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2"/>
  </p:notesMasterIdLst>
  <p:sldIdLst>
    <p:sldId id="4088" r:id="rId2"/>
    <p:sldId id="4090" r:id="rId3"/>
    <p:sldId id="4105" r:id="rId4"/>
    <p:sldId id="4091" r:id="rId5"/>
    <p:sldId id="4103" r:id="rId6"/>
    <p:sldId id="4092" r:id="rId7"/>
    <p:sldId id="4093" r:id="rId8"/>
    <p:sldId id="4094" r:id="rId9"/>
    <p:sldId id="4102" r:id="rId10"/>
    <p:sldId id="4095" r:id="rId11"/>
    <p:sldId id="4096" r:id="rId12"/>
    <p:sldId id="4101" r:id="rId13"/>
    <p:sldId id="4104" r:id="rId14"/>
    <p:sldId id="4099" r:id="rId15"/>
    <p:sldId id="4097" r:id="rId16"/>
    <p:sldId id="4098" r:id="rId17"/>
    <p:sldId id="4100" r:id="rId18"/>
    <p:sldId id="4106" r:id="rId19"/>
    <p:sldId id="4107" r:id="rId20"/>
    <p:sldId id="4108" r:id="rId21"/>
  </p:sldIdLst>
  <p:sldSz cx="24377650" cy="13716000"/>
  <p:notesSz cx="6858000" cy="9144000"/>
  <p:defaultTextStyle>
    <a:defPPr>
      <a:defRPr lang="en-US"/>
    </a:defPPr>
    <a:lvl1pPr marL="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1pPr>
    <a:lvl2pPr marL="91421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2pPr>
    <a:lvl3pPr marL="1828434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3pPr>
    <a:lvl4pPr marL="2742651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4pPr>
    <a:lvl5pPr marL="3656868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5pPr>
    <a:lvl6pPr marL="4571086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clrMru>
    <a:srgbClr val="B5B5B5"/>
    <a:srgbClr val="DEDEDE"/>
    <a:srgbClr val="DDDDDD"/>
    <a:srgbClr val="BAC4C6"/>
    <a:srgbClr val="C4C9CE"/>
    <a:srgbClr val="6D7783"/>
    <a:srgbClr val="B5B9BE"/>
    <a:srgbClr val="ADADAD"/>
    <a:srgbClr val="ACB4B6"/>
    <a:srgbClr val="041B3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FABFCF23-3B69-468F-B69F-88F6DE6A72F2}" styleName="Medium Style 1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331" autoAdjust="0"/>
    <p:restoredTop sz="94913" autoAdjust="0"/>
  </p:normalViewPr>
  <p:slideViewPr>
    <p:cSldViewPr snapToGrid="0" snapToObjects="1">
      <p:cViewPr varScale="1">
        <p:scale>
          <a:sx n="59" d="100"/>
          <a:sy n="59" d="100"/>
        </p:scale>
        <p:origin x="280" y="280"/>
      </p:cViewPr>
      <p:guideLst/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30" d="100"/>
        <a:sy n="30" d="100"/>
      </p:scale>
      <p:origin x="0" y="0"/>
    </p:cViewPr>
  </p:sorterViewPr>
  <p:notesViewPr>
    <p:cSldViewPr snapToGrid="0" snapToObjects="1" showGuides="1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D04-2044-A924-5D9F09F6B939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FD04-2044-A924-5D9F09F6B939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D04-2044-A924-5D9F09F6B939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FD04-2044-A924-5D9F09F6B939}"/>
              </c:ext>
            </c:extLst>
          </c:dPt>
          <c:cat>
            <c:strRef>
              <c:f>Sheet1!$A$2:$A$6</c:f>
              <c:strCache>
                <c:ptCount val="5"/>
                <c:pt idx="0">
                  <c:v>America</c:v>
                </c:pt>
                <c:pt idx="1">
                  <c:v>Europe</c:v>
                </c:pt>
                <c:pt idx="2">
                  <c:v>Africa</c:v>
                </c:pt>
                <c:pt idx="3">
                  <c:v>Asia</c:v>
                </c:pt>
                <c:pt idx="4">
                  <c:v>Oceania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D04-2044-A924-5D9F09F6B9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27"/>
        <c:axId val="803255008"/>
        <c:axId val="1088582784"/>
      </c:barChart>
      <c:catAx>
        <c:axId val="8032550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500" b="0" i="0" u="none" strike="noStrike" kern="1200" baseline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en-US"/>
          </a:p>
        </c:txPr>
        <c:crossAx val="1088582784"/>
        <c:crosses val="autoZero"/>
        <c:auto val="1"/>
        <c:lblAlgn val="ctr"/>
        <c:lblOffset val="100"/>
        <c:noMultiLvlLbl val="0"/>
      </c:catAx>
      <c:valAx>
        <c:axId val="10885827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500" b="0" i="0" u="none" strike="noStrike" kern="1200" baseline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en-US"/>
          </a:p>
        </c:txPr>
        <c:crossAx val="803255008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500" b="0" i="0">
          <a:solidFill>
            <a:schemeClr val="tx1"/>
          </a:solidFill>
          <a:latin typeface="Open Sans Light" panose="020B0306030504020204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FA4-FB4C-B534-4A62D6B84CE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FA4-FB4C-B534-4A62D6B84CE3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FA4-FB4C-B534-4A62D6B84CE3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FA4-FB4C-B534-4A62D6B84CE3}"/>
              </c:ext>
            </c:extLst>
          </c:dPt>
          <c:cat>
            <c:strRef>
              <c:f>Sheet1!$A$2:$A$4</c:f>
              <c:strCache>
                <c:ptCount val="3"/>
                <c:pt idx="0">
                  <c:v>America</c:v>
                </c:pt>
                <c:pt idx="1">
                  <c:v>Europe</c:v>
                </c:pt>
                <c:pt idx="2">
                  <c:v>Africa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FA4-FB4C-B534-4A62D6B84C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overlap val="-27"/>
        <c:axId val="803255008"/>
        <c:axId val="1088582784"/>
      </c:barChart>
      <c:catAx>
        <c:axId val="80325500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088582784"/>
        <c:crosses val="autoZero"/>
        <c:auto val="1"/>
        <c:lblAlgn val="ctr"/>
        <c:lblOffset val="100"/>
        <c:noMultiLvlLbl val="0"/>
      </c:catAx>
      <c:valAx>
        <c:axId val="10885827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8032550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500" b="0" i="0">
          <a:solidFill>
            <a:schemeClr val="tx1"/>
          </a:solidFill>
          <a:latin typeface="Open Sans Light" panose="020B0306030504020204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FA4-FB4C-B534-4A62D6B84CE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FA4-FB4C-B534-4A62D6B84CE3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FA4-FB4C-B534-4A62D6B84CE3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FA4-FB4C-B534-4A62D6B84CE3}"/>
              </c:ext>
            </c:extLst>
          </c:dPt>
          <c:cat>
            <c:strRef>
              <c:f>Sheet1!$A$2:$A$4</c:f>
              <c:strCache>
                <c:ptCount val="3"/>
                <c:pt idx="0">
                  <c:v>America</c:v>
                </c:pt>
                <c:pt idx="1">
                  <c:v>Europe</c:v>
                </c:pt>
                <c:pt idx="2">
                  <c:v>Africa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FA4-FB4C-B534-4A62D6B84C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overlap val="-27"/>
        <c:axId val="803255008"/>
        <c:axId val="1088582784"/>
      </c:barChart>
      <c:catAx>
        <c:axId val="80325500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088582784"/>
        <c:crosses val="autoZero"/>
        <c:auto val="1"/>
        <c:lblAlgn val="ctr"/>
        <c:lblOffset val="100"/>
        <c:noMultiLvlLbl val="0"/>
      </c:catAx>
      <c:valAx>
        <c:axId val="10885827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8032550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500" b="0" i="0">
          <a:solidFill>
            <a:schemeClr val="tx1"/>
          </a:solidFill>
          <a:latin typeface="Open Sans Light" panose="020B0306030504020204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FA4-FB4C-B534-4A62D6B84CE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FA4-FB4C-B534-4A62D6B84CE3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FA4-FB4C-B534-4A62D6B84CE3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FA4-FB4C-B534-4A62D6B84CE3}"/>
              </c:ext>
            </c:extLst>
          </c:dPt>
          <c:cat>
            <c:strRef>
              <c:f>Sheet1!$A$2:$A$4</c:f>
              <c:strCache>
                <c:ptCount val="3"/>
                <c:pt idx="0">
                  <c:v>America</c:v>
                </c:pt>
                <c:pt idx="1">
                  <c:v>Europe</c:v>
                </c:pt>
                <c:pt idx="2">
                  <c:v>Africa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FA4-FB4C-B534-4A62D6B84C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overlap val="-27"/>
        <c:axId val="803255008"/>
        <c:axId val="1088582784"/>
      </c:barChart>
      <c:catAx>
        <c:axId val="80325500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088582784"/>
        <c:crosses val="autoZero"/>
        <c:auto val="1"/>
        <c:lblAlgn val="ctr"/>
        <c:lblOffset val="100"/>
        <c:noMultiLvlLbl val="0"/>
      </c:catAx>
      <c:valAx>
        <c:axId val="10885827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8032550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500" b="0" i="0">
          <a:solidFill>
            <a:schemeClr val="tx1"/>
          </a:solidFill>
          <a:latin typeface="Open Sans Light" panose="020B0306030504020204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FA4-FB4C-B534-4A62D6B84CE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FA4-FB4C-B534-4A62D6B84CE3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FA4-FB4C-B534-4A62D6B84CE3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FA4-FB4C-B534-4A62D6B84CE3}"/>
              </c:ext>
            </c:extLst>
          </c:dPt>
          <c:cat>
            <c:strRef>
              <c:f>Sheet1!$A$2:$A$4</c:f>
              <c:strCache>
                <c:ptCount val="3"/>
                <c:pt idx="0">
                  <c:v>America</c:v>
                </c:pt>
                <c:pt idx="1">
                  <c:v>Europe</c:v>
                </c:pt>
                <c:pt idx="2">
                  <c:v>Africa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FA4-FB4C-B534-4A62D6B84C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overlap val="-27"/>
        <c:axId val="803255008"/>
        <c:axId val="1088582784"/>
      </c:barChart>
      <c:catAx>
        <c:axId val="80325500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088582784"/>
        <c:crosses val="autoZero"/>
        <c:auto val="1"/>
        <c:lblAlgn val="ctr"/>
        <c:lblOffset val="100"/>
        <c:noMultiLvlLbl val="0"/>
      </c:catAx>
      <c:valAx>
        <c:axId val="10885827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8032550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500" b="0" i="0">
          <a:solidFill>
            <a:schemeClr val="tx1"/>
          </a:solidFill>
          <a:latin typeface="Open Sans Light" panose="020B0306030504020204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FA4-FB4C-B534-4A62D6B84CE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FA4-FB4C-B534-4A62D6B84CE3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FA4-FB4C-B534-4A62D6B84CE3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FA4-FB4C-B534-4A62D6B84CE3}"/>
              </c:ext>
            </c:extLst>
          </c:dPt>
          <c:cat>
            <c:strRef>
              <c:f>Sheet1!$A$2:$A$4</c:f>
              <c:strCache>
                <c:ptCount val="3"/>
                <c:pt idx="0">
                  <c:v>America</c:v>
                </c:pt>
                <c:pt idx="1">
                  <c:v>Europe</c:v>
                </c:pt>
                <c:pt idx="2">
                  <c:v>Africa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FA4-FB4C-B534-4A62D6B84C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overlap val="-27"/>
        <c:axId val="803255008"/>
        <c:axId val="1088582784"/>
      </c:barChart>
      <c:catAx>
        <c:axId val="80325500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088582784"/>
        <c:crosses val="autoZero"/>
        <c:auto val="1"/>
        <c:lblAlgn val="ctr"/>
        <c:lblOffset val="100"/>
        <c:noMultiLvlLbl val="0"/>
      </c:catAx>
      <c:valAx>
        <c:axId val="10885827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8032550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500" b="0" i="0">
          <a:solidFill>
            <a:schemeClr val="tx1"/>
          </a:solidFill>
          <a:latin typeface="Open Sans Light" panose="020B0306030504020204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Open Sans Light" panose="020B0306030504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Open Sans Light" panose="020B0306030504020204" pitchFamily="34" charset="0"/>
              </a:defRPr>
            </a:lvl1pPr>
          </a:lstStyle>
          <a:p>
            <a:fld id="{EFC10EE1-B198-C942-8235-326C972CBB30}" type="datetimeFigureOut">
              <a:rPr lang="en-US" smtClean="0"/>
              <a:pPr/>
              <a:t>10/22/19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Open Sans Light" panose="020B0306030504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Open Sans Light" panose="020B0306030504020204" pitchFamily="34" charset="0"/>
              </a:defRPr>
            </a:lvl1pPr>
          </a:lstStyle>
          <a:p>
            <a:fld id="{006BE02D-20C0-F840-AFAC-BEA99C74FDC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32891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17" rtl="0" eaLnBrk="1" latinLnBrk="0" hangingPunct="1">
      <a:defRPr sz="2400" b="0" i="0" kern="1200">
        <a:solidFill>
          <a:schemeClr val="tx1"/>
        </a:solidFill>
        <a:latin typeface="Open Sans Light" panose="020B0306030504020204" pitchFamily="34" charset="0"/>
        <a:ea typeface="+mn-ea"/>
        <a:cs typeface="+mn-cs"/>
      </a:defRPr>
    </a:lvl1pPr>
    <a:lvl2pPr marL="914217" algn="l" defTabSz="914217" rtl="0" eaLnBrk="1" latinLnBrk="0" hangingPunct="1">
      <a:defRPr sz="2400" b="0" i="0" kern="1200">
        <a:solidFill>
          <a:schemeClr val="tx1"/>
        </a:solidFill>
        <a:latin typeface="Open Sans Light" panose="020B0306030504020204" pitchFamily="34" charset="0"/>
        <a:ea typeface="+mn-ea"/>
        <a:cs typeface="+mn-cs"/>
      </a:defRPr>
    </a:lvl2pPr>
    <a:lvl3pPr marL="1828434" algn="l" defTabSz="914217" rtl="0" eaLnBrk="1" latinLnBrk="0" hangingPunct="1">
      <a:defRPr sz="2400" b="0" i="0" kern="1200">
        <a:solidFill>
          <a:schemeClr val="tx1"/>
        </a:solidFill>
        <a:latin typeface="Open Sans Light" panose="020B0306030504020204" pitchFamily="34" charset="0"/>
        <a:ea typeface="+mn-ea"/>
        <a:cs typeface="+mn-cs"/>
      </a:defRPr>
    </a:lvl3pPr>
    <a:lvl4pPr marL="2742651" algn="l" defTabSz="914217" rtl="0" eaLnBrk="1" latinLnBrk="0" hangingPunct="1">
      <a:defRPr sz="2400" b="0" i="0" kern="1200">
        <a:solidFill>
          <a:schemeClr val="tx1"/>
        </a:solidFill>
        <a:latin typeface="Open Sans Light" panose="020B0306030504020204" pitchFamily="34" charset="0"/>
        <a:ea typeface="+mn-ea"/>
        <a:cs typeface="+mn-cs"/>
      </a:defRPr>
    </a:lvl4pPr>
    <a:lvl5pPr marL="3656868" algn="l" defTabSz="914217" rtl="0" eaLnBrk="1" latinLnBrk="0" hangingPunct="1">
      <a:defRPr sz="2400" b="0" i="0" kern="1200">
        <a:solidFill>
          <a:schemeClr val="tx1"/>
        </a:solidFill>
        <a:latin typeface="Open Sans Light" panose="020B0306030504020204" pitchFamily="34" charset="0"/>
        <a:ea typeface="+mn-ea"/>
        <a:cs typeface="+mn-cs"/>
      </a:defRPr>
    </a:lvl5pPr>
    <a:lvl6pPr marL="4571086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2563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9B525065-5A63-5044-89D6-0402CDAD2DDC}"/>
              </a:ext>
            </a:extLst>
          </p:cNvPr>
          <p:cNvSpPr>
            <a:spLocks noChangeAspect="1"/>
          </p:cNvSpPr>
          <p:nvPr userDrawn="1"/>
        </p:nvSpPr>
        <p:spPr>
          <a:xfrm>
            <a:off x="22157242" y="706754"/>
            <a:ext cx="824949" cy="822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oppins" pitchFamily="2" charset="77"/>
              <a:cs typeface="Poppins" pitchFamily="2" charset="77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675964" y="730259"/>
            <a:ext cx="21025723" cy="2651126"/>
          </a:xfrm>
          <a:prstGeom prst="rect">
            <a:avLst/>
          </a:prstGeom>
        </p:spPr>
        <p:txBody>
          <a:bodyPr vert="horz" lIns="182843" tIns="91422" rIns="182843" bIns="91422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5964" y="3651250"/>
            <a:ext cx="21025723" cy="8702676"/>
          </a:xfrm>
          <a:prstGeom prst="rect">
            <a:avLst/>
          </a:prstGeom>
        </p:spPr>
        <p:txBody>
          <a:bodyPr vert="horz" lIns="182843" tIns="91422" rIns="182843" bIns="91422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TextBox 8"/>
          <p:cNvSpPr txBox="1"/>
          <p:nvPr userDrawn="1"/>
        </p:nvSpPr>
        <p:spPr>
          <a:xfrm>
            <a:off x="22237446" y="826014"/>
            <a:ext cx="723275" cy="553961"/>
          </a:xfrm>
          <a:prstGeom prst="rect">
            <a:avLst/>
          </a:prstGeom>
          <a:noFill/>
        </p:spPr>
        <p:txBody>
          <a:bodyPr wrap="square" lIns="91440" tIns="91422" rIns="91440" bIns="91422" rtlCol="0">
            <a:spAutoFit/>
          </a:bodyPr>
          <a:lstStyle/>
          <a:p>
            <a:pPr algn="ctr"/>
            <a:fld id="{260E2A6B-A809-4840-BF14-8648BC0BDF87}" type="slidenum">
              <a:rPr lang="id-ID" sz="2100" b="0" i="0" smtClean="0">
                <a:solidFill>
                  <a:schemeClr val="bg1"/>
                </a:solidFill>
                <a:latin typeface="Poppins" pitchFamily="2" charset="77"/>
                <a:ea typeface="Open Sans Light" panose="020B0306030504020204" pitchFamily="34" charset="0"/>
                <a:cs typeface="Poppins" pitchFamily="2" charset="77"/>
              </a:rPr>
              <a:pPr algn="ctr"/>
              <a:t>‹#›</a:t>
            </a:fld>
            <a:r>
              <a:rPr lang="id-ID" sz="2400" b="0" i="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" charset="0"/>
              </a:rPr>
              <a:t>  </a:t>
            </a:r>
          </a:p>
        </p:txBody>
      </p:sp>
    </p:spTree>
    <p:extLst>
      <p:ext uri="{BB962C8B-B14F-4D97-AF65-F5344CB8AC3E}">
        <p14:creationId xmlns:p14="http://schemas.microsoft.com/office/powerpoint/2010/main" val="14228480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8" r:id="rId1"/>
  </p:sldLayoutIdLst>
  <p:hf hdr="0" ftr="0" dt="0"/>
  <p:txStyles>
    <p:titleStyle>
      <a:lvl1pPr algn="l" defTabSz="1828434" rtl="0" eaLnBrk="1" latinLnBrk="0" hangingPunct="1">
        <a:lnSpc>
          <a:spcPct val="90000"/>
        </a:lnSpc>
        <a:spcBef>
          <a:spcPct val="0"/>
        </a:spcBef>
        <a:buNone/>
        <a:defRPr lang="en-US" sz="6000" b="0" i="0" kern="1200">
          <a:solidFill>
            <a:schemeClr val="tx1"/>
          </a:solidFill>
          <a:latin typeface="Open Sans Light" panose="020B0306030504020204" pitchFamily="34" charset="0"/>
          <a:ea typeface="Open Sans Light" panose="020B0306030504020204" pitchFamily="34" charset="0"/>
          <a:cs typeface="Open Sans Light" panose="020B0306030504020204" pitchFamily="34" charset="0"/>
        </a:defRPr>
      </a:lvl1pPr>
    </p:titleStyle>
    <p:bodyStyle>
      <a:lvl1pPr marL="457109" indent="-457109" algn="l" defTabSz="1828434" rtl="0" eaLnBrk="1" latinLnBrk="0" hangingPunct="1">
        <a:lnSpc>
          <a:spcPct val="90000"/>
        </a:lnSpc>
        <a:spcBef>
          <a:spcPts val="2000"/>
        </a:spcBef>
        <a:buFont typeface="Arial" panose="020B0604020202020204" pitchFamily="34" charset="0"/>
        <a:buChar char="•"/>
        <a:defRPr lang="en-US" sz="4800" b="0" i="0" kern="1200" dirty="0" smtClean="0">
          <a:solidFill>
            <a:schemeClr val="tx1"/>
          </a:solidFill>
          <a:effectLst/>
          <a:latin typeface="Open Sans Light" panose="020B0306030504020204" pitchFamily="34" charset="0"/>
          <a:ea typeface="Open Sans Light" panose="020B0306030504020204" pitchFamily="34" charset="0"/>
          <a:cs typeface="Open Sans" charset="0"/>
        </a:defRPr>
      </a:lvl1pPr>
      <a:lvl2pPr marL="137132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4000" b="0" i="0" kern="1200" dirty="0" smtClean="0">
          <a:solidFill>
            <a:schemeClr val="tx1"/>
          </a:solidFill>
          <a:effectLst/>
          <a:latin typeface="Open Sans Light" panose="020B0306030504020204" pitchFamily="34" charset="0"/>
          <a:ea typeface="Open Sans Light" panose="020B0306030504020204" pitchFamily="34" charset="0"/>
          <a:cs typeface="Open Sans" charset="0"/>
        </a:defRPr>
      </a:lvl2pPr>
      <a:lvl3pPr marL="2285543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3600" b="0" i="0" kern="1200" dirty="0" smtClean="0">
          <a:solidFill>
            <a:schemeClr val="tx1"/>
          </a:solidFill>
          <a:effectLst/>
          <a:latin typeface="Open Sans Light" panose="020B0306030504020204" pitchFamily="34" charset="0"/>
          <a:ea typeface="Open Sans Light" panose="020B0306030504020204" pitchFamily="34" charset="0"/>
          <a:cs typeface="Open Sans" charset="0"/>
        </a:defRPr>
      </a:lvl3pPr>
      <a:lvl4pPr marL="3199760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3200" b="0" i="0" kern="1200" dirty="0" smtClean="0">
          <a:solidFill>
            <a:schemeClr val="tx1"/>
          </a:solidFill>
          <a:effectLst/>
          <a:latin typeface="Open Sans Light" panose="020B0306030504020204" pitchFamily="34" charset="0"/>
          <a:ea typeface="Open Sans Light" panose="020B0306030504020204" pitchFamily="34" charset="0"/>
          <a:cs typeface="Open Sans" charset="0"/>
        </a:defRPr>
      </a:lvl4pPr>
      <a:lvl5pPr marL="4113977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3200" b="0" i="0" kern="1200" dirty="0">
          <a:solidFill>
            <a:schemeClr val="tx1"/>
          </a:solidFill>
          <a:effectLst/>
          <a:latin typeface="Open Sans Light" panose="020B0306030504020204" pitchFamily="34" charset="0"/>
          <a:ea typeface="Open Sans Light" panose="020B0306030504020204" pitchFamily="34" charset="0"/>
          <a:cs typeface="Open Sans" charset="0"/>
        </a:defRPr>
      </a:lvl5pPr>
      <a:lvl6pPr marL="5028194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942411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856628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77084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21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434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2651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6868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1086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5303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39952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373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6.xml"/><Relationship Id="rId5" Type="http://schemas.openxmlformats.org/officeDocument/2006/relationships/chart" Target="../charts/chart5.xml"/><Relationship Id="rId4" Type="http://schemas.openxmlformats.org/officeDocument/2006/relationships/chart" Target="../charts/chart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5B651CE-2680-0347-8822-DD3F2477580D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FC2D7FE-AC90-C142-AB51-242615B10C3A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429" name="Group 428">
            <a:extLst>
              <a:ext uri="{FF2B5EF4-FFF2-40B4-BE49-F238E27FC236}">
                <a16:creationId xmlns:a16="http://schemas.microsoft.com/office/drawing/2014/main" id="{027179B3-E07E-C748-89D3-C3E526AFEB16}"/>
              </a:ext>
            </a:extLst>
          </p:cNvPr>
          <p:cNvGrpSpPr/>
          <p:nvPr/>
        </p:nvGrpSpPr>
        <p:grpSpPr>
          <a:xfrm>
            <a:off x="6113959" y="3174310"/>
            <a:ext cx="16742866" cy="8762315"/>
            <a:chOff x="7658459" y="3834334"/>
            <a:chExt cx="15198366" cy="7954007"/>
          </a:xfrm>
        </p:grpSpPr>
        <p:grpSp>
          <p:nvGrpSpPr>
            <p:cNvPr id="427" name="Group 426">
              <a:extLst>
                <a:ext uri="{FF2B5EF4-FFF2-40B4-BE49-F238E27FC236}">
                  <a16:creationId xmlns:a16="http://schemas.microsoft.com/office/drawing/2014/main" id="{25D312C2-B92E-EE46-ADAE-AEC466A8CDAE}"/>
                </a:ext>
              </a:extLst>
            </p:cNvPr>
            <p:cNvGrpSpPr/>
            <p:nvPr/>
          </p:nvGrpSpPr>
          <p:grpSpPr>
            <a:xfrm>
              <a:off x="14094457" y="4095576"/>
              <a:ext cx="8762368" cy="7179507"/>
              <a:chOff x="14094457" y="4095576"/>
              <a:chExt cx="8762368" cy="7179507"/>
            </a:xfrm>
            <a:solidFill>
              <a:schemeClr val="accent2"/>
            </a:solidFill>
          </p:grpSpPr>
          <p:sp>
            <p:nvSpPr>
              <p:cNvPr id="13" name="Freeform 403">
                <a:extLst>
                  <a:ext uri="{FF2B5EF4-FFF2-40B4-BE49-F238E27FC236}">
                    <a16:creationId xmlns:a16="http://schemas.microsoft.com/office/drawing/2014/main" id="{9CC33578-2364-0147-933F-F4446E506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8463" y="9467910"/>
                <a:ext cx="1736790" cy="1373816"/>
              </a:xfrm>
              <a:custGeom>
                <a:avLst/>
                <a:gdLst>
                  <a:gd name="T0" fmla="*/ 96 w 204"/>
                  <a:gd name="T1" fmla="*/ 3 h 152"/>
                  <a:gd name="T2" fmla="*/ 97 w 204"/>
                  <a:gd name="T3" fmla="*/ 7 h 152"/>
                  <a:gd name="T4" fmla="*/ 86 w 204"/>
                  <a:gd name="T5" fmla="*/ 13 h 152"/>
                  <a:gd name="T6" fmla="*/ 76 w 204"/>
                  <a:gd name="T7" fmla="*/ 24 h 152"/>
                  <a:gd name="T8" fmla="*/ 71 w 204"/>
                  <a:gd name="T9" fmla="*/ 15 h 152"/>
                  <a:gd name="T10" fmla="*/ 65 w 204"/>
                  <a:gd name="T11" fmla="*/ 19 h 152"/>
                  <a:gd name="T12" fmla="*/ 62 w 204"/>
                  <a:gd name="T13" fmla="*/ 22 h 152"/>
                  <a:gd name="T14" fmla="*/ 59 w 204"/>
                  <a:gd name="T15" fmla="*/ 26 h 152"/>
                  <a:gd name="T16" fmla="*/ 55 w 204"/>
                  <a:gd name="T17" fmla="*/ 33 h 152"/>
                  <a:gd name="T18" fmla="*/ 51 w 204"/>
                  <a:gd name="T19" fmla="*/ 30 h 152"/>
                  <a:gd name="T20" fmla="*/ 47 w 204"/>
                  <a:gd name="T21" fmla="*/ 38 h 152"/>
                  <a:gd name="T22" fmla="*/ 24 w 204"/>
                  <a:gd name="T23" fmla="*/ 50 h 152"/>
                  <a:gd name="T24" fmla="*/ 7 w 204"/>
                  <a:gd name="T25" fmla="*/ 60 h 152"/>
                  <a:gd name="T26" fmla="*/ 3 w 204"/>
                  <a:gd name="T27" fmla="*/ 68 h 152"/>
                  <a:gd name="T28" fmla="*/ 4 w 204"/>
                  <a:gd name="T29" fmla="*/ 82 h 152"/>
                  <a:gd name="T30" fmla="*/ 7 w 204"/>
                  <a:gd name="T31" fmla="*/ 91 h 152"/>
                  <a:gd name="T32" fmla="*/ 13 w 204"/>
                  <a:gd name="T33" fmla="*/ 106 h 152"/>
                  <a:gd name="T34" fmla="*/ 11 w 204"/>
                  <a:gd name="T35" fmla="*/ 121 h 152"/>
                  <a:gd name="T36" fmla="*/ 30 w 204"/>
                  <a:gd name="T37" fmla="*/ 125 h 152"/>
                  <a:gd name="T38" fmla="*/ 54 w 204"/>
                  <a:gd name="T39" fmla="*/ 121 h 152"/>
                  <a:gd name="T40" fmla="*/ 73 w 204"/>
                  <a:gd name="T41" fmla="*/ 112 h 152"/>
                  <a:gd name="T42" fmla="*/ 96 w 204"/>
                  <a:gd name="T43" fmla="*/ 111 h 152"/>
                  <a:gd name="T44" fmla="*/ 111 w 204"/>
                  <a:gd name="T45" fmla="*/ 121 h 152"/>
                  <a:gd name="T46" fmla="*/ 116 w 204"/>
                  <a:gd name="T47" fmla="*/ 125 h 152"/>
                  <a:gd name="T48" fmla="*/ 125 w 204"/>
                  <a:gd name="T49" fmla="*/ 120 h 152"/>
                  <a:gd name="T50" fmla="*/ 122 w 204"/>
                  <a:gd name="T51" fmla="*/ 129 h 152"/>
                  <a:gd name="T52" fmla="*/ 131 w 204"/>
                  <a:gd name="T53" fmla="*/ 132 h 152"/>
                  <a:gd name="T54" fmla="*/ 145 w 204"/>
                  <a:gd name="T55" fmla="*/ 147 h 152"/>
                  <a:gd name="T56" fmla="*/ 161 w 204"/>
                  <a:gd name="T57" fmla="*/ 145 h 152"/>
                  <a:gd name="T58" fmla="*/ 165 w 204"/>
                  <a:gd name="T59" fmla="*/ 149 h 152"/>
                  <a:gd name="T60" fmla="*/ 174 w 204"/>
                  <a:gd name="T61" fmla="*/ 145 h 152"/>
                  <a:gd name="T62" fmla="*/ 194 w 204"/>
                  <a:gd name="T63" fmla="*/ 118 h 152"/>
                  <a:gd name="T64" fmla="*/ 200 w 204"/>
                  <a:gd name="T65" fmla="*/ 108 h 152"/>
                  <a:gd name="T66" fmla="*/ 202 w 204"/>
                  <a:gd name="T67" fmla="*/ 96 h 152"/>
                  <a:gd name="T68" fmla="*/ 201 w 204"/>
                  <a:gd name="T69" fmla="*/ 83 h 152"/>
                  <a:gd name="T70" fmla="*/ 196 w 204"/>
                  <a:gd name="T71" fmla="*/ 70 h 152"/>
                  <a:gd name="T72" fmla="*/ 184 w 204"/>
                  <a:gd name="T73" fmla="*/ 59 h 152"/>
                  <a:gd name="T74" fmla="*/ 180 w 204"/>
                  <a:gd name="T75" fmla="*/ 50 h 152"/>
                  <a:gd name="T76" fmla="*/ 166 w 204"/>
                  <a:gd name="T77" fmla="*/ 36 h 152"/>
                  <a:gd name="T78" fmla="*/ 161 w 204"/>
                  <a:gd name="T79" fmla="*/ 20 h 152"/>
                  <a:gd name="T80" fmla="*/ 152 w 204"/>
                  <a:gd name="T81" fmla="*/ 8 h 152"/>
                  <a:gd name="T82" fmla="*/ 145 w 204"/>
                  <a:gd name="T83" fmla="*/ 6 h 152"/>
                  <a:gd name="T84" fmla="*/ 143 w 204"/>
                  <a:gd name="T85" fmla="*/ 16 h 152"/>
                  <a:gd name="T86" fmla="*/ 130 w 204"/>
                  <a:gd name="T87" fmla="*/ 31 h 152"/>
                  <a:gd name="T88" fmla="*/ 115 w 204"/>
                  <a:gd name="T89" fmla="*/ 17 h 152"/>
                  <a:gd name="T90" fmla="*/ 118 w 204"/>
                  <a:gd name="T91" fmla="*/ 11 h 152"/>
                  <a:gd name="T92" fmla="*/ 117 w 204"/>
                  <a:gd name="T93" fmla="*/ 8 h 152"/>
                  <a:gd name="T94" fmla="*/ 109 w 204"/>
                  <a:gd name="T95" fmla="*/ 7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4" h="152">
                    <a:moveTo>
                      <a:pt x="101" y="4"/>
                    </a:moveTo>
                    <a:cubicBezTo>
                      <a:pt x="99" y="4"/>
                      <a:pt x="98" y="2"/>
                      <a:pt x="96" y="2"/>
                    </a:cubicBezTo>
                    <a:cubicBezTo>
                      <a:pt x="95" y="1"/>
                      <a:pt x="95" y="2"/>
                      <a:pt x="96" y="3"/>
                    </a:cubicBezTo>
                    <a:cubicBezTo>
                      <a:pt x="96" y="4"/>
                      <a:pt x="98" y="3"/>
                      <a:pt x="98" y="3"/>
                    </a:cubicBezTo>
                    <a:cubicBezTo>
                      <a:pt x="99" y="4"/>
                      <a:pt x="98" y="6"/>
                      <a:pt x="99" y="6"/>
                    </a:cubicBezTo>
                    <a:cubicBezTo>
                      <a:pt x="99" y="7"/>
                      <a:pt x="98" y="7"/>
                      <a:pt x="97" y="7"/>
                    </a:cubicBezTo>
                    <a:cubicBezTo>
                      <a:pt x="96" y="8"/>
                      <a:pt x="95" y="8"/>
                      <a:pt x="94" y="8"/>
                    </a:cubicBezTo>
                    <a:cubicBezTo>
                      <a:pt x="92" y="7"/>
                      <a:pt x="92" y="8"/>
                      <a:pt x="90" y="8"/>
                    </a:cubicBezTo>
                    <a:cubicBezTo>
                      <a:pt x="87" y="9"/>
                      <a:pt x="88" y="12"/>
                      <a:pt x="86" y="13"/>
                    </a:cubicBezTo>
                    <a:cubicBezTo>
                      <a:pt x="84" y="15"/>
                      <a:pt x="83" y="18"/>
                      <a:pt x="84" y="20"/>
                    </a:cubicBezTo>
                    <a:cubicBezTo>
                      <a:pt x="86" y="23"/>
                      <a:pt x="81" y="21"/>
                      <a:pt x="80" y="21"/>
                    </a:cubicBezTo>
                    <a:cubicBezTo>
                      <a:pt x="79" y="21"/>
                      <a:pt x="76" y="24"/>
                      <a:pt x="76" y="24"/>
                    </a:cubicBezTo>
                    <a:cubicBezTo>
                      <a:pt x="76" y="24"/>
                      <a:pt x="75" y="19"/>
                      <a:pt x="74" y="18"/>
                    </a:cubicBezTo>
                    <a:cubicBezTo>
                      <a:pt x="74" y="17"/>
                      <a:pt x="73" y="17"/>
                      <a:pt x="72" y="17"/>
                    </a:cubicBezTo>
                    <a:cubicBezTo>
                      <a:pt x="71" y="16"/>
                      <a:pt x="71" y="16"/>
                      <a:pt x="71" y="15"/>
                    </a:cubicBezTo>
                    <a:cubicBezTo>
                      <a:pt x="70" y="14"/>
                      <a:pt x="70" y="16"/>
                      <a:pt x="70" y="17"/>
                    </a:cubicBezTo>
                    <a:cubicBezTo>
                      <a:pt x="69" y="17"/>
                      <a:pt x="68" y="17"/>
                      <a:pt x="68" y="16"/>
                    </a:cubicBezTo>
                    <a:cubicBezTo>
                      <a:pt x="66" y="16"/>
                      <a:pt x="67" y="20"/>
                      <a:pt x="65" y="19"/>
                    </a:cubicBezTo>
                    <a:cubicBezTo>
                      <a:pt x="65" y="19"/>
                      <a:pt x="64" y="18"/>
                      <a:pt x="64" y="18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0" y="18"/>
                      <a:pt x="62" y="22"/>
                      <a:pt x="62" y="22"/>
                    </a:cubicBezTo>
                    <a:cubicBezTo>
                      <a:pt x="62" y="22"/>
                      <a:pt x="60" y="22"/>
                      <a:pt x="60" y="22"/>
                    </a:cubicBezTo>
                    <a:cubicBezTo>
                      <a:pt x="60" y="23"/>
                      <a:pt x="61" y="23"/>
                      <a:pt x="61" y="23"/>
                    </a:cubicBezTo>
                    <a:cubicBezTo>
                      <a:pt x="60" y="25"/>
                      <a:pt x="59" y="23"/>
                      <a:pt x="59" y="26"/>
                    </a:cubicBezTo>
                    <a:cubicBezTo>
                      <a:pt x="59" y="27"/>
                      <a:pt x="60" y="27"/>
                      <a:pt x="60" y="28"/>
                    </a:cubicBezTo>
                    <a:cubicBezTo>
                      <a:pt x="60" y="30"/>
                      <a:pt x="53" y="26"/>
                      <a:pt x="53" y="29"/>
                    </a:cubicBezTo>
                    <a:cubicBezTo>
                      <a:pt x="53" y="30"/>
                      <a:pt x="57" y="32"/>
                      <a:pt x="55" y="33"/>
                    </a:cubicBezTo>
                    <a:cubicBezTo>
                      <a:pt x="54" y="33"/>
                      <a:pt x="54" y="32"/>
                      <a:pt x="54" y="33"/>
                    </a:cubicBezTo>
                    <a:cubicBezTo>
                      <a:pt x="53" y="34"/>
                      <a:pt x="53" y="34"/>
                      <a:pt x="52" y="33"/>
                    </a:cubicBezTo>
                    <a:cubicBezTo>
                      <a:pt x="51" y="33"/>
                      <a:pt x="52" y="31"/>
                      <a:pt x="51" y="30"/>
                    </a:cubicBezTo>
                    <a:cubicBezTo>
                      <a:pt x="50" y="28"/>
                      <a:pt x="48" y="32"/>
                      <a:pt x="47" y="33"/>
                    </a:cubicBezTo>
                    <a:cubicBezTo>
                      <a:pt x="47" y="34"/>
                      <a:pt x="46" y="35"/>
                      <a:pt x="46" y="36"/>
                    </a:cubicBezTo>
                    <a:cubicBezTo>
                      <a:pt x="46" y="36"/>
                      <a:pt x="47" y="37"/>
                      <a:pt x="47" y="38"/>
                    </a:cubicBezTo>
                    <a:cubicBezTo>
                      <a:pt x="47" y="38"/>
                      <a:pt x="45" y="40"/>
                      <a:pt x="44" y="41"/>
                    </a:cubicBezTo>
                    <a:cubicBezTo>
                      <a:pt x="41" y="44"/>
                      <a:pt x="38" y="46"/>
                      <a:pt x="34" y="47"/>
                    </a:cubicBezTo>
                    <a:cubicBezTo>
                      <a:pt x="31" y="47"/>
                      <a:pt x="28" y="49"/>
                      <a:pt x="24" y="50"/>
                    </a:cubicBezTo>
                    <a:cubicBezTo>
                      <a:pt x="21" y="51"/>
                      <a:pt x="18" y="51"/>
                      <a:pt x="15" y="53"/>
                    </a:cubicBezTo>
                    <a:cubicBezTo>
                      <a:pt x="13" y="55"/>
                      <a:pt x="12" y="55"/>
                      <a:pt x="10" y="56"/>
                    </a:cubicBezTo>
                    <a:cubicBezTo>
                      <a:pt x="9" y="57"/>
                      <a:pt x="7" y="60"/>
                      <a:pt x="7" y="60"/>
                    </a:cubicBezTo>
                    <a:cubicBezTo>
                      <a:pt x="6" y="60"/>
                      <a:pt x="7" y="57"/>
                      <a:pt x="7" y="56"/>
                    </a:cubicBezTo>
                    <a:cubicBezTo>
                      <a:pt x="5" y="56"/>
                      <a:pt x="4" y="61"/>
                      <a:pt x="4" y="61"/>
                    </a:cubicBezTo>
                    <a:cubicBezTo>
                      <a:pt x="5" y="64"/>
                      <a:pt x="3" y="65"/>
                      <a:pt x="3" y="68"/>
                    </a:cubicBezTo>
                    <a:cubicBezTo>
                      <a:pt x="3" y="69"/>
                      <a:pt x="8" y="80"/>
                      <a:pt x="6" y="81"/>
                    </a:cubicBezTo>
                    <a:cubicBezTo>
                      <a:pt x="6" y="81"/>
                      <a:pt x="3" y="77"/>
                      <a:pt x="3" y="77"/>
                    </a:cubicBezTo>
                    <a:cubicBezTo>
                      <a:pt x="3" y="78"/>
                      <a:pt x="6" y="81"/>
                      <a:pt x="4" y="82"/>
                    </a:cubicBezTo>
                    <a:cubicBezTo>
                      <a:pt x="2" y="82"/>
                      <a:pt x="2" y="77"/>
                      <a:pt x="0" y="77"/>
                    </a:cubicBezTo>
                    <a:cubicBezTo>
                      <a:pt x="0" y="77"/>
                      <a:pt x="6" y="85"/>
                      <a:pt x="6" y="86"/>
                    </a:cubicBezTo>
                    <a:cubicBezTo>
                      <a:pt x="7" y="87"/>
                      <a:pt x="6" y="89"/>
                      <a:pt x="7" y="91"/>
                    </a:cubicBezTo>
                    <a:cubicBezTo>
                      <a:pt x="8" y="93"/>
                      <a:pt x="9" y="94"/>
                      <a:pt x="10" y="96"/>
                    </a:cubicBezTo>
                    <a:cubicBezTo>
                      <a:pt x="11" y="97"/>
                      <a:pt x="11" y="100"/>
                      <a:pt x="11" y="101"/>
                    </a:cubicBezTo>
                    <a:cubicBezTo>
                      <a:pt x="11" y="103"/>
                      <a:pt x="12" y="105"/>
                      <a:pt x="13" y="106"/>
                    </a:cubicBezTo>
                    <a:cubicBezTo>
                      <a:pt x="14" y="109"/>
                      <a:pt x="14" y="110"/>
                      <a:pt x="14" y="113"/>
                    </a:cubicBezTo>
                    <a:cubicBezTo>
                      <a:pt x="14" y="114"/>
                      <a:pt x="14" y="119"/>
                      <a:pt x="14" y="119"/>
                    </a:cubicBezTo>
                    <a:cubicBezTo>
                      <a:pt x="13" y="120"/>
                      <a:pt x="12" y="120"/>
                      <a:pt x="11" y="121"/>
                    </a:cubicBezTo>
                    <a:cubicBezTo>
                      <a:pt x="10" y="124"/>
                      <a:pt x="12" y="124"/>
                      <a:pt x="13" y="125"/>
                    </a:cubicBezTo>
                    <a:cubicBezTo>
                      <a:pt x="17" y="127"/>
                      <a:pt x="20" y="129"/>
                      <a:pt x="25" y="128"/>
                    </a:cubicBezTo>
                    <a:cubicBezTo>
                      <a:pt x="27" y="127"/>
                      <a:pt x="29" y="126"/>
                      <a:pt x="30" y="125"/>
                    </a:cubicBezTo>
                    <a:cubicBezTo>
                      <a:pt x="33" y="124"/>
                      <a:pt x="32" y="125"/>
                      <a:pt x="33" y="123"/>
                    </a:cubicBezTo>
                    <a:cubicBezTo>
                      <a:pt x="35" y="121"/>
                      <a:pt x="42" y="121"/>
                      <a:pt x="44" y="122"/>
                    </a:cubicBezTo>
                    <a:cubicBezTo>
                      <a:pt x="47" y="122"/>
                      <a:pt x="52" y="124"/>
                      <a:pt x="54" y="121"/>
                    </a:cubicBezTo>
                    <a:cubicBezTo>
                      <a:pt x="55" y="120"/>
                      <a:pt x="55" y="118"/>
                      <a:pt x="57" y="117"/>
                    </a:cubicBezTo>
                    <a:cubicBezTo>
                      <a:pt x="59" y="116"/>
                      <a:pt x="61" y="115"/>
                      <a:pt x="63" y="114"/>
                    </a:cubicBezTo>
                    <a:cubicBezTo>
                      <a:pt x="66" y="112"/>
                      <a:pt x="70" y="114"/>
                      <a:pt x="73" y="112"/>
                    </a:cubicBezTo>
                    <a:cubicBezTo>
                      <a:pt x="78" y="110"/>
                      <a:pt x="82" y="110"/>
                      <a:pt x="88" y="109"/>
                    </a:cubicBezTo>
                    <a:cubicBezTo>
                      <a:pt x="89" y="109"/>
                      <a:pt x="90" y="108"/>
                      <a:pt x="92" y="108"/>
                    </a:cubicBezTo>
                    <a:cubicBezTo>
                      <a:pt x="93" y="109"/>
                      <a:pt x="95" y="110"/>
                      <a:pt x="96" y="111"/>
                    </a:cubicBezTo>
                    <a:cubicBezTo>
                      <a:pt x="97" y="111"/>
                      <a:pt x="107" y="113"/>
                      <a:pt x="107" y="114"/>
                    </a:cubicBezTo>
                    <a:cubicBezTo>
                      <a:pt x="106" y="115"/>
                      <a:pt x="105" y="118"/>
                      <a:pt x="107" y="117"/>
                    </a:cubicBezTo>
                    <a:cubicBezTo>
                      <a:pt x="108" y="117"/>
                      <a:pt x="110" y="120"/>
                      <a:pt x="111" y="121"/>
                    </a:cubicBezTo>
                    <a:cubicBezTo>
                      <a:pt x="112" y="122"/>
                      <a:pt x="112" y="123"/>
                      <a:pt x="112" y="125"/>
                    </a:cubicBezTo>
                    <a:cubicBezTo>
                      <a:pt x="113" y="126"/>
                      <a:pt x="115" y="128"/>
                      <a:pt x="115" y="128"/>
                    </a:cubicBezTo>
                    <a:cubicBezTo>
                      <a:pt x="115" y="127"/>
                      <a:pt x="114" y="126"/>
                      <a:pt x="116" y="125"/>
                    </a:cubicBezTo>
                    <a:cubicBezTo>
                      <a:pt x="117" y="124"/>
                      <a:pt x="118" y="123"/>
                      <a:pt x="120" y="122"/>
                    </a:cubicBezTo>
                    <a:cubicBezTo>
                      <a:pt x="121" y="121"/>
                      <a:pt x="126" y="116"/>
                      <a:pt x="125" y="115"/>
                    </a:cubicBezTo>
                    <a:cubicBezTo>
                      <a:pt x="126" y="117"/>
                      <a:pt x="125" y="118"/>
                      <a:pt x="125" y="120"/>
                    </a:cubicBezTo>
                    <a:cubicBezTo>
                      <a:pt x="126" y="121"/>
                      <a:pt x="124" y="122"/>
                      <a:pt x="124" y="122"/>
                    </a:cubicBezTo>
                    <a:cubicBezTo>
                      <a:pt x="123" y="124"/>
                      <a:pt x="123" y="125"/>
                      <a:pt x="123" y="126"/>
                    </a:cubicBezTo>
                    <a:cubicBezTo>
                      <a:pt x="123" y="128"/>
                      <a:pt x="119" y="129"/>
                      <a:pt x="122" y="129"/>
                    </a:cubicBezTo>
                    <a:cubicBezTo>
                      <a:pt x="126" y="129"/>
                      <a:pt x="124" y="125"/>
                      <a:pt x="125" y="123"/>
                    </a:cubicBezTo>
                    <a:cubicBezTo>
                      <a:pt x="125" y="123"/>
                      <a:pt x="129" y="127"/>
                      <a:pt x="128" y="129"/>
                    </a:cubicBezTo>
                    <a:cubicBezTo>
                      <a:pt x="125" y="133"/>
                      <a:pt x="129" y="130"/>
                      <a:pt x="131" y="132"/>
                    </a:cubicBezTo>
                    <a:cubicBezTo>
                      <a:pt x="134" y="135"/>
                      <a:pt x="134" y="136"/>
                      <a:pt x="134" y="139"/>
                    </a:cubicBezTo>
                    <a:cubicBezTo>
                      <a:pt x="133" y="142"/>
                      <a:pt x="137" y="145"/>
                      <a:pt x="139" y="145"/>
                    </a:cubicBezTo>
                    <a:cubicBezTo>
                      <a:pt x="141" y="146"/>
                      <a:pt x="143" y="147"/>
                      <a:pt x="145" y="147"/>
                    </a:cubicBezTo>
                    <a:cubicBezTo>
                      <a:pt x="147" y="147"/>
                      <a:pt x="151" y="152"/>
                      <a:pt x="153" y="151"/>
                    </a:cubicBezTo>
                    <a:cubicBezTo>
                      <a:pt x="155" y="150"/>
                      <a:pt x="157" y="149"/>
                      <a:pt x="158" y="147"/>
                    </a:cubicBezTo>
                    <a:cubicBezTo>
                      <a:pt x="158" y="147"/>
                      <a:pt x="160" y="144"/>
                      <a:pt x="161" y="145"/>
                    </a:cubicBezTo>
                    <a:cubicBezTo>
                      <a:pt x="161" y="146"/>
                      <a:pt x="159" y="147"/>
                      <a:pt x="160" y="148"/>
                    </a:cubicBezTo>
                    <a:cubicBezTo>
                      <a:pt x="161" y="149"/>
                      <a:pt x="161" y="146"/>
                      <a:pt x="162" y="146"/>
                    </a:cubicBezTo>
                    <a:cubicBezTo>
                      <a:pt x="162" y="146"/>
                      <a:pt x="164" y="149"/>
                      <a:pt x="165" y="149"/>
                    </a:cubicBezTo>
                    <a:cubicBezTo>
                      <a:pt x="165" y="150"/>
                      <a:pt x="167" y="152"/>
                      <a:pt x="168" y="152"/>
                    </a:cubicBezTo>
                    <a:cubicBezTo>
                      <a:pt x="167" y="152"/>
                      <a:pt x="170" y="149"/>
                      <a:pt x="170" y="149"/>
                    </a:cubicBezTo>
                    <a:cubicBezTo>
                      <a:pt x="172" y="148"/>
                      <a:pt x="173" y="146"/>
                      <a:pt x="174" y="145"/>
                    </a:cubicBezTo>
                    <a:cubicBezTo>
                      <a:pt x="177" y="144"/>
                      <a:pt x="185" y="146"/>
                      <a:pt x="185" y="142"/>
                    </a:cubicBezTo>
                    <a:cubicBezTo>
                      <a:pt x="186" y="137"/>
                      <a:pt x="187" y="134"/>
                      <a:pt x="188" y="130"/>
                    </a:cubicBezTo>
                    <a:cubicBezTo>
                      <a:pt x="190" y="126"/>
                      <a:pt x="191" y="122"/>
                      <a:pt x="194" y="118"/>
                    </a:cubicBezTo>
                    <a:cubicBezTo>
                      <a:pt x="195" y="117"/>
                      <a:pt x="197" y="116"/>
                      <a:pt x="198" y="114"/>
                    </a:cubicBezTo>
                    <a:cubicBezTo>
                      <a:pt x="198" y="113"/>
                      <a:pt x="198" y="113"/>
                      <a:pt x="198" y="112"/>
                    </a:cubicBezTo>
                    <a:cubicBezTo>
                      <a:pt x="199" y="111"/>
                      <a:pt x="200" y="110"/>
                      <a:pt x="200" y="108"/>
                    </a:cubicBezTo>
                    <a:cubicBezTo>
                      <a:pt x="201" y="106"/>
                      <a:pt x="200" y="104"/>
                      <a:pt x="201" y="102"/>
                    </a:cubicBezTo>
                    <a:cubicBezTo>
                      <a:pt x="201" y="101"/>
                      <a:pt x="202" y="100"/>
                      <a:pt x="202" y="99"/>
                    </a:cubicBezTo>
                    <a:cubicBezTo>
                      <a:pt x="203" y="98"/>
                      <a:pt x="201" y="97"/>
                      <a:pt x="202" y="96"/>
                    </a:cubicBezTo>
                    <a:cubicBezTo>
                      <a:pt x="203" y="95"/>
                      <a:pt x="204" y="92"/>
                      <a:pt x="203" y="91"/>
                    </a:cubicBezTo>
                    <a:cubicBezTo>
                      <a:pt x="203" y="89"/>
                      <a:pt x="202" y="88"/>
                      <a:pt x="202" y="87"/>
                    </a:cubicBezTo>
                    <a:cubicBezTo>
                      <a:pt x="201" y="86"/>
                      <a:pt x="201" y="84"/>
                      <a:pt x="201" y="83"/>
                    </a:cubicBezTo>
                    <a:cubicBezTo>
                      <a:pt x="200" y="79"/>
                      <a:pt x="203" y="77"/>
                      <a:pt x="202" y="73"/>
                    </a:cubicBezTo>
                    <a:cubicBezTo>
                      <a:pt x="202" y="74"/>
                      <a:pt x="201" y="76"/>
                      <a:pt x="200" y="76"/>
                    </a:cubicBezTo>
                    <a:cubicBezTo>
                      <a:pt x="198" y="76"/>
                      <a:pt x="197" y="72"/>
                      <a:pt x="196" y="70"/>
                    </a:cubicBezTo>
                    <a:cubicBezTo>
                      <a:pt x="194" y="67"/>
                      <a:pt x="190" y="67"/>
                      <a:pt x="190" y="62"/>
                    </a:cubicBezTo>
                    <a:cubicBezTo>
                      <a:pt x="189" y="60"/>
                      <a:pt x="188" y="60"/>
                      <a:pt x="187" y="59"/>
                    </a:cubicBezTo>
                    <a:cubicBezTo>
                      <a:pt x="185" y="58"/>
                      <a:pt x="185" y="61"/>
                      <a:pt x="184" y="59"/>
                    </a:cubicBezTo>
                    <a:cubicBezTo>
                      <a:pt x="184" y="56"/>
                      <a:pt x="183" y="55"/>
                      <a:pt x="181" y="53"/>
                    </a:cubicBezTo>
                    <a:cubicBezTo>
                      <a:pt x="181" y="53"/>
                      <a:pt x="180" y="52"/>
                      <a:pt x="180" y="51"/>
                    </a:cubicBezTo>
                    <a:cubicBezTo>
                      <a:pt x="179" y="51"/>
                      <a:pt x="180" y="49"/>
                      <a:pt x="180" y="50"/>
                    </a:cubicBezTo>
                    <a:cubicBezTo>
                      <a:pt x="178" y="48"/>
                      <a:pt x="176" y="47"/>
                      <a:pt x="174" y="46"/>
                    </a:cubicBezTo>
                    <a:cubicBezTo>
                      <a:pt x="172" y="44"/>
                      <a:pt x="169" y="45"/>
                      <a:pt x="168" y="43"/>
                    </a:cubicBezTo>
                    <a:cubicBezTo>
                      <a:pt x="166" y="41"/>
                      <a:pt x="167" y="37"/>
                      <a:pt x="166" y="36"/>
                    </a:cubicBezTo>
                    <a:cubicBezTo>
                      <a:pt x="166" y="34"/>
                      <a:pt x="166" y="32"/>
                      <a:pt x="165" y="31"/>
                    </a:cubicBezTo>
                    <a:cubicBezTo>
                      <a:pt x="164" y="30"/>
                      <a:pt x="163" y="30"/>
                      <a:pt x="163" y="28"/>
                    </a:cubicBezTo>
                    <a:cubicBezTo>
                      <a:pt x="163" y="26"/>
                      <a:pt x="163" y="23"/>
                      <a:pt x="161" y="20"/>
                    </a:cubicBezTo>
                    <a:cubicBezTo>
                      <a:pt x="160" y="20"/>
                      <a:pt x="158" y="17"/>
                      <a:pt x="158" y="18"/>
                    </a:cubicBezTo>
                    <a:cubicBezTo>
                      <a:pt x="156" y="18"/>
                      <a:pt x="156" y="19"/>
                      <a:pt x="155" y="17"/>
                    </a:cubicBezTo>
                    <a:cubicBezTo>
                      <a:pt x="153" y="15"/>
                      <a:pt x="154" y="11"/>
                      <a:pt x="152" y="8"/>
                    </a:cubicBezTo>
                    <a:cubicBezTo>
                      <a:pt x="152" y="7"/>
                      <a:pt x="148" y="0"/>
                      <a:pt x="148" y="0"/>
                    </a:cubicBezTo>
                    <a:cubicBezTo>
                      <a:pt x="147" y="0"/>
                      <a:pt x="147" y="2"/>
                      <a:pt x="147" y="3"/>
                    </a:cubicBezTo>
                    <a:cubicBezTo>
                      <a:pt x="147" y="4"/>
                      <a:pt x="146" y="5"/>
                      <a:pt x="145" y="6"/>
                    </a:cubicBezTo>
                    <a:cubicBezTo>
                      <a:pt x="145" y="6"/>
                      <a:pt x="143" y="8"/>
                      <a:pt x="144" y="9"/>
                    </a:cubicBezTo>
                    <a:cubicBezTo>
                      <a:pt x="144" y="9"/>
                      <a:pt x="146" y="9"/>
                      <a:pt x="145" y="10"/>
                    </a:cubicBezTo>
                    <a:cubicBezTo>
                      <a:pt x="144" y="10"/>
                      <a:pt x="143" y="15"/>
                      <a:pt x="143" y="16"/>
                    </a:cubicBezTo>
                    <a:cubicBezTo>
                      <a:pt x="144" y="18"/>
                      <a:pt x="144" y="20"/>
                      <a:pt x="144" y="22"/>
                    </a:cubicBezTo>
                    <a:cubicBezTo>
                      <a:pt x="143" y="26"/>
                      <a:pt x="143" y="36"/>
                      <a:pt x="137" y="36"/>
                    </a:cubicBezTo>
                    <a:cubicBezTo>
                      <a:pt x="133" y="36"/>
                      <a:pt x="133" y="32"/>
                      <a:pt x="130" y="31"/>
                    </a:cubicBezTo>
                    <a:cubicBezTo>
                      <a:pt x="128" y="30"/>
                      <a:pt x="126" y="30"/>
                      <a:pt x="124" y="28"/>
                    </a:cubicBezTo>
                    <a:cubicBezTo>
                      <a:pt x="123" y="27"/>
                      <a:pt x="112" y="21"/>
                      <a:pt x="113" y="20"/>
                    </a:cubicBezTo>
                    <a:cubicBezTo>
                      <a:pt x="113" y="19"/>
                      <a:pt x="114" y="18"/>
                      <a:pt x="115" y="17"/>
                    </a:cubicBezTo>
                    <a:cubicBezTo>
                      <a:pt x="115" y="16"/>
                      <a:pt x="117" y="16"/>
                      <a:pt x="117" y="15"/>
                    </a:cubicBezTo>
                    <a:cubicBezTo>
                      <a:pt x="117" y="15"/>
                      <a:pt x="116" y="14"/>
                      <a:pt x="116" y="13"/>
                    </a:cubicBezTo>
                    <a:cubicBezTo>
                      <a:pt x="117" y="12"/>
                      <a:pt x="117" y="12"/>
                      <a:pt x="118" y="11"/>
                    </a:cubicBezTo>
                    <a:cubicBezTo>
                      <a:pt x="118" y="10"/>
                      <a:pt x="120" y="9"/>
                      <a:pt x="121" y="8"/>
                    </a:cubicBezTo>
                    <a:cubicBezTo>
                      <a:pt x="121" y="7"/>
                      <a:pt x="119" y="5"/>
                      <a:pt x="118" y="6"/>
                    </a:cubicBezTo>
                    <a:cubicBezTo>
                      <a:pt x="118" y="6"/>
                      <a:pt x="117" y="8"/>
                      <a:pt x="117" y="8"/>
                    </a:cubicBezTo>
                    <a:cubicBezTo>
                      <a:pt x="116" y="7"/>
                      <a:pt x="116" y="7"/>
                      <a:pt x="115" y="6"/>
                    </a:cubicBezTo>
                    <a:cubicBezTo>
                      <a:pt x="115" y="5"/>
                      <a:pt x="113" y="7"/>
                      <a:pt x="112" y="7"/>
                    </a:cubicBezTo>
                    <a:cubicBezTo>
                      <a:pt x="111" y="8"/>
                      <a:pt x="110" y="7"/>
                      <a:pt x="109" y="7"/>
                    </a:cubicBezTo>
                    <a:cubicBezTo>
                      <a:pt x="107" y="6"/>
                      <a:pt x="104" y="5"/>
                      <a:pt x="101" y="4"/>
                    </a:cubicBezTo>
                    <a:cubicBezTo>
                      <a:pt x="99" y="4"/>
                      <a:pt x="103" y="5"/>
                      <a:pt x="101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404">
                <a:extLst>
                  <a:ext uri="{FF2B5EF4-FFF2-40B4-BE49-F238E27FC236}">
                    <a16:creationId xmlns:a16="http://schemas.microsoft.com/office/drawing/2014/main" id="{3FF0B9A4-D61B-2D47-9D0A-445A09E6E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4959" y="5964213"/>
                <a:ext cx="339805" cy="543994"/>
              </a:xfrm>
              <a:custGeom>
                <a:avLst/>
                <a:gdLst>
                  <a:gd name="T0" fmla="*/ 7 w 40"/>
                  <a:gd name="T1" fmla="*/ 0 h 60"/>
                  <a:gd name="T2" fmla="*/ 4 w 40"/>
                  <a:gd name="T3" fmla="*/ 3 h 60"/>
                  <a:gd name="T4" fmla="*/ 2 w 40"/>
                  <a:gd name="T5" fmla="*/ 8 h 60"/>
                  <a:gd name="T6" fmla="*/ 5 w 40"/>
                  <a:gd name="T7" fmla="*/ 14 h 60"/>
                  <a:gd name="T8" fmla="*/ 3 w 40"/>
                  <a:gd name="T9" fmla="*/ 18 h 60"/>
                  <a:gd name="T10" fmla="*/ 3 w 40"/>
                  <a:gd name="T11" fmla="*/ 19 h 60"/>
                  <a:gd name="T12" fmla="*/ 2 w 40"/>
                  <a:gd name="T13" fmla="*/ 23 h 60"/>
                  <a:gd name="T14" fmla="*/ 5 w 40"/>
                  <a:gd name="T15" fmla="*/ 23 h 60"/>
                  <a:gd name="T16" fmla="*/ 7 w 40"/>
                  <a:gd name="T17" fmla="*/ 19 h 60"/>
                  <a:gd name="T18" fmla="*/ 7 w 40"/>
                  <a:gd name="T19" fmla="*/ 23 h 60"/>
                  <a:gd name="T20" fmla="*/ 11 w 40"/>
                  <a:gd name="T21" fmla="*/ 27 h 60"/>
                  <a:gd name="T22" fmla="*/ 14 w 40"/>
                  <a:gd name="T23" fmla="*/ 30 h 60"/>
                  <a:gd name="T24" fmla="*/ 16 w 40"/>
                  <a:gd name="T25" fmla="*/ 36 h 60"/>
                  <a:gd name="T26" fmla="*/ 8 w 40"/>
                  <a:gd name="T27" fmla="*/ 39 h 60"/>
                  <a:gd name="T28" fmla="*/ 9 w 40"/>
                  <a:gd name="T29" fmla="*/ 42 h 60"/>
                  <a:gd name="T30" fmla="*/ 5 w 40"/>
                  <a:gd name="T31" fmla="*/ 47 h 60"/>
                  <a:gd name="T32" fmla="*/ 9 w 40"/>
                  <a:gd name="T33" fmla="*/ 48 h 60"/>
                  <a:gd name="T34" fmla="*/ 18 w 40"/>
                  <a:gd name="T35" fmla="*/ 48 h 60"/>
                  <a:gd name="T36" fmla="*/ 10 w 40"/>
                  <a:gd name="T37" fmla="*/ 52 h 60"/>
                  <a:gd name="T38" fmla="*/ 7 w 40"/>
                  <a:gd name="T39" fmla="*/ 55 h 60"/>
                  <a:gd name="T40" fmla="*/ 3 w 40"/>
                  <a:gd name="T41" fmla="*/ 59 h 60"/>
                  <a:gd name="T42" fmla="*/ 5 w 40"/>
                  <a:gd name="T43" fmla="*/ 60 h 60"/>
                  <a:gd name="T44" fmla="*/ 12 w 40"/>
                  <a:gd name="T45" fmla="*/ 57 h 60"/>
                  <a:gd name="T46" fmla="*/ 19 w 40"/>
                  <a:gd name="T47" fmla="*/ 55 h 60"/>
                  <a:gd name="T48" fmla="*/ 27 w 40"/>
                  <a:gd name="T49" fmla="*/ 54 h 60"/>
                  <a:gd name="T50" fmla="*/ 38 w 40"/>
                  <a:gd name="T51" fmla="*/ 51 h 60"/>
                  <a:gd name="T52" fmla="*/ 38 w 40"/>
                  <a:gd name="T53" fmla="*/ 46 h 60"/>
                  <a:gd name="T54" fmla="*/ 32 w 40"/>
                  <a:gd name="T55" fmla="*/ 41 h 60"/>
                  <a:gd name="T56" fmla="*/ 31 w 40"/>
                  <a:gd name="T57" fmla="*/ 36 h 60"/>
                  <a:gd name="T58" fmla="*/ 30 w 40"/>
                  <a:gd name="T59" fmla="*/ 34 h 60"/>
                  <a:gd name="T60" fmla="*/ 23 w 40"/>
                  <a:gd name="T61" fmla="*/ 25 h 60"/>
                  <a:gd name="T62" fmla="*/ 12 w 40"/>
                  <a:gd name="T63" fmla="*/ 18 h 60"/>
                  <a:gd name="T64" fmla="*/ 14 w 40"/>
                  <a:gd name="T65" fmla="*/ 16 h 60"/>
                  <a:gd name="T66" fmla="*/ 21 w 40"/>
                  <a:gd name="T67" fmla="*/ 8 h 60"/>
                  <a:gd name="T68" fmla="*/ 9 w 40"/>
                  <a:gd name="T69" fmla="*/ 7 h 60"/>
                  <a:gd name="T70" fmla="*/ 9 w 40"/>
                  <a:gd name="T71" fmla="*/ 6 h 60"/>
                  <a:gd name="T72" fmla="*/ 15 w 40"/>
                  <a:gd name="T7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" h="60">
                    <a:moveTo>
                      <a:pt x="15" y="0"/>
                    </a:moveTo>
                    <a:cubicBezTo>
                      <a:pt x="12" y="0"/>
                      <a:pt x="10" y="1"/>
                      <a:pt x="7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6" y="3"/>
                      <a:pt x="5" y="2"/>
                      <a:pt x="4" y="3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4" y="6"/>
                      <a:pt x="1" y="5"/>
                      <a:pt x="2" y="8"/>
                    </a:cubicBezTo>
                    <a:cubicBezTo>
                      <a:pt x="4" y="10"/>
                      <a:pt x="3" y="11"/>
                      <a:pt x="2" y="13"/>
                    </a:cubicBezTo>
                    <a:cubicBezTo>
                      <a:pt x="2" y="15"/>
                      <a:pt x="4" y="15"/>
                      <a:pt x="5" y="14"/>
                    </a:cubicBezTo>
                    <a:cubicBezTo>
                      <a:pt x="4" y="15"/>
                      <a:pt x="5" y="15"/>
                      <a:pt x="5" y="16"/>
                    </a:cubicBezTo>
                    <a:cubicBezTo>
                      <a:pt x="5" y="15"/>
                      <a:pt x="3" y="18"/>
                      <a:pt x="3" y="18"/>
                    </a:cubicBezTo>
                    <a:cubicBezTo>
                      <a:pt x="2" y="18"/>
                      <a:pt x="0" y="18"/>
                      <a:pt x="0" y="20"/>
                    </a:cubicBezTo>
                    <a:cubicBezTo>
                      <a:pt x="1" y="20"/>
                      <a:pt x="2" y="18"/>
                      <a:pt x="3" y="19"/>
                    </a:cubicBezTo>
                    <a:cubicBezTo>
                      <a:pt x="3" y="20"/>
                      <a:pt x="3" y="21"/>
                      <a:pt x="3" y="21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4"/>
                      <a:pt x="3" y="22"/>
                      <a:pt x="4" y="22"/>
                    </a:cubicBezTo>
                    <a:cubicBezTo>
                      <a:pt x="4" y="21"/>
                      <a:pt x="5" y="23"/>
                      <a:pt x="5" y="23"/>
                    </a:cubicBezTo>
                    <a:cubicBezTo>
                      <a:pt x="6" y="23"/>
                      <a:pt x="5" y="19"/>
                      <a:pt x="4" y="19"/>
                    </a:cubicBezTo>
                    <a:cubicBezTo>
                      <a:pt x="5" y="19"/>
                      <a:pt x="7" y="20"/>
                      <a:pt x="7" y="19"/>
                    </a:cubicBezTo>
                    <a:cubicBezTo>
                      <a:pt x="7" y="19"/>
                      <a:pt x="6" y="20"/>
                      <a:pt x="6" y="20"/>
                    </a:cubicBezTo>
                    <a:cubicBezTo>
                      <a:pt x="6" y="21"/>
                      <a:pt x="7" y="22"/>
                      <a:pt x="7" y="23"/>
                    </a:cubicBezTo>
                    <a:cubicBezTo>
                      <a:pt x="7" y="24"/>
                      <a:pt x="4" y="27"/>
                      <a:pt x="7" y="27"/>
                    </a:cubicBezTo>
                    <a:cubicBezTo>
                      <a:pt x="7" y="27"/>
                      <a:pt x="10" y="27"/>
                      <a:pt x="11" y="27"/>
                    </a:cubicBezTo>
                    <a:cubicBezTo>
                      <a:pt x="12" y="26"/>
                      <a:pt x="15" y="26"/>
                      <a:pt x="15" y="26"/>
                    </a:cubicBezTo>
                    <a:cubicBezTo>
                      <a:pt x="14" y="28"/>
                      <a:pt x="13" y="28"/>
                      <a:pt x="14" y="30"/>
                    </a:cubicBezTo>
                    <a:cubicBezTo>
                      <a:pt x="15" y="33"/>
                      <a:pt x="15" y="31"/>
                      <a:pt x="16" y="32"/>
                    </a:cubicBezTo>
                    <a:cubicBezTo>
                      <a:pt x="16" y="33"/>
                      <a:pt x="15" y="35"/>
                      <a:pt x="16" y="36"/>
                    </a:cubicBezTo>
                    <a:cubicBezTo>
                      <a:pt x="17" y="38"/>
                      <a:pt x="14" y="38"/>
                      <a:pt x="13" y="38"/>
                    </a:cubicBezTo>
                    <a:cubicBezTo>
                      <a:pt x="11" y="39"/>
                      <a:pt x="10" y="37"/>
                      <a:pt x="8" y="39"/>
                    </a:cubicBezTo>
                    <a:cubicBezTo>
                      <a:pt x="7" y="41"/>
                      <a:pt x="12" y="40"/>
                      <a:pt x="11" y="41"/>
                    </a:cubicBezTo>
                    <a:cubicBezTo>
                      <a:pt x="11" y="41"/>
                      <a:pt x="9" y="42"/>
                      <a:pt x="9" y="42"/>
                    </a:cubicBezTo>
                    <a:cubicBezTo>
                      <a:pt x="9" y="43"/>
                      <a:pt x="10" y="43"/>
                      <a:pt x="9" y="44"/>
                    </a:cubicBezTo>
                    <a:cubicBezTo>
                      <a:pt x="8" y="45"/>
                      <a:pt x="7" y="46"/>
                      <a:pt x="5" y="47"/>
                    </a:cubicBezTo>
                    <a:cubicBezTo>
                      <a:pt x="4" y="48"/>
                      <a:pt x="6" y="49"/>
                      <a:pt x="6" y="49"/>
                    </a:cubicBezTo>
                    <a:cubicBezTo>
                      <a:pt x="7" y="49"/>
                      <a:pt x="9" y="48"/>
                      <a:pt x="9" y="48"/>
                    </a:cubicBezTo>
                    <a:cubicBezTo>
                      <a:pt x="9" y="49"/>
                      <a:pt x="12" y="49"/>
                      <a:pt x="13" y="50"/>
                    </a:cubicBezTo>
                    <a:cubicBezTo>
                      <a:pt x="15" y="50"/>
                      <a:pt x="17" y="48"/>
                      <a:pt x="18" y="48"/>
                    </a:cubicBezTo>
                    <a:cubicBezTo>
                      <a:pt x="18" y="48"/>
                      <a:pt x="16" y="53"/>
                      <a:pt x="13" y="52"/>
                    </a:cubicBezTo>
                    <a:cubicBezTo>
                      <a:pt x="12" y="51"/>
                      <a:pt x="11" y="52"/>
                      <a:pt x="10" y="52"/>
                    </a:cubicBezTo>
                    <a:cubicBezTo>
                      <a:pt x="8" y="52"/>
                      <a:pt x="9" y="51"/>
                      <a:pt x="8" y="51"/>
                    </a:cubicBezTo>
                    <a:cubicBezTo>
                      <a:pt x="8" y="51"/>
                      <a:pt x="8" y="54"/>
                      <a:pt x="7" y="55"/>
                    </a:cubicBezTo>
                    <a:cubicBezTo>
                      <a:pt x="7" y="55"/>
                      <a:pt x="6" y="56"/>
                      <a:pt x="5" y="57"/>
                    </a:cubicBezTo>
                    <a:cubicBezTo>
                      <a:pt x="5" y="57"/>
                      <a:pt x="3" y="58"/>
                      <a:pt x="3" y="59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5" y="59"/>
                      <a:pt x="4" y="59"/>
                      <a:pt x="5" y="60"/>
                    </a:cubicBezTo>
                    <a:cubicBezTo>
                      <a:pt x="5" y="60"/>
                      <a:pt x="7" y="57"/>
                      <a:pt x="8" y="57"/>
                    </a:cubicBezTo>
                    <a:cubicBezTo>
                      <a:pt x="9" y="57"/>
                      <a:pt x="11" y="58"/>
                      <a:pt x="12" y="57"/>
                    </a:cubicBezTo>
                    <a:cubicBezTo>
                      <a:pt x="14" y="57"/>
                      <a:pt x="13" y="55"/>
                      <a:pt x="15" y="55"/>
                    </a:cubicBezTo>
                    <a:cubicBezTo>
                      <a:pt x="16" y="54"/>
                      <a:pt x="17" y="55"/>
                      <a:pt x="19" y="55"/>
                    </a:cubicBezTo>
                    <a:cubicBezTo>
                      <a:pt x="20" y="56"/>
                      <a:pt x="21" y="54"/>
                      <a:pt x="23" y="55"/>
                    </a:cubicBezTo>
                    <a:cubicBezTo>
                      <a:pt x="24" y="56"/>
                      <a:pt x="26" y="55"/>
                      <a:pt x="27" y="54"/>
                    </a:cubicBezTo>
                    <a:cubicBezTo>
                      <a:pt x="29" y="54"/>
                      <a:pt x="32" y="54"/>
                      <a:pt x="34" y="54"/>
                    </a:cubicBezTo>
                    <a:cubicBezTo>
                      <a:pt x="34" y="54"/>
                      <a:pt x="38" y="51"/>
                      <a:pt x="38" y="51"/>
                    </a:cubicBezTo>
                    <a:cubicBezTo>
                      <a:pt x="37" y="50"/>
                      <a:pt x="33" y="51"/>
                      <a:pt x="33" y="50"/>
                    </a:cubicBezTo>
                    <a:cubicBezTo>
                      <a:pt x="33" y="49"/>
                      <a:pt x="37" y="46"/>
                      <a:pt x="38" y="46"/>
                    </a:cubicBezTo>
                    <a:cubicBezTo>
                      <a:pt x="39" y="44"/>
                      <a:pt x="40" y="40"/>
                      <a:pt x="36" y="40"/>
                    </a:cubicBezTo>
                    <a:cubicBezTo>
                      <a:pt x="35" y="40"/>
                      <a:pt x="33" y="41"/>
                      <a:pt x="32" y="41"/>
                    </a:cubicBezTo>
                    <a:cubicBezTo>
                      <a:pt x="30" y="40"/>
                      <a:pt x="32" y="40"/>
                      <a:pt x="32" y="39"/>
                    </a:cubicBezTo>
                    <a:cubicBezTo>
                      <a:pt x="32" y="38"/>
                      <a:pt x="32" y="37"/>
                      <a:pt x="31" y="36"/>
                    </a:cubicBezTo>
                    <a:cubicBezTo>
                      <a:pt x="31" y="36"/>
                      <a:pt x="27" y="35"/>
                      <a:pt x="28" y="34"/>
                    </a:cubicBezTo>
                    <a:cubicBezTo>
                      <a:pt x="28" y="34"/>
                      <a:pt x="30" y="35"/>
                      <a:pt x="30" y="34"/>
                    </a:cubicBezTo>
                    <a:cubicBezTo>
                      <a:pt x="31" y="33"/>
                      <a:pt x="30" y="32"/>
                      <a:pt x="29" y="31"/>
                    </a:cubicBezTo>
                    <a:cubicBezTo>
                      <a:pt x="26" y="29"/>
                      <a:pt x="25" y="29"/>
                      <a:pt x="23" y="25"/>
                    </a:cubicBezTo>
                    <a:cubicBezTo>
                      <a:pt x="22" y="23"/>
                      <a:pt x="21" y="21"/>
                      <a:pt x="18" y="19"/>
                    </a:cubicBezTo>
                    <a:cubicBezTo>
                      <a:pt x="17" y="18"/>
                      <a:pt x="13" y="20"/>
                      <a:pt x="12" y="18"/>
                    </a:cubicBezTo>
                    <a:cubicBezTo>
                      <a:pt x="12" y="18"/>
                      <a:pt x="18" y="17"/>
                      <a:pt x="17" y="16"/>
                    </a:cubicBezTo>
                    <a:cubicBezTo>
                      <a:pt x="17" y="16"/>
                      <a:pt x="15" y="17"/>
                      <a:pt x="14" y="16"/>
                    </a:cubicBezTo>
                    <a:cubicBezTo>
                      <a:pt x="14" y="16"/>
                      <a:pt x="18" y="15"/>
                      <a:pt x="18" y="15"/>
                    </a:cubicBezTo>
                    <a:cubicBezTo>
                      <a:pt x="19" y="14"/>
                      <a:pt x="22" y="9"/>
                      <a:pt x="21" y="8"/>
                    </a:cubicBezTo>
                    <a:cubicBezTo>
                      <a:pt x="20" y="6"/>
                      <a:pt x="17" y="6"/>
                      <a:pt x="15" y="6"/>
                    </a:cubicBezTo>
                    <a:cubicBezTo>
                      <a:pt x="14" y="7"/>
                      <a:pt x="9" y="7"/>
                      <a:pt x="9" y="7"/>
                    </a:cubicBezTo>
                    <a:cubicBezTo>
                      <a:pt x="9" y="7"/>
                      <a:pt x="11" y="6"/>
                      <a:pt x="11" y="6"/>
                    </a:cubicBezTo>
                    <a:cubicBezTo>
                      <a:pt x="11" y="6"/>
                      <a:pt x="9" y="5"/>
                      <a:pt x="9" y="6"/>
                    </a:cubicBezTo>
                    <a:cubicBezTo>
                      <a:pt x="9" y="5"/>
                      <a:pt x="18" y="1"/>
                      <a:pt x="15" y="0"/>
                    </a:cubicBezTo>
                    <a:cubicBezTo>
                      <a:pt x="14" y="0"/>
                      <a:pt x="17" y="1"/>
                      <a:pt x="15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406">
                <a:extLst>
                  <a:ext uri="{FF2B5EF4-FFF2-40B4-BE49-F238E27FC236}">
                    <a16:creationId xmlns:a16="http://schemas.microsoft.com/office/drawing/2014/main" id="{2E78417F-97B5-4D4C-9C74-37295C5E7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8788" y="4528927"/>
                <a:ext cx="766743" cy="559364"/>
              </a:xfrm>
              <a:custGeom>
                <a:avLst/>
                <a:gdLst>
                  <a:gd name="T0" fmla="*/ 77 w 90"/>
                  <a:gd name="T1" fmla="*/ 2 h 62"/>
                  <a:gd name="T2" fmla="*/ 66 w 90"/>
                  <a:gd name="T3" fmla="*/ 6 h 62"/>
                  <a:gd name="T4" fmla="*/ 51 w 90"/>
                  <a:gd name="T5" fmla="*/ 8 h 62"/>
                  <a:gd name="T6" fmla="*/ 48 w 90"/>
                  <a:gd name="T7" fmla="*/ 9 h 62"/>
                  <a:gd name="T8" fmla="*/ 39 w 90"/>
                  <a:gd name="T9" fmla="*/ 11 h 62"/>
                  <a:gd name="T10" fmla="*/ 32 w 90"/>
                  <a:gd name="T11" fmla="*/ 14 h 62"/>
                  <a:gd name="T12" fmla="*/ 26 w 90"/>
                  <a:gd name="T13" fmla="*/ 19 h 62"/>
                  <a:gd name="T14" fmla="*/ 26 w 90"/>
                  <a:gd name="T15" fmla="*/ 21 h 62"/>
                  <a:gd name="T16" fmla="*/ 27 w 90"/>
                  <a:gd name="T17" fmla="*/ 23 h 62"/>
                  <a:gd name="T18" fmla="*/ 23 w 90"/>
                  <a:gd name="T19" fmla="*/ 25 h 62"/>
                  <a:gd name="T20" fmla="*/ 21 w 90"/>
                  <a:gd name="T21" fmla="*/ 28 h 62"/>
                  <a:gd name="T22" fmla="*/ 21 w 90"/>
                  <a:gd name="T23" fmla="*/ 29 h 62"/>
                  <a:gd name="T24" fmla="*/ 14 w 90"/>
                  <a:gd name="T25" fmla="*/ 31 h 62"/>
                  <a:gd name="T26" fmla="*/ 19 w 90"/>
                  <a:gd name="T27" fmla="*/ 34 h 62"/>
                  <a:gd name="T28" fmla="*/ 9 w 90"/>
                  <a:gd name="T29" fmla="*/ 38 h 62"/>
                  <a:gd name="T30" fmla="*/ 6 w 90"/>
                  <a:gd name="T31" fmla="*/ 41 h 62"/>
                  <a:gd name="T32" fmla="*/ 5 w 90"/>
                  <a:gd name="T33" fmla="*/ 47 h 62"/>
                  <a:gd name="T34" fmla="*/ 4 w 90"/>
                  <a:gd name="T35" fmla="*/ 53 h 62"/>
                  <a:gd name="T36" fmla="*/ 12 w 90"/>
                  <a:gd name="T37" fmla="*/ 55 h 62"/>
                  <a:gd name="T38" fmla="*/ 12 w 90"/>
                  <a:gd name="T39" fmla="*/ 56 h 62"/>
                  <a:gd name="T40" fmla="*/ 16 w 90"/>
                  <a:gd name="T41" fmla="*/ 62 h 62"/>
                  <a:gd name="T42" fmla="*/ 26 w 90"/>
                  <a:gd name="T43" fmla="*/ 61 h 62"/>
                  <a:gd name="T44" fmla="*/ 26 w 90"/>
                  <a:gd name="T45" fmla="*/ 59 h 62"/>
                  <a:gd name="T46" fmla="*/ 20 w 90"/>
                  <a:gd name="T47" fmla="*/ 48 h 62"/>
                  <a:gd name="T48" fmla="*/ 20 w 90"/>
                  <a:gd name="T49" fmla="*/ 42 h 62"/>
                  <a:gd name="T50" fmla="*/ 22 w 90"/>
                  <a:gd name="T51" fmla="*/ 40 h 62"/>
                  <a:gd name="T52" fmla="*/ 21 w 90"/>
                  <a:gd name="T53" fmla="*/ 36 h 62"/>
                  <a:gd name="T54" fmla="*/ 27 w 90"/>
                  <a:gd name="T55" fmla="*/ 34 h 62"/>
                  <a:gd name="T56" fmla="*/ 27 w 90"/>
                  <a:gd name="T57" fmla="*/ 32 h 62"/>
                  <a:gd name="T58" fmla="*/ 32 w 90"/>
                  <a:gd name="T59" fmla="*/ 31 h 62"/>
                  <a:gd name="T60" fmla="*/ 35 w 90"/>
                  <a:gd name="T61" fmla="*/ 29 h 62"/>
                  <a:gd name="T62" fmla="*/ 35 w 90"/>
                  <a:gd name="T63" fmla="*/ 26 h 62"/>
                  <a:gd name="T64" fmla="*/ 42 w 90"/>
                  <a:gd name="T65" fmla="*/ 24 h 62"/>
                  <a:gd name="T66" fmla="*/ 45 w 90"/>
                  <a:gd name="T67" fmla="*/ 22 h 62"/>
                  <a:gd name="T68" fmla="*/ 58 w 90"/>
                  <a:gd name="T69" fmla="*/ 15 h 62"/>
                  <a:gd name="T70" fmla="*/ 81 w 90"/>
                  <a:gd name="T71" fmla="*/ 8 h 62"/>
                  <a:gd name="T72" fmla="*/ 84 w 90"/>
                  <a:gd name="T73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62">
                    <a:moveTo>
                      <a:pt x="84" y="1"/>
                    </a:moveTo>
                    <a:cubicBezTo>
                      <a:pt x="81" y="1"/>
                      <a:pt x="80" y="0"/>
                      <a:pt x="77" y="2"/>
                    </a:cubicBezTo>
                    <a:cubicBezTo>
                      <a:pt x="76" y="2"/>
                      <a:pt x="72" y="3"/>
                      <a:pt x="73" y="4"/>
                    </a:cubicBezTo>
                    <a:cubicBezTo>
                      <a:pt x="72" y="4"/>
                      <a:pt x="68" y="6"/>
                      <a:pt x="66" y="6"/>
                    </a:cubicBezTo>
                    <a:cubicBezTo>
                      <a:pt x="64" y="6"/>
                      <a:pt x="61" y="7"/>
                      <a:pt x="59" y="8"/>
                    </a:cubicBezTo>
                    <a:cubicBezTo>
                      <a:pt x="56" y="8"/>
                      <a:pt x="54" y="8"/>
                      <a:pt x="51" y="8"/>
                    </a:cubicBezTo>
                    <a:cubicBezTo>
                      <a:pt x="51" y="8"/>
                      <a:pt x="45" y="8"/>
                      <a:pt x="46" y="9"/>
                    </a:cubicBezTo>
                    <a:cubicBezTo>
                      <a:pt x="46" y="9"/>
                      <a:pt x="48" y="9"/>
                      <a:pt x="48" y="9"/>
                    </a:cubicBezTo>
                    <a:cubicBezTo>
                      <a:pt x="47" y="10"/>
                      <a:pt x="45" y="10"/>
                      <a:pt x="44" y="11"/>
                    </a:cubicBezTo>
                    <a:cubicBezTo>
                      <a:pt x="43" y="11"/>
                      <a:pt x="41" y="11"/>
                      <a:pt x="39" y="11"/>
                    </a:cubicBezTo>
                    <a:cubicBezTo>
                      <a:pt x="38" y="11"/>
                      <a:pt x="38" y="11"/>
                      <a:pt x="36" y="12"/>
                    </a:cubicBezTo>
                    <a:cubicBezTo>
                      <a:pt x="35" y="15"/>
                      <a:pt x="34" y="14"/>
                      <a:pt x="32" y="14"/>
                    </a:cubicBezTo>
                    <a:cubicBezTo>
                      <a:pt x="30" y="15"/>
                      <a:pt x="31" y="17"/>
                      <a:pt x="28" y="17"/>
                    </a:cubicBezTo>
                    <a:cubicBezTo>
                      <a:pt x="26" y="17"/>
                      <a:pt x="27" y="19"/>
                      <a:pt x="26" y="19"/>
                    </a:cubicBezTo>
                    <a:cubicBezTo>
                      <a:pt x="25" y="20"/>
                      <a:pt x="22" y="18"/>
                      <a:pt x="23" y="19"/>
                    </a:cubicBezTo>
                    <a:cubicBezTo>
                      <a:pt x="23" y="20"/>
                      <a:pt x="26" y="21"/>
                      <a:pt x="26" y="21"/>
                    </a:cubicBezTo>
                    <a:cubicBezTo>
                      <a:pt x="26" y="21"/>
                      <a:pt x="22" y="22"/>
                      <a:pt x="22" y="22"/>
                    </a:cubicBezTo>
                    <a:cubicBezTo>
                      <a:pt x="22" y="23"/>
                      <a:pt x="27" y="23"/>
                      <a:pt x="27" y="23"/>
                    </a:cubicBezTo>
                    <a:cubicBezTo>
                      <a:pt x="27" y="24"/>
                      <a:pt x="20" y="24"/>
                      <a:pt x="21" y="25"/>
                    </a:cubicBezTo>
                    <a:cubicBezTo>
                      <a:pt x="21" y="24"/>
                      <a:pt x="23" y="25"/>
                      <a:pt x="23" y="25"/>
                    </a:cubicBezTo>
                    <a:cubicBezTo>
                      <a:pt x="21" y="26"/>
                      <a:pt x="20" y="25"/>
                      <a:pt x="20" y="26"/>
                    </a:cubicBezTo>
                    <a:cubicBezTo>
                      <a:pt x="19" y="27"/>
                      <a:pt x="21" y="28"/>
                      <a:pt x="21" y="28"/>
                    </a:cubicBezTo>
                    <a:cubicBezTo>
                      <a:pt x="20" y="28"/>
                      <a:pt x="19" y="28"/>
                      <a:pt x="18" y="28"/>
                    </a:cubicBezTo>
                    <a:cubicBezTo>
                      <a:pt x="18" y="28"/>
                      <a:pt x="20" y="29"/>
                      <a:pt x="21" y="29"/>
                    </a:cubicBezTo>
                    <a:cubicBezTo>
                      <a:pt x="19" y="29"/>
                      <a:pt x="18" y="29"/>
                      <a:pt x="17" y="30"/>
                    </a:cubicBezTo>
                    <a:cubicBezTo>
                      <a:pt x="16" y="31"/>
                      <a:pt x="15" y="31"/>
                      <a:pt x="14" y="31"/>
                    </a:cubicBezTo>
                    <a:cubicBezTo>
                      <a:pt x="12" y="32"/>
                      <a:pt x="12" y="33"/>
                      <a:pt x="14" y="33"/>
                    </a:cubicBezTo>
                    <a:cubicBezTo>
                      <a:pt x="15" y="33"/>
                      <a:pt x="18" y="34"/>
                      <a:pt x="19" y="34"/>
                    </a:cubicBezTo>
                    <a:cubicBezTo>
                      <a:pt x="17" y="35"/>
                      <a:pt x="15" y="33"/>
                      <a:pt x="15" y="36"/>
                    </a:cubicBezTo>
                    <a:cubicBezTo>
                      <a:pt x="15" y="37"/>
                      <a:pt x="10" y="37"/>
                      <a:pt x="9" y="38"/>
                    </a:cubicBezTo>
                    <a:cubicBezTo>
                      <a:pt x="8" y="39"/>
                      <a:pt x="9" y="39"/>
                      <a:pt x="9" y="40"/>
                    </a:cubicBezTo>
                    <a:cubicBezTo>
                      <a:pt x="9" y="40"/>
                      <a:pt x="6" y="41"/>
                      <a:pt x="6" y="41"/>
                    </a:cubicBezTo>
                    <a:cubicBezTo>
                      <a:pt x="2" y="42"/>
                      <a:pt x="7" y="42"/>
                      <a:pt x="7" y="43"/>
                    </a:cubicBezTo>
                    <a:cubicBezTo>
                      <a:pt x="8" y="44"/>
                      <a:pt x="5" y="47"/>
                      <a:pt x="5" y="47"/>
                    </a:cubicBezTo>
                    <a:cubicBezTo>
                      <a:pt x="3" y="49"/>
                      <a:pt x="0" y="47"/>
                      <a:pt x="0" y="51"/>
                    </a:cubicBezTo>
                    <a:cubicBezTo>
                      <a:pt x="0" y="55"/>
                      <a:pt x="2" y="53"/>
                      <a:pt x="4" y="53"/>
                    </a:cubicBezTo>
                    <a:cubicBezTo>
                      <a:pt x="6" y="54"/>
                      <a:pt x="7" y="55"/>
                      <a:pt x="9" y="54"/>
                    </a:cubicBezTo>
                    <a:cubicBezTo>
                      <a:pt x="9" y="54"/>
                      <a:pt x="11" y="56"/>
                      <a:pt x="12" y="55"/>
                    </a:cubicBezTo>
                    <a:cubicBezTo>
                      <a:pt x="12" y="55"/>
                      <a:pt x="10" y="55"/>
                      <a:pt x="10" y="56"/>
                    </a:cubicBezTo>
                    <a:cubicBezTo>
                      <a:pt x="11" y="56"/>
                      <a:pt x="12" y="56"/>
                      <a:pt x="12" y="56"/>
                    </a:cubicBezTo>
                    <a:cubicBezTo>
                      <a:pt x="12" y="56"/>
                      <a:pt x="10" y="60"/>
                      <a:pt x="10" y="60"/>
                    </a:cubicBezTo>
                    <a:cubicBezTo>
                      <a:pt x="12" y="61"/>
                      <a:pt x="14" y="61"/>
                      <a:pt x="16" y="62"/>
                    </a:cubicBezTo>
                    <a:cubicBezTo>
                      <a:pt x="19" y="62"/>
                      <a:pt x="20" y="62"/>
                      <a:pt x="23" y="62"/>
                    </a:cubicBezTo>
                    <a:cubicBezTo>
                      <a:pt x="24" y="61"/>
                      <a:pt x="25" y="61"/>
                      <a:pt x="26" y="61"/>
                    </a:cubicBezTo>
                    <a:cubicBezTo>
                      <a:pt x="27" y="62"/>
                      <a:pt x="28" y="62"/>
                      <a:pt x="30" y="62"/>
                    </a:cubicBezTo>
                    <a:cubicBezTo>
                      <a:pt x="31" y="62"/>
                      <a:pt x="27" y="59"/>
                      <a:pt x="26" y="59"/>
                    </a:cubicBezTo>
                    <a:cubicBezTo>
                      <a:pt x="24" y="57"/>
                      <a:pt x="23" y="55"/>
                      <a:pt x="22" y="53"/>
                    </a:cubicBezTo>
                    <a:cubicBezTo>
                      <a:pt x="20" y="51"/>
                      <a:pt x="21" y="50"/>
                      <a:pt x="20" y="48"/>
                    </a:cubicBezTo>
                    <a:cubicBezTo>
                      <a:pt x="19" y="45"/>
                      <a:pt x="18" y="45"/>
                      <a:pt x="20" y="43"/>
                    </a:cubicBezTo>
                    <a:cubicBezTo>
                      <a:pt x="21" y="43"/>
                      <a:pt x="20" y="43"/>
                      <a:pt x="20" y="42"/>
                    </a:cubicBezTo>
                    <a:cubicBezTo>
                      <a:pt x="21" y="41"/>
                      <a:pt x="24" y="42"/>
                      <a:pt x="24" y="41"/>
                    </a:cubicBezTo>
                    <a:cubicBezTo>
                      <a:pt x="24" y="41"/>
                      <a:pt x="22" y="40"/>
                      <a:pt x="22" y="40"/>
                    </a:cubicBezTo>
                    <a:cubicBezTo>
                      <a:pt x="23" y="39"/>
                      <a:pt x="26" y="40"/>
                      <a:pt x="26" y="39"/>
                    </a:cubicBezTo>
                    <a:cubicBezTo>
                      <a:pt x="26" y="38"/>
                      <a:pt x="21" y="37"/>
                      <a:pt x="21" y="36"/>
                    </a:cubicBezTo>
                    <a:cubicBezTo>
                      <a:pt x="21" y="36"/>
                      <a:pt x="29" y="37"/>
                      <a:pt x="29" y="37"/>
                    </a:cubicBezTo>
                    <a:cubicBezTo>
                      <a:pt x="29" y="36"/>
                      <a:pt x="27" y="35"/>
                      <a:pt x="27" y="34"/>
                    </a:cubicBezTo>
                    <a:cubicBezTo>
                      <a:pt x="27" y="33"/>
                      <a:pt x="30" y="35"/>
                      <a:pt x="31" y="34"/>
                    </a:cubicBezTo>
                    <a:cubicBezTo>
                      <a:pt x="31" y="33"/>
                      <a:pt x="27" y="31"/>
                      <a:pt x="27" y="32"/>
                    </a:cubicBezTo>
                    <a:cubicBezTo>
                      <a:pt x="27" y="31"/>
                      <a:pt x="31" y="33"/>
                      <a:pt x="32" y="32"/>
                    </a:cubicBezTo>
                    <a:cubicBezTo>
                      <a:pt x="32" y="32"/>
                      <a:pt x="33" y="31"/>
                      <a:pt x="32" y="31"/>
                    </a:cubicBezTo>
                    <a:cubicBezTo>
                      <a:pt x="32" y="31"/>
                      <a:pt x="30" y="29"/>
                      <a:pt x="30" y="29"/>
                    </a:cubicBezTo>
                    <a:cubicBezTo>
                      <a:pt x="32" y="29"/>
                      <a:pt x="33" y="30"/>
                      <a:pt x="35" y="29"/>
                    </a:cubicBezTo>
                    <a:cubicBezTo>
                      <a:pt x="35" y="28"/>
                      <a:pt x="37" y="27"/>
                      <a:pt x="37" y="27"/>
                    </a:cubicBezTo>
                    <a:cubicBezTo>
                      <a:pt x="37" y="26"/>
                      <a:pt x="35" y="26"/>
                      <a:pt x="35" y="26"/>
                    </a:cubicBezTo>
                    <a:cubicBezTo>
                      <a:pt x="36" y="26"/>
                      <a:pt x="39" y="26"/>
                      <a:pt x="39" y="24"/>
                    </a:cubicBezTo>
                    <a:cubicBezTo>
                      <a:pt x="39" y="22"/>
                      <a:pt x="41" y="25"/>
                      <a:pt x="42" y="24"/>
                    </a:cubicBezTo>
                    <a:cubicBezTo>
                      <a:pt x="42" y="24"/>
                      <a:pt x="41" y="23"/>
                      <a:pt x="41" y="23"/>
                    </a:cubicBezTo>
                    <a:cubicBezTo>
                      <a:pt x="42" y="22"/>
                      <a:pt x="45" y="23"/>
                      <a:pt x="45" y="22"/>
                    </a:cubicBezTo>
                    <a:cubicBezTo>
                      <a:pt x="46" y="21"/>
                      <a:pt x="45" y="20"/>
                      <a:pt x="44" y="20"/>
                    </a:cubicBezTo>
                    <a:cubicBezTo>
                      <a:pt x="49" y="18"/>
                      <a:pt x="53" y="16"/>
                      <a:pt x="58" y="15"/>
                    </a:cubicBezTo>
                    <a:cubicBezTo>
                      <a:pt x="61" y="14"/>
                      <a:pt x="65" y="13"/>
                      <a:pt x="68" y="12"/>
                    </a:cubicBezTo>
                    <a:cubicBezTo>
                      <a:pt x="73" y="11"/>
                      <a:pt x="77" y="10"/>
                      <a:pt x="81" y="8"/>
                    </a:cubicBezTo>
                    <a:cubicBezTo>
                      <a:pt x="83" y="8"/>
                      <a:pt x="86" y="6"/>
                      <a:pt x="88" y="4"/>
                    </a:cubicBezTo>
                    <a:cubicBezTo>
                      <a:pt x="90" y="2"/>
                      <a:pt x="86" y="1"/>
                      <a:pt x="84" y="1"/>
                    </a:cubicBezTo>
                    <a:cubicBezTo>
                      <a:pt x="82" y="1"/>
                      <a:pt x="86" y="1"/>
                      <a:pt x="84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407">
                <a:extLst>
                  <a:ext uri="{FF2B5EF4-FFF2-40B4-BE49-F238E27FC236}">
                    <a16:creationId xmlns:a16="http://schemas.microsoft.com/office/drawing/2014/main" id="{A571570C-4857-B442-A6CD-324CE2343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5022" y="4295348"/>
                <a:ext cx="273008" cy="144451"/>
              </a:xfrm>
              <a:custGeom>
                <a:avLst/>
                <a:gdLst>
                  <a:gd name="T0" fmla="*/ 16 w 32"/>
                  <a:gd name="T1" fmla="*/ 6 h 16"/>
                  <a:gd name="T2" fmla="*/ 19 w 32"/>
                  <a:gd name="T3" fmla="*/ 1 h 16"/>
                  <a:gd name="T4" fmla="*/ 16 w 32"/>
                  <a:gd name="T5" fmla="*/ 0 h 16"/>
                  <a:gd name="T6" fmla="*/ 15 w 32"/>
                  <a:gd name="T7" fmla="*/ 2 h 16"/>
                  <a:gd name="T8" fmla="*/ 10 w 32"/>
                  <a:gd name="T9" fmla="*/ 2 h 16"/>
                  <a:gd name="T10" fmla="*/ 9 w 32"/>
                  <a:gd name="T11" fmla="*/ 4 h 16"/>
                  <a:gd name="T12" fmla="*/ 12 w 32"/>
                  <a:gd name="T13" fmla="*/ 4 h 16"/>
                  <a:gd name="T14" fmla="*/ 10 w 32"/>
                  <a:gd name="T15" fmla="*/ 8 h 16"/>
                  <a:gd name="T16" fmla="*/ 5 w 32"/>
                  <a:gd name="T17" fmla="*/ 10 h 16"/>
                  <a:gd name="T18" fmla="*/ 1 w 32"/>
                  <a:gd name="T19" fmla="*/ 15 h 16"/>
                  <a:gd name="T20" fmla="*/ 8 w 32"/>
                  <a:gd name="T21" fmla="*/ 15 h 16"/>
                  <a:gd name="T22" fmla="*/ 17 w 32"/>
                  <a:gd name="T23" fmla="*/ 14 h 16"/>
                  <a:gd name="T24" fmla="*/ 28 w 32"/>
                  <a:gd name="T25" fmla="*/ 12 h 16"/>
                  <a:gd name="T26" fmla="*/ 29 w 32"/>
                  <a:gd name="T27" fmla="*/ 7 h 16"/>
                  <a:gd name="T28" fmla="*/ 22 w 32"/>
                  <a:gd name="T29" fmla="*/ 3 h 16"/>
                  <a:gd name="T30" fmla="*/ 16 w 32"/>
                  <a:gd name="T31" fmla="*/ 6 h 16"/>
                  <a:gd name="T32" fmla="*/ 16 w 32"/>
                  <a:gd name="T33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16">
                    <a:moveTo>
                      <a:pt x="16" y="6"/>
                    </a:moveTo>
                    <a:cubicBezTo>
                      <a:pt x="16" y="6"/>
                      <a:pt x="19" y="2"/>
                      <a:pt x="19" y="1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5" y="0"/>
                      <a:pt x="15" y="2"/>
                      <a:pt x="15" y="2"/>
                    </a:cubicBezTo>
                    <a:cubicBezTo>
                      <a:pt x="13" y="2"/>
                      <a:pt x="12" y="0"/>
                      <a:pt x="10" y="2"/>
                    </a:cubicBezTo>
                    <a:cubicBezTo>
                      <a:pt x="10" y="2"/>
                      <a:pt x="8" y="3"/>
                      <a:pt x="9" y="4"/>
                    </a:cubicBezTo>
                    <a:cubicBezTo>
                      <a:pt x="10" y="4"/>
                      <a:pt x="11" y="5"/>
                      <a:pt x="12" y="4"/>
                    </a:cubicBezTo>
                    <a:cubicBezTo>
                      <a:pt x="10" y="5"/>
                      <a:pt x="5" y="6"/>
                      <a:pt x="10" y="8"/>
                    </a:cubicBezTo>
                    <a:cubicBezTo>
                      <a:pt x="7" y="7"/>
                      <a:pt x="6" y="8"/>
                      <a:pt x="5" y="10"/>
                    </a:cubicBezTo>
                    <a:cubicBezTo>
                      <a:pt x="4" y="11"/>
                      <a:pt x="0" y="15"/>
                      <a:pt x="1" y="15"/>
                    </a:cubicBezTo>
                    <a:cubicBezTo>
                      <a:pt x="3" y="16"/>
                      <a:pt x="6" y="16"/>
                      <a:pt x="8" y="15"/>
                    </a:cubicBezTo>
                    <a:cubicBezTo>
                      <a:pt x="11" y="13"/>
                      <a:pt x="14" y="13"/>
                      <a:pt x="17" y="14"/>
                    </a:cubicBezTo>
                    <a:cubicBezTo>
                      <a:pt x="21" y="14"/>
                      <a:pt x="24" y="13"/>
                      <a:pt x="28" y="12"/>
                    </a:cubicBezTo>
                    <a:cubicBezTo>
                      <a:pt x="30" y="11"/>
                      <a:pt x="32" y="8"/>
                      <a:pt x="29" y="7"/>
                    </a:cubicBezTo>
                    <a:cubicBezTo>
                      <a:pt x="27" y="6"/>
                      <a:pt x="24" y="2"/>
                      <a:pt x="22" y="3"/>
                    </a:cubicBezTo>
                    <a:cubicBezTo>
                      <a:pt x="20" y="3"/>
                      <a:pt x="18" y="6"/>
                      <a:pt x="16" y="6"/>
                    </a:cubicBezTo>
                    <a:cubicBezTo>
                      <a:pt x="15" y="6"/>
                      <a:pt x="17" y="6"/>
                      <a:pt x="16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408">
                <a:extLst>
                  <a:ext uri="{FF2B5EF4-FFF2-40B4-BE49-F238E27FC236}">
                    <a16:creationId xmlns:a16="http://schemas.microsoft.com/office/drawing/2014/main" id="{A2807EB2-34E2-C84B-BD97-65CFB0CA9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4293" y="4212365"/>
                <a:ext cx="255582" cy="144451"/>
              </a:xfrm>
              <a:custGeom>
                <a:avLst/>
                <a:gdLst>
                  <a:gd name="T0" fmla="*/ 26 w 30"/>
                  <a:gd name="T1" fmla="*/ 10 h 16"/>
                  <a:gd name="T2" fmla="*/ 28 w 30"/>
                  <a:gd name="T3" fmla="*/ 7 h 16"/>
                  <a:gd name="T4" fmla="*/ 29 w 30"/>
                  <a:gd name="T5" fmla="*/ 5 h 16"/>
                  <a:gd name="T6" fmla="*/ 26 w 30"/>
                  <a:gd name="T7" fmla="*/ 3 h 16"/>
                  <a:gd name="T8" fmla="*/ 22 w 30"/>
                  <a:gd name="T9" fmla="*/ 3 h 16"/>
                  <a:gd name="T10" fmla="*/ 17 w 30"/>
                  <a:gd name="T11" fmla="*/ 4 h 16"/>
                  <a:gd name="T12" fmla="*/ 18 w 30"/>
                  <a:gd name="T13" fmla="*/ 1 h 16"/>
                  <a:gd name="T14" fmla="*/ 12 w 30"/>
                  <a:gd name="T15" fmla="*/ 1 h 16"/>
                  <a:gd name="T16" fmla="*/ 5 w 30"/>
                  <a:gd name="T17" fmla="*/ 4 h 16"/>
                  <a:gd name="T18" fmla="*/ 7 w 30"/>
                  <a:gd name="T19" fmla="*/ 4 h 16"/>
                  <a:gd name="T20" fmla="*/ 0 w 30"/>
                  <a:gd name="T21" fmla="*/ 8 h 16"/>
                  <a:gd name="T22" fmla="*/ 4 w 30"/>
                  <a:gd name="T23" fmla="*/ 9 h 16"/>
                  <a:gd name="T24" fmla="*/ 7 w 30"/>
                  <a:gd name="T25" fmla="*/ 12 h 16"/>
                  <a:gd name="T26" fmla="*/ 12 w 30"/>
                  <a:gd name="T27" fmla="*/ 13 h 16"/>
                  <a:gd name="T28" fmla="*/ 19 w 30"/>
                  <a:gd name="T29" fmla="*/ 16 h 16"/>
                  <a:gd name="T30" fmla="*/ 28 w 30"/>
                  <a:gd name="T31" fmla="*/ 15 h 16"/>
                  <a:gd name="T32" fmla="*/ 26 w 30"/>
                  <a:gd name="T33" fmla="*/ 10 h 16"/>
                  <a:gd name="T34" fmla="*/ 26 w 30"/>
                  <a:gd name="T35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" h="16">
                    <a:moveTo>
                      <a:pt x="26" y="10"/>
                    </a:moveTo>
                    <a:cubicBezTo>
                      <a:pt x="29" y="11"/>
                      <a:pt x="27" y="9"/>
                      <a:pt x="28" y="7"/>
                    </a:cubicBezTo>
                    <a:cubicBezTo>
                      <a:pt x="28" y="6"/>
                      <a:pt x="29" y="6"/>
                      <a:pt x="29" y="5"/>
                    </a:cubicBezTo>
                    <a:cubicBezTo>
                      <a:pt x="29" y="4"/>
                      <a:pt x="27" y="3"/>
                      <a:pt x="26" y="3"/>
                    </a:cubicBezTo>
                    <a:cubicBezTo>
                      <a:pt x="25" y="2"/>
                      <a:pt x="23" y="2"/>
                      <a:pt x="22" y="3"/>
                    </a:cubicBezTo>
                    <a:cubicBezTo>
                      <a:pt x="22" y="3"/>
                      <a:pt x="17" y="4"/>
                      <a:pt x="17" y="4"/>
                    </a:cubicBezTo>
                    <a:cubicBezTo>
                      <a:pt x="17" y="4"/>
                      <a:pt x="21" y="2"/>
                      <a:pt x="18" y="1"/>
                    </a:cubicBezTo>
                    <a:cubicBezTo>
                      <a:pt x="16" y="0"/>
                      <a:pt x="14" y="1"/>
                      <a:pt x="12" y="1"/>
                    </a:cubicBezTo>
                    <a:cubicBezTo>
                      <a:pt x="11" y="1"/>
                      <a:pt x="6" y="2"/>
                      <a:pt x="5" y="4"/>
                    </a:cubicBezTo>
                    <a:cubicBezTo>
                      <a:pt x="5" y="4"/>
                      <a:pt x="7" y="4"/>
                      <a:pt x="7" y="4"/>
                    </a:cubicBezTo>
                    <a:cubicBezTo>
                      <a:pt x="7" y="4"/>
                      <a:pt x="0" y="7"/>
                      <a:pt x="0" y="8"/>
                    </a:cubicBezTo>
                    <a:cubicBezTo>
                      <a:pt x="0" y="8"/>
                      <a:pt x="4" y="9"/>
                      <a:pt x="4" y="9"/>
                    </a:cubicBezTo>
                    <a:cubicBezTo>
                      <a:pt x="5" y="9"/>
                      <a:pt x="6" y="11"/>
                      <a:pt x="7" y="12"/>
                    </a:cubicBezTo>
                    <a:cubicBezTo>
                      <a:pt x="9" y="13"/>
                      <a:pt x="10" y="13"/>
                      <a:pt x="12" y="13"/>
                    </a:cubicBezTo>
                    <a:cubicBezTo>
                      <a:pt x="14" y="14"/>
                      <a:pt x="17" y="16"/>
                      <a:pt x="19" y="16"/>
                    </a:cubicBezTo>
                    <a:cubicBezTo>
                      <a:pt x="22" y="16"/>
                      <a:pt x="25" y="16"/>
                      <a:pt x="28" y="15"/>
                    </a:cubicBezTo>
                    <a:cubicBezTo>
                      <a:pt x="30" y="15"/>
                      <a:pt x="26" y="10"/>
                      <a:pt x="26" y="10"/>
                    </a:cubicBezTo>
                    <a:cubicBezTo>
                      <a:pt x="27" y="10"/>
                      <a:pt x="25" y="10"/>
                      <a:pt x="26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Freeform 409">
                <a:extLst>
                  <a:ext uri="{FF2B5EF4-FFF2-40B4-BE49-F238E27FC236}">
                    <a16:creationId xmlns:a16="http://schemas.microsoft.com/office/drawing/2014/main" id="{359560F9-FA28-EF49-9CAA-35423F377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8780" y="4221584"/>
                <a:ext cx="127790" cy="46103"/>
              </a:xfrm>
              <a:custGeom>
                <a:avLst/>
                <a:gdLst>
                  <a:gd name="T0" fmla="*/ 9 w 15"/>
                  <a:gd name="T1" fmla="*/ 1 h 5"/>
                  <a:gd name="T2" fmla="*/ 4 w 15"/>
                  <a:gd name="T3" fmla="*/ 1 h 5"/>
                  <a:gd name="T4" fmla="*/ 0 w 15"/>
                  <a:gd name="T5" fmla="*/ 1 h 5"/>
                  <a:gd name="T6" fmla="*/ 1 w 15"/>
                  <a:gd name="T7" fmla="*/ 3 h 5"/>
                  <a:gd name="T8" fmla="*/ 6 w 15"/>
                  <a:gd name="T9" fmla="*/ 5 h 5"/>
                  <a:gd name="T10" fmla="*/ 9 w 15"/>
                  <a:gd name="T11" fmla="*/ 1 h 5"/>
                  <a:gd name="T12" fmla="*/ 9 w 1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5">
                    <a:moveTo>
                      <a:pt x="9" y="1"/>
                    </a:moveTo>
                    <a:cubicBezTo>
                      <a:pt x="8" y="1"/>
                      <a:pt x="6" y="1"/>
                      <a:pt x="4" y="1"/>
                    </a:cubicBezTo>
                    <a:cubicBezTo>
                      <a:pt x="3" y="1"/>
                      <a:pt x="1" y="0"/>
                      <a:pt x="0" y="1"/>
                    </a:cubicBezTo>
                    <a:cubicBezTo>
                      <a:pt x="0" y="1"/>
                      <a:pt x="0" y="3"/>
                      <a:pt x="1" y="3"/>
                    </a:cubicBezTo>
                    <a:cubicBezTo>
                      <a:pt x="3" y="4"/>
                      <a:pt x="4" y="5"/>
                      <a:pt x="6" y="5"/>
                    </a:cubicBezTo>
                    <a:cubicBezTo>
                      <a:pt x="8" y="5"/>
                      <a:pt x="15" y="2"/>
                      <a:pt x="9" y="1"/>
                    </a:cubicBezTo>
                    <a:cubicBezTo>
                      <a:pt x="8" y="1"/>
                      <a:pt x="10" y="2"/>
                      <a:pt x="9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Freeform 410">
                <a:extLst>
                  <a:ext uri="{FF2B5EF4-FFF2-40B4-BE49-F238E27FC236}">
                    <a16:creationId xmlns:a16="http://schemas.microsoft.com/office/drawing/2014/main" id="{48E85A8D-6BFE-1146-8D38-89445162C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2014" y="4095576"/>
                <a:ext cx="214919" cy="144451"/>
              </a:xfrm>
              <a:custGeom>
                <a:avLst/>
                <a:gdLst>
                  <a:gd name="T0" fmla="*/ 7 w 25"/>
                  <a:gd name="T1" fmla="*/ 15 h 16"/>
                  <a:gd name="T2" fmla="*/ 3 w 25"/>
                  <a:gd name="T3" fmla="*/ 13 h 16"/>
                  <a:gd name="T4" fmla="*/ 4 w 25"/>
                  <a:gd name="T5" fmla="*/ 12 h 16"/>
                  <a:gd name="T6" fmla="*/ 0 w 25"/>
                  <a:gd name="T7" fmla="*/ 12 h 16"/>
                  <a:gd name="T8" fmla="*/ 3 w 25"/>
                  <a:gd name="T9" fmla="*/ 11 h 16"/>
                  <a:gd name="T10" fmla="*/ 2 w 25"/>
                  <a:gd name="T11" fmla="*/ 10 h 16"/>
                  <a:gd name="T12" fmla="*/ 6 w 25"/>
                  <a:gd name="T13" fmla="*/ 6 h 16"/>
                  <a:gd name="T14" fmla="*/ 5 w 25"/>
                  <a:gd name="T15" fmla="*/ 6 h 16"/>
                  <a:gd name="T16" fmla="*/ 11 w 25"/>
                  <a:gd name="T17" fmla="*/ 3 h 16"/>
                  <a:gd name="T18" fmla="*/ 18 w 25"/>
                  <a:gd name="T19" fmla="*/ 0 h 16"/>
                  <a:gd name="T20" fmla="*/ 20 w 25"/>
                  <a:gd name="T21" fmla="*/ 4 h 16"/>
                  <a:gd name="T22" fmla="*/ 25 w 25"/>
                  <a:gd name="T23" fmla="*/ 7 h 16"/>
                  <a:gd name="T24" fmla="*/ 21 w 25"/>
                  <a:gd name="T25" fmla="*/ 9 h 16"/>
                  <a:gd name="T26" fmla="*/ 23 w 25"/>
                  <a:gd name="T27" fmla="*/ 12 h 16"/>
                  <a:gd name="T28" fmla="*/ 19 w 25"/>
                  <a:gd name="T29" fmla="*/ 13 h 16"/>
                  <a:gd name="T30" fmla="*/ 7 w 25"/>
                  <a:gd name="T31" fmla="*/ 15 h 16"/>
                  <a:gd name="T32" fmla="*/ 7 w 25"/>
                  <a:gd name="T3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16">
                    <a:moveTo>
                      <a:pt x="7" y="15"/>
                    </a:moveTo>
                    <a:cubicBezTo>
                      <a:pt x="6" y="14"/>
                      <a:pt x="4" y="14"/>
                      <a:pt x="3" y="13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4" y="12"/>
                      <a:pt x="0" y="13"/>
                      <a:pt x="0" y="12"/>
                    </a:cubicBezTo>
                    <a:cubicBezTo>
                      <a:pt x="0" y="10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7" y="7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4"/>
                      <a:pt x="9" y="4"/>
                      <a:pt x="11" y="3"/>
                    </a:cubicBezTo>
                    <a:cubicBezTo>
                      <a:pt x="13" y="2"/>
                      <a:pt x="16" y="1"/>
                      <a:pt x="18" y="0"/>
                    </a:cubicBezTo>
                    <a:cubicBezTo>
                      <a:pt x="18" y="0"/>
                      <a:pt x="19" y="3"/>
                      <a:pt x="20" y="4"/>
                    </a:cubicBezTo>
                    <a:cubicBezTo>
                      <a:pt x="20" y="4"/>
                      <a:pt x="25" y="6"/>
                      <a:pt x="25" y="7"/>
                    </a:cubicBezTo>
                    <a:cubicBezTo>
                      <a:pt x="25" y="8"/>
                      <a:pt x="20" y="7"/>
                      <a:pt x="21" y="9"/>
                    </a:cubicBezTo>
                    <a:cubicBezTo>
                      <a:pt x="21" y="9"/>
                      <a:pt x="23" y="10"/>
                      <a:pt x="23" y="12"/>
                    </a:cubicBezTo>
                    <a:cubicBezTo>
                      <a:pt x="22" y="12"/>
                      <a:pt x="20" y="12"/>
                      <a:pt x="19" y="13"/>
                    </a:cubicBezTo>
                    <a:cubicBezTo>
                      <a:pt x="16" y="14"/>
                      <a:pt x="10" y="16"/>
                      <a:pt x="7" y="15"/>
                    </a:cubicBezTo>
                    <a:cubicBezTo>
                      <a:pt x="6" y="14"/>
                      <a:pt x="9" y="16"/>
                      <a:pt x="7" y="1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" name="Freeform 411">
                <a:extLst>
                  <a:ext uri="{FF2B5EF4-FFF2-40B4-BE49-F238E27FC236}">
                    <a16:creationId xmlns:a16="http://schemas.microsoft.com/office/drawing/2014/main" id="{924345DA-EA12-C94E-B17D-D09A49B1D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7394" y="4664157"/>
                <a:ext cx="214919" cy="73761"/>
              </a:xfrm>
              <a:custGeom>
                <a:avLst/>
                <a:gdLst>
                  <a:gd name="T0" fmla="*/ 5 w 25"/>
                  <a:gd name="T1" fmla="*/ 3 h 8"/>
                  <a:gd name="T2" fmla="*/ 3 w 25"/>
                  <a:gd name="T3" fmla="*/ 1 h 8"/>
                  <a:gd name="T4" fmla="*/ 1 w 25"/>
                  <a:gd name="T5" fmla="*/ 2 h 8"/>
                  <a:gd name="T6" fmla="*/ 2 w 25"/>
                  <a:gd name="T7" fmla="*/ 4 h 8"/>
                  <a:gd name="T8" fmla="*/ 5 w 25"/>
                  <a:gd name="T9" fmla="*/ 6 h 8"/>
                  <a:gd name="T10" fmla="*/ 16 w 25"/>
                  <a:gd name="T11" fmla="*/ 8 h 8"/>
                  <a:gd name="T12" fmla="*/ 24 w 25"/>
                  <a:gd name="T13" fmla="*/ 5 h 8"/>
                  <a:gd name="T14" fmla="*/ 23 w 25"/>
                  <a:gd name="T15" fmla="*/ 6 h 8"/>
                  <a:gd name="T16" fmla="*/ 20 w 25"/>
                  <a:gd name="T17" fmla="*/ 4 h 8"/>
                  <a:gd name="T18" fmla="*/ 15 w 25"/>
                  <a:gd name="T19" fmla="*/ 4 h 8"/>
                  <a:gd name="T20" fmla="*/ 10 w 25"/>
                  <a:gd name="T21" fmla="*/ 2 h 8"/>
                  <a:gd name="T22" fmla="*/ 5 w 25"/>
                  <a:gd name="T2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8">
                    <a:moveTo>
                      <a:pt x="5" y="3"/>
                    </a:moveTo>
                    <a:cubicBezTo>
                      <a:pt x="4" y="3"/>
                      <a:pt x="4" y="1"/>
                      <a:pt x="3" y="1"/>
                    </a:cubicBezTo>
                    <a:cubicBezTo>
                      <a:pt x="3" y="0"/>
                      <a:pt x="1" y="2"/>
                      <a:pt x="1" y="2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3" y="4"/>
                      <a:pt x="4" y="6"/>
                      <a:pt x="5" y="6"/>
                    </a:cubicBezTo>
                    <a:cubicBezTo>
                      <a:pt x="9" y="7"/>
                      <a:pt x="12" y="8"/>
                      <a:pt x="16" y="8"/>
                    </a:cubicBezTo>
                    <a:cubicBezTo>
                      <a:pt x="17" y="8"/>
                      <a:pt x="25" y="7"/>
                      <a:pt x="24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2" y="6"/>
                      <a:pt x="21" y="5"/>
                      <a:pt x="20" y="4"/>
                    </a:cubicBezTo>
                    <a:cubicBezTo>
                      <a:pt x="19" y="4"/>
                      <a:pt x="17" y="3"/>
                      <a:pt x="15" y="4"/>
                    </a:cubicBezTo>
                    <a:cubicBezTo>
                      <a:pt x="14" y="4"/>
                      <a:pt x="12" y="2"/>
                      <a:pt x="10" y="2"/>
                    </a:cubicBezTo>
                    <a:cubicBezTo>
                      <a:pt x="8" y="2"/>
                      <a:pt x="7" y="3"/>
                      <a:pt x="5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" name="Freeform 412">
                <a:extLst>
                  <a:ext uri="{FF2B5EF4-FFF2-40B4-BE49-F238E27FC236}">
                    <a16:creationId xmlns:a16="http://schemas.microsoft.com/office/drawing/2014/main" id="{41623C2C-3742-F64F-86FD-68D2F0AF0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4387" y="4808606"/>
                <a:ext cx="180069" cy="73761"/>
              </a:xfrm>
              <a:custGeom>
                <a:avLst/>
                <a:gdLst>
                  <a:gd name="T0" fmla="*/ 2 w 21"/>
                  <a:gd name="T1" fmla="*/ 6 h 8"/>
                  <a:gd name="T2" fmla="*/ 8 w 21"/>
                  <a:gd name="T3" fmla="*/ 6 h 8"/>
                  <a:gd name="T4" fmla="*/ 14 w 21"/>
                  <a:gd name="T5" fmla="*/ 8 h 8"/>
                  <a:gd name="T6" fmla="*/ 19 w 21"/>
                  <a:gd name="T7" fmla="*/ 7 h 8"/>
                  <a:gd name="T8" fmla="*/ 17 w 21"/>
                  <a:gd name="T9" fmla="*/ 4 h 8"/>
                  <a:gd name="T10" fmla="*/ 7 w 21"/>
                  <a:gd name="T11" fmla="*/ 2 h 8"/>
                  <a:gd name="T12" fmla="*/ 4 w 21"/>
                  <a:gd name="T13" fmla="*/ 5 h 8"/>
                  <a:gd name="T14" fmla="*/ 2 w 21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8">
                    <a:moveTo>
                      <a:pt x="2" y="6"/>
                    </a:moveTo>
                    <a:cubicBezTo>
                      <a:pt x="5" y="6"/>
                      <a:pt x="6" y="6"/>
                      <a:pt x="8" y="6"/>
                    </a:cubicBezTo>
                    <a:cubicBezTo>
                      <a:pt x="10" y="7"/>
                      <a:pt x="12" y="7"/>
                      <a:pt x="14" y="8"/>
                    </a:cubicBezTo>
                    <a:cubicBezTo>
                      <a:pt x="16" y="8"/>
                      <a:pt x="18" y="8"/>
                      <a:pt x="19" y="7"/>
                    </a:cubicBezTo>
                    <a:cubicBezTo>
                      <a:pt x="21" y="6"/>
                      <a:pt x="18" y="5"/>
                      <a:pt x="17" y="4"/>
                    </a:cubicBezTo>
                    <a:cubicBezTo>
                      <a:pt x="14" y="2"/>
                      <a:pt x="11" y="0"/>
                      <a:pt x="7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3" y="5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" name="Freeform 413">
                <a:extLst>
                  <a:ext uri="{FF2B5EF4-FFF2-40B4-BE49-F238E27FC236}">
                    <a16:creationId xmlns:a16="http://schemas.microsoft.com/office/drawing/2014/main" id="{B962776D-8128-764E-96C7-EB0964FE7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3100" y="4774802"/>
                <a:ext cx="69703" cy="43028"/>
              </a:xfrm>
              <a:custGeom>
                <a:avLst/>
                <a:gdLst>
                  <a:gd name="T0" fmla="*/ 3 w 8"/>
                  <a:gd name="T1" fmla="*/ 5 h 5"/>
                  <a:gd name="T2" fmla="*/ 4 w 8"/>
                  <a:gd name="T3" fmla="*/ 1 h 5"/>
                  <a:gd name="T4" fmla="*/ 3 w 8"/>
                  <a:gd name="T5" fmla="*/ 5 h 5"/>
                  <a:gd name="T6" fmla="*/ 3 w 8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3" y="5"/>
                    </a:moveTo>
                    <a:cubicBezTo>
                      <a:pt x="0" y="5"/>
                      <a:pt x="1" y="0"/>
                      <a:pt x="4" y="1"/>
                    </a:cubicBezTo>
                    <a:cubicBezTo>
                      <a:pt x="8" y="2"/>
                      <a:pt x="6" y="4"/>
                      <a:pt x="3" y="5"/>
                    </a:cubicBezTo>
                    <a:cubicBezTo>
                      <a:pt x="1" y="5"/>
                      <a:pt x="5" y="5"/>
                      <a:pt x="3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" name="Freeform 414">
                <a:extLst>
                  <a:ext uri="{FF2B5EF4-FFF2-40B4-BE49-F238E27FC236}">
                    <a16:creationId xmlns:a16="http://schemas.microsoft.com/office/drawing/2014/main" id="{B9960134-A8E1-E24E-B7DE-2DEFA0537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7221" y="4645716"/>
                <a:ext cx="26139" cy="46103"/>
              </a:xfrm>
              <a:custGeom>
                <a:avLst/>
                <a:gdLst>
                  <a:gd name="T0" fmla="*/ 1 w 3"/>
                  <a:gd name="T1" fmla="*/ 3 h 5"/>
                  <a:gd name="T2" fmla="*/ 3 w 3"/>
                  <a:gd name="T3" fmla="*/ 1 h 5"/>
                  <a:gd name="T4" fmla="*/ 1 w 3"/>
                  <a:gd name="T5" fmla="*/ 5 h 5"/>
                  <a:gd name="T6" fmla="*/ 1 w 3"/>
                  <a:gd name="T7" fmla="*/ 3 h 5"/>
                  <a:gd name="T8" fmla="*/ 1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3"/>
                    </a:moveTo>
                    <a:cubicBezTo>
                      <a:pt x="0" y="2"/>
                      <a:pt x="2" y="0"/>
                      <a:pt x="3" y="1"/>
                    </a:cubicBezTo>
                    <a:cubicBezTo>
                      <a:pt x="3" y="2"/>
                      <a:pt x="2" y="5"/>
                      <a:pt x="1" y="5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Freeform 415">
                <a:extLst>
                  <a:ext uri="{FF2B5EF4-FFF2-40B4-BE49-F238E27FC236}">
                    <a16:creationId xmlns:a16="http://schemas.microsoft.com/office/drawing/2014/main" id="{1381A23C-0E24-AC49-ACFE-D8138DFC0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7221" y="4780946"/>
                <a:ext cx="34852" cy="46103"/>
              </a:xfrm>
              <a:custGeom>
                <a:avLst/>
                <a:gdLst>
                  <a:gd name="T0" fmla="*/ 4 w 4"/>
                  <a:gd name="T1" fmla="*/ 4 h 5"/>
                  <a:gd name="T2" fmla="*/ 0 w 4"/>
                  <a:gd name="T3" fmla="*/ 1 h 5"/>
                  <a:gd name="T4" fmla="*/ 4 w 4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3"/>
                      <a:pt x="1" y="0"/>
                      <a:pt x="0" y="1"/>
                    </a:cubicBezTo>
                    <a:cubicBezTo>
                      <a:pt x="0" y="1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Freeform 416">
                <a:extLst>
                  <a:ext uri="{FF2B5EF4-FFF2-40B4-BE49-F238E27FC236}">
                    <a16:creationId xmlns:a16="http://schemas.microsoft.com/office/drawing/2014/main" id="{F5BDA0C8-A97F-F04D-B105-3FEB9B22B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5308" y="4611910"/>
                <a:ext cx="360137" cy="144451"/>
              </a:xfrm>
              <a:custGeom>
                <a:avLst/>
                <a:gdLst>
                  <a:gd name="T0" fmla="*/ 34 w 42"/>
                  <a:gd name="T1" fmla="*/ 4 h 16"/>
                  <a:gd name="T2" fmla="*/ 29 w 42"/>
                  <a:gd name="T3" fmla="*/ 3 h 16"/>
                  <a:gd name="T4" fmla="*/ 23 w 42"/>
                  <a:gd name="T5" fmla="*/ 0 h 16"/>
                  <a:gd name="T6" fmla="*/ 22 w 42"/>
                  <a:gd name="T7" fmla="*/ 2 h 16"/>
                  <a:gd name="T8" fmla="*/ 20 w 42"/>
                  <a:gd name="T9" fmla="*/ 6 h 16"/>
                  <a:gd name="T10" fmla="*/ 11 w 42"/>
                  <a:gd name="T11" fmla="*/ 1 h 16"/>
                  <a:gd name="T12" fmla="*/ 4 w 42"/>
                  <a:gd name="T13" fmla="*/ 3 h 16"/>
                  <a:gd name="T14" fmla="*/ 2 w 42"/>
                  <a:gd name="T15" fmla="*/ 6 h 16"/>
                  <a:gd name="T16" fmla="*/ 1 w 42"/>
                  <a:gd name="T17" fmla="*/ 10 h 16"/>
                  <a:gd name="T18" fmla="*/ 9 w 42"/>
                  <a:gd name="T19" fmla="*/ 14 h 16"/>
                  <a:gd name="T20" fmla="*/ 13 w 42"/>
                  <a:gd name="T21" fmla="*/ 15 h 16"/>
                  <a:gd name="T22" fmla="*/ 15 w 42"/>
                  <a:gd name="T23" fmla="*/ 13 h 16"/>
                  <a:gd name="T24" fmla="*/ 16 w 42"/>
                  <a:gd name="T25" fmla="*/ 14 h 16"/>
                  <a:gd name="T26" fmla="*/ 18 w 42"/>
                  <a:gd name="T27" fmla="*/ 14 h 16"/>
                  <a:gd name="T28" fmla="*/ 25 w 42"/>
                  <a:gd name="T29" fmla="*/ 12 h 16"/>
                  <a:gd name="T30" fmla="*/ 28 w 42"/>
                  <a:gd name="T31" fmla="*/ 14 h 16"/>
                  <a:gd name="T32" fmla="*/ 34 w 42"/>
                  <a:gd name="T33" fmla="*/ 13 h 16"/>
                  <a:gd name="T34" fmla="*/ 33 w 42"/>
                  <a:gd name="T35" fmla="*/ 12 h 16"/>
                  <a:gd name="T36" fmla="*/ 37 w 42"/>
                  <a:gd name="T37" fmla="*/ 12 h 16"/>
                  <a:gd name="T38" fmla="*/ 39 w 42"/>
                  <a:gd name="T39" fmla="*/ 11 h 16"/>
                  <a:gd name="T40" fmla="*/ 40 w 42"/>
                  <a:gd name="T41" fmla="*/ 9 h 16"/>
                  <a:gd name="T42" fmla="*/ 39 w 42"/>
                  <a:gd name="T43" fmla="*/ 9 h 16"/>
                  <a:gd name="T44" fmla="*/ 42 w 42"/>
                  <a:gd name="T45" fmla="*/ 6 h 16"/>
                  <a:gd name="T46" fmla="*/ 34 w 42"/>
                  <a:gd name="T47" fmla="*/ 4 h 16"/>
                  <a:gd name="T48" fmla="*/ 34 w 42"/>
                  <a:gd name="T4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" h="16">
                    <a:moveTo>
                      <a:pt x="34" y="4"/>
                    </a:moveTo>
                    <a:cubicBezTo>
                      <a:pt x="32" y="3"/>
                      <a:pt x="31" y="4"/>
                      <a:pt x="29" y="3"/>
                    </a:cubicBezTo>
                    <a:cubicBezTo>
                      <a:pt x="29" y="3"/>
                      <a:pt x="24" y="0"/>
                      <a:pt x="23" y="0"/>
                    </a:cubicBezTo>
                    <a:cubicBezTo>
                      <a:pt x="23" y="0"/>
                      <a:pt x="24" y="1"/>
                      <a:pt x="22" y="2"/>
                    </a:cubicBezTo>
                    <a:cubicBezTo>
                      <a:pt x="20" y="2"/>
                      <a:pt x="22" y="5"/>
                      <a:pt x="20" y="6"/>
                    </a:cubicBezTo>
                    <a:cubicBezTo>
                      <a:pt x="19" y="6"/>
                      <a:pt x="12" y="1"/>
                      <a:pt x="11" y="1"/>
                    </a:cubicBezTo>
                    <a:cubicBezTo>
                      <a:pt x="9" y="0"/>
                      <a:pt x="4" y="1"/>
                      <a:pt x="4" y="3"/>
                    </a:cubicBezTo>
                    <a:cubicBezTo>
                      <a:pt x="4" y="5"/>
                      <a:pt x="0" y="4"/>
                      <a:pt x="2" y="6"/>
                    </a:cubicBezTo>
                    <a:cubicBezTo>
                      <a:pt x="3" y="7"/>
                      <a:pt x="0" y="9"/>
                      <a:pt x="1" y="10"/>
                    </a:cubicBezTo>
                    <a:cubicBezTo>
                      <a:pt x="3" y="12"/>
                      <a:pt x="6" y="13"/>
                      <a:pt x="9" y="14"/>
                    </a:cubicBezTo>
                    <a:cubicBezTo>
                      <a:pt x="10" y="15"/>
                      <a:pt x="12" y="16"/>
                      <a:pt x="13" y="15"/>
                    </a:cubicBezTo>
                    <a:cubicBezTo>
                      <a:pt x="14" y="15"/>
                      <a:pt x="14" y="12"/>
                      <a:pt x="15" y="13"/>
                    </a:cubicBezTo>
                    <a:cubicBezTo>
                      <a:pt x="15" y="13"/>
                      <a:pt x="15" y="14"/>
                      <a:pt x="16" y="14"/>
                    </a:cubicBezTo>
                    <a:cubicBezTo>
                      <a:pt x="17" y="14"/>
                      <a:pt x="18" y="14"/>
                      <a:pt x="18" y="14"/>
                    </a:cubicBezTo>
                    <a:cubicBezTo>
                      <a:pt x="20" y="13"/>
                      <a:pt x="22" y="13"/>
                      <a:pt x="25" y="12"/>
                    </a:cubicBezTo>
                    <a:cubicBezTo>
                      <a:pt x="27" y="12"/>
                      <a:pt x="27" y="14"/>
                      <a:pt x="28" y="14"/>
                    </a:cubicBezTo>
                    <a:cubicBezTo>
                      <a:pt x="29" y="14"/>
                      <a:pt x="34" y="13"/>
                      <a:pt x="34" y="13"/>
                    </a:cubicBezTo>
                    <a:cubicBezTo>
                      <a:pt x="34" y="13"/>
                      <a:pt x="33" y="12"/>
                      <a:pt x="33" y="12"/>
                    </a:cubicBezTo>
                    <a:cubicBezTo>
                      <a:pt x="33" y="11"/>
                      <a:pt x="36" y="12"/>
                      <a:pt x="37" y="12"/>
                    </a:cubicBezTo>
                    <a:cubicBezTo>
                      <a:pt x="37" y="12"/>
                      <a:pt x="39" y="12"/>
                      <a:pt x="39" y="11"/>
                    </a:cubicBezTo>
                    <a:cubicBezTo>
                      <a:pt x="39" y="10"/>
                      <a:pt x="40" y="9"/>
                      <a:pt x="40" y="9"/>
                    </a:cubicBezTo>
                    <a:cubicBezTo>
                      <a:pt x="40" y="9"/>
                      <a:pt x="40" y="9"/>
                      <a:pt x="39" y="9"/>
                    </a:cubicBezTo>
                    <a:cubicBezTo>
                      <a:pt x="39" y="8"/>
                      <a:pt x="42" y="7"/>
                      <a:pt x="42" y="6"/>
                    </a:cubicBezTo>
                    <a:cubicBezTo>
                      <a:pt x="41" y="5"/>
                      <a:pt x="36" y="4"/>
                      <a:pt x="34" y="4"/>
                    </a:cubicBezTo>
                    <a:cubicBezTo>
                      <a:pt x="32" y="3"/>
                      <a:pt x="36" y="4"/>
                      <a:pt x="3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" name="Freeform 417">
                <a:extLst>
                  <a:ext uri="{FF2B5EF4-FFF2-40B4-BE49-F238E27FC236}">
                    <a16:creationId xmlns:a16="http://schemas.microsoft.com/office/drawing/2014/main" id="{54D4D7D8-5534-3F4F-8C4D-B572AB351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1518" y="4654938"/>
                <a:ext cx="66799" cy="73761"/>
              </a:xfrm>
              <a:custGeom>
                <a:avLst/>
                <a:gdLst>
                  <a:gd name="T0" fmla="*/ 7 w 8"/>
                  <a:gd name="T1" fmla="*/ 6 h 8"/>
                  <a:gd name="T2" fmla="*/ 4 w 8"/>
                  <a:gd name="T3" fmla="*/ 0 h 8"/>
                  <a:gd name="T4" fmla="*/ 6 w 8"/>
                  <a:gd name="T5" fmla="*/ 2 h 8"/>
                  <a:gd name="T6" fmla="*/ 7 w 8"/>
                  <a:gd name="T7" fmla="*/ 6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7"/>
                      <a:pt x="0" y="1"/>
                      <a:pt x="4" y="0"/>
                    </a:cubicBezTo>
                    <a:cubicBezTo>
                      <a:pt x="5" y="0"/>
                      <a:pt x="8" y="0"/>
                      <a:pt x="6" y="2"/>
                    </a:cubicBezTo>
                    <a:cubicBezTo>
                      <a:pt x="3" y="4"/>
                      <a:pt x="7" y="4"/>
                      <a:pt x="7" y="6"/>
                    </a:cubicBezTo>
                    <a:cubicBezTo>
                      <a:pt x="6" y="8"/>
                      <a:pt x="7" y="5"/>
                      <a:pt x="7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Freeform 418">
                <a:extLst>
                  <a:ext uri="{FF2B5EF4-FFF2-40B4-BE49-F238E27FC236}">
                    <a16:creationId xmlns:a16="http://schemas.microsoft.com/office/drawing/2014/main" id="{66EBFE0C-5989-E64C-A097-14B1C6A07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6780" y="5143609"/>
                <a:ext cx="92937" cy="55320"/>
              </a:xfrm>
              <a:custGeom>
                <a:avLst/>
                <a:gdLst>
                  <a:gd name="T0" fmla="*/ 3 w 11"/>
                  <a:gd name="T1" fmla="*/ 4 h 6"/>
                  <a:gd name="T2" fmla="*/ 1 w 11"/>
                  <a:gd name="T3" fmla="*/ 1 h 6"/>
                  <a:gd name="T4" fmla="*/ 6 w 11"/>
                  <a:gd name="T5" fmla="*/ 1 h 6"/>
                  <a:gd name="T6" fmla="*/ 3 w 11"/>
                  <a:gd name="T7" fmla="*/ 4 h 6"/>
                  <a:gd name="T8" fmla="*/ 3 w 11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3" y="4"/>
                    </a:moveTo>
                    <a:cubicBezTo>
                      <a:pt x="1" y="3"/>
                      <a:pt x="0" y="3"/>
                      <a:pt x="1" y="1"/>
                    </a:cubicBezTo>
                    <a:cubicBezTo>
                      <a:pt x="2" y="0"/>
                      <a:pt x="4" y="1"/>
                      <a:pt x="6" y="1"/>
                    </a:cubicBezTo>
                    <a:cubicBezTo>
                      <a:pt x="11" y="2"/>
                      <a:pt x="6" y="6"/>
                      <a:pt x="3" y="4"/>
                    </a:cubicBezTo>
                    <a:cubicBezTo>
                      <a:pt x="2" y="3"/>
                      <a:pt x="4" y="5"/>
                      <a:pt x="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419">
                <a:extLst>
                  <a:ext uri="{FF2B5EF4-FFF2-40B4-BE49-F238E27FC236}">
                    <a16:creationId xmlns:a16="http://schemas.microsoft.com/office/drawing/2014/main" id="{C39C898A-758F-4D4B-9C0F-92BC87127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6709" y="5936553"/>
                <a:ext cx="52276" cy="46103"/>
              </a:xfrm>
              <a:custGeom>
                <a:avLst/>
                <a:gdLst>
                  <a:gd name="T0" fmla="*/ 5 w 6"/>
                  <a:gd name="T1" fmla="*/ 2 h 5"/>
                  <a:gd name="T2" fmla="*/ 5 w 6"/>
                  <a:gd name="T3" fmla="*/ 1 h 5"/>
                  <a:gd name="T4" fmla="*/ 2 w 6"/>
                  <a:gd name="T5" fmla="*/ 1 h 5"/>
                  <a:gd name="T6" fmla="*/ 1 w 6"/>
                  <a:gd name="T7" fmla="*/ 3 h 5"/>
                  <a:gd name="T8" fmla="*/ 0 w 6"/>
                  <a:gd name="T9" fmla="*/ 4 h 5"/>
                  <a:gd name="T10" fmla="*/ 5 w 6"/>
                  <a:gd name="T11" fmla="*/ 2 h 5"/>
                  <a:gd name="T12" fmla="*/ 5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6" y="2"/>
                      <a:pt x="5" y="1"/>
                      <a:pt x="5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3"/>
                      <a:pt x="0" y="5"/>
                      <a:pt x="0" y="4"/>
                    </a:cubicBezTo>
                    <a:cubicBezTo>
                      <a:pt x="0" y="4"/>
                      <a:pt x="5" y="2"/>
                      <a:pt x="5" y="2"/>
                    </a:cubicBezTo>
                    <a:cubicBezTo>
                      <a:pt x="6" y="2"/>
                      <a:pt x="3" y="3"/>
                      <a:pt x="5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420">
                <a:extLst>
                  <a:ext uri="{FF2B5EF4-FFF2-40B4-BE49-F238E27FC236}">
                    <a16:creationId xmlns:a16="http://schemas.microsoft.com/office/drawing/2014/main" id="{77BB6426-A9B6-A546-9136-DC5C0CC29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020" y="6200868"/>
                <a:ext cx="43564" cy="24587"/>
              </a:xfrm>
              <a:custGeom>
                <a:avLst/>
                <a:gdLst>
                  <a:gd name="T0" fmla="*/ 3 w 5"/>
                  <a:gd name="T1" fmla="*/ 3 h 3"/>
                  <a:gd name="T2" fmla="*/ 3 w 5"/>
                  <a:gd name="T3" fmla="*/ 0 h 3"/>
                  <a:gd name="T4" fmla="*/ 3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1" y="3"/>
                      <a:pt x="0" y="1"/>
                      <a:pt x="3" y="0"/>
                    </a:cubicBezTo>
                    <a:cubicBezTo>
                      <a:pt x="5" y="0"/>
                      <a:pt x="4" y="3"/>
                      <a:pt x="3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421">
                <a:extLst>
                  <a:ext uri="{FF2B5EF4-FFF2-40B4-BE49-F238E27FC236}">
                    <a16:creationId xmlns:a16="http://schemas.microsoft.com/office/drawing/2014/main" id="{AF07ECF7-0B67-E342-836D-3281C2D82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0764" y="6471327"/>
                <a:ext cx="43564" cy="43028"/>
              </a:xfrm>
              <a:custGeom>
                <a:avLst/>
                <a:gdLst>
                  <a:gd name="T0" fmla="*/ 5 w 5"/>
                  <a:gd name="T1" fmla="*/ 1 h 5"/>
                  <a:gd name="T2" fmla="*/ 1 w 5"/>
                  <a:gd name="T3" fmla="*/ 5 h 5"/>
                  <a:gd name="T4" fmla="*/ 4 w 5"/>
                  <a:gd name="T5" fmla="*/ 3 h 5"/>
                  <a:gd name="T6" fmla="*/ 5 w 5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1"/>
                      <a:pt x="0" y="5"/>
                      <a:pt x="1" y="5"/>
                    </a:cubicBezTo>
                    <a:cubicBezTo>
                      <a:pt x="2" y="5"/>
                      <a:pt x="4" y="3"/>
                      <a:pt x="4" y="3"/>
                    </a:cubicBezTo>
                    <a:cubicBezTo>
                      <a:pt x="5" y="2"/>
                      <a:pt x="5" y="0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422">
                <a:extLst>
                  <a:ext uri="{FF2B5EF4-FFF2-40B4-BE49-F238E27FC236}">
                    <a16:creationId xmlns:a16="http://schemas.microsoft.com/office/drawing/2014/main" id="{20D173D3-20C1-4B40-AC94-F6B7DAC0E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4626" y="6542015"/>
                <a:ext cx="17427" cy="9220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423">
                <a:extLst>
                  <a:ext uri="{FF2B5EF4-FFF2-40B4-BE49-F238E27FC236}">
                    <a16:creationId xmlns:a16="http://schemas.microsoft.com/office/drawing/2014/main" id="{7EB31F75-3064-8F42-BFA8-F7BF6398B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5550" y="6686466"/>
                <a:ext cx="26139" cy="922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1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0" y="1"/>
                      <a:pt x="1" y="1"/>
                    </a:cubicBezTo>
                    <a:cubicBezTo>
                      <a:pt x="1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Freeform 424">
                <a:extLst>
                  <a:ext uri="{FF2B5EF4-FFF2-40B4-BE49-F238E27FC236}">
                    <a16:creationId xmlns:a16="http://schemas.microsoft.com/office/drawing/2014/main" id="{BAADDAE5-4D93-0D4B-99AB-DE0126ABC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93896" y="6732567"/>
                <a:ext cx="60991" cy="36881"/>
              </a:xfrm>
              <a:custGeom>
                <a:avLst/>
                <a:gdLst>
                  <a:gd name="T0" fmla="*/ 6 w 7"/>
                  <a:gd name="T1" fmla="*/ 0 h 4"/>
                  <a:gd name="T2" fmla="*/ 1 w 7"/>
                  <a:gd name="T3" fmla="*/ 3 h 4"/>
                  <a:gd name="T4" fmla="*/ 6 w 7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cubicBezTo>
                      <a:pt x="5" y="0"/>
                      <a:pt x="0" y="2"/>
                      <a:pt x="1" y="3"/>
                    </a:cubicBezTo>
                    <a:cubicBezTo>
                      <a:pt x="2" y="4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Freeform 425">
                <a:extLst>
                  <a:ext uri="{FF2B5EF4-FFF2-40B4-BE49-F238E27FC236}">
                    <a16:creationId xmlns:a16="http://schemas.microsoft.com/office/drawing/2014/main" id="{8E79D78C-9864-2742-B982-8817128D4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7097" y="6769449"/>
                <a:ext cx="49373" cy="33809"/>
              </a:xfrm>
              <a:custGeom>
                <a:avLst/>
                <a:gdLst>
                  <a:gd name="T0" fmla="*/ 5 w 6"/>
                  <a:gd name="T1" fmla="*/ 0 h 4"/>
                  <a:gd name="T2" fmla="*/ 1 w 6"/>
                  <a:gd name="T3" fmla="*/ 3 h 4"/>
                  <a:gd name="T4" fmla="*/ 5 w 6"/>
                  <a:gd name="T5" fmla="*/ 0 h 4"/>
                  <a:gd name="T6" fmla="*/ 5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5" y="0"/>
                      <a:pt x="0" y="2"/>
                      <a:pt x="1" y="3"/>
                    </a:cubicBezTo>
                    <a:cubicBezTo>
                      <a:pt x="2" y="4"/>
                      <a:pt x="5" y="0"/>
                      <a:pt x="5" y="0"/>
                    </a:cubicBezTo>
                    <a:cubicBezTo>
                      <a:pt x="5" y="0"/>
                      <a:pt x="6" y="0"/>
                      <a:pt x="5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" name="Freeform 426">
                <a:extLst>
                  <a:ext uri="{FF2B5EF4-FFF2-40B4-BE49-F238E27FC236}">
                    <a16:creationId xmlns:a16="http://schemas.microsoft.com/office/drawing/2014/main" id="{D52AC2D6-A1D6-EF4D-97EA-A1D1284D1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3533" y="6797108"/>
                <a:ext cx="43564" cy="43028"/>
              </a:xfrm>
              <a:custGeom>
                <a:avLst/>
                <a:gdLst>
                  <a:gd name="T0" fmla="*/ 4 w 5"/>
                  <a:gd name="T1" fmla="*/ 0 h 5"/>
                  <a:gd name="T2" fmla="*/ 0 w 5"/>
                  <a:gd name="T3" fmla="*/ 4 h 5"/>
                  <a:gd name="T4" fmla="*/ 4 w 5"/>
                  <a:gd name="T5" fmla="*/ 0 h 5"/>
                  <a:gd name="T6" fmla="*/ 4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4" y="0"/>
                      <a:pt x="0" y="4"/>
                      <a:pt x="0" y="4"/>
                    </a:cubicBezTo>
                    <a:cubicBezTo>
                      <a:pt x="2" y="5"/>
                      <a:pt x="4" y="0"/>
                      <a:pt x="4" y="0"/>
                    </a:cubicBezTo>
                    <a:cubicBezTo>
                      <a:pt x="4" y="0"/>
                      <a:pt x="5" y="0"/>
                      <a:pt x="4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427">
                <a:extLst>
                  <a:ext uri="{FF2B5EF4-FFF2-40B4-BE49-F238E27FC236}">
                    <a16:creationId xmlns:a16="http://schemas.microsoft.com/office/drawing/2014/main" id="{B6F110CB-5D05-2E40-B9CF-9C7CC4A17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4818" y="6858577"/>
                <a:ext cx="8712" cy="9220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" name="Freeform 428">
                <a:extLst>
                  <a:ext uri="{FF2B5EF4-FFF2-40B4-BE49-F238E27FC236}">
                    <a16:creationId xmlns:a16="http://schemas.microsoft.com/office/drawing/2014/main" id="{4B10C5AF-941E-DE4E-B785-FD7ECB52D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1254" y="6821695"/>
                <a:ext cx="43564" cy="36881"/>
              </a:xfrm>
              <a:custGeom>
                <a:avLst/>
                <a:gdLst>
                  <a:gd name="T0" fmla="*/ 4 w 5"/>
                  <a:gd name="T1" fmla="*/ 1 h 4"/>
                  <a:gd name="T2" fmla="*/ 0 w 5"/>
                  <a:gd name="T3" fmla="*/ 4 h 4"/>
                  <a:gd name="T4" fmla="*/ 4 w 5"/>
                  <a:gd name="T5" fmla="*/ 1 h 4"/>
                  <a:gd name="T6" fmla="*/ 4 w 5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2" y="2"/>
                      <a:pt x="0" y="3"/>
                      <a:pt x="0" y="4"/>
                    </a:cubicBezTo>
                    <a:cubicBezTo>
                      <a:pt x="0" y="4"/>
                      <a:pt x="4" y="1"/>
                      <a:pt x="4" y="1"/>
                    </a:cubicBezTo>
                    <a:cubicBezTo>
                      <a:pt x="3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" name="Freeform 429">
                <a:extLst>
                  <a:ext uri="{FF2B5EF4-FFF2-40B4-BE49-F238E27FC236}">
                    <a16:creationId xmlns:a16="http://schemas.microsoft.com/office/drawing/2014/main" id="{3EBE2971-1938-004B-8DFB-AE454EA1E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7585" y="7156699"/>
                <a:ext cx="17427" cy="27660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3"/>
                      <a:pt x="1" y="3"/>
                    </a:cubicBezTo>
                    <a:cubicBezTo>
                      <a:pt x="2" y="3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D3C1D4D4-9901-4942-BF93-FD4D89BA79BA}"/>
                  </a:ext>
                </a:extLst>
              </p:cNvPr>
              <p:cNvGrpSpPr/>
              <p:nvPr/>
            </p:nvGrpSpPr>
            <p:grpSpPr>
              <a:xfrm>
                <a:off x="20303921" y="6769449"/>
                <a:ext cx="636045" cy="639271"/>
                <a:chOff x="5961121" y="2686387"/>
                <a:chExt cx="288233" cy="273757"/>
              </a:xfrm>
              <a:grpFill/>
            </p:grpSpPr>
            <p:sp>
              <p:nvSpPr>
                <p:cNvPr id="405" name="Freeform 430">
                  <a:extLst>
                    <a:ext uri="{FF2B5EF4-FFF2-40B4-BE49-F238E27FC236}">
                      <a16:creationId xmlns:a16="http://schemas.microsoft.com/office/drawing/2014/main" id="{E7DA8111-38A7-014F-96F3-C07685333E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30902" y="2686387"/>
                  <a:ext cx="118452" cy="100026"/>
                </a:xfrm>
                <a:custGeom>
                  <a:avLst/>
                  <a:gdLst>
                    <a:gd name="T0" fmla="*/ 28 w 31"/>
                    <a:gd name="T1" fmla="*/ 10 h 26"/>
                    <a:gd name="T2" fmla="*/ 29 w 31"/>
                    <a:gd name="T3" fmla="*/ 7 h 26"/>
                    <a:gd name="T4" fmla="*/ 27 w 31"/>
                    <a:gd name="T5" fmla="*/ 10 h 26"/>
                    <a:gd name="T6" fmla="*/ 20 w 31"/>
                    <a:gd name="T7" fmla="*/ 8 h 26"/>
                    <a:gd name="T8" fmla="*/ 11 w 31"/>
                    <a:gd name="T9" fmla="*/ 1 h 26"/>
                    <a:gd name="T10" fmla="*/ 11 w 31"/>
                    <a:gd name="T11" fmla="*/ 5 h 26"/>
                    <a:gd name="T12" fmla="*/ 9 w 31"/>
                    <a:gd name="T13" fmla="*/ 11 h 26"/>
                    <a:gd name="T14" fmla="*/ 7 w 31"/>
                    <a:gd name="T15" fmla="*/ 14 h 26"/>
                    <a:gd name="T16" fmla="*/ 4 w 31"/>
                    <a:gd name="T17" fmla="*/ 14 h 26"/>
                    <a:gd name="T18" fmla="*/ 5 w 31"/>
                    <a:gd name="T19" fmla="*/ 16 h 26"/>
                    <a:gd name="T20" fmla="*/ 1 w 31"/>
                    <a:gd name="T21" fmla="*/ 18 h 26"/>
                    <a:gd name="T22" fmla="*/ 2 w 31"/>
                    <a:gd name="T23" fmla="*/ 23 h 26"/>
                    <a:gd name="T24" fmla="*/ 4 w 31"/>
                    <a:gd name="T25" fmla="*/ 25 h 26"/>
                    <a:gd name="T26" fmla="*/ 6 w 31"/>
                    <a:gd name="T27" fmla="*/ 23 h 26"/>
                    <a:gd name="T28" fmla="*/ 7 w 31"/>
                    <a:gd name="T29" fmla="*/ 23 h 26"/>
                    <a:gd name="T30" fmla="*/ 4 w 31"/>
                    <a:gd name="T31" fmla="*/ 20 h 26"/>
                    <a:gd name="T32" fmla="*/ 7 w 31"/>
                    <a:gd name="T33" fmla="*/ 19 h 26"/>
                    <a:gd name="T34" fmla="*/ 12 w 31"/>
                    <a:gd name="T35" fmla="*/ 18 h 26"/>
                    <a:gd name="T36" fmla="*/ 17 w 31"/>
                    <a:gd name="T37" fmla="*/ 21 h 26"/>
                    <a:gd name="T38" fmla="*/ 21 w 31"/>
                    <a:gd name="T39" fmla="*/ 16 h 26"/>
                    <a:gd name="T40" fmla="*/ 31 w 31"/>
                    <a:gd name="T41" fmla="*/ 14 h 26"/>
                    <a:gd name="T42" fmla="*/ 29 w 31"/>
                    <a:gd name="T43" fmla="*/ 12 h 26"/>
                    <a:gd name="T44" fmla="*/ 28 w 31"/>
                    <a:gd name="T45" fmla="*/ 10 h 26"/>
                    <a:gd name="T46" fmla="*/ 28 w 31"/>
                    <a:gd name="T47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" h="26">
                      <a:moveTo>
                        <a:pt x="28" y="10"/>
                      </a:moveTo>
                      <a:cubicBezTo>
                        <a:pt x="28" y="10"/>
                        <a:pt x="29" y="8"/>
                        <a:pt x="29" y="7"/>
                      </a:cubicBezTo>
                      <a:cubicBezTo>
                        <a:pt x="29" y="8"/>
                        <a:pt x="27" y="10"/>
                        <a:pt x="27" y="10"/>
                      </a:cubicBezTo>
                      <a:cubicBezTo>
                        <a:pt x="25" y="10"/>
                        <a:pt x="21" y="9"/>
                        <a:pt x="20" y="8"/>
                      </a:cubicBezTo>
                      <a:cubicBezTo>
                        <a:pt x="17" y="7"/>
                        <a:pt x="15" y="2"/>
                        <a:pt x="11" y="1"/>
                      </a:cubicBezTo>
                      <a:cubicBezTo>
                        <a:pt x="9" y="0"/>
                        <a:pt x="10" y="4"/>
                        <a:pt x="11" y="5"/>
                      </a:cubicBezTo>
                      <a:cubicBezTo>
                        <a:pt x="11" y="7"/>
                        <a:pt x="10" y="9"/>
                        <a:pt x="9" y="11"/>
                      </a:cubicBezTo>
                      <a:cubicBezTo>
                        <a:pt x="8" y="12"/>
                        <a:pt x="10" y="15"/>
                        <a:pt x="7" y="14"/>
                      </a:cubicBezTo>
                      <a:cubicBezTo>
                        <a:pt x="7" y="14"/>
                        <a:pt x="5" y="13"/>
                        <a:pt x="4" y="14"/>
                      </a:cubicBezTo>
                      <a:cubicBezTo>
                        <a:pt x="4" y="15"/>
                        <a:pt x="5" y="16"/>
                        <a:pt x="5" y="16"/>
                      </a:cubicBezTo>
                      <a:cubicBezTo>
                        <a:pt x="5" y="16"/>
                        <a:pt x="2" y="18"/>
                        <a:pt x="1" y="18"/>
                      </a:cubicBezTo>
                      <a:cubicBezTo>
                        <a:pt x="0" y="20"/>
                        <a:pt x="3" y="21"/>
                        <a:pt x="2" y="23"/>
                      </a:cubicBezTo>
                      <a:cubicBezTo>
                        <a:pt x="1" y="24"/>
                        <a:pt x="3" y="26"/>
                        <a:pt x="4" y="25"/>
                      </a:cubicBezTo>
                      <a:cubicBezTo>
                        <a:pt x="5" y="24"/>
                        <a:pt x="5" y="23"/>
                        <a:pt x="6" y="23"/>
                      </a:cubicBezTo>
                      <a:cubicBezTo>
                        <a:pt x="6" y="23"/>
                        <a:pt x="7" y="24"/>
                        <a:pt x="7" y="23"/>
                      </a:cubicBezTo>
                      <a:cubicBezTo>
                        <a:pt x="7" y="22"/>
                        <a:pt x="5" y="21"/>
                        <a:pt x="4" y="20"/>
                      </a:cubicBezTo>
                      <a:cubicBezTo>
                        <a:pt x="3" y="18"/>
                        <a:pt x="7" y="19"/>
                        <a:pt x="7" y="19"/>
                      </a:cubicBezTo>
                      <a:cubicBezTo>
                        <a:pt x="9" y="19"/>
                        <a:pt x="10" y="17"/>
                        <a:pt x="12" y="18"/>
                      </a:cubicBezTo>
                      <a:cubicBezTo>
                        <a:pt x="14" y="19"/>
                        <a:pt x="15" y="20"/>
                        <a:pt x="17" y="21"/>
                      </a:cubicBezTo>
                      <a:cubicBezTo>
                        <a:pt x="20" y="23"/>
                        <a:pt x="19" y="17"/>
                        <a:pt x="21" y="16"/>
                      </a:cubicBezTo>
                      <a:cubicBezTo>
                        <a:pt x="21" y="16"/>
                        <a:pt x="31" y="16"/>
                        <a:pt x="31" y="14"/>
                      </a:cubicBezTo>
                      <a:cubicBezTo>
                        <a:pt x="30" y="13"/>
                        <a:pt x="27" y="15"/>
                        <a:pt x="29" y="12"/>
                      </a:cubicBezTo>
                      <a:cubicBezTo>
                        <a:pt x="30" y="11"/>
                        <a:pt x="27" y="12"/>
                        <a:pt x="28" y="10"/>
                      </a:cubicBezTo>
                      <a:cubicBezTo>
                        <a:pt x="29" y="7"/>
                        <a:pt x="28" y="11"/>
                        <a:pt x="28" y="1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06" name="Freeform 431">
                  <a:extLst>
                    <a:ext uri="{FF2B5EF4-FFF2-40B4-BE49-F238E27FC236}">
                      <a16:creationId xmlns:a16="http://schemas.microsoft.com/office/drawing/2014/main" id="{BC24E56F-1120-CD48-B602-F8FA60A360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1121" y="2778517"/>
                  <a:ext cx="215847" cy="181627"/>
                </a:xfrm>
                <a:custGeom>
                  <a:avLst/>
                  <a:gdLst>
                    <a:gd name="T0" fmla="*/ 52 w 56"/>
                    <a:gd name="T1" fmla="*/ 1 h 47"/>
                    <a:gd name="T2" fmla="*/ 51 w 56"/>
                    <a:gd name="T3" fmla="*/ 1 h 47"/>
                    <a:gd name="T4" fmla="*/ 52 w 56"/>
                    <a:gd name="T5" fmla="*/ 3 h 47"/>
                    <a:gd name="T6" fmla="*/ 49 w 56"/>
                    <a:gd name="T7" fmla="*/ 3 h 47"/>
                    <a:gd name="T8" fmla="*/ 47 w 56"/>
                    <a:gd name="T9" fmla="*/ 5 h 47"/>
                    <a:gd name="T10" fmla="*/ 45 w 56"/>
                    <a:gd name="T11" fmla="*/ 6 h 47"/>
                    <a:gd name="T12" fmla="*/ 46 w 56"/>
                    <a:gd name="T13" fmla="*/ 7 h 47"/>
                    <a:gd name="T14" fmla="*/ 46 w 56"/>
                    <a:gd name="T15" fmla="*/ 10 h 47"/>
                    <a:gd name="T16" fmla="*/ 46 w 56"/>
                    <a:gd name="T17" fmla="*/ 13 h 47"/>
                    <a:gd name="T18" fmla="*/ 41 w 56"/>
                    <a:gd name="T19" fmla="*/ 22 h 47"/>
                    <a:gd name="T20" fmla="*/ 36 w 56"/>
                    <a:gd name="T21" fmla="*/ 27 h 47"/>
                    <a:gd name="T22" fmla="*/ 31 w 56"/>
                    <a:gd name="T23" fmla="*/ 27 h 47"/>
                    <a:gd name="T24" fmla="*/ 32 w 56"/>
                    <a:gd name="T25" fmla="*/ 24 h 47"/>
                    <a:gd name="T26" fmla="*/ 30 w 56"/>
                    <a:gd name="T27" fmla="*/ 25 h 47"/>
                    <a:gd name="T28" fmla="*/ 29 w 56"/>
                    <a:gd name="T29" fmla="*/ 27 h 47"/>
                    <a:gd name="T30" fmla="*/ 25 w 56"/>
                    <a:gd name="T31" fmla="*/ 33 h 47"/>
                    <a:gd name="T32" fmla="*/ 25 w 56"/>
                    <a:gd name="T33" fmla="*/ 34 h 47"/>
                    <a:gd name="T34" fmla="*/ 23 w 56"/>
                    <a:gd name="T35" fmla="*/ 36 h 47"/>
                    <a:gd name="T36" fmla="*/ 21 w 56"/>
                    <a:gd name="T37" fmla="*/ 35 h 47"/>
                    <a:gd name="T38" fmla="*/ 17 w 56"/>
                    <a:gd name="T39" fmla="*/ 35 h 47"/>
                    <a:gd name="T40" fmla="*/ 9 w 56"/>
                    <a:gd name="T41" fmla="*/ 36 h 47"/>
                    <a:gd name="T42" fmla="*/ 2 w 56"/>
                    <a:gd name="T43" fmla="*/ 42 h 47"/>
                    <a:gd name="T44" fmla="*/ 1 w 56"/>
                    <a:gd name="T45" fmla="*/ 44 h 47"/>
                    <a:gd name="T46" fmla="*/ 3 w 56"/>
                    <a:gd name="T47" fmla="*/ 43 h 47"/>
                    <a:gd name="T48" fmla="*/ 5 w 56"/>
                    <a:gd name="T49" fmla="*/ 44 h 47"/>
                    <a:gd name="T50" fmla="*/ 22 w 56"/>
                    <a:gd name="T51" fmla="*/ 40 h 47"/>
                    <a:gd name="T52" fmla="*/ 21 w 56"/>
                    <a:gd name="T53" fmla="*/ 43 h 47"/>
                    <a:gd name="T54" fmla="*/ 24 w 56"/>
                    <a:gd name="T55" fmla="*/ 47 h 47"/>
                    <a:gd name="T56" fmla="*/ 27 w 56"/>
                    <a:gd name="T57" fmla="*/ 44 h 47"/>
                    <a:gd name="T58" fmla="*/ 30 w 56"/>
                    <a:gd name="T59" fmla="*/ 43 h 47"/>
                    <a:gd name="T60" fmla="*/ 31 w 56"/>
                    <a:gd name="T61" fmla="*/ 40 h 47"/>
                    <a:gd name="T62" fmla="*/ 38 w 56"/>
                    <a:gd name="T63" fmla="*/ 39 h 47"/>
                    <a:gd name="T64" fmla="*/ 41 w 56"/>
                    <a:gd name="T65" fmla="*/ 40 h 47"/>
                    <a:gd name="T66" fmla="*/ 43 w 56"/>
                    <a:gd name="T67" fmla="*/ 37 h 47"/>
                    <a:gd name="T68" fmla="*/ 45 w 56"/>
                    <a:gd name="T69" fmla="*/ 35 h 47"/>
                    <a:gd name="T70" fmla="*/ 46 w 56"/>
                    <a:gd name="T71" fmla="*/ 38 h 47"/>
                    <a:gd name="T72" fmla="*/ 48 w 56"/>
                    <a:gd name="T73" fmla="*/ 37 h 47"/>
                    <a:gd name="T74" fmla="*/ 49 w 56"/>
                    <a:gd name="T75" fmla="*/ 35 h 47"/>
                    <a:gd name="T76" fmla="*/ 49 w 56"/>
                    <a:gd name="T77" fmla="*/ 32 h 47"/>
                    <a:gd name="T78" fmla="*/ 51 w 56"/>
                    <a:gd name="T79" fmla="*/ 26 h 47"/>
                    <a:gd name="T80" fmla="*/ 51 w 56"/>
                    <a:gd name="T81" fmla="*/ 19 h 47"/>
                    <a:gd name="T82" fmla="*/ 53 w 56"/>
                    <a:gd name="T83" fmla="*/ 19 h 47"/>
                    <a:gd name="T84" fmla="*/ 55 w 56"/>
                    <a:gd name="T85" fmla="*/ 17 h 47"/>
                    <a:gd name="T86" fmla="*/ 55 w 56"/>
                    <a:gd name="T87" fmla="*/ 9 h 47"/>
                    <a:gd name="T88" fmla="*/ 52 w 56"/>
                    <a:gd name="T89" fmla="*/ 1 h 47"/>
                    <a:gd name="T90" fmla="*/ 52 w 56"/>
                    <a:gd name="T91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6" h="47">
                      <a:moveTo>
                        <a:pt x="52" y="1"/>
                      </a:moveTo>
                      <a:cubicBezTo>
                        <a:pt x="51" y="1"/>
                        <a:pt x="51" y="0"/>
                        <a:pt x="51" y="1"/>
                      </a:cubicBezTo>
                      <a:cubicBezTo>
                        <a:pt x="49" y="2"/>
                        <a:pt x="51" y="2"/>
                        <a:pt x="52" y="3"/>
                      </a:cubicBezTo>
                      <a:cubicBezTo>
                        <a:pt x="53" y="4"/>
                        <a:pt x="50" y="5"/>
                        <a:pt x="49" y="3"/>
                      </a:cubicBezTo>
                      <a:cubicBezTo>
                        <a:pt x="48" y="1"/>
                        <a:pt x="47" y="4"/>
                        <a:pt x="47" y="5"/>
                      </a:cubicBezTo>
                      <a:cubicBezTo>
                        <a:pt x="46" y="5"/>
                        <a:pt x="45" y="6"/>
                        <a:pt x="45" y="6"/>
                      </a:cubicBezTo>
                      <a:cubicBezTo>
                        <a:pt x="45" y="8"/>
                        <a:pt x="46" y="7"/>
                        <a:pt x="46" y="7"/>
                      </a:cubicBezTo>
                      <a:cubicBezTo>
                        <a:pt x="46" y="8"/>
                        <a:pt x="46" y="9"/>
                        <a:pt x="46" y="10"/>
                      </a:cubicBezTo>
                      <a:cubicBezTo>
                        <a:pt x="46" y="11"/>
                        <a:pt x="47" y="11"/>
                        <a:pt x="46" y="13"/>
                      </a:cubicBezTo>
                      <a:cubicBezTo>
                        <a:pt x="44" y="16"/>
                        <a:pt x="43" y="19"/>
                        <a:pt x="41" y="22"/>
                      </a:cubicBezTo>
                      <a:cubicBezTo>
                        <a:pt x="40" y="23"/>
                        <a:pt x="37" y="27"/>
                        <a:pt x="36" y="27"/>
                      </a:cubicBezTo>
                      <a:cubicBezTo>
                        <a:pt x="34" y="27"/>
                        <a:pt x="32" y="28"/>
                        <a:pt x="31" y="27"/>
                      </a:cubicBezTo>
                      <a:cubicBezTo>
                        <a:pt x="30" y="26"/>
                        <a:pt x="32" y="25"/>
                        <a:pt x="32" y="24"/>
                      </a:cubicBezTo>
                      <a:cubicBezTo>
                        <a:pt x="33" y="23"/>
                        <a:pt x="30" y="25"/>
                        <a:pt x="30" y="25"/>
                      </a:cubicBezTo>
                      <a:cubicBezTo>
                        <a:pt x="29" y="26"/>
                        <a:pt x="29" y="26"/>
                        <a:pt x="29" y="27"/>
                      </a:cubicBezTo>
                      <a:cubicBezTo>
                        <a:pt x="29" y="30"/>
                        <a:pt x="26" y="31"/>
                        <a:pt x="25" y="33"/>
                      </a:cubicBezTo>
                      <a:cubicBezTo>
                        <a:pt x="25" y="33"/>
                        <a:pt x="25" y="34"/>
                        <a:pt x="25" y="34"/>
                      </a:cubicBezTo>
                      <a:cubicBezTo>
                        <a:pt x="25" y="35"/>
                        <a:pt x="23" y="36"/>
                        <a:pt x="23" y="36"/>
                      </a:cubicBezTo>
                      <a:cubicBezTo>
                        <a:pt x="22" y="36"/>
                        <a:pt x="23" y="35"/>
                        <a:pt x="21" y="35"/>
                      </a:cubicBezTo>
                      <a:cubicBezTo>
                        <a:pt x="20" y="35"/>
                        <a:pt x="19" y="35"/>
                        <a:pt x="17" y="35"/>
                      </a:cubicBezTo>
                      <a:cubicBezTo>
                        <a:pt x="14" y="36"/>
                        <a:pt x="12" y="35"/>
                        <a:pt x="9" y="36"/>
                      </a:cubicBezTo>
                      <a:cubicBezTo>
                        <a:pt x="7" y="38"/>
                        <a:pt x="4" y="40"/>
                        <a:pt x="2" y="42"/>
                      </a:cubicBezTo>
                      <a:cubicBezTo>
                        <a:pt x="0" y="42"/>
                        <a:pt x="0" y="45"/>
                        <a:pt x="1" y="44"/>
                      </a:cubicBez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4" y="44"/>
                        <a:pt x="5" y="45"/>
                        <a:pt x="5" y="44"/>
                      </a:cubicBezTo>
                      <a:cubicBezTo>
                        <a:pt x="10" y="43"/>
                        <a:pt x="17" y="39"/>
                        <a:pt x="22" y="40"/>
                      </a:cubicBezTo>
                      <a:cubicBezTo>
                        <a:pt x="23" y="41"/>
                        <a:pt x="21" y="43"/>
                        <a:pt x="21" y="43"/>
                      </a:cubicBezTo>
                      <a:cubicBezTo>
                        <a:pt x="22" y="44"/>
                        <a:pt x="23" y="47"/>
                        <a:pt x="24" y="47"/>
                      </a:cubicBezTo>
                      <a:cubicBezTo>
                        <a:pt x="25" y="46"/>
                        <a:pt x="26" y="45"/>
                        <a:pt x="27" y="44"/>
                      </a:cubicBezTo>
                      <a:cubicBezTo>
                        <a:pt x="28" y="42"/>
                        <a:pt x="28" y="43"/>
                        <a:pt x="30" y="43"/>
                      </a:cubicBezTo>
                      <a:cubicBezTo>
                        <a:pt x="29" y="43"/>
                        <a:pt x="28" y="35"/>
                        <a:pt x="31" y="40"/>
                      </a:cubicBezTo>
                      <a:cubicBezTo>
                        <a:pt x="32" y="42"/>
                        <a:pt x="37" y="40"/>
                        <a:pt x="38" y="39"/>
                      </a:cubicBezTo>
                      <a:cubicBezTo>
                        <a:pt x="40" y="36"/>
                        <a:pt x="40" y="42"/>
                        <a:pt x="41" y="40"/>
                      </a:cubicBezTo>
                      <a:cubicBezTo>
                        <a:pt x="41" y="39"/>
                        <a:pt x="42" y="37"/>
                        <a:pt x="43" y="37"/>
                      </a:cubicBezTo>
                      <a:cubicBezTo>
                        <a:pt x="44" y="36"/>
                        <a:pt x="44" y="37"/>
                        <a:pt x="45" y="35"/>
                      </a:cubicBezTo>
                      <a:cubicBezTo>
                        <a:pt x="45" y="35"/>
                        <a:pt x="45" y="39"/>
                        <a:pt x="46" y="38"/>
                      </a:cubicBezTo>
                      <a:cubicBezTo>
                        <a:pt x="46" y="38"/>
                        <a:pt x="47" y="38"/>
                        <a:pt x="48" y="37"/>
                      </a:cubicBezTo>
                      <a:cubicBezTo>
                        <a:pt x="49" y="37"/>
                        <a:pt x="48" y="36"/>
                        <a:pt x="49" y="35"/>
                      </a:cubicBezTo>
                      <a:cubicBezTo>
                        <a:pt x="51" y="34"/>
                        <a:pt x="51" y="34"/>
                        <a:pt x="49" y="32"/>
                      </a:cubicBezTo>
                      <a:cubicBezTo>
                        <a:pt x="48" y="31"/>
                        <a:pt x="51" y="28"/>
                        <a:pt x="51" y="26"/>
                      </a:cubicBezTo>
                      <a:cubicBezTo>
                        <a:pt x="52" y="24"/>
                        <a:pt x="50" y="21"/>
                        <a:pt x="51" y="19"/>
                      </a:cubicBezTo>
                      <a:cubicBezTo>
                        <a:pt x="52" y="18"/>
                        <a:pt x="52" y="19"/>
                        <a:pt x="53" y="19"/>
                      </a:cubicBezTo>
                      <a:cubicBezTo>
                        <a:pt x="54" y="19"/>
                        <a:pt x="55" y="17"/>
                        <a:pt x="55" y="17"/>
                      </a:cubicBezTo>
                      <a:cubicBezTo>
                        <a:pt x="56" y="14"/>
                        <a:pt x="56" y="11"/>
                        <a:pt x="55" y="9"/>
                      </a:cubicBezTo>
                      <a:cubicBezTo>
                        <a:pt x="55" y="8"/>
                        <a:pt x="52" y="1"/>
                        <a:pt x="52" y="1"/>
                      </a:cubicBezTo>
                      <a:cubicBezTo>
                        <a:pt x="52" y="1"/>
                        <a:pt x="52" y="1"/>
                        <a:pt x="52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41" name="Freeform 432">
                <a:extLst>
                  <a:ext uri="{FF2B5EF4-FFF2-40B4-BE49-F238E27FC236}">
                    <a16:creationId xmlns:a16="http://schemas.microsoft.com/office/drawing/2014/main" id="{B36AB7D7-4BBC-DB4F-8253-569CF29E2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3655" y="7356470"/>
                <a:ext cx="17427" cy="2458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" name="Freeform 433">
                <a:extLst>
                  <a:ext uri="{FF2B5EF4-FFF2-40B4-BE49-F238E27FC236}">
                    <a16:creationId xmlns:a16="http://schemas.microsoft.com/office/drawing/2014/main" id="{63851156-E94A-B849-B0AC-21153C0E8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2004" y="7356470"/>
                <a:ext cx="110363" cy="89128"/>
              </a:xfrm>
              <a:custGeom>
                <a:avLst/>
                <a:gdLst>
                  <a:gd name="T0" fmla="*/ 11 w 13"/>
                  <a:gd name="T1" fmla="*/ 2 h 10"/>
                  <a:gd name="T2" fmla="*/ 7 w 13"/>
                  <a:gd name="T3" fmla="*/ 2 h 10"/>
                  <a:gd name="T4" fmla="*/ 5 w 13"/>
                  <a:gd name="T5" fmla="*/ 3 h 10"/>
                  <a:gd name="T6" fmla="*/ 3 w 13"/>
                  <a:gd name="T7" fmla="*/ 4 h 10"/>
                  <a:gd name="T8" fmla="*/ 0 w 13"/>
                  <a:gd name="T9" fmla="*/ 6 h 10"/>
                  <a:gd name="T10" fmla="*/ 3 w 13"/>
                  <a:gd name="T11" fmla="*/ 9 h 10"/>
                  <a:gd name="T12" fmla="*/ 6 w 13"/>
                  <a:gd name="T13" fmla="*/ 6 h 10"/>
                  <a:gd name="T14" fmla="*/ 10 w 13"/>
                  <a:gd name="T15" fmla="*/ 6 h 10"/>
                  <a:gd name="T16" fmla="*/ 11 w 13"/>
                  <a:gd name="T17" fmla="*/ 2 h 10"/>
                  <a:gd name="T18" fmla="*/ 11 w 13"/>
                  <a:gd name="T1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1" y="2"/>
                    </a:moveTo>
                    <a:cubicBezTo>
                      <a:pt x="9" y="2"/>
                      <a:pt x="9" y="0"/>
                      <a:pt x="7" y="2"/>
                    </a:cubicBezTo>
                    <a:cubicBezTo>
                      <a:pt x="6" y="2"/>
                      <a:pt x="5" y="4"/>
                      <a:pt x="5" y="3"/>
                    </a:cubicBezTo>
                    <a:cubicBezTo>
                      <a:pt x="4" y="2"/>
                      <a:pt x="3" y="4"/>
                      <a:pt x="3" y="4"/>
                    </a:cubicBezTo>
                    <a:cubicBezTo>
                      <a:pt x="2" y="6"/>
                      <a:pt x="1" y="5"/>
                      <a:pt x="0" y="6"/>
                    </a:cubicBezTo>
                    <a:cubicBezTo>
                      <a:pt x="0" y="5"/>
                      <a:pt x="2" y="9"/>
                      <a:pt x="3" y="9"/>
                    </a:cubicBezTo>
                    <a:cubicBezTo>
                      <a:pt x="3" y="10"/>
                      <a:pt x="5" y="6"/>
                      <a:pt x="6" y="6"/>
                    </a:cubicBezTo>
                    <a:cubicBezTo>
                      <a:pt x="7" y="6"/>
                      <a:pt x="9" y="7"/>
                      <a:pt x="10" y="6"/>
                    </a:cubicBezTo>
                    <a:cubicBezTo>
                      <a:pt x="11" y="6"/>
                      <a:pt x="13" y="3"/>
                      <a:pt x="11" y="2"/>
                    </a:cubicBezTo>
                    <a:cubicBezTo>
                      <a:pt x="10" y="2"/>
                      <a:pt x="11" y="2"/>
                      <a:pt x="1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434">
                <a:extLst>
                  <a:ext uri="{FF2B5EF4-FFF2-40B4-BE49-F238E27FC236}">
                    <a16:creationId xmlns:a16="http://schemas.microsoft.com/office/drawing/2014/main" id="{EFAE747B-BC8C-604C-8DF1-FEC364315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1639" y="7390279"/>
                <a:ext cx="92937" cy="144451"/>
              </a:xfrm>
              <a:custGeom>
                <a:avLst/>
                <a:gdLst>
                  <a:gd name="T0" fmla="*/ 7 w 11"/>
                  <a:gd name="T1" fmla="*/ 0 h 16"/>
                  <a:gd name="T2" fmla="*/ 2 w 11"/>
                  <a:gd name="T3" fmla="*/ 2 h 16"/>
                  <a:gd name="T4" fmla="*/ 0 w 11"/>
                  <a:gd name="T5" fmla="*/ 6 h 16"/>
                  <a:gd name="T6" fmla="*/ 2 w 11"/>
                  <a:gd name="T7" fmla="*/ 6 h 16"/>
                  <a:gd name="T8" fmla="*/ 3 w 11"/>
                  <a:gd name="T9" fmla="*/ 4 h 16"/>
                  <a:gd name="T10" fmla="*/ 4 w 11"/>
                  <a:gd name="T11" fmla="*/ 5 h 16"/>
                  <a:gd name="T12" fmla="*/ 3 w 11"/>
                  <a:gd name="T13" fmla="*/ 10 h 16"/>
                  <a:gd name="T14" fmla="*/ 3 w 11"/>
                  <a:gd name="T15" fmla="*/ 11 h 16"/>
                  <a:gd name="T16" fmla="*/ 3 w 11"/>
                  <a:gd name="T17" fmla="*/ 13 h 16"/>
                  <a:gd name="T18" fmla="*/ 5 w 11"/>
                  <a:gd name="T19" fmla="*/ 12 h 16"/>
                  <a:gd name="T20" fmla="*/ 6 w 11"/>
                  <a:gd name="T21" fmla="*/ 15 h 16"/>
                  <a:gd name="T22" fmla="*/ 8 w 11"/>
                  <a:gd name="T23" fmla="*/ 12 h 16"/>
                  <a:gd name="T24" fmla="*/ 11 w 11"/>
                  <a:gd name="T25" fmla="*/ 7 h 16"/>
                  <a:gd name="T26" fmla="*/ 10 w 11"/>
                  <a:gd name="T27" fmla="*/ 2 h 16"/>
                  <a:gd name="T28" fmla="*/ 7 w 11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6">
                    <a:moveTo>
                      <a:pt x="7" y="0"/>
                    </a:moveTo>
                    <a:cubicBezTo>
                      <a:pt x="5" y="0"/>
                      <a:pt x="3" y="1"/>
                      <a:pt x="2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5"/>
                      <a:pt x="3" y="5"/>
                      <a:pt x="2" y="6"/>
                    </a:cubicBezTo>
                    <a:cubicBezTo>
                      <a:pt x="3" y="5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7"/>
                      <a:pt x="4" y="8"/>
                      <a:pt x="3" y="10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2"/>
                      <a:pt x="3" y="13"/>
                      <a:pt x="3" y="13"/>
                    </a:cubicBezTo>
                    <a:cubicBezTo>
                      <a:pt x="3" y="16"/>
                      <a:pt x="5" y="12"/>
                      <a:pt x="5" y="12"/>
                    </a:cubicBezTo>
                    <a:cubicBezTo>
                      <a:pt x="5" y="12"/>
                      <a:pt x="5" y="15"/>
                      <a:pt x="6" y="15"/>
                    </a:cubicBezTo>
                    <a:cubicBezTo>
                      <a:pt x="6" y="16"/>
                      <a:pt x="8" y="13"/>
                      <a:pt x="8" y="12"/>
                    </a:cubicBezTo>
                    <a:cubicBezTo>
                      <a:pt x="10" y="10"/>
                      <a:pt x="10" y="8"/>
                      <a:pt x="11" y="7"/>
                    </a:cubicBezTo>
                    <a:cubicBezTo>
                      <a:pt x="11" y="5"/>
                      <a:pt x="10" y="4"/>
                      <a:pt x="10" y="2"/>
                    </a:cubicBezTo>
                    <a:cubicBezTo>
                      <a:pt x="10" y="0"/>
                      <a:pt x="7" y="2"/>
                      <a:pt x="7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435">
                <a:extLst>
                  <a:ext uri="{FF2B5EF4-FFF2-40B4-BE49-F238E27FC236}">
                    <a16:creationId xmlns:a16="http://schemas.microsoft.com/office/drawing/2014/main" id="{AFA99128-38DF-4D4F-8F25-48D3F2F69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8702" y="7743725"/>
                <a:ext cx="31949" cy="27660"/>
              </a:xfrm>
              <a:custGeom>
                <a:avLst/>
                <a:gdLst>
                  <a:gd name="T0" fmla="*/ 4 w 4"/>
                  <a:gd name="T1" fmla="*/ 0 h 3"/>
                  <a:gd name="T2" fmla="*/ 1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0"/>
                      <a:pt x="0" y="1"/>
                      <a:pt x="1" y="3"/>
                    </a:cubicBezTo>
                    <a:cubicBezTo>
                      <a:pt x="1" y="3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" name="Freeform 436">
                <a:extLst>
                  <a:ext uri="{FF2B5EF4-FFF2-40B4-BE49-F238E27FC236}">
                    <a16:creationId xmlns:a16="http://schemas.microsoft.com/office/drawing/2014/main" id="{1591834D-ECFC-9246-A0E8-EDFEAF163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34213" y="7654594"/>
                <a:ext cx="17427" cy="15367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437">
                <a:extLst>
                  <a:ext uri="{FF2B5EF4-FFF2-40B4-BE49-F238E27FC236}">
                    <a16:creationId xmlns:a16="http://schemas.microsoft.com/office/drawing/2014/main" id="{5388D4B4-8057-A44B-85AF-5E96F81AB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4772" y="7842073"/>
                <a:ext cx="17427" cy="922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438">
                <a:extLst>
                  <a:ext uri="{FF2B5EF4-FFF2-40B4-BE49-F238E27FC236}">
                    <a16:creationId xmlns:a16="http://schemas.microsoft.com/office/drawing/2014/main" id="{813A2B90-64E5-5F49-AE51-1659D78D9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2132" y="7808265"/>
                <a:ext cx="101652" cy="150598"/>
              </a:xfrm>
              <a:custGeom>
                <a:avLst/>
                <a:gdLst>
                  <a:gd name="T0" fmla="*/ 8 w 12"/>
                  <a:gd name="T1" fmla="*/ 1 h 17"/>
                  <a:gd name="T2" fmla="*/ 0 w 12"/>
                  <a:gd name="T3" fmla="*/ 8 h 17"/>
                  <a:gd name="T4" fmla="*/ 1 w 12"/>
                  <a:gd name="T5" fmla="*/ 14 h 17"/>
                  <a:gd name="T6" fmla="*/ 3 w 12"/>
                  <a:gd name="T7" fmla="*/ 17 h 17"/>
                  <a:gd name="T8" fmla="*/ 8 w 12"/>
                  <a:gd name="T9" fmla="*/ 1 h 17"/>
                  <a:gd name="T10" fmla="*/ 8 w 12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7">
                    <a:moveTo>
                      <a:pt x="8" y="1"/>
                    </a:moveTo>
                    <a:cubicBezTo>
                      <a:pt x="5" y="0"/>
                      <a:pt x="1" y="6"/>
                      <a:pt x="0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4"/>
                      <a:pt x="3" y="17"/>
                      <a:pt x="3" y="17"/>
                    </a:cubicBezTo>
                    <a:cubicBezTo>
                      <a:pt x="4" y="15"/>
                      <a:pt x="12" y="2"/>
                      <a:pt x="8" y="1"/>
                    </a:cubicBezTo>
                    <a:cubicBezTo>
                      <a:pt x="7" y="1"/>
                      <a:pt x="9" y="1"/>
                      <a:pt x="8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439">
                <a:extLst>
                  <a:ext uri="{FF2B5EF4-FFF2-40B4-BE49-F238E27FC236}">
                    <a16:creationId xmlns:a16="http://schemas.microsoft.com/office/drawing/2014/main" id="{F42C6EF1-38E6-8348-8A9F-F2D162378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9682" y="8060285"/>
                <a:ext cx="119078" cy="89128"/>
              </a:xfrm>
              <a:custGeom>
                <a:avLst/>
                <a:gdLst>
                  <a:gd name="T0" fmla="*/ 13 w 14"/>
                  <a:gd name="T1" fmla="*/ 1 h 10"/>
                  <a:gd name="T2" fmla="*/ 9 w 14"/>
                  <a:gd name="T3" fmla="*/ 0 h 10"/>
                  <a:gd name="T4" fmla="*/ 4 w 14"/>
                  <a:gd name="T5" fmla="*/ 2 h 10"/>
                  <a:gd name="T6" fmla="*/ 4 w 14"/>
                  <a:gd name="T7" fmla="*/ 9 h 10"/>
                  <a:gd name="T8" fmla="*/ 11 w 14"/>
                  <a:gd name="T9" fmla="*/ 6 h 10"/>
                  <a:gd name="T10" fmla="*/ 13 w 14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13" y="1"/>
                    </a:moveTo>
                    <a:cubicBezTo>
                      <a:pt x="12" y="1"/>
                      <a:pt x="11" y="0"/>
                      <a:pt x="9" y="0"/>
                    </a:cubicBezTo>
                    <a:cubicBezTo>
                      <a:pt x="7" y="0"/>
                      <a:pt x="6" y="1"/>
                      <a:pt x="4" y="2"/>
                    </a:cubicBezTo>
                    <a:cubicBezTo>
                      <a:pt x="2" y="4"/>
                      <a:pt x="0" y="7"/>
                      <a:pt x="4" y="9"/>
                    </a:cubicBezTo>
                    <a:cubicBezTo>
                      <a:pt x="6" y="10"/>
                      <a:pt x="10" y="8"/>
                      <a:pt x="11" y="6"/>
                    </a:cubicBezTo>
                    <a:cubicBezTo>
                      <a:pt x="11" y="5"/>
                      <a:pt x="14" y="1"/>
                      <a:pt x="13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440">
                <a:extLst>
                  <a:ext uri="{FF2B5EF4-FFF2-40B4-BE49-F238E27FC236}">
                    <a16:creationId xmlns:a16="http://schemas.microsoft.com/office/drawing/2014/main" id="{EFA39B95-2715-BE48-A302-19C7BC4DB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4705" y="8121754"/>
                <a:ext cx="171354" cy="255093"/>
              </a:xfrm>
              <a:custGeom>
                <a:avLst/>
                <a:gdLst>
                  <a:gd name="T0" fmla="*/ 12 w 20"/>
                  <a:gd name="T1" fmla="*/ 2 h 28"/>
                  <a:gd name="T2" fmla="*/ 9 w 20"/>
                  <a:gd name="T3" fmla="*/ 2 h 28"/>
                  <a:gd name="T4" fmla="*/ 4 w 20"/>
                  <a:gd name="T5" fmla="*/ 3 h 28"/>
                  <a:gd name="T6" fmla="*/ 3 w 20"/>
                  <a:gd name="T7" fmla="*/ 11 h 28"/>
                  <a:gd name="T8" fmla="*/ 3 w 20"/>
                  <a:gd name="T9" fmla="*/ 13 h 28"/>
                  <a:gd name="T10" fmla="*/ 0 w 20"/>
                  <a:gd name="T11" fmla="*/ 13 h 28"/>
                  <a:gd name="T12" fmla="*/ 3 w 20"/>
                  <a:gd name="T13" fmla="*/ 22 h 28"/>
                  <a:gd name="T14" fmla="*/ 5 w 20"/>
                  <a:gd name="T15" fmla="*/ 20 h 28"/>
                  <a:gd name="T16" fmla="*/ 7 w 20"/>
                  <a:gd name="T17" fmla="*/ 22 h 28"/>
                  <a:gd name="T18" fmla="*/ 4 w 20"/>
                  <a:gd name="T19" fmla="*/ 23 h 28"/>
                  <a:gd name="T20" fmla="*/ 8 w 20"/>
                  <a:gd name="T21" fmla="*/ 26 h 28"/>
                  <a:gd name="T22" fmla="*/ 11 w 20"/>
                  <a:gd name="T23" fmla="*/ 25 h 28"/>
                  <a:gd name="T24" fmla="*/ 15 w 20"/>
                  <a:gd name="T25" fmla="*/ 28 h 28"/>
                  <a:gd name="T26" fmla="*/ 14 w 20"/>
                  <a:gd name="T27" fmla="*/ 25 h 28"/>
                  <a:gd name="T28" fmla="*/ 17 w 20"/>
                  <a:gd name="T29" fmla="*/ 24 h 28"/>
                  <a:gd name="T30" fmla="*/ 10 w 20"/>
                  <a:gd name="T31" fmla="*/ 22 h 28"/>
                  <a:gd name="T32" fmla="*/ 9 w 20"/>
                  <a:gd name="T33" fmla="*/ 16 h 28"/>
                  <a:gd name="T34" fmla="*/ 12 w 20"/>
                  <a:gd name="T35" fmla="*/ 12 h 28"/>
                  <a:gd name="T36" fmla="*/ 13 w 20"/>
                  <a:gd name="T37" fmla="*/ 7 h 28"/>
                  <a:gd name="T38" fmla="*/ 12 w 20"/>
                  <a:gd name="T39" fmla="*/ 2 h 28"/>
                  <a:gd name="T40" fmla="*/ 12 w 20"/>
                  <a:gd name="T41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8">
                    <a:moveTo>
                      <a:pt x="12" y="2"/>
                    </a:moveTo>
                    <a:cubicBezTo>
                      <a:pt x="10" y="1"/>
                      <a:pt x="11" y="5"/>
                      <a:pt x="9" y="2"/>
                    </a:cubicBezTo>
                    <a:cubicBezTo>
                      <a:pt x="8" y="0"/>
                      <a:pt x="4" y="1"/>
                      <a:pt x="4" y="3"/>
                    </a:cubicBezTo>
                    <a:cubicBezTo>
                      <a:pt x="3" y="6"/>
                      <a:pt x="4" y="8"/>
                      <a:pt x="3" y="11"/>
                    </a:cubicBezTo>
                    <a:cubicBezTo>
                      <a:pt x="3" y="12"/>
                      <a:pt x="3" y="13"/>
                      <a:pt x="3" y="13"/>
                    </a:cubicBezTo>
                    <a:cubicBezTo>
                      <a:pt x="2" y="14"/>
                      <a:pt x="0" y="13"/>
                      <a:pt x="0" y="13"/>
                    </a:cubicBezTo>
                    <a:cubicBezTo>
                      <a:pt x="0" y="13"/>
                      <a:pt x="2" y="22"/>
                      <a:pt x="3" y="22"/>
                    </a:cubicBezTo>
                    <a:cubicBezTo>
                      <a:pt x="3" y="22"/>
                      <a:pt x="4" y="19"/>
                      <a:pt x="5" y="20"/>
                    </a:cubicBezTo>
                    <a:cubicBezTo>
                      <a:pt x="5" y="20"/>
                      <a:pt x="7" y="21"/>
                      <a:pt x="7" y="22"/>
                    </a:cubicBezTo>
                    <a:cubicBezTo>
                      <a:pt x="7" y="23"/>
                      <a:pt x="4" y="21"/>
                      <a:pt x="4" y="23"/>
                    </a:cubicBezTo>
                    <a:cubicBezTo>
                      <a:pt x="4" y="25"/>
                      <a:pt x="6" y="27"/>
                      <a:pt x="8" y="26"/>
                    </a:cubicBezTo>
                    <a:cubicBezTo>
                      <a:pt x="9" y="26"/>
                      <a:pt x="10" y="24"/>
                      <a:pt x="11" y="25"/>
                    </a:cubicBezTo>
                    <a:cubicBezTo>
                      <a:pt x="11" y="25"/>
                      <a:pt x="15" y="28"/>
                      <a:pt x="15" y="28"/>
                    </a:cubicBezTo>
                    <a:cubicBezTo>
                      <a:pt x="16" y="27"/>
                      <a:pt x="13" y="26"/>
                      <a:pt x="14" y="25"/>
                    </a:cubicBezTo>
                    <a:cubicBezTo>
                      <a:pt x="13" y="26"/>
                      <a:pt x="20" y="28"/>
                      <a:pt x="17" y="24"/>
                    </a:cubicBezTo>
                    <a:cubicBezTo>
                      <a:pt x="15" y="22"/>
                      <a:pt x="11" y="25"/>
                      <a:pt x="10" y="22"/>
                    </a:cubicBezTo>
                    <a:cubicBezTo>
                      <a:pt x="9" y="20"/>
                      <a:pt x="9" y="19"/>
                      <a:pt x="9" y="16"/>
                    </a:cubicBezTo>
                    <a:cubicBezTo>
                      <a:pt x="9" y="14"/>
                      <a:pt x="11" y="14"/>
                      <a:pt x="12" y="12"/>
                    </a:cubicBezTo>
                    <a:cubicBezTo>
                      <a:pt x="14" y="10"/>
                      <a:pt x="14" y="9"/>
                      <a:pt x="13" y="7"/>
                    </a:cubicBezTo>
                    <a:cubicBezTo>
                      <a:pt x="13" y="7"/>
                      <a:pt x="13" y="2"/>
                      <a:pt x="12" y="2"/>
                    </a:cubicBezTo>
                    <a:cubicBezTo>
                      <a:pt x="11" y="2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441">
                <a:extLst>
                  <a:ext uri="{FF2B5EF4-FFF2-40B4-BE49-F238E27FC236}">
                    <a16:creationId xmlns:a16="http://schemas.microsoft.com/office/drawing/2014/main" id="{3E4EA158-295B-D246-BDF3-DCDDBF33B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69921" y="8339966"/>
                <a:ext cx="52276" cy="70690"/>
              </a:xfrm>
              <a:custGeom>
                <a:avLst/>
                <a:gdLst>
                  <a:gd name="T0" fmla="*/ 3 w 6"/>
                  <a:gd name="T1" fmla="*/ 1 h 8"/>
                  <a:gd name="T2" fmla="*/ 1 w 6"/>
                  <a:gd name="T3" fmla="*/ 1 h 8"/>
                  <a:gd name="T4" fmla="*/ 0 w 6"/>
                  <a:gd name="T5" fmla="*/ 3 h 8"/>
                  <a:gd name="T6" fmla="*/ 2 w 6"/>
                  <a:gd name="T7" fmla="*/ 6 h 8"/>
                  <a:gd name="T8" fmla="*/ 5 w 6"/>
                  <a:gd name="T9" fmla="*/ 7 h 8"/>
                  <a:gd name="T10" fmla="*/ 4 w 6"/>
                  <a:gd name="T11" fmla="*/ 4 h 8"/>
                  <a:gd name="T12" fmla="*/ 3 w 6"/>
                  <a:gd name="T13" fmla="*/ 1 h 8"/>
                  <a:gd name="T14" fmla="*/ 3 w 6"/>
                  <a:gd name="T1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3" y="1"/>
                    </a:moveTo>
                    <a:cubicBezTo>
                      <a:pt x="3" y="1"/>
                      <a:pt x="2" y="0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5"/>
                      <a:pt x="2" y="6"/>
                    </a:cubicBezTo>
                    <a:cubicBezTo>
                      <a:pt x="2" y="6"/>
                      <a:pt x="6" y="8"/>
                      <a:pt x="5" y="7"/>
                    </a:cubicBezTo>
                    <a:cubicBezTo>
                      <a:pt x="5" y="6"/>
                      <a:pt x="5" y="5"/>
                      <a:pt x="4" y="4"/>
                    </a:cubicBezTo>
                    <a:cubicBezTo>
                      <a:pt x="2" y="4"/>
                      <a:pt x="2" y="1"/>
                      <a:pt x="3" y="1"/>
                    </a:cubicBezTo>
                    <a:cubicBezTo>
                      <a:pt x="2" y="1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442">
                <a:extLst>
                  <a:ext uri="{FF2B5EF4-FFF2-40B4-BE49-F238E27FC236}">
                    <a16:creationId xmlns:a16="http://schemas.microsoft.com/office/drawing/2014/main" id="{4E915919-BCA8-E241-B8C2-CAC92AAA7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4772" y="8401434"/>
                <a:ext cx="84225" cy="119864"/>
              </a:xfrm>
              <a:custGeom>
                <a:avLst/>
                <a:gdLst>
                  <a:gd name="T0" fmla="*/ 4 w 10"/>
                  <a:gd name="T1" fmla="*/ 0 h 13"/>
                  <a:gd name="T2" fmla="*/ 2 w 10"/>
                  <a:gd name="T3" fmla="*/ 1 h 13"/>
                  <a:gd name="T4" fmla="*/ 4 w 10"/>
                  <a:gd name="T5" fmla="*/ 4 h 13"/>
                  <a:gd name="T6" fmla="*/ 4 w 10"/>
                  <a:gd name="T7" fmla="*/ 9 h 13"/>
                  <a:gd name="T8" fmla="*/ 5 w 10"/>
                  <a:gd name="T9" fmla="*/ 13 h 13"/>
                  <a:gd name="T10" fmla="*/ 5 w 10"/>
                  <a:gd name="T11" fmla="*/ 11 h 13"/>
                  <a:gd name="T12" fmla="*/ 9 w 10"/>
                  <a:gd name="T13" fmla="*/ 8 h 13"/>
                  <a:gd name="T14" fmla="*/ 8 w 10"/>
                  <a:gd name="T15" fmla="*/ 6 h 13"/>
                  <a:gd name="T16" fmla="*/ 9 w 10"/>
                  <a:gd name="T17" fmla="*/ 5 h 13"/>
                  <a:gd name="T18" fmla="*/ 7 w 10"/>
                  <a:gd name="T19" fmla="*/ 1 h 13"/>
                  <a:gd name="T20" fmla="*/ 4 w 10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3">
                    <a:moveTo>
                      <a:pt x="4" y="0"/>
                    </a:moveTo>
                    <a:cubicBezTo>
                      <a:pt x="3" y="0"/>
                      <a:pt x="4" y="0"/>
                      <a:pt x="2" y="1"/>
                    </a:cubicBezTo>
                    <a:cubicBezTo>
                      <a:pt x="1" y="2"/>
                      <a:pt x="3" y="3"/>
                      <a:pt x="4" y="4"/>
                    </a:cubicBezTo>
                    <a:cubicBezTo>
                      <a:pt x="5" y="6"/>
                      <a:pt x="0" y="7"/>
                      <a:pt x="4" y="9"/>
                    </a:cubicBezTo>
                    <a:cubicBezTo>
                      <a:pt x="5" y="10"/>
                      <a:pt x="3" y="12"/>
                      <a:pt x="5" y="13"/>
                    </a:cubicBezTo>
                    <a:cubicBezTo>
                      <a:pt x="6" y="13"/>
                      <a:pt x="6" y="12"/>
                      <a:pt x="5" y="11"/>
                    </a:cubicBezTo>
                    <a:cubicBezTo>
                      <a:pt x="3" y="5"/>
                      <a:pt x="9" y="10"/>
                      <a:pt x="9" y="8"/>
                    </a:cubicBezTo>
                    <a:cubicBezTo>
                      <a:pt x="9" y="7"/>
                      <a:pt x="7" y="6"/>
                      <a:pt x="8" y="6"/>
                    </a:cubicBezTo>
                    <a:cubicBezTo>
                      <a:pt x="8" y="5"/>
                      <a:pt x="10" y="6"/>
                      <a:pt x="9" y="5"/>
                    </a:cubicBezTo>
                    <a:cubicBezTo>
                      <a:pt x="8" y="4"/>
                      <a:pt x="6" y="3"/>
                      <a:pt x="7" y="1"/>
                    </a:cubicBezTo>
                    <a:cubicBezTo>
                      <a:pt x="7" y="0"/>
                      <a:pt x="5" y="0"/>
                      <a:pt x="4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443">
                <a:extLst>
                  <a:ext uri="{FF2B5EF4-FFF2-40B4-BE49-F238E27FC236}">
                    <a16:creationId xmlns:a16="http://schemas.microsoft.com/office/drawing/2014/main" id="{FCA4A00E-F263-9640-AA1B-7E21EB7DD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0841" y="8349187"/>
                <a:ext cx="52276" cy="70690"/>
              </a:xfrm>
              <a:custGeom>
                <a:avLst/>
                <a:gdLst>
                  <a:gd name="T0" fmla="*/ 6 w 6"/>
                  <a:gd name="T1" fmla="*/ 5 h 8"/>
                  <a:gd name="T2" fmla="*/ 0 w 6"/>
                  <a:gd name="T3" fmla="*/ 2 h 8"/>
                  <a:gd name="T4" fmla="*/ 3 w 6"/>
                  <a:gd name="T5" fmla="*/ 6 h 8"/>
                  <a:gd name="T6" fmla="*/ 6 w 6"/>
                  <a:gd name="T7" fmla="*/ 5 h 8"/>
                  <a:gd name="T8" fmla="*/ 6 w 6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6" y="5"/>
                    </a:moveTo>
                    <a:cubicBezTo>
                      <a:pt x="5" y="4"/>
                      <a:pt x="3" y="0"/>
                      <a:pt x="0" y="2"/>
                    </a:cubicBezTo>
                    <a:cubicBezTo>
                      <a:pt x="0" y="2"/>
                      <a:pt x="3" y="5"/>
                      <a:pt x="3" y="6"/>
                    </a:cubicBezTo>
                    <a:cubicBezTo>
                      <a:pt x="3" y="8"/>
                      <a:pt x="6" y="8"/>
                      <a:pt x="6" y="5"/>
                    </a:cubicBezTo>
                    <a:cubicBezTo>
                      <a:pt x="6" y="5"/>
                      <a:pt x="6" y="6"/>
                      <a:pt x="6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Freeform 444">
                <a:extLst>
                  <a:ext uri="{FF2B5EF4-FFF2-40B4-BE49-F238E27FC236}">
                    <a16:creationId xmlns:a16="http://schemas.microsoft.com/office/drawing/2014/main" id="{D54ACC48-8587-AA44-B558-94FE38149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1835" y="8419875"/>
                <a:ext cx="75513" cy="92202"/>
              </a:xfrm>
              <a:custGeom>
                <a:avLst/>
                <a:gdLst>
                  <a:gd name="T0" fmla="*/ 3 w 9"/>
                  <a:gd name="T1" fmla="*/ 2 h 10"/>
                  <a:gd name="T2" fmla="*/ 0 w 9"/>
                  <a:gd name="T3" fmla="*/ 2 h 10"/>
                  <a:gd name="T4" fmla="*/ 2 w 9"/>
                  <a:gd name="T5" fmla="*/ 4 h 10"/>
                  <a:gd name="T6" fmla="*/ 1 w 9"/>
                  <a:gd name="T7" fmla="*/ 9 h 10"/>
                  <a:gd name="T8" fmla="*/ 6 w 9"/>
                  <a:gd name="T9" fmla="*/ 6 h 10"/>
                  <a:gd name="T10" fmla="*/ 3 w 9"/>
                  <a:gd name="T11" fmla="*/ 2 h 10"/>
                  <a:gd name="T12" fmla="*/ 3 w 9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3" y="2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3"/>
                      <a:pt x="2" y="3"/>
                      <a:pt x="2" y="4"/>
                    </a:cubicBezTo>
                    <a:cubicBezTo>
                      <a:pt x="3" y="5"/>
                      <a:pt x="0" y="8"/>
                      <a:pt x="1" y="9"/>
                    </a:cubicBezTo>
                    <a:cubicBezTo>
                      <a:pt x="1" y="10"/>
                      <a:pt x="5" y="6"/>
                      <a:pt x="6" y="6"/>
                    </a:cubicBezTo>
                    <a:cubicBezTo>
                      <a:pt x="9" y="6"/>
                      <a:pt x="3" y="2"/>
                      <a:pt x="3" y="2"/>
                    </a:cubicBezTo>
                    <a:cubicBezTo>
                      <a:pt x="1" y="0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445">
                <a:extLst>
                  <a:ext uri="{FF2B5EF4-FFF2-40B4-BE49-F238E27FC236}">
                    <a16:creationId xmlns:a16="http://schemas.microsoft.com/office/drawing/2014/main" id="{0AFBADC4-48B5-AA46-B4E4-A2D4013EB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9261" y="8475195"/>
                <a:ext cx="58087" cy="98348"/>
              </a:xfrm>
              <a:custGeom>
                <a:avLst/>
                <a:gdLst>
                  <a:gd name="T0" fmla="*/ 6 w 7"/>
                  <a:gd name="T1" fmla="*/ 1 h 11"/>
                  <a:gd name="T2" fmla="*/ 3 w 7"/>
                  <a:gd name="T3" fmla="*/ 5 h 11"/>
                  <a:gd name="T4" fmla="*/ 3 w 7"/>
                  <a:gd name="T5" fmla="*/ 9 h 11"/>
                  <a:gd name="T6" fmla="*/ 5 w 7"/>
                  <a:gd name="T7" fmla="*/ 6 h 11"/>
                  <a:gd name="T8" fmla="*/ 6 w 7"/>
                  <a:gd name="T9" fmla="*/ 1 h 11"/>
                  <a:gd name="T10" fmla="*/ 6 w 7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6" y="1"/>
                    </a:moveTo>
                    <a:cubicBezTo>
                      <a:pt x="3" y="1"/>
                      <a:pt x="4" y="4"/>
                      <a:pt x="3" y="5"/>
                    </a:cubicBezTo>
                    <a:cubicBezTo>
                      <a:pt x="0" y="7"/>
                      <a:pt x="1" y="7"/>
                      <a:pt x="3" y="9"/>
                    </a:cubicBezTo>
                    <a:cubicBezTo>
                      <a:pt x="6" y="11"/>
                      <a:pt x="4" y="8"/>
                      <a:pt x="5" y="6"/>
                    </a:cubicBezTo>
                    <a:cubicBezTo>
                      <a:pt x="5" y="6"/>
                      <a:pt x="7" y="0"/>
                      <a:pt x="6" y="1"/>
                    </a:cubicBezTo>
                    <a:cubicBezTo>
                      <a:pt x="5" y="1"/>
                      <a:pt x="6" y="0"/>
                      <a:pt x="6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Freeform 446">
                <a:extLst>
                  <a:ext uri="{FF2B5EF4-FFF2-40B4-BE49-F238E27FC236}">
                    <a16:creationId xmlns:a16="http://schemas.microsoft.com/office/drawing/2014/main" id="{C22E7EC5-CFEF-954C-AC01-CBC5B3D60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8631" y="8465976"/>
                <a:ext cx="34852" cy="70690"/>
              </a:xfrm>
              <a:custGeom>
                <a:avLst/>
                <a:gdLst>
                  <a:gd name="T0" fmla="*/ 3 w 4"/>
                  <a:gd name="T1" fmla="*/ 1 h 8"/>
                  <a:gd name="T2" fmla="*/ 0 w 4"/>
                  <a:gd name="T3" fmla="*/ 8 h 8"/>
                  <a:gd name="T4" fmla="*/ 3 w 4"/>
                  <a:gd name="T5" fmla="*/ 5 h 8"/>
                  <a:gd name="T6" fmla="*/ 3 w 4"/>
                  <a:gd name="T7" fmla="*/ 1 h 8"/>
                  <a:gd name="T8" fmla="*/ 3 w 4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1"/>
                    </a:moveTo>
                    <a:cubicBezTo>
                      <a:pt x="2" y="1"/>
                      <a:pt x="0" y="7"/>
                      <a:pt x="0" y="8"/>
                    </a:cubicBezTo>
                    <a:cubicBezTo>
                      <a:pt x="0" y="8"/>
                      <a:pt x="2" y="6"/>
                      <a:pt x="3" y="5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Freeform 447">
                <a:extLst>
                  <a:ext uri="{FF2B5EF4-FFF2-40B4-BE49-F238E27FC236}">
                    <a16:creationId xmlns:a16="http://schemas.microsoft.com/office/drawing/2014/main" id="{715D15BF-6F30-B748-BB7E-98743F340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96060" y="8512077"/>
                <a:ext cx="52276" cy="33809"/>
              </a:xfrm>
              <a:custGeom>
                <a:avLst/>
                <a:gdLst>
                  <a:gd name="T0" fmla="*/ 1 w 6"/>
                  <a:gd name="T1" fmla="*/ 1 h 4"/>
                  <a:gd name="T2" fmla="*/ 3 w 6"/>
                  <a:gd name="T3" fmla="*/ 3 h 4"/>
                  <a:gd name="T4" fmla="*/ 1 w 6"/>
                  <a:gd name="T5" fmla="*/ 1 h 4"/>
                  <a:gd name="T6" fmla="*/ 1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1" y="1"/>
                    </a:moveTo>
                    <a:cubicBezTo>
                      <a:pt x="0" y="3"/>
                      <a:pt x="1" y="4"/>
                      <a:pt x="3" y="3"/>
                    </a:cubicBezTo>
                    <a:cubicBezTo>
                      <a:pt x="6" y="3"/>
                      <a:pt x="2" y="0"/>
                      <a:pt x="1" y="1"/>
                    </a:cubicBezTo>
                    <a:cubicBezTo>
                      <a:pt x="1" y="2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448">
                <a:extLst>
                  <a:ext uri="{FF2B5EF4-FFF2-40B4-BE49-F238E27FC236}">
                    <a16:creationId xmlns:a16="http://schemas.microsoft.com/office/drawing/2014/main" id="{6D22857A-A987-6D43-B8A1-4176CA912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96060" y="8536666"/>
                <a:ext cx="119078" cy="190554"/>
              </a:xfrm>
              <a:custGeom>
                <a:avLst/>
                <a:gdLst>
                  <a:gd name="T0" fmla="*/ 10 w 14"/>
                  <a:gd name="T1" fmla="*/ 0 h 21"/>
                  <a:gd name="T2" fmla="*/ 9 w 14"/>
                  <a:gd name="T3" fmla="*/ 2 h 21"/>
                  <a:gd name="T4" fmla="*/ 7 w 14"/>
                  <a:gd name="T5" fmla="*/ 4 h 21"/>
                  <a:gd name="T6" fmla="*/ 3 w 14"/>
                  <a:gd name="T7" fmla="*/ 6 h 21"/>
                  <a:gd name="T8" fmla="*/ 2 w 14"/>
                  <a:gd name="T9" fmla="*/ 11 h 21"/>
                  <a:gd name="T10" fmla="*/ 2 w 14"/>
                  <a:gd name="T11" fmla="*/ 14 h 21"/>
                  <a:gd name="T12" fmla="*/ 3 w 14"/>
                  <a:gd name="T13" fmla="*/ 18 h 21"/>
                  <a:gd name="T14" fmla="*/ 8 w 14"/>
                  <a:gd name="T15" fmla="*/ 19 h 21"/>
                  <a:gd name="T16" fmla="*/ 8 w 14"/>
                  <a:gd name="T17" fmla="*/ 16 h 21"/>
                  <a:gd name="T18" fmla="*/ 10 w 14"/>
                  <a:gd name="T19" fmla="*/ 12 h 21"/>
                  <a:gd name="T20" fmla="*/ 12 w 14"/>
                  <a:gd name="T21" fmla="*/ 17 h 21"/>
                  <a:gd name="T22" fmla="*/ 13 w 14"/>
                  <a:gd name="T23" fmla="*/ 14 h 21"/>
                  <a:gd name="T24" fmla="*/ 13 w 14"/>
                  <a:gd name="T25" fmla="*/ 10 h 21"/>
                  <a:gd name="T26" fmla="*/ 10 w 14"/>
                  <a:gd name="T27" fmla="*/ 0 h 21"/>
                  <a:gd name="T28" fmla="*/ 10 w 14"/>
                  <a:gd name="T2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21">
                    <a:moveTo>
                      <a:pt x="10" y="0"/>
                    </a:moveTo>
                    <a:cubicBezTo>
                      <a:pt x="9" y="0"/>
                      <a:pt x="9" y="1"/>
                      <a:pt x="9" y="2"/>
                    </a:cubicBezTo>
                    <a:cubicBezTo>
                      <a:pt x="9" y="3"/>
                      <a:pt x="9" y="3"/>
                      <a:pt x="7" y="4"/>
                    </a:cubicBezTo>
                    <a:cubicBezTo>
                      <a:pt x="6" y="4"/>
                      <a:pt x="4" y="6"/>
                      <a:pt x="3" y="6"/>
                    </a:cubicBezTo>
                    <a:cubicBezTo>
                      <a:pt x="1" y="9"/>
                      <a:pt x="0" y="9"/>
                      <a:pt x="2" y="11"/>
                    </a:cubicBezTo>
                    <a:cubicBezTo>
                      <a:pt x="3" y="12"/>
                      <a:pt x="2" y="13"/>
                      <a:pt x="2" y="14"/>
                    </a:cubicBezTo>
                    <a:cubicBezTo>
                      <a:pt x="1" y="16"/>
                      <a:pt x="2" y="17"/>
                      <a:pt x="3" y="18"/>
                    </a:cubicBezTo>
                    <a:cubicBezTo>
                      <a:pt x="5" y="19"/>
                      <a:pt x="7" y="19"/>
                      <a:pt x="8" y="19"/>
                    </a:cubicBezTo>
                    <a:cubicBezTo>
                      <a:pt x="11" y="21"/>
                      <a:pt x="9" y="18"/>
                      <a:pt x="8" y="16"/>
                    </a:cubicBezTo>
                    <a:cubicBezTo>
                      <a:pt x="8" y="16"/>
                      <a:pt x="8" y="12"/>
                      <a:pt x="10" y="12"/>
                    </a:cubicBezTo>
                    <a:cubicBezTo>
                      <a:pt x="11" y="12"/>
                      <a:pt x="11" y="17"/>
                      <a:pt x="12" y="17"/>
                    </a:cubicBezTo>
                    <a:cubicBezTo>
                      <a:pt x="12" y="17"/>
                      <a:pt x="13" y="14"/>
                      <a:pt x="13" y="14"/>
                    </a:cubicBezTo>
                    <a:cubicBezTo>
                      <a:pt x="14" y="12"/>
                      <a:pt x="14" y="11"/>
                      <a:pt x="13" y="10"/>
                    </a:cubicBezTo>
                    <a:cubicBezTo>
                      <a:pt x="13" y="7"/>
                      <a:pt x="13" y="1"/>
                      <a:pt x="10" y="0"/>
                    </a:cubicBezTo>
                    <a:cubicBezTo>
                      <a:pt x="9" y="0"/>
                      <a:pt x="10" y="1"/>
                      <a:pt x="1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449">
                <a:extLst>
                  <a:ext uri="{FF2B5EF4-FFF2-40B4-BE49-F238E27FC236}">
                    <a16:creationId xmlns:a16="http://schemas.microsoft.com/office/drawing/2014/main" id="{06758067-6547-7546-81D0-9A8069562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0547" y="8573546"/>
                <a:ext cx="101652" cy="92202"/>
              </a:xfrm>
              <a:custGeom>
                <a:avLst/>
                <a:gdLst>
                  <a:gd name="T0" fmla="*/ 8 w 12"/>
                  <a:gd name="T1" fmla="*/ 1 h 10"/>
                  <a:gd name="T2" fmla="*/ 2 w 12"/>
                  <a:gd name="T3" fmla="*/ 4 h 10"/>
                  <a:gd name="T4" fmla="*/ 0 w 12"/>
                  <a:gd name="T5" fmla="*/ 10 h 10"/>
                  <a:gd name="T6" fmla="*/ 2 w 12"/>
                  <a:gd name="T7" fmla="*/ 6 h 10"/>
                  <a:gd name="T8" fmla="*/ 4 w 12"/>
                  <a:gd name="T9" fmla="*/ 6 h 10"/>
                  <a:gd name="T10" fmla="*/ 6 w 12"/>
                  <a:gd name="T11" fmla="*/ 7 h 10"/>
                  <a:gd name="T12" fmla="*/ 8 w 12"/>
                  <a:gd name="T13" fmla="*/ 7 h 10"/>
                  <a:gd name="T14" fmla="*/ 8 w 12"/>
                  <a:gd name="T15" fmla="*/ 5 h 10"/>
                  <a:gd name="T16" fmla="*/ 8 w 12"/>
                  <a:gd name="T17" fmla="*/ 1 h 10"/>
                  <a:gd name="T18" fmla="*/ 8 w 12"/>
                  <a:gd name="T1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0">
                    <a:moveTo>
                      <a:pt x="8" y="1"/>
                    </a:moveTo>
                    <a:cubicBezTo>
                      <a:pt x="6" y="0"/>
                      <a:pt x="5" y="4"/>
                      <a:pt x="2" y="4"/>
                    </a:cubicBezTo>
                    <a:cubicBezTo>
                      <a:pt x="0" y="5"/>
                      <a:pt x="0" y="9"/>
                      <a:pt x="0" y="10"/>
                    </a:cubicBezTo>
                    <a:cubicBezTo>
                      <a:pt x="1" y="9"/>
                      <a:pt x="1" y="7"/>
                      <a:pt x="2" y="6"/>
                    </a:cubicBezTo>
                    <a:cubicBezTo>
                      <a:pt x="2" y="6"/>
                      <a:pt x="4" y="5"/>
                      <a:pt x="4" y="6"/>
                    </a:cubicBezTo>
                    <a:cubicBezTo>
                      <a:pt x="4" y="7"/>
                      <a:pt x="6" y="7"/>
                      <a:pt x="6" y="7"/>
                    </a:cubicBezTo>
                    <a:cubicBezTo>
                      <a:pt x="7" y="7"/>
                      <a:pt x="7" y="8"/>
                      <a:pt x="8" y="7"/>
                    </a:cubicBezTo>
                    <a:cubicBezTo>
                      <a:pt x="8" y="7"/>
                      <a:pt x="8" y="5"/>
                      <a:pt x="8" y="5"/>
                    </a:cubicBezTo>
                    <a:cubicBezTo>
                      <a:pt x="9" y="3"/>
                      <a:pt x="11" y="2"/>
                      <a:pt x="8" y="1"/>
                    </a:cubicBezTo>
                    <a:cubicBezTo>
                      <a:pt x="7" y="1"/>
                      <a:pt x="12" y="3"/>
                      <a:pt x="8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Freeform 450">
                <a:extLst>
                  <a:ext uri="{FF2B5EF4-FFF2-40B4-BE49-F238E27FC236}">
                    <a16:creationId xmlns:a16="http://schemas.microsoft.com/office/drawing/2014/main" id="{D2B425DB-9761-BF40-BF14-E52EF7813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4339" y="8484417"/>
                <a:ext cx="101652" cy="107570"/>
              </a:xfrm>
              <a:custGeom>
                <a:avLst/>
                <a:gdLst>
                  <a:gd name="T0" fmla="*/ 11 w 12"/>
                  <a:gd name="T1" fmla="*/ 0 h 12"/>
                  <a:gd name="T2" fmla="*/ 6 w 12"/>
                  <a:gd name="T3" fmla="*/ 6 h 12"/>
                  <a:gd name="T4" fmla="*/ 0 w 12"/>
                  <a:gd name="T5" fmla="*/ 12 h 12"/>
                  <a:gd name="T6" fmla="*/ 4 w 12"/>
                  <a:gd name="T7" fmla="*/ 10 h 12"/>
                  <a:gd name="T8" fmla="*/ 8 w 12"/>
                  <a:gd name="T9" fmla="*/ 7 h 12"/>
                  <a:gd name="T10" fmla="*/ 10 w 12"/>
                  <a:gd name="T11" fmla="*/ 3 h 12"/>
                  <a:gd name="T12" fmla="*/ 11 w 12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9" y="1"/>
                      <a:pt x="7" y="4"/>
                      <a:pt x="6" y="6"/>
                    </a:cubicBezTo>
                    <a:cubicBezTo>
                      <a:pt x="5" y="7"/>
                      <a:pt x="0" y="10"/>
                      <a:pt x="0" y="12"/>
                    </a:cubicBezTo>
                    <a:cubicBezTo>
                      <a:pt x="0" y="12"/>
                      <a:pt x="3" y="11"/>
                      <a:pt x="4" y="10"/>
                    </a:cubicBezTo>
                    <a:cubicBezTo>
                      <a:pt x="5" y="10"/>
                      <a:pt x="7" y="8"/>
                      <a:pt x="8" y="7"/>
                    </a:cubicBezTo>
                    <a:cubicBezTo>
                      <a:pt x="8" y="5"/>
                      <a:pt x="9" y="4"/>
                      <a:pt x="10" y="3"/>
                    </a:cubicBezTo>
                    <a:cubicBezTo>
                      <a:pt x="11" y="3"/>
                      <a:pt x="12" y="0"/>
                      <a:pt x="1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451">
                <a:extLst>
                  <a:ext uri="{FF2B5EF4-FFF2-40B4-BE49-F238E27FC236}">
                    <a16:creationId xmlns:a16="http://schemas.microsoft.com/office/drawing/2014/main" id="{EB162700-336B-3B48-9C3F-2DA900152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3486" y="8349187"/>
                <a:ext cx="17427" cy="9220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452">
                <a:extLst>
                  <a:ext uri="{FF2B5EF4-FFF2-40B4-BE49-F238E27FC236}">
                    <a16:creationId xmlns:a16="http://schemas.microsoft.com/office/drawing/2014/main" id="{B846510B-EA9A-274A-9F51-702ACEAE7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9143" y="8717997"/>
                <a:ext cx="476311" cy="525555"/>
              </a:xfrm>
              <a:custGeom>
                <a:avLst/>
                <a:gdLst>
                  <a:gd name="T0" fmla="*/ 12 w 56"/>
                  <a:gd name="T1" fmla="*/ 3 h 58"/>
                  <a:gd name="T2" fmla="*/ 4 w 56"/>
                  <a:gd name="T3" fmla="*/ 2 h 58"/>
                  <a:gd name="T4" fmla="*/ 2 w 56"/>
                  <a:gd name="T5" fmla="*/ 3 h 58"/>
                  <a:gd name="T6" fmla="*/ 6 w 56"/>
                  <a:gd name="T7" fmla="*/ 9 h 58"/>
                  <a:gd name="T8" fmla="*/ 11 w 56"/>
                  <a:gd name="T9" fmla="*/ 13 h 58"/>
                  <a:gd name="T10" fmla="*/ 13 w 56"/>
                  <a:gd name="T11" fmla="*/ 17 h 58"/>
                  <a:gd name="T12" fmla="*/ 17 w 56"/>
                  <a:gd name="T13" fmla="*/ 19 h 58"/>
                  <a:gd name="T14" fmla="*/ 20 w 56"/>
                  <a:gd name="T15" fmla="*/ 26 h 58"/>
                  <a:gd name="T16" fmla="*/ 22 w 56"/>
                  <a:gd name="T17" fmla="*/ 28 h 58"/>
                  <a:gd name="T18" fmla="*/ 26 w 56"/>
                  <a:gd name="T19" fmla="*/ 33 h 58"/>
                  <a:gd name="T20" fmla="*/ 30 w 56"/>
                  <a:gd name="T21" fmla="*/ 42 h 58"/>
                  <a:gd name="T22" fmla="*/ 41 w 56"/>
                  <a:gd name="T23" fmla="*/ 52 h 58"/>
                  <a:gd name="T24" fmla="*/ 46 w 56"/>
                  <a:gd name="T25" fmla="*/ 57 h 58"/>
                  <a:gd name="T26" fmla="*/ 54 w 56"/>
                  <a:gd name="T27" fmla="*/ 57 h 58"/>
                  <a:gd name="T28" fmla="*/ 54 w 56"/>
                  <a:gd name="T29" fmla="*/ 46 h 58"/>
                  <a:gd name="T30" fmla="*/ 55 w 56"/>
                  <a:gd name="T31" fmla="*/ 44 h 58"/>
                  <a:gd name="T32" fmla="*/ 52 w 56"/>
                  <a:gd name="T33" fmla="*/ 41 h 58"/>
                  <a:gd name="T34" fmla="*/ 50 w 56"/>
                  <a:gd name="T35" fmla="*/ 40 h 58"/>
                  <a:gd name="T36" fmla="*/ 48 w 56"/>
                  <a:gd name="T37" fmla="*/ 42 h 58"/>
                  <a:gd name="T38" fmla="*/ 48 w 56"/>
                  <a:gd name="T39" fmla="*/ 38 h 58"/>
                  <a:gd name="T40" fmla="*/ 47 w 56"/>
                  <a:gd name="T41" fmla="*/ 36 h 58"/>
                  <a:gd name="T42" fmla="*/ 44 w 56"/>
                  <a:gd name="T43" fmla="*/ 34 h 58"/>
                  <a:gd name="T44" fmla="*/ 42 w 56"/>
                  <a:gd name="T45" fmla="*/ 30 h 58"/>
                  <a:gd name="T46" fmla="*/ 42 w 56"/>
                  <a:gd name="T47" fmla="*/ 29 h 58"/>
                  <a:gd name="T48" fmla="*/ 43 w 56"/>
                  <a:gd name="T49" fmla="*/ 28 h 58"/>
                  <a:gd name="T50" fmla="*/ 38 w 56"/>
                  <a:gd name="T51" fmla="*/ 27 h 58"/>
                  <a:gd name="T52" fmla="*/ 38 w 56"/>
                  <a:gd name="T53" fmla="*/ 25 h 58"/>
                  <a:gd name="T54" fmla="*/ 36 w 56"/>
                  <a:gd name="T55" fmla="*/ 24 h 58"/>
                  <a:gd name="T56" fmla="*/ 37 w 56"/>
                  <a:gd name="T57" fmla="*/ 23 h 58"/>
                  <a:gd name="T58" fmla="*/ 35 w 56"/>
                  <a:gd name="T59" fmla="*/ 22 h 58"/>
                  <a:gd name="T60" fmla="*/ 34 w 56"/>
                  <a:gd name="T61" fmla="*/ 21 h 58"/>
                  <a:gd name="T62" fmla="*/ 31 w 56"/>
                  <a:gd name="T63" fmla="*/ 19 h 58"/>
                  <a:gd name="T64" fmla="*/ 30 w 56"/>
                  <a:gd name="T65" fmla="*/ 19 h 58"/>
                  <a:gd name="T66" fmla="*/ 25 w 56"/>
                  <a:gd name="T67" fmla="*/ 16 h 58"/>
                  <a:gd name="T68" fmla="*/ 21 w 56"/>
                  <a:gd name="T69" fmla="*/ 11 h 58"/>
                  <a:gd name="T70" fmla="*/ 16 w 56"/>
                  <a:gd name="T71" fmla="*/ 7 h 58"/>
                  <a:gd name="T72" fmla="*/ 12 w 56"/>
                  <a:gd name="T73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6" h="58">
                    <a:moveTo>
                      <a:pt x="12" y="3"/>
                    </a:moveTo>
                    <a:cubicBezTo>
                      <a:pt x="9" y="3"/>
                      <a:pt x="7" y="3"/>
                      <a:pt x="4" y="2"/>
                    </a:cubicBezTo>
                    <a:cubicBezTo>
                      <a:pt x="2" y="1"/>
                      <a:pt x="0" y="0"/>
                      <a:pt x="2" y="3"/>
                    </a:cubicBezTo>
                    <a:cubicBezTo>
                      <a:pt x="3" y="5"/>
                      <a:pt x="4" y="8"/>
                      <a:pt x="6" y="9"/>
                    </a:cubicBezTo>
                    <a:cubicBezTo>
                      <a:pt x="8" y="10"/>
                      <a:pt x="10" y="11"/>
                      <a:pt x="11" y="13"/>
                    </a:cubicBezTo>
                    <a:cubicBezTo>
                      <a:pt x="12" y="14"/>
                      <a:pt x="12" y="16"/>
                      <a:pt x="13" y="17"/>
                    </a:cubicBezTo>
                    <a:cubicBezTo>
                      <a:pt x="15" y="18"/>
                      <a:pt x="16" y="18"/>
                      <a:pt x="17" y="19"/>
                    </a:cubicBezTo>
                    <a:cubicBezTo>
                      <a:pt x="19" y="21"/>
                      <a:pt x="19" y="24"/>
                      <a:pt x="20" y="26"/>
                    </a:cubicBezTo>
                    <a:cubicBezTo>
                      <a:pt x="21" y="27"/>
                      <a:pt x="22" y="28"/>
                      <a:pt x="22" y="28"/>
                    </a:cubicBezTo>
                    <a:cubicBezTo>
                      <a:pt x="24" y="30"/>
                      <a:pt x="25" y="31"/>
                      <a:pt x="26" y="33"/>
                    </a:cubicBezTo>
                    <a:cubicBezTo>
                      <a:pt x="28" y="36"/>
                      <a:pt x="28" y="39"/>
                      <a:pt x="30" y="42"/>
                    </a:cubicBezTo>
                    <a:cubicBezTo>
                      <a:pt x="34" y="45"/>
                      <a:pt x="37" y="49"/>
                      <a:pt x="41" y="52"/>
                    </a:cubicBezTo>
                    <a:cubicBezTo>
                      <a:pt x="43" y="54"/>
                      <a:pt x="44" y="55"/>
                      <a:pt x="46" y="57"/>
                    </a:cubicBezTo>
                    <a:cubicBezTo>
                      <a:pt x="47" y="57"/>
                      <a:pt x="53" y="58"/>
                      <a:pt x="54" y="57"/>
                    </a:cubicBezTo>
                    <a:cubicBezTo>
                      <a:pt x="55" y="56"/>
                      <a:pt x="53" y="48"/>
                      <a:pt x="54" y="46"/>
                    </a:cubicBezTo>
                    <a:cubicBezTo>
                      <a:pt x="54" y="45"/>
                      <a:pt x="56" y="45"/>
                      <a:pt x="55" y="44"/>
                    </a:cubicBezTo>
                    <a:cubicBezTo>
                      <a:pt x="54" y="43"/>
                      <a:pt x="53" y="42"/>
                      <a:pt x="52" y="41"/>
                    </a:cubicBezTo>
                    <a:cubicBezTo>
                      <a:pt x="52" y="41"/>
                      <a:pt x="51" y="40"/>
                      <a:pt x="50" y="40"/>
                    </a:cubicBezTo>
                    <a:cubicBezTo>
                      <a:pt x="49" y="40"/>
                      <a:pt x="49" y="42"/>
                      <a:pt x="48" y="42"/>
                    </a:cubicBezTo>
                    <a:cubicBezTo>
                      <a:pt x="49" y="42"/>
                      <a:pt x="48" y="38"/>
                      <a:pt x="48" y="38"/>
                    </a:cubicBezTo>
                    <a:cubicBezTo>
                      <a:pt x="47" y="37"/>
                      <a:pt x="47" y="37"/>
                      <a:pt x="47" y="36"/>
                    </a:cubicBezTo>
                    <a:cubicBezTo>
                      <a:pt x="47" y="35"/>
                      <a:pt x="45" y="34"/>
                      <a:pt x="44" y="34"/>
                    </a:cubicBezTo>
                    <a:cubicBezTo>
                      <a:pt x="43" y="33"/>
                      <a:pt x="41" y="32"/>
                      <a:pt x="42" y="30"/>
                    </a:cubicBezTo>
                    <a:cubicBezTo>
                      <a:pt x="42" y="30"/>
                      <a:pt x="41" y="29"/>
                      <a:pt x="42" y="29"/>
                    </a:cubicBezTo>
                    <a:cubicBezTo>
                      <a:pt x="42" y="28"/>
                      <a:pt x="43" y="29"/>
                      <a:pt x="43" y="28"/>
                    </a:cubicBezTo>
                    <a:cubicBezTo>
                      <a:pt x="44" y="26"/>
                      <a:pt x="38" y="26"/>
                      <a:pt x="38" y="27"/>
                    </a:cubicBezTo>
                    <a:cubicBezTo>
                      <a:pt x="38" y="26"/>
                      <a:pt x="42" y="25"/>
                      <a:pt x="38" y="25"/>
                    </a:cubicBezTo>
                    <a:cubicBezTo>
                      <a:pt x="37" y="25"/>
                      <a:pt x="36" y="24"/>
                      <a:pt x="36" y="24"/>
                    </a:cubicBezTo>
                    <a:cubicBezTo>
                      <a:pt x="36" y="23"/>
                      <a:pt x="37" y="23"/>
                      <a:pt x="37" y="23"/>
                    </a:cubicBezTo>
                    <a:cubicBezTo>
                      <a:pt x="37" y="22"/>
                      <a:pt x="35" y="22"/>
                      <a:pt x="35" y="22"/>
                    </a:cubicBezTo>
                    <a:cubicBezTo>
                      <a:pt x="35" y="22"/>
                      <a:pt x="36" y="21"/>
                      <a:pt x="34" y="21"/>
                    </a:cubicBezTo>
                    <a:cubicBezTo>
                      <a:pt x="33" y="20"/>
                      <a:pt x="32" y="20"/>
                      <a:pt x="31" y="19"/>
                    </a:cubicBezTo>
                    <a:cubicBezTo>
                      <a:pt x="28" y="15"/>
                      <a:pt x="30" y="19"/>
                      <a:pt x="30" y="19"/>
                    </a:cubicBezTo>
                    <a:cubicBezTo>
                      <a:pt x="29" y="19"/>
                      <a:pt x="26" y="16"/>
                      <a:pt x="25" y="16"/>
                    </a:cubicBezTo>
                    <a:cubicBezTo>
                      <a:pt x="24" y="14"/>
                      <a:pt x="23" y="12"/>
                      <a:pt x="21" y="11"/>
                    </a:cubicBezTo>
                    <a:cubicBezTo>
                      <a:pt x="19" y="10"/>
                      <a:pt x="18" y="9"/>
                      <a:pt x="16" y="7"/>
                    </a:cubicBezTo>
                    <a:cubicBezTo>
                      <a:pt x="15" y="6"/>
                      <a:pt x="14" y="3"/>
                      <a:pt x="1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453">
                <a:extLst>
                  <a:ext uri="{FF2B5EF4-FFF2-40B4-BE49-F238E27FC236}">
                    <a16:creationId xmlns:a16="http://schemas.microsoft.com/office/drawing/2014/main" id="{533E3C0D-5A8D-1244-8159-EFDFC9BCF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3368" y="8908551"/>
                <a:ext cx="43564" cy="46103"/>
              </a:xfrm>
              <a:custGeom>
                <a:avLst/>
                <a:gdLst>
                  <a:gd name="T0" fmla="*/ 4 w 5"/>
                  <a:gd name="T1" fmla="*/ 4 h 5"/>
                  <a:gd name="T2" fmla="*/ 1 w 5"/>
                  <a:gd name="T3" fmla="*/ 0 h 5"/>
                  <a:gd name="T4" fmla="*/ 4 w 5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5" y="3"/>
                      <a:pt x="2" y="0"/>
                      <a:pt x="1" y="0"/>
                    </a:cubicBezTo>
                    <a:cubicBezTo>
                      <a:pt x="0" y="1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454">
                <a:extLst>
                  <a:ext uri="{FF2B5EF4-FFF2-40B4-BE49-F238E27FC236}">
                    <a16:creationId xmlns:a16="http://schemas.microsoft.com/office/drawing/2014/main" id="{6ED46005-79D6-1B4F-92F6-0C51FB247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4362" y="9016121"/>
                <a:ext cx="40661" cy="46103"/>
              </a:xfrm>
              <a:custGeom>
                <a:avLst/>
                <a:gdLst>
                  <a:gd name="T0" fmla="*/ 4 w 5"/>
                  <a:gd name="T1" fmla="*/ 4 h 5"/>
                  <a:gd name="T2" fmla="*/ 1 w 5"/>
                  <a:gd name="T3" fmla="*/ 0 h 5"/>
                  <a:gd name="T4" fmla="*/ 4 w 5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5" y="3"/>
                      <a:pt x="2" y="0"/>
                      <a:pt x="1" y="0"/>
                    </a:cubicBezTo>
                    <a:cubicBezTo>
                      <a:pt x="0" y="1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455">
                <a:extLst>
                  <a:ext uri="{FF2B5EF4-FFF2-40B4-BE49-F238E27FC236}">
                    <a16:creationId xmlns:a16="http://schemas.microsoft.com/office/drawing/2014/main" id="{1F47293B-DB4F-5D40-A27F-DE22C4E57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1890" y="9043779"/>
                <a:ext cx="60991" cy="64541"/>
              </a:xfrm>
              <a:custGeom>
                <a:avLst/>
                <a:gdLst>
                  <a:gd name="T0" fmla="*/ 7 w 7"/>
                  <a:gd name="T1" fmla="*/ 7 h 7"/>
                  <a:gd name="T2" fmla="*/ 5 w 7"/>
                  <a:gd name="T3" fmla="*/ 3 h 7"/>
                  <a:gd name="T4" fmla="*/ 0 w 7"/>
                  <a:gd name="T5" fmla="*/ 1 h 7"/>
                  <a:gd name="T6" fmla="*/ 1 w 7"/>
                  <a:gd name="T7" fmla="*/ 3 h 7"/>
                  <a:gd name="T8" fmla="*/ 3 w 7"/>
                  <a:gd name="T9" fmla="*/ 5 h 7"/>
                  <a:gd name="T10" fmla="*/ 7 w 7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7"/>
                    </a:moveTo>
                    <a:cubicBezTo>
                      <a:pt x="7" y="5"/>
                      <a:pt x="5" y="5"/>
                      <a:pt x="5" y="3"/>
                    </a:cubicBezTo>
                    <a:cubicBezTo>
                      <a:pt x="5" y="1"/>
                      <a:pt x="2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3" y="6"/>
                      <a:pt x="7" y="7"/>
                      <a:pt x="7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456">
                <a:extLst>
                  <a:ext uri="{FF2B5EF4-FFF2-40B4-BE49-F238E27FC236}">
                    <a16:creationId xmlns:a16="http://schemas.microsoft.com/office/drawing/2014/main" id="{E2DC598E-31C8-1342-AADC-6E7724B1E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7733" y="9089882"/>
                <a:ext cx="31949" cy="33809"/>
              </a:xfrm>
              <a:custGeom>
                <a:avLst/>
                <a:gdLst>
                  <a:gd name="T0" fmla="*/ 2 w 4"/>
                  <a:gd name="T1" fmla="*/ 3 h 4"/>
                  <a:gd name="T2" fmla="*/ 2 w 4"/>
                  <a:gd name="T3" fmla="*/ 0 h 4"/>
                  <a:gd name="T4" fmla="*/ 2 w 4"/>
                  <a:gd name="T5" fmla="*/ 3 h 4"/>
                  <a:gd name="T6" fmla="*/ 2 w 4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0" y="4"/>
                      <a:pt x="0" y="1"/>
                      <a:pt x="2" y="0"/>
                    </a:cubicBezTo>
                    <a:cubicBezTo>
                      <a:pt x="4" y="0"/>
                      <a:pt x="4" y="3"/>
                      <a:pt x="2" y="3"/>
                    </a:cubicBezTo>
                    <a:cubicBezTo>
                      <a:pt x="1" y="4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457">
                <a:extLst>
                  <a:ext uri="{FF2B5EF4-FFF2-40B4-BE49-F238E27FC236}">
                    <a16:creationId xmlns:a16="http://schemas.microsoft.com/office/drawing/2014/main" id="{FF908E25-5F20-0E44-BFC1-DCB5B8010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0602" y="9243552"/>
                <a:ext cx="392086" cy="135229"/>
              </a:xfrm>
              <a:custGeom>
                <a:avLst/>
                <a:gdLst>
                  <a:gd name="T0" fmla="*/ 9 w 46"/>
                  <a:gd name="T1" fmla="*/ 0 h 15"/>
                  <a:gd name="T2" fmla="*/ 3 w 46"/>
                  <a:gd name="T3" fmla="*/ 0 h 15"/>
                  <a:gd name="T4" fmla="*/ 0 w 46"/>
                  <a:gd name="T5" fmla="*/ 4 h 15"/>
                  <a:gd name="T6" fmla="*/ 5 w 46"/>
                  <a:gd name="T7" fmla="*/ 6 h 15"/>
                  <a:gd name="T8" fmla="*/ 11 w 46"/>
                  <a:gd name="T9" fmla="*/ 9 h 15"/>
                  <a:gd name="T10" fmla="*/ 15 w 46"/>
                  <a:gd name="T11" fmla="*/ 9 h 15"/>
                  <a:gd name="T12" fmla="*/ 24 w 46"/>
                  <a:gd name="T13" fmla="*/ 11 h 15"/>
                  <a:gd name="T14" fmla="*/ 40 w 46"/>
                  <a:gd name="T15" fmla="*/ 13 h 15"/>
                  <a:gd name="T16" fmla="*/ 45 w 46"/>
                  <a:gd name="T17" fmla="*/ 13 h 15"/>
                  <a:gd name="T18" fmla="*/ 43 w 46"/>
                  <a:gd name="T19" fmla="*/ 9 h 15"/>
                  <a:gd name="T20" fmla="*/ 41 w 46"/>
                  <a:gd name="T21" fmla="*/ 9 h 15"/>
                  <a:gd name="T22" fmla="*/ 37 w 46"/>
                  <a:gd name="T23" fmla="*/ 9 h 15"/>
                  <a:gd name="T24" fmla="*/ 35 w 46"/>
                  <a:gd name="T25" fmla="*/ 6 h 15"/>
                  <a:gd name="T26" fmla="*/ 32 w 46"/>
                  <a:gd name="T27" fmla="*/ 4 h 15"/>
                  <a:gd name="T28" fmla="*/ 27 w 46"/>
                  <a:gd name="T29" fmla="*/ 3 h 15"/>
                  <a:gd name="T30" fmla="*/ 25 w 46"/>
                  <a:gd name="T31" fmla="*/ 4 h 15"/>
                  <a:gd name="T32" fmla="*/ 21 w 46"/>
                  <a:gd name="T33" fmla="*/ 5 h 15"/>
                  <a:gd name="T34" fmla="*/ 15 w 46"/>
                  <a:gd name="T35" fmla="*/ 3 h 15"/>
                  <a:gd name="T36" fmla="*/ 11 w 46"/>
                  <a:gd name="T37" fmla="*/ 2 h 15"/>
                  <a:gd name="T38" fmla="*/ 9 w 46"/>
                  <a:gd name="T39" fmla="*/ 0 h 15"/>
                  <a:gd name="T40" fmla="*/ 9 w 46"/>
                  <a:gd name="T4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15">
                    <a:moveTo>
                      <a:pt x="9" y="0"/>
                    </a:moveTo>
                    <a:cubicBezTo>
                      <a:pt x="7" y="1"/>
                      <a:pt x="6" y="0"/>
                      <a:pt x="3" y="0"/>
                    </a:cubicBezTo>
                    <a:cubicBezTo>
                      <a:pt x="3" y="0"/>
                      <a:pt x="0" y="3"/>
                      <a:pt x="0" y="4"/>
                    </a:cubicBezTo>
                    <a:cubicBezTo>
                      <a:pt x="0" y="5"/>
                      <a:pt x="4" y="4"/>
                      <a:pt x="5" y="6"/>
                    </a:cubicBezTo>
                    <a:cubicBezTo>
                      <a:pt x="6" y="8"/>
                      <a:pt x="9" y="8"/>
                      <a:pt x="11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8" y="9"/>
                      <a:pt x="21" y="10"/>
                      <a:pt x="24" y="11"/>
                    </a:cubicBezTo>
                    <a:cubicBezTo>
                      <a:pt x="29" y="12"/>
                      <a:pt x="35" y="11"/>
                      <a:pt x="40" y="13"/>
                    </a:cubicBezTo>
                    <a:cubicBezTo>
                      <a:pt x="41" y="13"/>
                      <a:pt x="44" y="15"/>
                      <a:pt x="45" y="13"/>
                    </a:cubicBezTo>
                    <a:cubicBezTo>
                      <a:pt x="46" y="13"/>
                      <a:pt x="44" y="9"/>
                      <a:pt x="43" y="9"/>
                    </a:cubicBezTo>
                    <a:cubicBezTo>
                      <a:pt x="42" y="8"/>
                      <a:pt x="42" y="9"/>
                      <a:pt x="41" y="9"/>
                    </a:cubicBezTo>
                    <a:cubicBezTo>
                      <a:pt x="39" y="10"/>
                      <a:pt x="38" y="9"/>
                      <a:pt x="37" y="9"/>
                    </a:cubicBezTo>
                    <a:cubicBezTo>
                      <a:pt x="36" y="8"/>
                      <a:pt x="36" y="7"/>
                      <a:pt x="35" y="6"/>
                    </a:cubicBezTo>
                    <a:cubicBezTo>
                      <a:pt x="35" y="5"/>
                      <a:pt x="33" y="5"/>
                      <a:pt x="32" y="4"/>
                    </a:cubicBezTo>
                    <a:cubicBezTo>
                      <a:pt x="31" y="4"/>
                      <a:pt x="28" y="3"/>
                      <a:pt x="27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4" y="5"/>
                      <a:pt x="23" y="5"/>
                      <a:pt x="21" y="5"/>
                    </a:cubicBezTo>
                    <a:cubicBezTo>
                      <a:pt x="19" y="5"/>
                      <a:pt x="17" y="4"/>
                      <a:pt x="15" y="3"/>
                    </a:cubicBezTo>
                    <a:cubicBezTo>
                      <a:pt x="14" y="2"/>
                      <a:pt x="12" y="2"/>
                      <a:pt x="11" y="2"/>
                    </a:cubicBezTo>
                    <a:cubicBezTo>
                      <a:pt x="11" y="2"/>
                      <a:pt x="10" y="0"/>
                      <a:pt x="9" y="0"/>
                    </a:cubicBezTo>
                    <a:cubicBezTo>
                      <a:pt x="8" y="1"/>
                      <a:pt x="10" y="0"/>
                      <a:pt x="9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458">
                <a:extLst>
                  <a:ext uri="{FF2B5EF4-FFF2-40B4-BE49-F238E27FC236}">
                    <a16:creationId xmlns:a16="http://schemas.microsoft.com/office/drawing/2014/main" id="{A897B7BA-765D-ED4F-8CF5-680EB5E8F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1036" y="9277358"/>
                <a:ext cx="66799" cy="27660"/>
              </a:xfrm>
              <a:custGeom>
                <a:avLst/>
                <a:gdLst>
                  <a:gd name="T0" fmla="*/ 3 w 8"/>
                  <a:gd name="T1" fmla="*/ 3 h 3"/>
                  <a:gd name="T2" fmla="*/ 8 w 8"/>
                  <a:gd name="T3" fmla="*/ 1 h 3"/>
                  <a:gd name="T4" fmla="*/ 3 w 8"/>
                  <a:gd name="T5" fmla="*/ 3 h 3"/>
                  <a:gd name="T6" fmla="*/ 3 w 8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3" y="3"/>
                    </a:moveTo>
                    <a:cubicBezTo>
                      <a:pt x="0" y="2"/>
                      <a:pt x="7" y="0"/>
                      <a:pt x="8" y="1"/>
                    </a:cubicBezTo>
                    <a:cubicBezTo>
                      <a:pt x="8" y="2"/>
                      <a:pt x="4" y="3"/>
                      <a:pt x="3" y="3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459">
                <a:extLst>
                  <a:ext uri="{FF2B5EF4-FFF2-40B4-BE49-F238E27FC236}">
                    <a16:creationId xmlns:a16="http://schemas.microsoft.com/office/drawing/2014/main" id="{E8E4F9BA-80D6-BD46-BC56-A68077F9D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3974" y="9341900"/>
                <a:ext cx="52276" cy="36881"/>
              </a:xfrm>
              <a:custGeom>
                <a:avLst/>
                <a:gdLst>
                  <a:gd name="T0" fmla="*/ 3 w 6"/>
                  <a:gd name="T1" fmla="*/ 0 h 4"/>
                  <a:gd name="T2" fmla="*/ 1 w 6"/>
                  <a:gd name="T3" fmla="*/ 1 h 4"/>
                  <a:gd name="T4" fmla="*/ 3 w 6"/>
                  <a:gd name="T5" fmla="*/ 4 h 4"/>
                  <a:gd name="T6" fmla="*/ 3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2" y="0"/>
                      <a:pt x="0" y="0"/>
                      <a:pt x="1" y="1"/>
                    </a:cubicBezTo>
                    <a:cubicBezTo>
                      <a:pt x="1" y="1"/>
                      <a:pt x="3" y="4"/>
                      <a:pt x="3" y="4"/>
                    </a:cubicBezTo>
                    <a:cubicBezTo>
                      <a:pt x="5" y="4"/>
                      <a:pt x="6" y="0"/>
                      <a:pt x="3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460">
                <a:extLst>
                  <a:ext uri="{FF2B5EF4-FFF2-40B4-BE49-F238E27FC236}">
                    <a16:creationId xmlns:a16="http://schemas.microsoft.com/office/drawing/2014/main" id="{ABB41F72-79D4-3343-A415-F722B7ED5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6253" y="9351119"/>
                <a:ext cx="40661" cy="27660"/>
              </a:xfrm>
              <a:custGeom>
                <a:avLst/>
                <a:gdLst>
                  <a:gd name="T0" fmla="*/ 4 w 5"/>
                  <a:gd name="T1" fmla="*/ 1 h 3"/>
                  <a:gd name="T2" fmla="*/ 2 w 5"/>
                  <a:gd name="T3" fmla="*/ 0 h 3"/>
                  <a:gd name="T4" fmla="*/ 1 w 5"/>
                  <a:gd name="T5" fmla="*/ 2 h 3"/>
                  <a:gd name="T6" fmla="*/ 2 w 5"/>
                  <a:gd name="T7" fmla="*/ 2 h 3"/>
                  <a:gd name="T8" fmla="*/ 4 w 5"/>
                  <a:gd name="T9" fmla="*/ 1 h 3"/>
                  <a:gd name="T10" fmla="*/ 4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4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1"/>
                      <a:pt x="0" y="2"/>
                      <a:pt x="1" y="2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3" y="2"/>
                      <a:pt x="5" y="2"/>
                      <a:pt x="4" y="1"/>
                    </a:cubicBezTo>
                    <a:cubicBezTo>
                      <a:pt x="4" y="1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461">
                <a:extLst>
                  <a:ext uri="{FF2B5EF4-FFF2-40B4-BE49-F238E27FC236}">
                    <a16:creationId xmlns:a16="http://schemas.microsoft.com/office/drawing/2014/main" id="{4685051F-9157-3140-B1C9-2BADC6EF5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8199" y="9351119"/>
                <a:ext cx="60991" cy="36881"/>
              </a:xfrm>
              <a:custGeom>
                <a:avLst/>
                <a:gdLst>
                  <a:gd name="T0" fmla="*/ 2 w 7"/>
                  <a:gd name="T1" fmla="*/ 1 h 4"/>
                  <a:gd name="T2" fmla="*/ 2 w 7"/>
                  <a:gd name="T3" fmla="*/ 4 h 4"/>
                  <a:gd name="T4" fmla="*/ 6 w 7"/>
                  <a:gd name="T5" fmla="*/ 3 h 4"/>
                  <a:gd name="T6" fmla="*/ 5 w 7"/>
                  <a:gd name="T7" fmla="*/ 1 h 4"/>
                  <a:gd name="T8" fmla="*/ 2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1" y="2"/>
                      <a:pt x="0" y="4"/>
                      <a:pt x="2" y="4"/>
                    </a:cubicBezTo>
                    <a:cubicBezTo>
                      <a:pt x="4" y="4"/>
                      <a:pt x="5" y="4"/>
                      <a:pt x="6" y="3"/>
                    </a:cubicBezTo>
                    <a:cubicBezTo>
                      <a:pt x="7" y="3"/>
                      <a:pt x="5" y="2"/>
                      <a:pt x="5" y="1"/>
                    </a:cubicBezTo>
                    <a:cubicBezTo>
                      <a:pt x="4" y="0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462">
                <a:extLst>
                  <a:ext uri="{FF2B5EF4-FFF2-40B4-BE49-F238E27FC236}">
                    <a16:creationId xmlns:a16="http://schemas.microsoft.com/office/drawing/2014/main" id="{F3865EA2-9759-BF4C-BA4C-8D126DA73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1764" y="9341900"/>
                <a:ext cx="69703" cy="46103"/>
              </a:xfrm>
              <a:custGeom>
                <a:avLst/>
                <a:gdLst>
                  <a:gd name="T0" fmla="*/ 1 w 8"/>
                  <a:gd name="T1" fmla="*/ 0 h 5"/>
                  <a:gd name="T2" fmla="*/ 0 w 8"/>
                  <a:gd name="T3" fmla="*/ 1 h 5"/>
                  <a:gd name="T4" fmla="*/ 2 w 8"/>
                  <a:gd name="T5" fmla="*/ 2 h 5"/>
                  <a:gd name="T6" fmla="*/ 2 w 8"/>
                  <a:gd name="T7" fmla="*/ 3 h 5"/>
                  <a:gd name="T8" fmla="*/ 7 w 8"/>
                  <a:gd name="T9" fmla="*/ 4 h 5"/>
                  <a:gd name="T10" fmla="*/ 7 w 8"/>
                  <a:gd name="T11" fmla="*/ 1 h 5"/>
                  <a:gd name="T12" fmla="*/ 1 w 8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6" y="5"/>
                      <a:pt x="7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5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463">
                <a:extLst>
                  <a:ext uri="{FF2B5EF4-FFF2-40B4-BE49-F238E27FC236}">
                    <a16:creationId xmlns:a16="http://schemas.microsoft.com/office/drawing/2014/main" id="{2C3ADAEA-2F75-BA4F-B7A2-140E64595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4705" y="9351119"/>
                <a:ext cx="104555" cy="36881"/>
              </a:xfrm>
              <a:custGeom>
                <a:avLst/>
                <a:gdLst>
                  <a:gd name="T0" fmla="*/ 2 w 12"/>
                  <a:gd name="T1" fmla="*/ 0 h 4"/>
                  <a:gd name="T2" fmla="*/ 0 w 12"/>
                  <a:gd name="T3" fmla="*/ 2 h 4"/>
                  <a:gd name="T4" fmla="*/ 12 w 12"/>
                  <a:gd name="T5" fmla="*/ 2 h 4"/>
                  <a:gd name="T6" fmla="*/ 9 w 12"/>
                  <a:gd name="T7" fmla="*/ 2 h 4"/>
                  <a:gd name="T8" fmla="*/ 2 w 12"/>
                  <a:gd name="T9" fmla="*/ 0 h 4"/>
                  <a:gd name="T10" fmla="*/ 2 w 1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2" y="0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0" y="2"/>
                      <a:pt x="11" y="4"/>
                      <a:pt x="12" y="2"/>
                    </a:cubicBezTo>
                    <a:cubicBezTo>
                      <a:pt x="12" y="1"/>
                      <a:pt x="9" y="2"/>
                      <a:pt x="9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464">
                <a:extLst>
                  <a:ext uri="{FF2B5EF4-FFF2-40B4-BE49-F238E27FC236}">
                    <a16:creationId xmlns:a16="http://schemas.microsoft.com/office/drawing/2014/main" id="{F4BA0A87-557D-F245-B40C-4E38A4476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2757" y="9403369"/>
                <a:ext cx="92937" cy="55320"/>
              </a:xfrm>
              <a:custGeom>
                <a:avLst/>
                <a:gdLst>
                  <a:gd name="T0" fmla="*/ 0 w 11"/>
                  <a:gd name="T1" fmla="*/ 0 h 6"/>
                  <a:gd name="T2" fmla="*/ 8 w 11"/>
                  <a:gd name="T3" fmla="*/ 4 h 6"/>
                  <a:gd name="T4" fmla="*/ 0 w 11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cubicBezTo>
                      <a:pt x="1" y="0"/>
                      <a:pt x="7" y="6"/>
                      <a:pt x="8" y="4"/>
                    </a:cubicBezTo>
                    <a:cubicBezTo>
                      <a:pt x="1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465">
                <a:extLst>
                  <a:ext uri="{FF2B5EF4-FFF2-40B4-BE49-F238E27FC236}">
                    <a16:creationId xmlns:a16="http://schemas.microsoft.com/office/drawing/2014/main" id="{F2E59D49-6F47-B04F-A628-215CAFC55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8997" y="9114469"/>
                <a:ext cx="52276" cy="36881"/>
              </a:xfrm>
              <a:custGeom>
                <a:avLst/>
                <a:gdLst>
                  <a:gd name="T0" fmla="*/ 3 w 6"/>
                  <a:gd name="T1" fmla="*/ 3 h 4"/>
                  <a:gd name="T2" fmla="*/ 4 w 6"/>
                  <a:gd name="T3" fmla="*/ 0 h 4"/>
                  <a:gd name="T4" fmla="*/ 3 w 6"/>
                  <a:gd name="T5" fmla="*/ 3 h 4"/>
                  <a:gd name="T6" fmla="*/ 3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3" y="3"/>
                    </a:moveTo>
                    <a:cubicBezTo>
                      <a:pt x="0" y="4"/>
                      <a:pt x="1" y="0"/>
                      <a:pt x="4" y="0"/>
                    </a:cubicBezTo>
                    <a:cubicBezTo>
                      <a:pt x="6" y="0"/>
                      <a:pt x="5" y="3"/>
                      <a:pt x="3" y="3"/>
                    </a:cubicBezTo>
                    <a:cubicBezTo>
                      <a:pt x="2" y="4"/>
                      <a:pt x="5" y="3"/>
                      <a:pt x="3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466">
                <a:extLst>
                  <a:ext uri="{FF2B5EF4-FFF2-40B4-BE49-F238E27FC236}">
                    <a16:creationId xmlns:a16="http://schemas.microsoft.com/office/drawing/2014/main" id="{6F2EBF7E-4501-5743-8BEA-13BAA69F1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6129" y="9108323"/>
                <a:ext cx="127790" cy="43028"/>
              </a:xfrm>
              <a:custGeom>
                <a:avLst/>
                <a:gdLst>
                  <a:gd name="T0" fmla="*/ 2 w 15"/>
                  <a:gd name="T1" fmla="*/ 3 h 5"/>
                  <a:gd name="T2" fmla="*/ 1 w 15"/>
                  <a:gd name="T3" fmla="*/ 1 h 5"/>
                  <a:gd name="T4" fmla="*/ 5 w 15"/>
                  <a:gd name="T5" fmla="*/ 0 h 5"/>
                  <a:gd name="T6" fmla="*/ 13 w 15"/>
                  <a:gd name="T7" fmla="*/ 2 h 5"/>
                  <a:gd name="T8" fmla="*/ 15 w 15"/>
                  <a:gd name="T9" fmla="*/ 5 h 5"/>
                  <a:gd name="T10" fmla="*/ 11 w 15"/>
                  <a:gd name="T11" fmla="*/ 3 h 5"/>
                  <a:gd name="T12" fmla="*/ 2 w 15"/>
                  <a:gd name="T13" fmla="*/ 3 h 5"/>
                  <a:gd name="T14" fmla="*/ 2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8" y="0"/>
                      <a:pt x="10" y="0"/>
                      <a:pt x="13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4" y="5"/>
                      <a:pt x="11" y="3"/>
                      <a:pt x="11" y="3"/>
                    </a:cubicBezTo>
                    <a:cubicBezTo>
                      <a:pt x="8" y="2"/>
                      <a:pt x="5" y="3"/>
                      <a:pt x="2" y="3"/>
                    </a:cubicBezTo>
                    <a:cubicBezTo>
                      <a:pt x="1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467">
                <a:extLst>
                  <a:ext uri="{FF2B5EF4-FFF2-40B4-BE49-F238E27FC236}">
                    <a16:creationId xmlns:a16="http://schemas.microsoft.com/office/drawing/2014/main" id="{9E854958-B293-8349-B2FB-3DB3474A0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4043" y="8899328"/>
                <a:ext cx="273008" cy="325782"/>
              </a:xfrm>
              <a:custGeom>
                <a:avLst/>
                <a:gdLst>
                  <a:gd name="T0" fmla="*/ 13 w 32"/>
                  <a:gd name="T1" fmla="*/ 32 h 36"/>
                  <a:gd name="T2" fmla="*/ 14 w 32"/>
                  <a:gd name="T3" fmla="*/ 30 h 36"/>
                  <a:gd name="T4" fmla="*/ 11 w 32"/>
                  <a:gd name="T5" fmla="*/ 28 h 36"/>
                  <a:gd name="T6" fmla="*/ 12 w 32"/>
                  <a:gd name="T7" fmla="*/ 23 h 36"/>
                  <a:gd name="T8" fmla="*/ 8 w 32"/>
                  <a:gd name="T9" fmla="*/ 23 h 36"/>
                  <a:gd name="T10" fmla="*/ 8 w 32"/>
                  <a:gd name="T11" fmla="*/ 29 h 36"/>
                  <a:gd name="T12" fmla="*/ 8 w 32"/>
                  <a:gd name="T13" fmla="*/ 30 h 36"/>
                  <a:gd name="T14" fmla="*/ 7 w 32"/>
                  <a:gd name="T15" fmla="*/ 34 h 36"/>
                  <a:gd name="T16" fmla="*/ 4 w 32"/>
                  <a:gd name="T17" fmla="*/ 36 h 36"/>
                  <a:gd name="T18" fmla="*/ 4 w 32"/>
                  <a:gd name="T19" fmla="*/ 31 h 36"/>
                  <a:gd name="T20" fmla="*/ 2 w 32"/>
                  <a:gd name="T21" fmla="*/ 26 h 36"/>
                  <a:gd name="T22" fmla="*/ 1 w 32"/>
                  <a:gd name="T23" fmla="*/ 21 h 36"/>
                  <a:gd name="T24" fmla="*/ 3 w 32"/>
                  <a:gd name="T25" fmla="*/ 14 h 36"/>
                  <a:gd name="T26" fmla="*/ 9 w 32"/>
                  <a:gd name="T27" fmla="*/ 5 h 36"/>
                  <a:gd name="T28" fmla="*/ 11 w 32"/>
                  <a:gd name="T29" fmla="*/ 2 h 36"/>
                  <a:gd name="T30" fmla="*/ 18 w 32"/>
                  <a:gd name="T31" fmla="*/ 4 h 36"/>
                  <a:gd name="T32" fmla="*/ 25 w 32"/>
                  <a:gd name="T33" fmla="*/ 4 h 36"/>
                  <a:gd name="T34" fmla="*/ 32 w 32"/>
                  <a:gd name="T35" fmla="*/ 1 h 36"/>
                  <a:gd name="T36" fmla="*/ 29 w 32"/>
                  <a:gd name="T37" fmla="*/ 6 h 36"/>
                  <a:gd name="T38" fmla="*/ 23 w 32"/>
                  <a:gd name="T39" fmla="*/ 7 h 36"/>
                  <a:gd name="T40" fmla="*/ 10 w 32"/>
                  <a:gd name="T41" fmla="*/ 7 h 36"/>
                  <a:gd name="T42" fmla="*/ 6 w 32"/>
                  <a:gd name="T43" fmla="*/ 10 h 36"/>
                  <a:gd name="T44" fmla="*/ 10 w 32"/>
                  <a:gd name="T45" fmla="*/ 15 h 36"/>
                  <a:gd name="T46" fmla="*/ 13 w 32"/>
                  <a:gd name="T47" fmla="*/ 14 h 36"/>
                  <a:gd name="T48" fmla="*/ 20 w 32"/>
                  <a:gd name="T49" fmla="*/ 13 h 36"/>
                  <a:gd name="T50" fmla="*/ 17 w 32"/>
                  <a:gd name="T51" fmla="*/ 16 h 36"/>
                  <a:gd name="T52" fmla="*/ 13 w 32"/>
                  <a:gd name="T53" fmla="*/ 17 h 36"/>
                  <a:gd name="T54" fmla="*/ 14 w 32"/>
                  <a:gd name="T55" fmla="*/ 20 h 36"/>
                  <a:gd name="T56" fmla="*/ 18 w 32"/>
                  <a:gd name="T57" fmla="*/ 25 h 36"/>
                  <a:gd name="T58" fmla="*/ 19 w 32"/>
                  <a:gd name="T59" fmla="*/ 28 h 36"/>
                  <a:gd name="T60" fmla="*/ 22 w 32"/>
                  <a:gd name="T61" fmla="*/ 30 h 36"/>
                  <a:gd name="T62" fmla="*/ 13 w 32"/>
                  <a:gd name="T63" fmla="*/ 32 h 36"/>
                  <a:gd name="T64" fmla="*/ 13 w 32"/>
                  <a:gd name="T65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36">
                    <a:moveTo>
                      <a:pt x="13" y="32"/>
                    </a:moveTo>
                    <a:cubicBezTo>
                      <a:pt x="13" y="31"/>
                      <a:pt x="14" y="31"/>
                      <a:pt x="14" y="30"/>
                    </a:cubicBezTo>
                    <a:cubicBezTo>
                      <a:pt x="14" y="29"/>
                      <a:pt x="12" y="28"/>
                      <a:pt x="11" y="28"/>
                    </a:cubicBezTo>
                    <a:cubicBezTo>
                      <a:pt x="10" y="26"/>
                      <a:pt x="12" y="25"/>
                      <a:pt x="12" y="23"/>
                    </a:cubicBezTo>
                    <a:cubicBezTo>
                      <a:pt x="12" y="22"/>
                      <a:pt x="8" y="22"/>
                      <a:pt x="8" y="23"/>
                    </a:cubicBezTo>
                    <a:cubicBezTo>
                      <a:pt x="7" y="25"/>
                      <a:pt x="8" y="27"/>
                      <a:pt x="8" y="29"/>
                    </a:cubicBezTo>
                    <a:cubicBezTo>
                      <a:pt x="7" y="29"/>
                      <a:pt x="8" y="30"/>
                      <a:pt x="8" y="30"/>
                    </a:cubicBezTo>
                    <a:cubicBezTo>
                      <a:pt x="8" y="32"/>
                      <a:pt x="7" y="33"/>
                      <a:pt x="7" y="34"/>
                    </a:cubicBezTo>
                    <a:cubicBezTo>
                      <a:pt x="6" y="36"/>
                      <a:pt x="7" y="36"/>
                      <a:pt x="4" y="36"/>
                    </a:cubicBezTo>
                    <a:cubicBezTo>
                      <a:pt x="1" y="36"/>
                      <a:pt x="4" y="32"/>
                      <a:pt x="4" y="31"/>
                    </a:cubicBezTo>
                    <a:cubicBezTo>
                      <a:pt x="5" y="30"/>
                      <a:pt x="4" y="27"/>
                      <a:pt x="2" y="26"/>
                    </a:cubicBezTo>
                    <a:cubicBezTo>
                      <a:pt x="0" y="25"/>
                      <a:pt x="0" y="23"/>
                      <a:pt x="1" y="21"/>
                    </a:cubicBezTo>
                    <a:cubicBezTo>
                      <a:pt x="2" y="19"/>
                      <a:pt x="2" y="16"/>
                      <a:pt x="3" y="14"/>
                    </a:cubicBezTo>
                    <a:cubicBezTo>
                      <a:pt x="5" y="11"/>
                      <a:pt x="4" y="5"/>
                      <a:pt x="9" y="5"/>
                    </a:cubicBezTo>
                    <a:cubicBezTo>
                      <a:pt x="10" y="5"/>
                      <a:pt x="9" y="2"/>
                      <a:pt x="11" y="2"/>
                    </a:cubicBezTo>
                    <a:cubicBezTo>
                      <a:pt x="14" y="3"/>
                      <a:pt x="16" y="4"/>
                      <a:pt x="18" y="4"/>
                    </a:cubicBezTo>
                    <a:cubicBezTo>
                      <a:pt x="20" y="4"/>
                      <a:pt x="23" y="5"/>
                      <a:pt x="25" y="4"/>
                    </a:cubicBezTo>
                    <a:cubicBezTo>
                      <a:pt x="26" y="4"/>
                      <a:pt x="32" y="0"/>
                      <a:pt x="32" y="1"/>
                    </a:cubicBezTo>
                    <a:cubicBezTo>
                      <a:pt x="32" y="2"/>
                      <a:pt x="29" y="5"/>
                      <a:pt x="29" y="6"/>
                    </a:cubicBezTo>
                    <a:cubicBezTo>
                      <a:pt x="27" y="7"/>
                      <a:pt x="25" y="7"/>
                      <a:pt x="23" y="7"/>
                    </a:cubicBezTo>
                    <a:cubicBezTo>
                      <a:pt x="18" y="6"/>
                      <a:pt x="14" y="7"/>
                      <a:pt x="10" y="7"/>
                    </a:cubicBezTo>
                    <a:cubicBezTo>
                      <a:pt x="7" y="6"/>
                      <a:pt x="6" y="7"/>
                      <a:pt x="6" y="10"/>
                    </a:cubicBezTo>
                    <a:cubicBezTo>
                      <a:pt x="6" y="13"/>
                      <a:pt x="9" y="13"/>
                      <a:pt x="10" y="15"/>
                    </a:cubicBezTo>
                    <a:cubicBezTo>
                      <a:pt x="11" y="17"/>
                      <a:pt x="12" y="15"/>
                      <a:pt x="13" y="14"/>
                    </a:cubicBezTo>
                    <a:cubicBezTo>
                      <a:pt x="13" y="13"/>
                      <a:pt x="20" y="12"/>
                      <a:pt x="20" y="13"/>
                    </a:cubicBezTo>
                    <a:cubicBezTo>
                      <a:pt x="21" y="13"/>
                      <a:pt x="18" y="16"/>
                      <a:pt x="17" y="16"/>
                    </a:cubicBezTo>
                    <a:cubicBezTo>
                      <a:pt x="15" y="18"/>
                      <a:pt x="15" y="18"/>
                      <a:pt x="13" y="17"/>
                    </a:cubicBezTo>
                    <a:cubicBezTo>
                      <a:pt x="13" y="17"/>
                      <a:pt x="14" y="20"/>
                      <a:pt x="14" y="20"/>
                    </a:cubicBezTo>
                    <a:cubicBezTo>
                      <a:pt x="15" y="21"/>
                      <a:pt x="18" y="23"/>
                      <a:pt x="18" y="25"/>
                    </a:cubicBezTo>
                    <a:cubicBezTo>
                      <a:pt x="18" y="26"/>
                      <a:pt x="18" y="27"/>
                      <a:pt x="19" y="28"/>
                    </a:cubicBezTo>
                    <a:cubicBezTo>
                      <a:pt x="19" y="28"/>
                      <a:pt x="21" y="30"/>
                      <a:pt x="22" y="30"/>
                    </a:cubicBezTo>
                    <a:cubicBezTo>
                      <a:pt x="20" y="31"/>
                      <a:pt x="15" y="33"/>
                      <a:pt x="13" y="32"/>
                    </a:cubicBezTo>
                    <a:cubicBezTo>
                      <a:pt x="13" y="31"/>
                      <a:pt x="14" y="33"/>
                      <a:pt x="13" y="3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468">
                <a:extLst>
                  <a:ext uri="{FF2B5EF4-FFF2-40B4-BE49-F238E27FC236}">
                    <a16:creationId xmlns:a16="http://schemas.microsoft.com/office/drawing/2014/main" id="{350EBBB9-2697-E640-821D-BA22FAF43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9988" y="8880886"/>
                <a:ext cx="66799" cy="135229"/>
              </a:xfrm>
              <a:custGeom>
                <a:avLst/>
                <a:gdLst>
                  <a:gd name="T0" fmla="*/ 3 w 8"/>
                  <a:gd name="T1" fmla="*/ 2 h 15"/>
                  <a:gd name="T2" fmla="*/ 3 w 8"/>
                  <a:gd name="T3" fmla="*/ 0 h 15"/>
                  <a:gd name="T4" fmla="*/ 0 w 8"/>
                  <a:gd name="T5" fmla="*/ 4 h 15"/>
                  <a:gd name="T6" fmla="*/ 1 w 8"/>
                  <a:gd name="T7" fmla="*/ 8 h 15"/>
                  <a:gd name="T8" fmla="*/ 2 w 8"/>
                  <a:gd name="T9" fmla="*/ 12 h 15"/>
                  <a:gd name="T10" fmla="*/ 5 w 8"/>
                  <a:gd name="T11" fmla="*/ 15 h 15"/>
                  <a:gd name="T12" fmla="*/ 4 w 8"/>
                  <a:gd name="T13" fmla="*/ 13 h 15"/>
                  <a:gd name="T14" fmla="*/ 3 w 8"/>
                  <a:gd name="T15" fmla="*/ 9 h 15"/>
                  <a:gd name="T16" fmla="*/ 7 w 8"/>
                  <a:gd name="T17" fmla="*/ 9 h 15"/>
                  <a:gd name="T18" fmla="*/ 5 w 8"/>
                  <a:gd name="T19" fmla="*/ 7 h 15"/>
                  <a:gd name="T20" fmla="*/ 6 w 8"/>
                  <a:gd name="T21" fmla="*/ 5 h 15"/>
                  <a:gd name="T22" fmla="*/ 2 w 8"/>
                  <a:gd name="T23" fmla="*/ 6 h 15"/>
                  <a:gd name="T24" fmla="*/ 3 w 8"/>
                  <a:gd name="T25" fmla="*/ 2 h 15"/>
                  <a:gd name="T26" fmla="*/ 3 w 8"/>
                  <a:gd name="T2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5">
                    <a:moveTo>
                      <a:pt x="3" y="2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8"/>
                    </a:cubicBezTo>
                    <a:cubicBezTo>
                      <a:pt x="1" y="9"/>
                      <a:pt x="1" y="11"/>
                      <a:pt x="2" y="12"/>
                    </a:cubicBezTo>
                    <a:cubicBezTo>
                      <a:pt x="2" y="12"/>
                      <a:pt x="5" y="15"/>
                      <a:pt x="5" y="15"/>
                    </a:cubicBezTo>
                    <a:cubicBezTo>
                      <a:pt x="5" y="15"/>
                      <a:pt x="4" y="13"/>
                      <a:pt x="4" y="13"/>
                    </a:cubicBezTo>
                    <a:cubicBezTo>
                      <a:pt x="3" y="12"/>
                      <a:pt x="3" y="10"/>
                      <a:pt x="3" y="9"/>
                    </a:cubicBezTo>
                    <a:cubicBezTo>
                      <a:pt x="3" y="8"/>
                      <a:pt x="7" y="9"/>
                      <a:pt x="7" y="9"/>
                    </a:cubicBezTo>
                    <a:cubicBezTo>
                      <a:pt x="8" y="9"/>
                      <a:pt x="6" y="8"/>
                      <a:pt x="5" y="7"/>
                    </a:cubicBezTo>
                    <a:cubicBezTo>
                      <a:pt x="5" y="7"/>
                      <a:pt x="6" y="6"/>
                      <a:pt x="6" y="5"/>
                    </a:cubicBezTo>
                    <a:cubicBezTo>
                      <a:pt x="7" y="1"/>
                      <a:pt x="3" y="6"/>
                      <a:pt x="2" y="6"/>
                    </a:cubicBezTo>
                    <a:cubicBezTo>
                      <a:pt x="2" y="6"/>
                      <a:pt x="4" y="3"/>
                      <a:pt x="3" y="2"/>
                    </a:cubicBezTo>
                    <a:cubicBezTo>
                      <a:pt x="3" y="1"/>
                      <a:pt x="4" y="3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469">
                <a:extLst>
                  <a:ext uri="{FF2B5EF4-FFF2-40B4-BE49-F238E27FC236}">
                    <a16:creationId xmlns:a16="http://schemas.microsoft.com/office/drawing/2014/main" id="{80019572-AED2-C340-B6A2-8C62192C8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4843" y="8862448"/>
                <a:ext cx="23234" cy="18441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470">
                <a:extLst>
                  <a:ext uri="{FF2B5EF4-FFF2-40B4-BE49-F238E27FC236}">
                    <a16:creationId xmlns:a16="http://schemas.microsoft.com/office/drawing/2014/main" id="{6D911397-DB24-524D-BE01-85520F2DE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7780" y="8979237"/>
                <a:ext cx="40661" cy="18441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1 h 2"/>
                  <a:gd name="T4" fmla="*/ 5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0"/>
                      <a:pt x="0" y="0"/>
                      <a:pt x="0" y="1"/>
                    </a:cubicBezTo>
                    <a:cubicBezTo>
                      <a:pt x="0" y="1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471">
                <a:extLst>
                  <a:ext uri="{FF2B5EF4-FFF2-40B4-BE49-F238E27FC236}">
                    <a16:creationId xmlns:a16="http://schemas.microsoft.com/office/drawing/2014/main" id="{85D8585A-D6EA-7143-A39E-F05AF0616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6494" y="8988456"/>
                <a:ext cx="159739" cy="101424"/>
              </a:xfrm>
              <a:custGeom>
                <a:avLst/>
                <a:gdLst>
                  <a:gd name="T0" fmla="*/ 10 w 19"/>
                  <a:gd name="T1" fmla="*/ 1 h 11"/>
                  <a:gd name="T2" fmla="*/ 4 w 19"/>
                  <a:gd name="T3" fmla="*/ 3 h 11"/>
                  <a:gd name="T4" fmla="*/ 3 w 19"/>
                  <a:gd name="T5" fmla="*/ 4 h 11"/>
                  <a:gd name="T6" fmla="*/ 1 w 19"/>
                  <a:gd name="T7" fmla="*/ 3 h 11"/>
                  <a:gd name="T8" fmla="*/ 3 w 19"/>
                  <a:gd name="T9" fmla="*/ 6 h 11"/>
                  <a:gd name="T10" fmla="*/ 6 w 19"/>
                  <a:gd name="T11" fmla="*/ 7 h 11"/>
                  <a:gd name="T12" fmla="*/ 9 w 19"/>
                  <a:gd name="T13" fmla="*/ 10 h 11"/>
                  <a:gd name="T14" fmla="*/ 14 w 19"/>
                  <a:gd name="T15" fmla="*/ 10 h 11"/>
                  <a:gd name="T16" fmla="*/ 18 w 19"/>
                  <a:gd name="T17" fmla="*/ 5 h 11"/>
                  <a:gd name="T18" fmla="*/ 15 w 19"/>
                  <a:gd name="T19" fmla="*/ 2 h 11"/>
                  <a:gd name="T20" fmla="*/ 10 w 19"/>
                  <a:gd name="T21" fmla="*/ 1 h 11"/>
                  <a:gd name="T22" fmla="*/ 10 w 19"/>
                  <a:gd name="T2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1">
                    <a:moveTo>
                      <a:pt x="10" y="1"/>
                    </a:moveTo>
                    <a:cubicBezTo>
                      <a:pt x="9" y="0"/>
                      <a:pt x="5" y="2"/>
                      <a:pt x="4" y="3"/>
                    </a:cubicBezTo>
                    <a:cubicBezTo>
                      <a:pt x="3" y="3"/>
                      <a:pt x="4" y="3"/>
                      <a:pt x="3" y="4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0" y="3"/>
                      <a:pt x="2" y="6"/>
                      <a:pt x="3" y="6"/>
                    </a:cubicBezTo>
                    <a:cubicBezTo>
                      <a:pt x="3" y="7"/>
                      <a:pt x="5" y="7"/>
                      <a:pt x="6" y="7"/>
                    </a:cubicBezTo>
                    <a:cubicBezTo>
                      <a:pt x="8" y="7"/>
                      <a:pt x="8" y="9"/>
                      <a:pt x="9" y="10"/>
                    </a:cubicBezTo>
                    <a:cubicBezTo>
                      <a:pt x="10" y="11"/>
                      <a:pt x="13" y="10"/>
                      <a:pt x="14" y="10"/>
                    </a:cubicBezTo>
                    <a:cubicBezTo>
                      <a:pt x="18" y="10"/>
                      <a:pt x="19" y="8"/>
                      <a:pt x="18" y="5"/>
                    </a:cubicBezTo>
                    <a:cubicBezTo>
                      <a:pt x="18" y="3"/>
                      <a:pt x="17" y="2"/>
                      <a:pt x="15" y="2"/>
                    </a:cubicBezTo>
                    <a:cubicBezTo>
                      <a:pt x="14" y="2"/>
                      <a:pt x="12" y="1"/>
                      <a:pt x="10" y="1"/>
                    </a:cubicBezTo>
                    <a:cubicBezTo>
                      <a:pt x="10" y="1"/>
                      <a:pt x="11" y="1"/>
                      <a:pt x="10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472">
                <a:extLst>
                  <a:ext uri="{FF2B5EF4-FFF2-40B4-BE49-F238E27FC236}">
                    <a16:creationId xmlns:a16="http://schemas.microsoft.com/office/drawing/2014/main" id="{B9207FC0-2FFE-944C-A6F5-C851E2F8D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4524" y="9160570"/>
                <a:ext cx="177165" cy="107570"/>
              </a:xfrm>
              <a:custGeom>
                <a:avLst/>
                <a:gdLst>
                  <a:gd name="T0" fmla="*/ 0 w 21"/>
                  <a:gd name="T1" fmla="*/ 8 h 12"/>
                  <a:gd name="T2" fmla="*/ 6 w 21"/>
                  <a:gd name="T3" fmla="*/ 8 h 12"/>
                  <a:gd name="T4" fmla="*/ 9 w 21"/>
                  <a:gd name="T5" fmla="*/ 7 h 12"/>
                  <a:gd name="T6" fmla="*/ 13 w 21"/>
                  <a:gd name="T7" fmla="*/ 7 h 12"/>
                  <a:gd name="T8" fmla="*/ 14 w 21"/>
                  <a:gd name="T9" fmla="*/ 5 h 12"/>
                  <a:gd name="T10" fmla="*/ 17 w 21"/>
                  <a:gd name="T11" fmla="*/ 3 h 12"/>
                  <a:gd name="T12" fmla="*/ 20 w 21"/>
                  <a:gd name="T13" fmla="*/ 4 h 12"/>
                  <a:gd name="T14" fmla="*/ 18 w 21"/>
                  <a:gd name="T15" fmla="*/ 7 h 12"/>
                  <a:gd name="T16" fmla="*/ 11 w 21"/>
                  <a:gd name="T17" fmla="*/ 11 h 12"/>
                  <a:gd name="T18" fmla="*/ 0 w 21"/>
                  <a:gd name="T19" fmla="*/ 8 h 12"/>
                  <a:gd name="T20" fmla="*/ 0 w 21"/>
                  <a:gd name="T2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2">
                    <a:moveTo>
                      <a:pt x="0" y="8"/>
                    </a:moveTo>
                    <a:cubicBezTo>
                      <a:pt x="1" y="7"/>
                      <a:pt x="5" y="8"/>
                      <a:pt x="6" y="8"/>
                    </a:cubicBezTo>
                    <a:cubicBezTo>
                      <a:pt x="7" y="8"/>
                      <a:pt x="8" y="6"/>
                      <a:pt x="9" y="7"/>
                    </a:cubicBezTo>
                    <a:cubicBezTo>
                      <a:pt x="10" y="8"/>
                      <a:pt x="12" y="8"/>
                      <a:pt x="13" y="7"/>
                    </a:cubicBezTo>
                    <a:cubicBezTo>
                      <a:pt x="13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17" y="3"/>
                    </a:cubicBezTo>
                    <a:cubicBezTo>
                      <a:pt x="17" y="0"/>
                      <a:pt x="21" y="2"/>
                      <a:pt x="20" y="4"/>
                    </a:cubicBezTo>
                    <a:cubicBezTo>
                      <a:pt x="19" y="5"/>
                      <a:pt x="18" y="7"/>
                      <a:pt x="18" y="7"/>
                    </a:cubicBezTo>
                    <a:cubicBezTo>
                      <a:pt x="15" y="8"/>
                      <a:pt x="14" y="10"/>
                      <a:pt x="11" y="11"/>
                    </a:cubicBezTo>
                    <a:cubicBezTo>
                      <a:pt x="9" y="12"/>
                      <a:pt x="0" y="11"/>
                      <a:pt x="0" y="8"/>
                    </a:cubicBezTo>
                    <a:cubicBezTo>
                      <a:pt x="0" y="7"/>
                      <a:pt x="0" y="10"/>
                      <a:pt x="0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473">
                <a:extLst>
                  <a:ext uri="{FF2B5EF4-FFF2-40B4-BE49-F238E27FC236}">
                    <a16:creationId xmlns:a16="http://schemas.microsoft.com/office/drawing/2014/main" id="{592067F0-1FA5-E84E-8780-4CE3552AA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0106" y="9215889"/>
                <a:ext cx="75513" cy="98348"/>
              </a:xfrm>
              <a:custGeom>
                <a:avLst/>
                <a:gdLst>
                  <a:gd name="T0" fmla="*/ 1 w 9"/>
                  <a:gd name="T1" fmla="*/ 0 h 11"/>
                  <a:gd name="T2" fmla="*/ 8 w 9"/>
                  <a:gd name="T3" fmla="*/ 8 h 11"/>
                  <a:gd name="T4" fmla="*/ 5 w 9"/>
                  <a:gd name="T5" fmla="*/ 4 h 11"/>
                  <a:gd name="T6" fmla="*/ 1 w 9"/>
                  <a:gd name="T7" fmla="*/ 0 h 11"/>
                  <a:gd name="T8" fmla="*/ 1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cubicBezTo>
                      <a:pt x="0" y="1"/>
                      <a:pt x="5" y="11"/>
                      <a:pt x="8" y="8"/>
                    </a:cubicBezTo>
                    <a:cubicBezTo>
                      <a:pt x="9" y="6"/>
                      <a:pt x="6" y="4"/>
                      <a:pt x="5" y="4"/>
                    </a:cubicBezTo>
                    <a:cubicBezTo>
                      <a:pt x="4" y="3"/>
                      <a:pt x="1" y="0"/>
                      <a:pt x="1" y="0"/>
                    </a:cubicBezTo>
                    <a:cubicBezTo>
                      <a:pt x="0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474">
                <a:extLst>
                  <a:ext uri="{FF2B5EF4-FFF2-40B4-BE49-F238E27FC236}">
                    <a16:creationId xmlns:a16="http://schemas.microsoft.com/office/drawing/2014/main" id="{CEC8F29E-3887-8043-ACFD-175DD5192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0833" y="9397225"/>
                <a:ext cx="49373" cy="52247"/>
              </a:xfrm>
              <a:custGeom>
                <a:avLst/>
                <a:gdLst>
                  <a:gd name="T0" fmla="*/ 6 w 6"/>
                  <a:gd name="T1" fmla="*/ 4 h 6"/>
                  <a:gd name="T2" fmla="*/ 1 w 6"/>
                  <a:gd name="T3" fmla="*/ 2 h 6"/>
                  <a:gd name="T4" fmla="*/ 6 w 6"/>
                  <a:gd name="T5" fmla="*/ 4 h 6"/>
                  <a:gd name="T6" fmla="*/ 6 w 6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6" y="2"/>
                      <a:pt x="0" y="0"/>
                      <a:pt x="1" y="2"/>
                    </a:cubicBezTo>
                    <a:cubicBezTo>
                      <a:pt x="1" y="3"/>
                      <a:pt x="6" y="5"/>
                      <a:pt x="6" y="4"/>
                    </a:cubicBezTo>
                    <a:cubicBezTo>
                      <a:pt x="6" y="3"/>
                      <a:pt x="6" y="6"/>
                      <a:pt x="6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" name="Freeform 475">
                <a:extLst>
                  <a:ext uri="{FF2B5EF4-FFF2-40B4-BE49-F238E27FC236}">
                    <a16:creationId xmlns:a16="http://schemas.microsoft.com/office/drawing/2014/main" id="{195903D4-0644-9142-BD27-8276D463F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8556" y="9314240"/>
                <a:ext cx="78418" cy="55320"/>
              </a:xfrm>
              <a:custGeom>
                <a:avLst/>
                <a:gdLst>
                  <a:gd name="T0" fmla="*/ 8 w 9"/>
                  <a:gd name="T1" fmla="*/ 6 h 6"/>
                  <a:gd name="T2" fmla="*/ 0 w 9"/>
                  <a:gd name="T3" fmla="*/ 1 h 6"/>
                  <a:gd name="T4" fmla="*/ 3 w 9"/>
                  <a:gd name="T5" fmla="*/ 4 h 6"/>
                  <a:gd name="T6" fmla="*/ 8 w 9"/>
                  <a:gd name="T7" fmla="*/ 6 h 6"/>
                  <a:gd name="T8" fmla="*/ 8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8" y="6"/>
                    </a:moveTo>
                    <a:cubicBezTo>
                      <a:pt x="6" y="5"/>
                      <a:pt x="3" y="0"/>
                      <a:pt x="0" y="1"/>
                    </a:cubicBezTo>
                    <a:cubicBezTo>
                      <a:pt x="0" y="2"/>
                      <a:pt x="3" y="3"/>
                      <a:pt x="3" y="4"/>
                    </a:cubicBezTo>
                    <a:cubicBezTo>
                      <a:pt x="5" y="4"/>
                      <a:pt x="6" y="5"/>
                      <a:pt x="8" y="6"/>
                    </a:cubicBezTo>
                    <a:cubicBezTo>
                      <a:pt x="9" y="6"/>
                      <a:pt x="6" y="5"/>
                      <a:pt x="8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" name="Freeform 476">
                <a:extLst>
                  <a:ext uri="{FF2B5EF4-FFF2-40B4-BE49-F238E27FC236}">
                    <a16:creationId xmlns:a16="http://schemas.microsoft.com/office/drawing/2014/main" id="{8498138C-0FF0-2449-B78D-9E8520119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3043" y="9277358"/>
                <a:ext cx="34852" cy="46103"/>
              </a:xfrm>
              <a:custGeom>
                <a:avLst/>
                <a:gdLst>
                  <a:gd name="T0" fmla="*/ 4 w 4"/>
                  <a:gd name="T1" fmla="*/ 4 h 5"/>
                  <a:gd name="T2" fmla="*/ 0 w 4"/>
                  <a:gd name="T3" fmla="*/ 0 h 5"/>
                  <a:gd name="T4" fmla="*/ 4 w 4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2"/>
                      <a:pt x="0" y="0"/>
                      <a:pt x="0" y="0"/>
                    </a:cubicBezTo>
                    <a:cubicBezTo>
                      <a:pt x="0" y="1"/>
                      <a:pt x="4" y="5"/>
                      <a:pt x="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" name="Freeform 477">
                <a:extLst>
                  <a:ext uri="{FF2B5EF4-FFF2-40B4-BE49-F238E27FC236}">
                    <a16:creationId xmlns:a16="http://schemas.microsoft.com/office/drawing/2014/main" id="{E613E794-C6BF-B24A-B613-BB78A79DC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6709" y="9910483"/>
                <a:ext cx="136502" cy="107570"/>
              </a:xfrm>
              <a:custGeom>
                <a:avLst/>
                <a:gdLst>
                  <a:gd name="T0" fmla="*/ 15 w 16"/>
                  <a:gd name="T1" fmla="*/ 11 h 12"/>
                  <a:gd name="T2" fmla="*/ 2 w 16"/>
                  <a:gd name="T3" fmla="*/ 0 h 12"/>
                  <a:gd name="T4" fmla="*/ 15 w 16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15" y="11"/>
                    </a:moveTo>
                    <a:cubicBezTo>
                      <a:pt x="16" y="12"/>
                      <a:pt x="3" y="0"/>
                      <a:pt x="2" y="0"/>
                    </a:cubicBezTo>
                    <a:cubicBezTo>
                      <a:pt x="0" y="0"/>
                      <a:pt x="7" y="9"/>
                      <a:pt x="15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" name="Freeform 478">
                <a:extLst>
                  <a:ext uri="{FF2B5EF4-FFF2-40B4-BE49-F238E27FC236}">
                    <a16:creationId xmlns:a16="http://schemas.microsoft.com/office/drawing/2014/main" id="{676FD820-C2A4-A74C-8073-207F4FCB1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2655" y="10595854"/>
                <a:ext cx="95843" cy="126011"/>
              </a:xfrm>
              <a:custGeom>
                <a:avLst/>
                <a:gdLst>
                  <a:gd name="T0" fmla="*/ 11 w 11"/>
                  <a:gd name="T1" fmla="*/ 14 h 14"/>
                  <a:gd name="T2" fmla="*/ 9 w 11"/>
                  <a:gd name="T3" fmla="*/ 10 h 14"/>
                  <a:gd name="T4" fmla="*/ 9 w 11"/>
                  <a:gd name="T5" fmla="*/ 7 h 14"/>
                  <a:gd name="T6" fmla="*/ 0 w 11"/>
                  <a:gd name="T7" fmla="*/ 0 h 14"/>
                  <a:gd name="T8" fmla="*/ 3 w 11"/>
                  <a:gd name="T9" fmla="*/ 4 h 14"/>
                  <a:gd name="T10" fmla="*/ 5 w 11"/>
                  <a:gd name="T11" fmla="*/ 8 h 14"/>
                  <a:gd name="T12" fmla="*/ 8 w 11"/>
                  <a:gd name="T13" fmla="*/ 11 h 14"/>
                  <a:gd name="T14" fmla="*/ 11 w 11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4">
                    <a:moveTo>
                      <a:pt x="11" y="14"/>
                    </a:moveTo>
                    <a:cubicBezTo>
                      <a:pt x="10" y="12"/>
                      <a:pt x="11" y="11"/>
                      <a:pt x="9" y="10"/>
                    </a:cubicBezTo>
                    <a:cubicBezTo>
                      <a:pt x="8" y="8"/>
                      <a:pt x="9" y="8"/>
                      <a:pt x="9" y="7"/>
                    </a:cubicBezTo>
                    <a:cubicBezTo>
                      <a:pt x="8" y="5"/>
                      <a:pt x="0" y="1"/>
                      <a:pt x="0" y="0"/>
                    </a:cubicBezTo>
                    <a:cubicBezTo>
                      <a:pt x="0" y="1"/>
                      <a:pt x="3" y="3"/>
                      <a:pt x="3" y="4"/>
                    </a:cubicBezTo>
                    <a:cubicBezTo>
                      <a:pt x="4" y="6"/>
                      <a:pt x="4" y="7"/>
                      <a:pt x="5" y="8"/>
                    </a:cubicBezTo>
                    <a:cubicBezTo>
                      <a:pt x="6" y="9"/>
                      <a:pt x="9" y="10"/>
                      <a:pt x="8" y="11"/>
                    </a:cubicBezTo>
                    <a:cubicBezTo>
                      <a:pt x="8" y="13"/>
                      <a:pt x="9" y="13"/>
                      <a:pt x="11" y="1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" name="Freeform 479">
                <a:extLst>
                  <a:ext uri="{FF2B5EF4-FFF2-40B4-BE49-F238E27FC236}">
                    <a16:creationId xmlns:a16="http://schemas.microsoft.com/office/drawing/2014/main" id="{B6C6A6E2-FB15-594E-9C3F-D7B6B1E35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98795" y="10712645"/>
                <a:ext cx="220727" cy="273535"/>
              </a:xfrm>
              <a:custGeom>
                <a:avLst/>
                <a:gdLst>
                  <a:gd name="T0" fmla="*/ 8 w 26"/>
                  <a:gd name="T1" fmla="*/ 2 h 30"/>
                  <a:gd name="T2" fmla="*/ 7 w 26"/>
                  <a:gd name="T3" fmla="*/ 11 h 30"/>
                  <a:gd name="T4" fmla="*/ 5 w 26"/>
                  <a:gd name="T5" fmla="*/ 18 h 30"/>
                  <a:gd name="T6" fmla="*/ 9 w 26"/>
                  <a:gd name="T7" fmla="*/ 25 h 30"/>
                  <a:gd name="T8" fmla="*/ 14 w 26"/>
                  <a:gd name="T9" fmla="*/ 26 h 30"/>
                  <a:gd name="T10" fmla="*/ 17 w 26"/>
                  <a:gd name="T11" fmla="*/ 22 h 30"/>
                  <a:gd name="T12" fmla="*/ 18 w 26"/>
                  <a:gd name="T13" fmla="*/ 16 h 30"/>
                  <a:gd name="T14" fmla="*/ 22 w 26"/>
                  <a:gd name="T15" fmla="*/ 14 h 30"/>
                  <a:gd name="T16" fmla="*/ 26 w 26"/>
                  <a:gd name="T17" fmla="*/ 10 h 30"/>
                  <a:gd name="T18" fmla="*/ 25 w 26"/>
                  <a:gd name="T19" fmla="*/ 6 h 30"/>
                  <a:gd name="T20" fmla="*/ 20 w 26"/>
                  <a:gd name="T21" fmla="*/ 8 h 30"/>
                  <a:gd name="T22" fmla="*/ 14 w 26"/>
                  <a:gd name="T23" fmla="*/ 5 h 30"/>
                  <a:gd name="T24" fmla="*/ 11 w 26"/>
                  <a:gd name="T25" fmla="*/ 0 h 30"/>
                  <a:gd name="T26" fmla="*/ 11 w 26"/>
                  <a:gd name="T27" fmla="*/ 3 h 30"/>
                  <a:gd name="T28" fmla="*/ 8 w 26"/>
                  <a:gd name="T29" fmla="*/ 2 h 30"/>
                  <a:gd name="T30" fmla="*/ 8 w 26"/>
                  <a:gd name="T3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0">
                    <a:moveTo>
                      <a:pt x="8" y="2"/>
                    </a:moveTo>
                    <a:cubicBezTo>
                      <a:pt x="7" y="2"/>
                      <a:pt x="7" y="9"/>
                      <a:pt x="7" y="11"/>
                    </a:cubicBezTo>
                    <a:cubicBezTo>
                      <a:pt x="6" y="13"/>
                      <a:pt x="0" y="16"/>
                      <a:pt x="5" y="18"/>
                    </a:cubicBezTo>
                    <a:cubicBezTo>
                      <a:pt x="8" y="19"/>
                      <a:pt x="11" y="21"/>
                      <a:pt x="9" y="25"/>
                    </a:cubicBezTo>
                    <a:cubicBezTo>
                      <a:pt x="6" y="30"/>
                      <a:pt x="11" y="29"/>
                      <a:pt x="14" y="26"/>
                    </a:cubicBezTo>
                    <a:cubicBezTo>
                      <a:pt x="15" y="25"/>
                      <a:pt x="16" y="23"/>
                      <a:pt x="17" y="22"/>
                    </a:cubicBezTo>
                    <a:cubicBezTo>
                      <a:pt x="19" y="19"/>
                      <a:pt x="18" y="19"/>
                      <a:pt x="18" y="16"/>
                    </a:cubicBezTo>
                    <a:cubicBezTo>
                      <a:pt x="19" y="14"/>
                      <a:pt x="21" y="14"/>
                      <a:pt x="22" y="14"/>
                    </a:cubicBezTo>
                    <a:cubicBezTo>
                      <a:pt x="23" y="15"/>
                      <a:pt x="25" y="11"/>
                      <a:pt x="26" y="10"/>
                    </a:cubicBezTo>
                    <a:cubicBezTo>
                      <a:pt x="26" y="9"/>
                      <a:pt x="26" y="6"/>
                      <a:pt x="25" y="6"/>
                    </a:cubicBezTo>
                    <a:cubicBezTo>
                      <a:pt x="23" y="6"/>
                      <a:pt x="21" y="8"/>
                      <a:pt x="20" y="8"/>
                    </a:cubicBezTo>
                    <a:cubicBezTo>
                      <a:pt x="18" y="8"/>
                      <a:pt x="15" y="7"/>
                      <a:pt x="14" y="5"/>
                    </a:cubicBezTo>
                    <a:cubicBezTo>
                      <a:pt x="13" y="4"/>
                      <a:pt x="13" y="0"/>
                      <a:pt x="11" y="0"/>
                    </a:cubicBezTo>
                    <a:cubicBezTo>
                      <a:pt x="11" y="0"/>
                      <a:pt x="11" y="3"/>
                      <a:pt x="11" y="3"/>
                    </a:cubicBezTo>
                    <a:cubicBezTo>
                      <a:pt x="10" y="3"/>
                      <a:pt x="9" y="1"/>
                      <a:pt x="8" y="2"/>
                    </a:cubicBezTo>
                    <a:cubicBezTo>
                      <a:pt x="7" y="2"/>
                      <a:pt x="9" y="1"/>
                      <a:pt x="8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" name="Freeform 480">
                <a:extLst>
                  <a:ext uri="{FF2B5EF4-FFF2-40B4-BE49-F238E27FC236}">
                    <a16:creationId xmlns:a16="http://schemas.microsoft.com/office/drawing/2014/main" id="{2863C397-354D-A24C-8CF9-7B6EC98E3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8364" y="10912417"/>
                <a:ext cx="333999" cy="344223"/>
              </a:xfrm>
              <a:custGeom>
                <a:avLst/>
                <a:gdLst>
                  <a:gd name="T0" fmla="*/ 33 w 39"/>
                  <a:gd name="T1" fmla="*/ 4 h 38"/>
                  <a:gd name="T2" fmla="*/ 30 w 39"/>
                  <a:gd name="T3" fmla="*/ 1 h 38"/>
                  <a:gd name="T4" fmla="*/ 26 w 39"/>
                  <a:gd name="T5" fmla="*/ 8 h 38"/>
                  <a:gd name="T6" fmla="*/ 22 w 39"/>
                  <a:gd name="T7" fmla="*/ 13 h 38"/>
                  <a:gd name="T8" fmla="*/ 15 w 39"/>
                  <a:gd name="T9" fmla="*/ 18 h 38"/>
                  <a:gd name="T10" fmla="*/ 9 w 39"/>
                  <a:gd name="T11" fmla="*/ 22 h 38"/>
                  <a:gd name="T12" fmla="*/ 4 w 39"/>
                  <a:gd name="T13" fmla="*/ 27 h 38"/>
                  <a:gd name="T14" fmla="*/ 2 w 39"/>
                  <a:gd name="T15" fmla="*/ 33 h 38"/>
                  <a:gd name="T16" fmla="*/ 1 w 39"/>
                  <a:gd name="T17" fmla="*/ 34 h 38"/>
                  <a:gd name="T18" fmla="*/ 3 w 39"/>
                  <a:gd name="T19" fmla="*/ 35 h 38"/>
                  <a:gd name="T20" fmla="*/ 10 w 39"/>
                  <a:gd name="T21" fmla="*/ 37 h 38"/>
                  <a:gd name="T22" fmla="*/ 19 w 39"/>
                  <a:gd name="T23" fmla="*/ 34 h 38"/>
                  <a:gd name="T24" fmla="*/ 22 w 39"/>
                  <a:gd name="T25" fmla="*/ 27 h 38"/>
                  <a:gd name="T26" fmla="*/ 27 w 39"/>
                  <a:gd name="T27" fmla="*/ 22 h 38"/>
                  <a:gd name="T28" fmla="*/ 29 w 39"/>
                  <a:gd name="T29" fmla="*/ 21 h 38"/>
                  <a:gd name="T30" fmla="*/ 33 w 39"/>
                  <a:gd name="T31" fmla="*/ 21 h 38"/>
                  <a:gd name="T32" fmla="*/ 32 w 39"/>
                  <a:gd name="T33" fmla="*/ 19 h 38"/>
                  <a:gd name="T34" fmla="*/ 32 w 39"/>
                  <a:gd name="T35" fmla="*/ 17 h 38"/>
                  <a:gd name="T36" fmla="*/ 38 w 39"/>
                  <a:gd name="T37" fmla="*/ 9 h 38"/>
                  <a:gd name="T38" fmla="*/ 38 w 39"/>
                  <a:gd name="T39" fmla="*/ 6 h 38"/>
                  <a:gd name="T40" fmla="*/ 38 w 39"/>
                  <a:gd name="T41" fmla="*/ 4 h 38"/>
                  <a:gd name="T42" fmla="*/ 37 w 39"/>
                  <a:gd name="T43" fmla="*/ 4 h 38"/>
                  <a:gd name="T44" fmla="*/ 37 w 39"/>
                  <a:gd name="T45" fmla="*/ 2 h 38"/>
                  <a:gd name="T46" fmla="*/ 33 w 39"/>
                  <a:gd name="T47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38">
                    <a:moveTo>
                      <a:pt x="33" y="4"/>
                    </a:moveTo>
                    <a:cubicBezTo>
                      <a:pt x="33" y="4"/>
                      <a:pt x="32" y="0"/>
                      <a:pt x="30" y="1"/>
                    </a:cubicBezTo>
                    <a:cubicBezTo>
                      <a:pt x="27" y="3"/>
                      <a:pt x="28" y="5"/>
                      <a:pt x="26" y="8"/>
                    </a:cubicBezTo>
                    <a:cubicBezTo>
                      <a:pt x="25" y="9"/>
                      <a:pt x="24" y="12"/>
                      <a:pt x="22" y="13"/>
                    </a:cubicBezTo>
                    <a:cubicBezTo>
                      <a:pt x="20" y="16"/>
                      <a:pt x="18" y="17"/>
                      <a:pt x="15" y="18"/>
                    </a:cubicBezTo>
                    <a:cubicBezTo>
                      <a:pt x="13" y="19"/>
                      <a:pt x="12" y="21"/>
                      <a:pt x="9" y="22"/>
                    </a:cubicBezTo>
                    <a:cubicBezTo>
                      <a:pt x="7" y="23"/>
                      <a:pt x="7" y="27"/>
                      <a:pt x="4" y="27"/>
                    </a:cubicBezTo>
                    <a:cubicBezTo>
                      <a:pt x="0" y="28"/>
                      <a:pt x="4" y="31"/>
                      <a:pt x="2" y="33"/>
                    </a:cubicBezTo>
                    <a:cubicBezTo>
                      <a:pt x="1" y="33"/>
                      <a:pt x="0" y="33"/>
                      <a:pt x="1" y="34"/>
                    </a:cubicBezTo>
                    <a:cubicBezTo>
                      <a:pt x="1" y="35"/>
                      <a:pt x="1" y="35"/>
                      <a:pt x="3" y="35"/>
                    </a:cubicBezTo>
                    <a:cubicBezTo>
                      <a:pt x="5" y="35"/>
                      <a:pt x="8" y="37"/>
                      <a:pt x="10" y="37"/>
                    </a:cubicBezTo>
                    <a:cubicBezTo>
                      <a:pt x="14" y="38"/>
                      <a:pt x="16" y="36"/>
                      <a:pt x="19" y="34"/>
                    </a:cubicBezTo>
                    <a:cubicBezTo>
                      <a:pt x="21" y="32"/>
                      <a:pt x="22" y="30"/>
                      <a:pt x="22" y="27"/>
                    </a:cubicBezTo>
                    <a:cubicBezTo>
                      <a:pt x="23" y="24"/>
                      <a:pt x="24" y="24"/>
                      <a:pt x="27" y="22"/>
                    </a:cubicBezTo>
                    <a:cubicBezTo>
                      <a:pt x="28" y="22"/>
                      <a:pt x="28" y="21"/>
                      <a:pt x="29" y="21"/>
                    </a:cubicBezTo>
                    <a:cubicBezTo>
                      <a:pt x="30" y="21"/>
                      <a:pt x="31" y="21"/>
                      <a:pt x="33" y="21"/>
                    </a:cubicBezTo>
                    <a:cubicBezTo>
                      <a:pt x="34" y="20"/>
                      <a:pt x="33" y="19"/>
                      <a:pt x="32" y="19"/>
                    </a:cubicBezTo>
                    <a:cubicBezTo>
                      <a:pt x="31" y="18"/>
                      <a:pt x="31" y="18"/>
                      <a:pt x="32" y="17"/>
                    </a:cubicBezTo>
                    <a:cubicBezTo>
                      <a:pt x="34" y="14"/>
                      <a:pt x="36" y="12"/>
                      <a:pt x="38" y="9"/>
                    </a:cubicBezTo>
                    <a:cubicBezTo>
                      <a:pt x="38" y="8"/>
                      <a:pt x="38" y="7"/>
                      <a:pt x="38" y="6"/>
                    </a:cubicBezTo>
                    <a:cubicBezTo>
                      <a:pt x="38" y="5"/>
                      <a:pt x="38" y="5"/>
                      <a:pt x="38" y="4"/>
                    </a:cubicBezTo>
                    <a:cubicBezTo>
                      <a:pt x="39" y="3"/>
                      <a:pt x="37" y="4"/>
                      <a:pt x="37" y="4"/>
                    </a:cubicBezTo>
                    <a:cubicBezTo>
                      <a:pt x="37" y="3"/>
                      <a:pt x="37" y="3"/>
                      <a:pt x="37" y="2"/>
                    </a:cubicBezTo>
                    <a:cubicBezTo>
                      <a:pt x="36" y="3"/>
                      <a:pt x="35" y="5"/>
                      <a:pt x="3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481">
                <a:extLst>
                  <a:ext uri="{FF2B5EF4-FFF2-40B4-BE49-F238E27FC236}">
                    <a16:creationId xmlns:a16="http://schemas.microsoft.com/office/drawing/2014/main" id="{D6B421BF-BA91-F644-BB1F-DF0EADFED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0640" y="11256642"/>
                <a:ext cx="17427" cy="1844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482">
                <a:extLst>
                  <a:ext uri="{FF2B5EF4-FFF2-40B4-BE49-F238E27FC236}">
                    <a16:creationId xmlns:a16="http://schemas.microsoft.com/office/drawing/2014/main" id="{3E9E60DD-4309-E84E-AAC5-A58F50D29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1881" y="10921639"/>
                <a:ext cx="162644" cy="162892"/>
              </a:xfrm>
              <a:custGeom>
                <a:avLst/>
                <a:gdLst>
                  <a:gd name="T0" fmla="*/ 0 w 19"/>
                  <a:gd name="T1" fmla="*/ 2 h 18"/>
                  <a:gd name="T2" fmla="*/ 2 w 19"/>
                  <a:gd name="T3" fmla="*/ 7 h 18"/>
                  <a:gd name="T4" fmla="*/ 4 w 19"/>
                  <a:gd name="T5" fmla="*/ 10 h 18"/>
                  <a:gd name="T6" fmla="*/ 3 w 19"/>
                  <a:gd name="T7" fmla="*/ 12 h 18"/>
                  <a:gd name="T8" fmla="*/ 9 w 19"/>
                  <a:gd name="T9" fmla="*/ 18 h 18"/>
                  <a:gd name="T10" fmla="*/ 12 w 19"/>
                  <a:gd name="T11" fmla="*/ 15 h 18"/>
                  <a:gd name="T12" fmla="*/ 13 w 19"/>
                  <a:gd name="T13" fmla="*/ 17 h 18"/>
                  <a:gd name="T14" fmla="*/ 14 w 19"/>
                  <a:gd name="T15" fmla="*/ 14 h 18"/>
                  <a:gd name="T16" fmla="*/ 16 w 19"/>
                  <a:gd name="T17" fmla="*/ 15 h 18"/>
                  <a:gd name="T18" fmla="*/ 18 w 19"/>
                  <a:gd name="T19" fmla="*/ 7 h 18"/>
                  <a:gd name="T20" fmla="*/ 16 w 19"/>
                  <a:gd name="T21" fmla="*/ 1 h 18"/>
                  <a:gd name="T22" fmla="*/ 7 w 19"/>
                  <a:gd name="T23" fmla="*/ 3 h 18"/>
                  <a:gd name="T24" fmla="*/ 0 w 19"/>
                  <a:gd name="T25" fmla="*/ 2 h 18"/>
                  <a:gd name="T26" fmla="*/ 0 w 19"/>
                  <a:gd name="T2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8">
                    <a:moveTo>
                      <a:pt x="0" y="2"/>
                    </a:moveTo>
                    <a:cubicBezTo>
                      <a:pt x="0" y="3"/>
                      <a:pt x="2" y="6"/>
                      <a:pt x="2" y="7"/>
                    </a:cubicBezTo>
                    <a:cubicBezTo>
                      <a:pt x="3" y="8"/>
                      <a:pt x="4" y="9"/>
                      <a:pt x="4" y="10"/>
                    </a:cubicBezTo>
                    <a:cubicBezTo>
                      <a:pt x="4" y="11"/>
                      <a:pt x="3" y="11"/>
                      <a:pt x="3" y="12"/>
                    </a:cubicBezTo>
                    <a:cubicBezTo>
                      <a:pt x="4" y="15"/>
                      <a:pt x="7" y="17"/>
                      <a:pt x="9" y="18"/>
                    </a:cubicBezTo>
                    <a:cubicBezTo>
                      <a:pt x="11" y="18"/>
                      <a:pt x="11" y="16"/>
                      <a:pt x="12" y="15"/>
                    </a:cubicBezTo>
                    <a:cubicBezTo>
                      <a:pt x="12" y="15"/>
                      <a:pt x="13" y="17"/>
                      <a:pt x="13" y="17"/>
                    </a:cubicBezTo>
                    <a:cubicBezTo>
                      <a:pt x="13" y="16"/>
                      <a:pt x="13" y="14"/>
                      <a:pt x="14" y="14"/>
                    </a:cubicBezTo>
                    <a:cubicBezTo>
                      <a:pt x="15" y="13"/>
                      <a:pt x="15" y="15"/>
                      <a:pt x="16" y="15"/>
                    </a:cubicBezTo>
                    <a:cubicBezTo>
                      <a:pt x="15" y="15"/>
                      <a:pt x="18" y="8"/>
                      <a:pt x="18" y="7"/>
                    </a:cubicBezTo>
                    <a:cubicBezTo>
                      <a:pt x="18" y="6"/>
                      <a:pt x="19" y="0"/>
                      <a:pt x="16" y="1"/>
                    </a:cubicBezTo>
                    <a:cubicBezTo>
                      <a:pt x="13" y="2"/>
                      <a:pt x="10" y="4"/>
                      <a:pt x="7" y="3"/>
                    </a:cubicBezTo>
                    <a:cubicBezTo>
                      <a:pt x="6" y="3"/>
                      <a:pt x="1" y="0"/>
                      <a:pt x="0" y="2"/>
                    </a:cubicBezTo>
                    <a:cubicBezTo>
                      <a:pt x="0" y="3"/>
                      <a:pt x="1" y="0"/>
                      <a:pt x="0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483">
                <a:extLst>
                  <a:ext uri="{FF2B5EF4-FFF2-40B4-BE49-F238E27FC236}">
                    <a16:creationId xmlns:a16="http://schemas.microsoft.com/office/drawing/2014/main" id="{851A4B19-69A7-0F4A-BD2A-2BBE95C28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9672" y="10875538"/>
                <a:ext cx="26139" cy="46103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0 h 5"/>
                  <a:gd name="T4" fmla="*/ 3 w 3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3" y="5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484">
                <a:extLst>
                  <a:ext uri="{FF2B5EF4-FFF2-40B4-BE49-F238E27FC236}">
                    <a16:creationId xmlns:a16="http://schemas.microsoft.com/office/drawing/2014/main" id="{F84AAFE7-29F3-FF4B-9D32-F880FE2EE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8316" y="10875538"/>
                <a:ext cx="17427" cy="18441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4" name="Freeform 485">
                <a:extLst>
                  <a:ext uri="{FF2B5EF4-FFF2-40B4-BE49-F238E27FC236}">
                    <a16:creationId xmlns:a16="http://schemas.microsoft.com/office/drawing/2014/main" id="{3F0F15FD-3099-A94E-85CD-06F02B024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83756" y="8536666"/>
                <a:ext cx="92937" cy="162892"/>
              </a:xfrm>
              <a:custGeom>
                <a:avLst/>
                <a:gdLst>
                  <a:gd name="T0" fmla="*/ 2 w 11"/>
                  <a:gd name="T1" fmla="*/ 0 h 18"/>
                  <a:gd name="T2" fmla="*/ 1 w 11"/>
                  <a:gd name="T3" fmla="*/ 0 h 18"/>
                  <a:gd name="T4" fmla="*/ 1 w 11"/>
                  <a:gd name="T5" fmla="*/ 3 h 18"/>
                  <a:gd name="T6" fmla="*/ 0 w 11"/>
                  <a:gd name="T7" fmla="*/ 8 h 18"/>
                  <a:gd name="T8" fmla="*/ 4 w 11"/>
                  <a:gd name="T9" fmla="*/ 18 h 18"/>
                  <a:gd name="T10" fmla="*/ 9 w 11"/>
                  <a:gd name="T11" fmla="*/ 15 h 18"/>
                  <a:gd name="T12" fmla="*/ 9 w 11"/>
                  <a:gd name="T13" fmla="*/ 8 h 18"/>
                  <a:gd name="T14" fmla="*/ 2 w 11"/>
                  <a:gd name="T15" fmla="*/ 0 h 18"/>
                  <a:gd name="T16" fmla="*/ 2 w 1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8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0" y="11"/>
                      <a:pt x="0" y="18"/>
                      <a:pt x="4" y="18"/>
                    </a:cubicBezTo>
                    <a:cubicBezTo>
                      <a:pt x="6" y="18"/>
                      <a:pt x="9" y="17"/>
                      <a:pt x="9" y="15"/>
                    </a:cubicBezTo>
                    <a:cubicBezTo>
                      <a:pt x="11" y="13"/>
                      <a:pt x="9" y="10"/>
                      <a:pt x="9" y="8"/>
                    </a:cubicBezTo>
                    <a:cubicBezTo>
                      <a:pt x="7" y="6"/>
                      <a:pt x="5" y="0"/>
                      <a:pt x="2" y="0"/>
                    </a:cubicBezTo>
                    <a:cubicBezTo>
                      <a:pt x="1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5" name="Freeform 486">
                <a:extLst>
                  <a:ext uri="{FF2B5EF4-FFF2-40B4-BE49-F238E27FC236}">
                    <a16:creationId xmlns:a16="http://schemas.microsoft.com/office/drawing/2014/main" id="{1CC32097-934E-4B4D-AF2A-42380E7EB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5419" y="9514014"/>
                <a:ext cx="307858" cy="630049"/>
              </a:xfrm>
              <a:custGeom>
                <a:avLst/>
                <a:gdLst>
                  <a:gd name="T0" fmla="*/ 31 w 36"/>
                  <a:gd name="T1" fmla="*/ 2 h 70"/>
                  <a:gd name="T2" fmla="*/ 29 w 36"/>
                  <a:gd name="T3" fmla="*/ 0 h 70"/>
                  <a:gd name="T4" fmla="*/ 28 w 36"/>
                  <a:gd name="T5" fmla="*/ 3 h 70"/>
                  <a:gd name="T6" fmla="*/ 26 w 36"/>
                  <a:gd name="T7" fmla="*/ 8 h 70"/>
                  <a:gd name="T8" fmla="*/ 23 w 36"/>
                  <a:gd name="T9" fmla="*/ 8 h 70"/>
                  <a:gd name="T10" fmla="*/ 23 w 36"/>
                  <a:gd name="T11" fmla="*/ 10 h 70"/>
                  <a:gd name="T12" fmla="*/ 22 w 36"/>
                  <a:gd name="T13" fmla="*/ 12 h 70"/>
                  <a:gd name="T14" fmla="*/ 23 w 36"/>
                  <a:gd name="T15" fmla="*/ 13 h 70"/>
                  <a:gd name="T16" fmla="*/ 21 w 36"/>
                  <a:gd name="T17" fmla="*/ 14 h 70"/>
                  <a:gd name="T18" fmla="*/ 19 w 36"/>
                  <a:gd name="T19" fmla="*/ 16 h 70"/>
                  <a:gd name="T20" fmla="*/ 15 w 36"/>
                  <a:gd name="T21" fmla="*/ 18 h 70"/>
                  <a:gd name="T22" fmla="*/ 15 w 36"/>
                  <a:gd name="T23" fmla="*/ 19 h 70"/>
                  <a:gd name="T24" fmla="*/ 13 w 36"/>
                  <a:gd name="T25" fmla="*/ 19 h 70"/>
                  <a:gd name="T26" fmla="*/ 8 w 36"/>
                  <a:gd name="T27" fmla="*/ 21 h 70"/>
                  <a:gd name="T28" fmla="*/ 6 w 36"/>
                  <a:gd name="T29" fmla="*/ 21 h 70"/>
                  <a:gd name="T30" fmla="*/ 4 w 36"/>
                  <a:gd name="T31" fmla="*/ 27 h 70"/>
                  <a:gd name="T32" fmla="*/ 4 w 36"/>
                  <a:gd name="T33" fmla="*/ 44 h 70"/>
                  <a:gd name="T34" fmla="*/ 0 w 36"/>
                  <a:gd name="T35" fmla="*/ 51 h 70"/>
                  <a:gd name="T36" fmla="*/ 0 w 36"/>
                  <a:gd name="T37" fmla="*/ 55 h 70"/>
                  <a:gd name="T38" fmla="*/ 2 w 36"/>
                  <a:gd name="T39" fmla="*/ 59 h 70"/>
                  <a:gd name="T40" fmla="*/ 5 w 36"/>
                  <a:gd name="T41" fmla="*/ 68 h 70"/>
                  <a:gd name="T42" fmla="*/ 16 w 36"/>
                  <a:gd name="T43" fmla="*/ 68 h 70"/>
                  <a:gd name="T44" fmla="*/ 24 w 36"/>
                  <a:gd name="T45" fmla="*/ 50 h 70"/>
                  <a:gd name="T46" fmla="*/ 31 w 36"/>
                  <a:gd name="T47" fmla="*/ 30 h 70"/>
                  <a:gd name="T48" fmla="*/ 32 w 36"/>
                  <a:gd name="T49" fmla="*/ 23 h 70"/>
                  <a:gd name="T50" fmla="*/ 34 w 36"/>
                  <a:gd name="T51" fmla="*/ 19 h 70"/>
                  <a:gd name="T52" fmla="*/ 36 w 36"/>
                  <a:gd name="T53" fmla="*/ 17 h 70"/>
                  <a:gd name="T54" fmla="*/ 35 w 36"/>
                  <a:gd name="T55" fmla="*/ 11 h 70"/>
                  <a:gd name="T56" fmla="*/ 31 w 36"/>
                  <a:gd name="T57" fmla="*/ 2 h 70"/>
                  <a:gd name="T58" fmla="*/ 31 w 36"/>
                  <a:gd name="T59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70">
                    <a:moveTo>
                      <a:pt x="31" y="2"/>
                    </a:moveTo>
                    <a:cubicBezTo>
                      <a:pt x="31" y="2"/>
                      <a:pt x="30" y="0"/>
                      <a:pt x="29" y="0"/>
                    </a:cubicBezTo>
                    <a:cubicBezTo>
                      <a:pt x="29" y="1"/>
                      <a:pt x="28" y="2"/>
                      <a:pt x="28" y="3"/>
                    </a:cubicBezTo>
                    <a:cubicBezTo>
                      <a:pt x="27" y="5"/>
                      <a:pt x="27" y="6"/>
                      <a:pt x="26" y="8"/>
                    </a:cubicBezTo>
                    <a:cubicBezTo>
                      <a:pt x="25" y="9"/>
                      <a:pt x="24" y="8"/>
                      <a:pt x="23" y="8"/>
                    </a:cubicBezTo>
                    <a:cubicBezTo>
                      <a:pt x="23" y="8"/>
                      <a:pt x="24" y="9"/>
                      <a:pt x="23" y="10"/>
                    </a:cubicBezTo>
                    <a:cubicBezTo>
                      <a:pt x="23" y="11"/>
                      <a:pt x="22" y="11"/>
                      <a:pt x="22" y="12"/>
                    </a:cubicBezTo>
                    <a:cubicBezTo>
                      <a:pt x="22" y="12"/>
                      <a:pt x="23" y="13"/>
                      <a:pt x="23" y="13"/>
                    </a:cubicBezTo>
                    <a:cubicBezTo>
                      <a:pt x="23" y="14"/>
                      <a:pt x="22" y="13"/>
                      <a:pt x="21" y="14"/>
                    </a:cubicBezTo>
                    <a:cubicBezTo>
                      <a:pt x="20" y="14"/>
                      <a:pt x="20" y="15"/>
                      <a:pt x="19" y="16"/>
                    </a:cubicBezTo>
                    <a:cubicBezTo>
                      <a:pt x="18" y="17"/>
                      <a:pt x="17" y="17"/>
                      <a:pt x="15" y="18"/>
                    </a:cubicBezTo>
                    <a:cubicBezTo>
                      <a:pt x="14" y="18"/>
                      <a:pt x="16" y="19"/>
                      <a:pt x="15" y="19"/>
                    </a:cubicBezTo>
                    <a:cubicBezTo>
                      <a:pt x="15" y="20"/>
                      <a:pt x="13" y="18"/>
                      <a:pt x="13" y="19"/>
                    </a:cubicBezTo>
                    <a:cubicBezTo>
                      <a:pt x="11" y="20"/>
                      <a:pt x="10" y="20"/>
                      <a:pt x="8" y="21"/>
                    </a:cubicBezTo>
                    <a:cubicBezTo>
                      <a:pt x="7" y="21"/>
                      <a:pt x="6" y="20"/>
                      <a:pt x="6" y="21"/>
                    </a:cubicBezTo>
                    <a:cubicBezTo>
                      <a:pt x="5" y="23"/>
                      <a:pt x="5" y="25"/>
                      <a:pt x="4" y="27"/>
                    </a:cubicBezTo>
                    <a:cubicBezTo>
                      <a:pt x="3" y="32"/>
                      <a:pt x="8" y="39"/>
                      <a:pt x="4" y="44"/>
                    </a:cubicBezTo>
                    <a:cubicBezTo>
                      <a:pt x="3" y="46"/>
                      <a:pt x="1" y="48"/>
                      <a:pt x="0" y="51"/>
                    </a:cubicBezTo>
                    <a:cubicBezTo>
                      <a:pt x="0" y="52"/>
                      <a:pt x="0" y="54"/>
                      <a:pt x="0" y="55"/>
                    </a:cubicBezTo>
                    <a:cubicBezTo>
                      <a:pt x="1" y="56"/>
                      <a:pt x="3" y="57"/>
                      <a:pt x="2" y="59"/>
                    </a:cubicBezTo>
                    <a:cubicBezTo>
                      <a:pt x="1" y="62"/>
                      <a:pt x="2" y="66"/>
                      <a:pt x="5" y="68"/>
                    </a:cubicBezTo>
                    <a:cubicBezTo>
                      <a:pt x="8" y="70"/>
                      <a:pt x="11" y="70"/>
                      <a:pt x="16" y="68"/>
                    </a:cubicBezTo>
                    <a:cubicBezTo>
                      <a:pt x="21" y="66"/>
                      <a:pt x="22" y="55"/>
                      <a:pt x="24" y="50"/>
                    </a:cubicBezTo>
                    <a:cubicBezTo>
                      <a:pt x="26" y="43"/>
                      <a:pt x="29" y="37"/>
                      <a:pt x="31" y="30"/>
                    </a:cubicBezTo>
                    <a:cubicBezTo>
                      <a:pt x="31" y="28"/>
                      <a:pt x="31" y="25"/>
                      <a:pt x="32" y="23"/>
                    </a:cubicBezTo>
                    <a:cubicBezTo>
                      <a:pt x="33" y="22"/>
                      <a:pt x="31" y="14"/>
                      <a:pt x="34" y="19"/>
                    </a:cubicBezTo>
                    <a:cubicBezTo>
                      <a:pt x="35" y="20"/>
                      <a:pt x="35" y="18"/>
                      <a:pt x="36" y="17"/>
                    </a:cubicBezTo>
                    <a:cubicBezTo>
                      <a:pt x="36" y="15"/>
                      <a:pt x="35" y="13"/>
                      <a:pt x="35" y="11"/>
                    </a:cubicBezTo>
                    <a:cubicBezTo>
                      <a:pt x="34" y="9"/>
                      <a:pt x="33" y="4"/>
                      <a:pt x="31" y="2"/>
                    </a:cubicBezTo>
                    <a:cubicBezTo>
                      <a:pt x="30" y="1"/>
                      <a:pt x="32" y="2"/>
                      <a:pt x="3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6" name="Freeform 487">
                <a:extLst>
                  <a:ext uri="{FF2B5EF4-FFF2-40B4-BE49-F238E27FC236}">
                    <a16:creationId xmlns:a16="http://schemas.microsoft.com/office/drawing/2014/main" id="{86E000EB-7328-3245-BE61-B3C20BD84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7935" y="5097508"/>
                <a:ext cx="92937" cy="73761"/>
              </a:xfrm>
              <a:custGeom>
                <a:avLst/>
                <a:gdLst>
                  <a:gd name="T0" fmla="*/ 9 w 11"/>
                  <a:gd name="T1" fmla="*/ 7 h 8"/>
                  <a:gd name="T2" fmla="*/ 8 w 11"/>
                  <a:gd name="T3" fmla="*/ 4 h 8"/>
                  <a:gd name="T4" fmla="*/ 3 w 11"/>
                  <a:gd name="T5" fmla="*/ 0 h 8"/>
                  <a:gd name="T6" fmla="*/ 1 w 11"/>
                  <a:gd name="T7" fmla="*/ 2 h 8"/>
                  <a:gd name="T8" fmla="*/ 3 w 11"/>
                  <a:gd name="T9" fmla="*/ 5 h 8"/>
                  <a:gd name="T10" fmla="*/ 9 w 11"/>
                  <a:gd name="T11" fmla="*/ 7 h 8"/>
                  <a:gd name="T12" fmla="*/ 9 w 11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9" y="7"/>
                    </a:moveTo>
                    <a:cubicBezTo>
                      <a:pt x="11" y="8"/>
                      <a:pt x="9" y="5"/>
                      <a:pt x="8" y="4"/>
                    </a:cubicBezTo>
                    <a:cubicBezTo>
                      <a:pt x="7" y="3"/>
                      <a:pt x="4" y="1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2" y="4"/>
                      <a:pt x="3" y="5"/>
                    </a:cubicBezTo>
                    <a:cubicBezTo>
                      <a:pt x="5" y="6"/>
                      <a:pt x="7" y="7"/>
                      <a:pt x="9" y="7"/>
                    </a:cubicBezTo>
                    <a:cubicBezTo>
                      <a:pt x="10" y="7"/>
                      <a:pt x="7" y="7"/>
                      <a:pt x="9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" name="Freeform 488">
                <a:extLst>
                  <a:ext uri="{FF2B5EF4-FFF2-40B4-BE49-F238E27FC236}">
                    <a16:creationId xmlns:a16="http://schemas.microsoft.com/office/drawing/2014/main" id="{6D44B4EC-B32E-F441-9F72-B7E016C1A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3572" y="5152830"/>
                <a:ext cx="92937" cy="89128"/>
              </a:xfrm>
              <a:custGeom>
                <a:avLst/>
                <a:gdLst>
                  <a:gd name="T0" fmla="*/ 10 w 11"/>
                  <a:gd name="T1" fmla="*/ 6 h 10"/>
                  <a:gd name="T2" fmla="*/ 6 w 11"/>
                  <a:gd name="T3" fmla="*/ 10 h 10"/>
                  <a:gd name="T4" fmla="*/ 0 w 11"/>
                  <a:gd name="T5" fmla="*/ 6 h 10"/>
                  <a:gd name="T6" fmla="*/ 10 w 11"/>
                  <a:gd name="T7" fmla="*/ 6 h 10"/>
                  <a:gd name="T8" fmla="*/ 10 w 11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10" y="6"/>
                    </a:moveTo>
                    <a:cubicBezTo>
                      <a:pt x="10" y="8"/>
                      <a:pt x="7" y="9"/>
                      <a:pt x="6" y="10"/>
                    </a:cubicBezTo>
                    <a:cubicBezTo>
                      <a:pt x="4" y="10"/>
                      <a:pt x="0" y="9"/>
                      <a:pt x="0" y="6"/>
                    </a:cubicBezTo>
                    <a:cubicBezTo>
                      <a:pt x="1" y="0"/>
                      <a:pt x="11" y="6"/>
                      <a:pt x="10" y="6"/>
                    </a:cubicBezTo>
                    <a:cubicBezTo>
                      <a:pt x="10" y="7"/>
                      <a:pt x="11" y="5"/>
                      <a:pt x="10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" name="Freeform 489">
                <a:extLst>
                  <a:ext uri="{FF2B5EF4-FFF2-40B4-BE49-F238E27FC236}">
                    <a16:creationId xmlns:a16="http://schemas.microsoft.com/office/drawing/2014/main" id="{82509344-8337-684C-A320-FFB7459B5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2958" y="4845487"/>
                <a:ext cx="75513" cy="46103"/>
              </a:xfrm>
              <a:custGeom>
                <a:avLst/>
                <a:gdLst>
                  <a:gd name="T0" fmla="*/ 9 w 9"/>
                  <a:gd name="T1" fmla="*/ 3 h 5"/>
                  <a:gd name="T2" fmla="*/ 4 w 9"/>
                  <a:gd name="T3" fmla="*/ 5 h 5"/>
                  <a:gd name="T4" fmla="*/ 1 w 9"/>
                  <a:gd name="T5" fmla="*/ 1 h 5"/>
                  <a:gd name="T6" fmla="*/ 6 w 9"/>
                  <a:gd name="T7" fmla="*/ 1 h 5"/>
                  <a:gd name="T8" fmla="*/ 9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9" y="3"/>
                    </a:moveTo>
                    <a:cubicBezTo>
                      <a:pt x="7" y="4"/>
                      <a:pt x="6" y="4"/>
                      <a:pt x="4" y="5"/>
                    </a:cubicBezTo>
                    <a:cubicBezTo>
                      <a:pt x="2" y="5"/>
                      <a:pt x="0" y="3"/>
                      <a:pt x="1" y="1"/>
                    </a:cubicBezTo>
                    <a:cubicBezTo>
                      <a:pt x="1" y="0"/>
                      <a:pt x="5" y="0"/>
                      <a:pt x="6" y="1"/>
                    </a:cubicBezTo>
                    <a:cubicBezTo>
                      <a:pt x="7" y="1"/>
                      <a:pt x="8" y="3"/>
                      <a:pt x="9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" name="Freeform 490">
                <a:extLst>
                  <a:ext uri="{FF2B5EF4-FFF2-40B4-BE49-F238E27FC236}">
                    <a16:creationId xmlns:a16="http://schemas.microsoft.com/office/drawing/2014/main" id="{843DC1D9-97CE-D04B-90BC-BD60B0E28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4896" y="4756359"/>
                <a:ext cx="84225" cy="43028"/>
              </a:xfrm>
              <a:custGeom>
                <a:avLst/>
                <a:gdLst>
                  <a:gd name="T0" fmla="*/ 6 w 10"/>
                  <a:gd name="T1" fmla="*/ 5 h 5"/>
                  <a:gd name="T2" fmla="*/ 1 w 10"/>
                  <a:gd name="T3" fmla="*/ 4 h 5"/>
                  <a:gd name="T4" fmla="*/ 4 w 10"/>
                  <a:gd name="T5" fmla="*/ 1 h 5"/>
                  <a:gd name="T6" fmla="*/ 9 w 10"/>
                  <a:gd name="T7" fmla="*/ 1 h 5"/>
                  <a:gd name="T8" fmla="*/ 6 w 10"/>
                  <a:gd name="T9" fmla="*/ 5 h 5"/>
                  <a:gd name="T10" fmla="*/ 6 w 10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6" y="5"/>
                    </a:moveTo>
                    <a:cubicBezTo>
                      <a:pt x="4" y="5"/>
                      <a:pt x="2" y="4"/>
                      <a:pt x="1" y="4"/>
                    </a:cubicBezTo>
                    <a:cubicBezTo>
                      <a:pt x="0" y="3"/>
                      <a:pt x="3" y="1"/>
                      <a:pt x="4" y="1"/>
                    </a:cubicBezTo>
                    <a:cubicBezTo>
                      <a:pt x="5" y="0"/>
                      <a:pt x="8" y="0"/>
                      <a:pt x="9" y="1"/>
                    </a:cubicBezTo>
                    <a:cubicBezTo>
                      <a:pt x="10" y="2"/>
                      <a:pt x="7" y="5"/>
                      <a:pt x="6" y="5"/>
                    </a:cubicBezTo>
                    <a:cubicBezTo>
                      <a:pt x="4" y="5"/>
                      <a:pt x="6" y="5"/>
                      <a:pt x="6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" name="Freeform 491">
                <a:extLst>
                  <a:ext uri="{FF2B5EF4-FFF2-40B4-BE49-F238E27FC236}">
                    <a16:creationId xmlns:a16="http://schemas.microsoft.com/office/drawing/2014/main" id="{27741402-1625-8848-82AE-DE6D00313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5215" y="4104796"/>
                <a:ext cx="52276" cy="18441"/>
              </a:xfrm>
              <a:custGeom>
                <a:avLst/>
                <a:gdLst>
                  <a:gd name="T0" fmla="*/ 6 w 6"/>
                  <a:gd name="T1" fmla="*/ 1 h 2"/>
                  <a:gd name="T2" fmla="*/ 0 w 6"/>
                  <a:gd name="T3" fmla="*/ 1 h 2"/>
                  <a:gd name="T4" fmla="*/ 6 w 6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1"/>
                    </a:moveTo>
                    <a:cubicBezTo>
                      <a:pt x="6" y="2"/>
                      <a:pt x="0" y="2"/>
                      <a:pt x="0" y="1"/>
                    </a:cubicBezTo>
                    <a:cubicBezTo>
                      <a:pt x="0" y="0"/>
                      <a:pt x="6" y="0"/>
                      <a:pt x="6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" name="Freeform 492">
                <a:extLst>
                  <a:ext uri="{FF2B5EF4-FFF2-40B4-BE49-F238E27FC236}">
                    <a16:creationId xmlns:a16="http://schemas.microsoft.com/office/drawing/2014/main" id="{A4795684-AD1D-EB43-A77C-7E9F3A71D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8906" y="4882372"/>
                <a:ext cx="49373" cy="36881"/>
              </a:xfrm>
              <a:custGeom>
                <a:avLst/>
                <a:gdLst>
                  <a:gd name="T0" fmla="*/ 5 w 6"/>
                  <a:gd name="T1" fmla="*/ 4 h 4"/>
                  <a:gd name="T2" fmla="*/ 2 w 6"/>
                  <a:gd name="T3" fmla="*/ 1 h 4"/>
                  <a:gd name="T4" fmla="*/ 5 w 6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4" y="4"/>
                      <a:pt x="0" y="3"/>
                      <a:pt x="2" y="1"/>
                    </a:cubicBezTo>
                    <a:cubicBezTo>
                      <a:pt x="5" y="0"/>
                      <a:pt x="6" y="4"/>
                      <a:pt x="5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" name="Freeform 493">
                <a:extLst>
                  <a:ext uri="{FF2B5EF4-FFF2-40B4-BE49-F238E27FC236}">
                    <a16:creationId xmlns:a16="http://schemas.microsoft.com/office/drawing/2014/main" id="{D8E1D8DB-E062-B14A-A55C-9F919EF78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6485" y="6895459"/>
                <a:ext cx="49373" cy="98348"/>
              </a:xfrm>
              <a:custGeom>
                <a:avLst/>
                <a:gdLst>
                  <a:gd name="T0" fmla="*/ 5 w 6"/>
                  <a:gd name="T1" fmla="*/ 1 h 11"/>
                  <a:gd name="T2" fmla="*/ 5 w 6"/>
                  <a:gd name="T3" fmla="*/ 7 h 11"/>
                  <a:gd name="T4" fmla="*/ 3 w 6"/>
                  <a:gd name="T5" fmla="*/ 10 h 11"/>
                  <a:gd name="T6" fmla="*/ 1 w 6"/>
                  <a:gd name="T7" fmla="*/ 4 h 11"/>
                  <a:gd name="T8" fmla="*/ 5 w 6"/>
                  <a:gd name="T9" fmla="*/ 1 h 11"/>
                  <a:gd name="T10" fmla="*/ 5 w 6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">
                    <a:moveTo>
                      <a:pt x="5" y="1"/>
                    </a:moveTo>
                    <a:cubicBezTo>
                      <a:pt x="5" y="3"/>
                      <a:pt x="6" y="5"/>
                      <a:pt x="5" y="7"/>
                    </a:cubicBezTo>
                    <a:cubicBezTo>
                      <a:pt x="4" y="8"/>
                      <a:pt x="5" y="11"/>
                      <a:pt x="3" y="10"/>
                    </a:cubicBezTo>
                    <a:cubicBezTo>
                      <a:pt x="1" y="8"/>
                      <a:pt x="0" y="6"/>
                      <a:pt x="1" y="4"/>
                    </a:cubicBezTo>
                    <a:cubicBezTo>
                      <a:pt x="1" y="3"/>
                      <a:pt x="5" y="0"/>
                      <a:pt x="5" y="1"/>
                    </a:cubicBezTo>
                    <a:cubicBezTo>
                      <a:pt x="5" y="2"/>
                      <a:pt x="5" y="0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" name="Freeform 494">
                <a:extLst>
                  <a:ext uri="{FF2B5EF4-FFF2-40B4-BE49-F238E27FC236}">
                    <a16:creationId xmlns:a16="http://schemas.microsoft.com/office/drawing/2014/main" id="{61408574-FF90-AB47-B4EB-801DAE3D0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9058" y="6984590"/>
                <a:ext cx="75513" cy="135229"/>
              </a:xfrm>
              <a:custGeom>
                <a:avLst/>
                <a:gdLst>
                  <a:gd name="T0" fmla="*/ 7 w 9"/>
                  <a:gd name="T1" fmla="*/ 3 h 15"/>
                  <a:gd name="T2" fmla="*/ 5 w 9"/>
                  <a:gd name="T3" fmla="*/ 2 h 15"/>
                  <a:gd name="T4" fmla="*/ 0 w 9"/>
                  <a:gd name="T5" fmla="*/ 2 h 15"/>
                  <a:gd name="T6" fmla="*/ 1 w 9"/>
                  <a:gd name="T7" fmla="*/ 8 h 15"/>
                  <a:gd name="T8" fmla="*/ 2 w 9"/>
                  <a:gd name="T9" fmla="*/ 13 h 15"/>
                  <a:gd name="T10" fmla="*/ 4 w 9"/>
                  <a:gd name="T11" fmla="*/ 14 h 15"/>
                  <a:gd name="T12" fmla="*/ 8 w 9"/>
                  <a:gd name="T13" fmla="*/ 10 h 15"/>
                  <a:gd name="T14" fmla="*/ 7 w 9"/>
                  <a:gd name="T1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5">
                    <a:moveTo>
                      <a:pt x="7" y="3"/>
                    </a:moveTo>
                    <a:cubicBezTo>
                      <a:pt x="6" y="3"/>
                      <a:pt x="7" y="0"/>
                      <a:pt x="5" y="2"/>
                    </a:cubicBezTo>
                    <a:cubicBezTo>
                      <a:pt x="2" y="4"/>
                      <a:pt x="3" y="4"/>
                      <a:pt x="0" y="2"/>
                    </a:cubicBezTo>
                    <a:cubicBezTo>
                      <a:pt x="0" y="2"/>
                      <a:pt x="1" y="8"/>
                      <a:pt x="1" y="8"/>
                    </a:cubicBezTo>
                    <a:cubicBezTo>
                      <a:pt x="2" y="10"/>
                      <a:pt x="2" y="11"/>
                      <a:pt x="2" y="13"/>
                    </a:cubicBezTo>
                    <a:cubicBezTo>
                      <a:pt x="2" y="14"/>
                      <a:pt x="2" y="15"/>
                      <a:pt x="4" y="14"/>
                    </a:cubicBezTo>
                    <a:cubicBezTo>
                      <a:pt x="6" y="13"/>
                      <a:pt x="8" y="13"/>
                      <a:pt x="8" y="10"/>
                    </a:cubicBezTo>
                    <a:cubicBezTo>
                      <a:pt x="8" y="9"/>
                      <a:pt x="9" y="3"/>
                      <a:pt x="7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" name="Freeform 495">
                <a:extLst>
                  <a:ext uri="{FF2B5EF4-FFF2-40B4-BE49-F238E27FC236}">
                    <a16:creationId xmlns:a16="http://schemas.microsoft.com/office/drawing/2014/main" id="{912A5951-1B15-1B43-944F-C5D410311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6226" y="7147480"/>
                <a:ext cx="136502" cy="89128"/>
              </a:xfrm>
              <a:custGeom>
                <a:avLst/>
                <a:gdLst>
                  <a:gd name="T0" fmla="*/ 5 w 16"/>
                  <a:gd name="T1" fmla="*/ 1 h 10"/>
                  <a:gd name="T2" fmla="*/ 0 w 16"/>
                  <a:gd name="T3" fmla="*/ 2 h 10"/>
                  <a:gd name="T4" fmla="*/ 3 w 16"/>
                  <a:gd name="T5" fmla="*/ 5 h 10"/>
                  <a:gd name="T6" fmla="*/ 8 w 16"/>
                  <a:gd name="T7" fmla="*/ 7 h 10"/>
                  <a:gd name="T8" fmla="*/ 14 w 16"/>
                  <a:gd name="T9" fmla="*/ 8 h 10"/>
                  <a:gd name="T10" fmla="*/ 13 w 16"/>
                  <a:gd name="T11" fmla="*/ 4 h 10"/>
                  <a:gd name="T12" fmla="*/ 15 w 16"/>
                  <a:gd name="T13" fmla="*/ 1 h 10"/>
                  <a:gd name="T14" fmla="*/ 11 w 16"/>
                  <a:gd name="T15" fmla="*/ 1 h 10"/>
                  <a:gd name="T16" fmla="*/ 5 w 16"/>
                  <a:gd name="T1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0">
                    <a:moveTo>
                      <a:pt x="5" y="1"/>
                    </a:moveTo>
                    <a:cubicBezTo>
                      <a:pt x="4" y="1"/>
                      <a:pt x="1" y="1"/>
                      <a:pt x="0" y="2"/>
                    </a:cubicBezTo>
                    <a:cubicBezTo>
                      <a:pt x="0" y="3"/>
                      <a:pt x="2" y="4"/>
                      <a:pt x="3" y="5"/>
                    </a:cubicBezTo>
                    <a:cubicBezTo>
                      <a:pt x="5" y="5"/>
                      <a:pt x="7" y="6"/>
                      <a:pt x="8" y="7"/>
                    </a:cubicBezTo>
                    <a:cubicBezTo>
                      <a:pt x="10" y="8"/>
                      <a:pt x="12" y="10"/>
                      <a:pt x="14" y="8"/>
                    </a:cubicBezTo>
                    <a:cubicBezTo>
                      <a:pt x="16" y="7"/>
                      <a:pt x="12" y="6"/>
                      <a:pt x="13" y="4"/>
                    </a:cubicBezTo>
                    <a:cubicBezTo>
                      <a:pt x="13" y="4"/>
                      <a:pt x="16" y="2"/>
                      <a:pt x="15" y="1"/>
                    </a:cubicBezTo>
                    <a:cubicBezTo>
                      <a:pt x="15" y="0"/>
                      <a:pt x="11" y="1"/>
                      <a:pt x="11" y="1"/>
                    </a:cubicBezTo>
                    <a:cubicBezTo>
                      <a:pt x="9" y="2"/>
                      <a:pt x="7" y="1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496">
                <a:extLst>
                  <a:ext uri="{FF2B5EF4-FFF2-40B4-BE49-F238E27FC236}">
                    <a16:creationId xmlns:a16="http://schemas.microsoft.com/office/drawing/2014/main" id="{E9992F09-D5E6-5E46-9A1B-2FE37A83E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6532" y="7273490"/>
                <a:ext cx="110363" cy="64541"/>
              </a:xfrm>
              <a:custGeom>
                <a:avLst/>
                <a:gdLst>
                  <a:gd name="T0" fmla="*/ 12 w 13"/>
                  <a:gd name="T1" fmla="*/ 1 h 7"/>
                  <a:gd name="T2" fmla="*/ 10 w 13"/>
                  <a:gd name="T3" fmla="*/ 2 h 7"/>
                  <a:gd name="T4" fmla="*/ 10 w 13"/>
                  <a:gd name="T5" fmla="*/ 5 h 7"/>
                  <a:gd name="T6" fmla="*/ 6 w 13"/>
                  <a:gd name="T7" fmla="*/ 6 h 7"/>
                  <a:gd name="T8" fmla="*/ 2 w 13"/>
                  <a:gd name="T9" fmla="*/ 6 h 7"/>
                  <a:gd name="T10" fmla="*/ 5 w 13"/>
                  <a:gd name="T11" fmla="*/ 3 h 7"/>
                  <a:gd name="T12" fmla="*/ 12 w 13"/>
                  <a:gd name="T13" fmla="*/ 1 h 7"/>
                  <a:gd name="T14" fmla="*/ 12 w 13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7">
                    <a:moveTo>
                      <a:pt x="12" y="1"/>
                    </a:moveTo>
                    <a:cubicBezTo>
                      <a:pt x="12" y="1"/>
                      <a:pt x="10" y="2"/>
                      <a:pt x="10" y="2"/>
                    </a:cubicBezTo>
                    <a:cubicBezTo>
                      <a:pt x="9" y="3"/>
                      <a:pt x="10" y="5"/>
                      <a:pt x="10" y="5"/>
                    </a:cubicBezTo>
                    <a:cubicBezTo>
                      <a:pt x="9" y="5"/>
                      <a:pt x="7" y="5"/>
                      <a:pt x="6" y="6"/>
                    </a:cubicBezTo>
                    <a:cubicBezTo>
                      <a:pt x="4" y="7"/>
                      <a:pt x="3" y="7"/>
                      <a:pt x="2" y="6"/>
                    </a:cubicBezTo>
                    <a:cubicBezTo>
                      <a:pt x="0" y="4"/>
                      <a:pt x="4" y="3"/>
                      <a:pt x="5" y="3"/>
                    </a:cubicBezTo>
                    <a:cubicBezTo>
                      <a:pt x="7" y="3"/>
                      <a:pt x="10" y="2"/>
                      <a:pt x="12" y="1"/>
                    </a:cubicBezTo>
                    <a:cubicBezTo>
                      <a:pt x="13" y="0"/>
                      <a:pt x="11" y="2"/>
                      <a:pt x="1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497">
                <a:extLst>
                  <a:ext uri="{FF2B5EF4-FFF2-40B4-BE49-F238E27FC236}">
                    <a16:creationId xmlns:a16="http://schemas.microsoft.com/office/drawing/2014/main" id="{3593609F-FFD9-6146-869D-46DB4681C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0588" y="7282709"/>
                <a:ext cx="127790" cy="36881"/>
              </a:xfrm>
              <a:custGeom>
                <a:avLst/>
                <a:gdLst>
                  <a:gd name="T0" fmla="*/ 8 w 15"/>
                  <a:gd name="T1" fmla="*/ 4 h 4"/>
                  <a:gd name="T2" fmla="*/ 1 w 15"/>
                  <a:gd name="T3" fmla="*/ 1 h 4"/>
                  <a:gd name="T4" fmla="*/ 7 w 15"/>
                  <a:gd name="T5" fmla="*/ 1 h 4"/>
                  <a:gd name="T6" fmla="*/ 15 w 15"/>
                  <a:gd name="T7" fmla="*/ 2 h 4"/>
                  <a:gd name="T8" fmla="*/ 13 w 15"/>
                  <a:gd name="T9" fmla="*/ 3 h 4"/>
                  <a:gd name="T10" fmla="*/ 8 w 15"/>
                  <a:gd name="T11" fmla="*/ 4 h 4"/>
                  <a:gd name="T12" fmla="*/ 8 w 1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">
                    <a:moveTo>
                      <a:pt x="8" y="4"/>
                    </a:moveTo>
                    <a:cubicBezTo>
                      <a:pt x="7" y="4"/>
                      <a:pt x="0" y="2"/>
                      <a:pt x="1" y="1"/>
                    </a:cubicBezTo>
                    <a:cubicBezTo>
                      <a:pt x="1" y="0"/>
                      <a:pt x="7" y="1"/>
                      <a:pt x="7" y="1"/>
                    </a:cubicBezTo>
                    <a:cubicBezTo>
                      <a:pt x="10" y="2"/>
                      <a:pt x="12" y="2"/>
                      <a:pt x="15" y="2"/>
                    </a:cubicBezTo>
                    <a:cubicBezTo>
                      <a:pt x="15" y="2"/>
                      <a:pt x="13" y="3"/>
                      <a:pt x="13" y="3"/>
                    </a:cubicBezTo>
                    <a:cubicBezTo>
                      <a:pt x="12" y="4"/>
                      <a:pt x="10" y="4"/>
                      <a:pt x="8" y="4"/>
                    </a:cubicBezTo>
                    <a:cubicBezTo>
                      <a:pt x="6" y="4"/>
                      <a:pt x="9" y="4"/>
                      <a:pt x="8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498">
                <a:extLst>
                  <a:ext uri="{FF2B5EF4-FFF2-40B4-BE49-F238E27FC236}">
                    <a16:creationId xmlns:a16="http://schemas.microsoft.com/office/drawing/2014/main" id="{5D85398E-4143-C64A-944F-6CEEB223C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9597" y="5954993"/>
                <a:ext cx="60991" cy="64541"/>
              </a:xfrm>
              <a:custGeom>
                <a:avLst/>
                <a:gdLst>
                  <a:gd name="T0" fmla="*/ 1 w 7"/>
                  <a:gd name="T1" fmla="*/ 4 h 7"/>
                  <a:gd name="T2" fmla="*/ 1 w 7"/>
                  <a:gd name="T3" fmla="*/ 1 h 7"/>
                  <a:gd name="T4" fmla="*/ 7 w 7"/>
                  <a:gd name="T5" fmla="*/ 1 h 7"/>
                  <a:gd name="T6" fmla="*/ 1 w 7"/>
                  <a:gd name="T7" fmla="*/ 4 h 7"/>
                  <a:gd name="T8" fmla="*/ 1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4"/>
                    </a:moveTo>
                    <a:cubicBezTo>
                      <a:pt x="1" y="3"/>
                      <a:pt x="0" y="1"/>
                      <a:pt x="1" y="1"/>
                    </a:cubicBezTo>
                    <a:cubicBezTo>
                      <a:pt x="2" y="1"/>
                      <a:pt x="7" y="0"/>
                      <a:pt x="7" y="1"/>
                    </a:cubicBezTo>
                    <a:cubicBezTo>
                      <a:pt x="7" y="2"/>
                      <a:pt x="2" y="6"/>
                      <a:pt x="1" y="4"/>
                    </a:cubicBezTo>
                    <a:cubicBezTo>
                      <a:pt x="1" y="1"/>
                      <a:pt x="2" y="7"/>
                      <a:pt x="1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499">
                <a:extLst>
                  <a:ext uri="{FF2B5EF4-FFF2-40B4-BE49-F238E27FC236}">
                    <a16:creationId xmlns:a16="http://schemas.microsoft.com/office/drawing/2014/main" id="{CDA1FB89-4BFE-7B4E-90FC-D6CE0FFD3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8310" y="5930406"/>
                <a:ext cx="43564" cy="24587"/>
              </a:xfrm>
              <a:custGeom>
                <a:avLst/>
                <a:gdLst>
                  <a:gd name="T0" fmla="*/ 3 w 5"/>
                  <a:gd name="T1" fmla="*/ 2 h 3"/>
                  <a:gd name="T2" fmla="*/ 0 w 5"/>
                  <a:gd name="T3" fmla="*/ 1 h 3"/>
                  <a:gd name="T4" fmla="*/ 4 w 5"/>
                  <a:gd name="T5" fmla="*/ 1 h 3"/>
                  <a:gd name="T6" fmla="*/ 3 w 5"/>
                  <a:gd name="T7" fmla="*/ 2 h 3"/>
                  <a:gd name="T8" fmla="*/ 3 w 5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2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4" y="0"/>
                      <a:pt x="4" y="1"/>
                    </a:cubicBezTo>
                    <a:cubicBezTo>
                      <a:pt x="5" y="2"/>
                      <a:pt x="4" y="3"/>
                      <a:pt x="3" y="2"/>
                    </a:cubicBezTo>
                    <a:cubicBezTo>
                      <a:pt x="1" y="2"/>
                      <a:pt x="5" y="3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500">
                <a:extLst>
                  <a:ext uri="{FF2B5EF4-FFF2-40B4-BE49-F238E27FC236}">
                    <a16:creationId xmlns:a16="http://schemas.microsoft.com/office/drawing/2014/main" id="{BE15969D-C1D8-394E-8379-A10B531FC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1144" y="5991873"/>
                <a:ext cx="49373" cy="89128"/>
              </a:xfrm>
              <a:custGeom>
                <a:avLst/>
                <a:gdLst>
                  <a:gd name="T0" fmla="*/ 6 w 6"/>
                  <a:gd name="T1" fmla="*/ 2 h 10"/>
                  <a:gd name="T2" fmla="*/ 3 w 6"/>
                  <a:gd name="T3" fmla="*/ 9 h 10"/>
                  <a:gd name="T4" fmla="*/ 6 w 6"/>
                  <a:gd name="T5" fmla="*/ 2 h 10"/>
                  <a:gd name="T6" fmla="*/ 6 w 6"/>
                  <a:gd name="T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6" y="2"/>
                    </a:moveTo>
                    <a:cubicBezTo>
                      <a:pt x="6" y="0"/>
                      <a:pt x="0" y="10"/>
                      <a:pt x="3" y="9"/>
                    </a:cubicBezTo>
                    <a:cubicBezTo>
                      <a:pt x="4" y="9"/>
                      <a:pt x="6" y="3"/>
                      <a:pt x="6" y="2"/>
                    </a:cubicBezTo>
                    <a:cubicBezTo>
                      <a:pt x="6" y="1"/>
                      <a:pt x="6" y="3"/>
                      <a:pt x="6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501">
                <a:extLst>
                  <a:ext uri="{FF2B5EF4-FFF2-40B4-BE49-F238E27FC236}">
                    <a16:creationId xmlns:a16="http://schemas.microsoft.com/office/drawing/2014/main" id="{26B2BF43-FBC6-4045-AD66-28696BEEF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6660" y="5838202"/>
                <a:ext cx="34852" cy="36881"/>
              </a:xfrm>
              <a:custGeom>
                <a:avLst/>
                <a:gdLst>
                  <a:gd name="T0" fmla="*/ 3 w 4"/>
                  <a:gd name="T1" fmla="*/ 3 h 4"/>
                  <a:gd name="T2" fmla="*/ 1 w 4"/>
                  <a:gd name="T3" fmla="*/ 1 h 4"/>
                  <a:gd name="T4" fmla="*/ 3 w 4"/>
                  <a:gd name="T5" fmla="*/ 0 h 4"/>
                  <a:gd name="T6" fmla="*/ 3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2" y="3"/>
                      <a:pt x="0" y="2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4" y="2"/>
                      <a:pt x="3" y="3"/>
                    </a:cubicBezTo>
                    <a:cubicBezTo>
                      <a:pt x="2" y="4"/>
                      <a:pt x="4" y="2"/>
                      <a:pt x="3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502">
                <a:extLst>
                  <a:ext uri="{FF2B5EF4-FFF2-40B4-BE49-F238E27FC236}">
                    <a16:creationId xmlns:a16="http://schemas.microsoft.com/office/drawing/2014/main" id="{9F39A61D-DE23-FC4A-84AB-DC4548EEF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6850" y="6117883"/>
                <a:ext cx="49373" cy="82983"/>
              </a:xfrm>
              <a:custGeom>
                <a:avLst/>
                <a:gdLst>
                  <a:gd name="T0" fmla="*/ 6 w 6"/>
                  <a:gd name="T1" fmla="*/ 2 h 9"/>
                  <a:gd name="T2" fmla="*/ 6 w 6"/>
                  <a:gd name="T3" fmla="*/ 4 h 9"/>
                  <a:gd name="T4" fmla="*/ 5 w 6"/>
                  <a:gd name="T5" fmla="*/ 9 h 9"/>
                  <a:gd name="T6" fmla="*/ 0 w 6"/>
                  <a:gd name="T7" fmla="*/ 3 h 9"/>
                  <a:gd name="T8" fmla="*/ 3 w 6"/>
                  <a:gd name="T9" fmla="*/ 3 h 9"/>
                  <a:gd name="T10" fmla="*/ 6 w 6"/>
                  <a:gd name="T11" fmla="*/ 2 h 9"/>
                  <a:gd name="T12" fmla="*/ 6 w 6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6" y="2"/>
                    </a:moveTo>
                    <a:cubicBezTo>
                      <a:pt x="6" y="1"/>
                      <a:pt x="6" y="4"/>
                      <a:pt x="6" y="4"/>
                    </a:cubicBezTo>
                    <a:cubicBezTo>
                      <a:pt x="6" y="6"/>
                      <a:pt x="6" y="8"/>
                      <a:pt x="5" y="9"/>
                    </a:cubicBezTo>
                    <a:cubicBezTo>
                      <a:pt x="5" y="9"/>
                      <a:pt x="0" y="5"/>
                      <a:pt x="0" y="3"/>
                    </a:cubicBezTo>
                    <a:cubicBezTo>
                      <a:pt x="0" y="3"/>
                      <a:pt x="2" y="2"/>
                      <a:pt x="3" y="3"/>
                    </a:cubicBezTo>
                    <a:cubicBezTo>
                      <a:pt x="4" y="4"/>
                      <a:pt x="5" y="4"/>
                      <a:pt x="6" y="2"/>
                    </a:cubicBezTo>
                    <a:cubicBezTo>
                      <a:pt x="6" y="0"/>
                      <a:pt x="6" y="3"/>
                      <a:pt x="6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503">
                <a:extLst>
                  <a:ext uri="{FF2B5EF4-FFF2-40B4-BE49-F238E27FC236}">
                    <a16:creationId xmlns:a16="http://schemas.microsoft.com/office/drawing/2014/main" id="{030789F2-0B68-9741-B34C-699B5DDE9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5862" y="6136324"/>
                <a:ext cx="69703" cy="73761"/>
              </a:xfrm>
              <a:custGeom>
                <a:avLst/>
                <a:gdLst>
                  <a:gd name="T0" fmla="*/ 6 w 8"/>
                  <a:gd name="T1" fmla="*/ 7 h 8"/>
                  <a:gd name="T2" fmla="*/ 1 w 8"/>
                  <a:gd name="T3" fmla="*/ 4 h 8"/>
                  <a:gd name="T4" fmla="*/ 6 w 8"/>
                  <a:gd name="T5" fmla="*/ 7 h 8"/>
                  <a:gd name="T6" fmla="*/ 6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0" y="5"/>
                      <a:pt x="1" y="4"/>
                    </a:cubicBezTo>
                    <a:cubicBezTo>
                      <a:pt x="3" y="0"/>
                      <a:pt x="8" y="5"/>
                      <a:pt x="6" y="7"/>
                    </a:cubicBezTo>
                    <a:cubicBezTo>
                      <a:pt x="5" y="8"/>
                      <a:pt x="7" y="6"/>
                      <a:pt x="6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504">
                <a:extLst>
                  <a:ext uri="{FF2B5EF4-FFF2-40B4-BE49-F238E27FC236}">
                    <a16:creationId xmlns:a16="http://schemas.microsoft.com/office/drawing/2014/main" id="{BF005138-41D3-BE4B-A52E-FB23D386E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0905" y="7067570"/>
                <a:ext cx="40661" cy="33809"/>
              </a:xfrm>
              <a:custGeom>
                <a:avLst/>
                <a:gdLst>
                  <a:gd name="T0" fmla="*/ 4 w 5"/>
                  <a:gd name="T1" fmla="*/ 2 h 4"/>
                  <a:gd name="T2" fmla="*/ 3 w 5"/>
                  <a:gd name="T3" fmla="*/ 3 h 4"/>
                  <a:gd name="T4" fmla="*/ 0 w 5"/>
                  <a:gd name="T5" fmla="*/ 2 h 4"/>
                  <a:gd name="T6" fmla="*/ 4 w 5"/>
                  <a:gd name="T7" fmla="*/ 0 h 4"/>
                  <a:gd name="T8" fmla="*/ 4 w 5"/>
                  <a:gd name="T9" fmla="*/ 2 h 4"/>
                  <a:gd name="T10" fmla="*/ 4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5" y="1"/>
                      <a:pt x="4" y="4"/>
                      <a:pt x="3" y="3"/>
                    </a:cubicBezTo>
                    <a:cubicBezTo>
                      <a:pt x="3" y="3"/>
                      <a:pt x="0" y="2"/>
                      <a:pt x="0" y="2"/>
                    </a:cubicBezTo>
                    <a:cubicBezTo>
                      <a:pt x="0" y="2"/>
                      <a:pt x="3" y="0"/>
                      <a:pt x="4" y="0"/>
                    </a:cubicBezTo>
                    <a:cubicBezTo>
                      <a:pt x="4" y="0"/>
                      <a:pt x="3" y="2"/>
                      <a:pt x="4" y="2"/>
                    </a:cubicBezTo>
                    <a:cubicBezTo>
                      <a:pt x="5" y="1"/>
                      <a:pt x="3" y="2"/>
                      <a:pt x="4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Freeform 505">
                <a:extLst>
                  <a:ext uri="{FF2B5EF4-FFF2-40B4-BE49-F238E27FC236}">
                    <a16:creationId xmlns:a16="http://schemas.microsoft.com/office/drawing/2014/main" id="{024BD180-6AE1-4840-A13F-53ABDD915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2678" y="5964213"/>
                <a:ext cx="52276" cy="55320"/>
              </a:xfrm>
              <a:custGeom>
                <a:avLst/>
                <a:gdLst>
                  <a:gd name="T0" fmla="*/ 5 w 6"/>
                  <a:gd name="T1" fmla="*/ 1 h 6"/>
                  <a:gd name="T2" fmla="*/ 4 w 6"/>
                  <a:gd name="T3" fmla="*/ 5 h 6"/>
                  <a:gd name="T4" fmla="*/ 1 w 6"/>
                  <a:gd name="T5" fmla="*/ 5 h 6"/>
                  <a:gd name="T6" fmla="*/ 5 w 6"/>
                  <a:gd name="T7" fmla="*/ 1 h 6"/>
                  <a:gd name="T8" fmla="*/ 5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6" y="2"/>
                      <a:pt x="4" y="3"/>
                      <a:pt x="4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0" y="4"/>
                      <a:pt x="5" y="0"/>
                      <a:pt x="5" y="1"/>
                    </a:cubicBezTo>
                    <a:cubicBezTo>
                      <a:pt x="6" y="2"/>
                      <a:pt x="5" y="0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506">
                <a:extLst>
                  <a:ext uri="{FF2B5EF4-FFF2-40B4-BE49-F238E27FC236}">
                    <a16:creationId xmlns:a16="http://schemas.microsoft.com/office/drawing/2014/main" id="{82956796-BB7A-504D-AC9E-341C7B6FA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8822" y="6028754"/>
                <a:ext cx="26139" cy="27660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3"/>
                      <a:pt x="2" y="3"/>
                    </a:cubicBezTo>
                    <a:cubicBezTo>
                      <a:pt x="3" y="3"/>
                      <a:pt x="3" y="0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507">
                <a:extLst>
                  <a:ext uri="{FF2B5EF4-FFF2-40B4-BE49-F238E27FC236}">
                    <a16:creationId xmlns:a16="http://schemas.microsoft.com/office/drawing/2014/main" id="{D07E856F-6B37-724F-B279-FBF53D164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4959" y="6056417"/>
                <a:ext cx="14522" cy="922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Freeform 508">
                <a:extLst>
                  <a:ext uri="{FF2B5EF4-FFF2-40B4-BE49-F238E27FC236}">
                    <a16:creationId xmlns:a16="http://schemas.microsoft.com/office/drawing/2014/main" id="{20C5FDAE-B89F-4D42-84F8-807CFA93E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4959" y="6081004"/>
                <a:ext cx="8712" cy="1844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Freeform 509">
                <a:extLst>
                  <a:ext uri="{FF2B5EF4-FFF2-40B4-BE49-F238E27FC236}">
                    <a16:creationId xmlns:a16="http://schemas.microsoft.com/office/drawing/2014/main" id="{B63A7C97-9E58-684C-AE2B-D1A4F913E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4959" y="6099442"/>
                <a:ext cx="14522" cy="922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Freeform 510">
                <a:extLst>
                  <a:ext uri="{FF2B5EF4-FFF2-40B4-BE49-F238E27FC236}">
                    <a16:creationId xmlns:a16="http://schemas.microsoft.com/office/drawing/2014/main" id="{69944368-0575-2F44-9001-C93CCFDF5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1758" y="6234672"/>
                <a:ext cx="8712" cy="18441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511">
                <a:extLst>
                  <a:ext uri="{FF2B5EF4-FFF2-40B4-BE49-F238E27FC236}">
                    <a16:creationId xmlns:a16="http://schemas.microsoft.com/office/drawing/2014/main" id="{F611B24E-72F9-1340-9CA7-F8AFD5485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9550" y="5828983"/>
                <a:ext cx="17427" cy="3688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1"/>
                      <a:pt x="2" y="1"/>
                    </a:cubicBezTo>
                    <a:cubicBezTo>
                      <a:pt x="2" y="0"/>
                      <a:pt x="2" y="4"/>
                      <a:pt x="1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" name="Freeform 610">
                <a:extLst>
                  <a:ext uri="{FF2B5EF4-FFF2-40B4-BE49-F238E27FC236}">
                    <a16:creationId xmlns:a16="http://schemas.microsoft.com/office/drawing/2014/main" id="{564587A6-4917-B14C-BE1C-63D9ABAF6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0352" y="9062217"/>
                <a:ext cx="17427" cy="922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Freeform 611">
                <a:extLst>
                  <a:ext uri="{FF2B5EF4-FFF2-40B4-BE49-F238E27FC236}">
                    <a16:creationId xmlns:a16="http://schemas.microsoft.com/office/drawing/2014/main" id="{6F76E043-C435-F44C-8FE3-CE94685A0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9988" y="9043776"/>
                <a:ext cx="17427" cy="1844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0" y="2"/>
                      <a:pt x="0" y="1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Freeform 612">
                <a:extLst>
                  <a:ext uri="{FF2B5EF4-FFF2-40B4-BE49-F238E27FC236}">
                    <a16:creationId xmlns:a16="http://schemas.microsoft.com/office/drawing/2014/main" id="{9A3D85E0-96EA-2640-B8CB-21C617704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3360" y="10651175"/>
                <a:ext cx="58087" cy="46103"/>
              </a:xfrm>
              <a:custGeom>
                <a:avLst/>
                <a:gdLst>
                  <a:gd name="T0" fmla="*/ 6 w 7"/>
                  <a:gd name="T1" fmla="*/ 2 h 5"/>
                  <a:gd name="T2" fmla="*/ 1 w 7"/>
                  <a:gd name="T3" fmla="*/ 2 h 5"/>
                  <a:gd name="T4" fmla="*/ 6 w 7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6" y="2"/>
                    </a:moveTo>
                    <a:cubicBezTo>
                      <a:pt x="7" y="0"/>
                      <a:pt x="0" y="1"/>
                      <a:pt x="1" y="2"/>
                    </a:cubicBezTo>
                    <a:cubicBezTo>
                      <a:pt x="1" y="3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" name="Rectangle 613">
                <a:extLst>
                  <a:ext uri="{FF2B5EF4-FFF2-40B4-BE49-F238E27FC236}">
                    <a16:creationId xmlns:a16="http://schemas.microsoft.com/office/drawing/2014/main" id="{10F26804-6114-C943-A5B0-4E78FDC9A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8868" y="5260400"/>
                <a:ext cx="2906" cy="3076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1" name="Freeform 643">
                <a:extLst>
                  <a:ext uri="{FF2B5EF4-FFF2-40B4-BE49-F238E27FC236}">
                    <a16:creationId xmlns:a16="http://schemas.microsoft.com/office/drawing/2014/main" id="{6C09FBA2-7980-E04F-ACD2-A7AE4473A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69921" y="9378782"/>
                <a:ext cx="87130" cy="79912"/>
              </a:xfrm>
              <a:custGeom>
                <a:avLst/>
                <a:gdLst>
                  <a:gd name="T0" fmla="*/ 9 w 10"/>
                  <a:gd name="T1" fmla="*/ 0 h 9"/>
                  <a:gd name="T2" fmla="*/ 2 w 10"/>
                  <a:gd name="T3" fmla="*/ 7 h 9"/>
                  <a:gd name="T4" fmla="*/ 10 w 10"/>
                  <a:gd name="T5" fmla="*/ 3 h 9"/>
                  <a:gd name="T6" fmla="*/ 9 w 10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9" y="0"/>
                    </a:moveTo>
                    <a:cubicBezTo>
                      <a:pt x="7" y="1"/>
                      <a:pt x="0" y="4"/>
                      <a:pt x="2" y="7"/>
                    </a:cubicBezTo>
                    <a:cubicBezTo>
                      <a:pt x="4" y="9"/>
                      <a:pt x="9" y="3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2" name="Freeform 644">
                <a:extLst>
                  <a:ext uri="{FF2B5EF4-FFF2-40B4-BE49-F238E27FC236}">
                    <a16:creationId xmlns:a16="http://schemas.microsoft.com/office/drawing/2014/main" id="{4757CD37-2FA6-4841-84FA-E79C704F4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9624" y="9360340"/>
                <a:ext cx="110363" cy="43028"/>
              </a:xfrm>
              <a:custGeom>
                <a:avLst/>
                <a:gdLst>
                  <a:gd name="T0" fmla="*/ 12 w 13"/>
                  <a:gd name="T1" fmla="*/ 0 h 5"/>
                  <a:gd name="T2" fmla="*/ 7 w 13"/>
                  <a:gd name="T3" fmla="*/ 0 h 5"/>
                  <a:gd name="T4" fmla="*/ 1 w 13"/>
                  <a:gd name="T5" fmla="*/ 2 h 5"/>
                  <a:gd name="T6" fmla="*/ 5 w 13"/>
                  <a:gd name="T7" fmla="*/ 3 h 5"/>
                  <a:gd name="T8" fmla="*/ 12 w 1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12" y="0"/>
                    </a:moveTo>
                    <a:cubicBezTo>
                      <a:pt x="13" y="0"/>
                      <a:pt x="7" y="0"/>
                      <a:pt x="7" y="0"/>
                    </a:cubicBezTo>
                    <a:cubicBezTo>
                      <a:pt x="6" y="0"/>
                      <a:pt x="0" y="1"/>
                      <a:pt x="1" y="2"/>
                    </a:cubicBezTo>
                    <a:cubicBezTo>
                      <a:pt x="3" y="5"/>
                      <a:pt x="2" y="5"/>
                      <a:pt x="5" y="3"/>
                    </a:cubicBezTo>
                    <a:cubicBezTo>
                      <a:pt x="8" y="2"/>
                      <a:pt x="10" y="2"/>
                      <a:pt x="1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3" name="Freeform 645">
                <a:extLst>
                  <a:ext uri="{FF2B5EF4-FFF2-40B4-BE49-F238E27FC236}">
                    <a16:creationId xmlns:a16="http://schemas.microsoft.com/office/drawing/2014/main" id="{7D127EB3-B20C-FF4E-9095-C3EAE7E0D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6226" y="6434445"/>
                <a:ext cx="264296" cy="153673"/>
              </a:xfrm>
              <a:custGeom>
                <a:avLst/>
                <a:gdLst>
                  <a:gd name="T0" fmla="*/ 10 w 31"/>
                  <a:gd name="T1" fmla="*/ 17 h 17"/>
                  <a:gd name="T2" fmla="*/ 13 w 31"/>
                  <a:gd name="T3" fmla="*/ 14 h 17"/>
                  <a:gd name="T4" fmla="*/ 18 w 31"/>
                  <a:gd name="T5" fmla="*/ 16 h 17"/>
                  <a:gd name="T6" fmla="*/ 21 w 31"/>
                  <a:gd name="T7" fmla="*/ 16 h 17"/>
                  <a:gd name="T8" fmla="*/ 23 w 31"/>
                  <a:gd name="T9" fmla="*/ 15 h 17"/>
                  <a:gd name="T10" fmla="*/ 29 w 31"/>
                  <a:gd name="T11" fmla="*/ 11 h 17"/>
                  <a:gd name="T12" fmla="*/ 27 w 31"/>
                  <a:gd name="T13" fmla="*/ 7 h 17"/>
                  <a:gd name="T14" fmla="*/ 21 w 31"/>
                  <a:gd name="T15" fmla="*/ 5 h 17"/>
                  <a:gd name="T16" fmla="*/ 17 w 31"/>
                  <a:gd name="T17" fmla="*/ 3 h 17"/>
                  <a:gd name="T18" fmla="*/ 13 w 31"/>
                  <a:gd name="T19" fmla="*/ 0 h 17"/>
                  <a:gd name="T20" fmla="*/ 11 w 31"/>
                  <a:gd name="T21" fmla="*/ 2 h 17"/>
                  <a:gd name="T22" fmla="*/ 8 w 31"/>
                  <a:gd name="T23" fmla="*/ 2 h 17"/>
                  <a:gd name="T24" fmla="*/ 0 w 31"/>
                  <a:gd name="T25" fmla="*/ 6 h 17"/>
                  <a:gd name="T26" fmla="*/ 2 w 31"/>
                  <a:gd name="T27" fmla="*/ 10 h 17"/>
                  <a:gd name="T28" fmla="*/ 4 w 31"/>
                  <a:gd name="T29" fmla="*/ 13 h 17"/>
                  <a:gd name="T30" fmla="*/ 10 w 31"/>
                  <a:gd name="T3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7">
                    <a:moveTo>
                      <a:pt x="10" y="17"/>
                    </a:moveTo>
                    <a:cubicBezTo>
                      <a:pt x="12" y="17"/>
                      <a:pt x="11" y="14"/>
                      <a:pt x="13" y="14"/>
                    </a:cubicBezTo>
                    <a:cubicBezTo>
                      <a:pt x="15" y="14"/>
                      <a:pt x="16" y="16"/>
                      <a:pt x="18" y="16"/>
                    </a:cubicBezTo>
                    <a:cubicBezTo>
                      <a:pt x="19" y="16"/>
                      <a:pt x="20" y="16"/>
                      <a:pt x="21" y="16"/>
                    </a:cubicBezTo>
                    <a:cubicBezTo>
                      <a:pt x="22" y="16"/>
                      <a:pt x="23" y="15"/>
                      <a:pt x="23" y="15"/>
                    </a:cubicBezTo>
                    <a:cubicBezTo>
                      <a:pt x="26" y="14"/>
                      <a:pt x="27" y="13"/>
                      <a:pt x="29" y="11"/>
                    </a:cubicBezTo>
                    <a:cubicBezTo>
                      <a:pt x="31" y="9"/>
                      <a:pt x="29" y="8"/>
                      <a:pt x="27" y="7"/>
                    </a:cubicBezTo>
                    <a:cubicBezTo>
                      <a:pt x="25" y="6"/>
                      <a:pt x="22" y="3"/>
                      <a:pt x="21" y="5"/>
                    </a:cubicBezTo>
                    <a:cubicBezTo>
                      <a:pt x="19" y="8"/>
                      <a:pt x="18" y="4"/>
                      <a:pt x="17" y="3"/>
                    </a:cubicBezTo>
                    <a:cubicBezTo>
                      <a:pt x="16" y="2"/>
                      <a:pt x="13" y="3"/>
                      <a:pt x="13" y="0"/>
                    </a:cubicBezTo>
                    <a:cubicBezTo>
                      <a:pt x="13" y="1"/>
                      <a:pt x="12" y="3"/>
                      <a:pt x="11" y="2"/>
                    </a:cubicBezTo>
                    <a:cubicBezTo>
                      <a:pt x="9" y="0"/>
                      <a:pt x="9" y="0"/>
                      <a:pt x="8" y="2"/>
                    </a:cubicBezTo>
                    <a:cubicBezTo>
                      <a:pt x="7" y="3"/>
                      <a:pt x="0" y="5"/>
                      <a:pt x="0" y="6"/>
                    </a:cubicBezTo>
                    <a:cubicBezTo>
                      <a:pt x="0" y="6"/>
                      <a:pt x="1" y="9"/>
                      <a:pt x="2" y="10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6" y="14"/>
                      <a:pt x="8" y="17"/>
                      <a:pt x="10" y="1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4" name="Freeform 646">
                <a:extLst>
                  <a:ext uri="{FF2B5EF4-FFF2-40B4-BE49-F238E27FC236}">
                    <a16:creationId xmlns:a16="http://schemas.microsoft.com/office/drawing/2014/main" id="{AE6CC0EB-94F7-2F49-8F49-D2A190EC9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7147" y="6560455"/>
                <a:ext cx="316570" cy="144451"/>
              </a:xfrm>
              <a:custGeom>
                <a:avLst/>
                <a:gdLst>
                  <a:gd name="T0" fmla="*/ 32 w 37"/>
                  <a:gd name="T1" fmla="*/ 2 h 16"/>
                  <a:gd name="T2" fmla="*/ 27 w 37"/>
                  <a:gd name="T3" fmla="*/ 0 h 16"/>
                  <a:gd name="T4" fmla="*/ 24 w 37"/>
                  <a:gd name="T5" fmla="*/ 3 h 16"/>
                  <a:gd name="T6" fmla="*/ 20 w 37"/>
                  <a:gd name="T7" fmla="*/ 3 h 16"/>
                  <a:gd name="T8" fmla="*/ 17 w 37"/>
                  <a:gd name="T9" fmla="*/ 7 h 16"/>
                  <a:gd name="T10" fmla="*/ 16 w 37"/>
                  <a:gd name="T11" fmla="*/ 9 h 16"/>
                  <a:gd name="T12" fmla="*/ 13 w 37"/>
                  <a:gd name="T13" fmla="*/ 9 h 16"/>
                  <a:gd name="T14" fmla="*/ 9 w 37"/>
                  <a:gd name="T15" fmla="*/ 10 h 16"/>
                  <a:gd name="T16" fmla="*/ 5 w 37"/>
                  <a:gd name="T17" fmla="*/ 11 h 16"/>
                  <a:gd name="T18" fmla="*/ 0 w 37"/>
                  <a:gd name="T19" fmla="*/ 9 h 16"/>
                  <a:gd name="T20" fmla="*/ 4 w 37"/>
                  <a:gd name="T21" fmla="*/ 13 h 16"/>
                  <a:gd name="T22" fmla="*/ 6 w 37"/>
                  <a:gd name="T23" fmla="*/ 13 h 16"/>
                  <a:gd name="T24" fmla="*/ 8 w 37"/>
                  <a:gd name="T25" fmla="*/ 14 h 16"/>
                  <a:gd name="T26" fmla="*/ 12 w 37"/>
                  <a:gd name="T27" fmla="*/ 13 h 16"/>
                  <a:gd name="T28" fmla="*/ 15 w 37"/>
                  <a:gd name="T29" fmla="*/ 15 h 16"/>
                  <a:gd name="T30" fmla="*/ 22 w 37"/>
                  <a:gd name="T31" fmla="*/ 16 h 16"/>
                  <a:gd name="T32" fmla="*/ 29 w 37"/>
                  <a:gd name="T33" fmla="*/ 14 h 16"/>
                  <a:gd name="T34" fmla="*/ 33 w 37"/>
                  <a:gd name="T35" fmla="*/ 12 h 16"/>
                  <a:gd name="T36" fmla="*/ 34 w 37"/>
                  <a:gd name="T37" fmla="*/ 9 h 16"/>
                  <a:gd name="T38" fmla="*/ 36 w 37"/>
                  <a:gd name="T39" fmla="*/ 8 h 16"/>
                  <a:gd name="T40" fmla="*/ 36 w 37"/>
                  <a:gd name="T41" fmla="*/ 2 h 16"/>
                  <a:gd name="T42" fmla="*/ 32 w 37"/>
                  <a:gd name="T4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" h="16">
                    <a:moveTo>
                      <a:pt x="32" y="2"/>
                    </a:moveTo>
                    <a:cubicBezTo>
                      <a:pt x="30" y="2"/>
                      <a:pt x="28" y="0"/>
                      <a:pt x="27" y="0"/>
                    </a:cubicBezTo>
                    <a:cubicBezTo>
                      <a:pt x="25" y="0"/>
                      <a:pt x="26" y="3"/>
                      <a:pt x="24" y="3"/>
                    </a:cubicBezTo>
                    <a:cubicBezTo>
                      <a:pt x="22" y="3"/>
                      <a:pt x="22" y="2"/>
                      <a:pt x="20" y="3"/>
                    </a:cubicBezTo>
                    <a:cubicBezTo>
                      <a:pt x="20" y="3"/>
                      <a:pt x="16" y="6"/>
                      <a:pt x="17" y="7"/>
                    </a:cubicBezTo>
                    <a:cubicBezTo>
                      <a:pt x="17" y="8"/>
                      <a:pt x="19" y="10"/>
                      <a:pt x="16" y="9"/>
                    </a:cubicBezTo>
                    <a:cubicBezTo>
                      <a:pt x="15" y="9"/>
                      <a:pt x="14" y="8"/>
                      <a:pt x="13" y="9"/>
                    </a:cubicBezTo>
                    <a:cubicBezTo>
                      <a:pt x="12" y="9"/>
                      <a:pt x="10" y="10"/>
                      <a:pt x="9" y="10"/>
                    </a:cubicBezTo>
                    <a:cubicBezTo>
                      <a:pt x="7" y="10"/>
                      <a:pt x="6" y="8"/>
                      <a:pt x="5" y="11"/>
                    </a:cubicBezTo>
                    <a:cubicBezTo>
                      <a:pt x="5" y="11"/>
                      <a:pt x="1" y="9"/>
                      <a:pt x="0" y="9"/>
                    </a:cubicBezTo>
                    <a:cubicBezTo>
                      <a:pt x="0" y="11"/>
                      <a:pt x="1" y="12"/>
                      <a:pt x="4" y="13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7" y="13"/>
                      <a:pt x="7" y="15"/>
                      <a:pt x="8" y="14"/>
                    </a:cubicBezTo>
                    <a:cubicBezTo>
                      <a:pt x="10" y="13"/>
                      <a:pt x="10" y="13"/>
                      <a:pt x="12" y="13"/>
                    </a:cubicBezTo>
                    <a:cubicBezTo>
                      <a:pt x="14" y="13"/>
                      <a:pt x="13" y="14"/>
                      <a:pt x="15" y="15"/>
                    </a:cubicBezTo>
                    <a:cubicBezTo>
                      <a:pt x="17" y="16"/>
                      <a:pt x="20" y="16"/>
                      <a:pt x="22" y="16"/>
                    </a:cubicBezTo>
                    <a:cubicBezTo>
                      <a:pt x="25" y="16"/>
                      <a:pt x="26" y="14"/>
                      <a:pt x="29" y="14"/>
                    </a:cubicBezTo>
                    <a:cubicBezTo>
                      <a:pt x="31" y="14"/>
                      <a:pt x="33" y="13"/>
                      <a:pt x="33" y="12"/>
                    </a:cubicBezTo>
                    <a:cubicBezTo>
                      <a:pt x="34" y="11"/>
                      <a:pt x="34" y="10"/>
                      <a:pt x="34" y="9"/>
                    </a:cubicBezTo>
                    <a:cubicBezTo>
                      <a:pt x="34" y="7"/>
                      <a:pt x="35" y="9"/>
                      <a:pt x="36" y="8"/>
                    </a:cubicBezTo>
                    <a:cubicBezTo>
                      <a:pt x="37" y="6"/>
                      <a:pt x="36" y="3"/>
                      <a:pt x="36" y="2"/>
                    </a:cubicBezTo>
                    <a:cubicBezTo>
                      <a:pt x="34" y="2"/>
                      <a:pt x="33" y="2"/>
                      <a:pt x="32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5" name="Freeform 647">
                <a:extLst>
                  <a:ext uri="{FF2B5EF4-FFF2-40B4-BE49-F238E27FC236}">
                    <a16:creationId xmlns:a16="http://schemas.microsoft.com/office/drawing/2014/main" id="{F72F709B-7A03-7648-B89D-F67556F50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6782" y="6668025"/>
                <a:ext cx="485024" cy="497892"/>
              </a:xfrm>
              <a:custGeom>
                <a:avLst/>
                <a:gdLst>
                  <a:gd name="T0" fmla="*/ 37 w 57"/>
                  <a:gd name="T1" fmla="*/ 10 h 55"/>
                  <a:gd name="T2" fmla="*/ 41 w 57"/>
                  <a:gd name="T3" fmla="*/ 9 h 55"/>
                  <a:gd name="T4" fmla="*/ 43 w 57"/>
                  <a:gd name="T5" fmla="*/ 6 h 55"/>
                  <a:gd name="T6" fmla="*/ 45 w 57"/>
                  <a:gd name="T7" fmla="*/ 4 h 55"/>
                  <a:gd name="T8" fmla="*/ 45 w 57"/>
                  <a:gd name="T9" fmla="*/ 1 h 55"/>
                  <a:gd name="T10" fmla="*/ 41 w 57"/>
                  <a:gd name="T11" fmla="*/ 2 h 55"/>
                  <a:gd name="T12" fmla="*/ 36 w 57"/>
                  <a:gd name="T13" fmla="*/ 4 h 55"/>
                  <a:gd name="T14" fmla="*/ 27 w 57"/>
                  <a:gd name="T15" fmla="*/ 1 h 55"/>
                  <a:gd name="T16" fmla="*/ 22 w 57"/>
                  <a:gd name="T17" fmla="*/ 1 h 55"/>
                  <a:gd name="T18" fmla="*/ 19 w 57"/>
                  <a:gd name="T19" fmla="*/ 1 h 55"/>
                  <a:gd name="T20" fmla="*/ 18 w 57"/>
                  <a:gd name="T21" fmla="*/ 3 h 55"/>
                  <a:gd name="T22" fmla="*/ 17 w 57"/>
                  <a:gd name="T23" fmla="*/ 4 h 55"/>
                  <a:gd name="T24" fmla="*/ 15 w 57"/>
                  <a:gd name="T25" fmla="*/ 5 h 55"/>
                  <a:gd name="T26" fmla="*/ 13 w 57"/>
                  <a:gd name="T27" fmla="*/ 5 h 55"/>
                  <a:gd name="T28" fmla="*/ 12 w 57"/>
                  <a:gd name="T29" fmla="*/ 4 h 55"/>
                  <a:gd name="T30" fmla="*/ 11 w 57"/>
                  <a:gd name="T31" fmla="*/ 8 h 55"/>
                  <a:gd name="T32" fmla="*/ 9 w 57"/>
                  <a:gd name="T33" fmla="*/ 5 h 55"/>
                  <a:gd name="T34" fmla="*/ 5 w 57"/>
                  <a:gd name="T35" fmla="*/ 7 h 55"/>
                  <a:gd name="T36" fmla="*/ 0 w 57"/>
                  <a:gd name="T37" fmla="*/ 7 h 55"/>
                  <a:gd name="T38" fmla="*/ 1 w 57"/>
                  <a:gd name="T39" fmla="*/ 10 h 55"/>
                  <a:gd name="T40" fmla="*/ 0 w 57"/>
                  <a:gd name="T41" fmla="*/ 14 h 55"/>
                  <a:gd name="T42" fmla="*/ 2 w 57"/>
                  <a:gd name="T43" fmla="*/ 18 h 55"/>
                  <a:gd name="T44" fmla="*/ 4 w 57"/>
                  <a:gd name="T45" fmla="*/ 21 h 55"/>
                  <a:gd name="T46" fmla="*/ 12 w 57"/>
                  <a:gd name="T47" fmla="*/ 17 h 55"/>
                  <a:gd name="T48" fmla="*/ 15 w 57"/>
                  <a:gd name="T49" fmla="*/ 19 h 55"/>
                  <a:gd name="T50" fmla="*/ 17 w 57"/>
                  <a:gd name="T51" fmla="*/ 22 h 55"/>
                  <a:gd name="T52" fmla="*/ 18 w 57"/>
                  <a:gd name="T53" fmla="*/ 25 h 55"/>
                  <a:gd name="T54" fmla="*/ 21 w 57"/>
                  <a:gd name="T55" fmla="*/ 28 h 55"/>
                  <a:gd name="T56" fmla="*/ 28 w 57"/>
                  <a:gd name="T57" fmla="*/ 33 h 55"/>
                  <a:gd name="T58" fmla="*/ 33 w 57"/>
                  <a:gd name="T59" fmla="*/ 36 h 55"/>
                  <a:gd name="T60" fmla="*/ 42 w 57"/>
                  <a:gd name="T61" fmla="*/ 42 h 55"/>
                  <a:gd name="T62" fmla="*/ 45 w 57"/>
                  <a:gd name="T63" fmla="*/ 48 h 55"/>
                  <a:gd name="T64" fmla="*/ 43 w 57"/>
                  <a:gd name="T65" fmla="*/ 55 h 55"/>
                  <a:gd name="T66" fmla="*/ 49 w 57"/>
                  <a:gd name="T67" fmla="*/ 48 h 55"/>
                  <a:gd name="T68" fmla="*/ 47 w 57"/>
                  <a:gd name="T69" fmla="*/ 45 h 55"/>
                  <a:gd name="T70" fmla="*/ 50 w 57"/>
                  <a:gd name="T71" fmla="*/ 40 h 55"/>
                  <a:gd name="T72" fmla="*/ 53 w 57"/>
                  <a:gd name="T73" fmla="*/ 41 h 55"/>
                  <a:gd name="T74" fmla="*/ 55 w 57"/>
                  <a:gd name="T75" fmla="*/ 44 h 55"/>
                  <a:gd name="T76" fmla="*/ 53 w 57"/>
                  <a:gd name="T77" fmla="*/ 39 h 55"/>
                  <a:gd name="T78" fmla="*/ 44 w 57"/>
                  <a:gd name="T79" fmla="*/ 35 h 55"/>
                  <a:gd name="T80" fmla="*/ 44 w 57"/>
                  <a:gd name="T81" fmla="*/ 32 h 55"/>
                  <a:gd name="T82" fmla="*/ 39 w 57"/>
                  <a:gd name="T83" fmla="*/ 31 h 55"/>
                  <a:gd name="T84" fmla="*/ 35 w 57"/>
                  <a:gd name="T85" fmla="*/ 26 h 55"/>
                  <a:gd name="T86" fmla="*/ 32 w 57"/>
                  <a:gd name="T87" fmla="*/ 21 h 55"/>
                  <a:gd name="T88" fmla="*/ 27 w 57"/>
                  <a:gd name="T89" fmla="*/ 17 h 55"/>
                  <a:gd name="T90" fmla="*/ 27 w 57"/>
                  <a:gd name="T91" fmla="*/ 15 h 55"/>
                  <a:gd name="T92" fmla="*/ 28 w 57"/>
                  <a:gd name="T93" fmla="*/ 12 h 55"/>
                  <a:gd name="T94" fmla="*/ 30 w 57"/>
                  <a:gd name="T95" fmla="*/ 9 h 55"/>
                  <a:gd name="T96" fmla="*/ 32 w 57"/>
                  <a:gd name="T97" fmla="*/ 8 h 55"/>
                  <a:gd name="T98" fmla="*/ 34 w 57"/>
                  <a:gd name="T99" fmla="*/ 10 h 55"/>
                  <a:gd name="T100" fmla="*/ 37 w 57"/>
                  <a:gd name="T101" fmla="*/ 10 h 55"/>
                  <a:gd name="T102" fmla="*/ 37 w 57"/>
                  <a:gd name="T103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" h="55">
                    <a:moveTo>
                      <a:pt x="37" y="10"/>
                    </a:moveTo>
                    <a:cubicBezTo>
                      <a:pt x="38" y="9"/>
                      <a:pt x="40" y="10"/>
                      <a:pt x="41" y="9"/>
                    </a:cubicBezTo>
                    <a:cubicBezTo>
                      <a:pt x="43" y="8"/>
                      <a:pt x="42" y="7"/>
                      <a:pt x="43" y="6"/>
                    </a:cubicBezTo>
                    <a:cubicBezTo>
                      <a:pt x="43" y="5"/>
                      <a:pt x="44" y="4"/>
                      <a:pt x="45" y="4"/>
                    </a:cubicBezTo>
                    <a:cubicBezTo>
                      <a:pt x="46" y="3"/>
                      <a:pt x="45" y="3"/>
                      <a:pt x="45" y="1"/>
                    </a:cubicBezTo>
                    <a:cubicBezTo>
                      <a:pt x="44" y="2"/>
                      <a:pt x="43" y="2"/>
                      <a:pt x="41" y="2"/>
                    </a:cubicBezTo>
                    <a:cubicBezTo>
                      <a:pt x="39" y="2"/>
                      <a:pt x="37" y="5"/>
                      <a:pt x="36" y="4"/>
                    </a:cubicBezTo>
                    <a:cubicBezTo>
                      <a:pt x="33" y="3"/>
                      <a:pt x="28" y="4"/>
                      <a:pt x="27" y="1"/>
                    </a:cubicBezTo>
                    <a:cubicBezTo>
                      <a:pt x="26" y="0"/>
                      <a:pt x="23" y="1"/>
                      <a:pt x="22" y="1"/>
                    </a:cubicBezTo>
                    <a:cubicBezTo>
                      <a:pt x="20" y="3"/>
                      <a:pt x="20" y="1"/>
                      <a:pt x="19" y="1"/>
                    </a:cubicBezTo>
                    <a:cubicBezTo>
                      <a:pt x="18" y="1"/>
                      <a:pt x="18" y="3"/>
                      <a:pt x="18" y="3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5"/>
                      <a:pt x="16" y="5"/>
                      <a:pt x="15" y="5"/>
                    </a:cubicBezTo>
                    <a:cubicBezTo>
                      <a:pt x="15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2" y="4"/>
                    </a:cubicBezTo>
                    <a:cubicBezTo>
                      <a:pt x="12" y="4"/>
                      <a:pt x="11" y="7"/>
                      <a:pt x="11" y="8"/>
                    </a:cubicBezTo>
                    <a:cubicBezTo>
                      <a:pt x="11" y="9"/>
                      <a:pt x="9" y="6"/>
                      <a:pt x="9" y="5"/>
                    </a:cubicBezTo>
                    <a:cubicBezTo>
                      <a:pt x="7" y="4"/>
                      <a:pt x="6" y="7"/>
                      <a:pt x="5" y="7"/>
                    </a:cubicBezTo>
                    <a:cubicBezTo>
                      <a:pt x="3" y="7"/>
                      <a:pt x="1" y="7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1" y="12"/>
                      <a:pt x="0" y="12"/>
                      <a:pt x="0" y="14"/>
                    </a:cubicBezTo>
                    <a:cubicBezTo>
                      <a:pt x="0" y="15"/>
                      <a:pt x="0" y="18"/>
                      <a:pt x="2" y="18"/>
                    </a:cubicBezTo>
                    <a:cubicBezTo>
                      <a:pt x="3" y="19"/>
                      <a:pt x="4" y="18"/>
                      <a:pt x="4" y="21"/>
                    </a:cubicBezTo>
                    <a:cubicBezTo>
                      <a:pt x="6" y="20"/>
                      <a:pt x="10" y="16"/>
                      <a:pt x="12" y="17"/>
                    </a:cubicBezTo>
                    <a:cubicBezTo>
                      <a:pt x="13" y="18"/>
                      <a:pt x="14" y="19"/>
                      <a:pt x="15" y="19"/>
                    </a:cubicBezTo>
                    <a:cubicBezTo>
                      <a:pt x="16" y="19"/>
                      <a:pt x="17" y="21"/>
                      <a:pt x="17" y="22"/>
                    </a:cubicBezTo>
                    <a:cubicBezTo>
                      <a:pt x="18" y="23"/>
                      <a:pt x="18" y="24"/>
                      <a:pt x="18" y="25"/>
                    </a:cubicBezTo>
                    <a:cubicBezTo>
                      <a:pt x="19" y="26"/>
                      <a:pt x="20" y="27"/>
                      <a:pt x="21" y="28"/>
                    </a:cubicBezTo>
                    <a:cubicBezTo>
                      <a:pt x="23" y="29"/>
                      <a:pt x="25" y="31"/>
                      <a:pt x="28" y="33"/>
                    </a:cubicBezTo>
                    <a:cubicBezTo>
                      <a:pt x="30" y="35"/>
                      <a:pt x="31" y="35"/>
                      <a:pt x="33" y="36"/>
                    </a:cubicBezTo>
                    <a:cubicBezTo>
                      <a:pt x="36" y="38"/>
                      <a:pt x="38" y="41"/>
                      <a:pt x="42" y="42"/>
                    </a:cubicBezTo>
                    <a:cubicBezTo>
                      <a:pt x="44" y="43"/>
                      <a:pt x="44" y="46"/>
                      <a:pt x="45" y="48"/>
                    </a:cubicBezTo>
                    <a:cubicBezTo>
                      <a:pt x="45" y="50"/>
                      <a:pt x="42" y="52"/>
                      <a:pt x="43" y="55"/>
                    </a:cubicBezTo>
                    <a:cubicBezTo>
                      <a:pt x="43" y="54"/>
                      <a:pt x="49" y="49"/>
                      <a:pt x="49" y="48"/>
                    </a:cubicBezTo>
                    <a:cubicBezTo>
                      <a:pt x="50" y="47"/>
                      <a:pt x="47" y="45"/>
                      <a:pt x="47" y="45"/>
                    </a:cubicBezTo>
                    <a:cubicBezTo>
                      <a:pt x="45" y="43"/>
                      <a:pt x="49" y="39"/>
                      <a:pt x="50" y="40"/>
                    </a:cubicBezTo>
                    <a:cubicBezTo>
                      <a:pt x="51" y="41"/>
                      <a:pt x="52" y="41"/>
                      <a:pt x="53" y="41"/>
                    </a:cubicBezTo>
                    <a:cubicBezTo>
                      <a:pt x="54" y="42"/>
                      <a:pt x="54" y="43"/>
                      <a:pt x="55" y="44"/>
                    </a:cubicBezTo>
                    <a:cubicBezTo>
                      <a:pt x="57" y="44"/>
                      <a:pt x="54" y="40"/>
                      <a:pt x="53" y="39"/>
                    </a:cubicBezTo>
                    <a:cubicBezTo>
                      <a:pt x="51" y="37"/>
                      <a:pt x="47" y="37"/>
                      <a:pt x="44" y="35"/>
                    </a:cubicBezTo>
                    <a:cubicBezTo>
                      <a:pt x="43" y="34"/>
                      <a:pt x="46" y="32"/>
                      <a:pt x="44" y="32"/>
                    </a:cubicBezTo>
                    <a:cubicBezTo>
                      <a:pt x="43" y="31"/>
                      <a:pt x="41" y="32"/>
                      <a:pt x="39" y="31"/>
                    </a:cubicBezTo>
                    <a:cubicBezTo>
                      <a:pt x="37" y="30"/>
                      <a:pt x="36" y="28"/>
                      <a:pt x="35" y="26"/>
                    </a:cubicBezTo>
                    <a:cubicBezTo>
                      <a:pt x="34" y="24"/>
                      <a:pt x="34" y="22"/>
                      <a:pt x="32" y="21"/>
                    </a:cubicBezTo>
                    <a:cubicBezTo>
                      <a:pt x="31" y="20"/>
                      <a:pt x="27" y="19"/>
                      <a:pt x="27" y="17"/>
                    </a:cubicBezTo>
                    <a:cubicBezTo>
                      <a:pt x="27" y="16"/>
                      <a:pt x="27" y="15"/>
                      <a:pt x="27" y="15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7" y="9"/>
                      <a:pt x="30" y="10"/>
                      <a:pt x="30" y="9"/>
                    </a:cubicBezTo>
                    <a:cubicBezTo>
                      <a:pt x="31" y="8"/>
                      <a:pt x="32" y="8"/>
                      <a:pt x="32" y="8"/>
                    </a:cubicBezTo>
                    <a:cubicBezTo>
                      <a:pt x="34" y="8"/>
                      <a:pt x="34" y="9"/>
                      <a:pt x="34" y="10"/>
                    </a:cubicBezTo>
                    <a:cubicBezTo>
                      <a:pt x="35" y="10"/>
                      <a:pt x="36" y="10"/>
                      <a:pt x="37" y="10"/>
                    </a:cubicBezTo>
                    <a:cubicBezTo>
                      <a:pt x="37" y="9"/>
                      <a:pt x="36" y="10"/>
                      <a:pt x="37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6" name="Freeform 648">
                <a:extLst>
                  <a:ext uri="{FF2B5EF4-FFF2-40B4-BE49-F238E27FC236}">
                    <a16:creationId xmlns:a16="http://schemas.microsoft.com/office/drawing/2014/main" id="{779DB9B7-A5B0-A14B-A1DF-9E6DE44A7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8502" y="6695686"/>
                <a:ext cx="229442" cy="227434"/>
              </a:xfrm>
              <a:custGeom>
                <a:avLst/>
                <a:gdLst>
                  <a:gd name="T0" fmla="*/ 12 w 27"/>
                  <a:gd name="T1" fmla="*/ 10 h 25"/>
                  <a:gd name="T2" fmla="*/ 21 w 27"/>
                  <a:gd name="T3" fmla="*/ 9 h 25"/>
                  <a:gd name="T4" fmla="*/ 27 w 27"/>
                  <a:gd name="T5" fmla="*/ 11 h 25"/>
                  <a:gd name="T6" fmla="*/ 25 w 27"/>
                  <a:gd name="T7" fmla="*/ 4 h 25"/>
                  <a:gd name="T8" fmla="*/ 17 w 27"/>
                  <a:gd name="T9" fmla="*/ 3 h 25"/>
                  <a:gd name="T10" fmla="*/ 13 w 27"/>
                  <a:gd name="T11" fmla="*/ 0 h 25"/>
                  <a:gd name="T12" fmla="*/ 11 w 27"/>
                  <a:gd name="T13" fmla="*/ 2 h 25"/>
                  <a:gd name="T14" fmla="*/ 6 w 27"/>
                  <a:gd name="T15" fmla="*/ 7 h 25"/>
                  <a:gd name="T16" fmla="*/ 1 w 27"/>
                  <a:gd name="T17" fmla="*/ 7 h 25"/>
                  <a:gd name="T18" fmla="*/ 1 w 27"/>
                  <a:gd name="T19" fmla="*/ 11 h 25"/>
                  <a:gd name="T20" fmla="*/ 3 w 27"/>
                  <a:gd name="T21" fmla="*/ 10 h 25"/>
                  <a:gd name="T22" fmla="*/ 4 w 27"/>
                  <a:gd name="T23" fmla="*/ 13 h 25"/>
                  <a:gd name="T24" fmla="*/ 6 w 27"/>
                  <a:gd name="T25" fmla="*/ 10 h 25"/>
                  <a:gd name="T26" fmla="*/ 11 w 27"/>
                  <a:gd name="T27" fmla="*/ 17 h 25"/>
                  <a:gd name="T28" fmla="*/ 23 w 27"/>
                  <a:gd name="T29" fmla="*/ 25 h 25"/>
                  <a:gd name="T30" fmla="*/ 21 w 27"/>
                  <a:gd name="T31" fmla="*/ 22 h 25"/>
                  <a:gd name="T32" fmla="*/ 16 w 27"/>
                  <a:gd name="T33" fmla="*/ 19 h 25"/>
                  <a:gd name="T34" fmla="*/ 12 w 27"/>
                  <a:gd name="T3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25">
                    <a:moveTo>
                      <a:pt x="12" y="10"/>
                    </a:moveTo>
                    <a:cubicBezTo>
                      <a:pt x="15" y="10"/>
                      <a:pt x="18" y="8"/>
                      <a:pt x="21" y="9"/>
                    </a:cubicBezTo>
                    <a:cubicBezTo>
                      <a:pt x="23" y="9"/>
                      <a:pt x="25" y="10"/>
                      <a:pt x="27" y="11"/>
                    </a:cubicBezTo>
                    <a:cubicBezTo>
                      <a:pt x="26" y="9"/>
                      <a:pt x="26" y="7"/>
                      <a:pt x="25" y="4"/>
                    </a:cubicBezTo>
                    <a:cubicBezTo>
                      <a:pt x="22" y="6"/>
                      <a:pt x="19" y="4"/>
                      <a:pt x="17" y="3"/>
                    </a:cubicBezTo>
                    <a:cubicBezTo>
                      <a:pt x="15" y="2"/>
                      <a:pt x="14" y="2"/>
                      <a:pt x="13" y="0"/>
                    </a:cubicBezTo>
                    <a:cubicBezTo>
                      <a:pt x="13" y="0"/>
                      <a:pt x="11" y="1"/>
                      <a:pt x="11" y="2"/>
                    </a:cubicBezTo>
                    <a:cubicBezTo>
                      <a:pt x="9" y="3"/>
                      <a:pt x="10" y="8"/>
                      <a:pt x="6" y="7"/>
                    </a:cubicBezTo>
                    <a:cubicBezTo>
                      <a:pt x="4" y="6"/>
                      <a:pt x="2" y="7"/>
                      <a:pt x="1" y="7"/>
                    </a:cubicBezTo>
                    <a:cubicBezTo>
                      <a:pt x="0" y="8"/>
                      <a:pt x="1" y="11"/>
                      <a:pt x="1" y="11"/>
                    </a:cubicBezTo>
                    <a:cubicBezTo>
                      <a:pt x="1" y="11"/>
                      <a:pt x="3" y="10"/>
                      <a:pt x="3" y="10"/>
                    </a:cubicBezTo>
                    <a:cubicBezTo>
                      <a:pt x="4" y="10"/>
                      <a:pt x="4" y="12"/>
                      <a:pt x="4" y="13"/>
                    </a:cubicBezTo>
                    <a:cubicBezTo>
                      <a:pt x="4" y="11"/>
                      <a:pt x="5" y="8"/>
                      <a:pt x="6" y="10"/>
                    </a:cubicBezTo>
                    <a:cubicBezTo>
                      <a:pt x="7" y="13"/>
                      <a:pt x="9" y="15"/>
                      <a:pt x="11" y="17"/>
                    </a:cubicBezTo>
                    <a:cubicBezTo>
                      <a:pt x="14" y="20"/>
                      <a:pt x="19" y="22"/>
                      <a:pt x="23" y="25"/>
                    </a:cubicBezTo>
                    <a:cubicBezTo>
                      <a:pt x="23" y="23"/>
                      <a:pt x="23" y="23"/>
                      <a:pt x="21" y="22"/>
                    </a:cubicBezTo>
                    <a:cubicBezTo>
                      <a:pt x="19" y="21"/>
                      <a:pt x="17" y="20"/>
                      <a:pt x="16" y="19"/>
                    </a:cubicBezTo>
                    <a:cubicBezTo>
                      <a:pt x="14" y="17"/>
                      <a:pt x="9" y="10"/>
                      <a:pt x="12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7" name="Freeform 649">
                <a:extLst>
                  <a:ext uri="{FF2B5EF4-FFF2-40B4-BE49-F238E27FC236}">
                    <a16:creationId xmlns:a16="http://schemas.microsoft.com/office/drawing/2014/main" id="{769678F8-144C-7742-ADBF-A44B9BCA6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4332" y="6434445"/>
                <a:ext cx="563440" cy="513261"/>
              </a:xfrm>
              <a:custGeom>
                <a:avLst/>
                <a:gdLst>
                  <a:gd name="T0" fmla="*/ 59 w 66"/>
                  <a:gd name="T1" fmla="*/ 31 h 57"/>
                  <a:gd name="T2" fmla="*/ 56 w 66"/>
                  <a:gd name="T3" fmla="*/ 30 h 57"/>
                  <a:gd name="T4" fmla="*/ 60 w 66"/>
                  <a:gd name="T5" fmla="*/ 24 h 57"/>
                  <a:gd name="T6" fmla="*/ 63 w 66"/>
                  <a:gd name="T7" fmla="*/ 23 h 57"/>
                  <a:gd name="T8" fmla="*/ 65 w 66"/>
                  <a:gd name="T9" fmla="*/ 15 h 57"/>
                  <a:gd name="T10" fmla="*/ 60 w 66"/>
                  <a:gd name="T11" fmla="*/ 13 h 57"/>
                  <a:gd name="T12" fmla="*/ 57 w 66"/>
                  <a:gd name="T13" fmla="*/ 11 h 57"/>
                  <a:gd name="T14" fmla="*/ 55 w 66"/>
                  <a:gd name="T15" fmla="*/ 11 h 57"/>
                  <a:gd name="T16" fmla="*/ 48 w 66"/>
                  <a:gd name="T17" fmla="*/ 7 h 57"/>
                  <a:gd name="T18" fmla="*/ 43 w 66"/>
                  <a:gd name="T19" fmla="*/ 5 h 57"/>
                  <a:gd name="T20" fmla="*/ 38 w 66"/>
                  <a:gd name="T21" fmla="*/ 1 h 57"/>
                  <a:gd name="T22" fmla="*/ 34 w 66"/>
                  <a:gd name="T23" fmla="*/ 1 h 57"/>
                  <a:gd name="T24" fmla="*/ 33 w 66"/>
                  <a:gd name="T25" fmla="*/ 5 h 57"/>
                  <a:gd name="T26" fmla="*/ 30 w 66"/>
                  <a:gd name="T27" fmla="*/ 8 h 57"/>
                  <a:gd name="T28" fmla="*/ 26 w 66"/>
                  <a:gd name="T29" fmla="*/ 10 h 57"/>
                  <a:gd name="T30" fmla="*/ 24 w 66"/>
                  <a:gd name="T31" fmla="*/ 12 h 57"/>
                  <a:gd name="T32" fmla="*/ 20 w 66"/>
                  <a:gd name="T33" fmla="*/ 11 h 57"/>
                  <a:gd name="T34" fmla="*/ 16 w 66"/>
                  <a:gd name="T35" fmla="*/ 10 h 57"/>
                  <a:gd name="T36" fmla="*/ 16 w 66"/>
                  <a:gd name="T37" fmla="*/ 16 h 57"/>
                  <a:gd name="T38" fmla="*/ 9 w 66"/>
                  <a:gd name="T39" fmla="*/ 15 h 57"/>
                  <a:gd name="T40" fmla="*/ 1 w 66"/>
                  <a:gd name="T41" fmla="*/ 17 h 57"/>
                  <a:gd name="T42" fmla="*/ 2 w 66"/>
                  <a:gd name="T43" fmla="*/ 19 h 57"/>
                  <a:gd name="T44" fmla="*/ 4 w 66"/>
                  <a:gd name="T45" fmla="*/ 21 h 57"/>
                  <a:gd name="T46" fmla="*/ 15 w 66"/>
                  <a:gd name="T47" fmla="*/ 25 h 57"/>
                  <a:gd name="T48" fmla="*/ 14 w 66"/>
                  <a:gd name="T49" fmla="*/ 28 h 57"/>
                  <a:gd name="T50" fmla="*/ 19 w 66"/>
                  <a:gd name="T51" fmla="*/ 31 h 57"/>
                  <a:gd name="T52" fmla="*/ 20 w 66"/>
                  <a:gd name="T53" fmla="*/ 35 h 57"/>
                  <a:gd name="T54" fmla="*/ 22 w 66"/>
                  <a:gd name="T55" fmla="*/ 38 h 57"/>
                  <a:gd name="T56" fmla="*/ 19 w 66"/>
                  <a:gd name="T57" fmla="*/ 36 h 57"/>
                  <a:gd name="T58" fmla="*/ 16 w 66"/>
                  <a:gd name="T59" fmla="*/ 49 h 57"/>
                  <a:gd name="T60" fmla="*/ 27 w 66"/>
                  <a:gd name="T61" fmla="*/ 53 h 57"/>
                  <a:gd name="T62" fmla="*/ 30 w 66"/>
                  <a:gd name="T63" fmla="*/ 53 h 57"/>
                  <a:gd name="T64" fmla="*/ 33 w 66"/>
                  <a:gd name="T65" fmla="*/ 55 h 57"/>
                  <a:gd name="T66" fmla="*/ 40 w 66"/>
                  <a:gd name="T67" fmla="*/ 54 h 57"/>
                  <a:gd name="T68" fmla="*/ 47 w 66"/>
                  <a:gd name="T69" fmla="*/ 48 h 57"/>
                  <a:gd name="T70" fmla="*/ 57 w 66"/>
                  <a:gd name="T71" fmla="*/ 50 h 57"/>
                  <a:gd name="T72" fmla="*/ 62 w 66"/>
                  <a:gd name="T73" fmla="*/ 47 h 57"/>
                  <a:gd name="T74" fmla="*/ 62 w 66"/>
                  <a:gd name="T75" fmla="*/ 45 h 57"/>
                  <a:gd name="T76" fmla="*/ 59 w 66"/>
                  <a:gd name="T77" fmla="*/ 38 h 57"/>
                  <a:gd name="T78" fmla="*/ 59 w 66"/>
                  <a:gd name="T79" fmla="*/ 34 h 57"/>
                  <a:gd name="T80" fmla="*/ 59 w 66"/>
                  <a:gd name="T81" fmla="*/ 31 h 57"/>
                  <a:gd name="T82" fmla="*/ 59 w 66"/>
                  <a:gd name="T83" fmla="*/ 3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" h="57">
                    <a:moveTo>
                      <a:pt x="59" y="31"/>
                    </a:moveTo>
                    <a:cubicBezTo>
                      <a:pt x="58" y="29"/>
                      <a:pt x="55" y="33"/>
                      <a:pt x="56" y="30"/>
                    </a:cubicBezTo>
                    <a:cubicBezTo>
                      <a:pt x="56" y="29"/>
                      <a:pt x="59" y="24"/>
                      <a:pt x="60" y="24"/>
                    </a:cubicBezTo>
                    <a:cubicBezTo>
                      <a:pt x="61" y="23"/>
                      <a:pt x="62" y="25"/>
                      <a:pt x="63" y="23"/>
                    </a:cubicBezTo>
                    <a:cubicBezTo>
                      <a:pt x="64" y="20"/>
                      <a:pt x="63" y="18"/>
                      <a:pt x="65" y="15"/>
                    </a:cubicBezTo>
                    <a:cubicBezTo>
                      <a:pt x="66" y="13"/>
                      <a:pt x="61" y="13"/>
                      <a:pt x="60" y="13"/>
                    </a:cubicBezTo>
                    <a:cubicBezTo>
                      <a:pt x="58" y="13"/>
                      <a:pt x="57" y="12"/>
                      <a:pt x="57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3" y="11"/>
                      <a:pt x="48" y="9"/>
                      <a:pt x="48" y="7"/>
                    </a:cubicBezTo>
                    <a:cubicBezTo>
                      <a:pt x="47" y="10"/>
                      <a:pt x="44" y="5"/>
                      <a:pt x="43" y="5"/>
                    </a:cubicBezTo>
                    <a:cubicBezTo>
                      <a:pt x="41" y="4"/>
                      <a:pt x="39" y="3"/>
                      <a:pt x="38" y="1"/>
                    </a:cubicBezTo>
                    <a:cubicBezTo>
                      <a:pt x="37" y="0"/>
                      <a:pt x="35" y="0"/>
                      <a:pt x="34" y="1"/>
                    </a:cubicBezTo>
                    <a:cubicBezTo>
                      <a:pt x="33" y="2"/>
                      <a:pt x="32" y="4"/>
                      <a:pt x="33" y="5"/>
                    </a:cubicBezTo>
                    <a:cubicBezTo>
                      <a:pt x="33" y="6"/>
                      <a:pt x="31" y="7"/>
                      <a:pt x="30" y="8"/>
                    </a:cubicBezTo>
                    <a:cubicBezTo>
                      <a:pt x="29" y="8"/>
                      <a:pt x="27" y="8"/>
                      <a:pt x="26" y="10"/>
                    </a:cubicBezTo>
                    <a:cubicBezTo>
                      <a:pt x="26" y="11"/>
                      <a:pt x="25" y="12"/>
                      <a:pt x="24" y="12"/>
                    </a:cubicBezTo>
                    <a:cubicBezTo>
                      <a:pt x="22" y="12"/>
                      <a:pt x="21" y="12"/>
                      <a:pt x="20" y="11"/>
                    </a:cubicBezTo>
                    <a:cubicBezTo>
                      <a:pt x="18" y="11"/>
                      <a:pt x="18" y="10"/>
                      <a:pt x="16" y="10"/>
                    </a:cubicBezTo>
                    <a:cubicBezTo>
                      <a:pt x="14" y="9"/>
                      <a:pt x="20" y="16"/>
                      <a:pt x="16" y="16"/>
                    </a:cubicBezTo>
                    <a:cubicBezTo>
                      <a:pt x="13" y="16"/>
                      <a:pt x="11" y="17"/>
                      <a:pt x="9" y="15"/>
                    </a:cubicBezTo>
                    <a:cubicBezTo>
                      <a:pt x="8" y="14"/>
                      <a:pt x="1" y="16"/>
                      <a:pt x="1" y="17"/>
                    </a:cubicBezTo>
                    <a:cubicBezTo>
                      <a:pt x="1" y="18"/>
                      <a:pt x="4" y="18"/>
                      <a:pt x="2" y="19"/>
                    </a:cubicBezTo>
                    <a:cubicBezTo>
                      <a:pt x="0" y="20"/>
                      <a:pt x="3" y="21"/>
                      <a:pt x="4" y="21"/>
                    </a:cubicBezTo>
                    <a:cubicBezTo>
                      <a:pt x="6" y="22"/>
                      <a:pt x="15" y="23"/>
                      <a:pt x="15" y="25"/>
                    </a:cubicBezTo>
                    <a:cubicBezTo>
                      <a:pt x="15" y="26"/>
                      <a:pt x="13" y="26"/>
                      <a:pt x="14" y="28"/>
                    </a:cubicBezTo>
                    <a:cubicBezTo>
                      <a:pt x="16" y="30"/>
                      <a:pt x="17" y="30"/>
                      <a:pt x="19" y="31"/>
                    </a:cubicBezTo>
                    <a:cubicBezTo>
                      <a:pt x="21" y="32"/>
                      <a:pt x="18" y="34"/>
                      <a:pt x="20" y="35"/>
                    </a:cubicBezTo>
                    <a:cubicBezTo>
                      <a:pt x="20" y="35"/>
                      <a:pt x="22" y="38"/>
                      <a:pt x="22" y="38"/>
                    </a:cubicBezTo>
                    <a:cubicBezTo>
                      <a:pt x="21" y="39"/>
                      <a:pt x="20" y="36"/>
                      <a:pt x="19" y="36"/>
                    </a:cubicBezTo>
                    <a:cubicBezTo>
                      <a:pt x="18" y="36"/>
                      <a:pt x="19" y="48"/>
                      <a:pt x="16" y="49"/>
                    </a:cubicBezTo>
                    <a:cubicBezTo>
                      <a:pt x="19" y="51"/>
                      <a:pt x="23" y="54"/>
                      <a:pt x="27" y="53"/>
                    </a:cubicBezTo>
                    <a:cubicBezTo>
                      <a:pt x="28" y="53"/>
                      <a:pt x="29" y="52"/>
                      <a:pt x="30" y="53"/>
                    </a:cubicBezTo>
                    <a:cubicBezTo>
                      <a:pt x="31" y="53"/>
                      <a:pt x="32" y="54"/>
                      <a:pt x="33" y="55"/>
                    </a:cubicBezTo>
                    <a:cubicBezTo>
                      <a:pt x="35" y="56"/>
                      <a:pt x="41" y="57"/>
                      <a:pt x="40" y="54"/>
                    </a:cubicBezTo>
                    <a:cubicBezTo>
                      <a:pt x="39" y="49"/>
                      <a:pt x="44" y="47"/>
                      <a:pt x="47" y="48"/>
                    </a:cubicBezTo>
                    <a:cubicBezTo>
                      <a:pt x="51" y="49"/>
                      <a:pt x="53" y="52"/>
                      <a:pt x="57" y="50"/>
                    </a:cubicBezTo>
                    <a:cubicBezTo>
                      <a:pt x="59" y="49"/>
                      <a:pt x="60" y="48"/>
                      <a:pt x="62" y="47"/>
                    </a:cubicBezTo>
                    <a:cubicBezTo>
                      <a:pt x="62" y="47"/>
                      <a:pt x="64" y="45"/>
                      <a:pt x="62" y="45"/>
                    </a:cubicBezTo>
                    <a:cubicBezTo>
                      <a:pt x="60" y="44"/>
                      <a:pt x="58" y="40"/>
                      <a:pt x="59" y="38"/>
                    </a:cubicBezTo>
                    <a:cubicBezTo>
                      <a:pt x="61" y="36"/>
                      <a:pt x="60" y="36"/>
                      <a:pt x="59" y="34"/>
                    </a:cubicBezTo>
                    <a:cubicBezTo>
                      <a:pt x="59" y="33"/>
                      <a:pt x="59" y="32"/>
                      <a:pt x="59" y="31"/>
                    </a:cubicBezTo>
                    <a:cubicBezTo>
                      <a:pt x="58" y="30"/>
                      <a:pt x="59" y="32"/>
                      <a:pt x="59" y="3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8" name="Freeform 650">
                <a:extLst>
                  <a:ext uri="{FF2B5EF4-FFF2-40B4-BE49-F238E27FC236}">
                    <a16:creationId xmlns:a16="http://schemas.microsoft.com/office/drawing/2014/main" id="{9CA9FDB8-3C8C-DF44-B2E9-4E23A5ED5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1929" y="6634219"/>
                <a:ext cx="188781" cy="135229"/>
              </a:xfrm>
              <a:custGeom>
                <a:avLst/>
                <a:gdLst>
                  <a:gd name="T0" fmla="*/ 17 w 22"/>
                  <a:gd name="T1" fmla="*/ 1 h 15"/>
                  <a:gd name="T2" fmla="*/ 9 w 22"/>
                  <a:gd name="T3" fmla="*/ 1 h 15"/>
                  <a:gd name="T4" fmla="*/ 8 w 22"/>
                  <a:gd name="T5" fmla="*/ 2 h 15"/>
                  <a:gd name="T6" fmla="*/ 5 w 22"/>
                  <a:gd name="T7" fmla="*/ 2 h 15"/>
                  <a:gd name="T8" fmla="*/ 3 w 22"/>
                  <a:gd name="T9" fmla="*/ 5 h 15"/>
                  <a:gd name="T10" fmla="*/ 1 w 22"/>
                  <a:gd name="T11" fmla="*/ 9 h 15"/>
                  <a:gd name="T12" fmla="*/ 4 w 22"/>
                  <a:gd name="T13" fmla="*/ 10 h 15"/>
                  <a:gd name="T14" fmla="*/ 7 w 22"/>
                  <a:gd name="T15" fmla="*/ 11 h 15"/>
                  <a:gd name="T16" fmla="*/ 11 w 22"/>
                  <a:gd name="T17" fmla="*/ 10 h 15"/>
                  <a:gd name="T18" fmla="*/ 13 w 22"/>
                  <a:gd name="T19" fmla="*/ 10 h 15"/>
                  <a:gd name="T20" fmla="*/ 16 w 22"/>
                  <a:gd name="T21" fmla="*/ 8 h 15"/>
                  <a:gd name="T22" fmla="*/ 18 w 22"/>
                  <a:gd name="T23" fmla="*/ 9 h 15"/>
                  <a:gd name="T24" fmla="*/ 21 w 22"/>
                  <a:gd name="T25" fmla="*/ 8 h 15"/>
                  <a:gd name="T26" fmla="*/ 22 w 22"/>
                  <a:gd name="T27" fmla="*/ 5 h 15"/>
                  <a:gd name="T28" fmla="*/ 18 w 22"/>
                  <a:gd name="T29" fmla="*/ 4 h 15"/>
                  <a:gd name="T30" fmla="*/ 17 w 22"/>
                  <a:gd name="T3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15">
                    <a:moveTo>
                      <a:pt x="17" y="1"/>
                    </a:moveTo>
                    <a:cubicBezTo>
                      <a:pt x="14" y="0"/>
                      <a:pt x="12" y="1"/>
                      <a:pt x="9" y="1"/>
                    </a:cubicBezTo>
                    <a:cubicBezTo>
                      <a:pt x="7" y="1"/>
                      <a:pt x="9" y="1"/>
                      <a:pt x="8" y="2"/>
                    </a:cubicBezTo>
                    <a:cubicBezTo>
                      <a:pt x="7" y="2"/>
                      <a:pt x="5" y="2"/>
                      <a:pt x="5" y="2"/>
                    </a:cubicBezTo>
                    <a:cubicBezTo>
                      <a:pt x="4" y="2"/>
                      <a:pt x="3" y="5"/>
                      <a:pt x="3" y="5"/>
                    </a:cubicBezTo>
                    <a:cubicBezTo>
                      <a:pt x="2" y="6"/>
                      <a:pt x="0" y="10"/>
                      <a:pt x="1" y="9"/>
                    </a:cubicBezTo>
                    <a:cubicBezTo>
                      <a:pt x="3" y="9"/>
                      <a:pt x="3" y="8"/>
                      <a:pt x="4" y="10"/>
                    </a:cubicBezTo>
                    <a:cubicBezTo>
                      <a:pt x="4" y="12"/>
                      <a:pt x="5" y="11"/>
                      <a:pt x="7" y="11"/>
                    </a:cubicBezTo>
                    <a:cubicBezTo>
                      <a:pt x="8" y="11"/>
                      <a:pt x="10" y="11"/>
                      <a:pt x="11" y="10"/>
                    </a:cubicBezTo>
                    <a:cubicBezTo>
                      <a:pt x="12" y="8"/>
                      <a:pt x="13" y="9"/>
                      <a:pt x="13" y="10"/>
                    </a:cubicBezTo>
                    <a:cubicBezTo>
                      <a:pt x="16" y="15"/>
                      <a:pt x="15" y="8"/>
                      <a:pt x="16" y="8"/>
                    </a:cubicBezTo>
                    <a:cubicBezTo>
                      <a:pt x="17" y="8"/>
                      <a:pt x="17" y="9"/>
                      <a:pt x="18" y="9"/>
                    </a:cubicBezTo>
                    <a:cubicBezTo>
                      <a:pt x="19" y="9"/>
                      <a:pt x="20" y="9"/>
                      <a:pt x="21" y="8"/>
                    </a:cubicBezTo>
                    <a:cubicBezTo>
                      <a:pt x="22" y="7"/>
                      <a:pt x="22" y="7"/>
                      <a:pt x="22" y="5"/>
                    </a:cubicBezTo>
                    <a:cubicBezTo>
                      <a:pt x="22" y="5"/>
                      <a:pt x="19" y="4"/>
                      <a:pt x="18" y="4"/>
                    </a:cubicBezTo>
                    <a:cubicBezTo>
                      <a:pt x="17" y="3"/>
                      <a:pt x="17" y="2"/>
                      <a:pt x="17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9" name="Freeform 651">
                <a:extLst>
                  <a:ext uri="{FF2B5EF4-FFF2-40B4-BE49-F238E27FC236}">
                    <a16:creationId xmlns:a16="http://schemas.microsoft.com/office/drawing/2014/main" id="{15B83A33-BE81-4447-9798-E74E6D6F3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2193" y="6416004"/>
                <a:ext cx="177165" cy="116789"/>
              </a:xfrm>
              <a:custGeom>
                <a:avLst/>
                <a:gdLst>
                  <a:gd name="T0" fmla="*/ 19 w 21"/>
                  <a:gd name="T1" fmla="*/ 9 h 13"/>
                  <a:gd name="T2" fmla="*/ 20 w 21"/>
                  <a:gd name="T3" fmla="*/ 6 h 13"/>
                  <a:gd name="T4" fmla="*/ 18 w 21"/>
                  <a:gd name="T5" fmla="*/ 3 h 13"/>
                  <a:gd name="T6" fmla="*/ 13 w 21"/>
                  <a:gd name="T7" fmla="*/ 0 h 13"/>
                  <a:gd name="T8" fmla="*/ 8 w 21"/>
                  <a:gd name="T9" fmla="*/ 1 h 13"/>
                  <a:gd name="T10" fmla="*/ 3 w 21"/>
                  <a:gd name="T11" fmla="*/ 1 h 13"/>
                  <a:gd name="T12" fmla="*/ 5 w 21"/>
                  <a:gd name="T13" fmla="*/ 6 h 13"/>
                  <a:gd name="T14" fmla="*/ 10 w 21"/>
                  <a:gd name="T15" fmla="*/ 9 h 13"/>
                  <a:gd name="T16" fmla="*/ 12 w 21"/>
                  <a:gd name="T17" fmla="*/ 9 h 13"/>
                  <a:gd name="T18" fmla="*/ 18 w 21"/>
                  <a:gd name="T19" fmla="*/ 13 h 13"/>
                  <a:gd name="T20" fmla="*/ 19 w 21"/>
                  <a:gd name="T21" fmla="*/ 9 h 13"/>
                  <a:gd name="T22" fmla="*/ 19 w 21"/>
                  <a:gd name="T23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3">
                    <a:moveTo>
                      <a:pt x="19" y="9"/>
                    </a:moveTo>
                    <a:cubicBezTo>
                      <a:pt x="18" y="9"/>
                      <a:pt x="21" y="7"/>
                      <a:pt x="20" y="6"/>
                    </a:cubicBezTo>
                    <a:cubicBezTo>
                      <a:pt x="20" y="5"/>
                      <a:pt x="19" y="3"/>
                      <a:pt x="18" y="3"/>
                    </a:cubicBezTo>
                    <a:cubicBezTo>
                      <a:pt x="17" y="2"/>
                      <a:pt x="15" y="0"/>
                      <a:pt x="13" y="0"/>
                    </a:cubicBezTo>
                    <a:cubicBezTo>
                      <a:pt x="11" y="0"/>
                      <a:pt x="10" y="1"/>
                      <a:pt x="8" y="1"/>
                    </a:cubicBezTo>
                    <a:cubicBezTo>
                      <a:pt x="6" y="1"/>
                      <a:pt x="5" y="0"/>
                      <a:pt x="3" y="1"/>
                    </a:cubicBezTo>
                    <a:cubicBezTo>
                      <a:pt x="0" y="3"/>
                      <a:pt x="3" y="5"/>
                      <a:pt x="5" y="6"/>
                    </a:cubicBezTo>
                    <a:cubicBezTo>
                      <a:pt x="7" y="7"/>
                      <a:pt x="8" y="7"/>
                      <a:pt x="10" y="9"/>
                    </a:cubicBezTo>
                    <a:cubicBezTo>
                      <a:pt x="10" y="10"/>
                      <a:pt x="12" y="10"/>
                      <a:pt x="12" y="9"/>
                    </a:cubicBezTo>
                    <a:cubicBezTo>
                      <a:pt x="12" y="10"/>
                      <a:pt x="17" y="13"/>
                      <a:pt x="18" y="13"/>
                    </a:cubicBezTo>
                    <a:cubicBezTo>
                      <a:pt x="18" y="11"/>
                      <a:pt x="18" y="10"/>
                      <a:pt x="19" y="9"/>
                    </a:cubicBezTo>
                    <a:cubicBezTo>
                      <a:pt x="19" y="9"/>
                      <a:pt x="17" y="10"/>
                      <a:pt x="19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0" name="Freeform 652">
                <a:extLst>
                  <a:ext uri="{FF2B5EF4-FFF2-40B4-BE49-F238E27FC236}">
                    <a16:creationId xmlns:a16="http://schemas.microsoft.com/office/drawing/2014/main" id="{BCCE5F21-AC3E-DC4E-8017-95701F919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7410" y="6498987"/>
                <a:ext cx="31949" cy="33809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3 h 4"/>
                  <a:gd name="T4" fmla="*/ 4 w 4"/>
                  <a:gd name="T5" fmla="*/ 4 h 4"/>
                  <a:gd name="T6" fmla="*/ 2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0"/>
                      <a:pt x="1" y="2"/>
                      <a:pt x="1" y="3"/>
                    </a:cubicBezTo>
                    <a:cubicBezTo>
                      <a:pt x="1" y="4"/>
                      <a:pt x="3" y="4"/>
                      <a:pt x="4" y="4"/>
                    </a:cubicBezTo>
                    <a:cubicBezTo>
                      <a:pt x="4" y="2"/>
                      <a:pt x="4" y="1"/>
                      <a:pt x="2" y="0"/>
                    </a:cubicBezTo>
                    <a:cubicBezTo>
                      <a:pt x="0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1" name="Freeform 653">
                <a:extLst>
                  <a:ext uri="{FF2B5EF4-FFF2-40B4-BE49-F238E27FC236}">
                    <a16:creationId xmlns:a16="http://schemas.microsoft.com/office/drawing/2014/main" id="{E5DD7A8A-7F7A-6A4A-938B-548651BA8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2853" y="6289994"/>
                <a:ext cx="171359" cy="162894"/>
              </a:xfrm>
              <a:custGeom>
                <a:avLst/>
                <a:gdLst>
                  <a:gd name="T0" fmla="*/ 5 w 20"/>
                  <a:gd name="T1" fmla="*/ 14 h 18"/>
                  <a:gd name="T2" fmla="*/ 14 w 20"/>
                  <a:gd name="T3" fmla="*/ 18 h 18"/>
                  <a:gd name="T4" fmla="*/ 14 w 20"/>
                  <a:gd name="T5" fmla="*/ 13 h 18"/>
                  <a:gd name="T6" fmla="*/ 17 w 20"/>
                  <a:gd name="T7" fmla="*/ 11 h 18"/>
                  <a:gd name="T8" fmla="*/ 18 w 20"/>
                  <a:gd name="T9" fmla="*/ 6 h 18"/>
                  <a:gd name="T10" fmla="*/ 20 w 20"/>
                  <a:gd name="T11" fmla="*/ 5 h 18"/>
                  <a:gd name="T12" fmla="*/ 19 w 20"/>
                  <a:gd name="T13" fmla="*/ 0 h 18"/>
                  <a:gd name="T14" fmla="*/ 15 w 20"/>
                  <a:gd name="T15" fmla="*/ 1 h 18"/>
                  <a:gd name="T16" fmla="*/ 10 w 20"/>
                  <a:gd name="T17" fmla="*/ 3 h 18"/>
                  <a:gd name="T18" fmla="*/ 12 w 20"/>
                  <a:gd name="T19" fmla="*/ 6 h 18"/>
                  <a:gd name="T20" fmla="*/ 10 w 20"/>
                  <a:gd name="T21" fmla="*/ 4 h 18"/>
                  <a:gd name="T22" fmla="*/ 7 w 20"/>
                  <a:gd name="T23" fmla="*/ 6 h 18"/>
                  <a:gd name="T24" fmla="*/ 5 w 20"/>
                  <a:gd name="T25" fmla="*/ 8 h 18"/>
                  <a:gd name="T26" fmla="*/ 5 w 20"/>
                  <a:gd name="T27" fmla="*/ 12 h 18"/>
                  <a:gd name="T28" fmla="*/ 3 w 20"/>
                  <a:gd name="T29" fmla="*/ 12 h 18"/>
                  <a:gd name="T30" fmla="*/ 4 w 20"/>
                  <a:gd name="T31" fmla="*/ 12 h 18"/>
                  <a:gd name="T32" fmla="*/ 3 w 20"/>
                  <a:gd name="T33" fmla="*/ 12 h 18"/>
                  <a:gd name="T34" fmla="*/ 4 w 20"/>
                  <a:gd name="T35" fmla="*/ 14 h 18"/>
                  <a:gd name="T36" fmla="*/ 2 w 20"/>
                  <a:gd name="T37" fmla="*/ 13 h 18"/>
                  <a:gd name="T38" fmla="*/ 3 w 20"/>
                  <a:gd name="T39" fmla="*/ 14 h 18"/>
                  <a:gd name="T40" fmla="*/ 1 w 20"/>
                  <a:gd name="T41" fmla="*/ 14 h 18"/>
                  <a:gd name="T42" fmla="*/ 2 w 20"/>
                  <a:gd name="T43" fmla="*/ 15 h 18"/>
                  <a:gd name="T44" fmla="*/ 0 w 20"/>
                  <a:gd name="T45" fmla="*/ 15 h 18"/>
                  <a:gd name="T46" fmla="*/ 5 w 20"/>
                  <a:gd name="T47" fmla="*/ 14 h 18"/>
                  <a:gd name="T48" fmla="*/ 5 w 20"/>
                  <a:gd name="T49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18">
                    <a:moveTo>
                      <a:pt x="5" y="14"/>
                    </a:moveTo>
                    <a:cubicBezTo>
                      <a:pt x="7" y="12"/>
                      <a:pt x="13" y="16"/>
                      <a:pt x="14" y="18"/>
                    </a:cubicBezTo>
                    <a:cubicBezTo>
                      <a:pt x="15" y="16"/>
                      <a:pt x="15" y="14"/>
                      <a:pt x="14" y="13"/>
                    </a:cubicBezTo>
                    <a:cubicBezTo>
                      <a:pt x="13" y="9"/>
                      <a:pt x="15" y="11"/>
                      <a:pt x="17" y="11"/>
                    </a:cubicBezTo>
                    <a:cubicBezTo>
                      <a:pt x="19" y="10"/>
                      <a:pt x="19" y="8"/>
                      <a:pt x="18" y="6"/>
                    </a:cubicBezTo>
                    <a:cubicBezTo>
                      <a:pt x="18" y="6"/>
                      <a:pt x="20" y="5"/>
                      <a:pt x="20" y="5"/>
                    </a:cubicBezTo>
                    <a:cubicBezTo>
                      <a:pt x="20" y="3"/>
                      <a:pt x="20" y="2"/>
                      <a:pt x="19" y="0"/>
                    </a:cubicBezTo>
                    <a:cubicBezTo>
                      <a:pt x="19" y="0"/>
                      <a:pt x="15" y="1"/>
                      <a:pt x="15" y="1"/>
                    </a:cubicBezTo>
                    <a:cubicBezTo>
                      <a:pt x="13" y="1"/>
                      <a:pt x="12" y="1"/>
                      <a:pt x="10" y="3"/>
                    </a:cubicBezTo>
                    <a:cubicBezTo>
                      <a:pt x="10" y="3"/>
                      <a:pt x="13" y="5"/>
                      <a:pt x="12" y="6"/>
                    </a:cubicBezTo>
                    <a:cubicBezTo>
                      <a:pt x="10" y="8"/>
                      <a:pt x="9" y="4"/>
                      <a:pt x="10" y="4"/>
                    </a:cubicBezTo>
                    <a:cubicBezTo>
                      <a:pt x="10" y="4"/>
                      <a:pt x="7" y="5"/>
                      <a:pt x="7" y="6"/>
                    </a:cubicBezTo>
                    <a:cubicBezTo>
                      <a:pt x="7" y="7"/>
                      <a:pt x="6" y="7"/>
                      <a:pt x="5" y="8"/>
                    </a:cubicBezTo>
                    <a:cubicBezTo>
                      <a:pt x="5" y="9"/>
                      <a:pt x="3" y="12"/>
                      <a:pt x="5" y="12"/>
                    </a:cubicBezTo>
                    <a:cubicBezTo>
                      <a:pt x="5" y="12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3" y="12"/>
                      <a:pt x="3" y="12"/>
                    </a:cubicBezTo>
                    <a:cubicBezTo>
                      <a:pt x="2" y="13"/>
                      <a:pt x="4" y="14"/>
                      <a:pt x="4" y="14"/>
                    </a:cubicBezTo>
                    <a:cubicBezTo>
                      <a:pt x="4" y="13"/>
                      <a:pt x="2" y="13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3" y="14"/>
                      <a:pt x="2" y="13"/>
                      <a:pt x="1" y="14"/>
                    </a:cubicBezTo>
                    <a:cubicBezTo>
                      <a:pt x="1" y="14"/>
                      <a:pt x="2" y="15"/>
                      <a:pt x="2" y="15"/>
                    </a:cubicBezTo>
                    <a:cubicBezTo>
                      <a:pt x="2" y="14"/>
                      <a:pt x="1" y="14"/>
                      <a:pt x="0" y="15"/>
                    </a:cubicBezTo>
                    <a:cubicBezTo>
                      <a:pt x="1" y="15"/>
                      <a:pt x="4" y="16"/>
                      <a:pt x="5" y="14"/>
                    </a:cubicBezTo>
                    <a:cubicBezTo>
                      <a:pt x="5" y="14"/>
                      <a:pt x="5" y="15"/>
                      <a:pt x="5" y="1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2" name="Freeform 654">
                <a:extLst>
                  <a:ext uri="{FF2B5EF4-FFF2-40B4-BE49-F238E27FC236}">
                    <a16:creationId xmlns:a16="http://schemas.microsoft.com/office/drawing/2014/main" id="{ED3C910A-F5CC-D345-AAA7-4A64F2EE3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9058" y="6019533"/>
                <a:ext cx="127790" cy="199772"/>
              </a:xfrm>
              <a:custGeom>
                <a:avLst/>
                <a:gdLst>
                  <a:gd name="T0" fmla="*/ 10 w 15"/>
                  <a:gd name="T1" fmla="*/ 21 h 22"/>
                  <a:gd name="T2" fmla="*/ 8 w 15"/>
                  <a:gd name="T3" fmla="*/ 17 h 22"/>
                  <a:gd name="T4" fmla="*/ 11 w 15"/>
                  <a:gd name="T5" fmla="*/ 12 h 22"/>
                  <a:gd name="T6" fmla="*/ 11 w 15"/>
                  <a:gd name="T7" fmla="*/ 13 h 22"/>
                  <a:gd name="T8" fmla="*/ 15 w 15"/>
                  <a:gd name="T9" fmla="*/ 10 h 22"/>
                  <a:gd name="T10" fmla="*/ 11 w 15"/>
                  <a:gd name="T11" fmla="*/ 7 h 22"/>
                  <a:gd name="T12" fmla="*/ 10 w 15"/>
                  <a:gd name="T13" fmla="*/ 5 h 22"/>
                  <a:gd name="T14" fmla="*/ 12 w 15"/>
                  <a:gd name="T15" fmla="*/ 4 h 22"/>
                  <a:gd name="T16" fmla="*/ 12 w 15"/>
                  <a:gd name="T17" fmla="*/ 1 h 22"/>
                  <a:gd name="T18" fmla="*/ 11 w 15"/>
                  <a:gd name="T19" fmla="*/ 1 h 22"/>
                  <a:gd name="T20" fmla="*/ 7 w 15"/>
                  <a:gd name="T21" fmla="*/ 4 h 22"/>
                  <a:gd name="T22" fmla="*/ 2 w 15"/>
                  <a:gd name="T23" fmla="*/ 5 h 22"/>
                  <a:gd name="T24" fmla="*/ 4 w 15"/>
                  <a:gd name="T25" fmla="*/ 6 h 22"/>
                  <a:gd name="T26" fmla="*/ 6 w 15"/>
                  <a:gd name="T27" fmla="*/ 8 h 22"/>
                  <a:gd name="T28" fmla="*/ 4 w 15"/>
                  <a:gd name="T29" fmla="*/ 8 h 22"/>
                  <a:gd name="T30" fmla="*/ 2 w 15"/>
                  <a:gd name="T31" fmla="*/ 8 h 22"/>
                  <a:gd name="T32" fmla="*/ 0 w 15"/>
                  <a:gd name="T33" fmla="*/ 9 h 22"/>
                  <a:gd name="T34" fmla="*/ 0 w 15"/>
                  <a:gd name="T35" fmla="*/ 14 h 22"/>
                  <a:gd name="T36" fmla="*/ 2 w 15"/>
                  <a:gd name="T37" fmla="*/ 16 h 22"/>
                  <a:gd name="T38" fmla="*/ 2 w 15"/>
                  <a:gd name="T39" fmla="*/ 20 h 22"/>
                  <a:gd name="T40" fmla="*/ 10 w 15"/>
                  <a:gd name="T4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22">
                    <a:moveTo>
                      <a:pt x="10" y="21"/>
                    </a:moveTo>
                    <a:cubicBezTo>
                      <a:pt x="10" y="20"/>
                      <a:pt x="6" y="18"/>
                      <a:pt x="8" y="17"/>
                    </a:cubicBezTo>
                    <a:cubicBezTo>
                      <a:pt x="9" y="16"/>
                      <a:pt x="9" y="13"/>
                      <a:pt x="11" y="12"/>
                    </a:cubicBezTo>
                    <a:cubicBezTo>
                      <a:pt x="11" y="12"/>
                      <a:pt x="11" y="13"/>
                      <a:pt x="11" y="13"/>
                    </a:cubicBezTo>
                    <a:cubicBezTo>
                      <a:pt x="12" y="13"/>
                      <a:pt x="15" y="11"/>
                      <a:pt x="15" y="10"/>
                    </a:cubicBezTo>
                    <a:cubicBezTo>
                      <a:pt x="15" y="9"/>
                      <a:pt x="11" y="9"/>
                      <a:pt x="11" y="7"/>
                    </a:cubicBezTo>
                    <a:cubicBezTo>
                      <a:pt x="11" y="6"/>
                      <a:pt x="10" y="6"/>
                      <a:pt x="10" y="5"/>
                    </a:cubicBezTo>
                    <a:cubicBezTo>
                      <a:pt x="10" y="4"/>
                      <a:pt x="12" y="5"/>
                      <a:pt x="12" y="4"/>
                    </a:cubicBezTo>
                    <a:cubicBezTo>
                      <a:pt x="12" y="3"/>
                      <a:pt x="12" y="2"/>
                      <a:pt x="12" y="1"/>
                    </a:cubicBezTo>
                    <a:cubicBezTo>
                      <a:pt x="12" y="0"/>
                      <a:pt x="12" y="1"/>
                      <a:pt x="11" y="1"/>
                    </a:cubicBezTo>
                    <a:cubicBezTo>
                      <a:pt x="8" y="1"/>
                      <a:pt x="9" y="2"/>
                      <a:pt x="7" y="4"/>
                    </a:cubicBezTo>
                    <a:cubicBezTo>
                      <a:pt x="6" y="5"/>
                      <a:pt x="3" y="3"/>
                      <a:pt x="2" y="5"/>
                    </a:cubicBezTo>
                    <a:cubicBezTo>
                      <a:pt x="0" y="7"/>
                      <a:pt x="3" y="7"/>
                      <a:pt x="4" y="6"/>
                    </a:cubicBezTo>
                    <a:cubicBezTo>
                      <a:pt x="5" y="5"/>
                      <a:pt x="7" y="6"/>
                      <a:pt x="6" y="8"/>
                    </a:cubicBezTo>
                    <a:cubicBezTo>
                      <a:pt x="6" y="7"/>
                      <a:pt x="4" y="6"/>
                      <a:pt x="4" y="8"/>
                    </a:cubicBezTo>
                    <a:cubicBezTo>
                      <a:pt x="3" y="8"/>
                      <a:pt x="2" y="9"/>
                      <a:pt x="2" y="8"/>
                    </a:cubicBezTo>
                    <a:cubicBezTo>
                      <a:pt x="2" y="9"/>
                      <a:pt x="0" y="7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ubicBezTo>
                      <a:pt x="1" y="15"/>
                      <a:pt x="2" y="15"/>
                      <a:pt x="2" y="16"/>
                    </a:cubicBezTo>
                    <a:cubicBezTo>
                      <a:pt x="3" y="18"/>
                      <a:pt x="1" y="19"/>
                      <a:pt x="2" y="20"/>
                    </a:cubicBezTo>
                    <a:cubicBezTo>
                      <a:pt x="4" y="22"/>
                      <a:pt x="8" y="21"/>
                      <a:pt x="10" y="2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3" name="Freeform 655">
                <a:extLst>
                  <a:ext uri="{FF2B5EF4-FFF2-40B4-BE49-F238E27FC236}">
                    <a16:creationId xmlns:a16="http://schemas.microsoft.com/office/drawing/2014/main" id="{63670A47-DC1E-A647-AAD9-1FAAEF30C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6122" y="6200868"/>
                <a:ext cx="380468" cy="467160"/>
              </a:xfrm>
              <a:custGeom>
                <a:avLst/>
                <a:gdLst>
                  <a:gd name="T0" fmla="*/ 44 w 45"/>
                  <a:gd name="T1" fmla="*/ 24 h 52"/>
                  <a:gd name="T2" fmla="*/ 43 w 45"/>
                  <a:gd name="T3" fmla="*/ 18 h 52"/>
                  <a:gd name="T4" fmla="*/ 42 w 45"/>
                  <a:gd name="T5" fmla="*/ 12 h 52"/>
                  <a:gd name="T6" fmla="*/ 41 w 45"/>
                  <a:gd name="T7" fmla="*/ 7 h 52"/>
                  <a:gd name="T8" fmla="*/ 38 w 45"/>
                  <a:gd name="T9" fmla="*/ 4 h 52"/>
                  <a:gd name="T10" fmla="*/ 38 w 45"/>
                  <a:gd name="T11" fmla="*/ 2 h 52"/>
                  <a:gd name="T12" fmla="*/ 37 w 45"/>
                  <a:gd name="T13" fmla="*/ 5 h 52"/>
                  <a:gd name="T14" fmla="*/ 33 w 45"/>
                  <a:gd name="T15" fmla="*/ 4 h 52"/>
                  <a:gd name="T16" fmla="*/ 25 w 45"/>
                  <a:gd name="T17" fmla="*/ 7 h 52"/>
                  <a:gd name="T18" fmla="*/ 26 w 45"/>
                  <a:gd name="T19" fmla="*/ 4 h 52"/>
                  <a:gd name="T20" fmla="*/ 21 w 45"/>
                  <a:gd name="T21" fmla="*/ 4 h 52"/>
                  <a:gd name="T22" fmla="*/ 20 w 45"/>
                  <a:gd name="T23" fmla="*/ 1 h 52"/>
                  <a:gd name="T24" fmla="*/ 13 w 45"/>
                  <a:gd name="T25" fmla="*/ 0 h 52"/>
                  <a:gd name="T26" fmla="*/ 15 w 45"/>
                  <a:gd name="T27" fmla="*/ 3 h 52"/>
                  <a:gd name="T28" fmla="*/ 15 w 45"/>
                  <a:gd name="T29" fmla="*/ 6 h 52"/>
                  <a:gd name="T30" fmla="*/ 17 w 45"/>
                  <a:gd name="T31" fmla="*/ 7 h 52"/>
                  <a:gd name="T32" fmla="*/ 20 w 45"/>
                  <a:gd name="T33" fmla="*/ 9 h 52"/>
                  <a:gd name="T34" fmla="*/ 15 w 45"/>
                  <a:gd name="T35" fmla="*/ 8 h 52"/>
                  <a:gd name="T36" fmla="*/ 14 w 45"/>
                  <a:gd name="T37" fmla="*/ 8 h 52"/>
                  <a:gd name="T38" fmla="*/ 13 w 45"/>
                  <a:gd name="T39" fmla="*/ 10 h 52"/>
                  <a:gd name="T40" fmla="*/ 6 w 45"/>
                  <a:gd name="T41" fmla="*/ 10 h 52"/>
                  <a:gd name="T42" fmla="*/ 6 w 45"/>
                  <a:gd name="T43" fmla="*/ 15 h 52"/>
                  <a:gd name="T44" fmla="*/ 6 w 45"/>
                  <a:gd name="T45" fmla="*/ 17 h 52"/>
                  <a:gd name="T46" fmla="*/ 1 w 45"/>
                  <a:gd name="T47" fmla="*/ 22 h 52"/>
                  <a:gd name="T48" fmla="*/ 2 w 45"/>
                  <a:gd name="T49" fmla="*/ 26 h 52"/>
                  <a:gd name="T50" fmla="*/ 2 w 45"/>
                  <a:gd name="T51" fmla="*/ 30 h 52"/>
                  <a:gd name="T52" fmla="*/ 1 w 45"/>
                  <a:gd name="T53" fmla="*/ 33 h 52"/>
                  <a:gd name="T54" fmla="*/ 3 w 45"/>
                  <a:gd name="T55" fmla="*/ 37 h 52"/>
                  <a:gd name="T56" fmla="*/ 11 w 45"/>
                  <a:gd name="T57" fmla="*/ 40 h 52"/>
                  <a:gd name="T58" fmla="*/ 9 w 45"/>
                  <a:gd name="T59" fmla="*/ 49 h 52"/>
                  <a:gd name="T60" fmla="*/ 19 w 45"/>
                  <a:gd name="T61" fmla="*/ 49 h 52"/>
                  <a:gd name="T62" fmla="*/ 23 w 45"/>
                  <a:gd name="T63" fmla="*/ 51 h 52"/>
                  <a:gd name="T64" fmla="*/ 26 w 45"/>
                  <a:gd name="T65" fmla="*/ 50 h 52"/>
                  <a:gd name="T66" fmla="*/ 33 w 45"/>
                  <a:gd name="T67" fmla="*/ 49 h 52"/>
                  <a:gd name="T68" fmla="*/ 36 w 45"/>
                  <a:gd name="T69" fmla="*/ 49 h 52"/>
                  <a:gd name="T70" fmla="*/ 36 w 45"/>
                  <a:gd name="T71" fmla="*/ 45 h 52"/>
                  <a:gd name="T72" fmla="*/ 40 w 45"/>
                  <a:gd name="T73" fmla="*/ 43 h 52"/>
                  <a:gd name="T74" fmla="*/ 35 w 45"/>
                  <a:gd name="T75" fmla="*/ 37 h 52"/>
                  <a:gd name="T76" fmla="*/ 32 w 45"/>
                  <a:gd name="T77" fmla="*/ 31 h 52"/>
                  <a:gd name="T78" fmla="*/ 41 w 45"/>
                  <a:gd name="T79" fmla="*/ 26 h 52"/>
                  <a:gd name="T80" fmla="*/ 44 w 45"/>
                  <a:gd name="T81" fmla="*/ 28 h 52"/>
                  <a:gd name="T82" fmla="*/ 44 w 45"/>
                  <a:gd name="T83" fmla="*/ 24 h 52"/>
                  <a:gd name="T84" fmla="*/ 44 w 45"/>
                  <a:gd name="T8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5" h="52">
                    <a:moveTo>
                      <a:pt x="44" y="24"/>
                    </a:moveTo>
                    <a:cubicBezTo>
                      <a:pt x="43" y="22"/>
                      <a:pt x="43" y="20"/>
                      <a:pt x="43" y="18"/>
                    </a:cubicBezTo>
                    <a:cubicBezTo>
                      <a:pt x="42" y="16"/>
                      <a:pt x="41" y="15"/>
                      <a:pt x="42" y="12"/>
                    </a:cubicBezTo>
                    <a:cubicBezTo>
                      <a:pt x="43" y="10"/>
                      <a:pt x="42" y="8"/>
                      <a:pt x="41" y="7"/>
                    </a:cubicBezTo>
                    <a:cubicBezTo>
                      <a:pt x="40" y="6"/>
                      <a:pt x="38" y="5"/>
                      <a:pt x="38" y="4"/>
                    </a:cubicBezTo>
                    <a:cubicBezTo>
                      <a:pt x="38" y="4"/>
                      <a:pt x="39" y="3"/>
                      <a:pt x="38" y="2"/>
                    </a:cubicBezTo>
                    <a:cubicBezTo>
                      <a:pt x="37" y="2"/>
                      <a:pt x="37" y="5"/>
                      <a:pt x="37" y="5"/>
                    </a:cubicBezTo>
                    <a:cubicBezTo>
                      <a:pt x="35" y="5"/>
                      <a:pt x="35" y="4"/>
                      <a:pt x="33" y="4"/>
                    </a:cubicBezTo>
                    <a:cubicBezTo>
                      <a:pt x="31" y="5"/>
                      <a:pt x="28" y="7"/>
                      <a:pt x="25" y="7"/>
                    </a:cubicBezTo>
                    <a:cubicBezTo>
                      <a:pt x="24" y="6"/>
                      <a:pt x="26" y="5"/>
                      <a:pt x="26" y="4"/>
                    </a:cubicBezTo>
                    <a:cubicBezTo>
                      <a:pt x="24" y="4"/>
                      <a:pt x="23" y="5"/>
                      <a:pt x="21" y="4"/>
                    </a:cubicBezTo>
                    <a:cubicBezTo>
                      <a:pt x="20" y="3"/>
                      <a:pt x="23" y="1"/>
                      <a:pt x="20" y="1"/>
                    </a:cubicBezTo>
                    <a:cubicBezTo>
                      <a:pt x="18" y="1"/>
                      <a:pt x="16" y="1"/>
                      <a:pt x="13" y="0"/>
                    </a:cubicBezTo>
                    <a:cubicBezTo>
                      <a:pt x="14" y="1"/>
                      <a:pt x="15" y="1"/>
                      <a:pt x="15" y="3"/>
                    </a:cubicBezTo>
                    <a:cubicBezTo>
                      <a:pt x="14" y="4"/>
                      <a:pt x="14" y="4"/>
                      <a:pt x="15" y="6"/>
                    </a:cubicBezTo>
                    <a:cubicBezTo>
                      <a:pt x="15" y="8"/>
                      <a:pt x="15" y="7"/>
                      <a:pt x="17" y="7"/>
                    </a:cubicBezTo>
                    <a:cubicBezTo>
                      <a:pt x="18" y="7"/>
                      <a:pt x="19" y="8"/>
                      <a:pt x="20" y="9"/>
                    </a:cubicBezTo>
                    <a:cubicBezTo>
                      <a:pt x="19" y="8"/>
                      <a:pt x="16" y="8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3" y="9"/>
                      <a:pt x="14" y="10"/>
                      <a:pt x="13" y="10"/>
                    </a:cubicBezTo>
                    <a:cubicBezTo>
                      <a:pt x="11" y="11"/>
                      <a:pt x="7" y="6"/>
                      <a:pt x="6" y="10"/>
                    </a:cubicBezTo>
                    <a:cubicBezTo>
                      <a:pt x="7" y="12"/>
                      <a:pt x="8" y="14"/>
                      <a:pt x="6" y="15"/>
                    </a:cubicBezTo>
                    <a:cubicBezTo>
                      <a:pt x="5" y="17"/>
                      <a:pt x="5" y="15"/>
                      <a:pt x="6" y="17"/>
                    </a:cubicBezTo>
                    <a:cubicBezTo>
                      <a:pt x="6" y="22"/>
                      <a:pt x="0" y="20"/>
                      <a:pt x="1" y="22"/>
                    </a:cubicBezTo>
                    <a:cubicBezTo>
                      <a:pt x="1" y="23"/>
                      <a:pt x="2" y="24"/>
                      <a:pt x="2" y="26"/>
                    </a:cubicBezTo>
                    <a:cubicBezTo>
                      <a:pt x="2" y="28"/>
                      <a:pt x="1" y="28"/>
                      <a:pt x="2" y="30"/>
                    </a:cubicBezTo>
                    <a:cubicBezTo>
                      <a:pt x="3" y="31"/>
                      <a:pt x="0" y="33"/>
                      <a:pt x="1" y="33"/>
                    </a:cubicBezTo>
                    <a:cubicBezTo>
                      <a:pt x="3" y="34"/>
                      <a:pt x="2" y="36"/>
                      <a:pt x="3" y="37"/>
                    </a:cubicBezTo>
                    <a:cubicBezTo>
                      <a:pt x="4" y="40"/>
                      <a:pt x="8" y="39"/>
                      <a:pt x="11" y="40"/>
                    </a:cubicBezTo>
                    <a:cubicBezTo>
                      <a:pt x="11" y="40"/>
                      <a:pt x="9" y="48"/>
                      <a:pt x="9" y="49"/>
                    </a:cubicBezTo>
                    <a:cubicBezTo>
                      <a:pt x="13" y="49"/>
                      <a:pt x="15" y="48"/>
                      <a:pt x="19" y="49"/>
                    </a:cubicBezTo>
                    <a:cubicBezTo>
                      <a:pt x="19" y="49"/>
                      <a:pt x="23" y="52"/>
                      <a:pt x="23" y="51"/>
                    </a:cubicBezTo>
                    <a:cubicBezTo>
                      <a:pt x="24" y="49"/>
                      <a:pt x="25" y="49"/>
                      <a:pt x="26" y="50"/>
                    </a:cubicBezTo>
                    <a:cubicBezTo>
                      <a:pt x="27" y="51"/>
                      <a:pt x="32" y="48"/>
                      <a:pt x="33" y="49"/>
                    </a:cubicBezTo>
                    <a:cubicBezTo>
                      <a:pt x="33" y="49"/>
                      <a:pt x="37" y="50"/>
                      <a:pt x="36" y="49"/>
                    </a:cubicBezTo>
                    <a:cubicBezTo>
                      <a:pt x="35" y="46"/>
                      <a:pt x="34" y="46"/>
                      <a:pt x="36" y="45"/>
                    </a:cubicBezTo>
                    <a:cubicBezTo>
                      <a:pt x="38" y="43"/>
                      <a:pt x="38" y="43"/>
                      <a:pt x="40" y="43"/>
                    </a:cubicBezTo>
                    <a:cubicBezTo>
                      <a:pt x="41" y="42"/>
                      <a:pt x="36" y="38"/>
                      <a:pt x="35" y="37"/>
                    </a:cubicBezTo>
                    <a:cubicBezTo>
                      <a:pt x="34" y="37"/>
                      <a:pt x="31" y="32"/>
                      <a:pt x="32" y="31"/>
                    </a:cubicBezTo>
                    <a:cubicBezTo>
                      <a:pt x="36" y="30"/>
                      <a:pt x="38" y="29"/>
                      <a:pt x="41" y="26"/>
                    </a:cubicBezTo>
                    <a:cubicBezTo>
                      <a:pt x="42" y="25"/>
                      <a:pt x="43" y="29"/>
                      <a:pt x="44" y="28"/>
                    </a:cubicBezTo>
                    <a:cubicBezTo>
                      <a:pt x="45" y="27"/>
                      <a:pt x="45" y="25"/>
                      <a:pt x="44" y="24"/>
                    </a:cubicBezTo>
                    <a:cubicBezTo>
                      <a:pt x="44" y="23"/>
                      <a:pt x="44" y="24"/>
                      <a:pt x="44" y="2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4" name="Freeform 656">
                <a:extLst>
                  <a:ext uri="{FF2B5EF4-FFF2-40B4-BE49-F238E27FC236}">
                    <a16:creationId xmlns:a16="http://schemas.microsoft.com/office/drawing/2014/main" id="{1EBEE767-81DB-D947-9743-CA004A5ED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7024" y="6345317"/>
                <a:ext cx="758032" cy="476381"/>
              </a:xfrm>
              <a:custGeom>
                <a:avLst/>
                <a:gdLst>
                  <a:gd name="T0" fmla="*/ 0 w 89"/>
                  <a:gd name="T1" fmla="*/ 27 h 53"/>
                  <a:gd name="T2" fmla="*/ 9 w 89"/>
                  <a:gd name="T3" fmla="*/ 30 h 53"/>
                  <a:gd name="T4" fmla="*/ 16 w 89"/>
                  <a:gd name="T5" fmla="*/ 31 h 53"/>
                  <a:gd name="T6" fmla="*/ 22 w 89"/>
                  <a:gd name="T7" fmla="*/ 28 h 53"/>
                  <a:gd name="T8" fmla="*/ 33 w 89"/>
                  <a:gd name="T9" fmla="*/ 30 h 53"/>
                  <a:gd name="T10" fmla="*/ 40 w 89"/>
                  <a:gd name="T11" fmla="*/ 41 h 53"/>
                  <a:gd name="T12" fmla="*/ 44 w 89"/>
                  <a:gd name="T13" fmla="*/ 38 h 53"/>
                  <a:gd name="T14" fmla="*/ 47 w 89"/>
                  <a:gd name="T15" fmla="*/ 41 h 53"/>
                  <a:gd name="T16" fmla="*/ 57 w 89"/>
                  <a:gd name="T17" fmla="*/ 42 h 53"/>
                  <a:gd name="T18" fmla="*/ 51 w 89"/>
                  <a:gd name="T19" fmla="*/ 46 h 53"/>
                  <a:gd name="T20" fmla="*/ 55 w 89"/>
                  <a:gd name="T21" fmla="*/ 49 h 53"/>
                  <a:gd name="T22" fmla="*/ 59 w 89"/>
                  <a:gd name="T23" fmla="*/ 51 h 53"/>
                  <a:gd name="T24" fmla="*/ 67 w 89"/>
                  <a:gd name="T25" fmla="*/ 48 h 53"/>
                  <a:gd name="T26" fmla="*/ 72 w 89"/>
                  <a:gd name="T27" fmla="*/ 46 h 53"/>
                  <a:gd name="T28" fmla="*/ 68 w 89"/>
                  <a:gd name="T29" fmla="*/ 46 h 53"/>
                  <a:gd name="T30" fmla="*/ 63 w 89"/>
                  <a:gd name="T31" fmla="*/ 44 h 53"/>
                  <a:gd name="T32" fmla="*/ 72 w 89"/>
                  <a:gd name="T33" fmla="*/ 38 h 53"/>
                  <a:gd name="T34" fmla="*/ 78 w 89"/>
                  <a:gd name="T35" fmla="*/ 35 h 53"/>
                  <a:gd name="T36" fmla="*/ 84 w 89"/>
                  <a:gd name="T37" fmla="*/ 31 h 53"/>
                  <a:gd name="T38" fmla="*/ 87 w 89"/>
                  <a:gd name="T39" fmla="*/ 28 h 53"/>
                  <a:gd name="T40" fmla="*/ 86 w 89"/>
                  <a:gd name="T41" fmla="*/ 26 h 53"/>
                  <a:gd name="T42" fmla="*/ 88 w 89"/>
                  <a:gd name="T43" fmla="*/ 25 h 53"/>
                  <a:gd name="T44" fmla="*/ 86 w 89"/>
                  <a:gd name="T45" fmla="*/ 24 h 53"/>
                  <a:gd name="T46" fmla="*/ 88 w 89"/>
                  <a:gd name="T47" fmla="*/ 21 h 53"/>
                  <a:gd name="T48" fmla="*/ 85 w 89"/>
                  <a:gd name="T49" fmla="*/ 19 h 53"/>
                  <a:gd name="T50" fmla="*/ 82 w 89"/>
                  <a:gd name="T51" fmla="*/ 18 h 53"/>
                  <a:gd name="T52" fmla="*/ 78 w 89"/>
                  <a:gd name="T53" fmla="*/ 18 h 53"/>
                  <a:gd name="T54" fmla="*/ 75 w 89"/>
                  <a:gd name="T55" fmla="*/ 15 h 53"/>
                  <a:gd name="T56" fmla="*/ 72 w 89"/>
                  <a:gd name="T57" fmla="*/ 17 h 53"/>
                  <a:gd name="T58" fmla="*/ 69 w 89"/>
                  <a:gd name="T59" fmla="*/ 14 h 53"/>
                  <a:gd name="T60" fmla="*/ 65 w 89"/>
                  <a:gd name="T61" fmla="*/ 14 h 53"/>
                  <a:gd name="T62" fmla="*/ 64 w 89"/>
                  <a:gd name="T63" fmla="*/ 10 h 53"/>
                  <a:gd name="T64" fmla="*/ 60 w 89"/>
                  <a:gd name="T65" fmla="*/ 9 h 53"/>
                  <a:gd name="T66" fmla="*/ 60 w 89"/>
                  <a:gd name="T67" fmla="*/ 5 h 53"/>
                  <a:gd name="T68" fmla="*/ 58 w 89"/>
                  <a:gd name="T69" fmla="*/ 2 h 53"/>
                  <a:gd name="T70" fmla="*/ 53 w 89"/>
                  <a:gd name="T71" fmla="*/ 1 h 53"/>
                  <a:gd name="T72" fmla="*/ 47 w 89"/>
                  <a:gd name="T73" fmla="*/ 2 h 53"/>
                  <a:gd name="T74" fmla="*/ 43 w 89"/>
                  <a:gd name="T75" fmla="*/ 3 h 53"/>
                  <a:gd name="T76" fmla="*/ 41 w 89"/>
                  <a:gd name="T77" fmla="*/ 9 h 53"/>
                  <a:gd name="T78" fmla="*/ 38 w 89"/>
                  <a:gd name="T79" fmla="*/ 7 h 53"/>
                  <a:gd name="T80" fmla="*/ 36 w 89"/>
                  <a:gd name="T81" fmla="*/ 8 h 53"/>
                  <a:gd name="T82" fmla="*/ 34 w 89"/>
                  <a:gd name="T83" fmla="*/ 6 h 53"/>
                  <a:gd name="T84" fmla="*/ 31 w 89"/>
                  <a:gd name="T85" fmla="*/ 7 h 53"/>
                  <a:gd name="T86" fmla="*/ 29 w 89"/>
                  <a:gd name="T87" fmla="*/ 6 h 53"/>
                  <a:gd name="T88" fmla="*/ 28 w 89"/>
                  <a:gd name="T89" fmla="*/ 8 h 53"/>
                  <a:gd name="T90" fmla="*/ 21 w 89"/>
                  <a:gd name="T91" fmla="*/ 5 h 53"/>
                  <a:gd name="T92" fmla="*/ 12 w 89"/>
                  <a:gd name="T93" fmla="*/ 4 h 53"/>
                  <a:gd name="T94" fmla="*/ 6 w 89"/>
                  <a:gd name="T95" fmla="*/ 6 h 53"/>
                  <a:gd name="T96" fmla="*/ 9 w 89"/>
                  <a:gd name="T97" fmla="*/ 11 h 53"/>
                  <a:gd name="T98" fmla="*/ 10 w 89"/>
                  <a:gd name="T99" fmla="*/ 14 h 53"/>
                  <a:gd name="T100" fmla="*/ 5 w 89"/>
                  <a:gd name="T101" fmla="*/ 16 h 53"/>
                  <a:gd name="T102" fmla="*/ 2 w 89"/>
                  <a:gd name="T103" fmla="*/ 23 h 53"/>
                  <a:gd name="T104" fmla="*/ 0 w 89"/>
                  <a:gd name="T10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3">
                    <a:moveTo>
                      <a:pt x="0" y="27"/>
                    </a:moveTo>
                    <a:cubicBezTo>
                      <a:pt x="0" y="30"/>
                      <a:pt x="7" y="30"/>
                      <a:pt x="9" y="30"/>
                    </a:cubicBezTo>
                    <a:cubicBezTo>
                      <a:pt x="11" y="30"/>
                      <a:pt x="13" y="32"/>
                      <a:pt x="16" y="31"/>
                    </a:cubicBezTo>
                    <a:cubicBezTo>
                      <a:pt x="17" y="29"/>
                      <a:pt x="20" y="28"/>
                      <a:pt x="22" y="28"/>
                    </a:cubicBezTo>
                    <a:cubicBezTo>
                      <a:pt x="25" y="26"/>
                      <a:pt x="31" y="28"/>
                      <a:pt x="33" y="30"/>
                    </a:cubicBezTo>
                    <a:cubicBezTo>
                      <a:pt x="36" y="34"/>
                      <a:pt x="37" y="38"/>
                      <a:pt x="40" y="41"/>
                    </a:cubicBezTo>
                    <a:cubicBezTo>
                      <a:pt x="42" y="40"/>
                      <a:pt x="42" y="39"/>
                      <a:pt x="44" y="38"/>
                    </a:cubicBezTo>
                    <a:cubicBezTo>
                      <a:pt x="46" y="38"/>
                      <a:pt x="46" y="40"/>
                      <a:pt x="47" y="41"/>
                    </a:cubicBezTo>
                    <a:cubicBezTo>
                      <a:pt x="48" y="42"/>
                      <a:pt x="57" y="43"/>
                      <a:pt x="57" y="42"/>
                    </a:cubicBezTo>
                    <a:cubicBezTo>
                      <a:pt x="57" y="43"/>
                      <a:pt x="51" y="45"/>
                      <a:pt x="51" y="46"/>
                    </a:cubicBezTo>
                    <a:cubicBezTo>
                      <a:pt x="52" y="47"/>
                      <a:pt x="56" y="46"/>
                      <a:pt x="55" y="49"/>
                    </a:cubicBezTo>
                    <a:cubicBezTo>
                      <a:pt x="54" y="51"/>
                      <a:pt x="57" y="53"/>
                      <a:pt x="59" y="51"/>
                    </a:cubicBezTo>
                    <a:cubicBezTo>
                      <a:pt x="61" y="50"/>
                      <a:pt x="64" y="48"/>
                      <a:pt x="67" y="48"/>
                    </a:cubicBezTo>
                    <a:cubicBezTo>
                      <a:pt x="70" y="48"/>
                      <a:pt x="71" y="48"/>
                      <a:pt x="72" y="46"/>
                    </a:cubicBezTo>
                    <a:cubicBezTo>
                      <a:pt x="72" y="46"/>
                      <a:pt x="69" y="46"/>
                      <a:pt x="68" y="46"/>
                    </a:cubicBezTo>
                    <a:cubicBezTo>
                      <a:pt x="66" y="46"/>
                      <a:pt x="64" y="47"/>
                      <a:pt x="63" y="44"/>
                    </a:cubicBezTo>
                    <a:cubicBezTo>
                      <a:pt x="60" y="40"/>
                      <a:pt x="70" y="38"/>
                      <a:pt x="72" y="38"/>
                    </a:cubicBezTo>
                    <a:cubicBezTo>
                      <a:pt x="74" y="37"/>
                      <a:pt x="76" y="36"/>
                      <a:pt x="78" y="35"/>
                    </a:cubicBezTo>
                    <a:cubicBezTo>
                      <a:pt x="79" y="33"/>
                      <a:pt x="81" y="31"/>
                      <a:pt x="84" y="31"/>
                    </a:cubicBezTo>
                    <a:cubicBezTo>
                      <a:pt x="85" y="31"/>
                      <a:pt x="87" y="31"/>
                      <a:pt x="87" y="28"/>
                    </a:cubicBezTo>
                    <a:cubicBezTo>
                      <a:pt x="87" y="27"/>
                      <a:pt x="86" y="27"/>
                      <a:pt x="86" y="26"/>
                    </a:cubicBezTo>
                    <a:cubicBezTo>
                      <a:pt x="86" y="25"/>
                      <a:pt x="88" y="25"/>
                      <a:pt x="88" y="25"/>
                    </a:cubicBezTo>
                    <a:cubicBezTo>
                      <a:pt x="88" y="25"/>
                      <a:pt x="86" y="24"/>
                      <a:pt x="86" y="24"/>
                    </a:cubicBezTo>
                    <a:cubicBezTo>
                      <a:pt x="86" y="23"/>
                      <a:pt x="89" y="23"/>
                      <a:pt x="88" y="21"/>
                    </a:cubicBezTo>
                    <a:cubicBezTo>
                      <a:pt x="88" y="21"/>
                      <a:pt x="86" y="20"/>
                      <a:pt x="85" y="19"/>
                    </a:cubicBezTo>
                    <a:cubicBezTo>
                      <a:pt x="84" y="18"/>
                      <a:pt x="83" y="20"/>
                      <a:pt x="82" y="18"/>
                    </a:cubicBezTo>
                    <a:cubicBezTo>
                      <a:pt x="81" y="17"/>
                      <a:pt x="80" y="17"/>
                      <a:pt x="78" y="18"/>
                    </a:cubicBezTo>
                    <a:cubicBezTo>
                      <a:pt x="77" y="18"/>
                      <a:pt x="76" y="15"/>
                      <a:pt x="75" y="15"/>
                    </a:cubicBezTo>
                    <a:cubicBezTo>
                      <a:pt x="74" y="14"/>
                      <a:pt x="73" y="16"/>
                      <a:pt x="72" y="17"/>
                    </a:cubicBezTo>
                    <a:cubicBezTo>
                      <a:pt x="71" y="17"/>
                      <a:pt x="70" y="14"/>
                      <a:pt x="69" y="14"/>
                    </a:cubicBezTo>
                    <a:cubicBezTo>
                      <a:pt x="68" y="14"/>
                      <a:pt x="65" y="15"/>
                      <a:pt x="65" y="14"/>
                    </a:cubicBezTo>
                    <a:cubicBezTo>
                      <a:pt x="65" y="13"/>
                      <a:pt x="65" y="11"/>
                      <a:pt x="64" y="10"/>
                    </a:cubicBezTo>
                    <a:cubicBezTo>
                      <a:pt x="63" y="9"/>
                      <a:pt x="61" y="10"/>
                      <a:pt x="60" y="9"/>
                    </a:cubicBezTo>
                    <a:cubicBezTo>
                      <a:pt x="59" y="8"/>
                      <a:pt x="58" y="6"/>
                      <a:pt x="60" y="5"/>
                    </a:cubicBezTo>
                    <a:cubicBezTo>
                      <a:pt x="61" y="5"/>
                      <a:pt x="59" y="2"/>
                      <a:pt x="58" y="2"/>
                    </a:cubicBezTo>
                    <a:cubicBezTo>
                      <a:pt x="57" y="1"/>
                      <a:pt x="54" y="2"/>
                      <a:pt x="53" y="1"/>
                    </a:cubicBezTo>
                    <a:cubicBezTo>
                      <a:pt x="50" y="0"/>
                      <a:pt x="50" y="6"/>
                      <a:pt x="47" y="2"/>
                    </a:cubicBezTo>
                    <a:cubicBezTo>
                      <a:pt x="46" y="2"/>
                      <a:pt x="44" y="3"/>
                      <a:pt x="43" y="3"/>
                    </a:cubicBezTo>
                    <a:cubicBezTo>
                      <a:pt x="41" y="4"/>
                      <a:pt x="42" y="9"/>
                      <a:pt x="41" y="9"/>
                    </a:cubicBezTo>
                    <a:cubicBezTo>
                      <a:pt x="40" y="9"/>
                      <a:pt x="39" y="7"/>
                      <a:pt x="38" y="7"/>
                    </a:cubicBezTo>
                    <a:cubicBezTo>
                      <a:pt x="38" y="7"/>
                      <a:pt x="37" y="8"/>
                      <a:pt x="36" y="8"/>
                    </a:cubicBezTo>
                    <a:cubicBezTo>
                      <a:pt x="35" y="8"/>
                      <a:pt x="34" y="7"/>
                      <a:pt x="34" y="6"/>
                    </a:cubicBezTo>
                    <a:cubicBezTo>
                      <a:pt x="34" y="5"/>
                      <a:pt x="32" y="7"/>
                      <a:pt x="31" y="7"/>
                    </a:cubicBezTo>
                    <a:cubicBezTo>
                      <a:pt x="30" y="7"/>
                      <a:pt x="30" y="6"/>
                      <a:pt x="29" y="6"/>
                    </a:cubicBezTo>
                    <a:cubicBezTo>
                      <a:pt x="28" y="6"/>
                      <a:pt x="28" y="7"/>
                      <a:pt x="28" y="8"/>
                    </a:cubicBezTo>
                    <a:cubicBezTo>
                      <a:pt x="28" y="8"/>
                      <a:pt x="21" y="5"/>
                      <a:pt x="21" y="5"/>
                    </a:cubicBezTo>
                    <a:cubicBezTo>
                      <a:pt x="18" y="4"/>
                      <a:pt x="15" y="4"/>
                      <a:pt x="12" y="4"/>
                    </a:cubicBezTo>
                    <a:cubicBezTo>
                      <a:pt x="10" y="4"/>
                      <a:pt x="9" y="6"/>
                      <a:pt x="6" y="6"/>
                    </a:cubicBezTo>
                    <a:cubicBezTo>
                      <a:pt x="6" y="9"/>
                      <a:pt x="9" y="9"/>
                      <a:pt x="9" y="11"/>
                    </a:cubicBezTo>
                    <a:cubicBezTo>
                      <a:pt x="9" y="12"/>
                      <a:pt x="10" y="13"/>
                      <a:pt x="10" y="14"/>
                    </a:cubicBezTo>
                    <a:cubicBezTo>
                      <a:pt x="9" y="15"/>
                      <a:pt x="6" y="15"/>
                      <a:pt x="5" y="16"/>
                    </a:cubicBezTo>
                    <a:cubicBezTo>
                      <a:pt x="2" y="18"/>
                      <a:pt x="3" y="20"/>
                      <a:pt x="2" y="23"/>
                    </a:cubicBezTo>
                    <a:cubicBezTo>
                      <a:pt x="2" y="25"/>
                      <a:pt x="1" y="26"/>
                      <a:pt x="0" y="2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5" name="Freeform 657">
                <a:extLst>
                  <a:ext uri="{FF2B5EF4-FFF2-40B4-BE49-F238E27FC236}">
                    <a16:creationId xmlns:a16="http://schemas.microsoft.com/office/drawing/2014/main" id="{BBE841FC-5E6F-9841-A51C-C421D913C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8868" y="6523574"/>
                <a:ext cx="255582" cy="110642"/>
              </a:xfrm>
              <a:custGeom>
                <a:avLst/>
                <a:gdLst>
                  <a:gd name="T0" fmla="*/ 30 w 30"/>
                  <a:gd name="T1" fmla="*/ 4 h 12"/>
                  <a:gd name="T2" fmla="*/ 22 w 30"/>
                  <a:gd name="T3" fmla="*/ 0 h 12"/>
                  <a:gd name="T4" fmla="*/ 17 w 30"/>
                  <a:gd name="T5" fmla="*/ 0 h 12"/>
                  <a:gd name="T6" fmla="*/ 14 w 30"/>
                  <a:gd name="T7" fmla="*/ 1 h 12"/>
                  <a:gd name="T8" fmla="*/ 11 w 30"/>
                  <a:gd name="T9" fmla="*/ 0 h 12"/>
                  <a:gd name="T10" fmla="*/ 8 w 30"/>
                  <a:gd name="T11" fmla="*/ 3 h 12"/>
                  <a:gd name="T12" fmla="*/ 3 w 30"/>
                  <a:gd name="T13" fmla="*/ 9 h 12"/>
                  <a:gd name="T14" fmla="*/ 11 w 30"/>
                  <a:gd name="T15" fmla="*/ 11 h 12"/>
                  <a:gd name="T16" fmla="*/ 13 w 30"/>
                  <a:gd name="T17" fmla="*/ 9 h 12"/>
                  <a:gd name="T18" fmla="*/ 18 w 30"/>
                  <a:gd name="T19" fmla="*/ 9 h 12"/>
                  <a:gd name="T20" fmla="*/ 19 w 30"/>
                  <a:gd name="T21" fmla="*/ 6 h 12"/>
                  <a:gd name="T22" fmla="*/ 24 w 30"/>
                  <a:gd name="T23" fmla="*/ 7 h 12"/>
                  <a:gd name="T24" fmla="*/ 28 w 30"/>
                  <a:gd name="T25" fmla="*/ 7 h 12"/>
                  <a:gd name="T26" fmla="*/ 30 w 30"/>
                  <a:gd name="T2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12">
                    <a:moveTo>
                      <a:pt x="30" y="4"/>
                    </a:moveTo>
                    <a:cubicBezTo>
                      <a:pt x="27" y="2"/>
                      <a:pt x="26" y="0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15" y="0"/>
                      <a:pt x="15" y="1"/>
                      <a:pt x="14" y="1"/>
                    </a:cubicBezTo>
                    <a:cubicBezTo>
                      <a:pt x="13" y="1"/>
                      <a:pt x="12" y="0"/>
                      <a:pt x="11" y="0"/>
                    </a:cubicBezTo>
                    <a:cubicBezTo>
                      <a:pt x="10" y="1"/>
                      <a:pt x="9" y="2"/>
                      <a:pt x="8" y="3"/>
                    </a:cubicBezTo>
                    <a:cubicBezTo>
                      <a:pt x="6" y="5"/>
                      <a:pt x="0" y="4"/>
                      <a:pt x="3" y="9"/>
                    </a:cubicBezTo>
                    <a:cubicBezTo>
                      <a:pt x="4" y="11"/>
                      <a:pt x="8" y="12"/>
                      <a:pt x="11" y="11"/>
                    </a:cubicBezTo>
                    <a:cubicBezTo>
                      <a:pt x="12" y="11"/>
                      <a:pt x="12" y="9"/>
                      <a:pt x="13" y="9"/>
                    </a:cubicBezTo>
                    <a:cubicBezTo>
                      <a:pt x="15" y="9"/>
                      <a:pt x="17" y="9"/>
                      <a:pt x="18" y="9"/>
                    </a:cubicBezTo>
                    <a:cubicBezTo>
                      <a:pt x="19" y="9"/>
                      <a:pt x="19" y="7"/>
                      <a:pt x="19" y="6"/>
                    </a:cubicBezTo>
                    <a:cubicBezTo>
                      <a:pt x="20" y="5"/>
                      <a:pt x="23" y="7"/>
                      <a:pt x="24" y="7"/>
                    </a:cubicBezTo>
                    <a:cubicBezTo>
                      <a:pt x="25" y="7"/>
                      <a:pt x="27" y="7"/>
                      <a:pt x="28" y="7"/>
                    </a:cubicBezTo>
                    <a:cubicBezTo>
                      <a:pt x="29" y="7"/>
                      <a:pt x="29" y="5"/>
                      <a:pt x="30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6" name="Freeform 658">
                <a:extLst>
                  <a:ext uri="{FF2B5EF4-FFF2-40B4-BE49-F238E27FC236}">
                    <a16:creationId xmlns:a16="http://schemas.microsoft.com/office/drawing/2014/main" id="{A1D7E19F-7C00-2341-9927-AF48D257E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0586" y="6117883"/>
                <a:ext cx="400798" cy="316565"/>
              </a:xfrm>
              <a:custGeom>
                <a:avLst/>
                <a:gdLst>
                  <a:gd name="T0" fmla="*/ 11 w 47"/>
                  <a:gd name="T1" fmla="*/ 29 h 35"/>
                  <a:gd name="T2" fmla="*/ 18 w 47"/>
                  <a:gd name="T3" fmla="*/ 30 h 35"/>
                  <a:gd name="T4" fmla="*/ 23 w 47"/>
                  <a:gd name="T5" fmla="*/ 33 h 35"/>
                  <a:gd name="T6" fmla="*/ 25 w 47"/>
                  <a:gd name="T7" fmla="*/ 31 h 35"/>
                  <a:gd name="T8" fmla="*/ 29 w 47"/>
                  <a:gd name="T9" fmla="*/ 32 h 35"/>
                  <a:gd name="T10" fmla="*/ 33 w 47"/>
                  <a:gd name="T11" fmla="*/ 32 h 35"/>
                  <a:gd name="T12" fmla="*/ 36 w 47"/>
                  <a:gd name="T13" fmla="*/ 33 h 35"/>
                  <a:gd name="T14" fmla="*/ 38 w 47"/>
                  <a:gd name="T15" fmla="*/ 28 h 35"/>
                  <a:gd name="T16" fmla="*/ 42 w 47"/>
                  <a:gd name="T17" fmla="*/ 27 h 35"/>
                  <a:gd name="T18" fmla="*/ 40 w 47"/>
                  <a:gd name="T19" fmla="*/ 22 h 35"/>
                  <a:gd name="T20" fmla="*/ 44 w 47"/>
                  <a:gd name="T21" fmla="*/ 21 h 35"/>
                  <a:gd name="T22" fmla="*/ 45 w 47"/>
                  <a:gd name="T23" fmla="*/ 17 h 35"/>
                  <a:gd name="T24" fmla="*/ 42 w 47"/>
                  <a:gd name="T25" fmla="*/ 15 h 35"/>
                  <a:gd name="T26" fmla="*/ 39 w 47"/>
                  <a:gd name="T27" fmla="*/ 11 h 35"/>
                  <a:gd name="T28" fmla="*/ 38 w 47"/>
                  <a:gd name="T29" fmla="*/ 6 h 35"/>
                  <a:gd name="T30" fmla="*/ 35 w 47"/>
                  <a:gd name="T31" fmla="*/ 2 h 35"/>
                  <a:gd name="T32" fmla="*/ 33 w 47"/>
                  <a:gd name="T33" fmla="*/ 2 h 35"/>
                  <a:gd name="T34" fmla="*/ 30 w 47"/>
                  <a:gd name="T35" fmla="*/ 1 h 35"/>
                  <a:gd name="T36" fmla="*/ 28 w 47"/>
                  <a:gd name="T37" fmla="*/ 2 h 35"/>
                  <a:gd name="T38" fmla="*/ 25 w 47"/>
                  <a:gd name="T39" fmla="*/ 0 h 35"/>
                  <a:gd name="T40" fmla="*/ 22 w 47"/>
                  <a:gd name="T41" fmla="*/ 2 h 35"/>
                  <a:gd name="T42" fmla="*/ 17 w 47"/>
                  <a:gd name="T43" fmla="*/ 3 h 35"/>
                  <a:gd name="T44" fmla="*/ 17 w 47"/>
                  <a:gd name="T45" fmla="*/ 6 h 35"/>
                  <a:gd name="T46" fmla="*/ 13 w 47"/>
                  <a:gd name="T47" fmla="*/ 9 h 35"/>
                  <a:gd name="T48" fmla="*/ 12 w 47"/>
                  <a:gd name="T49" fmla="*/ 13 h 35"/>
                  <a:gd name="T50" fmla="*/ 8 w 47"/>
                  <a:gd name="T51" fmla="*/ 14 h 35"/>
                  <a:gd name="T52" fmla="*/ 1 w 47"/>
                  <a:gd name="T53" fmla="*/ 16 h 35"/>
                  <a:gd name="T54" fmla="*/ 2 w 47"/>
                  <a:gd name="T55" fmla="*/ 24 h 35"/>
                  <a:gd name="T56" fmla="*/ 1 w 47"/>
                  <a:gd name="T57" fmla="*/ 27 h 35"/>
                  <a:gd name="T58" fmla="*/ 1 w 47"/>
                  <a:gd name="T59" fmla="*/ 31 h 35"/>
                  <a:gd name="T60" fmla="*/ 5 w 47"/>
                  <a:gd name="T61" fmla="*/ 30 h 35"/>
                  <a:gd name="T62" fmla="*/ 11 w 47"/>
                  <a:gd name="T63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" h="35">
                    <a:moveTo>
                      <a:pt x="11" y="29"/>
                    </a:moveTo>
                    <a:cubicBezTo>
                      <a:pt x="14" y="29"/>
                      <a:pt x="16" y="30"/>
                      <a:pt x="18" y="30"/>
                    </a:cubicBezTo>
                    <a:cubicBezTo>
                      <a:pt x="18" y="30"/>
                      <a:pt x="23" y="33"/>
                      <a:pt x="23" y="33"/>
                    </a:cubicBezTo>
                    <a:cubicBezTo>
                      <a:pt x="23" y="32"/>
                      <a:pt x="24" y="29"/>
                      <a:pt x="25" y="31"/>
                    </a:cubicBezTo>
                    <a:cubicBezTo>
                      <a:pt x="27" y="34"/>
                      <a:pt x="28" y="29"/>
                      <a:pt x="29" y="32"/>
                    </a:cubicBezTo>
                    <a:cubicBezTo>
                      <a:pt x="30" y="34"/>
                      <a:pt x="32" y="32"/>
                      <a:pt x="33" y="32"/>
                    </a:cubicBezTo>
                    <a:cubicBezTo>
                      <a:pt x="34" y="31"/>
                      <a:pt x="36" y="35"/>
                      <a:pt x="36" y="33"/>
                    </a:cubicBezTo>
                    <a:cubicBezTo>
                      <a:pt x="37" y="31"/>
                      <a:pt x="36" y="29"/>
                      <a:pt x="38" y="28"/>
                    </a:cubicBezTo>
                    <a:cubicBezTo>
                      <a:pt x="39" y="28"/>
                      <a:pt x="41" y="27"/>
                      <a:pt x="42" y="27"/>
                    </a:cubicBezTo>
                    <a:cubicBezTo>
                      <a:pt x="41" y="26"/>
                      <a:pt x="40" y="24"/>
                      <a:pt x="40" y="22"/>
                    </a:cubicBezTo>
                    <a:cubicBezTo>
                      <a:pt x="40" y="20"/>
                      <a:pt x="42" y="22"/>
                      <a:pt x="44" y="21"/>
                    </a:cubicBezTo>
                    <a:cubicBezTo>
                      <a:pt x="46" y="21"/>
                      <a:pt x="47" y="19"/>
                      <a:pt x="45" y="17"/>
                    </a:cubicBezTo>
                    <a:cubicBezTo>
                      <a:pt x="44" y="16"/>
                      <a:pt x="43" y="17"/>
                      <a:pt x="42" y="15"/>
                    </a:cubicBezTo>
                    <a:cubicBezTo>
                      <a:pt x="41" y="14"/>
                      <a:pt x="40" y="13"/>
                      <a:pt x="39" y="11"/>
                    </a:cubicBezTo>
                    <a:cubicBezTo>
                      <a:pt x="38" y="10"/>
                      <a:pt x="38" y="8"/>
                      <a:pt x="38" y="6"/>
                    </a:cubicBezTo>
                    <a:cubicBezTo>
                      <a:pt x="39" y="4"/>
                      <a:pt x="36" y="2"/>
                      <a:pt x="35" y="2"/>
                    </a:cubicBezTo>
                    <a:cubicBezTo>
                      <a:pt x="34" y="1"/>
                      <a:pt x="34" y="2"/>
                      <a:pt x="33" y="2"/>
                    </a:cubicBezTo>
                    <a:cubicBezTo>
                      <a:pt x="31" y="3"/>
                      <a:pt x="31" y="2"/>
                      <a:pt x="30" y="1"/>
                    </a:cubicBezTo>
                    <a:cubicBezTo>
                      <a:pt x="29" y="0"/>
                      <a:pt x="29" y="2"/>
                      <a:pt x="28" y="2"/>
                    </a:cubicBezTo>
                    <a:cubicBezTo>
                      <a:pt x="27" y="2"/>
                      <a:pt x="25" y="0"/>
                      <a:pt x="25" y="0"/>
                    </a:cubicBezTo>
                    <a:cubicBezTo>
                      <a:pt x="23" y="0"/>
                      <a:pt x="23" y="2"/>
                      <a:pt x="22" y="2"/>
                    </a:cubicBezTo>
                    <a:cubicBezTo>
                      <a:pt x="20" y="3"/>
                      <a:pt x="19" y="3"/>
                      <a:pt x="17" y="3"/>
                    </a:cubicBezTo>
                    <a:cubicBezTo>
                      <a:pt x="16" y="4"/>
                      <a:pt x="17" y="6"/>
                      <a:pt x="17" y="6"/>
                    </a:cubicBezTo>
                    <a:cubicBezTo>
                      <a:pt x="16" y="8"/>
                      <a:pt x="13" y="7"/>
                      <a:pt x="13" y="9"/>
                    </a:cubicBezTo>
                    <a:cubicBezTo>
                      <a:pt x="12" y="10"/>
                      <a:pt x="12" y="11"/>
                      <a:pt x="12" y="13"/>
                    </a:cubicBezTo>
                    <a:cubicBezTo>
                      <a:pt x="12" y="14"/>
                      <a:pt x="9" y="14"/>
                      <a:pt x="8" y="14"/>
                    </a:cubicBezTo>
                    <a:cubicBezTo>
                      <a:pt x="5" y="15"/>
                      <a:pt x="4" y="16"/>
                      <a:pt x="1" y="16"/>
                    </a:cubicBezTo>
                    <a:cubicBezTo>
                      <a:pt x="2" y="19"/>
                      <a:pt x="5" y="21"/>
                      <a:pt x="2" y="24"/>
                    </a:cubicBezTo>
                    <a:cubicBezTo>
                      <a:pt x="0" y="25"/>
                      <a:pt x="0" y="26"/>
                      <a:pt x="1" y="27"/>
                    </a:cubicBezTo>
                    <a:cubicBezTo>
                      <a:pt x="3" y="28"/>
                      <a:pt x="1" y="30"/>
                      <a:pt x="1" y="31"/>
                    </a:cubicBezTo>
                    <a:cubicBezTo>
                      <a:pt x="3" y="31"/>
                      <a:pt x="4" y="31"/>
                      <a:pt x="5" y="30"/>
                    </a:cubicBezTo>
                    <a:cubicBezTo>
                      <a:pt x="7" y="29"/>
                      <a:pt x="10" y="29"/>
                      <a:pt x="11" y="2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7" name="Freeform 659">
                <a:extLst>
                  <a:ext uri="{FF2B5EF4-FFF2-40B4-BE49-F238E27FC236}">
                    <a16:creationId xmlns:a16="http://schemas.microsoft.com/office/drawing/2014/main" id="{77967D3B-A4F0-AA41-8552-75B0A63FF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7649" y="6099442"/>
                <a:ext cx="246867" cy="172114"/>
              </a:xfrm>
              <a:custGeom>
                <a:avLst/>
                <a:gdLst>
                  <a:gd name="T0" fmla="*/ 16 w 29"/>
                  <a:gd name="T1" fmla="*/ 18 h 19"/>
                  <a:gd name="T2" fmla="*/ 23 w 29"/>
                  <a:gd name="T3" fmla="*/ 15 h 19"/>
                  <a:gd name="T4" fmla="*/ 23 w 29"/>
                  <a:gd name="T5" fmla="*/ 12 h 19"/>
                  <a:gd name="T6" fmla="*/ 27 w 29"/>
                  <a:gd name="T7" fmla="*/ 9 h 19"/>
                  <a:gd name="T8" fmla="*/ 26 w 29"/>
                  <a:gd name="T9" fmla="*/ 4 h 19"/>
                  <a:gd name="T10" fmla="*/ 19 w 29"/>
                  <a:gd name="T11" fmla="*/ 1 h 19"/>
                  <a:gd name="T12" fmla="*/ 10 w 29"/>
                  <a:gd name="T13" fmla="*/ 1 h 19"/>
                  <a:gd name="T14" fmla="*/ 0 w 29"/>
                  <a:gd name="T15" fmla="*/ 4 h 19"/>
                  <a:gd name="T16" fmla="*/ 1 w 29"/>
                  <a:gd name="T17" fmla="*/ 6 h 19"/>
                  <a:gd name="T18" fmla="*/ 2 w 29"/>
                  <a:gd name="T19" fmla="*/ 9 h 19"/>
                  <a:gd name="T20" fmla="*/ 5 w 29"/>
                  <a:gd name="T21" fmla="*/ 10 h 19"/>
                  <a:gd name="T22" fmla="*/ 9 w 29"/>
                  <a:gd name="T23" fmla="*/ 11 h 19"/>
                  <a:gd name="T24" fmla="*/ 8 w 29"/>
                  <a:gd name="T25" fmla="*/ 15 h 19"/>
                  <a:gd name="T26" fmla="*/ 12 w 29"/>
                  <a:gd name="T27" fmla="*/ 18 h 19"/>
                  <a:gd name="T28" fmla="*/ 16 w 29"/>
                  <a:gd name="T29" fmla="*/ 18 h 19"/>
                  <a:gd name="T30" fmla="*/ 16 w 29"/>
                  <a:gd name="T3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19">
                    <a:moveTo>
                      <a:pt x="16" y="18"/>
                    </a:moveTo>
                    <a:cubicBezTo>
                      <a:pt x="18" y="16"/>
                      <a:pt x="21" y="16"/>
                      <a:pt x="23" y="15"/>
                    </a:cubicBezTo>
                    <a:cubicBezTo>
                      <a:pt x="23" y="14"/>
                      <a:pt x="23" y="13"/>
                      <a:pt x="23" y="12"/>
                    </a:cubicBezTo>
                    <a:cubicBezTo>
                      <a:pt x="24" y="10"/>
                      <a:pt x="25" y="10"/>
                      <a:pt x="27" y="9"/>
                    </a:cubicBezTo>
                    <a:cubicBezTo>
                      <a:pt x="29" y="8"/>
                      <a:pt x="28" y="5"/>
                      <a:pt x="26" y="4"/>
                    </a:cubicBezTo>
                    <a:cubicBezTo>
                      <a:pt x="24" y="3"/>
                      <a:pt x="22" y="2"/>
                      <a:pt x="19" y="1"/>
                    </a:cubicBezTo>
                    <a:cubicBezTo>
                      <a:pt x="17" y="0"/>
                      <a:pt x="13" y="1"/>
                      <a:pt x="10" y="1"/>
                    </a:cubicBezTo>
                    <a:cubicBezTo>
                      <a:pt x="8" y="1"/>
                      <a:pt x="0" y="0"/>
                      <a:pt x="0" y="4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2" y="7"/>
                      <a:pt x="1" y="8"/>
                      <a:pt x="2" y="9"/>
                    </a:cubicBezTo>
                    <a:cubicBezTo>
                      <a:pt x="3" y="9"/>
                      <a:pt x="4" y="11"/>
                      <a:pt x="5" y="10"/>
                    </a:cubicBezTo>
                    <a:cubicBezTo>
                      <a:pt x="7" y="10"/>
                      <a:pt x="9" y="9"/>
                      <a:pt x="9" y="11"/>
                    </a:cubicBezTo>
                    <a:cubicBezTo>
                      <a:pt x="9" y="12"/>
                      <a:pt x="9" y="14"/>
                      <a:pt x="8" y="15"/>
                    </a:cubicBezTo>
                    <a:cubicBezTo>
                      <a:pt x="11" y="15"/>
                      <a:pt x="11" y="15"/>
                      <a:pt x="12" y="18"/>
                    </a:cubicBezTo>
                    <a:cubicBezTo>
                      <a:pt x="13" y="18"/>
                      <a:pt x="16" y="18"/>
                      <a:pt x="16" y="18"/>
                    </a:cubicBezTo>
                    <a:cubicBezTo>
                      <a:pt x="17" y="17"/>
                      <a:pt x="15" y="19"/>
                      <a:pt x="16" y="1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8" name="Freeform 660">
                <a:extLst>
                  <a:ext uri="{FF2B5EF4-FFF2-40B4-BE49-F238E27FC236}">
                    <a16:creationId xmlns:a16="http://schemas.microsoft.com/office/drawing/2014/main" id="{8F0A4200-06FE-D246-A7B1-965DE8C7F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7649" y="5991873"/>
                <a:ext cx="304956" cy="162894"/>
              </a:xfrm>
              <a:custGeom>
                <a:avLst/>
                <a:gdLst>
                  <a:gd name="T0" fmla="*/ 11 w 36"/>
                  <a:gd name="T1" fmla="*/ 13 h 18"/>
                  <a:gd name="T2" fmla="*/ 19 w 36"/>
                  <a:gd name="T3" fmla="*/ 12 h 18"/>
                  <a:gd name="T4" fmla="*/ 25 w 36"/>
                  <a:gd name="T5" fmla="*/ 15 h 18"/>
                  <a:gd name="T6" fmla="*/ 29 w 36"/>
                  <a:gd name="T7" fmla="*/ 17 h 18"/>
                  <a:gd name="T8" fmla="*/ 33 w 36"/>
                  <a:gd name="T9" fmla="*/ 16 h 18"/>
                  <a:gd name="T10" fmla="*/ 36 w 36"/>
                  <a:gd name="T11" fmla="*/ 14 h 18"/>
                  <a:gd name="T12" fmla="*/ 34 w 36"/>
                  <a:gd name="T13" fmla="*/ 8 h 18"/>
                  <a:gd name="T14" fmla="*/ 31 w 36"/>
                  <a:gd name="T15" fmla="*/ 4 h 18"/>
                  <a:gd name="T16" fmla="*/ 25 w 36"/>
                  <a:gd name="T17" fmla="*/ 3 h 18"/>
                  <a:gd name="T18" fmla="*/ 18 w 36"/>
                  <a:gd name="T19" fmla="*/ 1 h 18"/>
                  <a:gd name="T20" fmla="*/ 17 w 36"/>
                  <a:gd name="T21" fmla="*/ 5 h 18"/>
                  <a:gd name="T22" fmla="*/ 15 w 36"/>
                  <a:gd name="T23" fmla="*/ 7 h 18"/>
                  <a:gd name="T24" fmla="*/ 8 w 36"/>
                  <a:gd name="T25" fmla="*/ 4 h 18"/>
                  <a:gd name="T26" fmla="*/ 0 w 36"/>
                  <a:gd name="T27" fmla="*/ 15 h 18"/>
                  <a:gd name="T28" fmla="*/ 11 w 36"/>
                  <a:gd name="T2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18">
                    <a:moveTo>
                      <a:pt x="11" y="13"/>
                    </a:moveTo>
                    <a:cubicBezTo>
                      <a:pt x="14" y="13"/>
                      <a:pt x="16" y="12"/>
                      <a:pt x="19" y="12"/>
                    </a:cubicBezTo>
                    <a:cubicBezTo>
                      <a:pt x="20" y="12"/>
                      <a:pt x="24" y="14"/>
                      <a:pt x="25" y="15"/>
                    </a:cubicBezTo>
                    <a:cubicBezTo>
                      <a:pt x="26" y="16"/>
                      <a:pt x="27" y="18"/>
                      <a:pt x="29" y="17"/>
                    </a:cubicBezTo>
                    <a:cubicBezTo>
                      <a:pt x="30" y="17"/>
                      <a:pt x="31" y="16"/>
                      <a:pt x="33" y="16"/>
                    </a:cubicBezTo>
                    <a:cubicBezTo>
                      <a:pt x="34" y="16"/>
                      <a:pt x="34" y="14"/>
                      <a:pt x="36" y="14"/>
                    </a:cubicBezTo>
                    <a:cubicBezTo>
                      <a:pt x="35" y="12"/>
                      <a:pt x="33" y="9"/>
                      <a:pt x="34" y="8"/>
                    </a:cubicBezTo>
                    <a:cubicBezTo>
                      <a:pt x="35" y="6"/>
                      <a:pt x="32" y="4"/>
                      <a:pt x="31" y="4"/>
                    </a:cubicBezTo>
                    <a:cubicBezTo>
                      <a:pt x="29" y="3"/>
                      <a:pt x="27" y="5"/>
                      <a:pt x="25" y="3"/>
                    </a:cubicBezTo>
                    <a:cubicBezTo>
                      <a:pt x="22" y="1"/>
                      <a:pt x="21" y="0"/>
                      <a:pt x="18" y="1"/>
                    </a:cubicBezTo>
                    <a:cubicBezTo>
                      <a:pt x="16" y="2"/>
                      <a:pt x="17" y="3"/>
                      <a:pt x="17" y="5"/>
                    </a:cubicBezTo>
                    <a:cubicBezTo>
                      <a:pt x="16" y="6"/>
                      <a:pt x="16" y="7"/>
                      <a:pt x="15" y="7"/>
                    </a:cubicBezTo>
                    <a:cubicBezTo>
                      <a:pt x="12" y="9"/>
                      <a:pt x="10" y="5"/>
                      <a:pt x="8" y="4"/>
                    </a:cubicBezTo>
                    <a:cubicBezTo>
                      <a:pt x="3" y="0"/>
                      <a:pt x="0" y="11"/>
                      <a:pt x="0" y="15"/>
                    </a:cubicBezTo>
                    <a:cubicBezTo>
                      <a:pt x="4" y="13"/>
                      <a:pt x="7" y="13"/>
                      <a:pt x="11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9" name="Freeform 661">
                <a:extLst>
                  <a:ext uri="{FF2B5EF4-FFF2-40B4-BE49-F238E27FC236}">
                    <a16:creationId xmlns:a16="http://schemas.microsoft.com/office/drawing/2014/main" id="{F5AC4D45-8AA2-E741-B3F3-737D5F407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0586" y="5893525"/>
                <a:ext cx="203305" cy="135229"/>
              </a:xfrm>
              <a:custGeom>
                <a:avLst/>
                <a:gdLst>
                  <a:gd name="T0" fmla="*/ 16 w 24"/>
                  <a:gd name="T1" fmla="*/ 15 h 15"/>
                  <a:gd name="T2" fmla="*/ 20 w 24"/>
                  <a:gd name="T3" fmla="*/ 15 h 15"/>
                  <a:gd name="T4" fmla="*/ 22 w 24"/>
                  <a:gd name="T5" fmla="*/ 13 h 15"/>
                  <a:gd name="T6" fmla="*/ 22 w 24"/>
                  <a:gd name="T7" fmla="*/ 10 h 15"/>
                  <a:gd name="T8" fmla="*/ 21 w 24"/>
                  <a:gd name="T9" fmla="*/ 5 h 15"/>
                  <a:gd name="T10" fmla="*/ 24 w 24"/>
                  <a:gd name="T11" fmla="*/ 0 h 15"/>
                  <a:gd name="T12" fmla="*/ 12 w 24"/>
                  <a:gd name="T13" fmla="*/ 0 h 15"/>
                  <a:gd name="T14" fmla="*/ 6 w 24"/>
                  <a:gd name="T15" fmla="*/ 1 h 15"/>
                  <a:gd name="T16" fmla="*/ 0 w 24"/>
                  <a:gd name="T17" fmla="*/ 5 h 15"/>
                  <a:gd name="T18" fmla="*/ 2 w 24"/>
                  <a:gd name="T19" fmla="*/ 6 h 15"/>
                  <a:gd name="T20" fmla="*/ 2 w 24"/>
                  <a:gd name="T21" fmla="*/ 8 h 15"/>
                  <a:gd name="T22" fmla="*/ 7 w 24"/>
                  <a:gd name="T23" fmla="*/ 9 h 15"/>
                  <a:gd name="T24" fmla="*/ 6 w 24"/>
                  <a:gd name="T25" fmla="*/ 13 h 15"/>
                  <a:gd name="T26" fmla="*/ 11 w 24"/>
                  <a:gd name="T27" fmla="*/ 12 h 15"/>
                  <a:gd name="T28" fmla="*/ 16 w 24"/>
                  <a:gd name="T2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15">
                    <a:moveTo>
                      <a:pt x="16" y="15"/>
                    </a:moveTo>
                    <a:cubicBezTo>
                      <a:pt x="17" y="15"/>
                      <a:pt x="19" y="15"/>
                      <a:pt x="20" y="15"/>
                    </a:cubicBezTo>
                    <a:cubicBezTo>
                      <a:pt x="20" y="14"/>
                      <a:pt x="22" y="14"/>
                      <a:pt x="22" y="13"/>
                    </a:cubicBezTo>
                    <a:cubicBezTo>
                      <a:pt x="22" y="12"/>
                      <a:pt x="22" y="11"/>
                      <a:pt x="22" y="10"/>
                    </a:cubicBezTo>
                    <a:cubicBezTo>
                      <a:pt x="21" y="8"/>
                      <a:pt x="20" y="7"/>
                      <a:pt x="21" y="5"/>
                    </a:cubicBezTo>
                    <a:cubicBezTo>
                      <a:pt x="23" y="4"/>
                      <a:pt x="24" y="2"/>
                      <a:pt x="24" y="0"/>
                    </a:cubicBezTo>
                    <a:cubicBezTo>
                      <a:pt x="22" y="3"/>
                      <a:pt x="15" y="0"/>
                      <a:pt x="12" y="0"/>
                    </a:cubicBezTo>
                    <a:cubicBezTo>
                      <a:pt x="10" y="0"/>
                      <a:pt x="8" y="0"/>
                      <a:pt x="6" y="1"/>
                    </a:cubicBezTo>
                    <a:cubicBezTo>
                      <a:pt x="5" y="1"/>
                      <a:pt x="0" y="5"/>
                      <a:pt x="0" y="5"/>
                    </a:cubicBezTo>
                    <a:cubicBezTo>
                      <a:pt x="0" y="6"/>
                      <a:pt x="3" y="5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10"/>
                      <a:pt x="7" y="9"/>
                      <a:pt x="7" y="9"/>
                    </a:cubicBezTo>
                    <a:cubicBezTo>
                      <a:pt x="7" y="10"/>
                      <a:pt x="6" y="12"/>
                      <a:pt x="6" y="13"/>
                    </a:cubicBezTo>
                    <a:cubicBezTo>
                      <a:pt x="7" y="12"/>
                      <a:pt x="9" y="11"/>
                      <a:pt x="11" y="12"/>
                    </a:cubicBezTo>
                    <a:cubicBezTo>
                      <a:pt x="13" y="13"/>
                      <a:pt x="14" y="15"/>
                      <a:pt x="16" y="1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0" name="Freeform 662">
                <a:extLst>
                  <a:ext uri="{FF2B5EF4-FFF2-40B4-BE49-F238E27FC236}">
                    <a16:creationId xmlns:a16="http://schemas.microsoft.com/office/drawing/2014/main" id="{F6993AC3-2123-9C43-A34E-F996F7F01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6660" y="6173205"/>
                <a:ext cx="136504" cy="70690"/>
              </a:xfrm>
              <a:custGeom>
                <a:avLst/>
                <a:gdLst>
                  <a:gd name="T0" fmla="*/ 16 w 16"/>
                  <a:gd name="T1" fmla="*/ 4 h 8"/>
                  <a:gd name="T2" fmla="*/ 12 w 16"/>
                  <a:gd name="T3" fmla="*/ 2 h 8"/>
                  <a:gd name="T4" fmla="*/ 8 w 16"/>
                  <a:gd name="T5" fmla="*/ 0 h 8"/>
                  <a:gd name="T6" fmla="*/ 7 w 16"/>
                  <a:gd name="T7" fmla="*/ 3 h 8"/>
                  <a:gd name="T8" fmla="*/ 5 w 16"/>
                  <a:gd name="T9" fmla="*/ 2 h 8"/>
                  <a:gd name="T10" fmla="*/ 2 w 16"/>
                  <a:gd name="T11" fmla="*/ 3 h 8"/>
                  <a:gd name="T12" fmla="*/ 0 w 16"/>
                  <a:gd name="T13" fmla="*/ 5 h 8"/>
                  <a:gd name="T14" fmla="*/ 0 w 16"/>
                  <a:gd name="T15" fmla="*/ 6 h 8"/>
                  <a:gd name="T16" fmla="*/ 2 w 16"/>
                  <a:gd name="T17" fmla="*/ 6 h 8"/>
                  <a:gd name="T18" fmla="*/ 8 w 16"/>
                  <a:gd name="T19" fmla="*/ 7 h 8"/>
                  <a:gd name="T20" fmla="*/ 16 w 16"/>
                  <a:gd name="T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6" y="4"/>
                    </a:moveTo>
                    <a:cubicBezTo>
                      <a:pt x="16" y="1"/>
                      <a:pt x="14" y="2"/>
                      <a:pt x="12" y="2"/>
                    </a:cubicBezTo>
                    <a:cubicBezTo>
                      <a:pt x="11" y="3"/>
                      <a:pt x="10" y="1"/>
                      <a:pt x="8" y="0"/>
                    </a:cubicBezTo>
                    <a:cubicBezTo>
                      <a:pt x="8" y="1"/>
                      <a:pt x="8" y="2"/>
                      <a:pt x="7" y="3"/>
                    </a:cubicBezTo>
                    <a:cubicBezTo>
                      <a:pt x="6" y="3"/>
                      <a:pt x="7" y="1"/>
                      <a:pt x="5" y="2"/>
                    </a:cubicBezTo>
                    <a:cubicBezTo>
                      <a:pt x="4" y="2"/>
                      <a:pt x="2" y="2"/>
                      <a:pt x="2" y="3"/>
                    </a:cubicBezTo>
                    <a:cubicBezTo>
                      <a:pt x="1" y="5"/>
                      <a:pt x="2" y="6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1" y="6"/>
                      <a:pt x="2" y="6"/>
                    </a:cubicBezTo>
                    <a:cubicBezTo>
                      <a:pt x="4" y="7"/>
                      <a:pt x="6" y="7"/>
                      <a:pt x="8" y="7"/>
                    </a:cubicBezTo>
                    <a:cubicBezTo>
                      <a:pt x="10" y="7"/>
                      <a:pt x="16" y="8"/>
                      <a:pt x="16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1" name="Freeform 663">
                <a:extLst>
                  <a:ext uri="{FF2B5EF4-FFF2-40B4-BE49-F238E27FC236}">
                    <a16:creationId xmlns:a16="http://schemas.microsoft.com/office/drawing/2014/main" id="{8FCBC117-10FB-8547-B203-E984E1E1A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4640" y="6191644"/>
                <a:ext cx="406606" cy="378031"/>
              </a:xfrm>
              <a:custGeom>
                <a:avLst/>
                <a:gdLst>
                  <a:gd name="T0" fmla="*/ 1 w 48"/>
                  <a:gd name="T1" fmla="*/ 12 h 42"/>
                  <a:gd name="T2" fmla="*/ 0 w 48"/>
                  <a:gd name="T3" fmla="*/ 16 h 42"/>
                  <a:gd name="T4" fmla="*/ 2 w 48"/>
                  <a:gd name="T5" fmla="*/ 20 h 42"/>
                  <a:gd name="T6" fmla="*/ 4 w 48"/>
                  <a:gd name="T7" fmla="*/ 27 h 42"/>
                  <a:gd name="T8" fmla="*/ 9 w 48"/>
                  <a:gd name="T9" fmla="*/ 31 h 42"/>
                  <a:gd name="T10" fmla="*/ 10 w 48"/>
                  <a:gd name="T11" fmla="*/ 33 h 42"/>
                  <a:gd name="T12" fmla="*/ 13 w 48"/>
                  <a:gd name="T13" fmla="*/ 32 h 42"/>
                  <a:gd name="T14" fmla="*/ 21 w 48"/>
                  <a:gd name="T15" fmla="*/ 36 h 42"/>
                  <a:gd name="T16" fmla="*/ 25 w 48"/>
                  <a:gd name="T17" fmla="*/ 37 h 42"/>
                  <a:gd name="T18" fmla="*/ 33 w 48"/>
                  <a:gd name="T19" fmla="*/ 37 h 42"/>
                  <a:gd name="T20" fmla="*/ 39 w 48"/>
                  <a:gd name="T21" fmla="*/ 41 h 42"/>
                  <a:gd name="T22" fmla="*/ 41 w 48"/>
                  <a:gd name="T23" fmla="*/ 35 h 42"/>
                  <a:gd name="T24" fmla="*/ 44 w 48"/>
                  <a:gd name="T25" fmla="*/ 32 h 42"/>
                  <a:gd name="T26" fmla="*/ 48 w 48"/>
                  <a:gd name="T27" fmla="*/ 31 h 42"/>
                  <a:gd name="T28" fmla="*/ 45 w 48"/>
                  <a:gd name="T29" fmla="*/ 26 h 42"/>
                  <a:gd name="T30" fmla="*/ 44 w 48"/>
                  <a:gd name="T31" fmla="*/ 19 h 42"/>
                  <a:gd name="T32" fmla="*/ 46 w 48"/>
                  <a:gd name="T33" fmla="*/ 12 h 42"/>
                  <a:gd name="T34" fmla="*/ 44 w 48"/>
                  <a:gd name="T35" fmla="*/ 7 h 42"/>
                  <a:gd name="T36" fmla="*/ 42 w 48"/>
                  <a:gd name="T37" fmla="*/ 5 h 42"/>
                  <a:gd name="T38" fmla="*/ 25 w 48"/>
                  <a:gd name="T39" fmla="*/ 4 h 42"/>
                  <a:gd name="T40" fmla="*/ 20 w 48"/>
                  <a:gd name="T41" fmla="*/ 2 h 42"/>
                  <a:gd name="T42" fmla="*/ 13 w 48"/>
                  <a:gd name="T43" fmla="*/ 4 h 42"/>
                  <a:gd name="T44" fmla="*/ 6 w 48"/>
                  <a:gd name="T45" fmla="*/ 6 h 42"/>
                  <a:gd name="T46" fmla="*/ 2 w 48"/>
                  <a:gd name="T47" fmla="*/ 7 h 42"/>
                  <a:gd name="T48" fmla="*/ 1 w 48"/>
                  <a:gd name="T49" fmla="*/ 9 h 42"/>
                  <a:gd name="T50" fmla="*/ 1 w 48"/>
                  <a:gd name="T51" fmla="*/ 12 h 42"/>
                  <a:gd name="T52" fmla="*/ 1 w 48"/>
                  <a:gd name="T5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" h="42">
                    <a:moveTo>
                      <a:pt x="1" y="12"/>
                    </a:moveTo>
                    <a:cubicBezTo>
                      <a:pt x="1" y="13"/>
                      <a:pt x="0" y="15"/>
                      <a:pt x="0" y="16"/>
                    </a:cubicBezTo>
                    <a:cubicBezTo>
                      <a:pt x="1" y="17"/>
                      <a:pt x="2" y="19"/>
                      <a:pt x="2" y="20"/>
                    </a:cubicBezTo>
                    <a:cubicBezTo>
                      <a:pt x="2" y="22"/>
                      <a:pt x="3" y="25"/>
                      <a:pt x="4" y="27"/>
                    </a:cubicBezTo>
                    <a:cubicBezTo>
                      <a:pt x="5" y="30"/>
                      <a:pt x="8" y="29"/>
                      <a:pt x="9" y="31"/>
                    </a:cubicBezTo>
                    <a:cubicBezTo>
                      <a:pt x="9" y="31"/>
                      <a:pt x="9" y="33"/>
                      <a:pt x="10" y="33"/>
                    </a:cubicBezTo>
                    <a:cubicBezTo>
                      <a:pt x="11" y="34"/>
                      <a:pt x="12" y="32"/>
                      <a:pt x="13" y="32"/>
                    </a:cubicBezTo>
                    <a:cubicBezTo>
                      <a:pt x="15" y="31"/>
                      <a:pt x="19" y="35"/>
                      <a:pt x="21" y="36"/>
                    </a:cubicBezTo>
                    <a:cubicBezTo>
                      <a:pt x="22" y="37"/>
                      <a:pt x="23" y="39"/>
                      <a:pt x="25" y="37"/>
                    </a:cubicBezTo>
                    <a:cubicBezTo>
                      <a:pt x="26" y="36"/>
                      <a:pt x="31" y="37"/>
                      <a:pt x="33" y="37"/>
                    </a:cubicBezTo>
                    <a:cubicBezTo>
                      <a:pt x="36" y="37"/>
                      <a:pt x="37" y="39"/>
                      <a:pt x="39" y="41"/>
                    </a:cubicBezTo>
                    <a:cubicBezTo>
                      <a:pt x="40" y="42"/>
                      <a:pt x="40" y="36"/>
                      <a:pt x="41" y="35"/>
                    </a:cubicBezTo>
                    <a:cubicBezTo>
                      <a:pt x="42" y="34"/>
                      <a:pt x="43" y="33"/>
                      <a:pt x="44" y="32"/>
                    </a:cubicBezTo>
                    <a:cubicBezTo>
                      <a:pt x="45" y="32"/>
                      <a:pt x="48" y="32"/>
                      <a:pt x="48" y="31"/>
                    </a:cubicBezTo>
                    <a:cubicBezTo>
                      <a:pt x="47" y="28"/>
                      <a:pt x="47" y="27"/>
                      <a:pt x="45" y="26"/>
                    </a:cubicBezTo>
                    <a:cubicBezTo>
                      <a:pt x="43" y="24"/>
                      <a:pt x="46" y="21"/>
                      <a:pt x="44" y="19"/>
                    </a:cubicBezTo>
                    <a:cubicBezTo>
                      <a:pt x="42" y="18"/>
                      <a:pt x="47" y="14"/>
                      <a:pt x="46" y="12"/>
                    </a:cubicBezTo>
                    <a:cubicBezTo>
                      <a:pt x="45" y="10"/>
                      <a:pt x="44" y="9"/>
                      <a:pt x="44" y="7"/>
                    </a:cubicBezTo>
                    <a:cubicBezTo>
                      <a:pt x="44" y="6"/>
                      <a:pt x="44" y="5"/>
                      <a:pt x="42" y="5"/>
                    </a:cubicBezTo>
                    <a:cubicBezTo>
                      <a:pt x="37" y="3"/>
                      <a:pt x="30" y="6"/>
                      <a:pt x="25" y="4"/>
                    </a:cubicBezTo>
                    <a:cubicBezTo>
                      <a:pt x="25" y="7"/>
                      <a:pt x="21" y="2"/>
                      <a:pt x="20" y="2"/>
                    </a:cubicBezTo>
                    <a:cubicBezTo>
                      <a:pt x="17" y="0"/>
                      <a:pt x="15" y="2"/>
                      <a:pt x="13" y="4"/>
                    </a:cubicBezTo>
                    <a:cubicBezTo>
                      <a:pt x="10" y="5"/>
                      <a:pt x="8" y="6"/>
                      <a:pt x="6" y="6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1" y="8"/>
                      <a:pt x="3" y="9"/>
                      <a:pt x="1" y="9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4"/>
                      <a:pt x="1" y="12"/>
                      <a:pt x="1" y="1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2" name="Freeform 664">
                <a:extLst>
                  <a:ext uri="{FF2B5EF4-FFF2-40B4-BE49-F238E27FC236}">
                    <a16:creationId xmlns:a16="http://schemas.microsoft.com/office/drawing/2014/main" id="{583A9CB3-4524-5C4D-84AB-F57A99C62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1508" y="6588118"/>
                <a:ext cx="392086" cy="270462"/>
              </a:xfrm>
              <a:custGeom>
                <a:avLst/>
                <a:gdLst>
                  <a:gd name="T0" fmla="*/ 38 w 46"/>
                  <a:gd name="T1" fmla="*/ 13 h 30"/>
                  <a:gd name="T2" fmla="*/ 35 w 46"/>
                  <a:gd name="T3" fmla="*/ 6 h 30"/>
                  <a:gd name="T4" fmla="*/ 32 w 46"/>
                  <a:gd name="T5" fmla="*/ 0 h 30"/>
                  <a:gd name="T6" fmla="*/ 22 w 46"/>
                  <a:gd name="T7" fmla="*/ 4 h 30"/>
                  <a:gd name="T8" fmla="*/ 18 w 46"/>
                  <a:gd name="T9" fmla="*/ 3 h 30"/>
                  <a:gd name="T10" fmla="*/ 12 w 46"/>
                  <a:gd name="T11" fmla="*/ 3 h 30"/>
                  <a:gd name="T12" fmla="*/ 8 w 46"/>
                  <a:gd name="T13" fmla="*/ 6 h 30"/>
                  <a:gd name="T14" fmla="*/ 4 w 46"/>
                  <a:gd name="T15" fmla="*/ 14 h 30"/>
                  <a:gd name="T16" fmla="*/ 0 w 46"/>
                  <a:gd name="T17" fmla="*/ 15 h 30"/>
                  <a:gd name="T18" fmla="*/ 3 w 46"/>
                  <a:gd name="T19" fmla="*/ 18 h 30"/>
                  <a:gd name="T20" fmla="*/ 5 w 46"/>
                  <a:gd name="T21" fmla="*/ 22 h 30"/>
                  <a:gd name="T22" fmla="*/ 8 w 46"/>
                  <a:gd name="T23" fmla="*/ 24 h 30"/>
                  <a:gd name="T24" fmla="*/ 11 w 46"/>
                  <a:gd name="T25" fmla="*/ 25 h 30"/>
                  <a:gd name="T26" fmla="*/ 11 w 46"/>
                  <a:gd name="T27" fmla="*/ 28 h 30"/>
                  <a:gd name="T28" fmla="*/ 21 w 46"/>
                  <a:gd name="T29" fmla="*/ 30 h 30"/>
                  <a:gd name="T30" fmla="*/ 28 w 46"/>
                  <a:gd name="T31" fmla="*/ 28 h 30"/>
                  <a:gd name="T32" fmla="*/ 40 w 46"/>
                  <a:gd name="T33" fmla="*/ 30 h 30"/>
                  <a:gd name="T34" fmla="*/ 41 w 46"/>
                  <a:gd name="T35" fmla="*/ 23 h 30"/>
                  <a:gd name="T36" fmla="*/ 46 w 46"/>
                  <a:gd name="T37" fmla="*/ 20 h 30"/>
                  <a:gd name="T38" fmla="*/ 39 w 46"/>
                  <a:gd name="T39" fmla="*/ 20 h 30"/>
                  <a:gd name="T40" fmla="*/ 38 w 46"/>
                  <a:gd name="T41" fmla="*/ 13 h 30"/>
                  <a:gd name="T42" fmla="*/ 38 w 46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" h="30">
                    <a:moveTo>
                      <a:pt x="38" y="13"/>
                    </a:moveTo>
                    <a:cubicBezTo>
                      <a:pt x="39" y="10"/>
                      <a:pt x="36" y="8"/>
                      <a:pt x="35" y="6"/>
                    </a:cubicBezTo>
                    <a:cubicBezTo>
                      <a:pt x="33" y="5"/>
                      <a:pt x="32" y="2"/>
                      <a:pt x="32" y="0"/>
                    </a:cubicBezTo>
                    <a:cubicBezTo>
                      <a:pt x="29" y="1"/>
                      <a:pt x="26" y="4"/>
                      <a:pt x="22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6" y="3"/>
                      <a:pt x="14" y="3"/>
                      <a:pt x="12" y="3"/>
                    </a:cubicBezTo>
                    <a:cubicBezTo>
                      <a:pt x="12" y="3"/>
                      <a:pt x="9" y="6"/>
                      <a:pt x="8" y="6"/>
                    </a:cubicBezTo>
                    <a:cubicBezTo>
                      <a:pt x="7" y="9"/>
                      <a:pt x="5" y="11"/>
                      <a:pt x="4" y="14"/>
                    </a:cubicBezTo>
                    <a:cubicBezTo>
                      <a:pt x="3" y="14"/>
                      <a:pt x="1" y="14"/>
                      <a:pt x="0" y="15"/>
                    </a:cubicBezTo>
                    <a:cubicBezTo>
                      <a:pt x="0" y="16"/>
                      <a:pt x="3" y="17"/>
                      <a:pt x="3" y="18"/>
                    </a:cubicBezTo>
                    <a:cubicBezTo>
                      <a:pt x="3" y="20"/>
                      <a:pt x="4" y="20"/>
                      <a:pt x="5" y="22"/>
                    </a:cubicBezTo>
                    <a:cubicBezTo>
                      <a:pt x="5" y="24"/>
                      <a:pt x="6" y="24"/>
                      <a:pt x="8" y="24"/>
                    </a:cubicBezTo>
                    <a:cubicBezTo>
                      <a:pt x="9" y="24"/>
                      <a:pt x="11" y="24"/>
                      <a:pt x="11" y="25"/>
                    </a:cubicBezTo>
                    <a:cubicBezTo>
                      <a:pt x="11" y="26"/>
                      <a:pt x="11" y="27"/>
                      <a:pt x="11" y="28"/>
                    </a:cubicBezTo>
                    <a:cubicBezTo>
                      <a:pt x="13" y="30"/>
                      <a:pt x="18" y="30"/>
                      <a:pt x="21" y="30"/>
                    </a:cubicBezTo>
                    <a:cubicBezTo>
                      <a:pt x="24" y="30"/>
                      <a:pt x="26" y="30"/>
                      <a:pt x="28" y="28"/>
                    </a:cubicBezTo>
                    <a:cubicBezTo>
                      <a:pt x="32" y="26"/>
                      <a:pt x="36" y="28"/>
                      <a:pt x="40" y="30"/>
                    </a:cubicBezTo>
                    <a:cubicBezTo>
                      <a:pt x="40" y="28"/>
                      <a:pt x="40" y="25"/>
                      <a:pt x="41" y="23"/>
                    </a:cubicBezTo>
                    <a:cubicBezTo>
                      <a:pt x="42" y="22"/>
                      <a:pt x="45" y="24"/>
                      <a:pt x="46" y="20"/>
                    </a:cubicBezTo>
                    <a:cubicBezTo>
                      <a:pt x="43" y="18"/>
                      <a:pt x="42" y="20"/>
                      <a:pt x="39" y="20"/>
                    </a:cubicBezTo>
                    <a:cubicBezTo>
                      <a:pt x="37" y="19"/>
                      <a:pt x="37" y="14"/>
                      <a:pt x="38" y="13"/>
                    </a:cubicBezTo>
                    <a:cubicBezTo>
                      <a:pt x="39" y="11"/>
                      <a:pt x="37" y="15"/>
                      <a:pt x="38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3" name="Freeform 665">
                <a:extLst>
                  <a:ext uri="{FF2B5EF4-FFF2-40B4-BE49-F238E27FC236}">
                    <a16:creationId xmlns:a16="http://schemas.microsoft.com/office/drawing/2014/main" id="{B91874B9-9008-A844-920C-778A6E0ED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4517" y="6578896"/>
                <a:ext cx="142312" cy="181335"/>
              </a:xfrm>
              <a:custGeom>
                <a:avLst/>
                <a:gdLst>
                  <a:gd name="T0" fmla="*/ 14 w 17"/>
                  <a:gd name="T1" fmla="*/ 10 h 20"/>
                  <a:gd name="T2" fmla="*/ 9 w 17"/>
                  <a:gd name="T3" fmla="*/ 3 h 20"/>
                  <a:gd name="T4" fmla="*/ 0 w 17"/>
                  <a:gd name="T5" fmla="*/ 1 h 20"/>
                  <a:gd name="T6" fmla="*/ 5 w 17"/>
                  <a:gd name="T7" fmla="*/ 10 h 20"/>
                  <a:gd name="T8" fmla="*/ 7 w 17"/>
                  <a:gd name="T9" fmla="*/ 20 h 20"/>
                  <a:gd name="T10" fmla="*/ 10 w 17"/>
                  <a:gd name="T11" fmla="*/ 14 h 20"/>
                  <a:gd name="T12" fmla="*/ 14 w 17"/>
                  <a:gd name="T13" fmla="*/ 14 h 20"/>
                  <a:gd name="T14" fmla="*/ 14 w 17"/>
                  <a:gd name="T15" fmla="*/ 10 h 20"/>
                  <a:gd name="T16" fmla="*/ 14 w 17"/>
                  <a:gd name="T17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14" y="10"/>
                    </a:moveTo>
                    <a:cubicBezTo>
                      <a:pt x="12" y="8"/>
                      <a:pt x="11" y="4"/>
                      <a:pt x="9" y="3"/>
                    </a:cubicBezTo>
                    <a:cubicBezTo>
                      <a:pt x="8" y="3"/>
                      <a:pt x="0" y="0"/>
                      <a:pt x="0" y="1"/>
                    </a:cubicBezTo>
                    <a:cubicBezTo>
                      <a:pt x="1" y="5"/>
                      <a:pt x="3" y="7"/>
                      <a:pt x="5" y="10"/>
                    </a:cubicBezTo>
                    <a:cubicBezTo>
                      <a:pt x="7" y="13"/>
                      <a:pt x="4" y="17"/>
                      <a:pt x="7" y="20"/>
                    </a:cubicBezTo>
                    <a:cubicBezTo>
                      <a:pt x="8" y="19"/>
                      <a:pt x="9" y="16"/>
                      <a:pt x="10" y="14"/>
                    </a:cubicBezTo>
                    <a:cubicBezTo>
                      <a:pt x="12" y="13"/>
                      <a:pt x="13" y="14"/>
                      <a:pt x="14" y="14"/>
                    </a:cubicBezTo>
                    <a:cubicBezTo>
                      <a:pt x="17" y="14"/>
                      <a:pt x="14" y="10"/>
                      <a:pt x="14" y="10"/>
                    </a:cubicBezTo>
                    <a:cubicBezTo>
                      <a:pt x="13" y="9"/>
                      <a:pt x="14" y="10"/>
                      <a:pt x="14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4" name="Freeform 666">
                <a:extLst>
                  <a:ext uri="{FF2B5EF4-FFF2-40B4-BE49-F238E27FC236}">
                    <a16:creationId xmlns:a16="http://schemas.microsoft.com/office/drawing/2014/main" id="{0298D56D-F07F-964D-A6C5-A8D7DCD5A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604" y="6677244"/>
                <a:ext cx="84225" cy="92202"/>
              </a:xfrm>
              <a:custGeom>
                <a:avLst/>
                <a:gdLst>
                  <a:gd name="T0" fmla="*/ 7 w 10"/>
                  <a:gd name="T1" fmla="*/ 9 h 10"/>
                  <a:gd name="T2" fmla="*/ 7 w 10"/>
                  <a:gd name="T3" fmla="*/ 7 h 10"/>
                  <a:gd name="T4" fmla="*/ 10 w 10"/>
                  <a:gd name="T5" fmla="*/ 4 h 10"/>
                  <a:gd name="T6" fmla="*/ 8 w 10"/>
                  <a:gd name="T7" fmla="*/ 1 h 10"/>
                  <a:gd name="T8" fmla="*/ 3 w 10"/>
                  <a:gd name="T9" fmla="*/ 4 h 10"/>
                  <a:gd name="T10" fmla="*/ 0 w 10"/>
                  <a:gd name="T11" fmla="*/ 9 h 10"/>
                  <a:gd name="T12" fmla="*/ 3 w 10"/>
                  <a:gd name="T13" fmla="*/ 9 h 10"/>
                  <a:gd name="T14" fmla="*/ 7 w 10"/>
                  <a:gd name="T15" fmla="*/ 10 h 10"/>
                  <a:gd name="T16" fmla="*/ 7 w 10"/>
                  <a:gd name="T17" fmla="*/ 9 h 10"/>
                  <a:gd name="T18" fmla="*/ 7 w 10"/>
                  <a:gd name="T1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7" y="9"/>
                    </a:moveTo>
                    <a:cubicBezTo>
                      <a:pt x="6" y="8"/>
                      <a:pt x="6" y="8"/>
                      <a:pt x="7" y="7"/>
                    </a:cubicBezTo>
                    <a:cubicBezTo>
                      <a:pt x="8" y="6"/>
                      <a:pt x="9" y="5"/>
                      <a:pt x="10" y="4"/>
                    </a:cubicBezTo>
                    <a:cubicBezTo>
                      <a:pt x="10" y="4"/>
                      <a:pt x="8" y="2"/>
                      <a:pt x="8" y="1"/>
                    </a:cubicBezTo>
                    <a:cubicBezTo>
                      <a:pt x="8" y="5"/>
                      <a:pt x="3" y="0"/>
                      <a:pt x="3" y="4"/>
                    </a:cubicBezTo>
                    <a:cubicBezTo>
                      <a:pt x="3" y="6"/>
                      <a:pt x="1" y="8"/>
                      <a:pt x="0" y="9"/>
                    </a:cubicBezTo>
                    <a:cubicBezTo>
                      <a:pt x="0" y="10"/>
                      <a:pt x="2" y="9"/>
                      <a:pt x="3" y="9"/>
                    </a:cubicBezTo>
                    <a:cubicBezTo>
                      <a:pt x="5" y="9"/>
                      <a:pt x="6" y="9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6" y="8"/>
                      <a:pt x="7" y="9"/>
                      <a:pt x="7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5" name="Freeform 667">
                <a:extLst>
                  <a:ext uri="{FF2B5EF4-FFF2-40B4-BE49-F238E27FC236}">
                    <a16:creationId xmlns:a16="http://schemas.microsoft.com/office/drawing/2014/main" id="{A5F75984-11EC-974A-B9F2-88BAE7854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7024" y="6821695"/>
                <a:ext cx="273008" cy="172114"/>
              </a:xfrm>
              <a:custGeom>
                <a:avLst/>
                <a:gdLst>
                  <a:gd name="T0" fmla="*/ 17 w 32"/>
                  <a:gd name="T1" fmla="*/ 4 h 19"/>
                  <a:gd name="T2" fmla="*/ 2 w 32"/>
                  <a:gd name="T3" fmla="*/ 0 h 19"/>
                  <a:gd name="T4" fmla="*/ 2 w 32"/>
                  <a:gd name="T5" fmla="*/ 5 h 19"/>
                  <a:gd name="T6" fmla="*/ 3 w 32"/>
                  <a:gd name="T7" fmla="*/ 8 h 19"/>
                  <a:gd name="T8" fmla="*/ 1 w 32"/>
                  <a:gd name="T9" fmla="*/ 11 h 19"/>
                  <a:gd name="T10" fmla="*/ 3 w 32"/>
                  <a:gd name="T11" fmla="*/ 17 h 19"/>
                  <a:gd name="T12" fmla="*/ 9 w 32"/>
                  <a:gd name="T13" fmla="*/ 17 h 19"/>
                  <a:gd name="T14" fmla="*/ 16 w 32"/>
                  <a:gd name="T15" fmla="*/ 18 h 19"/>
                  <a:gd name="T16" fmla="*/ 21 w 32"/>
                  <a:gd name="T17" fmla="*/ 15 h 19"/>
                  <a:gd name="T18" fmla="*/ 28 w 32"/>
                  <a:gd name="T19" fmla="*/ 14 h 19"/>
                  <a:gd name="T20" fmla="*/ 28 w 32"/>
                  <a:gd name="T21" fmla="*/ 8 h 19"/>
                  <a:gd name="T22" fmla="*/ 29 w 32"/>
                  <a:gd name="T23" fmla="*/ 3 h 19"/>
                  <a:gd name="T24" fmla="*/ 21 w 32"/>
                  <a:gd name="T25" fmla="*/ 2 h 19"/>
                  <a:gd name="T26" fmla="*/ 17 w 32"/>
                  <a:gd name="T2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9">
                    <a:moveTo>
                      <a:pt x="17" y="4"/>
                    </a:moveTo>
                    <a:cubicBezTo>
                      <a:pt x="13" y="4"/>
                      <a:pt x="3" y="6"/>
                      <a:pt x="2" y="0"/>
                    </a:cubicBezTo>
                    <a:cubicBezTo>
                      <a:pt x="1" y="2"/>
                      <a:pt x="0" y="4"/>
                      <a:pt x="2" y="5"/>
                    </a:cubicBezTo>
                    <a:cubicBezTo>
                      <a:pt x="3" y="6"/>
                      <a:pt x="4" y="7"/>
                      <a:pt x="3" y="8"/>
                    </a:cubicBezTo>
                    <a:cubicBezTo>
                      <a:pt x="2" y="9"/>
                      <a:pt x="1" y="9"/>
                      <a:pt x="1" y="11"/>
                    </a:cubicBezTo>
                    <a:cubicBezTo>
                      <a:pt x="2" y="13"/>
                      <a:pt x="3" y="14"/>
                      <a:pt x="3" y="17"/>
                    </a:cubicBezTo>
                    <a:cubicBezTo>
                      <a:pt x="5" y="17"/>
                      <a:pt x="7" y="17"/>
                      <a:pt x="9" y="17"/>
                    </a:cubicBezTo>
                    <a:cubicBezTo>
                      <a:pt x="11" y="17"/>
                      <a:pt x="14" y="19"/>
                      <a:pt x="16" y="18"/>
                    </a:cubicBezTo>
                    <a:cubicBezTo>
                      <a:pt x="18" y="18"/>
                      <a:pt x="20" y="16"/>
                      <a:pt x="21" y="15"/>
                    </a:cubicBezTo>
                    <a:cubicBezTo>
                      <a:pt x="23" y="13"/>
                      <a:pt x="25" y="14"/>
                      <a:pt x="28" y="14"/>
                    </a:cubicBezTo>
                    <a:cubicBezTo>
                      <a:pt x="27" y="12"/>
                      <a:pt x="27" y="11"/>
                      <a:pt x="28" y="8"/>
                    </a:cubicBezTo>
                    <a:cubicBezTo>
                      <a:pt x="29" y="6"/>
                      <a:pt x="32" y="4"/>
                      <a:pt x="29" y="3"/>
                    </a:cubicBezTo>
                    <a:cubicBezTo>
                      <a:pt x="27" y="2"/>
                      <a:pt x="24" y="1"/>
                      <a:pt x="21" y="2"/>
                    </a:cubicBezTo>
                    <a:cubicBezTo>
                      <a:pt x="19" y="2"/>
                      <a:pt x="18" y="4"/>
                      <a:pt x="17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6" name="Freeform 668">
                <a:extLst>
                  <a:ext uri="{FF2B5EF4-FFF2-40B4-BE49-F238E27FC236}">
                    <a16:creationId xmlns:a16="http://schemas.microsoft.com/office/drawing/2014/main" id="{0CA07887-4572-9D45-9869-C34DB8ECE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2728" y="6778668"/>
                <a:ext cx="153931" cy="135229"/>
              </a:xfrm>
              <a:custGeom>
                <a:avLst/>
                <a:gdLst>
                  <a:gd name="T0" fmla="*/ 10 w 18"/>
                  <a:gd name="T1" fmla="*/ 0 h 15"/>
                  <a:gd name="T2" fmla="*/ 1 w 18"/>
                  <a:gd name="T3" fmla="*/ 2 h 15"/>
                  <a:gd name="T4" fmla="*/ 4 w 18"/>
                  <a:gd name="T5" fmla="*/ 8 h 15"/>
                  <a:gd name="T6" fmla="*/ 13 w 18"/>
                  <a:gd name="T7" fmla="*/ 15 h 15"/>
                  <a:gd name="T8" fmla="*/ 15 w 18"/>
                  <a:gd name="T9" fmla="*/ 10 h 15"/>
                  <a:gd name="T10" fmla="*/ 17 w 18"/>
                  <a:gd name="T11" fmla="*/ 6 h 15"/>
                  <a:gd name="T12" fmla="*/ 16 w 18"/>
                  <a:gd name="T13" fmla="*/ 2 h 15"/>
                  <a:gd name="T14" fmla="*/ 10 w 1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10" y="0"/>
                    </a:moveTo>
                    <a:cubicBezTo>
                      <a:pt x="8" y="0"/>
                      <a:pt x="0" y="0"/>
                      <a:pt x="1" y="2"/>
                    </a:cubicBezTo>
                    <a:cubicBezTo>
                      <a:pt x="1" y="3"/>
                      <a:pt x="3" y="7"/>
                      <a:pt x="4" y="8"/>
                    </a:cubicBezTo>
                    <a:cubicBezTo>
                      <a:pt x="6" y="11"/>
                      <a:pt x="10" y="13"/>
                      <a:pt x="13" y="15"/>
                    </a:cubicBezTo>
                    <a:cubicBezTo>
                      <a:pt x="13" y="13"/>
                      <a:pt x="13" y="11"/>
                      <a:pt x="15" y="10"/>
                    </a:cubicBezTo>
                    <a:cubicBezTo>
                      <a:pt x="17" y="9"/>
                      <a:pt x="18" y="8"/>
                      <a:pt x="17" y="6"/>
                    </a:cubicBezTo>
                    <a:cubicBezTo>
                      <a:pt x="17" y="4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7" name="Freeform 669">
                <a:extLst>
                  <a:ext uri="{FF2B5EF4-FFF2-40B4-BE49-F238E27FC236}">
                    <a16:creationId xmlns:a16="http://schemas.microsoft.com/office/drawing/2014/main" id="{4CF6B012-64BF-7A4C-AF66-610718AAE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3091" y="6714126"/>
                <a:ext cx="188781" cy="242799"/>
              </a:xfrm>
              <a:custGeom>
                <a:avLst/>
                <a:gdLst>
                  <a:gd name="T0" fmla="*/ 21 w 22"/>
                  <a:gd name="T1" fmla="*/ 19 h 27"/>
                  <a:gd name="T2" fmla="*/ 20 w 22"/>
                  <a:gd name="T3" fmla="*/ 17 h 27"/>
                  <a:gd name="T4" fmla="*/ 19 w 22"/>
                  <a:gd name="T5" fmla="*/ 13 h 27"/>
                  <a:gd name="T6" fmla="*/ 15 w 22"/>
                  <a:gd name="T7" fmla="*/ 10 h 27"/>
                  <a:gd name="T8" fmla="*/ 14 w 22"/>
                  <a:gd name="T9" fmla="*/ 8 h 27"/>
                  <a:gd name="T10" fmla="*/ 12 w 22"/>
                  <a:gd name="T11" fmla="*/ 5 h 27"/>
                  <a:gd name="T12" fmla="*/ 5 w 22"/>
                  <a:gd name="T13" fmla="*/ 1 h 27"/>
                  <a:gd name="T14" fmla="*/ 2 w 22"/>
                  <a:gd name="T15" fmla="*/ 4 h 27"/>
                  <a:gd name="T16" fmla="*/ 4 w 22"/>
                  <a:gd name="T17" fmla="*/ 14 h 27"/>
                  <a:gd name="T18" fmla="*/ 1 w 22"/>
                  <a:gd name="T19" fmla="*/ 19 h 27"/>
                  <a:gd name="T20" fmla="*/ 0 w 22"/>
                  <a:gd name="T21" fmla="*/ 23 h 27"/>
                  <a:gd name="T22" fmla="*/ 4 w 22"/>
                  <a:gd name="T23" fmla="*/ 27 h 27"/>
                  <a:gd name="T24" fmla="*/ 6 w 22"/>
                  <a:gd name="T25" fmla="*/ 23 h 27"/>
                  <a:gd name="T26" fmla="*/ 10 w 22"/>
                  <a:gd name="T27" fmla="*/ 26 h 27"/>
                  <a:gd name="T28" fmla="*/ 20 w 22"/>
                  <a:gd name="T29" fmla="*/ 24 h 27"/>
                  <a:gd name="T30" fmla="*/ 21 w 22"/>
                  <a:gd name="T31" fmla="*/ 19 h 27"/>
                  <a:gd name="T32" fmla="*/ 21 w 22"/>
                  <a:gd name="T33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7">
                    <a:moveTo>
                      <a:pt x="21" y="19"/>
                    </a:moveTo>
                    <a:cubicBezTo>
                      <a:pt x="22" y="18"/>
                      <a:pt x="21" y="18"/>
                      <a:pt x="20" y="17"/>
                    </a:cubicBezTo>
                    <a:cubicBezTo>
                      <a:pt x="19" y="16"/>
                      <a:pt x="19" y="15"/>
                      <a:pt x="19" y="13"/>
                    </a:cubicBezTo>
                    <a:cubicBezTo>
                      <a:pt x="21" y="10"/>
                      <a:pt x="18" y="10"/>
                      <a:pt x="15" y="10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3" y="6"/>
                      <a:pt x="12" y="7"/>
                      <a:pt x="12" y="5"/>
                    </a:cubicBezTo>
                    <a:cubicBezTo>
                      <a:pt x="11" y="2"/>
                      <a:pt x="9" y="0"/>
                      <a:pt x="5" y="1"/>
                    </a:cubicBezTo>
                    <a:cubicBezTo>
                      <a:pt x="2" y="2"/>
                      <a:pt x="2" y="2"/>
                      <a:pt x="2" y="4"/>
                    </a:cubicBezTo>
                    <a:cubicBezTo>
                      <a:pt x="3" y="7"/>
                      <a:pt x="4" y="10"/>
                      <a:pt x="4" y="14"/>
                    </a:cubicBezTo>
                    <a:cubicBezTo>
                      <a:pt x="5" y="17"/>
                      <a:pt x="2" y="16"/>
                      <a:pt x="1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25"/>
                      <a:pt x="3" y="26"/>
                      <a:pt x="4" y="27"/>
                    </a:cubicBezTo>
                    <a:cubicBezTo>
                      <a:pt x="4" y="26"/>
                      <a:pt x="4" y="23"/>
                      <a:pt x="6" y="23"/>
                    </a:cubicBezTo>
                    <a:cubicBezTo>
                      <a:pt x="8" y="23"/>
                      <a:pt x="9" y="24"/>
                      <a:pt x="10" y="26"/>
                    </a:cubicBezTo>
                    <a:cubicBezTo>
                      <a:pt x="11" y="26"/>
                      <a:pt x="18" y="24"/>
                      <a:pt x="20" y="24"/>
                    </a:cubicBezTo>
                    <a:cubicBezTo>
                      <a:pt x="18" y="22"/>
                      <a:pt x="20" y="21"/>
                      <a:pt x="21" y="19"/>
                    </a:cubicBezTo>
                    <a:cubicBezTo>
                      <a:pt x="22" y="18"/>
                      <a:pt x="20" y="20"/>
                      <a:pt x="21" y="1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8" name="Freeform 670">
                <a:extLst>
                  <a:ext uri="{FF2B5EF4-FFF2-40B4-BE49-F238E27FC236}">
                    <a16:creationId xmlns:a16="http://schemas.microsoft.com/office/drawing/2014/main" id="{8E62EF48-87E3-124C-B468-BC2C342AC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1441" y="6569678"/>
                <a:ext cx="299149" cy="172114"/>
              </a:xfrm>
              <a:custGeom>
                <a:avLst/>
                <a:gdLst>
                  <a:gd name="T0" fmla="*/ 30 w 35"/>
                  <a:gd name="T1" fmla="*/ 3 h 19"/>
                  <a:gd name="T2" fmla="*/ 24 w 35"/>
                  <a:gd name="T3" fmla="*/ 1 h 19"/>
                  <a:gd name="T4" fmla="*/ 19 w 35"/>
                  <a:gd name="T5" fmla="*/ 4 h 19"/>
                  <a:gd name="T6" fmla="*/ 15 w 35"/>
                  <a:gd name="T7" fmla="*/ 4 h 19"/>
                  <a:gd name="T8" fmla="*/ 13 w 35"/>
                  <a:gd name="T9" fmla="*/ 6 h 19"/>
                  <a:gd name="T10" fmla="*/ 5 w 35"/>
                  <a:gd name="T11" fmla="*/ 4 h 19"/>
                  <a:gd name="T12" fmla="*/ 5 w 35"/>
                  <a:gd name="T13" fmla="*/ 7 h 19"/>
                  <a:gd name="T14" fmla="*/ 3 w 35"/>
                  <a:gd name="T15" fmla="*/ 8 h 19"/>
                  <a:gd name="T16" fmla="*/ 3 w 35"/>
                  <a:gd name="T17" fmla="*/ 15 h 19"/>
                  <a:gd name="T18" fmla="*/ 11 w 35"/>
                  <a:gd name="T19" fmla="*/ 19 h 19"/>
                  <a:gd name="T20" fmla="*/ 21 w 35"/>
                  <a:gd name="T21" fmla="*/ 17 h 19"/>
                  <a:gd name="T22" fmla="*/ 25 w 35"/>
                  <a:gd name="T23" fmla="*/ 15 h 19"/>
                  <a:gd name="T24" fmla="*/ 29 w 35"/>
                  <a:gd name="T25" fmla="*/ 9 h 19"/>
                  <a:gd name="T26" fmla="*/ 33 w 35"/>
                  <a:gd name="T27" fmla="*/ 6 h 19"/>
                  <a:gd name="T28" fmla="*/ 30 w 35"/>
                  <a:gd name="T29" fmla="*/ 3 h 19"/>
                  <a:gd name="T30" fmla="*/ 30 w 35"/>
                  <a:gd name="T31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19">
                    <a:moveTo>
                      <a:pt x="30" y="3"/>
                    </a:moveTo>
                    <a:cubicBezTo>
                      <a:pt x="30" y="2"/>
                      <a:pt x="25" y="2"/>
                      <a:pt x="24" y="1"/>
                    </a:cubicBezTo>
                    <a:cubicBezTo>
                      <a:pt x="20" y="0"/>
                      <a:pt x="22" y="4"/>
                      <a:pt x="19" y="4"/>
                    </a:cubicBezTo>
                    <a:cubicBezTo>
                      <a:pt x="18" y="3"/>
                      <a:pt x="17" y="4"/>
                      <a:pt x="15" y="4"/>
                    </a:cubicBezTo>
                    <a:cubicBezTo>
                      <a:pt x="14" y="4"/>
                      <a:pt x="14" y="6"/>
                      <a:pt x="13" y="6"/>
                    </a:cubicBezTo>
                    <a:cubicBezTo>
                      <a:pt x="9" y="8"/>
                      <a:pt x="7" y="6"/>
                      <a:pt x="5" y="4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4" y="8"/>
                      <a:pt x="3" y="6"/>
                      <a:pt x="3" y="8"/>
                    </a:cubicBezTo>
                    <a:cubicBezTo>
                      <a:pt x="3" y="11"/>
                      <a:pt x="0" y="13"/>
                      <a:pt x="3" y="15"/>
                    </a:cubicBezTo>
                    <a:cubicBezTo>
                      <a:pt x="5" y="17"/>
                      <a:pt x="8" y="19"/>
                      <a:pt x="11" y="19"/>
                    </a:cubicBezTo>
                    <a:cubicBezTo>
                      <a:pt x="15" y="19"/>
                      <a:pt x="17" y="16"/>
                      <a:pt x="21" y="17"/>
                    </a:cubicBezTo>
                    <a:cubicBezTo>
                      <a:pt x="21" y="16"/>
                      <a:pt x="24" y="16"/>
                      <a:pt x="25" y="15"/>
                    </a:cubicBezTo>
                    <a:cubicBezTo>
                      <a:pt x="26" y="13"/>
                      <a:pt x="27" y="11"/>
                      <a:pt x="29" y="9"/>
                    </a:cubicBezTo>
                    <a:cubicBezTo>
                      <a:pt x="30" y="7"/>
                      <a:pt x="31" y="7"/>
                      <a:pt x="33" y="6"/>
                    </a:cubicBezTo>
                    <a:cubicBezTo>
                      <a:pt x="35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9" name="Freeform 671">
                <a:extLst>
                  <a:ext uri="{FF2B5EF4-FFF2-40B4-BE49-F238E27FC236}">
                    <a16:creationId xmlns:a16="http://schemas.microsoft.com/office/drawing/2014/main" id="{CDF2666D-449B-3E4B-B4AB-36AFC6575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2794" y="6956928"/>
                <a:ext cx="264296" cy="288902"/>
              </a:xfrm>
              <a:custGeom>
                <a:avLst/>
                <a:gdLst>
                  <a:gd name="T0" fmla="*/ 31 w 31"/>
                  <a:gd name="T1" fmla="*/ 0 h 32"/>
                  <a:gd name="T2" fmla="*/ 23 w 31"/>
                  <a:gd name="T3" fmla="*/ 3 h 32"/>
                  <a:gd name="T4" fmla="*/ 13 w 31"/>
                  <a:gd name="T5" fmla="*/ 2 h 32"/>
                  <a:gd name="T6" fmla="*/ 9 w 31"/>
                  <a:gd name="T7" fmla="*/ 4 h 32"/>
                  <a:gd name="T8" fmla="*/ 6 w 31"/>
                  <a:gd name="T9" fmla="*/ 5 h 32"/>
                  <a:gd name="T10" fmla="*/ 4 w 31"/>
                  <a:gd name="T11" fmla="*/ 8 h 32"/>
                  <a:gd name="T12" fmla="*/ 2 w 31"/>
                  <a:gd name="T13" fmla="*/ 11 h 32"/>
                  <a:gd name="T14" fmla="*/ 2 w 31"/>
                  <a:gd name="T15" fmla="*/ 15 h 32"/>
                  <a:gd name="T16" fmla="*/ 4 w 31"/>
                  <a:gd name="T17" fmla="*/ 17 h 32"/>
                  <a:gd name="T18" fmla="*/ 5 w 31"/>
                  <a:gd name="T19" fmla="*/ 22 h 32"/>
                  <a:gd name="T20" fmla="*/ 6 w 31"/>
                  <a:gd name="T21" fmla="*/ 25 h 32"/>
                  <a:gd name="T22" fmla="*/ 7 w 31"/>
                  <a:gd name="T23" fmla="*/ 28 h 32"/>
                  <a:gd name="T24" fmla="*/ 8 w 31"/>
                  <a:gd name="T25" fmla="*/ 29 h 32"/>
                  <a:gd name="T26" fmla="*/ 10 w 31"/>
                  <a:gd name="T27" fmla="*/ 31 h 32"/>
                  <a:gd name="T28" fmla="*/ 12 w 31"/>
                  <a:gd name="T29" fmla="*/ 30 h 32"/>
                  <a:gd name="T30" fmla="*/ 13 w 31"/>
                  <a:gd name="T31" fmla="*/ 31 h 32"/>
                  <a:gd name="T32" fmla="*/ 13 w 31"/>
                  <a:gd name="T33" fmla="*/ 26 h 32"/>
                  <a:gd name="T34" fmla="*/ 17 w 31"/>
                  <a:gd name="T35" fmla="*/ 26 h 32"/>
                  <a:gd name="T36" fmla="*/ 14 w 31"/>
                  <a:gd name="T37" fmla="*/ 23 h 32"/>
                  <a:gd name="T38" fmla="*/ 17 w 31"/>
                  <a:gd name="T39" fmla="*/ 24 h 32"/>
                  <a:gd name="T40" fmla="*/ 18 w 31"/>
                  <a:gd name="T41" fmla="*/ 22 h 32"/>
                  <a:gd name="T42" fmla="*/ 21 w 31"/>
                  <a:gd name="T43" fmla="*/ 23 h 32"/>
                  <a:gd name="T44" fmla="*/ 19 w 31"/>
                  <a:gd name="T45" fmla="*/ 19 h 32"/>
                  <a:gd name="T46" fmla="*/ 15 w 31"/>
                  <a:gd name="T47" fmla="*/ 17 h 32"/>
                  <a:gd name="T48" fmla="*/ 15 w 31"/>
                  <a:gd name="T49" fmla="*/ 16 h 32"/>
                  <a:gd name="T50" fmla="*/ 11 w 31"/>
                  <a:gd name="T51" fmla="*/ 10 h 32"/>
                  <a:gd name="T52" fmla="*/ 16 w 31"/>
                  <a:gd name="T53" fmla="*/ 11 h 32"/>
                  <a:gd name="T54" fmla="*/ 16 w 31"/>
                  <a:gd name="T55" fmla="*/ 10 h 32"/>
                  <a:gd name="T56" fmla="*/ 18 w 31"/>
                  <a:gd name="T57" fmla="*/ 11 h 32"/>
                  <a:gd name="T58" fmla="*/ 17 w 31"/>
                  <a:gd name="T59" fmla="*/ 9 h 32"/>
                  <a:gd name="T60" fmla="*/ 21 w 31"/>
                  <a:gd name="T61" fmla="*/ 10 h 32"/>
                  <a:gd name="T62" fmla="*/ 17 w 31"/>
                  <a:gd name="T63" fmla="*/ 7 h 32"/>
                  <a:gd name="T64" fmla="*/ 22 w 31"/>
                  <a:gd name="T65" fmla="*/ 5 h 32"/>
                  <a:gd name="T66" fmla="*/ 21 w 31"/>
                  <a:gd name="T67" fmla="*/ 7 h 32"/>
                  <a:gd name="T68" fmla="*/ 25 w 31"/>
                  <a:gd name="T69" fmla="*/ 5 h 32"/>
                  <a:gd name="T70" fmla="*/ 29 w 31"/>
                  <a:gd name="T71" fmla="*/ 7 h 32"/>
                  <a:gd name="T72" fmla="*/ 31 w 31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32">
                    <a:moveTo>
                      <a:pt x="31" y="0"/>
                    </a:moveTo>
                    <a:cubicBezTo>
                      <a:pt x="28" y="2"/>
                      <a:pt x="27" y="4"/>
                      <a:pt x="23" y="3"/>
                    </a:cubicBezTo>
                    <a:cubicBezTo>
                      <a:pt x="21" y="2"/>
                      <a:pt x="15" y="1"/>
                      <a:pt x="13" y="2"/>
                    </a:cubicBezTo>
                    <a:cubicBezTo>
                      <a:pt x="13" y="5"/>
                      <a:pt x="10" y="3"/>
                      <a:pt x="9" y="4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4" y="6"/>
                      <a:pt x="4" y="7"/>
                      <a:pt x="4" y="8"/>
                    </a:cubicBezTo>
                    <a:cubicBezTo>
                      <a:pt x="3" y="9"/>
                      <a:pt x="3" y="10"/>
                      <a:pt x="2" y="11"/>
                    </a:cubicBezTo>
                    <a:cubicBezTo>
                      <a:pt x="0" y="13"/>
                      <a:pt x="0" y="13"/>
                      <a:pt x="2" y="15"/>
                    </a:cubicBezTo>
                    <a:cubicBezTo>
                      <a:pt x="3" y="16"/>
                      <a:pt x="4" y="16"/>
                      <a:pt x="4" y="17"/>
                    </a:cubicBezTo>
                    <a:cubicBezTo>
                      <a:pt x="4" y="19"/>
                      <a:pt x="4" y="20"/>
                      <a:pt x="5" y="22"/>
                    </a:cubicBezTo>
                    <a:cubicBezTo>
                      <a:pt x="5" y="23"/>
                      <a:pt x="5" y="24"/>
                      <a:pt x="6" y="25"/>
                    </a:cubicBezTo>
                    <a:cubicBezTo>
                      <a:pt x="8" y="26"/>
                      <a:pt x="6" y="27"/>
                      <a:pt x="7" y="28"/>
                    </a:cubicBezTo>
                    <a:cubicBezTo>
                      <a:pt x="7" y="30"/>
                      <a:pt x="8" y="29"/>
                      <a:pt x="8" y="29"/>
                    </a:cubicBezTo>
                    <a:cubicBezTo>
                      <a:pt x="10" y="29"/>
                      <a:pt x="10" y="30"/>
                      <a:pt x="10" y="31"/>
                    </a:cubicBezTo>
                    <a:cubicBezTo>
                      <a:pt x="11" y="31"/>
                      <a:pt x="12" y="30"/>
                      <a:pt x="12" y="30"/>
                    </a:cubicBezTo>
                    <a:cubicBezTo>
                      <a:pt x="13" y="29"/>
                      <a:pt x="13" y="31"/>
                      <a:pt x="13" y="31"/>
                    </a:cubicBezTo>
                    <a:cubicBezTo>
                      <a:pt x="14" y="32"/>
                      <a:pt x="13" y="25"/>
                      <a:pt x="13" y="26"/>
                    </a:cubicBezTo>
                    <a:cubicBezTo>
                      <a:pt x="13" y="25"/>
                      <a:pt x="16" y="26"/>
                      <a:pt x="17" y="26"/>
                    </a:cubicBezTo>
                    <a:cubicBezTo>
                      <a:pt x="17" y="25"/>
                      <a:pt x="14" y="24"/>
                      <a:pt x="14" y="23"/>
                    </a:cubicBezTo>
                    <a:cubicBezTo>
                      <a:pt x="15" y="21"/>
                      <a:pt x="17" y="23"/>
                      <a:pt x="17" y="24"/>
                    </a:cubicBezTo>
                    <a:cubicBezTo>
                      <a:pt x="19" y="25"/>
                      <a:pt x="18" y="23"/>
                      <a:pt x="18" y="22"/>
                    </a:cubicBezTo>
                    <a:cubicBezTo>
                      <a:pt x="18" y="21"/>
                      <a:pt x="21" y="23"/>
                      <a:pt x="21" y="23"/>
                    </a:cubicBezTo>
                    <a:cubicBezTo>
                      <a:pt x="21" y="22"/>
                      <a:pt x="19" y="19"/>
                      <a:pt x="19" y="19"/>
                    </a:cubicBezTo>
                    <a:cubicBezTo>
                      <a:pt x="18" y="18"/>
                      <a:pt x="16" y="18"/>
                      <a:pt x="15" y="17"/>
                    </a:cubicBezTo>
                    <a:cubicBezTo>
                      <a:pt x="15" y="17"/>
                      <a:pt x="15" y="15"/>
                      <a:pt x="15" y="16"/>
                    </a:cubicBezTo>
                    <a:cubicBezTo>
                      <a:pt x="14" y="14"/>
                      <a:pt x="11" y="12"/>
                      <a:pt x="11" y="10"/>
                    </a:cubicBezTo>
                    <a:cubicBezTo>
                      <a:pt x="12" y="6"/>
                      <a:pt x="15" y="10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7" y="9"/>
                      <a:pt x="18" y="10"/>
                      <a:pt x="18" y="11"/>
                    </a:cubicBezTo>
                    <a:cubicBezTo>
                      <a:pt x="18" y="11"/>
                      <a:pt x="17" y="9"/>
                      <a:pt x="17" y="9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1" y="9"/>
                      <a:pt x="17" y="9"/>
                      <a:pt x="17" y="7"/>
                    </a:cubicBezTo>
                    <a:cubicBezTo>
                      <a:pt x="17" y="7"/>
                      <a:pt x="21" y="5"/>
                      <a:pt x="22" y="5"/>
                    </a:cubicBezTo>
                    <a:cubicBezTo>
                      <a:pt x="22" y="5"/>
                      <a:pt x="21" y="7"/>
                      <a:pt x="21" y="7"/>
                    </a:cubicBezTo>
                    <a:cubicBezTo>
                      <a:pt x="21" y="7"/>
                      <a:pt x="24" y="5"/>
                      <a:pt x="25" y="5"/>
                    </a:cubicBezTo>
                    <a:cubicBezTo>
                      <a:pt x="26" y="5"/>
                      <a:pt x="27" y="6"/>
                      <a:pt x="29" y="7"/>
                    </a:cubicBezTo>
                    <a:cubicBezTo>
                      <a:pt x="30" y="5"/>
                      <a:pt x="31" y="2"/>
                      <a:pt x="3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0" name="Freeform 672">
                <a:extLst>
                  <a:ext uri="{FF2B5EF4-FFF2-40B4-BE49-F238E27FC236}">
                    <a16:creationId xmlns:a16="http://schemas.microsoft.com/office/drawing/2014/main" id="{462EF5EC-1E96-A24A-AE13-C538FDDC8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0952" y="6941558"/>
                <a:ext cx="127790" cy="89128"/>
              </a:xfrm>
              <a:custGeom>
                <a:avLst/>
                <a:gdLst>
                  <a:gd name="T0" fmla="*/ 15 w 15"/>
                  <a:gd name="T1" fmla="*/ 6 h 10"/>
                  <a:gd name="T2" fmla="*/ 10 w 15"/>
                  <a:gd name="T3" fmla="*/ 1 h 10"/>
                  <a:gd name="T4" fmla="*/ 2 w 15"/>
                  <a:gd name="T5" fmla="*/ 5 h 10"/>
                  <a:gd name="T6" fmla="*/ 1 w 15"/>
                  <a:gd name="T7" fmla="*/ 9 h 10"/>
                  <a:gd name="T8" fmla="*/ 6 w 15"/>
                  <a:gd name="T9" fmla="*/ 9 h 10"/>
                  <a:gd name="T10" fmla="*/ 11 w 15"/>
                  <a:gd name="T11" fmla="*/ 7 h 10"/>
                  <a:gd name="T12" fmla="*/ 15 w 15"/>
                  <a:gd name="T13" fmla="*/ 6 h 10"/>
                  <a:gd name="T14" fmla="*/ 15 w 15"/>
                  <a:gd name="T1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15" y="6"/>
                    </a:moveTo>
                    <a:cubicBezTo>
                      <a:pt x="13" y="4"/>
                      <a:pt x="10" y="4"/>
                      <a:pt x="10" y="1"/>
                    </a:cubicBezTo>
                    <a:cubicBezTo>
                      <a:pt x="5" y="0"/>
                      <a:pt x="4" y="0"/>
                      <a:pt x="2" y="5"/>
                    </a:cubicBezTo>
                    <a:cubicBezTo>
                      <a:pt x="2" y="6"/>
                      <a:pt x="0" y="9"/>
                      <a:pt x="1" y="9"/>
                    </a:cubicBezTo>
                    <a:cubicBezTo>
                      <a:pt x="3" y="10"/>
                      <a:pt x="5" y="10"/>
                      <a:pt x="6" y="9"/>
                    </a:cubicBezTo>
                    <a:cubicBezTo>
                      <a:pt x="8" y="8"/>
                      <a:pt x="9" y="7"/>
                      <a:pt x="11" y="7"/>
                    </a:cubicBezTo>
                    <a:cubicBezTo>
                      <a:pt x="11" y="7"/>
                      <a:pt x="15" y="7"/>
                      <a:pt x="15" y="6"/>
                    </a:cubicBezTo>
                    <a:cubicBezTo>
                      <a:pt x="14" y="6"/>
                      <a:pt x="15" y="7"/>
                      <a:pt x="15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1" name="Freeform 673">
                <a:extLst>
                  <a:ext uri="{FF2B5EF4-FFF2-40B4-BE49-F238E27FC236}">
                    <a16:creationId xmlns:a16="http://schemas.microsoft.com/office/drawing/2014/main" id="{C5515D65-1CE4-044C-8758-5F196B4A1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7945" y="6913900"/>
                <a:ext cx="75513" cy="162894"/>
              </a:xfrm>
              <a:custGeom>
                <a:avLst/>
                <a:gdLst>
                  <a:gd name="T0" fmla="*/ 6 w 9"/>
                  <a:gd name="T1" fmla="*/ 16 h 18"/>
                  <a:gd name="T2" fmla="*/ 7 w 9"/>
                  <a:gd name="T3" fmla="*/ 11 h 18"/>
                  <a:gd name="T4" fmla="*/ 6 w 9"/>
                  <a:gd name="T5" fmla="*/ 6 h 18"/>
                  <a:gd name="T6" fmla="*/ 7 w 9"/>
                  <a:gd name="T7" fmla="*/ 4 h 18"/>
                  <a:gd name="T8" fmla="*/ 3 w 9"/>
                  <a:gd name="T9" fmla="*/ 1 h 18"/>
                  <a:gd name="T10" fmla="*/ 0 w 9"/>
                  <a:gd name="T11" fmla="*/ 9 h 18"/>
                  <a:gd name="T12" fmla="*/ 4 w 9"/>
                  <a:gd name="T13" fmla="*/ 18 h 18"/>
                  <a:gd name="T14" fmla="*/ 6 w 9"/>
                  <a:gd name="T15" fmla="*/ 16 h 18"/>
                  <a:gd name="T16" fmla="*/ 6 w 9"/>
                  <a:gd name="T17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8">
                    <a:moveTo>
                      <a:pt x="6" y="16"/>
                    </a:moveTo>
                    <a:cubicBezTo>
                      <a:pt x="7" y="14"/>
                      <a:pt x="9" y="12"/>
                      <a:pt x="7" y="11"/>
                    </a:cubicBezTo>
                    <a:cubicBezTo>
                      <a:pt x="6" y="10"/>
                      <a:pt x="5" y="8"/>
                      <a:pt x="6" y="6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6" y="3"/>
                      <a:pt x="4" y="1"/>
                      <a:pt x="3" y="1"/>
                    </a:cubicBezTo>
                    <a:cubicBezTo>
                      <a:pt x="0" y="0"/>
                      <a:pt x="0" y="7"/>
                      <a:pt x="0" y="9"/>
                    </a:cubicBezTo>
                    <a:cubicBezTo>
                      <a:pt x="0" y="13"/>
                      <a:pt x="2" y="15"/>
                      <a:pt x="4" y="18"/>
                    </a:cubicBezTo>
                    <a:cubicBezTo>
                      <a:pt x="5" y="17"/>
                      <a:pt x="6" y="16"/>
                      <a:pt x="6" y="16"/>
                    </a:cubicBezTo>
                    <a:cubicBezTo>
                      <a:pt x="7" y="14"/>
                      <a:pt x="6" y="16"/>
                      <a:pt x="6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2" name="Freeform 674">
                <a:extLst>
                  <a:ext uri="{FF2B5EF4-FFF2-40B4-BE49-F238E27FC236}">
                    <a16:creationId xmlns:a16="http://schemas.microsoft.com/office/drawing/2014/main" id="{0452E226-44F2-0841-BB2A-14BE4266A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1508" y="6932341"/>
                <a:ext cx="110363" cy="79912"/>
              </a:xfrm>
              <a:custGeom>
                <a:avLst/>
                <a:gdLst>
                  <a:gd name="T0" fmla="*/ 11 w 13"/>
                  <a:gd name="T1" fmla="*/ 0 h 9"/>
                  <a:gd name="T2" fmla="*/ 2 w 13"/>
                  <a:gd name="T3" fmla="*/ 2 h 9"/>
                  <a:gd name="T4" fmla="*/ 3 w 13"/>
                  <a:gd name="T5" fmla="*/ 9 h 9"/>
                  <a:gd name="T6" fmla="*/ 7 w 13"/>
                  <a:gd name="T7" fmla="*/ 8 h 9"/>
                  <a:gd name="T8" fmla="*/ 10 w 13"/>
                  <a:gd name="T9" fmla="*/ 7 h 9"/>
                  <a:gd name="T10" fmla="*/ 11 w 13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11" y="0"/>
                    </a:moveTo>
                    <a:cubicBezTo>
                      <a:pt x="9" y="0"/>
                      <a:pt x="2" y="0"/>
                      <a:pt x="2" y="2"/>
                    </a:cubicBezTo>
                    <a:cubicBezTo>
                      <a:pt x="0" y="4"/>
                      <a:pt x="0" y="8"/>
                      <a:pt x="3" y="9"/>
                    </a:cubicBezTo>
                    <a:cubicBezTo>
                      <a:pt x="4" y="8"/>
                      <a:pt x="6" y="9"/>
                      <a:pt x="7" y="8"/>
                    </a:cubicBezTo>
                    <a:cubicBezTo>
                      <a:pt x="8" y="8"/>
                      <a:pt x="9" y="6"/>
                      <a:pt x="10" y="7"/>
                    </a:cubicBezTo>
                    <a:cubicBezTo>
                      <a:pt x="13" y="9"/>
                      <a:pt x="11" y="1"/>
                      <a:pt x="1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3" name="Freeform 675">
                <a:extLst>
                  <a:ext uri="{FF2B5EF4-FFF2-40B4-BE49-F238E27FC236}">
                    <a16:creationId xmlns:a16="http://schemas.microsoft.com/office/drawing/2014/main" id="{180E35EF-D3DA-BD4F-AC3C-ADC6B65A6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6705" y="6984586"/>
                <a:ext cx="162644" cy="144451"/>
              </a:xfrm>
              <a:custGeom>
                <a:avLst/>
                <a:gdLst>
                  <a:gd name="T0" fmla="*/ 19 w 19"/>
                  <a:gd name="T1" fmla="*/ 14 h 16"/>
                  <a:gd name="T2" fmla="*/ 17 w 19"/>
                  <a:gd name="T3" fmla="*/ 10 h 16"/>
                  <a:gd name="T4" fmla="*/ 16 w 19"/>
                  <a:gd name="T5" fmla="*/ 7 h 16"/>
                  <a:gd name="T6" fmla="*/ 14 w 19"/>
                  <a:gd name="T7" fmla="*/ 3 h 16"/>
                  <a:gd name="T8" fmla="*/ 12 w 19"/>
                  <a:gd name="T9" fmla="*/ 0 h 16"/>
                  <a:gd name="T10" fmla="*/ 6 w 19"/>
                  <a:gd name="T11" fmla="*/ 6 h 16"/>
                  <a:gd name="T12" fmla="*/ 9 w 19"/>
                  <a:gd name="T13" fmla="*/ 9 h 16"/>
                  <a:gd name="T14" fmla="*/ 12 w 19"/>
                  <a:gd name="T15" fmla="*/ 11 h 16"/>
                  <a:gd name="T16" fmla="*/ 16 w 19"/>
                  <a:gd name="T17" fmla="*/ 13 h 16"/>
                  <a:gd name="T18" fmla="*/ 19 w 19"/>
                  <a:gd name="T19" fmla="*/ 14 h 16"/>
                  <a:gd name="T20" fmla="*/ 19 w 19"/>
                  <a:gd name="T2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6">
                    <a:moveTo>
                      <a:pt x="19" y="14"/>
                    </a:moveTo>
                    <a:cubicBezTo>
                      <a:pt x="19" y="12"/>
                      <a:pt x="19" y="11"/>
                      <a:pt x="17" y="10"/>
                    </a:cubicBezTo>
                    <a:cubicBezTo>
                      <a:pt x="15" y="9"/>
                      <a:pt x="17" y="8"/>
                      <a:pt x="16" y="7"/>
                    </a:cubicBezTo>
                    <a:cubicBezTo>
                      <a:pt x="15" y="5"/>
                      <a:pt x="14" y="6"/>
                      <a:pt x="14" y="3"/>
                    </a:cubicBezTo>
                    <a:cubicBezTo>
                      <a:pt x="14" y="3"/>
                      <a:pt x="11" y="1"/>
                      <a:pt x="12" y="0"/>
                    </a:cubicBezTo>
                    <a:cubicBezTo>
                      <a:pt x="9" y="0"/>
                      <a:pt x="0" y="1"/>
                      <a:pt x="6" y="6"/>
                    </a:cubicBezTo>
                    <a:cubicBezTo>
                      <a:pt x="7" y="7"/>
                      <a:pt x="8" y="8"/>
                      <a:pt x="9" y="9"/>
                    </a:cubicBezTo>
                    <a:cubicBezTo>
                      <a:pt x="10" y="10"/>
                      <a:pt x="11" y="10"/>
                      <a:pt x="12" y="11"/>
                    </a:cubicBezTo>
                    <a:cubicBezTo>
                      <a:pt x="14" y="11"/>
                      <a:pt x="16" y="11"/>
                      <a:pt x="16" y="13"/>
                    </a:cubicBezTo>
                    <a:cubicBezTo>
                      <a:pt x="17" y="14"/>
                      <a:pt x="18" y="16"/>
                      <a:pt x="19" y="14"/>
                    </a:cubicBezTo>
                    <a:cubicBezTo>
                      <a:pt x="19" y="13"/>
                      <a:pt x="18" y="15"/>
                      <a:pt x="19" y="1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4" name="Freeform 676">
                <a:extLst>
                  <a:ext uri="{FF2B5EF4-FFF2-40B4-BE49-F238E27FC236}">
                    <a16:creationId xmlns:a16="http://schemas.microsoft.com/office/drawing/2014/main" id="{6E824DCD-D407-7C4D-AA46-826BFE792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7696" y="7058349"/>
                <a:ext cx="842256" cy="756060"/>
              </a:xfrm>
              <a:custGeom>
                <a:avLst/>
                <a:gdLst>
                  <a:gd name="T0" fmla="*/ 95 w 99"/>
                  <a:gd name="T1" fmla="*/ 73 h 84"/>
                  <a:gd name="T2" fmla="*/ 93 w 99"/>
                  <a:gd name="T3" fmla="*/ 68 h 84"/>
                  <a:gd name="T4" fmla="*/ 90 w 99"/>
                  <a:gd name="T5" fmla="*/ 65 h 84"/>
                  <a:gd name="T6" fmla="*/ 86 w 99"/>
                  <a:gd name="T7" fmla="*/ 60 h 84"/>
                  <a:gd name="T8" fmla="*/ 87 w 99"/>
                  <a:gd name="T9" fmla="*/ 55 h 84"/>
                  <a:gd name="T10" fmla="*/ 89 w 99"/>
                  <a:gd name="T11" fmla="*/ 50 h 84"/>
                  <a:gd name="T12" fmla="*/ 84 w 99"/>
                  <a:gd name="T13" fmla="*/ 49 h 84"/>
                  <a:gd name="T14" fmla="*/ 84 w 99"/>
                  <a:gd name="T15" fmla="*/ 46 h 84"/>
                  <a:gd name="T16" fmla="*/ 84 w 99"/>
                  <a:gd name="T17" fmla="*/ 40 h 84"/>
                  <a:gd name="T18" fmla="*/ 82 w 99"/>
                  <a:gd name="T19" fmla="*/ 36 h 84"/>
                  <a:gd name="T20" fmla="*/ 85 w 99"/>
                  <a:gd name="T21" fmla="*/ 31 h 84"/>
                  <a:gd name="T22" fmla="*/ 86 w 99"/>
                  <a:gd name="T23" fmla="*/ 20 h 84"/>
                  <a:gd name="T24" fmla="*/ 79 w 99"/>
                  <a:gd name="T25" fmla="*/ 18 h 84"/>
                  <a:gd name="T26" fmla="*/ 76 w 99"/>
                  <a:gd name="T27" fmla="*/ 15 h 84"/>
                  <a:gd name="T28" fmla="*/ 71 w 99"/>
                  <a:gd name="T29" fmla="*/ 13 h 84"/>
                  <a:gd name="T30" fmla="*/ 66 w 99"/>
                  <a:gd name="T31" fmla="*/ 12 h 84"/>
                  <a:gd name="T32" fmla="*/ 61 w 99"/>
                  <a:gd name="T33" fmla="*/ 11 h 84"/>
                  <a:gd name="T34" fmla="*/ 57 w 99"/>
                  <a:gd name="T35" fmla="*/ 12 h 84"/>
                  <a:gd name="T36" fmla="*/ 53 w 99"/>
                  <a:gd name="T37" fmla="*/ 15 h 84"/>
                  <a:gd name="T38" fmla="*/ 49 w 99"/>
                  <a:gd name="T39" fmla="*/ 17 h 84"/>
                  <a:gd name="T40" fmla="*/ 46 w 99"/>
                  <a:gd name="T41" fmla="*/ 20 h 84"/>
                  <a:gd name="T42" fmla="*/ 33 w 99"/>
                  <a:gd name="T43" fmla="*/ 18 h 84"/>
                  <a:gd name="T44" fmla="*/ 30 w 99"/>
                  <a:gd name="T45" fmla="*/ 16 h 84"/>
                  <a:gd name="T46" fmla="*/ 25 w 99"/>
                  <a:gd name="T47" fmla="*/ 15 h 84"/>
                  <a:gd name="T48" fmla="*/ 24 w 99"/>
                  <a:gd name="T49" fmla="*/ 10 h 84"/>
                  <a:gd name="T50" fmla="*/ 20 w 99"/>
                  <a:gd name="T51" fmla="*/ 5 h 84"/>
                  <a:gd name="T52" fmla="*/ 14 w 99"/>
                  <a:gd name="T53" fmla="*/ 5 h 84"/>
                  <a:gd name="T54" fmla="*/ 11 w 99"/>
                  <a:gd name="T55" fmla="*/ 7 h 84"/>
                  <a:gd name="T56" fmla="*/ 5 w 99"/>
                  <a:gd name="T57" fmla="*/ 4 h 84"/>
                  <a:gd name="T58" fmla="*/ 1 w 99"/>
                  <a:gd name="T59" fmla="*/ 3 h 84"/>
                  <a:gd name="T60" fmla="*/ 0 w 99"/>
                  <a:gd name="T61" fmla="*/ 5 h 84"/>
                  <a:gd name="T62" fmla="*/ 1 w 99"/>
                  <a:gd name="T63" fmla="*/ 8 h 84"/>
                  <a:gd name="T64" fmla="*/ 1 w 99"/>
                  <a:gd name="T65" fmla="*/ 10 h 84"/>
                  <a:gd name="T66" fmla="*/ 1 w 99"/>
                  <a:gd name="T67" fmla="*/ 12 h 84"/>
                  <a:gd name="T68" fmla="*/ 3 w 99"/>
                  <a:gd name="T69" fmla="*/ 14 h 84"/>
                  <a:gd name="T70" fmla="*/ 3 w 99"/>
                  <a:gd name="T71" fmla="*/ 16 h 84"/>
                  <a:gd name="T72" fmla="*/ 5 w 99"/>
                  <a:gd name="T73" fmla="*/ 21 h 84"/>
                  <a:gd name="T74" fmla="*/ 8 w 99"/>
                  <a:gd name="T75" fmla="*/ 24 h 84"/>
                  <a:gd name="T76" fmla="*/ 10 w 99"/>
                  <a:gd name="T77" fmla="*/ 25 h 84"/>
                  <a:gd name="T78" fmla="*/ 8 w 99"/>
                  <a:gd name="T79" fmla="*/ 37 h 84"/>
                  <a:gd name="T80" fmla="*/ 12 w 99"/>
                  <a:gd name="T81" fmla="*/ 41 h 84"/>
                  <a:gd name="T82" fmla="*/ 18 w 99"/>
                  <a:gd name="T83" fmla="*/ 47 h 84"/>
                  <a:gd name="T84" fmla="*/ 17 w 99"/>
                  <a:gd name="T85" fmla="*/ 50 h 84"/>
                  <a:gd name="T86" fmla="*/ 19 w 99"/>
                  <a:gd name="T87" fmla="*/ 52 h 84"/>
                  <a:gd name="T88" fmla="*/ 22 w 99"/>
                  <a:gd name="T89" fmla="*/ 58 h 84"/>
                  <a:gd name="T90" fmla="*/ 24 w 99"/>
                  <a:gd name="T91" fmla="*/ 55 h 84"/>
                  <a:gd name="T92" fmla="*/ 25 w 99"/>
                  <a:gd name="T93" fmla="*/ 56 h 84"/>
                  <a:gd name="T94" fmla="*/ 26 w 99"/>
                  <a:gd name="T95" fmla="*/ 57 h 84"/>
                  <a:gd name="T96" fmla="*/ 30 w 99"/>
                  <a:gd name="T97" fmla="*/ 57 h 84"/>
                  <a:gd name="T98" fmla="*/ 35 w 99"/>
                  <a:gd name="T99" fmla="*/ 66 h 84"/>
                  <a:gd name="T100" fmla="*/ 46 w 99"/>
                  <a:gd name="T101" fmla="*/ 74 h 84"/>
                  <a:gd name="T102" fmla="*/ 52 w 99"/>
                  <a:gd name="T103" fmla="*/ 76 h 84"/>
                  <a:gd name="T104" fmla="*/ 56 w 99"/>
                  <a:gd name="T105" fmla="*/ 75 h 84"/>
                  <a:gd name="T106" fmla="*/ 56 w 99"/>
                  <a:gd name="T107" fmla="*/ 76 h 84"/>
                  <a:gd name="T108" fmla="*/ 61 w 99"/>
                  <a:gd name="T109" fmla="*/ 73 h 84"/>
                  <a:gd name="T110" fmla="*/ 60 w 99"/>
                  <a:gd name="T111" fmla="*/ 73 h 84"/>
                  <a:gd name="T112" fmla="*/ 62 w 99"/>
                  <a:gd name="T113" fmla="*/ 73 h 84"/>
                  <a:gd name="T114" fmla="*/ 65 w 99"/>
                  <a:gd name="T115" fmla="*/ 77 h 84"/>
                  <a:gd name="T116" fmla="*/ 69 w 99"/>
                  <a:gd name="T117" fmla="*/ 81 h 84"/>
                  <a:gd name="T118" fmla="*/ 88 w 99"/>
                  <a:gd name="T119" fmla="*/ 84 h 84"/>
                  <a:gd name="T120" fmla="*/ 92 w 99"/>
                  <a:gd name="T121" fmla="*/ 77 h 84"/>
                  <a:gd name="T122" fmla="*/ 95 w 99"/>
                  <a:gd name="T123" fmla="*/ 73 h 84"/>
                  <a:gd name="T124" fmla="*/ 95 w 99"/>
                  <a:gd name="T125" fmla="*/ 7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9" h="84">
                    <a:moveTo>
                      <a:pt x="95" y="73"/>
                    </a:moveTo>
                    <a:cubicBezTo>
                      <a:pt x="93" y="72"/>
                      <a:pt x="94" y="70"/>
                      <a:pt x="93" y="68"/>
                    </a:cubicBezTo>
                    <a:cubicBezTo>
                      <a:pt x="93" y="67"/>
                      <a:pt x="91" y="66"/>
                      <a:pt x="90" y="65"/>
                    </a:cubicBezTo>
                    <a:cubicBezTo>
                      <a:pt x="88" y="64"/>
                      <a:pt x="87" y="62"/>
                      <a:pt x="86" y="60"/>
                    </a:cubicBezTo>
                    <a:cubicBezTo>
                      <a:pt x="84" y="58"/>
                      <a:pt x="85" y="58"/>
                      <a:pt x="87" y="55"/>
                    </a:cubicBezTo>
                    <a:cubicBezTo>
                      <a:pt x="88" y="54"/>
                      <a:pt x="90" y="52"/>
                      <a:pt x="89" y="50"/>
                    </a:cubicBezTo>
                    <a:cubicBezTo>
                      <a:pt x="88" y="49"/>
                      <a:pt x="85" y="49"/>
                      <a:pt x="84" y="49"/>
                    </a:cubicBezTo>
                    <a:cubicBezTo>
                      <a:pt x="83" y="48"/>
                      <a:pt x="84" y="46"/>
                      <a:pt x="84" y="46"/>
                    </a:cubicBezTo>
                    <a:cubicBezTo>
                      <a:pt x="83" y="44"/>
                      <a:pt x="83" y="41"/>
                      <a:pt x="84" y="40"/>
                    </a:cubicBezTo>
                    <a:cubicBezTo>
                      <a:pt x="86" y="38"/>
                      <a:pt x="83" y="37"/>
                      <a:pt x="82" y="36"/>
                    </a:cubicBezTo>
                    <a:cubicBezTo>
                      <a:pt x="82" y="35"/>
                      <a:pt x="84" y="32"/>
                      <a:pt x="85" y="31"/>
                    </a:cubicBezTo>
                    <a:cubicBezTo>
                      <a:pt x="85" y="30"/>
                      <a:pt x="87" y="20"/>
                      <a:pt x="86" y="20"/>
                    </a:cubicBezTo>
                    <a:cubicBezTo>
                      <a:pt x="83" y="20"/>
                      <a:pt x="82" y="20"/>
                      <a:pt x="79" y="18"/>
                    </a:cubicBezTo>
                    <a:cubicBezTo>
                      <a:pt x="78" y="17"/>
                      <a:pt x="77" y="16"/>
                      <a:pt x="76" y="15"/>
                    </a:cubicBezTo>
                    <a:cubicBezTo>
                      <a:pt x="75" y="14"/>
                      <a:pt x="72" y="14"/>
                      <a:pt x="71" y="13"/>
                    </a:cubicBezTo>
                    <a:cubicBezTo>
                      <a:pt x="69" y="13"/>
                      <a:pt x="68" y="13"/>
                      <a:pt x="66" y="12"/>
                    </a:cubicBezTo>
                    <a:cubicBezTo>
                      <a:pt x="65" y="10"/>
                      <a:pt x="63" y="11"/>
                      <a:pt x="61" y="11"/>
                    </a:cubicBezTo>
                    <a:cubicBezTo>
                      <a:pt x="60" y="12"/>
                      <a:pt x="58" y="11"/>
                      <a:pt x="57" y="12"/>
                    </a:cubicBezTo>
                    <a:cubicBezTo>
                      <a:pt x="55" y="12"/>
                      <a:pt x="54" y="14"/>
                      <a:pt x="53" y="15"/>
                    </a:cubicBezTo>
                    <a:cubicBezTo>
                      <a:pt x="52" y="16"/>
                      <a:pt x="49" y="15"/>
                      <a:pt x="49" y="17"/>
                    </a:cubicBezTo>
                    <a:cubicBezTo>
                      <a:pt x="49" y="19"/>
                      <a:pt x="48" y="19"/>
                      <a:pt x="46" y="20"/>
                    </a:cubicBezTo>
                    <a:cubicBezTo>
                      <a:pt x="41" y="21"/>
                      <a:pt x="37" y="21"/>
                      <a:pt x="33" y="18"/>
                    </a:cubicBezTo>
                    <a:cubicBezTo>
                      <a:pt x="32" y="17"/>
                      <a:pt x="31" y="16"/>
                      <a:pt x="30" y="16"/>
                    </a:cubicBezTo>
                    <a:cubicBezTo>
                      <a:pt x="28" y="14"/>
                      <a:pt x="27" y="15"/>
                      <a:pt x="25" y="15"/>
                    </a:cubicBezTo>
                    <a:cubicBezTo>
                      <a:pt x="24" y="14"/>
                      <a:pt x="24" y="11"/>
                      <a:pt x="24" y="10"/>
                    </a:cubicBezTo>
                    <a:cubicBezTo>
                      <a:pt x="21" y="9"/>
                      <a:pt x="20" y="8"/>
                      <a:pt x="20" y="5"/>
                    </a:cubicBezTo>
                    <a:cubicBezTo>
                      <a:pt x="20" y="0"/>
                      <a:pt x="16" y="3"/>
                      <a:pt x="14" y="5"/>
                    </a:cubicBezTo>
                    <a:cubicBezTo>
                      <a:pt x="13" y="6"/>
                      <a:pt x="12" y="7"/>
                      <a:pt x="11" y="7"/>
                    </a:cubicBezTo>
                    <a:cubicBezTo>
                      <a:pt x="9" y="6"/>
                      <a:pt x="6" y="6"/>
                      <a:pt x="5" y="4"/>
                    </a:cubicBezTo>
                    <a:cubicBezTo>
                      <a:pt x="3" y="2"/>
                      <a:pt x="3" y="1"/>
                      <a:pt x="1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1" y="8"/>
                      <a:pt x="2" y="10"/>
                      <a:pt x="1" y="10"/>
                    </a:cubicBezTo>
                    <a:cubicBezTo>
                      <a:pt x="1" y="11"/>
                      <a:pt x="0" y="11"/>
                      <a:pt x="1" y="12"/>
                    </a:cubicBezTo>
                    <a:cubicBezTo>
                      <a:pt x="1" y="13"/>
                      <a:pt x="3" y="13"/>
                      <a:pt x="3" y="14"/>
                    </a:cubicBezTo>
                    <a:cubicBezTo>
                      <a:pt x="3" y="15"/>
                      <a:pt x="2" y="16"/>
                      <a:pt x="3" y="16"/>
                    </a:cubicBezTo>
                    <a:cubicBezTo>
                      <a:pt x="4" y="18"/>
                      <a:pt x="4" y="19"/>
                      <a:pt x="5" y="21"/>
                    </a:cubicBezTo>
                    <a:cubicBezTo>
                      <a:pt x="6" y="22"/>
                      <a:pt x="6" y="23"/>
                      <a:pt x="8" y="24"/>
                    </a:cubicBezTo>
                    <a:cubicBezTo>
                      <a:pt x="8" y="24"/>
                      <a:pt x="10" y="25"/>
                      <a:pt x="10" y="25"/>
                    </a:cubicBezTo>
                    <a:cubicBezTo>
                      <a:pt x="11" y="29"/>
                      <a:pt x="2" y="33"/>
                      <a:pt x="8" y="37"/>
                    </a:cubicBezTo>
                    <a:cubicBezTo>
                      <a:pt x="10" y="38"/>
                      <a:pt x="10" y="40"/>
                      <a:pt x="12" y="41"/>
                    </a:cubicBezTo>
                    <a:cubicBezTo>
                      <a:pt x="14" y="43"/>
                      <a:pt x="16" y="44"/>
                      <a:pt x="18" y="47"/>
                    </a:cubicBezTo>
                    <a:cubicBezTo>
                      <a:pt x="18" y="48"/>
                      <a:pt x="17" y="49"/>
                      <a:pt x="17" y="50"/>
                    </a:cubicBezTo>
                    <a:cubicBezTo>
                      <a:pt x="18" y="51"/>
                      <a:pt x="20" y="51"/>
                      <a:pt x="19" y="52"/>
                    </a:cubicBezTo>
                    <a:cubicBezTo>
                      <a:pt x="19" y="55"/>
                      <a:pt x="21" y="56"/>
                      <a:pt x="22" y="58"/>
                    </a:cubicBezTo>
                    <a:cubicBezTo>
                      <a:pt x="24" y="57"/>
                      <a:pt x="23" y="56"/>
                      <a:pt x="24" y="55"/>
                    </a:cubicBezTo>
                    <a:cubicBezTo>
                      <a:pt x="24" y="55"/>
                      <a:pt x="25" y="56"/>
                      <a:pt x="25" y="56"/>
                    </a:cubicBezTo>
                    <a:cubicBezTo>
                      <a:pt x="27" y="56"/>
                      <a:pt x="25" y="56"/>
                      <a:pt x="26" y="57"/>
                    </a:cubicBezTo>
                    <a:cubicBezTo>
                      <a:pt x="27" y="58"/>
                      <a:pt x="28" y="55"/>
                      <a:pt x="30" y="57"/>
                    </a:cubicBezTo>
                    <a:cubicBezTo>
                      <a:pt x="32" y="60"/>
                      <a:pt x="33" y="63"/>
                      <a:pt x="35" y="66"/>
                    </a:cubicBezTo>
                    <a:cubicBezTo>
                      <a:pt x="37" y="69"/>
                      <a:pt x="42" y="72"/>
                      <a:pt x="46" y="74"/>
                    </a:cubicBezTo>
                    <a:cubicBezTo>
                      <a:pt x="48" y="75"/>
                      <a:pt x="50" y="75"/>
                      <a:pt x="52" y="76"/>
                    </a:cubicBezTo>
                    <a:cubicBezTo>
                      <a:pt x="53" y="76"/>
                      <a:pt x="56" y="75"/>
                      <a:pt x="56" y="75"/>
                    </a:cubicBezTo>
                    <a:cubicBezTo>
                      <a:pt x="56" y="75"/>
                      <a:pt x="56" y="76"/>
                      <a:pt x="56" y="76"/>
                    </a:cubicBezTo>
                    <a:cubicBezTo>
                      <a:pt x="57" y="76"/>
                      <a:pt x="60" y="74"/>
                      <a:pt x="61" y="73"/>
                    </a:cubicBezTo>
                    <a:cubicBezTo>
                      <a:pt x="61" y="73"/>
                      <a:pt x="60" y="73"/>
                      <a:pt x="60" y="73"/>
                    </a:cubicBezTo>
                    <a:cubicBezTo>
                      <a:pt x="60" y="72"/>
                      <a:pt x="62" y="73"/>
                      <a:pt x="62" y="73"/>
                    </a:cubicBezTo>
                    <a:cubicBezTo>
                      <a:pt x="64" y="74"/>
                      <a:pt x="64" y="75"/>
                      <a:pt x="65" y="77"/>
                    </a:cubicBezTo>
                    <a:cubicBezTo>
                      <a:pt x="66" y="80"/>
                      <a:pt x="67" y="80"/>
                      <a:pt x="69" y="81"/>
                    </a:cubicBezTo>
                    <a:cubicBezTo>
                      <a:pt x="75" y="82"/>
                      <a:pt x="82" y="83"/>
                      <a:pt x="88" y="84"/>
                    </a:cubicBezTo>
                    <a:cubicBezTo>
                      <a:pt x="88" y="80"/>
                      <a:pt x="89" y="79"/>
                      <a:pt x="92" y="77"/>
                    </a:cubicBezTo>
                    <a:cubicBezTo>
                      <a:pt x="94" y="76"/>
                      <a:pt x="99" y="75"/>
                      <a:pt x="95" y="73"/>
                    </a:cubicBezTo>
                    <a:cubicBezTo>
                      <a:pt x="94" y="72"/>
                      <a:pt x="97" y="74"/>
                      <a:pt x="95" y="7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5" name="Freeform 677">
                <a:extLst>
                  <a:ext uri="{FF2B5EF4-FFF2-40B4-BE49-F238E27FC236}">
                    <a16:creationId xmlns:a16="http://schemas.microsoft.com/office/drawing/2014/main" id="{C1681D14-C184-994A-9810-7351917E6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5121" y="7067570"/>
                <a:ext cx="66801" cy="52250"/>
              </a:xfrm>
              <a:custGeom>
                <a:avLst/>
                <a:gdLst>
                  <a:gd name="T0" fmla="*/ 1 w 8"/>
                  <a:gd name="T1" fmla="*/ 1 h 6"/>
                  <a:gd name="T2" fmla="*/ 3 w 8"/>
                  <a:gd name="T3" fmla="*/ 4 h 6"/>
                  <a:gd name="T4" fmla="*/ 8 w 8"/>
                  <a:gd name="T5" fmla="*/ 6 h 6"/>
                  <a:gd name="T6" fmla="*/ 0 w 8"/>
                  <a:gd name="T7" fmla="*/ 0 h 6"/>
                  <a:gd name="T8" fmla="*/ 1 w 8"/>
                  <a:gd name="T9" fmla="*/ 1 h 6"/>
                  <a:gd name="T10" fmla="*/ 1 w 8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2" y="1"/>
                      <a:pt x="2" y="3"/>
                      <a:pt x="3" y="4"/>
                    </a:cubicBezTo>
                    <a:cubicBezTo>
                      <a:pt x="5" y="4"/>
                      <a:pt x="6" y="5"/>
                      <a:pt x="8" y="6"/>
                    </a:cubicBezTo>
                    <a:cubicBezTo>
                      <a:pt x="7" y="2"/>
                      <a:pt x="3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6" name="Freeform 678">
                <a:extLst>
                  <a:ext uri="{FF2B5EF4-FFF2-40B4-BE49-F238E27FC236}">
                    <a16:creationId xmlns:a16="http://schemas.microsoft.com/office/drawing/2014/main" id="{12399AEB-5B6E-0E4F-A2CC-98010EAA9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7625" y="6849355"/>
                <a:ext cx="299149" cy="162894"/>
              </a:xfrm>
              <a:custGeom>
                <a:avLst/>
                <a:gdLst>
                  <a:gd name="T0" fmla="*/ 26 w 35"/>
                  <a:gd name="T1" fmla="*/ 15 h 18"/>
                  <a:gd name="T2" fmla="*/ 30 w 35"/>
                  <a:gd name="T3" fmla="*/ 17 h 18"/>
                  <a:gd name="T4" fmla="*/ 34 w 35"/>
                  <a:gd name="T5" fmla="*/ 17 h 18"/>
                  <a:gd name="T6" fmla="*/ 33 w 35"/>
                  <a:gd name="T7" fmla="*/ 12 h 18"/>
                  <a:gd name="T8" fmla="*/ 30 w 35"/>
                  <a:gd name="T9" fmla="*/ 10 h 18"/>
                  <a:gd name="T10" fmla="*/ 27 w 35"/>
                  <a:gd name="T11" fmla="*/ 7 h 18"/>
                  <a:gd name="T12" fmla="*/ 19 w 35"/>
                  <a:gd name="T13" fmla="*/ 6 h 18"/>
                  <a:gd name="T14" fmla="*/ 9 w 35"/>
                  <a:gd name="T15" fmla="*/ 4 h 18"/>
                  <a:gd name="T16" fmla="*/ 0 w 35"/>
                  <a:gd name="T17" fmla="*/ 2 h 18"/>
                  <a:gd name="T18" fmla="*/ 8 w 35"/>
                  <a:gd name="T19" fmla="*/ 14 h 18"/>
                  <a:gd name="T20" fmla="*/ 18 w 35"/>
                  <a:gd name="T21" fmla="*/ 18 h 18"/>
                  <a:gd name="T22" fmla="*/ 26 w 35"/>
                  <a:gd name="T23" fmla="*/ 15 h 18"/>
                  <a:gd name="T24" fmla="*/ 26 w 35"/>
                  <a:gd name="T2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18">
                    <a:moveTo>
                      <a:pt x="26" y="15"/>
                    </a:moveTo>
                    <a:cubicBezTo>
                      <a:pt x="27" y="14"/>
                      <a:pt x="29" y="16"/>
                      <a:pt x="30" y="17"/>
                    </a:cubicBezTo>
                    <a:cubicBezTo>
                      <a:pt x="30" y="17"/>
                      <a:pt x="34" y="17"/>
                      <a:pt x="34" y="17"/>
                    </a:cubicBezTo>
                    <a:cubicBezTo>
                      <a:pt x="35" y="16"/>
                      <a:pt x="30" y="12"/>
                      <a:pt x="33" y="12"/>
                    </a:cubicBezTo>
                    <a:cubicBezTo>
                      <a:pt x="32" y="11"/>
                      <a:pt x="30" y="11"/>
                      <a:pt x="30" y="10"/>
                    </a:cubicBezTo>
                    <a:cubicBezTo>
                      <a:pt x="30" y="8"/>
                      <a:pt x="29" y="7"/>
                      <a:pt x="27" y="7"/>
                    </a:cubicBezTo>
                    <a:cubicBezTo>
                      <a:pt x="24" y="7"/>
                      <a:pt x="22" y="8"/>
                      <a:pt x="19" y="6"/>
                    </a:cubicBezTo>
                    <a:cubicBezTo>
                      <a:pt x="16" y="5"/>
                      <a:pt x="13" y="5"/>
                      <a:pt x="9" y="4"/>
                    </a:cubicBezTo>
                    <a:cubicBezTo>
                      <a:pt x="6" y="3"/>
                      <a:pt x="4" y="0"/>
                      <a:pt x="0" y="2"/>
                    </a:cubicBezTo>
                    <a:cubicBezTo>
                      <a:pt x="3" y="6"/>
                      <a:pt x="11" y="7"/>
                      <a:pt x="8" y="14"/>
                    </a:cubicBezTo>
                    <a:cubicBezTo>
                      <a:pt x="11" y="14"/>
                      <a:pt x="18" y="14"/>
                      <a:pt x="18" y="18"/>
                    </a:cubicBezTo>
                    <a:cubicBezTo>
                      <a:pt x="18" y="15"/>
                      <a:pt x="24" y="15"/>
                      <a:pt x="26" y="15"/>
                    </a:cubicBezTo>
                    <a:cubicBezTo>
                      <a:pt x="27" y="14"/>
                      <a:pt x="19" y="15"/>
                      <a:pt x="26" y="1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7" name="Freeform 679">
                <a:extLst>
                  <a:ext uri="{FF2B5EF4-FFF2-40B4-BE49-F238E27FC236}">
                    <a16:creationId xmlns:a16="http://schemas.microsoft.com/office/drawing/2014/main" id="{06A385B5-8FD5-9A41-B843-E3760C5FA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3836" y="6956928"/>
                <a:ext cx="229442" cy="190554"/>
              </a:xfrm>
              <a:custGeom>
                <a:avLst/>
                <a:gdLst>
                  <a:gd name="T0" fmla="*/ 8 w 27"/>
                  <a:gd name="T1" fmla="*/ 2 h 21"/>
                  <a:gd name="T2" fmla="*/ 10 w 27"/>
                  <a:gd name="T3" fmla="*/ 5 h 21"/>
                  <a:gd name="T4" fmla="*/ 7 w 27"/>
                  <a:gd name="T5" fmla="*/ 5 h 21"/>
                  <a:gd name="T6" fmla="*/ 4 w 27"/>
                  <a:gd name="T7" fmla="*/ 3 h 21"/>
                  <a:gd name="T8" fmla="*/ 4 w 27"/>
                  <a:gd name="T9" fmla="*/ 7 h 21"/>
                  <a:gd name="T10" fmla="*/ 6 w 27"/>
                  <a:gd name="T11" fmla="*/ 11 h 21"/>
                  <a:gd name="T12" fmla="*/ 8 w 27"/>
                  <a:gd name="T13" fmla="*/ 14 h 21"/>
                  <a:gd name="T14" fmla="*/ 9 w 27"/>
                  <a:gd name="T15" fmla="*/ 17 h 21"/>
                  <a:gd name="T16" fmla="*/ 16 w 27"/>
                  <a:gd name="T17" fmla="*/ 13 h 21"/>
                  <a:gd name="T18" fmla="*/ 17 w 27"/>
                  <a:gd name="T19" fmla="*/ 16 h 21"/>
                  <a:gd name="T20" fmla="*/ 21 w 27"/>
                  <a:gd name="T21" fmla="*/ 21 h 21"/>
                  <a:gd name="T22" fmla="*/ 21 w 27"/>
                  <a:gd name="T23" fmla="*/ 18 h 21"/>
                  <a:gd name="T24" fmla="*/ 23 w 27"/>
                  <a:gd name="T25" fmla="*/ 16 h 21"/>
                  <a:gd name="T26" fmla="*/ 25 w 27"/>
                  <a:gd name="T27" fmla="*/ 11 h 21"/>
                  <a:gd name="T28" fmla="*/ 19 w 27"/>
                  <a:gd name="T29" fmla="*/ 1 h 21"/>
                  <a:gd name="T30" fmla="*/ 12 w 27"/>
                  <a:gd name="T31" fmla="*/ 2 h 21"/>
                  <a:gd name="T32" fmla="*/ 9 w 27"/>
                  <a:gd name="T33" fmla="*/ 0 h 21"/>
                  <a:gd name="T34" fmla="*/ 8 w 27"/>
                  <a:gd name="T35" fmla="*/ 2 h 21"/>
                  <a:gd name="T36" fmla="*/ 8 w 27"/>
                  <a:gd name="T3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21">
                    <a:moveTo>
                      <a:pt x="8" y="2"/>
                    </a:moveTo>
                    <a:cubicBezTo>
                      <a:pt x="8" y="2"/>
                      <a:pt x="11" y="4"/>
                      <a:pt x="10" y="5"/>
                    </a:cubicBezTo>
                    <a:cubicBezTo>
                      <a:pt x="10" y="5"/>
                      <a:pt x="7" y="5"/>
                      <a:pt x="7" y="5"/>
                    </a:cubicBezTo>
                    <a:cubicBezTo>
                      <a:pt x="5" y="5"/>
                      <a:pt x="5" y="3"/>
                      <a:pt x="4" y="3"/>
                    </a:cubicBezTo>
                    <a:cubicBezTo>
                      <a:pt x="0" y="2"/>
                      <a:pt x="4" y="6"/>
                      <a:pt x="4" y="7"/>
                    </a:cubicBezTo>
                    <a:cubicBezTo>
                      <a:pt x="4" y="10"/>
                      <a:pt x="7" y="8"/>
                      <a:pt x="6" y="11"/>
                    </a:cubicBezTo>
                    <a:cubicBezTo>
                      <a:pt x="5" y="13"/>
                      <a:pt x="7" y="13"/>
                      <a:pt x="8" y="14"/>
                    </a:cubicBezTo>
                    <a:cubicBezTo>
                      <a:pt x="9" y="14"/>
                      <a:pt x="9" y="16"/>
                      <a:pt x="9" y="17"/>
                    </a:cubicBezTo>
                    <a:cubicBezTo>
                      <a:pt x="10" y="16"/>
                      <a:pt x="14" y="14"/>
                      <a:pt x="16" y="13"/>
                    </a:cubicBezTo>
                    <a:cubicBezTo>
                      <a:pt x="17" y="13"/>
                      <a:pt x="17" y="15"/>
                      <a:pt x="17" y="16"/>
                    </a:cubicBezTo>
                    <a:cubicBezTo>
                      <a:pt x="17" y="19"/>
                      <a:pt x="18" y="20"/>
                      <a:pt x="21" y="21"/>
                    </a:cubicBezTo>
                    <a:cubicBezTo>
                      <a:pt x="21" y="20"/>
                      <a:pt x="21" y="18"/>
                      <a:pt x="21" y="18"/>
                    </a:cubicBezTo>
                    <a:cubicBezTo>
                      <a:pt x="22" y="17"/>
                      <a:pt x="23" y="17"/>
                      <a:pt x="23" y="16"/>
                    </a:cubicBezTo>
                    <a:cubicBezTo>
                      <a:pt x="24" y="14"/>
                      <a:pt x="24" y="12"/>
                      <a:pt x="25" y="11"/>
                    </a:cubicBezTo>
                    <a:cubicBezTo>
                      <a:pt x="27" y="8"/>
                      <a:pt x="21" y="2"/>
                      <a:pt x="19" y="1"/>
                    </a:cubicBezTo>
                    <a:cubicBezTo>
                      <a:pt x="17" y="4"/>
                      <a:pt x="15" y="4"/>
                      <a:pt x="12" y="2"/>
                    </a:cubicBezTo>
                    <a:cubicBezTo>
                      <a:pt x="12" y="1"/>
                      <a:pt x="10" y="0"/>
                      <a:pt x="9" y="0"/>
                    </a:cubicBezTo>
                    <a:cubicBezTo>
                      <a:pt x="8" y="0"/>
                      <a:pt x="8" y="1"/>
                      <a:pt x="8" y="2"/>
                    </a:cubicBezTo>
                    <a:cubicBezTo>
                      <a:pt x="9" y="3"/>
                      <a:pt x="7" y="0"/>
                      <a:pt x="8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8" name="Freeform 680">
                <a:extLst>
                  <a:ext uri="{FF2B5EF4-FFF2-40B4-BE49-F238E27FC236}">
                    <a16:creationId xmlns:a16="http://schemas.microsoft.com/office/drawing/2014/main" id="{8FB1EC16-0022-F246-A730-912CBBDFE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9347" y="7553171"/>
                <a:ext cx="75513" cy="92202"/>
              </a:xfrm>
              <a:custGeom>
                <a:avLst/>
                <a:gdLst>
                  <a:gd name="T0" fmla="*/ 3 w 9"/>
                  <a:gd name="T1" fmla="*/ 2 h 10"/>
                  <a:gd name="T2" fmla="*/ 0 w 9"/>
                  <a:gd name="T3" fmla="*/ 7 h 10"/>
                  <a:gd name="T4" fmla="*/ 4 w 9"/>
                  <a:gd name="T5" fmla="*/ 8 h 10"/>
                  <a:gd name="T6" fmla="*/ 9 w 9"/>
                  <a:gd name="T7" fmla="*/ 10 h 10"/>
                  <a:gd name="T8" fmla="*/ 7 w 9"/>
                  <a:gd name="T9" fmla="*/ 5 h 10"/>
                  <a:gd name="T10" fmla="*/ 8 w 9"/>
                  <a:gd name="T11" fmla="*/ 3 h 10"/>
                  <a:gd name="T12" fmla="*/ 3 w 9"/>
                  <a:gd name="T13" fmla="*/ 2 h 10"/>
                  <a:gd name="T14" fmla="*/ 3 w 9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3" y="2"/>
                    </a:moveTo>
                    <a:cubicBezTo>
                      <a:pt x="1" y="3"/>
                      <a:pt x="0" y="5"/>
                      <a:pt x="0" y="7"/>
                    </a:cubicBezTo>
                    <a:cubicBezTo>
                      <a:pt x="1" y="7"/>
                      <a:pt x="4" y="7"/>
                      <a:pt x="4" y="8"/>
                    </a:cubicBezTo>
                    <a:cubicBezTo>
                      <a:pt x="6" y="10"/>
                      <a:pt x="7" y="10"/>
                      <a:pt x="9" y="10"/>
                    </a:cubicBezTo>
                    <a:cubicBezTo>
                      <a:pt x="9" y="10"/>
                      <a:pt x="7" y="5"/>
                      <a:pt x="7" y="5"/>
                    </a:cubicBezTo>
                    <a:cubicBezTo>
                      <a:pt x="8" y="5"/>
                      <a:pt x="9" y="5"/>
                      <a:pt x="8" y="3"/>
                    </a:cubicBezTo>
                    <a:cubicBezTo>
                      <a:pt x="6" y="2"/>
                      <a:pt x="5" y="0"/>
                      <a:pt x="3" y="2"/>
                    </a:cubicBezTo>
                    <a:cubicBezTo>
                      <a:pt x="1" y="4"/>
                      <a:pt x="4" y="1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9" name="Freeform 681">
                <a:extLst>
                  <a:ext uri="{FF2B5EF4-FFF2-40B4-BE49-F238E27FC236}">
                    <a16:creationId xmlns:a16="http://schemas.microsoft.com/office/drawing/2014/main" id="{3A9E748F-E80A-E44A-87A9-3051A8FC0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93038" y="7212019"/>
                <a:ext cx="296243" cy="242799"/>
              </a:xfrm>
              <a:custGeom>
                <a:avLst/>
                <a:gdLst>
                  <a:gd name="T0" fmla="*/ 29 w 35"/>
                  <a:gd name="T1" fmla="*/ 10 h 27"/>
                  <a:gd name="T2" fmla="*/ 30 w 35"/>
                  <a:gd name="T3" fmla="*/ 7 h 27"/>
                  <a:gd name="T4" fmla="*/ 29 w 35"/>
                  <a:gd name="T5" fmla="*/ 5 h 27"/>
                  <a:gd name="T6" fmla="*/ 35 w 35"/>
                  <a:gd name="T7" fmla="*/ 0 h 27"/>
                  <a:gd name="T8" fmla="*/ 25 w 35"/>
                  <a:gd name="T9" fmla="*/ 1 h 27"/>
                  <a:gd name="T10" fmla="*/ 19 w 35"/>
                  <a:gd name="T11" fmla="*/ 2 h 27"/>
                  <a:gd name="T12" fmla="*/ 13 w 35"/>
                  <a:gd name="T13" fmla="*/ 2 h 27"/>
                  <a:gd name="T14" fmla="*/ 8 w 35"/>
                  <a:gd name="T15" fmla="*/ 2 h 27"/>
                  <a:gd name="T16" fmla="*/ 7 w 35"/>
                  <a:gd name="T17" fmla="*/ 4 h 27"/>
                  <a:gd name="T18" fmla="*/ 6 w 35"/>
                  <a:gd name="T19" fmla="*/ 6 h 27"/>
                  <a:gd name="T20" fmla="*/ 3 w 35"/>
                  <a:gd name="T21" fmla="*/ 6 h 27"/>
                  <a:gd name="T22" fmla="*/ 3 w 35"/>
                  <a:gd name="T23" fmla="*/ 10 h 27"/>
                  <a:gd name="T24" fmla="*/ 4 w 35"/>
                  <a:gd name="T25" fmla="*/ 14 h 27"/>
                  <a:gd name="T26" fmla="*/ 2 w 35"/>
                  <a:gd name="T27" fmla="*/ 22 h 27"/>
                  <a:gd name="T28" fmla="*/ 7 w 35"/>
                  <a:gd name="T29" fmla="*/ 27 h 27"/>
                  <a:gd name="T30" fmla="*/ 13 w 35"/>
                  <a:gd name="T31" fmla="*/ 24 h 27"/>
                  <a:gd name="T32" fmla="*/ 22 w 35"/>
                  <a:gd name="T33" fmla="*/ 19 h 27"/>
                  <a:gd name="T34" fmla="*/ 28 w 35"/>
                  <a:gd name="T35" fmla="*/ 15 h 27"/>
                  <a:gd name="T36" fmla="*/ 29 w 35"/>
                  <a:gd name="T37" fmla="*/ 10 h 27"/>
                  <a:gd name="T38" fmla="*/ 29 w 35"/>
                  <a:gd name="T39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27">
                    <a:moveTo>
                      <a:pt x="29" y="10"/>
                    </a:moveTo>
                    <a:cubicBezTo>
                      <a:pt x="30" y="9"/>
                      <a:pt x="31" y="8"/>
                      <a:pt x="30" y="7"/>
                    </a:cubicBezTo>
                    <a:cubicBezTo>
                      <a:pt x="29" y="6"/>
                      <a:pt x="28" y="6"/>
                      <a:pt x="29" y="5"/>
                    </a:cubicBezTo>
                    <a:cubicBezTo>
                      <a:pt x="31" y="3"/>
                      <a:pt x="35" y="3"/>
                      <a:pt x="35" y="0"/>
                    </a:cubicBezTo>
                    <a:cubicBezTo>
                      <a:pt x="32" y="0"/>
                      <a:pt x="28" y="0"/>
                      <a:pt x="25" y="1"/>
                    </a:cubicBezTo>
                    <a:cubicBezTo>
                      <a:pt x="23" y="1"/>
                      <a:pt x="21" y="2"/>
                      <a:pt x="19" y="2"/>
                    </a:cubicBezTo>
                    <a:cubicBezTo>
                      <a:pt x="16" y="2"/>
                      <a:pt x="15" y="1"/>
                      <a:pt x="13" y="2"/>
                    </a:cubicBezTo>
                    <a:cubicBezTo>
                      <a:pt x="11" y="3"/>
                      <a:pt x="10" y="3"/>
                      <a:pt x="8" y="2"/>
                    </a:cubicBezTo>
                    <a:cubicBezTo>
                      <a:pt x="6" y="0"/>
                      <a:pt x="7" y="4"/>
                      <a:pt x="7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8"/>
                      <a:pt x="4" y="6"/>
                      <a:pt x="3" y="6"/>
                    </a:cubicBezTo>
                    <a:cubicBezTo>
                      <a:pt x="2" y="7"/>
                      <a:pt x="3" y="9"/>
                      <a:pt x="3" y="10"/>
                    </a:cubicBezTo>
                    <a:cubicBezTo>
                      <a:pt x="3" y="11"/>
                      <a:pt x="2" y="13"/>
                      <a:pt x="4" y="14"/>
                    </a:cubicBezTo>
                    <a:cubicBezTo>
                      <a:pt x="9" y="17"/>
                      <a:pt x="5" y="19"/>
                      <a:pt x="2" y="22"/>
                    </a:cubicBezTo>
                    <a:cubicBezTo>
                      <a:pt x="0" y="24"/>
                      <a:pt x="5" y="27"/>
                      <a:pt x="7" y="27"/>
                    </a:cubicBezTo>
                    <a:cubicBezTo>
                      <a:pt x="9" y="27"/>
                      <a:pt x="11" y="25"/>
                      <a:pt x="13" y="24"/>
                    </a:cubicBezTo>
                    <a:cubicBezTo>
                      <a:pt x="16" y="22"/>
                      <a:pt x="19" y="21"/>
                      <a:pt x="22" y="19"/>
                    </a:cubicBezTo>
                    <a:cubicBezTo>
                      <a:pt x="24" y="18"/>
                      <a:pt x="26" y="17"/>
                      <a:pt x="28" y="15"/>
                    </a:cubicBezTo>
                    <a:cubicBezTo>
                      <a:pt x="29" y="13"/>
                      <a:pt x="28" y="11"/>
                      <a:pt x="29" y="10"/>
                    </a:cubicBezTo>
                    <a:cubicBezTo>
                      <a:pt x="30" y="8"/>
                      <a:pt x="29" y="11"/>
                      <a:pt x="29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0" name="Freeform 682">
                <a:extLst>
                  <a:ext uri="{FF2B5EF4-FFF2-40B4-BE49-F238E27FC236}">
                    <a16:creationId xmlns:a16="http://schemas.microsoft.com/office/drawing/2014/main" id="{2EFF4EC3-44D5-4E47-B39D-7DA75D8A3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9539" y="7193580"/>
                <a:ext cx="424033" cy="424131"/>
              </a:xfrm>
              <a:custGeom>
                <a:avLst/>
                <a:gdLst>
                  <a:gd name="T0" fmla="*/ 47 w 50"/>
                  <a:gd name="T1" fmla="*/ 36 h 47"/>
                  <a:gd name="T2" fmla="*/ 45 w 50"/>
                  <a:gd name="T3" fmla="*/ 34 h 47"/>
                  <a:gd name="T4" fmla="*/ 46 w 50"/>
                  <a:gd name="T5" fmla="*/ 32 h 47"/>
                  <a:gd name="T6" fmla="*/ 41 w 50"/>
                  <a:gd name="T7" fmla="*/ 27 h 47"/>
                  <a:gd name="T8" fmla="*/ 38 w 50"/>
                  <a:gd name="T9" fmla="*/ 25 h 47"/>
                  <a:gd name="T10" fmla="*/ 35 w 50"/>
                  <a:gd name="T11" fmla="*/ 18 h 47"/>
                  <a:gd name="T12" fmla="*/ 38 w 50"/>
                  <a:gd name="T13" fmla="*/ 10 h 47"/>
                  <a:gd name="T14" fmla="*/ 34 w 50"/>
                  <a:gd name="T15" fmla="*/ 6 h 47"/>
                  <a:gd name="T16" fmla="*/ 32 w 50"/>
                  <a:gd name="T17" fmla="*/ 2 h 47"/>
                  <a:gd name="T18" fmla="*/ 30 w 50"/>
                  <a:gd name="T19" fmla="*/ 3 h 47"/>
                  <a:gd name="T20" fmla="*/ 28 w 50"/>
                  <a:gd name="T21" fmla="*/ 1 h 47"/>
                  <a:gd name="T22" fmla="*/ 25 w 50"/>
                  <a:gd name="T23" fmla="*/ 2 h 47"/>
                  <a:gd name="T24" fmla="*/ 20 w 50"/>
                  <a:gd name="T25" fmla="*/ 1 h 47"/>
                  <a:gd name="T26" fmla="*/ 18 w 50"/>
                  <a:gd name="T27" fmla="*/ 4 h 47"/>
                  <a:gd name="T28" fmla="*/ 13 w 50"/>
                  <a:gd name="T29" fmla="*/ 7 h 47"/>
                  <a:gd name="T30" fmla="*/ 14 w 50"/>
                  <a:gd name="T31" fmla="*/ 10 h 47"/>
                  <a:gd name="T32" fmla="*/ 13 w 50"/>
                  <a:gd name="T33" fmla="*/ 13 h 47"/>
                  <a:gd name="T34" fmla="*/ 9 w 50"/>
                  <a:gd name="T35" fmla="*/ 19 h 47"/>
                  <a:gd name="T36" fmla="*/ 1 w 50"/>
                  <a:gd name="T37" fmla="*/ 25 h 47"/>
                  <a:gd name="T38" fmla="*/ 3 w 50"/>
                  <a:gd name="T39" fmla="*/ 30 h 47"/>
                  <a:gd name="T40" fmla="*/ 9 w 50"/>
                  <a:gd name="T41" fmla="*/ 31 h 47"/>
                  <a:gd name="T42" fmla="*/ 18 w 50"/>
                  <a:gd name="T43" fmla="*/ 36 h 47"/>
                  <a:gd name="T44" fmla="*/ 29 w 50"/>
                  <a:gd name="T45" fmla="*/ 45 h 47"/>
                  <a:gd name="T46" fmla="*/ 38 w 50"/>
                  <a:gd name="T47" fmla="*/ 47 h 47"/>
                  <a:gd name="T48" fmla="*/ 43 w 50"/>
                  <a:gd name="T49" fmla="*/ 42 h 47"/>
                  <a:gd name="T50" fmla="*/ 50 w 50"/>
                  <a:gd name="T51" fmla="*/ 43 h 47"/>
                  <a:gd name="T52" fmla="*/ 47 w 50"/>
                  <a:gd name="T53" fmla="*/ 39 h 47"/>
                  <a:gd name="T54" fmla="*/ 47 w 50"/>
                  <a:gd name="T55" fmla="*/ 36 h 47"/>
                  <a:gd name="T56" fmla="*/ 47 w 50"/>
                  <a:gd name="T57" fmla="*/ 3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0" h="47">
                    <a:moveTo>
                      <a:pt x="47" y="36"/>
                    </a:moveTo>
                    <a:cubicBezTo>
                      <a:pt x="47" y="36"/>
                      <a:pt x="45" y="35"/>
                      <a:pt x="45" y="34"/>
                    </a:cubicBezTo>
                    <a:cubicBezTo>
                      <a:pt x="45" y="33"/>
                      <a:pt x="46" y="33"/>
                      <a:pt x="46" y="32"/>
                    </a:cubicBezTo>
                    <a:cubicBezTo>
                      <a:pt x="45" y="30"/>
                      <a:pt x="43" y="29"/>
                      <a:pt x="41" y="27"/>
                    </a:cubicBezTo>
                    <a:cubicBezTo>
                      <a:pt x="40" y="27"/>
                      <a:pt x="38" y="26"/>
                      <a:pt x="38" y="25"/>
                    </a:cubicBezTo>
                    <a:cubicBezTo>
                      <a:pt x="37" y="23"/>
                      <a:pt x="35" y="21"/>
                      <a:pt x="35" y="18"/>
                    </a:cubicBezTo>
                    <a:cubicBezTo>
                      <a:pt x="34" y="16"/>
                      <a:pt x="40" y="12"/>
                      <a:pt x="38" y="10"/>
                    </a:cubicBezTo>
                    <a:cubicBezTo>
                      <a:pt x="36" y="9"/>
                      <a:pt x="35" y="8"/>
                      <a:pt x="34" y="6"/>
                    </a:cubicBezTo>
                    <a:cubicBezTo>
                      <a:pt x="33" y="5"/>
                      <a:pt x="33" y="3"/>
                      <a:pt x="32" y="2"/>
                    </a:cubicBezTo>
                    <a:cubicBezTo>
                      <a:pt x="31" y="2"/>
                      <a:pt x="31" y="3"/>
                      <a:pt x="30" y="3"/>
                    </a:cubicBezTo>
                    <a:cubicBezTo>
                      <a:pt x="28" y="3"/>
                      <a:pt x="29" y="1"/>
                      <a:pt x="28" y="1"/>
                    </a:cubicBezTo>
                    <a:cubicBezTo>
                      <a:pt x="27" y="1"/>
                      <a:pt x="25" y="2"/>
                      <a:pt x="25" y="2"/>
                    </a:cubicBezTo>
                    <a:cubicBezTo>
                      <a:pt x="23" y="0"/>
                      <a:pt x="22" y="1"/>
                      <a:pt x="20" y="1"/>
                    </a:cubicBezTo>
                    <a:cubicBezTo>
                      <a:pt x="18" y="2"/>
                      <a:pt x="19" y="3"/>
                      <a:pt x="18" y="4"/>
                    </a:cubicBezTo>
                    <a:cubicBezTo>
                      <a:pt x="16" y="5"/>
                      <a:pt x="14" y="5"/>
                      <a:pt x="13" y="7"/>
                    </a:cubicBezTo>
                    <a:cubicBezTo>
                      <a:pt x="12" y="9"/>
                      <a:pt x="14" y="8"/>
                      <a:pt x="14" y="10"/>
                    </a:cubicBezTo>
                    <a:cubicBezTo>
                      <a:pt x="14" y="11"/>
                      <a:pt x="13" y="11"/>
                      <a:pt x="13" y="13"/>
                    </a:cubicBezTo>
                    <a:cubicBezTo>
                      <a:pt x="13" y="16"/>
                      <a:pt x="12" y="17"/>
                      <a:pt x="9" y="19"/>
                    </a:cubicBezTo>
                    <a:cubicBezTo>
                      <a:pt x="7" y="20"/>
                      <a:pt x="0" y="23"/>
                      <a:pt x="1" y="25"/>
                    </a:cubicBezTo>
                    <a:cubicBezTo>
                      <a:pt x="2" y="26"/>
                      <a:pt x="2" y="29"/>
                      <a:pt x="3" y="30"/>
                    </a:cubicBezTo>
                    <a:cubicBezTo>
                      <a:pt x="4" y="31"/>
                      <a:pt x="8" y="31"/>
                      <a:pt x="9" y="31"/>
                    </a:cubicBezTo>
                    <a:cubicBezTo>
                      <a:pt x="12" y="32"/>
                      <a:pt x="15" y="34"/>
                      <a:pt x="18" y="36"/>
                    </a:cubicBezTo>
                    <a:cubicBezTo>
                      <a:pt x="22" y="39"/>
                      <a:pt x="25" y="42"/>
                      <a:pt x="29" y="45"/>
                    </a:cubicBezTo>
                    <a:cubicBezTo>
                      <a:pt x="32" y="47"/>
                      <a:pt x="35" y="47"/>
                      <a:pt x="38" y="47"/>
                    </a:cubicBezTo>
                    <a:cubicBezTo>
                      <a:pt x="41" y="47"/>
                      <a:pt x="41" y="44"/>
                      <a:pt x="43" y="42"/>
                    </a:cubicBezTo>
                    <a:cubicBezTo>
                      <a:pt x="45" y="40"/>
                      <a:pt x="49" y="44"/>
                      <a:pt x="50" y="43"/>
                    </a:cubicBezTo>
                    <a:cubicBezTo>
                      <a:pt x="49" y="42"/>
                      <a:pt x="48" y="41"/>
                      <a:pt x="47" y="39"/>
                    </a:cubicBezTo>
                    <a:cubicBezTo>
                      <a:pt x="47" y="38"/>
                      <a:pt x="48" y="37"/>
                      <a:pt x="47" y="36"/>
                    </a:cubicBezTo>
                    <a:cubicBezTo>
                      <a:pt x="46" y="35"/>
                      <a:pt x="48" y="37"/>
                      <a:pt x="47" y="3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1" name="Freeform 683">
                <a:extLst>
                  <a:ext uri="{FF2B5EF4-FFF2-40B4-BE49-F238E27FC236}">
                    <a16:creationId xmlns:a16="http://schemas.microsoft.com/office/drawing/2014/main" id="{20EE7DD6-6A9D-8E41-8E06-958F0C767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2238" y="6947708"/>
                <a:ext cx="807404" cy="325782"/>
              </a:xfrm>
              <a:custGeom>
                <a:avLst/>
                <a:gdLst>
                  <a:gd name="T0" fmla="*/ 52 w 95"/>
                  <a:gd name="T1" fmla="*/ 36 h 36"/>
                  <a:gd name="T2" fmla="*/ 54 w 95"/>
                  <a:gd name="T3" fmla="*/ 33 h 36"/>
                  <a:gd name="T4" fmla="*/ 55 w 95"/>
                  <a:gd name="T5" fmla="*/ 31 h 36"/>
                  <a:gd name="T6" fmla="*/ 60 w 95"/>
                  <a:gd name="T7" fmla="*/ 31 h 36"/>
                  <a:gd name="T8" fmla="*/ 64 w 95"/>
                  <a:gd name="T9" fmla="*/ 31 h 36"/>
                  <a:gd name="T10" fmla="*/ 75 w 95"/>
                  <a:gd name="T11" fmla="*/ 29 h 36"/>
                  <a:gd name="T12" fmla="*/ 85 w 95"/>
                  <a:gd name="T13" fmla="*/ 28 h 36"/>
                  <a:gd name="T14" fmla="*/ 90 w 95"/>
                  <a:gd name="T15" fmla="*/ 28 h 36"/>
                  <a:gd name="T16" fmla="*/ 92 w 95"/>
                  <a:gd name="T17" fmla="*/ 30 h 36"/>
                  <a:gd name="T18" fmla="*/ 94 w 95"/>
                  <a:gd name="T19" fmla="*/ 28 h 36"/>
                  <a:gd name="T20" fmla="*/ 92 w 95"/>
                  <a:gd name="T21" fmla="*/ 24 h 36"/>
                  <a:gd name="T22" fmla="*/ 92 w 95"/>
                  <a:gd name="T23" fmla="*/ 22 h 36"/>
                  <a:gd name="T24" fmla="*/ 91 w 95"/>
                  <a:gd name="T25" fmla="*/ 17 h 36"/>
                  <a:gd name="T26" fmla="*/ 93 w 95"/>
                  <a:gd name="T27" fmla="*/ 14 h 36"/>
                  <a:gd name="T28" fmla="*/ 89 w 95"/>
                  <a:gd name="T29" fmla="*/ 8 h 36"/>
                  <a:gd name="T30" fmla="*/ 83 w 95"/>
                  <a:gd name="T31" fmla="*/ 3 h 36"/>
                  <a:gd name="T32" fmla="*/ 80 w 95"/>
                  <a:gd name="T33" fmla="*/ 3 h 36"/>
                  <a:gd name="T34" fmla="*/ 78 w 95"/>
                  <a:gd name="T35" fmla="*/ 3 h 36"/>
                  <a:gd name="T36" fmla="*/ 73 w 95"/>
                  <a:gd name="T37" fmla="*/ 6 h 36"/>
                  <a:gd name="T38" fmla="*/ 63 w 95"/>
                  <a:gd name="T39" fmla="*/ 6 h 36"/>
                  <a:gd name="T40" fmla="*/ 58 w 95"/>
                  <a:gd name="T41" fmla="*/ 6 h 36"/>
                  <a:gd name="T42" fmla="*/ 54 w 95"/>
                  <a:gd name="T43" fmla="*/ 4 h 36"/>
                  <a:gd name="T44" fmla="*/ 50 w 95"/>
                  <a:gd name="T45" fmla="*/ 2 h 36"/>
                  <a:gd name="T46" fmla="*/ 46 w 95"/>
                  <a:gd name="T47" fmla="*/ 0 h 36"/>
                  <a:gd name="T48" fmla="*/ 37 w 95"/>
                  <a:gd name="T49" fmla="*/ 0 h 36"/>
                  <a:gd name="T50" fmla="*/ 29 w 95"/>
                  <a:gd name="T51" fmla="*/ 4 h 36"/>
                  <a:gd name="T52" fmla="*/ 18 w 95"/>
                  <a:gd name="T53" fmla="*/ 5 h 36"/>
                  <a:gd name="T54" fmla="*/ 16 w 95"/>
                  <a:gd name="T55" fmla="*/ 6 h 36"/>
                  <a:gd name="T56" fmla="*/ 18 w 95"/>
                  <a:gd name="T57" fmla="*/ 7 h 36"/>
                  <a:gd name="T58" fmla="*/ 15 w 95"/>
                  <a:gd name="T59" fmla="*/ 8 h 36"/>
                  <a:gd name="T60" fmla="*/ 13 w 95"/>
                  <a:gd name="T61" fmla="*/ 9 h 36"/>
                  <a:gd name="T62" fmla="*/ 4 w 95"/>
                  <a:gd name="T63" fmla="*/ 9 h 36"/>
                  <a:gd name="T64" fmla="*/ 3 w 95"/>
                  <a:gd name="T65" fmla="*/ 11 h 36"/>
                  <a:gd name="T66" fmla="*/ 3 w 95"/>
                  <a:gd name="T67" fmla="*/ 15 h 36"/>
                  <a:gd name="T68" fmla="*/ 5 w 95"/>
                  <a:gd name="T69" fmla="*/ 14 h 36"/>
                  <a:gd name="T70" fmla="*/ 3 w 95"/>
                  <a:gd name="T71" fmla="*/ 17 h 36"/>
                  <a:gd name="T72" fmla="*/ 5 w 95"/>
                  <a:gd name="T73" fmla="*/ 17 h 36"/>
                  <a:gd name="T74" fmla="*/ 5 w 95"/>
                  <a:gd name="T75" fmla="*/ 19 h 36"/>
                  <a:gd name="T76" fmla="*/ 3 w 95"/>
                  <a:gd name="T77" fmla="*/ 20 h 36"/>
                  <a:gd name="T78" fmla="*/ 4 w 95"/>
                  <a:gd name="T79" fmla="*/ 22 h 36"/>
                  <a:gd name="T80" fmla="*/ 4 w 95"/>
                  <a:gd name="T81" fmla="*/ 25 h 36"/>
                  <a:gd name="T82" fmla="*/ 8 w 95"/>
                  <a:gd name="T83" fmla="*/ 27 h 36"/>
                  <a:gd name="T84" fmla="*/ 7 w 95"/>
                  <a:gd name="T85" fmla="*/ 30 h 36"/>
                  <a:gd name="T86" fmla="*/ 10 w 95"/>
                  <a:gd name="T87" fmla="*/ 30 h 36"/>
                  <a:gd name="T88" fmla="*/ 8 w 95"/>
                  <a:gd name="T89" fmla="*/ 31 h 36"/>
                  <a:gd name="T90" fmla="*/ 10 w 95"/>
                  <a:gd name="T91" fmla="*/ 31 h 36"/>
                  <a:gd name="T92" fmla="*/ 9 w 95"/>
                  <a:gd name="T93" fmla="*/ 34 h 36"/>
                  <a:gd name="T94" fmla="*/ 11 w 95"/>
                  <a:gd name="T95" fmla="*/ 35 h 36"/>
                  <a:gd name="T96" fmla="*/ 12 w 95"/>
                  <a:gd name="T97" fmla="*/ 31 h 36"/>
                  <a:gd name="T98" fmla="*/ 16 w 95"/>
                  <a:gd name="T99" fmla="*/ 32 h 36"/>
                  <a:gd name="T100" fmla="*/ 22 w 95"/>
                  <a:gd name="T101" fmla="*/ 33 h 36"/>
                  <a:gd name="T102" fmla="*/ 27 w 95"/>
                  <a:gd name="T103" fmla="*/ 31 h 36"/>
                  <a:gd name="T104" fmla="*/ 35 w 95"/>
                  <a:gd name="T105" fmla="*/ 35 h 36"/>
                  <a:gd name="T106" fmla="*/ 42 w 95"/>
                  <a:gd name="T107" fmla="*/ 32 h 36"/>
                  <a:gd name="T108" fmla="*/ 44 w 95"/>
                  <a:gd name="T109" fmla="*/ 30 h 36"/>
                  <a:gd name="T110" fmla="*/ 48 w 95"/>
                  <a:gd name="T111" fmla="*/ 31 h 36"/>
                  <a:gd name="T112" fmla="*/ 50 w 95"/>
                  <a:gd name="T113" fmla="*/ 33 h 36"/>
                  <a:gd name="T114" fmla="*/ 50 w 95"/>
                  <a:gd name="T115" fmla="*/ 35 h 36"/>
                  <a:gd name="T116" fmla="*/ 52 w 95"/>
                  <a:gd name="T117" fmla="*/ 36 h 36"/>
                  <a:gd name="T118" fmla="*/ 52 w 95"/>
                  <a:gd name="T11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5" h="36">
                    <a:moveTo>
                      <a:pt x="52" y="36"/>
                    </a:moveTo>
                    <a:cubicBezTo>
                      <a:pt x="53" y="35"/>
                      <a:pt x="54" y="33"/>
                      <a:pt x="54" y="33"/>
                    </a:cubicBezTo>
                    <a:cubicBezTo>
                      <a:pt x="53" y="31"/>
                      <a:pt x="54" y="30"/>
                      <a:pt x="55" y="31"/>
                    </a:cubicBezTo>
                    <a:cubicBezTo>
                      <a:pt x="57" y="32"/>
                      <a:pt x="58" y="31"/>
                      <a:pt x="60" y="31"/>
                    </a:cubicBezTo>
                    <a:cubicBezTo>
                      <a:pt x="62" y="30"/>
                      <a:pt x="62" y="30"/>
                      <a:pt x="64" y="31"/>
                    </a:cubicBezTo>
                    <a:cubicBezTo>
                      <a:pt x="68" y="31"/>
                      <a:pt x="71" y="29"/>
                      <a:pt x="75" y="29"/>
                    </a:cubicBezTo>
                    <a:cubicBezTo>
                      <a:pt x="78" y="29"/>
                      <a:pt x="82" y="29"/>
                      <a:pt x="85" y="28"/>
                    </a:cubicBezTo>
                    <a:cubicBezTo>
                      <a:pt x="87" y="27"/>
                      <a:pt x="87" y="29"/>
                      <a:pt x="90" y="28"/>
                    </a:cubicBezTo>
                    <a:cubicBezTo>
                      <a:pt x="92" y="27"/>
                      <a:pt x="91" y="29"/>
                      <a:pt x="92" y="30"/>
                    </a:cubicBezTo>
                    <a:cubicBezTo>
                      <a:pt x="93" y="31"/>
                      <a:pt x="95" y="29"/>
                      <a:pt x="94" y="28"/>
                    </a:cubicBezTo>
                    <a:cubicBezTo>
                      <a:pt x="93" y="27"/>
                      <a:pt x="95" y="25"/>
                      <a:pt x="92" y="24"/>
                    </a:cubicBezTo>
                    <a:cubicBezTo>
                      <a:pt x="91" y="23"/>
                      <a:pt x="93" y="23"/>
                      <a:pt x="92" y="22"/>
                    </a:cubicBezTo>
                    <a:cubicBezTo>
                      <a:pt x="92" y="20"/>
                      <a:pt x="91" y="19"/>
                      <a:pt x="91" y="17"/>
                    </a:cubicBezTo>
                    <a:cubicBezTo>
                      <a:pt x="91" y="16"/>
                      <a:pt x="93" y="14"/>
                      <a:pt x="93" y="14"/>
                    </a:cubicBezTo>
                    <a:cubicBezTo>
                      <a:pt x="92" y="12"/>
                      <a:pt x="90" y="11"/>
                      <a:pt x="89" y="8"/>
                    </a:cubicBezTo>
                    <a:cubicBezTo>
                      <a:pt x="87" y="5"/>
                      <a:pt x="87" y="4"/>
                      <a:pt x="83" y="3"/>
                    </a:cubicBezTo>
                    <a:cubicBezTo>
                      <a:pt x="82" y="3"/>
                      <a:pt x="81" y="3"/>
                      <a:pt x="80" y="3"/>
                    </a:cubicBezTo>
                    <a:cubicBezTo>
                      <a:pt x="78" y="2"/>
                      <a:pt x="79" y="3"/>
                      <a:pt x="78" y="3"/>
                    </a:cubicBezTo>
                    <a:cubicBezTo>
                      <a:pt x="76" y="5"/>
                      <a:pt x="74" y="5"/>
                      <a:pt x="73" y="6"/>
                    </a:cubicBezTo>
                    <a:cubicBezTo>
                      <a:pt x="70" y="7"/>
                      <a:pt x="66" y="6"/>
                      <a:pt x="63" y="6"/>
                    </a:cubicBezTo>
                    <a:cubicBezTo>
                      <a:pt x="61" y="6"/>
                      <a:pt x="59" y="6"/>
                      <a:pt x="58" y="6"/>
                    </a:cubicBezTo>
                    <a:cubicBezTo>
                      <a:pt x="56" y="5"/>
                      <a:pt x="56" y="4"/>
                      <a:pt x="54" y="4"/>
                    </a:cubicBezTo>
                    <a:cubicBezTo>
                      <a:pt x="52" y="4"/>
                      <a:pt x="51" y="3"/>
                      <a:pt x="50" y="2"/>
                    </a:cubicBezTo>
                    <a:cubicBezTo>
                      <a:pt x="49" y="2"/>
                      <a:pt x="45" y="0"/>
                      <a:pt x="46" y="0"/>
                    </a:cubicBezTo>
                    <a:cubicBezTo>
                      <a:pt x="44" y="1"/>
                      <a:pt x="39" y="0"/>
                      <a:pt x="37" y="0"/>
                    </a:cubicBezTo>
                    <a:cubicBezTo>
                      <a:pt x="34" y="0"/>
                      <a:pt x="31" y="3"/>
                      <a:pt x="29" y="4"/>
                    </a:cubicBezTo>
                    <a:cubicBezTo>
                      <a:pt x="26" y="6"/>
                      <a:pt x="21" y="4"/>
                      <a:pt x="18" y="5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8" y="6"/>
                      <a:pt x="18" y="7"/>
                    </a:cubicBezTo>
                    <a:cubicBezTo>
                      <a:pt x="18" y="7"/>
                      <a:pt x="15" y="7"/>
                      <a:pt x="15" y="8"/>
                    </a:cubicBezTo>
                    <a:cubicBezTo>
                      <a:pt x="15" y="9"/>
                      <a:pt x="15" y="9"/>
                      <a:pt x="13" y="9"/>
                    </a:cubicBezTo>
                    <a:cubicBezTo>
                      <a:pt x="10" y="9"/>
                      <a:pt x="7" y="9"/>
                      <a:pt x="4" y="9"/>
                    </a:cubicBezTo>
                    <a:cubicBezTo>
                      <a:pt x="2" y="9"/>
                      <a:pt x="3" y="10"/>
                      <a:pt x="3" y="11"/>
                    </a:cubicBezTo>
                    <a:cubicBezTo>
                      <a:pt x="2" y="13"/>
                      <a:pt x="0" y="14"/>
                      <a:pt x="3" y="15"/>
                    </a:cubicBezTo>
                    <a:cubicBezTo>
                      <a:pt x="3" y="15"/>
                      <a:pt x="5" y="14"/>
                      <a:pt x="5" y="14"/>
                    </a:cubicBezTo>
                    <a:cubicBezTo>
                      <a:pt x="5" y="15"/>
                      <a:pt x="3" y="17"/>
                      <a:pt x="3" y="17"/>
                    </a:cubicBezTo>
                    <a:cubicBezTo>
                      <a:pt x="4" y="18"/>
                      <a:pt x="4" y="17"/>
                      <a:pt x="5" y="17"/>
                    </a:cubicBezTo>
                    <a:cubicBezTo>
                      <a:pt x="5" y="17"/>
                      <a:pt x="5" y="19"/>
                      <a:pt x="5" y="19"/>
                    </a:cubicBezTo>
                    <a:cubicBezTo>
                      <a:pt x="7" y="22"/>
                      <a:pt x="4" y="20"/>
                      <a:pt x="3" y="20"/>
                    </a:cubicBezTo>
                    <a:cubicBezTo>
                      <a:pt x="3" y="20"/>
                      <a:pt x="2" y="23"/>
                      <a:pt x="4" y="22"/>
                    </a:cubicBezTo>
                    <a:cubicBezTo>
                      <a:pt x="6" y="22"/>
                      <a:pt x="4" y="24"/>
                      <a:pt x="4" y="25"/>
                    </a:cubicBezTo>
                    <a:cubicBezTo>
                      <a:pt x="4" y="26"/>
                      <a:pt x="7" y="26"/>
                      <a:pt x="8" y="27"/>
                    </a:cubicBezTo>
                    <a:cubicBezTo>
                      <a:pt x="9" y="28"/>
                      <a:pt x="7" y="30"/>
                      <a:pt x="7" y="30"/>
                    </a:cubicBezTo>
                    <a:cubicBezTo>
                      <a:pt x="8" y="30"/>
                      <a:pt x="9" y="28"/>
                      <a:pt x="10" y="30"/>
                    </a:cubicBezTo>
                    <a:cubicBezTo>
                      <a:pt x="10" y="31"/>
                      <a:pt x="8" y="31"/>
                      <a:pt x="8" y="31"/>
                    </a:cubicBezTo>
                    <a:cubicBezTo>
                      <a:pt x="8" y="31"/>
                      <a:pt x="10" y="31"/>
                      <a:pt x="10" y="31"/>
                    </a:cubicBezTo>
                    <a:cubicBezTo>
                      <a:pt x="11" y="32"/>
                      <a:pt x="10" y="33"/>
                      <a:pt x="9" y="34"/>
                    </a:cubicBezTo>
                    <a:cubicBezTo>
                      <a:pt x="9" y="35"/>
                      <a:pt x="11" y="36"/>
                      <a:pt x="11" y="35"/>
                    </a:cubicBezTo>
                    <a:cubicBezTo>
                      <a:pt x="12" y="34"/>
                      <a:pt x="11" y="32"/>
                      <a:pt x="12" y="31"/>
                    </a:cubicBezTo>
                    <a:cubicBezTo>
                      <a:pt x="13" y="30"/>
                      <a:pt x="15" y="32"/>
                      <a:pt x="16" y="32"/>
                    </a:cubicBezTo>
                    <a:cubicBezTo>
                      <a:pt x="18" y="33"/>
                      <a:pt x="20" y="35"/>
                      <a:pt x="22" y="33"/>
                    </a:cubicBezTo>
                    <a:cubicBezTo>
                      <a:pt x="25" y="32"/>
                      <a:pt x="23" y="29"/>
                      <a:pt x="27" y="31"/>
                    </a:cubicBezTo>
                    <a:cubicBezTo>
                      <a:pt x="29" y="33"/>
                      <a:pt x="32" y="35"/>
                      <a:pt x="35" y="35"/>
                    </a:cubicBezTo>
                    <a:cubicBezTo>
                      <a:pt x="37" y="34"/>
                      <a:pt x="40" y="33"/>
                      <a:pt x="42" y="32"/>
                    </a:cubicBezTo>
                    <a:cubicBezTo>
                      <a:pt x="43" y="31"/>
                      <a:pt x="43" y="30"/>
                      <a:pt x="44" y="30"/>
                    </a:cubicBezTo>
                    <a:cubicBezTo>
                      <a:pt x="46" y="31"/>
                      <a:pt x="47" y="32"/>
                      <a:pt x="48" y="31"/>
                    </a:cubicBezTo>
                    <a:cubicBezTo>
                      <a:pt x="51" y="30"/>
                      <a:pt x="51" y="31"/>
                      <a:pt x="50" y="33"/>
                    </a:cubicBezTo>
                    <a:cubicBezTo>
                      <a:pt x="50" y="34"/>
                      <a:pt x="52" y="34"/>
                      <a:pt x="50" y="35"/>
                    </a:cubicBezTo>
                    <a:cubicBezTo>
                      <a:pt x="51" y="36"/>
                      <a:pt x="51" y="36"/>
                      <a:pt x="52" y="36"/>
                    </a:cubicBezTo>
                    <a:cubicBezTo>
                      <a:pt x="53" y="35"/>
                      <a:pt x="51" y="36"/>
                      <a:pt x="52" y="3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2" name="Freeform 684">
                <a:extLst>
                  <a:ext uri="{FF2B5EF4-FFF2-40B4-BE49-F238E27FC236}">
                    <a16:creationId xmlns:a16="http://schemas.microsoft.com/office/drawing/2014/main" id="{80E88693-83F4-5D47-9C71-2B005DF4C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8183" y="7464042"/>
                <a:ext cx="894534" cy="759136"/>
              </a:xfrm>
              <a:custGeom>
                <a:avLst/>
                <a:gdLst>
                  <a:gd name="T0" fmla="*/ 65 w 105"/>
                  <a:gd name="T1" fmla="*/ 20 h 84"/>
                  <a:gd name="T2" fmla="*/ 61 w 105"/>
                  <a:gd name="T3" fmla="*/ 17 h 84"/>
                  <a:gd name="T4" fmla="*/ 52 w 105"/>
                  <a:gd name="T5" fmla="*/ 17 h 84"/>
                  <a:gd name="T6" fmla="*/ 48 w 105"/>
                  <a:gd name="T7" fmla="*/ 15 h 84"/>
                  <a:gd name="T8" fmla="*/ 40 w 105"/>
                  <a:gd name="T9" fmla="*/ 8 h 84"/>
                  <a:gd name="T10" fmla="*/ 27 w 105"/>
                  <a:gd name="T11" fmla="*/ 1 h 84"/>
                  <a:gd name="T12" fmla="*/ 21 w 105"/>
                  <a:gd name="T13" fmla="*/ 1 h 84"/>
                  <a:gd name="T14" fmla="*/ 13 w 105"/>
                  <a:gd name="T15" fmla="*/ 3 h 84"/>
                  <a:gd name="T16" fmla="*/ 17 w 105"/>
                  <a:gd name="T17" fmla="*/ 9 h 84"/>
                  <a:gd name="T18" fmla="*/ 13 w 105"/>
                  <a:gd name="T19" fmla="*/ 12 h 84"/>
                  <a:gd name="T20" fmla="*/ 10 w 105"/>
                  <a:gd name="T21" fmla="*/ 12 h 84"/>
                  <a:gd name="T22" fmla="*/ 9 w 105"/>
                  <a:gd name="T23" fmla="*/ 14 h 84"/>
                  <a:gd name="T24" fmla="*/ 2 w 105"/>
                  <a:gd name="T25" fmla="*/ 14 h 84"/>
                  <a:gd name="T26" fmla="*/ 1 w 105"/>
                  <a:gd name="T27" fmla="*/ 19 h 84"/>
                  <a:gd name="T28" fmla="*/ 3 w 105"/>
                  <a:gd name="T29" fmla="*/ 22 h 84"/>
                  <a:gd name="T30" fmla="*/ 8 w 105"/>
                  <a:gd name="T31" fmla="*/ 31 h 84"/>
                  <a:gd name="T32" fmla="*/ 12 w 105"/>
                  <a:gd name="T33" fmla="*/ 38 h 84"/>
                  <a:gd name="T34" fmla="*/ 15 w 105"/>
                  <a:gd name="T35" fmla="*/ 42 h 84"/>
                  <a:gd name="T36" fmla="*/ 20 w 105"/>
                  <a:gd name="T37" fmla="*/ 46 h 84"/>
                  <a:gd name="T38" fmla="*/ 22 w 105"/>
                  <a:gd name="T39" fmla="*/ 53 h 84"/>
                  <a:gd name="T40" fmla="*/ 23 w 105"/>
                  <a:gd name="T41" fmla="*/ 59 h 84"/>
                  <a:gd name="T42" fmla="*/ 31 w 105"/>
                  <a:gd name="T43" fmla="*/ 67 h 84"/>
                  <a:gd name="T44" fmla="*/ 36 w 105"/>
                  <a:gd name="T45" fmla="*/ 76 h 84"/>
                  <a:gd name="T46" fmla="*/ 40 w 105"/>
                  <a:gd name="T47" fmla="*/ 81 h 84"/>
                  <a:gd name="T48" fmla="*/ 41 w 105"/>
                  <a:gd name="T49" fmla="*/ 84 h 84"/>
                  <a:gd name="T50" fmla="*/ 43 w 105"/>
                  <a:gd name="T51" fmla="*/ 81 h 84"/>
                  <a:gd name="T52" fmla="*/ 50 w 105"/>
                  <a:gd name="T53" fmla="*/ 79 h 84"/>
                  <a:gd name="T54" fmla="*/ 60 w 105"/>
                  <a:gd name="T55" fmla="*/ 80 h 84"/>
                  <a:gd name="T56" fmla="*/ 66 w 105"/>
                  <a:gd name="T57" fmla="*/ 77 h 84"/>
                  <a:gd name="T58" fmla="*/ 76 w 105"/>
                  <a:gd name="T59" fmla="*/ 72 h 84"/>
                  <a:gd name="T60" fmla="*/ 94 w 105"/>
                  <a:gd name="T61" fmla="*/ 68 h 84"/>
                  <a:gd name="T62" fmla="*/ 102 w 105"/>
                  <a:gd name="T63" fmla="*/ 66 h 84"/>
                  <a:gd name="T64" fmla="*/ 104 w 105"/>
                  <a:gd name="T65" fmla="*/ 61 h 84"/>
                  <a:gd name="T66" fmla="*/ 105 w 105"/>
                  <a:gd name="T67" fmla="*/ 56 h 84"/>
                  <a:gd name="T68" fmla="*/ 103 w 105"/>
                  <a:gd name="T69" fmla="*/ 51 h 84"/>
                  <a:gd name="T70" fmla="*/ 93 w 105"/>
                  <a:gd name="T71" fmla="*/ 50 h 84"/>
                  <a:gd name="T72" fmla="*/ 88 w 105"/>
                  <a:gd name="T73" fmla="*/ 47 h 84"/>
                  <a:gd name="T74" fmla="*/ 81 w 105"/>
                  <a:gd name="T75" fmla="*/ 39 h 84"/>
                  <a:gd name="T76" fmla="*/ 77 w 105"/>
                  <a:gd name="T77" fmla="*/ 34 h 84"/>
                  <a:gd name="T78" fmla="*/ 77 w 105"/>
                  <a:gd name="T79" fmla="*/ 29 h 84"/>
                  <a:gd name="T80" fmla="*/ 74 w 105"/>
                  <a:gd name="T81" fmla="*/ 27 h 84"/>
                  <a:gd name="T82" fmla="*/ 70 w 105"/>
                  <a:gd name="T83" fmla="*/ 22 h 84"/>
                  <a:gd name="T84" fmla="*/ 65 w 105"/>
                  <a:gd name="T85" fmla="*/ 2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5" h="84">
                    <a:moveTo>
                      <a:pt x="65" y="20"/>
                    </a:moveTo>
                    <a:cubicBezTo>
                      <a:pt x="64" y="17"/>
                      <a:pt x="64" y="17"/>
                      <a:pt x="61" y="17"/>
                    </a:cubicBezTo>
                    <a:cubicBezTo>
                      <a:pt x="58" y="17"/>
                      <a:pt x="55" y="17"/>
                      <a:pt x="52" y="17"/>
                    </a:cubicBezTo>
                    <a:cubicBezTo>
                      <a:pt x="50" y="17"/>
                      <a:pt x="49" y="15"/>
                      <a:pt x="48" y="15"/>
                    </a:cubicBezTo>
                    <a:cubicBezTo>
                      <a:pt x="45" y="12"/>
                      <a:pt x="42" y="10"/>
                      <a:pt x="40" y="8"/>
                    </a:cubicBezTo>
                    <a:cubicBezTo>
                      <a:pt x="36" y="5"/>
                      <a:pt x="32" y="2"/>
                      <a:pt x="27" y="1"/>
                    </a:cubicBezTo>
                    <a:cubicBezTo>
                      <a:pt x="25" y="0"/>
                      <a:pt x="24" y="0"/>
                      <a:pt x="21" y="1"/>
                    </a:cubicBezTo>
                    <a:cubicBezTo>
                      <a:pt x="19" y="1"/>
                      <a:pt x="16" y="2"/>
                      <a:pt x="13" y="3"/>
                    </a:cubicBezTo>
                    <a:cubicBezTo>
                      <a:pt x="14" y="5"/>
                      <a:pt x="17" y="7"/>
                      <a:pt x="17" y="9"/>
                    </a:cubicBezTo>
                    <a:cubicBezTo>
                      <a:pt x="17" y="11"/>
                      <a:pt x="14" y="12"/>
                      <a:pt x="13" y="12"/>
                    </a:cubicBezTo>
                    <a:cubicBezTo>
                      <a:pt x="12" y="13"/>
                      <a:pt x="11" y="12"/>
                      <a:pt x="10" y="12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7" y="17"/>
                      <a:pt x="3" y="15"/>
                      <a:pt x="2" y="14"/>
                    </a:cubicBezTo>
                    <a:cubicBezTo>
                      <a:pt x="1" y="16"/>
                      <a:pt x="1" y="17"/>
                      <a:pt x="1" y="19"/>
                    </a:cubicBezTo>
                    <a:cubicBezTo>
                      <a:pt x="0" y="22"/>
                      <a:pt x="1" y="21"/>
                      <a:pt x="3" y="22"/>
                    </a:cubicBezTo>
                    <a:cubicBezTo>
                      <a:pt x="5" y="24"/>
                      <a:pt x="7" y="28"/>
                      <a:pt x="8" y="31"/>
                    </a:cubicBezTo>
                    <a:cubicBezTo>
                      <a:pt x="10" y="33"/>
                      <a:pt x="11" y="35"/>
                      <a:pt x="12" y="38"/>
                    </a:cubicBezTo>
                    <a:cubicBezTo>
                      <a:pt x="13" y="40"/>
                      <a:pt x="14" y="41"/>
                      <a:pt x="15" y="42"/>
                    </a:cubicBezTo>
                    <a:cubicBezTo>
                      <a:pt x="17" y="44"/>
                      <a:pt x="19" y="44"/>
                      <a:pt x="20" y="46"/>
                    </a:cubicBezTo>
                    <a:cubicBezTo>
                      <a:pt x="21" y="48"/>
                      <a:pt x="22" y="50"/>
                      <a:pt x="22" y="53"/>
                    </a:cubicBezTo>
                    <a:cubicBezTo>
                      <a:pt x="23" y="55"/>
                      <a:pt x="22" y="57"/>
                      <a:pt x="23" y="59"/>
                    </a:cubicBezTo>
                    <a:cubicBezTo>
                      <a:pt x="25" y="63"/>
                      <a:pt x="29" y="64"/>
                      <a:pt x="31" y="67"/>
                    </a:cubicBezTo>
                    <a:cubicBezTo>
                      <a:pt x="33" y="70"/>
                      <a:pt x="34" y="74"/>
                      <a:pt x="36" y="76"/>
                    </a:cubicBezTo>
                    <a:cubicBezTo>
                      <a:pt x="37" y="78"/>
                      <a:pt x="39" y="80"/>
                      <a:pt x="40" y="81"/>
                    </a:cubicBezTo>
                    <a:cubicBezTo>
                      <a:pt x="40" y="82"/>
                      <a:pt x="40" y="84"/>
                      <a:pt x="41" y="84"/>
                    </a:cubicBezTo>
                    <a:cubicBezTo>
                      <a:pt x="43" y="84"/>
                      <a:pt x="42" y="82"/>
                      <a:pt x="43" y="81"/>
                    </a:cubicBezTo>
                    <a:cubicBezTo>
                      <a:pt x="43" y="78"/>
                      <a:pt x="48" y="79"/>
                      <a:pt x="50" y="79"/>
                    </a:cubicBezTo>
                    <a:cubicBezTo>
                      <a:pt x="53" y="79"/>
                      <a:pt x="58" y="78"/>
                      <a:pt x="60" y="80"/>
                    </a:cubicBezTo>
                    <a:cubicBezTo>
                      <a:pt x="63" y="81"/>
                      <a:pt x="64" y="79"/>
                      <a:pt x="66" y="77"/>
                    </a:cubicBezTo>
                    <a:cubicBezTo>
                      <a:pt x="69" y="73"/>
                      <a:pt x="72" y="73"/>
                      <a:pt x="76" y="72"/>
                    </a:cubicBezTo>
                    <a:cubicBezTo>
                      <a:pt x="82" y="72"/>
                      <a:pt x="88" y="70"/>
                      <a:pt x="94" y="68"/>
                    </a:cubicBezTo>
                    <a:cubicBezTo>
                      <a:pt x="96" y="67"/>
                      <a:pt x="99" y="66"/>
                      <a:pt x="102" y="66"/>
                    </a:cubicBezTo>
                    <a:cubicBezTo>
                      <a:pt x="103" y="65"/>
                      <a:pt x="103" y="63"/>
                      <a:pt x="104" y="61"/>
                    </a:cubicBezTo>
                    <a:cubicBezTo>
                      <a:pt x="104" y="60"/>
                      <a:pt x="105" y="58"/>
                      <a:pt x="105" y="56"/>
                    </a:cubicBezTo>
                    <a:cubicBezTo>
                      <a:pt x="105" y="55"/>
                      <a:pt x="104" y="52"/>
                      <a:pt x="103" y="51"/>
                    </a:cubicBezTo>
                    <a:cubicBezTo>
                      <a:pt x="100" y="51"/>
                      <a:pt x="96" y="51"/>
                      <a:pt x="93" y="50"/>
                    </a:cubicBezTo>
                    <a:cubicBezTo>
                      <a:pt x="90" y="50"/>
                      <a:pt x="90" y="49"/>
                      <a:pt x="88" y="47"/>
                    </a:cubicBezTo>
                    <a:cubicBezTo>
                      <a:pt x="86" y="43"/>
                      <a:pt x="83" y="42"/>
                      <a:pt x="81" y="39"/>
                    </a:cubicBezTo>
                    <a:cubicBezTo>
                      <a:pt x="80" y="39"/>
                      <a:pt x="78" y="35"/>
                      <a:pt x="77" y="34"/>
                    </a:cubicBezTo>
                    <a:cubicBezTo>
                      <a:pt x="76" y="32"/>
                      <a:pt x="81" y="31"/>
                      <a:pt x="77" y="29"/>
                    </a:cubicBezTo>
                    <a:cubicBezTo>
                      <a:pt x="76" y="29"/>
                      <a:pt x="75" y="27"/>
                      <a:pt x="74" y="27"/>
                    </a:cubicBezTo>
                    <a:cubicBezTo>
                      <a:pt x="72" y="27"/>
                      <a:pt x="71" y="24"/>
                      <a:pt x="70" y="22"/>
                    </a:cubicBezTo>
                    <a:cubicBezTo>
                      <a:pt x="69" y="19"/>
                      <a:pt x="69" y="20"/>
                      <a:pt x="65" y="2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3" name="Freeform 685">
                <a:extLst>
                  <a:ext uri="{FF2B5EF4-FFF2-40B4-BE49-F238E27FC236}">
                    <a16:creationId xmlns:a16="http://schemas.microsoft.com/office/drawing/2014/main" id="{C0558F88-9015-A444-9116-82707FBC8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5610" y="7408717"/>
                <a:ext cx="177165" cy="199772"/>
              </a:xfrm>
              <a:custGeom>
                <a:avLst/>
                <a:gdLst>
                  <a:gd name="T0" fmla="*/ 5 w 21"/>
                  <a:gd name="T1" fmla="*/ 22 h 22"/>
                  <a:gd name="T2" fmla="*/ 8 w 21"/>
                  <a:gd name="T3" fmla="*/ 19 h 22"/>
                  <a:gd name="T4" fmla="*/ 12 w 21"/>
                  <a:gd name="T5" fmla="*/ 18 h 22"/>
                  <a:gd name="T6" fmla="*/ 15 w 21"/>
                  <a:gd name="T7" fmla="*/ 15 h 22"/>
                  <a:gd name="T8" fmla="*/ 11 w 21"/>
                  <a:gd name="T9" fmla="*/ 9 h 22"/>
                  <a:gd name="T10" fmla="*/ 21 w 21"/>
                  <a:gd name="T11" fmla="*/ 6 h 22"/>
                  <a:gd name="T12" fmla="*/ 19 w 21"/>
                  <a:gd name="T13" fmla="*/ 0 h 22"/>
                  <a:gd name="T14" fmla="*/ 9 w 21"/>
                  <a:gd name="T15" fmla="*/ 5 h 22"/>
                  <a:gd name="T16" fmla="*/ 4 w 21"/>
                  <a:gd name="T17" fmla="*/ 1 h 22"/>
                  <a:gd name="T18" fmla="*/ 3 w 21"/>
                  <a:gd name="T19" fmla="*/ 11 h 22"/>
                  <a:gd name="T20" fmla="*/ 0 w 21"/>
                  <a:gd name="T21" fmla="*/ 18 h 22"/>
                  <a:gd name="T22" fmla="*/ 1 w 21"/>
                  <a:gd name="T23" fmla="*/ 21 h 22"/>
                  <a:gd name="T24" fmla="*/ 5 w 21"/>
                  <a:gd name="T2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5" y="22"/>
                    </a:moveTo>
                    <a:cubicBezTo>
                      <a:pt x="7" y="22"/>
                      <a:pt x="7" y="19"/>
                      <a:pt x="8" y="19"/>
                    </a:cubicBezTo>
                    <a:cubicBezTo>
                      <a:pt x="9" y="17"/>
                      <a:pt x="11" y="18"/>
                      <a:pt x="12" y="18"/>
                    </a:cubicBezTo>
                    <a:cubicBezTo>
                      <a:pt x="13" y="17"/>
                      <a:pt x="16" y="16"/>
                      <a:pt x="15" y="15"/>
                    </a:cubicBezTo>
                    <a:cubicBezTo>
                      <a:pt x="14" y="13"/>
                      <a:pt x="13" y="11"/>
                      <a:pt x="11" y="9"/>
                    </a:cubicBezTo>
                    <a:cubicBezTo>
                      <a:pt x="15" y="8"/>
                      <a:pt x="18" y="7"/>
                      <a:pt x="21" y="6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16" y="1"/>
                      <a:pt x="12" y="5"/>
                      <a:pt x="9" y="5"/>
                    </a:cubicBezTo>
                    <a:cubicBezTo>
                      <a:pt x="7" y="5"/>
                      <a:pt x="4" y="3"/>
                      <a:pt x="4" y="1"/>
                    </a:cubicBezTo>
                    <a:cubicBezTo>
                      <a:pt x="3" y="5"/>
                      <a:pt x="3" y="8"/>
                      <a:pt x="3" y="11"/>
                    </a:cubicBezTo>
                    <a:cubicBezTo>
                      <a:pt x="2" y="13"/>
                      <a:pt x="0" y="16"/>
                      <a:pt x="0" y="18"/>
                    </a:cubicBezTo>
                    <a:cubicBezTo>
                      <a:pt x="0" y="20"/>
                      <a:pt x="0" y="20"/>
                      <a:pt x="1" y="21"/>
                    </a:cubicBezTo>
                    <a:cubicBezTo>
                      <a:pt x="3" y="21"/>
                      <a:pt x="4" y="22"/>
                      <a:pt x="5" y="2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4" name="Freeform 686">
                <a:extLst>
                  <a:ext uri="{FF2B5EF4-FFF2-40B4-BE49-F238E27FC236}">
                    <a16:creationId xmlns:a16="http://schemas.microsoft.com/office/drawing/2014/main" id="{56AD4945-137A-224C-84D1-3E572E498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4323" y="7338032"/>
                <a:ext cx="66801" cy="79912"/>
              </a:xfrm>
              <a:custGeom>
                <a:avLst/>
                <a:gdLst>
                  <a:gd name="T0" fmla="*/ 7 w 8"/>
                  <a:gd name="T1" fmla="*/ 2 h 9"/>
                  <a:gd name="T2" fmla="*/ 4 w 8"/>
                  <a:gd name="T3" fmla="*/ 0 h 9"/>
                  <a:gd name="T4" fmla="*/ 2 w 8"/>
                  <a:gd name="T5" fmla="*/ 2 h 9"/>
                  <a:gd name="T6" fmla="*/ 0 w 8"/>
                  <a:gd name="T7" fmla="*/ 8 h 9"/>
                  <a:gd name="T8" fmla="*/ 4 w 8"/>
                  <a:gd name="T9" fmla="*/ 8 h 9"/>
                  <a:gd name="T10" fmla="*/ 7 w 8"/>
                  <a:gd name="T1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7" y="2"/>
                    </a:moveTo>
                    <a:cubicBezTo>
                      <a:pt x="7" y="1"/>
                      <a:pt x="5" y="0"/>
                      <a:pt x="4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4"/>
                      <a:pt x="1" y="6"/>
                      <a:pt x="0" y="8"/>
                    </a:cubicBezTo>
                    <a:cubicBezTo>
                      <a:pt x="2" y="8"/>
                      <a:pt x="2" y="9"/>
                      <a:pt x="4" y="8"/>
                    </a:cubicBezTo>
                    <a:cubicBezTo>
                      <a:pt x="5" y="7"/>
                      <a:pt x="8" y="4"/>
                      <a:pt x="7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5" name="Freeform 687">
                <a:extLst>
                  <a:ext uri="{FF2B5EF4-FFF2-40B4-BE49-F238E27FC236}">
                    <a16:creationId xmlns:a16="http://schemas.microsoft.com/office/drawing/2014/main" id="{A80A96C4-CF2E-5745-8341-B4AB87E41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5610" y="7445602"/>
                <a:ext cx="26140" cy="64541"/>
              </a:xfrm>
              <a:custGeom>
                <a:avLst/>
                <a:gdLst>
                  <a:gd name="T0" fmla="*/ 0 w 3"/>
                  <a:gd name="T1" fmla="*/ 3 h 7"/>
                  <a:gd name="T2" fmla="*/ 3 w 3"/>
                  <a:gd name="T3" fmla="*/ 7 h 7"/>
                  <a:gd name="T4" fmla="*/ 3 w 3"/>
                  <a:gd name="T5" fmla="*/ 1 h 7"/>
                  <a:gd name="T6" fmla="*/ 2 w 3"/>
                  <a:gd name="T7" fmla="*/ 0 h 7"/>
                  <a:gd name="T8" fmla="*/ 0 w 3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3"/>
                    </a:moveTo>
                    <a:cubicBezTo>
                      <a:pt x="0" y="5"/>
                      <a:pt x="1" y="6"/>
                      <a:pt x="3" y="7"/>
                    </a:cubicBezTo>
                    <a:cubicBezTo>
                      <a:pt x="3" y="5"/>
                      <a:pt x="3" y="3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6" name="Freeform 688">
                <a:extLst>
                  <a:ext uri="{FF2B5EF4-FFF2-40B4-BE49-F238E27FC236}">
                    <a16:creationId xmlns:a16="http://schemas.microsoft.com/office/drawing/2014/main" id="{204CA55B-3E60-5143-9F53-47E5CE67B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0759" y="7408717"/>
                <a:ext cx="69703" cy="236655"/>
              </a:xfrm>
              <a:custGeom>
                <a:avLst/>
                <a:gdLst>
                  <a:gd name="T0" fmla="*/ 4 w 8"/>
                  <a:gd name="T1" fmla="*/ 17 h 26"/>
                  <a:gd name="T2" fmla="*/ 6 w 8"/>
                  <a:gd name="T3" fmla="*/ 13 h 26"/>
                  <a:gd name="T4" fmla="*/ 5 w 8"/>
                  <a:gd name="T5" fmla="*/ 10 h 26"/>
                  <a:gd name="T6" fmla="*/ 7 w 8"/>
                  <a:gd name="T7" fmla="*/ 4 h 26"/>
                  <a:gd name="T8" fmla="*/ 6 w 8"/>
                  <a:gd name="T9" fmla="*/ 0 h 26"/>
                  <a:gd name="T10" fmla="*/ 2 w 8"/>
                  <a:gd name="T11" fmla="*/ 7 h 26"/>
                  <a:gd name="T12" fmla="*/ 0 w 8"/>
                  <a:gd name="T13" fmla="*/ 11 h 26"/>
                  <a:gd name="T14" fmla="*/ 1 w 8"/>
                  <a:gd name="T15" fmla="*/ 16 h 26"/>
                  <a:gd name="T16" fmla="*/ 2 w 8"/>
                  <a:gd name="T17" fmla="*/ 26 h 26"/>
                  <a:gd name="T18" fmla="*/ 2 w 8"/>
                  <a:gd name="T19" fmla="*/ 25 h 26"/>
                  <a:gd name="T20" fmla="*/ 4 w 8"/>
                  <a:gd name="T21" fmla="*/ 17 h 26"/>
                  <a:gd name="T22" fmla="*/ 4 w 8"/>
                  <a:gd name="T2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6">
                    <a:moveTo>
                      <a:pt x="4" y="17"/>
                    </a:moveTo>
                    <a:cubicBezTo>
                      <a:pt x="4" y="16"/>
                      <a:pt x="5" y="15"/>
                      <a:pt x="6" y="13"/>
                    </a:cubicBezTo>
                    <a:cubicBezTo>
                      <a:pt x="7" y="11"/>
                      <a:pt x="6" y="12"/>
                      <a:pt x="5" y="10"/>
                    </a:cubicBezTo>
                    <a:cubicBezTo>
                      <a:pt x="3" y="8"/>
                      <a:pt x="4" y="3"/>
                      <a:pt x="7" y="4"/>
                    </a:cubicBezTo>
                    <a:cubicBezTo>
                      <a:pt x="8" y="1"/>
                      <a:pt x="8" y="1"/>
                      <a:pt x="6" y="0"/>
                    </a:cubicBezTo>
                    <a:cubicBezTo>
                      <a:pt x="4" y="0"/>
                      <a:pt x="3" y="5"/>
                      <a:pt x="2" y="7"/>
                    </a:cubicBezTo>
                    <a:cubicBezTo>
                      <a:pt x="1" y="8"/>
                      <a:pt x="0" y="9"/>
                      <a:pt x="0" y="11"/>
                    </a:cubicBezTo>
                    <a:cubicBezTo>
                      <a:pt x="0" y="12"/>
                      <a:pt x="1" y="14"/>
                      <a:pt x="1" y="16"/>
                    </a:cubicBezTo>
                    <a:cubicBezTo>
                      <a:pt x="1" y="19"/>
                      <a:pt x="2" y="22"/>
                      <a:pt x="2" y="26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3"/>
                      <a:pt x="3" y="20"/>
                      <a:pt x="4" y="17"/>
                    </a:cubicBezTo>
                    <a:cubicBezTo>
                      <a:pt x="4" y="16"/>
                      <a:pt x="4" y="18"/>
                      <a:pt x="4" y="1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7" name="Freeform 689">
                <a:extLst>
                  <a:ext uri="{FF2B5EF4-FFF2-40B4-BE49-F238E27FC236}">
                    <a16:creationId xmlns:a16="http://schemas.microsoft.com/office/drawing/2014/main" id="{F09AB323-909D-A54A-B115-44F66CEC6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6510" y="7762162"/>
                <a:ext cx="43564" cy="70690"/>
              </a:xfrm>
              <a:custGeom>
                <a:avLst/>
                <a:gdLst>
                  <a:gd name="T0" fmla="*/ 3 w 5"/>
                  <a:gd name="T1" fmla="*/ 8 h 8"/>
                  <a:gd name="T2" fmla="*/ 2 w 5"/>
                  <a:gd name="T3" fmla="*/ 0 h 8"/>
                  <a:gd name="T4" fmla="*/ 0 w 5"/>
                  <a:gd name="T5" fmla="*/ 4 h 8"/>
                  <a:gd name="T6" fmla="*/ 3 w 5"/>
                  <a:gd name="T7" fmla="*/ 8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3" y="7"/>
                      <a:pt x="5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0" y="6"/>
                      <a:pt x="1" y="7"/>
                      <a:pt x="3" y="8"/>
                    </a:cubicBezTo>
                    <a:cubicBezTo>
                      <a:pt x="3" y="8"/>
                      <a:pt x="2" y="8"/>
                      <a:pt x="3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8" name="Freeform 690">
                <a:extLst>
                  <a:ext uri="{FF2B5EF4-FFF2-40B4-BE49-F238E27FC236}">
                    <a16:creationId xmlns:a16="http://schemas.microsoft.com/office/drawing/2014/main" id="{82BA4C16-F8A0-5443-B3DD-1A6736B1D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7993" y="8097167"/>
                <a:ext cx="453075" cy="304270"/>
              </a:xfrm>
              <a:custGeom>
                <a:avLst/>
                <a:gdLst>
                  <a:gd name="T0" fmla="*/ 47 w 53"/>
                  <a:gd name="T1" fmla="*/ 0 h 34"/>
                  <a:gd name="T2" fmla="*/ 38 w 53"/>
                  <a:gd name="T3" fmla="*/ 2 h 34"/>
                  <a:gd name="T4" fmla="*/ 28 w 53"/>
                  <a:gd name="T5" fmla="*/ 4 h 34"/>
                  <a:gd name="T6" fmla="*/ 23 w 53"/>
                  <a:gd name="T7" fmla="*/ 10 h 34"/>
                  <a:gd name="T8" fmla="*/ 17 w 53"/>
                  <a:gd name="T9" fmla="*/ 9 h 34"/>
                  <a:gd name="T10" fmla="*/ 9 w 53"/>
                  <a:gd name="T11" fmla="*/ 9 h 34"/>
                  <a:gd name="T12" fmla="*/ 3 w 53"/>
                  <a:gd name="T13" fmla="*/ 12 h 34"/>
                  <a:gd name="T14" fmla="*/ 1 w 53"/>
                  <a:gd name="T15" fmla="*/ 15 h 34"/>
                  <a:gd name="T16" fmla="*/ 1 w 53"/>
                  <a:gd name="T17" fmla="*/ 21 h 34"/>
                  <a:gd name="T18" fmla="*/ 3 w 53"/>
                  <a:gd name="T19" fmla="*/ 28 h 34"/>
                  <a:gd name="T20" fmla="*/ 4 w 53"/>
                  <a:gd name="T21" fmla="*/ 32 h 34"/>
                  <a:gd name="T22" fmla="*/ 12 w 53"/>
                  <a:gd name="T23" fmla="*/ 32 h 34"/>
                  <a:gd name="T24" fmla="*/ 16 w 53"/>
                  <a:gd name="T25" fmla="*/ 29 h 34"/>
                  <a:gd name="T26" fmla="*/ 21 w 53"/>
                  <a:gd name="T27" fmla="*/ 29 h 34"/>
                  <a:gd name="T28" fmla="*/ 24 w 53"/>
                  <a:gd name="T29" fmla="*/ 26 h 34"/>
                  <a:gd name="T30" fmla="*/ 32 w 53"/>
                  <a:gd name="T31" fmla="*/ 24 h 34"/>
                  <a:gd name="T32" fmla="*/ 41 w 53"/>
                  <a:gd name="T33" fmla="*/ 21 h 34"/>
                  <a:gd name="T34" fmla="*/ 47 w 53"/>
                  <a:gd name="T35" fmla="*/ 17 h 34"/>
                  <a:gd name="T36" fmla="*/ 52 w 53"/>
                  <a:gd name="T37" fmla="*/ 12 h 34"/>
                  <a:gd name="T38" fmla="*/ 47 w 53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" h="34">
                    <a:moveTo>
                      <a:pt x="47" y="0"/>
                    </a:moveTo>
                    <a:cubicBezTo>
                      <a:pt x="44" y="1"/>
                      <a:pt x="41" y="2"/>
                      <a:pt x="38" y="2"/>
                    </a:cubicBezTo>
                    <a:cubicBezTo>
                      <a:pt x="35" y="3"/>
                      <a:pt x="31" y="2"/>
                      <a:pt x="28" y="4"/>
                    </a:cubicBezTo>
                    <a:cubicBezTo>
                      <a:pt x="26" y="6"/>
                      <a:pt x="25" y="8"/>
                      <a:pt x="23" y="10"/>
                    </a:cubicBezTo>
                    <a:cubicBezTo>
                      <a:pt x="22" y="11"/>
                      <a:pt x="19" y="9"/>
                      <a:pt x="17" y="9"/>
                    </a:cubicBezTo>
                    <a:cubicBezTo>
                      <a:pt x="14" y="9"/>
                      <a:pt x="12" y="9"/>
                      <a:pt x="9" y="9"/>
                    </a:cubicBezTo>
                    <a:cubicBezTo>
                      <a:pt x="6" y="9"/>
                      <a:pt x="3" y="8"/>
                      <a:pt x="3" y="12"/>
                    </a:cubicBezTo>
                    <a:cubicBezTo>
                      <a:pt x="2" y="14"/>
                      <a:pt x="1" y="13"/>
                      <a:pt x="1" y="15"/>
                    </a:cubicBezTo>
                    <a:cubicBezTo>
                      <a:pt x="0" y="17"/>
                      <a:pt x="0" y="19"/>
                      <a:pt x="1" y="21"/>
                    </a:cubicBezTo>
                    <a:cubicBezTo>
                      <a:pt x="1" y="23"/>
                      <a:pt x="2" y="26"/>
                      <a:pt x="3" y="28"/>
                    </a:cubicBezTo>
                    <a:cubicBezTo>
                      <a:pt x="3" y="29"/>
                      <a:pt x="3" y="31"/>
                      <a:pt x="4" y="32"/>
                    </a:cubicBezTo>
                    <a:cubicBezTo>
                      <a:pt x="5" y="34"/>
                      <a:pt x="10" y="33"/>
                      <a:pt x="12" y="32"/>
                    </a:cubicBezTo>
                    <a:cubicBezTo>
                      <a:pt x="13" y="31"/>
                      <a:pt x="14" y="30"/>
                      <a:pt x="16" y="29"/>
                    </a:cubicBezTo>
                    <a:cubicBezTo>
                      <a:pt x="17" y="29"/>
                      <a:pt x="19" y="29"/>
                      <a:pt x="21" y="29"/>
                    </a:cubicBezTo>
                    <a:cubicBezTo>
                      <a:pt x="22" y="28"/>
                      <a:pt x="23" y="27"/>
                      <a:pt x="24" y="26"/>
                    </a:cubicBezTo>
                    <a:cubicBezTo>
                      <a:pt x="27" y="25"/>
                      <a:pt x="29" y="25"/>
                      <a:pt x="32" y="24"/>
                    </a:cubicBezTo>
                    <a:cubicBezTo>
                      <a:pt x="35" y="23"/>
                      <a:pt x="38" y="22"/>
                      <a:pt x="41" y="21"/>
                    </a:cubicBezTo>
                    <a:cubicBezTo>
                      <a:pt x="43" y="20"/>
                      <a:pt x="47" y="19"/>
                      <a:pt x="47" y="17"/>
                    </a:cubicBezTo>
                    <a:cubicBezTo>
                      <a:pt x="48" y="14"/>
                      <a:pt x="53" y="14"/>
                      <a:pt x="52" y="12"/>
                    </a:cubicBezTo>
                    <a:cubicBezTo>
                      <a:pt x="50" y="8"/>
                      <a:pt x="49" y="4"/>
                      <a:pt x="47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9" name="Freeform 691">
                <a:extLst>
                  <a:ext uri="{FF2B5EF4-FFF2-40B4-BE49-F238E27FC236}">
                    <a16:creationId xmlns:a16="http://schemas.microsoft.com/office/drawing/2014/main" id="{D3458003-CB7C-544E-A3E2-0D59E5FBE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8788" y="7762162"/>
                <a:ext cx="348519" cy="442573"/>
              </a:xfrm>
              <a:custGeom>
                <a:avLst/>
                <a:gdLst>
                  <a:gd name="T0" fmla="*/ 39 w 41"/>
                  <a:gd name="T1" fmla="*/ 19 h 49"/>
                  <a:gd name="T2" fmla="*/ 34 w 41"/>
                  <a:gd name="T3" fmla="*/ 14 h 49"/>
                  <a:gd name="T4" fmla="*/ 28 w 41"/>
                  <a:gd name="T5" fmla="*/ 12 h 49"/>
                  <a:gd name="T6" fmla="*/ 22 w 41"/>
                  <a:gd name="T7" fmla="*/ 6 h 49"/>
                  <a:gd name="T8" fmla="*/ 21 w 41"/>
                  <a:gd name="T9" fmla="*/ 3 h 49"/>
                  <a:gd name="T10" fmla="*/ 22 w 41"/>
                  <a:gd name="T11" fmla="*/ 0 h 49"/>
                  <a:gd name="T12" fmla="*/ 17 w 41"/>
                  <a:gd name="T13" fmla="*/ 5 h 49"/>
                  <a:gd name="T14" fmla="*/ 10 w 41"/>
                  <a:gd name="T15" fmla="*/ 10 h 49"/>
                  <a:gd name="T16" fmla="*/ 5 w 41"/>
                  <a:gd name="T17" fmla="*/ 10 h 49"/>
                  <a:gd name="T18" fmla="*/ 0 w 41"/>
                  <a:gd name="T19" fmla="*/ 11 h 49"/>
                  <a:gd name="T20" fmla="*/ 5 w 41"/>
                  <a:gd name="T21" fmla="*/ 17 h 49"/>
                  <a:gd name="T22" fmla="*/ 16 w 41"/>
                  <a:gd name="T23" fmla="*/ 19 h 49"/>
                  <a:gd name="T24" fmla="*/ 16 w 41"/>
                  <a:gd name="T25" fmla="*/ 32 h 49"/>
                  <a:gd name="T26" fmla="*/ 11 w 41"/>
                  <a:gd name="T27" fmla="*/ 34 h 49"/>
                  <a:gd name="T28" fmla="*/ 0 w 41"/>
                  <a:gd name="T29" fmla="*/ 37 h 49"/>
                  <a:gd name="T30" fmla="*/ 5 w 41"/>
                  <a:gd name="T31" fmla="*/ 49 h 49"/>
                  <a:gd name="T32" fmla="*/ 14 w 41"/>
                  <a:gd name="T33" fmla="*/ 48 h 49"/>
                  <a:gd name="T34" fmla="*/ 17 w 41"/>
                  <a:gd name="T35" fmla="*/ 44 h 49"/>
                  <a:gd name="T36" fmla="*/ 23 w 41"/>
                  <a:gd name="T37" fmla="*/ 42 h 49"/>
                  <a:gd name="T38" fmla="*/ 28 w 41"/>
                  <a:gd name="T39" fmla="*/ 38 h 49"/>
                  <a:gd name="T40" fmla="*/ 29 w 41"/>
                  <a:gd name="T41" fmla="*/ 32 h 49"/>
                  <a:gd name="T42" fmla="*/ 32 w 41"/>
                  <a:gd name="T43" fmla="*/ 30 h 49"/>
                  <a:gd name="T44" fmla="*/ 37 w 41"/>
                  <a:gd name="T45" fmla="*/ 24 h 49"/>
                  <a:gd name="T46" fmla="*/ 39 w 41"/>
                  <a:gd name="T47" fmla="*/ 19 h 49"/>
                  <a:gd name="T48" fmla="*/ 39 w 41"/>
                  <a:gd name="T49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" h="49">
                    <a:moveTo>
                      <a:pt x="39" y="19"/>
                    </a:moveTo>
                    <a:cubicBezTo>
                      <a:pt x="36" y="19"/>
                      <a:pt x="35" y="16"/>
                      <a:pt x="34" y="14"/>
                    </a:cubicBezTo>
                    <a:cubicBezTo>
                      <a:pt x="33" y="13"/>
                      <a:pt x="29" y="13"/>
                      <a:pt x="28" y="12"/>
                    </a:cubicBezTo>
                    <a:cubicBezTo>
                      <a:pt x="25" y="11"/>
                      <a:pt x="24" y="9"/>
                      <a:pt x="22" y="6"/>
                    </a:cubicBezTo>
                    <a:cubicBezTo>
                      <a:pt x="22" y="5"/>
                      <a:pt x="21" y="4"/>
                      <a:pt x="21" y="3"/>
                    </a:cubicBezTo>
                    <a:cubicBezTo>
                      <a:pt x="21" y="3"/>
                      <a:pt x="22" y="0"/>
                      <a:pt x="22" y="0"/>
                    </a:cubicBezTo>
                    <a:cubicBezTo>
                      <a:pt x="21" y="0"/>
                      <a:pt x="18" y="4"/>
                      <a:pt x="17" y="5"/>
                    </a:cubicBezTo>
                    <a:cubicBezTo>
                      <a:pt x="15" y="7"/>
                      <a:pt x="13" y="10"/>
                      <a:pt x="10" y="10"/>
                    </a:cubicBezTo>
                    <a:cubicBezTo>
                      <a:pt x="8" y="11"/>
                      <a:pt x="7" y="10"/>
                      <a:pt x="5" y="10"/>
                    </a:cubicBezTo>
                    <a:cubicBezTo>
                      <a:pt x="3" y="11"/>
                      <a:pt x="1" y="13"/>
                      <a:pt x="0" y="11"/>
                    </a:cubicBezTo>
                    <a:cubicBezTo>
                      <a:pt x="1" y="14"/>
                      <a:pt x="2" y="17"/>
                      <a:pt x="5" y="17"/>
                    </a:cubicBezTo>
                    <a:cubicBezTo>
                      <a:pt x="7" y="17"/>
                      <a:pt x="15" y="17"/>
                      <a:pt x="16" y="19"/>
                    </a:cubicBezTo>
                    <a:cubicBezTo>
                      <a:pt x="19" y="23"/>
                      <a:pt x="17" y="27"/>
                      <a:pt x="16" y="32"/>
                    </a:cubicBezTo>
                    <a:cubicBezTo>
                      <a:pt x="15" y="33"/>
                      <a:pt x="11" y="34"/>
                      <a:pt x="11" y="34"/>
                    </a:cubicBezTo>
                    <a:cubicBezTo>
                      <a:pt x="7" y="35"/>
                      <a:pt x="3" y="36"/>
                      <a:pt x="0" y="37"/>
                    </a:cubicBezTo>
                    <a:cubicBezTo>
                      <a:pt x="2" y="41"/>
                      <a:pt x="4" y="45"/>
                      <a:pt x="5" y="49"/>
                    </a:cubicBezTo>
                    <a:cubicBezTo>
                      <a:pt x="8" y="48"/>
                      <a:pt x="11" y="48"/>
                      <a:pt x="14" y="48"/>
                    </a:cubicBezTo>
                    <a:cubicBezTo>
                      <a:pt x="18" y="47"/>
                      <a:pt x="15" y="46"/>
                      <a:pt x="17" y="44"/>
                    </a:cubicBezTo>
                    <a:cubicBezTo>
                      <a:pt x="19" y="43"/>
                      <a:pt x="22" y="44"/>
                      <a:pt x="23" y="42"/>
                    </a:cubicBezTo>
                    <a:cubicBezTo>
                      <a:pt x="25" y="40"/>
                      <a:pt x="25" y="39"/>
                      <a:pt x="28" y="38"/>
                    </a:cubicBezTo>
                    <a:cubicBezTo>
                      <a:pt x="30" y="37"/>
                      <a:pt x="29" y="34"/>
                      <a:pt x="29" y="32"/>
                    </a:cubicBezTo>
                    <a:cubicBezTo>
                      <a:pt x="28" y="30"/>
                      <a:pt x="30" y="30"/>
                      <a:pt x="32" y="30"/>
                    </a:cubicBezTo>
                    <a:cubicBezTo>
                      <a:pt x="35" y="29"/>
                      <a:pt x="35" y="26"/>
                      <a:pt x="37" y="24"/>
                    </a:cubicBezTo>
                    <a:cubicBezTo>
                      <a:pt x="38" y="23"/>
                      <a:pt x="41" y="20"/>
                      <a:pt x="39" y="19"/>
                    </a:cubicBezTo>
                    <a:cubicBezTo>
                      <a:pt x="38" y="19"/>
                      <a:pt x="40" y="20"/>
                      <a:pt x="39" y="1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0" name="Freeform 692">
                <a:extLst>
                  <a:ext uri="{FF2B5EF4-FFF2-40B4-BE49-F238E27FC236}">
                    <a16:creationId xmlns:a16="http://schemas.microsoft.com/office/drawing/2014/main" id="{50F7DDF7-0CB0-3E41-AC96-35A6C4A37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9391" y="6895459"/>
                <a:ext cx="467599" cy="215141"/>
              </a:xfrm>
              <a:custGeom>
                <a:avLst/>
                <a:gdLst>
                  <a:gd name="T0" fmla="*/ 55 w 55"/>
                  <a:gd name="T1" fmla="*/ 5 h 24"/>
                  <a:gd name="T2" fmla="*/ 47 w 55"/>
                  <a:gd name="T3" fmla="*/ 3 h 24"/>
                  <a:gd name="T4" fmla="*/ 36 w 55"/>
                  <a:gd name="T5" fmla="*/ 2 h 24"/>
                  <a:gd name="T6" fmla="*/ 27 w 55"/>
                  <a:gd name="T7" fmla="*/ 0 h 24"/>
                  <a:gd name="T8" fmla="*/ 22 w 55"/>
                  <a:gd name="T9" fmla="*/ 2 h 24"/>
                  <a:gd name="T10" fmla="*/ 19 w 55"/>
                  <a:gd name="T11" fmla="*/ 4 h 24"/>
                  <a:gd name="T12" fmla="*/ 11 w 55"/>
                  <a:gd name="T13" fmla="*/ 5 h 24"/>
                  <a:gd name="T14" fmla="*/ 9 w 55"/>
                  <a:gd name="T15" fmla="*/ 7 h 24"/>
                  <a:gd name="T16" fmla="*/ 8 w 55"/>
                  <a:gd name="T17" fmla="*/ 11 h 24"/>
                  <a:gd name="T18" fmla="*/ 12 w 55"/>
                  <a:gd name="T19" fmla="*/ 12 h 24"/>
                  <a:gd name="T20" fmla="*/ 15 w 55"/>
                  <a:gd name="T21" fmla="*/ 12 h 24"/>
                  <a:gd name="T22" fmla="*/ 19 w 55"/>
                  <a:gd name="T23" fmla="*/ 15 h 24"/>
                  <a:gd name="T24" fmla="*/ 15 w 55"/>
                  <a:gd name="T25" fmla="*/ 17 h 24"/>
                  <a:gd name="T26" fmla="*/ 11 w 55"/>
                  <a:gd name="T27" fmla="*/ 17 h 24"/>
                  <a:gd name="T28" fmla="*/ 10 w 55"/>
                  <a:gd name="T29" fmla="*/ 20 h 24"/>
                  <a:gd name="T30" fmla="*/ 1 w 55"/>
                  <a:gd name="T31" fmla="*/ 20 h 24"/>
                  <a:gd name="T32" fmla="*/ 11 w 55"/>
                  <a:gd name="T33" fmla="*/ 22 h 24"/>
                  <a:gd name="T34" fmla="*/ 15 w 55"/>
                  <a:gd name="T35" fmla="*/ 23 h 24"/>
                  <a:gd name="T36" fmla="*/ 21 w 55"/>
                  <a:gd name="T37" fmla="*/ 23 h 24"/>
                  <a:gd name="T38" fmla="*/ 25 w 55"/>
                  <a:gd name="T39" fmla="*/ 20 h 24"/>
                  <a:gd name="T40" fmla="*/ 28 w 55"/>
                  <a:gd name="T41" fmla="*/ 17 h 24"/>
                  <a:gd name="T42" fmla="*/ 33 w 55"/>
                  <a:gd name="T43" fmla="*/ 16 h 24"/>
                  <a:gd name="T44" fmla="*/ 37 w 55"/>
                  <a:gd name="T45" fmla="*/ 16 h 24"/>
                  <a:gd name="T46" fmla="*/ 40 w 55"/>
                  <a:gd name="T47" fmla="*/ 13 h 24"/>
                  <a:gd name="T48" fmla="*/ 44 w 55"/>
                  <a:gd name="T49" fmla="*/ 12 h 24"/>
                  <a:gd name="T50" fmla="*/ 54 w 55"/>
                  <a:gd name="T51" fmla="*/ 7 h 24"/>
                  <a:gd name="T52" fmla="*/ 55 w 55"/>
                  <a:gd name="T53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24">
                    <a:moveTo>
                      <a:pt x="55" y="5"/>
                    </a:moveTo>
                    <a:cubicBezTo>
                      <a:pt x="52" y="5"/>
                      <a:pt x="50" y="3"/>
                      <a:pt x="47" y="3"/>
                    </a:cubicBezTo>
                    <a:cubicBezTo>
                      <a:pt x="44" y="2"/>
                      <a:pt x="40" y="2"/>
                      <a:pt x="36" y="2"/>
                    </a:cubicBezTo>
                    <a:cubicBezTo>
                      <a:pt x="33" y="2"/>
                      <a:pt x="30" y="2"/>
                      <a:pt x="27" y="0"/>
                    </a:cubicBezTo>
                    <a:cubicBezTo>
                      <a:pt x="25" y="0"/>
                      <a:pt x="23" y="0"/>
                      <a:pt x="22" y="2"/>
                    </a:cubicBezTo>
                    <a:cubicBezTo>
                      <a:pt x="22" y="4"/>
                      <a:pt x="21" y="5"/>
                      <a:pt x="19" y="4"/>
                    </a:cubicBezTo>
                    <a:cubicBezTo>
                      <a:pt x="17" y="3"/>
                      <a:pt x="12" y="1"/>
                      <a:pt x="11" y="5"/>
                    </a:cubicBezTo>
                    <a:cubicBezTo>
                      <a:pt x="10" y="6"/>
                      <a:pt x="11" y="6"/>
                      <a:pt x="9" y="7"/>
                    </a:cubicBezTo>
                    <a:cubicBezTo>
                      <a:pt x="8" y="8"/>
                      <a:pt x="6" y="10"/>
                      <a:pt x="8" y="11"/>
                    </a:cubicBezTo>
                    <a:cubicBezTo>
                      <a:pt x="9" y="12"/>
                      <a:pt x="12" y="13"/>
                      <a:pt x="12" y="12"/>
                    </a:cubicBezTo>
                    <a:cubicBezTo>
                      <a:pt x="13" y="10"/>
                      <a:pt x="14" y="11"/>
                      <a:pt x="15" y="12"/>
                    </a:cubicBezTo>
                    <a:cubicBezTo>
                      <a:pt x="16" y="13"/>
                      <a:pt x="20" y="14"/>
                      <a:pt x="19" y="15"/>
                    </a:cubicBezTo>
                    <a:cubicBezTo>
                      <a:pt x="19" y="16"/>
                      <a:pt x="16" y="16"/>
                      <a:pt x="15" y="17"/>
                    </a:cubicBezTo>
                    <a:cubicBezTo>
                      <a:pt x="14" y="18"/>
                      <a:pt x="13" y="19"/>
                      <a:pt x="11" y="17"/>
                    </a:cubicBezTo>
                    <a:cubicBezTo>
                      <a:pt x="10" y="16"/>
                      <a:pt x="10" y="19"/>
                      <a:pt x="10" y="20"/>
                    </a:cubicBezTo>
                    <a:cubicBezTo>
                      <a:pt x="6" y="22"/>
                      <a:pt x="4" y="15"/>
                      <a:pt x="1" y="20"/>
                    </a:cubicBezTo>
                    <a:cubicBezTo>
                      <a:pt x="0" y="21"/>
                      <a:pt x="10" y="23"/>
                      <a:pt x="11" y="22"/>
                    </a:cubicBezTo>
                    <a:cubicBezTo>
                      <a:pt x="12" y="21"/>
                      <a:pt x="14" y="22"/>
                      <a:pt x="15" y="23"/>
                    </a:cubicBezTo>
                    <a:cubicBezTo>
                      <a:pt x="16" y="23"/>
                      <a:pt x="19" y="24"/>
                      <a:pt x="21" y="23"/>
                    </a:cubicBezTo>
                    <a:cubicBezTo>
                      <a:pt x="22" y="22"/>
                      <a:pt x="24" y="23"/>
                      <a:pt x="25" y="20"/>
                    </a:cubicBezTo>
                    <a:cubicBezTo>
                      <a:pt x="25" y="19"/>
                      <a:pt x="27" y="18"/>
                      <a:pt x="28" y="17"/>
                    </a:cubicBezTo>
                    <a:cubicBezTo>
                      <a:pt x="29" y="16"/>
                      <a:pt x="33" y="16"/>
                      <a:pt x="33" y="16"/>
                    </a:cubicBezTo>
                    <a:cubicBezTo>
                      <a:pt x="34" y="18"/>
                      <a:pt x="35" y="16"/>
                      <a:pt x="37" y="16"/>
                    </a:cubicBezTo>
                    <a:cubicBezTo>
                      <a:pt x="38" y="16"/>
                      <a:pt x="39" y="13"/>
                      <a:pt x="40" y="13"/>
                    </a:cubicBezTo>
                    <a:cubicBezTo>
                      <a:pt x="41" y="12"/>
                      <a:pt x="43" y="13"/>
                      <a:pt x="44" y="12"/>
                    </a:cubicBezTo>
                    <a:cubicBezTo>
                      <a:pt x="48" y="11"/>
                      <a:pt x="50" y="9"/>
                      <a:pt x="54" y="7"/>
                    </a:cubicBezTo>
                    <a:cubicBezTo>
                      <a:pt x="55" y="7"/>
                      <a:pt x="55" y="7"/>
                      <a:pt x="55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1" name="Freeform 693">
                <a:extLst>
                  <a:ext uri="{FF2B5EF4-FFF2-40B4-BE49-F238E27FC236}">
                    <a16:creationId xmlns:a16="http://schemas.microsoft.com/office/drawing/2014/main" id="{97B327A1-2BE2-884C-9324-90A054A4E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0145" y="6760229"/>
                <a:ext cx="758032" cy="470233"/>
              </a:xfrm>
              <a:custGeom>
                <a:avLst/>
                <a:gdLst>
                  <a:gd name="T0" fmla="*/ 78 w 89"/>
                  <a:gd name="T1" fmla="*/ 32 h 52"/>
                  <a:gd name="T2" fmla="*/ 81 w 89"/>
                  <a:gd name="T3" fmla="*/ 33 h 52"/>
                  <a:gd name="T4" fmla="*/ 84 w 89"/>
                  <a:gd name="T5" fmla="*/ 31 h 52"/>
                  <a:gd name="T6" fmla="*/ 81 w 89"/>
                  <a:gd name="T7" fmla="*/ 26 h 52"/>
                  <a:gd name="T8" fmla="*/ 79 w 89"/>
                  <a:gd name="T9" fmla="*/ 27 h 52"/>
                  <a:gd name="T10" fmla="*/ 75 w 89"/>
                  <a:gd name="T11" fmla="*/ 27 h 52"/>
                  <a:gd name="T12" fmla="*/ 78 w 89"/>
                  <a:gd name="T13" fmla="*/ 21 h 52"/>
                  <a:gd name="T14" fmla="*/ 74 w 89"/>
                  <a:gd name="T15" fmla="*/ 22 h 52"/>
                  <a:gd name="T16" fmla="*/ 68 w 89"/>
                  <a:gd name="T17" fmla="*/ 25 h 52"/>
                  <a:gd name="T18" fmla="*/ 65 w 89"/>
                  <a:gd name="T19" fmla="*/ 29 h 52"/>
                  <a:gd name="T20" fmla="*/ 62 w 89"/>
                  <a:gd name="T21" fmla="*/ 28 h 52"/>
                  <a:gd name="T22" fmla="*/ 57 w 89"/>
                  <a:gd name="T23" fmla="*/ 27 h 52"/>
                  <a:gd name="T24" fmla="*/ 53 w 89"/>
                  <a:gd name="T25" fmla="*/ 23 h 52"/>
                  <a:gd name="T26" fmla="*/ 52 w 89"/>
                  <a:gd name="T27" fmla="*/ 17 h 52"/>
                  <a:gd name="T28" fmla="*/ 49 w 89"/>
                  <a:gd name="T29" fmla="*/ 13 h 52"/>
                  <a:gd name="T30" fmla="*/ 45 w 89"/>
                  <a:gd name="T31" fmla="*/ 12 h 52"/>
                  <a:gd name="T32" fmla="*/ 38 w 89"/>
                  <a:gd name="T33" fmla="*/ 12 h 52"/>
                  <a:gd name="T34" fmla="*/ 31 w 89"/>
                  <a:gd name="T35" fmla="*/ 12 h 52"/>
                  <a:gd name="T36" fmla="*/ 27 w 89"/>
                  <a:gd name="T37" fmla="*/ 8 h 52"/>
                  <a:gd name="T38" fmla="*/ 23 w 89"/>
                  <a:gd name="T39" fmla="*/ 8 h 52"/>
                  <a:gd name="T40" fmla="*/ 19 w 89"/>
                  <a:gd name="T41" fmla="*/ 10 h 52"/>
                  <a:gd name="T42" fmla="*/ 17 w 89"/>
                  <a:gd name="T43" fmla="*/ 6 h 52"/>
                  <a:gd name="T44" fmla="*/ 15 w 89"/>
                  <a:gd name="T45" fmla="*/ 1 h 52"/>
                  <a:gd name="T46" fmla="*/ 15 w 89"/>
                  <a:gd name="T47" fmla="*/ 5 h 52"/>
                  <a:gd name="T48" fmla="*/ 14 w 89"/>
                  <a:gd name="T49" fmla="*/ 8 h 52"/>
                  <a:gd name="T50" fmla="*/ 13 w 89"/>
                  <a:gd name="T51" fmla="*/ 3 h 52"/>
                  <a:gd name="T52" fmla="*/ 14 w 89"/>
                  <a:gd name="T53" fmla="*/ 0 h 52"/>
                  <a:gd name="T54" fmla="*/ 1 w 89"/>
                  <a:gd name="T55" fmla="*/ 4 h 52"/>
                  <a:gd name="T56" fmla="*/ 1 w 89"/>
                  <a:gd name="T57" fmla="*/ 15 h 52"/>
                  <a:gd name="T58" fmla="*/ 1 w 89"/>
                  <a:gd name="T59" fmla="*/ 23 h 52"/>
                  <a:gd name="T60" fmla="*/ 2 w 89"/>
                  <a:gd name="T61" fmla="*/ 26 h 52"/>
                  <a:gd name="T62" fmla="*/ 6 w 89"/>
                  <a:gd name="T63" fmla="*/ 26 h 52"/>
                  <a:gd name="T64" fmla="*/ 6 w 89"/>
                  <a:gd name="T65" fmla="*/ 23 h 52"/>
                  <a:gd name="T66" fmla="*/ 10 w 89"/>
                  <a:gd name="T67" fmla="*/ 20 h 52"/>
                  <a:gd name="T68" fmla="*/ 13 w 89"/>
                  <a:gd name="T69" fmla="*/ 18 h 52"/>
                  <a:gd name="T70" fmla="*/ 17 w 89"/>
                  <a:gd name="T71" fmla="*/ 19 h 52"/>
                  <a:gd name="T72" fmla="*/ 21 w 89"/>
                  <a:gd name="T73" fmla="*/ 20 h 52"/>
                  <a:gd name="T74" fmla="*/ 21 w 89"/>
                  <a:gd name="T75" fmla="*/ 24 h 52"/>
                  <a:gd name="T76" fmla="*/ 26 w 89"/>
                  <a:gd name="T77" fmla="*/ 27 h 52"/>
                  <a:gd name="T78" fmla="*/ 33 w 89"/>
                  <a:gd name="T79" fmla="*/ 34 h 52"/>
                  <a:gd name="T80" fmla="*/ 38 w 89"/>
                  <a:gd name="T81" fmla="*/ 37 h 52"/>
                  <a:gd name="T82" fmla="*/ 41 w 89"/>
                  <a:gd name="T83" fmla="*/ 39 h 52"/>
                  <a:gd name="T84" fmla="*/ 50 w 89"/>
                  <a:gd name="T85" fmla="*/ 45 h 52"/>
                  <a:gd name="T86" fmla="*/ 54 w 89"/>
                  <a:gd name="T87" fmla="*/ 49 h 52"/>
                  <a:gd name="T88" fmla="*/ 61 w 89"/>
                  <a:gd name="T89" fmla="*/ 52 h 52"/>
                  <a:gd name="T90" fmla="*/ 63 w 89"/>
                  <a:gd name="T91" fmla="*/ 47 h 52"/>
                  <a:gd name="T92" fmla="*/ 62 w 89"/>
                  <a:gd name="T93" fmla="*/ 42 h 52"/>
                  <a:gd name="T94" fmla="*/ 59 w 89"/>
                  <a:gd name="T95" fmla="*/ 38 h 52"/>
                  <a:gd name="T96" fmla="*/ 64 w 89"/>
                  <a:gd name="T97" fmla="*/ 36 h 52"/>
                  <a:gd name="T98" fmla="*/ 66 w 89"/>
                  <a:gd name="T99" fmla="*/ 33 h 52"/>
                  <a:gd name="T100" fmla="*/ 68 w 89"/>
                  <a:gd name="T101" fmla="*/ 30 h 52"/>
                  <a:gd name="T102" fmla="*/ 71 w 89"/>
                  <a:gd name="T103" fmla="*/ 30 h 52"/>
                  <a:gd name="T104" fmla="*/ 74 w 89"/>
                  <a:gd name="T105" fmla="*/ 29 h 52"/>
                  <a:gd name="T106" fmla="*/ 74 w 89"/>
                  <a:gd name="T107" fmla="*/ 34 h 52"/>
                  <a:gd name="T108" fmla="*/ 77 w 89"/>
                  <a:gd name="T109" fmla="*/ 34 h 52"/>
                  <a:gd name="T110" fmla="*/ 78 w 89"/>
                  <a:gd name="T111" fmla="*/ 32 h 52"/>
                  <a:gd name="T112" fmla="*/ 78 w 89"/>
                  <a:gd name="T113" fmla="*/ 3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9" h="52">
                    <a:moveTo>
                      <a:pt x="78" y="32"/>
                    </a:moveTo>
                    <a:cubicBezTo>
                      <a:pt x="79" y="33"/>
                      <a:pt x="79" y="34"/>
                      <a:pt x="81" y="33"/>
                    </a:cubicBezTo>
                    <a:cubicBezTo>
                      <a:pt x="82" y="33"/>
                      <a:pt x="83" y="31"/>
                      <a:pt x="84" y="31"/>
                    </a:cubicBezTo>
                    <a:cubicBezTo>
                      <a:pt x="89" y="30"/>
                      <a:pt x="83" y="28"/>
                      <a:pt x="81" y="26"/>
                    </a:cubicBezTo>
                    <a:cubicBezTo>
                      <a:pt x="80" y="25"/>
                      <a:pt x="80" y="26"/>
                      <a:pt x="79" y="27"/>
                    </a:cubicBezTo>
                    <a:cubicBezTo>
                      <a:pt x="79" y="28"/>
                      <a:pt x="76" y="27"/>
                      <a:pt x="75" y="27"/>
                    </a:cubicBezTo>
                    <a:cubicBezTo>
                      <a:pt x="71" y="25"/>
                      <a:pt x="77" y="22"/>
                      <a:pt x="78" y="21"/>
                    </a:cubicBezTo>
                    <a:cubicBezTo>
                      <a:pt x="78" y="21"/>
                      <a:pt x="74" y="22"/>
                      <a:pt x="74" y="22"/>
                    </a:cubicBezTo>
                    <a:cubicBezTo>
                      <a:pt x="72" y="23"/>
                      <a:pt x="70" y="23"/>
                      <a:pt x="68" y="25"/>
                    </a:cubicBezTo>
                    <a:cubicBezTo>
                      <a:pt x="67" y="26"/>
                      <a:pt x="66" y="28"/>
                      <a:pt x="65" y="29"/>
                    </a:cubicBezTo>
                    <a:cubicBezTo>
                      <a:pt x="64" y="32"/>
                      <a:pt x="63" y="30"/>
                      <a:pt x="62" y="28"/>
                    </a:cubicBezTo>
                    <a:cubicBezTo>
                      <a:pt x="61" y="26"/>
                      <a:pt x="59" y="27"/>
                      <a:pt x="57" y="27"/>
                    </a:cubicBezTo>
                    <a:cubicBezTo>
                      <a:pt x="55" y="27"/>
                      <a:pt x="54" y="24"/>
                      <a:pt x="53" y="23"/>
                    </a:cubicBezTo>
                    <a:cubicBezTo>
                      <a:pt x="51" y="21"/>
                      <a:pt x="54" y="19"/>
                      <a:pt x="52" y="17"/>
                    </a:cubicBezTo>
                    <a:cubicBezTo>
                      <a:pt x="51" y="16"/>
                      <a:pt x="50" y="14"/>
                      <a:pt x="49" y="13"/>
                    </a:cubicBezTo>
                    <a:cubicBezTo>
                      <a:pt x="48" y="12"/>
                      <a:pt x="46" y="11"/>
                      <a:pt x="45" y="12"/>
                    </a:cubicBezTo>
                    <a:cubicBezTo>
                      <a:pt x="43" y="13"/>
                      <a:pt x="41" y="12"/>
                      <a:pt x="38" y="12"/>
                    </a:cubicBezTo>
                    <a:cubicBezTo>
                      <a:pt x="36" y="12"/>
                      <a:pt x="33" y="13"/>
                      <a:pt x="31" y="12"/>
                    </a:cubicBezTo>
                    <a:cubicBezTo>
                      <a:pt x="30" y="11"/>
                      <a:pt x="28" y="9"/>
                      <a:pt x="27" y="8"/>
                    </a:cubicBezTo>
                    <a:cubicBezTo>
                      <a:pt x="25" y="6"/>
                      <a:pt x="24" y="6"/>
                      <a:pt x="23" y="8"/>
                    </a:cubicBezTo>
                    <a:cubicBezTo>
                      <a:pt x="22" y="9"/>
                      <a:pt x="21" y="10"/>
                      <a:pt x="19" y="10"/>
                    </a:cubicBezTo>
                    <a:cubicBezTo>
                      <a:pt x="16" y="10"/>
                      <a:pt x="16" y="8"/>
                      <a:pt x="17" y="6"/>
                    </a:cubicBezTo>
                    <a:cubicBezTo>
                      <a:pt x="18" y="3"/>
                      <a:pt x="18" y="3"/>
                      <a:pt x="15" y="1"/>
                    </a:cubicBezTo>
                    <a:cubicBezTo>
                      <a:pt x="15" y="2"/>
                      <a:pt x="15" y="4"/>
                      <a:pt x="15" y="5"/>
                    </a:cubicBezTo>
                    <a:cubicBezTo>
                      <a:pt x="15" y="7"/>
                      <a:pt x="16" y="8"/>
                      <a:pt x="14" y="8"/>
                    </a:cubicBezTo>
                    <a:cubicBezTo>
                      <a:pt x="12" y="7"/>
                      <a:pt x="12" y="4"/>
                      <a:pt x="13" y="3"/>
                    </a:cubicBezTo>
                    <a:cubicBezTo>
                      <a:pt x="13" y="3"/>
                      <a:pt x="15" y="0"/>
                      <a:pt x="14" y="0"/>
                    </a:cubicBezTo>
                    <a:cubicBezTo>
                      <a:pt x="9" y="1"/>
                      <a:pt x="5" y="2"/>
                      <a:pt x="1" y="4"/>
                    </a:cubicBezTo>
                    <a:cubicBezTo>
                      <a:pt x="0" y="4"/>
                      <a:pt x="1" y="14"/>
                      <a:pt x="1" y="15"/>
                    </a:cubicBezTo>
                    <a:cubicBezTo>
                      <a:pt x="1" y="18"/>
                      <a:pt x="1" y="21"/>
                      <a:pt x="1" y="23"/>
                    </a:cubicBezTo>
                    <a:cubicBezTo>
                      <a:pt x="1" y="25"/>
                      <a:pt x="0" y="26"/>
                      <a:pt x="2" y="26"/>
                    </a:cubicBezTo>
                    <a:cubicBezTo>
                      <a:pt x="3" y="26"/>
                      <a:pt x="4" y="26"/>
                      <a:pt x="6" y="26"/>
                    </a:cubicBezTo>
                    <a:cubicBezTo>
                      <a:pt x="8" y="26"/>
                      <a:pt x="5" y="24"/>
                      <a:pt x="6" y="23"/>
                    </a:cubicBezTo>
                    <a:cubicBezTo>
                      <a:pt x="7" y="21"/>
                      <a:pt x="9" y="22"/>
                      <a:pt x="10" y="20"/>
                    </a:cubicBezTo>
                    <a:cubicBezTo>
                      <a:pt x="12" y="19"/>
                      <a:pt x="12" y="19"/>
                      <a:pt x="13" y="18"/>
                    </a:cubicBezTo>
                    <a:cubicBezTo>
                      <a:pt x="15" y="17"/>
                      <a:pt x="16" y="18"/>
                      <a:pt x="17" y="19"/>
                    </a:cubicBezTo>
                    <a:cubicBezTo>
                      <a:pt x="18" y="20"/>
                      <a:pt x="21" y="20"/>
                      <a:pt x="21" y="20"/>
                    </a:cubicBezTo>
                    <a:cubicBezTo>
                      <a:pt x="22" y="22"/>
                      <a:pt x="21" y="23"/>
                      <a:pt x="21" y="24"/>
                    </a:cubicBezTo>
                    <a:cubicBezTo>
                      <a:pt x="22" y="27"/>
                      <a:pt x="25" y="27"/>
                      <a:pt x="26" y="27"/>
                    </a:cubicBezTo>
                    <a:cubicBezTo>
                      <a:pt x="31" y="27"/>
                      <a:pt x="31" y="30"/>
                      <a:pt x="33" y="34"/>
                    </a:cubicBezTo>
                    <a:cubicBezTo>
                      <a:pt x="34" y="35"/>
                      <a:pt x="36" y="36"/>
                      <a:pt x="38" y="37"/>
                    </a:cubicBezTo>
                    <a:cubicBezTo>
                      <a:pt x="39" y="37"/>
                      <a:pt x="40" y="38"/>
                      <a:pt x="41" y="39"/>
                    </a:cubicBezTo>
                    <a:cubicBezTo>
                      <a:pt x="44" y="41"/>
                      <a:pt x="47" y="44"/>
                      <a:pt x="50" y="45"/>
                    </a:cubicBezTo>
                    <a:cubicBezTo>
                      <a:pt x="54" y="46"/>
                      <a:pt x="54" y="46"/>
                      <a:pt x="54" y="49"/>
                    </a:cubicBezTo>
                    <a:cubicBezTo>
                      <a:pt x="56" y="49"/>
                      <a:pt x="59" y="51"/>
                      <a:pt x="61" y="52"/>
                    </a:cubicBezTo>
                    <a:cubicBezTo>
                      <a:pt x="61" y="49"/>
                      <a:pt x="60" y="49"/>
                      <a:pt x="63" y="47"/>
                    </a:cubicBezTo>
                    <a:cubicBezTo>
                      <a:pt x="64" y="45"/>
                      <a:pt x="62" y="44"/>
                      <a:pt x="62" y="42"/>
                    </a:cubicBezTo>
                    <a:cubicBezTo>
                      <a:pt x="63" y="39"/>
                      <a:pt x="60" y="40"/>
                      <a:pt x="59" y="38"/>
                    </a:cubicBezTo>
                    <a:cubicBezTo>
                      <a:pt x="58" y="36"/>
                      <a:pt x="63" y="37"/>
                      <a:pt x="64" y="36"/>
                    </a:cubicBezTo>
                    <a:cubicBezTo>
                      <a:pt x="67" y="35"/>
                      <a:pt x="64" y="32"/>
                      <a:pt x="66" y="33"/>
                    </a:cubicBezTo>
                    <a:cubicBezTo>
                      <a:pt x="70" y="33"/>
                      <a:pt x="66" y="30"/>
                      <a:pt x="68" y="30"/>
                    </a:cubicBezTo>
                    <a:cubicBezTo>
                      <a:pt x="69" y="29"/>
                      <a:pt x="70" y="31"/>
                      <a:pt x="71" y="30"/>
                    </a:cubicBezTo>
                    <a:cubicBezTo>
                      <a:pt x="72" y="30"/>
                      <a:pt x="73" y="29"/>
                      <a:pt x="74" y="29"/>
                    </a:cubicBezTo>
                    <a:cubicBezTo>
                      <a:pt x="76" y="29"/>
                      <a:pt x="74" y="33"/>
                      <a:pt x="74" y="34"/>
                    </a:cubicBezTo>
                    <a:cubicBezTo>
                      <a:pt x="75" y="34"/>
                      <a:pt x="77" y="31"/>
                      <a:pt x="77" y="34"/>
                    </a:cubicBezTo>
                    <a:cubicBezTo>
                      <a:pt x="77" y="34"/>
                      <a:pt x="77" y="32"/>
                      <a:pt x="78" y="32"/>
                    </a:cubicBezTo>
                    <a:cubicBezTo>
                      <a:pt x="79" y="32"/>
                      <a:pt x="77" y="32"/>
                      <a:pt x="78" y="3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2" name="Freeform 694">
                <a:extLst>
                  <a:ext uri="{FF2B5EF4-FFF2-40B4-BE49-F238E27FC236}">
                    <a16:creationId xmlns:a16="http://schemas.microsoft.com/office/drawing/2014/main" id="{C9A66DFF-EE37-1246-B518-FA87730EA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9587" y="7282709"/>
                <a:ext cx="0" cy="922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3" name="Freeform 695">
                <a:extLst>
                  <a:ext uri="{FF2B5EF4-FFF2-40B4-BE49-F238E27FC236}">
                    <a16:creationId xmlns:a16="http://schemas.microsoft.com/office/drawing/2014/main" id="{EF331BB0-3BDB-8845-AA05-75AC4CED9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7501" y="6923119"/>
                <a:ext cx="621525" cy="387250"/>
              </a:xfrm>
              <a:custGeom>
                <a:avLst/>
                <a:gdLst>
                  <a:gd name="T0" fmla="*/ 73 w 73"/>
                  <a:gd name="T1" fmla="*/ 28 h 43"/>
                  <a:gd name="T2" fmla="*/ 69 w 73"/>
                  <a:gd name="T3" fmla="*/ 27 h 43"/>
                  <a:gd name="T4" fmla="*/ 65 w 73"/>
                  <a:gd name="T5" fmla="*/ 24 h 43"/>
                  <a:gd name="T6" fmla="*/ 58 w 73"/>
                  <a:gd name="T7" fmla="*/ 20 h 43"/>
                  <a:gd name="T8" fmla="*/ 52 w 73"/>
                  <a:gd name="T9" fmla="*/ 16 h 43"/>
                  <a:gd name="T10" fmla="*/ 47 w 73"/>
                  <a:gd name="T11" fmla="*/ 9 h 43"/>
                  <a:gd name="T12" fmla="*/ 40 w 73"/>
                  <a:gd name="T13" fmla="*/ 5 h 43"/>
                  <a:gd name="T14" fmla="*/ 40 w 73"/>
                  <a:gd name="T15" fmla="*/ 2 h 43"/>
                  <a:gd name="T16" fmla="*/ 36 w 73"/>
                  <a:gd name="T17" fmla="*/ 1 h 43"/>
                  <a:gd name="T18" fmla="*/ 34 w 73"/>
                  <a:gd name="T19" fmla="*/ 0 h 43"/>
                  <a:gd name="T20" fmla="*/ 31 w 73"/>
                  <a:gd name="T21" fmla="*/ 1 h 43"/>
                  <a:gd name="T22" fmla="*/ 28 w 73"/>
                  <a:gd name="T23" fmla="*/ 3 h 43"/>
                  <a:gd name="T24" fmla="*/ 25 w 73"/>
                  <a:gd name="T25" fmla="*/ 6 h 43"/>
                  <a:gd name="T26" fmla="*/ 22 w 73"/>
                  <a:gd name="T27" fmla="*/ 8 h 43"/>
                  <a:gd name="T28" fmla="*/ 17 w 73"/>
                  <a:gd name="T29" fmla="*/ 8 h 43"/>
                  <a:gd name="T30" fmla="*/ 12 w 73"/>
                  <a:gd name="T31" fmla="*/ 2 h 43"/>
                  <a:gd name="T32" fmla="*/ 2 w 73"/>
                  <a:gd name="T33" fmla="*/ 5 h 43"/>
                  <a:gd name="T34" fmla="*/ 5 w 73"/>
                  <a:gd name="T35" fmla="*/ 12 h 43"/>
                  <a:gd name="T36" fmla="*/ 8 w 73"/>
                  <a:gd name="T37" fmla="*/ 17 h 43"/>
                  <a:gd name="T38" fmla="*/ 8 w 73"/>
                  <a:gd name="T39" fmla="*/ 19 h 43"/>
                  <a:gd name="T40" fmla="*/ 10 w 73"/>
                  <a:gd name="T41" fmla="*/ 22 h 43"/>
                  <a:gd name="T42" fmla="*/ 9 w 73"/>
                  <a:gd name="T43" fmla="*/ 26 h 43"/>
                  <a:gd name="T44" fmla="*/ 9 w 73"/>
                  <a:gd name="T45" fmla="*/ 31 h 43"/>
                  <a:gd name="T46" fmla="*/ 14 w 73"/>
                  <a:gd name="T47" fmla="*/ 29 h 43"/>
                  <a:gd name="T48" fmla="*/ 17 w 73"/>
                  <a:gd name="T49" fmla="*/ 26 h 43"/>
                  <a:gd name="T50" fmla="*/ 27 w 73"/>
                  <a:gd name="T51" fmla="*/ 27 h 43"/>
                  <a:gd name="T52" fmla="*/ 37 w 73"/>
                  <a:gd name="T53" fmla="*/ 31 h 43"/>
                  <a:gd name="T54" fmla="*/ 45 w 73"/>
                  <a:gd name="T55" fmla="*/ 35 h 43"/>
                  <a:gd name="T56" fmla="*/ 46 w 73"/>
                  <a:gd name="T57" fmla="*/ 37 h 43"/>
                  <a:gd name="T58" fmla="*/ 48 w 73"/>
                  <a:gd name="T59" fmla="*/ 42 h 43"/>
                  <a:gd name="T60" fmla="*/ 53 w 73"/>
                  <a:gd name="T61" fmla="*/ 43 h 43"/>
                  <a:gd name="T62" fmla="*/ 57 w 73"/>
                  <a:gd name="T63" fmla="*/ 40 h 43"/>
                  <a:gd name="T64" fmla="*/ 62 w 73"/>
                  <a:gd name="T65" fmla="*/ 38 h 43"/>
                  <a:gd name="T66" fmla="*/ 65 w 73"/>
                  <a:gd name="T67" fmla="*/ 33 h 43"/>
                  <a:gd name="T68" fmla="*/ 69 w 73"/>
                  <a:gd name="T69" fmla="*/ 31 h 43"/>
                  <a:gd name="T70" fmla="*/ 73 w 73"/>
                  <a:gd name="T71" fmla="*/ 31 h 43"/>
                  <a:gd name="T72" fmla="*/ 73 w 73"/>
                  <a:gd name="T73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" h="43">
                    <a:moveTo>
                      <a:pt x="73" y="28"/>
                    </a:moveTo>
                    <a:cubicBezTo>
                      <a:pt x="72" y="27"/>
                      <a:pt x="71" y="27"/>
                      <a:pt x="69" y="27"/>
                    </a:cubicBezTo>
                    <a:cubicBezTo>
                      <a:pt x="68" y="26"/>
                      <a:pt x="66" y="25"/>
                      <a:pt x="65" y="24"/>
                    </a:cubicBezTo>
                    <a:cubicBezTo>
                      <a:pt x="63" y="23"/>
                      <a:pt x="60" y="22"/>
                      <a:pt x="58" y="20"/>
                    </a:cubicBezTo>
                    <a:cubicBezTo>
                      <a:pt x="57" y="18"/>
                      <a:pt x="54" y="18"/>
                      <a:pt x="52" y="16"/>
                    </a:cubicBezTo>
                    <a:cubicBezTo>
                      <a:pt x="51" y="13"/>
                      <a:pt x="50" y="9"/>
                      <a:pt x="47" y="9"/>
                    </a:cubicBezTo>
                    <a:cubicBezTo>
                      <a:pt x="44" y="9"/>
                      <a:pt x="40" y="9"/>
                      <a:pt x="40" y="5"/>
                    </a:cubicBezTo>
                    <a:cubicBezTo>
                      <a:pt x="40" y="4"/>
                      <a:pt x="41" y="2"/>
                      <a:pt x="40" y="2"/>
                    </a:cubicBezTo>
                    <a:cubicBezTo>
                      <a:pt x="39" y="1"/>
                      <a:pt x="38" y="2"/>
                      <a:pt x="36" y="1"/>
                    </a:cubicBezTo>
                    <a:cubicBezTo>
                      <a:pt x="36" y="1"/>
                      <a:pt x="35" y="0"/>
                      <a:pt x="34" y="0"/>
                    </a:cubicBezTo>
                    <a:cubicBezTo>
                      <a:pt x="33" y="0"/>
                      <a:pt x="32" y="1"/>
                      <a:pt x="31" y="1"/>
                    </a:cubicBezTo>
                    <a:cubicBezTo>
                      <a:pt x="30" y="0"/>
                      <a:pt x="29" y="3"/>
                      <a:pt x="28" y="3"/>
                    </a:cubicBezTo>
                    <a:cubicBezTo>
                      <a:pt x="27" y="3"/>
                      <a:pt x="24" y="4"/>
                      <a:pt x="25" y="6"/>
                    </a:cubicBezTo>
                    <a:cubicBezTo>
                      <a:pt x="26" y="9"/>
                      <a:pt x="25" y="8"/>
                      <a:pt x="22" y="8"/>
                    </a:cubicBezTo>
                    <a:cubicBezTo>
                      <a:pt x="21" y="8"/>
                      <a:pt x="18" y="8"/>
                      <a:pt x="17" y="8"/>
                    </a:cubicBezTo>
                    <a:cubicBezTo>
                      <a:pt x="15" y="6"/>
                      <a:pt x="14" y="4"/>
                      <a:pt x="12" y="2"/>
                    </a:cubicBezTo>
                    <a:cubicBezTo>
                      <a:pt x="9" y="0"/>
                      <a:pt x="5" y="3"/>
                      <a:pt x="2" y="5"/>
                    </a:cubicBezTo>
                    <a:cubicBezTo>
                      <a:pt x="3" y="6"/>
                      <a:pt x="6" y="10"/>
                      <a:pt x="5" y="12"/>
                    </a:cubicBezTo>
                    <a:cubicBezTo>
                      <a:pt x="0" y="15"/>
                      <a:pt x="6" y="15"/>
                      <a:pt x="8" y="17"/>
                    </a:cubicBezTo>
                    <a:cubicBezTo>
                      <a:pt x="8" y="17"/>
                      <a:pt x="8" y="19"/>
                      <a:pt x="8" y="19"/>
                    </a:cubicBezTo>
                    <a:cubicBezTo>
                      <a:pt x="7" y="20"/>
                      <a:pt x="9" y="22"/>
                      <a:pt x="10" y="22"/>
                    </a:cubicBezTo>
                    <a:cubicBezTo>
                      <a:pt x="10" y="23"/>
                      <a:pt x="9" y="24"/>
                      <a:pt x="9" y="26"/>
                    </a:cubicBezTo>
                    <a:cubicBezTo>
                      <a:pt x="9" y="27"/>
                      <a:pt x="9" y="29"/>
                      <a:pt x="9" y="31"/>
                    </a:cubicBezTo>
                    <a:cubicBezTo>
                      <a:pt x="11" y="31"/>
                      <a:pt x="12" y="31"/>
                      <a:pt x="14" y="29"/>
                    </a:cubicBezTo>
                    <a:cubicBezTo>
                      <a:pt x="15" y="28"/>
                      <a:pt x="16" y="27"/>
                      <a:pt x="17" y="26"/>
                    </a:cubicBezTo>
                    <a:cubicBezTo>
                      <a:pt x="21" y="26"/>
                      <a:pt x="24" y="25"/>
                      <a:pt x="27" y="27"/>
                    </a:cubicBezTo>
                    <a:cubicBezTo>
                      <a:pt x="29" y="30"/>
                      <a:pt x="35" y="28"/>
                      <a:pt x="37" y="31"/>
                    </a:cubicBezTo>
                    <a:cubicBezTo>
                      <a:pt x="39" y="34"/>
                      <a:pt x="41" y="35"/>
                      <a:pt x="45" y="35"/>
                    </a:cubicBezTo>
                    <a:cubicBezTo>
                      <a:pt x="46" y="35"/>
                      <a:pt x="46" y="35"/>
                      <a:pt x="46" y="37"/>
                    </a:cubicBezTo>
                    <a:cubicBezTo>
                      <a:pt x="46" y="40"/>
                      <a:pt x="46" y="40"/>
                      <a:pt x="48" y="42"/>
                    </a:cubicBezTo>
                    <a:cubicBezTo>
                      <a:pt x="50" y="42"/>
                      <a:pt x="51" y="43"/>
                      <a:pt x="53" y="43"/>
                    </a:cubicBezTo>
                    <a:cubicBezTo>
                      <a:pt x="56" y="43"/>
                      <a:pt x="56" y="42"/>
                      <a:pt x="57" y="40"/>
                    </a:cubicBezTo>
                    <a:cubicBezTo>
                      <a:pt x="58" y="38"/>
                      <a:pt x="60" y="39"/>
                      <a:pt x="62" y="38"/>
                    </a:cubicBezTo>
                    <a:cubicBezTo>
                      <a:pt x="64" y="37"/>
                      <a:pt x="64" y="35"/>
                      <a:pt x="65" y="33"/>
                    </a:cubicBezTo>
                    <a:cubicBezTo>
                      <a:pt x="65" y="31"/>
                      <a:pt x="68" y="33"/>
                      <a:pt x="69" y="31"/>
                    </a:cubicBezTo>
                    <a:cubicBezTo>
                      <a:pt x="69" y="29"/>
                      <a:pt x="72" y="31"/>
                      <a:pt x="73" y="31"/>
                    </a:cubicBezTo>
                    <a:cubicBezTo>
                      <a:pt x="73" y="30"/>
                      <a:pt x="73" y="29"/>
                      <a:pt x="73" y="2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4" name="Freeform 696">
                <a:extLst>
                  <a:ext uri="{FF2B5EF4-FFF2-40B4-BE49-F238E27FC236}">
                    <a16:creationId xmlns:a16="http://schemas.microsoft.com/office/drawing/2014/main" id="{DAFF3677-FEDB-6148-B8DF-A283386CE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3881" y="7012248"/>
                <a:ext cx="339805" cy="242799"/>
              </a:xfrm>
              <a:custGeom>
                <a:avLst/>
                <a:gdLst>
                  <a:gd name="T0" fmla="*/ 30 w 40"/>
                  <a:gd name="T1" fmla="*/ 10 h 27"/>
                  <a:gd name="T2" fmla="*/ 25 w 40"/>
                  <a:gd name="T3" fmla="*/ 10 h 27"/>
                  <a:gd name="T4" fmla="*/ 21 w 40"/>
                  <a:gd name="T5" fmla="*/ 8 h 27"/>
                  <a:gd name="T6" fmla="*/ 19 w 40"/>
                  <a:gd name="T7" fmla="*/ 9 h 27"/>
                  <a:gd name="T8" fmla="*/ 17 w 40"/>
                  <a:gd name="T9" fmla="*/ 9 h 27"/>
                  <a:gd name="T10" fmla="*/ 10 w 40"/>
                  <a:gd name="T11" fmla="*/ 8 h 27"/>
                  <a:gd name="T12" fmla="*/ 12 w 40"/>
                  <a:gd name="T13" fmla="*/ 5 h 27"/>
                  <a:gd name="T14" fmla="*/ 16 w 40"/>
                  <a:gd name="T15" fmla="*/ 7 h 27"/>
                  <a:gd name="T16" fmla="*/ 19 w 40"/>
                  <a:gd name="T17" fmla="*/ 5 h 27"/>
                  <a:gd name="T18" fmla="*/ 16 w 40"/>
                  <a:gd name="T19" fmla="*/ 6 h 27"/>
                  <a:gd name="T20" fmla="*/ 16 w 40"/>
                  <a:gd name="T21" fmla="*/ 1 h 27"/>
                  <a:gd name="T22" fmla="*/ 14 w 40"/>
                  <a:gd name="T23" fmla="*/ 2 h 27"/>
                  <a:gd name="T24" fmla="*/ 10 w 40"/>
                  <a:gd name="T25" fmla="*/ 2 h 27"/>
                  <a:gd name="T26" fmla="*/ 8 w 40"/>
                  <a:gd name="T27" fmla="*/ 5 h 27"/>
                  <a:gd name="T28" fmla="*/ 6 w 40"/>
                  <a:gd name="T29" fmla="*/ 8 h 27"/>
                  <a:gd name="T30" fmla="*/ 1 w 40"/>
                  <a:gd name="T31" fmla="*/ 10 h 27"/>
                  <a:gd name="T32" fmla="*/ 4 w 40"/>
                  <a:gd name="T33" fmla="*/ 14 h 27"/>
                  <a:gd name="T34" fmla="*/ 4 w 40"/>
                  <a:gd name="T35" fmla="*/ 19 h 27"/>
                  <a:gd name="T36" fmla="*/ 4 w 40"/>
                  <a:gd name="T37" fmla="*/ 24 h 27"/>
                  <a:gd name="T38" fmla="*/ 9 w 40"/>
                  <a:gd name="T39" fmla="*/ 22 h 27"/>
                  <a:gd name="T40" fmla="*/ 12 w 40"/>
                  <a:gd name="T41" fmla="*/ 20 h 27"/>
                  <a:gd name="T42" fmla="*/ 17 w 40"/>
                  <a:gd name="T43" fmla="*/ 17 h 27"/>
                  <a:gd name="T44" fmla="*/ 20 w 40"/>
                  <a:gd name="T45" fmla="*/ 17 h 27"/>
                  <a:gd name="T46" fmla="*/ 22 w 40"/>
                  <a:gd name="T47" fmla="*/ 21 h 27"/>
                  <a:gd name="T48" fmla="*/ 21 w 40"/>
                  <a:gd name="T49" fmla="*/ 24 h 27"/>
                  <a:gd name="T50" fmla="*/ 27 w 40"/>
                  <a:gd name="T51" fmla="*/ 23 h 27"/>
                  <a:gd name="T52" fmla="*/ 32 w 40"/>
                  <a:gd name="T53" fmla="*/ 21 h 27"/>
                  <a:gd name="T54" fmla="*/ 39 w 40"/>
                  <a:gd name="T55" fmla="*/ 21 h 27"/>
                  <a:gd name="T56" fmla="*/ 38 w 40"/>
                  <a:gd name="T57" fmla="*/ 18 h 27"/>
                  <a:gd name="T58" fmla="*/ 36 w 40"/>
                  <a:gd name="T59" fmla="*/ 14 h 27"/>
                  <a:gd name="T60" fmla="*/ 32 w 40"/>
                  <a:gd name="T61" fmla="*/ 9 h 27"/>
                  <a:gd name="T62" fmla="*/ 30 w 40"/>
                  <a:gd name="T63" fmla="*/ 10 h 27"/>
                  <a:gd name="T64" fmla="*/ 30 w 40"/>
                  <a:gd name="T6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27">
                    <a:moveTo>
                      <a:pt x="30" y="10"/>
                    </a:moveTo>
                    <a:cubicBezTo>
                      <a:pt x="28" y="11"/>
                      <a:pt x="27" y="10"/>
                      <a:pt x="25" y="10"/>
                    </a:cubicBezTo>
                    <a:cubicBezTo>
                      <a:pt x="23" y="10"/>
                      <a:pt x="22" y="8"/>
                      <a:pt x="21" y="8"/>
                    </a:cubicBezTo>
                    <a:cubicBezTo>
                      <a:pt x="20" y="8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7" y="9"/>
                    </a:cubicBezTo>
                    <a:cubicBezTo>
                      <a:pt x="15" y="9"/>
                      <a:pt x="12" y="9"/>
                      <a:pt x="10" y="8"/>
                    </a:cubicBezTo>
                    <a:cubicBezTo>
                      <a:pt x="9" y="7"/>
                      <a:pt x="12" y="5"/>
                      <a:pt x="12" y="5"/>
                    </a:cubicBezTo>
                    <a:cubicBezTo>
                      <a:pt x="14" y="4"/>
                      <a:pt x="15" y="7"/>
                      <a:pt x="16" y="7"/>
                    </a:cubicBezTo>
                    <a:cubicBezTo>
                      <a:pt x="18" y="7"/>
                      <a:pt x="19" y="6"/>
                      <a:pt x="19" y="5"/>
                    </a:cubicBezTo>
                    <a:cubicBezTo>
                      <a:pt x="18" y="4"/>
                      <a:pt x="17" y="6"/>
                      <a:pt x="16" y="6"/>
                    </a:cubicBezTo>
                    <a:cubicBezTo>
                      <a:pt x="15" y="5"/>
                      <a:pt x="17" y="2"/>
                      <a:pt x="16" y="1"/>
                    </a:cubicBezTo>
                    <a:cubicBezTo>
                      <a:pt x="16" y="0"/>
                      <a:pt x="14" y="2"/>
                      <a:pt x="14" y="2"/>
                    </a:cubicBezTo>
                    <a:cubicBezTo>
                      <a:pt x="12" y="3"/>
                      <a:pt x="11" y="1"/>
                      <a:pt x="10" y="2"/>
                    </a:cubicBezTo>
                    <a:cubicBezTo>
                      <a:pt x="8" y="2"/>
                      <a:pt x="12" y="5"/>
                      <a:pt x="8" y="5"/>
                    </a:cubicBezTo>
                    <a:cubicBezTo>
                      <a:pt x="6" y="4"/>
                      <a:pt x="9" y="8"/>
                      <a:pt x="6" y="8"/>
                    </a:cubicBezTo>
                    <a:cubicBezTo>
                      <a:pt x="5" y="9"/>
                      <a:pt x="0" y="8"/>
                      <a:pt x="1" y="10"/>
                    </a:cubicBezTo>
                    <a:cubicBezTo>
                      <a:pt x="2" y="13"/>
                      <a:pt x="5" y="11"/>
                      <a:pt x="4" y="14"/>
                    </a:cubicBezTo>
                    <a:cubicBezTo>
                      <a:pt x="4" y="17"/>
                      <a:pt x="7" y="17"/>
                      <a:pt x="4" y="19"/>
                    </a:cubicBezTo>
                    <a:cubicBezTo>
                      <a:pt x="3" y="20"/>
                      <a:pt x="1" y="24"/>
                      <a:pt x="4" y="24"/>
                    </a:cubicBezTo>
                    <a:cubicBezTo>
                      <a:pt x="6" y="24"/>
                      <a:pt x="8" y="21"/>
                      <a:pt x="9" y="22"/>
                    </a:cubicBezTo>
                    <a:cubicBezTo>
                      <a:pt x="12" y="25"/>
                      <a:pt x="9" y="20"/>
                      <a:pt x="12" y="20"/>
                    </a:cubicBezTo>
                    <a:cubicBezTo>
                      <a:pt x="14" y="20"/>
                      <a:pt x="15" y="19"/>
                      <a:pt x="17" y="17"/>
                    </a:cubicBezTo>
                    <a:cubicBezTo>
                      <a:pt x="18" y="14"/>
                      <a:pt x="19" y="15"/>
                      <a:pt x="20" y="17"/>
                    </a:cubicBezTo>
                    <a:cubicBezTo>
                      <a:pt x="21" y="18"/>
                      <a:pt x="22" y="19"/>
                      <a:pt x="22" y="21"/>
                    </a:cubicBezTo>
                    <a:cubicBezTo>
                      <a:pt x="22" y="22"/>
                      <a:pt x="21" y="23"/>
                      <a:pt x="21" y="24"/>
                    </a:cubicBezTo>
                    <a:cubicBezTo>
                      <a:pt x="22" y="27"/>
                      <a:pt x="26" y="24"/>
                      <a:pt x="27" y="23"/>
                    </a:cubicBezTo>
                    <a:cubicBezTo>
                      <a:pt x="28" y="22"/>
                      <a:pt x="31" y="20"/>
                      <a:pt x="32" y="21"/>
                    </a:cubicBezTo>
                    <a:cubicBezTo>
                      <a:pt x="34" y="23"/>
                      <a:pt x="36" y="20"/>
                      <a:pt x="39" y="21"/>
                    </a:cubicBezTo>
                    <a:cubicBezTo>
                      <a:pt x="40" y="20"/>
                      <a:pt x="38" y="18"/>
                      <a:pt x="38" y="18"/>
                    </a:cubicBezTo>
                    <a:cubicBezTo>
                      <a:pt x="37" y="16"/>
                      <a:pt x="38" y="14"/>
                      <a:pt x="36" y="14"/>
                    </a:cubicBezTo>
                    <a:cubicBezTo>
                      <a:pt x="33" y="15"/>
                      <a:pt x="31" y="12"/>
                      <a:pt x="32" y="9"/>
                    </a:cubicBezTo>
                    <a:cubicBezTo>
                      <a:pt x="32" y="9"/>
                      <a:pt x="31" y="9"/>
                      <a:pt x="30" y="10"/>
                    </a:cubicBezTo>
                    <a:cubicBezTo>
                      <a:pt x="29" y="10"/>
                      <a:pt x="31" y="9"/>
                      <a:pt x="30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5" name="Freeform 697">
                <a:extLst>
                  <a:ext uri="{FF2B5EF4-FFF2-40B4-BE49-F238E27FC236}">
                    <a16:creationId xmlns:a16="http://schemas.microsoft.com/office/drawing/2014/main" id="{733C6F75-5F93-C84D-9C03-9B1A468E2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0875" y="7221241"/>
                <a:ext cx="705755" cy="666933"/>
              </a:xfrm>
              <a:custGeom>
                <a:avLst/>
                <a:gdLst>
                  <a:gd name="T0" fmla="*/ 8 w 83"/>
                  <a:gd name="T1" fmla="*/ 51 h 74"/>
                  <a:gd name="T2" fmla="*/ 9 w 83"/>
                  <a:gd name="T3" fmla="*/ 54 h 74"/>
                  <a:gd name="T4" fmla="*/ 11 w 83"/>
                  <a:gd name="T5" fmla="*/ 57 h 74"/>
                  <a:gd name="T6" fmla="*/ 5 w 83"/>
                  <a:gd name="T7" fmla="*/ 61 h 74"/>
                  <a:gd name="T8" fmla="*/ 3 w 83"/>
                  <a:gd name="T9" fmla="*/ 64 h 74"/>
                  <a:gd name="T10" fmla="*/ 6 w 83"/>
                  <a:gd name="T11" fmla="*/ 66 h 74"/>
                  <a:gd name="T12" fmla="*/ 13 w 83"/>
                  <a:gd name="T13" fmla="*/ 64 h 74"/>
                  <a:gd name="T14" fmla="*/ 19 w 83"/>
                  <a:gd name="T15" fmla="*/ 65 h 74"/>
                  <a:gd name="T16" fmla="*/ 23 w 83"/>
                  <a:gd name="T17" fmla="*/ 65 h 74"/>
                  <a:gd name="T18" fmla="*/ 28 w 83"/>
                  <a:gd name="T19" fmla="*/ 64 h 74"/>
                  <a:gd name="T20" fmla="*/ 29 w 83"/>
                  <a:gd name="T21" fmla="*/ 67 h 74"/>
                  <a:gd name="T22" fmla="*/ 32 w 83"/>
                  <a:gd name="T23" fmla="*/ 69 h 74"/>
                  <a:gd name="T24" fmla="*/ 33 w 83"/>
                  <a:gd name="T25" fmla="*/ 73 h 74"/>
                  <a:gd name="T26" fmla="*/ 34 w 83"/>
                  <a:gd name="T27" fmla="*/ 71 h 74"/>
                  <a:gd name="T28" fmla="*/ 36 w 83"/>
                  <a:gd name="T29" fmla="*/ 73 h 74"/>
                  <a:gd name="T30" fmla="*/ 43 w 83"/>
                  <a:gd name="T31" fmla="*/ 71 h 74"/>
                  <a:gd name="T32" fmla="*/ 46 w 83"/>
                  <a:gd name="T33" fmla="*/ 70 h 74"/>
                  <a:gd name="T34" fmla="*/ 50 w 83"/>
                  <a:gd name="T35" fmla="*/ 70 h 74"/>
                  <a:gd name="T36" fmla="*/ 48 w 83"/>
                  <a:gd name="T37" fmla="*/ 64 h 74"/>
                  <a:gd name="T38" fmla="*/ 46 w 83"/>
                  <a:gd name="T39" fmla="*/ 61 h 74"/>
                  <a:gd name="T40" fmla="*/ 44 w 83"/>
                  <a:gd name="T41" fmla="*/ 57 h 74"/>
                  <a:gd name="T42" fmla="*/ 46 w 83"/>
                  <a:gd name="T43" fmla="*/ 52 h 74"/>
                  <a:gd name="T44" fmla="*/ 49 w 83"/>
                  <a:gd name="T45" fmla="*/ 52 h 74"/>
                  <a:gd name="T46" fmla="*/ 52 w 83"/>
                  <a:gd name="T47" fmla="*/ 52 h 74"/>
                  <a:gd name="T48" fmla="*/ 57 w 83"/>
                  <a:gd name="T49" fmla="*/ 46 h 74"/>
                  <a:gd name="T50" fmla="*/ 60 w 83"/>
                  <a:gd name="T51" fmla="*/ 44 h 74"/>
                  <a:gd name="T52" fmla="*/ 62 w 83"/>
                  <a:gd name="T53" fmla="*/ 41 h 74"/>
                  <a:gd name="T54" fmla="*/ 65 w 83"/>
                  <a:gd name="T55" fmla="*/ 39 h 74"/>
                  <a:gd name="T56" fmla="*/ 66 w 83"/>
                  <a:gd name="T57" fmla="*/ 37 h 74"/>
                  <a:gd name="T58" fmla="*/ 69 w 83"/>
                  <a:gd name="T59" fmla="*/ 33 h 74"/>
                  <a:gd name="T60" fmla="*/ 71 w 83"/>
                  <a:gd name="T61" fmla="*/ 27 h 74"/>
                  <a:gd name="T62" fmla="*/ 66 w 83"/>
                  <a:gd name="T63" fmla="*/ 23 h 74"/>
                  <a:gd name="T64" fmla="*/ 65 w 83"/>
                  <a:gd name="T65" fmla="*/ 16 h 74"/>
                  <a:gd name="T66" fmla="*/ 70 w 83"/>
                  <a:gd name="T67" fmla="*/ 14 h 74"/>
                  <a:gd name="T68" fmla="*/ 74 w 83"/>
                  <a:gd name="T69" fmla="*/ 15 h 74"/>
                  <a:gd name="T70" fmla="*/ 77 w 83"/>
                  <a:gd name="T71" fmla="*/ 13 h 74"/>
                  <a:gd name="T72" fmla="*/ 83 w 83"/>
                  <a:gd name="T73" fmla="*/ 10 h 74"/>
                  <a:gd name="T74" fmla="*/ 76 w 83"/>
                  <a:gd name="T75" fmla="*/ 6 h 74"/>
                  <a:gd name="T76" fmla="*/ 74 w 83"/>
                  <a:gd name="T77" fmla="*/ 2 h 74"/>
                  <a:gd name="T78" fmla="*/ 71 w 83"/>
                  <a:gd name="T79" fmla="*/ 0 h 74"/>
                  <a:gd name="T80" fmla="*/ 65 w 83"/>
                  <a:gd name="T81" fmla="*/ 1 h 74"/>
                  <a:gd name="T82" fmla="*/ 56 w 83"/>
                  <a:gd name="T83" fmla="*/ 4 h 74"/>
                  <a:gd name="T84" fmla="*/ 53 w 83"/>
                  <a:gd name="T85" fmla="*/ 8 h 74"/>
                  <a:gd name="T86" fmla="*/ 51 w 83"/>
                  <a:gd name="T87" fmla="*/ 13 h 74"/>
                  <a:gd name="T88" fmla="*/ 48 w 83"/>
                  <a:gd name="T89" fmla="*/ 18 h 74"/>
                  <a:gd name="T90" fmla="*/ 47 w 83"/>
                  <a:gd name="T91" fmla="*/ 21 h 74"/>
                  <a:gd name="T92" fmla="*/ 43 w 83"/>
                  <a:gd name="T93" fmla="*/ 24 h 74"/>
                  <a:gd name="T94" fmla="*/ 41 w 83"/>
                  <a:gd name="T95" fmla="*/ 30 h 74"/>
                  <a:gd name="T96" fmla="*/ 38 w 83"/>
                  <a:gd name="T97" fmla="*/ 30 h 74"/>
                  <a:gd name="T98" fmla="*/ 34 w 83"/>
                  <a:gd name="T99" fmla="*/ 32 h 74"/>
                  <a:gd name="T100" fmla="*/ 30 w 83"/>
                  <a:gd name="T101" fmla="*/ 33 h 74"/>
                  <a:gd name="T102" fmla="*/ 27 w 83"/>
                  <a:gd name="T103" fmla="*/ 37 h 74"/>
                  <a:gd name="T104" fmla="*/ 22 w 83"/>
                  <a:gd name="T105" fmla="*/ 42 h 74"/>
                  <a:gd name="T106" fmla="*/ 13 w 83"/>
                  <a:gd name="T107" fmla="*/ 43 h 74"/>
                  <a:gd name="T108" fmla="*/ 0 w 83"/>
                  <a:gd name="T109" fmla="*/ 40 h 74"/>
                  <a:gd name="T110" fmla="*/ 3 w 83"/>
                  <a:gd name="T111" fmla="*/ 46 h 74"/>
                  <a:gd name="T112" fmla="*/ 8 w 83"/>
                  <a:gd name="T113" fmla="*/ 5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3" h="74">
                    <a:moveTo>
                      <a:pt x="8" y="51"/>
                    </a:moveTo>
                    <a:cubicBezTo>
                      <a:pt x="8" y="52"/>
                      <a:pt x="8" y="53"/>
                      <a:pt x="9" y="54"/>
                    </a:cubicBezTo>
                    <a:cubicBezTo>
                      <a:pt x="10" y="55"/>
                      <a:pt x="11" y="56"/>
                      <a:pt x="11" y="57"/>
                    </a:cubicBezTo>
                    <a:cubicBezTo>
                      <a:pt x="11" y="58"/>
                      <a:pt x="6" y="60"/>
                      <a:pt x="5" y="61"/>
                    </a:cubicBezTo>
                    <a:cubicBezTo>
                      <a:pt x="4" y="61"/>
                      <a:pt x="3" y="62"/>
                      <a:pt x="3" y="64"/>
                    </a:cubicBezTo>
                    <a:cubicBezTo>
                      <a:pt x="3" y="66"/>
                      <a:pt x="3" y="66"/>
                      <a:pt x="6" y="66"/>
                    </a:cubicBezTo>
                    <a:cubicBezTo>
                      <a:pt x="8" y="65"/>
                      <a:pt x="11" y="65"/>
                      <a:pt x="13" y="64"/>
                    </a:cubicBezTo>
                    <a:cubicBezTo>
                      <a:pt x="15" y="64"/>
                      <a:pt x="17" y="64"/>
                      <a:pt x="19" y="65"/>
                    </a:cubicBezTo>
                    <a:cubicBezTo>
                      <a:pt x="20" y="65"/>
                      <a:pt x="22" y="65"/>
                      <a:pt x="23" y="65"/>
                    </a:cubicBezTo>
                    <a:cubicBezTo>
                      <a:pt x="25" y="65"/>
                      <a:pt x="26" y="64"/>
                      <a:pt x="28" y="64"/>
                    </a:cubicBezTo>
                    <a:cubicBezTo>
                      <a:pt x="29" y="64"/>
                      <a:pt x="29" y="66"/>
                      <a:pt x="29" y="67"/>
                    </a:cubicBezTo>
                    <a:cubicBezTo>
                      <a:pt x="30" y="68"/>
                      <a:pt x="31" y="68"/>
                      <a:pt x="32" y="69"/>
                    </a:cubicBezTo>
                    <a:cubicBezTo>
                      <a:pt x="32" y="70"/>
                      <a:pt x="33" y="72"/>
                      <a:pt x="33" y="73"/>
                    </a:cubicBezTo>
                    <a:cubicBezTo>
                      <a:pt x="35" y="74"/>
                      <a:pt x="34" y="72"/>
                      <a:pt x="34" y="71"/>
                    </a:cubicBezTo>
                    <a:cubicBezTo>
                      <a:pt x="35" y="71"/>
                      <a:pt x="36" y="73"/>
                      <a:pt x="36" y="73"/>
                    </a:cubicBezTo>
                    <a:cubicBezTo>
                      <a:pt x="38" y="72"/>
                      <a:pt x="40" y="70"/>
                      <a:pt x="43" y="71"/>
                    </a:cubicBezTo>
                    <a:cubicBezTo>
                      <a:pt x="44" y="71"/>
                      <a:pt x="45" y="71"/>
                      <a:pt x="46" y="70"/>
                    </a:cubicBezTo>
                    <a:cubicBezTo>
                      <a:pt x="47" y="70"/>
                      <a:pt x="49" y="70"/>
                      <a:pt x="50" y="70"/>
                    </a:cubicBezTo>
                    <a:cubicBezTo>
                      <a:pt x="51" y="69"/>
                      <a:pt x="49" y="64"/>
                      <a:pt x="48" y="64"/>
                    </a:cubicBezTo>
                    <a:cubicBezTo>
                      <a:pt x="47" y="63"/>
                      <a:pt x="46" y="63"/>
                      <a:pt x="46" y="61"/>
                    </a:cubicBezTo>
                    <a:cubicBezTo>
                      <a:pt x="46" y="59"/>
                      <a:pt x="45" y="58"/>
                      <a:pt x="44" y="57"/>
                    </a:cubicBezTo>
                    <a:cubicBezTo>
                      <a:pt x="41" y="56"/>
                      <a:pt x="45" y="54"/>
                      <a:pt x="46" y="52"/>
                    </a:cubicBezTo>
                    <a:cubicBezTo>
                      <a:pt x="47" y="52"/>
                      <a:pt x="47" y="51"/>
                      <a:pt x="49" y="52"/>
                    </a:cubicBezTo>
                    <a:cubicBezTo>
                      <a:pt x="51" y="54"/>
                      <a:pt x="50" y="52"/>
                      <a:pt x="52" y="52"/>
                    </a:cubicBezTo>
                    <a:cubicBezTo>
                      <a:pt x="56" y="51"/>
                      <a:pt x="55" y="48"/>
                      <a:pt x="57" y="46"/>
                    </a:cubicBezTo>
                    <a:cubicBezTo>
                      <a:pt x="58" y="45"/>
                      <a:pt x="60" y="45"/>
                      <a:pt x="60" y="44"/>
                    </a:cubicBezTo>
                    <a:cubicBezTo>
                      <a:pt x="61" y="43"/>
                      <a:pt x="62" y="42"/>
                      <a:pt x="62" y="41"/>
                    </a:cubicBezTo>
                    <a:cubicBezTo>
                      <a:pt x="62" y="40"/>
                      <a:pt x="64" y="39"/>
                      <a:pt x="65" y="39"/>
                    </a:cubicBezTo>
                    <a:cubicBezTo>
                      <a:pt x="66" y="39"/>
                      <a:pt x="66" y="37"/>
                      <a:pt x="66" y="37"/>
                    </a:cubicBezTo>
                    <a:cubicBezTo>
                      <a:pt x="66" y="34"/>
                      <a:pt x="70" y="36"/>
                      <a:pt x="69" y="33"/>
                    </a:cubicBezTo>
                    <a:cubicBezTo>
                      <a:pt x="69" y="30"/>
                      <a:pt x="68" y="29"/>
                      <a:pt x="71" y="27"/>
                    </a:cubicBezTo>
                    <a:cubicBezTo>
                      <a:pt x="72" y="27"/>
                      <a:pt x="67" y="24"/>
                      <a:pt x="66" y="23"/>
                    </a:cubicBezTo>
                    <a:cubicBezTo>
                      <a:pt x="65" y="21"/>
                      <a:pt x="66" y="18"/>
                      <a:pt x="65" y="16"/>
                    </a:cubicBezTo>
                    <a:cubicBezTo>
                      <a:pt x="65" y="13"/>
                      <a:pt x="68" y="13"/>
                      <a:pt x="70" y="14"/>
                    </a:cubicBezTo>
                    <a:cubicBezTo>
                      <a:pt x="71" y="14"/>
                      <a:pt x="73" y="15"/>
                      <a:pt x="74" y="15"/>
                    </a:cubicBezTo>
                    <a:cubicBezTo>
                      <a:pt x="76" y="15"/>
                      <a:pt x="76" y="14"/>
                      <a:pt x="77" y="13"/>
                    </a:cubicBezTo>
                    <a:cubicBezTo>
                      <a:pt x="80" y="13"/>
                      <a:pt x="81" y="13"/>
                      <a:pt x="83" y="10"/>
                    </a:cubicBezTo>
                    <a:cubicBezTo>
                      <a:pt x="80" y="9"/>
                      <a:pt x="77" y="8"/>
                      <a:pt x="76" y="6"/>
                    </a:cubicBezTo>
                    <a:cubicBezTo>
                      <a:pt x="75" y="5"/>
                      <a:pt x="75" y="3"/>
                      <a:pt x="74" y="2"/>
                    </a:cubicBezTo>
                    <a:cubicBezTo>
                      <a:pt x="73" y="1"/>
                      <a:pt x="72" y="1"/>
                      <a:pt x="71" y="0"/>
                    </a:cubicBezTo>
                    <a:cubicBezTo>
                      <a:pt x="69" y="0"/>
                      <a:pt x="66" y="1"/>
                      <a:pt x="65" y="1"/>
                    </a:cubicBezTo>
                    <a:cubicBezTo>
                      <a:pt x="61" y="0"/>
                      <a:pt x="59" y="2"/>
                      <a:pt x="56" y="4"/>
                    </a:cubicBezTo>
                    <a:cubicBezTo>
                      <a:pt x="53" y="5"/>
                      <a:pt x="51" y="5"/>
                      <a:pt x="53" y="8"/>
                    </a:cubicBezTo>
                    <a:cubicBezTo>
                      <a:pt x="55" y="10"/>
                      <a:pt x="53" y="12"/>
                      <a:pt x="51" y="13"/>
                    </a:cubicBezTo>
                    <a:cubicBezTo>
                      <a:pt x="49" y="15"/>
                      <a:pt x="52" y="19"/>
                      <a:pt x="48" y="18"/>
                    </a:cubicBezTo>
                    <a:cubicBezTo>
                      <a:pt x="43" y="18"/>
                      <a:pt x="47" y="19"/>
                      <a:pt x="47" y="21"/>
                    </a:cubicBezTo>
                    <a:cubicBezTo>
                      <a:pt x="48" y="22"/>
                      <a:pt x="44" y="23"/>
                      <a:pt x="43" y="24"/>
                    </a:cubicBezTo>
                    <a:cubicBezTo>
                      <a:pt x="42" y="26"/>
                      <a:pt x="42" y="30"/>
                      <a:pt x="41" y="30"/>
                    </a:cubicBezTo>
                    <a:cubicBezTo>
                      <a:pt x="40" y="31"/>
                      <a:pt x="39" y="30"/>
                      <a:pt x="38" y="30"/>
                    </a:cubicBezTo>
                    <a:cubicBezTo>
                      <a:pt x="36" y="30"/>
                      <a:pt x="35" y="31"/>
                      <a:pt x="34" y="32"/>
                    </a:cubicBezTo>
                    <a:cubicBezTo>
                      <a:pt x="32" y="33"/>
                      <a:pt x="31" y="32"/>
                      <a:pt x="30" y="33"/>
                    </a:cubicBezTo>
                    <a:cubicBezTo>
                      <a:pt x="28" y="34"/>
                      <a:pt x="28" y="35"/>
                      <a:pt x="27" y="37"/>
                    </a:cubicBezTo>
                    <a:cubicBezTo>
                      <a:pt x="27" y="40"/>
                      <a:pt x="25" y="41"/>
                      <a:pt x="22" y="42"/>
                    </a:cubicBezTo>
                    <a:cubicBezTo>
                      <a:pt x="19" y="43"/>
                      <a:pt x="16" y="43"/>
                      <a:pt x="13" y="43"/>
                    </a:cubicBezTo>
                    <a:cubicBezTo>
                      <a:pt x="8" y="43"/>
                      <a:pt x="4" y="42"/>
                      <a:pt x="0" y="40"/>
                    </a:cubicBezTo>
                    <a:cubicBezTo>
                      <a:pt x="1" y="42"/>
                      <a:pt x="2" y="44"/>
                      <a:pt x="3" y="46"/>
                    </a:cubicBezTo>
                    <a:cubicBezTo>
                      <a:pt x="4" y="47"/>
                      <a:pt x="8" y="48"/>
                      <a:pt x="8" y="5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6" name="Freeform 698">
                <a:extLst>
                  <a:ext uri="{FF2B5EF4-FFF2-40B4-BE49-F238E27FC236}">
                    <a16:creationId xmlns:a16="http://schemas.microsoft.com/office/drawing/2014/main" id="{EAFBFDB4-3D1D-EB45-A946-DB60EC740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6022" y="7138258"/>
                <a:ext cx="638953" cy="479452"/>
              </a:xfrm>
              <a:custGeom>
                <a:avLst/>
                <a:gdLst>
                  <a:gd name="T0" fmla="*/ 72 w 75"/>
                  <a:gd name="T1" fmla="*/ 7 h 53"/>
                  <a:gd name="T2" fmla="*/ 69 w 75"/>
                  <a:gd name="T3" fmla="*/ 8 h 53"/>
                  <a:gd name="T4" fmla="*/ 67 w 75"/>
                  <a:gd name="T5" fmla="*/ 7 h 53"/>
                  <a:gd name="T6" fmla="*/ 62 w 75"/>
                  <a:gd name="T7" fmla="*/ 10 h 53"/>
                  <a:gd name="T8" fmla="*/ 57 w 75"/>
                  <a:gd name="T9" fmla="*/ 11 h 53"/>
                  <a:gd name="T10" fmla="*/ 57 w 75"/>
                  <a:gd name="T11" fmla="*/ 4 h 53"/>
                  <a:gd name="T12" fmla="*/ 54 w 75"/>
                  <a:gd name="T13" fmla="*/ 1 h 53"/>
                  <a:gd name="T14" fmla="*/ 50 w 75"/>
                  <a:gd name="T15" fmla="*/ 6 h 53"/>
                  <a:gd name="T16" fmla="*/ 47 w 75"/>
                  <a:gd name="T17" fmla="*/ 8 h 53"/>
                  <a:gd name="T18" fmla="*/ 44 w 75"/>
                  <a:gd name="T19" fmla="*/ 8 h 53"/>
                  <a:gd name="T20" fmla="*/ 39 w 75"/>
                  <a:gd name="T21" fmla="*/ 10 h 53"/>
                  <a:gd name="T22" fmla="*/ 34 w 75"/>
                  <a:gd name="T23" fmla="*/ 7 h 53"/>
                  <a:gd name="T24" fmla="*/ 28 w 75"/>
                  <a:gd name="T25" fmla="*/ 6 h 53"/>
                  <a:gd name="T26" fmla="*/ 27 w 75"/>
                  <a:gd name="T27" fmla="*/ 8 h 53"/>
                  <a:gd name="T28" fmla="*/ 24 w 75"/>
                  <a:gd name="T29" fmla="*/ 9 h 53"/>
                  <a:gd name="T30" fmla="*/ 21 w 75"/>
                  <a:gd name="T31" fmla="*/ 14 h 53"/>
                  <a:gd name="T32" fmla="*/ 15 w 75"/>
                  <a:gd name="T33" fmla="*/ 17 h 53"/>
                  <a:gd name="T34" fmla="*/ 11 w 75"/>
                  <a:gd name="T35" fmla="*/ 19 h 53"/>
                  <a:gd name="T36" fmla="*/ 5 w 75"/>
                  <a:gd name="T37" fmla="*/ 16 h 53"/>
                  <a:gd name="T38" fmla="*/ 4 w 75"/>
                  <a:gd name="T39" fmla="*/ 23 h 53"/>
                  <a:gd name="T40" fmla="*/ 3 w 75"/>
                  <a:gd name="T41" fmla="*/ 29 h 53"/>
                  <a:gd name="T42" fmla="*/ 2 w 75"/>
                  <a:gd name="T43" fmla="*/ 33 h 53"/>
                  <a:gd name="T44" fmla="*/ 3 w 75"/>
                  <a:gd name="T45" fmla="*/ 37 h 53"/>
                  <a:gd name="T46" fmla="*/ 4 w 75"/>
                  <a:gd name="T47" fmla="*/ 40 h 53"/>
                  <a:gd name="T48" fmla="*/ 8 w 75"/>
                  <a:gd name="T49" fmla="*/ 43 h 53"/>
                  <a:gd name="T50" fmla="*/ 4 w 75"/>
                  <a:gd name="T51" fmla="*/ 49 h 53"/>
                  <a:gd name="T52" fmla="*/ 29 w 75"/>
                  <a:gd name="T53" fmla="*/ 50 h 53"/>
                  <a:gd name="T54" fmla="*/ 32 w 75"/>
                  <a:gd name="T55" fmla="*/ 43 h 53"/>
                  <a:gd name="T56" fmla="*/ 39 w 75"/>
                  <a:gd name="T57" fmla="*/ 40 h 53"/>
                  <a:gd name="T58" fmla="*/ 43 w 75"/>
                  <a:gd name="T59" fmla="*/ 39 h 53"/>
                  <a:gd name="T60" fmla="*/ 45 w 75"/>
                  <a:gd name="T61" fmla="*/ 39 h 53"/>
                  <a:gd name="T62" fmla="*/ 47 w 75"/>
                  <a:gd name="T63" fmla="*/ 33 h 53"/>
                  <a:gd name="T64" fmla="*/ 51 w 75"/>
                  <a:gd name="T65" fmla="*/ 30 h 53"/>
                  <a:gd name="T66" fmla="*/ 51 w 75"/>
                  <a:gd name="T67" fmla="*/ 27 h 53"/>
                  <a:gd name="T68" fmla="*/ 55 w 75"/>
                  <a:gd name="T69" fmla="*/ 26 h 53"/>
                  <a:gd name="T70" fmla="*/ 55 w 75"/>
                  <a:gd name="T71" fmla="*/ 23 h 53"/>
                  <a:gd name="T72" fmla="*/ 58 w 75"/>
                  <a:gd name="T73" fmla="*/ 19 h 53"/>
                  <a:gd name="T74" fmla="*/ 56 w 75"/>
                  <a:gd name="T75" fmla="*/ 14 h 53"/>
                  <a:gd name="T76" fmla="*/ 63 w 75"/>
                  <a:gd name="T77" fmla="*/ 11 h 53"/>
                  <a:gd name="T78" fmla="*/ 70 w 75"/>
                  <a:gd name="T79" fmla="*/ 10 h 53"/>
                  <a:gd name="T80" fmla="*/ 74 w 75"/>
                  <a:gd name="T81" fmla="*/ 9 h 53"/>
                  <a:gd name="T82" fmla="*/ 75 w 75"/>
                  <a:gd name="T83" fmla="*/ 7 h 53"/>
                  <a:gd name="T84" fmla="*/ 72 w 75"/>
                  <a:gd name="T85" fmla="*/ 7 h 53"/>
                  <a:gd name="T86" fmla="*/ 72 w 75"/>
                  <a:gd name="T87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5" h="53">
                    <a:moveTo>
                      <a:pt x="72" y="7"/>
                    </a:moveTo>
                    <a:cubicBezTo>
                      <a:pt x="71" y="7"/>
                      <a:pt x="70" y="9"/>
                      <a:pt x="69" y="8"/>
                    </a:cubicBezTo>
                    <a:cubicBezTo>
                      <a:pt x="68" y="8"/>
                      <a:pt x="68" y="6"/>
                      <a:pt x="67" y="7"/>
                    </a:cubicBezTo>
                    <a:cubicBezTo>
                      <a:pt x="65" y="7"/>
                      <a:pt x="63" y="9"/>
                      <a:pt x="62" y="10"/>
                    </a:cubicBezTo>
                    <a:cubicBezTo>
                      <a:pt x="61" y="10"/>
                      <a:pt x="59" y="12"/>
                      <a:pt x="57" y="11"/>
                    </a:cubicBezTo>
                    <a:cubicBezTo>
                      <a:pt x="56" y="10"/>
                      <a:pt x="59" y="6"/>
                      <a:pt x="57" y="4"/>
                    </a:cubicBezTo>
                    <a:cubicBezTo>
                      <a:pt x="57" y="4"/>
                      <a:pt x="55" y="0"/>
                      <a:pt x="54" y="1"/>
                    </a:cubicBezTo>
                    <a:cubicBezTo>
                      <a:pt x="53" y="3"/>
                      <a:pt x="52" y="5"/>
                      <a:pt x="50" y="6"/>
                    </a:cubicBezTo>
                    <a:cubicBezTo>
                      <a:pt x="48" y="7"/>
                      <a:pt x="47" y="6"/>
                      <a:pt x="47" y="8"/>
                    </a:cubicBezTo>
                    <a:cubicBezTo>
                      <a:pt x="46" y="11"/>
                      <a:pt x="45" y="7"/>
                      <a:pt x="44" y="8"/>
                    </a:cubicBezTo>
                    <a:cubicBezTo>
                      <a:pt x="42" y="9"/>
                      <a:pt x="41" y="10"/>
                      <a:pt x="39" y="10"/>
                    </a:cubicBezTo>
                    <a:cubicBezTo>
                      <a:pt x="37" y="9"/>
                      <a:pt x="35" y="8"/>
                      <a:pt x="34" y="7"/>
                    </a:cubicBezTo>
                    <a:cubicBezTo>
                      <a:pt x="33" y="7"/>
                      <a:pt x="28" y="6"/>
                      <a:pt x="28" y="6"/>
                    </a:cubicBezTo>
                    <a:cubicBezTo>
                      <a:pt x="27" y="7"/>
                      <a:pt x="28" y="8"/>
                      <a:pt x="27" y="8"/>
                    </a:cubicBezTo>
                    <a:cubicBezTo>
                      <a:pt x="26" y="8"/>
                      <a:pt x="24" y="8"/>
                      <a:pt x="24" y="9"/>
                    </a:cubicBezTo>
                    <a:cubicBezTo>
                      <a:pt x="23" y="11"/>
                      <a:pt x="23" y="13"/>
                      <a:pt x="21" y="14"/>
                    </a:cubicBezTo>
                    <a:cubicBezTo>
                      <a:pt x="18" y="16"/>
                      <a:pt x="17" y="15"/>
                      <a:pt x="15" y="17"/>
                    </a:cubicBezTo>
                    <a:cubicBezTo>
                      <a:pt x="14" y="19"/>
                      <a:pt x="12" y="19"/>
                      <a:pt x="11" y="19"/>
                    </a:cubicBezTo>
                    <a:cubicBezTo>
                      <a:pt x="10" y="18"/>
                      <a:pt x="5" y="17"/>
                      <a:pt x="5" y="16"/>
                    </a:cubicBezTo>
                    <a:cubicBezTo>
                      <a:pt x="5" y="19"/>
                      <a:pt x="5" y="21"/>
                      <a:pt x="4" y="23"/>
                    </a:cubicBezTo>
                    <a:cubicBezTo>
                      <a:pt x="2" y="25"/>
                      <a:pt x="0" y="27"/>
                      <a:pt x="3" y="29"/>
                    </a:cubicBezTo>
                    <a:cubicBezTo>
                      <a:pt x="4" y="30"/>
                      <a:pt x="2" y="31"/>
                      <a:pt x="2" y="33"/>
                    </a:cubicBezTo>
                    <a:cubicBezTo>
                      <a:pt x="2" y="34"/>
                      <a:pt x="2" y="36"/>
                      <a:pt x="3" y="37"/>
                    </a:cubicBezTo>
                    <a:cubicBezTo>
                      <a:pt x="3" y="39"/>
                      <a:pt x="2" y="40"/>
                      <a:pt x="4" y="40"/>
                    </a:cubicBezTo>
                    <a:cubicBezTo>
                      <a:pt x="7" y="41"/>
                      <a:pt x="8" y="40"/>
                      <a:pt x="8" y="43"/>
                    </a:cubicBezTo>
                    <a:cubicBezTo>
                      <a:pt x="8" y="45"/>
                      <a:pt x="5" y="48"/>
                      <a:pt x="4" y="49"/>
                    </a:cubicBezTo>
                    <a:cubicBezTo>
                      <a:pt x="12" y="53"/>
                      <a:pt x="21" y="52"/>
                      <a:pt x="29" y="50"/>
                    </a:cubicBezTo>
                    <a:cubicBezTo>
                      <a:pt x="32" y="49"/>
                      <a:pt x="31" y="45"/>
                      <a:pt x="32" y="43"/>
                    </a:cubicBezTo>
                    <a:cubicBezTo>
                      <a:pt x="33" y="41"/>
                      <a:pt x="37" y="42"/>
                      <a:pt x="39" y="40"/>
                    </a:cubicBezTo>
                    <a:cubicBezTo>
                      <a:pt x="40" y="40"/>
                      <a:pt x="41" y="39"/>
                      <a:pt x="43" y="39"/>
                    </a:cubicBezTo>
                    <a:cubicBezTo>
                      <a:pt x="43" y="39"/>
                      <a:pt x="45" y="40"/>
                      <a:pt x="45" y="39"/>
                    </a:cubicBezTo>
                    <a:cubicBezTo>
                      <a:pt x="46" y="37"/>
                      <a:pt x="46" y="35"/>
                      <a:pt x="47" y="33"/>
                    </a:cubicBezTo>
                    <a:cubicBezTo>
                      <a:pt x="48" y="32"/>
                      <a:pt x="52" y="31"/>
                      <a:pt x="51" y="30"/>
                    </a:cubicBezTo>
                    <a:cubicBezTo>
                      <a:pt x="51" y="29"/>
                      <a:pt x="47" y="27"/>
                      <a:pt x="51" y="27"/>
                    </a:cubicBezTo>
                    <a:cubicBezTo>
                      <a:pt x="52" y="27"/>
                      <a:pt x="54" y="28"/>
                      <a:pt x="55" y="26"/>
                    </a:cubicBezTo>
                    <a:cubicBezTo>
                      <a:pt x="55" y="25"/>
                      <a:pt x="54" y="24"/>
                      <a:pt x="55" y="23"/>
                    </a:cubicBezTo>
                    <a:cubicBezTo>
                      <a:pt x="55" y="21"/>
                      <a:pt x="58" y="21"/>
                      <a:pt x="58" y="19"/>
                    </a:cubicBezTo>
                    <a:cubicBezTo>
                      <a:pt x="58" y="17"/>
                      <a:pt x="55" y="16"/>
                      <a:pt x="56" y="14"/>
                    </a:cubicBezTo>
                    <a:cubicBezTo>
                      <a:pt x="58" y="13"/>
                      <a:pt x="61" y="12"/>
                      <a:pt x="63" y="11"/>
                    </a:cubicBezTo>
                    <a:cubicBezTo>
                      <a:pt x="65" y="9"/>
                      <a:pt x="68" y="10"/>
                      <a:pt x="70" y="10"/>
                    </a:cubicBezTo>
                    <a:cubicBezTo>
                      <a:pt x="71" y="10"/>
                      <a:pt x="73" y="10"/>
                      <a:pt x="74" y="9"/>
                    </a:cubicBezTo>
                    <a:cubicBezTo>
                      <a:pt x="74" y="9"/>
                      <a:pt x="75" y="8"/>
                      <a:pt x="75" y="7"/>
                    </a:cubicBezTo>
                    <a:cubicBezTo>
                      <a:pt x="74" y="7"/>
                      <a:pt x="73" y="7"/>
                      <a:pt x="72" y="7"/>
                    </a:cubicBezTo>
                    <a:cubicBezTo>
                      <a:pt x="71" y="8"/>
                      <a:pt x="73" y="7"/>
                      <a:pt x="72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7" name="Freeform 699">
                <a:extLst>
                  <a:ext uri="{FF2B5EF4-FFF2-40B4-BE49-F238E27FC236}">
                    <a16:creationId xmlns:a16="http://schemas.microsoft.com/office/drawing/2014/main" id="{A74C6BE8-4175-D648-8425-1C8E771EE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7935" y="6751007"/>
                <a:ext cx="23234" cy="36881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1 h 4"/>
                  <a:gd name="T4" fmla="*/ 3 w 3"/>
                  <a:gd name="T5" fmla="*/ 4 h 4"/>
                  <a:gd name="T6" fmla="*/ 3 w 3"/>
                  <a:gd name="T7" fmla="*/ 2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2"/>
                      <a:pt x="1" y="0"/>
                      <a:pt x="1" y="1"/>
                    </a:cubicBezTo>
                    <a:cubicBezTo>
                      <a:pt x="0" y="2"/>
                      <a:pt x="2" y="3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1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8" name="Freeform 700">
                <a:extLst>
                  <a:ext uri="{FF2B5EF4-FFF2-40B4-BE49-F238E27FC236}">
                    <a16:creationId xmlns:a16="http://schemas.microsoft.com/office/drawing/2014/main" id="{D86D34CD-0E57-FC43-B280-50D70CDEBC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760633" y="6182427"/>
                <a:ext cx="1728078" cy="875926"/>
              </a:xfrm>
              <a:custGeom>
                <a:avLst/>
                <a:gdLst>
                  <a:gd name="T0" fmla="*/ 194 w 203"/>
                  <a:gd name="T1" fmla="*/ 37 h 97"/>
                  <a:gd name="T2" fmla="*/ 177 w 203"/>
                  <a:gd name="T3" fmla="*/ 31 h 97"/>
                  <a:gd name="T4" fmla="*/ 163 w 203"/>
                  <a:gd name="T5" fmla="*/ 19 h 97"/>
                  <a:gd name="T6" fmla="*/ 154 w 203"/>
                  <a:gd name="T7" fmla="*/ 7 h 97"/>
                  <a:gd name="T8" fmla="*/ 137 w 203"/>
                  <a:gd name="T9" fmla="*/ 10 h 97"/>
                  <a:gd name="T10" fmla="*/ 129 w 203"/>
                  <a:gd name="T11" fmla="*/ 8 h 97"/>
                  <a:gd name="T12" fmla="*/ 112 w 203"/>
                  <a:gd name="T13" fmla="*/ 2 h 97"/>
                  <a:gd name="T14" fmla="*/ 76 w 203"/>
                  <a:gd name="T15" fmla="*/ 10 h 97"/>
                  <a:gd name="T16" fmla="*/ 75 w 203"/>
                  <a:gd name="T17" fmla="*/ 20 h 97"/>
                  <a:gd name="T18" fmla="*/ 74 w 203"/>
                  <a:gd name="T19" fmla="*/ 31 h 97"/>
                  <a:gd name="T20" fmla="*/ 60 w 203"/>
                  <a:gd name="T21" fmla="*/ 29 h 97"/>
                  <a:gd name="T22" fmla="*/ 48 w 203"/>
                  <a:gd name="T23" fmla="*/ 32 h 97"/>
                  <a:gd name="T24" fmla="*/ 37 w 203"/>
                  <a:gd name="T25" fmla="*/ 27 h 97"/>
                  <a:gd name="T26" fmla="*/ 22 w 203"/>
                  <a:gd name="T27" fmla="*/ 25 h 97"/>
                  <a:gd name="T28" fmla="*/ 13 w 203"/>
                  <a:gd name="T29" fmla="*/ 32 h 97"/>
                  <a:gd name="T30" fmla="*/ 3 w 203"/>
                  <a:gd name="T31" fmla="*/ 38 h 97"/>
                  <a:gd name="T32" fmla="*/ 4 w 203"/>
                  <a:gd name="T33" fmla="*/ 47 h 97"/>
                  <a:gd name="T34" fmla="*/ 14 w 203"/>
                  <a:gd name="T35" fmla="*/ 57 h 97"/>
                  <a:gd name="T36" fmla="*/ 17 w 203"/>
                  <a:gd name="T37" fmla="*/ 57 h 97"/>
                  <a:gd name="T38" fmla="*/ 36 w 203"/>
                  <a:gd name="T39" fmla="*/ 63 h 97"/>
                  <a:gd name="T40" fmla="*/ 33 w 203"/>
                  <a:gd name="T41" fmla="*/ 66 h 97"/>
                  <a:gd name="T42" fmla="*/ 22 w 203"/>
                  <a:gd name="T43" fmla="*/ 72 h 97"/>
                  <a:gd name="T44" fmla="*/ 31 w 203"/>
                  <a:gd name="T45" fmla="*/ 82 h 97"/>
                  <a:gd name="T46" fmla="*/ 48 w 203"/>
                  <a:gd name="T47" fmla="*/ 90 h 97"/>
                  <a:gd name="T48" fmla="*/ 50 w 203"/>
                  <a:gd name="T49" fmla="*/ 68 h 97"/>
                  <a:gd name="T50" fmla="*/ 64 w 203"/>
                  <a:gd name="T51" fmla="*/ 62 h 97"/>
                  <a:gd name="T52" fmla="*/ 72 w 203"/>
                  <a:gd name="T53" fmla="*/ 66 h 97"/>
                  <a:gd name="T54" fmla="*/ 84 w 203"/>
                  <a:gd name="T55" fmla="*/ 76 h 97"/>
                  <a:gd name="T56" fmla="*/ 100 w 203"/>
                  <a:gd name="T57" fmla="*/ 81 h 97"/>
                  <a:gd name="T58" fmla="*/ 107 w 203"/>
                  <a:gd name="T59" fmla="*/ 91 h 97"/>
                  <a:gd name="T60" fmla="*/ 123 w 203"/>
                  <a:gd name="T61" fmla="*/ 85 h 97"/>
                  <a:gd name="T62" fmla="*/ 137 w 203"/>
                  <a:gd name="T63" fmla="*/ 83 h 97"/>
                  <a:gd name="T64" fmla="*/ 153 w 203"/>
                  <a:gd name="T65" fmla="*/ 81 h 97"/>
                  <a:gd name="T66" fmla="*/ 172 w 203"/>
                  <a:gd name="T67" fmla="*/ 76 h 97"/>
                  <a:gd name="T68" fmla="*/ 175 w 203"/>
                  <a:gd name="T69" fmla="*/ 66 h 97"/>
                  <a:gd name="T70" fmla="*/ 182 w 203"/>
                  <a:gd name="T71" fmla="*/ 60 h 97"/>
                  <a:gd name="T72" fmla="*/ 193 w 203"/>
                  <a:gd name="T73" fmla="*/ 56 h 97"/>
                  <a:gd name="T74" fmla="*/ 202 w 203"/>
                  <a:gd name="T75" fmla="*/ 44 h 97"/>
                  <a:gd name="T76" fmla="*/ 201 w 203"/>
                  <a:gd name="T77" fmla="*/ 39 h 97"/>
                  <a:gd name="T78" fmla="*/ 140 w 203"/>
                  <a:gd name="T79" fmla="*/ 65 h 97"/>
                  <a:gd name="T80" fmla="*/ 141 w 203"/>
                  <a:gd name="T81" fmla="*/ 59 h 97"/>
                  <a:gd name="T82" fmla="*/ 148 w 203"/>
                  <a:gd name="T83" fmla="*/ 58 h 97"/>
                  <a:gd name="T84" fmla="*/ 156 w 203"/>
                  <a:gd name="T85" fmla="*/ 58 h 97"/>
                  <a:gd name="T86" fmla="*/ 165 w 203"/>
                  <a:gd name="T87" fmla="*/ 5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3" h="97">
                    <a:moveTo>
                      <a:pt x="201" y="39"/>
                    </a:moveTo>
                    <a:cubicBezTo>
                      <a:pt x="201" y="38"/>
                      <a:pt x="197" y="39"/>
                      <a:pt x="197" y="39"/>
                    </a:cubicBezTo>
                    <a:cubicBezTo>
                      <a:pt x="195" y="39"/>
                      <a:pt x="194" y="38"/>
                      <a:pt x="194" y="37"/>
                    </a:cubicBezTo>
                    <a:cubicBezTo>
                      <a:pt x="193" y="35"/>
                      <a:pt x="191" y="35"/>
                      <a:pt x="191" y="34"/>
                    </a:cubicBezTo>
                    <a:cubicBezTo>
                      <a:pt x="190" y="33"/>
                      <a:pt x="189" y="30"/>
                      <a:pt x="186" y="30"/>
                    </a:cubicBezTo>
                    <a:cubicBezTo>
                      <a:pt x="183" y="30"/>
                      <a:pt x="180" y="33"/>
                      <a:pt x="177" y="31"/>
                    </a:cubicBezTo>
                    <a:cubicBezTo>
                      <a:pt x="176" y="30"/>
                      <a:pt x="175" y="29"/>
                      <a:pt x="174" y="28"/>
                    </a:cubicBezTo>
                    <a:cubicBezTo>
                      <a:pt x="173" y="28"/>
                      <a:pt x="171" y="31"/>
                      <a:pt x="170" y="31"/>
                    </a:cubicBezTo>
                    <a:cubicBezTo>
                      <a:pt x="169" y="32"/>
                      <a:pt x="163" y="21"/>
                      <a:pt x="163" y="19"/>
                    </a:cubicBezTo>
                    <a:cubicBezTo>
                      <a:pt x="161" y="17"/>
                      <a:pt x="160" y="14"/>
                      <a:pt x="157" y="13"/>
                    </a:cubicBezTo>
                    <a:cubicBezTo>
                      <a:pt x="156" y="12"/>
                      <a:pt x="155" y="11"/>
                      <a:pt x="154" y="11"/>
                    </a:cubicBezTo>
                    <a:cubicBezTo>
                      <a:pt x="152" y="10"/>
                      <a:pt x="154" y="8"/>
                      <a:pt x="154" y="7"/>
                    </a:cubicBezTo>
                    <a:cubicBezTo>
                      <a:pt x="154" y="6"/>
                      <a:pt x="147" y="10"/>
                      <a:pt x="146" y="11"/>
                    </a:cubicBezTo>
                    <a:cubicBezTo>
                      <a:pt x="145" y="11"/>
                      <a:pt x="137" y="14"/>
                      <a:pt x="137" y="13"/>
                    </a:cubicBezTo>
                    <a:cubicBezTo>
                      <a:pt x="137" y="11"/>
                      <a:pt x="139" y="10"/>
                      <a:pt x="137" y="10"/>
                    </a:cubicBezTo>
                    <a:cubicBezTo>
                      <a:pt x="136" y="9"/>
                      <a:pt x="135" y="8"/>
                      <a:pt x="134" y="9"/>
                    </a:cubicBezTo>
                    <a:cubicBezTo>
                      <a:pt x="134" y="9"/>
                      <a:pt x="134" y="10"/>
                      <a:pt x="133" y="9"/>
                    </a:cubicBezTo>
                    <a:cubicBezTo>
                      <a:pt x="131" y="8"/>
                      <a:pt x="132" y="7"/>
                      <a:pt x="129" y="8"/>
                    </a:cubicBezTo>
                    <a:cubicBezTo>
                      <a:pt x="126" y="10"/>
                      <a:pt x="126" y="7"/>
                      <a:pt x="126" y="5"/>
                    </a:cubicBezTo>
                    <a:cubicBezTo>
                      <a:pt x="127" y="1"/>
                      <a:pt x="121" y="0"/>
                      <a:pt x="118" y="0"/>
                    </a:cubicBezTo>
                    <a:cubicBezTo>
                      <a:pt x="116" y="0"/>
                      <a:pt x="114" y="1"/>
                      <a:pt x="112" y="2"/>
                    </a:cubicBezTo>
                    <a:cubicBezTo>
                      <a:pt x="110" y="3"/>
                      <a:pt x="108" y="4"/>
                      <a:pt x="105" y="4"/>
                    </a:cubicBezTo>
                    <a:cubicBezTo>
                      <a:pt x="97" y="6"/>
                      <a:pt x="89" y="9"/>
                      <a:pt x="81" y="9"/>
                    </a:cubicBezTo>
                    <a:cubicBezTo>
                      <a:pt x="79" y="9"/>
                      <a:pt x="77" y="9"/>
                      <a:pt x="76" y="10"/>
                    </a:cubicBezTo>
                    <a:cubicBezTo>
                      <a:pt x="75" y="11"/>
                      <a:pt x="77" y="14"/>
                      <a:pt x="79" y="14"/>
                    </a:cubicBezTo>
                    <a:cubicBezTo>
                      <a:pt x="83" y="17"/>
                      <a:pt x="76" y="16"/>
                      <a:pt x="74" y="17"/>
                    </a:cubicBezTo>
                    <a:cubicBezTo>
                      <a:pt x="72" y="18"/>
                      <a:pt x="75" y="19"/>
                      <a:pt x="75" y="20"/>
                    </a:cubicBezTo>
                    <a:cubicBezTo>
                      <a:pt x="75" y="22"/>
                      <a:pt x="71" y="22"/>
                      <a:pt x="71" y="23"/>
                    </a:cubicBezTo>
                    <a:cubicBezTo>
                      <a:pt x="71" y="26"/>
                      <a:pt x="79" y="25"/>
                      <a:pt x="78" y="29"/>
                    </a:cubicBezTo>
                    <a:cubicBezTo>
                      <a:pt x="77" y="30"/>
                      <a:pt x="76" y="31"/>
                      <a:pt x="74" y="31"/>
                    </a:cubicBezTo>
                    <a:cubicBezTo>
                      <a:pt x="73" y="31"/>
                      <a:pt x="70" y="31"/>
                      <a:pt x="69" y="31"/>
                    </a:cubicBezTo>
                    <a:cubicBezTo>
                      <a:pt x="67" y="32"/>
                      <a:pt x="68" y="33"/>
                      <a:pt x="66" y="32"/>
                    </a:cubicBezTo>
                    <a:cubicBezTo>
                      <a:pt x="64" y="31"/>
                      <a:pt x="62" y="29"/>
                      <a:pt x="60" y="29"/>
                    </a:cubicBezTo>
                    <a:cubicBezTo>
                      <a:pt x="59" y="28"/>
                      <a:pt x="57" y="30"/>
                      <a:pt x="56" y="30"/>
                    </a:cubicBezTo>
                    <a:cubicBezTo>
                      <a:pt x="54" y="29"/>
                      <a:pt x="53" y="29"/>
                      <a:pt x="51" y="30"/>
                    </a:cubicBezTo>
                    <a:cubicBezTo>
                      <a:pt x="50" y="31"/>
                      <a:pt x="49" y="33"/>
                      <a:pt x="48" y="32"/>
                    </a:cubicBezTo>
                    <a:cubicBezTo>
                      <a:pt x="47" y="32"/>
                      <a:pt x="44" y="29"/>
                      <a:pt x="43" y="30"/>
                    </a:cubicBezTo>
                    <a:cubicBezTo>
                      <a:pt x="42" y="30"/>
                      <a:pt x="42" y="33"/>
                      <a:pt x="41" y="31"/>
                    </a:cubicBezTo>
                    <a:cubicBezTo>
                      <a:pt x="40" y="29"/>
                      <a:pt x="39" y="28"/>
                      <a:pt x="37" y="27"/>
                    </a:cubicBezTo>
                    <a:cubicBezTo>
                      <a:pt x="35" y="26"/>
                      <a:pt x="33" y="26"/>
                      <a:pt x="32" y="25"/>
                    </a:cubicBezTo>
                    <a:cubicBezTo>
                      <a:pt x="29" y="24"/>
                      <a:pt x="29" y="26"/>
                      <a:pt x="27" y="26"/>
                    </a:cubicBezTo>
                    <a:cubicBezTo>
                      <a:pt x="25" y="27"/>
                      <a:pt x="24" y="24"/>
                      <a:pt x="22" y="25"/>
                    </a:cubicBezTo>
                    <a:cubicBezTo>
                      <a:pt x="21" y="26"/>
                      <a:pt x="21" y="27"/>
                      <a:pt x="20" y="27"/>
                    </a:cubicBezTo>
                    <a:cubicBezTo>
                      <a:pt x="19" y="28"/>
                      <a:pt x="17" y="28"/>
                      <a:pt x="16" y="28"/>
                    </a:cubicBezTo>
                    <a:cubicBezTo>
                      <a:pt x="15" y="29"/>
                      <a:pt x="13" y="31"/>
                      <a:pt x="13" y="32"/>
                    </a:cubicBezTo>
                    <a:cubicBezTo>
                      <a:pt x="12" y="33"/>
                      <a:pt x="14" y="36"/>
                      <a:pt x="12" y="36"/>
                    </a:cubicBezTo>
                    <a:cubicBezTo>
                      <a:pt x="10" y="37"/>
                      <a:pt x="7" y="31"/>
                      <a:pt x="6" y="34"/>
                    </a:cubicBezTo>
                    <a:cubicBezTo>
                      <a:pt x="5" y="36"/>
                      <a:pt x="4" y="36"/>
                      <a:pt x="3" y="38"/>
                    </a:cubicBezTo>
                    <a:cubicBezTo>
                      <a:pt x="2" y="40"/>
                      <a:pt x="6" y="40"/>
                      <a:pt x="4" y="42"/>
                    </a:cubicBezTo>
                    <a:cubicBezTo>
                      <a:pt x="3" y="43"/>
                      <a:pt x="0" y="45"/>
                      <a:pt x="2" y="46"/>
                    </a:cubicBezTo>
                    <a:cubicBezTo>
                      <a:pt x="3" y="46"/>
                      <a:pt x="4" y="47"/>
                      <a:pt x="4" y="47"/>
                    </a:cubicBezTo>
                    <a:cubicBezTo>
                      <a:pt x="5" y="48"/>
                      <a:pt x="4" y="49"/>
                      <a:pt x="5" y="50"/>
                    </a:cubicBezTo>
                    <a:cubicBezTo>
                      <a:pt x="7" y="51"/>
                      <a:pt x="9" y="49"/>
                      <a:pt x="11" y="51"/>
                    </a:cubicBezTo>
                    <a:cubicBezTo>
                      <a:pt x="12" y="52"/>
                      <a:pt x="14" y="55"/>
                      <a:pt x="14" y="57"/>
                    </a:cubicBezTo>
                    <a:cubicBezTo>
                      <a:pt x="13" y="57"/>
                      <a:pt x="10" y="56"/>
                      <a:pt x="13" y="58"/>
                    </a:cubicBezTo>
                    <a:cubicBezTo>
                      <a:pt x="14" y="59"/>
                      <a:pt x="14" y="60"/>
                      <a:pt x="16" y="58"/>
                    </a:cubicBezTo>
                    <a:cubicBezTo>
                      <a:pt x="16" y="57"/>
                      <a:pt x="16" y="57"/>
                      <a:pt x="17" y="57"/>
                    </a:cubicBezTo>
                    <a:cubicBezTo>
                      <a:pt x="22" y="57"/>
                      <a:pt x="24" y="54"/>
                      <a:pt x="29" y="56"/>
                    </a:cubicBezTo>
                    <a:cubicBezTo>
                      <a:pt x="31" y="57"/>
                      <a:pt x="33" y="54"/>
                      <a:pt x="34" y="56"/>
                    </a:cubicBezTo>
                    <a:cubicBezTo>
                      <a:pt x="35" y="57"/>
                      <a:pt x="37" y="61"/>
                      <a:pt x="36" y="63"/>
                    </a:cubicBezTo>
                    <a:cubicBezTo>
                      <a:pt x="35" y="63"/>
                      <a:pt x="33" y="64"/>
                      <a:pt x="35" y="64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4" y="66"/>
                      <a:pt x="33" y="66"/>
                      <a:pt x="33" y="66"/>
                    </a:cubicBezTo>
                    <a:cubicBezTo>
                      <a:pt x="30" y="66"/>
                      <a:pt x="22" y="64"/>
                      <a:pt x="24" y="69"/>
                    </a:cubicBezTo>
                    <a:cubicBezTo>
                      <a:pt x="25" y="71"/>
                      <a:pt x="24" y="71"/>
                      <a:pt x="22" y="70"/>
                    </a:cubicBezTo>
                    <a:cubicBezTo>
                      <a:pt x="20" y="69"/>
                      <a:pt x="21" y="71"/>
                      <a:pt x="22" y="72"/>
                    </a:cubicBezTo>
                    <a:cubicBezTo>
                      <a:pt x="24" y="72"/>
                      <a:pt x="24" y="75"/>
                      <a:pt x="25" y="76"/>
                    </a:cubicBezTo>
                    <a:cubicBezTo>
                      <a:pt x="27" y="77"/>
                      <a:pt x="24" y="79"/>
                      <a:pt x="27" y="79"/>
                    </a:cubicBezTo>
                    <a:cubicBezTo>
                      <a:pt x="28" y="79"/>
                      <a:pt x="30" y="81"/>
                      <a:pt x="31" y="82"/>
                    </a:cubicBezTo>
                    <a:cubicBezTo>
                      <a:pt x="34" y="82"/>
                      <a:pt x="31" y="85"/>
                      <a:pt x="31" y="87"/>
                    </a:cubicBezTo>
                    <a:cubicBezTo>
                      <a:pt x="34" y="85"/>
                      <a:pt x="38" y="82"/>
                      <a:pt x="42" y="85"/>
                    </a:cubicBezTo>
                    <a:cubicBezTo>
                      <a:pt x="44" y="87"/>
                      <a:pt x="45" y="90"/>
                      <a:pt x="48" y="90"/>
                    </a:cubicBezTo>
                    <a:cubicBezTo>
                      <a:pt x="50" y="90"/>
                      <a:pt x="49" y="88"/>
                      <a:pt x="49" y="87"/>
                    </a:cubicBezTo>
                    <a:cubicBezTo>
                      <a:pt x="49" y="84"/>
                      <a:pt x="49" y="81"/>
                      <a:pt x="49" y="78"/>
                    </a:cubicBezTo>
                    <a:cubicBezTo>
                      <a:pt x="49" y="76"/>
                      <a:pt x="48" y="68"/>
                      <a:pt x="50" y="68"/>
                    </a:cubicBezTo>
                    <a:cubicBezTo>
                      <a:pt x="52" y="67"/>
                      <a:pt x="55" y="66"/>
                      <a:pt x="57" y="65"/>
                    </a:cubicBezTo>
                    <a:cubicBezTo>
                      <a:pt x="59" y="65"/>
                      <a:pt x="61" y="64"/>
                      <a:pt x="62" y="64"/>
                    </a:cubicBezTo>
                    <a:cubicBezTo>
                      <a:pt x="63" y="63"/>
                      <a:pt x="62" y="61"/>
                      <a:pt x="64" y="62"/>
                    </a:cubicBezTo>
                    <a:cubicBezTo>
                      <a:pt x="65" y="62"/>
                      <a:pt x="68" y="64"/>
                      <a:pt x="68" y="62"/>
                    </a:cubicBezTo>
                    <a:cubicBezTo>
                      <a:pt x="68" y="61"/>
                      <a:pt x="70" y="60"/>
                      <a:pt x="71" y="62"/>
                    </a:cubicBezTo>
                    <a:cubicBezTo>
                      <a:pt x="72" y="63"/>
                      <a:pt x="71" y="64"/>
                      <a:pt x="72" y="66"/>
                    </a:cubicBezTo>
                    <a:cubicBezTo>
                      <a:pt x="72" y="67"/>
                      <a:pt x="73" y="69"/>
                      <a:pt x="72" y="70"/>
                    </a:cubicBezTo>
                    <a:cubicBezTo>
                      <a:pt x="73" y="71"/>
                      <a:pt x="74" y="71"/>
                      <a:pt x="75" y="72"/>
                    </a:cubicBezTo>
                    <a:cubicBezTo>
                      <a:pt x="78" y="75"/>
                      <a:pt x="80" y="77"/>
                      <a:pt x="84" y="76"/>
                    </a:cubicBezTo>
                    <a:cubicBezTo>
                      <a:pt x="86" y="76"/>
                      <a:pt x="88" y="77"/>
                      <a:pt x="90" y="77"/>
                    </a:cubicBezTo>
                    <a:cubicBezTo>
                      <a:pt x="92" y="77"/>
                      <a:pt x="93" y="75"/>
                      <a:pt x="95" y="75"/>
                    </a:cubicBezTo>
                    <a:cubicBezTo>
                      <a:pt x="97" y="76"/>
                      <a:pt x="99" y="79"/>
                      <a:pt x="100" y="81"/>
                    </a:cubicBezTo>
                    <a:cubicBezTo>
                      <a:pt x="101" y="82"/>
                      <a:pt x="100" y="83"/>
                      <a:pt x="100" y="85"/>
                    </a:cubicBezTo>
                    <a:cubicBezTo>
                      <a:pt x="100" y="87"/>
                      <a:pt x="103" y="88"/>
                      <a:pt x="103" y="90"/>
                    </a:cubicBezTo>
                    <a:cubicBezTo>
                      <a:pt x="103" y="91"/>
                      <a:pt x="106" y="91"/>
                      <a:pt x="107" y="91"/>
                    </a:cubicBezTo>
                    <a:cubicBezTo>
                      <a:pt x="109" y="91"/>
                      <a:pt x="109" y="91"/>
                      <a:pt x="110" y="93"/>
                    </a:cubicBezTo>
                    <a:cubicBezTo>
                      <a:pt x="112" y="97"/>
                      <a:pt x="114" y="92"/>
                      <a:pt x="116" y="90"/>
                    </a:cubicBezTo>
                    <a:cubicBezTo>
                      <a:pt x="117" y="87"/>
                      <a:pt x="121" y="87"/>
                      <a:pt x="123" y="85"/>
                    </a:cubicBezTo>
                    <a:cubicBezTo>
                      <a:pt x="125" y="85"/>
                      <a:pt x="125" y="85"/>
                      <a:pt x="126" y="84"/>
                    </a:cubicBezTo>
                    <a:cubicBezTo>
                      <a:pt x="127" y="81"/>
                      <a:pt x="128" y="82"/>
                      <a:pt x="130" y="82"/>
                    </a:cubicBezTo>
                    <a:cubicBezTo>
                      <a:pt x="132" y="82"/>
                      <a:pt x="136" y="85"/>
                      <a:pt x="137" y="83"/>
                    </a:cubicBezTo>
                    <a:cubicBezTo>
                      <a:pt x="137" y="81"/>
                      <a:pt x="137" y="80"/>
                      <a:pt x="139" y="79"/>
                    </a:cubicBezTo>
                    <a:cubicBezTo>
                      <a:pt x="141" y="78"/>
                      <a:pt x="143" y="80"/>
                      <a:pt x="145" y="80"/>
                    </a:cubicBezTo>
                    <a:cubicBezTo>
                      <a:pt x="147" y="81"/>
                      <a:pt x="151" y="81"/>
                      <a:pt x="153" y="81"/>
                    </a:cubicBezTo>
                    <a:cubicBezTo>
                      <a:pt x="159" y="81"/>
                      <a:pt x="164" y="83"/>
                      <a:pt x="170" y="84"/>
                    </a:cubicBezTo>
                    <a:cubicBezTo>
                      <a:pt x="169" y="82"/>
                      <a:pt x="171" y="81"/>
                      <a:pt x="173" y="79"/>
                    </a:cubicBezTo>
                    <a:cubicBezTo>
                      <a:pt x="174" y="78"/>
                      <a:pt x="173" y="78"/>
                      <a:pt x="172" y="76"/>
                    </a:cubicBezTo>
                    <a:cubicBezTo>
                      <a:pt x="171" y="75"/>
                      <a:pt x="171" y="73"/>
                      <a:pt x="171" y="71"/>
                    </a:cubicBezTo>
                    <a:cubicBezTo>
                      <a:pt x="170" y="71"/>
                      <a:pt x="170" y="67"/>
                      <a:pt x="169" y="68"/>
                    </a:cubicBezTo>
                    <a:cubicBezTo>
                      <a:pt x="170" y="67"/>
                      <a:pt x="173" y="67"/>
                      <a:pt x="175" y="66"/>
                    </a:cubicBezTo>
                    <a:cubicBezTo>
                      <a:pt x="178" y="66"/>
                      <a:pt x="180" y="68"/>
                      <a:pt x="182" y="66"/>
                    </a:cubicBezTo>
                    <a:cubicBezTo>
                      <a:pt x="183" y="66"/>
                      <a:pt x="181" y="65"/>
                      <a:pt x="181" y="64"/>
                    </a:cubicBezTo>
                    <a:cubicBezTo>
                      <a:pt x="180" y="63"/>
                      <a:pt x="181" y="61"/>
                      <a:pt x="182" y="60"/>
                    </a:cubicBezTo>
                    <a:cubicBezTo>
                      <a:pt x="183" y="59"/>
                      <a:pt x="184" y="53"/>
                      <a:pt x="185" y="54"/>
                    </a:cubicBezTo>
                    <a:cubicBezTo>
                      <a:pt x="187" y="55"/>
                      <a:pt x="188" y="56"/>
                      <a:pt x="190" y="56"/>
                    </a:cubicBezTo>
                    <a:cubicBezTo>
                      <a:pt x="191" y="55"/>
                      <a:pt x="192" y="57"/>
                      <a:pt x="193" y="56"/>
                    </a:cubicBezTo>
                    <a:cubicBezTo>
                      <a:pt x="194" y="56"/>
                      <a:pt x="196" y="55"/>
                      <a:pt x="197" y="54"/>
                    </a:cubicBezTo>
                    <a:cubicBezTo>
                      <a:pt x="198" y="53"/>
                      <a:pt x="196" y="51"/>
                      <a:pt x="196" y="49"/>
                    </a:cubicBezTo>
                    <a:cubicBezTo>
                      <a:pt x="197" y="46"/>
                      <a:pt x="200" y="47"/>
                      <a:pt x="202" y="44"/>
                    </a:cubicBezTo>
                    <a:cubicBezTo>
                      <a:pt x="202" y="43"/>
                      <a:pt x="202" y="43"/>
                      <a:pt x="203" y="42"/>
                    </a:cubicBezTo>
                    <a:cubicBezTo>
                      <a:pt x="203" y="41"/>
                      <a:pt x="202" y="40"/>
                      <a:pt x="201" y="39"/>
                    </a:cubicBezTo>
                    <a:cubicBezTo>
                      <a:pt x="201" y="38"/>
                      <a:pt x="202" y="39"/>
                      <a:pt x="201" y="39"/>
                    </a:cubicBezTo>
                    <a:close/>
                    <a:moveTo>
                      <a:pt x="148" y="58"/>
                    </a:moveTo>
                    <a:cubicBezTo>
                      <a:pt x="146" y="58"/>
                      <a:pt x="143" y="61"/>
                      <a:pt x="142" y="62"/>
                    </a:cubicBezTo>
                    <a:cubicBezTo>
                      <a:pt x="141" y="62"/>
                      <a:pt x="140" y="64"/>
                      <a:pt x="140" y="65"/>
                    </a:cubicBezTo>
                    <a:cubicBezTo>
                      <a:pt x="140" y="66"/>
                      <a:pt x="141" y="67"/>
                      <a:pt x="141" y="67"/>
                    </a:cubicBezTo>
                    <a:cubicBezTo>
                      <a:pt x="140" y="68"/>
                      <a:pt x="138" y="64"/>
                      <a:pt x="138" y="63"/>
                    </a:cubicBezTo>
                    <a:cubicBezTo>
                      <a:pt x="138" y="61"/>
                      <a:pt x="139" y="60"/>
                      <a:pt x="141" y="59"/>
                    </a:cubicBezTo>
                    <a:cubicBezTo>
                      <a:pt x="143" y="58"/>
                      <a:pt x="145" y="57"/>
                      <a:pt x="147" y="57"/>
                    </a:cubicBezTo>
                    <a:cubicBezTo>
                      <a:pt x="147" y="57"/>
                      <a:pt x="152" y="58"/>
                      <a:pt x="152" y="58"/>
                    </a:cubicBezTo>
                    <a:cubicBezTo>
                      <a:pt x="151" y="59"/>
                      <a:pt x="148" y="58"/>
                      <a:pt x="148" y="58"/>
                    </a:cubicBezTo>
                    <a:cubicBezTo>
                      <a:pt x="146" y="58"/>
                      <a:pt x="149" y="58"/>
                      <a:pt x="148" y="58"/>
                    </a:cubicBezTo>
                    <a:close/>
                    <a:moveTo>
                      <a:pt x="165" y="59"/>
                    </a:moveTo>
                    <a:cubicBezTo>
                      <a:pt x="164" y="61"/>
                      <a:pt x="157" y="60"/>
                      <a:pt x="156" y="58"/>
                    </a:cubicBezTo>
                    <a:cubicBezTo>
                      <a:pt x="156" y="58"/>
                      <a:pt x="160" y="58"/>
                      <a:pt x="160" y="58"/>
                    </a:cubicBezTo>
                    <a:cubicBezTo>
                      <a:pt x="162" y="58"/>
                      <a:pt x="163" y="58"/>
                      <a:pt x="165" y="57"/>
                    </a:cubicBezTo>
                    <a:cubicBezTo>
                      <a:pt x="165" y="57"/>
                      <a:pt x="165" y="59"/>
                      <a:pt x="165" y="59"/>
                    </a:cubicBezTo>
                    <a:cubicBezTo>
                      <a:pt x="164" y="60"/>
                      <a:pt x="165" y="58"/>
                      <a:pt x="165" y="5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9" name="Freeform 701">
                <a:extLst>
                  <a:ext uri="{FF2B5EF4-FFF2-40B4-BE49-F238E27FC236}">
                    <a16:creationId xmlns:a16="http://schemas.microsoft.com/office/drawing/2014/main" id="{525C36C7-F482-B749-85BD-28E05174C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5829" y="7273488"/>
                <a:ext cx="1193680" cy="1346156"/>
              </a:xfrm>
              <a:custGeom>
                <a:avLst/>
                <a:gdLst>
                  <a:gd name="T0" fmla="*/ 121 w 140"/>
                  <a:gd name="T1" fmla="*/ 66 h 149"/>
                  <a:gd name="T2" fmla="*/ 129 w 140"/>
                  <a:gd name="T3" fmla="*/ 54 h 149"/>
                  <a:gd name="T4" fmla="*/ 137 w 140"/>
                  <a:gd name="T5" fmla="*/ 46 h 149"/>
                  <a:gd name="T6" fmla="*/ 135 w 140"/>
                  <a:gd name="T7" fmla="*/ 41 h 149"/>
                  <a:gd name="T8" fmla="*/ 127 w 140"/>
                  <a:gd name="T9" fmla="*/ 37 h 149"/>
                  <a:gd name="T10" fmla="*/ 119 w 140"/>
                  <a:gd name="T11" fmla="*/ 43 h 149"/>
                  <a:gd name="T12" fmla="*/ 106 w 140"/>
                  <a:gd name="T13" fmla="*/ 51 h 149"/>
                  <a:gd name="T14" fmla="*/ 100 w 140"/>
                  <a:gd name="T15" fmla="*/ 45 h 149"/>
                  <a:gd name="T16" fmla="*/ 92 w 140"/>
                  <a:gd name="T17" fmla="*/ 52 h 149"/>
                  <a:gd name="T18" fmla="*/ 77 w 140"/>
                  <a:gd name="T19" fmla="*/ 47 h 149"/>
                  <a:gd name="T20" fmla="*/ 62 w 140"/>
                  <a:gd name="T21" fmla="*/ 41 h 149"/>
                  <a:gd name="T22" fmla="*/ 63 w 140"/>
                  <a:gd name="T23" fmla="*/ 32 h 149"/>
                  <a:gd name="T24" fmla="*/ 52 w 140"/>
                  <a:gd name="T25" fmla="*/ 22 h 149"/>
                  <a:gd name="T26" fmla="*/ 55 w 140"/>
                  <a:gd name="T27" fmla="*/ 12 h 149"/>
                  <a:gd name="T28" fmla="*/ 50 w 140"/>
                  <a:gd name="T29" fmla="*/ 2 h 149"/>
                  <a:gd name="T30" fmla="*/ 40 w 140"/>
                  <a:gd name="T31" fmla="*/ 8 h 149"/>
                  <a:gd name="T32" fmla="*/ 30 w 140"/>
                  <a:gd name="T33" fmla="*/ 12 h 149"/>
                  <a:gd name="T34" fmla="*/ 33 w 140"/>
                  <a:gd name="T35" fmla="*/ 22 h 149"/>
                  <a:gd name="T36" fmla="*/ 29 w 140"/>
                  <a:gd name="T37" fmla="*/ 33 h 149"/>
                  <a:gd name="T38" fmla="*/ 19 w 140"/>
                  <a:gd name="T39" fmla="*/ 44 h 149"/>
                  <a:gd name="T40" fmla="*/ 7 w 140"/>
                  <a:gd name="T41" fmla="*/ 50 h 149"/>
                  <a:gd name="T42" fmla="*/ 14 w 140"/>
                  <a:gd name="T43" fmla="*/ 64 h 149"/>
                  <a:gd name="T44" fmla="*/ 5 w 140"/>
                  <a:gd name="T45" fmla="*/ 64 h 149"/>
                  <a:gd name="T46" fmla="*/ 11 w 140"/>
                  <a:gd name="T47" fmla="*/ 72 h 149"/>
                  <a:gd name="T48" fmla="*/ 11 w 140"/>
                  <a:gd name="T49" fmla="*/ 82 h 149"/>
                  <a:gd name="T50" fmla="*/ 19 w 140"/>
                  <a:gd name="T51" fmla="*/ 78 h 149"/>
                  <a:gd name="T52" fmla="*/ 23 w 140"/>
                  <a:gd name="T53" fmla="*/ 75 h 149"/>
                  <a:gd name="T54" fmla="*/ 22 w 140"/>
                  <a:gd name="T55" fmla="*/ 78 h 149"/>
                  <a:gd name="T56" fmla="*/ 24 w 140"/>
                  <a:gd name="T57" fmla="*/ 82 h 149"/>
                  <a:gd name="T58" fmla="*/ 24 w 140"/>
                  <a:gd name="T59" fmla="*/ 95 h 149"/>
                  <a:gd name="T60" fmla="*/ 26 w 140"/>
                  <a:gd name="T61" fmla="*/ 107 h 149"/>
                  <a:gd name="T62" fmla="*/ 39 w 140"/>
                  <a:gd name="T63" fmla="*/ 134 h 149"/>
                  <a:gd name="T64" fmla="*/ 50 w 140"/>
                  <a:gd name="T65" fmla="*/ 143 h 149"/>
                  <a:gd name="T66" fmla="*/ 57 w 140"/>
                  <a:gd name="T67" fmla="*/ 132 h 149"/>
                  <a:gd name="T68" fmla="*/ 65 w 140"/>
                  <a:gd name="T69" fmla="*/ 107 h 149"/>
                  <a:gd name="T70" fmla="*/ 81 w 140"/>
                  <a:gd name="T71" fmla="*/ 93 h 149"/>
                  <a:gd name="T72" fmla="*/ 91 w 140"/>
                  <a:gd name="T73" fmla="*/ 84 h 149"/>
                  <a:gd name="T74" fmla="*/ 98 w 140"/>
                  <a:gd name="T75" fmla="*/ 74 h 149"/>
                  <a:gd name="T76" fmla="*/ 101 w 140"/>
                  <a:gd name="T77" fmla="*/ 78 h 149"/>
                  <a:gd name="T78" fmla="*/ 100 w 140"/>
                  <a:gd name="T79" fmla="*/ 58 h 149"/>
                  <a:gd name="T80" fmla="*/ 104 w 140"/>
                  <a:gd name="T81" fmla="*/ 57 h 149"/>
                  <a:gd name="T82" fmla="*/ 114 w 140"/>
                  <a:gd name="T83" fmla="*/ 60 h 149"/>
                  <a:gd name="T84" fmla="*/ 115 w 140"/>
                  <a:gd name="T85" fmla="*/ 6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0" h="149">
                    <a:moveTo>
                      <a:pt x="117" y="76"/>
                    </a:moveTo>
                    <a:cubicBezTo>
                      <a:pt x="121" y="77"/>
                      <a:pt x="119" y="73"/>
                      <a:pt x="120" y="71"/>
                    </a:cubicBezTo>
                    <a:cubicBezTo>
                      <a:pt x="120" y="69"/>
                      <a:pt x="121" y="67"/>
                      <a:pt x="121" y="66"/>
                    </a:cubicBezTo>
                    <a:cubicBezTo>
                      <a:pt x="122" y="65"/>
                      <a:pt x="124" y="67"/>
                      <a:pt x="125" y="65"/>
                    </a:cubicBezTo>
                    <a:cubicBezTo>
                      <a:pt x="126" y="63"/>
                      <a:pt x="126" y="61"/>
                      <a:pt x="126" y="59"/>
                    </a:cubicBezTo>
                    <a:cubicBezTo>
                      <a:pt x="127" y="57"/>
                      <a:pt x="129" y="56"/>
                      <a:pt x="129" y="54"/>
                    </a:cubicBezTo>
                    <a:cubicBezTo>
                      <a:pt x="129" y="52"/>
                      <a:pt x="132" y="50"/>
                      <a:pt x="133" y="49"/>
                    </a:cubicBezTo>
                    <a:cubicBezTo>
                      <a:pt x="136" y="46"/>
                      <a:pt x="135" y="49"/>
                      <a:pt x="137" y="50"/>
                    </a:cubicBezTo>
                    <a:cubicBezTo>
                      <a:pt x="137" y="50"/>
                      <a:pt x="137" y="46"/>
                      <a:pt x="137" y="46"/>
                    </a:cubicBezTo>
                    <a:cubicBezTo>
                      <a:pt x="137" y="45"/>
                      <a:pt x="140" y="45"/>
                      <a:pt x="138" y="43"/>
                    </a:cubicBezTo>
                    <a:cubicBezTo>
                      <a:pt x="137" y="43"/>
                      <a:pt x="135" y="43"/>
                      <a:pt x="134" y="43"/>
                    </a:cubicBezTo>
                    <a:cubicBezTo>
                      <a:pt x="134" y="42"/>
                      <a:pt x="135" y="41"/>
                      <a:pt x="135" y="41"/>
                    </a:cubicBezTo>
                    <a:cubicBezTo>
                      <a:pt x="136" y="40"/>
                      <a:pt x="135" y="39"/>
                      <a:pt x="134" y="38"/>
                    </a:cubicBezTo>
                    <a:cubicBezTo>
                      <a:pt x="133" y="37"/>
                      <a:pt x="133" y="37"/>
                      <a:pt x="132" y="38"/>
                    </a:cubicBezTo>
                    <a:cubicBezTo>
                      <a:pt x="130" y="39"/>
                      <a:pt x="129" y="38"/>
                      <a:pt x="127" y="37"/>
                    </a:cubicBezTo>
                    <a:cubicBezTo>
                      <a:pt x="126" y="37"/>
                      <a:pt x="124" y="39"/>
                      <a:pt x="124" y="40"/>
                    </a:cubicBezTo>
                    <a:cubicBezTo>
                      <a:pt x="123" y="41"/>
                      <a:pt x="122" y="40"/>
                      <a:pt x="121" y="41"/>
                    </a:cubicBezTo>
                    <a:cubicBezTo>
                      <a:pt x="120" y="41"/>
                      <a:pt x="119" y="42"/>
                      <a:pt x="119" y="43"/>
                    </a:cubicBezTo>
                    <a:cubicBezTo>
                      <a:pt x="117" y="45"/>
                      <a:pt x="116" y="46"/>
                      <a:pt x="114" y="45"/>
                    </a:cubicBezTo>
                    <a:cubicBezTo>
                      <a:pt x="113" y="46"/>
                      <a:pt x="114" y="48"/>
                      <a:pt x="115" y="49"/>
                    </a:cubicBezTo>
                    <a:cubicBezTo>
                      <a:pt x="117" y="53"/>
                      <a:pt x="108" y="50"/>
                      <a:pt x="106" y="51"/>
                    </a:cubicBezTo>
                    <a:cubicBezTo>
                      <a:pt x="105" y="52"/>
                      <a:pt x="102" y="51"/>
                      <a:pt x="101" y="50"/>
                    </a:cubicBezTo>
                    <a:cubicBezTo>
                      <a:pt x="100" y="49"/>
                      <a:pt x="101" y="47"/>
                      <a:pt x="101" y="47"/>
                    </a:cubicBezTo>
                    <a:cubicBezTo>
                      <a:pt x="101" y="47"/>
                      <a:pt x="101" y="44"/>
                      <a:pt x="100" y="45"/>
                    </a:cubicBezTo>
                    <a:cubicBezTo>
                      <a:pt x="98" y="45"/>
                      <a:pt x="96" y="45"/>
                      <a:pt x="96" y="48"/>
                    </a:cubicBezTo>
                    <a:cubicBezTo>
                      <a:pt x="97" y="49"/>
                      <a:pt x="98" y="52"/>
                      <a:pt x="97" y="52"/>
                    </a:cubicBezTo>
                    <a:cubicBezTo>
                      <a:pt x="95" y="52"/>
                      <a:pt x="94" y="54"/>
                      <a:pt x="92" y="52"/>
                    </a:cubicBezTo>
                    <a:cubicBezTo>
                      <a:pt x="91" y="50"/>
                      <a:pt x="90" y="53"/>
                      <a:pt x="89" y="52"/>
                    </a:cubicBezTo>
                    <a:cubicBezTo>
                      <a:pt x="86" y="51"/>
                      <a:pt x="85" y="51"/>
                      <a:pt x="82" y="50"/>
                    </a:cubicBezTo>
                    <a:cubicBezTo>
                      <a:pt x="80" y="49"/>
                      <a:pt x="79" y="47"/>
                      <a:pt x="77" y="47"/>
                    </a:cubicBezTo>
                    <a:cubicBezTo>
                      <a:pt x="74" y="48"/>
                      <a:pt x="74" y="47"/>
                      <a:pt x="72" y="46"/>
                    </a:cubicBezTo>
                    <a:cubicBezTo>
                      <a:pt x="70" y="45"/>
                      <a:pt x="68" y="46"/>
                      <a:pt x="67" y="45"/>
                    </a:cubicBezTo>
                    <a:cubicBezTo>
                      <a:pt x="65" y="43"/>
                      <a:pt x="63" y="42"/>
                      <a:pt x="62" y="41"/>
                    </a:cubicBezTo>
                    <a:cubicBezTo>
                      <a:pt x="60" y="40"/>
                      <a:pt x="59" y="40"/>
                      <a:pt x="60" y="38"/>
                    </a:cubicBezTo>
                    <a:cubicBezTo>
                      <a:pt x="61" y="37"/>
                      <a:pt x="60" y="35"/>
                      <a:pt x="62" y="34"/>
                    </a:cubicBezTo>
                    <a:cubicBezTo>
                      <a:pt x="64" y="33"/>
                      <a:pt x="65" y="34"/>
                      <a:pt x="63" y="32"/>
                    </a:cubicBezTo>
                    <a:cubicBezTo>
                      <a:pt x="61" y="31"/>
                      <a:pt x="59" y="29"/>
                      <a:pt x="57" y="28"/>
                    </a:cubicBezTo>
                    <a:cubicBezTo>
                      <a:pt x="56" y="28"/>
                      <a:pt x="55" y="26"/>
                      <a:pt x="53" y="26"/>
                    </a:cubicBezTo>
                    <a:cubicBezTo>
                      <a:pt x="53" y="26"/>
                      <a:pt x="53" y="23"/>
                      <a:pt x="52" y="22"/>
                    </a:cubicBezTo>
                    <a:cubicBezTo>
                      <a:pt x="47" y="17"/>
                      <a:pt x="57" y="23"/>
                      <a:pt x="57" y="19"/>
                    </a:cubicBezTo>
                    <a:cubicBezTo>
                      <a:pt x="57" y="17"/>
                      <a:pt x="56" y="17"/>
                      <a:pt x="54" y="15"/>
                    </a:cubicBezTo>
                    <a:cubicBezTo>
                      <a:pt x="53" y="14"/>
                      <a:pt x="53" y="13"/>
                      <a:pt x="55" y="12"/>
                    </a:cubicBezTo>
                    <a:cubicBezTo>
                      <a:pt x="57" y="12"/>
                      <a:pt x="56" y="9"/>
                      <a:pt x="58" y="8"/>
                    </a:cubicBezTo>
                    <a:cubicBezTo>
                      <a:pt x="59" y="7"/>
                      <a:pt x="61" y="6"/>
                      <a:pt x="60" y="4"/>
                    </a:cubicBezTo>
                    <a:cubicBezTo>
                      <a:pt x="58" y="1"/>
                      <a:pt x="53" y="0"/>
                      <a:pt x="50" y="2"/>
                    </a:cubicBezTo>
                    <a:cubicBezTo>
                      <a:pt x="49" y="3"/>
                      <a:pt x="49" y="3"/>
                      <a:pt x="47" y="4"/>
                    </a:cubicBezTo>
                    <a:cubicBezTo>
                      <a:pt x="46" y="4"/>
                      <a:pt x="46" y="6"/>
                      <a:pt x="45" y="7"/>
                    </a:cubicBezTo>
                    <a:cubicBezTo>
                      <a:pt x="43" y="8"/>
                      <a:pt x="41" y="7"/>
                      <a:pt x="40" y="8"/>
                    </a:cubicBezTo>
                    <a:cubicBezTo>
                      <a:pt x="39" y="9"/>
                      <a:pt x="37" y="9"/>
                      <a:pt x="35" y="8"/>
                    </a:cubicBezTo>
                    <a:cubicBezTo>
                      <a:pt x="33" y="8"/>
                      <a:pt x="32" y="7"/>
                      <a:pt x="30" y="8"/>
                    </a:cubicBezTo>
                    <a:cubicBezTo>
                      <a:pt x="28" y="8"/>
                      <a:pt x="29" y="11"/>
                      <a:pt x="30" y="12"/>
                    </a:cubicBezTo>
                    <a:cubicBezTo>
                      <a:pt x="30" y="14"/>
                      <a:pt x="30" y="16"/>
                      <a:pt x="30" y="17"/>
                    </a:cubicBezTo>
                    <a:cubicBezTo>
                      <a:pt x="31" y="19"/>
                      <a:pt x="33" y="19"/>
                      <a:pt x="35" y="20"/>
                    </a:cubicBezTo>
                    <a:cubicBezTo>
                      <a:pt x="36" y="22"/>
                      <a:pt x="34" y="22"/>
                      <a:pt x="33" y="22"/>
                    </a:cubicBezTo>
                    <a:cubicBezTo>
                      <a:pt x="32" y="24"/>
                      <a:pt x="33" y="26"/>
                      <a:pt x="33" y="28"/>
                    </a:cubicBezTo>
                    <a:cubicBezTo>
                      <a:pt x="33" y="29"/>
                      <a:pt x="31" y="29"/>
                      <a:pt x="31" y="29"/>
                    </a:cubicBezTo>
                    <a:cubicBezTo>
                      <a:pt x="29" y="30"/>
                      <a:pt x="31" y="33"/>
                      <a:pt x="29" y="33"/>
                    </a:cubicBezTo>
                    <a:cubicBezTo>
                      <a:pt x="27" y="34"/>
                      <a:pt x="26" y="35"/>
                      <a:pt x="26" y="36"/>
                    </a:cubicBezTo>
                    <a:cubicBezTo>
                      <a:pt x="25" y="38"/>
                      <a:pt x="24" y="38"/>
                      <a:pt x="22" y="39"/>
                    </a:cubicBezTo>
                    <a:cubicBezTo>
                      <a:pt x="20" y="40"/>
                      <a:pt x="20" y="43"/>
                      <a:pt x="19" y="44"/>
                    </a:cubicBezTo>
                    <a:cubicBezTo>
                      <a:pt x="18" y="46"/>
                      <a:pt x="16" y="45"/>
                      <a:pt x="15" y="47"/>
                    </a:cubicBezTo>
                    <a:cubicBezTo>
                      <a:pt x="13" y="48"/>
                      <a:pt x="12" y="44"/>
                      <a:pt x="11" y="46"/>
                    </a:cubicBezTo>
                    <a:cubicBezTo>
                      <a:pt x="10" y="47"/>
                      <a:pt x="6" y="49"/>
                      <a:pt x="7" y="50"/>
                    </a:cubicBezTo>
                    <a:cubicBezTo>
                      <a:pt x="7" y="52"/>
                      <a:pt x="10" y="52"/>
                      <a:pt x="10" y="54"/>
                    </a:cubicBezTo>
                    <a:cubicBezTo>
                      <a:pt x="9" y="57"/>
                      <a:pt x="11" y="57"/>
                      <a:pt x="13" y="58"/>
                    </a:cubicBezTo>
                    <a:cubicBezTo>
                      <a:pt x="13" y="60"/>
                      <a:pt x="14" y="62"/>
                      <a:pt x="14" y="64"/>
                    </a:cubicBezTo>
                    <a:cubicBezTo>
                      <a:pt x="14" y="64"/>
                      <a:pt x="11" y="64"/>
                      <a:pt x="10" y="64"/>
                    </a:cubicBezTo>
                    <a:cubicBezTo>
                      <a:pt x="9" y="64"/>
                      <a:pt x="8" y="65"/>
                      <a:pt x="7" y="65"/>
                    </a:cubicBezTo>
                    <a:cubicBezTo>
                      <a:pt x="7" y="65"/>
                      <a:pt x="6" y="64"/>
                      <a:pt x="5" y="64"/>
                    </a:cubicBezTo>
                    <a:cubicBezTo>
                      <a:pt x="4" y="64"/>
                      <a:pt x="0" y="66"/>
                      <a:pt x="0" y="67"/>
                    </a:cubicBezTo>
                    <a:cubicBezTo>
                      <a:pt x="2" y="69"/>
                      <a:pt x="3" y="70"/>
                      <a:pt x="5" y="72"/>
                    </a:cubicBezTo>
                    <a:cubicBezTo>
                      <a:pt x="5" y="72"/>
                      <a:pt x="11" y="72"/>
                      <a:pt x="11" y="72"/>
                    </a:cubicBezTo>
                    <a:cubicBezTo>
                      <a:pt x="11" y="73"/>
                      <a:pt x="9" y="74"/>
                      <a:pt x="8" y="74"/>
                    </a:cubicBezTo>
                    <a:cubicBezTo>
                      <a:pt x="7" y="75"/>
                      <a:pt x="4" y="73"/>
                      <a:pt x="4" y="75"/>
                    </a:cubicBezTo>
                    <a:cubicBezTo>
                      <a:pt x="4" y="77"/>
                      <a:pt x="9" y="80"/>
                      <a:pt x="11" y="82"/>
                    </a:cubicBezTo>
                    <a:cubicBezTo>
                      <a:pt x="12" y="83"/>
                      <a:pt x="13" y="83"/>
                      <a:pt x="15" y="83"/>
                    </a:cubicBezTo>
                    <a:cubicBezTo>
                      <a:pt x="17" y="82"/>
                      <a:pt x="20" y="81"/>
                      <a:pt x="21" y="79"/>
                    </a:cubicBezTo>
                    <a:cubicBezTo>
                      <a:pt x="21" y="79"/>
                      <a:pt x="20" y="78"/>
                      <a:pt x="19" y="78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21" y="76"/>
                      <a:pt x="20" y="75"/>
                      <a:pt x="21" y="75"/>
                    </a:cubicBezTo>
                    <a:cubicBezTo>
                      <a:pt x="21" y="75"/>
                      <a:pt x="23" y="75"/>
                      <a:pt x="23" y="75"/>
                    </a:cubicBezTo>
                    <a:cubicBezTo>
                      <a:pt x="23" y="76"/>
                      <a:pt x="21" y="76"/>
                      <a:pt x="22" y="77"/>
                    </a:cubicBezTo>
                    <a:cubicBezTo>
                      <a:pt x="22" y="77"/>
                      <a:pt x="23" y="77"/>
                      <a:pt x="23" y="77"/>
                    </a:cubicBezTo>
                    <a:cubicBezTo>
                      <a:pt x="23" y="78"/>
                      <a:pt x="22" y="78"/>
                      <a:pt x="22" y="78"/>
                    </a:cubicBezTo>
                    <a:cubicBezTo>
                      <a:pt x="21" y="78"/>
                      <a:pt x="23" y="78"/>
                      <a:pt x="23" y="78"/>
                    </a:cubicBezTo>
                    <a:cubicBezTo>
                      <a:pt x="23" y="79"/>
                      <a:pt x="22" y="79"/>
                      <a:pt x="22" y="80"/>
                    </a:cubicBezTo>
                    <a:cubicBezTo>
                      <a:pt x="21" y="80"/>
                      <a:pt x="23" y="81"/>
                      <a:pt x="24" y="82"/>
                    </a:cubicBezTo>
                    <a:cubicBezTo>
                      <a:pt x="25" y="83"/>
                      <a:pt x="23" y="85"/>
                      <a:pt x="22" y="87"/>
                    </a:cubicBezTo>
                    <a:cubicBezTo>
                      <a:pt x="22" y="88"/>
                      <a:pt x="23" y="89"/>
                      <a:pt x="24" y="90"/>
                    </a:cubicBezTo>
                    <a:cubicBezTo>
                      <a:pt x="24" y="92"/>
                      <a:pt x="24" y="93"/>
                      <a:pt x="24" y="95"/>
                    </a:cubicBezTo>
                    <a:cubicBezTo>
                      <a:pt x="24" y="97"/>
                      <a:pt x="23" y="100"/>
                      <a:pt x="23" y="101"/>
                    </a:cubicBezTo>
                    <a:cubicBezTo>
                      <a:pt x="23" y="101"/>
                      <a:pt x="24" y="99"/>
                      <a:pt x="24" y="99"/>
                    </a:cubicBezTo>
                    <a:cubicBezTo>
                      <a:pt x="25" y="100"/>
                      <a:pt x="26" y="106"/>
                      <a:pt x="26" y="107"/>
                    </a:cubicBezTo>
                    <a:cubicBezTo>
                      <a:pt x="27" y="109"/>
                      <a:pt x="29" y="112"/>
                      <a:pt x="30" y="115"/>
                    </a:cubicBezTo>
                    <a:cubicBezTo>
                      <a:pt x="31" y="118"/>
                      <a:pt x="31" y="121"/>
                      <a:pt x="32" y="124"/>
                    </a:cubicBezTo>
                    <a:cubicBezTo>
                      <a:pt x="34" y="128"/>
                      <a:pt x="37" y="131"/>
                      <a:pt x="39" y="134"/>
                    </a:cubicBezTo>
                    <a:cubicBezTo>
                      <a:pt x="40" y="137"/>
                      <a:pt x="40" y="140"/>
                      <a:pt x="41" y="143"/>
                    </a:cubicBezTo>
                    <a:cubicBezTo>
                      <a:pt x="43" y="146"/>
                      <a:pt x="45" y="149"/>
                      <a:pt x="48" y="146"/>
                    </a:cubicBezTo>
                    <a:cubicBezTo>
                      <a:pt x="50" y="145"/>
                      <a:pt x="50" y="144"/>
                      <a:pt x="50" y="143"/>
                    </a:cubicBezTo>
                    <a:cubicBezTo>
                      <a:pt x="50" y="141"/>
                      <a:pt x="52" y="140"/>
                      <a:pt x="53" y="139"/>
                    </a:cubicBezTo>
                    <a:cubicBezTo>
                      <a:pt x="54" y="138"/>
                      <a:pt x="56" y="138"/>
                      <a:pt x="57" y="137"/>
                    </a:cubicBezTo>
                    <a:cubicBezTo>
                      <a:pt x="58" y="136"/>
                      <a:pt x="57" y="133"/>
                      <a:pt x="57" y="132"/>
                    </a:cubicBezTo>
                    <a:cubicBezTo>
                      <a:pt x="56" y="128"/>
                      <a:pt x="61" y="125"/>
                      <a:pt x="60" y="122"/>
                    </a:cubicBezTo>
                    <a:cubicBezTo>
                      <a:pt x="59" y="119"/>
                      <a:pt x="58" y="116"/>
                      <a:pt x="58" y="113"/>
                    </a:cubicBezTo>
                    <a:cubicBezTo>
                      <a:pt x="58" y="109"/>
                      <a:pt x="62" y="108"/>
                      <a:pt x="65" y="107"/>
                    </a:cubicBezTo>
                    <a:cubicBezTo>
                      <a:pt x="66" y="106"/>
                      <a:pt x="69" y="106"/>
                      <a:pt x="69" y="105"/>
                    </a:cubicBezTo>
                    <a:cubicBezTo>
                      <a:pt x="70" y="103"/>
                      <a:pt x="71" y="102"/>
                      <a:pt x="72" y="101"/>
                    </a:cubicBezTo>
                    <a:cubicBezTo>
                      <a:pt x="75" y="98"/>
                      <a:pt x="78" y="95"/>
                      <a:pt x="81" y="93"/>
                    </a:cubicBezTo>
                    <a:cubicBezTo>
                      <a:pt x="82" y="92"/>
                      <a:pt x="83" y="90"/>
                      <a:pt x="84" y="89"/>
                    </a:cubicBezTo>
                    <a:cubicBezTo>
                      <a:pt x="85" y="88"/>
                      <a:pt x="87" y="88"/>
                      <a:pt x="88" y="87"/>
                    </a:cubicBezTo>
                    <a:cubicBezTo>
                      <a:pt x="89" y="86"/>
                      <a:pt x="90" y="85"/>
                      <a:pt x="91" y="84"/>
                    </a:cubicBezTo>
                    <a:cubicBezTo>
                      <a:pt x="92" y="83"/>
                      <a:pt x="90" y="82"/>
                      <a:pt x="90" y="81"/>
                    </a:cubicBezTo>
                    <a:cubicBezTo>
                      <a:pt x="91" y="79"/>
                      <a:pt x="94" y="79"/>
                      <a:pt x="95" y="78"/>
                    </a:cubicBezTo>
                    <a:cubicBezTo>
                      <a:pt x="96" y="78"/>
                      <a:pt x="98" y="75"/>
                      <a:pt x="98" y="74"/>
                    </a:cubicBezTo>
                    <a:cubicBezTo>
                      <a:pt x="98" y="76"/>
                      <a:pt x="96" y="76"/>
                      <a:pt x="97" y="78"/>
                    </a:cubicBezTo>
                    <a:cubicBezTo>
                      <a:pt x="99" y="79"/>
                      <a:pt x="100" y="76"/>
                      <a:pt x="100" y="76"/>
                    </a:cubicBezTo>
                    <a:cubicBezTo>
                      <a:pt x="101" y="77"/>
                      <a:pt x="100" y="78"/>
                      <a:pt x="101" y="78"/>
                    </a:cubicBezTo>
                    <a:cubicBezTo>
                      <a:pt x="102" y="75"/>
                      <a:pt x="101" y="72"/>
                      <a:pt x="99" y="69"/>
                    </a:cubicBezTo>
                    <a:cubicBezTo>
                      <a:pt x="98" y="67"/>
                      <a:pt x="96" y="65"/>
                      <a:pt x="97" y="62"/>
                    </a:cubicBezTo>
                    <a:cubicBezTo>
                      <a:pt x="98" y="59"/>
                      <a:pt x="103" y="61"/>
                      <a:pt x="100" y="58"/>
                    </a:cubicBezTo>
                    <a:cubicBezTo>
                      <a:pt x="99" y="57"/>
                      <a:pt x="97" y="56"/>
                      <a:pt x="98" y="54"/>
                    </a:cubicBezTo>
                    <a:cubicBezTo>
                      <a:pt x="99" y="53"/>
                      <a:pt x="100" y="54"/>
                      <a:pt x="102" y="55"/>
                    </a:cubicBezTo>
                    <a:cubicBezTo>
                      <a:pt x="103" y="56"/>
                      <a:pt x="104" y="55"/>
                      <a:pt x="104" y="57"/>
                    </a:cubicBezTo>
                    <a:cubicBezTo>
                      <a:pt x="104" y="58"/>
                      <a:pt x="104" y="59"/>
                      <a:pt x="106" y="60"/>
                    </a:cubicBezTo>
                    <a:cubicBezTo>
                      <a:pt x="107" y="60"/>
                      <a:pt x="109" y="60"/>
                      <a:pt x="110" y="60"/>
                    </a:cubicBezTo>
                    <a:cubicBezTo>
                      <a:pt x="111" y="60"/>
                      <a:pt x="113" y="61"/>
                      <a:pt x="114" y="60"/>
                    </a:cubicBezTo>
                    <a:cubicBezTo>
                      <a:pt x="119" y="59"/>
                      <a:pt x="115" y="65"/>
                      <a:pt x="113" y="66"/>
                    </a:cubicBezTo>
                    <a:cubicBezTo>
                      <a:pt x="110" y="66"/>
                      <a:pt x="112" y="70"/>
                      <a:pt x="112" y="71"/>
                    </a:cubicBezTo>
                    <a:cubicBezTo>
                      <a:pt x="113" y="71"/>
                      <a:pt x="115" y="67"/>
                      <a:pt x="115" y="68"/>
                    </a:cubicBezTo>
                    <a:cubicBezTo>
                      <a:pt x="115" y="71"/>
                      <a:pt x="117" y="74"/>
                      <a:pt x="117" y="7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0" name="Freeform 702">
                <a:extLst>
                  <a:ext uri="{FF2B5EF4-FFF2-40B4-BE49-F238E27FC236}">
                    <a16:creationId xmlns:a16="http://schemas.microsoft.com/office/drawing/2014/main" id="{C46A5B04-F5D5-3742-86D7-336CD5B94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7492" y="7645372"/>
                <a:ext cx="348519" cy="885145"/>
              </a:xfrm>
              <a:custGeom>
                <a:avLst/>
                <a:gdLst>
                  <a:gd name="T0" fmla="*/ 37 w 41"/>
                  <a:gd name="T1" fmla="*/ 37 h 98"/>
                  <a:gd name="T2" fmla="*/ 34 w 41"/>
                  <a:gd name="T3" fmla="*/ 35 h 98"/>
                  <a:gd name="T4" fmla="*/ 31 w 41"/>
                  <a:gd name="T5" fmla="*/ 29 h 98"/>
                  <a:gd name="T6" fmla="*/ 32 w 41"/>
                  <a:gd name="T7" fmla="*/ 25 h 98"/>
                  <a:gd name="T8" fmla="*/ 25 w 41"/>
                  <a:gd name="T9" fmla="*/ 22 h 98"/>
                  <a:gd name="T10" fmla="*/ 30 w 41"/>
                  <a:gd name="T11" fmla="*/ 10 h 98"/>
                  <a:gd name="T12" fmla="*/ 28 w 41"/>
                  <a:gd name="T13" fmla="*/ 6 h 98"/>
                  <a:gd name="T14" fmla="*/ 23 w 41"/>
                  <a:gd name="T15" fmla="*/ 2 h 98"/>
                  <a:gd name="T16" fmla="*/ 22 w 41"/>
                  <a:gd name="T17" fmla="*/ 9 h 98"/>
                  <a:gd name="T18" fmla="*/ 18 w 41"/>
                  <a:gd name="T19" fmla="*/ 9 h 98"/>
                  <a:gd name="T20" fmla="*/ 13 w 41"/>
                  <a:gd name="T21" fmla="*/ 15 h 98"/>
                  <a:gd name="T22" fmla="*/ 11 w 41"/>
                  <a:gd name="T23" fmla="*/ 21 h 98"/>
                  <a:gd name="T24" fmla="*/ 6 w 41"/>
                  <a:gd name="T25" fmla="*/ 25 h 98"/>
                  <a:gd name="T26" fmla="*/ 2 w 41"/>
                  <a:gd name="T27" fmla="*/ 35 h 98"/>
                  <a:gd name="T28" fmla="*/ 0 w 41"/>
                  <a:gd name="T29" fmla="*/ 40 h 98"/>
                  <a:gd name="T30" fmla="*/ 4 w 41"/>
                  <a:gd name="T31" fmla="*/ 44 h 98"/>
                  <a:gd name="T32" fmla="*/ 7 w 41"/>
                  <a:gd name="T33" fmla="*/ 52 h 98"/>
                  <a:gd name="T34" fmla="*/ 11 w 41"/>
                  <a:gd name="T35" fmla="*/ 58 h 98"/>
                  <a:gd name="T36" fmla="*/ 11 w 41"/>
                  <a:gd name="T37" fmla="*/ 64 h 98"/>
                  <a:gd name="T38" fmla="*/ 12 w 41"/>
                  <a:gd name="T39" fmla="*/ 66 h 98"/>
                  <a:gd name="T40" fmla="*/ 14 w 41"/>
                  <a:gd name="T41" fmla="*/ 66 h 98"/>
                  <a:gd name="T42" fmla="*/ 17 w 41"/>
                  <a:gd name="T43" fmla="*/ 65 h 98"/>
                  <a:gd name="T44" fmla="*/ 22 w 41"/>
                  <a:gd name="T45" fmla="*/ 64 h 98"/>
                  <a:gd name="T46" fmla="*/ 25 w 41"/>
                  <a:gd name="T47" fmla="*/ 72 h 98"/>
                  <a:gd name="T48" fmla="*/ 29 w 41"/>
                  <a:gd name="T49" fmla="*/ 80 h 98"/>
                  <a:gd name="T50" fmla="*/ 30 w 41"/>
                  <a:gd name="T51" fmla="*/ 85 h 98"/>
                  <a:gd name="T52" fmla="*/ 29 w 41"/>
                  <a:gd name="T53" fmla="*/ 88 h 98"/>
                  <a:gd name="T54" fmla="*/ 29 w 41"/>
                  <a:gd name="T55" fmla="*/ 98 h 98"/>
                  <a:gd name="T56" fmla="*/ 34 w 41"/>
                  <a:gd name="T57" fmla="*/ 85 h 98"/>
                  <a:gd name="T58" fmla="*/ 28 w 41"/>
                  <a:gd name="T59" fmla="*/ 71 h 98"/>
                  <a:gd name="T60" fmla="*/ 30 w 41"/>
                  <a:gd name="T61" fmla="*/ 65 h 98"/>
                  <a:gd name="T62" fmla="*/ 26 w 41"/>
                  <a:gd name="T63" fmla="*/ 49 h 98"/>
                  <a:gd name="T64" fmla="*/ 34 w 41"/>
                  <a:gd name="T65" fmla="*/ 44 h 98"/>
                  <a:gd name="T66" fmla="*/ 41 w 41"/>
                  <a:gd name="T67" fmla="*/ 3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1" h="98">
                    <a:moveTo>
                      <a:pt x="39" y="38"/>
                    </a:moveTo>
                    <a:cubicBezTo>
                      <a:pt x="38" y="38"/>
                      <a:pt x="37" y="39"/>
                      <a:pt x="37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5"/>
                      <a:pt x="34" y="35"/>
                      <a:pt x="34" y="35"/>
                    </a:cubicBezTo>
                    <a:cubicBezTo>
                      <a:pt x="33" y="34"/>
                      <a:pt x="34" y="32"/>
                      <a:pt x="34" y="31"/>
                    </a:cubicBezTo>
                    <a:cubicBezTo>
                      <a:pt x="35" y="29"/>
                      <a:pt x="32" y="30"/>
                      <a:pt x="31" y="29"/>
                    </a:cubicBezTo>
                    <a:cubicBezTo>
                      <a:pt x="31" y="28"/>
                      <a:pt x="30" y="28"/>
                      <a:pt x="30" y="27"/>
                    </a:cubicBezTo>
                    <a:cubicBezTo>
                      <a:pt x="30" y="26"/>
                      <a:pt x="32" y="25"/>
                      <a:pt x="32" y="25"/>
                    </a:cubicBezTo>
                    <a:cubicBezTo>
                      <a:pt x="31" y="23"/>
                      <a:pt x="25" y="26"/>
                      <a:pt x="24" y="25"/>
                    </a:cubicBezTo>
                    <a:cubicBezTo>
                      <a:pt x="24" y="25"/>
                      <a:pt x="25" y="23"/>
                      <a:pt x="25" y="22"/>
                    </a:cubicBezTo>
                    <a:cubicBezTo>
                      <a:pt x="24" y="21"/>
                      <a:pt x="27" y="19"/>
                      <a:pt x="27" y="18"/>
                    </a:cubicBezTo>
                    <a:cubicBezTo>
                      <a:pt x="29" y="15"/>
                      <a:pt x="31" y="13"/>
                      <a:pt x="30" y="10"/>
                    </a:cubicBezTo>
                    <a:cubicBezTo>
                      <a:pt x="30" y="9"/>
                      <a:pt x="31" y="8"/>
                      <a:pt x="31" y="7"/>
                    </a:cubicBezTo>
                    <a:cubicBezTo>
                      <a:pt x="31" y="5"/>
                      <a:pt x="29" y="7"/>
                      <a:pt x="28" y="6"/>
                    </a:cubicBezTo>
                    <a:cubicBezTo>
                      <a:pt x="28" y="4"/>
                      <a:pt x="27" y="3"/>
                      <a:pt x="27" y="2"/>
                    </a:cubicBezTo>
                    <a:cubicBezTo>
                      <a:pt x="25" y="0"/>
                      <a:pt x="25" y="3"/>
                      <a:pt x="23" y="2"/>
                    </a:cubicBezTo>
                    <a:cubicBezTo>
                      <a:pt x="24" y="4"/>
                      <a:pt x="22" y="4"/>
                      <a:pt x="22" y="5"/>
                    </a:cubicBezTo>
                    <a:cubicBezTo>
                      <a:pt x="22" y="5"/>
                      <a:pt x="22" y="9"/>
                      <a:pt x="22" y="9"/>
                    </a:cubicBezTo>
                    <a:cubicBezTo>
                      <a:pt x="21" y="9"/>
                      <a:pt x="21" y="7"/>
                      <a:pt x="21" y="7"/>
                    </a:cubicBezTo>
                    <a:cubicBezTo>
                      <a:pt x="19" y="7"/>
                      <a:pt x="18" y="8"/>
                      <a:pt x="18" y="9"/>
                    </a:cubicBezTo>
                    <a:cubicBezTo>
                      <a:pt x="17" y="10"/>
                      <a:pt x="15" y="10"/>
                      <a:pt x="14" y="11"/>
                    </a:cubicBezTo>
                    <a:cubicBezTo>
                      <a:pt x="13" y="12"/>
                      <a:pt x="14" y="14"/>
                      <a:pt x="13" y="15"/>
                    </a:cubicBezTo>
                    <a:cubicBezTo>
                      <a:pt x="13" y="16"/>
                      <a:pt x="12" y="17"/>
                      <a:pt x="11" y="18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1" y="23"/>
                      <a:pt x="10" y="25"/>
                      <a:pt x="9" y="25"/>
                    </a:cubicBezTo>
                    <a:cubicBezTo>
                      <a:pt x="8" y="25"/>
                      <a:pt x="7" y="25"/>
                      <a:pt x="6" y="25"/>
                    </a:cubicBezTo>
                    <a:cubicBezTo>
                      <a:pt x="5" y="27"/>
                      <a:pt x="6" y="35"/>
                      <a:pt x="4" y="35"/>
                    </a:cubicBezTo>
                    <a:cubicBezTo>
                      <a:pt x="4" y="35"/>
                      <a:pt x="2" y="35"/>
                      <a:pt x="2" y="35"/>
                    </a:cubicBezTo>
                    <a:cubicBezTo>
                      <a:pt x="2" y="36"/>
                      <a:pt x="2" y="37"/>
                      <a:pt x="2" y="37"/>
                    </a:cubicBezTo>
                    <a:cubicBezTo>
                      <a:pt x="2" y="38"/>
                      <a:pt x="1" y="39"/>
                      <a:pt x="0" y="40"/>
                    </a:cubicBezTo>
                    <a:cubicBezTo>
                      <a:pt x="0" y="41"/>
                      <a:pt x="4" y="46"/>
                      <a:pt x="5" y="47"/>
                    </a:cubicBezTo>
                    <a:cubicBezTo>
                      <a:pt x="5" y="47"/>
                      <a:pt x="4" y="44"/>
                      <a:pt x="4" y="44"/>
                    </a:cubicBezTo>
                    <a:cubicBezTo>
                      <a:pt x="4" y="44"/>
                      <a:pt x="7" y="48"/>
                      <a:pt x="7" y="48"/>
                    </a:cubicBezTo>
                    <a:cubicBezTo>
                      <a:pt x="8" y="50"/>
                      <a:pt x="6" y="50"/>
                      <a:pt x="7" y="52"/>
                    </a:cubicBezTo>
                    <a:cubicBezTo>
                      <a:pt x="6" y="51"/>
                      <a:pt x="8" y="51"/>
                      <a:pt x="9" y="52"/>
                    </a:cubicBezTo>
                    <a:cubicBezTo>
                      <a:pt x="10" y="54"/>
                      <a:pt x="11" y="56"/>
                      <a:pt x="11" y="58"/>
                    </a:cubicBezTo>
                    <a:cubicBezTo>
                      <a:pt x="11" y="58"/>
                      <a:pt x="10" y="67"/>
                      <a:pt x="10" y="67"/>
                    </a:cubicBezTo>
                    <a:cubicBezTo>
                      <a:pt x="11" y="67"/>
                      <a:pt x="11" y="64"/>
                      <a:pt x="11" y="64"/>
                    </a:cubicBezTo>
                    <a:cubicBezTo>
                      <a:pt x="11" y="64"/>
                      <a:pt x="11" y="67"/>
                      <a:pt x="11" y="67"/>
                    </a:cubicBezTo>
                    <a:cubicBezTo>
                      <a:pt x="11" y="67"/>
                      <a:pt x="12" y="66"/>
                      <a:pt x="12" y="66"/>
                    </a:cubicBezTo>
                    <a:cubicBezTo>
                      <a:pt x="12" y="66"/>
                      <a:pt x="12" y="68"/>
                      <a:pt x="12" y="68"/>
                    </a:cubicBezTo>
                    <a:cubicBezTo>
                      <a:pt x="13" y="68"/>
                      <a:pt x="13" y="66"/>
                      <a:pt x="14" y="66"/>
                    </a:cubicBezTo>
                    <a:cubicBezTo>
                      <a:pt x="14" y="66"/>
                      <a:pt x="14" y="67"/>
                      <a:pt x="14" y="67"/>
                    </a:cubicBezTo>
                    <a:cubicBezTo>
                      <a:pt x="14" y="67"/>
                      <a:pt x="17" y="66"/>
                      <a:pt x="17" y="65"/>
                    </a:cubicBezTo>
                    <a:cubicBezTo>
                      <a:pt x="18" y="65"/>
                      <a:pt x="23" y="62"/>
                      <a:pt x="21" y="61"/>
                    </a:cubicBezTo>
                    <a:cubicBezTo>
                      <a:pt x="22" y="61"/>
                      <a:pt x="21" y="63"/>
                      <a:pt x="22" y="64"/>
                    </a:cubicBezTo>
                    <a:cubicBezTo>
                      <a:pt x="23" y="64"/>
                      <a:pt x="24" y="64"/>
                      <a:pt x="24" y="65"/>
                    </a:cubicBezTo>
                    <a:cubicBezTo>
                      <a:pt x="25" y="67"/>
                      <a:pt x="25" y="70"/>
                      <a:pt x="25" y="72"/>
                    </a:cubicBezTo>
                    <a:cubicBezTo>
                      <a:pt x="26" y="75"/>
                      <a:pt x="26" y="77"/>
                      <a:pt x="28" y="79"/>
                    </a:cubicBezTo>
                    <a:cubicBezTo>
                      <a:pt x="28" y="79"/>
                      <a:pt x="29" y="80"/>
                      <a:pt x="29" y="80"/>
                    </a:cubicBezTo>
                    <a:cubicBezTo>
                      <a:pt x="29" y="82"/>
                      <a:pt x="30" y="82"/>
                      <a:pt x="30" y="82"/>
                    </a:cubicBezTo>
                    <a:cubicBezTo>
                      <a:pt x="31" y="83"/>
                      <a:pt x="29" y="85"/>
                      <a:pt x="30" y="85"/>
                    </a:cubicBezTo>
                    <a:cubicBezTo>
                      <a:pt x="30" y="85"/>
                      <a:pt x="30" y="85"/>
                      <a:pt x="31" y="85"/>
                    </a:cubicBezTo>
                    <a:cubicBezTo>
                      <a:pt x="31" y="86"/>
                      <a:pt x="29" y="87"/>
                      <a:pt x="29" y="88"/>
                    </a:cubicBezTo>
                    <a:cubicBezTo>
                      <a:pt x="29" y="90"/>
                      <a:pt x="30" y="88"/>
                      <a:pt x="31" y="89"/>
                    </a:cubicBezTo>
                    <a:cubicBezTo>
                      <a:pt x="31" y="89"/>
                      <a:pt x="29" y="97"/>
                      <a:pt x="29" y="98"/>
                    </a:cubicBezTo>
                    <a:cubicBezTo>
                      <a:pt x="31" y="96"/>
                      <a:pt x="32" y="92"/>
                      <a:pt x="33" y="90"/>
                    </a:cubicBezTo>
                    <a:cubicBezTo>
                      <a:pt x="34" y="88"/>
                      <a:pt x="35" y="87"/>
                      <a:pt x="34" y="85"/>
                    </a:cubicBezTo>
                    <a:cubicBezTo>
                      <a:pt x="33" y="83"/>
                      <a:pt x="33" y="82"/>
                      <a:pt x="33" y="80"/>
                    </a:cubicBezTo>
                    <a:cubicBezTo>
                      <a:pt x="32" y="78"/>
                      <a:pt x="27" y="74"/>
                      <a:pt x="28" y="71"/>
                    </a:cubicBezTo>
                    <a:cubicBezTo>
                      <a:pt x="28" y="71"/>
                      <a:pt x="30" y="70"/>
                      <a:pt x="30" y="69"/>
                    </a:cubicBezTo>
                    <a:cubicBezTo>
                      <a:pt x="29" y="67"/>
                      <a:pt x="30" y="67"/>
                      <a:pt x="30" y="65"/>
                    </a:cubicBezTo>
                    <a:cubicBezTo>
                      <a:pt x="31" y="62"/>
                      <a:pt x="27" y="60"/>
                      <a:pt x="26" y="58"/>
                    </a:cubicBezTo>
                    <a:cubicBezTo>
                      <a:pt x="23" y="56"/>
                      <a:pt x="25" y="52"/>
                      <a:pt x="26" y="49"/>
                    </a:cubicBezTo>
                    <a:cubicBezTo>
                      <a:pt x="26" y="47"/>
                      <a:pt x="27" y="47"/>
                      <a:pt x="29" y="47"/>
                    </a:cubicBezTo>
                    <a:cubicBezTo>
                      <a:pt x="31" y="47"/>
                      <a:pt x="33" y="45"/>
                      <a:pt x="34" y="44"/>
                    </a:cubicBezTo>
                    <a:cubicBezTo>
                      <a:pt x="36" y="43"/>
                      <a:pt x="37" y="44"/>
                      <a:pt x="39" y="42"/>
                    </a:cubicBezTo>
                    <a:cubicBezTo>
                      <a:pt x="40" y="40"/>
                      <a:pt x="41" y="39"/>
                      <a:pt x="41" y="38"/>
                    </a:cubicBezTo>
                    <a:cubicBezTo>
                      <a:pt x="41" y="38"/>
                      <a:pt x="40" y="38"/>
                      <a:pt x="39" y="3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1" name="Freeform 703">
                <a:extLst>
                  <a:ext uri="{FF2B5EF4-FFF2-40B4-BE49-F238E27FC236}">
                    <a16:creationId xmlns:a16="http://schemas.microsoft.com/office/drawing/2014/main" id="{CBFFA034-4705-C945-B822-4091FB8D1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4849" y="7752940"/>
                <a:ext cx="194593" cy="252021"/>
              </a:xfrm>
              <a:custGeom>
                <a:avLst/>
                <a:gdLst>
                  <a:gd name="T0" fmla="*/ 21 w 23"/>
                  <a:gd name="T1" fmla="*/ 26 h 28"/>
                  <a:gd name="T2" fmla="*/ 20 w 23"/>
                  <a:gd name="T3" fmla="*/ 17 h 28"/>
                  <a:gd name="T4" fmla="*/ 18 w 23"/>
                  <a:gd name="T5" fmla="*/ 16 h 28"/>
                  <a:gd name="T6" fmla="*/ 16 w 23"/>
                  <a:gd name="T7" fmla="*/ 18 h 28"/>
                  <a:gd name="T8" fmla="*/ 17 w 23"/>
                  <a:gd name="T9" fmla="*/ 13 h 28"/>
                  <a:gd name="T10" fmla="*/ 18 w 23"/>
                  <a:gd name="T11" fmla="*/ 7 h 28"/>
                  <a:gd name="T12" fmla="*/ 14 w 23"/>
                  <a:gd name="T13" fmla="*/ 7 h 28"/>
                  <a:gd name="T14" fmla="*/ 10 w 23"/>
                  <a:gd name="T15" fmla="*/ 7 h 28"/>
                  <a:gd name="T16" fmla="*/ 8 w 23"/>
                  <a:gd name="T17" fmla="*/ 4 h 28"/>
                  <a:gd name="T18" fmla="*/ 6 w 23"/>
                  <a:gd name="T19" fmla="*/ 2 h 28"/>
                  <a:gd name="T20" fmla="*/ 2 w 23"/>
                  <a:gd name="T21" fmla="*/ 1 h 28"/>
                  <a:gd name="T22" fmla="*/ 4 w 23"/>
                  <a:gd name="T23" fmla="*/ 5 h 28"/>
                  <a:gd name="T24" fmla="*/ 1 w 23"/>
                  <a:gd name="T25" fmla="*/ 9 h 28"/>
                  <a:gd name="T26" fmla="*/ 3 w 23"/>
                  <a:gd name="T27" fmla="*/ 16 h 28"/>
                  <a:gd name="T28" fmla="*/ 5 w 23"/>
                  <a:gd name="T29" fmla="*/ 25 h 28"/>
                  <a:gd name="T30" fmla="*/ 6 w 23"/>
                  <a:gd name="T31" fmla="*/ 22 h 28"/>
                  <a:gd name="T32" fmla="*/ 7 w 23"/>
                  <a:gd name="T33" fmla="*/ 24 h 28"/>
                  <a:gd name="T34" fmla="*/ 7 w 23"/>
                  <a:gd name="T35" fmla="*/ 23 h 28"/>
                  <a:gd name="T36" fmla="*/ 8 w 23"/>
                  <a:gd name="T37" fmla="*/ 21 h 28"/>
                  <a:gd name="T38" fmla="*/ 13 w 23"/>
                  <a:gd name="T39" fmla="*/ 22 h 28"/>
                  <a:gd name="T40" fmla="*/ 11 w 23"/>
                  <a:gd name="T41" fmla="*/ 16 h 28"/>
                  <a:gd name="T42" fmla="*/ 13 w 23"/>
                  <a:gd name="T43" fmla="*/ 19 h 28"/>
                  <a:gd name="T44" fmla="*/ 17 w 23"/>
                  <a:gd name="T45" fmla="*/ 20 h 28"/>
                  <a:gd name="T46" fmla="*/ 18 w 23"/>
                  <a:gd name="T47" fmla="*/ 22 h 28"/>
                  <a:gd name="T48" fmla="*/ 19 w 23"/>
                  <a:gd name="T49" fmla="*/ 28 h 28"/>
                  <a:gd name="T50" fmla="*/ 21 w 23"/>
                  <a:gd name="T51" fmla="*/ 26 h 28"/>
                  <a:gd name="T52" fmla="*/ 21 w 23"/>
                  <a:gd name="T53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28">
                    <a:moveTo>
                      <a:pt x="21" y="26"/>
                    </a:moveTo>
                    <a:cubicBezTo>
                      <a:pt x="22" y="24"/>
                      <a:pt x="20" y="19"/>
                      <a:pt x="20" y="17"/>
                    </a:cubicBezTo>
                    <a:cubicBezTo>
                      <a:pt x="20" y="17"/>
                      <a:pt x="19" y="13"/>
                      <a:pt x="18" y="16"/>
                    </a:cubicBezTo>
                    <a:cubicBezTo>
                      <a:pt x="18" y="16"/>
                      <a:pt x="17" y="17"/>
                      <a:pt x="16" y="18"/>
                    </a:cubicBezTo>
                    <a:cubicBezTo>
                      <a:pt x="16" y="17"/>
                      <a:pt x="14" y="13"/>
                      <a:pt x="17" y="13"/>
                    </a:cubicBezTo>
                    <a:cubicBezTo>
                      <a:pt x="19" y="12"/>
                      <a:pt x="23" y="6"/>
                      <a:pt x="18" y="7"/>
                    </a:cubicBezTo>
                    <a:cubicBezTo>
                      <a:pt x="17" y="8"/>
                      <a:pt x="15" y="7"/>
                      <a:pt x="14" y="7"/>
                    </a:cubicBezTo>
                    <a:cubicBezTo>
                      <a:pt x="13" y="7"/>
                      <a:pt x="11" y="7"/>
                      <a:pt x="10" y="7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8" y="2"/>
                      <a:pt x="7" y="3"/>
                      <a:pt x="6" y="2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1" y="3"/>
                      <a:pt x="3" y="4"/>
                      <a:pt x="4" y="5"/>
                    </a:cubicBezTo>
                    <a:cubicBezTo>
                      <a:pt x="7" y="8"/>
                      <a:pt x="2" y="6"/>
                      <a:pt x="1" y="9"/>
                    </a:cubicBezTo>
                    <a:cubicBezTo>
                      <a:pt x="0" y="12"/>
                      <a:pt x="2" y="14"/>
                      <a:pt x="3" y="16"/>
                    </a:cubicBezTo>
                    <a:cubicBezTo>
                      <a:pt x="5" y="19"/>
                      <a:pt x="6" y="22"/>
                      <a:pt x="5" y="25"/>
                    </a:cubicBezTo>
                    <a:cubicBezTo>
                      <a:pt x="6" y="26"/>
                      <a:pt x="6" y="23"/>
                      <a:pt x="6" y="22"/>
                    </a:cubicBezTo>
                    <a:cubicBezTo>
                      <a:pt x="6" y="23"/>
                      <a:pt x="6" y="24"/>
                      <a:pt x="7" y="24"/>
                    </a:cubicBezTo>
                    <a:cubicBezTo>
                      <a:pt x="7" y="24"/>
                      <a:pt x="7" y="23"/>
                      <a:pt x="7" y="23"/>
                    </a:cubicBezTo>
                    <a:cubicBezTo>
                      <a:pt x="8" y="26"/>
                      <a:pt x="8" y="23"/>
                      <a:pt x="8" y="21"/>
                    </a:cubicBezTo>
                    <a:cubicBezTo>
                      <a:pt x="8" y="22"/>
                      <a:pt x="12" y="25"/>
                      <a:pt x="13" y="22"/>
                    </a:cubicBezTo>
                    <a:cubicBezTo>
                      <a:pt x="13" y="21"/>
                      <a:pt x="12" y="16"/>
                      <a:pt x="11" y="16"/>
                    </a:cubicBezTo>
                    <a:cubicBezTo>
                      <a:pt x="12" y="16"/>
                      <a:pt x="13" y="18"/>
                      <a:pt x="13" y="19"/>
                    </a:cubicBezTo>
                    <a:cubicBezTo>
                      <a:pt x="14" y="20"/>
                      <a:pt x="17" y="18"/>
                      <a:pt x="17" y="20"/>
                    </a:cubicBezTo>
                    <a:cubicBezTo>
                      <a:pt x="17" y="21"/>
                      <a:pt x="18" y="20"/>
                      <a:pt x="18" y="22"/>
                    </a:cubicBezTo>
                    <a:cubicBezTo>
                      <a:pt x="18" y="24"/>
                      <a:pt x="18" y="26"/>
                      <a:pt x="19" y="28"/>
                    </a:cubicBezTo>
                    <a:cubicBezTo>
                      <a:pt x="20" y="27"/>
                      <a:pt x="20" y="27"/>
                      <a:pt x="21" y="26"/>
                    </a:cubicBezTo>
                    <a:cubicBezTo>
                      <a:pt x="22" y="25"/>
                      <a:pt x="20" y="27"/>
                      <a:pt x="21" y="2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2" name="Freeform 704">
                <a:extLst>
                  <a:ext uri="{FF2B5EF4-FFF2-40B4-BE49-F238E27FC236}">
                    <a16:creationId xmlns:a16="http://schemas.microsoft.com/office/drawing/2014/main" id="{037295B7-7F88-D54D-85A3-B3091FB93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0795" y="8032622"/>
                <a:ext cx="357234" cy="694593"/>
              </a:xfrm>
              <a:custGeom>
                <a:avLst/>
                <a:gdLst>
                  <a:gd name="T0" fmla="*/ 40 w 42"/>
                  <a:gd name="T1" fmla="*/ 30 h 77"/>
                  <a:gd name="T2" fmla="*/ 41 w 42"/>
                  <a:gd name="T3" fmla="*/ 27 h 77"/>
                  <a:gd name="T4" fmla="*/ 39 w 42"/>
                  <a:gd name="T5" fmla="*/ 24 h 77"/>
                  <a:gd name="T6" fmla="*/ 36 w 42"/>
                  <a:gd name="T7" fmla="*/ 20 h 77"/>
                  <a:gd name="T8" fmla="*/ 35 w 42"/>
                  <a:gd name="T9" fmla="*/ 15 h 77"/>
                  <a:gd name="T10" fmla="*/ 30 w 42"/>
                  <a:gd name="T11" fmla="*/ 12 h 77"/>
                  <a:gd name="T12" fmla="*/ 25 w 42"/>
                  <a:gd name="T13" fmla="*/ 14 h 77"/>
                  <a:gd name="T14" fmla="*/ 21 w 42"/>
                  <a:gd name="T15" fmla="*/ 14 h 77"/>
                  <a:gd name="T16" fmla="*/ 17 w 42"/>
                  <a:gd name="T17" fmla="*/ 16 h 77"/>
                  <a:gd name="T18" fmla="*/ 19 w 42"/>
                  <a:gd name="T19" fmla="*/ 12 h 77"/>
                  <a:gd name="T20" fmla="*/ 19 w 42"/>
                  <a:gd name="T21" fmla="*/ 9 h 77"/>
                  <a:gd name="T22" fmla="*/ 18 w 42"/>
                  <a:gd name="T23" fmla="*/ 5 h 77"/>
                  <a:gd name="T24" fmla="*/ 15 w 42"/>
                  <a:gd name="T25" fmla="*/ 4 h 77"/>
                  <a:gd name="T26" fmla="*/ 9 w 42"/>
                  <a:gd name="T27" fmla="*/ 1 h 77"/>
                  <a:gd name="T28" fmla="*/ 4 w 42"/>
                  <a:gd name="T29" fmla="*/ 4 h 77"/>
                  <a:gd name="T30" fmla="*/ 1 w 42"/>
                  <a:gd name="T31" fmla="*/ 8 h 77"/>
                  <a:gd name="T32" fmla="*/ 0 w 42"/>
                  <a:gd name="T33" fmla="*/ 13 h 77"/>
                  <a:gd name="T34" fmla="*/ 3 w 42"/>
                  <a:gd name="T35" fmla="*/ 16 h 77"/>
                  <a:gd name="T36" fmla="*/ 6 w 42"/>
                  <a:gd name="T37" fmla="*/ 20 h 77"/>
                  <a:gd name="T38" fmla="*/ 5 w 42"/>
                  <a:gd name="T39" fmla="*/ 24 h 77"/>
                  <a:gd name="T40" fmla="*/ 5 w 42"/>
                  <a:gd name="T41" fmla="*/ 27 h 77"/>
                  <a:gd name="T42" fmla="*/ 4 w 42"/>
                  <a:gd name="T43" fmla="*/ 28 h 77"/>
                  <a:gd name="T44" fmla="*/ 6 w 42"/>
                  <a:gd name="T45" fmla="*/ 33 h 77"/>
                  <a:gd name="T46" fmla="*/ 9 w 42"/>
                  <a:gd name="T47" fmla="*/ 37 h 77"/>
                  <a:gd name="T48" fmla="*/ 10 w 42"/>
                  <a:gd name="T49" fmla="*/ 42 h 77"/>
                  <a:gd name="T50" fmla="*/ 6 w 42"/>
                  <a:gd name="T51" fmla="*/ 52 h 77"/>
                  <a:gd name="T52" fmla="*/ 5 w 42"/>
                  <a:gd name="T53" fmla="*/ 55 h 77"/>
                  <a:gd name="T54" fmla="*/ 4 w 42"/>
                  <a:gd name="T55" fmla="*/ 58 h 77"/>
                  <a:gd name="T56" fmla="*/ 5 w 42"/>
                  <a:gd name="T57" fmla="*/ 62 h 77"/>
                  <a:gd name="T58" fmla="*/ 11 w 42"/>
                  <a:gd name="T59" fmla="*/ 69 h 77"/>
                  <a:gd name="T60" fmla="*/ 13 w 42"/>
                  <a:gd name="T61" fmla="*/ 72 h 77"/>
                  <a:gd name="T62" fmla="*/ 16 w 42"/>
                  <a:gd name="T63" fmla="*/ 72 h 77"/>
                  <a:gd name="T64" fmla="*/ 18 w 42"/>
                  <a:gd name="T65" fmla="*/ 74 h 77"/>
                  <a:gd name="T66" fmla="*/ 19 w 42"/>
                  <a:gd name="T67" fmla="*/ 76 h 77"/>
                  <a:gd name="T68" fmla="*/ 21 w 42"/>
                  <a:gd name="T69" fmla="*/ 76 h 77"/>
                  <a:gd name="T70" fmla="*/ 23 w 42"/>
                  <a:gd name="T71" fmla="*/ 74 h 77"/>
                  <a:gd name="T72" fmla="*/ 16 w 42"/>
                  <a:gd name="T73" fmla="*/ 69 h 77"/>
                  <a:gd name="T74" fmla="*/ 13 w 42"/>
                  <a:gd name="T75" fmla="*/ 67 h 77"/>
                  <a:gd name="T76" fmla="*/ 15 w 42"/>
                  <a:gd name="T77" fmla="*/ 67 h 77"/>
                  <a:gd name="T78" fmla="*/ 12 w 42"/>
                  <a:gd name="T79" fmla="*/ 60 h 77"/>
                  <a:gd name="T80" fmla="*/ 11 w 42"/>
                  <a:gd name="T81" fmla="*/ 58 h 77"/>
                  <a:gd name="T82" fmla="*/ 9 w 42"/>
                  <a:gd name="T83" fmla="*/ 56 h 77"/>
                  <a:gd name="T84" fmla="*/ 11 w 42"/>
                  <a:gd name="T85" fmla="*/ 48 h 77"/>
                  <a:gd name="T86" fmla="*/ 13 w 42"/>
                  <a:gd name="T87" fmla="*/ 43 h 77"/>
                  <a:gd name="T88" fmla="*/ 14 w 42"/>
                  <a:gd name="T89" fmla="*/ 36 h 77"/>
                  <a:gd name="T90" fmla="*/ 17 w 42"/>
                  <a:gd name="T91" fmla="*/ 40 h 77"/>
                  <a:gd name="T92" fmla="*/ 22 w 42"/>
                  <a:gd name="T93" fmla="*/ 41 h 77"/>
                  <a:gd name="T94" fmla="*/ 27 w 42"/>
                  <a:gd name="T95" fmla="*/ 44 h 77"/>
                  <a:gd name="T96" fmla="*/ 24 w 42"/>
                  <a:gd name="T97" fmla="*/ 38 h 77"/>
                  <a:gd name="T98" fmla="*/ 28 w 42"/>
                  <a:gd name="T99" fmla="*/ 33 h 77"/>
                  <a:gd name="T100" fmla="*/ 34 w 42"/>
                  <a:gd name="T101" fmla="*/ 32 h 77"/>
                  <a:gd name="T102" fmla="*/ 38 w 42"/>
                  <a:gd name="T103" fmla="*/ 33 h 77"/>
                  <a:gd name="T104" fmla="*/ 40 w 42"/>
                  <a:gd name="T105" fmla="*/ 30 h 77"/>
                  <a:gd name="T106" fmla="*/ 40 w 42"/>
                  <a:gd name="T107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2" h="77">
                    <a:moveTo>
                      <a:pt x="40" y="30"/>
                    </a:moveTo>
                    <a:cubicBezTo>
                      <a:pt x="41" y="30"/>
                      <a:pt x="40" y="28"/>
                      <a:pt x="41" y="27"/>
                    </a:cubicBezTo>
                    <a:cubicBezTo>
                      <a:pt x="42" y="26"/>
                      <a:pt x="40" y="24"/>
                      <a:pt x="39" y="24"/>
                    </a:cubicBezTo>
                    <a:cubicBezTo>
                      <a:pt x="38" y="23"/>
                      <a:pt x="36" y="22"/>
                      <a:pt x="36" y="20"/>
                    </a:cubicBezTo>
                    <a:cubicBezTo>
                      <a:pt x="36" y="18"/>
                      <a:pt x="37" y="17"/>
                      <a:pt x="35" y="15"/>
                    </a:cubicBezTo>
                    <a:cubicBezTo>
                      <a:pt x="34" y="14"/>
                      <a:pt x="32" y="12"/>
                      <a:pt x="30" y="12"/>
                    </a:cubicBezTo>
                    <a:cubicBezTo>
                      <a:pt x="28" y="12"/>
                      <a:pt x="27" y="14"/>
                      <a:pt x="25" y="14"/>
                    </a:cubicBezTo>
                    <a:cubicBezTo>
                      <a:pt x="23" y="13"/>
                      <a:pt x="23" y="13"/>
                      <a:pt x="21" y="14"/>
                    </a:cubicBezTo>
                    <a:cubicBezTo>
                      <a:pt x="21" y="14"/>
                      <a:pt x="18" y="17"/>
                      <a:pt x="17" y="16"/>
                    </a:cubicBezTo>
                    <a:cubicBezTo>
                      <a:pt x="17" y="15"/>
                      <a:pt x="20" y="13"/>
                      <a:pt x="19" y="12"/>
                    </a:cubicBezTo>
                    <a:cubicBezTo>
                      <a:pt x="17" y="11"/>
                      <a:pt x="19" y="10"/>
                      <a:pt x="19" y="9"/>
                    </a:cubicBezTo>
                    <a:cubicBezTo>
                      <a:pt x="19" y="8"/>
                      <a:pt x="19" y="5"/>
                      <a:pt x="18" y="5"/>
                    </a:cubicBezTo>
                    <a:cubicBezTo>
                      <a:pt x="16" y="6"/>
                      <a:pt x="14" y="6"/>
                      <a:pt x="15" y="4"/>
                    </a:cubicBezTo>
                    <a:cubicBezTo>
                      <a:pt x="16" y="0"/>
                      <a:pt x="11" y="0"/>
                      <a:pt x="9" y="1"/>
                    </a:cubicBezTo>
                    <a:cubicBezTo>
                      <a:pt x="8" y="3"/>
                      <a:pt x="6" y="4"/>
                      <a:pt x="4" y="4"/>
                    </a:cubicBezTo>
                    <a:cubicBezTo>
                      <a:pt x="2" y="4"/>
                      <a:pt x="1" y="7"/>
                      <a:pt x="1" y="8"/>
                    </a:cubicBezTo>
                    <a:cubicBezTo>
                      <a:pt x="1" y="10"/>
                      <a:pt x="0" y="11"/>
                      <a:pt x="0" y="13"/>
                    </a:cubicBezTo>
                    <a:cubicBezTo>
                      <a:pt x="0" y="15"/>
                      <a:pt x="1" y="15"/>
                      <a:pt x="3" y="16"/>
                    </a:cubicBezTo>
                    <a:cubicBezTo>
                      <a:pt x="4" y="18"/>
                      <a:pt x="5" y="19"/>
                      <a:pt x="6" y="20"/>
                    </a:cubicBezTo>
                    <a:cubicBezTo>
                      <a:pt x="7" y="22"/>
                      <a:pt x="5" y="23"/>
                      <a:pt x="5" y="24"/>
                    </a:cubicBezTo>
                    <a:cubicBezTo>
                      <a:pt x="5" y="25"/>
                      <a:pt x="6" y="26"/>
                      <a:pt x="5" y="27"/>
                    </a:cubicBezTo>
                    <a:cubicBezTo>
                      <a:pt x="5" y="27"/>
                      <a:pt x="4" y="27"/>
                      <a:pt x="4" y="28"/>
                    </a:cubicBezTo>
                    <a:cubicBezTo>
                      <a:pt x="3" y="29"/>
                      <a:pt x="5" y="32"/>
                      <a:pt x="6" y="33"/>
                    </a:cubicBezTo>
                    <a:cubicBezTo>
                      <a:pt x="7" y="34"/>
                      <a:pt x="8" y="35"/>
                      <a:pt x="9" y="37"/>
                    </a:cubicBezTo>
                    <a:cubicBezTo>
                      <a:pt x="9" y="39"/>
                      <a:pt x="9" y="40"/>
                      <a:pt x="10" y="42"/>
                    </a:cubicBezTo>
                    <a:cubicBezTo>
                      <a:pt x="11" y="46"/>
                      <a:pt x="8" y="49"/>
                      <a:pt x="6" y="52"/>
                    </a:cubicBezTo>
                    <a:cubicBezTo>
                      <a:pt x="6" y="53"/>
                      <a:pt x="5" y="54"/>
                      <a:pt x="5" y="55"/>
                    </a:cubicBezTo>
                    <a:cubicBezTo>
                      <a:pt x="4" y="56"/>
                      <a:pt x="4" y="57"/>
                      <a:pt x="4" y="58"/>
                    </a:cubicBezTo>
                    <a:cubicBezTo>
                      <a:pt x="4" y="59"/>
                      <a:pt x="3" y="62"/>
                      <a:pt x="5" y="62"/>
                    </a:cubicBezTo>
                    <a:cubicBezTo>
                      <a:pt x="8" y="64"/>
                      <a:pt x="9" y="67"/>
                      <a:pt x="11" y="69"/>
                    </a:cubicBezTo>
                    <a:cubicBezTo>
                      <a:pt x="12" y="70"/>
                      <a:pt x="12" y="71"/>
                      <a:pt x="13" y="72"/>
                    </a:cubicBezTo>
                    <a:cubicBezTo>
                      <a:pt x="14" y="72"/>
                      <a:pt x="15" y="72"/>
                      <a:pt x="16" y="72"/>
                    </a:cubicBezTo>
                    <a:cubicBezTo>
                      <a:pt x="17" y="73"/>
                      <a:pt x="18" y="73"/>
                      <a:pt x="18" y="74"/>
                    </a:cubicBezTo>
                    <a:cubicBezTo>
                      <a:pt x="18" y="75"/>
                      <a:pt x="18" y="76"/>
                      <a:pt x="19" y="76"/>
                    </a:cubicBez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6"/>
                      <a:pt x="23" y="74"/>
                      <a:pt x="23" y="74"/>
                    </a:cubicBezTo>
                    <a:cubicBezTo>
                      <a:pt x="21" y="71"/>
                      <a:pt x="20" y="70"/>
                      <a:pt x="16" y="69"/>
                    </a:cubicBezTo>
                    <a:cubicBezTo>
                      <a:pt x="15" y="69"/>
                      <a:pt x="14" y="68"/>
                      <a:pt x="13" y="67"/>
                    </a:cubicBezTo>
                    <a:cubicBezTo>
                      <a:pt x="13" y="65"/>
                      <a:pt x="14" y="67"/>
                      <a:pt x="15" y="67"/>
                    </a:cubicBezTo>
                    <a:cubicBezTo>
                      <a:pt x="14" y="67"/>
                      <a:pt x="12" y="61"/>
                      <a:pt x="12" y="60"/>
                    </a:cubicBezTo>
                    <a:cubicBezTo>
                      <a:pt x="12" y="59"/>
                      <a:pt x="12" y="59"/>
                      <a:pt x="11" y="58"/>
                    </a:cubicBezTo>
                    <a:cubicBezTo>
                      <a:pt x="10" y="58"/>
                      <a:pt x="9" y="57"/>
                      <a:pt x="9" y="56"/>
                    </a:cubicBezTo>
                    <a:cubicBezTo>
                      <a:pt x="8" y="53"/>
                      <a:pt x="10" y="50"/>
                      <a:pt x="11" y="48"/>
                    </a:cubicBezTo>
                    <a:cubicBezTo>
                      <a:pt x="11" y="46"/>
                      <a:pt x="13" y="44"/>
                      <a:pt x="13" y="43"/>
                    </a:cubicBezTo>
                    <a:cubicBezTo>
                      <a:pt x="13" y="41"/>
                      <a:pt x="12" y="37"/>
                      <a:pt x="14" y="36"/>
                    </a:cubicBezTo>
                    <a:cubicBezTo>
                      <a:pt x="17" y="36"/>
                      <a:pt x="17" y="37"/>
                      <a:pt x="17" y="40"/>
                    </a:cubicBezTo>
                    <a:cubicBezTo>
                      <a:pt x="16" y="42"/>
                      <a:pt x="20" y="41"/>
                      <a:pt x="22" y="41"/>
                    </a:cubicBezTo>
                    <a:cubicBezTo>
                      <a:pt x="23" y="41"/>
                      <a:pt x="26" y="43"/>
                      <a:pt x="27" y="44"/>
                    </a:cubicBezTo>
                    <a:cubicBezTo>
                      <a:pt x="27" y="42"/>
                      <a:pt x="25" y="41"/>
                      <a:pt x="24" y="38"/>
                    </a:cubicBezTo>
                    <a:cubicBezTo>
                      <a:pt x="24" y="36"/>
                      <a:pt x="26" y="35"/>
                      <a:pt x="28" y="33"/>
                    </a:cubicBezTo>
                    <a:cubicBezTo>
                      <a:pt x="29" y="32"/>
                      <a:pt x="32" y="32"/>
                      <a:pt x="34" y="32"/>
                    </a:cubicBezTo>
                    <a:cubicBezTo>
                      <a:pt x="36" y="32"/>
                      <a:pt x="37" y="32"/>
                      <a:pt x="38" y="33"/>
                    </a:cubicBezTo>
                    <a:cubicBezTo>
                      <a:pt x="40" y="33"/>
                      <a:pt x="39" y="32"/>
                      <a:pt x="40" y="30"/>
                    </a:cubicBezTo>
                    <a:cubicBezTo>
                      <a:pt x="41" y="30"/>
                      <a:pt x="40" y="31"/>
                      <a:pt x="40" y="3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3" name="Freeform 705">
                <a:extLst>
                  <a:ext uri="{FF2B5EF4-FFF2-40B4-BE49-F238E27FC236}">
                    <a16:creationId xmlns:a16="http://schemas.microsoft.com/office/drawing/2014/main" id="{4CC2D407-B98A-9C4E-9F46-D7E3D1C43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5386" y="7888171"/>
                <a:ext cx="325285" cy="703815"/>
              </a:xfrm>
              <a:custGeom>
                <a:avLst/>
                <a:gdLst>
                  <a:gd name="T0" fmla="*/ 37 w 38"/>
                  <a:gd name="T1" fmla="*/ 55 h 78"/>
                  <a:gd name="T2" fmla="*/ 36 w 38"/>
                  <a:gd name="T3" fmla="*/ 49 h 78"/>
                  <a:gd name="T4" fmla="*/ 32 w 38"/>
                  <a:gd name="T5" fmla="*/ 41 h 78"/>
                  <a:gd name="T6" fmla="*/ 28 w 38"/>
                  <a:gd name="T7" fmla="*/ 37 h 78"/>
                  <a:gd name="T8" fmla="*/ 22 w 38"/>
                  <a:gd name="T9" fmla="*/ 31 h 78"/>
                  <a:gd name="T10" fmla="*/ 18 w 38"/>
                  <a:gd name="T11" fmla="*/ 26 h 78"/>
                  <a:gd name="T12" fmla="*/ 19 w 38"/>
                  <a:gd name="T13" fmla="*/ 20 h 78"/>
                  <a:gd name="T14" fmla="*/ 23 w 38"/>
                  <a:gd name="T15" fmla="*/ 15 h 78"/>
                  <a:gd name="T16" fmla="*/ 29 w 38"/>
                  <a:gd name="T17" fmla="*/ 11 h 78"/>
                  <a:gd name="T18" fmla="*/ 23 w 38"/>
                  <a:gd name="T19" fmla="*/ 7 h 78"/>
                  <a:gd name="T20" fmla="*/ 24 w 38"/>
                  <a:gd name="T21" fmla="*/ 4 h 78"/>
                  <a:gd name="T22" fmla="*/ 19 w 38"/>
                  <a:gd name="T23" fmla="*/ 3 h 78"/>
                  <a:gd name="T24" fmla="*/ 14 w 38"/>
                  <a:gd name="T25" fmla="*/ 3 h 78"/>
                  <a:gd name="T26" fmla="*/ 11 w 38"/>
                  <a:gd name="T27" fmla="*/ 5 h 78"/>
                  <a:gd name="T28" fmla="*/ 8 w 38"/>
                  <a:gd name="T29" fmla="*/ 5 h 78"/>
                  <a:gd name="T30" fmla="*/ 5 w 38"/>
                  <a:gd name="T31" fmla="*/ 5 h 78"/>
                  <a:gd name="T32" fmla="*/ 3 w 38"/>
                  <a:gd name="T33" fmla="*/ 5 h 78"/>
                  <a:gd name="T34" fmla="*/ 0 w 38"/>
                  <a:gd name="T35" fmla="*/ 6 h 78"/>
                  <a:gd name="T36" fmla="*/ 4 w 38"/>
                  <a:gd name="T37" fmla="*/ 9 h 78"/>
                  <a:gd name="T38" fmla="*/ 5 w 38"/>
                  <a:gd name="T39" fmla="*/ 13 h 78"/>
                  <a:gd name="T40" fmla="*/ 9 w 38"/>
                  <a:gd name="T41" fmla="*/ 14 h 78"/>
                  <a:gd name="T42" fmla="*/ 12 w 38"/>
                  <a:gd name="T43" fmla="*/ 17 h 78"/>
                  <a:gd name="T44" fmla="*/ 13 w 38"/>
                  <a:gd name="T45" fmla="*/ 21 h 78"/>
                  <a:gd name="T46" fmla="*/ 10 w 38"/>
                  <a:gd name="T47" fmla="*/ 22 h 78"/>
                  <a:gd name="T48" fmla="*/ 14 w 38"/>
                  <a:gd name="T49" fmla="*/ 25 h 78"/>
                  <a:gd name="T50" fmla="*/ 19 w 38"/>
                  <a:gd name="T51" fmla="*/ 31 h 78"/>
                  <a:gd name="T52" fmla="*/ 23 w 38"/>
                  <a:gd name="T53" fmla="*/ 35 h 78"/>
                  <a:gd name="T54" fmla="*/ 26 w 38"/>
                  <a:gd name="T55" fmla="*/ 39 h 78"/>
                  <a:gd name="T56" fmla="*/ 28 w 38"/>
                  <a:gd name="T57" fmla="*/ 43 h 78"/>
                  <a:gd name="T58" fmla="*/ 27 w 38"/>
                  <a:gd name="T59" fmla="*/ 48 h 78"/>
                  <a:gd name="T60" fmla="*/ 28 w 38"/>
                  <a:gd name="T61" fmla="*/ 52 h 78"/>
                  <a:gd name="T62" fmla="*/ 28 w 38"/>
                  <a:gd name="T63" fmla="*/ 57 h 78"/>
                  <a:gd name="T64" fmla="*/ 23 w 38"/>
                  <a:gd name="T65" fmla="*/ 60 h 78"/>
                  <a:gd name="T66" fmla="*/ 20 w 38"/>
                  <a:gd name="T67" fmla="*/ 62 h 78"/>
                  <a:gd name="T68" fmla="*/ 20 w 38"/>
                  <a:gd name="T69" fmla="*/ 65 h 78"/>
                  <a:gd name="T70" fmla="*/ 18 w 38"/>
                  <a:gd name="T71" fmla="*/ 66 h 78"/>
                  <a:gd name="T72" fmla="*/ 14 w 38"/>
                  <a:gd name="T73" fmla="*/ 67 h 78"/>
                  <a:gd name="T74" fmla="*/ 15 w 38"/>
                  <a:gd name="T75" fmla="*/ 70 h 78"/>
                  <a:gd name="T76" fmla="*/ 14 w 38"/>
                  <a:gd name="T77" fmla="*/ 74 h 78"/>
                  <a:gd name="T78" fmla="*/ 14 w 38"/>
                  <a:gd name="T79" fmla="*/ 77 h 78"/>
                  <a:gd name="T80" fmla="*/ 18 w 38"/>
                  <a:gd name="T81" fmla="*/ 75 h 78"/>
                  <a:gd name="T82" fmla="*/ 19 w 38"/>
                  <a:gd name="T83" fmla="*/ 71 h 78"/>
                  <a:gd name="T84" fmla="*/ 22 w 38"/>
                  <a:gd name="T85" fmla="*/ 72 h 78"/>
                  <a:gd name="T86" fmla="*/ 21 w 38"/>
                  <a:gd name="T87" fmla="*/ 70 h 78"/>
                  <a:gd name="T88" fmla="*/ 23 w 38"/>
                  <a:gd name="T89" fmla="*/ 71 h 78"/>
                  <a:gd name="T90" fmla="*/ 24 w 38"/>
                  <a:gd name="T91" fmla="*/ 67 h 78"/>
                  <a:gd name="T92" fmla="*/ 26 w 38"/>
                  <a:gd name="T93" fmla="*/ 68 h 78"/>
                  <a:gd name="T94" fmla="*/ 30 w 38"/>
                  <a:gd name="T95" fmla="*/ 66 h 78"/>
                  <a:gd name="T96" fmla="*/ 36 w 38"/>
                  <a:gd name="T97" fmla="*/ 61 h 78"/>
                  <a:gd name="T98" fmla="*/ 36 w 38"/>
                  <a:gd name="T99" fmla="*/ 57 h 78"/>
                  <a:gd name="T100" fmla="*/ 37 w 38"/>
                  <a:gd name="T101" fmla="*/ 55 h 78"/>
                  <a:gd name="T102" fmla="*/ 37 w 38"/>
                  <a:gd name="T103" fmla="*/ 5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78">
                    <a:moveTo>
                      <a:pt x="37" y="55"/>
                    </a:moveTo>
                    <a:cubicBezTo>
                      <a:pt x="36" y="54"/>
                      <a:pt x="36" y="52"/>
                      <a:pt x="36" y="49"/>
                    </a:cubicBezTo>
                    <a:cubicBezTo>
                      <a:pt x="35" y="46"/>
                      <a:pt x="34" y="44"/>
                      <a:pt x="32" y="41"/>
                    </a:cubicBezTo>
                    <a:cubicBezTo>
                      <a:pt x="31" y="39"/>
                      <a:pt x="30" y="38"/>
                      <a:pt x="28" y="37"/>
                    </a:cubicBezTo>
                    <a:cubicBezTo>
                      <a:pt x="26" y="35"/>
                      <a:pt x="23" y="34"/>
                      <a:pt x="22" y="31"/>
                    </a:cubicBezTo>
                    <a:cubicBezTo>
                      <a:pt x="22" y="29"/>
                      <a:pt x="20" y="28"/>
                      <a:pt x="18" y="26"/>
                    </a:cubicBezTo>
                    <a:cubicBezTo>
                      <a:pt x="17" y="25"/>
                      <a:pt x="18" y="21"/>
                      <a:pt x="19" y="20"/>
                    </a:cubicBezTo>
                    <a:cubicBezTo>
                      <a:pt x="21" y="19"/>
                      <a:pt x="23" y="17"/>
                      <a:pt x="23" y="15"/>
                    </a:cubicBezTo>
                    <a:cubicBezTo>
                      <a:pt x="24" y="14"/>
                      <a:pt x="28" y="12"/>
                      <a:pt x="29" y="11"/>
                    </a:cubicBezTo>
                    <a:cubicBezTo>
                      <a:pt x="27" y="10"/>
                      <a:pt x="25" y="9"/>
                      <a:pt x="23" y="7"/>
                    </a:cubicBezTo>
                    <a:cubicBezTo>
                      <a:pt x="21" y="6"/>
                      <a:pt x="24" y="6"/>
                      <a:pt x="24" y="4"/>
                    </a:cubicBezTo>
                    <a:cubicBezTo>
                      <a:pt x="24" y="4"/>
                      <a:pt x="19" y="3"/>
                      <a:pt x="19" y="3"/>
                    </a:cubicBezTo>
                    <a:cubicBezTo>
                      <a:pt x="17" y="2"/>
                      <a:pt x="15" y="0"/>
                      <a:pt x="14" y="3"/>
                    </a:cubicBezTo>
                    <a:cubicBezTo>
                      <a:pt x="13" y="4"/>
                      <a:pt x="12" y="4"/>
                      <a:pt x="11" y="5"/>
                    </a:cubicBezTo>
                    <a:cubicBezTo>
                      <a:pt x="9" y="8"/>
                      <a:pt x="9" y="4"/>
                      <a:pt x="8" y="5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3" y="4"/>
                      <a:pt x="1" y="6"/>
                      <a:pt x="0" y="6"/>
                    </a:cubicBezTo>
                    <a:cubicBezTo>
                      <a:pt x="0" y="7"/>
                      <a:pt x="3" y="9"/>
                      <a:pt x="4" y="9"/>
                    </a:cubicBezTo>
                    <a:cubicBezTo>
                      <a:pt x="5" y="11"/>
                      <a:pt x="4" y="12"/>
                      <a:pt x="5" y="13"/>
                    </a:cubicBezTo>
                    <a:cubicBezTo>
                      <a:pt x="5" y="15"/>
                      <a:pt x="8" y="15"/>
                      <a:pt x="9" y="14"/>
                    </a:cubicBezTo>
                    <a:cubicBezTo>
                      <a:pt x="11" y="13"/>
                      <a:pt x="12" y="16"/>
                      <a:pt x="12" y="17"/>
                    </a:cubicBezTo>
                    <a:cubicBezTo>
                      <a:pt x="13" y="19"/>
                      <a:pt x="15" y="19"/>
                      <a:pt x="13" y="21"/>
                    </a:cubicBezTo>
                    <a:cubicBezTo>
                      <a:pt x="11" y="22"/>
                      <a:pt x="10" y="19"/>
                      <a:pt x="10" y="22"/>
                    </a:cubicBezTo>
                    <a:cubicBezTo>
                      <a:pt x="10" y="24"/>
                      <a:pt x="13" y="24"/>
                      <a:pt x="14" y="25"/>
                    </a:cubicBezTo>
                    <a:cubicBezTo>
                      <a:pt x="16" y="27"/>
                      <a:pt x="17" y="29"/>
                      <a:pt x="19" y="31"/>
                    </a:cubicBezTo>
                    <a:cubicBezTo>
                      <a:pt x="20" y="33"/>
                      <a:pt x="22" y="33"/>
                      <a:pt x="23" y="35"/>
                    </a:cubicBezTo>
                    <a:cubicBezTo>
                      <a:pt x="24" y="37"/>
                      <a:pt x="24" y="38"/>
                      <a:pt x="26" y="39"/>
                    </a:cubicBezTo>
                    <a:cubicBezTo>
                      <a:pt x="27" y="40"/>
                      <a:pt x="26" y="42"/>
                      <a:pt x="28" y="43"/>
                    </a:cubicBezTo>
                    <a:cubicBezTo>
                      <a:pt x="29" y="44"/>
                      <a:pt x="28" y="47"/>
                      <a:pt x="27" y="48"/>
                    </a:cubicBezTo>
                    <a:cubicBezTo>
                      <a:pt x="26" y="49"/>
                      <a:pt x="27" y="51"/>
                      <a:pt x="28" y="52"/>
                    </a:cubicBezTo>
                    <a:cubicBezTo>
                      <a:pt x="28" y="54"/>
                      <a:pt x="28" y="55"/>
                      <a:pt x="28" y="57"/>
                    </a:cubicBezTo>
                    <a:cubicBezTo>
                      <a:pt x="26" y="59"/>
                      <a:pt x="26" y="59"/>
                      <a:pt x="23" y="60"/>
                    </a:cubicBezTo>
                    <a:cubicBezTo>
                      <a:pt x="21" y="60"/>
                      <a:pt x="24" y="63"/>
                      <a:pt x="20" y="62"/>
                    </a:cubicBezTo>
                    <a:cubicBezTo>
                      <a:pt x="18" y="62"/>
                      <a:pt x="20" y="64"/>
                      <a:pt x="20" y="65"/>
                    </a:cubicBezTo>
                    <a:cubicBezTo>
                      <a:pt x="21" y="67"/>
                      <a:pt x="19" y="66"/>
                      <a:pt x="18" y="66"/>
                    </a:cubicBezTo>
                    <a:cubicBezTo>
                      <a:pt x="16" y="66"/>
                      <a:pt x="15" y="66"/>
                      <a:pt x="14" y="67"/>
                    </a:cubicBezTo>
                    <a:cubicBezTo>
                      <a:pt x="11" y="69"/>
                      <a:pt x="13" y="69"/>
                      <a:pt x="15" y="70"/>
                    </a:cubicBezTo>
                    <a:cubicBezTo>
                      <a:pt x="16" y="70"/>
                      <a:pt x="14" y="73"/>
                      <a:pt x="14" y="74"/>
                    </a:cubicBezTo>
                    <a:cubicBezTo>
                      <a:pt x="13" y="74"/>
                      <a:pt x="13" y="78"/>
                      <a:pt x="14" y="77"/>
                    </a:cubicBezTo>
                    <a:cubicBezTo>
                      <a:pt x="16" y="76"/>
                      <a:pt x="17" y="75"/>
                      <a:pt x="18" y="75"/>
                    </a:cubicBezTo>
                    <a:cubicBezTo>
                      <a:pt x="22" y="74"/>
                      <a:pt x="20" y="73"/>
                      <a:pt x="19" y="71"/>
                    </a:cubicBezTo>
                    <a:cubicBezTo>
                      <a:pt x="20" y="71"/>
                      <a:pt x="21" y="73"/>
                      <a:pt x="22" y="72"/>
                    </a:cubicBezTo>
                    <a:cubicBezTo>
                      <a:pt x="23" y="71"/>
                      <a:pt x="21" y="70"/>
                      <a:pt x="21" y="70"/>
                    </a:cubicBezTo>
                    <a:cubicBezTo>
                      <a:pt x="21" y="69"/>
                      <a:pt x="23" y="71"/>
                      <a:pt x="23" y="71"/>
                    </a:cubicBezTo>
                    <a:cubicBezTo>
                      <a:pt x="22" y="71"/>
                      <a:pt x="23" y="67"/>
                      <a:pt x="24" y="67"/>
                    </a:cubicBezTo>
                    <a:cubicBezTo>
                      <a:pt x="24" y="66"/>
                      <a:pt x="26" y="68"/>
                      <a:pt x="26" y="68"/>
                    </a:cubicBezTo>
                    <a:cubicBezTo>
                      <a:pt x="28" y="68"/>
                      <a:pt x="29" y="67"/>
                      <a:pt x="30" y="66"/>
                    </a:cubicBezTo>
                    <a:cubicBezTo>
                      <a:pt x="31" y="65"/>
                      <a:pt x="36" y="63"/>
                      <a:pt x="36" y="61"/>
                    </a:cubicBezTo>
                    <a:cubicBezTo>
                      <a:pt x="36" y="60"/>
                      <a:pt x="35" y="59"/>
                      <a:pt x="36" y="57"/>
                    </a:cubicBezTo>
                    <a:cubicBezTo>
                      <a:pt x="36" y="56"/>
                      <a:pt x="38" y="57"/>
                      <a:pt x="37" y="55"/>
                    </a:cubicBezTo>
                    <a:cubicBezTo>
                      <a:pt x="36" y="54"/>
                      <a:pt x="38" y="56"/>
                      <a:pt x="37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4" name="Freeform 706">
                <a:extLst>
                  <a:ext uri="{FF2B5EF4-FFF2-40B4-BE49-F238E27FC236}">
                    <a16:creationId xmlns:a16="http://schemas.microsoft.com/office/drawing/2014/main" id="{6AFFC95C-3461-C64E-A609-C3949515C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9873" y="7943494"/>
                <a:ext cx="313668" cy="405691"/>
              </a:xfrm>
              <a:custGeom>
                <a:avLst/>
                <a:gdLst>
                  <a:gd name="T0" fmla="*/ 37 w 37"/>
                  <a:gd name="T1" fmla="*/ 38 h 45"/>
                  <a:gd name="T2" fmla="*/ 35 w 37"/>
                  <a:gd name="T3" fmla="*/ 35 h 45"/>
                  <a:gd name="T4" fmla="*/ 33 w 37"/>
                  <a:gd name="T5" fmla="*/ 32 h 45"/>
                  <a:gd name="T6" fmla="*/ 30 w 37"/>
                  <a:gd name="T7" fmla="*/ 28 h 45"/>
                  <a:gd name="T8" fmla="*/ 26 w 37"/>
                  <a:gd name="T9" fmla="*/ 22 h 45"/>
                  <a:gd name="T10" fmla="*/ 22 w 37"/>
                  <a:gd name="T11" fmla="*/ 18 h 45"/>
                  <a:gd name="T12" fmla="*/ 19 w 37"/>
                  <a:gd name="T13" fmla="*/ 15 h 45"/>
                  <a:gd name="T14" fmla="*/ 22 w 37"/>
                  <a:gd name="T15" fmla="*/ 14 h 45"/>
                  <a:gd name="T16" fmla="*/ 21 w 37"/>
                  <a:gd name="T17" fmla="*/ 10 h 45"/>
                  <a:gd name="T18" fmla="*/ 14 w 37"/>
                  <a:gd name="T19" fmla="*/ 8 h 45"/>
                  <a:gd name="T20" fmla="*/ 13 w 37"/>
                  <a:gd name="T21" fmla="*/ 4 h 45"/>
                  <a:gd name="T22" fmla="*/ 9 w 37"/>
                  <a:gd name="T23" fmla="*/ 0 h 45"/>
                  <a:gd name="T24" fmla="*/ 7 w 37"/>
                  <a:gd name="T25" fmla="*/ 0 h 45"/>
                  <a:gd name="T26" fmla="*/ 8 w 37"/>
                  <a:gd name="T27" fmla="*/ 4 h 45"/>
                  <a:gd name="T28" fmla="*/ 8 w 37"/>
                  <a:gd name="T29" fmla="*/ 7 h 45"/>
                  <a:gd name="T30" fmla="*/ 4 w 37"/>
                  <a:gd name="T31" fmla="*/ 5 h 45"/>
                  <a:gd name="T32" fmla="*/ 0 w 37"/>
                  <a:gd name="T33" fmla="*/ 10 h 45"/>
                  <a:gd name="T34" fmla="*/ 4 w 37"/>
                  <a:gd name="T35" fmla="*/ 15 h 45"/>
                  <a:gd name="T36" fmla="*/ 4 w 37"/>
                  <a:gd name="T37" fmla="*/ 22 h 45"/>
                  <a:gd name="T38" fmla="*/ 3 w 37"/>
                  <a:gd name="T39" fmla="*/ 26 h 45"/>
                  <a:gd name="T40" fmla="*/ 7 w 37"/>
                  <a:gd name="T41" fmla="*/ 25 h 45"/>
                  <a:gd name="T42" fmla="*/ 10 w 37"/>
                  <a:gd name="T43" fmla="*/ 23 h 45"/>
                  <a:gd name="T44" fmla="*/ 15 w 37"/>
                  <a:gd name="T45" fmla="*/ 22 h 45"/>
                  <a:gd name="T46" fmla="*/ 23 w 37"/>
                  <a:gd name="T47" fmla="*/ 28 h 45"/>
                  <a:gd name="T48" fmla="*/ 27 w 37"/>
                  <a:gd name="T49" fmla="*/ 36 h 45"/>
                  <a:gd name="T50" fmla="*/ 27 w 37"/>
                  <a:gd name="T51" fmla="*/ 39 h 45"/>
                  <a:gd name="T52" fmla="*/ 25 w 37"/>
                  <a:gd name="T53" fmla="*/ 43 h 45"/>
                  <a:gd name="T54" fmla="*/ 29 w 37"/>
                  <a:gd name="T55" fmla="*/ 43 h 45"/>
                  <a:gd name="T56" fmla="*/ 32 w 37"/>
                  <a:gd name="T57" fmla="*/ 42 h 45"/>
                  <a:gd name="T58" fmla="*/ 35 w 37"/>
                  <a:gd name="T59" fmla="*/ 42 h 45"/>
                  <a:gd name="T60" fmla="*/ 37 w 37"/>
                  <a:gd name="T61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" h="45">
                    <a:moveTo>
                      <a:pt x="37" y="38"/>
                    </a:moveTo>
                    <a:cubicBezTo>
                      <a:pt x="37" y="37"/>
                      <a:pt x="36" y="37"/>
                      <a:pt x="35" y="35"/>
                    </a:cubicBezTo>
                    <a:cubicBezTo>
                      <a:pt x="35" y="33"/>
                      <a:pt x="34" y="34"/>
                      <a:pt x="33" y="32"/>
                    </a:cubicBezTo>
                    <a:cubicBezTo>
                      <a:pt x="32" y="30"/>
                      <a:pt x="32" y="29"/>
                      <a:pt x="30" y="28"/>
                    </a:cubicBezTo>
                    <a:cubicBezTo>
                      <a:pt x="28" y="26"/>
                      <a:pt x="27" y="24"/>
                      <a:pt x="26" y="22"/>
                    </a:cubicBezTo>
                    <a:cubicBezTo>
                      <a:pt x="25" y="21"/>
                      <a:pt x="23" y="19"/>
                      <a:pt x="22" y="18"/>
                    </a:cubicBezTo>
                    <a:cubicBezTo>
                      <a:pt x="20" y="17"/>
                      <a:pt x="19" y="18"/>
                      <a:pt x="19" y="15"/>
                    </a:cubicBezTo>
                    <a:cubicBezTo>
                      <a:pt x="19" y="14"/>
                      <a:pt x="21" y="16"/>
                      <a:pt x="22" y="14"/>
                    </a:cubicBezTo>
                    <a:cubicBezTo>
                      <a:pt x="24" y="13"/>
                      <a:pt x="22" y="12"/>
                      <a:pt x="21" y="10"/>
                    </a:cubicBezTo>
                    <a:cubicBezTo>
                      <a:pt x="19" y="5"/>
                      <a:pt x="16" y="11"/>
                      <a:pt x="14" y="8"/>
                    </a:cubicBezTo>
                    <a:cubicBezTo>
                      <a:pt x="13" y="7"/>
                      <a:pt x="14" y="5"/>
                      <a:pt x="13" y="4"/>
                    </a:cubicBezTo>
                    <a:cubicBezTo>
                      <a:pt x="12" y="3"/>
                      <a:pt x="10" y="2"/>
                      <a:pt x="9" y="0"/>
                    </a:cubicBezTo>
                    <a:cubicBezTo>
                      <a:pt x="9" y="0"/>
                      <a:pt x="7" y="0"/>
                      <a:pt x="7" y="0"/>
                    </a:cubicBezTo>
                    <a:cubicBezTo>
                      <a:pt x="6" y="1"/>
                      <a:pt x="8" y="3"/>
                      <a:pt x="8" y="4"/>
                    </a:cubicBezTo>
                    <a:cubicBezTo>
                      <a:pt x="8" y="5"/>
                      <a:pt x="9" y="7"/>
                      <a:pt x="8" y="7"/>
                    </a:cubicBezTo>
                    <a:cubicBezTo>
                      <a:pt x="6" y="7"/>
                      <a:pt x="6" y="5"/>
                      <a:pt x="4" y="5"/>
                    </a:cubicBezTo>
                    <a:cubicBezTo>
                      <a:pt x="3" y="4"/>
                      <a:pt x="0" y="10"/>
                      <a:pt x="0" y="10"/>
                    </a:cubicBezTo>
                    <a:cubicBezTo>
                      <a:pt x="1" y="13"/>
                      <a:pt x="0" y="17"/>
                      <a:pt x="4" y="15"/>
                    </a:cubicBezTo>
                    <a:cubicBezTo>
                      <a:pt x="6" y="14"/>
                      <a:pt x="4" y="22"/>
                      <a:pt x="4" y="22"/>
                    </a:cubicBezTo>
                    <a:cubicBezTo>
                      <a:pt x="6" y="23"/>
                      <a:pt x="4" y="24"/>
                      <a:pt x="3" y="26"/>
                    </a:cubicBezTo>
                    <a:cubicBezTo>
                      <a:pt x="3" y="27"/>
                      <a:pt x="6" y="25"/>
                      <a:pt x="7" y="25"/>
                    </a:cubicBezTo>
                    <a:cubicBezTo>
                      <a:pt x="7" y="24"/>
                      <a:pt x="9" y="23"/>
                      <a:pt x="10" y="23"/>
                    </a:cubicBezTo>
                    <a:cubicBezTo>
                      <a:pt x="12" y="24"/>
                      <a:pt x="13" y="24"/>
                      <a:pt x="15" y="22"/>
                    </a:cubicBezTo>
                    <a:cubicBezTo>
                      <a:pt x="17" y="21"/>
                      <a:pt x="24" y="25"/>
                      <a:pt x="23" y="28"/>
                    </a:cubicBezTo>
                    <a:cubicBezTo>
                      <a:pt x="21" y="32"/>
                      <a:pt x="25" y="33"/>
                      <a:pt x="27" y="36"/>
                    </a:cubicBezTo>
                    <a:cubicBezTo>
                      <a:pt x="27" y="37"/>
                      <a:pt x="27" y="38"/>
                      <a:pt x="27" y="39"/>
                    </a:cubicBezTo>
                    <a:cubicBezTo>
                      <a:pt x="27" y="40"/>
                      <a:pt x="26" y="42"/>
                      <a:pt x="25" y="43"/>
                    </a:cubicBezTo>
                    <a:cubicBezTo>
                      <a:pt x="26" y="43"/>
                      <a:pt x="29" y="45"/>
                      <a:pt x="29" y="43"/>
                    </a:cubicBezTo>
                    <a:cubicBezTo>
                      <a:pt x="29" y="42"/>
                      <a:pt x="31" y="41"/>
                      <a:pt x="32" y="42"/>
                    </a:cubicBezTo>
                    <a:cubicBezTo>
                      <a:pt x="33" y="43"/>
                      <a:pt x="34" y="43"/>
                      <a:pt x="35" y="42"/>
                    </a:cubicBezTo>
                    <a:cubicBezTo>
                      <a:pt x="37" y="42"/>
                      <a:pt x="37" y="40"/>
                      <a:pt x="37" y="3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5" name="Freeform 707">
                <a:extLst>
                  <a:ext uri="{FF2B5EF4-FFF2-40B4-BE49-F238E27FC236}">
                    <a16:creationId xmlns:a16="http://schemas.microsoft.com/office/drawing/2014/main" id="{76869572-B6D4-524A-8809-A14E77211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44577" y="9043776"/>
                <a:ext cx="383372" cy="344223"/>
              </a:xfrm>
              <a:custGeom>
                <a:avLst/>
                <a:gdLst>
                  <a:gd name="T0" fmla="*/ 45 w 45"/>
                  <a:gd name="T1" fmla="*/ 29 h 38"/>
                  <a:gd name="T2" fmla="*/ 45 w 45"/>
                  <a:gd name="T3" fmla="*/ 26 h 38"/>
                  <a:gd name="T4" fmla="*/ 45 w 45"/>
                  <a:gd name="T5" fmla="*/ 24 h 38"/>
                  <a:gd name="T6" fmla="*/ 45 w 45"/>
                  <a:gd name="T7" fmla="*/ 15 h 38"/>
                  <a:gd name="T8" fmla="*/ 45 w 45"/>
                  <a:gd name="T9" fmla="*/ 6 h 38"/>
                  <a:gd name="T10" fmla="*/ 35 w 45"/>
                  <a:gd name="T11" fmla="*/ 3 h 38"/>
                  <a:gd name="T12" fmla="*/ 30 w 45"/>
                  <a:gd name="T13" fmla="*/ 0 h 38"/>
                  <a:gd name="T14" fmla="*/ 26 w 45"/>
                  <a:gd name="T15" fmla="*/ 3 h 38"/>
                  <a:gd name="T16" fmla="*/ 22 w 45"/>
                  <a:gd name="T17" fmla="*/ 5 h 38"/>
                  <a:gd name="T18" fmla="*/ 18 w 45"/>
                  <a:gd name="T19" fmla="*/ 10 h 38"/>
                  <a:gd name="T20" fmla="*/ 14 w 45"/>
                  <a:gd name="T21" fmla="*/ 8 h 38"/>
                  <a:gd name="T22" fmla="*/ 11 w 45"/>
                  <a:gd name="T23" fmla="*/ 5 h 38"/>
                  <a:gd name="T24" fmla="*/ 9 w 45"/>
                  <a:gd name="T25" fmla="*/ 6 h 38"/>
                  <a:gd name="T26" fmla="*/ 7 w 45"/>
                  <a:gd name="T27" fmla="*/ 5 h 38"/>
                  <a:gd name="T28" fmla="*/ 4 w 45"/>
                  <a:gd name="T29" fmla="*/ 6 h 38"/>
                  <a:gd name="T30" fmla="*/ 0 w 45"/>
                  <a:gd name="T31" fmla="*/ 7 h 38"/>
                  <a:gd name="T32" fmla="*/ 3 w 45"/>
                  <a:gd name="T33" fmla="*/ 8 h 38"/>
                  <a:gd name="T34" fmla="*/ 4 w 45"/>
                  <a:gd name="T35" fmla="*/ 11 h 38"/>
                  <a:gd name="T36" fmla="*/ 7 w 45"/>
                  <a:gd name="T37" fmla="*/ 14 h 38"/>
                  <a:gd name="T38" fmla="*/ 9 w 45"/>
                  <a:gd name="T39" fmla="*/ 8 h 38"/>
                  <a:gd name="T40" fmla="*/ 10 w 45"/>
                  <a:gd name="T41" fmla="*/ 12 h 38"/>
                  <a:gd name="T42" fmla="*/ 15 w 45"/>
                  <a:gd name="T43" fmla="*/ 12 h 38"/>
                  <a:gd name="T44" fmla="*/ 18 w 45"/>
                  <a:gd name="T45" fmla="*/ 15 h 38"/>
                  <a:gd name="T46" fmla="*/ 27 w 45"/>
                  <a:gd name="T47" fmla="*/ 19 h 38"/>
                  <a:gd name="T48" fmla="*/ 32 w 45"/>
                  <a:gd name="T49" fmla="*/ 22 h 38"/>
                  <a:gd name="T50" fmla="*/ 34 w 45"/>
                  <a:gd name="T51" fmla="*/ 26 h 38"/>
                  <a:gd name="T52" fmla="*/ 36 w 45"/>
                  <a:gd name="T53" fmla="*/ 27 h 38"/>
                  <a:gd name="T54" fmla="*/ 34 w 45"/>
                  <a:gd name="T55" fmla="*/ 28 h 38"/>
                  <a:gd name="T56" fmla="*/ 36 w 45"/>
                  <a:gd name="T57" fmla="*/ 29 h 38"/>
                  <a:gd name="T58" fmla="*/ 35 w 45"/>
                  <a:gd name="T59" fmla="*/ 30 h 38"/>
                  <a:gd name="T60" fmla="*/ 32 w 45"/>
                  <a:gd name="T61" fmla="*/ 31 h 38"/>
                  <a:gd name="T62" fmla="*/ 29 w 45"/>
                  <a:gd name="T63" fmla="*/ 34 h 38"/>
                  <a:gd name="T64" fmla="*/ 34 w 45"/>
                  <a:gd name="T65" fmla="*/ 35 h 38"/>
                  <a:gd name="T66" fmla="*/ 36 w 45"/>
                  <a:gd name="T67" fmla="*/ 31 h 38"/>
                  <a:gd name="T68" fmla="*/ 36 w 45"/>
                  <a:gd name="T69" fmla="*/ 33 h 38"/>
                  <a:gd name="T70" fmla="*/ 40 w 45"/>
                  <a:gd name="T71" fmla="*/ 32 h 38"/>
                  <a:gd name="T72" fmla="*/ 45 w 45"/>
                  <a:gd name="T73" fmla="*/ 38 h 38"/>
                  <a:gd name="T74" fmla="*/ 45 w 45"/>
                  <a:gd name="T75" fmla="*/ 2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38">
                    <a:moveTo>
                      <a:pt x="45" y="29"/>
                    </a:moveTo>
                    <a:cubicBezTo>
                      <a:pt x="45" y="28"/>
                      <a:pt x="44" y="27"/>
                      <a:pt x="45" y="26"/>
                    </a:cubicBezTo>
                    <a:cubicBezTo>
                      <a:pt x="45" y="25"/>
                      <a:pt x="45" y="25"/>
                      <a:pt x="45" y="24"/>
                    </a:cubicBezTo>
                    <a:cubicBezTo>
                      <a:pt x="45" y="21"/>
                      <a:pt x="45" y="18"/>
                      <a:pt x="45" y="15"/>
                    </a:cubicBezTo>
                    <a:cubicBezTo>
                      <a:pt x="45" y="12"/>
                      <a:pt x="45" y="9"/>
                      <a:pt x="45" y="6"/>
                    </a:cubicBezTo>
                    <a:cubicBezTo>
                      <a:pt x="45" y="6"/>
                      <a:pt x="36" y="3"/>
                      <a:pt x="35" y="3"/>
                    </a:cubicBezTo>
                    <a:cubicBezTo>
                      <a:pt x="33" y="2"/>
                      <a:pt x="32" y="1"/>
                      <a:pt x="30" y="0"/>
                    </a:cubicBezTo>
                    <a:cubicBezTo>
                      <a:pt x="27" y="0"/>
                      <a:pt x="27" y="2"/>
                      <a:pt x="26" y="3"/>
                    </a:cubicBezTo>
                    <a:cubicBezTo>
                      <a:pt x="26" y="4"/>
                      <a:pt x="23" y="4"/>
                      <a:pt x="22" y="5"/>
                    </a:cubicBezTo>
                    <a:cubicBezTo>
                      <a:pt x="21" y="7"/>
                      <a:pt x="20" y="9"/>
                      <a:pt x="18" y="10"/>
                    </a:cubicBezTo>
                    <a:cubicBezTo>
                      <a:pt x="16" y="11"/>
                      <a:pt x="14" y="10"/>
                      <a:pt x="14" y="8"/>
                    </a:cubicBezTo>
                    <a:cubicBezTo>
                      <a:pt x="13" y="6"/>
                      <a:pt x="12" y="6"/>
                      <a:pt x="11" y="5"/>
                    </a:cubicBezTo>
                    <a:cubicBezTo>
                      <a:pt x="11" y="3"/>
                      <a:pt x="10" y="5"/>
                      <a:pt x="9" y="6"/>
                    </a:cubicBezTo>
                    <a:cubicBezTo>
                      <a:pt x="8" y="6"/>
                      <a:pt x="7" y="5"/>
                      <a:pt x="7" y="5"/>
                    </a:cubicBezTo>
                    <a:cubicBezTo>
                      <a:pt x="6" y="5"/>
                      <a:pt x="5" y="6"/>
                      <a:pt x="4" y="6"/>
                    </a:cubicBezTo>
                    <a:cubicBezTo>
                      <a:pt x="4" y="7"/>
                      <a:pt x="0" y="6"/>
                      <a:pt x="0" y="7"/>
                    </a:cubicBezTo>
                    <a:cubicBezTo>
                      <a:pt x="0" y="8"/>
                      <a:pt x="2" y="8"/>
                      <a:pt x="3" y="8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4" y="13"/>
                      <a:pt x="7" y="13"/>
                      <a:pt x="7" y="14"/>
                    </a:cubicBezTo>
                    <a:cubicBezTo>
                      <a:pt x="7" y="12"/>
                      <a:pt x="7" y="9"/>
                      <a:pt x="9" y="8"/>
                    </a:cubicBezTo>
                    <a:cubicBezTo>
                      <a:pt x="7" y="9"/>
                      <a:pt x="8" y="11"/>
                      <a:pt x="10" y="12"/>
                    </a:cubicBezTo>
                    <a:cubicBezTo>
                      <a:pt x="12" y="13"/>
                      <a:pt x="13" y="13"/>
                      <a:pt x="15" y="12"/>
                    </a:cubicBezTo>
                    <a:cubicBezTo>
                      <a:pt x="12" y="13"/>
                      <a:pt x="17" y="15"/>
                      <a:pt x="18" y="15"/>
                    </a:cubicBezTo>
                    <a:cubicBezTo>
                      <a:pt x="21" y="16"/>
                      <a:pt x="24" y="18"/>
                      <a:pt x="27" y="19"/>
                    </a:cubicBezTo>
                    <a:cubicBezTo>
                      <a:pt x="29" y="20"/>
                      <a:pt x="31" y="21"/>
                      <a:pt x="32" y="22"/>
                    </a:cubicBezTo>
                    <a:cubicBezTo>
                      <a:pt x="32" y="24"/>
                      <a:pt x="33" y="25"/>
                      <a:pt x="34" y="26"/>
                    </a:cubicBezTo>
                    <a:cubicBezTo>
                      <a:pt x="34" y="26"/>
                      <a:pt x="36" y="27"/>
                      <a:pt x="36" y="27"/>
                    </a:cubicBezTo>
                    <a:cubicBezTo>
                      <a:pt x="36" y="27"/>
                      <a:pt x="34" y="28"/>
                      <a:pt x="34" y="28"/>
                    </a:cubicBezTo>
                    <a:cubicBezTo>
                      <a:pt x="34" y="28"/>
                      <a:pt x="36" y="28"/>
                      <a:pt x="36" y="29"/>
                    </a:cubicBezTo>
                    <a:cubicBezTo>
                      <a:pt x="36" y="28"/>
                      <a:pt x="35" y="29"/>
                      <a:pt x="35" y="30"/>
                    </a:cubicBezTo>
                    <a:cubicBezTo>
                      <a:pt x="34" y="31"/>
                      <a:pt x="33" y="30"/>
                      <a:pt x="32" y="31"/>
                    </a:cubicBezTo>
                    <a:cubicBezTo>
                      <a:pt x="31" y="31"/>
                      <a:pt x="28" y="34"/>
                      <a:pt x="29" y="34"/>
                    </a:cubicBezTo>
                    <a:cubicBezTo>
                      <a:pt x="30" y="35"/>
                      <a:pt x="32" y="35"/>
                      <a:pt x="34" y="35"/>
                    </a:cubicBezTo>
                    <a:cubicBezTo>
                      <a:pt x="34" y="34"/>
                      <a:pt x="35" y="30"/>
                      <a:pt x="36" y="31"/>
                    </a:cubicBezTo>
                    <a:cubicBezTo>
                      <a:pt x="36" y="32"/>
                      <a:pt x="33" y="33"/>
                      <a:pt x="36" y="33"/>
                    </a:cubicBezTo>
                    <a:cubicBezTo>
                      <a:pt x="38" y="34"/>
                      <a:pt x="39" y="34"/>
                      <a:pt x="40" y="32"/>
                    </a:cubicBezTo>
                    <a:cubicBezTo>
                      <a:pt x="39" y="34"/>
                      <a:pt x="44" y="37"/>
                      <a:pt x="45" y="38"/>
                    </a:cubicBezTo>
                    <a:cubicBezTo>
                      <a:pt x="45" y="35"/>
                      <a:pt x="45" y="32"/>
                      <a:pt x="45" y="2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6" name="Freeform 708">
                <a:extLst>
                  <a:ext uri="{FF2B5EF4-FFF2-40B4-BE49-F238E27FC236}">
                    <a16:creationId xmlns:a16="http://schemas.microsoft.com/office/drawing/2014/main" id="{1B7BDFCB-5FF8-C14A-9E57-67FF526B1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9236" y="9099101"/>
                <a:ext cx="435650" cy="368810"/>
              </a:xfrm>
              <a:custGeom>
                <a:avLst/>
                <a:gdLst>
                  <a:gd name="T0" fmla="*/ 50 w 51"/>
                  <a:gd name="T1" fmla="*/ 39 h 41"/>
                  <a:gd name="T2" fmla="*/ 45 w 51"/>
                  <a:gd name="T3" fmla="*/ 37 h 41"/>
                  <a:gd name="T4" fmla="*/ 47 w 51"/>
                  <a:gd name="T5" fmla="*/ 36 h 41"/>
                  <a:gd name="T6" fmla="*/ 42 w 51"/>
                  <a:gd name="T7" fmla="*/ 34 h 41"/>
                  <a:gd name="T8" fmla="*/ 38 w 51"/>
                  <a:gd name="T9" fmla="*/ 30 h 41"/>
                  <a:gd name="T10" fmla="*/ 37 w 51"/>
                  <a:gd name="T11" fmla="*/ 28 h 41"/>
                  <a:gd name="T12" fmla="*/ 34 w 51"/>
                  <a:gd name="T13" fmla="*/ 26 h 41"/>
                  <a:gd name="T14" fmla="*/ 29 w 51"/>
                  <a:gd name="T15" fmla="*/ 21 h 41"/>
                  <a:gd name="T16" fmla="*/ 34 w 51"/>
                  <a:gd name="T17" fmla="*/ 21 h 41"/>
                  <a:gd name="T18" fmla="*/ 34 w 51"/>
                  <a:gd name="T19" fmla="*/ 18 h 41"/>
                  <a:gd name="T20" fmla="*/ 31 w 51"/>
                  <a:gd name="T21" fmla="*/ 17 h 41"/>
                  <a:gd name="T22" fmla="*/ 25 w 51"/>
                  <a:gd name="T23" fmla="*/ 12 h 41"/>
                  <a:gd name="T24" fmla="*/ 19 w 51"/>
                  <a:gd name="T25" fmla="*/ 7 h 41"/>
                  <a:gd name="T26" fmla="*/ 16 w 51"/>
                  <a:gd name="T27" fmla="*/ 6 h 41"/>
                  <a:gd name="T28" fmla="*/ 13 w 51"/>
                  <a:gd name="T29" fmla="*/ 4 h 41"/>
                  <a:gd name="T30" fmla="*/ 8 w 51"/>
                  <a:gd name="T31" fmla="*/ 2 h 41"/>
                  <a:gd name="T32" fmla="*/ 1 w 51"/>
                  <a:gd name="T33" fmla="*/ 0 h 41"/>
                  <a:gd name="T34" fmla="*/ 1 w 51"/>
                  <a:gd name="T35" fmla="*/ 10 h 41"/>
                  <a:gd name="T36" fmla="*/ 1 w 51"/>
                  <a:gd name="T37" fmla="*/ 20 h 41"/>
                  <a:gd name="T38" fmla="*/ 1 w 51"/>
                  <a:gd name="T39" fmla="*/ 25 h 41"/>
                  <a:gd name="T40" fmla="*/ 1 w 51"/>
                  <a:gd name="T41" fmla="*/ 30 h 41"/>
                  <a:gd name="T42" fmla="*/ 4 w 51"/>
                  <a:gd name="T43" fmla="*/ 33 h 41"/>
                  <a:gd name="T44" fmla="*/ 13 w 51"/>
                  <a:gd name="T45" fmla="*/ 31 h 41"/>
                  <a:gd name="T46" fmla="*/ 9 w 51"/>
                  <a:gd name="T47" fmla="*/ 28 h 41"/>
                  <a:gd name="T48" fmla="*/ 14 w 51"/>
                  <a:gd name="T49" fmla="*/ 30 h 41"/>
                  <a:gd name="T50" fmla="*/ 13 w 51"/>
                  <a:gd name="T51" fmla="*/ 26 h 41"/>
                  <a:gd name="T52" fmla="*/ 15 w 51"/>
                  <a:gd name="T53" fmla="*/ 27 h 41"/>
                  <a:gd name="T54" fmla="*/ 18 w 51"/>
                  <a:gd name="T55" fmla="*/ 25 h 41"/>
                  <a:gd name="T56" fmla="*/ 26 w 51"/>
                  <a:gd name="T57" fmla="*/ 27 h 41"/>
                  <a:gd name="T58" fmla="*/ 31 w 51"/>
                  <a:gd name="T59" fmla="*/ 33 h 41"/>
                  <a:gd name="T60" fmla="*/ 36 w 51"/>
                  <a:gd name="T61" fmla="*/ 38 h 41"/>
                  <a:gd name="T62" fmla="*/ 45 w 51"/>
                  <a:gd name="T63" fmla="*/ 40 h 41"/>
                  <a:gd name="T64" fmla="*/ 48 w 51"/>
                  <a:gd name="T65" fmla="*/ 40 h 41"/>
                  <a:gd name="T66" fmla="*/ 50 w 51"/>
                  <a:gd name="T67" fmla="*/ 39 h 41"/>
                  <a:gd name="T68" fmla="*/ 50 w 51"/>
                  <a:gd name="T6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41">
                    <a:moveTo>
                      <a:pt x="50" y="39"/>
                    </a:moveTo>
                    <a:cubicBezTo>
                      <a:pt x="48" y="38"/>
                      <a:pt x="46" y="38"/>
                      <a:pt x="45" y="37"/>
                    </a:cubicBezTo>
                    <a:cubicBezTo>
                      <a:pt x="44" y="36"/>
                      <a:pt x="46" y="35"/>
                      <a:pt x="47" y="36"/>
                    </a:cubicBezTo>
                    <a:cubicBezTo>
                      <a:pt x="45" y="35"/>
                      <a:pt x="42" y="36"/>
                      <a:pt x="42" y="34"/>
                    </a:cubicBezTo>
                    <a:cubicBezTo>
                      <a:pt x="42" y="32"/>
                      <a:pt x="39" y="32"/>
                      <a:pt x="38" y="30"/>
                    </a:cubicBezTo>
                    <a:cubicBezTo>
                      <a:pt x="37" y="29"/>
                      <a:pt x="38" y="29"/>
                      <a:pt x="37" y="28"/>
                    </a:cubicBezTo>
                    <a:cubicBezTo>
                      <a:pt x="36" y="27"/>
                      <a:pt x="35" y="27"/>
                      <a:pt x="34" y="26"/>
                    </a:cubicBezTo>
                    <a:cubicBezTo>
                      <a:pt x="34" y="26"/>
                      <a:pt x="30" y="21"/>
                      <a:pt x="29" y="21"/>
                    </a:cubicBezTo>
                    <a:cubicBezTo>
                      <a:pt x="30" y="20"/>
                      <a:pt x="33" y="21"/>
                      <a:pt x="34" y="21"/>
                    </a:cubicBezTo>
                    <a:cubicBezTo>
                      <a:pt x="36" y="21"/>
                      <a:pt x="35" y="20"/>
                      <a:pt x="34" y="18"/>
                    </a:cubicBezTo>
                    <a:cubicBezTo>
                      <a:pt x="34" y="17"/>
                      <a:pt x="32" y="17"/>
                      <a:pt x="31" y="17"/>
                    </a:cubicBezTo>
                    <a:cubicBezTo>
                      <a:pt x="28" y="15"/>
                      <a:pt x="26" y="14"/>
                      <a:pt x="25" y="12"/>
                    </a:cubicBezTo>
                    <a:cubicBezTo>
                      <a:pt x="24" y="10"/>
                      <a:pt x="21" y="8"/>
                      <a:pt x="19" y="7"/>
                    </a:cubicBezTo>
                    <a:cubicBezTo>
                      <a:pt x="18" y="6"/>
                      <a:pt x="17" y="6"/>
                      <a:pt x="16" y="6"/>
                    </a:cubicBezTo>
                    <a:cubicBezTo>
                      <a:pt x="15" y="6"/>
                      <a:pt x="14" y="4"/>
                      <a:pt x="13" y="4"/>
                    </a:cubicBezTo>
                    <a:cubicBezTo>
                      <a:pt x="12" y="3"/>
                      <a:pt x="10" y="3"/>
                      <a:pt x="8" y="2"/>
                    </a:cubicBezTo>
                    <a:cubicBezTo>
                      <a:pt x="6" y="2"/>
                      <a:pt x="4" y="0"/>
                      <a:pt x="1" y="0"/>
                    </a:cubicBezTo>
                    <a:cubicBezTo>
                      <a:pt x="1" y="3"/>
                      <a:pt x="1" y="7"/>
                      <a:pt x="1" y="10"/>
                    </a:cubicBezTo>
                    <a:cubicBezTo>
                      <a:pt x="1" y="13"/>
                      <a:pt x="2" y="17"/>
                      <a:pt x="1" y="20"/>
                    </a:cubicBezTo>
                    <a:cubicBezTo>
                      <a:pt x="0" y="21"/>
                      <a:pt x="1" y="23"/>
                      <a:pt x="1" y="25"/>
                    </a:cubicBezTo>
                    <a:cubicBezTo>
                      <a:pt x="1" y="27"/>
                      <a:pt x="1" y="28"/>
                      <a:pt x="1" y="30"/>
                    </a:cubicBezTo>
                    <a:cubicBezTo>
                      <a:pt x="1" y="33"/>
                      <a:pt x="2" y="33"/>
                      <a:pt x="4" y="33"/>
                    </a:cubicBezTo>
                    <a:cubicBezTo>
                      <a:pt x="7" y="33"/>
                      <a:pt x="10" y="33"/>
                      <a:pt x="13" y="31"/>
                    </a:cubicBezTo>
                    <a:cubicBezTo>
                      <a:pt x="14" y="31"/>
                      <a:pt x="9" y="28"/>
                      <a:pt x="9" y="28"/>
                    </a:cubicBezTo>
                    <a:cubicBezTo>
                      <a:pt x="10" y="28"/>
                      <a:pt x="14" y="31"/>
                      <a:pt x="14" y="30"/>
                    </a:cubicBezTo>
                    <a:cubicBezTo>
                      <a:pt x="14" y="29"/>
                      <a:pt x="13" y="28"/>
                      <a:pt x="13" y="26"/>
                    </a:cubicBezTo>
                    <a:cubicBezTo>
                      <a:pt x="13" y="26"/>
                      <a:pt x="16" y="28"/>
                      <a:pt x="15" y="27"/>
                    </a:cubicBezTo>
                    <a:cubicBezTo>
                      <a:pt x="15" y="25"/>
                      <a:pt x="17" y="25"/>
                      <a:pt x="18" y="25"/>
                    </a:cubicBezTo>
                    <a:cubicBezTo>
                      <a:pt x="19" y="25"/>
                      <a:pt x="26" y="28"/>
                      <a:pt x="26" y="27"/>
                    </a:cubicBezTo>
                    <a:cubicBezTo>
                      <a:pt x="26" y="29"/>
                      <a:pt x="30" y="31"/>
                      <a:pt x="31" y="33"/>
                    </a:cubicBezTo>
                    <a:cubicBezTo>
                      <a:pt x="32" y="35"/>
                      <a:pt x="34" y="38"/>
                      <a:pt x="36" y="38"/>
                    </a:cubicBezTo>
                    <a:cubicBezTo>
                      <a:pt x="39" y="38"/>
                      <a:pt x="42" y="39"/>
                      <a:pt x="45" y="40"/>
                    </a:cubicBezTo>
                    <a:cubicBezTo>
                      <a:pt x="46" y="40"/>
                      <a:pt x="48" y="41"/>
                      <a:pt x="48" y="40"/>
                    </a:cubicBezTo>
                    <a:cubicBezTo>
                      <a:pt x="48" y="39"/>
                      <a:pt x="51" y="39"/>
                      <a:pt x="50" y="39"/>
                    </a:cubicBezTo>
                    <a:cubicBezTo>
                      <a:pt x="49" y="38"/>
                      <a:pt x="51" y="39"/>
                      <a:pt x="50" y="3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7" name="Freeform 709">
                <a:extLst>
                  <a:ext uri="{FF2B5EF4-FFF2-40B4-BE49-F238E27FC236}">
                    <a16:creationId xmlns:a16="http://schemas.microsoft.com/office/drawing/2014/main" id="{B350C2B5-FCD6-174B-9309-8B2838E92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5818" y="8764098"/>
                <a:ext cx="435650" cy="405691"/>
              </a:xfrm>
              <a:custGeom>
                <a:avLst/>
                <a:gdLst>
                  <a:gd name="T0" fmla="*/ 33 w 51"/>
                  <a:gd name="T1" fmla="*/ 5 h 45"/>
                  <a:gd name="T2" fmla="*/ 29 w 51"/>
                  <a:gd name="T3" fmla="*/ 13 h 45"/>
                  <a:gd name="T4" fmla="*/ 20 w 51"/>
                  <a:gd name="T5" fmla="*/ 16 h 45"/>
                  <a:gd name="T6" fmla="*/ 15 w 51"/>
                  <a:gd name="T7" fmla="*/ 18 h 45"/>
                  <a:gd name="T8" fmla="*/ 10 w 51"/>
                  <a:gd name="T9" fmla="*/ 19 h 45"/>
                  <a:gd name="T10" fmla="*/ 7 w 51"/>
                  <a:gd name="T11" fmla="*/ 18 h 45"/>
                  <a:gd name="T12" fmla="*/ 3 w 51"/>
                  <a:gd name="T13" fmla="*/ 14 h 45"/>
                  <a:gd name="T14" fmla="*/ 0 w 51"/>
                  <a:gd name="T15" fmla="*/ 20 h 45"/>
                  <a:gd name="T16" fmla="*/ 4 w 51"/>
                  <a:gd name="T17" fmla="*/ 29 h 45"/>
                  <a:gd name="T18" fmla="*/ 8 w 51"/>
                  <a:gd name="T19" fmla="*/ 37 h 45"/>
                  <a:gd name="T20" fmla="*/ 13 w 51"/>
                  <a:gd name="T21" fmla="*/ 39 h 45"/>
                  <a:gd name="T22" fmla="*/ 14 w 51"/>
                  <a:gd name="T23" fmla="*/ 41 h 45"/>
                  <a:gd name="T24" fmla="*/ 19 w 51"/>
                  <a:gd name="T25" fmla="*/ 41 h 45"/>
                  <a:gd name="T26" fmla="*/ 21 w 51"/>
                  <a:gd name="T27" fmla="*/ 39 h 45"/>
                  <a:gd name="T28" fmla="*/ 25 w 51"/>
                  <a:gd name="T29" fmla="*/ 40 h 45"/>
                  <a:gd name="T30" fmla="*/ 28 w 51"/>
                  <a:gd name="T31" fmla="*/ 40 h 45"/>
                  <a:gd name="T32" fmla="*/ 31 w 51"/>
                  <a:gd name="T33" fmla="*/ 43 h 45"/>
                  <a:gd name="T34" fmla="*/ 34 w 51"/>
                  <a:gd name="T35" fmla="*/ 42 h 45"/>
                  <a:gd name="T36" fmla="*/ 36 w 51"/>
                  <a:gd name="T37" fmla="*/ 43 h 45"/>
                  <a:gd name="T38" fmla="*/ 37 w 51"/>
                  <a:gd name="T39" fmla="*/ 37 h 45"/>
                  <a:gd name="T40" fmla="*/ 37 w 51"/>
                  <a:gd name="T41" fmla="*/ 33 h 45"/>
                  <a:gd name="T42" fmla="*/ 39 w 51"/>
                  <a:gd name="T43" fmla="*/ 30 h 45"/>
                  <a:gd name="T44" fmla="*/ 42 w 51"/>
                  <a:gd name="T45" fmla="*/ 24 h 45"/>
                  <a:gd name="T46" fmla="*/ 47 w 51"/>
                  <a:gd name="T47" fmla="*/ 19 h 45"/>
                  <a:gd name="T48" fmla="*/ 49 w 51"/>
                  <a:gd name="T49" fmla="*/ 18 h 45"/>
                  <a:gd name="T50" fmla="*/ 45 w 51"/>
                  <a:gd name="T51" fmla="*/ 13 h 45"/>
                  <a:gd name="T52" fmla="*/ 42 w 51"/>
                  <a:gd name="T53" fmla="*/ 7 h 45"/>
                  <a:gd name="T54" fmla="*/ 44 w 51"/>
                  <a:gd name="T55" fmla="*/ 6 h 45"/>
                  <a:gd name="T56" fmla="*/ 44 w 51"/>
                  <a:gd name="T57" fmla="*/ 3 h 45"/>
                  <a:gd name="T58" fmla="*/ 33 w 51"/>
                  <a:gd name="T59" fmla="*/ 5 h 45"/>
                  <a:gd name="T60" fmla="*/ 33 w 51"/>
                  <a:gd name="T61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1" h="45">
                    <a:moveTo>
                      <a:pt x="33" y="5"/>
                    </a:moveTo>
                    <a:cubicBezTo>
                      <a:pt x="32" y="8"/>
                      <a:pt x="31" y="10"/>
                      <a:pt x="29" y="13"/>
                    </a:cubicBezTo>
                    <a:cubicBezTo>
                      <a:pt x="28" y="17"/>
                      <a:pt x="23" y="17"/>
                      <a:pt x="20" y="16"/>
                    </a:cubicBezTo>
                    <a:cubicBezTo>
                      <a:pt x="18" y="15"/>
                      <a:pt x="16" y="17"/>
                      <a:pt x="15" y="18"/>
                    </a:cubicBezTo>
                    <a:cubicBezTo>
                      <a:pt x="14" y="19"/>
                      <a:pt x="11" y="18"/>
                      <a:pt x="10" y="19"/>
                    </a:cubicBezTo>
                    <a:cubicBezTo>
                      <a:pt x="8" y="20"/>
                      <a:pt x="8" y="20"/>
                      <a:pt x="7" y="18"/>
                    </a:cubicBezTo>
                    <a:cubicBezTo>
                      <a:pt x="5" y="17"/>
                      <a:pt x="4" y="16"/>
                      <a:pt x="3" y="14"/>
                    </a:cubicBezTo>
                    <a:cubicBezTo>
                      <a:pt x="2" y="13"/>
                      <a:pt x="0" y="19"/>
                      <a:pt x="0" y="20"/>
                    </a:cubicBezTo>
                    <a:cubicBezTo>
                      <a:pt x="0" y="23"/>
                      <a:pt x="3" y="26"/>
                      <a:pt x="4" y="29"/>
                    </a:cubicBezTo>
                    <a:cubicBezTo>
                      <a:pt x="6" y="32"/>
                      <a:pt x="5" y="35"/>
                      <a:pt x="8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6" y="38"/>
                      <a:pt x="13" y="40"/>
                      <a:pt x="14" y="41"/>
                    </a:cubicBezTo>
                    <a:cubicBezTo>
                      <a:pt x="15" y="41"/>
                      <a:pt x="18" y="41"/>
                      <a:pt x="19" y="41"/>
                    </a:cubicBezTo>
                    <a:cubicBezTo>
                      <a:pt x="20" y="40"/>
                      <a:pt x="20" y="38"/>
                      <a:pt x="21" y="39"/>
                    </a:cubicBezTo>
                    <a:cubicBezTo>
                      <a:pt x="22" y="40"/>
                      <a:pt x="24" y="41"/>
                      <a:pt x="25" y="40"/>
                    </a:cubicBezTo>
                    <a:cubicBezTo>
                      <a:pt x="26" y="40"/>
                      <a:pt x="28" y="39"/>
                      <a:pt x="28" y="40"/>
                    </a:cubicBezTo>
                    <a:cubicBezTo>
                      <a:pt x="29" y="43"/>
                      <a:pt x="27" y="45"/>
                      <a:pt x="31" y="43"/>
                    </a:cubicBezTo>
                    <a:cubicBezTo>
                      <a:pt x="32" y="43"/>
                      <a:pt x="33" y="42"/>
                      <a:pt x="34" y="42"/>
                    </a:cubicBezTo>
                    <a:cubicBezTo>
                      <a:pt x="35" y="42"/>
                      <a:pt x="36" y="43"/>
                      <a:pt x="36" y="43"/>
                    </a:cubicBezTo>
                    <a:cubicBezTo>
                      <a:pt x="37" y="41"/>
                      <a:pt x="35" y="39"/>
                      <a:pt x="37" y="37"/>
                    </a:cubicBezTo>
                    <a:cubicBezTo>
                      <a:pt x="38" y="36"/>
                      <a:pt x="37" y="35"/>
                      <a:pt x="37" y="33"/>
                    </a:cubicBezTo>
                    <a:cubicBezTo>
                      <a:pt x="37" y="32"/>
                      <a:pt x="38" y="31"/>
                      <a:pt x="39" y="30"/>
                    </a:cubicBezTo>
                    <a:cubicBezTo>
                      <a:pt x="41" y="28"/>
                      <a:pt x="43" y="27"/>
                      <a:pt x="42" y="24"/>
                    </a:cubicBezTo>
                    <a:cubicBezTo>
                      <a:pt x="42" y="22"/>
                      <a:pt x="45" y="18"/>
                      <a:pt x="47" y="19"/>
                    </a:cubicBezTo>
                    <a:cubicBezTo>
                      <a:pt x="48" y="20"/>
                      <a:pt x="51" y="19"/>
                      <a:pt x="49" y="18"/>
                    </a:cubicBezTo>
                    <a:cubicBezTo>
                      <a:pt x="48" y="16"/>
                      <a:pt x="45" y="15"/>
                      <a:pt x="45" y="13"/>
                    </a:cubicBezTo>
                    <a:cubicBezTo>
                      <a:pt x="45" y="11"/>
                      <a:pt x="43" y="9"/>
                      <a:pt x="42" y="7"/>
                    </a:cubicBezTo>
                    <a:cubicBezTo>
                      <a:pt x="41" y="4"/>
                      <a:pt x="44" y="7"/>
                      <a:pt x="44" y="6"/>
                    </a:cubicBezTo>
                    <a:cubicBezTo>
                      <a:pt x="45" y="5"/>
                      <a:pt x="41" y="4"/>
                      <a:pt x="44" y="3"/>
                    </a:cubicBezTo>
                    <a:cubicBezTo>
                      <a:pt x="40" y="2"/>
                      <a:pt x="34" y="0"/>
                      <a:pt x="33" y="5"/>
                    </a:cubicBezTo>
                    <a:cubicBezTo>
                      <a:pt x="32" y="7"/>
                      <a:pt x="34" y="3"/>
                      <a:pt x="33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8" name="Freeform 710">
                <a:extLst>
                  <a:ext uri="{FF2B5EF4-FFF2-40B4-BE49-F238E27FC236}">
                    <a16:creationId xmlns:a16="http://schemas.microsoft.com/office/drawing/2014/main" id="{6D854FBE-1289-F145-99AD-134E0890C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1956" y="8656526"/>
                <a:ext cx="418225" cy="288902"/>
              </a:xfrm>
              <a:custGeom>
                <a:avLst/>
                <a:gdLst>
                  <a:gd name="T0" fmla="*/ 45 w 49"/>
                  <a:gd name="T1" fmla="*/ 10 h 32"/>
                  <a:gd name="T2" fmla="*/ 47 w 49"/>
                  <a:gd name="T3" fmla="*/ 8 h 32"/>
                  <a:gd name="T4" fmla="*/ 43 w 49"/>
                  <a:gd name="T5" fmla="*/ 7 h 32"/>
                  <a:gd name="T6" fmla="*/ 42 w 49"/>
                  <a:gd name="T7" fmla="*/ 6 h 32"/>
                  <a:gd name="T8" fmla="*/ 41 w 49"/>
                  <a:gd name="T9" fmla="*/ 6 h 32"/>
                  <a:gd name="T10" fmla="*/ 41 w 49"/>
                  <a:gd name="T11" fmla="*/ 4 h 32"/>
                  <a:gd name="T12" fmla="*/ 39 w 49"/>
                  <a:gd name="T13" fmla="*/ 2 h 32"/>
                  <a:gd name="T14" fmla="*/ 37 w 49"/>
                  <a:gd name="T15" fmla="*/ 2 h 32"/>
                  <a:gd name="T16" fmla="*/ 36 w 49"/>
                  <a:gd name="T17" fmla="*/ 1 h 32"/>
                  <a:gd name="T18" fmla="*/ 32 w 49"/>
                  <a:gd name="T19" fmla="*/ 6 h 32"/>
                  <a:gd name="T20" fmla="*/ 30 w 49"/>
                  <a:gd name="T21" fmla="*/ 8 h 32"/>
                  <a:gd name="T22" fmla="*/ 29 w 49"/>
                  <a:gd name="T23" fmla="*/ 9 h 32"/>
                  <a:gd name="T24" fmla="*/ 29 w 49"/>
                  <a:gd name="T25" fmla="*/ 10 h 32"/>
                  <a:gd name="T26" fmla="*/ 25 w 49"/>
                  <a:gd name="T27" fmla="*/ 12 h 32"/>
                  <a:gd name="T28" fmla="*/ 25 w 49"/>
                  <a:gd name="T29" fmla="*/ 15 h 32"/>
                  <a:gd name="T30" fmla="*/ 27 w 49"/>
                  <a:gd name="T31" fmla="*/ 14 h 32"/>
                  <a:gd name="T32" fmla="*/ 29 w 49"/>
                  <a:gd name="T33" fmla="*/ 13 h 32"/>
                  <a:gd name="T34" fmla="*/ 28 w 49"/>
                  <a:gd name="T35" fmla="*/ 11 h 32"/>
                  <a:gd name="T36" fmla="*/ 29 w 49"/>
                  <a:gd name="T37" fmla="*/ 13 h 32"/>
                  <a:gd name="T38" fmla="*/ 26 w 49"/>
                  <a:gd name="T39" fmla="*/ 14 h 32"/>
                  <a:gd name="T40" fmla="*/ 23 w 49"/>
                  <a:gd name="T41" fmla="*/ 13 h 32"/>
                  <a:gd name="T42" fmla="*/ 14 w 49"/>
                  <a:gd name="T43" fmla="*/ 20 h 32"/>
                  <a:gd name="T44" fmla="*/ 9 w 49"/>
                  <a:gd name="T45" fmla="*/ 23 h 32"/>
                  <a:gd name="T46" fmla="*/ 7 w 49"/>
                  <a:gd name="T47" fmla="*/ 26 h 32"/>
                  <a:gd name="T48" fmla="*/ 9 w 49"/>
                  <a:gd name="T49" fmla="*/ 28 h 32"/>
                  <a:gd name="T50" fmla="*/ 0 w 49"/>
                  <a:gd name="T51" fmla="*/ 26 h 32"/>
                  <a:gd name="T52" fmla="*/ 5 w 49"/>
                  <a:gd name="T53" fmla="*/ 32 h 32"/>
                  <a:gd name="T54" fmla="*/ 7 w 49"/>
                  <a:gd name="T55" fmla="*/ 31 h 32"/>
                  <a:gd name="T56" fmla="*/ 12 w 49"/>
                  <a:gd name="T57" fmla="*/ 30 h 32"/>
                  <a:gd name="T58" fmla="*/ 20 w 49"/>
                  <a:gd name="T59" fmla="*/ 29 h 32"/>
                  <a:gd name="T60" fmla="*/ 27 w 49"/>
                  <a:gd name="T61" fmla="*/ 24 h 32"/>
                  <a:gd name="T62" fmla="*/ 30 w 49"/>
                  <a:gd name="T63" fmla="*/ 18 h 32"/>
                  <a:gd name="T64" fmla="*/ 34 w 49"/>
                  <a:gd name="T65" fmla="*/ 14 h 32"/>
                  <a:gd name="T66" fmla="*/ 43 w 49"/>
                  <a:gd name="T67" fmla="*/ 14 h 32"/>
                  <a:gd name="T68" fmla="*/ 45 w 49"/>
                  <a:gd name="T69" fmla="*/ 1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32">
                    <a:moveTo>
                      <a:pt x="45" y="10"/>
                    </a:moveTo>
                    <a:cubicBezTo>
                      <a:pt x="48" y="10"/>
                      <a:pt x="49" y="9"/>
                      <a:pt x="47" y="8"/>
                    </a:cubicBezTo>
                    <a:cubicBezTo>
                      <a:pt x="45" y="7"/>
                      <a:pt x="45" y="6"/>
                      <a:pt x="43" y="7"/>
                    </a:cubicBezTo>
                    <a:cubicBezTo>
                      <a:pt x="42" y="8"/>
                      <a:pt x="43" y="7"/>
                      <a:pt x="42" y="6"/>
                    </a:cubicBezTo>
                    <a:cubicBezTo>
                      <a:pt x="42" y="6"/>
                      <a:pt x="41" y="6"/>
                      <a:pt x="41" y="6"/>
                    </a:cubicBezTo>
                    <a:cubicBezTo>
                      <a:pt x="41" y="6"/>
                      <a:pt x="41" y="4"/>
                      <a:pt x="41" y="4"/>
                    </a:cubicBezTo>
                    <a:cubicBezTo>
                      <a:pt x="40" y="3"/>
                      <a:pt x="39" y="2"/>
                      <a:pt x="39" y="2"/>
                    </a:cubicBezTo>
                    <a:cubicBezTo>
                      <a:pt x="37" y="0"/>
                      <a:pt x="38" y="1"/>
                      <a:pt x="37" y="2"/>
                    </a:cubicBezTo>
                    <a:cubicBezTo>
                      <a:pt x="36" y="3"/>
                      <a:pt x="36" y="1"/>
                      <a:pt x="36" y="1"/>
                    </a:cubicBezTo>
                    <a:cubicBezTo>
                      <a:pt x="35" y="1"/>
                      <a:pt x="32" y="5"/>
                      <a:pt x="32" y="6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1"/>
                      <a:pt x="26" y="11"/>
                      <a:pt x="25" y="12"/>
                    </a:cubicBezTo>
                    <a:cubicBezTo>
                      <a:pt x="22" y="12"/>
                      <a:pt x="23" y="14"/>
                      <a:pt x="25" y="15"/>
                    </a:cubicBezTo>
                    <a:cubicBezTo>
                      <a:pt x="27" y="17"/>
                      <a:pt x="26" y="15"/>
                      <a:pt x="27" y="14"/>
                    </a:cubicBezTo>
                    <a:cubicBezTo>
                      <a:pt x="27" y="13"/>
                      <a:pt x="29" y="13"/>
                      <a:pt x="29" y="13"/>
                    </a:cubicBezTo>
                    <a:cubicBezTo>
                      <a:pt x="29" y="13"/>
                      <a:pt x="28" y="12"/>
                      <a:pt x="28" y="11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3"/>
                      <a:pt x="27" y="13"/>
                      <a:pt x="26" y="14"/>
                    </a:cubicBezTo>
                    <a:cubicBezTo>
                      <a:pt x="26" y="17"/>
                      <a:pt x="24" y="14"/>
                      <a:pt x="23" y="13"/>
                    </a:cubicBezTo>
                    <a:cubicBezTo>
                      <a:pt x="20" y="16"/>
                      <a:pt x="18" y="19"/>
                      <a:pt x="14" y="20"/>
                    </a:cubicBezTo>
                    <a:cubicBezTo>
                      <a:pt x="12" y="21"/>
                      <a:pt x="10" y="21"/>
                      <a:pt x="9" y="23"/>
                    </a:cubicBezTo>
                    <a:cubicBezTo>
                      <a:pt x="8" y="24"/>
                      <a:pt x="8" y="25"/>
                      <a:pt x="7" y="26"/>
                    </a:cubicBezTo>
                    <a:cubicBezTo>
                      <a:pt x="7" y="27"/>
                      <a:pt x="9" y="28"/>
                      <a:pt x="9" y="28"/>
                    </a:cubicBezTo>
                    <a:cubicBezTo>
                      <a:pt x="8" y="29"/>
                      <a:pt x="1" y="26"/>
                      <a:pt x="0" y="26"/>
                    </a:cubicBezTo>
                    <a:cubicBezTo>
                      <a:pt x="1" y="28"/>
                      <a:pt x="3" y="31"/>
                      <a:pt x="5" y="32"/>
                    </a:cubicBezTo>
                    <a:cubicBezTo>
                      <a:pt x="6" y="32"/>
                      <a:pt x="7" y="31"/>
                      <a:pt x="7" y="31"/>
                    </a:cubicBezTo>
                    <a:cubicBezTo>
                      <a:pt x="9" y="30"/>
                      <a:pt x="12" y="31"/>
                      <a:pt x="12" y="30"/>
                    </a:cubicBezTo>
                    <a:cubicBezTo>
                      <a:pt x="15" y="27"/>
                      <a:pt x="17" y="28"/>
                      <a:pt x="20" y="29"/>
                    </a:cubicBezTo>
                    <a:cubicBezTo>
                      <a:pt x="23" y="29"/>
                      <a:pt x="26" y="27"/>
                      <a:pt x="27" y="24"/>
                    </a:cubicBezTo>
                    <a:cubicBezTo>
                      <a:pt x="28" y="22"/>
                      <a:pt x="29" y="20"/>
                      <a:pt x="30" y="18"/>
                    </a:cubicBezTo>
                    <a:cubicBezTo>
                      <a:pt x="30" y="15"/>
                      <a:pt x="31" y="14"/>
                      <a:pt x="34" y="14"/>
                    </a:cubicBezTo>
                    <a:cubicBezTo>
                      <a:pt x="37" y="14"/>
                      <a:pt x="40" y="15"/>
                      <a:pt x="43" y="14"/>
                    </a:cubicBezTo>
                    <a:cubicBezTo>
                      <a:pt x="47" y="13"/>
                      <a:pt x="40" y="10"/>
                      <a:pt x="45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9" name="Freeform 711">
                <a:extLst>
                  <a:ext uri="{FF2B5EF4-FFF2-40B4-BE49-F238E27FC236}">
                    <a16:creationId xmlns:a16="http://schemas.microsoft.com/office/drawing/2014/main" id="{AB2999A3-2052-8D42-A1CB-DFED28027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0990" y="7654592"/>
                <a:ext cx="145216" cy="89128"/>
              </a:xfrm>
              <a:custGeom>
                <a:avLst/>
                <a:gdLst>
                  <a:gd name="T0" fmla="*/ 2 w 17"/>
                  <a:gd name="T1" fmla="*/ 8 h 10"/>
                  <a:gd name="T2" fmla="*/ 7 w 17"/>
                  <a:gd name="T3" fmla="*/ 9 h 10"/>
                  <a:gd name="T4" fmla="*/ 12 w 17"/>
                  <a:gd name="T5" fmla="*/ 9 h 10"/>
                  <a:gd name="T6" fmla="*/ 16 w 17"/>
                  <a:gd name="T7" fmla="*/ 8 h 10"/>
                  <a:gd name="T8" fmla="*/ 15 w 17"/>
                  <a:gd name="T9" fmla="*/ 3 h 10"/>
                  <a:gd name="T10" fmla="*/ 10 w 17"/>
                  <a:gd name="T11" fmla="*/ 3 h 10"/>
                  <a:gd name="T12" fmla="*/ 6 w 17"/>
                  <a:gd name="T13" fmla="*/ 1 h 10"/>
                  <a:gd name="T14" fmla="*/ 2 w 17"/>
                  <a:gd name="T15" fmla="*/ 8 h 10"/>
                  <a:gd name="T16" fmla="*/ 2 w 17"/>
                  <a:gd name="T1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0">
                    <a:moveTo>
                      <a:pt x="2" y="8"/>
                    </a:moveTo>
                    <a:cubicBezTo>
                      <a:pt x="3" y="9"/>
                      <a:pt x="6" y="10"/>
                      <a:pt x="7" y="9"/>
                    </a:cubicBezTo>
                    <a:cubicBezTo>
                      <a:pt x="9" y="8"/>
                      <a:pt x="10" y="10"/>
                      <a:pt x="12" y="9"/>
                    </a:cubicBezTo>
                    <a:cubicBezTo>
                      <a:pt x="13" y="9"/>
                      <a:pt x="17" y="9"/>
                      <a:pt x="16" y="8"/>
                    </a:cubicBezTo>
                    <a:cubicBezTo>
                      <a:pt x="15" y="6"/>
                      <a:pt x="14" y="5"/>
                      <a:pt x="15" y="3"/>
                    </a:cubicBezTo>
                    <a:cubicBezTo>
                      <a:pt x="13" y="2"/>
                      <a:pt x="11" y="4"/>
                      <a:pt x="10" y="3"/>
                    </a:cubicBezTo>
                    <a:cubicBezTo>
                      <a:pt x="9" y="2"/>
                      <a:pt x="7" y="0"/>
                      <a:pt x="6" y="1"/>
                    </a:cubicBezTo>
                    <a:cubicBezTo>
                      <a:pt x="4" y="3"/>
                      <a:pt x="0" y="6"/>
                      <a:pt x="2" y="8"/>
                    </a:cubicBezTo>
                    <a:cubicBezTo>
                      <a:pt x="3" y="9"/>
                      <a:pt x="1" y="7"/>
                      <a:pt x="2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0" name="Freeform 712">
                <a:extLst>
                  <a:ext uri="{FF2B5EF4-FFF2-40B4-BE49-F238E27FC236}">
                    <a16:creationId xmlns:a16="http://schemas.microsoft.com/office/drawing/2014/main" id="{4F35741A-6A43-7D47-92D6-0E3127ED9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6991" y="7553171"/>
                <a:ext cx="316570" cy="208990"/>
              </a:xfrm>
              <a:custGeom>
                <a:avLst/>
                <a:gdLst>
                  <a:gd name="T0" fmla="*/ 1 w 37"/>
                  <a:gd name="T1" fmla="*/ 3 h 23"/>
                  <a:gd name="T2" fmla="*/ 0 w 37"/>
                  <a:gd name="T3" fmla="*/ 9 h 23"/>
                  <a:gd name="T4" fmla="*/ 5 w 37"/>
                  <a:gd name="T5" fmla="*/ 13 h 23"/>
                  <a:gd name="T6" fmla="*/ 7 w 37"/>
                  <a:gd name="T7" fmla="*/ 14 h 23"/>
                  <a:gd name="T8" fmla="*/ 12 w 37"/>
                  <a:gd name="T9" fmla="*/ 15 h 23"/>
                  <a:gd name="T10" fmla="*/ 15 w 37"/>
                  <a:gd name="T11" fmla="*/ 16 h 23"/>
                  <a:gd name="T12" fmla="*/ 19 w 37"/>
                  <a:gd name="T13" fmla="*/ 16 h 23"/>
                  <a:gd name="T14" fmla="*/ 22 w 37"/>
                  <a:gd name="T15" fmla="*/ 19 h 23"/>
                  <a:gd name="T16" fmla="*/ 26 w 37"/>
                  <a:gd name="T17" fmla="*/ 20 h 23"/>
                  <a:gd name="T18" fmla="*/ 29 w 37"/>
                  <a:gd name="T19" fmla="*/ 22 h 23"/>
                  <a:gd name="T20" fmla="*/ 32 w 37"/>
                  <a:gd name="T21" fmla="*/ 20 h 23"/>
                  <a:gd name="T22" fmla="*/ 35 w 37"/>
                  <a:gd name="T23" fmla="*/ 22 h 23"/>
                  <a:gd name="T24" fmla="*/ 37 w 37"/>
                  <a:gd name="T25" fmla="*/ 21 h 23"/>
                  <a:gd name="T26" fmla="*/ 37 w 37"/>
                  <a:gd name="T27" fmla="*/ 18 h 23"/>
                  <a:gd name="T28" fmla="*/ 37 w 37"/>
                  <a:gd name="T29" fmla="*/ 14 h 23"/>
                  <a:gd name="T30" fmla="*/ 32 w 37"/>
                  <a:gd name="T31" fmla="*/ 14 h 23"/>
                  <a:gd name="T32" fmla="*/ 31 w 37"/>
                  <a:gd name="T33" fmla="*/ 13 h 23"/>
                  <a:gd name="T34" fmla="*/ 28 w 37"/>
                  <a:gd name="T35" fmla="*/ 13 h 23"/>
                  <a:gd name="T36" fmla="*/ 26 w 37"/>
                  <a:gd name="T37" fmla="*/ 12 h 23"/>
                  <a:gd name="T38" fmla="*/ 24 w 37"/>
                  <a:gd name="T39" fmla="*/ 12 h 23"/>
                  <a:gd name="T40" fmla="*/ 20 w 37"/>
                  <a:gd name="T41" fmla="*/ 10 h 23"/>
                  <a:gd name="T42" fmla="*/ 18 w 37"/>
                  <a:gd name="T43" fmla="*/ 8 h 23"/>
                  <a:gd name="T44" fmla="*/ 16 w 37"/>
                  <a:gd name="T45" fmla="*/ 7 h 23"/>
                  <a:gd name="T46" fmla="*/ 10 w 37"/>
                  <a:gd name="T47" fmla="*/ 2 h 23"/>
                  <a:gd name="T48" fmla="*/ 8 w 37"/>
                  <a:gd name="T49" fmla="*/ 0 h 23"/>
                  <a:gd name="T50" fmla="*/ 5 w 37"/>
                  <a:gd name="T51" fmla="*/ 2 h 23"/>
                  <a:gd name="T52" fmla="*/ 4 w 37"/>
                  <a:gd name="T53" fmla="*/ 2 h 23"/>
                  <a:gd name="T54" fmla="*/ 1 w 37"/>
                  <a:gd name="T55" fmla="*/ 3 h 23"/>
                  <a:gd name="T56" fmla="*/ 1 w 37"/>
                  <a:gd name="T57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23">
                    <a:moveTo>
                      <a:pt x="1" y="3"/>
                    </a:moveTo>
                    <a:cubicBezTo>
                      <a:pt x="0" y="4"/>
                      <a:pt x="0" y="8"/>
                      <a:pt x="0" y="9"/>
                    </a:cubicBezTo>
                    <a:cubicBezTo>
                      <a:pt x="1" y="10"/>
                      <a:pt x="4" y="11"/>
                      <a:pt x="5" y="13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9" y="15"/>
                      <a:pt x="10" y="14"/>
                      <a:pt x="12" y="15"/>
                    </a:cubicBezTo>
                    <a:cubicBezTo>
                      <a:pt x="13" y="15"/>
                      <a:pt x="14" y="16"/>
                      <a:pt x="15" y="16"/>
                    </a:cubicBezTo>
                    <a:cubicBezTo>
                      <a:pt x="16" y="16"/>
                      <a:pt x="18" y="16"/>
                      <a:pt x="19" y="16"/>
                    </a:cubicBezTo>
                    <a:cubicBezTo>
                      <a:pt x="20" y="17"/>
                      <a:pt x="21" y="18"/>
                      <a:pt x="22" y="19"/>
                    </a:cubicBezTo>
                    <a:cubicBezTo>
                      <a:pt x="23" y="19"/>
                      <a:pt x="25" y="19"/>
                      <a:pt x="26" y="20"/>
                    </a:cubicBezTo>
                    <a:cubicBezTo>
                      <a:pt x="27" y="20"/>
                      <a:pt x="28" y="22"/>
                      <a:pt x="29" y="22"/>
                    </a:cubicBezTo>
                    <a:cubicBezTo>
                      <a:pt x="30" y="22"/>
                      <a:pt x="31" y="20"/>
                      <a:pt x="32" y="20"/>
                    </a:cubicBezTo>
                    <a:cubicBezTo>
                      <a:pt x="33" y="21"/>
                      <a:pt x="33" y="23"/>
                      <a:pt x="35" y="22"/>
                    </a:cubicBezTo>
                    <a:cubicBezTo>
                      <a:pt x="35" y="22"/>
                      <a:pt x="37" y="21"/>
                      <a:pt x="37" y="21"/>
                    </a:cubicBezTo>
                    <a:cubicBezTo>
                      <a:pt x="37" y="20"/>
                      <a:pt x="37" y="19"/>
                      <a:pt x="37" y="18"/>
                    </a:cubicBezTo>
                    <a:cubicBezTo>
                      <a:pt x="36" y="17"/>
                      <a:pt x="37" y="16"/>
                      <a:pt x="37" y="14"/>
                    </a:cubicBezTo>
                    <a:cubicBezTo>
                      <a:pt x="35" y="14"/>
                      <a:pt x="34" y="15"/>
                      <a:pt x="32" y="14"/>
                    </a:cubicBezTo>
                    <a:cubicBezTo>
                      <a:pt x="32" y="14"/>
                      <a:pt x="31" y="13"/>
                      <a:pt x="31" y="13"/>
                    </a:cubicBezTo>
                    <a:cubicBezTo>
                      <a:pt x="30" y="13"/>
                      <a:pt x="29" y="14"/>
                      <a:pt x="28" y="13"/>
                    </a:cubicBezTo>
                    <a:cubicBezTo>
                      <a:pt x="28" y="13"/>
                      <a:pt x="27" y="12"/>
                      <a:pt x="26" y="12"/>
                    </a:cubicBezTo>
                    <a:cubicBezTo>
                      <a:pt x="25" y="12"/>
                      <a:pt x="24" y="14"/>
                      <a:pt x="24" y="12"/>
                    </a:cubicBezTo>
                    <a:cubicBezTo>
                      <a:pt x="22" y="10"/>
                      <a:pt x="21" y="11"/>
                      <a:pt x="20" y="10"/>
                    </a:cubicBezTo>
                    <a:cubicBezTo>
                      <a:pt x="19" y="9"/>
                      <a:pt x="19" y="8"/>
                      <a:pt x="18" y="8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4" y="6"/>
                      <a:pt x="11" y="4"/>
                      <a:pt x="10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4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1" name="Freeform 713">
                <a:extLst>
                  <a:ext uri="{FF2B5EF4-FFF2-40B4-BE49-F238E27FC236}">
                    <a16:creationId xmlns:a16="http://schemas.microsoft.com/office/drawing/2014/main" id="{A671D1A2-336B-9145-9B6A-7CC699FAB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4098" y="8312304"/>
                <a:ext cx="238154" cy="208990"/>
              </a:xfrm>
              <a:custGeom>
                <a:avLst/>
                <a:gdLst>
                  <a:gd name="T0" fmla="*/ 14 w 28"/>
                  <a:gd name="T1" fmla="*/ 19 h 23"/>
                  <a:gd name="T2" fmla="*/ 19 w 28"/>
                  <a:gd name="T3" fmla="*/ 18 h 23"/>
                  <a:gd name="T4" fmla="*/ 19 w 28"/>
                  <a:gd name="T5" fmla="*/ 15 h 23"/>
                  <a:gd name="T6" fmla="*/ 21 w 28"/>
                  <a:gd name="T7" fmla="*/ 14 h 23"/>
                  <a:gd name="T8" fmla="*/ 24 w 28"/>
                  <a:gd name="T9" fmla="*/ 12 h 23"/>
                  <a:gd name="T10" fmla="*/ 27 w 28"/>
                  <a:gd name="T11" fmla="*/ 9 h 23"/>
                  <a:gd name="T12" fmla="*/ 26 w 28"/>
                  <a:gd name="T13" fmla="*/ 1 h 23"/>
                  <a:gd name="T14" fmla="*/ 22 w 28"/>
                  <a:gd name="T15" fmla="*/ 1 h 23"/>
                  <a:gd name="T16" fmla="*/ 19 w 28"/>
                  <a:gd name="T17" fmla="*/ 2 h 23"/>
                  <a:gd name="T18" fmla="*/ 17 w 28"/>
                  <a:gd name="T19" fmla="*/ 2 h 23"/>
                  <a:gd name="T20" fmla="*/ 3 w 28"/>
                  <a:gd name="T21" fmla="*/ 3 h 23"/>
                  <a:gd name="T22" fmla="*/ 0 w 28"/>
                  <a:gd name="T23" fmla="*/ 7 h 23"/>
                  <a:gd name="T24" fmla="*/ 1 w 28"/>
                  <a:gd name="T25" fmla="*/ 10 h 23"/>
                  <a:gd name="T26" fmla="*/ 3 w 28"/>
                  <a:gd name="T27" fmla="*/ 14 h 23"/>
                  <a:gd name="T28" fmla="*/ 5 w 28"/>
                  <a:gd name="T29" fmla="*/ 18 h 23"/>
                  <a:gd name="T30" fmla="*/ 6 w 28"/>
                  <a:gd name="T31" fmla="*/ 19 h 23"/>
                  <a:gd name="T32" fmla="*/ 7 w 28"/>
                  <a:gd name="T33" fmla="*/ 21 h 23"/>
                  <a:gd name="T34" fmla="*/ 8 w 28"/>
                  <a:gd name="T35" fmla="*/ 23 h 23"/>
                  <a:gd name="T36" fmla="*/ 14 w 28"/>
                  <a:gd name="T37" fmla="*/ 19 h 23"/>
                  <a:gd name="T38" fmla="*/ 14 w 28"/>
                  <a:gd name="T39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23">
                    <a:moveTo>
                      <a:pt x="14" y="19"/>
                    </a:moveTo>
                    <a:cubicBezTo>
                      <a:pt x="14" y="18"/>
                      <a:pt x="20" y="20"/>
                      <a:pt x="19" y="18"/>
                    </a:cubicBezTo>
                    <a:cubicBezTo>
                      <a:pt x="19" y="18"/>
                      <a:pt x="18" y="15"/>
                      <a:pt x="19" y="15"/>
                    </a:cubicBezTo>
                    <a:cubicBezTo>
                      <a:pt x="20" y="15"/>
                      <a:pt x="21" y="16"/>
                      <a:pt x="21" y="14"/>
                    </a:cubicBezTo>
                    <a:cubicBezTo>
                      <a:pt x="21" y="12"/>
                      <a:pt x="23" y="13"/>
                      <a:pt x="24" y="12"/>
                    </a:cubicBezTo>
                    <a:cubicBezTo>
                      <a:pt x="26" y="12"/>
                      <a:pt x="26" y="10"/>
                      <a:pt x="27" y="9"/>
                    </a:cubicBezTo>
                    <a:cubicBezTo>
                      <a:pt x="28" y="7"/>
                      <a:pt x="25" y="2"/>
                      <a:pt x="26" y="1"/>
                    </a:cubicBezTo>
                    <a:cubicBezTo>
                      <a:pt x="24" y="2"/>
                      <a:pt x="24" y="2"/>
                      <a:pt x="22" y="1"/>
                    </a:cubicBezTo>
                    <a:cubicBezTo>
                      <a:pt x="21" y="0"/>
                      <a:pt x="19" y="2"/>
                      <a:pt x="19" y="2"/>
                    </a:cubicBezTo>
                    <a:cubicBezTo>
                      <a:pt x="19" y="4"/>
                      <a:pt x="17" y="2"/>
                      <a:pt x="17" y="2"/>
                    </a:cubicBezTo>
                    <a:cubicBezTo>
                      <a:pt x="13" y="1"/>
                      <a:pt x="6" y="0"/>
                      <a:pt x="3" y="3"/>
                    </a:cubicBezTo>
                    <a:cubicBezTo>
                      <a:pt x="2" y="4"/>
                      <a:pt x="0" y="5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3" y="11"/>
                      <a:pt x="3" y="13"/>
                      <a:pt x="3" y="14"/>
                    </a:cubicBezTo>
                    <a:cubicBezTo>
                      <a:pt x="4" y="16"/>
                      <a:pt x="4" y="17"/>
                      <a:pt x="5" y="18"/>
                    </a:cubicBezTo>
                    <a:cubicBezTo>
                      <a:pt x="5" y="19"/>
                      <a:pt x="6" y="18"/>
                      <a:pt x="6" y="19"/>
                    </a:cubicBezTo>
                    <a:cubicBezTo>
                      <a:pt x="7" y="19"/>
                      <a:pt x="6" y="20"/>
                      <a:pt x="7" y="21"/>
                    </a:cubicBezTo>
                    <a:cubicBezTo>
                      <a:pt x="9" y="21"/>
                      <a:pt x="8" y="22"/>
                      <a:pt x="8" y="23"/>
                    </a:cubicBezTo>
                    <a:cubicBezTo>
                      <a:pt x="8" y="22"/>
                      <a:pt x="14" y="20"/>
                      <a:pt x="14" y="19"/>
                    </a:cubicBezTo>
                    <a:cubicBezTo>
                      <a:pt x="14" y="19"/>
                      <a:pt x="14" y="20"/>
                      <a:pt x="14" y="1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2" name="Freeform 714">
                <a:extLst>
                  <a:ext uri="{FF2B5EF4-FFF2-40B4-BE49-F238E27FC236}">
                    <a16:creationId xmlns:a16="http://schemas.microsoft.com/office/drawing/2014/main" id="{15F0B136-FF20-2B45-941E-CA4D25F15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1158" y="8681113"/>
                <a:ext cx="188781" cy="236655"/>
              </a:xfrm>
              <a:custGeom>
                <a:avLst/>
                <a:gdLst>
                  <a:gd name="T0" fmla="*/ 10 w 22"/>
                  <a:gd name="T1" fmla="*/ 3 h 26"/>
                  <a:gd name="T2" fmla="*/ 7 w 22"/>
                  <a:gd name="T3" fmla="*/ 4 h 26"/>
                  <a:gd name="T4" fmla="*/ 6 w 22"/>
                  <a:gd name="T5" fmla="*/ 4 h 26"/>
                  <a:gd name="T6" fmla="*/ 5 w 22"/>
                  <a:gd name="T7" fmla="*/ 1 h 26"/>
                  <a:gd name="T8" fmla="*/ 0 w 22"/>
                  <a:gd name="T9" fmla="*/ 0 h 26"/>
                  <a:gd name="T10" fmla="*/ 1 w 22"/>
                  <a:gd name="T11" fmla="*/ 6 h 26"/>
                  <a:gd name="T12" fmla="*/ 4 w 22"/>
                  <a:gd name="T13" fmla="*/ 14 h 26"/>
                  <a:gd name="T14" fmla="*/ 9 w 22"/>
                  <a:gd name="T15" fmla="*/ 21 h 26"/>
                  <a:gd name="T16" fmla="*/ 19 w 22"/>
                  <a:gd name="T17" fmla="*/ 26 h 26"/>
                  <a:gd name="T18" fmla="*/ 20 w 22"/>
                  <a:gd name="T19" fmla="*/ 23 h 26"/>
                  <a:gd name="T20" fmla="*/ 16 w 22"/>
                  <a:gd name="T21" fmla="*/ 14 h 26"/>
                  <a:gd name="T22" fmla="*/ 16 w 22"/>
                  <a:gd name="T23" fmla="*/ 6 h 26"/>
                  <a:gd name="T24" fmla="*/ 10 w 22"/>
                  <a:gd name="T25" fmla="*/ 3 h 26"/>
                  <a:gd name="T26" fmla="*/ 10 w 22"/>
                  <a:gd name="T27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6">
                    <a:moveTo>
                      <a:pt x="10" y="3"/>
                    </a:moveTo>
                    <a:cubicBezTo>
                      <a:pt x="9" y="3"/>
                      <a:pt x="8" y="4"/>
                      <a:pt x="7" y="4"/>
                    </a:cubicBezTo>
                    <a:cubicBezTo>
                      <a:pt x="7" y="3"/>
                      <a:pt x="6" y="4"/>
                      <a:pt x="6" y="4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1" y="1"/>
                      <a:pt x="1" y="4"/>
                      <a:pt x="1" y="6"/>
                    </a:cubicBezTo>
                    <a:cubicBezTo>
                      <a:pt x="2" y="8"/>
                      <a:pt x="3" y="11"/>
                      <a:pt x="4" y="14"/>
                    </a:cubicBezTo>
                    <a:cubicBezTo>
                      <a:pt x="6" y="16"/>
                      <a:pt x="7" y="19"/>
                      <a:pt x="9" y="21"/>
                    </a:cubicBezTo>
                    <a:cubicBezTo>
                      <a:pt x="12" y="22"/>
                      <a:pt x="15" y="26"/>
                      <a:pt x="19" y="26"/>
                    </a:cubicBezTo>
                    <a:cubicBezTo>
                      <a:pt x="22" y="26"/>
                      <a:pt x="21" y="25"/>
                      <a:pt x="20" y="23"/>
                    </a:cubicBezTo>
                    <a:cubicBezTo>
                      <a:pt x="18" y="20"/>
                      <a:pt x="16" y="18"/>
                      <a:pt x="16" y="14"/>
                    </a:cubicBezTo>
                    <a:cubicBezTo>
                      <a:pt x="16" y="11"/>
                      <a:pt x="18" y="9"/>
                      <a:pt x="16" y="6"/>
                    </a:cubicBezTo>
                    <a:cubicBezTo>
                      <a:pt x="15" y="5"/>
                      <a:pt x="11" y="0"/>
                      <a:pt x="10" y="3"/>
                    </a:cubicBezTo>
                    <a:cubicBezTo>
                      <a:pt x="9" y="4"/>
                      <a:pt x="10" y="2"/>
                      <a:pt x="1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3" name="Freeform 715">
                <a:extLst>
                  <a:ext uri="{FF2B5EF4-FFF2-40B4-BE49-F238E27FC236}">
                    <a16:creationId xmlns:a16="http://schemas.microsoft.com/office/drawing/2014/main" id="{06F7B506-0645-EC4A-969F-9EBC3D71F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8175" y="6289994"/>
                <a:ext cx="2552909" cy="1761069"/>
              </a:xfrm>
              <a:custGeom>
                <a:avLst/>
                <a:gdLst>
                  <a:gd name="T0" fmla="*/ 279 w 300"/>
                  <a:gd name="T1" fmla="*/ 37 h 195"/>
                  <a:gd name="T2" fmla="*/ 244 w 300"/>
                  <a:gd name="T3" fmla="*/ 1 h 195"/>
                  <a:gd name="T4" fmla="*/ 223 w 300"/>
                  <a:gd name="T5" fmla="*/ 18 h 195"/>
                  <a:gd name="T6" fmla="*/ 214 w 300"/>
                  <a:gd name="T7" fmla="*/ 27 h 195"/>
                  <a:gd name="T8" fmla="*/ 205 w 300"/>
                  <a:gd name="T9" fmla="*/ 39 h 195"/>
                  <a:gd name="T10" fmla="*/ 224 w 300"/>
                  <a:gd name="T11" fmla="*/ 46 h 195"/>
                  <a:gd name="T12" fmla="*/ 197 w 300"/>
                  <a:gd name="T13" fmla="*/ 55 h 195"/>
                  <a:gd name="T14" fmla="*/ 180 w 300"/>
                  <a:gd name="T15" fmla="*/ 66 h 195"/>
                  <a:gd name="T16" fmla="*/ 146 w 300"/>
                  <a:gd name="T17" fmla="*/ 75 h 195"/>
                  <a:gd name="T18" fmla="*/ 121 w 300"/>
                  <a:gd name="T19" fmla="*/ 70 h 195"/>
                  <a:gd name="T20" fmla="*/ 94 w 300"/>
                  <a:gd name="T21" fmla="*/ 56 h 195"/>
                  <a:gd name="T22" fmla="*/ 66 w 300"/>
                  <a:gd name="T23" fmla="*/ 30 h 195"/>
                  <a:gd name="T24" fmla="*/ 56 w 300"/>
                  <a:gd name="T25" fmla="*/ 44 h 195"/>
                  <a:gd name="T26" fmla="*/ 44 w 300"/>
                  <a:gd name="T27" fmla="*/ 51 h 195"/>
                  <a:gd name="T28" fmla="*/ 34 w 300"/>
                  <a:gd name="T29" fmla="*/ 63 h 195"/>
                  <a:gd name="T30" fmla="*/ 28 w 300"/>
                  <a:gd name="T31" fmla="*/ 76 h 195"/>
                  <a:gd name="T32" fmla="*/ 11 w 300"/>
                  <a:gd name="T33" fmla="*/ 84 h 195"/>
                  <a:gd name="T34" fmla="*/ 1 w 300"/>
                  <a:gd name="T35" fmla="*/ 91 h 195"/>
                  <a:gd name="T36" fmla="*/ 7 w 300"/>
                  <a:gd name="T37" fmla="*/ 103 h 195"/>
                  <a:gd name="T38" fmla="*/ 23 w 300"/>
                  <a:gd name="T39" fmla="*/ 111 h 195"/>
                  <a:gd name="T40" fmla="*/ 27 w 300"/>
                  <a:gd name="T41" fmla="*/ 121 h 195"/>
                  <a:gd name="T42" fmla="*/ 27 w 300"/>
                  <a:gd name="T43" fmla="*/ 135 h 195"/>
                  <a:gd name="T44" fmla="*/ 40 w 300"/>
                  <a:gd name="T45" fmla="*/ 140 h 195"/>
                  <a:gd name="T46" fmla="*/ 62 w 300"/>
                  <a:gd name="T47" fmla="*/ 154 h 195"/>
                  <a:gd name="T48" fmla="*/ 74 w 300"/>
                  <a:gd name="T49" fmla="*/ 156 h 195"/>
                  <a:gd name="T50" fmla="*/ 92 w 300"/>
                  <a:gd name="T51" fmla="*/ 151 h 195"/>
                  <a:gd name="T52" fmla="*/ 106 w 300"/>
                  <a:gd name="T53" fmla="*/ 146 h 195"/>
                  <a:gd name="T54" fmla="*/ 116 w 300"/>
                  <a:gd name="T55" fmla="*/ 155 h 195"/>
                  <a:gd name="T56" fmla="*/ 117 w 300"/>
                  <a:gd name="T57" fmla="*/ 166 h 195"/>
                  <a:gd name="T58" fmla="*/ 119 w 300"/>
                  <a:gd name="T59" fmla="*/ 178 h 195"/>
                  <a:gd name="T60" fmla="*/ 125 w 300"/>
                  <a:gd name="T61" fmla="*/ 187 h 195"/>
                  <a:gd name="T62" fmla="*/ 134 w 300"/>
                  <a:gd name="T63" fmla="*/ 186 h 195"/>
                  <a:gd name="T64" fmla="*/ 143 w 300"/>
                  <a:gd name="T65" fmla="*/ 182 h 195"/>
                  <a:gd name="T66" fmla="*/ 155 w 300"/>
                  <a:gd name="T67" fmla="*/ 180 h 195"/>
                  <a:gd name="T68" fmla="*/ 168 w 300"/>
                  <a:gd name="T69" fmla="*/ 186 h 195"/>
                  <a:gd name="T70" fmla="*/ 175 w 300"/>
                  <a:gd name="T71" fmla="*/ 195 h 195"/>
                  <a:gd name="T72" fmla="*/ 189 w 300"/>
                  <a:gd name="T73" fmla="*/ 186 h 195"/>
                  <a:gd name="T74" fmla="*/ 202 w 300"/>
                  <a:gd name="T75" fmla="*/ 182 h 195"/>
                  <a:gd name="T76" fmla="*/ 215 w 300"/>
                  <a:gd name="T77" fmla="*/ 173 h 195"/>
                  <a:gd name="T78" fmla="*/ 221 w 300"/>
                  <a:gd name="T79" fmla="*/ 164 h 195"/>
                  <a:gd name="T80" fmla="*/ 228 w 300"/>
                  <a:gd name="T81" fmla="*/ 156 h 195"/>
                  <a:gd name="T82" fmla="*/ 232 w 300"/>
                  <a:gd name="T83" fmla="*/ 149 h 195"/>
                  <a:gd name="T84" fmla="*/ 236 w 300"/>
                  <a:gd name="T85" fmla="*/ 143 h 195"/>
                  <a:gd name="T86" fmla="*/ 231 w 300"/>
                  <a:gd name="T87" fmla="*/ 139 h 195"/>
                  <a:gd name="T88" fmla="*/ 229 w 300"/>
                  <a:gd name="T89" fmla="*/ 132 h 195"/>
                  <a:gd name="T90" fmla="*/ 221 w 300"/>
                  <a:gd name="T91" fmla="*/ 115 h 195"/>
                  <a:gd name="T92" fmla="*/ 229 w 300"/>
                  <a:gd name="T93" fmla="*/ 106 h 195"/>
                  <a:gd name="T94" fmla="*/ 238 w 300"/>
                  <a:gd name="T95" fmla="*/ 102 h 195"/>
                  <a:gd name="T96" fmla="*/ 220 w 300"/>
                  <a:gd name="T97" fmla="*/ 102 h 195"/>
                  <a:gd name="T98" fmla="*/ 221 w 300"/>
                  <a:gd name="T99" fmla="*/ 90 h 195"/>
                  <a:gd name="T100" fmla="*/ 234 w 300"/>
                  <a:gd name="T101" fmla="*/ 87 h 195"/>
                  <a:gd name="T102" fmla="*/ 238 w 300"/>
                  <a:gd name="T103" fmla="*/ 89 h 195"/>
                  <a:gd name="T104" fmla="*/ 259 w 300"/>
                  <a:gd name="T105" fmla="*/ 77 h 195"/>
                  <a:gd name="T106" fmla="*/ 271 w 300"/>
                  <a:gd name="T107" fmla="*/ 72 h 195"/>
                  <a:gd name="T108" fmla="*/ 281 w 300"/>
                  <a:gd name="T109" fmla="*/ 60 h 195"/>
                  <a:gd name="T110" fmla="*/ 295 w 300"/>
                  <a:gd name="T111" fmla="*/ 4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00" h="195">
                    <a:moveTo>
                      <a:pt x="298" y="37"/>
                    </a:moveTo>
                    <a:cubicBezTo>
                      <a:pt x="298" y="35"/>
                      <a:pt x="294" y="36"/>
                      <a:pt x="293" y="37"/>
                    </a:cubicBezTo>
                    <a:cubicBezTo>
                      <a:pt x="291" y="37"/>
                      <a:pt x="290" y="38"/>
                      <a:pt x="288" y="39"/>
                    </a:cubicBezTo>
                    <a:cubicBezTo>
                      <a:pt x="286" y="40"/>
                      <a:pt x="279" y="40"/>
                      <a:pt x="279" y="37"/>
                    </a:cubicBezTo>
                    <a:cubicBezTo>
                      <a:pt x="277" y="33"/>
                      <a:pt x="276" y="31"/>
                      <a:pt x="272" y="29"/>
                    </a:cubicBezTo>
                    <a:cubicBezTo>
                      <a:pt x="269" y="28"/>
                      <a:pt x="263" y="28"/>
                      <a:pt x="262" y="24"/>
                    </a:cubicBezTo>
                    <a:cubicBezTo>
                      <a:pt x="261" y="18"/>
                      <a:pt x="259" y="11"/>
                      <a:pt x="255" y="6"/>
                    </a:cubicBezTo>
                    <a:cubicBezTo>
                      <a:pt x="252" y="3"/>
                      <a:pt x="248" y="3"/>
                      <a:pt x="244" y="1"/>
                    </a:cubicBezTo>
                    <a:cubicBezTo>
                      <a:pt x="240" y="0"/>
                      <a:pt x="233" y="1"/>
                      <a:pt x="229" y="3"/>
                    </a:cubicBezTo>
                    <a:cubicBezTo>
                      <a:pt x="228" y="4"/>
                      <a:pt x="226" y="5"/>
                      <a:pt x="225" y="6"/>
                    </a:cubicBezTo>
                    <a:cubicBezTo>
                      <a:pt x="225" y="7"/>
                      <a:pt x="228" y="7"/>
                      <a:pt x="228" y="8"/>
                    </a:cubicBezTo>
                    <a:cubicBezTo>
                      <a:pt x="229" y="12"/>
                      <a:pt x="224" y="15"/>
                      <a:pt x="223" y="18"/>
                    </a:cubicBezTo>
                    <a:cubicBezTo>
                      <a:pt x="222" y="19"/>
                      <a:pt x="222" y="20"/>
                      <a:pt x="222" y="21"/>
                    </a:cubicBezTo>
                    <a:cubicBezTo>
                      <a:pt x="222" y="22"/>
                      <a:pt x="222" y="22"/>
                      <a:pt x="222" y="23"/>
                    </a:cubicBezTo>
                    <a:cubicBezTo>
                      <a:pt x="222" y="25"/>
                      <a:pt x="219" y="25"/>
                      <a:pt x="217" y="26"/>
                    </a:cubicBezTo>
                    <a:cubicBezTo>
                      <a:pt x="216" y="26"/>
                      <a:pt x="215" y="27"/>
                      <a:pt x="214" y="27"/>
                    </a:cubicBezTo>
                    <a:cubicBezTo>
                      <a:pt x="213" y="27"/>
                      <a:pt x="208" y="25"/>
                      <a:pt x="208" y="25"/>
                    </a:cubicBezTo>
                    <a:cubicBezTo>
                      <a:pt x="207" y="27"/>
                      <a:pt x="206" y="30"/>
                      <a:pt x="205" y="32"/>
                    </a:cubicBezTo>
                    <a:cubicBezTo>
                      <a:pt x="205" y="33"/>
                      <a:pt x="204" y="34"/>
                      <a:pt x="204" y="35"/>
                    </a:cubicBezTo>
                    <a:cubicBezTo>
                      <a:pt x="204" y="35"/>
                      <a:pt x="202" y="41"/>
                      <a:pt x="205" y="39"/>
                    </a:cubicBezTo>
                    <a:cubicBezTo>
                      <a:pt x="206" y="38"/>
                      <a:pt x="206" y="38"/>
                      <a:pt x="208" y="38"/>
                    </a:cubicBezTo>
                    <a:cubicBezTo>
                      <a:pt x="209" y="38"/>
                      <a:pt x="211" y="40"/>
                      <a:pt x="212" y="39"/>
                    </a:cubicBezTo>
                    <a:cubicBezTo>
                      <a:pt x="216" y="36"/>
                      <a:pt x="219" y="38"/>
                      <a:pt x="222" y="42"/>
                    </a:cubicBezTo>
                    <a:cubicBezTo>
                      <a:pt x="223" y="43"/>
                      <a:pt x="225" y="45"/>
                      <a:pt x="224" y="46"/>
                    </a:cubicBezTo>
                    <a:cubicBezTo>
                      <a:pt x="224" y="46"/>
                      <a:pt x="220" y="45"/>
                      <a:pt x="219" y="45"/>
                    </a:cubicBezTo>
                    <a:cubicBezTo>
                      <a:pt x="216" y="46"/>
                      <a:pt x="212" y="46"/>
                      <a:pt x="209" y="47"/>
                    </a:cubicBezTo>
                    <a:cubicBezTo>
                      <a:pt x="206" y="48"/>
                      <a:pt x="206" y="54"/>
                      <a:pt x="202" y="54"/>
                    </a:cubicBezTo>
                    <a:cubicBezTo>
                      <a:pt x="200" y="54"/>
                      <a:pt x="198" y="53"/>
                      <a:pt x="197" y="55"/>
                    </a:cubicBezTo>
                    <a:cubicBezTo>
                      <a:pt x="196" y="56"/>
                      <a:pt x="194" y="58"/>
                      <a:pt x="192" y="58"/>
                    </a:cubicBezTo>
                    <a:cubicBezTo>
                      <a:pt x="189" y="57"/>
                      <a:pt x="183" y="53"/>
                      <a:pt x="182" y="59"/>
                    </a:cubicBezTo>
                    <a:cubicBezTo>
                      <a:pt x="182" y="61"/>
                      <a:pt x="184" y="62"/>
                      <a:pt x="184" y="63"/>
                    </a:cubicBezTo>
                    <a:cubicBezTo>
                      <a:pt x="184" y="65"/>
                      <a:pt x="181" y="65"/>
                      <a:pt x="180" y="66"/>
                    </a:cubicBezTo>
                    <a:cubicBezTo>
                      <a:pt x="177" y="69"/>
                      <a:pt x="176" y="72"/>
                      <a:pt x="172" y="72"/>
                    </a:cubicBezTo>
                    <a:cubicBezTo>
                      <a:pt x="167" y="72"/>
                      <a:pt x="162" y="72"/>
                      <a:pt x="157" y="73"/>
                    </a:cubicBezTo>
                    <a:cubicBezTo>
                      <a:pt x="155" y="74"/>
                      <a:pt x="151" y="78"/>
                      <a:pt x="150" y="77"/>
                    </a:cubicBezTo>
                    <a:cubicBezTo>
                      <a:pt x="148" y="77"/>
                      <a:pt x="147" y="75"/>
                      <a:pt x="146" y="75"/>
                    </a:cubicBezTo>
                    <a:cubicBezTo>
                      <a:pt x="144" y="75"/>
                      <a:pt x="143" y="75"/>
                      <a:pt x="141" y="75"/>
                    </a:cubicBezTo>
                    <a:cubicBezTo>
                      <a:pt x="139" y="74"/>
                      <a:pt x="137" y="74"/>
                      <a:pt x="135" y="72"/>
                    </a:cubicBezTo>
                    <a:cubicBezTo>
                      <a:pt x="133" y="71"/>
                      <a:pt x="132" y="71"/>
                      <a:pt x="131" y="70"/>
                    </a:cubicBezTo>
                    <a:cubicBezTo>
                      <a:pt x="127" y="70"/>
                      <a:pt x="125" y="70"/>
                      <a:pt x="121" y="70"/>
                    </a:cubicBezTo>
                    <a:cubicBezTo>
                      <a:pt x="118" y="70"/>
                      <a:pt x="113" y="71"/>
                      <a:pt x="109" y="70"/>
                    </a:cubicBezTo>
                    <a:cubicBezTo>
                      <a:pt x="108" y="70"/>
                      <a:pt x="107" y="68"/>
                      <a:pt x="107" y="67"/>
                    </a:cubicBezTo>
                    <a:cubicBezTo>
                      <a:pt x="105" y="65"/>
                      <a:pt x="104" y="63"/>
                      <a:pt x="102" y="61"/>
                    </a:cubicBezTo>
                    <a:cubicBezTo>
                      <a:pt x="99" y="59"/>
                      <a:pt x="97" y="56"/>
                      <a:pt x="94" y="56"/>
                    </a:cubicBezTo>
                    <a:cubicBezTo>
                      <a:pt x="92" y="56"/>
                      <a:pt x="81" y="56"/>
                      <a:pt x="83" y="52"/>
                    </a:cubicBezTo>
                    <a:cubicBezTo>
                      <a:pt x="85" y="48"/>
                      <a:pt x="84" y="41"/>
                      <a:pt x="79" y="38"/>
                    </a:cubicBezTo>
                    <a:cubicBezTo>
                      <a:pt x="75" y="35"/>
                      <a:pt x="70" y="35"/>
                      <a:pt x="69" y="29"/>
                    </a:cubicBezTo>
                    <a:cubicBezTo>
                      <a:pt x="68" y="30"/>
                      <a:pt x="67" y="29"/>
                      <a:pt x="66" y="30"/>
                    </a:cubicBezTo>
                    <a:cubicBezTo>
                      <a:pt x="65" y="31"/>
                      <a:pt x="65" y="31"/>
                      <a:pt x="65" y="32"/>
                    </a:cubicBezTo>
                    <a:cubicBezTo>
                      <a:pt x="63" y="35"/>
                      <a:pt x="60" y="34"/>
                      <a:pt x="59" y="37"/>
                    </a:cubicBezTo>
                    <a:cubicBezTo>
                      <a:pt x="59" y="39"/>
                      <a:pt x="61" y="41"/>
                      <a:pt x="60" y="42"/>
                    </a:cubicBezTo>
                    <a:cubicBezTo>
                      <a:pt x="59" y="43"/>
                      <a:pt x="57" y="44"/>
                      <a:pt x="56" y="44"/>
                    </a:cubicBezTo>
                    <a:cubicBezTo>
                      <a:pt x="55" y="45"/>
                      <a:pt x="54" y="43"/>
                      <a:pt x="53" y="44"/>
                    </a:cubicBezTo>
                    <a:cubicBezTo>
                      <a:pt x="51" y="44"/>
                      <a:pt x="50" y="43"/>
                      <a:pt x="48" y="42"/>
                    </a:cubicBezTo>
                    <a:cubicBezTo>
                      <a:pt x="47" y="41"/>
                      <a:pt x="46" y="46"/>
                      <a:pt x="45" y="47"/>
                    </a:cubicBezTo>
                    <a:cubicBezTo>
                      <a:pt x="45" y="48"/>
                      <a:pt x="44" y="50"/>
                      <a:pt x="44" y="51"/>
                    </a:cubicBezTo>
                    <a:cubicBezTo>
                      <a:pt x="44" y="53"/>
                      <a:pt x="45" y="53"/>
                      <a:pt x="45" y="54"/>
                    </a:cubicBezTo>
                    <a:cubicBezTo>
                      <a:pt x="45" y="56"/>
                      <a:pt x="39" y="54"/>
                      <a:pt x="39" y="54"/>
                    </a:cubicBezTo>
                    <a:cubicBezTo>
                      <a:pt x="37" y="55"/>
                      <a:pt x="33" y="55"/>
                      <a:pt x="32" y="56"/>
                    </a:cubicBezTo>
                    <a:cubicBezTo>
                      <a:pt x="33" y="55"/>
                      <a:pt x="34" y="62"/>
                      <a:pt x="34" y="63"/>
                    </a:cubicBezTo>
                    <a:cubicBezTo>
                      <a:pt x="35" y="64"/>
                      <a:pt x="36" y="65"/>
                      <a:pt x="37" y="66"/>
                    </a:cubicBezTo>
                    <a:cubicBezTo>
                      <a:pt x="37" y="67"/>
                      <a:pt x="34" y="69"/>
                      <a:pt x="33" y="70"/>
                    </a:cubicBezTo>
                    <a:cubicBezTo>
                      <a:pt x="32" y="71"/>
                      <a:pt x="33" y="74"/>
                      <a:pt x="32" y="74"/>
                    </a:cubicBezTo>
                    <a:cubicBezTo>
                      <a:pt x="31" y="75"/>
                      <a:pt x="29" y="75"/>
                      <a:pt x="28" y="76"/>
                    </a:cubicBezTo>
                    <a:cubicBezTo>
                      <a:pt x="26" y="77"/>
                      <a:pt x="25" y="78"/>
                      <a:pt x="24" y="79"/>
                    </a:cubicBezTo>
                    <a:cubicBezTo>
                      <a:pt x="22" y="79"/>
                      <a:pt x="21" y="79"/>
                      <a:pt x="19" y="80"/>
                    </a:cubicBezTo>
                    <a:cubicBezTo>
                      <a:pt x="17" y="80"/>
                      <a:pt x="16" y="81"/>
                      <a:pt x="15" y="83"/>
                    </a:cubicBezTo>
                    <a:cubicBezTo>
                      <a:pt x="15" y="83"/>
                      <a:pt x="11" y="84"/>
                      <a:pt x="11" y="84"/>
                    </a:cubicBezTo>
                    <a:cubicBezTo>
                      <a:pt x="11" y="84"/>
                      <a:pt x="11" y="83"/>
                      <a:pt x="11" y="83"/>
                    </a:cubicBezTo>
                    <a:cubicBezTo>
                      <a:pt x="10" y="83"/>
                      <a:pt x="9" y="83"/>
                      <a:pt x="7" y="83"/>
                    </a:cubicBezTo>
                    <a:cubicBezTo>
                      <a:pt x="6" y="83"/>
                      <a:pt x="3" y="85"/>
                      <a:pt x="3" y="86"/>
                    </a:cubicBezTo>
                    <a:cubicBezTo>
                      <a:pt x="2" y="88"/>
                      <a:pt x="1" y="90"/>
                      <a:pt x="1" y="91"/>
                    </a:cubicBezTo>
                    <a:cubicBezTo>
                      <a:pt x="0" y="93"/>
                      <a:pt x="3" y="95"/>
                      <a:pt x="4" y="95"/>
                    </a:cubicBezTo>
                    <a:cubicBezTo>
                      <a:pt x="7" y="95"/>
                      <a:pt x="6" y="95"/>
                      <a:pt x="7" y="98"/>
                    </a:cubicBezTo>
                    <a:cubicBezTo>
                      <a:pt x="7" y="99"/>
                      <a:pt x="8" y="99"/>
                      <a:pt x="8" y="101"/>
                    </a:cubicBezTo>
                    <a:cubicBezTo>
                      <a:pt x="8" y="101"/>
                      <a:pt x="7" y="103"/>
                      <a:pt x="7" y="103"/>
                    </a:cubicBezTo>
                    <a:cubicBezTo>
                      <a:pt x="9" y="104"/>
                      <a:pt x="10" y="104"/>
                      <a:pt x="11" y="105"/>
                    </a:cubicBezTo>
                    <a:cubicBezTo>
                      <a:pt x="13" y="107"/>
                      <a:pt x="12" y="109"/>
                      <a:pt x="14" y="110"/>
                    </a:cubicBezTo>
                    <a:cubicBezTo>
                      <a:pt x="16" y="111"/>
                      <a:pt x="18" y="112"/>
                      <a:pt x="20" y="113"/>
                    </a:cubicBezTo>
                    <a:cubicBezTo>
                      <a:pt x="21" y="113"/>
                      <a:pt x="22" y="112"/>
                      <a:pt x="23" y="111"/>
                    </a:cubicBezTo>
                    <a:cubicBezTo>
                      <a:pt x="26" y="109"/>
                      <a:pt x="31" y="110"/>
                      <a:pt x="33" y="113"/>
                    </a:cubicBezTo>
                    <a:cubicBezTo>
                      <a:pt x="34" y="115"/>
                      <a:pt x="32" y="116"/>
                      <a:pt x="31" y="117"/>
                    </a:cubicBezTo>
                    <a:cubicBezTo>
                      <a:pt x="30" y="118"/>
                      <a:pt x="30" y="118"/>
                      <a:pt x="30" y="119"/>
                    </a:cubicBezTo>
                    <a:cubicBezTo>
                      <a:pt x="29" y="121"/>
                      <a:pt x="28" y="121"/>
                      <a:pt x="27" y="121"/>
                    </a:cubicBezTo>
                    <a:cubicBezTo>
                      <a:pt x="24" y="123"/>
                      <a:pt x="32" y="126"/>
                      <a:pt x="29" y="128"/>
                    </a:cubicBezTo>
                    <a:cubicBezTo>
                      <a:pt x="28" y="130"/>
                      <a:pt x="27" y="129"/>
                      <a:pt x="25" y="129"/>
                    </a:cubicBezTo>
                    <a:cubicBezTo>
                      <a:pt x="21" y="128"/>
                      <a:pt x="26" y="132"/>
                      <a:pt x="26" y="132"/>
                    </a:cubicBezTo>
                    <a:cubicBezTo>
                      <a:pt x="26" y="134"/>
                      <a:pt x="25" y="135"/>
                      <a:pt x="27" y="135"/>
                    </a:cubicBezTo>
                    <a:cubicBezTo>
                      <a:pt x="29" y="136"/>
                      <a:pt x="29" y="137"/>
                      <a:pt x="31" y="138"/>
                    </a:cubicBezTo>
                    <a:cubicBezTo>
                      <a:pt x="33" y="138"/>
                      <a:pt x="34" y="140"/>
                      <a:pt x="36" y="141"/>
                    </a:cubicBezTo>
                    <a:cubicBezTo>
                      <a:pt x="36" y="141"/>
                      <a:pt x="37" y="142"/>
                      <a:pt x="38" y="142"/>
                    </a:cubicBezTo>
                    <a:cubicBezTo>
                      <a:pt x="39" y="142"/>
                      <a:pt x="38" y="140"/>
                      <a:pt x="40" y="140"/>
                    </a:cubicBezTo>
                    <a:cubicBezTo>
                      <a:pt x="44" y="140"/>
                      <a:pt x="46" y="147"/>
                      <a:pt x="50" y="147"/>
                    </a:cubicBezTo>
                    <a:cubicBezTo>
                      <a:pt x="52" y="147"/>
                      <a:pt x="52" y="150"/>
                      <a:pt x="54" y="150"/>
                    </a:cubicBezTo>
                    <a:cubicBezTo>
                      <a:pt x="56" y="151"/>
                      <a:pt x="57" y="153"/>
                      <a:pt x="58" y="153"/>
                    </a:cubicBezTo>
                    <a:cubicBezTo>
                      <a:pt x="60" y="151"/>
                      <a:pt x="60" y="154"/>
                      <a:pt x="62" y="154"/>
                    </a:cubicBezTo>
                    <a:cubicBezTo>
                      <a:pt x="63" y="154"/>
                      <a:pt x="63" y="153"/>
                      <a:pt x="64" y="153"/>
                    </a:cubicBezTo>
                    <a:cubicBezTo>
                      <a:pt x="65" y="153"/>
                      <a:pt x="65" y="154"/>
                      <a:pt x="66" y="155"/>
                    </a:cubicBezTo>
                    <a:cubicBezTo>
                      <a:pt x="68" y="155"/>
                      <a:pt x="70" y="155"/>
                      <a:pt x="72" y="154"/>
                    </a:cubicBezTo>
                    <a:cubicBezTo>
                      <a:pt x="75" y="153"/>
                      <a:pt x="73" y="155"/>
                      <a:pt x="74" y="156"/>
                    </a:cubicBezTo>
                    <a:cubicBezTo>
                      <a:pt x="74" y="156"/>
                      <a:pt x="76" y="153"/>
                      <a:pt x="77" y="153"/>
                    </a:cubicBezTo>
                    <a:cubicBezTo>
                      <a:pt x="78" y="152"/>
                      <a:pt x="80" y="152"/>
                      <a:pt x="81" y="153"/>
                    </a:cubicBezTo>
                    <a:cubicBezTo>
                      <a:pt x="83" y="155"/>
                      <a:pt x="85" y="153"/>
                      <a:pt x="87" y="154"/>
                    </a:cubicBezTo>
                    <a:cubicBezTo>
                      <a:pt x="89" y="155"/>
                      <a:pt x="91" y="153"/>
                      <a:pt x="92" y="151"/>
                    </a:cubicBezTo>
                    <a:cubicBezTo>
                      <a:pt x="93" y="151"/>
                      <a:pt x="93" y="150"/>
                      <a:pt x="94" y="150"/>
                    </a:cubicBezTo>
                    <a:cubicBezTo>
                      <a:pt x="95" y="149"/>
                      <a:pt x="96" y="150"/>
                      <a:pt x="97" y="149"/>
                    </a:cubicBezTo>
                    <a:cubicBezTo>
                      <a:pt x="98" y="148"/>
                      <a:pt x="99" y="146"/>
                      <a:pt x="101" y="147"/>
                    </a:cubicBezTo>
                    <a:cubicBezTo>
                      <a:pt x="103" y="148"/>
                      <a:pt x="103" y="148"/>
                      <a:pt x="106" y="146"/>
                    </a:cubicBezTo>
                    <a:cubicBezTo>
                      <a:pt x="107" y="145"/>
                      <a:pt x="109" y="148"/>
                      <a:pt x="109" y="149"/>
                    </a:cubicBezTo>
                    <a:cubicBezTo>
                      <a:pt x="108" y="151"/>
                      <a:pt x="106" y="152"/>
                      <a:pt x="108" y="152"/>
                    </a:cubicBezTo>
                    <a:cubicBezTo>
                      <a:pt x="111" y="152"/>
                      <a:pt x="111" y="152"/>
                      <a:pt x="114" y="151"/>
                    </a:cubicBezTo>
                    <a:cubicBezTo>
                      <a:pt x="115" y="151"/>
                      <a:pt x="116" y="154"/>
                      <a:pt x="116" y="155"/>
                    </a:cubicBezTo>
                    <a:cubicBezTo>
                      <a:pt x="116" y="155"/>
                      <a:pt x="116" y="157"/>
                      <a:pt x="117" y="156"/>
                    </a:cubicBezTo>
                    <a:cubicBezTo>
                      <a:pt x="117" y="156"/>
                      <a:pt x="119" y="156"/>
                      <a:pt x="119" y="157"/>
                    </a:cubicBezTo>
                    <a:cubicBezTo>
                      <a:pt x="119" y="158"/>
                      <a:pt x="117" y="159"/>
                      <a:pt x="118" y="160"/>
                    </a:cubicBezTo>
                    <a:cubicBezTo>
                      <a:pt x="119" y="162"/>
                      <a:pt x="118" y="165"/>
                      <a:pt x="117" y="166"/>
                    </a:cubicBezTo>
                    <a:cubicBezTo>
                      <a:pt x="116" y="168"/>
                      <a:pt x="114" y="169"/>
                      <a:pt x="113" y="170"/>
                    </a:cubicBezTo>
                    <a:cubicBezTo>
                      <a:pt x="113" y="171"/>
                      <a:pt x="113" y="176"/>
                      <a:pt x="112" y="175"/>
                    </a:cubicBezTo>
                    <a:cubicBezTo>
                      <a:pt x="113" y="176"/>
                      <a:pt x="119" y="173"/>
                      <a:pt x="120" y="175"/>
                    </a:cubicBezTo>
                    <a:cubicBezTo>
                      <a:pt x="120" y="175"/>
                      <a:pt x="118" y="176"/>
                      <a:pt x="119" y="178"/>
                    </a:cubicBezTo>
                    <a:cubicBezTo>
                      <a:pt x="120" y="180"/>
                      <a:pt x="123" y="180"/>
                      <a:pt x="122" y="181"/>
                    </a:cubicBezTo>
                    <a:cubicBezTo>
                      <a:pt x="122" y="182"/>
                      <a:pt x="121" y="184"/>
                      <a:pt x="121" y="185"/>
                    </a:cubicBezTo>
                    <a:cubicBezTo>
                      <a:pt x="122" y="186"/>
                      <a:pt x="125" y="185"/>
                      <a:pt x="125" y="186"/>
                    </a:cubicBezTo>
                    <a:cubicBezTo>
                      <a:pt x="125" y="186"/>
                      <a:pt x="125" y="187"/>
                      <a:pt x="125" y="187"/>
                    </a:cubicBezTo>
                    <a:cubicBezTo>
                      <a:pt x="125" y="189"/>
                      <a:pt x="126" y="188"/>
                      <a:pt x="127" y="188"/>
                    </a:cubicBezTo>
                    <a:cubicBezTo>
                      <a:pt x="128" y="188"/>
                      <a:pt x="129" y="187"/>
                      <a:pt x="130" y="188"/>
                    </a:cubicBezTo>
                    <a:cubicBezTo>
                      <a:pt x="131" y="188"/>
                      <a:pt x="132" y="189"/>
                      <a:pt x="133" y="190"/>
                    </a:cubicBezTo>
                    <a:cubicBezTo>
                      <a:pt x="135" y="191"/>
                      <a:pt x="134" y="187"/>
                      <a:pt x="134" y="186"/>
                    </a:cubicBezTo>
                    <a:cubicBezTo>
                      <a:pt x="132" y="182"/>
                      <a:pt x="134" y="184"/>
                      <a:pt x="136" y="182"/>
                    </a:cubicBezTo>
                    <a:cubicBezTo>
                      <a:pt x="138" y="181"/>
                      <a:pt x="137" y="182"/>
                      <a:pt x="139" y="183"/>
                    </a:cubicBezTo>
                    <a:cubicBezTo>
                      <a:pt x="139" y="183"/>
                      <a:pt x="141" y="182"/>
                      <a:pt x="141" y="182"/>
                    </a:cubicBezTo>
                    <a:cubicBezTo>
                      <a:pt x="141" y="183"/>
                      <a:pt x="143" y="181"/>
                      <a:pt x="143" y="182"/>
                    </a:cubicBezTo>
                    <a:cubicBezTo>
                      <a:pt x="144" y="183"/>
                      <a:pt x="144" y="184"/>
                      <a:pt x="146" y="182"/>
                    </a:cubicBezTo>
                    <a:cubicBezTo>
                      <a:pt x="147" y="181"/>
                      <a:pt x="147" y="182"/>
                      <a:pt x="148" y="181"/>
                    </a:cubicBezTo>
                    <a:cubicBezTo>
                      <a:pt x="149" y="180"/>
                      <a:pt x="149" y="178"/>
                      <a:pt x="151" y="178"/>
                    </a:cubicBezTo>
                    <a:cubicBezTo>
                      <a:pt x="152" y="178"/>
                      <a:pt x="153" y="180"/>
                      <a:pt x="155" y="180"/>
                    </a:cubicBezTo>
                    <a:cubicBezTo>
                      <a:pt x="155" y="180"/>
                      <a:pt x="159" y="181"/>
                      <a:pt x="159" y="181"/>
                    </a:cubicBezTo>
                    <a:cubicBezTo>
                      <a:pt x="159" y="182"/>
                      <a:pt x="157" y="183"/>
                      <a:pt x="157" y="184"/>
                    </a:cubicBezTo>
                    <a:cubicBezTo>
                      <a:pt x="158" y="185"/>
                      <a:pt x="160" y="186"/>
                      <a:pt x="161" y="187"/>
                    </a:cubicBezTo>
                    <a:cubicBezTo>
                      <a:pt x="163" y="188"/>
                      <a:pt x="167" y="189"/>
                      <a:pt x="168" y="186"/>
                    </a:cubicBezTo>
                    <a:cubicBezTo>
                      <a:pt x="168" y="186"/>
                      <a:pt x="170" y="188"/>
                      <a:pt x="170" y="188"/>
                    </a:cubicBezTo>
                    <a:cubicBezTo>
                      <a:pt x="171" y="189"/>
                      <a:pt x="172" y="187"/>
                      <a:pt x="174" y="188"/>
                    </a:cubicBezTo>
                    <a:cubicBezTo>
                      <a:pt x="175" y="189"/>
                      <a:pt x="173" y="190"/>
                      <a:pt x="173" y="191"/>
                    </a:cubicBezTo>
                    <a:cubicBezTo>
                      <a:pt x="173" y="192"/>
                      <a:pt x="175" y="194"/>
                      <a:pt x="175" y="195"/>
                    </a:cubicBezTo>
                    <a:cubicBezTo>
                      <a:pt x="176" y="195"/>
                      <a:pt x="177" y="194"/>
                      <a:pt x="178" y="194"/>
                    </a:cubicBezTo>
                    <a:cubicBezTo>
                      <a:pt x="178" y="193"/>
                      <a:pt x="175" y="192"/>
                      <a:pt x="176" y="191"/>
                    </a:cubicBezTo>
                    <a:cubicBezTo>
                      <a:pt x="178" y="188"/>
                      <a:pt x="180" y="188"/>
                      <a:pt x="183" y="187"/>
                    </a:cubicBezTo>
                    <a:cubicBezTo>
                      <a:pt x="185" y="186"/>
                      <a:pt x="187" y="186"/>
                      <a:pt x="189" y="186"/>
                    </a:cubicBezTo>
                    <a:cubicBezTo>
                      <a:pt x="190" y="186"/>
                      <a:pt x="190" y="184"/>
                      <a:pt x="191" y="184"/>
                    </a:cubicBezTo>
                    <a:cubicBezTo>
                      <a:pt x="193" y="184"/>
                      <a:pt x="192" y="183"/>
                      <a:pt x="192" y="182"/>
                    </a:cubicBezTo>
                    <a:cubicBezTo>
                      <a:pt x="192" y="183"/>
                      <a:pt x="196" y="182"/>
                      <a:pt x="196" y="182"/>
                    </a:cubicBezTo>
                    <a:cubicBezTo>
                      <a:pt x="198" y="181"/>
                      <a:pt x="200" y="182"/>
                      <a:pt x="202" y="182"/>
                    </a:cubicBezTo>
                    <a:cubicBezTo>
                      <a:pt x="204" y="182"/>
                      <a:pt x="205" y="181"/>
                      <a:pt x="207" y="180"/>
                    </a:cubicBezTo>
                    <a:cubicBezTo>
                      <a:pt x="208" y="180"/>
                      <a:pt x="208" y="177"/>
                      <a:pt x="209" y="177"/>
                    </a:cubicBezTo>
                    <a:cubicBezTo>
                      <a:pt x="211" y="177"/>
                      <a:pt x="212" y="176"/>
                      <a:pt x="213" y="175"/>
                    </a:cubicBezTo>
                    <a:cubicBezTo>
                      <a:pt x="214" y="175"/>
                      <a:pt x="215" y="174"/>
                      <a:pt x="215" y="173"/>
                    </a:cubicBezTo>
                    <a:cubicBezTo>
                      <a:pt x="214" y="173"/>
                      <a:pt x="218" y="172"/>
                      <a:pt x="218" y="172"/>
                    </a:cubicBezTo>
                    <a:cubicBezTo>
                      <a:pt x="219" y="171"/>
                      <a:pt x="220" y="169"/>
                      <a:pt x="221" y="168"/>
                    </a:cubicBezTo>
                    <a:cubicBezTo>
                      <a:pt x="222" y="167"/>
                      <a:pt x="222" y="167"/>
                      <a:pt x="222" y="166"/>
                    </a:cubicBezTo>
                    <a:cubicBezTo>
                      <a:pt x="223" y="164"/>
                      <a:pt x="221" y="165"/>
                      <a:pt x="221" y="164"/>
                    </a:cubicBezTo>
                    <a:cubicBezTo>
                      <a:pt x="221" y="164"/>
                      <a:pt x="226" y="164"/>
                      <a:pt x="223" y="162"/>
                    </a:cubicBezTo>
                    <a:cubicBezTo>
                      <a:pt x="222" y="161"/>
                      <a:pt x="223" y="161"/>
                      <a:pt x="224" y="161"/>
                    </a:cubicBezTo>
                    <a:cubicBezTo>
                      <a:pt x="225" y="161"/>
                      <a:pt x="225" y="160"/>
                      <a:pt x="226" y="159"/>
                    </a:cubicBezTo>
                    <a:cubicBezTo>
                      <a:pt x="227" y="158"/>
                      <a:pt x="227" y="157"/>
                      <a:pt x="228" y="156"/>
                    </a:cubicBezTo>
                    <a:cubicBezTo>
                      <a:pt x="228" y="156"/>
                      <a:pt x="228" y="154"/>
                      <a:pt x="228" y="154"/>
                    </a:cubicBezTo>
                    <a:cubicBezTo>
                      <a:pt x="229" y="153"/>
                      <a:pt x="230" y="153"/>
                      <a:pt x="231" y="152"/>
                    </a:cubicBezTo>
                    <a:cubicBezTo>
                      <a:pt x="232" y="151"/>
                      <a:pt x="231" y="150"/>
                      <a:pt x="231" y="150"/>
                    </a:cubicBezTo>
                    <a:cubicBezTo>
                      <a:pt x="231" y="149"/>
                      <a:pt x="232" y="149"/>
                      <a:pt x="232" y="149"/>
                    </a:cubicBezTo>
                    <a:cubicBezTo>
                      <a:pt x="233" y="149"/>
                      <a:pt x="232" y="147"/>
                      <a:pt x="232" y="147"/>
                    </a:cubicBezTo>
                    <a:cubicBezTo>
                      <a:pt x="232" y="147"/>
                      <a:pt x="234" y="148"/>
                      <a:pt x="234" y="147"/>
                    </a:cubicBezTo>
                    <a:cubicBezTo>
                      <a:pt x="236" y="146"/>
                      <a:pt x="234" y="146"/>
                      <a:pt x="233" y="145"/>
                    </a:cubicBezTo>
                    <a:cubicBezTo>
                      <a:pt x="233" y="145"/>
                      <a:pt x="236" y="143"/>
                      <a:pt x="236" y="143"/>
                    </a:cubicBezTo>
                    <a:cubicBezTo>
                      <a:pt x="235" y="145"/>
                      <a:pt x="232" y="142"/>
                      <a:pt x="231" y="141"/>
                    </a:cubicBezTo>
                    <a:cubicBezTo>
                      <a:pt x="231" y="141"/>
                      <a:pt x="230" y="142"/>
                      <a:pt x="229" y="142"/>
                    </a:cubicBezTo>
                    <a:cubicBezTo>
                      <a:pt x="228" y="143"/>
                      <a:pt x="227" y="141"/>
                      <a:pt x="226" y="142"/>
                    </a:cubicBezTo>
                    <a:cubicBezTo>
                      <a:pt x="228" y="141"/>
                      <a:pt x="230" y="140"/>
                      <a:pt x="231" y="139"/>
                    </a:cubicBezTo>
                    <a:cubicBezTo>
                      <a:pt x="232" y="138"/>
                      <a:pt x="235" y="138"/>
                      <a:pt x="233" y="136"/>
                    </a:cubicBezTo>
                    <a:cubicBezTo>
                      <a:pt x="231" y="135"/>
                      <a:pt x="230" y="134"/>
                      <a:pt x="228" y="132"/>
                    </a:cubicBezTo>
                    <a:cubicBezTo>
                      <a:pt x="228" y="131"/>
                      <a:pt x="223" y="133"/>
                      <a:pt x="223" y="130"/>
                    </a:cubicBezTo>
                    <a:cubicBezTo>
                      <a:pt x="223" y="132"/>
                      <a:pt x="228" y="132"/>
                      <a:pt x="229" y="132"/>
                    </a:cubicBezTo>
                    <a:cubicBezTo>
                      <a:pt x="230" y="132"/>
                      <a:pt x="233" y="135"/>
                      <a:pt x="234" y="133"/>
                    </a:cubicBezTo>
                    <a:cubicBezTo>
                      <a:pt x="235" y="131"/>
                      <a:pt x="229" y="129"/>
                      <a:pt x="229" y="127"/>
                    </a:cubicBezTo>
                    <a:cubicBezTo>
                      <a:pt x="228" y="125"/>
                      <a:pt x="228" y="121"/>
                      <a:pt x="226" y="120"/>
                    </a:cubicBezTo>
                    <a:cubicBezTo>
                      <a:pt x="225" y="118"/>
                      <a:pt x="219" y="118"/>
                      <a:pt x="221" y="115"/>
                    </a:cubicBezTo>
                    <a:cubicBezTo>
                      <a:pt x="222" y="113"/>
                      <a:pt x="223" y="112"/>
                      <a:pt x="224" y="111"/>
                    </a:cubicBezTo>
                    <a:cubicBezTo>
                      <a:pt x="226" y="109"/>
                      <a:pt x="224" y="110"/>
                      <a:pt x="225" y="109"/>
                    </a:cubicBezTo>
                    <a:cubicBezTo>
                      <a:pt x="225" y="108"/>
                      <a:pt x="228" y="109"/>
                      <a:pt x="228" y="109"/>
                    </a:cubicBezTo>
                    <a:cubicBezTo>
                      <a:pt x="229" y="108"/>
                      <a:pt x="227" y="107"/>
                      <a:pt x="229" y="106"/>
                    </a:cubicBezTo>
                    <a:cubicBezTo>
                      <a:pt x="231" y="106"/>
                      <a:pt x="232" y="105"/>
                      <a:pt x="233" y="104"/>
                    </a:cubicBezTo>
                    <a:cubicBezTo>
                      <a:pt x="234" y="104"/>
                      <a:pt x="235" y="104"/>
                      <a:pt x="235" y="104"/>
                    </a:cubicBezTo>
                    <a:cubicBezTo>
                      <a:pt x="236" y="104"/>
                      <a:pt x="235" y="105"/>
                      <a:pt x="236" y="105"/>
                    </a:cubicBezTo>
                    <a:cubicBezTo>
                      <a:pt x="237" y="106"/>
                      <a:pt x="238" y="103"/>
                      <a:pt x="238" y="102"/>
                    </a:cubicBezTo>
                    <a:cubicBezTo>
                      <a:pt x="236" y="100"/>
                      <a:pt x="234" y="101"/>
                      <a:pt x="233" y="101"/>
                    </a:cubicBezTo>
                    <a:cubicBezTo>
                      <a:pt x="231" y="101"/>
                      <a:pt x="230" y="99"/>
                      <a:pt x="228" y="100"/>
                    </a:cubicBezTo>
                    <a:cubicBezTo>
                      <a:pt x="227" y="100"/>
                      <a:pt x="226" y="102"/>
                      <a:pt x="224" y="102"/>
                    </a:cubicBezTo>
                    <a:cubicBezTo>
                      <a:pt x="223" y="103"/>
                      <a:pt x="221" y="103"/>
                      <a:pt x="220" y="102"/>
                    </a:cubicBezTo>
                    <a:cubicBezTo>
                      <a:pt x="219" y="101"/>
                      <a:pt x="221" y="99"/>
                      <a:pt x="220" y="98"/>
                    </a:cubicBezTo>
                    <a:cubicBezTo>
                      <a:pt x="218" y="97"/>
                      <a:pt x="210" y="97"/>
                      <a:pt x="213" y="92"/>
                    </a:cubicBezTo>
                    <a:cubicBezTo>
                      <a:pt x="214" y="91"/>
                      <a:pt x="215" y="92"/>
                      <a:pt x="217" y="92"/>
                    </a:cubicBezTo>
                    <a:cubicBezTo>
                      <a:pt x="218" y="92"/>
                      <a:pt x="220" y="91"/>
                      <a:pt x="221" y="90"/>
                    </a:cubicBezTo>
                    <a:cubicBezTo>
                      <a:pt x="223" y="87"/>
                      <a:pt x="226" y="85"/>
                      <a:pt x="229" y="83"/>
                    </a:cubicBezTo>
                    <a:cubicBezTo>
                      <a:pt x="230" y="81"/>
                      <a:pt x="231" y="81"/>
                      <a:pt x="233" y="81"/>
                    </a:cubicBezTo>
                    <a:cubicBezTo>
                      <a:pt x="233" y="82"/>
                      <a:pt x="236" y="82"/>
                      <a:pt x="236" y="83"/>
                    </a:cubicBezTo>
                    <a:cubicBezTo>
                      <a:pt x="235" y="84"/>
                      <a:pt x="235" y="86"/>
                      <a:pt x="234" y="87"/>
                    </a:cubicBezTo>
                    <a:cubicBezTo>
                      <a:pt x="233" y="87"/>
                      <a:pt x="231" y="88"/>
                      <a:pt x="231" y="89"/>
                    </a:cubicBezTo>
                    <a:cubicBezTo>
                      <a:pt x="231" y="90"/>
                      <a:pt x="234" y="90"/>
                      <a:pt x="234" y="90"/>
                    </a:cubicBezTo>
                    <a:cubicBezTo>
                      <a:pt x="234" y="90"/>
                      <a:pt x="230" y="93"/>
                      <a:pt x="231" y="93"/>
                    </a:cubicBezTo>
                    <a:cubicBezTo>
                      <a:pt x="232" y="94"/>
                      <a:pt x="237" y="89"/>
                      <a:pt x="238" y="89"/>
                    </a:cubicBezTo>
                    <a:cubicBezTo>
                      <a:pt x="240" y="88"/>
                      <a:pt x="242" y="87"/>
                      <a:pt x="244" y="87"/>
                    </a:cubicBezTo>
                    <a:cubicBezTo>
                      <a:pt x="246" y="87"/>
                      <a:pt x="246" y="87"/>
                      <a:pt x="247" y="85"/>
                    </a:cubicBezTo>
                    <a:cubicBezTo>
                      <a:pt x="249" y="84"/>
                      <a:pt x="252" y="83"/>
                      <a:pt x="254" y="81"/>
                    </a:cubicBezTo>
                    <a:cubicBezTo>
                      <a:pt x="255" y="80"/>
                      <a:pt x="257" y="77"/>
                      <a:pt x="259" y="77"/>
                    </a:cubicBezTo>
                    <a:cubicBezTo>
                      <a:pt x="260" y="76"/>
                      <a:pt x="266" y="80"/>
                      <a:pt x="266" y="77"/>
                    </a:cubicBezTo>
                    <a:cubicBezTo>
                      <a:pt x="266" y="76"/>
                      <a:pt x="265" y="75"/>
                      <a:pt x="266" y="74"/>
                    </a:cubicBezTo>
                    <a:cubicBezTo>
                      <a:pt x="267" y="74"/>
                      <a:pt x="268" y="74"/>
                      <a:pt x="269" y="74"/>
                    </a:cubicBezTo>
                    <a:cubicBezTo>
                      <a:pt x="271" y="74"/>
                      <a:pt x="270" y="73"/>
                      <a:pt x="271" y="72"/>
                    </a:cubicBezTo>
                    <a:cubicBezTo>
                      <a:pt x="273" y="71"/>
                      <a:pt x="274" y="72"/>
                      <a:pt x="274" y="70"/>
                    </a:cubicBezTo>
                    <a:cubicBezTo>
                      <a:pt x="274" y="67"/>
                      <a:pt x="277" y="70"/>
                      <a:pt x="278" y="71"/>
                    </a:cubicBezTo>
                    <a:cubicBezTo>
                      <a:pt x="278" y="69"/>
                      <a:pt x="281" y="69"/>
                      <a:pt x="281" y="67"/>
                    </a:cubicBezTo>
                    <a:cubicBezTo>
                      <a:pt x="281" y="65"/>
                      <a:pt x="282" y="62"/>
                      <a:pt x="281" y="60"/>
                    </a:cubicBezTo>
                    <a:cubicBezTo>
                      <a:pt x="279" y="57"/>
                      <a:pt x="280" y="58"/>
                      <a:pt x="282" y="56"/>
                    </a:cubicBezTo>
                    <a:cubicBezTo>
                      <a:pt x="284" y="55"/>
                      <a:pt x="285" y="54"/>
                      <a:pt x="287" y="55"/>
                    </a:cubicBezTo>
                    <a:cubicBezTo>
                      <a:pt x="290" y="56"/>
                      <a:pt x="290" y="56"/>
                      <a:pt x="291" y="53"/>
                    </a:cubicBezTo>
                    <a:cubicBezTo>
                      <a:pt x="292" y="51"/>
                      <a:pt x="294" y="50"/>
                      <a:pt x="295" y="47"/>
                    </a:cubicBezTo>
                    <a:cubicBezTo>
                      <a:pt x="295" y="45"/>
                      <a:pt x="296" y="43"/>
                      <a:pt x="298" y="41"/>
                    </a:cubicBezTo>
                    <a:cubicBezTo>
                      <a:pt x="300" y="39"/>
                      <a:pt x="298" y="39"/>
                      <a:pt x="298" y="3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4" name="Freeform 716">
                <a:extLst>
                  <a:ext uri="{FF2B5EF4-FFF2-40B4-BE49-F238E27FC236}">
                    <a16:creationId xmlns:a16="http://schemas.microsoft.com/office/drawing/2014/main" id="{D32284B4-CCBF-A843-9955-F1CE62825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4849" y="6379126"/>
                <a:ext cx="1335992" cy="614682"/>
              </a:xfrm>
              <a:custGeom>
                <a:avLst/>
                <a:gdLst>
                  <a:gd name="T0" fmla="*/ 0 w 157"/>
                  <a:gd name="T1" fmla="*/ 19 h 68"/>
                  <a:gd name="T2" fmla="*/ 7 w 157"/>
                  <a:gd name="T3" fmla="*/ 26 h 68"/>
                  <a:gd name="T4" fmla="*/ 12 w 157"/>
                  <a:gd name="T5" fmla="*/ 29 h 68"/>
                  <a:gd name="T6" fmla="*/ 15 w 157"/>
                  <a:gd name="T7" fmla="*/ 36 h 68"/>
                  <a:gd name="T8" fmla="*/ 15 w 157"/>
                  <a:gd name="T9" fmla="*/ 38 h 68"/>
                  <a:gd name="T10" fmla="*/ 15 w 157"/>
                  <a:gd name="T11" fmla="*/ 40 h 68"/>
                  <a:gd name="T12" fmla="*/ 16 w 157"/>
                  <a:gd name="T13" fmla="*/ 45 h 68"/>
                  <a:gd name="T14" fmla="*/ 28 w 157"/>
                  <a:gd name="T15" fmla="*/ 47 h 68"/>
                  <a:gd name="T16" fmla="*/ 36 w 157"/>
                  <a:gd name="T17" fmla="*/ 54 h 68"/>
                  <a:gd name="T18" fmla="*/ 39 w 157"/>
                  <a:gd name="T19" fmla="*/ 59 h 68"/>
                  <a:gd name="T20" fmla="*/ 44 w 157"/>
                  <a:gd name="T21" fmla="*/ 60 h 68"/>
                  <a:gd name="T22" fmla="*/ 56 w 157"/>
                  <a:gd name="T23" fmla="*/ 60 h 68"/>
                  <a:gd name="T24" fmla="*/ 64 w 157"/>
                  <a:gd name="T25" fmla="*/ 61 h 68"/>
                  <a:gd name="T26" fmla="*/ 69 w 157"/>
                  <a:gd name="T27" fmla="*/ 64 h 68"/>
                  <a:gd name="T28" fmla="*/ 76 w 157"/>
                  <a:gd name="T29" fmla="*/ 66 h 68"/>
                  <a:gd name="T30" fmla="*/ 81 w 157"/>
                  <a:gd name="T31" fmla="*/ 67 h 68"/>
                  <a:gd name="T32" fmla="*/ 93 w 157"/>
                  <a:gd name="T33" fmla="*/ 62 h 68"/>
                  <a:gd name="T34" fmla="*/ 106 w 157"/>
                  <a:gd name="T35" fmla="*/ 61 h 68"/>
                  <a:gd name="T36" fmla="*/ 113 w 157"/>
                  <a:gd name="T37" fmla="*/ 55 h 68"/>
                  <a:gd name="T38" fmla="*/ 114 w 157"/>
                  <a:gd name="T39" fmla="*/ 51 h 68"/>
                  <a:gd name="T40" fmla="*/ 115 w 157"/>
                  <a:gd name="T41" fmla="*/ 47 h 68"/>
                  <a:gd name="T42" fmla="*/ 126 w 157"/>
                  <a:gd name="T43" fmla="*/ 46 h 68"/>
                  <a:gd name="T44" fmla="*/ 130 w 157"/>
                  <a:gd name="T45" fmla="*/ 44 h 68"/>
                  <a:gd name="T46" fmla="*/ 137 w 157"/>
                  <a:gd name="T47" fmla="*/ 42 h 68"/>
                  <a:gd name="T48" fmla="*/ 139 w 157"/>
                  <a:gd name="T49" fmla="*/ 38 h 68"/>
                  <a:gd name="T50" fmla="*/ 143 w 157"/>
                  <a:gd name="T51" fmla="*/ 37 h 68"/>
                  <a:gd name="T52" fmla="*/ 154 w 157"/>
                  <a:gd name="T53" fmla="*/ 36 h 68"/>
                  <a:gd name="T54" fmla="*/ 150 w 157"/>
                  <a:gd name="T55" fmla="*/ 29 h 68"/>
                  <a:gd name="T56" fmla="*/ 145 w 157"/>
                  <a:gd name="T57" fmla="*/ 28 h 68"/>
                  <a:gd name="T58" fmla="*/ 141 w 157"/>
                  <a:gd name="T59" fmla="*/ 29 h 68"/>
                  <a:gd name="T60" fmla="*/ 136 w 157"/>
                  <a:gd name="T61" fmla="*/ 28 h 68"/>
                  <a:gd name="T62" fmla="*/ 134 w 157"/>
                  <a:gd name="T63" fmla="*/ 27 h 68"/>
                  <a:gd name="T64" fmla="*/ 137 w 157"/>
                  <a:gd name="T65" fmla="*/ 19 h 68"/>
                  <a:gd name="T66" fmla="*/ 137 w 157"/>
                  <a:gd name="T67" fmla="*/ 14 h 68"/>
                  <a:gd name="T68" fmla="*/ 131 w 157"/>
                  <a:gd name="T69" fmla="*/ 14 h 68"/>
                  <a:gd name="T70" fmla="*/ 124 w 157"/>
                  <a:gd name="T71" fmla="*/ 15 h 68"/>
                  <a:gd name="T72" fmla="*/ 114 w 157"/>
                  <a:gd name="T73" fmla="*/ 19 h 68"/>
                  <a:gd name="T74" fmla="*/ 103 w 157"/>
                  <a:gd name="T75" fmla="*/ 19 h 68"/>
                  <a:gd name="T76" fmla="*/ 98 w 157"/>
                  <a:gd name="T77" fmla="*/ 17 h 68"/>
                  <a:gd name="T78" fmla="*/ 94 w 157"/>
                  <a:gd name="T79" fmla="*/ 15 h 68"/>
                  <a:gd name="T80" fmla="*/ 83 w 157"/>
                  <a:gd name="T81" fmla="*/ 11 h 68"/>
                  <a:gd name="T82" fmla="*/ 77 w 157"/>
                  <a:gd name="T83" fmla="*/ 13 h 68"/>
                  <a:gd name="T84" fmla="*/ 71 w 157"/>
                  <a:gd name="T85" fmla="*/ 12 h 68"/>
                  <a:gd name="T86" fmla="*/ 68 w 157"/>
                  <a:gd name="T87" fmla="*/ 8 h 68"/>
                  <a:gd name="T88" fmla="*/ 64 w 157"/>
                  <a:gd name="T89" fmla="*/ 5 h 68"/>
                  <a:gd name="T90" fmla="*/ 58 w 157"/>
                  <a:gd name="T91" fmla="*/ 3 h 68"/>
                  <a:gd name="T92" fmla="*/ 52 w 157"/>
                  <a:gd name="T93" fmla="*/ 1 h 68"/>
                  <a:gd name="T94" fmla="*/ 45 w 157"/>
                  <a:gd name="T95" fmla="*/ 7 h 68"/>
                  <a:gd name="T96" fmla="*/ 47 w 157"/>
                  <a:gd name="T97" fmla="*/ 13 h 68"/>
                  <a:gd name="T98" fmla="*/ 41 w 157"/>
                  <a:gd name="T99" fmla="*/ 15 h 68"/>
                  <a:gd name="T100" fmla="*/ 37 w 157"/>
                  <a:gd name="T101" fmla="*/ 14 h 68"/>
                  <a:gd name="T102" fmla="*/ 34 w 157"/>
                  <a:gd name="T103" fmla="*/ 14 h 68"/>
                  <a:gd name="T104" fmla="*/ 28 w 157"/>
                  <a:gd name="T105" fmla="*/ 10 h 68"/>
                  <a:gd name="T106" fmla="*/ 21 w 157"/>
                  <a:gd name="T107" fmla="*/ 9 h 68"/>
                  <a:gd name="T108" fmla="*/ 13 w 157"/>
                  <a:gd name="T109" fmla="*/ 13 h 68"/>
                  <a:gd name="T110" fmla="*/ 7 w 157"/>
                  <a:gd name="T111" fmla="*/ 17 h 68"/>
                  <a:gd name="T112" fmla="*/ 0 w 157"/>
                  <a:gd name="T113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7" h="68">
                    <a:moveTo>
                      <a:pt x="0" y="19"/>
                    </a:moveTo>
                    <a:cubicBezTo>
                      <a:pt x="1" y="23"/>
                      <a:pt x="3" y="25"/>
                      <a:pt x="7" y="26"/>
                    </a:cubicBezTo>
                    <a:cubicBezTo>
                      <a:pt x="9" y="27"/>
                      <a:pt x="10" y="28"/>
                      <a:pt x="12" y="29"/>
                    </a:cubicBezTo>
                    <a:cubicBezTo>
                      <a:pt x="13" y="31"/>
                      <a:pt x="14" y="34"/>
                      <a:pt x="15" y="36"/>
                    </a:cubicBezTo>
                    <a:cubicBezTo>
                      <a:pt x="16" y="37"/>
                      <a:pt x="15" y="37"/>
                      <a:pt x="15" y="38"/>
                    </a:cubicBezTo>
                    <a:cubicBezTo>
                      <a:pt x="14" y="38"/>
                      <a:pt x="15" y="39"/>
                      <a:pt x="15" y="40"/>
                    </a:cubicBezTo>
                    <a:cubicBezTo>
                      <a:pt x="14" y="43"/>
                      <a:pt x="13" y="43"/>
                      <a:pt x="16" y="45"/>
                    </a:cubicBezTo>
                    <a:cubicBezTo>
                      <a:pt x="20" y="46"/>
                      <a:pt x="24" y="45"/>
                      <a:pt x="28" y="47"/>
                    </a:cubicBezTo>
                    <a:cubicBezTo>
                      <a:pt x="30" y="49"/>
                      <a:pt x="34" y="52"/>
                      <a:pt x="36" y="54"/>
                    </a:cubicBezTo>
                    <a:cubicBezTo>
                      <a:pt x="37" y="55"/>
                      <a:pt x="38" y="57"/>
                      <a:pt x="39" y="59"/>
                    </a:cubicBezTo>
                    <a:cubicBezTo>
                      <a:pt x="40" y="61"/>
                      <a:pt x="43" y="60"/>
                      <a:pt x="44" y="60"/>
                    </a:cubicBezTo>
                    <a:cubicBezTo>
                      <a:pt x="48" y="60"/>
                      <a:pt x="52" y="60"/>
                      <a:pt x="56" y="60"/>
                    </a:cubicBezTo>
                    <a:cubicBezTo>
                      <a:pt x="58" y="60"/>
                      <a:pt x="62" y="60"/>
                      <a:pt x="64" y="61"/>
                    </a:cubicBezTo>
                    <a:cubicBezTo>
                      <a:pt x="66" y="62"/>
                      <a:pt x="67" y="64"/>
                      <a:pt x="69" y="64"/>
                    </a:cubicBezTo>
                    <a:cubicBezTo>
                      <a:pt x="71" y="65"/>
                      <a:pt x="74" y="66"/>
                      <a:pt x="76" y="66"/>
                    </a:cubicBezTo>
                    <a:cubicBezTo>
                      <a:pt x="78" y="65"/>
                      <a:pt x="80" y="68"/>
                      <a:pt x="81" y="67"/>
                    </a:cubicBezTo>
                    <a:cubicBezTo>
                      <a:pt x="85" y="65"/>
                      <a:pt x="88" y="63"/>
                      <a:pt x="93" y="62"/>
                    </a:cubicBezTo>
                    <a:cubicBezTo>
                      <a:pt x="97" y="62"/>
                      <a:pt x="103" y="63"/>
                      <a:pt x="106" y="61"/>
                    </a:cubicBezTo>
                    <a:cubicBezTo>
                      <a:pt x="109" y="59"/>
                      <a:pt x="110" y="56"/>
                      <a:pt x="113" y="55"/>
                    </a:cubicBezTo>
                    <a:cubicBezTo>
                      <a:pt x="116" y="54"/>
                      <a:pt x="116" y="53"/>
                      <a:pt x="114" y="51"/>
                    </a:cubicBezTo>
                    <a:cubicBezTo>
                      <a:pt x="113" y="50"/>
                      <a:pt x="113" y="48"/>
                      <a:pt x="115" y="47"/>
                    </a:cubicBezTo>
                    <a:cubicBezTo>
                      <a:pt x="118" y="44"/>
                      <a:pt x="122" y="50"/>
                      <a:pt x="126" y="46"/>
                    </a:cubicBezTo>
                    <a:cubicBezTo>
                      <a:pt x="127" y="45"/>
                      <a:pt x="128" y="44"/>
                      <a:pt x="130" y="44"/>
                    </a:cubicBezTo>
                    <a:cubicBezTo>
                      <a:pt x="133" y="43"/>
                      <a:pt x="134" y="44"/>
                      <a:pt x="137" y="42"/>
                    </a:cubicBezTo>
                    <a:cubicBezTo>
                      <a:pt x="138" y="41"/>
                      <a:pt x="138" y="38"/>
                      <a:pt x="139" y="38"/>
                    </a:cubicBezTo>
                    <a:cubicBezTo>
                      <a:pt x="141" y="37"/>
                      <a:pt x="142" y="37"/>
                      <a:pt x="143" y="37"/>
                    </a:cubicBezTo>
                    <a:cubicBezTo>
                      <a:pt x="147" y="36"/>
                      <a:pt x="150" y="35"/>
                      <a:pt x="154" y="36"/>
                    </a:cubicBezTo>
                    <a:cubicBezTo>
                      <a:pt x="157" y="36"/>
                      <a:pt x="151" y="29"/>
                      <a:pt x="150" y="29"/>
                    </a:cubicBezTo>
                    <a:cubicBezTo>
                      <a:pt x="149" y="28"/>
                      <a:pt x="147" y="27"/>
                      <a:pt x="145" y="28"/>
                    </a:cubicBezTo>
                    <a:cubicBezTo>
                      <a:pt x="143" y="28"/>
                      <a:pt x="143" y="30"/>
                      <a:pt x="141" y="29"/>
                    </a:cubicBezTo>
                    <a:cubicBezTo>
                      <a:pt x="140" y="28"/>
                      <a:pt x="137" y="27"/>
                      <a:pt x="136" y="28"/>
                    </a:cubicBezTo>
                    <a:cubicBezTo>
                      <a:pt x="135" y="30"/>
                      <a:pt x="134" y="29"/>
                      <a:pt x="134" y="27"/>
                    </a:cubicBezTo>
                    <a:cubicBezTo>
                      <a:pt x="134" y="25"/>
                      <a:pt x="137" y="21"/>
                      <a:pt x="137" y="19"/>
                    </a:cubicBezTo>
                    <a:cubicBezTo>
                      <a:pt x="138" y="17"/>
                      <a:pt x="141" y="14"/>
                      <a:pt x="137" y="14"/>
                    </a:cubicBezTo>
                    <a:cubicBezTo>
                      <a:pt x="134" y="14"/>
                      <a:pt x="134" y="15"/>
                      <a:pt x="131" y="14"/>
                    </a:cubicBezTo>
                    <a:cubicBezTo>
                      <a:pt x="128" y="13"/>
                      <a:pt x="127" y="13"/>
                      <a:pt x="124" y="15"/>
                    </a:cubicBezTo>
                    <a:cubicBezTo>
                      <a:pt x="121" y="17"/>
                      <a:pt x="117" y="18"/>
                      <a:pt x="114" y="19"/>
                    </a:cubicBezTo>
                    <a:cubicBezTo>
                      <a:pt x="109" y="20"/>
                      <a:pt x="107" y="19"/>
                      <a:pt x="103" y="19"/>
                    </a:cubicBezTo>
                    <a:cubicBezTo>
                      <a:pt x="101" y="18"/>
                      <a:pt x="100" y="18"/>
                      <a:pt x="98" y="17"/>
                    </a:cubicBezTo>
                    <a:cubicBezTo>
                      <a:pt x="97" y="17"/>
                      <a:pt x="96" y="15"/>
                      <a:pt x="94" y="15"/>
                    </a:cubicBezTo>
                    <a:cubicBezTo>
                      <a:pt x="90" y="14"/>
                      <a:pt x="88" y="12"/>
                      <a:pt x="83" y="11"/>
                    </a:cubicBezTo>
                    <a:cubicBezTo>
                      <a:pt x="81" y="11"/>
                      <a:pt x="79" y="12"/>
                      <a:pt x="77" y="13"/>
                    </a:cubicBezTo>
                    <a:cubicBezTo>
                      <a:pt x="75" y="14"/>
                      <a:pt x="73" y="13"/>
                      <a:pt x="71" y="12"/>
                    </a:cubicBezTo>
                    <a:cubicBezTo>
                      <a:pt x="69" y="11"/>
                      <a:pt x="68" y="11"/>
                      <a:pt x="68" y="8"/>
                    </a:cubicBezTo>
                    <a:cubicBezTo>
                      <a:pt x="67" y="6"/>
                      <a:pt x="67" y="6"/>
                      <a:pt x="64" y="5"/>
                    </a:cubicBezTo>
                    <a:cubicBezTo>
                      <a:pt x="62" y="4"/>
                      <a:pt x="60" y="3"/>
                      <a:pt x="58" y="3"/>
                    </a:cubicBezTo>
                    <a:cubicBezTo>
                      <a:pt x="56" y="3"/>
                      <a:pt x="53" y="0"/>
                      <a:pt x="52" y="1"/>
                    </a:cubicBezTo>
                    <a:cubicBezTo>
                      <a:pt x="50" y="1"/>
                      <a:pt x="46" y="5"/>
                      <a:pt x="45" y="7"/>
                    </a:cubicBezTo>
                    <a:cubicBezTo>
                      <a:pt x="45" y="9"/>
                      <a:pt x="48" y="11"/>
                      <a:pt x="47" y="13"/>
                    </a:cubicBezTo>
                    <a:cubicBezTo>
                      <a:pt x="46" y="15"/>
                      <a:pt x="43" y="17"/>
                      <a:pt x="41" y="15"/>
                    </a:cubicBezTo>
                    <a:cubicBezTo>
                      <a:pt x="39" y="15"/>
                      <a:pt x="38" y="14"/>
                      <a:pt x="37" y="14"/>
                    </a:cubicBezTo>
                    <a:cubicBezTo>
                      <a:pt x="36" y="14"/>
                      <a:pt x="35" y="14"/>
                      <a:pt x="34" y="14"/>
                    </a:cubicBezTo>
                    <a:cubicBezTo>
                      <a:pt x="31" y="13"/>
                      <a:pt x="31" y="11"/>
                      <a:pt x="28" y="10"/>
                    </a:cubicBezTo>
                    <a:cubicBezTo>
                      <a:pt x="26" y="9"/>
                      <a:pt x="23" y="8"/>
                      <a:pt x="21" y="9"/>
                    </a:cubicBezTo>
                    <a:cubicBezTo>
                      <a:pt x="18" y="10"/>
                      <a:pt x="16" y="12"/>
                      <a:pt x="13" y="13"/>
                    </a:cubicBezTo>
                    <a:cubicBezTo>
                      <a:pt x="11" y="14"/>
                      <a:pt x="9" y="16"/>
                      <a:pt x="7" y="17"/>
                    </a:cubicBezTo>
                    <a:cubicBezTo>
                      <a:pt x="4" y="17"/>
                      <a:pt x="2" y="19"/>
                      <a:pt x="0" y="1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5" name="Freeform 717">
                <a:extLst>
                  <a:ext uri="{FF2B5EF4-FFF2-40B4-BE49-F238E27FC236}">
                    <a16:creationId xmlns:a16="http://schemas.microsoft.com/office/drawing/2014/main" id="{F216AC00-E03F-9646-8B17-C4A941CAD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6850" y="5198932"/>
                <a:ext cx="534396" cy="974277"/>
              </a:xfrm>
              <a:custGeom>
                <a:avLst/>
                <a:gdLst>
                  <a:gd name="T0" fmla="*/ 61 w 63"/>
                  <a:gd name="T1" fmla="*/ 25 h 108"/>
                  <a:gd name="T2" fmla="*/ 61 w 63"/>
                  <a:gd name="T3" fmla="*/ 20 h 108"/>
                  <a:gd name="T4" fmla="*/ 61 w 63"/>
                  <a:gd name="T5" fmla="*/ 16 h 108"/>
                  <a:gd name="T6" fmla="*/ 60 w 63"/>
                  <a:gd name="T7" fmla="*/ 13 h 108"/>
                  <a:gd name="T8" fmla="*/ 60 w 63"/>
                  <a:gd name="T9" fmla="*/ 11 h 108"/>
                  <a:gd name="T10" fmla="*/ 57 w 63"/>
                  <a:gd name="T11" fmla="*/ 7 h 108"/>
                  <a:gd name="T12" fmla="*/ 51 w 63"/>
                  <a:gd name="T13" fmla="*/ 5 h 108"/>
                  <a:gd name="T14" fmla="*/ 44 w 63"/>
                  <a:gd name="T15" fmla="*/ 1 h 108"/>
                  <a:gd name="T16" fmla="*/ 44 w 63"/>
                  <a:gd name="T17" fmla="*/ 5 h 108"/>
                  <a:gd name="T18" fmla="*/ 34 w 63"/>
                  <a:gd name="T19" fmla="*/ 5 h 108"/>
                  <a:gd name="T20" fmla="*/ 34 w 63"/>
                  <a:gd name="T21" fmla="*/ 10 h 108"/>
                  <a:gd name="T22" fmla="*/ 29 w 63"/>
                  <a:gd name="T23" fmla="*/ 10 h 108"/>
                  <a:gd name="T24" fmla="*/ 27 w 63"/>
                  <a:gd name="T25" fmla="*/ 12 h 108"/>
                  <a:gd name="T26" fmla="*/ 25 w 63"/>
                  <a:gd name="T27" fmla="*/ 15 h 108"/>
                  <a:gd name="T28" fmla="*/ 25 w 63"/>
                  <a:gd name="T29" fmla="*/ 18 h 108"/>
                  <a:gd name="T30" fmla="*/ 24 w 63"/>
                  <a:gd name="T31" fmla="*/ 20 h 108"/>
                  <a:gd name="T32" fmla="*/ 20 w 63"/>
                  <a:gd name="T33" fmla="*/ 25 h 108"/>
                  <a:gd name="T34" fmla="*/ 17 w 63"/>
                  <a:gd name="T35" fmla="*/ 27 h 108"/>
                  <a:gd name="T36" fmla="*/ 16 w 63"/>
                  <a:gd name="T37" fmla="*/ 33 h 108"/>
                  <a:gd name="T38" fmla="*/ 13 w 63"/>
                  <a:gd name="T39" fmla="*/ 38 h 108"/>
                  <a:gd name="T40" fmla="*/ 15 w 63"/>
                  <a:gd name="T41" fmla="*/ 42 h 108"/>
                  <a:gd name="T42" fmla="*/ 9 w 63"/>
                  <a:gd name="T43" fmla="*/ 44 h 108"/>
                  <a:gd name="T44" fmla="*/ 5 w 63"/>
                  <a:gd name="T45" fmla="*/ 51 h 108"/>
                  <a:gd name="T46" fmla="*/ 6 w 63"/>
                  <a:gd name="T47" fmla="*/ 57 h 108"/>
                  <a:gd name="T48" fmla="*/ 8 w 63"/>
                  <a:gd name="T49" fmla="*/ 63 h 108"/>
                  <a:gd name="T50" fmla="*/ 7 w 63"/>
                  <a:gd name="T51" fmla="*/ 67 h 108"/>
                  <a:gd name="T52" fmla="*/ 7 w 63"/>
                  <a:gd name="T53" fmla="*/ 74 h 108"/>
                  <a:gd name="T54" fmla="*/ 4 w 63"/>
                  <a:gd name="T55" fmla="*/ 78 h 108"/>
                  <a:gd name="T56" fmla="*/ 3 w 63"/>
                  <a:gd name="T57" fmla="*/ 83 h 108"/>
                  <a:gd name="T58" fmla="*/ 0 w 63"/>
                  <a:gd name="T59" fmla="*/ 82 h 108"/>
                  <a:gd name="T60" fmla="*/ 4 w 63"/>
                  <a:gd name="T61" fmla="*/ 90 h 108"/>
                  <a:gd name="T62" fmla="*/ 7 w 63"/>
                  <a:gd name="T63" fmla="*/ 97 h 108"/>
                  <a:gd name="T64" fmla="*/ 8 w 63"/>
                  <a:gd name="T65" fmla="*/ 102 h 108"/>
                  <a:gd name="T66" fmla="*/ 10 w 63"/>
                  <a:gd name="T67" fmla="*/ 107 h 108"/>
                  <a:gd name="T68" fmla="*/ 14 w 63"/>
                  <a:gd name="T69" fmla="*/ 108 h 108"/>
                  <a:gd name="T70" fmla="*/ 15 w 63"/>
                  <a:gd name="T71" fmla="*/ 105 h 108"/>
                  <a:gd name="T72" fmla="*/ 24 w 63"/>
                  <a:gd name="T73" fmla="*/ 101 h 108"/>
                  <a:gd name="T74" fmla="*/ 27 w 63"/>
                  <a:gd name="T75" fmla="*/ 92 h 108"/>
                  <a:gd name="T76" fmla="*/ 26 w 63"/>
                  <a:gd name="T77" fmla="*/ 87 h 108"/>
                  <a:gd name="T78" fmla="*/ 28 w 63"/>
                  <a:gd name="T79" fmla="*/ 84 h 108"/>
                  <a:gd name="T80" fmla="*/ 32 w 63"/>
                  <a:gd name="T81" fmla="*/ 82 h 108"/>
                  <a:gd name="T82" fmla="*/ 32 w 63"/>
                  <a:gd name="T83" fmla="*/ 81 h 108"/>
                  <a:gd name="T84" fmla="*/ 35 w 63"/>
                  <a:gd name="T85" fmla="*/ 80 h 108"/>
                  <a:gd name="T86" fmla="*/ 34 w 63"/>
                  <a:gd name="T87" fmla="*/ 78 h 108"/>
                  <a:gd name="T88" fmla="*/ 36 w 63"/>
                  <a:gd name="T89" fmla="*/ 77 h 108"/>
                  <a:gd name="T90" fmla="*/ 35 w 63"/>
                  <a:gd name="T91" fmla="*/ 73 h 108"/>
                  <a:gd name="T92" fmla="*/ 29 w 63"/>
                  <a:gd name="T93" fmla="*/ 66 h 108"/>
                  <a:gd name="T94" fmla="*/ 30 w 63"/>
                  <a:gd name="T95" fmla="*/ 60 h 108"/>
                  <a:gd name="T96" fmla="*/ 30 w 63"/>
                  <a:gd name="T97" fmla="*/ 56 h 108"/>
                  <a:gd name="T98" fmla="*/ 33 w 63"/>
                  <a:gd name="T99" fmla="*/ 53 h 108"/>
                  <a:gd name="T100" fmla="*/ 39 w 63"/>
                  <a:gd name="T101" fmla="*/ 48 h 108"/>
                  <a:gd name="T102" fmla="*/ 49 w 63"/>
                  <a:gd name="T103" fmla="*/ 41 h 108"/>
                  <a:gd name="T104" fmla="*/ 50 w 63"/>
                  <a:gd name="T105" fmla="*/ 35 h 108"/>
                  <a:gd name="T106" fmla="*/ 50 w 63"/>
                  <a:gd name="T107" fmla="*/ 32 h 108"/>
                  <a:gd name="T108" fmla="*/ 54 w 63"/>
                  <a:gd name="T109" fmla="*/ 30 h 108"/>
                  <a:gd name="T110" fmla="*/ 58 w 63"/>
                  <a:gd name="T111" fmla="*/ 29 h 108"/>
                  <a:gd name="T112" fmla="*/ 60 w 63"/>
                  <a:gd name="T113" fmla="*/ 28 h 108"/>
                  <a:gd name="T114" fmla="*/ 63 w 63"/>
                  <a:gd name="T115" fmla="*/ 28 h 108"/>
                  <a:gd name="T116" fmla="*/ 61 w 63"/>
                  <a:gd name="T117" fmla="*/ 25 h 108"/>
                  <a:gd name="T118" fmla="*/ 61 w 63"/>
                  <a:gd name="T119" fmla="*/ 2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3" h="108">
                    <a:moveTo>
                      <a:pt x="61" y="25"/>
                    </a:moveTo>
                    <a:cubicBezTo>
                      <a:pt x="60" y="24"/>
                      <a:pt x="62" y="22"/>
                      <a:pt x="61" y="20"/>
                    </a:cubicBezTo>
                    <a:cubicBezTo>
                      <a:pt x="60" y="18"/>
                      <a:pt x="61" y="18"/>
                      <a:pt x="61" y="16"/>
                    </a:cubicBezTo>
                    <a:cubicBezTo>
                      <a:pt x="61" y="15"/>
                      <a:pt x="60" y="14"/>
                      <a:pt x="60" y="13"/>
                    </a:cubicBezTo>
                    <a:cubicBezTo>
                      <a:pt x="59" y="12"/>
                      <a:pt x="60" y="12"/>
                      <a:pt x="60" y="11"/>
                    </a:cubicBezTo>
                    <a:cubicBezTo>
                      <a:pt x="59" y="9"/>
                      <a:pt x="59" y="8"/>
                      <a:pt x="57" y="7"/>
                    </a:cubicBezTo>
                    <a:cubicBezTo>
                      <a:pt x="55" y="6"/>
                      <a:pt x="53" y="6"/>
                      <a:pt x="51" y="5"/>
                    </a:cubicBezTo>
                    <a:cubicBezTo>
                      <a:pt x="49" y="3"/>
                      <a:pt x="47" y="0"/>
                      <a:pt x="44" y="1"/>
                    </a:cubicBezTo>
                    <a:cubicBezTo>
                      <a:pt x="43" y="1"/>
                      <a:pt x="44" y="4"/>
                      <a:pt x="44" y="5"/>
                    </a:cubicBezTo>
                    <a:cubicBezTo>
                      <a:pt x="43" y="8"/>
                      <a:pt x="37" y="6"/>
                      <a:pt x="34" y="5"/>
                    </a:cubicBezTo>
                    <a:cubicBezTo>
                      <a:pt x="34" y="7"/>
                      <a:pt x="34" y="8"/>
                      <a:pt x="34" y="10"/>
                    </a:cubicBezTo>
                    <a:cubicBezTo>
                      <a:pt x="33" y="10"/>
                      <a:pt x="31" y="9"/>
                      <a:pt x="29" y="10"/>
                    </a:cubicBezTo>
                    <a:cubicBezTo>
                      <a:pt x="28" y="10"/>
                      <a:pt x="28" y="11"/>
                      <a:pt x="27" y="12"/>
                    </a:cubicBezTo>
                    <a:cubicBezTo>
                      <a:pt x="27" y="13"/>
                      <a:pt x="25" y="14"/>
                      <a:pt x="25" y="15"/>
                    </a:cubicBezTo>
                    <a:cubicBezTo>
                      <a:pt x="24" y="16"/>
                      <a:pt x="26" y="18"/>
                      <a:pt x="25" y="18"/>
                    </a:cubicBezTo>
                    <a:cubicBezTo>
                      <a:pt x="25" y="19"/>
                      <a:pt x="24" y="19"/>
                      <a:pt x="24" y="20"/>
                    </a:cubicBezTo>
                    <a:cubicBezTo>
                      <a:pt x="22" y="21"/>
                      <a:pt x="20" y="23"/>
                      <a:pt x="20" y="25"/>
                    </a:cubicBezTo>
                    <a:cubicBezTo>
                      <a:pt x="20" y="27"/>
                      <a:pt x="18" y="25"/>
                      <a:pt x="17" y="27"/>
                    </a:cubicBezTo>
                    <a:cubicBezTo>
                      <a:pt x="17" y="29"/>
                      <a:pt x="17" y="31"/>
                      <a:pt x="16" y="33"/>
                    </a:cubicBezTo>
                    <a:cubicBezTo>
                      <a:pt x="16" y="35"/>
                      <a:pt x="13" y="36"/>
                      <a:pt x="13" y="38"/>
                    </a:cubicBezTo>
                    <a:cubicBezTo>
                      <a:pt x="13" y="39"/>
                      <a:pt x="16" y="41"/>
                      <a:pt x="15" y="42"/>
                    </a:cubicBezTo>
                    <a:cubicBezTo>
                      <a:pt x="13" y="44"/>
                      <a:pt x="11" y="43"/>
                      <a:pt x="9" y="44"/>
                    </a:cubicBezTo>
                    <a:cubicBezTo>
                      <a:pt x="6" y="45"/>
                      <a:pt x="5" y="48"/>
                      <a:pt x="5" y="51"/>
                    </a:cubicBezTo>
                    <a:cubicBezTo>
                      <a:pt x="6" y="53"/>
                      <a:pt x="6" y="55"/>
                      <a:pt x="6" y="57"/>
                    </a:cubicBezTo>
                    <a:cubicBezTo>
                      <a:pt x="6" y="60"/>
                      <a:pt x="4" y="61"/>
                      <a:pt x="8" y="63"/>
                    </a:cubicBezTo>
                    <a:cubicBezTo>
                      <a:pt x="10" y="65"/>
                      <a:pt x="9" y="66"/>
                      <a:pt x="7" y="67"/>
                    </a:cubicBezTo>
                    <a:cubicBezTo>
                      <a:pt x="6" y="68"/>
                      <a:pt x="8" y="72"/>
                      <a:pt x="7" y="74"/>
                    </a:cubicBezTo>
                    <a:cubicBezTo>
                      <a:pt x="7" y="76"/>
                      <a:pt x="4" y="76"/>
                      <a:pt x="4" y="78"/>
                    </a:cubicBezTo>
                    <a:cubicBezTo>
                      <a:pt x="4" y="79"/>
                      <a:pt x="4" y="83"/>
                      <a:pt x="3" y="83"/>
                    </a:cubicBezTo>
                    <a:cubicBezTo>
                      <a:pt x="3" y="83"/>
                      <a:pt x="1" y="82"/>
                      <a:pt x="0" y="82"/>
                    </a:cubicBezTo>
                    <a:cubicBezTo>
                      <a:pt x="0" y="86"/>
                      <a:pt x="4" y="87"/>
                      <a:pt x="4" y="90"/>
                    </a:cubicBezTo>
                    <a:cubicBezTo>
                      <a:pt x="3" y="91"/>
                      <a:pt x="6" y="96"/>
                      <a:pt x="7" y="97"/>
                    </a:cubicBezTo>
                    <a:cubicBezTo>
                      <a:pt x="9" y="99"/>
                      <a:pt x="8" y="100"/>
                      <a:pt x="8" y="102"/>
                    </a:cubicBezTo>
                    <a:cubicBezTo>
                      <a:pt x="8" y="103"/>
                      <a:pt x="10" y="105"/>
                      <a:pt x="10" y="107"/>
                    </a:cubicBezTo>
                    <a:cubicBezTo>
                      <a:pt x="9" y="108"/>
                      <a:pt x="13" y="107"/>
                      <a:pt x="14" y="108"/>
                    </a:cubicBezTo>
                    <a:cubicBezTo>
                      <a:pt x="16" y="108"/>
                      <a:pt x="15" y="107"/>
                      <a:pt x="15" y="105"/>
                    </a:cubicBezTo>
                    <a:cubicBezTo>
                      <a:pt x="15" y="100"/>
                      <a:pt x="23" y="104"/>
                      <a:pt x="24" y="101"/>
                    </a:cubicBezTo>
                    <a:cubicBezTo>
                      <a:pt x="25" y="98"/>
                      <a:pt x="26" y="95"/>
                      <a:pt x="27" y="92"/>
                    </a:cubicBezTo>
                    <a:cubicBezTo>
                      <a:pt x="27" y="90"/>
                      <a:pt x="27" y="88"/>
                      <a:pt x="26" y="87"/>
                    </a:cubicBezTo>
                    <a:cubicBezTo>
                      <a:pt x="25" y="85"/>
                      <a:pt x="26" y="85"/>
                      <a:pt x="28" y="84"/>
                    </a:cubicBezTo>
                    <a:cubicBezTo>
                      <a:pt x="29" y="84"/>
                      <a:pt x="32" y="83"/>
                      <a:pt x="32" y="82"/>
                    </a:cubicBezTo>
                    <a:cubicBezTo>
                      <a:pt x="32" y="82"/>
                      <a:pt x="32" y="81"/>
                      <a:pt x="32" y="81"/>
                    </a:cubicBezTo>
                    <a:cubicBezTo>
                      <a:pt x="33" y="81"/>
                      <a:pt x="35" y="81"/>
                      <a:pt x="35" y="80"/>
                    </a:cubicBezTo>
                    <a:cubicBezTo>
                      <a:pt x="35" y="79"/>
                      <a:pt x="34" y="79"/>
                      <a:pt x="34" y="78"/>
                    </a:cubicBezTo>
                    <a:cubicBezTo>
                      <a:pt x="35" y="78"/>
                      <a:pt x="36" y="77"/>
                      <a:pt x="36" y="77"/>
                    </a:cubicBezTo>
                    <a:cubicBezTo>
                      <a:pt x="38" y="75"/>
                      <a:pt x="37" y="74"/>
                      <a:pt x="35" y="73"/>
                    </a:cubicBezTo>
                    <a:cubicBezTo>
                      <a:pt x="33" y="71"/>
                      <a:pt x="29" y="70"/>
                      <a:pt x="29" y="66"/>
                    </a:cubicBezTo>
                    <a:cubicBezTo>
                      <a:pt x="29" y="64"/>
                      <a:pt x="29" y="62"/>
                      <a:pt x="30" y="60"/>
                    </a:cubicBezTo>
                    <a:cubicBezTo>
                      <a:pt x="31" y="58"/>
                      <a:pt x="31" y="58"/>
                      <a:pt x="30" y="56"/>
                    </a:cubicBezTo>
                    <a:cubicBezTo>
                      <a:pt x="29" y="56"/>
                      <a:pt x="33" y="53"/>
                      <a:pt x="33" y="53"/>
                    </a:cubicBezTo>
                    <a:cubicBezTo>
                      <a:pt x="35" y="51"/>
                      <a:pt x="36" y="49"/>
                      <a:pt x="39" y="48"/>
                    </a:cubicBezTo>
                    <a:cubicBezTo>
                      <a:pt x="42" y="47"/>
                      <a:pt x="47" y="44"/>
                      <a:pt x="49" y="41"/>
                    </a:cubicBezTo>
                    <a:cubicBezTo>
                      <a:pt x="51" y="38"/>
                      <a:pt x="46" y="36"/>
                      <a:pt x="50" y="35"/>
                    </a:cubicBezTo>
                    <a:cubicBezTo>
                      <a:pt x="52" y="34"/>
                      <a:pt x="51" y="34"/>
                      <a:pt x="50" y="32"/>
                    </a:cubicBezTo>
                    <a:cubicBezTo>
                      <a:pt x="50" y="31"/>
                      <a:pt x="53" y="30"/>
                      <a:pt x="54" y="30"/>
                    </a:cubicBezTo>
                    <a:cubicBezTo>
                      <a:pt x="56" y="28"/>
                      <a:pt x="57" y="27"/>
                      <a:pt x="58" y="29"/>
                    </a:cubicBezTo>
                    <a:cubicBezTo>
                      <a:pt x="59" y="29"/>
                      <a:pt x="60" y="28"/>
                      <a:pt x="60" y="28"/>
                    </a:cubicBezTo>
                    <a:cubicBezTo>
                      <a:pt x="61" y="28"/>
                      <a:pt x="62" y="28"/>
                      <a:pt x="63" y="28"/>
                    </a:cubicBezTo>
                    <a:cubicBezTo>
                      <a:pt x="63" y="27"/>
                      <a:pt x="62" y="27"/>
                      <a:pt x="61" y="25"/>
                    </a:cubicBezTo>
                    <a:cubicBezTo>
                      <a:pt x="60" y="24"/>
                      <a:pt x="61" y="26"/>
                      <a:pt x="61" y="2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6" name="Freeform 718">
                <a:extLst>
                  <a:ext uri="{FF2B5EF4-FFF2-40B4-BE49-F238E27FC236}">
                    <a16:creationId xmlns:a16="http://schemas.microsoft.com/office/drawing/2014/main" id="{14C58584-BEF3-9A49-ACF2-59FAC39FE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8936" y="5125171"/>
                <a:ext cx="458885" cy="759136"/>
              </a:xfrm>
              <a:custGeom>
                <a:avLst/>
                <a:gdLst>
                  <a:gd name="T0" fmla="*/ 53 w 54"/>
                  <a:gd name="T1" fmla="*/ 59 h 84"/>
                  <a:gd name="T2" fmla="*/ 47 w 54"/>
                  <a:gd name="T3" fmla="*/ 55 h 84"/>
                  <a:gd name="T4" fmla="*/ 49 w 54"/>
                  <a:gd name="T5" fmla="*/ 51 h 84"/>
                  <a:gd name="T6" fmla="*/ 44 w 54"/>
                  <a:gd name="T7" fmla="*/ 44 h 84"/>
                  <a:gd name="T8" fmla="*/ 46 w 54"/>
                  <a:gd name="T9" fmla="*/ 43 h 84"/>
                  <a:gd name="T10" fmla="*/ 44 w 54"/>
                  <a:gd name="T11" fmla="*/ 38 h 84"/>
                  <a:gd name="T12" fmla="*/ 45 w 54"/>
                  <a:gd name="T13" fmla="*/ 36 h 84"/>
                  <a:gd name="T14" fmla="*/ 44 w 54"/>
                  <a:gd name="T15" fmla="*/ 32 h 84"/>
                  <a:gd name="T16" fmla="*/ 42 w 54"/>
                  <a:gd name="T17" fmla="*/ 26 h 84"/>
                  <a:gd name="T18" fmla="*/ 45 w 54"/>
                  <a:gd name="T19" fmla="*/ 23 h 84"/>
                  <a:gd name="T20" fmla="*/ 44 w 54"/>
                  <a:gd name="T21" fmla="*/ 19 h 84"/>
                  <a:gd name="T22" fmla="*/ 38 w 54"/>
                  <a:gd name="T23" fmla="*/ 13 h 84"/>
                  <a:gd name="T24" fmla="*/ 40 w 54"/>
                  <a:gd name="T25" fmla="*/ 12 h 84"/>
                  <a:gd name="T26" fmla="*/ 39 w 54"/>
                  <a:gd name="T27" fmla="*/ 10 h 84"/>
                  <a:gd name="T28" fmla="*/ 41 w 54"/>
                  <a:gd name="T29" fmla="*/ 3 h 84"/>
                  <a:gd name="T30" fmla="*/ 37 w 54"/>
                  <a:gd name="T31" fmla="*/ 1 h 84"/>
                  <a:gd name="T32" fmla="*/ 34 w 54"/>
                  <a:gd name="T33" fmla="*/ 0 h 84"/>
                  <a:gd name="T34" fmla="*/ 29 w 54"/>
                  <a:gd name="T35" fmla="*/ 1 h 84"/>
                  <a:gd name="T36" fmla="*/ 25 w 54"/>
                  <a:gd name="T37" fmla="*/ 5 h 84"/>
                  <a:gd name="T38" fmla="*/ 24 w 54"/>
                  <a:gd name="T39" fmla="*/ 10 h 84"/>
                  <a:gd name="T40" fmla="*/ 21 w 54"/>
                  <a:gd name="T41" fmla="*/ 13 h 84"/>
                  <a:gd name="T42" fmla="*/ 17 w 54"/>
                  <a:gd name="T43" fmla="*/ 11 h 84"/>
                  <a:gd name="T44" fmla="*/ 14 w 54"/>
                  <a:gd name="T45" fmla="*/ 12 h 84"/>
                  <a:gd name="T46" fmla="*/ 7 w 54"/>
                  <a:gd name="T47" fmla="*/ 10 h 84"/>
                  <a:gd name="T48" fmla="*/ 4 w 54"/>
                  <a:gd name="T49" fmla="*/ 7 h 84"/>
                  <a:gd name="T50" fmla="*/ 0 w 54"/>
                  <a:gd name="T51" fmla="*/ 9 h 84"/>
                  <a:gd name="T52" fmla="*/ 8 w 54"/>
                  <a:gd name="T53" fmla="*/ 14 h 84"/>
                  <a:gd name="T54" fmla="*/ 12 w 54"/>
                  <a:gd name="T55" fmla="*/ 16 h 84"/>
                  <a:gd name="T56" fmla="*/ 14 w 54"/>
                  <a:gd name="T57" fmla="*/ 19 h 84"/>
                  <a:gd name="T58" fmla="*/ 14 w 54"/>
                  <a:gd name="T59" fmla="*/ 21 h 84"/>
                  <a:gd name="T60" fmla="*/ 15 w 54"/>
                  <a:gd name="T61" fmla="*/ 24 h 84"/>
                  <a:gd name="T62" fmla="*/ 15 w 54"/>
                  <a:gd name="T63" fmla="*/ 27 h 84"/>
                  <a:gd name="T64" fmla="*/ 16 w 54"/>
                  <a:gd name="T65" fmla="*/ 29 h 84"/>
                  <a:gd name="T66" fmla="*/ 15 w 54"/>
                  <a:gd name="T67" fmla="*/ 33 h 84"/>
                  <a:gd name="T68" fmla="*/ 17 w 54"/>
                  <a:gd name="T69" fmla="*/ 36 h 84"/>
                  <a:gd name="T70" fmla="*/ 21 w 54"/>
                  <a:gd name="T71" fmla="*/ 38 h 84"/>
                  <a:gd name="T72" fmla="*/ 22 w 54"/>
                  <a:gd name="T73" fmla="*/ 41 h 84"/>
                  <a:gd name="T74" fmla="*/ 23 w 54"/>
                  <a:gd name="T75" fmla="*/ 44 h 84"/>
                  <a:gd name="T76" fmla="*/ 20 w 54"/>
                  <a:gd name="T77" fmla="*/ 44 h 84"/>
                  <a:gd name="T78" fmla="*/ 16 w 54"/>
                  <a:gd name="T79" fmla="*/ 49 h 84"/>
                  <a:gd name="T80" fmla="*/ 13 w 54"/>
                  <a:gd name="T81" fmla="*/ 51 h 84"/>
                  <a:gd name="T82" fmla="*/ 10 w 54"/>
                  <a:gd name="T83" fmla="*/ 54 h 84"/>
                  <a:gd name="T84" fmla="*/ 4 w 54"/>
                  <a:gd name="T85" fmla="*/ 57 h 84"/>
                  <a:gd name="T86" fmla="*/ 2 w 54"/>
                  <a:gd name="T87" fmla="*/ 62 h 84"/>
                  <a:gd name="T88" fmla="*/ 4 w 54"/>
                  <a:gd name="T89" fmla="*/ 67 h 84"/>
                  <a:gd name="T90" fmla="*/ 4 w 54"/>
                  <a:gd name="T91" fmla="*/ 73 h 84"/>
                  <a:gd name="T92" fmla="*/ 4 w 54"/>
                  <a:gd name="T93" fmla="*/ 78 h 84"/>
                  <a:gd name="T94" fmla="*/ 7 w 54"/>
                  <a:gd name="T95" fmla="*/ 80 h 84"/>
                  <a:gd name="T96" fmla="*/ 5 w 54"/>
                  <a:gd name="T97" fmla="*/ 81 h 84"/>
                  <a:gd name="T98" fmla="*/ 8 w 54"/>
                  <a:gd name="T99" fmla="*/ 79 h 84"/>
                  <a:gd name="T100" fmla="*/ 8 w 54"/>
                  <a:gd name="T101" fmla="*/ 83 h 84"/>
                  <a:gd name="T102" fmla="*/ 11 w 54"/>
                  <a:gd name="T103" fmla="*/ 80 h 84"/>
                  <a:gd name="T104" fmla="*/ 11 w 54"/>
                  <a:gd name="T105" fmla="*/ 83 h 84"/>
                  <a:gd name="T106" fmla="*/ 23 w 54"/>
                  <a:gd name="T107" fmla="*/ 80 h 84"/>
                  <a:gd name="T108" fmla="*/ 36 w 54"/>
                  <a:gd name="T109" fmla="*/ 78 h 84"/>
                  <a:gd name="T110" fmla="*/ 46 w 54"/>
                  <a:gd name="T111" fmla="*/ 68 h 84"/>
                  <a:gd name="T112" fmla="*/ 53 w 54"/>
                  <a:gd name="T113" fmla="*/ 59 h 84"/>
                  <a:gd name="T114" fmla="*/ 53 w 54"/>
                  <a:gd name="T115" fmla="*/ 5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84">
                    <a:moveTo>
                      <a:pt x="53" y="59"/>
                    </a:moveTo>
                    <a:cubicBezTo>
                      <a:pt x="52" y="57"/>
                      <a:pt x="49" y="56"/>
                      <a:pt x="47" y="55"/>
                    </a:cubicBezTo>
                    <a:cubicBezTo>
                      <a:pt x="44" y="53"/>
                      <a:pt x="48" y="53"/>
                      <a:pt x="49" y="51"/>
                    </a:cubicBezTo>
                    <a:cubicBezTo>
                      <a:pt x="49" y="51"/>
                      <a:pt x="45" y="45"/>
                      <a:pt x="44" y="44"/>
                    </a:cubicBezTo>
                    <a:cubicBezTo>
                      <a:pt x="44" y="44"/>
                      <a:pt x="46" y="43"/>
                      <a:pt x="46" y="43"/>
                    </a:cubicBezTo>
                    <a:cubicBezTo>
                      <a:pt x="46" y="42"/>
                      <a:pt x="44" y="39"/>
                      <a:pt x="44" y="38"/>
                    </a:cubicBezTo>
                    <a:cubicBezTo>
                      <a:pt x="44" y="37"/>
                      <a:pt x="45" y="37"/>
                      <a:pt x="45" y="36"/>
                    </a:cubicBezTo>
                    <a:cubicBezTo>
                      <a:pt x="46" y="35"/>
                      <a:pt x="44" y="33"/>
                      <a:pt x="44" y="32"/>
                    </a:cubicBezTo>
                    <a:cubicBezTo>
                      <a:pt x="42" y="30"/>
                      <a:pt x="40" y="28"/>
                      <a:pt x="42" y="26"/>
                    </a:cubicBezTo>
                    <a:cubicBezTo>
                      <a:pt x="43" y="25"/>
                      <a:pt x="45" y="24"/>
                      <a:pt x="45" y="23"/>
                    </a:cubicBezTo>
                    <a:cubicBezTo>
                      <a:pt x="46" y="21"/>
                      <a:pt x="44" y="20"/>
                      <a:pt x="44" y="19"/>
                    </a:cubicBezTo>
                    <a:cubicBezTo>
                      <a:pt x="43" y="18"/>
                      <a:pt x="36" y="15"/>
                      <a:pt x="38" y="13"/>
                    </a:cubicBezTo>
                    <a:cubicBezTo>
                      <a:pt x="38" y="13"/>
                      <a:pt x="40" y="12"/>
                      <a:pt x="40" y="12"/>
                    </a:cubicBezTo>
                    <a:cubicBezTo>
                      <a:pt x="40" y="12"/>
                      <a:pt x="37" y="10"/>
                      <a:pt x="39" y="10"/>
                    </a:cubicBezTo>
                    <a:cubicBezTo>
                      <a:pt x="42" y="10"/>
                      <a:pt x="44" y="5"/>
                      <a:pt x="41" y="3"/>
                    </a:cubicBezTo>
                    <a:cubicBezTo>
                      <a:pt x="40" y="2"/>
                      <a:pt x="38" y="2"/>
                      <a:pt x="37" y="1"/>
                    </a:cubicBezTo>
                    <a:cubicBezTo>
                      <a:pt x="36" y="0"/>
                      <a:pt x="35" y="0"/>
                      <a:pt x="34" y="0"/>
                    </a:cubicBezTo>
                    <a:cubicBezTo>
                      <a:pt x="32" y="1"/>
                      <a:pt x="31" y="0"/>
                      <a:pt x="29" y="1"/>
                    </a:cubicBezTo>
                    <a:cubicBezTo>
                      <a:pt x="28" y="2"/>
                      <a:pt x="26" y="4"/>
                      <a:pt x="25" y="5"/>
                    </a:cubicBezTo>
                    <a:cubicBezTo>
                      <a:pt x="25" y="6"/>
                      <a:pt x="25" y="10"/>
                      <a:pt x="24" y="10"/>
                    </a:cubicBezTo>
                    <a:cubicBezTo>
                      <a:pt x="23" y="11"/>
                      <a:pt x="22" y="12"/>
                      <a:pt x="21" y="13"/>
                    </a:cubicBezTo>
                    <a:cubicBezTo>
                      <a:pt x="20" y="13"/>
                      <a:pt x="18" y="11"/>
                      <a:pt x="17" y="11"/>
                    </a:cubicBezTo>
                    <a:cubicBezTo>
                      <a:pt x="16" y="11"/>
                      <a:pt x="15" y="12"/>
                      <a:pt x="14" y="12"/>
                    </a:cubicBezTo>
                    <a:cubicBezTo>
                      <a:pt x="11" y="13"/>
                      <a:pt x="9" y="12"/>
                      <a:pt x="7" y="10"/>
                    </a:cubicBezTo>
                    <a:cubicBezTo>
                      <a:pt x="7" y="9"/>
                      <a:pt x="5" y="7"/>
                      <a:pt x="4" y="7"/>
                    </a:cubicBezTo>
                    <a:cubicBezTo>
                      <a:pt x="3" y="7"/>
                      <a:pt x="1" y="9"/>
                      <a:pt x="0" y="9"/>
                    </a:cubicBezTo>
                    <a:cubicBezTo>
                      <a:pt x="2" y="11"/>
                      <a:pt x="5" y="13"/>
                      <a:pt x="8" y="14"/>
                    </a:cubicBezTo>
                    <a:cubicBezTo>
                      <a:pt x="9" y="14"/>
                      <a:pt x="11" y="15"/>
                      <a:pt x="12" y="16"/>
                    </a:cubicBezTo>
                    <a:cubicBezTo>
                      <a:pt x="13" y="17"/>
                      <a:pt x="13" y="18"/>
                      <a:pt x="14" y="19"/>
                    </a:cubicBezTo>
                    <a:cubicBezTo>
                      <a:pt x="14" y="20"/>
                      <a:pt x="13" y="20"/>
                      <a:pt x="14" y="21"/>
                    </a:cubicBezTo>
                    <a:cubicBezTo>
                      <a:pt x="14" y="22"/>
                      <a:pt x="16" y="23"/>
                      <a:pt x="15" y="24"/>
                    </a:cubicBezTo>
                    <a:cubicBezTo>
                      <a:pt x="15" y="25"/>
                      <a:pt x="14" y="26"/>
                      <a:pt x="15" y="27"/>
                    </a:cubicBezTo>
                    <a:cubicBezTo>
                      <a:pt x="15" y="27"/>
                      <a:pt x="16" y="29"/>
                      <a:pt x="16" y="29"/>
                    </a:cubicBezTo>
                    <a:cubicBezTo>
                      <a:pt x="15" y="30"/>
                      <a:pt x="15" y="32"/>
                      <a:pt x="15" y="33"/>
                    </a:cubicBezTo>
                    <a:cubicBezTo>
                      <a:pt x="15" y="33"/>
                      <a:pt x="17" y="36"/>
                      <a:pt x="17" y="36"/>
                    </a:cubicBezTo>
                    <a:cubicBezTo>
                      <a:pt x="18" y="37"/>
                      <a:pt x="20" y="38"/>
                      <a:pt x="21" y="38"/>
                    </a:cubicBezTo>
                    <a:cubicBezTo>
                      <a:pt x="22" y="39"/>
                      <a:pt x="22" y="40"/>
                      <a:pt x="22" y="41"/>
                    </a:cubicBezTo>
                    <a:cubicBezTo>
                      <a:pt x="22" y="42"/>
                      <a:pt x="23" y="43"/>
                      <a:pt x="23" y="44"/>
                    </a:cubicBezTo>
                    <a:cubicBezTo>
                      <a:pt x="23" y="45"/>
                      <a:pt x="21" y="44"/>
                      <a:pt x="20" y="44"/>
                    </a:cubicBezTo>
                    <a:cubicBezTo>
                      <a:pt x="19" y="44"/>
                      <a:pt x="16" y="48"/>
                      <a:pt x="16" y="49"/>
                    </a:cubicBezTo>
                    <a:cubicBezTo>
                      <a:pt x="15" y="50"/>
                      <a:pt x="14" y="50"/>
                      <a:pt x="13" y="51"/>
                    </a:cubicBezTo>
                    <a:cubicBezTo>
                      <a:pt x="12" y="52"/>
                      <a:pt x="11" y="53"/>
                      <a:pt x="10" y="54"/>
                    </a:cubicBezTo>
                    <a:cubicBezTo>
                      <a:pt x="9" y="54"/>
                      <a:pt x="4" y="58"/>
                      <a:pt x="4" y="57"/>
                    </a:cubicBezTo>
                    <a:cubicBezTo>
                      <a:pt x="4" y="59"/>
                      <a:pt x="2" y="60"/>
                      <a:pt x="2" y="62"/>
                    </a:cubicBezTo>
                    <a:cubicBezTo>
                      <a:pt x="3" y="64"/>
                      <a:pt x="2" y="67"/>
                      <a:pt x="4" y="67"/>
                    </a:cubicBezTo>
                    <a:cubicBezTo>
                      <a:pt x="5" y="67"/>
                      <a:pt x="4" y="72"/>
                      <a:pt x="4" y="73"/>
                    </a:cubicBezTo>
                    <a:cubicBezTo>
                      <a:pt x="4" y="75"/>
                      <a:pt x="2" y="77"/>
                      <a:pt x="4" y="78"/>
                    </a:cubicBezTo>
                    <a:cubicBezTo>
                      <a:pt x="4" y="78"/>
                      <a:pt x="8" y="79"/>
                      <a:pt x="7" y="80"/>
                    </a:cubicBezTo>
                    <a:cubicBezTo>
                      <a:pt x="7" y="80"/>
                      <a:pt x="5" y="81"/>
                      <a:pt x="5" y="81"/>
                    </a:cubicBezTo>
                    <a:cubicBezTo>
                      <a:pt x="7" y="81"/>
                      <a:pt x="7" y="79"/>
                      <a:pt x="8" y="79"/>
                    </a:cubicBezTo>
                    <a:cubicBezTo>
                      <a:pt x="10" y="78"/>
                      <a:pt x="8" y="83"/>
                      <a:pt x="8" y="83"/>
                    </a:cubicBezTo>
                    <a:cubicBezTo>
                      <a:pt x="8" y="83"/>
                      <a:pt x="11" y="80"/>
                      <a:pt x="11" y="80"/>
                    </a:cubicBezTo>
                    <a:cubicBezTo>
                      <a:pt x="12" y="79"/>
                      <a:pt x="11" y="83"/>
                      <a:pt x="11" y="83"/>
                    </a:cubicBezTo>
                    <a:cubicBezTo>
                      <a:pt x="14" y="84"/>
                      <a:pt x="20" y="81"/>
                      <a:pt x="23" y="80"/>
                    </a:cubicBezTo>
                    <a:cubicBezTo>
                      <a:pt x="27" y="79"/>
                      <a:pt x="31" y="79"/>
                      <a:pt x="36" y="78"/>
                    </a:cubicBezTo>
                    <a:cubicBezTo>
                      <a:pt x="39" y="74"/>
                      <a:pt x="43" y="71"/>
                      <a:pt x="46" y="68"/>
                    </a:cubicBezTo>
                    <a:cubicBezTo>
                      <a:pt x="48" y="66"/>
                      <a:pt x="54" y="62"/>
                      <a:pt x="53" y="59"/>
                    </a:cubicBezTo>
                    <a:cubicBezTo>
                      <a:pt x="52" y="57"/>
                      <a:pt x="54" y="62"/>
                      <a:pt x="53" y="5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7" name="Freeform 719">
                <a:extLst>
                  <a:ext uri="{FF2B5EF4-FFF2-40B4-BE49-F238E27FC236}">
                    <a16:creationId xmlns:a16="http://schemas.microsoft.com/office/drawing/2014/main" id="{B13EBF7D-CBC0-9A4B-8647-2FBF05D8E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2556" y="5036039"/>
                <a:ext cx="1089125" cy="965055"/>
              </a:xfrm>
              <a:custGeom>
                <a:avLst/>
                <a:gdLst>
                  <a:gd name="T0" fmla="*/ 38 w 128"/>
                  <a:gd name="T1" fmla="*/ 87 h 107"/>
                  <a:gd name="T2" fmla="*/ 38 w 128"/>
                  <a:gd name="T3" fmla="*/ 63 h 107"/>
                  <a:gd name="T4" fmla="*/ 47 w 128"/>
                  <a:gd name="T5" fmla="*/ 52 h 107"/>
                  <a:gd name="T6" fmla="*/ 56 w 128"/>
                  <a:gd name="T7" fmla="*/ 34 h 107"/>
                  <a:gd name="T8" fmla="*/ 72 w 128"/>
                  <a:gd name="T9" fmla="*/ 25 h 107"/>
                  <a:gd name="T10" fmla="*/ 86 w 128"/>
                  <a:gd name="T11" fmla="*/ 22 h 107"/>
                  <a:gd name="T12" fmla="*/ 102 w 128"/>
                  <a:gd name="T13" fmla="*/ 20 h 107"/>
                  <a:gd name="T14" fmla="*/ 112 w 128"/>
                  <a:gd name="T15" fmla="*/ 10 h 107"/>
                  <a:gd name="T16" fmla="*/ 120 w 128"/>
                  <a:gd name="T17" fmla="*/ 13 h 107"/>
                  <a:gd name="T18" fmla="*/ 127 w 128"/>
                  <a:gd name="T19" fmla="*/ 6 h 107"/>
                  <a:gd name="T20" fmla="*/ 114 w 128"/>
                  <a:gd name="T21" fmla="*/ 5 h 107"/>
                  <a:gd name="T22" fmla="*/ 116 w 128"/>
                  <a:gd name="T23" fmla="*/ 2 h 107"/>
                  <a:gd name="T24" fmla="*/ 106 w 128"/>
                  <a:gd name="T25" fmla="*/ 3 h 107"/>
                  <a:gd name="T26" fmla="*/ 100 w 128"/>
                  <a:gd name="T27" fmla="*/ 1 h 107"/>
                  <a:gd name="T28" fmla="*/ 95 w 128"/>
                  <a:gd name="T29" fmla="*/ 3 h 107"/>
                  <a:gd name="T30" fmla="*/ 91 w 128"/>
                  <a:gd name="T31" fmla="*/ 6 h 107"/>
                  <a:gd name="T32" fmla="*/ 90 w 128"/>
                  <a:gd name="T33" fmla="*/ 11 h 107"/>
                  <a:gd name="T34" fmla="*/ 84 w 128"/>
                  <a:gd name="T35" fmla="*/ 10 h 107"/>
                  <a:gd name="T36" fmla="*/ 80 w 128"/>
                  <a:gd name="T37" fmla="*/ 13 h 107"/>
                  <a:gd name="T38" fmla="*/ 76 w 128"/>
                  <a:gd name="T39" fmla="*/ 15 h 107"/>
                  <a:gd name="T40" fmla="*/ 72 w 128"/>
                  <a:gd name="T41" fmla="*/ 16 h 107"/>
                  <a:gd name="T42" fmla="*/ 68 w 128"/>
                  <a:gd name="T43" fmla="*/ 10 h 107"/>
                  <a:gd name="T44" fmla="*/ 67 w 128"/>
                  <a:gd name="T45" fmla="*/ 14 h 107"/>
                  <a:gd name="T46" fmla="*/ 65 w 128"/>
                  <a:gd name="T47" fmla="*/ 14 h 107"/>
                  <a:gd name="T48" fmla="*/ 62 w 128"/>
                  <a:gd name="T49" fmla="*/ 18 h 107"/>
                  <a:gd name="T50" fmla="*/ 61 w 128"/>
                  <a:gd name="T51" fmla="*/ 21 h 107"/>
                  <a:gd name="T52" fmla="*/ 57 w 128"/>
                  <a:gd name="T53" fmla="*/ 20 h 107"/>
                  <a:gd name="T54" fmla="*/ 54 w 128"/>
                  <a:gd name="T55" fmla="*/ 20 h 107"/>
                  <a:gd name="T56" fmla="*/ 51 w 128"/>
                  <a:gd name="T57" fmla="*/ 22 h 107"/>
                  <a:gd name="T58" fmla="*/ 49 w 128"/>
                  <a:gd name="T59" fmla="*/ 23 h 107"/>
                  <a:gd name="T60" fmla="*/ 54 w 128"/>
                  <a:gd name="T61" fmla="*/ 25 h 107"/>
                  <a:gd name="T62" fmla="*/ 56 w 128"/>
                  <a:gd name="T63" fmla="*/ 25 h 107"/>
                  <a:gd name="T64" fmla="*/ 57 w 128"/>
                  <a:gd name="T65" fmla="*/ 28 h 107"/>
                  <a:gd name="T66" fmla="*/ 49 w 128"/>
                  <a:gd name="T67" fmla="*/ 31 h 107"/>
                  <a:gd name="T68" fmla="*/ 53 w 128"/>
                  <a:gd name="T69" fmla="*/ 33 h 107"/>
                  <a:gd name="T70" fmla="*/ 49 w 128"/>
                  <a:gd name="T71" fmla="*/ 35 h 107"/>
                  <a:gd name="T72" fmla="*/ 43 w 128"/>
                  <a:gd name="T73" fmla="*/ 40 h 107"/>
                  <a:gd name="T74" fmla="*/ 42 w 128"/>
                  <a:gd name="T75" fmla="*/ 43 h 107"/>
                  <a:gd name="T76" fmla="*/ 39 w 128"/>
                  <a:gd name="T77" fmla="*/ 45 h 107"/>
                  <a:gd name="T78" fmla="*/ 39 w 128"/>
                  <a:gd name="T79" fmla="*/ 49 h 107"/>
                  <a:gd name="T80" fmla="*/ 39 w 128"/>
                  <a:gd name="T81" fmla="*/ 52 h 107"/>
                  <a:gd name="T82" fmla="*/ 35 w 128"/>
                  <a:gd name="T83" fmla="*/ 56 h 107"/>
                  <a:gd name="T84" fmla="*/ 27 w 128"/>
                  <a:gd name="T85" fmla="*/ 62 h 107"/>
                  <a:gd name="T86" fmla="*/ 31 w 128"/>
                  <a:gd name="T87" fmla="*/ 64 h 107"/>
                  <a:gd name="T88" fmla="*/ 28 w 128"/>
                  <a:gd name="T89" fmla="*/ 66 h 107"/>
                  <a:gd name="T90" fmla="*/ 19 w 128"/>
                  <a:gd name="T91" fmla="*/ 68 h 107"/>
                  <a:gd name="T92" fmla="*/ 16 w 128"/>
                  <a:gd name="T93" fmla="*/ 72 h 107"/>
                  <a:gd name="T94" fmla="*/ 10 w 128"/>
                  <a:gd name="T95" fmla="*/ 73 h 107"/>
                  <a:gd name="T96" fmla="*/ 10 w 128"/>
                  <a:gd name="T97" fmla="*/ 74 h 107"/>
                  <a:gd name="T98" fmla="*/ 5 w 128"/>
                  <a:gd name="T99" fmla="*/ 75 h 107"/>
                  <a:gd name="T100" fmla="*/ 4 w 128"/>
                  <a:gd name="T101" fmla="*/ 81 h 107"/>
                  <a:gd name="T102" fmla="*/ 1 w 128"/>
                  <a:gd name="T103" fmla="*/ 86 h 107"/>
                  <a:gd name="T104" fmla="*/ 6 w 128"/>
                  <a:gd name="T105" fmla="*/ 92 h 107"/>
                  <a:gd name="T106" fmla="*/ 7 w 128"/>
                  <a:gd name="T107" fmla="*/ 94 h 107"/>
                  <a:gd name="T108" fmla="*/ 3 w 128"/>
                  <a:gd name="T109" fmla="*/ 93 h 107"/>
                  <a:gd name="T110" fmla="*/ 5 w 128"/>
                  <a:gd name="T111" fmla="*/ 97 h 107"/>
                  <a:gd name="T112" fmla="*/ 5 w 128"/>
                  <a:gd name="T113" fmla="*/ 103 h 107"/>
                  <a:gd name="T114" fmla="*/ 27 w 128"/>
                  <a:gd name="T115" fmla="*/ 99 h 107"/>
                  <a:gd name="T116" fmla="*/ 34 w 128"/>
                  <a:gd name="T117" fmla="*/ 10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8" h="107">
                    <a:moveTo>
                      <a:pt x="34" y="101"/>
                    </a:moveTo>
                    <a:cubicBezTo>
                      <a:pt x="34" y="101"/>
                      <a:pt x="35" y="98"/>
                      <a:pt x="35" y="97"/>
                    </a:cubicBezTo>
                    <a:cubicBezTo>
                      <a:pt x="35" y="95"/>
                      <a:pt x="36" y="94"/>
                      <a:pt x="38" y="93"/>
                    </a:cubicBezTo>
                    <a:cubicBezTo>
                      <a:pt x="40" y="91"/>
                      <a:pt x="38" y="88"/>
                      <a:pt x="38" y="87"/>
                    </a:cubicBezTo>
                    <a:cubicBezTo>
                      <a:pt x="38" y="84"/>
                      <a:pt x="42" y="84"/>
                      <a:pt x="39" y="82"/>
                    </a:cubicBezTo>
                    <a:cubicBezTo>
                      <a:pt x="37" y="80"/>
                      <a:pt x="36" y="80"/>
                      <a:pt x="37" y="77"/>
                    </a:cubicBezTo>
                    <a:cubicBezTo>
                      <a:pt x="38" y="75"/>
                      <a:pt x="37" y="73"/>
                      <a:pt x="37" y="71"/>
                    </a:cubicBezTo>
                    <a:cubicBezTo>
                      <a:pt x="36" y="68"/>
                      <a:pt x="35" y="65"/>
                      <a:pt x="38" y="63"/>
                    </a:cubicBezTo>
                    <a:cubicBezTo>
                      <a:pt x="39" y="62"/>
                      <a:pt x="41" y="62"/>
                      <a:pt x="42" y="61"/>
                    </a:cubicBezTo>
                    <a:cubicBezTo>
                      <a:pt x="43" y="61"/>
                      <a:pt x="44" y="62"/>
                      <a:pt x="45" y="61"/>
                    </a:cubicBezTo>
                    <a:cubicBezTo>
                      <a:pt x="46" y="59"/>
                      <a:pt x="45" y="58"/>
                      <a:pt x="44" y="57"/>
                    </a:cubicBezTo>
                    <a:cubicBezTo>
                      <a:pt x="44" y="55"/>
                      <a:pt x="46" y="54"/>
                      <a:pt x="47" y="52"/>
                    </a:cubicBezTo>
                    <a:cubicBezTo>
                      <a:pt x="47" y="51"/>
                      <a:pt x="48" y="48"/>
                      <a:pt x="48" y="46"/>
                    </a:cubicBezTo>
                    <a:cubicBezTo>
                      <a:pt x="48" y="44"/>
                      <a:pt x="52" y="44"/>
                      <a:pt x="51" y="43"/>
                    </a:cubicBezTo>
                    <a:cubicBezTo>
                      <a:pt x="51" y="41"/>
                      <a:pt x="53" y="40"/>
                      <a:pt x="54" y="38"/>
                    </a:cubicBezTo>
                    <a:cubicBezTo>
                      <a:pt x="56" y="36"/>
                      <a:pt x="56" y="37"/>
                      <a:pt x="56" y="34"/>
                    </a:cubicBezTo>
                    <a:cubicBezTo>
                      <a:pt x="55" y="33"/>
                      <a:pt x="59" y="28"/>
                      <a:pt x="60" y="28"/>
                    </a:cubicBezTo>
                    <a:cubicBezTo>
                      <a:pt x="61" y="27"/>
                      <a:pt x="64" y="28"/>
                      <a:pt x="65" y="28"/>
                    </a:cubicBezTo>
                    <a:cubicBezTo>
                      <a:pt x="65" y="26"/>
                      <a:pt x="65" y="25"/>
                      <a:pt x="65" y="23"/>
                    </a:cubicBezTo>
                    <a:cubicBezTo>
                      <a:pt x="68" y="24"/>
                      <a:pt x="70" y="24"/>
                      <a:pt x="72" y="25"/>
                    </a:cubicBezTo>
                    <a:cubicBezTo>
                      <a:pt x="76" y="25"/>
                      <a:pt x="74" y="21"/>
                      <a:pt x="75" y="19"/>
                    </a:cubicBezTo>
                    <a:cubicBezTo>
                      <a:pt x="75" y="19"/>
                      <a:pt x="77" y="19"/>
                      <a:pt x="78" y="19"/>
                    </a:cubicBezTo>
                    <a:cubicBezTo>
                      <a:pt x="79" y="18"/>
                      <a:pt x="81" y="16"/>
                      <a:pt x="82" y="18"/>
                    </a:cubicBezTo>
                    <a:cubicBezTo>
                      <a:pt x="84" y="19"/>
                      <a:pt x="84" y="21"/>
                      <a:pt x="86" y="22"/>
                    </a:cubicBezTo>
                    <a:cubicBezTo>
                      <a:pt x="87" y="22"/>
                      <a:pt x="89" y="22"/>
                      <a:pt x="90" y="22"/>
                    </a:cubicBezTo>
                    <a:cubicBezTo>
                      <a:pt x="91" y="22"/>
                      <a:pt x="92" y="21"/>
                      <a:pt x="94" y="21"/>
                    </a:cubicBezTo>
                    <a:cubicBezTo>
                      <a:pt x="95" y="21"/>
                      <a:pt x="96" y="23"/>
                      <a:pt x="98" y="23"/>
                    </a:cubicBezTo>
                    <a:cubicBezTo>
                      <a:pt x="98" y="22"/>
                      <a:pt x="102" y="20"/>
                      <a:pt x="102" y="20"/>
                    </a:cubicBezTo>
                    <a:cubicBezTo>
                      <a:pt x="102" y="17"/>
                      <a:pt x="102" y="16"/>
                      <a:pt x="103" y="14"/>
                    </a:cubicBezTo>
                    <a:cubicBezTo>
                      <a:pt x="104" y="13"/>
                      <a:pt x="106" y="11"/>
                      <a:pt x="107" y="11"/>
                    </a:cubicBezTo>
                    <a:cubicBezTo>
                      <a:pt x="108" y="11"/>
                      <a:pt x="109" y="11"/>
                      <a:pt x="110" y="11"/>
                    </a:cubicBezTo>
                    <a:cubicBezTo>
                      <a:pt x="111" y="11"/>
                      <a:pt x="111" y="10"/>
                      <a:pt x="112" y="10"/>
                    </a:cubicBezTo>
                    <a:cubicBezTo>
                      <a:pt x="113" y="10"/>
                      <a:pt x="115" y="12"/>
                      <a:pt x="116" y="12"/>
                    </a:cubicBezTo>
                    <a:cubicBezTo>
                      <a:pt x="118" y="13"/>
                      <a:pt x="119" y="14"/>
                      <a:pt x="119" y="17"/>
                    </a:cubicBezTo>
                    <a:cubicBezTo>
                      <a:pt x="121" y="17"/>
                      <a:pt x="126" y="14"/>
                      <a:pt x="124" y="12"/>
                    </a:cubicBezTo>
                    <a:cubicBezTo>
                      <a:pt x="126" y="13"/>
                      <a:pt x="121" y="13"/>
                      <a:pt x="120" y="13"/>
                    </a:cubicBezTo>
                    <a:cubicBezTo>
                      <a:pt x="125" y="12"/>
                      <a:pt x="118" y="9"/>
                      <a:pt x="117" y="10"/>
                    </a:cubicBezTo>
                    <a:cubicBezTo>
                      <a:pt x="118" y="9"/>
                      <a:pt x="119" y="10"/>
                      <a:pt x="119" y="10"/>
                    </a:cubicBezTo>
                    <a:cubicBezTo>
                      <a:pt x="121" y="10"/>
                      <a:pt x="123" y="10"/>
                      <a:pt x="124" y="9"/>
                    </a:cubicBezTo>
                    <a:cubicBezTo>
                      <a:pt x="125" y="9"/>
                      <a:pt x="128" y="7"/>
                      <a:pt x="127" y="6"/>
                    </a:cubicBezTo>
                    <a:cubicBezTo>
                      <a:pt x="125" y="5"/>
                      <a:pt x="122" y="4"/>
                      <a:pt x="119" y="3"/>
                    </a:cubicBezTo>
                    <a:cubicBezTo>
                      <a:pt x="118" y="2"/>
                      <a:pt x="117" y="4"/>
                      <a:pt x="116" y="5"/>
                    </a:cubicBezTo>
                    <a:cubicBezTo>
                      <a:pt x="116" y="5"/>
                      <a:pt x="114" y="8"/>
                      <a:pt x="114" y="7"/>
                    </a:cubicBezTo>
                    <a:cubicBezTo>
                      <a:pt x="114" y="7"/>
                      <a:pt x="114" y="6"/>
                      <a:pt x="114" y="5"/>
                    </a:cubicBezTo>
                    <a:cubicBezTo>
                      <a:pt x="114" y="5"/>
                      <a:pt x="112" y="5"/>
                      <a:pt x="112" y="5"/>
                    </a:cubicBezTo>
                    <a:cubicBezTo>
                      <a:pt x="113" y="4"/>
                      <a:pt x="115" y="5"/>
                      <a:pt x="115" y="4"/>
                    </a:cubicBezTo>
                    <a:cubicBezTo>
                      <a:pt x="115" y="4"/>
                      <a:pt x="112" y="4"/>
                      <a:pt x="112" y="4"/>
                    </a:cubicBezTo>
                    <a:cubicBezTo>
                      <a:pt x="112" y="3"/>
                      <a:pt x="116" y="3"/>
                      <a:pt x="116" y="2"/>
                    </a:cubicBezTo>
                    <a:cubicBezTo>
                      <a:pt x="115" y="1"/>
                      <a:pt x="109" y="0"/>
                      <a:pt x="110" y="2"/>
                    </a:cubicBezTo>
                    <a:cubicBezTo>
                      <a:pt x="111" y="3"/>
                      <a:pt x="111" y="3"/>
                      <a:pt x="110" y="4"/>
                    </a:cubicBezTo>
                    <a:cubicBezTo>
                      <a:pt x="109" y="5"/>
                      <a:pt x="107" y="7"/>
                      <a:pt x="106" y="7"/>
                    </a:cubicBezTo>
                    <a:cubicBezTo>
                      <a:pt x="105" y="7"/>
                      <a:pt x="106" y="3"/>
                      <a:pt x="106" y="3"/>
                    </a:cubicBezTo>
                    <a:cubicBezTo>
                      <a:pt x="106" y="2"/>
                      <a:pt x="101" y="9"/>
                      <a:pt x="100" y="9"/>
                    </a:cubicBezTo>
                    <a:cubicBezTo>
                      <a:pt x="97" y="9"/>
                      <a:pt x="100" y="5"/>
                      <a:pt x="101" y="4"/>
                    </a:cubicBezTo>
                    <a:cubicBezTo>
                      <a:pt x="102" y="4"/>
                      <a:pt x="103" y="2"/>
                      <a:pt x="103" y="2"/>
                    </a:cubicBezTo>
                    <a:cubicBezTo>
                      <a:pt x="102" y="1"/>
                      <a:pt x="100" y="0"/>
                      <a:pt x="100" y="1"/>
                    </a:cubicBezTo>
                    <a:cubicBezTo>
                      <a:pt x="100" y="1"/>
                      <a:pt x="101" y="2"/>
                      <a:pt x="101" y="2"/>
                    </a:cubicBezTo>
                    <a:cubicBezTo>
                      <a:pt x="101" y="2"/>
                      <a:pt x="99" y="2"/>
                      <a:pt x="98" y="2"/>
                    </a:cubicBezTo>
                    <a:cubicBezTo>
                      <a:pt x="97" y="3"/>
                      <a:pt x="98" y="2"/>
                      <a:pt x="97" y="1"/>
                    </a:cubicBezTo>
                    <a:cubicBezTo>
                      <a:pt x="97" y="1"/>
                      <a:pt x="95" y="3"/>
                      <a:pt x="95" y="3"/>
                    </a:cubicBezTo>
                    <a:cubicBezTo>
                      <a:pt x="95" y="4"/>
                      <a:pt x="97" y="5"/>
                      <a:pt x="96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4" y="5"/>
                      <a:pt x="94" y="6"/>
                      <a:pt x="94" y="7"/>
                    </a:cubicBezTo>
                    <a:cubicBezTo>
                      <a:pt x="95" y="5"/>
                      <a:pt x="91" y="6"/>
                      <a:pt x="91" y="6"/>
                    </a:cubicBezTo>
                    <a:cubicBezTo>
                      <a:pt x="91" y="6"/>
                      <a:pt x="93" y="5"/>
                      <a:pt x="93" y="4"/>
                    </a:cubicBezTo>
                    <a:cubicBezTo>
                      <a:pt x="93" y="5"/>
                      <a:pt x="89" y="6"/>
                      <a:pt x="88" y="6"/>
                    </a:cubicBezTo>
                    <a:cubicBezTo>
                      <a:pt x="87" y="6"/>
                      <a:pt x="91" y="9"/>
                      <a:pt x="91" y="9"/>
                    </a:cubicBezTo>
                    <a:cubicBezTo>
                      <a:pt x="91" y="9"/>
                      <a:pt x="90" y="11"/>
                      <a:pt x="90" y="11"/>
                    </a:cubicBezTo>
                    <a:cubicBezTo>
                      <a:pt x="90" y="11"/>
                      <a:pt x="87" y="8"/>
                      <a:pt x="87" y="8"/>
                    </a:cubicBezTo>
                    <a:cubicBezTo>
                      <a:pt x="87" y="8"/>
                      <a:pt x="85" y="11"/>
                      <a:pt x="85" y="8"/>
                    </a:cubicBezTo>
                    <a:cubicBezTo>
                      <a:pt x="84" y="7"/>
                      <a:pt x="81" y="9"/>
                      <a:pt x="80" y="8"/>
                    </a:cubicBezTo>
                    <a:cubicBezTo>
                      <a:pt x="81" y="9"/>
                      <a:pt x="84" y="9"/>
                      <a:pt x="84" y="10"/>
                    </a:cubicBezTo>
                    <a:cubicBezTo>
                      <a:pt x="84" y="10"/>
                      <a:pt x="83" y="10"/>
                      <a:pt x="83" y="11"/>
                    </a:cubicBezTo>
                    <a:cubicBezTo>
                      <a:pt x="83" y="12"/>
                      <a:pt x="84" y="12"/>
                      <a:pt x="84" y="13"/>
                    </a:cubicBezTo>
                    <a:cubicBezTo>
                      <a:pt x="84" y="13"/>
                      <a:pt x="81" y="12"/>
                      <a:pt x="81" y="11"/>
                    </a:cubicBezTo>
                    <a:cubicBezTo>
                      <a:pt x="80" y="11"/>
                      <a:pt x="80" y="12"/>
                      <a:pt x="80" y="13"/>
                    </a:cubicBezTo>
                    <a:cubicBezTo>
                      <a:pt x="79" y="13"/>
                      <a:pt x="79" y="12"/>
                      <a:pt x="79" y="11"/>
                    </a:cubicBezTo>
                    <a:cubicBezTo>
                      <a:pt x="79" y="11"/>
                      <a:pt x="77" y="13"/>
                      <a:pt x="77" y="13"/>
                    </a:cubicBezTo>
                    <a:cubicBezTo>
                      <a:pt x="76" y="14"/>
                      <a:pt x="78" y="14"/>
                      <a:pt x="78" y="15"/>
                    </a:cubicBezTo>
                    <a:cubicBezTo>
                      <a:pt x="78" y="15"/>
                      <a:pt x="76" y="15"/>
                      <a:pt x="76" y="15"/>
                    </a:cubicBezTo>
                    <a:cubicBezTo>
                      <a:pt x="75" y="14"/>
                      <a:pt x="76" y="13"/>
                      <a:pt x="76" y="12"/>
                    </a:cubicBezTo>
                    <a:cubicBezTo>
                      <a:pt x="76" y="12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4" y="14"/>
                    </a:cubicBezTo>
                    <a:cubicBezTo>
                      <a:pt x="73" y="14"/>
                      <a:pt x="72" y="16"/>
                      <a:pt x="72" y="16"/>
                    </a:cubicBezTo>
                    <a:cubicBezTo>
                      <a:pt x="71" y="15"/>
                      <a:pt x="73" y="14"/>
                      <a:pt x="72" y="14"/>
                    </a:cubicBezTo>
                    <a:cubicBezTo>
                      <a:pt x="71" y="13"/>
                      <a:pt x="70" y="13"/>
                      <a:pt x="70" y="12"/>
                    </a:cubicBezTo>
                    <a:cubicBezTo>
                      <a:pt x="70" y="12"/>
                      <a:pt x="72" y="12"/>
                      <a:pt x="72" y="12"/>
                    </a:cubicBezTo>
                    <a:cubicBezTo>
                      <a:pt x="72" y="11"/>
                      <a:pt x="69" y="10"/>
                      <a:pt x="68" y="10"/>
                    </a:cubicBezTo>
                    <a:cubicBezTo>
                      <a:pt x="68" y="11"/>
                      <a:pt x="69" y="13"/>
                      <a:pt x="69" y="13"/>
                    </a:cubicBezTo>
                    <a:cubicBezTo>
                      <a:pt x="69" y="13"/>
                      <a:pt x="65" y="14"/>
                      <a:pt x="66" y="14"/>
                    </a:cubicBezTo>
                    <a:cubicBezTo>
                      <a:pt x="66" y="14"/>
                      <a:pt x="68" y="14"/>
                      <a:pt x="68" y="14"/>
                    </a:cubicBezTo>
                    <a:cubicBezTo>
                      <a:pt x="68" y="14"/>
                      <a:pt x="67" y="14"/>
                      <a:pt x="67" y="14"/>
                    </a:cubicBezTo>
                    <a:cubicBezTo>
                      <a:pt x="68" y="16"/>
                      <a:pt x="70" y="14"/>
                      <a:pt x="69" y="14"/>
                    </a:cubicBezTo>
                    <a:cubicBezTo>
                      <a:pt x="70" y="15"/>
                      <a:pt x="69" y="16"/>
                      <a:pt x="69" y="16"/>
                    </a:cubicBezTo>
                    <a:cubicBezTo>
                      <a:pt x="69" y="17"/>
                      <a:pt x="67" y="15"/>
                      <a:pt x="67" y="15"/>
                    </a:cubicBezTo>
                    <a:cubicBezTo>
                      <a:pt x="66" y="15"/>
                      <a:pt x="66" y="14"/>
                      <a:pt x="65" y="14"/>
                    </a:cubicBezTo>
                    <a:cubicBezTo>
                      <a:pt x="65" y="14"/>
                      <a:pt x="64" y="16"/>
                      <a:pt x="63" y="15"/>
                    </a:cubicBezTo>
                    <a:cubicBezTo>
                      <a:pt x="63" y="14"/>
                      <a:pt x="60" y="16"/>
                      <a:pt x="60" y="16"/>
                    </a:cubicBezTo>
                    <a:cubicBezTo>
                      <a:pt x="60" y="16"/>
                      <a:pt x="60" y="19"/>
                      <a:pt x="60" y="19"/>
                    </a:cubicBezTo>
                    <a:cubicBezTo>
                      <a:pt x="60" y="20"/>
                      <a:pt x="61" y="17"/>
                      <a:pt x="62" y="18"/>
                    </a:cubicBezTo>
                    <a:cubicBezTo>
                      <a:pt x="62" y="18"/>
                      <a:pt x="64" y="19"/>
                      <a:pt x="64" y="18"/>
                    </a:cubicBezTo>
                    <a:cubicBezTo>
                      <a:pt x="64" y="19"/>
                      <a:pt x="63" y="19"/>
                      <a:pt x="63" y="20"/>
                    </a:cubicBezTo>
                    <a:cubicBezTo>
                      <a:pt x="62" y="20"/>
                      <a:pt x="63" y="22"/>
                      <a:pt x="62" y="22"/>
                    </a:cubicBezTo>
                    <a:cubicBezTo>
                      <a:pt x="62" y="23"/>
                      <a:pt x="61" y="21"/>
                      <a:pt x="61" y="21"/>
                    </a:cubicBezTo>
                    <a:cubicBezTo>
                      <a:pt x="60" y="21"/>
                      <a:pt x="60" y="23"/>
                      <a:pt x="59" y="23"/>
                    </a:cubicBezTo>
                    <a:cubicBezTo>
                      <a:pt x="59" y="23"/>
                      <a:pt x="59" y="21"/>
                      <a:pt x="59" y="21"/>
                    </a:cubicBezTo>
                    <a:cubicBezTo>
                      <a:pt x="58" y="21"/>
                      <a:pt x="58" y="22"/>
                      <a:pt x="57" y="22"/>
                    </a:cubicBezTo>
                    <a:cubicBezTo>
                      <a:pt x="57" y="22"/>
                      <a:pt x="57" y="20"/>
                      <a:pt x="57" y="20"/>
                    </a:cubicBezTo>
                    <a:cubicBezTo>
                      <a:pt x="57" y="19"/>
                      <a:pt x="56" y="22"/>
                      <a:pt x="55" y="22"/>
                    </a:cubicBezTo>
                    <a:cubicBezTo>
                      <a:pt x="53" y="23"/>
                      <a:pt x="56" y="17"/>
                      <a:pt x="56" y="17"/>
                    </a:cubicBezTo>
                    <a:cubicBezTo>
                      <a:pt x="55" y="17"/>
                      <a:pt x="53" y="18"/>
                      <a:pt x="53" y="18"/>
                    </a:cubicBezTo>
                    <a:cubicBezTo>
                      <a:pt x="52" y="19"/>
                      <a:pt x="54" y="20"/>
                      <a:pt x="54" y="20"/>
                    </a:cubicBezTo>
                    <a:cubicBezTo>
                      <a:pt x="53" y="20"/>
                      <a:pt x="53" y="20"/>
                      <a:pt x="52" y="20"/>
                    </a:cubicBezTo>
                    <a:cubicBezTo>
                      <a:pt x="52" y="20"/>
                      <a:pt x="52" y="21"/>
                      <a:pt x="51" y="22"/>
                    </a:cubicBezTo>
                    <a:cubicBezTo>
                      <a:pt x="52" y="21"/>
                      <a:pt x="47" y="21"/>
                      <a:pt x="49" y="22"/>
                    </a:cubicBezTo>
                    <a:cubicBezTo>
                      <a:pt x="49" y="23"/>
                      <a:pt x="51" y="22"/>
                      <a:pt x="51" y="22"/>
                    </a:cubicBezTo>
                    <a:cubicBezTo>
                      <a:pt x="51" y="22"/>
                      <a:pt x="50" y="23"/>
                      <a:pt x="51" y="23"/>
                    </a:cubicBezTo>
                    <a:cubicBezTo>
                      <a:pt x="51" y="23"/>
                      <a:pt x="52" y="23"/>
                      <a:pt x="52" y="22"/>
                    </a:cubicBezTo>
                    <a:cubicBezTo>
                      <a:pt x="52" y="22"/>
                      <a:pt x="52" y="24"/>
                      <a:pt x="51" y="24"/>
                    </a:cubicBezTo>
                    <a:cubicBezTo>
                      <a:pt x="50" y="24"/>
                      <a:pt x="50" y="23"/>
                      <a:pt x="49" y="23"/>
                    </a:cubicBezTo>
                    <a:cubicBezTo>
                      <a:pt x="48" y="24"/>
                      <a:pt x="48" y="26"/>
                      <a:pt x="47" y="26"/>
                    </a:cubicBezTo>
                    <a:cubicBezTo>
                      <a:pt x="47" y="26"/>
                      <a:pt x="44" y="26"/>
                      <a:pt x="44" y="26"/>
                    </a:cubicBezTo>
                    <a:cubicBezTo>
                      <a:pt x="44" y="29"/>
                      <a:pt x="51" y="25"/>
                      <a:pt x="51" y="25"/>
                    </a:cubicBezTo>
                    <a:cubicBezTo>
                      <a:pt x="52" y="25"/>
                      <a:pt x="53" y="24"/>
                      <a:pt x="54" y="25"/>
                    </a:cubicBezTo>
                    <a:cubicBezTo>
                      <a:pt x="56" y="25"/>
                      <a:pt x="55" y="23"/>
                      <a:pt x="54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6" y="25"/>
                      <a:pt x="57" y="23"/>
                      <a:pt x="58" y="23"/>
                    </a:cubicBezTo>
                    <a:cubicBezTo>
                      <a:pt x="57" y="23"/>
                      <a:pt x="57" y="25"/>
                      <a:pt x="56" y="25"/>
                    </a:cubicBezTo>
                    <a:cubicBezTo>
                      <a:pt x="57" y="25"/>
                      <a:pt x="58" y="25"/>
                      <a:pt x="58" y="25"/>
                    </a:cubicBezTo>
                    <a:cubicBezTo>
                      <a:pt x="58" y="25"/>
                      <a:pt x="56" y="26"/>
                      <a:pt x="56" y="27"/>
                    </a:cubicBezTo>
                    <a:cubicBezTo>
                      <a:pt x="56" y="27"/>
                      <a:pt x="61" y="25"/>
                      <a:pt x="61" y="26"/>
                    </a:cubicBezTo>
                    <a:cubicBezTo>
                      <a:pt x="60" y="27"/>
                      <a:pt x="57" y="26"/>
                      <a:pt x="57" y="28"/>
                    </a:cubicBezTo>
                    <a:cubicBezTo>
                      <a:pt x="56" y="31"/>
                      <a:pt x="54" y="27"/>
                      <a:pt x="54" y="27"/>
                    </a:cubicBezTo>
                    <a:cubicBezTo>
                      <a:pt x="54" y="26"/>
                      <a:pt x="54" y="29"/>
                      <a:pt x="54" y="29"/>
                    </a:cubicBezTo>
                    <a:cubicBezTo>
                      <a:pt x="54" y="29"/>
                      <a:pt x="53" y="27"/>
                      <a:pt x="52" y="27"/>
                    </a:cubicBezTo>
                    <a:cubicBezTo>
                      <a:pt x="51" y="28"/>
                      <a:pt x="49" y="30"/>
                      <a:pt x="49" y="31"/>
                    </a:cubicBezTo>
                    <a:cubicBezTo>
                      <a:pt x="49" y="31"/>
                      <a:pt x="51" y="30"/>
                      <a:pt x="51" y="30"/>
                    </a:cubicBezTo>
                    <a:cubicBezTo>
                      <a:pt x="51" y="31"/>
                      <a:pt x="53" y="30"/>
                      <a:pt x="53" y="31"/>
                    </a:cubicBezTo>
                    <a:cubicBezTo>
                      <a:pt x="53" y="30"/>
                      <a:pt x="50" y="31"/>
                      <a:pt x="50" y="32"/>
                    </a:cubicBezTo>
                    <a:cubicBezTo>
                      <a:pt x="51" y="33"/>
                      <a:pt x="54" y="31"/>
                      <a:pt x="53" y="33"/>
                    </a:cubicBezTo>
                    <a:cubicBezTo>
                      <a:pt x="54" y="31"/>
                      <a:pt x="47" y="34"/>
                      <a:pt x="47" y="34"/>
                    </a:cubicBezTo>
                    <a:cubicBezTo>
                      <a:pt x="47" y="33"/>
                      <a:pt x="53" y="35"/>
                      <a:pt x="52" y="35"/>
                    </a:cubicBezTo>
                    <a:cubicBezTo>
                      <a:pt x="51" y="36"/>
                      <a:pt x="50" y="34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6"/>
                      <a:pt x="46" y="34"/>
                      <a:pt x="45" y="36"/>
                    </a:cubicBezTo>
                    <a:cubicBezTo>
                      <a:pt x="45" y="36"/>
                      <a:pt x="48" y="36"/>
                      <a:pt x="48" y="36"/>
                    </a:cubicBezTo>
                    <a:cubicBezTo>
                      <a:pt x="46" y="38"/>
                      <a:pt x="44" y="36"/>
                      <a:pt x="45" y="39"/>
                    </a:cubicBezTo>
                    <a:cubicBezTo>
                      <a:pt x="45" y="39"/>
                      <a:pt x="43" y="40"/>
                      <a:pt x="43" y="40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2"/>
                      <a:pt x="41" y="42"/>
                      <a:pt x="41" y="42"/>
                    </a:cubicBezTo>
                    <a:cubicBezTo>
                      <a:pt x="41" y="43"/>
                      <a:pt x="42" y="42"/>
                      <a:pt x="42" y="42"/>
                    </a:cubicBezTo>
                    <a:cubicBezTo>
                      <a:pt x="43" y="42"/>
                      <a:pt x="42" y="43"/>
                      <a:pt x="42" y="43"/>
                    </a:cubicBezTo>
                    <a:cubicBezTo>
                      <a:pt x="43" y="43"/>
                      <a:pt x="45" y="44"/>
                      <a:pt x="46" y="43"/>
                    </a:cubicBezTo>
                    <a:cubicBezTo>
                      <a:pt x="44" y="44"/>
                      <a:pt x="44" y="44"/>
                      <a:pt x="42" y="44"/>
                    </a:cubicBezTo>
                    <a:cubicBezTo>
                      <a:pt x="41" y="44"/>
                      <a:pt x="38" y="44"/>
                      <a:pt x="38" y="45"/>
                    </a:cubicBezTo>
                    <a:cubicBezTo>
                      <a:pt x="38" y="45"/>
                      <a:pt x="39" y="45"/>
                      <a:pt x="39" y="45"/>
                    </a:cubicBezTo>
                    <a:cubicBezTo>
                      <a:pt x="39" y="45"/>
                      <a:pt x="38" y="46"/>
                      <a:pt x="38" y="46"/>
                    </a:cubicBezTo>
                    <a:cubicBezTo>
                      <a:pt x="38" y="46"/>
                      <a:pt x="40" y="45"/>
                      <a:pt x="40" y="46"/>
                    </a:cubicBezTo>
                    <a:cubicBezTo>
                      <a:pt x="40" y="46"/>
                      <a:pt x="38" y="48"/>
                      <a:pt x="38" y="48"/>
                    </a:cubicBezTo>
                    <a:cubicBezTo>
                      <a:pt x="38" y="48"/>
                      <a:pt x="39" y="48"/>
                      <a:pt x="39" y="49"/>
                    </a:cubicBezTo>
                    <a:cubicBezTo>
                      <a:pt x="39" y="49"/>
                      <a:pt x="37" y="49"/>
                      <a:pt x="37" y="49"/>
                    </a:cubicBezTo>
                    <a:cubicBezTo>
                      <a:pt x="37" y="49"/>
                      <a:pt x="39" y="50"/>
                      <a:pt x="39" y="50"/>
                    </a:cubicBezTo>
                    <a:cubicBezTo>
                      <a:pt x="38" y="50"/>
                      <a:pt x="37" y="50"/>
                      <a:pt x="37" y="50"/>
                    </a:cubicBezTo>
                    <a:cubicBezTo>
                      <a:pt x="37" y="51"/>
                      <a:pt x="38" y="52"/>
                      <a:pt x="39" y="52"/>
                    </a:cubicBezTo>
                    <a:cubicBezTo>
                      <a:pt x="37" y="52"/>
                      <a:pt x="35" y="52"/>
                      <a:pt x="34" y="54"/>
                    </a:cubicBezTo>
                    <a:cubicBezTo>
                      <a:pt x="34" y="55"/>
                      <a:pt x="30" y="54"/>
                      <a:pt x="30" y="54"/>
                    </a:cubicBezTo>
                    <a:cubicBezTo>
                      <a:pt x="30" y="57"/>
                      <a:pt x="36" y="54"/>
                      <a:pt x="37" y="54"/>
                    </a:cubicBezTo>
                    <a:cubicBezTo>
                      <a:pt x="36" y="54"/>
                      <a:pt x="35" y="56"/>
                      <a:pt x="35" y="56"/>
                    </a:cubicBezTo>
                    <a:cubicBezTo>
                      <a:pt x="32" y="56"/>
                      <a:pt x="34" y="57"/>
                      <a:pt x="33" y="58"/>
                    </a:cubicBezTo>
                    <a:cubicBezTo>
                      <a:pt x="32" y="59"/>
                      <a:pt x="30" y="57"/>
                      <a:pt x="29" y="58"/>
                    </a:cubicBezTo>
                    <a:cubicBezTo>
                      <a:pt x="29" y="59"/>
                      <a:pt x="26" y="61"/>
                      <a:pt x="26" y="61"/>
                    </a:cubicBezTo>
                    <a:cubicBezTo>
                      <a:pt x="26" y="62"/>
                      <a:pt x="27" y="62"/>
                      <a:pt x="27" y="62"/>
                    </a:cubicBezTo>
                    <a:cubicBezTo>
                      <a:pt x="27" y="63"/>
                      <a:pt x="24" y="63"/>
                      <a:pt x="24" y="63"/>
                    </a:cubicBezTo>
                    <a:cubicBezTo>
                      <a:pt x="24" y="63"/>
                      <a:pt x="25" y="64"/>
                      <a:pt x="25" y="65"/>
                    </a:cubicBezTo>
                    <a:cubicBezTo>
                      <a:pt x="25" y="66"/>
                      <a:pt x="27" y="65"/>
                      <a:pt x="28" y="65"/>
                    </a:cubicBezTo>
                    <a:cubicBezTo>
                      <a:pt x="29" y="64"/>
                      <a:pt x="30" y="65"/>
                      <a:pt x="31" y="64"/>
                    </a:cubicBezTo>
                    <a:cubicBezTo>
                      <a:pt x="31" y="64"/>
                      <a:pt x="30" y="63"/>
                      <a:pt x="30" y="62"/>
                    </a:cubicBezTo>
                    <a:cubicBezTo>
                      <a:pt x="30" y="62"/>
                      <a:pt x="32" y="63"/>
                      <a:pt x="33" y="64"/>
                    </a:cubicBezTo>
                    <a:cubicBezTo>
                      <a:pt x="33" y="64"/>
                      <a:pt x="30" y="66"/>
                      <a:pt x="30" y="66"/>
                    </a:cubicBezTo>
                    <a:cubicBezTo>
                      <a:pt x="29" y="66"/>
                      <a:pt x="28" y="67"/>
                      <a:pt x="28" y="66"/>
                    </a:cubicBezTo>
                    <a:cubicBezTo>
                      <a:pt x="27" y="65"/>
                      <a:pt x="26" y="67"/>
                      <a:pt x="25" y="67"/>
                    </a:cubicBezTo>
                    <a:cubicBezTo>
                      <a:pt x="24" y="66"/>
                      <a:pt x="24" y="63"/>
                      <a:pt x="23" y="66"/>
                    </a:cubicBezTo>
                    <a:cubicBezTo>
                      <a:pt x="21" y="70"/>
                      <a:pt x="20" y="65"/>
                      <a:pt x="21" y="65"/>
                    </a:cubicBezTo>
                    <a:cubicBezTo>
                      <a:pt x="19" y="65"/>
                      <a:pt x="21" y="69"/>
                      <a:pt x="19" y="68"/>
                    </a:cubicBezTo>
                    <a:cubicBezTo>
                      <a:pt x="15" y="68"/>
                      <a:pt x="18" y="70"/>
                      <a:pt x="17" y="71"/>
                    </a:cubicBezTo>
                    <a:cubicBezTo>
                      <a:pt x="16" y="71"/>
                      <a:pt x="16" y="69"/>
                      <a:pt x="16" y="69"/>
                    </a:cubicBezTo>
                    <a:cubicBezTo>
                      <a:pt x="14" y="69"/>
                      <a:pt x="12" y="70"/>
                      <a:pt x="11" y="71"/>
                    </a:cubicBezTo>
                    <a:cubicBezTo>
                      <a:pt x="11" y="72"/>
                      <a:pt x="15" y="72"/>
                      <a:pt x="16" y="72"/>
                    </a:cubicBezTo>
                    <a:cubicBezTo>
                      <a:pt x="16" y="72"/>
                      <a:pt x="19" y="71"/>
                      <a:pt x="19" y="71"/>
                    </a:cubicBezTo>
                    <a:cubicBezTo>
                      <a:pt x="20" y="72"/>
                      <a:pt x="15" y="72"/>
                      <a:pt x="15" y="72"/>
                    </a:cubicBezTo>
                    <a:cubicBezTo>
                      <a:pt x="14" y="72"/>
                      <a:pt x="14" y="73"/>
                      <a:pt x="13" y="73"/>
                    </a:cubicBezTo>
                    <a:cubicBezTo>
                      <a:pt x="12" y="73"/>
                      <a:pt x="11" y="73"/>
                      <a:pt x="10" y="73"/>
                    </a:cubicBezTo>
                    <a:cubicBezTo>
                      <a:pt x="8" y="72"/>
                      <a:pt x="7" y="73"/>
                      <a:pt x="9" y="74"/>
                    </a:cubicBezTo>
                    <a:cubicBezTo>
                      <a:pt x="10" y="74"/>
                      <a:pt x="12" y="74"/>
                      <a:pt x="12" y="76"/>
                    </a:cubicBezTo>
                    <a:cubicBezTo>
                      <a:pt x="12" y="76"/>
                      <a:pt x="11" y="78"/>
                      <a:pt x="11" y="77"/>
                    </a:cubicBezTo>
                    <a:cubicBezTo>
                      <a:pt x="10" y="77"/>
                      <a:pt x="12" y="75"/>
                      <a:pt x="10" y="74"/>
                    </a:cubicBezTo>
                    <a:cubicBezTo>
                      <a:pt x="7" y="74"/>
                      <a:pt x="9" y="75"/>
                      <a:pt x="8" y="76"/>
                    </a:cubicBezTo>
                    <a:cubicBezTo>
                      <a:pt x="8" y="76"/>
                      <a:pt x="8" y="73"/>
                      <a:pt x="7" y="73"/>
                    </a:cubicBezTo>
                    <a:cubicBezTo>
                      <a:pt x="7" y="72"/>
                      <a:pt x="5" y="78"/>
                      <a:pt x="6" y="77"/>
                    </a:cubicBezTo>
                    <a:cubicBezTo>
                      <a:pt x="5" y="77"/>
                      <a:pt x="5" y="75"/>
                      <a:pt x="5" y="75"/>
                    </a:cubicBezTo>
                    <a:cubicBezTo>
                      <a:pt x="4" y="75"/>
                      <a:pt x="4" y="77"/>
                      <a:pt x="4" y="77"/>
                    </a:cubicBezTo>
                    <a:cubicBezTo>
                      <a:pt x="3" y="78"/>
                      <a:pt x="1" y="77"/>
                      <a:pt x="1" y="78"/>
                    </a:cubicBezTo>
                    <a:cubicBezTo>
                      <a:pt x="1" y="79"/>
                      <a:pt x="0" y="80"/>
                      <a:pt x="1" y="80"/>
                    </a:cubicBezTo>
                    <a:cubicBezTo>
                      <a:pt x="2" y="80"/>
                      <a:pt x="3" y="80"/>
                      <a:pt x="4" y="81"/>
                    </a:cubicBezTo>
                    <a:cubicBezTo>
                      <a:pt x="4" y="81"/>
                      <a:pt x="0" y="82"/>
                      <a:pt x="1" y="83"/>
                    </a:cubicBezTo>
                    <a:cubicBezTo>
                      <a:pt x="1" y="84"/>
                      <a:pt x="3" y="84"/>
                      <a:pt x="3" y="84"/>
                    </a:cubicBezTo>
                    <a:cubicBezTo>
                      <a:pt x="3" y="84"/>
                      <a:pt x="6" y="83"/>
                      <a:pt x="6" y="84"/>
                    </a:cubicBezTo>
                    <a:cubicBezTo>
                      <a:pt x="5" y="85"/>
                      <a:pt x="2" y="84"/>
                      <a:pt x="1" y="86"/>
                    </a:cubicBezTo>
                    <a:cubicBezTo>
                      <a:pt x="0" y="87"/>
                      <a:pt x="6" y="87"/>
                      <a:pt x="4" y="89"/>
                    </a:cubicBezTo>
                    <a:cubicBezTo>
                      <a:pt x="4" y="89"/>
                      <a:pt x="3" y="87"/>
                      <a:pt x="2" y="88"/>
                    </a:cubicBezTo>
                    <a:cubicBezTo>
                      <a:pt x="1" y="89"/>
                      <a:pt x="1" y="90"/>
                      <a:pt x="2" y="91"/>
                    </a:cubicBezTo>
                    <a:cubicBezTo>
                      <a:pt x="3" y="91"/>
                      <a:pt x="5" y="92"/>
                      <a:pt x="6" y="92"/>
                    </a:cubicBezTo>
                    <a:cubicBezTo>
                      <a:pt x="7" y="91"/>
                      <a:pt x="8" y="89"/>
                      <a:pt x="9" y="90"/>
                    </a:cubicBezTo>
                    <a:cubicBezTo>
                      <a:pt x="8" y="90"/>
                      <a:pt x="7" y="91"/>
                      <a:pt x="7" y="91"/>
                    </a:cubicBezTo>
                    <a:cubicBezTo>
                      <a:pt x="7" y="92"/>
                      <a:pt x="6" y="92"/>
                      <a:pt x="5" y="92"/>
                    </a:cubicBezTo>
                    <a:cubicBezTo>
                      <a:pt x="5" y="92"/>
                      <a:pt x="7" y="93"/>
                      <a:pt x="7" y="94"/>
                    </a:cubicBezTo>
                    <a:cubicBezTo>
                      <a:pt x="7" y="94"/>
                      <a:pt x="4" y="92"/>
                      <a:pt x="5" y="94"/>
                    </a:cubicBezTo>
                    <a:cubicBezTo>
                      <a:pt x="5" y="95"/>
                      <a:pt x="8" y="96"/>
                      <a:pt x="8" y="96"/>
                    </a:cubicBezTo>
                    <a:cubicBezTo>
                      <a:pt x="8" y="97"/>
                      <a:pt x="5" y="95"/>
                      <a:pt x="4" y="96"/>
                    </a:cubicBezTo>
                    <a:cubicBezTo>
                      <a:pt x="2" y="96"/>
                      <a:pt x="4" y="93"/>
                      <a:pt x="3" y="93"/>
                    </a:cubicBezTo>
                    <a:cubicBezTo>
                      <a:pt x="3" y="93"/>
                      <a:pt x="1" y="95"/>
                      <a:pt x="2" y="96"/>
                    </a:cubicBezTo>
                    <a:cubicBezTo>
                      <a:pt x="3" y="96"/>
                      <a:pt x="2" y="98"/>
                      <a:pt x="2" y="98"/>
                    </a:cubicBezTo>
                    <a:cubicBezTo>
                      <a:pt x="3" y="99"/>
                      <a:pt x="4" y="97"/>
                      <a:pt x="5" y="96"/>
                    </a:cubicBezTo>
                    <a:cubicBezTo>
                      <a:pt x="5" y="96"/>
                      <a:pt x="5" y="97"/>
                      <a:pt x="5" y="97"/>
                    </a:cubicBezTo>
                    <a:cubicBezTo>
                      <a:pt x="6" y="97"/>
                      <a:pt x="6" y="96"/>
                      <a:pt x="7" y="96"/>
                    </a:cubicBezTo>
                    <a:cubicBezTo>
                      <a:pt x="7" y="96"/>
                      <a:pt x="7" y="98"/>
                      <a:pt x="6" y="98"/>
                    </a:cubicBezTo>
                    <a:cubicBezTo>
                      <a:pt x="4" y="99"/>
                      <a:pt x="8" y="101"/>
                      <a:pt x="8" y="100"/>
                    </a:cubicBezTo>
                    <a:cubicBezTo>
                      <a:pt x="8" y="102"/>
                      <a:pt x="1" y="100"/>
                      <a:pt x="5" y="103"/>
                    </a:cubicBezTo>
                    <a:cubicBezTo>
                      <a:pt x="7" y="104"/>
                      <a:pt x="8" y="105"/>
                      <a:pt x="10" y="105"/>
                    </a:cubicBezTo>
                    <a:cubicBezTo>
                      <a:pt x="10" y="105"/>
                      <a:pt x="13" y="107"/>
                      <a:pt x="14" y="107"/>
                    </a:cubicBezTo>
                    <a:cubicBezTo>
                      <a:pt x="17" y="107"/>
                      <a:pt x="21" y="104"/>
                      <a:pt x="23" y="102"/>
                    </a:cubicBezTo>
                    <a:cubicBezTo>
                      <a:pt x="24" y="100"/>
                      <a:pt x="25" y="100"/>
                      <a:pt x="27" y="99"/>
                    </a:cubicBezTo>
                    <a:cubicBezTo>
                      <a:pt x="28" y="98"/>
                      <a:pt x="28" y="95"/>
                      <a:pt x="29" y="95"/>
                    </a:cubicBezTo>
                    <a:cubicBezTo>
                      <a:pt x="29" y="95"/>
                      <a:pt x="29" y="98"/>
                      <a:pt x="30" y="98"/>
                    </a:cubicBezTo>
                    <a:cubicBezTo>
                      <a:pt x="32" y="99"/>
                      <a:pt x="31" y="99"/>
                      <a:pt x="31" y="100"/>
                    </a:cubicBezTo>
                    <a:cubicBezTo>
                      <a:pt x="32" y="100"/>
                      <a:pt x="33" y="100"/>
                      <a:pt x="34" y="101"/>
                    </a:cubicBezTo>
                    <a:cubicBezTo>
                      <a:pt x="34" y="102"/>
                      <a:pt x="33" y="100"/>
                      <a:pt x="34" y="10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8" name="Freeform 720">
                <a:extLst>
                  <a:ext uri="{FF2B5EF4-FFF2-40B4-BE49-F238E27FC236}">
                    <a16:creationId xmlns:a16="http://schemas.microsoft.com/office/drawing/2014/main" id="{0106759F-9BC3-6246-8B2F-CE4CAA439C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959037" y="4458237"/>
                <a:ext cx="6897788" cy="2544792"/>
              </a:xfrm>
              <a:custGeom>
                <a:avLst/>
                <a:gdLst>
                  <a:gd name="T0" fmla="*/ 785 w 810"/>
                  <a:gd name="T1" fmla="*/ 109 h 282"/>
                  <a:gd name="T2" fmla="*/ 725 w 810"/>
                  <a:gd name="T3" fmla="*/ 77 h 282"/>
                  <a:gd name="T4" fmla="*/ 665 w 810"/>
                  <a:gd name="T5" fmla="*/ 80 h 282"/>
                  <a:gd name="T6" fmla="*/ 607 w 810"/>
                  <a:gd name="T7" fmla="*/ 65 h 282"/>
                  <a:gd name="T8" fmla="*/ 578 w 810"/>
                  <a:gd name="T9" fmla="*/ 56 h 282"/>
                  <a:gd name="T10" fmla="*/ 555 w 810"/>
                  <a:gd name="T11" fmla="*/ 61 h 282"/>
                  <a:gd name="T12" fmla="*/ 521 w 810"/>
                  <a:gd name="T13" fmla="*/ 59 h 282"/>
                  <a:gd name="T14" fmla="*/ 495 w 810"/>
                  <a:gd name="T15" fmla="*/ 44 h 282"/>
                  <a:gd name="T16" fmla="*/ 469 w 810"/>
                  <a:gd name="T17" fmla="*/ 49 h 282"/>
                  <a:gd name="T18" fmla="*/ 423 w 810"/>
                  <a:gd name="T19" fmla="*/ 43 h 282"/>
                  <a:gd name="T20" fmla="*/ 383 w 810"/>
                  <a:gd name="T21" fmla="*/ 50 h 282"/>
                  <a:gd name="T22" fmla="*/ 423 w 810"/>
                  <a:gd name="T23" fmla="*/ 17 h 282"/>
                  <a:gd name="T24" fmla="*/ 378 w 810"/>
                  <a:gd name="T25" fmla="*/ 7 h 282"/>
                  <a:gd name="T26" fmla="*/ 355 w 810"/>
                  <a:gd name="T27" fmla="*/ 17 h 282"/>
                  <a:gd name="T28" fmla="*/ 320 w 810"/>
                  <a:gd name="T29" fmla="*/ 22 h 282"/>
                  <a:gd name="T30" fmla="*/ 297 w 810"/>
                  <a:gd name="T31" fmla="*/ 32 h 282"/>
                  <a:gd name="T32" fmla="*/ 269 w 810"/>
                  <a:gd name="T33" fmla="*/ 49 h 282"/>
                  <a:gd name="T34" fmla="*/ 247 w 810"/>
                  <a:gd name="T35" fmla="*/ 58 h 282"/>
                  <a:gd name="T36" fmla="*/ 242 w 810"/>
                  <a:gd name="T37" fmla="*/ 50 h 282"/>
                  <a:gd name="T38" fmla="*/ 259 w 810"/>
                  <a:gd name="T39" fmla="*/ 97 h 282"/>
                  <a:gd name="T40" fmla="*/ 227 w 810"/>
                  <a:gd name="T41" fmla="*/ 107 h 282"/>
                  <a:gd name="T42" fmla="*/ 231 w 810"/>
                  <a:gd name="T43" fmla="*/ 88 h 282"/>
                  <a:gd name="T44" fmla="*/ 206 w 810"/>
                  <a:gd name="T45" fmla="*/ 60 h 282"/>
                  <a:gd name="T46" fmla="*/ 191 w 810"/>
                  <a:gd name="T47" fmla="*/ 83 h 282"/>
                  <a:gd name="T48" fmla="*/ 131 w 810"/>
                  <a:gd name="T49" fmla="*/ 90 h 282"/>
                  <a:gd name="T50" fmla="*/ 92 w 810"/>
                  <a:gd name="T51" fmla="*/ 100 h 282"/>
                  <a:gd name="T52" fmla="*/ 84 w 810"/>
                  <a:gd name="T53" fmla="*/ 107 h 282"/>
                  <a:gd name="T54" fmla="*/ 53 w 810"/>
                  <a:gd name="T55" fmla="*/ 120 h 282"/>
                  <a:gd name="T56" fmla="*/ 31 w 810"/>
                  <a:gd name="T57" fmla="*/ 102 h 282"/>
                  <a:gd name="T58" fmla="*/ 29 w 810"/>
                  <a:gd name="T59" fmla="*/ 84 h 282"/>
                  <a:gd name="T60" fmla="*/ 5 w 810"/>
                  <a:gd name="T61" fmla="*/ 88 h 282"/>
                  <a:gd name="T62" fmla="*/ 7 w 810"/>
                  <a:gd name="T63" fmla="*/ 152 h 282"/>
                  <a:gd name="T64" fmla="*/ 16 w 810"/>
                  <a:gd name="T65" fmla="*/ 187 h 282"/>
                  <a:gd name="T66" fmla="*/ 40 w 810"/>
                  <a:gd name="T67" fmla="*/ 223 h 282"/>
                  <a:gd name="T68" fmla="*/ 53 w 810"/>
                  <a:gd name="T69" fmla="*/ 244 h 282"/>
                  <a:gd name="T70" fmla="*/ 82 w 810"/>
                  <a:gd name="T71" fmla="*/ 272 h 282"/>
                  <a:gd name="T72" fmla="*/ 109 w 810"/>
                  <a:gd name="T73" fmla="*/ 250 h 282"/>
                  <a:gd name="T74" fmla="*/ 108 w 810"/>
                  <a:gd name="T75" fmla="*/ 222 h 282"/>
                  <a:gd name="T76" fmla="*/ 160 w 810"/>
                  <a:gd name="T77" fmla="*/ 223 h 282"/>
                  <a:gd name="T78" fmla="*/ 196 w 810"/>
                  <a:gd name="T79" fmla="*/ 196 h 282"/>
                  <a:gd name="T80" fmla="*/ 252 w 810"/>
                  <a:gd name="T81" fmla="*/ 204 h 282"/>
                  <a:gd name="T82" fmla="*/ 331 w 810"/>
                  <a:gd name="T83" fmla="*/ 226 h 282"/>
                  <a:gd name="T84" fmla="*/ 415 w 810"/>
                  <a:gd name="T85" fmla="*/ 231 h 282"/>
                  <a:gd name="T86" fmla="*/ 483 w 810"/>
                  <a:gd name="T87" fmla="*/ 207 h 282"/>
                  <a:gd name="T88" fmla="*/ 521 w 810"/>
                  <a:gd name="T89" fmla="*/ 258 h 282"/>
                  <a:gd name="T90" fmla="*/ 558 w 810"/>
                  <a:gd name="T91" fmla="*/ 226 h 282"/>
                  <a:gd name="T92" fmla="*/ 543 w 810"/>
                  <a:gd name="T93" fmla="*/ 199 h 282"/>
                  <a:gd name="T94" fmla="*/ 591 w 810"/>
                  <a:gd name="T95" fmla="*/ 162 h 282"/>
                  <a:gd name="T96" fmla="*/ 627 w 810"/>
                  <a:gd name="T97" fmla="*/ 165 h 282"/>
                  <a:gd name="T98" fmla="*/ 657 w 810"/>
                  <a:gd name="T99" fmla="*/ 153 h 282"/>
                  <a:gd name="T100" fmla="*/ 669 w 810"/>
                  <a:gd name="T101" fmla="*/ 154 h 282"/>
                  <a:gd name="T102" fmla="*/ 649 w 810"/>
                  <a:gd name="T103" fmla="*/ 210 h 282"/>
                  <a:gd name="T104" fmla="*/ 667 w 810"/>
                  <a:gd name="T105" fmla="*/ 171 h 282"/>
                  <a:gd name="T106" fmla="*/ 710 w 810"/>
                  <a:gd name="T107" fmla="*/ 156 h 282"/>
                  <a:gd name="T108" fmla="*/ 738 w 810"/>
                  <a:gd name="T109" fmla="*/ 121 h 282"/>
                  <a:gd name="T110" fmla="*/ 765 w 810"/>
                  <a:gd name="T111" fmla="*/ 116 h 282"/>
                  <a:gd name="T112" fmla="*/ 802 w 810"/>
                  <a:gd name="T113" fmla="*/ 115 h 282"/>
                  <a:gd name="T114" fmla="*/ 388 w 810"/>
                  <a:gd name="T115" fmla="*/ 21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10" h="282">
                    <a:moveTo>
                      <a:pt x="808" y="111"/>
                    </a:moveTo>
                    <a:cubicBezTo>
                      <a:pt x="806" y="109"/>
                      <a:pt x="803" y="108"/>
                      <a:pt x="801" y="106"/>
                    </a:cubicBezTo>
                    <a:cubicBezTo>
                      <a:pt x="800" y="105"/>
                      <a:pt x="799" y="104"/>
                      <a:pt x="797" y="103"/>
                    </a:cubicBezTo>
                    <a:cubicBezTo>
                      <a:pt x="796" y="103"/>
                      <a:pt x="794" y="103"/>
                      <a:pt x="793" y="102"/>
                    </a:cubicBezTo>
                    <a:cubicBezTo>
                      <a:pt x="793" y="103"/>
                      <a:pt x="794" y="103"/>
                      <a:pt x="794" y="103"/>
                    </a:cubicBezTo>
                    <a:cubicBezTo>
                      <a:pt x="795" y="103"/>
                      <a:pt x="792" y="104"/>
                      <a:pt x="791" y="103"/>
                    </a:cubicBezTo>
                    <a:cubicBezTo>
                      <a:pt x="791" y="103"/>
                      <a:pt x="792" y="103"/>
                      <a:pt x="792" y="102"/>
                    </a:cubicBezTo>
                    <a:cubicBezTo>
                      <a:pt x="791" y="101"/>
                      <a:pt x="786" y="103"/>
                      <a:pt x="785" y="102"/>
                    </a:cubicBezTo>
                    <a:cubicBezTo>
                      <a:pt x="787" y="103"/>
                      <a:pt x="787" y="103"/>
                      <a:pt x="787" y="106"/>
                    </a:cubicBezTo>
                    <a:cubicBezTo>
                      <a:pt x="786" y="107"/>
                      <a:pt x="788" y="109"/>
                      <a:pt x="788" y="109"/>
                    </a:cubicBezTo>
                    <a:cubicBezTo>
                      <a:pt x="787" y="109"/>
                      <a:pt x="787" y="108"/>
                      <a:pt x="787" y="108"/>
                    </a:cubicBezTo>
                    <a:cubicBezTo>
                      <a:pt x="786" y="107"/>
                      <a:pt x="786" y="109"/>
                      <a:pt x="785" y="109"/>
                    </a:cubicBezTo>
                    <a:cubicBezTo>
                      <a:pt x="785" y="109"/>
                      <a:pt x="783" y="105"/>
                      <a:pt x="783" y="105"/>
                    </a:cubicBezTo>
                    <a:cubicBezTo>
                      <a:pt x="783" y="104"/>
                      <a:pt x="783" y="104"/>
                      <a:pt x="783" y="104"/>
                    </a:cubicBezTo>
                    <a:cubicBezTo>
                      <a:pt x="783" y="103"/>
                      <a:pt x="782" y="102"/>
                      <a:pt x="783" y="101"/>
                    </a:cubicBezTo>
                    <a:cubicBezTo>
                      <a:pt x="784" y="99"/>
                      <a:pt x="782" y="100"/>
                      <a:pt x="781" y="99"/>
                    </a:cubicBezTo>
                    <a:cubicBezTo>
                      <a:pt x="781" y="98"/>
                      <a:pt x="779" y="97"/>
                      <a:pt x="778" y="97"/>
                    </a:cubicBezTo>
                    <a:cubicBezTo>
                      <a:pt x="771" y="93"/>
                      <a:pt x="765" y="89"/>
                      <a:pt x="758" y="87"/>
                    </a:cubicBezTo>
                    <a:cubicBezTo>
                      <a:pt x="756" y="86"/>
                      <a:pt x="755" y="85"/>
                      <a:pt x="754" y="84"/>
                    </a:cubicBezTo>
                    <a:cubicBezTo>
                      <a:pt x="753" y="83"/>
                      <a:pt x="751" y="82"/>
                      <a:pt x="749" y="82"/>
                    </a:cubicBezTo>
                    <a:cubicBezTo>
                      <a:pt x="746" y="81"/>
                      <a:pt x="743" y="80"/>
                      <a:pt x="739" y="78"/>
                    </a:cubicBezTo>
                    <a:cubicBezTo>
                      <a:pt x="736" y="78"/>
                      <a:pt x="732" y="78"/>
                      <a:pt x="730" y="78"/>
                    </a:cubicBezTo>
                    <a:cubicBezTo>
                      <a:pt x="728" y="78"/>
                      <a:pt x="727" y="78"/>
                      <a:pt x="726" y="78"/>
                    </a:cubicBezTo>
                    <a:cubicBezTo>
                      <a:pt x="726" y="78"/>
                      <a:pt x="725" y="77"/>
                      <a:pt x="725" y="77"/>
                    </a:cubicBezTo>
                    <a:cubicBezTo>
                      <a:pt x="724" y="78"/>
                      <a:pt x="724" y="79"/>
                      <a:pt x="723" y="78"/>
                    </a:cubicBezTo>
                    <a:cubicBezTo>
                      <a:pt x="720" y="78"/>
                      <a:pt x="717" y="77"/>
                      <a:pt x="714" y="76"/>
                    </a:cubicBezTo>
                    <a:cubicBezTo>
                      <a:pt x="713" y="76"/>
                      <a:pt x="710" y="75"/>
                      <a:pt x="710" y="77"/>
                    </a:cubicBezTo>
                    <a:cubicBezTo>
                      <a:pt x="709" y="79"/>
                      <a:pt x="708" y="79"/>
                      <a:pt x="710" y="80"/>
                    </a:cubicBezTo>
                    <a:cubicBezTo>
                      <a:pt x="712" y="82"/>
                      <a:pt x="714" y="86"/>
                      <a:pt x="709" y="87"/>
                    </a:cubicBezTo>
                    <a:cubicBezTo>
                      <a:pt x="708" y="88"/>
                      <a:pt x="705" y="88"/>
                      <a:pt x="704" y="86"/>
                    </a:cubicBezTo>
                    <a:cubicBezTo>
                      <a:pt x="703" y="85"/>
                      <a:pt x="703" y="84"/>
                      <a:pt x="700" y="84"/>
                    </a:cubicBezTo>
                    <a:cubicBezTo>
                      <a:pt x="697" y="83"/>
                      <a:pt x="699" y="82"/>
                      <a:pt x="698" y="81"/>
                    </a:cubicBezTo>
                    <a:cubicBezTo>
                      <a:pt x="698" y="80"/>
                      <a:pt x="695" y="79"/>
                      <a:pt x="694" y="80"/>
                    </a:cubicBezTo>
                    <a:cubicBezTo>
                      <a:pt x="691" y="83"/>
                      <a:pt x="686" y="80"/>
                      <a:pt x="682" y="80"/>
                    </a:cubicBezTo>
                    <a:cubicBezTo>
                      <a:pt x="678" y="80"/>
                      <a:pt x="674" y="79"/>
                      <a:pt x="670" y="79"/>
                    </a:cubicBezTo>
                    <a:cubicBezTo>
                      <a:pt x="668" y="79"/>
                      <a:pt x="667" y="79"/>
                      <a:pt x="665" y="80"/>
                    </a:cubicBezTo>
                    <a:cubicBezTo>
                      <a:pt x="663" y="81"/>
                      <a:pt x="664" y="84"/>
                      <a:pt x="664" y="86"/>
                    </a:cubicBezTo>
                    <a:cubicBezTo>
                      <a:pt x="664" y="86"/>
                      <a:pt x="664" y="86"/>
                      <a:pt x="664" y="86"/>
                    </a:cubicBezTo>
                    <a:cubicBezTo>
                      <a:pt x="663" y="86"/>
                      <a:pt x="662" y="81"/>
                      <a:pt x="661" y="80"/>
                    </a:cubicBezTo>
                    <a:cubicBezTo>
                      <a:pt x="660" y="80"/>
                      <a:pt x="656" y="80"/>
                      <a:pt x="655" y="78"/>
                    </a:cubicBezTo>
                    <a:cubicBezTo>
                      <a:pt x="655" y="75"/>
                      <a:pt x="659" y="74"/>
                      <a:pt x="655" y="71"/>
                    </a:cubicBezTo>
                    <a:cubicBezTo>
                      <a:pt x="653" y="70"/>
                      <a:pt x="651" y="69"/>
                      <a:pt x="648" y="68"/>
                    </a:cubicBezTo>
                    <a:cubicBezTo>
                      <a:pt x="642" y="66"/>
                      <a:pt x="635" y="68"/>
                      <a:pt x="629" y="69"/>
                    </a:cubicBezTo>
                    <a:cubicBezTo>
                      <a:pt x="626" y="69"/>
                      <a:pt x="623" y="69"/>
                      <a:pt x="619" y="69"/>
                    </a:cubicBezTo>
                    <a:cubicBezTo>
                      <a:pt x="618" y="69"/>
                      <a:pt x="618" y="69"/>
                      <a:pt x="617" y="69"/>
                    </a:cubicBezTo>
                    <a:cubicBezTo>
                      <a:pt x="615" y="68"/>
                      <a:pt x="617" y="68"/>
                      <a:pt x="618" y="67"/>
                    </a:cubicBezTo>
                    <a:cubicBezTo>
                      <a:pt x="618" y="66"/>
                      <a:pt x="613" y="65"/>
                      <a:pt x="613" y="65"/>
                    </a:cubicBezTo>
                    <a:cubicBezTo>
                      <a:pt x="612" y="64"/>
                      <a:pt x="608" y="65"/>
                      <a:pt x="607" y="65"/>
                    </a:cubicBezTo>
                    <a:cubicBezTo>
                      <a:pt x="607" y="65"/>
                      <a:pt x="611" y="64"/>
                      <a:pt x="610" y="63"/>
                    </a:cubicBezTo>
                    <a:cubicBezTo>
                      <a:pt x="609" y="63"/>
                      <a:pt x="608" y="64"/>
                      <a:pt x="607" y="64"/>
                    </a:cubicBezTo>
                    <a:cubicBezTo>
                      <a:pt x="606" y="63"/>
                      <a:pt x="604" y="62"/>
                      <a:pt x="604" y="62"/>
                    </a:cubicBezTo>
                    <a:cubicBezTo>
                      <a:pt x="603" y="62"/>
                      <a:pt x="600" y="60"/>
                      <a:pt x="602" y="60"/>
                    </a:cubicBezTo>
                    <a:cubicBezTo>
                      <a:pt x="603" y="60"/>
                      <a:pt x="605" y="60"/>
                      <a:pt x="606" y="60"/>
                    </a:cubicBezTo>
                    <a:cubicBezTo>
                      <a:pt x="609" y="60"/>
                      <a:pt x="605" y="57"/>
                      <a:pt x="604" y="57"/>
                    </a:cubicBezTo>
                    <a:cubicBezTo>
                      <a:pt x="602" y="55"/>
                      <a:pt x="597" y="56"/>
                      <a:pt x="594" y="55"/>
                    </a:cubicBezTo>
                    <a:cubicBezTo>
                      <a:pt x="592" y="55"/>
                      <a:pt x="591" y="57"/>
                      <a:pt x="589" y="59"/>
                    </a:cubicBezTo>
                    <a:cubicBezTo>
                      <a:pt x="589" y="59"/>
                      <a:pt x="582" y="63"/>
                      <a:pt x="582" y="60"/>
                    </a:cubicBezTo>
                    <a:cubicBezTo>
                      <a:pt x="583" y="58"/>
                      <a:pt x="584" y="60"/>
                      <a:pt x="586" y="59"/>
                    </a:cubicBezTo>
                    <a:cubicBezTo>
                      <a:pt x="586" y="59"/>
                      <a:pt x="585" y="56"/>
                      <a:pt x="584" y="56"/>
                    </a:cubicBezTo>
                    <a:cubicBezTo>
                      <a:pt x="584" y="56"/>
                      <a:pt x="578" y="56"/>
                      <a:pt x="578" y="56"/>
                    </a:cubicBezTo>
                    <a:cubicBezTo>
                      <a:pt x="579" y="55"/>
                      <a:pt x="581" y="54"/>
                      <a:pt x="583" y="54"/>
                    </a:cubicBezTo>
                    <a:cubicBezTo>
                      <a:pt x="584" y="55"/>
                      <a:pt x="591" y="55"/>
                      <a:pt x="591" y="55"/>
                    </a:cubicBezTo>
                    <a:cubicBezTo>
                      <a:pt x="591" y="54"/>
                      <a:pt x="585" y="54"/>
                      <a:pt x="584" y="53"/>
                    </a:cubicBezTo>
                    <a:cubicBezTo>
                      <a:pt x="582" y="53"/>
                      <a:pt x="580" y="53"/>
                      <a:pt x="578" y="53"/>
                    </a:cubicBezTo>
                    <a:cubicBezTo>
                      <a:pt x="574" y="52"/>
                      <a:pt x="570" y="52"/>
                      <a:pt x="566" y="51"/>
                    </a:cubicBezTo>
                    <a:cubicBezTo>
                      <a:pt x="565" y="51"/>
                      <a:pt x="561" y="50"/>
                      <a:pt x="561" y="50"/>
                    </a:cubicBezTo>
                    <a:cubicBezTo>
                      <a:pt x="561" y="51"/>
                      <a:pt x="562" y="52"/>
                      <a:pt x="561" y="52"/>
                    </a:cubicBezTo>
                    <a:cubicBezTo>
                      <a:pt x="560" y="53"/>
                      <a:pt x="559" y="53"/>
                      <a:pt x="558" y="53"/>
                    </a:cubicBezTo>
                    <a:cubicBezTo>
                      <a:pt x="557" y="53"/>
                      <a:pt x="552" y="54"/>
                      <a:pt x="553" y="56"/>
                    </a:cubicBezTo>
                    <a:cubicBezTo>
                      <a:pt x="554" y="58"/>
                      <a:pt x="556" y="55"/>
                      <a:pt x="557" y="56"/>
                    </a:cubicBezTo>
                    <a:cubicBezTo>
                      <a:pt x="557" y="56"/>
                      <a:pt x="554" y="57"/>
                      <a:pt x="555" y="59"/>
                    </a:cubicBezTo>
                    <a:cubicBezTo>
                      <a:pt x="556" y="59"/>
                      <a:pt x="555" y="60"/>
                      <a:pt x="555" y="61"/>
                    </a:cubicBezTo>
                    <a:cubicBezTo>
                      <a:pt x="556" y="61"/>
                      <a:pt x="557" y="62"/>
                      <a:pt x="557" y="63"/>
                    </a:cubicBezTo>
                    <a:cubicBezTo>
                      <a:pt x="557" y="63"/>
                      <a:pt x="553" y="63"/>
                      <a:pt x="552" y="63"/>
                    </a:cubicBezTo>
                    <a:cubicBezTo>
                      <a:pt x="550" y="63"/>
                      <a:pt x="552" y="62"/>
                      <a:pt x="552" y="62"/>
                    </a:cubicBezTo>
                    <a:cubicBezTo>
                      <a:pt x="551" y="61"/>
                      <a:pt x="548" y="62"/>
                      <a:pt x="548" y="62"/>
                    </a:cubicBezTo>
                    <a:cubicBezTo>
                      <a:pt x="546" y="63"/>
                      <a:pt x="544" y="62"/>
                      <a:pt x="543" y="62"/>
                    </a:cubicBezTo>
                    <a:cubicBezTo>
                      <a:pt x="542" y="62"/>
                      <a:pt x="546" y="63"/>
                      <a:pt x="546" y="63"/>
                    </a:cubicBezTo>
                    <a:cubicBezTo>
                      <a:pt x="549" y="64"/>
                      <a:pt x="546" y="66"/>
                      <a:pt x="545" y="65"/>
                    </a:cubicBezTo>
                    <a:cubicBezTo>
                      <a:pt x="544" y="65"/>
                      <a:pt x="544" y="64"/>
                      <a:pt x="544" y="63"/>
                    </a:cubicBezTo>
                    <a:cubicBezTo>
                      <a:pt x="543" y="63"/>
                      <a:pt x="542" y="63"/>
                      <a:pt x="541" y="63"/>
                    </a:cubicBezTo>
                    <a:cubicBezTo>
                      <a:pt x="539" y="62"/>
                      <a:pt x="537" y="61"/>
                      <a:pt x="534" y="62"/>
                    </a:cubicBezTo>
                    <a:cubicBezTo>
                      <a:pt x="531" y="62"/>
                      <a:pt x="529" y="65"/>
                      <a:pt x="526" y="63"/>
                    </a:cubicBezTo>
                    <a:cubicBezTo>
                      <a:pt x="524" y="62"/>
                      <a:pt x="522" y="61"/>
                      <a:pt x="521" y="59"/>
                    </a:cubicBezTo>
                    <a:cubicBezTo>
                      <a:pt x="520" y="58"/>
                      <a:pt x="518" y="62"/>
                      <a:pt x="517" y="62"/>
                    </a:cubicBezTo>
                    <a:cubicBezTo>
                      <a:pt x="516" y="64"/>
                      <a:pt x="515" y="70"/>
                      <a:pt x="512" y="69"/>
                    </a:cubicBezTo>
                    <a:cubicBezTo>
                      <a:pt x="510" y="68"/>
                      <a:pt x="508" y="68"/>
                      <a:pt x="506" y="66"/>
                    </a:cubicBezTo>
                    <a:cubicBezTo>
                      <a:pt x="505" y="65"/>
                      <a:pt x="503" y="63"/>
                      <a:pt x="502" y="62"/>
                    </a:cubicBezTo>
                    <a:cubicBezTo>
                      <a:pt x="501" y="60"/>
                      <a:pt x="499" y="59"/>
                      <a:pt x="498" y="58"/>
                    </a:cubicBezTo>
                    <a:cubicBezTo>
                      <a:pt x="496" y="56"/>
                      <a:pt x="500" y="57"/>
                      <a:pt x="501" y="57"/>
                    </a:cubicBezTo>
                    <a:cubicBezTo>
                      <a:pt x="502" y="57"/>
                      <a:pt x="504" y="56"/>
                      <a:pt x="504" y="55"/>
                    </a:cubicBezTo>
                    <a:cubicBezTo>
                      <a:pt x="504" y="55"/>
                      <a:pt x="499" y="52"/>
                      <a:pt x="499" y="52"/>
                    </a:cubicBezTo>
                    <a:cubicBezTo>
                      <a:pt x="499" y="52"/>
                      <a:pt x="502" y="52"/>
                      <a:pt x="502" y="51"/>
                    </a:cubicBezTo>
                    <a:cubicBezTo>
                      <a:pt x="501" y="50"/>
                      <a:pt x="499" y="50"/>
                      <a:pt x="499" y="50"/>
                    </a:cubicBezTo>
                    <a:cubicBezTo>
                      <a:pt x="499" y="48"/>
                      <a:pt x="504" y="47"/>
                      <a:pt x="499" y="46"/>
                    </a:cubicBezTo>
                    <a:cubicBezTo>
                      <a:pt x="498" y="46"/>
                      <a:pt x="497" y="44"/>
                      <a:pt x="495" y="44"/>
                    </a:cubicBezTo>
                    <a:cubicBezTo>
                      <a:pt x="494" y="44"/>
                      <a:pt x="492" y="43"/>
                      <a:pt x="491" y="44"/>
                    </a:cubicBezTo>
                    <a:cubicBezTo>
                      <a:pt x="490" y="44"/>
                      <a:pt x="490" y="45"/>
                      <a:pt x="489" y="45"/>
                    </a:cubicBezTo>
                    <a:cubicBezTo>
                      <a:pt x="488" y="44"/>
                      <a:pt x="488" y="44"/>
                      <a:pt x="487" y="44"/>
                    </a:cubicBezTo>
                    <a:cubicBezTo>
                      <a:pt x="486" y="44"/>
                      <a:pt x="484" y="44"/>
                      <a:pt x="483" y="43"/>
                    </a:cubicBezTo>
                    <a:cubicBezTo>
                      <a:pt x="482" y="43"/>
                      <a:pt x="481" y="43"/>
                      <a:pt x="480" y="41"/>
                    </a:cubicBezTo>
                    <a:cubicBezTo>
                      <a:pt x="479" y="41"/>
                      <a:pt x="480" y="40"/>
                      <a:pt x="478" y="41"/>
                    </a:cubicBezTo>
                    <a:cubicBezTo>
                      <a:pt x="478" y="41"/>
                      <a:pt x="477" y="42"/>
                      <a:pt x="476" y="42"/>
                    </a:cubicBezTo>
                    <a:cubicBezTo>
                      <a:pt x="475" y="42"/>
                      <a:pt x="475" y="41"/>
                      <a:pt x="474" y="42"/>
                    </a:cubicBezTo>
                    <a:cubicBezTo>
                      <a:pt x="474" y="43"/>
                      <a:pt x="473" y="44"/>
                      <a:pt x="473" y="45"/>
                    </a:cubicBezTo>
                    <a:cubicBezTo>
                      <a:pt x="473" y="46"/>
                      <a:pt x="475" y="46"/>
                      <a:pt x="474" y="47"/>
                    </a:cubicBezTo>
                    <a:cubicBezTo>
                      <a:pt x="473" y="48"/>
                      <a:pt x="474" y="48"/>
                      <a:pt x="473" y="48"/>
                    </a:cubicBezTo>
                    <a:cubicBezTo>
                      <a:pt x="472" y="48"/>
                      <a:pt x="470" y="48"/>
                      <a:pt x="469" y="49"/>
                    </a:cubicBezTo>
                    <a:cubicBezTo>
                      <a:pt x="470" y="48"/>
                      <a:pt x="473" y="50"/>
                      <a:pt x="473" y="50"/>
                    </a:cubicBezTo>
                    <a:cubicBezTo>
                      <a:pt x="472" y="51"/>
                      <a:pt x="469" y="49"/>
                      <a:pt x="467" y="49"/>
                    </a:cubicBezTo>
                    <a:cubicBezTo>
                      <a:pt x="465" y="49"/>
                      <a:pt x="462" y="49"/>
                      <a:pt x="459" y="49"/>
                    </a:cubicBezTo>
                    <a:cubicBezTo>
                      <a:pt x="458" y="49"/>
                      <a:pt x="458" y="48"/>
                      <a:pt x="457" y="48"/>
                    </a:cubicBezTo>
                    <a:cubicBezTo>
                      <a:pt x="456" y="47"/>
                      <a:pt x="453" y="48"/>
                      <a:pt x="452" y="48"/>
                    </a:cubicBezTo>
                    <a:cubicBezTo>
                      <a:pt x="451" y="47"/>
                      <a:pt x="449" y="47"/>
                      <a:pt x="448" y="46"/>
                    </a:cubicBezTo>
                    <a:cubicBezTo>
                      <a:pt x="448" y="45"/>
                      <a:pt x="450" y="45"/>
                      <a:pt x="450" y="44"/>
                    </a:cubicBezTo>
                    <a:cubicBezTo>
                      <a:pt x="451" y="43"/>
                      <a:pt x="442" y="43"/>
                      <a:pt x="441" y="43"/>
                    </a:cubicBezTo>
                    <a:cubicBezTo>
                      <a:pt x="436" y="42"/>
                      <a:pt x="432" y="43"/>
                      <a:pt x="427" y="43"/>
                    </a:cubicBezTo>
                    <a:cubicBezTo>
                      <a:pt x="424" y="43"/>
                      <a:pt x="425" y="43"/>
                      <a:pt x="426" y="45"/>
                    </a:cubicBezTo>
                    <a:cubicBezTo>
                      <a:pt x="426" y="46"/>
                      <a:pt x="424" y="45"/>
                      <a:pt x="424" y="45"/>
                    </a:cubicBezTo>
                    <a:cubicBezTo>
                      <a:pt x="422" y="45"/>
                      <a:pt x="423" y="44"/>
                      <a:pt x="423" y="43"/>
                    </a:cubicBezTo>
                    <a:cubicBezTo>
                      <a:pt x="423" y="41"/>
                      <a:pt x="422" y="38"/>
                      <a:pt x="420" y="40"/>
                    </a:cubicBezTo>
                    <a:cubicBezTo>
                      <a:pt x="420" y="42"/>
                      <a:pt x="416" y="42"/>
                      <a:pt x="414" y="41"/>
                    </a:cubicBezTo>
                    <a:cubicBezTo>
                      <a:pt x="413" y="40"/>
                      <a:pt x="415" y="38"/>
                      <a:pt x="411" y="39"/>
                    </a:cubicBezTo>
                    <a:cubicBezTo>
                      <a:pt x="410" y="39"/>
                      <a:pt x="409" y="39"/>
                      <a:pt x="408" y="39"/>
                    </a:cubicBezTo>
                    <a:cubicBezTo>
                      <a:pt x="407" y="38"/>
                      <a:pt x="406" y="39"/>
                      <a:pt x="404" y="40"/>
                    </a:cubicBezTo>
                    <a:cubicBezTo>
                      <a:pt x="402" y="42"/>
                      <a:pt x="407" y="41"/>
                      <a:pt x="407" y="42"/>
                    </a:cubicBezTo>
                    <a:cubicBezTo>
                      <a:pt x="407" y="44"/>
                      <a:pt x="403" y="43"/>
                      <a:pt x="402" y="44"/>
                    </a:cubicBezTo>
                    <a:cubicBezTo>
                      <a:pt x="401" y="45"/>
                      <a:pt x="399" y="45"/>
                      <a:pt x="397" y="46"/>
                    </a:cubicBezTo>
                    <a:cubicBezTo>
                      <a:pt x="395" y="47"/>
                      <a:pt x="393" y="47"/>
                      <a:pt x="390" y="47"/>
                    </a:cubicBezTo>
                    <a:cubicBezTo>
                      <a:pt x="388" y="47"/>
                      <a:pt x="388" y="47"/>
                      <a:pt x="387" y="49"/>
                    </a:cubicBezTo>
                    <a:cubicBezTo>
                      <a:pt x="386" y="50"/>
                      <a:pt x="382" y="51"/>
                      <a:pt x="381" y="51"/>
                    </a:cubicBezTo>
                    <a:cubicBezTo>
                      <a:pt x="381" y="50"/>
                      <a:pt x="383" y="50"/>
                      <a:pt x="383" y="50"/>
                    </a:cubicBezTo>
                    <a:cubicBezTo>
                      <a:pt x="385" y="49"/>
                      <a:pt x="385" y="47"/>
                      <a:pt x="386" y="46"/>
                    </a:cubicBezTo>
                    <a:cubicBezTo>
                      <a:pt x="387" y="44"/>
                      <a:pt x="388" y="46"/>
                      <a:pt x="389" y="45"/>
                    </a:cubicBezTo>
                    <a:cubicBezTo>
                      <a:pt x="390" y="45"/>
                      <a:pt x="390" y="44"/>
                      <a:pt x="391" y="44"/>
                    </a:cubicBezTo>
                    <a:cubicBezTo>
                      <a:pt x="394" y="42"/>
                      <a:pt x="398" y="41"/>
                      <a:pt x="401" y="39"/>
                    </a:cubicBezTo>
                    <a:cubicBezTo>
                      <a:pt x="403" y="38"/>
                      <a:pt x="405" y="37"/>
                      <a:pt x="407" y="36"/>
                    </a:cubicBezTo>
                    <a:cubicBezTo>
                      <a:pt x="411" y="33"/>
                      <a:pt x="416" y="31"/>
                      <a:pt x="420" y="29"/>
                    </a:cubicBezTo>
                    <a:cubicBezTo>
                      <a:pt x="423" y="28"/>
                      <a:pt x="426" y="26"/>
                      <a:pt x="423" y="23"/>
                    </a:cubicBezTo>
                    <a:cubicBezTo>
                      <a:pt x="422" y="22"/>
                      <a:pt x="422" y="24"/>
                      <a:pt x="421" y="23"/>
                    </a:cubicBezTo>
                    <a:cubicBezTo>
                      <a:pt x="420" y="22"/>
                      <a:pt x="419" y="22"/>
                      <a:pt x="418" y="21"/>
                    </a:cubicBezTo>
                    <a:cubicBezTo>
                      <a:pt x="418" y="20"/>
                      <a:pt x="423" y="22"/>
                      <a:pt x="423" y="22"/>
                    </a:cubicBezTo>
                    <a:cubicBezTo>
                      <a:pt x="424" y="22"/>
                      <a:pt x="427" y="22"/>
                      <a:pt x="425" y="20"/>
                    </a:cubicBezTo>
                    <a:cubicBezTo>
                      <a:pt x="424" y="19"/>
                      <a:pt x="424" y="18"/>
                      <a:pt x="423" y="17"/>
                    </a:cubicBezTo>
                    <a:cubicBezTo>
                      <a:pt x="422" y="15"/>
                      <a:pt x="421" y="19"/>
                      <a:pt x="420" y="19"/>
                    </a:cubicBezTo>
                    <a:cubicBezTo>
                      <a:pt x="420" y="18"/>
                      <a:pt x="420" y="17"/>
                      <a:pt x="420" y="17"/>
                    </a:cubicBezTo>
                    <a:cubicBezTo>
                      <a:pt x="420" y="16"/>
                      <a:pt x="420" y="16"/>
                      <a:pt x="419" y="15"/>
                    </a:cubicBezTo>
                    <a:cubicBezTo>
                      <a:pt x="419" y="14"/>
                      <a:pt x="417" y="13"/>
                      <a:pt x="416" y="13"/>
                    </a:cubicBezTo>
                    <a:cubicBezTo>
                      <a:pt x="414" y="12"/>
                      <a:pt x="413" y="12"/>
                      <a:pt x="411" y="11"/>
                    </a:cubicBezTo>
                    <a:cubicBezTo>
                      <a:pt x="409" y="11"/>
                      <a:pt x="409" y="11"/>
                      <a:pt x="406" y="12"/>
                    </a:cubicBezTo>
                    <a:cubicBezTo>
                      <a:pt x="404" y="12"/>
                      <a:pt x="397" y="9"/>
                      <a:pt x="396" y="12"/>
                    </a:cubicBezTo>
                    <a:cubicBezTo>
                      <a:pt x="395" y="13"/>
                      <a:pt x="389" y="14"/>
                      <a:pt x="388" y="13"/>
                    </a:cubicBezTo>
                    <a:cubicBezTo>
                      <a:pt x="388" y="13"/>
                      <a:pt x="394" y="9"/>
                      <a:pt x="392" y="8"/>
                    </a:cubicBezTo>
                    <a:cubicBezTo>
                      <a:pt x="392" y="8"/>
                      <a:pt x="385" y="9"/>
                      <a:pt x="384" y="8"/>
                    </a:cubicBezTo>
                    <a:cubicBezTo>
                      <a:pt x="384" y="7"/>
                      <a:pt x="386" y="7"/>
                      <a:pt x="386" y="7"/>
                    </a:cubicBezTo>
                    <a:cubicBezTo>
                      <a:pt x="386" y="6"/>
                      <a:pt x="378" y="7"/>
                      <a:pt x="378" y="7"/>
                    </a:cubicBezTo>
                    <a:cubicBezTo>
                      <a:pt x="379" y="5"/>
                      <a:pt x="383" y="6"/>
                      <a:pt x="384" y="5"/>
                    </a:cubicBezTo>
                    <a:cubicBezTo>
                      <a:pt x="385" y="4"/>
                      <a:pt x="387" y="5"/>
                      <a:pt x="386" y="4"/>
                    </a:cubicBezTo>
                    <a:cubicBezTo>
                      <a:pt x="386" y="3"/>
                      <a:pt x="386" y="2"/>
                      <a:pt x="385" y="2"/>
                    </a:cubicBezTo>
                    <a:cubicBezTo>
                      <a:pt x="382" y="2"/>
                      <a:pt x="381" y="1"/>
                      <a:pt x="378" y="1"/>
                    </a:cubicBezTo>
                    <a:cubicBezTo>
                      <a:pt x="376" y="0"/>
                      <a:pt x="374" y="1"/>
                      <a:pt x="372" y="2"/>
                    </a:cubicBezTo>
                    <a:cubicBezTo>
                      <a:pt x="368" y="3"/>
                      <a:pt x="364" y="6"/>
                      <a:pt x="362" y="8"/>
                    </a:cubicBezTo>
                    <a:cubicBezTo>
                      <a:pt x="361" y="9"/>
                      <a:pt x="361" y="9"/>
                      <a:pt x="362" y="10"/>
                    </a:cubicBezTo>
                    <a:cubicBezTo>
                      <a:pt x="363" y="10"/>
                      <a:pt x="362" y="11"/>
                      <a:pt x="362" y="12"/>
                    </a:cubicBezTo>
                    <a:cubicBezTo>
                      <a:pt x="362" y="14"/>
                      <a:pt x="366" y="13"/>
                      <a:pt x="366" y="14"/>
                    </a:cubicBezTo>
                    <a:cubicBezTo>
                      <a:pt x="366" y="13"/>
                      <a:pt x="361" y="14"/>
                      <a:pt x="360" y="14"/>
                    </a:cubicBezTo>
                    <a:cubicBezTo>
                      <a:pt x="359" y="14"/>
                      <a:pt x="353" y="13"/>
                      <a:pt x="352" y="14"/>
                    </a:cubicBezTo>
                    <a:cubicBezTo>
                      <a:pt x="352" y="13"/>
                      <a:pt x="355" y="17"/>
                      <a:pt x="355" y="17"/>
                    </a:cubicBezTo>
                    <a:cubicBezTo>
                      <a:pt x="356" y="18"/>
                      <a:pt x="351" y="16"/>
                      <a:pt x="350" y="16"/>
                    </a:cubicBezTo>
                    <a:cubicBezTo>
                      <a:pt x="349" y="16"/>
                      <a:pt x="347" y="17"/>
                      <a:pt x="345" y="18"/>
                    </a:cubicBezTo>
                    <a:cubicBezTo>
                      <a:pt x="345" y="18"/>
                      <a:pt x="345" y="18"/>
                      <a:pt x="344" y="18"/>
                    </a:cubicBezTo>
                    <a:cubicBezTo>
                      <a:pt x="342" y="18"/>
                      <a:pt x="344" y="18"/>
                      <a:pt x="343" y="17"/>
                    </a:cubicBezTo>
                    <a:cubicBezTo>
                      <a:pt x="343" y="18"/>
                      <a:pt x="338" y="20"/>
                      <a:pt x="338" y="20"/>
                    </a:cubicBezTo>
                    <a:cubicBezTo>
                      <a:pt x="338" y="19"/>
                      <a:pt x="340" y="18"/>
                      <a:pt x="340" y="18"/>
                    </a:cubicBezTo>
                    <a:cubicBezTo>
                      <a:pt x="340" y="17"/>
                      <a:pt x="335" y="18"/>
                      <a:pt x="334" y="17"/>
                    </a:cubicBezTo>
                    <a:cubicBezTo>
                      <a:pt x="334" y="17"/>
                      <a:pt x="336" y="16"/>
                      <a:pt x="336" y="16"/>
                    </a:cubicBezTo>
                    <a:cubicBezTo>
                      <a:pt x="335" y="17"/>
                      <a:pt x="330" y="18"/>
                      <a:pt x="328" y="18"/>
                    </a:cubicBezTo>
                    <a:cubicBezTo>
                      <a:pt x="323" y="19"/>
                      <a:pt x="329" y="19"/>
                      <a:pt x="330" y="20"/>
                    </a:cubicBezTo>
                    <a:cubicBezTo>
                      <a:pt x="329" y="19"/>
                      <a:pt x="324" y="21"/>
                      <a:pt x="323" y="21"/>
                    </a:cubicBezTo>
                    <a:cubicBezTo>
                      <a:pt x="322" y="21"/>
                      <a:pt x="321" y="21"/>
                      <a:pt x="320" y="22"/>
                    </a:cubicBezTo>
                    <a:cubicBezTo>
                      <a:pt x="319" y="23"/>
                      <a:pt x="317" y="22"/>
                      <a:pt x="315" y="22"/>
                    </a:cubicBezTo>
                    <a:cubicBezTo>
                      <a:pt x="314" y="22"/>
                      <a:pt x="313" y="24"/>
                      <a:pt x="311" y="24"/>
                    </a:cubicBezTo>
                    <a:cubicBezTo>
                      <a:pt x="309" y="25"/>
                      <a:pt x="308" y="24"/>
                      <a:pt x="307" y="25"/>
                    </a:cubicBezTo>
                    <a:cubicBezTo>
                      <a:pt x="306" y="26"/>
                      <a:pt x="305" y="27"/>
                      <a:pt x="304" y="27"/>
                    </a:cubicBezTo>
                    <a:cubicBezTo>
                      <a:pt x="302" y="27"/>
                      <a:pt x="300" y="27"/>
                      <a:pt x="299" y="27"/>
                    </a:cubicBezTo>
                    <a:cubicBezTo>
                      <a:pt x="299" y="27"/>
                      <a:pt x="302" y="29"/>
                      <a:pt x="302" y="29"/>
                    </a:cubicBezTo>
                    <a:cubicBezTo>
                      <a:pt x="301" y="30"/>
                      <a:pt x="295" y="30"/>
                      <a:pt x="295" y="30"/>
                    </a:cubicBezTo>
                    <a:cubicBezTo>
                      <a:pt x="295" y="30"/>
                      <a:pt x="299" y="30"/>
                      <a:pt x="299" y="30"/>
                    </a:cubicBezTo>
                    <a:cubicBezTo>
                      <a:pt x="299" y="30"/>
                      <a:pt x="297" y="30"/>
                      <a:pt x="296" y="30"/>
                    </a:cubicBezTo>
                    <a:cubicBezTo>
                      <a:pt x="297" y="30"/>
                      <a:pt x="299" y="31"/>
                      <a:pt x="299" y="31"/>
                    </a:cubicBezTo>
                    <a:cubicBezTo>
                      <a:pt x="298" y="31"/>
                      <a:pt x="298" y="31"/>
                      <a:pt x="297" y="31"/>
                    </a:cubicBezTo>
                    <a:cubicBezTo>
                      <a:pt x="298" y="31"/>
                      <a:pt x="297" y="32"/>
                      <a:pt x="297" y="32"/>
                    </a:cubicBezTo>
                    <a:cubicBezTo>
                      <a:pt x="297" y="33"/>
                      <a:pt x="294" y="32"/>
                      <a:pt x="294" y="32"/>
                    </a:cubicBezTo>
                    <a:cubicBezTo>
                      <a:pt x="294" y="33"/>
                      <a:pt x="296" y="33"/>
                      <a:pt x="296" y="34"/>
                    </a:cubicBezTo>
                    <a:cubicBezTo>
                      <a:pt x="297" y="34"/>
                      <a:pt x="295" y="34"/>
                      <a:pt x="295" y="34"/>
                    </a:cubicBezTo>
                    <a:cubicBezTo>
                      <a:pt x="295" y="36"/>
                      <a:pt x="299" y="34"/>
                      <a:pt x="298" y="36"/>
                    </a:cubicBezTo>
                    <a:cubicBezTo>
                      <a:pt x="296" y="38"/>
                      <a:pt x="301" y="39"/>
                      <a:pt x="298" y="40"/>
                    </a:cubicBezTo>
                    <a:cubicBezTo>
                      <a:pt x="296" y="40"/>
                      <a:pt x="294" y="40"/>
                      <a:pt x="292" y="40"/>
                    </a:cubicBezTo>
                    <a:cubicBezTo>
                      <a:pt x="291" y="41"/>
                      <a:pt x="291" y="42"/>
                      <a:pt x="289" y="41"/>
                    </a:cubicBezTo>
                    <a:cubicBezTo>
                      <a:pt x="288" y="41"/>
                      <a:pt x="287" y="41"/>
                      <a:pt x="286" y="41"/>
                    </a:cubicBezTo>
                    <a:cubicBezTo>
                      <a:pt x="282" y="42"/>
                      <a:pt x="278" y="42"/>
                      <a:pt x="274" y="42"/>
                    </a:cubicBezTo>
                    <a:cubicBezTo>
                      <a:pt x="272" y="42"/>
                      <a:pt x="270" y="42"/>
                      <a:pt x="269" y="43"/>
                    </a:cubicBezTo>
                    <a:cubicBezTo>
                      <a:pt x="268" y="44"/>
                      <a:pt x="267" y="45"/>
                      <a:pt x="267" y="46"/>
                    </a:cubicBezTo>
                    <a:cubicBezTo>
                      <a:pt x="267" y="47"/>
                      <a:pt x="269" y="48"/>
                      <a:pt x="269" y="49"/>
                    </a:cubicBezTo>
                    <a:cubicBezTo>
                      <a:pt x="268" y="51"/>
                      <a:pt x="268" y="52"/>
                      <a:pt x="269" y="53"/>
                    </a:cubicBezTo>
                    <a:cubicBezTo>
                      <a:pt x="271" y="55"/>
                      <a:pt x="274" y="54"/>
                      <a:pt x="276" y="56"/>
                    </a:cubicBezTo>
                    <a:cubicBezTo>
                      <a:pt x="276" y="56"/>
                      <a:pt x="278" y="60"/>
                      <a:pt x="278" y="60"/>
                    </a:cubicBezTo>
                    <a:cubicBezTo>
                      <a:pt x="274" y="60"/>
                      <a:pt x="273" y="60"/>
                      <a:pt x="270" y="58"/>
                    </a:cubicBezTo>
                    <a:cubicBezTo>
                      <a:pt x="267" y="56"/>
                      <a:pt x="262" y="54"/>
                      <a:pt x="258" y="54"/>
                    </a:cubicBezTo>
                    <a:cubicBezTo>
                      <a:pt x="256" y="54"/>
                      <a:pt x="257" y="53"/>
                      <a:pt x="255" y="52"/>
                    </a:cubicBezTo>
                    <a:cubicBezTo>
                      <a:pt x="254" y="52"/>
                      <a:pt x="250" y="52"/>
                      <a:pt x="250" y="54"/>
                    </a:cubicBezTo>
                    <a:cubicBezTo>
                      <a:pt x="250" y="55"/>
                      <a:pt x="254" y="55"/>
                      <a:pt x="254" y="55"/>
                    </a:cubicBezTo>
                    <a:cubicBezTo>
                      <a:pt x="254" y="55"/>
                      <a:pt x="251" y="56"/>
                      <a:pt x="252" y="56"/>
                    </a:cubicBezTo>
                    <a:cubicBezTo>
                      <a:pt x="254" y="57"/>
                      <a:pt x="255" y="56"/>
                      <a:pt x="256" y="58"/>
                    </a:cubicBezTo>
                    <a:cubicBezTo>
                      <a:pt x="256" y="60"/>
                      <a:pt x="253" y="59"/>
                      <a:pt x="252" y="59"/>
                    </a:cubicBezTo>
                    <a:cubicBezTo>
                      <a:pt x="250" y="58"/>
                      <a:pt x="249" y="57"/>
                      <a:pt x="247" y="58"/>
                    </a:cubicBezTo>
                    <a:cubicBezTo>
                      <a:pt x="245" y="58"/>
                      <a:pt x="246" y="61"/>
                      <a:pt x="247" y="62"/>
                    </a:cubicBezTo>
                    <a:cubicBezTo>
                      <a:pt x="248" y="63"/>
                      <a:pt x="250" y="63"/>
                      <a:pt x="251" y="63"/>
                    </a:cubicBezTo>
                    <a:cubicBezTo>
                      <a:pt x="253" y="64"/>
                      <a:pt x="255" y="64"/>
                      <a:pt x="256" y="65"/>
                    </a:cubicBezTo>
                    <a:cubicBezTo>
                      <a:pt x="257" y="66"/>
                      <a:pt x="257" y="67"/>
                      <a:pt x="257" y="67"/>
                    </a:cubicBezTo>
                    <a:cubicBezTo>
                      <a:pt x="258" y="67"/>
                      <a:pt x="259" y="67"/>
                      <a:pt x="260" y="67"/>
                    </a:cubicBezTo>
                    <a:cubicBezTo>
                      <a:pt x="260" y="67"/>
                      <a:pt x="257" y="68"/>
                      <a:pt x="257" y="68"/>
                    </a:cubicBezTo>
                    <a:cubicBezTo>
                      <a:pt x="255" y="68"/>
                      <a:pt x="255" y="67"/>
                      <a:pt x="254" y="66"/>
                    </a:cubicBezTo>
                    <a:cubicBezTo>
                      <a:pt x="252" y="65"/>
                      <a:pt x="249" y="65"/>
                      <a:pt x="246" y="65"/>
                    </a:cubicBezTo>
                    <a:cubicBezTo>
                      <a:pt x="245" y="65"/>
                      <a:pt x="240" y="64"/>
                      <a:pt x="242" y="62"/>
                    </a:cubicBezTo>
                    <a:cubicBezTo>
                      <a:pt x="243" y="62"/>
                      <a:pt x="242" y="61"/>
                      <a:pt x="242" y="60"/>
                    </a:cubicBezTo>
                    <a:cubicBezTo>
                      <a:pt x="241" y="59"/>
                      <a:pt x="242" y="58"/>
                      <a:pt x="242" y="57"/>
                    </a:cubicBezTo>
                    <a:cubicBezTo>
                      <a:pt x="243" y="55"/>
                      <a:pt x="244" y="51"/>
                      <a:pt x="242" y="50"/>
                    </a:cubicBezTo>
                    <a:cubicBezTo>
                      <a:pt x="238" y="49"/>
                      <a:pt x="241" y="54"/>
                      <a:pt x="240" y="56"/>
                    </a:cubicBezTo>
                    <a:cubicBezTo>
                      <a:pt x="238" y="58"/>
                      <a:pt x="235" y="59"/>
                      <a:pt x="233" y="61"/>
                    </a:cubicBezTo>
                    <a:cubicBezTo>
                      <a:pt x="230" y="64"/>
                      <a:pt x="231" y="63"/>
                      <a:pt x="233" y="65"/>
                    </a:cubicBezTo>
                    <a:cubicBezTo>
                      <a:pt x="234" y="66"/>
                      <a:pt x="237" y="69"/>
                      <a:pt x="237" y="71"/>
                    </a:cubicBezTo>
                    <a:cubicBezTo>
                      <a:pt x="237" y="71"/>
                      <a:pt x="236" y="73"/>
                      <a:pt x="235" y="73"/>
                    </a:cubicBezTo>
                    <a:cubicBezTo>
                      <a:pt x="234" y="75"/>
                      <a:pt x="233" y="77"/>
                      <a:pt x="233" y="79"/>
                    </a:cubicBezTo>
                    <a:cubicBezTo>
                      <a:pt x="233" y="79"/>
                      <a:pt x="234" y="84"/>
                      <a:pt x="235" y="84"/>
                    </a:cubicBezTo>
                    <a:cubicBezTo>
                      <a:pt x="237" y="84"/>
                      <a:pt x="239" y="84"/>
                      <a:pt x="241" y="83"/>
                    </a:cubicBezTo>
                    <a:cubicBezTo>
                      <a:pt x="243" y="82"/>
                      <a:pt x="246" y="83"/>
                      <a:pt x="248" y="84"/>
                    </a:cubicBezTo>
                    <a:cubicBezTo>
                      <a:pt x="251" y="84"/>
                      <a:pt x="253" y="86"/>
                      <a:pt x="254" y="89"/>
                    </a:cubicBezTo>
                    <a:cubicBezTo>
                      <a:pt x="255" y="91"/>
                      <a:pt x="251" y="94"/>
                      <a:pt x="253" y="95"/>
                    </a:cubicBezTo>
                    <a:cubicBezTo>
                      <a:pt x="253" y="95"/>
                      <a:pt x="259" y="97"/>
                      <a:pt x="259" y="97"/>
                    </a:cubicBezTo>
                    <a:cubicBezTo>
                      <a:pt x="259" y="98"/>
                      <a:pt x="252" y="96"/>
                      <a:pt x="251" y="96"/>
                    </a:cubicBezTo>
                    <a:cubicBezTo>
                      <a:pt x="251" y="96"/>
                      <a:pt x="250" y="93"/>
                      <a:pt x="250" y="93"/>
                    </a:cubicBezTo>
                    <a:cubicBezTo>
                      <a:pt x="251" y="91"/>
                      <a:pt x="252" y="90"/>
                      <a:pt x="250" y="89"/>
                    </a:cubicBezTo>
                    <a:cubicBezTo>
                      <a:pt x="248" y="88"/>
                      <a:pt x="249" y="86"/>
                      <a:pt x="247" y="85"/>
                    </a:cubicBezTo>
                    <a:cubicBezTo>
                      <a:pt x="245" y="85"/>
                      <a:pt x="243" y="86"/>
                      <a:pt x="241" y="86"/>
                    </a:cubicBezTo>
                    <a:cubicBezTo>
                      <a:pt x="241" y="86"/>
                      <a:pt x="237" y="87"/>
                      <a:pt x="237" y="88"/>
                    </a:cubicBezTo>
                    <a:cubicBezTo>
                      <a:pt x="238" y="88"/>
                      <a:pt x="239" y="88"/>
                      <a:pt x="238" y="88"/>
                    </a:cubicBezTo>
                    <a:cubicBezTo>
                      <a:pt x="238" y="89"/>
                      <a:pt x="236" y="90"/>
                      <a:pt x="237" y="91"/>
                    </a:cubicBezTo>
                    <a:cubicBezTo>
                      <a:pt x="241" y="93"/>
                      <a:pt x="238" y="96"/>
                      <a:pt x="236" y="98"/>
                    </a:cubicBezTo>
                    <a:cubicBezTo>
                      <a:pt x="235" y="99"/>
                      <a:pt x="234" y="101"/>
                      <a:pt x="234" y="102"/>
                    </a:cubicBezTo>
                    <a:cubicBezTo>
                      <a:pt x="233" y="103"/>
                      <a:pt x="231" y="104"/>
                      <a:pt x="229" y="104"/>
                    </a:cubicBezTo>
                    <a:cubicBezTo>
                      <a:pt x="228" y="105"/>
                      <a:pt x="227" y="105"/>
                      <a:pt x="227" y="107"/>
                    </a:cubicBezTo>
                    <a:cubicBezTo>
                      <a:pt x="226" y="109"/>
                      <a:pt x="224" y="108"/>
                      <a:pt x="223" y="108"/>
                    </a:cubicBezTo>
                    <a:cubicBezTo>
                      <a:pt x="220" y="107"/>
                      <a:pt x="218" y="108"/>
                      <a:pt x="216" y="107"/>
                    </a:cubicBezTo>
                    <a:cubicBezTo>
                      <a:pt x="215" y="107"/>
                      <a:pt x="214" y="106"/>
                      <a:pt x="213" y="106"/>
                    </a:cubicBezTo>
                    <a:cubicBezTo>
                      <a:pt x="211" y="106"/>
                      <a:pt x="211" y="105"/>
                      <a:pt x="210" y="104"/>
                    </a:cubicBezTo>
                    <a:cubicBezTo>
                      <a:pt x="210" y="104"/>
                      <a:pt x="212" y="103"/>
                      <a:pt x="212" y="104"/>
                    </a:cubicBezTo>
                    <a:cubicBezTo>
                      <a:pt x="213" y="106"/>
                      <a:pt x="215" y="106"/>
                      <a:pt x="215" y="105"/>
                    </a:cubicBezTo>
                    <a:cubicBezTo>
                      <a:pt x="216" y="104"/>
                      <a:pt x="221" y="107"/>
                      <a:pt x="223" y="105"/>
                    </a:cubicBezTo>
                    <a:cubicBezTo>
                      <a:pt x="223" y="104"/>
                      <a:pt x="221" y="103"/>
                      <a:pt x="223" y="103"/>
                    </a:cubicBezTo>
                    <a:cubicBezTo>
                      <a:pt x="224" y="102"/>
                      <a:pt x="226" y="101"/>
                      <a:pt x="227" y="100"/>
                    </a:cubicBezTo>
                    <a:cubicBezTo>
                      <a:pt x="228" y="98"/>
                      <a:pt x="227" y="98"/>
                      <a:pt x="230" y="97"/>
                    </a:cubicBezTo>
                    <a:cubicBezTo>
                      <a:pt x="233" y="95"/>
                      <a:pt x="229" y="93"/>
                      <a:pt x="231" y="91"/>
                    </a:cubicBezTo>
                    <a:cubicBezTo>
                      <a:pt x="233" y="90"/>
                      <a:pt x="233" y="89"/>
                      <a:pt x="231" y="88"/>
                    </a:cubicBezTo>
                    <a:cubicBezTo>
                      <a:pt x="230" y="88"/>
                      <a:pt x="229" y="87"/>
                      <a:pt x="228" y="86"/>
                    </a:cubicBezTo>
                    <a:cubicBezTo>
                      <a:pt x="227" y="84"/>
                      <a:pt x="228" y="81"/>
                      <a:pt x="228" y="79"/>
                    </a:cubicBezTo>
                    <a:cubicBezTo>
                      <a:pt x="228" y="77"/>
                      <a:pt x="227" y="75"/>
                      <a:pt x="228" y="73"/>
                    </a:cubicBezTo>
                    <a:cubicBezTo>
                      <a:pt x="228" y="71"/>
                      <a:pt x="230" y="71"/>
                      <a:pt x="230" y="69"/>
                    </a:cubicBezTo>
                    <a:cubicBezTo>
                      <a:pt x="229" y="67"/>
                      <a:pt x="227" y="66"/>
                      <a:pt x="226" y="65"/>
                    </a:cubicBezTo>
                    <a:cubicBezTo>
                      <a:pt x="225" y="64"/>
                      <a:pt x="224" y="63"/>
                      <a:pt x="225" y="62"/>
                    </a:cubicBezTo>
                    <a:cubicBezTo>
                      <a:pt x="227" y="61"/>
                      <a:pt x="227" y="59"/>
                      <a:pt x="228" y="57"/>
                    </a:cubicBezTo>
                    <a:cubicBezTo>
                      <a:pt x="229" y="56"/>
                      <a:pt x="230" y="53"/>
                      <a:pt x="229" y="52"/>
                    </a:cubicBezTo>
                    <a:cubicBezTo>
                      <a:pt x="229" y="51"/>
                      <a:pt x="225" y="50"/>
                      <a:pt x="223" y="49"/>
                    </a:cubicBezTo>
                    <a:cubicBezTo>
                      <a:pt x="221" y="49"/>
                      <a:pt x="219" y="49"/>
                      <a:pt x="217" y="49"/>
                    </a:cubicBezTo>
                    <a:cubicBezTo>
                      <a:pt x="216" y="49"/>
                      <a:pt x="213" y="48"/>
                      <a:pt x="212" y="49"/>
                    </a:cubicBezTo>
                    <a:cubicBezTo>
                      <a:pt x="209" y="51"/>
                      <a:pt x="209" y="58"/>
                      <a:pt x="206" y="60"/>
                    </a:cubicBezTo>
                    <a:cubicBezTo>
                      <a:pt x="204" y="63"/>
                      <a:pt x="198" y="64"/>
                      <a:pt x="198" y="68"/>
                    </a:cubicBezTo>
                    <a:cubicBezTo>
                      <a:pt x="198" y="69"/>
                      <a:pt x="201" y="68"/>
                      <a:pt x="201" y="68"/>
                    </a:cubicBezTo>
                    <a:cubicBezTo>
                      <a:pt x="202" y="69"/>
                      <a:pt x="201" y="73"/>
                      <a:pt x="201" y="73"/>
                    </a:cubicBezTo>
                    <a:cubicBezTo>
                      <a:pt x="200" y="75"/>
                      <a:pt x="202" y="76"/>
                      <a:pt x="199" y="76"/>
                    </a:cubicBezTo>
                    <a:cubicBezTo>
                      <a:pt x="199" y="77"/>
                      <a:pt x="198" y="77"/>
                      <a:pt x="198" y="78"/>
                    </a:cubicBezTo>
                    <a:cubicBezTo>
                      <a:pt x="199" y="79"/>
                      <a:pt x="200" y="79"/>
                      <a:pt x="201" y="79"/>
                    </a:cubicBezTo>
                    <a:cubicBezTo>
                      <a:pt x="202" y="79"/>
                      <a:pt x="206" y="79"/>
                      <a:pt x="206" y="80"/>
                    </a:cubicBezTo>
                    <a:cubicBezTo>
                      <a:pt x="206" y="82"/>
                      <a:pt x="206" y="84"/>
                      <a:pt x="208" y="85"/>
                    </a:cubicBezTo>
                    <a:cubicBezTo>
                      <a:pt x="210" y="86"/>
                      <a:pt x="212" y="85"/>
                      <a:pt x="210" y="87"/>
                    </a:cubicBezTo>
                    <a:cubicBezTo>
                      <a:pt x="209" y="88"/>
                      <a:pt x="209" y="90"/>
                      <a:pt x="208" y="91"/>
                    </a:cubicBezTo>
                    <a:cubicBezTo>
                      <a:pt x="207" y="93"/>
                      <a:pt x="202" y="88"/>
                      <a:pt x="201" y="87"/>
                    </a:cubicBezTo>
                    <a:cubicBezTo>
                      <a:pt x="198" y="85"/>
                      <a:pt x="194" y="84"/>
                      <a:pt x="191" y="83"/>
                    </a:cubicBezTo>
                    <a:cubicBezTo>
                      <a:pt x="189" y="82"/>
                      <a:pt x="188" y="81"/>
                      <a:pt x="186" y="80"/>
                    </a:cubicBezTo>
                    <a:cubicBezTo>
                      <a:pt x="185" y="80"/>
                      <a:pt x="183" y="79"/>
                      <a:pt x="182" y="79"/>
                    </a:cubicBezTo>
                    <a:cubicBezTo>
                      <a:pt x="179" y="79"/>
                      <a:pt x="176" y="78"/>
                      <a:pt x="173" y="78"/>
                    </a:cubicBezTo>
                    <a:cubicBezTo>
                      <a:pt x="169" y="78"/>
                      <a:pt x="165" y="78"/>
                      <a:pt x="168" y="83"/>
                    </a:cubicBezTo>
                    <a:cubicBezTo>
                      <a:pt x="170" y="84"/>
                      <a:pt x="169" y="86"/>
                      <a:pt x="167" y="87"/>
                    </a:cubicBezTo>
                    <a:cubicBezTo>
                      <a:pt x="166" y="88"/>
                      <a:pt x="163" y="86"/>
                      <a:pt x="164" y="89"/>
                    </a:cubicBezTo>
                    <a:cubicBezTo>
                      <a:pt x="165" y="90"/>
                      <a:pt x="157" y="90"/>
                      <a:pt x="161" y="87"/>
                    </a:cubicBezTo>
                    <a:cubicBezTo>
                      <a:pt x="162" y="86"/>
                      <a:pt x="159" y="84"/>
                      <a:pt x="158" y="85"/>
                    </a:cubicBezTo>
                    <a:cubicBezTo>
                      <a:pt x="156" y="85"/>
                      <a:pt x="154" y="86"/>
                      <a:pt x="153" y="87"/>
                    </a:cubicBezTo>
                    <a:cubicBezTo>
                      <a:pt x="150" y="89"/>
                      <a:pt x="147" y="87"/>
                      <a:pt x="144" y="88"/>
                    </a:cubicBezTo>
                    <a:cubicBezTo>
                      <a:pt x="141" y="89"/>
                      <a:pt x="139" y="91"/>
                      <a:pt x="137" y="91"/>
                    </a:cubicBezTo>
                    <a:cubicBezTo>
                      <a:pt x="136" y="91"/>
                      <a:pt x="130" y="91"/>
                      <a:pt x="131" y="90"/>
                    </a:cubicBezTo>
                    <a:cubicBezTo>
                      <a:pt x="133" y="90"/>
                      <a:pt x="133" y="90"/>
                      <a:pt x="133" y="89"/>
                    </a:cubicBezTo>
                    <a:cubicBezTo>
                      <a:pt x="133" y="86"/>
                      <a:pt x="135" y="87"/>
                      <a:pt x="135" y="85"/>
                    </a:cubicBezTo>
                    <a:cubicBezTo>
                      <a:pt x="136" y="84"/>
                      <a:pt x="129" y="86"/>
                      <a:pt x="129" y="86"/>
                    </a:cubicBezTo>
                    <a:cubicBezTo>
                      <a:pt x="128" y="86"/>
                      <a:pt x="127" y="86"/>
                      <a:pt x="127" y="87"/>
                    </a:cubicBezTo>
                    <a:cubicBezTo>
                      <a:pt x="127" y="88"/>
                      <a:pt x="127" y="89"/>
                      <a:pt x="127" y="90"/>
                    </a:cubicBezTo>
                    <a:cubicBezTo>
                      <a:pt x="126" y="90"/>
                      <a:pt x="124" y="89"/>
                      <a:pt x="123" y="89"/>
                    </a:cubicBezTo>
                    <a:cubicBezTo>
                      <a:pt x="121" y="89"/>
                      <a:pt x="118" y="90"/>
                      <a:pt x="116" y="91"/>
                    </a:cubicBezTo>
                    <a:cubicBezTo>
                      <a:pt x="113" y="92"/>
                      <a:pt x="110" y="94"/>
                      <a:pt x="107" y="95"/>
                    </a:cubicBezTo>
                    <a:cubicBezTo>
                      <a:pt x="105" y="95"/>
                      <a:pt x="104" y="96"/>
                      <a:pt x="103" y="98"/>
                    </a:cubicBezTo>
                    <a:cubicBezTo>
                      <a:pt x="103" y="99"/>
                      <a:pt x="103" y="102"/>
                      <a:pt x="101" y="102"/>
                    </a:cubicBezTo>
                    <a:cubicBezTo>
                      <a:pt x="99" y="102"/>
                      <a:pt x="97" y="103"/>
                      <a:pt x="95" y="103"/>
                    </a:cubicBezTo>
                    <a:cubicBezTo>
                      <a:pt x="94" y="103"/>
                      <a:pt x="93" y="101"/>
                      <a:pt x="92" y="100"/>
                    </a:cubicBezTo>
                    <a:cubicBezTo>
                      <a:pt x="90" y="98"/>
                      <a:pt x="87" y="99"/>
                      <a:pt x="89" y="96"/>
                    </a:cubicBezTo>
                    <a:cubicBezTo>
                      <a:pt x="90" y="94"/>
                      <a:pt x="93" y="95"/>
                      <a:pt x="94" y="94"/>
                    </a:cubicBezTo>
                    <a:cubicBezTo>
                      <a:pt x="96" y="94"/>
                      <a:pt x="98" y="95"/>
                      <a:pt x="97" y="93"/>
                    </a:cubicBezTo>
                    <a:cubicBezTo>
                      <a:pt x="96" y="92"/>
                      <a:pt x="95" y="90"/>
                      <a:pt x="94" y="89"/>
                    </a:cubicBezTo>
                    <a:cubicBezTo>
                      <a:pt x="92" y="87"/>
                      <a:pt x="89" y="88"/>
                      <a:pt x="87" y="88"/>
                    </a:cubicBezTo>
                    <a:cubicBezTo>
                      <a:pt x="86" y="88"/>
                      <a:pt x="80" y="87"/>
                      <a:pt x="80" y="87"/>
                    </a:cubicBezTo>
                    <a:cubicBezTo>
                      <a:pt x="80" y="87"/>
                      <a:pt x="83" y="88"/>
                      <a:pt x="83" y="88"/>
                    </a:cubicBezTo>
                    <a:cubicBezTo>
                      <a:pt x="84" y="89"/>
                      <a:pt x="84" y="90"/>
                      <a:pt x="84" y="91"/>
                    </a:cubicBezTo>
                    <a:cubicBezTo>
                      <a:pt x="84" y="92"/>
                      <a:pt x="84" y="94"/>
                      <a:pt x="84" y="95"/>
                    </a:cubicBezTo>
                    <a:cubicBezTo>
                      <a:pt x="83" y="96"/>
                      <a:pt x="82" y="97"/>
                      <a:pt x="82" y="98"/>
                    </a:cubicBezTo>
                    <a:cubicBezTo>
                      <a:pt x="83" y="100"/>
                      <a:pt x="87" y="100"/>
                      <a:pt x="86" y="103"/>
                    </a:cubicBezTo>
                    <a:cubicBezTo>
                      <a:pt x="85" y="104"/>
                      <a:pt x="84" y="106"/>
                      <a:pt x="84" y="107"/>
                    </a:cubicBezTo>
                    <a:cubicBezTo>
                      <a:pt x="84" y="107"/>
                      <a:pt x="84" y="111"/>
                      <a:pt x="84" y="111"/>
                    </a:cubicBezTo>
                    <a:cubicBezTo>
                      <a:pt x="84" y="111"/>
                      <a:pt x="83" y="108"/>
                      <a:pt x="83" y="108"/>
                    </a:cubicBezTo>
                    <a:cubicBezTo>
                      <a:pt x="82" y="108"/>
                      <a:pt x="81" y="110"/>
                      <a:pt x="80" y="109"/>
                    </a:cubicBezTo>
                    <a:cubicBezTo>
                      <a:pt x="80" y="109"/>
                      <a:pt x="82" y="108"/>
                      <a:pt x="82" y="107"/>
                    </a:cubicBezTo>
                    <a:cubicBezTo>
                      <a:pt x="81" y="106"/>
                      <a:pt x="79" y="106"/>
                      <a:pt x="78" y="106"/>
                    </a:cubicBezTo>
                    <a:cubicBezTo>
                      <a:pt x="77" y="106"/>
                      <a:pt x="76" y="105"/>
                      <a:pt x="75" y="106"/>
                    </a:cubicBezTo>
                    <a:cubicBezTo>
                      <a:pt x="73" y="106"/>
                      <a:pt x="72" y="108"/>
                      <a:pt x="70" y="108"/>
                    </a:cubicBezTo>
                    <a:cubicBezTo>
                      <a:pt x="68" y="110"/>
                      <a:pt x="67" y="110"/>
                      <a:pt x="65" y="112"/>
                    </a:cubicBezTo>
                    <a:cubicBezTo>
                      <a:pt x="63" y="114"/>
                      <a:pt x="61" y="114"/>
                      <a:pt x="64" y="116"/>
                    </a:cubicBezTo>
                    <a:cubicBezTo>
                      <a:pt x="65" y="117"/>
                      <a:pt x="67" y="120"/>
                      <a:pt x="66" y="121"/>
                    </a:cubicBezTo>
                    <a:cubicBezTo>
                      <a:pt x="65" y="122"/>
                      <a:pt x="59" y="120"/>
                      <a:pt x="58" y="120"/>
                    </a:cubicBezTo>
                    <a:cubicBezTo>
                      <a:pt x="57" y="119"/>
                      <a:pt x="54" y="120"/>
                      <a:pt x="53" y="120"/>
                    </a:cubicBezTo>
                    <a:cubicBezTo>
                      <a:pt x="54" y="119"/>
                      <a:pt x="49" y="115"/>
                      <a:pt x="48" y="117"/>
                    </a:cubicBezTo>
                    <a:cubicBezTo>
                      <a:pt x="43" y="121"/>
                      <a:pt x="54" y="122"/>
                      <a:pt x="54" y="124"/>
                    </a:cubicBezTo>
                    <a:cubicBezTo>
                      <a:pt x="53" y="128"/>
                      <a:pt x="50" y="126"/>
                      <a:pt x="47" y="126"/>
                    </a:cubicBezTo>
                    <a:cubicBezTo>
                      <a:pt x="44" y="125"/>
                      <a:pt x="43" y="123"/>
                      <a:pt x="40" y="122"/>
                    </a:cubicBezTo>
                    <a:cubicBezTo>
                      <a:pt x="38" y="121"/>
                      <a:pt x="38" y="120"/>
                      <a:pt x="37" y="118"/>
                    </a:cubicBezTo>
                    <a:cubicBezTo>
                      <a:pt x="37" y="116"/>
                      <a:pt x="36" y="116"/>
                      <a:pt x="35" y="115"/>
                    </a:cubicBezTo>
                    <a:cubicBezTo>
                      <a:pt x="35" y="114"/>
                      <a:pt x="38" y="112"/>
                      <a:pt x="38" y="112"/>
                    </a:cubicBezTo>
                    <a:cubicBezTo>
                      <a:pt x="39" y="109"/>
                      <a:pt x="34" y="107"/>
                      <a:pt x="32" y="107"/>
                    </a:cubicBezTo>
                    <a:cubicBezTo>
                      <a:pt x="30" y="106"/>
                      <a:pt x="30" y="104"/>
                      <a:pt x="28" y="104"/>
                    </a:cubicBezTo>
                    <a:cubicBezTo>
                      <a:pt x="29" y="103"/>
                      <a:pt x="24" y="99"/>
                      <a:pt x="24" y="99"/>
                    </a:cubicBezTo>
                    <a:cubicBezTo>
                      <a:pt x="26" y="98"/>
                      <a:pt x="28" y="101"/>
                      <a:pt x="29" y="102"/>
                    </a:cubicBezTo>
                    <a:cubicBezTo>
                      <a:pt x="30" y="103"/>
                      <a:pt x="31" y="103"/>
                      <a:pt x="31" y="102"/>
                    </a:cubicBezTo>
                    <a:cubicBezTo>
                      <a:pt x="32" y="102"/>
                      <a:pt x="33" y="103"/>
                      <a:pt x="33" y="103"/>
                    </a:cubicBezTo>
                    <a:cubicBezTo>
                      <a:pt x="36" y="104"/>
                      <a:pt x="38" y="105"/>
                      <a:pt x="41" y="105"/>
                    </a:cubicBezTo>
                    <a:cubicBezTo>
                      <a:pt x="43" y="106"/>
                      <a:pt x="46" y="106"/>
                      <a:pt x="49" y="107"/>
                    </a:cubicBezTo>
                    <a:cubicBezTo>
                      <a:pt x="54" y="109"/>
                      <a:pt x="58" y="109"/>
                      <a:pt x="63" y="106"/>
                    </a:cubicBezTo>
                    <a:cubicBezTo>
                      <a:pt x="65" y="105"/>
                      <a:pt x="66" y="104"/>
                      <a:pt x="68" y="103"/>
                    </a:cubicBezTo>
                    <a:cubicBezTo>
                      <a:pt x="71" y="101"/>
                      <a:pt x="69" y="100"/>
                      <a:pt x="69" y="97"/>
                    </a:cubicBezTo>
                    <a:cubicBezTo>
                      <a:pt x="69" y="94"/>
                      <a:pt x="62" y="93"/>
                      <a:pt x="60" y="91"/>
                    </a:cubicBezTo>
                    <a:cubicBezTo>
                      <a:pt x="57" y="89"/>
                      <a:pt x="53" y="87"/>
                      <a:pt x="50" y="86"/>
                    </a:cubicBezTo>
                    <a:cubicBezTo>
                      <a:pt x="47" y="84"/>
                      <a:pt x="43" y="82"/>
                      <a:pt x="40" y="82"/>
                    </a:cubicBezTo>
                    <a:cubicBezTo>
                      <a:pt x="39" y="81"/>
                      <a:pt x="39" y="82"/>
                      <a:pt x="38" y="82"/>
                    </a:cubicBezTo>
                    <a:cubicBezTo>
                      <a:pt x="37" y="82"/>
                      <a:pt x="36" y="81"/>
                      <a:pt x="35" y="81"/>
                    </a:cubicBezTo>
                    <a:cubicBezTo>
                      <a:pt x="33" y="80"/>
                      <a:pt x="31" y="84"/>
                      <a:pt x="29" y="84"/>
                    </a:cubicBezTo>
                    <a:cubicBezTo>
                      <a:pt x="29" y="83"/>
                      <a:pt x="33" y="80"/>
                      <a:pt x="29" y="80"/>
                    </a:cubicBezTo>
                    <a:cubicBezTo>
                      <a:pt x="28" y="80"/>
                      <a:pt x="24" y="78"/>
                      <a:pt x="24" y="78"/>
                    </a:cubicBezTo>
                    <a:cubicBezTo>
                      <a:pt x="25" y="77"/>
                      <a:pt x="29" y="80"/>
                      <a:pt x="29" y="78"/>
                    </a:cubicBezTo>
                    <a:cubicBezTo>
                      <a:pt x="29" y="77"/>
                      <a:pt x="25" y="75"/>
                      <a:pt x="24" y="75"/>
                    </a:cubicBezTo>
                    <a:cubicBezTo>
                      <a:pt x="23" y="76"/>
                      <a:pt x="20" y="78"/>
                      <a:pt x="20" y="78"/>
                    </a:cubicBezTo>
                    <a:cubicBezTo>
                      <a:pt x="20" y="77"/>
                      <a:pt x="20" y="77"/>
                      <a:pt x="19" y="76"/>
                    </a:cubicBezTo>
                    <a:cubicBezTo>
                      <a:pt x="17" y="76"/>
                      <a:pt x="17" y="77"/>
                      <a:pt x="16" y="78"/>
                    </a:cubicBezTo>
                    <a:cubicBezTo>
                      <a:pt x="16" y="78"/>
                      <a:pt x="16" y="78"/>
                      <a:pt x="16" y="77"/>
                    </a:cubicBezTo>
                    <a:cubicBezTo>
                      <a:pt x="15" y="78"/>
                      <a:pt x="14" y="80"/>
                      <a:pt x="13" y="80"/>
                    </a:cubicBezTo>
                    <a:cubicBezTo>
                      <a:pt x="12" y="81"/>
                      <a:pt x="10" y="81"/>
                      <a:pt x="10" y="81"/>
                    </a:cubicBezTo>
                    <a:cubicBezTo>
                      <a:pt x="9" y="83"/>
                      <a:pt x="5" y="83"/>
                      <a:pt x="6" y="85"/>
                    </a:cubicBezTo>
                    <a:cubicBezTo>
                      <a:pt x="9" y="87"/>
                      <a:pt x="5" y="85"/>
                      <a:pt x="5" y="88"/>
                    </a:cubicBezTo>
                    <a:cubicBezTo>
                      <a:pt x="5" y="90"/>
                      <a:pt x="9" y="91"/>
                      <a:pt x="10" y="92"/>
                    </a:cubicBezTo>
                    <a:cubicBezTo>
                      <a:pt x="12" y="93"/>
                      <a:pt x="14" y="95"/>
                      <a:pt x="13" y="97"/>
                    </a:cubicBezTo>
                    <a:cubicBezTo>
                      <a:pt x="12" y="99"/>
                      <a:pt x="9" y="100"/>
                      <a:pt x="9" y="102"/>
                    </a:cubicBezTo>
                    <a:cubicBezTo>
                      <a:pt x="10" y="104"/>
                      <a:pt x="12" y="106"/>
                      <a:pt x="13" y="108"/>
                    </a:cubicBezTo>
                    <a:cubicBezTo>
                      <a:pt x="14" y="110"/>
                      <a:pt x="12" y="110"/>
                      <a:pt x="12" y="112"/>
                    </a:cubicBezTo>
                    <a:cubicBezTo>
                      <a:pt x="12" y="114"/>
                      <a:pt x="15" y="116"/>
                      <a:pt x="13" y="117"/>
                    </a:cubicBezTo>
                    <a:cubicBezTo>
                      <a:pt x="11" y="118"/>
                      <a:pt x="14" y="121"/>
                      <a:pt x="14" y="122"/>
                    </a:cubicBezTo>
                    <a:cubicBezTo>
                      <a:pt x="16" y="124"/>
                      <a:pt x="18" y="124"/>
                      <a:pt x="15" y="126"/>
                    </a:cubicBezTo>
                    <a:cubicBezTo>
                      <a:pt x="13" y="128"/>
                      <a:pt x="14" y="128"/>
                      <a:pt x="15" y="129"/>
                    </a:cubicBezTo>
                    <a:cubicBezTo>
                      <a:pt x="20" y="132"/>
                      <a:pt x="23" y="134"/>
                      <a:pt x="18" y="138"/>
                    </a:cubicBezTo>
                    <a:cubicBezTo>
                      <a:pt x="13" y="143"/>
                      <a:pt x="8" y="147"/>
                      <a:pt x="4" y="152"/>
                    </a:cubicBezTo>
                    <a:cubicBezTo>
                      <a:pt x="6" y="152"/>
                      <a:pt x="6" y="151"/>
                      <a:pt x="7" y="152"/>
                    </a:cubicBezTo>
                    <a:cubicBezTo>
                      <a:pt x="8" y="154"/>
                      <a:pt x="10" y="154"/>
                      <a:pt x="11" y="155"/>
                    </a:cubicBezTo>
                    <a:cubicBezTo>
                      <a:pt x="17" y="157"/>
                      <a:pt x="9" y="157"/>
                      <a:pt x="7" y="157"/>
                    </a:cubicBezTo>
                    <a:cubicBezTo>
                      <a:pt x="5" y="157"/>
                      <a:pt x="4" y="158"/>
                      <a:pt x="4" y="160"/>
                    </a:cubicBezTo>
                    <a:cubicBezTo>
                      <a:pt x="4" y="162"/>
                      <a:pt x="2" y="163"/>
                      <a:pt x="1" y="165"/>
                    </a:cubicBezTo>
                    <a:cubicBezTo>
                      <a:pt x="0" y="166"/>
                      <a:pt x="1" y="168"/>
                      <a:pt x="2" y="170"/>
                    </a:cubicBezTo>
                    <a:cubicBezTo>
                      <a:pt x="2" y="172"/>
                      <a:pt x="0" y="174"/>
                      <a:pt x="1" y="175"/>
                    </a:cubicBezTo>
                    <a:cubicBezTo>
                      <a:pt x="3" y="176"/>
                      <a:pt x="3" y="176"/>
                      <a:pt x="3" y="178"/>
                    </a:cubicBezTo>
                    <a:cubicBezTo>
                      <a:pt x="2" y="180"/>
                      <a:pt x="4" y="181"/>
                      <a:pt x="4" y="183"/>
                    </a:cubicBezTo>
                    <a:cubicBezTo>
                      <a:pt x="4" y="184"/>
                      <a:pt x="7" y="186"/>
                      <a:pt x="8" y="186"/>
                    </a:cubicBezTo>
                    <a:cubicBezTo>
                      <a:pt x="8" y="186"/>
                      <a:pt x="9" y="185"/>
                      <a:pt x="10" y="185"/>
                    </a:cubicBezTo>
                    <a:cubicBezTo>
                      <a:pt x="11" y="185"/>
                      <a:pt x="11" y="187"/>
                      <a:pt x="12" y="187"/>
                    </a:cubicBezTo>
                    <a:cubicBezTo>
                      <a:pt x="14" y="186"/>
                      <a:pt x="14" y="185"/>
                      <a:pt x="16" y="187"/>
                    </a:cubicBezTo>
                    <a:cubicBezTo>
                      <a:pt x="18" y="188"/>
                      <a:pt x="18" y="188"/>
                      <a:pt x="18" y="190"/>
                    </a:cubicBezTo>
                    <a:cubicBezTo>
                      <a:pt x="17" y="195"/>
                      <a:pt x="21" y="199"/>
                      <a:pt x="24" y="201"/>
                    </a:cubicBezTo>
                    <a:cubicBezTo>
                      <a:pt x="26" y="202"/>
                      <a:pt x="27" y="203"/>
                      <a:pt x="25" y="204"/>
                    </a:cubicBezTo>
                    <a:cubicBezTo>
                      <a:pt x="24" y="206"/>
                      <a:pt x="23" y="205"/>
                      <a:pt x="21" y="205"/>
                    </a:cubicBezTo>
                    <a:cubicBezTo>
                      <a:pt x="19" y="205"/>
                      <a:pt x="22" y="214"/>
                      <a:pt x="24" y="213"/>
                    </a:cubicBezTo>
                    <a:cubicBezTo>
                      <a:pt x="25" y="212"/>
                      <a:pt x="26" y="209"/>
                      <a:pt x="27" y="210"/>
                    </a:cubicBezTo>
                    <a:cubicBezTo>
                      <a:pt x="28" y="210"/>
                      <a:pt x="29" y="211"/>
                      <a:pt x="31" y="211"/>
                    </a:cubicBezTo>
                    <a:cubicBezTo>
                      <a:pt x="33" y="211"/>
                      <a:pt x="35" y="212"/>
                      <a:pt x="35" y="214"/>
                    </a:cubicBezTo>
                    <a:cubicBezTo>
                      <a:pt x="35" y="215"/>
                      <a:pt x="34" y="215"/>
                      <a:pt x="34" y="215"/>
                    </a:cubicBezTo>
                    <a:cubicBezTo>
                      <a:pt x="33" y="216"/>
                      <a:pt x="34" y="218"/>
                      <a:pt x="35" y="218"/>
                    </a:cubicBezTo>
                    <a:cubicBezTo>
                      <a:pt x="36" y="219"/>
                      <a:pt x="38" y="218"/>
                      <a:pt x="39" y="219"/>
                    </a:cubicBezTo>
                    <a:cubicBezTo>
                      <a:pt x="40" y="220"/>
                      <a:pt x="40" y="222"/>
                      <a:pt x="40" y="223"/>
                    </a:cubicBezTo>
                    <a:cubicBezTo>
                      <a:pt x="40" y="224"/>
                      <a:pt x="43" y="223"/>
                      <a:pt x="44" y="223"/>
                    </a:cubicBezTo>
                    <a:cubicBezTo>
                      <a:pt x="45" y="224"/>
                      <a:pt x="47" y="227"/>
                      <a:pt x="48" y="225"/>
                    </a:cubicBezTo>
                    <a:cubicBezTo>
                      <a:pt x="49" y="223"/>
                      <a:pt x="50" y="224"/>
                      <a:pt x="51" y="225"/>
                    </a:cubicBezTo>
                    <a:cubicBezTo>
                      <a:pt x="53" y="227"/>
                      <a:pt x="53" y="226"/>
                      <a:pt x="55" y="226"/>
                    </a:cubicBezTo>
                    <a:cubicBezTo>
                      <a:pt x="56" y="226"/>
                      <a:pt x="57" y="229"/>
                      <a:pt x="58" y="228"/>
                    </a:cubicBezTo>
                    <a:cubicBezTo>
                      <a:pt x="60" y="227"/>
                      <a:pt x="62" y="229"/>
                      <a:pt x="63" y="230"/>
                    </a:cubicBezTo>
                    <a:cubicBezTo>
                      <a:pt x="65" y="231"/>
                      <a:pt x="62" y="232"/>
                      <a:pt x="62" y="232"/>
                    </a:cubicBezTo>
                    <a:cubicBezTo>
                      <a:pt x="60" y="233"/>
                      <a:pt x="63" y="234"/>
                      <a:pt x="63" y="234"/>
                    </a:cubicBezTo>
                    <a:cubicBezTo>
                      <a:pt x="63" y="234"/>
                      <a:pt x="60" y="234"/>
                      <a:pt x="61" y="236"/>
                    </a:cubicBezTo>
                    <a:cubicBezTo>
                      <a:pt x="63" y="237"/>
                      <a:pt x="62" y="238"/>
                      <a:pt x="61" y="239"/>
                    </a:cubicBezTo>
                    <a:cubicBezTo>
                      <a:pt x="61" y="240"/>
                      <a:pt x="58" y="240"/>
                      <a:pt x="57" y="240"/>
                    </a:cubicBezTo>
                    <a:cubicBezTo>
                      <a:pt x="55" y="240"/>
                      <a:pt x="54" y="242"/>
                      <a:pt x="53" y="244"/>
                    </a:cubicBezTo>
                    <a:cubicBezTo>
                      <a:pt x="54" y="244"/>
                      <a:pt x="58" y="244"/>
                      <a:pt x="58" y="245"/>
                    </a:cubicBezTo>
                    <a:cubicBezTo>
                      <a:pt x="58" y="246"/>
                      <a:pt x="53" y="247"/>
                      <a:pt x="53" y="248"/>
                    </a:cubicBezTo>
                    <a:cubicBezTo>
                      <a:pt x="53" y="249"/>
                      <a:pt x="55" y="249"/>
                      <a:pt x="55" y="251"/>
                    </a:cubicBezTo>
                    <a:cubicBezTo>
                      <a:pt x="55" y="251"/>
                      <a:pt x="52" y="252"/>
                      <a:pt x="52" y="252"/>
                    </a:cubicBezTo>
                    <a:cubicBezTo>
                      <a:pt x="51" y="253"/>
                      <a:pt x="51" y="254"/>
                      <a:pt x="50" y="255"/>
                    </a:cubicBezTo>
                    <a:cubicBezTo>
                      <a:pt x="50" y="256"/>
                      <a:pt x="48" y="255"/>
                      <a:pt x="48" y="257"/>
                    </a:cubicBezTo>
                    <a:cubicBezTo>
                      <a:pt x="47" y="258"/>
                      <a:pt x="49" y="260"/>
                      <a:pt x="51" y="260"/>
                    </a:cubicBezTo>
                    <a:cubicBezTo>
                      <a:pt x="53" y="261"/>
                      <a:pt x="55" y="262"/>
                      <a:pt x="58" y="264"/>
                    </a:cubicBezTo>
                    <a:cubicBezTo>
                      <a:pt x="59" y="265"/>
                      <a:pt x="60" y="266"/>
                      <a:pt x="61" y="266"/>
                    </a:cubicBezTo>
                    <a:cubicBezTo>
                      <a:pt x="62" y="268"/>
                      <a:pt x="62" y="267"/>
                      <a:pt x="64" y="266"/>
                    </a:cubicBezTo>
                    <a:cubicBezTo>
                      <a:pt x="67" y="266"/>
                      <a:pt x="70" y="269"/>
                      <a:pt x="73" y="269"/>
                    </a:cubicBezTo>
                    <a:cubicBezTo>
                      <a:pt x="76" y="269"/>
                      <a:pt x="79" y="271"/>
                      <a:pt x="82" y="272"/>
                    </a:cubicBezTo>
                    <a:cubicBezTo>
                      <a:pt x="85" y="273"/>
                      <a:pt x="87" y="272"/>
                      <a:pt x="90" y="272"/>
                    </a:cubicBezTo>
                    <a:cubicBezTo>
                      <a:pt x="91" y="273"/>
                      <a:pt x="92" y="274"/>
                      <a:pt x="92" y="275"/>
                    </a:cubicBezTo>
                    <a:cubicBezTo>
                      <a:pt x="92" y="276"/>
                      <a:pt x="93" y="276"/>
                      <a:pt x="94" y="276"/>
                    </a:cubicBezTo>
                    <a:cubicBezTo>
                      <a:pt x="97" y="277"/>
                      <a:pt x="99" y="282"/>
                      <a:pt x="103" y="280"/>
                    </a:cubicBezTo>
                    <a:cubicBezTo>
                      <a:pt x="104" y="279"/>
                      <a:pt x="106" y="278"/>
                      <a:pt x="105" y="277"/>
                    </a:cubicBezTo>
                    <a:cubicBezTo>
                      <a:pt x="104" y="276"/>
                      <a:pt x="103" y="275"/>
                      <a:pt x="102" y="274"/>
                    </a:cubicBezTo>
                    <a:cubicBezTo>
                      <a:pt x="100" y="272"/>
                      <a:pt x="99" y="270"/>
                      <a:pt x="100" y="267"/>
                    </a:cubicBezTo>
                    <a:cubicBezTo>
                      <a:pt x="100" y="265"/>
                      <a:pt x="99" y="263"/>
                      <a:pt x="97" y="262"/>
                    </a:cubicBezTo>
                    <a:cubicBezTo>
                      <a:pt x="95" y="261"/>
                      <a:pt x="98" y="259"/>
                      <a:pt x="99" y="258"/>
                    </a:cubicBezTo>
                    <a:cubicBezTo>
                      <a:pt x="100" y="256"/>
                      <a:pt x="100" y="254"/>
                      <a:pt x="103" y="254"/>
                    </a:cubicBezTo>
                    <a:cubicBezTo>
                      <a:pt x="104" y="254"/>
                      <a:pt x="105" y="253"/>
                      <a:pt x="106" y="252"/>
                    </a:cubicBezTo>
                    <a:cubicBezTo>
                      <a:pt x="107" y="251"/>
                      <a:pt x="108" y="251"/>
                      <a:pt x="109" y="250"/>
                    </a:cubicBezTo>
                    <a:cubicBezTo>
                      <a:pt x="108" y="250"/>
                      <a:pt x="106" y="249"/>
                      <a:pt x="106" y="248"/>
                    </a:cubicBezTo>
                    <a:cubicBezTo>
                      <a:pt x="106" y="247"/>
                      <a:pt x="108" y="248"/>
                      <a:pt x="108" y="248"/>
                    </a:cubicBezTo>
                    <a:cubicBezTo>
                      <a:pt x="108" y="247"/>
                      <a:pt x="106" y="244"/>
                      <a:pt x="105" y="243"/>
                    </a:cubicBezTo>
                    <a:cubicBezTo>
                      <a:pt x="104" y="241"/>
                      <a:pt x="103" y="241"/>
                      <a:pt x="101" y="241"/>
                    </a:cubicBezTo>
                    <a:cubicBezTo>
                      <a:pt x="98" y="241"/>
                      <a:pt x="100" y="239"/>
                      <a:pt x="98" y="238"/>
                    </a:cubicBezTo>
                    <a:cubicBezTo>
                      <a:pt x="97" y="237"/>
                      <a:pt x="94" y="237"/>
                      <a:pt x="96" y="235"/>
                    </a:cubicBezTo>
                    <a:cubicBezTo>
                      <a:pt x="97" y="233"/>
                      <a:pt x="99" y="232"/>
                      <a:pt x="97" y="231"/>
                    </a:cubicBezTo>
                    <a:cubicBezTo>
                      <a:pt x="96" y="229"/>
                      <a:pt x="98" y="228"/>
                      <a:pt x="99" y="227"/>
                    </a:cubicBezTo>
                    <a:cubicBezTo>
                      <a:pt x="99" y="226"/>
                      <a:pt x="101" y="223"/>
                      <a:pt x="101" y="224"/>
                    </a:cubicBezTo>
                    <a:cubicBezTo>
                      <a:pt x="102" y="225"/>
                      <a:pt x="103" y="227"/>
                      <a:pt x="104" y="228"/>
                    </a:cubicBezTo>
                    <a:cubicBezTo>
                      <a:pt x="106" y="228"/>
                      <a:pt x="107" y="227"/>
                      <a:pt x="107" y="226"/>
                    </a:cubicBezTo>
                    <a:cubicBezTo>
                      <a:pt x="106" y="224"/>
                      <a:pt x="106" y="223"/>
                      <a:pt x="108" y="222"/>
                    </a:cubicBezTo>
                    <a:cubicBezTo>
                      <a:pt x="110" y="221"/>
                      <a:pt x="110" y="219"/>
                      <a:pt x="112" y="219"/>
                    </a:cubicBezTo>
                    <a:cubicBezTo>
                      <a:pt x="114" y="218"/>
                      <a:pt x="116" y="215"/>
                      <a:pt x="118" y="216"/>
                    </a:cubicBezTo>
                    <a:cubicBezTo>
                      <a:pt x="120" y="216"/>
                      <a:pt x="120" y="218"/>
                      <a:pt x="122" y="216"/>
                    </a:cubicBezTo>
                    <a:cubicBezTo>
                      <a:pt x="124" y="215"/>
                      <a:pt x="124" y="216"/>
                      <a:pt x="126" y="217"/>
                    </a:cubicBezTo>
                    <a:cubicBezTo>
                      <a:pt x="128" y="217"/>
                      <a:pt x="130" y="217"/>
                      <a:pt x="132" y="218"/>
                    </a:cubicBezTo>
                    <a:cubicBezTo>
                      <a:pt x="134" y="219"/>
                      <a:pt x="134" y="221"/>
                      <a:pt x="136" y="223"/>
                    </a:cubicBezTo>
                    <a:cubicBezTo>
                      <a:pt x="136" y="223"/>
                      <a:pt x="136" y="220"/>
                      <a:pt x="138" y="221"/>
                    </a:cubicBezTo>
                    <a:cubicBezTo>
                      <a:pt x="139" y="221"/>
                      <a:pt x="140" y="223"/>
                      <a:pt x="142" y="223"/>
                    </a:cubicBezTo>
                    <a:cubicBezTo>
                      <a:pt x="143" y="224"/>
                      <a:pt x="144" y="222"/>
                      <a:pt x="145" y="221"/>
                    </a:cubicBezTo>
                    <a:cubicBezTo>
                      <a:pt x="147" y="219"/>
                      <a:pt x="148" y="221"/>
                      <a:pt x="150" y="221"/>
                    </a:cubicBezTo>
                    <a:cubicBezTo>
                      <a:pt x="152" y="221"/>
                      <a:pt x="153" y="219"/>
                      <a:pt x="155" y="220"/>
                    </a:cubicBezTo>
                    <a:cubicBezTo>
                      <a:pt x="157" y="221"/>
                      <a:pt x="158" y="222"/>
                      <a:pt x="160" y="223"/>
                    </a:cubicBezTo>
                    <a:cubicBezTo>
                      <a:pt x="162" y="224"/>
                      <a:pt x="161" y="223"/>
                      <a:pt x="163" y="222"/>
                    </a:cubicBezTo>
                    <a:cubicBezTo>
                      <a:pt x="164" y="221"/>
                      <a:pt x="168" y="222"/>
                      <a:pt x="169" y="222"/>
                    </a:cubicBezTo>
                    <a:cubicBezTo>
                      <a:pt x="170" y="222"/>
                      <a:pt x="172" y="220"/>
                      <a:pt x="172" y="219"/>
                    </a:cubicBezTo>
                    <a:cubicBezTo>
                      <a:pt x="172" y="217"/>
                      <a:pt x="169" y="217"/>
                      <a:pt x="168" y="216"/>
                    </a:cubicBezTo>
                    <a:cubicBezTo>
                      <a:pt x="161" y="213"/>
                      <a:pt x="171" y="214"/>
                      <a:pt x="169" y="210"/>
                    </a:cubicBezTo>
                    <a:cubicBezTo>
                      <a:pt x="168" y="209"/>
                      <a:pt x="166" y="209"/>
                      <a:pt x="169" y="208"/>
                    </a:cubicBezTo>
                    <a:cubicBezTo>
                      <a:pt x="170" y="207"/>
                      <a:pt x="172" y="208"/>
                      <a:pt x="173" y="207"/>
                    </a:cubicBezTo>
                    <a:cubicBezTo>
                      <a:pt x="177" y="207"/>
                      <a:pt x="166" y="202"/>
                      <a:pt x="171" y="200"/>
                    </a:cubicBezTo>
                    <a:cubicBezTo>
                      <a:pt x="172" y="200"/>
                      <a:pt x="174" y="200"/>
                      <a:pt x="175" y="200"/>
                    </a:cubicBezTo>
                    <a:cubicBezTo>
                      <a:pt x="178" y="200"/>
                      <a:pt x="180" y="200"/>
                      <a:pt x="183" y="199"/>
                    </a:cubicBezTo>
                    <a:cubicBezTo>
                      <a:pt x="185" y="198"/>
                      <a:pt x="187" y="198"/>
                      <a:pt x="189" y="198"/>
                    </a:cubicBezTo>
                    <a:cubicBezTo>
                      <a:pt x="191" y="197"/>
                      <a:pt x="193" y="196"/>
                      <a:pt x="196" y="196"/>
                    </a:cubicBezTo>
                    <a:cubicBezTo>
                      <a:pt x="200" y="195"/>
                      <a:pt x="204" y="194"/>
                      <a:pt x="208" y="192"/>
                    </a:cubicBezTo>
                    <a:cubicBezTo>
                      <a:pt x="211" y="190"/>
                      <a:pt x="217" y="190"/>
                      <a:pt x="219" y="194"/>
                    </a:cubicBezTo>
                    <a:cubicBezTo>
                      <a:pt x="220" y="196"/>
                      <a:pt x="219" y="196"/>
                      <a:pt x="220" y="198"/>
                    </a:cubicBezTo>
                    <a:cubicBezTo>
                      <a:pt x="220" y="201"/>
                      <a:pt x="224" y="198"/>
                      <a:pt x="226" y="199"/>
                    </a:cubicBezTo>
                    <a:cubicBezTo>
                      <a:pt x="227" y="199"/>
                      <a:pt x="226" y="200"/>
                      <a:pt x="227" y="200"/>
                    </a:cubicBezTo>
                    <a:cubicBezTo>
                      <a:pt x="228" y="201"/>
                      <a:pt x="228" y="200"/>
                      <a:pt x="228" y="200"/>
                    </a:cubicBezTo>
                    <a:cubicBezTo>
                      <a:pt x="229" y="199"/>
                      <a:pt x="230" y="200"/>
                      <a:pt x="231" y="201"/>
                    </a:cubicBezTo>
                    <a:cubicBezTo>
                      <a:pt x="232" y="201"/>
                      <a:pt x="232" y="201"/>
                      <a:pt x="231" y="202"/>
                    </a:cubicBezTo>
                    <a:cubicBezTo>
                      <a:pt x="230" y="205"/>
                      <a:pt x="237" y="203"/>
                      <a:pt x="239" y="202"/>
                    </a:cubicBezTo>
                    <a:cubicBezTo>
                      <a:pt x="239" y="202"/>
                      <a:pt x="248" y="197"/>
                      <a:pt x="248" y="198"/>
                    </a:cubicBezTo>
                    <a:cubicBezTo>
                      <a:pt x="248" y="199"/>
                      <a:pt x="246" y="201"/>
                      <a:pt x="248" y="202"/>
                    </a:cubicBezTo>
                    <a:cubicBezTo>
                      <a:pt x="250" y="202"/>
                      <a:pt x="251" y="203"/>
                      <a:pt x="252" y="204"/>
                    </a:cubicBezTo>
                    <a:cubicBezTo>
                      <a:pt x="255" y="207"/>
                      <a:pt x="256" y="210"/>
                      <a:pt x="258" y="213"/>
                    </a:cubicBezTo>
                    <a:cubicBezTo>
                      <a:pt x="260" y="216"/>
                      <a:pt x="261" y="219"/>
                      <a:pt x="263" y="221"/>
                    </a:cubicBezTo>
                    <a:cubicBezTo>
                      <a:pt x="266" y="224"/>
                      <a:pt x="266" y="217"/>
                      <a:pt x="269" y="220"/>
                    </a:cubicBezTo>
                    <a:cubicBezTo>
                      <a:pt x="273" y="224"/>
                      <a:pt x="275" y="222"/>
                      <a:pt x="280" y="221"/>
                    </a:cubicBezTo>
                    <a:cubicBezTo>
                      <a:pt x="282" y="220"/>
                      <a:pt x="283" y="223"/>
                      <a:pt x="284" y="224"/>
                    </a:cubicBezTo>
                    <a:cubicBezTo>
                      <a:pt x="285" y="226"/>
                      <a:pt x="287" y="226"/>
                      <a:pt x="288" y="228"/>
                    </a:cubicBezTo>
                    <a:cubicBezTo>
                      <a:pt x="289" y="230"/>
                      <a:pt x="291" y="230"/>
                      <a:pt x="293" y="230"/>
                    </a:cubicBezTo>
                    <a:cubicBezTo>
                      <a:pt x="296" y="229"/>
                      <a:pt x="295" y="230"/>
                      <a:pt x="296" y="231"/>
                    </a:cubicBezTo>
                    <a:cubicBezTo>
                      <a:pt x="298" y="235"/>
                      <a:pt x="304" y="230"/>
                      <a:pt x="307" y="230"/>
                    </a:cubicBezTo>
                    <a:cubicBezTo>
                      <a:pt x="310" y="229"/>
                      <a:pt x="313" y="226"/>
                      <a:pt x="316" y="225"/>
                    </a:cubicBezTo>
                    <a:cubicBezTo>
                      <a:pt x="320" y="222"/>
                      <a:pt x="322" y="222"/>
                      <a:pt x="327" y="223"/>
                    </a:cubicBezTo>
                    <a:cubicBezTo>
                      <a:pt x="329" y="223"/>
                      <a:pt x="329" y="224"/>
                      <a:pt x="331" y="226"/>
                    </a:cubicBezTo>
                    <a:cubicBezTo>
                      <a:pt x="332" y="227"/>
                      <a:pt x="334" y="227"/>
                      <a:pt x="336" y="227"/>
                    </a:cubicBezTo>
                    <a:cubicBezTo>
                      <a:pt x="338" y="227"/>
                      <a:pt x="339" y="228"/>
                      <a:pt x="341" y="228"/>
                    </a:cubicBezTo>
                    <a:cubicBezTo>
                      <a:pt x="343" y="230"/>
                      <a:pt x="344" y="228"/>
                      <a:pt x="346" y="227"/>
                    </a:cubicBezTo>
                    <a:cubicBezTo>
                      <a:pt x="349" y="224"/>
                      <a:pt x="344" y="222"/>
                      <a:pt x="346" y="219"/>
                    </a:cubicBezTo>
                    <a:cubicBezTo>
                      <a:pt x="347" y="217"/>
                      <a:pt x="351" y="213"/>
                      <a:pt x="353" y="214"/>
                    </a:cubicBezTo>
                    <a:cubicBezTo>
                      <a:pt x="357" y="216"/>
                      <a:pt x="362" y="216"/>
                      <a:pt x="366" y="218"/>
                    </a:cubicBezTo>
                    <a:cubicBezTo>
                      <a:pt x="368" y="219"/>
                      <a:pt x="367" y="221"/>
                      <a:pt x="368" y="222"/>
                    </a:cubicBezTo>
                    <a:cubicBezTo>
                      <a:pt x="369" y="225"/>
                      <a:pt x="371" y="225"/>
                      <a:pt x="374" y="226"/>
                    </a:cubicBezTo>
                    <a:cubicBezTo>
                      <a:pt x="378" y="227"/>
                      <a:pt x="382" y="224"/>
                      <a:pt x="386" y="225"/>
                    </a:cubicBezTo>
                    <a:cubicBezTo>
                      <a:pt x="387" y="225"/>
                      <a:pt x="389" y="225"/>
                      <a:pt x="390" y="226"/>
                    </a:cubicBezTo>
                    <a:cubicBezTo>
                      <a:pt x="392" y="227"/>
                      <a:pt x="394" y="227"/>
                      <a:pt x="396" y="229"/>
                    </a:cubicBezTo>
                    <a:cubicBezTo>
                      <a:pt x="401" y="233"/>
                      <a:pt x="409" y="233"/>
                      <a:pt x="415" y="231"/>
                    </a:cubicBezTo>
                    <a:cubicBezTo>
                      <a:pt x="419" y="230"/>
                      <a:pt x="422" y="228"/>
                      <a:pt x="426" y="227"/>
                    </a:cubicBezTo>
                    <a:cubicBezTo>
                      <a:pt x="428" y="225"/>
                      <a:pt x="431" y="227"/>
                      <a:pt x="433" y="227"/>
                    </a:cubicBezTo>
                    <a:cubicBezTo>
                      <a:pt x="435" y="228"/>
                      <a:pt x="436" y="226"/>
                      <a:pt x="438" y="227"/>
                    </a:cubicBezTo>
                    <a:cubicBezTo>
                      <a:pt x="439" y="228"/>
                      <a:pt x="443" y="231"/>
                      <a:pt x="445" y="230"/>
                    </a:cubicBezTo>
                    <a:cubicBezTo>
                      <a:pt x="446" y="230"/>
                      <a:pt x="448" y="229"/>
                      <a:pt x="449" y="228"/>
                    </a:cubicBezTo>
                    <a:cubicBezTo>
                      <a:pt x="452" y="227"/>
                      <a:pt x="453" y="227"/>
                      <a:pt x="453" y="225"/>
                    </a:cubicBezTo>
                    <a:cubicBezTo>
                      <a:pt x="453" y="221"/>
                      <a:pt x="456" y="217"/>
                      <a:pt x="458" y="215"/>
                    </a:cubicBezTo>
                    <a:cubicBezTo>
                      <a:pt x="459" y="214"/>
                      <a:pt x="460" y="212"/>
                      <a:pt x="459" y="211"/>
                    </a:cubicBezTo>
                    <a:cubicBezTo>
                      <a:pt x="458" y="210"/>
                      <a:pt x="455" y="210"/>
                      <a:pt x="457" y="208"/>
                    </a:cubicBezTo>
                    <a:cubicBezTo>
                      <a:pt x="460" y="205"/>
                      <a:pt x="465" y="205"/>
                      <a:pt x="470" y="204"/>
                    </a:cubicBezTo>
                    <a:cubicBezTo>
                      <a:pt x="472" y="204"/>
                      <a:pt x="474" y="204"/>
                      <a:pt x="476" y="205"/>
                    </a:cubicBezTo>
                    <a:cubicBezTo>
                      <a:pt x="478" y="206"/>
                      <a:pt x="481" y="206"/>
                      <a:pt x="483" y="207"/>
                    </a:cubicBezTo>
                    <a:cubicBezTo>
                      <a:pt x="486" y="208"/>
                      <a:pt x="487" y="212"/>
                      <a:pt x="489" y="215"/>
                    </a:cubicBezTo>
                    <a:cubicBezTo>
                      <a:pt x="490" y="218"/>
                      <a:pt x="492" y="221"/>
                      <a:pt x="493" y="224"/>
                    </a:cubicBezTo>
                    <a:cubicBezTo>
                      <a:pt x="493" y="225"/>
                      <a:pt x="493" y="227"/>
                      <a:pt x="494" y="229"/>
                    </a:cubicBezTo>
                    <a:cubicBezTo>
                      <a:pt x="494" y="230"/>
                      <a:pt x="497" y="230"/>
                      <a:pt x="498" y="230"/>
                    </a:cubicBezTo>
                    <a:cubicBezTo>
                      <a:pt x="502" y="231"/>
                      <a:pt x="507" y="233"/>
                      <a:pt x="508" y="237"/>
                    </a:cubicBezTo>
                    <a:cubicBezTo>
                      <a:pt x="509" y="240"/>
                      <a:pt x="510" y="242"/>
                      <a:pt x="514" y="242"/>
                    </a:cubicBezTo>
                    <a:cubicBezTo>
                      <a:pt x="515" y="242"/>
                      <a:pt x="517" y="242"/>
                      <a:pt x="518" y="242"/>
                    </a:cubicBezTo>
                    <a:cubicBezTo>
                      <a:pt x="520" y="242"/>
                      <a:pt x="520" y="240"/>
                      <a:pt x="522" y="240"/>
                    </a:cubicBezTo>
                    <a:cubicBezTo>
                      <a:pt x="525" y="240"/>
                      <a:pt x="528" y="237"/>
                      <a:pt x="530" y="241"/>
                    </a:cubicBezTo>
                    <a:cubicBezTo>
                      <a:pt x="530" y="243"/>
                      <a:pt x="530" y="243"/>
                      <a:pt x="529" y="244"/>
                    </a:cubicBezTo>
                    <a:cubicBezTo>
                      <a:pt x="527" y="246"/>
                      <a:pt x="527" y="247"/>
                      <a:pt x="526" y="249"/>
                    </a:cubicBezTo>
                    <a:cubicBezTo>
                      <a:pt x="525" y="252"/>
                      <a:pt x="523" y="255"/>
                      <a:pt x="521" y="258"/>
                    </a:cubicBezTo>
                    <a:cubicBezTo>
                      <a:pt x="520" y="260"/>
                      <a:pt x="519" y="259"/>
                      <a:pt x="518" y="258"/>
                    </a:cubicBezTo>
                    <a:cubicBezTo>
                      <a:pt x="516" y="257"/>
                      <a:pt x="516" y="258"/>
                      <a:pt x="514" y="259"/>
                    </a:cubicBezTo>
                    <a:cubicBezTo>
                      <a:pt x="513" y="259"/>
                      <a:pt x="511" y="260"/>
                      <a:pt x="511" y="260"/>
                    </a:cubicBezTo>
                    <a:cubicBezTo>
                      <a:pt x="510" y="261"/>
                      <a:pt x="513" y="265"/>
                      <a:pt x="513" y="267"/>
                    </a:cubicBezTo>
                    <a:cubicBezTo>
                      <a:pt x="512" y="268"/>
                      <a:pt x="512" y="270"/>
                      <a:pt x="512" y="271"/>
                    </a:cubicBezTo>
                    <a:cubicBezTo>
                      <a:pt x="511" y="273"/>
                      <a:pt x="509" y="272"/>
                      <a:pt x="509" y="274"/>
                    </a:cubicBezTo>
                    <a:cubicBezTo>
                      <a:pt x="511" y="273"/>
                      <a:pt x="512" y="274"/>
                      <a:pt x="514" y="272"/>
                    </a:cubicBezTo>
                    <a:cubicBezTo>
                      <a:pt x="515" y="270"/>
                      <a:pt x="517" y="272"/>
                      <a:pt x="519" y="272"/>
                    </a:cubicBezTo>
                    <a:cubicBezTo>
                      <a:pt x="523" y="274"/>
                      <a:pt x="527" y="272"/>
                      <a:pt x="531" y="269"/>
                    </a:cubicBezTo>
                    <a:cubicBezTo>
                      <a:pt x="534" y="266"/>
                      <a:pt x="537" y="262"/>
                      <a:pt x="540" y="259"/>
                    </a:cubicBezTo>
                    <a:cubicBezTo>
                      <a:pt x="543" y="255"/>
                      <a:pt x="546" y="251"/>
                      <a:pt x="549" y="247"/>
                    </a:cubicBezTo>
                    <a:cubicBezTo>
                      <a:pt x="554" y="240"/>
                      <a:pt x="559" y="235"/>
                      <a:pt x="558" y="226"/>
                    </a:cubicBezTo>
                    <a:cubicBezTo>
                      <a:pt x="558" y="222"/>
                      <a:pt x="559" y="220"/>
                      <a:pt x="561" y="217"/>
                    </a:cubicBezTo>
                    <a:cubicBezTo>
                      <a:pt x="562" y="215"/>
                      <a:pt x="562" y="214"/>
                      <a:pt x="563" y="212"/>
                    </a:cubicBezTo>
                    <a:cubicBezTo>
                      <a:pt x="563" y="212"/>
                      <a:pt x="563" y="211"/>
                      <a:pt x="563" y="210"/>
                    </a:cubicBezTo>
                    <a:cubicBezTo>
                      <a:pt x="563" y="209"/>
                      <a:pt x="561" y="208"/>
                      <a:pt x="561" y="207"/>
                    </a:cubicBezTo>
                    <a:cubicBezTo>
                      <a:pt x="561" y="207"/>
                      <a:pt x="563" y="208"/>
                      <a:pt x="563" y="207"/>
                    </a:cubicBezTo>
                    <a:cubicBezTo>
                      <a:pt x="562" y="206"/>
                      <a:pt x="562" y="205"/>
                      <a:pt x="561" y="205"/>
                    </a:cubicBezTo>
                    <a:cubicBezTo>
                      <a:pt x="560" y="204"/>
                      <a:pt x="558" y="201"/>
                      <a:pt x="557" y="200"/>
                    </a:cubicBezTo>
                    <a:cubicBezTo>
                      <a:pt x="556" y="200"/>
                      <a:pt x="551" y="198"/>
                      <a:pt x="550" y="199"/>
                    </a:cubicBezTo>
                    <a:cubicBezTo>
                      <a:pt x="550" y="200"/>
                      <a:pt x="551" y="201"/>
                      <a:pt x="550" y="201"/>
                    </a:cubicBezTo>
                    <a:cubicBezTo>
                      <a:pt x="548" y="201"/>
                      <a:pt x="548" y="203"/>
                      <a:pt x="547" y="203"/>
                    </a:cubicBezTo>
                    <a:cubicBezTo>
                      <a:pt x="545" y="205"/>
                      <a:pt x="544" y="202"/>
                      <a:pt x="544" y="201"/>
                    </a:cubicBezTo>
                    <a:cubicBezTo>
                      <a:pt x="544" y="199"/>
                      <a:pt x="546" y="198"/>
                      <a:pt x="543" y="199"/>
                    </a:cubicBezTo>
                    <a:cubicBezTo>
                      <a:pt x="540" y="200"/>
                      <a:pt x="544" y="202"/>
                      <a:pt x="540" y="202"/>
                    </a:cubicBezTo>
                    <a:cubicBezTo>
                      <a:pt x="539" y="202"/>
                      <a:pt x="541" y="197"/>
                      <a:pt x="540" y="196"/>
                    </a:cubicBezTo>
                    <a:cubicBezTo>
                      <a:pt x="540" y="197"/>
                      <a:pt x="529" y="197"/>
                      <a:pt x="534" y="194"/>
                    </a:cubicBezTo>
                    <a:cubicBezTo>
                      <a:pt x="538" y="191"/>
                      <a:pt x="542" y="188"/>
                      <a:pt x="546" y="185"/>
                    </a:cubicBezTo>
                    <a:cubicBezTo>
                      <a:pt x="547" y="184"/>
                      <a:pt x="548" y="182"/>
                      <a:pt x="549" y="181"/>
                    </a:cubicBezTo>
                    <a:cubicBezTo>
                      <a:pt x="552" y="179"/>
                      <a:pt x="555" y="177"/>
                      <a:pt x="557" y="175"/>
                    </a:cubicBezTo>
                    <a:cubicBezTo>
                      <a:pt x="558" y="174"/>
                      <a:pt x="559" y="172"/>
                      <a:pt x="561" y="171"/>
                    </a:cubicBezTo>
                    <a:cubicBezTo>
                      <a:pt x="563" y="169"/>
                      <a:pt x="565" y="167"/>
                      <a:pt x="567" y="165"/>
                    </a:cubicBezTo>
                    <a:cubicBezTo>
                      <a:pt x="571" y="162"/>
                      <a:pt x="577" y="162"/>
                      <a:pt x="582" y="162"/>
                    </a:cubicBezTo>
                    <a:cubicBezTo>
                      <a:pt x="583" y="162"/>
                      <a:pt x="584" y="162"/>
                      <a:pt x="585" y="162"/>
                    </a:cubicBezTo>
                    <a:cubicBezTo>
                      <a:pt x="586" y="163"/>
                      <a:pt x="586" y="164"/>
                      <a:pt x="587" y="164"/>
                    </a:cubicBezTo>
                    <a:cubicBezTo>
                      <a:pt x="588" y="163"/>
                      <a:pt x="590" y="163"/>
                      <a:pt x="591" y="162"/>
                    </a:cubicBezTo>
                    <a:cubicBezTo>
                      <a:pt x="592" y="162"/>
                      <a:pt x="593" y="163"/>
                      <a:pt x="594" y="163"/>
                    </a:cubicBezTo>
                    <a:cubicBezTo>
                      <a:pt x="595" y="163"/>
                      <a:pt x="596" y="163"/>
                      <a:pt x="597" y="163"/>
                    </a:cubicBezTo>
                    <a:cubicBezTo>
                      <a:pt x="597" y="162"/>
                      <a:pt x="598" y="163"/>
                      <a:pt x="599" y="163"/>
                    </a:cubicBezTo>
                    <a:cubicBezTo>
                      <a:pt x="601" y="163"/>
                      <a:pt x="601" y="160"/>
                      <a:pt x="604" y="160"/>
                    </a:cubicBezTo>
                    <a:cubicBezTo>
                      <a:pt x="605" y="160"/>
                      <a:pt x="607" y="160"/>
                      <a:pt x="608" y="160"/>
                    </a:cubicBezTo>
                    <a:cubicBezTo>
                      <a:pt x="609" y="161"/>
                      <a:pt x="610" y="162"/>
                      <a:pt x="611" y="162"/>
                    </a:cubicBezTo>
                    <a:cubicBezTo>
                      <a:pt x="612" y="163"/>
                      <a:pt x="616" y="161"/>
                      <a:pt x="616" y="164"/>
                    </a:cubicBezTo>
                    <a:cubicBezTo>
                      <a:pt x="616" y="164"/>
                      <a:pt x="613" y="164"/>
                      <a:pt x="613" y="165"/>
                    </a:cubicBezTo>
                    <a:cubicBezTo>
                      <a:pt x="612" y="167"/>
                      <a:pt x="616" y="166"/>
                      <a:pt x="616" y="166"/>
                    </a:cubicBezTo>
                    <a:cubicBezTo>
                      <a:pt x="618" y="166"/>
                      <a:pt x="620" y="166"/>
                      <a:pt x="621" y="166"/>
                    </a:cubicBezTo>
                    <a:cubicBezTo>
                      <a:pt x="622" y="165"/>
                      <a:pt x="622" y="165"/>
                      <a:pt x="623" y="164"/>
                    </a:cubicBezTo>
                    <a:cubicBezTo>
                      <a:pt x="624" y="164"/>
                      <a:pt x="625" y="165"/>
                      <a:pt x="627" y="165"/>
                    </a:cubicBezTo>
                    <a:cubicBezTo>
                      <a:pt x="628" y="165"/>
                      <a:pt x="635" y="163"/>
                      <a:pt x="631" y="162"/>
                    </a:cubicBezTo>
                    <a:cubicBezTo>
                      <a:pt x="629" y="162"/>
                      <a:pt x="628" y="163"/>
                      <a:pt x="628" y="160"/>
                    </a:cubicBezTo>
                    <a:cubicBezTo>
                      <a:pt x="628" y="159"/>
                      <a:pt x="630" y="156"/>
                      <a:pt x="631" y="155"/>
                    </a:cubicBezTo>
                    <a:cubicBezTo>
                      <a:pt x="633" y="154"/>
                      <a:pt x="634" y="153"/>
                      <a:pt x="636" y="151"/>
                    </a:cubicBezTo>
                    <a:cubicBezTo>
                      <a:pt x="637" y="150"/>
                      <a:pt x="639" y="150"/>
                      <a:pt x="640" y="148"/>
                    </a:cubicBezTo>
                    <a:cubicBezTo>
                      <a:pt x="641" y="146"/>
                      <a:pt x="642" y="145"/>
                      <a:pt x="644" y="145"/>
                    </a:cubicBezTo>
                    <a:cubicBezTo>
                      <a:pt x="646" y="145"/>
                      <a:pt x="649" y="144"/>
                      <a:pt x="651" y="144"/>
                    </a:cubicBezTo>
                    <a:cubicBezTo>
                      <a:pt x="653" y="144"/>
                      <a:pt x="654" y="146"/>
                      <a:pt x="655" y="146"/>
                    </a:cubicBezTo>
                    <a:cubicBezTo>
                      <a:pt x="656" y="145"/>
                      <a:pt x="657" y="143"/>
                      <a:pt x="658" y="144"/>
                    </a:cubicBezTo>
                    <a:cubicBezTo>
                      <a:pt x="659" y="145"/>
                      <a:pt x="656" y="148"/>
                      <a:pt x="656" y="149"/>
                    </a:cubicBezTo>
                    <a:cubicBezTo>
                      <a:pt x="656" y="151"/>
                      <a:pt x="657" y="149"/>
                      <a:pt x="659" y="150"/>
                    </a:cubicBezTo>
                    <a:cubicBezTo>
                      <a:pt x="659" y="150"/>
                      <a:pt x="657" y="152"/>
                      <a:pt x="657" y="153"/>
                    </a:cubicBezTo>
                    <a:cubicBezTo>
                      <a:pt x="657" y="154"/>
                      <a:pt x="664" y="149"/>
                      <a:pt x="664" y="149"/>
                    </a:cubicBezTo>
                    <a:cubicBezTo>
                      <a:pt x="665" y="148"/>
                      <a:pt x="666" y="147"/>
                      <a:pt x="668" y="146"/>
                    </a:cubicBezTo>
                    <a:cubicBezTo>
                      <a:pt x="669" y="145"/>
                      <a:pt x="672" y="147"/>
                      <a:pt x="672" y="145"/>
                    </a:cubicBezTo>
                    <a:cubicBezTo>
                      <a:pt x="671" y="143"/>
                      <a:pt x="672" y="139"/>
                      <a:pt x="675" y="139"/>
                    </a:cubicBezTo>
                    <a:cubicBezTo>
                      <a:pt x="676" y="138"/>
                      <a:pt x="678" y="137"/>
                      <a:pt x="679" y="138"/>
                    </a:cubicBezTo>
                    <a:cubicBezTo>
                      <a:pt x="680" y="138"/>
                      <a:pt x="682" y="140"/>
                      <a:pt x="683" y="139"/>
                    </a:cubicBezTo>
                    <a:cubicBezTo>
                      <a:pt x="681" y="140"/>
                      <a:pt x="678" y="139"/>
                      <a:pt x="677" y="142"/>
                    </a:cubicBezTo>
                    <a:cubicBezTo>
                      <a:pt x="677" y="143"/>
                      <a:pt x="677" y="144"/>
                      <a:pt x="677" y="145"/>
                    </a:cubicBezTo>
                    <a:cubicBezTo>
                      <a:pt x="677" y="146"/>
                      <a:pt x="675" y="146"/>
                      <a:pt x="676" y="147"/>
                    </a:cubicBezTo>
                    <a:cubicBezTo>
                      <a:pt x="676" y="148"/>
                      <a:pt x="677" y="148"/>
                      <a:pt x="676" y="149"/>
                    </a:cubicBezTo>
                    <a:cubicBezTo>
                      <a:pt x="675" y="149"/>
                      <a:pt x="674" y="150"/>
                      <a:pt x="675" y="151"/>
                    </a:cubicBezTo>
                    <a:cubicBezTo>
                      <a:pt x="675" y="151"/>
                      <a:pt x="669" y="153"/>
                      <a:pt x="669" y="154"/>
                    </a:cubicBezTo>
                    <a:cubicBezTo>
                      <a:pt x="667" y="155"/>
                      <a:pt x="666" y="157"/>
                      <a:pt x="664" y="158"/>
                    </a:cubicBezTo>
                    <a:cubicBezTo>
                      <a:pt x="662" y="160"/>
                      <a:pt x="660" y="161"/>
                      <a:pt x="658" y="163"/>
                    </a:cubicBezTo>
                    <a:cubicBezTo>
                      <a:pt x="654" y="166"/>
                      <a:pt x="651" y="173"/>
                      <a:pt x="646" y="173"/>
                    </a:cubicBezTo>
                    <a:cubicBezTo>
                      <a:pt x="645" y="173"/>
                      <a:pt x="641" y="174"/>
                      <a:pt x="641" y="175"/>
                    </a:cubicBezTo>
                    <a:cubicBezTo>
                      <a:pt x="641" y="178"/>
                      <a:pt x="641" y="179"/>
                      <a:pt x="638" y="181"/>
                    </a:cubicBezTo>
                    <a:cubicBezTo>
                      <a:pt x="634" y="184"/>
                      <a:pt x="634" y="190"/>
                      <a:pt x="635" y="195"/>
                    </a:cubicBezTo>
                    <a:cubicBezTo>
                      <a:pt x="636" y="200"/>
                      <a:pt x="635" y="206"/>
                      <a:pt x="638" y="210"/>
                    </a:cubicBezTo>
                    <a:cubicBezTo>
                      <a:pt x="639" y="212"/>
                      <a:pt x="639" y="215"/>
                      <a:pt x="639" y="217"/>
                    </a:cubicBezTo>
                    <a:cubicBezTo>
                      <a:pt x="639" y="217"/>
                      <a:pt x="639" y="219"/>
                      <a:pt x="640" y="219"/>
                    </a:cubicBezTo>
                    <a:cubicBezTo>
                      <a:pt x="641" y="219"/>
                      <a:pt x="639" y="222"/>
                      <a:pt x="640" y="222"/>
                    </a:cubicBezTo>
                    <a:cubicBezTo>
                      <a:pt x="640" y="222"/>
                      <a:pt x="645" y="218"/>
                      <a:pt x="645" y="217"/>
                    </a:cubicBezTo>
                    <a:cubicBezTo>
                      <a:pt x="647" y="215"/>
                      <a:pt x="648" y="213"/>
                      <a:pt x="649" y="210"/>
                    </a:cubicBezTo>
                    <a:cubicBezTo>
                      <a:pt x="650" y="208"/>
                      <a:pt x="654" y="206"/>
                      <a:pt x="655" y="206"/>
                    </a:cubicBezTo>
                    <a:cubicBezTo>
                      <a:pt x="658" y="208"/>
                      <a:pt x="655" y="202"/>
                      <a:pt x="656" y="201"/>
                    </a:cubicBezTo>
                    <a:cubicBezTo>
                      <a:pt x="658" y="198"/>
                      <a:pt x="659" y="197"/>
                      <a:pt x="662" y="197"/>
                    </a:cubicBezTo>
                    <a:cubicBezTo>
                      <a:pt x="665" y="197"/>
                      <a:pt x="669" y="197"/>
                      <a:pt x="667" y="194"/>
                    </a:cubicBezTo>
                    <a:cubicBezTo>
                      <a:pt x="664" y="191"/>
                      <a:pt x="666" y="188"/>
                      <a:pt x="669" y="186"/>
                    </a:cubicBezTo>
                    <a:cubicBezTo>
                      <a:pt x="670" y="185"/>
                      <a:pt x="670" y="187"/>
                      <a:pt x="671" y="187"/>
                    </a:cubicBezTo>
                    <a:cubicBezTo>
                      <a:pt x="673" y="187"/>
                      <a:pt x="673" y="184"/>
                      <a:pt x="673" y="183"/>
                    </a:cubicBezTo>
                    <a:cubicBezTo>
                      <a:pt x="671" y="181"/>
                      <a:pt x="669" y="180"/>
                      <a:pt x="671" y="177"/>
                    </a:cubicBezTo>
                    <a:cubicBezTo>
                      <a:pt x="671" y="177"/>
                      <a:pt x="674" y="176"/>
                      <a:pt x="673" y="175"/>
                    </a:cubicBezTo>
                    <a:cubicBezTo>
                      <a:pt x="672" y="175"/>
                      <a:pt x="671" y="173"/>
                      <a:pt x="670" y="173"/>
                    </a:cubicBezTo>
                    <a:cubicBezTo>
                      <a:pt x="669" y="173"/>
                      <a:pt x="670" y="174"/>
                      <a:pt x="669" y="174"/>
                    </a:cubicBezTo>
                    <a:cubicBezTo>
                      <a:pt x="667" y="174"/>
                      <a:pt x="666" y="173"/>
                      <a:pt x="667" y="171"/>
                    </a:cubicBezTo>
                    <a:cubicBezTo>
                      <a:pt x="668" y="169"/>
                      <a:pt x="670" y="168"/>
                      <a:pt x="672" y="165"/>
                    </a:cubicBezTo>
                    <a:cubicBezTo>
                      <a:pt x="673" y="163"/>
                      <a:pt x="673" y="160"/>
                      <a:pt x="676" y="158"/>
                    </a:cubicBezTo>
                    <a:cubicBezTo>
                      <a:pt x="677" y="157"/>
                      <a:pt x="677" y="159"/>
                      <a:pt x="677" y="159"/>
                    </a:cubicBezTo>
                    <a:cubicBezTo>
                      <a:pt x="679" y="159"/>
                      <a:pt x="679" y="157"/>
                      <a:pt x="680" y="158"/>
                    </a:cubicBezTo>
                    <a:cubicBezTo>
                      <a:pt x="681" y="158"/>
                      <a:pt x="681" y="159"/>
                      <a:pt x="682" y="158"/>
                    </a:cubicBezTo>
                    <a:cubicBezTo>
                      <a:pt x="684" y="157"/>
                      <a:pt x="685" y="156"/>
                      <a:pt x="687" y="155"/>
                    </a:cubicBezTo>
                    <a:cubicBezTo>
                      <a:pt x="690" y="154"/>
                      <a:pt x="686" y="158"/>
                      <a:pt x="688" y="159"/>
                    </a:cubicBezTo>
                    <a:cubicBezTo>
                      <a:pt x="688" y="160"/>
                      <a:pt x="692" y="156"/>
                      <a:pt x="693" y="156"/>
                    </a:cubicBezTo>
                    <a:cubicBezTo>
                      <a:pt x="695" y="155"/>
                      <a:pt x="697" y="154"/>
                      <a:pt x="700" y="154"/>
                    </a:cubicBezTo>
                    <a:cubicBezTo>
                      <a:pt x="702" y="154"/>
                      <a:pt x="704" y="154"/>
                      <a:pt x="705" y="156"/>
                    </a:cubicBezTo>
                    <a:cubicBezTo>
                      <a:pt x="706" y="156"/>
                      <a:pt x="707" y="157"/>
                      <a:pt x="708" y="158"/>
                    </a:cubicBezTo>
                    <a:cubicBezTo>
                      <a:pt x="709" y="159"/>
                      <a:pt x="709" y="156"/>
                      <a:pt x="710" y="156"/>
                    </a:cubicBezTo>
                    <a:cubicBezTo>
                      <a:pt x="718" y="149"/>
                      <a:pt x="727" y="146"/>
                      <a:pt x="736" y="142"/>
                    </a:cubicBezTo>
                    <a:cubicBezTo>
                      <a:pt x="738" y="141"/>
                      <a:pt x="741" y="140"/>
                      <a:pt x="742" y="138"/>
                    </a:cubicBezTo>
                    <a:cubicBezTo>
                      <a:pt x="743" y="136"/>
                      <a:pt x="743" y="139"/>
                      <a:pt x="745" y="139"/>
                    </a:cubicBezTo>
                    <a:cubicBezTo>
                      <a:pt x="746" y="139"/>
                      <a:pt x="748" y="139"/>
                      <a:pt x="749" y="139"/>
                    </a:cubicBezTo>
                    <a:cubicBezTo>
                      <a:pt x="750" y="140"/>
                      <a:pt x="751" y="141"/>
                      <a:pt x="752" y="141"/>
                    </a:cubicBezTo>
                    <a:cubicBezTo>
                      <a:pt x="755" y="141"/>
                      <a:pt x="755" y="137"/>
                      <a:pt x="754" y="135"/>
                    </a:cubicBezTo>
                    <a:cubicBezTo>
                      <a:pt x="754" y="134"/>
                      <a:pt x="750" y="132"/>
                      <a:pt x="751" y="131"/>
                    </a:cubicBezTo>
                    <a:cubicBezTo>
                      <a:pt x="751" y="130"/>
                      <a:pt x="749" y="125"/>
                      <a:pt x="748" y="126"/>
                    </a:cubicBezTo>
                    <a:cubicBezTo>
                      <a:pt x="748" y="127"/>
                      <a:pt x="746" y="125"/>
                      <a:pt x="745" y="125"/>
                    </a:cubicBezTo>
                    <a:cubicBezTo>
                      <a:pt x="744" y="124"/>
                      <a:pt x="745" y="123"/>
                      <a:pt x="744" y="122"/>
                    </a:cubicBezTo>
                    <a:cubicBezTo>
                      <a:pt x="744" y="121"/>
                      <a:pt x="741" y="122"/>
                      <a:pt x="741" y="122"/>
                    </a:cubicBezTo>
                    <a:cubicBezTo>
                      <a:pt x="740" y="123"/>
                      <a:pt x="737" y="122"/>
                      <a:pt x="738" y="121"/>
                    </a:cubicBezTo>
                    <a:cubicBezTo>
                      <a:pt x="738" y="120"/>
                      <a:pt x="741" y="121"/>
                      <a:pt x="742" y="121"/>
                    </a:cubicBezTo>
                    <a:cubicBezTo>
                      <a:pt x="742" y="120"/>
                      <a:pt x="739" y="120"/>
                      <a:pt x="739" y="120"/>
                    </a:cubicBezTo>
                    <a:cubicBezTo>
                      <a:pt x="739" y="117"/>
                      <a:pt x="747" y="122"/>
                      <a:pt x="748" y="122"/>
                    </a:cubicBezTo>
                    <a:cubicBezTo>
                      <a:pt x="750" y="123"/>
                      <a:pt x="756" y="121"/>
                      <a:pt x="758" y="119"/>
                    </a:cubicBezTo>
                    <a:cubicBezTo>
                      <a:pt x="759" y="118"/>
                      <a:pt x="757" y="118"/>
                      <a:pt x="757" y="117"/>
                    </a:cubicBezTo>
                    <a:cubicBezTo>
                      <a:pt x="757" y="117"/>
                      <a:pt x="761" y="117"/>
                      <a:pt x="761" y="115"/>
                    </a:cubicBezTo>
                    <a:cubicBezTo>
                      <a:pt x="760" y="114"/>
                      <a:pt x="758" y="113"/>
                      <a:pt x="759" y="112"/>
                    </a:cubicBezTo>
                    <a:cubicBezTo>
                      <a:pt x="759" y="111"/>
                      <a:pt x="761" y="109"/>
                      <a:pt x="761" y="109"/>
                    </a:cubicBezTo>
                    <a:cubicBezTo>
                      <a:pt x="762" y="109"/>
                      <a:pt x="766" y="110"/>
                      <a:pt x="766" y="109"/>
                    </a:cubicBezTo>
                    <a:cubicBezTo>
                      <a:pt x="765" y="110"/>
                      <a:pt x="762" y="111"/>
                      <a:pt x="763" y="112"/>
                    </a:cubicBezTo>
                    <a:cubicBezTo>
                      <a:pt x="764" y="113"/>
                      <a:pt x="765" y="114"/>
                      <a:pt x="765" y="114"/>
                    </a:cubicBezTo>
                    <a:cubicBezTo>
                      <a:pt x="765" y="115"/>
                      <a:pt x="764" y="116"/>
                      <a:pt x="765" y="116"/>
                    </a:cubicBezTo>
                    <a:cubicBezTo>
                      <a:pt x="767" y="116"/>
                      <a:pt x="769" y="115"/>
                      <a:pt x="771" y="115"/>
                    </a:cubicBezTo>
                    <a:cubicBezTo>
                      <a:pt x="773" y="115"/>
                      <a:pt x="775" y="115"/>
                      <a:pt x="777" y="116"/>
                    </a:cubicBezTo>
                    <a:cubicBezTo>
                      <a:pt x="778" y="117"/>
                      <a:pt x="778" y="117"/>
                      <a:pt x="778" y="119"/>
                    </a:cubicBezTo>
                    <a:cubicBezTo>
                      <a:pt x="778" y="120"/>
                      <a:pt x="782" y="121"/>
                      <a:pt x="783" y="121"/>
                    </a:cubicBezTo>
                    <a:cubicBezTo>
                      <a:pt x="784" y="122"/>
                      <a:pt x="790" y="126"/>
                      <a:pt x="791" y="124"/>
                    </a:cubicBezTo>
                    <a:cubicBezTo>
                      <a:pt x="790" y="127"/>
                      <a:pt x="796" y="124"/>
                      <a:pt x="796" y="124"/>
                    </a:cubicBezTo>
                    <a:cubicBezTo>
                      <a:pt x="796" y="123"/>
                      <a:pt x="792" y="123"/>
                      <a:pt x="793" y="122"/>
                    </a:cubicBezTo>
                    <a:cubicBezTo>
                      <a:pt x="793" y="120"/>
                      <a:pt x="796" y="122"/>
                      <a:pt x="796" y="122"/>
                    </a:cubicBezTo>
                    <a:cubicBezTo>
                      <a:pt x="796" y="120"/>
                      <a:pt x="795" y="122"/>
                      <a:pt x="796" y="119"/>
                    </a:cubicBezTo>
                    <a:cubicBezTo>
                      <a:pt x="796" y="118"/>
                      <a:pt x="796" y="117"/>
                      <a:pt x="796" y="116"/>
                    </a:cubicBezTo>
                    <a:cubicBezTo>
                      <a:pt x="795" y="115"/>
                      <a:pt x="794" y="115"/>
                      <a:pt x="794" y="114"/>
                    </a:cubicBezTo>
                    <a:cubicBezTo>
                      <a:pt x="794" y="114"/>
                      <a:pt x="801" y="116"/>
                      <a:pt x="802" y="115"/>
                    </a:cubicBezTo>
                    <a:cubicBezTo>
                      <a:pt x="802" y="115"/>
                      <a:pt x="801" y="114"/>
                      <a:pt x="800" y="114"/>
                    </a:cubicBezTo>
                    <a:cubicBezTo>
                      <a:pt x="801" y="114"/>
                      <a:pt x="804" y="115"/>
                      <a:pt x="805" y="114"/>
                    </a:cubicBezTo>
                    <a:cubicBezTo>
                      <a:pt x="805" y="113"/>
                      <a:pt x="805" y="112"/>
                      <a:pt x="806" y="111"/>
                    </a:cubicBezTo>
                    <a:cubicBezTo>
                      <a:pt x="806" y="111"/>
                      <a:pt x="809" y="111"/>
                      <a:pt x="809" y="111"/>
                    </a:cubicBezTo>
                    <a:cubicBezTo>
                      <a:pt x="809" y="111"/>
                      <a:pt x="808" y="111"/>
                      <a:pt x="808" y="111"/>
                    </a:cubicBezTo>
                    <a:cubicBezTo>
                      <a:pt x="807" y="110"/>
                      <a:pt x="810" y="111"/>
                      <a:pt x="808" y="111"/>
                    </a:cubicBezTo>
                    <a:close/>
                    <a:moveTo>
                      <a:pt x="405" y="192"/>
                    </a:moveTo>
                    <a:cubicBezTo>
                      <a:pt x="404" y="195"/>
                      <a:pt x="404" y="198"/>
                      <a:pt x="403" y="201"/>
                    </a:cubicBezTo>
                    <a:cubicBezTo>
                      <a:pt x="402" y="203"/>
                      <a:pt x="399" y="202"/>
                      <a:pt x="399" y="204"/>
                    </a:cubicBezTo>
                    <a:cubicBezTo>
                      <a:pt x="399" y="204"/>
                      <a:pt x="401" y="204"/>
                      <a:pt x="402" y="204"/>
                    </a:cubicBezTo>
                    <a:cubicBezTo>
                      <a:pt x="402" y="204"/>
                      <a:pt x="393" y="210"/>
                      <a:pt x="392" y="210"/>
                    </a:cubicBezTo>
                    <a:cubicBezTo>
                      <a:pt x="391" y="211"/>
                      <a:pt x="390" y="212"/>
                      <a:pt x="388" y="212"/>
                    </a:cubicBezTo>
                    <a:cubicBezTo>
                      <a:pt x="387" y="213"/>
                      <a:pt x="386" y="215"/>
                      <a:pt x="385" y="216"/>
                    </a:cubicBezTo>
                    <a:cubicBezTo>
                      <a:pt x="384" y="217"/>
                      <a:pt x="377" y="219"/>
                      <a:pt x="376" y="217"/>
                    </a:cubicBezTo>
                    <a:cubicBezTo>
                      <a:pt x="376" y="216"/>
                      <a:pt x="383" y="214"/>
                      <a:pt x="384" y="213"/>
                    </a:cubicBezTo>
                    <a:cubicBezTo>
                      <a:pt x="387" y="211"/>
                      <a:pt x="390" y="208"/>
                      <a:pt x="393" y="206"/>
                    </a:cubicBezTo>
                    <a:cubicBezTo>
                      <a:pt x="395" y="205"/>
                      <a:pt x="395" y="202"/>
                      <a:pt x="397" y="201"/>
                    </a:cubicBezTo>
                    <a:cubicBezTo>
                      <a:pt x="399" y="198"/>
                      <a:pt x="401" y="195"/>
                      <a:pt x="402" y="192"/>
                    </a:cubicBezTo>
                    <a:cubicBezTo>
                      <a:pt x="402" y="190"/>
                      <a:pt x="402" y="190"/>
                      <a:pt x="404" y="189"/>
                    </a:cubicBezTo>
                    <a:cubicBezTo>
                      <a:pt x="406" y="188"/>
                      <a:pt x="405" y="191"/>
                      <a:pt x="405" y="192"/>
                    </a:cubicBezTo>
                    <a:cubicBezTo>
                      <a:pt x="404" y="193"/>
                      <a:pt x="405" y="190"/>
                      <a:pt x="405" y="19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9" name="Freeform 721">
                <a:extLst>
                  <a:ext uri="{FF2B5EF4-FFF2-40B4-BE49-F238E27FC236}">
                    <a16:creationId xmlns:a16="http://schemas.microsoft.com/office/drawing/2014/main" id="{0EE504EB-77F0-6D4E-8568-B8E08C0E2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5375" y="6253115"/>
                <a:ext cx="127790" cy="288902"/>
              </a:xfrm>
              <a:custGeom>
                <a:avLst/>
                <a:gdLst>
                  <a:gd name="T0" fmla="*/ 13 w 15"/>
                  <a:gd name="T1" fmla="*/ 26 h 32"/>
                  <a:gd name="T2" fmla="*/ 10 w 15"/>
                  <a:gd name="T3" fmla="*/ 13 h 32"/>
                  <a:gd name="T4" fmla="*/ 9 w 15"/>
                  <a:gd name="T5" fmla="*/ 4 h 32"/>
                  <a:gd name="T6" fmla="*/ 9 w 15"/>
                  <a:gd name="T7" fmla="*/ 1 h 32"/>
                  <a:gd name="T8" fmla="*/ 6 w 15"/>
                  <a:gd name="T9" fmla="*/ 0 h 32"/>
                  <a:gd name="T10" fmla="*/ 7 w 15"/>
                  <a:gd name="T11" fmla="*/ 3 h 32"/>
                  <a:gd name="T12" fmla="*/ 6 w 15"/>
                  <a:gd name="T13" fmla="*/ 5 h 32"/>
                  <a:gd name="T14" fmla="*/ 4 w 15"/>
                  <a:gd name="T15" fmla="*/ 7 h 32"/>
                  <a:gd name="T16" fmla="*/ 4 w 15"/>
                  <a:gd name="T17" fmla="*/ 9 h 32"/>
                  <a:gd name="T18" fmla="*/ 2 w 15"/>
                  <a:gd name="T19" fmla="*/ 14 h 32"/>
                  <a:gd name="T20" fmla="*/ 5 w 15"/>
                  <a:gd name="T21" fmla="*/ 20 h 32"/>
                  <a:gd name="T22" fmla="*/ 6 w 15"/>
                  <a:gd name="T23" fmla="*/ 32 h 32"/>
                  <a:gd name="T24" fmla="*/ 15 w 15"/>
                  <a:gd name="T25" fmla="*/ 32 h 32"/>
                  <a:gd name="T26" fmla="*/ 13 w 15"/>
                  <a:gd name="T27" fmla="*/ 26 h 32"/>
                  <a:gd name="T28" fmla="*/ 13 w 15"/>
                  <a:gd name="T29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32">
                    <a:moveTo>
                      <a:pt x="13" y="26"/>
                    </a:moveTo>
                    <a:cubicBezTo>
                      <a:pt x="13" y="22"/>
                      <a:pt x="9" y="17"/>
                      <a:pt x="10" y="13"/>
                    </a:cubicBezTo>
                    <a:cubicBezTo>
                      <a:pt x="11" y="10"/>
                      <a:pt x="10" y="7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9" y="0"/>
                      <a:pt x="6" y="0"/>
                      <a:pt x="6" y="0"/>
                    </a:cubicBezTo>
                    <a:cubicBezTo>
                      <a:pt x="6" y="1"/>
                      <a:pt x="7" y="2"/>
                      <a:pt x="7" y="3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5" y="6"/>
                      <a:pt x="4" y="5"/>
                      <a:pt x="4" y="7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3" y="11"/>
                      <a:pt x="3" y="13"/>
                      <a:pt x="2" y="14"/>
                    </a:cubicBezTo>
                    <a:cubicBezTo>
                      <a:pt x="0" y="15"/>
                      <a:pt x="4" y="18"/>
                      <a:pt x="5" y="20"/>
                    </a:cubicBezTo>
                    <a:cubicBezTo>
                      <a:pt x="6" y="22"/>
                      <a:pt x="4" y="32"/>
                      <a:pt x="6" y="32"/>
                    </a:cubicBezTo>
                    <a:cubicBezTo>
                      <a:pt x="9" y="32"/>
                      <a:pt x="12" y="32"/>
                      <a:pt x="15" y="32"/>
                    </a:cubicBezTo>
                    <a:cubicBezTo>
                      <a:pt x="15" y="30"/>
                      <a:pt x="14" y="28"/>
                      <a:pt x="13" y="26"/>
                    </a:cubicBezTo>
                    <a:cubicBezTo>
                      <a:pt x="13" y="24"/>
                      <a:pt x="13" y="27"/>
                      <a:pt x="13" y="2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0" name="Freeform 722">
                <a:extLst>
                  <a:ext uri="{FF2B5EF4-FFF2-40B4-BE49-F238E27FC236}">
                    <a16:creationId xmlns:a16="http://schemas.microsoft.com/office/drawing/2014/main" id="{9D7758BC-64CB-654D-9987-CCE84DAD3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1513" y="6532793"/>
                <a:ext cx="127790" cy="208990"/>
              </a:xfrm>
              <a:custGeom>
                <a:avLst/>
                <a:gdLst>
                  <a:gd name="T0" fmla="*/ 12 w 15"/>
                  <a:gd name="T1" fmla="*/ 1 h 23"/>
                  <a:gd name="T2" fmla="*/ 7 w 15"/>
                  <a:gd name="T3" fmla="*/ 1 h 23"/>
                  <a:gd name="T4" fmla="*/ 2 w 15"/>
                  <a:gd name="T5" fmla="*/ 2 h 23"/>
                  <a:gd name="T6" fmla="*/ 1 w 15"/>
                  <a:gd name="T7" fmla="*/ 7 h 23"/>
                  <a:gd name="T8" fmla="*/ 2 w 15"/>
                  <a:gd name="T9" fmla="*/ 11 h 23"/>
                  <a:gd name="T10" fmla="*/ 1 w 15"/>
                  <a:gd name="T11" fmla="*/ 23 h 23"/>
                  <a:gd name="T12" fmla="*/ 4 w 15"/>
                  <a:gd name="T13" fmla="*/ 20 h 23"/>
                  <a:gd name="T14" fmla="*/ 7 w 15"/>
                  <a:gd name="T15" fmla="*/ 20 h 23"/>
                  <a:gd name="T16" fmla="*/ 9 w 15"/>
                  <a:gd name="T17" fmla="*/ 23 h 23"/>
                  <a:gd name="T18" fmla="*/ 9 w 15"/>
                  <a:gd name="T19" fmla="*/ 20 h 23"/>
                  <a:gd name="T20" fmla="*/ 6 w 15"/>
                  <a:gd name="T21" fmla="*/ 16 h 23"/>
                  <a:gd name="T22" fmla="*/ 4 w 15"/>
                  <a:gd name="T23" fmla="*/ 7 h 23"/>
                  <a:gd name="T24" fmla="*/ 9 w 15"/>
                  <a:gd name="T25" fmla="*/ 3 h 23"/>
                  <a:gd name="T26" fmla="*/ 15 w 15"/>
                  <a:gd name="T27" fmla="*/ 6 h 23"/>
                  <a:gd name="T28" fmla="*/ 12 w 15"/>
                  <a:gd name="T2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23">
                    <a:moveTo>
                      <a:pt x="12" y="1"/>
                    </a:moveTo>
                    <a:cubicBezTo>
                      <a:pt x="11" y="1"/>
                      <a:pt x="9" y="1"/>
                      <a:pt x="7" y="1"/>
                    </a:cubicBezTo>
                    <a:cubicBezTo>
                      <a:pt x="5" y="1"/>
                      <a:pt x="3" y="0"/>
                      <a:pt x="2" y="2"/>
                    </a:cubicBezTo>
                    <a:cubicBezTo>
                      <a:pt x="2" y="4"/>
                      <a:pt x="1" y="5"/>
                      <a:pt x="1" y="7"/>
                    </a:cubicBezTo>
                    <a:cubicBezTo>
                      <a:pt x="1" y="8"/>
                      <a:pt x="2" y="9"/>
                      <a:pt x="2" y="11"/>
                    </a:cubicBezTo>
                    <a:cubicBezTo>
                      <a:pt x="2" y="12"/>
                      <a:pt x="0" y="23"/>
                      <a:pt x="1" y="23"/>
                    </a:cubicBezTo>
                    <a:cubicBezTo>
                      <a:pt x="3" y="22"/>
                      <a:pt x="1" y="19"/>
                      <a:pt x="4" y="20"/>
                    </a:cubicBezTo>
                    <a:cubicBezTo>
                      <a:pt x="5" y="20"/>
                      <a:pt x="7" y="19"/>
                      <a:pt x="7" y="20"/>
                    </a:cubicBezTo>
                    <a:cubicBezTo>
                      <a:pt x="8" y="20"/>
                      <a:pt x="8" y="23"/>
                      <a:pt x="9" y="23"/>
                    </a:cubicBezTo>
                    <a:cubicBezTo>
                      <a:pt x="9" y="23"/>
                      <a:pt x="9" y="20"/>
                      <a:pt x="9" y="20"/>
                    </a:cubicBezTo>
                    <a:cubicBezTo>
                      <a:pt x="9" y="18"/>
                      <a:pt x="7" y="17"/>
                      <a:pt x="6" y="16"/>
                    </a:cubicBezTo>
                    <a:cubicBezTo>
                      <a:pt x="5" y="14"/>
                      <a:pt x="2" y="9"/>
                      <a:pt x="4" y="7"/>
                    </a:cubicBezTo>
                    <a:cubicBezTo>
                      <a:pt x="7" y="5"/>
                      <a:pt x="6" y="4"/>
                      <a:pt x="9" y="3"/>
                    </a:cubicBezTo>
                    <a:cubicBezTo>
                      <a:pt x="11" y="2"/>
                      <a:pt x="14" y="4"/>
                      <a:pt x="15" y="6"/>
                    </a:cubicBezTo>
                    <a:cubicBezTo>
                      <a:pt x="14" y="4"/>
                      <a:pt x="13" y="2"/>
                      <a:pt x="1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1" name="Freeform 723">
                <a:extLst>
                  <a:ext uri="{FF2B5EF4-FFF2-40B4-BE49-F238E27FC236}">
                    <a16:creationId xmlns:a16="http://schemas.microsoft.com/office/drawing/2014/main" id="{629F108E-8037-4948-94CF-AEEDF0EC6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7710" y="7147480"/>
                <a:ext cx="180069" cy="227434"/>
              </a:xfrm>
              <a:custGeom>
                <a:avLst/>
                <a:gdLst>
                  <a:gd name="T0" fmla="*/ 5 w 21"/>
                  <a:gd name="T1" fmla="*/ 1 h 25"/>
                  <a:gd name="T2" fmla="*/ 4 w 21"/>
                  <a:gd name="T3" fmla="*/ 7 h 25"/>
                  <a:gd name="T4" fmla="*/ 1 w 21"/>
                  <a:gd name="T5" fmla="*/ 9 h 25"/>
                  <a:gd name="T6" fmla="*/ 3 w 21"/>
                  <a:gd name="T7" fmla="*/ 11 h 25"/>
                  <a:gd name="T8" fmla="*/ 2 w 21"/>
                  <a:gd name="T9" fmla="*/ 14 h 25"/>
                  <a:gd name="T10" fmla="*/ 3 w 21"/>
                  <a:gd name="T11" fmla="*/ 16 h 25"/>
                  <a:gd name="T12" fmla="*/ 1 w 21"/>
                  <a:gd name="T13" fmla="*/ 20 h 25"/>
                  <a:gd name="T14" fmla="*/ 3 w 21"/>
                  <a:gd name="T15" fmla="*/ 21 h 25"/>
                  <a:gd name="T16" fmla="*/ 0 w 21"/>
                  <a:gd name="T17" fmla="*/ 24 h 25"/>
                  <a:gd name="T18" fmla="*/ 2 w 21"/>
                  <a:gd name="T19" fmla="*/ 23 h 25"/>
                  <a:gd name="T20" fmla="*/ 3 w 21"/>
                  <a:gd name="T21" fmla="*/ 24 h 25"/>
                  <a:gd name="T22" fmla="*/ 6 w 21"/>
                  <a:gd name="T23" fmla="*/ 22 h 25"/>
                  <a:gd name="T24" fmla="*/ 8 w 21"/>
                  <a:gd name="T25" fmla="*/ 22 h 25"/>
                  <a:gd name="T26" fmla="*/ 9 w 21"/>
                  <a:gd name="T27" fmla="*/ 22 h 25"/>
                  <a:gd name="T28" fmla="*/ 12 w 21"/>
                  <a:gd name="T29" fmla="*/ 21 h 25"/>
                  <a:gd name="T30" fmla="*/ 14 w 21"/>
                  <a:gd name="T31" fmla="*/ 20 h 25"/>
                  <a:gd name="T32" fmla="*/ 17 w 21"/>
                  <a:gd name="T33" fmla="*/ 18 h 25"/>
                  <a:gd name="T34" fmla="*/ 20 w 21"/>
                  <a:gd name="T35" fmla="*/ 20 h 25"/>
                  <a:gd name="T36" fmla="*/ 19 w 21"/>
                  <a:gd name="T37" fmla="*/ 16 h 25"/>
                  <a:gd name="T38" fmla="*/ 17 w 21"/>
                  <a:gd name="T39" fmla="*/ 12 h 25"/>
                  <a:gd name="T40" fmla="*/ 12 w 21"/>
                  <a:gd name="T41" fmla="*/ 0 h 25"/>
                  <a:gd name="T42" fmla="*/ 5 w 21"/>
                  <a:gd name="T43" fmla="*/ 1 h 25"/>
                  <a:gd name="T44" fmla="*/ 5 w 21"/>
                  <a:gd name="T45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25">
                    <a:moveTo>
                      <a:pt x="5" y="1"/>
                    </a:moveTo>
                    <a:cubicBezTo>
                      <a:pt x="3" y="2"/>
                      <a:pt x="2" y="6"/>
                      <a:pt x="4" y="7"/>
                    </a:cubicBezTo>
                    <a:cubicBezTo>
                      <a:pt x="7" y="10"/>
                      <a:pt x="2" y="9"/>
                      <a:pt x="1" y="9"/>
                    </a:cubicBezTo>
                    <a:cubicBezTo>
                      <a:pt x="1" y="9"/>
                      <a:pt x="3" y="11"/>
                      <a:pt x="3" y="11"/>
                    </a:cubicBezTo>
                    <a:cubicBezTo>
                      <a:pt x="3" y="13"/>
                      <a:pt x="3" y="13"/>
                      <a:pt x="2" y="14"/>
                    </a:cubicBezTo>
                    <a:cubicBezTo>
                      <a:pt x="2" y="14"/>
                      <a:pt x="3" y="15"/>
                      <a:pt x="3" y="16"/>
                    </a:cubicBezTo>
                    <a:cubicBezTo>
                      <a:pt x="2" y="17"/>
                      <a:pt x="1" y="20"/>
                      <a:pt x="1" y="20"/>
                    </a:cubicBezTo>
                    <a:cubicBezTo>
                      <a:pt x="1" y="20"/>
                      <a:pt x="3" y="20"/>
                      <a:pt x="3" y="21"/>
                    </a:cubicBezTo>
                    <a:cubicBezTo>
                      <a:pt x="3" y="21"/>
                      <a:pt x="0" y="23"/>
                      <a:pt x="0" y="24"/>
                    </a:cubicBezTo>
                    <a:cubicBezTo>
                      <a:pt x="0" y="24"/>
                      <a:pt x="1" y="23"/>
                      <a:pt x="2" y="23"/>
                    </a:cubicBezTo>
                    <a:cubicBezTo>
                      <a:pt x="2" y="23"/>
                      <a:pt x="2" y="25"/>
                      <a:pt x="3" y="24"/>
                    </a:cubicBezTo>
                    <a:cubicBezTo>
                      <a:pt x="3" y="23"/>
                      <a:pt x="5" y="22"/>
                      <a:pt x="6" y="22"/>
                    </a:cubicBezTo>
                    <a:cubicBezTo>
                      <a:pt x="7" y="21"/>
                      <a:pt x="6" y="25"/>
                      <a:pt x="8" y="22"/>
                    </a:cubicBezTo>
                    <a:cubicBezTo>
                      <a:pt x="9" y="20"/>
                      <a:pt x="8" y="21"/>
                      <a:pt x="9" y="22"/>
                    </a:cubicBezTo>
                    <a:cubicBezTo>
                      <a:pt x="9" y="22"/>
                      <a:pt x="12" y="21"/>
                      <a:pt x="12" y="21"/>
                    </a:cubicBezTo>
                    <a:cubicBezTo>
                      <a:pt x="14" y="21"/>
                      <a:pt x="13" y="20"/>
                      <a:pt x="14" y="20"/>
                    </a:cubicBezTo>
                    <a:cubicBezTo>
                      <a:pt x="16" y="20"/>
                      <a:pt x="16" y="19"/>
                      <a:pt x="17" y="18"/>
                    </a:cubicBezTo>
                    <a:cubicBezTo>
                      <a:pt x="18" y="16"/>
                      <a:pt x="19" y="19"/>
                      <a:pt x="20" y="20"/>
                    </a:cubicBezTo>
                    <a:cubicBezTo>
                      <a:pt x="21" y="20"/>
                      <a:pt x="19" y="16"/>
                      <a:pt x="19" y="16"/>
                    </a:cubicBezTo>
                    <a:cubicBezTo>
                      <a:pt x="18" y="15"/>
                      <a:pt x="17" y="14"/>
                      <a:pt x="17" y="12"/>
                    </a:cubicBezTo>
                    <a:cubicBezTo>
                      <a:pt x="17" y="7"/>
                      <a:pt x="14" y="4"/>
                      <a:pt x="12" y="0"/>
                    </a:cubicBezTo>
                    <a:cubicBezTo>
                      <a:pt x="10" y="2"/>
                      <a:pt x="8" y="1"/>
                      <a:pt x="5" y="1"/>
                    </a:cubicBezTo>
                    <a:cubicBezTo>
                      <a:pt x="5" y="2"/>
                      <a:pt x="6" y="1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2" name="Freeform 724">
                <a:extLst>
                  <a:ext uri="{FF2B5EF4-FFF2-40B4-BE49-F238E27FC236}">
                    <a16:creationId xmlns:a16="http://schemas.microsoft.com/office/drawing/2014/main" id="{A014F74A-60CF-8745-9257-5D5EB6B65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2198" y="6904678"/>
                <a:ext cx="273008" cy="279683"/>
              </a:xfrm>
              <a:custGeom>
                <a:avLst/>
                <a:gdLst>
                  <a:gd name="T0" fmla="*/ 32 w 32"/>
                  <a:gd name="T1" fmla="*/ 3 h 31"/>
                  <a:gd name="T2" fmla="*/ 29 w 32"/>
                  <a:gd name="T3" fmla="*/ 1 h 31"/>
                  <a:gd name="T4" fmla="*/ 27 w 32"/>
                  <a:gd name="T5" fmla="*/ 4 h 31"/>
                  <a:gd name="T6" fmla="*/ 25 w 32"/>
                  <a:gd name="T7" fmla="*/ 5 h 31"/>
                  <a:gd name="T8" fmla="*/ 20 w 32"/>
                  <a:gd name="T9" fmla="*/ 6 h 31"/>
                  <a:gd name="T10" fmla="*/ 20 w 32"/>
                  <a:gd name="T11" fmla="*/ 10 h 31"/>
                  <a:gd name="T12" fmla="*/ 13 w 32"/>
                  <a:gd name="T13" fmla="*/ 9 h 31"/>
                  <a:gd name="T14" fmla="*/ 10 w 32"/>
                  <a:gd name="T15" fmla="*/ 12 h 31"/>
                  <a:gd name="T16" fmla="*/ 0 w 32"/>
                  <a:gd name="T17" fmla="*/ 19 h 31"/>
                  <a:gd name="T18" fmla="*/ 6 w 32"/>
                  <a:gd name="T19" fmla="*/ 21 h 31"/>
                  <a:gd name="T20" fmla="*/ 5 w 32"/>
                  <a:gd name="T21" fmla="*/ 24 h 31"/>
                  <a:gd name="T22" fmla="*/ 6 w 32"/>
                  <a:gd name="T23" fmla="*/ 26 h 31"/>
                  <a:gd name="T24" fmla="*/ 3 w 32"/>
                  <a:gd name="T25" fmla="*/ 29 h 31"/>
                  <a:gd name="T26" fmla="*/ 5 w 32"/>
                  <a:gd name="T27" fmla="*/ 30 h 31"/>
                  <a:gd name="T28" fmla="*/ 5 w 32"/>
                  <a:gd name="T29" fmla="*/ 31 h 31"/>
                  <a:gd name="T30" fmla="*/ 9 w 32"/>
                  <a:gd name="T31" fmla="*/ 31 h 31"/>
                  <a:gd name="T32" fmla="*/ 12 w 32"/>
                  <a:gd name="T33" fmla="*/ 31 h 31"/>
                  <a:gd name="T34" fmla="*/ 14 w 32"/>
                  <a:gd name="T35" fmla="*/ 28 h 31"/>
                  <a:gd name="T36" fmla="*/ 21 w 32"/>
                  <a:gd name="T37" fmla="*/ 27 h 31"/>
                  <a:gd name="T38" fmla="*/ 16 w 32"/>
                  <a:gd name="T39" fmla="*/ 22 h 31"/>
                  <a:gd name="T40" fmla="*/ 20 w 32"/>
                  <a:gd name="T41" fmla="*/ 19 h 31"/>
                  <a:gd name="T42" fmla="*/ 27 w 32"/>
                  <a:gd name="T43" fmla="*/ 14 h 31"/>
                  <a:gd name="T44" fmla="*/ 27 w 32"/>
                  <a:gd name="T45" fmla="*/ 8 h 31"/>
                  <a:gd name="T46" fmla="*/ 32 w 32"/>
                  <a:gd name="T47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" h="31">
                    <a:moveTo>
                      <a:pt x="32" y="3"/>
                    </a:moveTo>
                    <a:cubicBezTo>
                      <a:pt x="31" y="2"/>
                      <a:pt x="30" y="0"/>
                      <a:pt x="29" y="1"/>
                    </a:cubicBezTo>
                    <a:cubicBezTo>
                      <a:pt x="28" y="1"/>
                      <a:pt x="28" y="3"/>
                      <a:pt x="27" y="4"/>
                    </a:cubicBezTo>
                    <a:cubicBezTo>
                      <a:pt x="27" y="4"/>
                      <a:pt x="26" y="3"/>
                      <a:pt x="25" y="5"/>
                    </a:cubicBezTo>
                    <a:cubicBezTo>
                      <a:pt x="24" y="6"/>
                      <a:pt x="22" y="6"/>
                      <a:pt x="20" y="6"/>
                    </a:cubicBezTo>
                    <a:cubicBezTo>
                      <a:pt x="18" y="7"/>
                      <a:pt x="22" y="9"/>
                      <a:pt x="20" y="10"/>
                    </a:cubicBezTo>
                    <a:cubicBezTo>
                      <a:pt x="17" y="11"/>
                      <a:pt x="16" y="9"/>
                      <a:pt x="13" y="9"/>
                    </a:cubicBezTo>
                    <a:cubicBezTo>
                      <a:pt x="12" y="8"/>
                      <a:pt x="10" y="11"/>
                      <a:pt x="10" y="12"/>
                    </a:cubicBezTo>
                    <a:cubicBezTo>
                      <a:pt x="7" y="15"/>
                      <a:pt x="1" y="15"/>
                      <a:pt x="0" y="19"/>
                    </a:cubicBezTo>
                    <a:cubicBezTo>
                      <a:pt x="0" y="19"/>
                      <a:pt x="6" y="21"/>
                      <a:pt x="6" y="21"/>
                    </a:cubicBezTo>
                    <a:cubicBezTo>
                      <a:pt x="6" y="22"/>
                      <a:pt x="5" y="24"/>
                      <a:pt x="5" y="24"/>
                    </a:cubicBezTo>
                    <a:cubicBezTo>
                      <a:pt x="5" y="26"/>
                      <a:pt x="6" y="25"/>
                      <a:pt x="6" y="26"/>
                    </a:cubicBezTo>
                    <a:cubicBezTo>
                      <a:pt x="6" y="25"/>
                      <a:pt x="2" y="28"/>
                      <a:pt x="3" y="29"/>
                    </a:cubicBezTo>
                    <a:cubicBezTo>
                      <a:pt x="3" y="29"/>
                      <a:pt x="5" y="30"/>
                      <a:pt x="5" y="30"/>
                    </a:cubicBezTo>
                    <a:cubicBezTo>
                      <a:pt x="6" y="30"/>
                      <a:pt x="5" y="30"/>
                      <a:pt x="5" y="31"/>
                    </a:cubicBezTo>
                    <a:cubicBezTo>
                      <a:pt x="5" y="30"/>
                      <a:pt x="9" y="30"/>
                      <a:pt x="9" y="31"/>
                    </a:cubicBezTo>
                    <a:cubicBezTo>
                      <a:pt x="10" y="31"/>
                      <a:pt x="11" y="31"/>
                      <a:pt x="12" y="31"/>
                    </a:cubicBezTo>
                    <a:cubicBezTo>
                      <a:pt x="12" y="31"/>
                      <a:pt x="13" y="29"/>
                      <a:pt x="14" y="28"/>
                    </a:cubicBezTo>
                    <a:cubicBezTo>
                      <a:pt x="17" y="28"/>
                      <a:pt x="19" y="29"/>
                      <a:pt x="21" y="27"/>
                    </a:cubicBezTo>
                    <a:cubicBezTo>
                      <a:pt x="21" y="25"/>
                      <a:pt x="16" y="23"/>
                      <a:pt x="16" y="22"/>
                    </a:cubicBezTo>
                    <a:cubicBezTo>
                      <a:pt x="17" y="21"/>
                      <a:pt x="18" y="20"/>
                      <a:pt x="20" y="19"/>
                    </a:cubicBezTo>
                    <a:cubicBezTo>
                      <a:pt x="22" y="17"/>
                      <a:pt x="24" y="15"/>
                      <a:pt x="27" y="14"/>
                    </a:cubicBezTo>
                    <a:cubicBezTo>
                      <a:pt x="29" y="12"/>
                      <a:pt x="26" y="9"/>
                      <a:pt x="27" y="8"/>
                    </a:cubicBezTo>
                    <a:cubicBezTo>
                      <a:pt x="29" y="6"/>
                      <a:pt x="30" y="4"/>
                      <a:pt x="3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3" name="Freeform 725">
                <a:extLst>
                  <a:ext uri="{FF2B5EF4-FFF2-40B4-BE49-F238E27FC236}">
                    <a16:creationId xmlns:a16="http://schemas.microsoft.com/office/drawing/2014/main" id="{ACBCB183-79D5-924C-B740-AA542CA54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76179" y="6191644"/>
                <a:ext cx="203305" cy="224358"/>
              </a:xfrm>
              <a:custGeom>
                <a:avLst/>
                <a:gdLst>
                  <a:gd name="T0" fmla="*/ 21 w 24"/>
                  <a:gd name="T1" fmla="*/ 8 h 25"/>
                  <a:gd name="T2" fmla="*/ 18 w 24"/>
                  <a:gd name="T3" fmla="*/ 5 h 25"/>
                  <a:gd name="T4" fmla="*/ 15 w 24"/>
                  <a:gd name="T5" fmla="*/ 6 h 25"/>
                  <a:gd name="T6" fmla="*/ 16 w 24"/>
                  <a:gd name="T7" fmla="*/ 1 h 25"/>
                  <a:gd name="T8" fmla="*/ 10 w 24"/>
                  <a:gd name="T9" fmla="*/ 1 h 25"/>
                  <a:gd name="T10" fmla="*/ 10 w 24"/>
                  <a:gd name="T11" fmla="*/ 2 h 25"/>
                  <a:gd name="T12" fmla="*/ 9 w 24"/>
                  <a:gd name="T13" fmla="*/ 3 h 25"/>
                  <a:gd name="T14" fmla="*/ 11 w 24"/>
                  <a:gd name="T15" fmla="*/ 4 h 25"/>
                  <a:gd name="T16" fmla="*/ 9 w 24"/>
                  <a:gd name="T17" fmla="*/ 5 h 25"/>
                  <a:gd name="T18" fmla="*/ 2 w 24"/>
                  <a:gd name="T19" fmla="*/ 6 h 25"/>
                  <a:gd name="T20" fmla="*/ 3 w 24"/>
                  <a:gd name="T21" fmla="*/ 7 h 25"/>
                  <a:gd name="T22" fmla="*/ 2 w 24"/>
                  <a:gd name="T23" fmla="*/ 8 h 25"/>
                  <a:gd name="T24" fmla="*/ 2 w 24"/>
                  <a:gd name="T25" fmla="*/ 8 h 25"/>
                  <a:gd name="T26" fmla="*/ 1 w 24"/>
                  <a:gd name="T27" fmla="*/ 8 h 25"/>
                  <a:gd name="T28" fmla="*/ 3 w 24"/>
                  <a:gd name="T29" fmla="*/ 10 h 25"/>
                  <a:gd name="T30" fmla="*/ 6 w 24"/>
                  <a:gd name="T31" fmla="*/ 13 h 25"/>
                  <a:gd name="T32" fmla="*/ 5 w 24"/>
                  <a:gd name="T33" fmla="*/ 17 h 25"/>
                  <a:gd name="T34" fmla="*/ 1 w 24"/>
                  <a:gd name="T35" fmla="*/ 20 h 25"/>
                  <a:gd name="T36" fmla="*/ 3 w 24"/>
                  <a:gd name="T37" fmla="*/ 20 h 25"/>
                  <a:gd name="T38" fmla="*/ 0 w 24"/>
                  <a:gd name="T39" fmla="*/ 22 h 25"/>
                  <a:gd name="T40" fmla="*/ 3 w 24"/>
                  <a:gd name="T41" fmla="*/ 21 h 25"/>
                  <a:gd name="T42" fmla="*/ 2 w 24"/>
                  <a:gd name="T43" fmla="*/ 24 h 25"/>
                  <a:gd name="T44" fmla="*/ 4 w 24"/>
                  <a:gd name="T45" fmla="*/ 23 h 25"/>
                  <a:gd name="T46" fmla="*/ 4 w 24"/>
                  <a:gd name="T47" fmla="*/ 25 h 25"/>
                  <a:gd name="T48" fmla="*/ 8 w 24"/>
                  <a:gd name="T49" fmla="*/ 24 h 25"/>
                  <a:gd name="T50" fmla="*/ 17 w 24"/>
                  <a:gd name="T51" fmla="*/ 20 h 25"/>
                  <a:gd name="T52" fmla="*/ 22 w 24"/>
                  <a:gd name="T53" fmla="*/ 16 h 25"/>
                  <a:gd name="T54" fmla="*/ 21 w 24"/>
                  <a:gd name="T55" fmla="*/ 8 h 25"/>
                  <a:gd name="T56" fmla="*/ 21 w 24"/>
                  <a:gd name="T5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5">
                    <a:moveTo>
                      <a:pt x="21" y="8"/>
                    </a:moveTo>
                    <a:cubicBezTo>
                      <a:pt x="20" y="8"/>
                      <a:pt x="19" y="5"/>
                      <a:pt x="18" y="5"/>
                    </a:cubicBezTo>
                    <a:cubicBezTo>
                      <a:pt x="16" y="6"/>
                      <a:pt x="17" y="7"/>
                      <a:pt x="15" y="6"/>
                    </a:cubicBezTo>
                    <a:cubicBezTo>
                      <a:pt x="11" y="5"/>
                      <a:pt x="15" y="3"/>
                      <a:pt x="16" y="1"/>
                    </a:cubicBezTo>
                    <a:cubicBezTo>
                      <a:pt x="14" y="1"/>
                      <a:pt x="11" y="0"/>
                      <a:pt x="10" y="1"/>
                    </a:cubicBezTo>
                    <a:cubicBezTo>
                      <a:pt x="10" y="1"/>
                      <a:pt x="12" y="1"/>
                      <a:pt x="10" y="2"/>
                    </a:cubicBezTo>
                    <a:cubicBezTo>
                      <a:pt x="10" y="2"/>
                      <a:pt x="8" y="3"/>
                      <a:pt x="9" y="3"/>
                    </a:cubicBezTo>
                    <a:cubicBezTo>
                      <a:pt x="9" y="4"/>
                      <a:pt x="11" y="3"/>
                      <a:pt x="11" y="4"/>
                    </a:cubicBezTo>
                    <a:cubicBezTo>
                      <a:pt x="12" y="5"/>
                      <a:pt x="9" y="5"/>
                      <a:pt x="9" y="5"/>
                    </a:cubicBezTo>
                    <a:cubicBezTo>
                      <a:pt x="7" y="6"/>
                      <a:pt x="3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3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1" y="8"/>
                      <a:pt x="1" y="8"/>
                    </a:cubicBezTo>
                    <a:cubicBezTo>
                      <a:pt x="1" y="9"/>
                      <a:pt x="5" y="9"/>
                      <a:pt x="3" y="10"/>
                    </a:cubicBezTo>
                    <a:cubicBezTo>
                      <a:pt x="0" y="12"/>
                      <a:pt x="4" y="13"/>
                      <a:pt x="6" y="13"/>
                    </a:cubicBezTo>
                    <a:cubicBezTo>
                      <a:pt x="7" y="13"/>
                      <a:pt x="5" y="16"/>
                      <a:pt x="5" y="17"/>
                    </a:cubicBezTo>
                    <a:cubicBezTo>
                      <a:pt x="4" y="17"/>
                      <a:pt x="2" y="21"/>
                      <a:pt x="1" y="20"/>
                    </a:cubicBezTo>
                    <a:cubicBezTo>
                      <a:pt x="1" y="20"/>
                      <a:pt x="3" y="20"/>
                      <a:pt x="3" y="20"/>
                    </a:cubicBezTo>
                    <a:cubicBezTo>
                      <a:pt x="2" y="21"/>
                      <a:pt x="1" y="20"/>
                      <a:pt x="0" y="22"/>
                    </a:cubicBezTo>
                    <a:cubicBezTo>
                      <a:pt x="0" y="22"/>
                      <a:pt x="3" y="21"/>
                      <a:pt x="3" y="21"/>
                    </a:cubicBezTo>
                    <a:cubicBezTo>
                      <a:pt x="3" y="21"/>
                      <a:pt x="2" y="23"/>
                      <a:pt x="2" y="24"/>
                    </a:cubicBezTo>
                    <a:cubicBezTo>
                      <a:pt x="2" y="24"/>
                      <a:pt x="4" y="23"/>
                      <a:pt x="4" y="23"/>
                    </a:cubicBezTo>
                    <a:cubicBezTo>
                      <a:pt x="4" y="23"/>
                      <a:pt x="4" y="24"/>
                      <a:pt x="4" y="25"/>
                    </a:cubicBezTo>
                    <a:cubicBezTo>
                      <a:pt x="5" y="25"/>
                      <a:pt x="7" y="24"/>
                      <a:pt x="8" y="24"/>
                    </a:cubicBezTo>
                    <a:cubicBezTo>
                      <a:pt x="11" y="23"/>
                      <a:pt x="14" y="20"/>
                      <a:pt x="17" y="20"/>
                    </a:cubicBezTo>
                    <a:cubicBezTo>
                      <a:pt x="21" y="20"/>
                      <a:pt x="20" y="19"/>
                      <a:pt x="22" y="16"/>
                    </a:cubicBezTo>
                    <a:cubicBezTo>
                      <a:pt x="24" y="13"/>
                      <a:pt x="21" y="11"/>
                      <a:pt x="21" y="8"/>
                    </a:cubicBezTo>
                    <a:cubicBezTo>
                      <a:pt x="20" y="8"/>
                      <a:pt x="21" y="9"/>
                      <a:pt x="21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4" name="Freeform 726">
                <a:extLst>
                  <a:ext uri="{FF2B5EF4-FFF2-40B4-BE49-F238E27FC236}">
                    <a16:creationId xmlns:a16="http://schemas.microsoft.com/office/drawing/2014/main" id="{620EB9B4-E042-5A49-B77F-068DB6B0E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7828" y="6182427"/>
                <a:ext cx="136504" cy="89128"/>
              </a:xfrm>
              <a:custGeom>
                <a:avLst/>
                <a:gdLst>
                  <a:gd name="T0" fmla="*/ 1 w 16"/>
                  <a:gd name="T1" fmla="*/ 6 h 10"/>
                  <a:gd name="T2" fmla="*/ 4 w 16"/>
                  <a:gd name="T3" fmla="*/ 8 h 10"/>
                  <a:gd name="T4" fmla="*/ 5 w 16"/>
                  <a:gd name="T5" fmla="*/ 7 h 10"/>
                  <a:gd name="T6" fmla="*/ 8 w 16"/>
                  <a:gd name="T7" fmla="*/ 8 h 10"/>
                  <a:gd name="T8" fmla="*/ 11 w 16"/>
                  <a:gd name="T9" fmla="*/ 4 h 10"/>
                  <a:gd name="T10" fmla="*/ 11 w 16"/>
                  <a:gd name="T11" fmla="*/ 2 h 10"/>
                  <a:gd name="T12" fmla="*/ 7 w 16"/>
                  <a:gd name="T13" fmla="*/ 1 h 10"/>
                  <a:gd name="T14" fmla="*/ 4 w 16"/>
                  <a:gd name="T15" fmla="*/ 2 h 10"/>
                  <a:gd name="T16" fmla="*/ 1 w 16"/>
                  <a:gd name="T17" fmla="*/ 6 h 10"/>
                  <a:gd name="T18" fmla="*/ 1 w 16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0">
                    <a:moveTo>
                      <a:pt x="1" y="6"/>
                    </a:moveTo>
                    <a:cubicBezTo>
                      <a:pt x="0" y="7"/>
                      <a:pt x="3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6" y="6"/>
                      <a:pt x="7" y="7"/>
                      <a:pt x="8" y="8"/>
                    </a:cubicBezTo>
                    <a:cubicBezTo>
                      <a:pt x="10" y="10"/>
                      <a:pt x="16" y="5"/>
                      <a:pt x="11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0" y="0"/>
                      <a:pt x="9" y="0"/>
                      <a:pt x="7" y="1"/>
                    </a:cubicBezTo>
                    <a:cubicBezTo>
                      <a:pt x="6" y="1"/>
                      <a:pt x="4" y="1"/>
                      <a:pt x="4" y="2"/>
                    </a:cubicBezTo>
                    <a:cubicBezTo>
                      <a:pt x="3" y="3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5" name="Freeform 727">
                <a:extLst>
                  <a:ext uri="{FF2B5EF4-FFF2-40B4-BE49-F238E27FC236}">
                    <a16:creationId xmlns:a16="http://schemas.microsoft.com/office/drawing/2014/main" id="{BB2B9009-6B26-6A45-8D4E-773F278BB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8455" y="6858577"/>
                <a:ext cx="534396" cy="414913"/>
              </a:xfrm>
              <a:custGeom>
                <a:avLst/>
                <a:gdLst>
                  <a:gd name="T0" fmla="*/ 58 w 63"/>
                  <a:gd name="T1" fmla="*/ 8 h 46"/>
                  <a:gd name="T2" fmla="*/ 52 w 63"/>
                  <a:gd name="T3" fmla="*/ 6 h 46"/>
                  <a:gd name="T4" fmla="*/ 49 w 63"/>
                  <a:gd name="T5" fmla="*/ 6 h 46"/>
                  <a:gd name="T6" fmla="*/ 45 w 63"/>
                  <a:gd name="T7" fmla="*/ 6 h 46"/>
                  <a:gd name="T8" fmla="*/ 40 w 63"/>
                  <a:gd name="T9" fmla="*/ 4 h 46"/>
                  <a:gd name="T10" fmla="*/ 38 w 63"/>
                  <a:gd name="T11" fmla="*/ 2 h 46"/>
                  <a:gd name="T12" fmla="*/ 35 w 63"/>
                  <a:gd name="T13" fmla="*/ 2 h 46"/>
                  <a:gd name="T14" fmla="*/ 31 w 63"/>
                  <a:gd name="T15" fmla="*/ 2 h 46"/>
                  <a:gd name="T16" fmla="*/ 27 w 63"/>
                  <a:gd name="T17" fmla="*/ 2 h 46"/>
                  <a:gd name="T18" fmla="*/ 17 w 63"/>
                  <a:gd name="T19" fmla="*/ 1 h 46"/>
                  <a:gd name="T20" fmla="*/ 8 w 63"/>
                  <a:gd name="T21" fmla="*/ 0 h 46"/>
                  <a:gd name="T22" fmla="*/ 2 w 63"/>
                  <a:gd name="T23" fmla="*/ 3 h 46"/>
                  <a:gd name="T24" fmla="*/ 2 w 63"/>
                  <a:gd name="T25" fmla="*/ 6 h 46"/>
                  <a:gd name="T26" fmla="*/ 2 w 63"/>
                  <a:gd name="T27" fmla="*/ 11 h 46"/>
                  <a:gd name="T28" fmla="*/ 5 w 63"/>
                  <a:gd name="T29" fmla="*/ 10 h 46"/>
                  <a:gd name="T30" fmla="*/ 7 w 63"/>
                  <a:gd name="T31" fmla="*/ 12 h 46"/>
                  <a:gd name="T32" fmla="*/ 12 w 63"/>
                  <a:gd name="T33" fmla="*/ 11 h 46"/>
                  <a:gd name="T34" fmla="*/ 14 w 63"/>
                  <a:gd name="T35" fmla="*/ 14 h 46"/>
                  <a:gd name="T36" fmla="*/ 13 w 63"/>
                  <a:gd name="T37" fmla="*/ 20 h 46"/>
                  <a:gd name="T38" fmla="*/ 12 w 63"/>
                  <a:gd name="T39" fmla="*/ 25 h 46"/>
                  <a:gd name="T40" fmla="*/ 12 w 63"/>
                  <a:gd name="T41" fmla="*/ 28 h 46"/>
                  <a:gd name="T42" fmla="*/ 10 w 63"/>
                  <a:gd name="T43" fmla="*/ 33 h 46"/>
                  <a:gd name="T44" fmla="*/ 10 w 63"/>
                  <a:gd name="T45" fmla="*/ 38 h 46"/>
                  <a:gd name="T46" fmla="*/ 17 w 63"/>
                  <a:gd name="T47" fmla="*/ 44 h 46"/>
                  <a:gd name="T48" fmla="*/ 20 w 63"/>
                  <a:gd name="T49" fmla="*/ 45 h 46"/>
                  <a:gd name="T50" fmla="*/ 21 w 63"/>
                  <a:gd name="T51" fmla="*/ 43 h 46"/>
                  <a:gd name="T52" fmla="*/ 24 w 63"/>
                  <a:gd name="T53" fmla="*/ 42 h 46"/>
                  <a:gd name="T54" fmla="*/ 36 w 63"/>
                  <a:gd name="T55" fmla="*/ 41 h 46"/>
                  <a:gd name="T56" fmla="*/ 39 w 63"/>
                  <a:gd name="T57" fmla="*/ 38 h 46"/>
                  <a:gd name="T58" fmla="*/ 43 w 63"/>
                  <a:gd name="T59" fmla="*/ 35 h 46"/>
                  <a:gd name="T60" fmla="*/ 47 w 63"/>
                  <a:gd name="T61" fmla="*/ 30 h 46"/>
                  <a:gd name="T62" fmla="*/ 45 w 63"/>
                  <a:gd name="T63" fmla="*/ 26 h 46"/>
                  <a:gd name="T64" fmla="*/ 48 w 63"/>
                  <a:gd name="T65" fmla="*/ 21 h 46"/>
                  <a:gd name="T66" fmla="*/ 50 w 63"/>
                  <a:gd name="T67" fmla="*/ 19 h 46"/>
                  <a:gd name="T68" fmla="*/ 51 w 63"/>
                  <a:gd name="T69" fmla="*/ 17 h 46"/>
                  <a:gd name="T70" fmla="*/ 60 w 63"/>
                  <a:gd name="T71" fmla="*/ 13 h 46"/>
                  <a:gd name="T72" fmla="*/ 63 w 63"/>
                  <a:gd name="T73" fmla="*/ 9 h 46"/>
                  <a:gd name="T74" fmla="*/ 58 w 63"/>
                  <a:gd name="T75" fmla="*/ 8 h 46"/>
                  <a:gd name="T76" fmla="*/ 58 w 63"/>
                  <a:gd name="T77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3" h="46">
                    <a:moveTo>
                      <a:pt x="58" y="8"/>
                    </a:moveTo>
                    <a:cubicBezTo>
                      <a:pt x="55" y="8"/>
                      <a:pt x="54" y="7"/>
                      <a:pt x="52" y="6"/>
                    </a:cubicBezTo>
                    <a:cubicBezTo>
                      <a:pt x="51" y="5"/>
                      <a:pt x="50" y="6"/>
                      <a:pt x="49" y="6"/>
                    </a:cubicBezTo>
                    <a:cubicBezTo>
                      <a:pt x="48" y="6"/>
                      <a:pt x="46" y="6"/>
                      <a:pt x="45" y="6"/>
                    </a:cubicBezTo>
                    <a:cubicBezTo>
                      <a:pt x="43" y="5"/>
                      <a:pt x="41" y="4"/>
                      <a:pt x="40" y="4"/>
                    </a:cubicBezTo>
                    <a:cubicBezTo>
                      <a:pt x="39" y="3"/>
                      <a:pt x="39" y="3"/>
                      <a:pt x="38" y="2"/>
                    </a:cubicBezTo>
                    <a:cubicBezTo>
                      <a:pt x="37" y="3"/>
                      <a:pt x="36" y="2"/>
                      <a:pt x="35" y="2"/>
                    </a:cubicBezTo>
                    <a:cubicBezTo>
                      <a:pt x="33" y="1"/>
                      <a:pt x="32" y="2"/>
                      <a:pt x="31" y="2"/>
                    </a:cubicBezTo>
                    <a:cubicBezTo>
                      <a:pt x="29" y="2"/>
                      <a:pt x="28" y="2"/>
                      <a:pt x="27" y="2"/>
                    </a:cubicBezTo>
                    <a:cubicBezTo>
                      <a:pt x="24" y="2"/>
                      <a:pt x="21" y="1"/>
                      <a:pt x="17" y="1"/>
                    </a:cubicBezTo>
                    <a:cubicBezTo>
                      <a:pt x="15" y="1"/>
                      <a:pt x="11" y="0"/>
                      <a:pt x="8" y="0"/>
                    </a:cubicBezTo>
                    <a:cubicBezTo>
                      <a:pt x="7" y="1"/>
                      <a:pt x="4" y="2"/>
                      <a:pt x="2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2" y="8"/>
                      <a:pt x="2" y="9"/>
                      <a:pt x="2" y="11"/>
                    </a:cubicBezTo>
                    <a:cubicBezTo>
                      <a:pt x="3" y="11"/>
                      <a:pt x="5" y="10"/>
                      <a:pt x="5" y="10"/>
                    </a:cubicBezTo>
                    <a:cubicBezTo>
                      <a:pt x="6" y="10"/>
                      <a:pt x="5" y="12"/>
                      <a:pt x="7" y="12"/>
                    </a:cubicBezTo>
                    <a:cubicBezTo>
                      <a:pt x="9" y="12"/>
                      <a:pt x="10" y="11"/>
                      <a:pt x="12" y="11"/>
                    </a:cubicBezTo>
                    <a:cubicBezTo>
                      <a:pt x="14" y="10"/>
                      <a:pt x="16" y="13"/>
                      <a:pt x="14" y="14"/>
                    </a:cubicBezTo>
                    <a:cubicBezTo>
                      <a:pt x="12" y="16"/>
                      <a:pt x="13" y="17"/>
                      <a:pt x="13" y="20"/>
                    </a:cubicBezTo>
                    <a:cubicBezTo>
                      <a:pt x="12" y="21"/>
                      <a:pt x="13" y="24"/>
                      <a:pt x="12" y="25"/>
                    </a:cubicBezTo>
                    <a:cubicBezTo>
                      <a:pt x="9" y="25"/>
                      <a:pt x="10" y="26"/>
                      <a:pt x="12" y="28"/>
                    </a:cubicBezTo>
                    <a:cubicBezTo>
                      <a:pt x="13" y="29"/>
                      <a:pt x="10" y="31"/>
                      <a:pt x="10" y="33"/>
                    </a:cubicBezTo>
                    <a:cubicBezTo>
                      <a:pt x="12" y="35"/>
                      <a:pt x="10" y="36"/>
                      <a:pt x="10" y="38"/>
                    </a:cubicBezTo>
                    <a:cubicBezTo>
                      <a:pt x="13" y="37"/>
                      <a:pt x="15" y="42"/>
                      <a:pt x="17" y="44"/>
                    </a:cubicBezTo>
                    <a:cubicBezTo>
                      <a:pt x="17" y="45"/>
                      <a:pt x="19" y="46"/>
                      <a:pt x="20" y="45"/>
                    </a:cubicBezTo>
                    <a:cubicBezTo>
                      <a:pt x="20" y="45"/>
                      <a:pt x="21" y="44"/>
                      <a:pt x="21" y="43"/>
                    </a:cubicBezTo>
                    <a:cubicBezTo>
                      <a:pt x="22" y="43"/>
                      <a:pt x="24" y="42"/>
                      <a:pt x="24" y="42"/>
                    </a:cubicBezTo>
                    <a:cubicBezTo>
                      <a:pt x="28" y="41"/>
                      <a:pt x="32" y="42"/>
                      <a:pt x="36" y="41"/>
                    </a:cubicBezTo>
                    <a:cubicBezTo>
                      <a:pt x="37" y="40"/>
                      <a:pt x="37" y="39"/>
                      <a:pt x="39" y="38"/>
                    </a:cubicBezTo>
                    <a:cubicBezTo>
                      <a:pt x="41" y="37"/>
                      <a:pt x="42" y="36"/>
                      <a:pt x="43" y="35"/>
                    </a:cubicBezTo>
                    <a:cubicBezTo>
                      <a:pt x="44" y="32"/>
                      <a:pt x="45" y="31"/>
                      <a:pt x="47" y="30"/>
                    </a:cubicBezTo>
                    <a:cubicBezTo>
                      <a:pt x="48" y="29"/>
                      <a:pt x="46" y="27"/>
                      <a:pt x="45" y="26"/>
                    </a:cubicBezTo>
                    <a:cubicBezTo>
                      <a:pt x="45" y="25"/>
                      <a:pt x="47" y="22"/>
                      <a:pt x="48" y="21"/>
                    </a:cubicBezTo>
                    <a:cubicBezTo>
                      <a:pt x="48" y="21"/>
                      <a:pt x="49" y="20"/>
                      <a:pt x="50" y="19"/>
                    </a:cubicBezTo>
                    <a:cubicBezTo>
                      <a:pt x="50" y="19"/>
                      <a:pt x="50" y="17"/>
                      <a:pt x="51" y="17"/>
                    </a:cubicBezTo>
                    <a:cubicBezTo>
                      <a:pt x="54" y="15"/>
                      <a:pt x="57" y="14"/>
                      <a:pt x="60" y="13"/>
                    </a:cubicBezTo>
                    <a:cubicBezTo>
                      <a:pt x="61" y="12"/>
                      <a:pt x="63" y="11"/>
                      <a:pt x="63" y="9"/>
                    </a:cubicBezTo>
                    <a:cubicBezTo>
                      <a:pt x="62" y="7"/>
                      <a:pt x="60" y="9"/>
                      <a:pt x="58" y="8"/>
                    </a:cubicBezTo>
                    <a:cubicBezTo>
                      <a:pt x="55" y="8"/>
                      <a:pt x="60" y="9"/>
                      <a:pt x="58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6" name="Freeform 728">
                <a:extLst>
                  <a:ext uri="{FF2B5EF4-FFF2-40B4-BE49-F238E27FC236}">
                    <a16:creationId xmlns:a16="http://schemas.microsoft.com/office/drawing/2014/main" id="{D918E657-C294-B24A-A11B-BFB9EFF64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8455" y="6947708"/>
                <a:ext cx="136504" cy="273537"/>
              </a:xfrm>
              <a:custGeom>
                <a:avLst/>
                <a:gdLst>
                  <a:gd name="T0" fmla="*/ 11 w 16"/>
                  <a:gd name="T1" fmla="*/ 25 h 30"/>
                  <a:gd name="T2" fmla="*/ 11 w 16"/>
                  <a:gd name="T3" fmla="*/ 21 h 30"/>
                  <a:gd name="T4" fmla="*/ 10 w 16"/>
                  <a:gd name="T5" fmla="*/ 16 h 30"/>
                  <a:gd name="T6" fmla="*/ 12 w 16"/>
                  <a:gd name="T7" fmla="*/ 14 h 30"/>
                  <a:gd name="T8" fmla="*/ 13 w 16"/>
                  <a:gd name="T9" fmla="*/ 9 h 30"/>
                  <a:gd name="T10" fmla="*/ 14 w 16"/>
                  <a:gd name="T11" fmla="*/ 4 h 30"/>
                  <a:gd name="T12" fmla="*/ 12 w 16"/>
                  <a:gd name="T13" fmla="*/ 1 h 30"/>
                  <a:gd name="T14" fmla="*/ 7 w 16"/>
                  <a:gd name="T15" fmla="*/ 2 h 30"/>
                  <a:gd name="T16" fmla="*/ 5 w 16"/>
                  <a:gd name="T17" fmla="*/ 0 h 30"/>
                  <a:gd name="T18" fmla="*/ 4 w 16"/>
                  <a:gd name="T19" fmla="*/ 0 h 30"/>
                  <a:gd name="T20" fmla="*/ 3 w 16"/>
                  <a:gd name="T21" fmla="*/ 4 h 30"/>
                  <a:gd name="T22" fmla="*/ 3 w 16"/>
                  <a:gd name="T23" fmla="*/ 8 h 30"/>
                  <a:gd name="T24" fmla="*/ 2 w 16"/>
                  <a:gd name="T25" fmla="*/ 13 h 30"/>
                  <a:gd name="T26" fmla="*/ 0 w 16"/>
                  <a:gd name="T27" fmla="*/ 20 h 30"/>
                  <a:gd name="T28" fmla="*/ 2 w 16"/>
                  <a:gd name="T29" fmla="*/ 22 h 30"/>
                  <a:gd name="T30" fmla="*/ 2 w 16"/>
                  <a:gd name="T31" fmla="*/ 28 h 30"/>
                  <a:gd name="T32" fmla="*/ 6 w 16"/>
                  <a:gd name="T33" fmla="*/ 30 h 30"/>
                  <a:gd name="T34" fmla="*/ 11 w 16"/>
                  <a:gd name="T35" fmla="*/ 25 h 30"/>
                  <a:gd name="T36" fmla="*/ 11 w 16"/>
                  <a:gd name="T37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30">
                    <a:moveTo>
                      <a:pt x="11" y="25"/>
                    </a:moveTo>
                    <a:cubicBezTo>
                      <a:pt x="12" y="23"/>
                      <a:pt x="10" y="22"/>
                      <a:pt x="11" y="21"/>
                    </a:cubicBezTo>
                    <a:cubicBezTo>
                      <a:pt x="12" y="18"/>
                      <a:pt x="12" y="18"/>
                      <a:pt x="10" y="16"/>
                    </a:cubicBezTo>
                    <a:cubicBezTo>
                      <a:pt x="9" y="14"/>
                      <a:pt x="11" y="15"/>
                      <a:pt x="12" y="14"/>
                    </a:cubicBezTo>
                    <a:cubicBezTo>
                      <a:pt x="13" y="13"/>
                      <a:pt x="13" y="10"/>
                      <a:pt x="13" y="9"/>
                    </a:cubicBezTo>
                    <a:cubicBezTo>
                      <a:pt x="13" y="6"/>
                      <a:pt x="12" y="6"/>
                      <a:pt x="14" y="4"/>
                    </a:cubicBezTo>
                    <a:cubicBezTo>
                      <a:pt x="16" y="3"/>
                      <a:pt x="14" y="0"/>
                      <a:pt x="12" y="1"/>
                    </a:cubicBezTo>
                    <a:cubicBezTo>
                      <a:pt x="10" y="1"/>
                      <a:pt x="9" y="2"/>
                      <a:pt x="7" y="2"/>
                    </a:cubicBezTo>
                    <a:cubicBezTo>
                      <a:pt x="5" y="2"/>
                      <a:pt x="6" y="0"/>
                      <a:pt x="5" y="0"/>
                    </a:cubicBezTo>
                    <a:cubicBezTo>
                      <a:pt x="6" y="0"/>
                      <a:pt x="3" y="0"/>
                      <a:pt x="4" y="0"/>
                    </a:cubicBezTo>
                    <a:cubicBezTo>
                      <a:pt x="2" y="1"/>
                      <a:pt x="3" y="2"/>
                      <a:pt x="3" y="4"/>
                    </a:cubicBezTo>
                    <a:cubicBezTo>
                      <a:pt x="3" y="5"/>
                      <a:pt x="3" y="7"/>
                      <a:pt x="3" y="8"/>
                    </a:cubicBezTo>
                    <a:cubicBezTo>
                      <a:pt x="2" y="10"/>
                      <a:pt x="2" y="12"/>
                      <a:pt x="2" y="13"/>
                    </a:cubicBezTo>
                    <a:cubicBezTo>
                      <a:pt x="1" y="16"/>
                      <a:pt x="0" y="17"/>
                      <a:pt x="0" y="20"/>
                    </a:cubicBezTo>
                    <a:cubicBezTo>
                      <a:pt x="1" y="21"/>
                      <a:pt x="2" y="20"/>
                      <a:pt x="2" y="22"/>
                    </a:cubicBezTo>
                    <a:cubicBezTo>
                      <a:pt x="3" y="23"/>
                      <a:pt x="2" y="26"/>
                      <a:pt x="2" y="28"/>
                    </a:cubicBezTo>
                    <a:cubicBezTo>
                      <a:pt x="2" y="30"/>
                      <a:pt x="4" y="30"/>
                      <a:pt x="6" y="30"/>
                    </a:cubicBezTo>
                    <a:cubicBezTo>
                      <a:pt x="10" y="30"/>
                      <a:pt x="9" y="27"/>
                      <a:pt x="11" y="25"/>
                    </a:cubicBezTo>
                    <a:cubicBezTo>
                      <a:pt x="12" y="23"/>
                      <a:pt x="10" y="26"/>
                      <a:pt x="11" y="2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7" name="Freeform 729">
                <a:extLst>
                  <a:ext uri="{FF2B5EF4-FFF2-40B4-BE49-F238E27FC236}">
                    <a16:creationId xmlns:a16="http://schemas.microsoft.com/office/drawing/2014/main" id="{7C653F16-995F-5341-9F4D-B1F1E2DE9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2307" y="9421807"/>
                <a:ext cx="450173" cy="796017"/>
              </a:xfrm>
              <a:custGeom>
                <a:avLst/>
                <a:gdLst>
                  <a:gd name="T0" fmla="*/ 52 w 53"/>
                  <a:gd name="T1" fmla="*/ 23 h 88"/>
                  <a:gd name="T2" fmla="*/ 50 w 53"/>
                  <a:gd name="T3" fmla="*/ 3 h 88"/>
                  <a:gd name="T4" fmla="*/ 46 w 53"/>
                  <a:gd name="T5" fmla="*/ 3 h 88"/>
                  <a:gd name="T6" fmla="*/ 41 w 53"/>
                  <a:gd name="T7" fmla="*/ 6 h 88"/>
                  <a:gd name="T8" fmla="*/ 38 w 53"/>
                  <a:gd name="T9" fmla="*/ 7 h 88"/>
                  <a:gd name="T10" fmla="*/ 32 w 53"/>
                  <a:gd name="T11" fmla="*/ 7 h 88"/>
                  <a:gd name="T12" fmla="*/ 28 w 53"/>
                  <a:gd name="T13" fmla="*/ 7 h 88"/>
                  <a:gd name="T14" fmla="*/ 23 w 53"/>
                  <a:gd name="T15" fmla="*/ 7 h 88"/>
                  <a:gd name="T16" fmla="*/ 24 w 53"/>
                  <a:gd name="T17" fmla="*/ 18 h 88"/>
                  <a:gd name="T18" fmla="*/ 25 w 53"/>
                  <a:gd name="T19" fmla="*/ 20 h 88"/>
                  <a:gd name="T20" fmla="*/ 27 w 53"/>
                  <a:gd name="T21" fmla="*/ 22 h 88"/>
                  <a:gd name="T22" fmla="*/ 27 w 53"/>
                  <a:gd name="T23" fmla="*/ 28 h 88"/>
                  <a:gd name="T24" fmla="*/ 25 w 53"/>
                  <a:gd name="T25" fmla="*/ 31 h 88"/>
                  <a:gd name="T26" fmla="*/ 24 w 53"/>
                  <a:gd name="T27" fmla="*/ 35 h 88"/>
                  <a:gd name="T28" fmla="*/ 20 w 53"/>
                  <a:gd name="T29" fmla="*/ 31 h 88"/>
                  <a:gd name="T30" fmla="*/ 21 w 53"/>
                  <a:gd name="T31" fmla="*/ 25 h 88"/>
                  <a:gd name="T32" fmla="*/ 16 w 53"/>
                  <a:gd name="T33" fmla="*/ 22 h 88"/>
                  <a:gd name="T34" fmla="*/ 13 w 53"/>
                  <a:gd name="T35" fmla="*/ 20 h 88"/>
                  <a:gd name="T36" fmla="*/ 2 w 53"/>
                  <a:gd name="T37" fmla="*/ 24 h 88"/>
                  <a:gd name="T38" fmla="*/ 0 w 53"/>
                  <a:gd name="T39" fmla="*/ 26 h 88"/>
                  <a:gd name="T40" fmla="*/ 1 w 53"/>
                  <a:gd name="T41" fmla="*/ 30 h 88"/>
                  <a:gd name="T42" fmla="*/ 12 w 53"/>
                  <a:gd name="T43" fmla="*/ 35 h 88"/>
                  <a:gd name="T44" fmla="*/ 13 w 53"/>
                  <a:gd name="T45" fmla="*/ 44 h 88"/>
                  <a:gd name="T46" fmla="*/ 12 w 53"/>
                  <a:gd name="T47" fmla="*/ 52 h 88"/>
                  <a:gd name="T48" fmla="*/ 6 w 53"/>
                  <a:gd name="T49" fmla="*/ 62 h 88"/>
                  <a:gd name="T50" fmla="*/ 6 w 53"/>
                  <a:gd name="T51" fmla="*/ 69 h 88"/>
                  <a:gd name="T52" fmla="*/ 8 w 53"/>
                  <a:gd name="T53" fmla="*/ 78 h 88"/>
                  <a:gd name="T54" fmla="*/ 9 w 53"/>
                  <a:gd name="T55" fmla="*/ 87 h 88"/>
                  <a:gd name="T56" fmla="*/ 12 w 53"/>
                  <a:gd name="T57" fmla="*/ 86 h 88"/>
                  <a:gd name="T58" fmla="*/ 13 w 53"/>
                  <a:gd name="T59" fmla="*/ 83 h 88"/>
                  <a:gd name="T60" fmla="*/ 11 w 53"/>
                  <a:gd name="T61" fmla="*/ 83 h 88"/>
                  <a:gd name="T62" fmla="*/ 16 w 53"/>
                  <a:gd name="T63" fmla="*/ 77 h 88"/>
                  <a:gd name="T64" fmla="*/ 25 w 53"/>
                  <a:gd name="T65" fmla="*/ 72 h 88"/>
                  <a:gd name="T66" fmla="*/ 25 w 53"/>
                  <a:gd name="T67" fmla="*/ 64 h 88"/>
                  <a:gd name="T68" fmla="*/ 21 w 53"/>
                  <a:gd name="T69" fmla="*/ 48 h 88"/>
                  <a:gd name="T70" fmla="*/ 24 w 53"/>
                  <a:gd name="T71" fmla="*/ 48 h 88"/>
                  <a:gd name="T72" fmla="*/ 29 w 53"/>
                  <a:gd name="T73" fmla="*/ 44 h 88"/>
                  <a:gd name="T74" fmla="*/ 35 w 53"/>
                  <a:gd name="T75" fmla="*/ 38 h 88"/>
                  <a:gd name="T76" fmla="*/ 40 w 53"/>
                  <a:gd name="T77" fmla="*/ 36 h 88"/>
                  <a:gd name="T78" fmla="*/ 46 w 53"/>
                  <a:gd name="T79" fmla="*/ 32 h 88"/>
                  <a:gd name="T80" fmla="*/ 52 w 53"/>
                  <a:gd name="T81" fmla="*/ 23 h 88"/>
                  <a:gd name="T82" fmla="*/ 52 w 53"/>
                  <a:gd name="T83" fmla="*/ 2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" h="88">
                    <a:moveTo>
                      <a:pt x="52" y="23"/>
                    </a:moveTo>
                    <a:cubicBezTo>
                      <a:pt x="49" y="17"/>
                      <a:pt x="50" y="9"/>
                      <a:pt x="50" y="3"/>
                    </a:cubicBezTo>
                    <a:cubicBezTo>
                      <a:pt x="50" y="0"/>
                      <a:pt x="48" y="2"/>
                      <a:pt x="46" y="3"/>
                    </a:cubicBezTo>
                    <a:cubicBezTo>
                      <a:pt x="45" y="4"/>
                      <a:pt x="43" y="6"/>
                      <a:pt x="41" y="6"/>
                    </a:cubicBezTo>
                    <a:cubicBezTo>
                      <a:pt x="40" y="6"/>
                      <a:pt x="38" y="5"/>
                      <a:pt x="38" y="7"/>
                    </a:cubicBezTo>
                    <a:cubicBezTo>
                      <a:pt x="36" y="10"/>
                      <a:pt x="34" y="7"/>
                      <a:pt x="32" y="7"/>
                    </a:cubicBezTo>
                    <a:cubicBezTo>
                      <a:pt x="30" y="7"/>
                      <a:pt x="30" y="9"/>
                      <a:pt x="28" y="7"/>
                    </a:cubicBezTo>
                    <a:cubicBezTo>
                      <a:pt x="27" y="7"/>
                      <a:pt x="24" y="7"/>
                      <a:pt x="23" y="7"/>
                    </a:cubicBezTo>
                    <a:cubicBezTo>
                      <a:pt x="20" y="7"/>
                      <a:pt x="21" y="16"/>
                      <a:pt x="24" y="18"/>
                    </a:cubicBezTo>
                    <a:cubicBezTo>
                      <a:pt x="24" y="18"/>
                      <a:pt x="24" y="20"/>
                      <a:pt x="25" y="20"/>
                    </a:cubicBezTo>
                    <a:cubicBezTo>
                      <a:pt x="25" y="21"/>
                      <a:pt x="26" y="21"/>
                      <a:pt x="27" y="22"/>
                    </a:cubicBezTo>
                    <a:cubicBezTo>
                      <a:pt x="27" y="24"/>
                      <a:pt x="27" y="27"/>
                      <a:pt x="27" y="28"/>
                    </a:cubicBezTo>
                    <a:cubicBezTo>
                      <a:pt x="27" y="30"/>
                      <a:pt x="28" y="31"/>
                      <a:pt x="25" y="31"/>
                    </a:cubicBezTo>
                    <a:cubicBezTo>
                      <a:pt x="24" y="31"/>
                      <a:pt x="24" y="34"/>
                      <a:pt x="24" y="35"/>
                    </a:cubicBezTo>
                    <a:cubicBezTo>
                      <a:pt x="23" y="34"/>
                      <a:pt x="21" y="32"/>
                      <a:pt x="20" y="31"/>
                    </a:cubicBezTo>
                    <a:cubicBezTo>
                      <a:pt x="19" y="29"/>
                      <a:pt x="21" y="27"/>
                      <a:pt x="21" y="25"/>
                    </a:cubicBezTo>
                    <a:cubicBezTo>
                      <a:pt x="22" y="20"/>
                      <a:pt x="19" y="24"/>
                      <a:pt x="16" y="22"/>
                    </a:cubicBezTo>
                    <a:cubicBezTo>
                      <a:pt x="15" y="21"/>
                      <a:pt x="15" y="19"/>
                      <a:pt x="13" y="20"/>
                    </a:cubicBezTo>
                    <a:cubicBezTo>
                      <a:pt x="9" y="22"/>
                      <a:pt x="6" y="23"/>
                      <a:pt x="2" y="24"/>
                    </a:cubicBezTo>
                    <a:cubicBezTo>
                      <a:pt x="1" y="25"/>
                      <a:pt x="0" y="25"/>
                      <a:pt x="0" y="26"/>
                    </a:cubicBezTo>
                    <a:cubicBezTo>
                      <a:pt x="0" y="27"/>
                      <a:pt x="1" y="29"/>
                      <a:pt x="1" y="30"/>
                    </a:cubicBezTo>
                    <a:cubicBezTo>
                      <a:pt x="4" y="30"/>
                      <a:pt x="12" y="32"/>
                      <a:pt x="12" y="35"/>
                    </a:cubicBezTo>
                    <a:cubicBezTo>
                      <a:pt x="13" y="38"/>
                      <a:pt x="13" y="41"/>
                      <a:pt x="13" y="44"/>
                    </a:cubicBezTo>
                    <a:cubicBezTo>
                      <a:pt x="12" y="46"/>
                      <a:pt x="14" y="49"/>
                      <a:pt x="12" y="52"/>
                    </a:cubicBezTo>
                    <a:cubicBezTo>
                      <a:pt x="10" y="55"/>
                      <a:pt x="8" y="59"/>
                      <a:pt x="6" y="62"/>
                    </a:cubicBezTo>
                    <a:cubicBezTo>
                      <a:pt x="4" y="64"/>
                      <a:pt x="6" y="68"/>
                      <a:pt x="6" y="69"/>
                    </a:cubicBezTo>
                    <a:cubicBezTo>
                      <a:pt x="8" y="73"/>
                      <a:pt x="8" y="75"/>
                      <a:pt x="8" y="78"/>
                    </a:cubicBezTo>
                    <a:cubicBezTo>
                      <a:pt x="8" y="81"/>
                      <a:pt x="8" y="84"/>
                      <a:pt x="9" y="87"/>
                    </a:cubicBezTo>
                    <a:cubicBezTo>
                      <a:pt x="9" y="88"/>
                      <a:pt x="12" y="87"/>
                      <a:pt x="12" y="86"/>
                    </a:cubicBezTo>
                    <a:cubicBezTo>
                      <a:pt x="13" y="85"/>
                      <a:pt x="13" y="83"/>
                      <a:pt x="13" y="83"/>
                    </a:cubicBezTo>
                    <a:cubicBezTo>
                      <a:pt x="12" y="83"/>
                      <a:pt x="11" y="83"/>
                      <a:pt x="11" y="83"/>
                    </a:cubicBezTo>
                    <a:cubicBezTo>
                      <a:pt x="11" y="80"/>
                      <a:pt x="14" y="78"/>
                      <a:pt x="16" y="77"/>
                    </a:cubicBezTo>
                    <a:cubicBezTo>
                      <a:pt x="19" y="76"/>
                      <a:pt x="23" y="75"/>
                      <a:pt x="25" y="72"/>
                    </a:cubicBezTo>
                    <a:cubicBezTo>
                      <a:pt x="25" y="71"/>
                      <a:pt x="25" y="66"/>
                      <a:pt x="25" y="64"/>
                    </a:cubicBezTo>
                    <a:cubicBezTo>
                      <a:pt x="25" y="62"/>
                      <a:pt x="21" y="48"/>
                      <a:pt x="21" y="48"/>
                    </a:cubicBezTo>
                    <a:cubicBezTo>
                      <a:pt x="22" y="47"/>
                      <a:pt x="22" y="50"/>
                      <a:pt x="24" y="48"/>
                    </a:cubicBezTo>
                    <a:cubicBezTo>
                      <a:pt x="26" y="46"/>
                      <a:pt x="27" y="45"/>
                      <a:pt x="29" y="44"/>
                    </a:cubicBezTo>
                    <a:cubicBezTo>
                      <a:pt x="31" y="43"/>
                      <a:pt x="32" y="37"/>
                      <a:pt x="35" y="38"/>
                    </a:cubicBezTo>
                    <a:cubicBezTo>
                      <a:pt x="36" y="38"/>
                      <a:pt x="38" y="36"/>
                      <a:pt x="40" y="36"/>
                    </a:cubicBezTo>
                    <a:cubicBezTo>
                      <a:pt x="42" y="35"/>
                      <a:pt x="44" y="34"/>
                      <a:pt x="46" y="32"/>
                    </a:cubicBezTo>
                    <a:cubicBezTo>
                      <a:pt x="47" y="31"/>
                      <a:pt x="53" y="25"/>
                      <a:pt x="52" y="23"/>
                    </a:cubicBezTo>
                    <a:cubicBezTo>
                      <a:pt x="51" y="22"/>
                      <a:pt x="52" y="24"/>
                      <a:pt x="52" y="2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8" name="Freeform 730">
                <a:extLst>
                  <a:ext uri="{FF2B5EF4-FFF2-40B4-BE49-F238E27FC236}">
                    <a16:creationId xmlns:a16="http://schemas.microsoft.com/office/drawing/2014/main" id="{ED46EE1B-CA4F-CB4F-957E-CF94D2F8E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3958" y="9397220"/>
                <a:ext cx="136504" cy="341152"/>
              </a:xfrm>
              <a:custGeom>
                <a:avLst/>
                <a:gdLst>
                  <a:gd name="T0" fmla="*/ 4 w 16"/>
                  <a:gd name="T1" fmla="*/ 25 h 38"/>
                  <a:gd name="T2" fmla="*/ 9 w 16"/>
                  <a:gd name="T3" fmla="*/ 26 h 38"/>
                  <a:gd name="T4" fmla="*/ 8 w 16"/>
                  <a:gd name="T5" fmla="*/ 31 h 38"/>
                  <a:gd name="T6" fmla="*/ 12 w 16"/>
                  <a:gd name="T7" fmla="*/ 38 h 38"/>
                  <a:gd name="T8" fmla="*/ 12 w 16"/>
                  <a:gd name="T9" fmla="*/ 34 h 38"/>
                  <a:gd name="T10" fmla="*/ 15 w 16"/>
                  <a:gd name="T11" fmla="*/ 33 h 38"/>
                  <a:gd name="T12" fmla="*/ 15 w 16"/>
                  <a:gd name="T13" fmla="*/ 27 h 38"/>
                  <a:gd name="T14" fmla="*/ 12 w 16"/>
                  <a:gd name="T15" fmla="*/ 22 h 38"/>
                  <a:gd name="T16" fmla="*/ 8 w 16"/>
                  <a:gd name="T17" fmla="*/ 20 h 38"/>
                  <a:gd name="T18" fmla="*/ 8 w 16"/>
                  <a:gd name="T19" fmla="*/ 16 h 38"/>
                  <a:gd name="T20" fmla="*/ 7 w 16"/>
                  <a:gd name="T21" fmla="*/ 14 h 38"/>
                  <a:gd name="T22" fmla="*/ 8 w 16"/>
                  <a:gd name="T23" fmla="*/ 8 h 38"/>
                  <a:gd name="T24" fmla="*/ 7 w 16"/>
                  <a:gd name="T25" fmla="*/ 3 h 38"/>
                  <a:gd name="T26" fmla="*/ 7 w 16"/>
                  <a:gd name="T27" fmla="*/ 1 h 38"/>
                  <a:gd name="T28" fmla="*/ 2 w 16"/>
                  <a:gd name="T29" fmla="*/ 0 h 38"/>
                  <a:gd name="T30" fmla="*/ 4 w 16"/>
                  <a:gd name="T31" fmla="*/ 6 h 38"/>
                  <a:gd name="T32" fmla="*/ 4 w 16"/>
                  <a:gd name="T33" fmla="*/ 14 h 38"/>
                  <a:gd name="T34" fmla="*/ 2 w 16"/>
                  <a:gd name="T35" fmla="*/ 16 h 38"/>
                  <a:gd name="T36" fmla="*/ 1 w 16"/>
                  <a:gd name="T37" fmla="*/ 20 h 38"/>
                  <a:gd name="T38" fmla="*/ 4 w 16"/>
                  <a:gd name="T39" fmla="*/ 25 h 38"/>
                  <a:gd name="T40" fmla="*/ 4 w 16"/>
                  <a:gd name="T41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38">
                    <a:moveTo>
                      <a:pt x="4" y="25"/>
                    </a:moveTo>
                    <a:cubicBezTo>
                      <a:pt x="6" y="26"/>
                      <a:pt x="9" y="24"/>
                      <a:pt x="9" y="26"/>
                    </a:cubicBezTo>
                    <a:cubicBezTo>
                      <a:pt x="10" y="28"/>
                      <a:pt x="9" y="29"/>
                      <a:pt x="8" y="31"/>
                    </a:cubicBezTo>
                    <a:cubicBezTo>
                      <a:pt x="6" y="33"/>
                      <a:pt x="10" y="36"/>
                      <a:pt x="12" y="38"/>
                    </a:cubicBezTo>
                    <a:cubicBezTo>
                      <a:pt x="13" y="37"/>
                      <a:pt x="12" y="35"/>
                      <a:pt x="12" y="34"/>
                    </a:cubicBezTo>
                    <a:cubicBezTo>
                      <a:pt x="13" y="33"/>
                      <a:pt x="16" y="35"/>
                      <a:pt x="15" y="33"/>
                    </a:cubicBezTo>
                    <a:cubicBezTo>
                      <a:pt x="15" y="31"/>
                      <a:pt x="15" y="29"/>
                      <a:pt x="15" y="27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1" y="25"/>
                      <a:pt x="8" y="21"/>
                      <a:pt x="8" y="20"/>
                    </a:cubicBezTo>
                    <a:cubicBezTo>
                      <a:pt x="8" y="18"/>
                      <a:pt x="8" y="17"/>
                      <a:pt x="8" y="16"/>
                    </a:cubicBezTo>
                    <a:cubicBezTo>
                      <a:pt x="8" y="14"/>
                      <a:pt x="8" y="15"/>
                      <a:pt x="7" y="14"/>
                    </a:cubicBezTo>
                    <a:cubicBezTo>
                      <a:pt x="6" y="14"/>
                      <a:pt x="8" y="8"/>
                      <a:pt x="8" y="8"/>
                    </a:cubicBezTo>
                    <a:cubicBezTo>
                      <a:pt x="8" y="6"/>
                      <a:pt x="7" y="5"/>
                      <a:pt x="7" y="3"/>
                    </a:cubicBezTo>
                    <a:cubicBezTo>
                      <a:pt x="6" y="2"/>
                      <a:pt x="5" y="0"/>
                      <a:pt x="7" y="1"/>
                    </a:cubicBezTo>
                    <a:cubicBezTo>
                      <a:pt x="6" y="0"/>
                      <a:pt x="3" y="0"/>
                      <a:pt x="2" y="0"/>
                    </a:cubicBezTo>
                    <a:cubicBezTo>
                      <a:pt x="2" y="1"/>
                      <a:pt x="6" y="5"/>
                      <a:pt x="4" y="6"/>
                    </a:cubicBezTo>
                    <a:cubicBezTo>
                      <a:pt x="1" y="7"/>
                      <a:pt x="2" y="12"/>
                      <a:pt x="4" y="14"/>
                    </a:cubicBezTo>
                    <a:cubicBezTo>
                      <a:pt x="4" y="15"/>
                      <a:pt x="2" y="15"/>
                      <a:pt x="2" y="16"/>
                    </a:cubicBezTo>
                    <a:cubicBezTo>
                      <a:pt x="1" y="16"/>
                      <a:pt x="1" y="19"/>
                      <a:pt x="1" y="20"/>
                    </a:cubicBezTo>
                    <a:cubicBezTo>
                      <a:pt x="0" y="22"/>
                      <a:pt x="3" y="24"/>
                      <a:pt x="4" y="25"/>
                    </a:cubicBezTo>
                    <a:cubicBezTo>
                      <a:pt x="5" y="26"/>
                      <a:pt x="4" y="24"/>
                      <a:pt x="4" y="2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9" name="Freeform 731">
                <a:extLst>
                  <a:ext uri="{FF2B5EF4-FFF2-40B4-BE49-F238E27FC236}">
                    <a16:creationId xmlns:a16="http://schemas.microsoft.com/office/drawing/2014/main" id="{67277E5C-A6C7-7D44-A484-9E18B9E5A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2168" y="9332679"/>
                <a:ext cx="511161" cy="451794"/>
              </a:xfrm>
              <a:custGeom>
                <a:avLst/>
                <a:gdLst>
                  <a:gd name="T0" fmla="*/ 56 w 60"/>
                  <a:gd name="T1" fmla="*/ 30 h 50"/>
                  <a:gd name="T2" fmla="*/ 55 w 60"/>
                  <a:gd name="T3" fmla="*/ 24 h 50"/>
                  <a:gd name="T4" fmla="*/ 57 w 60"/>
                  <a:gd name="T5" fmla="*/ 22 h 50"/>
                  <a:gd name="T6" fmla="*/ 57 w 60"/>
                  <a:gd name="T7" fmla="*/ 19 h 50"/>
                  <a:gd name="T8" fmla="*/ 58 w 60"/>
                  <a:gd name="T9" fmla="*/ 13 h 50"/>
                  <a:gd name="T10" fmla="*/ 56 w 60"/>
                  <a:gd name="T11" fmla="*/ 8 h 50"/>
                  <a:gd name="T12" fmla="*/ 51 w 60"/>
                  <a:gd name="T13" fmla="*/ 5 h 50"/>
                  <a:gd name="T14" fmla="*/ 48 w 60"/>
                  <a:gd name="T15" fmla="*/ 3 h 50"/>
                  <a:gd name="T16" fmla="*/ 45 w 60"/>
                  <a:gd name="T17" fmla="*/ 0 h 50"/>
                  <a:gd name="T18" fmla="*/ 38 w 60"/>
                  <a:gd name="T19" fmla="*/ 1 h 50"/>
                  <a:gd name="T20" fmla="*/ 34 w 60"/>
                  <a:gd name="T21" fmla="*/ 4 h 50"/>
                  <a:gd name="T22" fmla="*/ 35 w 60"/>
                  <a:gd name="T23" fmla="*/ 10 h 50"/>
                  <a:gd name="T24" fmla="*/ 33 w 60"/>
                  <a:gd name="T25" fmla="*/ 17 h 50"/>
                  <a:gd name="T26" fmla="*/ 37 w 60"/>
                  <a:gd name="T27" fmla="*/ 21 h 50"/>
                  <a:gd name="T28" fmla="*/ 40 w 60"/>
                  <a:gd name="T29" fmla="*/ 23 h 50"/>
                  <a:gd name="T30" fmla="*/ 39 w 60"/>
                  <a:gd name="T31" fmla="*/ 26 h 50"/>
                  <a:gd name="T32" fmla="*/ 35 w 60"/>
                  <a:gd name="T33" fmla="*/ 26 h 50"/>
                  <a:gd name="T34" fmla="*/ 31 w 60"/>
                  <a:gd name="T35" fmla="*/ 22 h 50"/>
                  <a:gd name="T36" fmla="*/ 27 w 60"/>
                  <a:gd name="T37" fmla="*/ 17 h 50"/>
                  <a:gd name="T38" fmla="*/ 20 w 60"/>
                  <a:gd name="T39" fmla="*/ 18 h 50"/>
                  <a:gd name="T40" fmla="*/ 16 w 60"/>
                  <a:gd name="T41" fmla="*/ 16 h 50"/>
                  <a:gd name="T42" fmla="*/ 14 w 60"/>
                  <a:gd name="T43" fmla="*/ 16 h 50"/>
                  <a:gd name="T44" fmla="*/ 11 w 60"/>
                  <a:gd name="T45" fmla="*/ 14 h 50"/>
                  <a:gd name="T46" fmla="*/ 11 w 60"/>
                  <a:gd name="T47" fmla="*/ 20 h 50"/>
                  <a:gd name="T48" fmla="*/ 10 w 60"/>
                  <a:gd name="T49" fmla="*/ 24 h 50"/>
                  <a:gd name="T50" fmla="*/ 2 w 60"/>
                  <a:gd name="T51" fmla="*/ 24 h 50"/>
                  <a:gd name="T52" fmla="*/ 1 w 60"/>
                  <a:gd name="T53" fmla="*/ 29 h 50"/>
                  <a:gd name="T54" fmla="*/ 3 w 60"/>
                  <a:gd name="T55" fmla="*/ 43 h 50"/>
                  <a:gd name="T56" fmla="*/ 8 w 60"/>
                  <a:gd name="T57" fmla="*/ 48 h 50"/>
                  <a:gd name="T58" fmla="*/ 16 w 60"/>
                  <a:gd name="T59" fmla="*/ 50 h 50"/>
                  <a:gd name="T60" fmla="*/ 18 w 60"/>
                  <a:gd name="T61" fmla="*/ 50 h 50"/>
                  <a:gd name="T62" fmla="*/ 22 w 60"/>
                  <a:gd name="T63" fmla="*/ 50 h 50"/>
                  <a:gd name="T64" fmla="*/ 28 w 60"/>
                  <a:gd name="T65" fmla="*/ 47 h 50"/>
                  <a:gd name="T66" fmla="*/ 31 w 60"/>
                  <a:gd name="T67" fmla="*/ 44 h 50"/>
                  <a:gd name="T68" fmla="*/ 35 w 60"/>
                  <a:gd name="T69" fmla="*/ 41 h 50"/>
                  <a:gd name="T70" fmla="*/ 37 w 60"/>
                  <a:gd name="T71" fmla="*/ 38 h 50"/>
                  <a:gd name="T72" fmla="*/ 43 w 60"/>
                  <a:gd name="T73" fmla="*/ 38 h 50"/>
                  <a:gd name="T74" fmla="*/ 42 w 60"/>
                  <a:gd name="T75" fmla="*/ 35 h 50"/>
                  <a:gd name="T76" fmla="*/ 46 w 60"/>
                  <a:gd name="T77" fmla="*/ 33 h 50"/>
                  <a:gd name="T78" fmla="*/ 56 w 60"/>
                  <a:gd name="T79" fmla="*/ 30 h 50"/>
                  <a:gd name="T80" fmla="*/ 56 w 60"/>
                  <a:gd name="T81" fmla="*/ 3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0" h="50">
                    <a:moveTo>
                      <a:pt x="56" y="30"/>
                    </a:moveTo>
                    <a:cubicBezTo>
                      <a:pt x="54" y="27"/>
                      <a:pt x="56" y="27"/>
                      <a:pt x="55" y="24"/>
                    </a:cubicBezTo>
                    <a:cubicBezTo>
                      <a:pt x="55" y="23"/>
                      <a:pt x="56" y="23"/>
                      <a:pt x="57" y="22"/>
                    </a:cubicBezTo>
                    <a:cubicBezTo>
                      <a:pt x="58" y="21"/>
                      <a:pt x="57" y="20"/>
                      <a:pt x="57" y="19"/>
                    </a:cubicBezTo>
                    <a:cubicBezTo>
                      <a:pt x="56" y="17"/>
                      <a:pt x="56" y="14"/>
                      <a:pt x="58" y="13"/>
                    </a:cubicBezTo>
                    <a:cubicBezTo>
                      <a:pt x="60" y="12"/>
                      <a:pt x="57" y="9"/>
                      <a:pt x="56" y="8"/>
                    </a:cubicBezTo>
                    <a:cubicBezTo>
                      <a:pt x="55" y="6"/>
                      <a:pt x="53" y="5"/>
                      <a:pt x="51" y="5"/>
                    </a:cubicBezTo>
                    <a:cubicBezTo>
                      <a:pt x="50" y="4"/>
                      <a:pt x="49" y="3"/>
                      <a:pt x="48" y="3"/>
                    </a:cubicBezTo>
                    <a:cubicBezTo>
                      <a:pt x="47" y="2"/>
                      <a:pt x="46" y="1"/>
                      <a:pt x="45" y="0"/>
                    </a:cubicBezTo>
                    <a:cubicBezTo>
                      <a:pt x="45" y="0"/>
                      <a:pt x="39" y="1"/>
                      <a:pt x="38" y="1"/>
                    </a:cubicBezTo>
                    <a:cubicBezTo>
                      <a:pt x="36" y="1"/>
                      <a:pt x="36" y="3"/>
                      <a:pt x="34" y="4"/>
                    </a:cubicBezTo>
                    <a:cubicBezTo>
                      <a:pt x="33" y="6"/>
                      <a:pt x="34" y="9"/>
                      <a:pt x="35" y="10"/>
                    </a:cubicBezTo>
                    <a:cubicBezTo>
                      <a:pt x="35" y="13"/>
                      <a:pt x="33" y="14"/>
                      <a:pt x="33" y="17"/>
                    </a:cubicBezTo>
                    <a:cubicBezTo>
                      <a:pt x="33" y="18"/>
                      <a:pt x="35" y="21"/>
                      <a:pt x="37" y="21"/>
                    </a:cubicBezTo>
                    <a:cubicBezTo>
                      <a:pt x="39" y="21"/>
                      <a:pt x="40" y="20"/>
                      <a:pt x="40" y="23"/>
                    </a:cubicBezTo>
                    <a:cubicBezTo>
                      <a:pt x="40" y="25"/>
                      <a:pt x="40" y="26"/>
                      <a:pt x="39" y="26"/>
                    </a:cubicBezTo>
                    <a:cubicBezTo>
                      <a:pt x="37" y="27"/>
                      <a:pt x="36" y="28"/>
                      <a:pt x="35" y="26"/>
                    </a:cubicBezTo>
                    <a:cubicBezTo>
                      <a:pt x="34" y="24"/>
                      <a:pt x="33" y="22"/>
                      <a:pt x="31" y="22"/>
                    </a:cubicBezTo>
                    <a:cubicBezTo>
                      <a:pt x="29" y="21"/>
                      <a:pt x="28" y="19"/>
                      <a:pt x="27" y="17"/>
                    </a:cubicBezTo>
                    <a:cubicBezTo>
                      <a:pt x="25" y="21"/>
                      <a:pt x="23" y="19"/>
                      <a:pt x="20" y="18"/>
                    </a:cubicBezTo>
                    <a:cubicBezTo>
                      <a:pt x="18" y="18"/>
                      <a:pt x="18" y="16"/>
                      <a:pt x="16" y="16"/>
                    </a:cubicBezTo>
                    <a:cubicBezTo>
                      <a:pt x="16" y="16"/>
                      <a:pt x="15" y="17"/>
                      <a:pt x="14" y="16"/>
                    </a:cubicBezTo>
                    <a:cubicBezTo>
                      <a:pt x="13" y="16"/>
                      <a:pt x="13" y="14"/>
                      <a:pt x="11" y="14"/>
                    </a:cubicBezTo>
                    <a:cubicBezTo>
                      <a:pt x="11" y="16"/>
                      <a:pt x="11" y="18"/>
                      <a:pt x="11" y="20"/>
                    </a:cubicBezTo>
                    <a:cubicBezTo>
                      <a:pt x="11" y="22"/>
                      <a:pt x="12" y="24"/>
                      <a:pt x="10" y="24"/>
                    </a:cubicBezTo>
                    <a:cubicBezTo>
                      <a:pt x="7" y="24"/>
                      <a:pt x="4" y="24"/>
                      <a:pt x="2" y="24"/>
                    </a:cubicBezTo>
                    <a:cubicBezTo>
                      <a:pt x="1" y="24"/>
                      <a:pt x="1" y="28"/>
                      <a:pt x="1" y="29"/>
                    </a:cubicBezTo>
                    <a:cubicBezTo>
                      <a:pt x="1" y="33"/>
                      <a:pt x="0" y="40"/>
                      <a:pt x="3" y="43"/>
                    </a:cubicBezTo>
                    <a:cubicBezTo>
                      <a:pt x="4" y="44"/>
                      <a:pt x="7" y="48"/>
                      <a:pt x="8" y="48"/>
                    </a:cubicBezTo>
                    <a:cubicBezTo>
                      <a:pt x="10" y="47"/>
                      <a:pt x="19" y="47"/>
                      <a:pt x="16" y="50"/>
                    </a:cubicBezTo>
                    <a:cubicBezTo>
                      <a:pt x="18" y="50"/>
                      <a:pt x="17" y="50"/>
                      <a:pt x="18" y="50"/>
                    </a:cubicBezTo>
                    <a:cubicBezTo>
                      <a:pt x="20" y="49"/>
                      <a:pt x="21" y="50"/>
                      <a:pt x="22" y="50"/>
                    </a:cubicBezTo>
                    <a:cubicBezTo>
                      <a:pt x="25" y="50"/>
                      <a:pt x="27" y="50"/>
                      <a:pt x="28" y="47"/>
                    </a:cubicBezTo>
                    <a:cubicBezTo>
                      <a:pt x="29" y="46"/>
                      <a:pt x="30" y="45"/>
                      <a:pt x="31" y="44"/>
                    </a:cubicBezTo>
                    <a:cubicBezTo>
                      <a:pt x="32" y="43"/>
                      <a:pt x="34" y="43"/>
                      <a:pt x="35" y="41"/>
                    </a:cubicBezTo>
                    <a:cubicBezTo>
                      <a:pt x="36" y="40"/>
                      <a:pt x="36" y="39"/>
                      <a:pt x="37" y="38"/>
                    </a:cubicBezTo>
                    <a:cubicBezTo>
                      <a:pt x="39" y="38"/>
                      <a:pt x="41" y="38"/>
                      <a:pt x="43" y="38"/>
                    </a:cubicBezTo>
                    <a:cubicBezTo>
                      <a:pt x="42" y="37"/>
                      <a:pt x="42" y="35"/>
                      <a:pt x="42" y="35"/>
                    </a:cubicBezTo>
                    <a:cubicBezTo>
                      <a:pt x="44" y="34"/>
                      <a:pt x="45" y="34"/>
                      <a:pt x="46" y="33"/>
                    </a:cubicBezTo>
                    <a:cubicBezTo>
                      <a:pt x="49" y="32"/>
                      <a:pt x="53" y="31"/>
                      <a:pt x="56" y="30"/>
                    </a:cubicBezTo>
                    <a:cubicBezTo>
                      <a:pt x="55" y="29"/>
                      <a:pt x="55" y="30"/>
                      <a:pt x="56" y="3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0" name="Freeform 732">
                <a:extLst>
                  <a:ext uri="{FF2B5EF4-FFF2-40B4-BE49-F238E27FC236}">
                    <a16:creationId xmlns:a16="http://schemas.microsoft.com/office/drawing/2014/main" id="{3EE22716-57B5-994B-8903-2D1FB1C7D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2991" y="9738370"/>
                <a:ext cx="543110" cy="568585"/>
              </a:xfrm>
              <a:custGeom>
                <a:avLst/>
                <a:gdLst>
                  <a:gd name="T0" fmla="*/ 33 w 64"/>
                  <a:gd name="T1" fmla="*/ 5 h 63"/>
                  <a:gd name="T2" fmla="*/ 31 w 64"/>
                  <a:gd name="T3" fmla="*/ 2 h 63"/>
                  <a:gd name="T4" fmla="*/ 28 w 64"/>
                  <a:gd name="T5" fmla="*/ 2 h 63"/>
                  <a:gd name="T6" fmla="*/ 18 w 64"/>
                  <a:gd name="T7" fmla="*/ 2 h 63"/>
                  <a:gd name="T8" fmla="*/ 10 w 64"/>
                  <a:gd name="T9" fmla="*/ 2 h 63"/>
                  <a:gd name="T10" fmla="*/ 7 w 64"/>
                  <a:gd name="T11" fmla="*/ 0 h 63"/>
                  <a:gd name="T12" fmla="*/ 4 w 64"/>
                  <a:gd name="T13" fmla="*/ 2 h 63"/>
                  <a:gd name="T14" fmla="*/ 1 w 64"/>
                  <a:gd name="T15" fmla="*/ 2 h 63"/>
                  <a:gd name="T16" fmla="*/ 6 w 64"/>
                  <a:gd name="T17" fmla="*/ 14 h 63"/>
                  <a:gd name="T18" fmla="*/ 9 w 64"/>
                  <a:gd name="T19" fmla="*/ 21 h 63"/>
                  <a:gd name="T20" fmla="*/ 13 w 64"/>
                  <a:gd name="T21" fmla="*/ 29 h 63"/>
                  <a:gd name="T22" fmla="*/ 13 w 64"/>
                  <a:gd name="T23" fmla="*/ 34 h 63"/>
                  <a:gd name="T24" fmla="*/ 14 w 64"/>
                  <a:gd name="T25" fmla="*/ 42 h 63"/>
                  <a:gd name="T26" fmla="*/ 16 w 64"/>
                  <a:gd name="T27" fmla="*/ 51 h 63"/>
                  <a:gd name="T28" fmla="*/ 22 w 64"/>
                  <a:gd name="T29" fmla="*/ 61 h 63"/>
                  <a:gd name="T30" fmla="*/ 28 w 64"/>
                  <a:gd name="T31" fmla="*/ 62 h 63"/>
                  <a:gd name="T32" fmla="*/ 33 w 64"/>
                  <a:gd name="T33" fmla="*/ 62 h 63"/>
                  <a:gd name="T34" fmla="*/ 38 w 64"/>
                  <a:gd name="T35" fmla="*/ 58 h 63"/>
                  <a:gd name="T36" fmla="*/ 38 w 64"/>
                  <a:gd name="T37" fmla="*/ 40 h 63"/>
                  <a:gd name="T38" fmla="*/ 38 w 64"/>
                  <a:gd name="T39" fmla="*/ 28 h 63"/>
                  <a:gd name="T40" fmla="*/ 39 w 64"/>
                  <a:gd name="T41" fmla="*/ 26 h 63"/>
                  <a:gd name="T42" fmla="*/ 43 w 64"/>
                  <a:gd name="T43" fmla="*/ 26 h 63"/>
                  <a:gd name="T44" fmla="*/ 43 w 64"/>
                  <a:gd name="T45" fmla="*/ 7 h 63"/>
                  <a:gd name="T46" fmla="*/ 51 w 64"/>
                  <a:gd name="T47" fmla="*/ 6 h 63"/>
                  <a:gd name="T48" fmla="*/ 53 w 64"/>
                  <a:gd name="T49" fmla="*/ 5 h 63"/>
                  <a:gd name="T50" fmla="*/ 56 w 64"/>
                  <a:gd name="T51" fmla="*/ 8 h 63"/>
                  <a:gd name="T52" fmla="*/ 58 w 64"/>
                  <a:gd name="T53" fmla="*/ 6 h 63"/>
                  <a:gd name="T54" fmla="*/ 62 w 64"/>
                  <a:gd name="T55" fmla="*/ 5 h 63"/>
                  <a:gd name="T56" fmla="*/ 59 w 64"/>
                  <a:gd name="T57" fmla="*/ 2 h 63"/>
                  <a:gd name="T58" fmla="*/ 45 w 64"/>
                  <a:gd name="T59" fmla="*/ 5 h 63"/>
                  <a:gd name="T60" fmla="*/ 33 w 64"/>
                  <a:gd name="T61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4" h="63">
                    <a:moveTo>
                      <a:pt x="33" y="5"/>
                    </a:moveTo>
                    <a:cubicBezTo>
                      <a:pt x="32" y="5"/>
                      <a:pt x="31" y="2"/>
                      <a:pt x="31" y="2"/>
                    </a:cubicBezTo>
                    <a:cubicBezTo>
                      <a:pt x="30" y="2"/>
                      <a:pt x="29" y="2"/>
                      <a:pt x="28" y="2"/>
                    </a:cubicBezTo>
                    <a:cubicBezTo>
                      <a:pt x="25" y="2"/>
                      <a:pt x="21" y="2"/>
                      <a:pt x="18" y="2"/>
                    </a:cubicBezTo>
                    <a:cubicBezTo>
                      <a:pt x="15" y="2"/>
                      <a:pt x="13" y="2"/>
                      <a:pt x="10" y="2"/>
                    </a:cubicBezTo>
                    <a:cubicBezTo>
                      <a:pt x="9" y="2"/>
                      <a:pt x="9" y="0"/>
                      <a:pt x="7" y="0"/>
                    </a:cubicBezTo>
                    <a:cubicBezTo>
                      <a:pt x="6" y="0"/>
                      <a:pt x="5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7"/>
                      <a:pt x="4" y="9"/>
                      <a:pt x="6" y="14"/>
                    </a:cubicBezTo>
                    <a:cubicBezTo>
                      <a:pt x="7" y="16"/>
                      <a:pt x="8" y="19"/>
                      <a:pt x="9" y="21"/>
                    </a:cubicBezTo>
                    <a:cubicBezTo>
                      <a:pt x="10" y="24"/>
                      <a:pt x="12" y="26"/>
                      <a:pt x="13" y="29"/>
                    </a:cubicBezTo>
                    <a:cubicBezTo>
                      <a:pt x="13" y="30"/>
                      <a:pt x="13" y="33"/>
                      <a:pt x="13" y="34"/>
                    </a:cubicBezTo>
                    <a:cubicBezTo>
                      <a:pt x="13" y="37"/>
                      <a:pt x="14" y="39"/>
                      <a:pt x="14" y="42"/>
                    </a:cubicBezTo>
                    <a:cubicBezTo>
                      <a:pt x="15" y="45"/>
                      <a:pt x="15" y="48"/>
                      <a:pt x="16" y="51"/>
                    </a:cubicBezTo>
                    <a:cubicBezTo>
                      <a:pt x="17" y="55"/>
                      <a:pt x="20" y="58"/>
                      <a:pt x="22" y="61"/>
                    </a:cubicBezTo>
                    <a:cubicBezTo>
                      <a:pt x="25" y="58"/>
                      <a:pt x="25" y="60"/>
                      <a:pt x="28" y="62"/>
                    </a:cubicBezTo>
                    <a:cubicBezTo>
                      <a:pt x="29" y="63"/>
                      <a:pt x="32" y="63"/>
                      <a:pt x="33" y="62"/>
                    </a:cubicBezTo>
                    <a:cubicBezTo>
                      <a:pt x="36" y="62"/>
                      <a:pt x="38" y="61"/>
                      <a:pt x="38" y="58"/>
                    </a:cubicBezTo>
                    <a:cubicBezTo>
                      <a:pt x="38" y="52"/>
                      <a:pt x="38" y="46"/>
                      <a:pt x="38" y="40"/>
                    </a:cubicBezTo>
                    <a:cubicBezTo>
                      <a:pt x="38" y="36"/>
                      <a:pt x="38" y="32"/>
                      <a:pt x="38" y="28"/>
                    </a:cubicBezTo>
                    <a:cubicBezTo>
                      <a:pt x="38" y="27"/>
                      <a:pt x="38" y="26"/>
                      <a:pt x="39" y="26"/>
                    </a:cubicBezTo>
                    <a:cubicBezTo>
                      <a:pt x="39" y="26"/>
                      <a:pt x="43" y="26"/>
                      <a:pt x="43" y="26"/>
                    </a:cubicBezTo>
                    <a:cubicBezTo>
                      <a:pt x="43" y="20"/>
                      <a:pt x="43" y="13"/>
                      <a:pt x="43" y="7"/>
                    </a:cubicBezTo>
                    <a:cubicBezTo>
                      <a:pt x="46" y="8"/>
                      <a:pt x="48" y="6"/>
                      <a:pt x="51" y="6"/>
                    </a:cubicBezTo>
                    <a:cubicBezTo>
                      <a:pt x="51" y="5"/>
                      <a:pt x="52" y="5"/>
                      <a:pt x="53" y="5"/>
                    </a:cubicBezTo>
                    <a:cubicBezTo>
                      <a:pt x="53" y="5"/>
                      <a:pt x="55" y="8"/>
                      <a:pt x="56" y="8"/>
                    </a:cubicBezTo>
                    <a:cubicBezTo>
                      <a:pt x="57" y="7"/>
                      <a:pt x="56" y="6"/>
                      <a:pt x="58" y="6"/>
                    </a:cubicBezTo>
                    <a:cubicBezTo>
                      <a:pt x="59" y="6"/>
                      <a:pt x="60" y="5"/>
                      <a:pt x="62" y="5"/>
                    </a:cubicBezTo>
                    <a:cubicBezTo>
                      <a:pt x="64" y="4"/>
                      <a:pt x="60" y="2"/>
                      <a:pt x="59" y="2"/>
                    </a:cubicBezTo>
                    <a:cubicBezTo>
                      <a:pt x="54" y="2"/>
                      <a:pt x="50" y="5"/>
                      <a:pt x="45" y="5"/>
                    </a:cubicBezTo>
                    <a:cubicBezTo>
                      <a:pt x="41" y="5"/>
                      <a:pt x="37" y="5"/>
                      <a:pt x="33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1" name="Freeform 733">
                <a:extLst>
                  <a:ext uri="{FF2B5EF4-FFF2-40B4-BE49-F238E27FC236}">
                    <a16:creationId xmlns:a16="http://schemas.microsoft.com/office/drawing/2014/main" id="{8652C215-66AC-7D49-9325-D9C43FDE5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7511" y="8717997"/>
                <a:ext cx="775458" cy="857485"/>
              </a:xfrm>
              <a:custGeom>
                <a:avLst/>
                <a:gdLst>
                  <a:gd name="T0" fmla="*/ 89 w 91"/>
                  <a:gd name="T1" fmla="*/ 10 h 95"/>
                  <a:gd name="T2" fmla="*/ 83 w 91"/>
                  <a:gd name="T3" fmla="*/ 4 h 95"/>
                  <a:gd name="T4" fmla="*/ 77 w 91"/>
                  <a:gd name="T5" fmla="*/ 6 h 95"/>
                  <a:gd name="T6" fmla="*/ 72 w 91"/>
                  <a:gd name="T7" fmla="*/ 1 h 95"/>
                  <a:gd name="T8" fmla="*/ 65 w 91"/>
                  <a:gd name="T9" fmla="*/ 1 h 95"/>
                  <a:gd name="T10" fmla="*/ 57 w 91"/>
                  <a:gd name="T11" fmla="*/ 2 h 95"/>
                  <a:gd name="T12" fmla="*/ 48 w 91"/>
                  <a:gd name="T13" fmla="*/ 6 h 95"/>
                  <a:gd name="T14" fmla="*/ 35 w 91"/>
                  <a:gd name="T15" fmla="*/ 2 h 95"/>
                  <a:gd name="T16" fmla="*/ 30 w 91"/>
                  <a:gd name="T17" fmla="*/ 12 h 95"/>
                  <a:gd name="T18" fmla="*/ 19 w 91"/>
                  <a:gd name="T19" fmla="*/ 35 h 95"/>
                  <a:gd name="T20" fmla="*/ 17 w 91"/>
                  <a:gd name="T21" fmla="*/ 48 h 95"/>
                  <a:gd name="T22" fmla="*/ 10 w 91"/>
                  <a:gd name="T23" fmla="*/ 49 h 95"/>
                  <a:gd name="T24" fmla="*/ 2 w 91"/>
                  <a:gd name="T25" fmla="*/ 55 h 95"/>
                  <a:gd name="T26" fmla="*/ 1 w 91"/>
                  <a:gd name="T27" fmla="*/ 59 h 95"/>
                  <a:gd name="T28" fmla="*/ 18 w 91"/>
                  <a:gd name="T29" fmla="*/ 57 h 95"/>
                  <a:gd name="T30" fmla="*/ 26 w 91"/>
                  <a:gd name="T31" fmla="*/ 68 h 95"/>
                  <a:gd name="T32" fmla="*/ 35 w 91"/>
                  <a:gd name="T33" fmla="*/ 63 h 95"/>
                  <a:gd name="T34" fmla="*/ 41 w 91"/>
                  <a:gd name="T35" fmla="*/ 64 h 95"/>
                  <a:gd name="T36" fmla="*/ 46 w 91"/>
                  <a:gd name="T37" fmla="*/ 70 h 95"/>
                  <a:gd name="T38" fmla="*/ 47 w 91"/>
                  <a:gd name="T39" fmla="*/ 78 h 95"/>
                  <a:gd name="T40" fmla="*/ 53 w 91"/>
                  <a:gd name="T41" fmla="*/ 82 h 95"/>
                  <a:gd name="T42" fmla="*/ 60 w 91"/>
                  <a:gd name="T43" fmla="*/ 84 h 95"/>
                  <a:gd name="T44" fmla="*/ 66 w 91"/>
                  <a:gd name="T45" fmla="*/ 87 h 95"/>
                  <a:gd name="T46" fmla="*/ 76 w 91"/>
                  <a:gd name="T47" fmla="*/ 90 h 95"/>
                  <a:gd name="T48" fmla="*/ 84 w 91"/>
                  <a:gd name="T49" fmla="*/ 94 h 95"/>
                  <a:gd name="T50" fmla="*/ 77 w 91"/>
                  <a:gd name="T51" fmla="*/ 85 h 95"/>
                  <a:gd name="T52" fmla="*/ 78 w 91"/>
                  <a:gd name="T53" fmla="*/ 73 h 95"/>
                  <a:gd name="T54" fmla="*/ 80 w 91"/>
                  <a:gd name="T55" fmla="*/ 70 h 95"/>
                  <a:gd name="T56" fmla="*/ 84 w 91"/>
                  <a:gd name="T57" fmla="*/ 63 h 95"/>
                  <a:gd name="T58" fmla="*/ 81 w 91"/>
                  <a:gd name="T59" fmla="*/ 55 h 95"/>
                  <a:gd name="T60" fmla="*/ 81 w 91"/>
                  <a:gd name="T61" fmla="*/ 45 h 95"/>
                  <a:gd name="T62" fmla="*/ 83 w 91"/>
                  <a:gd name="T63" fmla="*/ 28 h 95"/>
                  <a:gd name="T64" fmla="*/ 90 w 91"/>
                  <a:gd name="T65" fmla="*/ 18 h 95"/>
                  <a:gd name="T66" fmla="*/ 90 w 91"/>
                  <a:gd name="T67" fmla="*/ 1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1" h="95">
                    <a:moveTo>
                      <a:pt x="90" y="15"/>
                    </a:moveTo>
                    <a:cubicBezTo>
                      <a:pt x="89" y="14"/>
                      <a:pt x="89" y="12"/>
                      <a:pt x="89" y="10"/>
                    </a:cubicBezTo>
                    <a:cubicBezTo>
                      <a:pt x="89" y="9"/>
                      <a:pt x="87" y="8"/>
                      <a:pt x="86" y="7"/>
                    </a:cubicBezTo>
                    <a:cubicBezTo>
                      <a:pt x="86" y="6"/>
                      <a:pt x="84" y="4"/>
                      <a:pt x="83" y="4"/>
                    </a:cubicBezTo>
                    <a:cubicBezTo>
                      <a:pt x="82" y="4"/>
                      <a:pt x="82" y="6"/>
                      <a:pt x="80" y="5"/>
                    </a:cubicBezTo>
                    <a:cubicBezTo>
                      <a:pt x="78" y="4"/>
                      <a:pt x="79" y="5"/>
                      <a:pt x="77" y="6"/>
                    </a:cubicBezTo>
                    <a:cubicBezTo>
                      <a:pt x="77" y="6"/>
                      <a:pt x="75" y="5"/>
                      <a:pt x="75" y="4"/>
                    </a:cubicBezTo>
                    <a:cubicBezTo>
                      <a:pt x="74" y="3"/>
                      <a:pt x="73" y="2"/>
                      <a:pt x="72" y="1"/>
                    </a:cubicBezTo>
                    <a:cubicBezTo>
                      <a:pt x="71" y="0"/>
                      <a:pt x="70" y="2"/>
                      <a:pt x="69" y="2"/>
                    </a:cubicBezTo>
                    <a:cubicBezTo>
                      <a:pt x="68" y="3"/>
                      <a:pt x="66" y="2"/>
                      <a:pt x="65" y="1"/>
                    </a:cubicBezTo>
                    <a:cubicBezTo>
                      <a:pt x="63" y="0"/>
                      <a:pt x="63" y="1"/>
                      <a:pt x="61" y="2"/>
                    </a:cubicBezTo>
                    <a:cubicBezTo>
                      <a:pt x="60" y="3"/>
                      <a:pt x="58" y="2"/>
                      <a:pt x="57" y="2"/>
                    </a:cubicBezTo>
                    <a:cubicBezTo>
                      <a:pt x="56" y="3"/>
                      <a:pt x="53" y="3"/>
                      <a:pt x="52" y="3"/>
                    </a:cubicBezTo>
                    <a:cubicBezTo>
                      <a:pt x="49" y="1"/>
                      <a:pt x="51" y="6"/>
                      <a:pt x="48" y="6"/>
                    </a:cubicBezTo>
                    <a:cubicBezTo>
                      <a:pt x="46" y="7"/>
                      <a:pt x="42" y="6"/>
                      <a:pt x="40" y="5"/>
                    </a:cubicBezTo>
                    <a:cubicBezTo>
                      <a:pt x="38" y="4"/>
                      <a:pt x="37" y="2"/>
                      <a:pt x="35" y="2"/>
                    </a:cubicBezTo>
                    <a:cubicBezTo>
                      <a:pt x="34" y="1"/>
                      <a:pt x="32" y="3"/>
                      <a:pt x="31" y="4"/>
                    </a:cubicBezTo>
                    <a:cubicBezTo>
                      <a:pt x="29" y="6"/>
                      <a:pt x="31" y="9"/>
                      <a:pt x="30" y="12"/>
                    </a:cubicBezTo>
                    <a:cubicBezTo>
                      <a:pt x="27" y="17"/>
                      <a:pt x="27" y="23"/>
                      <a:pt x="24" y="27"/>
                    </a:cubicBezTo>
                    <a:cubicBezTo>
                      <a:pt x="22" y="30"/>
                      <a:pt x="21" y="32"/>
                      <a:pt x="19" y="35"/>
                    </a:cubicBezTo>
                    <a:cubicBezTo>
                      <a:pt x="18" y="37"/>
                      <a:pt x="18" y="39"/>
                      <a:pt x="18" y="41"/>
                    </a:cubicBezTo>
                    <a:cubicBezTo>
                      <a:pt x="18" y="44"/>
                      <a:pt x="19" y="46"/>
                      <a:pt x="17" y="48"/>
                    </a:cubicBezTo>
                    <a:cubicBezTo>
                      <a:pt x="16" y="48"/>
                      <a:pt x="11" y="51"/>
                      <a:pt x="11" y="51"/>
                    </a:cubicBezTo>
                    <a:cubicBezTo>
                      <a:pt x="10" y="51"/>
                      <a:pt x="12" y="48"/>
                      <a:pt x="10" y="49"/>
                    </a:cubicBezTo>
                    <a:cubicBezTo>
                      <a:pt x="7" y="51"/>
                      <a:pt x="7" y="53"/>
                      <a:pt x="5" y="50"/>
                    </a:cubicBezTo>
                    <a:cubicBezTo>
                      <a:pt x="4" y="51"/>
                      <a:pt x="2" y="53"/>
                      <a:pt x="2" y="55"/>
                    </a:cubicBezTo>
                    <a:cubicBezTo>
                      <a:pt x="2" y="55"/>
                      <a:pt x="2" y="56"/>
                      <a:pt x="1" y="56"/>
                    </a:cubicBezTo>
                    <a:cubicBezTo>
                      <a:pt x="0" y="57"/>
                      <a:pt x="1" y="58"/>
                      <a:pt x="1" y="59"/>
                    </a:cubicBezTo>
                    <a:cubicBezTo>
                      <a:pt x="5" y="56"/>
                      <a:pt x="8" y="57"/>
                      <a:pt x="13" y="57"/>
                    </a:cubicBezTo>
                    <a:cubicBezTo>
                      <a:pt x="15" y="57"/>
                      <a:pt x="16" y="57"/>
                      <a:pt x="18" y="57"/>
                    </a:cubicBezTo>
                    <a:cubicBezTo>
                      <a:pt x="20" y="57"/>
                      <a:pt x="21" y="60"/>
                      <a:pt x="22" y="62"/>
                    </a:cubicBezTo>
                    <a:cubicBezTo>
                      <a:pt x="23" y="64"/>
                      <a:pt x="24" y="67"/>
                      <a:pt x="26" y="68"/>
                    </a:cubicBezTo>
                    <a:cubicBezTo>
                      <a:pt x="27" y="69"/>
                      <a:pt x="31" y="68"/>
                      <a:pt x="33" y="67"/>
                    </a:cubicBezTo>
                    <a:cubicBezTo>
                      <a:pt x="34" y="67"/>
                      <a:pt x="34" y="64"/>
                      <a:pt x="35" y="63"/>
                    </a:cubicBezTo>
                    <a:cubicBezTo>
                      <a:pt x="35" y="61"/>
                      <a:pt x="38" y="62"/>
                      <a:pt x="39" y="62"/>
                    </a:cubicBezTo>
                    <a:cubicBezTo>
                      <a:pt x="39" y="64"/>
                      <a:pt x="39" y="64"/>
                      <a:pt x="41" y="64"/>
                    </a:cubicBezTo>
                    <a:cubicBezTo>
                      <a:pt x="42" y="64"/>
                      <a:pt x="45" y="63"/>
                      <a:pt x="45" y="65"/>
                    </a:cubicBezTo>
                    <a:cubicBezTo>
                      <a:pt x="45" y="67"/>
                      <a:pt x="46" y="68"/>
                      <a:pt x="46" y="70"/>
                    </a:cubicBezTo>
                    <a:cubicBezTo>
                      <a:pt x="46" y="71"/>
                      <a:pt x="46" y="72"/>
                      <a:pt x="45" y="74"/>
                    </a:cubicBezTo>
                    <a:cubicBezTo>
                      <a:pt x="45" y="75"/>
                      <a:pt x="46" y="77"/>
                      <a:pt x="47" y="78"/>
                    </a:cubicBezTo>
                    <a:cubicBezTo>
                      <a:pt x="48" y="79"/>
                      <a:pt x="47" y="81"/>
                      <a:pt x="47" y="82"/>
                    </a:cubicBezTo>
                    <a:cubicBezTo>
                      <a:pt x="47" y="85"/>
                      <a:pt x="52" y="82"/>
                      <a:pt x="53" y="82"/>
                    </a:cubicBezTo>
                    <a:cubicBezTo>
                      <a:pt x="55" y="82"/>
                      <a:pt x="56" y="82"/>
                      <a:pt x="57" y="83"/>
                    </a:cubicBezTo>
                    <a:cubicBezTo>
                      <a:pt x="59" y="85"/>
                      <a:pt x="58" y="84"/>
                      <a:pt x="60" y="84"/>
                    </a:cubicBezTo>
                    <a:cubicBezTo>
                      <a:pt x="62" y="84"/>
                      <a:pt x="62" y="85"/>
                      <a:pt x="63" y="86"/>
                    </a:cubicBezTo>
                    <a:cubicBezTo>
                      <a:pt x="64" y="86"/>
                      <a:pt x="65" y="87"/>
                      <a:pt x="66" y="87"/>
                    </a:cubicBezTo>
                    <a:cubicBezTo>
                      <a:pt x="69" y="88"/>
                      <a:pt x="70" y="88"/>
                      <a:pt x="71" y="85"/>
                    </a:cubicBezTo>
                    <a:cubicBezTo>
                      <a:pt x="72" y="88"/>
                      <a:pt x="73" y="89"/>
                      <a:pt x="76" y="90"/>
                    </a:cubicBezTo>
                    <a:cubicBezTo>
                      <a:pt x="78" y="91"/>
                      <a:pt x="78" y="94"/>
                      <a:pt x="80" y="95"/>
                    </a:cubicBezTo>
                    <a:cubicBezTo>
                      <a:pt x="80" y="95"/>
                      <a:pt x="84" y="94"/>
                      <a:pt x="84" y="94"/>
                    </a:cubicBezTo>
                    <a:cubicBezTo>
                      <a:pt x="84" y="92"/>
                      <a:pt x="85" y="88"/>
                      <a:pt x="83" y="89"/>
                    </a:cubicBezTo>
                    <a:cubicBezTo>
                      <a:pt x="80" y="90"/>
                      <a:pt x="78" y="88"/>
                      <a:pt x="77" y="85"/>
                    </a:cubicBezTo>
                    <a:cubicBezTo>
                      <a:pt x="77" y="83"/>
                      <a:pt x="79" y="80"/>
                      <a:pt x="78" y="77"/>
                    </a:cubicBezTo>
                    <a:cubicBezTo>
                      <a:pt x="78" y="76"/>
                      <a:pt x="77" y="74"/>
                      <a:pt x="78" y="73"/>
                    </a:cubicBezTo>
                    <a:cubicBezTo>
                      <a:pt x="78" y="73"/>
                      <a:pt x="78" y="72"/>
                      <a:pt x="79" y="72"/>
                    </a:cubicBezTo>
                    <a:cubicBezTo>
                      <a:pt x="80" y="72"/>
                      <a:pt x="79" y="70"/>
                      <a:pt x="80" y="70"/>
                    </a:cubicBezTo>
                    <a:cubicBezTo>
                      <a:pt x="81" y="68"/>
                      <a:pt x="86" y="68"/>
                      <a:pt x="87" y="68"/>
                    </a:cubicBezTo>
                    <a:cubicBezTo>
                      <a:pt x="85" y="67"/>
                      <a:pt x="86" y="64"/>
                      <a:pt x="84" y="63"/>
                    </a:cubicBezTo>
                    <a:cubicBezTo>
                      <a:pt x="83" y="62"/>
                      <a:pt x="82" y="61"/>
                      <a:pt x="82" y="60"/>
                    </a:cubicBezTo>
                    <a:cubicBezTo>
                      <a:pt x="82" y="58"/>
                      <a:pt x="82" y="56"/>
                      <a:pt x="81" y="55"/>
                    </a:cubicBezTo>
                    <a:cubicBezTo>
                      <a:pt x="81" y="53"/>
                      <a:pt x="80" y="52"/>
                      <a:pt x="80" y="50"/>
                    </a:cubicBezTo>
                    <a:cubicBezTo>
                      <a:pt x="80" y="49"/>
                      <a:pt x="80" y="44"/>
                      <a:pt x="81" y="45"/>
                    </a:cubicBezTo>
                    <a:cubicBezTo>
                      <a:pt x="80" y="41"/>
                      <a:pt x="80" y="39"/>
                      <a:pt x="82" y="35"/>
                    </a:cubicBezTo>
                    <a:cubicBezTo>
                      <a:pt x="83" y="32"/>
                      <a:pt x="83" y="31"/>
                      <a:pt x="83" y="28"/>
                    </a:cubicBezTo>
                    <a:cubicBezTo>
                      <a:pt x="83" y="25"/>
                      <a:pt x="85" y="23"/>
                      <a:pt x="87" y="21"/>
                    </a:cubicBezTo>
                    <a:cubicBezTo>
                      <a:pt x="88" y="20"/>
                      <a:pt x="89" y="19"/>
                      <a:pt x="90" y="18"/>
                    </a:cubicBezTo>
                    <a:cubicBezTo>
                      <a:pt x="91" y="17"/>
                      <a:pt x="91" y="17"/>
                      <a:pt x="90" y="15"/>
                    </a:cubicBezTo>
                    <a:cubicBezTo>
                      <a:pt x="89" y="15"/>
                      <a:pt x="91" y="16"/>
                      <a:pt x="90" y="1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2" name="Freeform 734">
                <a:extLst>
                  <a:ext uri="{FF2B5EF4-FFF2-40B4-BE49-F238E27FC236}">
                    <a16:creationId xmlns:a16="http://schemas.microsoft.com/office/drawing/2014/main" id="{D787C17B-12C7-384F-B0FD-4AAD7AB14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8797" y="9225111"/>
                <a:ext cx="479215" cy="568585"/>
              </a:xfrm>
              <a:custGeom>
                <a:avLst/>
                <a:gdLst>
                  <a:gd name="T0" fmla="*/ 51 w 56"/>
                  <a:gd name="T1" fmla="*/ 27 h 63"/>
                  <a:gd name="T2" fmla="*/ 48 w 56"/>
                  <a:gd name="T3" fmla="*/ 26 h 63"/>
                  <a:gd name="T4" fmla="*/ 47 w 56"/>
                  <a:gd name="T5" fmla="*/ 21 h 63"/>
                  <a:gd name="T6" fmla="*/ 46 w 56"/>
                  <a:gd name="T7" fmla="*/ 12 h 63"/>
                  <a:gd name="T8" fmla="*/ 46 w 56"/>
                  <a:gd name="T9" fmla="*/ 8 h 63"/>
                  <a:gd name="T10" fmla="*/ 43 w 56"/>
                  <a:gd name="T11" fmla="*/ 8 h 63"/>
                  <a:gd name="T12" fmla="*/ 40 w 56"/>
                  <a:gd name="T13" fmla="*/ 6 h 63"/>
                  <a:gd name="T14" fmla="*/ 35 w 56"/>
                  <a:gd name="T15" fmla="*/ 8 h 63"/>
                  <a:gd name="T16" fmla="*/ 34 w 56"/>
                  <a:gd name="T17" fmla="*/ 11 h 63"/>
                  <a:gd name="T18" fmla="*/ 29 w 56"/>
                  <a:gd name="T19" fmla="*/ 12 h 63"/>
                  <a:gd name="T20" fmla="*/ 18 w 56"/>
                  <a:gd name="T21" fmla="*/ 1 h 63"/>
                  <a:gd name="T22" fmla="*/ 3 w 56"/>
                  <a:gd name="T23" fmla="*/ 2 h 63"/>
                  <a:gd name="T24" fmla="*/ 6 w 56"/>
                  <a:gd name="T25" fmla="*/ 12 h 63"/>
                  <a:gd name="T26" fmla="*/ 6 w 56"/>
                  <a:gd name="T27" fmla="*/ 16 h 63"/>
                  <a:gd name="T28" fmla="*/ 6 w 56"/>
                  <a:gd name="T29" fmla="*/ 20 h 63"/>
                  <a:gd name="T30" fmla="*/ 8 w 56"/>
                  <a:gd name="T31" fmla="*/ 33 h 63"/>
                  <a:gd name="T32" fmla="*/ 3 w 56"/>
                  <a:gd name="T33" fmla="*/ 41 h 63"/>
                  <a:gd name="T34" fmla="*/ 0 w 56"/>
                  <a:gd name="T35" fmla="*/ 50 h 63"/>
                  <a:gd name="T36" fmla="*/ 0 w 56"/>
                  <a:gd name="T37" fmla="*/ 55 h 63"/>
                  <a:gd name="T38" fmla="*/ 0 w 56"/>
                  <a:gd name="T39" fmla="*/ 59 h 63"/>
                  <a:gd name="T40" fmla="*/ 3 w 56"/>
                  <a:gd name="T41" fmla="*/ 59 h 63"/>
                  <a:gd name="T42" fmla="*/ 8 w 56"/>
                  <a:gd name="T43" fmla="*/ 58 h 63"/>
                  <a:gd name="T44" fmla="*/ 9 w 56"/>
                  <a:gd name="T45" fmla="*/ 59 h 63"/>
                  <a:gd name="T46" fmla="*/ 16 w 56"/>
                  <a:gd name="T47" fmla="*/ 59 h 63"/>
                  <a:gd name="T48" fmla="*/ 25 w 56"/>
                  <a:gd name="T49" fmla="*/ 59 h 63"/>
                  <a:gd name="T50" fmla="*/ 30 w 56"/>
                  <a:gd name="T51" fmla="*/ 59 h 63"/>
                  <a:gd name="T52" fmla="*/ 39 w 56"/>
                  <a:gd name="T53" fmla="*/ 62 h 63"/>
                  <a:gd name="T54" fmla="*/ 53 w 56"/>
                  <a:gd name="T55" fmla="*/ 60 h 63"/>
                  <a:gd name="T56" fmla="*/ 46 w 56"/>
                  <a:gd name="T57" fmla="*/ 51 h 63"/>
                  <a:gd name="T58" fmla="*/ 46 w 56"/>
                  <a:gd name="T59" fmla="*/ 37 h 63"/>
                  <a:gd name="T60" fmla="*/ 56 w 56"/>
                  <a:gd name="T61" fmla="*/ 35 h 63"/>
                  <a:gd name="T62" fmla="*/ 56 w 56"/>
                  <a:gd name="T63" fmla="*/ 27 h 63"/>
                  <a:gd name="T64" fmla="*/ 51 w 56"/>
                  <a:gd name="T65" fmla="*/ 2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63">
                    <a:moveTo>
                      <a:pt x="51" y="27"/>
                    </a:moveTo>
                    <a:cubicBezTo>
                      <a:pt x="49" y="27"/>
                      <a:pt x="48" y="28"/>
                      <a:pt x="48" y="26"/>
                    </a:cubicBezTo>
                    <a:cubicBezTo>
                      <a:pt x="48" y="24"/>
                      <a:pt x="48" y="23"/>
                      <a:pt x="47" y="21"/>
                    </a:cubicBezTo>
                    <a:cubicBezTo>
                      <a:pt x="45" y="18"/>
                      <a:pt x="48" y="15"/>
                      <a:pt x="46" y="12"/>
                    </a:cubicBezTo>
                    <a:cubicBezTo>
                      <a:pt x="46" y="11"/>
                      <a:pt x="46" y="8"/>
                      <a:pt x="46" y="8"/>
                    </a:cubicBezTo>
                    <a:cubicBezTo>
                      <a:pt x="46" y="8"/>
                      <a:pt x="43" y="8"/>
                      <a:pt x="43" y="8"/>
                    </a:cubicBezTo>
                    <a:cubicBezTo>
                      <a:pt x="40" y="8"/>
                      <a:pt x="40" y="9"/>
                      <a:pt x="40" y="6"/>
                    </a:cubicBezTo>
                    <a:cubicBezTo>
                      <a:pt x="37" y="6"/>
                      <a:pt x="36" y="5"/>
                      <a:pt x="35" y="8"/>
                    </a:cubicBezTo>
                    <a:cubicBezTo>
                      <a:pt x="35" y="8"/>
                      <a:pt x="35" y="11"/>
                      <a:pt x="34" y="11"/>
                    </a:cubicBezTo>
                    <a:cubicBezTo>
                      <a:pt x="33" y="12"/>
                      <a:pt x="31" y="12"/>
                      <a:pt x="29" y="12"/>
                    </a:cubicBezTo>
                    <a:cubicBezTo>
                      <a:pt x="22" y="13"/>
                      <a:pt x="24" y="1"/>
                      <a:pt x="18" y="1"/>
                    </a:cubicBezTo>
                    <a:cubicBezTo>
                      <a:pt x="13" y="1"/>
                      <a:pt x="7" y="0"/>
                      <a:pt x="3" y="2"/>
                    </a:cubicBezTo>
                    <a:cubicBezTo>
                      <a:pt x="1" y="4"/>
                      <a:pt x="6" y="10"/>
                      <a:pt x="6" y="12"/>
                    </a:cubicBezTo>
                    <a:cubicBezTo>
                      <a:pt x="7" y="13"/>
                      <a:pt x="7" y="15"/>
                      <a:pt x="6" y="16"/>
                    </a:cubicBezTo>
                    <a:cubicBezTo>
                      <a:pt x="4" y="17"/>
                      <a:pt x="6" y="19"/>
                      <a:pt x="6" y="20"/>
                    </a:cubicBezTo>
                    <a:cubicBezTo>
                      <a:pt x="9" y="24"/>
                      <a:pt x="11" y="29"/>
                      <a:pt x="8" y="33"/>
                    </a:cubicBezTo>
                    <a:cubicBezTo>
                      <a:pt x="6" y="36"/>
                      <a:pt x="4" y="38"/>
                      <a:pt x="3" y="41"/>
                    </a:cubicBezTo>
                    <a:cubicBezTo>
                      <a:pt x="2" y="44"/>
                      <a:pt x="1" y="47"/>
                      <a:pt x="0" y="50"/>
                    </a:cubicBezTo>
                    <a:cubicBezTo>
                      <a:pt x="0" y="52"/>
                      <a:pt x="0" y="54"/>
                      <a:pt x="0" y="55"/>
                    </a:cubicBezTo>
                    <a:cubicBezTo>
                      <a:pt x="0" y="56"/>
                      <a:pt x="0" y="58"/>
                      <a:pt x="0" y="59"/>
                    </a:cubicBezTo>
                    <a:cubicBezTo>
                      <a:pt x="1" y="59"/>
                      <a:pt x="2" y="59"/>
                      <a:pt x="3" y="59"/>
                    </a:cubicBezTo>
                    <a:cubicBezTo>
                      <a:pt x="5" y="59"/>
                      <a:pt x="5" y="56"/>
                      <a:pt x="8" y="58"/>
                    </a:cubicBezTo>
                    <a:cubicBezTo>
                      <a:pt x="8" y="58"/>
                      <a:pt x="9" y="59"/>
                      <a:pt x="9" y="59"/>
                    </a:cubicBezTo>
                    <a:cubicBezTo>
                      <a:pt x="12" y="59"/>
                      <a:pt x="14" y="59"/>
                      <a:pt x="16" y="59"/>
                    </a:cubicBezTo>
                    <a:cubicBezTo>
                      <a:pt x="19" y="59"/>
                      <a:pt x="22" y="59"/>
                      <a:pt x="25" y="59"/>
                    </a:cubicBezTo>
                    <a:cubicBezTo>
                      <a:pt x="26" y="59"/>
                      <a:pt x="29" y="59"/>
                      <a:pt x="30" y="59"/>
                    </a:cubicBezTo>
                    <a:cubicBezTo>
                      <a:pt x="32" y="63"/>
                      <a:pt x="36" y="62"/>
                      <a:pt x="39" y="62"/>
                    </a:cubicBezTo>
                    <a:cubicBezTo>
                      <a:pt x="44" y="62"/>
                      <a:pt x="48" y="61"/>
                      <a:pt x="53" y="60"/>
                    </a:cubicBezTo>
                    <a:cubicBezTo>
                      <a:pt x="50" y="57"/>
                      <a:pt x="46" y="55"/>
                      <a:pt x="46" y="51"/>
                    </a:cubicBezTo>
                    <a:cubicBezTo>
                      <a:pt x="46" y="46"/>
                      <a:pt x="46" y="41"/>
                      <a:pt x="46" y="37"/>
                    </a:cubicBezTo>
                    <a:cubicBezTo>
                      <a:pt x="46" y="36"/>
                      <a:pt x="56" y="38"/>
                      <a:pt x="56" y="35"/>
                    </a:cubicBezTo>
                    <a:cubicBezTo>
                      <a:pt x="56" y="33"/>
                      <a:pt x="56" y="30"/>
                      <a:pt x="56" y="27"/>
                    </a:cubicBezTo>
                    <a:cubicBezTo>
                      <a:pt x="56" y="24"/>
                      <a:pt x="53" y="27"/>
                      <a:pt x="51" y="2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3" name="Freeform 735">
                <a:extLst>
                  <a:ext uri="{FF2B5EF4-FFF2-40B4-BE49-F238E27FC236}">
                    <a16:creationId xmlns:a16="http://schemas.microsoft.com/office/drawing/2014/main" id="{F5F365E7-567B-C843-8BC3-37F5450AE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6658" y="9766032"/>
                <a:ext cx="392086" cy="433353"/>
              </a:xfrm>
              <a:custGeom>
                <a:avLst/>
                <a:gdLst>
                  <a:gd name="T0" fmla="*/ 25 w 46"/>
                  <a:gd name="T1" fmla="*/ 2 h 48"/>
                  <a:gd name="T2" fmla="*/ 21 w 46"/>
                  <a:gd name="T3" fmla="*/ 3 h 48"/>
                  <a:gd name="T4" fmla="*/ 18 w 46"/>
                  <a:gd name="T5" fmla="*/ 4 h 48"/>
                  <a:gd name="T6" fmla="*/ 6 w 46"/>
                  <a:gd name="T7" fmla="*/ 4 h 48"/>
                  <a:gd name="T8" fmla="*/ 6 w 46"/>
                  <a:gd name="T9" fmla="*/ 18 h 48"/>
                  <a:gd name="T10" fmla="*/ 6 w 46"/>
                  <a:gd name="T11" fmla="*/ 23 h 48"/>
                  <a:gd name="T12" fmla="*/ 1 w 46"/>
                  <a:gd name="T13" fmla="*/ 24 h 48"/>
                  <a:gd name="T14" fmla="*/ 1 w 46"/>
                  <a:gd name="T15" fmla="*/ 31 h 48"/>
                  <a:gd name="T16" fmla="*/ 1 w 46"/>
                  <a:gd name="T17" fmla="*/ 38 h 48"/>
                  <a:gd name="T18" fmla="*/ 4 w 46"/>
                  <a:gd name="T19" fmla="*/ 47 h 48"/>
                  <a:gd name="T20" fmla="*/ 8 w 46"/>
                  <a:gd name="T21" fmla="*/ 48 h 48"/>
                  <a:gd name="T22" fmla="*/ 13 w 46"/>
                  <a:gd name="T23" fmla="*/ 44 h 48"/>
                  <a:gd name="T24" fmla="*/ 19 w 46"/>
                  <a:gd name="T25" fmla="*/ 41 h 48"/>
                  <a:gd name="T26" fmla="*/ 29 w 46"/>
                  <a:gd name="T27" fmla="*/ 39 h 48"/>
                  <a:gd name="T28" fmla="*/ 31 w 46"/>
                  <a:gd name="T29" fmla="*/ 37 h 48"/>
                  <a:gd name="T30" fmla="*/ 34 w 46"/>
                  <a:gd name="T31" fmla="*/ 34 h 48"/>
                  <a:gd name="T32" fmla="*/ 43 w 46"/>
                  <a:gd name="T33" fmla="*/ 26 h 48"/>
                  <a:gd name="T34" fmla="*/ 44 w 46"/>
                  <a:gd name="T35" fmla="*/ 22 h 48"/>
                  <a:gd name="T36" fmla="*/ 40 w 46"/>
                  <a:gd name="T37" fmla="*/ 21 h 48"/>
                  <a:gd name="T38" fmla="*/ 38 w 46"/>
                  <a:gd name="T39" fmla="*/ 17 h 48"/>
                  <a:gd name="T40" fmla="*/ 39 w 46"/>
                  <a:gd name="T41" fmla="*/ 15 h 48"/>
                  <a:gd name="T42" fmla="*/ 36 w 46"/>
                  <a:gd name="T43" fmla="*/ 14 h 48"/>
                  <a:gd name="T44" fmla="*/ 36 w 46"/>
                  <a:gd name="T45" fmla="*/ 13 h 48"/>
                  <a:gd name="T46" fmla="*/ 34 w 46"/>
                  <a:gd name="T47" fmla="*/ 12 h 48"/>
                  <a:gd name="T48" fmla="*/ 30 w 46"/>
                  <a:gd name="T49" fmla="*/ 7 h 48"/>
                  <a:gd name="T50" fmla="*/ 25 w 46"/>
                  <a:gd name="T51" fmla="*/ 2 h 48"/>
                  <a:gd name="T52" fmla="*/ 25 w 46"/>
                  <a:gd name="T53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48">
                    <a:moveTo>
                      <a:pt x="25" y="2"/>
                    </a:moveTo>
                    <a:cubicBezTo>
                      <a:pt x="24" y="3"/>
                      <a:pt x="22" y="3"/>
                      <a:pt x="21" y="3"/>
                    </a:cubicBezTo>
                    <a:cubicBezTo>
                      <a:pt x="19" y="3"/>
                      <a:pt x="20" y="6"/>
                      <a:pt x="18" y="4"/>
                    </a:cubicBezTo>
                    <a:cubicBezTo>
                      <a:pt x="15" y="0"/>
                      <a:pt x="10" y="5"/>
                      <a:pt x="6" y="4"/>
                    </a:cubicBezTo>
                    <a:cubicBezTo>
                      <a:pt x="6" y="9"/>
                      <a:pt x="6" y="14"/>
                      <a:pt x="6" y="18"/>
                    </a:cubicBezTo>
                    <a:cubicBezTo>
                      <a:pt x="6" y="19"/>
                      <a:pt x="7" y="23"/>
                      <a:pt x="6" y="23"/>
                    </a:cubicBezTo>
                    <a:cubicBezTo>
                      <a:pt x="5" y="24"/>
                      <a:pt x="1" y="22"/>
                      <a:pt x="1" y="24"/>
                    </a:cubicBezTo>
                    <a:cubicBezTo>
                      <a:pt x="1" y="26"/>
                      <a:pt x="1" y="29"/>
                      <a:pt x="1" y="31"/>
                    </a:cubicBezTo>
                    <a:cubicBezTo>
                      <a:pt x="1" y="33"/>
                      <a:pt x="0" y="36"/>
                      <a:pt x="1" y="38"/>
                    </a:cubicBezTo>
                    <a:cubicBezTo>
                      <a:pt x="5" y="39"/>
                      <a:pt x="6" y="44"/>
                      <a:pt x="4" y="47"/>
                    </a:cubicBezTo>
                    <a:cubicBezTo>
                      <a:pt x="4" y="48"/>
                      <a:pt x="8" y="48"/>
                      <a:pt x="8" y="48"/>
                    </a:cubicBezTo>
                    <a:cubicBezTo>
                      <a:pt x="10" y="48"/>
                      <a:pt x="11" y="46"/>
                      <a:pt x="13" y="44"/>
                    </a:cubicBezTo>
                    <a:cubicBezTo>
                      <a:pt x="15" y="42"/>
                      <a:pt x="15" y="39"/>
                      <a:pt x="19" y="41"/>
                    </a:cubicBezTo>
                    <a:cubicBezTo>
                      <a:pt x="23" y="43"/>
                      <a:pt x="27" y="44"/>
                      <a:pt x="29" y="39"/>
                    </a:cubicBezTo>
                    <a:cubicBezTo>
                      <a:pt x="29" y="38"/>
                      <a:pt x="29" y="37"/>
                      <a:pt x="31" y="37"/>
                    </a:cubicBezTo>
                    <a:cubicBezTo>
                      <a:pt x="33" y="37"/>
                      <a:pt x="34" y="35"/>
                      <a:pt x="34" y="34"/>
                    </a:cubicBezTo>
                    <a:cubicBezTo>
                      <a:pt x="36" y="31"/>
                      <a:pt x="40" y="28"/>
                      <a:pt x="43" y="26"/>
                    </a:cubicBezTo>
                    <a:cubicBezTo>
                      <a:pt x="45" y="25"/>
                      <a:pt x="46" y="24"/>
                      <a:pt x="44" y="22"/>
                    </a:cubicBezTo>
                    <a:cubicBezTo>
                      <a:pt x="43" y="21"/>
                      <a:pt x="40" y="22"/>
                      <a:pt x="40" y="21"/>
                    </a:cubicBezTo>
                    <a:cubicBezTo>
                      <a:pt x="39" y="20"/>
                      <a:pt x="38" y="19"/>
                      <a:pt x="38" y="17"/>
                    </a:cubicBezTo>
                    <a:cubicBezTo>
                      <a:pt x="38" y="17"/>
                      <a:pt x="39" y="16"/>
                      <a:pt x="39" y="15"/>
                    </a:cubicBezTo>
                    <a:cubicBezTo>
                      <a:pt x="38" y="15"/>
                      <a:pt x="37" y="15"/>
                      <a:pt x="36" y="14"/>
                    </a:cubicBezTo>
                    <a:cubicBezTo>
                      <a:pt x="36" y="14"/>
                      <a:pt x="37" y="13"/>
                      <a:pt x="36" y="13"/>
                    </a:cubicBezTo>
                    <a:cubicBezTo>
                      <a:pt x="35" y="13"/>
                      <a:pt x="35" y="12"/>
                      <a:pt x="34" y="12"/>
                    </a:cubicBezTo>
                    <a:cubicBezTo>
                      <a:pt x="32" y="11"/>
                      <a:pt x="31" y="10"/>
                      <a:pt x="30" y="7"/>
                    </a:cubicBezTo>
                    <a:cubicBezTo>
                      <a:pt x="30" y="6"/>
                      <a:pt x="27" y="2"/>
                      <a:pt x="25" y="2"/>
                    </a:cubicBezTo>
                    <a:cubicBezTo>
                      <a:pt x="25" y="2"/>
                      <a:pt x="26" y="2"/>
                      <a:pt x="25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4" name="Freeform 736">
                <a:extLst>
                  <a:ext uri="{FF2B5EF4-FFF2-40B4-BE49-F238E27FC236}">
                    <a16:creationId xmlns:a16="http://schemas.microsoft.com/office/drawing/2014/main" id="{0B7D2149-AF15-F549-B91E-D7638BD88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8673" y="9676900"/>
                <a:ext cx="333999" cy="313489"/>
              </a:xfrm>
              <a:custGeom>
                <a:avLst/>
                <a:gdLst>
                  <a:gd name="T0" fmla="*/ 39 w 39"/>
                  <a:gd name="T1" fmla="*/ 22 h 35"/>
                  <a:gd name="T2" fmla="*/ 38 w 39"/>
                  <a:gd name="T3" fmla="*/ 18 h 35"/>
                  <a:gd name="T4" fmla="*/ 39 w 39"/>
                  <a:gd name="T5" fmla="*/ 14 h 35"/>
                  <a:gd name="T6" fmla="*/ 38 w 39"/>
                  <a:gd name="T7" fmla="*/ 7 h 35"/>
                  <a:gd name="T8" fmla="*/ 27 w 39"/>
                  <a:gd name="T9" fmla="*/ 2 h 35"/>
                  <a:gd name="T10" fmla="*/ 24 w 39"/>
                  <a:gd name="T11" fmla="*/ 0 h 35"/>
                  <a:gd name="T12" fmla="*/ 19 w 39"/>
                  <a:gd name="T13" fmla="*/ 3 h 35"/>
                  <a:gd name="T14" fmla="*/ 13 w 39"/>
                  <a:gd name="T15" fmla="*/ 7 h 35"/>
                  <a:gd name="T16" fmla="*/ 9 w 39"/>
                  <a:gd name="T17" fmla="*/ 12 h 35"/>
                  <a:gd name="T18" fmla="*/ 2 w 39"/>
                  <a:gd name="T19" fmla="*/ 12 h 35"/>
                  <a:gd name="T20" fmla="*/ 5 w 39"/>
                  <a:gd name="T21" fmla="*/ 16 h 35"/>
                  <a:gd name="T22" fmla="*/ 8 w 39"/>
                  <a:gd name="T23" fmla="*/ 21 h 35"/>
                  <a:gd name="T24" fmla="*/ 11 w 39"/>
                  <a:gd name="T25" fmla="*/ 23 h 35"/>
                  <a:gd name="T26" fmla="*/ 11 w 39"/>
                  <a:gd name="T27" fmla="*/ 24 h 35"/>
                  <a:gd name="T28" fmla="*/ 14 w 39"/>
                  <a:gd name="T29" fmla="*/ 25 h 35"/>
                  <a:gd name="T30" fmla="*/ 13 w 39"/>
                  <a:gd name="T31" fmla="*/ 28 h 35"/>
                  <a:gd name="T32" fmla="*/ 15 w 39"/>
                  <a:gd name="T33" fmla="*/ 31 h 35"/>
                  <a:gd name="T34" fmla="*/ 20 w 39"/>
                  <a:gd name="T35" fmla="*/ 34 h 35"/>
                  <a:gd name="T36" fmla="*/ 25 w 39"/>
                  <a:gd name="T37" fmla="*/ 35 h 35"/>
                  <a:gd name="T38" fmla="*/ 27 w 39"/>
                  <a:gd name="T39" fmla="*/ 35 h 35"/>
                  <a:gd name="T40" fmla="*/ 34 w 39"/>
                  <a:gd name="T41" fmla="*/ 31 h 35"/>
                  <a:gd name="T42" fmla="*/ 36 w 39"/>
                  <a:gd name="T43" fmla="*/ 27 h 35"/>
                  <a:gd name="T44" fmla="*/ 39 w 39"/>
                  <a:gd name="T45" fmla="*/ 2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9" h="35">
                    <a:moveTo>
                      <a:pt x="39" y="22"/>
                    </a:moveTo>
                    <a:cubicBezTo>
                      <a:pt x="39" y="21"/>
                      <a:pt x="38" y="19"/>
                      <a:pt x="38" y="18"/>
                    </a:cubicBezTo>
                    <a:cubicBezTo>
                      <a:pt x="38" y="16"/>
                      <a:pt x="39" y="15"/>
                      <a:pt x="39" y="14"/>
                    </a:cubicBezTo>
                    <a:cubicBezTo>
                      <a:pt x="39" y="11"/>
                      <a:pt x="39" y="9"/>
                      <a:pt x="38" y="7"/>
                    </a:cubicBezTo>
                    <a:cubicBezTo>
                      <a:pt x="38" y="4"/>
                      <a:pt x="29" y="2"/>
                      <a:pt x="27" y="2"/>
                    </a:cubicBezTo>
                    <a:cubicBezTo>
                      <a:pt x="27" y="0"/>
                      <a:pt x="27" y="0"/>
                      <a:pt x="24" y="0"/>
                    </a:cubicBezTo>
                    <a:cubicBezTo>
                      <a:pt x="21" y="0"/>
                      <a:pt x="21" y="1"/>
                      <a:pt x="19" y="3"/>
                    </a:cubicBezTo>
                    <a:cubicBezTo>
                      <a:pt x="18" y="5"/>
                      <a:pt x="15" y="6"/>
                      <a:pt x="13" y="7"/>
                    </a:cubicBezTo>
                    <a:cubicBezTo>
                      <a:pt x="12" y="9"/>
                      <a:pt x="11" y="12"/>
                      <a:pt x="9" y="12"/>
                    </a:cubicBezTo>
                    <a:cubicBezTo>
                      <a:pt x="7" y="12"/>
                      <a:pt x="5" y="11"/>
                      <a:pt x="2" y="12"/>
                    </a:cubicBezTo>
                    <a:cubicBezTo>
                      <a:pt x="0" y="13"/>
                      <a:pt x="4" y="15"/>
                      <a:pt x="5" y="16"/>
                    </a:cubicBezTo>
                    <a:cubicBezTo>
                      <a:pt x="6" y="18"/>
                      <a:pt x="6" y="20"/>
                      <a:pt x="8" y="21"/>
                    </a:cubicBezTo>
                    <a:cubicBezTo>
                      <a:pt x="9" y="22"/>
                      <a:pt x="10" y="23"/>
                      <a:pt x="11" y="23"/>
                    </a:cubicBezTo>
                    <a:cubicBezTo>
                      <a:pt x="12" y="23"/>
                      <a:pt x="11" y="24"/>
                      <a:pt x="11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4" y="26"/>
                      <a:pt x="13" y="27"/>
                      <a:pt x="13" y="28"/>
                    </a:cubicBezTo>
                    <a:cubicBezTo>
                      <a:pt x="13" y="29"/>
                      <a:pt x="14" y="31"/>
                      <a:pt x="15" y="31"/>
                    </a:cubicBezTo>
                    <a:cubicBezTo>
                      <a:pt x="18" y="31"/>
                      <a:pt x="19" y="31"/>
                      <a:pt x="20" y="34"/>
                    </a:cubicBezTo>
                    <a:cubicBezTo>
                      <a:pt x="21" y="35"/>
                      <a:pt x="23" y="34"/>
                      <a:pt x="25" y="35"/>
                    </a:cubicBezTo>
                    <a:cubicBezTo>
                      <a:pt x="26" y="35"/>
                      <a:pt x="26" y="35"/>
                      <a:pt x="27" y="35"/>
                    </a:cubicBezTo>
                    <a:cubicBezTo>
                      <a:pt x="31" y="35"/>
                      <a:pt x="32" y="34"/>
                      <a:pt x="34" y="31"/>
                    </a:cubicBezTo>
                    <a:cubicBezTo>
                      <a:pt x="35" y="30"/>
                      <a:pt x="36" y="28"/>
                      <a:pt x="36" y="27"/>
                    </a:cubicBezTo>
                    <a:cubicBezTo>
                      <a:pt x="37" y="25"/>
                      <a:pt x="39" y="24"/>
                      <a:pt x="39" y="2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5" name="Freeform 737">
                <a:extLst>
                  <a:ext uri="{FF2B5EF4-FFF2-40B4-BE49-F238E27FC236}">
                    <a16:creationId xmlns:a16="http://schemas.microsoft.com/office/drawing/2014/main" id="{C724E825-7A98-A544-A016-4D8BE3E15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2307" y="10144060"/>
                <a:ext cx="84225" cy="101424"/>
              </a:xfrm>
              <a:custGeom>
                <a:avLst/>
                <a:gdLst>
                  <a:gd name="T0" fmla="*/ 5 w 10"/>
                  <a:gd name="T1" fmla="*/ 1 h 11"/>
                  <a:gd name="T2" fmla="*/ 7 w 10"/>
                  <a:gd name="T3" fmla="*/ 9 h 11"/>
                  <a:gd name="T4" fmla="*/ 5 w 10"/>
                  <a:gd name="T5" fmla="*/ 1 h 11"/>
                  <a:gd name="T6" fmla="*/ 5 w 10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5" y="1"/>
                    </a:moveTo>
                    <a:cubicBezTo>
                      <a:pt x="0" y="2"/>
                      <a:pt x="3" y="11"/>
                      <a:pt x="7" y="9"/>
                    </a:cubicBezTo>
                    <a:cubicBezTo>
                      <a:pt x="10" y="8"/>
                      <a:pt x="9" y="0"/>
                      <a:pt x="5" y="1"/>
                    </a:cubicBezTo>
                    <a:cubicBezTo>
                      <a:pt x="3" y="1"/>
                      <a:pt x="6" y="1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6" name="Freeform 738">
                <a:extLst>
                  <a:ext uri="{FF2B5EF4-FFF2-40B4-BE49-F238E27FC236}">
                    <a16:creationId xmlns:a16="http://schemas.microsoft.com/office/drawing/2014/main" id="{47C5A412-3990-064D-AFE7-2806D97C66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00153" y="9981171"/>
                <a:ext cx="673804" cy="623903"/>
              </a:xfrm>
              <a:custGeom>
                <a:avLst/>
                <a:gdLst>
                  <a:gd name="T0" fmla="*/ 74 w 79"/>
                  <a:gd name="T1" fmla="*/ 27 h 69"/>
                  <a:gd name="T2" fmla="*/ 69 w 79"/>
                  <a:gd name="T3" fmla="*/ 22 h 69"/>
                  <a:gd name="T4" fmla="*/ 72 w 79"/>
                  <a:gd name="T5" fmla="*/ 19 h 69"/>
                  <a:gd name="T6" fmla="*/ 75 w 79"/>
                  <a:gd name="T7" fmla="*/ 20 h 69"/>
                  <a:gd name="T8" fmla="*/ 75 w 79"/>
                  <a:gd name="T9" fmla="*/ 11 h 69"/>
                  <a:gd name="T10" fmla="*/ 73 w 79"/>
                  <a:gd name="T11" fmla="*/ 7 h 69"/>
                  <a:gd name="T12" fmla="*/ 72 w 79"/>
                  <a:gd name="T13" fmla="*/ 1 h 69"/>
                  <a:gd name="T14" fmla="*/ 66 w 79"/>
                  <a:gd name="T15" fmla="*/ 1 h 69"/>
                  <a:gd name="T16" fmla="*/ 60 w 79"/>
                  <a:gd name="T17" fmla="*/ 2 h 69"/>
                  <a:gd name="T18" fmla="*/ 55 w 79"/>
                  <a:gd name="T19" fmla="*/ 5 h 69"/>
                  <a:gd name="T20" fmla="*/ 51 w 79"/>
                  <a:gd name="T21" fmla="*/ 8 h 69"/>
                  <a:gd name="T22" fmla="*/ 49 w 79"/>
                  <a:gd name="T23" fmla="*/ 12 h 69"/>
                  <a:gd name="T24" fmla="*/ 45 w 79"/>
                  <a:gd name="T25" fmla="*/ 14 h 69"/>
                  <a:gd name="T26" fmla="*/ 44 w 79"/>
                  <a:gd name="T27" fmla="*/ 17 h 69"/>
                  <a:gd name="T28" fmla="*/ 34 w 79"/>
                  <a:gd name="T29" fmla="*/ 17 h 69"/>
                  <a:gd name="T30" fmla="*/ 28 w 79"/>
                  <a:gd name="T31" fmla="*/ 21 h 69"/>
                  <a:gd name="T32" fmla="*/ 24 w 79"/>
                  <a:gd name="T33" fmla="*/ 24 h 69"/>
                  <a:gd name="T34" fmla="*/ 20 w 79"/>
                  <a:gd name="T35" fmla="*/ 23 h 69"/>
                  <a:gd name="T36" fmla="*/ 17 w 79"/>
                  <a:gd name="T37" fmla="*/ 14 h 69"/>
                  <a:gd name="T38" fmla="*/ 17 w 79"/>
                  <a:gd name="T39" fmla="*/ 29 h 69"/>
                  <a:gd name="T40" fmla="*/ 17 w 79"/>
                  <a:gd name="T41" fmla="*/ 33 h 69"/>
                  <a:gd name="T42" fmla="*/ 9 w 79"/>
                  <a:gd name="T43" fmla="*/ 35 h 69"/>
                  <a:gd name="T44" fmla="*/ 6 w 79"/>
                  <a:gd name="T45" fmla="*/ 34 h 69"/>
                  <a:gd name="T46" fmla="*/ 2 w 79"/>
                  <a:gd name="T47" fmla="*/ 33 h 69"/>
                  <a:gd name="T48" fmla="*/ 3 w 79"/>
                  <a:gd name="T49" fmla="*/ 40 h 69"/>
                  <a:gd name="T50" fmla="*/ 5 w 79"/>
                  <a:gd name="T51" fmla="*/ 45 h 69"/>
                  <a:gd name="T52" fmla="*/ 9 w 79"/>
                  <a:gd name="T53" fmla="*/ 56 h 69"/>
                  <a:gd name="T54" fmla="*/ 8 w 79"/>
                  <a:gd name="T55" fmla="*/ 60 h 69"/>
                  <a:gd name="T56" fmla="*/ 9 w 79"/>
                  <a:gd name="T57" fmla="*/ 62 h 69"/>
                  <a:gd name="T58" fmla="*/ 10 w 79"/>
                  <a:gd name="T59" fmla="*/ 66 h 69"/>
                  <a:gd name="T60" fmla="*/ 11 w 79"/>
                  <a:gd name="T61" fmla="*/ 64 h 69"/>
                  <a:gd name="T62" fmla="*/ 15 w 79"/>
                  <a:gd name="T63" fmla="*/ 68 h 69"/>
                  <a:gd name="T64" fmla="*/ 21 w 79"/>
                  <a:gd name="T65" fmla="*/ 66 h 69"/>
                  <a:gd name="T66" fmla="*/ 26 w 79"/>
                  <a:gd name="T67" fmla="*/ 65 h 69"/>
                  <a:gd name="T68" fmla="*/ 31 w 79"/>
                  <a:gd name="T69" fmla="*/ 64 h 69"/>
                  <a:gd name="T70" fmla="*/ 38 w 79"/>
                  <a:gd name="T71" fmla="*/ 64 h 69"/>
                  <a:gd name="T72" fmla="*/ 39 w 79"/>
                  <a:gd name="T73" fmla="*/ 64 h 69"/>
                  <a:gd name="T74" fmla="*/ 41 w 79"/>
                  <a:gd name="T75" fmla="*/ 63 h 69"/>
                  <a:gd name="T76" fmla="*/ 42 w 79"/>
                  <a:gd name="T77" fmla="*/ 62 h 69"/>
                  <a:gd name="T78" fmla="*/ 44 w 79"/>
                  <a:gd name="T79" fmla="*/ 65 h 69"/>
                  <a:gd name="T80" fmla="*/ 46 w 79"/>
                  <a:gd name="T81" fmla="*/ 62 h 69"/>
                  <a:gd name="T82" fmla="*/ 57 w 79"/>
                  <a:gd name="T83" fmla="*/ 56 h 69"/>
                  <a:gd name="T84" fmla="*/ 65 w 79"/>
                  <a:gd name="T85" fmla="*/ 48 h 69"/>
                  <a:gd name="T86" fmla="*/ 72 w 79"/>
                  <a:gd name="T87" fmla="*/ 37 h 69"/>
                  <a:gd name="T88" fmla="*/ 77 w 79"/>
                  <a:gd name="T89" fmla="*/ 33 h 69"/>
                  <a:gd name="T90" fmla="*/ 79 w 79"/>
                  <a:gd name="T91" fmla="*/ 25 h 69"/>
                  <a:gd name="T92" fmla="*/ 76 w 79"/>
                  <a:gd name="T93" fmla="*/ 25 h 69"/>
                  <a:gd name="T94" fmla="*/ 74 w 79"/>
                  <a:gd name="T95" fmla="*/ 27 h 69"/>
                  <a:gd name="T96" fmla="*/ 62 w 79"/>
                  <a:gd name="T97" fmla="*/ 39 h 69"/>
                  <a:gd name="T98" fmla="*/ 61 w 79"/>
                  <a:gd name="T99" fmla="*/ 41 h 69"/>
                  <a:gd name="T100" fmla="*/ 57 w 79"/>
                  <a:gd name="T101" fmla="*/ 43 h 69"/>
                  <a:gd name="T102" fmla="*/ 55 w 79"/>
                  <a:gd name="T103" fmla="*/ 44 h 69"/>
                  <a:gd name="T104" fmla="*/ 52 w 79"/>
                  <a:gd name="T105" fmla="*/ 41 h 69"/>
                  <a:gd name="T106" fmla="*/ 56 w 79"/>
                  <a:gd name="T107" fmla="*/ 35 h 69"/>
                  <a:gd name="T108" fmla="*/ 60 w 79"/>
                  <a:gd name="T109" fmla="*/ 35 h 69"/>
                  <a:gd name="T110" fmla="*/ 62 w 79"/>
                  <a:gd name="T111" fmla="*/ 39 h 69"/>
                  <a:gd name="T112" fmla="*/ 62 w 79"/>
                  <a:gd name="T113" fmla="*/ 3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9" h="69">
                    <a:moveTo>
                      <a:pt x="74" y="27"/>
                    </a:moveTo>
                    <a:cubicBezTo>
                      <a:pt x="71" y="27"/>
                      <a:pt x="68" y="24"/>
                      <a:pt x="69" y="22"/>
                    </a:cubicBezTo>
                    <a:cubicBezTo>
                      <a:pt x="69" y="20"/>
                      <a:pt x="71" y="19"/>
                      <a:pt x="72" y="19"/>
                    </a:cubicBezTo>
                    <a:cubicBezTo>
                      <a:pt x="73" y="19"/>
                      <a:pt x="74" y="20"/>
                      <a:pt x="75" y="20"/>
                    </a:cubicBezTo>
                    <a:cubicBezTo>
                      <a:pt x="75" y="17"/>
                      <a:pt x="76" y="14"/>
                      <a:pt x="75" y="11"/>
                    </a:cubicBezTo>
                    <a:cubicBezTo>
                      <a:pt x="74" y="10"/>
                      <a:pt x="73" y="8"/>
                      <a:pt x="73" y="7"/>
                    </a:cubicBezTo>
                    <a:cubicBezTo>
                      <a:pt x="72" y="5"/>
                      <a:pt x="72" y="3"/>
                      <a:pt x="72" y="1"/>
                    </a:cubicBezTo>
                    <a:cubicBezTo>
                      <a:pt x="70" y="2"/>
                      <a:pt x="67" y="1"/>
                      <a:pt x="66" y="1"/>
                    </a:cubicBezTo>
                    <a:cubicBezTo>
                      <a:pt x="63" y="0"/>
                      <a:pt x="61" y="0"/>
                      <a:pt x="60" y="2"/>
                    </a:cubicBezTo>
                    <a:cubicBezTo>
                      <a:pt x="58" y="3"/>
                      <a:pt x="56" y="3"/>
                      <a:pt x="55" y="5"/>
                    </a:cubicBezTo>
                    <a:cubicBezTo>
                      <a:pt x="54" y="6"/>
                      <a:pt x="52" y="7"/>
                      <a:pt x="51" y="8"/>
                    </a:cubicBezTo>
                    <a:cubicBezTo>
                      <a:pt x="50" y="9"/>
                      <a:pt x="50" y="11"/>
                      <a:pt x="49" y="12"/>
                    </a:cubicBezTo>
                    <a:cubicBezTo>
                      <a:pt x="48" y="14"/>
                      <a:pt x="46" y="12"/>
                      <a:pt x="45" y="14"/>
                    </a:cubicBezTo>
                    <a:cubicBezTo>
                      <a:pt x="44" y="15"/>
                      <a:pt x="45" y="16"/>
                      <a:pt x="44" y="17"/>
                    </a:cubicBezTo>
                    <a:cubicBezTo>
                      <a:pt x="42" y="21"/>
                      <a:pt x="37" y="18"/>
                      <a:pt x="34" y="17"/>
                    </a:cubicBezTo>
                    <a:cubicBezTo>
                      <a:pt x="31" y="15"/>
                      <a:pt x="30" y="19"/>
                      <a:pt x="28" y="21"/>
                    </a:cubicBezTo>
                    <a:cubicBezTo>
                      <a:pt x="27" y="22"/>
                      <a:pt x="26" y="24"/>
                      <a:pt x="24" y="24"/>
                    </a:cubicBezTo>
                    <a:cubicBezTo>
                      <a:pt x="24" y="24"/>
                      <a:pt x="20" y="24"/>
                      <a:pt x="20" y="23"/>
                    </a:cubicBezTo>
                    <a:cubicBezTo>
                      <a:pt x="22" y="20"/>
                      <a:pt x="21" y="15"/>
                      <a:pt x="17" y="14"/>
                    </a:cubicBezTo>
                    <a:cubicBezTo>
                      <a:pt x="17" y="19"/>
                      <a:pt x="17" y="24"/>
                      <a:pt x="17" y="29"/>
                    </a:cubicBezTo>
                    <a:cubicBezTo>
                      <a:pt x="17" y="29"/>
                      <a:pt x="18" y="32"/>
                      <a:pt x="17" y="33"/>
                    </a:cubicBezTo>
                    <a:cubicBezTo>
                      <a:pt x="14" y="35"/>
                      <a:pt x="13" y="36"/>
                      <a:pt x="9" y="35"/>
                    </a:cubicBezTo>
                    <a:cubicBezTo>
                      <a:pt x="8" y="35"/>
                      <a:pt x="7" y="35"/>
                      <a:pt x="6" y="34"/>
                    </a:cubicBezTo>
                    <a:cubicBezTo>
                      <a:pt x="5" y="32"/>
                      <a:pt x="4" y="31"/>
                      <a:pt x="2" y="33"/>
                    </a:cubicBezTo>
                    <a:cubicBezTo>
                      <a:pt x="0" y="35"/>
                      <a:pt x="2" y="38"/>
                      <a:pt x="3" y="40"/>
                    </a:cubicBezTo>
                    <a:cubicBezTo>
                      <a:pt x="4" y="41"/>
                      <a:pt x="5" y="43"/>
                      <a:pt x="5" y="45"/>
                    </a:cubicBezTo>
                    <a:cubicBezTo>
                      <a:pt x="7" y="49"/>
                      <a:pt x="11" y="51"/>
                      <a:pt x="9" y="56"/>
                    </a:cubicBezTo>
                    <a:cubicBezTo>
                      <a:pt x="8" y="58"/>
                      <a:pt x="7" y="58"/>
                      <a:pt x="8" y="60"/>
                    </a:cubicBezTo>
                    <a:cubicBezTo>
                      <a:pt x="9" y="61"/>
                      <a:pt x="9" y="62"/>
                      <a:pt x="9" y="62"/>
                    </a:cubicBezTo>
                    <a:cubicBezTo>
                      <a:pt x="10" y="63"/>
                      <a:pt x="9" y="65"/>
                      <a:pt x="10" y="66"/>
                    </a:cubicBezTo>
                    <a:cubicBezTo>
                      <a:pt x="10" y="66"/>
                      <a:pt x="10" y="64"/>
                      <a:pt x="11" y="64"/>
                    </a:cubicBezTo>
                    <a:cubicBezTo>
                      <a:pt x="11" y="64"/>
                      <a:pt x="14" y="67"/>
                      <a:pt x="15" y="68"/>
                    </a:cubicBezTo>
                    <a:cubicBezTo>
                      <a:pt x="17" y="69"/>
                      <a:pt x="19" y="66"/>
                      <a:pt x="21" y="66"/>
                    </a:cubicBezTo>
                    <a:cubicBezTo>
                      <a:pt x="23" y="65"/>
                      <a:pt x="25" y="67"/>
                      <a:pt x="26" y="65"/>
                    </a:cubicBezTo>
                    <a:cubicBezTo>
                      <a:pt x="28" y="64"/>
                      <a:pt x="29" y="64"/>
                      <a:pt x="31" y="64"/>
                    </a:cubicBezTo>
                    <a:cubicBezTo>
                      <a:pt x="33" y="64"/>
                      <a:pt x="35" y="64"/>
                      <a:pt x="38" y="64"/>
                    </a:cubicBezTo>
                    <a:cubicBezTo>
                      <a:pt x="38" y="64"/>
                      <a:pt x="39" y="64"/>
                      <a:pt x="39" y="64"/>
                    </a:cubicBezTo>
                    <a:cubicBezTo>
                      <a:pt x="40" y="64"/>
                      <a:pt x="40" y="63"/>
                      <a:pt x="41" y="63"/>
                    </a:cubicBezTo>
                    <a:cubicBezTo>
                      <a:pt x="41" y="63"/>
                      <a:pt x="41" y="62"/>
                      <a:pt x="42" y="62"/>
                    </a:cubicBezTo>
                    <a:cubicBezTo>
                      <a:pt x="42" y="63"/>
                      <a:pt x="42" y="65"/>
                      <a:pt x="44" y="65"/>
                    </a:cubicBezTo>
                    <a:cubicBezTo>
                      <a:pt x="44" y="65"/>
                      <a:pt x="43" y="61"/>
                      <a:pt x="46" y="62"/>
                    </a:cubicBezTo>
                    <a:cubicBezTo>
                      <a:pt x="50" y="63"/>
                      <a:pt x="54" y="59"/>
                      <a:pt x="57" y="56"/>
                    </a:cubicBezTo>
                    <a:cubicBezTo>
                      <a:pt x="60" y="54"/>
                      <a:pt x="62" y="51"/>
                      <a:pt x="65" y="48"/>
                    </a:cubicBezTo>
                    <a:cubicBezTo>
                      <a:pt x="68" y="45"/>
                      <a:pt x="69" y="41"/>
                      <a:pt x="72" y="37"/>
                    </a:cubicBezTo>
                    <a:cubicBezTo>
                      <a:pt x="73" y="36"/>
                      <a:pt x="76" y="35"/>
                      <a:pt x="77" y="33"/>
                    </a:cubicBezTo>
                    <a:cubicBezTo>
                      <a:pt x="78" y="31"/>
                      <a:pt x="79" y="27"/>
                      <a:pt x="79" y="25"/>
                    </a:cubicBezTo>
                    <a:cubicBezTo>
                      <a:pt x="78" y="25"/>
                      <a:pt x="77" y="25"/>
                      <a:pt x="76" y="25"/>
                    </a:cubicBezTo>
                    <a:cubicBezTo>
                      <a:pt x="75" y="25"/>
                      <a:pt x="75" y="27"/>
                      <a:pt x="74" y="27"/>
                    </a:cubicBezTo>
                    <a:close/>
                    <a:moveTo>
                      <a:pt x="62" y="39"/>
                    </a:moveTo>
                    <a:cubicBezTo>
                      <a:pt x="61" y="39"/>
                      <a:pt x="61" y="41"/>
                      <a:pt x="61" y="41"/>
                    </a:cubicBezTo>
                    <a:cubicBezTo>
                      <a:pt x="60" y="43"/>
                      <a:pt x="58" y="42"/>
                      <a:pt x="57" y="43"/>
                    </a:cubicBezTo>
                    <a:cubicBezTo>
                      <a:pt x="56" y="43"/>
                      <a:pt x="56" y="44"/>
                      <a:pt x="55" y="44"/>
                    </a:cubicBezTo>
                    <a:cubicBezTo>
                      <a:pt x="53" y="44"/>
                      <a:pt x="52" y="42"/>
                      <a:pt x="52" y="41"/>
                    </a:cubicBezTo>
                    <a:cubicBezTo>
                      <a:pt x="51" y="39"/>
                      <a:pt x="54" y="36"/>
                      <a:pt x="56" y="35"/>
                    </a:cubicBezTo>
                    <a:cubicBezTo>
                      <a:pt x="57" y="34"/>
                      <a:pt x="59" y="34"/>
                      <a:pt x="60" y="35"/>
                    </a:cubicBezTo>
                    <a:cubicBezTo>
                      <a:pt x="61" y="36"/>
                      <a:pt x="64" y="38"/>
                      <a:pt x="62" y="39"/>
                    </a:cubicBezTo>
                    <a:cubicBezTo>
                      <a:pt x="61" y="39"/>
                      <a:pt x="63" y="38"/>
                      <a:pt x="62" y="3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7" name="Freeform 739">
                <a:extLst>
                  <a:ext uri="{FF2B5EF4-FFF2-40B4-BE49-F238E27FC236}">
                    <a16:creationId xmlns:a16="http://schemas.microsoft.com/office/drawing/2014/main" id="{634B6A44-7887-CF45-9AE5-2BAEA31CF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5802" y="10279292"/>
                <a:ext cx="110363" cy="119864"/>
              </a:xfrm>
              <a:custGeom>
                <a:avLst/>
                <a:gdLst>
                  <a:gd name="T0" fmla="*/ 11 w 13"/>
                  <a:gd name="T1" fmla="*/ 4 h 13"/>
                  <a:gd name="T2" fmla="*/ 3 w 13"/>
                  <a:gd name="T3" fmla="*/ 3 h 13"/>
                  <a:gd name="T4" fmla="*/ 2 w 13"/>
                  <a:gd name="T5" fmla="*/ 9 h 13"/>
                  <a:gd name="T6" fmla="*/ 7 w 13"/>
                  <a:gd name="T7" fmla="*/ 9 h 13"/>
                  <a:gd name="T8" fmla="*/ 11 w 13"/>
                  <a:gd name="T9" fmla="*/ 4 h 13"/>
                  <a:gd name="T10" fmla="*/ 11 w 13"/>
                  <a:gd name="T1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11" y="4"/>
                    </a:moveTo>
                    <a:cubicBezTo>
                      <a:pt x="9" y="2"/>
                      <a:pt x="5" y="0"/>
                      <a:pt x="3" y="3"/>
                    </a:cubicBezTo>
                    <a:cubicBezTo>
                      <a:pt x="1" y="5"/>
                      <a:pt x="0" y="7"/>
                      <a:pt x="2" y="9"/>
                    </a:cubicBezTo>
                    <a:cubicBezTo>
                      <a:pt x="4" y="13"/>
                      <a:pt x="5" y="9"/>
                      <a:pt x="7" y="9"/>
                    </a:cubicBezTo>
                    <a:cubicBezTo>
                      <a:pt x="10" y="9"/>
                      <a:pt x="13" y="5"/>
                      <a:pt x="11" y="4"/>
                    </a:cubicBezTo>
                    <a:cubicBezTo>
                      <a:pt x="10" y="3"/>
                      <a:pt x="12" y="4"/>
                      <a:pt x="11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8" name="Freeform 740">
                <a:extLst>
                  <a:ext uri="{FF2B5EF4-FFF2-40B4-BE49-F238E27FC236}">
                    <a16:creationId xmlns:a16="http://schemas.microsoft.com/office/drawing/2014/main" id="{FC8012DD-4DF9-7E4E-97F2-406799561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7511" y="9160565"/>
                <a:ext cx="43564" cy="73761"/>
              </a:xfrm>
              <a:custGeom>
                <a:avLst/>
                <a:gdLst>
                  <a:gd name="T0" fmla="*/ 2 w 5"/>
                  <a:gd name="T1" fmla="*/ 5 h 8"/>
                  <a:gd name="T2" fmla="*/ 5 w 5"/>
                  <a:gd name="T3" fmla="*/ 1 h 8"/>
                  <a:gd name="T4" fmla="*/ 1 w 5"/>
                  <a:gd name="T5" fmla="*/ 3 h 8"/>
                  <a:gd name="T6" fmla="*/ 0 w 5"/>
                  <a:gd name="T7" fmla="*/ 8 h 8"/>
                  <a:gd name="T8" fmla="*/ 2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5"/>
                    </a:moveTo>
                    <a:cubicBezTo>
                      <a:pt x="2" y="4"/>
                      <a:pt x="4" y="2"/>
                      <a:pt x="5" y="1"/>
                    </a:cubicBezTo>
                    <a:cubicBezTo>
                      <a:pt x="4" y="0"/>
                      <a:pt x="2" y="2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2" y="7"/>
                      <a:pt x="2" y="6"/>
                      <a:pt x="2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9" name="Freeform 741">
                <a:extLst>
                  <a:ext uri="{FF2B5EF4-FFF2-40B4-BE49-F238E27FC236}">
                    <a16:creationId xmlns:a16="http://schemas.microsoft.com/office/drawing/2014/main" id="{ED4239D8-CB68-0842-85E2-C43DF2E40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6848" y="8791758"/>
                <a:ext cx="296243" cy="405691"/>
              </a:xfrm>
              <a:custGeom>
                <a:avLst/>
                <a:gdLst>
                  <a:gd name="T0" fmla="*/ 11 w 35"/>
                  <a:gd name="T1" fmla="*/ 44 h 45"/>
                  <a:gd name="T2" fmla="*/ 15 w 35"/>
                  <a:gd name="T3" fmla="*/ 41 h 45"/>
                  <a:gd name="T4" fmla="*/ 16 w 35"/>
                  <a:gd name="T5" fmla="*/ 43 h 45"/>
                  <a:gd name="T6" fmla="*/ 23 w 35"/>
                  <a:gd name="T7" fmla="*/ 37 h 45"/>
                  <a:gd name="T8" fmla="*/ 25 w 35"/>
                  <a:gd name="T9" fmla="*/ 26 h 45"/>
                  <a:gd name="T10" fmla="*/ 31 w 35"/>
                  <a:gd name="T11" fmla="*/ 16 h 45"/>
                  <a:gd name="T12" fmla="*/ 33 w 35"/>
                  <a:gd name="T13" fmla="*/ 8 h 45"/>
                  <a:gd name="T14" fmla="*/ 35 w 35"/>
                  <a:gd name="T15" fmla="*/ 2 h 45"/>
                  <a:gd name="T16" fmla="*/ 29 w 35"/>
                  <a:gd name="T17" fmla="*/ 1 h 45"/>
                  <a:gd name="T18" fmla="*/ 26 w 35"/>
                  <a:gd name="T19" fmla="*/ 2 h 45"/>
                  <a:gd name="T20" fmla="*/ 25 w 35"/>
                  <a:gd name="T21" fmla="*/ 6 h 45"/>
                  <a:gd name="T22" fmla="*/ 20 w 35"/>
                  <a:gd name="T23" fmla="*/ 10 h 45"/>
                  <a:gd name="T24" fmla="*/ 10 w 35"/>
                  <a:gd name="T25" fmla="*/ 8 h 45"/>
                  <a:gd name="T26" fmla="*/ 13 w 35"/>
                  <a:gd name="T27" fmla="*/ 13 h 45"/>
                  <a:gd name="T28" fmla="*/ 14 w 35"/>
                  <a:gd name="T29" fmla="*/ 19 h 45"/>
                  <a:gd name="T30" fmla="*/ 15 w 35"/>
                  <a:gd name="T31" fmla="*/ 22 h 45"/>
                  <a:gd name="T32" fmla="*/ 16 w 35"/>
                  <a:gd name="T33" fmla="*/ 25 h 45"/>
                  <a:gd name="T34" fmla="*/ 15 w 35"/>
                  <a:gd name="T35" fmla="*/ 32 h 45"/>
                  <a:gd name="T36" fmla="*/ 13 w 35"/>
                  <a:gd name="T37" fmla="*/ 31 h 45"/>
                  <a:gd name="T38" fmla="*/ 10 w 35"/>
                  <a:gd name="T39" fmla="*/ 32 h 45"/>
                  <a:gd name="T40" fmla="*/ 8 w 35"/>
                  <a:gd name="T41" fmla="*/ 29 h 45"/>
                  <a:gd name="T42" fmla="*/ 6 w 35"/>
                  <a:gd name="T43" fmla="*/ 32 h 45"/>
                  <a:gd name="T44" fmla="*/ 4 w 35"/>
                  <a:gd name="T45" fmla="*/ 32 h 45"/>
                  <a:gd name="T46" fmla="*/ 3 w 35"/>
                  <a:gd name="T47" fmla="*/ 35 h 45"/>
                  <a:gd name="T48" fmla="*/ 0 w 35"/>
                  <a:gd name="T49" fmla="*/ 39 h 45"/>
                  <a:gd name="T50" fmla="*/ 5 w 35"/>
                  <a:gd name="T51" fmla="*/ 45 h 45"/>
                  <a:gd name="T52" fmla="*/ 8 w 35"/>
                  <a:gd name="T53" fmla="*/ 42 h 45"/>
                  <a:gd name="T54" fmla="*/ 11 w 35"/>
                  <a:gd name="T55" fmla="*/ 44 h 45"/>
                  <a:gd name="T56" fmla="*/ 11 w 35"/>
                  <a:gd name="T57" fmla="*/ 4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" h="45">
                    <a:moveTo>
                      <a:pt x="11" y="44"/>
                    </a:moveTo>
                    <a:cubicBezTo>
                      <a:pt x="12" y="44"/>
                      <a:pt x="14" y="42"/>
                      <a:pt x="15" y="41"/>
                    </a:cubicBezTo>
                    <a:cubicBezTo>
                      <a:pt x="17" y="40"/>
                      <a:pt x="15" y="43"/>
                      <a:pt x="16" y="43"/>
                    </a:cubicBezTo>
                    <a:cubicBezTo>
                      <a:pt x="16" y="43"/>
                      <a:pt x="23" y="39"/>
                      <a:pt x="23" y="37"/>
                    </a:cubicBezTo>
                    <a:cubicBezTo>
                      <a:pt x="23" y="33"/>
                      <a:pt x="23" y="29"/>
                      <a:pt x="25" y="26"/>
                    </a:cubicBezTo>
                    <a:cubicBezTo>
                      <a:pt x="27" y="22"/>
                      <a:pt x="30" y="19"/>
                      <a:pt x="31" y="16"/>
                    </a:cubicBezTo>
                    <a:cubicBezTo>
                      <a:pt x="32" y="13"/>
                      <a:pt x="32" y="11"/>
                      <a:pt x="33" y="8"/>
                    </a:cubicBezTo>
                    <a:cubicBezTo>
                      <a:pt x="33" y="6"/>
                      <a:pt x="35" y="4"/>
                      <a:pt x="35" y="2"/>
                    </a:cubicBezTo>
                    <a:cubicBezTo>
                      <a:pt x="33" y="2"/>
                      <a:pt x="31" y="0"/>
                      <a:pt x="29" y="1"/>
                    </a:cubicBezTo>
                    <a:cubicBezTo>
                      <a:pt x="28" y="1"/>
                      <a:pt x="26" y="1"/>
                      <a:pt x="26" y="2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4" y="9"/>
                      <a:pt x="23" y="10"/>
                      <a:pt x="20" y="10"/>
                    </a:cubicBezTo>
                    <a:cubicBezTo>
                      <a:pt x="17" y="9"/>
                      <a:pt x="13" y="8"/>
                      <a:pt x="10" y="8"/>
                    </a:cubicBezTo>
                    <a:cubicBezTo>
                      <a:pt x="10" y="10"/>
                      <a:pt x="9" y="14"/>
                      <a:pt x="13" y="13"/>
                    </a:cubicBezTo>
                    <a:cubicBezTo>
                      <a:pt x="17" y="11"/>
                      <a:pt x="14" y="17"/>
                      <a:pt x="14" y="19"/>
                    </a:cubicBezTo>
                    <a:cubicBezTo>
                      <a:pt x="14" y="20"/>
                      <a:pt x="14" y="21"/>
                      <a:pt x="15" y="22"/>
                    </a:cubicBezTo>
                    <a:cubicBezTo>
                      <a:pt x="16" y="23"/>
                      <a:pt x="16" y="24"/>
                      <a:pt x="16" y="25"/>
                    </a:cubicBezTo>
                    <a:cubicBezTo>
                      <a:pt x="16" y="27"/>
                      <a:pt x="16" y="30"/>
                      <a:pt x="15" y="32"/>
                    </a:cubicBezTo>
                    <a:cubicBezTo>
                      <a:pt x="15" y="33"/>
                      <a:pt x="13" y="31"/>
                      <a:pt x="13" y="31"/>
                    </a:cubicBezTo>
                    <a:cubicBezTo>
                      <a:pt x="11" y="31"/>
                      <a:pt x="11" y="33"/>
                      <a:pt x="10" y="32"/>
                    </a:cubicBezTo>
                    <a:cubicBezTo>
                      <a:pt x="10" y="31"/>
                      <a:pt x="9" y="30"/>
                      <a:pt x="8" y="29"/>
                    </a:cubicBezTo>
                    <a:cubicBezTo>
                      <a:pt x="7" y="29"/>
                      <a:pt x="7" y="31"/>
                      <a:pt x="6" y="32"/>
                    </a:cubicBezTo>
                    <a:cubicBezTo>
                      <a:pt x="6" y="32"/>
                      <a:pt x="4" y="32"/>
                      <a:pt x="4" y="32"/>
                    </a:cubicBezTo>
                    <a:cubicBezTo>
                      <a:pt x="2" y="32"/>
                      <a:pt x="3" y="34"/>
                      <a:pt x="3" y="35"/>
                    </a:cubicBezTo>
                    <a:cubicBezTo>
                      <a:pt x="4" y="38"/>
                      <a:pt x="3" y="37"/>
                      <a:pt x="0" y="39"/>
                    </a:cubicBezTo>
                    <a:cubicBezTo>
                      <a:pt x="2" y="41"/>
                      <a:pt x="4" y="42"/>
                      <a:pt x="5" y="45"/>
                    </a:cubicBezTo>
                    <a:cubicBezTo>
                      <a:pt x="6" y="44"/>
                      <a:pt x="7" y="43"/>
                      <a:pt x="8" y="42"/>
                    </a:cubicBezTo>
                    <a:cubicBezTo>
                      <a:pt x="10" y="41"/>
                      <a:pt x="10" y="43"/>
                      <a:pt x="11" y="44"/>
                    </a:cubicBezTo>
                    <a:cubicBezTo>
                      <a:pt x="12" y="44"/>
                      <a:pt x="10" y="43"/>
                      <a:pt x="11" y="4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0" name="Freeform 742">
                <a:extLst>
                  <a:ext uri="{FF2B5EF4-FFF2-40B4-BE49-F238E27FC236}">
                    <a16:creationId xmlns:a16="http://schemas.microsoft.com/office/drawing/2014/main" id="{B31587B2-1D11-9948-8EC5-4604C5528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4640" y="8465974"/>
                <a:ext cx="543110" cy="405691"/>
              </a:xfrm>
              <a:custGeom>
                <a:avLst/>
                <a:gdLst>
                  <a:gd name="T0" fmla="*/ 12 w 64"/>
                  <a:gd name="T1" fmla="*/ 37 h 45"/>
                  <a:gd name="T2" fmla="*/ 17 w 64"/>
                  <a:gd name="T3" fmla="*/ 37 h 45"/>
                  <a:gd name="T4" fmla="*/ 20 w 64"/>
                  <a:gd name="T5" fmla="*/ 38 h 45"/>
                  <a:gd name="T6" fmla="*/ 21 w 64"/>
                  <a:gd name="T7" fmla="*/ 33 h 45"/>
                  <a:gd name="T8" fmla="*/ 25 w 64"/>
                  <a:gd name="T9" fmla="*/ 30 h 45"/>
                  <a:gd name="T10" fmla="*/ 30 w 64"/>
                  <a:gd name="T11" fmla="*/ 33 h 45"/>
                  <a:gd name="T12" fmla="*/ 36 w 64"/>
                  <a:gd name="T13" fmla="*/ 34 h 45"/>
                  <a:gd name="T14" fmla="*/ 39 w 64"/>
                  <a:gd name="T15" fmla="*/ 34 h 45"/>
                  <a:gd name="T16" fmla="*/ 41 w 64"/>
                  <a:gd name="T17" fmla="*/ 30 h 45"/>
                  <a:gd name="T18" fmla="*/ 45 w 64"/>
                  <a:gd name="T19" fmla="*/ 31 h 45"/>
                  <a:gd name="T20" fmla="*/ 50 w 64"/>
                  <a:gd name="T21" fmla="*/ 31 h 45"/>
                  <a:gd name="T22" fmla="*/ 55 w 64"/>
                  <a:gd name="T23" fmla="*/ 29 h 45"/>
                  <a:gd name="T24" fmla="*/ 60 w 64"/>
                  <a:gd name="T25" fmla="*/ 30 h 45"/>
                  <a:gd name="T26" fmla="*/ 58 w 64"/>
                  <a:gd name="T27" fmla="*/ 24 h 45"/>
                  <a:gd name="T28" fmla="*/ 55 w 64"/>
                  <a:gd name="T29" fmla="*/ 20 h 45"/>
                  <a:gd name="T30" fmla="*/ 51 w 64"/>
                  <a:gd name="T31" fmla="*/ 16 h 45"/>
                  <a:gd name="T32" fmla="*/ 47 w 64"/>
                  <a:gd name="T33" fmla="*/ 13 h 45"/>
                  <a:gd name="T34" fmla="*/ 46 w 64"/>
                  <a:gd name="T35" fmla="*/ 12 h 45"/>
                  <a:gd name="T36" fmla="*/ 44 w 64"/>
                  <a:gd name="T37" fmla="*/ 12 h 45"/>
                  <a:gd name="T38" fmla="*/ 44 w 64"/>
                  <a:gd name="T39" fmla="*/ 6 h 45"/>
                  <a:gd name="T40" fmla="*/ 41 w 64"/>
                  <a:gd name="T41" fmla="*/ 1 h 45"/>
                  <a:gd name="T42" fmla="*/ 41 w 64"/>
                  <a:gd name="T43" fmla="*/ 0 h 45"/>
                  <a:gd name="T44" fmla="*/ 38 w 64"/>
                  <a:gd name="T45" fmla="*/ 0 h 45"/>
                  <a:gd name="T46" fmla="*/ 35 w 64"/>
                  <a:gd name="T47" fmla="*/ 3 h 45"/>
                  <a:gd name="T48" fmla="*/ 26 w 64"/>
                  <a:gd name="T49" fmla="*/ 10 h 45"/>
                  <a:gd name="T50" fmla="*/ 22 w 64"/>
                  <a:gd name="T51" fmla="*/ 11 h 45"/>
                  <a:gd name="T52" fmla="*/ 19 w 64"/>
                  <a:gd name="T53" fmla="*/ 15 h 45"/>
                  <a:gd name="T54" fmla="*/ 13 w 64"/>
                  <a:gd name="T55" fmla="*/ 17 h 45"/>
                  <a:gd name="T56" fmla="*/ 9 w 64"/>
                  <a:gd name="T57" fmla="*/ 17 h 45"/>
                  <a:gd name="T58" fmla="*/ 6 w 64"/>
                  <a:gd name="T59" fmla="*/ 18 h 45"/>
                  <a:gd name="T60" fmla="*/ 3 w 64"/>
                  <a:gd name="T61" fmla="*/ 23 h 45"/>
                  <a:gd name="T62" fmla="*/ 4 w 64"/>
                  <a:gd name="T63" fmla="*/ 34 h 45"/>
                  <a:gd name="T64" fmla="*/ 6 w 64"/>
                  <a:gd name="T65" fmla="*/ 39 h 45"/>
                  <a:gd name="T66" fmla="*/ 9 w 64"/>
                  <a:gd name="T67" fmla="*/ 45 h 45"/>
                  <a:gd name="T68" fmla="*/ 12 w 64"/>
                  <a:gd name="T69" fmla="*/ 3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4" h="45">
                    <a:moveTo>
                      <a:pt x="12" y="37"/>
                    </a:moveTo>
                    <a:cubicBezTo>
                      <a:pt x="13" y="37"/>
                      <a:pt x="16" y="36"/>
                      <a:pt x="17" y="37"/>
                    </a:cubicBezTo>
                    <a:cubicBezTo>
                      <a:pt x="17" y="38"/>
                      <a:pt x="20" y="38"/>
                      <a:pt x="20" y="38"/>
                    </a:cubicBezTo>
                    <a:cubicBezTo>
                      <a:pt x="21" y="36"/>
                      <a:pt x="20" y="34"/>
                      <a:pt x="21" y="33"/>
                    </a:cubicBezTo>
                    <a:cubicBezTo>
                      <a:pt x="21" y="32"/>
                      <a:pt x="23" y="29"/>
                      <a:pt x="25" y="30"/>
                    </a:cubicBezTo>
                    <a:cubicBezTo>
                      <a:pt x="27" y="30"/>
                      <a:pt x="28" y="32"/>
                      <a:pt x="30" y="33"/>
                    </a:cubicBezTo>
                    <a:cubicBezTo>
                      <a:pt x="32" y="34"/>
                      <a:pt x="34" y="34"/>
                      <a:pt x="36" y="34"/>
                    </a:cubicBezTo>
                    <a:cubicBezTo>
                      <a:pt x="37" y="34"/>
                      <a:pt x="39" y="35"/>
                      <a:pt x="39" y="34"/>
                    </a:cubicBezTo>
                    <a:cubicBezTo>
                      <a:pt x="40" y="33"/>
                      <a:pt x="40" y="29"/>
                      <a:pt x="41" y="30"/>
                    </a:cubicBezTo>
                    <a:cubicBezTo>
                      <a:pt x="43" y="31"/>
                      <a:pt x="43" y="31"/>
                      <a:pt x="45" y="31"/>
                    </a:cubicBezTo>
                    <a:cubicBezTo>
                      <a:pt x="47" y="30"/>
                      <a:pt x="48" y="31"/>
                      <a:pt x="50" y="31"/>
                    </a:cubicBezTo>
                    <a:cubicBezTo>
                      <a:pt x="52" y="31"/>
                      <a:pt x="53" y="28"/>
                      <a:pt x="55" y="29"/>
                    </a:cubicBezTo>
                    <a:cubicBezTo>
                      <a:pt x="56" y="29"/>
                      <a:pt x="58" y="31"/>
                      <a:pt x="60" y="30"/>
                    </a:cubicBezTo>
                    <a:cubicBezTo>
                      <a:pt x="64" y="28"/>
                      <a:pt x="59" y="26"/>
                      <a:pt x="58" y="24"/>
                    </a:cubicBezTo>
                    <a:cubicBezTo>
                      <a:pt x="57" y="22"/>
                      <a:pt x="57" y="21"/>
                      <a:pt x="55" y="20"/>
                    </a:cubicBezTo>
                    <a:cubicBezTo>
                      <a:pt x="53" y="19"/>
                      <a:pt x="52" y="18"/>
                      <a:pt x="51" y="16"/>
                    </a:cubicBezTo>
                    <a:cubicBezTo>
                      <a:pt x="51" y="14"/>
                      <a:pt x="49" y="14"/>
                      <a:pt x="47" y="13"/>
                    </a:cubicBezTo>
                    <a:cubicBezTo>
                      <a:pt x="47" y="13"/>
                      <a:pt x="47" y="12"/>
                      <a:pt x="46" y="12"/>
                    </a:cubicBezTo>
                    <a:cubicBezTo>
                      <a:pt x="46" y="12"/>
                      <a:pt x="44" y="12"/>
                      <a:pt x="44" y="12"/>
                    </a:cubicBezTo>
                    <a:cubicBezTo>
                      <a:pt x="43" y="11"/>
                      <a:pt x="44" y="7"/>
                      <a:pt x="44" y="6"/>
                    </a:cubicBezTo>
                    <a:cubicBezTo>
                      <a:pt x="44" y="4"/>
                      <a:pt x="42" y="3"/>
                      <a:pt x="41" y="1"/>
                    </a:cubicBezTo>
                    <a:cubicBezTo>
                      <a:pt x="41" y="1"/>
                      <a:pt x="41" y="0"/>
                      <a:pt x="41" y="0"/>
                    </a:cubicBezTo>
                    <a:cubicBezTo>
                      <a:pt x="40" y="0"/>
                      <a:pt x="39" y="0"/>
                      <a:pt x="38" y="0"/>
                    </a:cubicBezTo>
                    <a:cubicBezTo>
                      <a:pt x="36" y="1"/>
                      <a:pt x="36" y="1"/>
                      <a:pt x="35" y="3"/>
                    </a:cubicBezTo>
                    <a:cubicBezTo>
                      <a:pt x="35" y="6"/>
                      <a:pt x="28" y="10"/>
                      <a:pt x="26" y="10"/>
                    </a:cubicBezTo>
                    <a:cubicBezTo>
                      <a:pt x="25" y="10"/>
                      <a:pt x="21" y="10"/>
                      <a:pt x="22" y="11"/>
                    </a:cubicBezTo>
                    <a:cubicBezTo>
                      <a:pt x="23" y="13"/>
                      <a:pt x="20" y="15"/>
                      <a:pt x="19" y="15"/>
                    </a:cubicBezTo>
                    <a:cubicBezTo>
                      <a:pt x="17" y="16"/>
                      <a:pt x="15" y="17"/>
                      <a:pt x="13" y="17"/>
                    </a:cubicBezTo>
                    <a:cubicBezTo>
                      <a:pt x="11" y="18"/>
                      <a:pt x="11" y="16"/>
                      <a:pt x="9" y="17"/>
                    </a:cubicBezTo>
                    <a:cubicBezTo>
                      <a:pt x="7" y="18"/>
                      <a:pt x="6" y="17"/>
                      <a:pt x="6" y="18"/>
                    </a:cubicBezTo>
                    <a:cubicBezTo>
                      <a:pt x="5" y="20"/>
                      <a:pt x="4" y="22"/>
                      <a:pt x="3" y="23"/>
                    </a:cubicBezTo>
                    <a:cubicBezTo>
                      <a:pt x="0" y="27"/>
                      <a:pt x="2" y="30"/>
                      <a:pt x="4" y="34"/>
                    </a:cubicBezTo>
                    <a:cubicBezTo>
                      <a:pt x="5" y="36"/>
                      <a:pt x="5" y="37"/>
                      <a:pt x="6" y="39"/>
                    </a:cubicBezTo>
                    <a:cubicBezTo>
                      <a:pt x="8" y="41"/>
                      <a:pt x="9" y="42"/>
                      <a:pt x="9" y="45"/>
                    </a:cubicBezTo>
                    <a:cubicBezTo>
                      <a:pt x="9" y="44"/>
                      <a:pt x="10" y="37"/>
                      <a:pt x="12" y="3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1" name="Freeform 743">
                <a:extLst>
                  <a:ext uri="{FF2B5EF4-FFF2-40B4-BE49-F238E27FC236}">
                    <a16:creationId xmlns:a16="http://schemas.microsoft.com/office/drawing/2014/main" id="{7E028C85-A481-2744-8E80-C2F3E84AE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0539" y="7888171"/>
                <a:ext cx="996187" cy="740694"/>
              </a:xfrm>
              <a:custGeom>
                <a:avLst/>
                <a:gdLst>
                  <a:gd name="T0" fmla="*/ 83 w 117"/>
                  <a:gd name="T1" fmla="*/ 82 h 82"/>
                  <a:gd name="T2" fmla="*/ 93 w 117"/>
                  <a:gd name="T3" fmla="*/ 76 h 82"/>
                  <a:gd name="T4" fmla="*/ 105 w 117"/>
                  <a:gd name="T5" fmla="*/ 68 h 82"/>
                  <a:gd name="T6" fmla="*/ 112 w 117"/>
                  <a:gd name="T7" fmla="*/ 64 h 82"/>
                  <a:gd name="T8" fmla="*/ 107 w 117"/>
                  <a:gd name="T9" fmla="*/ 55 h 82"/>
                  <a:gd name="T10" fmla="*/ 110 w 117"/>
                  <a:gd name="T11" fmla="*/ 46 h 82"/>
                  <a:gd name="T12" fmla="*/ 114 w 117"/>
                  <a:gd name="T13" fmla="*/ 40 h 82"/>
                  <a:gd name="T14" fmla="*/ 117 w 117"/>
                  <a:gd name="T15" fmla="*/ 21 h 82"/>
                  <a:gd name="T16" fmla="*/ 81 w 117"/>
                  <a:gd name="T17" fmla="*/ 1 h 82"/>
                  <a:gd name="T18" fmla="*/ 75 w 117"/>
                  <a:gd name="T19" fmla="*/ 2 h 82"/>
                  <a:gd name="T20" fmla="*/ 67 w 117"/>
                  <a:gd name="T21" fmla="*/ 2 h 82"/>
                  <a:gd name="T22" fmla="*/ 59 w 117"/>
                  <a:gd name="T23" fmla="*/ 1 h 82"/>
                  <a:gd name="T24" fmla="*/ 29 w 117"/>
                  <a:gd name="T25" fmla="*/ 21 h 82"/>
                  <a:gd name="T26" fmla="*/ 22 w 117"/>
                  <a:gd name="T27" fmla="*/ 25 h 82"/>
                  <a:gd name="T28" fmla="*/ 19 w 117"/>
                  <a:gd name="T29" fmla="*/ 42 h 82"/>
                  <a:gd name="T30" fmla="*/ 8 w 117"/>
                  <a:gd name="T31" fmla="*/ 43 h 82"/>
                  <a:gd name="T32" fmla="*/ 5 w 117"/>
                  <a:gd name="T33" fmla="*/ 51 h 82"/>
                  <a:gd name="T34" fmla="*/ 11 w 117"/>
                  <a:gd name="T35" fmla="*/ 56 h 82"/>
                  <a:gd name="T36" fmla="*/ 19 w 117"/>
                  <a:gd name="T37" fmla="*/ 62 h 82"/>
                  <a:gd name="T38" fmla="*/ 21 w 117"/>
                  <a:gd name="T39" fmla="*/ 55 h 82"/>
                  <a:gd name="T40" fmla="*/ 28 w 117"/>
                  <a:gd name="T41" fmla="*/ 50 h 82"/>
                  <a:gd name="T42" fmla="*/ 35 w 117"/>
                  <a:gd name="T43" fmla="*/ 53 h 82"/>
                  <a:gd name="T44" fmla="*/ 46 w 117"/>
                  <a:gd name="T45" fmla="*/ 55 h 82"/>
                  <a:gd name="T46" fmla="*/ 64 w 117"/>
                  <a:gd name="T47" fmla="*/ 53 h 82"/>
                  <a:gd name="T48" fmla="*/ 68 w 117"/>
                  <a:gd name="T49" fmla="*/ 47 h 82"/>
                  <a:gd name="T50" fmla="*/ 77 w 117"/>
                  <a:gd name="T51" fmla="*/ 31 h 82"/>
                  <a:gd name="T52" fmla="*/ 79 w 117"/>
                  <a:gd name="T53" fmla="*/ 16 h 82"/>
                  <a:gd name="T54" fmla="*/ 75 w 117"/>
                  <a:gd name="T55" fmla="*/ 2 h 82"/>
                  <a:gd name="T56" fmla="*/ 78 w 117"/>
                  <a:gd name="T57" fmla="*/ 16 h 82"/>
                  <a:gd name="T58" fmla="*/ 77 w 117"/>
                  <a:gd name="T59" fmla="*/ 35 h 82"/>
                  <a:gd name="T60" fmla="*/ 68 w 117"/>
                  <a:gd name="T61" fmla="*/ 46 h 82"/>
                  <a:gd name="T62" fmla="*/ 72 w 117"/>
                  <a:gd name="T63" fmla="*/ 55 h 82"/>
                  <a:gd name="T64" fmla="*/ 75 w 117"/>
                  <a:gd name="T65" fmla="*/ 65 h 82"/>
                  <a:gd name="T66" fmla="*/ 72 w 117"/>
                  <a:gd name="T67" fmla="*/ 74 h 82"/>
                  <a:gd name="T68" fmla="*/ 77 w 117"/>
                  <a:gd name="T69" fmla="*/ 81 h 82"/>
                  <a:gd name="T70" fmla="*/ 80 w 117"/>
                  <a:gd name="T71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" h="82">
                    <a:moveTo>
                      <a:pt x="80" y="81"/>
                    </a:moveTo>
                    <a:cubicBezTo>
                      <a:pt x="81" y="80"/>
                      <a:pt x="82" y="82"/>
                      <a:pt x="83" y="82"/>
                    </a:cubicBezTo>
                    <a:cubicBezTo>
                      <a:pt x="85" y="81"/>
                      <a:pt x="87" y="80"/>
                      <a:pt x="89" y="79"/>
                    </a:cubicBezTo>
                    <a:cubicBezTo>
                      <a:pt x="90" y="79"/>
                      <a:pt x="93" y="78"/>
                      <a:pt x="93" y="76"/>
                    </a:cubicBezTo>
                    <a:cubicBezTo>
                      <a:pt x="93" y="74"/>
                      <a:pt x="94" y="75"/>
                      <a:pt x="96" y="74"/>
                    </a:cubicBezTo>
                    <a:cubicBezTo>
                      <a:pt x="99" y="74"/>
                      <a:pt x="103" y="71"/>
                      <a:pt x="105" y="68"/>
                    </a:cubicBezTo>
                    <a:cubicBezTo>
                      <a:pt x="106" y="67"/>
                      <a:pt x="106" y="66"/>
                      <a:pt x="107" y="65"/>
                    </a:cubicBezTo>
                    <a:cubicBezTo>
                      <a:pt x="108" y="64"/>
                      <a:pt x="110" y="64"/>
                      <a:pt x="112" y="64"/>
                    </a:cubicBezTo>
                    <a:cubicBezTo>
                      <a:pt x="112" y="62"/>
                      <a:pt x="110" y="61"/>
                      <a:pt x="109" y="59"/>
                    </a:cubicBezTo>
                    <a:cubicBezTo>
                      <a:pt x="109" y="58"/>
                      <a:pt x="110" y="55"/>
                      <a:pt x="107" y="55"/>
                    </a:cubicBezTo>
                    <a:cubicBezTo>
                      <a:pt x="106" y="55"/>
                      <a:pt x="109" y="53"/>
                      <a:pt x="108" y="52"/>
                    </a:cubicBezTo>
                    <a:cubicBezTo>
                      <a:pt x="108" y="49"/>
                      <a:pt x="109" y="48"/>
                      <a:pt x="110" y="46"/>
                    </a:cubicBezTo>
                    <a:cubicBezTo>
                      <a:pt x="110" y="44"/>
                      <a:pt x="112" y="44"/>
                      <a:pt x="112" y="42"/>
                    </a:cubicBezTo>
                    <a:cubicBezTo>
                      <a:pt x="112" y="41"/>
                      <a:pt x="113" y="40"/>
                      <a:pt x="114" y="40"/>
                    </a:cubicBezTo>
                    <a:cubicBezTo>
                      <a:pt x="117" y="40"/>
                      <a:pt x="117" y="40"/>
                      <a:pt x="117" y="38"/>
                    </a:cubicBezTo>
                    <a:cubicBezTo>
                      <a:pt x="117" y="32"/>
                      <a:pt x="117" y="27"/>
                      <a:pt x="117" y="21"/>
                    </a:cubicBezTo>
                    <a:cubicBezTo>
                      <a:pt x="117" y="19"/>
                      <a:pt x="113" y="18"/>
                      <a:pt x="111" y="17"/>
                    </a:cubicBezTo>
                    <a:cubicBezTo>
                      <a:pt x="101" y="12"/>
                      <a:pt x="91" y="6"/>
                      <a:pt x="81" y="1"/>
                    </a:cubicBezTo>
                    <a:cubicBezTo>
                      <a:pt x="80" y="1"/>
                      <a:pt x="80" y="0"/>
                      <a:pt x="79" y="0"/>
                    </a:cubicBezTo>
                    <a:cubicBezTo>
                      <a:pt x="78" y="1"/>
                      <a:pt x="76" y="2"/>
                      <a:pt x="75" y="2"/>
                    </a:cubicBezTo>
                    <a:cubicBezTo>
                      <a:pt x="74" y="3"/>
                      <a:pt x="72" y="5"/>
                      <a:pt x="71" y="5"/>
                    </a:cubicBezTo>
                    <a:cubicBezTo>
                      <a:pt x="70" y="5"/>
                      <a:pt x="69" y="3"/>
                      <a:pt x="67" y="2"/>
                    </a:cubicBezTo>
                    <a:cubicBezTo>
                      <a:pt x="66" y="1"/>
                      <a:pt x="65" y="1"/>
                      <a:pt x="64" y="1"/>
                    </a:cubicBezTo>
                    <a:cubicBezTo>
                      <a:pt x="62" y="0"/>
                      <a:pt x="61" y="0"/>
                      <a:pt x="59" y="1"/>
                    </a:cubicBezTo>
                    <a:cubicBezTo>
                      <a:pt x="52" y="5"/>
                      <a:pt x="45" y="10"/>
                      <a:pt x="38" y="14"/>
                    </a:cubicBezTo>
                    <a:cubicBezTo>
                      <a:pt x="35" y="16"/>
                      <a:pt x="32" y="18"/>
                      <a:pt x="29" y="21"/>
                    </a:cubicBezTo>
                    <a:cubicBezTo>
                      <a:pt x="28" y="22"/>
                      <a:pt x="27" y="22"/>
                      <a:pt x="26" y="22"/>
                    </a:cubicBezTo>
                    <a:cubicBezTo>
                      <a:pt x="23" y="22"/>
                      <a:pt x="22" y="22"/>
                      <a:pt x="22" y="25"/>
                    </a:cubicBezTo>
                    <a:cubicBezTo>
                      <a:pt x="22" y="28"/>
                      <a:pt x="22" y="31"/>
                      <a:pt x="22" y="34"/>
                    </a:cubicBezTo>
                    <a:cubicBezTo>
                      <a:pt x="22" y="37"/>
                      <a:pt x="21" y="40"/>
                      <a:pt x="19" y="42"/>
                    </a:cubicBezTo>
                    <a:cubicBezTo>
                      <a:pt x="18" y="43"/>
                      <a:pt x="15" y="43"/>
                      <a:pt x="14" y="43"/>
                    </a:cubicBezTo>
                    <a:cubicBezTo>
                      <a:pt x="12" y="43"/>
                      <a:pt x="10" y="43"/>
                      <a:pt x="8" y="43"/>
                    </a:cubicBezTo>
                    <a:cubicBezTo>
                      <a:pt x="6" y="43"/>
                      <a:pt x="4" y="44"/>
                      <a:pt x="2" y="44"/>
                    </a:cubicBezTo>
                    <a:cubicBezTo>
                      <a:pt x="0" y="44"/>
                      <a:pt x="5" y="51"/>
                      <a:pt x="5" y="51"/>
                    </a:cubicBezTo>
                    <a:cubicBezTo>
                      <a:pt x="6" y="54"/>
                      <a:pt x="7" y="56"/>
                      <a:pt x="10" y="57"/>
                    </a:cubicBezTo>
                    <a:cubicBezTo>
                      <a:pt x="10" y="57"/>
                      <a:pt x="11" y="56"/>
                      <a:pt x="11" y="56"/>
                    </a:cubicBezTo>
                    <a:cubicBezTo>
                      <a:pt x="12" y="57"/>
                      <a:pt x="12" y="60"/>
                      <a:pt x="14" y="58"/>
                    </a:cubicBezTo>
                    <a:cubicBezTo>
                      <a:pt x="16" y="56"/>
                      <a:pt x="18" y="61"/>
                      <a:pt x="19" y="62"/>
                    </a:cubicBezTo>
                    <a:cubicBezTo>
                      <a:pt x="19" y="61"/>
                      <a:pt x="20" y="59"/>
                      <a:pt x="20" y="58"/>
                    </a:cubicBezTo>
                    <a:cubicBezTo>
                      <a:pt x="20" y="57"/>
                      <a:pt x="21" y="56"/>
                      <a:pt x="21" y="55"/>
                    </a:cubicBezTo>
                    <a:cubicBezTo>
                      <a:pt x="22" y="52"/>
                      <a:pt x="22" y="52"/>
                      <a:pt x="25" y="51"/>
                    </a:cubicBezTo>
                    <a:cubicBezTo>
                      <a:pt x="26" y="50"/>
                      <a:pt x="27" y="50"/>
                      <a:pt x="28" y="50"/>
                    </a:cubicBezTo>
                    <a:cubicBezTo>
                      <a:pt x="29" y="49"/>
                      <a:pt x="30" y="51"/>
                      <a:pt x="31" y="51"/>
                    </a:cubicBezTo>
                    <a:cubicBezTo>
                      <a:pt x="33" y="51"/>
                      <a:pt x="34" y="52"/>
                      <a:pt x="35" y="53"/>
                    </a:cubicBezTo>
                    <a:cubicBezTo>
                      <a:pt x="36" y="54"/>
                      <a:pt x="37" y="54"/>
                      <a:pt x="39" y="54"/>
                    </a:cubicBezTo>
                    <a:cubicBezTo>
                      <a:pt x="42" y="52"/>
                      <a:pt x="43" y="55"/>
                      <a:pt x="46" y="55"/>
                    </a:cubicBezTo>
                    <a:cubicBezTo>
                      <a:pt x="49" y="55"/>
                      <a:pt x="52" y="53"/>
                      <a:pt x="55" y="53"/>
                    </a:cubicBezTo>
                    <a:cubicBezTo>
                      <a:pt x="57" y="53"/>
                      <a:pt x="61" y="54"/>
                      <a:pt x="64" y="53"/>
                    </a:cubicBezTo>
                    <a:cubicBezTo>
                      <a:pt x="65" y="53"/>
                      <a:pt x="66" y="52"/>
                      <a:pt x="67" y="51"/>
                    </a:cubicBezTo>
                    <a:cubicBezTo>
                      <a:pt x="69" y="50"/>
                      <a:pt x="68" y="49"/>
                      <a:pt x="68" y="47"/>
                    </a:cubicBezTo>
                    <a:cubicBezTo>
                      <a:pt x="68" y="42"/>
                      <a:pt x="73" y="39"/>
                      <a:pt x="77" y="35"/>
                    </a:cubicBezTo>
                    <a:cubicBezTo>
                      <a:pt x="78" y="34"/>
                      <a:pt x="77" y="32"/>
                      <a:pt x="77" y="31"/>
                    </a:cubicBezTo>
                    <a:cubicBezTo>
                      <a:pt x="77" y="28"/>
                      <a:pt x="77" y="26"/>
                      <a:pt x="77" y="23"/>
                    </a:cubicBezTo>
                    <a:cubicBezTo>
                      <a:pt x="78" y="21"/>
                      <a:pt x="79" y="18"/>
                      <a:pt x="79" y="16"/>
                    </a:cubicBezTo>
                    <a:cubicBezTo>
                      <a:pt x="78" y="14"/>
                      <a:pt x="77" y="12"/>
                      <a:pt x="76" y="11"/>
                    </a:cubicBezTo>
                    <a:cubicBezTo>
                      <a:pt x="74" y="8"/>
                      <a:pt x="75" y="5"/>
                      <a:pt x="75" y="2"/>
                    </a:cubicBezTo>
                    <a:cubicBezTo>
                      <a:pt x="75" y="5"/>
                      <a:pt x="75" y="7"/>
                      <a:pt x="75" y="9"/>
                    </a:cubicBezTo>
                    <a:cubicBezTo>
                      <a:pt x="75" y="11"/>
                      <a:pt x="78" y="14"/>
                      <a:pt x="78" y="16"/>
                    </a:cubicBezTo>
                    <a:cubicBezTo>
                      <a:pt x="79" y="19"/>
                      <a:pt x="77" y="23"/>
                      <a:pt x="77" y="26"/>
                    </a:cubicBezTo>
                    <a:cubicBezTo>
                      <a:pt x="77" y="28"/>
                      <a:pt x="78" y="32"/>
                      <a:pt x="77" y="35"/>
                    </a:cubicBezTo>
                    <a:cubicBezTo>
                      <a:pt x="76" y="37"/>
                      <a:pt x="72" y="39"/>
                      <a:pt x="71" y="41"/>
                    </a:cubicBezTo>
                    <a:cubicBezTo>
                      <a:pt x="69" y="42"/>
                      <a:pt x="68" y="44"/>
                      <a:pt x="68" y="46"/>
                    </a:cubicBezTo>
                    <a:cubicBezTo>
                      <a:pt x="67" y="49"/>
                      <a:pt x="69" y="50"/>
                      <a:pt x="70" y="53"/>
                    </a:cubicBezTo>
                    <a:cubicBezTo>
                      <a:pt x="70" y="54"/>
                      <a:pt x="71" y="54"/>
                      <a:pt x="72" y="55"/>
                    </a:cubicBezTo>
                    <a:cubicBezTo>
                      <a:pt x="74" y="56"/>
                      <a:pt x="75" y="57"/>
                      <a:pt x="75" y="59"/>
                    </a:cubicBezTo>
                    <a:cubicBezTo>
                      <a:pt x="75" y="61"/>
                      <a:pt x="75" y="63"/>
                      <a:pt x="75" y="65"/>
                    </a:cubicBezTo>
                    <a:cubicBezTo>
                      <a:pt x="75" y="66"/>
                      <a:pt x="76" y="68"/>
                      <a:pt x="77" y="70"/>
                    </a:cubicBezTo>
                    <a:cubicBezTo>
                      <a:pt x="74" y="70"/>
                      <a:pt x="67" y="70"/>
                      <a:pt x="72" y="74"/>
                    </a:cubicBezTo>
                    <a:cubicBezTo>
                      <a:pt x="74" y="75"/>
                      <a:pt x="75" y="76"/>
                      <a:pt x="76" y="78"/>
                    </a:cubicBezTo>
                    <a:cubicBezTo>
                      <a:pt x="76" y="79"/>
                      <a:pt x="77" y="80"/>
                      <a:pt x="77" y="81"/>
                    </a:cubicBezTo>
                    <a:cubicBezTo>
                      <a:pt x="77" y="82"/>
                      <a:pt x="80" y="81"/>
                      <a:pt x="80" y="81"/>
                    </a:cubicBezTo>
                    <a:cubicBezTo>
                      <a:pt x="82" y="80"/>
                      <a:pt x="80" y="81"/>
                      <a:pt x="80" y="8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2" name="Freeform 744">
                <a:extLst>
                  <a:ext uri="{FF2B5EF4-FFF2-40B4-BE49-F238E27FC236}">
                    <a16:creationId xmlns:a16="http://schemas.microsoft.com/office/drawing/2014/main" id="{CC02B3EF-BB5D-FB4E-945A-1A6552844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0880" y="7906613"/>
                <a:ext cx="699944" cy="912805"/>
              </a:xfrm>
              <a:custGeom>
                <a:avLst/>
                <a:gdLst>
                  <a:gd name="T0" fmla="*/ 6 w 82"/>
                  <a:gd name="T1" fmla="*/ 39 h 101"/>
                  <a:gd name="T2" fmla="*/ 6 w 82"/>
                  <a:gd name="T3" fmla="*/ 41 h 101"/>
                  <a:gd name="T4" fmla="*/ 4 w 82"/>
                  <a:gd name="T5" fmla="*/ 43 h 101"/>
                  <a:gd name="T6" fmla="*/ 2 w 82"/>
                  <a:gd name="T7" fmla="*/ 49 h 101"/>
                  <a:gd name="T8" fmla="*/ 2 w 82"/>
                  <a:gd name="T9" fmla="*/ 51 h 101"/>
                  <a:gd name="T10" fmla="*/ 1 w 82"/>
                  <a:gd name="T11" fmla="*/ 53 h 101"/>
                  <a:gd name="T12" fmla="*/ 4 w 82"/>
                  <a:gd name="T13" fmla="*/ 58 h 101"/>
                  <a:gd name="T14" fmla="*/ 6 w 82"/>
                  <a:gd name="T15" fmla="*/ 60 h 101"/>
                  <a:gd name="T16" fmla="*/ 6 w 82"/>
                  <a:gd name="T17" fmla="*/ 63 h 101"/>
                  <a:gd name="T18" fmla="*/ 9 w 82"/>
                  <a:gd name="T19" fmla="*/ 68 h 101"/>
                  <a:gd name="T20" fmla="*/ 9 w 82"/>
                  <a:gd name="T21" fmla="*/ 74 h 101"/>
                  <a:gd name="T22" fmla="*/ 15 w 82"/>
                  <a:gd name="T23" fmla="*/ 76 h 101"/>
                  <a:gd name="T24" fmla="*/ 18 w 82"/>
                  <a:gd name="T25" fmla="*/ 81 h 101"/>
                  <a:gd name="T26" fmla="*/ 22 w 82"/>
                  <a:gd name="T27" fmla="*/ 84 h 101"/>
                  <a:gd name="T28" fmla="*/ 26 w 82"/>
                  <a:gd name="T29" fmla="*/ 88 h 101"/>
                  <a:gd name="T30" fmla="*/ 26 w 82"/>
                  <a:gd name="T31" fmla="*/ 91 h 101"/>
                  <a:gd name="T32" fmla="*/ 28 w 82"/>
                  <a:gd name="T33" fmla="*/ 92 h 101"/>
                  <a:gd name="T34" fmla="*/ 32 w 82"/>
                  <a:gd name="T35" fmla="*/ 96 h 101"/>
                  <a:gd name="T36" fmla="*/ 35 w 82"/>
                  <a:gd name="T37" fmla="*/ 95 h 101"/>
                  <a:gd name="T38" fmla="*/ 39 w 82"/>
                  <a:gd name="T39" fmla="*/ 94 h 101"/>
                  <a:gd name="T40" fmla="*/ 44 w 82"/>
                  <a:gd name="T41" fmla="*/ 100 h 101"/>
                  <a:gd name="T42" fmla="*/ 51 w 82"/>
                  <a:gd name="T43" fmla="*/ 100 h 101"/>
                  <a:gd name="T44" fmla="*/ 55 w 82"/>
                  <a:gd name="T45" fmla="*/ 98 h 101"/>
                  <a:gd name="T46" fmla="*/ 59 w 82"/>
                  <a:gd name="T47" fmla="*/ 97 h 101"/>
                  <a:gd name="T48" fmla="*/ 69 w 82"/>
                  <a:gd name="T49" fmla="*/ 94 h 101"/>
                  <a:gd name="T50" fmla="*/ 69 w 82"/>
                  <a:gd name="T51" fmla="*/ 91 h 101"/>
                  <a:gd name="T52" fmla="*/ 66 w 82"/>
                  <a:gd name="T53" fmla="*/ 90 h 101"/>
                  <a:gd name="T54" fmla="*/ 61 w 82"/>
                  <a:gd name="T55" fmla="*/ 83 h 101"/>
                  <a:gd name="T56" fmla="*/ 59 w 82"/>
                  <a:gd name="T57" fmla="*/ 80 h 101"/>
                  <a:gd name="T58" fmla="*/ 56 w 82"/>
                  <a:gd name="T59" fmla="*/ 78 h 101"/>
                  <a:gd name="T60" fmla="*/ 59 w 82"/>
                  <a:gd name="T61" fmla="*/ 75 h 101"/>
                  <a:gd name="T62" fmla="*/ 61 w 82"/>
                  <a:gd name="T63" fmla="*/ 67 h 101"/>
                  <a:gd name="T64" fmla="*/ 62 w 82"/>
                  <a:gd name="T65" fmla="*/ 64 h 101"/>
                  <a:gd name="T66" fmla="*/ 65 w 82"/>
                  <a:gd name="T67" fmla="*/ 62 h 101"/>
                  <a:gd name="T68" fmla="*/ 65 w 82"/>
                  <a:gd name="T69" fmla="*/ 58 h 101"/>
                  <a:gd name="T70" fmla="*/ 67 w 82"/>
                  <a:gd name="T71" fmla="*/ 55 h 101"/>
                  <a:gd name="T72" fmla="*/ 71 w 82"/>
                  <a:gd name="T73" fmla="*/ 52 h 101"/>
                  <a:gd name="T74" fmla="*/ 72 w 82"/>
                  <a:gd name="T75" fmla="*/ 45 h 101"/>
                  <a:gd name="T76" fmla="*/ 72 w 82"/>
                  <a:gd name="T77" fmla="*/ 42 h 101"/>
                  <a:gd name="T78" fmla="*/ 74 w 82"/>
                  <a:gd name="T79" fmla="*/ 37 h 101"/>
                  <a:gd name="T80" fmla="*/ 79 w 82"/>
                  <a:gd name="T81" fmla="*/ 29 h 101"/>
                  <a:gd name="T82" fmla="*/ 82 w 82"/>
                  <a:gd name="T83" fmla="*/ 27 h 101"/>
                  <a:gd name="T84" fmla="*/ 79 w 82"/>
                  <a:gd name="T85" fmla="*/ 23 h 101"/>
                  <a:gd name="T86" fmla="*/ 76 w 82"/>
                  <a:gd name="T87" fmla="*/ 17 h 101"/>
                  <a:gd name="T88" fmla="*/ 76 w 82"/>
                  <a:gd name="T89" fmla="*/ 11 h 101"/>
                  <a:gd name="T90" fmla="*/ 75 w 82"/>
                  <a:gd name="T91" fmla="*/ 9 h 101"/>
                  <a:gd name="T92" fmla="*/ 74 w 82"/>
                  <a:gd name="T93" fmla="*/ 5 h 101"/>
                  <a:gd name="T94" fmla="*/ 68 w 82"/>
                  <a:gd name="T95" fmla="*/ 0 h 101"/>
                  <a:gd name="T96" fmla="*/ 64 w 82"/>
                  <a:gd name="T97" fmla="*/ 2 h 101"/>
                  <a:gd name="T98" fmla="*/ 60 w 82"/>
                  <a:gd name="T99" fmla="*/ 5 h 101"/>
                  <a:gd name="T100" fmla="*/ 56 w 82"/>
                  <a:gd name="T101" fmla="*/ 5 h 101"/>
                  <a:gd name="T102" fmla="*/ 46 w 82"/>
                  <a:gd name="T103" fmla="*/ 5 h 101"/>
                  <a:gd name="T104" fmla="*/ 17 w 82"/>
                  <a:gd name="T105" fmla="*/ 5 h 101"/>
                  <a:gd name="T106" fmla="*/ 16 w 82"/>
                  <a:gd name="T107" fmla="*/ 14 h 101"/>
                  <a:gd name="T108" fmla="*/ 13 w 82"/>
                  <a:gd name="T109" fmla="*/ 16 h 101"/>
                  <a:gd name="T110" fmla="*/ 11 w 82"/>
                  <a:gd name="T111" fmla="*/ 18 h 101"/>
                  <a:gd name="T112" fmla="*/ 11 w 82"/>
                  <a:gd name="T113" fmla="*/ 32 h 101"/>
                  <a:gd name="T114" fmla="*/ 11 w 82"/>
                  <a:gd name="T115" fmla="*/ 37 h 101"/>
                  <a:gd name="T116" fmla="*/ 6 w 82"/>
                  <a:gd name="T117" fmla="*/ 3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2" h="101">
                    <a:moveTo>
                      <a:pt x="6" y="39"/>
                    </a:moveTo>
                    <a:cubicBezTo>
                      <a:pt x="6" y="39"/>
                      <a:pt x="6" y="40"/>
                      <a:pt x="6" y="41"/>
                    </a:cubicBezTo>
                    <a:cubicBezTo>
                      <a:pt x="5" y="42"/>
                      <a:pt x="4" y="42"/>
                      <a:pt x="4" y="43"/>
                    </a:cubicBezTo>
                    <a:cubicBezTo>
                      <a:pt x="4" y="45"/>
                      <a:pt x="2" y="47"/>
                      <a:pt x="2" y="49"/>
                    </a:cubicBezTo>
                    <a:cubicBezTo>
                      <a:pt x="2" y="50"/>
                      <a:pt x="3" y="51"/>
                      <a:pt x="2" y="51"/>
                    </a:cubicBezTo>
                    <a:cubicBezTo>
                      <a:pt x="2" y="52"/>
                      <a:pt x="0" y="53"/>
                      <a:pt x="1" y="53"/>
                    </a:cubicBezTo>
                    <a:cubicBezTo>
                      <a:pt x="4" y="53"/>
                      <a:pt x="3" y="57"/>
                      <a:pt x="4" y="58"/>
                    </a:cubicBezTo>
                    <a:cubicBezTo>
                      <a:pt x="4" y="59"/>
                      <a:pt x="5" y="59"/>
                      <a:pt x="6" y="60"/>
                    </a:cubicBezTo>
                    <a:cubicBezTo>
                      <a:pt x="6" y="61"/>
                      <a:pt x="6" y="62"/>
                      <a:pt x="6" y="63"/>
                    </a:cubicBezTo>
                    <a:cubicBezTo>
                      <a:pt x="7" y="65"/>
                      <a:pt x="9" y="66"/>
                      <a:pt x="9" y="68"/>
                    </a:cubicBezTo>
                    <a:cubicBezTo>
                      <a:pt x="9" y="69"/>
                      <a:pt x="8" y="74"/>
                      <a:pt x="9" y="74"/>
                    </a:cubicBezTo>
                    <a:cubicBezTo>
                      <a:pt x="12" y="74"/>
                      <a:pt x="13" y="75"/>
                      <a:pt x="15" y="76"/>
                    </a:cubicBezTo>
                    <a:cubicBezTo>
                      <a:pt x="17" y="77"/>
                      <a:pt x="16" y="80"/>
                      <a:pt x="18" y="81"/>
                    </a:cubicBezTo>
                    <a:cubicBezTo>
                      <a:pt x="19" y="82"/>
                      <a:pt x="22" y="82"/>
                      <a:pt x="22" y="84"/>
                    </a:cubicBezTo>
                    <a:cubicBezTo>
                      <a:pt x="22" y="86"/>
                      <a:pt x="25" y="87"/>
                      <a:pt x="26" y="88"/>
                    </a:cubicBezTo>
                    <a:cubicBezTo>
                      <a:pt x="26" y="89"/>
                      <a:pt x="26" y="90"/>
                      <a:pt x="26" y="91"/>
                    </a:cubicBezTo>
                    <a:cubicBezTo>
                      <a:pt x="27" y="91"/>
                      <a:pt x="28" y="92"/>
                      <a:pt x="28" y="92"/>
                    </a:cubicBezTo>
                    <a:cubicBezTo>
                      <a:pt x="29" y="93"/>
                      <a:pt x="30" y="95"/>
                      <a:pt x="32" y="96"/>
                    </a:cubicBezTo>
                    <a:cubicBezTo>
                      <a:pt x="33" y="97"/>
                      <a:pt x="33" y="93"/>
                      <a:pt x="35" y="95"/>
                    </a:cubicBezTo>
                    <a:cubicBezTo>
                      <a:pt x="37" y="96"/>
                      <a:pt x="37" y="94"/>
                      <a:pt x="39" y="94"/>
                    </a:cubicBezTo>
                    <a:cubicBezTo>
                      <a:pt x="41" y="95"/>
                      <a:pt x="42" y="98"/>
                      <a:pt x="44" y="100"/>
                    </a:cubicBezTo>
                    <a:cubicBezTo>
                      <a:pt x="46" y="95"/>
                      <a:pt x="49" y="101"/>
                      <a:pt x="51" y="100"/>
                    </a:cubicBezTo>
                    <a:cubicBezTo>
                      <a:pt x="52" y="99"/>
                      <a:pt x="53" y="98"/>
                      <a:pt x="55" y="98"/>
                    </a:cubicBezTo>
                    <a:cubicBezTo>
                      <a:pt x="56" y="98"/>
                      <a:pt x="58" y="98"/>
                      <a:pt x="59" y="97"/>
                    </a:cubicBezTo>
                    <a:cubicBezTo>
                      <a:pt x="61" y="93"/>
                      <a:pt x="65" y="91"/>
                      <a:pt x="69" y="94"/>
                    </a:cubicBezTo>
                    <a:cubicBezTo>
                      <a:pt x="69" y="93"/>
                      <a:pt x="69" y="92"/>
                      <a:pt x="69" y="91"/>
                    </a:cubicBezTo>
                    <a:cubicBezTo>
                      <a:pt x="69" y="90"/>
                      <a:pt x="66" y="90"/>
                      <a:pt x="66" y="90"/>
                    </a:cubicBezTo>
                    <a:cubicBezTo>
                      <a:pt x="64" y="88"/>
                      <a:pt x="63" y="85"/>
                      <a:pt x="61" y="83"/>
                    </a:cubicBezTo>
                    <a:cubicBezTo>
                      <a:pt x="60" y="82"/>
                      <a:pt x="60" y="81"/>
                      <a:pt x="59" y="80"/>
                    </a:cubicBezTo>
                    <a:cubicBezTo>
                      <a:pt x="58" y="79"/>
                      <a:pt x="57" y="79"/>
                      <a:pt x="56" y="78"/>
                    </a:cubicBezTo>
                    <a:cubicBezTo>
                      <a:pt x="53" y="75"/>
                      <a:pt x="59" y="75"/>
                      <a:pt x="59" y="75"/>
                    </a:cubicBezTo>
                    <a:cubicBezTo>
                      <a:pt x="61" y="74"/>
                      <a:pt x="60" y="69"/>
                      <a:pt x="61" y="67"/>
                    </a:cubicBezTo>
                    <a:cubicBezTo>
                      <a:pt x="61" y="66"/>
                      <a:pt x="61" y="64"/>
                      <a:pt x="62" y="64"/>
                    </a:cubicBezTo>
                    <a:cubicBezTo>
                      <a:pt x="63" y="63"/>
                      <a:pt x="65" y="63"/>
                      <a:pt x="65" y="62"/>
                    </a:cubicBezTo>
                    <a:cubicBezTo>
                      <a:pt x="65" y="61"/>
                      <a:pt x="65" y="60"/>
                      <a:pt x="65" y="58"/>
                    </a:cubicBezTo>
                    <a:cubicBezTo>
                      <a:pt x="65" y="57"/>
                      <a:pt x="66" y="56"/>
                      <a:pt x="67" y="55"/>
                    </a:cubicBezTo>
                    <a:cubicBezTo>
                      <a:pt x="68" y="53"/>
                      <a:pt x="70" y="54"/>
                      <a:pt x="71" y="52"/>
                    </a:cubicBezTo>
                    <a:cubicBezTo>
                      <a:pt x="71" y="50"/>
                      <a:pt x="72" y="48"/>
                      <a:pt x="72" y="45"/>
                    </a:cubicBezTo>
                    <a:cubicBezTo>
                      <a:pt x="72" y="44"/>
                      <a:pt x="72" y="43"/>
                      <a:pt x="72" y="42"/>
                    </a:cubicBezTo>
                    <a:cubicBezTo>
                      <a:pt x="72" y="40"/>
                      <a:pt x="74" y="38"/>
                      <a:pt x="74" y="37"/>
                    </a:cubicBezTo>
                    <a:cubicBezTo>
                      <a:pt x="74" y="33"/>
                      <a:pt x="75" y="30"/>
                      <a:pt x="79" y="29"/>
                    </a:cubicBezTo>
                    <a:cubicBezTo>
                      <a:pt x="80" y="29"/>
                      <a:pt x="81" y="29"/>
                      <a:pt x="82" y="27"/>
                    </a:cubicBezTo>
                    <a:cubicBezTo>
                      <a:pt x="82" y="26"/>
                      <a:pt x="80" y="24"/>
                      <a:pt x="79" y="23"/>
                    </a:cubicBezTo>
                    <a:cubicBezTo>
                      <a:pt x="77" y="21"/>
                      <a:pt x="76" y="19"/>
                      <a:pt x="76" y="17"/>
                    </a:cubicBezTo>
                    <a:cubicBezTo>
                      <a:pt x="76" y="16"/>
                      <a:pt x="75" y="11"/>
                      <a:pt x="76" y="11"/>
                    </a:cubicBezTo>
                    <a:cubicBezTo>
                      <a:pt x="77" y="10"/>
                      <a:pt x="76" y="10"/>
                      <a:pt x="75" y="9"/>
                    </a:cubicBezTo>
                    <a:cubicBezTo>
                      <a:pt x="74" y="8"/>
                      <a:pt x="74" y="7"/>
                      <a:pt x="74" y="5"/>
                    </a:cubicBezTo>
                    <a:cubicBezTo>
                      <a:pt x="72" y="3"/>
                      <a:pt x="69" y="2"/>
                      <a:pt x="68" y="0"/>
                    </a:cubicBezTo>
                    <a:cubicBezTo>
                      <a:pt x="67" y="0"/>
                      <a:pt x="65" y="1"/>
                      <a:pt x="64" y="2"/>
                    </a:cubicBezTo>
                    <a:cubicBezTo>
                      <a:pt x="63" y="5"/>
                      <a:pt x="61" y="3"/>
                      <a:pt x="60" y="5"/>
                    </a:cubicBezTo>
                    <a:cubicBezTo>
                      <a:pt x="59" y="9"/>
                      <a:pt x="58" y="5"/>
                      <a:pt x="56" y="5"/>
                    </a:cubicBezTo>
                    <a:cubicBezTo>
                      <a:pt x="52" y="5"/>
                      <a:pt x="49" y="5"/>
                      <a:pt x="46" y="5"/>
                    </a:cubicBezTo>
                    <a:cubicBezTo>
                      <a:pt x="37" y="5"/>
                      <a:pt x="27" y="5"/>
                      <a:pt x="17" y="5"/>
                    </a:cubicBezTo>
                    <a:cubicBezTo>
                      <a:pt x="15" y="5"/>
                      <a:pt x="16" y="12"/>
                      <a:pt x="16" y="14"/>
                    </a:cubicBezTo>
                    <a:cubicBezTo>
                      <a:pt x="16" y="16"/>
                      <a:pt x="15" y="16"/>
                      <a:pt x="13" y="16"/>
                    </a:cubicBezTo>
                    <a:cubicBezTo>
                      <a:pt x="10" y="16"/>
                      <a:pt x="11" y="16"/>
                      <a:pt x="11" y="18"/>
                    </a:cubicBezTo>
                    <a:cubicBezTo>
                      <a:pt x="11" y="23"/>
                      <a:pt x="11" y="27"/>
                      <a:pt x="11" y="32"/>
                    </a:cubicBezTo>
                    <a:cubicBezTo>
                      <a:pt x="11" y="34"/>
                      <a:pt x="11" y="36"/>
                      <a:pt x="11" y="37"/>
                    </a:cubicBezTo>
                    <a:cubicBezTo>
                      <a:pt x="11" y="39"/>
                      <a:pt x="7" y="38"/>
                      <a:pt x="6" y="3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3" name="Freeform 745">
                <a:extLst>
                  <a:ext uri="{FF2B5EF4-FFF2-40B4-BE49-F238E27FC236}">
                    <a16:creationId xmlns:a16="http://schemas.microsoft.com/office/drawing/2014/main" id="{3D04A779-93CA-4E4A-A58E-3D00B0028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3699" y="8140192"/>
                <a:ext cx="273008" cy="261242"/>
              </a:xfrm>
              <a:custGeom>
                <a:avLst/>
                <a:gdLst>
                  <a:gd name="T0" fmla="*/ 3 w 32"/>
                  <a:gd name="T1" fmla="*/ 19 h 29"/>
                  <a:gd name="T2" fmla="*/ 7 w 32"/>
                  <a:gd name="T3" fmla="*/ 20 h 29"/>
                  <a:gd name="T4" fmla="*/ 7 w 32"/>
                  <a:gd name="T5" fmla="*/ 17 h 29"/>
                  <a:gd name="T6" fmla="*/ 10 w 32"/>
                  <a:gd name="T7" fmla="*/ 19 h 29"/>
                  <a:gd name="T8" fmla="*/ 12 w 32"/>
                  <a:gd name="T9" fmla="*/ 18 h 29"/>
                  <a:gd name="T10" fmla="*/ 14 w 32"/>
                  <a:gd name="T11" fmla="*/ 18 h 29"/>
                  <a:gd name="T12" fmla="*/ 29 w 32"/>
                  <a:gd name="T13" fmla="*/ 29 h 29"/>
                  <a:gd name="T14" fmla="*/ 32 w 32"/>
                  <a:gd name="T15" fmla="*/ 27 h 29"/>
                  <a:gd name="T16" fmla="*/ 24 w 32"/>
                  <a:gd name="T17" fmla="*/ 19 h 29"/>
                  <a:gd name="T18" fmla="*/ 19 w 32"/>
                  <a:gd name="T19" fmla="*/ 16 h 29"/>
                  <a:gd name="T20" fmla="*/ 17 w 32"/>
                  <a:gd name="T21" fmla="*/ 14 h 29"/>
                  <a:gd name="T22" fmla="*/ 17 w 32"/>
                  <a:gd name="T23" fmla="*/ 16 h 29"/>
                  <a:gd name="T24" fmla="*/ 16 w 32"/>
                  <a:gd name="T25" fmla="*/ 14 h 29"/>
                  <a:gd name="T26" fmla="*/ 14 w 32"/>
                  <a:gd name="T27" fmla="*/ 9 h 29"/>
                  <a:gd name="T28" fmla="*/ 10 w 32"/>
                  <a:gd name="T29" fmla="*/ 0 h 29"/>
                  <a:gd name="T30" fmla="*/ 2 w 32"/>
                  <a:gd name="T31" fmla="*/ 7 h 29"/>
                  <a:gd name="T32" fmla="*/ 1 w 32"/>
                  <a:gd name="T33" fmla="*/ 13 h 29"/>
                  <a:gd name="T34" fmla="*/ 0 w 32"/>
                  <a:gd name="T35" fmla="*/ 20 h 29"/>
                  <a:gd name="T36" fmla="*/ 3 w 32"/>
                  <a:gd name="T37" fmla="*/ 1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29">
                    <a:moveTo>
                      <a:pt x="3" y="19"/>
                    </a:moveTo>
                    <a:cubicBezTo>
                      <a:pt x="4" y="19"/>
                      <a:pt x="6" y="21"/>
                      <a:pt x="7" y="20"/>
                    </a:cubicBezTo>
                    <a:cubicBezTo>
                      <a:pt x="7" y="19"/>
                      <a:pt x="6" y="17"/>
                      <a:pt x="7" y="17"/>
                    </a:cubicBezTo>
                    <a:cubicBezTo>
                      <a:pt x="9" y="17"/>
                      <a:pt x="9" y="19"/>
                      <a:pt x="10" y="19"/>
                    </a:cubicBezTo>
                    <a:cubicBezTo>
                      <a:pt x="11" y="19"/>
                      <a:pt x="12" y="18"/>
                      <a:pt x="12" y="18"/>
                    </a:cubicBezTo>
                    <a:cubicBezTo>
                      <a:pt x="13" y="17"/>
                      <a:pt x="14" y="18"/>
                      <a:pt x="14" y="18"/>
                    </a:cubicBezTo>
                    <a:cubicBezTo>
                      <a:pt x="22" y="18"/>
                      <a:pt x="25" y="24"/>
                      <a:pt x="29" y="29"/>
                    </a:cubicBezTo>
                    <a:cubicBezTo>
                      <a:pt x="30" y="29"/>
                      <a:pt x="31" y="28"/>
                      <a:pt x="32" y="27"/>
                    </a:cubicBezTo>
                    <a:cubicBezTo>
                      <a:pt x="29" y="25"/>
                      <a:pt x="26" y="22"/>
                      <a:pt x="24" y="19"/>
                    </a:cubicBezTo>
                    <a:cubicBezTo>
                      <a:pt x="23" y="17"/>
                      <a:pt x="21" y="17"/>
                      <a:pt x="19" y="16"/>
                    </a:cubicBezTo>
                    <a:cubicBezTo>
                      <a:pt x="18" y="16"/>
                      <a:pt x="18" y="14"/>
                      <a:pt x="17" y="14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7" y="16"/>
                      <a:pt x="16" y="14"/>
                      <a:pt x="16" y="14"/>
                    </a:cubicBezTo>
                    <a:cubicBezTo>
                      <a:pt x="15" y="12"/>
                      <a:pt x="14" y="11"/>
                      <a:pt x="14" y="9"/>
                    </a:cubicBezTo>
                    <a:cubicBezTo>
                      <a:pt x="13" y="6"/>
                      <a:pt x="13" y="3"/>
                      <a:pt x="10" y="0"/>
                    </a:cubicBezTo>
                    <a:cubicBezTo>
                      <a:pt x="9" y="4"/>
                      <a:pt x="4" y="4"/>
                      <a:pt x="2" y="7"/>
                    </a:cubicBezTo>
                    <a:cubicBezTo>
                      <a:pt x="1" y="9"/>
                      <a:pt x="2" y="11"/>
                      <a:pt x="1" y="13"/>
                    </a:cubicBezTo>
                    <a:cubicBezTo>
                      <a:pt x="0" y="15"/>
                      <a:pt x="0" y="17"/>
                      <a:pt x="0" y="20"/>
                    </a:cubicBezTo>
                    <a:cubicBezTo>
                      <a:pt x="1" y="19"/>
                      <a:pt x="2" y="19"/>
                      <a:pt x="3" y="1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4" name="Freeform 746">
                <a:extLst>
                  <a:ext uri="{FF2B5EF4-FFF2-40B4-BE49-F238E27FC236}">
                    <a16:creationId xmlns:a16="http://schemas.microsoft.com/office/drawing/2014/main" id="{EFA8074A-7A7B-3349-8FD5-02EE333E4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1384" y="8266205"/>
                <a:ext cx="630240" cy="553215"/>
              </a:xfrm>
              <a:custGeom>
                <a:avLst/>
                <a:gdLst>
                  <a:gd name="T0" fmla="*/ 70 w 74"/>
                  <a:gd name="T1" fmla="*/ 38 h 61"/>
                  <a:gd name="T2" fmla="*/ 57 w 74"/>
                  <a:gd name="T3" fmla="*/ 33 h 61"/>
                  <a:gd name="T4" fmla="*/ 51 w 74"/>
                  <a:gd name="T5" fmla="*/ 29 h 61"/>
                  <a:gd name="T6" fmla="*/ 48 w 74"/>
                  <a:gd name="T7" fmla="*/ 24 h 61"/>
                  <a:gd name="T8" fmla="*/ 51 w 74"/>
                  <a:gd name="T9" fmla="*/ 20 h 61"/>
                  <a:gd name="T10" fmla="*/ 45 w 74"/>
                  <a:gd name="T11" fmla="*/ 23 h 61"/>
                  <a:gd name="T12" fmla="*/ 44 w 74"/>
                  <a:gd name="T13" fmla="*/ 18 h 61"/>
                  <a:gd name="T14" fmla="*/ 44 w 74"/>
                  <a:gd name="T15" fmla="*/ 12 h 61"/>
                  <a:gd name="T16" fmla="*/ 37 w 74"/>
                  <a:gd name="T17" fmla="*/ 5 h 61"/>
                  <a:gd name="T18" fmla="*/ 28 w 74"/>
                  <a:gd name="T19" fmla="*/ 4 h 61"/>
                  <a:gd name="T20" fmla="*/ 24 w 74"/>
                  <a:gd name="T21" fmla="*/ 5 h 61"/>
                  <a:gd name="T22" fmla="*/ 21 w 74"/>
                  <a:gd name="T23" fmla="*/ 5 h 61"/>
                  <a:gd name="T24" fmla="*/ 18 w 74"/>
                  <a:gd name="T25" fmla="*/ 5 h 61"/>
                  <a:gd name="T26" fmla="*/ 17 w 74"/>
                  <a:gd name="T27" fmla="*/ 8 h 61"/>
                  <a:gd name="T28" fmla="*/ 15 w 74"/>
                  <a:gd name="T29" fmla="*/ 13 h 61"/>
                  <a:gd name="T30" fmla="*/ 12 w 74"/>
                  <a:gd name="T31" fmla="*/ 14 h 61"/>
                  <a:gd name="T32" fmla="*/ 10 w 74"/>
                  <a:gd name="T33" fmla="*/ 18 h 61"/>
                  <a:gd name="T34" fmla="*/ 10 w 74"/>
                  <a:gd name="T35" fmla="*/ 23 h 61"/>
                  <a:gd name="T36" fmla="*/ 5 w 74"/>
                  <a:gd name="T37" fmla="*/ 34 h 61"/>
                  <a:gd name="T38" fmla="*/ 1 w 74"/>
                  <a:gd name="T39" fmla="*/ 35 h 61"/>
                  <a:gd name="T40" fmla="*/ 2 w 74"/>
                  <a:gd name="T41" fmla="*/ 38 h 61"/>
                  <a:gd name="T42" fmla="*/ 9 w 74"/>
                  <a:gd name="T43" fmla="*/ 47 h 61"/>
                  <a:gd name="T44" fmla="*/ 13 w 74"/>
                  <a:gd name="T45" fmla="*/ 50 h 61"/>
                  <a:gd name="T46" fmla="*/ 14 w 74"/>
                  <a:gd name="T47" fmla="*/ 54 h 61"/>
                  <a:gd name="T48" fmla="*/ 20 w 74"/>
                  <a:gd name="T49" fmla="*/ 55 h 61"/>
                  <a:gd name="T50" fmla="*/ 25 w 74"/>
                  <a:gd name="T51" fmla="*/ 59 h 61"/>
                  <a:gd name="T52" fmla="*/ 33 w 74"/>
                  <a:gd name="T53" fmla="*/ 60 h 61"/>
                  <a:gd name="T54" fmla="*/ 39 w 74"/>
                  <a:gd name="T55" fmla="*/ 57 h 61"/>
                  <a:gd name="T56" fmla="*/ 47 w 74"/>
                  <a:gd name="T57" fmla="*/ 56 h 61"/>
                  <a:gd name="T58" fmla="*/ 54 w 74"/>
                  <a:gd name="T59" fmla="*/ 53 h 61"/>
                  <a:gd name="T60" fmla="*/ 59 w 74"/>
                  <a:gd name="T61" fmla="*/ 53 h 61"/>
                  <a:gd name="T62" fmla="*/ 74 w 74"/>
                  <a:gd name="T63" fmla="*/ 38 h 61"/>
                  <a:gd name="T64" fmla="*/ 70 w 74"/>
                  <a:gd name="T65" fmla="*/ 3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1">
                    <a:moveTo>
                      <a:pt x="70" y="38"/>
                    </a:moveTo>
                    <a:cubicBezTo>
                      <a:pt x="65" y="36"/>
                      <a:pt x="61" y="35"/>
                      <a:pt x="57" y="33"/>
                    </a:cubicBezTo>
                    <a:cubicBezTo>
                      <a:pt x="54" y="32"/>
                      <a:pt x="53" y="31"/>
                      <a:pt x="51" y="29"/>
                    </a:cubicBezTo>
                    <a:cubicBezTo>
                      <a:pt x="50" y="28"/>
                      <a:pt x="49" y="26"/>
                      <a:pt x="48" y="24"/>
                    </a:cubicBezTo>
                    <a:cubicBezTo>
                      <a:pt x="48" y="23"/>
                      <a:pt x="51" y="21"/>
                      <a:pt x="51" y="20"/>
                    </a:cubicBezTo>
                    <a:cubicBezTo>
                      <a:pt x="49" y="21"/>
                      <a:pt x="47" y="22"/>
                      <a:pt x="45" y="23"/>
                    </a:cubicBezTo>
                    <a:cubicBezTo>
                      <a:pt x="43" y="23"/>
                      <a:pt x="43" y="19"/>
                      <a:pt x="44" y="18"/>
                    </a:cubicBezTo>
                    <a:cubicBezTo>
                      <a:pt x="47" y="15"/>
                      <a:pt x="46" y="15"/>
                      <a:pt x="44" y="12"/>
                    </a:cubicBezTo>
                    <a:cubicBezTo>
                      <a:pt x="42" y="10"/>
                      <a:pt x="40" y="6"/>
                      <a:pt x="37" y="5"/>
                    </a:cubicBezTo>
                    <a:cubicBezTo>
                      <a:pt x="35" y="5"/>
                      <a:pt x="30" y="3"/>
                      <a:pt x="28" y="4"/>
                    </a:cubicBezTo>
                    <a:cubicBezTo>
                      <a:pt x="26" y="7"/>
                      <a:pt x="24" y="0"/>
                      <a:pt x="24" y="5"/>
                    </a:cubicBezTo>
                    <a:cubicBezTo>
                      <a:pt x="24" y="7"/>
                      <a:pt x="22" y="6"/>
                      <a:pt x="21" y="5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6" y="6"/>
                      <a:pt x="17" y="6"/>
                      <a:pt x="17" y="8"/>
                    </a:cubicBezTo>
                    <a:cubicBezTo>
                      <a:pt x="17" y="9"/>
                      <a:pt x="16" y="12"/>
                      <a:pt x="15" y="13"/>
                    </a:cubicBezTo>
                    <a:cubicBezTo>
                      <a:pt x="15" y="14"/>
                      <a:pt x="12" y="13"/>
                      <a:pt x="12" y="14"/>
                    </a:cubicBezTo>
                    <a:cubicBezTo>
                      <a:pt x="12" y="16"/>
                      <a:pt x="10" y="17"/>
                      <a:pt x="10" y="18"/>
                    </a:cubicBezTo>
                    <a:cubicBezTo>
                      <a:pt x="10" y="19"/>
                      <a:pt x="11" y="22"/>
                      <a:pt x="10" y="23"/>
                    </a:cubicBezTo>
                    <a:cubicBezTo>
                      <a:pt x="4" y="24"/>
                      <a:pt x="6" y="30"/>
                      <a:pt x="5" y="34"/>
                    </a:cubicBezTo>
                    <a:cubicBezTo>
                      <a:pt x="4" y="35"/>
                      <a:pt x="3" y="35"/>
                      <a:pt x="1" y="35"/>
                    </a:cubicBezTo>
                    <a:cubicBezTo>
                      <a:pt x="0" y="36"/>
                      <a:pt x="0" y="38"/>
                      <a:pt x="2" y="38"/>
                    </a:cubicBezTo>
                    <a:cubicBezTo>
                      <a:pt x="5" y="39"/>
                      <a:pt x="8" y="45"/>
                      <a:pt x="9" y="47"/>
                    </a:cubicBezTo>
                    <a:cubicBezTo>
                      <a:pt x="10" y="49"/>
                      <a:pt x="11" y="49"/>
                      <a:pt x="13" y="50"/>
                    </a:cubicBezTo>
                    <a:cubicBezTo>
                      <a:pt x="14" y="51"/>
                      <a:pt x="13" y="53"/>
                      <a:pt x="14" y="54"/>
                    </a:cubicBezTo>
                    <a:cubicBezTo>
                      <a:pt x="16" y="56"/>
                      <a:pt x="18" y="54"/>
                      <a:pt x="20" y="55"/>
                    </a:cubicBezTo>
                    <a:cubicBezTo>
                      <a:pt x="21" y="56"/>
                      <a:pt x="23" y="58"/>
                      <a:pt x="25" y="59"/>
                    </a:cubicBezTo>
                    <a:cubicBezTo>
                      <a:pt x="27" y="59"/>
                      <a:pt x="31" y="61"/>
                      <a:pt x="33" y="60"/>
                    </a:cubicBezTo>
                    <a:cubicBezTo>
                      <a:pt x="35" y="58"/>
                      <a:pt x="36" y="56"/>
                      <a:pt x="39" y="57"/>
                    </a:cubicBezTo>
                    <a:cubicBezTo>
                      <a:pt x="42" y="58"/>
                      <a:pt x="45" y="57"/>
                      <a:pt x="47" y="56"/>
                    </a:cubicBezTo>
                    <a:cubicBezTo>
                      <a:pt x="49" y="54"/>
                      <a:pt x="51" y="53"/>
                      <a:pt x="54" y="53"/>
                    </a:cubicBezTo>
                    <a:cubicBezTo>
                      <a:pt x="55" y="53"/>
                      <a:pt x="59" y="53"/>
                      <a:pt x="59" y="53"/>
                    </a:cubicBezTo>
                    <a:cubicBezTo>
                      <a:pt x="64" y="48"/>
                      <a:pt x="69" y="43"/>
                      <a:pt x="74" y="38"/>
                    </a:cubicBezTo>
                    <a:cubicBezTo>
                      <a:pt x="73" y="38"/>
                      <a:pt x="71" y="38"/>
                      <a:pt x="70" y="3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5" name="Freeform 747">
                <a:extLst>
                  <a:ext uri="{FF2B5EF4-FFF2-40B4-BE49-F238E27FC236}">
                    <a16:creationId xmlns:a16="http://schemas.microsoft.com/office/drawing/2014/main" id="{0D31CD0B-947F-8347-85C7-301D92C69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3333" y="8429095"/>
                <a:ext cx="740605" cy="749913"/>
              </a:xfrm>
              <a:custGeom>
                <a:avLst/>
                <a:gdLst>
                  <a:gd name="T0" fmla="*/ 86 w 87"/>
                  <a:gd name="T1" fmla="*/ 1 h 83"/>
                  <a:gd name="T2" fmla="*/ 83 w 87"/>
                  <a:gd name="T3" fmla="*/ 0 h 83"/>
                  <a:gd name="T4" fmla="*/ 79 w 87"/>
                  <a:gd name="T5" fmla="*/ 3 h 83"/>
                  <a:gd name="T6" fmla="*/ 71 w 87"/>
                  <a:gd name="T7" fmla="*/ 3 h 83"/>
                  <a:gd name="T8" fmla="*/ 69 w 87"/>
                  <a:gd name="T9" fmla="*/ 4 h 83"/>
                  <a:gd name="T10" fmla="*/ 68 w 87"/>
                  <a:gd name="T11" fmla="*/ 3 h 83"/>
                  <a:gd name="T12" fmla="*/ 63 w 87"/>
                  <a:gd name="T13" fmla="*/ 6 h 83"/>
                  <a:gd name="T14" fmla="*/ 58 w 87"/>
                  <a:gd name="T15" fmla="*/ 5 h 83"/>
                  <a:gd name="T16" fmla="*/ 53 w 87"/>
                  <a:gd name="T17" fmla="*/ 7 h 83"/>
                  <a:gd name="T18" fmla="*/ 47 w 87"/>
                  <a:gd name="T19" fmla="*/ 2 h 83"/>
                  <a:gd name="T20" fmla="*/ 44 w 87"/>
                  <a:gd name="T21" fmla="*/ 6 h 83"/>
                  <a:gd name="T22" fmla="*/ 48 w 87"/>
                  <a:gd name="T23" fmla="*/ 12 h 83"/>
                  <a:gd name="T24" fmla="*/ 56 w 87"/>
                  <a:gd name="T25" fmla="*/ 16 h 83"/>
                  <a:gd name="T26" fmla="*/ 70 w 87"/>
                  <a:gd name="T27" fmla="*/ 20 h 83"/>
                  <a:gd name="T28" fmla="*/ 63 w 87"/>
                  <a:gd name="T29" fmla="*/ 27 h 83"/>
                  <a:gd name="T30" fmla="*/ 58 w 87"/>
                  <a:gd name="T31" fmla="*/ 33 h 83"/>
                  <a:gd name="T32" fmla="*/ 55 w 87"/>
                  <a:gd name="T33" fmla="*/ 35 h 83"/>
                  <a:gd name="T34" fmla="*/ 48 w 87"/>
                  <a:gd name="T35" fmla="*/ 35 h 83"/>
                  <a:gd name="T36" fmla="*/ 42 w 87"/>
                  <a:gd name="T37" fmla="*/ 38 h 83"/>
                  <a:gd name="T38" fmla="*/ 36 w 87"/>
                  <a:gd name="T39" fmla="*/ 39 h 83"/>
                  <a:gd name="T40" fmla="*/ 32 w 87"/>
                  <a:gd name="T41" fmla="*/ 39 h 83"/>
                  <a:gd name="T42" fmla="*/ 26 w 87"/>
                  <a:gd name="T43" fmla="*/ 42 h 83"/>
                  <a:gd name="T44" fmla="*/ 21 w 87"/>
                  <a:gd name="T45" fmla="*/ 41 h 83"/>
                  <a:gd name="T46" fmla="*/ 16 w 87"/>
                  <a:gd name="T47" fmla="*/ 37 h 83"/>
                  <a:gd name="T48" fmla="*/ 11 w 87"/>
                  <a:gd name="T49" fmla="*/ 37 h 83"/>
                  <a:gd name="T50" fmla="*/ 7 w 87"/>
                  <a:gd name="T51" fmla="*/ 34 h 83"/>
                  <a:gd name="T52" fmla="*/ 0 w 87"/>
                  <a:gd name="T53" fmla="*/ 39 h 83"/>
                  <a:gd name="T54" fmla="*/ 3 w 87"/>
                  <a:gd name="T55" fmla="*/ 41 h 83"/>
                  <a:gd name="T56" fmla="*/ 4 w 87"/>
                  <a:gd name="T57" fmla="*/ 45 h 83"/>
                  <a:gd name="T58" fmla="*/ 3 w 87"/>
                  <a:gd name="T59" fmla="*/ 54 h 83"/>
                  <a:gd name="T60" fmla="*/ 0 w 87"/>
                  <a:gd name="T61" fmla="*/ 58 h 83"/>
                  <a:gd name="T62" fmla="*/ 3 w 87"/>
                  <a:gd name="T63" fmla="*/ 60 h 83"/>
                  <a:gd name="T64" fmla="*/ 1 w 87"/>
                  <a:gd name="T65" fmla="*/ 65 h 83"/>
                  <a:gd name="T66" fmla="*/ 4 w 87"/>
                  <a:gd name="T67" fmla="*/ 66 h 83"/>
                  <a:gd name="T68" fmla="*/ 15 w 87"/>
                  <a:gd name="T69" fmla="*/ 73 h 83"/>
                  <a:gd name="T70" fmla="*/ 19 w 87"/>
                  <a:gd name="T71" fmla="*/ 77 h 83"/>
                  <a:gd name="T72" fmla="*/ 26 w 87"/>
                  <a:gd name="T73" fmla="*/ 83 h 83"/>
                  <a:gd name="T74" fmla="*/ 30 w 87"/>
                  <a:gd name="T75" fmla="*/ 76 h 83"/>
                  <a:gd name="T76" fmla="*/ 33 w 87"/>
                  <a:gd name="T77" fmla="*/ 72 h 83"/>
                  <a:gd name="T78" fmla="*/ 35 w 87"/>
                  <a:gd name="T79" fmla="*/ 69 h 83"/>
                  <a:gd name="T80" fmla="*/ 40 w 87"/>
                  <a:gd name="T81" fmla="*/ 65 h 83"/>
                  <a:gd name="T82" fmla="*/ 59 w 87"/>
                  <a:gd name="T83" fmla="*/ 48 h 83"/>
                  <a:gd name="T84" fmla="*/ 77 w 87"/>
                  <a:gd name="T85" fmla="*/ 24 h 83"/>
                  <a:gd name="T86" fmla="*/ 84 w 87"/>
                  <a:gd name="T87" fmla="*/ 14 h 83"/>
                  <a:gd name="T88" fmla="*/ 86 w 87"/>
                  <a:gd name="T89" fmla="*/ 7 h 83"/>
                  <a:gd name="T90" fmla="*/ 86 w 87"/>
                  <a:gd name="T91" fmla="*/ 1 h 83"/>
                  <a:gd name="T92" fmla="*/ 86 w 87"/>
                  <a:gd name="T93" fmla="*/ 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7" h="83">
                    <a:moveTo>
                      <a:pt x="86" y="1"/>
                    </a:moveTo>
                    <a:cubicBezTo>
                      <a:pt x="87" y="0"/>
                      <a:pt x="84" y="0"/>
                      <a:pt x="83" y="0"/>
                    </a:cubicBezTo>
                    <a:cubicBezTo>
                      <a:pt x="82" y="1"/>
                      <a:pt x="81" y="2"/>
                      <a:pt x="79" y="3"/>
                    </a:cubicBezTo>
                    <a:cubicBezTo>
                      <a:pt x="77" y="3"/>
                      <a:pt x="74" y="3"/>
                      <a:pt x="71" y="3"/>
                    </a:cubicBezTo>
                    <a:cubicBezTo>
                      <a:pt x="71" y="4"/>
                      <a:pt x="70" y="4"/>
                      <a:pt x="69" y="4"/>
                    </a:cubicBezTo>
                    <a:cubicBezTo>
                      <a:pt x="68" y="4"/>
                      <a:pt x="68" y="3"/>
                      <a:pt x="68" y="3"/>
                    </a:cubicBezTo>
                    <a:cubicBezTo>
                      <a:pt x="66" y="4"/>
                      <a:pt x="65" y="6"/>
                      <a:pt x="63" y="6"/>
                    </a:cubicBezTo>
                    <a:cubicBezTo>
                      <a:pt x="61" y="6"/>
                      <a:pt x="61" y="5"/>
                      <a:pt x="58" y="5"/>
                    </a:cubicBezTo>
                    <a:cubicBezTo>
                      <a:pt x="57" y="6"/>
                      <a:pt x="55" y="8"/>
                      <a:pt x="53" y="7"/>
                    </a:cubicBezTo>
                    <a:cubicBezTo>
                      <a:pt x="50" y="6"/>
                      <a:pt x="49" y="5"/>
                      <a:pt x="47" y="2"/>
                    </a:cubicBezTo>
                    <a:cubicBezTo>
                      <a:pt x="47" y="3"/>
                      <a:pt x="44" y="5"/>
                      <a:pt x="44" y="6"/>
                    </a:cubicBezTo>
                    <a:cubicBezTo>
                      <a:pt x="45" y="8"/>
                      <a:pt x="46" y="10"/>
                      <a:pt x="48" y="12"/>
                    </a:cubicBezTo>
                    <a:cubicBezTo>
                      <a:pt x="50" y="14"/>
                      <a:pt x="53" y="15"/>
                      <a:pt x="56" y="16"/>
                    </a:cubicBezTo>
                    <a:cubicBezTo>
                      <a:pt x="61" y="18"/>
                      <a:pt x="65" y="20"/>
                      <a:pt x="70" y="20"/>
                    </a:cubicBezTo>
                    <a:cubicBezTo>
                      <a:pt x="68" y="22"/>
                      <a:pt x="65" y="25"/>
                      <a:pt x="63" y="27"/>
                    </a:cubicBezTo>
                    <a:cubicBezTo>
                      <a:pt x="61" y="29"/>
                      <a:pt x="59" y="31"/>
                      <a:pt x="58" y="33"/>
                    </a:cubicBezTo>
                    <a:cubicBezTo>
                      <a:pt x="57" y="33"/>
                      <a:pt x="56" y="35"/>
                      <a:pt x="55" y="35"/>
                    </a:cubicBezTo>
                    <a:cubicBezTo>
                      <a:pt x="53" y="36"/>
                      <a:pt x="50" y="34"/>
                      <a:pt x="48" y="35"/>
                    </a:cubicBezTo>
                    <a:cubicBezTo>
                      <a:pt x="46" y="35"/>
                      <a:pt x="44" y="37"/>
                      <a:pt x="42" y="38"/>
                    </a:cubicBezTo>
                    <a:cubicBezTo>
                      <a:pt x="40" y="39"/>
                      <a:pt x="38" y="40"/>
                      <a:pt x="36" y="39"/>
                    </a:cubicBezTo>
                    <a:cubicBezTo>
                      <a:pt x="35" y="39"/>
                      <a:pt x="33" y="38"/>
                      <a:pt x="32" y="39"/>
                    </a:cubicBezTo>
                    <a:cubicBezTo>
                      <a:pt x="29" y="41"/>
                      <a:pt x="29" y="43"/>
                      <a:pt x="26" y="42"/>
                    </a:cubicBezTo>
                    <a:cubicBezTo>
                      <a:pt x="24" y="41"/>
                      <a:pt x="22" y="41"/>
                      <a:pt x="21" y="41"/>
                    </a:cubicBezTo>
                    <a:cubicBezTo>
                      <a:pt x="19" y="40"/>
                      <a:pt x="17" y="38"/>
                      <a:pt x="16" y="37"/>
                    </a:cubicBezTo>
                    <a:cubicBezTo>
                      <a:pt x="15" y="37"/>
                      <a:pt x="12" y="38"/>
                      <a:pt x="11" y="37"/>
                    </a:cubicBezTo>
                    <a:cubicBezTo>
                      <a:pt x="10" y="36"/>
                      <a:pt x="8" y="34"/>
                      <a:pt x="7" y="34"/>
                    </a:cubicBezTo>
                    <a:cubicBezTo>
                      <a:pt x="3" y="35"/>
                      <a:pt x="2" y="36"/>
                      <a:pt x="0" y="39"/>
                    </a:cubicBezTo>
                    <a:cubicBezTo>
                      <a:pt x="0" y="40"/>
                      <a:pt x="3" y="40"/>
                      <a:pt x="3" y="41"/>
                    </a:cubicBezTo>
                    <a:cubicBezTo>
                      <a:pt x="3" y="43"/>
                      <a:pt x="3" y="44"/>
                      <a:pt x="4" y="45"/>
                    </a:cubicBezTo>
                    <a:cubicBezTo>
                      <a:pt x="6" y="47"/>
                      <a:pt x="5" y="52"/>
                      <a:pt x="3" y="54"/>
                    </a:cubicBezTo>
                    <a:cubicBezTo>
                      <a:pt x="2" y="55"/>
                      <a:pt x="1" y="56"/>
                      <a:pt x="0" y="58"/>
                    </a:cubicBezTo>
                    <a:cubicBezTo>
                      <a:pt x="0" y="61"/>
                      <a:pt x="2" y="59"/>
                      <a:pt x="3" y="60"/>
                    </a:cubicBezTo>
                    <a:cubicBezTo>
                      <a:pt x="3" y="60"/>
                      <a:pt x="0" y="64"/>
                      <a:pt x="1" y="65"/>
                    </a:cubicBezTo>
                    <a:cubicBezTo>
                      <a:pt x="2" y="65"/>
                      <a:pt x="3" y="66"/>
                      <a:pt x="4" y="66"/>
                    </a:cubicBezTo>
                    <a:cubicBezTo>
                      <a:pt x="8" y="69"/>
                      <a:pt x="12" y="71"/>
                      <a:pt x="15" y="73"/>
                    </a:cubicBezTo>
                    <a:cubicBezTo>
                      <a:pt x="18" y="74"/>
                      <a:pt x="19" y="74"/>
                      <a:pt x="19" y="77"/>
                    </a:cubicBezTo>
                    <a:cubicBezTo>
                      <a:pt x="19" y="79"/>
                      <a:pt x="25" y="82"/>
                      <a:pt x="26" y="83"/>
                    </a:cubicBezTo>
                    <a:cubicBezTo>
                      <a:pt x="28" y="80"/>
                      <a:pt x="29" y="78"/>
                      <a:pt x="30" y="76"/>
                    </a:cubicBezTo>
                    <a:cubicBezTo>
                      <a:pt x="30" y="74"/>
                      <a:pt x="31" y="72"/>
                      <a:pt x="33" y="72"/>
                    </a:cubicBezTo>
                    <a:cubicBezTo>
                      <a:pt x="34" y="71"/>
                      <a:pt x="34" y="70"/>
                      <a:pt x="35" y="69"/>
                    </a:cubicBezTo>
                    <a:cubicBezTo>
                      <a:pt x="37" y="68"/>
                      <a:pt x="38" y="67"/>
                      <a:pt x="40" y="65"/>
                    </a:cubicBezTo>
                    <a:cubicBezTo>
                      <a:pt x="45" y="57"/>
                      <a:pt x="52" y="53"/>
                      <a:pt x="59" y="48"/>
                    </a:cubicBezTo>
                    <a:cubicBezTo>
                      <a:pt x="68" y="42"/>
                      <a:pt x="73" y="33"/>
                      <a:pt x="77" y="24"/>
                    </a:cubicBezTo>
                    <a:cubicBezTo>
                      <a:pt x="79" y="20"/>
                      <a:pt x="82" y="18"/>
                      <a:pt x="84" y="14"/>
                    </a:cubicBezTo>
                    <a:cubicBezTo>
                      <a:pt x="85" y="12"/>
                      <a:pt x="85" y="9"/>
                      <a:pt x="86" y="7"/>
                    </a:cubicBezTo>
                    <a:cubicBezTo>
                      <a:pt x="86" y="6"/>
                      <a:pt x="85" y="2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6" name="Freeform 748">
                <a:extLst>
                  <a:ext uri="{FF2B5EF4-FFF2-40B4-BE49-F238E27FC236}">
                    <a16:creationId xmlns:a16="http://schemas.microsoft.com/office/drawing/2014/main" id="{76B20B0D-5A61-AE45-9BF1-1588FC86A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7332" y="8386067"/>
                <a:ext cx="75513" cy="98348"/>
              </a:xfrm>
              <a:custGeom>
                <a:avLst/>
                <a:gdLst>
                  <a:gd name="T0" fmla="*/ 3 w 9"/>
                  <a:gd name="T1" fmla="*/ 2 h 11"/>
                  <a:gd name="T2" fmla="*/ 1 w 9"/>
                  <a:gd name="T3" fmla="*/ 5 h 11"/>
                  <a:gd name="T4" fmla="*/ 0 w 9"/>
                  <a:gd name="T5" fmla="*/ 10 h 11"/>
                  <a:gd name="T6" fmla="*/ 8 w 9"/>
                  <a:gd name="T7" fmla="*/ 7 h 11"/>
                  <a:gd name="T8" fmla="*/ 4 w 9"/>
                  <a:gd name="T9" fmla="*/ 6 h 11"/>
                  <a:gd name="T10" fmla="*/ 8 w 9"/>
                  <a:gd name="T11" fmla="*/ 3 h 11"/>
                  <a:gd name="T12" fmla="*/ 3 w 9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3" y="2"/>
                    </a:moveTo>
                    <a:cubicBezTo>
                      <a:pt x="2" y="3"/>
                      <a:pt x="1" y="4"/>
                      <a:pt x="1" y="5"/>
                    </a:cubicBezTo>
                    <a:cubicBezTo>
                      <a:pt x="0" y="5"/>
                      <a:pt x="0" y="9"/>
                      <a:pt x="0" y="10"/>
                    </a:cubicBezTo>
                    <a:cubicBezTo>
                      <a:pt x="2" y="11"/>
                      <a:pt x="7" y="7"/>
                      <a:pt x="8" y="7"/>
                    </a:cubicBezTo>
                    <a:cubicBezTo>
                      <a:pt x="8" y="6"/>
                      <a:pt x="5" y="5"/>
                      <a:pt x="4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7" y="0"/>
                      <a:pt x="5" y="0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7" name="Freeform 749">
                <a:extLst>
                  <a:ext uri="{FF2B5EF4-FFF2-40B4-BE49-F238E27FC236}">
                    <a16:creationId xmlns:a16="http://schemas.microsoft.com/office/drawing/2014/main" id="{BD96D6B6-5081-244F-B2CE-71A23DFF3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6170" y="8782538"/>
                <a:ext cx="220727" cy="252021"/>
              </a:xfrm>
              <a:custGeom>
                <a:avLst/>
                <a:gdLst>
                  <a:gd name="T0" fmla="*/ 22 w 26"/>
                  <a:gd name="T1" fmla="*/ 18 h 28"/>
                  <a:gd name="T2" fmla="*/ 25 w 26"/>
                  <a:gd name="T3" fmla="*/ 14 h 28"/>
                  <a:gd name="T4" fmla="*/ 26 w 26"/>
                  <a:gd name="T5" fmla="*/ 8 h 28"/>
                  <a:gd name="T6" fmla="*/ 24 w 26"/>
                  <a:gd name="T7" fmla="*/ 3 h 28"/>
                  <a:gd name="T8" fmla="*/ 21 w 26"/>
                  <a:gd name="T9" fmla="*/ 0 h 28"/>
                  <a:gd name="T10" fmla="*/ 16 w 26"/>
                  <a:gd name="T11" fmla="*/ 1 h 28"/>
                  <a:gd name="T12" fmla="*/ 12 w 26"/>
                  <a:gd name="T13" fmla="*/ 3 h 28"/>
                  <a:gd name="T14" fmla="*/ 6 w 26"/>
                  <a:gd name="T15" fmla="*/ 2 h 28"/>
                  <a:gd name="T16" fmla="*/ 7 w 26"/>
                  <a:gd name="T17" fmla="*/ 8 h 28"/>
                  <a:gd name="T18" fmla="*/ 6 w 26"/>
                  <a:gd name="T19" fmla="*/ 12 h 28"/>
                  <a:gd name="T20" fmla="*/ 2 w 26"/>
                  <a:gd name="T21" fmla="*/ 16 h 28"/>
                  <a:gd name="T22" fmla="*/ 0 w 26"/>
                  <a:gd name="T23" fmla="*/ 22 h 28"/>
                  <a:gd name="T24" fmla="*/ 0 w 26"/>
                  <a:gd name="T25" fmla="*/ 27 h 28"/>
                  <a:gd name="T26" fmla="*/ 4 w 26"/>
                  <a:gd name="T27" fmla="*/ 26 h 28"/>
                  <a:gd name="T28" fmla="*/ 11 w 26"/>
                  <a:gd name="T29" fmla="*/ 25 h 28"/>
                  <a:gd name="T30" fmla="*/ 14 w 26"/>
                  <a:gd name="T31" fmla="*/ 20 h 28"/>
                  <a:gd name="T32" fmla="*/ 21 w 26"/>
                  <a:gd name="T33" fmla="*/ 20 h 28"/>
                  <a:gd name="T34" fmla="*/ 22 w 26"/>
                  <a:gd name="T35" fmla="*/ 18 h 28"/>
                  <a:gd name="T36" fmla="*/ 22 w 26"/>
                  <a:gd name="T37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8">
                    <a:moveTo>
                      <a:pt x="22" y="18"/>
                    </a:moveTo>
                    <a:cubicBezTo>
                      <a:pt x="22" y="16"/>
                      <a:pt x="24" y="15"/>
                      <a:pt x="25" y="14"/>
                    </a:cubicBezTo>
                    <a:cubicBezTo>
                      <a:pt x="26" y="13"/>
                      <a:pt x="26" y="10"/>
                      <a:pt x="26" y="8"/>
                    </a:cubicBezTo>
                    <a:cubicBezTo>
                      <a:pt x="26" y="6"/>
                      <a:pt x="24" y="5"/>
                      <a:pt x="24" y="3"/>
                    </a:cubicBezTo>
                    <a:cubicBezTo>
                      <a:pt x="24" y="1"/>
                      <a:pt x="22" y="1"/>
                      <a:pt x="21" y="0"/>
                    </a:cubicBezTo>
                    <a:cubicBezTo>
                      <a:pt x="20" y="1"/>
                      <a:pt x="18" y="0"/>
                      <a:pt x="16" y="1"/>
                    </a:cubicBezTo>
                    <a:cubicBezTo>
                      <a:pt x="15" y="2"/>
                      <a:pt x="13" y="4"/>
                      <a:pt x="12" y="3"/>
                    </a:cubicBezTo>
                    <a:cubicBezTo>
                      <a:pt x="10" y="1"/>
                      <a:pt x="7" y="0"/>
                      <a:pt x="6" y="2"/>
                    </a:cubicBezTo>
                    <a:cubicBezTo>
                      <a:pt x="5" y="4"/>
                      <a:pt x="6" y="7"/>
                      <a:pt x="7" y="8"/>
                    </a:cubicBezTo>
                    <a:cubicBezTo>
                      <a:pt x="8" y="10"/>
                      <a:pt x="7" y="10"/>
                      <a:pt x="6" y="12"/>
                    </a:cubicBezTo>
                    <a:cubicBezTo>
                      <a:pt x="5" y="14"/>
                      <a:pt x="3" y="15"/>
                      <a:pt x="2" y="16"/>
                    </a:cubicBezTo>
                    <a:cubicBezTo>
                      <a:pt x="1" y="18"/>
                      <a:pt x="0" y="19"/>
                      <a:pt x="0" y="22"/>
                    </a:cubicBezTo>
                    <a:cubicBezTo>
                      <a:pt x="0" y="23"/>
                      <a:pt x="1" y="25"/>
                      <a:pt x="0" y="27"/>
                    </a:cubicBezTo>
                    <a:cubicBezTo>
                      <a:pt x="2" y="28"/>
                      <a:pt x="2" y="27"/>
                      <a:pt x="4" y="26"/>
                    </a:cubicBezTo>
                    <a:cubicBezTo>
                      <a:pt x="6" y="25"/>
                      <a:pt x="9" y="25"/>
                      <a:pt x="11" y="25"/>
                    </a:cubicBezTo>
                    <a:cubicBezTo>
                      <a:pt x="10" y="22"/>
                      <a:pt x="12" y="21"/>
                      <a:pt x="14" y="20"/>
                    </a:cubicBezTo>
                    <a:cubicBezTo>
                      <a:pt x="16" y="19"/>
                      <a:pt x="20" y="17"/>
                      <a:pt x="21" y="20"/>
                    </a:cubicBezTo>
                    <a:cubicBezTo>
                      <a:pt x="21" y="19"/>
                      <a:pt x="21" y="18"/>
                      <a:pt x="22" y="18"/>
                    </a:cubicBezTo>
                    <a:cubicBezTo>
                      <a:pt x="22" y="16"/>
                      <a:pt x="21" y="18"/>
                      <a:pt x="22" y="1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8" name="Freeform 750">
                <a:extLst>
                  <a:ext uri="{FF2B5EF4-FFF2-40B4-BE49-F238E27FC236}">
                    <a16:creationId xmlns:a16="http://schemas.microsoft.com/office/drawing/2014/main" id="{FD36CFC2-F66F-F248-AE20-2ADDE21D0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0029" y="9071438"/>
                <a:ext cx="84225" cy="89128"/>
              </a:xfrm>
              <a:custGeom>
                <a:avLst/>
                <a:gdLst>
                  <a:gd name="T0" fmla="*/ 1 w 10"/>
                  <a:gd name="T1" fmla="*/ 6 h 10"/>
                  <a:gd name="T2" fmla="*/ 3 w 10"/>
                  <a:gd name="T3" fmla="*/ 10 h 10"/>
                  <a:gd name="T4" fmla="*/ 9 w 10"/>
                  <a:gd name="T5" fmla="*/ 5 h 10"/>
                  <a:gd name="T6" fmla="*/ 8 w 10"/>
                  <a:gd name="T7" fmla="*/ 0 h 10"/>
                  <a:gd name="T8" fmla="*/ 4 w 10"/>
                  <a:gd name="T9" fmla="*/ 1 h 10"/>
                  <a:gd name="T10" fmla="*/ 0 w 10"/>
                  <a:gd name="T11" fmla="*/ 1 h 10"/>
                  <a:gd name="T12" fmla="*/ 1 w 10"/>
                  <a:gd name="T1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1" y="6"/>
                    </a:moveTo>
                    <a:cubicBezTo>
                      <a:pt x="2" y="7"/>
                      <a:pt x="2" y="9"/>
                      <a:pt x="3" y="10"/>
                    </a:cubicBezTo>
                    <a:cubicBezTo>
                      <a:pt x="5" y="9"/>
                      <a:pt x="7" y="7"/>
                      <a:pt x="9" y="5"/>
                    </a:cubicBezTo>
                    <a:cubicBezTo>
                      <a:pt x="10" y="3"/>
                      <a:pt x="5" y="4"/>
                      <a:pt x="8" y="0"/>
                    </a:cubicBezTo>
                    <a:cubicBezTo>
                      <a:pt x="7" y="0"/>
                      <a:pt x="3" y="0"/>
                      <a:pt x="4" y="1"/>
                    </a:cubicBezTo>
                    <a:cubicBezTo>
                      <a:pt x="5" y="3"/>
                      <a:pt x="1" y="2"/>
                      <a:pt x="0" y="1"/>
                    </a:cubicBezTo>
                    <a:cubicBezTo>
                      <a:pt x="0" y="3"/>
                      <a:pt x="1" y="4"/>
                      <a:pt x="1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9" name="Freeform 751">
                <a:extLst>
                  <a:ext uri="{FF2B5EF4-FFF2-40B4-BE49-F238E27FC236}">
                    <a16:creationId xmlns:a16="http://schemas.microsoft.com/office/drawing/2014/main" id="{6C986B0E-A63D-7C47-9319-BE519DB23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0029" y="9016119"/>
                <a:ext cx="92937" cy="82983"/>
              </a:xfrm>
              <a:custGeom>
                <a:avLst/>
                <a:gdLst>
                  <a:gd name="T0" fmla="*/ 3 w 11"/>
                  <a:gd name="T1" fmla="*/ 1 h 9"/>
                  <a:gd name="T2" fmla="*/ 0 w 11"/>
                  <a:gd name="T3" fmla="*/ 7 h 9"/>
                  <a:gd name="T4" fmla="*/ 4 w 11"/>
                  <a:gd name="T5" fmla="*/ 7 h 9"/>
                  <a:gd name="T6" fmla="*/ 8 w 11"/>
                  <a:gd name="T7" fmla="*/ 6 h 9"/>
                  <a:gd name="T8" fmla="*/ 7 w 11"/>
                  <a:gd name="T9" fmla="*/ 0 h 9"/>
                  <a:gd name="T10" fmla="*/ 3 w 11"/>
                  <a:gd name="T11" fmla="*/ 1 h 9"/>
                  <a:gd name="T12" fmla="*/ 3 w 11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3" y="1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1" y="8"/>
                      <a:pt x="5" y="9"/>
                      <a:pt x="4" y="7"/>
                    </a:cubicBezTo>
                    <a:cubicBezTo>
                      <a:pt x="3" y="6"/>
                      <a:pt x="7" y="6"/>
                      <a:pt x="8" y="6"/>
                    </a:cubicBezTo>
                    <a:cubicBezTo>
                      <a:pt x="11" y="5"/>
                      <a:pt x="8" y="1"/>
                      <a:pt x="7" y="0"/>
                    </a:cubicBezTo>
                    <a:cubicBezTo>
                      <a:pt x="5" y="1"/>
                      <a:pt x="5" y="2"/>
                      <a:pt x="3" y="1"/>
                    </a:cubicBezTo>
                    <a:cubicBezTo>
                      <a:pt x="2" y="1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0" name="Freeform 752">
                <a:extLst>
                  <a:ext uri="{FF2B5EF4-FFF2-40B4-BE49-F238E27FC236}">
                    <a16:creationId xmlns:a16="http://schemas.microsoft.com/office/drawing/2014/main" id="{1D8518C4-7D5B-394B-B6D9-642990F4E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7456" y="8988456"/>
                <a:ext cx="458885" cy="525555"/>
              </a:xfrm>
              <a:custGeom>
                <a:avLst/>
                <a:gdLst>
                  <a:gd name="T0" fmla="*/ 41 w 54"/>
                  <a:gd name="T1" fmla="*/ 13 h 58"/>
                  <a:gd name="T2" fmla="*/ 23 w 54"/>
                  <a:gd name="T3" fmla="*/ 3 h 58"/>
                  <a:gd name="T4" fmla="*/ 17 w 54"/>
                  <a:gd name="T5" fmla="*/ 7 h 58"/>
                  <a:gd name="T6" fmla="*/ 21 w 54"/>
                  <a:gd name="T7" fmla="*/ 9 h 58"/>
                  <a:gd name="T8" fmla="*/ 17 w 54"/>
                  <a:gd name="T9" fmla="*/ 9 h 58"/>
                  <a:gd name="T10" fmla="*/ 13 w 54"/>
                  <a:gd name="T11" fmla="*/ 10 h 58"/>
                  <a:gd name="T12" fmla="*/ 11 w 54"/>
                  <a:gd name="T13" fmla="*/ 8 h 58"/>
                  <a:gd name="T14" fmla="*/ 12 w 54"/>
                  <a:gd name="T15" fmla="*/ 4 h 58"/>
                  <a:gd name="T16" fmla="*/ 5 w 54"/>
                  <a:gd name="T17" fmla="*/ 3 h 58"/>
                  <a:gd name="T18" fmla="*/ 7 w 54"/>
                  <a:gd name="T19" fmla="*/ 8 h 58"/>
                  <a:gd name="T20" fmla="*/ 5 w 54"/>
                  <a:gd name="T21" fmla="*/ 12 h 58"/>
                  <a:gd name="T22" fmla="*/ 6 w 54"/>
                  <a:gd name="T23" fmla="*/ 16 h 58"/>
                  <a:gd name="T24" fmla="*/ 2 w 54"/>
                  <a:gd name="T25" fmla="*/ 18 h 58"/>
                  <a:gd name="T26" fmla="*/ 1 w 54"/>
                  <a:gd name="T27" fmla="*/ 21 h 58"/>
                  <a:gd name="T28" fmla="*/ 5 w 54"/>
                  <a:gd name="T29" fmla="*/ 33 h 58"/>
                  <a:gd name="T30" fmla="*/ 12 w 54"/>
                  <a:gd name="T31" fmla="*/ 42 h 58"/>
                  <a:gd name="T32" fmla="*/ 15 w 54"/>
                  <a:gd name="T33" fmla="*/ 43 h 58"/>
                  <a:gd name="T34" fmla="*/ 17 w 54"/>
                  <a:gd name="T35" fmla="*/ 45 h 58"/>
                  <a:gd name="T36" fmla="*/ 24 w 54"/>
                  <a:gd name="T37" fmla="*/ 47 h 58"/>
                  <a:gd name="T38" fmla="*/ 25 w 54"/>
                  <a:gd name="T39" fmla="*/ 53 h 58"/>
                  <a:gd name="T40" fmla="*/ 27 w 54"/>
                  <a:gd name="T41" fmla="*/ 55 h 58"/>
                  <a:gd name="T42" fmla="*/ 30 w 54"/>
                  <a:gd name="T43" fmla="*/ 55 h 58"/>
                  <a:gd name="T44" fmla="*/ 33 w 54"/>
                  <a:gd name="T45" fmla="*/ 56 h 58"/>
                  <a:gd name="T46" fmla="*/ 36 w 54"/>
                  <a:gd name="T47" fmla="*/ 55 h 58"/>
                  <a:gd name="T48" fmla="*/ 42 w 54"/>
                  <a:gd name="T49" fmla="*/ 55 h 58"/>
                  <a:gd name="T50" fmla="*/ 46 w 54"/>
                  <a:gd name="T51" fmla="*/ 54 h 58"/>
                  <a:gd name="T52" fmla="*/ 54 w 54"/>
                  <a:gd name="T53" fmla="*/ 49 h 58"/>
                  <a:gd name="T54" fmla="*/ 49 w 54"/>
                  <a:gd name="T55" fmla="*/ 36 h 58"/>
                  <a:gd name="T56" fmla="*/ 49 w 54"/>
                  <a:gd name="T57" fmla="*/ 32 h 58"/>
                  <a:gd name="T58" fmla="*/ 46 w 54"/>
                  <a:gd name="T59" fmla="*/ 28 h 58"/>
                  <a:gd name="T60" fmla="*/ 48 w 54"/>
                  <a:gd name="T61" fmla="*/ 20 h 58"/>
                  <a:gd name="T62" fmla="*/ 45 w 54"/>
                  <a:gd name="T63" fmla="*/ 18 h 58"/>
                  <a:gd name="T64" fmla="*/ 41 w 54"/>
                  <a:gd name="T65" fmla="*/ 16 h 58"/>
                  <a:gd name="T66" fmla="*/ 41 w 54"/>
                  <a:gd name="T67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" h="58">
                    <a:moveTo>
                      <a:pt x="41" y="13"/>
                    </a:moveTo>
                    <a:cubicBezTo>
                      <a:pt x="35" y="9"/>
                      <a:pt x="29" y="6"/>
                      <a:pt x="23" y="3"/>
                    </a:cubicBezTo>
                    <a:cubicBezTo>
                      <a:pt x="22" y="5"/>
                      <a:pt x="19" y="7"/>
                      <a:pt x="17" y="7"/>
                    </a:cubicBezTo>
                    <a:cubicBezTo>
                      <a:pt x="17" y="7"/>
                      <a:pt x="21" y="8"/>
                      <a:pt x="21" y="9"/>
                    </a:cubicBezTo>
                    <a:cubicBezTo>
                      <a:pt x="20" y="10"/>
                      <a:pt x="18" y="9"/>
                      <a:pt x="17" y="9"/>
                    </a:cubicBezTo>
                    <a:cubicBezTo>
                      <a:pt x="15" y="8"/>
                      <a:pt x="15" y="9"/>
                      <a:pt x="13" y="10"/>
                    </a:cubicBezTo>
                    <a:cubicBezTo>
                      <a:pt x="13" y="10"/>
                      <a:pt x="11" y="9"/>
                      <a:pt x="11" y="8"/>
                    </a:cubicBezTo>
                    <a:cubicBezTo>
                      <a:pt x="10" y="7"/>
                      <a:pt x="11" y="5"/>
                      <a:pt x="12" y="4"/>
                    </a:cubicBezTo>
                    <a:cubicBezTo>
                      <a:pt x="13" y="0"/>
                      <a:pt x="7" y="2"/>
                      <a:pt x="5" y="3"/>
                    </a:cubicBezTo>
                    <a:cubicBezTo>
                      <a:pt x="6" y="4"/>
                      <a:pt x="8" y="7"/>
                      <a:pt x="7" y="8"/>
                    </a:cubicBezTo>
                    <a:cubicBezTo>
                      <a:pt x="7" y="9"/>
                      <a:pt x="3" y="12"/>
                      <a:pt x="5" y="12"/>
                    </a:cubicBezTo>
                    <a:cubicBezTo>
                      <a:pt x="8" y="13"/>
                      <a:pt x="7" y="14"/>
                      <a:pt x="6" y="16"/>
                    </a:cubicBezTo>
                    <a:cubicBezTo>
                      <a:pt x="5" y="16"/>
                      <a:pt x="3" y="17"/>
                      <a:pt x="2" y="18"/>
                    </a:cubicBezTo>
                    <a:cubicBezTo>
                      <a:pt x="0" y="19"/>
                      <a:pt x="1" y="19"/>
                      <a:pt x="1" y="21"/>
                    </a:cubicBezTo>
                    <a:cubicBezTo>
                      <a:pt x="2" y="26"/>
                      <a:pt x="4" y="29"/>
                      <a:pt x="5" y="33"/>
                    </a:cubicBezTo>
                    <a:cubicBezTo>
                      <a:pt x="5" y="38"/>
                      <a:pt x="9" y="40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6" y="43"/>
                      <a:pt x="16" y="44"/>
                      <a:pt x="17" y="45"/>
                    </a:cubicBezTo>
                    <a:cubicBezTo>
                      <a:pt x="19" y="45"/>
                      <a:pt x="22" y="45"/>
                      <a:pt x="24" y="47"/>
                    </a:cubicBezTo>
                    <a:cubicBezTo>
                      <a:pt x="25" y="48"/>
                      <a:pt x="25" y="51"/>
                      <a:pt x="25" y="53"/>
                    </a:cubicBezTo>
                    <a:cubicBezTo>
                      <a:pt x="26" y="54"/>
                      <a:pt x="25" y="55"/>
                      <a:pt x="27" y="55"/>
                    </a:cubicBezTo>
                    <a:cubicBezTo>
                      <a:pt x="28" y="55"/>
                      <a:pt x="29" y="55"/>
                      <a:pt x="30" y="55"/>
                    </a:cubicBezTo>
                    <a:cubicBezTo>
                      <a:pt x="31" y="55"/>
                      <a:pt x="32" y="55"/>
                      <a:pt x="33" y="56"/>
                    </a:cubicBezTo>
                    <a:cubicBezTo>
                      <a:pt x="34" y="57"/>
                      <a:pt x="35" y="56"/>
                      <a:pt x="36" y="55"/>
                    </a:cubicBezTo>
                    <a:cubicBezTo>
                      <a:pt x="38" y="54"/>
                      <a:pt x="40" y="58"/>
                      <a:pt x="42" y="55"/>
                    </a:cubicBezTo>
                    <a:cubicBezTo>
                      <a:pt x="42" y="53"/>
                      <a:pt x="45" y="54"/>
                      <a:pt x="46" y="54"/>
                    </a:cubicBezTo>
                    <a:cubicBezTo>
                      <a:pt x="49" y="53"/>
                      <a:pt x="51" y="51"/>
                      <a:pt x="54" y="49"/>
                    </a:cubicBezTo>
                    <a:cubicBezTo>
                      <a:pt x="49" y="46"/>
                      <a:pt x="49" y="42"/>
                      <a:pt x="49" y="36"/>
                    </a:cubicBezTo>
                    <a:cubicBezTo>
                      <a:pt x="48" y="35"/>
                      <a:pt x="50" y="33"/>
                      <a:pt x="49" y="32"/>
                    </a:cubicBezTo>
                    <a:cubicBezTo>
                      <a:pt x="48" y="31"/>
                      <a:pt x="46" y="30"/>
                      <a:pt x="46" y="28"/>
                    </a:cubicBezTo>
                    <a:cubicBezTo>
                      <a:pt x="46" y="27"/>
                      <a:pt x="48" y="20"/>
                      <a:pt x="48" y="20"/>
                    </a:cubicBezTo>
                    <a:cubicBezTo>
                      <a:pt x="47" y="20"/>
                      <a:pt x="46" y="19"/>
                      <a:pt x="45" y="18"/>
                    </a:cubicBezTo>
                    <a:cubicBezTo>
                      <a:pt x="44" y="17"/>
                      <a:pt x="43" y="17"/>
                      <a:pt x="41" y="16"/>
                    </a:cubicBezTo>
                    <a:cubicBezTo>
                      <a:pt x="41" y="15"/>
                      <a:pt x="41" y="14"/>
                      <a:pt x="41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1" name="Freeform 753">
                <a:extLst>
                  <a:ext uri="{FF2B5EF4-FFF2-40B4-BE49-F238E27FC236}">
                    <a16:creationId xmlns:a16="http://schemas.microsoft.com/office/drawing/2014/main" id="{1948BB8C-F67F-6B4B-8FC6-CE1C3FDD2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3913" y="8862446"/>
                <a:ext cx="229442" cy="279683"/>
              </a:xfrm>
              <a:custGeom>
                <a:avLst/>
                <a:gdLst>
                  <a:gd name="T0" fmla="*/ 15 w 27"/>
                  <a:gd name="T1" fmla="*/ 29 h 31"/>
                  <a:gd name="T2" fmla="*/ 15 w 27"/>
                  <a:gd name="T3" fmla="*/ 24 h 31"/>
                  <a:gd name="T4" fmla="*/ 17 w 27"/>
                  <a:gd name="T5" fmla="*/ 24 h 31"/>
                  <a:gd name="T6" fmla="*/ 19 w 27"/>
                  <a:gd name="T7" fmla="*/ 21 h 31"/>
                  <a:gd name="T8" fmla="*/ 21 w 27"/>
                  <a:gd name="T9" fmla="*/ 24 h 31"/>
                  <a:gd name="T10" fmla="*/ 24 w 27"/>
                  <a:gd name="T11" fmla="*/ 23 h 31"/>
                  <a:gd name="T12" fmla="*/ 26 w 27"/>
                  <a:gd name="T13" fmla="*/ 24 h 31"/>
                  <a:gd name="T14" fmla="*/ 26 w 27"/>
                  <a:gd name="T15" fmla="*/ 21 h 31"/>
                  <a:gd name="T16" fmla="*/ 26 w 27"/>
                  <a:gd name="T17" fmla="*/ 14 h 31"/>
                  <a:gd name="T18" fmla="*/ 25 w 27"/>
                  <a:gd name="T19" fmla="*/ 11 h 31"/>
                  <a:gd name="T20" fmla="*/ 26 w 27"/>
                  <a:gd name="T21" fmla="*/ 6 h 31"/>
                  <a:gd name="T22" fmla="*/ 21 w 27"/>
                  <a:gd name="T23" fmla="*/ 4 h 31"/>
                  <a:gd name="T24" fmla="*/ 19 w 27"/>
                  <a:gd name="T25" fmla="*/ 0 h 31"/>
                  <a:gd name="T26" fmla="*/ 14 w 27"/>
                  <a:gd name="T27" fmla="*/ 0 h 31"/>
                  <a:gd name="T28" fmla="*/ 11 w 27"/>
                  <a:gd name="T29" fmla="*/ 7 h 31"/>
                  <a:gd name="T30" fmla="*/ 5 w 27"/>
                  <a:gd name="T31" fmla="*/ 7 h 31"/>
                  <a:gd name="T32" fmla="*/ 4 w 27"/>
                  <a:gd name="T33" fmla="*/ 7 h 31"/>
                  <a:gd name="T34" fmla="*/ 4 w 27"/>
                  <a:gd name="T35" fmla="*/ 10 h 31"/>
                  <a:gd name="T36" fmla="*/ 0 w 27"/>
                  <a:gd name="T37" fmla="*/ 16 h 31"/>
                  <a:gd name="T38" fmla="*/ 4 w 27"/>
                  <a:gd name="T39" fmla="*/ 23 h 31"/>
                  <a:gd name="T40" fmla="*/ 9 w 27"/>
                  <a:gd name="T41" fmla="*/ 28 h 31"/>
                  <a:gd name="T42" fmla="*/ 11 w 27"/>
                  <a:gd name="T43" fmla="*/ 31 h 31"/>
                  <a:gd name="T44" fmla="*/ 15 w 27"/>
                  <a:gd name="T45" fmla="*/ 29 h 31"/>
                  <a:gd name="T46" fmla="*/ 15 w 27"/>
                  <a:gd name="T4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31">
                    <a:moveTo>
                      <a:pt x="15" y="29"/>
                    </a:moveTo>
                    <a:cubicBezTo>
                      <a:pt x="15" y="28"/>
                      <a:pt x="13" y="24"/>
                      <a:pt x="15" y="24"/>
                    </a:cubicBezTo>
                    <a:cubicBezTo>
                      <a:pt x="15" y="24"/>
                      <a:pt x="17" y="24"/>
                      <a:pt x="17" y="24"/>
                    </a:cubicBezTo>
                    <a:cubicBezTo>
                      <a:pt x="18" y="23"/>
                      <a:pt x="18" y="21"/>
                      <a:pt x="19" y="21"/>
                    </a:cubicBezTo>
                    <a:cubicBezTo>
                      <a:pt x="20" y="22"/>
                      <a:pt x="21" y="23"/>
                      <a:pt x="21" y="24"/>
                    </a:cubicBezTo>
                    <a:cubicBezTo>
                      <a:pt x="22" y="25"/>
                      <a:pt x="22" y="23"/>
                      <a:pt x="24" y="23"/>
                    </a:cubicBezTo>
                    <a:cubicBezTo>
                      <a:pt x="24" y="23"/>
                      <a:pt x="26" y="25"/>
                      <a:pt x="26" y="24"/>
                    </a:cubicBezTo>
                    <a:cubicBezTo>
                      <a:pt x="26" y="23"/>
                      <a:pt x="26" y="22"/>
                      <a:pt x="26" y="21"/>
                    </a:cubicBezTo>
                    <a:cubicBezTo>
                      <a:pt x="27" y="19"/>
                      <a:pt x="27" y="16"/>
                      <a:pt x="26" y="14"/>
                    </a:cubicBezTo>
                    <a:cubicBezTo>
                      <a:pt x="25" y="13"/>
                      <a:pt x="25" y="12"/>
                      <a:pt x="25" y="11"/>
                    </a:cubicBezTo>
                    <a:cubicBezTo>
                      <a:pt x="25" y="9"/>
                      <a:pt x="27" y="8"/>
                      <a:pt x="26" y="6"/>
                    </a:cubicBezTo>
                    <a:cubicBezTo>
                      <a:pt x="25" y="3"/>
                      <a:pt x="21" y="7"/>
                      <a:pt x="21" y="4"/>
                    </a:cubicBezTo>
                    <a:cubicBezTo>
                      <a:pt x="21" y="2"/>
                      <a:pt x="22" y="0"/>
                      <a:pt x="19" y="0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10" y="0"/>
                      <a:pt x="15" y="7"/>
                      <a:pt x="11" y="7"/>
                    </a:cubicBezTo>
                    <a:cubicBezTo>
                      <a:pt x="9" y="7"/>
                      <a:pt x="7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9"/>
                      <a:pt x="4" y="9"/>
                      <a:pt x="4" y="10"/>
                    </a:cubicBezTo>
                    <a:cubicBezTo>
                      <a:pt x="4" y="12"/>
                      <a:pt x="0" y="14"/>
                      <a:pt x="0" y="16"/>
                    </a:cubicBezTo>
                    <a:cubicBezTo>
                      <a:pt x="1" y="18"/>
                      <a:pt x="3" y="21"/>
                      <a:pt x="4" y="23"/>
                    </a:cubicBezTo>
                    <a:cubicBezTo>
                      <a:pt x="6" y="24"/>
                      <a:pt x="7" y="26"/>
                      <a:pt x="9" y="28"/>
                    </a:cubicBezTo>
                    <a:cubicBezTo>
                      <a:pt x="10" y="29"/>
                      <a:pt x="11" y="30"/>
                      <a:pt x="11" y="31"/>
                    </a:cubicBezTo>
                    <a:cubicBezTo>
                      <a:pt x="12" y="30"/>
                      <a:pt x="14" y="30"/>
                      <a:pt x="15" y="29"/>
                    </a:cubicBezTo>
                    <a:cubicBezTo>
                      <a:pt x="15" y="29"/>
                      <a:pt x="14" y="30"/>
                      <a:pt x="15" y="2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2" name="Freeform 754">
                <a:extLst>
                  <a:ext uri="{FF2B5EF4-FFF2-40B4-BE49-F238E27FC236}">
                    <a16:creationId xmlns:a16="http://schemas.microsoft.com/office/drawing/2014/main" id="{968ACEF1-1478-4A42-B169-6C16F0D30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8434" y="8862446"/>
                <a:ext cx="95843" cy="64541"/>
              </a:xfrm>
              <a:custGeom>
                <a:avLst/>
                <a:gdLst>
                  <a:gd name="T0" fmla="*/ 11 w 11"/>
                  <a:gd name="T1" fmla="*/ 7 h 7"/>
                  <a:gd name="T2" fmla="*/ 11 w 11"/>
                  <a:gd name="T3" fmla="*/ 0 h 7"/>
                  <a:gd name="T4" fmla="*/ 3 w 11"/>
                  <a:gd name="T5" fmla="*/ 1 h 7"/>
                  <a:gd name="T6" fmla="*/ 0 w 11"/>
                  <a:gd name="T7" fmla="*/ 4 h 7"/>
                  <a:gd name="T8" fmla="*/ 2 w 11"/>
                  <a:gd name="T9" fmla="*/ 7 h 7"/>
                  <a:gd name="T10" fmla="*/ 11 w 11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11" y="7"/>
                    </a:moveTo>
                    <a:cubicBezTo>
                      <a:pt x="11" y="5"/>
                      <a:pt x="11" y="2"/>
                      <a:pt x="11" y="0"/>
                    </a:cubicBezTo>
                    <a:cubicBezTo>
                      <a:pt x="8" y="0"/>
                      <a:pt x="6" y="1"/>
                      <a:pt x="3" y="1"/>
                    </a:cubicBezTo>
                    <a:cubicBezTo>
                      <a:pt x="4" y="2"/>
                      <a:pt x="1" y="3"/>
                      <a:pt x="0" y="4"/>
                    </a:cubicBezTo>
                    <a:cubicBezTo>
                      <a:pt x="0" y="5"/>
                      <a:pt x="2" y="6"/>
                      <a:pt x="2" y="7"/>
                    </a:cubicBezTo>
                    <a:lnTo>
                      <a:pt x="11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3" name="Freeform 755">
                <a:extLst>
                  <a:ext uri="{FF2B5EF4-FFF2-40B4-BE49-F238E27FC236}">
                    <a16:creationId xmlns:a16="http://schemas.microsoft.com/office/drawing/2014/main" id="{320C5376-D10E-134C-8F00-9A39CDC1B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6485" y="8376847"/>
                <a:ext cx="313668" cy="513261"/>
              </a:xfrm>
              <a:custGeom>
                <a:avLst/>
                <a:gdLst>
                  <a:gd name="T0" fmla="*/ 29 w 37"/>
                  <a:gd name="T1" fmla="*/ 55 h 57"/>
                  <a:gd name="T2" fmla="*/ 37 w 37"/>
                  <a:gd name="T3" fmla="*/ 55 h 57"/>
                  <a:gd name="T4" fmla="*/ 33 w 37"/>
                  <a:gd name="T5" fmla="*/ 48 h 57"/>
                  <a:gd name="T6" fmla="*/ 32 w 37"/>
                  <a:gd name="T7" fmla="*/ 44 h 57"/>
                  <a:gd name="T8" fmla="*/ 30 w 37"/>
                  <a:gd name="T9" fmla="*/ 40 h 57"/>
                  <a:gd name="T10" fmla="*/ 32 w 37"/>
                  <a:gd name="T11" fmla="*/ 32 h 57"/>
                  <a:gd name="T12" fmla="*/ 34 w 37"/>
                  <a:gd name="T13" fmla="*/ 27 h 57"/>
                  <a:gd name="T14" fmla="*/ 31 w 37"/>
                  <a:gd name="T15" fmla="*/ 21 h 57"/>
                  <a:gd name="T16" fmla="*/ 28 w 37"/>
                  <a:gd name="T17" fmla="*/ 16 h 57"/>
                  <a:gd name="T18" fmla="*/ 34 w 37"/>
                  <a:gd name="T19" fmla="*/ 16 h 57"/>
                  <a:gd name="T20" fmla="*/ 32 w 37"/>
                  <a:gd name="T21" fmla="*/ 6 h 57"/>
                  <a:gd name="T22" fmla="*/ 30 w 37"/>
                  <a:gd name="T23" fmla="*/ 2 h 57"/>
                  <a:gd name="T24" fmla="*/ 27 w 37"/>
                  <a:gd name="T25" fmla="*/ 0 h 57"/>
                  <a:gd name="T26" fmla="*/ 28 w 37"/>
                  <a:gd name="T27" fmla="*/ 9 h 57"/>
                  <a:gd name="T28" fmla="*/ 23 w 37"/>
                  <a:gd name="T29" fmla="*/ 18 h 57"/>
                  <a:gd name="T30" fmla="*/ 21 w 37"/>
                  <a:gd name="T31" fmla="*/ 22 h 57"/>
                  <a:gd name="T32" fmla="*/ 18 w 37"/>
                  <a:gd name="T33" fmla="*/ 27 h 57"/>
                  <a:gd name="T34" fmla="*/ 15 w 37"/>
                  <a:gd name="T35" fmla="*/ 33 h 57"/>
                  <a:gd name="T36" fmla="*/ 11 w 37"/>
                  <a:gd name="T37" fmla="*/ 31 h 57"/>
                  <a:gd name="T38" fmla="*/ 2 w 37"/>
                  <a:gd name="T39" fmla="*/ 39 h 57"/>
                  <a:gd name="T40" fmla="*/ 1 w 37"/>
                  <a:gd name="T41" fmla="*/ 42 h 57"/>
                  <a:gd name="T42" fmla="*/ 4 w 37"/>
                  <a:gd name="T43" fmla="*/ 45 h 57"/>
                  <a:gd name="T44" fmla="*/ 5 w 37"/>
                  <a:gd name="T45" fmla="*/ 45 h 57"/>
                  <a:gd name="T46" fmla="*/ 7 w 37"/>
                  <a:gd name="T47" fmla="*/ 48 h 57"/>
                  <a:gd name="T48" fmla="*/ 7 w 37"/>
                  <a:gd name="T49" fmla="*/ 55 h 57"/>
                  <a:gd name="T50" fmla="*/ 16 w 37"/>
                  <a:gd name="T51" fmla="*/ 54 h 57"/>
                  <a:gd name="T52" fmla="*/ 29 w 37"/>
                  <a:gd name="T53" fmla="*/ 5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7" h="57">
                    <a:moveTo>
                      <a:pt x="29" y="55"/>
                    </a:moveTo>
                    <a:cubicBezTo>
                      <a:pt x="32" y="55"/>
                      <a:pt x="35" y="57"/>
                      <a:pt x="37" y="55"/>
                    </a:cubicBezTo>
                    <a:cubicBezTo>
                      <a:pt x="37" y="51"/>
                      <a:pt x="35" y="50"/>
                      <a:pt x="33" y="48"/>
                    </a:cubicBezTo>
                    <a:cubicBezTo>
                      <a:pt x="32" y="47"/>
                      <a:pt x="32" y="46"/>
                      <a:pt x="32" y="44"/>
                    </a:cubicBezTo>
                    <a:cubicBezTo>
                      <a:pt x="31" y="43"/>
                      <a:pt x="30" y="42"/>
                      <a:pt x="30" y="40"/>
                    </a:cubicBezTo>
                    <a:cubicBezTo>
                      <a:pt x="29" y="36"/>
                      <a:pt x="31" y="35"/>
                      <a:pt x="32" y="32"/>
                    </a:cubicBezTo>
                    <a:cubicBezTo>
                      <a:pt x="33" y="30"/>
                      <a:pt x="34" y="29"/>
                      <a:pt x="34" y="27"/>
                    </a:cubicBezTo>
                    <a:cubicBezTo>
                      <a:pt x="33" y="25"/>
                      <a:pt x="33" y="23"/>
                      <a:pt x="31" y="21"/>
                    </a:cubicBezTo>
                    <a:cubicBezTo>
                      <a:pt x="31" y="21"/>
                      <a:pt x="26" y="18"/>
                      <a:pt x="28" y="16"/>
                    </a:cubicBezTo>
                    <a:cubicBezTo>
                      <a:pt x="29" y="15"/>
                      <a:pt x="32" y="16"/>
                      <a:pt x="34" y="16"/>
                    </a:cubicBezTo>
                    <a:cubicBezTo>
                      <a:pt x="32" y="12"/>
                      <a:pt x="32" y="10"/>
                      <a:pt x="32" y="6"/>
                    </a:cubicBezTo>
                    <a:cubicBezTo>
                      <a:pt x="32" y="5"/>
                      <a:pt x="32" y="3"/>
                      <a:pt x="30" y="2"/>
                    </a:cubicBezTo>
                    <a:cubicBezTo>
                      <a:pt x="30" y="1"/>
                      <a:pt x="27" y="0"/>
                      <a:pt x="27" y="0"/>
                    </a:cubicBezTo>
                    <a:cubicBezTo>
                      <a:pt x="27" y="2"/>
                      <a:pt x="33" y="7"/>
                      <a:pt x="28" y="9"/>
                    </a:cubicBezTo>
                    <a:cubicBezTo>
                      <a:pt x="25" y="11"/>
                      <a:pt x="24" y="14"/>
                      <a:pt x="23" y="18"/>
                    </a:cubicBezTo>
                    <a:cubicBezTo>
                      <a:pt x="22" y="19"/>
                      <a:pt x="22" y="22"/>
                      <a:pt x="21" y="22"/>
                    </a:cubicBezTo>
                    <a:cubicBezTo>
                      <a:pt x="19" y="23"/>
                      <a:pt x="19" y="25"/>
                      <a:pt x="18" y="27"/>
                    </a:cubicBezTo>
                    <a:cubicBezTo>
                      <a:pt x="17" y="29"/>
                      <a:pt x="16" y="31"/>
                      <a:pt x="15" y="33"/>
                    </a:cubicBezTo>
                    <a:cubicBezTo>
                      <a:pt x="13" y="35"/>
                      <a:pt x="12" y="31"/>
                      <a:pt x="11" y="31"/>
                    </a:cubicBezTo>
                    <a:cubicBezTo>
                      <a:pt x="6" y="31"/>
                      <a:pt x="3" y="35"/>
                      <a:pt x="2" y="39"/>
                    </a:cubicBezTo>
                    <a:cubicBezTo>
                      <a:pt x="2" y="40"/>
                      <a:pt x="0" y="41"/>
                      <a:pt x="1" y="42"/>
                    </a:cubicBezTo>
                    <a:cubicBezTo>
                      <a:pt x="2" y="43"/>
                      <a:pt x="3" y="44"/>
                      <a:pt x="4" y="45"/>
                    </a:cubicBezTo>
                    <a:cubicBezTo>
                      <a:pt x="4" y="46"/>
                      <a:pt x="5" y="44"/>
                      <a:pt x="5" y="45"/>
                    </a:cubicBezTo>
                    <a:cubicBezTo>
                      <a:pt x="6" y="46"/>
                      <a:pt x="7" y="47"/>
                      <a:pt x="7" y="48"/>
                    </a:cubicBezTo>
                    <a:cubicBezTo>
                      <a:pt x="8" y="50"/>
                      <a:pt x="7" y="53"/>
                      <a:pt x="7" y="55"/>
                    </a:cubicBezTo>
                    <a:cubicBezTo>
                      <a:pt x="10" y="54"/>
                      <a:pt x="13" y="54"/>
                      <a:pt x="16" y="54"/>
                    </a:cubicBezTo>
                    <a:cubicBezTo>
                      <a:pt x="20" y="54"/>
                      <a:pt x="25" y="55"/>
                      <a:pt x="29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4" name="Freeform 756">
                <a:extLst>
                  <a:ext uri="{FF2B5EF4-FFF2-40B4-BE49-F238E27FC236}">
                    <a16:creationId xmlns:a16="http://schemas.microsoft.com/office/drawing/2014/main" id="{7BA17FDA-58E8-E64B-BB8F-E39AD4FB4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2490" y="8401434"/>
                <a:ext cx="127790" cy="279683"/>
              </a:xfrm>
              <a:custGeom>
                <a:avLst/>
                <a:gdLst>
                  <a:gd name="T0" fmla="*/ 11 w 15"/>
                  <a:gd name="T1" fmla="*/ 0 h 31"/>
                  <a:gd name="T2" fmla="*/ 9 w 15"/>
                  <a:gd name="T3" fmla="*/ 4 h 31"/>
                  <a:gd name="T4" fmla="*/ 4 w 15"/>
                  <a:gd name="T5" fmla="*/ 5 h 31"/>
                  <a:gd name="T6" fmla="*/ 1 w 15"/>
                  <a:gd name="T7" fmla="*/ 8 h 31"/>
                  <a:gd name="T8" fmla="*/ 3 w 15"/>
                  <a:gd name="T9" fmla="*/ 13 h 31"/>
                  <a:gd name="T10" fmla="*/ 6 w 15"/>
                  <a:gd name="T11" fmla="*/ 31 h 31"/>
                  <a:gd name="T12" fmla="*/ 11 w 15"/>
                  <a:gd name="T13" fmla="*/ 30 h 31"/>
                  <a:gd name="T14" fmla="*/ 11 w 15"/>
                  <a:gd name="T15" fmla="*/ 27 h 31"/>
                  <a:gd name="T16" fmla="*/ 11 w 15"/>
                  <a:gd name="T17" fmla="*/ 18 h 31"/>
                  <a:gd name="T18" fmla="*/ 15 w 15"/>
                  <a:gd name="T19" fmla="*/ 9 h 31"/>
                  <a:gd name="T20" fmla="*/ 14 w 15"/>
                  <a:gd name="T21" fmla="*/ 3 h 31"/>
                  <a:gd name="T22" fmla="*/ 11 w 15"/>
                  <a:gd name="T23" fmla="*/ 0 h 31"/>
                  <a:gd name="T24" fmla="*/ 11 w 15"/>
                  <a:gd name="T2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31">
                    <a:moveTo>
                      <a:pt x="11" y="0"/>
                    </a:moveTo>
                    <a:cubicBezTo>
                      <a:pt x="9" y="2"/>
                      <a:pt x="10" y="2"/>
                      <a:pt x="9" y="4"/>
                    </a:cubicBezTo>
                    <a:cubicBezTo>
                      <a:pt x="8" y="6"/>
                      <a:pt x="6" y="5"/>
                      <a:pt x="4" y="5"/>
                    </a:cubicBezTo>
                    <a:cubicBezTo>
                      <a:pt x="4" y="5"/>
                      <a:pt x="2" y="7"/>
                      <a:pt x="1" y="8"/>
                    </a:cubicBezTo>
                    <a:cubicBezTo>
                      <a:pt x="0" y="9"/>
                      <a:pt x="2" y="11"/>
                      <a:pt x="3" y="13"/>
                    </a:cubicBezTo>
                    <a:cubicBezTo>
                      <a:pt x="7" y="18"/>
                      <a:pt x="4" y="25"/>
                      <a:pt x="6" y="31"/>
                    </a:cubicBezTo>
                    <a:cubicBezTo>
                      <a:pt x="7" y="31"/>
                      <a:pt x="9" y="31"/>
                      <a:pt x="11" y="30"/>
                    </a:cubicBezTo>
                    <a:cubicBezTo>
                      <a:pt x="12" y="30"/>
                      <a:pt x="12" y="29"/>
                      <a:pt x="11" y="27"/>
                    </a:cubicBezTo>
                    <a:cubicBezTo>
                      <a:pt x="11" y="24"/>
                      <a:pt x="11" y="21"/>
                      <a:pt x="11" y="18"/>
                    </a:cubicBezTo>
                    <a:cubicBezTo>
                      <a:pt x="11" y="14"/>
                      <a:pt x="14" y="12"/>
                      <a:pt x="15" y="9"/>
                    </a:cubicBezTo>
                    <a:cubicBezTo>
                      <a:pt x="15" y="6"/>
                      <a:pt x="15" y="5"/>
                      <a:pt x="14" y="3"/>
                    </a:cubicBezTo>
                    <a:cubicBezTo>
                      <a:pt x="14" y="3"/>
                      <a:pt x="11" y="0"/>
                      <a:pt x="11" y="0"/>
                    </a:cubicBezTo>
                    <a:cubicBezTo>
                      <a:pt x="10" y="1"/>
                      <a:pt x="11" y="0"/>
                      <a:pt x="1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5" name="Freeform 757">
                <a:extLst>
                  <a:ext uri="{FF2B5EF4-FFF2-40B4-BE49-F238E27FC236}">
                    <a16:creationId xmlns:a16="http://schemas.microsoft.com/office/drawing/2014/main" id="{5FF144C9-087B-3644-BD92-6D4D74502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9619" y="8330742"/>
                <a:ext cx="502449" cy="461014"/>
              </a:xfrm>
              <a:custGeom>
                <a:avLst/>
                <a:gdLst>
                  <a:gd name="T0" fmla="*/ 31 w 59"/>
                  <a:gd name="T1" fmla="*/ 42 h 51"/>
                  <a:gd name="T2" fmla="*/ 37 w 59"/>
                  <a:gd name="T3" fmla="*/ 37 h 51"/>
                  <a:gd name="T4" fmla="*/ 40 w 59"/>
                  <a:gd name="T5" fmla="*/ 36 h 51"/>
                  <a:gd name="T6" fmla="*/ 43 w 59"/>
                  <a:gd name="T7" fmla="*/ 38 h 51"/>
                  <a:gd name="T8" fmla="*/ 47 w 59"/>
                  <a:gd name="T9" fmla="*/ 32 h 51"/>
                  <a:gd name="T10" fmla="*/ 48 w 59"/>
                  <a:gd name="T11" fmla="*/ 28 h 51"/>
                  <a:gd name="T12" fmla="*/ 51 w 59"/>
                  <a:gd name="T13" fmla="*/ 27 h 51"/>
                  <a:gd name="T14" fmla="*/ 56 w 59"/>
                  <a:gd name="T15" fmla="*/ 14 h 51"/>
                  <a:gd name="T16" fmla="*/ 59 w 59"/>
                  <a:gd name="T17" fmla="*/ 11 h 51"/>
                  <a:gd name="T18" fmla="*/ 57 w 59"/>
                  <a:gd name="T19" fmla="*/ 8 h 51"/>
                  <a:gd name="T20" fmla="*/ 56 w 59"/>
                  <a:gd name="T21" fmla="*/ 6 h 51"/>
                  <a:gd name="T22" fmla="*/ 54 w 59"/>
                  <a:gd name="T23" fmla="*/ 1 h 51"/>
                  <a:gd name="T24" fmla="*/ 48 w 59"/>
                  <a:gd name="T25" fmla="*/ 5 h 51"/>
                  <a:gd name="T26" fmla="*/ 40 w 59"/>
                  <a:gd name="T27" fmla="*/ 4 h 51"/>
                  <a:gd name="T28" fmla="*/ 32 w 59"/>
                  <a:gd name="T29" fmla="*/ 6 h 51"/>
                  <a:gd name="T30" fmla="*/ 26 w 59"/>
                  <a:gd name="T31" fmla="*/ 4 h 51"/>
                  <a:gd name="T32" fmla="*/ 19 w 59"/>
                  <a:gd name="T33" fmla="*/ 3 h 51"/>
                  <a:gd name="T34" fmla="*/ 13 w 59"/>
                  <a:gd name="T35" fmla="*/ 1 h 51"/>
                  <a:gd name="T36" fmla="*/ 8 w 59"/>
                  <a:gd name="T37" fmla="*/ 3 h 51"/>
                  <a:gd name="T38" fmla="*/ 7 w 59"/>
                  <a:gd name="T39" fmla="*/ 6 h 51"/>
                  <a:gd name="T40" fmla="*/ 6 w 59"/>
                  <a:gd name="T41" fmla="*/ 10 h 51"/>
                  <a:gd name="T42" fmla="*/ 5 w 59"/>
                  <a:gd name="T43" fmla="*/ 16 h 51"/>
                  <a:gd name="T44" fmla="*/ 1 w 59"/>
                  <a:gd name="T45" fmla="*/ 24 h 51"/>
                  <a:gd name="T46" fmla="*/ 2 w 59"/>
                  <a:gd name="T47" fmla="*/ 38 h 51"/>
                  <a:gd name="T48" fmla="*/ 5 w 59"/>
                  <a:gd name="T49" fmla="*/ 38 h 51"/>
                  <a:gd name="T50" fmla="*/ 9 w 59"/>
                  <a:gd name="T51" fmla="*/ 39 h 51"/>
                  <a:gd name="T52" fmla="*/ 14 w 59"/>
                  <a:gd name="T53" fmla="*/ 43 h 51"/>
                  <a:gd name="T54" fmla="*/ 14 w 59"/>
                  <a:gd name="T55" fmla="*/ 45 h 51"/>
                  <a:gd name="T56" fmla="*/ 16 w 59"/>
                  <a:gd name="T57" fmla="*/ 48 h 51"/>
                  <a:gd name="T58" fmla="*/ 23 w 59"/>
                  <a:gd name="T59" fmla="*/ 47 h 51"/>
                  <a:gd name="T60" fmla="*/ 22 w 59"/>
                  <a:gd name="T61" fmla="*/ 48 h 51"/>
                  <a:gd name="T62" fmla="*/ 27 w 59"/>
                  <a:gd name="T63" fmla="*/ 47 h 51"/>
                  <a:gd name="T64" fmla="*/ 30 w 59"/>
                  <a:gd name="T65" fmla="*/ 47 h 51"/>
                  <a:gd name="T66" fmla="*/ 31 w 59"/>
                  <a:gd name="T67" fmla="*/ 42 h 51"/>
                  <a:gd name="T68" fmla="*/ 31 w 59"/>
                  <a:gd name="T69" fmla="*/ 4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51">
                    <a:moveTo>
                      <a:pt x="31" y="42"/>
                    </a:moveTo>
                    <a:cubicBezTo>
                      <a:pt x="32" y="40"/>
                      <a:pt x="35" y="37"/>
                      <a:pt x="37" y="37"/>
                    </a:cubicBezTo>
                    <a:cubicBezTo>
                      <a:pt x="38" y="36"/>
                      <a:pt x="40" y="36"/>
                      <a:pt x="40" y="36"/>
                    </a:cubicBezTo>
                    <a:cubicBezTo>
                      <a:pt x="41" y="37"/>
                      <a:pt x="42" y="39"/>
                      <a:pt x="43" y="38"/>
                    </a:cubicBezTo>
                    <a:cubicBezTo>
                      <a:pt x="45" y="37"/>
                      <a:pt x="46" y="34"/>
                      <a:pt x="47" y="32"/>
                    </a:cubicBezTo>
                    <a:cubicBezTo>
                      <a:pt x="47" y="31"/>
                      <a:pt x="48" y="29"/>
                      <a:pt x="48" y="28"/>
                    </a:cubicBezTo>
                    <a:cubicBezTo>
                      <a:pt x="49" y="27"/>
                      <a:pt x="50" y="28"/>
                      <a:pt x="51" y="27"/>
                    </a:cubicBezTo>
                    <a:cubicBezTo>
                      <a:pt x="51" y="25"/>
                      <a:pt x="53" y="14"/>
                      <a:pt x="56" y="14"/>
                    </a:cubicBezTo>
                    <a:cubicBezTo>
                      <a:pt x="58" y="14"/>
                      <a:pt x="59" y="12"/>
                      <a:pt x="59" y="11"/>
                    </a:cubicBezTo>
                    <a:cubicBezTo>
                      <a:pt x="59" y="9"/>
                      <a:pt x="57" y="9"/>
                      <a:pt x="57" y="8"/>
                    </a:cubicBezTo>
                    <a:cubicBezTo>
                      <a:pt x="57" y="7"/>
                      <a:pt x="56" y="7"/>
                      <a:pt x="56" y="6"/>
                    </a:cubicBezTo>
                    <a:cubicBezTo>
                      <a:pt x="55" y="4"/>
                      <a:pt x="55" y="3"/>
                      <a:pt x="54" y="1"/>
                    </a:cubicBezTo>
                    <a:cubicBezTo>
                      <a:pt x="53" y="2"/>
                      <a:pt x="50" y="5"/>
                      <a:pt x="48" y="5"/>
                    </a:cubicBezTo>
                    <a:cubicBezTo>
                      <a:pt x="45" y="4"/>
                      <a:pt x="43" y="4"/>
                      <a:pt x="40" y="4"/>
                    </a:cubicBezTo>
                    <a:cubicBezTo>
                      <a:pt x="37" y="4"/>
                      <a:pt x="35" y="6"/>
                      <a:pt x="32" y="6"/>
                    </a:cubicBezTo>
                    <a:cubicBezTo>
                      <a:pt x="30" y="6"/>
                      <a:pt x="28" y="3"/>
                      <a:pt x="26" y="4"/>
                    </a:cubicBezTo>
                    <a:cubicBezTo>
                      <a:pt x="22" y="6"/>
                      <a:pt x="21" y="5"/>
                      <a:pt x="19" y="3"/>
                    </a:cubicBezTo>
                    <a:cubicBezTo>
                      <a:pt x="18" y="2"/>
                      <a:pt x="15" y="0"/>
                      <a:pt x="13" y="1"/>
                    </a:cubicBezTo>
                    <a:cubicBezTo>
                      <a:pt x="12" y="1"/>
                      <a:pt x="9" y="2"/>
                      <a:pt x="8" y="3"/>
                    </a:cubicBezTo>
                    <a:cubicBezTo>
                      <a:pt x="7" y="4"/>
                      <a:pt x="8" y="5"/>
                      <a:pt x="7" y="6"/>
                    </a:cubicBezTo>
                    <a:cubicBezTo>
                      <a:pt x="7" y="7"/>
                      <a:pt x="6" y="9"/>
                      <a:pt x="6" y="10"/>
                    </a:cubicBezTo>
                    <a:cubicBezTo>
                      <a:pt x="5" y="12"/>
                      <a:pt x="5" y="14"/>
                      <a:pt x="5" y="16"/>
                    </a:cubicBezTo>
                    <a:cubicBezTo>
                      <a:pt x="5" y="19"/>
                      <a:pt x="2" y="21"/>
                      <a:pt x="1" y="24"/>
                    </a:cubicBezTo>
                    <a:cubicBezTo>
                      <a:pt x="0" y="27"/>
                      <a:pt x="1" y="34"/>
                      <a:pt x="2" y="38"/>
                    </a:cubicBezTo>
                    <a:cubicBezTo>
                      <a:pt x="2" y="39"/>
                      <a:pt x="4" y="38"/>
                      <a:pt x="5" y="38"/>
                    </a:cubicBezTo>
                    <a:cubicBezTo>
                      <a:pt x="6" y="38"/>
                      <a:pt x="8" y="39"/>
                      <a:pt x="9" y="39"/>
                    </a:cubicBezTo>
                    <a:cubicBezTo>
                      <a:pt x="10" y="40"/>
                      <a:pt x="14" y="42"/>
                      <a:pt x="14" y="43"/>
                    </a:cubicBezTo>
                    <a:cubicBezTo>
                      <a:pt x="14" y="44"/>
                      <a:pt x="14" y="44"/>
                      <a:pt x="14" y="45"/>
                    </a:cubicBezTo>
                    <a:cubicBezTo>
                      <a:pt x="14" y="46"/>
                      <a:pt x="15" y="47"/>
                      <a:pt x="16" y="48"/>
                    </a:cubicBezTo>
                    <a:cubicBezTo>
                      <a:pt x="18" y="51"/>
                      <a:pt x="21" y="46"/>
                      <a:pt x="23" y="47"/>
                    </a:cubicBezTo>
                    <a:cubicBezTo>
                      <a:pt x="23" y="47"/>
                      <a:pt x="22" y="48"/>
                      <a:pt x="22" y="48"/>
                    </a:cubicBezTo>
                    <a:cubicBezTo>
                      <a:pt x="22" y="47"/>
                      <a:pt x="27" y="47"/>
                      <a:pt x="27" y="47"/>
                    </a:cubicBezTo>
                    <a:cubicBezTo>
                      <a:pt x="29" y="47"/>
                      <a:pt x="29" y="45"/>
                      <a:pt x="30" y="47"/>
                    </a:cubicBezTo>
                    <a:cubicBezTo>
                      <a:pt x="31" y="45"/>
                      <a:pt x="31" y="44"/>
                      <a:pt x="31" y="42"/>
                    </a:cubicBezTo>
                    <a:cubicBezTo>
                      <a:pt x="32" y="41"/>
                      <a:pt x="31" y="43"/>
                      <a:pt x="31" y="4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6" name="Freeform 758">
                <a:extLst>
                  <a:ext uri="{FF2B5EF4-FFF2-40B4-BE49-F238E27FC236}">
                    <a16:creationId xmlns:a16="http://schemas.microsoft.com/office/drawing/2014/main" id="{D1BB1850-967B-8F45-972A-A3DD50C28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9482" y="8275419"/>
                <a:ext cx="360137" cy="270462"/>
              </a:xfrm>
              <a:custGeom>
                <a:avLst/>
                <a:gdLst>
                  <a:gd name="T0" fmla="*/ 35 w 42"/>
                  <a:gd name="T1" fmla="*/ 20 h 30"/>
                  <a:gd name="T2" fmla="*/ 41 w 42"/>
                  <a:gd name="T3" fmla="*/ 17 h 30"/>
                  <a:gd name="T4" fmla="*/ 38 w 42"/>
                  <a:gd name="T5" fmla="*/ 13 h 30"/>
                  <a:gd name="T6" fmla="*/ 33 w 42"/>
                  <a:gd name="T7" fmla="*/ 10 h 30"/>
                  <a:gd name="T8" fmla="*/ 32 w 42"/>
                  <a:gd name="T9" fmla="*/ 7 h 30"/>
                  <a:gd name="T10" fmla="*/ 30 w 42"/>
                  <a:gd name="T11" fmla="*/ 1 h 30"/>
                  <a:gd name="T12" fmla="*/ 26 w 42"/>
                  <a:gd name="T13" fmla="*/ 0 h 30"/>
                  <a:gd name="T14" fmla="*/ 22 w 42"/>
                  <a:gd name="T15" fmla="*/ 2 h 30"/>
                  <a:gd name="T16" fmla="*/ 19 w 42"/>
                  <a:gd name="T17" fmla="*/ 4 h 30"/>
                  <a:gd name="T18" fmla="*/ 17 w 42"/>
                  <a:gd name="T19" fmla="*/ 5 h 30"/>
                  <a:gd name="T20" fmla="*/ 11 w 42"/>
                  <a:gd name="T21" fmla="*/ 10 h 30"/>
                  <a:gd name="T22" fmla="*/ 9 w 42"/>
                  <a:gd name="T23" fmla="*/ 10 h 30"/>
                  <a:gd name="T24" fmla="*/ 7 w 42"/>
                  <a:gd name="T25" fmla="*/ 14 h 30"/>
                  <a:gd name="T26" fmla="*/ 5 w 42"/>
                  <a:gd name="T27" fmla="*/ 16 h 30"/>
                  <a:gd name="T28" fmla="*/ 2 w 42"/>
                  <a:gd name="T29" fmla="*/ 18 h 30"/>
                  <a:gd name="T30" fmla="*/ 1 w 42"/>
                  <a:gd name="T31" fmla="*/ 24 h 30"/>
                  <a:gd name="T32" fmla="*/ 8 w 42"/>
                  <a:gd name="T33" fmla="*/ 28 h 30"/>
                  <a:gd name="T34" fmla="*/ 16 w 42"/>
                  <a:gd name="T35" fmla="*/ 30 h 30"/>
                  <a:gd name="T36" fmla="*/ 15 w 42"/>
                  <a:gd name="T37" fmla="*/ 22 h 30"/>
                  <a:gd name="T38" fmla="*/ 26 w 42"/>
                  <a:gd name="T39" fmla="*/ 22 h 30"/>
                  <a:gd name="T40" fmla="*/ 35 w 42"/>
                  <a:gd name="T41" fmla="*/ 20 h 30"/>
                  <a:gd name="T42" fmla="*/ 35 w 42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30">
                    <a:moveTo>
                      <a:pt x="35" y="20"/>
                    </a:moveTo>
                    <a:cubicBezTo>
                      <a:pt x="37" y="17"/>
                      <a:pt x="40" y="20"/>
                      <a:pt x="41" y="17"/>
                    </a:cubicBezTo>
                    <a:cubicBezTo>
                      <a:pt x="42" y="16"/>
                      <a:pt x="39" y="13"/>
                      <a:pt x="38" y="13"/>
                    </a:cubicBezTo>
                    <a:cubicBezTo>
                      <a:pt x="37" y="15"/>
                      <a:pt x="34" y="11"/>
                      <a:pt x="33" y="10"/>
                    </a:cubicBezTo>
                    <a:cubicBezTo>
                      <a:pt x="33" y="9"/>
                      <a:pt x="33" y="8"/>
                      <a:pt x="32" y="7"/>
                    </a:cubicBezTo>
                    <a:cubicBezTo>
                      <a:pt x="30" y="5"/>
                      <a:pt x="30" y="4"/>
                      <a:pt x="30" y="1"/>
                    </a:cubicBezTo>
                    <a:cubicBezTo>
                      <a:pt x="29" y="1"/>
                      <a:pt x="27" y="0"/>
                      <a:pt x="26" y="0"/>
                    </a:cubicBezTo>
                    <a:cubicBezTo>
                      <a:pt x="24" y="1"/>
                      <a:pt x="23" y="2"/>
                      <a:pt x="22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8" y="6"/>
                      <a:pt x="18" y="4"/>
                      <a:pt x="17" y="5"/>
                    </a:cubicBezTo>
                    <a:cubicBezTo>
                      <a:pt x="15" y="6"/>
                      <a:pt x="13" y="11"/>
                      <a:pt x="11" y="10"/>
                    </a:cubicBezTo>
                    <a:cubicBezTo>
                      <a:pt x="10" y="10"/>
                      <a:pt x="9" y="8"/>
                      <a:pt x="9" y="10"/>
                    </a:cubicBezTo>
                    <a:cubicBezTo>
                      <a:pt x="8" y="11"/>
                      <a:pt x="8" y="13"/>
                      <a:pt x="7" y="14"/>
                    </a:cubicBezTo>
                    <a:cubicBezTo>
                      <a:pt x="7" y="15"/>
                      <a:pt x="7" y="16"/>
                      <a:pt x="5" y="16"/>
                    </a:cubicBezTo>
                    <a:cubicBezTo>
                      <a:pt x="5" y="16"/>
                      <a:pt x="1" y="17"/>
                      <a:pt x="2" y="18"/>
                    </a:cubicBezTo>
                    <a:cubicBezTo>
                      <a:pt x="5" y="20"/>
                      <a:pt x="0" y="23"/>
                      <a:pt x="1" y="24"/>
                    </a:cubicBezTo>
                    <a:cubicBezTo>
                      <a:pt x="3" y="25"/>
                      <a:pt x="5" y="30"/>
                      <a:pt x="8" y="28"/>
                    </a:cubicBezTo>
                    <a:cubicBezTo>
                      <a:pt x="11" y="26"/>
                      <a:pt x="13" y="27"/>
                      <a:pt x="16" y="30"/>
                    </a:cubicBezTo>
                    <a:cubicBezTo>
                      <a:pt x="15" y="27"/>
                      <a:pt x="15" y="24"/>
                      <a:pt x="15" y="22"/>
                    </a:cubicBezTo>
                    <a:cubicBezTo>
                      <a:pt x="19" y="22"/>
                      <a:pt x="22" y="22"/>
                      <a:pt x="26" y="22"/>
                    </a:cubicBezTo>
                    <a:cubicBezTo>
                      <a:pt x="29" y="22"/>
                      <a:pt x="34" y="23"/>
                      <a:pt x="35" y="20"/>
                    </a:cubicBezTo>
                    <a:cubicBezTo>
                      <a:pt x="36" y="18"/>
                      <a:pt x="35" y="20"/>
                      <a:pt x="35" y="2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7" name="Freeform 759">
                <a:extLst>
                  <a:ext uri="{FF2B5EF4-FFF2-40B4-BE49-F238E27FC236}">
                    <a16:creationId xmlns:a16="http://schemas.microsoft.com/office/drawing/2014/main" id="{6B6E761A-FB31-0E40-8D10-9EEC2F55D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0541" y="8475193"/>
                <a:ext cx="84225" cy="215141"/>
              </a:xfrm>
              <a:custGeom>
                <a:avLst/>
                <a:gdLst>
                  <a:gd name="T0" fmla="*/ 9 w 10"/>
                  <a:gd name="T1" fmla="*/ 10 h 24"/>
                  <a:gd name="T2" fmla="*/ 8 w 10"/>
                  <a:gd name="T3" fmla="*/ 6 h 24"/>
                  <a:gd name="T4" fmla="*/ 5 w 10"/>
                  <a:gd name="T5" fmla="*/ 0 h 24"/>
                  <a:gd name="T6" fmla="*/ 2 w 10"/>
                  <a:gd name="T7" fmla="*/ 0 h 24"/>
                  <a:gd name="T8" fmla="*/ 2 w 10"/>
                  <a:gd name="T9" fmla="*/ 3 h 24"/>
                  <a:gd name="T10" fmla="*/ 2 w 10"/>
                  <a:gd name="T11" fmla="*/ 9 h 24"/>
                  <a:gd name="T12" fmla="*/ 4 w 10"/>
                  <a:gd name="T13" fmla="*/ 15 h 24"/>
                  <a:gd name="T14" fmla="*/ 4 w 10"/>
                  <a:gd name="T15" fmla="*/ 21 h 24"/>
                  <a:gd name="T16" fmla="*/ 6 w 10"/>
                  <a:gd name="T17" fmla="*/ 23 h 24"/>
                  <a:gd name="T18" fmla="*/ 9 w 10"/>
                  <a:gd name="T19" fmla="*/ 23 h 24"/>
                  <a:gd name="T20" fmla="*/ 9 w 10"/>
                  <a:gd name="T21" fmla="*/ 10 h 24"/>
                  <a:gd name="T22" fmla="*/ 9 w 10"/>
                  <a:gd name="T23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4">
                    <a:moveTo>
                      <a:pt x="9" y="10"/>
                    </a:moveTo>
                    <a:cubicBezTo>
                      <a:pt x="9" y="9"/>
                      <a:pt x="9" y="7"/>
                      <a:pt x="8" y="6"/>
                    </a:cubicBezTo>
                    <a:cubicBezTo>
                      <a:pt x="7" y="5"/>
                      <a:pt x="4" y="1"/>
                      <a:pt x="5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3" y="5"/>
                      <a:pt x="2" y="7"/>
                      <a:pt x="2" y="9"/>
                    </a:cubicBezTo>
                    <a:cubicBezTo>
                      <a:pt x="1" y="12"/>
                      <a:pt x="3" y="12"/>
                      <a:pt x="4" y="15"/>
                    </a:cubicBezTo>
                    <a:cubicBezTo>
                      <a:pt x="4" y="17"/>
                      <a:pt x="3" y="19"/>
                      <a:pt x="4" y="21"/>
                    </a:cubicBezTo>
                    <a:cubicBezTo>
                      <a:pt x="4" y="22"/>
                      <a:pt x="5" y="23"/>
                      <a:pt x="6" y="23"/>
                    </a:cubicBezTo>
                    <a:cubicBezTo>
                      <a:pt x="7" y="24"/>
                      <a:pt x="10" y="24"/>
                      <a:pt x="9" y="23"/>
                    </a:cubicBezTo>
                    <a:cubicBezTo>
                      <a:pt x="9" y="19"/>
                      <a:pt x="9" y="15"/>
                      <a:pt x="9" y="10"/>
                    </a:cubicBezTo>
                    <a:cubicBezTo>
                      <a:pt x="9" y="7"/>
                      <a:pt x="9" y="13"/>
                      <a:pt x="9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8" name="Freeform 760">
                <a:extLst>
                  <a:ext uri="{FF2B5EF4-FFF2-40B4-BE49-F238E27FC236}">
                    <a16:creationId xmlns:a16="http://schemas.microsoft.com/office/drawing/2014/main" id="{459D20D2-F2AA-1F41-B47C-DDD0753E1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4594" y="8484415"/>
                <a:ext cx="270102" cy="279683"/>
              </a:xfrm>
              <a:custGeom>
                <a:avLst/>
                <a:gdLst>
                  <a:gd name="T0" fmla="*/ 26 w 32"/>
                  <a:gd name="T1" fmla="*/ 4 h 31"/>
                  <a:gd name="T2" fmla="*/ 21 w 32"/>
                  <a:gd name="T3" fmla="*/ 5 h 31"/>
                  <a:gd name="T4" fmla="*/ 15 w 32"/>
                  <a:gd name="T5" fmla="*/ 1 h 31"/>
                  <a:gd name="T6" fmla="*/ 13 w 32"/>
                  <a:gd name="T7" fmla="*/ 1 h 31"/>
                  <a:gd name="T8" fmla="*/ 10 w 32"/>
                  <a:gd name="T9" fmla="*/ 2 h 31"/>
                  <a:gd name="T10" fmla="*/ 6 w 32"/>
                  <a:gd name="T11" fmla="*/ 2 h 31"/>
                  <a:gd name="T12" fmla="*/ 4 w 32"/>
                  <a:gd name="T13" fmla="*/ 3 h 31"/>
                  <a:gd name="T14" fmla="*/ 3 w 32"/>
                  <a:gd name="T15" fmla="*/ 6 h 31"/>
                  <a:gd name="T16" fmla="*/ 5 w 32"/>
                  <a:gd name="T17" fmla="*/ 7 h 31"/>
                  <a:gd name="T18" fmla="*/ 3 w 32"/>
                  <a:gd name="T19" fmla="*/ 9 h 31"/>
                  <a:gd name="T20" fmla="*/ 5 w 32"/>
                  <a:gd name="T21" fmla="*/ 12 h 31"/>
                  <a:gd name="T22" fmla="*/ 3 w 32"/>
                  <a:gd name="T23" fmla="*/ 13 h 31"/>
                  <a:gd name="T24" fmla="*/ 2 w 32"/>
                  <a:gd name="T25" fmla="*/ 16 h 31"/>
                  <a:gd name="T26" fmla="*/ 2 w 32"/>
                  <a:gd name="T27" fmla="*/ 19 h 31"/>
                  <a:gd name="T28" fmla="*/ 3 w 32"/>
                  <a:gd name="T29" fmla="*/ 23 h 31"/>
                  <a:gd name="T30" fmla="*/ 7 w 32"/>
                  <a:gd name="T31" fmla="*/ 26 h 31"/>
                  <a:gd name="T32" fmla="*/ 7 w 32"/>
                  <a:gd name="T33" fmla="*/ 31 h 31"/>
                  <a:gd name="T34" fmla="*/ 19 w 32"/>
                  <a:gd name="T35" fmla="*/ 28 h 31"/>
                  <a:gd name="T36" fmla="*/ 26 w 32"/>
                  <a:gd name="T37" fmla="*/ 28 h 31"/>
                  <a:gd name="T38" fmla="*/ 30 w 32"/>
                  <a:gd name="T39" fmla="*/ 26 h 31"/>
                  <a:gd name="T40" fmla="*/ 28 w 32"/>
                  <a:gd name="T41" fmla="*/ 21 h 31"/>
                  <a:gd name="T42" fmla="*/ 30 w 32"/>
                  <a:gd name="T43" fmla="*/ 15 h 31"/>
                  <a:gd name="T44" fmla="*/ 26 w 32"/>
                  <a:gd name="T45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31">
                    <a:moveTo>
                      <a:pt x="26" y="4"/>
                    </a:moveTo>
                    <a:cubicBezTo>
                      <a:pt x="24" y="4"/>
                      <a:pt x="23" y="6"/>
                      <a:pt x="21" y="5"/>
                    </a:cubicBezTo>
                    <a:cubicBezTo>
                      <a:pt x="19" y="5"/>
                      <a:pt x="17" y="0"/>
                      <a:pt x="15" y="1"/>
                    </a:cubicBezTo>
                    <a:cubicBezTo>
                      <a:pt x="14" y="2"/>
                      <a:pt x="13" y="2"/>
                      <a:pt x="13" y="1"/>
                    </a:cubicBezTo>
                    <a:cubicBezTo>
                      <a:pt x="12" y="0"/>
                      <a:pt x="11" y="2"/>
                      <a:pt x="10" y="2"/>
                    </a:cubicBezTo>
                    <a:cubicBezTo>
                      <a:pt x="8" y="3"/>
                      <a:pt x="7" y="2"/>
                      <a:pt x="6" y="2"/>
                    </a:cubicBezTo>
                    <a:cubicBezTo>
                      <a:pt x="5" y="1"/>
                      <a:pt x="5" y="3"/>
                      <a:pt x="4" y="3"/>
                    </a:cubicBezTo>
                    <a:cubicBezTo>
                      <a:pt x="3" y="3"/>
                      <a:pt x="2" y="5"/>
                      <a:pt x="3" y="6"/>
                    </a:cubicBezTo>
                    <a:cubicBezTo>
                      <a:pt x="3" y="7"/>
                      <a:pt x="5" y="7"/>
                      <a:pt x="5" y="7"/>
                    </a:cubicBezTo>
                    <a:cubicBezTo>
                      <a:pt x="5" y="8"/>
                      <a:pt x="3" y="9"/>
                      <a:pt x="3" y="9"/>
                    </a:cubicBezTo>
                    <a:cubicBezTo>
                      <a:pt x="3" y="10"/>
                      <a:pt x="5" y="11"/>
                      <a:pt x="5" y="12"/>
                    </a:cubicBezTo>
                    <a:cubicBezTo>
                      <a:pt x="5" y="12"/>
                      <a:pt x="3" y="11"/>
                      <a:pt x="3" y="13"/>
                    </a:cubicBezTo>
                    <a:cubicBezTo>
                      <a:pt x="3" y="14"/>
                      <a:pt x="4" y="16"/>
                      <a:pt x="2" y="16"/>
                    </a:cubicBezTo>
                    <a:cubicBezTo>
                      <a:pt x="3" y="17"/>
                      <a:pt x="3" y="18"/>
                      <a:pt x="2" y="19"/>
                    </a:cubicBezTo>
                    <a:cubicBezTo>
                      <a:pt x="2" y="21"/>
                      <a:pt x="0" y="21"/>
                      <a:pt x="3" y="23"/>
                    </a:cubicBezTo>
                    <a:cubicBezTo>
                      <a:pt x="4" y="23"/>
                      <a:pt x="6" y="24"/>
                      <a:pt x="7" y="26"/>
                    </a:cubicBezTo>
                    <a:cubicBezTo>
                      <a:pt x="8" y="27"/>
                      <a:pt x="7" y="29"/>
                      <a:pt x="7" y="31"/>
                    </a:cubicBezTo>
                    <a:cubicBezTo>
                      <a:pt x="11" y="30"/>
                      <a:pt x="14" y="28"/>
                      <a:pt x="19" y="28"/>
                    </a:cubicBezTo>
                    <a:cubicBezTo>
                      <a:pt x="21" y="27"/>
                      <a:pt x="24" y="28"/>
                      <a:pt x="26" y="28"/>
                    </a:cubicBezTo>
                    <a:cubicBezTo>
                      <a:pt x="28" y="28"/>
                      <a:pt x="31" y="29"/>
                      <a:pt x="30" y="26"/>
                    </a:cubicBezTo>
                    <a:cubicBezTo>
                      <a:pt x="30" y="24"/>
                      <a:pt x="29" y="23"/>
                      <a:pt x="28" y="21"/>
                    </a:cubicBezTo>
                    <a:cubicBezTo>
                      <a:pt x="28" y="19"/>
                      <a:pt x="29" y="17"/>
                      <a:pt x="30" y="15"/>
                    </a:cubicBezTo>
                    <a:cubicBezTo>
                      <a:pt x="31" y="11"/>
                      <a:pt x="32" y="4"/>
                      <a:pt x="26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9" name="Freeform 761">
                <a:extLst>
                  <a:ext uri="{FF2B5EF4-FFF2-40B4-BE49-F238E27FC236}">
                    <a16:creationId xmlns:a16="http://schemas.microsoft.com/office/drawing/2014/main" id="{DFBDF401-C7E8-184B-A470-AE40B85E0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4037" y="8475193"/>
                <a:ext cx="194593" cy="270462"/>
              </a:xfrm>
              <a:custGeom>
                <a:avLst/>
                <a:gdLst>
                  <a:gd name="T0" fmla="*/ 19 w 23"/>
                  <a:gd name="T1" fmla="*/ 13 h 30"/>
                  <a:gd name="T2" fmla="*/ 18 w 23"/>
                  <a:gd name="T3" fmla="*/ 6 h 30"/>
                  <a:gd name="T4" fmla="*/ 17 w 23"/>
                  <a:gd name="T5" fmla="*/ 0 h 30"/>
                  <a:gd name="T6" fmla="*/ 3 w 23"/>
                  <a:gd name="T7" fmla="*/ 0 h 30"/>
                  <a:gd name="T8" fmla="*/ 4 w 23"/>
                  <a:gd name="T9" fmla="*/ 11 h 30"/>
                  <a:gd name="T10" fmla="*/ 1 w 23"/>
                  <a:gd name="T11" fmla="*/ 22 h 30"/>
                  <a:gd name="T12" fmla="*/ 3 w 23"/>
                  <a:gd name="T13" fmla="*/ 30 h 30"/>
                  <a:gd name="T14" fmla="*/ 10 w 23"/>
                  <a:gd name="T15" fmla="*/ 29 h 30"/>
                  <a:gd name="T16" fmla="*/ 23 w 23"/>
                  <a:gd name="T17" fmla="*/ 24 h 30"/>
                  <a:gd name="T18" fmla="*/ 20 w 23"/>
                  <a:gd name="T19" fmla="*/ 19 h 30"/>
                  <a:gd name="T20" fmla="*/ 19 w 23"/>
                  <a:gd name="T21" fmla="*/ 13 h 30"/>
                  <a:gd name="T22" fmla="*/ 19 w 23"/>
                  <a:gd name="T2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30">
                    <a:moveTo>
                      <a:pt x="19" y="13"/>
                    </a:moveTo>
                    <a:cubicBezTo>
                      <a:pt x="17" y="11"/>
                      <a:pt x="18" y="8"/>
                      <a:pt x="18" y="6"/>
                    </a:cubicBezTo>
                    <a:cubicBezTo>
                      <a:pt x="19" y="4"/>
                      <a:pt x="16" y="2"/>
                      <a:pt x="17" y="0"/>
                    </a:cubicBezTo>
                    <a:cubicBezTo>
                      <a:pt x="12" y="0"/>
                      <a:pt x="8" y="0"/>
                      <a:pt x="3" y="0"/>
                    </a:cubicBezTo>
                    <a:cubicBezTo>
                      <a:pt x="3" y="3"/>
                      <a:pt x="4" y="7"/>
                      <a:pt x="4" y="11"/>
                    </a:cubicBezTo>
                    <a:cubicBezTo>
                      <a:pt x="4" y="15"/>
                      <a:pt x="0" y="18"/>
                      <a:pt x="1" y="22"/>
                    </a:cubicBezTo>
                    <a:cubicBezTo>
                      <a:pt x="2" y="25"/>
                      <a:pt x="4" y="26"/>
                      <a:pt x="3" y="30"/>
                    </a:cubicBezTo>
                    <a:cubicBezTo>
                      <a:pt x="6" y="30"/>
                      <a:pt x="7" y="30"/>
                      <a:pt x="10" y="29"/>
                    </a:cubicBezTo>
                    <a:cubicBezTo>
                      <a:pt x="15" y="28"/>
                      <a:pt x="19" y="26"/>
                      <a:pt x="23" y="24"/>
                    </a:cubicBezTo>
                    <a:cubicBezTo>
                      <a:pt x="21" y="23"/>
                      <a:pt x="20" y="21"/>
                      <a:pt x="20" y="19"/>
                    </a:cubicBezTo>
                    <a:cubicBezTo>
                      <a:pt x="20" y="17"/>
                      <a:pt x="20" y="15"/>
                      <a:pt x="19" y="13"/>
                    </a:cubicBezTo>
                    <a:cubicBezTo>
                      <a:pt x="17" y="11"/>
                      <a:pt x="20" y="15"/>
                      <a:pt x="19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0" name="Freeform 762">
                <a:extLst>
                  <a:ext uri="{FF2B5EF4-FFF2-40B4-BE49-F238E27FC236}">
                    <a16:creationId xmlns:a16="http://schemas.microsoft.com/office/drawing/2014/main" id="{944AD494-7391-A34A-B601-9A25047A0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7101" y="8502853"/>
                <a:ext cx="127790" cy="162892"/>
              </a:xfrm>
              <a:custGeom>
                <a:avLst/>
                <a:gdLst>
                  <a:gd name="T0" fmla="*/ 12 w 15"/>
                  <a:gd name="T1" fmla="*/ 14 h 18"/>
                  <a:gd name="T2" fmla="*/ 14 w 15"/>
                  <a:gd name="T3" fmla="*/ 6 h 18"/>
                  <a:gd name="T4" fmla="*/ 5 w 15"/>
                  <a:gd name="T5" fmla="*/ 3 h 18"/>
                  <a:gd name="T6" fmla="*/ 1 w 15"/>
                  <a:gd name="T7" fmla="*/ 8 h 18"/>
                  <a:gd name="T8" fmla="*/ 4 w 15"/>
                  <a:gd name="T9" fmla="*/ 12 h 18"/>
                  <a:gd name="T10" fmla="*/ 7 w 15"/>
                  <a:gd name="T11" fmla="*/ 16 h 18"/>
                  <a:gd name="T12" fmla="*/ 10 w 15"/>
                  <a:gd name="T13" fmla="*/ 16 h 18"/>
                  <a:gd name="T14" fmla="*/ 12 w 15"/>
                  <a:gd name="T15" fmla="*/ 14 h 18"/>
                  <a:gd name="T16" fmla="*/ 12 w 15"/>
                  <a:gd name="T17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8">
                    <a:moveTo>
                      <a:pt x="12" y="14"/>
                    </a:moveTo>
                    <a:cubicBezTo>
                      <a:pt x="15" y="13"/>
                      <a:pt x="15" y="8"/>
                      <a:pt x="14" y="6"/>
                    </a:cubicBezTo>
                    <a:cubicBezTo>
                      <a:pt x="12" y="2"/>
                      <a:pt x="8" y="0"/>
                      <a:pt x="5" y="3"/>
                    </a:cubicBezTo>
                    <a:cubicBezTo>
                      <a:pt x="3" y="4"/>
                      <a:pt x="0" y="6"/>
                      <a:pt x="1" y="8"/>
                    </a:cubicBezTo>
                    <a:cubicBezTo>
                      <a:pt x="2" y="10"/>
                      <a:pt x="2" y="11"/>
                      <a:pt x="4" y="12"/>
                    </a:cubicBezTo>
                    <a:cubicBezTo>
                      <a:pt x="5" y="14"/>
                      <a:pt x="5" y="15"/>
                      <a:pt x="7" y="16"/>
                    </a:cubicBezTo>
                    <a:cubicBezTo>
                      <a:pt x="8" y="17"/>
                      <a:pt x="9" y="18"/>
                      <a:pt x="10" y="16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4" y="13"/>
                      <a:pt x="11" y="15"/>
                      <a:pt x="12" y="1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1" name="Freeform 763">
                <a:extLst>
                  <a:ext uri="{FF2B5EF4-FFF2-40B4-BE49-F238E27FC236}">
                    <a16:creationId xmlns:a16="http://schemas.microsoft.com/office/drawing/2014/main" id="{A2AE79CB-FD5C-F448-ABDE-E560BC695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2612" y="8573543"/>
                <a:ext cx="188781" cy="190554"/>
              </a:xfrm>
              <a:custGeom>
                <a:avLst/>
                <a:gdLst>
                  <a:gd name="T0" fmla="*/ 21 w 22"/>
                  <a:gd name="T1" fmla="*/ 17 h 21"/>
                  <a:gd name="T2" fmla="*/ 19 w 22"/>
                  <a:gd name="T3" fmla="*/ 13 h 21"/>
                  <a:gd name="T4" fmla="*/ 16 w 22"/>
                  <a:gd name="T5" fmla="*/ 11 h 21"/>
                  <a:gd name="T6" fmla="*/ 16 w 22"/>
                  <a:gd name="T7" fmla="*/ 6 h 21"/>
                  <a:gd name="T8" fmla="*/ 13 w 22"/>
                  <a:gd name="T9" fmla="*/ 8 h 21"/>
                  <a:gd name="T10" fmla="*/ 9 w 22"/>
                  <a:gd name="T11" fmla="*/ 1 h 21"/>
                  <a:gd name="T12" fmla="*/ 5 w 22"/>
                  <a:gd name="T13" fmla="*/ 4 h 21"/>
                  <a:gd name="T14" fmla="*/ 0 w 22"/>
                  <a:gd name="T15" fmla="*/ 9 h 21"/>
                  <a:gd name="T16" fmla="*/ 12 w 22"/>
                  <a:gd name="T17" fmla="*/ 18 h 21"/>
                  <a:gd name="T18" fmla="*/ 19 w 22"/>
                  <a:gd name="T19" fmla="*/ 21 h 21"/>
                  <a:gd name="T20" fmla="*/ 21 w 22"/>
                  <a:gd name="T21" fmla="*/ 17 h 21"/>
                  <a:gd name="T22" fmla="*/ 21 w 22"/>
                  <a:gd name="T2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21">
                    <a:moveTo>
                      <a:pt x="21" y="17"/>
                    </a:moveTo>
                    <a:cubicBezTo>
                      <a:pt x="22" y="15"/>
                      <a:pt x="20" y="14"/>
                      <a:pt x="19" y="13"/>
                    </a:cubicBezTo>
                    <a:cubicBezTo>
                      <a:pt x="18" y="13"/>
                      <a:pt x="14" y="12"/>
                      <a:pt x="16" y="11"/>
                    </a:cubicBezTo>
                    <a:cubicBezTo>
                      <a:pt x="17" y="10"/>
                      <a:pt x="17" y="7"/>
                      <a:pt x="16" y="6"/>
                    </a:cubicBezTo>
                    <a:cubicBezTo>
                      <a:pt x="15" y="4"/>
                      <a:pt x="14" y="8"/>
                      <a:pt x="13" y="8"/>
                    </a:cubicBezTo>
                    <a:cubicBezTo>
                      <a:pt x="10" y="8"/>
                      <a:pt x="11" y="0"/>
                      <a:pt x="9" y="1"/>
                    </a:cubicBezTo>
                    <a:cubicBezTo>
                      <a:pt x="8" y="2"/>
                      <a:pt x="6" y="3"/>
                      <a:pt x="5" y="4"/>
                    </a:cubicBezTo>
                    <a:cubicBezTo>
                      <a:pt x="4" y="6"/>
                      <a:pt x="2" y="7"/>
                      <a:pt x="0" y="9"/>
                    </a:cubicBezTo>
                    <a:cubicBezTo>
                      <a:pt x="5" y="12"/>
                      <a:pt x="8" y="15"/>
                      <a:pt x="12" y="18"/>
                    </a:cubicBezTo>
                    <a:cubicBezTo>
                      <a:pt x="14" y="20"/>
                      <a:pt x="16" y="21"/>
                      <a:pt x="19" y="21"/>
                    </a:cubicBezTo>
                    <a:cubicBezTo>
                      <a:pt x="22" y="21"/>
                      <a:pt x="20" y="19"/>
                      <a:pt x="21" y="17"/>
                    </a:cubicBezTo>
                    <a:cubicBezTo>
                      <a:pt x="22" y="15"/>
                      <a:pt x="21" y="19"/>
                      <a:pt x="21" y="1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2" name="Freeform 764">
                <a:extLst>
                  <a:ext uri="{FF2B5EF4-FFF2-40B4-BE49-F238E27FC236}">
                    <a16:creationId xmlns:a16="http://schemas.microsoft.com/office/drawing/2014/main" id="{D28EE1A8-5382-0E43-9AF3-75BA6F810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9012" y="8392213"/>
                <a:ext cx="296243" cy="264315"/>
              </a:xfrm>
              <a:custGeom>
                <a:avLst/>
                <a:gdLst>
                  <a:gd name="T0" fmla="*/ 10 w 35"/>
                  <a:gd name="T1" fmla="*/ 16 h 29"/>
                  <a:gd name="T2" fmla="*/ 20 w 35"/>
                  <a:gd name="T3" fmla="*/ 17 h 29"/>
                  <a:gd name="T4" fmla="*/ 21 w 35"/>
                  <a:gd name="T5" fmla="*/ 23 h 29"/>
                  <a:gd name="T6" fmla="*/ 25 w 35"/>
                  <a:gd name="T7" fmla="*/ 21 h 29"/>
                  <a:gd name="T8" fmla="*/ 29 w 35"/>
                  <a:gd name="T9" fmla="*/ 27 h 29"/>
                  <a:gd name="T10" fmla="*/ 31 w 35"/>
                  <a:gd name="T11" fmla="*/ 26 h 29"/>
                  <a:gd name="T12" fmla="*/ 33 w 35"/>
                  <a:gd name="T13" fmla="*/ 25 h 29"/>
                  <a:gd name="T14" fmla="*/ 33 w 35"/>
                  <a:gd name="T15" fmla="*/ 23 h 29"/>
                  <a:gd name="T16" fmla="*/ 35 w 35"/>
                  <a:gd name="T17" fmla="*/ 22 h 29"/>
                  <a:gd name="T18" fmla="*/ 34 w 35"/>
                  <a:gd name="T19" fmla="*/ 19 h 29"/>
                  <a:gd name="T20" fmla="*/ 33 w 35"/>
                  <a:gd name="T21" fmla="*/ 16 h 29"/>
                  <a:gd name="T22" fmla="*/ 33 w 35"/>
                  <a:gd name="T23" fmla="*/ 12 h 29"/>
                  <a:gd name="T24" fmla="*/ 32 w 35"/>
                  <a:gd name="T25" fmla="*/ 8 h 29"/>
                  <a:gd name="T26" fmla="*/ 26 w 35"/>
                  <a:gd name="T27" fmla="*/ 2 h 29"/>
                  <a:gd name="T28" fmla="*/ 24 w 35"/>
                  <a:gd name="T29" fmla="*/ 3 h 29"/>
                  <a:gd name="T30" fmla="*/ 22 w 35"/>
                  <a:gd name="T31" fmla="*/ 3 h 29"/>
                  <a:gd name="T32" fmla="*/ 19 w 35"/>
                  <a:gd name="T33" fmla="*/ 3 h 29"/>
                  <a:gd name="T34" fmla="*/ 18 w 35"/>
                  <a:gd name="T35" fmla="*/ 3 h 29"/>
                  <a:gd name="T36" fmla="*/ 15 w 35"/>
                  <a:gd name="T37" fmla="*/ 2 h 29"/>
                  <a:gd name="T38" fmla="*/ 10 w 35"/>
                  <a:gd name="T39" fmla="*/ 1 h 29"/>
                  <a:gd name="T40" fmla="*/ 5 w 35"/>
                  <a:gd name="T41" fmla="*/ 1 h 29"/>
                  <a:gd name="T42" fmla="*/ 5 w 35"/>
                  <a:gd name="T43" fmla="*/ 4 h 29"/>
                  <a:gd name="T44" fmla="*/ 3 w 35"/>
                  <a:gd name="T45" fmla="*/ 6 h 29"/>
                  <a:gd name="T46" fmla="*/ 0 w 35"/>
                  <a:gd name="T47" fmla="*/ 8 h 29"/>
                  <a:gd name="T48" fmla="*/ 3 w 35"/>
                  <a:gd name="T49" fmla="*/ 13 h 29"/>
                  <a:gd name="T50" fmla="*/ 8 w 35"/>
                  <a:gd name="T51" fmla="*/ 19 h 29"/>
                  <a:gd name="T52" fmla="*/ 10 w 35"/>
                  <a:gd name="T53" fmla="*/ 16 h 29"/>
                  <a:gd name="T54" fmla="*/ 10 w 35"/>
                  <a:gd name="T55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" h="29">
                    <a:moveTo>
                      <a:pt x="10" y="16"/>
                    </a:moveTo>
                    <a:cubicBezTo>
                      <a:pt x="14" y="14"/>
                      <a:pt x="18" y="12"/>
                      <a:pt x="20" y="17"/>
                    </a:cubicBezTo>
                    <a:cubicBezTo>
                      <a:pt x="22" y="19"/>
                      <a:pt x="21" y="20"/>
                      <a:pt x="21" y="23"/>
                    </a:cubicBezTo>
                    <a:cubicBezTo>
                      <a:pt x="22" y="24"/>
                      <a:pt x="24" y="21"/>
                      <a:pt x="25" y="21"/>
                    </a:cubicBezTo>
                    <a:cubicBezTo>
                      <a:pt x="27" y="20"/>
                      <a:pt x="27" y="29"/>
                      <a:pt x="29" y="27"/>
                    </a:cubicBezTo>
                    <a:cubicBezTo>
                      <a:pt x="30" y="27"/>
                      <a:pt x="30" y="26"/>
                      <a:pt x="31" y="26"/>
                    </a:cubicBezTo>
                    <a:cubicBezTo>
                      <a:pt x="31" y="25"/>
                      <a:pt x="33" y="26"/>
                      <a:pt x="33" y="25"/>
                    </a:cubicBezTo>
                    <a:cubicBezTo>
                      <a:pt x="34" y="24"/>
                      <a:pt x="33" y="23"/>
                      <a:pt x="33" y="23"/>
                    </a:cubicBezTo>
                    <a:cubicBezTo>
                      <a:pt x="33" y="21"/>
                      <a:pt x="35" y="22"/>
                      <a:pt x="35" y="22"/>
                    </a:cubicBezTo>
                    <a:cubicBezTo>
                      <a:pt x="35" y="21"/>
                      <a:pt x="32" y="20"/>
                      <a:pt x="34" y="19"/>
                    </a:cubicBezTo>
                    <a:cubicBezTo>
                      <a:pt x="35" y="18"/>
                      <a:pt x="35" y="17"/>
                      <a:pt x="33" y="16"/>
                    </a:cubicBezTo>
                    <a:cubicBezTo>
                      <a:pt x="32" y="15"/>
                      <a:pt x="34" y="13"/>
                      <a:pt x="33" y="12"/>
                    </a:cubicBezTo>
                    <a:cubicBezTo>
                      <a:pt x="32" y="11"/>
                      <a:pt x="33" y="10"/>
                      <a:pt x="32" y="8"/>
                    </a:cubicBezTo>
                    <a:cubicBezTo>
                      <a:pt x="31" y="7"/>
                      <a:pt x="29" y="0"/>
                      <a:pt x="26" y="2"/>
                    </a:cubicBezTo>
                    <a:cubicBezTo>
                      <a:pt x="26" y="2"/>
                      <a:pt x="25" y="3"/>
                      <a:pt x="24" y="3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1" y="4"/>
                      <a:pt x="20" y="3"/>
                      <a:pt x="19" y="3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6" y="2"/>
                      <a:pt x="17" y="2"/>
                      <a:pt x="15" y="2"/>
                    </a:cubicBezTo>
                    <a:cubicBezTo>
                      <a:pt x="12" y="3"/>
                      <a:pt x="12" y="1"/>
                      <a:pt x="10" y="1"/>
                    </a:cubicBezTo>
                    <a:cubicBezTo>
                      <a:pt x="8" y="0"/>
                      <a:pt x="6" y="0"/>
                      <a:pt x="5" y="1"/>
                    </a:cubicBezTo>
                    <a:cubicBezTo>
                      <a:pt x="5" y="2"/>
                      <a:pt x="3" y="3"/>
                      <a:pt x="5" y="4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6"/>
                      <a:pt x="0" y="8"/>
                    </a:cubicBezTo>
                    <a:cubicBezTo>
                      <a:pt x="1" y="10"/>
                      <a:pt x="2" y="11"/>
                      <a:pt x="3" y="13"/>
                    </a:cubicBezTo>
                    <a:cubicBezTo>
                      <a:pt x="5" y="15"/>
                      <a:pt x="6" y="16"/>
                      <a:pt x="8" y="19"/>
                    </a:cubicBezTo>
                    <a:cubicBezTo>
                      <a:pt x="9" y="18"/>
                      <a:pt x="9" y="17"/>
                      <a:pt x="10" y="16"/>
                    </a:cubicBezTo>
                    <a:cubicBezTo>
                      <a:pt x="11" y="16"/>
                      <a:pt x="10" y="17"/>
                      <a:pt x="10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3" name="Freeform 765">
                <a:extLst>
                  <a:ext uri="{FF2B5EF4-FFF2-40B4-BE49-F238E27FC236}">
                    <a16:creationId xmlns:a16="http://schemas.microsoft.com/office/drawing/2014/main" id="{E886B5F6-A6FE-F34D-A81B-140964CD3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0597" y="8401434"/>
                <a:ext cx="136504" cy="64541"/>
              </a:xfrm>
              <a:custGeom>
                <a:avLst/>
                <a:gdLst>
                  <a:gd name="T0" fmla="*/ 10 w 16"/>
                  <a:gd name="T1" fmla="*/ 5 h 7"/>
                  <a:gd name="T2" fmla="*/ 14 w 16"/>
                  <a:gd name="T3" fmla="*/ 3 h 7"/>
                  <a:gd name="T4" fmla="*/ 14 w 16"/>
                  <a:gd name="T5" fmla="*/ 0 h 7"/>
                  <a:gd name="T6" fmla="*/ 7 w 16"/>
                  <a:gd name="T7" fmla="*/ 0 h 7"/>
                  <a:gd name="T8" fmla="*/ 4 w 16"/>
                  <a:gd name="T9" fmla="*/ 0 h 7"/>
                  <a:gd name="T10" fmla="*/ 0 w 16"/>
                  <a:gd name="T11" fmla="*/ 1 h 7"/>
                  <a:gd name="T12" fmla="*/ 3 w 16"/>
                  <a:gd name="T13" fmla="*/ 3 h 7"/>
                  <a:gd name="T14" fmla="*/ 7 w 16"/>
                  <a:gd name="T15" fmla="*/ 3 h 7"/>
                  <a:gd name="T16" fmla="*/ 9 w 16"/>
                  <a:gd name="T17" fmla="*/ 7 h 7"/>
                  <a:gd name="T18" fmla="*/ 10 w 16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7">
                    <a:moveTo>
                      <a:pt x="10" y="5"/>
                    </a:moveTo>
                    <a:cubicBezTo>
                      <a:pt x="11" y="5"/>
                      <a:pt x="16" y="5"/>
                      <a:pt x="14" y="3"/>
                    </a:cubicBezTo>
                    <a:cubicBezTo>
                      <a:pt x="12" y="2"/>
                      <a:pt x="14" y="1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5" y="0"/>
                      <a:pt x="5" y="1"/>
                      <a:pt x="4" y="0"/>
                    </a:cubicBezTo>
                    <a:cubicBezTo>
                      <a:pt x="2" y="0"/>
                      <a:pt x="2" y="0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ubicBezTo>
                      <a:pt x="4" y="3"/>
                      <a:pt x="7" y="3"/>
                      <a:pt x="7" y="3"/>
                    </a:cubicBezTo>
                    <a:cubicBezTo>
                      <a:pt x="5" y="5"/>
                      <a:pt x="7" y="6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4" name="Freeform 766">
                <a:extLst>
                  <a:ext uri="{FF2B5EF4-FFF2-40B4-BE49-F238E27FC236}">
                    <a16:creationId xmlns:a16="http://schemas.microsoft.com/office/drawing/2014/main" id="{AC08B49D-5C9C-864A-A331-D09CF35EA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1882" y="8339964"/>
                <a:ext cx="127790" cy="36881"/>
              </a:xfrm>
              <a:custGeom>
                <a:avLst/>
                <a:gdLst>
                  <a:gd name="T0" fmla="*/ 4 w 15"/>
                  <a:gd name="T1" fmla="*/ 4 h 4"/>
                  <a:gd name="T2" fmla="*/ 9 w 15"/>
                  <a:gd name="T3" fmla="*/ 3 h 4"/>
                  <a:gd name="T4" fmla="*/ 15 w 15"/>
                  <a:gd name="T5" fmla="*/ 2 h 4"/>
                  <a:gd name="T6" fmla="*/ 8 w 15"/>
                  <a:gd name="T7" fmla="*/ 1 h 4"/>
                  <a:gd name="T8" fmla="*/ 0 w 15"/>
                  <a:gd name="T9" fmla="*/ 4 h 4"/>
                  <a:gd name="T10" fmla="*/ 4 w 15"/>
                  <a:gd name="T11" fmla="*/ 4 h 4"/>
                  <a:gd name="T12" fmla="*/ 4 w 1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">
                    <a:moveTo>
                      <a:pt x="4" y="4"/>
                    </a:moveTo>
                    <a:cubicBezTo>
                      <a:pt x="6" y="3"/>
                      <a:pt x="7" y="2"/>
                      <a:pt x="9" y="3"/>
                    </a:cubicBezTo>
                    <a:cubicBezTo>
                      <a:pt x="10" y="3"/>
                      <a:pt x="14" y="4"/>
                      <a:pt x="15" y="2"/>
                    </a:cubicBezTo>
                    <a:cubicBezTo>
                      <a:pt x="15" y="3"/>
                      <a:pt x="9" y="0"/>
                      <a:pt x="8" y="1"/>
                    </a:cubicBezTo>
                    <a:cubicBezTo>
                      <a:pt x="5" y="2"/>
                      <a:pt x="1" y="0"/>
                      <a:pt x="0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5" name="Freeform 767">
                <a:extLst>
                  <a:ext uri="{FF2B5EF4-FFF2-40B4-BE49-F238E27FC236}">
                    <a16:creationId xmlns:a16="http://schemas.microsoft.com/office/drawing/2014/main" id="{BF339550-4346-CA47-8020-5ED0E87A9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4457" y="7706841"/>
                <a:ext cx="511161" cy="614682"/>
              </a:xfrm>
              <a:custGeom>
                <a:avLst/>
                <a:gdLst>
                  <a:gd name="T0" fmla="*/ 5 w 60"/>
                  <a:gd name="T1" fmla="*/ 57 h 68"/>
                  <a:gd name="T2" fmla="*/ 15 w 60"/>
                  <a:gd name="T3" fmla="*/ 57 h 68"/>
                  <a:gd name="T4" fmla="*/ 18 w 60"/>
                  <a:gd name="T5" fmla="*/ 59 h 68"/>
                  <a:gd name="T6" fmla="*/ 21 w 60"/>
                  <a:gd name="T7" fmla="*/ 63 h 68"/>
                  <a:gd name="T8" fmla="*/ 27 w 60"/>
                  <a:gd name="T9" fmla="*/ 64 h 68"/>
                  <a:gd name="T10" fmla="*/ 32 w 60"/>
                  <a:gd name="T11" fmla="*/ 64 h 68"/>
                  <a:gd name="T12" fmla="*/ 35 w 60"/>
                  <a:gd name="T13" fmla="*/ 62 h 68"/>
                  <a:gd name="T14" fmla="*/ 39 w 60"/>
                  <a:gd name="T15" fmla="*/ 62 h 68"/>
                  <a:gd name="T16" fmla="*/ 44 w 60"/>
                  <a:gd name="T17" fmla="*/ 61 h 68"/>
                  <a:gd name="T18" fmla="*/ 53 w 60"/>
                  <a:gd name="T19" fmla="*/ 61 h 68"/>
                  <a:gd name="T20" fmla="*/ 58 w 60"/>
                  <a:gd name="T21" fmla="*/ 61 h 68"/>
                  <a:gd name="T22" fmla="*/ 58 w 60"/>
                  <a:gd name="T23" fmla="*/ 54 h 68"/>
                  <a:gd name="T24" fmla="*/ 56 w 60"/>
                  <a:gd name="T25" fmla="*/ 38 h 68"/>
                  <a:gd name="T26" fmla="*/ 52 w 60"/>
                  <a:gd name="T27" fmla="*/ 12 h 68"/>
                  <a:gd name="T28" fmla="*/ 60 w 60"/>
                  <a:gd name="T29" fmla="*/ 12 h 68"/>
                  <a:gd name="T30" fmla="*/ 43 w 60"/>
                  <a:gd name="T31" fmla="*/ 0 h 68"/>
                  <a:gd name="T32" fmla="*/ 42 w 60"/>
                  <a:gd name="T33" fmla="*/ 7 h 68"/>
                  <a:gd name="T34" fmla="*/ 37 w 60"/>
                  <a:gd name="T35" fmla="*/ 7 h 68"/>
                  <a:gd name="T36" fmla="*/ 29 w 60"/>
                  <a:gd name="T37" fmla="*/ 7 h 68"/>
                  <a:gd name="T38" fmla="*/ 26 w 60"/>
                  <a:gd name="T39" fmla="*/ 7 h 68"/>
                  <a:gd name="T40" fmla="*/ 26 w 60"/>
                  <a:gd name="T41" fmla="*/ 12 h 68"/>
                  <a:gd name="T42" fmla="*/ 26 w 60"/>
                  <a:gd name="T43" fmla="*/ 19 h 68"/>
                  <a:gd name="T44" fmla="*/ 20 w 60"/>
                  <a:gd name="T45" fmla="*/ 25 h 68"/>
                  <a:gd name="T46" fmla="*/ 20 w 60"/>
                  <a:gd name="T47" fmla="*/ 32 h 68"/>
                  <a:gd name="T48" fmla="*/ 16 w 60"/>
                  <a:gd name="T49" fmla="*/ 32 h 68"/>
                  <a:gd name="T50" fmla="*/ 3 w 60"/>
                  <a:gd name="T51" fmla="*/ 32 h 68"/>
                  <a:gd name="T52" fmla="*/ 1 w 60"/>
                  <a:gd name="T53" fmla="*/ 33 h 68"/>
                  <a:gd name="T54" fmla="*/ 4 w 60"/>
                  <a:gd name="T55" fmla="*/ 36 h 68"/>
                  <a:gd name="T56" fmla="*/ 3 w 60"/>
                  <a:gd name="T57" fmla="*/ 41 h 68"/>
                  <a:gd name="T58" fmla="*/ 6 w 60"/>
                  <a:gd name="T59" fmla="*/ 48 h 68"/>
                  <a:gd name="T60" fmla="*/ 3 w 60"/>
                  <a:gd name="T61" fmla="*/ 58 h 68"/>
                  <a:gd name="T62" fmla="*/ 5 w 60"/>
                  <a:gd name="T63" fmla="*/ 5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" h="68">
                    <a:moveTo>
                      <a:pt x="5" y="57"/>
                    </a:moveTo>
                    <a:cubicBezTo>
                      <a:pt x="7" y="57"/>
                      <a:pt x="13" y="55"/>
                      <a:pt x="15" y="57"/>
                    </a:cubicBezTo>
                    <a:cubicBezTo>
                      <a:pt x="16" y="58"/>
                      <a:pt x="17" y="58"/>
                      <a:pt x="18" y="59"/>
                    </a:cubicBezTo>
                    <a:cubicBezTo>
                      <a:pt x="19" y="61"/>
                      <a:pt x="20" y="62"/>
                      <a:pt x="21" y="63"/>
                    </a:cubicBezTo>
                    <a:cubicBezTo>
                      <a:pt x="22" y="64"/>
                      <a:pt x="26" y="68"/>
                      <a:pt x="27" y="64"/>
                    </a:cubicBezTo>
                    <a:cubicBezTo>
                      <a:pt x="28" y="58"/>
                      <a:pt x="30" y="65"/>
                      <a:pt x="32" y="64"/>
                    </a:cubicBezTo>
                    <a:cubicBezTo>
                      <a:pt x="33" y="62"/>
                      <a:pt x="33" y="62"/>
                      <a:pt x="35" y="62"/>
                    </a:cubicBezTo>
                    <a:cubicBezTo>
                      <a:pt x="37" y="62"/>
                      <a:pt x="38" y="62"/>
                      <a:pt x="39" y="62"/>
                    </a:cubicBezTo>
                    <a:cubicBezTo>
                      <a:pt x="41" y="61"/>
                      <a:pt x="43" y="61"/>
                      <a:pt x="44" y="61"/>
                    </a:cubicBezTo>
                    <a:cubicBezTo>
                      <a:pt x="47" y="61"/>
                      <a:pt x="50" y="61"/>
                      <a:pt x="53" y="61"/>
                    </a:cubicBezTo>
                    <a:cubicBezTo>
                      <a:pt x="54" y="61"/>
                      <a:pt x="57" y="62"/>
                      <a:pt x="58" y="61"/>
                    </a:cubicBezTo>
                    <a:cubicBezTo>
                      <a:pt x="59" y="61"/>
                      <a:pt x="58" y="55"/>
                      <a:pt x="58" y="54"/>
                    </a:cubicBezTo>
                    <a:cubicBezTo>
                      <a:pt x="57" y="48"/>
                      <a:pt x="56" y="43"/>
                      <a:pt x="56" y="38"/>
                    </a:cubicBezTo>
                    <a:cubicBezTo>
                      <a:pt x="55" y="29"/>
                      <a:pt x="53" y="21"/>
                      <a:pt x="52" y="12"/>
                    </a:cubicBezTo>
                    <a:cubicBezTo>
                      <a:pt x="55" y="12"/>
                      <a:pt x="58" y="12"/>
                      <a:pt x="60" y="12"/>
                    </a:cubicBezTo>
                    <a:cubicBezTo>
                      <a:pt x="54" y="8"/>
                      <a:pt x="48" y="4"/>
                      <a:pt x="43" y="0"/>
                    </a:cubicBezTo>
                    <a:cubicBezTo>
                      <a:pt x="43" y="1"/>
                      <a:pt x="43" y="7"/>
                      <a:pt x="42" y="7"/>
                    </a:cubicBezTo>
                    <a:cubicBezTo>
                      <a:pt x="41" y="7"/>
                      <a:pt x="39" y="7"/>
                      <a:pt x="37" y="7"/>
                    </a:cubicBezTo>
                    <a:cubicBezTo>
                      <a:pt x="35" y="7"/>
                      <a:pt x="32" y="7"/>
                      <a:pt x="29" y="7"/>
                    </a:cubicBezTo>
                    <a:cubicBezTo>
                      <a:pt x="29" y="7"/>
                      <a:pt x="26" y="7"/>
                      <a:pt x="26" y="7"/>
                    </a:cubicBezTo>
                    <a:cubicBezTo>
                      <a:pt x="25" y="8"/>
                      <a:pt x="26" y="11"/>
                      <a:pt x="26" y="12"/>
                    </a:cubicBezTo>
                    <a:cubicBezTo>
                      <a:pt x="26" y="14"/>
                      <a:pt x="26" y="17"/>
                      <a:pt x="26" y="19"/>
                    </a:cubicBezTo>
                    <a:cubicBezTo>
                      <a:pt x="26" y="22"/>
                      <a:pt x="20" y="21"/>
                      <a:pt x="20" y="25"/>
                    </a:cubicBezTo>
                    <a:cubicBezTo>
                      <a:pt x="20" y="26"/>
                      <a:pt x="21" y="31"/>
                      <a:pt x="20" y="32"/>
                    </a:cubicBezTo>
                    <a:cubicBezTo>
                      <a:pt x="20" y="32"/>
                      <a:pt x="17" y="32"/>
                      <a:pt x="16" y="32"/>
                    </a:cubicBezTo>
                    <a:cubicBezTo>
                      <a:pt x="12" y="32"/>
                      <a:pt x="7" y="32"/>
                      <a:pt x="3" y="32"/>
                    </a:cubicBezTo>
                    <a:cubicBezTo>
                      <a:pt x="2" y="32"/>
                      <a:pt x="0" y="31"/>
                      <a:pt x="1" y="33"/>
                    </a:cubicBezTo>
                    <a:cubicBezTo>
                      <a:pt x="2" y="34"/>
                      <a:pt x="3" y="35"/>
                      <a:pt x="4" y="36"/>
                    </a:cubicBezTo>
                    <a:cubicBezTo>
                      <a:pt x="5" y="38"/>
                      <a:pt x="4" y="40"/>
                      <a:pt x="3" y="41"/>
                    </a:cubicBezTo>
                    <a:cubicBezTo>
                      <a:pt x="3" y="44"/>
                      <a:pt x="6" y="45"/>
                      <a:pt x="6" y="48"/>
                    </a:cubicBezTo>
                    <a:cubicBezTo>
                      <a:pt x="7" y="51"/>
                      <a:pt x="4" y="55"/>
                      <a:pt x="3" y="58"/>
                    </a:cubicBezTo>
                    <a:cubicBezTo>
                      <a:pt x="4" y="58"/>
                      <a:pt x="4" y="57"/>
                      <a:pt x="5" y="5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6" name="Freeform 768">
                <a:extLst>
                  <a:ext uri="{FF2B5EF4-FFF2-40B4-BE49-F238E27FC236}">
                    <a16:creationId xmlns:a16="http://schemas.microsoft.com/office/drawing/2014/main" id="{4FEDA236-E72E-EB42-A2E8-F90016A12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4457" y="8213953"/>
                <a:ext cx="246867" cy="205922"/>
              </a:xfrm>
              <a:custGeom>
                <a:avLst/>
                <a:gdLst>
                  <a:gd name="T0" fmla="*/ 8 w 29"/>
                  <a:gd name="T1" fmla="*/ 22 h 23"/>
                  <a:gd name="T2" fmla="*/ 10 w 29"/>
                  <a:gd name="T3" fmla="*/ 21 h 23"/>
                  <a:gd name="T4" fmla="*/ 15 w 29"/>
                  <a:gd name="T5" fmla="*/ 21 h 23"/>
                  <a:gd name="T6" fmla="*/ 23 w 29"/>
                  <a:gd name="T7" fmla="*/ 21 h 23"/>
                  <a:gd name="T8" fmla="*/ 27 w 29"/>
                  <a:gd name="T9" fmla="*/ 22 h 23"/>
                  <a:gd name="T10" fmla="*/ 29 w 29"/>
                  <a:gd name="T11" fmla="*/ 19 h 23"/>
                  <a:gd name="T12" fmla="*/ 25 w 29"/>
                  <a:gd name="T13" fmla="*/ 14 h 23"/>
                  <a:gd name="T14" fmla="*/ 25 w 29"/>
                  <a:gd name="T15" fmla="*/ 10 h 23"/>
                  <a:gd name="T16" fmla="*/ 19 w 29"/>
                  <a:gd name="T17" fmla="*/ 4 h 23"/>
                  <a:gd name="T18" fmla="*/ 9 w 29"/>
                  <a:gd name="T19" fmla="*/ 1 h 23"/>
                  <a:gd name="T20" fmla="*/ 5 w 29"/>
                  <a:gd name="T21" fmla="*/ 1 h 23"/>
                  <a:gd name="T22" fmla="*/ 2 w 29"/>
                  <a:gd name="T23" fmla="*/ 6 h 23"/>
                  <a:gd name="T24" fmla="*/ 1 w 29"/>
                  <a:gd name="T25" fmla="*/ 10 h 23"/>
                  <a:gd name="T26" fmla="*/ 2 w 29"/>
                  <a:gd name="T27" fmla="*/ 12 h 23"/>
                  <a:gd name="T28" fmla="*/ 2 w 29"/>
                  <a:gd name="T29" fmla="*/ 14 h 23"/>
                  <a:gd name="T30" fmla="*/ 4 w 29"/>
                  <a:gd name="T31" fmla="*/ 15 h 23"/>
                  <a:gd name="T32" fmla="*/ 9 w 29"/>
                  <a:gd name="T33" fmla="*/ 15 h 23"/>
                  <a:gd name="T34" fmla="*/ 10 w 29"/>
                  <a:gd name="T35" fmla="*/ 14 h 23"/>
                  <a:gd name="T36" fmla="*/ 17 w 29"/>
                  <a:gd name="T37" fmla="*/ 16 h 23"/>
                  <a:gd name="T38" fmla="*/ 11 w 29"/>
                  <a:gd name="T39" fmla="*/ 17 h 23"/>
                  <a:gd name="T40" fmla="*/ 6 w 29"/>
                  <a:gd name="T41" fmla="*/ 18 h 23"/>
                  <a:gd name="T42" fmla="*/ 3 w 29"/>
                  <a:gd name="T43" fmla="*/ 21 h 23"/>
                  <a:gd name="T44" fmla="*/ 5 w 29"/>
                  <a:gd name="T45" fmla="*/ 21 h 23"/>
                  <a:gd name="T46" fmla="*/ 8 w 29"/>
                  <a:gd name="T47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23">
                    <a:moveTo>
                      <a:pt x="8" y="22"/>
                    </a:moveTo>
                    <a:cubicBezTo>
                      <a:pt x="9" y="22"/>
                      <a:pt x="9" y="21"/>
                      <a:pt x="10" y="21"/>
                    </a:cubicBezTo>
                    <a:cubicBezTo>
                      <a:pt x="12" y="21"/>
                      <a:pt x="13" y="21"/>
                      <a:pt x="15" y="21"/>
                    </a:cubicBezTo>
                    <a:cubicBezTo>
                      <a:pt x="17" y="21"/>
                      <a:pt x="20" y="20"/>
                      <a:pt x="23" y="21"/>
                    </a:cubicBezTo>
                    <a:cubicBezTo>
                      <a:pt x="24" y="22"/>
                      <a:pt x="25" y="23"/>
                      <a:pt x="27" y="22"/>
                    </a:cubicBezTo>
                    <a:cubicBezTo>
                      <a:pt x="29" y="22"/>
                      <a:pt x="29" y="21"/>
                      <a:pt x="29" y="19"/>
                    </a:cubicBezTo>
                    <a:cubicBezTo>
                      <a:pt x="29" y="17"/>
                      <a:pt x="25" y="16"/>
                      <a:pt x="25" y="14"/>
                    </a:cubicBezTo>
                    <a:cubicBezTo>
                      <a:pt x="25" y="14"/>
                      <a:pt x="25" y="10"/>
                      <a:pt x="25" y="10"/>
                    </a:cubicBezTo>
                    <a:cubicBezTo>
                      <a:pt x="24" y="10"/>
                      <a:pt x="20" y="5"/>
                      <a:pt x="19" y="4"/>
                    </a:cubicBezTo>
                    <a:cubicBezTo>
                      <a:pt x="16" y="1"/>
                      <a:pt x="13" y="0"/>
                      <a:pt x="9" y="1"/>
                    </a:cubicBezTo>
                    <a:cubicBezTo>
                      <a:pt x="8" y="1"/>
                      <a:pt x="5" y="0"/>
                      <a:pt x="5" y="1"/>
                    </a:cubicBezTo>
                    <a:cubicBezTo>
                      <a:pt x="4" y="2"/>
                      <a:pt x="2" y="4"/>
                      <a:pt x="2" y="6"/>
                    </a:cubicBezTo>
                    <a:cubicBezTo>
                      <a:pt x="3" y="8"/>
                      <a:pt x="3" y="9"/>
                      <a:pt x="1" y="10"/>
                    </a:cubicBezTo>
                    <a:cubicBezTo>
                      <a:pt x="0" y="10"/>
                      <a:pt x="3" y="12"/>
                      <a:pt x="2" y="12"/>
                    </a:cubicBezTo>
                    <a:cubicBezTo>
                      <a:pt x="4" y="13"/>
                      <a:pt x="2" y="13"/>
                      <a:pt x="2" y="14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8" y="15"/>
                      <a:pt x="9" y="15"/>
                    </a:cubicBezTo>
                    <a:cubicBezTo>
                      <a:pt x="10" y="15"/>
                      <a:pt x="10" y="14"/>
                      <a:pt x="10" y="14"/>
                    </a:cubicBezTo>
                    <a:cubicBezTo>
                      <a:pt x="11" y="14"/>
                      <a:pt x="17" y="17"/>
                      <a:pt x="17" y="16"/>
                    </a:cubicBezTo>
                    <a:cubicBezTo>
                      <a:pt x="16" y="18"/>
                      <a:pt x="12" y="17"/>
                      <a:pt x="11" y="17"/>
                    </a:cubicBezTo>
                    <a:cubicBezTo>
                      <a:pt x="9" y="16"/>
                      <a:pt x="8" y="18"/>
                      <a:pt x="6" y="18"/>
                    </a:cubicBezTo>
                    <a:cubicBezTo>
                      <a:pt x="3" y="18"/>
                      <a:pt x="1" y="18"/>
                      <a:pt x="3" y="21"/>
                    </a:cubicBezTo>
                    <a:cubicBezTo>
                      <a:pt x="3" y="22"/>
                      <a:pt x="4" y="21"/>
                      <a:pt x="5" y="21"/>
                    </a:cubicBezTo>
                    <a:cubicBezTo>
                      <a:pt x="6" y="21"/>
                      <a:pt x="7" y="22"/>
                      <a:pt x="8" y="2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7" name="Freeform 769">
                <a:extLst>
                  <a:ext uri="{FF2B5EF4-FFF2-40B4-BE49-F238E27FC236}">
                    <a16:creationId xmlns:a16="http://schemas.microsoft.com/office/drawing/2014/main" id="{8FC4CF74-97EA-0B42-A7FD-2E503E68E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9378" y="7808262"/>
                <a:ext cx="714464" cy="703815"/>
              </a:xfrm>
              <a:custGeom>
                <a:avLst/>
                <a:gdLst>
                  <a:gd name="T0" fmla="*/ 27 w 84"/>
                  <a:gd name="T1" fmla="*/ 1 h 78"/>
                  <a:gd name="T2" fmla="*/ 33 w 84"/>
                  <a:gd name="T3" fmla="*/ 45 h 78"/>
                  <a:gd name="T4" fmla="*/ 32 w 84"/>
                  <a:gd name="T5" fmla="*/ 50 h 78"/>
                  <a:gd name="T6" fmla="*/ 19 w 84"/>
                  <a:gd name="T7" fmla="*/ 50 h 78"/>
                  <a:gd name="T8" fmla="*/ 15 w 84"/>
                  <a:gd name="T9" fmla="*/ 50 h 78"/>
                  <a:gd name="T10" fmla="*/ 12 w 84"/>
                  <a:gd name="T11" fmla="*/ 51 h 78"/>
                  <a:gd name="T12" fmla="*/ 8 w 84"/>
                  <a:gd name="T13" fmla="*/ 51 h 78"/>
                  <a:gd name="T14" fmla="*/ 6 w 84"/>
                  <a:gd name="T15" fmla="*/ 52 h 78"/>
                  <a:gd name="T16" fmla="*/ 3 w 84"/>
                  <a:gd name="T17" fmla="*/ 50 h 78"/>
                  <a:gd name="T18" fmla="*/ 0 w 84"/>
                  <a:gd name="T19" fmla="*/ 55 h 78"/>
                  <a:gd name="T20" fmla="*/ 0 w 84"/>
                  <a:gd name="T21" fmla="*/ 59 h 78"/>
                  <a:gd name="T22" fmla="*/ 3 w 84"/>
                  <a:gd name="T23" fmla="*/ 63 h 78"/>
                  <a:gd name="T24" fmla="*/ 4 w 84"/>
                  <a:gd name="T25" fmla="*/ 67 h 78"/>
                  <a:gd name="T26" fmla="*/ 7 w 84"/>
                  <a:gd name="T27" fmla="*/ 68 h 78"/>
                  <a:gd name="T28" fmla="*/ 11 w 84"/>
                  <a:gd name="T29" fmla="*/ 68 h 78"/>
                  <a:gd name="T30" fmla="*/ 15 w 84"/>
                  <a:gd name="T31" fmla="*/ 66 h 78"/>
                  <a:gd name="T32" fmla="*/ 20 w 84"/>
                  <a:gd name="T33" fmla="*/ 75 h 78"/>
                  <a:gd name="T34" fmla="*/ 20 w 84"/>
                  <a:gd name="T35" fmla="*/ 77 h 78"/>
                  <a:gd name="T36" fmla="*/ 23 w 84"/>
                  <a:gd name="T37" fmla="*/ 77 h 78"/>
                  <a:gd name="T38" fmla="*/ 27 w 84"/>
                  <a:gd name="T39" fmla="*/ 77 h 78"/>
                  <a:gd name="T40" fmla="*/ 30 w 84"/>
                  <a:gd name="T41" fmla="*/ 77 h 78"/>
                  <a:gd name="T42" fmla="*/ 35 w 84"/>
                  <a:gd name="T43" fmla="*/ 71 h 78"/>
                  <a:gd name="T44" fmla="*/ 35 w 84"/>
                  <a:gd name="T45" fmla="*/ 69 h 78"/>
                  <a:gd name="T46" fmla="*/ 39 w 84"/>
                  <a:gd name="T47" fmla="*/ 67 h 78"/>
                  <a:gd name="T48" fmla="*/ 40 w 84"/>
                  <a:gd name="T49" fmla="*/ 63 h 78"/>
                  <a:gd name="T50" fmla="*/ 42 w 84"/>
                  <a:gd name="T51" fmla="*/ 62 h 78"/>
                  <a:gd name="T52" fmla="*/ 49 w 84"/>
                  <a:gd name="T53" fmla="*/ 57 h 78"/>
                  <a:gd name="T54" fmla="*/ 51 w 84"/>
                  <a:gd name="T55" fmla="*/ 57 h 78"/>
                  <a:gd name="T56" fmla="*/ 52 w 84"/>
                  <a:gd name="T57" fmla="*/ 56 h 78"/>
                  <a:gd name="T58" fmla="*/ 55 w 84"/>
                  <a:gd name="T59" fmla="*/ 54 h 78"/>
                  <a:gd name="T60" fmla="*/ 65 w 84"/>
                  <a:gd name="T61" fmla="*/ 53 h 78"/>
                  <a:gd name="T62" fmla="*/ 70 w 84"/>
                  <a:gd name="T63" fmla="*/ 52 h 78"/>
                  <a:gd name="T64" fmla="*/ 78 w 84"/>
                  <a:gd name="T65" fmla="*/ 51 h 78"/>
                  <a:gd name="T66" fmla="*/ 82 w 84"/>
                  <a:gd name="T67" fmla="*/ 31 h 78"/>
                  <a:gd name="T68" fmla="*/ 77 w 84"/>
                  <a:gd name="T69" fmla="*/ 32 h 78"/>
                  <a:gd name="T70" fmla="*/ 77 w 84"/>
                  <a:gd name="T71" fmla="*/ 28 h 78"/>
                  <a:gd name="T72" fmla="*/ 70 w 84"/>
                  <a:gd name="T73" fmla="*/ 26 h 78"/>
                  <a:gd name="T74" fmla="*/ 66 w 84"/>
                  <a:gd name="T75" fmla="*/ 22 h 78"/>
                  <a:gd name="T76" fmla="*/ 63 w 84"/>
                  <a:gd name="T77" fmla="*/ 20 h 78"/>
                  <a:gd name="T78" fmla="*/ 56 w 84"/>
                  <a:gd name="T79" fmla="*/ 14 h 78"/>
                  <a:gd name="T80" fmla="*/ 39 w 84"/>
                  <a:gd name="T81" fmla="*/ 3 h 78"/>
                  <a:gd name="T82" fmla="*/ 35 w 84"/>
                  <a:gd name="T83" fmla="*/ 1 h 78"/>
                  <a:gd name="T84" fmla="*/ 27 w 84"/>
                  <a:gd name="T85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4" h="78">
                    <a:moveTo>
                      <a:pt x="27" y="1"/>
                    </a:moveTo>
                    <a:cubicBezTo>
                      <a:pt x="29" y="16"/>
                      <a:pt x="31" y="31"/>
                      <a:pt x="33" y="45"/>
                    </a:cubicBezTo>
                    <a:cubicBezTo>
                      <a:pt x="33" y="47"/>
                      <a:pt x="35" y="50"/>
                      <a:pt x="32" y="50"/>
                    </a:cubicBezTo>
                    <a:cubicBezTo>
                      <a:pt x="28" y="50"/>
                      <a:pt x="23" y="50"/>
                      <a:pt x="19" y="50"/>
                    </a:cubicBezTo>
                    <a:cubicBezTo>
                      <a:pt x="17" y="50"/>
                      <a:pt x="16" y="50"/>
                      <a:pt x="15" y="50"/>
                    </a:cubicBezTo>
                    <a:cubicBezTo>
                      <a:pt x="14" y="50"/>
                      <a:pt x="13" y="51"/>
                      <a:pt x="12" y="51"/>
                    </a:cubicBezTo>
                    <a:cubicBezTo>
                      <a:pt x="11" y="52"/>
                      <a:pt x="10" y="51"/>
                      <a:pt x="8" y="51"/>
                    </a:cubicBezTo>
                    <a:cubicBezTo>
                      <a:pt x="7" y="51"/>
                      <a:pt x="7" y="53"/>
                      <a:pt x="6" y="52"/>
                    </a:cubicBezTo>
                    <a:cubicBezTo>
                      <a:pt x="5" y="52"/>
                      <a:pt x="4" y="50"/>
                      <a:pt x="3" y="50"/>
                    </a:cubicBezTo>
                    <a:cubicBezTo>
                      <a:pt x="2" y="50"/>
                      <a:pt x="2" y="56"/>
                      <a:pt x="0" y="55"/>
                    </a:cubicBezTo>
                    <a:cubicBezTo>
                      <a:pt x="0" y="56"/>
                      <a:pt x="0" y="58"/>
                      <a:pt x="0" y="59"/>
                    </a:cubicBezTo>
                    <a:cubicBezTo>
                      <a:pt x="0" y="61"/>
                      <a:pt x="2" y="61"/>
                      <a:pt x="3" y="63"/>
                    </a:cubicBezTo>
                    <a:cubicBezTo>
                      <a:pt x="4" y="64"/>
                      <a:pt x="3" y="66"/>
                      <a:pt x="4" y="67"/>
                    </a:cubicBezTo>
                    <a:cubicBezTo>
                      <a:pt x="5" y="69"/>
                      <a:pt x="6" y="67"/>
                      <a:pt x="7" y="68"/>
                    </a:cubicBezTo>
                    <a:cubicBezTo>
                      <a:pt x="7" y="69"/>
                      <a:pt x="10" y="68"/>
                      <a:pt x="11" y="68"/>
                    </a:cubicBezTo>
                    <a:cubicBezTo>
                      <a:pt x="12" y="68"/>
                      <a:pt x="14" y="66"/>
                      <a:pt x="15" y="66"/>
                    </a:cubicBezTo>
                    <a:cubicBezTo>
                      <a:pt x="17" y="68"/>
                      <a:pt x="18" y="73"/>
                      <a:pt x="20" y="75"/>
                    </a:cubicBezTo>
                    <a:cubicBezTo>
                      <a:pt x="20" y="75"/>
                      <a:pt x="19" y="77"/>
                      <a:pt x="20" y="77"/>
                    </a:cubicBezTo>
                    <a:cubicBezTo>
                      <a:pt x="21" y="78"/>
                      <a:pt x="22" y="76"/>
                      <a:pt x="23" y="77"/>
                    </a:cubicBezTo>
                    <a:cubicBezTo>
                      <a:pt x="24" y="78"/>
                      <a:pt x="26" y="78"/>
                      <a:pt x="27" y="77"/>
                    </a:cubicBezTo>
                    <a:cubicBezTo>
                      <a:pt x="29" y="75"/>
                      <a:pt x="29" y="77"/>
                      <a:pt x="30" y="77"/>
                    </a:cubicBezTo>
                    <a:cubicBezTo>
                      <a:pt x="33" y="77"/>
                      <a:pt x="35" y="73"/>
                      <a:pt x="35" y="71"/>
                    </a:cubicBezTo>
                    <a:cubicBezTo>
                      <a:pt x="35" y="70"/>
                      <a:pt x="33" y="70"/>
                      <a:pt x="35" y="69"/>
                    </a:cubicBezTo>
                    <a:cubicBezTo>
                      <a:pt x="36" y="68"/>
                      <a:pt x="38" y="69"/>
                      <a:pt x="39" y="67"/>
                    </a:cubicBezTo>
                    <a:cubicBezTo>
                      <a:pt x="39" y="66"/>
                      <a:pt x="40" y="64"/>
                      <a:pt x="40" y="63"/>
                    </a:cubicBezTo>
                    <a:cubicBezTo>
                      <a:pt x="41" y="61"/>
                      <a:pt x="41" y="60"/>
                      <a:pt x="42" y="62"/>
                    </a:cubicBezTo>
                    <a:cubicBezTo>
                      <a:pt x="45" y="64"/>
                      <a:pt x="47" y="56"/>
                      <a:pt x="49" y="57"/>
                    </a:cubicBezTo>
                    <a:cubicBezTo>
                      <a:pt x="50" y="57"/>
                      <a:pt x="50" y="57"/>
                      <a:pt x="51" y="57"/>
                    </a:cubicBezTo>
                    <a:cubicBezTo>
                      <a:pt x="51" y="57"/>
                      <a:pt x="52" y="56"/>
                      <a:pt x="52" y="56"/>
                    </a:cubicBezTo>
                    <a:cubicBezTo>
                      <a:pt x="53" y="55"/>
                      <a:pt x="54" y="55"/>
                      <a:pt x="55" y="54"/>
                    </a:cubicBezTo>
                    <a:cubicBezTo>
                      <a:pt x="58" y="51"/>
                      <a:pt x="61" y="54"/>
                      <a:pt x="65" y="53"/>
                    </a:cubicBezTo>
                    <a:cubicBezTo>
                      <a:pt x="67" y="53"/>
                      <a:pt x="68" y="52"/>
                      <a:pt x="70" y="52"/>
                    </a:cubicBezTo>
                    <a:cubicBezTo>
                      <a:pt x="73" y="52"/>
                      <a:pt x="76" y="52"/>
                      <a:pt x="78" y="51"/>
                    </a:cubicBezTo>
                    <a:cubicBezTo>
                      <a:pt x="84" y="49"/>
                      <a:pt x="82" y="36"/>
                      <a:pt x="82" y="31"/>
                    </a:cubicBezTo>
                    <a:cubicBezTo>
                      <a:pt x="81" y="32"/>
                      <a:pt x="78" y="34"/>
                      <a:pt x="77" y="32"/>
                    </a:cubicBezTo>
                    <a:cubicBezTo>
                      <a:pt x="76" y="31"/>
                      <a:pt x="78" y="29"/>
                      <a:pt x="77" y="28"/>
                    </a:cubicBezTo>
                    <a:cubicBezTo>
                      <a:pt x="76" y="26"/>
                      <a:pt x="72" y="27"/>
                      <a:pt x="70" y="26"/>
                    </a:cubicBezTo>
                    <a:cubicBezTo>
                      <a:pt x="68" y="26"/>
                      <a:pt x="67" y="23"/>
                      <a:pt x="66" y="22"/>
                    </a:cubicBezTo>
                    <a:cubicBezTo>
                      <a:pt x="66" y="21"/>
                      <a:pt x="65" y="20"/>
                      <a:pt x="63" y="20"/>
                    </a:cubicBezTo>
                    <a:cubicBezTo>
                      <a:pt x="61" y="18"/>
                      <a:pt x="58" y="16"/>
                      <a:pt x="56" y="14"/>
                    </a:cubicBezTo>
                    <a:cubicBezTo>
                      <a:pt x="50" y="11"/>
                      <a:pt x="44" y="7"/>
                      <a:pt x="39" y="3"/>
                    </a:cubicBezTo>
                    <a:cubicBezTo>
                      <a:pt x="38" y="3"/>
                      <a:pt x="36" y="1"/>
                      <a:pt x="35" y="1"/>
                    </a:cubicBezTo>
                    <a:cubicBezTo>
                      <a:pt x="33" y="0"/>
                      <a:pt x="30" y="1"/>
                      <a:pt x="27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8" name="Freeform 770">
                <a:extLst>
                  <a:ext uri="{FF2B5EF4-FFF2-40B4-BE49-F238E27FC236}">
                    <a16:creationId xmlns:a16="http://schemas.microsoft.com/office/drawing/2014/main" id="{B907DFB2-FB5F-E14A-B839-398D8BB93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9961" y="7482478"/>
                <a:ext cx="470501" cy="485601"/>
              </a:xfrm>
              <a:custGeom>
                <a:avLst/>
                <a:gdLst>
                  <a:gd name="T0" fmla="*/ 45 w 55"/>
                  <a:gd name="T1" fmla="*/ 54 h 54"/>
                  <a:gd name="T2" fmla="*/ 48 w 55"/>
                  <a:gd name="T3" fmla="*/ 51 h 54"/>
                  <a:gd name="T4" fmla="*/ 51 w 55"/>
                  <a:gd name="T5" fmla="*/ 48 h 54"/>
                  <a:gd name="T6" fmla="*/ 54 w 55"/>
                  <a:gd name="T7" fmla="*/ 44 h 54"/>
                  <a:gd name="T8" fmla="*/ 55 w 55"/>
                  <a:gd name="T9" fmla="*/ 42 h 54"/>
                  <a:gd name="T10" fmla="*/ 50 w 55"/>
                  <a:gd name="T11" fmla="*/ 36 h 54"/>
                  <a:gd name="T12" fmla="*/ 45 w 55"/>
                  <a:gd name="T13" fmla="*/ 25 h 54"/>
                  <a:gd name="T14" fmla="*/ 40 w 55"/>
                  <a:gd name="T15" fmla="*/ 16 h 54"/>
                  <a:gd name="T16" fmla="*/ 38 w 55"/>
                  <a:gd name="T17" fmla="*/ 8 h 54"/>
                  <a:gd name="T18" fmla="*/ 47 w 55"/>
                  <a:gd name="T19" fmla="*/ 22 h 54"/>
                  <a:gd name="T20" fmla="*/ 49 w 55"/>
                  <a:gd name="T21" fmla="*/ 19 h 54"/>
                  <a:gd name="T22" fmla="*/ 48 w 55"/>
                  <a:gd name="T23" fmla="*/ 14 h 54"/>
                  <a:gd name="T24" fmla="*/ 47 w 55"/>
                  <a:gd name="T25" fmla="*/ 2 h 54"/>
                  <a:gd name="T26" fmla="*/ 38 w 55"/>
                  <a:gd name="T27" fmla="*/ 2 h 54"/>
                  <a:gd name="T28" fmla="*/ 25 w 55"/>
                  <a:gd name="T29" fmla="*/ 3 h 54"/>
                  <a:gd name="T30" fmla="*/ 16 w 55"/>
                  <a:gd name="T31" fmla="*/ 3 h 54"/>
                  <a:gd name="T32" fmla="*/ 4 w 55"/>
                  <a:gd name="T33" fmla="*/ 1 h 54"/>
                  <a:gd name="T34" fmla="*/ 3 w 55"/>
                  <a:gd name="T35" fmla="*/ 0 h 54"/>
                  <a:gd name="T36" fmla="*/ 1 w 55"/>
                  <a:gd name="T37" fmla="*/ 3 h 54"/>
                  <a:gd name="T38" fmla="*/ 2 w 55"/>
                  <a:gd name="T39" fmla="*/ 7 h 54"/>
                  <a:gd name="T40" fmla="*/ 1 w 55"/>
                  <a:gd name="T41" fmla="*/ 11 h 54"/>
                  <a:gd name="T42" fmla="*/ 2 w 55"/>
                  <a:gd name="T43" fmla="*/ 13 h 54"/>
                  <a:gd name="T44" fmla="*/ 2 w 55"/>
                  <a:gd name="T45" fmla="*/ 25 h 54"/>
                  <a:gd name="T46" fmla="*/ 2 w 55"/>
                  <a:gd name="T47" fmla="*/ 52 h 54"/>
                  <a:gd name="T48" fmla="*/ 34 w 55"/>
                  <a:gd name="T49" fmla="*/ 52 h 54"/>
                  <a:gd name="T50" fmla="*/ 40 w 55"/>
                  <a:gd name="T51" fmla="*/ 52 h 54"/>
                  <a:gd name="T52" fmla="*/ 45 w 55"/>
                  <a:gd name="T5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54">
                    <a:moveTo>
                      <a:pt x="45" y="54"/>
                    </a:moveTo>
                    <a:cubicBezTo>
                      <a:pt x="46" y="54"/>
                      <a:pt x="46" y="51"/>
                      <a:pt x="48" y="51"/>
                    </a:cubicBezTo>
                    <a:cubicBezTo>
                      <a:pt x="51" y="51"/>
                      <a:pt x="49" y="49"/>
                      <a:pt x="51" y="48"/>
                    </a:cubicBezTo>
                    <a:cubicBezTo>
                      <a:pt x="54" y="47"/>
                      <a:pt x="54" y="47"/>
                      <a:pt x="54" y="44"/>
                    </a:cubicBezTo>
                    <a:cubicBezTo>
                      <a:pt x="53" y="42"/>
                      <a:pt x="53" y="42"/>
                      <a:pt x="55" y="42"/>
                    </a:cubicBezTo>
                    <a:cubicBezTo>
                      <a:pt x="54" y="42"/>
                      <a:pt x="51" y="37"/>
                      <a:pt x="50" y="36"/>
                    </a:cubicBezTo>
                    <a:cubicBezTo>
                      <a:pt x="49" y="32"/>
                      <a:pt x="47" y="28"/>
                      <a:pt x="45" y="25"/>
                    </a:cubicBezTo>
                    <a:cubicBezTo>
                      <a:pt x="43" y="22"/>
                      <a:pt x="42" y="18"/>
                      <a:pt x="40" y="16"/>
                    </a:cubicBezTo>
                    <a:cubicBezTo>
                      <a:pt x="39" y="15"/>
                      <a:pt x="37" y="9"/>
                      <a:pt x="38" y="8"/>
                    </a:cubicBezTo>
                    <a:cubicBezTo>
                      <a:pt x="38" y="8"/>
                      <a:pt x="46" y="22"/>
                      <a:pt x="47" y="22"/>
                    </a:cubicBezTo>
                    <a:cubicBezTo>
                      <a:pt x="48" y="22"/>
                      <a:pt x="49" y="19"/>
                      <a:pt x="49" y="19"/>
                    </a:cubicBezTo>
                    <a:cubicBezTo>
                      <a:pt x="49" y="17"/>
                      <a:pt x="49" y="15"/>
                      <a:pt x="48" y="14"/>
                    </a:cubicBezTo>
                    <a:cubicBezTo>
                      <a:pt x="48" y="10"/>
                      <a:pt x="47" y="6"/>
                      <a:pt x="47" y="2"/>
                    </a:cubicBezTo>
                    <a:cubicBezTo>
                      <a:pt x="45" y="4"/>
                      <a:pt x="40" y="4"/>
                      <a:pt x="38" y="2"/>
                    </a:cubicBezTo>
                    <a:cubicBezTo>
                      <a:pt x="34" y="0"/>
                      <a:pt x="29" y="1"/>
                      <a:pt x="25" y="3"/>
                    </a:cubicBezTo>
                    <a:cubicBezTo>
                      <a:pt x="22" y="5"/>
                      <a:pt x="19" y="4"/>
                      <a:pt x="16" y="3"/>
                    </a:cubicBezTo>
                    <a:cubicBezTo>
                      <a:pt x="12" y="2"/>
                      <a:pt x="8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0" y="4"/>
                      <a:pt x="3" y="5"/>
                      <a:pt x="2" y="7"/>
                    </a:cubicBezTo>
                    <a:cubicBezTo>
                      <a:pt x="1" y="8"/>
                      <a:pt x="1" y="9"/>
                      <a:pt x="1" y="11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2" y="17"/>
                      <a:pt x="2" y="21"/>
                      <a:pt x="2" y="25"/>
                    </a:cubicBezTo>
                    <a:cubicBezTo>
                      <a:pt x="2" y="28"/>
                      <a:pt x="2" y="52"/>
                      <a:pt x="2" y="52"/>
                    </a:cubicBezTo>
                    <a:cubicBezTo>
                      <a:pt x="13" y="52"/>
                      <a:pt x="23" y="52"/>
                      <a:pt x="34" y="52"/>
                    </a:cubicBezTo>
                    <a:cubicBezTo>
                      <a:pt x="36" y="52"/>
                      <a:pt x="38" y="52"/>
                      <a:pt x="40" y="52"/>
                    </a:cubicBezTo>
                    <a:cubicBezTo>
                      <a:pt x="42" y="52"/>
                      <a:pt x="43" y="54"/>
                      <a:pt x="45" y="5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9" name="Freeform 771">
                <a:extLst>
                  <a:ext uri="{FF2B5EF4-FFF2-40B4-BE49-F238E27FC236}">
                    <a16:creationId xmlns:a16="http://schemas.microsoft.com/office/drawing/2014/main" id="{5C3B3A62-F5CD-2C4C-9724-0CB174A8B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2920" y="7202800"/>
                <a:ext cx="171359" cy="350370"/>
              </a:xfrm>
              <a:custGeom>
                <a:avLst/>
                <a:gdLst>
                  <a:gd name="T0" fmla="*/ 14 w 20"/>
                  <a:gd name="T1" fmla="*/ 34 h 39"/>
                  <a:gd name="T2" fmla="*/ 17 w 20"/>
                  <a:gd name="T3" fmla="*/ 30 h 39"/>
                  <a:gd name="T4" fmla="*/ 20 w 20"/>
                  <a:gd name="T5" fmla="*/ 27 h 39"/>
                  <a:gd name="T6" fmla="*/ 20 w 20"/>
                  <a:gd name="T7" fmla="*/ 24 h 39"/>
                  <a:gd name="T8" fmla="*/ 19 w 20"/>
                  <a:gd name="T9" fmla="*/ 23 h 39"/>
                  <a:gd name="T10" fmla="*/ 17 w 20"/>
                  <a:gd name="T11" fmla="*/ 20 h 39"/>
                  <a:gd name="T12" fmla="*/ 14 w 20"/>
                  <a:gd name="T13" fmla="*/ 20 h 39"/>
                  <a:gd name="T14" fmla="*/ 16 w 20"/>
                  <a:gd name="T15" fmla="*/ 16 h 39"/>
                  <a:gd name="T16" fmla="*/ 17 w 20"/>
                  <a:gd name="T17" fmla="*/ 10 h 39"/>
                  <a:gd name="T18" fmla="*/ 15 w 20"/>
                  <a:gd name="T19" fmla="*/ 6 h 39"/>
                  <a:gd name="T20" fmla="*/ 18 w 20"/>
                  <a:gd name="T21" fmla="*/ 4 h 39"/>
                  <a:gd name="T22" fmla="*/ 18 w 20"/>
                  <a:gd name="T23" fmla="*/ 1 h 39"/>
                  <a:gd name="T24" fmla="*/ 15 w 20"/>
                  <a:gd name="T25" fmla="*/ 3 h 39"/>
                  <a:gd name="T26" fmla="*/ 14 w 20"/>
                  <a:gd name="T27" fmla="*/ 2 h 39"/>
                  <a:gd name="T28" fmla="*/ 11 w 20"/>
                  <a:gd name="T29" fmla="*/ 0 h 39"/>
                  <a:gd name="T30" fmla="*/ 5 w 20"/>
                  <a:gd name="T31" fmla="*/ 4 h 39"/>
                  <a:gd name="T32" fmla="*/ 2 w 20"/>
                  <a:gd name="T33" fmla="*/ 17 h 39"/>
                  <a:gd name="T34" fmla="*/ 1 w 20"/>
                  <a:gd name="T35" fmla="*/ 21 h 39"/>
                  <a:gd name="T36" fmla="*/ 4 w 20"/>
                  <a:gd name="T37" fmla="*/ 26 h 39"/>
                  <a:gd name="T38" fmla="*/ 8 w 20"/>
                  <a:gd name="T39" fmla="*/ 30 h 39"/>
                  <a:gd name="T40" fmla="*/ 10 w 20"/>
                  <a:gd name="T41" fmla="*/ 39 h 39"/>
                  <a:gd name="T42" fmla="*/ 14 w 20"/>
                  <a:gd name="T43" fmla="*/ 34 h 39"/>
                  <a:gd name="T44" fmla="*/ 14 w 20"/>
                  <a:gd name="T45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" h="39">
                    <a:moveTo>
                      <a:pt x="14" y="34"/>
                    </a:moveTo>
                    <a:cubicBezTo>
                      <a:pt x="12" y="32"/>
                      <a:pt x="16" y="30"/>
                      <a:pt x="17" y="30"/>
                    </a:cubicBezTo>
                    <a:cubicBezTo>
                      <a:pt x="19" y="29"/>
                      <a:pt x="20" y="28"/>
                      <a:pt x="20" y="27"/>
                    </a:cubicBezTo>
                    <a:cubicBezTo>
                      <a:pt x="20" y="26"/>
                      <a:pt x="20" y="25"/>
                      <a:pt x="20" y="24"/>
                    </a:cubicBezTo>
                    <a:cubicBezTo>
                      <a:pt x="20" y="23"/>
                      <a:pt x="19" y="23"/>
                      <a:pt x="19" y="23"/>
                    </a:cubicBezTo>
                    <a:cubicBezTo>
                      <a:pt x="18" y="22"/>
                      <a:pt x="18" y="21"/>
                      <a:pt x="17" y="20"/>
                    </a:cubicBezTo>
                    <a:cubicBezTo>
                      <a:pt x="16" y="20"/>
                      <a:pt x="15" y="21"/>
                      <a:pt x="14" y="20"/>
                    </a:cubicBezTo>
                    <a:cubicBezTo>
                      <a:pt x="11" y="18"/>
                      <a:pt x="14" y="17"/>
                      <a:pt x="16" y="16"/>
                    </a:cubicBezTo>
                    <a:cubicBezTo>
                      <a:pt x="18" y="15"/>
                      <a:pt x="19" y="12"/>
                      <a:pt x="17" y="10"/>
                    </a:cubicBezTo>
                    <a:cubicBezTo>
                      <a:pt x="17" y="9"/>
                      <a:pt x="14" y="7"/>
                      <a:pt x="15" y="6"/>
                    </a:cubicBezTo>
                    <a:cubicBezTo>
                      <a:pt x="16" y="5"/>
                      <a:pt x="17" y="5"/>
                      <a:pt x="18" y="4"/>
                    </a:cubicBezTo>
                    <a:cubicBezTo>
                      <a:pt x="18" y="4"/>
                      <a:pt x="18" y="1"/>
                      <a:pt x="18" y="1"/>
                    </a:cubicBezTo>
                    <a:cubicBezTo>
                      <a:pt x="17" y="1"/>
                      <a:pt x="16" y="4"/>
                      <a:pt x="15" y="3"/>
                    </a:cubicBezTo>
                    <a:cubicBezTo>
                      <a:pt x="15" y="3"/>
                      <a:pt x="14" y="2"/>
                      <a:pt x="14" y="2"/>
                    </a:cubicBezTo>
                    <a:cubicBezTo>
                      <a:pt x="13" y="1"/>
                      <a:pt x="12" y="0"/>
                      <a:pt x="11" y="0"/>
                    </a:cubicBezTo>
                    <a:cubicBezTo>
                      <a:pt x="9" y="1"/>
                      <a:pt x="6" y="2"/>
                      <a:pt x="5" y="4"/>
                    </a:cubicBezTo>
                    <a:cubicBezTo>
                      <a:pt x="3" y="8"/>
                      <a:pt x="5" y="14"/>
                      <a:pt x="2" y="17"/>
                    </a:cubicBezTo>
                    <a:cubicBezTo>
                      <a:pt x="0" y="19"/>
                      <a:pt x="0" y="19"/>
                      <a:pt x="1" y="21"/>
                    </a:cubicBezTo>
                    <a:cubicBezTo>
                      <a:pt x="1" y="23"/>
                      <a:pt x="4" y="24"/>
                      <a:pt x="4" y="26"/>
                    </a:cubicBezTo>
                    <a:cubicBezTo>
                      <a:pt x="5" y="28"/>
                      <a:pt x="8" y="29"/>
                      <a:pt x="8" y="30"/>
                    </a:cubicBezTo>
                    <a:cubicBezTo>
                      <a:pt x="9" y="33"/>
                      <a:pt x="10" y="37"/>
                      <a:pt x="10" y="39"/>
                    </a:cubicBezTo>
                    <a:cubicBezTo>
                      <a:pt x="12" y="39"/>
                      <a:pt x="16" y="37"/>
                      <a:pt x="14" y="34"/>
                    </a:cubicBezTo>
                    <a:cubicBezTo>
                      <a:pt x="13" y="33"/>
                      <a:pt x="15" y="35"/>
                      <a:pt x="14" y="3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0" name="Freeform 772">
                <a:extLst>
                  <a:ext uri="{FF2B5EF4-FFF2-40B4-BE49-F238E27FC236}">
                    <a16:creationId xmlns:a16="http://schemas.microsoft.com/office/drawing/2014/main" id="{B1CEE90F-9B38-0E40-BA68-AC44A1BBF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8436" y="7408717"/>
                <a:ext cx="647668" cy="660788"/>
              </a:xfrm>
              <a:custGeom>
                <a:avLst/>
                <a:gdLst>
                  <a:gd name="T0" fmla="*/ 21 w 76"/>
                  <a:gd name="T1" fmla="*/ 55 h 73"/>
                  <a:gd name="T2" fmla="*/ 25 w 76"/>
                  <a:gd name="T3" fmla="*/ 57 h 73"/>
                  <a:gd name="T4" fmla="*/ 28 w 76"/>
                  <a:gd name="T5" fmla="*/ 55 h 73"/>
                  <a:gd name="T6" fmla="*/ 33 w 76"/>
                  <a:gd name="T7" fmla="*/ 53 h 73"/>
                  <a:gd name="T8" fmla="*/ 44 w 76"/>
                  <a:gd name="T9" fmla="*/ 59 h 73"/>
                  <a:gd name="T10" fmla="*/ 70 w 76"/>
                  <a:gd name="T11" fmla="*/ 73 h 73"/>
                  <a:gd name="T12" fmla="*/ 71 w 76"/>
                  <a:gd name="T13" fmla="*/ 71 h 73"/>
                  <a:gd name="T14" fmla="*/ 75 w 76"/>
                  <a:gd name="T15" fmla="*/ 71 h 73"/>
                  <a:gd name="T16" fmla="*/ 75 w 76"/>
                  <a:gd name="T17" fmla="*/ 66 h 73"/>
                  <a:gd name="T18" fmla="*/ 75 w 76"/>
                  <a:gd name="T19" fmla="*/ 44 h 73"/>
                  <a:gd name="T20" fmla="*/ 75 w 76"/>
                  <a:gd name="T21" fmla="*/ 24 h 73"/>
                  <a:gd name="T22" fmla="*/ 75 w 76"/>
                  <a:gd name="T23" fmla="*/ 20 h 73"/>
                  <a:gd name="T24" fmla="*/ 74 w 76"/>
                  <a:gd name="T25" fmla="*/ 17 h 73"/>
                  <a:gd name="T26" fmla="*/ 76 w 76"/>
                  <a:gd name="T27" fmla="*/ 14 h 73"/>
                  <a:gd name="T28" fmla="*/ 74 w 76"/>
                  <a:gd name="T29" fmla="*/ 11 h 73"/>
                  <a:gd name="T30" fmla="*/ 76 w 76"/>
                  <a:gd name="T31" fmla="*/ 8 h 73"/>
                  <a:gd name="T32" fmla="*/ 67 w 76"/>
                  <a:gd name="T33" fmla="*/ 5 h 73"/>
                  <a:gd name="T34" fmla="*/ 61 w 76"/>
                  <a:gd name="T35" fmla="*/ 2 h 73"/>
                  <a:gd name="T36" fmla="*/ 51 w 76"/>
                  <a:gd name="T37" fmla="*/ 6 h 73"/>
                  <a:gd name="T38" fmla="*/ 51 w 76"/>
                  <a:gd name="T39" fmla="*/ 9 h 73"/>
                  <a:gd name="T40" fmla="*/ 50 w 76"/>
                  <a:gd name="T41" fmla="*/ 14 h 73"/>
                  <a:gd name="T42" fmla="*/ 41 w 76"/>
                  <a:gd name="T43" fmla="*/ 13 h 73"/>
                  <a:gd name="T44" fmla="*/ 36 w 76"/>
                  <a:gd name="T45" fmla="*/ 12 h 73"/>
                  <a:gd name="T46" fmla="*/ 31 w 76"/>
                  <a:gd name="T47" fmla="*/ 10 h 73"/>
                  <a:gd name="T48" fmla="*/ 29 w 76"/>
                  <a:gd name="T49" fmla="*/ 6 h 73"/>
                  <a:gd name="T50" fmla="*/ 23 w 76"/>
                  <a:gd name="T51" fmla="*/ 3 h 73"/>
                  <a:gd name="T52" fmla="*/ 17 w 76"/>
                  <a:gd name="T53" fmla="*/ 2 h 73"/>
                  <a:gd name="T54" fmla="*/ 11 w 76"/>
                  <a:gd name="T55" fmla="*/ 0 h 73"/>
                  <a:gd name="T56" fmla="*/ 11 w 76"/>
                  <a:gd name="T57" fmla="*/ 4 h 73"/>
                  <a:gd name="T58" fmla="*/ 9 w 76"/>
                  <a:gd name="T59" fmla="*/ 6 h 73"/>
                  <a:gd name="T60" fmla="*/ 5 w 76"/>
                  <a:gd name="T61" fmla="*/ 8 h 73"/>
                  <a:gd name="T62" fmla="*/ 5 w 76"/>
                  <a:gd name="T63" fmla="*/ 14 h 73"/>
                  <a:gd name="T64" fmla="*/ 1 w 76"/>
                  <a:gd name="T65" fmla="*/ 17 h 73"/>
                  <a:gd name="T66" fmla="*/ 3 w 76"/>
                  <a:gd name="T67" fmla="*/ 21 h 73"/>
                  <a:gd name="T68" fmla="*/ 3 w 76"/>
                  <a:gd name="T69" fmla="*/ 26 h 73"/>
                  <a:gd name="T70" fmla="*/ 3 w 76"/>
                  <a:gd name="T71" fmla="*/ 31 h 73"/>
                  <a:gd name="T72" fmla="*/ 3 w 76"/>
                  <a:gd name="T73" fmla="*/ 34 h 73"/>
                  <a:gd name="T74" fmla="*/ 3 w 76"/>
                  <a:gd name="T75" fmla="*/ 37 h 73"/>
                  <a:gd name="T76" fmla="*/ 1 w 76"/>
                  <a:gd name="T77" fmla="*/ 40 h 73"/>
                  <a:gd name="T78" fmla="*/ 4 w 76"/>
                  <a:gd name="T79" fmla="*/ 46 h 73"/>
                  <a:gd name="T80" fmla="*/ 7 w 76"/>
                  <a:gd name="T81" fmla="*/ 48 h 73"/>
                  <a:gd name="T82" fmla="*/ 11 w 76"/>
                  <a:gd name="T83" fmla="*/ 49 h 73"/>
                  <a:gd name="T84" fmla="*/ 14 w 76"/>
                  <a:gd name="T85" fmla="*/ 53 h 73"/>
                  <a:gd name="T86" fmla="*/ 21 w 76"/>
                  <a:gd name="T87" fmla="*/ 55 h 73"/>
                  <a:gd name="T88" fmla="*/ 21 w 76"/>
                  <a:gd name="T89" fmla="*/ 5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73">
                    <a:moveTo>
                      <a:pt x="21" y="55"/>
                    </a:moveTo>
                    <a:cubicBezTo>
                      <a:pt x="21" y="56"/>
                      <a:pt x="24" y="58"/>
                      <a:pt x="25" y="57"/>
                    </a:cubicBezTo>
                    <a:cubicBezTo>
                      <a:pt x="26" y="56"/>
                      <a:pt x="27" y="56"/>
                      <a:pt x="28" y="55"/>
                    </a:cubicBezTo>
                    <a:cubicBezTo>
                      <a:pt x="29" y="55"/>
                      <a:pt x="32" y="53"/>
                      <a:pt x="33" y="53"/>
                    </a:cubicBezTo>
                    <a:cubicBezTo>
                      <a:pt x="37" y="55"/>
                      <a:pt x="40" y="57"/>
                      <a:pt x="44" y="59"/>
                    </a:cubicBezTo>
                    <a:cubicBezTo>
                      <a:pt x="53" y="64"/>
                      <a:pt x="61" y="69"/>
                      <a:pt x="70" y="73"/>
                    </a:cubicBezTo>
                    <a:cubicBezTo>
                      <a:pt x="70" y="71"/>
                      <a:pt x="69" y="71"/>
                      <a:pt x="71" y="71"/>
                    </a:cubicBezTo>
                    <a:cubicBezTo>
                      <a:pt x="71" y="71"/>
                      <a:pt x="75" y="71"/>
                      <a:pt x="75" y="71"/>
                    </a:cubicBezTo>
                    <a:cubicBezTo>
                      <a:pt x="75" y="69"/>
                      <a:pt x="75" y="68"/>
                      <a:pt x="75" y="66"/>
                    </a:cubicBezTo>
                    <a:cubicBezTo>
                      <a:pt x="75" y="59"/>
                      <a:pt x="75" y="52"/>
                      <a:pt x="75" y="44"/>
                    </a:cubicBezTo>
                    <a:cubicBezTo>
                      <a:pt x="75" y="37"/>
                      <a:pt x="75" y="30"/>
                      <a:pt x="75" y="24"/>
                    </a:cubicBezTo>
                    <a:cubicBezTo>
                      <a:pt x="75" y="22"/>
                      <a:pt x="75" y="21"/>
                      <a:pt x="75" y="20"/>
                    </a:cubicBezTo>
                    <a:cubicBezTo>
                      <a:pt x="74" y="19"/>
                      <a:pt x="74" y="18"/>
                      <a:pt x="74" y="17"/>
                    </a:cubicBezTo>
                    <a:cubicBezTo>
                      <a:pt x="74" y="16"/>
                      <a:pt x="76" y="15"/>
                      <a:pt x="76" y="14"/>
                    </a:cubicBezTo>
                    <a:cubicBezTo>
                      <a:pt x="76" y="13"/>
                      <a:pt x="74" y="12"/>
                      <a:pt x="74" y="11"/>
                    </a:cubicBezTo>
                    <a:cubicBezTo>
                      <a:pt x="74" y="10"/>
                      <a:pt x="75" y="9"/>
                      <a:pt x="76" y="8"/>
                    </a:cubicBezTo>
                    <a:cubicBezTo>
                      <a:pt x="73" y="6"/>
                      <a:pt x="70" y="7"/>
                      <a:pt x="67" y="5"/>
                    </a:cubicBezTo>
                    <a:cubicBezTo>
                      <a:pt x="65" y="4"/>
                      <a:pt x="64" y="2"/>
                      <a:pt x="61" y="2"/>
                    </a:cubicBezTo>
                    <a:cubicBezTo>
                      <a:pt x="57" y="2"/>
                      <a:pt x="53" y="3"/>
                      <a:pt x="51" y="6"/>
                    </a:cubicBezTo>
                    <a:cubicBezTo>
                      <a:pt x="50" y="7"/>
                      <a:pt x="50" y="8"/>
                      <a:pt x="51" y="9"/>
                    </a:cubicBezTo>
                    <a:cubicBezTo>
                      <a:pt x="52" y="11"/>
                      <a:pt x="51" y="12"/>
                      <a:pt x="50" y="14"/>
                    </a:cubicBezTo>
                    <a:cubicBezTo>
                      <a:pt x="48" y="17"/>
                      <a:pt x="44" y="15"/>
                      <a:pt x="41" y="13"/>
                    </a:cubicBezTo>
                    <a:cubicBezTo>
                      <a:pt x="39" y="13"/>
                      <a:pt x="38" y="12"/>
                      <a:pt x="36" y="12"/>
                    </a:cubicBezTo>
                    <a:cubicBezTo>
                      <a:pt x="34" y="11"/>
                      <a:pt x="32" y="12"/>
                      <a:pt x="31" y="10"/>
                    </a:cubicBezTo>
                    <a:cubicBezTo>
                      <a:pt x="30" y="9"/>
                      <a:pt x="30" y="7"/>
                      <a:pt x="29" y="6"/>
                    </a:cubicBezTo>
                    <a:cubicBezTo>
                      <a:pt x="28" y="4"/>
                      <a:pt x="25" y="4"/>
                      <a:pt x="23" y="3"/>
                    </a:cubicBezTo>
                    <a:cubicBezTo>
                      <a:pt x="21" y="2"/>
                      <a:pt x="19" y="2"/>
                      <a:pt x="17" y="2"/>
                    </a:cubicBezTo>
                    <a:cubicBezTo>
                      <a:pt x="15" y="2"/>
                      <a:pt x="14" y="1"/>
                      <a:pt x="11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5"/>
                      <a:pt x="11" y="4"/>
                      <a:pt x="9" y="6"/>
                    </a:cubicBezTo>
                    <a:cubicBezTo>
                      <a:pt x="8" y="7"/>
                      <a:pt x="7" y="7"/>
                      <a:pt x="5" y="8"/>
                    </a:cubicBezTo>
                    <a:cubicBezTo>
                      <a:pt x="3" y="10"/>
                      <a:pt x="6" y="12"/>
                      <a:pt x="5" y="14"/>
                    </a:cubicBezTo>
                    <a:cubicBezTo>
                      <a:pt x="4" y="16"/>
                      <a:pt x="1" y="16"/>
                      <a:pt x="1" y="17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3" y="23"/>
                      <a:pt x="3" y="25"/>
                      <a:pt x="3" y="26"/>
                    </a:cubicBezTo>
                    <a:cubicBezTo>
                      <a:pt x="3" y="28"/>
                      <a:pt x="4" y="29"/>
                      <a:pt x="3" y="31"/>
                    </a:cubicBezTo>
                    <a:cubicBezTo>
                      <a:pt x="3" y="32"/>
                      <a:pt x="3" y="33"/>
                      <a:pt x="3" y="34"/>
                    </a:cubicBezTo>
                    <a:cubicBezTo>
                      <a:pt x="3" y="35"/>
                      <a:pt x="4" y="36"/>
                      <a:pt x="3" y="37"/>
                    </a:cubicBezTo>
                    <a:cubicBezTo>
                      <a:pt x="3" y="38"/>
                      <a:pt x="0" y="38"/>
                      <a:pt x="1" y="40"/>
                    </a:cubicBezTo>
                    <a:cubicBezTo>
                      <a:pt x="3" y="42"/>
                      <a:pt x="4" y="43"/>
                      <a:pt x="4" y="46"/>
                    </a:cubicBezTo>
                    <a:cubicBezTo>
                      <a:pt x="4" y="48"/>
                      <a:pt x="6" y="47"/>
                      <a:pt x="7" y="48"/>
                    </a:cubicBezTo>
                    <a:cubicBezTo>
                      <a:pt x="9" y="48"/>
                      <a:pt x="10" y="48"/>
                      <a:pt x="11" y="49"/>
                    </a:cubicBezTo>
                    <a:cubicBezTo>
                      <a:pt x="12" y="50"/>
                      <a:pt x="13" y="52"/>
                      <a:pt x="14" y="53"/>
                    </a:cubicBezTo>
                    <a:cubicBezTo>
                      <a:pt x="16" y="54"/>
                      <a:pt x="19" y="53"/>
                      <a:pt x="21" y="55"/>
                    </a:cubicBezTo>
                    <a:cubicBezTo>
                      <a:pt x="22" y="56"/>
                      <a:pt x="20" y="54"/>
                      <a:pt x="21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1" name="Freeform 773">
                <a:extLst>
                  <a:ext uri="{FF2B5EF4-FFF2-40B4-BE49-F238E27FC236}">
                    <a16:creationId xmlns:a16="http://schemas.microsoft.com/office/drawing/2014/main" id="{D395284A-22D3-2843-8499-4D0C7E5F1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3170" y="7688401"/>
                <a:ext cx="357234" cy="307343"/>
              </a:xfrm>
              <a:custGeom>
                <a:avLst/>
                <a:gdLst>
                  <a:gd name="T0" fmla="*/ 19 w 42"/>
                  <a:gd name="T1" fmla="*/ 34 h 34"/>
                  <a:gd name="T2" fmla="*/ 20 w 42"/>
                  <a:gd name="T3" fmla="*/ 25 h 34"/>
                  <a:gd name="T4" fmla="*/ 24 w 42"/>
                  <a:gd name="T5" fmla="*/ 22 h 34"/>
                  <a:gd name="T6" fmla="*/ 25 w 42"/>
                  <a:gd name="T7" fmla="*/ 20 h 34"/>
                  <a:gd name="T8" fmla="*/ 25 w 42"/>
                  <a:gd name="T9" fmla="*/ 9 h 34"/>
                  <a:gd name="T10" fmla="*/ 32 w 42"/>
                  <a:gd name="T11" fmla="*/ 9 h 34"/>
                  <a:gd name="T12" fmla="*/ 41 w 42"/>
                  <a:gd name="T13" fmla="*/ 9 h 34"/>
                  <a:gd name="T14" fmla="*/ 42 w 42"/>
                  <a:gd name="T15" fmla="*/ 2 h 34"/>
                  <a:gd name="T16" fmla="*/ 40 w 42"/>
                  <a:gd name="T17" fmla="*/ 0 h 34"/>
                  <a:gd name="T18" fmla="*/ 20 w 42"/>
                  <a:gd name="T19" fmla="*/ 0 h 34"/>
                  <a:gd name="T20" fmla="*/ 15 w 42"/>
                  <a:gd name="T21" fmla="*/ 6 h 34"/>
                  <a:gd name="T22" fmla="*/ 10 w 42"/>
                  <a:gd name="T23" fmla="*/ 17 h 34"/>
                  <a:gd name="T24" fmla="*/ 8 w 42"/>
                  <a:gd name="T25" fmla="*/ 18 h 34"/>
                  <a:gd name="T26" fmla="*/ 4 w 42"/>
                  <a:gd name="T27" fmla="*/ 25 h 34"/>
                  <a:gd name="T28" fmla="*/ 0 w 42"/>
                  <a:gd name="T29" fmla="*/ 34 h 34"/>
                  <a:gd name="T30" fmla="*/ 19 w 42"/>
                  <a:gd name="T3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34">
                    <a:moveTo>
                      <a:pt x="19" y="34"/>
                    </a:moveTo>
                    <a:cubicBezTo>
                      <a:pt x="19" y="31"/>
                      <a:pt x="18" y="26"/>
                      <a:pt x="20" y="25"/>
                    </a:cubicBezTo>
                    <a:cubicBezTo>
                      <a:pt x="21" y="24"/>
                      <a:pt x="23" y="23"/>
                      <a:pt x="24" y="22"/>
                    </a:cubicBezTo>
                    <a:cubicBezTo>
                      <a:pt x="25" y="22"/>
                      <a:pt x="25" y="20"/>
                      <a:pt x="25" y="20"/>
                    </a:cubicBezTo>
                    <a:cubicBezTo>
                      <a:pt x="25" y="16"/>
                      <a:pt x="25" y="13"/>
                      <a:pt x="25" y="9"/>
                    </a:cubicBezTo>
                    <a:cubicBezTo>
                      <a:pt x="25" y="9"/>
                      <a:pt x="31" y="9"/>
                      <a:pt x="32" y="9"/>
                    </a:cubicBezTo>
                    <a:cubicBezTo>
                      <a:pt x="35" y="9"/>
                      <a:pt x="38" y="9"/>
                      <a:pt x="41" y="9"/>
                    </a:cubicBezTo>
                    <a:cubicBezTo>
                      <a:pt x="42" y="9"/>
                      <a:pt x="42" y="3"/>
                      <a:pt x="42" y="2"/>
                    </a:cubicBezTo>
                    <a:cubicBezTo>
                      <a:pt x="42" y="0"/>
                      <a:pt x="42" y="0"/>
                      <a:pt x="40" y="0"/>
                    </a:cubicBezTo>
                    <a:cubicBezTo>
                      <a:pt x="33" y="0"/>
                      <a:pt x="27" y="0"/>
                      <a:pt x="20" y="0"/>
                    </a:cubicBezTo>
                    <a:cubicBezTo>
                      <a:pt x="18" y="2"/>
                      <a:pt x="17" y="4"/>
                      <a:pt x="15" y="6"/>
                    </a:cubicBezTo>
                    <a:cubicBezTo>
                      <a:pt x="11" y="9"/>
                      <a:pt x="11" y="12"/>
                      <a:pt x="10" y="17"/>
                    </a:cubicBezTo>
                    <a:cubicBezTo>
                      <a:pt x="10" y="17"/>
                      <a:pt x="9" y="18"/>
                      <a:pt x="8" y="18"/>
                    </a:cubicBezTo>
                    <a:cubicBezTo>
                      <a:pt x="6" y="20"/>
                      <a:pt x="5" y="22"/>
                      <a:pt x="4" y="25"/>
                    </a:cubicBezTo>
                    <a:cubicBezTo>
                      <a:pt x="2" y="28"/>
                      <a:pt x="0" y="30"/>
                      <a:pt x="0" y="34"/>
                    </a:cubicBezTo>
                    <a:cubicBezTo>
                      <a:pt x="6" y="34"/>
                      <a:pt x="13" y="34"/>
                      <a:pt x="19" y="3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2" name="Freeform 774">
                <a:extLst>
                  <a:ext uri="{FF2B5EF4-FFF2-40B4-BE49-F238E27FC236}">
                    <a16:creationId xmlns:a16="http://schemas.microsoft.com/office/drawing/2014/main" id="{DA2CDF10-753B-964E-BE18-F058B8AA5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4525" y="7255047"/>
                <a:ext cx="511161" cy="433353"/>
              </a:xfrm>
              <a:custGeom>
                <a:avLst/>
                <a:gdLst>
                  <a:gd name="T0" fmla="*/ 22 w 60"/>
                  <a:gd name="T1" fmla="*/ 48 h 48"/>
                  <a:gd name="T2" fmla="*/ 23 w 60"/>
                  <a:gd name="T3" fmla="*/ 41 h 48"/>
                  <a:gd name="T4" fmla="*/ 29 w 60"/>
                  <a:gd name="T5" fmla="*/ 37 h 48"/>
                  <a:gd name="T6" fmla="*/ 33 w 60"/>
                  <a:gd name="T7" fmla="*/ 37 h 48"/>
                  <a:gd name="T8" fmla="*/ 38 w 60"/>
                  <a:gd name="T9" fmla="*/ 35 h 48"/>
                  <a:gd name="T10" fmla="*/ 40 w 60"/>
                  <a:gd name="T11" fmla="*/ 32 h 48"/>
                  <a:gd name="T12" fmla="*/ 45 w 60"/>
                  <a:gd name="T13" fmla="*/ 31 h 48"/>
                  <a:gd name="T14" fmla="*/ 46 w 60"/>
                  <a:gd name="T15" fmla="*/ 28 h 48"/>
                  <a:gd name="T16" fmla="*/ 50 w 60"/>
                  <a:gd name="T17" fmla="*/ 25 h 48"/>
                  <a:gd name="T18" fmla="*/ 53 w 60"/>
                  <a:gd name="T19" fmla="*/ 23 h 48"/>
                  <a:gd name="T20" fmla="*/ 58 w 60"/>
                  <a:gd name="T21" fmla="*/ 24 h 48"/>
                  <a:gd name="T22" fmla="*/ 56 w 60"/>
                  <a:gd name="T23" fmla="*/ 16 h 48"/>
                  <a:gd name="T24" fmla="*/ 56 w 60"/>
                  <a:gd name="T25" fmla="*/ 10 h 48"/>
                  <a:gd name="T26" fmla="*/ 55 w 60"/>
                  <a:gd name="T27" fmla="*/ 7 h 48"/>
                  <a:gd name="T28" fmla="*/ 51 w 60"/>
                  <a:gd name="T29" fmla="*/ 6 h 48"/>
                  <a:gd name="T30" fmla="*/ 47 w 60"/>
                  <a:gd name="T31" fmla="*/ 6 h 48"/>
                  <a:gd name="T32" fmla="*/ 42 w 60"/>
                  <a:gd name="T33" fmla="*/ 6 h 48"/>
                  <a:gd name="T34" fmla="*/ 35 w 60"/>
                  <a:gd name="T35" fmla="*/ 4 h 48"/>
                  <a:gd name="T36" fmla="*/ 30 w 60"/>
                  <a:gd name="T37" fmla="*/ 13 h 48"/>
                  <a:gd name="T38" fmla="*/ 20 w 60"/>
                  <a:gd name="T39" fmla="*/ 19 h 48"/>
                  <a:gd name="T40" fmla="*/ 16 w 60"/>
                  <a:gd name="T41" fmla="*/ 27 h 48"/>
                  <a:gd name="T42" fmla="*/ 16 w 60"/>
                  <a:gd name="T43" fmla="*/ 35 h 48"/>
                  <a:gd name="T44" fmla="*/ 14 w 60"/>
                  <a:gd name="T45" fmla="*/ 39 h 48"/>
                  <a:gd name="T46" fmla="*/ 9 w 60"/>
                  <a:gd name="T47" fmla="*/ 42 h 48"/>
                  <a:gd name="T48" fmla="*/ 5 w 60"/>
                  <a:gd name="T49" fmla="*/ 45 h 48"/>
                  <a:gd name="T50" fmla="*/ 0 w 60"/>
                  <a:gd name="T51" fmla="*/ 48 h 48"/>
                  <a:gd name="T52" fmla="*/ 22 w 60"/>
                  <a:gd name="T5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0" h="48">
                    <a:moveTo>
                      <a:pt x="22" y="48"/>
                    </a:moveTo>
                    <a:cubicBezTo>
                      <a:pt x="22" y="45"/>
                      <a:pt x="21" y="43"/>
                      <a:pt x="23" y="41"/>
                    </a:cubicBezTo>
                    <a:cubicBezTo>
                      <a:pt x="25" y="40"/>
                      <a:pt x="28" y="39"/>
                      <a:pt x="29" y="37"/>
                    </a:cubicBezTo>
                    <a:cubicBezTo>
                      <a:pt x="30" y="37"/>
                      <a:pt x="32" y="37"/>
                      <a:pt x="33" y="37"/>
                    </a:cubicBezTo>
                    <a:cubicBezTo>
                      <a:pt x="34" y="36"/>
                      <a:pt x="36" y="36"/>
                      <a:pt x="38" y="35"/>
                    </a:cubicBezTo>
                    <a:cubicBezTo>
                      <a:pt x="39" y="34"/>
                      <a:pt x="39" y="33"/>
                      <a:pt x="40" y="32"/>
                    </a:cubicBezTo>
                    <a:cubicBezTo>
                      <a:pt x="41" y="31"/>
                      <a:pt x="44" y="32"/>
                      <a:pt x="45" y="31"/>
                    </a:cubicBezTo>
                    <a:cubicBezTo>
                      <a:pt x="46" y="30"/>
                      <a:pt x="46" y="29"/>
                      <a:pt x="46" y="28"/>
                    </a:cubicBezTo>
                    <a:cubicBezTo>
                      <a:pt x="46" y="26"/>
                      <a:pt x="49" y="26"/>
                      <a:pt x="50" y="25"/>
                    </a:cubicBezTo>
                    <a:cubicBezTo>
                      <a:pt x="51" y="24"/>
                      <a:pt x="51" y="23"/>
                      <a:pt x="53" y="23"/>
                    </a:cubicBezTo>
                    <a:cubicBezTo>
                      <a:pt x="54" y="23"/>
                      <a:pt x="57" y="24"/>
                      <a:pt x="58" y="24"/>
                    </a:cubicBezTo>
                    <a:cubicBezTo>
                      <a:pt x="60" y="23"/>
                      <a:pt x="56" y="17"/>
                      <a:pt x="56" y="16"/>
                    </a:cubicBezTo>
                    <a:cubicBezTo>
                      <a:pt x="56" y="14"/>
                      <a:pt x="56" y="12"/>
                      <a:pt x="56" y="10"/>
                    </a:cubicBezTo>
                    <a:cubicBezTo>
                      <a:pt x="55" y="9"/>
                      <a:pt x="55" y="8"/>
                      <a:pt x="55" y="7"/>
                    </a:cubicBezTo>
                    <a:cubicBezTo>
                      <a:pt x="53" y="7"/>
                      <a:pt x="52" y="6"/>
                      <a:pt x="51" y="6"/>
                    </a:cubicBezTo>
                    <a:cubicBezTo>
                      <a:pt x="50" y="5"/>
                      <a:pt x="48" y="6"/>
                      <a:pt x="47" y="6"/>
                    </a:cubicBezTo>
                    <a:cubicBezTo>
                      <a:pt x="46" y="5"/>
                      <a:pt x="44" y="6"/>
                      <a:pt x="42" y="6"/>
                    </a:cubicBezTo>
                    <a:cubicBezTo>
                      <a:pt x="40" y="6"/>
                      <a:pt x="36" y="0"/>
                      <a:pt x="35" y="4"/>
                    </a:cubicBezTo>
                    <a:cubicBezTo>
                      <a:pt x="34" y="7"/>
                      <a:pt x="33" y="10"/>
                      <a:pt x="30" y="13"/>
                    </a:cubicBezTo>
                    <a:cubicBezTo>
                      <a:pt x="27" y="16"/>
                      <a:pt x="23" y="16"/>
                      <a:pt x="20" y="19"/>
                    </a:cubicBezTo>
                    <a:cubicBezTo>
                      <a:pt x="18" y="21"/>
                      <a:pt x="17" y="24"/>
                      <a:pt x="16" y="27"/>
                    </a:cubicBezTo>
                    <a:cubicBezTo>
                      <a:pt x="16" y="29"/>
                      <a:pt x="17" y="32"/>
                      <a:pt x="16" y="35"/>
                    </a:cubicBezTo>
                    <a:cubicBezTo>
                      <a:pt x="15" y="36"/>
                      <a:pt x="14" y="38"/>
                      <a:pt x="14" y="39"/>
                    </a:cubicBezTo>
                    <a:cubicBezTo>
                      <a:pt x="13" y="41"/>
                      <a:pt x="11" y="41"/>
                      <a:pt x="9" y="42"/>
                    </a:cubicBezTo>
                    <a:cubicBezTo>
                      <a:pt x="8" y="43"/>
                      <a:pt x="7" y="44"/>
                      <a:pt x="5" y="45"/>
                    </a:cubicBezTo>
                    <a:cubicBezTo>
                      <a:pt x="4" y="46"/>
                      <a:pt x="2" y="46"/>
                      <a:pt x="0" y="48"/>
                    </a:cubicBezTo>
                    <a:lnTo>
                      <a:pt x="22" y="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3" name="Freeform 775">
                <a:extLst>
                  <a:ext uri="{FF2B5EF4-FFF2-40B4-BE49-F238E27FC236}">
                    <a16:creationId xmlns:a16="http://schemas.microsoft.com/office/drawing/2014/main" id="{2C003C65-C35F-BA43-892A-63CC55F64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4596" y="7212019"/>
                <a:ext cx="882917" cy="891291"/>
              </a:xfrm>
              <a:custGeom>
                <a:avLst/>
                <a:gdLst>
                  <a:gd name="T0" fmla="*/ 35 w 104"/>
                  <a:gd name="T1" fmla="*/ 22 h 99"/>
                  <a:gd name="T2" fmla="*/ 36 w 104"/>
                  <a:gd name="T3" fmla="*/ 29 h 99"/>
                  <a:gd name="T4" fmla="*/ 31 w 104"/>
                  <a:gd name="T5" fmla="*/ 28 h 99"/>
                  <a:gd name="T6" fmla="*/ 29 w 104"/>
                  <a:gd name="T7" fmla="*/ 30 h 99"/>
                  <a:gd name="T8" fmla="*/ 26 w 104"/>
                  <a:gd name="T9" fmla="*/ 31 h 99"/>
                  <a:gd name="T10" fmla="*/ 24 w 104"/>
                  <a:gd name="T11" fmla="*/ 35 h 99"/>
                  <a:gd name="T12" fmla="*/ 20 w 104"/>
                  <a:gd name="T13" fmla="*/ 37 h 99"/>
                  <a:gd name="T14" fmla="*/ 17 w 104"/>
                  <a:gd name="T15" fmla="*/ 40 h 99"/>
                  <a:gd name="T16" fmla="*/ 11 w 104"/>
                  <a:gd name="T17" fmla="*/ 42 h 99"/>
                  <a:gd name="T18" fmla="*/ 8 w 104"/>
                  <a:gd name="T19" fmla="*/ 43 h 99"/>
                  <a:gd name="T20" fmla="*/ 4 w 104"/>
                  <a:gd name="T21" fmla="*/ 45 h 99"/>
                  <a:gd name="T22" fmla="*/ 1 w 104"/>
                  <a:gd name="T23" fmla="*/ 52 h 99"/>
                  <a:gd name="T24" fmla="*/ 2 w 104"/>
                  <a:gd name="T25" fmla="*/ 56 h 99"/>
                  <a:gd name="T26" fmla="*/ 6 w 104"/>
                  <a:gd name="T27" fmla="*/ 59 h 99"/>
                  <a:gd name="T28" fmla="*/ 37 w 104"/>
                  <a:gd name="T29" fmla="*/ 79 h 99"/>
                  <a:gd name="T30" fmla="*/ 48 w 104"/>
                  <a:gd name="T31" fmla="*/ 86 h 99"/>
                  <a:gd name="T32" fmla="*/ 49 w 104"/>
                  <a:gd name="T33" fmla="*/ 87 h 99"/>
                  <a:gd name="T34" fmla="*/ 58 w 104"/>
                  <a:gd name="T35" fmla="*/ 93 h 99"/>
                  <a:gd name="T36" fmla="*/ 61 w 104"/>
                  <a:gd name="T37" fmla="*/ 99 h 99"/>
                  <a:gd name="T38" fmla="*/ 67 w 104"/>
                  <a:gd name="T39" fmla="*/ 97 h 99"/>
                  <a:gd name="T40" fmla="*/ 72 w 104"/>
                  <a:gd name="T41" fmla="*/ 96 h 99"/>
                  <a:gd name="T42" fmla="*/ 85 w 104"/>
                  <a:gd name="T43" fmla="*/ 87 h 99"/>
                  <a:gd name="T44" fmla="*/ 100 w 104"/>
                  <a:gd name="T45" fmla="*/ 77 h 99"/>
                  <a:gd name="T46" fmla="*/ 104 w 104"/>
                  <a:gd name="T47" fmla="*/ 75 h 99"/>
                  <a:gd name="T48" fmla="*/ 97 w 104"/>
                  <a:gd name="T49" fmla="*/ 69 h 99"/>
                  <a:gd name="T50" fmla="*/ 94 w 104"/>
                  <a:gd name="T51" fmla="*/ 69 h 99"/>
                  <a:gd name="T52" fmla="*/ 92 w 104"/>
                  <a:gd name="T53" fmla="*/ 63 h 99"/>
                  <a:gd name="T54" fmla="*/ 92 w 104"/>
                  <a:gd name="T55" fmla="*/ 60 h 99"/>
                  <a:gd name="T56" fmla="*/ 93 w 104"/>
                  <a:gd name="T57" fmla="*/ 55 h 99"/>
                  <a:gd name="T58" fmla="*/ 93 w 104"/>
                  <a:gd name="T59" fmla="*/ 50 h 99"/>
                  <a:gd name="T60" fmla="*/ 93 w 104"/>
                  <a:gd name="T61" fmla="*/ 46 h 99"/>
                  <a:gd name="T62" fmla="*/ 92 w 104"/>
                  <a:gd name="T63" fmla="*/ 42 h 99"/>
                  <a:gd name="T64" fmla="*/ 91 w 104"/>
                  <a:gd name="T65" fmla="*/ 37 h 99"/>
                  <a:gd name="T66" fmla="*/ 87 w 104"/>
                  <a:gd name="T67" fmla="*/ 27 h 99"/>
                  <a:gd name="T68" fmla="*/ 82 w 104"/>
                  <a:gd name="T69" fmla="*/ 20 h 99"/>
                  <a:gd name="T70" fmla="*/ 85 w 104"/>
                  <a:gd name="T71" fmla="*/ 13 h 99"/>
                  <a:gd name="T72" fmla="*/ 86 w 104"/>
                  <a:gd name="T73" fmla="*/ 2 h 99"/>
                  <a:gd name="T74" fmla="*/ 84 w 104"/>
                  <a:gd name="T75" fmla="*/ 1 h 99"/>
                  <a:gd name="T76" fmla="*/ 81 w 104"/>
                  <a:gd name="T77" fmla="*/ 0 h 99"/>
                  <a:gd name="T78" fmla="*/ 79 w 104"/>
                  <a:gd name="T79" fmla="*/ 1 h 99"/>
                  <a:gd name="T80" fmla="*/ 75 w 104"/>
                  <a:gd name="T81" fmla="*/ 0 h 99"/>
                  <a:gd name="T82" fmla="*/ 72 w 104"/>
                  <a:gd name="T83" fmla="*/ 2 h 99"/>
                  <a:gd name="T84" fmla="*/ 68 w 104"/>
                  <a:gd name="T85" fmla="*/ 1 h 99"/>
                  <a:gd name="T86" fmla="*/ 61 w 104"/>
                  <a:gd name="T87" fmla="*/ 2 h 99"/>
                  <a:gd name="T88" fmla="*/ 46 w 104"/>
                  <a:gd name="T89" fmla="*/ 5 h 99"/>
                  <a:gd name="T90" fmla="*/ 43 w 104"/>
                  <a:gd name="T91" fmla="*/ 7 h 99"/>
                  <a:gd name="T92" fmla="*/ 39 w 104"/>
                  <a:gd name="T93" fmla="*/ 8 h 99"/>
                  <a:gd name="T94" fmla="*/ 34 w 104"/>
                  <a:gd name="T95" fmla="*/ 12 h 99"/>
                  <a:gd name="T96" fmla="*/ 35 w 104"/>
                  <a:gd name="T97" fmla="*/ 22 h 99"/>
                  <a:gd name="T98" fmla="*/ 35 w 104"/>
                  <a:gd name="T99" fmla="*/ 2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4" h="99">
                    <a:moveTo>
                      <a:pt x="35" y="22"/>
                    </a:moveTo>
                    <a:cubicBezTo>
                      <a:pt x="36" y="23"/>
                      <a:pt x="40" y="29"/>
                      <a:pt x="36" y="29"/>
                    </a:cubicBezTo>
                    <a:cubicBezTo>
                      <a:pt x="35" y="28"/>
                      <a:pt x="32" y="27"/>
                      <a:pt x="31" y="28"/>
                    </a:cubicBezTo>
                    <a:cubicBezTo>
                      <a:pt x="30" y="29"/>
                      <a:pt x="30" y="29"/>
                      <a:pt x="29" y="30"/>
                    </a:cubicBezTo>
                    <a:cubicBezTo>
                      <a:pt x="28" y="31"/>
                      <a:pt x="27" y="31"/>
                      <a:pt x="26" y="31"/>
                    </a:cubicBezTo>
                    <a:cubicBezTo>
                      <a:pt x="24" y="32"/>
                      <a:pt x="25" y="34"/>
                      <a:pt x="24" y="35"/>
                    </a:cubicBezTo>
                    <a:cubicBezTo>
                      <a:pt x="24" y="37"/>
                      <a:pt x="21" y="36"/>
                      <a:pt x="20" y="37"/>
                    </a:cubicBezTo>
                    <a:cubicBezTo>
                      <a:pt x="18" y="37"/>
                      <a:pt x="18" y="39"/>
                      <a:pt x="17" y="40"/>
                    </a:cubicBezTo>
                    <a:cubicBezTo>
                      <a:pt x="15" y="42"/>
                      <a:pt x="13" y="41"/>
                      <a:pt x="11" y="42"/>
                    </a:cubicBezTo>
                    <a:cubicBezTo>
                      <a:pt x="10" y="42"/>
                      <a:pt x="9" y="42"/>
                      <a:pt x="8" y="43"/>
                    </a:cubicBezTo>
                    <a:cubicBezTo>
                      <a:pt x="7" y="43"/>
                      <a:pt x="5" y="44"/>
                      <a:pt x="4" y="45"/>
                    </a:cubicBezTo>
                    <a:cubicBezTo>
                      <a:pt x="0" y="47"/>
                      <a:pt x="1" y="48"/>
                      <a:pt x="1" y="52"/>
                    </a:cubicBezTo>
                    <a:cubicBezTo>
                      <a:pt x="1" y="55"/>
                      <a:pt x="0" y="55"/>
                      <a:pt x="2" y="56"/>
                    </a:cubicBezTo>
                    <a:cubicBezTo>
                      <a:pt x="3" y="57"/>
                      <a:pt x="5" y="58"/>
                      <a:pt x="6" y="59"/>
                    </a:cubicBezTo>
                    <a:cubicBezTo>
                      <a:pt x="16" y="66"/>
                      <a:pt x="26" y="72"/>
                      <a:pt x="37" y="79"/>
                    </a:cubicBezTo>
                    <a:cubicBezTo>
                      <a:pt x="40" y="81"/>
                      <a:pt x="44" y="84"/>
                      <a:pt x="48" y="86"/>
                    </a:cubicBezTo>
                    <a:cubicBezTo>
                      <a:pt x="48" y="87"/>
                      <a:pt x="49" y="87"/>
                      <a:pt x="49" y="87"/>
                    </a:cubicBezTo>
                    <a:cubicBezTo>
                      <a:pt x="52" y="92"/>
                      <a:pt x="54" y="92"/>
                      <a:pt x="58" y="93"/>
                    </a:cubicBezTo>
                    <a:cubicBezTo>
                      <a:pt x="61" y="94"/>
                      <a:pt x="58" y="98"/>
                      <a:pt x="61" y="99"/>
                    </a:cubicBezTo>
                    <a:cubicBezTo>
                      <a:pt x="62" y="99"/>
                      <a:pt x="65" y="98"/>
                      <a:pt x="67" y="97"/>
                    </a:cubicBezTo>
                    <a:cubicBezTo>
                      <a:pt x="68" y="97"/>
                      <a:pt x="71" y="97"/>
                      <a:pt x="72" y="96"/>
                    </a:cubicBezTo>
                    <a:cubicBezTo>
                      <a:pt x="76" y="93"/>
                      <a:pt x="80" y="90"/>
                      <a:pt x="85" y="87"/>
                    </a:cubicBezTo>
                    <a:cubicBezTo>
                      <a:pt x="90" y="84"/>
                      <a:pt x="95" y="80"/>
                      <a:pt x="100" y="77"/>
                    </a:cubicBezTo>
                    <a:cubicBezTo>
                      <a:pt x="101" y="77"/>
                      <a:pt x="102" y="76"/>
                      <a:pt x="104" y="75"/>
                    </a:cubicBezTo>
                    <a:cubicBezTo>
                      <a:pt x="102" y="71"/>
                      <a:pt x="101" y="70"/>
                      <a:pt x="97" y="69"/>
                    </a:cubicBezTo>
                    <a:cubicBezTo>
                      <a:pt x="96" y="69"/>
                      <a:pt x="94" y="69"/>
                      <a:pt x="94" y="69"/>
                    </a:cubicBezTo>
                    <a:cubicBezTo>
                      <a:pt x="94" y="66"/>
                      <a:pt x="94" y="65"/>
                      <a:pt x="92" y="63"/>
                    </a:cubicBezTo>
                    <a:cubicBezTo>
                      <a:pt x="91" y="61"/>
                      <a:pt x="91" y="61"/>
                      <a:pt x="92" y="60"/>
                    </a:cubicBezTo>
                    <a:cubicBezTo>
                      <a:pt x="94" y="58"/>
                      <a:pt x="93" y="57"/>
                      <a:pt x="93" y="55"/>
                    </a:cubicBezTo>
                    <a:cubicBezTo>
                      <a:pt x="93" y="53"/>
                      <a:pt x="94" y="52"/>
                      <a:pt x="93" y="50"/>
                    </a:cubicBezTo>
                    <a:cubicBezTo>
                      <a:pt x="93" y="49"/>
                      <a:pt x="93" y="48"/>
                      <a:pt x="93" y="46"/>
                    </a:cubicBezTo>
                    <a:cubicBezTo>
                      <a:pt x="93" y="45"/>
                      <a:pt x="93" y="43"/>
                      <a:pt x="92" y="42"/>
                    </a:cubicBezTo>
                    <a:cubicBezTo>
                      <a:pt x="91" y="41"/>
                      <a:pt x="91" y="39"/>
                      <a:pt x="91" y="37"/>
                    </a:cubicBezTo>
                    <a:cubicBezTo>
                      <a:pt x="91" y="34"/>
                      <a:pt x="90" y="30"/>
                      <a:pt x="87" y="27"/>
                    </a:cubicBezTo>
                    <a:cubicBezTo>
                      <a:pt x="85" y="25"/>
                      <a:pt x="83" y="23"/>
                      <a:pt x="82" y="20"/>
                    </a:cubicBezTo>
                    <a:cubicBezTo>
                      <a:pt x="80" y="16"/>
                      <a:pt x="84" y="17"/>
                      <a:pt x="85" y="13"/>
                    </a:cubicBezTo>
                    <a:cubicBezTo>
                      <a:pt x="85" y="9"/>
                      <a:pt x="85" y="6"/>
                      <a:pt x="86" y="2"/>
                    </a:cubicBezTo>
                    <a:cubicBezTo>
                      <a:pt x="85" y="2"/>
                      <a:pt x="85" y="1"/>
                      <a:pt x="84" y="1"/>
                    </a:cubicBezTo>
                    <a:cubicBezTo>
                      <a:pt x="82" y="2"/>
                      <a:pt x="82" y="0"/>
                      <a:pt x="81" y="0"/>
                    </a:cubicBezTo>
                    <a:cubicBezTo>
                      <a:pt x="80" y="0"/>
                      <a:pt x="80" y="1"/>
                      <a:pt x="79" y="1"/>
                    </a:cubicBezTo>
                    <a:cubicBezTo>
                      <a:pt x="77" y="1"/>
                      <a:pt x="77" y="0"/>
                      <a:pt x="75" y="0"/>
                    </a:cubicBezTo>
                    <a:cubicBezTo>
                      <a:pt x="74" y="1"/>
                      <a:pt x="73" y="1"/>
                      <a:pt x="72" y="2"/>
                    </a:cubicBezTo>
                    <a:cubicBezTo>
                      <a:pt x="70" y="3"/>
                      <a:pt x="70" y="2"/>
                      <a:pt x="68" y="1"/>
                    </a:cubicBezTo>
                    <a:cubicBezTo>
                      <a:pt x="66" y="1"/>
                      <a:pt x="63" y="1"/>
                      <a:pt x="61" y="2"/>
                    </a:cubicBezTo>
                    <a:cubicBezTo>
                      <a:pt x="56" y="3"/>
                      <a:pt x="51" y="3"/>
                      <a:pt x="46" y="5"/>
                    </a:cubicBezTo>
                    <a:cubicBezTo>
                      <a:pt x="45" y="6"/>
                      <a:pt x="44" y="7"/>
                      <a:pt x="43" y="7"/>
                    </a:cubicBezTo>
                    <a:cubicBezTo>
                      <a:pt x="42" y="8"/>
                      <a:pt x="40" y="8"/>
                      <a:pt x="39" y="8"/>
                    </a:cubicBezTo>
                    <a:cubicBezTo>
                      <a:pt x="37" y="9"/>
                      <a:pt x="37" y="12"/>
                      <a:pt x="34" y="12"/>
                    </a:cubicBezTo>
                    <a:cubicBezTo>
                      <a:pt x="35" y="15"/>
                      <a:pt x="35" y="18"/>
                      <a:pt x="35" y="22"/>
                    </a:cubicBezTo>
                    <a:cubicBezTo>
                      <a:pt x="36" y="23"/>
                      <a:pt x="35" y="20"/>
                      <a:pt x="35" y="2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428" name="Group 427">
              <a:extLst>
                <a:ext uri="{FF2B5EF4-FFF2-40B4-BE49-F238E27FC236}">
                  <a16:creationId xmlns:a16="http://schemas.microsoft.com/office/drawing/2014/main" id="{1F463C27-2235-CB46-9CE4-B68E22EFA51D}"/>
                </a:ext>
              </a:extLst>
            </p:cNvPr>
            <p:cNvGrpSpPr/>
            <p:nvPr/>
          </p:nvGrpSpPr>
          <p:grpSpPr>
            <a:xfrm>
              <a:off x="7658459" y="3834334"/>
              <a:ext cx="6659633" cy="7954007"/>
              <a:chOff x="7658459" y="3834334"/>
              <a:chExt cx="6659633" cy="7954007"/>
            </a:xfrm>
          </p:grpSpPr>
          <p:sp>
            <p:nvSpPr>
              <p:cNvPr id="12" name="Freeform 781">
                <a:extLst>
                  <a:ext uri="{FF2B5EF4-FFF2-40B4-BE49-F238E27FC236}">
                    <a16:creationId xmlns:a16="http://schemas.microsoft.com/office/drawing/2014/main" id="{B3EE244D-299E-904D-8C57-C4EE5E2EB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6985" y="3871215"/>
                <a:ext cx="78418" cy="36881"/>
              </a:xfrm>
              <a:custGeom>
                <a:avLst/>
                <a:gdLst>
                  <a:gd name="T0" fmla="*/ 4 w 9"/>
                  <a:gd name="T1" fmla="*/ 3 h 4"/>
                  <a:gd name="T2" fmla="*/ 1 w 9"/>
                  <a:gd name="T3" fmla="*/ 2 h 4"/>
                  <a:gd name="T4" fmla="*/ 5 w 9"/>
                  <a:gd name="T5" fmla="*/ 2 h 4"/>
                  <a:gd name="T6" fmla="*/ 0 w 9"/>
                  <a:gd name="T7" fmla="*/ 0 h 4"/>
                  <a:gd name="T8" fmla="*/ 9 w 9"/>
                  <a:gd name="T9" fmla="*/ 2 h 4"/>
                  <a:gd name="T10" fmla="*/ 5 w 9"/>
                  <a:gd name="T11" fmla="*/ 2 h 4"/>
                  <a:gd name="T12" fmla="*/ 4 w 9"/>
                  <a:gd name="T13" fmla="*/ 3 h 4"/>
                  <a:gd name="T14" fmla="*/ 4 w 9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4" y="3"/>
                      <a:pt x="1" y="2"/>
                      <a:pt x="1" y="2"/>
                    </a:cubicBezTo>
                    <a:cubicBezTo>
                      <a:pt x="1" y="2"/>
                      <a:pt x="4" y="2"/>
                      <a:pt x="5" y="2"/>
                    </a:cubicBezTo>
                    <a:cubicBezTo>
                      <a:pt x="3" y="1"/>
                      <a:pt x="1" y="2"/>
                      <a:pt x="0" y="0"/>
                    </a:cubicBezTo>
                    <a:cubicBezTo>
                      <a:pt x="1" y="1"/>
                      <a:pt x="8" y="0"/>
                      <a:pt x="9" y="2"/>
                    </a:cubicBezTo>
                    <a:cubicBezTo>
                      <a:pt x="9" y="2"/>
                      <a:pt x="6" y="2"/>
                      <a:pt x="5" y="2"/>
                    </a:cubicBezTo>
                    <a:cubicBezTo>
                      <a:pt x="5" y="2"/>
                      <a:pt x="7" y="4"/>
                      <a:pt x="4" y="3"/>
                    </a:cubicBezTo>
                    <a:cubicBezTo>
                      <a:pt x="3" y="3"/>
                      <a:pt x="6" y="4"/>
                      <a:pt x="4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405">
                <a:extLst>
                  <a:ext uri="{FF2B5EF4-FFF2-40B4-BE49-F238E27FC236}">
                    <a16:creationId xmlns:a16="http://schemas.microsoft.com/office/drawing/2014/main" id="{5AE819BD-C993-2C4E-B4C2-C3DEABC9E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9502" y="5395632"/>
                <a:ext cx="458885" cy="236655"/>
              </a:xfrm>
              <a:custGeom>
                <a:avLst/>
                <a:gdLst>
                  <a:gd name="T0" fmla="*/ 53 w 54"/>
                  <a:gd name="T1" fmla="*/ 10 h 26"/>
                  <a:gd name="T2" fmla="*/ 49 w 54"/>
                  <a:gd name="T3" fmla="*/ 9 h 26"/>
                  <a:gd name="T4" fmla="*/ 50 w 54"/>
                  <a:gd name="T5" fmla="*/ 8 h 26"/>
                  <a:gd name="T6" fmla="*/ 48 w 54"/>
                  <a:gd name="T7" fmla="*/ 7 h 26"/>
                  <a:gd name="T8" fmla="*/ 49 w 54"/>
                  <a:gd name="T9" fmla="*/ 6 h 26"/>
                  <a:gd name="T10" fmla="*/ 46 w 54"/>
                  <a:gd name="T11" fmla="*/ 5 h 26"/>
                  <a:gd name="T12" fmla="*/ 48 w 54"/>
                  <a:gd name="T13" fmla="*/ 3 h 26"/>
                  <a:gd name="T14" fmla="*/ 43 w 54"/>
                  <a:gd name="T15" fmla="*/ 3 h 26"/>
                  <a:gd name="T16" fmla="*/ 39 w 54"/>
                  <a:gd name="T17" fmla="*/ 1 h 26"/>
                  <a:gd name="T18" fmla="*/ 39 w 54"/>
                  <a:gd name="T19" fmla="*/ 4 h 26"/>
                  <a:gd name="T20" fmla="*/ 36 w 54"/>
                  <a:gd name="T21" fmla="*/ 5 h 26"/>
                  <a:gd name="T22" fmla="*/ 32 w 54"/>
                  <a:gd name="T23" fmla="*/ 5 h 26"/>
                  <a:gd name="T24" fmla="*/ 32 w 54"/>
                  <a:gd name="T25" fmla="*/ 9 h 26"/>
                  <a:gd name="T26" fmla="*/ 26 w 54"/>
                  <a:gd name="T27" fmla="*/ 5 h 26"/>
                  <a:gd name="T28" fmla="*/ 25 w 54"/>
                  <a:gd name="T29" fmla="*/ 8 h 26"/>
                  <a:gd name="T30" fmla="*/ 21 w 54"/>
                  <a:gd name="T31" fmla="*/ 5 h 26"/>
                  <a:gd name="T32" fmla="*/ 21 w 54"/>
                  <a:gd name="T33" fmla="*/ 9 h 26"/>
                  <a:gd name="T34" fmla="*/ 19 w 54"/>
                  <a:gd name="T35" fmla="*/ 9 h 26"/>
                  <a:gd name="T36" fmla="*/ 17 w 54"/>
                  <a:gd name="T37" fmla="*/ 12 h 26"/>
                  <a:gd name="T38" fmla="*/ 14 w 54"/>
                  <a:gd name="T39" fmla="*/ 8 h 26"/>
                  <a:gd name="T40" fmla="*/ 16 w 54"/>
                  <a:gd name="T41" fmla="*/ 8 h 26"/>
                  <a:gd name="T42" fmla="*/ 14 w 54"/>
                  <a:gd name="T43" fmla="*/ 5 h 26"/>
                  <a:gd name="T44" fmla="*/ 7 w 54"/>
                  <a:gd name="T45" fmla="*/ 2 h 26"/>
                  <a:gd name="T46" fmla="*/ 9 w 54"/>
                  <a:gd name="T47" fmla="*/ 4 h 26"/>
                  <a:gd name="T48" fmla="*/ 8 w 54"/>
                  <a:gd name="T49" fmla="*/ 4 h 26"/>
                  <a:gd name="T50" fmla="*/ 10 w 54"/>
                  <a:gd name="T51" fmla="*/ 8 h 26"/>
                  <a:gd name="T52" fmla="*/ 5 w 54"/>
                  <a:gd name="T53" fmla="*/ 6 h 26"/>
                  <a:gd name="T54" fmla="*/ 3 w 54"/>
                  <a:gd name="T55" fmla="*/ 6 h 26"/>
                  <a:gd name="T56" fmla="*/ 5 w 54"/>
                  <a:gd name="T57" fmla="*/ 7 h 26"/>
                  <a:gd name="T58" fmla="*/ 5 w 54"/>
                  <a:gd name="T59" fmla="*/ 8 h 26"/>
                  <a:gd name="T60" fmla="*/ 2 w 54"/>
                  <a:gd name="T61" fmla="*/ 7 h 26"/>
                  <a:gd name="T62" fmla="*/ 1 w 54"/>
                  <a:gd name="T63" fmla="*/ 9 h 26"/>
                  <a:gd name="T64" fmla="*/ 8 w 54"/>
                  <a:gd name="T65" fmla="*/ 10 h 26"/>
                  <a:gd name="T66" fmla="*/ 13 w 54"/>
                  <a:gd name="T67" fmla="*/ 11 h 26"/>
                  <a:gd name="T68" fmla="*/ 11 w 54"/>
                  <a:gd name="T69" fmla="*/ 12 h 26"/>
                  <a:gd name="T70" fmla="*/ 12 w 54"/>
                  <a:gd name="T71" fmla="*/ 13 h 26"/>
                  <a:gd name="T72" fmla="*/ 8 w 54"/>
                  <a:gd name="T73" fmla="*/ 14 h 26"/>
                  <a:gd name="T74" fmla="*/ 3 w 54"/>
                  <a:gd name="T75" fmla="*/ 15 h 26"/>
                  <a:gd name="T76" fmla="*/ 10 w 54"/>
                  <a:gd name="T77" fmla="*/ 16 h 26"/>
                  <a:gd name="T78" fmla="*/ 12 w 54"/>
                  <a:gd name="T79" fmla="*/ 18 h 26"/>
                  <a:gd name="T80" fmla="*/ 15 w 54"/>
                  <a:gd name="T81" fmla="*/ 17 h 26"/>
                  <a:gd name="T82" fmla="*/ 13 w 54"/>
                  <a:gd name="T83" fmla="*/ 18 h 26"/>
                  <a:gd name="T84" fmla="*/ 15 w 54"/>
                  <a:gd name="T85" fmla="*/ 18 h 26"/>
                  <a:gd name="T86" fmla="*/ 10 w 54"/>
                  <a:gd name="T87" fmla="*/ 23 h 26"/>
                  <a:gd name="T88" fmla="*/ 15 w 54"/>
                  <a:gd name="T89" fmla="*/ 23 h 26"/>
                  <a:gd name="T90" fmla="*/ 21 w 54"/>
                  <a:gd name="T91" fmla="*/ 24 h 26"/>
                  <a:gd name="T92" fmla="*/ 20 w 54"/>
                  <a:gd name="T93" fmla="*/ 24 h 26"/>
                  <a:gd name="T94" fmla="*/ 22 w 54"/>
                  <a:gd name="T95" fmla="*/ 25 h 26"/>
                  <a:gd name="T96" fmla="*/ 29 w 54"/>
                  <a:gd name="T97" fmla="*/ 26 h 26"/>
                  <a:gd name="T98" fmla="*/ 33 w 54"/>
                  <a:gd name="T99" fmla="*/ 25 h 26"/>
                  <a:gd name="T100" fmla="*/ 39 w 54"/>
                  <a:gd name="T101" fmla="*/ 23 h 26"/>
                  <a:gd name="T102" fmla="*/ 46 w 54"/>
                  <a:gd name="T103" fmla="*/ 19 h 26"/>
                  <a:gd name="T104" fmla="*/ 52 w 54"/>
                  <a:gd name="T105" fmla="*/ 16 h 26"/>
                  <a:gd name="T106" fmla="*/ 52 w 54"/>
                  <a:gd name="T107" fmla="*/ 14 h 26"/>
                  <a:gd name="T108" fmla="*/ 54 w 54"/>
                  <a:gd name="T109" fmla="*/ 13 h 26"/>
                  <a:gd name="T110" fmla="*/ 52 w 54"/>
                  <a:gd name="T111" fmla="*/ 12 h 26"/>
                  <a:gd name="T112" fmla="*/ 53 w 54"/>
                  <a:gd name="T113" fmla="*/ 10 h 26"/>
                  <a:gd name="T114" fmla="*/ 53 w 54"/>
                  <a:gd name="T11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26">
                    <a:moveTo>
                      <a:pt x="53" y="10"/>
                    </a:moveTo>
                    <a:cubicBezTo>
                      <a:pt x="53" y="10"/>
                      <a:pt x="49" y="9"/>
                      <a:pt x="49" y="9"/>
                    </a:cubicBezTo>
                    <a:cubicBezTo>
                      <a:pt x="49" y="9"/>
                      <a:pt x="50" y="8"/>
                      <a:pt x="50" y="8"/>
                    </a:cubicBezTo>
                    <a:cubicBezTo>
                      <a:pt x="49" y="8"/>
                      <a:pt x="47" y="8"/>
                      <a:pt x="48" y="7"/>
                    </a:cubicBezTo>
                    <a:cubicBezTo>
                      <a:pt x="48" y="7"/>
                      <a:pt x="49" y="6"/>
                      <a:pt x="49" y="6"/>
                    </a:cubicBezTo>
                    <a:cubicBezTo>
                      <a:pt x="48" y="5"/>
                      <a:pt x="46" y="5"/>
                      <a:pt x="46" y="5"/>
                    </a:cubicBezTo>
                    <a:cubicBezTo>
                      <a:pt x="46" y="4"/>
                      <a:pt x="48" y="3"/>
                      <a:pt x="48" y="3"/>
                    </a:cubicBezTo>
                    <a:cubicBezTo>
                      <a:pt x="48" y="3"/>
                      <a:pt x="44" y="4"/>
                      <a:pt x="43" y="3"/>
                    </a:cubicBezTo>
                    <a:cubicBezTo>
                      <a:pt x="42" y="2"/>
                      <a:pt x="41" y="1"/>
                      <a:pt x="39" y="1"/>
                    </a:cubicBezTo>
                    <a:cubicBezTo>
                      <a:pt x="38" y="1"/>
                      <a:pt x="40" y="3"/>
                      <a:pt x="39" y="4"/>
                    </a:cubicBezTo>
                    <a:cubicBezTo>
                      <a:pt x="38" y="5"/>
                      <a:pt x="37" y="4"/>
                      <a:pt x="36" y="5"/>
                    </a:cubicBezTo>
                    <a:cubicBezTo>
                      <a:pt x="35" y="6"/>
                      <a:pt x="34" y="5"/>
                      <a:pt x="32" y="5"/>
                    </a:cubicBezTo>
                    <a:cubicBezTo>
                      <a:pt x="30" y="4"/>
                      <a:pt x="33" y="8"/>
                      <a:pt x="32" y="9"/>
                    </a:cubicBezTo>
                    <a:cubicBezTo>
                      <a:pt x="32" y="9"/>
                      <a:pt x="28" y="2"/>
                      <a:pt x="26" y="5"/>
                    </a:cubicBezTo>
                    <a:cubicBezTo>
                      <a:pt x="25" y="5"/>
                      <a:pt x="26" y="7"/>
                      <a:pt x="25" y="8"/>
                    </a:cubicBezTo>
                    <a:cubicBezTo>
                      <a:pt x="25" y="9"/>
                      <a:pt x="22" y="5"/>
                      <a:pt x="21" y="5"/>
                    </a:cubicBezTo>
                    <a:cubicBezTo>
                      <a:pt x="20" y="5"/>
                      <a:pt x="23" y="9"/>
                      <a:pt x="21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8" y="9"/>
                      <a:pt x="17" y="11"/>
                      <a:pt x="17" y="12"/>
                    </a:cubicBezTo>
                    <a:cubicBezTo>
                      <a:pt x="17" y="11"/>
                      <a:pt x="14" y="9"/>
                      <a:pt x="14" y="8"/>
                    </a:cubicBezTo>
                    <a:cubicBezTo>
                      <a:pt x="14" y="8"/>
                      <a:pt x="16" y="8"/>
                      <a:pt x="16" y="8"/>
                    </a:cubicBezTo>
                    <a:cubicBezTo>
                      <a:pt x="16" y="7"/>
                      <a:pt x="14" y="5"/>
                      <a:pt x="14" y="5"/>
                    </a:cubicBezTo>
                    <a:cubicBezTo>
                      <a:pt x="13" y="5"/>
                      <a:pt x="8" y="0"/>
                      <a:pt x="7" y="2"/>
                    </a:cubicBezTo>
                    <a:cubicBezTo>
                      <a:pt x="7" y="3"/>
                      <a:pt x="10" y="3"/>
                      <a:pt x="9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10" y="3"/>
                      <a:pt x="11" y="7"/>
                      <a:pt x="10" y="8"/>
                    </a:cubicBezTo>
                    <a:cubicBezTo>
                      <a:pt x="10" y="8"/>
                      <a:pt x="2" y="1"/>
                      <a:pt x="5" y="6"/>
                    </a:cubicBezTo>
                    <a:cubicBezTo>
                      <a:pt x="5" y="6"/>
                      <a:pt x="3" y="6"/>
                      <a:pt x="3" y="6"/>
                    </a:cubicBezTo>
                    <a:cubicBezTo>
                      <a:pt x="3" y="7"/>
                      <a:pt x="5" y="7"/>
                      <a:pt x="5" y="7"/>
                    </a:cubicBezTo>
                    <a:cubicBezTo>
                      <a:pt x="5" y="6"/>
                      <a:pt x="5" y="8"/>
                      <a:pt x="5" y="8"/>
                    </a:cubicBezTo>
                    <a:cubicBezTo>
                      <a:pt x="5" y="8"/>
                      <a:pt x="3" y="7"/>
                      <a:pt x="2" y="7"/>
                    </a:cubicBezTo>
                    <a:cubicBezTo>
                      <a:pt x="3" y="7"/>
                      <a:pt x="0" y="10"/>
                      <a:pt x="1" y="9"/>
                    </a:cubicBezTo>
                    <a:cubicBezTo>
                      <a:pt x="0" y="11"/>
                      <a:pt x="8" y="10"/>
                      <a:pt x="8" y="10"/>
                    </a:cubicBezTo>
                    <a:cubicBezTo>
                      <a:pt x="9" y="10"/>
                      <a:pt x="13" y="11"/>
                      <a:pt x="13" y="11"/>
                    </a:cubicBezTo>
                    <a:cubicBezTo>
                      <a:pt x="12" y="11"/>
                      <a:pt x="11" y="11"/>
                      <a:pt x="11" y="12"/>
                    </a:cubicBezTo>
                    <a:cubicBezTo>
                      <a:pt x="11" y="12"/>
                      <a:pt x="12" y="13"/>
                      <a:pt x="12" y="13"/>
                    </a:cubicBezTo>
                    <a:cubicBezTo>
                      <a:pt x="11" y="14"/>
                      <a:pt x="9" y="14"/>
                      <a:pt x="8" y="14"/>
                    </a:cubicBezTo>
                    <a:cubicBezTo>
                      <a:pt x="8" y="14"/>
                      <a:pt x="2" y="15"/>
                      <a:pt x="3" y="15"/>
                    </a:cubicBezTo>
                    <a:cubicBezTo>
                      <a:pt x="5" y="16"/>
                      <a:pt x="8" y="15"/>
                      <a:pt x="10" y="16"/>
                    </a:cubicBezTo>
                    <a:cubicBezTo>
                      <a:pt x="11" y="17"/>
                      <a:pt x="11" y="18"/>
                      <a:pt x="12" y="18"/>
                    </a:cubicBezTo>
                    <a:cubicBezTo>
                      <a:pt x="12" y="18"/>
                      <a:pt x="14" y="17"/>
                      <a:pt x="15" y="17"/>
                    </a:cubicBezTo>
                    <a:cubicBezTo>
                      <a:pt x="14" y="17"/>
                      <a:pt x="13" y="18"/>
                      <a:pt x="13" y="18"/>
                    </a:cubicBezTo>
                    <a:cubicBezTo>
                      <a:pt x="13" y="19"/>
                      <a:pt x="15" y="18"/>
                      <a:pt x="15" y="18"/>
                    </a:cubicBezTo>
                    <a:cubicBezTo>
                      <a:pt x="16" y="19"/>
                      <a:pt x="8" y="23"/>
                      <a:pt x="10" y="23"/>
                    </a:cubicBezTo>
                    <a:cubicBezTo>
                      <a:pt x="12" y="24"/>
                      <a:pt x="14" y="23"/>
                      <a:pt x="15" y="23"/>
                    </a:cubicBezTo>
                    <a:cubicBezTo>
                      <a:pt x="17" y="23"/>
                      <a:pt x="19" y="23"/>
                      <a:pt x="21" y="24"/>
                    </a:cubicBezTo>
                    <a:cubicBezTo>
                      <a:pt x="20" y="23"/>
                      <a:pt x="20" y="24"/>
                      <a:pt x="20" y="24"/>
                    </a:cubicBezTo>
                    <a:cubicBezTo>
                      <a:pt x="21" y="25"/>
                      <a:pt x="22" y="25"/>
                      <a:pt x="22" y="25"/>
                    </a:cubicBezTo>
                    <a:cubicBezTo>
                      <a:pt x="24" y="26"/>
                      <a:pt x="27" y="26"/>
                      <a:pt x="29" y="26"/>
                    </a:cubicBezTo>
                    <a:cubicBezTo>
                      <a:pt x="31" y="26"/>
                      <a:pt x="31" y="25"/>
                      <a:pt x="33" y="25"/>
                    </a:cubicBezTo>
                    <a:cubicBezTo>
                      <a:pt x="35" y="24"/>
                      <a:pt x="37" y="24"/>
                      <a:pt x="39" y="23"/>
                    </a:cubicBezTo>
                    <a:cubicBezTo>
                      <a:pt x="42" y="21"/>
                      <a:pt x="43" y="20"/>
                      <a:pt x="46" y="19"/>
                    </a:cubicBezTo>
                    <a:cubicBezTo>
                      <a:pt x="48" y="19"/>
                      <a:pt x="49" y="16"/>
                      <a:pt x="52" y="16"/>
                    </a:cubicBezTo>
                    <a:cubicBezTo>
                      <a:pt x="52" y="15"/>
                      <a:pt x="53" y="15"/>
                      <a:pt x="52" y="14"/>
                    </a:cubicBezTo>
                    <a:cubicBezTo>
                      <a:pt x="51" y="13"/>
                      <a:pt x="53" y="13"/>
                      <a:pt x="54" y="13"/>
                    </a:cubicBezTo>
                    <a:cubicBezTo>
                      <a:pt x="54" y="13"/>
                      <a:pt x="52" y="12"/>
                      <a:pt x="52" y="12"/>
                    </a:cubicBezTo>
                    <a:cubicBezTo>
                      <a:pt x="52" y="11"/>
                      <a:pt x="54" y="10"/>
                      <a:pt x="53" y="10"/>
                    </a:cubicBezTo>
                    <a:cubicBezTo>
                      <a:pt x="51" y="9"/>
                      <a:pt x="54" y="10"/>
                      <a:pt x="53" y="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" name="Freeform 512">
                <a:extLst>
                  <a:ext uri="{FF2B5EF4-FFF2-40B4-BE49-F238E27FC236}">
                    <a16:creationId xmlns:a16="http://schemas.microsoft.com/office/drawing/2014/main" id="{6A3C8443-DB18-8F4D-9942-FAE7EA5D0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6766" y="11579351"/>
                <a:ext cx="101652" cy="55320"/>
              </a:xfrm>
              <a:custGeom>
                <a:avLst/>
                <a:gdLst>
                  <a:gd name="T0" fmla="*/ 10 w 12"/>
                  <a:gd name="T1" fmla="*/ 3 h 6"/>
                  <a:gd name="T2" fmla="*/ 8 w 12"/>
                  <a:gd name="T3" fmla="*/ 2 h 6"/>
                  <a:gd name="T4" fmla="*/ 5 w 12"/>
                  <a:gd name="T5" fmla="*/ 2 h 6"/>
                  <a:gd name="T6" fmla="*/ 3 w 12"/>
                  <a:gd name="T7" fmla="*/ 1 h 6"/>
                  <a:gd name="T8" fmla="*/ 0 w 12"/>
                  <a:gd name="T9" fmla="*/ 3 h 6"/>
                  <a:gd name="T10" fmla="*/ 2 w 12"/>
                  <a:gd name="T11" fmla="*/ 5 h 6"/>
                  <a:gd name="T12" fmla="*/ 6 w 12"/>
                  <a:gd name="T13" fmla="*/ 5 h 6"/>
                  <a:gd name="T14" fmla="*/ 11 w 12"/>
                  <a:gd name="T15" fmla="*/ 3 h 6"/>
                  <a:gd name="T16" fmla="*/ 10 w 12"/>
                  <a:gd name="T17" fmla="*/ 3 h 6"/>
                  <a:gd name="T18" fmla="*/ 10 w 12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6">
                    <a:moveTo>
                      <a:pt x="10" y="3"/>
                    </a:moveTo>
                    <a:cubicBezTo>
                      <a:pt x="9" y="3"/>
                      <a:pt x="9" y="2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4" y="2"/>
                      <a:pt x="4" y="0"/>
                      <a:pt x="3" y="1"/>
                    </a:cubicBezTo>
                    <a:cubicBezTo>
                      <a:pt x="3" y="1"/>
                      <a:pt x="0" y="3"/>
                      <a:pt x="0" y="3"/>
                    </a:cubicBezTo>
                    <a:cubicBezTo>
                      <a:pt x="0" y="3"/>
                      <a:pt x="2" y="5"/>
                      <a:pt x="2" y="5"/>
                    </a:cubicBezTo>
                    <a:cubicBezTo>
                      <a:pt x="3" y="6"/>
                      <a:pt x="5" y="5"/>
                      <a:pt x="6" y="5"/>
                    </a:cubicBezTo>
                    <a:cubicBezTo>
                      <a:pt x="7" y="5"/>
                      <a:pt x="11" y="4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2" y="2"/>
                      <a:pt x="10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513">
                <a:extLst>
                  <a:ext uri="{FF2B5EF4-FFF2-40B4-BE49-F238E27FC236}">
                    <a16:creationId xmlns:a16="http://schemas.microsoft.com/office/drawing/2014/main" id="{5006BE1A-BEB2-6549-BC06-696717666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8052" y="11634670"/>
                <a:ext cx="75513" cy="55320"/>
              </a:xfrm>
              <a:custGeom>
                <a:avLst/>
                <a:gdLst>
                  <a:gd name="T0" fmla="*/ 7 w 9"/>
                  <a:gd name="T1" fmla="*/ 3 h 6"/>
                  <a:gd name="T2" fmla="*/ 0 w 9"/>
                  <a:gd name="T3" fmla="*/ 1 h 6"/>
                  <a:gd name="T4" fmla="*/ 2 w 9"/>
                  <a:gd name="T5" fmla="*/ 2 h 6"/>
                  <a:gd name="T6" fmla="*/ 1 w 9"/>
                  <a:gd name="T7" fmla="*/ 5 h 6"/>
                  <a:gd name="T8" fmla="*/ 3 w 9"/>
                  <a:gd name="T9" fmla="*/ 5 h 6"/>
                  <a:gd name="T10" fmla="*/ 4 w 9"/>
                  <a:gd name="T11" fmla="*/ 5 h 6"/>
                  <a:gd name="T12" fmla="*/ 7 w 9"/>
                  <a:gd name="T13" fmla="*/ 3 h 6"/>
                  <a:gd name="T14" fmla="*/ 7 w 9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7" y="3"/>
                    </a:moveTo>
                    <a:cubicBezTo>
                      <a:pt x="7" y="2"/>
                      <a:pt x="0" y="0"/>
                      <a:pt x="0" y="1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3" y="3"/>
                      <a:pt x="1" y="4"/>
                      <a:pt x="1" y="5"/>
                    </a:cubicBezTo>
                    <a:cubicBezTo>
                      <a:pt x="1" y="6"/>
                      <a:pt x="3" y="5"/>
                      <a:pt x="3" y="5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5" y="6"/>
                      <a:pt x="9" y="4"/>
                      <a:pt x="7" y="3"/>
                    </a:cubicBezTo>
                    <a:cubicBezTo>
                      <a:pt x="6" y="2"/>
                      <a:pt x="8" y="3"/>
                      <a:pt x="7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Freeform 514">
                <a:extLst>
                  <a:ext uri="{FF2B5EF4-FFF2-40B4-BE49-F238E27FC236}">
                    <a16:creationId xmlns:a16="http://schemas.microsoft.com/office/drawing/2014/main" id="{F060B1C9-9C52-6C44-8E05-688007D5F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9342" y="11563983"/>
                <a:ext cx="66799" cy="43028"/>
              </a:xfrm>
              <a:custGeom>
                <a:avLst/>
                <a:gdLst>
                  <a:gd name="T0" fmla="*/ 6 w 8"/>
                  <a:gd name="T1" fmla="*/ 0 h 5"/>
                  <a:gd name="T2" fmla="*/ 3 w 8"/>
                  <a:gd name="T3" fmla="*/ 1 h 5"/>
                  <a:gd name="T4" fmla="*/ 0 w 8"/>
                  <a:gd name="T5" fmla="*/ 1 h 5"/>
                  <a:gd name="T6" fmla="*/ 0 w 8"/>
                  <a:gd name="T7" fmla="*/ 3 h 5"/>
                  <a:gd name="T8" fmla="*/ 5 w 8"/>
                  <a:gd name="T9" fmla="*/ 2 h 5"/>
                  <a:gd name="T10" fmla="*/ 6 w 8"/>
                  <a:gd name="T11" fmla="*/ 0 h 5"/>
                  <a:gd name="T12" fmla="*/ 6 w 8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6" y="0"/>
                    </a:moveTo>
                    <a:cubicBezTo>
                      <a:pt x="5" y="0"/>
                      <a:pt x="4" y="1"/>
                      <a:pt x="3" y="1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1" y="0"/>
                      <a:pt x="0" y="4"/>
                      <a:pt x="0" y="3"/>
                    </a:cubicBezTo>
                    <a:cubicBezTo>
                      <a:pt x="1" y="5"/>
                      <a:pt x="4" y="3"/>
                      <a:pt x="5" y="2"/>
                    </a:cubicBezTo>
                    <a:cubicBezTo>
                      <a:pt x="6" y="2"/>
                      <a:pt x="8" y="0"/>
                      <a:pt x="6" y="0"/>
                    </a:cubicBezTo>
                    <a:cubicBezTo>
                      <a:pt x="5" y="0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Freeform 515">
                <a:extLst>
                  <a:ext uri="{FF2B5EF4-FFF2-40B4-BE49-F238E27FC236}">
                    <a16:creationId xmlns:a16="http://schemas.microsoft.com/office/drawing/2014/main" id="{13968340-9A85-0E42-9097-78E4F38B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34489" y="11597791"/>
                <a:ext cx="69703" cy="46103"/>
              </a:xfrm>
              <a:custGeom>
                <a:avLst/>
                <a:gdLst>
                  <a:gd name="T0" fmla="*/ 7 w 8"/>
                  <a:gd name="T1" fmla="*/ 4 h 5"/>
                  <a:gd name="T2" fmla="*/ 1 w 8"/>
                  <a:gd name="T3" fmla="*/ 1 h 5"/>
                  <a:gd name="T4" fmla="*/ 7 w 8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7" y="4"/>
                    </a:moveTo>
                    <a:cubicBezTo>
                      <a:pt x="6" y="3"/>
                      <a:pt x="0" y="0"/>
                      <a:pt x="1" y="1"/>
                    </a:cubicBezTo>
                    <a:cubicBezTo>
                      <a:pt x="2" y="2"/>
                      <a:pt x="8" y="5"/>
                      <a:pt x="7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516">
                <a:extLst>
                  <a:ext uri="{FF2B5EF4-FFF2-40B4-BE49-F238E27FC236}">
                    <a16:creationId xmlns:a16="http://schemas.microsoft.com/office/drawing/2014/main" id="{5F047502-DA79-E547-928A-0241B7AF6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17063" y="11536320"/>
                <a:ext cx="26139" cy="27660"/>
              </a:xfrm>
              <a:custGeom>
                <a:avLst/>
                <a:gdLst>
                  <a:gd name="T0" fmla="*/ 2 w 3"/>
                  <a:gd name="T1" fmla="*/ 2 h 3"/>
                  <a:gd name="T2" fmla="*/ 0 w 3"/>
                  <a:gd name="T3" fmla="*/ 1 h 3"/>
                  <a:gd name="T4" fmla="*/ 2 w 3"/>
                  <a:gd name="T5" fmla="*/ 2 h 3"/>
                  <a:gd name="T6" fmla="*/ 2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3" y="0"/>
                      <a:pt x="2" y="2"/>
                    </a:cubicBezTo>
                    <a:cubicBezTo>
                      <a:pt x="2" y="3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517">
                <a:extLst>
                  <a:ext uri="{FF2B5EF4-FFF2-40B4-BE49-F238E27FC236}">
                    <a16:creationId xmlns:a16="http://schemas.microsoft.com/office/drawing/2014/main" id="{32096A89-3AF5-8248-8BE9-86D658B73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17063" y="11462559"/>
                <a:ext cx="60991" cy="64541"/>
              </a:xfrm>
              <a:custGeom>
                <a:avLst/>
                <a:gdLst>
                  <a:gd name="T0" fmla="*/ 5 w 7"/>
                  <a:gd name="T1" fmla="*/ 2 h 7"/>
                  <a:gd name="T2" fmla="*/ 4 w 7"/>
                  <a:gd name="T3" fmla="*/ 0 h 7"/>
                  <a:gd name="T4" fmla="*/ 2 w 7"/>
                  <a:gd name="T5" fmla="*/ 1 h 7"/>
                  <a:gd name="T6" fmla="*/ 0 w 7"/>
                  <a:gd name="T7" fmla="*/ 1 h 7"/>
                  <a:gd name="T8" fmla="*/ 2 w 7"/>
                  <a:gd name="T9" fmla="*/ 4 h 7"/>
                  <a:gd name="T10" fmla="*/ 0 w 7"/>
                  <a:gd name="T11" fmla="*/ 6 h 7"/>
                  <a:gd name="T12" fmla="*/ 3 w 7"/>
                  <a:gd name="T13" fmla="*/ 5 h 7"/>
                  <a:gd name="T14" fmla="*/ 4 w 7"/>
                  <a:gd name="T15" fmla="*/ 2 h 7"/>
                  <a:gd name="T16" fmla="*/ 4 w 7"/>
                  <a:gd name="T17" fmla="*/ 4 h 7"/>
                  <a:gd name="T18" fmla="*/ 6 w 7"/>
                  <a:gd name="T19" fmla="*/ 2 h 7"/>
                  <a:gd name="T20" fmla="*/ 5 w 7"/>
                  <a:gd name="T21" fmla="*/ 2 h 7"/>
                  <a:gd name="T22" fmla="*/ 5 w 7"/>
                  <a:gd name="T2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5" y="2"/>
                    </a:moveTo>
                    <a:cubicBezTo>
                      <a:pt x="5" y="1"/>
                      <a:pt x="4" y="1"/>
                      <a:pt x="4" y="0"/>
                    </a:cubicBezTo>
                    <a:cubicBezTo>
                      <a:pt x="3" y="0"/>
                      <a:pt x="1" y="0"/>
                      <a:pt x="2" y="1"/>
                    </a:cubicBezTo>
                    <a:cubicBezTo>
                      <a:pt x="4" y="3"/>
                      <a:pt x="1" y="2"/>
                      <a:pt x="0" y="1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6"/>
                      <a:pt x="1" y="5"/>
                      <a:pt x="0" y="6"/>
                    </a:cubicBezTo>
                    <a:cubicBezTo>
                      <a:pt x="0" y="7"/>
                      <a:pt x="4" y="6"/>
                      <a:pt x="3" y="5"/>
                    </a:cubicBezTo>
                    <a:cubicBezTo>
                      <a:pt x="3" y="5"/>
                      <a:pt x="4" y="3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1"/>
                      <a:pt x="7" y="2"/>
                      <a:pt x="5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518">
                <a:extLst>
                  <a:ext uri="{FF2B5EF4-FFF2-40B4-BE49-F238E27FC236}">
                    <a16:creationId xmlns:a16="http://schemas.microsoft.com/office/drawing/2014/main" id="{EEED8055-2BFC-344E-ABBA-3FC656123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8349" y="11345770"/>
                <a:ext cx="43564" cy="98348"/>
              </a:xfrm>
              <a:custGeom>
                <a:avLst/>
                <a:gdLst>
                  <a:gd name="T0" fmla="*/ 5 w 5"/>
                  <a:gd name="T1" fmla="*/ 7 h 11"/>
                  <a:gd name="T2" fmla="*/ 2 w 5"/>
                  <a:gd name="T3" fmla="*/ 2 h 11"/>
                  <a:gd name="T4" fmla="*/ 1 w 5"/>
                  <a:gd name="T5" fmla="*/ 6 h 11"/>
                  <a:gd name="T6" fmla="*/ 0 w 5"/>
                  <a:gd name="T7" fmla="*/ 9 h 11"/>
                  <a:gd name="T8" fmla="*/ 2 w 5"/>
                  <a:gd name="T9" fmla="*/ 7 h 11"/>
                  <a:gd name="T10" fmla="*/ 5 w 5"/>
                  <a:gd name="T11" fmla="*/ 7 h 11"/>
                  <a:gd name="T12" fmla="*/ 5 w 5"/>
                  <a:gd name="T1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5" y="7"/>
                    </a:moveTo>
                    <a:cubicBezTo>
                      <a:pt x="5" y="6"/>
                      <a:pt x="4" y="0"/>
                      <a:pt x="2" y="2"/>
                    </a:cubicBezTo>
                    <a:cubicBezTo>
                      <a:pt x="2" y="3"/>
                      <a:pt x="3" y="6"/>
                      <a:pt x="1" y="6"/>
                    </a:cubicBezTo>
                    <a:cubicBezTo>
                      <a:pt x="0" y="6"/>
                      <a:pt x="0" y="7"/>
                      <a:pt x="0" y="9"/>
                    </a:cubicBezTo>
                    <a:cubicBezTo>
                      <a:pt x="1" y="9"/>
                      <a:pt x="2" y="7"/>
                      <a:pt x="2" y="7"/>
                    </a:cubicBezTo>
                    <a:cubicBezTo>
                      <a:pt x="1" y="7"/>
                      <a:pt x="5" y="11"/>
                      <a:pt x="5" y="7"/>
                    </a:cubicBezTo>
                    <a:cubicBezTo>
                      <a:pt x="5" y="6"/>
                      <a:pt x="5" y="8"/>
                      <a:pt x="5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" name="Freeform 519">
                <a:extLst>
                  <a:ext uri="{FF2B5EF4-FFF2-40B4-BE49-F238E27FC236}">
                    <a16:creationId xmlns:a16="http://schemas.microsoft.com/office/drawing/2014/main" id="{54E044EE-DCF0-614B-9758-CD03A871A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9637" y="11425678"/>
                <a:ext cx="26139" cy="55320"/>
              </a:xfrm>
              <a:custGeom>
                <a:avLst/>
                <a:gdLst>
                  <a:gd name="T0" fmla="*/ 3 w 3"/>
                  <a:gd name="T1" fmla="*/ 2 h 6"/>
                  <a:gd name="T2" fmla="*/ 1 w 3"/>
                  <a:gd name="T3" fmla="*/ 6 h 6"/>
                  <a:gd name="T4" fmla="*/ 3 w 3"/>
                  <a:gd name="T5" fmla="*/ 2 h 6"/>
                  <a:gd name="T6" fmla="*/ 3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2"/>
                    </a:moveTo>
                    <a:cubicBezTo>
                      <a:pt x="2" y="0"/>
                      <a:pt x="0" y="5"/>
                      <a:pt x="1" y="6"/>
                    </a:cubicBezTo>
                    <a:cubicBezTo>
                      <a:pt x="0" y="5"/>
                      <a:pt x="3" y="3"/>
                      <a:pt x="3" y="2"/>
                    </a:cubicBezTo>
                    <a:cubicBezTo>
                      <a:pt x="2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" name="Freeform 520">
                <a:extLst>
                  <a:ext uri="{FF2B5EF4-FFF2-40B4-BE49-F238E27FC236}">
                    <a16:creationId xmlns:a16="http://schemas.microsoft.com/office/drawing/2014/main" id="{D4FFF592-F8B5-E847-98AF-3F633330A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9637" y="11308889"/>
                <a:ext cx="43564" cy="64541"/>
              </a:xfrm>
              <a:custGeom>
                <a:avLst/>
                <a:gdLst>
                  <a:gd name="T0" fmla="*/ 4 w 5"/>
                  <a:gd name="T1" fmla="*/ 2 h 7"/>
                  <a:gd name="T2" fmla="*/ 3 w 5"/>
                  <a:gd name="T3" fmla="*/ 0 h 7"/>
                  <a:gd name="T4" fmla="*/ 2 w 5"/>
                  <a:gd name="T5" fmla="*/ 3 h 7"/>
                  <a:gd name="T6" fmla="*/ 1 w 5"/>
                  <a:gd name="T7" fmla="*/ 2 h 7"/>
                  <a:gd name="T8" fmla="*/ 0 w 5"/>
                  <a:gd name="T9" fmla="*/ 5 h 7"/>
                  <a:gd name="T10" fmla="*/ 2 w 5"/>
                  <a:gd name="T11" fmla="*/ 7 h 7"/>
                  <a:gd name="T12" fmla="*/ 5 w 5"/>
                  <a:gd name="T13" fmla="*/ 5 h 7"/>
                  <a:gd name="T14" fmla="*/ 4 w 5"/>
                  <a:gd name="T15" fmla="*/ 2 h 7"/>
                  <a:gd name="T16" fmla="*/ 4 w 5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4" y="2"/>
                    </a:moveTo>
                    <a:cubicBezTo>
                      <a:pt x="3" y="3"/>
                      <a:pt x="3" y="0"/>
                      <a:pt x="3" y="0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2" y="2"/>
                      <a:pt x="0" y="5"/>
                      <a:pt x="0" y="5"/>
                    </a:cubicBezTo>
                    <a:cubicBezTo>
                      <a:pt x="0" y="4"/>
                      <a:pt x="4" y="5"/>
                      <a:pt x="2" y="7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5" y="4"/>
                      <a:pt x="4" y="1"/>
                      <a:pt x="4" y="2"/>
                    </a:cubicBezTo>
                    <a:cubicBezTo>
                      <a:pt x="3" y="3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" name="Freeform 521">
                <a:extLst>
                  <a:ext uri="{FF2B5EF4-FFF2-40B4-BE49-F238E27FC236}">
                    <a16:creationId xmlns:a16="http://schemas.microsoft.com/office/drawing/2014/main" id="{BC1EC4F1-77AD-B448-86B2-BCD6FA6A3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3203" y="11130629"/>
                <a:ext cx="43564" cy="43028"/>
              </a:xfrm>
              <a:custGeom>
                <a:avLst/>
                <a:gdLst>
                  <a:gd name="T0" fmla="*/ 3 w 5"/>
                  <a:gd name="T1" fmla="*/ 4 h 5"/>
                  <a:gd name="T2" fmla="*/ 3 w 5"/>
                  <a:gd name="T3" fmla="*/ 0 h 5"/>
                  <a:gd name="T4" fmla="*/ 0 w 5"/>
                  <a:gd name="T5" fmla="*/ 0 h 5"/>
                  <a:gd name="T6" fmla="*/ 2 w 5"/>
                  <a:gd name="T7" fmla="*/ 1 h 5"/>
                  <a:gd name="T8" fmla="*/ 3 w 5"/>
                  <a:gd name="T9" fmla="*/ 4 h 5"/>
                  <a:gd name="T10" fmla="*/ 3 w 5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5" y="2"/>
                      <a:pt x="2" y="2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2" y="2"/>
                      <a:pt x="3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" name="Freeform 522">
                <a:extLst>
                  <a:ext uri="{FF2B5EF4-FFF2-40B4-BE49-F238E27FC236}">
                    <a16:creationId xmlns:a16="http://schemas.microsoft.com/office/drawing/2014/main" id="{92B6C803-9A7D-5D4E-8B50-8609BCF56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1916" y="10967740"/>
                <a:ext cx="52276" cy="98348"/>
              </a:xfrm>
              <a:custGeom>
                <a:avLst/>
                <a:gdLst>
                  <a:gd name="T0" fmla="*/ 3 w 6"/>
                  <a:gd name="T1" fmla="*/ 10 h 11"/>
                  <a:gd name="T2" fmla="*/ 0 w 6"/>
                  <a:gd name="T3" fmla="*/ 9 h 11"/>
                  <a:gd name="T4" fmla="*/ 1 w 6"/>
                  <a:gd name="T5" fmla="*/ 2 h 11"/>
                  <a:gd name="T6" fmla="*/ 4 w 6"/>
                  <a:gd name="T7" fmla="*/ 3 h 11"/>
                  <a:gd name="T8" fmla="*/ 3 w 6"/>
                  <a:gd name="T9" fmla="*/ 10 h 11"/>
                  <a:gd name="T10" fmla="*/ 3 w 6"/>
                  <a:gd name="T1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">
                    <a:moveTo>
                      <a:pt x="3" y="10"/>
                    </a:moveTo>
                    <a:cubicBezTo>
                      <a:pt x="1" y="11"/>
                      <a:pt x="0" y="11"/>
                      <a:pt x="0" y="9"/>
                    </a:cubicBezTo>
                    <a:cubicBezTo>
                      <a:pt x="1" y="7"/>
                      <a:pt x="1" y="4"/>
                      <a:pt x="1" y="2"/>
                    </a:cubicBezTo>
                    <a:cubicBezTo>
                      <a:pt x="1" y="0"/>
                      <a:pt x="5" y="0"/>
                      <a:pt x="4" y="3"/>
                    </a:cubicBezTo>
                    <a:cubicBezTo>
                      <a:pt x="4" y="5"/>
                      <a:pt x="6" y="8"/>
                      <a:pt x="3" y="10"/>
                    </a:cubicBezTo>
                    <a:cubicBezTo>
                      <a:pt x="2" y="10"/>
                      <a:pt x="4" y="9"/>
                      <a:pt x="3" y="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" name="Freeform 523">
                <a:extLst>
                  <a:ext uri="{FF2B5EF4-FFF2-40B4-BE49-F238E27FC236}">
                    <a16:creationId xmlns:a16="http://schemas.microsoft.com/office/drawing/2014/main" id="{83F1518D-8E5F-7843-B8A9-8FAB98095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3270" y="8410654"/>
                <a:ext cx="40661" cy="36881"/>
              </a:xfrm>
              <a:custGeom>
                <a:avLst/>
                <a:gdLst>
                  <a:gd name="T0" fmla="*/ 3 w 5"/>
                  <a:gd name="T1" fmla="*/ 3 h 4"/>
                  <a:gd name="T2" fmla="*/ 1 w 5"/>
                  <a:gd name="T3" fmla="*/ 1 h 4"/>
                  <a:gd name="T4" fmla="*/ 3 w 5"/>
                  <a:gd name="T5" fmla="*/ 3 h 4"/>
                  <a:gd name="T6" fmla="*/ 3 w 5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2" y="4"/>
                      <a:pt x="0" y="3"/>
                      <a:pt x="1" y="1"/>
                    </a:cubicBezTo>
                    <a:cubicBezTo>
                      <a:pt x="1" y="0"/>
                      <a:pt x="5" y="2"/>
                      <a:pt x="3" y="3"/>
                    </a:cubicBezTo>
                    <a:cubicBezTo>
                      <a:pt x="2" y="4"/>
                      <a:pt x="5" y="2"/>
                      <a:pt x="3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" name="Freeform 524">
                <a:extLst>
                  <a:ext uri="{FF2B5EF4-FFF2-40B4-BE49-F238E27FC236}">
                    <a16:creationId xmlns:a16="http://schemas.microsoft.com/office/drawing/2014/main" id="{B62CA8D7-A9AE-554B-9052-550F09F23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89216" y="8465976"/>
                <a:ext cx="49373" cy="70690"/>
              </a:xfrm>
              <a:custGeom>
                <a:avLst/>
                <a:gdLst>
                  <a:gd name="T0" fmla="*/ 1 w 6"/>
                  <a:gd name="T1" fmla="*/ 5 h 8"/>
                  <a:gd name="T2" fmla="*/ 2 w 6"/>
                  <a:gd name="T3" fmla="*/ 4 h 8"/>
                  <a:gd name="T4" fmla="*/ 4 w 6"/>
                  <a:gd name="T5" fmla="*/ 2 h 8"/>
                  <a:gd name="T6" fmla="*/ 1 w 6"/>
                  <a:gd name="T7" fmla="*/ 5 h 8"/>
                  <a:gd name="T8" fmla="*/ 1 w 6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1" y="5"/>
                    </a:moveTo>
                    <a:cubicBezTo>
                      <a:pt x="0" y="4"/>
                      <a:pt x="2" y="4"/>
                      <a:pt x="2" y="4"/>
                    </a:cubicBezTo>
                    <a:cubicBezTo>
                      <a:pt x="3" y="4"/>
                      <a:pt x="3" y="0"/>
                      <a:pt x="4" y="2"/>
                    </a:cubicBezTo>
                    <a:cubicBezTo>
                      <a:pt x="6" y="4"/>
                      <a:pt x="2" y="8"/>
                      <a:pt x="1" y="5"/>
                    </a:cubicBezTo>
                    <a:cubicBezTo>
                      <a:pt x="0" y="4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525">
                <a:extLst>
                  <a:ext uri="{FF2B5EF4-FFF2-40B4-BE49-F238E27FC236}">
                    <a16:creationId xmlns:a16="http://schemas.microsoft.com/office/drawing/2014/main" id="{E5703652-FD71-A34B-BADC-8F9AF0B3D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6815" y="8954650"/>
                <a:ext cx="119078" cy="116789"/>
              </a:xfrm>
              <a:custGeom>
                <a:avLst/>
                <a:gdLst>
                  <a:gd name="T0" fmla="*/ 12 w 14"/>
                  <a:gd name="T1" fmla="*/ 4 h 13"/>
                  <a:gd name="T2" fmla="*/ 10 w 14"/>
                  <a:gd name="T3" fmla="*/ 3 h 13"/>
                  <a:gd name="T4" fmla="*/ 6 w 14"/>
                  <a:gd name="T5" fmla="*/ 1 h 13"/>
                  <a:gd name="T6" fmla="*/ 2 w 14"/>
                  <a:gd name="T7" fmla="*/ 1 h 13"/>
                  <a:gd name="T8" fmla="*/ 1 w 14"/>
                  <a:gd name="T9" fmla="*/ 2 h 13"/>
                  <a:gd name="T10" fmla="*/ 2 w 14"/>
                  <a:gd name="T11" fmla="*/ 4 h 13"/>
                  <a:gd name="T12" fmla="*/ 1 w 14"/>
                  <a:gd name="T13" fmla="*/ 7 h 13"/>
                  <a:gd name="T14" fmla="*/ 2 w 14"/>
                  <a:gd name="T15" fmla="*/ 10 h 13"/>
                  <a:gd name="T16" fmla="*/ 4 w 14"/>
                  <a:gd name="T17" fmla="*/ 10 h 13"/>
                  <a:gd name="T18" fmla="*/ 7 w 14"/>
                  <a:gd name="T19" fmla="*/ 12 h 13"/>
                  <a:gd name="T20" fmla="*/ 10 w 14"/>
                  <a:gd name="T21" fmla="*/ 10 h 13"/>
                  <a:gd name="T22" fmla="*/ 12 w 14"/>
                  <a:gd name="T23" fmla="*/ 4 h 13"/>
                  <a:gd name="T24" fmla="*/ 12 w 14"/>
                  <a:gd name="T2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3">
                    <a:moveTo>
                      <a:pt x="12" y="4"/>
                    </a:moveTo>
                    <a:cubicBezTo>
                      <a:pt x="12" y="3"/>
                      <a:pt x="11" y="3"/>
                      <a:pt x="10" y="3"/>
                    </a:cubicBezTo>
                    <a:cubicBezTo>
                      <a:pt x="8" y="2"/>
                      <a:pt x="8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4"/>
                      <a:pt x="1" y="3"/>
                      <a:pt x="2" y="4"/>
                    </a:cubicBezTo>
                    <a:cubicBezTo>
                      <a:pt x="2" y="4"/>
                      <a:pt x="1" y="7"/>
                      <a:pt x="1" y="7"/>
                    </a:cubicBezTo>
                    <a:cubicBezTo>
                      <a:pt x="1" y="9"/>
                      <a:pt x="1" y="9"/>
                      <a:pt x="2" y="10"/>
                    </a:cubicBezTo>
                    <a:cubicBezTo>
                      <a:pt x="3" y="11"/>
                      <a:pt x="3" y="10"/>
                      <a:pt x="4" y="10"/>
                    </a:cubicBezTo>
                    <a:cubicBezTo>
                      <a:pt x="6" y="10"/>
                      <a:pt x="5" y="12"/>
                      <a:pt x="7" y="12"/>
                    </a:cubicBezTo>
                    <a:cubicBezTo>
                      <a:pt x="9" y="13"/>
                      <a:pt x="8" y="11"/>
                      <a:pt x="10" y="10"/>
                    </a:cubicBezTo>
                    <a:cubicBezTo>
                      <a:pt x="12" y="8"/>
                      <a:pt x="14" y="7"/>
                      <a:pt x="12" y="4"/>
                    </a:cubicBezTo>
                    <a:cubicBezTo>
                      <a:pt x="12" y="2"/>
                      <a:pt x="14" y="8"/>
                      <a:pt x="12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" name="Freeform 526">
                <a:extLst>
                  <a:ext uri="{FF2B5EF4-FFF2-40B4-BE49-F238E27FC236}">
                    <a16:creationId xmlns:a16="http://schemas.microsoft.com/office/drawing/2014/main" id="{795DC022-C945-D046-9C48-CC344A730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9774" y="8121754"/>
                <a:ext cx="84225" cy="36881"/>
              </a:xfrm>
              <a:custGeom>
                <a:avLst/>
                <a:gdLst>
                  <a:gd name="T0" fmla="*/ 9 w 10"/>
                  <a:gd name="T1" fmla="*/ 2 h 4"/>
                  <a:gd name="T2" fmla="*/ 4 w 10"/>
                  <a:gd name="T3" fmla="*/ 0 h 4"/>
                  <a:gd name="T4" fmla="*/ 1 w 10"/>
                  <a:gd name="T5" fmla="*/ 3 h 4"/>
                  <a:gd name="T6" fmla="*/ 9 w 10"/>
                  <a:gd name="T7" fmla="*/ 2 h 4"/>
                  <a:gd name="T8" fmla="*/ 9 w 10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9" y="2"/>
                    </a:moveTo>
                    <a:cubicBezTo>
                      <a:pt x="7" y="1"/>
                      <a:pt x="6" y="0"/>
                      <a:pt x="4" y="0"/>
                    </a:cubicBezTo>
                    <a:cubicBezTo>
                      <a:pt x="3" y="0"/>
                      <a:pt x="0" y="1"/>
                      <a:pt x="1" y="3"/>
                    </a:cubicBezTo>
                    <a:cubicBezTo>
                      <a:pt x="2" y="4"/>
                      <a:pt x="9" y="2"/>
                      <a:pt x="9" y="2"/>
                    </a:cubicBezTo>
                    <a:cubicBezTo>
                      <a:pt x="6" y="1"/>
                      <a:pt x="10" y="3"/>
                      <a:pt x="9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6" name="Freeform 527">
                <a:extLst>
                  <a:ext uri="{FF2B5EF4-FFF2-40B4-BE49-F238E27FC236}">
                    <a16:creationId xmlns:a16="http://schemas.microsoft.com/office/drawing/2014/main" id="{433243C9-8F87-CD4D-82CB-F4977D704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0559" y="8112532"/>
                <a:ext cx="95843" cy="46103"/>
              </a:xfrm>
              <a:custGeom>
                <a:avLst/>
                <a:gdLst>
                  <a:gd name="T0" fmla="*/ 10 w 11"/>
                  <a:gd name="T1" fmla="*/ 4 h 5"/>
                  <a:gd name="T2" fmla="*/ 0 w 11"/>
                  <a:gd name="T3" fmla="*/ 2 h 5"/>
                  <a:gd name="T4" fmla="*/ 5 w 11"/>
                  <a:gd name="T5" fmla="*/ 5 h 5"/>
                  <a:gd name="T6" fmla="*/ 10 w 11"/>
                  <a:gd name="T7" fmla="*/ 4 h 5"/>
                  <a:gd name="T8" fmla="*/ 10 w 1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10" y="4"/>
                    </a:moveTo>
                    <a:cubicBezTo>
                      <a:pt x="10" y="1"/>
                      <a:pt x="2" y="0"/>
                      <a:pt x="0" y="2"/>
                    </a:cubicBezTo>
                    <a:cubicBezTo>
                      <a:pt x="0" y="2"/>
                      <a:pt x="4" y="5"/>
                      <a:pt x="5" y="5"/>
                    </a:cubicBezTo>
                    <a:cubicBezTo>
                      <a:pt x="6" y="5"/>
                      <a:pt x="11" y="4"/>
                      <a:pt x="10" y="4"/>
                    </a:cubicBezTo>
                    <a:cubicBezTo>
                      <a:pt x="10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7" name="Freeform 528">
                <a:extLst>
                  <a:ext uri="{FF2B5EF4-FFF2-40B4-BE49-F238E27FC236}">
                    <a16:creationId xmlns:a16="http://schemas.microsoft.com/office/drawing/2014/main" id="{E10ACC12-6298-8745-83A2-029204BBD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171" y="7906615"/>
                <a:ext cx="441459" cy="162892"/>
              </a:xfrm>
              <a:custGeom>
                <a:avLst/>
                <a:gdLst>
                  <a:gd name="T0" fmla="*/ 52 w 52"/>
                  <a:gd name="T1" fmla="*/ 16 h 18"/>
                  <a:gd name="T2" fmla="*/ 41 w 52"/>
                  <a:gd name="T3" fmla="*/ 17 h 18"/>
                  <a:gd name="T4" fmla="*/ 35 w 52"/>
                  <a:gd name="T5" fmla="*/ 17 h 18"/>
                  <a:gd name="T6" fmla="*/ 37 w 52"/>
                  <a:gd name="T7" fmla="*/ 14 h 18"/>
                  <a:gd name="T8" fmla="*/ 32 w 52"/>
                  <a:gd name="T9" fmla="*/ 11 h 18"/>
                  <a:gd name="T10" fmla="*/ 28 w 52"/>
                  <a:gd name="T11" fmla="*/ 8 h 18"/>
                  <a:gd name="T12" fmla="*/ 20 w 52"/>
                  <a:gd name="T13" fmla="*/ 5 h 18"/>
                  <a:gd name="T14" fmla="*/ 14 w 52"/>
                  <a:gd name="T15" fmla="*/ 5 h 18"/>
                  <a:gd name="T16" fmla="*/ 16 w 52"/>
                  <a:gd name="T17" fmla="*/ 3 h 18"/>
                  <a:gd name="T18" fmla="*/ 8 w 52"/>
                  <a:gd name="T19" fmla="*/ 3 h 18"/>
                  <a:gd name="T20" fmla="*/ 0 w 52"/>
                  <a:gd name="T21" fmla="*/ 6 h 18"/>
                  <a:gd name="T22" fmla="*/ 6 w 52"/>
                  <a:gd name="T23" fmla="*/ 2 h 18"/>
                  <a:gd name="T24" fmla="*/ 16 w 52"/>
                  <a:gd name="T25" fmla="*/ 0 h 18"/>
                  <a:gd name="T26" fmla="*/ 24 w 52"/>
                  <a:gd name="T27" fmla="*/ 1 h 18"/>
                  <a:gd name="T28" fmla="*/ 31 w 52"/>
                  <a:gd name="T29" fmla="*/ 4 h 18"/>
                  <a:gd name="T30" fmla="*/ 32 w 52"/>
                  <a:gd name="T31" fmla="*/ 4 h 18"/>
                  <a:gd name="T32" fmla="*/ 34 w 52"/>
                  <a:gd name="T33" fmla="*/ 5 h 18"/>
                  <a:gd name="T34" fmla="*/ 38 w 52"/>
                  <a:gd name="T35" fmla="*/ 8 h 18"/>
                  <a:gd name="T36" fmla="*/ 45 w 52"/>
                  <a:gd name="T37" fmla="*/ 11 h 18"/>
                  <a:gd name="T38" fmla="*/ 52 w 52"/>
                  <a:gd name="T3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18">
                    <a:moveTo>
                      <a:pt x="52" y="16"/>
                    </a:moveTo>
                    <a:cubicBezTo>
                      <a:pt x="52" y="17"/>
                      <a:pt x="42" y="17"/>
                      <a:pt x="41" y="17"/>
                    </a:cubicBezTo>
                    <a:cubicBezTo>
                      <a:pt x="39" y="17"/>
                      <a:pt x="37" y="18"/>
                      <a:pt x="35" y="17"/>
                    </a:cubicBezTo>
                    <a:cubicBezTo>
                      <a:pt x="34" y="16"/>
                      <a:pt x="41" y="15"/>
                      <a:pt x="37" y="14"/>
                    </a:cubicBezTo>
                    <a:cubicBezTo>
                      <a:pt x="35" y="13"/>
                      <a:pt x="33" y="13"/>
                      <a:pt x="32" y="11"/>
                    </a:cubicBezTo>
                    <a:cubicBezTo>
                      <a:pt x="30" y="9"/>
                      <a:pt x="31" y="8"/>
                      <a:pt x="28" y="8"/>
                    </a:cubicBezTo>
                    <a:cubicBezTo>
                      <a:pt x="24" y="9"/>
                      <a:pt x="23" y="6"/>
                      <a:pt x="20" y="5"/>
                    </a:cubicBezTo>
                    <a:cubicBezTo>
                      <a:pt x="19" y="5"/>
                      <a:pt x="15" y="6"/>
                      <a:pt x="14" y="5"/>
                    </a:cubicBezTo>
                    <a:cubicBezTo>
                      <a:pt x="14" y="4"/>
                      <a:pt x="16" y="4"/>
                      <a:pt x="16" y="3"/>
                    </a:cubicBezTo>
                    <a:cubicBezTo>
                      <a:pt x="16" y="2"/>
                      <a:pt x="9" y="3"/>
                      <a:pt x="8" y="3"/>
                    </a:cubicBezTo>
                    <a:cubicBezTo>
                      <a:pt x="8" y="4"/>
                      <a:pt x="0" y="7"/>
                      <a:pt x="0" y="6"/>
                    </a:cubicBezTo>
                    <a:cubicBezTo>
                      <a:pt x="0" y="4"/>
                      <a:pt x="4" y="2"/>
                      <a:pt x="6" y="2"/>
                    </a:cubicBezTo>
                    <a:cubicBezTo>
                      <a:pt x="9" y="0"/>
                      <a:pt x="12" y="0"/>
                      <a:pt x="16" y="0"/>
                    </a:cubicBezTo>
                    <a:cubicBezTo>
                      <a:pt x="18" y="0"/>
                      <a:pt x="22" y="0"/>
                      <a:pt x="24" y="1"/>
                    </a:cubicBezTo>
                    <a:cubicBezTo>
                      <a:pt x="26" y="2"/>
                      <a:pt x="28" y="4"/>
                      <a:pt x="31" y="4"/>
                    </a:cubicBezTo>
                    <a:cubicBezTo>
                      <a:pt x="31" y="4"/>
                      <a:pt x="31" y="3"/>
                      <a:pt x="32" y="4"/>
                    </a:cubicBezTo>
                    <a:cubicBezTo>
                      <a:pt x="33" y="5"/>
                      <a:pt x="33" y="5"/>
                      <a:pt x="34" y="5"/>
                    </a:cubicBezTo>
                    <a:cubicBezTo>
                      <a:pt x="35" y="6"/>
                      <a:pt x="37" y="7"/>
                      <a:pt x="38" y="8"/>
                    </a:cubicBezTo>
                    <a:cubicBezTo>
                      <a:pt x="40" y="9"/>
                      <a:pt x="44" y="9"/>
                      <a:pt x="45" y="11"/>
                    </a:cubicBezTo>
                    <a:cubicBezTo>
                      <a:pt x="47" y="13"/>
                      <a:pt x="52" y="13"/>
                      <a:pt x="52" y="1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8" name="Freeform 529">
                <a:extLst>
                  <a:ext uri="{FF2B5EF4-FFF2-40B4-BE49-F238E27FC236}">
                    <a16:creationId xmlns:a16="http://schemas.microsoft.com/office/drawing/2014/main" id="{90B81882-3DC9-F740-B857-736B860D2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0559" y="7808265"/>
                <a:ext cx="34852" cy="33809"/>
              </a:xfrm>
              <a:custGeom>
                <a:avLst/>
                <a:gdLst>
                  <a:gd name="T0" fmla="*/ 2 w 4"/>
                  <a:gd name="T1" fmla="*/ 4 h 4"/>
                  <a:gd name="T2" fmla="*/ 1 w 4"/>
                  <a:gd name="T3" fmla="*/ 0 h 4"/>
                  <a:gd name="T4" fmla="*/ 2 w 4"/>
                  <a:gd name="T5" fmla="*/ 4 h 4"/>
                  <a:gd name="T6" fmla="*/ 2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0" y="4"/>
                      <a:pt x="1" y="1"/>
                      <a:pt x="1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1" y="4"/>
                      <a:pt x="4" y="4"/>
                      <a:pt x="2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9" name="Freeform 530">
                <a:extLst>
                  <a:ext uri="{FF2B5EF4-FFF2-40B4-BE49-F238E27FC236}">
                    <a16:creationId xmlns:a16="http://schemas.microsoft.com/office/drawing/2014/main" id="{B75F8F45-1EC3-4D4E-8D18-5C6593068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5480" y="7995744"/>
                <a:ext cx="17427" cy="18441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0" y="0"/>
                      <a:pt x="0" y="1"/>
                    </a:cubicBezTo>
                    <a:cubicBezTo>
                      <a:pt x="0" y="1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Freeform 531">
                <a:extLst>
                  <a:ext uri="{FF2B5EF4-FFF2-40B4-BE49-F238E27FC236}">
                    <a16:creationId xmlns:a16="http://schemas.microsoft.com/office/drawing/2014/main" id="{818BE45D-24FF-3445-B308-752DEA453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06642" y="6668028"/>
                <a:ext cx="49373" cy="92202"/>
              </a:xfrm>
              <a:custGeom>
                <a:avLst/>
                <a:gdLst>
                  <a:gd name="T0" fmla="*/ 3 w 6"/>
                  <a:gd name="T1" fmla="*/ 8 h 10"/>
                  <a:gd name="T2" fmla="*/ 0 w 6"/>
                  <a:gd name="T3" fmla="*/ 7 h 10"/>
                  <a:gd name="T4" fmla="*/ 4 w 6"/>
                  <a:gd name="T5" fmla="*/ 2 h 10"/>
                  <a:gd name="T6" fmla="*/ 6 w 6"/>
                  <a:gd name="T7" fmla="*/ 4 h 10"/>
                  <a:gd name="T8" fmla="*/ 3 w 6"/>
                  <a:gd name="T9" fmla="*/ 8 h 10"/>
                  <a:gd name="T10" fmla="*/ 3 w 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3" y="8"/>
                    </a:moveTo>
                    <a:cubicBezTo>
                      <a:pt x="2" y="10"/>
                      <a:pt x="0" y="9"/>
                      <a:pt x="0" y="7"/>
                    </a:cubicBezTo>
                    <a:cubicBezTo>
                      <a:pt x="1" y="6"/>
                      <a:pt x="3" y="3"/>
                      <a:pt x="4" y="2"/>
                    </a:cubicBezTo>
                    <a:cubicBezTo>
                      <a:pt x="6" y="0"/>
                      <a:pt x="6" y="3"/>
                      <a:pt x="6" y="4"/>
                    </a:cubicBezTo>
                    <a:cubicBezTo>
                      <a:pt x="6" y="6"/>
                      <a:pt x="3" y="6"/>
                      <a:pt x="3" y="8"/>
                    </a:cubicBezTo>
                    <a:cubicBezTo>
                      <a:pt x="2" y="10"/>
                      <a:pt x="3" y="8"/>
                      <a:pt x="3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532">
                <a:extLst>
                  <a:ext uri="{FF2B5EF4-FFF2-40B4-BE49-F238E27FC236}">
                    <a16:creationId xmlns:a16="http://schemas.microsoft.com/office/drawing/2014/main" id="{8BE6FEF5-1F28-594B-88A8-F0CA9C7A4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9877" y="6714129"/>
                <a:ext cx="60991" cy="36881"/>
              </a:xfrm>
              <a:custGeom>
                <a:avLst/>
                <a:gdLst>
                  <a:gd name="T0" fmla="*/ 3 w 7"/>
                  <a:gd name="T1" fmla="*/ 4 h 4"/>
                  <a:gd name="T2" fmla="*/ 5 w 7"/>
                  <a:gd name="T3" fmla="*/ 1 h 4"/>
                  <a:gd name="T4" fmla="*/ 3 w 7"/>
                  <a:gd name="T5" fmla="*/ 4 h 4"/>
                  <a:gd name="T6" fmla="*/ 3 w 7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0" y="4"/>
                      <a:pt x="3" y="0"/>
                      <a:pt x="5" y="1"/>
                    </a:cubicBezTo>
                    <a:cubicBezTo>
                      <a:pt x="7" y="1"/>
                      <a:pt x="4" y="4"/>
                      <a:pt x="3" y="4"/>
                    </a:cubicBezTo>
                    <a:cubicBezTo>
                      <a:pt x="2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533">
                <a:extLst>
                  <a:ext uri="{FF2B5EF4-FFF2-40B4-BE49-F238E27FC236}">
                    <a16:creationId xmlns:a16="http://schemas.microsoft.com/office/drawing/2014/main" id="{AF2AF693-3721-9847-91C2-4D160AE13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1423" y="6677246"/>
                <a:ext cx="127790" cy="64541"/>
              </a:xfrm>
              <a:custGeom>
                <a:avLst/>
                <a:gdLst>
                  <a:gd name="T0" fmla="*/ 11 w 15"/>
                  <a:gd name="T1" fmla="*/ 6 h 7"/>
                  <a:gd name="T2" fmla="*/ 10 w 15"/>
                  <a:gd name="T3" fmla="*/ 5 h 7"/>
                  <a:gd name="T4" fmla="*/ 7 w 15"/>
                  <a:gd name="T5" fmla="*/ 5 h 7"/>
                  <a:gd name="T6" fmla="*/ 3 w 15"/>
                  <a:gd name="T7" fmla="*/ 0 h 7"/>
                  <a:gd name="T8" fmla="*/ 6 w 15"/>
                  <a:gd name="T9" fmla="*/ 2 h 7"/>
                  <a:gd name="T10" fmla="*/ 8 w 15"/>
                  <a:gd name="T11" fmla="*/ 3 h 7"/>
                  <a:gd name="T12" fmla="*/ 15 w 15"/>
                  <a:gd name="T13" fmla="*/ 3 h 7"/>
                  <a:gd name="T14" fmla="*/ 11 w 15"/>
                  <a:gd name="T15" fmla="*/ 6 h 7"/>
                  <a:gd name="T16" fmla="*/ 11 w 15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7">
                    <a:moveTo>
                      <a:pt x="11" y="6"/>
                    </a:move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8" y="6"/>
                      <a:pt x="7" y="5"/>
                    </a:cubicBezTo>
                    <a:cubicBezTo>
                      <a:pt x="7" y="4"/>
                      <a:pt x="0" y="1"/>
                      <a:pt x="3" y="0"/>
                    </a:cubicBezTo>
                    <a:cubicBezTo>
                      <a:pt x="4" y="0"/>
                      <a:pt x="5" y="2"/>
                      <a:pt x="6" y="2"/>
                    </a:cubicBezTo>
                    <a:cubicBezTo>
                      <a:pt x="7" y="3"/>
                      <a:pt x="7" y="2"/>
                      <a:pt x="8" y="3"/>
                    </a:cubicBezTo>
                    <a:cubicBezTo>
                      <a:pt x="9" y="4"/>
                      <a:pt x="13" y="2"/>
                      <a:pt x="15" y="3"/>
                    </a:cubicBezTo>
                    <a:cubicBezTo>
                      <a:pt x="14" y="3"/>
                      <a:pt x="12" y="6"/>
                      <a:pt x="11" y="6"/>
                    </a:cubicBezTo>
                    <a:cubicBezTo>
                      <a:pt x="9" y="7"/>
                      <a:pt x="12" y="6"/>
                      <a:pt x="11" y="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534">
                <a:extLst>
                  <a:ext uri="{FF2B5EF4-FFF2-40B4-BE49-F238E27FC236}">
                    <a16:creationId xmlns:a16="http://schemas.microsoft.com/office/drawing/2014/main" id="{A2BEF6AF-E163-D546-BE78-7289B5F9E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7566" y="6498987"/>
                <a:ext cx="133597" cy="70690"/>
              </a:xfrm>
              <a:custGeom>
                <a:avLst/>
                <a:gdLst>
                  <a:gd name="T0" fmla="*/ 13 w 16"/>
                  <a:gd name="T1" fmla="*/ 6 h 8"/>
                  <a:gd name="T2" fmla="*/ 0 w 16"/>
                  <a:gd name="T3" fmla="*/ 2 h 8"/>
                  <a:gd name="T4" fmla="*/ 13 w 16"/>
                  <a:gd name="T5" fmla="*/ 6 h 8"/>
                  <a:gd name="T6" fmla="*/ 13 w 16"/>
                  <a:gd name="T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8">
                    <a:moveTo>
                      <a:pt x="13" y="6"/>
                    </a:moveTo>
                    <a:cubicBezTo>
                      <a:pt x="11" y="8"/>
                      <a:pt x="1" y="4"/>
                      <a:pt x="0" y="2"/>
                    </a:cubicBezTo>
                    <a:cubicBezTo>
                      <a:pt x="0" y="0"/>
                      <a:pt x="16" y="4"/>
                      <a:pt x="13" y="6"/>
                    </a:cubicBezTo>
                    <a:cubicBezTo>
                      <a:pt x="12" y="7"/>
                      <a:pt x="14" y="5"/>
                      <a:pt x="13" y="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535">
                <a:extLst>
                  <a:ext uri="{FF2B5EF4-FFF2-40B4-BE49-F238E27FC236}">
                    <a16:creationId xmlns:a16="http://schemas.microsoft.com/office/drawing/2014/main" id="{00AEEDAB-842E-6042-8DF5-4E0B10060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9581" y="6406786"/>
                <a:ext cx="273008" cy="279680"/>
              </a:xfrm>
              <a:custGeom>
                <a:avLst/>
                <a:gdLst>
                  <a:gd name="T0" fmla="*/ 19 w 32"/>
                  <a:gd name="T1" fmla="*/ 1 h 31"/>
                  <a:gd name="T2" fmla="*/ 17 w 32"/>
                  <a:gd name="T3" fmla="*/ 0 h 31"/>
                  <a:gd name="T4" fmla="*/ 14 w 32"/>
                  <a:gd name="T5" fmla="*/ 2 h 31"/>
                  <a:gd name="T6" fmla="*/ 11 w 32"/>
                  <a:gd name="T7" fmla="*/ 5 h 31"/>
                  <a:gd name="T8" fmla="*/ 9 w 32"/>
                  <a:gd name="T9" fmla="*/ 7 h 31"/>
                  <a:gd name="T10" fmla="*/ 7 w 32"/>
                  <a:gd name="T11" fmla="*/ 13 h 31"/>
                  <a:gd name="T12" fmla="*/ 5 w 32"/>
                  <a:gd name="T13" fmla="*/ 17 h 31"/>
                  <a:gd name="T14" fmla="*/ 2 w 32"/>
                  <a:gd name="T15" fmla="*/ 19 h 31"/>
                  <a:gd name="T16" fmla="*/ 4 w 32"/>
                  <a:gd name="T17" fmla="*/ 21 h 31"/>
                  <a:gd name="T18" fmla="*/ 0 w 32"/>
                  <a:gd name="T19" fmla="*/ 25 h 31"/>
                  <a:gd name="T20" fmla="*/ 4 w 32"/>
                  <a:gd name="T21" fmla="*/ 25 h 31"/>
                  <a:gd name="T22" fmla="*/ 10 w 32"/>
                  <a:gd name="T23" fmla="*/ 26 h 31"/>
                  <a:gd name="T24" fmla="*/ 19 w 32"/>
                  <a:gd name="T25" fmla="*/ 27 h 31"/>
                  <a:gd name="T26" fmla="*/ 22 w 32"/>
                  <a:gd name="T27" fmla="*/ 26 h 31"/>
                  <a:gd name="T28" fmla="*/ 19 w 32"/>
                  <a:gd name="T29" fmla="*/ 30 h 31"/>
                  <a:gd name="T30" fmla="*/ 22 w 32"/>
                  <a:gd name="T31" fmla="*/ 28 h 31"/>
                  <a:gd name="T32" fmla="*/ 27 w 32"/>
                  <a:gd name="T33" fmla="*/ 26 h 31"/>
                  <a:gd name="T34" fmla="*/ 32 w 32"/>
                  <a:gd name="T35" fmla="*/ 20 h 31"/>
                  <a:gd name="T36" fmla="*/ 29 w 32"/>
                  <a:gd name="T37" fmla="*/ 20 h 31"/>
                  <a:gd name="T38" fmla="*/ 26 w 32"/>
                  <a:gd name="T39" fmla="*/ 18 h 31"/>
                  <a:gd name="T40" fmla="*/ 29 w 32"/>
                  <a:gd name="T41" fmla="*/ 15 h 31"/>
                  <a:gd name="T42" fmla="*/ 26 w 32"/>
                  <a:gd name="T43" fmla="*/ 15 h 31"/>
                  <a:gd name="T44" fmla="*/ 24 w 32"/>
                  <a:gd name="T45" fmla="*/ 13 h 31"/>
                  <a:gd name="T46" fmla="*/ 21 w 32"/>
                  <a:gd name="T47" fmla="*/ 16 h 31"/>
                  <a:gd name="T48" fmla="*/ 18 w 32"/>
                  <a:gd name="T49" fmla="*/ 13 h 31"/>
                  <a:gd name="T50" fmla="*/ 19 w 32"/>
                  <a:gd name="T51" fmla="*/ 11 h 31"/>
                  <a:gd name="T52" fmla="*/ 16 w 32"/>
                  <a:gd name="T53" fmla="*/ 9 h 31"/>
                  <a:gd name="T54" fmla="*/ 14 w 32"/>
                  <a:gd name="T55" fmla="*/ 12 h 31"/>
                  <a:gd name="T56" fmla="*/ 16 w 32"/>
                  <a:gd name="T57" fmla="*/ 7 h 31"/>
                  <a:gd name="T58" fmla="*/ 18 w 32"/>
                  <a:gd name="T59" fmla="*/ 4 h 31"/>
                  <a:gd name="T60" fmla="*/ 18 w 32"/>
                  <a:gd name="T61" fmla="*/ 2 h 31"/>
                  <a:gd name="T62" fmla="*/ 19 w 32"/>
                  <a:gd name="T63" fmla="*/ 1 h 31"/>
                  <a:gd name="T64" fmla="*/ 19 w 32"/>
                  <a:gd name="T6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31">
                    <a:moveTo>
                      <a:pt x="19" y="1"/>
                    </a:moveTo>
                    <a:cubicBezTo>
                      <a:pt x="20" y="0"/>
                      <a:pt x="17" y="0"/>
                      <a:pt x="17" y="0"/>
                    </a:cubicBezTo>
                    <a:cubicBezTo>
                      <a:pt x="16" y="0"/>
                      <a:pt x="15" y="1"/>
                      <a:pt x="14" y="2"/>
                    </a:cubicBezTo>
                    <a:cubicBezTo>
                      <a:pt x="13" y="3"/>
                      <a:pt x="12" y="4"/>
                      <a:pt x="11" y="5"/>
                    </a:cubicBezTo>
                    <a:cubicBezTo>
                      <a:pt x="11" y="6"/>
                      <a:pt x="10" y="7"/>
                      <a:pt x="9" y="7"/>
                    </a:cubicBezTo>
                    <a:cubicBezTo>
                      <a:pt x="9" y="9"/>
                      <a:pt x="8" y="11"/>
                      <a:pt x="7" y="13"/>
                    </a:cubicBezTo>
                    <a:cubicBezTo>
                      <a:pt x="7" y="15"/>
                      <a:pt x="6" y="16"/>
                      <a:pt x="5" y="17"/>
                    </a:cubicBezTo>
                    <a:cubicBezTo>
                      <a:pt x="4" y="18"/>
                      <a:pt x="2" y="19"/>
                      <a:pt x="2" y="19"/>
                    </a:cubicBezTo>
                    <a:cubicBezTo>
                      <a:pt x="2" y="20"/>
                      <a:pt x="4" y="20"/>
                      <a:pt x="4" y="21"/>
                    </a:cubicBezTo>
                    <a:cubicBezTo>
                      <a:pt x="4" y="22"/>
                      <a:pt x="0" y="24"/>
                      <a:pt x="0" y="25"/>
                    </a:cubicBezTo>
                    <a:cubicBezTo>
                      <a:pt x="0" y="27"/>
                      <a:pt x="3" y="26"/>
                      <a:pt x="4" y="25"/>
                    </a:cubicBezTo>
                    <a:cubicBezTo>
                      <a:pt x="6" y="25"/>
                      <a:pt x="8" y="26"/>
                      <a:pt x="10" y="26"/>
                    </a:cubicBezTo>
                    <a:cubicBezTo>
                      <a:pt x="13" y="27"/>
                      <a:pt x="16" y="26"/>
                      <a:pt x="19" y="27"/>
                    </a:cubicBezTo>
                    <a:cubicBezTo>
                      <a:pt x="19" y="27"/>
                      <a:pt x="22" y="25"/>
                      <a:pt x="22" y="26"/>
                    </a:cubicBezTo>
                    <a:cubicBezTo>
                      <a:pt x="22" y="27"/>
                      <a:pt x="19" y="30"/>
                      <a:pt x="19" y="30"/>
                    </a:cubicBezTo>
                    <a:cubicBezTo>
                      <a:pt x="20" y="31"/>
                      <a:pt x="22" y="28"/>
                      <a:pt x="22" y="28"/>
                    </a:cubicBezTo>
                    <a:cubicBezTo>
                      <a:pt x="24" y="27"/>
                      <a:pt x="26" y="27"/>
                      <a:pt x="27" y="26"/>
                    </a:cubicBezTo>
                    <a:cubicBezTo>
                      <a:pt x="27" y="25"/>
                      <a:pt x="32" y="20"/>
                      <a:pt x="32" y="20"/>
                    </a:cubicBezTo>
                    <a:cubicBezTo>
                      <a:pt x="31" y="19"/>
                      <a:pt x="30" y="20"/>
                      <a:pt x="29" y="20"/>
                    </a:cubicBezTo>
                    <a:cubicBezTo>
                      <a:pt x="29" y="20"/>
                      <a:pt x="26" y="18"/>
                      <a:pt x="26" y="18"/>
                    </a:cubicBezTo>
                    <a:cubicBezTo>
                      <a:pt x="26" y="17"/>
                      <a:pt x="30" y="16"/>
                      <a:pt x="29" y="15"/>
                    </a:cubicBezTo>
                    <a:cubicBezTo>
                      <a:pt x="29" y="14"/>
                      <a:pt x="27" y="15"/>
                      <a:pt x="26" y="15"/>
                    </a:cubicBezTo>
                    <a:cubicBezTo>
                      <a:pt x="25" y="15"/>
                      <a:pt x="25" y="13"/>
                      <a:pt x="24" y="13"/>
                    </a:cubicBezTo>
                    <a:cubicBezTo>
                      <a:pt x="24" y="13"/>
                      <a:pt x="21" y="16"/>
                      <a:pt x="21" y="16"/>
                    </a:cubicBezTo>
                    <a:cubicBezTo>
                      <a:pt x="20" y="14"/>
                      <a:pt x="20" y="14"/>
                      <a:pt x="18" y="13"/>
                    </a:cubicBezTo>
                    <a:cubicBezTo>
                      <a:pt x="16" y="12"/>
                      <a:pt x="19" y="12"/>
                      <a:pt x="19" y="11"/>
                    </a:cubicBezTo>
                    <a:cubicBezTo>
                      <a:pt x="19" y="11"/>
                      <a:pt x="17" y="9"/>
                      <a:pt x="16" y="9"/>
                    </a:cubicBezTo>
                    <a:cubicBezTo>
                      <a:pt x="16" y="10"/>
                      <a:pt x="14" y="13"/>
                      <a:pt x="14" y="12"/>
                    </a:cubicBezTo>
                    <a:cubicBezTo>
                      <a:pt x="12" y="11"/>
                      <a:pt x="15" y="7"/>
                      <a:pt x="16" y="7"/>
                    </a:cubicBezTo>
                    <a:cubicBezTo>
                      <a:pt x="17" y="6"/>
                      <a:pt x="17" y="5"/>
                      <a:pt x="18" y="4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2"/>
                      <a:pt x="19" y="1"/>
                      <a:pt x="19" y="1"/>
                    </a:cubicBezTo>
                    <a:cubicBezTo>
                      <a:pt x="20" y="0"/>
                      <a:pt x="19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536">
                <a:extLst>
                  <a:ext uri="{FF2B5EF4-FFF2-40B4-BE49-F238E27FC236}">
                    <a16:creationId xmlns:a16="http://schemas.microsoft.com/office/drawing/2014/main" id="{67B5B462-E689-3044-B990-4E5FA3993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0311" y="6606556"/>
                <a:ext cx="69703" cy="89128"/>
              </a:xfrm>
              <a:custGeom>
                <a:avLst/>
                <a:gdLst>
                  <a:gd name="T0" fmla="*/ 6 w 8"/>
                  <a:gd name="T1" fmla="*/ 1 h 10"/>
                  <a:gd name="T2" fmla="*/ 1 w 8"/>
                  <a:gd name="T3" fmla="*/ 9 h 10"/>
                  <a:gd name="T4" fmla="*/ 4 w 8"/>
                  <a:gd name="T5" fmla="*/ 7 h 10"/>
                  <a:gd name="T6" fmla="*/ 3 w 8"/>
                  <a:gd name="T7" fmla="*/ 10 h 10"/>
                  <a:gd name="T8" fmla="*/ 6 w 8"/>
                  <a:gd name="T9" fmla="*/ 8 h 10"/>
                  <a:gd name="T10" fmla="*/ 8 w 8"/>
                  <a:gd name="T11" fmla="*/ 4 h 10"/>
                  <a:gd name="T12" fmla="*/ 5 w 8"/>
                  <a:gd name="T13" fmla="*/ 4 h 10"/>
                  <a:gd name="T14" fmla="*/ 6 w 8"/>
                  <a:gd name="T15" fmla="*/ 1 h 10"/>
                  <a:gd name="T16" fmla="*/ 6 w 8"/>
                  <a:gd name="T1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0">
                    <a:moveTo>
                      <a:pt x="6" y="1"/>
                    </a:moveTo>
                    <a:cubicBezTo>
                      <a:pt x="5" y="2"/>
                      <a:pt x="0" y="6"/>
                      <a:pt x="1" y="9"/>
                    </a:cubicBezTo>
                    <a:cubicBezTo>
                      <a:pt x="1" y="9"/>
                      <a:pt x="3" y="6"/>
                      <a:pt x="4" y="7"/>
                    </a:cubicBezTo>
                    <a:cubicBezTo>
                      <a:pt x="4" y="7"/>
                      <a:pt x="3" y="10"/>
                      <a:pt x="3" y="10"/>
                    </a:cubicBezTo>
                    <a:cubicBezTo>
                      <a:pt x="4" y="10"/>
                      <a:pt x="6" y="9"/>
                      <a:pt x="6" y="8"/>
                    </a:cubicBezTo>
                    <a:cubicBezTo>
                      <a:pt x="6" y="7"/>
                      <a:pt x="7" y="6"/>
                      <a:pt x="8" y="4"/>
                    </a:cubicBezTo>
                    <a:cubicBezTo>
                      <a:pt x="8" y="2"/>
                      <a:pt x="6" y="4"/>
                      <a:pt x="5" y="4"/>
                    </a:cubicBezTo>
                    <a:cubicBezTo>
                      <a:pt x="6" y="4"/>
                      <a:pt x="6" y="0"/>
                      <a:pt x="6" y="1"/>
                    </a:cubicBezTo>
                    <a:cubicBezTo>
                      <a:pt x="5" y="1"/>
                      <a:pt x="7" y="0"/>
                      <a:pt x="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537">
                <a:extLst>
                  <a:ext uri="{FF2B5EF4-FFF2-40B4-BE49-F238E27FC236}">
                    <a16:creationId xmlns:a16="http://schemas.microsoft.com/office/drawing/2014/main" id="{B0E05607-8682-DE45-980F-570296F5C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4002" y="5739852"/>
                <a:ext cx="26139" cy="52247"/>
              </a:xfrm>
              <a:custGeom>
                <a:avLst/>
                <a:gdLst>
                  <a:gd name="T0" fmla="*/ 3 w 3"/>
                  <a:gd name="T1" fmla="*/ 4 h 6"/>
                  <a:gd name="T2" fmla="*/ 1 w 3"/>
                  <a:gd name="T3" fmla="*/ 1 h 6"/>
                  <a:gd name="T4" fmla="*/ 1 w 3"/>
                  <a:gd name="T5" fmla="*/ 2 h 6"/>
                  <a:gd name="T6" fmla="*/ 0 w 3"/>
                  <a:gd name="T7" fmla="*/ 2 h 6"/>
                  <a:gd name="T8" fmla="*/ 3 w 3"/>
                  <a:gd name="T9" fmla="*/ 4 h 6"/>
                  <a:gd name="T10" fmla="*/ 3 w 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3" y="3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3" y="6"/>
                      <a:pt x="3" y="4"/>
                    </a:cubicBezTo>
                    <a:cubicBezTo>
                      <a:pt x="3" y="3"/>
                      <a:pt x="3" y="6"/>
                      <a:pt x="3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Freeform 538">
                <a:extLst>
                  <a:ext uri="{FF2B5EF4-FFF2-40B4-BE49-F238E27FC236}">
                    <a16:creationId xmlns:a16="http://schemas.microsoft.com/office/drawing/2014/main" id="{EBDFF325-9A75-424D-AA5C-3DF43DA01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6212" y="5828983"/>
                <a:ext cx="26139" cy="27660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2 h 3"/>
                  <a:gd name="T4" fmla="*/ 2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0" y="2"/>
                      <a:pt x="0" y="2"/>
                    </a:cubicBezTo>
                    <a:cubicBezTo>
                      <a:pt x="1" y="3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539">
                <a:extLst>
                  <a:ext uri="{FF2B5EF4-FFF2-40B4-BE49-F238E27FC236}">
                    <a16:creationId xmlns:a16="http://schemas.microsoft.com/office/drawing/2014/main" id="{420700EA-DAEF-6048-9E96-119237522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9535" y="6308438"/>
                <a:ext cx="58087" cy="36881"/>
              </a:xfrm>
              <a:custGeom>
                <a:avLst/>
                <a:gdLst>
                  <a:gd name="T0" fmla="*/ 7 w 7"/>
                  <a:gd name="T1" fmla="*/ 3 h 4"/>
                  <a:gd name="T2" fmla="*/ 1 w 7"/>
                  <a:gd name="T3" fmla="*/ 1 h 4"/>
                  <a:gd name="T4" fmla="*/ 7 w 7"/>
                  <a:gd name="T5" fmla="*/ 3 h 4"/>
                  <a:gd name="T6" fmla="*/ 7 w 7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0"/>
                      <a:pt x="3" y="0"/>
                      <a:pt x="1" y="1"/>
                    </a:cubicBezTo>
                    <a:cubicBezTo>
                      <a:pt x="0" y="1"/>
                      <a:pt x="7" y="4"/>
                      <a:pt x="7" y="3"/>
                    </a:cubicBezTo>
                    <a:cubicBezTo>
                      <a:pt x="7" y="0"/>
                      <a:pt x="7" y="4"/>
                      <a:pt x="7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9" name="Freeform 540">
                <a:extLst>
                  <a:ext uri="{FF2B5EF4-FFF2-40B4-BE49-F238E27FC236}">
                    <a16:creationId xmlns:a16="http://schemas.microsoft.com/office/drawing/2014/main" id="{7FE34F45-7686-E643-844A-744C59B7E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2472" y="6090226"/>
                <a:ext cx="52276" cy="55320"/>
              </a:xfrm>
              <a:custGeom>
                <a:avLst/>
                <a:gdLst>
                  <a:gd name="T0" fmla="*/ 3 w 6"/>
                  <a:gd name="T1" fmla="*/ 5 h 6"/>
                  <a:gd name="T2" fmla="*/ 0 w 6"/>
                  <a:gd name="T3" fmla="*/ 3 h 6"/>
                  <a:gd name="T4" fmla="*/ 4 w 6"/>
                  <a:gd name="T5" fmla="*/ 2 h 6"/>
                  <a:gd name="T6" fmla="*/ 3 w 6"/>
                  <a:gd name="T7" fmla="*/ 5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2" y="4"/>
                      <a:pt x="1" y="4"/>
                      <a:pt x="0" y="3"/>
                    </a:cubicBezTo>
                    <a:cubicBezTo>
                      <a:pt x="1" y="3"/>
                      <a:pt x="3" y="0"/>
                      <a:pt x="4" y="2"/>
                    </a:cubicBezTo>
                    <a:cubicBezTo>
                      <a:pt x="6" y="3"/>
                      <a:pt x="5" y="6"/>
                      <a:pt x="3" y="5"/>
                    </a:cubicBezTo>
                    <a:cubicBezTo>
                      <a:pt x="2" y="4"/>
                      <a:pt x="4" y="6"/>
                      <a:pt x="3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541">
                <a:extLst>
                  <a:ext uri="{FF2B5EF4-FFF2-40B4-BE49-F238E27FC236}">
                    <a16:creationId xmlns:a16="http://schemas.microsoft.com/office/drawing/2014/main" id="{83EB415D-6017-F643-9CBD-5FE73F867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6334" y="5702971"/>
                <a:ext cx="52276" cy="64541"/>
              </a:xfrm>
              <a:custGeom>
                <a:avLst/>
                <a:gdLst>
                  <a:gd name="T0" fmla="*/ 3 w 6"/>
                  <a:gd name="T1" fmla="*/ 6 h 7"/>
                  <a:gd name="T2" fmla="*/ 4 w 6"/>
                  <a:gd name="T3" fmla="*/ 1 h 7"/>
                  <a:gd name="T4" fmla="*/ 3 w 6"/>
                  <a:gd name="T5" fmla="*/ 6 h 7"/>
                  <a:gd name="T6" fmla="*/ 3 w 6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6"/>
                    </a:moveTo>
                    <a:cubicBezTo>
                      <a:pt x="0" y="7"/>
                      <a:pt x="1" y="0"/>
                      <a:pt x="4" y="1"/>
                    </a:cubicBezTo>
                    <a:cubicBezTo>
                      <a:pt x="6" y="1"/>
                      <a:pt x="5" y="6"/>
                      <a:pt x="3" y="6"/>
                    </a:cubicBezTo>
                    <a:cubicBezTo>
                      <a:pt x="2" y="6"/>
                      <a:pt x="6" y="6"/>
                      <a:pt x="3" y="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Freeform 542">
                <a:extLst>
                  <a:ext uri="{FF2B5EF4-FFF2-40B4-BE49-F238E27FC236}">
                    <a16:creationId xmlns:a16="http://schemas.microsoft.com/office/drawing/2014/main" id="{4E47F7A3-E94B-B349-B74F-A1355427E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1117" y="5666091"/>
                <a:ext cx="101652" cy="55320"/>
              </a:xfrm>
              <a:custGeom>
                <a:avLst/>
                <a:gdLst>
                  <a:gd name="T0" fmla="*/ 4 w 12"/>
                  <a:gd name="T1" fmla="*/ 6 h 6"/>
                  <a:gd name="T2" fmla="*/ 1 w 12"/>
                  <a:gd name="T3" fmla="*/ 3 h 6"/>
                  <a:gd name="T4" fmla="*/ 8 w 12"/>
                  <a:gd name="T5" fmla="*/ 0 h 6"/>
                  <a:gd name="T6" fmla="*/ 4 w 12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4" y="6"/>
                    </a:moveTo>
                    <a:cubicBezTo>
                      <a:pt x="2" y="6"/>
                      <a:pt x="0" y="5"/>
                      <a:pt x="1" y="3"/>
                    </a:cubicBezTo>
                    <a:cubicBezTo>
                      <a:pt x="2" y="1"/>
                      <a:pt x="5" y="1"/>
                      <a:pt x="8" y="0"/>
                    </a:cubicBezTo>
                    <a:cubicBezTo>
                      <a:pt x="12" y="0"/>
                      <a:pt x="6" y="6"/>
                      <a:pt x="4" y="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2" name="Freeform 543">
                <a:extLst>
                  <a:ext uri="{FF2B5EF4-FFF2-40B4-BE49-F238E27FC236}">
                    <a16:creationId xmlns:a16="http://schemas.microsoft.com/office/drawing/2014/main" id="{C6104C3D-6A6A-B840-A6F9-1FC522457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6037" y="5632283"/>
                <a:ext cx="58087" cy="24587"/>
              </a:xfrm>
              <a:custGeom>
                <a:avLst/>
                <a:gdLst>
                  <a:gd name="T0" fmla="*/ 5 w 7"/>
                  <a:gd name="T1" fmla="*/ 3 h 3"/>
                  <a:gd name="T2" fmla="*/ 3 w 7"/>
                  <a:gd name="T3" fmla="*/ 0 h 3"/>
                  <a:gd name="T4" fmla="*/ 7 w 7"/>
                  <a:gd name="T5" fmla="*/ 1 h 3"/>
                  <a:gd name="T6" fmla="*/ 5 w 7"/>
                  <a:gd name="T7" fmla="*/ 3 h 3"/>
                  <a:gd name="T8" fmla="*/ 5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5" y="3"/>
                    </a:moveTo>
                    <a:cubicBezTo>
                      <a:pt x="4" y="3"/>
                      <a:pt x="0" y="0"/>
                      <a:pt x="3" y="0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7" y="1"/>
                      <a:pt x="6" y="3"/>
                      <a:pt x="5" y="3"/>
                    </a:cubicBezTo>
                    <a:cubicBezTo>
                      <a:pt x="4" y="3"/>
                      <a:pt x="7" y="3"/>
                      <a:pt x="5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Freeform 544">
                <a:extLst>
                  <a:ext uri="{FF2B5EF4-FFF2-40B4-BE49-F238E27FC236}">
                    <a16:creationId xmlns:a16="http://schemas.microsoft.com/office/drawing/2014/main" id="{1F216460-751E-E64B-9800-4195122A8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5899" y="5450952"/>
                <a:ext cx="290434" cy="215141"/>
              </a:xfrm>
              <a:custGeom>
                <a:avLst/>
                <a:gdLst>
                  <a:gd name="T0" fmla="*/ 31 w 34"/>
                  <a:gd name="T1" fmla="*/ 21 h 24"/>
                  <a:gd name="T2" fmla="*/ 25 w 34"/>
                  <a:gd name="T3" fmla="*/ 18 h 24"/>
                  <a:gd name="T4" fmla="*/ 24 w 34"/>
                  <a:gd name="T5" fmla="*/ 16 h 24"/>
                  <a:gd name="T6" fmla="*/ 22 w 34"/>
                  <a:gd name="T7" fmla="*/ 17 h 24"/>
                  <a:gd name="T8" fmla="*/ 18 w 34"/>
                  <a:gd name="T9" fmla="*/ 16 h 24"/>
                  <a:gd name="T10" fmla="*/ 16 w 34"/>
                  <a:gd name="T11" fmla="*/ 19 h 24"/>
                  <a:gd name="T12" fmla="*/ 11 w 34"/>
                  <a:gd name="T13" fmla="*/ 23 h 24"/>
                  <a:gd name="T14" fmla="*/ 8 w 34"/>
                  <a:gd name="T15" fmla="*/ 19 h 24"/>
                  <a:gd name="T16" fmla="*/ 2 w 34"/>
                  <a:gd name="T17" fmla="*/ 19 h 24"/>
                  <a:gd name="T18" fmla="*/ 4 w 34"/>
                  <a:gd name="T19" fmla="*/ 16 h 24"/>
                  <a:gd name="T20" fmla="*/ 5 w 34"/>
                  <a:gd name="T21" fmla="*/ 10 h 24"/>
                  <a:gd name="T22" fmla="*/ 6 w 34"/>
                  <a:gd name="T23" fmla="*/ 3 h 24"/>
                  <a:gd name="T24" fmla="*/ 11 w 34"/>
                  <a:gd name="T25" fmla="*/ 3 h 24"/>
                  <a:gd name="T26" fmla="*/ 12 w 34"/>
                  <a:gd name="T27" fmla="*/ 5 h 24"/>
                  <a:gd name="T28" fmla="*/ 14 w 34"/>
                  <a:gd name="T29" fmla="*/ 4 h 24"/>
                  <a:gd name="T30" fmla="*/ 17 w 34"/>
                  <a:gd name="T31" fmla="*/ 6 h 24"/>
                  <a:gd name="T32" fmla="*/ 20 w 34"/>
                  <a:gd name="T33" fmla="*/ 7 h 24"/>
                  <a:gd name="T34" fmla="*/ 25 w 34"/>
                  <a:gd name="T35" fmla="*/ 10 h 24"/>
                  <a:gd name="T36" fmla="*/ 28 w 34"/>
                  <a:gd name="T37" fmla="*/ 15 h 24"/>
                  <a:gd name="T38" fmla="*/ 30 w 34"/>
                  <a:gd name="T39" fmla="*/ 15 h 24"/>
                  <a:gd name="T40" fmla="*/ 33 w 34"/>
                  <a:gd name="T41" fmla="*/ 17 h 24"/>
                  <a:gd name="T42" fmla="*/ 34 w 34"/>
                  <a:gd name="T43" fmla="*/ 18 h 24"/>
                  <a:gd name="T44" fmla="*/ 31 w 34"/>
                  <a:gd name="T45" fmla="*/ 21 h 24"/>
                  <a:gd name="T46" fmla="*/ 31 w 34"/>
                  <a:gd name="T47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4" h="24">
                    <a:moveTo>
                      <a:pt x="31" y="21"/>
                    </a:moveTo>
                    <a:cubicBezTo>
                      <a:pt x="30" y="20"/>
                      <a:pt x="27" y="19"/>
                      <a:pt x="25" y="18"/>
                    </a:cubicBezTo>
                    <a:cubicBezTo>
                      <a:pt x="24" y="18"/>
                      <a:pt x="25" y="17"/>
                      <a:pt x="24" y="16"/>
                    </a:cubicBezTo>
                    <a:cubicBezTo>
                      <a:pt x="24" y="16"/>
                      <a:pt x="22" y="17"/>
                      <a:pt x="22" y="17"/>
                    </a:cubicBezTo>
                    <a:cubicBezTo>
                      <a:pt x="20" y="17"/>
                      <a:pt x="20" y="15"/>
                      <a:pt x="18" y="16"/>
                    </a:cubicBezTo>
                    <a:cubicBezTo>
                      <a:pt x="18" y="17"/>
                      <a:pt x="17" y="18"/>
                      <a:pt x="16" y="19"/>
                    </a:cubicBezTo>
                    <a:cubicBezTo>
                      <a:pt x="14" y="20"/>
                      <a:pt x="13" y="22"/>
                      <a:pt x="11" y="23"/>
                    </a:cubicBezTo>
                    <a:cubicBezTo>
                      <a:pt x="8" y="24"/>
                      <a:pt x="10" y="20"/>
                      <a:pt x="8" y="19"/>
                    </a:cubicBezTo>
                    <a:cubicBezTo>
                      <a:pt x="8" y="18"/>
                      <a:pt x="3" y="19"/>
                      <a:pt x="2" y="19"/>
                    </a:cubicBezTo>
                    <a:cubicBezTo>
                      <a:pt x="0" y="19"/>
                      <a:pt x="4" y="16"/>
                      <a:pt x="4" y="16"/>
                    </a:cubicBezTo>
                    <a:cubicBezTo>
                      <a:pt x="6" y="14"/>
                      <a:pt x="5" y="12"/>
                      <a:pt x="5" y="10"/>
                    </a:cubicBezTo>
                    <a:cubicBezTo>
                      <a:pt x="5" y="8"/>
                      <a:pt x="5" y="5"/>
                      <a:pt x="6" y="3"/>
                    </a:cubicBezTo>
                    <a:cubicBezTo>
                      <a:pt x="7" y="0"/>
                      <a:pt x="10" y="0"/>
                      <a:pt x="11" y="3"/>
                    </a:cubicBezTo>
                    <a:cubicBezTo>
                      <a:pt x="11" y="4"/>
                      <a:pt x="11" y="6"/>
                      <a:pt x="12" y="5"/>
                    </a:cubicBezTo>
                    <a:cubicBezTo>
                      <a:pt x="13" y="5"/>
                      <a:pt x="13" y="4"/>
                      <a:pt x="14" y="4"/>
                    </a:cubicBezTo>
                    <a:cubicBezTo>
                      <a:pt x="15" y="5"/>
                      <a:pt x="16" y="6"/>
                      <a:pt x="17" y="6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1" y="8"/>
                      <a:pt x="23" y="9"/>
                      <a:pt x="25" y="10"/>
                    </a:cubicBezTo>
                    <a:cubicBezTo>
                      <a:pt x="28" y="11"/>
                      <a:pt x="28" y="12"/>
                      <a:pt x="28" y="15"/>
                    </a:cubicBezTo>
                    <a:cubicBezTo>
                      <a:pt x="28" y="16"/>
                      <a:pt x="30" y="16"/>
                      <a:pt x="30" y="15"/>
                    </a:cubicBezTo>
                    <a:cubicBezTo>
                      <a:pt x="32" y="15"/>
                      <a:pt x="32" y="16"/>
                      <a:pt x="33" y="17"/>
                    </a:cubicBezTo>
                    <a:cubicBezTo>
                      <a:pt x="34" y="17"/>
                      <a:pt x="34" y="17"/>
                      <a:pt x="34" y="18"/>
                    </a:cubicBezTo>
                    <a:cubicBezTo>
                      <a:pt x="33" y="19"/>
                      <a:pt x="33" y="21"/>
                      <a:pt x="31" y="21"/>
                    </a:cubicBezTo>
                    <a:cubicBezTo>
                      <a:pt x="30" y="20"/>
                      <a:pt x="33" y="21"/>
                      <a:pt x="31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Freeform 545">
                <a:extLst>
                  <a:ext uri="{FF2B5EF4-FFF2-40B4-BE49-F238E27FC236}">
                    <a16:creationId xmlns:a16="http://schemas.microsoft.com/office/drawing/2014/main" id="{E1E226B4-BF6B-2349-BDB8-2E4FDAD36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171" y="5432509"/>
                <a:ext cx="58087" cy="46103"/>
              </a:xfrm>
              <a:custGeom>
                <a:avLst/>
                <a:gdLst>
                  <a:gd name="T0" fmla="*/ 5 w 7"/>
                  <a:gd name="T1" fmla="*/ 4 h 5"/>
                  <a:gd name="T2" fmla="*/ 1 w 7"/>
                  <a:gd name="T3" fmla="*/ 0 h 5"/>
                  <a:gd name="T4" fmla="*/ 5 w 7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5" y="4"/>
                    </a:moveTo>
                    <a:cubicBezTo>
                      <a:pt x="3" y="5"/>
                      <a:pt x="0" y="0"/>
                      <a:pt x="1" y="0"/>
                    </a:cubicBezTo>
                    <a:cubicBezTo>
                      <a:pt x="2" y="1"/>
                      <a:pt x="7" y="3"/>
                      <a:pt x="5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546">
                <a:extLst>
                  <a:ext uri="{FF2B5EF4-FFF2-40B4-BE49-F238E27FC236}">
                    <a16:creationId xmlns:a16="http://schemas.microsoft.com/office/drawing/2014/main" id="{8A384939-F4CC-9C43-9E3F-1C275CFE7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1743" y="5441731"/>
                <a:ext cx="31949" cy="46103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1 h 5"/>
                  <a:gd name="T4" fmla="*/ 3 w 4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1" y="5"/>
                      <a:pt x="0" y="2"/>
                      <a:pt x="0" y="1"/>
                    </a:cubicBezTo>
                    <a:cubicBezTo>
                      <a:pt x="1" y="0"/>
                      <a:pt x="4" y="3"/>
                      <a:pt x="3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547">
                <a:extLst>
                  <a:ext uri="{FF2B5EF4-FFF2-40B4-BE49-F238E27FC236}">
                    <a16:creationId xmlns:a16="http://schemas.microsoft.com/office/drawing/2014/main" id="{5FAE2483-CE61-364F-9DD7-9908109E7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3325" y="5269622"/>
                <a:ext cx="26139" cy="55320"/>
              </a:xfrm>
              <a:custGeom>
                <a:avLst/>
                <a:gdLst>
                  <a:gd name="T0" fmla="*/ 3 w 3"/>
                  <a:gd name="T1" fmla="*/ 5 h 6"/>
                  <a:gd name="T2" fmla="*/ 3 w 3"/>
                  <a:gd name="T3" fmla="*/ 2 h 6"/>
                  <a:gd name="T4" fmla="*/ 1 w 3"/>
                  <a:gd name="T5" fmla="*/ 1 h 6"/>
                  <a:gd name="T6" fmla="*/ 1 w 3"/>
                  <a:gd name="T7" fmla="*/ 4 h 6"/>
                  <a:gd name="T8" fmla="*/ 3 w 3"/>
                  <a:gd name="T9" fmla="*/ 5 h 6"/>
                  <a:gd name="T10" fmla="*/ 3 w 3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5"/>
                    </a:move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1" y="0"/>
                      <a:pt x="1" y="1"/>
                    </a:cubicBezTo>
                    <a:cubicBezTo>
                      <a:pt x="1" y="2"/>
                      <a:pt x="0" y="4"/>
                      <a:pt x="1" y="4"/>
                    </a:cubicBezTo>
                    <a:cubicBezTo>
                      <a:pt x="1" y="5"/>
                      <a:pt x="2" y="6"/>
                      <a:pt x="3" y="5"/>
                    </a:cubicBezTo>
                    <a:cubicBezTo>
                      <a:pt x="3" y="4"/>
                      <a:pt x="2" y="6"/>
                      <a:pt x="3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Freeform 548">
                <a:extLst>
                  <a:ext uri="{FF2B5EF4-FFF2-40B4-BE49-F238E27FC236}">
                    <a16:creationId xmlns:a16="http://schemas.microsoft.com/office/drawing/2014/main" id="{4A77F08D-BDF5-174D-95B5-44C05E393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5535" y="4799389"/>
                <a:ext cx="1225629" cy="949685"/>
              </a:xfrm>
              <a:custGeom>
                <a:avLst/>
                <a:gdLst>
                  <a:gd name="T0" fmla="*/ 63 w 144"/>
                  <a:gd name="T1" fmla="*/ 86 h 105"/>
                  <a:gd name="T2" fmla="*/ 81 w 144"/>
                  <a:gd name="T3" fmla="*/ 76 h 105"/>
                  <a:gd name="T4" fmla="*/ 91 w 144"/>
                  <a:gd name="T5" fmla="*/ 67 h 105"/>
                  <a:gd name="T6" fmla="*/ 103 w 144"/>
                  <a:gd name="T7" fmla="*/ 68 h 105"/>
                  <a:gd name="T8" fmla="*/ 87 w 144"/>
                  <a:gd name="T9" fmla="*/ 66 h 105"/>
                  <a:gd name="T10" fmla="*/ 80 w 144"/>
                  <a:gd name="T11" fmla="*/ 48 h 105"/>
                  <a:gd name="T12" fmla="*/ 67 w 144"/>
                  <a:gd name="T13" fmla="*/ 49 h 105"/>
                  <a:gd name="T14" fmla="*/ 64 w 144"/>
                  <a:gd name="T15" fmla="*/ 40 h 105"/>
                  <a:gd name="T16" fmla="*/ 54 w 144"/>
                  <a:gd name="T17" fmla="*/ 32 h 105"/>
                  <a:gd name="T18" fmla="*/ 53 w 144"/>
                  <a:gd name="T19" fmla="*/ 38 h 105"/>
                  <a:gd name="T20" fmla="*/ 52 w 144"/>
                  <a:gd name="T21" fmla="*/ 39 h 105"/>
                  <a:gd name="T22" fmla="*/ 37 w 144"/>
                  <a:gd name="T23" fmla="*/ 38 h 105"/>
                  <a:gd name="T24" fmla="*/ 5 w 144"/>
                  <a:gd name="T25" fmla="*/ 32 h 105"/>
                  <a:gd name="T26" fmla="*/ 8 w 144"/>
                  <a:gd name="T27" fmla="*/ 26 h 105"/>
                  <a:gd name="T28" fmla="*/ 16 w 144"/>
                  <a:gd name="T29" fmla="*/ 2 h 105"/>
                  <a:gd name="T30" fmla="*/ 18 w 144"/>
                  <a:gd name="T31" fmla="*/ 18 h 105"/>
                  <a:gd name="T32" fmla="*/ 26 w 144"/>
                  <a:gd name="T33" fmla="*/ 29 h 105"/>
                  <a:gd name="T34" fmla="*/ 20 w 144"/>
                  <a:gd name="T35" fmla="*/ 19 h 105"/>
                  <a:gd name="T36" fmla="*/ 22 w 144"/>
                  <a:gd name="T37" fmla="*/ 13 h 105"/>
                  <a:gd name="T38" fmla="*/ 25 w 144"/>
                  <a:gd name="T39" fmla="*/ 7 h 105"/>
                  <a:gd name="T40" fmla="*/ 34 w 144"/>
                  <a:gd name="T41" fmla="*/ 3 h 105"/>
                  <a:gd name="T42" fmla="*/ 43 w 144"/>
                  <a:gd name="T43" fmla="*/ 16 h 105"/>
                  <a:gd name="T44" fmla="*/ 52 w 144"/>
                  <a:gd name="T45" fmla="*/ 16 h 105"/>
                  <a:gd name="T46" fmla="*/ 54 w 144"/>
                  <a:gd name="T47" fmla="*/ 15 h 105"/>
                  <a:gd name="T48" fmla="*/ 66 w 144"/>
                  <a:gd name="T49" fmla="*/ 13 h 105"/>
                  <a:gd name="T50" fmla="*/ 70 w 144"/>
                  <a:gd name="T51" fmla="*/ 21 h 105"/>
                  <a:gd name="T52" fmla="*/ 76 w 144"/>
                  <a:gd name="T53" fmla="*/ 22 h 105"/>
                  <a:gd name="T54" fmla="*/ 81 w 144"/>
                  <a:gd name="T55" fmla="*/ 23 h 105"/>
                  <a:gd name="T56" fmla="*/ 86 w 144"/>
                  <a:gd name="T57" fmla="*/ 23 h 105"/>
                  <a:gd name="T58" fmla="*/ 92 w 144"/>
                  <a:gd name="T59" fmla="*/ 28 h 105"/>
                  <a:gd name="T60" fmla="*/ 94 w 144"/>
                  <a:gd name="T61" fmla="*/ 31 h 105"/>
                  <a:gd name="T62" fmla="*/ 100 w 144"/>
                  <a:gd name="T63" fmla="*/ 29 h 105"/>
                  <a:gd name="T64" fmla="*/ 99 w 144"/>
                  <a:gd name="T65" fmla="*/ 38 h 105"/>
                  <a:gd name="T66" fmla="*/ 104 w 144"/>
                  <a:gd name="T67" fmla="*/ 38 h 105"/>
                  <a:gd name="T68" fmla="*/ 109 w 144"/>
                  <a:gd name="T69" fmla="*/ 40 h 105"/>
                  <a:gd name="T70" fmla="*/ 106 w 144"/>
                  <a:gd name="T71" fmla="*/ 45 h 105"/>
                  <a:gd name="T72" fmla="*/ 118 w 144"/>
                  <a:gd name="T73" fmla="*/ 54 h 105"/>
                  <a:gd name="T74" fmla="*/ 124 w 144"/>
                  <a:gd name="T75" fmla="*/ 55 h 105"/>
                  <a:gd name="T76" fmla="*/ 128 w 144"/>
                  <a:gd name="T77" fmla="*/ 60 h 105"/>
                  <a:gd name="T78" fmla="*/ 141 w 144"/>
                  <a:gd name="T79" fmla="*/ 64 h 105"/>
                  <a:gd name="T80" fmla="*/ 139 w 144"/>
                  <a:gd name="T81" fmla="*/ 69 h 105"/>
                  <a:gd name="T82" fmla="*/ 133 w 144"/>
                  <a:gd name="T83" fmla="*/ 73 h 105"/>
                  <a:gd name="T84" fmla="*/ 128 w 144"/>
                  <a:gd name="T85" fmla="*/ 77 h 105"/>
                  <a:gd name="T86" fmla="*/ 125 w 144"/>
                  <a:gd name="T87" fmla="*/ 74 h 105"/>
                  <a:gd name="T88" fmla="*/ 120 w 144"/>
                  <a:gd name="T89" fmla="*/ 72 h 105"/>
                  <a:gd name="T90" fmla="*/ 113 w 144"/>
                  <a:gd name="T91" fmla="*/ 67 h 105"/>
                  <a:gd name="T92" fmla="*/ 108 w 144"/>
                  <a:gd name="T93" fmla="*/ 70 h 105"/>
                  <a:gd name="T94" fmla="*/ 118 w 144"/>
                  <a:gd name="T95" fmla="*/ 80 h 105"/>
                  <a:gd name="T96" fmla="*/ 123 w 144"/>
                  <a:gd name="T97" fmla="*/ 82 h 105"/>
                  <a:gd name="T98" fmla="*/ 128 w 144"/>
                  <a:gd name="T99" fmla="*/ 93 h 105"/>
                  <a:gd name="T100" fmla="*/ 126 w 144"/>
                  <a:gd name="T101" fmla="*/ 95 h 105"/>
                  <a:gd name="T102" fmla="*/ 118 w 144"/>
                  <a:gd name="T103" fmla="*/ 96 h 105"/>
                  <a:gd name="T104" fmla="*/ 110 w 144"/>
                  <a:gd name="T105" fmla="*/ 93 h 105"/>
                  <a:gd name="T106" fmla="*/ 109 w 144"/>
                  <a:gd name="T107" fmla="*/ 94 h 105"/>
                  <a:gd name="T108" fmla="*/ 103 w 144"/>
                  <a:gd name="T109" fmla="*/ 99 h 105"/>
                  <a:gd name="T110" fmla="*/ 91 w 144"/>
                  <a:gd name="T111" fmla="*/ 90 h 105"/>
                  <a:gd name="T112" fmla="*/ 77 w 144"/>
                  <a:gd name="T113" fmla="*/ 8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" h="105">
                    <a:moveTo>
                      <a:pt x="77" y="83"/>
                    </a:moveTo>
                    <a:cubicBezTo>
                      <a:pt x="76" y="86"/>
                      <a:pt x="74" y="83"/>
                      <a:pt x="71" y="84"/>
                    </a:cubicBezTo>
                    <a:cubicBezTo>
                      <a:pt x="70" y="84"/>
                      <a:pt x="69" y="85"/>
                      <a:pt x="68" y="86"/>
                    </a:cubicBezTo>
                    <a:cubicBezTo>
                      <a:pt x="66" y="87"/>
                      <a:pt x="65" y="86"/>
                      <a:pt x="63" y="86"/>
                    </a:cubicBezTo>
                    <a:cubicBezTo>
                      <a:pt x="60" y="85"/>
                      <a:pt x="56" y="83"/>
                      <a:pt x="60" y="80"/>
                    </a:cubicBezTo>
                    <a:cubicBezTo>
                      <a:pt x="62" y="78"/>
                      <a:pt x="62" y="76"/>
                      <a:pt x="65" y="76"/>
                    </a:cubicBezTo>
                    <a:cubicBezTo>
                      <a:pt x="68" y="77"/>
                      <a:pt x="71" y="78"/>
                      <a:pt x="75" y="77"/>
                    </a:cubicBezTo>
                    <a:cubicBezTo>
                      <a:pt x="77" y="77"/>
                      <a:pt x="79" y="76"/>
                      <a:pt x="81" y="76"/>
                    </a:cubicBezTo>
                    <a:cubicBezTo>
                      <a:pt x="82" y="76"/>
                      <a:pt x="81" y="75"/>
                      <a:pt x="81" y="74"/>
                    </a:cubicBezTo>
                    <a:cubicBezTo>
                      <a:pt x="78" y="72"/>
                      <a:pt x="77" y="71"/>
                      <a:pt x="80" y="69"/>
                    </a:cubicBezTo>
                    <a:cubicBezTo>
                      <a:pt x="82" y="66"/>
                      <a:pt x="84" y="66"/>
                      <a:pt x="87" y="66"/>
                    </a:cubicBezTo>
                    <a:cubicBezTo>
                      <a:pt x="88" y="66"/>
                      <a:pt x="90" y="66"/>
                      <a:pt x="91" y="67"/>
                    </a:cubicBezTo>
                    <a:cubicBezTo>
                      <a:pt x="93" y="68"/>
                      <a:pt x="93" y="69"/>
                      <a:pt x="93" y="71"/>
                    </a:cubicBezTo>
                    <a:cubicBezTo>
                      <a:pt x="94" y="73"/>
                      <a:pt x="95" y="70"/>
                      <a:pt x="96" y="70"/>
                    </a:cubicBezTo>
                    <a:cubicBezTo>
                      <a:pt x="96" y="69"/>
                      <a:pt x="99" y="70"/>
                      <a:pt x="99" y="70"/>
                    </a:cubicBezTo>
                    <a:cubicBezTo>
                      <a:pt x="100" y="70"/>
                      <a:pt x="103" y="70"/>
                      <a:pt x="103" y="68"/>
                    </a:cubicBezTo>
                    <a:cubicBezTo>
                      <a:pt x="103" y="67"/>
                      <a:pt x="100" y="66"/>
                      <a:pt x="99" y="66"/>
                    </a:cubicBezTo>
                    <a:cubicBezTo>
                      <a:pt x="97" y="65"/>
                      <a:pt x="96" y="64"/>
                      <a:pt x="95" y="63"/>
                    </a:cubicBezTo>
                    <a:cubicBezTo>
                      <a:pt x="94" y="63"/>
                      <a:pt x="93" y="65"/>
                      <a:pt x="93" y="66"/>
                    </a:cubicBezTo>
                    <a:cubicBezTo>
                      <a:pt x="92" y="67"/>
                      <a:pt x="88" y="66"/>
                      <a:pt x="87" y="66"/>
                    </a:cubicBezTo>
                    <a:cubicBezTo>
                      <a:pt x="81" y="65"/>
                      <a:pt x="89" y="63"/>
                      <a:pt x="88" y="61"/>
                    </a:cubicBezTo>
                    <a:cubicBezTo>
                      <a:pt x="87" y="58"/>
                      <a:pt x="86" y="54"/>
                      <a:pt x="84" y="52"/>
                    </a:cubicBezTo>
                    <a:cubicBezTo>
                      <a:pt x="83" y="52"/>
                      <a:pt x="81" y="53"/>
                      <a:pt x="81" y="52"/>
                    </a:cubicBezTo>
                    <a:cubicBezTo>
                      <a:pt x="81" y="51"/>
                      <a:pt x="81" y="49"/>
                      <a:pt x="80" y="48"/>
                    </a:cubicBezTo>
                    <a:cubicBezTo>
                      <a:pt x="79" y="47"/>
                      <a:pt x="78" y="53"/>
                      <a:pt x="79" y="53"/>
                    </a:cubicBezTo>
                    <a:cubicBezTo>
                      <a:pt x="78" y="53"/>
                      <a:pt x="75" y="46"/>
                      <a:pt x="75" y="46"/>
                    </a:cubicBezTo>
                    <a:cubicBezTo>
                      <a:pt x="73" y="46"/>
                      <a:pt x="72" y="47"/>
                      <a:pt x="71" y="48"/>
                    </a:cubicBezTo>
                    <a:cubicBezTo>
                      <a:pt x="70" y="48"/>
                      <a:pt x="67" y="50"/>
                      <a:pt x="67" y="49"/>
                    </a:cubicBezTo>
                    <a:cubicBezTo>
                      <a:pt x="67" y="46"/>
                      <a:pt x="66" y="46"/>
                      <a:pt x="69" y="46"/>
                    </a:cubicBezTo>
                    <a:cubicBezTo>
                      <a:pt x="70" y="46"/>
                      <a:pt x="71" y="45"/>
                      <a:pt x="71" y="44"/>
                    </a:cubicBezTo>
                    <a:cubicBezTo>
                      <a:pt x="72" y="43"/>
                      <a:pt x="69" y="43"/>
                      <a:pt x="69" y="43"/>
                    </a:cubicBezTo>
                    <a:cubicBezTo>
                      <a:pt x="68" y="42"/>
                      <a:pt x="64" y="40"/>
                      <a:pt x="64" y="40"/>
                    </a:cubicBezTo>
                    <a:cubicBezTo>
                      <a:pt x="64" y="37"/>
                      <a:pt x="63" y="39"/>
                      <a:pt x="62" y="39"/>
                    </a:cubicBezTo>
                    <a:cubicBezTo>
                      <a:pt x="61" y="39"/>
                      <a:pt x="62" y="34"/>
                      <a:pt x="60" y="35"/>
                    </a:cubicBezTo>
                    <a:cubicBezTo>
                      <a:pt x="59" y="35"/>
                      <a:pt x="59" y="36"/>
                      <a:pt x="57" y="34"/>
                    </a:cubicBezTo>
                    <a:cubicBezTo>
                      <a:pt x="56" y="34"/>
                      <a:pt x="55" y="32"/>
                      <a:pt x="54" y="32"/>
                    </a:cubicBezTo>
                    <a:cubicBezTo>
                      <a:pt x="54" y="32"/>
                      <a:pt x="55" y="33"/>
                      <a:pt x="55" y="33"/>
                    </a:cubicBezTo>
                    <a:cubicBezTo>
                      <a:pt x="55" y="33"/>
                      <a:pt x="52" y="33"/>
                      <a:pt x="52" y="34"/>
                    </a:cubicBezTo>
                    <a:cubicBezTo>
                      <a:pt x="53" y="35"/>
                      <a:pt x="55" y="34"/>
                      <a:pt x="56" y="36"/>
                    </a:cubicBezTo>
                    <a:cubicBezTo>
                      <a:pt x="56" y="38"/>
                      <a:pt x="54" y="38"/>
                      <a:pt x="53" y="38"/>
                    </a:cubicBezTo>
                    <a:cubicBezTo>
                      <a:pt x="51" y="39"/>
                      <a:pt x="46" y="35"/>
                      <a:pt x="44" y="37"/>
                    </a:cubicBezTo>
                    <a:cubicBezTo>
                      <a:pt x="43" y="37"/>
                      <a:pt x="45" y="38"/>
                      <a:pt x="46" y="39"/>
                    </a:cubicBezTo>
                    <a:cubicBezTo>
                      <a:pt x="46" y="40"/>
                      <a:pt x="47" y="39"/>
                      <a:pt x="48" y="39"/>
                    </a:cubicBezTo>
                    <a:cubicBezTo>
                      <a:pt x="49" y="39"/>
                      <a:pt x="52" y="38"/>
                      <a:pt x="52" y="39"/>
                    </a:cubicBezTo>
                    <a:cubicBezTo>
                      <a:pt x="52" y="40"/>
                      <a:pt x="51" y="41"/>
                      <a:pt x="50" y="42"/>
                    </a:cubicBezTo>
                    <a:cubicBezTo>
                      <a:pt x="50" y="42"/>
                      <a:pt x="39" y="35"/>
                      <a:pt x="37" y="36"/>
                    </a:cubicBezTo>
                    <a:cubicBezTo>
                      <a:pt x="38" y="36"/>
                      <a:pt x="39" y="37"/>
                      <a:pt x="40" y="37"/>
                    </a:cubicBezTo>
                    <a:cubicBezTo>
                      <a:pt x="42" y="39"/>
                      <a:pt x="37" y="38"/>
                      <a:pt x="37" y="38"/>
                    </a:cubicBezTo>
                    <a:cubicBezTo>
                      <a:pt x="34" y="36"/>
                      <a:pt x="30" y="38"/>
                      <a:pt x="27" y="37"/>
                    </a:cubicBezTo>
                    <a:cubicBezTo>
                      <a:pt x="23" y="36"/>
                      <a:pt x="20" y="37"/>
                      <a:pt x="17" y="34"/>
                    </a:cubicBezTo>
                    <a:cubicBezTo>
                      <a:pt x="14" y="32"/>
                      <a:pt x="12" y="35"/>
                      <a:pt x="9" y="34"/>
                    </a:cubicBezTo>
                    <a:cubicBezTo>
                      <a:pt x="8" y="33"/>
                      <a:pt x="6" y="33"/>
                      <a:pt x="5" y="32"/>
                    </a:cubicBezTo>
                    <a:cubicBezTo>
                      <a:pt x="5" y="31"/>
                      <a:pt x="2" y="28"/>
                      <a:pt x="4" y="28"/>
                    </a:cubicBezTo>
                    <a:cubicBezTo>
                      <a:pt x="7" y="28"/>
                      <a:pt x="11" y="31"/>
                      <a:pt x="14" y="29"/>
                    </a:cubicBezTo>
                    <a:cubicBezTo>
                      <a:pt x="15" y="28"/>
                      <a:pt x="13" y="27"/>
                      <a:pt x="13" y="27"/>
                    </a:cubicBezTo>
                    <a:cubicBezTo>
                      <a:pt x="11" y="26"/>
                      <a:pt x="9" y="26"/>
                      <a:pt x="8" y="26"/>
                    </a:cubicBezTo>
                    <a:cubicBezTo>
                      <a:pt x="5" y="26"/>
                      <a:pt x="0" y="26"/>
                      <a:pt x="0" y="23"/>
                    </a:cubicBezTo>
                    <a:cubicBezTo>
                      <a:pt x="0" y="19"/>
                      <a:pt x="0" y="16"/>
                      <a:pt x="2" y="12"/>
                    </a:cubicBezTo>
                    <a:cubicBezTo>
                      <a:pt x="3" y="9"/>
                      <a:pt x="6" y="7"/>
                      <a:pt x="9" y="5"/>
                    </a:cubicBezTo>
                    <a:cubicBezTo>
                      <a:pt x="11" y="3"/>
                      <a:pt x="13" y="3"/>
                      <a:pt x="16" y="2"/>
                    </a:cubicBezTo>
                    <a:cubicBezTo>
                      <a:pt x="18" y="2"/>
                      <a:pt x="24" y="0"/>
                      <a:pt x="25" y="3"/>
                    </a:cubicBezTo>
                    <a:cubicBezTo>
                      <a:pt x="25" y="2"/>
                      <a:pt x="20" y="7"/>
                      <a:pt x="19" y="7"/>
                    </a:cubicBezTo>
                    <a:cubicBezTo>
                      <a:pt x="17" y="9"/>
                      <a:pt x="15" y="11"/>
                      <a:pt x="17" y="13"/>
                    </a:cubicBezTo>
                    <a:cubicBezTo>
                      <a:pt x="19" y="15"/>
                      <a:pt x="17" y="16"/>
                      <a:pt x="18" y="18"/>
                    </a:cubicBezTo>
                    <a:cubicBezTo>
                      <a:pt x="18" y="20"/>
                      <a:pt x="20" y="21"/>
                      <a:pt x="21" y="22"/>
                    </a:cubicBezTo>
                    <a:cubicBezTo>
                      <a:pt x="22" y="23"/>
                      <a:pt x="24" y="24"/>
                      <a:pt x="25" y="25"/>
                    </a:cubicBezTo>
                    <a:cubicBezTo>
                      <a:pt x="26" y="26"/>
                      <a:pt x="22" y="26"/>
                      <a:pt x="22" y="27"/>
                    </a:cubicBezTo>
                    <a:cubicBezTo>
                      <a:pt x="22" y="26"/>
                      <a:pt x="26" y="29"/>
                      <a:pt x="26" y="29"/>
                    </a:cubicBezTo>
                    <a:cubicBezTo>
                      <a:pt x="27" y="28"/>
                      <a:pt x="26" y="26"/>
                      <a:pt x="26" y="25"/>
                    </a:cubicBezTo>
                    <a:cubicBezTo>
                      <a:pt x="26" y="25"/>
                      <a:pt x="28" y="24"/>
                      <a:pt x="27" y="23"/>
                    </a:cubicBezTo>
                    <a:cubicBezTo>
                      <a:pt x="26" y="22"/>
                      <a:pt x="22" y="21"/>
                      <a:pt x="21" y="20"/>
                    </a:cubicBezTo>
                    <a:cubicBezTo>
                      <a:pt x="20" y="20"/>
                      <a:pt x="19" y="19"/>
                      <a:pt x="20" y="19"/>
                    </a:cubicBezTo>
                    <a:cubicBezTo>
                      <a:pt x="22" y="19"/>
                      <a:pt x="22" y="18"/>
                      <a:pt x="23" y="17"/>
                    </a:cubicBezTo>
                    <a:cubicBezTo>
                      <a:pt x="25" y="16"/>
                      <a:pt x="28" y="18"/>
                      <a:pt x="29" y="19"/>
                    </a:cubicBezTo>
                    <a:cubicBezTo>
                      <a:pt x="28" y="18"/>
                      <a:pt x="27" y="17"/>
                      <a:pt x="27" y="16"/>
                    </a:cubicBezTo>
                    <a:cubicBezTo>
                      <a:pt x="27" y="14"/>
                      <a:pt x="22" y="15"/>
                      <a:pt x="22" y="13"/>
                    </a:cubicBezTo>
                    <a:cubicBezTo>
                      <a:pt x="20" y="7"/>
                      <a:pt x="29" y="12"/>
                      <a:pt x="29" y="12"/>
                    </a:cubicBezTo>
                    <a:cubicBezTo>
                      <a:pt x="29" y="11"/>
                      <a:pt x="23" y="9"/>
                      <a:pt x="23" y="9"/>
                    </a:cubicBezTo>
                    <a:cubicBezTo>
                      <a:pt x="23" y="8"/>
                      <a:pt x="28" y="9"/>
                      <a:pt x="28" y="9"/>
                    </a:cubicBezTo>
                    <a:cubicBezTo>
                      <a:pt x="28" y="8"/>
                      <a:pt x="25" y="7"/>
                      <a:pt x="25" y="7"/>
                    </a:cubicBezTo>
                    <a:cubicBezTo>
                      <a:pt x="24" y="6"/>
                      <a:pt x="25" y="6"/>
                      <a:pt x="26" y="6"/>
                    </a:cubicBezTo>
                    <a:cubicBezTo>
                      <a:pt x="27" y="7"/>
                      <a:pt x="27" y="6"/>
                      <a:pt x="28" y="6"/>
                    </a:cubicBezTo>
                    <a:cubicBezTo>
                      <a:pt x="30" y="5"/>
                      <a:pt x="30" y="6"/>
                      <a:pt x="32" y="6"/>
                    </a:cubicBezTo>
                    <a:cubicBezTo>
                      <a:pt x="29" y="5"/>
                      <a:pt x="33" y="3"/>
                      <a:pt x="34" y="3"/>
                    </a:cubicBezTo>
                    <a:cubicBezTo>
                      <a:pt x="36" y="2"/>
                      <a:pt x="42" y="2"/>
                      <a:pt x="43" y="4"/>
                    </a:cubicBezTo>
                    <a:cubicBezTo>
                      <a:pt x="44" y="5"/>
                      <a:pt x="44" y="6"/>
                      <a:pt x="44" y="7"/>
                    </a:cubicBezTo>
                    <a:cubicBezTo>
                      <a:pt x="45" y="8"/>
                      <a:pt x="46" y="9"/>
                      <a:pt x="47" y="10"/>
                    </a:cubicBezTo>
                    <a:cubicBezTo>
                      <a:pt x="48" y="12"/>
                      <a:pt x="43" y="16"/>
                      <a:pt x="43" y="16"/>
                    </a:cubicBezTo>
                    <a:cubicBezTo>
                      <a:pt x="44" y="17"/>
                      <a:pt x="46" y="14"/>
                      <a:pt x="47" y="14"/>
                    </a:cubicBezTo>
                    <a:cubicBezTo>
                      <a:pt x="47" y="14"/>
                      <a:pt x="45" y="20"/>
                      <a:pt x="46" y="19"/>
                    </a:cubicBezTo>
                    <a:cubicBezTo>
                      <a:pt x="47" y="19"/>
                      <a:pt x="47" y="17"/>
                      <a:pt x="48" y="17"/>
                    </a:cubicBezTo>
                    <a:cubicBezTo>
                      <a:pt x="50" y="17"/>
                      <a:pt x="50" y="18"/>
                      <a:pt x="52" y="16"/>
                    </a:cubicBezTo>
                    <a:cubicBezTo>
                      <a:pt x="53" y="15"/>
                      <a:pt x="53" y="16"/>
                      <a:pt x="54" y="17"/>
                    </a:cubicBezTo>
                    <a:cubicBezTo>
                      <a:pt x="55" y="18"/>
                      <a:pt x="54" y="18"/>
                      <a:pt x="54" y="19"/>
                    </a:cubicBezTo>
                    <a:cubicBezTo>
                      <a:pt x="54" y="20"/>
                      <a:pt x="59" y="21"/>
                      <a:pt x="60" y="21"/>
                    </a:cubicBezTo>
                    <a:cubicBezTo>
                      <a:pt x="60" y="21"/>
                      <a:pt x="55" y="16"/>
                      <a:pt x="54" y="15"/>
                    </a:cubicBezTo>
                    <a:cubicBezTo>
                      <a:pt x="54" y="15"/>
                      <a:pt x="63" y="18"/>
                      <a:pt x="63" y="17"/>
                    </a:cubicBezTo>
                    <a:cubicBezTo>
                      <a:pt x="63" y="17"/>
                      <a:pt x="57" y="16"/>
                      <a:pt x="57" y="14"/>
                    </a:cubicBezTo>
                    <a:cubicBezTo>
                      <a:pt x="57" y="13"/>
                      <a:pt x="60" y="12"/>
                      <a:pt x="61" y="12"/>
                    </a:cubicBezTo>
                    <a:cubicBezTo>
                      <a:pt x="63" y="11"/>
                      <a:pt x="64" y="12"/>
                      <a:pt x="66" y="13"/>
                    </a:cubicBezTo>
                    <a:cubicBezTo>
                      <a:pt x="69" y="14"/>
                      <a:pt x="73" y="13"/>
                      <a:pt x="74" y="17"/>
                    </a:cubicBezTo>
                    <a:cubicBezTo>
                      <a:pt x="74" y="17"/>
                      <a:pt x="67" y="17"/>
                      <a:pt x="68" y="20"/>
                    </a:cubicBezTo>
                    <a:cubicBezTo>
                      <a:pt x="68" y="19"/>
                      <a:pt x="71" y="18"/>
                      <a:pt x="71" y="18"/>
                    </a:cubicBezTo>
                    <a:cubicBezTo>
                      <a:pt x="73" y="18"/>
                      <a:pt x="70" y="20"/>
                      <a:pt x="70" y="21"/>
                    </a:cubicBezTo>
                    <a:cubicBezTo>
                      <a:pt x="70" y="21"/>
                      <a:pt x="73" y="19"/>
                      <a:pt x="73" y="19"/>
                    </a:cubicBezTo>
                    <a:cubicBezTo>
                      <a:pt x="73" y="18"/>
                      <a:pt x="77" y="18"/>
                      <a:pt x="78" y="19"/>
                    </a:cubicBezTo>
                    <a:cubicBezTo>
                      <a:pt x="82" y="19"/>
                      <a:pt x="73" y="22"/>
                      <a:pt x="74" y="23"/>
                    </a:cubicBezTo>
                    <a:cubicBezTo>
                      <a:pt x="74" y="23"/>
                      <a:pt x="76" y="21"/>
                      <a:pt x="76" y="22"/>
                    </a:cubicBezTo>
                    <a:cubicBezTo>
                      <a:pt x="76" y="23"/>
                      <a:pt x="74" y="25"/>
                      <a:pt x="75" y="26"/>
                    </a:cubicBezTo>
                    <a:cubicBezTo>
                      <a:pt x="74" y="25"/>
                      <a:pt x="78" y="21"/>
                      <a:pt x="79" y="22"/>
                    </a:cubicBezTo>
                    <a:cubicBezTo>
                      <a:pt x="79" y="24"/>
                      <a:pt x="78" y="26"/>
                      <a:pt x="79" y="27"/>
                    </a:cubicBezTo>
                    <a:cubicBezTo>
                      <a:pt x="79" y="27"/>
                      <a:pt x="79" y="23"/>
                      <a:pt x="81" y="23"/>
                    </a:cubicBezTo>
                    <a:cubicBezTo>
                      <a:pt x="83" y="24"/>
                      <a:pt x="80" y="27"/>
                      <a:pt x="81" y="28"/>
                    </a:cubicBezTo>
                    <a:cubicBezTo>
                      <a:pt x="81" y="28"/>
                      <a:pt x="82" y="25"/>
                      <a:pt x="83" y="25"/>
                    </a:cubicBezTo>
                    <a:cubicBezTo>
                      <a:pt x="83" y="25"/>
                      <a:pt x="82" y="28"/>
                      <a:pt x="83" y="28"/>
                    </a:cubicBezTo>
                    <a:cubicBezTo>
                      <a:pt x="82" y="28"/>
                      <a:pt x="85" y="24"/>
                      <a:pt x="86" y="23"/>
                    </a:cubicBezTo>
                    <a:cubicBezTo>
                      <a:pt x="87" y="22"/>
                      <a:pt x="90" y="23"/>
                      <a:pt x="91" y="24"/>
                    </a:cubicBezTo>
                    <a:cubicBezTo>
                      <a:pt x="93" y="25"/>
                      <a:pt x="94" y="27"/>
                      <a:pt x="91" y="27"/>
                    </a:cubicBezTo>
                    <a:cubicBezTo>
                      <a:pt x="90" y="27"/>
                      <a:pt x="86" y="27"/>
                      <a:pt x="86" y="30"/>
                    </a:cubicBezTo>
                    <a:cubicBezTo>
                      <a:pt x="86" y="29"/>
                      <a:pt x="92" y="27"/>
                      <a:pt x="92" y="28"/>
                    </a:cubicBezTo>
                    <a:cubicBezTo>
                      <a:pt x="92" y="28"/>
                      <a:pt x="88" y="30"/>
                      <a:pt x="88" y="31"/>
                    </a:cubicBezTo>
                    <a:cubicBezTo>
                      <a:pt x="88" y="30"/>
                      <a:pt x="92" y="30"/>
                      <a:pt x="92" y="30"/>
                    </a:cubicBezTo>
                    <a:cubicBezTo>
                      <a:pt x="93" y="29"/>
                      <a:pt x="95" y="26"/>
                      <a:pt x="96" y="27"/>
                    </a:cubicBezTo>
                    <a:cubicBezTo>
                      <a:pt x="97" y="29"/>
                      <a:pt x="96" y="31"/>
                      <a:pt x="94" y="31"/>
                    </a:cubicBezTo>
                    <a:cubicBezTo>
                      <a:pt x="93" y="32"/>
                      <a:pt x="92" y="33"/>
                      <a:pt x="91" y="34"/>
                    </a:cubicBezTo>
                    <a:cubicBezTo>
                      <a:pt x="91" y="34"/>
                      <a:pt x="93" y="32"/>
                      <a:pt x="94" y="32"/>
                    </a:cubicBezTo>
                    <a:cubicBezTo>
                      <a:pt x="94" y="32"/>
                      <a:pt x="93" y="36"/>
                      <a:pt x="93" y="36"/>
                    </a:cubicBezTo>
                    <a:cubicBezTo>
                      <a:pt x="92" y="34"/>
                      <a:pt x="99" y="27"/>
                      <a:pt x="100" y="29"/>
                    </a:cubicBezTo>
                    <a:cubicBezTo>
                      <a:pt x="101" y="30"/>
                      <a:pt x="99" y="31"/>
                      <a:pt x="98" y="31"/>
                    </a:cubicBezTo>
                    <a:cubicBezTo>
                      <a:pt x="99" y="31"/>
                      <a:pt x="102" y="31"/>
                      <a:pt x="103" y="31"/>
                    </a:cubicBezTo>
                    <a:cubicBezTo>
                      <a:pt x="104" y="31"/>
                      <a:pt x="106" y="31"/>
                      <a:pt x="107" y="32"/>
                    </a:cubicBezTo>
                    <a:cubicBezTo>
                      <a:pt x="108" y="35"/>
                      <a:pt x="98" y="35"/>
                      <a:pt x="99" y="38"/>
                    </a:cubicBezTo>
                    <a:cubicBezTo>
                      <a:pt x="99" y="38"/>
                      <a:pt x="102" y="35"/>
                      <a:pt x="103" y="35"/>
                    </a:cubicBezTo>
                    <a:cubicBezTo>
                      <a:pt x="104" y="35"/>
                      <a:pt x="106" y="35"/>
                      <a:pt x="106" y="36"/>
                    </a:cubicBezTo>
                    <a:cubicBezTo>
                      <a:pt x="107" y="37"/>
                      <a:pt x="101" y="39"/>
                      <a:pt x="101" y="39"/>
                    </a:cubicBezTo>
                    <a:cubicBezTo>
                      <a:pt x="101" y="39"/>
                      <a:pt x="104" y="38"/>
                      <a:pt x="104" y="38"/>
                    </a:cubicBezTo>
                    <a:cubicBezTo>
                      <a:pt x="105" y="38"/>
                      <a:pt x="107" y="37"/>
                      <a:pt x="108" y="36"/>
                    </a:cubicBezTo>
                    <a:cubicBezTo>
                      <a:pt x="109" y="36"/>
                      <a:pt x="108" y="35"/>
                      <a:pt x="109" y="34"/>
                    </a:cubicBezTo>
                    <a:cubicBezTo>
                      <a:pt x="110" y="34"/>
                      <a:pt x="112" y="36"/>
                      <a:pt x="112" y="37"/>
                    </a:cubicBezTo>
                    <a:cubicBezTo>
                      <a:pt x="116" y="40"/>
                      <a:pt x="112" y="39"/>
                      <a:pt x="109" y="40"/>
                    </a:cubicBezTo>
                    <a:cubicBezTo>
                      <a:pt x="109" y="40"/>
                      <a:pt x="102" y="42"/>
                      <a:pt x="102" y="41"/>
                    </a:cubicBezTo>
                    <a:cubicBezTo>
                      <a:pt x="102" y="42"/>
                      <a:pt x="118" y="42"/>
                      <a:pt x="117" y="44"/>
                    </a:cubicBezTo>
                    <a:cubicBezTo>
                      <a:pt x="116" y="45"/>
                      <a:pt x="111" y="45"/>
                      <a:pt x="110" y="44"/>
                    </a:cubicBezTo>
                    <a:cubicBezTo>
                      <a:pt x="110" y="44"/>
                      <a:pt x="106" y="45"/>
                      <a:pt x="106" y="45"/>
                    </a:cubicBezTo>
                    <a:cubicBezTo>
                      <a:pt x="107" y="46"/>
                      <a:pt x="110" y="45"/>
                      <a:pt x="110" y="46"/>
                    </a:cubicBezTo>
                    <a:cubicBezTo>
                      <a:pt x="111" y="46"/>
                      <a:pt x="107" y="47"/>
                      <a:pt x="107" y="48"/>
                    </a:cubicBezTo>
                    <a:cubicBezTo>
                      <a:pt x="107" y="50"/>
                      <a:pt x="111" y="51"/>
                      <a:pt x="112" y="51"/>
                    </a:cubicBezTo>
                    <a:cubicBezTo>
                      <a:pt x="114" y="52"/>
                      <a:pt x="117" y="52"/>
                      <a:pt x="118" y="54"/>
                    </a:cubicBezTo>
                    <a:cubicBezTo>
                      <a:pt x="119" y="55"/>
                      <a:pt x="119" y="56"/>
                      <a:pt x="120" y="56"/>
                    </a:cubicBezTo>
                    <a:cubicBezTo>
                      <a:pt x="120" y="56"/>
                      <a:pt x="122" y="55"/>
                      <a:pt x="122" y="55"/>
                    </a:cubicBezTo>
                    <a:cubicBezTo>
                      <a:pt x="122" y="55"/>
                      <a:pt x="122" y="57"/>
                      <a:pt x="123" y="57"/>
                    </a:cubicBezTo>
                    <a:cubicBezTo>
                      <a:pt x="123" y="57"/>
                      <a:pt x="123" y="55"/>
                      <a:pt x="124" y="55"/>
                    </a:cubicBezTo>
                    <a:cubicBezTo>
                      <a:pt x="124" y="55"/>
                      <a:pt x="124" y="57"/>
                      <a:pt x="124" y="57"/>
                    </a:cubicBezTo>
                    <a:cubicBezTo>
                      <a:pt x="124" y="58"/>
                      <a:pt x="126" y="57"/>
                      <a:pt x="127" y="57"/>
                    </a:cubicBezTo>
                    <a:cubicBezTo>
                      <a:pt x="127" y="57"/>
                      <a:pt x="129" y="58"/>
                      <a:pt x="129" y="59"/>
                    </a:cubicBezTo>
                    <a:cubicBezTo>
                      <a:pt x="129" y="60"/>
                      <a:pt x="128" y="59"/>
                      <a:pt x="128" y="60"/>
                    </a:cubicBezTo>
                    <a:cubicBezTo>
                      <a:pt x="129" y="59"/>
                      <a:pt x="138" y="62"/>
                      <a:pt x="138" y="62"/>
                    </a:cubicBezTo>
                    <a:cubicBezTo>
                      <a:pt x="137" y="63"/>
                      <a:pt x="137" y="63"/>
                      <a:pt x="137" y="63"/>
                    </a:cubicBezTo>
                    <a:cubicBezTo>
                      <a:pt x="137" y="64"/>
                      <a:pt x="139" y="63"/>
                      <a:pt x="139" y="63"/>
                    </a:cubicBezTo>
                    <a:cubicBezTo>
                      <a:pt x="140" y="62"/>
                      <a:pt x="140" y="63"/>
                      <a:pt x="141" y="64"/>
                    </a:cubicBezTo>
                    <a:cubicBezTo>
                      <a:pt x="142" y="64"/>
                      <a:pt x="144" y="66"/>
                      <a:pt x="143" y="67"/>
                    </a:cubicBezTo>
                    <a:cubicBezTo>
                      <a:pt x="143" y="67"/>
                      <a:pt x="141" y="67"/>
                      <a:pt x="141" y="67"/>
                    </a:cubicBezTo>
                    <a:cubicBezTo>
                      <a:pt x="141" y="68"/>
                      <a:pt x="143" y="68"/>
                      <a:pt x="142" y="69"/>
                    </a:cubicBezTo>
                    <a:cubicBezTo>
                      <a:pt x="142" y="69"/>
                      <a:pt x="139" y="69"/>
                      <a:pt x="139" y="69"/>
                    </a:cubicBezTo>
                    <a:cubicBezTo>
                      <a:pt x="137" y="70"/>
                      <a:pt x="139" y="70"/>
                      <a:pt x="139" y="71"/>
                    </a:cubicBezTo>
                    <a:cubicBezTo>
                      <a:pt x="140" y="73"/>
                      <a:pt x="136" y="71"/>
                      <a:pt x="135" y="71"/>
                    </a:cubicBezTo>
                    <a:cubicBezTo>
                      <a:pt x="136" y="72"/>
                      <a:pt x="138" y="73"/>
                      <a:pt x="137" y="74"/>
                    </a:cubicBezTo>
                    <a:cubicBezTo>
                      <a:pt x="136" y="74"/>
                      <a:pt x="132" y="74"/>
                      <a:pt x="133" y="73"/>
                    </a:cubicBezTo>
                    <a:cubicBezTo>
                      <a:pt x="132" y="74"/>
                      <a:pt x="135" y="76"/>
                      <a:pt x="134" y="77"/>
                    </a:cubicBezTo>
                    <a:cubicBezTo>
                      <a:pt x="133" y="77"/>
                      <a:pt x="133" y="75"/>
                      <a:pt x="132" y="76"/>
                    </a:cubicBezTo>
                    <a:cubicBezTo>
                      <a:pt x="131" y="77"/>
                      <a:pt x="135" y="82"/>
                      <a:pt x="131" y="79"/>
                    </a:cubicBezTo>
                    <a:cubicBezTo>
                      <a:pt x="131" y="79"/>
                      <a:pt x="128" y="77"/>
                      <a:pt x="128" y="77"/>
                    </a:cubicBezTo>
                    <a:cubicBezTo>
                      <a:pt x="127" y="78"/>
                      <a:pt x="127" y="79"/>
                      <a:pt x="126" y="79"/>
                    </a:cubicBezTo>
                    <a:cubicBezTo>
                      <a:pt x="126" y="78"/>
                      <a:pt x="127" y="77"/>
                      <a:pt x="127" y="76"/>
                    </a:cubicBezTo>
                    <a:cubicBezTo>
                      <a:pt x="127" y="77"/>
                      <a:pt x="125" y="77"/>
                      <a:pt x="125" y="77"/>
                    </a:cubicBezTo>
                    <a:cubicBezTo>
                      <a:pt x="124" y="76"/>
                      <a:pt x="126" y="75"/>
                      <a:pt x="125" y="74"/>
                    </a:cubicBezTo>
                    <a:cubicBezTo>
                      <a:pt x="125" y="74"/>
                      <a:pt x="123" y="75"/>
                      <a:pt x="123" y="75"/>
                    </a:cubicBezTo>
                    <a:cubicBezTo>
                      <a:pt x="122" y="74"/>
                      <a:pt x="123" y="72"/>
                      <a:pt x="123" y="72"/>
                    </a:cubicBezTo>
                    <a:cubicBezTo>
                      <a:pt x="124" y="72"/>
                      <a:pt x="128" y="70"/>
                      <a:pt x="127" y="70"/>
                    </a:cubicBezTo>
                    <a:cubicBezTo>
                      <a:pt x="126" y="69"/>
                      <a:pt x="122" y="73"/>
                      <a:pt x="120" y="72"/>
                    </a:cubicBezTo>
                    <a:cubicBezTo>
                      <a:pt x="120" y="72"/>
                      <a:pt x="123" y="69"/>
                      <a:pt x="122" y="69"/>
                    </a:cubicBezTo>
                    <a:cubicBezTo>
                      <a:pt x="121" y="69"/>
                      <a:pt x="120" y="71"/>
                      <a:pt x="119" y="70"/>
                    </a:cubicBezTo>
                    <a:cubicBezTo>
                      <a:pt x="118" y="69"/>
                      <a:pt x="117" y="69"/>
                      <a:pt x="116" y="68"/>
                    </a:cubicBezTo>
                    <a:cubicBezTo>
                      <a:pt x="115" y="67"/>
                      <a:pt x="114" y="66"/>
                      <a:pt x="113" y="67"/>
                    </a:cubicBezTo>
                    <a:cubicBezTo>
                      <a:pt x="113" y="68"/>
                      <a:pt x="113" y="68"/>
                      <a:pt x="113" y="69"/>
                    </a:cubicBezTo>
                    <a:cubicBezTo>
                      <a:pt x="113" y="69"/>
                      <a:pt x="112" y="69"/>
                      <a:pt x="112" y="69"/>
                    </a:cubicBezTo>
                    <a:cubicBezTo>
                      <a:pt x="112" y="70"/>
                      <a:pt x="116" y="72"/>
                      <a:pt x="112" y="72"/>
                    </a:cubicBezTo>
                    <a:cubicBezTo>
                      <a:pt x="111" y="72"/>
                      <a:pt x="107" y="71"/>
                      <a:pt x="108" y="70"/>
                    </a:cubicBezTo>
                    <a:cubicBezTo>
                      <a:pt x="107" y="72"/>
                      <a:pt x="111" y="74"/>
                      <a:pt x="112" y="75"/>
                    </a:cubicBezTo>
                    <a:cubicBezTo>
                      <a:pt x="114" y="75"/>
                      <a:pt x="114" y="78"/>
                      <a:pt x="115" y="79"/>
                    </a:cubicBezTo>
                    <a:cubicBezTo>
                      <a:pt x="116" y="80"/>
                      <a:pt x="116" y="81"/>
                      <a:pt x="117" y="81"/>
                    </a:cubicBezTo>
                    <a:cubicBezTo>
                      <a:pt x="118" y="81"/>
                      <a:pt x="117" y="80"/>
                      <a:pt x="118" y="80"/>
                    </a:cubicBezTo>
                    <a:cubicBezTo>
                      <a:pt x="118" y="80"/>
                      <a:pt x="119" y="81"/>
                      <a:pt x="119" y="82"/>
                    </a:cubicBezTo>
                    <a:cubicBezTo>
                      <a:pt x="120" y="83"/>
                      <a:pt x="120" y="82"/>
                      <a:pt x="121" y="81"/>
                    </a:cubicBezTo>
                    <a:cubicBezTo>
                      <a:pt x="122" y="81"/>
                      <a:pt x="121" y="85"/>
                      <a:pt x="122" y="84"/>
                    </a:cubicBezTo>
                    <a:cubicBezTo>
                      <a:pt x="123" y="84"/>
                      <a:pt x="122" y="83"/>
                      <a:pt x="123" y="82"/>
                    </a:cubicBezTo>
                    <a:cubicBezTo>
                      <a:pt x="123" y="82"/>
                      <a:pt x="123" y="84"/>
                      <a:pt x="123" y="85"/>
                    </a:cubicBezTo>
                    <a:cubicBezTo>
                      <a:pt x="123" y="86"/>
                      <a:pt x="123" y="86"/>
                      <a:pt x="124" y="87"/>
                    </a:cubicBezTo>
                    <a:cubicBezTo>
                      <a:pt x="125" y="87"/>
                      <a:pt x="126" y="88"/>
                      <a:pt x="126" y="89"/>
                    </a:cubicBezTo>
                    <a:cubicBezTo>
                      <a:pt x="127" y="89"/>
                      <a:pt x="128" y="93"/>
                      <a:pt x="128" y="93"/>
                    </a:cubicBezTo>
                    <a:cubicBezTo>
                      <a:pt x="127" y="92"/>
                      <a:pt x="127" y="91"/>
                      <a:pt x="127" y="91"/>
                    </a:cubicBezTo>
                    <a:cubicBezTo>
                      <a:pt x="126" y="91"/>
                      <a:pt x="127" y="95"/>
                      <a:pt x="127" y="95"/>
                    </a:cubicBezTo>
                    <a:cubicBezTo>
                      <a:pt x="127" y="95"/>
                      <a:pt x="125" y="91"/>
                      <a:pt x="124" y="90"/>
                    </a:cubicBezTo>
                    <a:cubicBezTo>
                      <a:pt x="124" y="90"/>
                      <a:pt x="125" y="94"/>
                      <a:pt x="126" y="95"/>
                    </a:cubicBezTo>
                    <a:cubicBezTo>
                      <a:pt x="126" y="98"/>
                      <a:pt x="124" y="95"/>
                      <a:pt x="124" y="96"/>
                    </a:cubicBezTo>
                    <a:cubicBezTo>
                      <a:pt x="123" y="97"/>
                      <a:pt x="128" y="99"/>
                      <a:pt x="128" y="100"/>
                    </a:cubicBezTo>
                    <a:cubicBezTo>
                      <a:pt x="128" y="101"/>
                      <a:pt x="119" y="95"/>
                      <a:pt x="118" y="95"/>
                    </a:cubicBezTo>
                    <a:cubicBezTo>
                      <a:pt x="118" y="95"/>
                      <a:pt x="118" y="96"/>
                      <a:pt x="118" y="96"/>
                    </a:cubicBezTo>
                    <a:cubicBezTo>
                      <a:pt x="118" y="97"/>
                      <a:pt x="116" y="93"/>
                      <a:pt x="115" y="93"/>
                    </a:cubicBezTo>
                    <a:cubicBezTo>
                      <a:pt x="115" y="93"/>
                      <a:pt x="116" y="95"/>
                      <a:pt x="116" y="95"/>
                    </a:cubicBezTo>
                    <a:cubicBezTo>
                      <a:pt x="115" y="96"/>
                      <a:pt x="113" y="92"/>
                      <a:pt x="112" y="91"/>
                    </a:cubicBezTo>
                    <a:cubicBezTo>
                      <a:pt x="111" y="90"/>
                      <a:pt x="111" y="92"/>
                      <a:pt x="110" y="93"/>
                    </a:cubicBezTo>
                    <a:cubicBezTo>
                      <a:pt x="110" y="94"/>
                      <a:pt x="108" y="90"/>
                      <a:pt x="108" y="90"/>
                    </a:cubicBezTo>
                    <a:cubicBezTo>
                      <a:pt x="108" y="90"/>
                      <a:pt x="105" y="90"/>
                      <a:pt x="105" y="90"/>
                    </a:cubicBezTo>
                    <a:cubicBezTo>
                      <a:pt x="105" y="91"/>
                      <a:pt x="106" y="92"/>
                      <a:pt x="107" y="92"/>
                    </a:cubicBezTo>
                    <a:cubicBezTo>
                      <a:pt x="108" y="93"/>
                      <a:pt x="108" y="93"/>
                      <a:pt x="109" y="94"/>
                    </a:cubicBezTo>
                    <a:cubicBezTo>
                      <a:pt x="110" y="95"/>
                      <a:pt x="112" y="96"/>
                      <a:pt x="114" y="97"/>
                    </a:cubicBezTo>
                    <a:cubicBezTo>
                      <a:pt x="116" y="99"/>
                      <a:pt x="117" y="100"/>
                      <a:pt x="118" y="102"/>
                    </a:cubicBezTo>
                    <a:cubicBezTo>
                      <a:pt x="120" y="105"/>
                      <a:pt x="120" y="105"/>
                      <a:pt x="117" y="104"/>
                    </a:cubicBezTo>
                    <a:cubicBezTo>
                      <a:pt x="113" y="102"/>
                      <a:pt x="106" y="103"/>
                      <a:pt x="103" y="99"/>
                    </a:cubicBezTo>
                    <a:cubicBezTo>
                      <a:pt x="102" y="97"/>
                      <a:pt x="99" y="99"/>
                      <a:pt x="97" y="97"/>
                    </a:cubicBezTo>
                    <a:cubicBezTo>
                      <a:pt x="96" y="96"/>
                      <a:pt x="90" y="94"/>
                      <a:pt x="90" y="93"/>
                    </a:cubicBezTo>
                    <a:cubicBezTo>
                      <a:pt x="90" y="92"/>
                      <a:pt x="93" y="93"/>
                      <a:pt x="93" y="92"/>
                    </a:cubicBezTo>
                    <a:cubicBezTo>
                      <a:pt x="94" y="91"/>
                      <a:pt x="91" y="90"/>
                      <a:pt x="91" y="90"/>
                    </a:cubicBezTo>
                    <a:cubicBezTo>
                      <a:pt x="88" y="89"/>
                      <a:pt x="86" y="87"/>
                      <a:pt x="84" y="86"/>
                    </a:cubicBezTo>
                    <a:cubicBezTo>
                      <a:pt x="83" y="85"/>
                      <a:pt x="84" y="84"/>
                      <a:pt x="82" y="84"/>
                    </a:cubicBezTo>
                    <a:cubicBezTo>
                      <a:pt x="82" y="83"/>
                      <a:pt x="77" y="83"/>
                      <a:pt x="77" y="83"/>
                    </a:cubicBezTo>
                    <a:cubicBezTo>
                      <a:pt x="77" y="84"/>
                      <a:pt x="78" y="82"/>
                      <a:pt x="77" y="8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549">
                <a:extLst>
                  <a:ext uri="{FF2B5EF4-FFF2-40B4-BE49-F238E27FC236}">
                    <a16:creationId xmlns:a16="http://schemas.microsoft.com/office/drawing/2014/main" id="{B27AB143-EC71-2941-BE2A-CB2F22530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88417" y="5684534"/>
                <a:ext cx="52276" cy="18441"/>
              </a:xfrm>
              <a:custGeom>
                <a:avLst/>
                <a:gdLst>
                  <a:gd name="T0" fmla="*/ 5 w 6"/>
                  <a:gd name="T1" fmla="*/ 1 h 2"/>
                  <a:gd name="T2" fmla="*/ 1 w 6"/>
                  <a:gd name="T3" fmla="*/ 0 h 2"/>
                  <a:gd name="T4" fmla="*/ 5 w 6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5" y="1"/>
                    </a:moveTo>
                    <a:cubicBezTo>
                      <a:pt x="5" y="2"/>
                      <a:pt x="0" y="0"/>
                      <a:pt x="1" y="0"/>
                    </a:cubicBezTo>
                    <a:cubicBezTo>
                      <a:pt x="3" y="0"/>
                      <a:pt x="6" y="0"/>
                      <a:pt x="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9" name="Freeform 550">
                <a:extLst>
                  <a:ext uri="{FF2B5EF4-FFF2-40B4-BE49-F238E27FC236}">
                    <a16:creationId xmlns:a16="http://schemas.microsoft.com/office/drawing/2014/main" id="{0FC671C3-16B6-F349-98F5-0FDD22FE3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34489" y="5288063"/>
                <a:ext cx="69703" cy="18441"/>
              </a:xfrm>
              <a:custGeom>
                <a:avLst/>
                <a:gdLst>
                  <a:gd name="T0" fmla="*/ 7 w 8"/>
                  <a:gd name="T1" fmla="*/ 1 h 2"/>
                  <a:gd name="T2" fmla="*/ 2 w 8"/>
                  <a:gd name="T3" fmla="*/ 2 h 2"/>
                  <a:gd name="T4" fmla="*/ 3 w 8"/>
                  <a:gd name="T5" fmla="*/ 0 h 2"/>
                  <a:gd name="T6" fmla="*/ 7 w 8"/>
                  <a:gd name="T7" fmla="*/ 1 h 2"/>
                  <a:gd name="T8" fmla="*/ 7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7" y="1"/>
                    </a:moveTo>
                    <a:cubicBezTo>
                      <a:pt x="8" y="2"/>
                      <a:pt x="3" y="2"/>
                      <a:pt x="2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7" y="0"/>
                      <a:pt x="7" y="1"/>
                    </a:cubicBezTo>
                    <a:cubicBezTo>
                      <a:pt x="8" y="2"/>
                      <a:pt x="7" y="0"/>
                      <a:pt x="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Freeform 551">
                <a:extLst>
                  <a:ext uri="{FF2B5EF4-FFF2-40B4-BE49-F238E27FC236}">
                    <a16:creationId xmlns:a16="http://schemas.microsoft.com/office/drawing/2014/main" id="{694BE28A-5948-1E4C-8250-3035ED65C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32838" y="5269622"/>
                <a:ext cx="101652" cy="89128"/>
              </a:xfrm>
              <a:custGeom>
                <a:avLst/>
                <a:gdLst>
                  <a:gd name="T0" fmla="*/ 10 w 12"/>
                  <a:gd name="T1" fmla="*/ 7 h 10"/>
                  <a:gd name="T2" fmla="*/ 3 w 12"/>
                  <a:gd name="T3" fmla="*/ 9 h 10"/>
                  <a:gd name="T4" fmla="*/ 2 w 12"/>
                  <a:gd name="T5" fmla="*/ 2 h 10"/>
                  <a:gd name="T6" fmla="*/ 9 w 12"/>
                  <a:gd name="T7" fmla="*/ 0 h 10"/>
                  <a:gd name="T8" fmla="*/ 10 w 12"/>
                  <a:gd name="T9" fmla="*/ 7 h 10"/>
                  <a:gd name="T10" fmla="*/ 10 w 12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10" y="7"/>
                    </a:moveTo>
                    <a:cubicBezTo>
                      <a:pt x="8" y="8"/>
                      <a:pt x="6" y="10"/>
                      <a:pt x="3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7" y="0"/>
                      <a:pt x="9" y="0"/>
                    </a:cubicBezTo>
                    <a:cubicBezTo>
                      <a:pt x="11" y="0"/>
                      <a:pt x="12" y="5"/>
                      <a:pt x="10" y="7"/>
                    </a:cubicBezTo>
                    <a:cubicBezTo>
                      <a:pt x="9" y="8"/>
                      <a:pt x="12" y="6"/>
                      <a:pt x="10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Freeform 552">
                <a:extLst>
                  <a:ext uri="{FF2B5EF4-FFF2-40B4-BE49-F238E27FC236}">
                    <a16:creationId xmlns:a16="http://schemas.microsoft.com/office/drawing/2014/main" id="{FE0F08DB-10BA-5142-8290-E378E9678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9898" y="5189712"/>
                <a:ext cx="58087" cy="33809"/>
              </a:xfrm>
              <a:custGeom>
                <a:avLst/>
                <a:gdLst>
                  <a:gd name="T0" fmla="*/ 1 w 7"/>
                  <a:gd name="T1" fmla="*/ 4 h 4"/>
                  <a:gd name="T2" fmla="*/ 5 w 7"/>
                  <a:gd name="T3" fmla="*/ 0 h 4"/>
                  <a:gd name="T4" fmla="*/ 1 w 7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4" y="0"/>
                      <a:pt x="5" y="0"/>
                    </a:cubicBezTo>
                    <a:cubicBezTo>
                      <a:pt x="7" y="1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2" name="Freeform 553">
                <a:extLst>
                  <a:ext uri="{FF2B5EF4-FFF2-40B4-BE49-F238E27FC236}">
                    <a16:creationId xmlns:a16="http://schemas.microsoft.com/office/drawing/2014/main" id="{59DA535C-104E-5D42-894C-ABB125CBD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4126" y="5180490"/>
                <a:ext cx="52276" cy="27660"/>
              </a:xfrm>
              <a:custGeom>
                <a:avLst/>
                <a:gdLst>
                  <a:gd name="T0" fmla="*/ 2 w 6"/>
                  <a:gd name="T1" fmla="*/ 3 h 3"/>
                  <a:gd name="T2" fmla="*/ 2 w 6"/>
                  <a:gd name="T3" fmla="*/ 1 h 3"/>
                  <a:gd name="T4" fmla="*/ 2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3"/>
                      <a:pt x="0" y="1"/>
                      <a:pt x="2" y="1"/>
                    </a:cubicBezTo>
                    <a:cubicBezTo>
                      <a:pt x="3" y="0"/>
                      <a:pt x="6" y="3"/>
                      <a:pt x="2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Freeform 554">
                <a:extLst>
                  <a:ext uri="{FF2B5EF4-FFF2-40B4-BE49-F238E27FC236}">
                    <a16:creationId xmlns:a16="http://schemas.microsoft.com/office/drawing/2014/main" id="{1E1F747F-B599-514A-9FBF-2622808C5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4751" y="5162052"/>
                <a:ext cx="40661" cy="1844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2" y="2"/>
                      <a:pt x="5" y="1"/>
                      <a:pt x="4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4" name="Freeform 555">
                <a:extLst>
                  <a:ext uri="{FF2B5EF4-FFF2-40B4-BE49-F238E27FC236}">
                    <a16:creationId xmlns:a16="http://schemas.microsoft.com/office/drawing/2014/main" id="{B875647D-8BEB-9D4C-92E8-994F4390A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0195" y="4817827"/>
                <a:ext cx="223633" cy="101424"/>
              </a:xfrm>
              <a:custGeom>
                <a:avLst/>
                <a:gdLst>
                  <a:gd name="T0" fmla="*/ 25 w 26"/>
                  <a:gd name="T1" fmla="*/ 9 h 11"/>
                  <a:gd name="T2" fmla="*/ 18 w 26"/>
                  <a:gd name="T3" fmla="*/ 8 h 11"/>
                  <a:gd name="T4" fmla="*/ 10 w 26"/>
                  <a:gd name="T5" fmla="*/ 10 h 11"/>
                  <a:gd name="T6" fmla="*/ 3 w 26"/>
                  <a:gd name="T7" fmla="*/ 6 h 11"/>
                  <a:gd name="T8" fmla="*/ 2 w 26"/>
                  <a:gd name="T9" fmla="*/ 1 h 11"/>
                  <a:gd name="T10" fmla="*/ 8 w 26"/>
                  <a:gd name="T11" fmla="*/ 2 h 11"/>
                  <a:gd name="T12" fmla="*/ 17 w 26"/>
                  <a:gd name="T13" fmla="*/ 2 h 11"/>
                  <a:gd name="T14" fmla="*/ 22 w 26"/>
                  <a:gd name="T15" fmla="*/ 5 h 11"/>
                  <a:gd name="T16" fmla="*/ 25 w 26"/>
                  <a:gd name="T17" fmla="*/ 9 h 11"/>
                  <a:gd name="T18" fmla="*/ 25 w 26"/>
                  <a:gd name="T1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1">
                    <a:moveTo>
                      <a:pt x="25" y="9"/>
                    </a:moveTo>
                    <a:cubicBezTo>
                      <a:pt x="22" y="9"/>
                      <a:pt x="20" y="8"/>
                      <a:pt x="18" y="8"/>
                    </a:cubicBezTo>
                    <a:cubicBezTo>
                      <a:pt x="15" y="8"/>
                      <a:pt x="13" y="10"/>
                      <a:pt x="10" y="10"/>
                    </a:cubicBezTo>
                    <a:cubicBezTo>
                      <a:pt x="7" y="11"/>
                      <a:pt x="6" y="7"/>
                      <a:pt x="3" y="6"/>
                    </a:cubicBezTo>
                    <a:cubicBezTo>
                      <a:pt x="2" y="5"/>
                      <a:pt x="0" y="3"/>
                      <a:pt x="2" y="1"/>
                    </a:cubicBezTo>
                    <a:cubicBezTo>
                      <a:pt x="3" y="0"/>
                      <a:pt x="7" y="2"/>
                      <a:pt x="8" y="2"/>
                    </a:cubicBezTo>
                    <a:cubicBezTo>
                      <a:pt x="11" y="3"/>
                      <a:pt x="14" y="1"/>
                      <a:pt x="17" y="2"/>
                    </a:cubicBezTo>
                    <a:cubicBezTo>
                      <a:pt x="19" y="2"/>
                      <a:pt x="20" y="4"/>
                      <a:pt x="22" y="5"/>
                    </a:cubicBezTo>
                    <a:cubicBezTo>
                      <a:pt x="22" y="6"/>
                      <a:pt x="25" y="9"/>
                      <a:pt x="25" y="9"/>
                    </a:cubicBezTo>
                    <a:cubicBezTo>
                      <a:pt x="23" y="9"/>
                      <a:pt x="26" y="9"/>
                      <a:pt x="25" y="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Freeform 556">
                <a:extLst>
                  <a:ext uri="{FF2B5EF4-FFF2-40B4-BE49-F238E27FC236}">
                    <a16:creationId xmlns:a16="http://schemas.microsoft.com/office/drawing/2014/main" id="{69422B7A-9650-3C45-BD16-7F070F784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0397" y="6452889"/>
                <a:ext cx="246867" cy="172114"/>
              </a:xfrm>
              <a:custGeom>
                <a:avLst/>
                <a:gdLst>
                  <a:gd name="T0" fmla="*/ 27 w 29"/>
                  <a:gd name="T1" fmla="*/ 16 h 19"/>
                  <a:gd name="T2" fmla="*/ 24 w 29"/>
                  <a:gd name="T3" fmla="*/ 12 h 19"/>
                  <a:gd name="T4" fmla="*/ 19 w 29"/>
                  <a:gd name="T5" fmla="*/ 10 h 19"/>
                  <a:gd name="T6" fmla="*/ 14 w 29"/>
                  <a:gd name="T7" fmla="*/ 3 h 19"/>
                  <a:gd name="T8" fmla="*/ 8 w 29"/>
                  <a:gd name="T9" fmla="*/ 2 h 19"/>
                  <a:gd name="T10" fmla="*/ 2 w 29"/>
                  <a:gd name="T11" fmla="*/ 0 h 19"/>
                  <a:gd name="T12" fmla="*/ 3 w 29"/>
                  <a:gd name="T13" fmla="*/ 2 h 19"/>
                  <a:gd name="T14" fmla="*/ 5 w 29"/>
                  <a:gd name="T15" fmla="*/ 3 h 19"/>
                  <a:gd name="T16" fmla="*/ 6 w 29"/>
                  <a:gd name="T17" fmla="*/ 4 h 19"/>
                  <a:gd name="T18" fmla="*/ 4 w 29"/>
                  <a:gd name="T19" fmla="*/ 2 h 19"/>
                  <a:gd name="T20" fmla="*/ 4 w 29"/>
                  <a:gd name="T21" fmla="*/ 4 h 19"/>
                  <a:gd name="T22" fmla="*/ 7 w 29"/>
                  <a:gd name="T23" fmla="*/ 6 h 19"/>
                  <a:gd name="T24" fmla="*/ 12 w 29"/>
                  <a:gd name="T25" fmla="*/ 9 h 19"/>
                  <a:gd name="T26" fmla="*/ 10 w 29"/>
                  <a:gd name="T27" fmla="*/ 10 h 19"/>
                  <a:gd name="T28" fmla="*/ 14 w 29"/>
                  <a:gd name="T29" fmla="*/ 10 h 19"/>
                  <a:gd name="T30" fmla="*/ 14 w 29"/>
                  <a:gd name="T31" fmla="*/ 12 h 19"/>
                  <a:gd name="T32" fmla="*/ 19 w 29"/>
                  <a:gd name="T33" fmla="*/ 12 h 19"/>
                  <a:gd name="T34" fmla="*/ 27 w 29"/>
                  <a:gd name="T35" fmla="*/ 16 h 19"/>
                  <a:gd name="T36" fmla="*/ 27 w 29"/>
                  <a:gd name="T3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19">
                    <a:moveTo>
                      <a:pt x="27" y="16"/>
                    </a:moveTo>
                    <a:cubicBezTo>
                      <a:pt x="26" y="15"/>
                      <a:pt x="25" y="13"/>
                      <a:pt x="24" y="12"/>
                    </a:cubicBezTo>
                    <a:cubicBezTo>
                      <a:pt x="23" y="10"/>
                      <a:pt x="21" y="10"/>
                      <a:pt x="19" y="10"/>
                    </a:cubicBezTo>
                    <a:cubicBezTo>
                      <a:pt x="17" y="8"/>
                      <a:pt x="17" y="4"/>
                      <a:pt x="14" y="3"/>
                    </a:cubicBezTo>
                    <a:cubicBezTo>
                      <a:pt x="13" y="3"/>
                      <a:pt x="10" y="3"/>
                      <a:pt x="8" y="2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0" y="0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4"/>
                      <a:pt x="4" y="3"/>
                      <a:pt x="4" y="2"/>
                    </a:cubicBezTo>
                    <a:cubicBezTo>
                      <a:pt x="4" y="2"/>
                      <a:pt x="4" y="4"/>
                      <a:pt x="4" y="4"/>
                    </a:cubicBezTo>
                    <a:cubicBezTo>
                      <a:pt x="4" y="6"/>
                      <a:pt x="6" y="6"/>
                      <a:pt x="7" y="6"/>
                    </a:cubicBezTo>
                    <a:cubicBezTo>
                      <a:pt x="7" y="6"/>
                      <a:pt x="12" y="9"/>
                      <a:pt x="12" y="9"/>
                    </a:cubicBezTo>
                    <a:cubicBezTo>
                      <a:pt x="12" y="9"/>
                      <a:pt x="11" y="9"/>
                      <a:pt x="10" y="10"/>
                    </a:cubicBezTo>
                    <a:cubicBezTo>
                      <a:pt x="10" y="10"/>
                      <a:pt x="14" y="10"/>
                      <a:pt x="14" y="10"/>
                    </a:cubicBezTo>
                    <a:cubicBezTo>
                      <a:pt x="16" y="11"/>
                      <a:pt x="14" y="12"/>
                      <a:pt x="14" y="12"/>
                    </a:cubicBezTo>
                    <a:cubicBezTo>
                      <a:pt x="15" y="13"/>
                      <a:pt x="18" y="12"/>
                      <a:pt x="19" y="12"/>
                    </a:cubicBezTo>
                    <a:cubicBezTo>
                      <a:pt x="14" y="13"/>
                      <a:pt x="29" y="19"/>
                      <a:pt x="27" y="16"/>
                    </a:cubicBezTo>
                    <a:cubicBezTo>
                      <a:pt x="26" y="15"/>
                      <a:pt x="28" y="18"/>
                      <a:pt x="27" y="1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Freeform 557">
                <a:extLst>
                  <a:ext uri="{FF2B5EF4-FFF2-40B4-BE49-F238E27FC236}">
                    <a16:creationId xmlns:a16="http://schemas.microsoft.com/office/drawing/2014/main" id="{E5087E65-E202-DF47-A008-3161CBC6B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5808" y="6253115"/>
                <a:ext cx="110363" cy="126011"/>
              </a:xfrm>
              <a:custGeom>
                <a:avLst/>
                <a:gdLst>
                  <a:gd name="T0" fmla="*/ 11 w 13"/>
                  <a:gd name="T1" fmla="*/ 14 h 14"/>
                  <a:gd name="T2" fmla="*/ 11 w 13"/>
                  <a:gd name="T3" fmla="*/ 14 h 14"/>
                  <a:gd name="T4" fmla="*/ 8 w 13"/>
                  <a:gd name="T5" fmla="*/ 11 h 14"/>
                  <a:gd name="T6" fmla="*/ 7 w 13"/>
                  <a:gd name="T7" fmla="*/ 7 h 14"/>
                  <a:gd name="T8" fmla="*/ 6 w 13"/>
                  <a:gd name="T9" fmla="*/ 5 h 14"/>
                  <a:gd name="T10" fmla="*/ 7 w 13"/>
                  <a:gd name="T11" fmla="*/ 2 h 14"/>
                  <a:gd name="T12" fmla="*/ 4 w 13"/>
                  <a:gd name="T13" fmla="*/ 4 h 14"/>
                  <a:gd name="T14" fmla="*/ 6 w 13"/>
                  <a:gd name="T15" fmla="*/ 1 h 14"/>
                  <a:gd name="T16" fmla="*/ 1 w 13"/>
                  <a:gd name="T17" fmla="*/ 0 h 14"/>
                  <a:gd name="T18" fmla="*/ 3 w 13"/>
                  <a:gd name="T19" fmla="*/ 6 h 14"/>
                  <a:gd name="T20" fmla="*/ 11 w 13"/>
                  <a:gd name="T21" fmla="*/ 14 h 14"/>
                  <a:gd name="T22" fmla="*/ 11 w 13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4">
                    <a:moveTo>
                      <a:pt x="11" y="14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3"/>
                      <a:pt x="9" y="11"/>
                      <a:pt x="8" y="11"/>
                    </a:cubicBezTo>
                    <a:cubicBezTo>
                      <a:pt x="7" y="9"/>
                      <a:pt x="8" y="8"/>
                      <a:pt x="7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5" y="3"/>
                      <a:pt x="6" y="3"/>
                      <a:pt x="7" y="2"/>
                    </a:cubicBezTo>
                    <a:cubicBezTo>
                      <a:pt x="9" y="0"/>
                      <a:pt x="3" y="3"/>
                      <a:pt x="4" y="4"/>
                    </a:cubicBezTo>
                    <a:cubicBezTo>
                      <a:pt x="3" y="3"/>
                      <a:pt x="6" y="1"/>
                      <a:pt x="6" y="1"/>
                    </a:cubicBezTo>
                    <a:cubicBezTo>
                      <a:pt x="5" y="0"/>
                      <a:pt x="1" y="0"/>
                      <a:pt x="1" y="0"/>
                    </a:cubicBezTo>
                    <a:cubicBezTo>
                      <a:pt x="0" y="1"/>
                      <a:pt x="2" y="5"/>
                      <a:pt x="3" y="6"/>
                    </a:cubicBezTo>
                    <a:cubicBezTo>
                      <a:pt x="5" y="8"/>
                      <a:pt x="8" y="13"/>
                      <a:pt x="11" y="14"/>
                    </a:cubicBezTo>
                    <a:cubicBezTo>
                      <a:pt x="13" y="14"/>
                      <a:pt x="8" y="13"/>
                      <a:pt x="11" y="1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Freeform 558">
                <a:extLst>
                  <a:ext uri="{FF2B5EF4-FFF2-40B4-BE49-F238E27FC236}">
                    <a16:creationId xmlns:a16="http://schemas.microsoft.com/office/drawing/2014/main" id="{B97C29C4-DFDC-1942-9E16-F50BB218C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4522" y="6108664"/>
                <a:ext cx="34852" cy="36881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3 w 4"/>
                  <a:gd name="T5" fmla="*/ 3 h 4"/>
                  <a:gd name="T6" fmla="*/ 3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2" y="2"/>
                      <a:pt x="0" y="2"/>
                      <a:pt x="2" y="1"/>
                    </a:cubicBezTo>
                    <a:cubicBezTo>
                      <a:pt x="3" y="0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8" name="Freeform 559">
                <a:extLst>
                  <a:ext uri="{FF2B5EF4-FFF2-40B4-BE49-F238E27FC236}">
                    <a16:creationId xmlns:a16="http://schemas.microsoft.com/office/drawing/2014/main" id="{5EAFD613-A4D0-0B44-A2E9-2F97CD1EE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0955" y="6065639"/>
                <a:ext cx="52276" cy="52247"/>
              </a:xfrm>
              <a:custGeom>
                <a:avLst/>
                <a:gdLst>
                  <a:gd name="T0" fmla="*/ 5 w 6"/>
                  <a:gd name="T1" fmla="*/ 2 h 6"/>
                  <a:gd name="T2" fmla="*/ 0 w 6"/>
                  <a:gd name="T3" fmla="*/ 1 h 6"/>
                  <a:gd name="T4" fmla="*/ 1 w 6"/>
                  <a:gd name="T5" fmla="*/ 3 h 6"/>
                  <a:gd name="T6" fmla="*/ 1 w 6"/>
                  <a:gd name="T7" fmla="*/ 6 h 6"/>
                  <a:gd name="T8" fmla="*/ 5 w 6"/>
                  <a:gd name="T9" fmla="*/ 5 h 6"/>
                  <a:gd name="T10" fmla="*/ 3 w 6"/>
                  <a:gd name="T11" fmla="*/ 3 h 6"/>
                  <a:gd name="T12" fmla="*/ 5 w 6"/>
                  <a:gd name="T13" fmla="*/ 2 h 6"/>
                  <a:gd name="T14" fmla="*/ 5 w 6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5" y="2"/>
                    </a:moveTo>
                    <a:cubicBezTo>
                      <a:pt x="4" y="2"/>
                      <a:pt x="1" y="0"/>
                      <a:pt x="0" y="1"/>
                    </a:cubicBezTo>
                    <a:cubicBezTo>
                      <a:pt x="1" y="0"/>
                      <a:pt x="2" y="4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5" y="4"/>
                      <a:pt x="5" y="5"/>
                    </a:cubicBezTo>
                    <a:cubicBezTo>
                      <a:pt x="5" y="4"/>
                      <a:pt x="4" y="4"/>
                      <a:pt x="3" y="3"/>
                    </a:cubicBezTo>
                    <a:cubicBezTo>
                      <a:pt x="4" y="4"/>
                      <a:pt x="6" y="2"/>
                      <a:pt x="5" y="2"/>
                    </a:cubicBezTo>
                    <a:cubicBezTo>
                      <a:pt x="4" y="2"/>
                      <a:pt x="6" y="2"/>
                      <a:pt x="5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Freeform 560">
                <a:extLst>
                  <a:ext uri="{FF2B5EF4-FFF2-40B4-BE49-F238E27FC236}">
                    <a16:creationId xmlns:a16="http://schemas.microsoft.com/office/drawing/2014/main" id="{1E3A798A-AC23-6544-AA23-395317AB0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07721" y="6081004"/>
                <a:ext cx="31949" cy="55320"/>
              </a:xfrm>
              <a:custGeom>
                <a:avLst/>
                <a:gdLst>
                  <a:gd name="T0" fmla="*/ 2 w 4"/>
                  <a:gd name="T1" fmla="*/ 0 h 6"/>
                  <a:gd name="T2" fmla="*/ 2 w 4"/>
                  <a:gd name="T3" fmla="*/ 2 h 6"/>
                  <a:gd name="T4" fmla="*/ 2 w 4"/>
                  <a:gd name="T5" fmla="*/ 5 h 6"/>
                  <a:gd name="T6" fmla="*/ 3 w 4"/>
                  <a:gd name="T7" fmla="*/ 3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0" y="0"/>
                      <a:pt x="2" y="1"/>
                      <a:pt x="2" y="2"/>
                    </a:cubicBezTo>
                    <a:cubicBezTo>
                      <a:pt x="2" y="3"/>
                      <a:pt x="1" y="5"/>
                      <a:pt x="2" y="5"/>
                    </a:cubicBezTo>
                    <a:cubicBezTo>
                      <a:pt x="3" y="6"/>
                      <a:pt x="3" y="3"/>
                      <a:pt x="3" y="3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Freeform 561">
                <a:extLst>
                  <a:ext uri="{FF2B5EF4-FFF2-40B4-BE49-F238E27FC236}">
                    <a16:creationId xmlns:a16="http://schemas.microsoft.com/office/drawing/2014/main" id="{2D915E84-A389-9946-95D9-EBAAD64B6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5442" y="6028754"/>
                <a:ext cx="43564" cy="98348"/>
              </a:xfrm>
              <a:custGeom>
                <a:avLst/>
                <a:gdLst>
                  <a:gd name="T0" fmla="*/ 4 w 5"/>
                  <a:gd name="T1" fmla="*/ 10 h 11"/>
                  <a:gd name="T2" fmla="*/ 2 w 5"/>
                  <a:gd name="T3" fmla="*/ 6 h 11"/>
                  <a:gd name="T4" fmla="*/ 1 w 5"/>
                  <a:gd name="T5" fmla="*/ 3 h 11"/>
                  <a:gd name="T6" fmla="*/ 5 w 5"/>
                  <a:gd name="T7" fmla="*/ 5 h 11"/>
                  <a:gd name="T8" fmla="*/ 4 w 5"/>
                  <a:gd name="T9" fmla="*/ 10 h 11"/>
                  <a:gd name="T10" fmla="*/ 4 w 5"/>
                  <a:gd name="T1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4" y="10"/>
                    </a:moveTo>
                    <a:cubicBezTo>
                      <a:pt x="4" y="9"/>
                      <a:pt x="2" y="6"/>
                      <a:pt x="2" y="6"/>
                    </a:cubicBezTo>
                    <a:cubicBezTo>
                      <a:pt x="4" y="4"/>
                      <a:pt x="0" y="4"/>
                      <a:pt x="1" y="3"/>
                    </a:cubicBezTo>
                    <a:cubicBezTo>
                      <a:pt x="2" y="0"/>
                      <a:pt x="5" y="5"/>
                      <a:pt x="5" y="5"/>
                    </a:cubicBezTo>
                    <a:cubicBezTo>
                      <a:pt x="5" y="6"/>
                      <a:pt x="5" y="11"/>
                      <a:pt x="4" y="10"/>
                    </a:cubicBezTo>
                    <a:cubicBezTo>
                      <a:pt x="4" y="9"/>
                      <a:pt x="5" y="11"/>
                      <a:pt x="4" y="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1" name="Freeform 562">
                <a:extLst>
                  <a:ext uri="{FF2B5EF4-FFF2-40B4-BE49-F238E27FC236}">
                    <a16:creationId xmlns:a16="http://schemas.microsoft.com/office/drawing/2014/main" id="{1BB368D5-01DD-1D4C-BEFC-1641FAEC0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0590" y="5991873"/>
                <a:ext cx="60991" cy="64541"/>
              </a:xfrm>
              <a:custGeom>
                <a:avLst/>
                <a:gdLst>
                  <a:gd name="T0" fmla="*/ 4 w 7"/>
                  <a:gd name="T1" fmla="*/ 6 h 7"/>
                  <a:gd name="T2" fmla="*/ 2 w 7"/>
                  <a:gd name="T3" fmla="*/ 3 h 7"/>
                  <a:gd name="T4" fmla="*/ 0 w 7"/>
                  <a:gd name="T5" fmla="*/ 2 h 7"/>
                  <a:gd name="T6" fmla="*/ 5 w 7"/>
                  <a:gd name="T7" fmla="*/ 1 h 7"/>
                  <a:gd name="T8" fmla="*/ 4 w 7"/>
                  <a:gd name="T9" fmla="*/ 3 h 7"/>
                  <a:gd name="T10" fmla="*/ 7 w 7"/>
                  <a:gd name="T11" fmla="*/ 4 h 7"/>
                  <a:gd name="T12" fmla="*/ 5 w 7"/>
                  <a:gd name="T13" fmla="*/ 5 h 7"/>
                  <a:gd name="T14" fmla="*/ 4 w 7"/>
                  <a:gd name="T15" fmla="*/ 6 h 7"/>
                  <a:gd name="T16" fmla="*/ 4 w 7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4" y="6"/>
                    </a:moveTo>
                    <a:cubicBezTo>
                      <a:pt x="2" y="4"/>
                      <a:pt x="1" y="4"/>
                      <a:pt x="2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1"/>
                      <a:pt x="4" y="0"/>
                      <a:pt x="5" y="1"/>
                    </a:cubicBezTo>
                    <a:cubicBezTo>
                      <a:pt x="5" y="1"/>
                      <a:pt x="3" y="2"/>
                      <a:pt x="4" y="3"/>
                    </a:cubicBezTo>
                    <a:cubicBezTo>
                      <a:pt x="5" y="3"/>
                      <a:pt x="7" y="4"/>
                      <a:pt x="7" y="4"/>
                    </a:cubicBezTo>
                    <a:cubicBezTo>
                      <a:pt x="7" y="5"/>
                      <a:pt x="5" y="5"/>
                      <a:pt x="5" y="5"/>
                    </a:cubicBezTo>
                    <a:cubicBezTo>
                      <a:pt x="4" y="5"/>
                      <a:pt x="5" y="7"/>
                      <a:pt x="4" y="6"/>
                    </a:cubicBezTo>
                    <a:cubicBezTo>
                      <a:pt x="2" y="5"/>
                      <a:pt x="4" y="6"/>
                      <a:pt x="4" y="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2" name="Freeform 563">
                <a:extLst>
                  <a:ext uri="{FF2B5EF4-FFF2-40B4-BE49-F238E27FC236}">
                    <a16:creationId xmlns:a16="http://schemas.microsoft.com/office/drawing/2014/main" id="{C867BEDE-E4F1-4047-AA4A-0C604F30F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1581" y="5991873"/>
                <a:ext cx="58087" cy="82983"/>
              </a:xfrm>
              <a:custGeom>
                <a:avLst/>
                <a:gdLst>
                  <a:gd name="T0" fmla="*/ 3 w 7"/>
                  <a:gd name="T1" fmla="*/ 8 h 9"/>
                  <a:gd name="T2" fmla="*/ 4 w 7"/>
                  <a:gd name="T3" fmla="*/ 6 h 9"/>
                  <a:gd name="T4" fmla="*/ 2 w 7"/>
                  <a:gd name="T5" fmla="*/ 4 h 9"/>
                  <a:gd name="T6" fmla="*/ 3 w 7"/>
                  <a:gd name="T7" fmla="*/ 1 h 9"/>
                  <a:gd name="T8" fmla="*/ 6 w 7"/>
                  <a:gd name="T9" fmla="*/ 5 h 9"/>
                  <a:gd name="T10" fmla="*/ 3 w 7"/>
                  <a:gd name="T11" fmla="*/ 8 h 9"/>
                  <a:gd name="T12" fmla="*/ 3 w 7"/>
                  <a:gd name="T13" fmla="*/ 8 h 9"/>
                  <a:gd name="T14" fmla="*/ 3 w 7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8"/>
                    </a:moveTo>
                    <a:cubicBezTo>
                      <a:pt x="4" y="7"/>
                      <a:pt x="5" y="7"/>
                      <a:pt x="4" y="6"/>
                    </a:cubicBezTo>
                    <a:cubicBezTo>
                      <a:pt x="4" y="5"/>
                      <a:pt x="2" y="5"/>
                      <a:pt x="2" y="4"/>
                    </a:cubicBezTo>
                    <a:cubicBezTo>
                      <a:pt x="3" y="3"/>
                      <a:pt x="0" y="0"/>
                      <a:pt x="3" y="1"/>
                    </a:cubicBezTo>
                    <a:cubicBezTo>
                      <a:pt x="6" y="2"/>
                      <a:pt x="6" y="3"/>
                      <a:pt x="6" y="5"/>
                    </a:cubicBezTo>
                    <a:cubicBezTo>
                      <a:pt x="7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2" y="9"/>
                      <a:pt x="3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3" name="Freeform 564">
                <a:extLst>
                  <a:ext uri="{FF2B5EF4-FFF2-40B4-BE49-F238E27FC236}">
                    <a16:creationId xmlns:a16="http://schemas.microsoft.com/office/drawing/2014/main" id="{E4ECBB8E-4BBB-BA4C-ADAA-AB4F28255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4154" y="6010314"/>
                <a:ext cx="26139" cy="9220"/>
              </a:xfrm>
              <a:custGeom>
                <a:avLst/>
                <a:gdLst>
                  <a:gd name="T0" fmla="*/ 2 w 3"/>
                  <a:gd name="T1" fmla="*/ 1 h 1"/>
                  <a:gd name="T2" fmla="*/ 0 w 3"/>
                  <a:gd name="T3" fmla="*/ 0 h 1"/>
                  <a:gd name="T4" fmla="*/ 3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4" name="Freeform 565">
                <a:extLst>
                  <a:ext uri="{FF2B5EF4-FFF2-40B4-BE49-F238E27FC236}">
                    <a16:creationId xmlns:a16="http://schemas.microsoft.com/office/drawing/2014/main" id="{1330D04C-2273-234A-8C8F-C4D394254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5134" y="6019536"/>
                <a:ext cx="113267" cy="61468"/>
              </a:xfrm>
              <a:custGeom>
                <a:avLst/>
                <a:gdLst>
                  <a:gd name="T0" fmla="*/ 10 w 13"/>
                  <a:gd name="T1" fmla="*/ 1 h 7"/>
                  <a:gd name="T2" fmla="*/ 7 w 13"/>
                  <a:gd name="T3" fmla="*/ 1 h 7"/>
                  <a:gd name="T4" fmla="*/ 5 w 13"/>
                  <a:gd name="T5" fmla="*/ 1 h 7"/>
                  <a:gd name="T6" fmla="*/ 5 w 13"/>
                  <a:gd name="T7" fmla="*/ 4 h 7"/>
                  <a:gd name="T8" fmla="*/ 1 w 13"/>
                  <a:gd name="T9" fmla="*/ 3 h 7"/>
                  <a:gd name="T10" fmla="*/ 1 w 13"/>
                  <a:gd name="T11" fmla="*/ 6 h 7"/>
                  <a:gd name="T12" fmla="*/ 11 w 13"/>
                  <a:gd name="T13" fmla="*/ 4 h 7"/>
                  <a:gd name="T14" fmla="*/ 9 w 13"/>
                  <a:gd name="T15" fmla="*/ 3 h 7"/>
                  <a:gd name="T16" fmla="*/ 12 w 13"/>
                  <a:gd name="T17" fmla="*/ 3 h 7"/>
                  <a:gd name="T18" fmla="*/ 10 w 13"/>
                  <a:gd name="T19" fmla="*/ 1 h 7"/>
                  <a:gd name="T20" fmla="*/ 10 w 13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10" y="1"/>
                    </a:move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3" y="2"/>
                      <a:pt x="4" y="4"/>
                      <a:pt x="5" y="4"/>
                    </a:cubicBezTo>
                    <a:cubicBezTo>
                      <a:pt x="4" y="4"/>
                      <a:pt x="2" y="1"/>
                      <a:pt x="1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10" y="5"/>
                      <a:pt x="11" y="4"/>
                    </a:cubicBezTo>
                    <a:cubicBezTo>
                      <a:pt x="11" y="4"/>
                      <a:pt x="10" y="3"/>
                      <a:pt x="9" y="3"/>
                    </a:cubicBezTo>
                    <a:cubicBezTo>
                      <a:pt x="10" y="3"/>
                      <a:pt x="12" y="3"/>
                      <a:pt x="12" y="3"/>
                    </a:cubicBezTo>
                    <a:cubicBezTo>
                      <a:pt x="13" y="2"/>
                      <a:pt x="11" y="0"/>
                      <a:pt x="10" y="1"/>
                    </a:cubicBezTo>
                    <a:cubicBezTo>
                      <a:pt x="9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Freeform 566">
                <a:extLst>
                  <a:ext uri="{FF2B5EF4-FFF2-40B4-BE49-F238E27FC236}">
                    <a16:creationId xmlns:a16="http://schemas.microsoft.com/office/drawing/2014/main" id="{04720EB5-4F4E-3247-9E00-74EC52E35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8699" y="5964213"/>
                <a:ext cx="69703" cy="64541"/>
              </a:xfrm>
              <a:custGeom>
                <a:avLst/>
                <a:gdLst>
                  <a:gd name="T0" fmla="*/ 2 w 8"/>
                  <a:gd name="T1" fmla="*/ 6 h 7"/>
                  <a:gd name="T2" fmla="*/ 5 w 8"/>
                  <a:gd name="T3" fmla="*/ 4 h 7"/>
                  <a:gd name="T4" fmla="*/ 8 w 8"/>
                  <a:gd name="T5" fmla="*/ 4 h 7"/>
                  <a:gd name="T6" fmla="*/ 5 w 8"/>
                  <a:gd name="T7" fmla="*/ 2 h 7"/>
                  <a:gd name="T8" fmla="*/ 2 w 8"/>
                  <a:gd name="T9" fmla="*/ 6 h 7"/>
                  <a:gd name="T10" fmla="*/ 2 w 8"/>
                  <a:gd name="T11" fmla="*/ 6 h 7"/>
                  <a:gd name="T12" fmla="*/ 2 w 8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3" y="5"/>
                      <a:pt x="4" y="5"/>
                      <a:pt x="5" y="4"/>
                    </a:cubicBezTo>
                    <a:cubicBezTo>
                      <a:pt x="6" y="4"/>
                      <a:pt x="8" y="4"/>
                      <a:pt x="8" y="4"/>
                    </a:cubicBezTo>
                    <a:cubicBezTo>
                      <a:pt x="8" y="4"/>
                      <a:pt x="7" y="0"/>
                      <a:pt x="5" y="2"/>
                    </a:cubicBezTo>
                    <a:cubicBezTo>
                      <a:pt x="5" y="2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0" y="7"/>
                      <a:pt x="2" y="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6" name="Freeform 567">
                <a:extLst>
                  <a:ext uri="{FF2B5EF4-FFF2-40B4-BE49-F238E27FC236}">
                    <a16:creationId xmlns:a16="http://schemas.microsoft.com/office/drawing/2014/main" id="{77571308-03AA-F044-9B3A-234DF8638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3675" y="6210085"/>
                <a:ext cx="84225" cy="33809"/>
              </a:xfrm>
              <a:custGeom>
                <a:avLst/>
                <a:gdLst>
                  <a:gd name="T0" fmla="*/ 9 w 10"/>
                  <a:gd name="T1" fmla="*/ 2 h 4"/>
                  <a:gd name="T2" fmla="*/ 9 w 10"/>
                  <a:gd name="T3" fmla="*/ 1 h 4"/>
                  <a:gd name="T4" fmla="*/ 6 w 10"/>
                  <a:gd name="T5" fmla="*/ 0 h 4"/>
                  <a:gd name="T6" fmla="*/ 2 w 10"/>
                  <a:gd name="T7" fmla="*/ 2 h 4"/>
                  <a:gd name="T8" fmla="*/ 3 w 10"/>
                  <a:gd name="T9" fmla="*/ 4 h 4"/>
                  <a:gd name="T10" fmla="*/ 9 w 10"/>
                  <a:gd name="T11" fmla="*/ 2 h 4"/>
                  <a:gd name="T12" fmla="*/ 9 w 10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9" y="2"/>
                    </a:moveTo>
                    <a:cubicBezTo>
                      <a:pt x="10" y="2"/>
                      <a:pt x="8" y="1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1"/>
                      <a:pt x="3" y="1"/>
                      <a:pt x="2" y="2"/>
                    </a:cubicBezTo>
                    <a:cubicBezTo>
                      <a:pt x="0" y="3"/>
                      <a:pt x="2" y="4"/>
                      <a:pt x="3" y="4"/>
                    </a:cubicBezTo>
                    <a:cubicBezTo>
                      <a:pt x="5" y="4"/>
                      <a:pt x="7" y="1"/>
                      <a:pt x="9" y="2"/>
                    </a:cubicBezTo>
                    <a:cubicBezTo>
                      <a:pt x="10" y="2"/>
                      <a:pt x="7" y="1"/>
                      <a:pt x="9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7" name="Freeform 568">
                <a:extLst>
                  <a:ext uri="{FF2B5EF4-FFF2-40B4-BE49-F238E27FC236}">
                    <a16:creationId xmlns:a16="http://schemas.microsoft.com/office/drawing/2014/main" id="{487D01F6-6F4D-6B44-9F8F-B6A80059D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2023" y="6262335"/>
                <a:ext cx="49373" cy="46103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2 h 5"/>
                  <a:gd name="T4" fmla="*/ 3 w 6"/>
                  <a:gd name="T5" fmla="*/ 4 h 5"/>
                  <a:gd name="T6" fmla="*/ 0 w 6"/>
                  <a:gd name="T7" fmla="*/ 5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0" y="5"/>
                      <a:pt x="0" y="5"/>
                    </a:cubicBezTo>
                    <a:cubicBezTo>
                      <a:pt x="0" y="5"/>
                      <a:pt x="6" y="5"/>
                      <a:pt x="6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8" name="Freeform 569">
                <a:extLst>
                  <a:ext uri="{FF2B5EF4-FFF2-40B4-BE49-F238E27FC236}">
                    <a16:creationId xmlns:a16="http://schemas.microsoft.com/office/drawing/2014/main" id="{3B43B43D-5836-084A-8173-B5FA44295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7642" y="5143609"/>
                <a:ext cx="177165" cy="116789"/>
              </a:xfrm>
              <a:custGeom>
                <a:avLst/>
                <a:gdLst>
                  <a:gd name="T0" fmla="*/ 19 w 21"/>
                  <a:gd name="T1" fmla="*/ 9 h 13"/>
                  <a:gd name="T2" fmla="*/ 18 w 21"/>
                  <a:gd name="T3" fmla="*/ 7 h 13"/>
                  <a:gd name="T4" fmla="*/ 14 w 21"/>
                  <a:gd name="T5" fmla="*/ 4 h 13"/>
                  <a:gd name="T6" fmla="*/ 8 w 21"/>
                  <a:gd name="T7" fmla="*/ 1 h 13"/>
                  <a:gd name="T8" fmla="*/ 5 w 21"/>
                  <a:gd name="T9" fmla="*/ 6 h 13"/>
                  <a:gd name="T10" fmla="*/ 0 w 21"/>
                  <a:gd name="T11" fmla="*/ 8 h 13"/>
                  <a:gd name="T12" fmla="*/ 7 w 21"/>
                  <a:gd name="T13" fmla="*/ 11 h 13"/>
                  <a:gd name="T14" fmla="*/ 15 w 21"/>
                  <a:gd name="T15" fmla="*/ 12 h 13"/>
                  <a:gd name="T16" fmla="*/ 20 w 21"/>
                  <a:gd name="T17" fmla="*/ 9 h 13"/>
                  <a:gd name="T18" fmla="*/ 19 w 21"/>
                  <a:gd name="T19" fmla="*/ 9 h 13"/>
                  <a:gd name="T20" fmla="*/ 19 w 21"/>
                  <a:gd name="T2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3">
                    <a:moveTo>
                      <a:pt x="19" y="9"/>
                    </a:moveTo>
                    <a:cubicBezTo>
                      <a:pt x="15" y="10"/>
                      <a:pt x="19" y="8"/>
                      <a:pt x="18" y="7"/>
                    </a:cubicBezTo>
                    <a:cubicBezTo>
                      <a:pt x="17" y="7"/>
                      <a:pt x="15" y="4"/>
                      <a:pt x="14" y="4"/>
                    </a:cubicBezTo>
                    <a:cubicBezTo>
                      <a:pt x="12" y="4"/>
                      <a:pt x="10" y="1"/>
                      <a:pt x="8" y="1"/>
                    </a:cubicBezTo>
                    <a:cubicBezTo>
                      <a:pt x="6" y="0"/>
                      <a:pt x="6" y="5"/>
                      <a:pt x="5" y="6"/>
                    </a:cubicBezTo>
                    <a:cubicBezTo>
                      <a:pt x="4" y="6"/>
                      <a:pt x="0" y="6"/>
                      <a:pt x="0" y="8"/>
                    </a:cubicBezTo>
                    <a:cubicBezTo>
                      <a:pt x="1" y="10"/>
                      <a:pt x="6" y="11"/>
                      <a:pt x="7" y="11"/>
                    </a:cubicBezTo>
                    <a:cubicBezTo>
                      <a:pt x="9" y="12"/>
                      <a:pt x="13" y="13"/>
                      <a:pt x="15" y="12"/>
                    </a:cubicBezTo>
                    <a:cubicBezTo>
                      <a:pt x="15" y="12"/>
                      <a:pt x="20" y="10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8" y="10"/>
                      <a:pt x="21" y="9"/>
                      <a:pt x="19" y="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9" name="Freeform 570">
                <a:extLst>
                  <a:ext uri="{FF2B5EF4-FFF2-40B4-BE49-F238E27FC236}">
                    <a16:creationId xmlns:a16="http://schemas.microsoft.com/office/drawing/2014/main" id="{CB3940AD-E8A6-1149-B418-C6F710C8B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6653" y="5198932"/>
                <a:ext cx="43564" cy="33809"/>
              </a:xfrm>
              <a:custGeom>
                <a:avLst/>
                <a:gdLst>
                  <a:gd name="T0" fmla="*/ 2 w 5"/>
                  <a:gd name="T1" fmla="*/ 4 h 4"/>
                  <a:gd name="T2" fmla="*/ 4 w 5"/>
                  <a:gd name="T3" fmla="*/ 1 h 4"/>
                  <a:gd name="T4" fmla="*/ 2 w 5"/>
                  <a:gd name="T5" fmla="*/ 4 h 4"/>
                  <a:gd name="T6" fmla="*/ 2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0" y="4"/>
                      <a:pt x="4" y="0"/>
                      <a:pt x="4" y="1"/>
                    </a:cubicBezTo>
                    <a:cubicBezTo>
                      <a:pt x="5" y="1"/>
                      <a:pt x="3" y="4"/>
                      <a:pt x="2" y="4"/>
                    </a:cubicBezTo>
                    <a:cubicBezTo>
                      <a:pt x="1" y="4"/>
                      <a:pt x="4" y="4"/>
                      <a:pt x="2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Freeform 571">
                <a:extLst>
                  <a:ext uri="{FF2B5EF4-FFF2-40B4-BE49-F238E27FC236}">
                    <a16:creationId xmlns:a16="http://schemas.microsoft.com/office/drawing/2014/main" id="{9D11E021-975B-9E4B-82FC-BD4158E91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4374" y="5232737"/>
                <a:ext cx="17427" cy="18441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1" name="Freeform 572">
                <a:extLst>
                  <a:ext uri="{FF2B5EF4-FFF2-40B4-BE49-F238E27FC236}">
                    <a16:creationId xmlns:a16="http://schemas.microsoft.com/office/drawing/2014/main" id="{3712E07C-ACD0-5D42-802E-BEBF5830B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2481" y="4854709"/>
                <a:ext cx="784170" cy="405691"/>
              </a:xfrm>
              <a:custGeom>
                <a:avLst/>
                <a:gdLst>
                  <a:gd name="T0" fmla="*/ 76 w 92"/>
                  <a:gd name="T1" fmla="*/ 41 h 45"/>
                  <a:gd name="T2" fmla="*/ 71 w 92"/>
                  <a:gd name="T3" fmla="*/ 39 h 45"/>
                  <a:gd name="T4" fmla="*/ 61 w 92"/>
                  <a:gd name="T5" fmla="*/ 38 h 45"/>
                  <a:gd name="T6" fmla="*/ 45 w 92"/>
                  <a:gd name="T7" fmla="*/ 43 h 45"/>
                  <a:gd name="T8" fmla="*/ 29 w 92"/>
                  <a:gd name="T9" fmla="*/ 41 h 45"/>
                  <a:gd name="T10" fmla="*/ 21 w 92"/>
                  <a:gd name="T11" fmla="*/ 38 h 45"/>
                  <a:gd name="T12" fmla="*/ 10 w 92"/>
                  <a:gd name="T13" fmla="*/ 31 h 45"/>
                  <a:gd name="T14" fmla="*/ 40 w 92"/>
                  <a:gd name="T15" fmla="*/ 29 h 45"/>
                  <a:gd name="T16" fmla="*/ 9 w 92"/>
                  <a:gd name="T17" fmla="*/ 26 h 45"/>
                  <a:gd name="T18" fmla="*/ 16 w 92"/>
                  <a:gd name="T19" fmla="*/ 19 h 45"/>
                  <a:gd name="T20" fmla="*/ 14 w 92"/>
                  <a:gd name="T21" fmla="*/ 18 h 45"/>
                  <a:gd name="T22" fmla="*/ 7 w 92"/>
                  <a:gd name="T23" fmla="*/ 17 h 45"/>
                  <a:gd name="T24" fmla="*/ 4 w 92"/>
                  <a:gd name="T25" fmla="*/ 11 h 45"/>
                  <a:gd name="T26" fmla="*/ 8 w 92"/>
                  <a:gd name="T27" fmla="*/ 7 h 45"/>
                  <a:gd name="T28" fmla="*/ 24 w 92"/>
                  <a:gd name="T29" fmla="*/ 1 h 45"/>
                  <a:gd name="T30" fmla="*/ 29 w 92"/>
                  <a:gd name="T31" fmla="*/ 7 h 45"/>
                  <a:gd name="T32" fmla="*/ 39 w 92"/>
                  <a:gd name="T33" fmla="*/ 6 h 45"/>
                  <a:gd name="T34" fmla="*/ 43 w 92"/>
                  <a:gd name="T35" fmla="*/ 8 h 45"/>
                  <a:gd name="T36" fmla="*/ 47 w 92"/>
                  <a:gd name="T37" fmla="*/ 9 h 45"/>
                  <a:gd name="T38" fmla="*/ 43 w 92"/>
                  <a:gd name="T39" fmla="*/ 4 h 45"/>
                  <a:gd name="T40" fmla="*/ 54 w 92"/>
                  <a:gd name="T41" fmla="*/ 10 h 45"/>
                  <a:gd name="T42" fmla="*/ 60 w 92"/>
                  <a:gd name="T43" fmla="*/ 14 h 45"/>
                  <a:gd name="T44" fmla="*/ 59 w 92"/>
                  <a:gd name="T45" fmla="*/ 1 h 45"/>
                  <a:gd name="T46" fmla="*/ 69 w 92"/>
                  <a:gd name="T47" fmla="*/ 6 h 45"/>
                  <a:gd name="T48" fmla="*/ 74 w 92"/>
                  <a:gd name="T49" fmla="*/ 19 h 45"/>
                  <a:gd name="T50" fmla="*/ 82 w 92"/>
                  <a:gd name="T51" fmla="*/ 26 h 45"/>
                  <a:gd name="T52" fmla="*/ 92 w 92"/>
                  <a:gd name="T53" fmla="*/ 33 h 45"/>
                  <a:gd name="T54" fmla="*/ 83 w 92"/>
                  <a:gd name="T55" fmla="*/ 35 h 45"/>
                  <a:gd name="T56" fmla="*/ 81 w 92"/>
                  <a:gd name="T57" fmla="*/ 36 h 45"/>
                  <a:gd name="T58" fmla="*/ 85 w 92"/>
                  <a:gd name="T59" fmla="*/ 36 h 45"/>
                  <a:gd name="T60" fmla="*/ 89 w 92"/>
                  <a:gd name="T61" fmla="*/ 39 h 45"/>
                  <a:gd name="T62" fmla="*/ 83 w 92"/>
                  <a:gd name="T63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45">
                    <a:moveTo>
                      <a:pt x="83" y="41"/>
                    </a:moveTo>
                    <a:cubicBezTo>
                      <a:pt x="81" y="41"/>
                      <a:pt x="79" y="41"/>
                      <a:pt x="76" y="41"/>
                    </a:cubicBezTo>
                    <a:cubicBezTo>
                      <a:pt x="75" y="41"/>
                      <a:pt x="74" y="41"/>
                      <a:pt x="73" y="41"/>
                    </a:cubicBezTo>
                    <a:cubicBezTo>
                      <a:pt x="72" y="41"/>
                      <a:pt x="72" y="40"/>
                      <a:pt x="71" y="39"/>
                    </a:cubicBezTo>
                    <a:cubicBezTo>
                      <a:pt x="70" y="39"/>
                      <a:pt x="66" y="40"/>
                      <a:pt x="65" y="38"/>
                    </a:cubicBezTo>
                    <a:cubicBezTo>
                      <a:pt x="65" y="35"/>
                      <a:pt x="63" y="37"/>
                      <a:pt x="61" y="38"/>
                    </a:cubicBezTo>
                    <a:cubicBezTo>
                      <a:pt x="58" y="40"/>
                      <a:pt x="56" y="39"/>
                      <a:pt x="54" y="40"/>
                    </a:cubicBezTo>
                    <a:cubicBezTo>
                      <a:pt x="51" y="41"/>
                      <a:pt x="48" y="42"/>
                      <a:pt x="45" y="43"/>
                    </a:cubicBezTo>
                    <a:cubicBezTo>
                      <a:pt x="41" y="43"/>
                      <a:pt x="35" y="45"/>
                      <a:pt x="31" y="43"/>
                    </a:cubicBezTo>
                    <a:cubicBezTo>
                      <a:pt x="31" y="43"/>
                      <a:pt x="29" y="42"/>
                      <a:pt x="29" y="41"/>
                    </a:cubicBezTo>
                    <a:cubicBezTo>
                      <a:pt x="29" y="40"/>
                      <a:pt x="29" y="38"/>
                      <a:pt x="27" y="38"/>
                    </a:cubicBezTo>
                    <a:cubicBezTo>
                      <a:pt x="25" y="38"/>
                      <a:pt x="23" y="38"/>
                      <a:pt x="21" y="38"/>
                    </a:cubicBezTo>
                    <a:cubicBezTo>
                      <a:pt x="19" y="38"/>
                      <a:pt x="17" y="38"/>
                      <a:pt x="15" y="36"/>
                    </a:cubicBezTo>
                    <a:cubicBezTo>
                      <a:pt x="14" y="36"/>
                      <a:pt x="9" y="32"/>
                      <a:pt x="10" y="31"/>
                    </a:cubicBezTo>
                    <a:cubicBezTo>
                      <a:pt x="16" y="28"/>
                      <a:pt x="23" y="29"/>
                      <a:pt x="28" y="29"/>
                    </a:cubicBezTo>
                    <a:cubicBezTo>
                      <a:pt x="29" y="29"/>
                      <a:pt x="40" y="29"/>
                      <a:pt x="40" y="29"/>
                    </a:cubicBezTo>
                    <a:cubicBezTo>
                      <a:pt x="40" y="27"/>
                      <a:pt x="26" y="25"/>
                      <a:pt x="25" y="25"/>
                    </a:cubicBezTo>
                    <a:cubicBezTo>
                      <a:pt x="20" y="25"/>
                      <a:pt x="14" y="28"/>
                      <a:pt x="9" y="26"/>
                    </a:cubicBezTo>
                    <a:cubicBezTo>
                      <a:pt x="7" y="25"/>
                      <a:pt x="3" y="23"/>
                      <a:pt x="7" y="21"/>
                    </a:cubicBezTo>
                    <a:cubicBezTo>
                      <a:pt x="10" y="20"/>
                      <a:pt x="13" y="19"/>
                      <a:pt x="16" y="19"/>
                    </a:cubicBezTo>
                    <a:cubicBezTo>
                      <a:pt x="18" y="18"/>
                      <a:pt x="20" y="18"/>
                      <a:pt x="21" y="18"/>
                    </a:cubicBezTo>
                    <a:cubicBezTo>
                      <a:pt x="19" y="19"/>
                      <a:pt x="16" y="18"/>
                      <a:pt x="14" y="18"/>
                    </a:cubicBezTo>
                    <a:cubicBezTo>
                      <a:pt x="13" y="18"/>
                      <a:pt x="7" y="19"/>
                      <a:pt x="6" y="18"/>
                    </a:cubicBezTo>
                    <a:cubicBezTo>
                      <a:pt x="6" y="18"/>
                      <a:pt x="7" y="17"/>
                      <a:pt x="7" y="17"/>
                    </a:cubicBezTo>
                    <a:cubicBezTo>
                      <a:pt x="7" y="16"/>
                      <a:pt x="0" y="17"/>
                      <a:pt x="1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10"/>
                      <a:pt x="4" y="10"/>
                      <a:pt x="4" y="9"/>
                    </a:cubicBezTo>
                    <a:cubicBezTo>
                      <a:pt x="4" y="9"/>
                      <a:pt x="7" y="7"/>
                      <a:pt x="8" y="7"/>
                    </a:cubicBezTo>
                    <a:cubicBezTo>
                      <a:pt x="10" y="6"/>
                      <a:pt x="11" y="5"/>
                      <a:pt x="13" y="4"/>
                    </a:cubicBezTo>
                    <a:cubicBezTo>
                      <a:pt x="17" y="2"/>
                      <a:pt x="20" y="1"/>
                      <a:pt x="24" y="1"/>
                    </a:cubicBezTo>
                    <a:cubicBezTo>
                      <a:pt x="29" y="1"/>
                      <a:pt x="24" y="7"/>
                      <a:pt x="24" y="7"/>
                    </a:cubicBezTo>
                    <a:cubicBezTo>
                      <a:pt x="26" y="8"/>
                      <a:pt x="28" y="8"/>
                      <a:pt x="29" y="7"/>
                    </a:cubicBezTo>
                    <a:cubicBezTo>
                      <a:pt x="30" y="7"/>
                      <a:pt x="30" y="4"/>
                      <a:pt x="31" y="4"/>
                    </a:cubicBezTo>
                    <a:cubicBezTo>
                      <a:pt x="33" y="4"/>
                      <a:pt x="37" y="4"/>
                      <a:pt x="39" y="6"/>
                    </a:cubicBezTo>
                    <a:cubicBezTo>
                      <a:pt x="42" y="8"/>
                      <a:pt x="35" y="11"/>
                      <a:pt x="40" y="10"/>
                    </a:cubicBezTo>
                    <a:cubicBezTo>
                      <a:pt x="41" y="10"/>
                      <a:pt x="42" y="9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ubicBezTo>
                      <a:pt x="46" y="8"/>
                      <a:pt x="46" y="8"/>
                      <a:pt x="47" y="9"/>
                    </a:cubicBezTo>
                    <a:cubicBezTo>
                      <a:pt x="48" y="9"/>
                      <a:pt x="48" y="7"/>
                      <a:pt x="48" y="6"/>
                    </a:cubicBezTo>
                    <a:cubicBezTo>
                      <a:pt x="47" y="6"/>
                      <a:pt x="44" y="4"/>
                      <a:pt x="43" y="4"/>
                    </a:cubicBezTo>
                    <a:cubicBezTo>
                      <a:pt x="45" y="3"/>
                      <a:pt x="49" y="5"/>
                      <a:pt x="50" y="6"/>
                    </a:cubicBezTo>
                    <a:cubicBezTo>
                      <a:pt x="53" y="7"/>
                      <a:pt x="53" y="8"/>
                      <a:pt x="54" y="10"/>
                    </a:cubicBezTo>
                    <a:cubicBezTo>
                      <a:pt x="54" y="11"/>
                      <a:pt x="54" y="16"/>
                      <a:pt x="56" y="16"/>
                    </a:cubicBezTo>
                    <a:cubicBezTo>
                      <a:pt x="57" y="16"/>
                      <a:pt x="61" y="16"/>
                      <a:pt x="60" y="14"/>
                    </a:cubicBezTo>
                    <a:cubicBezTo>
                      <a:pt x="59" y="10"/>
                      <a:pt x="57" y="7"/>
                      <a:pt x="56" y="3"/>
                    </a:cubicBezTo>
                    <a:cubicBezTo>
                      <a:pt x="55" y="0"/>
                      <a:pt x="58" y="1"/>
                      <a:pt x="59" y="1"/>
                    </a:cubicBezTo>
                    <a:cubicBezTo>
                      <a:pt x="62" y="2"/>
                      <a:pt x="62" y="0"/>
                      <a:pt x="64" y="1"/>
                    </a:cubicBezTo>
                    <a:cubicBezTo>
                      <a:pt x="66" y="3"/>
                      <a:pt x="69" y="4"/>
                      <a:pt x="69" y="6"/>
                    </a:cubicBezTo>
                    <a:cubicBezTo>
                      <a:pt x="70" y="9"/>
                      <a:pt x="71" y="11"/>
                      <a:pt x="73" y="13"/>
                    </a:cubicBezTo>
                    <a:cubicBezTo>
                      <a:pt x="74" y="16"/>
                      <a:pt x="75" y="17"/>
                      <a:pt x="74" y="19"/>
                    </a:cubicBezTo>
                    <a:cubicBezTo>
                      <a:pt x="73" y="22"/>
                      <a:pt x="76" y="25"/>
                      <a:pt x="78" y="26"/>
                    </a:cubicBezTo>
                    <a:cubicBezTo>
                      <a:pt x="79" y="26"/>
                      <a:pt x="81" y="26"/>
                      <a:pt x="82" y="26"/>
                    </a:cubicBezTo>
                    <a:cubicBezTo>
                      <a:pt x="83" y="27"/>
                      <a:pt x="84" y="28"/>
                      <a:pt x="85" y="28"/>
                    </a:cubicBezTo>
                    <a:cubicBezTo>
                      <a:pt x="88" y="29"/>
                      <a:pt x="92" y="29"/>
                      <a:pt x="92" y="33"/>
                    </a:cubicBezTo>
                    <a:cubicBezTo>
                      <a:pt x="92" y="35"/>
                      <a:pt x="83" y="32"/>
                      <a:pt x="83" y="32"/>
                    </a:cubicBezTo>
                    <a:cubicBezTo>
                      <a:pt x="83" y="33"/>
                      <a:pt x="83" y="34"/>
                      <a:pt x="83" y="35"/>
                    </a:cubicBezTo>
                    <a:cubicBezTo>
                      <a:pt x="83" y="35"/>
                      <a:pt x="80" y="35"/>
                      <a:pt x="80" y="35"/>
                    </a:cubicBezTo>
                    <a:cubicBezTo>
                      <a:pt x="81" y="35"/>
                      <a:pt x="81" y="36"/>
                      <a:pt x="81" y="36"/>
                    </a:cubicBezTo>
                    <a:cubicBezTo>
                      <a:pt x="81" y="37"/>
                      <a:pt x="81" y="38"/>
                      <a:pt x="81" y="38"/>
                    </a:cubicBezTo>
                    <a:cubicBezTo>
                      <a:pt x="81" y="38"/>
                      <a:pt x="85" y="36"/>
                      <a:pt x="85" y="36"/>
                    </a:cubicBezTo>
                    <a:cubicBezTo>
                      <a:pt x="87" y="36"/>
                      <a:pt x="86" y="37"/>
                      <a:pt x="86" y="38"/>
                    </a:cubicBezTo>
                    <a:cubicBezTo>
                      <a:pt x="86" y="38"/>
                      <a:pt x="88" y="38"/>
                      <a:pt x="89" y="39"/>
                    </a:cubicBezTo>
                    <a:cubicBezTo>
                      <a:pt x="89" y="39"/>
                      <a:pt x="83" y="41"/>
                      <a:pt x="83" y="41"/>
                    </a:cubicBezTo>
                    <a:cubicBezTo>
                      <a:pt x="81" y="41"/>
                      <a:pt x="86" y="41"/>
                      <a:pt x="83" y="4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Freeform 573">
                <a:extLst>
                  <a:ext uri="{FF2B5EF4-FFF2-40B4-BE49-F238E27FC236}">
                    <a16:creationId xmlns:a16="http://schemas.microsoft.com/office/drawing/2014/main" id="{D6728A3E-D7AA-204D-A5E1-6420ACB86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2359" y="4817827"/>
                <a:ext cx="119078" cy="82983"/>
              </a:xfrm>
              <a:custGeom>
                <a:avLst/>
                <a:gdLst>
                  <a:gd name="T0" fmla="*/ 9 w 14"/>
                  <a:gd name="T1" fmla="*/ 8 h 9"/>
                  <a:gd name="T2" fmla="*/ 5 w 14"/>
                  <a:gd name="T3" fmla="*/ 5 h 9"/>
                  <a:gd name="T4" fmla="*/ 0 w 14"/>
                  <a:gd name="T5" fmla="*/ 3 h 9"/>
                  <a:gd name="T6" fmla="*/ 4 w 14"/>
                  <a:gd name="T7" fmla="*/ 0 h 9"/>
                  <a:gd name="T8" fmla="*/ 10 w 14"/>
                  <a:gd name="T9" fmla="*/ 1 h 9"/>
                  <a:gd name="T10" fmla="*/ 12 w 14"/>
                  <a:gd name="T11" fmla="*/ 4 h 9"/>
                  <a:gd name="T12" fmla="*/ 9 w 14"/>
                  <a:gd name="T13" fmla="*/ 8 h 9"/>
                  <a:gd name="T14" fmla="*/ 9 w 14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9" y="8"/>
                    </a:moveTo>
                    <a:cubicBezTo>
                      <a:pt x="7" y="8"/>
                      <a:pt x="6" y="5"/>
                      <a:pt x="5" y="5"/>
                    </a:cubicBezTo>
                    <a:cubicBezTo>
                      <a:pt x="4" y="4"/>
                      <a:pt x="0" y="3"/>
                      <a:pt x="0" y="3"/>
                    </a:cubicBezTo>
                    <a:cubicBezTo>
                      <a:pt x="1" y="2"/>
                      <a:pt x="3" y="1"/>
                      <a:pt x="4" y="0"/>
                    </a:cubicBezTo>
                    <a:cubicBezTo>
                      <a:pt x="6" y="0"/>
                      <a:pt x="8" y="0"/>
                      <a:pt x="10" y="1"/>
                    </a:cubicBezTo>
                    <a:cubicBezTo>
                      <a:pt x="12" y="2"/>
                      <a:pt x="14" y="2"/>
                      <a:pt x="12" y="4"/>
                    </a:cubicBezTo>
                    <a:cubicBezTo>
                      <a:pt x="11" y="5"/>
                      <a:pt x="10" y="9"/>
                      <a:pt x="9" y="8"/>
                    </a:cubicBezTo>
                    <a:cubicBezTo>
                      <a:pt x="8" y="8"/>
                      <a:pt x="9" y="8"/>
                      <a:pt x="9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3" name="Freeform 574">
                <a:extLst>
                  <a:ext uri="{FF2B5EF4-FFF2-40B4-BE49-F238E27FC236}">
                    <a16:creationId xmlns:a16="http://schemas.microsoft.com/office/drawing/2014/main" id="{6EBEA03B-E66A-BA4D-A8C6-CEDD41986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1140" y="4780946"/>
                <a:ext cx="270102" cy="264315"/>
              </a:xfrm>
              <a:custGeom>
                <a:avLst/>
                <a:gdLst>
                  <a:gd name="T0" fmla="*/ 18 w 32"/>
                  <a:gd name="T1" fmla="*/ 27 h 29"/>
                  <a:gd name="T2" fmla="*/ 10 w 32"/>
                  <a:gd name="T3" fmla="*/ 19 h 29"/>
                  <a:gd name="T4" fmla="*/ 1 w 32"/>
                  <a:gd name="T5" fmla="*/ 15 h 29"/>
                  <a:gd name="T6" fmla="*/ 0 w 32"/>
                  <a:gd name="T7" fmla="*/ 13 h 29"/>
                  <a:gd name="T8" fmla="*/ 4 w 32"/>
                  <a:gd name="T9" fmla="*/ 12 h 29"/>
                  <a:gd name="T10" fmla="*/ 11 w 32"/>
                  <a:gd name="T11" fmla="*/ 14 h 29"/>
                  <a:gd name="T12" fmla="*/ 11 w 32"/>
                  <a:gd name="T13" fmla="*/ 12 h 29"/>
                  <a:gd name="T14" fmla="*/ 13 w 32"/>
                  <a:gd name="T15" fmla="*/ 11 h 29"/>
                  <a:gd name="T16" fmla="*/ 7 w 32"/>
                  <a:gd name="T17" fmla="*/ 8 h 29"/>
                  <a:gd name="T18" fmla="*/ 7 w 32"/>
                  <a:gd name="T19" fmla="*/ 6 h 29"/>
                  <a:gd name="T20" fmla="*/ 10 w 32"/>
                  <a:gd name="T21" fmla="*/ 7 h 29"/>
                  <a:gd name="T22" fmla="*/ 11 w 32"/>
                  <a:gd name="T23" fmla="*/ 5 h 29"/>
                  <a:gd name="T24" fmla="*/ 8 w 32"/>
                  <a:gd name="T25" fmla="*/ 4 h 29"/>
                  <a:gd name="T26" fmla="*/ 10 w 32"/>
                  <a:gd name="T27" fmla="*/ 3 h 29"/>
                  <a:gd name="T28" fmla="*/ 14 w 32"/>
                  <a:gd name="T29" fmla="*/ 4 h 29"/>
                  <a:gd name="T30" fmla="*/ 13 w 32"/>
                  <a:gd name="T31" fmla="*/ 3 h 29"/>
                  <a:gd name="T32" fmla="*/ 19 w 32"/>
                  <a:gd name="T33" fmla="*/ 5 h 29"/>
                  <a:gd name="T34" fmla="*/ 18 w 32"/>
                  <a:gd name="T35" fmla="*/ 3 h 29"/>
                  <a:gd name="T36" fmla="*/ 19 w 32"/>
                  <a:gd name="T37" fmla="*/ 3 h 29"/>
                  <a:gd name="T38" fmla="*/ 17 w 32"/>
                  <a:gd name="T39" fmla="*/ 2 h 29"/>
                  <a:gd name="T40" fmla="*/ 25 w 32"/>
                  <a:gd name="T41" fmla="*/ 1 h 29"/>
                  <a:gd name="T42" fmla="*/ 23 w 32"/>
                  <a:gd name="T43" fmla="*/ 3 h 29"/>
                  <a:gd name="T44" fmla="*/ 28 w 32"/>
                  <a:gd name="T45" fmla="*/ 4 h 29"/>
                  <a:gd name="T46" fmla="*/ 27 w 32"/>
                  <a:gd name="T47" fmla="*/ 7 h 29"/>
                  <a:gd name="T48" fmla="*/ 26 w 32"/>
                  <a:gd name="T49" fmla="*/ 8 h 29"/>
                  <a:gd name="T50" fmla="*/ 23 w 32"/>
                  <a:gd name="T51" fmla="*/ 10 h 29"/>
                  <a:gd name="T52" fmla="*/ 21 w 32"/>
                  <a:gd name="T53" fmla="*/ 13 h 29"/>
                  <a:gd name="T54" fmla="*/ 24 w 32"/>
                  <a:gd name="T55" fmla="*/ 11 h 29"/>
                  <a:gd name="T56" fmla="*/ 26 w 32"/>
                  <a:gd name="T57" fmla="*/ 13 h 29"/>
                  <a:gd name="T58" fmla="*/ 29 w 32"/>
                  <a:gd name="T59" fmla="*/ 13 h 29"/>
                  <a:gd name="T60" fmla="*/ 28 w 32"/>
                  <a:gd name="T61" fmla="*/ 10 h 29"/>
                  <a:gd name="T62" fmla="*/ 30 w 32"/>
                  <a:gd name="T63" fmla="*/ 11 h 29"/>
                  <a:gd name="T64" fmla="*/ 30 w 32"/>
                  <a:gd name="T65" fmla="*/ 14 h 29"/>
                  <a:gd name="T66" fmla="*/ 31 w 32"/>
                  <a:gd name="T67" fmla="*/ 17 h 29"/>
                  <a:gd name="T68" fmla="*/ 28 w 32"/>
                  <a:gd name="T69" fmla="*/ 23 h 29"/>
                  <a:gd name="T70" fmla="*/ 22 w 32"/>
                  <a:gd name="T71" fmla="*/ 23 h 29"/>
                  <a:gd name="T72" fmla="*/ 21 w 32"/>
                  <a:gd name="T73" fmla="*/ 23 h 29"/>
                  <a:gd name="T74" fmla="*/ 23 w 32"/>
                  <a:gd name="T75" fmla="*/ 26 h 29"/>
                  <a:gd name="T76" fmla="*/ 18 w 32"/>
                  <a:gd name="T77" fmla="*/ 27 h 29"/>
                  <a:gd name="T78" fmla="*/ 18 w 32"/>
                  <a:gd name="T7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29">
                    <a:moveTo>
                      <a:pt x="18" y="27"/>
                    </a:moveTo>
                    <a:cubicBezTo>
                      <a:pt x="15" y="25"/>
                      <a:pt x="13" y="21"/>
                      <a:pt x="10" y="19"/>
                    </a:cubicBezTo>
                    <a:cubicBezTo>
                      <a:pt x="7" y="18"/>
                      <a:pt x="4" y="16"/>
                      <a:pt x="1" y="15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0"/>
                      <a:pt x="2" y="11"/>
                      <a:pt x="4" y="12"/>
                    </a:cubicBezTo>
                    <a:cubicBezTo>
                      <a:pt x="6" y="13"/>
                      <a:pt x="8" y="15"/>
                      <a:pt x="11" y="14"/>
                    </a:cubicBezTo>
                    <a:cubicBezTo>
                      <a:pt x="12" y="14"/>
                      <a:pt x="11" y="12"/>
                      <a:pt x="11" y="12"/>
                    </a:cubicBezTo>
                    <a:cubicBezTo>
                      <a:pt x="11" y="11"/>
                      <a:pt x="13" y="12"/>
                      <a:pt x="13" y="11"/>
                    </a:cubicBezTo>
                    <a:cubicBezTo>
                      <a:pt x="14" y="10"/>
                      <a:pt x="7" y="8"/>
                      <a:pt x="7" y="8"/>
                    </a:cubicBezTo>
                    <a:cubicBezTo>
                      <a:pt x="5" y="7"/>
                      <a:pt x="6" y="6"/>
                      <a:pt x="7" y="6"/>
                    </a:cubicBezTo>
                    <a:cubicBezTo>
                      <a:pt x="9" y="5"/>
                      <a:pt x="9" y="6"/>
                      <a:pt x="10" y="7"/>
                    </a:cubicBezTo>
                    <a:cubicBezTo>
                      <a:pt x="10" y="7"/>
                      <a:pt x="11" y="5"/>
                      <a:pt x="11" y="5"/>
                    </a:cubicBezTo>
                    <a:cubicBezTo>
                      <a:pt x="12" y="5"/>
                      <a:pt x="8" y="4"/>
                      <a:pt x="8" y="4"/>
                    </a:cubicBezTo>
                    <a:cubicBezTo>
                      <a:pt x="8" y="4"/>
                      <a:pt x="10" y="3"/>
                      <a:pt x="10" y="3"/>
                    </a:cubicBezTo>
                    <a:cubicBezTo>
                      <a:pt x="11" y="3"/>
                      <a:pt x="13" y="4"/>
                      <a:pt x="14" y="4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4" y="2"/>
                      <a:pt x="18" y="5"/>
                      <a:pt x="19" y="5"/>
                    </a:cubicBezTo>
                    <a:cubicBezTo>
                      <a:pt x="20" y="4"/>
                      <a:pt x="18" y="4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7" y="3"/>
                      <a:pt x="17" y="2"/>
                    </a:cubicBezTo>
                    <a:cubicBezTo>
                      <a:pt x="17" y="2"/>
                      <a:pt x="24" y="0"/>
                      <a:pt x="25" y="1"/>
                    </a:cubicBezTo>
                    <a:cubicBezTo>
                      <a:pt x="26" y="1"/>
                      <a:pt x="23" y="2"/>
                      <a:pt x="23" y="3"/>
                    </a:cubicBezTo>
                    <a:cubicBezTo>
                      <a:pt x="24" y="4"/>
                      <a:pt x="27" y="3"/>
                      <a:pt x="28" y="4"/>
                    </a:cubicBezTo>
                    <a:cubicBezTo>
                      <a:pt x="28" y="5"/>
                      <a:pt x="24" y="7"/>
                      <a:pt x="27" y="7"/>
                    </a:cubicBezTo>
                    <a:cubicBezTo>
                      <a:pt x="28" y="7"/>
                      <a:pt x="27" y="8"/>
                      <a:pt x="26" y="8"/>
                    </a:cubicBezTo>
                    <a:cubicBezTo>
                      <a:pt x="25" y="8"/>
                      <a:pt x="24" y="8"/>
                      <a:pt x="23" y="10"/>
                    </a:cubicBezTo>
                    <a:cubicBezTo>
                      <a:pt x="23" y="10"/>
                      <a:pt x="21" y="13"/>
                      <a:pt x="21" y="13"/>
                    </a:cubicBezTo>
                    <a:cubicBezTo>
                      <a:pt x="22" y="13"/>
                      <a:pt x="23" y="11"/>
                      <a:pt x="24" y="11"/>
                    </a:cubicBezTo>
                    <a:cubicBezTo>
                      <a:pt x="25" y="11"/>
                      <a:pt x="25" y="12"/>
                      <a:pt x="26" y="13"/>
                    </a:cubicBezTo>
                    <a:cubicBezTo>
                      <a:pt x="27" y="13"/>
                      <a:pt x="30" y="17"/>
                      <a:pt x="29" y="13"/>
                    </a:cubicBezTo>
                    <a:cubicBezTo>
                      <a:pt x="29" y="12"/>
                      <a:pt x="27" y="11"/>
                      <a:pt x="28" y="10"/>
                    </a:cubicBezTo>
                    <a:cubicBezTo>
                      <a:pt x="29" y="10"/>
                      <a:pt x="30" y="10"/>
                      <a:pt x="30" y="11"/>
                    </a:cubicBezTo>
                    <a:cubicBezTo>
                      <a:pt x="30" y="12"/>
                      <a:pt x="29" y="13"/>
                      <a:pt x="30" y="14"/>
                    </a:cubicBezTo>
                    <a:cubicBezTo>
                      <a:pt x="31" y="15"/>
                      <a:pt x="32" y="16"/>
                      <a:pt x="31" y="17"/>
                    </a:cubicBezTo>
                    <a:cubicBezTo>
                      <a:pt x="29" y="19"/>
                      <a:pt x="32" y="22"/>
                      <a:pt x="28" y="23"/>
                    </a:cubicBezTo>
                    <a:cubicBezTo>
                      <a:pt x="28" y="23"/>
                      <a:pt x="21" y="25"/>
                      <a:pt x="22" y="23"/>
                    </a:cubicBezTo>
                    <a:cubicBezTo>
                      <a:pt x="22" y="22"/>
                      <a:pt x="21" y="22"/>
                      <a:pt x="21" y="23"/>
                    </a:cubicBezTo>
                    <a:cubicBezTo>
                      <a:pt x="22" y="24"/>
                      <a:pt x="22" y="25"/>
                      <a:pt x="23" y="26"/>
                    </a:cubicBezTo>
                    <a:cubicBezTo>
                      <a:pt x="23" y="28"/>
                      <a:pt x="19" y="27"/>
                      <a:pt x="18" y="27"/>
                    </a:cubicBezTo>
                    <a:cubicBezTo>
                      <a:pt x="17" y="26"/>
                      <a:pt x="22" y="29"/>
                      <a:pt x="18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4" name="Freeform 575">
                <a:extLst>
                  <a:ext uri="{FF2B5EF4-FFF2-40B4-BE49-F238E27FC236}">
                    <a16:creationId xmlns:a16="http://schemas.microsoft.com/office/drawing/2014/main" id="{3EC3B38F-59A8-444A-ACDD-FD8E604F8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8668" y="4780946"/>
                <a:ext cx="238154" cy="199772"/>
              </a:xfrm>
              <a:custGeom>
                <a:avLst/>
                <a:gdLst>
                  <a:gd name="T0" fmla="*/ 7 w 28"/>
                  <a:gd name="T1" fmla="*/ 22 h 22"/>
                  <a:gd name="T2" fmla="*/ 3 w 28"/>
                  <a:gd name="T3" fmla="*/ 19 h 22"/>
                  <a:gd name="T4" fmla="*/ 1 w 28"/>
                  <a:gd name="T5" fmla="*/ 11 h 22"/>
                  <a:gd name="T6" fmla="*/ 1 w 28"/>
                  <a:gd name="T7" fmla="*/ 4 h 22"/>
                  <a:gd name="T8" fmla="*/ 6 w 28"/>
                  <a:gd name="T9" fmla="*/ 4 h 22"/>
                  <a:gd name="T10" fmla="*/ 5 w 28"/>
                  <a:gd name="T11" fmla="*/ 1 h 22"/>
                  <a:gd name="T12" fmla="*/ 16 w 28"/>
                  <a:gd name="T13" fmla="*/ 2 h 22"/>
                  <a:gd name="T14" fmla="*/ 25 w 28"/>
                  <a:gd name="T15" fmla="*/ 3 h 22"/>
                  <a:gd name="T16" fmla="*/ 23 w 28"/>
                  <a:gd name="T17" fmla="*/ 8 h 22"/>
                  <a:gd name="T18" fmla="*/ 19 w 28"/>
                  <a:gd name="T19" fmla="*/ 13 h 22"/>
                  <a:gd name="T20" fmla="*/ 12 w 28"/>
                  <a:gd name="T21" fmla="*/ 13 h 22"/>
                  <a:gd name="T22" fmla="*/ 10 w 28"/>
                  <a:gd name="T23" fmla="*/ 14 h 22"/>
                  <a:gd name="T24" fmla="*/ 11 w 28"/>
                  <a:gd name="T25" fmla="*/ 17 h 22"/>
                  <a:gd name="T26" fmla="*/ 7 w 28"/>
                  <a:gd name="T27" fmla="*/ 22 h 22"/>
                  <a:gd name="T28" fmla="*/ 7 w 28"/>
                  <a:gd name="T2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22">
                    <a:moveTo>
                      <a:pt x="7" y="22"/>
                    </a:moveTo>
                    <a:cubicBezTo>
                      <a:pt x="5" y="21"/>
                      <a:pt x="3" y="21"/>
                      <a:pt x="3" y="19"/>
                    </a:cubicBezTo>
                    <a:cubicBezTo>
                      <a:pt x="3" y="16"/>
                      <a:pt x="0" y="14"/>
                      <a:pt x="1" y="11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4"/>
                      <a:pt x="6" y="5"/>
                      <a:pt x="6" y="4"/>
                    </a:cubicBezTo>
                    <a:cubicBezTo>
                      <a:pt x="6" y="3"/>
                      <a:pt x="0" y="3"/>
                      <a:pt x="5" y="1"/>
                    </a:cubicBezTo>
                    <a:cubicBezTo>
                      <a:pt x="9" y="0"/>
                      <a:pt x="12" y="1"/>
                      <a:pt x="16" y="2"/>
                    </a:cubicBezTo>
                    <a:cubicBezTo>
                      <a:pt x="19" y="2"/>
                      <a:pt x="22" y="2"/>
                      <a:pt x="25" y="3"/>
                    </a:cubicBezTo>
                    <a:cubicBezTo>
                      <a:pt x="28" y="4"/>
                      <a:pt x="25" y="6"/>
                      <a:pt x="23" y="8"/>
                    </a:cubicBezTo>
                    <a:cubicBezTo>
                      <a:pt x="22" y="10"/>
                      <a:pt x="21" y="12"/>
                      <a:pt x="19" y="13"/>
                    </a:cubicBezTo>
                    <a:cubicBezTo>
                      <a:pt x="18" y="15"/>
                      <a:pt x="14" y="13"/>
                      <a:pt x="12" y="13"/>
                    </a:cubicBezTo>
                    <a:cubicBezTo>
                      <a:pt x="12" y="13"/>
                      <a:pt x="9" y="13"/>
                      <a:pt x="10" y="14"/>
                    </a:cubicBezTo>
                    <a:cubicBezTo>
                      <a:pt x="10" y="15"/>
                      <a:pt x="12" y="15"/>
                      <a:pt x="11" y="17"/>
                    </a:cubicBezTo>
                    <a:cubicBezTo>
                      <a:pt x="10" y="17"/>
                      <a:pt x="8" y="22"/>
                      <a:pt x="7" y="22"/>
                    </a:cubicBezTo>
                    <a:cubicBezTo>
                      <a:pt x="5" y="21"/>
                      <a:pt x="8" y="22"/>
                      <a:pt x="7" y="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5" name="Freeform 576">
                <a:extLst>
                  <a:ext uri="{FF2B5EF4-FFF2-40B4-BE49-F238E27FC236}">
                    <a16:creationId xmlns:a16="http://schemas.microsoft.com/office/drawing/2014/main" id="{427C3D01-359D-6D4D-A576-2B00BE409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3667" y="4756359"/>
                <a:ext cx="458885" cy="298122"/>
              </a:xfrm>
              <a:custGeom>
                <a:avLst/>
                <a:gdLst>
                  <a:gd name="T0" fmla="*/ 52 w 54"/>
                  <a:gd name="T1" fmla="*/ 10 h 33"/>
                  <a:gd name="T2" fmla="*/ 45 w 54"/>
                  <a:gd name="T3" fmla="*/ 4 h 33"/>
                  <a:gd name="T4" fmla="*/ 41 w 54"/>
                  <a:gd name="T5" fmla="*/ 3 h 33"/>
                  <a:gd name="T6" fmla="*/ 35 w 54"/>
                  <a:gd name="T7" fmla="*/ 4 h 33"/>
                  <a:gd name="T8" fmla="*/ 32 w 54"/>
                  <a:gd name="T9" fmla="*/ 3 h 33"/>
                  <a:gd name="T10" fmla="*/ 27 w 54"/>
                  <a:gd name="T11" fmla="*/ 1 h 33"/>
                  <a:gd name="T12" fmla="*/ 20 w 54"/>
                  <a:gd name="T13" fmla="*/ 0 h 33"/>
                  <a:gd name="T14" fmla="*/ 11 w 54"/>
                  <a:gd name="T15" fmla="*/ 1 h 33"/>
                  <a:gd name="T16" fmla="*/ 8 w 54"/>
                  <a:gd name="T17" fmla="*/ 3 h 33"/>
                  <a:gd name="T18" fmla="*/ 7 w 54"/>
                  <a:gd name="T19" fmla="*/ 11 h 33"/>
                  <a:gd name="T20" fmla="*/ 7 w 54"/>
                  <a:gd name="T21" fmla="*/ 15 h 33"/>
                  <a:gd name="T22" fmla="*/ 4 w 54"/>
                  <a:gd name="T23" fmla="*/ 18 h 33"/>
                  <a:gd name="T24" fmla="*/ 0 w 54"/>
                  <a:gd name="T25" fmla="*/ 24 h 33"/>
                  <a:gd name="T26" fmla="*/ 7 w 54"/>
                  <a:gd name="T27" fmla="*/ 26 h 33"/>
                  <a:gd name="T28" fmla="*/ 15 w 54"/>
                  <a:gd name="T29" fmla="*/ 32 h 33"/>
                  <a:gd name="T30" fmla="*/ 19 w 54"/>
                  <a:gd name="T31" fmla="*/ 30 h 33"/>
                  <a:gd name="T32" fmla="*/ 25 w 54"/>
                  <a:gd name="T33" fmla="*/ 29 h 33"/>
                  <a:gd name="T34" fmla="*/ 28 w 54"/>
                  <a:gd name="T35" fmla="*/ 26 h 33"/>
                  <a:gd name="T36" fmla="*/ 31 w 54"/>
                  <a:gd name="T37" fmla="*/ 21 h 33"/>
                  <a:gd name="T38" fmla="*/ 37 w 54"/>
                  <a:gd name="T39" fmla="*/ 17 h 33"/>
                  <a:gd name="T40" fmla="*/ 46 w 54"/>
                  <a:gd name="T41" fmla="*/ 13 h 33"/>
                  <a:gd name="T42" fmla="*/ 52 w 54"/>
                  <a:gd name="T43" fmla="*/ 10 h 33"/>
                  <a:gd name="T44" fmla="*/ 52 w 54"/>
                  <a:gd name="T45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" h="33">
                    <a:moveTo>
                      <a:pt x="52" y="10"/>
                    </a:moveTo>
                    <a:cubicBezTo>
                      <a:pt x="50" y="8"/>
                      <a:pt x="48" y="6"/>
                      <a:pt x="45" y="4"/>
                    </a:cubicBezTo>
                    <a:cubicBezTo>
                      <a:pt x="44" y="4"/>
                      <a:pt x="42" y="3"/>
                      <a:pt x="41" y="3"/>
                    </a:cubicBezTo>
                    <a:cubicBezTo>
                      <a:pt x="38" y="2"/>
                      <a:pt x="37" y="3"/>
                      <a:pt x="35" y="4"/>
                    </a:cubicBezTo>
                    <a:cubicBezTo>
                      <a:pt x="34" y="4"/>
                      <a:pt x="33" y="3"/>
                      <a:pt x="32" y="3"/>
                    </a:cubicBezTo>
                    <a:cubicBezTo>
                      <a:pt x="31" y="2"/>
                      <a:pt x="29" y="2"/>
                      <a:pt x="27" y="1"/>
                    </a:cubicBezTo>
                    <a:cubicBezTo>
                      <a:pt x="25" y="1"/>
                      <a:pt x="22" y="0"/>
                      <a:pt x="20" y="0"/>
                    </a:cubicBezTo>
                    <a:cubicBezTo>
                      <a:pt x="17" y="0"/>
                      <a:pt x="14" y="1"/>
                      <a:pt x="11" y="1"/>
                    </a:cubicBezTo>
                    <a:cubicBezTo>
                      <a:pt x="9" y="2"/>
                      <a:pt x="6" y="1"/>
                      <a:pt x="8" y="3"/>
                    </a:cubicBezTo>
                    <a:cubicBezTo>
                      <a:pt x="10" y="7"/>
                      <a:pt x="10" y="8"/>
                      <a:pt x="7" y="11"/>
                    </a:cubicBezTo>
                    <a:cubicBezTo>
                      <a:pt x="5" y="13"/>
                      <a:pt x="7" y="14"/>
                      <a:pt x="7" y="15"/>
                    </a:cubicBezTo>
                    <a:cubicBezTo>
                      <a:pt x="6" y="16"/>
                      <a:pt x="4" y="16"/>
                      <a:pt x="4" y="18"/>
                    </a:cubicBezTo>
                    <a:cubicBezTo>
                      <a:pt x="3" y="20"/>
                      <a:pt x="1" y="22"/>
                      <a:pt x="0" y="24"/>
                    </a:cubicBezTo>
                    <a:cubicBezTo>
                      <a:pt x="0" y="25"/>
                      <a:pt x="6" y="26"/>
                      <a:pt x="7" y="26"/>
                    </a:cubicBezTo>
                    <a:cubicBezTo>
                      <a:pt x="10" y="28"/>
                      <a:pt x="12" y="32"/>
                      <a:pt x="15" y="32"/>
                    </a:cubicBezTo>
                    <a:cubicBezTo>
                      <a:pt x="16" y="33"/>
                      <a:pt x="18" y="31"/>
                      <a:pt x="19" y="30"/>
                    </a:cubicBezTo>
                    <a:cubicBezTo>
                      <a:pt x="21" y="29"/>
                      <a:pt x="23" y="30"/>
                      <a:pt x="25" y="29"/>
                    </a:cubicBezTo>
                    <a:cubicBezTo>
                      <a:pt x="27" y="29"/>
                      <a:pt x="27" y="28"/>
                      <a:pt x="28" y="26"/>
                    </a:cubicBezTo>
                    <a:cubicBezTo>
                      <a:pt x="28" y="24"/>
                      <a:pt x="28" y="23"/>
                      <a:pt x="31" y="21"/>
                    </a:cubicBezTo>
                    <a:cubicBezTo>
                      <a:pt x="33" y="20"/>
                      <a:pt x="34" y="18"/>
                      <a:pt x="37" y="17"/>
                    </a:cubicBezTo>
                    <a:cubicBezTo>
                      <a:pt x="40" y="15"/>
                      <a:pt x="43" y="14"/>
                      <a:pt x="46" y="13"/>
                    </a:cubicBezTo>
                    <a:cubicBezTo>
                      <a:pt x="46" y="13"/>
                      <a:pt x="53" y="10"/>
                      <a:pt x="52" y="10"/>
                    </a:cubicBezTo>
                    <a:cubicBezTo>
                      <a:pt x="51" y="9"/>
                      <a:pt x="54" y="11"/>
                      <a:pt x="52" y="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6" name="Freeform 577">
                <a:extLst>
                  <a:ext uri="{FF2B5EF4-FFF2-40B4-BE49-F238E27FC236}">
                    <a16:creationId xmlns:a16="http://schemas.microsoft.com/office/drawing/2014/main" id="{A7AF6D93-D2F4-3540-BFE5-76383F101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5296" y="4673376"/>
                <a:ext cx="60991" cy="36881"/>
              </a:xfrm>
              <a:custGeom>
                <a:avLst/>
                <a:gdLst>
                  <a:gd name="T0" fmla="*/ 4 w 7"/>
                  <a:gd name="T1" fmla="*/ 4 h 4"/>
                  <a:gd name="T2" fmla="*/ 1 w 7"/>
                  <a:gd name="T3" fmla="*/ 3 h 4"/>
                  <a:gd name="T4" fmla="*/ 3 w 7"/>
                  <a:gd name="T5" fmla="*/ 0 h 4"/>
                  <a:gd name="T6" fmla="*/ 4 w 7"/>
                  <a:gd name="T7" fmla="*/ 4 h 4"/>
                  <a:gd name="T8" fmla="*/ 4 w 7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4" y="4"/>
                    </a:moveTo>
                    <a:cubicBezTo>
                      <a:pt x="3" y="4"/>
                      <a:pt x="1" y="4"/>
                      <a:pt x="1" y="3"/>
                    </a:cubicBezTo>
                    <a:cubicBezTo>
                      <a:pt x="0" y="2"/>
                      <a:pt x="3" y="0"/>
                      <a:pt x="3" y="0"/>
                    </a:cubicBezTo>
                    <a:cubicBezTo>
                      <a:pt x="6" y="0"/>
                      <a:pt x="7" y="4"/>
                      <a:pt x="4" y="4"/>
                    </a:cubicBezTo>
                    <a:cubicBezTo>
                      <a:pt x="1" y="3"/>
                      <a:pt x="6" y="4"/>
                      <a:pt x="4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7" name="Freeform 578">
                <a:extLst>
                  <a:ext uri="{FF2B5EF4-FFF2-40B4-BE49-F238E27FC236}">
                    <a16:creationId xmlns:a16="http://schemas.microsoft.com/office/drawing/2014/main" id="{21AEF168-CC30-564B-892F-180240B29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9612" y="4510487"/>
                <a:ext cx="511161" cy="255093"/>
              </a:xfrm>
              <a:custGeom>
                <a:avLst/>
                <a:gdLst>
                  <a:gd name="T0" fmla="*/ 50 w 60"/>
                  <a:gd name="T1" fmla="*/ 22 h 28"/>
                  <a:gd name="T2" fmla="*/ 48 w 60"/>
                  <a:gd name="T3" fmla="*/ 21 h 28"/>
                  <a:gd name="T4" fmla="*/ 46 w 60"/>
                  <a:gd name="T5" fmla="*/ 23 h 28"/>
                  <a:gd name="T6" fmla="*/ 43 w 60"/>
                  <a:gd name="T7" fmla="*/ 22 h 28"/>
                  <a:gd name="T8" fmla="*/ 40 w 60"/>
                  <a:gd name="T9" fmla="*/ 23 h 28"/>
                  <a:gd name="T10" fmla="*/ 24 w 60"/>
                  <a:gd name="T11" fmla="*/ 27 h 28"/>
                  <a:gd name="T12" fmla="*/ 19 w 60"/>
                  <a:gd name="T13" fmla="*/ 28 h 28"/>
                  <a:gd name="T14" fmla="*/ 17 w 60"/>
                  <a:gd name="T15" fmla="*/ 24 h 28"/>
                  <a:gd name="T16" fmla="*/ 24 w 60"/>
                  <a:gd name="T17" fmla="*/ 22 h 28"/>
                  <a:gd name="T18" fmla="*/ 29 w 60"/>
                  <a:gd name="T19" fmla="*/ 22 h 28"/>
                  <a:gd name="T20" fmla="*/ 31 w 60"/>
                  <a:gd name="T21" fmla="*/ 20 h 28"/>
                  <a:gd name="T22" fmla="*/ 24 w 60"/>
                  <a:gd name="T23" fmla="*/ 20 h 28"/>
                  <a:gd name="T24" fmla="*/ 19 w 60"/>
                  <a:gd name="T25" fmla="*/ 21 h 28"/>
                  <a:gd name="T26" fmla="*/ 19 w 60"/>
                  <a:gd name="T27" fmla="*/ 19 h 28"/>
                  <a:gd name="T28" fmla="*/ 12 w 60"/>
                  <a:gd name="T29" fmla="*/ 21 h 28"/>
                  <a:gd name="T30" fmla="*/ 11 w 60"/>
                  <a:gd name="T31" fmla="*/ 22 h 28"/>
                  <a:gd name="T32" fmla="*/ 9 w 60"/>
                  <a:gd name="T33" fmla="*/ 23 h 28"/>
                  <a:gd name="T34" fmla="*/ 5 w 60"/>
                  <a:gd name="T35" fmla="*/ 21 h 28"/>
                  <a:gd name="T36" fmla="*/ 0 w 60"/>
                  <a:gd name="T37" fmla="*/ 20 h 28"/>
                  <a:gd name="T38" fmla="*/ 4 w 60"/>
                  <a:gd name="T39" fmla="*/ 18 h 28"/>
                  <a:gd name="T40" fmla="*/ 9 w 60"/>
                  <a:gd name="T41" fmla="*/ 17 h 28"/>
                  <a:gd name="T42" fmla="*/ 11 w 60"/>
                  <a:gd name="T43" fmla="*/ 16 h 28"/>
                  <a:gd name="T44" fmla="*/ 5 w 60"/>
                  <a:gd name="T45" fmla="*/ 16 h 28"/>
                  <a:gd name="T46" fmla="*/ 4 w 60"/>
                  <a:gd name="T47" fmla="*/ 14 h 28"/>
                  <a:gd name="T48" fmla="*/ 12 w 60"/>
                  <a:gd name="T49" fmla="*/ 13 h 28"/>
                  <a:gd name="T50" fmla="*/ 4 w 60"/>
                  <a:gd name="T51" fmla="*/ 12 h 28"/>
                  <a:gd name="T52" fmla="*/ 13 w 60"/>
                  <a:gd name="T53" fmla="*/ 10 h 28"/>
                  <a:gd name="T54" fmla="*/ 9 w 60"/>
                  <a:gd name="T55" fmla="*/ 8 h 28"/>
                  <a:gd name="T56" fmla="*/ 14 w 60"/>
                  <a:gd name="T57" fmla="*/ 6 h 28"/>
                  <a:gd name="T58" fmla="*/ 17 w 60"/>
                  <a:gd name="T59" fmla="*/ 10 h 28"/>
                  <a:gd name="T60" fmla="*/ 25 w 60"/>
                  <a:gd name="T61" fmla="*/ 11 h 28"/>
                  <a:gd name="T62" fmla="*/ 29 w 60"/>
                  <a:gd name="T63" fmla="*/ 14 h 28"/>
                  <a:gd name="T64" fmla="*/ 32 w 60"/>
                  <a:gd name="T65" fmla="*/ 17 h 28"/>
                  <a:gd name="T66" fmla="*/ 39 w 60"/>
                  <a:gd name="T67" fmla="*/ 16 h 28"/>
                  <a:gd name="T68" fmla="*/ 37 w 60"/>
                  <a:gd name="T69" fmla="*/ 13 h 28"/>
                  <a:gd name="T70" fmla="*/ 38 w 60"/>
                  <a:gd name="T71" fmla="*/ 9 h 28"/>
                  <a:gd name="T72" fmla="*/ 36 w 60"/>
                  <a:gd name="T73" fmla="*/ 8 h 28"/>
                  <a:gd name="T74" fmla="*/ 38 w 60"/>
                  <a:gd name="T75" fmla="*/ 5 h 28"/>
                  <a:gd name="T76" fmla="*/ 43 w 60"/>
                  <a:gd name="T77" fmla="*/ 3 h 28"/>
                  <a:gd name="T78" fmla="*/ 44 w 60"/>
                  <a:gd name="T79" fmla="*/ 7 h 28"/>
                  <a:gd name="T80" fmla="*/ 45 w 60"/>
                  <a:gd name="T81" fmla="*/ 9 h 28"/>
                  <a:gd name="T82" fmla="*/ 44 w 60"/>
                  <a:gd name="T83" fmla="*/ 10 h 28"/>
                  <a:gd name="T84" fmla="*/ 47 w 60"/>
                  <a:gd name="T85" fmla="*/ 11 h 28"/>
                  <a:gd name="T86" fmla="*/ 51 w 60"/>
                  <a:gd name="T87" fmla="*/ 14 h 28"/>
                  <a:gd name="T88" fmla="*/ 53 w 60"/>
                  <a:gd name="T89" fmla="*/ 13 h 28"/>
                  <a:gd name="T90" fmla="*/ 57 w 60"/>
                  <a:gd name="T91" fmla="*/ 12 h 28"/>
                  <a:gd name="T92" fmla="*/ 59 w 60"/>
                  <a:gd name="T93" fmla="*/ 15 h 28"/>
                  <a:gd name="T94" fmla="*/ 58 w 60"/>
                  <a:gd name="T95" fmla="*/ 20 h 28"/>
                  <a:gd name="T96" fmla="*/ 50 w 60"/>
                  <a:gd name="T97" fmla="*/ 22 h 28"/>
                  <a:gd name="T98" fmla="*/ 50 w 60"/>
                  <a:gd name="T99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0" h="28">
                    <a:moveTo>
                      <a:pt x="50" y="22"/>
                    </a:moveTo>
                    <a:cubicBezTo>
                      <a:pt x="49" y="22"/>
                      <a:pt x="49" y="21"/>
                      <a:pt x="48" y="21"/>
                    </a:cubicBezTo>
                    <a:cubicBezTo>
                      <a:pt x="48" y="21"/>
                      <a:pt x="46" y="22"/>
                      <a:pt x="46" y="23"/>
                    </a:cubicBezTo>
                    <a:cubicBezTo>
                      <a:pt x="45" y="23"/>
                      <a:pt x="44" y="23"/>
                      <a:pt x="43" y="22"/>
                    </a:cubicBezTo>
                    <a:cubicBezTo>
                      <a:pt x="42" y="22"/>
                      <a:pt x="41" y="22"/>
                      <a:pt x="40" y="23"/>
                    </a:cubicBezTo>
                    <a:cubicBezTo>
                      <a:pt x="35" y="25"/>
                      <a:pt x="30" y="26"/>
                      <a:pt x="24" y="27"/>
                    </a:cubicBezTo>
                    <a:cubicBezTo>
                      <a:pt x="23" y="27"/>
                      <a:pt x="20" y="28"/>
                      <a:pt x="19" y="28"/>
                    </a:cubicBezTo>
                    <a:cubicBezTo>
                      <a:pt x="17" y="27"/>
                      <a:pt x="13" y="26"/>
                      <a:pt x="17" y="24"/>
                    </a:cubicBezTo>
                    <a:cubicBezTo>
                      <a:pt x="19" y="24"/>
                      <a:pt x="22" y="22"/>
                      <a:pt x="24" y="22"/>
                    </a:cubicBezTo>
                    <a:cubicBezTo>
                      <a:pt x="26" y="22"/>
                      <a:pt x="28" y="22"/>
                      <a:pt x="29" y="22"/>
                    </a:cubicBezTo>
                    <a:cubicBezTo>
                      <a:pt x="29" y="22"/>
                      <a:pt x="32" y="20"/>
                      <a:pt x="31" y="20"/>
                    </a:cubicBezTo>
                    <a:cubicBezTo>
                      <a:pt x="30" y="19"/>
                      <a:pt x="25" y="20"/>
                      <a:pt x="24" y="20"/>
                    </a:cubicBezTo>
                    <a:cubicBezTo>
                      <a:pt x="22" y="21"/>
                      <a:pt x="21" y="21"/>
                      <a:pt x="19" y="21"/>
                    </a:cubicBezTo>
                    <a:cubicBezTo>
                      <a:pt x="17" y="21"/>
                      <a:pt x="19" y="20"/>
                      <a:pt x="19" y="19"/>
                    </a:cubicBezTo>
                    <a:cubicBezTo>
                      <a:pt x="19" y="16"/>
                      <a:pt x="13" y="21"/>
                      <a:pt x="12" y="21"/>
                    </a:cubicBezTo>
                    <a:cubicBezTo>
                      <a:pt x="12" y="21"/>
                      <a:pt x="11" y="22"/>
                      <a:pt x="11" y="22"/>
                    </a:cubicBezTo>
                    <a:cubicBezTo>
                      <a:pt x="9" y="20"/>
                      <a:pt x="9" y="22"/>
                      <a:pt x="9" y="23"/>
                    </a:cubicBezTo>
                    <a:cubicBezTo>
                      <a:pt x="9" y="23"/>
                      <a:pt x="6" y="21"/>
                      <a:pt x="5" y="21"/>
                    </a:cubicBezTo>
                    <a:cubicBezTo>
                      <a:pt x="4" y="21"/>
                      <a:pt x="0" y="22"/>
                      <a:pt x="0" y="20"/>
                    </a:cubicBezTo>
                    <a:cubicBezTo>
                      <a:pt x="0" y="18"/>
                      <a:pt x="2" y="19"/>
                      <a:pt x="4" y="18"/>
                    </a:cubicBezTo>
                    <a:cubicBezTo>
                      <a:pt x="6" y="18"/>
                      <a:pt x="8" y="18"/>
                      <a:pt x="9" y="17"/>
                    </a:cubicBezTo>
                    <a:cubicBezTo>
                      <a:pt x="9" y="17"/>
                      <a:pt x="12" y="16"/>
                      <a:pt x="11" y="16"/>
                    </a:cubicBezTo>
                    <a:cubicBezTo>
                      <a:pt x="9" y="15"/>
                      <a:pt x="6" y="16"/>
                      <a:pt x="5" y="16"/>
                    </a:cubicBezTo>
                    <a:cubicBezTo>
                      <a:pt x="2" y="16"/>
                      <a:pt x="0" y="14"/>
                      <a:pt x="4" y="14"/>
                    </a:cubicBezTo>
                    <a:cubicBezTo>
                      <a:pt x="6" y="14"/>
                      <a:pt x="10" y="13"/>
                      <a:pt x="12" y="13"/>
                    </a:cubicBezTo>
                    <a:cubicBezTo>
                      <a:pt x="11" y="13"/>
                      <a:pt x="4" y="14"/>
                      <a:pt x="4" y="12"/>
                    </a:cubicBezTo>
                    <a:cubicBezTo>
                      <a:pt x="3" y="10"/>
                      <a:pt x="12" y="11"/>
                      <a:pt x="13" y="10"/>
                    </a:cubicBezTo>
                    <a:cubicBezTo>
                      <a:pt x="13" y="10"/>
                      <a:pt x="9" y="9"/>
                      <a:pt x="9" y="8"/>
                    </a:cubicBezTo>
                    <a:cubicBezTo>
                      <a:pt x="8" y="7"/>
                      <a:pt x="14" y="6"/>
                      <a:pt x="14" y="6"/>
                    </a:cubicBezTo>
                    <a:cubicBezTo>
                      <a:pt x="17" y="6"/>
                      <a:pt x="15" y="10"/>
                      <a:pt x="17" y="10"/>
                    </a:cubicBezTo>
                    <a:cubicBezTo>
                      <a:pt x="20" y="10"/>
                      <a:pt x="22" y="10"/>
                      <a:pt x="25" y="11"/>
                    </a:cubicBezTo>
                    <a:cubicBezTo>
                      <a:pt x="26" y="12"/>
                      <a:pt x="28" y="13"/>
                      <a:pt x="29" y="14"/>
                    </a:cubicBezTo>
                    <a:cubicBezTo>
                      <a:pt x="31" y="16"/>
                      <a:pt x="30" y="17"/>
                      <a:pt x="32" y="17"/>
                    </a:cubicBezTo>
                    <a:cubicBezTo>
                      <a:pt x="35" y="17"/>
                      <a:pt x="37" y="17"/>
                      <a:pt x="39" y="16"/>
                    </a:cubicBezTo>
                    <a:cubicBezTo>
                      <a:pt x="43" y="15"/>
                      <a:pt x="37" y="14"/>
                      <a:pt x="37" y="13"/>
                    </a:cubicBezTo>
                    <a:cubicBezTo>
                      <a:pt x="37" y="13"/>
                      <a:pt x="45" y="12"/>
                      <a:pt x="38" y="9"/>
                    </a:cubicBezTo>
                    <a:cubicBezTo>
                      <a:pt x="37" y="9"/>
                      <a:pt x="35" y="9"/>
                      <a:pt x="36" y="8"/>
                    </a:cubicBezTo>
                    <a:cubicBezTo>
                      <a:pt x="37" y="7"/>
                      <a:pt x="38" y="6"/>
                      <a:pt x="38" y="5"/>
                    </a:cubicBezTo>
                    <a:cubicBezTo>
                      <a:pt x="39" y="4"/>
                      <a:pt x="43" y="0"/>
                      <a:pt x="43" y="3"/>
                    </a:cubicBezTo>
                    <a:cubicBezTo>
                      <a:pt x="43" y="4"/>
                      <a:pt x="44" y="5"/>
                      <a:pt x="44" y="7"/>
                    </a:cubicBezTo>
                    <a:cubicBezTo>
                      <a:pt x="45" y="7"/>
                      <a:pt x="45" y="8"/>
                      <a:pt x="45" y="9"/>
                    </a:cubicBezTo>
                    <a:cubicBezTo>
                      <a:pt x="46" y="10"/>
                      <a:pt x="44" y="9"/>
                      <a:pt x="44" y="10"/>
                    </a:cubicBezTo>
                    <a:cubicBezTo>
                      <a:pt x="44" y="12"/>
                      <a:pt x="47" y="10"/>
                      <a:pt x="47" y="11"/>
                    </a:cubicBezTo>
                    <a:cubicBezTo>
                      <a:pt x="47" y="13"/>
                      <a:pt x="50" y="14"/>
                      <a:pt x="51" y="14"/>
                    </a:cubicBezTo>
                    <a:cubicBezTo>
                      <a:pt x="53" y="14"/>
                      <a:pt x="53" y="15"/>
                      <a:pt x="53" y="13"/>
                    </a:cubicBezTo>
                    <a:cubicBezTo>
                      <a:pt x="53" y="11"/>
                      <a:pt x="55" y="11"/>
                      <a:pt x="57" y="12"/>
                    </a:cubicBezTo>
                    <a:cubicBezTo>
                      <a:pt x="58" y="12"/>
                      <a:pt x="60" y="14"/>
                      <a:pt x="59" y="15"/>
                    </a:cubicBezTo>
                    <a:cubicBezTo>
                      <a:pt x="59" y="16"/>
                      <a:pt x="58" y="19"/>
                      <a:pt x="58" y="20"/>
                    </a:cubicBezTo>
                    <a:cubicBezTo>
                      <a:pt x="57" y="21"/>
                      <a:pt x="51" y="22"/>
                      <a:pt x="50" y="22"/>
                    </a:cubicBezTo>
                    <a:cubicBezTo>
                      <a:pt x="48" y="21"/>
                      <a:pt x="51" y="22"/>
                      <a:pt x="50" y="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8" name="Freeform 579">
                <a:extLst>
                  <a:ext uri="{FF2B5EF4-FFF2-40B4-BE49-F238E27FC236}">
                    <a16:creationId xmlns:a16="http://schemas.microsoft.com/office/drawing/2014/main" id="{DDD0F168-2454-1846-A57C-EFBB8B989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2481" y="4611910"/>
                <a:ext cx="87130" cy="61468"/>
              </a:xfrm>
              <a:custGeom>
                <a:avLst/>
                <a:gdLst>
                  <a:gd name="T0" fmla="*/ 9 w 10"/>
                  <a:gd name="T1" fmla="*/ 1 h 7"/>
                  <a:gd name="T2" fmla="*/ 0 w 10"/>
                  <a:gd name="T3" fmla="*/ 5 h 7"/>
                  <a:gd name="T4" fmla="*/ 6 w 10"/>
                  <a:gd name="T5" fmla="*/ 5 h 7"/>
                  <a:gd name="T6" fmla="*/ 9 w 10"/>
                  <a:gd name="T7" fmla="*/ 1 h 7"/>
                  <a:gd name="T8" fmla="*/ 9 w 1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9" y="1"/>
                    </a:moveTo>
                    <a:cubicBezTo>
                      <a:pt x="8" y="1"/>
                      <a:pt x="0" y="5"/>
                      <a:pt x="0" y="5"/>
                    </a:cubicBezTo>
                    <a:cubicBezTo>
                      <a:pt x="2" y="6"/>
                      <a:pt x="5" y="7"/>
                      <a:pt x="6" y="5"/>
                    </a:cubicBezTo>
                    <a:cubicBezTo>
                      <a:pt x="7" y="4"/>
                      <a:pt x="9" y="0"/>
                      <a:pt x="9" y="1"/>
                    </a:cubicBezTo>
                    <a:cubicBezTo>
                      <a:pt x="7" y="1"/>
                      <a:pt x="10" y="0"/>
                      <a:pt x="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9" name="Freeform 580">
                <a:extLst>
                  <a:ext uri="{FF2B5EF4-FFF2-40B4-BE49-F238E27FC236}">
                    <a16:creationId xmlns:a16="http://schemas.microsoft.com/office/drawing/2014/main" id="{35227B37-6806-B848-A049-8E06D21FE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1457" y="4476680"/>
                <a:ext cx="313668" cy="153673"/>
              </a:xfrm>
              <a:custGeom>
                <a:avLst/>
                <a:gdLst>
                  <a:gd name="T0" fmla="*/ 30 w 37"/>
                  <a:gd name="T1" fmla="*/ 12 h 17"/>
                  <a:gd name="T2" fmla="*/ 27 w 37"/>
                  <a:gd name="T3" fmla="*/ 13 h 17"/>
                  <a:gd name="T4" fmla="*/ 26 w 37"/>
                  <a:gd name="T5" fmla="*/ 10 h 17"/>
                  <a:gd name="T6" fmla="*/ 23 w 37"/>
                  <a:gd name="T7" fmla="*/ 8 h 17"/>
                  <a:gd name="T8" fmla="*/ 22 w 37"/>
                  <a:gd name="T9" fmla="*/ 10 h 17"/>
                  <a:gd name="T10" fmla="*/ 21 w 37"/>
                  <a:gd name="T11" fmla="*/ 9 h 17"/>
                  <a:gd name="T12" fmla="*/ 20 w 37"/>
                  <a:gd name="T13" fmla="*/ 13 h 17"/>
                  <a:gd name="T14" fmla="*/ 17 w 37"/>
                  <a:gd name="T15" fmla="*/ 14 h 17"/>
                  <a:gd name="T16" fmla="*/ 16 w 37"/>
                  <a:gd name="T17" fmla="*/ 16 h 17"/>
                  <a:gd name="T18" fmla="*/ 12 w 37"/>
                  <a:gd name="T19" fmla="*/ 17 h 17"/>
                  <a:gd name="T20" fmla="*/ 10 w 37"/>
                  <a:gd name="T21" fmla="*/ 15 h 17"/>
                  <a:gd name="T22" fmla="*/ 5 w 37"/>
                  <a:gd name="T23" fmla="*/ 16 h 17"/>
                  <a:gd name="T24" fmla="*/ 1 w 37"/>
                  <a:gd name="T25" fmla="*/ 17 h 17"/>
                  <a:gd name="T26" fmla="*/ 2 w 37"/>
                  <a:gd name="T27" fmla="*/ 13 h 17"/>
                  <a:gd name="T28" fmla="*/ 0 w 37"/>
                  <a:gd name="T29" fmla="*/ 14 h 17"/>
                  <a:gd name="T30" fmla="*/ 6 w 37"/>
                  <a:gd name="T31" fmla="*/ 12 h 17"/>
                  <a:gd name="T32" fmla="*/ 9 w 37"/>
                  <a:gd name="T33" fmla="*/ 10 h 17"/>
                  <a:gd name="T34" fmla="*/ 13 w 37"/>
                  <a:gd name="T35" fmla="*/ 7 h 17"/>
                  <a:gd name="T36" fmla="*/ 18 w 37"/>
                  <a:gd name="T37" fmla="*/ 3 h 17"/>
                  <a:gd name="T38" fmla="*/ 24 w 37"/>
                  <a:gd name="T39" fmla="*/ 3 h 17"/>
                  <a:gd name="T40" fmla="*/ 30 w 37"/>
                  <a:gd name="T41" fmla="*/ 3 h 17"/>
                  <a:gd name="T42" fmla="*/ 32 w 37"/>
                  <a:gd name="T43" fmla="*/ 0 h 17"/>
                  <a:gd name="T44" fmla="*/ 36 w 37"/>
                  <a:gd name="T45" fmla="*/ 2 h 17"/>
                  <a:gd name="T46" fmla="*/ 34 w 37"/>
                  <a:gd name="T47" fmla="*/ 4 h 17"/>
                  <a:gd name="T48" fmla="*/ 34 w 37"/>
                  <a:gd name="T49" fmla="*/ 7 h 17"/>
                  <a:gd name="T50" fmla="*/ 35 w 37"/>
                  <a:gd name="T51" fmla="*/ 9 h 17"/>
                  <a:gd name="T52" fmla="*/ 31 w 37"/>
                  <a:gd name="T53" fmla="*/ 10 h 17"/>
                  <a:gd name="T54" fmla="*/ 30 w 37"/>
                  <a:gd name="T55" fmla="*/ 12 h 17"/>
                  <a:gd name="T56" fmla="*/ 30 w 37"/>
                  <a:gd name="T5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17">
                    <a:moveTo>
                      <a:pt x="30" y="12"/>
                    </a:moveTo>
                    <a:cubicBezTo>
                      <a:pt x="29" y="13"/>
                      <a:pt x="27" y="13"/>
                      <a:pt x="27" y="13"/>
                    </a:cubicBezTo>
                    <a:cubicBezTo>
                      <a:pt x="24" y="13"/>
                      <a:pt x="25" y="11"/>
                      <a:pt x="26" y="10"/>
                    </a:cubicBezTo>
                    <a:cubicBezTo>
                      <a:pt x="27" y="8"/>
                      <a:pt x="24" y="7"/>
                      <a:pt x="23" y="8"/>
                    </a:cubicBezTo>
                    <a:cubicBezTo>
                      <a:pt x="23" y="9"/>
                      <a:pt x="23" y="10"/>
                      <a:pt x="22" y="10"/>
                    </a:cubicBezTo>
                    <a:cubicBezTo>
                      <a:pt x="22" y="10"/>
                      <a:pt x="21" y="10"/>
                      <a:pt x="21" y="9"/>
                    </a:cubicBezTo>
                    <a:cubicBezTo>
                      <a:pt x="20" y="10"/>
                      <a:pt x="21" y="12"/>
                      <a:pt x="20" y="13"/>
                    </a:cubicBezTo>
                    <a:cubicBezTo>
                      <a:pt x="19" y="15"/>
                      <a:pt x="18" y="13"/>
                      <a:pt x="17" y="14"/>
                    </a:cubicBezTo>
                    <a:cubicBezTo>
                      <a:pt x="16" y="14"/>
                      <a:pt x="17" y="16"/>
                      <a:pt x="16" y="16"/>
                    </a:cubicBezTo>
                    <a:cubicBezTo>
                      <a:pt x="16" y="17"/>
                      <a:pt x="13" y="17"/>
                      <a:pt x="12" y="17"/>
                    </a:cubicBezTo>
                    <a:cubicBezTo>
                      <a:pt x="11" y="16"/>
                      <a:pt x="11" y="14"/>
                      <a:pt x="10" y="15"/>
                    </a:cubicBezTo>
                    <a:cubicBezTo>
                      <a:pt x="8" y="16"/>
                      <a:pt x="7" y="16"/>
                      <a:pt x="5" y="16"/>
                    </a:cubicBezTo>
                    <a:cubicBezTo>
                      <a:pt x="4" y="16"/>
                      <a:pt x="2" y="17"/>
                      <a:pt x="1" y="17"/>
                    </a:cubicBezTo>
                    <a:cubicBezTo>
                      <a:pt x="0" y="17"/>
                      <a:pt x="3" y="14"/>
                      <a:pt x="2" y="13"/>
                    </a:cubicBezTo>
                    <a:cubicBezTo>
                      <a:pt x="2" y="13"/>
                      <a:pt x="1" y="14"/>
                      <a:pt x="0" y="14"/>
                    </a:cubicBezTo>
                    <a:cubicBezTo>
                      <a:pt x="0" y="13"/>
                      <a:pt x="5" y="12"/>
                      <a:pt x="6" y="12"/>
                    </a:cubicBezTo>
                    <a:cubicBezTo>
                      <a:pt x="8" y="12"/>
                      <a:pt x="8" y="11"/>
                      <a:pt x="9" y="10"/>
                    </a:cubicBezTo>
                    <a:cubicBezTo>
                      <a:pt x="11" y="8"/>
                      <a:pt x="12" y="8"/>
                      <a:pt x="13" y="7"/>
                    </a:cubicBezTo>
                    <a:cubicBezTo>
                      <a:pt x="15" y="5"/>
                      <a:pt x="16" y="3"/>
                      <a:pt x="18" y="3"/>
                    </a:cubicBezTo>
                    <a:cubicBezTo>
                      <a:pt x="20" y="2"/>
                      <a:pt x="22" y="2"/>
                      <a:pt x="24" y="3"/>
                    </a:cubicBezTo>
                    <a:cubicBezTo>
                      <a:pt x="26" y="3"/>
                      <a:pt x="29" y="4"/>
                      <a:pt x="30" y="3"/>
                    </a:cubicBezTo>
                    <a:cubicBezTo>
                      <a:pt x="31" y="2"/>
                      <a:pt x="30" y="0"/>
                      <a:pt x="32" y="0"/>
                    </a:cubicBezTo>
                    <a:cubicBezTo>
                      <a:pt x="32" y="0"/>
                      <a:pt x="36" y="1"/>
                      <a:pt x="36" y="2"/>
                    </a:cubicBezTo>
                    <a:cubicBezTo>
                      <a:pt x="37" y="2"/>
                      <a:pt x="34" y="3"/>
                      <a:pt x="34" y="4"/>
                    </a:cubicBezTo>
                    <a:cubicBezTo>
                      <a:pt x="34" y="5"/>
                      <a:pt x="37" y="6"/>
                      <a:pt x="34" y="7"/>
                    </a:cubicBezTo>
                    <a:cubicBezTo>
                      <a:pt x="33" y="8"/>
                      <a:pt x="36" y="9"/>
                      <a:pt x="35" y="9"/>
                    </a:cubicBezTo>
                    <a:cubicBezTo>
                      <a:pt x="33" y="10"/>
                      <a:pt x="32" y="10"/>
                      <a:pt x="31" y="10"/>
                    </a:cubicBezTo>
                    <a:cubicBezTo>
                      <a:pt x="31" y="11"/>
                      <a:pt x="31" y="11"/>
                      <a:pt x="30" y="12"/>
                    </a:cubicBezTo>
                    <a:cubicBezTo>
                      <a:pt x="29" y="13"/>
                      <a:pt x="31" y="11"/>
                      <a:pt x="30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0" name="Freeform 581">
                <a:extLst>
                  <a:ext uri="{FF2B5EF4-FFF2-40B4-BE49-F238E27FC236}">
                    <a16:creationId xmlns:a16="http://schemas.microsoft.com/office/drawing/2014/main" id="{1C9C9E3E-78C2-9044-8A33-54904E35C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1264" y="4538144"/>
                <a:ext cx="66799" cy="18441"/>
              </a:xfrm>
              <a:custGeom>
                <a:avLst/>
                <a:gdLst>
                  <a:gd name="T0" fmla="*/ 6 w 8"/>
                  <a:gd name="T1" fmla="*/ 2 h 2"/>
                  <a:gd name="T2" fmla="*/ 3 w 8"/>
                  <a:gd name="T3" fmla="*/ 0 h 2"/>
                  <a:gd name="T4" fmla="*/ 6 w 8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2">
                    <a:moveTo>
                      <a:pt x="6" y="2"/>
                    </a:moveTo>
                    <a:cubicBezTo>
                      <a:pt x="4" y="2"/>
                      <a:pt x="0" y="1"/>
                      <a:pt x="3" y="0"/>
                    </a:cubicBezTo>
                    <a:cubicBezTo>
                      <a:pt x="5" y="0"/>
                      <a:pt x="8" y="2"/>
                      <a:pt x="6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1" name="Freeform 582">
                <a:extLst>
                  <a:ext uri="{FF2B5EF4-FFF2-40B4-BE49-F238E27FC236}">
                    <a16:creationId xmlns:a16="http://schemas.microsoft.com/office/drawing/2014/main" id="{2E28054A-DFB0-A04D-B6FF-5399B55EF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9351" y="4412139"/>
                <a:ext cx="180069" cy="89128"/>
              </a:xfrm>
              <a:custGeom>
                <a:avLst/>
                <a:gdLst>
                  <a:gd name="T0" fmla="*/ 7 w 21"/>
                  <a:gd name="T1" fmla="*/ 9 h 10"/>
                  <a:gd name="T2" fmla="*/ 2 w 21"/>
                  <a:gd name="T3" fmla="*/ 4 h 10"/>
                  <a:gd name="T4" fmla="*/ 9 w 21"/>
                  <a:gd name="T5" fmla="*/ 2 h 10"/>
                  <a:gd name="T6" fmla="*/ 17 w 21"/>
                  <a:gd name="T7" fmla="*/ 0 h 10"/>
                  <a:gd name="T8" fmla="*/ 19 w 21"/>
                  <a:gd name="T9" fmla="*/ 2 h 10"/>
                  <a:gd name="T10" fmla="*/ 14 w 21"/>
                  <a:gd name="T11" fmla="*/ 4 h 10"/>
                  <a:gd name="T12" fmla="*/ 15 w 21"/>
                  <a:gd name="T13" fmla="*/ 7 h 10"/>
                  <a:gd name="T14" fmla="*/ 7 w 21"/>
                  <a:gd name="T15" fmla="*/ 9 h 10"/>
                  <a:gd name="T16" fmla="*/ 7 w 21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0">
                    <a:moveTo>
                      <a:pt x="7" y="9"/>
                    </a:moveTo>
                    <a:cubicBezTo>
                      <a:pt x="6" y="9"/>
                      <a:pt x="0" y="6"/>
                      <a:pt x="2" y="4"/>
                    </a:cubicBezTo>
                    <a:cubicBezTo>
                      <a:pt x="4" y="2"/>
                      <a:pt x="7" y="2"/>
                      <a:pt x="9" y="2"/>
                    </a:cubicBezTo>
                    <a:cubicBezTo>
                      <a:pt x="12" y="1"/>
                      <a:pt x="15" y="0"/>
                      <a:pt x="17" y="0"/>
                    </a:cubicBezTo>
                    <a:cubicBezTo>
                      <a:pt x="18" y="0"/>
                      <a:pt x="21" y="1"/>
                      <a:pt x="19" y="2"/>
                    </a:cubicBezTo>
                    <a:cubicBezTo>
                      <a:pt x="18" y="3"/>
                      <a:pt x="15" y="2"/>
                      <a:pt x="14" y="4"/>
                    </a:cubicBezTo>
                    <a:cubicBezTo>
                      <a:pt x="14" y="4"/>
                      <a:pt x="19" y="6"/>
                      <a:pt x="15" y="7"/>
                    </a:cubicBezTo>
                    <a:cubicBezTo>
                      <a:pt x="13" y="8"/>
                      <a:pt x="10" y="10"/>
                      <a:pt x="7" y="9"/>
                    </a:cubicBezTo>
                    <a:cubicBezTo>
                      <a:pt x="5" y="9"/>
                      <a:pt x="9" y="10"/>
                      <a:pt x="7" y="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2" name="Freeform 583">
                <a:extLst>
                  <a:ext uri="{FF2B5EF4-FFF2-40B4-BE49-F238E27FC236}">
                    <a16:creationId xmlns:a16="http://schemas.microsoft.com/office/drawing/2014/main" id="{D651EEE3-FF03-364F-8979-D2155799F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3837" y="4430577"/>
                <a:ext cx="66799" cy="36881"/>
              </a:xfrm>
              <a:custGeom>
                <a:avLst/>
                <a:gdLst>
                  <a:gd name="T0" fmla="*/ 6 w 8"/>
                  <a:gd name="T1" fmla="*/ 4 h 4"/>
                  <a:gd name="T2" fmla="*/ 3 w 8"/>
                  <a:gd name="T3" fmla="*/ 0 h 4"/>
                  <a:gd name="T4" fmla="*/ 6 w 8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6" y="4"/>
                    </a:moveTo>
                    <a:cubicBezTo>
                      <a:pt x="4" y="4"/>
                      <a:pt x="0" y="0"/>
                      <a:pt x="3" y="0"/>
                    </a:cubicBezTo>
                    <a:cubicBezTo>
                      <a:pt x="6" y="0"/>
                      <a:pt x="8" y="3"/>
                      <a:pt x="6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3" name="Freeform 584">
                <a:extLst>
                  <a:ext uri="{FF2B5EF4-FFF2-40B4-BE49-F238E27FC236}">
                    <a16:creationId xmlns:a16="http://schemas.microsoft.com/office/drawing/2014/main" id="{C19D6D60-17AC-0345-B0EC-2D3E5EA06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6777" y="4347595"/>
                <a:ext cx="180069" cy="64541"/>
              </a:xfrm>
              <a:custGeom>
                <a:avLst/>
                <a:gdLst>
                  <a:gd name="T0" fmla="*/ 1 w 21"/>
                  <a:gd name="T1" fmla="*/ 5 h 7"/>
                  <a:gd name="T2" fmla="*/ 4 w 21"/>
                  <a:gd name="T3" fmla="*/ 4 h 7"/>
                  <a:gd name="T4" fmla="*/ 9 w 21"/>
                  <a:gd name="T5" fmla="*/ 1 h 7"/>
                  <a:gd name="T6" fmla="*/ 18 w 21"/>
                  <a:gd name="T7" fmla="*/ 3 h 7"/>
                  <a:gd name="T8" fmla="*/ 11 w 21"/>
                  <a:gd name="T9" fmla="*/ 6 h 7"/>
                  <a:gd name="T10" fmla="*/ 6 w 21"/>
                  <a:gd name="T11" fmla="*/ 6 h 7"/>
                  <a:gd name="T12" fmla="*/ 1 w 21"/>
                  <a:gd name="T13" fmla="*/ 5 h 7"/>
                  <a:gd name="T14" fmla="*/ 1 w 2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7">
                    <a:moveTo>
                      <a:pt x="1" y="5"/>
                    </a:moveTo>
                    <a:cubicBezTo>
                      <a:pt x="0" y="5"/>
                      <a:pt x="3" y="4"/>
                      <a:pt x="4" y="4"/>
                    </a:cubicBezTo>
                    <a:cubicBezTo>
                      <a:pt x="6" y="3"/>
                      <a:pt x="7" y="2"/>
                      <a:pt x="9" y="1"/>
                    </a:cubicBezTo>
                    <a:cubicBezTo>
                      <a:pt x="12" y="0"/>
                      <a:pt x="15" y="1"/>
                      <a:pt x="18" y="3"/>
                    </a:cubicBezTo>
                    <a:cubicBezTo>
                      <a:pt x="21" y="6"/>
                      <a:pt x="12" y="6"/>
                      <a:pt x="11" y="6"/>
                    </a:cubicBezTo>
                    <a:cubicBezTo>
                      <a:pt x="9" y="6"/>
                      <a:pt x="8" y="7"/>
                      <a:pt x="6" y="6"/>
                    </a:cubicBezTo>
                    <a:cubicBezTo>
                      <a:pt x="4" y="5"/>
                      <a:pt x="2" y="6"/>
                      <a:pt x="1" y="5"/>
                    </a:cubicBezTo>
                    <a:cubicBezTo>
                      <a:pt x="0" y="4"/>
                      <a:pt x="2" y="6"/>
                      <a:pt x="1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4" name="Freeform 585">
                <a:extLst>
                  <a:ext uri="{FF2B5EF4-FFF2-40B4-BE49-F238E27FC236}">
                    <a16:creationId xmlns:a16="http://schemas.microsoft.com/office/drawing/2014/main" id="{F74DD8DF-B36D-AA4E-B16B-F8151C709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52425" y="4538144"/>
                <a:ext cx="238154" cy="172114"/>
              </a:xfrm>
              <a:custGeom>
                <a:avLst/>
                <a:gdLst>
                  <a:gd name="T0" fmla="*/ 22 w 28"/>
                  <a:gd name="T1" fmla="*/ 19 h 19"/>
                  <a:gd name="T2" fmla="*/ 15 w 28"/>
                  <a:gd name="T3" fmla="*/ 19 h 19"/>
                  <a:gd name="T4" fmla="*/ 15 w 28"/>
                  <a:gd name="T5" fmla="*/ 17 h 19"/>
                  <a:gd name="T6" fmla="*/ 12 w 28"/>
                  <a:gd name="T7" fmla="*/ 15 h 19"/>
                  <a:gd name="T8" fmla="*/ 17 w 28"/>
                  <a:gd name="T9" fmla="*/ 13 h 19"/>
                  <a:gd name="T10" fmla="*/ 16 w 28"/>
                  <a:gd name="T11" fmla="*/ 12 h 19"/>
                  <a:gd name="T12" fmla="*/ 9 w 28"/>
                  <a:gd name="T13" fmla="*/ 13 h 19"/>
                  <a:gd name="T14" fmla="*/ 2 w 28"/>
                  <a:gd name="T15" fmla="*/ 13 h 19"/>
                  <a:gd name="T16" fmla="*/ 1 w 28"/>
                  <a:gd name="T17" fmla="*/ 12 h 19"/>
                  <a:gd name="T18" fmla="*/ 7 w 28"/>
                  <a:gd name="T19" fmla="*/ 10 h 19"/>
                  <a:gd name="T20" fmla="*/ 4 w 28"/>
                  <a:gd name="T21" fmla="*/ 8 h 19"/>
                  <a:gd name="T22" fmla="*/ 7 w 28"/>
                  <a:gd name="T23" fmla="*/ 6 h 19"/>
                  <a:gd name="T24" fmla="*/ 3 w 28"/>
                  <a:gd name="T25" fmla="*/ 6 h 19"/>
                  <a:gd name="T26" fmla="*/ 7 w 28"/>
                  <a:gd name="T27" fmla="*/ 4 h 19"/>
                  <a:gd name="T28" fmla="*/ 13 w 28"/>
                  <a:gd name="T29" fmla="*/ 8 h 19"/>
                  <a:gd name="T30" fmla="*/ 16 w 28"/>
                  <a:gd name="T31" fmla="*/ 9 h 19"/>
                  <a:gd name="T32" fmla="*/ 13 w 28"/>
                  <a:gd name="T33" fmla="*/ 7 h 19"/>
                  <a:gd name="T34" fmla="*/ 14 w 28"/>
                  <a:gd name="T35" fmla="*/ 5 h 19"/>
                  <a:gd name="T36" fmla="*/ 11 w 28"/>
                  <a:gd name="T37" fmla="*/ 4 h 19"/>
                  <a:gd name="T38" fmla="*/ 11 w 28"/>
                  <a:gd name="T39" fmla="*/ 2 h 19"/>
                  <a:gd name="T40" fmla="*/ 7 w 28"/>
                  <a:gd name="T41" fmla="*/ 3 h 19"/>
                  <a:gd name="T42" fmla="*/ 13 w 28"/>
                  <a:gd name="T43" fmla="*/ 1 h 19"/>
                  <a:gd name="T44" fmla="*/ 12 w 28"/>
                  <a:gd name="T45" fmla="*/ 2 h 19"/>
                  <a:gd name="T46" fmla="*/ 15 w 28"/>
                  <a:gd name="T47" fmla="*/ 3 h 19"/>
                  <a:gd name="T48" fmla="*/ 21 w 28"/>
                  <a:gd name="T49" fmla="*/ 2 h 19"/>
                  <a:gd name="T50" fmla="*/ 26 w 28"/>
                  <a:gd name="T51" fmla="*/ 8 h 19"/>
                  <a:gd name="T52" fmla="*/ 27 w 28"/>
                  <a:gd name="T53" fmla="*/ 12 h 19"/>
                  <a:gd name="T54" fmla="*/ 26 w 28"/>
                  <a:gd name="T55" fmla="*/ 14 h 19"/>
                  <a:gd name="T56" fmla="*/ 26 w 28"/>
                  <a:gd name="T57" fmla="*/ 17 h 19"/>
                  <a:gd name="T58" fmla="*/ 22 w 28"/>
                  <a:gd name="T5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" h="19">
                    <a:moveTo>
                      <a:pt x="22" y="19"/>
                    </a:moveTo>
                    <a:cubicBezTo>
                      <a:pt x="20" y="19"/>
                      <a:pt x="17" y="19"/>
                      <a:pt x="15" y="19"/>
                    </a:cubicBezTo>
                    <a:cubicBezTo>
                      <a:pt x="12" y="19"/>
                      <a:pt x="15" y="18"/>
                      <a:pt x="15" y="17"/>
                    </a:cubicBezTo>
                    <a:cubicBezTo>
                      <a:pt x="16" y="16"/>
                      <a:pt x="11" y="16"/>
                      <a:pt x="12" y="15"/>
                    </a:cubicBezTo>
                    <a:cubicBezTo>
                      <a:pt x="13" y="14"/>
                      <a:pt x="15" y="13"/>
                      <a:pt x="17" y="13"/>
                    </a:cubicBezTo>
                    <a:cubicBezTo>
                      <a:pt x="18" y="12"/>
                      <a:pt x="17" y="12"/>
                      <a:pt x="16" y="12"/>
                    </a:cubicBezTo>
                    <a:cubicBezTo>
                      <a:pt x="14" y="11"/>
                      <a:pt x="12" y="12"/>
                      <a:pt x="9" y="13"/>
                    </a:cubicBezTo>
                    <a:cubicBezTo>
                      <a:pt x="7" y="13"/>
                      <a:pt x="5" y="13"/>
                      <a:pt x="2" y="13"/>
                    </a:cubicBezTo>
                    <a:cubicBezTo>
                      <a:pt x="2" y="14"/>
                      <a:pt x="0" y="14"/>
                      <a:pt x="1" y="12"/>
                    </a:cubicBezTo>
                    <a:cubicBezTo>
                      <a:pt x="3" y="10"/>
                      <a:pt x="5" y="11"/>
                      <a:pt x="7" y="10"/>
                    </a:cubicBezTo>
                    <a:cubicBezTo>
                      <a:pt x="11" y="9"/>
                      <a:pt x="4" y="9"/>
                      <a:pt x="4" y="8"/>
                    </a:cubicBezTo>
                    <a:cubicBezTo>
                      <a:pt x="3" y="8"/>
                      <a:pt x="7" y="6"/>
                      <a:pt x="7" y="6"/>
                    </a:cubicBezTo>
                    <a:cubicBezTo>
                      <a:pt x="7" y="6"/>
                      <a:pt x="4" y="6"/>
                      <a:pt x="3" y="6"/>
                    </a:cubicBezTo>
                    <a:cubicBezTo>
                      <a:pt x="3" y="5"/>
                      <a:pt x="6" y="4"/>
                      <a:pt x="7" y="4"/>
                    </a:cubicBezTo>
                    <a:cubicBezTo>
                      <a:pt x="9" y="4"/>
                      <a:pt x="11" y="7"/>
                      <a:pt x="13" y="8"/>
                    </a:cubicBezTo>
                    <a:cubicBezTo>
                      <a:pt x="14" y="8"/>
                      <a:pt x="15" y="10"/>
                      <a:pt x="16" y="9"/>
                    </a:cubicBezTo>
                    <a:cubicBezTo>
                      <a:pt x="19" y="7"/>
                      <a:pt x="13" y="7"/>
                      <a:pt x="13" y="7"/>
                    </a:cubicBezTo>
                    <a:cubicBezTo>
                      <a:pt x="14" y="7"/>
                      <a:pt x="18" y="6"/>
                      <a:pt x="14" y="5"/>
                    </a:cubicBezTo>
                    <a:cubicBezTo>
                      <a:pt x="13" y="5"/>
                      <a:pt x="12" y="5"/>
                      <a:pt x="11" y="4"/>
                    </a:cubicBezTo>
                    <a:cubicBezTo>
                      <a:pt x="9" y="3"/>
                      <a:pt x="11" y="3"/>
                      <a:pt x="11" y="2"/>
                    </a:cubicBezTo>
                    <a:cubicBezTo>
                      <a:pt x="10" y="2"/>
                      <a:pt x="7" y="3"/>
                      <a:pt x="7" y="3"/>
                    </a:cubicBezTo>
                    <a:cubicBezTo>
                      <a:pt x="6" y="2"/>
                      <a:pt x="13" y="1"/>
                      <a:pt x="13" y="1"/>
                    </a:cubicBezTo>
                    <a:cubicBezTo>
                      <a:pt x="13" y="1"/>
                      <a:pt x="12" y="2"/>
                      <a:pt x="12" y="2"/>
                    </a:cubicBezTo>
                    <a:cubicBezTo>
                      <a:pt x="11" y="3"/>
                      <a:pt x="14" y="3"/>
                      <a:pt x="15" y="3"/>
                    </a:cubicBezTo>
                    <a:cubicBezTo>
                      <a:pt x="18" y="4"/>
                      <a:pt x="19" y="4"/>
                      <a:pt x="21" y="2"/>
                    </a:cubicBezTo>
                    <a:cubicBezTo>
                      <a:pt x="24" y="0"/>
                      <a:pt x="27" y="6"/>
                      <a:pt x="26" y="8"/>
                    </a:cubicBezTo>
                    <a:cubicBezTo>
                      <a:pt x="26" y="10"/>
                      <a:pt x="26" y="11"/>
                      <a:pt x="27" y="12"/>
                    </a:cubicBezTo>
                    <a:cubicBezTo>
                      <a:pt x="28" y="14"/>
                      <a:pt x="28" y="15"/>
                      <a:pt x="26" y="14"/>
                    </a:cubicBezTo>
                    <a:cubicBezTo>
                      <a:pt x="24" y="12"/>
                      <a:pt x="25" y="16"/>
                      <a:pt x="26" y="17"/>
                    </a:cubicBezTo>
                    <a:cubicBezTo>
                      <a:pt x="27" y="18"/>
                      <a:pt x="23" y="19"/>
                      <a:pt x="22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5" name="Freeform 586">
                <a:extLst>
                  <a:ext uri="{FF2B5EF4-FFF2-40B4-BE49-F238E27FC236}">
                    <a16:creationId xmlns:a16="http://schemas.microsoft.com/office/drawing/2014/main" id="{7B570E92-D51A-8046-8B19-44BF62E6B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6287" y="4621129"/>
                <a:ext cx="75513" cy="24587"/>
              </a:xfrm>
              <a:custGeom>
                <a:avLst/>
                <a:gdLst>
                  <a:gd name="T0" fmla="*/ 1 w 9"/>
                  <a:gd name="T1" fmla="*/ 3 h 3"/>
                  <a:gd name="T2" fmla="*/ 7 w 9"/>
                  <a:gd name="T3" fmla="*/ 0 h 3"/>
                  <a:gd name="T4" fmla="*/ 1 w 9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3">
                    <a:moveTo>
                      <a:pt x="1" y="3"/>
                    </a:moveTo>
                    <a:cubicBezTo>
                      <a:pt x="4" y="2"/>
                      <a:pt x="9" y="0"/>
                      <a:pt x="7" y="0"/>
                    </a:cubicBezTo>
                    <a:cubicBezTo>
                      <a:pt x="4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6" name="Freeform 587">
                <a:extLst>
                  <a:ext uri="{FF2B5EF4-FFF2-40B4-BE49-F238E27FC236}">
                    <a16:creationId xmlns:a16="http://schemas.microsoft.com/office/drawing/2014/main" id="{B8BBABB6-BB91-A94F-B029-5E3207F10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8861" y="4611910"/>
                <a:ext cx="69703" cy="18441"/>
              </a:xfrm>
              <a:custGeom>
                <a:avLst/>
                <a:gdLst>
                  <a:gd name="T0" fmla="*/ 1 w 8"/>
                  <a:gd name="T1" fmla="*/ 2 h 2"/>
                  <a:gd name="T2" fmla="*/ 6 w 8"/>
                  <a:gd name="T3" fmla="*/ 0 h 2"/>
                  <a:gd name="T4" fmla="*/ 1 w 8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2">
                    <a:moveTo>
                      <a:pt x="1" y="2"/>
                    </a:moveTo>
                    <a:cubicBezTo>
                      <a:pt x="0" y="2"/>
                      <a:pt x="4" y="0"/>
                      <a:pt x="6" y="0"/>
                    </a:cubicBezTo>
                    <a:cubicBezTo>
                      <a:pt x="8" y="0"/>
                      <a:pt x="4" y="2"/>
                      <a:pt x="1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7" name="Freeform 588">
                <a:extLst>
                  <a:ext uri="{FF2B5EF4-FFF2-40B4-BE49-F238E27FC236}">
                    <a16:creationId xmlns:a16="http://schemas.microsoft.com/office/drawing/2014/main" id="{DFE7996D-FD80-C34E-A95A-5E5079E22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4008" y="4584247"/>
                <a:ext cx="87130" cy="46103"/>
              </a:xfrm>
              <a:custGeom>
                <a:avLst/>
                <a:gdLst>
                  <a:gd name="T0" fmla="*/ 2 w 10"/>
                  <a:gd name="T1" fmla="*/ 3 h 5"/>
                  <a:gd name="T2" fmla="*/ 10 w 10"/>
                  <a:gd name="T3" fmla="*/ 1 h 5"/>
                  <a:gd name="T4" fmla="*/ 2 w 10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5">
                    <a:moveTo>
                      <a:pt x="2" y="3"/>
                    </a:moveTo>
                    <a:cubicBezTo>
                      <a:pt x="0" y="2"/>
                      <a:pt x="10" y="0"/>
                      <a:pt x="10" y="1"/>
                    </a:cubicBezTo>
                    <a:cubicBezTo>
                      <a:pt x="10" y="2"/>
                      <a:pt x="6" y="5"/>
                      <a:pt x="2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8" name="Freeform 589">
                <a:extLst>
                  <a:ext uri="{FF2B5EF4-FFF2-40B4-BE49-F238E27FC236}">
                    <a16:creationId xmlns:a16="http://schemas.microsoft.com/office/drawing/2014/main" id="{FC73213A-7DCD-014F-99B1-41519DB63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2722" y="4547368"/>
                <a:ext cx="60991" cy="46103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1 h 5"/>
                  <a:gd name="T4" fmla="*/ 4 w 7"/>
                  <a:gd name="T5" fmla="*/ 2 h 5"/>
                  <a:gd name="T6" fmla="*/ 7 w 7"/>
                  <a:gd name="T7" fmla="*/ 4 h 5"/>
                  <a:gd name="T8" fmla="*/ 1 w 7"/>
                  <a:gd name="T9" fmla="*/ 5 h 5"/>
                  <a:gd name="T10" fmla="*/ 1 w 7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3" y="1"/>
                      <a:pt x="4" y="2"/>
                    </a:cubicBezTo>
                    <a:cubicBezTo>
                      <a:pt x="4" y="2"/>
                      <a:pt x="7" y="3"/>
                      <a:pt x="7" y="4"/>
                    </a:cubicBezTo>
                    <a:cubicBezTo>
                      <a:pt x="7" y="4"/>
                      <a:pt x="2" y="5"/>
                      <a:pt x="1" y="5"/>
                    </a:cubicBezTo>
                    <a:cubicBezTo>
                      <a:pt x="0" y="4"/>
                      <a:pt x="4" y="5"/>
                      <a:pt x="1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9" name="Freeform 590">
                <a:extLst>
                  <a:ext uri="{FF2B5EF4-FFF2-40B4-BE49-F238E27FC236}">
                    <a16:creationId xmlns:a16="http://schemas.microsoft.com/office/drawing/2014/main" id="{BC604613-62FF-A146-9680-41DCA7B72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98497" y="4439796"/>
                <a:ext cx="101652" cy="79912"/>
              </a:xfrm>
              <a:custGeom>
                <a:avLst/>
                <a:gdLst>
                  <a:gd name="T0" fmla="*/ 8 w 12"/>
                  <a:gd name="T1" fmla="*/ 8 h 9"/>
                  <a:gd name="T2" fmla="*/ 3 w 12"/>
                  <a:gd name="T3" fmla="*/ 1 h 9"/>
                  <a:gd name="T4" fmla="*/ 8 w 12"/>
                  <a:gd name="T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8" y="8"/>
                    </a:moveTo>
                    <a:cubicBezTo>
                      <a:pt x="6" y="9"/>
                      <a:pt x="0" y="0"/>
                      <a:pt x="3" y="1"/>
                    </a:cubicBezTo>
                    <a:cubicBezTo>
                      <a:pt x="6" y="3"/>
                      <a:pt x="12" y="8"/>
                      <a:pt x="8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0" name="Freeform 591">
                <a:extLst>
                  <a:ext uri="{FF2B5EF4-FFF2-40B4-BE49-F238E27FC236}">
                    <a16:creationId xmlns:a16="http://schemas.microsoft.com/office/drawing/2014/main" id="{71848AB8-75FB-504C-8D6D-527BCB21B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1140" y="4430577"/>
                <a:ext cx="75513" cy="27660"/>
              </a:xfrm>
              <a:custGeom>
                <a:avLst/>
                <a:gdLst>
                  <a:gd name="T0" fmla="*/ 2 w 9"/>
                  <a:gd name="T1" fmla="*/ 1 h 3"/>
                  <a:gd name="T2" fmla="*/ 8 w 9"/>
                  <a:gd name="T3" fmla="*/ 2 h 3"/>
                  <a:gd name="T4" fmla="*/ 2 w 9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3">
                    <a:moveTo>
                      <a:pt x="2" y="1"/>
                    </a:moveTo>
                    <a:cubicBezTo>
                      <a:pt x="5" y="0"/>
                      <a:pt x="9" y="2"/>
                      <a:pt x="8" y="2"/>
                    </a:cubicBezTo>
                    <a:cubicBezTo>
                      <a:pt x="3" y="3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1" name="Freeform 592">
                <a:extLst>
                  <a:ext uri="{FF2B5EF4-FFF2-40B4-BE49-F238E27FC236}">
                    <a16:creationId xmlns:a16="http://schemas.microsoft.com/office/drawing/2014/main" id="{9E8EFA16-D296-2247-A0F2-DA58C3800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5921" y="4286126"/>
                <a:ext cx="304955" cy="172114"/>
              </a:xfrm>
              <a:custGeom>
                <a:avLst/>
                <a:gdLst>
                  <a:gd name="T0" fmla="*/ 28 w 36"/>
                  <a:gd name="T1" fmla="*/ 17 h 19"/>
                  <a:gd name="T2" fmla="*/ 27 w 36"/>
                  <a:gd name="T3" fmla="*/ 15 h 19"/>
                  <a:gd name="T4" fmla="*/ 22 w 36"/>
                  <a:gd name="T5" fmla="*/ 13 h 19"/>
                  <a:gd name="T6" fmla="*/ 14 w 36"/>
                  <a:gd name="T7" fmla="*/ 14 h 19"/>
                  <a:gd name="T8" fmla="*/ 18 w 36"/>
                  <a:gd name="T9" fmla="*/ 12 h 19"/>
                  <a:gd name="T10" fmla="*/ 8 w 36"/>
                  <a:gd name="T11" fmla="*/ 12 h 19"/>
                  <a:gd name="T12" fmla="*/ 13 w 36"/>
                  <a:gd name="T13" fmla="*/ 10 h 19"/>
                  <a:gd name="T14" fmla="*/ 12 w 36"/>
                  <a:gd name="T15" fmla="*/ 9 h 19"/>
                  <a:gd name="T16" fmla="*/ 13 w 36"/>
                  <a:gd name="T17" fmla="*/ 8 h 19"/>
                  <a:gd name="T18" fmla="*/ 11 w 36"/>
                  <a:gd name="T19" fmla="*/ 8 h 19"/>
                  <a:gd name="T20" fmla="*/ 10 w 36"/>
                  <a:gd name="T21" fmla="*/ 6 h 19"/>
                  <a:gd name="T22" fmla="*/ 6 w 36"/>
                  <a:gd name="T23" fmla="*/ 6 h 19"/>
                  <a:gd name="T24" fmla="*/ 3 w 36"/>
                  <a:gd name="T25" fmla="*/ 5 h 19"/>
                  <a:gd name="T26" fmla="*/ 9 w 36"/>
                  <a:gd name="T27" fmla="*/ 2 h 19"/>
                  <a:gd name="T28" fmla="*/ 16 w 36"/>
                  <a:gd name="T29" fmla="*/ 1 h 19"/>
                  <a:gd name="T30" fmla="*/ 18 w 36"/>
                  <a:gd name="T31" fmla="*/ 5 h 19"/>
                  <a:gd name="T32" fmla="*/ 22 w 36"/>
                  <a:gd name="T33" fmla="*/ 4 h 19"/>
                  <a:gd name="T34" fmla="*/ 25 w 36"/>
                  <a:gd name="T35" fmla="*/ 7 h 19"/>
                  <a:gd name="T36" fmla="*/ 30 w 36"/>
                  <a:gd name="T37" fmla="*/ 7 h 19"/>
                  <a:gd name="T38" fmla="*/ 33 w 36"/>
                  <a:gd name="T39" fmla="*/ 12 h 19"/>
                  <a:gd name="T40" fmla="*/ 34 w 36"/>
                  <a:gd name="T41" fmla="*/ 16 h 19"/>
                  <a:gd name="T42" fmla="*/ 28 w 36"/>
                  <a:gd name="T43" fmla="*/ 17 h 19"/>
                  <a:gd name="T44" fmla="*/ 28 w 36"/>
                  <a:gd name="T45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19">
                    <a:moveTo>
                      <a:pt x="28" y="17"/>
                    </a:moveTo>
                    <a:cubicBezTo>
                      <a:pt x="27" y="17"/>
                      <a:pt x="27" y="16"/>
                      <a:pt x="27" y="15"/>
                    </a:cubicBezTo>
                    <a:cubicBezTo>
                      <a:pt x="26" y="14"/>
                      <a:pt x="23" y="13"/>
                      <a:pt x="22" y="13"/>
                    </a:cubicBezTo>
                    <a:cubicBezTo>
                      <a:pt x="21" y="13"/>
                      <a:pt x="14" y="15"/>
                      <a:pt x="14" y="14"/>
                    </a:cubicBezTo>
                    <a:cubicBezTo>
                      <a:pt x="14" y="14"/>
                      <a:pt x="18" y="12"/>
                      <a:pt x="18" y="12"/>
                    </a:cubicBezTo>
                    <a:cubicBezTo>
                      <a:pt x="15" y="11"/>
                      <a:pt x="11" y="14"/>
                      <a:pt x="8" y="12"/>
                    </a:cubicBezTo>
                    <a:cubicBezTo>
                      <a:pt x="2" y="9"/>
                      <a:pt x="13" y="10"/>
                      <a:pt x="13" y="10"/>
                    </a:cubicBezTo>
                    <a:cubicBezTo>
                      <a:pt x="13" y="10"/>
                      <a:pt x="12" y="9"/>
                      <a:pt x="12" y="9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4" y="7"/>
                      <a:pt x="11" y="8"/>
                      <a:pt x="11" y="8"/>
                    </a:cubicBezTo>
                    <a:cubicBezTo>
                      <a:pt x="10" y="7"/>
                      <a:pt x="12" y="6"/>
                      <a:pt x="10" y="6"/>
                    </a:cubicBezTo>
                    <a:cubicBezTo>
                      <a:pt x="9" y="6"/>
                      <a:pt x="7" y="7"/>
                      <a:pt x="6" y="6"/>
                    </a:cubicBezTo>
                    <a:cubicBezTo>
                      <a:pt x="6" y="5"/>
                      <a:pt x="4" y="6"/>
                      <a:pt x="3" y="5"/>
                    </a:cubicBezTo>
                    <a:cubicBezTo>
                      <a:pt x="0" y="0"/>
                      <a:pt x="7" y="2"/>
                      <a:pt x="9" y="2"/>
                    </a:cubicBezTo>
                    <a:cubicBezTo>
                      <a:pt x="11" y="1"/>
                      <a:pt x="14" y="0"/>
                      <a:pt x="16" y="1"/>
                    </a:cubicBezTo>
                    <a:cubicBezTo>
                      <a:pt x="19" y="2"/>
                      <a:pt x="14" y="7"/>
                      <a:pt x="18" y="5"/>
                    </a:cubicBezTo>
                    <a:cubicBezTo>
                      <a:pt x="19" y="5"/>
                      <a:pt x="21" y="3"/>
                      <a:pt x="22" y="4"/>
                    </a:cubicBezTo>
                    <a:cubicBezTo>
                      <a:pt x="23" y="5"/>
                      <a:pt x="24" y="7"/>
                      <a:pt x="25" y="7"/>
                    </a:cubicBezTo>
                    <a:cubicBezTo>
                      <a:pt x="26" y="7"/>
                      <a:pt x="29" y="6"/>
                      <a:pt x="30" y="7"/>
                    </a:cubicBezTo>
                    <a:cubicBezTo>
                      <a:pt x="32" y="8"/>
                      <a:pt x="32" y="11"/>
                      <a:pt x="33" y="12"/>
                    </a:cubicBezTo>
                    <a:cubicBezTo>
                      <a:pt x="34" y="14"/>
                      <a:pt x="36" y="15"/>
                      <a:pt x="34" y="16"/>
                    </a:cubicBezTo>
                    <a:cubicBezTo>
                      <a:pt x="33" y="18"/>
                      <a:pt x="30" y="18"/>
                      <a:pt x="28" y="17"/>
                    </a:cubicBezTo>
                    <a:cubicBezTo>
                      <a:pt x="27" y="16"/>
                      <a:pt x="31" y="19"/>
                      <a:pt x="28" y="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2" name="Freeform 593">
                <a:extLst>
                  <a:ext uri="{FF2B5EF4-FFF2-40B4-BE49-F238E27FC236}">
                    <a16:creationId xmlns:a16="http://schemas.microsoft.com/office/drawing/2014/main" id="{B67E4D5E-CE28-A04F-A232-098297280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4077" y="4203144"/>
                <a:ext cx="92937" cy="46103"/>
              </a:xfrm>
              <a:custGeom>
                <a:avLst/>
                <a:gdLst>
                  <a:gd name="T0" fmla="*/ 8 w 11"/>
                  <a:gd name="T1" fmla="*/ 5 h 5"/>
                  <a:gd name="T2" fmla="*/ 4 w 11"/>
                  <a:gd name="T3" fmla="*/ 4 h 5"/>
                  <a:gd name="T4" fmla="*/ 2 w 11"/>
                  <a:gd name="T5" fmla="*/ 3 h 5"/>
                  <a:gd name="T6" fmla="*/ 7 w 11"/>
                  <a:gd name="T7" fmla="*/ 2 h 5"/>
                  <a:gd name="T8" fmla="*/ 8 w 1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8" y="5"/>
                    </a:moveTo>
                    <a:cubicBezTo>
                      <a:pt x="6" y="5"/>
                      <a:pt x="6" y="4"/>
                      <a:pt x="4" y="4"/>
                    </a:cubicBezTo>
                    <a:cubicBezTo>
                      <a:pt x="4" y="4"/>
                      <a:pt x="0" y="4"/>
                      <a:pt x="2" y="3"/>
                    </a:cubicBezTo>
                    <a:cubicBezTo>
                      <a:pt x="3" y="1"/>
                      <a:pt x="6" y="0"/>
                      <a:pt x="7" y="2"/>
                    </a:cubicBezTo>
                    <a:cubicBezTo>
                      <a:pt x="9" y="3"/>
                      <a:pt x="11" y="5"/>
                      <a:pt x="8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3" name="Freeform 594">
                <a:extLst>
                  <a:ext uri="{FF2B5EF4-FFF2-40B4-BE49-F238E27FC236}">
                    <a16:creationId xmlns:a16="http://schemas.microsoft.com/office/drawing/2014/main" id="{CA51AD57-B250-3849-8658-6C0C2B870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9590" y="4347595"/>
                <a:ext cx="171354" cy="101424"/>
              </a:xfrm>
              <a:custGeom>
                <a:avLst/>
                <a:gdLst>
                  <a:gd name="T0" fmla="*/ 8 w 20"/>
                  <a:gd name="T1" fmla="*/ 7 h 11"/>
                  <a:gd name="T2" fmla="*/ 3 w 20"/>
                  <a:gd name="T3" fmla="*/ 5 h 11"/>
                  <a:gd name="T4" fmla="*/ 4 w 20"/>
                  <a:gd name="T5" fmla="*/ 3 h 11"/>
                  <a:gd name="T6" fmla="*/ 1 w 20"/>
                  <a:gd name="T7" fmla="*/ 1 h 11"/>
                  <a:gd name="T8" fmla="*/ 6 w 20"/>
                  <a:gd name="T9" fmla="*/ 1 h 11"/>
                  <a:gd name="T10" fmla="*/ 12 w 20"/>
                  <a:gd name="T11" fmla="*/ 3 h 11"/>
                  <a:gd name="T12" fmla="*/ 16 w 20"/>
                  <a:gd name="T13" fmla="*/ 3 h 11"/>
                  <a:gd name="T14" fmla="*/ 19 w 20"/>
                  <a:gd name="T15" fmla="*/ 4 h 11"/>
                  <a:gd name="T16" fmla="*/ 18 w 20"/>
                  <a:gd name="T17" fmla="*/ 8 h 11"/>
                  <a:gd name="T18" fmla="*/ 15 w 20"/>
                  <a:gd name="T19" fmla="*/ 10 h 11"/>
                  <a:gd name="T20" fmla="*/ 9 w 20"/>
                  <a:gd name="T21" fmla="*/ 11 h 11"/>
                  <a:gd name="T22" fmla="*/ 4 w 20"/>
                  <a:gd name="T23" fmla="*/ 8 h 11"/>
                  <a:gd name="T24" fmla="*/ 8 w 20"/>
                  <a:gd name="T25" fmla="*/ 7 h 11"/>
                  <a:gd name="T26" fmla="*/ 8 w 20"/>
                  <a:gd name="T2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1">
                    <a:moveTo>
                      <a:pt x="8" y="7"/>
                    </a:moveTo>
                    <a:cubicBezTo>
                      <a:pt x="6" y="7"/>
                      <a:pt x="4" y="6"/>
                      <a:pt x="3" y="5"/>
                    </a:cubicBezTo>
                    <a:cubicBezTo>
                      <a:pt x="0" y="4"/>
                      <a:pt x="4" y="3"/>
                      <a:pt x="4" y="3"/>
                    </a:cubicBezTo>
                    <a:cubicBezTo>
                      <a:pt x="4" y="2"/>
                      <a:pt x="2" y="1"/>
                      <a:pt x="1" y="1"/>
                    </a:cubicBezTo>
                    <a:cubicBezTo>
                      <a:pt x="1" y="0"/>
                      <a:pt x="6" y="1"/>
                      <a:pt x="6" y="1"/>
                    </a:cubicBezTo>
                    <a:cubicBezTo>
                      <a:pt x="8" y="1"/>
                      <a:pt x="10" y="2"/>
                      <a:pt x="12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7" y="3"/>
                      <a:pt x="20" y="4"/>
                      <a:pt x="19" y="4"/>
                    </a:cubicBezTo>
                    <a:cubicBezTo>
                      <a:pt x="17" y="6"/>
                      <a:pt x="16" y="5"/>
                      <a:pt x="18" y="8"/>
                    </a:cubicBezTo>
                    <a:cubicBezTo>
                      <a:pt x="19" y="9"/>
                      <a:pt x="16" y="9"/>
                      <a:pt x="15" y="10"/>
                    </a:cubicBezTo>
                    <a:cubicBezTo>
                      <a:pt x="13" y="10"/>
                      <a:pt x="11" y="11"/>
                      <a:pt x="9" y="11"/>
                    </a:cubicBezTo>
                    <a:cubicBezTo>
                      <a:pt x="8" y="10"/>
                      <a:pt x="4" y="9"/>
                      <a:pt x="4" y="8"/>
                    </a:cubicBezTo>
                    <a:cubicBezTo>
                      <a:pt x="4" y="8"/>
                      <a:pt x="10" y="7"/>
                      <a:pt x="8" y="7"/>
                    </a:cubicBezTo>
                    <a:cubicBezTo>
                      <a:pt x="5" y="6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4" name="Freeform 595">
                <a:extLst>
                  <a:ext uri="{FF2B5EF4-FFF2-40B4-BE49-F238E27FC236}">
                    <a16:creationId xmlns:a16="http://schemas.microsoft.com/office/drawing/2014/main" id="{7D97594D-9332-514C-9135-36091BD8C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25434" y="4439796"/>
                <a:ext cx="151024" cy="46103"/>
              </a:xfrm>
              <a:custGeom>
                <a:avLst/>
                <a:gdLst>
                  <a:gd name="T0" fmla="*/ 14 w 18"/>
                  <a:gd name="T1" fmla="*/ 5 h 5"/>
                  <a:gd name="T2" fmla="*/ 16 w 18"/>
                  <a:gd name="T3" fmla="*/ 2 h 5"/>
                  <a:gd name="T4" fmla="*/ 13 w 18"/>
                  <a:gd name="T5" fmla="*/ 1 h 5"/>
                  <a:gd name="T6" fmla="*/ 3 w 18"/>
                  <a:gd name="T7" fmla="*/ 1 h 5"/>
                  <a:gd name="T8" fmla="*/ 4 w 18"/>
                  <a:gd name="T9" fmla="*/ 4 h 5"/>
                  <a:gd name="T10" fmla="*/ 14 w 18"/>
                  <a:gd name="T11" fmla="*/ 5 h 5"/>
                  <a:gd name="T12" fmla="*/ 14 w 18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">
                    <a:moveTo>
                      <a:pt x="14" y="5"/>
                    </a:moveTo>
                    <a:cubicBezTo>
                      <a:pt x="14" y="4"/>
                      <a:pt x="18" y="2"/>
                      <a:pt x="16" y="2"/>
                    </a:cubicBezTo>
                    <a:cubicBezTo>
                      <a:pt x="15" y="1"/>
                      <a:pt x="14" y="1"/>
                      <a:pt x="13" y="1"/>
                    </a:cubicBezTo>
                    <a:cubicBezTo>
                      <a:pt x="10" y="1"/>
                      <a:pt x="6" y="0"/>
                      <a:pt x="3" y="1"/>
                    </a:cubicBezTo>
                    <a:cubicBezTo>
                      <a:pt x="0" y="1"/>
                      <a:pt x="1" y="4"/>
                      <a:pt x="4" y="4"/>
                    </a:cubicBezTo>
                    <a:cubicBezTo>
                      <a:pt x="7" y="4"/>
                      <a:pt x="11" y="5"/>
                      <a:pt x="14" y="5"/>
                    </a:cubicBezTo>
                    <a:cubicBezTo>
                      <a:pt x="16" y="4"/>
                      <a:pt x="12" y="5"/>
                      <a:pt x="14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5" name="Freeform 596">
                <a:extLst>
                  <a:ext uri="{FF2B5EF4-FFF2-40B4-BE49-F238E27FC236}">
                    <a16:creationId xmlns:a16="http://schemas.microsoft.com/office/drawing/2014/main" id="{9A5418CF-F6C4-E24D-852E-183079D76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6722" y="4645716"/>
                <a:ext cx="142312" cy="101424"/>
              </a:xfrm>
              <a:custGeom>
                <a:avLst/>
                <a:gdLst>
                  <a:gd name="T0" fmla="*/ 7 w 17"/>
                  <a:gd name="T1" fmla="*/ 1 h 11"/>
                  <a:gd name="T2" fmla="*/ 1 w 17"/>
                  <a:gd name="T3" fmla="*/ 6 h 11"/>
                  <a:gd name="T4" fmla="*/ 10 w 17"/>
                  <a:gd name="T5" fmla="*/ 10 h 11"/>
                  <a:gd name="T6" fmla="*/ 15 w 17"/>
                  <a:gd name="T7" fmla="*/ 10 h 11"/>
                  <a:gd name="T8" fmla="*/ 15 w 17"/>
                  <a:gd name="T9" fmla="*/ 8 h 11"/>
                  <a:gd name="T10" fmla="*/ 16 w 17"/>
                  <a:gd name="T11" fmla="*/ 6 h 11"/>
                  <a:gd name="T12" fmla="*/ 7 w 17"/>
                  <a:gd name="T13" fmla="*/ 1 h 11"/>
                  <a:gd name="T14" fmla="*/ 7 w 17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1">
                    <a:moveTo>
                      <a:pt x="7" y="1"/>
                    </a:moveTo>
                    <a:cubicBezTo>
                      <a:pt x="5" y="0"/>
                      <a:pt x="2" y="4"/>
                      <a:pt x="1" y="6"/>
                    </a:cubicBezTo>
                    <a:cubicBezTo>
                      <a:pt x="0" y="8"/>
                      <a:pt x="8" y="10"/>
                      <a:pt x="10" y="10"/>
                    </a:cubicBezTo>
                    <a:cubicBezTo>
                      <a:pt x="11" y="11"/>
                      <a:pt x="14" y="11"/>
                      <a:pt x="15" y="10"/>
                    </a:cubicBezTo>
                    <a:cubicBezTo>
                      <a:pt x="16" y="10"/>
                      <a:pt x="15" y="9"/>
                      <a:pt x="15" y="8"/>
                    </a:cubicBezTo>
                    <a:cubicBezTo>
                      <a:pt x="15" y="7"/>
                      <a:pt x="15" y="6"/>
                      <a:pt x="16" y="6"/>
                    </a:cubicBezTo>
                    <a:cubicBezTo>
                      <a:pt x="17" y="4"/>
                      <a:pt x="9" y="1"/>
                      <a:pt x="7" y="1"/>
                    </a:cubicBezTo>
                    <a:cubicBezTo>
                      <a:pt x="5" y="0"/>
                      <a:pt x="8" y="1"/>
                      <a:pt x="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6" name="Freeform 597">
                <a:extLst>
                  <a:ext uri="{FF2B5EF4-FFF2-40B4-BE49-F238E27FC236}">
                    <a16:creationId xmlns:a16="http://schemas.microsoft.com/office/drawing/2014/main" id="{3F8AF72B-54A6-8B45-8F19-5C02C553E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3520" y="4621129"/>
                <a:ext cx="34852" cy="24587"/>
              </a:xfrm>
              <a:custGeom>
                <a:avLst/>
                <a:gdLst>
                  <a:gd name="T0" fmla="*/ 3 w 4"/>
                  <a:gd name="T1" fmla="*/ 2 h 3"/>
                  <a:gd name="T2" fmla="*/ 1 w 4"/>
                  <a:gd name="T3" fmla="*/ 1 h 3"/>
                  <a:gd name="T4" fmla="*/ 3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1" y="3"/>
                      <a:pt x="0" y="1"/>
                      <a:pt x="1" y="1"/>
                    </a:cubicBezTo>
                    <a:cubicBezTo>
                      <a:pt x="2" y="0"/>
                      <a:pt x="4" y="2"/>
                      <a:pt x="3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7" name="Freeform 598">
                <a:extLst>
                  <a:ext uri="{FF2B5EF4-FFF2-40B4-BE49-F238E27FC236}">
                    <a16:creationId xmlns:a16="http://schemas.microsoft.com/office/drawing/2014/main" id="{84791E77-22DE-674D-8B90-57E40FF67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7449" y="4458237"/>
                <a:ext cx="75513" cy="52247"/>
              </a:xfrm>
              <a:custGeom>
                <a:avLst/>
                <a:gdLst>
                  <a:gd name="T0" fmla="*/ 1 w 9"/>
                  <a:gd name="T1" fmla="*/ 5 h 6"/>
                  <a:gd name="T2" fmla="*/ 1 w 9"/>
                  <a:gd name="T3" fmla="*/ 1 h 6"/>
                  <a:gd name="T4" fmla="*/ 5 w 9"/>
                  <a:gd name="T5" fmla="*/ 1 h 6"/>
                  <a:gd name="T6" fmla="*/ 9 w 9"/>
                  <a:gd name="T7" fmla="*/ 3 h 6"/>
                  <a:gd name="T8" fmla="*/ 5 w 9"/>
                  <a:gd name="T9" fmla="*/ 5 h 6"/>
                  <a:gd name="T10" fmla="*/ 1 w 9"/>
                  <a:gd name="T11" fmla="*/ 5 h 6"/>
                  <a:gd name="T12" fmla="*/ 1 w 9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1" y="5"/>
                    </a:moveTo>
                    <a:cubicBezTo>
                      <a:pt x="1" y="5"/>
                      <a:pt x="2" y="2"/>
                      <a:pt x="1" y="1"/>
                    </a:cubicBezTo>
                    <a:cubicBezTo>
                      <a:pt x="1" y="0"/>
                      <a:pt x="4" y="1"/>
                      <a:pt x="5" y="1"/>
                    </a:cubicBezTo>
                    <a:cubicBezTo>
                      <a:pt x="6" y="1"/>
                      <a:pt x="9" y="2"/>
                      <a:pt x="9" y="3"/>
                    </a:cubicBezTo>
                    <a:cubicBezTo>
                      <a:pt x="8" y="4"/>
                      <a:pt x="6" y="5"/>
                      <a:pt x="5" y="5"/>
                    </a:cubicBezTo>
                    <a:cubicBezTo>
                      <a:pt x="3" y="6"/>
                      <a:pt x="3" y="6"/>
                      <a:pt x="1" y="5"/>
                    </a:cubicBezTo>
                    <a:cubicBezTo>
                      <a:pt x="0" y="4"/>
                      <a:pt x="2" y="6"/>
                      <a:pt x="1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8" name="Freeform 599">
                <a:extLst>
                  <a:ext uri="{FF2B5EF4-FFF2-40B4-BE49-F238E27FC236}">
                    <a16:creationId xmlns:a16="http://schemas.microsoft.com/office/drawing/2014/main" id="{E73D525F-0668-E44C-89AD-83E8164B1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8109" y="4538144"/>
                <a:ext cx="26139" cy="36881"/>
              </a:xfrm>
              <a:custGeom>
                <a:avLst/>
                <a:gdLst>
                  <a:gd name="T0" fmla="*/ 2 w 3"/>
                  <a:gd name="T1" fmla="*/ 1 h 4"/>
                  <a:gd name="T2" fmla="*/ 1 w 3"/>
                  <a:gd name="T3" fmla="*/ 3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0" y="0"/>
                      <a:pt x="0" y="3"/>
                      <a:pt x="1" y="3"/>
                    </a:cubicBezTo>
                    <a:cubicBezTo>
                      <a:pt x="2" y="4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9" name="Freeform 600">
                <a:extLst>
                  <a:ext uri="{FF2B5EF4-FFF2-40B4-BE49-F238E27FC236}">
                    <a16:creationId xmlns:a16="http://schemas.microsoft.com/office/drawing/2014/main" id="{314D3B7A-DF8C-CF41-9055-96924B2C0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99293" y="4510487"/>
                <a:ext cx="758032" cy="245875"/>
              </a:xfrm>
              <a:custGeom>
                <a:avLst/>
                <a:gdLst>
                  <a:gd name="T0" fmla="*/ 17 w 89"/>
                  <a:gd name="T1" fmla="*/ 7 h 27"/>
                  <a:gd name="T2" fmla="*/ 19 w 89"/>
                  <a:gd name="T3" fmla="*/ 4 h 27"/>
                  <a:gd name="T4" fmla="*/ 15 w 89"/>
                  <a:gd name="T5" fmla="*/ 2 h 27"/>
                  <a:gd name="T6" fmla="*/ 12 w 89"/>
                  <a:gd name="T7" fmla="*/ 2 h 27"/>
                  <a:gd name="T8" fmla="*/ 4 w 89"/>
                  <a:gd name="T9" fmla="*/ 1 h 27"/>
                  <a:gd name="T10" fmla="*/ 4 w 89"/>
                  <a:gd name="T11" fmla="*/ 3 h 27"/>
                  <a:gd name="T12" fmla="*/ 0 w 89"/>
                  <a:gd name="T13" fmla="*/ 4 h 27"/>
                  <a:gd name="T14" fmla="*/ 5 w 89"/>
                  <a:gd name="T15" fmla="*/ 5 h 27"/>
                  <a:gd name="T16" fmla="*/ 7 w 89"/>
                  <a:gd name="T17" fmla="*/ 6 h 27"/>
                  <a:gd name="T18" fmla="*/ 6 w 89"/>
                  <a:gd name="T19" fmla="*/ 7 h 27"/>
                  <a:gd name="T20" fmla="*/ 24 w 89"/>
                  <a:gd name="T21" fmla="*/ 13 h 27"/>
                  <a:gd name="T22" fmla="*/ 25 w 89"/>
                  <a:gd name="T23" fmla="*/ 16 h 27"/>
                  <a:gd name="T24" fmla="*/ 24 w 89"/>
                  <a:gd name="T25" fmla="*/ 21 h 27"/>
                  <a:gd name="T26" fmla="*/ 27 w 89"/>
                  <a:gd name="T27" fmla="*/ 25 h 27"/>
                  <a:gd name="T28" fmla="*/ 30 w 89"/>
                  <a:gd name="T29" fmla="*/ 24 h 27"/>
                  <a:gd name="T30" fmla="*/ 33 w 89"/>
                  <a:gd name="T31" fmla="*/ 26 h 27"/>
                  <a:gd name="T32" fmla="*/ 38 w 89"/>
                  <a:gd name="T33" fmla="*/ 26 h 27"/>
                  <a:gd name="T34" fmla="*/ 42 w 89"/>
                  <a:gd name="T35" fmla="*/ 23 h 27"/>
                  <a:gd name="T36" fmla="*/ 45 w 89"/>
                  <a:gd name="T37" fmla="*/ 26 h 27"/>
                  <a:gd name="T38" fmla="*/ 52 w 89"/>
                  <a:gd name="T39" fmla="*/ 27 h 27"/>
                  <a:gd name="T40" fmla="*/ 62 w 89"/>
                  <a:gd name="T41" fmla="*/ 27 h 27"/>
                  <a:gd name="T42" fmla="*/ 65 w 89"/>
                  <a:gd name="T43" fmla="*/ 27 h 27"/>
                  <a:gd name="T44" fmla="*/ 67 w 89"/>
                  <a:gd name="T45" fmla="*/ 24 h 27"/>
                  <a:gd name="T46" fmla="*/ 70 w 89"/>
                  <a:gd name="T47" fmla="*/ 25 h 27"/>
                  <a:gd name="T48" fmla="*/ 76 w 89"/>
                  <a:gd name="T49" fmla="*/ 27 h 27"/>
                  <a:gd name="T50" fmla="*/ 82 w 89"/>
                  <a:gd name="T51" fmla="*/ 26 h 27"/>
                  <a:gd name="T52" fmla="*/ 85 w 89"/>
                  <a:gd name="T53" fmla="*/ 24 h 27"/>
                  <a:gd name="T54" fmla="*/ 85 w 89"/>
                  <a:gd name="T55" fmla="*/ 22 h 27"/>
                  <a:gd name="T56" fmla="*/ 82 w 89"/>
                  <a:gd name="T57" fmla="*/ 22 h 27"/>
                  <a:gd name="T58" fmla="*/ 85 w 89"/>
                  <a:gd name="T59" fmla="*/ 17 h 27"/>
                  <a:gd name="T60" fmla="*/ 80 w 89"/>
                  <a:gd name="T61" fmla="*/ 16 h 27"/>
                  <a:gd name="T62" fmla="*/ 78 w 89"/>
                  <a:gd name="T63" fmla="*/ 14 h 27"/>
                  <a:gd name="T64" fmla="*/ 70 w 89"/>
                  <a:gd name="T65" fmla="*/ 14 h 27"/>
                  <a:gd name="T66" fmla="*/ 65 w 89"/>
                  <a:gd name="T67" fmla="*/ 14 h 27"/>
                  <a:gd name="T68" fmla="*/ 55 w 89"/>
                  <a:gd name="T69" fmla="*/ 17 h 27"/>
                  <a:gd name="T70" fmla="*/ 56 w 89"/>
                  <a:gd name="T71" fmla="*/ 18 h 27"/>
                  <a:gd name="T72" fmla="*/ 52 w 89"/>
                  <a:gd name="T73" fmla="*/ 18 h 27"/>
                  <a:gd name="T74" fmla="*/ 49 w 89"/>
                  <a:gd name="T75" fmla="*/ 16 h 27"/>
                  <a:gd name="T76" fmla="*/ 46 w 89"/>
                  <a:gd name="T77" fmla="*/ 17 h 27"/>
                  <a:gd name="T78" fmla="*/ 42 w 89"/>
                  <a:gd name="T79" fmla="*/ 16 h 27"/>
                  <a:gd name="T80" fmla="*/ 41 w 89"/>
                  <a:gd name="T81" fmla="*/ 18 h 27"/>
                  <a:gd name="T82" fmla="*/ 38 w 89"/>
                  <a:gd name="T83" fmla="*/ 16 h 27"/>
                  <a:gd name="T84" fmla="*/ 39 w 89"/>
                  <a:gd name="T85" fmla="*/ 14 h 27"/>
                  <a:gd name="T86" fmla="*/ 34 w 89"/>
                  <a:gd name="T87" fmla="*/ 12 h 27"/>
                  <a:gd name="T88" fmla="*/ 30 w 89"/>
                  <a:gd name="T89" fmla="*/ 13 h 27"/>
                  <a:gd name="T90" fmla="*/ 32 w 89"/>
                  <a:gd name="T91" fmla="*/ 12 h 27"/>
                  <a:gd name="T92" fmla="*/ 28 w 89"/>
                  <a:gd name="T93" fmla="*/ 9 h 27"/>
                  <a:gd name="T94" fmla="*/ 38 w 89"/>
                  <a:gd name="T95" fmla="*/ 10 h 27"/>
                  <a:gd name="T96" fmla="*/ 33 w 89"/>
                  <a:gd name="T97" fmla="*/ 7 h 27"/>
                  <a:gd name="T98" fmla="*/ 28 w 89"/>
                  <a:gd name="T99" fmla="*/ 7 h 27"/>
                  <a:gd name="T100" fmla="*/ 32 w 89"/>
                  <a:gd name="T101" fmla="*/ 6 h 27"/>
                  <a:gd name="T102" fmla="*/ 27 w 89"/>
                  <a:gd name="T103" fmla="*/ 5 h 27"/>
                  <a:gd name="T104" fmla="*/ 17 w 89"/>
                  <a:gd name="T105" fmla="*/ 7 h 27"/>
                  <a:gd name="T106" fmla="*/ 17 w 89"/>
                  <a:gd name="T107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9" h="27">
                    <a:moveTo>
                      <a:pt x="17" y="7"/>
                    </a:moveTo>
                    <a:cubicBezTo>
                      <a:pt x="18" y="7"/>
                      <a:pt x="20" y="5"/>
                      <a:pt x="19" y="4"/>
                    </a:cubicBezTo>
                    <a:cubicBezTo>
                      <a:pt x="18" y="3"/>
                      <a:pt x="16" y="2"/>
                      <a:pt x="15" y="2"/>
                    </a:cubicBezTo>
                    <a:cubicBezTo>
                      <a:pt x="14" y="2"/>
                      <a:pt x="13" y="2"/>
                      <a:pt x="12" y="2"/>
                    </a:cubicBezTo>
                    <a:cubicBezTo>
                      <a:pt x="9" y="1"/>
                      <a:pt x="7" y="0"/>
                      <a:pt x="4" y="1"/>
                    </a:cubicBezTo>
                    <a:cubicBezTo>
                      <a:pt x="0" y="2"/>
                      <a:pt x="3" y="2"/>
                      <a:pt x="4" y="3"/>
                    </a:cubicBezTo>
                    <a:cubicBezTo>
                      <a:pt x="4" y="3"/>
                      <a:pt x="0" y="3"/>
                      <a:pt x="0" y="4"/>
                    </a:cubicBezTo>
                    <a:cubicBezTo>
                      <a:pt x="0" y="5"/>
                      <a:pt x="4" y="5"/>
                      <a:pt x="5" y="5"/>
                    </a:cubicBezTo>
                    <a:cubicBezTo>
                      <a:pt x="5" y="6"/>
                      <a:pt x="7" y="6"/>
                      <a:pt x="7" y="6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12" y="11"/>
                      <a:pt x="21" y="5"/>
                      <a:pt x="24" y="13"/>
                    </a:cubicBezTo>
                    <a:cubicBezTo>
                      <a:pt x="24" y="14"/>
                      <a:pt x="26" y="15"/>
                      <a:pt x="25" y="16"/>
                    </a:cubicBezTo>
                    <a:cubicBezTo>
                      <a:pt x="24" y="18"/>
                      <a:pt x="23" y="19"/>
                      <a:pt x="24" y="21"/>
                    </a:cubicBezTo>
                    <a:cubicBezTo>
                      <a:pt x="24" y="21"/>
                      <a:pt x="26" y="25"/>
                      <a:pt x="27" y="25"/>
                    </a:cubicBezTo>
                    <a:cubicBezTo>
                      <a:pt x="28" y="26"/>
                      <a:pt x="30" y="23"/>
                      <a:pt x="30" y="24"/>
                    </a:cubicBezTo>
                    <a:cubicBezTo>
                      <a:pt x="31" y="24"/>
                      <a:pt x="32" y="26"/>
                      <a:pt x="33" y="26"/>
                    </a:cubicBezTo>
                    <a:cubicBezTo>
                      <a:pt x="35" y="27"/>
                      <a:pt x="37" y="26"/>
                      <a:pt x="38" y="26"/>
                    </a:cubicBezTo>
                    <a:cubicBezTo>
                      <a:pt x="39" y="25"/>
                      <a:pt x="41" y="23"/>
                      <a:pt x="42" y="23"/>
                    </a:cubicBezTo>
                    <a:cubicBezTo>
                      <a:pt x="42" y="23"/>
                      <a:pt x="44" y="26"/>
                      <a:pt x="45" y="26"/>
                    </a:cubicBezTo>
                    <a:cubicBezTo>
                      <a:pt x="47" y="27"/>
                      <a:pt x="50" y="27"/>
                      <a:pt x="52" y="27"/>
                    </a:cubicBezTo>
                    <a:cubicBezTo>
                      <a:pt x="56" y="27"/>
                      <a:pt x="59" y="27"/>
                      <a:pt x="62" y="27"/>
                    </a:cubicBezTo>
                    <a:cubicBezTo>
                      <a:pt x="63" y="27"/>
                      <a:pt x="64" y="27"/>
                      <a:pt x="65" y="27"/>
                    </a:cubicBezTo>
                    <a:cubicBezTo>
                      <a:pt x="67" y="26"/>
                      <a:pt x="66" y="24"/>
                      <a:pt x="67" y="24"/>
                    </a:cubicBezTo>
                    <a:cubicBezTo>
                      <a:pt x="68" y="23"/>
                      <a:pt x="69" y="24"/>
                      <a:pt x="70" y="25"/>
                    </a:cubicBezTo>
                    <a:cubicBezTo>
                      <a:pt x="71" y="26"/>
                      <a:pt x="74" y="27"/>
                      <a:pt x="76" y="27"/>
                    </a:cubicBezTo>
                    <a:cubicBezTo>
                      <a:pt x="78" y="27"/>
                      <a:pt x="80" y="27"/>
                      <a:pt x="82" y="26"/>
                    </a:cubicBezTo>
                    <a:cubicBezTo>
                      <a:pt x="84" y="26"/>
                      <a:pt x="83" y="24"/>
                      <a:pt x="85" y="24"/>
                    </a:cubicBezTo>
                    <a:cubicBezTo>
                      <a:pt x="86" y="24"/>
                      <a:pt x="87" y="21"/>
                      <a:pt x="85" y="22"/>
                    </a:cubicBezTo>
                    <a:cubicBezTo>
                      <a:pt x="85" y="22"/>
                      <a:pt x="83" y="22"/>
                      <a:pt x="82" y="22"/>
                    </a:cubicBezTo>
                    <a:cubicBezTo>
                      <a:pt x="82" y="22"/>
                      <a:pt x="89" y="18"/>
                      <a:pt x="85" y="17"/>
                    </a:cubicBezTo>
                    <a:cubicBezTo>
                      <a:pt x="84" y="17"/>
                      <a:pt x="82" y="16"/>
                      <a:pt x="80" y="16"/>
                    </a:cubicBezTo>
                    <a:cubicBezTo>
                      <a:pt x="78" y="16"/>
                      <a:pt x="80" y="14"/>
                      <a:pt x="78" y="14"/>
                    </a:cubicBezTo>
                    <a:cubicBezTo>
                      <a:pt x="75" y="14"/>
                      <a:pt x="73" y="14"/>
                      <a:pt x="70" y="14"/>
                    </a:cubicBezTo>
                    <a:cubicBezTo>
                      <a:pt x="68" y="14"/>
                      <a:pt x="67" y="13"/>
                      <a:pt x="65" y="14"/>
                    </a:cubicBezTo>
                    <a:cubicBezTo>
                      <a:pt x="64" y="14"/>
                      <a:pt x="55" y="16"/>
                      <a:pt x="55" y="17"/>
                    </a:cubicBezTo>
                    <a:cubicBezTo>
                      <a:pt x="55" y="17"/>
                      <a:pt x="56" y="17"/>
                      <a:pt x="56" y="18"/>
                    </a:cubicBezTo>
                    <a:cubicBezTo>
                      <a:pt x="56" y="18"/>
                      <a:pt x="53" y="18"/>
                      <a:pt x="52" y="18"/>
                    </a:cubicBezTo>
                    <a:cubicBezTo>
                      <a:pt x="51" y="18"/>
                      <a:pt x="50" y="17"/>
                      <a:pt x="49" y="16"/>
                    </a:cubicBezTo>
                    <a:cubicBezTo>
                      <a:pt x="48" y="16"/>
                      <a:pt x="47" y="17"/>
                      <a:pt x="46" y="17"/>
                    </a:cubicBezTo>
                    <a:cubicBezTo>
                      <a:pt x="45" y="17"/>
                      <a:pt x="43" y="16"/>
                      <a:pt x="42" y="16"/>
                    </a:cubicBezTo>
                    <a:cubicBezTo>
                      <a:pt x="41" y="16"/>
                      <a:pt x="42" y="18"/>
                      <a:pt x="41" y="18"/>
                    </a:cubicBezTo>
                    <a:cubicBezTo>
                      <a:pt x="40" y="18"/>
                      <a:pt x="39" y="16"/>
                      <a:pt x="38" y="16"/>
                    </a:cubicBezTo>
                    <a:cubicBezTo>
                      <a:pt x="35" y="16"/>
                      <a:pt x="39" y="15"/>
                      <a:pt x="39" y="14"/>
                    </a:cubicBezTo>
                    <a:cubicBezTo>
                      <a:pt x="39" y="13"/>
                      <a:pt x="35" y="12"/>
                      <a:pt x="34" y="12"/>
                    </a:cubicBezTo>
                    <a:cubicBezTo>
                      <a:pt x="34" y="12"/>
                      <a:pt x="30" y="13"/>
                      <a:pt x="30" y="13"/>
                    </a:cubicBezTo>
                    <a:cubicBezTo>
                      <a:pt x="30" y="12"/>
                      <a:pt x="32" y="12"/>
                      <a:pt x="32" y="12"/>
                    </a:cubicBezTo>
                    <a:cubicBezTo>
                      <a:pt x="32" y="11"/>
                      <a:pt x="27" y="10"/>
                      <a:pt x="28" y="9"/>
                    </a:cubicBezTo>
                    <a:cubicBezTo>
                      <a:pt x="28" y="9"/>
                      <a:pt x="38" y="10"/>
                      <a:pt x="38" y="10"/>
                    </a:cubicBezTo>
                    <a:cubicBezTo>
                      <a:pt x="38" y="9"/>
                      <a:pt x="34" y="8"/>
                      <a:pt x="33" y="7"/>
                    </a:cubicBezTo>
                    <a:cubicBezTo>
                      <a:pt x="32" y="7"/>
                      <a:pt x="30" y="7"/>
                      <a:pt x="28" y="7"/>
                    </a:cubicBezTo>
                    <a:cubicBezTo>
                      <a:pt x="29" y="7"/>
                      <a:pt x="31" y="7"/>
                      <a:pt x="32" y="6"/>
                    </a:cubicBezTo>
                    <a:cubicBezTo>
                      <a:pt x="32" y="5"/>
                      <a:pt x="27" y="5"/>
                      <a:pt x="27" y="5"/>
                    </a:cubicBezTo>
                    <a:cubicBezTo>
                      <a:pt x="23" y="5"/>
                      <a:pt x="21" y="6"/>
                      <a:pt x="17" y="7"/>
                    </a:cubicBezTo>
                    <a:cubicBezTo>
                      <a:pt x="17" y="7"/>
                      <a:pt x="18" y="7"/>
                      <a:pt x="17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0" name="Freeform 601">
                <a:extLst>
                  <a:ext uri="{FF2B5EF4-FFF2-40B4-BE49-F238E27FC236}">
                    <a16:creationId xmlns:a16="http://schemas.microsoft.com/office/drawing/2014/main" id="{8BD6150E-E153-334A-98FD-14D34AD6E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6722" y="4086355"/>
                <a:ext cx="502449" cy="335003"/>
              </a:xfrm>
              <a:custGeom>
                <a:avLst/>
                <a:gdLst>
                  <a:gd name="T0" fmla="*/ 55 w 59"/>
                  <a:gd name="T1" fmla="*/ 21 h 37"/>
                  <a:gd name="T2" fmla="*/ 46 w 59"/>
                  <a:gd name="T3" fmla="*/ 20 h 37"/>
                  <a:gd name="T4" fmla="*/ 46 w 59"/>
                  <a:gd name="T5" fmla="*/ 18 h 37"/>
                  <a:gd name="T6" fmla="*/ 44 w 59"/>
                  <a:gd name="T7" fmla="*/ 15 h 37"/>
                  <a:gd name="T8" fmla="*/ 44 w 59"/>
                  <a:gd name="T9" fmla="*/ 11 h 37"/>
                  <a:gd name="T10" fmla="*/ 43 w 59"/>
                  <a:gd name="T11" fmla="*/ 15 h 37"/>
                  <a:gd name="T12" fmla="*/ 35 w 59"/>
                  <a:gd name="T13" fmla="*/ 10 h 37"/>
                  <a:gd name="T14" fmla="*/ 24 w 59"/>
                  <a:gd name="T15" fmla="*/ 2 h 37"/>
                  <a:gd name="T16" fmla="*/ 12 w 59"/>
                  <a:gd name="T17" fmla="*/ 1 h 37"/>
                  <a:gd name="T18" fmla="*/ 12 w 59"/>
                  <a:gd name="T19" fmla="*/ 3 h 37"/>
                  <a:gd name="T20" fmla="*/ 6 w 59"/>
                  <a:gd name="T21" fmla="*/ 5 h 37"/>
                  <a:gd name="T22" fmla="*/ 11 w 59"/>
                  <a:gd name="T23" fmla="*/ 9 h 37"/>
                  <a:gd name="T24" fmla="*/ 6 w 59"/>
                  <a:gd name="T25" fmla="*/ 9 h 37"/>
                  <a:gd name="T26" fmla="*/ 5 w 59"/>
                  <a:gd name="T27" fmla="*/ 11 h 37"/>
                  <a:gd name="T28" fmla="*/ 6 w 59"/>
                  <a:gd name="T29" fmla="*/ 14 h 37"/>
                  <a:gd name="T30" fmla="*/ 10 w 59"/>
                  <a:gd name="T31" fmla="*/ 14 h 37"/>
                  <a:gd name="T32" fmla="*/ 0 w 59"/>
                  <a:gd name="T33" fmla="*/ 15 h 37"/>
                  <a:gd name="T34" fmla="*/ 7 w 59"/>
                  <a:gd name="T35" fmla="*/ 20 h 37"/>
                  <a:gd name="T36" fmla="*/ 8 w 59"/>
                  <a:gd name="T37" fmla="*/ 23 h 37"/>
                  <a:gd name="T38" fmla="*/ 14 w 59"/>
                  <a:gd name="T39" fmla="*/ 23 h 37"/>
                  <a:gd name="T40" fmla="*/ 26 w 59"/>
                  <a:gd name="T41" fmla="*/ 23 h 37"/>
                  <a:gd name="T42" fmla="*/ 28 w 59"/>
                  <a:gd name="T43" fmla="*/ 24 h 37"/>
                  <a:gd name="T44" fmla="*/ 16 w 59"/>
                  <a:gd name="T45" fmla="*/ 25 h 37"/>
                  <a:gd name="T46" fmla="*/ 16 w 59"/>
                  <a:gd name="T47" fmla="*/ 30 h 37"/>
                  <a:gd name="T48" fmla="*/ 19 w 59"/>
                  <a:gd name="T49" fmla="*/ 33 h 37"/>
                  <a:gd name="T50" fmla="*/ 32 w 59"/>
                  <a:gd name="T51" fmla="*/ 35 h 37"/>
                  <a:gd name="T52" fmla="*/ 34 w 59"/>
                  <a:gd name="T53" fmla="*/ 36 h 37"/>
                  <a:gd name="T54" fmla="*/ 40 w 59"/>
                  <a:gd name="T55" fmla="*/ 35 h 37"/>
                  <a:gd name="T56" fmla="*/ 41 w 59"/>
                  <a:gd name="T57" fmla="*/ 35 h 37"/>
                  <a:gd name="T58" fmla="*/ 41 w 59"/>
                  <a:gd name="T59" fmla="*/ 29 h 37"/>
                  <a:gd name="T60" fmla="*/ 46 w 59"/>
                  <a:gd name="T61" fmla="*/ 30 h 37"/>
                  <a:gd name="T62" fmla="*/ 51 w 59"/>
                  <a:gd name="T63" fmla="*/ 28 h 37"/>
                  <a:gd name="T64" fmla="*/ 54 w 59"/>
                  <a:gd name="T65" fmla="*/ 26 h 37"/>
                  <a:gd name="T66" fmla="*/ 58 w 59"/>
                  <a:gd name="T67" fmla="*/ 2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37">
                    <a:moveTo>
                      <a:pt x="58" y="24"/>
                    </a:moveTo>
                    <a:cubicBezTo>
                      <a:pt x="58" y="22"/>
                      <a:pt x="56" y="22"/>
                      <a:pt x="55" y="21"/>
                    </a:cubicBezTo>
                    <a:cubicBezTo>
                      <a:pt x="54" y="20"/>
                      <a:pt x="53" y="22"/>
                      <a:pt x="52" y="21"/>
                    </a:cubicBezTo>
                    <a:cubicBezTo>
                      <a:pt x="50" y="19"/>
                      <a:pt x="48" y="21"/>
                      <a:pt x="46" y="20"/>
                    </a:cubicBezTo>
                    <a:cubicBezTo>
                      <a:pt x="46" y="20"/>
                      <a:pt x="48" y="19"/>
                      <a:pt x="48" y="18"/>
                    </a:cubicBezTo>
                    <a:cubicBezTo>
                      <a:pt x="48" y="18"/>
                      <a:pt x="46" y="18"/>
                      <a:pt x="46" y="18"/>
                    </a:cubicBezTo>
                    <a:cubicBezTo>
                      <a:pt x="46" y="17"/>
                      <a:pt x="47" y="17"/>
                      <a:pt x="47" y="16"/>
                    </a:cubicBezTo>
                    <a:cubicBezTo>
                      <a:pt x="47" y="15"/>
                      <a:pt x="44" y="16"/>
                      <a:pt x="44" y="15"/>
                    </a:cubicBezTo>
                    <a:cubicBezTo>
                      <a:pt x="43" y="15"/>
                      <a:pt x="45" y="14"/>
                      <a:pt x="45" y="14"/>
                    </a:cubicBezTo>
                    <a:cubicBezTo>
                      <a:pt x="46" y="13"/>
                      <a:pt x="44" y="12"/>
                      <a:pt x="44" y="11"/>
                    </a:cubicBezTo>
                    <a:cubicBezTo>
                      <a:pt x="43" y="10"/>
                      <a:pt x="38" y="11"/>
                      <a:pt x="38" y="11"/>
                    </a:cubicBezTo>
                    <a:cubicBezTo>
                      <a:pt x="38" y="12"/>
                      <a:pt x="43" y="14"/>
                      <a:pt x="43" y="15"/>
                    </a:cubicBezTo>
                    <a:cubicBezTo>
                      <a:pt x="42" y="16"/>
                      <a:pt x="39" y="14"/>
                      <a:pt x="38" y="13"/>
                    </a:cubicBezTo>
                    <a:cubicBezTo>
                      <a:pt x="36" y="12"/>
                      <a:pt x="39" y="10"/>
                      <a:pt x="35" y="10"/>
                    </a:cubicBezTo>
                    <a:cubicBezTo>
                      <a:pt x="33" y="10"/>
                      <a:pt x="30" y="10"/>
                      <a:pt x="29" y="8"/>
                    </a:cubicBezTo>
                    <a:cubicBezTo>
                      <a:pt x="28" y="6"/>
                      <a:pt x="26" y="3"/>
                      <a:pt x="24" y="2"/>
                    </a:cubicBezTo>
                    <a:cubicBezTo>
                      <a:pt x="21" y="1"/>
                      <a:pt x="18" y="0"/>
                      <a:pt x="16" y="0"/>
                    </a:cubicBezTo>
                    <a:cubicBezTo>
                      <a:pt x="15" y="0"/>
                      <a:pt x="10" y="0"/>
                      <a:pt x="12" y="1"/>
                    </a:cubicBezTo>
                    <a:cubicBezTo>
                      <a:pt x="13" y="1"/>
                      <a:pt x="17" y="2"/>
                      <a:pt x="17" y="2"/>
                    </a:cubicBezTo>
                    <a:cubicBezTo>
                      <a:pt x="17" y="4"/>
                      <a:pt x="13" y="3"/>
                      <a:pt x="12" y="3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3" y="5"/>
                      <a:pt x="7" y="2"/>
                      <a:pt x="6" y="5"/>
                    </a:cubicBezTo>
                    <a:cubicBezTo>
                      <a:pt x="6" y="5"/>
                      <a:pt x="11" y="7"/>
                      <a:pt x="12" y="7"/>
                    </a:cubicBezTo>
                    <a:cubicBezTo>
                      <a:pt x="10" y="6"/>
                      <a:pt x="11" y="9"/>
                      <a:pt x="11" y="9"/>
                    </a:cubicBezTo>
                    <a:cubicBezTo>
                      <a:pt x="11" y="10"/>
                      <a:pt x="4" y="7"/>
                      <a:pt x="3" y="8"/>
                    </a:cubicBezTo>
                    <a:cubicBezTo>
                      <a:pt x="3" y="7"/>
                      <a:pt x="6" y="8"/>
                      <a:pt x="6" y="9"/>
                    </a:cubicBezTo>
                    <a:cubicBezTo>
                      <a:pt x="6" y="8"/>
                      <a:pt x="4" y="9"/>
                      <a:pt x="4" y="9"/>
                    </a:cubicBezTo>
                    <a:cubicBezTo>
                      <a:pt x="3" y="10"/>
                      <a:pt x="5" y="11"/>
                      <a:pt x="5" y="11"/>
                    </a:cubicBezTo>
                    <a:cubicBezTo>
                      <a:pt x="6" y="12"/>
                      <a:pt x="2" y="12"/>
                      <a:pt x="1" y="12"/>
                    </a:cubicBezTo>
                    <a:cubicBezTo>
                      <a:pt x="2" y="12"/>
                      <a:pt x="4" y="13"/>
                      <a:pt x="6" y="14"/>
                    </a:cubicBezTo>
                    <a:cubicBezTo>
                      <a:pt x="8" y="14"/>
                      <a:pt x="10" y="13"/>
                      <a:pt x="12" y="13"/>
                    </a:cubicBezTo>
                    <a:cubicBezTo>
                      <a:pt x="12" y="13"/>
                      <a:pt x="10" y="14"/>
                      <a:pt x="10" y="14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1" y="16"/>
                      <a:pt x="0" y="15"/>
                      <a:pt x="0" y="15"/>
                    </a:cubicBezTo>
                    <a:cubicBezTo>
                      <a:pt x="0" y="15"/>
                      <a:pt x="2" y="18"/>
                      <a:pt x="2" y="18"/>
                    </a:cubicBezTo>
                    <a:cubicBezTo>
                      <a:pt x="3" y="19"/>
                      <a:pt x="7" y="21"/>
                      <a:pt x="7" y="20"/>
                    </a:cubicBezTo>
                    <a:cubicBezTo>
                      <a:pt x="7" y="21"/>
                      <a:pt x="5" y="20"/>
                      <a:pt x="6" y="22"/>
                    </a:cubicBezTo>
                    <a:cubicBezTo>
                      <a:pt x="6" y="22"/>
                      <a:pt x="7" y="23"/>
                      <a:pt x="8" y="23"/>
                    </a:cubicBezTo>
                    <a:cubicBezTo>
                      <a:pt x="9" y="24"/>
                      <a:pt x="10" y="23"/>
                      <a:pt x="11" y="23"/>
                    </a:cubicBezTo>
                    <a:cubicBezTo>
                      <a:pt x="12" y="22"/>
                      <a:pt x="13" y="24"/>
                      <a:pt x="14" y="23"/>
                    </a:cubicBezTo>
                    <a:cubicBezTo>
                      <a:pt x="17" y="22"/>
                      <a:pt x="19" y="21"/>
                      <a:pt x="21" y="22"/>
                    </a:cubicBezTo>
                    <a:cubicBezTo>
                      <a:pt x="23" y="23"/>
                      <a:pt x="24" y="23"/>
                      <a:pt x="26" y="23"/>
                    </a:cubicBezTo>
                    <a:cubicBezTo>
                      <a:pt x="25" y="23"/>
                      <a:pt x="23" y="23"/>
                      <a:pt x="21" y="23"/>
                    </a:cubicBezTo>
                    <a:cubicBezTo>
                      <a:pt x="23" y="23"/>
                      <a:pt x="27" y="23"/>
                      <a:pt x="28" y="24"/>
                    </a:cubicBezTo>
                    <a:cubicBezTo>
                      <a:pt x="28" y="24"/>
                      <a:pt x="23" y="25"/>
                      <a:pt x="23" y="25"/>
                    </a:cubicBezTo>
                    <a:cubicBezTo>
                      <a:pt x="21" y="25"/>
                      <a:pt x="18" y="25"/>
                      <a:pt x="16" y="25"/>
                    </a:cubicBezTo>
                    <a:cubicBezTo>
                      <a:pt x="16" y="26"/>
                      <a:pt x="12" y="27"/>
                      <a:pt x="13" y="27"/>
                    </a:cubicBezTo>
                    <a:cubicBezTo>
                      <a:pt x="14" y="28"/>
                      <a:pt x="15" y="28"/>
                      <a:pt x="16" y="30"/>
                    </a:cubicBezTo>
                    <a:cubicBezTo>
                      <a:pt x="16" y="32"/>
                      <a:pt x="22" y="30"/>
                      <a:pt x="23" y="32"/>
                    </a:cubicBezTo>
                    <a:cubicBezTo>
                      <a:pt x="23" y="32"/>
                      <a:pt x="19" y="32"/>
                      <a:pt x="19" y="33"/>
                    </a:cubicBezTo>
                    <a:cubicBezTo>
                      <a:pt x="20" y="34"/>
                      <a:pt x="25" y="36"/>
                      <a:pt x="26" y="36"/>
                    </a:cubicBezTo>
                    <a:cubicBezTo>
                      <a:pt x="26" y="36"/>
                      <a:pt x="32" y="36"/>
                      <a:pt x="32" y="35"/>
                    </a:cubicBezTo>
                    <a:cubicBezTo>
                      <a:pt x="32" y="35"/>
                      <a:pt x="31" y="35"/>
                      <a:pt x="31" y="35"/>
                    </a:cubicBezTo>
                    <a:cubicBezTo>
                      <a:pt x="31" y="33"/>
                      <a:pt x="35" y="36"/>
                      <a:pt x="34" y="36"/>
                    </a:cubicBezTo>
                    <a:cubicBezTo>
                      <a:pt x="35" y="36"/>
                      <a:pt x="33" y="33"/>
                      <a:pt x="33" y="32"/>
                    </a:cubicBezTo>
                    <a:cubicBezTo>
                      <a:pt x="35" y="31"/>
                      <a:pt x="37" y="37"/>
                      <a:pt x="40" y="35"/>
                    </a:cubicBezTo>
                    <a:cubicBezTo>
                      <a:pt x="41" y="34"/>
                      <a:pt x="39" y="32"/>
                      <a:pt x="40" y="32"/>
                    </a:cubicBezTo>
                    <a:cubicBezTo>
                      <a:pt x="41" y="32"/>
                      <a:pt x="41" y="34"/>
                      <a:pt x="41" y="35"/>
                    </a:cubicBezTo>
                    <a:cubicBezTo>
                      <a:pt x="42" y="35"/>
                      <a:pt x="43" y="31"/>
                      <a:pt x="42" y="31"/>
                    </a:cubicBezTo>
                    <a:cubicBezTo>
                      <a:pt x="42" y="30"/>
                      <a:pt x="42" y="29"/>
                      <a:pt x="41" y="29"/>
                    </a:cubicBezTo>
                    <a:cubicBezTo>
                      <a:pt x="41" y="28"/>
                      <a:pt x="42" y="26"/>
                      <a:pt x="43" y="27"/>
                    </a:cubicBezTo>
                    <a:cubicBezTo>
                      <a:pt x="44" y="28"/>
                      <a:pt x="43" y="32"/>
                      <a:pt x="46" y="30"/>
                    </a:cubicBezTo>
                    <a:cubicBezTo>
                      <a:pt x="47" y="29"/>
                      <a:pt x="50" y="25"/>
                      <a:pt x="52" y="27"/>
                    </a:cubicBezTo>
                    <a:cubicBezTo>
                      <a:pt x="53" y="27"/>
                      <a:pt x="51" y="28"/>
                      <a:pt x="51" y="28"/>
                    </a:cubicBezTo>
                    <a:cubicBezTo>
                      <a:pt x="51" y="28"/>
                      <a:pt x="56" y="27"/>
                      <a:pt x="56" y="27"/>
                    </a:cubicBezTo>
                    <a:cubicBezTo>
                      <a:pt x="56" y="27"/>
                      <a:pt x="54" y="27"/>
                      <a:pt x="54" y="26"/>
                    </a:cubicBezTo>
                    <a:cubicBezTo>
                      <a:pt x="54" y="25"/>
                      <a:pt x="59" y="25"/>
                      <a:pt x="58" y="24"/>
                    </a:cubicBezTo>
                    <a:cubicBezTo>
                      <a:pt x="58" y="22"/>
                      <a:pt x="58" y="25"/>
                      <a:pt x="58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1" name="Freeform 602">
                <a:extLst>
                  <a:ext uri="{FF2B5EF4-FFF2-40B4-BE49-F238E27FC236}">
                    <a16:creationId xmlns:a16="http://schemas.microsoft.com/office/drawing/2014/main" id="{F23B4D36-7A72-4042-9D91-7865C26A5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0022" y="3880437"/>
                <a:ext cx="1327280" cy="731473"/>
              </a:xfrm>
              <a:custGeom>
                <a:avLst/>
                <a:gdLst>
                  <a:gd name="T0" fmla="*/ 15 w 156"/>
                  <a:gd name="T1" fmla="*/ 77 h 81"/>
                  <a:gd name="T2" fmla="*/ 27 w 156"/>
                  <a:gd name="T3" fmla="*/ 76 h 81"/>
                  <a:gd name="T4" fmla="*/ 37 w 156"/>
                  <a:gd name="T5" fmla="*/ 78 h 81"/>
                  <a:gd name="T6" fmla="*/ 48 w 156"/>
                  <a:gd name="T7" fmla="*/ 77 h 81"/>
                  <a:gd name="T8" fmla="*/ 65 w 156"/>
                  <a:gd name="T9" fmla="*/ 76 h 81"/>
                  <a:gd name="T10" fmla="*/ 59 w 156"/>
                  <a:gd name="T11" fmla="*/ 70 h 81"/>
                  <a:gd name="T12" fmla="*/ 50 w 156"/>
                  <a:gd name="T13" fmla="*/ 65 h 81"/>
                  <a:gd name="T14" fmla="*/ 73 w 156"/>
                  <a:gd name="T15" fmla="*/ 61 h 81"/>
                  <a:gd name="T16" fmla="*/ 76 w 156"/>
                  <a:gd name="T17" fmla="*/ 55 h 81"/>
                  <a:gd name="T18" fmla="*/ 71 w 156"/>
                  <a:gd name="T19" fmla="*/ 50 h 81"/>
                  <a:gd name="T20" fmla="*/ 72 w 156"/>
                  <a:gd name="T21" fmla="*/ 48 h 81"/>
                  <a:gd name="T22" fmla="*/ 78 w 156"/>
                  <a:gd name="T23" fmla="*/ 45 h 81"/>
                  <a:gd name="T24" fmla="*/ 90 w 156"/>
                  <a:gd name="T25" fmla="*/ 44 h 81"/>
                  <a:gd name="T26" fmla="*/ 105 w 156"/>
                  <a:gd name="T27" fmla="*/ 37 h 81"/>
                  <a:gd name="T28" fmla="*/ 105 w 156"/>
                  <a:gd name="T29" fmla="*/ 32 h 81"/>
                  <a:gd name="T30" fmla="*/ 136 w 156"/>
                  <a:gd name="T31" fmla="*/ 21 h 81"/>
                  <a:gd name="T32" fmla="*/ 115 w 156"/>
                  <a:gd name="T33" fmla="*/ 23 h 81"/>
                  <a:gd name="T34" fmla="*/ 134 w 156"/>
                  <a:gd name="T35" fmla="*/ 18 h 81"/>
                  <a:gd name="T36" fmla="*/ 146 w 156"/>
                  <a:gd name="T37" fmla="*/ 10 h 81"/>
                  <a:gd name="T38" fmla="*/ 133 w 156"/>
                  <a:gd name="T39" fmla="*/ 5 h 81"/>
                  <a:gd name="T40" fmla="*/ 121 w 156"/>
                  <a:gd name="T41" fmla="*/ 5 h 81"/>
                  <a:gd name="T42" fmla="*/ 100 w 156"/>
                  <a:gd name="T43" fmla="*/ 2 h 81"/>
                  <a:gd name="T44" fmla="*/ 91 w 156"/>
                  <a:gd name="T45" fmla="*/ 5 h 81"/>
                  <a:gd name="T46" fmla="*/ 80 w 156"/>
                  <a:gd name="T47" fmla="*/ 8 h 81"/>
                  <a:gd name="T48" fmla="*/ 58 w 156"/>
                  <a:gd name="T49" fmla="*/ 4 h 81"/>
                  <a:gd name="T50" fmla="*/ 52 w 156"/>
                  <a:gd name="T51" fmla="*/ 5 h 81"/>
                  <a:gd name="T52" fmla="*/ 46 w 156"/>
                  <a:gd name="T53" fmla="*/ 10 h 81"/>
                  <a:gd name="T54" fmla="*/ 45 w 156"/>
                  <a:gd name="T55" fmla="*/ 12 h 81"/>
                  <a:gd name="T56" fmla="*/ 31 w 156"/>
                  <a:gd name="T57" fmla="*/ 10 h 81"/>
                  <a:gd name="T58" fmla="*/ 34 w 156"/>
                  <a:gd name="T59" fmla="*/ 16 h 81"/>
                  <a:gd name="T60" fmla="*/ 23 w 156"/>
                  <a:gd name="T61" fmla="*/ 16 h 81"/>
                  <a:gd name="T62" fmla="*/ 5 w 156"/>
                  <a:gd name="T63" fmla="*/ 17 h 81"/>
                  <a:gd name="T64" fmla="*/ 11 w 156"/>
                  <a:gd name="T65" fmla="*/ 21 h 81"/>
                  <a:gd name="T66" fmla="*/ 13 w 156"/>
                  <a:gd name="T67" fmla="*/ 26 h 81"/>
                  <a:gd name="T68" fmla="*/ 23 w 156"/>
                  <a:gd name="T69" fmla="*/ 27 h 81"/>
                  <a:gd name="T70" fmla="*/ 20 w 156"/>
                  <a:gd name="T71" fmla="*/ 31 h 81"/>
                  <a:gd name="T72" fmla="*/ 26 w 156"/>
                  <a:gd name="T73" fmla="*/ 30 h 81"/>
                  <a:gd name="T74" fmla="*/ 42 w 156"/>
                  <a:gd name="T75" fmla="*/ 30 h 81"/>
                  <a:gd name="T76" fmla="*/ 52 w 156"/>
                  <a:gd name="T77" fmla="*/ 31 h 81"/>
                  <a:gd name="T78" fmla="*/ 73 w 156"/>
                  <a:gd name="T79" fmla="*/ 21 h 81"/>
                  <a:gd name="T80" fmla="*/ 60 w 156"/>
                  <a:gd name="T81" fmla="*/ 31 h 81"/>
                  <a:gd name="T82" fmla="*/ 44 w 156"/>
                  <a:gd name="T83" fmla="*/ 35 h 81"/>
                  <a:gd name="T84" fmla="*/ 58 w 156"/>
                  <a:gd name="T85" fmla="*/ 42 h 81"/>
                  <a:gd name="T86" fmla="*/ 32 w 156"/>
                  <a:gd name="T87" fmla="*/ 39 h 81"/>
                  <a:gd name="T88" fmla="*/ 42 w 156"/>
                  <a:gd name="T89" fmla="*/ 50 h 81"/>
                  <a:gd name="T90" fmla="*/ 44 w 156"/>
                  <a:gd name="T91" fmla="*/ 52 h 81"/>
                  <a:gd name="T92" fmla="*/ 30 w 156"/>
                  <a:gd name="T93" fmla="*/ 52 h 81"/>
                  <a:gd name="T94" fmla="*/ 27 w 156"/>
                  <a:gd name="T95" fmla="*/ 59 h 81"/>
                  <a:gd name="T96" fmla="*/ 36 w 156"/>
                  <a:gd name="T97" fmla="*/ 57 h 81"/>
                  <a:gd name="T98" fmla="*/ 34 w 156"/>
                  <a:gd name="T99" fmla="*/ 60 h 81"/>
                  <a:gd name="T100" fmla="*/ 37 w 156"/>
                  <a:gd name="T101" fmla="*/ 65 h 81"/>
                  <a:gd name="T102" fmla="*/ 38 w 156"/>
                  <a:gd name="T103" fmla="*/ 68 h 81"/>
                  <a:gd name="T104" fmla="*/ 19 w 156"/>
                  <a:gd name="T105" fmla="*/ 6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56" h="81">
                    <a:moveTo>
                      <a:pt x="26" y="70"/>
                    </a:moveTo>
                    <a:cubicBezTo>
                      <a:pt x="22" y="70"/>
                      <a:pt x="17" y="70"/>
                      <a:pt x="13" y="71"/>
                    </a:cubicBezTo>
                    <a:cubicBezTo>
                      <a:pt x="11" y="72"/>
                      <a:pt x="11" y="75"/>
                      <a:pt x="12" y="76"/>
                    </a:cubicBezTo>
                    <a:cubicBezTo>
                      <a:pt x="13" y="77"/>
                      <a:pt x="15" y="78"/>
                      <a:pt x="15" y="77"/>
                    </a:cubicBezTo>
                    <a:cubicBezTo>
                      <a:pt x="17" y="77"/>
                      <a:pt x="16" y="76"/>
                      <a:pt x="17" y="75"/>
                    </a:cubicBezTo>
                    <a:cubicBezTo>
                      <a:pt x="17" y="75"/>
                      <a:pt x="17" y="78"/>
                      <a:pt x="17" y="78"/>
                    </a:cubicBezTo>
                    <a:cubicBezTo>
                      <a:pt x="19" y="78"/>
                      <a:pt x="22" y="78"/>
                      <a:pt x="24" y="78"/>
                    </a:cubicBezTo>
                    <a:cubicBezTo>
                      <a:pt x="26" y="78"/>
                      <a:pt x="26" y="76"/>
                      <a:pt x="27" y="76"/>
                    </a:cubicBezTo>
                    <a:cubicBezTo>
                      <a:pt x="29" y="76"/>
                      <a:pt x="27" y="78"/>
                      <a:pt x="27" y="78"/>
                    </a:cubicBezTo>
                    <a:cubicBezTo>
                      <a:pt x="27" y="78"/>
                      <a:pt x="37" y="79"/>
                      <a:pt x="37" y="78"/>
                    </a:cubicBezTo>
                    <a:cubicBezTo>
                      <a:pt x="37" y="78"/>
                      <a:pt x="35" y="77"/>
                      <a:pt x="34" y="76"/>
                    </a:cubicBezTo>
                    <a:cubicBezTo>
                      <a:pt x="34" y="76"/>
                      <a:pt x="38" y="77"/>
                      <a:pt x="37" y="78"/>
                    </a:cubicBezTo>
                    <a:cubicBezTo>
                      <a:pt x="38" y="77"/>
                      <a:pt x="37" y="76"/>
                      <a:pt x="38" y="76"/>
                    </a:cubicBezTo>
                    <a:cubicBezTo>
                      <a:pt x="38" y="76"/>
                      <a:pt x="40" y="77"/>
                      <a:pt x="41" y="77"/>
                    </a:cubicBezTo>
                    <a:cubicBezTo>
                      <a:pt x="43" y="79"/>
                      <a:pt x="41" y="76"/>
                      <a:pt x="42" y="75"/>
                    </a:cubicBezTo>
                    <a:cubicBezTo>
                      <a:pt x="42" y="75"/>
                      <a:pt x="48" y="78"/>
                      <a:pt x="48" y="77"/>
                    </a:cubicBezTo>
                    <a:cubicBezTo>
                      <a:pt x="48" y="76"/>
                      <a:pt x="46" y="76"/>
                      <a:pt x="46" y="75"/>
                    </a:cubicBezTo>
                    <a:cubicBezTo>
                      <a:pt x="46" y="75"/>
                      <a:pt x="53" y="76"/>
                      <a:pt x="53" y="76"/>
                    </a:cubicBezTo>
                    <a:cubicBezTo>
                      <a:pt x="57" y="76"/>
                      <a:pt x="52" y="79"/>
                      <a:pt x="52" y="80"/>
                    </a:cubicBezTo>
                    <a:cubicBezTo>
                      <a:pt x="52" y="81"/>
                      <a:pt x="64" y="76"/>
                      <a:pt x="65" y="76"/>
                    </a:cubicBezTo>
                    <a:cubicBezTo>
                      <a:pt x="67" y="76"/>
                      <a:pt x="72" y="73"/>
                      <a:pt x="68" y="72"/>
                    </a:cubicBezTo>
                    <a:cubicBezTo>
                      <a:pt x="66" y="71"/>
                      <a:pt x="63" y="73"/>
                      <a:pt x="61" y="72"/>
                    </a:cubicBezTo>
                    <a:cubicBezTo>
                      <a:pt x="61" y="72"/>
                      <a:pt x="63" y="70"/>
                      <a:pt x="63" y="70"/>
                    </a:cubicBezTo>
                    <a:cubicBezTo>
                      <a:pt x="63" y="69"/>
                      <a:pt x="60" y="70"/>
                      <a:pt x="59" y="70"/>
                    </a:cubicBezTo>
                    <a:cubicBezTo>
                      <a:pt x="57" y="70"/>
                      <a:pt x="56" y="68"/>
                      <a:pt x="54" y="68"/>
                    </a:cubicBezTo>
                    <a:cubicBezTo>
                      <a:pt x="53" y="69"/>
                      <a:pt x="50" y="70"/>
                      <a:pt x="48" y="69"/>
                    </a:cubicBezTo>
                    <a:cubicBezTo>
                      <a:pt x="49" y="69"/>
                      <a:pt x="50" y="69"/>
                      <a:pt x="51" y="69"/>
                    </a:cubicBezTo>
                    <a:cubicBezTo>
                      <a:pt x="52" y="68"/>
                      <a:pt x="50" y="66"/>
                      <a:pt x="50" y="65"/>
                    </a:cubicBezTo>
                    <a:cubicBezTo>
                      <a:pt x="50" y="67"/>
                      <a:pt x="59" y="68"/>
                      <a:pt x="60" y="68"/>
                    </a:cubicBezTo>
                    <a:cubicBezTo>
                      <a:pt x="61" y="68"/>
                      <a:pt x="63" y="68"/>
                      <a:pt x="65" y="68"/>
                    </a:cubicBezTo>
                    <a:cubicBezTo>
                      <a:pt x="67" y="68"/>
                      <a:pt x="69" y="65"/>
                      <a:pt x="68" y="64"/>
                    </a:cubicBezTo>
                    <a:cubicBezTo>
                      <a:pt x="65" y="61"/>
                      <a:pt x="71" y="61"/>
                      <a:pt x="73" y="61"/>
                    </a:cubicBezTo>
                    <a:cubicBezTo>
                      <a:pt x="74" y="61"/>
                      <a:pt x="79" y="61"/>
                      <a:pt x="80" y="60"/>
                    </a:cubicBezTo>
                    <a:cubicBezTo>
                      <a:pt x="80" y="60"/>
                      <a:pt x="75" y="58"/>
                      <a:pt x="75" y="58"/>
                    </a:cubicBezTo>
                    <a:cubicBezTo>
                      <a:pt x="77" y="57"/>
                      <a:pt x="81" y="59"/>
                      <a:pt x="82" y="57"/>
                    </a:cubicBezTo>
                    <a:cubicBezTo>
                      <a:pt x="83" y="56"/>
                      <a:pt x="77" y="55"/>
                      <a:pt x="76" y="55"/>
                    </a:cubicBezTo>
                    <a:cubicBezTo>
                      <a:pt x="77" y="55"/>
                      <a:pt x="84" y="54"/>
                      <a:pt x="85" y="53"/>
                    </a:cubicBezTo>
                    <a:cubicBezTo>
                      <a:pt x="87" y="52"/>
                      <a:pt x="77" y="50"/>
                      <a:pt x="77" y="51"/>
                    </a:cubicBezTo>
                    <a:cubicBezTo>
                      <a:pt x="77" y="50"/>
                      <a:pt x="79" y="50"/>
                      <a:pt x="79" y="50"/>
                    </a:cubicBezTo>
                    <a:cubicBezTo>
                      <a:pt x="79" y="49"/>
                      <a:pt x="72" y="50"/>
                      <a:pt x="71" y="50"/>
                    </a:cubicBezTo>
                    <a:cubicBezTo>
                      <a:pt x="69" y="50"/>
                      <a:pt x="68" y="51"/>
                      <a:pt x="66" y="52"/>
                    </a:cubicBezTo>
                    <a:cubicBezTo>
                      <a:pt x="67" y="52"/>
                      <a:pt x="70" y="49"/>
                      <a:pt x="68" y="49"/>
                    </a:cubicBezTo>
                    <a:cubicBezTo>
                      <a:pt x="68" y="49"/>
                      <a:pt x="64" y="49"/>
                      <a:pt x="64" y="48"/>
                    </a:cubicBezTo>
                    <a:cubicBezTo>
                      <a:pt x="64" y="48"/>
                      <a:pt x="71" y="48"/>
                      <a:pt x="72" y="48"/>
                    </a:cubicBezTo>
                    <a:cubicBezTo>
                      <a:pt x="71" y="48"/>
                      <a:pt x="68" y="47"/>
                      <a:pt x="68" y="47"/>
                    </a:cubicBezTo>
                    <a:cubicBezTo>
                      <a:pt x="69" y="46"/>
                      <a:pt x="72" y="48"/>
                      <a:pt x="74" y="47"/>
                    </a:cubicBezTo>
                    <a:cubicBezTo>
                      <a:pt x="73" y="47"/>
                      <a:pt x="69" y="46"/>
                      <a:pt x="69" y="46"/>
                    </a:cubicBezTo>
                    <a:cubicBezTo>
                      <a:pt x="69" y="45"/>
                      <a:pt x="77" y="46"/>
                      <a:pt x="78" y="45"/>
                    </a:cubicBezTo>
                    <a:cubicBezTo>
                      <a:pt x="78" y="45"/>
                      <a:pt x="75" y="44"/>
                      <a:pt x="75" y="44"/>
                    </a:cubicBezTo>
                    <a:cubicBezTo>
                      <a:pt x="74" y="44"/>
                      <a:pt x="77" y="44"/>
                      <a:pt x="77" y="44"/>
                    </a:cubicBezTo>
                    <a:cubicBezTo>
                      <a:pt x="79" y="45"/>
                      <a:pt x="80" y="46"/>
                      <a:pt x="82" y="46"/>
                    </a:cubicBezTo>
                    <a:cubicBezTo>
                      <a:pt x="84" y="46"/>
                      <a:pt x="87" y="45"/>
                      <a:pt x="90" y="44"/>
                    </a:cubicBezTo>
                    <a:cubicBezTo>
                      <a:pt x="98" y="43"/>
                      <a:pt x="85" y="42"/>
                      <a:pt x="84" y="40"/>
                    </a:cubicBezTo>
                    <a:cubicBezTo>
                      <a:pt x="84" y="39"/>
                      <a:pt x="93" y="40"/>
                      <a:pt x="94" y="41"/>
                    </a:cubicBezTo>
                    <a:cubicBezTo>
                      <a:pt x="96" y="42"/>
                      <a:pt x="97" y="42"/>
                      <a:pt x="100" y="41"/>
                    </a:cubicBezTo>
                    <a:cubicBezTo>
                      <a:pt x="101" y="41"/>
                      <a:pt x="106" y="39"/>
                      <a:pt x="105" y="37"/>
                    </a:cubicBezTo>
                    <a:cubicBezTo>
                      <a:pt x="105" y="36"/>
                      <a:pt x="94" y="41"/>
                      <a:pt x="97" y="36"/>
                    </a:cubicBezTo>
                    <a:cubicBezTo>
                      <a:pt x="96" y="37"/>
                      <a:pt x="101" y="37"/>
                      <a:pt x="101" y="37"/>
                    </a:cubicBezTo>
                    <a:cubicBezTo>
                      <a:pt x="104" y="37"/>
                      <a:pt x="106" y="36"/>
                      <a:pt x="108" y="36"/>
                    </a:cubicBezTo>
                    <a:cubicBezTo>
                      <a:pt x="108" y="35"/>
                      <a:pt x="105" y="32"/>
                      <a:pt x="105" y="32"/>
                    </a:cubicBezTo>
                    <a:cubicBezTo>
                      <a:pt x="106" y="32"/>
                      <a:pt x="107" y="33"/>
                      <a:pt x="107" y="34"/>
                    </a:cubicBezTo>
                    <a:cubicBezTo>
                      <a:pt x="108" y="35"/>
                      <a:pt x="110" y="34"/>
                      <a:pt x="111" y="34"/>
                    </a:cubicBezTo>
                    <a:cubicBezTo>
                      <a:pt x="114" y="32"/>
                      <a:pt x="116" y="30"/>
                      <a:pt x="119" y="29"/>
                    </a:cubicBezTo>
                    <a:cubicBezTo>
                      <a:pt x="121" y="28"/>
                      <a:pt x="136" y="22"/>
                      <a:pt x="136" y="21"/>
                    </a:cubicBezTo>
                    <a:cubicBezTo>
                      <a:pt x="136" y="20"/>
                      <a:pt x="123" y="23"/>
                      <a:pt x="122" y="23"/>
                    </a:cubicBezTo>
                    <a:cubicBezTo>
                      <a:pt x="119" y="24"/>
                      <a:pt x="116" y="24"/>
                      <a:pt x="112" y="25"/>
                    </a:cubicBezTo>
                    <a:cubicBezTo>
                      <a:pt x="112" y="25"/>
                      <a:pt x="108" y="25"/>
                      <a:pt x="108" y="25"/>
                    </a:cubicBezTo>
                    <a:cubicBezTo>
                      <a:pt x="108" y="24"/>
                      <a:pt x="114" y="24"/>
                      <a:pt x="115" y="23"/>
                    </a:cubicBezTo>
                    <a:cubicBezTo>
                      <a:pt x="116" y="23"/>
                      <a:pt x="123" y="22"/>
                      <a:pt x="123" y="21"/>
                    </a:cubicBezTo>
                    <a:cubicBezTo>
                      <a:pt x="123" y="22"/>
                      <a:pt x="113" y="20"/>
                      <a:pt x="114" y="19"/>
                    </a:cubicBezTo>
                    <a:cubicBezTo>
                      <a:pt x="114" y="19"/>
                      <a:pt x="126" y="20"/>
                      <a:pt x="127" y="19"/>
                    </a:cubicBezTo>
                    <a:cubicBezTo>
                      <a:pt x="129" y="19"/>
                      <a:pt x="132" y="18"/>
                      <a:pt x="134" y="18"/>
                    </a:cubicBezTo>
                    <a:cubicBezTo>
                      <a:pt x="135" y="18"/>
                      <a:pt x="137" y="18"/>
                      <a:pt x="138" y="18"/>
                    </a:cubicBezTo>
                    <a:cubicBezTo>
                      <a:pt x="142" y="17"/>
                      <a:pt x="146" y="16"/>
                      <a:pt x="149" y="15"/>
                    </a:cubicBezTo>
                    <a:cubicBezTo>
                      <a:pt x="149" y="15"/>
                      <a:pt x="156" y="11"/>
                      <a:pt x="153" y="10"/>
                    </a:cubicBezTo>
                    <a:cubicBezTo>
                      <a:pt x="151" y="10"/>
                      <a:pt x="148" y="10"/>
                      <a:pt x="146" y="10"/>
                    </a:cubicBezTo>
                    <a:cubicBezTo>
                      <a:pt x="145" y="9"/>
                      <a:pt x="143" y="10"/>
                      <a:pt x="143" y="9"/>
                    </a:cubicBezTo>
                    <a:cubicBezTo>
                      <a:pt x="143" y="7"/>
                      <a:pt x="141" y="7"/>
                      <a:pt x="141" y="5"/>
                    </a:cubicBezTo>
                    <a:cubicBezTo>
                      <a:pt x="141" y="5"/>
                      <a:pt x="137" y="6"/>
                      <a:pt x="136" y="6"/>
                    </a:cubicBezTo>
                    <a:cubicBezTo>
                      <a:pt x="135" y="5"/>
                      <a:pt x="134" y="3"/>
                      <a:pt x="133" y="5"/>
                    </a:cubicBezTo>
                    <a:cubicBezTo>
                      <a:pt x="133" y="5"/>
                      <a:pt x="127" y="6"/>
                      <a:pt x="126" y="6"/>
                    </a:cubicBezTo>
                    <a:cubicBezTo>
                      <a:pt x="124" y="7"/>
                      <a:pt x="122" y="7"/>
                      <a:pt x="120" y="7"/>
                    </a:cubicBezTo>
                    <a:cubicBezTo>
                      <a:pt x="120" y="7"/>
                      <a:pt x="116" y="7"/>
                      <a:pt x="116" y="7"/>
                    </a:cubicBezTo>
                    <a:cubicBezTo>
                      <a:pt x="116" y="6"/>
                      <a:pt x="120" y="6"/>
                      <a:pt x="121" y="5"/>
                    </a:cubicBezTo>
                    <a:cubicBezTo>
                      <a:pt x="123" y="5"/>
                      <a:pt x="125" y="4"/>
                      <a:pt x="126" y="3"/>
                    </a:cubicBezTo>
                    <a:cubicBezTo>
                      <a:pt x="124" y="6"/>
                      <a:pt x="103" y="0"/>
                      <a:pt x="102" y="2"/>
                    </a:cubicBezTo>
                    <a:cubicBezTo>
                      <a:pt x="102" y="3"/>
                      <a:pt x="104" y="3"/>
                      <a:pt x="105" y="4"/>
                    </a:cubicBezTo>
                    <a:cubicBezTo>
                      <a:pt x="105" y="5"/>
                      <a:pt x="100" y="2"/>
                      <a:pt x="100" y="2"/>
                    </a:cubicBezTo>
                    <a:cubicBezTo>
                      <a:pt x="98" y="1"/>
                      <a:pt x="95" y="2"/>
                      <a:pt x="94" y="2"/>
                    </a:cubicBezTo>
                    <a:cubicBezTo>
                      <a:pt x="93" y="2"/>
                      <a:pt x="90" y="2"/>
                      <a:pt x="91" y="3"/>
                    </a:cubicBezTo>
                    <a:cubicBezTo>
                      <a:pt x="92" y="4"/>
                      <a:pt x="94" y="7"/>
                      <a:pt x="95" y="6"/>
                    </a:cubicBezTo>
                    <a:cubicBezTo>
                      <a:pt x="95" y="7"/>
                      <a:pt x="91" y="6"/>
                      <a:pt x="91" y="5"/>
                    </a:cubicBezTo>
                    <a:cubicBezTo>
                      <a:pt x="88" y="5"/>
                      <a:pt x="87" y="2"/>
                      <a:pt x="85" y="2"/>
                    </a:cubicBezTo>
                    <a:cubicBezTo>
                      <a:pt x="81" y="2"/>
                      <a:pt x="78" y="2"/>
                      <a:pt x="75" y="2"/>
                    </a:cubicBezTo>
                    <a:cubicBezTo>
                      <a:pt x="70" y="3"/>
                      <a:pt x="73" y="4"/>
                      <a:pt x="76" y="5"/>
                    </a:cubicBezTo>
                    <a:cubicBezTo>
                      <a:pt x="77" y="6"/>
                      <a:pt x="79" y="7"/>
                      <a:pt x="80" y="8"/>
                    </a:cubicBezTo>
                    <a:cubicBezTo>
                      <a:pt x="80" y="8"/>
                      <a:pt x="77" y="10"/>
                      <a:pt x="77" y="10"/>
                    </a:cubicBezTo>
                    <a:cubicBezTo>
                      <a:pt x="76" y="10"/>
                      <a:pt x="78" y="9"/>
                      <a:pt x="78" y="9"/>
                    </a:cubicBezTo>
                    <a:cubicBezTo>
                      <a:pt x="78" y="8"/>
                      <a:pt x="71" y="4"/>
                      <a:pt x="70" y="4"/>
                    </a:cubicBezTo>
                    <a:cubicBezTo>
                      <a:pt x="66" y="4"/>
                      <a:pt x="62" y="3"/>
                      <a:pt x="58" y="4"/>
                    </a:cubicBezTo>
                    <a:cubicBezTo>
                      <a:pt x="58" y="4"/>
                      <a:pt x="60" y="6"/>
                      <a:pt x="61" y="6"/>
                    </a:cubicBezTo>
                    <a:cubicBezTo>
                      <a:pt x="62" y="6"/>
                      <a:pt x="64" y="7"/>
                      <a:pt x="66" y="6"/>
                    </a:cubicBezTo>
                    <a:cubicBezTo>
                      <a:pt x="64" y="7"/>
                      <a:pt x="61" y="8"/>
                      <a:pt x="59" y="7"/>
                    </a:cubicBezTo>
                    <a:cubicBezTo>
                      <a:pt x="58" y="7"/>
                      <a:pt x="51" y="4"/>
                      <a:pt x="52" y="5"/>
                    </a:cubicBezTo>
                    <a:cubicBezTo>
                      <a:pt x="52" y="4"/>
                      <a:pt x="57" y="10"/>
                      <a:pt x="53" y="9"/>
                    </a:cubicBezTo>
                    <a:cubicBezTo>
                      <a:pt x="52" y="8"/>
                      <a:pt x="49" y="7"/>
                      <a:pt x="47" y="8"/>
                    </a:cubicBezTo>
                    <a:cubicBezTo>
                      <a:pt x="48" y="8"/>
                      <a:pt x="51" y="9"/>
                      <a:pt x="51" y="9"/>
                    </a:cubicBezTo>
                    <a:cubicBezTo>
                      <a:pt x="50" y="10"/>
                      <a:pt x="46" y="8"/>
                      <a:pt x="46" y="10"/>
                    </a:cubicBezTo>
                    <a:cubicBezTo>
                      <a:pt x="46" y="11"/>
                      <a:pt x="50" y="12"/>
                      <a:pt x="51" y="13"/>
                    </a:cubicBezTo>
                    <a:cubicBezTo>
                      <a:pt x="54" y="13"/>
                      <a:pt x="61" y="14"/>
                      <a:pt x="61" y="17"/>
                    </a:cubicBezTo>
                    <a:cubicBezTo>
                      <a:pt x="61" y="16"/>
                      <a:pt x="54" y="15"/>
                      <a:pt x="52" y="14"/>
                    </a:cubicBezTo>
                    <a:cubicBezTo>
                      <a:pt x="50" y="14"/>
                      <a:pt x="47" y="11"/>
                      <a:pt x="45" y="12"/>
                    </a:cubicBezTo>
                    <a:cubicBezTo>
                      <a:pt x="45" y="12"/>
                      <a:pt x="48" y="14"/>
                      <a:pt x="48" y="14"/>
                    </a:cubicBezTo>
                    <a:cubicBezTo>
                      <a:pt x="48" y="14"/>
                      <a:pt x="45" y="15"/>
                      <a:pt x="45" y="14"/>
                    </a:cubicBezTo>
                    <a:cubicBezTo>
                      <a:pt x="43" y="13"/>
                      <a:pt x="42" y="12"/>
                      <a:pt x="40" y="11"/>
                    </a:cubicBezTo>
                    <a:cubicBezTo>
                      <a:pt x="39" y="10"/>
                      <a:pt x="31" y="10"/>
                      <a:pt x="31" y="10"/>
                    </a:cubicBezTo>
                    <a:cubicBezTo>
                      <a:pt x="31" y="11"/>
                      <a:pt x="34" y="11"/>
                      <a:pt x="31" y="12"/>
                    </a:cubicBezTo>
                    <a:cubicBezTo>
                      <a:pt x="30" y="12"/>
                      <a:pt x="25" y="14"/>
                      <a:pt x="25" y="14"/>
                    </a:cubicBezTo>
                    <a:cubicBezTo>
                      <a:pt x="26" y="14"/>
                      <a:pt x="29" y="13"/>
                      <a:pt x="29" y="13"/>
                    </a:cubicBezTo>
                    <a:cubicBezTo>
                      <a:pt x="30" y="14"/>
                      <a:pt x="34" y="16"/>
                      <a:pt x="34" y="16"/>
                    </a:cubicBezTo>
                    <a:cubicBezTo>
                      <a:pt x="34" y="16"/>
                      <a:pt x="31" y="15"/>
                      <a:pt x="31" y="16"/>
                    </a:cubicBezTo>
                    <a:cubicBezTo>
                      <a:pt x="31" y="16"/>
                      <a:pt x="32" y="19"/>
                      <a:pt x="30" y="17"/>
                    </a:cubicBezTo>
                    <a:cubicBezTo>
                      <a:pt x="29" y="16"/>
                      <a:pt x="28" y="14"/>
                      <a:pt x="26" y="15"/>
                    </a:cubicBezTo>
                    <a:cubicBezTo>
                      <a:pt x="25" y="15"/>
                      <a:pt x="24" y="17"/>
                      <a:pt x="23" y="16"/>
                    </a:cubicBezTo>
                    <a:cubicBezTo>
                      <a:pt x="22" y="15"/>
                      <a:pt x="21" y="14"/>
                      <a:pt x="19" y="14"/>
                    </a:cubicBezTo>
                    <a:cubicBezTo>
                      <a:pt x="18" y="14"/>
                      <a:pt x="15" y="15"/>
                      <a:pt x="14" y="16"/>
                    </a:cubicBezTo>
                    <a:cubicBezTo>
                      <a:pt x="12" y="17"/>
                      <a:pt x="13" y="18"/>
                      <a:pt x="10" y="17"/>
                    </a:cubicBezTo>
                    <a:cubicBezTo>
                      <a:pt x="8" y="16"/>
                      <a:pt x="7" y="17"/>
                      <a:pt x="5" y="17"/>
                    </a:cubicBezTo>
                    <a:cubicBezTo>
                      <a:pt x="4" y="18"/>
                      <a:pt x="0" y="18"/>
                      <a:pt x="0" y="19"/>
                    </a:cubicBezTo>
                    <a:cubicBezTo>
                      <a:pt x="0" y="21"/>
                      <a:pt x="9" y="19"/>
                      <a:pt x="9" y="20"/>
                    </a:cubicBezTo>
                    <a:cubicBezTo>
                      <a:pt x="9" y="21"/>
                      <a:pt x="6" y="21"/>
                      <a:pt x="5" y="22"/>
                    </a:cubicBezTo>
                    <a:cubicBezTo>
                      <a:pt x="5" y="21"/>
                      <a:pt x="10" y="21"/>
                      <a:pt x="11" y="21"/>
                    </a:cubicBezTo>
                    <a:cubicBezTo>
                      <a:pt x="12" y="21"/>
                      <a:pt x="17" y="21"/>
                      <a:pt x="17" y="21"/>
                    </a:cubicBezTo>
                    <a:cubicBezTo>
                      <a:pt x="17" y="21"/>
                      <a:pt x="15" y="22"/>
                      <a:pt x="14" y="22"/>
                    </a:cubicBezTo>
                    <a:cubicBezTo>
                      <a:pt x="12" y="22"/>
                      <a:pt x="11" y="22"/>
                      <a:pt x="9" y="24"/>
                    </a:cubicBezTo>
                    <a:cubicBezTo>
                      <a:pt x="5" y="26"/>
                      <a:pt x="12" y="26"/>
                      <a:pt x="13" y="26"/>
                    </a:cubicBezTo>
                    <a:cubicBezTo>
                      <a:pt x="17" y="27"/>
                      <a:pt x="20" y="27"/>
                      <a:pt x="24" y="26"/>
                    </a:cubicBezTo>
                    <a:cubicBezTo>
                      <a:pt x="26" y="25"/>
                      <a:pt x="31" y="22"/>
                      <a:pt x="34" y="24"/>
                    </a:cubicBezTo>
                    <a:cubicBezTo>
                      <a:pt x="34" y="24"/>
                      <a:pt x="29" y="26"/>
                      <a:pt x="29" y="26"/>
                    </a:cubicBezTo>
                    <a:cubicBezTo>
                      <a:pt x="27" y="26"/>
                      <a:pt x="25" y="26"/>
                      <a:pt x="23" y="27"/>
                    </a:cubicBezTo>
                    <a:cubicBezTo>
                      <a:pt x="22" y="27"/>
                      <a:pt x="20" y="27"/>
                      <a:pt x="18" y="27"/>
                    </a:cubicBezTo>
                    <a:cubicBezTo>
                      <a:pt x="16" y="28"/>
                      <a:pt x="14" y="27"/>
                      <a:pt x="12" y="28"/>
                    </a:cubicBezTo>
                    <a:cubicBezTo>
                      <a:pt x="13" y="28"/>
                      <a:pt x="16" y="29"/>
                      <a:pt x="16" y="29"/>
                    </a:cubicBezTo>
                    <a:cubicBezTo>
                      <a:pt x="17" y="30"/>
                      <a:pt x="18" y="31"/>
                      <a:pt x="20" y="31"/>
                    </a:cubicBezTo>
                    <a:cubicBezTo>
                      <a:pt x="24" y="31"/>
                      <a:pt x="26" y="28"/>
                      <a:pt x="30" y="27"/>
                    </a:cubicBezTo>
                    <a:cubicBezTo>
                      <a:pt x="31" y="27"/>
                      <a:pt x="44" y="26"/>
                      <a:pt x="44" y="25"/>
                    </a:cubicBezTo>
                    <a:cubicBezTo>
                      <a:pt x="44" y="26"/>
                      <a:pt x="38" y="26"/>
                      <a:pt x="37" y="26"/>
                    </a:cubicBezTo>
                    <a:cubicBezTo>
                      <a:pt x="34" y="27"/>
                      <a:pt x="29" y="28"/>
                      <a:pt x="26" y="30"/>
                    </a:cubicBezTo>
                    <a:cubicBezTo>
                      <a:pt x="23" y="33"/>
                      <a:pt x="32" y="32"/>
                      <a:pt x="33" y="32"/>
                    </a:cubicBezTo>
                    <a:cubicBezTo>
                      <a:pt x="35" y="32"/>
                      <a:pt x="37" y="33"/>
                      <a:pt x="39" y="31"/>
                    </a:cubicBezTo>
                    <a:cubicBezTo>
                      <a:pt x="40" y="31"/>
                      <a:pt x="40" y="30"/>
                      <a:pt x="40" y="29"/>
                    </a:cubicBezTo>
                    <a:cubicBezTo>
                      <a:pt x="41" y="29"/>
                      <a:pt x="42" y="29"/>
                      <a:pt x="42" y="30"/>
                    </a:cubicBezTo>
                    <a:cubicBezTo>
                      <a:pt x="42" y="30"/>
                      <a:pt x="42" y="30"/>
                      <a:pt x="41" y="30"/>
                    </a:cubicBezTo>
                    <a:cubicBezTo>
                      <a:pt x="43" y="30"/>
                      <a:pt x="48" y="28"/>
                      <a:pt x="50" y="29"/>
                    </a:cubicBezTo>
                    <a:cubicBezTo>
                      <a:pt x="49" y="28"/>
                      <a:pt x="44" y="32"/>
                      <a:pt x="43" y="32"/>
                    </a:cubicBezTo>
                    <a:cubicBezTo>
                      <a:pt x="44" y="33"/>
                      <a:pt x="50" y="31"/>
                      <a:pt x="52" y="31"/>
                    </a:cubicBezTo>
                    <a:cubicBezTo>
                      <a:pt x="55" y="31"/>
                      <a:pt x="58" y="30"/>
                      <a:pt x="61" y="28"/>
                    </a:cubicBezTo>
                    <a:cubicBezTo>
                      <a:pt x="62" y="27"/>
                      <a:pt x="62" y="25"/>
                      <a:pt x="62" y="25"/>
                    </a:cubicBezTo>
                    <a:cubicBezTo>
                      <a:pt x="64" y="25"/>
                      <a:pt x="64" y="25"/>
                      <a:pt x="65" y="24"/>
                    </a:cubicBezTo>
                    <a:cubicBezTo>
                      <a:pt x="66" y="24"/>
                      <a:pt x="73" y="20"/>
                      <a:pt x="73" y="21"/>
                    </a:cubicBezTo>
                    <a:cubicBezTo>
                      <a:pt x="73" y="21"/>
                      <a:pt x="69" y="24"/>
                      <a:pt x="69" y="24"/>
                    </a:cubicBezTo>
                    <a:cubicBezTo>
                      <a:pt x="68" y="25"/>
                      <a:pt x="64" y="27"/>
                      <a:pt x="64" y="28"/>
                    </a:cubicBezTo>
                    <a:cubicBezTo>
                      <a:pt x="64" y="29"/>
                      <a:pt x="75" y="28"/>
                      <a:pt x="75" y="29"/>
                    </a:cubicBezTo>
                    <a:cubicBezTo>
                      <a:pt x="75" y="28"/>
                      <a:pt x="60" y="32"/>
                      <a:pt x="60" y="31"/>
                    </a:cubicBezTo>
                    <a:cubicBezTo>
                      <a:pt x="60" y="31"/>
                      <a:pt x="69" y="32"/>
                      <a:pt x="68" y="32"/>
                    </a:cubicBezTo>
                    <a:cubicBezTo>
                      <a:pt x="68" y="33"/>
                      <a:pt x="64" y="33"/>
                      <a:pt x="63" y="33"/>
                    </a:cubicBezTo>
                    <a:cubicBezTo>
                      <a:pt x="61" y="33"/>
                      <a:pt x="58" y="33"/>
                      <a:pt x="56" y="34"/>
                    </a:cubicBezTo>
                    <a:cubicBezTo>
                      <a:pt x="52" y="34"/>
                      <a:pt x="48" y="34"/>
                      <a:pt x="44" y="35"/>
                    </a:cubicBezTo>
                    <a:cubicBezTo>
                      <a:pt x="43" y="35"/>
                      <a:pt x="43" y="36"/>
                      <a:pt x="45" y="36"/>
                    </a:cubicBezTo>
                    <a:cubicBezTo>
                      <a:pt x="46" y="37"/>
                      <a:pt x="49" y="38"/>
                      <a:pt x="50" y="39"/>
                    </a:cubicBezTo>
                    <a:cubicBezTo>
                      <a:pt x="52" y="41"/>
                      <a:pt x="50" y="43"/>
                      <a:pt x="53" y="43"/>
                    </a:cubicBezTo>
                    <a:cubicBezTo>
                      <a:pt x="54" y="42"/>
                      <a:pt x="57" y="43"/>
                      <a:pt x="58" y="42"/>
                    </a:cubicBezTo>
                    <a:cubicBezTo>
                      <a:pt x="49" y="47"/>
                      <a:pt x="44" y="36"/>
                      <a:pt x="37" y="36"/>
                    </a:cubicBezTo>
                    <a:cubicBezTo>
                      <a:pt x="35" y="36"/>
                      <a:pt x="26" y="34"/>
                      <a:pt x="26" y="36"/>
                    </a:cubicBezTo>
                    <a:cubicBezTo>
                      <a:pt x="26" y="36"/>
                      <a:pt x="25" y="38"/>
                      <a:pt x="25" y="38"/>
                    </a:cubicBezTo>
                    <a:cubicBezTo>
                      <a:pt x="26" y="38"/>
                      <a:pt x="32" y="38"/>
                      <a:pt x="32" y="39"/>
                    </a:cubicBezTo>
                    <a:cubicBezTo>
                      <a:pt x="32" y="39"/>
                      <a:pt x="26" y="39"/>
                      <a:pt x="26" y="41"/>
                    </a:cubicBezTo>
                    <a:cubicBezTo>
                      <a:pt x="26" y="42"/>
                      <a:pt x="32" y="42"/>
                      <a:pt x="34" y="43"/>
                    </a:cubicBezTo>
                    <a:cubicBezTo>
                      <a:pt x="35" y="44"/>
                      <a:pt x="36" y="45"/>
                      <a:pt x="37" y="46"/>
                    </a:cubicBezTo>
                    <a:cubicBezTo>
                      <a:pt x="38" y="48"/>
                      <a:pt x="40" y="49"/>
                      <a:pt x="42" y="50"/>
                    </a:cubicBezTo>
                    <a:cubicBezTo>
                      <a:pt x="44" y="51"/>
                      <a:pt x="45" y="51"/>
                      <a:pt x="47" y="50"/>
                    </a:cubicBezTo>
                    <a:cubicBezTo>
                      <a:pt x="48" y="50"/>
                      <a:pt x="50" y="49"/>
                      <a:pt x="51" y="50"/>
                    </a:cubicBezTo>
                    <a:cubicBezTo>
                      <a:pt x="51" y="50"/>
                      <a:pt x="50" y="52"/>
                      <a:pt x="50" y="52"/>
                    </a:cubicBezTo>
                    <a:cubicBezTo>
                      <a:pt x="48" y="52"/>
                      <a:pt x="45" y="51"/>
                      <a:pt x="44" y="52"/>
                    </a:cubicBezTo>
                    <a:cubicBezTo>
                      <a:pt x="44" y="51"/>
                      <a:pt x="48" y="54"/>
                      <a:pt x="48" y="54"/>
                    </a:cubicBezTo>
                    <a:cubicBezTo>
                      <a:pt x="48" y="55"/>
                      <a:pt x="43" y="53"/>
                      <a:pt x="43" y="53"/>
                    </a:cubicBezTo>
                    <a:cubicBezTo>
                      <a:pt x="40" y="51"/>
                      <a:pt x="38" y="51"/>
                      <a:pt x="35" y="51"/>
                    </a:cubicBezTo>
                    <a:cubicBezTo>
                      <a:pt x="33" y="51"/>
                      <a:pt x="32" y="51"/>
                      <a:pt x="30" y="52"/>
                    </a:cubicBezTo>
                    <a:cubicBezTo>
                      <a:pt x="28" y="53"/>
                      <a:pt x="27" y="52"/>
                      <a:pt x="26" y="53"/>
                    </a:cubicBezTo>
                    <a:cubicBezTo>
                      <a:pt x="25" y="54"/>
                      <a:pt x="25" y="55"/>
                      <a:pt x="23" y="55"/>
                    </a:cubicBezTo>
                    <a:cubicBezTo>
                      <a:pt x="22" y="56"/>
                      <a:pt x="21" y="59"/>
                      <a:pt x="23" y="59"/>
                    </a:cubicBezTo>
                    <a:cubicBezTo>
                      <a:pt x="25" y="59"/>
                      <a:pt x="27" y="58"/>
                      <a:pt x="27" y="59"/>
                    </a:cubicBezTo>
                    <a:cubicBezTo>
                      <a:pt x="28" y="61"/>
                      <a:pt x="32" y="60"/>
                      <a:pt x="32" y="59"/>
                    </a:cubicBezTo>
                    <a:cubicBezTo>
                      <a:pt x="33" y="59"/>
                      <a:pt x="35" y="56"/>
                      <a:pt x="35" y="55"/>
                    </a:cubicBezTo>
                    <a:cubicBezTo>
                      <a:pt x="35" y="56"/>
                      <a:pt x="35" y="56"/>
                      <a:pt x="35" y="57"/>
                    </a:cubicBezTo>
                    <a:cubicBezTo>
                      <a:pt x="35" y="57"/>
                      <a:pt x="36" y="57"/>
                      <a:pt x="36" y="57"/>
                    </a:cubicBezTo>
                    <a:cubicBezTo>
                      <a:pt x="36" y="57"/>
                      <a:pt x="35" y="58"/>
                      <a:pt x="35" y="59"/>
                    </a:cubicBezTo>
                    <a:cubicBezTo>
                      <a:pt x="35" y="59"/>
                      <a:pt x="35" y="59"/>
                      <a:pt x="36" y="59"/>
                    </a:cubicBezTo>
                    <a:cubicBezTo>
                      <a:pt x="36" y="59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4" y="61"/>
                      <a:pt x="31" y="60"/>
                      <a:pt x="30" y="61"/>
                    </a:cubicBezTo>
                    <a:cubicBezTo>
                      <a:pt x="31" y="61"/>
                      <a:pt x="35" y="61"/>
                      <a:pt x="36" y="62"/>
                    </a:cubicBezTo>
                    <a:cubicBezTo>
                      <a:pt x="36" y="62"/>
                      <a:pt x="31" y="65"/>
                      <a:pt x="32" y="65"/>
                    </a:cubicBezTo>
                    <a:cubicBezTo>
                      <a:pt x="32" y="66"/>
                      <a:pt x="37" y="65"/>
                      <a:pt x="37" y="65"/>
                    </a:cubicBezTo>
                    <a:cubicBezTo>
                      <a:pt x="37" y="65"/>
                      <a:pt x="36" y="65"/>
                      <a:pt x="36" y="65"/>
                    </a:cubicBezTo>
                    <a:cubicBezTo>
                      <a:pt x="36" y="66"/>
                      <a:pt x="41" y="65"/>
                      <a:pt x="42" y="64"/>
                    </a:cubicBezTo>
                    <a:cubicBezTo>
                      <a:pt x="42" y="64"/>
                      <a:pt x="46" y="59"/>
                      <a:pt x="47" y="60"/>
                    </a:cubicBezTo>
                    <a:cubicBezTo>
                      <a:pt x="48" y="61"/>
                      <a:pt x="40" y="67"/>
                      <a:pt x="38" y="68"/>
                    </a:cubicBezTo>
                    <a:cubicBezTo>
                      <a:pt x="35" y="68"/>
                      <a:pt x="33" y="68"/>
                      <a:pt x="30" y="66"/>
                    </a:cubicBezTo>
                    <a:cubicBezTo>
                      <a:pt x="28" y="65"/>
                      <a:pt x="28" y="63"/>
                      <a:pt x="26" y="63"/>
                    </a:cubicBezTo>
                    <a:cubicBezTo>
                      <a:pt x="24" y="62"/>
                      <a:pt x="22" y="62"/>
                      <a:pt x="20" y="62"/>
                    </a:cubicBezTo>
                    <a:cubicBezTo>
                      <a:pt x="17" y="62"/>
                      <a:pt x="17" y="63"/>
                      <a:pt x="19" y="65"/>
                    </a:cubicBezTo>
                    <a:cubicBezTo>
                      <a:pt x="20" y="66"/>
                      <a:pt x="20" y="67"/>
                      <a:pt x="22" y="67"/>
                    </a:cubicBezTo>
                    <a:cubicBezTo>
                      <a:pt x="25" y="67"/>
                      <a:pt x="22" y="67"/>
                      <a:pt x="22" y="68"/>
                    </a:cubicBezTo>
                    <a:cubicBezTo>
                      <a:pt x="22" y="68"/>
                      <a:pt x="26" y="70"/>
                      <a:pt x="26" y="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2" name="Freeform 604">
                <a:extLst>
                  <a:ext uri="{FF2B5EF4-FFF2-40B4-BE49-F238E27FC236}">
                    <a16:creationId xmlns:a16="http://schemas.microsoft.com/office/drawing/2014/main" id="{6733C4A4-98AC-2743-BF9A-2664A8B82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1552" y="4286126"/>
                <a:ext cx="119078" cy="46103"/>
              </a:xfrm>
              <a:custGeom>
                <a:avLst/>
                <a:gdLst>
                  <a:gd name="T0" fmla="*/ 13 w 14"/>
                  <a:gd name="T1" fmla="*/ 4 h 5"/>
                  <a:gd name="T2" fmla="*/ 11 w 14"/>
                  <a:gd name="T3" fmla="*/ 2 h 5"/>
                  <a:gd name="T4" fmla="*/ 8 w 14"/>
                  <a:gd name="T5" fmla="*/ 2 h 5"/>
                  <a:gd name="T6" fmla="*/ 1 w 14"/>
                  <a:gd name="T7" fmla="*/ 1 h 5"/>
                  <a:gd name="T8" fmla="*/ 2 w 14"/>
                  <a:gd name="T9" fmla="*/ 2 h 5"/>
                  <a:gd name="T10" fmla="*/ 0 w 14"/>
                  <a:gd name="T11" fmla="*/ 3 h 5"/>
                  <a:gd name="T12" fmla="*/ 3 w 14"/>
                  <a:gd name="T13" fmla="*/ 3 h 5"/>
                  <a:gd name="T14" fmla="*/ 8 w 14"/>
                  <a:gd name="T15" fmla="*/ 4 h 5"/>
                  <a:gd name="T16" fmla="*/ 13 w 14"/>
                  <a:gd name="T17" fmla="*/ 4 h 5"/>
                  <a:gd name="T18" fmla="*/ 13 w 14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5">
                    <a:moveTo>
                      <a:pt x="13" y="4"/>
                    </a:moveTo>
                    <a:cubicBezTo>
                      <a:pt x="12" y="3"/>
                      <a:pt x="13" y="3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2" y="0"/>
                      <a:pt x="1" y="1"/>
                    </a:cubicBezTo>
                    <a:cubicBezTo>
                      <a:pt x="1" y="1"/>
                      <a:pt x="3" y="2"/>
                      <a:pt x="2" y="2"/>
                    </a:cubicBezTo>
                    <a:cubicBezTo>
                      <a:pt x="2" y="3"/>
                      <a:pt x="0" y="4"/>
                      <a:pt x="0" y="3"/>
                    </a:cubicBezTo>
                    <a:cubicBezTo>
                      <a:pt x="0" y="4"/>
                      <a:pt x="2" y="3"/>
                      <a:pt x="3" y="3"/>
                    </a:cubicBezTo>
                    <a:cubicBezTo>
                      <a:pt x="4" y="3"/>
                      <a:pt x="6" y="4"/>
                      <a:pt x="8" y="4"/>
                    </a:cubicBezTo>
                    <a:cubicBezTo>
                      <a:pt x="9" y="4"/>
                      <a:pt x="13" y="4"/>
                      <a:pt x="13" y="4"/>
                    </a:cubicBezTo>
                    <a:cubicBezTo>
                      <a:pt x="12" y="3"/>
                      <a:pt x="14" y="5"/>
                      <a:pt x="13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3" name="Freeform 605">
                <a:extLst>
                  <a:ext uri="{FF2B5EF4-FFF2-40B4-BE49-F238E27FC236}">
                    <a16:creationId xmlns:a16="http://schemas.microsoft.com/office/drawing/2014/main" id="{FEDAB49C-44E4-FD4C-81A3-0B7B5CA4D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0457" y="4323005"/>
                <a:ext cx="49375" cy="18441"/>
              </a:xfrm>
              <a:custGeom>
                <a:avLst/>
                <a:gdLst>
                  <a:gd name="T0" fmla="*/ 5 w 6"/>
                  <a:gd name="T1" fmla="*/ 1 h 2"/>
                  <a:gd name="T2" fmla="*/ 2 w 6"/>
                  <a:gd name="T3" fmla="*/ 0 h 2"/>
                  <a:gd name="T4" fmla="*/ 5 w 6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5" y="1"/>
                    </a:moveTo>
                    <a:cubicBezTo>
                      <a:pt x="4" y="2"/>
                      <a:pt x="0" y="0"/>
                      <a:pt x="2" y="0"/>
                    </a:cubicBezTo>
                    <a:cubicBezTo>
                      <a:pt x="3" y="0"/>
                      <a:pt x="6" y="1"/>
                      <a:pt x="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Freeform 606">
                <a:extLst>
                  <a:ext uri="{FF2B5EF4-FFF2-40B4-BE49-F238E27FC236}">
                    <a16:creationId xmlns:a16="http://schemas.microsoft.com/office/drawing/2014/main" id="{B23942A3-AA5D-8341-832D-3929BA7FB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1186" y="4602688"/>
                <a:ext cx="49375" cy="27663"/>
              </a:xfrm>
              <a:custGeom>
                <a:avLst/>
                <a:gdLst>
                  <a:gd name="T0" fmla="*/ 4 w 6"/>
                  <a:gd name="T1" fmla="*/ 1 h 3"/>
                  <a:gd name="T2" fmla="*/ 1 w 6"/>
                  <a:gd name="T3" fmla="*/ 2 h 3"/>
                  <a:gd name="T4" fmla="*/ 4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4" y="1"/>
                    </a:moveTo>
                    <a:cubicBezTo>
                      <a:pt x="3" y="0"/>
                      <a:pt x="0" y="2"/>
                      <a:pt x="1" y="2"/>
                    </a:cubicBezTo>
                    <a:cubicBezTo>
                      <a:pt x="2" y="3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Freeform 607">
                <a:extLst>
                  <a:ext uri="{FF2B5EF4-FFF2-40B4-BE49-F238E27FC236}">
                    <a16:creationId xmlns:a16="http://schemas.microsoft.com/office/drawing/2014/main" id="{05E41E5D-56FA-2847-93CA-2BB9CAA78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5566" y="5856643"/>
                <a:ext cx="43564" cy="36881"/>
              </a:xfrm>
              <a:custGeom>
                <a:avLst/>
                <a:gdLst>
                  <a:gd name="T0" fmla="*/ 4 w 5"/>
                  <a:gd name="T1" fmla="*/ 1 h 4"/>
                  <a:gd name="T2" fmla="*/ 1 w 5"/>
                  <a:gd name="T3" fmla="*/ 4 h 4"/>
                  <a:gd name="T4" fmla="*/ 4 w 5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3" y="0"/>
                      <a:pt x="0" y="4"/>
                      <a:pt x="1" y="4"/>
                    </a:cubicBezTo>
                    <a:cubicBezTo>
                      <a:pt x="1" y="4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Freeform 608">
                <a:extLst>
                  <a:ext uri="{FF2B5EF4-FFF2-40B4-BE49-F238E27FC236}">
                    <a16:creationId xmlns:a16="http://schemas.microsoft.com/office/drawing/2014/main" id="{6C18CD8D-7ECE-494B-A041-33EF41F87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6560" y="5847422"/>
                <a:ext cx="8715" cy="922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Freeform 609">
                <a:extLst>
                  <a:ext uri="{FF2B5EF4-FFF2-40B4-BE49-F238E27FC236}">
                    <a16:creationId xmlns:a16="http://schemas.microsoft.com/office/drawing/2014/main" id="{90B60810-2237-FC4D-B676-08760FA8B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8162" y="5856643"/>
                <a:ext cx="58087" cy="55320"/>
              </a:xfrm>
              <a:custGeom>
                <a:avLst/>
                <a:gdLst>
                  <a:gd name="T0" fmla="*/ 5 w 7"/>
                  <a:gd name="T1" fmla="*/ 2 h 6"/>
                  <a:gd name="T2" fmla="*/ 1 w 7"/>
                  <a:gd name="T3" fmla="*/ 2 h 6"/>
                  <a:gd name="T4" fmla="*/ 5 w 7"/>
                  <a:gd name="T5" fmla="*/ 2 h 6"/>
                  <a:gd name="T6" fmla="*/ 5 w 7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5" y="2"/>
                    </a:moveTo>
                    <a:cubicBezTo>
                      <a:pt x="7" y="0"/>
                      <a:pt x="2" y="0"/>
                      <a:pt x="1" y="2"/>
                    </a:cubicBezTo>
                    <a:cubicBezTo>
                      <a:pt x="0" y="3"/>
                      <a:pt x="4" y="5"/>
                      <a:pt x="5" y="2"/>
                    </a:cubicBezTo>
                    <a:cubicBezTo>
                      <a:pt x="6" y="1"/>
                      <a:pt x="3" y="6"/>
                      <a:pt x="5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Freeform 614">
                <a:extLst>
                  <a:ext uri="{FF2B5EF4-FFF2-40B4-BE49-F238E27FC236}">
                    <a16:creationId xmlns:a16="http://schemas.microsoft.com/office/drawing/2014/main" id="{6444255F-F174-2F4D-9DE8-0CDCCA403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5822" y="10380716"/>
                <a:ext cx="87130" cy="79912"/>
              </a:xfrm>
              <a:custGeom>
                <a:avLst/>
                <a:gdLst>
                  <a:gd name="T0" fmla="*/ 4 w 10"/>
                  <a:gd name="T1" fmla="*/ 4 h 9"/>
                  <a:gd name="T2" fmla="*/ 0 w 10"/>
                  <a:gd name="T3" fmla="*/ 8 h 9"/>
                  <a:gd name="T4" fmla="*/ 2 w 10"/>
                  <a:gd name="T5" fmla="*/ 8 h 9"/>
                  <a:gd name="T6" fmla="*/ 5 w 10"/>
                  <a:gd name="T7" fmla="*/ 5 h 9"/>
                  <a:gd name="T8" fmla="*/ 8 w 10"/>
                  <a:gd name="T9" fmla="*/ 0 h 9"/>
                  <a:gd name="T10" fmla="*/ 4 w 10"/>
                  <a:gd name="T11" fmla="*/ 4 h 9"/>
                  <a:gd name="T12" fmla="*/ 4 w 10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4" y="4"/>
                    </a:moveTo>
                    <a:cubicBezTo>
                      <a:pt x="4" y="5"/>
                      <a:pt x="1" y="7"/>
                      <a:pt x="0" y="8"/>
                    </a:cubicBezTo>
                    <a:cubicBezTo>
                      <a:pt x="0" y="9"/>
                      <a:pt x="2" y="8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6" y="4"/>
                      <a:pt x="10" y="0"/>
                      <a:pt x="8" y="0"/>
                    </a:cubicBezTo>
                    <a:cubicBezTo>
                      <a:pt x="7" y="0"/>
                      <a:pt x="4" y="3"/>
                      <a:pt x="4" y="4"/>
                    </a:cubicBezTo>
                    <a:cubicBezTo>
                      <a:pt x="4" y="5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" name="Freeform 615">
                <a:extLst>
                  <a:ext uri="{FF2B5EF4-FFF2-40B4-BE49-F238E27FC236}">
                    <a16:creationId xmlns:a16="http://schemas.microsoft.com/office/drawing/2014/main" id="{5CB2BCFF-2021-D64E-B5A3-790459640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85970" y="6741789"/>
                <a:ext cx="60991" cy="27663"/>
              </a:xfrm>
              <a:custGeom>
                <a:avLst/>
                <a:gdLst>
                  <a:gd name="T0" fmla="*/ 7 w 7"/>
                  <a:gd name="T1" fmla="*/ 1 h 3"/>
                  <a:gd name="T2" fmla="*/ 1 w 7"/>
                  <a:gd name="T3" fmla="*/ 0 h 3"/>
                  <a:gd name="T4" fmla="*/ 7 w 7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7" y="1"/>
                    </a:moveTo>
                    <a:cubicBezTo>
                      <a:pt x="7" y="0"/>
                      <a:pt x="0" y="0"/>
                      <a:pt x="1" y="0"/>
                    </a:cubicBezTo>
                    <a:cubicBezTo>
                      <a:pt x="2" y="0"/>
                      <a:pt x="6" y="3"/>
                      <a:pt x="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" name="Freeform 616">
                <a:extLst>
                  <a:ext uri="{FF2B5EF4-FFF2-40B4-BE49-F238E27FC236}">
                    <a16:creationId xmlns:a16="http://schemas.microsoft.com/office/drawing/2014/main" id="{D26E85DB-1132-F546-BD62-4DD3182A1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0069" y="11597787"/>
                <a:ext cx="153931" cy="144451"/>
              </a:xfrm>
              <a:custGeom>
                <a:avLst/>
                <a:gdLst>
                  <a:gd name="T0" fmla="*/ 17 w 18"/>
                  <a:gd name="T1" fmla="*/ 14 h 16"/>
                  <a:gd name="T2" fmla="*/ 8 w 18"/>
                  <a:gd name="T3" fmla="*/ 9 h 16"/>
                  <a:gd name="T4" fmla="*/ 4 w 18"/>
                  <a:gd name="T5" fmla="*/ 5 h 16"/>
                  <a:gd name="T6" fmla="*/ 1 w 18"/>
                  <a:gd name="T7" fmla="*/ 3 h 16"/>
                  <a:gd name="T8" fmla="*/ 2 w 18"/>
                  <a:gd name="T9" fmla="*/ 2 h 16"/>
                  <a:gd name="T10" fmla="*/ 0 w 18"/>
                  <a:gd name="T11" fmla="*/ 0 h 16"/>
                  <a:gd name="T12" fmla="*/ 0 w 18"/>
                  <a:gd name="T13" fmla="*/ 14 h 16"/>
                  <a:gd name="T14" fmla="*/ 7 w 18"/>
                  <a:gd name="T15" fmla="*/ 15 h 16"/>
                  <a:gd name="T16" fmla="*/ 10 w 18"/>
                  <a:gd name="T17" fmla="*/ 16 h 16"/>
                  <a:gd name="T18" fmla="*/ 13 w 18"/>
                  <a:gd name="T19" fmla="*/ 15 h 16"/>
                  <a:gd name="T20" fmla="*/ 18 w 18"/>
                  <a:gd name="T21" fmla="*/ 14 h 16"/>
                  <a:gd name="T22" fmla="*/ 17 w 1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6">
                    <a:moveTo>
                      <a:pt x="17" y="14"/>
                    </a:moveTo>
                    <a:cubicBezTo>
                      <a:pt x="13" y="14"/>
                      <a:pt x="11" y="11"/>
                      <a:pt x="8" y="9"/>
                    </a:cubicBezTo>
                    <a:cubicBezTo>
                      <a:pt x="7" y="7"/>
                      <a:pt x="5" y="6"/>
                      <a:pt x="4" y="5"/>
                    </a:cubicBezTo>
                    <a:cubicBezTo>
                      <a:pt x="3" y="5"/>
                      <a:pt x="1" y="4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3" y="2"/>
                      <a:pt x="1" y="0"/>
                      <a:pt x="0" y="0"/>
                    </a:cubicBezTo>
                    <a:cubicBezTo>
                      <a:pt x="0" y="5"/>
                      <a:pt x="0" y="10"/>
                      <a:pt x="0" y="14"/>
                    </a:cubicBezTo>
                    <a:cubicBezTo>
                      <a:pt x="0" y="15"/>
                      <a:pt x="6" y="15"/>
                      <a:pt x="7" y="15"/>
                    </a:cubicBezTo>
                    <a:cubicBezTo>
                      <a:pt x="8" y="15"/>
                      <a:pt x="9" y="15"/>
                      <a:pt x="10" y="16"/>
                    </a:cubicBezTo>
                    <a:cubicBezTo>
                      <a:pt x="12" y="16"/>
                      <a:pt x="12" y="16"/>
                      <a:pt x="13" y="15"/>
                    </a:cubicBezTo>
                    <a:cubicBezTo>
                      <a:pt x="14" y="15"/>
                      <a:pt x="18" y="15"/>
                      <a:pt x="18" y="14"/>
                    </a:cubicBezTo>
                    <a:cubicBezTo>
                      <a:pt x="18" y="14"/>
                      <a:pt x="18" y="13"/>
                      <a:pt x="17" y="1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" name="Freeform 617">
                <a:extLst>
                  <a:ext uri="{FF2B5EF4-FFF2-40B4-BE49-F238E27FC236}">
                    <a16:creationId xmlns:a16="http://schemas.microsoft.com/office/drawing/2014/main" id="{CF5DB4DC-73DE-094E-B661-7531160E8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7429" y="11579351"/>
                <a:ext cx="255582" cy="208990"/>
              </a:xfrm>
              <a:custGeom>
                <a:avLst/>
                <a:gdLst>
                  <a:gd name="T0" fmla="*/ 19 w 30"/>
                  <a:gd name="T1" fmla="*/ 17 h 23"/>
                  <a:gd name="T2" fmla="*/ 19 w 30"/>
                  <a:gd name="T3" fmla="*/ 7 h 23"/>
                  <a:gd name="T4" fmla="*/ 19 w 30"/>
                  <a:gd name="T5" fmla="*/ 3 h 23"/>
                  <a:gd name="T6" fmla="*/ 15 w 30"/>
                  <a:gd name="T7" fmla="*/ 1 h 23"/>
                  <a:gd name="T8" fmla="*/ 12 w 30"/>
                  <a:gd name="T9" fmla="*/ 3 h 23"/>
                  <a:gd name="T10" fmla="*/ 13 w 30"/>
                  <a:gd name="T11" fmla="*/ 6 h 23"/>
                  <a:gd name="T12" fmla="*/ 15 w 30"/>
                  <a:gd name="T13" fmla="*/ 6 h 23"/>
                  <a:gd name="T14" fmla="*/ 14 w 30"/>
                  <a:gd name="T15" fmla="*/ 8 h 23"/>
                  <a:gd name="T16" fmla="*/ 13 w 30"/>
                  <a:gd name="T17" fmla="*/ 11 h 23"/>
                  <a:gd name="T18" fmla="*/ 16 w 30"/>
                  <a:gd name="T19" fmla="*/ 13 h 23"/>
                  <a:gd name="T20" fmla="*/ 12 w 30"/>
                  <a:gd name="T21" fmla="*/ 13 h 23"/>
                  <a:gd name="T22" fmla="*/ 9 w 30"/>
                  <a:gd name="T23" fmla="*/ 12 h 23"/>
                  <a:gd name="T24" fmla="*/ 10 w 30"/>
                  <a:gd name="T25" fmla="*/ 12 h 23"/>
                  <a:gd name="T26" fmla="*/ 10 w 30"/>
                  <a:gd name="T27" fmla="*/ 9 h 23"/>
                  <a:gd name="T28" fmla="*/ 8 w 30"/>
                  <a:gd name="T29" fmla="*/ 11 h 23"/>
                  <a:gd name="T30" fmla="*/ 5 w 30"/>
                  <a:gd name="T31" fmla="*/ 11 h 23"/>
                  <a:gd name="T32" fmla="*/ 0 w 30"/>
                  <a:gd name="T33" fmla="*/ 12 h 23"/>
                  <a:gd name="T34" fmla="*/ 2 w 30"/>
                  <a:gd name="T35" fmla="*/ 12 h 23"/>
                  <a:gd name="T36" fmla="*/ 3 w 30"/>
                  <a:gd name="T37" fmla="*/ 12 h 23"/>
                  <a:gd name="T38" fmla="*/ 5 w 30"/>
                  <a:gd name="T39" fmla="*/ 12 h 23"/>
                  <a:gd name="T40" fmla="*/ 6 w 30"/>
                  <a:gd name="T41" fmla="*/ 13 h 23"/>
                  <a:gd name="T42" fmla="*/ 4 w 30"/>
                  <a:gd name="T43" fmla="*/ 15 h 23"/>
                  <a:gd name="T44" fmla="*/ 6 w 30"/>
                  <a:gd name="T45" fmla="*/ 15 h 23"/>
                  <a:gd name="T46" fmla="*/ 8 w 30"/>
                  <a:gd name="T47" fmla="*/ 16 h 23"/>
                  <a:gd name="T48" fmla="*/ 7 w 30"/>
                  <a:gd name="T49" fmla="*/ 16 h 23"/>
                  <a:gd name="T50" fmla="*/ 10 w 30"/>
                  <a:gd name="T51" fmla="*/ 17 h 23"/>
                  <a:gd name="T52" fmla="*/ 12 w 30"/>
                  <a:gd name="T53" fmla="*/ 17 h 23"/>
                  <a:gd name="T54" fmla="*/ 17 w 30"/>
                  <a:gd name="T55" fmla="*/ 21 h 23"/>
                  <a:gd name="T56" fmla="*/ 16 w 30"/>
                  <a:gd name="T57" fmla="*/ 20 h 23"/>
                  <a:gd name="T58" fmla="*/ 23 w 30"/>
                  <a:gd name="T59" fmla="*/ 23 h 23"/>
                  <a:gd name="T60" fmla="*/ 19 w 30"/>
                  <a:gd name="T61" fmla="*/ 18 h 23"/>
                  <a:gd name="T62" fmla="*/ 24 w 30"/>
                  <a:gd name="T63" fmla="*/ 19 h 23"/>
                  <a:gd name="T64" fmla="*/ 30 w 30"/>
                  <a:gd name="T65" fmla="*/ 18 h 23"/>
                  <a:gd name="T66" fmla="*/ 19 w 30"/>
                  <a:gd name="T67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" h="23">
                    <a:moveTo>
                      <a:pt x="19" y="17"/>
                    </a:moveTo>
                    <a:cubicBezTo>
                      <a:pt x="19" y="13"/>
                      <a:pt x="19" y="10"/>
                      <a:pt x="19" y="7"/>
                    </a:cubicBezTo>
                    <a:cubicBezTo>
                      <a:pt x="19" y="6"/>
                      <a:pt x="19" y="4"/>
                      <a:pt x="19" y="3"/>
                    </a:cubicBezTo>
                    <a:cubicBezTo>
                      <a:pt x="19" y="2"/>
                      <a:pt x="16" y="0"/>
                      <a:pt x="15" y="1"/>
                    </a:cubicBezTo>
                    <a:cubicBezTo>
                      <a:pt x="14" y="2"/>
                      <a:pt x="12" y="1"/>
                      <a:pt x="12" y="3"/>
                    </a:cubicBezTo>
                    <a:cubicBezTo>
                      <a:pt x="11" y="5"/>
                      <a:pt x="9" y="7"/>
                      <a:pt x="13" y="6"/>
                    </a:cubicBezTo>
                    <a:cubicBezTo>
                      <a:pt x="13" y="6"/>
                      <a:pt x="15" y="6"/>
                      <a:pt x="15" y="6"/>
                    </a:cubicBezTo>
                    <a:cubicBezTo>
                      <a:pt x="16" y="6"/>
                      <a:pt x="14" y="8"/>
                      <a:pt x="14" y="8"/>
                    </a:cubicBezTo>
                    <a:cubicBezTo>
                      <a:pt x="13" y="8"/>
                      <a:pt x="11" y="10"/>
                      <a:pt x="13" y="11"/>
                    </a:cubicBezTo>
                    <a:cubicBezTo>
                      <a:pt x="13" y="12"/>
                      <a:pt x="16" y="12"/>
                      <a:pt x="16" y="13"/>
                    </a:cubicBezTo>
                    <a:cubicBezTo>
                      <a:pt x="16" y="13"/>
                      <a:pt x="12" y="13"/>
                      <a:pt x="12" y="13"/>
                    </a:cubicBezTo>
                    <a:cubicBezTo>
                      <a:pt x="11" y="13"/>
                      <a:pt x="9" y="12"/>
                      <a:pt x="9" y="12"/>
                    </a:cubicBezTo>
                    <a:cubicBezTo>
                      <a:pt x="9" y="12"/>
                      <a:pt x="10" y="13"/>
                      <a:pt x="10" y="12"/>
                    </a:cubicBezTo>
                    <a:cubicBezTo>
                      <a:pt x="10" y="11"/>
                      <a:pt x="11" y="10"/>
                      <a:pt x="10" y="9"/>
                    </a:cubicBezTo>
                    <a:cubicBezTo>
                      <a:pt x="10" y="9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1"/>
                    </a:cubicBezTo>
                    <a:cubicBezTo>
                      <a:pt x="4" y="11"/>
                      <a:pt x="0" y="10"/>
                      <a:pt x="0" y="12"/>
                    </a:cubicBezTo>
                    <a:cubicBezTo>
                      <a:pt x="0" y="13"/>
                      <a:pt x="2" y="12"/>
                      <a:pt x="2" y="12"/>
                    </a:cubicBezTo>
                    <a:cubicBezTo>
                      <a:pt x="3" y="11"/>
                      <a:pt x="2" y="12"/>
                      <a:pt x="3" y="12"/>
                    </a:cubicBezTo>
                    <a:cubicBezTo>
                      <a:pt x="4" y="13"/>
                      <a:pt x="4" y="11"/>
                      <a:pt x="5" y="12"/>
                    </a:cubicBezTo>
                    <a:cubicBezTo>
                      <a:pt x="5" y="12"/>
                      <a:pt x="6" y="13"/>
                      <a:pt x="6" y="13"/>
                    </a:cubicBezTo>
                    <a:cubicBezTo>
                      <a:pt x="6" y="13"/>
                      <a:pt x="2" y="14"/>
                      <a:pt x="4" y="15"/>
                    </a:cubicBezTo>
                    <a:cubicBezTo>
                      <a:pt x="5" y="16"/>
                      <a:pt x="6" y="14"/>
                      <a:pt x="6" y="15"/>
                    </a:cubicBezTo>
                    <a:cubicBezTo>
                      <a:pt x="7" y="15"/>
                      <a:pt x="8" y="16"/>
                      <a:pt x="8" y="16"/>
                    </a:cubicBezTo>
                    <a:cubicBezTo>
                      <a:pt x="8" y="16"/>
                      <a:pt x="8" y="16"/>
                      <a:pt x="7" y="16"/>
                    </a:cubicBezTo>
                    <a:cubicBezTo>
                      <a:pt x="7" y="17"/>
                      <a:pt x="9" y="17"/>
                      <a:pt x="10" y="17"/>
                    </a:cubicBezTo>
                    <a:cubicBezTo>
                      <a:pt x="11" y="17"/>
                      <a:pt x="11" y="15"/>
                      <a:pt x="12" y="17"/>
                    </a:cubicBezTo>
                    <a:cubicBezTo>
                      <a:pt x="12" y="17"/>
                      <a:pt x="16" y="22"/>
                      <a:pt x="17" y="21"/>
                    </a:cubicBezTo>
                    <a:cubicBezTo>
                      <a:pt x="17" y="21"/>
                      <a:pt x="16" y="20"/>
                      <a:pt x="16" y="20"/>
                    </a:cubicBezTo>
                    <a:cubicBezTo>
                      <a:pt x="16" y="19"/>
                      <a:pt x="22" y="23"/>
                      <a:pt x="23" y="23"/>
                    </a:cubicBezTo>
                    <a:cubicBezTo>
                      <a:pt x="23" y="22"/>
                      <a:pt x="19" y="19"/>
                      <a:pt x="19" y="18"/>
                    </a:cubicBezTo>
                    <a:cubicBezTo>
                      <a:pt x="20" y="18"/>
                      <a:pt x="24" y="19"/>
                      <a:pt x="24" y="19"/>
                    </a:cubicBezTo>
                    <a:cubicBezTo>
                      <a:pt x="26" y="19"/>
                      <a:pt x="28" y="19"/>
                      <a:pt x="30" y="18"/>
                    </a:cubicBezTo>
                    <a:cubicBezTo>
                      <a:pt x="27" y="16"/>
                      <a:pt x="23" y="17"/>
                      <a:pt x="19" y="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" name="Freeform 618">
                <a:extLst>
                  <a:ext uri="{FF2B5EF4-FFF2-40B4-BE49-F238E27FC236}">
                    <a16:creationId xmlns:a16="http://schemas.microsoft.com/office/drawing/2014/main" id="{9773093D-A5FD-2945-9BAA-AE216E73B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6766" y="8447533"/>
                <a:ext cx="647668" cy="497892"/>
              </a:xfrm>
              <a:custGeom>
                <a:avLst/>
                <a:gdLst>
                  <a:gd name="T0" fmla="*/ 63 w 76"/>
                  <a:gd name="T1" fmla="*/ 28 h 55"/>
                  <a:gd name="T2" fmla="*/ 66 w 76"/>
                  <a:gd name="T3" fmla="*/ 24 h 55"/>
                  <a:gd name="T4" fmla="*/ 67 w 76"/>
                  <a:gd name="T5" fmla="*/ 22 h 55"/>
                  <a:gd name="T6" fmla="*/ 67 w 76"/>
                  <a:gd name="T7" fmla="*/ 18 h 55"/>
                  <a:gd name="T8" fmla="*/ 61 w 76"/>
                  <a:gd name="T9" fmla="*/ 15 h 55"/>
                  <a:gd name="T10" fmla="*/ 63 w 76"/>
                  <a:gd name="T11" fmla="*/ 14 h 55"/>
                  <a:gd name="T12" fmla="*/ 64 w 76"/>
                  <a:gd name="T13" fmla="*/ 11 h 55"/>
                  <a:gd name="T14" fmla="*/ 60 w 76"/>
                  <a:gd name="T15" fmla="*/ 9 h 55"/>
                  <a:gd name="T16" fmla="*/ 59 w 76"/>
                  <a:gd name="T17" fmla="*/ 8 h 55"/>
                  <a:gd name="T18" fmla="*/ 57 w 76"/>
                  <a:gd name="T19" fmla="*/ 9 h 55"/>
                  <a:gd name="T20" fmla="*/ 57 w 76"/>
                  <a:gd name="T21" fmla="*/ 7 h 55"/>
                  <a:gd name="T22" fmla="*/ 54 w 76"/>
                  <a:gd name="T23" fmla="*/ 8 h 55"/>
                  <a:gd name="T24" fmla="*/ 54 w 76"/>
                  <a:gd name="T25" fmla="*/ 6 h 55"/>
                  <a:gd name="T26" fmla="*/ 58 w 76"/>
                  <a:gd name="T27" fmla="*/ 5 h 55"/>
                  <a:gd name="T28" fmla="*/ 55 w 76"/>
                  <a:gd name="T29" fmla="*/ 4 h 55"/>
                  <a:gd name="T30" fmla="*/ 49 w 76"/>
                  <a:gd name="T31" fmla="*/ 4 h 55"/>
                  <a:gd name="T32" fmla="*/ 44 w 76"/>
                  <a:gd name="T33" fmla="*/ 7 h 55"/>
                  <a:gd name="T34" fmla="*/ 38 w 76"/>
                  <a:gd name="T35" fmla="*/ 5 h 55"/>
                  <a:gd name="T36" fmla="*/ 29 w 76"/>
                  <a:gd name="T37" fmla="*/ 5 h 55"/>
                  <a:gd name="T38" fmla="*/ 26 w 76"/>
                  <a:gd name="T39" fmla="*/ 2 h 55"/>
                  <a:gd name="T40" fmla="*/ 20 w 76"/>
                  <a:gd name="T41" fmla="*/ 0 h 55"/>
                  <a:gd name="T42" fmla="*/ 11 w 76"/>
                  <a:gd name="T43" fmla="*/ 4 h 55"/>
                  <a:gd name="T44" fmla="*/ 13 w 76"/>
                  <a:gd name="T45" fmla="*/ 12 h 55"/>
                  <a:gd name="T46" fmla="*/ 8 w 76"/>
                  <a:gd name="T47" fmla="*/ 8 h 55"/>
                  <a:gd name="T48" fmla="*/ 10 w 76"/>
                  <a:gd name="T49" fmla="*/ 5 h 55"/>
                  <a:gd name="T50" fmla="*/ 8 w 76"/>
                  <a:gd name="T51" fmla="*/ 1 h 55"/>
                  <a:gd name="T52" fmla="*/ 4 w 76"/>
                  <a:gd name="T53" fmla="*/ 7 h 55"/>
                  <a:gd name="T54" fmla="*/ 3 w 76"/>
                  <a:gd name="T55" fmla="*/ 12 h 55"/>
                  <a:gd name="T56" fmla="*/ 5 w 76"/>
                  <a:gd name="T57" fmla="*/ 13 h 55"/>
                  <a:gd name="T58" fmla="*/ 7 w 76"/>
                  <a:gd name="T59" fmla="*/ 16 h 55"/>
                  <a:gd name="T60" fmla="*/ 10 w 76"/>
                  <a:gd name="T61" fmla="*/ 23 h 55"/>
                  <a:gd name="T62" fmla="*/ 13 w 76"/>
                  <a:gd name="T63" fmla="*/ 23 h 55"/>
                  <a:gd name="T64" fmla="*/ 15 w 76"/>
                  <a:gd name="T65" fmla="*/ 22 h 55"/>
                  <a:gd name="T66" fmla="*/ 21 w 76"/>
                  <a:gd name="T67" fmla="*/ 27 h 55"/>
                  <a:gd name="T68" fmla="*/ 23 w 76"/>
                  <a:gd name="T69" fmla="*/ 27 h 55"/>
                  <a:gd name="T70" fmla="*/ 26 w 76"/>
                  <a:gd name="T71" fmla="*/ 27 h 55"/>
                  <a:gd name="T72" fmla="*/ 31 w 76"/>
                  <a:gd name="T73" fmla="*/ 29 h 55"/>
                  <a:gd name="T74" fmla="*/ 31 w 76"/>
                  <a:gd name="T75" fmla="*/ 38 h 55"/>
                  <a:gd name="T76" fmla="*/ 32 w 76"/>
                  <a:gd name="T77" fmla="*/ 41 h 55"/>
                  <a:gd name="T78" fmla="*/ 30 w 76"/>
                  <a:gd name="T79" fmla="*/ 44 h 55"/>
                  <a:gd name="T80" fmla="*/ 40 w 76"/>
                  <a:gd name="T81" fmla="*/ 53 h 55"/>
                  <a:gd name="T82" fmla="*/ 42 w 76"/>
                  <a:gd name="T83" fmla="*/ 54 h 55"/>
                  <a:gd name="T84" fmla="*/ 45 w 76"/>
                  <a:gd name="T85" fmla="*/ 52 h 55"/>
                  <a:gd name="T86" fmla="*/ 51 w 76"/>
                  <a:gd name="T87" fmla="*/ 47 h 55"/>
                  <a:gd name="T88" fmla="*/ 49 w 76"/>
                  <a:gd name="T89" fmla="*/ 44 h 55"/>
                  <a:gd name="T90" fmla="*/ 48 w 76"/>
                  <a:gd name="T91" fmla="*/ 41 h 55"/>
                  <a:gd name="T92" fmla="*/ 45 w 76"/>
                  <a:gd name="T93" fmla="*/ 38 h 55"/>
                  <a:gd name="T94" fmla="*/ 52 w 76"/>
                  <a:gd name="T95" fmla="*/ 38 h 55"/>
                  <a:gd name="T96" fmla="*/ 54 w 76"/>
                  <a:gd name="T97" fmla="*/ 40 h 55"/>
                  <a:gd name="T98" fmla="*/ 56 w 76"/>
                  <a:gd name="T99" fmla="*/ 38 h 55"/>
                  <a:gd name="T100" fmla="*/ 62 w 76"/>
                  <a:gd name="T101" fmla="*/ 36 h 55"/>
                  <a:gd name="T102" fmla="*/ 67 w 76"/>
                  <a:gd name="T103" fmla="*/ 33 h 55"/>
                  <a:gd name="T104" fmla="*/ 63 w 76"/>
                  <a:gd name="T105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6" h="55">
                    <a:moveTo>
                      <a:pt x="63" y="28"/>
                    </a:moveTo>
                    <a:cubicBezTo>
                      <a:pt x="63" y="26"/>
                      <a:pt x="63" y="25"/>
                      <a:pt x="66" y="24"/>
                    </a:cubicBezTo>
                    <a:cubicBezTo>
                      <a:pt x="66" y="23"/>
                      <a:pt x="68" y="23"/>
                      <a:pt x="67" y="22"/>
                    </a:cubicBezTo>
                    <a:cubicBezTo>
                      <a:pt x="66" y="21"/>
                      <a:pt x="65" y="19"/>
                      <a:pt x="67" y="18"/>
                    </a:cubicBezTo>
                    <a:cubicBezTo>
                      <a:pt x="76" y="14"/>
                      <a:pt x="61" y="15"/>
                      <a:pt x="61" y="15"/>
                    </a:cubicBezTo>
                    <a:cubicBezTo>
                      <a:pt x="61" y="14"/>
                      <a:pt x="62" y="14"/>
                      <a:pt x="63" y="14"/>
                    </a:cubicBezTo>
                    <a:cubicBezTo>
                      <a:pt x="64" y="14"/>
                      <a:pt x="64" y="12"/>
                      <a:pt x="64" y="11"/>
                    </a:cubicBezTo>
                    <a:cubicBezTo>
                      <a:pt x="64" y="10"/>
                      <a:pt x="60" y="8"/>
                      <a:pt x="60" y="9"/>
                    </a:cubicBezTo>
                    <a:cubicBezTo>
                      <a:pt x="60" y="10"/>
                      <a:pt x="59" y="8"/>
                      <a:pt x="59" y="8"/>
                    </a:cubicBezTo>
                    <a:cubicBezTo>
                      <a:pt x="58" y="8"/>
                      <a:pt x="58" y="10"/>
                      <a:pt x="57" y="9"/>
                    </a:cubicBezTo>
                    <a:cubicBezTo>
                      <a:pt x="57" y="9"/>
                      <a:pt x="57" y="8"/>
                      <a:pt x="57" y="7"/>
                    </a:cubicBezTo>
                    <a:cubicBezTo>
                      <a:pt x="56" y="6"/>
                      <a:pt x="55" y="8"/>
                      <a:pt x="54" y="8"/>
                    </a:cubicBezTo>
                    <a:cubicBezTo>
                      <a:pt x="54" y="8"/>
                      <a:pt x="54" y="6"/>
                      <a:pt x="54" y="6"/>
                    </a:cubicBezTo>
                    <a:cubicBezTo>
                      <a:pt x="54" y="4"/>
                      <a:pt x="57" y="5"/>
                      <a:pt x="58" y="5"/>
                    </a:cubicBezTo>
                    <a:cubicBezTo>
                      <a:pt x="59" y="4"/>
                      <a:pt x="55" y="4"/>
                      <a:pt x="55" y="4"/>
                    </a:cubicBezTo>
                    <a:cubicBezTo>
                      <a:pt x="53" y="4"/>
                      <a:pt x="51" y="3"/>
                      <a:pt x="49" y="4"/>
                    </a:cubicBezTo>
                    <a:cubicBezTo>
                      <a:pt x="47" y="5"/>
                      <a:pt x="46" y="8"/>
                      <a:pt x="44" y="7"/>
                    </a:cubicBezTo>
                    <a:cubicBezTo>
                      <a:pt x="41" y="7"/>
                      <a:pt x="40" y="7"/>
                      <a:pt x="38" y="5"/>
                    </a:cubicBezTo>
                    <a:cubicBezTo>
                      <a:pt x="36" y="3"/>
                      <a:pt x="32" y="5"/>
                      <a:pt x="29" y="5"/>
                    </a:cubicBezTo>
                    <a:cubicBezTo>
                      <a:pt x="27" y="5"/>
                      <a:pt x="27" y="4"/>
                      <a:pt x="26" y="2"/>
                    </a:cubicBezTo>
                    <a:cubicBezTo>
                      <a:pt x="25" y="0"/>
                      <a:pt x="23" y="0"/>
                      <a:pt x="20" y="0"/>
                    </a:cubicBezTo>
                    <a:cubicBezTo>
                      <a:pt x="19" y="0"/>
                      <a:pt x="11" y="1"/>
                      <a:pt x="11" y="4"/>
                    </a:cubicBezTo>
                    <a:cubicBezTo>
                      <a:pt x="11" y="7"/>
                      <a:pt x="15" y="8"/>
                      <a:pt x="13" y="12"/>
                    </a:cubicBezTo>
                    <a:cubicBezTo>
                      <a:pt x="11" y="14"/>
                      <a:pt x="7" y="10"/>
                      <a:pt x="8" y="8"/>
                    </a:cubicBezTo>
                    <a:cubicBezTo>
                      <a:pt x="8" y="7"/>
                      <a:pt x="10" y="6"/>
                      <a:pt x="10" y="5"/>
                    </a:cubicBezTo>
                    <a:cubicBezTo>
                      <a:pt x="11" y="3"/>
                      <a:pt x="8" y="2"/>
                      <a:pt x="8" y="1"/>
                    </a:cubicBezTo>
                    <a:cubicBezTo>
                      <a:pt x="5" y="3"/>
                      <a:pt x="4" y="4"/>
                      <a:pt x="4" y="7"/>
                    </a:cubicBezTo>
                    <a:cubicBezTo>
                      <a:pt x="3" y="8"/>
                      <a:pt x="0" y="12"/>
                      <a:pt x="3" y="12"/>
                    </a:cubicBezTo>
                    <a:cubicBezTo>
                      <a:pt x="3" y="12"/>
                      <a:pt x="4" y="12"/>
                      <a:pt x="5" y="13"/>
                    </a:cubicBezTo>
                    <a:cubicBezTo>
                      <a:pt x="5" y="14"/>
                      <a:pt x="6" y="15"/>
                      <a:pt x="7" y="16"/>
                    </a:cubicBezTo>
                    <a:cubicBezTo>
                      <a:pt x="9" y="18"/>
                      <a:pt x="5" y="22"/>
                      <a:pt x="10" y="23"/>
                    </a:cubicBezTo>
                    <a:cubicBezTo>
                      <a:pt x="10" y="23"/>
                      <a:pt x="12" y="23"/>
                      <a:pt x="13" y="23"/>
                    </a:cubicBezTo>
                    <a:cubicBezTo>
                      <a:pt x="14" y="23"/>
                      <a:pt x="14" y="22"/>
                      <a:pt x="15" y="22"/>
                    </a:cubicBezTo>
                    <a:cubicBezTo>
                      <a:pt x="18" y="22"/>
                      <a:pt x="19" y="25"/>
                      <a:pt x="21" y="27"/>
                    </a:cubicBezTo>
                    <a:cubicBezTo>
                      <a:pt x="21" y="27"/>
                      <a:pt x="22" y="28"/>
                      <a:pt x="23" y="27"/>
                    </a:cubicBezTo>
                    <a:cubicBezTo>
                      <a:pt x="23" y="26"/>
                      <a:pt x="24" y="27"/>
                      <a:pt x="26" y="27"/>
                    </a:cubicBezTo>
                    <a:cubicBezTo>
                      <a:pt x="28" y="28"/>
                      <a:pt x="33" y="25"/>
                      <a:pt x="31" y="29"/>
                    </a:cubicBezTo>
                    <a:cubicBezTo>
                      <a:pt x="29" y="32"/>
                      <a:pt x="29" y="35"/>
                      <a:pt x="31" y="38"/>
                    </a:cubicBezTo>
                    <a:cubicBezTo>
                      <a:pt x="31" y="39"/>
                      <a:pt x="32" y="40"/>
                      <a:pt x="32" y="41"/>
                    </a:cubicBezTo>
                    <a:cubicBezTo>
                      <a:pt x="32" y="42"/>
                      <a:pt x="29" y="43"/>
                      <a:pt x="30" y="44"/>
                    </a:cubicBezTo>
                    <a:cubicBezTo>
                      <a:pt x="33" y="47"/>
                      <a:pt x="34" y="55"/>
                      <a:pt x="40" y="53"/>
                    </a:cubicBezTo>
                    <a:cubicBezTo>
                      <a:pt x="41" y="53"/>
                      <a:pt x="41" y="54"/>
                      <a:pt x="42" y="54"/>
                    </a:cubicBezTo>
                    <a:cubicBezTo>
                      <a:pt x="43" y="54"/>
                      <a:pt x="44" y="53"/>
                      <a:pt x="45" y="52"/>
                    </a:cubicBezTo>
                    <a:cubicBezTo>
                      <a:pt x="47" y="51"/>
                      <a:pt x="48" y="49"/>
                      <a:pt x="51" y="47"/>
                    </a:cubicBezTo>
                    <a:cubicBezTo>
                      <a:pt x="53" y="46"/>
                      <a:pt x="49" y="46"/>
                      <a:pt x="49" y="44"/>
                    </a:cubicBezTo>
                    <a:cubicBezTo>
                      <a:pt x="49" y="43"/>
                      <a:pt x="48" y="42"/>
                      <a:pt x="48" y="41"/>
                    </a:cubicBezTo>
                    <a:cubicBezTo>
                      <a:pt x="48" y="40"/>
                      <a:pt x="45" y="39"/>
                      <a:pt x="45" y="38"/>
                    </a:cubicBezTo>
                    <a:cubicBezTo>
                      <a:pt x="45" y="37"/>
                      <a:pt x="51" y="38"/>
                      <a:pt x="52" y="38"/>
                    </a:cubicBezTo>
                    <a:cubicBezTo>
                      <a:pt x="54" y="38"/>
                      <a:pt x="53" y="39"/>
                      <a:pt x="54" y="40"/>
                    </a:cubicBezTo>
                    <a:cubicBezTo>
                      <a:pt x="55" y="40"/>
                      <a:pt x="55" y="38"/>
                      <a:pt x="56" y="38"/>
                    </a:cubicBezTo>
                    <a:cubicBezTo>
                      <a:pt x="57" y="37"/>
                      <a:pt x="60" y="37"/>
                      <a:pt x="62" y="36"/>
                    </a:cubicBezTo>
                    <a:cubicBezTo>
                      <a:pt x="63" y="35"/>
                      <a:pt x="65" y="34"/>
                      <a:pt x="67" y="33"/>
                    </a:cubicBezTo>
                    <a:cubicBezTo>
                      <a:pt x="66" y="31"/>
                      <a:pt x="63" y="30"/>
                      <a:pt x="63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" name="Freeform 619">
                <a:extLst>
                  <a:ext uri="{FF2B5EF4-FFF2-40B4-BE49-F238E27FC236}">
                    <a16:creationId xmlns:a16="http://schemas.microsoft.com/office/drawing/2014/main" id="{2EFF924C-552D-7246-A9D2-BC2139546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06642" y="8582765"/>
                <a:ext cx="220727" cy="344223"/>
              </a:xfrm>
              <a:custGeom>
                <a:avLst/>
                <a:gdLst>
                  <a:gd name="T0" fmla="*/ 22 w 26"/>
                  <a:gd name="T1" fmla="*/ 29 h 38"/>
                  <a:gd name="T2" fmla="*/ 18 w 26"/>
                  <a:gd name="T3" fmla="*/ 21 h 38"/>
                  <a:gd name="T4" fmla="*/ 20 w 26"/>
                  <a:gd name="T5" fmla="*/ 18 h 38"/>
                  <a:gd name="T6" fmla="*/ 22 w 26"/>
                  <a:gd name="T7" fmla="*/ 15 h 38"/>
                  <a:gd name="T8" fmla="*/ 22 w 26"/>
                  <a:gd name="T9" fmla="*/ 13 h 38"/>
                  <a:gd name="T10" fmla="*/ 20 w 26"/>
                  <a:gd name="T11" fmla="*/ 11 h 38"/>
                  <a:gd name="T12" fmla="*/ 16 w 26"/>
                  <a:gd name="T13" fmla="*/ 7 h 38"/>
                  <a:gd name="T14" fmla="*/ 9 w 26"/>
                  <a:gd name="T15" fmla="*/ 0 h 38"/>
                  <a:gd name="T16" fmla="*/ 5 w 26"/>
                  <a:gd name="T17" fmla="*/ 5 h 38"/>
                  <a:gd name="T18" fmla="*/ 6 w 26"/>
                  <a:gd name="T19" fmla="*/ 8 h 38"/>
                  <a:gd name="T20" fmla="*/ 3 w 26"/>
                  <a:gd name="T21" fmla="*/ 10 h 38"/>
                  <a:gd name="T22" fmla="*/ 4 w 26"/>
                  <a:gd name="T23" fmla="*/ 16 h 38"/>
                  <a:gd name="T24" fmla="*/ 7 w 26"/>
                  <a:gd name="T25" fmla="*/ 18 h 38"/>
                  <a:gd name="T26" fmla="*/ 8 w 26"/>
                  <a:gd name="T27" fmla="*/ 20 h 38"/>
                  <a:gd name="T28" fmla="*/ 8 w 26"/>
                  <a:gd name="T29" fmla="*/ 27 h 38"/>
                  <a:gd name="T30" fmla="*/ 11 w 26"/>
                  <a:gd name="T31" fmla="*/ 35 h 38"/>
                  <a:gd name="T32" fmla="*/ 17 w 26"/>
                  <a:gd name="T33" fmla="*/ 35 h 38"/>
                  <a:gd name="T34" fmla="*/ 21 w 26"/>
                  <a:gd name="T35" fmla="*/ 34 h 38"/>
                  <a:gd name="T36" fmla="*/ 26 w 26"/>
                  <a:gd name="T37" fmla="*/ 34 h 38"/>
                  <a:gd name="T38" fmla="*/ 22 w 26"/>
                  <a:gd name="T39" fmla="*/ 29 h 38"/>
                  <a:gd name="T40" fmla="*/ 22 w 26"/>
                  <a:gd name="T41" fmla="*/ 2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8">
                    <a:moveTo>
                      <a:pt x="22" y="29"/>
                    </a:moveTo>
                    <a:cubicBezTo>
                      <a:pt x="22" y="28"/>
                      <a:pt x="17" y="22"/>
                      <a:pt x="18" y="21"/>
                    </a:cubicBezTo>
                    <a:cubicBezTo>
                      <a:pt x="19" y="20"/>
                      <a:pt x="18" y="19"/>
                      <a:pt x="20" y="18"/>
                    </a:cubicBezTo>
                    <a:cubicBezTo>
                      <a:pt x="23" y="18"/>
                      <a:pt x="22" y="16"/>
                      <a:pt x="22" y="15"/>
                    </a:cubicBezTo>
                    <a:cubicBezTo>
                      <a:pt x="22" y="14"/>
                      <a:pt x="22" y="13"/>
                      <a:pt x="22" y="13"/>
                    </a:cubicBezTo>
                    <a:cubicBezTo>
                      <a:pt x="22" y="12"/>
                      <a:pt x="21" y="12"/>
                      <a:pt x="20" y="11"/>
                    </a:cubicBezTo>
                    <a:cubicBezTo>
                      <a:pt x="19" y="9"/>
                      <a:pt x="16" y="9"/>
                      <a:pt x="16" y="7"/>
                    </a:cubicBezTo>
                    <a:cubicBezTo>
                      <a:pt x="15" y="4"/>
                      <a:pt x="11" y="1"/>
                      <a:pt x="9" y="0"/>
                    </a:cubicBezTo>
                    <a:cubicBezTo>
                      <a:pt x="9" y="3"/>
                      <a:pt x="4" y="3"/>
                      <a:pt x="5" y="5"/>
                    </a:cubicBezTo>
                    <a:cubicBezTo>
                      <a:pt x="5" y="6"/>
                      <a:pt x="7" y="7"/>
                      <a:pt x="6" y="8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0" y="11"/>
                      <a:pt x="2" y="14"/>
                      <a:pt x="4" y="16"/>
                    </a:cubicBezTo>
                    <a:cubicBezTo>
                      <a:pt x="5" y="17"/>
                      <a:pt x="5" y="18"/>
                      <a:pt x="7" y="18"/>
                    </a:cubicBezTo>
                    <a:cubicBezTo>
                      <a:pt x="8" y="18"/>
                      <a:pt x="7" y="19"/>
                      <a:pt x="8" y="20"/>
                    </a:cubicBezTo>
                    <a:cubicBezTo>
                      <a:pt x="10" y="23"/>
                      <a:pt x="9" y="24"/>
                      <a:pt x="8" y="27"/>
                    </a:cubicBezTo>
                    <a:cubicBezTo>
                      <a:pt x="8" y="30"/>
                      <a:pt x="10" y="33"/>
                      <a:pt x="11" y="35"/>
                    </a:cubicBezTo>
                    <a:cubicBezTo>
                      <a:pt x="14" y="38"/>
                      <a:pt x="15" y="35"/>
                      <a:pt x="17" y="35"/>
                    </a:cubicBezTo>
                    <a:cubicBezTo>
                      <a:pt x="19" y="35"/>
                      <a:pt x="20" y="34"/>
                      <a:pt x="21" y="34"/>
                    </a:cubicBezTo>
                    <a:cubicBezTo>
                      <a:pt x="23" y="33"/>
                      <a:pt x="24" y="33"/>
                      <a:pt x="26" y="34"/>
                    </a:cubicBezTo>
                    <a:cubicBezTo>
                      <a:pt x="25" y="32"/>
                      <a:pt x="24" y="30"/>
                      <a:pt x="22" y="29"/>
                    </a:cubicBezTo>
                    <a:cubicBezTo>
                      <a:pt x="21" y="27"/>
                      <a:pt x="23" y="29"/>
                      <a:pt x="22" y="2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" name="Freeform 620">
                <a:extLst>
                  <a:ext uri="{FF2B5EF4-FFF2-40B4-BE49-F238E27FC236}">
                    <a16:creationId xmlns:a16="http://schemas.microsoft.com/office/drawing/2014/main" id="{EE12F44F-2B7D-3E47-B586-07E8D296C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8954" y="8690334"/>
                <a:ext cx="188781" cy="208990"/>
              </a:xfrm>
              <a:custGeom>
                <a:avLst/>
                <a:gdLst>
                  <a:gd name="T0" fmla="*/ 19 w 22"/>
                  <a:gd name="T1" fmla="*/ 7 h 23"/>
                  <a:gd name="T2" fmla="*/ 22 w 22"/>
                  <a:gd name="T3" fmla="*/ 2 h 23"/>
                  <a:gd name="T4" fmla="*/ 12 w 22"/>
                  <a:gd name="T5" fmla="*/ 2 h 23"/>
                  <a:gd name="T6" fmla="*/ 9 w 22"/>
                  <a:gd name="T7" fmla="*/ 0 h 23"/>
                  <a:gd name="T8" fmla="*/ 5 w 22"/>
                  <a:gd name="T9" fmla="*/ 1 h 23"/>
                  <a:gd name="T10" fmla="*/ 4 w 22"/>
                  <a:gd name="T11" fmla="*/ 6 h 23"/>
                  <a:gd name="T12" fmla="*/ 1 w 22"/>
                  <a:gd name="T13" fmla="*/ 10 h 23"/>
                  <a:gd name="T14" fmla="*/ 4 w 22"/>
                  <a:gd name="T15" fmla="*/ 15 h 23"/>
                  <a:gd name="T16" fmla="*/ 9 w 22"/>
                  <a:gd name="T17" fmla="*/ 22 h 23"/>
                  <a:gd name="T18" fmla="*/ 12 w 22"/>
                  <a:gd name="T19" fmla="*/ 19 h 23"/>
                  <a:gd name="T20" fmla="*/ 16 w 22"/>
                  <a:gd name="T21" fmla="*/ 18 h 23"/>
                  <a:gd name="T22" fmla="*/ 19 w 22"/>
                  <a:gd name="T23" fmla="*/ 19 h 23"/>
                  <a:gd name="T24" fmla="*/ 20 w 22"/>
                  <a:gd name="T25" fmla="*/ 14 h 23"/>
                  <a:gd name="T26" fmla="*/ 19 w 22"/>
                  <a:gd name="T2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3">
                    <a:moveTo>
                      <a:pt x="19" y="7"/>
                    </a:moveTo>
                    <a:cubicBezTo>
                      <a:pt x="19" y="5"/>
                      <a:pt x="21" y="3"/>
                      <a:pt x="22" y="2"/>
                    </a:cubicBezTo>
                    <a:cubicBezTo>
                      <a:pt x="19" y="1"/>
                      <a:pt x="14" y="0"/>
                      <a:pt x="12" y="2"/>
                    </a:cubicBezTo>
                    <a:cubicBezTo>
                      <a:pt x="10" y="3"/>
                      <a:pt x="9" y="1"/>
                      <a:pt x="9" y="0"/>
                    </a:cubicBezTo>
                    <a:cubicBezTo>
                      <a:pt x="8" y="0"/>
                      <a:pt x="7" y="2"/>
                      <a:pt x="5" y="1"/>
                    </a:cubicBezTo>
                    <a:cubicBezTo>
                      <a:pt x="5" y="2"/>
                      <a:pt x="7" y="6"/>
                      <a:pt x="4" y="6"/>
                    </a:cubicBezTo>
                    <a:cubicBezTo>
                      <a:pt x="2" y="7"/>
                      <a:pt x="0" y="8"/>
                      <a:pt x="1" y="10"/>
                    </a:cubicBezTo>
                    <a:cubicBezTo>
                      <a:pt x="2" y="12"/>
                      <a:pt x="3" y="13"/>
                      <a:pt x="4" y="15"/>
                    </a:cubicBezTo>
                    <a:cubicBezTo>
                      <a:pt x="5" y="17"/>
                      <a:pt x="7" y="19"/>
                      <a:pt x="9" y="22"/>
                    </a:cubicBezTo>
                    <a:cubicBezTo>
                      <a:pt x="12" y="23"/>
                      <a:pt x="10" y="19"/>
                      <a:pt x="12" y="19"/>
                    </a:cubicBezTo>
                    <a:cubicBezTo>
                      <a:pt x="14" y="19"/>
                      <a:pt x="15" y="19"/>
                      <a:pt x="16" y="18"/>
                    </a:cubicBezTo>
                    <a:cubicBezTo>
                      <a:pt x="17" y="18"/>
                      <a:pt x="17" y="20"/>
                      <a:pt x="19" y="19"/>
                    </a:cubicBezTo>
                    <a:cubicBezTo>
                      <a:pt x="20" y="17"/>
                      <a:pt x="21" y="16"/>
                      <a:pt x="20" y="14"/>
                    </a:cubicBezTo>
                    <a:cubicBezTo>
                      <a:pt x="20" y="12"/>
                      <a:pt x="19" y="9"/>
                      <a:pt x="19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9" name="Freeform 621">
                <a:extLst>
                  <a:ext uri="{FF2B5EF4-FFF2-40B4-BE49-F238E27FC236}">
                    <a16:creationId xmlns:a16="http://schemas.microsoft.com/office/drawing/2014/main" id="{D2EC1A7B-7176-EB4A-881F-80B362F96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2884" y="8708777"/>
                <a:ext cx="136504" cy="162894"/>
              </a:xfrm>
              <a:custGeom>
                <a:avLst/>
                <a:gdLst>
                  <a:gd name="T0" fmla="*/ 12 w 16"/>
                  <a:gd name="T1" fmla="*/ 5 h 18"/>
                  <a:gd name="T2" fmla="*/ 5 w 16"/>
                  <a:gd name="T3" fmla="*/ 1 h 18"/>
                  <a:gd name="T4" fmla="*/ 1 w 16"/>
                  <a:gd name="T5" fmla="*/ 6 h 18"/>
                  <a:gd name="T6" fmla="*/ 2 w 16"/>
                  <a:gd name="T7" fmla="*/ 12 h 18"/>
                  <a:gd name="T8" fmla="*/ 0 w 16"/>
                  <a:gd name="T9" fmla="*/ 17 h 18"/>
                  <a:gd name="T10" fmla="*/ 4 w 16"/>
                  <a:gd name="T11" fmla="*/ 17 h 18"/>
                  <a:gd name="T12" fmla="*/ 9 w 16"/>
                  <a:gd name="T13" fmla="*/ 17 h 18"/>
                  <a:gd name="T14" fmla="*/ 16 w 16"/>
                  <a:gd name="T15" fmla="*/ 8 h 18"/>
                  <a:gd name="T16" fmla="*/ 12 w 16"/>
                  <a:gd name="T17" fmla="*/ 5 h 18"/>
                  <a:gd name="T18" fmla="*/ 12 w 16"/>
                  <a:gd name="T19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8">
                    <a:moveTo>
                      <a:pt x="12" y="5"/>
                    </a:moveTo>
                    <a:cubicBezTo>
                      <a:pt x="10" y="3"/>
                      <a:pt x="8" y="1"/>
                      <a:pt x="5" y="1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1" y="8"/>
                      <a:pt x="2" y="10"/>
                      <a:pt x="2" y="12"/>
                    </a:cubicBezTo>
                    <a:cubicBezTo>
                      <a:pt x="3" y="14"/>
                      <a:pt x="1" y="16"/>
                      <a:pt x="0" y="17"/>
                    </a:cubicBezTo>
                    <a:cubicBezTo>
                      <a:pt x="1" y="18"/>
                      <a:pt x="3" y="17"/>
                      <a:pt x="4" y="17"/>
                    </a:cubicBezTo>
                    <a:cubicBezTo>
                      <a:pt x="6" y="17"/>
                      <a:pt x="7" y="18"/>
                      <a:pt x="9" y="17"/>
                    </a:cubicBezTo>
                    <a:cubicBezTo>
                      <a:pt x="12" y="16"/>
                      <a:pt x="13" y="10"/>
                      <a:pt x="16" y="8"/>
                    </a:cubicBezTo>
                    <a:cubicBezTo>
                      <a:pt x="14" y="7"/>
                      <a:pt x="13" y="6"/>
                      <a:pt x="12" y="5"/>
                    </a:cubicBezTo>
                    <a:cubicBezTo>
                      <a:pt x="10" y="4"/>
                      <a:pt x="13" y="6"/>
                      <a:pt x="12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0" name="Freeform 622">
                <a:extLst>
                  <a:ext uri="{FF2B5EF4-FFF2-40B4-BE49-F238E27FC236}">
                    <a16:creationId xmlns:a16="http://schemas.microsoft.com/office/drawing/2014/main" id="{CE7AFFB0-E0BC-8045-A00E-B4F753A60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85970" y="8401434"/>
                <a:ext cx="688329" cy="759136"/>
              </a:xfrm>
              <a:custGeom>
                <a:avLst/>
                <a:gdLst>
                  <a:gd name="T0" fmla="*/ 76 w 81"/>
                  <a:gd name="T1" fmla="*/ 39 h 84"/>
                  <a:gd name="T2" fmla="*/ 74 w 81"/>
                  <a:gd name="T3" fmla="*/ 32 h 84"/>
                  <a:gd name="T4" fmla="*/ 69 w 81"/>
                  <a:gd name="T5" fmla="*/ 33 h 84"/>
                  <a:gd name="T6" fmla="*/ 58 w 81"/>
                  <a:gd name="T7" fmla="*/ 28 h 84"/>
                  <a:gd name="T8" fmla="*/ 53 w 81"/>
                  <a:gd name="T9" fmla="*/ 20 h 84"/>
                  <a:gd name="T10" fmla="*/ 50 w 81"/>
                  <a:gd name="T11" fmla="*/ 15 h 84"/>
                  <a:gd name="T12" fmla="*/ 56 w 81"/>
                  <a:gd name="T13" fmla="*/ 5 h 84"/>
                  <a:gd name="T14" fmla="*/ 56 w 81"/>
                  <a:gd name="T15" fmla="*/ 1 h 84"/>
                  <a:gd name="T16" fmla="*/ 44 w 81"/>
                  <a:gd name="T17" fmla="*/ 8 h 84"/>
                  <a:gd name="T18" fmla="*/ 36 w 81"/>
                  <a:gd name="T19" fmla="*/ 16 h 84"/>
                  <a:gd name="T20" fmla="*/ 31 w 81"/>
                  <a:gd name="T21" fmla="*/ 23 h 84"/>
                  <a:gd name="T22" fmla="*/ 25 w 81"/>
                  <a:gd name="T23" fmla="*/ 17 h 84"/>
                  <a:gd name="T24" fmla="*/ 7 w 81"/>
                  <a:gd name="T25" fmla="*/ 18 h 84"/>
                  <a:gd name="T26" fmla="*/ 1 w 81"/>
                  <a:gd name="T27" fmla="*/ 16 h 84"/>
                  <a:gd name="T28" fmla="*/ 1 w 81"/>
                  <a:gd name="T29" fmla="*/ 21 h 84"/>
                  <a:gd name="T30" fmla="*/ 8 w 81"/>
                  <a:gd name="T31" fmla="*/ 24 h 84"/>
                  <a:gd name="T32" fmla="*/ 11 w 81"/>
                  <a:gd name="T33" fmla="*/ 26 h 84"/>
                  <a:gd name="T34" fmla="*/ 13 w 81"/>
                  <a:gd name="T35" fmla="*/ 23 h 84"/>
                  <a:gd name="T36" fmla="*/ 20 w 81"/>
                  <a:gd name="T37" fmla="*/ 18 h 84"/>
                  <a:gd name="T38" fmla="*/ 24 w 81"/>
                  <a:gd name="T39" fmla="*/ 20 h 84"/>
                  <a:gd name="T40" fmla="*/ 25 w 81"/>
                  <a:gd name="T41" fmla="*/ 26 h 84"/>
                  <a:gd name="T42" fmla="*/ 28 w 81"/>
                  <a:gd name="T43" fmla="*/ 42 h 84"/>
                  <a:gd name="T44" fmla="*/ 28 w 81"/>
                  <a:gd name="T45" fmla="*/ 47 h 84"/>
                  <a:gd name="T46" fmla="*/ 22 w 81"/>
                  <a:gd name="T47" fmla="*/ 53 h 84"/>
                  <a:gd name="T48" fmla="*/ 26 w 81"/>
                  <a:gd name="T49" fmla="*/ 58 h 84"/>
                  <a:gd name="T50" fmla="*/ 34 w 81"/>
                  <a:gd name="T51" fmla="*/ 61 h 84"/>
                  <a:gd name="T52" fmla="*/ 41 w 81"/>
                  <a:gd name="T53" fmla="*/ 64 h 84"/>
                  <a:gd name="T54" fmla="*/ 54 w 81"/>
                  <a:gd name="T55" fmla="*/ 76 h 84"/>
                  <a:gd name="T56" fmla="*/ 60 w 81"/>
                  <a:gd name="T57" fmla="*/ 75 h 84"/>
                  <a:gd name="T58" fmla="*/ 64 w 81"/>
                  <a:gd name="T59" fmla="*/ 80 h 84"/>
                  <a:gd name="T60" fmla="*/ 65 w 81"/>
                  <a:gd name="T61" fmla="*/ 84 h 84"/>
                  <a:gd name="T62" fmla="*/ 65 w 81"/>
                  <a:gd name="T63" fmla="*/ 63 h 84"/>
                  <a:gd name="T64" fmla="*/ 70 w 81"/>
                  <a:gd name="T65" fmla="*/ 58 h 84"/>
                  <a:gd name="T66" fmla="*/ 66 w 81"/>
                  <a:gd name="T67" fmla="*/ 55 h 84"/>
                  <a:gd name="T68" fmla="*/ 79 w 81"/>
                  <a:gd name="T69" fmla="*/ 53 h 84"/>
                  <a:gd name="T70" fmla="*/ 77 w 81"/>
                  <a:gd name="T71" fmla="*/ 48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1" h="84">
                    <a:moveTo>
                      <a:pt x="77" y="48"/>
                    </a:moveTo>
                    <a:cubicBezTo>
                      <a:pt x="81" y="45"/>
                      <a:pt x="76" y="42"/>
                      <a:pt x="76" y="39"/>
                    </a:cubicBezTo>
                    <a:cubicBezTo>
                      <a:pt x="76" y="37"/>
                      <a:pt x="78" y="35"/>
                      <a:pt x="78" y="33"/>
                    </a:cubicBezTo>
                    <a:cubicBezTo>
                      <a:pt x="79" y="30"/>
                      <a:pt x="75" y="32"/>
                      <a:pt x="74" y="32"/>
                    </a:cubicBezTo>
                    <a:cubicBezTo>
                      <a:pt x="73" y="32"/>
                      <a:pt x="72" y="32"/>
                      <a:pt x="71" y="32"/>
                    </a:cubicBezTo>
                    <a:cubicBezTo>
                      <a:pt x="70" y="32"/>
                      <a:pt x="70" y="33"/>
                      <a:pt x="69" y="33"/>
                    </a:cubicBezTo>
                    <a:cubicBezTo>
                      <a:pt x="68" y="33"/>
                      <a:pt x="67" y="30"/>
                      <a:pt x="66" y="30"/>
                    </a:cubicBezTo>
                    <a:cubicBezTo>
                      <a:pt x="64" y="26"/>
                      <a:pt x="62" y="28"/>
                      <a:pt x="58" y="28"/>
                    </a:cubicBezTo>
                    <a:cubicBezTo>
                      <a:pt x="56" y="28"/>
                      <a:pt x="55" y="28"/>
                      <a:pt x="54" y="26"/>
                    </a:cubicBezTo>
                    <a:cubicBezTo>
                      <a:pt x="53" y="24"/>
                      <a:pt x="56" y="22"/>
                      <a:pt x="53" y="20"/>
                    </a:cubicBezTo>
                    <a:cubicBezTo>
                      <a:pt x="52" y="19"/>
                      <a:pt x="52" y="17"/>
                      <a:pt x="50" y="17"/>
                    </a:cubicBezTo>
                    <a:cubicBezTo>
                      <a:pt x="48" y="17"/>
                      <a:pt x="49" y="17"/>
                      <a:pt x="50" y="15"/>
                    </a:cubicBezTo>
                    <a:cubicBezTo>
                      <a:pt x="51" y="13"/>
                      <a:pt x="50" y="11"/>
                      <a:pt x="51" y="9"/>
                    </a:cubicBezTo>
                    <a:cubicBezTo>
                      <a:pt x="52" y="7"/>
                      <a:pt x="54" y="6"/>
                      <a:pt x="56" y="5"/>
                    </a:cubicBezTo>
                    <a:cubicBezTo>
                      <a:pt x="57" y="4"/>
                      <a:pt x="59" y="4"/>
                      <a:pt x="60" y="2"/>
                    </a:cubicBezTo>
                    <a:cubicBezTo>
                      <a:pt x="60" y="0"/>
                      <a:pt x="56" y="0"/>
                      <a:pt x="56" y="1"/>
                    </a:cubicBezTo>
                    <a:cubicBezTo>
                      <a:pt x="54" y="3"/>
                      <a:pt x="51" y="6"/>
                      <a:pt x="48" y="6"/>
                    </a:cubicBezTo>
                    <a:cubicBezTo>
                      <a:pt x="45" y="6"/>
                      <a:pt x="45" y="6"/>
                      <a:pt x="44" y="8"/>
                    </a:cubicBezTo>
                    <a:cubicBezTo>
                      <a:pt x="43" y="10"/>
                      <a:pt x="43" y="7"/>
                      <a:pt x="41" y="7"/>
                    </a:cubicBezTo>
                    <a:cubicBezTo>
                      <a:pt x="37" y="8"/>
                      <a:pt x="39" y="14"/>
                      <a:pt x="36" y="16"/>
                    </a:cubicBezTo>
                    <a:cubicBezTo>
                      <a:pt x="35" y="17"/>
                      <a:pt x="33" y="18"/>
                      <a:pt x="32" y="20"/>
                    </a:cubicBezTo>
                    <a:cubicBezTo>
                      <a:pt x="32" y="20"/>
                      <a:pt x="32" y="23"/>
                      <a:pt x="31" y="23"/>
                    </a:cubicBezTo>
                    <a:cubicBezTo>
                      <a:pt x="30" y="21"/>
                      <a:pt x="29" y="20"/>
                      <a:pt x="28" y="19"/>
                    </a:cubicBezTo>
                    <a:cubicBezTo>
                      <a:pt x="27" y="17"/>
                      <a:pt x="26" y="17"/>
                      <a:pt x="25" y="17"/>
                    </a:cubicBezTo>
                    <a:cubicBezTo>
                      <a:pt x="21" y="16"/>
                      <a:pt x="19" y="13"/>
                      <a:pt x="15" y="16"/>
                    </a:cubicBezTo>
                    <a:cubicBezTo>
                      <a:pt x="13" y="17"/>
                      <a:pt x="9" y="20"/>
                      <a:pt x="7" y="18"/>
                    </a:cubicBezTo>
                    <a:cubicBezTo>
                      <a:pt x="6" y="17"/>
                      <a:pt x="5" y="17"/>
                      <a:pt x="4" y="16"/>
                    </a:cubicBezTo>
                    <a:cubicBezTo>
                      <a:pt x="2" y="16"/>
                      <a:pt x="3" y="14"/>
                      <a:pt x="1" y="16"/>
                    </a:cubicBezTo>
                    <a:cubicBezTo>
                      <a:pt x="0" y="17"/>
                      <a:pt x="1" y="17"/>
                      <a:pt x="2" y="18"/>
                    </a:cubicBezTo>
                    <a:cubicBezTo>
                      <a:pt x="2" y="19"/>
                      <a:pt x="1" y="20"/>
                      <a:pt x="1" y="21"/>
                    </a:cubicBezTo>
                    <a:cubicBezTo>
                      <a:pt x="3" y="21"/>
                      <a:pt x="5" y="22"/>
                      <a:pt x="6" y="22"/>
                    </a:cubicBezTo>
                    <a:cubicBezTo>
                      <a:pt x="7" y="23"/>
                      <a:pt x="8" y="23"/>
                      <a:pt x="8" y="24"/>
                    </a:cubicBezTo>
                    <a:cubicBezTo>
                      <a:pt x="9" y="25"/>
                      <a:pt x="9" y="24"/>
                      <a:pt x="10" y="24"/>
                    </a:cubicBezTo>
                    <a:cubicBezTo>
                      <a:pt x="10" y="23"/>
                      <a:pt x="10" y="26"/>
                      <a:pt x="11" y="26"/>
                    </a:cubicBezTo>
                    <a:cubicBezTo>
                      <a:pt x="12" y="27"/>
                      <a:pt x="13" y="26"/>
                      <a:pt x="15" y="25"/>
                    </a:cubicBezTo>
                    <a:cubicBezTo>
                      <a:pt x="16" y="25"/>
                      <a:pt x="13" y="23"/>
                      <a:pt x="13" y="23"/>
                    </a:cubicBezTo>
                    <a:cubicBezTo>
                      <a:pt x="13" y="22"/>
                      <a:pt x="16" y="20"/>
                      <a:pt x="16" y="19"/>
                    </a:cubicBezTo>
                    <a:cubicBezTo>
                      <a:pt x="17" y="18"/>
                      <a:pt x="19" y="17"/>
                      <a:pt x="20" y="18"/>
                    </a:cubicBezTo>
                    <a:cubicBezTo>
                      <a:pt x="21" y="18"/>
                      <a:pt x="23" y="19"/>
                      <a:pt x="23" y="19"/>
                    </a:cubicBezTo>
                    <a:cubicBezTo>
                      <a:pt x="23" y="20"/>
                      <a:pt x="23" y="20"/>
                      <a:pt x="24" y="20"/>
                    </a:cubicBezTo>
                    <a:cubicBezTo>
                      <a:pt x="24" y="21"/>
                      <a:pt x="23" y="22"/>
                      <a:pt x="23" y="22"/>
                    </a:cubicBezTo>
                    <a:cubicBezTo>
                      <a:pt x="23" y="23"/>
                      <a:pt x="25" y="25"/>
                      <a:pt x="25" y="26"/>
                    </a:cubicBezTo>
                    <a:cubicBezTo>
                      <a:pt x="27" y="29"/>
                      <a:pt x="29" y="29"/>
                      <a:pt x="29" y="33"/>
                    </a:cubicBezTo>
                    <a:cubicBezTo>
                      <a:pt x="29" y="36"/>
                      <a:pt x="29" y="39"/>
                      <a:pt x="28" y="42"/>
                    </a:cubicBezTo>
                    <a:cubicBezTo>
                      <a:pt x="28" y="43"/>
                      <a:pt x="30" y="43"/>
                      <a:pt x="30" y="44"/>
                    </a:cubicBezTo>
                    <a:cubicBezTo>
                      <a:pt x="29" y="45"/>
                      <a:pt x="28" y="46"/>
                      <a:pt x="28" y="47"/>
                    </a:cubicBezTo>
                    <a:cubicBezTo>
                      <a:pt x="27" y="48"/>
                      <a:pt x="27" y="50"/>
                      <a:pt x="26" y="50"/>
                    </a:cubicBezTo>
                    <a:cubicBezTo>
                      <a:pt x="24" y="51"/>
                      <a:pt x="22" y="50"/>
                      <a:pt x="22" y="53"/>
                    </a:cubicBezTo>
                    <a:cubicBezTo>
                      <a:pt x="22" y="55"/>
                      <a:pt x="19" y="55"/>
                      <a:pt x="22" y="56"/>
                    </a:cubicBezTo>
                    <a:cubicBezTo>
                      <a:pt x="23" y="57"/>
                      <a:pt x="24" y="57"/>
                      <a:pt x="26" y="58"/>
                    </a:cubicBezTo>
                    <a:cubicBezTo>
                      <a:pt x="27" y="59"/>
                      <a:pt x="28" y="60"/>
                      <a:pt x="29" y="61"/>
                    </a:cubicBezTo>
                    <a:cubicBezTo>
                      <a:pt x="31" y="62"/>
                      <a:pt x="32" y="61"/>
                      <a:pt x="34" y="61"/>
                    </a:cubicBezTo>
                    <a:cubicBezTo>
                      <a:pt x="35" y="61"/>
                      <a:pt x="36" y="62"/>
                      <a:pt x="38" y="63"/>
                    </a:cubicBezTo>
                    <a:cubicBezTo>
                      <a:pt x="39" y="63"/>
                      <a:pt x="40" y="63"/>
                      <a:pt x="41" y="64"/>
                    </a:cubicBezTo>
                    <a:cubicBezTo>
                      <a:pt x="44" y="66"/>
                      <a:pt x="46" y="68"/>
                      <a:pt x="48" y="71"/>
                    </a:cubicBezTo>
                    <a:cubicBezTo>
                      <a:pt x="49" y="74"/>
                      <a:pt x="50" y="75"/>
                      <a:pt x="54" y="76"/>
                    </a:cubicBezTo>
                    <a:cubicBezTo>
                      <a:pt x="55" y="76"/>
                      <a:pt x="56" y="75"/>
                      <a:pt x="57" y="74"/>
                    </a:cubicBezTo>
                    <a:cubicBezTo>
                      <a:pt x="58" y="74"/>
                      <a:pt x="59" y="76"/>
                      <a:pt x="60" y="75"/>
                    </a:cubicBezTo>
                    <a:cubicBezTo>
                      <a:pt x="62" y="74"/>
                      <a:pt x="64" y="75"/>
                      <a:pt x="65" y="76"/>
                    </a:cubicBezTo>
                    <a:cubicBezTo>
                      <a:pt x="65" y="77"/>
                      <a:pt x="64" y="79"/>
                      <a:pt x="64" y="80"/>
                    </a:cubicBezTo>
                    <a:cubicBezTo>
                      <a:pt x="63" y="81"/>
                      <a:pt x="62" y="81"/>
                      <a:pt x="64" y="82"/>
                    </a:cubicBezTo>
                    <a:cubicBezTo>
                      <a:pt x="64" y="82"/>
                      <a:pt x="66" y="84"/>
                      <a:pt x="65" y="84"/>
                    </a:cubicBezTo>
                    <a:cubicBezTo>
                      <a:pt x="67" y="84"/>
                      <a:pt x="68" y="73"/>
                      <a:pt x="69" y="71"/>
                    </a:cubicBezTo>
                    <a:cubicBezTo>
                      <a:pt x="69" y="67"/>
                      <a:pt x="66" y="66"/>
                      <a:pt x="65" y="63"/>
                    </a:cubicBezTo>
                    <a:cubicBezTo>
                      <a:pt x="65" y="61"/>
                      <a:pt x="65" y="60"/>
                      <a:pt x="66" y="60"/>
                    </a:cubicBezTo>
                    <a:cubicBezTo>
                      <a:pt x="67" y="60"/>
                      <a:pt x="70" y="59"/>
                      <a:pt x="70" y="58"/>
                    </a:cubicBezTo>
                    <a:cubicBezTo>
                      <a:pt x="69" y="58"/>
                      <a:pt x="67" y="58"/>
                      <a:pt x="67" y="57"/>
                    </a:cubicBezTo>
                    <a:cubicBezTo>
                      <a:pt x="66" y="57"/>
                      <a:pt x="66" y="55"/>
                      <a:pt x="66" y="55"/>
                    </a:cubicBezTo>
                    <a:cubicBezTo>
                      <a:pt x="68" y="55"/>
                      <a:pt x="70" y="55"/>
                      <a:pt x="72" y="55"/>
                    </a:cubicBezTo>
                    <a:cubicBezTo>
                      <a:pt x="73" y="55"/>
                      <a:pt x="79" y="52"/>
                      <a:pt x="79" y="53"/>
                    </a:cubicBezTo>
                    <a:cubicBezTo>
                      <a:pt x="79" y="51"/>
                      <a:pt x="76" y="48"/>
                      <a:pt x="77" y="48"/>
                    </a:cubicBezTo>
                    <a:cubicBezTo>
                      <a:pt x="78" y="47"/>
                      <a:pt x="76" y="48"/>
                      <a:pt x="77" y="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1" name="Freeform 623">
                <a:extLst>
                  <a:ext uri="{FF2B5EF4-FFF2-40B4-BE49-F238E27FC236}">
                    <a16:creationId xmlns:a16="http://schemas.microsoft.com/office/drawing/2014/main" id="{4DBD0A16-E4E9-D246-B223-5F5C9B910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8907" y="8908546"/>
                <a:ext cx="238154" cy="298124"/>
              </a:xfrm>
              <a:custGeom>
                <a:avLst/>
                <a:gdLst>
                  <a:gd name="T0" fmla="*/ 20 w 28"/>
                  <a:gd name="T1" fmla="*/ 6 h 33"/>
                  <a:gd name="T2" fmla="*/ 15 w 28"/>
                  <a:gd name="T3" fmla="*/ 3 h 33"/>
                  <a:gd name="T4" fmla="*/ 10 w 28"/>
                  <a:gd name="T5" fmla="*/ 0 h 33"/>
                  <a:gd name="T6" fmla="*/ 4 w 28"/>
                  <a:gd name="T7" fmla="*/ 4 h 33"/>
                  <a:gd name="T8" fmla="*/ 3 w 28"/>
                  <a:gd name="T9" fmla="*/ 7 h 33"/>
                  <a:gd name="T10" fmla="*/ 2 w 28"/>
                  <a:gd name="T11" fmla="*/ 10 h 33"/>
                  <a:gd name="T12" fmla="*/ 0 w 28"/>
                  <a:gd name="T13" fmla="*/ 13 h 33"/>
                  <a:gd name="T14" fmla="*/ 0 w 28"/>
                  <a:gd name="T15" fmla="*/ 15 h 33"/>
                  <a:gd name="T16" fmla="*/ 0 w 28"/>
                  <a:gd name="T17" fmla="*/ 18 h 33"/>
                  <a:gd name="T18" fmla="*/ 2 w 28"/>
                  <a:gd name="T19" fmla="*/ 20 h 33"/>
                  <a:gd name="T20" fmla="*/ 5 w 28"/>
                  <a:gd name="T21" fmla="*/ 18 h 33"/>
                  <a:gd name="T22" fmla="*/ 5 w 28"/>
                  <a:gd name="T23" fmla="*/ 20 h 33"/>
                  <a:gd name="T24" fmla="*/ 3 w 28"/>
                  <a:gd name="T25" fmla="*/ 24 h 33"/>
                  <a:gd name="T26" fmla="*/ 3 w 28"/>
                  <a:gd name="T27" fmla="*/ 26 h 33"/>
                  <a:gd name="T28" fmla="*/ 3 w 28"/>
                  <a:gd name="T29" fmla="*/ 28 h 33"/>
                  <a:gd name="T30" fmla="*/ 8 w 28"/>
                  <a:gd name="T31" fmla="*/ 32 h 33"/>
                  <a:gd name="T32" fmla="*/ 11 w 28"/>
                  <a:gd name="T33" fmla="*/ 29 h 33"/>
                  <a:gd name="T34" fmla="*/ 16 w 28"/>
                  <a:gd name="T35" fmla="*/ 22 h 33"/>
                  <a:gd name="T36" fmla="*/ 22 w 28"/>
                  <a:gd name="T37" fmla="*/ 19 h 33"/>
                  <a:gd name="T38" fmla="*/ 27 w 28"/>
                  <a:gd name="T39" fmla="*/ 13 h 33"/>
                  <a:gd name="T40" fmla="*/ 27 w 28"/>
                  <a:gd name="T41" fmla="*/ 8 h 33"/>
                  <a:gd name="T42" fmla="*/ 24 w 28"/>
                  <a:gd name="T43" fmla="*/ 5 h 33"/>
                  <a:gd name="T44" fmla="*/ 20 w 28"/>
                  <a:gd name="T45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33">
                    <a:moveTo>
                      <a:pt x="20" y="6"/>
                    </a:moveTo>
                    <a:cubicBezTo>
                      <a:pt x="18" y="6"/>
                      <a:pt x="17" y="4"/>
                      <a:pt x="15" y="3"/>
                    </a:cubicBezTo>
                    <a:cubicBezTo>
                      <a:pt x="14" y="2"/>
                      <a:pt x="12" y="0"/>
                      <a:pt x="10" y="0"/>
                    </a:cubicBezTo>
                    <a:cubicBezTo>
                      <a:pt x="10" y="3"/>
                      <a:pt x="4" y="1"/>
                      <a:pt x="4" y="4"/>
                    </a:cubicBezTo>
                    <a:cubicBezTo>
                      <a:pt x="4" y="6"/>
                      <a:pt x="4" y="6"/>
                      <a:pt x="3" y="7"/>
                    </a:cubicBezTo>
                    <a:cubicBezTo>
                      <a:pt x="1" y="8"/>
                      <a:pt x="2" y="9"/>
                      <a:pt x="2" y="10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1" y="16"/>
                      <a:pt x="0" y="17"/>
                      <a:pt x="0" y="18"/>
                    </a:cubicBezTo>
                    <a:cubicBezTo>
                      <a:pt x="0" y="18"/>
                      <a:pt x="1" y="21"/>
                      <a:pt x="2" y="20"/>
                    </a:cubicBezTo>
                    <a:cubicBezTo>
                      <a:pt x="4" y="20"/>
                      <a:pt x="4" y="18"/>
                      <a:pt x="5" y="18"/>
                    </a:cubicBezTo>
                    <a:cubicBezTo>
                      <a:pt x="4" y="18"/>
                      <a:pt x="6" y="20"/>
                      <a:pt x="5" y="20"/>
                    </a:cubicBezTo>
                    <a:cubicBezTo>
                      <a:pt x="5" y="22"/>
                      <a:pt x="5" y="23"/>
                      <a:pt x="3" y="24"/>
                    </a:cubicBezTo>
                    <a:cubicBezTo>
                      <a:pt x="3" y="24"/>
                      <a:pt x="4" y="26"/>
                      <a:pt x="3" y="26"/>
                    </a:cubicBezTo>
                    <a:cubicBezTo>
                      <a:pt x="3" y="27"/>
                      <a:pt x="2" y="27"/>
                      <a:pt x="3" y="28"/>
                    </a:cubicBezTo>
                    <a:cubicBezTo>
                      <a:pt x="5" y="29"/>
                      <a:pt x="6" y="29"/>
                      <a:pt x="8" y="32"/>
                    </a:cubicBezTo>
                    <a:cubicBezTo>
                      <a:pt x="9" y="33"/>
                      <a:pt x="10" y="29"/>
                      <a:pt x="11" y="29"/>
                    </a:cubicBezTo>
                    <a:cubicBezTo>
                      <a:pt x="12" y="26"/>
                      <a:pt x="13" y="23"/>
                      <a:pt x="16" y="22"/>
                    </a:cubicBezTo>
                    <a:cubicBezTo>
                      <a:pt x="18" y="21"/>
                      <a:pt x="20" y="21"/>
                      <a:pt x="22" y="19"/>
                    </a:cubicBezTo>
                    <a:cubicBezTo>
                      <a:pt x="24" y="18"/>
                      <a:pt x="26" y="16"/>
                      <a:pt x="27" y="13"/>
                    </a:cubicBezTo>
                    <a:cubicBezTo>
                      <a:pt x="27" y="11"/>
                      <a:pt x="28" y="10"/>
                      <a:pt x="27" y="8"/>
                    </a:cubicBezTo>
                    <a:cubicBezTo>
                      <a:pt x="26" y="7"/>
                      <a:pt x="25" y="6"/>
                      <a:pt x="24" y="5"/>
                    </a:cubicBezTo>
                    <a:cubicBezTo>
                      <a:pt x="23" y="5"/>
                      <a:pt x="21" y="6"/>
                      <a:pt x="20" y="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2" name="Freeform 624">
                <a:extLst>
                  <a:ext uri="{FF2B5EF4-FFF2-40B4-BE49-F238E27FC236}">
                    <a16:creationId xmlns:a16="http://schemas.microsoft.com/office/drawing/2014/main" id="{6E7EBD0E-FA63-0A42-AE54-17D3C365A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2769" y="8963869"/>
                <a:ext cx="546015" cy="857485"/>
              </a:xfrm>
              <a:custGeom>
                <a:avLst/>
                <a:gdLst>
                  <a:gd name="T0" fmla="*/ 57 w 64"/>
                  <a:gd name="T1" fmla="*/ 21 h 95"/>
                  <a:gd name="T2" fmla="*/ 56 w 64"/>
                  <a:gd name="T3" fmla="*/ 14 h 95"/>
                  <a:gd name="T4" fmla="*/ 50 w 64"/>
                  <a:gd name="T5" fmla="*/ 13 h 95"/>
                  <a:gd name="T6" fmla="*/ 46 w 64"/>
                  <a:gd name="T7" fmla="*/ 14 h 95"/>
                  <a:gd name="T8" fmla="*/ 41 w 64"/>
                  <a:gd name="T9" fmla="*/ 11 h 95"/>
                  <a:gd name="T10" fmla="*/ 38 w 64"/>
                  <a:gd name="T11" fmla="*/ 6 h 95"/>
                  <a:gd name="T12" fmla="*/ 33 w 64"/>
                  <a:gd name="T13" fmla="*/ 2 h 95"/>
                  <a:gd name="T14" fmla="*/ 28 w 64"/>
                  <a:gd name="T15" fmla="*/ 0 h 95"/>
                  <a:gd name="T16" fmla="*/ 31 w 64"/>
                  <a:gd name="T17" fmla="*/ 5 h 95"/>
                  <a:gd name="T18" fmla="*/ 28 w 64"/>
                  <a:gd name="T19" fmla="*/ 10 h 95"/>
                  <a:gd name="T20" fmla="*/ 23 w 64"/>
                  <a:gd name="T21" fmla="*/ 14 h 95"/>
                  <a:gd name="T22" fmla="*/ 17 w 64"/>
                  <a:gd name="T23" fmla="*/ 17 h 95"/>
                  <a:gd name="T24" fmla="*/ 11 w 64"/>
                  <a:gd name="T25" fmla="*/ 26 h 95"/>
                  <a:gd name="T26" fmla="*/ 6 w 64"/>
                  <a:gd name="T27" fmla="*/ 22 h 95"/>
                  <a:gd name="T28" fmla="*/ 6 w 64"/>
                  <a:gd name="T29" fmla="*/ 21 h 95"/>
                  <a:gd name="T30" fmla="*/ 6 w 64"/>
                  <a:gd name="T31" fmla="*/ 18 h 95"/>
                  <a:gd name="T32" fmla="*/ 2 w 64"/>
                  <a:gd name="T33" fmla="*/ 26 h 95"/>
                  <a:gd name="T34" fmla="*/ 3 w 64"/>
                  <a:gd name="T35" fmla="*/ 30 h 95"/>
                  <a:gd name="T36" fmla="*/ 3 w 64"/>
                  <a:gd name="T37" fmla="*/ 32 h 95"/>
                  <a:gd name="T38" fmla="*/ 14 w 64"/>
                  <a:gd name="T39" fmla="*/ 47 h 95"/>
                  <a:gd name="T40" fmla="*/ 23 w 64"/>
                  <a:gd name="T41" fmla="*/ 63 h 95"/>
                  <a:gd name="T42" fmla="*/ 26 w 64"/>
                  <a:gd name="T43" fmla="*/ 70 h 95"/>
                  <a:gd name="T44" fmla="*/ 25 w 64"/>
                  <a:gd name="T45" fmla="*/ 71 h 95"/>
                  <a:gd name="T46" fmla="*/ 28 w 64"/>
                  <a:gd name="T47" fmla="*/ 74 h 95"/>
                  <a:gd name="T48" fmla="*/ 32 w 64"/>
                  <a:gd name="T49" fmla="*/ 79 h 95"/>
                  <a:gd name="T50" fmla="*/ 41 w 64"/>
                  <a:gd name="T51" fmla="*/ 83 h 95"/>
                  <a:gd name="T52" fmla="*/ 48 w 64"/>
                  <a:gd name="T53" fmla="*/ 87 h 95"/>
                  <a:gd name="T54" fmla="*/ 54 w 64"/>
                  <a:gd name="T55" fmla="*/ 93 h 95"/>
                  <a:gd name="T56" fmla="*/ 59 w 64"/>
                  <a:gd name="T57" fmla="*/ 90 h 95"/>
                  <a:gd name="T58" fmla="*/ 61 w 64"/>
                  <a:gd name="T59" fmla="*/ 86 h 95"/>
                  <a:gd name="T60" fmla="*/ 63 w 64"/>
                  <a:gd name="T61" fmla="*/ 82 h 95"/>
                  <a:gd name="T62" fmla="*/ 61 w 64"/>
                  <a:gd name="T63" fmla="*/ 78 h 95"/>
                  <a:gd name="T64" fmla="*/ 61 w 64"/>
                  <a:gd name="T65" fmla="*/ 76 h 95"/>
                  <a:gd name="T66" fmla="*/ 63 w 64"/>
                  <a:gd name="T67" fmla="*/ 74 h 95"/>
                  <a:gd name="T68" fmla="*/ 64 w 64"/>
                  <a:gd name="T69" fmla="*/ 64 h 95"/>
                  <a:gd name="T70" fmla="*/ 62 w 64"/>
                  <a:gd name="T71" fmla="*/ 59 h 95"/>
                  <a:gd name="T72" fmla="*/ 57 w 64"/>
                  <a:gd name="T73" fmla="*/ 57 h 95"/>
                  <a:gd name="T74" fmla="*/ 55 w 64"/>
                  <a:gd name="T75" fmla="*/ 48 h 95"/>
                  <a:gd name="T76" fmla="*/ 50 w 64"/>
                  <a:gd name="T77" fmla="*/ 51 h 95"/>
                  <a:gd name="T78" fmla="*/ 46 w 64"/>
                  <a:gd name="T79" fmla="*/ 51 h 95"/>
                  <a:gd name="T80" fmla="*/ 44 w 64"/>
                  <a:gd name="T81" fmla="*/ 48 h 95"/>
                  <a:gd name="T82" fmla="*/ 40 w 64"/>
                  <a:gd name="T83" fmla="*/ 42 h 95"/>
                  <a:gd name="T84" fmla="*/ 39 w 64"/>
                  <a:gd name="T85" fmla="*/ 35 h 95"/>
                  <a:gd name="T86" fmla="*/ 42 w 64"/>
                  <a:gd name="T87" fmla="*/ 33 h 95"/>
                  <a:gd name="T88" fmla="*/ 42 w 64"/>
                  <a:gd name="T89" fmla="*/ 30 h 95"/>
                  <a:gd name="T90" fmla="*/ 45 w 64"/>
                  <a:gd name="T91" fmla="*/ 25 h 95"/>
                  <a:gd name="T92" fmla="*/ 50 w 64"/>
                  <a:gd name="T93" fmla="*/ 24 h 95"/>
                  <a:gd name="T94" fmla="*/ 53 w 64"/>
                  <a:gd name="T95" fmla="*/ 22 h 95"/>
                  <a:gd name="T96" fmla="*/ 57 w 64"/>
                  <a:gd name="T97" fmla="*/ 2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4" h="95">
                    <a:moveTo>
                      <a:pt x="57" y="21"/>
                    </a:moveTo>
                    <a:cubicBezTo>
                      <a:pt x="53" y="19"/>
                      <a:pt x="59" y="15"/>
                      <a:pt x="56" y="14"/>
                    </a:cubicBezTo>
                    <a:cubicBezTo>
                      <a:pt x="54" y="12"/>
                      <a:pt x="52" y="13"/>
                      <a:pt x="50" y="13"/>
                    </a:cubicBezTo>
                    <a:cubicBezTo>
                      <a:pt x="48" y="12"/>
                      <a:pt x="48" y="14"/>
                      <a:pt x="46" y="14"/>
                    </a:cubicBezTo>
                    <a:cubicBezTo>
                      <a:pt x="44" y="13"/>
                      <a:pt x="42" y="13"/>
                      <a:pt x="41" y="11"/>
                    </a:cubicBezTo>
                    <a:cubicBezTo>
                      <a:pt x="40" y="10"/>
                      <a:pt x="39" y="7"/>
                      <a:pt x="38" y="6"/>
                    </a:cubicBezTo>
                    <a:cubicBezTo>
                      <a:pt x="36" y="5"/>
                      <a:pt x="35" y="3"/>
                      <a:pt x="33" y="2"/>
                    </a:cubicBezTo>
                    <a:cubicBezTo>
                      <a:pt x="32" y="0"/>
                      <a:pt x="30" y="1"/>
                      <a:pt x="28" y="0"/>
                    </a:cubicBezTo>
                    <a:cubicBezTo>
                      <a:pt x="30" y="2"/>
                      <a:pt x="31" y="3"/>
                      <a:pt x="31" y="5"/>
                    </a:cubicBezTo>
                    <a:cubicBezTo>
                      <a:pt x="30" y="7"/>
                      <a:pt x="30" y="9"/>
                      <a:pt x="28" y="10"/>
                    </a:cubicBezTo>
                    <a:cubicBezTo>
                      <a:pt x="26" y="12"/>
                      <a:pt x="25" y="14"/>
                      <a:pt x="23" y="14"/>
                    </a:cubicBezTo>
                    <a:cubicBezTo>
                      <a:pt x="21" y="15"/>
                      <a:pt x="19" y="15"/>
                      <a:pt x="17" y="17"/>
                    </a:cubicBezTo>
                    <a:cubicBezTo>
                      <a:pt x="16" y="18"/>
                      <a:pt x="12" y="27"/>
                      <a:pt x="11" y="26"/>
                    </a:cubicBezTo>
                    <a:cubicBezTo>
                      <a:pt x="9" y="23"/>
                      <a:pt x="8" y="23"/>
                      <a:pt x="6" y="22"/>
                    </a:cubicBezTo>
                    <a:cubicBezTo>
                      <a:pt x="5" y="22"/>
                      <a:pt x="5" y="22"/>
                      <a:pt x="6" y="21"/>
                    </a:cubicBezTo>
                    <a:cubicBezTo>
                      <a:pt x="7" y="20"/>
                      <a:pt x="7" y="19"/>
                      <a:pt x="6" y="18"/>
                    </a:cubicBezTo>
                    <a:cubicBezTo>
                      <a:pt x="4" y="19"/>
                      <a:pt x="0" y="23"/>
                      <a:pt x="2" y="26"/>
                    </a:cubicBezTo>
                    <a:cubicBezTo>
                      <a:pt x="2" y="26"/>
                      <a:pt x="4" y="29"/>
                      <a:pt x="3" y="30"/>
                    </a:cubicBezTo>
                    <a:cubicBezTo>
                      <a:pt x="2" y="30"/>
                      <a:pt x="1" y="31"/>
                      <a:pt x="3" y="32"/>
                    </a:cubicBezTo>
                    <a:cubicBezTo>
                      <a:pt x="8" y="35"/>
                      <a:pt x="12" y="41"/>
                      <a:pt x="14" y="47"/>
                    </a:cubicBezTo>
                    <a:cubicBezTo>
                      <a:pt x="17" y="52"/>
                      <a:pt x="19" y="58"/>
                      <a:pt x="23" y="63"/>
                    </a:cubicBezTo>
                    <a:cubicBezTo>
                      <a:pt x="24" y="65"/>
                      <a:pt x="26" y="67"/>
                      <a:pt x="26" y="70"/>
                    </a:cubicBezTo>
                    <a:cubicBezTo>
                      <a:pt x="26" y="71"/>
                      <a:pt x="25" y="70"/>
                      <a:pt x="25" y="71"/>
                    </a:cubicBezTo>
                    <a:cubicBezTo>
                      <a:pt x="26" y="72"/>
                      <a:pt x="27" y="73"/>
                      <a:pt x="28" y="74"/>
                    </a:cubicBezTo>
                    <a:cubicBezTo>
                      <a:pt x="29" y="76"/>
                      <a:pt x="30" y="78"/>
                      <a:pt x="32" y="79"/>
                    </a:cubicBezTo>
                    <a:cubicBezTo>
                      <a:pt x="35" y="80"/>
                      <a:pt x="38" y="82"/>
                      <a:pt x="41" y="83"/>
                    </a:cubicBezTo>
                    <a:cubicBezTo>
                      <a:pt x="43" y="84"/>
                      <a:pt x="45" y="86"/>
                      <a:pt x="48" y="87"/>
                    </a:cubicBezTo>
                    <a:cubicBezTo>
                      <a:pt x="50" y="89"/>
                      <a:pt x="52" y="91"/>
                      <a:pt x="54" y="93"/>
                    </a:cubicBezTo>
                    <a:cubicBezTo>
                      <a:pt x="58" y="95"/>
                      <a:pt x="57" y="91"/>
                      <a:pt x="59" y="90"/>
                    </a:cubicBezTo>
                    <a:cubicBezTo>
                      <a:pt x="60" y="89"/>
                      <a:pt x="60" y="87"/>
                      <a:pt x="61" y="86"/>
                    </a:cubicBezTo>
                    <a:cubicBezTo>
                      <a:pt x="61" y="85"/>
                      <a:pt x="64" y="83"/>
                      <a:pt x="63" y="82"/>
                    </a:cubicBezTo>
                    <a:cubicBezTo>
                      <a:pt x="61" y="81"/>
                      <a:pt x="60" y="81"/>
                      <a:pt x="61" y="78"/>
                    </a:cubicBezTo>
                    <a:cubicBezTo>
                      <a:pt x="61" y="77"/>
                      <a:pt x="61" y="76"/>
                      <a:pt x="61" y="76"/>
                    </a:cubicBezTo>
                    <a:cubicBezTo>
                      <a:pt x="62" y="75"/>
                      <a:pt x="63" y="74"/>
                      <a:pt x="63" y="74"/>
                    </a:cubicBezTo>
                    <a:cubicBezTo>
                      <a:pt x="64" y="71"/>
                      <a:pt x="62" y="66"/>
                      <a:pt x="64" y="64"/>
                    </a:cubicBezTo>
                    <a:cubicBezTo>
                      <a:pt x="64" y="63"/>
                      <a:pt x="63" y="61"/>
                      <a:pt x="62" y="59"/>
                    </a:cubicBezTo>
                    <a:cubicBezTo>
                      <a:pt x="61" y="56"/>
                      <a:pt x="60" y="56"/>
                      <a:pt x="57" y="57"/>
                    </a:cubicBezTo>
                    <a:cubicBezTo>
                      <a:pt x="53" y="57"/>
                      <a:pt x="55" y="50"/>
                      <a:pt x="55" y="48"/>
                    </a:cubicBezTo>
                    <a:cubicBezTo>
                      <a:pt x="53" y="49"/>
                      <a:pt x="52" y="51"/>
                      <a:pt x="50" y="51"/>
                    </a:cubicBezTo>
                    <a:cubicBezTo>
                      <a:pt x="49" y="51"/>
                      <a:pt x="47" y="51"/>
                      <a:pt x="46" y="51"/>
                    </a:cubicBezTo>
                    <a:cubicBezTo>
                      <a:pt x="45" y="50"/>
                      <a:pt x="45" y="48"/>
                      <a:pt x="44" y="48"/>
                    </a:cubicBezTo>
                    <a:cubicBezTo>
                      <a:pt x="41" y="48"/>
                      <a:pt x="41" y="44"/>
                      <a:pt x="40" y="42"/>
                    </a:cubicBezTo>
                    <a:cubicBezTo>
                      <a:pt x="38" y="40"/>
                      <a:pt x="37" y="37"/>
                      <a:pt x="39" y="35"/>
                    </a:cubicBezTo>
                    <a:cubicBezTo>
                      <a:pt x="40" y="34"/>
                      <a:pt x="42" y="34"/>
                      <a:pt x="42" y="33"/>
                    </a:cubicBezTo>
                    <a:cubicBezTo>
                      <a:pt x="42" y="32"/>
                      <a:pt x="42" y="31"/>
                      <a:pt x="42" y="30"/>
                    </a:cubicBezTo>
                    <a:cubicBezTo>
                      <a:pt x="42" y="27"/>
                      <a:pt x="42" y="26"/>
                      <a:pt x="45" y="25"/>
                    </a:cubicBezTo>
                    <a:cubicBezTo>
                      <a:pt x="47" y="24"/>
                      <a:pt x="48" y="24"/>
                      <a:pt x="50" y="24"/>
                    </a:cubicBezTo>
                    <a:cubicBezTo>
                      <a:pt x="51" y="24"/>
                      <a:pt x="52" y="23"/>
                      <a:pt x="53" y="22"/>
                    </a:cubicBezTo>
                    <a:cubicBezTo>
                      <a:pt x="54" y="22"/>
                      <a:pt x="59" y="23"/>
                      <a:pt x="57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3" name="Freeform 625">
                <a:extLst>
                  <a:ext uri="{FF2B5EF4-FFF2-40B4-BE49-F238E27FC236}">
                    <a16:creationId xmlns:a16="http://schemas.microsoft.com/office/drawing/2014/main" id="{8C2A5F4D-D511-8047-BFE3-3EB2217D6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3829" y="9766032"/>
                <a:ext cx="371754" cy="1914742"/>
              </a:xfrm>
              <a:custGeom>
                <a:avLst/>
                <a:gdLst>
                  <a:gd name="T0" fmla="*/ 38 w 44"/>
                  <a:gd name="T1" fmla="*/ 20 h 212"/>
                  <a:gd name="T2" fmla="*/ 36 w 44"/>
                  <a:gd name="T3" fmla="*/ 12 h 212"/>
                  <a:gd name="T4" fmla="*/ 34 w 44"/>
                  <a:gd name="T5" fmla="*/ 5 h 212"/>
                  <a:gd name="T6" fmla="*/ 30 w 44"/>
                  <a:gd name="T7" fmla="*/ 3 h 212"/>
                  <a:gd name="T8" fmla="*/ 28 w 44"/>
                  <a:gd name="T9" fmla="*/ 15 h 212"/>
                  <a:gd name="T10" fmla="*/ 26 w 44"/>
                  <a:gd name="T11" fmla="*/ 31 h 212"/>
                  <a:gd name="T12" fmla="*/ 23 w 44"/>
                  <a:gd name="T13" fmla="*/ 56 h 212"/>
                  <a:gd name="T14" fmla="*/ 21 w 44"/>
                  <a:gd name="T15" fmla="*/ 68 h 212"/>
                  <a:gd name="T16" fmla="*/ 21 w 44"/>
                  <a:gd name="T17" fmla="*/ 80 h 212"/>
                  <a:gd name="T18" fmla="*/ 20 w 44"/>
                  <a:gd name="T19" fmla="*/ 88 h 212"/>
                  <a:gd name="T20" fmla="*/ 11 w 44"/>
                  <a:gd name="T21" fmla="*/ 110 h 212"/>
                  <a:gd name="T22" fmla="*/ 10 w 44"/>
                  <a:gd name="T23" fmla="*/ 132 h 212"/>
                  <a:gd name="T24" fmla="*/ 17 w 44"/>
                  <a:gd name="T25" fmla="*/ 133 h 212"/>
                  <a:gd name="T26" fmla="*/ 16 w 44"/>
                  <a:gd name="T27" fmla="*/ 136 h 212"/>
                  <a:gd name="T28" fmla="*/ 14 w 44"/>
                  <a:gd name="T29" fmla="*/ 145 h 212"/>
                  <a:gd name="T30" fmla="*/ 15 w 44"/>
                  <a:gd name="T31" fmla="*/ 150 h 212"/>
                  <a:gd name="T32" fmla="*/ 13 w 44"/>
                  <a:gd name="T33" fmla="*/ 152 h 212"/>
                  <a:gd name="T34" fmla="*/ 11 w 44"/>
                  <a:gd name="T35" fmla="*/ 158 h 212"/>
                  <a:gd name="T36" fmla="*/ 8 w 44"/>
                  <a:gd name="T37" fmla="*/ 159 h 212"/>
                  <a:gd name="T38" fmla="*/ 4 w 44"/>
                  <a:gd name="T39" fmla="*/ 159 h 212"/>
                  <a:gd name="T40" fmla="*/ 0 w 44"/>
                  <a:gd name="T41" fmla="*/ 164 h 212"/>
                  <a:gd name="T42" fmla="*/ 2 w 44"/>
                  <a:gd name="T43" fmla="*/ 163 h 212"/>
                  <a:gd name="T44" fmla="*/ 7 w 44"/>
                  <a:gd name="T45" fmla="*/ 171 h 212"/>
                  <a:gd name="T46" fmla="*/ 11 w 44"/>
                  <a:gd name="T47" fmla="*/ 173 h 212"/>
                  <a:gd name="T48" fmla="*/ 7 w 44"/>
                  <a:gd name="T49" fmla="*/ 174 h 212"/>
                  <a:gd name="T50" fmla="*/ 7 w 44"/>
                  <a:gd name="T51" fmla="*/ 179 h 212"/>
                  <a:gd name="T52" fmla="*/ 9 w 44"/>
                  <a:gd name="T53" fmla="*/ 182 h 212"/>
                  <a:gd name="T54" fmla="*/ 9 w 44"/>
                  <a:gd name="T55" fmla="*/ 185 h 212"/>
                  <a:gd name="T56" fmla="*/ 7 w 44"/>
                  <a:gd name="T57" fmla="*/ 187 h 212"/>
                  <a:gd name="T58" fmla="*/ 10 w 44"/>
                  <a:gd name="T59" fmla="*/ 190 h 212"/>
                  <a:gd name="T60" fmla="*/ 8 w 44"/>
                  <a:gd name="T61" fmla="*/ 193 h 212"/>
                  <a:gd name="T62" fmla="*/ 11 w 44"/>
                  <a:gd name="T63" fmla="*/ 194 h 212"/>
                  <a:gd name="T64" fmla="*/ 11 w 44"/>
                  <a:gd name="T65" fmla="*/ 198 h 212"/>
                  <a:gd name="T66" fmla="*/ 15 w 44"/>
                  <a:gd name="T67" fmla="*/ 197 h 212"/>
                  <a:gd name="T68" fmla="*/ 15 w 44"/>
                  <a:gd name="T69" fmla="*/ 197 h 212"/>
                  <a:gd name="T70" fmla="*/ 16 w 44"/>
                  <a:gd name="T71" fmla="*/ 198 h 212"/>
                  <a:gd name="T72" fmla="*/ 18 w 44"/>
                  <a:gd name="T73" fmla="*/ 202 h 212"/>
                  <a:gd name="T74" fmla="*/ 16 w 44"/>
                  <a:gd name="T75" fmla="*/ 207 h 212"/>
                  <a:gd name="T76" fmla="*/ 18 w 44"/>
                  <a:gd name="T77" fmla="*/ 209 h 212"/>
                  <a:gd name="T78" fmla="*/ 25 w 44"/>
                  <a:gd name="T79" fmla="*/ 204 h 212"/>
                  <a:gd name="T80" fmla="*/ 26 w 44"/>
                  <a:gd name="T81" fmla="*/ 199 h 212"/>
                  <a:gd name="T82" fmla="*/ 17 w 44"/>
                  <a:gd name="T83" fmla="*/ 192 h 212"/>
                  <a:gd name="T84" fmla="*/ 12 w 44"/>
                  <a:gd name="T85" fmla="*/ 185 h 212"/>
                  <a:gd name="T86" fmla="*/ 15 w 44"/>
                  <a:gd name="T87" fmla="*/ 177 h 212"/>
                  <a:gd name="T88" fmla="*/ 17 w 44"/>
                  <a:gd name="T89" fmla="*/ 169 h 212"/>
                  <a:gd name="T90" fmla="*/ 21 w 44"/>
                  <a:gd name="T91" fmla="*/ 158 h 212"/>
                  <a:gd name="T92" fmla="*/ 21 w 44"/>
                  <a:gd name="T93" fmla="*/ 152 h 212"/>
                  <a:gd name="T94" fmla="*/ 19 w 44"/>
                  <a:gd name="T95" fmla="*/ 140 h 212"/>
                  <a:gd name="T96" fmla="*/ 23 w 44"/>
                  <a:gd name="T97" fmla="*/ 117 h 212"/>
                  <a:gd name="T98" fmla="*/ 26 w 44"/>
                  <a:gd name="T99" fmla="*/ 102 h 212"/>
                  <a:gd name="T100" fmla="*/ 29 w 44"/>
                  <a:gd name="T101" fmla="*/ 85 h 212"/>
                  <a:gd name="T102" fmla="*/ 27 w 44"/>
                  <a:gd name="T103" fmla="*/ 73 h 212"/>
                  <a:gd name="T104" fmla="*/ 30 w 44"/>
                  <a:gd name="T105" fmla="*/ 62 h 212"/>
                  <a:gd name="T106" fmla="*/ 34 w 44"/>
                  <a:gd name="T107" fmla="*/ 54 h 212"/>
                  <a:gd name="T108" fmla="*/ 36 w 44"/>
                  <a:gd name="T109" fmla="*/ 44 h 212"/>
                  <a:gd name="T110" fmla="*/ 40 w 44"/>
                  <a:gd name="T111" fmla="*/ 35 h 212"/>
                  <a:gd name="T112" fmla="*/ 40 w 44"/>
                  <a:gd name="T113" fmla="*/ 28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212">
                    <a:moveTo>
                      <a:pt x="40" y="28"/>
                    </a:moveTo>
                    <a:cubicBezTo>
                      <a:pt x="38" y="27"/>
                      <a:pt x="40" y="22"/>
                      <a:pt x="38" y="20"/>
                    </a:cubicBezTo>
                    <a:cubicBezTo>
                      <a:pt x="37" y="19"/>
                      <a:pt x="35" y="16"/>
                      <a:pt x="36" y="14"/>
                    </a:cubicBezTo>
                    <a:cubicBezTo>
                      <a:pt x="38" y="13"/>
                      <a:pt x="35" y="13"/>
                      <a:pt x="36" y="12"/>
                    </a:cubicBezTo>
                    <a:cubicBezTo>
                      <a:pt x="37" y="11"/>
                      <a:pt x="36" y="10"/>
                      <a:pt x="35" y="9"/>
                    </a:cubicBezTo>
                    <a:cubicBezTo>
                      <a:pt x="34" y="8"/>
                      <a:pt x="34" y="7"/>
                      <a:pt x="34" y="5"/>
                    </a:cubicBezTo>
                    <a:cubicBezTo>
                      <a:pt x="34" y="3"/>
                      <a:pt x="33" y="2"/>
                      <a:pt x="32" y="0"/>
                    </a:cubicBezTo>
                    <a:cubicBezTo>
                      <a:pt x="31" y="1"/>
                      <a:pt x="30" y="2"/>
                      <a:pt x="30" y="3"/>
                    </a:cubicBezTo>
                    <a:cubicBezTo>
                      <a:pt x="29" y="5"/>
                      <a:pt x="27" y="4"/>
                      <a:pt x="28" y="6"/>
                    </a:cubicBezTo>
                    <a:cubicBezTo>
                      <a:pt x="28" y="9"/>
                      <a:pt x="28" y="12"/>
                      <a:pt x="28" y="15"/>
                    </a:cubicBezTo>
                    <a:cubicBezTo>
                      <a:pt x="28" y="19"/>
                      <a:pt x="29" y="24"/>
                      <a:pt x="28" y="28"/>
                    </a:cubicBezTo>
                    <a:cubicBezTo>
                      <a:pt x="27" y="29"/>
                      <a:pt x="26" y="30"/>
                      <a:pt x="26" y="31"/>
                    </a:cubicBezTo>
                    <a:cubicBezTo>
                      <a:pt x="26" y="33"/>
                      <a:pt x="27" y="35"/>
                      <a:pt x="27" y="37"/>
                    </a:cubicBezTo>
                    <a:cubicBezTo>
                      <a:pt x="27" y="43"/>
                      <a:pt x="25" y="50"/>
                      <a:pt x="23" y="56"/>
                    </a:cubicBezTo>
                    <a:cubicBezTo>
                      <a:pt x="22" y="59"/>
                      <a:pt x="22" y="61"/>
                      <a:pt x="23" y="64"/>
                    </a:cubicBezTo>
                    <a:cubicBezTo>
                      <a:pt x="23" y="66"/>
                      <a:pt x="23" y="67"/>
                      <a:pt x="21" y="68"/>
                    </a:cubicBezTo>
                    <a:cubicBezTo>
                      <a:pt x="20" y="69"/>
                      <a:pt x="21" y="70"/>
                      <a:pt x="21" y="71"/>
                    </a:cubicBezTo>
                    <a:cubicBezTo>
                      <a:pt x="21" y="74"/>
                      <a:pt x="21" y="77"/>
                      <a:pt x="21" y="80"/>
                    </a:cubicBezTo>
                    <a:cubicBezTo>
                      <a:pt x="21" y="81"/>
                      <a:pt x="21" y="83"/>
                      <a:pt x="21" y="84"/>
                    </a:cubicBezTo>
                    <a:cubicBezTo>
                      <a:pt x="20" y="85"/>
                      <a:pt x="21" y="87"/>
                      <a:pt x="20" y="88"/>
                    </a:cubicBezTo>
                    <a:cubicBezTo>
                      <a:pt x="18" y="93"/>
                      <a:pt x="16" y="98"/>
                      <a:pt x="14" y="103"/>
                    </a:cubicBezTo>
                    <a:cubicBezTo>
                      <a:pt x="13" y="106"/>
                      <a:pt x="10" y="107"/>
                      <a:pt x="11" y="110"/>
                    </a:cubicBezTo>
                    <a:cubicBezTo>
                      <a:pt x="12" y="113"/>
                      <a:pt x="14" y="118"/>
                      <a:pt x="12" y="122"/>
                    </a:cubicBezTo>
                    <a:cubicBezTo>
                      <a:pt x="10" y="124"/>
                      <a:pt x="8" y="129"/>
                      <a:pt x="10" y="132"/>
                    </a:cubicBezTo>
                    <a:cubicBezTo>
                      <a:pt x="11" y="134"/>
                      <a:pt x="12" y="134"/>
                      <a:pt x="13" y="133"/>
                    </a:cubicBezTo>
                    <a:cubicBezTo>
                      <a:pt x="14" y="132"/>
                      <a:pt x="18" y="132"/>
                      <a:pt x="17" y="133"/>
                    </a:cubicBezTo>
                    <a:cubicBezTo>
                      <a:pt x="17" y="133"/>
                      <a:pt x="16" y="133"/>
                      <a:pt x="15" y="134"/>
                    </a:cubicBezTo>
                    <a:cubicBezTo>
                      <a:pt x="15" y="135"/>
                      <a:pt x="15" y="135"/>
                      <a:pt x="16" y="136"/>
                    </a:cubicBezTo>
                    <a:cubicBezTo>
                      <a:pt x="16" y="136"/>
                      <a:pt x="15" y="137"/>
                      <a:pt x="15" y="137"/>
                    </a:cubicBezTo>
                    <a:cubicBezTo>
                      <a:pt x="14" y="139"/>
                      <a:pt x="13" y="143"/>
                      <a:pt x="14" y="145"/>
                    </a:cubicBezTo>
                    <a:cubicBezTo>
                      <a:pt x="14" y="146"/>
                      <a:pt x="14" y="146"/>
                      <a:pt x="13" y="148"/>
                    </a:cubicBezTo>
                    <a:cubicBezTo>
                      <a:pt x="12" y="149"/>
                      <a:pt x="14" y="149"/>
                      <a:pt x="15" y="150"/>
                    </a:cubicBezTo>
                    <a:cubicBezTo>
                      <a:pt x="15" y="150"/>
                      <a:pt x="15" y="150"/>
                      <a:pt x="14" y="151"/>
                    </a:cubicBezTo>
                    <a:cubicBezTo>
                      <a:pt x="13" y="151"/>
                      <a:pt x="11" y="152"/>
                      <a:pt x="13" y="152"/>
                    </a:cubicBezTo>
                    <a:cubicBezTo>
                      <a:pt x="12" y="153"/>
                      <a:pt x="13" y="156"/>
                      <a:pt x="14" y="156"/>
                    </a:cubicBezTo>
                    <a:cubicBezTo>
                      <a:pt x="13" y="156"/>
                      <a:pt x="10" y="155"/>
                      <a:pt x="11" y="158"/>
                    </a:cubicBezTo>
                    <a:cubicBezTo>
                      <a:pt x="11" y="158"/>
                      <a:pt x="12" y="163"/>
                      <a:pt x="10" y="162"/>
                    </a:cubicBezTo>
                    <a:cubicBezTo>
                      <a:pt x="10" y="162"/>
                      <a:pt x="8" y="160"/>
                      <a:pt x="8" y="159"/>
                    </a:cubicBezTo>
                    <a:cubicBezTo>
                      <a:pt x="6" y="158"/>
                      <a:pt x="7" y="157"/>
                      <a:pt x="5" y="158"/>
                    </a:cubicBezTo>
                    <a:cubicBezTo>
                      <a:pt x="5" y="158"/>
                      <a:pt x="4" y="159"/>
                      <a:pt x="4" y="159"/>
                    </a:cubicBezTo>
                    <a:cubicBezTo>
                      <a:pt x="4" y="160"/>
                      <a:pt x="5" y="160"/>
                      <a:pt x="4" y="161"/>
                    </a:cubicBezTo>
                    <a:cubicBezTo>
                      <a:pt x="4" y="162"/>
                      <a:pt x="0" y="162"/>
                      <a:pt x="0" y="164"/>
                    </a:cubicBezTo>
                    <a:cubicBezTo>
                      <a:pt x="0" y="164"/>
                      <a:pt x="1" y="165"/>
                      <a:pt x="2" y="165"/>
                    </a:cubicBezTo>
                    <a:cubicBezTo>
                      <a:pt x="2" y="165"/>
                      <a:pt x="1" y="164"/>
                      <a:pt x="2" y="163"/>
                    </a:cubicBezTo>
                    <a:cubicBezTo>
                      <a:pt x="2" y="163"/>
                      <a:pt x="5" y="165"/>
                      <a:pt x="7" y="164"/>
                    </a:cubicBezTo>
                    <a:cubicBezTo>
                      <a:pt x="11" y="163"/>
                      <a:pt x="5" y="170"/>
                      <a:pt x="7" y="171"/>
                    </a:cubicBezTo>
                    <a:cubicBezTo>
                      <a:pt x="8" y="171"/>
                      <a:pt x="10" y="170"/>
                      <a:pt x="11" y="171"/>
                    </a:cubicBezTo>
                    <a:cubicBezTo>
                      <a:pt x="12" y="171"/>
                      <a:pt x="12" y="174"/>
                      <a:pt x="11" y="173"/>
                    </a:cubicBezTo>
                    <a:cubicBezTo>
                      <a:pt x="11" y="173"/>
                      <a:pt x="8" y="171"/>
                      <a:pt x="8" y="172"/>
                    </a:cubicBezTo>
                    <a:cubicBezTo>
                      <a:pt x="7" y="173"/>
                      <a:pt x="6" y="173"/>
                      <a:pt x="7" y="174"/>
                    </a:cubicBezTo>
                    <a:cubicBezTo>
                      <a:pt x="7" y="174"/>
                      <a:pt x="9" y="176"/>
                      <a:pt x="8" y="176"/>
                    </a:cubicBezTo>
                    <a:cubicBezTo>
                      <a:pt x="7" y="176"/>
                      <a:pt x="7" y="179"/>
                      <a:pt x="7" y="179"/>
                    </a:cubicBezTo>
                    <a:cubicBezTo>
                      <a:pt x="6" y="182"/>
                      <a:pt x="9" y="178"/>
                      <a:pt x="9" y="178"/>
                    </a:cubicBezTo>
                    <a:cubicBezTo>
                      <a:pt x="9" y="178"/>
                      <a:pt x="8" y="183"/>
                      <a:pt x="9" y="182"/>
                    </a:cubicBezTo>
                    <a:cubicBezTo>
                      <a:pt x="9" y="182"/>
                      <a:pt x="8" y="182"/>
                      <a:pt x="8" y="183"/>
                    </a:cubicBezTo>
                    <a:cubicBezTo>
                      <a:pt x="7" y="184"/>
                      <a:pt x="8" y="184"/>
                      <a:pt x="9" y="185"/>
                    </a:cubicBezTo>
                    <a:cubicBezTo>
                      <a:pt x="9" y="185"/>
                      <a:pt x="7" y="186"/>
                      <a:pt x="7" y="186"/>
                    </a:cubicBezTo>
                    <a:cubicBezTo>
                      <a:pt x="6" y="186"/>
                      <a:pt x="7" y="186"/>
                      <a:pt x="7" y="187"/>
                    </a:cubicBezTo>
                    <a:cubicBezTo>
                      <a:pt x="6" y="189"/>
                      <a:pt x="10" y="189"/>
                      <a:pt x="10" y="188"/>
                    </a:cubicBezTo>
                    <a:cubicBezTo>
                      <a:pt x="10" y="189"/>
                      <a:pt x="9" y="189"/>
                      <a:pt x="10" y="190"/>
                    </a:cubicBezTo>
                    <a:cubicBezTo>
                      <a:pt x="10" y="190"/>
                      <a:pt x="10" y="190"/>
                      <a:pt x="10" y="190"/>
                    </a:cubicBezTo>
                    <a:cubicBezTo>
                      <a:pt x="10" y="191"/>
                      <a:pt x="8" y="192"/>
                      <a:pt x="8" y="193"/>
                    </a:cubicBezTo>
                    <a:cubicBezTo>
                      <a:pt x="7" y="195"/>
                      <a:pt x="10" y="192"/>
                      <a:pt x="11" y="192"/>
                    </a:cubicBezTo>
                    <a:cubicBezTo>
                      <a:pt x="10" y="193"/>
                      <a:pt x="11" y="194"/>
                      <a:pt x="11" y="194"/>
                    </a:cubicBezTo>
                    <a:cubicBezTo>
                      <a:pt x="11" y="195"/>
                      <a:pt x="8" y="196"/>
                      <a:pt x="8" y="196"/>
                    </a:cubicBezTo>
                    <a:cubicBezTo>
                      <a:pt x="10" y="197"/>
                      <a:pt x="10" y="196"/>
                      <a:pt x="11" y="198"/>
                    </a:cubicBezTo>
                    <a:cubicBezTo>
                      <a:pt x="12" y="200"/>
                      <a:pt x="14" y="195"/>
                      <a:pt x="13" y="195"/>
                    </a:cubicBezTo>
                    <a:cubicBezTo>
                      <a:pt x="14" y="195"/>
                      <a:pt x="14" y="196"/>
                      <a:pt x="15" y="197"/>
                    </a:cubicBezTo>
                    <a:cubicBezTo>
                      <a:pt x="15" y="197"/>
                      <a:pt x="15" y="195"/>
                      <a:pt x="15" y="195"/>
                    </a:cubicBezTo>
                    <a:cubicBezTo>
                      <a:pt x="15" y="195"/>
                      <a:pt x="15" y="197"/>
                      <a:pt x="15" y="197"/>
                    </a:cubicBezTo>
                    <a:cubicBezTo>
                      <a:pt x="16" y="196"/>
                      <a:pt x="16" y="195"/>
                      <a:pt x="16" y="196"/>
                    </a:cubicBezTo>
                    <a:cubicBezTo>
                      <a:pt x="17" y="196"/>
                      <a:pt x="16" y="198"/>
                      <a:pt x="16" y="198"/>
                    </a:cubicBezTo>
                    <a:cubicBezTo>
                      <a:pt x="15" y="199"/>
                      <a:pt x="17" y="199"/>
                      <a:pt x="16" y="200"/>
                    </a:cubicBezTo>
                    <a:cubicBezTo>
                      <a:pt x="15" y="202"/>
                      <a:pt x="17" y="201"/>
                      <a:pt x="18" y="202"/>
                    </a:cubicBezTo>
                    <a:cubicBezTo>
                      <a:pt x="21" y="202"/>
                      <a:pt x="24" y="204"/>
                      <a:pt x="21" y="206"/>
                    </a:cubicBezTo>
                    <a:cubicBezTo>
                      <a:pt x="20" y="207"/>
                      <a:pt x="17" y="206"/>
                      <a:pt x="16" y="207"/>
                    </a:cubicBezTo>
                    <a:cubicBezTo>
                      <a:pt x="15" y="209"/>
                      <a:pt x="18" y="208"/>
                      <a:pt x="19" y="209"/>
                    </a:cubicBezTo>
                    <a:cubicBezTo>
                      <a:pt x="18" y="209"/>
                      <a:pt x="18" y="209"/>
                      <a:pt x="18" y="209"/>
                    </a:cubicBezTo>
                    <a:cubicBezTo>
                      <a:pt x="18" y="209"/>
                      <a:pt x="22" y="212"/>
                      <a:pt x="24" y="210"/>
                    </a:cubicBezTo>
                    <a:cubicBezTo>
                      <a:pt x="25" y="208"/>
                      <a:pt x="23" y="206"/>
                      <a:pt x="25" y="204"/>
                    </a:cubicBezTo>
                    <a:cubicBezTo>
                      <a:pt x="26" y="202"/>
                      <a:pt x="29" y="202"/>
                      <a:pt x="30" y="202"/>
                    </a:cubicBezTo>
                    <a:cubicBezTo>
                      <a:pt x="35" y="199"/>
                      <a:pt x="28" y="199"/>
                      <a:pt x="26" y="199"/>
                    </a:cubicBezTo>
                    <a:cubicBezTo>
                      <a:pt x="24" y="199"/>
                      <a:pt x="21" y="199"/>
                      <a:pt x="19" y="198"/>
                    </a:cubicBezTo>
                    <a:cubicBezTo>
                      <a:pt x="17" y="196"/>
                      <a:pt x="17" y="196"/>
                      <a:pt x="17" y="192"/>
                    </a:cubicBezTo>
                    <a:cubicBezTo>
                      <a:pt x="17" y="188"/>
                      <a:pt x="16" y="191"/>
                      <a:pt x="13" y="189"/>
                    </a:cubicBezTo>
                    <a:cubicBezTo>
                      <a:pt x="12" y="189"/>
                      <a:pt x="12" y="186"/>
                      <a:pt x="12" y="185"/>
                    </a:cubicBezTo>
                    <a:cubicBezTo>
                      <a:pt x="11" y="183"/>
                      <a:pt x="11" y="180"/>
                      <a:pt x="13" y="179"/>
                    </a:cubicBezTo>
                    <a:cubicBezTo>
                      <a:pt x="14" y="178"/>
                      <a:pt x="14" y="178"/>
                      <a:pt x="15" y="177"/>
                    </a:cubicBezTo>
                    <a:cubicBezTo>
                      <a:pt x="15" y="176"/>
                      <a:pt x="16" y="175"/>
                      <a:pt x="17" y="175"/>
                    </a:cubicBezTo>
                    <a:cubicBezTo>
                      <a:pt x="18" y="174"/>
                      <a:pt x="16" y="171"/>
                      <a:pt x="17" y="169"/>
                    </a:cubicBezTo>
                    <a:cubicBezTo>
                      <a:pt x="17" y="168"/>
                      <a:pt x="19" y="167"/>
                      <a:pt x="20" y="165"/>
                    </a:cubicBezTo>
                    <a:cubicBezTo>
                      <a:pt x="20" y="163"/>
                      <a:pt x="20" y="160"/>
                      <a:pt x="21" y="158"/>
                    </a:cubicBezTo>
                    <a:cubicBezTo>
                      <a:pt x="21" y="156"/>
                      <a:pt x="23" y="156"/>
                      <a:pt x="21" y="154"/>
                    </a:cubicBezTo>
                    <a:cubicBezTo>
                      <a:pt x="20" y="153"/>
                      <a:pt x="17" y="153"/>
                      <a:pt x="21" y="152"/>
                    </a:cubicBezTo>
                    <a:cubicBezTo>
                      <a:pt x="26" y="151"/>
                      <a:pt x="20" y="151"/>
                      <a:pt x="19" y="149"/>
                    </a:cubicBezTo>
                    <a:cubicBezTo>
                      <a:pt x="19" y="146"/>
                      <a:pt x="19" y="142"/>
                      <a:pt x="19" y="140"/>
                    </a:cubicBezTo>
                    <a:cubicBezTo>
                      <a:pt x="19" y="136"/>
                      <a:pt x="19" y="131"/>
                      <a:pt x="19" y="127"/>
                    </a:cubicBezTo>
                    <a:cubicBezTo>
                      <a:pt x="20" y="124"/>
                      <a:pt x="21" y="119"/>
                      <a:pt x="23" y="117"/>
                    </a:cubicBezTo>
                    <a:cubicBezTo>
                      <a:pt x="26" y="114"/>
                      <a:pt x="23" y="109"/>
                      <a:pt x="23" y="106"/>
                    </a:cubicBezTo>
                    <a:cubicBezTo>
                      <a:pt x="23" y="104"/>
                      <a:pt x="24" y="103"/>
                      <a:pt x="26" y="102"/>
                    </a:cubicBezTo>
                    <a:cubicBezTo>
                      <a:pt x="28" y="100"/>
                      <a:pt x="27" y="99"/>
                      <a:pt x="27" y="96"/>
                    </a:cubicBezTo>
                    <a:cubicBezTo>
                      <a:pt x="27" y="92"/>
                      <a:pt x="30" y="89"/>
                      <a:pt x="29" y="85"/>
                    </a:cubicBezTo>
                    <a:cubicBezTo>
                      <a:pt x="29" y="82"/>
                      <a:pt x="28" y="79"/>
                      <a:pt x="27" y="76"/>
                    </a:cubicBezTo>
                    <a:cubicBezTo>
                      <a:pt x="27" y="75"/>
                      <a:pt x="26" y="74"/>
                      <a:pt x="27" y="73"/>
                    </a:cubicBezTo>
                    <a:cubicBezTo>
                      <a:pt x="28" y="72"/>
                      <a:pt x="29" y="68"/>
                      <a:pt x="29" y="67"/>
                    </a:cubicBezTo>
                    <a:cubicBezTo>
                      <a:pt x="29" y="66"/>
                      <a:pt x="28" y="64"/>
                      <a:pt x="30" y="62"/>
                    </a:cubicBezTo>
                    <a:cubicBezTo>
                      <a:pt x="31" y="61"/>
                      <a:pt x="30" y="59"/>
                      <a:pt x="31" y="58"/>
                    </a:cubicBezTo>
                    <a:cubicBezTo>
                      <a:pt x="31" y="56"/>
                      <a:pt x="33" y="55"/>
                      <a:pt x="34" y="54"/>
                    </a:cubicBezTo>
                    <a:cubicBezTo>
                      <a:pt x="34" y="53"/>
                      <a:pt x="37" y="50"/>
                      <a:pt x="37" y="49"/>
                    </a:cubicBezTo>
                    <a:cubicBezTo>
                      <a:pt x="37" y="48"/>
                      <a:pt x="36" y="46"/>
                      <a:pt x="36" y="44"/>
                    </a:cubicBezTo>
                    <a:cubicBezTo>
                      <a:pt x="36" y="42"/>
                      <a:pt x="36" y="41"/>
                      <a:pt x="36" y="39"/>
                    </a:cubicBezTo>
                    <a:cubicBezTo>
                      <a:pt x="36" y="36"/>
                      <a:pt x="37" y="36"/>
                      <a:pt x="40" y="35"/>
                    </a:cubicBezTo>
                    <a:cubicBezTo>
                      <a:pt x="44" y="34"/>
                      <a:pt x="44" y="32"/>
                      <a:pt x="44" y="28"/>
                    </a:cubicBezTo>
                    <a:cubicBezTo>
                      <a:pt x="43" y="29"/>
                      <a:pt x="41" y="29"/>
                      <a:pt x="40" y="28"/>
                    </a:cubicBezTo>
                    <a:cubicBezTo>
                      <a:pt x="40" y="28"/>
                      <a:pt x="40" y="29"/>
                      <a:pt x="40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4" name="Freeform 626">
                <a:extLst>
                  <a:ext uri="{FF2B5EF4-FFF2-40B4-BE49-F238E27FC236}">
                    <a16:creationId xmlns:a16="http://schemas.microsoft.com/office/drawing/2014/main" id="{95128923-8282-BC4B-91D7-52F816943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6504" y="9397220"/>
                <a:ext cx="546015" cy="630052"/>
              </a:xfrm>
              <a:custGeom>
                <a:avLst/>
                <a:gdLst>
                  <a:gd name="T0" fmla="*/ 61 w 64"/>
                  <a:gd name="T1" fmla="*/ 42 h 70"/>
                  <a:gd name="T2" fmla="*/ 58 w 64"/>
                  <a:gd name="T3" fmla="*/ 35 h 70"/>
                  <a:gd name="T4" fmla="*/ 50 w 64"/>
                  <a:gd name="T5" fmla="*/ 35 h 70"/>
                  <a:gd name="T6" fmla="*/ 49 w 64"/>
                  <a:gd name="T7" fmla="*/ 33 h 70"/>
                  <a:gd name="T8" fmla="*/ 47 w 64"/>
                  <a:gd name="T9" fmla="*/ 30 h 70"/>
                  <a:gd name="T10" fmla="*/ 48 w 64"/>
                  <a:gd name="T11" fmla="*/ 28 h 70"/>
                  <a:gd name="T12" fmla="*/ 47 w 64"/>
                  <a:gd name="T13" fmla="*/ 26 h 70"/>
                  <a:gd name="T14" fmla="*/ 47 w 64"/>
                  <a:gd name="T15" fmla="*/ 23 h 70"/>
                  <a:gd name="T16" fmla="*/ 41 w 64"/>
                  <a:gd name="T17" fmla="*/ 21 h 70"/>
                  <a:gd name="T18" fmla="*/ 37 w 64"/>
                  <a:gd name="T19" fmla="*/ 18 h 70"/>
                  <a:gd name="T20" fmla="*/ 33 w 64"/>
                  <a:gd name="T21" fmla="*/ 16 h 70"/>
                  <a:gd name="T22" fmla="*/ 29 w 64"/>
                  <a:gd name="T23" fmla="*/ 16 h 70"/>
                  <a:gd name="T24" fmla="*/ 23 w 64"/>
                  <a:gd name="T25" fmla="*/ 9 h 70"/>
                  <a:gd name="T26" fmla="*/ 23 w 64"/>
                  <a:gd name="T27" fmla="*/ 6 h 70"/>
                  <a:gd name="T28" fmla="*/ 23 w 64"/>
                  <a:gd name="T29" fmla="*/ 4 h 70"/>
                  <a:gd name="T30" fmla="*/ 18 w 64"/>
                  <a:gd name="T31" fmla="*/ 3 h 70"/>
                  <a:gd name="T32" fmla="*/ 10 w 64"/>
                  <a:gd name="T33" fmla="*/ 6 h 70"/>
                  <a:gd name="T34" fmla="*/ 7 w 64"/>
                  <a:gd name="T35" fmla="*/ 9 h 70"/>
                  <a:gd name="T36" fmla="*/ 2 w 64"/>
                  <a:gd name="T37" fmla="*/ 8 h 70"/>
                  <a:gd name="T38" fmla="*/ 6 w 64"/>
                  <a:gd name="T39" fmla="*/ 16 h 70"/>
                  <a:gd name="T40" fmla="*/ 5 w 64"/>
                  <a:gd name="T41" fmla="*/ 23 h 70"/>
                  <a:gd name="T42" fmla="*/ 4 w 64"/>
                  <a:gd name="T43" fmla="*/ 27 h 70"/>
                  <a:gd name="T44" fmla="*/ 3 w 64"/>
                  <a:gd name="T45" fmla="*/ 31 h 70"/>
                  <a:gd name="T46" fmla="*/ 5 w 64"/>
                  <a:gd name="T47" fmla="*/ 35 h 70"/>
                  <a:gd name="T48" fmla="*/ 3 w 64"/>
                  <a:gd name="T49" fmla="*/ 38 h 70"/>
                  <a:gd name="T50" fmla="*/ 4 w 64"/>
                  <a:gd name="T51" fmla="*/ 46 h 70"/>
                  <a:gd name="T52" fmla="*/ 4 w 64"/>
                  <a:gd name="T53" fmla="*/ 49 h 70"/>
                  <a:gd name="T54" fmla="*/ 7 w 64"/>
                  <a:gd name="T55" fmla="*/ 52 h 70"/>
                  <a:gd name="T56" fmla="*/ 7 w 64"/>
                  <a:gd name="T57" fmla="*/ 54 h 70"/>
                  <a:gd name="T58" fmla="*/ 6 w 64"/>
                  <a:gd name="T59" fmla="*/ 56 h 70"/>
                  <a:gd name="T60" fmla="*/ 9 w 64"/>
                  <a:gd name="T61" fmla="*/ 63 h 70"/>
                  <a:gd name="T62" fmla="*/ 13 w 64"/>
                  <a:gd name="T63" fmla="*/ 69 h 70"/>
                  <a:gd name="T64" fmla="*/ 14 w 64"/>
                  <a:gd name="T65" fmla="*/ 67 h 70"/>
                  <a:gd name="T66" fmla="*/ 17 w 64"/>
                  <a:gd name="T67" fmla="*/ 65 h 70"/>
                  <a:gd name="T68" fmla="*/ 20 w 64"/>
                  <a:gd name="T69" fmla="*/ 65 h 70"/>
                  <a:gd name="T70" fmla="*/ 25 w 64"/>
                  <a:gd name="T71" fmla="*/ 65 h 70"/>
                  <a:gd name="T72" fmla="*/ 28 w 64"/>
                  <a:gd name="T73" fmla="*/ 68 h 70"/>
                  <a:gd name="T74" fmla="*/ 31 w 64"/>
                  <a:gd name="T75" fmla="*/ 65 h 70"/>
                  <a:gd name="T76" fmla="*/ 37 w 64"/>
                  <a:gd name="T77" fmla="*/ 64 h 70"/>
                  <a:gd name="T78" fmla="*/ 44 w 64"/>
                  <a:gd name="T79" fmla="*/ 52 h 70"/>
                  <a:gd name="T80" fmla="*/ 52 w 64"/>
                  <a:gd name="T81" fmla="*/ 51 h 70"/>
                  <a:gd name="T82" fmla="*/ 59 w 64"/>
                  <a:gd name="T83" fmla="*/ 54 h 70"/>
                  <a:gd name="T84" fmla="*/ 61 w 64"/>
                  <a:gd name="T85" fmla="*/ 42 h 70"/>
                  <a:gd name="T86" fmla="*/ 61 w 64"/>
                  <a:gd name="T87" fmla="*/ 4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4" h="70">
                    <a:moveTo>
                      <a:pt x="61" y="42"/>
                    </a:moveTo>
                    <a:cubicBezTo>
                      <a:pt x="57" y="40"/>
                      <a:pt x="58" y="39"/>
                      <a:pt x="58" y="35"/>
                    </a:cubicBezTo>
                    <a:cubicBezTo>
                      <a:pt x="55" y="35"/>
                      <a:pt x="52" y="35"/>
                      <a:pt x="50" y="35"/>
                    </a:cubicBezTo>
                    <a:cubicBezTo>
                      <a:pt x="48" y="35"/>
                      <a:pt x="49" y="34"/>
                      <a:pt x="49" y="33"/>
                    </a:cubicBezTo>
                    <a:cubicBezTo>
                      <a:pt x="49" y="32"/>
                      <a:pt x="48" y="30"/>
                      <a:pt x="47" y="30"/>
                    </a:cubicBezTo>
                    <a:cubicBezTo>
                      <a:pt x="47" y="29"/>
                      <a:pt x="48" y="29"/>
                      <a:pt x="48" y="28"/>
                    </a:cubicBezTo>
                    <a:cubicBezTo>
                      <a:pt x="49" y="27"/>
                      <a:pt x="48" y="26"/>
                      <a:pt x="47" y="26"/>
                    </a:cubicBezTo>
                    <a:cubicBezTo>
                      <a:pt x="47" y="25"/>
                      <a:pt x="48" y="24"/>
                      <a:pt x="47" y="23"/>
                    </a:cubicBezTo>
                    <a:cubicBezTo>
                      <a:pt x="45" y="21"/>
                      <a:pt x="43" y="21"/>
                      <a:pt x="41" y="21"/>
                    </a:cubicBezTo>
                    <a:cubicBezTo>
                      <a:pt x="40" y="21"/>
                      <a:pt x="38" y="19"/>
                      <a:pt x="37" y="18"/>
                    </a:cubicBezTo>
                    <a:cubicBezTo>
                      <a:pt x="35" y="18"/>
                      <a:pt x="34" y="16"/>
                      <a:pt x="33" y="16"/>
                    </a:cubicBezTo>
                    <a:cubicBezTo>
                      <a:pt x="31" y="16"/>
                      <a:pt x="30" y="16"/>
                      <a:pt x="29" y="16"/>
                    </a:cubicBezTo>
                    <a:cubicBezTo>
                      <a:pt x="27" y="16"/>
                      <a:pt x="23" y="11"/>
                      <a:pt x="23" y="9"/>
                    </a:cubicBezTo>
                    <a:cubicBezTo>
                      <a:pt x="23" y="8"/>
                      <a:pt x="23" y="7"/>
                      <a:pt x="23" y="6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0"/>
                      <a:pt x="21" y="2"/>
                      <a:pt x="18" y="3"/>
                    </a:cubicBezTo>
                    <a:cubicBezTo>
                      <a:pt x="15" y="3"/>
                      <a:pt x="13" y="6"/>
                      <a:pt x="10" y="6"/>
                    </a:cubicBezTo>
                    <a:cubicBezTo>
                      <a:pt x="8" y="6"/>
                      <a:pt x="8" y="8"/>
                      <a:pt x="7" y="9"/>
                    </a:cubicBezTo>
                    <a:cubicBezTo>
                      <a:pt x="6" y="9"/>
                      <a:pt x="3" y="8"/>
                      <a:pt x="2" y="8"/>
                    </a:cubicBezTo>
                    <a:cubicBezTo>
                      <a:pt x="4" y="9"/>
                      <a:pt x="5" y="14"/>
                      <a:pt x="6" y="16"/>
                    </a:cubicBezTo>
                    <a:cubicBezTo>
                      <a:pt x="4" y="17"/>
                      <a:pt x="5" y="21"/>
                      <a:pt x="5" y="23"/>
                    </a:cubicBezTo>
                    <a:cubicBezTo>
                      <a:pt x="5" y="25"/>
                      <a:pt x="5" y="26"/>
                      <a:pt x="4" y="27"/>
                    </a:cubicBezTo>
                    <a:cubicBezTo>
                      <a:pt x="3" y="28"/>
                      <a:pt x="3" y="30"/>
                      <a:pt x="3" y="31"/>
                    </a:cubicBezTo>
                    <a:cubicBezTo>
                      <a:pt x="2" y="33"/>
                      <a:pt x="5" y="33"/>
                      <a:pt x="5" y="35"/>
                    </a:cubicBezTo>
                    <a:cubicBezTo>
                      <a:pt x="5" y="36"/>
                      <a:pt x="3" y="37"/>
                      <a:pt x="3" y="38"/>
                    </a:cubicBezTo>
                    <a:cubicBezTo>
                      <a:pt x="0" y="41"/>
                      <a:pt x="4" y="42"/>
                      <a:pt x="4" y="46"/>
                    </a:cubicBezTo>
                    <a:cubicBezTo>
                      <a:pt x="4" y="47"/>
                      <a:pt x="4" y="48"/>
                      <a:pt x="4" y="49"/>
                    </a:cubicBezTo>
                    <a:cubicBezTo>
                      <a:pt x="5" y="50"/>
                      <a:pt x="6" y="51"/>
                      <a:pt x="7" y="52"/>
                    </a:cubicBezTo>
                    <a:cubicBezTo>
                      <a:pt x="7" y="53"/>
                      <a:pt x="5" y="53"/>
                      <a:pt x="7" y="54"/>
                    </a:cubicBezTo>
                    <a:cubicBezTo>
                      <a:pt x="7" y="54"/>
                      <a:pt x="6" y="56"/>
                      <a:pt x="6" y="56"/>
                    </a:cubicBezTo>
                    <a:cubicBezTo>
                      <a:pt x="6" y="59"/>
                      <a:pt x="9" y="61"/>
                      <a:pt x="9" y="63"/>
                    </a:cubicBezTo>
                    <a:cubicBezTo>
                      <a:pt x="10" y="66"/>
                      <a:pt x="8" y="69"/>
                      <a:pt x="13" y="69"/>
                    </a:cubicBezTo>
                    <a:cubicBezTo>
                      <a:pt x="14" y="70"/>
                      <a:pt x="14" y="68"/>
                      <a:pt x="14" y="67"/>
                    </a:cubicBezTo>
                    <a:cubicBezTo>
                      <a:pt x="14" y="66"/>
                      <a:pt x="16" y="65"/>
                      <a:pt x="17" y="65"/>
                    </a:cubicBezTo>
                    <a:cubicBezTo>
                      <a:pt x="18" y="64"/>
                      <a:pt x="19" y="63"/>
                      <a:pt x="20" y="65"/>
                    </a:cubicBezTo>
                    <a:cubicBezTo>
                      <a:pt x="22" y="66"/>
                      <a:pt x="24" y="65"/>
                      <a:pt x="25" y="65"/>
                    </a:cubicBezTo>
                    <a:cubicBezTo>
                      <a:pt x="27" y="65"/>
                      <a:pt x="27" y="68"/>
                      <a:pt x="28" y="68"/>
                    </a:cubicBezTo>
                    <a:cubicBezTo>
                      <a:pt x="29" y="68"/>
                      <a:pt x="30" y="66"/>
                      <a:pt x="31" y="65"/>
                    </a:cubicBezTo>
                    <a:cubicBezTo>
                      <a:pt x="32" y="63"/>
                      <a:pt x="36" y="66"/>
                      <a:pt x="37" y="64"/>
                    </a:cubicBezTo>
                    <a:cubicBezTo>
                      <a:pt x="39" y="59"/>
                      <a:pt x="38" y="54"/>
                      <a:pt x="44" y="52"/>
                    </a:cubicBezTo>
                    <a:cubicBezTo>
                      <a:pt x="46" y="51"/>
                      <a:pt x="49" y="51"/>
                      <a:pt x="52" y="51"/>
                    </a:cubicBezTo>
                    <a:cubicBezTo>
                      <a:pt x="55" y="51"/>
                      <a:pt x="57" y="52"/>
                      <a:pt x="59" y="54"/>
                    </a:cubicBezTo>
                    <a:cubicBezTo>
                      <a:pt x="60" y="51"/>
                      <a:pt x="64" y="43"/>
                      <a:pt x="61" y="42"/>
                    </a:cubicBezTo>
                    <a:cubicBezTo>
                      <a:pt x="60" y="41"/>
                      <a:pt x="62" y="42"/>
                      <a:pt x="61" y="4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5" name="Freeform 627">
                <a:extLst>
                  <a:ext uri="{FF2B5EF4-FFF2-40B4-BE49-F238E27FC236}">
                    <a16:creationId xmlns:a16="http://schemas.microsoft.com/office/drawing/2014/main" id="{3ED2FF82-C013-5D4C-BCC2-6B36FF04F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4365" y="9845939"/>
                <a:ext cx="383372" cy="399544"/>
              </a:xfrm>
              <a:custGeom>
                <a:avLst/>
                <a:gdLst>
                  <a:gd name="T0" fmla="*/ 40 w 45"/>
                  <a:gd name="T1" fmla="*/ 24 h 44"/>
                  <a:gd name="T2" fmla="*/ 36 w 45"/>
                  <a:gd name="T3" fmla="*/ 24 h 44"/>
                  <a:gd name="T4" fmla="*/ 36 w 45"/>
                  <a:gd name="T5" fmla="*/ 20 h 44"/>
                  <a:gd name="T6" fmla="*/ 34 w 45"/>
                  <a:gd name="T7" fmla="*/ 17 h 44"/>
                  <a:gd name="T8" fmla="*/ 29 w 45"/>
                  <a:gd name="T9" fmla="*/ 16 h 44"/>
                  <a:gd name="T10" fmla="*/ 25 w 45"/>
                  <a:gd name="T11" fmla="*/ 15 h 44"/>
                  <a:gd name="T12" fmla="*/ 25 w 45"/>
                  <a:gd name="T13" fmla="*/ 12 h 44"/>
                  <a:gd name="T14" fmla="*/ 24 w 45"/>
                  <a:gd name="T15" fmla="*/ 7 h 44"/>
                  <a:gd name="T16" fmla="*/ 21 w 45"/>
                  <a:gd name="T17" fmla="*/ 3 h 44"/>
                  <a:gd name="T18" fmla="*/ 14 w 45"/>
                  <a:gd name="T19" fmla="*/ 1 h 44"/>
                  <a:gd name="T20" fmla="*/ 5 w 45"/>
                  <a:gd name="T21" fmla="*/ 3 h 44"/>
                  <a:gd name="T22" fmla="*/ 2 w 45"/>
                  <a:gd name="T23" fmla="*/ 11 h 44"/>
                  <a:gd name="T24" fmla="*/ 1 w 45"/>
                  <a:gd name="T25" fmla="*/ 14 h 44"/>
                  <a:gd name="T26" fmla="*/ 2 w 45"/>
                  <a:gd name="T27" fmla="*/ 17 h 44"/>
                  <a:gd name="T28" fmla="*/ 9 w 45"/>
                  <a:gd name="T29" fmla="*/ 24 h 44"/>
                  <a:gd name="T30" fmla="*/ 13 w 45"/>
                  <a:gd name="T31" fmla="*/ 25 h 44"/>
                  <a:gd name="T32" fmla="*/ 17 w 45"/>
                  <a:gd name="T33" fmla="*/ 27 h 44"/>
                  <a:gd name="T34" fmla="*/ 25 w 45"/>
                  <a:gd name="T35" fmla="*/ 35 h 44"/>
                  <a:gd name="T36" fmla="*/ 22 w 45"/>
                  <a:gd name="T37" fmla="*/ 39 h 44"/>
                  <a:gd name="T38" fmla="*/ 20 w 45"/>
                  <a:gd name="T39" fmla="*/ 42 h 44"/>
                  <a:gd name="T40" fmla="*/ 28 w 45"/>
                  <a:gd name="T41" fmla="*/ 44 h 44"/>
                  <a:gd name="T42" fmla="*/ 32 w 45"/>
                  <a:gd name="T43" fmla="*/ 43 h 44"/>
                  <a:gd name="T44" fmla="*/ 37 w 45"/>
                  <a:gd name="T45" fmla="*/ 42 h 44"/>
                  <a:gd name="T46" fmla="*/ 40 w 45"/>
                  <a:gd name="T47" fmla="*/ 39 h 44"/>
                  <a:gd name="T48" fmla="*/ 41 w 45"/>
                  <a:gd name="T49" fmla="*/ 34 h 44"/>
                  <a:gd name="T50" fmla="*/ 40 w 45"/>
                  <a:gd name="T51" fmla="*/ 24 h 44"/>
                  <a:gd name="T52" fmla="*/ 40 w 45"/>
                  <a:gd name="T53" fmla="*/ 2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44">
                    <a:moveTo>
                      <a:pt x="40" y="24"/>
                    </a:moveTo>
                    <a:cubicBezTo>
                      <a:pt x="39" y="25"/>
                      <a:pt x="37" y="26"/>
                      <a:pt x="36" y="24"/>
                    </a:cubicBezTo>
                    <a:cubicBezTo>
                      <a:pt x="35" y="23"/>
                      <a:pt x="37" y="22"/>
                      <a:pt x="36" y="20"/>
                    </a:cubicBezTo>
                    <a:cubicBezTo>
                      <a:pt x="35" y="19"/>
                      <a:pt x="35" y="18"/>
                      <a:pt x="34" y="17"/>
                    </a:cubicBezTo>
                    <a:cubicBezTo>
                      <a:pt x="31" y="15"/>
                      <a:pt x="31" y="17"/>
                      <a:pt x="29" y="16"/>
                    </a:cubicBezTo>
                    <a:cubicBezTo>
                      <a:pt x="28" y="16"/>
                      <a:pt x="27" y="16"/>
                      <a:pt x="25" y="15"/>
                    </a:cubicBezTo>
                    <a:cubicBezTo>
                      <a:pt x="23" y="15"/>
                      <a:pt x="24" y="13"/>
                      <a:pt x="25" y="12"/>
                    </a:cubicBezTo>
                    <a:cubicBezTo>
                      <a:pt x="25" y="10"/>
                      <a:pt x="24" y="8"/>
                      <a:pt x="24" y="7"/>
                    </a:cubicBezTo>
                    <a:cubicBezTo>
                      <a:pt x="23" y="4"/>
                      <a:pt x="24" y="4"/>
                      <a:pt x="21" y="3"/>
                    </a:cubicBezTo>
                    <a:cubicBezTo>
                      <a:pt x="19" y="1"/>
                      <a:pt x="18" y="0"/>
                      <a:pt x="14" y="1"/>
                    </a:cubicBezTo>
                    <a:cubicBezTo>
                      <a:pt x="11" y="1"/>
                      <a:pt x="7" y="2"/>
                      <a:pt x="5" y="3"/>
                    </a:cubicBezTo>
                    <a:cubicBezTo>
                      <a:pt x="2" y="6"/>
                      <a:pt x="3" y="8"/>
                      <a:pt x="2" y="11"/>
                    </a:cubicBezTo>
                    <a:cubicBezTo>
                      <a:pt x="2" y="12"/>
                      <a:pt x="1" y="13"/>
                      <a:pt x="1" y="14"/>
                    </a:cubicBezTo>
                    <a:cubicBezTo>
                      <a:pt x="0" y="15"/>
                      <a:pt x="1" y="15"/>
                      <a:pt x="2" y="17"/>
                    </a:cubicBezTo>
                    <a:cubicBezTo>
                      <a:pt x="4" y="20"/>
                      <a:pt x="6" y="21"/>
                      <a:pt x="9" y="24"/>
                    </a:cubicBezTo>
                    <a:cubicBezTo>
                      <a:pt x="10" y="25"/>
                      <a:pt x="12" y="25"/>
                      <a:pt x="13" y="25"/>
                    </a:cubicBezTo>
                    <a:cubicBezTo>
                      <a:pt x="15" y="25"/>
                      <a:pt x="16" y="26"/>
                      <a:pt x="17" y="27"/>
                    </a:cubicBezTo>
                    <a:cubicBezTo>
                      <a:pt x="19" y="28"/>
                      <a:pt x="27" y="31"/>
                      <a:pt x="25" y="35"/>
                    </a:cubicBezTo>
                    <a:cubicBezTo>
                      <a:pt x="24" y="36"/>
                      <a:pt x="22" y="37"/>
                      <a:pt x="22" y="39"/>
                    </a:cubicBezTo>
                    <a:cubicBezTo>
                      <a:pt x="22" y="41"/>
                      <a:pt x="22" y="41"/>
                      <a:pt x="20" y="42"/>
                    </a:cubicBezTo>
                    <a:cubicBezTo>
                      <a:pt x="19" y="44"/>
                      <a:pt x="27" y="43"/>
                      <a:pt x="28" y="44"/>
                    </a:cubicBezTo>
                    <a:cubicBezTo>
                      <a:pt x="30" y="44"/>
                      <a:pt x="30" y="44"/>
                      <a:pt x="32" y="43"/>
                    </a:cubicBezTo>
                    <a:cubicBezTo>
                      <a:pt x="33" y="41"/>
                      <a:pt x="36" y="43"/>
                      <a:pt x="37" y="42"/>
                    </a:cubicBezTo>
                    <a:cubicBezTo>
                      <a:pt x="38" y="41"/>
                      <a:pt x="39" y="40"/>
                      <a:pt x="40" y="39"/>
                    </a:cubicBezTo>
                    <a:cubicBezTo>
                      <a:pt x="41" y="37"/>
                      <a:pt x="40" y="35"/>
                      <a:pt x="41" y="34"/>
                    </a:cubicBezTo>
                    <a:cubicBezTo>
                      <a:pt x="41" y="32"/>
                      <a:pt x="45" y="24"/>
                      <a:pt x="40" y="24"/>
                    </a:cubicBezTo>
                    <a:cubicBezTo>
                      <a:pt x="40" y="25"/>
                      <a:pt x="41" y="24"/>
                      <a:pt x="40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6" name="Freeform 628">
                <a:extLst>
                  <a:ext uri="{FF2B5EF4-FFF2-40B4-BE49-F238E27FC236}">
                    <a16:creationId xmlns:a16="http://schemas.microsoft.com/office/drawing/2014/main" id="{B2220B28-AC08-E044-92F2-C823E8AD78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69342" y="8736435"/>
                <a:ext cx="1693224" cy="1816392"/>
              </a:xfrm>
              <a:custGeom>
                <a:avLst/>
                <a:gdLst>
                  <a:gd name="T0" fmla="*/ 188 w 199"/>
                  <a:gd name="T1" fmla="*/ 51 h 201"/>
                  <a:gd name="T2" fmla="*/ 165 w 199"/>
                  <a:gd name="T3" fmla="*/ 41 h 201"/>
                  <a:gd name="T4" fmla="*/ 135 w 199"/>
                  <a:gd name="T5" fmla="*/ 30 h 201"/>
                  <a:gd name="T6" fmla="*/ 122 w 199"/>
                  <a:gd name="T7" fmla="*/ 36 h 201"/>
                  <a:gd name="T8" fmla="*/ 116 w 199"/>
                  <a:gd name="T9" fmla="*/ 29 h 201"/>
                  <a:gd name="T10" fmla="*/ 111 w 199"/>
                  <a:gd name="T11" fmla="*/ 33 h 201"/>
                  <a:gd name="T12" fmla="*/ 120 w 199"/>
                  <a:gd name="T13" fmla="*/ 23 h 201"/>
                  <a:gd name="T14" fmla="*/ 116 w 199"/>
                  <a:gd name="T15" fmla="*/ 8 h 201"/>
                  <a:gd name="T16" fmla="*/ 105 w 199"/>
                  <a:gd name="T17" fmla="*/ 15 h 201"/>
                  <a:gd name="T18" fmla="*/ 93 w 199"/>
                  <a:gd name="T19" fmla="*/ 14 h 201"/>
                  <a:gd name="T20" fmla="*/ 77 w 199"/>
                  <a:gd name="T21" fmla="*/ 19 h 201"/>
                  <a:gd name="T22" fmla="*/ 69 w 199"/>
                  <a:gd name="T23" fmla="*/ 1 h 201"/>
                  <a:gd name="T24" fmla="*/ 56 w 199"/>
                  <a:gd name="T25" fmla="*/ 7 h 201"/>
                  <a:gd name="T26" fmla="*/ 50 w 199"/>
                  <a:gd name="T27" fmla="*/ 11 h 201"/>
                  <a:gd name="T28" fmla="*/ 51 w 199"/>
                  <a:gd name="T29" fmla="*/ 16 h 201"/>
                  <a:gd name="T30" fmla="*/ 41 w 199"/>
                  <a:gd name="T31" fmla="*/ 22 h 201"/>
                  <a:gd name="T32" fmla="*/ 27 w 199"/>
                  <a:gd name="T33" fmla="*/ 18 h 201"/>
                  <a:gd name="T34" fmla="*/ 25 w 199"/>
                  <a:gd name="T35" fmla="*/ 21 h 201"/>
                  <a:gd name="T36" fmla="*/ 22 w 199"/>
                  <a:gd name="T37" fmla="*/ 39 h 201"/>
                  <a:gd name="T38" fmla="*/ 10 w 199"/>
                  <a:gd name="T39" fmla="*/ 49 h 201"/>
                  <a:gd name="T40" fmla="*/ 2 w 199"/>
                  <a:gd name="T41" fmla="*/ 66 h 201"/>
                  <a:gd name="T42" fmla="*/ 9 w 199"/>
                  <a:gd name="T43" fmla="*/ 75 h 201"/>
                  <a:gd name="T44" fmla="*/ 24 w 199"/>
                  <a:gd name="T45" fmla="*/ 81 h 201"/>
                  <a:gd name="T46" fmla="*/ 39 w 199"/>
                  <a:gd name="T47" fmla="*/ 76 h 201"/>
                  <a:gd name="T48" fmla="*/ 49 w 199"/>
                  <a:gd name="T49" fmla="*/ 88 h 201"/>
                  <a:gd name="T50" fmla="*/ 61 w 199"/>
                  <a:gd name="T51" fmla="*/ 94 h 201"/>
                  <a:gd name="T52" fmla="*/ 68 w 199"/>
                  <a:gd name="T53" fmla="*/ 102 h 201"/>
                  <a:gd name="T54" fmla="*/ 80 w 199"/>
                  <a:gd name="T55" fmla="*/ 114 h 201"/>
                  <a:gd name="T56" fmla="*/ 82 w 199"/>
                  <a:gd name="T57" fmla="*/ 135 h 201"/>
                  <a:gd name="T58" fmla="*/ 93 w 199"/>
                  <a:gd name="T59" fmla="*/ 145 h 201"/>
                  <a:gd name="T60" fmla="*/ 98 w 199"/>
                  <a:gd name="T61" fmla="*/ 157 h 201"/>
                  <a:gd name="T62" fmla="*/ 90 w 199"/>
                  <a:gd name="T63" fmla="*/ 173 h 201"/>
                  <a:gd name="T64" fmla="*/ 86 w 199"/>
                  <a:gd name="T65" fmla="*/ 181 h 201"/>
                  <a:gd name="T66" fmla="*/ 94 w 199"/>
                  <a:gd name="T67" fmla="*/ 187 h 201"/>
                  <a:gd name="T68" fmla="*/ 107 w 199"/>
                  <a:gd name="T69" fmla="*/ 197 h 201"/>
                  <a:gd name="T70" fmla="*/ 119 w 199"/>
                  <a:gd name="T71" fmla="*/ 180 h 201"/>
                  <a:gd name="T72" fmla="*/ 128 w 199"/>
                  <a:gd name="T73" fmla="*/ 157 h 201"/>
                  <a:gd name="T74" fmla="*/ 137 w 199"/>
                  <a:gd name="T75" fmla="*/ 149 h 201"/>
                  <a:gd name="T76" fmla="*/ 144 w 199"/>
                  <a:gd name="T77" fmla="*/ 147 h 201"/>
                  <a:gd name="T78" fmla="*/ 155 w 199"/>
                  <a:gd name="T79" fmla="*/ 142 h 201"/>
                  <a:gd name="T80" fmla="*/ 163 w 199"/>
                  <a:gd name="T81" fmla="*/ 139 h 201"/>
                  <a:gd name="T82" fmla="*/ 169 w 199"/>
                  <a:gd name="T83" fmla="*/ 130 h 201"/>
                  <a:gd name="T84" fmla="*/ 175 w 199"/>
                  <a:gd name="T85" fmla="*/ 116 h 201"/>
                  <a:gd name="T86" fmla="*/ 176 w 199"/>
                  <a:gd name="T87" fmla="*/ 98 h 201"/>
                  <a:gd name="T88" fmla="*/ 178 w 199"/>
                  <a:gd name="T89" fmla="*/ 91 h 201"/>
                  <a:gd name="T90" fmla="*/ 182 w 199"/>
                  <a:gd name="T91" fmla="*/ 86 h 201"/>
                  <a:gd name="T92" fmla="*/ 196 w 199"/>
                  <a:gd name="T93" fmla="*/ 57 h 201"/>
                  <a:gd name="T94" fmla="*/ 110 w 199"/>
                  <a:gd name="T95" fmla="*/ 190 h 201"/>
                  <a:gd name="T96" fmla="*/ 115 w 199"/>
                  <a:gd name="T97" fmla="*/ 186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9" h="201">
                    <a:moveTo>
                      <a:pt x="196" y="57"/>
                    </a:moveTo>
                    <a:cubicBezTo>
                      <a:pt x="195" y="55"/>
                      <a:pt x="195" y="53"/>
                      <a:pt x="194" y="52"/>
                    </a:cubicBezTo>
                    <a:cubicBezTo>
                      <a:pt x="192" y="51"/>
                      <a:pt x="189" y="52"/>
                      <a:pt x="188" y="51"/>
                    </a:cubicBezTo>
                    <a:cubicBezTo>
                      <a:pt x="183" y="50"/>
                      <a:pt x="180" y="46"/>
                      <a:pt x="177" y="44"/>
                    </a:cubicBezTo>
                    <a:cubicBezTo>
                      <a:pt x="175" y="43"/>
                      <a:pt x="173" y="42"/>
                      <a:pt x="172" y="41"/>
                    </a:cubicBezTo>
                    <a:cubicBezTo>
                      <a:pt x="169" y="40"/>
                      <a:pt x="168" y="41"/>
                      <a:pt x="165" y="41"/>
                    </a:cubicBezTo>
                    <a:cubicBezTo>
                      <a:pt x="161" y="42"/>
                      <a:pt x="157" y="37"/>
                      <a:pt x="153" y="39"/>
                    </a:cubicBezTo>
                    <a:cubicBezTo>
                      <a:pt x="150" y="40"/>
                      <a:pt x="147" y="35"/>
                      <a:pt x="145" y="34"/>
                    </a:cubicBezTo>
                    <a:cubicBezTo>
                      <a:pt x="142" y="32"/>
                      <a:pt x="138" y="30"/>
                      <a:pt x="135" y="30"/>
                    </a:cubicBezTo>
                    <a:cubicBezTo>
                      <a:pt x="133" y="29"/>
                      <a:pt x="131" y="29"/>
                      <a:pt x="130" y="30"/>
                    </a:cubicBezTo>
                    <a:cubicBezTo>
                      <a:pt x="129" y="33"/>
                      <a:pt x="126" y="34"/>
                      <a:pt x="125" y="36"/>
                    </a:cubicBezTo>
                    <a:cubicBezTo>
                      <a:pt x="123" y="39"/>
                      <a:pt x="124" y="38"/>
                      <a:pt x="122" y="36"/>
                    </a:cubicBezTo>
                    <a:cubicBezTo>
                      <a:pt x="122" y="36"/>
                      <a:pt x="121" y="35"/>
                      <a:pt x="121" y="35"/>
                    </a:cubicBezTo>
                    <a:cubicBezTo>
                      <a:pt x="119" y="34"/>
                      <a:pt x="120" y="36"/>
                      <a:pt x="119" y="37"/>
                    </a:cubicBezTo>
                    <a:cubicBezTo>
                      <a:pt x="118" y="38"/>
                      <a:pt x="115" y="29"/>
                      <a:pt x="116" y="29"/>
                    </a:cubicBezTo>
                    <a:cubicBezTo>
                      <a:pt x="116" y="29"/>
                      <a:pt x="113" y="33"/>
                      <a:pt x="112" y="33"/>
                    </a:cubicBezTo>
                    <a:cubicBezTo>
                      <a:pt x="112" y="33"/>
                      <a:pt x="116" y="30"/>
                      <a:pt x="115" y="29"/>
                    </a:cubicBezTo>
                    <a:cubicBezTo>
                      <a:pt x="113" y="28"/>
                      <a:pt x="113" y="33"/>
                      <a:pt x="111" y="33"/>
                    </a:cubicBezTo>
                    <a:cubicBezTo>
                      <a:pt x="111" y="33"/>
                      <a:pt x="115" y="27"/>
                      <a:pt x="115" y="26"/>
                    </a:cubicBezTo>
                    <a:cubicBezTo>
                      <a:pt x="115" y="25"/>
                      <a:pt x="117" y="25"/>
                      <a:pt x="117" y="24"/>
                    </a:cubicBezTo>
                    <a:cubicBezTo>
                      <a:pt x="118" y="23"/>
                      <a:pt x="119" y="25"/>
                      <a:pt x="120" y="23"/>
                    </a:cubicBezTo>
                    <a:cubicBezTo>
                      <a:pt x="121" y="22"/>
                      <a:pt x="120" y="22"/>
                      <a:pt x="120" y="20"/>
                    </a:cubicBezTo>
                    <a:cubicBezTo>
                      <a:pt x="121" y="19"/>
                      <a:pt x="121" y="17"/>
                      <a:pt x="119" y="16"/>
                    </a:cubicBezTo>
                    <a:cubicBezTo>
                      <a:pt x="116" y="15"/>
                      <a:pt x="116" y="11"/>
                      <a:pt x="116" y="8"/>
                    </a:cubicBezTo>
                    <a:cubicBezTo>
                      <a:pt x="116" y="7"/>
                      <a:pt x="115" y="6"/>
                      <a:pt x="114" y="5"/>
                    </a:cubicBezTo>
                    <a:cubicBezTo>
                      <a:pt x="113" y="4"/>
                      <a:pt x="112" y="7"/>
                      <a:pt x="111" y="8"/>
                    </a:cubicBezTo>
                    <a:cubicBezTo>
                      <a:pt x="110" y="11"/>
                      <a:pt x="108" y="15"/>
                      <a:pt x="105" y="15"/>
                    </a:cubicBezTo>
                    <a:cubicBezTo>
                      <a:pt x="104" y="15"/>
                      <a:pt x="103" y="14"/>
                      <a:pt x="101" y="14"/>
                    </a:cubicBezTo>
                    <a:cubicBezTo>
                      <a:pt x="100" y="14"/>
                      <a:pt x="99" y="15"/>
                      <a:pt x="98" y="14"/>
                    </a:cubicBezTo>
                    <a:cubicBezTo>
                      <a:pt x="96" y="13"/>
                      <a:pt x="95" y="14"/>
                      <a:pt x="93" y="14"/>
                    </a:cubicBezTo>
                    <a:cubicBezTo>
                      <a:pt x="91" y="14"/>
                      <a:pt x="92" y="14"/>
                      <a:pt x="91" y="16"/>
                    </a:cubicBezTo>
                    <a:cubicBezTo>
                      <a:pt x="90" y="17"/>
                      <a:pt x="85" y="16"/>
                      <a:pt x="84" y="17"/>
                    </a:cubicBezTo>
                    <a:cubicBezTo>
                      <a:pt x="82" y="17"/>
                      <a:pt x="79" y="19"/>
                      <a:pt x="77" y="19"/>
                    </a:cubicBezTo>
                    <a:cubicBezTo>
                      <a:pt x="74" y="19"/>
                      <a:pt x="72" y="15"/>
                      <a:pt x="72" y="13"/>
                    </a:cubicBezTo>
                    <a:cubicBezTo>
                      <a:pt x="70" y="10"/>
                      <a:pt x="74" y="8"/>
                      <a:pt x="73" y="5"/>
                    </a:cubicBezTo>
                    <a:cubicBezTo>
                      <a:pt x="72" y="3"/>
                      <a:pt x="71" y="0"/>
                      <a:pt x="69" y="1"/>
                    </a:cubicBezTo>
                    <a:cubicBezTo>
                      <a:pt x="69" y="2"/>
                      <a:pt x="62" y="5"/>
                      <a:pt x="61" y="5"/>
                    </a:cubicBezTo>
                    <a:cubicBezTo>
                      <a:pt x="60" y="5"/>
                      <a:pt x="58" y="5"/>
                      <a:pt x="58" y="6"/>
                    </a:cubicBezTo>
                    <a:cubicBezTo>
                      <a:pt x="57" y="6"/>
                      <a:pt x="57" y="9"/>
                      <a:pt x="56" y="7"/>
                    </a:cubicBezTo>
                    <a:cubicBezTo>
                      <a:pt x="55" y="6"/>
                      <a:pt x="47" y="5"/>
                      <a:pt x="47" y="6"/>
                    </a:cubicBezTo>
                    <a:cubicBezTo>
                      <a:pt x="47" y="6"/>
                      <a:pt x="49" y="7"/>
                      <a:pt x="49" y="7"/>
                    </a:cubicBezTo>
                    <a:cubicBezTo>
                      <a:pt x="50" y="8"/>
                      <a:pt x="50" y="9"/>
                      <a:pt x="50" y="11"/>
                    </a:cubicBezTo>
                    <a:cubicBezTo>
                      <a:pt x="51" y="11"/>
                      <a:pt x="51" y="13"/>
                      <a:pt x="52" y="14"/>
                    </a:cubicBezTo>
                    <a:cubicBezTo>
                      <a:pt x="52" y="14"/>
                      <a:pt x="54" y="14"/>
                      <a:pt x="54" y="14"/>
                    </a:cubicBezTo>
                    <a:cubicBezTo>
                      <a:pt x="54" y="15"/>
                      <a:pt x="52" y="16"/>
                      <a:pt x="51" y="16"/>
                    </a:cubicBezTo>
                    <a:cubicBezTo>
                      <a:pt x="50" y="17"/>
                      <a:pt x="50" y="18"/>
                      <a:pt x="49" y="19"/>
                    </a:cubicBezTo>
                    <a:cubicBezTo>
                      <a:pt x="49" y="19"/>
                      <a:pt x="44" y="23"/>
                      <a:pt x="43" y="22"/>
                    </a:cubicBezTo>
                    <a:cubicBezTo>
                      <a:pt x="43" y="21"/>
                      <a:pt x="42" y="21"/>
                      <a:pt x="41" y="22"/>
                    </a:cubicBezTo>
                    <a:cubicBezTo>
                      <a:pt x="40" y="23"/>
                      <a:pt x="38" y="21"/>
                      <a:pt x="38" y="21"/>
                    </a:cubicBezTo>
                    <a:cubicBezTo>
                      <a:pt x="36" y="20"/>
                      <a:pt x="35" y="16"/>
                      <a:pt x="34" y="16"/>
                    </a:cubicBezTo>
                    <a:cubicBezTo>
                      <a:pt x="32" y="15"/>
                      <a:pt x="29" y="18"/>
                      <a:pt x="27" y="18"/>
                    </a:cubicBezTo>
                    <a:cubicBezTo>
                      <a:pt x="25" y="18"/>
                      <a:pt x="23" y="18"/>
                      <a:pt x="21" y="18"/>
                    </a:cubicBezTo>
                    <a:cubicBezTo>
                      <a:pt x="21" y="18"/>
                      <a:pt x="21" y="20"/>
                      <a:pt x="22" y="20"/>
                    </a:cubicBezTo>
                    <a:cubicBezTo>
                      <a:pt x="22" y="21"/>
                      <a:pt x="24" y="21"/>
                      <a:pt x="25" y="21"/>
                    </a:cubicBezTo>
                    <a:cubicBezTo>
                      <a:pt x="25" y="22"/>
                      <a:pt x="21" y="23"/>
                      <a:pt x="20" y="23"/>
                    </a:cubicBezTo>
                    <a:cubicBezTo>
                      <a:pt x="19" y="24"/>
                      <a:pt x="21" y="27"/>
                      <a:pt x="22" y="28"/>
                    </a:cubicBezTo>
                    <a:cubicBezTo>
                      <a:pt x="24" y="32"/>
                      <a:pt x="24" y="35"/>
                      <a:pt x="22" y="39"/>
                    </a:cubicBezTo>
                    <a:cubicBezTo>
                      <a:pt x="22" y="41"/>
                      <a:pt x="22" y="47"/>
                      <a:pt x="20" y="47"/>
                    </a:cubicBezTo>
                    <a:cubicBezTo>
                      <a:pt x="19" y="48"/>
                      <a:pt x="17" y="47"/>
                      <a:pt x="15" y="48"/>
                    </a:cubicBezTo>
                    <a:cubicBezTo>
                      <a:pt x="14" y="49"/>
                      <a:pt x="11" y="49"/>
                      <a:pt x="10" y="49"/>
                    </a:cubicBezTo>
                    <a:cubicBezTo>
                      <a:pt x="5" y="51"/>
                      <a:pt x="5" y="53"/>
                      <a:pt x="5" y="57"/>
                    </a:cubicBezTo>
                    <a:cubicBezTo>
                      <a:pt x="5" y="59"/>
                      <a:pt x="2" y="59"/>
                      <a:pt x="2" y="60"/>
                    </a:cubicBezTo>
                    <a:cubicBezTo>
                      <a:pt x="2" y="63"/>
                      <a:pt x="0" y="64"/>
                      <a:pt x="2" y="66"/>
                    </a:cubicBezTo>
                    <a:cubicBezTo>
                      <a:pt x="4" y="68"/>
                      <a:pt x="4" y="70"/>
                      <a:pt x="5" y="72"/>
                    </a:cubicBezTo>
                    <a:cubicBezTo>
                      <a:pt x="5" y="73"/>
                      <a:pt x="6" y="73"/>
                      <a:pt x="7" y="73"/>
                    </a:cubicBezTo>
                    <a:cubicBezTo>
                      <a:pt x="8" y="73"/>
                      <a:pt x="8" y="74"/>
                      <a:pt x="9" y="75"/>
                    </a:cubicBezTo>
                    <a:cubicBezTo>
                      <a:pt x="11" y="78"/>
                      <a:pt x="16" y="75"/>
                      <a:pt x="18" y="73"/>
                    </a:cubicBezTo>
                    <a:cubicBezTo>
                      <a:pt x="18" y="76"/>
                      <a:pt x="16" y="81"/>
                      <a:pt x="19" y="82"/>
                    </a:cubicBezTo>
                    <a:cubicBezTo>
                      <a:pt x="20" y="82"/>
                      <a:pt x="23" y="81"/>
                      <a:pt x="24" y="81"/>
                    </a:cubicBezTo>
                    <a:cubicBezTo>
                      <a:pt x="27" y="82"/>
                      <a:pt x="28" y="82"/>
                      <a:pt x="30" y="80"/>
                    </a:cubicBezTo>
                    <a:cubicBezTo>
                      <a:pt x="30" y="79"/>
                      <a:pt x="32" y="79"/>
                      <a:pt x="33" y="79"/>
                    </a:cubicBezTo>
                    <a:cubicBezTo>
                      <a:pt x="35" y="77"/>
                      <a:pt x="37" y="76"/>
                      <a:pt x="39" y="76"/>
                    </a:cubicBezTo>
                    <a:cubicBezTo>
                      <a:pt x="41" y="75"/>
                      <a:pt x="46" y="73"/>
                      <a:pt x="44" y="77"/>
                    </a:cubicBezTo>
                    <a:cubicBezTo>
                      <a:pt x="44" y="79"/>
                      <a:pt x="43" y="81"/>
                      <a:pt x="44" y="83"/>
                    </a:cubicBezTo>
                    <a:cubicBezTo>
                      <a:pt x="45" y="85"/>
                      <a:pt x="47" y="87"/>
                      <a:pt x="49" y="88"/>
                    </a:cubicBezTo>
                    <a:cubicBezTo>
                      <a:pt x="51" y="90"/>
                      <a:pt x="54" y="89"/>
                      <a:pt x="56" y="90"/>
                    </a:cubicBezTo>
                    <a:cubicBezTo>
                      <a:pt x="57" y="91"/>
                      <a:pt x="58" y="92"/>
                      <a:pt x="59" y="92"/>
                    </a:cubicBezTo>
                    <a:cubicBezTo>
                      <a:pt x="60" y="92"/>
                      <a:pt x="61" y="93"/>
                      <a:pt x="61" y="94"/>
                    </a:cubicBezTo>
                    <a:cubicBezTo>
                      <a:pt x="63" y="94"/>
                      <a:pt x="68" y="93"/>
                      <a:pt x="68" y="96"/>
                    </a:cubicBezTo>
                    <a:cubicBezTo>
                      <a:pt x="69" y="98"/>
                      <a:pt x="68" y="98"/>
                      <a:pt x="69" y="100"/>
                    </a:cubicBezTo>
                    <a:cubicBezTo>
                      <a:pt x="70" y="101"/>
                      <a:pt x="69" y="101"/>
                      <a:pt x="68" y="102"/>
                    </a:cubicBezTo>
                    <a:cubicBezTo>
                      <a:pt x="68" y="102"/>
                      <a:pt x="70" y="107"/>
                      <a:pt x="70" y="108"/>
                    </a:cubicBezTo>
                    <a:cubicBezTo>
                      <a:pt x="70" y="109"/>
                      <a:pt x="78" y="108"/>
                      <a:pt x="79" y="108"/>
                    </a:cubicBezTo>
                    <a:cubicBezTo>
                      <a:pt x="79" y="110"/>
                      <a:pt x="78" y="113"/>
                      <a:pt x="80" y="114"/>
                    </a:cubicBezTo>
                    <a:cubicBezTo>
                      <a:pt x="83" y="116"/>
                      <a:pt x="83" y="118"/>
                      <a:pt x="82" y="122"/>
                    </a:cubicBezTo>
                    <a:cubicBezTo>
                      <a:pt x="81" y="124"/>
                      <a:pt x="80" y="127"/>
                      <a:pt x="81" y="130"/>
                    </a:cubicBezTo>
                    <a:cubicBezTo>
                      <a:pt x="81" y="131"/>
                      <a:pt x="82" y="133"/>
                      <a:pt x="82" y="135"/>
                    </a:cubicBezTo>
                    <a:cubicBezTo>
                      <a:pt x="82" y="136"/>
                      <a:pt x="80" y="138"/>
                      <a:pt x="82" y="138"/>
                    </a:cubicBezTo>
                    <a:cubicBezTo>
                      <a:pt x="83" y="139"/>
                      <a:pt x="86" y="140"/>
                      <a:pt x="88" y="139"/>
                    </a:cubicBezTo>
                    <a:cubicBezTo>
                      <a:pt x="90" y="137"/>
                      <a:pt x="94" y="144"/>
                      <a:pt x="93" y="145"/>
                    </a:cubicBezTo>
                    <a:cubicBezTo>
                      <a:pt x="93" y="146"/>
                      <a:pt x="93" y="147"/>
                      <a:pt x="94" y="148"/>
                    </a:cubicBezTo>
                    <a:cubicBezTo>
                      <a:pt x="95" y="149"/>
                      <a:pt x="97" y="147"/>
                      <a:pt x="98" y="148"/>
                    </a:cubicBezTo>
                    <a:cubicBezTo>
                      <a:pt x="102" y="150"/>
                      <a:pt x="98" y="154"/>
                      <a:pt x="98" y="157"/>
                    </a:cubicBezTo>
                    <a:cubicBezTo>
                      <a:pt x="100" y="154"/>
                      <a:pt x="102" y="160"/>
                      <a:pt x="102" y="160"/>
                    </a:cubicBezTo>
                    <a:cubicBezTo>
                      <a:pt x="103" y="164"/>
                      <a:pt x="101" y="165"/>
                      <a:pt x="98" y="166"/>
                    </a:cubicBezTo>
                    <a:cubicBezTo>
                      <a:pt x="94" y="168"/>
                      <a:pt x="92" y="170"/>
                      <a:pt x="90" y="173"/>
                    </a:cubicBezTo>
                    <a:cubicBezTo>
                      <a:pt x="89" y="175"/>
                      <a:pt x="88" y="176"/>
                      <a:pt x="86" y="177"/>
                    </a:cubicBezTo>
                    <a:cubicBezTo>
                      <a:pt x="85" y="179"/>
                      <a:pt x="83" y="180"/>
                      <a:pt x="81" y="182"/>
                    </a:cubicBezTo>
                    <a:cubicBezTo>
                      <a:pt x="83" y="182"/>
                      <a:pt x="85" y="181"/>
                      <a:pt x="86" y="181"/>
                    </a:cubicBezTo>
                    <a:cubicBezTo>
                      <a:pt x="87" y="181"/>
                      <a:pt x="88" y="183"/>
                      <a:pt x="89" y="183"/>
                    </a:cubicBezTo>
                    <a:cubicBezTo>
                      <a:pt x="89" y="184"/>
                      <a:pt x="90" y="185"/>
                      <a:pt x="91" y="186"/>
                    </a:cubicBezTo>
                    <a:cubicBezTo>
                      <a:pt x="92" y="187"/>
                      <a:pt x="93" y="186"/>
                      <a:pt x="94" y="187"/>
                    </a:cubicBezTo>
                    <a:cubicBezTo>
                      <a:pt x="96" y="189"/>
                      <a:pt x="100" y="190"/>
                      <a:pt x="101" y="193"/>
                    </a:cubicBezTo>
                    <a:cubicBezTo>
                      <a:pt x="102" y="195"/>
                      <a:pt x="103" y="199"/>
                      <a:pt x="104" y="201"/>
                    </a:cubicBezTo>
                    <a:cubicBezTo>
                      <a:pt x="105" y="200"/>
                      <a:pt x="106" y="199"/>
                      <a:pt x="107" y="197"/>
                    </a:cubicBezTo>
                    <a:cubicBezTo>
                      <a:pt x="107" y="196"/>
                      <a:pt x="108" y="194"/>
                      <a:pt x="109" y="193"/>
                    </a:cubicBezTo>
                    <a:cubicBezTo>
                      <a:pt x="110" y="190"/>
                      <a:pt x="113" y="189"/>
                      <a:pt x="116" y="187"/>
                    </a:cubicBezTo>
                    <a:cubicBezTo>
                      <a:pt x="118" y="185"/>
                      <a:pt x="118" y="183"/>
                      <a:pt x="119" y="180"/>
                    </a:cubicBezTo>
                    <a:cubicBezTo>
                      <a:pt x="121" y="176"/>
                      <a:pt x="124" y="175"/>
                      <a:pt x="126" y="172"/>
                    </a:cubicBezTo>
                    <a:cubicBezTo>
                      <a:pt x="129" y="169"/>
                      <a:pt x="126" y="165"/>
                      <a:pt x="127" y="161"/>
                    </a:cubicBezTo>
                    <a:cubicBezTo>
                      <a:pt x="128" y="160"/>
                      <a:pt x="128" y="159"/>
                      <a:pt x="128" y="157"/>
                    </a:cubicBezTo>
                    <a:cubicBezTo>
                      <a:pt x="128" y="156"/>
                      <a:pt x="128" y="156"/>
                      <a:pt x="129" y="156"/>
                    </a:cubicBezTo>
                    <a:cubicBezTo>
                      <a:pt x="131" y="155"/>
                      <a:pt x="132" y="153"/>
                      <a:pt x="133" y="152"/>
                    </a:cubicBezTo>
                    <a:cubicBezTo>
                      <a:pt x="134" y="151"/>
                      <a:pt x="135" y="150"/>
                      <a:pt x="137" y="149"/>
                    </a:cubicBezTo>
                    <a:cubicBezTo>
                      <a:pt x="138" y="149"/>
                      <a:pt x="139" y="148"/>
                      <a:pt x="141" y="147"/>
                    </a:cubicBezTo>
                    <a:cubicBezTo>
                      <a:pt x="142" y="147"/>
                      <a:pt x="143" y="148"/>
                      <a:pt x="144" y="148"/>
                    </a:cubicBezTo>
                    <a:cubicBezTo>
                      <a:pt x="145" y="148"/>
                      <a:pt x="144" y="147"/>
                      <a:pt x="144" y="147"/>
                    </a:cubicBezTo>
                    <a:cubicBezTo>
                      <a:pt x="143" y="146"/>
                      <a:pt x="147" y="145"/>
                      <a:pt x="147" y="145"/>
                    </a:cubicBezTo>
                    <a:cubicBezTo>
                      <a:pt x="147" y="145"/>
                      <a:pt x="149" y="142"/>
                      <a:pt x="149" y="143"/>
                    </a:cubicBezTo>
                    <a:cubicBezTo>
                      <a:pt x="150" y="144"/>
                      <a:pt x="155" y="142"/>
                      <a:pt x="155" y="142"/>
                    </a:cubicBezTo>
                    <a:cubicBezTo>
                      <a:pt x="156" y="142"/>
                      <a:pt x="155" y="143"/>
                      <a:pt x="156" y="143"/>
                    </a:cubicBezTo>
                    <a:cubicBezTo>
                      <a:pt x="157" y="143"/>
                      <a:pt x="160" y="143"/>
                      <a:pt x="161" y="142"/>
                    </a:cubicBezTo>
                    <a:cubicBezTo>
                      <a:pt x="162" y="141"/>
                      <a:pt x="162" y="140"/>
                      <a:pt x="163" y="139"/>
                    </a:cubicBezTo>
                    <a:cubicBezTo>
                      <a:pt x="164" y="139"/>
                      <a:pt x="165" y="138"/>
                      <a:pt x="165" y="137"/>
                    </a:cubicBezTo>
                    <a:cubicBezTo>
                      <a:pt x="166" y="136"/>
                      <a:pt x="165" y="134"/>
                      <a:pt x="166" y="133"/>
                    </a:cubicBezTo>
                    <a:cubicBezTo>
                      <a:pt x="167" y="132"/>
                      <a:pt x="168" y="131"/>
                      <a:pt x="169" y="130"/>
                    </a:cubicBezTo>
                    <a:cubicBezTo>
                      <a:pt x="171" y="127"/>
                      <a:pt x="172" y="126"/>
                      <a:pt x="172" y="123"/>
                    </a:cubicBezTo>
                    <a:cubicBezTo>
                      <a:pt x="172" y="121"/>
                      <a:pt x="172" y="120"/>
                      <a:pt x="173" y="118"/>
                    </a:cubicBezTo>
                    <a:cubicBezTo>
                      <a:pt x="173" y="117"/>
                      <a:pt x="174" y="117"/>
                      <a:pt x="175" y="116"/>
                    </a:cubicBezTo>
                    <a:cubicBezTo>
                      <a:pt x="176" y="115"/>
                      <a:pt x="175" y="113"/>
                      <a:pt x="175" y="112"/>
                    </a:cubicBezTo>
                    <a:cubicBezTo>
                      <a:pt x="175" y="110"/>
                      <a:pt x="176" y="109"/>
                      <a:pt x="176" y="107"/>
                    </a:cubicBezTo>
                    <a:cubicBezTo>
                      <a:pt x="177" y="104"/>
                      <a:pt x="176" y="101"/>
                      <a:pt x="176" y="98"/>
                    </a:cubicBezTo>
                    <a:cubicBezTo>
                      <a:pt x="176" y="96"/>
                      <a:pt x="175" y="94"/>
                      <a:pt x="176" y="93"/>
                    </a:cubicBezTo>
                    <a:cubicBezTo>
                      <a:pt x="177" y="91"/>
                      <a:pt x="176" y="92"/>
                      <a:pt x="176" y="90"/>
                    </a:cubicBezTo>
                    <a:cubicBezTo>
                      <a:pt x="176" y="90"/>
                      <a:pt x="178" y="91"/>
                      <a:pt x="178" y="91"/>
                    </a:cubicBezTo>
                    <a:cubicBezTo>
                      <a:pt x="178" y="91"/>
                      <a:pt x="178" y="90"/>
                      <a:pt x="178" y="90"/>
                    </a:cubicBezTo>
                    <a:cubicBezTo>
                      <a:pt x="178" y="90"/>
                      <a:pt x="179" y="90"/>
                      <a:pt x="179" y="90"/>
                    </a:cubicBezTo>
                    <a:cubicBezTo>
                      <a:pt x="181" y="90"/>
                      <a:pt x="182" y="87"/>
                      <a:pt x="182" y="86"/>
                    </a:cubicBezTo>
                    <a:cubicBezTo>
                      <a:pt x="183" y="85"/>
                      <a:pt x="184" y="83"/>
                      <a:pt x="185" y="81"/>
                    </a:cubicBezTo>
                    <a:cubicBezTo>
                      <a:pt x="187" y="79"/>
                      <a:pt x="189" y="79"/>
                      <a:pt x="190" y="77"/>
                    </a:cubicBezTo>
                    <a:cubicBezTo>
                      <a:pt x="195" y="71"/>
                      <a:pt x="199" y="64"/>
                      <a:pt x="196" y="57"/>
                    </a:cubicBezTo>
                    <a:cubicBezTo>
                      <a:pt x="194" y="53"/>
                      <a:pt x="198" y="60"/>
                      <a:pt x="196" y="57"/>
                    </a:cubicBezTo>
                    <a:close/>
                    <a:moveTo>
                      <a:pt x="115" y="186"/>
                    </a:moveTo>
                    <a:cubicBezTo>
                      <a:pt x="113" y="187"/>
                      <a:pt x="112" y="189"/>
                      <a:pt x="110" y="190"/>
                    </a:cubicBezTo>
                    <a:cubicBezTo>
                      <a:pt x="107" y="191"/>
                      <a:pt x="112" y="188"/>
                      <a:pt x="112" y="187"/>
                    </a:cubicBezTo>
                    <a:cubicBezTo>
                      <a:pt x="113" y="186"/>
                      <a:pt x="114" y="184"/>
                      <a:pt x="116" y="182"/>
                    </a:cubicBezTo>
                    <a:cubicBezTo>
                      <a:pt x="118" y="180"/>
                      <a:pt x="117" y="184"/>
                      <a:pt x="115" y="186"/>
                    </a:cubicBezTo>
                    <a:cubicBezTo>
                      <a:pt x="115" y="186"/>
                      <a:pt x="116" y="185"/>
                      <a:pt x="115" y="18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7" name="Freeform 629">
                <a:extLst>
                  <a:ext uri="{FF2B5EF4-FFF2-40B4-BE49-F238E27FC236}">
                    <a16:creationId xmlns:a16="http://schemas.microsoft.com/office/drawing/2014/main" id="{3561765A-461F-264B-9081-F4F7F7232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5720" y="10362275"/>
                <a:ext cx="229442" cy="252021"/>
              </a:xfrm>
              <a:custGeom>
                <a:avLst/>
                <a:gdLst>
                  <a:gd name="T0" fmla="*/ 21 w 27"/>
                  <a:gd name="T1" fmla="*/ 10 h 28"/>
                  <a:gd name="T2" fmla="*/ 17 w 27"/>
                  <a:gd name="T3" fmla="*/ 7 h 28"/>
                  <a:gd name="T4" fmla="*/ 14 w 27"/>
                  <a:gd name="T5" fmla="*/ 6 h 28"/>
                  <a:gd name="T6" fmla="*/ 11 w 27"/>
                  <a:gd name="T7" fmla="*/ 3 h 28"/>
                  <a:gd name="T8" fmla="*/ 6 w 27"/>
                  <a:gd name="T9" fmla="*/ 2 h 28"/>
                  <a:gd name="T10" fmla="*/ 4 w 27"/>
                  <a:gd name="T11" fmla="*/ 3 h 28"/>
                  <a:gd name="T12" fmla="*/ 3 w 27"/>
                  <a:gd name="T13" fmla="*/ 6 h 28"/>
                  <a:gd name="T14" fmla="*/ 3 w 27"/>
                  <a:gd name="T15" fmla="*/ 12 h 28"/>
                  <a:gd name="T16" fmla="*/ 2 w 27"/>
                  <a:gd name="T17" fmla="*/ 17 h 28"/>
                  <a:gd name="T18" fmla="*/ 1 w 27"/>
                  <a:gd name="T19" fmla="*/ 22 h 28"/>
                  <a:gd name="T20" fmla="*/ 4 w 27"/>
                  <a:gd name="T21" fmla="*/ 25 h 28"/>
                  <a:gd name="T22" fmla="*/ 9 w 27"/>
                  <a:gd name="T23" fmla="*/ 26 h 28"/>
                  <a:gd name="T24" fmla="*/ 13 w 27"/>
                  <a:gd name="T25" fmla="*/ 28 h 28"/>
                  <a:gd name="T26" fmla="*/ 19 w 27"/>
                  <a:gd name="T27" fmla="*/ 28 h 28"/>
                  <a:gd name="T28" fmla="*/ 24 w 27"/>
                  <a:gd name="T29" fmla="*/ 25 h 28"/>
                  <a:gd name="T30" fmla="*/ 26 w 27"/>
                  <a:gd name="T31" fmla="*/ 19 h 28"/>
                  <a:gd name="T32" fmla="*/ 24 w 27"/>
                  <a:gd name="T33" fmla="*/ 14 h 28"/>
                  <a:gd name="T34" fmla="*/ 21 w 27"/>
                  <a:gd name="T35" fmla="*/ 10 h 28"/>
                  <a:gd name="T36" fmla="*/ 21 w 27"/>
                  <a:gd name="T37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28">
                    <a:moveTo>
                      <a:pt x="21" y="10"/>
                    </a:moveTo>
                    <a:cubicBezTo>
                      <a:pt x="20" y="8"/>
                      <a:pt x="18" y="8"/>
                      <a:pt x="17" y="7"/>
                    </a:cubicBezTo>
                    <a:cubicBezTo>
                      <a:pt x="16" y="6"/>
                      <a:pt x="15" y="7"/>
                      <a:pt x="14" y="6"/>
                    </a:cubicBezTo>
                    <a:cubicBezTo>
                      <a:pt x="13" y="5"/>
                      <a:pt x="12" y="4"/>
                      <a:pt x="11" y="3"/>
                    </a:cubicBezTo>
                    <a:cubicBezTo>
                      <a:pt x="10" y="0"/>
                      <a:pt x="9" y="1"/>
                      <a:pt x="6" y="2"/>
                    </a:cubicBezTo>
                    <a:cubicBezTo>
                      <a:pt x="5" y="2"/>
                      <a:pt x="5" y="1"/>
                      <a:pt x="4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3" y="8"/>
                      <a:pt x="3" y="10"/>
                      <a:pt x="3" y="12"/>
                    </a:cubicBezTo>
                    <a:cubicBezTo>
                      <a:pt x="3" y="13"/>
                      <a:pt x="3" y="15"/>
                      <a:pt x="2" y="17"/>
                    </a:cubicBezTo>
                    <a:cubicBezTo>
                      <a:pt x="0" y="19"/>
                      <a:pt x="0" y="19"/>
                      <a:pt x="1" y="22"/>
                    </a:cubicBezTo>
                    <a:cubicBezTo>
                      <a:pt x="2" y="24"/>
                      <a:pt x="2" y="24"/>
                      <a:pt x="4" y="25"/>
                    </a:cubicBezTo>
                    <a:cubicBezTo>
                      <a:pt x="6" y="25"/>
                      <a:pt x="8" y="25"/>
                      <a:pt x="9" y="26"/>
                    </a:cubicBezTo>
                    <a:cubicBezTo>
                      <a:pt x="10" y="26"/>
                      <a:pt x="12" y="28"/>
                      <a:pt x="13" y="28"/>
                    </a:cubicBezTo>
                    <a:cubicBezTo>
                      <a:pt x="15" y="27"/>
                      <a:pt x="17" y="28"/>
                      <a:pt x="19" y="28"/>
                    </a:cubicBezTo>
                    <a:cubicBezTo>
                      <a:pt x="20" y="28"/>
                      <a:pt x="23" y="26"/>
                      <a:pt x="24" y="25"/>
                    </a:cubicBezTo>
                    <a:cubicBezTo>
                      <a:pt x="26" y="23"/>
                      <a:pt x="27" y="21"/>
                      <a:pt x="26" y="19"/>
                    </a:cubicBezTo>
                    <a:cubicBezTo>
                      <a:pt x="25" y="17"/>
                      <a:pt x="25" y="16"/>
                      <a:pt x="24" y="14"/>
                    </a:cubicBezTo>
                    <a:cubicBezTo>
                      <a:pt x="24" y="12"/>
                      <a:pt x="23" y="11"/>
                      <a:pt x="21" y="10"/>
                    </a:cubicBezTo>
                    <a:cubicBezTo>
                      <a:pt x="20" y="9"/>
                      <a:pt x="22" y="10"/>
                      <a:pt x="21" y="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8" name="Freeform 630">
                <a:extLst>
                  <a:ext uri="{FF2B5EF4-FFF2-40B4-BE49-F238E27FC236}">
                    <a16:creationId xmlns:a16="http://schemas.microsoft.com/office/drawing/2014/main" id="{3009AAC0-9328-964B-9215-74B738A75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9342" y="9965803"/>
                <a:ext cx="877107" cy="1613545"/>
              </a:xfrm>
              <a:custGeom>
                <a:avLst/>
                <a:gdLst>
                  <a:gd name="T0" fmla="*/ 80 w 103"/>
                  <a:gd name="T1" fmla="*/ 52 h 179"/>
                  <a:gd name="T2" fmla="*/ 85 w 103"/>
                  <a:gd name="T3" fmla="*/ 42 h 179"/>
                  <a:gd name="T4" fmla="*/ 102 w 103"/>
                  <a:gd name="T5" fmla="*/ 29 h 179"/>
                  <a:gd name="T6" fmla="*/ 99 w 103"/>
                  <a:gd name="T7" fmla="*/ 21 h 179"/>
                  <a:gd name="T8" fmla="*/ 94 w 103"/>
                  <a:gd name="T9" fmla="*/ 29 h 179"/>
                  <a:gd name="T10" fmla="*/ 82 w 103"/>
                  <a:gd name="T11" fmla="*/ 30 h 179"/>
                  <a:gd name="T12" fmla="*/ 79 w 103"/>
                  <a:gd name="T13" fmla="*/ 28 h 179"/>
                  <a:gd name="T14" fmla="*/ 81 w 103"/>
                  <a:gd name="T15" fmla="*/ 22 h 179"/>
                  <a:gd name="T16" fmla="*/ 64 w 103"/>
                  <a:gd name="T17" fmla="*/ 9 h 179"/>
                  <a:gd name="T18" fmla="*/ 57 w 103"/>
                  <a:gd name="T19" fmla="*/ 2 h 179"/>
                  <a:gd name="T20" fmla="*/ 48 w 103"/>
                  <a:gd name="T21" fmla="*/ 4 h 179"/>
                  <a:gd name="T22" fmla="*/ 39 w 103"/>
                  <a:gd name="T23" fmla="*/ 1 h 179"/>
                  <a:gd name="T24" fmla="*/ 35 w 103"/>
                  <a:gd name="T25" fmla="*/ 9 h 179"/>
                  <a:gd name="T26" fmla="*/ 27 w 103"/>
                  <a:gd name="T27" fmla="*/ 22 h 179"/>
                  <a:gd name="T28" fmla="*/ 25 w 103"/>
                  <a:gd name="T29" fmla="*/ 32 h 179"/>
                  <a:gd name="T30" fmla="*/ 21 w 103"/>
                  <a:gd name="T31" fmla="*/ 39 h 179"/>
                  <a:gd name="T32" fmla="*/ 19 w 103"/>
                  <a:gd name="T33" fmla="*/ 47 h 179"/>
                  <a:gd name="T34" fmla="*/ 17 w 103"/>
                  <a:gd name="T35" fmla="*/ 52 h 179"/>
                  <a:gd name="T36" fmla="*/ 20 w 103"/>
                  <a:gd name="T37" fmla="*/ 61 h 179"/>
                  <a:gd name="T38" fmla="*/ 18 w 103"/>
                  <a:gd name="T39" fmla="*/ 79 h 179"/>
                  <a:gd name="T40" fmla="*/ 15 w 103"/>
                  <a:gd name="T41" fmla="*/ 94 h 179"/>
                  <a:gd name="T42" fmla="*/ 10 w 103"/>
                  <a:gd name="T43" fmla="*/ 117 h 179"/>
                  <a:gd name="T44" fmla="*/ 13 w 103"/>
                  <a:gd name="T45" fmla="*/ 130 h 179"/>
                  <a:gd name="T46" fmla="*/ 12 w 103"/>
                  <a:gd name="T47" fmla="*/ 135 h 179"/>
                  <a:gd name="T48" fmla="*/ 8 w 103"/>
                  <a:gd name="T49" fmla="*/ 147 h 179"/>
                  <a:gd name="T50" fmla="*/ 5 w 103"/>
                  <a:gd name="T51" fmla="*/ 156 h 179"/>
                  <a:gd name="T52" fmla="*/ 8 w 103"/>
                  <a:gd name="T53" fmla="*/ 170 h 179"/>
                  <a:gd name="T54" fmla="*/ 13 w 103"/>
                  <a:gd name="T55" fmla="*/ 176 h 179"/>
                  <a:gd name="T56" fmla="*/ 23 w 103"/>
                  <a:gd name="T57" fmla="*/ 178 h 179"/>
                  <a:gd name="T58" fmla="*/ 27 w 103"/>
                  <a:gd name="T59" fmla="*/ 179 h 179"/>
                  <a:gd name="T60" fmla="*/ 24 w 103"/>
                  <a:gd name="T61" fmla="*/ 169 h 179"/>
                  <a:gd name="T62" fmla="*/ 25 w 103"/>
                  <a:gd name="T63" fmla="*/ 163 h 179"/>
                  <a:gd name="T64" fmla="*/ 28 w 103"/>
                  <a:gd name="T65" fmla="*/ 163 h 179"/>
                  <a:gd name="T66" fmla="*/ 31 w 103"/>
                  <a:gd name="T67" fmla="*/ 157 h 179"/>
                  <a:gd name="T68" fmla="*/ 40 w 103"/>
                  <a:gd name="T69" fmla="*/ 151 h 179"/>
                  <a:gd name="T70" fmla="*/ 41 w 103"/>
                  <a:gd name="T71" fmla="*/ 145 h 179"/>
                  <a:gd name="T72" fmla="*/ 32 w 103"/>
                  <a:gd name="T73" fmla="*/ 140 h 179"/>
                  <a:gd name="T74" fmla="*/ 39 w 103"/>
                  <a:gd name="T75" fmla="*/ 131 h 179"/>
                  <a:gd name="T76" fmla="*/ 43 w 103"/>
                  <a:gd name="T77" fmla="*/ 124 h 179"/>
                  <a:gd name="T78" fmla="*/ 48 w 103"/>
                  <a:gd name="T79" fmla="*/ 116 h 179"/>
                  <a:gd name="T80" fmla="*/ 51 w 103"/>
                  <a:gd name="T81" fmla="*/ 114 h 179"/>
                  <a:gd name="T82" fmla="*/ 45 w 103"/>
                  <a:gd name="T83" fmla="*/ 113 h 179"/>
                  <a:gd name="T84" fmla="*/ 54 w 103"/>
                  <a:gd name="T85" fmla="*/ 108 h 179"/>
                  <a:gd name="T86" fmla="*/ 58 w 103"/>
                  <a:gd name="T87" fmla="*/ 102 h 179"/>
                  <a:gd name="T88" fmla="*/ 59 w 103"/>
                  <a:gd name="T89" fmla="*/ 97 h 179"/>
                  <a:gd name="T90" fmla="*/ 60 w 103"/>
                  <a:gd name="T91" fmla="*/ 96 h 179"/>
                  <a:gd name="T92" fmla="*/ 76 w 103"/>
                  <a:gd name="T93" fmla="*/ 93 h 179"/>
                  <a:gd name="T94" fmla="*/ 84 w 103"/>
                  <a:gd name="T95" fmla="*/ 87 h 179"/>
                  <a:gd name="T96" fmla="*/ 83 w 103"/>
                  <a:gd name="T97" fmla="*/ 78 h 179"/>
                  <a:gd name="T98" fmla="*/ 78 w 103"/>
                  <a:gd name="T99" fmla="*/ 69 h 179"/>
                  <a:gd name="T100" fmla="*/ 78 w 103"/>
                  <a:gd name="T101" fmla="*/ 66 h 179"/>
                  <a:gd name="T102" fmla="*/ 78 w 103"/>
                  <a:gd name="T103" fmla="*/ 6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3" h="179">
                    <a:moveTo>
                      <a:pt x="78" y="62"/>
                    </a:moveTo>
                    <a:cubicBezTo>
                      <a:pt x="81" y="59"/>
                      <a:pt x="79" y="56"/>
                      <a:pt x="80" y="52"/>
                    </a:cubicBezTo>
                    <a:cubicBezTo>
                      <a:pt x="80" y="51"/>
                      <a:pt x="80" y="49"/>
                      <a:pt x="80" y="48"/>
                    </a:cubicBezTo>
                    <a:cubicBezTo>
                      <a:pt x="81" y="45"/>
                      <a:pt x="83" y="44"/>
                      <a:pt x="85" y="42"/>
                    </a:cubicBezTo>
                    <a:cubicBezTo>
                      <a:pt x="89" y="39"/>
                      <a:pt x="91" y="34"/>
                      <a:pt x="95" y="31"/>
                    </a:cubicBezTo>
                    <a:cubicBezTo>
                      <a:pt x="97" y="30"/>
                      <a:pt x="100" y="30"/>
                      <a:pt x="102" y="29"/>
                    </a:cubicBezTo>
                    <a:cubicBezTo>
                      <a:pt x="103" y="27"/>
                      <a:pt x="102" y="24"/>
                      <a:pt x="101" y="23"/>
                    </a:cubicBezTo>
                    <a:cubicBezTo>
                      <a:pt x="100" y="21"/>
                      <a:pt x="101" y="21"/>
                      <a:pt x="99" y="21"/>
                    </a:cubicBezTo>
                    <a:cubicBezTo>
                      <a:pt x="97" y="20"/>
                      <a:pt x="98" y="24"/>
                      <a:pt x="97" y="25"/>
                    </a:cubicBezTo>
                    <a:cubicBezTo>
                      <a:pt x="96" y="26"/>
                      <a:pt x="95" y="28"/>
                      <a:pt x="94" y="29"/>
                    </a:cubicBezTo>
                    <a:cubicBezTo>
                      <a:pt x="93" y="30"/>
                      <a:pt x="90" y="29"/>
                      <a:pt x="88" y="30"/>
                    </a:cubicBezTo>
                    <a:cubicBezTo>
                      <a:pt x="87" y="32"/>
                      <a:pt x="84" y="30"/>
                      <a:pt x="82" y="30"/>
                    </a:cubicBezTo>
                    <a:cubicBezTo>
                      <a:pt x="81" y="30"/>
                      <a:pt x="79" y="31"/>
                      <a:pt x="78" y="30"/>
                    </a:cubicBezTo>
                    <a:cubicBezTo>
                      <a:pt x="76" y="30"/>
                      <a:pt x="79" y="28"/>
                      <a:pt x="79" y="28"/>
                    </a:cubicBezTo>
                    <a:cubicBezTo>
                      <a:pt x="80" y="27"/>
                      <a:pt x="79" y="26"/>
                      <a:pt x="79" y="26"/>
                    </a:cubicBezTo>
                    <a:cubicBezTo>
                      <a:pt x="79" y="24"/>
                      <a:pt x="80" y="23"/>
                      <a:pt x="81" y="22"/>
                    </a:cubicBezTo>
                    <a:cubicBezTo>
                      <a:pt x="85" y="18"/>
                      <a:pt x="77" y="16"/>
                      <a:pt x="74" y="14"/>
                    </a:cubicBezTo>
                    <a:cubicBezTo>
                      <a:pt x="71" y="12"/>
                      <a:pt x="67" y="12"/>
                      <a:pt x="64" y="9"/>
                    </a:cubicBezTo>
                    <a:cubicBezTo>
                      <a:pt x="63" y="8"/>
                      <a:pt x="61" y="7"/>
                      <a:pt x="60" y="6"/>
                    </a:cubicBezTo>
                    <a:cubicBezTo>
                      <a:pt x="59" y="4"/>
                      <a:pt x="58" y="2"/>
                      <a:pt x="57" y="2"/>
                    </a:cubicBezTo>
                    <a:cubicBezTo>
                      <a:pt x="56" y="1"/>
                      <a:pt x="53" y="1"/>
                      <a:pt x="52" y="2"/>
                    </a:cubicBezTo>
                    <a:cubicBezTo>
                      <a:pt x="51" y="3"/>
                      <a:pt x="50" y="6"/>
                      <a:pt x="48" y="4"/>
                    </a:cubicBezTo>
                    <a:cubicBezTo>
                      <a:pt x="47" y="2"/>
                      <a:pt x="45" y="2"/>
                      <a:pt x="43" y="2"/>
                    </a:cubicBezTo>
                    <a:cubicBezTo>
                      <a:pt x="41" y="2"/>
                      <a:pt x="41" y="0"/>
                      <a:pt x="39" y="1"/>
                    </a:cubicBezTo>
                    <a:cubicBezTo>
                      <a:pt x="38" y="2"/>
                      <a:pt x="35" y="3"/>
                      <a:pt x="35" y="4"/>
                    </a:cubicBezTo>
                    <a:cubicBezTo>
                      <a:pt x="34" y="6"/>
                      <a:pt x="35" y="8"/>
                      <a:pt x="35" y="9"/>
                    </a:cubicBezTo>
                    <a:cubicBezTo>
                      <a:pt x="34" y="13"/>
                      <a:pt x="31" y="13"/>
                      <a:pt x="28" y="14"/>
                    </a:cubicBezTo>
                    <a:cubicBezTo>
                      <a:pt x="26" y="15"/>
                      <a:pt x="27" y="20"/>
                      <a:pt x="27" y="22"/>
                    </a:cubicBezTo>
                    <a:cubicBezTo>
                      <a:pt x="27" y="24"/>
                      <a:pt x="28" y="26"/>
                      <a:pt x="28" y="27"/>
                    </a:cubicBezTo>
                    <a:cubicBezTo>
                      <a:pt x="28" y="28"/>
                      <a:pt x="25" y="31"/>
                      <a:pt x="25" y="32"/>
                    </a:cubicBezTo>
                    <a:cubicBezTo>
                      <a:pt x="24" y="33"/>
                      <a:pt x="21" y="35"/>
                      <a:pt x="21" y="36"/>
                    </a:cubicBezTo>
                    <a:cubicBezTo>
                      <a:pt x="21" y="37"/>
                      <a:pt x="21" y="38"/>
                      <a:pt x="21" y="39"/>
                    </a:cubicBezTo>
                    <a:cubicBezTo>
                      <a:pt x="21" y="40"/>
                      <a:pt x="20" y="41"/>
                      <a:pt x="20" y="42"/>
                    </a:cubicBezTo>
                    <a:cubicBezTo>
                      <a:pt x="20" y="43"/>
                      <a:pt x="21" y="46"/>
                      <a:pt x="19" y="47"/>
                    </a:cubicBezTo>
                    <a:cubicBezTo>
                      <a:pt x="19" y="48"/>
                      <a:pt x="19" y="50"/>
                      <a:pt x="19" y="51"/>
                    </a:cubicBezTo>
                    <a:cubicBezTo>
                      <a:pt x="18" y="51"/>
                      <a:pt x="17" y="51"/>
                      <a:pt x="17" y="52"/>
                    </a:cubicBezTo>
                    <a:cubicBezTo>
                      <a:pt x="17" y="54"/>
                      <a:pt x="19" y="55"/>
                      <a:pt x="19" y="57"/>
                    </a:cubicBezTo>
                    <a:cubicBezTo>
                      <a:pt x="19" y="58"/>
                      <a:pt x="19" y="60"/>
                      <a:pt x="20" y="61"/>
                    </a:cubicBezTo>
                    <a:cubicBezTo>
                      <a:pt x="22" y="65"/>
                      <a:pt x="18" y="69"/>
                      <a:pt x="18" y="73"/>
                    </a:cubicBezTo>
                    <a:cubicBezTo>
                      <a:pt x="17" y="75"/>
                      <a:pt x="19" y="77"/>
                      <a:pt x="18" y="79"/>
                    </a:cubicBezTo>
                    <a:cubicBezTo>
                      <a:pt x="17" y="80"/>
                      <a:pt x="15" y="81"/>
                      <a:pt x="14" y="83"/>
                    </a:cubicBezTo>
                    <a:cubicBezTo>
                      <a:pt x="13" y="85"/>
                      <a:pt x="17" y="93"/>
                      <a:pt x="15" y="94"/>
                    </a:cubicBezTo>
                    <a:cubicBezTo>
                      <a:pt x="11" y="96"/>
                      <a:pt x="12" y="101"/>
                      <a:pt x="11" y="105"/>
                    </a:cubicBezTo>
                    <a:cubicBezTo>
                      <a:pt x="9" y="108"/>
                      <a:pt x="10" y="113"/>
                      <a:pt x="10" y="117"/>
                    </a:cubicBezTo>
                    <a:cubicBezTo>
                      <a:pt x="10" y="120"/>
                      <a:pt x="10" y="123"/>
                      <a:pt x="10" y="126"/>
                    </a:cubicBezTo>
                    <a:cubicBezTo>
                      <a:pt x="10" y="127"/>
                      <a:pt x="15" y="130"/>
                      <a:pt x="13" y="130"/>
                    </a:cubicBezTo>
                    <a:cubicBezTo>
                      <a:pt x="13" y="130"/>
                      <a:pt x="9" y="131"/>
                      <a:pt x="11" y="132"/>
                    </a:cubicBezTo>
                    <a:cubicBezTo>
                      <a:pt x="13" y="132"/>
                      <a:pt x="13" y="133"/>
                      <a:pt x="12" y="135"/>
                    </a:cubicBezTo>
                    <a:cubicBezTo>
                      <a:pt x="11" y="137"/>
                      <a:pt x="11" y="139"/>
                      <a:pt x="11" y="142"/>
                    </a:cubicBezTo>
                    <a:cubicBezTo>
                      <a:pt x="11" y="144"/>
                      <a:pt x="9" y="145"/>
                      <a:pt x="8" y="147"/>
                    </a:cubicBezTo>
                    <a:cubicBezTo>
                      <a:pt x="7" y="148"/>
                      <a:pt x="8" y="150"/>
                      <a:pt x="8" y="152"/>
                    </a:cubicBezTo>
                    <a:cubicBezTo>
                      <a:pt x="8" y="153"/>
                      <a:pt x="6" y="156"/>
                      <a:pt x="5" y="156"/>
                    </a:cubicBezTo>
                    <a:cubicBezTo>
                      <a:pt x="0" y="158"/>
                      <a:pt x="3" y="164"/>
                      <a:pt x="4" y="167"/>
                    </a:cubicBezTo>
                    <a:cubicBezTo>
                      <a:pt x="5" y="169"/>
                      <a:pt x="8" y="166"/>
                      <a:pt x="8" y="170"/>
                    </a:cubicBezTo>
                    <a:cubicBezTo>
                      <a:pt x="8" y="171"/>
                      <a:pt x="7" y="174"/>
                      <a:pt x="9" y="175"/>
                    </a:cubicBezTo>
                    <a:cubicBezTo>
                      <a:pt x="10" y="176"/>
                      <a:pt x="11" y="176"/>
                      <a:pt x="13" y="176"/>
                    </a:cubicBezTo>
                    <a:cubicBezTo>
                      <a:pt x="15" y="177"/>
                      <a:pt x="18" y="177"/>
                      <a:pt x="20" y="177"/>
                    </a:cubicBezTo>
                    <a:cubicBezTo>
                      <a:pt x="21" y="177"/>
                      <a:pt x="22" y="177"/>
                      <a:pt x="23" y="178"/>
                    </a:cubicBezTo>
                    <a:cubicBezTo>
                      <a:pt x="23" y="177"/>
                      <a:pt x="24" y="177"/>
                      <a:pt x="25" y="177"/>
                    </a:cubicBezTo>
                    <a:cubicBezTo>
                      <a:pt x="25" y="178"/>
                      <a:pt x="27" y="179"/>
                      <a:pt x="27" y="179"/>
                    </a:cubicBezTo>
                    <a:cubicBezTo>
                      <a:pt x="28" y="179"/>
                      <a:pt x="26" y="176"/>
                      <a:pt x="26" y="175"/>
                    </a:cubicBezTo>
                    <a:cubicBezTo>
                      <a:pt x="24" y="173"/>
                      <a:pt x="24" y="171"/>
                      <a:pt x="24" y="169"/>
                    </a:cubicBezTo>
                    <a:cubicBezTo>
                      <a:pt x="24" y="167"/>
                      <a:pt x="24" y="166"/>
                      <a:pt x="27" y="164"/>
                    </a:cubicBezTo>
                    <a:cubicBezTo>
                      <a:pt x="29" y="163"/>
                      <a:pt x="25" y="163"/>
                      <a:pt x="25" y="163"/>
                    </a:cubicBezTo>
                    <a:cubicBezTo>
                      <a:pt x="25" y="163"/>
                      <a:pt x="27" y="162"/>
                      <a:pt x="26" y="162"/>
                    </a:cubicBezTo>
                    <a:cubicBezTo>
                      <a:pt x="27" y="162"/>
                      <a:pt x="27" y="163"/>
                      <a:pt x="28" y="163"/>
                    </a:cubicBezTo>
                    <a:cubicBezTo>
                      <a:pt x="29" y="164"/>
                      <a:pt x="30" y="163"/>
                      <a:pt x="31" y="163"/>
                    </a:cubicBezTo>
                    <a:cubicBezTo>
                      <a:pt x="32" y="161"/>
                      <a:pt x="31" y="159"/>
                      <a:pt x="31" y="157"/>
                    </a:cubicBezTo>
                    <a:cubicBezTo>
                      <a:pt x="32" y="155"/>
                      <a:pt x="34" y="154"/>
                      <a:pt x="37" y="153"/>
                    </a:cubicBezTo>
                    <a:cubicBezTo>
                      <a:pt x="38" y="152"/>
                      <a:pt x="39" y="152"/>
                      <a:pt x="40" y="151"/>
                    </a:cubicBezTo>
                    <a:cubicBezTo>
                      <a:pt x="41" y="150"/>
                      <a:pt x="39" y="149"/>
                      <a:pt x="39" y="149"/>
                    </a:cubicBezTo>
                    <a:cubicBezTo>
                      <a:pt x="39" y="148"/>
                      <a:pt x="42" y="147"/>
                      <a:pt x="41" y="145"/>
                    </a:cubicBezTo>
                    <a:cubicBezTo>
                      <a:pt x="40" y="143"/>
                      <a:pt x="36" y="145"/>
                      <a:pt x="35" y="143"/>
                    </a:cubicBezTo>
                    <a:cubicBezTo>
                      <a:pt x="34" y="142"/>
                      <a:pt x="33" y="142"/>
                      <a:pt x="32" y="140"/>
                    </a:cubicBezTo>
                    <a:cubicBezTo>
                      <a:pt x="31" y="138"/>
                      <a:pt x="33" y="135"/>
                      <a:pt x="34" y="134"/>
                    </a:cubicBezTo>
                    <a:cubicBezTo>
                      <a:pt x="36" y="133"/>
                      <a:pt x="37" y="131"/>
                      <a:pt x="39" y="131"/>
                    </a:cubicBezTo>
                    <a:cubicBezTo>
                      <a:pt x="41" y="130"/>
                      <a:pt x="41" y="132"/>
                      <a:pt x="42" y="129"/>
                    </a:cubicBezTo>
                    <a:cubicBezTo>
                      <a:pt x="42" y="127"/>
                      <a:pt x="44" y="126"/>
                      <a:pt x="43" y="124"/>
                    </a:cubicBezTo>
                    <a:cubicBezTo>
                      <a:pt x="42" y="121"/>
                      <a:pt x="47" y="121"/>
                      <a:pt x="48" y="119"/>
                    </a:cubicBezTo>
                    <a:cubicBezTo>
                      <a:pt x="48" y="119"/>
                      <a:pt x="43" y="115"/>
                      <a:pt x="48" y="116"/>
                    </a:cubicBezTo>
                    <a:cubicBezTo>
                      <a:pt x="49" y="117"/>
                      <a:pt x="49" y="118"/>
                      <a:pt x="50" y="118"/>
                    </a:cubicBezTo>
                    <a:cubicBezTo>
                      <a:pt x="52" y="118"/>
                      <a:pt x="52" y="115"/>
                      <a:pt x="51" y="114"/>
                    </a:cubicBezTo>
                    <a:cubicBezTo>
                      <a:pt x="51" y="113"/>
                      <a:pt x="49" y="115"/>
                      <a:pt x="49" y="115"/>
                    </a:cubicBezTo>
                    <a:cubicBezTo>
                      <a:pt x="47" y="115"/>
                      <a:pt x="45" y="114"/>
                      <a:pt x="45" y="113"/>
                    </a:cubicBezTo>
                    <a:cubicBezTo>
                      <a:pt x="45" y="112"/>
                      <a:pt x="43" y="105"/>
                      <a:pt x="45" y="105"/>
                    </a:cubicBezTo>
                    <a:cubicBezTo>
                      <a:pt x="48" y="106"/>
                      <a:pt x="50" y="108"/>
                      <a:pt x="54" y="108"/>
                    </a:cubicBezTo>
                    <a:cubicBezTo>
                      <a:pt x="55" y="108"/>
                      <a:pt x="56" y="107"/>
                      <a:pt x="57" y="107"/>
                    </a:cubicBezTo>
                    <a:cubicBezTo>
                      <a:pt x="59" y="105"/>
                      <a:pt x="57" y="104"/>
                      <a:pt x="58" y="102"/>
                    </a:cubicBezTo>
                    <a:cubicBezTo>
                      <a:pt x="58" y="101"/>
                      <a:pt x="59" y="100"/>
                      <a:pt x="59" y="100"/>
                    </a:cubicBezTo>
                    <a:cubicBezTo>
                      <a:pt x="60" y="98"/>
                      <a:pt x="59" y="98"/>
                      <a:pt x="59" y="97"/>
                    </a:cubicBezTo>
                    <a:cubicBezTo>
                      <a:pt x="58" y="96"/>
                      <a:pt x="58" y="94"/>
                      <a:pt x="59" y="94"/>
                    </a:cubicBezTo>
                    <a:cubicBezTo>
                      <a:pt x="61" y="94"/>
                      <a:pt x="60" y="96"/>
                      <a:pt x="60" y="96"/>
                    </a:cubicBezTo>
                    <a:cubicBezTo>
                      <a:pt x="59" y="95"/>
                      <a:pt x="65" y="95"/>
                      <a:pt x="65" y="95"/>
                    </a:cubicBezTo>
                    <a:cubicBezTo>
                      <a:pt x="69" y="95"/>
                      <a:pt x="72" y="93"/>
                      <a:pt x="76" y="93"/>
                    </a:cubicBezTo>
                    <a:cubicBezTo>
                      <a:pt x="77" y="92"/>
                      <a:pt x="80" y="91"/>
                      <a:pt x="82" y="90"/>
                    </a:cubicBezTo>
                    <a:cubicBezTo>
                      <a:pt x="83" y="89"/>
                      <a:pt x="83" y="88"/>
                      <a:pt x="84" y="87"/>
                    </a:cubicBezTo>
                    <a:cubicBezTo>
                      <a:pt x="85" y="86"/>
                      <a:pt x="86" y="85"/>
                      <a:pt x="87" y="83"/>
                    </a:cubicBezTo>
                    <a:cubicBezTo>
                      <a:pt x="87" y="80"/>
                      <a:pt x="85" y="80"/>
                      <a:pt x="83" y="78"/>
                    </a:cubicBezTo>
                    <a:cubicBezTo>
                      <a:pt x="82" y="76"/>
                      <a:pt x="85" y="75"/>
                      <a:pt x="83" y="73"/>
                    </a:cubicBezTo>
                    <a:cubicBezTo>
                      <a:pt x="82" y="72"/>
                      <a:pt x="78" y="71"/>
                      <a:pt x="78" y="69"/>
                    </a:cubicBezTo>
                    <a:cubicBezTo>
                      <a:pt x="78" y="69"/>
                      <a:pt x="78" y="68"/>
                      <a:pt x="79" y="68"/>
                    </a:cubicBezTo>
                    <a:cubicBezTo>
                      <a:pt x="79" y="67"/>
                      <a:pt x="78" y="67"/>
                      <a:pt x="78" y="66"/>
                    </a:cubicBezTo>
                    <a:cubicBezTo>
                      <a:pt x="78" y="65"/>
                      <a:pt x="77" y="63"/>
                      <a:pt x="78" y="62"/>
                    </a:cubicBezTo>
                    <a:cubicBezTo>
                      <a:pt x="79" y="61"/>
                      <a:pt x="77" y="63"/>
                      <a:pt x="78" y="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9" name="Freeform 631">
                <a:extLst>
                  <a:ext uri="{FF2B5EF4-FFF2-40B4-BE49-F238E27FC236}">
                    <a16:creationId xmlns:a16="http://schemas.microsoft.com/office/drawing/2014/main" id="{EBF424D6-AF3F-CE4E-B5F5-FD338864C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0091" y="8266205"/>
                <a:ext cx="185879" cy="218212"/>
              </a:xfrm>
              <a:custGeom>
                <a:avLst/>
                <a:gdLst>
                  <a:gd name="T0" fmla="*/ 15 w 22"/>
                  <a:gd name="T1" fmla="*/ 23 h 24"/>
                  <a:gd name="T2" fmla="*/ 19 w 22"/>
                  <a:gd name="T3" fmla="*/ 24 h 24"/>
                  <a:gd name="T4" fmla="*/ 19 w 22"/>
                  <a:gd name="T5" fmla="*/ 17 h 24"/>
                  <a:gd name="T6" fmla="*/ 20 w 22"/>
                  <a:gd name="T7" fmla="*/ 10 h 24"/>
                  <a:gd name="T8" fmla="*/ 21 w 22"/>
                  <a:gd name="T9" fmla="*/ 7 h 24"/>
                  <a:gd name="T10" fmla="*/ 22 w 22"/>
                  <a:gd name="T11" fmla="*/ 3 h 24"/>
                  <a:gd name="T12" fmla="*/ 17 w 22"/>
                  <a:gd name="T13" fmla="*/ 4 h 24"/>
                  <a:gd name="T14" fmla="*/ 12 w 22"/>
                  <a:gd name="T15" fmla="*/ 5 h 24"/>
                  <a:gd name="T16" fmla="*/ 9 w 22"/>
                  <a:gd name="T17" fmla="*/ 8 h 24"/>
                  <a:gd name="T18" fmla="*/ 4 w 22"/>
                  <a:gd name="T19" fmla="*/ 9 h 24"/>
                  <a:gd name="T20" fmla="*/ 3 w 22"/>
                  <a:gd name="T21" fmla="*/ 12 h 24"/>
                  <a:gd name="T22" fmla="*/ 0 w 22"/>
                  <a:gd name="T23" fmla="*/ 13 h 24"/>
                  <a:gd name="T24" fmla="*/ 6 w 22"/>
                  <a:gd name="T25" fmla="*/ 19 h 24"/>
                  <a:gd name="T26" fmla="*/ 11 w 22"/>
                  <a:gd name="T27" fmla="*/ 22 h 24"/>
                  <a:gd name="T28" fmla="*/ 15 w 22"/>
                  <a:gd name="T29" fmla="*/ 23 h 24"/>
                  <a:gd name="T30" fmla="*/ 15 w 22"/>
                  <a:gd name="T31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4">
                    <a:moveTo>
                      <a:pt x="15" y="23"/>
                    </a:moveTo>
                    <a:cubicBezTo>
                      <a:pt x="16" y="24"/>
                      <a:pt x="17" y="24"/>
                      <a:pt x="19" y="24"/>
                    </a:cubicBezTo>
                    <a:cubicBezTo>
                      <a:pt x="17" y="21"/>
                      <a:pt x="19" y="20"/>
                      <a:pt x="19" y="17"/>
                    </a:cubicBezTo>
                    <a:cubicBezTo>
                      <a:pt x="19" y="15"/>
                      <a:pt x="20" y="12"/>
                      <a:pt x="20" y="10"/>
                    </a:cubicBezTo>
                    <a:cubicBezTo>
                      <a:pt x="20" y="9"/>
                      <a:pt x="21" y="8"/>
                      <a:pt x="21" y="7"/>
                    </a:cubicBezTo>
                    <a:cubicBezTo>
                      <a:pt x="22" y="6"/>
                      <a:pt x="21" y="5"/>
                      <a:pt x="22" y="3"/>
                    </a:cubicBezTo>
                    <a:cubicBezTo>
                      <a:pt x="22" y="0"/>
                      <a:pt x="18" y="4"/>
                      <a:pt x="17" y="4"/>
                    </a:cubicBezTo>
                    <a:cubicBezTo>
                      <a:pt x="15" y="4"/>
                      <a:pt x="14" y="3"/>
                      <a:pt x="12" y="5"/>
                    </a:cubicBezTo>
                    <a:cubicBezTo>
                      <a:pt x="12" y="5"/>
                      <a:pt x="10" y="9"/>
                      <a:pt x="9" y="8"/>
                    </a:cubicBezTo>
                    <a:cubicBezTo>
                      <a:pt x="7" y="8"/>
                      <a:pt x="6" y="8"/>
                      <a:pt x="4" y="9"/>
                    </a:cubicBezTo>
                    <a:cubicBezTo>
                      <a:pt x="4" y="10"/>
                      <a:pt x="4" y="12"/>
                      <a:pt x="3" y="12"/>
                    </a:cubicBezTo>
                    <a:cubicBezTo>
                      <a:pt x="3" y="13"/>
                      <a:pt x="1" y="13"/>
                      <a:pt x="0" y="13"/>
                    </a:cubicBezTo>
                    <a:cubicBezTo>
                      <a:pt x="2" y="15"/>
                      <a:pt x="4" y="18"/>
                      <a:pt x="6" y="19"/>
                    </a:cubicBezTo>
                    <a:cubicBezTo>
                      <a:pt x="7" y="21"/>
                      <a:pt x="9" y="22"/>
                      <a:pt x="11" y="22"/>
                    </a:cubicBezTo>
                    <a:cubicBezTo>
                      <a:pt x="12" y="22"/>
                      <a:pt x="14" y="22"/>
                      <a:pt x="15" y="23"/>
                    </a:cubicBezTo>
                    <a:cubicBezTo>
                      <a:pt x="16" y="23"/>
                      <a:pt x="15" y="22"/>
                      <a:pt x="15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0" name="Freeform 632">
                <a:extLst>
                  <a:ext uri="{FF2B5EF4-FFF2-40B4-BE49-F238E27FC236}">
                    <a16:creationId xmlns:a16="http://schemas.microsoft.com/office/drawing/2014/main" id="{23F0BDCE-71E2-1745-9CD3-4CB6B695C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8180" y="8465974"/>
                <a:ext cx="145216" cy="135229"/>
              </a:xfrm>
              <a:custGeom>
                <a:avLst/>
                <a:gdLst>
                  <a:gd name="T0" fmla="*/ 16 w 17"/>
                  <a:gd name="T1" fmla="*/ 10 h 15"/>
                  <a:gd name="T2" fmla="*/ 17 w 17"/>
                  <a:gd name="T3" fmla="*/ 8 h 15"/>
                  <a:gd name="T4" fmla="*/ 15 w 17"/>
                  <a:gd name="T5" fmla="*/ 6 h 15"/>
                  <a:gd name="T6" fmla="*/ 12 w 17"/>
                  <a:gd name="T7" fmla="*/ 2 h 15"/>
                  <a:gd name="T8" fmla="*/ 8 w 17"/>
                  <a:gd name="T9" fmla="*/ 1 h 15"/>
                  <a:gd name="T10" fmla="*/ 3 w 17"/>
                  <a:gd name="T11" fmla="*/ 0 h 15"/>
                  <a:gd name="T12" fmla="*/ 3 w 17"/>
                  <a:gd name="T13" fmla="*/ 6 h 15"/>
                  <a:gd name="T14" fmla="*/ 6 w 17"/>
                  <a:gd name="T15" fmla="*/ 7 h 15"/>
                  <a:gd name="T16" fmla="*/ 4 w 17"/>
                  <a:gd name="T17" fmla="*/ 5 h 15"/>
                  <a:gd name="T18" fmla="*/ 7 w 17"/>
                  <a:gd name="T19" fmla="*/ 7 h 15"/>
                  <a:gd name="T20" fmla="*/ 11 w 17"/>
                  <a:gd name="T21" fmla="*/ 10 h 15"/>
                  <a:gd name="T22" fmla="*/ 14 w 17"/>
                  <a:gd name="T23" fmla="*/ 14 h 15"/>
                  <a:gd name="T24" fmla="*/ 16 w 17"/>
                  <a:gd name="T25" fmla="*/ 10 h 15"/>
                  <a:gd name="T26" fmla="*/ 16 w 17"/>
                  <a:gd name="T2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5">
                    <a:moveTo>
                      <a:pt x="16" y="10"/>
                    </a:moveTo>
                    <a:cubicBezTo>
                      <a:pt x="16" y="9"/>
                      <a:pt x="16" y="8"/>
                      <a:pt x="17" y="8"/>
                    </a:cubicBezTo>
                    <a:cubicBezTo>
                      <a:pt x="16" y="7"/>
                      <a:pt x="16" y="6"/>
                      <a:pt x="15" y="6"/>
                    </a:cubicBezTo>
                    <a:cubicBezTo>
                      <a:pt x="14" y="5"/>
                      <a:pt x="13" y="2"/>
                      <a:pt x="12" y="2"/>
                    </a:cubicBezTo>
                    <a:cubicBezTo>
                      <a:pt x="10" y="2"/>
                      <a:pt x="9" y="2"/>
                      <a:pt x="8" y="1"/>
                    </a:cubicBezTo>
                    <a:cubicBezTo>
                      <a:pt x="7" y="0"/>
                      <a:pt x="4" y="0"/>
                      <a:pt x="3" y="0"/>
                    </a:cubicBezTo>
                    <a:cubicBezTo>
                      <a:pt x="4" y="1"/>
                      <a:pt x="0" y="6"/>
                      <a:pt x="3" y="6"/>
                    </a:cubicBezTo>
                    <a:cubicBezTo>
                      <a:pt x="4" y="6"/>
                      <a:pt x="4" y="8"/>
                      <a:pt x="6" y="7"/>
                    </a:cubicBezTo>
                    <a:cubicBezTo>
                      <a:pt x="7" y="6"/>
                      <a:pt x="4" y="5"/>
                      <a:pt x="4" y="5"/>
                    </a:cubicBezTo>
                    <a:cubicBezTo>
                      <a:pt x="5" y="5"/>
                      <a:pt x="7" y="6"/>
                      <a:pt x="7" y="7"/>
                    </a:cubicBezTo>
                    <a:cubicBezTo>
                      <a:pt x="8" y="9"/>
                      <a:pt x="10" y="8"/>
                      <a:pt x="11" y="10"/>
                    </a:cubicBezTo>
                    <a:cubicBezTo>
                      <a:pt x="12" y="11"/>
                      <a:pt x="12" y="13"/>
                      <a:pt x="14" y="14"/>
                    </a:cubicBezTo>
                    <a:cubicBezTo>
                      <a:pt x="17" y="15"/>
                      <a:pt x="17" y="12"/>
                      <a:pt x="16" y="10"/>
                    </a:cubicBezTo>
                    <a:cubicBezTo>
                      <a:pt x="16" y="9"/>
                      <a:pt x="16" y="11"/>
                      <a:pt x="16" y="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1" name="Freeform 633">
                <a:extLst>
                  <a:ext uri="{FF2B5EF4-FFF2-40B4-BE49-F238E27FC236}">
                    <a16:creationId xmlns:a16="http://schemas.microsoft.com/office/drawing/2014/main" id="{5778E018-064C-FC4B-A660-7768EC950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5535" y="8312304"/>
                <a:ext cx="95843" cy="79912"/>
              </a:xfrm>
              <a:custGeom>
                <a:avLst/>
                <a:gdLst>
                  <a:gd name="T0" fmla="*/ 4 w 11"/>
                  <a:gd name="T1" fmla="*/ 1 h 9"/>
                  <a:gd name="T2" fmla="*/ 4 w 11"/>
                  <a:gd name="T3" fmla="*/ 0 h 9"/>
                  <a:gd name="T4" fmla="*/ 0 w 11"/>
                  <a:gd name="T5" fmla="*/ 4 h 9"/>
                  <a:gd name="T6" fmla="*/ 11 w 11"/>
                  <a:gd name="T7" fmla="*/ 5 h 9"/>
                  <a:gd name="T8" fmla="*/ 4 w 11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4"/>
                    </a:cubicBezTo>
                    <a:cubicBezTo>
                      <a:pt x="2" y="5"/>
                      <a:pt x="11" y="9"/>
                      <a:pt x="11" y="5"/>
                    </a:cubicBezTo>
                    <a:cubicBezTo>
                      <a:pt x="11" y="2"/>
                      <a:pt x="6" y="3"/>
                      <a:pt x="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2" name="Freeform 634">
                <a:extLst>
                  <a:ext uri="{FF2B5EF4-FFF2-40B4-BE49-F238E27FC236}">
                    <a16:creationId xmlns:a16="http://schemas.microsoft.com/office/drawing/2014/main" id="{8832BBF2-2CBC-304F-B230-F6314E772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3884" y="8149416"/>
                <a:ext cx="171359" cy="208990"/>
              </a:xfrm>
              <a:custGeom>
                <a:avLst/>
                <a:gdLst>
                  <a:gd name="T0" fmla="*/ 16 w 20"/>
                  <a:gd name="T1" fmla="*/ 16 h 23"/>
                  <a:gd name="T2" fmla="*/ 20 w 20"/>
                  <a:gd name="T3" fmla="*/ 12 h 23"/>
                  <a:gd name="T4" fmla="*/ 16 w 20"/>
                  <a:gd name="T5" fmla="*/ 8 h 23"/>
                  <a:gd name="T6" fmla="*/ 16 w 20"/>
                  <a:gd name="T7" fmla="*/ 1 h 23"/>
                  <a:gd name="T8" fmla="*/ 8 w 20"/>
                  <a:gd name="T9" fmla="*/ 1 h 23"/>
                  <a:gd name="T10" fmla="*/ 7 w 20"/>
                  <a:gd name="T11" fmla="*/ 6 h 23"/>
                  <a:gd name="T12" fmla="*/ 8 w 20"/>
                  <a:gd name="T13" fmla="*/ 10 h 23"/>
                  <a:gd name="T14" fmla="*/ 4 w 20"/>
                  <a:gd name="T15" fmla="*/ 10 h 23"/>
                  <a:gd name="T16" fmla="*/ 2 w 20"/>
                  <a:gd name="T17" fmla="*/ 15 h 23"/>
                  <a:gd name="T18" fmla="*/ 12 w 20"/>
                  <a:gd name="T19" fmla="*/ 21 h 23"/>
                  <a:gd name="T20" fmla="*/ 16 w 20"/>
                  <a:gd name="T21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23">
                    <a:moveTo>
                      <a:pt x="16" y="16"/>
                    </a:moveTo>
                    <a:cubicBezTo>
                      <a:pt x="16" y="14"/>
                      <a:pt x="19" y="13"/>
                      <a:pt x="20" y="12"/>
                    </a:cubicBezTo>
                    <a:cubicBezTo>
                      <a:pt x="17" y="11"/>
                      <a:pt x="16" y="11"/>
                      <a:pt x="16" y="8"/>
                    </a:cubicBezTo>
                    <a:cubicBezTo>
                      <a:pt x="16" y="7"/>
                      <a:pt x="17" y="2"/>
                      <a:pt x="16" y="1"/>
                    </a:cubicBezTo>
                    <a:cubicBezTo>
                      <a:pt x="15" y="0"/>
                      <a:pt x="10" y="1"/>
                      <a:pt x="8" y="1"/>
                    </a:cubicBezTo>
                    <a:cubicBezTo>
                      <a:pt x="6" y="1"/>
                      <a:pt x="6" y="4"/>
                      <a:pt x="7" y="6"/>
                    </a:cubicBezTo>
                    <a:cubicBezTo>
                      <a:pt x="8" y="7"/>
                      <a:pt x="12" y="10"/>
                      <a:pt x="8" y="10"/>
                    </a:cubicBezTo>
                    <a:cubicBezTo>
                      <a:pt x="7" y="10"/>
                      <a:pt x="5" y="10"/>
                      <a:pt x="4" y="10"/>
                    </a:cubicBezTo>
                    <a:cubicBezTo>
                      <a:pt x="2" y="10"/>
                      <a:pt x="2" y="14"/>
                      <a:pt x="2" y="15"/>
                    </a:cubicBezTo>
                    <a:cubicBezTo>
                      <a:pt x="0" y="21"/>
                      <a:pt x="8" y="20"/>
                      <a:pt x="12" y="21"/>
                    </a:cubicBezTo>
                    <a:cubicBezTo>
                      <a:pt x="13" y="23"/>
                      <a:pt x="16" y="17"/>
                      <a:pt x="16" y="1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3" name="Freeform 635">
                <a:extLst>
                  <a:ext uri="{FF2B5EF4-FFF2-40B4-BE49-F238E27FC236}">
                    <a16:creationId xmlns:a16="http://schemas.microsoft.com/office/drawing/2014/main" id="{30F91381-E661-E14E-9623-889CF4FBC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7039" y="7436382"/>
                <a:ext cx="1275004" cy="866704"/>
              </a:xfrm>
              <a:custGeom>
                <a:avLst/>
                <a:gdLst>
                  <a:gd name="T0" fmla="*/ 132 w 150"/>
                  <a:gd name="T1" fmla="*/ 88 h 96"/>
                  <a:gd name="T2" fmla="*/ 130 w 150"/>
                  <a:gd name="T3" fmla="*/ 80 h 96"/>
                  <a:gd name="T4" fmla="*/ 144 w 150"/>
                  <a:gd name="T5" fmla="*/ 78 h 96"/>
                  <a:gd name="T6" fmla="*/ 146 w 150"/>
                  <a:gd name="T7" fmla="*/ 68 h 96"/>
                  <a:gd name="T8" fmla="*/ 146 w 150"/>
                  <a:gd name="T9" fmla="*/ 61 h 96"/>
                  <a:gd name="T10" fmla="*/ 132 w 150"/>
                  <a:gd name="T11" fmla="*/ 64 h 96"/>
                  <a:gd name="T12" fmla="*/ 126 w 150"/>
                  <a:gd name="T13" fmla="*/ 76 h 96"/>
                  <a:gd name="T14" fmla="*/ 110 w 150"/>
                  <a:gd name="T15" fmla="*/ 76 h 96"/>
                  <a:gd name="T16" fmla="*/ 102 w 150"/>
                  <a:gd name="T17" fmla="*/ 69 h 96"/>
                  <a:gd name="T18" fmla="*/ 96 w 150"/>
                  <a:gd name="T19" fmla="*/ 51 h 96"/>
                  <a:gd name="T20" fmla="*/ 98 w 150"/>
                  <a:gd name="T21" fmla="*/ 38 h 96"/>
                  <a:gd name="T22" fmla="*/ 90 w 150"/>
                  <a:gd name="T23" fmla="*/ 35 h 96"/>
                  <a:gd name="T24" fmla="*/ 82 w 150"/>
                  <a:gd name="T25" fmla="*/ 24 h 96"/>
                  <a:gd name="T26" fmla="*/ 75 w 150"/>
                  <a:gd name="T27" fmla="*/ 17 h 96"/>
                  <a:gd name="T28" fmla="*/ 68 w 150"/>
                  <a:gd name="T29" fmla="*/ 20 h 96"/>
                  <a:gd name="T30" fmla="*/ 59 w 150"/>
                  <a:gd name="T31" fmla="*/ 10 h 96"/>
                  <a:gd name="T32" fmla="*/ 45 w 150"/>
                  <a:gd name="T33" fmla="*/ 6 h 96"/>
                  <a:gd name="T34" fmla="*/ 29 w 150"/>
                  <a:gd name="T35" fmla="*/ 8 h 96"/>
                  <a:gd name="T36" fmla="*/ 13 w 150"/>
                  <a:gd name="T37" fmla="*/ 1 h 96"/>
                  <a:gd name="T38" fmla="*/ 7 w 150"/>
                  <a:gd name="T39" fmla="*/ 16 h 96"/>
                  <a:gd name="T40" fmla="*/ 15 w 150"/>
                  <a:gd name="T41" fmla="*/ 28 h 96"/>
                  <a:gd name="T42" fmla="*/ 15 w 150"/>
                  <a:gd name="T43" fmla="*/ 32 h 96"/>
                  <a:gd name="T44" fmla="*/ 25 w 150"/>
                  <a:gd name="T45" fmla="*/ 38 h 96"/>
                  <a:gd name="T46" fmla="*/ 26 w 150"/>
                  <a:gd name="T47" fmla="*/ 44 h 96"/>
                  <a:gd name="T48" fmla="*/ 36 w 150"/>
                  <a:gd name="T49" fmla="*/ 53 h 96"/>
                  <a:gd name="T50" fmla="*/ 36 w 150"/>
                  <a:gd name="T51" fmla="*/ 47 h 96"/>
                  <a:gd name="T52" fmla="*/ 32 w 150"/>
                  <a:gd name="T53" fmla="*/ 42 h 96"/>
                  <a:gd name="T54" fmla="*/ 26 w 150"/>
                  <a:gd name="T55" fmla="*/ 32 h 96"/>
                  <a:gd name="T56" fmla="*/ 20 w 150"/>
                  <a:gd name="T57" fmla="*/ 23 h 96"/>
                  <a:gd name="T58" fmla="*/ 13 w 150"/>
                  <a:gd name="T59" fmla="*/ 16 h 96"/>
                  <a:gd name="T60" fmla="*/ 11 w 150"/>
                  <a:gd name="T61" fmla="*/ 5 h 96"/>
                  <a:gd name="T62" fmla="*/ 15 w 150"/>
                  <a:gd name="T63" fmla="*/ 7 h 96"/>
                  <a:gd name="T64" fmla="*/ 20 w 150"/>
                  <a:gd name="T65" fmla="*/ 9 h 96"/>
                  <a:gd name="T66" fmla="*/ 23 w 150"/>
                  <a:gd name="T67" fmla="*/ 19 h 96"/>
                  <a:gd name="T68" fmla="*/ 23 w 150"/>
                  <a:gd name="T69" fmla="*/ 20 h 96"/>
                  <a:gd name="T70" fmla="*/ 32 w 150"/>
                  <a:gd name="T71" fmla="*/ 27 h 96"/>
                  <a:gd name="T72" fmla="*/ 36 w 150"/>
                  <a:gd name="T73" fmla="*/ 33 h 96"/>
                  <a:gd name="T74" fmla="*/ 38 w 150"/>
                  <a:gd name="T75" fmla="*/ 38 h 96"/>
                  <a:gd name="T76" fmla="*/ 46 w 150"/>
                  <a:gd name="T77" fmla="*/ 45 h 96"/>
                  <a:gd name="T78" fmla="*/ 54 w 150"/>
                  <a:gd name="T79" fmla="*/ 53 h 96"/>
                  <a:gd name="T80" fmla="*/ 56 w 150"/>
                  <a:gd name="T81" fmla="*/ 59 h 96"/>
                  <a:gd name="T82" fmla="*/ 58 w 150"/>
                  <a:gd name="T83" fmla="*/ 65 h 96"/>
                  <a:gd name="T84" fmla="*/ 60 w 150"/>
                  <a:gd name="T85" fmla="*/ 72 h 96"/>
                  <a:gd name="T86" fmla="*/ 68 w 150"/>
                  <a:gd name="T87" fmla="*/ 77 h 96"/>
                  <a:gd name="T88" fmla="*/ 89 w 150"/>
                  <a:gd name="T89" fmla="*/ 86 h 96"/>
                  <a:gd name="T90" fmla="*/ 113 w 150"/>
                  <a:gd name="T91" fmla="*/ 88 h 96"/>
                  <a:gd name="T92" fmla="*/ 126 w 150"/>
                  <a:gd name="T93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0" h="96">
                    <a:moveTo>
                      <a:pt x="126" y="89"/>
                    </a:moveTo>
                    <a:cubicBezTo>
                      <a:pt x="127" y="89"/>
                      <a:pt x="134" y="90"/>
                      <a:pt x="132" y="88"/>
                    </a:cubicBezTo>
                    <a:cubicBezTo>
                      <a:pt x="131" y="86"/>
                      <a:pt x="129" y="85"/>
                      <a:pt x="128" y="83"/>
                    </a:cubicBezTo>
                    <a:cubicBezTo>
                      <a:pt x="128" y="83"/>
                      <a:pt x="129" y="80"/>
                      <a:pt x="130" y="80"/>
                    </a:cubicBezTo>
                    <a:cubicBezTo>
                      <a:pt x="131" y="79"/>
                      <a:pt x="136" y="80"/>
                      <a:pt x="138" y="80"/>
                    </a:cubicBezTo>
                    <a:cubicBezTo>
                      <a:pt x="141" y="80"/>
                      <a:pt x="140" y="75"/>
                      <a:pt x="144" y="78"/>
                    </a:cubicBezTo>
                    <a:cubicBezTo>
                      <a:pt x="145" y="76"/>
                      <a:pt x="146" y="75"/>
                      <a:pt x="146" y="73"/>
                    </a:cubicBezTo>
                    <a:cubicBezTo>
                      <a:pt x="146" y="71"/>
                      <a:pt x="145" y="69"/>
                      <a:pt x="146" y="68"/>
                    </a:cubicBezTo>
                    <a:cubicBezTo>
                      <a:pt x="147" y="66"/>
                      <a:pt x="150" y="64"/>
                      <a:pt x="150" y="63"/>
                    </a:cubicBezTo>
                    <a:cubicBezTo>
                      <a:pt x="149" y="61"/>
                      <a:pt x="148" y="61"/>
                      <a:pt x="146" y="61"/>
                    </a:cubicBezTo>
                    <a:cubicBezTo>
                      <a:pt x="143" y="61"/>
                      <a:pt x="139" y="61"/>
                      <a:pt x="136" y="62"/>
                    </a:cubicBezTo>
                    <a:cubicBezTo>
                      <a:pt x="134" y="62"/>
                      <a:pt x="133" y="63"/>
                      <a:pt x="132" y="64"/>
                    </a:cubicBezTo>
                    <a:cubicBezTo>
                      <a:pt x="131" y="66"/>
                      <a:pt x="132" y="68"/>
                      <a:pt x="131" y="70"/>
                    </a:cubicBezTo>
                    <a:cubicBezTo>
                      <a:pt x="131" y="71"/>
                      <a:pt x="126" y="76"/>
                      <a:pt x="126" y="76"/>
                    </a:cubicBezTo>
                    <a:cubicBezTo>
                      <a:pt x="122" y="75"/>
                      <a:pt x="118" y="76"/>
                      <a:pt x="114" y="78"/>
                    </a:cubicBezTo>
                    <a:cubicBezTo>
                      <a:pt x="112" y="78"/>
                      <a:pt x="111" y="77"/>
                      <a:pt x="110" y="76"/>
                    </a:cubicBezTo>
                    <a:cubicBezTo>
                      <a:pt x="109" y="75"/>
                      <a:pt x="107" y="75"/>
                      <a:pt x="105" y="74"/>
                    </a:cubicBezTo>
                    <a:cubicBezTo>
                      <a:pt x="103" y="74"/>
                      <a:pt x="103" y="71"/>
                      <a:pt x="102" y="69"/>
                    </a:cubicBezTo>
                    <a:cubicBezTo>
                      <a:pt x="101" y="67"/>
                      <a:pt x="99" y="66"/>
                      <a:pt x="98" y="64"/>
                    </a:cubicBezTo>
                    <a:cubicBezTo>
                      <a:pt x="97" y="60"/>
                      <a:pt x="95" y="55"/>
                      <a:pt x="96" y="51"/>
                    </a:cubicBezTo>
                    <a:cubicBezTo>
                      <a:pt x="96" y="48"/>
                      <a:pt x="95" y="44"/>
                      <a:pt x="97" y="41"/>
                    </a:cubicBezTo>
                    <a:cubicBezTo>
                      <a:pt x="98" y="40"/>
                      <a:pt x="98" y="39"/>
                      <a:pt x="98" y="38"/>
                    </a:cubicBezTo>
                    <a:cubicBezTo>
                      <a:pt x="99" y="36"/>
                      <a:pt x="97" y="37"/>
                      <a:pt x="96" y="36"/>
                    </a:cubicBezTo>
                    <a:cubicBezTo>
                      <a:pt x="94" y="36"/>
                      <a:pt x="92" y="35"/>
                      <a:pt x="90" y="35"/>
                    </a:cubicBezTo>
                    <a:cubicBezTo>
                      <a:pt x="89" y="34"/>
                      <a:pt x="87" y="32"/>
                      <a:pt x="87" y="30"/>
                    </a:cubicBezTo>
                    <a:cubicBezTo>
                      <a:pt x="87" y="27"/>
                      <a:pt x="84" y="26"/>
                      <a:pt x="82" y="24"/>
                    </a:cubicBezTo>
                    <a:cubicBezTo>
                      <a:pt x="81" y="22"/>
                      <a:pt x="81" y="20"/>
                      <a:pt x="80" y="18"/>
                    </a:cubicBezTo>
                    <a:cubicBezTo>
                      <a:pt x="79" y="17"/>
                      <a:pt x="77" y="17"/>
                      <a:pt x="75" y="17"/>
                    </a:cubicBezTo>
                    <a:cubicBezTo>
                      <a:pt x="74" y="16"/>
                      <a:pt x="72" y="16"/>
                      <a:pt x="71" y="17"/>
                    </a:cubicBezTo>
                    <a:cubicBezTo>
                      <a:pt x="71" y="18"/>
                      <a:pt x="70" y="20"/>
                      <a:pt x="68" y="20"/>
                    </a:cubicBezTo>
                    <a:cubicBezTo>
                      <a:pt x="66" y="20"/>
                      <a:pt x="63" y="18"/>
                      <a:pt x="62" y="16"/>
                    </a:cubicBezTo>
                    <a:cubicBezTo>
                      <a:pt x="61" y="13"/>
                      <a:pt x="61" y="12"/>
                      <a:pt x="59" y="10"/>
                    </a:cubicBezTo>
                    <a:cubicBezTo>
                      <a:pt x="57" y="9"/>
                      <a:pt x="54" y="6"/>
                      <a:pt x="52" y="6"/>
                    </a:cubicBezTo>
                    <a:cubicBezTo>
                      <a:pt x="51" y="5"/>
                      <a:pt x="45" y="5"/>
                      <a:pt x="45" y="6"/>
                    </a:cubicBezTo>
                    <a:cubicBezTo>
                      <a:pt x="43" y="9"/>
                      <a:pt x="42" y="8"/>
                      <a:pt x="39" y="8"/>
                    </a:cubicBezTo>
                    <a:cubicBezTo>
                      <a:pt x="35" y="8"/>
                      <a:pt x="32" y="8"/>
                      <a:pt x="29" y="8"/>
                    </a:cubicBezTo>
                    <a:cubicBezTo>
                      <a:pt x="28" y="8"/>
                      <a:pt x="25" y="6"/>
                      <a:pt x="23" y="5"/>
                    </a:cubicBezTo>
                    <a:cubicBezTo>
                      <a:pt x="20" y="4"/>
                      <a:pt x="17" y="3"/>
                      <a:pt x="13" y="1"/>
                    </a:cubicBezTo>
                    <a:cubicBezTo>
                      <a:pt x="9" y="0"/>
                      <a:pt x="4" y="1"/>
                      <a:pt x="0" y="2"/>
                    </a:cubicBezTo>
                    <a:cubicBezTo>
                      <a:pt x="1" y="7"/>
                      <a:pt x="5" y="11"/>
                      <a:pt x="7" y="16"/>
                    </a:cubicBezTo>
                    <a:cubicBezTo>
                      <a:pt x="8" y="18"/>
                      <a:pt x="11" y="20"/>
                      <a:pt x="13" y="21"/>
                    </a:cubicBezTo>
                    <a:cubicBezTo>
                      <a:pt x="14" y="23"/>
                      <a:pt x="16" y="26"/>
                      <a:pt x="15" y="28"/>
                    </a:cubicBezTo>
                    <a:cubicBezTo>
                      <a:pt x="15" y="28"/>
                      <a:pt x="8" y="26"/>
                      <a:pt x="12" y="29"/>
                    </a:cubicBezTo>
                    <a:cubicBezTo>
                      <a:pt x="13" y="30"/>
                      <a:pt x="14" y="31"/>
                      <a:pt x="15" y="32"/>
                    </a:cubicBezTo>
                    <a:cubicBezTo>
                      <a:pt x="17" y="32"/>
                      <a:pt x="18" y="32"/>
                      <a:pt x="19" y="33"/>
                    </a:cubicBezTo>
                    <a:cubicBezTo>
                      <a:pt x="21" y="34"/>
                      <a:pt x="23" y="36"/>
                      <a:pt x="25" y="38"/>
                    </a:cubicBezTo>
                    <a:cubicBezTo>
                      <a:pt x="26" y="39"/>
                      <a:pt x="25" y="41"/>
                      <a:pt x="24" y="42"/>
                    </a:cubicBezTo>
                    <a:cubicBezTo>
                      <a:pt x="23" y="43"/>
                      <a:pt x="25" y="44"/>
                      <a:pt x="26" y="44"/>
                    </a:cubicBezTo>
                    <a:cubicBezTo>
                      <a:pt x="29" y="46"/>
                      <a:pt x="31" y="48"/>
                      <a:pt x="33" y="50"/>
                    </a:cubicBezTo>
                    <a:cubicBezTo>
                      <a:pt x="34" y="51"/>
                      <a:pt x="35" y="53"/>
                      <a:pt x="36" y="53"/>
                    </a:cubicBezTo>
                    <a:cubicBezTo>
                      <a:pt x="37" y="53"/>
                      <a:pt x="38" y="51"/>
                      <a:pt x="37" y="50"/>
                    </a:cubicBezTo>
                    <a:cubicBezTo>
                      <a:pt x="37" y="49"/>
                      <a:pt x="36" y="48"/>
                      <a:pt x="36" y="47"/>
                    </a:cubicBezTo>
                    <a:cubicBezTo>
                      <a:pt x="35" y="46"/>
                      <a:pt x="33" y="47"/>
                      <a:pt x="32" y="46"/>
                    </a:cubicBezTo>
                    <a:cubicBezTo>
                      <a:pt x="30" y="44"/>
                      <a:pt x="32" y="44"/>
                      <a:pt x="32" y="42"/>
                    </a:cubicBezTo>
                    <a:cubicBezTo>
                      <a:pt x="32" y="42"/>
                      <a:pt x="30" y="40"/>
                      <a:pt x="30" y="39"/>
                    </a:cubicBezTo>
                    <a:cubicBezTo>
                      <a:pt x="28" y="37"/>
                      <a:pt x="28" y="34"/>
                      <a:pt x="26" y="32"/>
                    </a:cubicBezTo>
                    <a:cubicBezTo>
                      <a:pt x="24" y="31"/>
                      <a:pt x="22" y="29"/>
                      <a:pt x="21" y="27"/>
                    </a:cubicBezTo>
                    <a:cubicBezTo>
                      <a:pt x="21" y="26"/>
                      <a:pt x="21" y="24"/>
                      <a:pt x="20" y="23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6" y="18"/>
                      <a:pt x="15" y="17"/>
                      <a:pt x="13" y="16"/>
                    </a:cubicBezTo>
                    <a:cubicBezTo>
                      <a:pt x="12" y="15"/>
                      <a:pt x="12" y="13"/>
                      <a:pt x="12" y="12"/>
                    </a:cubicBezTo>
                    <a:cubicBezTo>
                      <a:pt x="12" y="11"/>
                      <a:pt x="10" y="6"/>
                      <a:pt x="11" y="5"/>
                    </a:cubicBezTo>
                    <a:cubicBezTo>
                      <a:pt x="12" y="4"/>
                      <a:pt x="13" y="7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7" y="6"/>
                      <a:pt x="17" y="7"/>
                      <a:pt x="18" y="8"/>
                    </a:cubicBezTo>
                    <a:cubicBezTo>
                      <a:pt x="19" y="8"/>
                      <a:pt x="20" y="8"/>
                      <a:pt x="20" y="9"/>
                    </a:cubicBezTo>
                    <a:cubicBezTo>
                      <a:pt x="20" y="11"/>
                      <a:pt x="21" y="13"/>
                      <a:pt x="22" y="15"/>
                    </a:cubicBezTo>
                    <a:cubicBezTo>
                      <a:pt x="22" y="16"/>
                      <a:pt x="23" y="18"/>
                      <a:pt x="23" y="19"/>
                    </a:cubicBezTo>
                    <a:cubicBezTo>
                      <a:pt x="23" y="20"/>
                      <a:pt x="22" y="21"/>
                      <a:pt x="22" y="22"/>
                    </a:cubicBezTo>
                    <a:cubicBezTo>
                      <a:pt x="23" y="22"/>
                      <a:pt x="23" y="20"/>
                      <a:pt x="23" y="20"/>
                    </a:cubicBezTo>
                    <a:cubicBezTo>
                      <a:pt x="24" y="19"/>
                      <a:pt x="25" y="22"/>
                      <a:pt x="26" y="22"/>
                    </a:cubicBezTo>
                    <a:cubicBezTo>
                      <a:pt x="27" y="23"/>
                      <a:pt x="32" y="26"/>
                      <a:pt x="32" y="27"/>
                    </a:cubicBezTo>
                    <a:cubicBezTo>
                      <a:pt x="32" y="29"/>
                      <a:pt x="33" y="30"/>
                      <a:pt x="34" y="30"/>
                    </a:cubicBezTo>
                    <a:cubicBezTo>
                      <a:pt x="35" y="31"/>
                      <a:pt x="35" y="32"/>
                      <a:pt x="36" y="33"/>
                    </a:cubicBezTo>
                    <a:cubicBezTo>
                      <a:pt x="37" y="34"/>
                      <a:pt x="38" y="33"/>
                      <a:pt x="38" y="34"/>
                    </a:cubicBezTo>
                    <a:cubicBezTo>
                      <a:pt x="39" y="35"/>
                      <a:pt x="37" y="36"/>
                      <a:pt x="38" y="38"/>
                    </a:cubicBezTo>
                    <a:cubicBezTo>
                      <a:pt x="40" y="39"/>
                      <a:pt x="42" y="40"/>
                      <a:pt x="44" y="42"/>
                    </a:cubicBezTo>
                    <a:cubicBezTo>
                      <a:pt x="45" y="43"/>
                      <a:pt x="45" y="44"/>
                      <a:pt x="46" y="45"/>
                    </a:cubicBezTo>
                    <a:cubicBezTo>
                      <a:pt x="47" y="46"/>
                      <a:pt x="48" y="46"/>
                      <a:pt x="49" y="48"/>
                    </a:cubicBezTo>
                    <a:cubicBezTo>
                      <a:pt x="51" y="49"/>
                      <a:pt x="52" y="51"/>
                      <a:pt x="54" y="53"/>
                    </a:cubicBezTo>
                    <a:cubicBezTo>
                      <a:pt x="55" y="54"/>
                      <a:pt x="56" y="55"/>
                      <a:pt x="57" y="56"/>
                    </a:cubicBezTo>
                    <a:cubicBezTo>
                      <a:pt x="58" y="58"/>
                      <a:pt x="56" y="58"/>
                      <a:pt x="56" y="59"/>
                    </a:cubicBezTo>
                    <a:cubicBezTo>
                      <a:pt x="56" y="60"/>
                      <a:pt x="59" y="59"/>
                      <a:pt x="59" y="61"/>
                    </a:cubicBezTo>
                    <a:cubicBezTo>
                      <a:pt x="58" y="63"/>
                      <a:pt x="57" y="63"/>
                      <a:pt x="58" y="65"/>
                    </a:cubicBezTo>
                    <a:cubicBezTo>
                      <a:pt x="58" y="65"/>
                      <a:pt x="56" y="67"/>
                      <a:pt x="57" y="68"/>
                    </a:cubicBezTo>
                    <a:cubicBezTo>
                      <a:pt x="58" y="69"/>
                      <a:pt x="59" y="71"/>
                      <a:pt x="60" y="72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66" y="74"/>
                      <a:pt x="66" y="76"/>
                      <a:pt x="68" y="77"/>
                    </a:cubicBezTo>
                    <a:cubicBezTo>
                      <a:pt x="71" y="79"/>
                      <a:pt x="75" y="79"/>
                      <a:pt x="77" y="81"/>
                    </a:cubicBezTo>
                    <a:cubicBezTo>
                      <a:pt x="81" y="83"/>
                      <a:pt x="85" y="85"/>
                      <a:pt x="89" y="86"/>
                    </a:cubicBezTo>
                    <a:cubicBezTo>
                      <a:pt x="92" y="88"/>
                      <a:pt x="97" y="90"/>
                      <a:pt x="101" y="91"/>
                    </a:cubicBezTo>
                    <a:cubicBezTo>
                      <a:pt x="105" y="91"/>
                      <a:pt x="108" y="87"/>
                      <a:pt x="113" y="88"/>
                    </a:cubicBezTo>
                    <a:cubicBezTo>
                      <a:pt x="117" y="89"/>
                      <a:pt x="120" y="93"/>
                      <a:pt x="123" y="96"/>
                    </a:cubicBezTo>
                    <a:cubicBezTo>
                      <a:pt x="123" y="95"/>
                      <a:pt x="124" y="90"/>
                      <a:pt x="126" y="89"/>
                    </a:cubicBezTo>
                    <a:cubicBezTo>
                      <a:pt x="127" y="89"/>
                      <a:pt x="125" y="89"/>
                      <a:pt x="126" y="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4" name="Freeform 636">
                <a:extLst>
                  <a:ext uri="{FF2B5EF4-FFF2-40B4-BE49-F238E27FC236}">
                    <a16:creationId xmlns:a16="http://schemas.microsoft.com/office/drawing/2014/main" id="{1E954CCE-638E-4E4E-A231-9216DFB5F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1676" y="8241618"/>
                <a:ext cx="255582" cy="144451"/>
              </a:xfrm>
              <a:custGeom>
                <a:avLst/>
                <a:gdLst>
                  <a:gd name="T0" fmla="*/ 12 w 30"/>
                  <a:gd name="T1" fmla="*/ 15 h 16"/>
                  <a:gd name="T2" fmla="*/ 13 w 30"/>
                  <a:gd name="T3" fmla="*/ 13 h 16"/>
                  <a:gd name="T4" fmla="*/ 16 w 30"/>
                  <a:gd name="T5" fmla="*/ 11 h 16"/>
                  <a:gd name="T6" fmla="*/ 20 w 30"/>
                  <a:gd name="T7" fmla="*/ 10 h 16"/>
                  <a:gd name="T8" fmla="*/ 24 w 30"/>
                  <a:gd name="T9" fmla="*/ 7 h 16"/>
                  <a:gd name="T10" fmla="*/ 30 w 30"/>
                  <a:gd name="T11" fmla="*/ 5 h 16"/>
                  <a:gd name="T12" fmla="*/ 20 w 30"/>
                  <a:gd name="T13" fmla="*/ 1 h 16"/>
                  <a:gd name="T14" fmla="*/ 14 w 30"/>
                  <a:gd name="T15" fmla="*/ 2 h 16"/>
                  <a:gd name="T16" fmla="*/ 8 w 30"/>
                  <a:gd name="T17" fmla="*/ 1 h 16"/>
                  <a:gd name="T18" fmla="*/ 2 w 30"/>
                  <a:gd name="T19" fmla="*/ 4 h 16"/>
                  <a:gd name="T20" fmla="*/ 1 w 30"/>
                  <a:gd name="T21" fmla="*/ 9 h 16"/>
                  <a:gd name="T22" fmla="*/ 8 w 30"/>
                  <a:gd name="T23" fmla="*/ 14 h 16"/>
                  <a:gd name="T24" fmla="*/ 10 w 30"/>
                  <a:gd name="T25" fmla="*/ 14 h 16"/>
                  <a:gd name="T26" fmla="*/ 9 w 30"/>
                  <a:gd name="T27" fmla="*/ 16 h 16"/>
                  <a:gd name="T28" fmla="*/ 12 w 30"/>
                  <a:gd name="T2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16">
                    <a:moveTo>
                      <a:pt x="12" y="15"/>
                    </a:moveTo>
                    <a:cubicBezTo>
                      <a:pt x="13" y="15"/>
                      <a:pt x="13" y="14"/>
                      <a:pt x="13" y="13"/>
                    </a:cubicBezTo>
                    <a:cubicBezTo>
                      <a:pt x="13" y="12"/>
                      <a:pt x="15" y="11"/>
                      <a:pt x="16" y="11"/>
                    </a:cubicBezTo>
                    <a:cubicBezTo>
                      <a:pt x="18" y="10"/>
                      <a:pt x="18" y="12"/>
                      <a:pt x="20" y="10"/>
                    </a:cubicBezTo>
                    <a:cubicBezTo>
                      <a:pt x="21" y="9"/>
                      <a:pt x="22" y="6"/>
                      <a:pt x="24" y="7"/>
                    </a:cubicBezTo>
                    <a:cubicBezTo>
                      <a:pt x="27" y="7"/>
                      <a:pt x="27" y="6"/>
                      <a:pt x="30" y="5"/>
                    </a:cubicBezTo>
                    <a:cubicBezTo>
                      <a:pt x="26" y="3"/>
                      <a:pt x="25" y="0"/>
                      <a:pt x="20" y="1"/>
                    </a:cubicBezTo>
                    <a:cubicBezTo>
                      <a:pt x="18" y="1"/>
                      <a:pt x="16" y="2"/>
                      <a:pt x="14" y="2"/>
                    </a:cubicBezTo>
                    <a:cubicBezTo>
                      <a:pt x="12" y="2"/>
                      <a:pt x="10" y="1"/>
                      <a:pt x="8" y="1"/>
                    </a:cubicBezTo>
                    <a:cubicBezTo>
                      <a:pt x="5" y="2"/>
                      <a:pt x="4" y="2"/>
                      <a:pt x="2" y="4"/>
                    </a:cubicBezTo>
                    <a:cubicBezTo>
                      <a:pt x="2" y="5"/>
                      <a:pt x="0" y="7"/>
                      <a:pt x="1" y="9"/>
                    </a:cubicBezTo>
                    <a:cubicBezTo>
                      <a:pt x="4" y="11"/>
                      <a:pt x="8" y="9"/>
                      <a:pt x="8" y="14"/>
                    </a:cubicBezTo>
                    <a:cubicBezTo>
                      <a:pt x="8" y="14"/>
                      <a:pt x="10" y="14"/>
                      <a:pt x="10" y="14"/>
                    </a:cubicBezTo>
                    <a:cubicBezTo>
                      <a:pt x="10" y="14"/>
                      <a:pt x="9" y="16"/>
                      <a:pt x="9" y="16"/>
                    </a:cubicBezTo>
                    <a:cubicBezTo>
                      <a:pt x="10" y="16"/>
                      <a:pt x="12" y="16"/>
                      <a:pt x="12" y="1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5" name="Freeform 637">
                <a:extLst>
                  <a:ext uri="{FF2B5EF4-FFF2-40B4-BE49-F238E27FC236}">
                    <a16:creationId xmlns:a16="http://schemas.microsoft.com/office/drawing/2014/main" id="{6144EA61-5BE9-D742-B175-8BB4CE82D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1676" y="8121754"/>
                <a:ext cx="60991" cy="135229"/>
              </a:xfrm>
              <a:custGeom>
                <a:avLst/>
                <a:gdLst>
                  <a:gd name="T0" fmla="*/ 5 w 7"/>
                  <a:gd name="T1" fmla="*/ 1 h 15"/>
                  <a:gd name="T2" fmla="*/ 2 w 7"/>
                  <a:gd name="T3" fmla="*/ 4 h 15"/>
                  <a:gd name="T4" fmla="*/ 1 w 7"/>
                  <a:gd name="T5" fmla="*/ 6 h 15"/>
                  <a:gd name="T6" fmla="*/ 2 w 7"/>
                  <a:gd name="T7" fmla="*/ 14 h 15"/>
                  <a:gd name="T8" fmla="*/ 6 w 7"/>
                  <a:gd name="T9" fmla="*/ 8 h 15"/>
                  <a:gd name="T10" fmla="*/ 7 w 7"/>
                  <a:gd name="T11" fmla="*/ 2 h 15"/>
                  <a:gd name="T12" fmla="*/ 5 w 7"/>
                  <a:gd name="T13" fmla="*/ 1 h 15"/>
                  <a:gd name="T14" fmla="*/ 5 w 7"/>
                  <a:gd name="T1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5" y="1"/>
                    </a:moveTo>
                    <a:cubicBezTo>
                      <a:pt x="4" y="0"/>
                      <a:pt x="2" y="3"/>
                      <a:pt x="2" y="4"/>
                    </a:cubicBezTo>
                    <a:cubicBezTo>
                      <a:pt x="1" y="5"/>
                      <a:pt x="1" y="4"/>
                      <a:pt x="1" y="6"/>
                    </a:cubicBezTo>
                    <a:cubicBezTo>
                      <a:pt x="1" y="7"/>
                      <a:pt x="0" y="15"/>
                      <a:pt x="2" y="14"/>
                    </a:cubicBezTo>
                    <a:cubicBezTo>
                      <a:pt x="2" y="13"/>
                      <a:pt x="5" y="10"/>
                      <a:pt x="6" y="8"/>
                    </a:cubicBezTo>
                    <a:cubicBezTo>
                      <a:pt x="6" y="5"/>
                      <a:pt x="6" y="4"/>
                      <a:pt x="7" y="2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6" name="Freeform 638">
                <a:extLst>
                  <a:ext uri="{FF2B5EF4-FFF2-40B4-BE49-F238E27FC236}">
                    <a16:creationId xmlns:a16="http://schemas.microsoft.com/office/drawing/2014/main" id="{B20DEDA3-360E-BD4F-941C-B99C75E31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0625" y="8041842"/>
                <a:ext cx="110363" cy="98348"/>
              </a:xfrm>
              <a:custGeom>
                <a:avLst/>
                <a:gdLst>
                  <a:gd name="T0" fmla="*/ 12 w 13"/>
                  <a:gd name="T1" fmla="*/ 3 h 11"/>
                  <a:gd name="T2" fmla="*/ 6 w 13"/>
                  <a:gd name="T3" fmla="*/ 1 h 11"/>
                  <a:gd name="T4" fmla="*/ 7 w 13"/>
                  <a:gd name="T5" fmla="*/ 5 h 11"/>
                  <a:gd name="T6" fmla="*/ 9 w 13"/>
                  <a:gd name="T7" fmla="*/ 9 h 11"/>
                  <a:gd name="T8" fmla="*/ 6 w 13"/>
                  <a:gd name="T9" fmla="*/ 10 h 11"/>
                  <a:gd name="T10" fmla="*/ 5 w 13"/>
                  <a:gd name="T11" fmla="*/ 8 h 11"/>
                  <a:gd name="T12" fmla="*/ 0 w 13"/>
                  <a:gd name="T13" fmla="*/ 9 h 11"/>
                  <a:gd name="T14" fmla="*/ 3 w 13"/>
                  <a:gd name="T15" fmla="*/ 11 h 11"/>
                  <a:gd name="T16" fmla="*/ 13 w 13"/>
                  <a:gd name="T17" fmla="*/ 11 h 11"/>
                  <a:gd name="T18" fmla="*/ 12 w 13"/>
                  <a:gd name="T19" fmla="*/ 3 h 11"/>
                  <a:gd name="T20" fmla="*/ 12 w 13"/>
                  <a:gd name="T2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0" y="3"/>
                      <a:pt x="8" y="0"/>
                      <a:pt x="6" y="1"/>
                    </a:cubicBezTo>
                    <a:cubicBezTo>
                      <a:pt x="3" y="2"/>
                      <a:pt x="7" y="3"/>
                      <a:pt x="7" y="5"/>
                    </a:cubicBezTo>
                    <a:cubicBezTo>
                      <a:pt x="8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4" y="9"/>
                      <a:pt x="6" y="9"/>
                      <a:pt x="5" y="8"/>
                    </a:cubicBezTo>
                    <a:cubicBezTo>
                      <a:pt x="5" y="8"/>
                      <a:pt x="0" y="9"/>
                      <a:pt x="0" y="9"/>
                    </a:cubicBezTo>
                    <a:cubicBezTo>
                      <a:pt x="0" y="11"/>
                      <a:pt x="2" y="11"/>
                      <a:pt x="3" y="11"/>
                    </a:cubicBezTo>
                    <a:cubicBezTo>
                      <a:pt x="6" y="10"/>
                      <a:pt x="9" y="11"/>
                      <a:pt x="13" y="11"/>
                    </a:cubicBezTo>
                    <a:cubicBezTo>
                      <a:pt x="13" y="8"/>
                      <a:pt x="12" y="5"/>
                      <a:pt x="12" y="3"/>
                    </a:cubicBezTo>
                    <a:cubicBezTo>
                      <a:pt x="11" y="3"/>
                      <a:pt x="12" y="5"/>
                      <a:pt x="12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7" name="Freeform 639">
                <a:extLst>
                  <a:ext uri="{FF2B5EF4-FFF2-40B4-BE49-F238E27FC236}">
                    <a16:creationId xmlns:a16="http://schemas.microsoft.com/office/drawing/2014/main" id="{F4B5428F-236D-9A47-81B5-9145FA9B1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2279" y="8041842"/>
                <a:ext cx="153931" cy="135229"/>
              </a:xfrm>
              <a:custGeom>
                <a:avLst/>
                <a:gdLst>
                  <a:gd name="T0" fmla="*/ 14 w 18"/>
                  <a:gd name="T1" fmla="*/ 7 h 15"/>
                  <a:gd name="T2" fmla="*/ 8 w 18"/>
                  <a:gd name="T3" fmla="*/ 3 h 15"/>
                  <a:gd name="T4" fmla="*/ 1 w 18"/>
                  <a:gd name="T5" fmla="*/ 1 h 15"/>
                  <a:gd name="T6" fmla="*/ 0 w 18"/>
                  <a:gd name="T7" fmla="*/ 3 h 15"/>
                  <a:gd name="T8" fmla="*/ 1 w 18"/>
                  <a:gd name="T9" fmla="*/ 10 h 15"/>
                  <a:gd name="T10" fmla="*/ 2 w 18"/>
                  <a:gd name="T11" fmla="*/ 12 h 15"/>
                  <a:gd name="T12" fmla="*/ 4 w 18"/>
                  <a:gd name="T13" fmla="*/ 10 h 15"/>
                  <a:gd name="T14" fmla="*/ 13 w 18"/>
                  <a:gd name="T15" fmla="*/ 10 h 15"/>
                  <a:gd name="T16" fmla="*/ 17 w 18"/>
                  <a:gd name="T17" fmla="*/ 10 h 15"/>
                  <a:gd name="T18" fmla="*/ 14 w 18"/>
                  <a:gd name="T19" fmla="*/ 7 h 15"/>
                  <a:gd name="T20" fmla="*/ 14 w 18"/>
                  <a:gd name="T2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5">
                    <a:moveTo>
                      <a:pt x="14" y="7"/>
                    </a:moveTo>
                    <a:cubicBezTo>
                      <a:pt x="12" y="6"/>
                      <a:pt x="10" y="4"/>
                      <a:pt x="8" y="3"/>
                    </a:cubicBezTo>
                    <a:cubicBezTo>
                      <a:pt x="7" y="2"/>
                      <a:pt x="2" y="0"/>
                      <a:pt x="1" y="1"/>
                    </a:cubicBezTo>
                    <a:cubicBezTo>
                      <a:pt x="1" y="1"/>
                      <a:pt x="3" y="3"/>
                      <a:pt x="0" y="3"/>
                    </a:cubicBezTo>
                    <a:cubicBezTo>
                      <a:pt x="0" y="5"/>
                      <a:pt x="1" y="7"/>
                      <a:pt x="1" y="10"/>
                    </a:cubicBezTo>
                    <a:cubicBezTo>
                      <a:pt x="1" y="11"/>
                      <a:pt x="1" y="11"/>
                      <a:pt x="2" y="12"/>
                    </a:cubicBezTo>
                    <a:cubicBezTo>
                      <a:pt x="3" y="15"/>
                      <a:pt x="3" y="11"/>
                      <a:pt x="4" y="10"/>
                    </a:cubicBezTo>
                    <a:cubicBezTo>
                      <a:pt x="6" y="8"/>
                      <a:pt x="11" y="10"/>
                      <a:pt x="13" y="10"/>
                    </a:cubicBezTo>
                    <a:cubicBezTo>
                      <a:pt x="15" y="10"/>
                      <a:pt x="15" y="11"/>
                      <a:pt x="17" y="10"/>
                    </a:cubicBezTo>
                    <a:cubicBezTo>
                      <a:pt x="18" y="8"/>
                      <a:pt x="17" y="7"/>
                      <a:pt x="14" y="7"/>
                    </a:cubicBezTo>
                    <a:cubicBezTo>
                      <a:pt x="12" y="7"/>
                      <a:pt x="16" y="7"/>
                      <a:pt x="14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8" name="Freeform 640">
                <a:extLst>
                  <a:ext uri="{FF2B5EF4-FFF2-40B4-BE49-F238E27FC236}">
                    <a16:creationId xmlns:a16="http://schemas.microsoft.com/office/drawing/2014/main" id="{560CB640-69C1-9D41-A42B-F5F20E2A3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8459" y="5036039"/>
                <a:ext cx="1652567" cy="1174045"/>
              </a:xfrm>
              <a:custGeom>
                <a:avLst/>
                <a:gdLst>
                  <a:gd name="T0" fmla="*/ 184 w 194"/>
                  <a:gd name="T1" fmla="*/ 118 h 130"/>
                  <a:gd name="T2" fmla="*/ 161 w 194"/>
                  <a:gd name="T3" fmla="*/ 97 h 130"/>
                  <a:gd name="T4" fmla="*/ 143 w 194"/>
                  <a:gd name="T5" fmla="*/ 92 h 130"/>
                  <a:gd name="T6" fmla="*/ 138 w 194"/>
                  <a:gd name="T7" fmla="*/ 76 h 130"/>
                  <a:gd name="T8" fmla="*/ 135 w 194"/>
                  <a:gd name="T9" fmla="*/ 14 h 130"/>
                  <a:gd name="T10" fmla="*/ 84 w 194"/>
                  <a:gd name="T11" fmla="*/ 8 h 130"/>
                  <a:gd name="T12" fmla="*/ 71 w 194"/>
                  <a:gd name="T13" fmla="*/ 5 h 130"/>
                  <a:gd name="T14" fmla="*/ 62 w 194"/>
                  <a:gd name="T15" fmla="*/ 1 h 130"/>
                  <a:gd name="T16" fmla="*/ 43 w 194"/>
                  <a:gd name="T17" fmla="*/ 8 h 130"/>
                  <a:gd name="T18" fmla="*/ 32 w 194"/>
                  <a:gd name="T19" fmla="*/ 11 h 130"/>
                  <a:gd name="T20" fmla="*/ 12 w 194"/>
                  <a:gd name="T21" fmla="*/ 23 h 130"/>
                  <a:gd name="T22" fmla="*/ 26 w 194"/>
                  <a:gd name="T23" fmla="*/ 38 h 130"/>
                  <a:gd name="T24" fmla="*/ 33 w 194"/>
                  <a:gd name="T25" fmla="*/ 42 h 130"/>
                  <a:gd name="T26" fmla="*/ 38 w 194"/>
                  <a:gd name="T27" fmla="*/ 45 h 130"/>
                  <a:gd name="T28" fmla="*/ 24 w 194"/>
                  <a:gd name="T29" fmla="*/ 42 h 130"/>
                  <a:gd name="T30" fmla="*/ 9 w 194"/>
                  <a:gd name="T31" fmla="*/ 46 h 130"/>
                  <a:gd name="T32" fmla="*/ 12 w 194"/>
                  <a:gd name="T33" fmla="*/ 58 h 130"/>
                  <a:gd name="T34" fmla="*/ 32 w 194"/>
                  <a:gd name="T35" fmla="*/ 58 h 130"/>
                  <a:gd name="T36" fmla="*/ 38 w 194"/>
                  <a:gd name="T37" fmla="*/ 61 h 130"/>
                  <a:gd name="T38" fmla="*/ 21 w 194"/>
                  <a:gd name="T39" fmla="*/ 71 h 130"/>
                  <a:gd name="T40" fmla="*/ 15 w 194"/>
                  <a:gd name="T41" fmla="*/ 78 h 130"/>
                  <a:gd name="T42" fmla="*/ 17 w 194"/>
                  <a:gd name="T43" fmla="*/ 84 h 130"/>
                  <a:gd name="T44" fmla="*/ 26 w 194"/>
                  <a:gd name="T45" fmla="*/ 89 h 130"/>
                  <a:gd name="T46" fmla="*/ 22 w 194"/>
                  <a:gd name="T47" fmla="*/ 94 h 130"/>
                  <a:gd name="T48" fmla="*/ 31 w 194"/>
                  <a:gd name="T49" fmla="*/ 93 h 130"/>
                  <a:gd name="T50" fmla="*/ 38 w 194"/>
                  <a:gd name="T51" fmla="*/ 102 h 130"/>
                  <a:gd name="T52" fmla="*/ 48 w 194"/>
                  <a:gd name="T53" fmla="*/ 105 h 130"/>
                  <a:gd name="T54" fmla="*/ 54 w 194"/>
                  <a:gd name="T55" fmla="*/ 103 h 130"/>
                  <a:gd name="T56" fmla="*/ 55 w 194"/>
                  <a:gd name="T57" fmla="*/ 106 h 130"/>
                  <a:gd name="T58" fmla="*/ 51 w 194"/>
                  <a:gd name="T59" fmla="*/ 114 h 130"/>
                  <a:gd name="T60" fmla="*/ 41 w 194"/>
                  <a:gd name="T61" fmla="*/ 124 h 130"/>
                  <a:gd name="T62" fmla="*/ 36 w 194"/>
                  <a:gd name="T63" fmla="*/ 126 h 130"/>
                  <a:gd name="T64" fmla="*/ 43 w 194"/>
                  <a:gd name="T65" fmla="*/ 125 h 130"/>
                  <a:gd name="T66" fmla="*/ 54 w 194"/>
                  <a:gd name="T67" fmla="*/ 118 h 130"/>
                  <a:gd name="T68" fmla="*/ 72 w 194"/>
                  <a:gd name="T69" fmla="*/ 107 h 130"/>
                  <a:gd name="T70" fmla="*/ 77 w 194"/>
                  <a:gd name="T71" fmla="*/ 91 h 130"/>
                  <a:gd name="T72" fmla="*/ 94 w 194"/>
                  <a:gd name="T73" fmla="*/ 86 h 130"/>
                  <a:gd name="T74" fmla="*/ 87 w 194"/>
                  <a:gd name="T75" fmla="*/ 97 h 130"/>
                  <a:gd name="T76" fmla="*/ 101 w 194"/>
                  <a:gd name="T77" fmla="*/ 88 h 130"/>
                  <a:gd name="T78" fmla="*/ 119 w 194"/>
                  <a:gd name="T79" fmla="*/ 92 h 130"/>
                  <a:gd name="T80" fmla="*/ 136 w 194"/>
                  <a:gd name="T81" fmla="*/ 95 h 130"/>
                  <a:gd name="T82" fmla="*/ 145 w 194"/>
                  <a:gd name="T83" fmla="*/ 98 h 130"/>
                  <a:gd name="T84" fmla="*/ 160 w 194"/>
                  <a:gd name="T85" fmla="*/ 102 h 130"/>
                  <a:gd name="T86" fmla="*/ 169 w 194"/>
                  <a:gd name="T87" fmla="*/ 104 h 130"/>
                  <a:gd name="T88" fmla="*/ 176 w 194"/>
                  <a:gd name="T89" fmla="*/ 111 h 130"/>
                  <a:gd name="T90" fmla="*/ 184 w 194"/>
                  <a:gd name="T91" fmla="*/ 121 h 130"/>
                  <a:gd name="T92" fmla="*/ 186 w 194"/>
                  <a:gd name="T93" fmla="*/ 125 h 130"/>
                  <a:gd name="T94" fmla="*/ 194 w 194"/>
                  <a:gd name="T95" fmla="*/ 126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4" h="130">
                    <a:moveTo>
                      <a:pt x="194" y="126"/>
                    </a:moveTo>
                    <a:cubicBezTo>
                      <a:pt x="193" y="125"/>
                      <a:pt x="191" y="125"/>
                      <a:pt x="193" y="123"/>
                    </a:cubicBezTo>
                    <a:cubicBezTo>
                      <a:pt x="193" y="122"/>
                      <a:pt x="192" y="122"/>
                      <a:pt x="191" y="122"/>
                    </a:cubicBezTo>
                    <a:cubicBezTo>
                      <a:pt x="189" y="120"/>
                      <a:pt x="185" y="119"/>
                      <a:pt x="184" y="118"/>
                    </a:cubicBezTo>
                    <a:cubicBezTo>
                      <a:pt x="180" y="113"/>
                      <a:pt x="178" y="107"/>
                      <a:pt x="174" y="103"/>
                    </a:cubicBezTo>
                    <a:cubicBezTo>
                      <a:pt x="172" y="102"/>
                      <a:pt x="170" y="100"/>
                      <a:pt x="169" y="99"/>
                    </a:cubicBezTo>
                    <a:cubicBezTo>
                      <a:pt x="167" y="98"/>
                      <a:pt x="167" y="95"/>
                      <a:pt x="165" y="95"/>
                    </a:cubicBezTo>
                    <a:cubicBezTo>
                      <a:pt x="164" y="95"/>
                      <a:pt x="161" y="97"/>
                      <a:pt x="161" y="97"/>
                    </a:cubicBezTo>
                    <a:cubicBezTo>
                      <a:pt x="162" y="99"/>
                      <a:pt x="159" y="100"/>
                      <a:pt x="158" y="100"/>
                    </a:cubicBezTo>
                    <a:cubicBezTo>
                      <a:pt x="155" y="101"/>
                      <a:pt x="152" y="97"/>
                      <a:pt x="150" y="95"/>
                    </a:cubicBezTo>
                    <a:cubicBezTo>
                      <a:pt x="149" y="94"/>
                      <a:pt x="148" y="94"/>
                      <a:pt x="147" y="92"/>
                    </a:cubicBezTo>
                    <a:cubicBezTo>
                      <a:pt x="146" y="90"/>
                      <a:pt x="144" y="91"/>
                      <a:pt x="143" y="92"/>
                    </a:cubicBezTo>
                    <a:cubicBezTo>
                      <a:pt x="141" y="92"/>
                      <a:pt x="141" y="91"/>
                      <a:pt x="139" y="92"/>
                    </a:cubicBezTo>
                    <a:cubicBezTo>
                      <a:pt x="139" y="92"/>
                      <a:pt x="138" y="92"/>
                      <a:pt x="138" y="91"/>
                    </a:cubicBezTo>
                    <a:cubicBezTo>
                      <a:pt x="138" y="90"/>
                      <a:pt x="138" y="90"/>
                      <a:pt x="138" y="89"/>
                    </a:cubicBezTo>
                    <a:cubicBezTo>
                      <a:pt x="138" y="85"/>
                      <a:pt x="138" y="80"/>
                      <a:pt x="138" y="76"/>
                    </a:cubicBezTo>
                    <a:cubicBezTo>
                      <a:pt x="138" y="64"/>
                      <a:pt x="138" y="51"/>
                      <a:pt x="138" y="38"/>
                    </a:cubicBezTo>
                    <a:cubicBezTo>
                      <a:pt x="138" y="33"/>
                      <a:pt x="138" y="27"/>
                      <a:pt x="138" y="21"/>
                    </a:cubicBezTo>
                    <a:cubicBezTo>
                      <a:pt x="138" y="20"/>
                      <a:pt x="138" y="18"/>
                      <a:pt x="138" y="16"/>
                    </a:cubicBezTo>
                    <a:cubicBezTo>
                      <a:pt x="138" y="15"/>
                      <a:pt x="137" y="15"/>
                      <a:pt x="135" y="14"/>
                    </a:cubicBezTo>
                    <a:cubicBezTo>
                      <a:pt x="130" y="12"/>
                      <a:pt x="127" y="12"/>
                      <a:pt x="122" y="12"/>
                    </a:cubicBezTo>
                    <a:cubicBezTo>
                      <a:pt x="117" y="12"/>
                      <a:pt x="113" y="11"/>
                      <a:pt x="108" y="10"/>
                    </a:cubicBezTo>
                    <a:cubicBezTo>
                      <a:pt x="102" y="10"/>
                      <a:pt x="97" y="8"/>
                      <a:pt x="92" y="8"/>
                    </a:cubicBezTo>
                    <a:cubicBezTo>
                      <a:pt x="89" y="8"/>
                      <a:pt x="87" y="9"/>
                      <a:pt x="84" y="8"/>
                    </a:cubicBezTo>
                    <a:cubicBezTo>
                      <a:pt x="84" y="8"/>
                      <a:pt x="80" y="7"/>
                      <a:pt x="80" y="7"/>
                    </a:cubicBezTo>
                    <a:cubicBezTo>
                      <a:pt x="80" y="7"/>
                      <a:pt x="81" y="5"/>
                      <a:pt x="81" y="4"/>
                    </a:cubicBezTo>
                    <a:cubicBezTo>
                      <a:pt x="81" y="4"/>
                      <a:pt x="78" y="4"/>
                      <a:pt x="78" y="4"/>
                    </a:cubicBezTo>
                    <a:cubicBezTo>
                      <a:pt x="76" y="4"/>
                      <a:pt x="73" y="5"/>
                      <a:pt x="71" y="5"/>
                    </a:cubicBezTo>
                    <a:cubicBezTo>
                      <a:pt x="69" y="5"/>
                      <a:pt x="70" y="1"/>
                      <a:pt x="67" y="3"/>
                    </a:cubicBezTo>
                    <a:cubicBezTo>
                      <a:pt x="66" y="3"/>
                      <a:pt x="65" y="5"/>
                      <a:pt x="64" y="4"/>
                    </a:cubicBezTo>
                    <a:cubicBezTo>
                      <a:pt x="62" y="4"/>
                      <a:pt x="62" y="3"/>
                      <a:pt x="64" y="2"/>
                    </a:cubicBezTo>
                    <a:cubicBezTo>
                      <a:pt x="66" y="2"/>
                      <a:pt x="63" y="1"/>
                      <a:pt x="62" y="1"/>
                    </a:cubicBezTo>
                    <a:cubicBezTo>
                      <a:pt x="58" y="0"/>
                      <a:pt x="58" y="1"/>
                      <a:pt x="56" y="3"/>
                    </a:cubicBezTo>
                    <a:cubicBezTo>
                      <a:pt x="53" y="6"/>
                      <a:pt x="49" y="4"/>
                      <a:pt x="45" y="5"/>
                    </a:cubicBezTo>
                    <a:cubicBezTo>
                      <a:pt x="41" y="6"/>
                      <a:pt x="45" y="8"/>
                      <a:pt x="45" y="8"/>
                    </a:cubicBezTo>
                    <a:cubicBezTo>
                      <a:pt x="44" y="8"/>
                      <a:pt x="43" y="8"/>
                      <a:pt x="43" y="8"/>
                    </a:cubicBezTo>
                    <a:cubicBezTo>
                      <a:pt x="43" y="8"/>
                      <a:pt x="44" y="10"/>
                      <a:pt x="43" y="10"/>
                    </a:cubicBezTo>
                    <a:cubicBezTo>
                      <a:pt x="42" y="10"/>
                      <a:pt x="42" y="8"/>
                      <a:pt x="42" y="7"/>
                    </a:cubicBezTo>
                    <a:cubicBezTo>
                      <a:pt x="41" y="7"/>
                      <a:pt x="38" y="10"/>
                      <a:pt x="38" y="10"/>
                    </a:cubicBezTo>
                    <a:cubicBezTo>
                      <a:pt x="36" y="11"/>
                      <a:pt x="34" y="9"/>
                      <a:pt x="32" y="11"/>
                    </a:cubicBezTo>
                    <a:cubicBezTo>
                      <a:pt x="30" y="12"/>
                      <a:pt x="28" y="13"/>
                      <a:pt x="27" y="15"/>
                    </a:cubicBezTo>
                    <a:cubicBezTo>
                      <a:pt x="27" y="17"/>
                      <a:pt x="27" y="19"/>
                      <a:pt x="25" y="20"/>
                    </a:cubicBezTo>
                    <a:cubicBezTo>
                      <a:pt x="23" y="21"/>
                      <a:pt x="22" y="22"/>
                      <a:pt x="20" y="22"/>
                    </a:cubicBezTo>
                    <a:cubicBezTo>
                      <a:pt x="19" y="22"/>
                      <a:pt x="13" y="22"/>
                      <a:pt x="12" y="23"/>
                    </a:cubicBezTo>
                    <a:cubicBezTo>
                      <a:pt x="12" y="24"/>
                      <a:pt x="10" y="27"/>
                      <a:pt x="10" y="27"/>
                    </a:cubicBezTo>
                    <a:cubicBezTo>
                      <a:pt x="11" y="28"/>
                      <a:pt x="14" y="28"/>
                      <a:pt x="15" y="29"/>
                    </a:cubicBezTo>
                    <a:cubicBezTo>
                      <a:pt x="18" y="30"/>
                      <a:pt x="21" y="32"/>
                      <a:pt x="23" y="34"/>
                    </a:cubicBezTo>
                    <a:cubicBezTo>
                      <a:pt x="24" y="35"/>
                      <a:pt x="24" y="37"/>
                      <a:pt x="26" y="38"/>
                    </a:cubicBezTo>
                    <a:cubicBezTo>
                      <a:pt x="28" y="38"/>
                      <a:pt x="29" y="38"/>
                      <a:pt x="31" y="37"/>
                    </a:cubicBezTo>
                    <a:cubicBezTo>
                      <a:pt x="31" y="37"/>
                      <a:pt x="34" y="38"/>
                      <a:pt x="34" y="38"/>
                    </a:cubicBezTo>
                    <a:cubicBezTo>
                      <a:pt x="36" y="41"/>
                      <a:pt x="31" y="39"/>
                      <a:pt x="31" y="39"/>
                    </a:cubicBezTo>
                    <a:cubicBezTo>
                      <a:pt x="29" y="39"/>
                      <a:pt x="32" y="41"/>
                      <a:pt x="33" y="42"/>
                    </a:cubicBezTo>
                    <a:cubicBezTo>
                      <a:pt x="34" y="44"/>
                      <a:pt x="35" y="43"/>
                      <a:pt x="37" y="42"/>
                    </a:cubicBezTo>
                    <a:cubicBezTo>
                      <a:pt x="38" y="41"/>
                      <a:pt x="41" y="41"/>
                      <a:pt x="42" y="42"/>
                    </a:cubicBezTo>
                    <a:cubicBezTo>
                      <a:pt x="43" y="43"/>
                      <a:pt x="38" y="44"/>
                      <a:pt x="38" y="44"/>
                    </a:cubicBezTo>
                    <a:cubicBezTo>
                      <a:pt x="37" y="44"/>
                      <a:pt x="38" y="44"/>
                      <a:pt x="38" y="45"/>
                    </a:cubicBezTo>
                    <a:cubicBezTo>
                      <a:pt x="38" y="46"/>
                      <a:pt x="36" y="45"/>
                      <a:pt x="36" y="45"/>
                    </a:cubicBezTo>
                    <a:cubicBezTo>
                      <a:pt x="35" y="45"/>
                      <a:pt x="34" y="46"/>
                      <a:pt x="32" y="46"/>
                    </a:cubicBezTo>
                    <a:cubicBezTo>
                      <a:pt x="30" y="46"/>
                      <a:pt x="26" y="47"/>
                      <a:pt x="24" y="46"/>
                    </a:cubicBezTo>
                    <a:cubicBezTo>
                      <a:pt x="22" y="45"/>
                      <a:pt x="25" y="43"/>
                      <a:pt x="24" y="42"/>
                    </a:cubicBezTo>
                    <a:cubicBezTo>
                      <a:pt x="23" y="42"/>
                      <a:pt x="21" y="42"/>
                      <a:pt x="20" y="43"/>
                    </a:cubicBezTo>
                    <a:cubicBezTo>
                      <a:pt x="19" y="43"/>
                      <a:pt x="17" y="43"/>
                      <a:pt x="16" y="43"/>
                    </a:cubicBezTo>
                    <a:cubicBezTo>
                      <a:pt x="14" y="44"/>
                      <a:pt x="15" y="46"/>
                      <a:pt x="15" y="46"/>
                    </a:cubicBezTo>
                    <a:cubicBezTo>
                      <a:pt x="13" y="46"/>
                      <a:pt x="11" y="45"/>
                      <a:pt x="9" y="46"/>
                    </a:cubicBezTo>
                    <a:cubicBezTo>
                      <a:pt x="8" y="47"/>
                      <a:pt x="6" y="48"/>
                      <a:pt x="5" y="49"/>
                    </a:cubicBezTo>
                    <a:cubicBezTo>
                      <a:pt x="0" y="52"/>
                      <a:pt x="12" y="52"/>
                      <a:pt x="12" y="53"/>
                    </a:cubicBezTo>
                    <a:cubicBezTo>
                      <a:pt x="11" y="54"/>
                      <a:pt x="8" y="54"/>
                      <a:pt x="10" y="55"/>
                    </a:cubicBezTo>
                    <a:cubicBezTo>
                      <a:pt x="11" y="56"/>
                      <a:pt x="11" y="58"/>
                      <a:pt x="12" y="58"/>
                    </a:cubicBezTo>
                    <a:cubicBezTo>
                      <a:pt x="16" y="59"/>
                      <a:pt x="19" y="58"/>
                      <a:pt x="23" y="58"/>
                    </a:cubicBezTo>
                    <a:cubicBezTo>
                      <a:pt x="24" y="59"/>
                      <a:pt x="25" y="59"/>
                      <a:pt x="26" y="59"/>
                    </a:cubicBezTo>
                    <a:cubicBezTo>
                      <a:pt x="28" y="59"/>
                      <a:pt x="27" y="59"/>
                      <a:pt x="29" y="60"/>
                    </a:cubicBezTo>
                    <a:cubicBezTo>
                      <a:pt x="29" y="60"/>
                      <a:pt x="31" y="58"/>
                      <a:pt x="32" y="58"/>
                    </a:cubicBezTo>
                    <a:cubicBezTo>
                      <a:pt x="33" y="57"/>
                      <a:pt x="34" y="57"/>
                      <a:pt x="35" y="57"/>
                    </a:cubicBezTo>
                    <a:cubicBezTo>
                      <a:pt x="36" y="56"/>
                      <a:pt x="37" y="55"/>
                      <a:pt x="37" y="55"/>
                    </a:cubicBezTo>
                    <a:cubicBezTo>
                      <a:pt x="38" y="56"/>
                      <a:pt x="39" y="57"/>
                      <a:pt x="38" y="58"/>
                    </a:cubicBezTo>
                    <a:cubicBezTo>
                      <a:pt x="37" y="59"/>
                      <a:pt x="36" y="59"/>
                      <a:pt x="38" y="61"/>
                    </a:cubicBezTo>
                    <a:cubicBezTo>
                      <a:pt x="40" y="65"/>
                      <a:pt x="38" y="68"/>
                      <a:pt x="33" y="67"/>
                    </a:cubicBezTo>
                    <a:cubicBezTo>
                      <a:pt x="33" y="67"/>
                      <a:pt x="32" y="66"/>
                      <a:pt x="31" y="67"/>
                    </a:cubicBezTo>
                    <a:cubicBezTo>
                      <a:pt x="30" y="68"/>
                      <a:pt x="29" y="70"/>
                      <a:pt x="28" y="70"/>
                    </a:cubicBezTo>
                    <a:cubicBezTo>
                      <a:pt x="26" y="71"/>
                      <a:pt x="20" y="68"/>
                      <a:pt x="21" y="71"/>
                    </a:cubicBezTo>
                    <a:cubicBezTo>
                      <a:pt x="21" y="71"/>
                      <a:pt x="18" y="73"/>
                      <a:pt x="19" y="73"/>
                    </a:cubicBezTo>
                    <a:cubicBezTo>
                      <a:pt x="19" y="73"/>
                      <a:pt x="20" y="73"/>
                      <a:pt x="20" y="73"/>
                    </a:cubicBezTo>
                    <a:cubicBezTo>
                      <a:pt x="21" y="74"/>
                      <a:pt x="18" y="75"/>
                      <a:pt x="17" y="76"/>
                    </a:cubicBezTo>
                    <a:cubicBezTo>
                      <a:pt x="16" y="76"/>
                      <a:pt x="15" y="77"/>
                      <a:pt x="15" y="78"/>
                    </a:cubicBezTo>
                    <a:cubicBezTo>
                      <a:pt x="14" y="80"/>
                      <a:pt x="16" y="80"/>
                      <a:pt x="14" y="81"/>
                    </a:cubicBezTo>
                    <a:cubicBezTo>
                      <a:pt x="12" y="82"/>
                      <a:pt x="14" y="84"/>
                      <a:pt x="15" y="85"/>
                    </a:cubicBezTo>
                    <a:cubicBezTo>
                      <a:pt x="15" y="86"/>
                      <a:pt x="18" y="81"/>
                      <a:pt x="19" y="81"/>
                    </a:cubicBezTo>
                    <a:cubicBezTo>
                      <a:pt x="19" y="81"/>
                      <a:pt x="17" y="84"/>
                      <a:pt x="17" y="84"/>
                    </a:cubicBezTo>
                    <a:cubicBezTo>
                      <a:pt x="16" y="85"/>
                      <a:pt x="19" y="87"/>
                      <a:pt x="20" y="87"/>
                    </a:cubicBezTo>
                    <a:cubicBezTo>
                      <a:pt x="21" y="88"/>
                      <a:pt x="21" y="89"/>
                      <a:pt x="22" y="88"/>
                    </a:cubicBezTo>
                    <a:cubicBezTo>
                      <a:pt x="23" y="87"/>
                      <a:pt x="24" y="86"/>
                      <a:pt x="24" y="86"/>
                    </a:cubicBezTo>
                    <a:cubicBezTo>
                      <a:pt x="24" y="87"/>
                      <a:pt x="25" y="89"/>
                      <a:pt x="26" y="89"/>
                    </a:cubicBezTo>
                    <a:cubicBezTo>
                      <a:pt x="24" y="90"/>
                      <a:pt x="23" y="89"/>
                      <a:pt x="22" y="89"/>
                    </a:cubicBezTo>
                    <a:cubicBezTo>
                      <a:pt x="21" y="90"/>
                      <a:pt x="20" y="87"/>
                      <a:pt x="19" y="87"/>
                    </a:cubicBezTo>
                    <a:cubicBezTo>
                      <a:pt x="18" y="87"/>
                      <a:pt x="16" y="90"/>
                      <a:pt x="18" y="91"/>
                    </a:cubicBezTo>
                    <a:cubicBezTo>
                      <a:pt x="20" y="92"/>
                      <a:pt x="20" y="93"/>
                      <a:pt x="22" y="94"/>
                    </a:cubicBezTo>
                    <a:cubicBezTo>
                      <a:pt x="23" y="96"/>
                      <a:pt x="25" y="95"/>
                      <a:pt x="27" y="95"/>
                    </a:cubicBezTo>
                    <a:cubicBezTo>
                      <a:pt x="28" y="94"/>
                      <a:pt x="30" y="95"/>
                      <a:pt x="30" y="93"/>
                    </a:cubicBezTo>
                    <a:cubicBezTo>
                      <a:pt x="30" y="91"/>
                      <a:pt x="31" y="88"/>
                      <a:pt x="33" y="89"/>
                    </a:cubicBezTo>
                    <a:cubicBezTo>
                      <a:pt x="33" y="88"/>
                      <a:pt x="31" y="92"/>
                      <a:pt x="31" y="93"/>
                    </a:cubicBezTo>
                    <a:cubicBezTo>
                      <a:pt x="31" y="94"/>
                      <a:pt x="35" y="97"/>
                      <a:pt x="34" y="98"/>
                    </a:cubicBezTo>
                    <a:cubicBezTo>
                      <a:pt x="32" y="100"/>
                      <a:pt x="35" y="101"/>
                      <a:pt x="35" y="101"/>
                    </a:cubicBezTo>
                    <a:cubicBezTo>
                      <a:pt x="34" y="101"/>
                      <a:pt x="32" y="104"/>
                      <a:pt x="32" y="104"/>
                    </a:cubicBezTo>
                    <a:cubicBezTo>
                      <a:pt x="33" y="105"/>
                      <a:pt x="38" y="102"/>
                      <a:pt x="38" y="102"/>
                    </a:cubicBezTo>
                    <a:cubicBezTo>
                      <a:pt x="38" y="103"/>
                      <a:pt x="37" y="103"/>
                      <a:pt x="37" y="104"/>
                    </a:cubicBezTo>
                    <a:cubicBezTo>
                      <a:pt x="37" y="104"/>
                      <a:pt x="39" y="102"/>
                      <a:pt x="40" y="101"/>
                    </a:cubicBezTo>
                    <a:cubicBezTo>
                      <a:pt x="41" y="101"/>
                      <a:pt x="45" y="102"/>
                      <a:pt x="45" y="103"/>
                    </a:cubicBezTo>
                    <a:cubicBezTo>
                      <a:pt x="46" y="104"/>
                      <a:pt x="48" y="107"/>
                      <a:pt x="48" y="105"/>
                    </a:cubicBezTo>
                    <a:cubicBezTo>
                      <a:pt x="48" y="104"/>
                      <a:pt x="50" y="100"/>
                      <a:pt x="50" y="100"/>
                    </a:cubicBezTo>
                    <a:cubicBezTo>
                      <a:pt x="50" y="99"/>
                      <a:pt x="53" y="102"/>
                      <a:pt x="53" y="101"/>
                    </a:cubicBezTo>
                    <a:cubicBezTo>
                      <a:pt x="53" y="101"/>
                      <a:pt x="50" y="101"/>
                      <a:pt x="50" y="102"/>
                    </a:cubicBezTo>
                    <a:cubicBezTo>
                      <a:pt x="50" y="104"/>
                      <a:pt x="53" y="104"/>
                      <a:pt x="54" y="103"/>
                    </a:cubicBezTo>
                    <a:cubicBezTo>
                      <a:pt x="55" y="102"/>
                      <a:pt x="56" y="103"/>
                      <a:pt x="57" y="102"/>
                    </a:cubicBezTo>
                    <a:cubicBezTo>
                      <a:pt x="57" y="102"/>
                      <a:pt x="59" y="100"/>
                      <a:pt x="59" y="100"/>
                    </a:cubicBezTo>
                    <a:cubicBezTo>
                      <a:pt x="59" y="100"/>
                      <a:pt x="57" y="103"/>
                      <a:pt x="56" y="104"/>
                    </a:cubicBezTo>
                    <a:cubicBezTo>
                      <a:pt x="56" y="105"/>
                      <a:pt x="56" y="105"/>
                      <a:pt x="55" y="106"/>
                    </a:cubicBezTo>
                    <a:cubicBezTo>
                      <a:pt x="55" y="107"/>
                      <a:pt x="56" y="106"/>
                      <a:pt x="56" y="107"/>
                    </a:cubicBezTo>
                    <a:cubicBezTo>
                      <a:pt x="56" y="107"/>
                      <a:pt x="55" y="108"/>
                      <a:pt x="54" y="109"/>
                    </a:cubicBezTo>
                    <a:cubicBezTo>
                      <a:pt x="54" y="111"/>
                      <a:pt x="54" y="111"/>
                      <a:pt x="55" y="112"/>
                    </a:cubicBezTo>
                    <a:cubicBezTo>
                      <a:pt x="55" y="112"/>
                      <a:pt x="52" y="114"/>
                      <a:pt x="51" y="114"/>
                    </a:cubicBezTo>
                    <a:cubicBezTo>
                      <a:pt x="50" y="116"/>
                      <a:pt x="49" y="117"/>
                      <a:pt x="47" y="118"/>
                    </a:cubicBezTo>
                    <a:cubicBezTo>
                      <a:pt x="45" y="118"/>
                      <a:pt x="43" y="120"/>
                      <a:pt x="42" y="121"/>
                    </a:cubicBezTo>
                    <a:cubicBezTo>
                      <a:pt x="41" y="121"/>
                      <a:pt x="41" y="122"/>
                      <a:pt x="40" y="122"/>
                    </a:cubicBezTo>
                    <a:cubicBezTo>
                      <a:pt x="40" y="123"/>
                      <a:pt x="41" y="124"/>
                      <a:pt x="41" y="124"/>
                    </a:cubicBezTo>
                    <a:cubicBezTo>
                      <a:pt x="40" y="125"/>
                      <a:pt x="37" y="124"/>
                      <a:pt x="36" y="124"/>
                    </a:cubicBezTo>
                    <a:cubicBezTo>
                      <a:pt x="33" y="124"/>
                      <a:pt x="32" y="125"/>
                      <a:pt x="30" y="127"/>
                    </a:cubicBezTo>
                    <a:cubicBezTo>
                      <a:pt x="29" y="128"/>
                      <a:pt x="30" y="130"/>
                      <a:pt x="31" y="129"/>
                    </a:cubicBezTo>
                    <a:cubicBezTo>
                      <a:pt x="33" y="128"/>
                      <a:pt x="35" y="125"/>
                      <a:pt x="36" y="126"/>
                    </a:cubicBezTo>
                    <a:cubicBezTo>
                      <a:pt x="36" y="125"/>
                      <a:pt x="35" y="129"/>
                      <a:pt x="38" y="126"/>
                    </a:cubicBezTo>
                    <a:cubicBezTo>
                      <a:pt x="38" y="126"/>
                      <a:pt x="40" y="129"/>
                      <a:pt x="41" y="127"/>
                    </a:cubicBezTo>
                    <a:cubicBezTo>
                      <a:pt x="41" y="126"/>
                      <a:pt x="40" y="126"/>
                      <a:pt x="41" y="126"/>
                    </a:cubicBezTo>
                    <a:cubicBezTo>
                      <a:pt x="42" y="125"/>
                      <a:pt x="42" y="125"/>
                      <a:pt x="43" y="125"/>
                    </a:cubicBezTo>
                    <a:cubicBezTo>
                      <a:pt x="44" y="125"/>
                      <a:pt x="44" y="125"/>
                      <a:pt x="45" y="124"/>
                    </a:cubicBezTo>
                    <a:cubicBezTo>
                      <a:pt x="46" y="123"/>
                      <a:pt x="48" y="123"/>
                      <a:pt x="50" y="122"/>
                    </a:cubicBezTo>
                    <a:cubicBezTo>
                      <a:pt x="53" y="121"/>
                      <a:pt x="49" y="121"/>
                      <a:pt x="51" y="120"/>
                    </a:cubicBezTo>
                    <a:cubicBezTo>
                      <a:pt x="52" y="119"/>
                      <a:pt x="53" y="118"/>
                      <a:pt x="54" y="118"/>
                    </a:cubicBezTo>
                    <a:cubicBezTo>
                      <a:pt x="56" y="117"/>
                      <a:pt x="58" y="116"/>
                      <a:pt x="59" y="116"/>
                    </a:cubicBezTo>
                    <a:cubicBezTo>
                      <a:pt x="62" y="114"/>
                      <a:pt x="60" y="115"/>
                      <a:pt x="60" y="113"/>
                    </a:cubicBezTo>
                    <a:cubicBezTo>
                      <a:pt x="60" y="113"/>
                      <a:pt x="68" y="109"/>
                      <a:pt x="69" y="108"/>
                    </a:cubicBezTo>
                    <a:cubicBezTo>
                      <a:pt x="70" y="108"/>
                      <a:pt x="72" y="108"/>
                      <a:pt x="72" y="107"/>
                    </a:cubicBezTo>
                    <a:cubicBezTo>
                      <a:pt x="72" y="104"/>
                      <a:pt x="73" y="105"/>
                      <a:pt x="75" y="104"/>
                    </a:cubicBezTo>
                    <a:cubicBezTo>
                      <a:pt x="78" y="102"/>
                      <a:pt x="69" y="101"/>
                      <a:pt x="73" y="97"/>
                    </a:cubicBezTo>
                    <a:cubicBezTo>
                      <a:pt x="75" y="96"/>
                      <a:pt x="77" y="96"/>
                      <a:pt x="78" y="95"/>
                    </a:cubicBezTo>
                    <a:cubicBezTo>
                      <a:pt x="79" y="94"/>
                      <a:pt x="79" y="91"/>
                      <a:pt x="77" y="91"/>
                    </a:cubicBezTo>
                    <a:cubicBezTo>
                      <a:pt x="79" y="91"/>
                      <a:pt x="79" y="92"/>
                      <a:pt x="81" y="91"/>
                    </a:cubicBezTo>
                    <a:cubicBezTo>
                      <a:pt x="82" y="90"/>
                      <a:pt x="83" y="88"/>
                      <a:pt x="85" y="87"/>
                    </a:cubicBezTo>
                    <a:cubicBezTo>
                      <a:pt x="86" y="86"/>
                      <a:pt x="88" y="84"/>
                      <a:pt x="89" y="84"/>
                    </a:cubicBezTo>
                    <a:cubicBezTo>
                      <a:pt x="90" y="84"/>
                      <a:pt x="95" y="84"/>
                      <a:pt x="94" y="86"/>
                    </a:cubicBezTo>
                    <a:cubicBezTo>
                      <a:pt x="93" y="87"/>
                      <a:pt x="91" y="85"/>
                      <a:pt x="89" y="86"/>
                    </a:cubicBezTo>
                    <a:cubicBezTo>
                      <a:pt x="87" y="87"/>
                      <a:pt x="87" y="88"/>
                      <a:pt x="86" y="90"/>
                    </a:cubicBezTo>
                    <a:cubicBezTo>
                      <a:pt x="86" y="92"/>
                      <a:pt x="84" y="94"/>
                      <a:pt x="84" y="96"/>
                    </a:cubicBezTo>
                    <a:cubicBezTo>
                      <a:pt x="83" y="97"/>
                      <a:pt x="87" y="96"/>
                      <a:pt x="87" y="97"/>
                    </a:cubicBezTo>
                    <a:cubicBezTo>
                      <a:pt x="86" y="97"/>
                      <a:pt x="81" y="99"/>
                      <a:pt x="85" y="99"/>
                    </a:cubicBezTo>
                    <a:cubicBezTo>
                      <a:pt x="88" y="99"/>
                      <a:pt x="90" y="97"/>
                      <a:pt x="93" y="96"/>
                    </a:cubicBezTo>
                    <a:cubicBezTo>
                      <a:pt x="95" y="94"/>
                      <a:pt x="97" y="94"/>
                      <a:pt x="99" y="93"/>
                    </a:cubicBezTo>
                    <a:cubicBezTo>
                      <a:pt x="103" y="92"/>
                      <a:pt x="101" y="90"/>
                      <a:pt x="101" y="88"/>
                    </a:cubicBezTo>
                    <a:cubicBezTo>
                      <a:pt x="100" y="84"/>
                      <a:pt x="109" y="87"/>
                      <a:pt x="111" y="88"/>
                    </a:cubicBezTo>
                    <a:cubicBezTo>
                      <a:pt x="113" y="88"/>
                      <a:pt x="114" y="90"/>
                      <a:pt x="116" y="91"/>
                    </a:cubicBezTo>
                    <a:cubicBezTo>
                      <a:pt x="116" y="91"/>
                      <a:pt x="118" y="88"/>
                      <a:pt x="119" y="89"/>
                    </a:cubicBezTo>
                    <a:cubicBezTo>
                      <a:pt x="119" y="89"/>
                      <a:pt x="119" y="91"/>
                      <a:pt x="119" y="92"/>
                    </a:cubicBezTo>
                    <a:cubicBezTo>
                      <a:pt x="121" y="93"/>
                      <a:pt x="122" y="93"/>
                      <a:pt x="123" y="93"/>
                    </a:cubicBezTo>
                    <a:cubicBezTo>
                      <a:pt x="126" y="93"/>
                      <a:pt x="129" y="92"/>
                      <a:pt x="131" y="93"/>
                    </a:cubicBezTo>
                    <a:cubicBezTo>
                      <a:pt x="132" y="93"/>
                      <a:pt x="133" y="94"/>
                      <a:pt x="134" y="93"/>
                    </a:cubicBezTo>
                    <a:cubicBezTo>
                      <a:pt x="135" y="93"/>
                      <a:pt x="135" y="94"/>
                      <a:pt x="136" y="95"/>
                    </a:cubicBezTo>
                    <a:cubicBezTo>
                      <a:pt x="137" y="95"/>
                      <a:pt x="139" y="96"/>
                      <a:pt x="140" y="96"/>
                    </a:cubicBezTo>
                    <a:cubicBezTo>
                      <a:pt x="142" y="96"/>
                      <a:pt x="143" y="94"/>
                      <a:pt x="144" y="94"/>
                    </a:cubicBezTo>
                    <a:cubicBezTo>
                      <a:pt x="146" y="93"/>
                      <a:pt x="145" y="96"/>
                      <a:pt x="145" y="96"/>
                    </a:cubicBezTo>
                    <a:cubicBezTo>
                      <a:pt x="144" y="97"/>
                      <a:pt x="144" y="97"/>
                      <a:pt x="145" y="98"/>
                    </a:cubicBezTo>
                    <a:cubicBezTo>
                      <a:pt x="148" y="99"/>
                      <a:pt x="150" y="100"/>
                      <a:pt x="152" y="101"/>
                    </a:cubicBezTo>
                    <a:cubicBezTo>
                      <a:pt x="154" y="103"/>
                      <a:pt x="156" y="105"/>
                      <a:pt x="158" y="106"/>
                    </a:cubicBezTo>
                    <a:cubicBezTo>
                      <a:pt x="159" y="106"/>
                      <a:pt x="160" y="105"/>
                      <a:pt x="161" y="105"/>
                    </a:cubicBezTo>
                    <a:cubicBezTo>
                      <a:pt x="162" y="104"/>
                      <a:pt x="160" y="103"/>
                      <a:pt x="160" y="102"/>
                    </a:cubicBezTo>
                    <a:cubicBezTo>
                      <a:pt x="160" y="101"/>
                      <a:pt x="163" y="103"/>
                      <a:pt x="163" y="103"/>
                    </a:cubicBezTo>
                    <a:cubicBezTo>
                      <a:pt x="163" y="104"/>
                      <a:pt x="166" y="106"/>
                      <a:pt x="167" y="105"/>
                    </a:cubicBezTo>
                    <a:cubicBezTo>
                      <a:pt x="167" y="105"/>
                      <a:pt x="165" y="99"/>
                      <a:pt x="165" y="99"/>
                    </a:cubicBezTo>
                    <a:cubicBezTo>
                      <a:pt x="166" y="99"/>
                      <a:pt x="168" y="104"/>
                      <a:pt x="169" y="104"/>
                    </a:cubicBezTo>
                    <a:cubicBezTo>
                      <a:pt x="169" y="105"/>
                      <a:pt x="170" y="107"/>
                      <a:pt x="171" y="107"/>
                    </a:cubicBezTo>
                    <a:cubicBezTo>
                      <a:pt x="172" y="107"/>
                      <a:pt x="173" y="105"/>
                      <a:pt x="173" y="105"/>
                    </a:cubicBezTo>
                    <a:cubicBezTo>
                      <a:pt x="171" y="106"/>
                      <a:pt x="177" y="110"/>
                      <a:pt x="177" y="111"/>
                    </a:cubicBezTo>
                    <a:cubicBezTo>
                      <a:pt x="176" y="111"/>
                      <a:pt x="176" y="111"/>
                      <a:pt x="176" y="111"/>
                    </a:cubicBezTo>
                    <a:cubicBezTo>
                      <a:pt x="175" y="112"/>
                      <a:pt x="177" y="112"/>
                      <a:pt x="177" y="113"/>
                    </a:cubicBezTo>
                    <a:cubicBezTo>
                      <a:pt x="177" y="113"/>
                      <a:pt x="175" y="114"/>
                      <a:pt x="176" y="114"/>
                    </a:cubicBezTo>
                    <a:cubicBezTo>
                      <a:pt x="177" y="115"/>
                      <a:pt x="178" y="116"/>
                      <a:pt x="179" y="117"/>
                    </a:cubicBezTo>
                    <a:cubicBezTo>
                      <a:pt x="181" y="119"/>
                      <a:pt x="182" y="120"/>
                      <a:pt x="184" y="121"/>
                    </a:cubicBezTo>
                    <a:cubicBezTo>
                      <a:pt x="184" y="121"/>
                      <a:pt x="182" y="125"/>
                      <a:pt x="183" y="125"/>
                    </a:cubicBezTo>
                    <a:cubicBezTo>
                      <a:pt x="184" y="126"/>
                      <a:pt x="184" y="124"/>
                      <a:pt x="184" y="124"/>
                    </a:cubicBezTo>
                    <a:cubicBezTo>
                      <a:pt x="185" y="123"/>
                      <a:pt x="185" y="126"/>
                      <a:pt x="186" y="127"/>
                    </a:cubicBezTo>
                    <a:cubicBezTo>
                      <a:pt x="186" y="127"/>
                      <a:pt x="186" y="126"/>
                      <a:pt x="186" y="125"/>
                    </a:cubicBezTo>
                    <a:cubicBezTo>
                      <a:pt x="186" y="127"/>
                      <a:pt x="192" y="130"/>
                      <a:pt x="193" y="127"/>
                    </a:cubicBezTo>
                    <a:cubicBezTo>
                      <a:pt x="193" y="127"/>
                      <a:pt x="193" y="128"/>
                      <a:pt x="193" y="128"/>
                    </a:cubicBezTo>
                    <a:cubicBezTo>
                      <a:pt x="193" y="128"/>
                      <a:pt x="194" y="127"/>
                      <a:pt x="194" y="126"/>
                    </a:cubicBezTo>
                    <a:cubicBezTo>
                      <a:pt x="193" y="126"/>
                      <a:pt x="194" y="127"/>
                      <a:pt x="194" y="12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9" name="Freeform 641">
                <a:extLst>
                  <a:ext uri="{FF2B5EF4-FFF2-40B4-BE49-F238E27FC236}">
                    <a16:creationId xmlns:a16="http://schemas.microsoft.com/office/drawing/2014/main" id="{2AAFE88D-DA60-214F-9F50-B92199B48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3039" y="6532793"/>
                <a:ext cx="2459969" cy="1290837"/>
              </a:xfrm>
              <a:custGeom>
                <a:avLst/>
                <a:gdLst>
                  <a:gd name="T0" fmla="*/ 84 w 289"/>
                  <a:gd name="T1" fmla="*/ 106 h 143"/>
                  <a:gd name="T2" fmla="*/ 105 w 289"/>
                  <a:gd name="T3" fmla="*/ 119 h 143"/>
                  <a:gd name="T4" fmla="*/ 125 w 289"/>
                  <a:gd name="T5" fmla="*/ 127 h 143"/>
                  <a:gd name="T6" fmla="*/ 137 w 289"/>
                  <a:gd name="T7" fmla="*/ 127 h 143"/>
                  <a:gd name="T8" fmla="*/ 149 w 289"/>
                  <a:gd name="T9" fmla="*/ 119 h 143"/>
                  <a:gd name="T10" fmla="*/ 162 w 289"/>
                  <a:gd name="T11" fmla="*/ 118 h 143"/>
                  <a:gd name="T12" fmla="*/ 177 w 289"/>
                  <a:gd name="T13" fmla="*/ 119 h 143"/>
                  <a:gd name="T14" fmla="*/ 171 w 289"/>
                  <a:gd name="T15" fmla="*/ 113 h 143"/>
                  <a:gd name="T16" fmla="*/ 186 w 289"/>
                  <a:gd name="T17" fmla="*/ 113 h 143"/>
                  <a:gd name="T18" fmla="*/ 209 w 289"/>
                  <a:gd name="T19" fmla="*/ 122 h 143"/>
                  <a:gd name="T20" fmla="*/ 213 w 289"/>
                  <a:gd name="T21" fmla="*/ 133 h 143"/>
                  <a:gd name="T22" fmla="*/ 220 w 289"/>
                  <a:gd name="T23" fmla="*/ 143 h 143"/>
                  <a:gd name="T24" fmla="*/ 215 w 289"/>
                  <a:gd name="T25" fmla="*/ 108 h 143"/>
                  <a:gd name="T26" fmla="*/ 234 w 289"/>
                  <a:gd name="T27" fmla="*/ 92 h 143"/>
                  <a:gd name="T28" fmla="*/ 239 w 289"/>
                  <a:gd name="T29" fmla="*/ 86 h 143"/>
                  <a:gd name="T30" fmla="*/ 244 w 289"/>
                  <a:gd name="T31" fmla="*/ 82 h 143"/>
                  <a:gd name="T32" fmla="*/ 242 w 289"/>
                  <a:gd name="T33" fmla="*/ 78 h 143"/>
                  <a:gd name="T34" fmla="*/ 238 w 289"/>
                  <a:gd name="T35" fmla="*/ 71 h 143"/>
                  <a:gd name="T36" fmla="*/ 239 w 289"/>
                  <a:gd name="T37" fmla="*/ 69 h 143"/>
                  <a:gd name="T38" fmla="*/ 242 w 289"/>
                  <a:gd name="T39" fmla="*/ 75 h 143"/>
                  <a:gd name="T40" fmla="*/ 246 w 289"/>
                  <a:gd name="T41" fmla="*/ 62 h 143"/>
                  <a:gd name="T42" fmla="*/ 253 w 289"/>
                  <a:gd name="T43" fmla="*/ 52 h 143"/>
                  <a:gd name="T44" fmla="*/ 265 w 289"/>
                  <a:gd name="T45" fmla="*/ 48 h 143"/>
                  <a:gd name="T46" fmla="*/ 271 w 289"/>
                  <a:gd name="T47" fmla="*/ 48 h 143"/>
                  <a:gd name="T48" fmla="*/ 274 w 289"/>
                  <a:gd name="T49" fmla="*/ 35 h 143"/>
                  <a:gd name="T50" fmla="*/ 288 w 289"/>
                  <a:gd name="T51" fmla="*/ 28 h 143"/>
                  <a:gd name="T52" fmla="*/ 276 w 289"/>
                  <a:gd name="T53" fmla="*/ 13 h 143"/>
                  <a:gd name="T54" fmla="*/ 264 w 289"/>
                  <a:gd name="T55" fmla="*/ 28 h 143"/>
                  <a:gd name="T56" fmla="*/ 237 w 289"/>
                  <a:gd name="T57" fmla="*/ 39 h 143"/>
                  <a:gd name="T58" fmla="*/ 224 w 289"/>
                  <a:gd name="T59" fmla="*/ 45 h 143"/>
                  <a:gd name="T60" fmla="*/ 208 w 289"/>
                  <a:gd name="T61" fmla="*/ 44 h 143"/>
                  <a:gd name="T62" fmla="*/ 203 w 289"/>
                  <a:gd name="T63" fmla="*/ 36 h 143"/>
                  <a:gd name="T64" fmla="*/ 196 w 289"/>
                  <a:gd name="T65" fmla="*/ 28 h 143"/>
                  <a:gd name="T66" fmla="*/ 185 w 289"/>
                  <a:gd name="T67" fmla="*/ 48 h 143"/>
                  <a:gd name="T68" fmla="*/ 187 w 289"/>
                  <a:gd name="T69" fmla="*/ 25 h 143"/>
                  <a:gd name="T70" fmla="*/ 196 w 289"/>
                  <a:gd name="T71" fmla="*/ 17 h 143"/>
                  <a:gd name="T72" fmla="*/ 184 w 289"/>
                  <a:gd name="T73" fmla="*/ 13 h 143"/>
                  <a:gd name="T74" fmla="*/ 165 w 289"/>
                  <a:gd name="T75" fmla="*/ 15 h 143"/>
                  <a:gd name="T76" fmla="*/ 158 w 289"/>
                  <a:gd name="T77" fmla="*/ 5 h 143"/>
                  <a:gd name="T78" fmla="*/ 147 w 289"/>
                  <a:gd name="T79" fmla="*/ 4 h 143"/>
                  <a:gd name="T80" fmla="*/ 30 w 289"/>
                  <a:gd name="T81" fmla="*/ 4 h 143"/>
                  <a:gd name="T82" fmla="*/ 7 w 289"/>
                  <a:gd name="T83" fmla="*/ 9 h 143"/>
                  <a:gd name="T84" fmla="*/ 8 w 289"/>
                  <a:gd name="T85" fmla="*/ 21 h 143"/>
                  <a:gd name="T86" fmla="*/ 2 w 289"/>
                  <a:gd name="T87" fmla="*/ 40 h 143"/>
                  <a:gd name="T88" fmla="*/ 5 w 289"/>
                  <a:gd name="T89" fmla="*/ 63 h 143"/>
                  <a:gd name="T90" fmla="*/ 12 w 289"/>
                  <a:gd name="T91" fmla="*/ 73 h 143"/>
                  <a:gd name="T92" fmla="*/ 21 w 289"/>
                  <a:gd name="T93" fmla="*/ 88 h 143"/>
                  <a:gd name="T94" fmla="*/ 39 w 289"/>
                  <a:gd name="T95" fmla="*/ 10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89" h="143">
                    <a:moveTo>
                      <a:pt x="68" y="108"/>
                    </a:moveTo>
                    <a:cubicBezTo>
                      <a:pt x="71" y="108"/>
                      <a:pt x="74" y="108"/>
                      <a:pt x="78" y="108"/>
                    </a:cubicBezTo>
                    <a:cubicBezTo>
                      <a:pt x="79" y="108"/>
                      <a:pt x="81" y="108"/>
                      <a:pt x="82" y="108"/>
                    </a:cubicBezTo>
                    <a:cubicBezTo>
                      <a:pt x="83" y="108"/>
                      <a:pt x="83" y="106"/>
                      <a:pt x="84" y="106"/>
                    </a:cubicBezTo>
                    <a:cubicBezTo>
                      <a:pt x="85" y="105"/>
                      <a:pt x="91" y="105"/>
                      <a:pt x="91" y="106"/>
                    </a:cubicBezTo>
                    <a:cubicBezTo>
                      <a:pt x="94" y="108"/>
                      <a:pt x="97" y="110"/>
                      <a:pt x="100" y="112"/>
                    </a:cubicBezTo>
                    <a:cubicBezTo>
                      <a:pt x="100" y="112"/>
                      <a:pt x="101" y="115"/>
                      <a:pt x="101" y="116"/>
                    </a:cubicBezTo>
                    <a:cubicBezTo>
                      <a:pt x="102" y="118"/>
                      <a:pt x="102" y="118"/>
                      <a:pt x="105" y="119"/>
                    </a:cubicBezTo>
                    <a:cubicBezTo>
                      <a:pt x="107" y="120"/>
                      <a:pt x="108" y="121"/>
                      <a:pt x="109" y="119"/>
                    </a:cubicBezTo>
                    <a:cubicBezTo>
                      <a:pt x="110" y="116"/>
                      <a:pt x="111" y="116"/>
                      <a:pt x="114" y="117"/>
                    </a:cubicBezTo>
                    <a:cubicBezTo>
                      <a:pt x="116" y="117"/>
                      <a:pt x="119" y="118"/>
                      <a:pt x="119" y="120"/>
                    </a:cubicBezTo>
                    <a:cubicBezTo>
                      <a:pt x="121" y="123"/>
                      <a:pt x="123" y="124"/>
                      <a:pt x="125" y="127"/>
                    </a:cubicBezTo>
                    <a:cubicBezTo>
                      <a:pt x="127" y="129"/>
                      <a:pt x="126" y="133"/>
                      <a:pt x="129" y="134"/>
                    </a:cubicBezTo>
                    <a:cubicBezTo>
                      <a:pt x="131" y="136"/>
                      <a:pt x="135" y="136"/>
                      <a:pt x="137" y="137"/>
                    </a:cubicBezTo>
                    <a:cubicBezTo>
                      <a:pt x="137" y="136"/>
                      <a:pt x="135" y="129"/>
                      <a:pt x="135" y="129"/>
                    </a:cubicBezTo>
                    <a:cubicBezTo>
                      <a:pt x="137" y="130"/>
                      <a:pt x="136" y="127"/>
                      <a:pt x="137" y="127"/>
                    </a:cubicBezTo>
                    <a:cubicBezTo>
                      <a:pt x="137" y="126"/>
                      <a:pt x="139" y="126"/>
                      <a:pt x="140" y="125"/>
                    </a:cubicBezTo>
                    <a:cubicBezTo>
                      <a:pt x="141" y="125"/>
                      <a:pt x="142" y="122"/>
                      <a:pt x="142" y="122"/>
                    </a:cubicBezTo>
                    <a:cubicBezTo>
                      <a:pt x="143" y="123"/>
                      <a:pt x="144" y="123"/>
                      <a:pt x="145" y="122"/>
                    </a:cubicBezTo>
                    <a:cubicBezTo>
                      <a:pt x="147" y="121"/>
                      <a:pt x="148" y="121"/>
                      <a:pt x="149" y="119"/>
                    </a:cubicBezTo>
                    <a:cubicBezTo>
                      <a:pt x="151" y="118"/>
                      <a:pt x="148" y="118"/>
                      <a:pt x="148" y="117"/>
                    </a:cubicBezTo>
                    <a:cubicBezTo>
                      <a:pt x="148" y="117"/>
                      <a:pt x="151" y="118"/>
                      <a:pt x="152" y="117"/>
                    </a:cubicBezTo>
                    <a:cubicBezTo>
                      <a:pt x="154" y="116"/>
                      <a:pt x="155" y="116"/>
                      <a:pt x="157" y="116"/>
                    </a:cubicBezTo>
                    <a:cubicBezTo>
                      <a:pt x="159" y="116"/>
                      <a:pt x="160" y="119"/>
                      <a:pt x="162" y="118"/>
                    </a:cubicBezTo>
                    <a:cubicBezTo>
                      <a:pt x="165" y="116"/>
                      <a:pt x="166" y="118"/>
                      <a:pt x="168" y="119"/>
                    </a:cubicBezTo>
                    <a:cubicBezTo>
                      <a:pt x="170" y="120"/>
                      <a:pt x="171" y="118"/>
                      <a:pt x="172" y="118"/>
                    </a:cubicBezTo>
                    <a:cubicBezTo>
                      <a:pt x="173" y="117"/>
                      <a:pt x="176" y="119"/>
                      <a:pt x="176" y="120"/>
                    </a:cubicBezTo>
                    <a:cubicBezTo>
                      <a:pt x="177" y="121"/>
                      <a:pt x="178" y="120"/>
                      <a:pt x="177" y="119"/>
                    </a:cubicBezTo>
                    <a:cubicBezTo>
                      <a:pt x="177" y="119"/>
                      <a:pt x="176" y="118"/>
                      <a:pt x="175" y="118"/>
                    </a:cubicBezTo>
                    <a:cubicBezTo>
                      <a:pt x="174" y="117"/>
                      <a:pt x="176" y="117"/>
                      <a:pt x="176" y="117"/>
                    </a:cubicBezTo>
                    <a:cubicBezTo>
                      <a:pt x="175" y="115"/>
                      <a:pt x="175" y="114"/>
                      <a:pt x="173" y="115"/>
                    </a:cubicBezTo>
                    <a:cubicBezTo>
                      <a:pt x="173" y="115"/>
                      <a:pt x="169" y="115"/>
                      <a:pt x="171" y="113"/>
                    </a:cubicBezTo>
                    <a:cubicBezTo>
                      <a:pt x="173" y="113"/>
                      <a:pt x="174" y="114"/>
                      <a:pt x="175" y="114"/>
                    </a:cubicBezTo>
                    <a:cubicBezTo>
                      <a:pt x="178" y="113"/>
                      <a:pt x="180" y="113"/>
                      <a:pt x="183" y="113"/>
                    </a:cubicBezTo>
                    <a:cubicBezTo>
                      <a:pt x="184" y="113"/>
                      <a:pt x="183" y="113"/>
                      <a:pt x="184" y="114"/>
                    </a:cubicBezTo>
                    <a:cubicBezTo>
                      <a:pt x="184" y="114"/>
                      <a:pt x="185" y="114"/>
                      <a:pt x="186" y="113"/>
                    </a:cubicBezTo>
                    <a:cubicBezTo>
                      <a:pt x="188" y="113"/>
                      <a:pt x="190" y="113"/>
                      <a:pt x="192" y="113"/>
                    </a:cubicBezTo>
                    <a:cubicBezTo>
                      <a:pt x="194" y="113"/>
                      <a:pt x="194" y="115"/>
                      <a:pt x="196" y="116"/>
                    </a:cubicBezTo>
                    <a:cubicBezTo>
                      <a:pt x="198" y="118"/>
                      <a:pt x="200" y="116"/>
                      <a:pt x="202" y="115"/>
                    </a:cubicBezTo>
                    <a:cubicBezTo>
                      <a:pt x="203" y="115"/>
                      <a:pt x="209" y="121"/>
                      <a:pt x="209" y="122"/>
                    </a:cubicBezTo>
                    <a:cubicBezTo>
                      <a:pt x="210" y="123"/>
                      <a:pt x="208" y="125"/>
                      <a:pt x="209" y="126"/>
                    </a:cubicBezTo>
                    <a:cubicBezTo>
                      <a:pt x="210" y="128"/>
                      <a:pt x="209" y="128"/>
                      <a:pt x="210" y="130"/>
                    </a:cubicBezTo>
                    <a:cubicBezTo>
                      <a:pt x="210" y="131"/>
                      <a:pt x="211" y="132"/>
                      <a:pt x="211" y="132"/>
                    </a:cubicBezTo>
                    <a:cubicBezTo>
                      <a:pt x="212" y="132"/>
                      <a:pt x="212" y="133"/>
                      <a:pt x="213" y="133"/>
                    </a:cubicBezTo>
                    <a:cubicBezTo>
                      <a:pt x="214" y="134"/>
                      <a:pt x="213" y="136"/>
                      <a:pt x="214" y="137"/>
                    </a:cubicBezTo>
                    <a:cubicBezTo>
                      <a:pt x="215" y="138"/>
                      <a:pt x="216" y="138"/>
                      <a:pt x="217" y="140"/>
                    </a:cubicBezTo>
                    <a:cubicBezTo>
                      <a:pt x="219" y="143"/>
                      <a:pt x="218" y="140"/>
                      <a:pt x="220" y="141"/>
                    </a:cubicBezTo>
                    <a:cubicBezTo>
                      <a:pt x="220" y="141"/>
                      <a:pt x="220" y="143"/>
                      <a:pt x="220" y="143"/>
                    </a:cubicBezTo>
                    <a:cubicBezTo>
                      <a:pt x="221" y="143"/>
                      <a:pt x="222" y="136"/>
                      <a:pt x="222" y="135"/>
                    </a:cubicBezTo>
                    <a:cubicBezTo>
                      <a:pt x="222" y="132"/>
                      <a:pt x="221" y="130"/>
                      <a:pt x="220" y="126"/>
                    </a:cubicBezTo>
                    <a:cubicBezTo>
                      <a:pt x="218" y="123"/>
                      <a:pt x="218" y="120"/>
                      <a:pt x="217" y="117"/>
                    </a:cubicBezTo>
                    <a:cubicBezTo>
                      <a:pt x="215" y="115"/>
                      <a:pt x="214" y="111"/>
                      <a:pt x="215" y="108"/>
                    </a:cubicBezTo>
                    <a:cubicBezTo>
                      <a:pt x="216" y="105"/>
                      <a:pt x="218" y="103"/>
                      <a:pt x="221" y="101"/>
                    </a:cubicBezTo>
                    <a:cubicBezTo>
                      <a:pt x="222" y="100"/>
                      <a:pt x="223" y="100"/>
                      <a:pt x="224" y="99"/>
                    </a:cubicBezTo>
                    <a:cubicBezTo>
                      <a:pt x="225" y="98"/>
                      <a:pt x="226" y="96"/>
                      <a:pt x="227" y="96"/>
                    </a:cubicBezTo>
                    <a:cubicBezTo>
                      <a:pt x="229" y="94"/>
                      <a:pt x="232" y="94"/>
                      <a:pt x="234" y="92"/>
                    </a:cubicBezTo>
                    <a:cubicBezTo>
                      <a:pt x="235" y="91"/>
                      <a:pt x="236" y="89"/>
                      <a:pt x="238" y="89"/>
                    </a:cubicBezTo>
                    <a:cubicBezTo>
                      <a:pt x="238" y="89"/>
                      <a:pt x="242" y="89"/>
                      <a:pt x="241" y="87"/>
                    </a:cubicBezTo>
                    <a:cubicBezTo>
                      <a:pt x="241" y="87"/>
                      <a:pt x="238" y="88"/>
                      <a:pt x="238" y="88"/>
                    </a:cubicBezTo>
                    <a:cubicBezTo>
                      <a:pt x="238" y="87"/>
                      <a:pt x="240" y="88"/>
                      <a:pt x="239" y="86"/>
                    </a:cubicBezTo>
                    <a:cubicBezTo>
                      <a:pt x="239" y="86"/>
                      <a:pt x="238" y="85"/>
                      <a:pt x="239" y="85"/>
                    </a:cubicBezTo>
                    <a:cubicBezTo>
                      <a:pt x="239" y="84"/>
                      <a:pt x="239" y="85"/>
                      <a:pt x="240" y="84"/>
                    </a:cubicBezTo>
                    <a:cubicBezTo>
                      <a:pt x="239" y="85"/>
                      <a:pt x="241" y="86"/>
                      <a:pt x="241" y="85"/>
                    </a:cubicBezTo>
                    <a:cubicBezTo>
                      <a:pt x="242" y="85"/>
                      <a:pt x="245" y="83"/>
                      <a:pt x="244" y="82"/>
                    </a:cubicBezTo>
                    <a:cubicBezTo>
                      <a:pt x="244" y="83"/>
                      <a:pt x="238" y="82"/>
                      <a:pt x="239" y="81"/>
                    </a:cubicBezTo>
                    <a:cubicBezTo>
                      <a:pt x="239" y="80"/>
                      <a:pt x="240" y="82"/>
                      <a:pt x="241" y="81"/>
                    </a:cubicBezTo>
                    <a:cubicBezTo>
                      <a:pt x="241" y="81"/>
                      <a:pt x="243" y="80"/>
                      <a:pt x="243" y="80"/>
                    </a:cubicBezTo>
                    <a:cubicBezTo>
                      <a:pt x="243" y="80"/>
                      <a:pt x="242" y="79"/>
                      <a:pt x="242" y="78"/>
                    </a:cubicBezTo>
                    <a:cubicBezTo>
                      <a:pt x="243" y="77"/>
                      <a:pt x="243" y="76"/>
                      <a:pt x="241" y="76"/>
                    </a:cubicBezTo>
                    <a:cubicBezTo>
                      <a:pt x="241" y="76"/>
                      <a:pt x="237" y="74"/>
                      <a:pt x="237" y="74"/>
                    </a:cubicBezTo>
                    <a:cubicBezTo>
                      <a:pt x="238" y="73"/>
                      <a:pt x="239" y="74"/>
                      <a:pt x="240" y="74"/>
                    </a:cubicBezTo>
                    <a:cubicBezTo>
                      <a:pt x="241" y="73"/>
                      <a:pt x="239" y="71"/>
                      <a:pt x="238" y="71"/>
                    </a:cubicBezTo>
                    <a:cubicBezTo>
                      <a:pt x="237" y="70"/>
                      <a:pt x="236" y="69"/>
                      <a:pt x="236" y="68"/>
                    </a:cubicBezTo>
                    <a:cubicBezTo>
                      <a:pt x="235" y="67"/>
                      <a:pt x="238" y="65"/>
                      <a:pt x="237" y="64"/>
                    </a:cubicBezTo>
                    <a:cubicBezTo>
                      <a:pt x="238" y="65"/>
                      <a:pt x="237" y="66"/>
                      <a:pt x="237" y="67"/>
                    </a:cubicBezTo>
                    <a:cubicBezTo>
                      <a:pt x="237" y="67"/>
                      <a:pt x="239" y="69"/>
                      <a:pt x="239" y="69"/>
                    </a:cubicBezTo>
                    <a:cubicBezTo>
                      <a:pt x="241" y="67"/>
                      <a:pt x="239" y="62"/>
                      <a:pt x="242" y="61"/>
                    </a:cubicBezTo>
                    <a:cubicBezTo>
                      <a:pt x="241" y="61"/>
                      <a:pt x="241" y="66"/>
                      <a:pt x="242" y="67"/>
                    </a:cubicBezTo>
                    <a:cubicBezTo>
                      <a:pt x="242" y="69"/>
                      <a:pt x="244" y="69"/>
                      <a:pt x="244" y="71"/>
                    </a:cubicBezTo>
                    <a:cubicBezTo>
                      <a:pt x="244" y="72"/>
                      <a:pt x="241" y="74"/>
                      <a:pt x="242" y="75"/>
                    </a:cubicBezTo>
                    <a:cubicBezTo>
                      <a:pt x="242" y="75"/>
                      <a:pt x="248" y="69"/>
                      <a:pt x="247" y="67"/>
                    </a:cubicBezTo>
                    <a:cubicBezTo>
                      <a:pt x="247" y="65"/>
                      <a:pt x="245" y="64"/>
                      <a:pt x="245" y="62"/>
                    </a:cubicBezTo>
                    <a:cubicBezTo>
                      <a:pt x="244" y="61"/>
                      <a:pt x="245" y="58"/>
                      <a:pt x="247" y="59"/>
                    </a:cubicBezTo>
                    <a:cubicBezTo>
                      <a:pt x="246" y="58"/>
                      <a:pt x="245" y="61"/>
                      <a:pt x="246" y="62"/>
                    </a:cubicBezTo>
                    <a:cubicBezTo>
                      <a:pt x="248" y="64"/>
                      <a:pt x="248" y="65"/>
                      <a:pt x="250" y="62"/>
                    </a:cubicBezTo>
                    <a:cubicBezTo>
                      <a:pt x="251" y="61"/>
                      <a:pt x="253" y="58"/>
                      <a:pt x="252" y="56"/>
                    </a:cubicBezTo>
                    <a:cubicBezTo>
                      <a:pt x="252" y="56"/>
                      <a:pt x="251" y="55"/>
                      <a:pt x="252" y="54"/>
                    </a:cubicBezTo>
                    <a:cubicBezTo>
                      <a:pt x="252" y="54"/>
                      <a:pt x="253" y="52"/>
                      <a:pt x="253" y="52"/>
                    </a:cubicBezTo>
                    <a:cubicBezTo>
                      <a:pt x="253" y="52"/>
                      <a:pt x="253" y="54"/>
                      <a:pt x="253" y="54"/>
                    </a:cubicBezTo>
                    <a:cubicBezTo>
                      <a:pt x="253" y="54"/>
                      <a:pt x="258" y="51"/>
                      <a:pt x="260" y="51"/>
                    </a:cubicBezTo>
                    <a:cubicBezTo>
                      <a:pt x="261" y="50"/>
                      <a:pt x="263" y="51"/>
                      <a:pt x="264" y="51"/>
                    </a:cubicBezTo>
                    <a:cubicBezTo>
                      <a:pt x="266" y="50"/>
                      <a:pt x="265" y="49"/>
                      <a:pt x="265" y="48"/>
                    </a:cubicBezTo>
                    <a:cubicBezTo>
                      <a:pt x="266" y="48"/>
                      <a:pt x="266" y="50"/>
                      <a:pt x="267" y="50"/>
                    </a:cubicBezTo>
                    <a:cubicBezTo>
                      <a:pt x="267" y="50"/>
                      <a:pt x="269" y="49"/>
                      <a:pt x="269" y="49"/>
                    </a:cubicBezTo>
                    <a:cubicBezTo>
                      <a:pt x="271" y="51"/>
                      <a:pt x="275" y="46"/>
                      <a:pt x="272" y="46"/>
                    </a:cubicBezTo>
                    <a:cubicBezTo>
                      <a:pt x="272" y="46"/>
                      <a:pt x="272" y="48"/>
                      <a:pt x="271" y="48"/>
                    </a:cubicBezTo>
                    <a:cubicBezTo>
                      <a:pt x="270" y="48"/>
                      <a:pt x="268" y="44"/>
                      <a:pt x="268" y="44"/>
                    </a:cubicBezTo>
                    <a:cubicBezTo>
                      <a:pt x="269" y="43"/>
                      <a:pt x="268" y="42"/>
                      <a:pt x="269" y="41"/>
                    </a:cubicBezTo>
                    <a:cubicBezTo>
                      <a:pt x="270" y="39"/>
                      <a:pt x="271" y="37"/>
                      <a:pt x="272" y="36"/>
                    </a:cubicBezTo>
                    <a:cubicBezTo>
                      <a:pt x="273" y="36"/>
                      <a:pt x="274" y="35"/>
                      <a:pt x="274" y="35"/>
                    </a:cubicBezTo>
                    <a:cubicBezTo>
                      <a:pt x="276" y="36"/>
                      <a:pt x="277" y="33"/>
                      <a:pt x="278" y="32"/>
                    </a:cubicBezTo>
                    <a:cubicBezTo>
                      <a:pt x="278" y="32"/>
                      <a:pt x="280" y="33"/>
                      <a:pt x="281" y="32"/>
                    </a:cubicBezTo>
                    <a:cubicBezTo>
                      <a:pt x="283" y="31"/>
                      <a:pt x="285" y="31"/>
                      <a:pt x="286" y="30"/>
                    </a:cubicBezTo>
                    <a:cubicBezTo>
                      <a:pt x="287" y="30"/>
                      <a:pt x="289" y="29"/>
                      <a:pt x="288" y="28"/>
                    </a:cubicBezTo>
                    <a:cubicBezTo>
                      <a:pt x="286" y="26"/>
                      <a:pt x="286" y="25"/>
                      <a:pt x="285" y="24"/>
                    </a:cubicBezTo>
                    <a:cubicBezTo>
                      <a:pt x="281" y="23"/>
                      <a:pt x="287" y="14"/>
                      <a:pt x="281" y="14"/>
                    </a:cubicBezTo>
                    <a:cubicBezTo>
                      <a:pt x="280" y="13"/>
                      <a:pt x="279" y="15"/>
                      <a:pt x="278" y="14"/>
                    </a:cubicBezTo>
                    <a:cubicBezTo>
                      <a:pt x="277" y="13"/>
                      <a:pt x="277" y="12"/>
                      <a:pt x="276" y="13"/>
                    </a:cubicBezTo>
                    <a:cubicBezTo>
                      <a:pt x="275" y="14"/>
                      <a:pt x="274" y="16"/>
                      <a:pt x="273" y="17"/>
                    </a:cubicBezTo>
                    <a:cubicBezTo>
                      <a:pt x="272" y="18"/>
                      <a:pt x="272" y="20"/>
                      <a:pt x="271" y="21"/>
                    </a:cubicBezTo>
                    <a:cubicBezTo>
                      <a:pt x="271" y="23"/>
                      <a:pt x="270" y="26"/>
                      <a:pt x="268" y="26"/>
                    </a:cubicBezTo>
                    <a:cubicBezTo>
                      <a:pt x="266" y="26"/>
                      <a:pt x="266" y="28"/>
                      <a:pt x="264" y="28"/>
                    </a:cubicBezTo>
                    <a:cubicBezTo>
                      <a:pt x="259" y="28"/>
                      <a:pt x="254" y="28"/>
                      <a:pt x="249" y="28"/>
                    </a:cubicBezTo>
                    <a:cubicBezTo>
                      <a:pt x="247" y="28"/>
                      <a:pt x="247" y="28"/>
                      <a:pt x="246" y="29"/>
                    </a:cubicBezTo>
                    <a:cubicBezTo>
                      <a:pt x="245" y="31"/>
                      <a:pt x="241" y="33"/>
                      <a:pt x="241" y="34"/>
                    </a:cubicBezTo>
                    <a:cubicBezTo>
                      <a:pt x="242" y="37"/>
                      <a:pt x="239" y="39"/>
                      <a:pt x="237" y="39"/>
                    </a:cubicBezTo>
                    <a:cubicBezTo>
                      <a:pt x="235" y="39"/>
                      <a:pt x="234" y="38"/>
                      <a:pt x="232" y="38"/>
                    </a:cubicBezTo>
                    <a:cubicBezTo>
                      <a:pt x="230" y="38"/>
                      <a:pt x="228" y="39"/>
                      <a:pt x="227" y="39"/>
                    </a:cubicBezTo>
                    <a:cubicBezTo>
                      <a:pt x="227" y="39"/>
                      <a:pt x="227" y="42"/>
                      <a:pt x="228" y="42"/>
                    </a:cubicBezTo>
                    <a:cubicBezTo>
                      <a:pt x="227" y="43"/>
                      <a:pt x="226" y="44"/>
                      <a:pt x="224" y="45"/>
                    </a:cubicBezTo>
                    <a:cubicBezTo>
                      <a:pt x="222" y="46"/>
                      <a:pt x="219" y="48"/>
                      <a:pt x="216" y="49"/>
                    </a:cubicBezTo>
                    <a:cubicBezTo>
                      <a:pt x="213" y="50"/>
                      <a:pt x="210" y="50"/>
                      <a:pt x="207" y="49"/>
                    </a:cubicBezTo>
                    <a:cubicBezTo>
                      <a:pt x="206" y="48"/>
                      <a:pt x="205" y="47"/>
                      <a:pt x="206" y="46"/>
                    </a:cubicBezTo>
                    <a:cubicBezTo>
                      <a:pt x="206" y="46"/>
                      <a:pt x="207" y="44"/>
                      <a:pt x="208" y="44"/>
                    </a:cubicBezTo>
                    <a:cubicBezTo>
                      <a:pt x="208" y="44"/>
                      <a:pt x="208" y="45"/>
                      <a:pt x="208" y="46"/>
                    </a:cubicBezTo>
                    <a:cubicBezTo>
                      <a:pt x="210" y="42"/>
                      <a:pt x="211" y="39"/>
                      <a:pt x="209" y="35"/>
                    </a:cubicBezTo>
                    <a:cubicBezTo>
                      <a:pt x="208" y="34"/>
                      <a:pt x="206" y="36"/>
                      <a:pt x="205" y="36"/>
                    </a:cubicBezTo>
                    <a:cubicBezTo>
                      <a:pt x="204" y="37"/>
                      <a:pt x="204" y="36"/>
                      <a:pt x="203" y="36"/>
                    </a:cubicBezTo>
                    <a:cubicBezTo>
                      <a:pt x="202" y="35"/>
                      <a:pt x="204" y="34"/>
                      <a:pt x="204" y="34"/>
                    </a:cubicBezTo>
                    <a:cubicBezTo>
                      <a:pt x="208" y="30"/>
                      <a:pt x="205" y="26"/>
                      <a:pt x="201" y="25"/>
                    </a:cubicBezTo>
                    <a:cubicBezTo>
                      <a:pt x="198" y="24"/>
                      <a:pt x="198" y="25"/>
                      <a:pt x="196" y="26"/>
                    </a:cubicBezTo>
                    <a:cubicBezTo>
                      <a:pt x="196" y="27"/>
                      <a:pt x="196" y="27"/>
                      <a:pt x="196" y="28"/>
                    </a:cubicBezTo>
                    <a:cubicBezTo>
                      <a:pt x="196" y="29"/>
                      <a:pt x="194" y="28"/>
                      <a:pt x="193" y="28"/>
                    </a:cubicBezTo>
                    <a:cubicBezTo>
                      <a:pt x="192" y="28"/>
                      <a:pt x="190" y="36"/>
                      <a:pt x="190" y="37"/>
                    </a:cubicBezTo>
                    <a:cubicBezTo>
                      <a:pt x="191" y="42"/>
                      <a:pt x="192" y="45"/>
                      <a:pt x="188" y="47"/>
                    </a:cubicBezTo>
                    <a:cubicBezTo>
                      <a:pt x="188" y="48"/>
                      <a:pt x="185" y="49"/>
                      <a:pt x="185" y="48"/>
                    </a:cubicBezTo>
                    <a:cubicBezTo>
                      <a:pt x="185" y="46"/>
                      <a:pt x="184" y="44"/>
                      <a:pt x="184" y="42"/>
                    </a:cubicBezTo>
                    <a:cubicBezTo>
                      <a:pt x="184" y="41"/>
                      <a:pt x="186" y="30"/>
                      <a:pt x="186" y="30"/>
                    </a:cubicBezTo>
                    <a:cubicBezTo>
                      <a:pt x="185" y="30"/>
                      <a:pt x="183" y="32"/>
                      <a:pt x="183" y="31"/>
                    </a:cubicBezTo>
                    <a:cubicBezTo>
                      <a:pt x="183" y="30"/>
                      <a:pt x="186" y="26"/>
                      <a:pt x="187" y="25"/>
                    </a:cubicBezTo>
                    <a:cubicBezTo>
                      <a:pt x="188" y="23"/>
                      <a:pt x="191" y="23"/>
                      <a:pt x="193" y="22"/>
                    </a:cubicBezTo>
                    <a:cubicBezTo>
                      <a:pt x="196" y="22"/>
                      <a:pt x="199" y="23"/>
                      <a:pt x="202" y="23"/>
                    </a:cubicBezTo>
                    <a:cubicBezTo>
                      <a:pt x="205" y="23"/>
                      <a:pt x="201" y="20"/>
                      <a:pt x="199" y="20"/>
                    </a:cubicBezTo>
                    <a:cubicBezTo>
                      <a:pt x="197" y="20"/>
                      <a:pt x="199" y="17"/>
                      <a:pt x="196" y="17"/>
                    </a:cubicBezTo>
                    <a:cubicBezTo>
                      <a:pt x="194" y="18"/>
                      <a:pt x="192" y="19"/>
                      <a:pt x="189" y="19"/>
                    </a:cubicBezTo>
                    <a:cubicBezTo>
                      <a:pt x="187" y="19"/>
                      <a:pt x="185" y="17"/>
                      <a:pt x="183" y="16"/>
                    </a:cubicBezTo>
                    <a:cubicBezTo>
                      <a:pt x="183" y="16"/>
                      <a:pt x="180" y="16"/>
                      <a:pt x="181" y="15"/>
                    </a:cubicBezTo>
                    <a:cubicBezTo>
                      <a:pt x="182" y="15"/>
                      <a:pt x="184" y="14"/>
                      <a:pt x="184" y="13"/>
                    </a:cubicBezTo>
                    <a:cubicBezTo>
                      <a:pt x="184" y="13"/>
                      <a:pt x="176" y="16"/>
                      <a:pt x="175" y="16"/>
                    </a:cubicBezTo>
                    <a:cubicBezTo>
                      <a:pt x="174" y="17"/>
                      <a:pt x="173" y="18"/>
                      <a:pt x="172" y="18"/>
                    </a:cubicBezTo>
                    <a:cubicBezTo>
                      <a:pt x="170" y="18"/>
                      <a:pt x="170" y="16"/>
                      <a:pt x="168" y="16"/>
                    </a:cubicBezTo>
                    <a:cubicBezTo>
                      <a:pt x="167" y="16"/>
                      <a:pt x="162" y="18"/>
                      <a:pt x="165" y="15"/>
                    </a:cubicBezTo>
                    <a:cubicBezTo>
                      <a:pt x="168" y="13"/>
                      <a:pt x="171" y="11"/>
                      <a:pt x="174" y="9"/>
                    </a:cubicBezTo>
                    <a:cubicBezTo>
                      <a:pt x="172" y="9"/>
                      <a:pt x="170" y="7"/>
                      <a:pt x="168" y="9"/>
                    </a:cubicBezTo>
                    <a:cubicBezTo>
                      <a:pt x="165" y="10"/>
                      <a:pt x="164" y="8"/>
                      <a:pt x="161" y="7"/>
                    </a:cubicBezTo>
                    <a:cubicBezTo>
                      <a:pt x="160" y="7"/>
                      <a:pt x="159" y="6"/>
                      <a:pt x="158" y="5"/>
                    </a:cubicBezTo>
                    <a:cubicBezTo>
                      <a:pt x="156" y="5"/>
                      <a:pt x="155" y="6"/>
                      <a:pt x="153" y="6"/>
                    </a:cubicBezTo>
                    <a:cubicBezTo>
                      <a:pt x="152" y="5"/>
                      <a:pt x="150" y="5"/>
                      <a:pt x="150" y="3"/>
                    </a:cubicBezTo>
                    <a:cubicBezTo>
                      <a:pt x="150" y="3"/>
                      <a:pt x="148" y="0"/>
                      <a:pt x="148" y="1"/>
                    </a:cubicBezTo>
                    <a:cubicBezTo>
                      <a:pt x="147" y="1"/>
                      <a:pt x="148" y="4"/>
                      <a:pt x="147" y="4"/>
                    </a:cubicBezTo>
                    <a:cubicBezTo>
                      <a:pt x="146" y="4"/>
                      <a:pt x="145" y="4"/>
                      <a:pt x="145" y="4"/>
                    </a:cubicBezTo>
                    <a:cubicBezTo>
                      <a:pt x="142" y="4"/>
                      <a:pt x="139" y="4"/>
                      <a:pt x="136" y="4"/>
                    </a:cubicBezTo>
                    <a:cubicBezTo>
                      <a:pt x="125" y="4"/>
                      <a:pt x="115" y="4"/>
                      <a:pt x="105" y="4"/>
                    </a:cubicBezTo>
                    <a:cubicBezTo>
                      <a:pt x="80" y="4"/>
                      <a:pt x="55" y="4"/>
                      <a:pt x="30" y="4"/>
                    </a:cubicBezTo>
                    <a:cubicBezTo>
                      <a:pt x="24" y="4"/>
                      <a:pt x="17" y="4"/>
                      <a:pt x="11" y="4"/>
                    </a:cubicBezTo>
                    <a:cubicBezTo>
                      <a:pt x="12" y="5"/>
                      <a:pt x="14" y="13"/>
                      <a:pt x="11" y="14"/>
                    </a:cubicBezTo>
                    <a:cubicBezTo>
                      <a:pt x="9" y="14"/>
                      <a:pt x="8" y="14"/>
                      <a:pt x="10" y="12"/>
                    </a:cubicBezTo>
                    <a:cubicBezTo>
                      <a:pt x="12" y="9"/>
                      <a:pt x="9" y="9"/>
                      <a:pt x="7" y="9"/>
                    </a:cubicBezTo>
                    <a:cubicBezTo>
                      <a:pt x="5" y="9"/>
                      <a:pt x="2" y="7"/>
                      <a:pt x="1" y="7"/>
                    </a:cubicBezTo>
                    <a:cubicBezTo>
                      <a:pt x="0" y="8"/>
                      <a:pt x="2" y="12"/>
                      <a:pt x="2" y="12"/>
                    </a:cubicBezTo>
                    <a:cubicBezTo>
                      <a:pt x="3" y="15"/>
                      <a:pt x="4" y="16"/>
                      <a:pt x="4" y="18"/>
                    </a:cubicBezTo>
                    <a:cubicBezTo>
                      <a:pt x="4" y="19"/>
                      <a:pt x="7" y="21"/>
                      <a:pt x="8" y="21"/>
                    </a:cubicBezTo>
                    <a:cubicBezTo>
                      <a:pt x="7" y="21"/>
                      <a:pt x="6" y="21"/>
                      <a:pt x="5" y="22"/>
                    </a:cubicBezTo>
                    <a:cubicBezTo>
                      <a:pt x="4" y="23"/>
                      <a:pt x="5" y="24"/>
                      <a:pt x="5" y="25"/>
                    </a:cubicBezTo>
                    <a:cubicBezTo>
                      <a:pt x="5" y="28"/>
                      <a:pt x="5" y="30"/>
                      <a:pt x="4" y="32"/>
                    </a:cubicBezTo>
                    <a:cubicBezTo>
                      <a:pt x="4" y="35"/>
                      <a:pt x="3" y="37"/>
                      <a:pt x="2" y="40"/>
                    </a:cubicBezTo>
                    <a:cubicBezTo>
                      <a:pt x="1" y="43"/>
                      <a:pt x="3" y="46"/>
                      <a:pt x="4" y="49"/>
                    </a:cubicBezTo>
                    <a:cubicBezTo>
                      <a:pt x="4" y="52"/>
                      <a:pt x="3" y="54"/>
                      <a:pt x="3" y="56"/>
                    </a:cubicBezTo>
                    <a:cubicBezTo>
                      <a:pt x="3" y="57"/>
                      <a:pt x="4" y="58"/>
                      <a:pt x="4" y="59"/>
                    </a:cubicBezTo>
                    <a:cubicBezTo>
                      <a:pt x="5" y="60"/>
                      <a:pt x="5" y="62"/>
                      <a:pt x="5" y="63"/>
                    </a:cubicBezTo>
                    <a:cubicBezTo>
                      <a:pt x="6" y="66"/>
                      <a:pt x="9" y="67"/>
                      <a:pt x="10" y="70"/>
                    </a:cubicBezTo>
                    <a:cubicBezTo>
                      <a:pt x="11" y="72"/>
                      <a:pt x="11" y="71"/>
                      <a:pt x="12" y="70"/>
                    </a:cubicBezTo>
                    <a:cubicBezTo>
                      <a:pt x="12" y="70"/>
                      <a:pt x="13" y="73"/>
                      <a:pt x="13" y="73"/>
                    </a:cubicBezTo>
                    <a:cubicBezTo>
                      <a:pt x="13" y="73"/>
                      <a:pt x="12" y="72"/>
                      <a:pt x="12" y="73"/>
                    </a:cubicBezTo>
                    <a:cubicBezTo>
                      <a:pt x="12" y="74"/>
                      <a:pt x="12" y="75"/>
                      <a:pt x="13" y="76"/>
                    </a:cubicBezTo>
                    <a:cubicBezTo>
                      <a:pt x="14" y="76"/>
                      <a:pt x="14" y="76"/>
                      <a:pt x="15" y="77"/>
                    </a:cubicBezTo>
                    <a:cubicBezTo>
                      <a:pt x="16" y="78"/>
                      <a:pt x="14" y="79"/>
                      <a:pt x="15" y="80"/>
                    </a:cubicBezTo>
                    <a:cubicBezTo>
                      <a:pt x="17" y="83"/>
                      <a:pt x="21" y="85"/>
                      <a:pt x="21" y="88"/>
                    </a:cubicBezTo>
                    <a:cubicBezTo>
                      <a:pt x="22" y="90"/>
                      <a:pt x="23" y="90"/>
                      <a:pt x="25" y="91"/>
                    </a:cubicBezTo>
                    <a:cubicBezTo>
                      <a:pt x="27" y="92"/>
                      <a:pt x="29" y="93"/>
                      <a:pt x="31" y="93"/>
                    </a:cubicBezTo>
                    <a:cubicBezTo>
                      <a:pt x="33" y="93"/>
                      <a:pt x="35" y="95"/>
                      <a:pt x="36" y="96"/>
                    </a:cubicBezTo>
                    <a:cubicBezTo>
                      <a:pt x="36" y="97"/>
                      <a:pt x="40" y="101"/>
                      <a:pt x="39" y="102"/>
                    </a:cubicBezTo>
                    <a:cubicBezTo>
                      <a:pt x="43" y="101"/>
                      <a:pt x="48" y="100"/>
                      <a:pt x="52" y="101"/>
                    </a:cubicBezTo>
                    <a:cubicBezTo>
                      <a:pt x="58" y="103"/>
                      <a:pt x="63" y="106"/>
                      <a:pt x="68" y="1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0" name="Freeform 642">
                <a:extLst>
                  <a:ext uri="{FF2B5EF4-FFF2-40B4-BE49-F238E27FC236}">
                    <a16:creationId xmlns:a16="http://schemas.microsoft.com/office/drawing/2014/main" id="{6CD94109-1F81-454A-8DE2-613241D1D5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4713" y="4980720"/>
                <a:ext cx="3633319" cy="1976210"/>
              </a:xfrm>
              <a:custGeom>
                <a:avLst/>
                <a:gdLst>
                  <a:gd name="T0" fmla="*/ 255 w 427"/>
                  <a:gd name="T1" fmla="*/ 181 h 219"/>
                  <a:gd name="T2" fmla="*/ 299 w 427"/>
                  <a:gd name="T3" fmla="*/ 195 h 219"/>
                  <a:gd name="T4" fmla="*/ 296 w 427"/>
                  <a:gd name="T5" fmla="*/ 215 h 219"/>
                  <a:gd name="T6" fmla="*/ 332 w 427"/>
                  <a:gd name="T7" fmla="*/ 200 h 219"/>
                  <a:gd name="T8" fmla="*/ 366 w 427"/>
                  <a:gd name="T9" fmla="*/ 196 h 219"/>
                  <a:gd name="T10" fmla="*/ 383 w 427"/>
                  <a:gd name="T11" fmla="*/ 200 h 219"/>
                  <a:gd name="T12" fmla="*/ 391 w 427"/>
                  <a:gd name="T13" fmla="*/ 201 h 219"/>
                  <a:gd name="T14" fmla="*/ 380 w 427"/>
                  <a:gd name="T15" fmla="*/ 188 h 219"/>
                  <a:gd name="T16" fmla="*/ 382 w 427"/>
                  <a:gd name="T17" fmla="*/ 176 h 219"/>
                  <a:gd name="T18" fmla="*/ 354 w 427"/>
                  <a:gd name="T19" fmla="*/ 180 h 219"/>
                  <a:gd name="T20" fmla="*/ 414 w 427"/>
                  <a:gd name="T21" fmla="*/ 160 h 219"/>
                  <a:gd name="T22" fmla="*/ 417 w 427"/>
                  <a:gd name="T23" fmla="*/ 144 h 219"/>
                  <a:gd name="T24" fmla="*/ 415 w 427"/>
                  <a:gd name="T25" fmla="*/ 139 h 219"/>
                  <a:gd name="T26" fmla="*/ 394 w 427"/>
                  <a:gd name="T27" fmla="*/ 126 h 219"/>
                  <a:gd name="T28" fmla="*/ 390 w 427"/>
                  <a:gd name="T29" fmla="*/ 110 h 219"/>
                  <a:gd name="T30" fmla="*/ 378 w 427"/>
                  <a:gd name="T31" fmla="*/ 104 h 219"/>
                  <a:gd name="T32" fmla="*/ 364 w 427"/>
                  <a:gd name="T33" fmla="*/ 112 h 219"/>
                  <a:gd name="T34" fmla="*/ 356 w 427"/>
                  <a:gd name="T35" fmla="*/ 107 h 219"/>
                  <a:gd name="T36" fmla="*/ 342 w 427"/>
                  <a:gd name="T37" fmla="*/ 85 h 219"/>
                  <a:gd name="T38" fmla="*/ 314 w 427"/>
                  <a:gd name="T39" fmla="*/ 91 h 219"/>
                  <a:gd name="T40" fmla="*/ 320 w 427"/>
                  <a:gd name="T41" fmla="*/ 116 h 219"/>
                  <a:gd name="T42" fmla="*/ 306 w 427"/>
                  <a:gd name="T43" fmla="*/ 159 h 219"/>
                  <a:gd name="T44" fmla="*/ 292 w 427"/>
                  <a:gd name="T45" fmla="*/ 135 h 219"/>
                  <a:gd name="T46" fmla="*/ 250 w 427"/>
                  <a:gd name="T47" fmla="*/ 119 h 219"/>
                  <a:gd name="T48" fmla="*/ 237 w 427"/>
                  <a:gd name="T49" fmla="*/ 86 h 219"/>
                  <a:gd name="T50" fmla="*/ 246 w 427"/>
                  <a:gd name="T51" fmla="*/ 77 h 219"/>
                  <a:gd name="T52" fmla="*/ 246 w 427"/>
                  <a:gd name="T53" fmla="*/ 70 h 219"/>
                  <a:gd name="T54" fmla="*/ 263 w 427"/>
                  <a:gd name="T55" fmla="*/ 58 h 219"/>
                  <a:gd name="T56" fmla="*/ 276 w 427"/>
                  <a:gd name="T57" fmla="*/ 48 h 219"/>
                  <a:gd name="T58" fmla="*/ 293 w 427"/>
                  <a:gd name="T59" fmla="*/ 36 h 219"/>
                  <a:gd name="T60" fmla="*/ 276 w 427"/>
                  <a:gd name="T61" fmla="*/ 23 h 219"/>
                  <a:gd name="T62" fmla="*/ 262 w 427"/>
                  <a:gd name="T63" fmla="*/ 35 h 219"/>
                  <a:gd name="T64" fmla="*/ 252 w 427"/>
                  <a:gd name="T65" fmla="*/ 23 h 219"/>
                  <a:gd name="T66" fmla="*/ 241 w 427"/>
                  <a:gd name="T67" fmla="*/ 10 h 219"/>
                  <a:gd name="T68" fmla="*/ 223 w 427"/>
                  <a:gd name="T69" fmla="*/ 6 h 219"/>
                  <a:gd name="T70" fmla="*/ 232 w 427"/>
                  <a:gd name="T71" fmla="*/ 27 h 219"/>
                  <a:gd name="T72" fmla="*/ 226 w 427"/>
                  <a:gd name="T73" fmla="*/ 40 h 219"/>
                  <a:gd name="T74" fmla="*/ 218 w 427"/>
                  <a:gd name="T75" fmla="*/ 37 h 219"/>
                  <a:gd name="T76" fmla="*/ 164 w 427"/>
                  <a:gd name="T77" fmla="*/ 29 h 219"/>
                  <a:gd name="T78" fmla="*/ 166 w 427"/>
                  <a:gd name="T79" fmla="*/ 41 h 219"/>
                  <a:gd name="T80" fmla="*/ 160 w 427"/>
                  <a:gd name="T81" fmla="*/ 40 h 219"/>
                  <a:gd name="T82" fmla="*/ 133 w 427"/>
                  <a:gd name="T83" fmla="*/ 30 h 219"/>
                  <a:gd name="T84" fmla="*/ 83 w 427"/>
                  <a:gd name="T85" fmla="*/ 23 h 219"/>
                  <a:gd name="T86" fmla="*/ 71 w 427"/>
                  <a:gd name="T87" fmla="*/ 18 h 219"/>
                  <a:gd name="T88" fmla="*/ 50 w 427"/>
                  <a:gd name="T89" fmla="*/ 24 h 219"/>
                  <a:gd name="T90" fmla="*/ 49 w 427"/>
                  <a:gd name="T91" fmla="*/ 22 h 219"/>
                  <a:gd name="T92" fmla="*/ 29 w 427"/>
                  <a:gd name="T93" fmla="*/ 23 h 219"/>
                  <a:gd name="T94" fmla="*/ 21 w 427"/>
                  <a:gd name="T95" fmla="*/ 28 h 219"/>
                  <a:gd name="T96" fmla="*/ 3 w 427"/>
                  <a:gd name="T97" fmla="*/ 97 h 219"/>
                  <a:gd name="T98" fmla="*/ 40 w 427"/>
                  <a:gd name="T99" fmla="*/ 116 h 219"/>
                  <a:gd name="T100" fmla="*/ 53 w 427"/>
                  <a:gd name="T101" fmla="*/ 141 h 219"/>
                  <a:gd name="T102" fmla="*/ 62 w 427"/>
                  <a:gd name="T103" fmla="*/ 150 h 219"/>
                  <a:gd name="T104" fmla="*/ 67 w 427"/>
                  <a:gd name="T105" fmla="*/ 160 h 219"/>
                  <a:gd name="T106" fmla="*/ 80 w 427"/>
                  <a:gd name="T107" fmla="*/ 166 h 219"/>
                  <a:gd name="T108" fmla="*/ 133 w 427"/>
                  <a:gd name="T109" fmla="*/ 176 h 219"/>
                  <a:gd name="T110" fmla="*/ 97 w 427"/>
                  <a:gd name="T111" fmla="*/ 57 h 219"/>
                  <a:gd name="T112" fmla="*/ 87 w 427"/>
                  <a:gd name="T113" fmla="*/ 51 h 219"/>
                  <a:gd name="T114" fmla="*/ 113 w 427"/>
                  <a:gd name="T115" fmla="*/ 49 h 219"/>
                  <a:gd name="T116" fmla="*/ 142 w 427"/>
                  <a:gd name="T117" fmla="*/ 85 h 219"/>
                  <a:gd name="T118" fmla="*/ 131 w 427"/>
                  <a:gd name="T119" fmla="*/ 85 h 219"/>
                  <a:gd name="T120" fmla="*/ 160 w 427"/>
                  <a:gd name="T121" fmla="*/ 78 h 219"/>
                  <a:gd name="T122" fmla="*/ 210 w 427"/>
                  <a:gd name="T123" fmla="*/ 150 h 219"/>
                  <a:gd name="T124" fmla="*/ 222 w 427"/>
                  <a:gd name="T125" fmla="*/ 165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27" h="219">
                    <a:moveTo>
                      <a:pt x="229" y="174"/>
                    </a:moveTo>
                    <a:cubicBezTo>
                      <a:pt x="229" y="174"/>
                      <a:pt x="229" y="173"/>
                      <a:pt x="229" y="173"/>
                    </a:cubicBezTo>
                    <a:cubicBezTo>
                      <a:pt x="229" y="173"/>
                      <a:pt x="232" y="177"/>
                      <a:pt x="232" y="177"/>
                    </a:cubicBezTo>
                    <a:cubicBezTo>
                      <a:pt x="234" y="177"/>
                      <a:pt x="235" y="178"/>
                      <a:pt x="236" y="178"/>
                    </a:cubicBezTo>
                    <a:cubicBezTo>
                      <a:pt x="238" y="178"/>
                      <a:pt x="238" y="177"/>
                      <a:pt x="239" y="178"/>
                    </a:cubicBezTo>
                    <a:cubicBezTo>
                      <a:pt x="242" y="179"/>
                      <a:pt x="244" y="180"/>
                      <a:pt x="246" y="181"/>
                    </a:cubicBezTo>
                    <a:cubicBezTo>
                      <a:pt x="247" y="182"/>
                      <a:pt x="248" y="181"/>
                      <a:pt x="249" y="181"/>
                    </a:cubicBezTo>
                    <a:cubicBezTo>
                      <a:pt x="250" y="180"/>
                      <a:pt x="251" y="180"/>
                      <a:pt x="252" y="180"/>
                    </a:cubicBezTo>
                    <a:cubicBezTo>
                      <a:pt x="253" y="180"/>
                      <a:pt x="254" y="181"/>
                      <a:pt x="255" y="181"/>
                    </a:cubicBezTo>
                    <a:cubicBezTo>
                      <a:pt x="257" y="181"/>
                      <a:pt x="258" y="180"/>
                      <a:pt x="259" y="179"/>
                    </a:cubicBezTo>
                    <a:cubicBezTo>
                      <a:pt x="260" y="178"/>
                      <a:pt x="263" y="175"/>
                      <a:pt x="264" y="175"/>
                    </a:cubicBezTo>
                    <a:cubicBezTo>
                      <a:pt x="264" y="175"/>
                      <a:pt x="265" y="176"/>
                      <a:pt x="265" y="176"/>
                    </a:cubicBezTo>
                    <a:cubicBezTo>
                      <a:pt x="267" y="176"/>
                      <a:pt x="268" y="176"/>
                      <a:pt x="269" y="176"/>
                    </a:cubicBezTo>
                    <a:cubicBezTo>
                      <a:pt x="273" y="176"/>
                      <a:pt x="272" y="179"/>
                      <a:pt x="274" y="181"/>
                    </a:cubicBezTo>
                    <a:cubicBezTo>
                      <a:pt x="275" y="182"/>
                      <a:pt x="279" y="181"/>
                      <a:pt x="279" y="183"/>
                    </a:cubicBezTo>
                    <a:cubicBezTo>
                      <a:pt x="279" y="185"/>
                      <a:pt x="280" y="187"/>
                      <a:pt x="281" y="189"/>
                    </a:cubicBezTo>
                    <a:cubicBezTo>
                      <a:pt x="281" y="194"/>
                      <a:pt x="290" y="193"/>
                      <a:pt x="293" y="194"/>
                    </a:cubicBezTo>
                    <a:cubicBezTo>
                      <a:pt x="295" y="194"/>
                      <a:pt x="298" y="194"/>
                      <a:pt x="299" y="195"/>
                    </a:cubicBezTo>
                    <a:cubicBezTo>
                      <a:pt x="300" y="196"/>
                      <a:pt x="305" y="201"/>
                      <a:pt x="304" y="201"/>
                    </a:cubicBezTo>
                    <a:cubicBezTo>
                      <a:pt x="302" y="203"/>
                      <a:pt x="302" y="203"/>
                      <a:pt x="300" y="202"/>
                    </a:cubicBezTo>
                    <a:cubicBezTo>
                      <a:pt x="299" y="201"/>
                      <a:pt x="295" y="199"/>
                      <a:pt x="295" y="199"/>
                    </a:cubicBezTo>
                    <a:cubicBezTo>
                      <a:pt x="295" y="200"/>
                      <a:pt x="298" y="201"/>
                      <a:pt x="297" y="203"/>
                    </a:cubicBezTo>
                    <a:cubicBezTo>
                      <a:pt x="296" y="204"/>
                      <a:pt x="295" y="206"/>
                      <a:pt x="295" y="207"/>
                    </a:cubicBezTo>
                    <a:cubicBezTo>
                      <a:pt x="295" y="209"/>
                      <a:pt x="295" y="210"/>
                      <a:pt x="294" y="211"/>
                    </a:cubicBezTo>
                    <a:cubicBezTo>
                      <a:pt x="294" y="212"/>
                      <a:pt x="291" y="213"/>
                      <a:pt x="291" y="213"/>
                    </a:cubicBezTo>
                    <a:cubicBezTo>
                      <a:pt x="290" y="214"/>
                      <a:pt x="287" y="219"/>
                      <a:pt x="291" y="219"/>
                    </a:cubicBezTo>
                    <a:cubicBezTo>
                      <a:pt x="292" y="219"/>
                      <a:pt x="294" y="217"/>
                      <a:pt x="296" y="215"/>
                    </a:cubicBezTo>
                    <a:cubicBezTo>
                      <a:pt x="298" y="214"/>
                      <a:pt x="299" y="216"/>
                      <a:pt x="301" y="215"/>
                    </a:cubicBezTo>
                    <a:cubicBezTo>
                      <a:pt x="304" y="215"/>
                      <a:pt x="305" y="213"/>
                      <a:pt x="308" y="213"/>
                    </a:cubicBezTo>
                    <a:cubicBezTo>
                      <a:pt x="308" y="211"/>
                      <a:pt x="308" y="212"/>
                      <a:pt x="306" y="211"/>
                    </a:cubicBezTo>
                    <a:cubicBezTo>
                      <a:pt x="305" y="211"/>
                      <a:pt x="305" y="210"/>
                      <a:pt x="306" y="210"/>
                    </a:cubicBezTo>
                    <a:cubicBezTo>
                      <a:pt x="307" y="208"/>
                      <a:pt x="308" y="207"/>
                      <a:pt x="311" y="207"/>
                    </a:cubicBezTo>
                    <a:cubicBezTo>
                      <a:pt x="312" y="207"/>
                      <a:pt x="315" y="205"/>
                      <a:pt x="317" y="206"/>
                    </a:cubicBezTo>
                    <a:cubicBezTo>
                      <a:pt x="319" y="207"/>
                      <a:pt x="320" y="203"/>
                      <a:pt x="322" y="206"/>
                    </a:cubicBezTo>
                    <a:cubicBezTo>
                      <a:pt x="324" y="204"/>
                      <a:pt x="325" y="203"/>
                      <a:pt x="327" y="201"/>
                    </a:cubicBezTo>
                    <a:cubicBezTo>
                      <a:pt x="329" y="200"/>
                      <a:pt x="330" y="200"/>
                      <a:pt x="332" y="200"/>
                    </a:cubicBezTo>
                    <a:cubicBezTo>
                      <a:pt x="335" y="200"/>
                      <a:pt x="339" y="200"/>
                      <a:pt x="342" y="200"/>
                    </a:cubicBezTo>
                    <a:cubicBezTo>
                      <a:pt x="345" y="200"/>
                      <a:pt x="346" y="201"/>
                      <a:pt x="347" y="199"/>
                    </a:cubicBezTo>
                    <a:cubicBezTo>
                      <a:pt x="348" y="198"/>
                      <a:pt x="349" y="199"/>
                      <a:pt x="350" y="198"/>
                    </a:cubicBezTo>
                    <a:cubicBezTo>
                      <a:pt x="351" y="196"/>
                      <a:pt x="352" y="195"/>
                      <a:pt x="352" y="193"/>
                    </a:cubicBezTo>
                    <a:cubicBezTo>
                      <a:pt x="353" y="191"/>
                      <a:pt x="353" y="190"/>
                      <a:pt x="354" y="188"/>
                    </a:cubicBezTo>
                    <a:cubicBezTo>
                      <a:pt x="355" y="187"/>
                      <a:pt x="356" y="186"/>
                      <a:pt x="357" y="185"/>
                    </a:cubicBezTo>
                    <a:cubicBezTo>
                      <a:pt x="358" y="184"/>
                      <a:pt x="359" y="187"/>
                      <a:pt x="361" y="186"/>
                    </a:cubicBezTo>
                    <a:cubicBezTo>
                      <a:pt x="363" y="184"/>
                      <a:pt x="365" y="187"/>
                      <a:pt x="365" y="189"/>
                    </a:cubicBezTo>
                    <a:cubicBezTo>
                      <a:pt x="365" y="190"/>
                      <a:pt x="364" y="196"/>
                      <a:pt x="366" y="196"/>
                    </a:cubicBezTo>
                    <a:cubicBezTo>
                      <a:pt x="367" y="197"/>
                      <a:pt x="368" y="199"/>
                      <a:pt x="369" y="201"/>
                    </a:cubicBezTo>
                    <a:cubicBezTo>
                      <a:pt x="370" y="199"/>
                      <a:pt x="381" y="196"/>
                      <a:pt x="381" y="196"/>
                    </a:cubicBezTo>
                    <a:cubicBezTo>
                      <a:pt x="381" y="195"/>
                      <a:pt x="380" y="195"/>
                      <a:pt x="380" y="194"/>
                    </a:cubicBezTo>
                    <a:cubicBezTo>
                      <a:pt x="380" y="194"/>
                      <a:pt x="382" y="196"/>
                      <a:pt x="382" y="196"/>
                    </a:cubicBezTo>
                    <a:cubicBezTo>
                      <a:pt x="382" y="197"/>
                      <a:pt x="380" y="197"/>
                      <a:pt x="380" y="197"/>
                    </a:cubicBezTo>
                    <a:cubicBezTo>
                      <a:pt x="380" y="197"/>
                      <a:pt x="386" y="198"/>
                      <a:pt x="386" y="198"/>
                    </a:cubicBezTo>
                    <a:cubicBezTo>
                      <a:pt x="386" y="198"/>
                      <a:pt x="386" y="198"/>
                      <a:pt x="386" y="198"/>
                    </a:cubicBezTo>
                    <a:cubicBezTo>
                      <a:pt x="386" y="198"/>
                      <a:pt x="386" y="199"/>
                      <a:pt x="386" y="199"/>
                    </a:cubicBezTo>
                    <a:cubicBezTo>
                      <a:pt x="385" y="199"/>
                      <a:pt x="384" y="199"/>
                      <a:pt x="383" y="200"/>
                    </a:cubicBezTo>
                    <a:cubicBezTo>
                      <a:pt x="383" y="201"/>
                      <a:pt x="382" y="198"/>
                      <a:pt x="382" y="198"/>
                    </a:cubicBezTo>
                    <a:cubicBezTo>
                      <a:pt x="381" y="198"/>
                      <a:pt x="381" y="199"/>
                      <a:pt x="381" y="199"/>
                    </a:cubicBezTo>
                    <a:cubicBezTo>
                      <a:pt x="381" y="199"/>
                      <a:pt x="381" y="198"/>
                      <a:pt x="380" y="199"/>
                    </a:cubicBezTo>
                    <a:cubicBezTo>
                      <a:pt x="379" y="200"/>
                      <a:pt x="378" y="200"/>
                      <a:pt x="377" y="201"/>
                    </a:cubicBezTo>
                    <a:cubicBezTo>
                      <a:pt x="375" y="202"/>
                      <a:pt x="371" y="205"/>
                      <a:pt x="373" y="208"/>
                    </a:cubicBezTo>
                    <a:cubicBezTo>
                      <a:pt x="376" y="210"/>
                      <a:pt x="378" y="208"/>
                      <a:pt x="379" y="207"/>
                    </a:cubicBezTo>
                    <a:cubicBezTo>
                      <a:pt x="380" y="206"/>
                      <a:pt x="384" y="203"/>
                      <a:pt x="384" y="202"/>
                    </a:cubicBezTo>
                    <a:cubicBezTo>
                      <a:pt x="384" y="203"/>
                      <a:pt x="386" y="204"/>
                      <a:pt x="387" y="203"/>
                    </a:cubicBezTo>
                    <a:cubicBezTo>
                      <a:pt x="387" y="202"/>
                      <a:pt x="390" y="201"/>
                      <a:pt x="391" y="201"/>
                    </a:cubicBezTo>
                    <a:cubicBezTo>
                      <a:pt x="393" y="200"/>
                      <a:pt x="395" y="199"/>
                      <a:pt x="397" y="199"/>
                    </a:cubicBezTo>
                    <a:cubicBezTo>
                      <a:pt x="398" y="199"/>
                      <a:pt x="398" y="199"/>
                      <a:pt x="398" y="198"/>
                    </a:cubicBezTo>
                    <a:cubicBezTo>
                      <a:pt x="397" y="197"/>
                      <a:pt x="398" y="197"/>
                      <a:pt x="398" y="197"/>
                    </a:cubicBezTo>
                    <a:cubicBezTo>
                      <a:pt x="398" y="196"/>
                      <a:pt x="396" y="197"/>
                      <a:pt x="395" y="196"/>
                    </a:cubicBezTo>
                    <a:cubicBezTo>
                      <a:pt x="394" y="196"/>
                      <a:pt x="395" y="194"/>
                      <a:pt x="393" y="196"/>
                    </a:cubicBezTo>
                    <a:cubicBezTo>
                      <a:pt x="391" y="197"/>
                      <a:pt x="387" y="196"/>
                      <a:pt x="385" y="195"/>
                    </a:cubicBezTo>
                    <a:cubicBezTo>
                      <a:pt x="384" y="195"/>
                      <a:pt x="385" y="193"/>
                      <a:pt x="384" y="193"/>
                    </a:cubicBezTo>
                    <a:cubicBezTo>
                      <a:pt x="384" y="193"/>
                      <a:pt x="382" y="193"/>
                      <a:pt x="381" y="192"/>
                    </a:cubicBezTo>
                    <a:cubicBezTo>
                      <a:pt x="380" y="192"/>
                      <a:pt x="380" y="189"/>
                      <a:pt x="380" y="188"/>
                    </a:cubicBezTo>
                    <a:cubicBezTo>
                      <a:pt x="380" y="187"/>
                      <a:pt x="378" y="188"/>
                      <a:pt x="377" y="187"/>
                    </a:cubicBezTo>
                    <a:cubicBezTo>
                      <a:pt x="377" y="187"/>
                      <a:pt x="379" y="185"/>
                      <a:pt x="379" y="185"/>
                    </a:cubicBezTo>
                    <a:cubicBezTo>
                      <a:pt x="380" y="184"/>
                      <a:pt x="380" y="181"/>
                      <a:pt x="378" y="181"/>
                    </a:cubicBezTo>
                    <a:cubicBezTo>
                      <a:pt x="378" y="181"/>
                      <a:pt x="376" y="185"/>
                      <a:pt x="375" y="183"/>
                    </a:cubicBezTo>
                    <a:cubicBezTo>
                      <a:pt x="375" y="181"/>
                      <a:pt x="374" y="182"/>
                      <a:pt x="373" y="181"/>
                    </a:cubicBezTo>
                    <a:cubicBezTo>
                      <a:pt x="373" y="180"/>
                      <a:pt x="376" y="181"/>
                      <a:pt x="376" y="181"/>
                    </a:cubicBezTo>
                    <a:cubicBezTo>
                      <a:pt x="378" y="181"/>
                      <a:pt x="379" y="180"/>
                      <a:pt x="380" y="180"/>
                    </a:cubicBezTo>
                    <a:cubicBezTo>
                      <a:pt x="381" y="179"/>
                      <a:pt x="382" y="179"/>
                      <a:pt x="383" y="179"/>
                    </a:cubicBezTo>
                    <a:cubicBezTo>
                      <a:pt x="384" y="178"/>
                      <a:pt x="382" y="176"/>
                      <a:pt x="382" y="176"/>
                    </a:cubicBezTo>
                    <a:cubicBezTo>
                      <a:pt x="382" y="176"/>
                      <a:pt x="383" y="176"/>
                      <a:pt x="383" y="176"/>
                    </a:cubicBezTo>
                    <a:cubicBezTo>
                      <a:pt x="383" y="176"/>
                      <a:pt x="379" y="174"/>
                      <a:pt x="379" y="174"/>
                    </a:cubicBezTo>
                    <a:cubicBezTo>
                      <a:pt x="377" y="173"/>
                      <a:pt x="375" y="173"/>
                      <a:pt x="373" y="174"/>
                    </a:cubicBezTo>
                    <a:cubicBezTo>
                      <a:pt x="369" y="175"/>
                      <a:pt x="366" y="176"/>
                      <a:pt x="363" y="178"/>
                    </a:cubicBezTo>
                    <a:cubicBezTo>
                      <a:pt x="360" y="179"/>
                      <a:pt x="358" y="181"/>
                      <a:pt x="355" y="183"/>
                    </a:cubicBezTo>
                    <a:cubicBezTo>
                      <a:pt x="354" y="184"/>
                      <a:pt x="353" y="185"/>
                      <a:pt x="352" y="187"/>
                    </a:cubicBezTo>
                    <a:cubicBezTo>
                      <a:pt x="352" y="187"/>
                      <a:pt x="348" y="189"/>
                      <a:pt x="348" y="189"/>
                    </a:cubicBezTo>
                    <a:cubicBezTo>
                      <a:pt x="348" y="188"/>
                      <a:pt x="353" y="184"/>
                      <a:pt x="354" y="183"/>
                    </a:cubicBezTo>
                    <a:cubicBezTo>
                      <a:pt x="354" y="182"/>
                      <a:pt x="355" y="181"/>
                      <a:pt x="354" y="180"/>
                    </a:cubicBezTo>
                    <a:cubicBezTo>
                      <a:pt x="353" y="180"/>
                      <a:pt x="351" y="179"/>
                      <a:pt x="350" y="179"/>
                    </a:cubicBezTo>
                    <a:cubicBezTo>
                      <a:pt x="351" y="179"/>
                      <a:pt x="353" y="180"/>
                      <a:pt x="354" y="180"/>
                    </a:cubicBezTo>
                    <a:cubicBezTo>
                      <a:pt x="356" y="181"/>
                      <a:pt x="358" y="178"/>
                      <a:pt x="359" y="177"/>
                    </a:cubicBezTo>
                    <a:cubicBezTo>
                      <a:pt x="360" y="176"/>
                      <a:pt x="361" y="174"/>
                      <a:pt x="363" y="173"/>
                    </a:cubicBezTo>
                    <a:cubicBezTo>
                      <a:pt x="365" y="173"/>
                      <a:pt x="367" y="174"/>
                      <a:pt x="368" y="172"/>
                    </a:cubicBezTo>
                    <a:cubicBezTo>
                      <a:pt x="369" y="168"/>
                      <a:pt x="371" y="167"/>
                      <a:pt x="375" y="167"/>
                    </a:cubicBezTo>
                    <a:cubicBezTo>
                      <a:pt x="379" y="167"/>
                      <a:pt x="383" y="167"/>
                      <a:pt x="387" y="167"/>
                    </a:cubicBezTo>
                    <a:cubicBezTo>
                      <a:pt x="394" y="167"/>
                      <a:pt x="404" y="169"/>
                      <a:pt x="409" y="163"/>
                    </a:cubicBezTo>
                    <a:cubicBezTo>
                      <a:pt x="411" y="161"/>
                      <a:pt x="412" y="160"/>
                      <a:pt x="414" y="160"/>
                    </a:cubicBezTo>
                    <a:cubicBezTo>
                      <a:pt x="416" y="160"/>
                      <a:pt x="418" y="160"/>
                      <a:pt x="421" y="158"/>
                    </a:cubicBezTo>
                    <a:cubicBezTo>
                      <a:pt x="422" y="158"/>
                      <a:pt x="425" y="156"/>
                      <a:pt x="425" y="155"/>
                    </a:cubicBezTo>
                    <a:cubicBezTo>
                      <a:pt x="427" y="152"/>
                      <a:pt x="422" y="153"/>
                      <a:pt x="422" y="152"/>
                    </a:cubicBezTo>
                    <a:cubicBezTo>
                      <a:pt x="422" y="151"/>
                      <a:pt x="424" y="151"/>
                      <a:pt x="424" y="151"/>
                    </a:cubicBezTo>
                    <a:cubicBezTo>
                      <a:pt x="425" y="150"/>
                      <a:pt x="424" y="149"/>
                      <a:pt x="424" y="148"/>
                    </a:cubicBezTo>
                    <a:cubicBezTo>
                      <a:pt x="424" y="148"/>
                      <a:pt x="425" y="147"/>
                      <a:pt x="425" y="147"/>
                    </a:cubicBezTo>
                    <a:cubicBezTo>
                      <a:pt x="425" y="146"/>
                      <a:pt x="423" y="145"/>
                      <a:pt x="423" y="145"/>
                    </a:cubicBezTo>
                    <a:cubicBezTo>
                      <a:pt x="422" y="144"/>
                      <a:pt x="421" y="144"/>
                      <a:pt x="421" y="143"/>
                    </a:cubicBezTo>
                    <a:cubicBezTo>
                      <a:pt x="420" y="143"/>
                      <a:pt x="418" y="146"/>
                      <a:pt x="417" y="144"/>
                    </a:cubicBezTo>
                    <a:cubicBezTo>
                      <a:pt x="417" y="144"/>
                      <a:pt x="419" y="143"/>
                      <a:pt x="418" y="143"/>
                    </a:cubicBezTo>
                    <a:cubicBezTo>
                      <a:pt x="418" y="142"/>
                      <a:pt x="417" y="141"/>
                      <a:pt x="416" y="141"/>
                    </a:cubicBezTo>
                    <a:cubicBezTo>
                      <a:pt x="415" y="140"/>
                      <a:pt x="411" y="141"/>
                      <a:pt x="410" y="142"/>
                    </a:cubicBezTo>
                    <a:cubicBezTo>
                      <a:pt x="409" y="144"/>
                      <a:pt x="406" y="145"/>
                      <a:pt x="404" y="146"/>
                    </a:cubicBezTo>
                    <a:cubicBezTo>
                      <a:pt x="403" y="146"/>
                      <a:pt x="400" y="144"/>
                      <a:pt x="400" y="143"/>
                    </a:cubicBezTo>
                    <a:cubicBezTo>
                      <a:pt x="400" y="142"/>
                      <a:pt x="403" y="145"/>
                      <a:pt x="403" y="145"/>
                    </a:cubicBezTo>
                    <a:cubicBezTo>
                      <a:pt x="404" y="145"/>
                      <a:pt x="408" y="142"/>
                      <a:pt x="408" y="142"/>
                    </a:cubicBezTo>
                    <a:cubicBezTo>
                      <a:pt x="408" y="142"/>
                      <a:pt x="406" y="141"/>
                      <a:pt x="406" y="141"/>
                    </a:cubicBezTo>
                    <a:cubicBezTo>
                      <a:pt x="409" y="140"/>
                      <a:pt x="412" y="140"/>
                      <a:pt x="415" y="139"/>
                    </a:cubicBezTo>
                    <a:cubicBezTo>
                      <a:pt x="415" y="139"/>
                      <a:pt x="417" y="138"/>
                      <a:pt x="416" y="137"/>
                    </a:cubicBezTo>
                    <a:cubicBezTo>
                      <a:pt x="416" y="137"/>
                      <a:pt x="414" y="135"/>
                      <a:pt x="414" y="135"/>
                    </a:cubicBezTo>
                    <a:cubicBezTo>
                      <a:pt x="412" y="136"/>
                      <a:pt x="410" y="136"/>
                      <a:pt x="409" y="134"/>
                    </a:cubicBezTo>
                    <a:cubicBezTo>
                      <a:pt x="408" y="134"/>
                      <a:pt x="404" y="137"/>
                      <a:pt x="404" y="136"/>
                    </a:cubicBezTo>
                    <a:cubicBezTo>
                      <a:pt x="404" y="136"/>
                      <a:pt x="407" y="133"/>
                      <a:pt x="404" y="134"/>
                    </a:cubicBezTo>
                    <a:cubicBezTo>
                      <a:pt x="404" y="134"/>
                      <a:pt x="400" y="135"/>
                      <a:pt x="400" y="135"/>
                    </a:cubicBezTo>
                    <a:cubicBezTo>
                      <a:pt x="401" y="133"/>
                      <a:pt x="404" y="133"/>
                      <a:pt x="402" y="130"/>
                    </a:cubicBezTo>
                    <a:cubicBezTo>
                      <a:pt x="402" y="130"/>
                      <a:pt x="398" y="128"/>
                      <a:pt x="398" y="128"/>
                    </a:cubicBezTo>
                    <a:cubicBezTo>
                      <a:pt x="396" y="128"/>
                      <a:pt x="396" y="126"/>
                      <a:pt x="394" y="126"/>
                    </a:cubicBezTo>
                    <a:cubicBezTo>
                      <a:pt x="395" y="126"/>
                      <a:pt x="392" y="122"/>
                      <a:pt x="392" y="122"/>
                    </a:cubicBezTo>
                    <a:cubicBezTo>
                      <a:pt x="392" y="122"/>
                      <a:pt x="393" y="123"/>
                      <a:pt x="394" y="123"/>
                    </a:cubicBezTo>
                    <a:cubicBezTo>
                      <a:pt x="395" y="124"/>
                      <a:pt x="395" y="122"/>
                      <a:pt x="396" y="122"/>
                    </a:cubicBezTo>
                    <a:cubicBezTo>
                      <a:pt x="400" y="121"/>
                      <a:pt x="393" y="118"/>
                      <a:pt x="392" y="117"/>
                    </a:cubicBezTo>
                    <a:cubicBezTo>
                      <a:pt x="392" y="118"/>
                      <a:pt x="394" y="116"/>
                      <a:pt x="394" y="116"/>
                    </a:cubicBezTo>
                    <a:cubicBezTo>
                      <a:pt x="395" y="115"/>
                      <a:pt x="393" y="115"/>
                      <a:pt x="392" y="114"/>
                    </a:cubicBezTo>
                    <a:cubicBezTo>
                      <a:pt x="392" y="114"/>
                      <a:pt x="391" y="113"/>
                      <a:pt x="390" y="113"/>
                    </a:cubicBezTo>
                    <a:cubicBezTo>
                      <a:pt x="390" y="113"/>
                      <a:pt x="388" y="113"/>
                      <a:pt x="388" y="113"/>
                    </a:cubicBezTo>
                    <a:cubicBezTo>
                      <a:pt x="389" y="112"/>
                      <a:pt x="391" y="113"/>
                      <a:pt x="390" y="110"/>
                    </a:cubicBezTo>
                    <a:cubicBezTo>
                      <a:pt x="389" y="110"/>
                      <a:pt x="386" y="111"/>
                      <a:pt x="386" y="111"/>
                    </a:cubicBezTo>
                    <a:cubicBezTo>
                      <a:pt x="386" y="110"/>
                      <a:pt x="389" y="110"/>
                      <a:pt x="388" y="108"/>
                    </a:cubicBezTo>
                    <a:cubicBezTo>
                      <a:pt x="388" y="107"/>
                      <a:pt x="388" y="106"/>
                      <a:pt x="387" y="105"/>
                    </a:cubicBezTo>
                    <a:cubicBezTo>
                      <a:pt x="387" y="105"/>
                      <a:pt x="386" y="106"/>
                      <a:pt x="386" y="105"/>
                    </a:cubicBezTo>
                    <a:cubicBezTo>
                      <a:pt x="386" y="106"/>
                      <a:pt x="384" y="102"/>
                      <a:pt x="384" y="102"/>
                    </a:cubicBezTo>
                    <a:cubicBezTo>
                      <a:pt x="383" y="100"/>
                      <a:pt x="382" y="99"/>
                      <a:pt x="382" y="98"/>
                    </a:cubicBezTo>
                    <a:cubicBezTo>
                      <a:pt x="381" y="96"/>
                      <a:pt x="381" y="94"/>
                      <a:pt x="379" y="97"/>
                    </a:cubicBezTo>
                    <a:cubicBezTo>
                      <a:pt x="379" y="97"/>
                      <a:pt x="378" y="101"/>
                      <a:pt x="379" y="100"/>
                    </a:cubicBezTo>
                    <a:cubicBezTo>
                      <a:pt x="375" y="101"/>
                      <a:pt x="377" y="101"/>
                      <a:pt x="378" y="104"/>
                    </a:cubicBezTo>
                    <a:cubicBezTo>
                      <a:pt x="378" y="103"/>
                      <a:pt x="377" y="103"/>
                      <a:pt x="377" y="104"/>
                    </a:cubicBezTo>
                    <a:cubicBezTo>
                      <a:pt x="376" y="104"/>
                      <a:pt x="376" y="104"/>
                      <a:pt x="375" y="105"/>
                    </a:cubicBezTo>
                    <a:cubicBezTo>
                      <a:pt x="375" y="105"/>
                      <a:pt x="377" y="106"/>
                      <a:pt x="377" y="106"/>
                    </a:cubicBezTo>
                    <a:cubicBezTo>
                      <a:pt x="376" y="107"/>
                      <a:pt x="374" y="106"/>
                      <a:pt x="374" y="107"/>
                    </a:cubicBezTo>
                    <a:cubicBezTo>
                      <a:pt x="373" y="108"/>
                      <a:pt x="375" y="110"/>
                      <a:pt x="373" y="111"/>
                    </a:cubicBezTo>
                    <a:cubicBezTo>
                      <a:pt x="374" y="111"/>
                      <a:pt x="372" y="107"/>
                      <a:pt x="370" y="109"/>
                    </a:cubicBezTo>
                    <a:cubicBezTo>
                      <a:pt x="370" y="110"/>
                      <a:pt x="366" y="113"/>
                      <a:pt x="366" y="113"/>
                    </a:cubicBezTo>
                    <a:cubicBezTo>
                      <a:pt x="365" y="113"/>
                      <a:pt x="365" y="112"/>
                      <a:pt x="365" y="111"/>
                    </a:cubicBezTo>
                    <a:cubicBezTo>
                      <a:pt x="364" y="111"/>
                      <a:pt x="364" y="112"/>
                      <a:pt x="364" y="112"/>
                    </a:cubicBezTo>
                    <a:cubicBezTo>
                      <a:pt x="363" y="111"/>
                      <a:pt x="364" y="111"/>
                      <a:pt x="364" y="110"/>
                    </a:cubicBezTo>
                    <a:cubicBezTo>
                      <a:pt x="364" y="111"/>
                      <a:pt x="357" y="116"/>
                      <a:pt x="357" y="115"/>
                    </a:cubicBezTo>
                    <a:cubicBezTo>
                      <a:pt x="356" y="114"/>
                      <a:pt x="360" y="113"/>
                      <a:pt x="361" y="113"/>
                    </a:cubicBezTo>
                    <a:cubicBezTo>
                      <a:pt x="363" y="111"/>
                      <a:pt x="363" y="110"/>
                      <a:pt x="362" y="108"/>
                    </a:cubicBezTo>
                    <a:cubicBezTo>
                      <a:pt x="361" y="107"/>
                      <a:pt x="358" y="107"/>
                      <a:pt x="357" y="107"/>
                    </a:cubicBezTo>
                    <a:cubicBezTo>
                      <a:pt x="356" y="107"/>
                      <a:pt x="356" y="108"/>
                      <a:pt x="356" y="108"/>
                    </a:cubicBezTo>
                    <a:cubicBezTo>
                      <a:pt x="355" y="110"/>
                      <a:pt x="353" y="108"/>
                      <a:pt x="352" y="108"/>
                    </a:cubicBezTo>
                    <a:cubicBezTo>
                      <a:pt x="353" y="108"/>
                      <a:pt x="355" y="106"/>
                      <a:pt x="355" y="106"/>
                    </a:cubicBezTo>
                    <a:cubicBezTo>
                      <a:pt x="355" y="106"/>
                      <a:pt x="356" y="107"/>
                      <a:pt x="356" y="107"/>
                    </a:cubicBezTo>
                    <a:cubicBezTo>
                      <a:pt x="355" y="107"/>
                      <a:pt x="357" y="105"/>
                      <a:pt x="357" y="105"/>
                    </a:cubicBezTo>
                    <a:cubicBezTo>
                      <a:pt x="358" y="103"/>
                      <a:pt x="356" y="104"/>
                      <a:pt x="355" y="103"/>
                    </a:cubicBezTo>
                    <a:cubicBezTo>
                      <a:pt x="355" y="103"/>
                      <a:pt x="356" y="98"/>
                      <a:pt x="354" y="99"/>
                    </a:cubicBezTo>
                    <a:cubicBezTo>
                      <a:pt x="355" y="98"/>
                      <a:pt x="356" y="98"/>
                      <a:pt x="355" y="96"/>
                    </a:cubicBezTo>
                    <a:cubicBezTo>
                      <a:pt x="353" y="95"/>
                      <a:pt x="357" y="94"/>
                      <a:pt x="356" y="92"/>
                    </a:cubicBezTo>
                    <a:cubicBezTo>
                      <a:pt x="356" y="91"/>
                      <a:pt x="354" y="93"/>
                      <a:pt x="353" y="92"/>
                    </a:cubicBezTo>
                    <a:cubicBezTo>
                      <a:pt x="352" y="91"/>
                      <a:pt x="350" y="91"/>
                      <a:pt x="349" y="91"/>
                    </a:cubicBezTo>
                    <a:cubicBezTo>
                      <a:pt x="347" y="90"/>
                      <a:pt x="346" y="90"/>
                      <a:pt x="345" y="88"/>
                    </a:cubicBezTo>
                    <a:cubicBezTo>
                      <a:pt x="345" y="86"/>
                      <a:pt x="342" y="87"/>
                      <a:pt x="342" y="85"/>
                    </a:cubicBezTo>
                    <a:cubicBezTo>
                      <a:pt x="342" y="84"/>
                      <a:pt x="340" y="85"/>
                      <a:pt x="340" y="85"/>
                    </a:cubicBezTo>
                    <a:cubicBezTo>
                      <a:pt x="341" y="83"/>
                      <a:pt x="339" y="83"/>
                      <a:pt x="338" y="82"/>
                    </a:cubicBezTo>
                    <a:cubicBezTo>
                      <a:pt x="336" y="81"/>
                      <a:pt x="336" y="80"/>
                      <a:pt x="334" y="81"/>
                    </a:cubicBezTo>
                    <a:cubicBezTo>
                      <a:pt x="332" y="82"/>
                      <a:pt x="331" y="83"/>
                      <a:pt x="329" y="82"/>
                    </a:cubicBezTo>
                    <a:cubicBezTo>
                      <a:pt x="327" y="81"/>
                      <a:pt x="326" y="83"/>
                      <a:pt x="324" y="82"/>
                    </a:cubicBezTo>
                    <a:cubicBezTo>
                      <a:pt x="322" y="80"/>
                      <a:pt x="320" y="80"/>
                      <a:pt x="318" y="80"/>
                    </a:cubicBezTo>
                    <a:cubicBezTo>
                      <a:pt x="316" y="80"/>
                      <a:pt x="314" y="80"/>
                      <a:pt x="313" y="82"/>
                    </a:cubicBezTo>
                    <a:cubicBezTo>
                      <a:pt x="312" y="84"/>
                      <a:pt x="315" y="85"/>
                      <a:pt x="315" y="86"/>
                    </a:cubicBezTo>
                    <a:cubicBezTo>
                      <a:pt x="316" y="87"/>
                      <a:pt x="315" y="90"/>
                      <a:pt x="314" y="91"/>
                    </a:cubicBezTo>
                    <a:cubicBezTo>
                      <a:pt x="314" y="92"/>
                      <a:pt x="314" y="91"/>
                      <a:pt x="313" y="92"/>
                    </a:cubicBezTo>
                    <a:cubicBezTo>
                      <a:pt x="313" y="92"/>
                      <a:pt x="315" y="94"/>
                      <a:pt x="315" y="94"/>
                    </a:cubicBezTo>
                    <a:cubicBezTo>
                      <a:pt x="315" y="96"/>
                      <a:pt x="316" y="98"/>
                      <a:pt x="316" y="99"/>
                    </a:cubicBezTo>
                    <a:cubicBezTo>
                      <a:pt x="316" y="100"/>
                      <a:pt x="316" y="100"/>
                      <a:pt x="316" y="101"/>
                    </a:cubicBezTo>
                    <a:cubicBezTo>
                      <a:pt x="316" y="102"/>
                      <a:pt x="315" y="101"/>
                      <a:pt x="315" y="101"/>
                    </a:cubicBezTo>
                    <a:cubicBezTo>
                      <a:pt x="314" y="102"/>
                      <a:pt x="314" y="104"/>
                      <a:pt x="314" y="104"/>
                    </a:cubicBezTo>
                    <a:cubicBezTo>
                      <a:pt x="313" y="105"/>
                      <a:pt x="312" y="106"/>
                      <a:pt x="312" y="107"/>
                    </a:cubicBezTo>
                    <a:cubicBezTo>
                      <a:pt x="311" y="109"/>
                      <a:pt x="311" y="109"/>
                      <a:pt x="312" y="110"/>
                    </a:cubicBezTo>
                    <a:cubicBezTo>
                      <a:pt x="315" y="112"/>
                      <a:pt x="318" y="114"/>
                      <a:pt x="320" y="116"/>
                    </a:cubicBezTo>
                    <a:cubicBezTo>
                      <a:pt x="321" y="119"/>
                      <a:pt x="322" y="124"/>
                      <a:pt x="321" y="127"/>
                    </a:cubicBezTo>
                    <a:cubicBezTo>
                      <a:pt x="319" y="131"/>
                      <a:pt x="313" y="133"/>
                      <a:pt x="310" y="135"/>
                    </a:cubicBezTo>
                    <a:cubicBezTo>
                      <a:pt x="309" y="136"/>
                      <a:pt x="308" y="136"/>
                      <a:pt x="307" y="137"/>
                    </a:cubicBezTo>
                    <a:cubicBezTo>
                      <a:pt x="304" y="138"/>
                      <a:pt x="308" y="141"/>
                      <a:pt x="308" y="143"/>
                    </a:cubicBezTo>
                    <a:cubicBezTo>
                      <a:pt x="308" y="143"/>
                      <a:pt x="309" y="145"/>
                      <a:pt x="309" y="146"/>
                    </a:cubicBezTo>
                    <a:cubicBezTo>
                      <a:pt x="309" y="148"/>
                      <a:pt x="309" y="149"/>
                      <a:pt x="310" y="151"/>
                    </a:cubicBezTo>
                    <a:cubicBezTo>
                      <a:pt x="311" y="153"/>
                      <a:pt x="311" y="154"/>
                      <a:pt x="309" y="156"/>
                    </a:cubicBezTo>
                    <a:cubicBezTo>
                      <a:pt x="309" y="156"/>
                      <a:pt x="310" y="160"/>
                      <a:pt x="309" y="161"/>
                    </a:cubicBezTo>
                    <a:cubicBezTo>
                      <a:pt x="308" y="161"/>
                      <a:pt x="307" y="157"/>
                      <a:pt x="306" y="159"/>
                    </a:cubicBezTo>
                    <a:cubicBezTo>
                      <a:pt x="305" y="161"/>
                      <a:pt x="307" y="164"/>
                      <a:pt x="307" y="164"/>
                    </a:cubicBezTo>
                    <a:cubicBezTo>
                      <a:pt x="307" y="163"/>
                      <a:pt x="301" y="158"/>
                      <a:pt x="298" y="161"/>
                    </a:cubicBezTo>
                    <a:cubicBezTo>
                      <a:pt x="299" y="160"/>
                      <a:pt x="302" y="159"/>
                      <a:pt x="300" y="157"/>
                    </a:cubicBezTo>
                    <a:cubicBezTo>
                      <a:pt x="299" y="156"/>
                      <a:pt x="298" y="155"/>
                      <a:pt x="297" y="155"/>
                    </a:cubicBezTo>
                    <a:cubicBezTo>
                      <a:pt x="297" y="154"/>
                      <a:pt x="295" y="154"/>
                      <a:pt x="294" y="154"/>
                    </a:cubicBezTo>
                    <a:cubicBezTo>
                      <a:pt x="294" y="153"/>
                      <a:pt x="295" y="153"/>
                      <a:pt x="294" y="151"/>
                    </a:cubicBezTo>
                    <a:cubicBezTo>
                      <a:pt x="293" y="150"/>
                      <a:pt x="292" y="148"/>
                      <a:pt x="293" y="146"/>
                    </a:cubicBezTo>
                    <a:cubicBezTo>
                      <a:pt x="294" y="143"/>
                      <a:pt x="291" y="142"/>
                      <a:pt x="291" y="140"/>
                    </a:cubicBezTo>
                    <a:cubicBezTo>
                      <a:pt x="291" y="138"/>
                      <a:pt x="293" y="137"/>
                      <a:pt x="292" y="135"/>
                    </a:cubicBezTo>
                    <a:cubicBezTo>
                      <a:pt x="290" y="133"/>
                      <a:pt x="286" y="133"/>
                      <a:pt x="283" y="133"/>
                    </a:cubicBezTo>
                    <a:cubicBezTo>
                      <a:pt x="282" y="133"/>
                      <a:pt x="281" y="133"/>
                      <a:pt x="279" y="133"/>
                    </a:cubicBezTo>
                    <a:cubicBezTo>
                      <a:pt x="279" y="133"/>
                      <a:pt x="277" y="135"/>
                      <a:pt x="277" y="135"/>
                    </a:cubicBezTo>
                    <a:cubicBezTo>
                      <a:pt x="277" y="134"/>
                      <a:pt x="278" y="134"/>
                      <a:pt x="277" y="133"/>
                    </a:cubicBezTo>
                    <a:cubicBezTo>
                      <a:pt x="277" y="132"/>
                      <a:pt x="276" y="131"/>
                      <a:pt x="275" y="131"/>
                    </a:cubicBezTo>
                    <a:cubicBezTo>
                      <a:pt x="273" y="130"/>
                      <a:pt x="271" y="130"/>
                      <a:pt x="269" y="129"/>
                    </a:cubicBezTo>
                    <a:cubicBezTo>
                      <a:pt x="266" y="128"/>
                      <a:pt x="264" y="125"/>
                      <a:pt x="261" y="123"/>
                    </a:cubicBezTo>
                    <a:cubicBezTo>
                      <a:pt x="259" y="122"/>
                      <a:pt x="257" y="121"/>
                      <a:pt x="256" y="121"/>
                    </a:cubicBezTo>
                    <a:cubicBezTo>
                      <a:pt x="254" y="121"/>
                      <a:pt x="252" y="119"/>
                      <a:pt x="250" y="119"/>
                    </a:cubicBezTo>
                    <a:cubicBezTo>
                      <a:pt x="249" y="119"/>
                      <a:pt x="240" y="121"/>
                      <a:pt x="240" y="121"/>
                    </a:cubicBezTo>
                    <a:cubicBezTo>
                      <a:pt x="240" y="120"/>
                      <a:pt x="241" y="120"/>
                      <a:pt x="242" y="119"/>
                    </a:cubicBezTo>
                    <a:cubicBezTo>
                      <a:pt x="242" y="118"/>
                      <a:pt x="241" y="117"/>
                      <a:pt x="241" y="117"/>
                    </a:cubicBezTo>
                    <a:cubicBezTo>
                      <a:pt x="240" y="114"/>
                      <a:pt x="239" y="112"/>
                      <a:pt x="238" y="110"/>
                    </a:cubicBezTo>
                    <a:cubicBezTo>
                      <a:pt x="237" y="108"/>
                      <a:pt x="236" y="108"/>
                      <a:pt x="234" y="108"/>
                    </a:cubicBezTo>
                    <a:cubicBezTo>
                      <a:pt x="231" y="108"/>
                      <a:pt x="230" y="108"/>
                      <a:pt x="230" y="105"/>
                    </a:cubicBezTo>
                    <a:cubicBezTo>
                      <a:pt x="231" y="103"/>
                      <a:pt x="230" y="100"/>
                      <a:pt x="230" y="98"/>
                    </a:cubicBezTo>
                    <a:cubicBezTo>
                      <a:pt x="231" y="95"/>
                      <a:pt x="233" y="93"/>
                      <a:pt x="234" y="90"/>
                    </a:cubicBezTo>
                    <a:cubicBezTo>
                      <a:pt x="235" y="88"/>
                      <a:pt x="235" y="87"/>
                      <a:pt x="237" y="86"/>
                    </a:cubicBezTo>
                    <a:cubicBezTo>
                      <a:pt x="238" y="86"/>
                      <a:pt x="237" y="85"/>
                      <a:pt x="237" y="84"/>
                    </a:cubicBezTo>
                    <a:cubicBezTo>
                      <a:pt x="238" y="84"/>
                      <a:pt x="240" y="82"/>
                      <a:pt x="240" y="82"/>
                    </a:cubicBezTo>
                    <a:cubicBezTo>
                      <a:pt x="240" y="82"/>
                      <a:pt x="240" y="82"/>
                      <a:pt x="239" y="81"/>
                    </a:cubicBezTo>
                    <a:cubicBezTo>
                      <a:pt x="239" y="81"/>
                      <a:pt x="240" y="81"/>
                      <a:pt x="240" y="81"/>
                    </a:cubicBezTo>
                    <a:cubicBezTo>
                      <a:pt x="240" y="79"/>
                      <a:pt x="242" y="80"/>
                      <a:pt x="243" y="80"/>
                    </a:cubicBezTo>
                    <a:cubicBezTo>
                      <a:pt x="244" y="80"/>
                      <a:pt x="244" y="79"/>
                      <a:pt x="244" y="79"/>
                    </a:cubicBezTo>
                    <a:cubicBezTo>
                      <a:pt x="245" y="77"/>
                      <a:pt x="243" y="78"/>
                      <a:pt x="242" y="77"/>
                    </a:cubicBezTo>
                    <a:cubicBezTo>
                      <a:pt x="242" y="77"/>
                      <a:pt x="244" y="77"/>
                      <a:pt x="244" y="77"/>
                    </a:cubicBezTo>
                    <a:cubicBezTo>
                      <a:pt x="245" y="76"/>
                      <a:pt x="246" y="77"/>
                      <a:pt x="246" y="77"/>
                    </a:cubicBezTo>
                    <a:cubicBezTo>
                      <a:pt x="248" y="79"/>
                      <a:pt x="248" y="77"/>
                      <a:pt x="250" y="76"/>
                    </a:cubicBezTo>
                    <a:cubicBezTo>
                      <a:pt x="252" y="74"/>
                      <a:pt x="248" y="72"/>
                      <a:pt x="246" y="71"/>
                    </a:cubicBezTo>
                    <a:cubicBezTo>
                      <a:pt x="245" y="71"/>
                      <a:pt x="241" y="72"/>
                      <a:pt x="241" y="72"/>
                    </a:cubicBezTo>
                    <a:cubicBezTo>
                      <a:pt x="240" y="70"/>
                      <a:pt x="243" y="70"/>
                      <a:pt x="240" y="69"/>
                    </a:cubicBezTo>
                    <a:cubicBezTo>
                      <a:pt x="239" y="69"/>
                      <a:pt x="234" y="69"/>
                      <a:pt x="234" y="68"/>
                    </a:cubicBezTo>
                    <a:cubicBezTo>
                      <a:pt x="234" y="67"/>
                      <a:pt x="236" y="67"/>
                      <a:pt x="236" y="67"/>
                    </a:cubicBezTo>
                    <a:cubicBezTo>
                      <a:pt x="237" y="66"/>
                      <a:pt x="237" y="67"/>
                      <a:pt x="238" y="67"/>
                    </a:cubicBezTo>
                    <a:cubicBezTo>
                      <a:pt x="237" y="68"/>
                      <a:pt x="240" y="68"/>
                      <a:pt x="240" y="68"/>
                    </a:cubicBezTo>
                    <a:cubicBezTo>
                      <a:pt x="242" y="68"/>
                      <a:pt x="245" y="70"/>
                      <a:pt x="246" y="70"/>
                    </a:cubicBezTo>
                    <a:cubicBezTo>
                      <a:pt x="247" y="70"/>
                      <a:pt x="248" y="71"/>
                      <a:pt x="249" y="71"/>
                    </a:cubicBezTo>
                    <a:cubicBezTo>
                      <a:pt x="251" y="72"/>
                      <a:pt x="250" y="71"/>
                      <a:pt x="251" y="71"/>
                    </a:cubicBezTo>
                    <a:cubicBezTo>
                      <a:pt x="252" y="71"/>
                      <a:pt x="255" y="71"/>
                      <a:pt x="254" y="70"/>
                    </a:cubicBezTo>
                    <a:cubicBezTo>
                      <a:pt x="253" y="69"/>
                      <a:pt x="254" y="67"/>
                      <a:pt x="255" y="66"/>
                    </a:cubicBezTo>
                    <a:cubicBezTo>
                      <a:pt x="255" y="67"/>
                      <a:pt x="258" y="68"/>
                      <a:pt x="258" y="68"/>
                    </a:cubicBezTo>
                    <a:cubicBezTo>
                      <a:pt x="260" y="68"/>
                      <a:pt x="261" y="68"/>
                      <a:pt x="263" y="67"/>
                    </a:cubicBezTo>
                    <a:cubicBezTo>
                      <a:pt x="264" y="66"/>
                      <a:pt x="265" y="64"/>
                      <a:pt x="266" y="63"/>
                    </a:cubicBezTo>
                    <a:cubicBezTo>
                      <a:pt x="267" y="62"/>
                      <a:pt x="269" y="61"/>
                      <a:pt x="268" y="59"/>
                    </a:cubicBezTo>
                    <a:cubicBezTo>
                      <a:pt x="267" y="57"/>
                      <a:pt x="264" y="58"/>
                      <a:pt x="263" y="58"/>
                    </a:cubicBezTo>
                    <a:cubicBezTo>
                      <a:pt x="260" y="58"/>
                      <a:pt x="258" y="57"/>
                      <a:pt x="256" y="56"/>
                    </a:cubicBezTo>
                    <a:cubicBezTo>
                      <a:pt x="255" y="55"/>
                      <a:pt x="254" y="54"/>
                      <a:pt x="252" y="53"/>
                    </a:cubicBezTo>
                    <a:cubicBezTo>
                      <a:pt x="252" y="53"/>
                      <a:pt x="247" y="53"/>
                      <a:pt x="247" y="53"/>
                    </a:cubicBezTo>
                    <a:cubicBezTo>
                      <a:pt x="247" y="52"/>
                      <a:pt x="252" y="53"/>
                      <a:pt x="253" y="53"/>
                    </a:cubicBezTo>
                    <a:cubicBezTo>
                      <a:pt x="255" y="53"/>
                      <a:pt x="255" y="52"/>
                      <a:pt x="257" y="53"/>
                    </a:cubicBezTo>
                    <a:cubicBezTo>
                      <a:pt x="261" y="55"/>
                      <a:pt x="265" y="59"/>
                      <a:pt x="269" y="56"/>
                    </a:cubicBezTo>
                    <a:cubicBezTo>
                      <a:pt x="271" y="54"/>
                      <a:pt x="272" y="53"/>
                      <a:pt x="273" y="51"/>
                    </a:cubicBezTo>
                    <a:cubicBezTo>
                      <a:pt x="274" y="50"/>
                      <a:pt x="268" y="49"/>
                      <a:pt x="271" y="47"/>
                    </a:cubicBezTo>
                    <a:cubicBezTo>
                      <a:pt x="272" y="47"/>
                      <a:pt x="275" y="47"/>
                      <a:pt x="276" y="48"/>
                    </a:cubicBezTo>
                    <a:cubicBezTo>
                      <a:pt x="279" y="48"/>
                      <a:pt x="279" y="50"/>
                      <a:pt x="282" y="48"/>
                    </a:cubicBezTo>
                    <a:cubicBezTo>
                      <a:pt x="282" y="48"/>
                      <a:pt x="285" y="49"/>
                      <a:pt x="284" y="47"/>
                    </a:cubicBezTo>
                    <a:cubicBezTo>
                      <a:pt x="283" y="46"/>
                      <a:pt x="279" y="44"/>
                      <a:pt x="278" y="44"/>
                    </a:cubicBezTo>
                    <a:cubicBezTo>
                      <a:pt x="280" y="43"/>
                      <a:pt x="282" y="45"/>
                      <a:pt x="284" y="45"/>
                    </a:cubicBezTo>
                    <a:cubicBezTo>
                      <a:pt x="285" y="45"/>
                      <a:pt x="287" y="50"/>
                      <a:pt x="289" y="49"/>
                    </a:cubicBezTo>
                    <a:cubicBezTo>
                      <a:pt x="289" y="49"/>
                      <a:pt x="288" y="48"/>
                      <a:pt x="288" y="48"/>
                    </a:cubicBezTo>
                    <a:cubicBezTo>
                      <a:pt x="289" y="47"/>
                      <a:pt x="290" y="47"/>
                      <a:pt x="292" y="46"/>
                    </a:cubicBezTo>
                    <a:cubicBezTo>
                      <a:pt x="293" y="45"/>
                      <a:pt x="296" y="42"/>
                      <a:pt x="297" y="41"/>
                    </a:cubicBezTo>
                    <a:cubicBezTo>
                      <a:pt x="297" y="38"/>
                      <a:pt x="295" y="38"/>
                      <a:pt x="293" y="36"/>
                    </a:cubicBezTo>
                    <a:cubicBezTo>
                      <a:pt x="293" y="36"/>
                      <a:pt x="290" y="30"/>
                      <a:pt x="290" y="31"/>
                    </a:cubicBezTo>
                    <a:cubicBezTo>
                      <a:pt x="291" y="30"/>
                      <a:pt x="295" y="30"/>
                      <a:pt x="296" y="30"/>
                    </a:cubicBezTo>
                    <a:cubicBezTo>
                      <a:pt x="299" y="29"/>
                      <a:pt x="294" y="28"/>
                      <a:pt x="294" y="27"/>
                    </a:cubicBezTo>
                    <a:cubicBezTo>
                      <a:pt x="293" y="26"/>
                      <a:pt x="297" y="26"/>
                      <a:pt x="297" y="25"/>
                    </a:cubicBezTo>
                    <a:cubicBezTo>
                      <a:pt x="297" y="25"/>
                      <a:pt x="287" y="21"/>
                      <a:pt x="287" y="21"/>
                    </a:cubicBezTo>
                    <a:cubicBezTo>
                      <a:pt x="288" y="21"/>
                      <a:pt x="290" y="20"/>
                      <a:pt x="291" y="20"/>
                    </a:cubicBezTo>
                    <a:cubicBezTo>
                      <a:pt x="288" y="20"/>
                      <a:pt x="285" y="19"/>
                      <a:pt x="282" y="19"/>
                    </a:cubicBezTo>
                    <a:cubicBezTo>
                      <a:pt x="280" y="19"/>
                      <a:pt x="277" y="20"/>
                      <a:pt x="276" y="19"/>
                    </a:cubicBezTo>
                    <a:cubicBezTo>
                      <a:pt x="278" y="20"/>
                      <a:pt x="275" y="21"/>
                      <a:pt x="276" y="23"/>
                    </a:cubicBezTo>
                    <a:cubicBezTo>
                      <a:pt x="277" y="24"/>
                      <a:pt x="280" y="25"/>
                      <a:pt x="280" y="26"/>
                    </a:cubicBezTo>
                    <a:cubicBezTo>
                      <a:pt x="280" y="26"/>
                      <a:pt x="278" y="27"/>
                      <a:pt x="278" y="27"/>
                    </a:cubicBezTo>
                    <a:cubicBezTo>
                      <a:pt x="278" y="27"/>
                      <a:pt x="280" y="28"/>
                      <a:pt x="279" y="28"/>
                    </a:cubicBezTo>
                    <a:cubicBezTo>
                      <a:pt x="277" y="29"/>
                      <a:pt x="276" y="27"/>
                      <a:pt x="275" y="31"/>
                    </a:cubicBezTo>
                    <a:cubicBezTo>
                      <a:pt x="274" y="33"/>
                      <a:pt x="274" y="35"/>
                      <a:pt x="273" y="37"/>
                    </a:cubicBezTo>
                    <a:cubicBezTo>
                      <a:pt x="272" y="37"/>
                      <a:pt x="271" y="38"/>
                      <a:pt x="271" y="39"/>
                    </a:cubicBezTo>
                    <a:cubicBezTo>
                      <a:pt x="271" y="40"/>
                      <a:pt x="270" y="40"/>
                      <a:pt x="270" y="41"/>
                    </a:cubicBezTo>
                    <a:cubicBezTo>
                      <a:pt x="267" y="42"/>
                      <a:pt x="268" y="43"/>
                      <a:pt x="266" y="40"/>
                    </a:cubicBezTo>
                    <a:cubicBezTo>
                      <a:pt x="265" y="39"/>
                      <a:pt x="262" y="37"/>
                      <a:pt x="262" y="35"/>
                    </a:cubicBezTo>
                    <a:cubicBezTo>
                      <a:pt x="262" y="35"/>
                      <a:pt x="262" y="32"/>
                      <a:pt x="263" y="32"/>
                    </a:cubicBezTo>
                    <a:cubicBezTo>
                      <a:pt x="263" y="32"/>
                      <a:pt x="265" y="33"/>
                      <a:pt x="265" y="31"/>
                    </a:cubicBezTo>
                    <a:cubicBezTo>
                      <a:pt x="264" y="29"/>
                      <a:pt x="264" y="28"/>
                      <a:pt x="262" y="26"/>
                    </a:cubicBezTo>
                    <a:cubicBezTo>
                      <a:pt x="260" y="25"/>
                      <a:pt x="258" y="23"/>
                      <a:pt x="256" y="25"/>
                    </a:cubicBezTo>
                    <a:cubicBezTo>
                      <a:pt x="255" y="26"/>
                      <a:pt x="255" y="28"/>
                      <a:pt x="255" y="30"/>
                    </a:cubicBezTo>
                    <a:cubicBezTo>
                      <a:pt x="255" y="31"/>
                      <a:pt x="251" y="31"/>
                      <a:pt x="251" y="30"/>
                    </a:cubicBezTo>
                    <a:cubicBezTo>
                      <a:pt x="251" y="29"/>
                      <a:pt x="251" y="26"/>
                      <a:pt x="250" y="25"/>
                    </a:cubicBezTo>
                    <a:cubicBezTo>
                      <a:pt x="246" y="22"/>
                      <a:pt x="251" y="25"/>
                      <a:pt x="251" y="24"/>
                    </a:cubicBezTo>
                    <a:cubicBezTo>
                      <a:pt x="252" y="24"/>
                      <a:pt x="253" y="23"/>
                      <a:pt x="252" y="23"/>
                    </a:cubicBezTo>
                    <a:cubicBezTo>
                      <a:pt x="252" y="22"/>
                      <a:pt x="251" y="21"/>
                      <a:pt x="250" y="22"/>
                    </a:cubicBezTo>
                    <a:cubicBezTo>
                      <a:pt x="249" y="23"/>
                      <a:pt x="249" y="21"/>
                      <a:pt x="248" y="21"/>
                    </a:cubicBezTo>
                    <a:cubicBezTo>
                      <a:pt x="247" y="20"/>
                      <a:pt x="246" y="22"/>
                      <a:pt x="245" y="21"/>
                    </a:cubicBezTo>
                    <a:cubicBezTo>
                      <a:pt x="243" y="20"/>
                      <a:pt x="242" y="21"/>
                      <a:pt x="243" y="18"/>
                    </a:cubicBezTo>
                    <a:cubicBezTo>
                      <a:pt x="243" y="18"/>
                      <a:pt x="243" y="18"/>
                      <a:pt x="244" y="18"/>
                    </a:cubicBezTo>
                    <a:cubicBezTo>
                      <a:pt x="244" y="17"/>
                      <a:pt x="244" y="17"/>
                      <a:pt x="244" y="16"/>
                    </a:cubicBezTo>
                    <a:cubicBezTo>
                      <a:pt x="245" y="16"/>
                      <a:pt x="245" y="16"/>
                      <a:pt x="246" y="16"/>
                    </a:cubicBezTo>
                    <a:cubicBezTo>
                      <a:pt x="245" y="16"/>
                      <a:pt x="244" y="13"/>
                      <a:pt x="244" y="13"/>
                    </a:cubicBezTo>
                    <a:cubicBezTo>
                      <a:pt x="243" y="11"/>
                      <a:pt x="241" y="11"/>
                      <a:pt x="241" y="10"/>
                    </a:cubicBezTo>
                    <a:cubicBezTo>
                      <a:pt x="239" y="9"/>
                      <a:pt x="240" y="9"/>
                      <a:pt x="239" y="7"/>
                    </a:cubicBezTo>
                    <a:cubicBezTo>
                      <a:pt x="239" y="5"/>
                      <a:pt x="237" y="4"/>
                      <a:pt x="237" y="3"/>
                    </a:cubicBezTo>
                    <a:cubicBezTo>
                      <a:pt x="236" y="1"/>
                      <a:pt x="234" y="1"/>
                      <a:pt x="232" y="1"/>
                    </a:cubicBezTo>
                    <a:cubicBezTo>
                      <a:pt x="231" y="1"/>
                      <a:pt x="232" y="0"/>
                      <a:pt x="230" y="0"/>
                    </a:cubicBezTo>
                    <a:cubicBezTo>
                      <a:pt x="229" y="0"/>
                      <a:pt x="228" y="0"/>
                      <a:pt x="228" y="2"/>
                    </a:cubicBezTo>
                    <a:cubicBezTo>
                      <a:pt x="228" y="2"/>
                      <a:pt x="225" y="3"/>
                      <a:pt x="225" y="3"/>
                    </a:cubicBezTo>
                    <a:cubicBezTo>
                      <a:pt x="226" y="3"/>
                      <a:pt x="228" y="3"/>
                      <a:pt x="228" y="4"/>
                    </a:cubicBezTo>
                    <a:cubicBezTo>
                      <a:pt x="228" y="4"/>
                      <a:pt x="226" y="5"/>
                      <a:pt x="226" y="5"/>
                    </a:cubicBezTo>
                    <a:cubicBezTo>
                      <a:pt x="225" y="6"/>
                      <a:pt x="224" y="4"/>
                      <a:pt x="223" y="6"/>
                    </a:cubicBezTo>
                    <a:cubicBezTo>
                      <a:pt x="222" y="6"/>
                      <a:pt x="221" y="9"/>
                      <a:pt x="221" y="10"/>
                    </a:cubicBezTo>
                    <a:cubicBezTo>
                      <a:pt x="222" y="10"/>
                      <a:pt x="224" y="10"/>
                      <a:pt x="225" y="11"/>
                    </a:cubicBezTo>
                    <a:cubicBezTo>
                      <a:pt x="224" y="10"/>
                      <a:pt x="222" y="14"/>
                      <a:pt x="222" y="15"/>
                    </a:cubicBezTo>
                    <a:cubicBezTo>
                      <a:pt x="222" y="16"/>
                      <a:pt x="224" y="18"/>
                      <a:pt x="225" y="19"/>
                    </a:cubicBezTo>
                    <a:cubicBezTo>
                      <a:pt x="226" y="19"/>
                      <a:pt x="228" y="21"/>
                      <a:pt x="229" y="21"/>
                    </a:cubicBezTo>
                    <a:cubicBezTo>
                      <a:pt x="231" y="20"/>
                      <a:pt x="231" y="20"/>
                      <a:pt x="232" y="21"/>
                    </a:cubicBezTo>
                    <a:cubicBezTo>
                      <a:pt x="233" y="21"/>
                      <a:pt x="235" y="23"/>
                      <a:pt x="235" y="23"/>
                    </a:cubicBezTo>
                    <a:cubicBezTo>
                      <a:pt x="234" y="24"/>
                      <a:pt x="233" y="22"/>
                      <a:pt x="233" y="24"/>
                    </a:cubicBezTo>
                    <a:cubicBezTo>
                      <a:pt x="233" y="26"/>
                      <a:pt x="232" y="26"/>
                      <a:pt x="232" y="27"/>
                    </a:cubicBezTo>
                    <a:cubicBezTo>
                      <a:pt x="231" y="29"/>
                      <a:pt x="233" y="29"/>
                      <a:pt x="234" y="28"/>
                    </a:cubicBezTo>
                    <a:cubicBezTo>
                      <a:pt x="234" y="28"/>
                      <a:pt x="236" y="25"/>
                      <a:pt x="236" y="26"/>
                    </a:cubicBezTo>
                    <a:cubicBezTo>
                      <a:pt x="237" y="27"/>
                      <a:pt x="236" y="29"/>
                      <a:pt x="236" y="30"/>
                    </a:cubicBezTo>
                    <a:cubicBezTo>
                      <a:pt x="235" y="31"/>
                      <a:pt x="234" y="31"/>
                      <a:pt x="233" y="31"/>
                    </a:cubicBezTo>
                    <a:cubicBezTo>
                      <a:pt x="233" y="32"/>
                      <a:pt x="233" y="33"/>
                      <a:pt x="232" y="34"/>
                    </a:cubicBezTo>
                    <a:cubicBezTo>
                      <a:pt x="231" y="34"/>
                      <a:pt x="229" y="34"/>
                      <a:pt x="228" y="35"/>
                    </a:cubicBezTo>
                    <a:cubicBezTo>
                      <a:pt x="227" y="35"/>
                      <a:pt x="226" y="37"/>
                      <a:pt x="226" y="37"/>
                    </a:cubicBezTo>
                    <a:cubicBezTo>
                      <a:pt x="227" y="38"/>
                      <a:pt x="228" y="39"/>
                      <a:pt x="228" y="41"/>
                    </a:cubicBezTo>
                    <a:cubicBezTo>
                      <a:pt x="228" y="42"/>
                      <a:pt x="227" y="41"/>
                      <a:pt x="226" y="40"/>
                    </a:cubicBezTo>
                    <a:cubicBezTo>
                      <a:pt x="226" y="40"/>
                      <a:pt x="225" y="40"/>
                      <a:pt x="225" y="41"/>
                    </a:cubicBezTo>
                    <a:cubicBezTo>
                      <a:pt x="224" y="41"/>
                      <a:pt x="222" y="40"/>
                      <a:pt x="222" y="39"/>
                    </a:cubicBezTo>
                    <a:cubicBezTo>
                      <a:pt x="222" y="38"/>
                      <a:pt x="224" y="35"/>
                      <a:pt x="224" y="34"/>
                    </a:cubicBezTo>
                    <a:cubicBezTo>
                      <a:pt x="225" y="32"/>
                      <a:pt x="222" y="34"/>
                      <a:pt x="222" y="34"/>
                    </a:cubicBezTo>
                    <a:cubicBezTo>
                      <a:pt x="221" y="34"/>
                      <a:pt x="218" y="32"/>
                      <a:pt x="217" y="31"/>
                    </a:cubicBezTo>
                    <a:cubicBezTo>
                      <a:pt x="215" y="30"/>
                      <a:pt x="216" y="32"/>
                      <a:pt x="214" y="32"/>
                    </a:cubicBezTo>
                    <a:cubicBezTo>
                      <a:pt x="213" y="32"/>
                      <a:pt x="210" y="31"/>
                      <a:pt x="212" y="33"/>
                    </a:cubicBezTo>
                    <a:cubicBezTo>
                      <a:pt x="213" y="34"/>
                      <a:pt x="213" y="35"/>
                      <a:pt x="215" y="35"/>
                    </a:cubicBezTo>
                    <a:cubicBezTo>
                      <a:pt x="216" y="35"/>
                      <a:pt x="218" y="35"/>
                      <a:pt x="218" y="37"/>
                    </a:cubicBezTo>
                    <a:cubicBezTo>
                      <a:pt x="220" y="41"/>
                      <a:pt x="214" y="36"/>
                      <a:pt x="213" y="35"/>
                    </a:cubicBezTo>
                    <a:cubicBezTo>
                      <a:pt x="211" y="35"/>
                      <a:pt x="211" y="37"/>
                      <a:pt x="209" y="37"/>
                    </a:cubicBezTo>
                    <a:cubicBezTo>
                      <a:pt x="207" y="37"/>
                      <a:pt x="206" y="36"/>
                      <a:pt x="204" y="36"/>
                    </a:cubicBezTo>
                    <a:cubicBezTo>
                      <a:pt x="200" y="37"/>
                      <a:pt x="197" y="37"/>
                      <a:pt x="193" y="37"/>
                    </a:cubicBezTo>
                    <a:cubicBezTo>
                      <a:pt x="190" y="36"/>
                      <a:pt x="186" y="34"/>
                      <a:pt x="182" y="33"/>
                    </a:cubicBezTo>
                    <a:cubicBezTo>
                      <a:pt x="181" y="33"/>
                      <a:pt x="179" y="33"/>
                      <a:pt x="178" y="32"/>
                    </a:cubicBezTo>
                    <a:cubicBezTo>
                      <a:pt x="177" y="30"/>
                      <a:pt x="177" y="28"/>
                      <a:pt x="176" y="28"/>
                    </a:cubicBezTo>
                    <a:cubicBezTo>
                      <a:pt x="174" y="27"/>
                      <a:pt x="172" y="28"/>
                      <a:pt x="171" y="28"/>
                    </a:cubicBezTo>
                    <a:cubicBezTo>
                      <a:pt x="168" y="29"/>
                      <a:pt x="166" y="29"/>
                      <a:pt x="164" y="29"/>
                    </a:cubicBezTo>
                    <a:cubicBezTo>
                      <a:pt x="163" y="30"/>
                      <a:pt x="161" y="31"/>
                      <a:pt x="161" y="32"/>
                    </a:cubicBezTo>
                    <a:cubicBezTo>
                      <a:pt x="161" y="32"/>
                      <a:pt x="165" y="34"/>
                      <a:pt x="166" y="34"/>
                    </a:cubicBezTo>
                    <a:cubicBezTo>
                      <a:pt x="166" y="34"/>
                      <a:pt x="165" y="31"/>
                      <a:pt x="167" y="32"/>
                    </a:cubicBezTo>
                    <a:cubicBezTo>
                      <a:pt x="168" y="32"/>
                      <a:pt x="168" y="33"/>
                      <a:pt x="169" y="32"/>
                    </a:cubicBezTo>
                    <a:cubicBezTo>
                      <a:pt x="170" y="32"/>
                      <a:pt x="176" y="28"/>
                      <a:pt x="176" y="30"/>
                    </a:cubicBezTo>
                    <a:cubicBezTo>
                      <a:pt x="176" y="31"/>
                      <a:pt x="173" y="32"/>
                      <a:pt x="172" y="33"/>
                    </a:cubicBezTo>
                    <a:cubicBezTo>
                      <a:pt x="171" y="34"/>
                      <a:pt x="169" y="34"/>
                      <a:pt x="167" y="34"/>
                    </a:cubicBezTo>
                    <a:cubicBezTo>
                      <a:pt x="166" y="35"/>
                      <a:pt x="163" y="37"/>
                      <a:pt x="165" y="38"/>
                    </a:cubicBezTo>
                    <a:cubicBezTo>
                      <a:pt x="167" y="38"/>
                      <a:pt x="167" y="39"/>
                      <a:pt x="166" y="41"/>
                    </a:cubicBezTo>
                    <a:cubicBezTo>
                      <a:pt x="166" y="42"/>
                      <a:pt x="168" y="42"/>
                      <a:pt x="168" y="43"/>
                    </a:cubicBezTo>
                    <a:cubicBezTo>
                      <a:pt x="169" y="44"/>
                      <a:pt x="169" y="46"/>
                      <a:pt x="167" y="44"/>
                    </a:cubicBezTo>
                    <a:cubicBezTo>
                      <a:pt x="165" y="42"/>
                      <a:pt x="167" y="46"/>
                      <a:pt x="166" y="45"/>
                    </a:cubicBezTo>
                    <a:cubicBezTo>
                      <a:pt x="165" y="45"/>
                      <a:pt x="163" y="42"/>
                      <a:pt x="162" y="43"/>
                    </a:cubicBezTo>
                    <a:cubicBezTo>
                      <a:pt x="164" y="42"/>
                      <a:pt x="167" y="43"/>
                      <a:pt x="164" y="41"/>
                    </a:cubicBezTo>
                    <a:cubicBezTo>
                      <a:pt x="165" y="41"/>
                      <a:pt x="166" y="40"/>
                      <a:pt x="164" y="39"/>
                    </a:cubicBezTo>
                    <a:cubicBezTo>
                      <a:pt x="166" y="40"/>
                      <a:pt x="161" y="40"/>
                      <a:pt x="162" y="40"/>
                    </a:cubicBezTo>
                    <a:cubicBezTo>
                      <a:pt x="162" y="39"/>
                      <a:pt x="162" y="39"/>
                      <a:pt x="163" y="39"/>
                    </a:cubicBezTo>
                    <a:cubicBezTo>
                      <a:pt x="163" y="38"/>
                      <a:pt x="160" y="40"/>
                      <a:pt x="160" y="40"/>
                    </a:cubicBezTo>
                    <a:cubicBezTo>
                      <a:pt x="159" y="40"/>
                      <a:pt x="160" y="38"/>
                      <a:pt x="159" y="37"/>
                    </a:cubicBezTo>
                    <a:cubicBezTo>
                      <a:pt x="159" y="37"/>
                      <a:pt x="157" y="37"/>
                      <a:pt x="157" y="37"/>
                    </a:cubicBezTo>
                    <a:cubicBezTo>
                      <a:pt x="155" y="37"/>
                      <a:pt x="155" y="34"/>
                      <a:pt x="153" y="35"/>
                    </a:cubicBezTo>
                    <a:cubicBezTo>
                      <a:pt x="151" y="37"/>
                      <a:pt x="150" y="37"/>
                      <a:pt x="147" y="37"/>
                    </a:cubicBezTo>
                    <a:cubicBezTo>
                      <a:pt x="143" y="37"/>
                      <a:pt x="140" y="37"/>
                      <a:pt x="136" y="37"/>
                    </a:cubicBezTo>
                    <a:cubicBezTo>
                      <a:pt x="135" y="37"/>
                      <a:pt x="128" y="37"/>
                      <a:pt x="128" y="36"/>
                    </a:cubicBezTo>
                    <a:cubicBezTo>
                      <a:pt x="127" y="36"/>
                      <a:pt x="130" y="34"/>
                      <a:pt x="131" y="33"/>
                    </a:cubicBezTo>
                    <a:cubicBezTo>
                      <a:pt x="132" y="32"/>
                      <a:pt x="133" y="33"/>
                      <a:pt x="135" y="33"/>
                    </a:cubicBezTo>
                    <a:cubicBezTo>
                      <a:pt x="136" y="32"/>
                      <a:pt x="133" y="30"/>
                      <a:pt x="133" y="30"/>
                    </a:cubicBezTo>
                    <a:cubicBezTo>
                      <a:pt x="131" y="28"/>
                      <a:pt x="130" y="28"/>
                      <a:pt x="128" y="27"/>
                    </a:cubicBezTo>
                    <a:cubicBezTo>
                      <a:pt x="127" y="27"/>
                      <a:pt x="126" y="26"/>
                      <a:pt x="125" y="27"/>
                    </a:cubicBezTo>
                    <a:cubicBezTo>
                      <a:pt x="124" y="28"/>
                      <a:pt x="123" y="29"/>
                      <a:pt x="122" y="28"/>
                    </a:cubicBezTo>
                    <a:cubicBezTo>
                      <a:pt x="119" y="26"/>
                      <a:pt x="116" y="26"/>
                      <a:pt x="113" y="25"/>
                    </a:cubicBezTo>
                    <a:cubicBezTo>
                      <a:pt x="109" y="24"/>
                      <a:pt x="106" y="24"/>
                      <a:pt x="102" y="22"/>
                    </a:cubicBezTo>
                    <a:cubicBezTo>
                      <a:pt x="99" y="20"/>
                      <a:pt x="97" y="19"/>
                      <a:pt x="93" y="19"/>
                    </a:cubicBezTo>
                    <a:cubicBezTo>
                      <a:pt x="92" y="19"/>
                      <a:pt x="91" y="19"/>
                      <a:pt x="90" y="20"/>
                    </a:cubicBezTo>
                    <a:cubicBezTo>
                      <a:pt x="89" y="21"/>
                      <a:pt x="88" y="23"/>
                      <a:pt x="87" y="23"/>
                    </a:cubicBezTo>
                    <a:cubicBezTo>
                      <a:pt x="86" y="23"/>
                      <a:pt x="83" y="24"/>
                      <a:pt x="83" y="23"/>
                    </a:cubicBezTo>
                    <a:cubicBezTo>
                      <a:pt x="83" y="22"/>
                      <a:pt x="85" y="21"/>
                      <a:pt x="85" y="20"/>
                    </a:cubicBezTo>
                    <a:cubicBezTo>
                      <a:pt x="85" y="20"/>
                      <a:pt x="82" y="21"/>
                      <a:pt x="82" y="20"/>
                    </a:cubicBezTo>
                    <a:cubicBezTo>
                      <a:pt x="83" y="19"/>
                      <a:pt x="83" y="18"/>
                      <a:pt x="82" y="17"/>
                    </a:cubicBezTo>
                    <a:cubicBezTo>
                      <a:pt x="82" y="15"/>
                      <a:pt x="78" y="17"/>
                      <a:pt x="78" y="18"/>
                    </a:cubicBezTo>
                    <a:cubicBezTo>
                      <a:pt x="78" y="18"/>
                      <a:pt x="80" y="17"/>
                      <a:pt x="80" y="18"/>
                    </a:cubicBezTo>
                    <a:cubicBezTo>
                      <a:pt x="81" y="18"/>
                      <a:pt x="77" y="20"/>
                      <a:pt x="80" y="20"/>
                    </a:cubicBezTo>
                    <a:cubicBezTo>
                      <a:pt x="79" y="20"/>
                      <a:pt x="78" y="20"/>
                      <a:pt x="78" y="22"/>
                    </a:cubicBezTo>
                    <a:cubicBezTo>
                      <a:pt x="78" y="23"/>
                      <a:pt x="77" y="24"/>
                      <a:pt x="76" y="23"/>
                    </a:cubicBezTo>
                    <a:cubicBezTo>
                      <a:pt x="73" y="22"/>
                      <a:pt x="72" y="21"/>
                      <a:pt x="71" y="18"/>
                    </a:cubicBezTo>
                    <a:cubicBezTo>
                      <a:pt x="70" y="16"/>
                      <a:pt x="68" y="15"/>
                      <a:pt x="66" y="13"/>
                    </a:cubicBezTo>
                    <a:cubicBezTo>
                      <a:pt x="65" y="13"/>
                      <a:pt x="64" y="11"/>
                      <a:pt x="63" y="12"/>
                    </a:cubicBezTo>
                    <a:cubicBezTo>
                      <a:pt x="63" y="14"/>
                      <a:pt x="66" y="15"/>
                      <a:pt x="67" y="16"/>
                    </a:cubicBezTo>
                    <a:cubicBezTo>
                      <a:pt x="67" y="15"/>
                      <a:pt x="63" y="16"/>
                      <a:pt x="63" y="17"/>
                    </a:cubicBezTo>
                    <a:cubicBezTo>
                      <a:pt x="62" y="18"/>
                      <a:pt x="63" y="18"/>
                      <a:pt x="62" y="19"/>
                    </a:cubicBezTo>
                    <a:cubicBezTo>
                      <a:pt x="61" y="19"/>
                      <a:pt x="60" y="21"/>
                      <a:pt x="59" y="20"/>
                    </a:cubicBezTo>
                    <a:cubicBezTo>
                      <a:pt x="59" y="20"/>
                      <a:pt x="59" y="19"/>
                      <a:pt x="59" y="19"/>
                    </a:cubicBezTo>
                    <a:cubicBezTo>
                      <a:pt x="59" y="18"/>
                      <a:pt x="54" y="20"/>
                      <a:pt x="54" y="21"/>
                    </a:cubicBezTo>
                    <a:cubicBezTo>
                      <a:pt x="53" y="22"/>
                      <a:pt x="52" y="23"/>
                      <a:pt x="50" y="24"/>
                    </a:cubicBezTo>
                    <a:cubicBezTo>
                      <a:pt x="49" y="25"/>
                      <a:pt x="50" y="22"/>
                      <a:pt x="49" y="22"/>
                    </a:cubicBezTo>
                    <a:cubicBezTo>
                      <a:pt x="48" y="22"/>
                      <a:pt x="47" y="23"/>
                      <a:pt x="46" y="23"/>
                    </a:cubicBezTo>
                    <a:cubicBezTo>
                      <a:pt x="45" y="23"/>
                      <a:pt x="45" y="25"/>
                      <a:pt x="44" y="25"/>
                    </a:cubicBezTo>
                    <a:cubicBezTo>
                      <a:pt x="43" y="25"/>
                      <a:pt x="40" y="27"/>
                      <a:pt x="41" y="27"/>
                    </a:cubicBezTo>
                    <a:cubicBezTo>
                      <a:pt x="41" y="28"/>
                      <a:pt x="43" y="28"/>
                      <a:pt x="40" y="29"/>
                    </a:cubicBezTo>
                    <a:cubicBezTo>
                      <a:pt x="40" y="29"/>
                      <a:pt x="37" y="29"/>
                      <a:pt x="37" y="28"/>
                    </a:cubicBezTo>
                    <a:cubicBezTo>
                      <a:pt x="37" y="27"/>
                      <a:pt x="40" y="26"/>
                      <a:pt x="40" y="26"/>
                    </a:cubicBezTo>
                    <a:cubicBezTo>
                      <a:pt x="41" y="24"/>
                      <a:pt x="43" y="23"/>
                      <a:pt x="44" y="22"/>
                    </a:cubicBezTo>
                    <a:cubicBezTo>
                      <a:pt x="46" y="21"/>
                      <a:pt x="47" y="21"/>
                      <a:pt x="49" y="22"/>
                    </a:cubicBezTo>
                    <a:cubicBezTo>
                      <a:pt x="48" y="22"/>
                      <a:pt x="56" y="18"/>
                      <a:pt x="56" y="18"/>
                    </a:cubicBezTo>
                    <a:cubicBezTo>
                      <a:pt x="58" y="17"/>
                      <a:pt x="57" y="16"/>
                      <a:pt x="56" y="16"/>
                    </a:cubicBezTo>
                    <a:cubicBezTo>
                      <a:pt x="54" y="16"/>
                      <a:pt x="52" y="16"/>
                      <a:pt x="50" y="17"/>
                    </a:cubicBezTo>
                    <a:cubicBezTo>
                      <a:pt x="49" y="17"/>
                      <a:pt x="49" y="19"/>
                      <a:pt x="47" y="19"/>
                    </a:cubicBezTo>
                    <a:cubicBezTo>
                      <a:pt x="46" y="19"/>
                      <a:pt x="44" y="20"/>
                      <a:pt x="43" y="20"/>
                    </a:cubicBezTo>
                    <a:cubicBezTo>
                      <a:pt x="41" y="20"/>
                      <a:pt x="36" y="25"/>
                      <a:pt x="35" y="24"/>
                    </a:cubicBezTo>
                    <a:cubicBezTo>
                      <a:pt x="34" y="24"/>
                      <a:pt x="36" y="23"/>
                      <a:pt x="36" y="22"/>
                    </a:cubicBezTo>
                    <a:cubicBezTo>
                      <a:pt x="36" y="22"/>
                      <a:pt x="33" y="21"/>
                      <a:pt x="33" y="21"/>
                    </a:cubicBezTo>
                    <a:cubicBezTo>
                      <a:pt x="33" y="21"/>
                      <a:pt x="30" y="23"/>
                      <a:pt x="29" y="23"/>
                    </a:cubicBezTo>
                    <a:cubicBezTo>
                      <a:pt x="28" y="23"/>
                      <a:pt x="26" y="24"/>
                      <a:pt x="25" y="25"/>
                    </a:cubicBezTo>
                    <a:cubicBezTo>
                      <a:pt x="24" y="25"/>
                      <a:pt x="26" y="26"/>
                      <a:pt x="26" y="26"/>
                    </a:cubicBezTo>
                    <a:cubicBezTo>
                      <a:pt x="27" y="26"/>
                      <a:pt x="26" y="27"/>
                      <a:pt x="26" y="27"/>
                    </a:cubicBezTo>
                    <a:cubicBezTo>
                      <a:pt x="26" y="28"/>
                      <a:pt x="30" y="27"/>
                      <a:pt x="30" y="27"/>
                    </a:cubicBezTo>
                    <a:cubicBezTo>
                      <a:pt x="31" y="26"/>
                      <a:pt x="33" y="25"/>
                      <a:pt x="34" y="24"/>
                    </a:cubicBezTo>
                    <a:cubicBezTo>
                      <a:pt x="29" y="26"/>
                      <a:pt x="34" y="27"/>
                      <a:pt x="33" y="29"/>
                    </a:cubicBezTo>
                    <a:cubicBezTo>
                      <a:pt x="33" y="29"/>
                      <a:pt x="32" y="28"/>
                      <a:pt x="32" y="28"/>
                    </a:cubicBezTo>
                    <a:cubicBezTo>
                      <a:pt x="30" y="27"/>
                      <a:pt x="29" y="28"/>
                      <a:pt x="28" y="29"/>
                    </a:cubicBezTo>
                    <a:cubicBezTo>
                      <a:pt x="27" y="29"/>
                      <a:pt x="23" y="28"/>
                      <a:pt x="21" y="28"/>
                    </a:cubicBezTo>
                    <a:cubicBezTo>
                      <a:pt x="19" y="28"/>
                      <a:pt x="16" y="26"/>
                      <a:pt x="14" y="25"/>
                    </a:cubicBezTo>
                    <a:cubicBezTo>
                      <a:pt x="13" y="25"/>
                      <a:pt x="12" y="24"/>
                      <a:pt x="11" y="24"/>
                    </a:cubicBezTo>
                    <a:cubicBezTo>
                      <a:pt x="10" y="23"/>
                      <a:pt x="9" y="21"/>
                      <a:pt x="10" y="21"/>
                    </a:cubicBezTo>
                    <a:cubicBezTo>
                      <a:pt x="9" y="21"/>
                      <a:pt x="7" y="21"/>
                      <a:pt x="6" y="22"/>
                    </a:cubicBezTo>
                    <a:cubicBezTo>
                      <a:pt x="4" y="22"/>
                      <a:pt x="2" y="22"/>
                      <a:pt x="0" y="21"/>
                    </a:cubicBezTo>
                    <a:cubicBezTo>
                      <a:pt x="0" y="41"/>
                      <a:pt x="0" y="61"/>
                      <a:pt x="0" y="80"/>
                    </a:cubicBezTo>
                    <a:cubicBezTo>
                      <a:pt x="0" y="85"/>
                      <a:pt x="0" y="89"/>
                      <a:pt x="0" y="94"/>
                    </a:cubicBezTo>
                    <a:cubicBezTo>
                      <a:pt x="0" y="95"/>
                      <a:pt x="0" y="96"/>
                      <a:pt x="0" y="97"/>
                    </a:cubicBezTo>
                    <a:cubicBezTo>
                      <a:pt x="0" y="99"/>
                      <a:pt x="2" y="97"/>
                      <a:pt x="3" y="97"/>
                    </a:cubicBezTo>
                    <a:cubicBezTo>
                      <a:pt x="5" y="98"/>
                      <a:pt x="5" y="97"/>
                      <a:pt x="7" y="97"/>
                    </a:cubicBezTo>
                    <a:cubicBezTo>
                      <a:pt x="9" y="97"/>
                      <a:pt x="9" y="98"/>
                      <a:pt x="10" y="99"/>
                    </a:cubicBezTo>
                    <a:cubicBezTo>
                      <a:pt x="11" y="101"/>
                      <a:pt x="16" y="107"/>
                      <a:pt x="18" y="107"/>
                    </a:cubicBezTo>
                    <a:cubicBezTo>
                      <a:pt x="19" y="107"/>
                      <a:pt x="21" y="106"/>
                      <a:pt x="22" y="105"/>
                    </a:cubicBezTo>
                    <a:cubicBezTo>
                      <a:pt x="23" y="104"/>
                      <a:pt x="22" y="103"/>
                      <a:pt x="23" y="102"/>
                    </a:cubicBezTo>
                    <a:cubicBezTo>
                      <a:pt x="24" y="102"/>
                      <a:pt x="28" y="101"/>
                      <a:pt x="28" y="102"/>
                    </a:cubicBezTo>
                    <a:cubicBezTo>
                      <a:pt x="30" y="104"/>
                      <a:pt x="32" y="105"/>
                      <a:pt x="33" y="107"/>
                    </a:cubicBezTo>
                    <a:cubicBezTo>
                      <a:pt x="35" y="109"/>
                      <a:pt x="37" y="110"/>
                      <a:pt x="38" y="112"/>
                    </a:cubicBezTo>
                    <a:cubicBezTo>
                      <a:pt x="39" y="113"/>
                      <a:pt x="39" y="114"/>
                      <a:pt x="40" y="116"/>
                    </a:cubicBezTo>
                    <a:cubicBezTo>
                      <a:pt x="42" y="118"/>
                      <a:pt x="43" y="122"/>
                      <a:pt x="46" y="124"/>
                    </a:cubicBezTo>
                    <a:cubicBezTo>
                      <a:pt x="48" y="126"/>
                      <a:pt x="52" y="127"/>
                      <a:pt x="54" y="128"/>
                    </a:cubicBezTo>
                    <a:cubicBezTo>
                      <a:pt x="56" y="129"/>
                      <a:pt x="53" y="130"/>
                      <a:pt x="54" y="132"/>
                    </a:cubicBezTo>
                    <a:cubicBezTo>
                      <a:pt x="55" y="132"/>
                      <a:pt x="56" y="132"/>
                      <a:pt x="56" y="133"/>
                    </a:cubicBezTo>
                    <a:cubicBezTo>
                      <a:pt x="56" y="133"/>
                      <a:pt x="55" y="136"/>
                      <a:pt x="56" y="135"/>
                    </a:cubicBezTo>
                    <a:cubicBezTo>
                      <a:pt x="55" y="136"/>
                      <a:pt x="53" y="136"/>
                      <a:pt x="53" y="138"/>
                    </a:cubicBezTo>
                    <a:cubicBezTo>
                      <a:pt x="52" y="139"/>
                      <a:pt x="55" y="141"/>
                      <a:pt x="56" y="141"/>
                    </a:cubicBezTo>
                    <a:cubicBezTo>
                      <a:pt x="56" y="141"/>
                      <a:pt x="54" y="143"/>
                      <a:pt x="54" y="143"/>
                    </a:cubicBezTo>
                    <a:cubicBezTo>
                      <a:pt x="54" y="143"/>
                      <a:pt x="53" y="142"/>
                      <a:pt x="53" y="141"/>
                    </a:cubicBezTo>
                    <a:cubicBezTo>
                      <a:pt x="52" y="141"/>
                      <a:pt x="53" y="143"/>
                      <a:pt x="53" y="143"/>
                    </a:cubicBezTo>
                    <a:cubicBezTo>
                      <a:pt x="54" y="144"/>
                      <a:pt x="53" y="145"/>
                      <a:pt x="54" y="146"/>
                    </a:cubicBezTo>
                    <a:cubicBezTo>
                      <a:pt x="55" y="148"/>
                      <a:pt x="55" y="148"/>
                      <a:pt x="57" y="147"/>
                    </a:cubicBezTo>
                    <a:cubicBezTo>
                      <a:pt x="57" y="147"/>
                      <a:pt x="58" y="147"/>
                      <a:pt x="58" y="147"/>
                    </a:cubicBezTo>
                    <a:cubicBezTo>
                      <a:pt x="59" y="147"/>
                      <a:pt x="59" y="145"/>
                      <a:pt x="59" y="145"/>
                    </a:cubicBezTo>
                    <a:cubicBezTo>
                      <a:pt x="59" y="145"/>
                      <a:pt x="60" y="147"/>
                      <a:pt x="61" y="147"/>
                    </a:cubicBezTo>
                    <a:cubicBezTo>
                      <a:pt x="61" y="147"/>
                      <a:pt x="60" y="149"/>
                      <a:pt x="60" y="150"/>
                    </a:cubicBezTo>
                    <a:cubicBezTo>
                      <a:pt x="59" y="151"/>
                      <a:pt x="59" y="152"/>
                      <a:pt x="61" y="151"/>
                    </a:cubicBezTo>
                    <a:cubicBezTo>
                      <a:pt x="61" y="150"/>
                      <a:pt x="62" y="150"/>
                      <a:pt x="62" y="150"/>
                    </a:cubicBezTo>
                    <a:cubicBezTo>
                      <a:pt x="63" y="150"/>
                      <a:pt x="63" y="149"/>
                      <a:pt x="63" y="149"/>
                    </a:cubicBezTo>
                    <a:cubicBezTo>
                      <a:pt x="65" y="148"/>
                      <a:pt x="64" y="151"/>
                      <a:pt x="64" y="152"/>
                    </a:cubicBezTo>
                    <a:cubicBezTo>
                      <a:pt x="64" y="153"/>
                      <a:pt x="65" y="154"/>
                      <a:pt x="66" y="154"/>
                    </a:cubicBezTo>
                    <a:cubicBezTo>
                      <a:pt x="67" y="154"/>
                      <a:pt x="68" y="152"/>
                      <a:pt x="69" y="152"/>
                    </a:cubicBezTo>
                    <a:cubicBezTo>
                      <a:pt x="69" y="152"/>
                      <a:pt x="68" y="153"/>
                      <a:pt x="68" y="153"/>
                    </a:cubicBezTo>
                    <a:cubicBezTo>
                      <a:pt x="68" y="153"/>
                      <a:pt x="70" y="154"/>
                      <a:pt x="70" y="154"/>
                    </a:cubicBezTo>
                    <a:cubicBezTo>
                      <a:pt x="70" y="154"/>
                      <a:pt x="63" y="156"/>
                      <a:pt x="66" y="158"/>
                    </a:cubicBezTo>
                    <a:cubicBezTo>
                      <a:pt x="66" y="158"/>
                      <a:pt x="72" y="157"/>
                      <a:pt x="71" y="158"/>
                    </a:cubicBezTo>
                    <a:cubicBezTo>
                      <a:pt x="71" y="158"/>
                      <a:pt x="66" y="158"/>
                      <a:pt x="67" y="160"/>
                    </a:cubicBezTo>
                    <a:cubicBezTo>
                      <a:pt x="67" y="160"/>
                      <a:pt x="69" y="160"/>
                      <a:pt x="69" y="160"/>
                    </a:cubicBezTo>
                    <a:cubicBezTo>
                      <a:pt x="68" y="161"/>
                      <a:pt x="66" y="161"/>
                      <a:pt x="67" y="162"/>
                    </a:cubicBezTo>
                    <a:cubicBezTo>
                      <a:pt x="69" y="163"/>
                      <a:pt x="71" y="163"/>
                      <a:pt x="72" y="163"/>
                    </a:cubicBezTo>
                    <a:cubicBezTo>
                      <a:pt x="74" y="163"/>
                      <a:pt x="73" y="164"/>
                      <a:pt x="74" y="164"/>
                    </a:cubicBezTo>
                    <a:cubicBezTo>
                      <a:pt x="76" y="165"/>
                      <a:pt x="76" y="162"/>
                      <a:pt x="77" y="162"/>
                    </a:cubicBezTo>
                    <a:cubicBezTo>
                      <a:pt x="78" y="162"/>
                      <a:pt x="77" y="164"/>
                      <a:pt x="77" y="164"/>
                    </a:cubicBezTo>
                    <a:cubicBezTo>
                      <a:pt x="76" y="165"/>
                      <a:pt x="76" y="165"/>
                      <a:pt x="77" y="166"/>
                    </a:cubicBezTo>
                    <a:cubicBezTo>
                      <a:pt x="80" y="168"/>
                      <a:pt x="81" y="163"/>
                      <a:pt x="81" y="163"/>
                    </a:cubicBezTo>
                    <a:cubicBezTo>
                      <a:pt x="81" y="163"/>
                      <a:pt x="81" y="166"/>
                      <a:pt x="80" y="166"/>
                    </a:cubicBezTo>
                    <a:cubicBezTo>
                      <a:pt x="80" y="167"/>
                      <a:pt x="82" y="166"/>
                      <a:pt x="83" y="166"/>
                    </a:cubicBezTo>
                    <a:cubicBezTo>
                      <a:pt x="82" y="168"/>
                      <a:pt x="81" y="169"/>
                      <a:pt x="83" y="170"/>
                    </a:cubicBezTo>
                    <a:cubicBezTo>
                      <a:pt x="85" y="171"/>
                      <a:pt x="86" y="168"/>
                      <a:pt x="86" y="168"/>
                    </a:cubicBezTo>
                    <a:cubicBezTo>
                      <a:pt x="86" y="168"/>
                      <a:pt x="86" y="169"/>
                      <a:pt x="86" y="170"/>
                    </a:cubicBezTo>
                    <a:cubicBezTo>
                      <a:pt x="87" y="172"/>
                      <a:pt x="86" y="171"/>
                      <a:pt x="85" y="171"/>
                    </a:cubicBezTo>
                    <a:cubicBezTo>
                      <a:pt x="84" y="172"/>
                      <a:pt x="90" y="173"/>
                      <a:pt x="89" y="171"/>
                    </a:cubicBezTo>
                    <a:cubicBezTo>
                      <a:pt x="91" y="174"/>
                      <a:pt x="90" y="176"/>
                      <a:pt x="94" y="176"/>
                    </a:cubicBezTo>
                    <a:cubicBezTo>
                      <a:pt x="97" y="176"/>
                      <a:pt x="99" y="176"/>
                      <a:pt x="102" y="176"/>
                    </a:cubicBezTo>
                    <a:cubicBezTo>
                      <a:pt x="113" y="176"/>
                      <a:pt x="123" y="176"/>
                      <a:pt x="133" y="176"/>
                    </a:cubicBezTo>
                    <a:cubicBezTo>
                      <a:pt x="158" y="176"/>
                      <a:pt x="183" y="176"/>
                      <a:pt x="208" y="176"/>
                    </a:cubicBezTo>
                    <a:cubicBezTo>
                      <a:pt x="213" y="176"/>
                      <a:pt x="218" y="176"/>
                      <a:pt x="223" y="176"/>
                    </a:cubicBezTo>
                    <a:cubicBezTo>
                      <a:pt x="224" y="176"/>
                      <a:pt x="229" y="177"/>
                      <a:pt x="229" y="174"/>
                    </a:cubicBezTo>
                    <a:close/>
                    <a:moveTo>
                      <a:pt x="112" y="54"/>
                    </a:moveTo>
                    <a:cubicBezTo>
                      <a:pt x="110" y="54"/>
                      <a:pt x="108" y="53"/>
                      <a:pt x="106" y="54"/>
                    </a:cubicBezTo>
                    <a:cubicBezTo>
                      <a:pt x="104" y="57"/>
                      <a:pt x="108" y="56"/>
                      <a:pt x="108" y="57"/>
                    </a:cubicBezTo>
                    <a:cubicBezTo>
                      <a:pt x="108" y="56"/>
                      <a:pt x="100" y="60"/>
                      <a:pt x="100" y="60"/>
                    </a:cubicBezTo>
                    <a:cubicBezTo>
                      <a:pt x="98" y="59"/>
                      <a:pt x="107" y="53"/>
                      <a:pt x="99" y="56"/>
                    </a:cubicBezTo>
                    <a:cubicBezTo>
                      <a:pt x="98" y="56"/>
                      <a:pt x="97" y="57"/>
                      <a:pt x="97" y="57"/>
                    </a:cubicBezTo>
                    <a:cubicBezTo>
                      <a:pt x="96" y="58"/>
                      <a:pt x="97" y="59"/>
                      <a:pt x="96" y="60"/>
                    </a:cubicBezTo>
                    <a:cubicBezTo>
                      <a:pt x="95" y="60"/>
                      <a:pt x="88" y="59"/>
                      <a:pt x="88" y="59"/>
                    </a:cubicBezTo>
                    <a:cubicBezTo>
                      <a:pt x="88" y="58"/>
                      <a:pt x="91" y="59"/>
                      <a:pt x="91" y="58"/>
                    </a:cubicBezTo>
                    <a:cubicBezTo>
                      <a:pt x="92" y="57"/>
                      <a:pt x="91" y="57"/>
                      <a:pt x="92" y="56"/>
                    </a:cubicBezTo>
                    <a:cubicBezTo>
                      <a:pt x="92" y="55"/>
                      <a:pt x="94" y="54"/>
                      <a:pt x="94" y="54"/>
                    </a:cubicBezTo>
                    <a:cubicBezTo>
                      <a:pt x="94" y="53"/>
                      <a:pt x="91" y="52"/>
                      <a:pt x="94" y="52"/>
                    </a:cubicBezTo>
                    <a:cubicBezTo>
                      <a:pt x="94" y="52"/>
                      <a:pt x="98" y="53"/>
                      <a:pt x="98" y="52"/>
                    </a:cubicBezTo>
                    <a:cubicBezTo>
                      <a:pt x="98" y="51"/>
                      <a:pt x="93" y="50"/>
                      <a:pt x="92" y="50"/>
                    </a:cubicBezTo>
                    <a:cubicBezTo>
                      <a:pt x="91" y="50"/>
                      <a:pt x="89" y="51"/>
                      <a:pt x="87" y="51"/>
                    </a:cubicBezTo>
                    <a:cubicBezTo>
                      <a:pt x="86" y="51"/>
                      <a:pt x="84" y="50"/>
                      <a:pt x="82" y="51"/>
                    </a:cubicBezTo>
                    <a:cubicBezTo>
                      <a:pt x="81" y="51"/>
                      <a:pt x="79" y="53"/>
                      <a:pt x="80" y="51"/>
                    </a:cubicBezTo>
                    <a:cubicBezTo>
                      <a:pt x="81" y="49"/>
                      <a:pt x="83" y="50"/>
                      <a:pt x="84" y="49"/>
                    </a:cubicBezTo>
                    <a:cubicBezTo>
                      <a:pt x="86" y="49"/>
                      <a:pt x="89" y="48"/>
                      <a:pt x="91" y="47"/>
                    </a:cubicBezTo>
                    <a:cubicBezTo>
                      <a:pt x="95" y="46"/>
                      <a:pt x="99" y="46"/>
                      <a:pt x="102" y="44"/>
                    </a:cubicBezTo>
                    <a:cubicBezTo>
                      <a:pt x="104" y="44"/>
                      <a:pt x="107" y="43"/>
                      <a:pt x="108" y="45"/>
                    </a:cubicBezTo>
                    <a:cubicBezTo>
                      <a:pt x="109" y="46"/>
                      <a:pt x="105" y="47"/>
                      <a:pt x="104" y="48"/>
                    </a:cubicBezTo>
                    <a:cubicBezTo>
                      <a:pt x="102" y="49"/>
                      <a:pt x="110" y="49"/>
                      <a:pt x="111" y="49"/>
                    </a:cubicBezTo>
                    <a:cubicBezTo>
                      <a:pt x="111" y="49"/>
                      <a:pt x="113" y="49"/>
                      <a:pt x="113" y="49"/>
                    </a:cubicBezTo>
                    <a:cubicBezTo>
                      <a:pt x="114" y="48"/>
                      <a:pt x="116" y="46"/>
                      <a:pt x="117" y="47"/>
                    </a:cubicBezTo>
                    <a:cubicBezTo>
                      <a:pt x="118" y="48"/>
                      <a:pt x="113" y="54"/>
                      <a:pt x="112" y="54"/>
                    </a:cubicBezTo>
                    <a:cubicBezTo>
                      <a:pt x="110" y="54"/>
                      <a:pt x="114" y="54"/>
                      <a:pt x="112" y="54"/>
                    </a:cubicBezTo>
                    <a:close/>
                    <a:moveTo>
                      <a:pt x="157" y="78"/>
                    </a:moveTo>
                    <a:cubicBezTo>
                      <a:pt x="157" y="78"/>
                      <a:pt x="152" y="78"/>
                      <a:pt x="153" y="78"/>
                    </a:cubicBezTo>
                    <a:cubicBezTo>
                      <a:pt x="153" y="79"/>
                      <a:pt x="155" y="78"/>
                      <a:pt x="155" y="79"/>
                    </a:cubicBezTo>
                    <a:cubicBezTo>
                      <a:pt x="155" y="80"/>
                      <a:pt x="151" y="81"/>
                      <a:pt x="150" y="81"/>
                    </a:cubicBezTo>
                    <a:cubicBezTo>
                      <a:pt x="148" y="81"/>
                      <a:pt x="147" y="83"/>
                      <a:pt x="145" y="84"/>
                    </a:cubicBezTo>
                    <a:cubicBezTo>
                      <a:pt x="145" y="84"/>
                      <a:pt x="141" y="84"/>
                      <a:pt x="142" y="85"/>
                    </a:cubicBezTo>
                    <a:cubicBezTo>
                      <a:pt x="142" y="86"/>
                      <a:pt x="145" y="86"/>
                      <a:pt x="142" y="88"/>
                    </a:cubicBezTo>
                    <a:cubicBezTo>
                      <a:pt x="141" y="88"/>
                      <a:pt x="137" y="88"/>
                      <a:pt x="137" y="89"/>
                    </a:cubicBezTo>
                    <a:cubicBezTo>
                      <a:pt x="136" y="89"/>
                      <a:pt x="137" y="90"/>
                      <a:pt x="137" y="90"/>
                    </a:cubicBezTo>
                    <a:cubicBezTo>
                      <a:pt x="137" y="92"/>
                      <a:pt x="135" y="92"/>
                      <a:pt x="134" y="92"/>
                    </a:cubicBezTo>
                    <a:cubicBezTo>
                      <a:pt x="131" y="93"/>
                      <a:pt x="128" y="93"/>
                      <a:pt x="125" y="93"/>
                    </a:cubicBezTo>
                    <a:cubicBezTo>
                      <a:pt x="125" y="93"/>
                      <a:pt x="120" y="90"/>
                      <a:pt x="120" y="90"/>
                    </a:cubicBezTo>
                    <a:cubicBezTo>
                      <a:pt x="122" y="89"/>
                      <a:pt x="125" y="90"/>
                      <a:pt x="126" y="89"/>
                    </a:cubicBezTo>
                    <a:cubicBezTo>
                      <a:pt x="127" y="89"/>
                      <a:pt x="126" y="87"/>
                      <a:pt x="127" y="87"/>
                    </a:cubicBezTo>
                    <a:cubicBezTo>
                      <a:pt x="128" y="85"/>
                      <a:pt x="130" y="86"/>
                      <a:pt x="131" y="85"/>
                    </a:cubicBezTo>
                    <a:cubicBezTo>
                      <a:pt x="132" y="85"/>
                      <a:pt x="130" y="83"/>
                      <a:pt x="130" y="83"/>
                    </a:cubicBezTo>
                    <a:cubicBezTo>
                      <a:pt x="128" y="82"/>
                      <a:pt x="128" y="82"/>
                      <a:pt x="128" y="81"/>
                    </a:cubicBezTo>
                    <a:cubicBezTo>
                      <a:pt x="128" y="79"/>
                      <a:pt x="126" y="80"/>
                      <a:pt x="126" y="79"/>
                    </a:cubicBezTo>
                    <a:cubicBezTo>
                      <a:pt x="125" y="78"/>
                      <a:pt x="128" y="79"/>
                      <a:pt x="128" y="79"/>
                    </a:cubicBezTo>
                    <a:cubicBezTo>
                      <a:pt x="131" y="80"/>
                      <a:pt x="134" y="81"/>
                      <a:pt x="136" y="82"/>
                    </a:cubicBezTo>
                    <a:cubicBezTo>
                      <a:pt x="138" y="84"/>
                      <a:pt x="142" y="83"/>
                      <a:pt x="144" y="82"/>
                    </a:cubicBezTo>
                    <a:cubicBezTo>
                      <a:pt x="147" y="81"/>
                      <a:pt x="148" y="78"/>
                      <a:pt x="152" y="77"/>
                    </a:cubicBezTo>
                    <a:cubicBezTo>
                      <a:pt x="153" y="76"/>
                      <a:pt x="155" y="76"/>
                      <a:pt x="157" y="77"/>
                    </a:cubicBezTo>
                    <a:cubicBezTo>
                      <a:pt x="157" y="77"/>
                      <a:pt x="160" y="78"/>
                      <a:pt x="160" y="78"/>
                    </a:cubicBezTo>
                    <a:cubicBezTo>
                      <a:pt x="160" y="78"/>
                      <a:pt x="158" y="78"/>
                      <a:pt x="157" y="78"/>
                    </a:cubicBezTo>
                    <a:close/>
                    <a:moveTo>
                      <a:pt x="222" y="165"/>
                    </a:moveTo>
                    <a:cubicBezTo>
                      <a:pt x="221" y="167"/>
                      <a:pt x="219" y="163"/>
                      <a:pt x="219" y="162"/>
                    </a:cubicBezTo>
                    <a:cubicBezTo>
                      <a:pt x="219" y="160"/>
                      <a:pt x="221" y="159"/>
                      <a:pt x="221" y="157"/>
                    </a:cubicBezTo>
                    <a:cubicBezTo>
                      <a:pt x="220" y="156"/>
                      <a:pt x="219" y="159"/>
                      <a:pt x="218" y="158"/>
                    </a:cubicBezTo>
                    <a:cubicBezTo>
                      <a:pt x="218" y="157"/>
                      <a:pt x="218" y="154"/>
                      <a:pt x="216" y="154"/>
                    </a:cubicBezTo>
                    <a:cubicBezTo>
                      <a:pt x="216" y="154"/>
                      <a:pt x="216" y="156"/>
                      <a:pt x="215" y="156"/>
                    </a:cubicBezTo>
                    <a:cubicBezTo>
                      <a:pt x="214" y="155"/>
                      <a:pt x="214" y="154"/>
                      <a:pt x="213" y="153"/>
                    </a:cubicBezTo>
                    <a:cubicBezTo>
                      <a:pt x="212" y="152"/>
                      <a:pt x="211" y="151"/>
                      <a:pt x="210" y="150"/>
                    </a:cubicBezTo>
                    <a:cubicBezTo>
                      <a:pt x="209" y="149"/>
                      <a:pt x="212" y="149"/>
                      <a:pt x="212" y="148"/>
                    </a:cubicBezTo>
                    <a:cubicBezTo>
                      <a:pt x="211" y="147"/>
                      <a:pt x="209" y="148"/>
                      <a:pt x="209" y="147"/>
                    </a:cubicBezTo>
                    <a:cubicBezTo>
                      <a:pt x="209" y="146"/>
                      <a:pt x="210" y="143"/>
                      <a:pt x="210" y="142"/>
                    </a:cubicBezTo>
                    <a:cubicBezTo>
                      <a:pt x="212" y="140"/>
                      <a:pt x="217" y="147"/>
                      <a:pt x="217" y="148"/>
                    </a:cubicBezTo>
                    <a:cubicBezTo>
                      <a:pt x="218" y="150"/>
                      <a:pt x="219" y="151"/>
                      <a:pt x="219" y="153"/>
                    </a:cubicBezTo>
                    <a:cubicBezTo>
                      <a:pt x="220" y="155"/>
                      <a:pt x="220" y="154"/>
                      <a:pt x="221" y="156"/>
                    </a:cubicBezTo>
                    <a:cubicBezTo>
                      <a:pt x="221" y="157"/>
                      <a:pt x="222" y="158"/>
                      <a:pt x="222" y="159"/>
                    </a:cubicBezTo>
                    <a:cubicBezTo>
                      <a:pt x="223" y="161"/>
                      <a:pt x="222" y="163"/>
                      <a:pt x="222" y="165"/>
                    </a:cubicBezTo>
                    <a:cubicBezTo>
                      <a:pt x="221" y="166"/>
                      <a:pt x="222" y="164"/>
                      <a:pt x="222" y="16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4" name="Freeform 776">
                <a:extLst>
                  <a:ext uri="{FF2B5EF4-FFF2-40B4-BE49-F238E27FC236}">
                    <a16:creationId xmlns:a16="http://schemas.microsoft.com/office/drawing/2014/main" id="{05F78EB2-B49C-424D-8A26-8F8943A56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8714" y="3834334"/>
                <a:ext cx="2599378" cy="2049971"/>
              </a:xfrm>
              <a:custGeom>
                <a:avLst/>
                <a:gdLst>
                  <a:gd name="T0" fmla="*/ 33 w 305"/>
                  <a:gd name="T1" fmla="*/ 54 h 227"/>
                  <a:gd name="T2" fmla="*/ 1 w 305"/>
                  <a:gd name="T3" fmla="*/ 63 h 227"/>
                  <a:gd name="T4" fmla="*/ 19 w 305"/>
                  <a:gd name="T5" fmla="*/ 72 h 227"/>
                  <a:gd name="T6" fmla="*/ 24 w 305"/>
                  <a:gd name="T7" fmla="*/ 75 h 227"/>
                  <a:gd name="T8" fmla="*/ 20 w 305"/>
                  <a:gd name="T9" fmla="*/ 81 h 227"/>
                  <a:gd name="T10" fmla="*/ 36 w 305"/>
                  <a:gd name="T11" fmla="*/ 86 h 227"/>
                  <a:gd name="T12" fmla="*/ 73 w 305"/>
                  <a:gd name="T13" fmla="*/ 93 h 227"/>
                  <a:gd name="T14" fmla="*/ 87 w 305"/>
                  <a:gd name="T15" fmla="*/ 112 h 227"/>
                  <a:gd name="T16" fmla="*/ 88 w 305"/>
                  <a:gd name="T17" fmla="*/ 122 h 227"/>
                  <a:gd name="T18" fmla="*/ 89 w 305"/>
                  <a:gd name="T19" fmla="*/ 131 h 227"/>
                  <a:gd name="T20" fmla="*/ 104 w 305"/>
                  <a:gd name="T21" fmla="*/ 129 h 227"/>
                  <a:gd name="T22" fmla="*/ 106 w 305"/>
                  <a:gd name="T23" fmla="*/ 135 h 227"/>
                  <a:gd name="T24" fmla="*/ 106 w 305"/>
                  <a:gd name="T25" fmla="*/ 144 h 227"/>
                  <a:gd name="T26" fmla="*/ 109 w 305"/>
                  <a:gd name="T27" fmla="*/ 155 h 227"/>
                  <a:gd name="T28" fmla="*/ 106 w 305"/>
                  <a:gd name="T29" fmla="*/ 160 h 227"/>
                  <a:gd name="T30" fmla="*/ 100 w 305"/>
                  <a:gd name="T31" fmla="*/ 162 h 227"/>
                  <a:gd name="T32" fmla="*/ 112 w 305"/>
                  <a:gd name="T33" fmla="*/ 165 h 227"/>
                  <a:gd name="T34" fmla="*/ 112 w 305"/>
                  <a:gd name="T35" fmla="*/ 169 h 227"/>
                  <a:gd name="T36" fmla="*/ 107 w 305"/>
                  <a:gd name="T37" fmla="*/ 172 h 227"/>
                  <a:gd name="T38" fmla="*/ 107 w 305"/>
                  <a:gd name="T39" fmla="*/ 180 h 227"/>
                  <a:gd name="T40" fmla="*/ 110 w 305"/>
                  <a:gd name="T41" fmla="*/ 192 h 227"/>
                  <a:gd name="T42" fmla="*/ 114 w 305"/>
                  <a:gd name="T43" fmla="*/ 193 h 227"/>
                  <a:gd name="T44" fmla="*/ 120 w 305"/>
                  <a:gd name="T45" fmla="*/ 210 h 227"/>
                  <a:gd name="T46" fmla="*/ 138 w 305"/>
                  <a:gd name="T47" fmla="*/ 219 h 227"/>
                  <a:gd name="T48" fmla="*/ 142 w 305"/>
                  <a:gd name="T49" fmla="*/ 224 h 227"/>
                  <a:gd name="T50" fmla="*/ 151 w 305"/>
                  <a:gd name="T51" fmla="*/ 214 h 227"/>
                  <a:gd name="T52" fmla="*/ 156 w 305"/>
                  <a:gd name="T53" fmla="*/ 200 h 227"/>
                  <a:gd name="T54" fmla="*/ 163 w 305"/>
                  <a:gd name="T55" fmla="*/ 192 h 227"/>
                  <a:gd name="T56" fmla="*/ 173 w 305"/>
                  <a:gd name="T57" fmla="*/ 179 h 227"/>
                  <a:gd name="T58" fmla="*/ 193 w 305"/>
                  <a:gd name="T59" fmla="*/ 173 h 227"/>
                  <a:gd name="T60" fmla="*/ 216 w 305"/>
                  <a:gd name="T61" fmla="*/ 160 h 227"/>
                  <a:gd name="T62" fmla="*/ 232 w 305"/>
                  <a:gd name="T63" fmla="*/ 142 h 227"/>
                  <a:gd name="T64" fmla="*/ 234 w 305"/>
                  <a:gd name="T65" fmla="*/ 130 h 227"/>
                  <a:gd name="T66" fmla="*/ 253 w 305"/>
                  <a:gd name="T67" fmla="*/ 129 h 227"/>
                  <a:gd name="T68" fmla="*/ 233 w 305"/>
                  <a:gd name="T69" fmla="*/ 119 h 227"/>
                  <a:gd name="T70" fmla="*/ 238 w 305"/>
                  <a:gd name="T71" fmla="*/ 113 h 227"/>
                  <a:gd name="T72" fmla="*/ 262 w 305"/>
                  <a:gd name="T73" fmla="*/ 112 h 227"/>
                  <a:gd name="T74" fmla="*/ 258 w 305"/>
                  <a:gd name="T75" fmla="*/ 106 h 227"/>
                  <a:gd name="T76" fmla="*/ 266 w 305"/>
                  <a:gd name="T77" fmla="*/ 95 h 227"/>
                  <a:gd name="T78" fmla="*/ 253 w 305"/>
                  <a:gd name="T79" fmla="*/ 80 h 227"/>
                  <a:gd name="T80" fmla="*/ 263 w 305"/>
                  <a:gd name="T81" fmla="*/ 66 h 227"/>
                  <a:gd name="T82" fmla="*/ 268 w 305"/>
                  <a:gd name="T83" fmla="*/ 51 h 227"/>
                  <a:gd name="T84" fmla="*/ 283 w 305"/>
                  <a:gd name="T85" fmla="*/ 38 h 227"/>
                  <a:gd name="T86" fmla="*/ 291 w 305"/>
                  <a:gd name="T87" fmla="*/ 33 h 227"/>
                  <a:gd name="T88" fmla="*/ 259 w 305"/>
                  <a:gd name="T89" fmla="*/ 28 h 227"/>
                  <a:gd name="T90" fmla="*/ 238 w 305"/>
                  <a:gd name="T91" fmla="*/ 21 h 227"/>
                  <a:gd name="T92" fmla="*/ 256 w 305"/>
                  <a:gd name="T93" fmla="*/ 14 h 227"/>
                  <a:gd name="T94" fmla="*/ 206 w 305"/>
                  <a:gd name="T95" fmla="*/ 8 h 227"/>
                  <a:gd name="T96" fmla="*/ 213 w 305"/>
                  <a:gd name="T97" fmla="*/ 0 h 227"/>
                  <a:gd name="T98" fmla="*/ 173 w 305"/>
                  <a:gd name="T99" fmla="*/ 8 h 227"/>
                  <a:gd name="T100" fmla="*/ 155 w 305"/>
                  <a:gd name="T101" fmla="*/ 10 h 227"/>
                  <a:gd name="T102" fmla="*/ 154 w 305"/>
                  <a:gd name="T103" fmla="*/ 11 h 227"/>
                  <a:gd name="T104" fmla="*/ 140 w 305"/>
                  <a:gd name="T105" fmla="*/ 14 h 227"/>
                  <a:gd name="T106" fmla="*/ 111 w 305"/>
                  <a:gd name="T107" fmla="*/ 14 h 227"/>
                  <a:gd name="T108" fmla="*/ 98 w 305"/>
                  <a:gd name="T109" fmla="*/ 23 h 227"/>
                  <a:gd name="T110" fmla="*/ 73 w 305"/>
                  <a:gd name="T111" fmla="*/ 21 h 227"/>
                  <a:gd name="T112" fmla="*/ 55 w 305"/>
                  <a:gd name="T113" fmla="*/ 3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5" h="227">
                    <a:moveTo>
                      <a:pt x="32" y="37"/>
                    </a:moveTo>
                    <a:cubicBezTo>
                      <a:pt x="31" y="38"/>
                      <a:pt x="26" y="40"/>
                      <a:pt x="27" y="41"/>
                    </a:cubicBezTo>
                    <a:cubicBezTo>
                      <a:pt x="28" y="42"/>
                      <a:pt x="30" y="42"/>
                      <a:pt x="32" y="43"/>
                    </a:cubicBezTo>
                    <a:cubicBezTo>
                      <a:pt x="34" y="43"/>
                      <a:pt x="36" y="43"/>
                      <a:pt x="39" y="43"/>
                    </a:cubicBezTo>
                    <a:cubicBezTo>
                      <a:pt x="39" y="43"/>
                      <a:pt x="44" y="42"/>
                      <a:pt x="45" y="42"/>
                    </a:cubicBezTo>
                    <a:cubicBezTo>
                      <a:pt x="44" y="42"/>
                      <a:pt x="42" y="43"/>
                      <a:pt x="41" y="44"/>
                    </a:cubicBezTo>
                    <a:cubicBezTo>
                      <a:pt x="40" y="45"/>
                      <a:pt x="39" y="46"/>
                      <a:pt x="40" y="48"/>
                    </a:cubicBezTo>
                    <a:cubicBezTo>
                      <a:pt x="42" y="50"/>
                      <a:pt x="36" y="55"/>
                      <a:pt x="33" y="54"/>
                    </a:cubicBezTo>
                    <a:cubicBezTo>
                      <a:pt x="32" y="53"/>
                      <a:pt x="30" y="54"/>
                      <a:pt x="28" y="54"/>
                    </a:cubicBezTo>
                    <a:cubicBezTo>
                      <a:pt x="27" y="53"/>
                      <a:pt x="25" y="54"/>
                      <a:pt x="24" y="54"/>
                    </a:cubicBezTo>
                    <a:cubicBezTo>
                      <a:pt x="23" y="54"/>
                      <a:pt x="21" y="54"/>
                      <a:pt x="20" y="56"/>
                    </a:cubicBezTo>
                    <a:cubicBezTo>
                      <a:pt x="19" y="57"/>
                      <a:pt x="18" y="57"/>
                      <a:pt x="16" y="57"/>
                    </a:cubicBezTo>
                    <a:cubicBezTo>
                      <a:pt x="13" y="58"/>
                      <a:pt x="10" y="59"/>
                      <a:pt x="7" y="59"/>
                    </a:cubicBezTo>
                    <a:cubicBezTo>
                      <a:pt x="6" y="59"/>
                      <a:pt x="4" y="58"/>
                      <a:pt x="4" y="59"/>
                    </a:cubicBezTo>
                    <a:cubicBezTo>
                      <a:pt x="3" y="60"/>
                      <a:pt x="0" y="60"/>
                      <a:pt x="0" y="62"/>
                    </a:cubicBezTo>
                    <a:cubicBezTo>
                      <a:pt x="0" y="63"/>
                      <a:pt x="1" y="62"/>
                      <a:pt x="1" y="63"/>
                    </a:cubicBezTo>
                    <a:cubicBezTo>
                      <a:pt x="1" y="63"/>
                      <a:pt x="0" y="64"/>
                      <a:pt x="0" y="64"/>
                    </a:cubicBezTo>
                    <a:cubicBezTo>
                      <a:pt x="0" y="65"/>
                      <a:pt x="2" y="67"/>
                      <a:pt x="3" y="68"/>
                    </a:cubicBezTo>
                    <a:cubicBezTo>
                      <a:pt x="3" y="68"/>
                      <a:pt x="4" y="67"/>
                      <a:pt x="4" y="67"/>
                    </a:cubicBezTo>
                    <a:cubicBezTo>
                      <a:pt x="5" y="66"/>
                      <a:pt x="6" y="67"/>
                      <a:pt x="7" y="68"/>
                    </a:cubicBezTo>
                    <a:cubicBezTo>
                      <a:pt x="8" y="68"/>
                      <a:pt x="13" y="69"/>
                      <a:pt x="13" y="67"/>
                    </a:cubicBezTo>
                    <a:cubicBezTo>
                      <a:pt x="13" y="68"/>
                      <a:pt x="12" y="68"/>
                      <a:pt x="13" y="69"/>
                    </a:cubicBezTo>
                    <a:cubicBezTo>
                      <a:pt x="13" y="70"/>
                      <a:pt x="15" y="71"/>
                      <a:pt x="16" y="71"/>
                    </a:cubicBezTo>
                    <a:cubicBezTo>
                      <a:pt x="17" y="72"/>
                      <a:pt x="18" y="72"/>
                      <a:pt x="19" y="72"/>
                    </a:cubicBezTo>
                    <a:cubicBezTo>
                      <a:pt x="21" y="72"/>
                      <a:pt x="21" y="70"/>
                      <a:pt x="22" y="71"/>
                    </a:cubicBezTo>
                    <a:cubicBezTo>
                      <a:pt x="24" y="71"/>
                      <a:pt x="27" y="71"/>
                      <a:pt x="28" y="71"/>
                    </a:cubicBezTo>
                    <a:cubicBezTo>
                      <a:pt x="29" y="71"/>
                      <a:pt x="29" y="70"/>
                      <a:pt x="30" y="69"/>
                    </a:cubicBezTo>
                    <a:cubicBezTo>
                      <a:pt x="31" y="69"/>
                      <a:pt x="34" y="71"/>
                      <a:pt x="34" y="72"/>
                    </a:cubicBezTo>
                    <a:cubicBezTo>
                      <a:pt x="34" y="73"/>
                      <a:pt x="24" y="72"/>
                      <a:pt x="22" y="73"/>
                    </a:cubicBezTo>
                    <a:cubicBezTo>
                      <a:pt x="20" y="73"/>
                      <a:pt x="23" y="74"/>
                      <a:pt x="24" y="74"/>
                    </a:cubicBezTo>
                    <a:cubicBezTo>
                      <a:pt x="26" y="75"/>
                      <a:pt x="27" y="74"/>
                      <a:pt x="29" y="75"/>
                    </a:cubicBezTo>
                    <a:cubicBezTo>
                      <a:pt x="28" y="74"/>
                      <a:pt x="26" y="75"/>
                      <a:pt x="24" y="75"/>
                    </a:cubicBezTo>
                    <a:cubicBezTo>
                      <a:pt x="21" y="75"/>
                      <a:pt x="18" y="74"/>
                      <a:pt x="15" y="74"/>
                    </a:cubicBezTo>
                    <a:cubicBezTo>
                      <a:pt x="13" y="74"/>
                      <a:pt x="9" y="74"/>
                      <a:pt x="9" y="76"/>
                    </a:cubicBezTo>
                    <a:cubicBezTo>
                      <a:pt x="8" y="77"/>
                      <a:pt x="11" y="78"/>
                      <a:pt x="12" y="78"/>
                    </a:cubicBezTo>
                    <a:cubicBezTo>
                      <a:pt x="13" y="78"/>
                      <a:pt x="15" y="77"/>
                      <a:pt x="15" y="77"/>
                    </a:cubicBezTo>
                    <a:cubicBezTo>
                      <a:pt x="16" y="78"/>
                      <a:pt x="15" y="78"/>
                      <a:pt x="15" y="79"/>
                    </a:cubicBezTo>
                    <a:cubicBezTo>
                      <a:pt x="16" y="80"/>
                      <a:pt x="18" y="80"/>
                      <a:pt x="19" y="80"/>
                    </a:cubicBezTo>
                    <a:cubicBezTo>
                      <a:pt x="21" y="80"/>
                      <a:pt x="23" y="80"/>
                      <a:pt x="25" y="80"/>
                    </a:cubicBezTo>
                    <a:cubicBezTo>
                      <a:pt x="25" y="80"/>
                      <a:pt x="21" y="81"/>
                      <a:pt x="20" y="81"/>
                    </a:cubicBezTo>
                    <a:cubicBezTo>
                      <a:pt x="16" y="82"/>
                      <a:pt x="19" y="84"/>
                      <a:pt x="21" y="85"/>
                    </a:cubicBezTo>
                    <a:cubicBezTo>
                      <a:pt x="23" y="86"/>
                      <a:pt x="25" y="86"/>
                      <a:pt x="27" y="87"/>
                    </a:cubicBezTo>
                    <a:cubicBezTo>
                      <a:pt x="27" y="87"/>
                      <a:pt x="31" y="87"/>
                      <a:pt x="31" y="87"/>
                    </a:cubicBezTo>
                    <a:cubicBezTo>
                      <a:pt x="31" y="87"/>
                      <a:pt x="29" y="86"/>
                      <a:pt x="29" y="85"/>
                    </a:cubicBezTo>
                    <a:cubicBezTo>
                      <a:pt x="29" y="84"/>
                      <a:pt x="31" y="85"/>
                      <a:pt x="31" y="85"/>
                    </a:cubicBezTo>
                    <a:cubicBezTo>
                      <a:pt x="32" y="86"/>
                      <a:pt x="33" y="85"/>
                      <a:pt x="34" y="84"/>
                    </a:cubicBezTo>
                    <a:cubicBezTo>
                      <a:pt x="34" y="84"/>
                      <a:pt x="35" y="83"/>
                      <a:pt x="36" y="83"/>
                    </a:cubicBezTo>
                    <a:cubicBezTo>
                      <a:pt x="37" y="84"/>
                      <a:pt x="36" y="86"/>
                      <a:pt x="36" y="86"/>
                    </a:cubicBezTo>
                    <a:cubicBezTo>
                      <a:pt x="37" y="87"/>
                      <a:pt x="40" y="85"/>
                      <a:pt x="41" y="85"/>
                    </a:cubicBezTo>
                    <a:cubicBezTo>
                      <a:pt x="43" y="84"/>
                      <a:pt x="43" y="84"/>
                      <a:pt x="44" y="85"/>
                    </a:cubicBezTo>
                    <a:cubicBezTo>
                      <a:pt x="45" y="86"/>
                      <a:pt x="46" y="84"/>
                      <a:pt x="47" y="84"/>
                    </a:cubicBezTo>
                    <a:cubicBezTo>
                      <a:pt x="48" y="83"/>
                      <a:pt x="50" y="84"/>
                      <a:pt x="51" y="84"/>
                    </a:cubicBezTo>
                    <a:cubicBezTo>
                      <a:pt x="54" y="84"/>
                      <a:pt x="58" y="85"/>
                      <a:pt x="61" y="86"/>
                    </a:cubicBezTo>
                    <a:cubicBezTo>
                      <a:pt x="63" y="86"/>
                      <a:pt x="65" y="88"/>
                      <a:pt x="67" y="88"/>
                    </a:cubicBezTo>
                    <a:cubicBezTo>
                      <a:pt x="69" y="88"/>
                      <a:pt x="71" y="89"/>
                      <a:pt x="72" y="90"/>
                    </a:cubicBezTo>
                    <a:cubicBezTo>
                      <a:pt x="74" y="91"/>
                      <a:pt x="73" y="92"/>
                      <a:pt x="73" y="93"/>
                    </a:cubicBezTo>
                    <a:cubicBezTo>
                      <a:pt x="73" y="94"/>
                      <a:pt x="75" y="96"/>
                      <a:pt x="76" y="96"/>
                    </a:cubicBezTo>
                    <a:cubicBezTo>
                      <a:pt x="77" y="97"/>
                      <a:pt x="79" y="96"/>
                      <a:pt x="80" y="97"/>
                    </a:cubicBezTo>
                    <a:cubicBezTo>
                      <a:pt x="80" y="99"/>
                      <a:pt x="82" y="100"/>
                      <a:pt x="83" y="101"/>
                    </a:cubicBezTo>
                    <a:cubicBezTo>
                      <a:pt x="84" y="102"/>
                      <a:pt x="83" y="104"/>
                      <a:pt x="84" y="105"/>
                    </a:cubicBezTo>
                    <a:cubicBezTo>
                      <a:pt x="84" y="106"/>
                      <a:pt x="86" y="107"/>
                      <a:pt x="86" y="109"/>
                    </a:cubicBezTo>
                    <a:cubicBezTo>
                      <a:pt x="86" y="110"/>
                      <a:pt x="85" y="110"/>
                      <a:pt x="86" y="111"/>
                    </a:cubicBezTo>
                    <a:cubicBezTo>
                      <a:pt x="86" y="111"/>
                      <a:pt x="87" y="112"/>
                      <a:pt x="87" y="112"/>
                    </a:cubicBezTo>
                    <a:cubicBezTo>
                      <a:pt x="87" y="112"/>
                      <a:pt x="87" y="112"/>
                      <a:pt x="87" y="112"/>
                    </a:cubicBezTo>
                    <a:cubicBezTo>
                      <a:pt x="88" y="111"/>
                      <a:pt x="90" y="113"/>
                      <a:pt x="89" y="114"/>
                    </a:cubicBezTo>
                    <a:cubicBezTo>
                      <a:pt x="88" y="115"/>
                      <a:pt x="88" y="115"/>
                      <a:pt x="88" y="117"/>
                    </a:cubicBezTo>
                    <a:cubicBezTo>
                      <a:pt x="88" y="116"/>
                      <a:pt x="90" y="115"/>
                      <a:pt x="91" y="117"/>
                    </a:cubicBezTo>
                    <a:cubicBezTo>
                      <a:pt x="91" y="118"/>
                      <a:pt x="91" y="118"/>
                      <a:pt x="91" y="119"/>
                    </a:cubicBezTo>
                    <a:cubicBezTo>
                      <a:pt x="91" y="119"/>
                      <a:pt x="91" y="121"/>
                      <a:pt x="91" y="120"/>
                    </a:cubicBezTo>
                    <a:cubicBezTo>
                      <a:pt x="91" y="121"/>
                      <a:pt x="93" y="121"/>
                      <a:pt x="93" y="121"/>
                    </a:cubicBezTo>
                    <a:cubicBezTo>
                      <a:pt x="92" y="120"/>
                      <a:pt x="89" y="126"/>
                      <a:pt x="90" y="122"/>
                    </a:cubicBezTo>
                    <a:cubicBezTo>
                      <a:pt x="90" y="122"/>
                      <a:pt x="88" y="121"/>
                      <a:pt x="88" y="122"/>
                    </a:cubicBezTo>
                    <a:cubicBezTo>
                      <a:pt x="88" y="122"/>
                      <a:pt x="89" y="122"/>
                      <a:pt x="89" y="122"/>
                    </a:cubicBezTo>
                    <a:cubicBezTo>
                      <a:pt x="89" y="123"/>
                      <a:pt x="86" y="123"/>
                      <a:pt x="87" y="124"/>
                    </a:cubicBezTo>
                    <a:cubicBezTo>
                      <a:pt x="87" y="124"/>
                      <a:pt x="90" y="125"/>
                      <a:pt x="89" y="125"/>
                    </a:cubicBezTo>
                    <a:cubicBezTo>
                      <a:pt x="87" y="127"/>
                      <a:pt x="91" y="127"/>
                      <a:pt x="92" y="126"/>
                    </a:cubicBezTo>
                    <a:cubicBezTo>
                      <a:pt x="91" y="127"/>
                      <a:pt x="90" y="127"/>
                      <a:pt x="88" y="127"/>
                    </a:cubicBezTo>
                    <a:cubicBezTo>
                      <a:pt x="88" y="127"/>
                      <a:pt x="86" y="129"/>
                      <a:pt x="86" y="129"/>
                    </a:cubicBezTo>
                    <a:cubicBezTo>
                      <a:pt x="86" y="129"/>
                      <a:pt x="87" y="130"/>
                      <a:pt x="87" y="130"/>
                    </a:cubicBezTo>
                    <a:cubicBezTo>
                      <a:pt x="89" y="131"/>
                      <a:pt x="88" y="131"/>
                      <a:pt x="89" y="131"/>
                    </a:cubicBezTo>
                    <a:cubicBezTo>
                      <a:pt x="90" y="131"/>
                      <a:pt x="94" y="133"/>
                      <a:pt x="95" y="131"/>
                    </a:cubicBezTo>
                    <a:cubicBezTo>
                      <a:pt x="95" y="128"/>
                      <a:pt x="97" y="129"/>
                      <a:pt x="98" y="128"/>
                    </a:cubicBezTo>
                    <a:cubicBezTo>
                      <a:pt x="98" y="128"/>
                      <a:pt x="96" y="122"/>
                      <a:pt x="96" y="122"/>
                    </a:cubicBezTo>
                    <a:cubicBezTo>
                      <a:pt x="96" y="123"/>
                      <a:pt x="98" y="126"/>
                      <a:pt x="98" y="126"/>
                    </a:cubicBezTo>
                    <a:cubicBezTo>
                      <a:pt x="99" y="128"/>
                      <a:pt x="100" y="126"/>
                      <a:pt x="101" y="126"/>
                    </a:cubicBezTo>
                    <a:cubicBezTo>
                      <a:pt x="101" y="126"/>
                      <a:pt x="98" y="130"/>
                      <a:pt x="98" y="130"/>
                    </a:cubicBezTo>
                    <a:cubicBezTo>
                      <a:pt x="98" y="130"/>
                      <a:pt x="102" y="129"/>
                      <a:pt x="102" y="129"/>
                    </a:cubicBezTo>
                    <a:cubicBezTo>
                      <a:pt x="103" y="129"/>
                      <a:pt x="104" y="129"/>
                      <a:pt x="104" y="129"/>
                    </a:cubicBezTo>
                    <a:cubicBezTo>
                      <a:pt x="105" y="129"/>
                      <a:pt x="106" y="128"/>
                      <a:pt x="107" y="128"/>
                    </a:cubicBezTo>
                    <a:cubicBezTo>
                      <a:pt x="107" y="129"/>
                      <a:pt x="106" y="130"/>
                      <a:pt x="105" y="130"/>
                    </a:cubicBezTo>
                    <a:cubicBezTo>
                      <a:pt x="104" y="130"/>
                      <a:pt x="102" y="130"/>
                      <a:pt x="101" y="131"/>
                    </a:cubicBezTo>
                    <a:cubicBezTo>
                      <a:pt x="100" y="132"/>
                      <a:pt x="103" y="131"/>
                      <a:pt x="103" y="131"/>
                    </a:cubicBezTo>
                    <a:cubicBezTo>
                      <a:pt x="105" y="131"/>
                      <a:pt x="107" y="131"/>
                      <a:pt x="109" y="131"/>
                    </a:cubicBezTo>
                    <a:cubicBezTo>
                      <a:pt x="108" y="131"/>
                      <a:pt x="104" y="131"/>
                      <a:pt x="104" y="132"/>
                    </a:cubicBezTo>
                    <a:cubicBezTo>
                      <a:pt x="104" y="132"/>
                      <a:pt x="106" y="133"/>
                      <a:pt x="106" y="134"/>
                    </a:cubicBezTo>
                    <a:cubicBezTo>
                      <a:pt x="106" y="134"/>
                      <a:pt x="106" y="135"/>
                      <a:pt x="106" y="135"/>
                    </a:cubicBezTo>
                    <a:cubicBezTo>
                      <a:pt x="106" y="136"/>
                      <a:pt x="105" y="136"/>
                      <a:pt x="106" y="137"/>
                    </a:cubicBezTo>
                    <a:cubicBezTo>
                      <a:pt x="106" y="137"/>
                      <a:pt x="108" y="136"/>
                      <a:pt x="109" y="136"/>
                    </a:cubicBezTo>
                    <a:cubicBezTo>
                      <a:pt x="110" y="136"/>
                      <a:pt x="109" y="136"/>
                      <a:pt x="110" y="137"/>
                    </a:cubicBezTo>
                    <a:cubicBezTo>
                      <a:pt x="111" y="138"/>
                      <a:pt x="111" y="139"/>
                      <a:pt x="112" y="140"/>
                    </a:cubicBezTo>
                    <a:cubicBezTo>
                      <a:pt x="112" y="141"/>
                      <a:pt x="109" y="141"/>
                      <a:pt x="109" y="141"/>
                    </a:cubicBezTo>
                    <a:cubicBezTo>
                      <a:pt x="105" y="138"/>
                      <a:pt x="99" y="136"/>
                      <a:pt x="95" y="137"/>
                    </a:cubicBezTo>
                    <a:cubicBezTo>
                      <a:pt x="91" y="137"/>
                      <a:pt x="96" y="140"/>
                      <a:pt x="98" y="140"/>
                    </a:cubicBezTo>
                    <a:cubicBezTo>
                      <a:pt x="101" y="141"/>
                      <a:pt x="103" y="144"/>
                      <a:pt x="106" y="144"/>
                    </a:cubicBezTo>
                    <a:cubicBezTo>
                      <a:pt x="107" y="144"/>
                      <a:pt x="108" y="143"/>
                      <a:pt x="110" y="143"/>
                    </a:cubicBezTo>
                    <a:cubicBezTo>
                      <a:pt x="110" y="144"/>
                      <a:pt x="113" y="144"/>
                      <a:pt x="113" y="144"/>
                    </a:cubicBezTo>
                    <a:cubicBezTo>
                      <a:pt x="114" y="145"/>
                      <a:pt x="113" y="146"/>
                      <a:pt x="113" y="146"/>
                    </a:cubicBezTo>
                    <a:cubicBezTo>
                      <a:pt x="110" y="147"/>
                      <a:pt x="114" y="148"/>
                      <a:pt x="113" y="149"/>
                    </a:cubicBezTo>
                    <a:cubicBezTo>
                      <a:pt x="113" y="150"/>
                      <a:pt x="111" y="149"/>
                      <a:pt x="111" y="151"/>
                    </a:cubicBezTo>
                    <a:cubicBezTo>
                      <a:pt x="111" y="152"/>
                      <a:pt x="113" y="152"/>
                      <a:pt x="113" y="152"/>
                    </a:cubicBezTo>
                    <a:cubicBezTo>
                      <a:pt x="112" y="153"/>
                      <a:pt x="110" y="151"/>
                      <a:pt x="110" y="152"/>
                    </a:cubicBezTo>
                    <a:cubicBezTo>
                      <a:pt x="109" y="153"/>
                      <a:pt x="109" y="154"/>
                      <a:pt x="109" y="155"/>
                    </a:cubicBezTo>
                    <a:cubicBezTo>
                      <a:pt x="109" y="155"/>
                      <a:pt x="111" y="155"/>
                      <a:pt x="111" y="155"/>
                    </a:cubicBezTo>
                    <a:cubicBezTo>
                      <a:pt x="111" y="156"/>
                      <a:pt x="109" y="157"/>
                      <a:pt x="108" y="157"/>
                    </a:cubicBezTo>
                    <a:cubicBezTo>
                      <a:pt x="107" y="157"/>
                      <a:pt x="106" y="157"/>
                      <a:pt x="105" y="157"/>
                    </a:cubicBezTo>
                    <a:cubicBezTo>
                      <a:pt x="104" y="156"/>
                      <a:pt x="103" y="156"/>
                      <a:pt x="102" y="157"/>
                    </a:cubicBezTo>
                    <a:cubicBezTo>
                      <a:pt x="101" y="158"/>
                      <a:pt x="101" y="157"/>
                      <a:pt x="100" y="158"/>
                    </a:cubicBezTo>
                    <a:cubicBezTo>
                      <a:pt x="100" y="158"/>
                      <a:pt x="103" y="161"/>
                      <a:pt x="104" y="161"/>
                    </a:cubicBezTo>
                    <a:cubicBezTo>
                      <a:pt x="104" y="160"/>
                      <a:pt x="104" y="160"/>
                      <a:pt x="103" y="160"/>
                    </a:cubicBezTo>
                    <a:cubicBezTo>
                      <a:pt x="103" y="160"/>
                      <a:pt x="106" y="160"/>
                      <a:pt x="106" y="160"/>
                    </a:cubicBezTo>
                    <a:cubicBezTo>
                      <a:pt x="106" y="160"/>
                      <a:pt x="111" y="158"/>
                      <a:pt x="111" y="159"/>
                    </a:cubicBezTo>
                    <a:cubicBezTo>
                      <a:pt x="110" y="159"/>
                      <a:pt x="109" y="159"/>
                      <a:pt x="108" y="160"/>
                    </a:cubicBezTo>
                    <a:cubicBezTo>
                      <a:pt x="109" y="159"/>
                      <a:pt x="111" y="161"/>
                      <a:pt x="110" y="161"/>
                    </a:cubicBezTo>
                    <a:cubicBezTo>
                      <a:pt x="111" y="161"/>
                      <a:pt x="114" y="162"/>
                      <a:pt x="115" y="162"/>
                    </a:cubicBezTo>
                    <a:cubicBezTo>
                      <a:pt x="114" y="162"/>
                      <a:pt x="112" y="162"/>
                      <a:pt x="112" y="162"/>
                    </a:cubicBezTo>
                    <a:cubicBezTo>
                      <a:pt x="112" y="162"/>
                      <a:pt x="116" y="165"/>
                      <a:pt x="116" y="165"/>
                    </a:cubicBezTo>
                    <a:cubicBezTo>
                      <a:pt x="113" y="165"/>
                      <a:pt x="111" y="161"/>
                      <a:pt x="108" y="161"/>
                    </a:cubicBezTo>
                    <a:cubicBezTo>
                      <a:pt x="106" y="161"/>
                      <a:pt x="101" y="160"/>
                      <a:pt x="100" y="162"/>
                    </a:cubicBezTo>
                    <a:cubicBezTo>
                      <a:pt x="100" y="163"/>
                      <a:pt x="99" y="163"/>
                      <a:pt x="98" y="164"/>
                    </a:cubicBezTo>
                    <a:cubicBezTo>
                      <a:pt x="97" y="164"/>
                      <a:pt x="97" y="166"/>
                      <a:pt x="98" y="165"/>
                    </a:cubicBezTo>
                    <a:cubicBezTo>
                      <a:pt x="100" y="165"/>
                      <a:pt x="102" y="164"/>
                      <a:pt x="103" y="162"/>
                    </a:cubicBezTo>
                    <a:cubicBezTo>
                      <a:pt x="103" y="163"/>
                      <a:pt x="105" y="163"/>
                      <a:pt x="105" y="163"/>
                    </a:cubicBezTo>
                    <a:cubicBezTo>
                      <a:pt x="106" y="163"/>
                      <a:pt x="108" y="166"/>
                      <a:pt x="108" y="163"/>
                    </a:cubicBezTo>
                    <a:cubicBezTo>
                      <a:pt x="108" y="162"/>
                      <a:pt x="110" y="164"/>
                      <a:pt x="110" y="164"/>
                    </a:cubicBezTo>
                    <a:cubicBezTo>
                      <a:pt x="110" y="164"/>
                      <a:pt x="114" y="164"/>
                      <a:pt x="113" y="165"/>
                    </a:cubicBezTo>
                    <a:cubicBezTo>
                      <a:pt x="113" y="165"/>
                      <a:pt x="112" y="165"/>
                      <a:pt x="112" y="165"/>
                    </a:cubicBezTo>
                    <a:cubicBezTo>
                      <a:pt x="112" y="165"/>
                      <a:pt x="114" y="166"/>
                      <a:pt x="114" y="166"/>
                    </a:cubicBezTo>
                    <a:cubicBezTo>
                      <a:pt x="113" y="166"/>
                      <a:pt x="111" y="166"/>
                      <a:pt x="110" y="165"/>
                    </a:cubicBezTo>
                    <a:cubicBezTo>
                      <a:pt x="109" y="164"/>
                      <a:pt x="109" y="165"/>
                      <a:pt x="109" y="166"/>
                    </a:cubicBezTo>
                    <a:cubicBezTo>
                      <a:pt x="109" y="165"/>
                      <a:pt x="103" y="164"/>
                      <a:pt x="102" y="164"/>
                    </a:cubicBezTo>
                    <a:cubicBezTo>
                      <a:pt x="101" y="164"/>
                      <a:pt x="95" y="166"/>
                      <a:pt x="96" y="168"/>
                    </a:cubicBezTo>
                    <a:cubicBezTo>
                      <a:pt x="97" y="169"/>
                      <a:pt x="103" y="167"/>
                      <a:pt x="104" y="167"/>
                    </a:cubicBezTo>
                    <a:cubicBezTo>
                      <a:pt x="105" y="167"/>
                      <a:pt x="107" y="167"/>
                      <a:pt x="108" y="168"/>
                    </a:cubicBezTo>
                    <a:cubicBezTo>
                      <a:pt x="108" y="168"/>
                      <a:pt x="112" y="169"/>
                      <a:pt x="112" y="169"/>
                    </a:cubicBezTo>
                    <a:cubicBezTo>
                      <a:pt x="112" y="170"/>
                      <a:pt x="107" y="168"/>
                      <a:pt x="107" y="168"/>
                    </a:cubicBezTo>
                    <a:cubicBezTo>
                      <a:pt x="105" y="167"/>
                      <a:pt x="102" y="168"/>
                      <a:pt x="100" y="168"/>
                    </a:cubicBezTo>
                    <a:cubicBezTo>
                      <a:pt x="93" y="170"/>
                      <a:pt x="101" y="172"/>
                      <a:pt x="103" y="171"/>
                    </a:cubicBezTo>
                    <a:cubicBezTo>
                      <a:pt x="102" y="172"/>
                      <a:pt x="101" y="173"/>
                      <a:pt x="99" y="173"/>
                    </a:cubicBezTo>
                    <a:cubicBezTo>
                      <a:pt x="96" y="174"/>
                      <a:pt x="101" y="175"/>
                      <a:pt x="101" y="175"/>
                    </a:cubicBezTo>
                    <a:cubicBezTo>
                      <a:pt x="101" y="175"/>
                      <a:pt x="97" y="174"/>
                      <a:pt x="97" y="176"/>
                    </a:cubicBezTo>
                    <a:cubicBezTo>
                      <a:pt x="97" y="179"/>
                      <a:pt x="99" y="177"/>
                      <a:pt x="101" y="176"/>
                    </a:cubicBezTo>
                    <a:cubicBezTo>
                      <a:pt x="103" y="175"/>
                      <a:pt x="105" y="173"/>
                      <a:pt x="107" y="172"/>
                    </a:cubicBezTo>
                    <a:cubicBezTo>
                      <a:pt x="108" y="172"/>
                      <a:pt x="114" y="169"/>
                      <a:pt x="114" y="171"/>
                    </a:cubicBezTo>
                    <a:cubicBezTo>
                      <a:pt x="114" y="171"/>
                      <a:pt x="111" y="171"/>
                      <a:pt x="111" y="171"/>
                    </a:cubicBezTo>
                    <a:cubicBezTo>
                      <a:pt x="111" y="171"/>
                      <a:pt x="113" y="171"/>
                      <a:pt x="114" y="172"/>
                    </a:cubicBezTo>
                    <a:cubicBezTo>
                      <a:pt x="111" y="170"/>
                      <a:pt x="98" y="178"/>
                      <a:pt x="99" y="179"/>
                    </a:cubicBezTo>
                    <a:cubicBezTo>
                      <a:pt x="99" y="180"/>
                      <a:pt x="105" y="178"/>
                      <a:pt x="106" y="178"/>
                    </a:cubicBezTo>
                    <a:cubicBezTo>
                      <a:pt x="106" y="178"/>
                      <a:pt x="102" y="179"/>
                      <a:pt x="101" y="180"/>
                    </a:cubicBezTo>
                    <a:cubicBezTo>
                      <a:pt x="101" y="180"/>
                      <a:pt x="103" y="184"/>
                      <a:pt x="104" y="183"/>
                    </a:cubicBezTo>
                    <a:cubicBezTo>
                      <a:pt x="105" y="182"/>
                      <a:pt x="106" y="180"/>
                      <a:pt x="107" y="180"/>
                    </a:cubicBezTo>
                    <a:cubicBezTo>
                      <a:pt x="108" y="180"/>
                      <a:pt x="112" y="181"/>
                      <a:pt x="112" y="181"/>
                    </a:cubicBezTo>
                    <a:cubicBezTo>
                      <a:pt x="112" y="181"/>
                      <a:pt x="108" y="181"/>
                      <a:pt x="108" y="181"/>
                    </a:cubicBezTo>
                    <a:cubicBezTo>
                      <a:pt x="106" y="181"/>
                      <a:pt x="105" y="182"/>
                      <a:pt x="104" y="183"/>
                    </a:cubicBezTo>
                    <a:cubicBezTo>
                      <a:pt x="104" y="184"/>
                      <a:pt x="104" y="185"/>
                      <a:pt x="104" y="186"/>
                    </a:cubicBezTo>
                    <a:cubicBezTo>
                      <a:pt x="105" y="189"/>
                      <a:pt x="105" y="188"/>
                      <a:pt x="107" y="187"/>
                    </a:cubicBezTo>
                    <a:cubicBezTo>
                      <a:pt x="106" y="188"/>
                      <a:pt x="105" y="192"/>
                      <a:pt x="106" y="193"/>
                    </a:cubicBezTo>
                    <a:cubicBezTo>
                      <a:pt x="106" y="193"/>
                      <a:pt x="109" y="189"/>
                      <a:pt x="110" y="189"/>
                    </a:cubicBezTo>
                    <a:cubicBezTo>
                      <a:pt x="110" y="190"/>
                      <a:pt x="109" y="191"/>
                      <a:pt x="110" y="192"/>
                    </a:cubicBezTo>
                    <a:cubicBezTo>
                      <a:pt x="110" y="193"/>
                      <a:pt x="111" y="191"/>
                      <a:pt x="112" y="191"/>
                    </a:cubicBezTo>
                    <a:cubicBezTo>
                      <a:pt x="114" y="189"/>
                      <a:pt x="110" y="187"/>
                      <a:pt x="110" y="186"/>
                    </a:cubicBezTo>
                    <a:cubicBezTo>
                      <a:pt x="110" y="186"/>
                      <a:pt x="112" y="189"/>
                      <a:pt x="113" y="189"/>
                    </a:cubicBezTo>
                    <a:cubicBezTo>
                      <a:pt x="114" y="190"/>
                      <a:pt x="114" y="189"/>
                      <a:pt x="115" y="188"/>
                    </a:cubicBezTo>
                    <a:cubicBezTo>
                      <a:pt x="114" y="188"/>
                      <a:pt x="117" y="191"/>
                      <a:pt x="116" y="192"/>
                    </a:cubicBezTo>
                    <a:cubicBezTo>
                      <a:pt x="117" y="191"/>
                      <a:pt x="114" y="189"/>
                      <a:pt x="114" y="191"/>
                    </a:cubicBezTo>
                    <a:cubicBezTo>
                      <a:pt x="114" y="193"/>
                      <a:pt x="116" y="195"/>
                      <a:pt x="114" y="196"/>
                    </a:cubicBezTo>
                    <a:cubicBezTo>
                      <a:pt x="114" y="196"/>
                      <a:pt x="114" y="193"/>
                      <a:pt x="114" y="193"/>
                    </a:cubicBezTo>
                    <a:cubicBezTo>
                      <a:pt x="114" y="192"/>
                      <a:pt x="112" y="194"/>
                      <a:pt x="111" y="194"/>
                    </a:cubicBezTo>
                    <a:cubicBezTo>
                      <a:pt x="110" y="194"/>
                      <a:pt x="109" y="196"/>
                      <a:pt x="109" y="197"/>
                    </a:cubicBezTo>
                    <a:cubicBezTo>
                      <a:pt x="108" y="199"/>
                      <a:pt x="111" y="197"/>
                      <a:pt x="111" y="198"/>
                    </a:cubicBezTo>
                    <a:cubicBezTo>
                      <a:pt x="112" y="199"/>
                      <a:pt x="110" y="200"/>
                      <a:pt x="110" y="200"/>
                    </a:cubicBezTo>
                    <a:cubicBezTo>
                      <a:pt x="110" y="200"/>
                      <a:pt x="112" y="199"/>
                      <a:pt x="113" y="201"/>
                    </a:cubicBezTo>
                    <a:cubicBezTo>
                      <a:pt x="113" y="203"/>
                      <a:pt x="115" y="204"/>
                      <a:pt x="115" y="205"/>
                    </a:cubicBezTo>
                    <a:cubicBezTo>
                      <a:pt x="114" y="207"/>
                      <a:pt x="115" y="207"/>
                      <a:pt x="117" y="209"/>
                    </a:cubicBezTo>
                    <a:cubicBezTo>
                      <a:pt x="118" y="210"/>
                      <a:pt x="119" y="212"/>
                      <a:pt x="120" y="210"/>
                    </a:cubicBezTo>
                    <a:cubicBezTo>
                      <a:pt x="120" y="210"/>
                      <a:pt x="121" y="215"/>
                      <a:pt x="122" y="215"/>
                    </a:cubicBezTo>
                    <a:cubicBezTo>
                      <a:pt x="123" y="216"/>
                      <a:pt x="122" y="215"/>
                      <a:pt x="123" y="215"/>
                    </a:cubicBezTo>
                    <a:cubicBezTo>
                      <a:pt x="124" y="216"/>
                      <a:pt x="125" y="217"/>
                      <a:pt x="126" y="218"/>
                    </a:cubicBezTo>
                    <a:cubicBezTo>
                      <a:pt x="128" y="219"/>
                      <a:pt x="130" y="220"/>
                      <a:pt x="132" y="219"/>
                    </a:cubicBezTo>
                    <a:cubicBezTo>
                      <a:pt x="133" y="219"/>
                      <a:pt x="136" y="219"/>
                      <a:pt x="136" y="218"/>
                    </a:cubicBezTo>
                    <a:cubicBezTo>
                      <a:pt x="136" y="218"/>
                      <a:pt x="136" y="221"/>
                      <a:pt x="136" y="221"/>
                    </a:cubicBezTo>
                    <a:cubicBezTo>
                      <a:pt x="136" y="221"/>
                      <a:pt x="138" y="217"/>
                      <a:pt x="138" y="218"/>
                    </a:cubicBezTo>
                    <a:cubicBezTo>
                      <a:pt x="139" y="218"/>
                      <a:pt x="138" y="219"/>
                      <a:pt x="138" y="219"/>
                    </a:cubicBezTo>
                    <a:cubicBezTo>
                      <a:pt x="138" y="220"/>
                      <a:pt x="139" y="220"/>
                      <a:pt x="139" y="220"/>
                    </a:cubicBezTo>
                    <a:cubicBezTo>
                      <a:pt x="139" y="220"/>
                      <a:pt x="136" y="221"/>
                      <a:pt x="137" y="222"/>
                    </a:cubicBezTo>
                    <a:cubicBezTo>
                      <a:pt x="138" y="222"/>
                      <a:pt x="138" y="222"/>
                      <a:pt x="139" y="221"/>
                    </a:cubicBezTo>
                    <a:cubicBezTo>
                      <a:pt x="140" y="222"/>
                      <a:pt x="139" y="223"/>
                      <a:pt x="139" y="223"/>
                    </a:cubicBezTo>
                    <a:cubicBezTo>
                      <a:pt x="139" y="224"/>
                      <a:pt x="142" y="221"/>
                      <a:pt x="142" y="222"/>
                    </a:cubicBezTo>
                    <a:cubicBezTo>
                      <a:pt x="142" y="223"/>
                      <a:pt x="140" y="224"/>
                      <a:pt x="140" y="225"/>
                    </a:cubicBezTo>
                    <a:cubicBezTo>
                      <a:pt x="140" y="224"/>
                      <a:pt x="143" y="223"/>
                      <a:pt x="142" y="225"/>
                    </a:cubicBezTo>
                    <a:cubicBezTo>
                      <a:pt x="142" y="225"/>
                      <a:pt x="142" y="225"/>
                      <a:pt x="142" y="224"/>
                    </a:cubicBezTo>
                    <a:cubicBezTo>
                      <a:pt x="142" y="226"/>
                      <a:pt x="145" y="223"/>
                      <a:pt x="145" y="223"/>
                    </a:cubicBezTo>
                    <a:cubicBezTo>
                      <a:pt x="146" y="224"/>
                      <a:pt x="145" y="226"/>
                      <a:pt x="145" y="227"/>
                    </a:cubicBezTo>
                    <a:cubicBezTo>
                      <a:pt x="144" y="225"/>
                      <a:pt x="153" y="225"/>
                      <a:pt x="147" y="222"/>
                    </a:cubicBezTo>
                    <a:cubicBezTo>
                      <a:pt x="148" y="222"/>
                      <a:pt x="153" y="222"/>
                      <a:pt x="150" y="221"/>
                    </a:cubicBezTo>
                    <a:cubicBezTo>
                      <a:pt x="147" y="219"/>
                      <a:pt x="151" y="220"/>
                      <a:pt x="152" y="218"/>
                    </a:cubicBezTo>
                    <a:cubicBezTo>
                      <a:pt x="152" y="218"/>
                      <a:pt x="149" y="218"/>
                      <a:pt x="149" y="218"/>
                    </a:cubicBezTo>
                    <a:cubicBezTo>
                      <a:pt x="150" y="217"/>
                      <a:pt x="151" y="216"/>
                      <a:pt x="152" y="216"/>
                    </a:cubicBezTo>
                    <a:cubicBezTo>
                      <a:pt x="154" y="214"/>
                      <a:pt x="151" y="215"/>
                      <a:pt x="151" y="214"/>
                    </a:cubicBezTo>
                    <a:cubicBezTo>
                      <a:pt x="151" y="214"/>
                      <a:pt x="154" y="213"/>
                      <a:pt x="154" y="212"/>
                    </a:cubicBezTo>
                    <a:cubicBezTo>
                      <a:pt x="154" y="211"/>
                      <a:pt x="154" y="209"/>
                      <a:pt x="153" y="208"/>
                    </a:cubicBezTo>
                    <a:cubicBezTo>
                      <a:pt x="152" y="208"/>
                      <a:pt x="154" y="207"/>
                      <a:pt x="153" y="206"/>
                    </a:cubicBezTo>
                    <a:cubicBezTo>
                      <a:pt x="153" y="206"/>
                      <a:pt x="151" y="205"/>
                      <a:pt x="151" y="205"/>
                    </a:cubicBezTo>
                    <a:cubicBezTo>
                      <a:pt x="151" y="205"/>
                      <a:pt x="155" y="204"/>
                      <a:pt x="156" y="204"/>
                    </a:cubicBezTo>
                    <a:cubicBezTo>
                      <a:pt x="159" y="204"/>
                      <a:pt x="156" y="203"/>
                      <a:pt x="155" y="202"/>
                    </a:cubicBezTo>
                    <a:cubicBezTo>
                      <a:pt x="155" y="202"/>
                      <a:pt x="160" y="202"/>
                      <a:pt x="160" y="202"/>
                    </a:cubicBezTo>
                    <a:cubicBezTo>
                      <a:pt x="159" y="201"/>
                      <a:pt x="157" y="201"/>
                      <a:pt x="156" y="200"/>
                    </a:cubicBezTo>
                    <a:cubicBezTo>
                      <a:pt x="156" y="200"/>
                      <a:pt x="160" y="201"/>
                      <a:pt x="160" y="200"/>
                    </a:cubicBezTo>
                    <a:cubicBezTo>
                      <a:pt x="161" y="200"/>
                      <a:pt x="160" y="200"/>
                      <a:pt x="160" y="199"/>
                    </a:cubicBezTo>
                    <a:cubicBezTo>
                      <a:pt x="161" y="199"/>
                      <a:pt x="161" y="199"/>
                      <a:pt x="161" y="199"/>
                    </a:cubicBezTo>
                    <a:cubicBezTo>
                      <a:pt x="162" y="198"/>
                      <a:pt x="158" y="197"/>
                      <a:pt x="158" y="197"/>
                    </a:cubicBezTo>
                    <a:cubicBezTo>
                      <a:pt x="158" y="197"/>
                      <a:pt x="163" y="197"/>
                      <a:pt x="162" y="196"/>
                    </a:cubicBezTo>
                    <a:cubicBezTo>
                      <a:pt x="162" y="195"/>
                      <a:pt x="163" y="195"/>
                      <a:pt x="161" y="194"/>
                    </a:cubicBezTo>
                    <a:cubicBezTo>
                      <a:pt x="161" y="194"/>
                      <a:pt x="158" y="194"/>
                      <a:pt x="158" y="193"/>
                    </a:cubicBezTo>
                    <a:cubicBezTo>
                      <a:pt x="158" y="193"/>
                      <a:pt x="163" y="192"/>
                      <a:pt x="163" y="192"/>
                    </a:cubicBezTo>
                    <a:cubicBezTo>
                      <a:pt x="165" y="192"/>
                      <a:pt x="164" y="189"/>
                      <a:pt x="162" y="189"/>
                    </a:cubicBezTo>
                    <a:cubicBezTo>
                      <a:pt x="161" y="188"/>
                      <a:pt x="158" y="187"/>
                      <a:pt x="161" y="186"/>
                    </a:cubicBezTo>
                    <a:cubicBezTo>
                      <a:pt x="163" y="186"/>
                      <a:pt x="166" y="187"/>
                      <a:pt x="167" y="185"/>
                    </a:cubicBezTo>
                    <a:cubicBezTo>
                      <a:pt x="167" y="185"/>
                      <a:pt x="165" y="183"/>
                      <a:pt x="165" y="183"/>
                    </a:cubicBezTo>
                    <a:cubicBezTo>
                      <a:pt x="165" y="182"/>
                      <a:pt x="167" y="182"/>
                      <a:pt x="167" y="182"/>
                    </a:cubicBezTo>
                    <a:cubicBezTo>
                      <a:pt x="168" y="181"/>
                      <a:pt x="170" y="181"/>
                      <a:pt x="172" y="182"/>
                    </a:cubicBezTo>
                    <a:cubicBezTo>
                      <a:pt x="172" y="182"/>
                      <a:pt x="174" y="182"/>
                      <a:pt x="174" y="182"/>
                    </a:cubicBezTo>
                    <a:cubicBezTo>
                      <a:pt x="175" y="181"/>
                      <a:pt x="173" y="180"/>
                      <a:pt x="173" y="179"/>
                    </a:cubicBezTo>
                    <a:cubicBezTo>
                      <a:pt x="174" y="178"/>
                      <a:pt x="177" y="174"/>
                      <a:pt x="179" y="176"/>
                    </a:cubicBezTo>
                    <a:cubicBezTo>
                      <a:pt x="178" y="175"/>
                      <a:pt x="175" y="181"/>
                      <a:pt x="176" y="181"/>
                    </a:cubicBezTo>
                    <a:cubicBezTo>
                      <a:pt x="177" y="182"/>
                      <a:pt x="179" y="179"/>
                      <a:pt x="181" y="179"/>
                    </a:cubicBezTo>
                    <a:cubicBezTo>
                      <a:pt x="181" y="179"/>
                      <a:pt x="183" y="180"/>
                      <a:pt x="183" y="180"/>
                    </a:cubicBezTo>
                    <a:cubicBezTo>
                      <a:pt x="183" y="180"/>
                      <a:pt x="183" y="178"/>
                      <a:pt x="183" y="178"/>
                    </a:cubicBezTo>
                    <a:cubicBezTo>
                      <a:pt x="186" y="179"/>
                      <a:pt x="186" y="178"/>
                      <a:pt x="187" y="177"/>
                    </a:cubicBezTo>
                    <a:cubicBezTo>
                      <a:pt x="188" y="176"/>
                      <a:pt x="189" y="176"/>
                      <a:pt x="190" y="176"/>
                    </a:cubicBezTo>
                    <a:cubicBezTo>
                      <a:pt x="192" y="175"/>
                      <a:pt x="192" y="174"/>
                      <a:pt x="193" y="173"/>
                    </a:cubicBezTo>
                    <a:cubicBezTo>
                      <a:pt x="194" y="172"/>
                      <a:pt x="196" y="170"/>
                      <a:pt x="197" y="168"/>
                    </a:cubicBezTo>
                    <a:cubicBezTo>
                      <a:pt x="199" y="166"/>
                      <a:pt x="199" y="165"/>
                      <a:pt x="201" y="165"/>
                    </a:cubicBezTo>
                    <a:cubicBezTo>
                      <a:pt x="202" y="164"/>
                      <a:pt x="205" y="164"/>
                      <a:pt x="205" y="162"/>
                    </a:cubicBezTo>
                    <a:cubicBezTo>
                      <a:pt x="204" y="162"/>
                      <a:pt x="203" y="157"/>
                      <a:pt x="203" y="157"/>
                    </a:cubicBezTo>
                    <a:cubicBezTo>
                      <a:pt x="204" y="157"/>
                      <a:pt x="207" y="160"/>
                      <a:pt x="208" y="160"/>
                    </a:cubicBezTo>
                    <a:cubicBezTo>
                      <a:pt x="209" y="161"/>
                      <a:pt x="210" y="161"/>
                      <a:pt x="211" y="161"/>
                    </a:cubicBezTo>
                    <a:cubicBezTo>
                      <a:pt x="211" y="161"/>
                      <a:pt x="213" y="160"/>
                      <a:pt x="213" y="160"/>
                    </a:cubicBezTo>
                    <a:cubicBezTo>
                      <a:pt x="214" y="160"/>
                      <a:pt x="215" y="161"/>
                      <a:pt x="216" y="160"/>
                    </a:cubicBezTo>
                    <a:cubicBezTo>
                      <a:pt x="216" y="160"/>
                      <a:pt x="214" y="158"/>
                      <a:pt x="217" y="159"/>
                    </a:cubicBezTo>
                    <a:cubicBezTo>
                      <a:pt x="219" y="159"/>
                      <a:pt x="221" y="159"/>
                      <a:pt x="223" y="158"/>
                    </a:cubicBezTo>
                    <a:cubicBezTo>
                      <a:pt x="228" y="157"/>
                      <a:pt x="232" y="156"/>
                      <a:pt x="237" y="154"/>
                    </a:cubicBezTo>
                    <a:cubicBezTo>
                      <a:pt x="238" y="153"/>
                      <a:pt x="254" y="143"/>
                      <a:pt x="255" y="143"/>
                    </a:cubicBezTo>
                    <a:cubicBezTo>
                      <a:pt x="254" y="143"/>
                      <a:pt x="247" y="143"/>
                      <a:pt x="246" y="143"/>
                    </a:cubicBezTo>
                    <a:cubicBezTo>
                      <a:pt x="244" y="142"/>
                      <a:pt x="242" y="141"/>
                      <a:pt x="240" y="141"/>
                    </a:cubicBezTo>
                    <a:cubicBezTo>
                      <a:pt x="238" y="141"/>
                      <a:pt x="236" y="142"/>
                      <a:pt x="235" y="142"/>
                    </a:cubicBezTo>
                    <a:cubicBezTo>
                      <a:pt x="233" y="143"/>
                      <a:pt x="233" y="141"/>
                      <a:pt x="232" y="142"/>
                    </a:cubicBezTo>
                    <a:cubicBezTo>
                      <a:pt x="231" y="142"/>
                      <a:pt x="230" y="144"/>
                      <a:pt x="229" y="144"/>
                    </a:cubicBezTo>
                    <a:cubicBezTo>
                      <a:pt x="225" y="144"/>
                      <a:pt x="232" y="140"/>
                      <a:pt x="233" y="141"/>
                    </a:cubicBezTo>
                    <a:cubicBezTo>
                      <a:pt x="232" y="140"/>
                      <a:pt x="229" y="141"/>
                      <a:pt x="228" y="141"/>
                    </a:cubicBezTo>
                    <a:cubicBezTo>
                      <a:pt x="225" y="141"/>
                      <a:pt x="223" y="140"/>
                      <a:pt x="221" y="140"/>
                    </a:cubicBezTo>
                    <a:cubicBezTo>
                      <a:pt x="222" y="140"/>
                      <a:pt x="225" y="138"/>
                      <a:pt x="226" y="137"/>
                    </a:cubicBezTo>
                    <a:cubicBezTo>
                      <a:pt x="226" y="134"/>
                      <a:pt x="228" y="135"/>
                      <a:pt x="229" y="136"/>
                    </a:cubicBezTo>
                    <a:cubicBezTo>
                      <a:pt x="231" y="136"/>
                      <a:pt x="239" y="134"/>
                      <a:pt x="240" y="133"/>
                    </a:cubicBezTo>
                    <a:cubicBezTo>
                      <a:pt x="240" y="132"/>
                      <a:pt x="235" y="131"/>
                      <a:pt x="234" y="130"/>
                    </a:cubicBezTo>
                    <a:cubicBezTo>
                      <a:pt x="235" y="131"/>
                      <a:pt x="239" y="132"/>
                      <a:pt x="240" y="132"/>
                    </a:cubicBezTo>
                    <a:cubicBezTo>
                      <a:pt x="241" y="133"/>
                      <a:pt x="245" y="133"/>
                      <a:pt x="245" y="135"/>
                    </a:cubicBezTo>
                    <a:cubicBezTo>
                      <a:pt x="244" y="138"/>
                      <a:pt x="246" y="139"/>
                      <a:pt x="248" y="139"/>
                    </a:cubicBezTo>
                    <a:cubicBezTo>
                      <a:pt x="248" y="139"/>
                      <a:pt x="254" y="139"/>
                      <a:pt x="253" y="138"/>
                    </a:cubicBezTo>
                    <a:cubicBezTo>
                      <a:pt x="253" y="138"/>
                      <a:pt x="253" y="140"/>
                      <a:pt x="254" y="140"/>
                    </a:cubicBezTo>
                    <a:cubicBezTo>
                      <a:pt x="256" y="139"/>
                      <a:pt x="257" y="136"/>
                      <a:pt x="257" y="134"/>
                    </a:cubicBezTo>
                    <a:cubicBezTo>
                      <a:pt x="257" y="133"/>
                      <a:pt x="257" y="129"/>
                      <a:pt x="255" y="130"/>
                    </a:cubicBezTo>
                    <a:cubicBezTo>
                      <a:pt x="253" y="132"/>
                      <a:pt x="254" y="130"/>
                      <a:pt x="253" y="129"/>
                    </a:cubicBezTo>
                    <a:cubicBezTo>
                      <a:pt x="251" y="127"/>
                      <a:pt x="248" y="126"/>
                      <a:pt x="245" y="124"/>
                    </a:cubicBezTo>
                    <a:cubicBezTo>
                      <a:pt x="244" y="123"/>
                      <a:pt x="243" y="123"/>
                      <a:pt x="242" y="122"/>
                    </a:cubicBezTo>
                    <a:cubicBezTo>
                      <a:pt x="242" y="122"/>
                      <a:pt x="238" y="123"/>
                      <a:pt x="238" y="124"/>
                    </a:cubicBezTo>
                    <a:cubicBezTo>
                      <a:pt x="238" y="124"/>
                      <a:pt x="239" y="123"/>
                      <a:pt x="238" y="123"/>
                    </a:cubicBezTo>
                    <a:cubicBezTo>
                      <a:pt x="238" y="123"/>
                      <a:pt x="237" y="122"/>
                      <a:pt x="237" y="122"/>
                    </a:cubicBezTo>
                    <a:cubicBezTo>
                      <a:pt x="237" y="121"/>
                      <a:pt x="241" y="122"/>
                      <a:pt x="241" y="121"/>
                    </a:cubicBezTo>
                    <a:cubicBezTo>
                      <a:pt x="241" y="119"/>
                      <a:pt x="241" y="118"/>
                      <a:pt x="238" y="118"/>
                    </a:cubicBezTo>
                    <a:cubicBezTo>
                      <a:pt x="236" y="119"/>
                      <a:pt x="235" y="121"/>
                      <a:pt x="233" y="119"/>
                    </a:cubicBezTo>
                    <a:cubicBezTo>
                      <a:pt x="233" y="119"/>
                      <a:pt x="229" y="119"/>
                      <a:pt x="229" y="118"/>
                    </a:cubicBezTo>
                    <a:cubicBezTo>
                      <a:pt x="229" y="116"/>
                      <a:pt x="234" y="119"/>
                      <a:pt x="234" y="119"/>
                    </a:cubicBezTo>
                    <a:cubicBezTo>
                      <a:pt x="235" y="119"/>
                      <a:pt x="240" y="118"/>
                      <a:pt x="240" y="117"/>
                    </a:cubicBezTo>
                    <a:cubicBezTo>
                      <a:pt x="241" y="117"/>
                      <a:pt x="236" y="115"/>
                      <a:pt x="235" y="115"/>
                    </a:cubicBezTo>
                    <a:cubicBezTo>
                      <a:pt x="233" y="115"/>
                      <a:pt x="230" y="115"/>
                      <a:pt x="228" y="116"/>
                    </a:cubicBezTo>
                    <a:cubicBezTo>
                      <a:pt x="229" y="116"/>
                      <a:pt x="233" y="113"/>
                      <a:pt x="233" y="114"/>
                    </a:cubicBezTo>
                    <a:cubicBezTo>
                      <a:pt x="233" y="113"/>
                      <a:pt x="229" y="113"/>
                      <a:pt x="229" y="112"/>
                    </a:cubicBezTo>
                    <a:cubicBezTo>
                      <a:pt x="232" y="113"/>
                      <a:pt x="235" y="115"/>
                      <a:pt x="238" y="113"/>
                    </a:cubicBezTo>
                    <a:cubicBezTo>
                      <a:pt x="238" y="113"/>
                      <a:pt x="241" y="112"/>
                      <a:pt x="241" y="111"/>
                    </a:cubicBezTo>
                    <a:cubicBezTo>
                      <a:pt x="240" y="110"/>
                      <a:pt x="238" y="109"/>
                      <a:pt x="238" y="108"/>
                    </a:cubicBezTo>
                    <a:cubicBezTo>
                      <a:pt x="238" y="109"/>
                      <a:pt x="241" y="110"/>
                      <a:pt x="242" y="110"/>
                    </a:cubicBezTo>
                    <a:cubicBezTo>
                      <a:pt x="244" y="111"/>
                      <a:pt x="243" y="109"/>
                      <a:pt x="245" y="109"/>
                    </a:cubicBezTo>
                    <a:cubicBezTo>
                      <a:pt x="246" y="109"/>
                      <a:pt x="254" y="111"/>
                      <a:pt x="254" y="111"/>
                    </a:cubicBezTo>
                    <a:cubicBezTo>
                      <a:pt x="253" y="111"/>
                      <a:pt x="246" y="110"/>
                      <a:pt x="246" y="110"/>
                    </a:cubicBezTo>
                    <a:cubicBezTo>
                      <a:pt x="248" y="114"/>
                      <a:pt x="254" y="113"/>
                      <a:pt x="257" y="113"/>
                    </a:cubicBezTo>
                    <a:cubicBezTo>
                      <a:pt x="258" y="112"/>
                      <a:pt x="261" y="113"/>
                      <a:pt x="262" y="112"/>
                    </a:cubicBezTo>
                    <a:cubicBezTo>
                      <a:pt x="265" y="111"/>
                      <a:pt x="264" y="109"/>
                      <a:pt x="262" y="108"/>
                    </a:cubicBezTo>
                    <a:cubicBezTo>
                      <a:pt x="261" y="107"/>
                      <a:pt x="258" y="106"/>
                      <a:pt x="257" y="106"/>
                    </a:cubicBezTo>
                    <a:cubicBezTo>
                      <a:pt x="256" y="106"/>
                      <a:pt x="257" y="109"/>
                      <a:pt x="257" y="110"/>
                    </a:cubicBezTo>
                    <a:cubicBezTo>
                      <a:pt x="256" y="109"/>
                      <a:pt x="256" y="108"/>
                      <a:pt x="255" y="107"/>
                    </a:cubicBezTo>
                    <a:cubicBezTo>
                      <a:pt x="255" y="106"/>
                      <a:pt x="254" y="107"/>
                      <a:pt x="253" y="106"/>
                    </a:cubicBezTo>
                    <a:cubicBezTo>
                      <a:pt x="254" y="107"/>
                      <a:pt x="256" y="101"/>
                      <a:pt x="256" y="100"/>
                    </a:cubicBezTo>
                    <a:cubicBezTo>
                      <a:pt x="256" y="100"/>
                      <a:pt x="257" y="103"/>
                      <a:pt x="257" y="103"/>
                    </a:cubicBezTo>
                    <a:cubicBezTo>
                      <a:pt x="257" y="105"/>
                      <a:pt x="257" y="106"/>
                      <a:pt x="258" y="106"/>
                    </a:cubicBezTo>
                    <a:cubicBezTo>
                      <a:pt x="261" y="106"/>
                      <a:pt x="263" y="105"/>
                      <a:pt x="265" y="105"/>
                    </a:cubicBezTo>
                    <a:cubicBezTo>
                      <a:pt x="266" y="105"/>
                      <a:pt x="272" y="103"/>
                      <a:pt x="270" y="101"/>
                    </a:cubicBezTo>
                    <a:cubicBezTo>
                      <a:pt x="268" y="100"/>
                      <a:pt x="267" y="102"/>
                      <a:pt x="266" y="101"/>
                    </a:cubicBezTo>
                    <a:cubicBezTo>
                      <a:pt x="266" y="100"/>
                      <a:pt x="266" y="100"/>
                      <a:pt x="266" y="99"/>
                    </a:cubicBezTo>
                    <a:cubicBezTo>
                      <a:pt x="267" y="98"/>
                      <a:pt x="266" y="97"/>
                      <a:pt x="265" y="97"/>
                    </a:cubicBezTo>
                    <a:cubicBezTo>
                      <a:pt x="265" y="96"/>
                      <a:pt x="262" y="96"/>
                      <a:pt x="261" y="96"/>
                    </a:cubicBezTo>
                    <a:cubicBezTo>
                      <a:pt x="259" y="96"/>
                      <a:pt x="258" y="98"/>
                      <a:pt x="256" y="96"/>
                    </a:cubicBezTo>
                    <a:cubicBezTo>
                      <a:pt x="260" y="99"/>
                      <a:pt x="262" y="91"/>
                      <a:pt x="266" y="95"/>
                    </a:cubicBezTo>
                    <a:cubicBezTo>
                      <a:pt x="267" y="97"/>
                      <a:pt x="269" y="94"/>
                      <a:pt x="269" y="92"/>
                    </a:cubicBezTo>
                    <a:cubicBezTo>
                      <a:pt x="269" y="91"/>
                      <a:pt x="266" y="88"/>
                      <a:pt x="266" y="88"/>
                    </a:cubicBezTo>
                    <a:cubicBezTo>
                      <a:pt x="266" y="87"/>
                      <a:pt x="269" y="90"/>
                      <a:pt x="269" y="91"/>
                    </a:cubicBezTo>
                    <a:cubicBezTo>
                      <a:pt x="269" y="92"/>
                      <a:pt x="271" y="90"/>
                      <a:pt x="270" y="88"/>
                    </a:cubicBezTo>
                    <a:cubicBezTo>
                      <a:pt x="269" y="87"/>
                      <a:pt x="267" y="85"/>
                      <a:pt x="266" y="84"/>
                    </a:cubicBezTo>
                    <a:cubicBezTo>
                      <a:pt x="264" y="84"/>
                      <a:pt x="261" y="85"/>
                      <a:pt x="259" y="84"/>
                    </a:cubicBezTo>
                    <a:cubicBezTo>
                      <a:pt x="258" y="83"/>
                      <a:pt x="258" y="81"/>
                      <a:pt x="256" y="81"/>
                    </a:cubicBezTo>
                    <a:cubicBezTo>
                      <a:pt x="256" y="80"/>
                      <a:pt x="252" y="81"/>
                      <a:pt x="253" y="80"/>
                    </a:cubicBezTo>
                    <a:cubicBezTo>
                      <a:pt x="254" y="78"/>
                      <a:pt x="254" y="77"/>
                      <a:pt x="256" y="79"/>
                    </a:cubicBezTo>
                    <a:cubicBezTo>
                      <a:pt x="258" y="81"/>
                      <a:pt x="260" y="78"/>
                      <a:pt x="262" y="77"/>
                    </a:cubicBezTo>
                    <a:cubicBezTo>
                      <a:pt x="265" y="75"/>
                      <a:pt x="271" y="81"/>
                      <a:pt x="274" y="78"/>
                    </a:cubicBezTo>
                    <a:cubicBezTo>
                      <a:pt x="275" y="77"/>
                      <a:pt x="275" y="72"/>
                      <a:pt x="272" y="73"/>
                    </a:cubicBezTo>
                    <a:cubicBezTo>
                      <a:pt x="271" y="73"/>
                      <a:pt x="270" y="74"/>
                      <a:pt x="269" y="73"/>
                    </a:cubicBezTo>
                    <a:cubicBezTo>
                      <a:pt x="267" y="73"/>
                      <a:pt x="265" y="72"/>
                      <a:pt x="263" y="70"/>
                    </a:cubicBezTo>
                    <a:cubicBezTo>
                      <a:pt x="260" y="68"/>
                      <a:pt x="271" y="71"/>
                      <a:pt x="271" y="70"/>
                    </a:cubicBezTo>
                    <a:cubicBezTo>
                      <a:pt x="270" y="68"/>
                      <a:pt x="265" y="67"/>
                      <a:pt x="263" y="66"/>
                    </a:cubicBezTo>
                    <a:cubicBezTo>
                      <a:pt x="260" y="65"/>
                      <a:pt x="260" y="66"/>
                      <a:pt x="259" y="68"/>
                    </a:cubicBezTo>
                    <a:cubicBezTo>
                      <a:pt x="259" y="69"/>
                      <a:pt x="257" y="70"/>
                      <a:pt x="256" y="69"/>
                    </a:cubicBezTo>
                    <a:cubicBezTo>
                      <a:pt x="255" y="69"/>
                      <a:pt x="258" y="65"/>
                      <a:pt x="258" y="64"/>
                    </a:cubicBezTo>
                    <a:cubicBezTo>
                      <a:pt x="258" y="63"/>
                      <a:pt x="259" y="61"/>
                      <a:pt x="260" y="60"/>
                    </a:cubicBezTo>
                    <a:cubicBezTo>
                      <a:pt x="260" y="59"/>
                      <a:pt x="260" y="57"/>
                      <a:pt x="261" y="57"/>
                    </a:cubicBezTo>
                    <a:cubicBezTo>
                      <a:pt x="262" y="57"/>
                      <a:pt x="264" y="57"/>
                      <a:pt x="265" y="56"/>
                    </a:cubicBezTo>
                    <a:cubicBezTo>
                      <a:pt x="265" y="56"/>
                      <a:pt x="270" y="51"/>
                      <a:pt x="270" y="52"/>
                    </a:cubicBezTo>
                    <a:cubicBezTo>
                      <a:pt x="270" y="52"/>
                      <a:pt x="268" y="51"/>
                      <a:pt x="268" y="51"/>
                    </a:cubicBezTo>
                    <a:cubicBezTo>
                      <a:pt x="268" y="50"/>
                      <a:pt x="268" y="49"/>
                      <a:pt x="268" y="48"/>
                    </a:cubicBezTo>
                    <a:cubicBezTo>
                      <a:pt x="268" y="46"/>
                      <a:pt x="269" y="46"/>
                      <a:pt x="271" y="46"/>
                    </a:cubicBezTo>
                    <a:cubicBezTo>
                      <a:pt x="273" y="46"/>
                      <a:pt x="281" y="43"/>
                      <a:pt x="276" y="43"/>
                    </a:cubicBezTo>
                    <a:cubicBezTo>
                      <a:pt x="273" y="43"/>
                      <a:pt x="268" y="42"/>
                      <a:pt x="266" y="44"/>
                    </a:cubicBezTo>
                    <a:cubicBezTo>
                      <a:pt x="265" y="45"/>
                      <a:pt x="265" y="47"/>
                      <a:pt x="263" y="46"/>
                    </a:cubicBezTo>
                    <a:cubicBezTo>
                      <a:pt x="261" y="45"/>
                      <a:pt x="263" y="43"/>
                      <a:pt x="264" y="42"/>
                    </a:cubicBezTo>
                    <a:cubicBezTo>
                      <a:pt x="266" y="39"/>
                      <a:pt x="270" y="41"/>
                      <a:pt x="273" y="41"/>
                    </a:cubicBezTo>
                    <a:cubicBezTo>
                      <a:pt x="277" y="41"/>
                      <a:pt x="281" y="42"/>
                      <a:pt x="283" y="38"/>
                    </a:cubicBezTo>
                    <a:cubicBezTo>
                      <a:pt x="284" y="38"/>
                      <a:pt x="280" y="37"/>
                      <a:pt x="280" y="37"/>
                    </a:cubicBezTo>
                    <a:cubicBezTo>
                      <a:pt x="278" y="36"/>
                      <a:pt x="276" y="37"/>
                      <a:pt x="274" y="37"/>
                    </a:cubicBezTo>
                    <a:cubicBezTo>
                      <a:pt x="272" y="37"/>
                      <a:pt x="271" y="36"/>
                      <a:pt x="269" y="36"/>
                    </a:cubicBezTo>
                    <a:cubicBezTo>
                      <a:pt x="268" y="36"/>
                      <a:pt x="266" y="36"/>
                      <a:pt x="265" y="36"/>
                    </a:cubicBezTo>
                    <a:cubicBezTo>
                      <a:pt x="266" y="37"/>
                      <a:pt x="269" y="36"/>
                      <a:pt x="271" y="36"/>
                    </a:cubicBezTo>
                    <a:cubicBezTo>
                      <a:pt x="274" y="36"/>
                      <a:pt x="276" y="35"/>
                      <a:pt x="279" y="35"/>
                    </a:cubicBezTo>
                    <a:cubicBezTo>
                      <a:pt x="283" y="36"/>
                      <a:pt x="285" y="34"/>
                      <a:pt x="288" y="34"/>
                    </a:cubicBezTo>
                    <a:cubicBezTo>
                      <a:pt x="289" y="34"/>
                      <a:pt x="291" y="34"/>
                      <a:pt x="291" y="33"/>
                    </a:cubicBezTo>
                    <a:cubicBezTo>
                      <a:pt x="291" y="33"/>
                      <a:pt x="289" y="31"/>
                      <a:pt x="290" y="31"/>
                    </a:cubicBezTo>
                    <a:cubicBezTo>
                      <a:pt x="295" y="30"/>
                      <a:pt x="300" y="29"/>
                      <a:pt x="304" y="26"/>
                    </a:cubicBezTo>
                    <a:cubicBezTo>
                      <a:pt x="305" y="25"/>
                      <a:pt x="301" y="24"/>
                      <a:pt x="301" y="24"/>
                    </a:cubicBezTo>
                    <a:cubicBezTo>
                      <a:pt x="298" y="23"/>
                      <a:pt x="295" y="22"/>
                      <a:pt x="293" y="22"/>
                    </a:cubicBezTo>
                    <a:cubicBezTo>
                      <a:pt x="287" y="21"/>
                      <a:pt x="282" y="20"/>
                      <a:pt x="277" y="25"/>
                    </a:cubicBezTo>
                    <a:cubicBezTo>
                      <a:pt x="275" y="28"/>
                      <a:pt x="273" y="26"/>
                      <a:pt x="269" y="26"/>
                    </a:cubicBezTo>
                    <a:cubicBezTo>
                      <a:pt x="268" y="26"/>
                      <a:pt x="264" y="29"/>
                      <a:pt x="265" y="26"/>
                    </a:cubicBezTo>
                    <a:cubicBezTo>
                      <a:pt x="265" y="24"/>
                      <a:pt x="260" y="27"/>
                      <a:pt x="259" y="28"/>
                    </a:cubicBezTo>
                    <a:cubicBezTo>
                      <a:pt x="257" y="29"/>
                      <a:pt x="255" y="30"/>
                      <a:pt x="253" y="31"/>
                    </a:cubicBezTo>
                    <a:cubicBezTo>
                      <a:pt x="252" y="31"/>
                      <a:pt x="244" y="37"/>
                      <a:pt x="244" y="37"/>
                    </a:cubicBezTo>
                    <a:cubicBezTo>
                      <a:pt x="242" y="35"/>
                      <a:pt x="264" y="22"/>
                      <a:pt x="251" y="19"/>
                    </a:cubicBezTo>
                    <a:cubicBezTo>
                      <a:pt x="246" y="19"/>
                      <a:pt x="247" y="22"/>
                      <a:pt x="243" y="24"/>
                    </a:cubicBezTo>
                    <a:cubicBezTo>
                      <a:pt x="240" y="25"/>
                      <a:pt x="238" y="25"/>
                      <a:pt x="235" y="26"/>
                    </a:cubicBezTo>
                    <a:cubicBezTo>
                      <a:pt x="234" y="26"/>
                      <a:pt x="229" y="28"/>
                      <a:pt x="228" y="28"/>
                    </a:cubicBezTo>
                    <a:cubicBezTo>
                      <a:pt x="226" y="25"/>
                      <a:pt x="233" y="24"/>
                      <a:pt x="235" y="24"/>
                    </a:cubicBezTo>
                    <a:cubicBezTo>
                      <a:pt x="235" y="23"/>
                      <a:pt x="241" y="22"/>
                      <a:pt x="238" y="21"/>
                    </a:cubicBezTo>
                    <a:cubicBezTo>
                      <a:pt x="235" y="20"/>
                      <a:pt x="232" y="20"/>
                      <a:pt x="229" y="20"/>
                    </a:cubicBezTo>
                    <a:cubicBezTo>
                      <a:pt x="221" y="20"/>
                      <a:pt x="213" y="21"/>
                      <a:pt x="205" y="23"/>
                    </a:cubicBezTo>
                    <a:cubicBezTo>
                      <a:pt x="205" y="23"/>
                      <a:pt x="202" y="25"/>
                      <a:pt x="201" y="24"/>
                    </a:cubicBezTo>
                    <a:cubicBezTo>
                      <a:pt x="201" y="22"/>
                      <a:pt x="200" y="22"/>
                      <a:pt x="202" y="22"/>
                    </a:cubicBezTo>
                    <a:cubicBezTo>
                      <a:pt x="206" y="20"/>
                      <a:pt x="210" y="19"/>
                      <a:pt x="214" y="18"/>
                    </a:cubicBezTo>
                    <a:cubicBezTo>
                      <a:pt x="221" y="17"/>
                      <a:pt x="229" y="18"/>
                      <a:pt x="237" y="18"/>
                    </a:cubicBezTo>
                    <a:cubicBezTo>
                      <a:pt x="239" y="18"/>
                      <a:pt x="241" y="18"/>
                      <a:pt x="243" y="18"/>
                    </a:cubicBezTo>
                    <a:cubicBezTo>
                      <a:pt x="247" y="16"/>
                      <a:pt x="252" y="16"/>
                      <a:pt x="256" y="14"/>
                    </a:cubicBezTo>
                    <a:cubicBezTo>
                      <a:pt x="258" y="14"/>
                      <a:pt x="259" y="13"/>
                      <a:pt x="256" y="12"/>
                    </a:cubicBezTo>
                    <a:cubicBezTo>
                      <a:pt x="254" y="11"/>
                      <a:pt x="250" y="10"/>
                      <a:pt x="248" y="11"/>
                    </a:cubicBezTo>
                    <a:cubicBezTo>
                      <a:pt x="246" y="11"/>
                      <a:pt x="246" y="10"/>
                      <a:pt x="244" y="9"/>
                    </a:cubicBezTo>
                    <a:cubicBezTo>
                      <a:pt x="242" y="9"/>
                      <a:pt x="240" y="11"/>
                      <a:pt x="238" y="11"/>
                    </a:cubicBezTo>
                    <a:cubicBezTo>
                      <a:pt x="238" y="11"/>
                      <a:pt x="240" y="8"/>
                      <a:pt x="241" y="8"/>
                    </a:cubicBezTo>
                    <a:cubicBezTo>
                      <a:pt x="242" y="6"/>
                      <a:pt x="238" y="6"/>
                      <a:pt x="237" y="6"/>
                    </a:cubicBezTo>
                    <a:cubicBezTo>
                      <a:pt x="231" y="7"/>
                      <a:pt x="226" y="7"/>
                      <a:pt x="220" y="6"/>
                    </a:cubicBezTo>
                    <a:cubicBezTo>
                      <a:pt x="215" y="6"/>
                      <a:pt x="211" y="8"/>
                      <a:pt x="206" y="8"/>
                    </a:cubicBezTo>
                    <a:cubicBezTo>
                      <a:pt x="204" y="8"/>
                      <a:pt x="201" y="8"/>
                      <a:pt x="199" y="8"/>
                    </a:cubicBezTo>
                    <a:cubicBezTo>
                      <a:pt x="197" y="9"/>
                      <a:pt x="194" y="8"/>
                      <a:pt x="193" y="9"/>
                    </a:cubicBezTo>
                    <a:cubicBezTo>
                      <a:pt x="196" y="8"/>
                      <a:pt x="199" y="8"/>
                      <a:pt x="202" y="7"/>
                    </a:cubicBezTo>
                    <a:cubicBezTo>
                      <a:pt x="207" y="7"/>
                      <a:pt x="211" y="6"/>
                      <a:pt x="215" y="6"/>
                    </a:cubicBezTo>
                    <a:cubicBezTo>
                      <a:pt x="217" y="6"/>
                      <a:pt x="237" y="6"/>
                      <a:pt x="237" y="4"/>
                    </a:cubicBezTo>
                    <a:cubicBezTo>
                      <a:pt x="236" y="4"/>
                      <a:pt x="233" y="3"/>
                      <a:pt x="232" y="2"/>
                    </a:cubicBezTo>
                    <a:cubicBezTo>
                      <a:pt x="229" y="2"/>
                      <a:pt x="227" y="2"/>
                      <a:pt x="224" y="2"/>
                    </a:cubicBezTo>
                    <a:cubicBezTo>
                      <a:pt x="220" y="2"/>
                      <a:pt x="216" y="1"/>
                      <a:pt x="213" y="0"/>
                    </a:cubicBezTo>
                    <a:cubicBezTo>
                      <a:pt x="206" y="0"/>
                      <a:pt x="200" y="0"/>
                      <a:pt x="194" y="0"/>
                    </a:cubicBezTo>
                    <a:cubicBezTo>
                      <a:pt x="191" y="1"/>
                      <a:pt x="188" y="1"/>
                      <a:pt x="185" y="1"/>
                    </a:cubicBezTo>
                    <a:cubicBezTo>
                      <a:pt x="184" y="1"/>
                      <a:pt x="183" y="3"/>
                      <a:pt x="183" y="3"/>
                    </a:cubicBezTo>
                    <a:cubicBezTo>
                      <a:pt x="181" y="3"/>
                      <a:pt x="179" y="2"/>
                      <a:pt x="177" y="2"/>
                    </a:cubicBezTo>
                    <a:cubicBezTo>
                      <a:pt x="176" y="2"/>
                      <a:pt x="175" y="3"/>
                      <a:pt x="173" y="3"/>
                    </a:cubicBezTo>
                    <a:cubicBezTo>
                      <a:pt x="171" y="3"/>
                      <a:pt x="171" y="4"/>
                      <a:pt x="173" y="4"/>
                    </a:cubicBezTo>
                    <a:cubicBezTo>
                      <a:pt x="176" y="5"/>
                      <a:pt x="179" y="5"/>
                      <a:pt x="181" y="6"/>
                    </a:cubicBezTo>
                    <a:cubicBezTo>
                      <a:pt x="180" y="5"/>
                      <a:pt x="174" y="7"/>
                      <a:pt x="173" y="8"/>
                    </a:cubicBezTo>
                    <a:cubicBezTo>
                      <a:pt x="173" y="8"/>
                      <a:pt x="170" y="8"/>
                      <a:pt x="170" y="8"/>
                    </a:cubicBezTo>
                    <a:cubicBezTo>
                      <a:pt x="170" y="8"/>
                      <a:pt x="172" y="10"/>
                      <a:pt x="172" y="10"/>
                    </a:cubicBezTo>
                    <a:cubicBezTo>
                      <a:pt x="171" y="10"/>
                      <a:pt x="169" y="9"/>
                      <a:pt x="168" y="8"/>
                    </a:cubicBezTo>
                    <a:cubicBezTo>
                      <a:pt x="167" y="7"/>
                      <a:pt x="164" y="8"/>
                      <a:pt x="163" y="8"/>
                    </a:cubicBezTo>
                    <a:cubicBezTo>
                      <a:pt x="160" y="7"/>
                      <a:pt x="157" y="6"/>
                      <a:pt x="154" y="5"/>
                    </a:cubicBezTo>
                    <a:cubicBezTo>
                      <a:pt x="152" y="4"/>
                      <a:pt x="150" y="6"/>
                      <a:pt x="147" y="6"/>
                    </a:cubicBezTo>
                    <a:cubicBezTo>
                      <a:pt x="146" y="6"/>
                      <a:pt x="140" y="5"/>
                      <a:pt x="140" y="7"/>
                    </a:cubicBezTo>
                    <a:cubicBezTo>
                      <a:pt x="139" y="7"/>
                      <a:pt x="153" y="9"/>
                      <a:pt x="155" y="10"/>
                    </a:cubicBezTo>
                    <a:cubicBezTo>
                      <a:pt x="158" y="10"/>
                      <a:pt x="161" y="10"/>
                      <a:pt x="163" y="11"/>
                    </a:cubicBezTo>
                    <a:cubicBezTo>
                      <a:pt x="164" y="11"/>
                      <a:pt x="165" y="11"/>
                      <a:pt x="166" y="12"/>
                    </a:cubicBezTo>
                    <a:cubicBezTo>
                      <a:pt x="166" y="12"/>
                      <a:pt x="166" y="15"/>
                      <a:pt x="166" y="15"/>
                    </a:cubicBezTo>
                    <a:cubicBezTo>
                      <a:pt x="166" y="16"/>
                      <a:pt x="165" y="14"/>
                      <a:pt x="165" y="13"/>
                    </a:cubicBezTo>
                    <a:cubicBezTo>
                      <a:pt x="164" y="12"/>
                      <a:pt x="161" y="12"/>
                      <a:pt x="160" y="11"/>
                    </a:cubicBezTo>
                    <a:cubicBezTo>
                      <a:pt x="160" y="11"/>
                      <a:pt x="157" y="11"/>
                      <a:pt x="157" y="11"/>
                    </a:cubicBezTo>
                    <a:cubicBezTo>
                      <a:pt x="157" y="12"/>
                      <a:pt x="158" y="14"/>
                      <a:pt x="158" y="14"/>
                    </a:cubicBezTo>
                    <a:cubicBezTo>
                      <a:pt x="156" y="14"/>
                      <a:pt x="155" y="11"/>
                      <a:pt x="154" y="11"/>
                    </a:cubicBezTo>
                    <a:cubicBezTo>
                      <a:pt x="152" y="11"/>
                      <a:pt x="150" y="11"/>
                      <a:pt x="148" y="10"/>
                    </a:cubicBezTo>
                    <a:cubicBezTo>
                      <a:pt x="147" y="10"/>
                      <a:pt x="139" y="10"/>
                      <a:pt x="139" y="10"/>
                    </a:cubicBezTo>
                    <a:cubicBezTo>
                      <a:pt x="138" y="12"/>
                      <a:pt x="151" y="17"/>
                      <a:pt x="151" y="17"/>
                    </a:cubicBezTo>
                    <a:cubicBezTo>
                      <a:pt x="151" y="18"/>
                      <a:pt x="146" y="17"/>
                      <a:pt x="146" y="17"/>
                    </a:cubicBezTo>
                    <a:cubicBezTo>
                      <a:pt x="143" y="17"/>
                      <a:pt x="142" y="16"/>
                      <a:pt x="143" y="19"/>
                    </a:cubicBezTo>
                    <a:cubicBezTo>
                      <a:pt x="142" y="19"/>
                      <a:pt x="141" y="18"/>
                      <a:pt x="140" y="17"/>
                    </a:cubicBezTo>
                    <a:cubicBezTo>
                      <a:pt x="140" y="16"/>
                      <a:pt x="142" y="17"/>
                      <a:pt x="143" y="16"/>
                    </a:cubicBezTo>
                    <a:cubicBezTo>
                      <a:pt x="143" y="16"/>
                      <a:pt x="141" y="14"/>
                      <a:pt x="140" y="14"/>
                    </a:cubicBezTo>
                    <a:cubicBezTo>
                      <a:pt x="138" y="13"/>
                      <a:pt x="136" y="12"/>
                      <a:pt x="133" y="12"/>
                    </a:cubicBezTo>
                    <a:cubicBezTo>
                      <a:pt x="132" y="12"/>
                      <a:pt x="130" y="11"/>
                      <a:pt x="129" y="12"/>
                    </a:cubicBezTo>
                    <a:cubicBezTo>
                      <a:pt x="128" y="12"/>
                      <a:pt x="131" y="15"/>
                      <a:pt x="131" y="15"/>
                    </a:cubicBezTo>
                    <a:cubicBezTo>
                      <a:pt x="134" y="17"/>
                      <a:pt x="138" y="17"/>
                      <a:pt x="142" y="20"/>
                    </a:cubicBezTo>
                    <a:cubicBezTo>
                      <a:pt x="143" y="20"/>
                      <a:pt x="144" y="21"/>
                      <a:pt x="143" y="22"/>
                    </a:cubicBezTo>
                    <a:cubicBezTo>
                      <a:pt x="141" y="24"/>
                      <a:pt x="139" y="22"/>
                      <a:pt x="137" y="21"/>
                    </a:cubicBezTo>
                    <a:cubicBezTo>
                      <a:pt x="132" y="18"/>
                      <a:pt x="126" y="16"/>
                      <a:pt x="120" y="15"/>
                    </a:cubicBezTo>
                    <a:cubicBezTo>
                      <a:pt x="117" y="14"/>
                      <a:pt x="114" y="13"/>
                      <a:pt x="111" y="14"/>
                    </a:cubicBezTo>
                    <a:cubicBezTo>
                      <a:pt x="110" y="14"/>
                      <a:pt x="113" y="17"/>
                      <a:pt x="113" y="18"/>
                    </a:cubicBezTo>
                    <a:cubicBezTo>
                      <a:pt x="113" y="18"/>
                      <a:pt x="117" y="21"/>
                      <a:pt x="117" y="21"/>
                    </a:cubicBezTo>
                    <a:cubicBezTo>
                      <a:pt x="117" y="22"/>
                      <a:pt x="111" y="21"/>
                      <a:pt x="111" y="21"/>
                    </a:cubicBezTo>
                    <a:cubicBezTo>
                      <a:pt x="111" y="23"/>
                      <a:pt x="115" y="22"/>
                      <a:pt x="115" y="24"/>
                    </a:cubicBezTo>
                    <a:cubicBezTo>
                      <a:pt x="115" y="24"/>
                      <a:pt x="111" y="23"/>
                      <a:pt x="110" y="22"/>
                    </a:cubicBezTo>
                    <a:cubicBezTo>
                      <a:pt x="108" y="21"/>
                      <a:pt x="106" y="21"/>
                      <a:pt x="103" y="20"/>
                    </a:cubicBezTo>
                    <a:cubicBezTo>
                      <a:pt x="101" y="19"/>
                      <a:pt x="101" y="20"/>
                      <a:pt x="101" y="22"/>
                    </a:cubicBezTo>
                    <a:cubicBezTo>
                      <a:pt x="100" y="23"/>
                      <a:pt x="99" y="23"/>
                      <a:pt x="98" y="23"/>
                    </a:cubicBezTo>
                    <a:cubicBezTo>
                      <a:pt x="98" y="24"/>
                      <a:pt x="98" y="26"/>
                      <a:pt x="97" y="26"/>
                    </a:cubicBezTo>
                    <a:cubicBezTo>
                      <a:pt x="97" y="27"/>
                      <a:pt x="97" y="24"/>
                      <a:pt x="97" y="23"/>
                    </a:cubicBezTo>
                    <a:cubicBezTo>
                      <a:pt x="97" y="22"/>
                      <a:pt x="98" y="21"/>
                      <a:pt x="98" y="20"/>
                    </a:cubicBezTo>
                    <a:cubicBezTo>
                      <a:pt x="97" y="16"/>
                      <a:pt x="93" y="16"/>
                      <a:pt x="90" y="16"/>
                    </a:cubicBezTo>
                    <a:cubicBezTo>
                      <a:pt x="86" y="17"/>
                      <a:pt x="82" y="18"/>
                      <a:pt x="78" y="18"/>
                    </a:cubicBezTo>
                    <a:cubicBezTo>
                      <a:pt x="77" y="19"/>
                      <a:pt x="75" y="19"/>
                      <a:pt x="74" y="19"/>
                    </a:cubicBezTo>
                    <a:cubicBezTo>
                      <a:pt x="74" y="19"/>
                      <a:pt x="69" y="20"/>
                      <a:pt x="69" y="20"/>
                    </a:cubicBezTo>
                    <a:cubicBezTo>
                      <a:pt x="70" y="21"/>
                      <a:pt x="72" y="21"/>
                      <a:pt x="73" y="21"/>
                    </a:cubicBezTo>
                    <a:cubicBezTo>
                      <a:pt x="74" y="22"/>
                      <a:pt x="75" y="23"/>
                      <a:pt x="77" y="24"/>
                    </a:cubicBezTo>
                    <a:cubicBezTo>
                      <a:pt x="77" y="24"/>
                      <a:pt x="81" y="27"/>
                      <a:pt x="81" y="27"/>
                    </a:cubicBezTo>
                    <a:cubicBezTo>
                      <a:pt x="80" y="27"/>
                      <a:pt x="76" y="25"/>
                      <a:pt x="75" y="25"/>
                    </a:cubicBezTo>
                    <a:cubicBezTo>
                      <a:pt x="73" y="24"/>
                      <a:pt x="72" y="22"/>
                      <a:pt x="70" y="22"/>
                    </a:cubicBezTo>
                    <a:cubicBezTo>
                      <a:pt x="67" y="21"/>
                      <a:pt x="64" y="22"/>
                      <a:pt x="61" y="22"/>
                    </a:cubicBezTo>
                    <a:cubicBezTo>
                      <a:pt x="58" y="23"/>
                      <a:pt x="58" y="22"/>
                      <a:pt x="60" y="25"/>
                    </a:cubicBezTo>
                    <a:cubicBezTo>
                      <a:pt x="60" y="26"/>
                      <a:pt x="60" y="29"/>
                      <a:pt x="60" y="30"/>
                    </a:cubicBezTo>
                    <a:cubicBezTo>
                      <a:pt x="60" y="32"/>
                      <a:pt x="56" y="30"/>
                      <a:pt x="55" y="30"/>
                    </a:cubicBezTo>
                    <a:cubicBezTo>
                      <a:pt x="54" y="30"/>
                      <a:pt x="51" y="28"/>
                      <a:pt x="50" y="30"/>
                    </a:cubicBezTo>
                    <a:cubicBezTo>
                      <a:pt x="49" y="31"/>
                      <a:pt x="50" y="34"/>
                      <a:pt x="50" y="34"/>
                    </a:cubicBezTo>
                    <a:cubicBezTo>
                      <a:pt x="49" y="35"/>
                      <a:pt x="48" y="33"/>
                      <a:pt x="47" y="32"/>
                    </a:cubicBezTo>
                    <a:cubicBezTo>
                      <a:pt x="45" y="31"/>
                      <a:pt x="43" y="31"/>
                      <a:pt x="42" y="32"/>
                    </a:cubicBezTo>
                    <a:cubicBezTo>
                      <a:pt x="39" y="34"/>
                      <a:pt x="36" y="36"/>
                      <a:pt x="32" y="37"/>
                    </a:cubicBezTo>
                    <a:cubicBezTo>
                      <a:pt x="31" y="38"/>
                      <a:pt x="34" y="37"/>
                      <a:pt x="32" y="3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5" name="Freeform 777">
                <a:extLst>
                  <a:ext uri="{FF2B5EF4-FFF2-40B4-BE49-F238E27FC236}">
                    <a16:creationId xmlns:a16="http://schemas.microsoft.com/office/drawing/2014/main" id="{3C837C44-FB80-774F-B8AA-45D9CE3B0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5458" y="5106729"/>
                <a:ext cx="136504" cy="101424"/>
              </a:xfrm>
              <a:custGeom>
                <a:avLst/>
                <a:gdLst>
                  <a:gd name="T0" fmla="*/ 16 w 16"/>
                  <a:gd name="T1" fmla="*/ 6 h 11"/>
                  <a:gd name="T2" fmla="*/ 11 w 16"/>
                  <a:gd name="T3" fmla="*/ 3 h 11"/>
                  <a:gd name="T4" fmla="*/ 5 w 16"/>
                  <a:gd name="T5" fmla="*/ 1 h 11"/>
                  <a:gd name="T6" fmla="*/ 1 w 16"/>
                  <a:gd name="T7" fmla="*/ 1 h 11"/>
                  <a:gd name="T8" fmla="*/ 3 w 16"/>
                  <a:gd name="T9" fmla="*/ 3 h 11"/>
                  <a:gd name="T10" fmla="*/ 1 w 16"/>
                  <a:gd name="T11" fmla="*/ 7 h 11"/>
                  <a:gd name="T12" fmla="*/ 5 w 16"/>
                  <a:gd name="T13" fmla="*/ 7 h 11"/>
                  <a:gd name="T14" fmla="*/ 5 w 16"/>
                  <a:gd name="T15" fmla="*/ 9 h 11"/>
                  <a:gd name="T16" fmla="*/ 16 w 16"/>
                  <a:gd name="T17" fmla="*/ 6 h 11"/>
                  <a:gd name="T18" fmla="*/ 16 w 16"/>
                  <a:gd name="T1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1">
                    <a:moveTo>
                      <a:pt x="16" y="6"/>
                    </a:moveTo>
                    <a:cubicBezTo>
                      <a:pt x="15" y="5"/>
                      <a:pt x="11" y="3"/>
                      <a:pt x="11" y="3"/>
                    </a:cubicBezTo>
                    <a:cubicBezTo>
                      <a:pt x="9" y="2"/>
                      <a:pt x="7" y="1"/>
                      <a:pt x="5" y="1"/>
                    </a:cubicBezTo>
                    <a:cubicBezTo>
                      <a:pt x="4" y="1"/>
                      <a:pt x="2" y="0"/>
                      <a:pt x="1" y="1"/>
                    </a:cubicBezTo>
                    <a:cubicBezTo>
                      <a:pt x="0" y="2"/>
                      <a:pt x="3" y="3"/>
                      <a:pt x="3" y="3"/>
                    </a:cubicBezTo>
                    <a:cubicBezTo>
                      <a:pt x="2" y="3"/>
                      <a:pt x="0" y="6"/>
                      <a:pt x="1" y="7"/>
                    </a:cubicBezTo>
                    <a:cubicBezTo>
                      <a:pt x="2" y="7"/>
                      <a:pt x="4" y="6"/>
                      <a:pt x="5" y="7"/>
                    </a:cubicBezTo>
                    <a:cubicBezTo>
                      <a:pt x="7" y="8"/>
                      <a:pt x="5" y="8"/>
                      <a:pt x="5" y="9"/>
                    </a:cubicBezTo>
                    <a:cubicBezTo>
                      <a:pt x="5" y="11"/>
                      <a:pt x="16" y="8"/>
                      <a:pt x="16" y="6"/>
                    </a:cubicBezTo>
                    <a:cubicBezTo>
                      <a:pt x="15" y="5"/>
                      <a:pt x="16" y="7"/>
                      <a:pt x="16" y="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6" name="Freeform 778">
                <a:extLst>
                  <a:ext uri="{FF2B5EF4-FFF2-40B4-BE49-F238E27FC236}">
                    <a16:creationId xmlns:a16="http://schemas.microsoft.com/office/drawing/2014/main" id="{CC8108F7-B36F-2A4F-B277-62BD3AC71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9025" y="5036039"/>
                <a:ext cx="34852" cy="18441"/>
              </a:xfrm>
              <a:custGeom>
                <a:avLst/>
                <a:gdLst>
                  <a:gd name="T0" fmla="*/ 2 w 4"/>
                  <a:gd name="T1" fmla="*/ 2 h 2"/>
                  <a:gd name="T2" fmla="*/ 2 w 4"/>
                  <a:gd name="T3" fmla="*/ 0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2"/>
                      <a:pt x="2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7" name="Freeform 779">
                <a:extLst>
                  <a:ext uri="{FF2B5EF4-FFF2-40B4-BE49-F238E27FC236}">
                    <a16:creationId xmlns:a16="http://schemas.microsoft.com/office/drawing/2014/main" id="{11E5BA9C-8CAF-9D45-90D8-78EC58DAD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5163" y="3969563"/>
                <a:ext cx="92937" cy="55320"/>
              </a:xfrm>
              <a:custGeom>
                <a:avLst/>
                <a:gdLst>
                  <a:gd name="T0" fmla="*/ 9 w 11"/>
                  <a:gd name="T1" fmla="*/ 4 h 6"/>
                  <a:gd name="T2" fmla="*/ 9 w 11"/>
                  <a:gd name="T3" fmla="*/ 5 h 6"/>
                  <a:gd name="T4" fmla="*/ 3 w 11"/>
                  <a:gd name="T5" fmla="*/ 4 h 6"/>
                  <a:gd name="T6" fmla="*/ 2 w 11"/>
                  <a:gd name="T7" fmla="*/ 1 h 6"/>
                  <a:gd name="T8" fmla="*/ 9 w 11"/>
                  <a:gd name="T9" fmla="*/ 4 h 6"/>
                  <a:gd name="T10" fmla="*/ 9 w 11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9" y="4"/>
                    </a:moveTo>
                    <a:cubicBezTo>
                      <a:pt x="11" y="5"/>
                      <a:pt x="11" y="6"/>
                      <a:pt x="9" y="5"/>
                    </a:cubicBezTo>
                    <a:cubicBezTo>
                      <a:pt x="7" y="5"/>
                      <a:pt x="4" y="4"/>
                      <a:pt x="3" y="4"/>
                    </a:cubicBezTo>
                    <a:cubicBezTo>
                      <a:pt x="2" y="3"/>
                      <a:pt x="0" y="0"/>
                      <a:pt x="2" y="1"/>
                    </a:cubicBezTo>
                    <a:cubicBezTo>
                      <a:pt x="4" y="2"/>
                      <a:pt x="7" y="3"/>
                      <a:pt x="9" y="4"/>
                    </a:cubicBezTo>
                    <a:cubicBezTo>
                      <a:pt x="11" y="5"/>
                      <a:pt x="7" y="3"/>
                      <a:pt x="9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8" name="Freeform 780">
                <a:extLst>
                  <a:ext uri="{FF2B5EF4-FFF2-40B4-BE49-F238E27FC236}">
                    <a16:creationId xmlns:a16="http://schemas.microsoft.com/office/drawing/2014/main" id="{CE03344F-BCC3-4E48-BACC-970D952DA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2691" y="3889652"/>
                <a:ext cx="69703" cy="43028"/>
              </a:xfrm>
              <a:custGeom>
                <a:avLst/>
                <a:gdLst>
                  <a:gd name="T0" fmla="*/ 8 w 8"/>
                  <a:gd name="T1" fmla="*/ 3 h 5"/>
                  <a:gd name="T2" fmla="*/ 0 w 8"/>
                  <a:gd name="T3" fmla="*/ 2 h 5"/>
                  <a:gd name="T4" fmla="*/ 8 w 8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8" y="3"/>
                    </a:moveTo>
                    <a:cubicBezTo>
                      <a:pt x="8" y="5"/>
                      <a:pt x="0" y="4"/>
                      <a:pt x="0" y="2"/>
                    </a:cubicBezTo>
                    <a:cubicBezTo>
                      <a:pt x="0" y="0"/>
                      <a:pt x="8" y="1"/>
                      <a:pt x="8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9" name="Freeform 782">
                <a:extLst>
                  <a:ext uri="{FF2B5EF4-FFF2-40B4-BE49-F238E27FC236}">
                    <a16:creationId xmlns:a16="http://schemas.microsoft.com/office/drawing/2014/main" id="{F746660A-51B9-444C-B669-4DC1847D8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3433" y="4006445"/>
                <a:ext cx="49375" cy="36881"/>
              </a:xfrm>
              <a:custGeom>
                <a:avLst/>
                <a:gdLst>
                  <a:gd name="T0" fmla="*/ 5 w 6"/>
                  <a:gd name="T1" fmla="*/ 3 h 4"/>
                  <a:gd name="T2" fmla="*/ 1 w 6"/>
                  <a:gd name="T3" fmla="*/ 0 h 4"/>
                  <a:gd name="T4" fmla="*/ 5 w 6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4" y="4"/>
                      <a:pt x="0" y="0"/>
                      <a:pt x="1" y="0"/>
                    </a:cubicBezTo>
                    <a:cubicBezTo>
                      <a:pt x="2" y="0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0" name="Freeform 783">
                <a:extLst>
                  <a:ext uri="{FF2B5EF4-FFF2-40B4-BE49-F238E27FC236}">
                    <a16:creationId xmlns:a16="http://schemas.microsoft.com/office/drawing/2014/main" id="{D30EA33B-BAFA-C043-B133-5AE4AFC18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0234" y="4043324"/>
                <a:ext cx="43564" cy="9222"/>
              </a:xfrm>
              <a:custGeom>
                <a:avLst/>
                <a:gdLst>
                  <a:gd name="T0" fmla="*/ 4 w 5"/>
                  <a:gd name="T1" fmla="*/ 1 h 1"/>
                  <a:gd name="T2" fmla="*/ 2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2" y="1"/>
                      <a:pt x="0" y="0"/>
                      <a:pt x="2" y="0"/>
                    </a:cubicBezTo>
                    <a:cubicBezTo>
                      <a:pt x="3" y="0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1" name="Freeform 784">
                <a:extLst>
                  <a:ext uri="{FF2B5EF4-FFF2-40B4-BE49-F238E27FC236}">
                    <a16:creationId xmlns:a16="http://schemas.microsoft.com/office/drawing/2014/main" id="{43F2FF16-BA71-DF45-B8C5-A428675B4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0234" y="4556585"/>
                <a:ext cx="34852" cy="64541"/>
              </a:xfrm>
              <a:custGeom>
                <a:avLst/>
                <a:gdLst>
                  <a:gd name="T0" fmla="*/ 2 w 4"/>
                  <a:gd name="T1" fmla="*/ 0 h 7"/>
                  <a:gd name="T2" fmla="*/ 4 w 4"/>
                  <a:gd name="T3" fmla="*/ 7 h 7"/>
                  <a:gd name="T4" fmla="*/ 2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0" y="0"/>
                      <a:pt x="3" y="7"/>
                      <a:pt x="4" y="7"/>
                    </a:cubicBezTo>
                    <a:cubicBezTo>
                      <a:pt x="4" y="7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2" name="Freeform 785">
                <a:extLst>
                  <a:ext uri="{FF2B5EF4-FFF2-40B4-BE49-F238E27FC236}">
                    <a16:creationId xmlns:a16="http://schemas.microsoft.com/office/drawing/2014/main" id="{AF60FD5B-6F41-6749-BEE8-35A92CD0B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7659" y="4673373"/>
                <a:ext cx="58087" cy="36881"/>
              </a:xfrm>
              <a:custGeom>
                <a:avLst/>
                <a:gdLst>
                  <a:gd name="T0" fmla="*/ 1 w 7"/>
                  <a:gd name="T1" fmla="*/ 0 h 4"/>
                  <a:gd name="T2" fmla="*/ 1 w 7"/>
                  <a:gd name="T3" fmla="*/ 4 h 4"/>
                  <a:gd name="T4" fmla="*/ 5 w 7"/>
                  <a:gd name="T5" fmla="*/ 4 h 4"/>
                  <a:gd name="T6" fmla="*/ 1 w 7"/>
                  <a:gd name="T7" fmla="*/ 0 h 4"/>
                  <a:gd name="T8" fmla="*/ 1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7" y="4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3" name="Freeform 786">
                <a:extLst>
                  <a:ext uri="{FF2B5EF4-FFF2-40B4-BE49-F238E27FC236}">
                    <a16:creationId xmlns:a16="http://schemas.microsoft.com/office/drawing/2014/main" id="{B1C4A747-41C1-104A-A978-49B47FFEC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9502" y="4873147"/>
                <a:ext cx="145216" cy="89128"/>
              </a:xfrm>
              <a:custGeom>
                <a:avLst/>
                <a:gdLst>
                  <a:gd name="T0" fmla="*/ 0 w 17"/>
                  <a:gd name="T1" fmla="*/ 4 h 10"/>
                  <a:gd name="T2" fmla="*/ 10 w 17"/>
                  <a:gd name="T3" fmla="*/ 2 h 10"/>
                  <a:gd name="T4" fmla="*/ 8 w 17"/>
                  <a:gd name="T5" fmla="*/ 4 h 10"/>
                  <a:gd name="T6" fmla="*/ 12 w 17"/>
                  <a:gd name="T7" fmla="*/ 7 h 10"/>
                  <a:gd name="T8" fmla="*/ 9 w 17"/>
                  <a:gd name="T9" fmla="*/ 7 h 10"/>
                  <a:gd name="T10" fmla="*/ 11 w 17"/>
                  <a:gd name="T11" fmla="*/ 10 h 10"/>
                  <a:gd name="T12" fmla="*/ 8 w 17"/>
                  <a:gd name="T13" fmla="*/ 9 h 10"/>
                  <a:gd name="T14" fmla="*/ 0 w 17"/>
                  <a:gd name="T15" fmla="*/ 4 h 10"/>
                  <a:gd name="T16" fmla="*/ 0 w 17"/>
                  <a:gd name="T1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0">
                    <a:moveTo>
                      <a:pt x="0" y="4"/>
                    </a:moveTo>
                    <a:cubicBezTo>
                      <a:pt x="1" y="0"/>
                      <a:pt x="7" y="2"/>
                      <a:pt x="10" y="2"/>
                    </a:cubicBezTo>
                    <a:cubicBezTo>
                      <a:pt x="17" y="3"/>
                      <a:pt x="8" y="4"/>
                      <a:pt x="8" y="4"/>
                    </a:cubicBezTo>
                    <a:cubicBezTo>
                      <a:pt x="8" y="6"/>
                      <a:pt x="12" y="5"/>
                      <a:pt x="12" y="7"/>
                    </a:cubicBezTo>
                    <a:cubicBezTo>
                      <a:pt x="12" y="7"/>
                      <a:pt x="10" y="6"/>
                      <a:pt x="9" y="7"/>
                    </a:cubicBezTo>
                    <a:cubicBezTo>
                      <a:pt x="9" y="7"/>
                      <a:pt x="12" y="10"/>
                      <a:pt x="11" y="10"/>
                    </a:cubicBezTo>
                    <a:cubicBezTo>
                      <a:pt x="10" y="10"/>
                      <a:pt x="9" y="9"/>
                      <a:pt x="8" y="9"/>
                    </a:cubicBezTo>
                    <a:cubicBezTo>
                      <a:pt x="6" y="8"/>
                      <a:pt x="0" y="7"/>
                      <a:pt x="0" y="4"/>
                    </a:cubicBezTo>
                    <a:cubicBezTo>
                      <a:pt x="0" y="3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4" name="Freeform 787">
                <a:extLst>
                  <a:ext uri="{FF2B5EF4-FFF2-40B4-BE49-F238E27FC236}">
                    <a16:creationId xmlns:a16="http://schemas.microsoft.com/office/drawing/2014/main" id="{B72929B4-C64C-514D-AE50-A2C57593B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3365" y="4854709"/>
                <a:ext cx="75513" cy="27663"/>
              </a:xfrm>
              <a:custGeom>
                <a:avLst/>
                <a:gdLst>
                  <a:gd name="T0" fmla="*/ 8 w 9"/>
                  <a:gd name="T1" fmla="*/ 1 h 3"/>
                  <a:gd name="T2" fmla="*/ 5 w 9"/>
                  <a:gd name="T3" fmla="*/ 0 h 3"/>
                  <a:gd name="T4" fmla="*/ 0 w 9"/>
                  <a:gd name="T5" fmla="*/ 0 h 3"/>
                  <a:gd name="T6" fmla="*/ 8 w 9"/>
                  <a:gd name="T7" fmla="*/ 1 h 3"/>
                  <a:gd name="T8" fmla="*/ 8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8" y="1"/>
                    </a:moveTo>
                    <a:cubicBezTo>
                      <a:pt x="9" y="1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0"/>
                      <a:pt x="6" y="3"/>
                      <a:pt x="8" y="1"/>
                    </a:cubicBezTo>
                    <a:cubicBezTo>
                      <a:pt x="9" y="1"/>
                      <a:pt x="7" y="2"/>
                      <a:pt x="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5" name="Freeform 788">
                <a:extLst>
                  <a:ext uri="{FF2B5EF4-FFF2-40B4-BE49-F238E27FC236}">
                    <a16:creationId xmlns:a16="http://schemas.microsoft.com/office/drawing/2014/main" id="{738F4611-D0C9-DD43-A0AE-E9A03C114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4288" y="5045259"/>
                <a:ext cx="110363" cy="61468"/>
              </a:xfrm>
              <a:custGeom>
                <a:avLst/>
                <a:gdLst>
                  <a:gd name="T0" fmla="*/ 12 w 13"/>
                  <a:gd name="T1" fmla="*/ 4 h 7"/>
                  <a:gd name="T2" fmla="*/ 12 w 13"/>
                  <a:gd name="T3" fmla="*/ 1 h 7"/>
                  <a:gd name="T4" fmla="*/ 7 w 13"/>
                  <a:gd name="T5" fmla="*/ 2 h 7"/>
                  <a:gd name="T6" fmla="*/ 3 w 13"/>
                  <a:gd name="T7" fmla="*/ 3 h 7"/>
                  <a:gd name="T8" fmla="*/ 0 w 13"/>
                  <a:gd name="T9" fmla="*/ 5 h 7"/>
                  <a:gd name="T10" fmla="*/ 12 w 13"/>
                  <a:gd name="T11" fmla="*/ 4 h 7"/>
                  <a:gd name="T12" fmla="*/ 12 w 13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7">
                    <a:moveTo>
                      <a:pt x="12" y="4"/>
                    </a:moveTo>
                    <a:cubicBezTo>
                      <a:pt x="13" y="3"/>
                      <a:pt x="13" y="2"/>
                      <a:pt x="12" y="1"/>
                    </a:cubicBezTo>
                    <a:cubicBezTo>
                      <a:pt x="11" y="0"/>
                      <a:pt x="8" y="1"/>
                      <a:pt x="7" y="2"/>
                    </a:cubicBezTo>
                    <a:cubicBezTo>
                      <a:pt x="6" y="2"/>
                      <a:pt x="4" y="2"/>
                      <a:pt x="3" y="3"/>
                    </a:cubicBezTo>
                    <a:cubicBezTo>
                      <a:pt x="3" y="3"/>
                      <a:pt x="0" y="5"/>
                      <a:pt x="0" y="5"/>
                    </a:cubicBezTo>
                    <a:cubicBezTo>
                      <a:pt x="3" y="7"/>
                      <a:pt x="10" y="6"/>
                      <a:pt x="12" y="4"/>
                    </a:cubicBezTo>
                    <a:cubicBezTo>
                      <a:pt x="13" y="3"/>
                      <a:pt x="9" y="6"/>
                      <a:pt x="12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6" name="Freeform 789">
                <a:extLst>
                  <a:ext uri="{FF2B5EF4-FFF2-40B4-BE49-F238E27FC236}">
                    <a16:creationId xmlns:a16="http://schemas.microsoft.com/office/drawing/2014/main" id="{A1B4B14E-CC4E-814F-82DF-6A5AA25BA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9388" y="5134389"/>
                <a:ext cx="34852" cy="55320"/>
              </a:xfrm>
              <a:custGeom>
                <a:avLst/>
                <a:gdLst>
                  <a:gd name="T0" fmla="*/ 3 w 4"/>
                  <a:gd name="T1" fmla="*/ 2 h 6"/>
                  <a:gd name="T2" fmla="*/ 1 w 4"/>
                  <a:gd name="T3" fmla="*/ 3 h 6"/>
                  <a:gd name="T4" fmla="*/ 3 w 4"/>
                  <a:gd name="T5" fmla="*/ 2 h 6"/>
                  <a:gd name="T6" fmla="*/ 3 w 4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3" y="2"/>
                    </a:moveTo>
                    <a:cubicBezTo>
                      <a:pt x="2" y="0"/>
                      <a:pt x="1" y="1"/>
                      <a:pt x="1" y="3"/>
                    </a:cubicBezTo>
                    <a:cubicBezTo>
                      <a:pt x="0" y="6"/>
                      <a:pt x="4" y="4"/>
                      <a:pt x="3" y="2"/>
                    </a:cubicBezTo>
                    <a:cubicBezTo>
                      <a:pt x="3" y="2"/>
                      <a:pt x="4" y="3"/>
                      <a:pt x="3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7" name="Freeform 790">
                <a:extLst>
                  <a:ext uri="{FF2B5EF4-FFF2-40B4-BE49-F238E27FC236}">
                    <a16:creationId xmlns:a16="http://schemas.microsoft.com/office/drawing/2014/main" id="{AC72ABB1-CA7A-6D48-A3B4-5EA5BC503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3875" y="5017599"/>
                <a:ext cx="31949" cy="36881"/>
              </a:xfrm>
              <a:custGeom>
                <a:avLst/>
                <a:gdLst>
                  <a:gd name="T0" fmla="*/ 4 w 4"/>
                  <a:gd name="T1" fmla="*/ 2 h 4"/>
                  <a:gd name="T2" fmla="*/ 1 w 4"/>
                  <a:gd name="T3" fmla="*/ 1 h 4"/>
                  <a:gd name="T4" fmla="*/ 4 w 4"/>
                  <a:gd name="T5" fmla="*/ 2 h 4"/>
                  <a:gd name="T6" fmla="*/ 4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3" y="2"/>
                      <a:pt x="1" y="0"/>
                      <a:pt x="1" y="1"/>
                    </a:cubicBezTo>
                    <a:cubicBezTo>
                      <a:pt x="0" y="4"/>
                      <a:pt x="4" y="2"/>
                      <a:pt x="4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8" name="Freeform 791">
                <a:extLst>
                  <a:ext uri="{FF2B5EF4-FFF2-40B4-BE49-F238E27FC236}">
                    <a16:creationId xmlns:a16="http://schemas.microsoft.com/office/drawing/2014/main" id="{B63FC20F-502F-0A46-9DCC-48CE0B96F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2510" y="4439796"/>
                <a:ext cx="17427" cy="18441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2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9" name="Freeform 792">
                <a:extLst>
                  <a:ext uri="{FF2B5EF4-FFF2-40B4-BE49-F238E27FC236}">
                    <a16:creationId xmlns:a16="http://schemas.microsoft.com/office/drawing/2014/main" id="{09B12AFF-E86F-3D4B-8CCA-F9259604B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2807" y="4341446"/>
                <a:ext cx="26140" cy="15367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1 h 2"/>
                  <a:gd name="T4" fmla="*/ 2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2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0" name="Freeform 793">
                <a:extLst>
                  <a:ext uri="{FF2B5EF4-FFF2-40B4-BE49-F238E27FC236}">
                    <a16:creationId xmlns:a16="http://schemas.microsoft.com/office/drawing/2014/main" id="{D47B1C58-FFDE-824D-95D3-6205D38D6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2510" y="4304565"/>
                <a:ext cx="23234" cy="27663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2 h 3"/>
                  <a:gd name="T4" fmla="*/ 2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0" y="1"/>
                      <a:pt x="1" y="2"/>
                    </a:cubicBezTo>
                    <a:cubicBezTo>
                      <a:pt x="1" y="3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1" name="Freeform 794">
                <a:extLst>
                  <a:ext uri="{FF2B5EF4-FFF2-40B4-BE49-F238E27FC236}">
                    <a16:creationId xmlns:a16="http://schemas.microsoft.com/office/drawing/2014/main" id="{B341EA0A-6958-C846-9E52-576BA35B7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6141" y="4485897"/>
                <a:ext cx="43564" cy="6146"/>
              </a:xfrm>
              <a:custGeom>
                <a:avLst/>
                <a:gdLst>
                  <a:gd name="T0" fmla="*/ 5 w 5"/>
                  <a:gd name="T1" fmla="*/ 1 h 1"/>
                  <a:gd name="T2" fmla="*/ 1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0"/>
                      <a:pt x="0" y="0"/>
                      <a:pt x="1" y="0"/>
                    </a:cubicBezTo>
                    <a:cubicBezTo>
                      <a:pt x="2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2" name="Freeform 795">
                <a:extLst>
                  <a:ext uri="{FF2B5EF4-FFF2-40B4-BE49-F238E27FC236}">
                    <a16:creationId xmlns:a16="http://schemas.microsoft.com/office/drawing/2014/main" id="{BB2A6C7D-51ED-614A-A16D-BF5D9056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88417" y="4485897"/>
                <a:ext cx="52276" cy="0"/>
              </a:xfrm>
              <a:custGeom>
                <a:avLst/>
                <a:gdLst>
                  <a:gd name="T0" fmla="*/ 5 w 6"/>
                  <a:gd name="T1" fmla="*/ 1 w 6"/>
                  <a:gd name="T2" fmla="*/ 5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6">
                    <a:moveTo>
                      <a:pt x="5" y="0"/>
                    </a:moveTo>
                    <a:cubicBezTo>
                      <a:pt x="4" y="0"/>
                      <a:pt x="0" y="0"/>
                      <a:pt x="1" y="0"/>
                    </a:cubicBezTo>
                    <a:cubicBezTo>
                      <a:pt x="2" y="0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3" name="Freeform 796">
                <a:extLst>
                  <a:ext uri="{FF2B5EF4-FFF2-40B4-BE49-F238E27FC236}">
                    <a16:creationId xmlns:a16="http://schemas.microsoft.com/office/drawing/2014/main" id="{734102CB-1BF7-4443-A8EE-4939D8238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7180" y="3914244"/>
                <a:ext cx="34852" cy="18441"/>
              </a:xfrm>
              <a:custGeom>
                <a:avLst/>
                <a:gdLst>
                  <a:gd name="T0" fmla="*/ 3 w 4"/>
                  <a:gd name="T1" fmla="*/ 2 h 2"/>
                  <a:gd name="T2" fmla="*/ 2 w 4"/>
                  <a:gd name="T3" fmla="*/ 0 h 2"/>
                  <a:gd name="T4" fmla="*/ 3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1" y="2"/>
                      <a:pt x="0" y="0"/>
                      <a:pt x="2" y="0"/>
                    </a:cubicBezTo>
                    <a:cubicBezTo>
                      <a:pt x="3" y="0"/>
                      <a:pt x="4" y="2"/>
                      <a:pt x="3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4" name="Freeform 797">
                <a:extLst>
                  <a:ext uri="{FF2B5EF4-FFF2-40B4-BE49-F238E27FC236}">
                    <a16:creationId xmlns:a16="http://schemas.microsoft.com/office/drawing/2014/main" id="{8E901353-CCF2-0647-9AAD-EC826C8EC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9659" y="6117853"/>
                <a:ext cx="78418" cy="107570"/>
              </a:xfrm>
              <a:custGeom>
                <a:avLst/>
                <a:gdLst>
                  <a:gd name="T0" fmla="*/ 9 w 9"/>
                  <a:gd name="T1" fmla="*/ 11 h 12"/>
                  <a:gd name="T2" fmla="*/ 5 w 9"/>
                  <a:gd name="T3" fmla="*/ 2 h 12"/>
                  <a:gd name="T4" fmla="*/ 2 w 9"/>
                  <a:gd name="T5" fmla="*/ 2 h 12"/>
                  <a:gd name="T6" fmla="*/ 0 w 9"/>
                  <a:gd name="T7" fmla="*/ 3 h 12"/>
                  <a:gd name="T8" fmla="*/ 3 w 9"/>
                  <a:gd name="T9" fmla="*/ 5 h 12"/>
                  <a:gd name="T10" fmla="*/ 3 w 9"/>
                  <a:gd name="T11" fmla="*/ 7 h 12"/>
                  <a:gd name="T12" fmla="*/ 4 w 9"/>
                  <a:gd name="T13" fmla="*/ 7 h 12"/>
                  <a:gd name="T14" fmla="*/ 3 w 9"/>
                  <a:gd name="T15" fmla="*/ 8 h 12"/>
                  <a:gd name="T16" fmla="*/ 6 w 9"/>
                  <a:gd name="T17" fmla="*/ 11 h 12"/>
                  <a:gd name="T18" fmla="*/ 6 w 9"/>
                  <a:gd name="T19" fmla="*/ 9 h 12"/>
                  <a:gd name="T20" fmla="*/ 9 w 9"/>
                  <a:gd name="T21" fmla="*/ 11 h 12"/>
                  <a:gd name="T22" fmla="*/ 9 w 9"/>
                  <a:gd name="T2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2">
                    <a:moveTo>
                      <a:pt x="9" y="11"/>
                    </a:moveTo>
                    <a:cubicBezTo>
                      <a:pt x="8" y="8"/>
                      <a:pt x="7" y="4"/>
                      <a:pt x="5" y="2"/>
                    </a:cubicBezTo>
                    <a:cubicBezTo>
                      <a:pt x="4" y="1"/>
                      <a:pt x="3" y="0"/>
                      <a:pt x="2" y="2"/>
                    </a:cubicBezTo>
                    <a:cubicBezTo>
                      <a:pt x="2" y="2"/>
                      <a:pt x="0" y="2"/>
                      <a:pt x="0" y="3"/>
                    </a:cubicBezTo>
                    <a:cubicBezTo>
                      <a:pt x="1" y="4"/>
                      <a:pt x="3" y="3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9"/>
                      <a:pt x="5" y="11"/>
                      <a:pt x="6" y="11"/>
                    </a:cubicBezTo>
                    <a:cubicBezTo>
                      <a:pt x="6" y="11"/>
                      <a:pt x="2" y="7"/>
                      <a:pt x="6" y="9"/>
                    </a:cubicBezTo>
                    <a:cubicBezTo>
                      <a:pt x="7" y="9"/>
                      <a:pt x="9" y="12"/>
                      <a:pt x="9" y="11"/>
                    </a:cubicBezTo>
                    <a:cubicBezTo>
                      <a:pt x="8" y="10"/>
                      <a:pt x="9" y="12"/>
                      <a:pt x="9" y="1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408" name="TextBox 407">
            <a:extLst>
              <a:ext uri="{FF2B5EF4-FFF2-40B4-BE49-F238E27FC236}">
                <a16:creationId xmlns:a16="http://schemas.microsoft.com/office/drawing/2014/main" id="{6838802B-0C29-7E46-9F82-123CE62226C8}"/>
              </a:ext>
            </a:extLst>
          </p:cNvPr>
          <p:cNvSpPr txBox="1"/>
          <p:nvPr/>
        </p:nvSpPr>
        <p:spPr>
          <a:xfrm>
            <a:off x="1520825" y="5599161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409" name="Subtitle 2">
            <a:extLst>
              <a:ext uri="{FF2B5EF4-FFF2-40B4-BE49-F238E27FC236}">
                <a16:creationId xmlns:a16="http://schemas.microsoft.com/office/drawing/2014/main" id="{E044213D-16C3-D84B-B3F2-729931E0584C}"/>
              </a:ext>
            </a:extLst>
          </p:cNvPr>
          <p:cNvSpPr txBox="1">
            <a:spLocks/>
          </p:cNvSpPr>
          <p:nvPr/>
        </p:nvSpPr>
        <p:spPr>
          <a:xfrm>
            <a:off x="1520825" y="6259904"/>
            <a:ext cx="5423672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14" name="Oval 413">
            <a:extLst>
              <a:ext uri="{FF2B5EF4-FFF2-40B4-BE49-F238E27FC236}">
                <a16:creationId xmlns:a16="http://schemas.microsoft.com/office/drawing/2014/main" id="{0BD6D231-167B-D747-BE2A-9E66AFA4E11C}"/>
              </a:ext>
            </a:extLst>
          </p:cNvPr>
          <p:cNvSpPr/>
          <p:nvPr/>
        </p:nvSpPr>
        <p:spPr>
          <a:xfrm>
            <a:off x="1520825" y="3874277"/>
            <a:ext cx="1331310" cy="133131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6" name="Shape 2748">
            <a:extLst>
              <a:ext uri="{FF2B5EF4-FFF2-40B4-BE49-F238E27FC236}">
                <a16:creationId xmlns:a16="http://schemas.microsoft.com/office/drawing/2014/main" id="{39E52024-8D34-B64F-9B1B-50F8545D9BF6}"/>
              </a:ext>
            </a:extLst>
          </p:cNvPr>
          <p:cNvSpPr>
            <a:spLocks noChangeAspect="1"/>
          </p:cNvSpPr>
          <p:nvPr/>
        </p:nvSpPr>
        <p:spPr>
          <a:xfrm>
            <a:off x="1894376" y="4247828"/>
            <a:ext cx="584208" cy="5842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8280" y="18579"/>
                </a:moveTo>
                <a:cubicBezTo>
                  <a:pt x="20323" y="16614"/>
                  <a:pt x="21600" y="13859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6" y="0"/>
                  <a:pt x="0" y="4835"/>
                  <a:pt x="0" y="10800"/>
                </a:cubicBezTo>
                <a:cubicBezTo>
                  <a:pt x="0" y="13859"/>
                  <a:pt x="1277" y="16614"/>
                  <a:pt x="3320" y="18579"/>
                </a:cubicBezTo>
                <a:lnTo>
                  <a:pt x="2107" y="20762"/>
                </a:lnTo>
                <a:cubicBezTo>
                  <a:pt x="2019" y="20851"/>
                  <a:pt x="1964" y="20974"/>
                  <a:pt x="1964" y="21109"/>
                </a:cubicBezTo>
                <a:cubicBezTo>
                  <a:pt x="1964" y="21380"/>
                  <a:pt x="2184" y="21600"/>
                  <a:pt x="2455" y="21600"/>
                </a:cubicBezTo>
                <a:cubicBezTo>
                  <a:pt x="2590" y="21600"/>
                  <a:pt x="2713" y="21545"/>
                  <a:pt x="2802" y="21456"/>
                </a:cubicBezTo>
                <a:cubicBezTo>
                  <a:pt x="2858" y="21400"/>
                  <a:pt x="2894" y="21327"/>
                  <a:pt x="2917" y="21248"/>
                </a:cubicBezTo>
                <a:lnTo>
                  <a:pt x="4044" y="19219"/>
                </a:lnTo>
                <a:cubicBezTo>
                  <a:pt x="5895" y="20706"/>
                  <a:pt x="8242" y="21600"/>
                  <a:pt x="10800" y="21600"/>
                </a:cubicBezTo>
                <a:cubicBezTo>
                  <a:pt x="13358" y="21600"/>
                  <a:pt x="15705" y="20706"/>
                  <a:pt x="17555" y="19219"/>
                </a:cubicBezTo>
                <a:lnTo>
                  <a:pt x="18683" y="21248"/>
                </a:lnTo>
                <a:cubicBezTo>
                  <a:pt x="18743" y="21450"/>
                  <a:pt x="18923" y="21600"/>
                  <a:pt x="19145" y="21600"/>
                </a:cubicBezTo>
                <a:cubicBezTo>
                  <a:pt x="19416" y="21600"/>
                  <a:pt x="19636" y="21380"/>
                  <a:pt x="19636" y="21109"/>
                </a:cubicBezTo>
                <a:cubicBezTo>
                  <a:pt x="19636" y="20974"/>
                  <a:pt x="19581" y="20851"/>
                  <a:pt x="19493" y="20762"/>
                </a:cubicBezTo>
                <a:cubicBezTo>
                  <a:pt x="19493" y="20762"/>
                  <a:pt x="18280" y="18579"/>
                  <a:pt x="18280" y="18579"/>
                </a:cubicBezTo>
                <a:close/>
                <a:moveTo>
                  <a:pt x="10800" y="16691"/>
                </a:moveTo>
                <a:cubicBezTo>
                  <a:pt x="7547" y="16691"/>
                  <a:pt x="4909" y="14053"/>
                  <a:pt x="4909" y="10800"/>
                </a:cubicBezTo>
                <a:cubicBezTo>
                  <a:pt x="4909" y="7547"/>
                  <a:pt x="7547" y="4909"/>
                  <a:pt x="10800" y="4909"/>
                </a:cubicBezTo>
                <a:cubicBezTo>
                  <a:pt x="14053" y="4909"/>
                  <a:pt x="16691" y="7547"/>
                  <a:pt x="16691" y="10800"/>
                </a:cubicBezTo>
                <a:cubicBezTo>
                  <a:pt x="16691" y="14053"/>
                  <a:pt x="14053" y="16691"/>
                  <a:pt x="10800" y="16691"/>
                </a:cubicBezTo>
                <a:moveTo>
                  <a:pt x="10800" y="3927"/>
                </a:moveTo>
                <a:cubicBezTo>
                  <a:pt x="7004" y="3927"/>
                  <a:pt x="3927" y="7004"/>
                  <a:pt x="3927" y="10800"/>
                </a:cubicBezTo>
                <a:cubicBezTo>
                  <a:pt x="3927" y="14596"/>
                  <a:pt x="7004" y="17673"/>
                  <a:pt x="10800" y="17673"/>
                </a:cubicBezTo>
                <a:cubicBezTo>
                  <a:pt x="14596" y="17673"/>
                  <a:pt x="17673" y="14596"/>
                  <a:pt x="17673" y="10800"/>
                </a:cubicBezTo>
                <a:cubicBezTo>
                  <a:pt x="17673" y="7004"/>
                  <a:pt x="14596" y="3927"/>
                  <a:pt x="10800" y="3927"/>
                </a:cubicBezTo>
                <a:moveTo>
                  <a:pt x="10800" y="12764"/>
                </a:moveTo>
                <a:cubicBezTo>
                  <a:pt x="9716" y="12764"/>
                  <a:pt x="8836" y="11884"/>
                  <a:pt x="8836" y="10800"/>
                </a:cubicBezTo>
                <a:cubicBezTo>
                  <a:pt x="8836" y="9716"/>
                  <a:pt x="9716" y="8836"/>
                  <a:pt x="10800" y="8836"/>
                </a:cubicBezTo>
                <a:cubicBezTo>
                  <a:pt x="11884" y="8836"/>
                  <a:pt x="12764" y="9716"/>
                  <a:pt x="12764" y="10800"/>
                </a:cubicBezTo>
                <a:cubicBezTo>
                  <a:pt x="12764" y="11884"/>
                  <a:pt x="11884" y="12764"/>
                  <a:pt x="10800" y="12764"/>
                </a:cubicBezTo>
                <a:moveTo>
                  <a:pt x="10800" y="7855"/>
                </a:moveTo>
                <a:cubicBezTo>
                  <a:pt x="9173" y="7855"/>
                  <a:pt x="7855" y="9173"/>
                  <a:pt x="7855" y="10800"/>
                </a:cubicBezTo>
                <a:cubicBezTo>
                  <a:pt x="7855" y="12427"/>
                  <a:pt x="9173" y="13745"/>
                  <a:pt x="10800" y="13745"/>
                </a:cubicBezTo>
                <a:cubicBezTo>
                  <a:pt x="12427" y="13745"/>
                  <a:pt x="13745" y="12427"/>
                  <a:pt x="13745" y="10800"/>
                </a:cubicBezTo>
                <a:cubicBezTo>
                  <a:pt x="13745" y="9173"/>
                  <a:pt x="12427" y="7855"/>
                  <a:pt x="10800" y="785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grpSp>
        <p:nvGrpSpPr>
          <p:cNvPr id="426" name="Group 425">
            <a:extLst>
              <a:ext uri="{FF2B5EF4-FFF2-40B4-BE49-F238E27FC236}">
                <a16:creationId xmlns:a16="http://schemas.microsoft.com/office/drawing/2014/main" id="{5C490AAA-8DEE-994A-B743-3B96239507A0}"/>
              </a:ext>
            </a:extLst>
          </p:cNvPr>
          <p:cNvGrpSpPr/>
          <p:nvPr/>
        </p:nvGrpSpPr>
        <p:grpSpPr>
          <a:xfrm>
            <a:off x="1520825" y="8470994"/>
            <a:ext cx="1331310" cy="1331310"/>
            <a:chOff x="9033792" y="3545735"/>
            <a:chExt cx="1520636" cy="1520636"/>
          </a:xfrm>
        </p:grpSpPr>
        <p:sp>
          <p:nvSpPr>
            <p:cNvPr id="415" name="Oval 414">
              <a:extLst>
                <a:ext uri="{FF2B5EF4-FFF2-40B4-BE49-F238E27FC236}">
                  <a16:creationId xmlns:a16="http://schemas.microsoft.com/office/drawing/2014/main" id="{5C1E3FDC-8D22-8441-8EE9-7EB55D2D688E}"/>
                </a:ext>
              </a:extLst>
            </p:cNvPr>
            <p:cNvSpPr/>
            <p:nvPr/>
          </p:nvSpPr>
          <p:spPr>
            <a:xfrm>
              <a:off x="9033792" y="3545735"/>
              <a:ext cx="1520636" cy="152063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Shape 2616">
              <a:extLst>
                <a:ext uri="{FF2B5EF4-FFF2-40B4-BE49-F238E27FC236}">
                  <a16:creationId xmlns:a16="http://schemas.microsoft.com/office/drawing/2014/main" id="{C16D9723-F86B-FF49-95D5-F8AE6BBE25F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460465" y="4002665"/>
              <a:ext cx="667290" cy="6067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16" y="20520"/>
                  </a:moveTo>
                  <a:cubicBezTo>
                    <a:pt x="1258" y="18675"/>
                    <a:pt x="2752" y="17923"/>
                    <a:pt x="4191" y="17361"/>
                  </a:cubicBezTo>
                  <a:cubicBezTo>
                    <a:pt x="5156" y="17087"/>
                    <a:pt x="6884" y="15971"/>
                    <a:pt x="6884" y="13567"/>
                  </a:cubicBezTo>
                  <a:cubicBezTo>
                    <a:pt x="6884" y="11510"/>
                    <a:pt x="6113" y="10507"/>
                    <a:pt x="5698" y="9969"/>
                  </a:cubicBezTo>
                  <a:cubicBezTo>
                    <a:pt x="5646" y="9902"/>
                    <a:pt x="5599" y="9842"/>
                    <a:pt x="5562" y="9786"/>
                  </a:cubicBezTo>
                  <a:cubicBezTo>
                    <a:pt x="5550" y="9769"/>
                    <a:pt x="5538" y="9752"/>
                    <a:pt x="5526" y="9735"/>
                  </a:cubicBezTo>
                  <a:cubicBezTo>
                    <a:pt x="5491" y="9662"/>
                    <a:pt x="5297" y="9177"/>
                    <a:pt x="5553" y="8011"/>
                  </a:cubicBezTo>
                  <a:cubicBezTo>
                    <a:pt x="5604" y="7777"/>
                    <a:pt x="5583" y="7531"/>
                    <a:pt x="5493" y="7312"/>
                  </a:cubicBezTo>
                  <a:cubicBezTo>
                    <a:pt x="5249" y="6721"/>
                    <a:pt x="4603" y="5151"/>
                    <a:pt x="5035" y="3988"/>
                  </a:cubicBezTo>
                  <a:cubicBezTo>
                    <a:pt x="5619" y="2411"/>
                    <a:pt x="6140" y="2099"/>
                    <a:pt x="7085" y="1642"/>
                  </a:cubicBezTo>
                  <a:cubicBezTo>
                    <a:pt x="7132" y="1619"/>
                    <a:pt x="7177" y="1592"/>
                    <a:pt x="7220" y="1562"/>
                  </a:cubicBezTo>
                  <a:cubicBezTo>
                    <a:pt x="7458" y="1393"/>
                    <a:pt x="8233" y="1080"/>
                    <a:pt x="9029" y="1080"/>
                  </a:cubicBezTo>
                  <a:cubicBezTo>
                    <a:pt x="9467" y="1080"/>
                    <a:pt x="9840" y="1172"/>
                    <a:pt x="10137" y="1353"/>
                  </a:cubicBezTo>
                  <a:cubicBezTo>
                    <a:pt x="10491" y="1569"/>
                    <a:pt x="10825" y="1968"/>
                    <a:pt x="11308" y="3213"/>
                  </a:cubicBezTo>
                  <a:cubicBezTo>
                    <a:pt x="11991" y="4974"/>
                    <a:pt x="11820" y="6477"/>
                    <a:pt x="11347" y="7186"/>
                  </a:cubicBezTo>
                  <a:cubicBezTo>
                    <a:pt x="11175" y="7442"/>
                    <a:pt x="11116" y="7769"/>
                    <a:pt x="11184" y="8078"/>
                  </a:cubicBezTo>
                  <a:cubicBezTo>
                    <a:pt x="11422" y="9164"/>
                    <a:pt x="11247" y="9602"/>
                    <a:pt x="11210" y="9679"/>
                  </a:cubicBezTo>
                  <a:cubicBezTo>
                    <a:pt x="11181" y="9712"/>
                    <a:pt x="11153" y="9748"/>
                    <a:pt x="11129" y="9786"/>
                  </a:cubicBezTo>
                  <a:cubicBezTo>
                    <a:pt x="11091" y="9842"/>
                    <a:pt x="11044" y="9902"/>
                    <a:pt x="10992" y="9969"/>
                  </a:cubicBezTo>
                  <a:cubicBezTo>
                    <a:pt x="10578" y="10507"/>
                    <a:pt x="9806" y="11510"/>
                    <a:pt x="9806" y="13567"/>
                  </a:cubicBezTo>
                  <a:cubicBezTo>
                    <a:pt x="9806" y="15972"/>
                    <a:pt x="11535" y="17087"/>
                    <a:pt x="12500" y="17361"/>
                  </a:cubicBezTo>
                  <a:cubicBezTo>
                    <a:pt x="13925" y="17916"/>
                    <a:pt x="15432" y="18665"/>
                    <a:pt x="15675" y="20520"/>
                  </a:cubicBezTo>
                  <a:cubicBezTo>
                    <a:pt x="15675" y="20520"/>
                    <a:pt x="1016" y="20520"/>
                    <a:pt x="1016" y="20520"/>
                  </a:cubicBezTo>
                  <a:close/>
                  <a:moveTo>
                    <a:pt x="12782" y="16326"/>
                  </a:moveTo>
                  <a:cubicBezTo>
                    <a:pt x="12782" y="16326"/>
                    <a:pt x="10788" y="15813"/>
                    <a:pt x="10788" y="13567"/>
                  </a:cubicBezTo>
                  <a:cubicBezTo>
                    <a:pt x="10788" y="11595"/>
                    <a:pt x="11607" y="10900"/>
                    <a:pt x="11923" y="10420"/>
                  </a:cubicBezTo>
                  <a:cubicBezTo>
                    <a:pt x="11923" y="10420"/>
                    <a:pt x="12573" y="9806"/>
                    <a:pt x="12138" y="7825"/>
                  </a:cubicBezTo>
                  <a:cubicBezTo>
                    <a:pt x="12863" y="6740"/>
                    <a:pt x="12999" y="4821"/>
                    <a:pt x="12211" y="2789"/>
                  </a:cubicBezTo>
                  <a:cubicBezTo>
                    <a:pt x="11716" y="1514"/>
                    <a:pt x="11279" y="815"/>
                    <a:pt x="10613" y="409"/>
                  </a:cubicBezTo>
                  <a:cubicBezTo>
                    <a:pt x="10124" y="111"/>
                    <a:pt x="9569" y="0"/>
                    <a:pt x="9029" y="0"/>
                  </a:cubicBezTo>
                  <a:cubicBezTo>
                    <a:pt x="8023" y="0"/>
                    <a:pt x="7070" y="384"/>
                    <a:pt x="6690" y="653"/>
                  </a:cubicBezTo>
                  <a:cubicBezTo>
                    <a:pt x="5576" y="1192"/>
                    <a:pt x="4828" y="1688"/>
                    <a:pt x="4126" y="3579"/>
                  </a:cubicBezTo>
                  <a:cubicBezTo>
                    <a:pt x="3556" y="5114"/>
                    <a:pt x="4241" y="6891"/>
                    <a:pt x="4598" y="7757"/>
                  </a:cubicBezTo>
                  <a:cubicBezTo>
                    <a:pt x="4163" y="9739"/>
                    <a:pt x="4767" y="10420"/>
                    <a:pt x="4767" y="10420"/>
                  </a:cubicBezTo>
                  <a:cubicBezTo>
                    <a:pt x="5083" y="10900"/>
                    <a:pt x="5903" y="11595"/>
                    <a:pt x="5903" y="13567"/>
                  </a:cubicBezTo>
                  <a:cubicBezTo>
                    <a:pt x="5903" y="15813"/>
                    <a:pt x="3909" y="16326"/>
                    <a:pt x="3909" y="16326"/>
                  </a:cubicBezTo>
                  <a:cubicBezTo>
                    <a:pt x="2642" y="16817"/>
                    <a:pt x="0" y="17821"/>
                    <a:pt x="0" y="21060"/>
                  </a:cubicBezTo>
                  <a:cubicBezTo>
                    <a:pt x="0" y="21060"/>
                    <a:pt x="0" y="21600"/>
                    <a:pt x="491" y="21600"/>
                  </a:cubicBezTo>
                  <a:lnTo>
                    <a:pt x="16200" y="21600"/>
                  </a:lnTo>
                  <a:cubicBezTo>
                    <a:pt x="16691" y="21600"/>
                    <a:pt x="16691" y="21060"/>
                    <a:pt x="16691" y="21060"/>
                  </a:cubicBezTo>
                  <a:cubicBezTo>
                    <a:pt x="16691" y="17821"/>
                    <a:pt x="14048" y="16817"/>
                    <a:pt x="12782" y="16326"/>
                  </a:cubicBezTo>
                  <a:moveTo>
                    <a:pt x="18035" y="15774"/>
                  </a:moveTo>
                  <a:cubicBezTo>
                    <a:pt x="18035" y="15774"/>
                    <a:pt x="16217" y="15312"/>
                    <a:pt x="16217" y="13291"/>
                  </a:cubicBezTo>
                  <a:cubicBezTo>
                    <a:pt x="16217" y="11515"/>
                    <a:pt x="17087" y="10890"/>
                    <a:pt x="17376" y="10458"/>
                  </a:cubicBezTo>
                  <a:cubicBezTo>
                    <a:pt x="17376" y="10458"/>
                    <a:pt x="17968" y="9906"/>
                    <a:pt x="17572" y="8122"/>
                  </a:cubicBezTo>
                  <a:cubicBezTo>
                    <a:pt x="18232" y="7146"/>
                    <a:pt x="18387" y="5419"/>
                    <a:pt x="17669" y="3590"/>
                  </a:cubicBezTo>
                  <a:cubicBezTo>
                    <a:pt x="17218" y="2442"/>
                    <a:pt x="16666" y="1814"/>
                    <a:pt x="16059" y="1449"/>
                  </a:cubicBezTo>
                  <a:cubicBezTo>
                    <a:pt x="15612" y="1180"/>
                    <a:pt x="15107" y="1081"/>
                    <a:pt x="14614" y="1081"/>
                  </a:cubicBezTo>
                  <a:cubicBezTo>
                    <a:pt x="13880" y="1081"/>
                    <a:pt x="13182" y="1301"/>
                    <a:pt x="12753" y="1514"/>
                  </a:cubicBezTo>
                  <a:cubicBezTo>
                    <a:pt x="12878" y="1781"/>
                    <a:pt x="12997" y="2064"/>
                    <a:pt x="13115" y="2366"/>
                  </a:cubicBezTo>
                  <a:cubicBezTo>
                    <a:pt x="13131" y="2409"/>
                    <a:pt x="13143" y="2453"/>
                    <a:pt x="13159" y="2496"/>
                  </a:cubicBezTo>
                  <a:cubicBezTo>
                    <a:pt x="13436" y="2360"/>
                    <a:pt x="13994" y="2160"/>
                    <a:pt x="14614" y="2160"/>
                  </a:cubicBezTo>
                  <a:cubicBezTo>
                    <a:pt x="15001" y="2160"/>
                    <a:pt x="15328" y="2239"/>
                    <a:pt x="15588" y="2396"/>
                  </a:cubicBezTo>
                  <a:cubicBezTo>
                    <a:pt x="15893" y="2579"/>
                    <a:pt x="16347" y="2947"/>
                    <a:pt x="16767" y="4019"/>
                  </a:cubicBezTo>
                  <a:cubicBezTo>
                    <a:pt x="17366" y="5541"/>
                    <a:pt x="17207" y="6853"/>
                    <a:pt x="16784" y="7478"/>
                  </a:cubicBezTo>
                  <a:cubicBezTo>
                    <a:pt x="16610" y="7736"/>
                    <a:pt x="16549" y="8067"/>
                    <a:pt x="16618" y="8379"/>
                  </a:cubicBezTo>
                  <a:cubicBezTo>
                    <a:pt x="16817" y="9273"/>
                    <a:pt x="16689" y="9648"/>
                    <a:pt x="16656" y="9723"/>
                  </a:cubicBezTo>
                  <a:cubicBezTo>
                    <a:pt x="16631" y="9754"/>
                    <a:pt x="16607" y="9786"/>
                    <a:pt x="16584" y="9820"/>
                  </a:cubicBezTo>
                  <a:cubicBezTo>
                    <a:pt x="16565" y="9848"/>
                    <a:pt x="16497" y="9929"/>
                    <a:pt x="16447" y="9988"/>
                  </a:cubicBezTo>
                  <a:cubicBezTo>
                    <a:pt x="16023" y="10488"/>
                    <a:pt x="15236" y="11419"/>
                    <a:pt x="15236" y="13291"/>
                  </a:cubicBezTo>
                  <a:cubicBezTo>
                    <a:pt x="15236" y="15520"/>
                    <a:pt x="16851" y="16555"/>
                    <a:pt x="17757" y="16810"/>
                  </a:cubicBezTo>
                  <a:cubicBezTo>
                    <a:pt x="19050" y="17307"/>
                    <a:pt x="20311" y="17926"/>
                    <a:pt x="20570" y="19440"/>
                  </a:cubicBezTo>
                  <a:lnTo>
                    <a:pt x="17464" y="19440"/>
                  </a:lnTo>
                  <a:cubicBezTo>
                    <a:pt x="17553" y="19773"/>
                    <a:pt x="17615" y="20132"/>
                    <a:pt x="17645" y="20520"/>
                  </a:cubicBezTo>
                  <a:lnTo>
                    <a:pt x="21152" y="20520"/>
                  </a:lnTo>
                  <a:cubicBezTo>
                    <a:pt x="21600" y="20520"/>
                    <a:pt x="21600" y="20034"/>
                    <a:pt x="21600" y="20034"/>
                  </a:cubicBezTo>
                  <a:cubicBezTo>
                    <a:pt x="21600" y="17119"/>
                    <a:pt x="19191" y="16215"/>
                    <a:pt x="18035" y="15774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38090" tIns="38090" rIns="38090" bIns="38090" anchor="ctr"/>
            <a:lstStyle/>
            <a:p>
              <a:pPr defTabSz="457063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2999" b="1" dirty="0">
                <a:latin typeface="Open Sans Semibold" charset="0"/>
                <a:ea typeface="Open Sans Semibold" charset="0"/>
                <a:cs typeface="Open Sans Semibold" charset="0"/>
              </a:endParaRPr>
            </a:p>
          </p:txBody>
        </p:sp>
      </p:grpSp>
      <p:sp>
        <p:nvSpPr>
          <p:cNvPr id="421" name="TextBox 420">
            <a:extLst>
              <a:ext uri="{FF2B5EF4-FFF2-40B4-BE49-F238E27FC236}">
                <a16:creationId xmlns:a16="http://schemas.microsoft.com/office/drawing/2014/main" id="{D9D1E3F6-8479-574E-B380-6E47476A83F3}"/>
              </a:ext>
            </a:extLst>
          </p:cNvPr>
          <p:cNvSpPr txBox="1"/>
          <p:nvPr/>
        </p:nvSpPr>
        <p:spPr>
          <a:xfrm>
            <a:off x="1520825" y="10195878"/>
            <a:ext cx="1659429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422" name="Subtitle 2">
            <a:extLst>
              <a:ext uri="{FF2B5EF4-FFF2-40B4-BE49-F238E27FC236}">
                <a16:creationId xmlns:a16="http://schemas.microsoft.com/office/drawing/2014/main" id="{5037CD88-58FC-B448-B01C-0DF9D729DB61}"/>
              </a:ext>
            </a:extLst>
          </p:cNvPr>
          <p:cNvSpPr txBox="1">
            <a:spLocks/>
          </p:cNvSpPr>
          <p:nvPr/>
        </p:nvSpPr>
        <p:spPr>
          <a:xfrm>
            <a:off x="1520825" y="10856621"/>
            <a:ext cx="5423672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</p:spTree>
    <p:extLst>
      <p:ext uri="{BB962C8B-B14F-4D97-AF65-F5344CB8AC3E}">
        <p14:creationId xmlns:p14="http://schemas.microsoft.com/office/powerpoint/2010/main" val="213427566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2B164000-4D7C-224A-842B-B0B1128E7092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5A58E3C-4944-974B-9A49-C1E49B7776ED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E9DB44F-C7CC-B24E-9E3E-DF05811622DC}"/>
              </a:ext>
            </a:extLst>
          </p:cNvPr>
          <p:cNvGrpSpPr/>
          <p:nvPr/>
        </p:nvGrpSpPr>
        <p:grpSpPr>
          <a:xfrm>
            <a:off x="5347216" y="6181920"/>
            <a:ext cx="13683220" cy="6772080"/>
            <a:chOff x="5334000" y="3019915"/>
            <a:chExt cx="17522825" cy="8672372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C4A427BE-0979-3746-B5FE-19A740701F40}"/>
                </a:ext>
              </a:extLst>
            </p:cNvPr>
            <p:cNvSpPr/>
            <p:nvPr/>
          </p:nvSpPr>
          <p:spPr>
            <a:xfrm>
              <a:off x="19602620" y="8250907"/>
              <a:ext cx="3254205" cy="2861742"/>
            </a:xfrm>
            <a:custGeom>
              <a:avLst/>
              <a:gdLst>
                <a:gd name="connsiteX0" fmla="*/ 1849142 w 3778392"/>
                <a:gd name="connsiteY0" fmla="*/ 2908141 h 3322711"/>
                <a:gd name="connsiteX1" fmla="*/ 1622572 w 3778392"/>
                <a:gd name="connsiteY1" fmla="*/ 3110524 h 3322711"/>
                <a:gd name="connsiteX2" fmla="*/ 1617042 w 3778392"/>
                <a:gd name="connsiteY2" fmla="*/ 2959651 h 3322711"/>
                <a:gd name="connsiteX3" fmla="*/ 1791774 w 3778392"/>
                <a:gd name="connsiteY3" fmla="*/ 2924677 h 3322711"/>
                <a:gd name="connsiteX4" fmla="*/ 1791774 w 3778392"/>
                <a:gd name="connsiteY4" fmla="*/ 2924677 h 3322711"/>
                <a:gd name="connsiteX5" fmla="*/ 1849142 w 3778392"/>
                <a:gd name="connsiteY5" fmla="*/ 2908141 h 3322711"/>
                <a:gd name="connsiteX6" fmla="*/ 3261966 w 3778392"/>
                <a:gd name="connsiteY6" fmla="*/ 2834639 h 3322711"/>
                <a:gd name="connsiteX7" fmla="*/ 3261966 w 3778392"/>
                <a:gd name="connsiteY7" fmla="*/ 2834639 h 3322711"/>
                <a:gd name="connsiteX8" fmla="*/ 3548440 w 3778392"/>
                <a:gd name="connsiteY8" fmla="*/ 2330393 h 3322711"/>
                <a:gd name="connsiteX9" fmla="*/ 3557676 w 3778392"/>
                <a:gd name="connsiteY9" fmla="*/ 2342469 h 3322711"/>
                <a:gd name="connsiteX10" fmla="*/ 3570182 w 3778392"/>
                <a:gd name="connsiteY10" fmla="*/ 2372755 h 3322711"/>
                <a:gd name="connsiteX11" fmla="*/ 3612380 w 3778392"/>
                <a:gd name="connsiteY11" fmla="*/ 2418262 h 3322711"/>
                <a:gd name="connsiteX12" fmla="*/ 3587242 w 3778392"/>
                <a:gd name="connsiteY12" fmla="*/ 2491283 h 3322711"/>
                <a:gd name="connsiteX13" fmla="*/ 3585724 w 3778392"/>
                <a:gd name="connsiteY13" fmla="*/ 2524207 h 3322711"/>
                <a:gd name="connsiteX14" fmla="*/ 3611938 w 3778392"/>
                <a:gd name="connsiteY14" fmla="*/ 2527913 h 3322711"/>
                <a:gd name="connsiteX15" fmla="*/ 3611938 w 3778392"/>
                <a:gd name="connsiteY15" fmla="*/ 2527913 h 3322711"/>
                <a:gd name="connsiteX16" fmla="*/ 3625414 w 3778392"/>
                <a:gd name="connsiteY16" fmla="*/ 2495815 h 3322711"/>
                <a:gd name="connsiteX17" fmla="*/ 3635936 w 3778392"/>
                <a:gd name="connsiteY17" fmla="*/ 2527433 h 3322711"/>
                <a:gd name="connsiteX18" fmla="*/ 3621406 w 3778392"/>
                <a:gd name="connsiteY18" fmla="*/ 2571848 h 3322711"/>
                <a:gd name="connsiteX19" fmla="*/ 3644710 w 3778392"/>
                <a:gd name="connsiteY19" fmla="*/ 2605545 h 3322711"/>
                <a:gd name="connsiteX20" fmla="*/ 3716242 w 3778392"/>
                <a:gd name="connsiteY20" fmla="*/ 2601013 h 3322711"/>
                <a:gd name="connsiteX21" fmla="*/ 3778392 w 3778392"/>
                <a:gd name="connsiteY21" fmla="*/ 2595495 h 3322711"/>
                <a:gd name="connsiteX22" fmla="*/ 3741254 w 3778392"/>
                <a:gd name="connsiteY22" fmla="*/ 2636604 h 3322711"/>
                <a:gd name="connsiteX23" fmla="*/ 3698276 w 3778392"/>
                <a:gd name="connsiteY23" fmla="*/ 2677153 h 3322711"/>
                <a:gd name="connsiteX24" fmla="*/ 3597282 w 3778392"/>
                <a:gd name="connsiteY24" fmla="*/ 2722127 h 3322711"/>
                <a:gd name="connsiteX25" fmla="*/ 3581128 w 3778392"/>
                <a:gd name="connsiteY25" fmla="*/ 2735190 h 3322711"/>
                <a:gd name="connsiteX26" fmla="*/ 3577394 w 3778392"/>
                <a:gd name="connsiteY26" fmla="*/ 2756598 h 3322711"/>
                <a:gd name="connsiteX27" fmla="*/ 3538738 w 3778392"/>
                <a:gd name="connsiteY27" fmla="*/ 2786243 h 3322711"/>
                <a:gd name="connsiteX28" fmla="*/ 3499260 w 3778392"/>
                <a:gd name="connsiteY28" fmla="*/ 2821967 h 3322711"/>
                <a:gd name="connsiteX29" fmla="*/ 3446308 w 3778392"/>
                <a:gd name="connsiteY29" fmla="*/ 2852999 h 3322711"/>
                <a:gd name="connsiteX30" fmla="*/ 3366254 w 3778392"/>
                <a:gd name="connsiteY30" fmla="*/ 2899973 h 3322711"/>
                <a:gd name="connsiteX31" fmla="*/ 3326670 w 3778392"/>
                <a:gd name="connsiteY31" fmla="*/ 2885150 h 3322711"/>
                <a:gd name="connsiteX32" fmla="*/ 3331214 w 3778392"/>
                <a:gd name="connsiteY32" fmla="*/ 2876101 h 3322711"/>
                <a:gd name="connsiteX33" fmla="*/ 3308008 w 3778392"/>
                <a:gd name="connsiteY33" fmla="*/ 2896450 h 3322711"/>
                <a:gd name="connsiteX34" fmla="*/ 3293444 w 3778392"/>
                <a:gd name="connsiteY34" fmla="*/ 2922925 h 3322711"/>
                <a:gd name="connsiteX35" fmla="*/ 3282368 w 3778392"/>
                <a:gd name="connsiteY35" fmla="*/ 2936918 h 3322711"/>
                <a:gd name="connsiteX36" fmla="*/ 3219636 w 3778392"/>
                <a:gd name="connsiteY36" fmla="*/ 2980764 h 3322711"/>
                <a:gd name="connsiteX37" fmla="*/ 3092606 w 3778392"/>
                <a:gd name="connsiteY37" fmla="*/ 3069529 h 3322711"/>
                <a:gd name="connsiteX38" fmla="*/ 3104578 w 3778392"/>
                <a:gd name="connsiteY38" fmla="*/ 3083886 h 3322711"/>
                <a:gd name="connsiteX39" fmla="*/ 3091226 w 3778392"/>
                <a:gd name="connsiteY39" fmla="*/ 3097241 h 3322711"/>
                <a:gd name="connsiteX40" fmla="*/ 3061016 w 3778392"/>
                <a:gd name="connsiteY40" fmla="*/ 3102186 h 3322711"/>
                <a:gd name="connsiteX41" fmla="*/ 3017082 w 3778392"/>
                <a:gd name="connsiteY41" fmla="*/ 3113353 h 3322711"/>
                <a:gd name="connsiteX42" fmla="*/ 2945250 w 3778392"/>
                <a:gd name="connsiteY42" fmla="*/ 3141088 h 3322711"/>
                <a:gd name="connsiteX43" fmla="*/ 2882594 w 3778392"/>
                <a:gd name="connsiteY43" fmla="*/ 3202300 h 3322711"/>
                <a:gd name="connsiteX44" fmla="*/ 2718268 w 3778392"/>
                <a:gd name="connsiteY44" fmla="*/ 3308111 h 3322711"/>
                <a:gd name="connsiteX45" fmla="*/ 2632786 w 3778392"/>
                <a:gd name="connsiteY45" fmla="*/ 3318389 h 3322711"/>
                <a:gd name="connsiteX46" fmla="*/ 2599070 w 3778392"/>
                <a:gd name="connsiteY46" fmla="*/ 3300431 h 3322711"/>
                <a:gd name="connsiteX47" fmla="*/ 2599070 w 3778392"/>
                <a:gd name="connsiteY47" fmla="*/ 3284410 h 3322711"/>
                <a:gd name="connsiteX48" fmla="*/ 2525708 w 3778392"/>
                <a:gd name="connsiteY48" fmla="*/ 3287099 h 3322711"/>
                <a:gd name="connsiteX49" fmla="*/ 2543722 w 3778392"/>
                <a:gd name="connsiteY49" fmla="*/ 3264492 h 3322711"/>
                <a:gd name="connsiteX50" fmla="*/ 2581018 w 3778392"/>
                <a:gd name="connsiteY50" fmla="*/ 3234957 h 3322711"/>
                <a:gd name="connsiteX51" fmla="*/ 2633606 w 3778392"/>
                <a:gd name="connsiteY51" fmla="*/ 3201753 h 3322711"/>
                <a:gd name="connsiteX52" fmla="*/ 2698278 w 3778392"/>
                <a:gd name="connsiteY52" fmla="*/ 3162852 h 3322711"/>
                <a:gd name="connsiteX53" fmla="*/ 2749820 w 3778392"/>
                <a:gd name="connsiteY53" fmla="*/ 3130969 h 3322711"/>
                <a:gd name="connsiteX54" fmla="*/ 2808972 w 3778392"/>
                <a:gd name="connsiteY54" fmla="*/ 3108841 h 3322711"/>
                <a:gd name="connsiteX55" fmla="*/ 2946444 w 3778392"/>
                <a:gd name="connsiteY55" fmla="*/ 3049793 h 3322711"/>
                <a:gd name="connsiteX56" fmla="*/ 2994108 w 3778392"/>
                <a:gd name="connsiteY56" fmla="*/ 3025568 h 3322711"/>
                <a:gd name="connsiteX57" fmla="*/ 3034424 w 3778392"/>
                <a:gd name="connsiteY57" fmla="*/ 3007314 h 3322711"/>
                <a:gd name="connsiteX58" fmla="*/ 3054006 w 3778392"/>
                <a:gd name="connsiteY58" fmla="*/ 2991521 h 3322711"/>
                <a:gd name="connsiteX59" fmla="*/ 3088130 w 3778392"/>
                <a:gd name="connsiteY59" fmla="*/ 2952574 h 3322711"/>
                <a:gd name="connsiteX60" fmla="*/ 3134676 w 3778392"/>
                <a:gd name="connsiteY60" fmla="*/ 2928394 h 3322711"/>
                <a:gd name="connsiteX61" fmla="*/ 3174770 w 3778392"/>
                <a:gd name="connsiteY61" fmla="*/ 2900477 h 3322711"/>
                <a:gd name="connsiteX62" fmla="*/ 3202032 w 3778392"/>
                <a:gd name="connsiteY62" fmla="*/ 2864288 h 3322711"/>
                <a:gd name="connsiteX63" fmla="*/ 3261966 w 3778392"/>
                <a:gd name="connsiteY63" fmla="*/ 2834639 h 3322711"/>
                <a:gd name="connsiteX64" fmla="*/ 3247236 w 3778392"/>
                <a:gd name="connsiteY64" fmla="*/ 2896079 h 3322711"/>
                <a:gd name="connsiteX65" fmla="*/ 3294676 w 3778392"/>
                <a:gd name="connsiteY65" fmla="*/ 2875500 h 3322711"/>
                <a:gd name="connsiteX66" fmla="*/ 3314038 w 3778392"/>
                <a:gd name="connsiteY66" fmla="*/ 2867704 h 3322711"/>
                <a:gd name="connsiteX67" fmla="*/ 3331260 w 3778392"/>
                <a:gd name="connsiteY67" fmla="*/ 2876006 h 3322711"/>
                <a:gd name="connsiteX68" fmla="*/ 3332438 w 3778392"/>
                <a:gd name="connsiteY68" fmla="*/ 2873661 h 3322711"/>
                <a:gd name="connsiteX69" fmla="*/ 3381354 w 3778392"/>
                <a:gd name="connsiteY69" fmla="*/ 2841082 h 3322711"/>
                <a:gd name="connsiteX70" fmla="*/ 3426378 w 3778392"/>
                <a:gd name="connsiteY70" fmla="*/ 2790082 h 3322711"/>
                <a:gd name="connsiteX71" fmla="*/ 3378570 w 3778392"/>
                <a:gd name="connsiteY71" fmla="*/ 2722447 h 3322711"/>
                <a:gd name="connsiteX72" fmla="*/ 3438252 w 3778392"/>
                <a:gd name="connsiteY72" fmla="*/ 2692988 h 3322711"/>
                <a:gd name="connsiteX73" fmla="*/ 3497426 w 3778392"/>
                <a:gd name="connsiteY73" fmla="*/ 2638603 h 3322711"/>
                <a:gd name="connsiteX74" fmla="*/ 3540004 w 3778392"/>
                <a:gd name="connsiteY74" fmla="*/ 2459878 h 3322711"/>
                <a:gd name="connsiteX75" fmla="*/ 3540680 w 3778392"/>
                <a:gd name="connsiteY75" fmla="*/ 2381446 h 3322711"/>
                <a:gd name="connsiteX76" fmla="*/ 3540574 w 3778392"/>
                <a:gd name="connsiteY76" fmla="*/ 2336471 h 3322711"/>
                <a:gd name="connsiteX77" fmla="*/ 3548440 w 3778392"/>
                <a:gd name="connsiteY77" fmla="*/ 2330393 h 3322711"/>
                <a:gd name="connsiteX78" fmla="*/ 51152 w 3778392"/>
                <a:gd name="connsiteY78" fmla="*/ 1769618 h 3322711"/>
                <a:gd name="connsiteX79" fmla="*/ 51216 w 3778392"/>
                <a:gd name="connsiteY79" fmla="*/ 1769741 h 3322711"/>
                <a:gd name="connsiteX80" fmla="*/ 51274 w 3778392"/>
                <a:gd name="connsiteY80" fmla="*/ 1769979 h 3322711"/>
                <a:gd name="connsiteX81" fmla="*/ 46258 w 3778392"/>
                <a:gd name="connsiteY81" fmla="*/ 1760425 h 3322711"/>
                <a:gd name="connsiteX82" fmla="*/ 50020 w 3778392"/>
                <a:gd name="connsiteY82" fmla="*/ 1766274 h 3322711"/>
                <a:gd name="connsiteX83" fmla="*/ 51152 w 3778392"/>
                <a:gd name="connsiteY83" fmla="*/ 1769618 h 3322711"/>
                <a:gd name="connsiteX84" fmla="*/ 2638296 w 3778392"/>
                <a:gd name="connsiteY84" fmla="*/ 1694404 h 3322711"/>
                <a:gd name="connsiteX85" fmla="*/ 2640824 w 3778392"/>
                <a:gd name="connsiteY85" fmla="*/ 1699549 h 3322711"/>
                <a:gd name="connsiteX86" fmla="*/ 2638296 w 3778392"/>
                <a:gd name="connsiteY86" fmla="*/ 1694404 h 3322711"/>
                <a:gd name="connsiteX87" fmla="*/ 155442 w 3778392"/>
                <a:gd name="connsiteY87" fmla="*/ 1489411 h 3322711"/>
                <a:gd name="connsiteX88" fmla="*/ 165142 w 3778392"/>
                <a:gd name="connsiteY88" fmla="*/ 1489411 h 3322711"/>
                <a:gd name="connsiteX89" fmla="*/ 155612 w 3778392"/>
                <a:gd name="connsiteY89" fmla="*/ 1492461 h 3322711"/>
                <a:gd name="connsiteX90" fmla="*/ 154960 w 3778392"/>
                <a:gd name="connsiteY90" fmla="*/ 1480725 h 3322711"/>
                <a:gd name="connsiteX91" fmla="*/ 155442 w 3778392"/>
                <a:gd name="connsiteY91" fmla="*/ 1489411 h 3322711"/>
                <a:gd name="connsiteX92" fmla="*/ 154636 w 3778392"/>
                <a:gd name="connsiteY92" fmla="*/ 1489411 h 3322711"/>
                <a:gd name="connsiteX93" fmla="*/ 154960 w 3778392"/>
                <a:gd name="connsiteY93" fmla="*/ 1480725 h 3322711"/>
                <a:gd name="connsiteX94" fmla="*/ 2178392 w 3778392"/>
                <a:gd name="connsiteY94" fmla="*/ 655248 h 3322711"/>
                <a:gd name="connsiteX95" fmla="*/ 2201370 w 3778392"/>
                <a:gd name="connsiteY95" fmla="*/ 734315 h 3322711"/>
                <a:gd name="connsiteX96" fmla="*/ 2223350 w 3778392"/>
                <a:gd name="connsiteY96" fmla="*/ 889725 h 3322711"/>
                <a:gd name="connsiteX97" fmla="*/ 2281548 w 3778392"/>
                <a:gd name="connsiteY97" fmla="*/ 903919 h 3322711"/>
                <a:gd name="connsiteX98" fmla="*/ 2347900 w 3778392"/>
                <a:gd name="connsiteY98" fmla="*/ 1276052 h 3322711"/>
                <a:gd name="connsiteX99" fmla="*/ 2476184 w 3778392"/>
                <a:gd name="connsiteY99" fmla="*/ 1377902 h 3322711"/>
                <a:gd name="connsiteX100" fmla="*/ 2519038 w 3778392"/>
                <a:gd name="connsiteY100" fmla="*/ 1524970 h 3322711"/>
                <a:gd name="connsiteX101" fmla="*/ 2525120 w 3778392"/>
                <a:gd name="connsiteY101" fmla="*/ 1499069 h 3322711"/>
                <a:gd name="connsiteX102" fmla="*/ 2567974 w 3778392"/>
                <a:gd name="connsiteY102" fmla="*/ 1607065 h 3322711"/>
                <a:gd name="connsiteX103" fmla="*/ 2640824 w 3778392"/>
                <a:gd name="connsiteY103" fmla="*/ 1699549 h 3322711"/>
                <a:gd name="connsiteX104" fmla="*/ 2635572 w 3778392"/>
                <a:gd name="connsiteY104" fmla="*/ 1880275 h 3322711"/>
                <a:gd name="connsiteX105" fmla="*/ 2638198 w 3778392"/>
                <a:gd name="connsiteY105" fmla="*/ 1984759 h 3322711"/>
                <a:gd name="connsiteX106" fmla="*/ 2530788 w 3778392"/>
                <a:gd name="connsiteY106" fmla="*/ 2157729 h 3322711"/>
                <a:gd name="connsiteX107" fmla="*/ 2411076 w 3778392"/>
                <a:gd name="connsiteY107" fmla="*/ 2305382 h 3322711"/>
                <a:gd name="connsiteX108" fmla="*/ 2103774 w 3778392"/>
                <a:gd name="connsiteY108" fmla="*/ 2650735 h 3322711"/>
                <a:gd name="connsiteX109" fmla="*/ 1931808 w 3778392"/>
                <a:gd name="connsiteY109" fmla="*/ 2712197 h 3322711"/>
                <a:gd name="connsiteX110" fmla="*/ 1805460 w 3778392"/>
                <a:gd name="connsiteY110" fmla="*/ 2783901 h 3322711"/>
                <a:gd name="connsiteX111" fmla="*/ 1770210 w 3778392"/>
                <a:gd name="connsiteY111" fmla="*/ 2705758 h 3322711"/>
                <a:gd name="connsiteX112" fmla="*/ 1642756 w 3778392"/>
                <a:gd name="connsiteY112" fmla="*/ 2762683 h 3322711"/>
                <a:gd name="connsiteX113" fmla="*/ 1492216 w 3778392"/>
                <a:gd name="connsiteY113" fmla="*/ 2700929 h 3322711"/>
                <a:gd name="connsiteX114" fmla="*/ 1497882 w 3778392"/>
                <a:gd name="connsiteY114" fmla="*/ 2548885 h 3322711"/>
                <a:gd name="connsiteX115" fmla="*/ 1431530 w 3778392"/>
                <a:gd name="connsiteY115" fmla="*/ 2519472 h 3322711"/>
                <a:gd name="connsiteX116" fmla="*/ 1465950 w 3778392"/>
                <a:gd name="connsiteY116" fmla="*/ 2418061 h 3322711"/>
                <a:gd name="connsiteX117" fmla="*/ 1353840 w 3778392"/>
                <a:gd name="connsiteY117" fmla="*/ 2495619 h 3322711"/>
                <a:gd name="connsiteX118" fmla="*/ 1444662 w 3778392"/>
                <a:gd name="connsiteY118" fmla="*/ 2396988 h 3322711"/>
                <a:gd name="connsiteX119" fmla="*/ 1491800 w 3778392"/>
                <a:gd name="connsiteY119" fmla="*/ 2303772 h 3322711"/>
                <a:gd name="connsiteX120" fmla="*/ 1284860 w 3778392"/>
                <a:gd name="connsiteY120" fmla="*/ 2472351 h 3322711"/>
                <a:gd name="connsiteX121" fmla="*/ 1273940 w 3778392"/>
                <a:gd name="connsiteY121" fmla="*/ 2339771 h 3322711"/>
                <a:gd name="connsiteX122" fmla="*/ 1249886 w 3778392"/>
                <a:gd name="connsiteY122" fmla="*/ 2269090 h 3322711"/>
                <a:gd name="connsiteX123" fmla="*/ 991798 w 3778392"/>
                <a:gd name="connsiteY123" fmla="*/ 2217287 h 3322711"/>
                <a:gd name="connsiteX124" fmla="*/ 643994 w 3778392"/>
                <a:gd name="connsiteY124" fmla="*/ 2310943 h 3322711"/>
                <a:gd name="connsiteX125" fmla="*/ 518198 w 3778392"/>
                <a:gd name="connsiteY125" fmla="*/ 2390842 h 3322711"/>
                <a:gd name="connsiteX126" fmla="*/ 357014 w 3778392"/>
                <a:gd name="connsiteY126" fmla="*/ 2386891 h 3322711"/>
                <a:gd name="connsiteX127" fmla="*/ 106114 w 3778392"/>
                <a:gd name="connsiteY127" fmla="*/ 2480253 h 3322711"/>
                <a:gd name="connsiteX128" fmla="*/ 1054 w 3778392"/>
                <a:gd name="connsiteY128" fmla="*/ 2381915 h 3322711"/>
                <a:gd name="connsiteX129" fmla="*/ 63400 w 3778392"/>
                <a:gd name="connsiteY129" fmla="*/ 2334210 h 3322711"/>
                <a:gd name="connsiteX130" fmla="*/ 88558 w 3778392"/>
                <a:gd name="connsiteY130" fmla="*/ 2142363 h 3322711"/>
                <a:gd name="connsiteX131" fmla="*/ 88558 w 3778392"/>
                <a:gd name="connsiteY131" fmla="*/ 1985198 h 3322711"/>
                <a:gd name="connsiteX132" fmla="*/ 56640 w 3778392"/>
                <a:gd name="connsiteY132" fmla="*/ 1792562 h 3322711"/>
                <a:gd name="connsiteX133" fmla="*/ 51274 w 3778392"/>
                <a:gd name="connsiteY133" fmla="*/ 1769979 h 3322711"/>
                <a:gd name="connsiteX134" fmla="*/ 54068 w 3778392"/>
                <a:gd name="connsiteY134" fmla="*/ 1778242 h 3322711"/>
                <a:gd name="connsiteX135" fmla="*/ 64368 w 3778392"/>
                <a:gd name="connsiteY135" fmla="*/ 1798912 h 3322711"/>
                <a:gd name="connsiteX136" fmla="*/ 71002 w 3778392"/>
                <a:gd name="connsiteY136" fmla="*/ 1765693 h 3322711"/>
                <a:gd name="connsiteX137" fmla="*/ 113442 w 3778392"/>
                <a:gd name="connsiteY137" fmla="*/ 1814423 h 3322711"/>
                <a:gd name="connsiteX138" fmla="*/ 118418 w 3778392"/>
                <a:gd name="connsiteY138" fmla="*/ 1611455 h 3322711"/>
                <a:gd name="connsiteX139" fmla="*/ 151698 w 3778392"/>
                <a:gd name="connsiteY139" fmla="*/ 1493713 h 3322711"/>
                <a:gd name="connsiteX140" fmla="*/ 155612 w 3778392"/>
                <a:gd name="connsiteY140" fmla="*/ 1492461 h 3322711"/>
                <a:gd name="connsiteX141" fmla="*/ 155672 w 3778392"/>
                <a:gd name="connsiteY141" fmla="*/ 1493563 h 3322711"/>
                <a:gd name="connsiteX142" fmla="*/ 167906 w 3778392"/>
                <a:gd name="connsiteY142" fmla="*/ 1519556 h 3322711"/>
                <a:gd name="connsiteX143" fmla="*/ 324944 w 3778392"/>
                <a:gd name="connsiteY143" fmla="*/ 1399414 h 3322711"/>
                <a:gd name="connsiteX144" fmla="*/ 444104 w 3778392"/>
                <a:gd name="connsiteY144" fmla="*/ 1373220 h 3322711"/>
                <a:gd name="connsiteX145" fmla="*/ 528152 w 3778392"/>
                <a:gd name="connsiteY145" fmla="*/ 1336489 h 3322711"/>
                <a:gd name="connsiteX146" fmla="*/ 712560 w 3778392"/>
                <a:gd name="connsiteY146" fmla="*/ 1232005 h 3322711"/>
                <a:gd name="connsiteX147" fmla="*/ 817620 w 3778392"/>
                <a:gd name="connsiteY147" fmla="*/ 1070450 h 3322711"/>
                <a:gd name="connsiteX148" fmla="*/ 848170 w 3778392"/>
                <a:gd name="connsiteY148" fmla="*/ 1145081 h 3322711"/>
                <a:gd name="connsiteX149" fmla="*/ 858262 w 3778392"/>
                <a:gd name="connsiteY149" fmla="*/ 1102644 h 3322711"/>
                <a:gd name="connsiteX150" fmla="*/ 888950 w 3778392"/>
                <a:gd name="connsiteY150" fmla="*/ 1054938 h 3322711"/>
                <a:gd name="connsiteX151" fmla="*/ 946594 w 3778392"/>
                <a:gd name="connsiteY151" fmla="*/ 981477 h 3322711"/>
                <a:gd name="connsiteX152" fmla="*/ 1184224 w 3778392"/>
                <a:gd name="connsiteY152" fmla="*/ 955430 h 3322711"/>
                <a:gd name="connsiteX153" fmla="*/ 1287624 w 3778392"/>
                <a:gd name="connsiteY153" fmla="*/ 936259 h 3322711"/>
                <a:gd name="connsiteX154" fmla="*/ 1388952 w 3778392"/>
                <a:gd name="connsiteY154" fmla="*/ 762266 h 3322711"/>
                <a:gd name="connsiteX155" fmla="*/ 1462908 w 3778392"/>
                <a:gd name="connsiteY155" fmla="*/ 687195 h 3322711"/>
                <a:gd name="connsiteX156" fmla="*/ 1511844 w 3778392"/>
                <a:gd name="connsiteY156" fmla="*/ 678708 h 3322711"/>
                <a:gd name="connsiteX157" fmla="*/ 1583728 w 3778392"/>
                <a:gd name="connsiteY157" fmla="*/ 725243 h 3322711"/>
                <a:gd name="connsiteX158" fmla="*/ 1675240 w 3778392"/>
                <a:gd name="connsiteY158" fmla="*/ 756120 h 3322711"/>
                <a:gd name="connsiteX159" fmla="*/ 1782374 w 3778392"/>
                <a:gd name="connsiteY159" fmla="*/ 752461 h 3322711"/>
                <a:gd name="connsiteX160" fmla="*/ 1711320 w 3778392"/>
                <a:gd name="connsiteY160" fmla="*/ 862945 h 3322711"/>
                <a:gd name="connsiteX161" fmla="*/ 1708280 w 3778392"/>
                <a:gd name="connsiteY161" fmla="*/ 1001525 h 3322711"/>
                <a:gd name="connsiteX162" fmla="*/ 1834628 w 3778392"/>
                <a:gd name="connsiteY162" fmla="*/ 1088010 h 3322711"/>
                <a:gd name="connsiteX163" fmla="*/ 1987242 w 3778392"/>
                <a:gd name="connsiteY163" fmla="*/ 1154008 h 3322711"/>
                <a:gd name="connsiteX164" fmla="*/ 2078340 w 3778392"/>
                <a:gd name="connsiteY164" fmla="*/ 879920 h 3322711"/>
                <a:gd name="connsiteX165" fmla="*/ 2117460 w 3778392"/>
                <a:gd name="connsiteY165" fmla="*/ 737827 h 3322711"/>
                <a:gd name="connsiteX166" fmla="*/ 2178392 w 3778392"/>
                <a:gd name="connsiteY166" fmla="*/ 655248 h 3322711"/>
                <a:gd name="connsiteX167" fmla="*/ 2679946 w 3778392"/>
                <a:gd name="connsiteY167" fmla="*/ 281258 h 3322711"/>
                <a:gd name="connsiteX168" fmla="*/ 2679946 w 3778392"/>
                <a:gd name="connsiteY168" fmla="*/ 281258 h 3322711"/>
                <a:gd name="connsiteX169" fmla="*/ 2748096 w 3778392"/>
                <a:gd name="connsiteY169" fmla="*/ 27950 h 3322711"/>
                <a:gd name="connsiteX170" fmla="*/ 2900434 w 3778392"/>
                <a:gd name="connsiteY170" fmla="*/ 206041 h 3322711"/>
                <a:gd name="connsiteX171" fmla="*/ 2887716 w 3778392"/>
                <a:gd name="connsiteY171" fmla="*/ 168726 h 3322711"/>
                <a:gd name="connsiteX172" fmla="*/ 2679946 w 3778392"/>
                <a:gd name="connsiteY172" fmla="*/ 281258 h 3322711"/>
                <a:gd name="connsiteX173" fmla="*/ 2608062 w 3778392"/>
                <a:gd name="connsiteY173" fmla="*/ 241309 h 3322711"/>
                <a:gd name="connsiteX174" fmla="*/ 2816662 w 3778392"/>
                <a:gd name="connsiteY174" fmla="*/ 198725 h 3322711"/>
                <a:gd name="connsiteX175" fmla="*/ 2883016 w 3778392"/>
                <a:gd name="connsiteY175" fmla="*/ 154677 h 3322711"/>
                <a:gd name="connsiteX176" fmla="*/ 2748096 w 3778392"/>
                <a:gd name="connsiteY176" fmla="*/ 27950 h 3322711"/>
                <a:gd name="connsiteX177" fmla="*/ 2109996 w 3778392"/>
                <a:gd name="connsiteY177" fmla="*/ 0 h 3322711"/>
                <a:gd name="connsiteX178" fmla="*/ 2375686 w 3778392"/>
                <a:gd name="connsiteY178" fmla="*/ 113411 h 3322711"/>
                <a:gd name="connsiteX179" fmla="*/ 2454066 w 3778392"/>
                <a:gd name="connsiteY179" fmla="*/ 216724 h 3322711"/>
                <a:gd name="connsiteX180" fmla="*/ 2583180 w 3778392"/>
                <a:gd name="connsiteY180" fmla="*/ 337451 h 3322711"/>
                <a:gd name="connsiteX181" fmla="*/ 2522908 w 3778392"/>
                <a:gd name="connsiteY181" fmla="*/ 340378 h 3322711"/>
                <a:gd name="connsiteX182" fmla="*/ 2616496 w 3778392"/>
                <a:gd name="connsiteY182" fmla="*/ 484080 h 3322711"/>
                <a:gd name="connsiteX183" fmla="*/ 2653542 w 3778392"/>
                <a:gd name="connsiteY183" fmla="*/ 525201 h 3322711"/>
                <a:gd name="connsiteX184" fmla="*/ 2708976 w 3778392"/>
                <a:gd name="connsiteY184" fmla="*/ 640953 h 3322711"/>
                <a:gd name="connsiteX185" fmla="*/ 2471624 w 3778392"/>
                <a:gd name="connsiteY185" fmla="*/ 522713 h 3322711"/>
                <a:gd name="connsiteX186" fmla="*/ 2256250 w 3778392"/>
                <a:gd name="connsiteY186" fmla="*/ 455545 h 3322711"/>
                <a:gd name="connsiteX187" fmla="*/ 2080690 w 3778392"/>
                <a:gd name="connsiteY187" fmla="*/ 511445 h 3322711"/>
                <a:gd name="connsiteX188" fmla="*/ 2074744 w 3778392"/>
                <a:gd name="connsiteY188" fmla="*/ 325159 h 3322711"/>
                <a:gd name="connsiteX189" fmla="*/ 2109996 w 3778392"/>
                <a:gd name="connsiteY189" fmla="*/ 0 h 33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778392" h="3322711">
                  <a:moveTo>
                    <a:pt x="1849142" y="2908141"/>
                  </a:moveTo>
                  <a:cubicBezTo>
                    <a:pt x="1819698" y="2904775"/>
                    <a:pt x="1726526" y="3160863"/>
                    <a:pt x="1622572" y="3110524"/>
                  </a:cubicBezTo>
                  <a:cubicBezTo>
                    <a:pt x="1575848" y="3087988"/>
                    <a:pt x="1611098" y="2994479"/>
                    <a:pt x="1617042" y="2959651"/>
                  </a:cubicBezTo>
                  <a:cubicBezTo>
                    <a:pt x="1633216" y="2867020"/>
                    <a:pt x="1728324" y="2932286"/>
                    <a:pt x="1791774" y="2924677"/>
                  </a:cubicBezTo>
                  <a:cubicBezTo>
                    <a:pt x="1773942" y="2926872"/>
                    <a:pt x="1811956" y="2922335"/>
                    <a:pt x="1791774" y="2924677"/>
                  </a:cubicBezTo>
                  <a:cubicBezTo>
                    <a:pt x="1810298" y="2917067"/>
                    <a:pt x="1829374" y="2911507"/>
                    <a:pt x="1849142" y="2908141"/>
                  </a:cubicBezTo>
                  <a:close/>
                  <a:moveTo>
                    <a:pt x="3261966" y="2834639"/>
                  </a:moveTo>
                  <a:cubicBezTo>
                    <a:pt x="3247272" y="2841681"/>
                    <a:pt x="3261966" y="2834639"/>
                    <a:pt x="3261966" y="2834639"/>
                  </a:cubicBezTo>
                  <a:close/>
                  <a:moveTo>
                    <a:pt x="3548440" y="2330393"/>
                  </a:moveTo>
                  <a:cubicBezTo>
                    <a:pt x="3560250" y="2329033"/>
                    <a:pt x="3557824" y="2333085"/>
                    <a:pt x="3557676" y="2342469"/>
                  </a:cubicBezTo>
                  <a:cubicBezTo>
                    <a:pt x="3557444" y="2355053"/>
                    <a:pt x="3558626" y="2365610"/>
                    <a:pt x="3570182" y="2372755"/>
                  </a:cubicBezTo>
                  <a:cubicBezTo>
                    <a:pt x="3590512" y="2385311"/>
                    <a:pt x="3612698" y="2389230"/>
                    <a:pt x="3612380" y="2418262"/>
                  </a:cubicBezTo>
                  <a:cubicBezTo>
                    <a:pt x="3612064" y="2445242"/>
                    <a:pt x="3597850" y="2467556"/>
                    <a:pt x="3587242" y="2491283"/>
                  </a:cubicBezTo>
                  <a:cubicBezTo>
                    <a:pt x="3582498" y="2501920"/>
                    <a:pt x="3579018" y="2513570"/>
                    <a:pt x="3585724" y="2524207"/>
                  </a:cubicBezTo>
                  <a:cubicBezTo>
                    <a:pt x="3591882" y="2533938"/>
                    <a:pt x="3603714" y="2537244"/>
                    <a:pt x="3611938" y="2527913"/>
                  </a:cubicBezTo>
                  <a:cubicBezTo>
                    <a:pt x="3598314" y="2543349"/>
                    <a:pt x="3617590" y="2521595"/>
                    <a:pt x="3611938" y="2527913"/>
                  </a:cubicBezTo>
                  <a:cubicBezTo>
                    <a:pt x="3618728" y="2520288"/>
                    <a:pt x="3626404" y="2506372"/>
                    <a:pt x="3625414" y="2495815"/>
                  </a:cubicBezTo>
                  <a:cubicBezTo>
                    <a:pt x="3640470" y="2491336"/>
                    <a:pt x="3637224" y="2519035"/>
                    <a:pt x="3635936" y="2527433"/>
                  </a:cubicBezTo>
                  <a:cubicBezTo>
                    <a:pt x="3633532" y="2543375"/>
                    <a:pt x="3625244" y="2556545"/>
                    <a:pt x="3621406" y="2571848"/>
                  </a:cubicBezTo>
                  <a:cubicBezTo>
                    <a:pt x="3617358" y="2588217"/>
                    <a:pt x="3631866" y="2598960"/>
                    <a:pt x="3644710" y="2605545"/>
                  </a:cubicBezTo>
                  <a:cubicBezTo>
                    <a:pt x="3671008" y="2619035"/>
                    <a:pt x="3691716" y="2615489"/>
                    <a:pt x="3716242" y="2601013"/>
                  </a:cubicBezTo>
                  <a:cubicBezTo>
                    <a:pt x="3736276" y="2589203"/>
                    <a:pt x="3758124" y="2576646"/>
                    <a:pt x="3778392" y="2595495"/>
                  </a:cubicBezTo>
                  <a:cubicBezTo>
                    <a:pt x="3762870" y="2605732"/>
                    <a:pt x="3752578" y="2622314"/>
                    <a:pt x="3741254" y="2636604"/>
                  </a:cubicBezTo>
                  <a:cubicBezTo>
                    <a:pt x="3729044" y="2652066"/>
                    <a:pt x="3714176" y="2665609"/>
                    <a:pt x="3698276" y="2677153"/>
                  </a:cubicBezTo>
                  <a:cubicBezTo>
                    <a:pt x="3667444" y="2699547"/>
                    <a:pt x="3631382" y="2706611"/>
                    <a:pt x="3597282" y="2722127"/>
                  </a:cubicBezTo>
                  <a:cubicBezTo>
                    <a:pt x="3591186" y="2724873"/>
                    <a:pt x="3583004" y="2727806"/>
                    <a:pt x="3581128" y="2735190"/>
                  </a:cubicBezTo>
                  <a:cubicBezTo>
                    <a:pt x="3579250" y="2742548"/>
                    <a:pt x="3582920" y="2750120"/>
                    <a:pt x="3577394" y="2756598"/>
                  </a:cubicBezTo>
                  <a:cubicBezTo>
                    <a:pt x="3567568" y="2768088"/>
                    <a:pt x="3550106" y="2775526"/>
                    <a:pt x="3538738" y="2786243"/>
                  </a:cubicBezTo>
                  <a:cubicBezTo>
                    <a:pt x="3525812" y="2798427"/>
                    <a:pt x="3513622" y="2811463"/>
                    <a:pt x="3499260" y="2821967"/>
                  </a:cubicBezTo>
                  <a:cubicBezTo>
                    <a:pt x="3482812" y="2833937"/>
                    <a:pt x="3463600" y="2842228"/>
                    <a:pt x="3446308" y="2852999"/>
                  </a:cubicBezTo>
                  <a:cubicBezTo>
                    <a:pt x="3420390" y="2869181"/>
                    <a:pt x="3394302" y="2887549"/>
                    <a:pt x="3366254" y="2899973"/>
                  </a:cubicBezTo>
                  <a:cubicBezTo>
                    <a:pt x="3355224" y="2904878"/>
                    <a:pt x="3330762" y="2899120"/>
                    <a:pt x="3326670" y="2885150"/>
                  </a:cubicBezTo>
                  <a:lnTo>
                    <a:pt x="3331214" y="2876101"/>
                  </a:lnTo>
                  <a:lnTo>
                    <a:pt x="3308008" y="2896450"/>
                  </a:lnTo>
                  <a:cubicBezTo>
                    <a:pt x="3301724" y="2903212"/>
                    <a:pt x="3296894" y="2910984"/>
                    <a:pt x="3293444" y="2922925"/>
                  </a:cubicBezTo>
                  <a:cubicBezTo>
                    <a:pt x="3291132" y="2930924"/>
                    <a:pt x="3288558" y="2932588"/>
                    <a:pt x="3282368" y="2936918"/>
                  </a:cubicBezTo>
                  <a:cubicBezTo>
                    <a:pt x="3261408" y="2951526"/>
                    <a:pt x="3240560" y="2966134"/>
                    <a:pt x="3219636" y="2980764"/>
                  </a:cubicBezTo>
                  <a:cubicBezTo>
                    <a:pt x="3177268" y="3010322"/>
                    <a:pt x="3134938" y="3039926"/>
                    <a:pt x="3092606" y="3069529"/>
                  </a:cubicBezTo>
                  <a:cubicBezTo>
                    <a:pt x="3092904" y="3069324"/>
                    <a:pt x="3103422" y="3082519"/>
                    <a:pt x="3104578" y="3083886"/>
                  </a:cubicBezTo>
                  <a:cubicBezTo>
                    <a:pt x="3109204" y="3089424"/>
                    <a:pt x="3094322" y="3095851"/>
                    <a:pt x="3091226" y="3097241"/>
                  </a:cubicBezTo>
                  <a:cubicBezTo>
                    <a:pt x="3081604" y="3101525"/>
                    <a:pt x="3071422" y="3101366"/>
                    <a:pt x="3061016" y="3102186"/>
                  </a:cubicBezTo>
                  <a:cubicBezTo>
                    <a:pt x="3045650" y="3103508"/>
                    <a:pt x="3031590" y="3108453"/>
                    <a:pt x="3017082" y="3113353"/>
                  </a:cubicBezTo>
                  <a:cubicBezTo>
                    <a:pt x="2993922" y="3121215"/>
                    <a:pt x="2964458" y="3124976"/>
                    <a:pt x="2945250" y="3141088"/>
                  </a:cubicBezTo>
                  <a:cubicBezTo>
                    <a:pt x="2923022" y="3159775"/>
                    <a:pt x="2905046" y="3183521"/>
                    <a:pt x="2882594" y="3202300"/>
                  </a:cubicBezTo>
                  <a:cubicBezTo>
                    <a:pt x="2831908" y="3244643"/>
                    <a:pt x="2775554" y="3276024"/>
                    <a:pt x="2718268" y="3308111"/>
                  </a:cubicBezTo>
                  <a:cubicBezTo>
                    <a:pt x="2692458" y="3322537"/>
                    <a:pt x="2661728" y="3326889"/>
                    <a:pt x="2632786" y="3318389"/>
                  </a:cubicBezTo>
                  <a:cubicBezTo>
                    <a:pt x="2620440" y="3314765"/>
                    <a:pt x="2609476" y="3307883"/>
                    <a:pt x="2599070" y="3300431"/>
                  </a:cubicBezTo>
                  <a:cubicBezTo>
                    <a:pt x="2597318" y="3296921"/>
                    <a:pt x="2599070" y="3288467"/>
                    <a:pt x="2599070" y="3284410"/>
                  </a:cubicBezTo>
                  <a:cubicBezTo>
                    <a:pt x="2573000" y="3288991"/>
                    <a:pt x="2552300" y="3288786"/>
                    <a:pt x="2525708" y="3287099"/>
                  </a:cubicBezTo>
                  <a:cubicBezTo>
                    <a:pt x="2526642" y="3287145"/>
                    <a:pt x="2538650" y="3266612"/>
                    <a:pt x="2543722" y="3264492"/>
                  </a:cubicBezTo>
                  <a:cubicBezTo>
                    <a:pt x="2561028" y="3257268"/>
                    <a:pt x="2568450" y="3248084"/>
                    <a:pt x="2581018" y="3234957"/>
                  </a:cubicBezTo>
                  <a:cubicBezTo>
                    <a:pt x="2595228" y="3220121"/>
                    <a:pt x="2616264" y="3212236"/>
                    <a:pt x="2633606" y="3201753"/>
                  </a:cubicBezTo>
                  <a:cubicBezTo>
                    <a:pt x="2655126" y="3188695"/>
                    <a:pt x="2676646" y="3175750"/>
                    <a:pt x="2698278" y="3162852"/>
                  </a:cubicBezTo>
                  <a:cubicBezTo>
                    <a:pt x="2715694" y="3152505"/>
                    <a:pt x="2733074" y="3142364"/>
                    <a:pt x="2749820" y="3130969"/>
                  </a:cubicBezTo>
                  <a:cubicBezTo>
                    <a:pt x="2767610" y="3118914"/>
                    <a:pt x="2789130" y="3115951"/>
                    <a:pt x="2808972" y="3108841"/>
                  </a:cubicBezTo>
                  <a:cubicBezTo>
                    <a:pt x="2855666" y="3092159"/>
                    <a:pt x="2900942" y="3069483"/>
                    <a:pt x="2946444" y="3049793"/>
                  </a:cubicBezTo>
                  <a:cubicBezTo>
                    <a:pt x="2962854" y="3042706"/>
                    <a:pt x="2978630" y="3034525"/>
                    <a:pt x="2994108" y="3025568"/>
                  </a:cubicBezTo>
                  <a:cubicBezTo>
                    <a:pt x="3006640" y="3018321"/>
                    <a:pt x="3022864" y="3015336"/>
                    <a:pt x="3034424" y="3007314"/>
                  </a:cubicBezTo>
                  <a:cubicBezTo>
                    <a:pt x="3041100" y="3002665"/>
                    <a:pt x="3047852" y="2995988"/>
                    <a:pt x="3054006" y="2991521"/>
                  </a:cubicBezTo>
                  <a:cubicBezTo>
                    <a:pt x="3068066" y="2981403"/>
                    <a:pt x="3075562" y="2964128"/>
                    <a:pt x="3088130" y="2952574"/>
                  </a:cubicBezTo>
                  <a:cubicBezTo>
                    <a:pt x="3100848" y="2940792"/>
                    <a:pt x="3118378" y="2933750"/>
                    <a:pt x="3134676" y="2928394"/>
                  </a:cubicBezTo>
                  <a:cubicBezTo>
                    <a:pt x="3150862" y="2923062"/>
                    <a:pt x="3161678" y="2911462"/>
                    <a:pt x="3174770" y="2900477"/>
                  </a:cubicBezTo>
                  <a:cubicBezTo>
                    <a:pt x="3186816" y="2890313"/>
                    <a:pt x="3188046" y="2873654"/>
                    <a:pt x="3202032" y="2864288"/>
                  </a:cubicBezTo>
                  <a:cubicBezTo>
                    <a:pt x="3220232" y="2852096"/>
                    <a:pt x="3242200" y="2844119"/>
                    <a:pt x="3261966" y="2834639"/>
                  </a:cubicBezTo>
                  <a:cubicBezTo>
                    <a:pt x="3257082" y="2855127"/>
                    <a:pt x="3252158" y="2875592"/>
                    <a:pt x="3247236" y="2896079"/>
                  </a:cubicBezTo>
                  <a:cubicBezTo>
                    <a:pt x="3263086" y="2889220"/>
                    <a:pt x="3278862" y="2882337"/>
                    <a:pt x="3294676" y="2875500"/>
                  </a:cubicBezTo>
                  <a:cubicBezTo>
                    <a:pt x="3304260" y="2871319"/>
                    <a:pt x="3309324" y="2868168"/>
                    <a:pt x="3314038" y="2867704"/>
                  </a:cubicBezTo>
                  <a:lnTo>
                    <a:pt x="3331260" y="2876006"/>
                  </a:lnTo>
                  <a:lnTo>
                    <a:pt x="3332438" y="2873661"/>
                  </a:lnTo>
                  <a:cubicBezTo>
                    <a:pt x="3345326" y="2860957"/>
                    <a:pt x="3375090" y="2845981"/>
                    <a:pt x="3381354" y="2841082"/>
                  </a:cubicBezTo>
                  <a:cubicBezTo>
                    <a:pt x="3397676" y="2828339"/>
                    <a:pt x="3425808" y="2814103"/>
                    <a:pt x="3426378" y="2790082"/>
                  </a:cubicBezTo>
                  <a:cubicBezTo>
                    <a:pt x="3427138" y="2761743"/>
                    <a:pt x="3373088" y="2749267"/>
                    <a:pt x="3378570" y="2722447"/>
                  </a:cubicBezTo>
                  <a:cubicBezTo>
                    <a:pt x="3382936" y="2701546"/>
                    <a:pt x="3423342" y="2700933"/>
                    <a:pt x="3438252" y="2692988"/>
                  </a:cubicBezTo>
                  <a:cubicBezTo>
                    <a:pt x="3463664" y="2679419"/>
                    <a:pt x="3477688" y="2658651"/>
                    <a:pt x="3497426" y="2638603"/>
                  </a:cubicBezTo>
                  <a:cubicBezTo>
                    <a:pt x="3546984" y="2588163"/>
                    <a:pt x="3549304" y="2526287"/>
                    <a:pt x="3540004" y="2459878"/>
                  </a:cubicBezTo>
                  <a:cubicBezTo>
                    <a:pt x="3536694" y="2436391"/>
                    <a:pt x="3523556" y="2400374"/>
                    <a:pt x="3540680" y="2381446"/>
                  </a:cubicBezTo>
                  <a:cubicBezTo>
                    <a:pt x="3549558" y="2371582"/>
                    <a:pt x="3542114" y="2348228"/>
                    <a:pt x="3540574" y="2336471"/>
                  </a:cubicBezTo>
                  <a:cubicBezTo>
                    <a:pt x="3539710" y="2329753"/>
                    <a:pt x="3538738" y="2331566"/>
                    <a:pt x="3548440" y="2330393"/>
                  </a:cubicBezTo>
                  <a:close/>
                  <a:moveTo>
                    <a:pt x="51152" y="1769618"/>
                  </a:moveTo>
                  <a:lnTo>
                    <a:pt x="51216" y="1769741"/>
                  </a:lnTo>
                  <a:lnTo>
                    <a:pt x="51274" y="1769979"/>
                  </a:lnTo>
                  <a:close/>
                  <a:moveTo>
                    <a:pt x="46258" y="1760425"/>
                  </a:moveTo>
                  <a:cubicBezTo>
                    <a:pt x="47502" y="1760754"/>
                    <a:pt x="48738" y="1763004"/>
                    <a:pt x="50020" y="1766274"/>
                  </a:cubicBezTo>
                  <a:lnTo>
                    <a:pt x="51152" y="1769618"/>
                  </a:lnTo>
                  <a:close/>
                  <a:moveTo>
                    <a:pt x="2638296" y="1694404"/>
                  </a:moveTo>
                  <a:cubicBezTo>
                    <a:pt x="2638672" y="1695131"/>
                    <a:pt x="2645698" y="1709317"/>
                    <a:pt x="2640824" y="1699549"/>
                  </a:cubicBezTo>
                  <a:cubicBezTo>
                    <a:pt x="2638786" y="1695415"/>
                    <a:pt x="2638172" y="1694162"/>
                    <a:pt x="2638296" y="1694404"/>
                  </a:cubicBezTo>
                  <a:close/>
                  <a:moveTo>
                    <a:pt x="155442" y="1489411"/>
                  </a:moveTo>
                  <a:lnTo>
                    <a:pt x="165142" y="1489411"/>
                  </a:lnTo>
                  <a:lnTo>
                    <a:pt x="155612" y="1492461"/>
                  </a:lnTo>
                  <a:close/>
                  <a:moveTo>
                    <a:pt x="154960" y="1480725"/>
                  </a:moveTo>
                  <a:lnTo>
                    <a:pt x="155442" y="1489411"/>
                  </a:lnTo>
                  <a:lnTo>
                    <a:pt x="154636" y="1489411"/>
                  </a:lnTo>
                  <a:cubicBezTo>
                    <a:pt x="154948" y="1481143"/>
                    <a:pt x="154922" y="1479140"/>
                    <a:pt x="154960" y="1480725"/>
                  </a:cubicBezTo>
                  <a:close/>
                  <a:moveTo>
                    <a:pt x="2178392" y="655248"/>
                  </a:moveTo>
                  <a:cubicBezTo>
                    <a:pt x="2186128" y="659842"/>
                    <a:pt x="2192816" y="682787"/>
                    <a:pt x="2201370" y="734315"/>
                  </a:cubicBezTo>
                  <a:cubicBezTo>
                    <a:pt x="2209802" y="785972"/>
                    <a:pt x="2214916" y="838214"/>
                    <a:pt x="2223350" y="889725"/>
                  </a:cubicBezTo>
                  <a:cubicBezTo>
                    <a:pt x="2233026" y="948844"/>
                    <a:pt x="2249614" y="901285"/>
                    <a:pt x="2281548" y="903919"/>
                  </a:cubicBezTo>
                  <a:cubicBezTo>
                    <a:pt x="2359374" y="909919"/>
                    <a:pt x="2309194" y="1225859"/>
                    <a:pt x="2347900" y="1276052"/>
                  </a:cubicBezTo>
                  <a:cubicBezTo>
                    <a:pt x="2368222" y="1302539"/>
                    <a:pt x="2493050" y="1327855"/>
                    <a:pt x="2476184" y="1377902"/>
                  </a:cubicBezTo>
                  <a:cubicBezTo>
                    <a:pt x="2468168" y="1401170"/>
                    <a:pt x="2522494" y="1521312"/>
                    <a:pt x="2519038" y="1524970"/>
                  </a:cubicBezTo>
                  <a:cubicBezTo>
                    <a:pt x="2521112" y="1516337"/>
                    <a:pt x="2523048" y="1507703"/>
                    <a:pt x="2525120" y="1499069"/>
                  </a:cubicBezTo>
                  <a:cubicBezTo>
                    <a:pt x="2586222" y="1496727"/>
                    <a:pt x="2560094" y="1575603"/>
                    <a:pt x="2567974" y="1607065"/>
                  </a:cubicBezTo>
                  <a:cubicBezTo>
                    <a:pt x="2578618" y="1649356"/>
                    <a:pt x="2623130" y="1663697"/>
                    <a:pt x="2640824" y="1699549"/>
                  </a:cubicBezTo>
                  <a:cubicBezTo>
                    <a:pt x="2666676" y="1751791"/>
                    <a:pt x="2670822" y="1830667"/>
                    <a:pt x="2635572" y="1880275"/>
                  </a:cubicBezTo>
                  <a:cubicBezTo>
                    <a:pt x="2623684" y="1897103"/>
                    <a:pt x="2640548" y="1961784"/>
                    <a:pt x="2638198" y="1984759"/>
                  </a:cubicBezTo>
                  <a:cubicBezTo>
                    <a:pt x="2631148" y="2051196"/>
                    <a:pt x="2540464" y="2091292"/>
                    <a:pt x="2530788" y="2157729"/>
                  </a:cubicBezTo>
                  <a:cubicBezTo>
                    <a:pt x="2523324" y="2209239"/>
                    <a:pt x="2453928" y="2279480"/>
                    <a:pt x="2411076" y="2305382"/>
                  </a:cubicBezTo>
                  <a:cubicBezTo>
                    <a:pt x="2281686" y="2383964"/>
                    <a:pt x="2198328" y="2537032"/>
                    <a:pt x="2103774" y="2650735"/>
                  </a:cubicBezTo>
                  <a:cubicBezTo>
                    <a:pt x="2060784" y="2702392"/>
                    <a:pt x="1991250" y="2686734"/>
                    <a:pt x="1931808" y="2712197"/>
                  </a:cubicBezTo>
                  <a:cubicBezTo>
                    <a:pt x="1909690" y="2721709"/>
                    <a:pt x="1823430" y="2785657"/>
                    <a:pt x="1805460" y="2783901"/>
                  </a:cubicBezTo>
                  <a:cubicBezTo>
                    <a:pt x="1766754" y="2780535"/>
                    <a:pt x="1773804" y="2720099"/>
                    <a:pt x="1770210" y="2705758"/>
                  </a:cubicBezTo>
                  <a:cubicBezTo>
                    <a:pt x="1767582" y="2695221"/>
                    <a:pt x="1657960" y="2765317"/>
                    <a:pt x="1642756" y="2762683"/>
                  </a:cubicBezTo>
                  <a:cubicBezTo>
                    <a:pt x="1603358" y="2755805"/>
                    <a:pt x="1525944" y="2724343"/>
                    <a:pt x="1492216" y="2700929"/>
                  </a:cubicBezTo>
                  <a:cubicBezTo>
                    <a:pt x="1441896" y="2665808"/>
                    <a:pt x="1510186" y="2595274"/>
                    <a:pt x="1497882" y="2548885"/>
                  </a:cubicBezTo>
                  <a:cubicBezTo>
                    <a:pt x="1490004" y="2518301"/>
                    <a:pt x="1432774" y="2528252"/>
                    <a:pt x="1431530" y="2519472"/>
                  </a:cubicBezTo>
                  <a:cubicBezTo>
                    <a:pt x="1429870" y="2507911"/>
                    <a:pt x="1511706" y="2438401"/>
                    <a:pt x="1465950" y="2418061"/>
                  </a:cubicBezTo>
                  <a:cubicBezTo>
                    <a:pt x="1472308" y="2420841"/>
                    <a:pt x="1385634" y="2497814"/>
                    <a:pt x="1353840" y="2495619"/>
                  </a:cubicBezTo>
                  <a:cubicBezTo>
                    <a:pt x="1378170" y="2460205"/>
                    <a:pt x="1416324" y="2437670"/>
                    <a:pt x="1444662" y="2396988"/>
                  </a:cubicBezTo>
                  <a:cubicBezTo>
                    <a:pt x="1466642" y="2365672"/>
                    <a:pt x="1475350" y="2331869"/>
                    <a:pt x="1491800" y="2303772"/>
                  </a:cubicBezTo>
                  <a:cubicBezTo>
                    <a:pt x="1448948" y="2377525"/>
                    <a:pt x="1347066" y="2416158"/>
                    <a:pt x="1284860" y="2472351"/>
                  </a:cubicBezTo>
                  <a:cubicBezTo>
                    <a:pt x="1282924" y="2444401"/>
                    <a:pt x="1295780" y="2365672"/>
                    <a:pt x="1273940" y="2339771"/>
                  </a:cubicBezTo>
                  <a:cubicBezTo>
                    <a:pt x="1258456" y="2321186"/>
                    <a:pt x="1265092" y="2275822"/>
                    <a:pt x="1249886" y="2269090"/>
                  </a:cubicBezTo>
                  <a:cubicBezTo>
                    <a:pt x="1164456" y="2231189"/>
                    <a:pt x="1084140" y="2212312"/>
                    <a:pt x="991798" y="2217287"/>
                  </a:cubicBezTo>
                  <a:cubicBezTo>
                    <a:pt x="875126" y="2223287"/>
                    <a:pt x="758178" y="2290748"/>
                    <a:pt x="643994" y="2310943"/>
                  </a:cubicBezTo>
                  <a:cubicBezTo>
                    <a:pt x="586764" y="2321186"/>
                    <a:pt x="580958" y="2388501"/>
                    <a:pt x="518198" y="2390842"/>
                  </a:cubicBezTo>
                  <a:cubicBezTo>
                    <a:pt x="464700" y="2393037"/>
                    <a:pt x="410650" y="2384549"/>
                    <a:pt x="357014" y="2386891"/>
                  </a:cubicBezTo>
                  <a:cubicBezTo>
                    <a:pt x="270340" y="2390549"/>
                    <a:pt x="198596" y="2470303"/>
                    <a:pt x="106114" y="2480253"/>
                  </a:cubicBezTo>
                  <a:cubicBezTo>
                    <a:pt x="70726" y="2484058"/>
                    <a:pt x="-10142" y="2419378"/>
                    <a:pt x="1054" y="2381915"/>
                  </a:cubicBezTo>
                  <a:cubicBezTo>
                    <a:pt x="7828" y="2359673"/>
                    <a:pt x="46258" y="2367721"/>
                    <a:pt x="63400" y="2334210"/>
                  </a:cubicBezTo>
                  <a:cubicBezTo>
                    <a:pt x="99894" y="2263529"/>
                    <a:pt x="103350" y="2216702"/>
                    <a:pt x="88558" y="2142363"/>
                  </a:cubicBezTo>
                  <a:cubicBezTo>
                    <a:pt x="77638" y="2088219"/>
                    <a:pt x="107358" y="2041098"/>
                    <a:pt x="88558" y="1985198"/>
                  </a:cubicBezTo>
                  <a:cubicBezTo>
                    <a:pt x="80678" y="1962040"/>
                    <a:pt x="67824" y="1848996"/>
                    <a:pt x="56640" y="1792562"/>
                  </a:cubicBezTo>
                  <a:lnTo>
                    <a:pt x="51274" y="1769979"/>
                  </a:lnTo>
                  <a:lnTo>
                    <a:pt x="54068" y="1778242"/>
                  </a:lnTo>
                  <a:cubicBezTo>
                    <a:pt x="56936" y="1787058"/>
                    <a:pt x="60220" y="1796351"/>
                    <a:pt x="64368" y="1798912"/>
                  </a:cubicBezTo>
                  <a:cubicBezTo>
                    <a:pt x="75980" y="1806082"/>
                    <a:pt x="71140" y="1765108"/>
                    <a:pt x="71002" y="1765693"/>
                  </a:cubicBezTo>
                  <a:cubicBezTo>
                    <a:pt x="74182" y="1750182"/>
                    <a:pt x="96714" y="1834471"/>
                    <a:pt x="113442" y="1814423"/>
                  </a:cubicBezTo>
                  <a:cubicBezTo>
                    <a:pt x="159750" y="1758669"/>
                    <a:pt x="49990" y="1682428"/>
                    <a:pt x="118418" y="1611455"/>
                  </a:cubicBezTo>
                  <a:cubicBezTo>
                    <a:pt x="137772" y="1591352"/>
                    <a:pt x="126114" y="1512989"/>
                    <a:pt x="151698" y="1493713"/>
                  </a:cubicBezTo>
                  <a:lnTo>
                    <a:pt x="155612" y="1492461"/>
                  </a:lnTo>
                  <a:lnTo>
                    <a:pt x="155672" y="1493563"/>
                  </a:lnTo>
                  <a:cubicBezTo>
                    <a:pt x="156812" y="1505727"/>
                    <a:pt x="159820" y="1521532"/>
                    <a:pt x="167906" y="1519556"/>
                  </a:cubicBezTo>
                  <a:cubicBezTo>
                    <a:pt x="209516" y="1509020"/>
                    <a:pt x="286790" y="1426925"/>
                    <a:pt x="324944" y="1399414"/>
                  </a:cubicBezTo>
                  <a:cubicBezTo>
                    <a:pt x="361300" y="1373366"/>
                    <a:pt x="401526" y="1394146"/>
                    <a:pt x="444104" y="1373220"/>
                  </a:cubicBezTo>
                  <a:cubicBezTo>
                    <a:pt x="458480" y="1366195"/>
                    <a:pt x="512254" y="1335319"/>
                    <a:pt x="528152" y="1336489"/>
                  </a:cubicBezTo>
                  <a:cubicBezTo>
                    <a:pt x="645930" y="1344830"/>
                    <a:pt x="649108" y="1291271"/>
                    <a:pt x="712560" y="1232005"/>
                  </a:cubicBezTo>
                  <a:cubicBezTo>
                    <a:pt x="720024" y="1224981"/>
                    <a:pt x="811952" y="1059182"/>
                    <a:pt x="817620" y="1070450"/>
                  </a:cubicBezTo>
                  <a:cubicBezTo>
                    <a:pt x="827434" y="1095620"/>
                    <a:pt x="836972" y="1120497"/>
                    <a:pt x="848170" y="1145081"/>
                  </a:cubicBezTo>
                  <a:cubicBezTo>
                    <a:pt x="851626" y="1131033"/>
                    <a:pt x="854944" y="1116839"/>
                    <a:pt x="858262" y="1102644"/>
                  </a:cubicBezTo>
                  <a:cubicBezTo>
                    <a:pt x="876784" y="1140545"/>
                    <a:pt x="820798" y="1035622"/>
                    <a:pt x="888950" y="1054938"/>
                  </a:cubicBezTo>
                  <a:cubicBezTo>
                    <a:pt x="934568" y="1067816"/>
                    <a:pt x="908302" y="1001965"/>
                    <a:pt x="946594" y="981477"/>
                  </a:cubicBezTo>
                  <a:cubicBezTo>
                    <a:pt x="995530" y="955283"/>
                    <a:pt x="1179386" y="765924"/>
                    <a:pt x="1184224" y="955430"/>
                  </a:cubicBezTo>
                  <a:cubicBezTo>
                    <a:pt x="1184224" y="935821"/>
                    <a:pt x="1295504" y="959673"/>
                    <a:pt x="1287624" y="936259"/>
                  </a:cubicBezTo>
                  <a:cubicBezTo>
                    <a:pt x="1268962" y="880213"/>
                    <a:pt x="1336008" y="797386"/>
                    <a:pt x="1388952" y="762266"/>
                  </a:cubicBezTo>
                  <a:cubicBezTo>
                    <a:pt x="1443970" y="725974"/>
                    <a:pt x="1560366" y="766070"/>
                    <a:pt x="1462908" y="687195"/>
                  </a:cubicBezTo>
                  <a:cubicBezTo>
                    <a:pt x="1449500" y="676366"/>
                    <a:pt x="1494150" y="660855"/>
                    <a:pt x="1511844" y="678708"/>
                  </a:cubicBezTo>
                  <a:cubicBezTo>
                    <a:pt x="1532442" y="699048"/>
                    <a:pt x="1556356" y="714560"/>
                    <a:pt x="1583728" y="725243"/>
                  </a:cubicBezTo>
                  <a:cubicBezTo>
                    <a:pt x="1590778" y="728608"/>
                    <a:pt x="1669020" y="757437"/>
                    <a:pt x="1675240" y="756120"/>
                  </a:cubicBezTo>
                  <a:cubicBezTo>
                    <a:pt x="1715606" y="746900"/>
                    <a:pt x="1747124" y="706219"/>
                    <a:pt x="1782374" y="752461"/>
                  </a:cubicBezTo>
                  <a:cubicBezTo>
                    <a:pt x="1802834" y="779533"/>
                    <a:pt x="1711320" y="827824"/>
                    <a:pt x="1711320" y="862945"/>
                  </a:cubicBezTo>
                  <a:cubicBezTo>
                    <a:pt x="1711320" y="934503"/>
                    <a:pt x="1646350" y="930845"/>
                    <a:pt x="1708280" y="1001525"/>
                  </a:cubicBezTo>
                  <a:cubicBezTo>
                    <a:pt x="1727356" y="1023330"/>
                    <a:pt x="1808086" y="1074840"/>
                    <a:pt x="1834628" y="1088010"/>
                  </a:cubicBezTo>
                  <a:cubicBezTo>
                    <a:pt x="1888126" y="1114643"/>
                    <a:pt x="1914114" y="1189421"/>
                    <a:pt x="1987242" y="1154008"/>
                  </a:cubicBezTo>
                  <a:cubicBezTo>
                    <a:pt x="2065344" y="1116253"/>
                    <a:pt x="2071428" y="951478"/>
                    <a:pt x="2078340" y="879920"/>
                  </a:cubicBezTo>
                  <a:cubicBezTo>
                    <a:pt x="2081656" y="845092"/>
                    <a:pt x="2098936" y="764900"/>
                    <a:pt x="2117460" y="737827"/>
                  </a:cubicBezTo>
                  <a:cubicBezTo>
                    <a:pt x="2149686" y="690908"/>
                    <a:pt x="2165496" y="647591"/>
                    <a:pt x="2178392" y="655248"/>
                  </a:cubicBezTo>
                  <a:close/>
                  <a:moveTo>
                    <a:pt x="2679946" y="281258"/>
                  </a:moveTo>
                  <a:cubicBezTo>
                    <a:pt x="2668748" y="276868"/>
                    <a:pt x="2714920" y="294868"/>
                    <a:pt x="2679946" y="281258"/>
                  </a:cubicBezTo>
                  <a:close/>
                  <a:moveTo>
                    <a:pt x="2748096" y="27950"/>
                  </a:moveTo>
                  <a:cubicBezTo>
                    <a:pt x="2791226" y="47559"/>
                    <a:pt x="2975772" y="139312"/>
                    <a:pt x="2900434" y="206041"/>
                  </a:cubicBezTo>
                  <a:cubicBezTo>
                    <a:pt x="2890896" y="196237"/>
                    <a:pt x="2886610" y="183798"/>
                    <a:pt x="2887716" y="168726"/>
                  </a:cubicBezTo>
                  <a:cubicBezTo>
                    <a:pt x="2890066" y="246430"/>
                    <a:pt x="2739112" y="304233"/>
                    <a:pt x="2679946" y="281258"/>
                  </a:cubicBezTo>
                  <a:cubicBezTo>
                    <a:pt x="2668748" y="276868"/>
                    <a:pt x="2603500" y="254186"/>
                    <a:pt x="2608062" y="241309"/>
                  </a:cubicBezTo>
                  <a:cubicBezTo>
                    <a:pt x="2695290" y="233406"/>
                    <a:pt x="2740908" y="231797"/>
                    <a:pt x="2816662" y="198725"/>
                  </a:cubicBezTo>
                  <a:cubicBezTo>
                    <a:pt x="2829656" y="193018"/>
                    <a:pt x="2835600" y="86046"/>
                    <a:pt x="2883016" y="154677"/>
                  </a:cubicBezTo>
                  <a:cubicBezTo>
                    <a:pt x="2857856" y="87948"/>
                    <a:pt x="2773532" y="88387"/>
                    <a:pt x="2748096" y="27950"/>
                  </a:cubicBezTo>
                  <a:close/>
                  <a:moveTo>
                    <a:pt x="2109996" y="0"/>
                  </a:moveTo>
                  <a:cubicBezTo>
                    <a:pt x="2151190" y="4975"/>
                    <a:pt x="2367254" y="75217"/>
                    <a:pt x="2375686" y="113411"/>
                  </a:cubicBezTo>
                  <a:cubicBezTo>
                    <a:pt x="2410660" y="103752"/>
                    <a:pt x="2472038" y="184676"/>
                    <a:pt x="2454066" y="216724"/>
                  </a:cubicBezTo>
                  <a:cubicBezTo>
                    <a:pt x="2510882" y="211017"/>
                    <a:pt x="2598248" y="277015"/>
                    <a:pt x="2583180" y="337451"/>
                  </a:cubicBezTo>
                  <a:cubicBezTo>
                    <a:pt x="2563136" y="340378"/>
                    <a:pt x="2542538" y="337012"/>
                    <a:pt x="2522908" y="340378"/>
                  </a:cubicBezTo>
                  <a:cubicBezTo>
                    <a:pt x="2530512" y="361743"/>
                    <a:pt x="2608200" y="482032"/>
                    <a:pt x="2616496" y="484080"/>
                  </a:cubicBezTo>
                  <a:cubicBezTo>
                    <a:pt x="2641930" y="481154"/>
                    <a:pt x="2666814" y="493739"/>
                    <a:pt x="2653542" y="525201"/>
                  </a:cubicBezTo>
                  <a:cubicBezTo>
                    <a:pt x="2691972" y="525786"/>
                    <a:pt x="2790258" y="640953"/>
                    <a:pt x="2708976" y="640953"/>
                  </a:cubicBezTo>
                  <a:cubicBezTo>
                    <a:pt x="2635296" y="640953"/>
                    <a:pt x="2506736" y="577443"/>
                    <a:pt x="2471624" y="522713"/>
                  </a:cubicBezTo>
                  <a:cubicBezTo>
                    <a:pt x="2405684" y="440180"/>
                    <a:pt x="2364628" y="379889"/>
                    <a:pt x="2256250" y="455545"/>
                  </a:cubicBezTo>
                  <a:cubicBezTo>
                    <a:pt x="2301454" y="546127"/>
                    <a:pt x="2129348" y="541737"/>
                    <a:pt x="2080690" y="511445"/>
                  </a:cubicBezTo>
                  <a:cubicBezTo>
                    <a:pt x="2092162" y="464032"/>
                    <a:pt x="2114834" y="359695"/>
                    <a:pt x="2074744" y="325159"/>
                  </a:cubicBezTo>
                  <a:cubicBezTo>
                    <a:pt x="2129210" y="245991"/>
                    <a:pt x="2104052" y="94533"/>
                    <a:pt x="2109996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71438" tIns="71438" rIns="71438" bIns="7143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6" name="Shape 6492">
              <a:extLst>
                <a:ext uri="{FF2B5EF4-FFF2-40B4-BE49-F238E27FC236}">
                  <a16:creationId xmlns:a16="http://schemas.microsoft.com/office/drawing/2014/main" id="{57E2CAFC-F24C-B347-85A9-68CEF6254EFD}"/>
                </a:ext>
              </a:extLst>
            </p:cNvPr>
            <p:cNvSpPr/>
            <p:nvPr/>
          </p:nvSpPr>
          <p:spPr>
            <a:xfrm>
              <a:off x="8565014" y="7263775"/>
              <a:ext cx="2715109" cy="44285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7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3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7" name="Shape 6493">
              <a:extLst>
                <a:ext uri="{FF2B5EF4-FFF2-40B4-BE49-F238E27FC236}">
                  <a16:creationId xmlns:a16="http://schemas.microsoft.com/office/drawing/2014/main" id="{CB86A0C5-E0CD-1D46-860B-63581B1C05A1}"/>
                </a:ext>
              </a:extLst>
            </p:cNvPr>
            <p:cNvSpPr/>
            <p:nvPr/>
          </p:nvSpPr>
          <p:spPr>
            <a:xfrm>
              <a:off x="14588260" y="3119071"/>
              <a:ext cx="7086922" cy="56006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3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7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9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9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79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1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7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4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5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3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40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8" name="Shape 6494">
              <a:extLst>
                <a:ext uri="{FF2B5EF4-FFF2-40B4-BE49-F238E27FC236}">
                  <a16:creationId xmlns:a16="http://schemas.microsoft.com/office/drawing/2014/main" id="{97908FA4-FE6A-1349-A5ED-67010DEC590F}"/>
                </a:ext>
              </a:extLst>
            </p:cNvPr>
            <p:cNvSpPr/>
            <p:nvPr/>
          </p:nvSpPr>
          <p:spPr>
            <a:xfrm>
              <a:off x="12334525" y="3119071"/>
              <a:ext cx="3019518" cy="2714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6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8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7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7" y="4457"/>
                    <a:pt x="16817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2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4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4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8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9" name="Shape 6495">
              <a:extLst>
                <a:ext uri="{FF2B5EF4-FFF2-40B4-BE49-F238E27FC236}">
                  <a16:creationId xmlns:a16="http://schemas.microsoft.com/office/drawing/2014/main" id="{9D4BCCC8-4D36-B54F-9D7D-ACAE479A7EB5}"/>
                </a:ext>
              </a:extLst>
            </p:cNvPr>
            <p:cNvSpPr/>
            <p:nvPr/>
          </p:nvSpPr>
          <p:spPr>
            <a:xfrm>
              <a:off x="12234804" y="5657456"/>
              <a:ext cx="3980277" cy="4700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2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1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8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8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7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7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0" name="Shape 6496">
              <a:extLst>
                <a:ext uri="{FF2B5EF4-FFF2-40B4-BE49-F238E27FC236}">
                  <a16:creationId xmlns:a16="http://schemas.microsoft.com/office/drawing/2014/main" id="{F0F9B87E-0065-8A41-B91B-7B2C3CB4E7C9}"/>
                </a:ext>
              </a:extLst>
            </p:cNvPr>
            <p:cNvSpPr/>
            <p:nvPr/>
          </p:nvSpPr>
          <p:spPr>
            <a:xfrm>
              <a:off x="5334000" y="3019915"/>
              <a:ext cx="7715833" cy="4593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8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6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8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2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1D3A599B-830B-1B43-8681-C3F4191D327A}"/>
              </a:ext>
            </a:extLst>
          </p:cNvPr>
          <p:cNvSpPr txBox="1"/>
          <p:nvPr/>
        </p:nvSpPr>
        <p:spPr>
          <a:xfrm>
            <a:off x="18537662" y="3178174"/>
            <a:ext cx="166904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13" name="Subtitle 2">
            <a:extLst>
              <a:ext uri="{FF2B5EF4-FFF2-40B4-BE49-F238E27FC236}">
                <a16:creationId xmlns:a16="http://schemas.microsoft.com/office/drawing/2014/main" id="{54F4C539-6F24-F141-A9C1-FE45C70E76E9}"/>
              </a:ext>
            </a:extLst>
          </p:cNvPr>
          <p:cNvSpPr txBox="1">
            <a:spLocks/>
          </p:cNvSpPr>
          <p:nvPr/>
        </p:nvSpPr>
        <p:spPr>
          <a:xfrm>
            <a:off x="18537662" y="3838917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F69822D6-01C6-D648-B3F8-98A935DA223D}"/>
              </a:ext>
            </a:extLst>
          </p:cNvPr>
          <p:cNvSpPr/>
          <p:nvPr/>
        </p:nvSpPr>
        <p:spPr>
          <a:xfrm>
            <a:off x="16551867" y="3318929"/>
            <a:ext cx="1520636" cy="152063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9904930-561A-E349-A57A-F57F36282E40}"/>
              </a:ext>
            </a:extLst>
          </p:cNvPr>
          <p:cNvSpPr txBox="1"/>
          <p:nvPr/>
        </p:nvSpPr>
        <p:spPr>
          <a:xfrm>
            <a:off x="3500730" y="3178174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6D1197E6-312D-8C4F-ADE7-717F15387B5C}"/>
              </a:ext>
            </a:extLst>
          </p:cNvPr>
          <p:cNvSpPr txBox="1">
            <a:spLocks/>
          </p:cNvSpPr>
          <p:nvPr/>
        </p:nvSpPr>
        <p:spPr>
          <a:xfrm>
            <a:off x="3500730" y="3838917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E52C864D-04E4-0046-98C4-56F093155396}"/>
              </a:ext>
            </a:extLst>
          </p:cNvPr>
          <p:cNvSpPr/>
          <p:nvPr/>
        </p:nvSpPr>
        <p:spPr>
          <a:xfrm>
            <a:off x="1514935" y="3318929"/>
            <a:ext cx="1520636" cy="152063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31CAD6B-D501-4E43-9920-8E45DA4D2B35}"/>
              </a:ext>
            </a:extLst>
          </p:cNvPr>
          <p:cNvSpPr txBox="1"/>
          <p:nvPr/>
        </p:nvSpPr>
        <p:spPr>
          <a:xfrm>
            <a:off x="11019587" y="3178174"/>
            <a:ext cx="1659429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9D6E6195-FE0F-DD46-85B7-87820F853511}"/>
              </a:ext>
            </a:extLst>
          </p:cNvPr>
          <p:cNvSpPr txBox="1">
            <a:spLocks/>
          </p:cNvSpPr>
          <p:nvPr/>
        </p:nvSpPr>
        <p:spPr>
          <a:xfrm>
            <a:off x="11019587" y="3838917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4A94B98B-B0AA-7F47-AB7F-1D80E1465B1D}"/>
              </a:ext>
            </a:extLst>
          </p:cNvPr>
          <p:cNvSpPr/>
          <p:nvPr/>
        </p:nvSpPr>
        <p:spPr>
          <a:xfrm>
            <a:off x="9033792" y="3318929"/>
            <a:ext cx="1520636" cy="152063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Shape 2748">
            <a:extLst>
              <a:ext uri="{FF2B5EF4-FFF2-40B4-BE49-F238E27FC236}">
                <a16:creationId xmlns:a16="http://schemas.microsoft.com/office/drawing/2014/main" id="{33E2CD41-ED73-6940-8DFB-BB99F80ACA4B}"/>
              </a:ext>
            </a:extLst>
          </p:cNvPr>
          <p:cNvSpPr>
            <a:spLocks noChangeAspect="1"/>
          </p:cNvSpPr>
          <p:nvPr/>
        </p:nvSpPr>
        <p:spPr>
          <a:xfrm>
            <a:off x="1941609" y="3745603"/>
            <a:ext cx="667288" cy="667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8280" y="18579"/>
                </a:moveTo>
                <a:cubicBezTo>
                  <a:pt x="20323" y="16614"/>
                  <a:pt x="21600" y="13859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6" y="0"/>
                  <a:pt x="0" y="4835"/>
                  <a:pt x="0" y="10800"/>
                </a:cubicBezTo>
                <a:cubicBezTo>
                  <a:pt x="0" y="13859"/>
                  <a:pt x="1277" y="16614"/>
                  <a:pt x="3320" y="18579"/>
                </a:cubicBezTo>
                <a:lnTo>
                  <a:pt x="2107" y="20762"/>
                </a:lnTo>
                <a:cubicBezTo>
                  <a:pt x="2019" y="20851"/>
                  <a:pt x="1964" y="20974"/>
                  <a:pt x="1964" y="21109"/>
                </a:cubicBezTo>
                <a:cubicBezTo>
                  <a:pt x="1964" y="21380"/>
                  <a:pt x="2184" y="21600"/>
                  <a:pt x="2455" y="21600"/>
                </a:cubicBezTo>
                <a:cubicBezTo>
                  <a:pt x="2590" y="21600"/>
                  <a:pt x="2713" y="21545"/>
                  <a:pt x="2802" y="21456"/>
                </a:cubicBezTo>
                <a:cubicBezTo>
                  <a:pt x="2858" y="21400"/>
                  <a:pt x="2894" y="21327"/>
                  <a:pt x="2917" y="21248"/>
                </a:cubicBezTo>
                <a:lnTo>
                  <a:pt x="4044" y="19219"/>
                </a:lnTo>
                <a:cubicBezTo>
                  <a:pt x="5895" y="20706"/>
                  <a:pt x="8242" y="21600"/>
                  <a:pt x="10800" y="21600"/>
                </a:cubicBezTo>
                <a:cubicBezTo>
                  <a:pt x="13358" y="21600"/>
                  <a:pt x="15705" y="20706"/>
                  <a:pt x="17555" y="19219"/>
                </a:cubicBezTo>
                <a:lnTo>
                  <a:pt x="18683" y="21248"/>
                </a:lnTo>
                <a:cubicBezTo>
                  <a:pt x="18743" y="21450"/>
                  <a:pt x="18923" y="21600"/>
                  <a:pt x="19145" y="21600"/>
                </a:cubicBezTo>
                <a:cubicBezTo>
                  <a:pt x="19416" y="21600"/>
                  <a:pt x="19636" y="21380"/>
                  <a:pt x="19636" y="21109"/>
                </a:cubicBezTo>
                <a:cubicBezTo>
                  <a:pt x="19636" y="20974"/>
                  <a:pt x="19581" y="20851"/>
                  <a:pt x="19493" y="20762"/>
                </a:cubicBezTo>
                <a:cubicBezTo>
                  <a:pt x="19493" y="20762"/>
                  <a:pt x="18280" y="18579"/>
                  <a:pt x="18280" y="18579"/>
                </a:cubicBezTo>
                <a:close/>
                <a:moveTo>
                  <a:pt x="10800" y="16691"/>
                </a:moveTo>
                <a:cubicBezTo>
                  <a:pt x="7547" y="16691"/>
                  <a:pt x="4909" y="14053"/>
                  <a:pt x="4909" y="10800"/>
                </a:cubicBezTo>
                <a:cubicBezTo>
                  <a:pt x="4909" y="7547"/>
                  <a:pt x="7547" y="4909"/>
                  <a:pt x="10800" y="4909"/>
                </a:cubicBezTo>
                <a:cubicBezTo>
                  <a:pt x="14053" y="4909"/>
                  <a:pt x="16691" y="7547"/>
                  <a:pt x="16691" y="10800"/>
                </a:cubicBezTo>
                <a:cubicBezTo>
                  <a:pt x="16691" y="14053"/>
                  <a:pt x="14053" y="16691"/>
                  <a:pt x="10800" y="16691"/>
                </a:cubicBezTo>
                <a:moveTo>
                  <a:pt x="10800" y="3927"/>
                </a:moveTo>
                <a:cubicBezTo>
                  <a:pt x="7004" y="3927"/>
                  <a:pt x="3927" y="7004"/>
                  <a:pt x="3927" y="10800"/>
                </a:cubicBezTo>
                <a:cubicBezTo>
                  <a:pt x="3927" y="14596"/>
                  <a:pt x="7004" y="17673"/>
                  <a:pt x="10800" y="17673"/>
                </a:cubicBezTo>
                <a:cubicBezTo>
                  <a:pt x="14596" y="17673"/>
                  <a:pt x="17673" y="14596"/>
                  <a:pt x="17673" y="10800"/>
                </a:cubicBezTo>
                <a:cubicBezTo>
                  <a:pt x="17673" y="7004"/>
                  <a:pt x="14596" y="3927"/>
                  <a:pt x="10800" y="3927"/>
                </a:cubicBezTo>
                <a:moveTo>
                  <a:pt x="10800" y="12764"/>
                </a:moveTo>
                <a:cubicBezTo>
                  <a:pt x="9716" y="12764"/>
                  <a:pt x="8836" y="11884"/>
                  <a:pt x="8836" y="10800"/>
                </a:cubicBezTo>
                <a:cubicBezTo>
                  <a:pt x="8836" y="9716"/>
                  <a:pt x="9716" y="8836"/>
                  <a:pt x="10800" y="8836"/>
                </a:cubicBezTo>
                <a:cubicBezTo>
                  <a:pt x="11884" y="8836"/>
                  <a:pt x="12764" y="9716"/>
                  <a:pt x="12764" y="10800"/>
                </a:cubicBezTo>
                <a:cubicBezTo>
                  <a:pt x="12764" y="11884"/>
                  <a:pt x="11884" y="12764"/>
                  <a:pt x="10800" y="12764"/>
                </a:cubicBezTo>
                <a:moveTo>
                  <a:pt x="10800" y="7855"/>
                </a:moveTo>
                <a:cubicBezTo>
                  <a:pt x="9173" y="7855"/>
                  <a:pt x="7855" y="9173"/>
                  <a:pt x="7855" y="10800"/>
                </a:cubicBezTo>
                <a:cubicBezTo>
                  <a:pt x="7855" y="12427"/>
                  <a:pt x="9173" y="13745"/>
                  <a:pt x="10800" y="13745"/>
                </a:cubicBezTo>
                <a:cubicBezTo>
                  <a:pt x="12427" y="13745"/>
                  <a:pt x="13745" y="12427"/>
                  <a:pt x="13745" y="10800"/>
                </a:cubicBezTo>
                <a:cubicBezTo>
                  <a:pt x="13745" y="9173"/>
                  <a:pt x="12427" y="7855"/>
                  <a:pt x="10800" y="785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22" name="Shape 2616">
            <a:extLst>
              <a:ext uri="{FF2B5EF4-FFF2-40B4-BE49-F238E27FC236}">
                <a16:creationId xmlns:a16="http://schemas.microsoft.com/office/drawing/2014/main" id="{A7F87572-8B05-2347-9525-B0B20CDC0AEF}"/>
              </a:ext>
            </a:extLst>
          </p:cNvPr>
          <p:cNvSpPr>
            <a:spLocks noChangeAspect="1"/>
          </p:cNvSpPr>
          <p:nvPr/>
        </p:nvSpPr>
        <p:spPr>
          <a:xfrm>
            <a:off x="9460465" y="3775859"/>
            <a:ext cx="667290" cy="6067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16" y="20520"/>
                </a:moveTo>
                <a:cubicBezTo>
                  <a:pt x="1258" y="18675"/>
                  <a:pt x="2752" y="17923"/>
                  <a:pt x="4191" y="17361"/>
                </a:cubicBezTo>
                <a:cubicBezTo>
                  <a:pt x="5156" y="17087"/>
                  <a:pt x="6884" y="15971"/>
                  <a:pt x="6884" y="13567"/>
                </a:cubicBezTo>
                <a:cubicBezTo>
                  <a:pt x="6884" y="11510"/>
                  <a:pt x="6113" y="10507"/>
                  <a:pt x="5698" y="9969"/>
                </a:cubicBezTo>
                <a:cubicBezTo>
                  <a:pt x="5646" y="9902"/>
                  <a:pt x="5599" y="9842"/>
                  <a:pt x="5562" y="9786"/>
                </a:cubicBezTo>
                <a:cubicBezTo>
                  <a:pt x="5550" y="9769"/>
                  <a:pt x="5538" y="9752"/>
                  <a:pt x="5526" y="9735"/>
                </a:cubicBezTo>
                <a:cubicBezTo>
                  <a:pt x="5491" y="9662"/>
                  <a:pt x="5297" y="9177"/>
                  <a:pt x="5553" y="8011"/>
                </a:cubicBezTo>
                <a:cubicBezTo>
                  <a:pt x="5604" y="7777"/>
                  <a:pt x="5583" y="7531"/>
                  <a:pt x="5493" y="7312"/>
                </a:cubicBezTo>
                <a:cubicBezTo>
                  <a:pt x="5249" y="6721"/>
                  <a:pt x="4603" y="5151"/>
                  <a:pt x="5035" y="3988"/>
                </a:cubicBezTo>
                <a:cubicBezTo>
                  <a:pt x="5619" y="2411"/>
                  <a:pt x="6140" y="2099"/>
                  <a:pt x="7085" y="1642"/>
                </a:cubicBezTo>
                <a:cubicBezTo>
                  <a:pt x="7132" y="1619"/>
                  <a:pt x="7177" y="1592"/>
                  <a:pt x="7220" y="1562"/>
                </a:cubicBezTo>
                <a:cubicBezTo>
                  <a:pt x="7458" y="1393"/>
                  <a:pt x="8233" y="1080"/>
                  <a:pt x="9029" y="1080"/>
                </a:cubicBezTo>
                <a:cubicBezTo>
                  <a:pt x="9467" y="1080"/>
                  <a:pt x="9840" y="1172"/>
                  <a:pt x="10137" y="1353"/>
                </a:cubicBezTo>
                <a:cubicBezTo>
                  <a:pt x="10491" y="1569"/>
                  <a:pt x="10825" y="1968"/>
                  <a:pt x="11308" y="3213"/>
                </a:cubicBezTo>
                <a:cubicBezTo>
                  <a:pt x="11991" y="4974"/>
                  <a:pt x="11820" y="6477"/>
                  <a:pt x="11347" y="7186"/>
                </a:cubicBezTo>
                <a:cubicBezTo>
                  <a:pt x="11175" y="7442"/>
                  <a:pt x="11116" y="7769"/>
                  <a:pt x="11184" y="8078"/>
                </a:cubicBezTo>
                <a:cubicBezTo>
                  <a:pt x="11422" y="9164"/>
                  <a:pt x="11247" y="9602"/>
                  <a:pt x="11210" y="9679"/>
                </a:cubicBezTo>
                <a:cubicBezTo>
                  <a:pt x="11181" y="9712"/>
                  <a:pt x="11153" y="9748"/>
                  <a:pt x="11129" y="9786"/>
                </a:cubicBezTo>
                <a:cubicBezTo>
                  <a:pt x="11091" y="9842"/>
                  <a:pt x="11044" y="9902"/>
                  <a:pt x="10992" y="9969"/>
                </a:cubicBezTo>
                <a:cubicBezTo>
                  <a:pt x="10578" y="10507"/>
                  <a:pt x="9806" y="11510"/>
                  <a:pt x="9806" y="13567"/>
                </a:cubicBezTo>
                <a:cubicBezTo>
                  <a:pt x="9806" y="15972"/>
                  <a:pt x="11535" y="17087"/>
                  <a:pt x="12500" y="17361"/>
                </a:cubicBezTo>
                <a:cubicBezTo>
                  <a:pt x="13925" y="17916"/>
                  <a:pt x="15432" y="18665"/>
                  <a:pt x="15675" y="20520"/>
                </a:cubicBezTo>
                <a:cubicBezTo>
                  <a:pt x="15675" y="20520"/>
                  <a:pt x="1016" y="20520"/>
                  <a:pt x="1016" y="20520"/>
                </a:cubicBezTo>
                <a:close/>
                <a:moveTo>
                  <a:pt x="12782" y="16326"/>
                </a:moveTo>
                <a:cubicBezTo>
                  <a:pt x="12782" y="16326"/>
                  <a:pt x="10788" y="15813"/>
                  <a:pt x="10788" y="13567"/>
                </a:cubicBezTo>
                <a:cubicBezTo>
                  <a:pt x="10788" y="11595"/>
                  <a:pt x="11607" y="10900"/>
                  <a:pt x="11923" y="10420"/>
                </a:cubicBezTo>
                <a:cubicBezTo>
                  <a:pt x="11923" y="10420"/>
                  <a:pt x="12573" y="9806"/>
                  <a:pt x="12138" y="7825"/>
                </a:cubicBezTo>
                <a:cubicBezTo>
                  <a:pt x="12863" y="6740"/>
                  <a:pt x="12999" y="4821"/>
                  <a:pt x="12211" y="2789"/>
                </a:cubicBezTo>
                <a:cubicBezTo>
                  <a:pt x="11716" y="1514"/>
                  <a:pt x="11279" y="815"/>
                  <a:pt x="10613" y="409"/>
                </a:cubicBezTo>
                <a:cubicBezTo>
                  <a:pt x="10124" y="111"/>
                  <a:pt x="9569" y="0"/>
                  <a:pt x="9029" y="0"/>
                </a:cubicBezTo>
                <a:cubicBezTo>
                  <a:pt x="8023" y="0"/>
                  <a:pt x="7070" y="384"/>
                  <a:pt x="6690" y="653"/>
                </a:cubicBezTo>
                <a:cubicBezTo>
                  <a:pt x="5576" y="1192"/>
                  <a:pt x="4828" y="1688"/>
                  <a:pt x="4126" y="3579"/>
                </a:cubicBezTo>
                <a:cubicBezTo>
                  <a:pt x="3556" y="5114"/>
                  <a:pt x="4241" y="6891"/>
                  <a:pt x="4598" y="7757"/>
                </a:cubicBezTo>
                <a:cubicBezTo>
                  <a:pt x="4163" y="9739"/>
                  <a:pt x="4767" y="10420"/>
                  <a:pt x="4767" y="10420"/>
                </a:cubicBezTo>
                <a:cubicBezTo>
                  <a:pt x="5083" y="10900"/>
                  <a:pt x="5903" y="11595"/>
                  <a:pt x="5903" y="13567"/>
                </a:cubicBezTo>
                <a:cubicBezTo>
                  <a:pt x="5903" y="15813"/>
                  <a:pt x="3909" y="16326"/>
                  <a:pt x="3909" y="16326"/>
                </a:cubicBezTo>
                <a:cubicBezTo>
                  <a:pt x="2642" y="16817"/>
                  <a:pt x="0" y="17821"/>
                  <a:pt x="0" y="21060"/>
                </a:cubicBezTo>
                <a:cubicBezTo>
                  <a:pt x="0" y="21060"/>
                  <a:pt x="0" y="21600"/>
                  <a:pt x="491" y="21600"/>
                </a:cubicBezTo>
                <a:lnTo>
                  <a:pt x="16200" y="21600"/>
                </a:lnTo>
                <a:cubicBezTo>
                  <a:pt x="16691" y="21600"/>
                  <a:pt x="16691" y="21060"/>
                  <a:pt x="16691" y="21060"/>
                </a:cubicBezTo>
                <a:cubicBezTo>
                  <a:pt x="16691" y="17821"/>
                  <a:pt x="14048" y="16817"/>
                  <a:pt x="12782" y="16326"/>
                </a:cubicBezTo>
                <a:moveTo>
                  <a:pt x="18035" y="15774"/>
                </a:moveTo>
                <a:cubicBezTo>
                  <a:pt x="18035" y="15774"/>
                  <a:pt x="16217" y="15312"/>
                  <a:pt x="16217" y="13291"/>
                </a:cubicBezTo>
                <a:cubicBezTo>
                  <a:pt x="16217" y="11515"/>
                  <a:pt x="17087" y="10890"/>
                  <a:pt x="17376" y="10458"/>
                </a:cubicBezTo>
                <a:cubicBezTo>
                  <a:pt x="17376" y="10458"/>
                  <a:pt x="17968" y="9906"/>
                  <a:pt x="17572" y="8122"/>
                </a:cubicBezTo>
                <a:cubicBezTo>
                  <a:pt x="18232" y="7146"/>
                  <a:pt x="18387" y="5419"/>
                  <a:pt x="17669" y="3590"/>
                </a:cubicBezTo>
                <a:cubicBezTo>
                  <a:pt x="17218" y="2442"/>
                  <a:pt x="16666" y="1814"/>
                  <a:pt x="16059" y="1449"/>
                </a:cubicBezTo>
                <a:cubicBezTo>
                  <a:pt x="15612" y="1180"/>
                  <a:pt x="15107" y="1081"/>
                  <a:pt x="14614" y="1081"/>
                </a:cubicBezTo>
                <a:cubicBezTo>
                  <a:pt x="13880" y="1081"/>
                  <a:pt x="13182" y="1301"/>
                  <a:pt x="12753" y="1514"/>
                </a:cubicBezTo>
                <a:cubicBezTo>
                  <a:pt x="12878" y="1781"/>
                  <a:pt x="12997" y="2064"/>
                  <a:pt x="13115" y="2366"/>
                </a:cubicBezTo>
                <a:cubicBezTo>
                  <a:pt x="13131" y="2409"/>
                  <a:pt x="13143" y="2453"/>
                  <a:pt x="13159" y="2496"/>
                </a:cubicBezTo>
                <a:cubicBezTo>
                  <a:pt x="13436" y="2360"/>
                  <a:pt x="13994" y="2160"/>
                  <a:pt x="14614" y="2160"/>
                </a:cubicBezTo>
                <a:cubicBezTo>
                  <a:pt x="15001" y="2160"/>
                  <a:pt x="15328" y="2239"/>
                  <a:pt x="15588" y="2396"/>
                </a:cubicBezTo>
                <a:cubicBezTo>
                  <a:pt x="15893" y="2579"/>
                  <a:pt x="16347" y="2947"/>
                  <a:pt x="16767" y="4019"/>
                </a:cubicBezTo>
                <a:cubicBezTo>
                  <a:pt x="17366" y="5541"/>
                  <a:pt x="17207" y="6853"/>
                  <a:pt x="16784" y="7478"/>
                </a:cubicBezTo>
                <a:cubicBezTo>
                  <a:pt x="16610" y="7736"/>
                  <a:pt x="16549" y="8067"/>
                  <a:pt x="16618" y="8379"/>
                </a:cubicBezTo>
                <a:cubicBezTo>
                  <a:pt x="16817" y="9273"/>
                  <a:pt x="16689" y="9648"/>
                  <a:pt x="16656" y="9723"/>
                </a:cubicBezTo>
                <a:cubicBezTo>
                  <a:pt x="16631" y="9754"/>
                  <a:pt x="16607" y="9786"/>
                  <a:pt x="16584" y="9820"/>
                </a:cubicBezTo>
                <a:cubicBezTo>
                  <a:pt x="16565" y="9848"/>
                  <a:pt x="16497" y="9929"/>
                  <a:pt x="16447" y="9988"/>
                </a:cubicBezTo>
                <a:cubicBezTo>
                  <a:pt x="16023" y="10488"/>
                  <a:pt x="15236" y="11419"/>
                  <a:pt x="15236" y="13291"/>
                </a:cubicBezTo>
                <a:cubicBezTo>
                  <a:pt x="15236" y="15520"/>
                  <a:pt x="16851" y="16555"/>
                  <a:pt x="17757" y="16810"/>
                </a:cubicBezTo>
                <a:cubicBezTo>
                  <a:pt x="19050" y="17307"/>
                  <a:pt x="20311" y="17926"/>
                  <a:pt x="20570" y="19440"/>
                </a:cubicBezTo>
                <a:lnTo>
                  <a:pt x="17464" y="19440"/>
                </a:lnTo>
                <a:cubicBezTo>
                  <a:pt x="17553" y="19773"/>
                  <a:pt x="17615" y="20132"/>
                  <a:pt x="17645" y="20520"/>
                </a:cubicBezTo>
                <a:lnTo>
                  <a:pt x="21152" y="20520"/>
                </a:lnTo>
                <a:cubicBezTo>
                  <a:pt x="21600" y="20520"/>
                  <a:pt x="21600" y="20034"/>
                  <a:pt x="21600" y="20034"/>
                </a:cubicBezTo>
                <a:cubicBezTo>
                  <a:pt x="21600" y="17119"/>
                  <a:pt x="19191" y="16215"/>
                  <a:pt x="18035" y="1577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23" name="Shape 2530">
            <a:extLst>
              <a:ext uri="{FF2B5EF4-FFF2-40B4-BE49-F238E27FC236}">
                <a16:creationId xmlns:a16="http://schemas.microsoft.com/office/drawing/2014/main" id="{F2EDF1D5-F786-1246-9F89-527AE97837C7}"/>
              </a:ext>
            </a:extLst>
          </p:cNvPr>
          <p:cNvSpPr>
            <a:spLocks noChangeAspect="1"/>
          </p:cNvSpPr>
          <p:nvPr/>
        </p:nvSpPr>
        <p:spPr>
          <a:xfrm>
            <a:off x="17039203" y="3745591"/>
            <a:ext cx="545964" cy="6673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19636"/>
                </a:moveTo>
                <a:cubicBezTo>
                  <a:pt x="20400" y="20178"/>
                  <a:pt x="19862" y="20617"/>
                  <a:pt x="19200" y="20617"/>
                </a:cubicBezTo>
                <a:lnTo>
                  <a:pt x="6000" y="20617"/>
                </a:lnTo>
                <a:lnTo>
                  <a:pt x="6000" y="982"/>
                </a:lnTo>
                <a:lnTo>
                  <a:pt x="13200" y="982"/>
                </a:lnTo>
                <a:lnTo>
                  <a:pt x="13200" y="6872"/>
                </a:lnTo>
                <a:lnTo>
                  <a:pt x="15600" y="4909"/>
                </a:lnTo>
                <a:lnTo>
                  <a:pt x="18000" y="6872"/>
                </a:lnTo>
                <a:lnTo>
                  <a:pt x="18000" y="982"/>
                </a:ln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cubicBezTo>
                  <a:pt x="20400" y="1964"/>
                  <a:pt x="20400" y="19636"/>
                  <a:pt x="20400" y="19636"/>
                </a:cubicBezTo>
                <a:close/>
                <a:moveTo>
                  <a:pt x="4800" y="20617"/>
                </a:moveTo>
                <a:lnTo>
                  <a:pt x="2400" y="20617"/>
                </a:lnTo>
                <a:cubicBezTo>
                  <a:pt x="1738" y="20617"/>
                  <a:pt x="1200" y="20178"/>
                  <a:pt x="1200" y="19636"/>
                </a:cubicBezTo>
                <a:lnTo>
                  <a:pt x="1200" y="1964"/>
                </a:lnTo>
                <a:cubicBezTo>
                  <a:pt x="1200" y="1422"/>
                  <a:pt x="1738" y="982"/>
                  <a:pt x="2400" y="982"/>
                </a:cubicBezTo>
                <a:lnTo>
                  <a:pt x="4800" y="982"/>
                </a:lnTo>
                <a:cubicBezTo>
                  <a:pt x="4800" y="982"/>
                  <a:pt x="4800" y="20617"/>
                  <a:pt x="4800" y="20617"/>
                </a:cubicBezTo>
                <a:close/>
                <a:moveTo>
                  <a:pt x="14400" y="982"/>
                </a:moveTo>
                <a:lnTo>
                  <a:pt x="16800" y="982"/>
                </a:lnTo>
                <a:lnTo>
                  <a:pt x="16800" y="4418"/>
                </a:lnTo>
                <a:lnTo>
                  <a:pt x="15600" y="3436"/>
                </a:lnTo>
                <a:lnTo>
                  <a:pt x="14400" y="4418"/>
                </a:lnTo>
                <a:cubicBezTo>
                  <a:pt x="14400" y="4418"/>
                  <a:pt x="14400" y="982"/>
                  <a:pt x="14400" y="982"/>
                </a:cubicBezTo>
                <a:close/>
                <a:moveTo>
                  <a:pt x="192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0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0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376060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FE861644-D95F-DA47-AED6-F811309C0694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73751B9-4F77-F04E-B884-A4129CAC3A48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6B30D39-FDAB-2541-9EBA-B314B7E068F4}"/>
              </a:ext>
            </a:extLst>
          </p:cNvPr>
          <p:cNvGrpSpPr/>
          <p:nvPr/>
        </p:nvGrpSpPr>
        <p:grpSpPr>
          <a:xfrm>
            <a:off x="5347216" y="6181920"/>
            <a:ext cx="13683220" cy="6772080"/>
            <a:chOff x="5334000" y="3019915"/>
            <a:chExt cx="17522825" cy="8672372"/>
          </a:xfrm>
          <a:solidFill>
            <a:schemeClr val="bg1">
              <a:lumMod val="85000"/>
            </a:schemeClr>
          </a:solidFill>
          <a:scene3d>
            <a:camera prst="perspectiveRelaxedModerately"/>
            <a:lightRig rig="balanced" dir="t"/>
          </a:scene3d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B052AED3-D3A5-D84A-8437-4B33E4D2DF48}"/>
                </a:ext>
              </a:extLst>
            </p:cNvPr>
            <p:cNvSpPr/>
            <p:nvPr/>
          </p:nvSpPr>
          <p:spPr>
            <a:xfrm>
              <a:off x="19602620" y="8250907"/>
              <a:ext cx="3254205" cy="2861742"/>
            </a:xfrm>
            <a:custGeom>
              <a:avLst/>
              <a:gdLst>
                <a:gd name="connsiteX0" fmla="*/ 1849142 w 3778392"/>
                <a:gd name="connsiteY0" fmla="*/ 2908141 h 3322711"/>
                <a:gd name="connsiteX1" fmla="*/ 1622572 w 3778392"/>
                <a:gd name="connsiteY1" fmla="*/ 3110524 h 3322711"/>
                <a:gd name="connsiteX2" fmla="*/ 1617042 w 3778392"/>
                <a:gd name="connsiteY2" fmla="*/ 2959651 h 3322711"/>
                <a:gd name="connsiteX3" fmla="*/ 1791774 w 3778392"/>
                <a:gd name="connsiteY3" fmla="*/ 2924677 h 3322711"/>
                <a:gd name="connsiteX4" fmla="*/ 1791774 w 3778392"/>
                <a:gd name="connsiteY4" fmla="*/ 2924677 h 3322711"/>
                <a:gd name="connsiteX5" fmla="*/ 1849142 w 3778392"/>
                <a:gd name="connsiteY5" fmla="*/ 2908141 h 3322711"/>
                <a:gd name="connsiteX6" fmla="*/ 3261966 w 3778392"/>
                <a:gd name="connsiteY6" fmla="*/ 2834639 h 3322711"/>
                <a:gd name="connsiteX7" fmla="*/ 3261966 w 3778392"/>
                <a:gd name="connsiteY7" fmla="*/ 2834639 h 3322711"/>
                <a:gd name="connsiteX8" fmla="*/ 3548440 w 3778392"/>
                <a:gd name="connsiteY8" fmla="*/ 2330393 h 3322711"/>
                <a:gd name="connsiteX9" fmla="*/ 3557676 w 3778392"/>
                <a:gd name="connsiteY9" fmla="*/ 2342469 h 3322711"/>
                <a:gd name="connsiteX10" fmla="*/ 3570182 w 3778392"/>
                <a:gd name="connsiteY10" fmla="*/ 2372755 h 3322711"/>
                <a:gd name="connsiteX11" fmla="*/ 3612380 w 3778392"/>
                <a:gd name="connsiteY11" fmla="*/ 2418262 h 3322711"/>
                <a:gd name="connsiteX12" fmla="*/ 3587242 w 3778392"/>
                <a:gd name="connsiteY12" fmla="*/ 2491283 h 3322711"/>
                <a:gd name="connsiteX13" fmla="*/ 3585724 w 3778392"/>
                <a:gd name="connsiteY13" fmla="*/ 2524207 h 3322711"/>
                <a:gd name="connsiteX14" fmla="*/ 3611938 w 3778392"/>
                <a:gd name="connsiteY14" fmla="*/ 2527913 h 3322711"/>
                <a:gd name="connsiteX15" fmla="*/ 3611938 w 3778392"/>
                <a:gd name="connsiteY15" fmla="*/ 2527913 h 3322711"/>
                <a:gd name="connsiteX16" fmla="*/ 3625414 w 3778392"/>
                <a:gd name="connsiteY16" fmla="*/ 2495815 h 3322711"/>
                <a:gd name="connsiteX17" fmla="*/ 3635936 w 3778392"/>
                <a:gd name="connsiteY17" fmla="*/ 2527433 h 3322711"/>
                <a:gd name="connsiteX18" fmla="*/ 3621406 w 3778392"/>
                <a:gd name="connsiteY18" fmla="*/ 2571848 h 3322711"/>
                <a:gd name="connsiteX19" fmla="*/ 3644710 w 3778392"/>
                <a:gd name="connsiteY19" fmla="*/ 2605545 h 3322711"/>
                <a:gd name="connsiteX20" fmla="*/ 3716242 w 3778392"/>
                <a:gd name="connsiteY20" fmla="*/ 2601013 h 3322711"/>
                <a:gd name="connsiteX21" fmla="*/ 3778392 w 3778392"/>
                <a:gd name="connsiteY21" fmla="*/ 2595495 h 3322711"/>
                <a:gd name="connsiteX22" fmla="*/ 3741254 w 3778392"/>
                <a:gd name="connsiteY22" fmla="*/ 2636604 h 3322711"/>
                <a:gd name="connsiteX23" fmla="*/ 3698276 w 3778392"/>
                <a:gd name="connsiteY23" fmla="*/ 2677153 h 3322711"/>
                <a:gd name="connsiteX24" fmla="*/ 3597282 w 3778392"/>
                <a:gd name="connsiteY24" fmla="*/ 2722127 h 3322711"/>
                <a:gd name="connsiteX25" fmla="*/ 3581128 w 3778392"/>
                <a:gd name="connsiteY25" fmla="*/ 2735190 h 3322711"/>
                <a:gd name="connsiteX26" fmla="*/ 3577394 w 3778392"/>
                <a:gd name="connsiteY26" fmla="*/ 2756598 h 3322711"/>
                <a:gd name="connsiteX27" fmla="*/ 3538738 w 3778392"/>
                <a:gd name="connsiteY27" fmla="*/ 2786243 h 3322711"/>
                <a:gd name="connsiteX28" fmla="*/ 3499260 w 3778392"/>
                <a:gd name="connsiteY28" fmla="*/ 2821967 h 3322711"/>
                <a:gd name="connsiteX29" fmla="*/ 3446308 w 3778392"/>
                <a:gd name="connsiteY29" fmla="*/ 2852999 h 3322711"/>
                <a:gd name="connsiteX30" fmla="*/ 3366254 w 3778392"/>
                <a:gd name="connsiteY30" fmla="*/ 2899973 h 3322711"/>
                <a:gd name="connsiteX31" fmla="*/ 3326670 w 3778392"/>
                <a:gd name="connsiteY31" fmla="*/ 2885150 h 3322711"/>
                <a:gd name="connsiteX32" fmla="*/ 3331214 w 3778392"/>
                <a:gd name="connsiteY32" fmla="*/ 2876101 h 3322711"/>
                <a:gd name="connsiteX33" fmla="*/ 3308008 w 3778392"/>
                <a:gd name="connsiteY33" fmla="*/ 2896450 h 3322711"/>
                <a:gd name="connsiteX34" fmla="*/ 3293444 w 3778392"/>
                <a:gd name="connsiteY34" fmla="*/ 2922925 h 3322711"/>
                <a:gd name="connsiteX35" fmla="*/ 3282368 w 3778392"/>
                <a:gd name="connsiteY35" fmla="*/ 2936918 h 3322711"/>
                <a:gd name="connsiteX36" fmla="*/ 3219636 w 3778392"/>
                <a:gd name="connsiteY36" fmla="*/ 2980764 h 3322711"/>
                <a:gd name="connsiteX37" fmla="*/ 3092606 w 3778392"/>
                <a:gd name="connsiteY37" fmla="*/ 3069529 h 3322711"/>
                <a:gd name="connsiteX38" fmla="*/ 3104578 w 3778392"/>
                <a:gd name="connsiteY38" fmla="*/ 3083886 h 3322711"/>
                <a:gd name="connsiteX39" fmla="*/ 3091226 w 3778392"/>
                <a:gd name="connsiteY39" fmla="*/ 3097241 h 3322711"/>
                <a:gd name="connsiteX40" fmla="*/ 3061016 w 3778392"/>
                <a:gd name="connsiteY40" fmla="*/ 3102186 h 3322711"/>
                <a:gd name="connsiteX41" fmla="*/ 3017082 w 3778392"/>
                <a:gd name="connsiteY41" fmla="*/ 3113353 h 3322711"/>
                <a:gd name="connsiteX42" fmla="*/ 2945250 w 3778392"/>
                <a:gd name="connsiteY42" fmla="*/ 3141088 h 3322711"/>
                <a:gd name="connsiteX43" fmla="*/ 2882594 w 3778392"/>
                <a:gd name="connsiteY43" fmla="*/ 3202300 h 3322711"/>
                <a:gd name="connsiteX44" fmla="*/ 2718268 w 3778392"/>
                <a:gd name="connsiteY44" fmla="*/ 3308111 h 3322711"/>
                <a:gd name="connsiteX45" fmla="*/ 2632786 w 3778392"/>
                <a:gd name="connsiteY45" fmla="*/ 3318389 h 3322711"/>
                <a:gd name="connsiteX46" fmla="*/ 2599070 w 3778392"/>
                <a:gd name="connsiteY46" fmla="*/ 3300431 h 3322711"/>
                <a:gd name="connsiteX47" fmla="*/ 2599070 w 3778392"/>
                <a:gd name="connsiteY47" fmla="*/ 3284410 h 3322711"/>
                <a:gd name="connsiteX48" fmla="*/ 2525708 w 3778392"/>
                <a:gd name="connsiteY48" fmla="*/ 3287099 h 3322711"/>
                <a:gd name="connsiteX49" fmla="*/ 2543722 w 3778392"/>
                <a:gd name="connsiteY49" fmla="*/ 3264492 h 3322711"/>
                <a:gd name="connsiteX50" fmla="*/ 2581018 w 3778392"/>
                <a:gd name="connsiteY50" fmla="*/ 3234957 h 3322711"/>
                <a:gd name="connsiteX51" fmla="*/ 2633606 w 3778392"/>
                <a:gd name="connsiteY51" fmla="*/ 3201753 h 3322711"/>
                <a:gd name="connsiteX52" fmla="*/ 2698278 w 3778392"/>
                <a:gd name="connsiteY52" fmla="*/ 3162852 h 3322711"/>
                <a:gd name="connsiteX53" fmla="*/ 2749820 w 3778392"/>
                <a:gd name="connsiteY53" fmla="*/ 3130969 h 3322711"/>
                <a:gd name="connsiteX54" fmla="*/ 2808972 w 3778392"/>
                <a:gd name="connsiteY54" fmla="*/ 3108841 h 3322711"/>
                <a:gd name="connsiteX55" fmla="*/ 2946444 w 3778392"/>
                <a:gd name="connsiteY55" fmla="*/ 3049793 h 3322711"/>
                <a:gd name="connsiteX56" fmla="*/ 2994108 w 3778392"/>
                <a:gd name="connsiteY56" fmla="*/ 3025568 h 3322711"/>
                <a:gd name="connsiteX57" fmla="*/ 3034424 w 3778392"/>
                <a:gd name="connsiteY57" fmla="*/ 3007314 h 3322711"/>
                <a:gd name="connsiteX58" fmla="*/ 3054006 w 3778392"/>
                <a:gd name="connsiteY58" fmla="*/ 2991521 h 3322711"/>
                <a:gd name="connsiteX59" fmla="*/ 3088130 w 3778392"/>
                <a:gd name="connsiteY59" fmla="*/ 2952574 h 3322711"/>
                <a:gd name="connsiteX60" fmla="*/ 3134676 w 3778392"/>
                <a:gd name="connsiteY60" fmla="*/ 2928394 h 3322711"/>
                <a:gd name="connsiteX61" fmla="*/ 3174770 w 3778392"/>
                <a:gd name="connsiteY61" fmla="*/ 2900477 h 3322711"/>
                <a:gd name="connsiteX62" fmla="*/ 3202032 w 3778392"/>
                <a:gd name="connsiteY62" fmla="*/ 2864288 h 3322711"/>
                <a:gd name="connsiteX63" fmla="*/ 3261966 w 3778392"/>
                <a:gd name="connsiteY63" fmla="*/ 2834639 h 3322711"/>
                <a:gd name="connsiteX64" fmla="*/ 3247236 w 3778392"/>
                <a:gd name="connsiteY64" fmla="*/ 2896079 h 3322711"/>
                <a:gd name="connsiteX65" fmla="*/ 3294676 w 3778392"/>
                <a:gd name="connsiteY65" fmla="*/ 2875500 h 3322711"/>
                <a:gd name="connsiteX66" fmla="*/ 3314038 w 3778392"/>
                <a:gd name="connsiteY66" fmla="*/ 2867704 h 3322711"/>
                <a:gd name="connsiteX67" fmla="*/ 3331260 w 3778392"/>
                <a:gd name="connsiteY67" fmla="*/ 2876006 h 3322711"/>
                <a:gd name="connsiteX68" fmla="*/ 3332438 w 3778392"/>
                <a:gd name="connsiteY68" fmla="*/ 2873661 h 3322711"/>
                <a:gd name="connsiteX69" fmla="*/ 3381354 w 3778392"/>
                <a:gd name="connsiteY69" fmla="*/ 2841082 h 3322711"/>
                <a:gd name="connsiteX70" fmla="*/ 3426378 w 3778392"/>
                <a:gd name="connsiteY70" fmla="*/ 2790082 h 3322711"/>
                <a:gd name="connsiteX71" fmla="*/ 3378570 w 3778392"/>
                <a:gd name="connsiteY71" fmla="*/ 2722447 h 3322711"/>
                <a:gd name="connsiteX72" fmla="*/ 3438252 w 3778392"/>
                <a:gd name="connsiteY72" fmla="*/ 2692988 h 3322711"/>
                <a:gd name="connsiteX73" fmla="*/ 3497426 w 3778392"/>
                <a:gd name="connsiteY73" fmla="*/ 2638603 h 3322711"/>
                <a:gd name="connsiteX74" fmla="*/ 3540004 w 3778392"/>
                <a:gd name="connsiteY74" fmla="*/ 2459878 h 3322711"/>
                <a:gd name="connsiteX75" fmla="*/ 3540680 w 3778392"/>
                <a:gd name="connsiteY75" fmla="*/ 2381446 h 3322711"/>
                <a:gd name="connsiteX76" fmla="*/ 3540574 w 3778392"/>
                <a:gd name="connsiteY76" fmla="*/ 2336471 h 3322711"/>
                <a:gd name="connsiteX77" fmla="*/ 3548440 w 3778392"/>
                <a:gd name="connsiteY77" fmla="*/ 2330393 h 3322711"/>
                <a:gd name="connsiteX78" fmla="*/ 51152 w 3778392"/>
                <a:gd name="connsiteY78" fmla="*/ 1769618 h 3322711"/>
                <a:gd name="connsiteX79" fmla="*/ 51216 w 3778392"/>
                <a:gd name="connsiteY79" fmla="*/ 1769741 h 3322711"/>
                <a:gd name="connsiteX80" fmla="*/ 51274 w 3778392"/>
                <a:gd name="connsiteY80" fmla="*/ 1769979 h 3322711"/>
                <a:gd name="connsiteX81" fmla="*/ 46258 w 3778392"/>
                <a:gd name="connsiteY81" fmla="*/ 1760425 h 3322711"/>
                <a:gd name="connsiteX82" fmla="*/ 50020 w 3778392"/>
                <a:gd name="connsiteY82" fmla="*/ 1766274 h 3322711"/>
                <a:gd name="connsiteX83" fmla="*/ 51152 w 3778392"/>
                <a:gd name="connsiteY83" fmla="*/ 1769618 h 3322711"/>
                <a:gd name="connsiteX84" fmla="*/ 2638296 w 3778392"/>
                <a:gd name="connsiteY84" fmla="*/ 1694404 h 3322711"/>
                <a:gd name="connsiteX85" fmla="*/ 2640824 w 3778392"/>
                <a:gd name="connsiteY85" fmla="*/ 1699549 h 3322711"/>
                <a:gd name="connsiteX86" fmla="*/ 2638296 w 3778392"/>
                <a:gd name="connsiteY86" fmla="*/ 1694404 h 3322711"/>
                <a:gd name="connsiteX87" fmla="*/ 155442 w 3778392"/>
                <a:gd name="connsiteY87" fmla="*/ 1489411 h 3322711"/>
                <a:gd name="connsiteX88" fmla="*/ 165142 w 3778392"/>
                <a:gd name="connsiteY88" fmla="*/ 1489411 h 3322711"/>
                <a:gd name="connsiteX89" fmla="*/ 155612 w 3778392"/>
                <a:gd name="connsiteY89" fmla="*/ 1492461 h 3322711"/>
                <a:gd name="connsiteX90" fmla="*/ 154960 w 3778392"/>
                <a:gd name="connsiteY90" fmla="*/ 1480725 h 3322711"/>
                <a:gd name="connsiteX91" fmla="*/ 155442 w 3778392"/>
                <a:gd name="connsiteY91" fmla="*/ 1489411 h 3322711"/>
                <a:gd name="connsiteX92" fmla="*/ 154636 w 3778392"/>
                <a:gd name="connsiteY92" fmla="*/ 1489411 h 3322711"/>
                <a:gd name="connsiteX93" fmla="*/ 154960 w 3778392"/>
                <a:gd name="connsiteY93" fmla="*/ 1480725 h 3322711"/>
                <a:gd name="connsiteX94" fmla="*/ 2178392 w 3778392"/>
                <a:gd name="connsiteY94" fmla="*/ 655248 h 3322711"/>
                <a:gd name="connsiteX95" fmla="*/ 2201370 w 3778392"/>
                <a:gd name="connsiteY95" fmla="*/ 734315 h 3322711"/>
                <a:gd name="connsiteX96" fmla="*/ 2223350 w 3778392"/>
                <a:gd name="connsiteY96" fmla="*/ 889725 h 3322711"/>
                <a:gd name="connsiteX97" fmla="*/ 2281548 w 3778392"/>
                <a:gd name="connsiteY97" fmla="*/ 903919 h 3322711"/>
                <a:gd name="connsiteX98" fmla="*/ 2347900 w 3778392"/>
                <a:gd name="connsiteY98" fmla="*/ 1276052 h 3322711"/>
                <a:gd name="connsiteX99" fmla="*/ 2476184 w 3778392"/>
                <a:gd name="connsiteY99" fmla="*/ 1377902 h 3322711"/>
                <a:gd name="connsiteX100" fmla="*/ 2519038 w 3778392"/>
                <a:gd name="connsiteY100" fmla="*/ 1524970 h 3322711"/>
                <a:gd name="connsiteX101" fmla="*/ 2525120 w 3778392"/>
                <a:gd name="connsiteY101" fmla="*/ 1499069 h 3322711"/>
                <a:gd name="connsiteX102" fmla="*/ 2567974 w 3778392"/>
                <a:gd name="connsiteY102" fmla="*/ 1607065 h 3322711"/>
                <a:gd name="connsiteX103" fmla="*/ 2640824 w 3778392"/>
                <a:gd name="connsiteY103" fmla="*/ 1699549 h 3322711"/>
                <a:gd name="connsiteX104" fmla="*/ 2635572 w 3778392"/>
                <a:gd name="connsiteY104" fmla="*/ 1880275 h 3322711"/>
                <a:gd name="connsiteX105" fmla="*/ 2638198 w 3778392"/>
                <a:gd name="connsiteY105" fmla="*/ 1984759 h 3322711"/>
                <a:gd name="connsiteX106" fmla="*/ 2530788 w 3778392"/>
                <a:gd name="connsiteY106" fmla="*/ 2157729 h 3322711"/>
                <a:gd name="connsiteX107" fmla="*/ 2411076 w 3778392"/>
                <a:gd name="connsiteY107" fmla="*/ 2305382 h 3322711"/>
                <a:gd name="connsiteX108" fmla="*/ 2103774 w 3778392"/>
                <a:gd name="connsiteY108" fmla="*/ 2650735 h 3322711"/>
                <a:gd name="connsiteX109" fmla="*/ 1931808 w 3778392"/>
                <a:gd name="connsiteY109" fmla="*/ 2712197 h 3322711"/>
                <a:gd name="connsiteX110" fmla="*/ 1805460 w 3778392"/>
                <a:gd name="connsiteY110" fmla="*/ 2783901 h 3322711"/>
                <a:gd name="connsiteX111" fmla="*/ 1770210 w 3778392"/>
                <a:gd name="connsiteY111" fmla="*/ 2705758 h 3322711"/>
                <a:gd name="connsiteX112" fmla="*/ 1642756 w 3778392"/>
                <a:gd name="connsiteY112" fmla="*/ 2762683 h 3322711"/>
                <a:gd name="connsiteX113" fmla="*/ 1492216 w 3778392"/>
                <a:gd name="connsiteY113" fmla="*/ 2700929 h 3322711"/>
                <a:gd name="connsiteX114" fmla="*/ 1497882 w 3778392"/>
                <a:gd name="connsiteY114" fmla="*/ 2548885 h 3322711"/>
                <a:gd name="connsiteX115" fmla="*/ 1431530 w 3778392"/>
                <a:gd name="connsiteY115" fmla="*/ 2519472 h 3322711"/>
                <a:gd name="connsiteX116" fmla="*/ 1465950 w 3778392"/>
                <a:gd name="connsiteY116" fmla="*/ 2418061 h 3322711"/>
                <a:gd name="connsiteX117" fmla="*/ 1353840 w 3778392"/>
                <a:gd name="connsiteY117" fmla="*/ 2495619 h 3322711"/>
                <a:gd name="connsiteX118" fmla="*/ 1444662 w 3778392"/>
                <a:gd name="connsiteY118" fmla="*/ 2396988 h 3322711"/>
                <a:gd name="connsiteX119" fmla="*/ 1491800 w 3778392"/>
                <a:gd name="connsiteY119" fmla="*/ 2303772 h 3322711"/>
                <a:gd name="connsiteX120" fmla="*/ 1284860 w 3778392"/>
                <a:gd name="connsiteY120" fmla="*/ 2472351 h 3322711"/>
                <a:gd name="connsiteX121" fmla="*/ 1273940 w 3778392"/>
                <a:gd name="connsiteY121" fmla="*/ 2339771 h 3322711"/>
                <a:gd name="connsiteX122" fmla="*/ 1249886 w 3778392"/>
                <a:gd name="connsiteY122" fmla="*/ 2269090 h 3322711"/>
                <a:gd name="connsiteX123" fmla="*/ 991798 w 3778392"/>
                <a:gd name="connsiteY123" fmla="*/ 2217287 h 3322711"/>
                <a:gd name="connsiteX124" fmla="*/ 643994 w 3778392"/>
                <a:gd name="connsiteY124" fmla="*/ 2310943 h 3322711"/>
                <a:gd name="connsiteX125" fmla="*/ 518198 w 3778392"/>
                <a:gd name="connsiteY125" fmla="*/ 2390842 h 3322711"/>
                <a:gd name="connsiteX126" fmla="*/ 357014 w 3778392"/>
                <a:gd name="connsiteY126" fmla="*/ 2386891 h 3322711"/>
                <a:gd name="connsiteX127" fmla="*/ 106114 w 3778392"/>
                <a:gd name="connsiteY127" fmla="*/ 2480253 h 3322711"/>
                <a:gd name="connsiteX128" fmla="*/ 1054 w 3778392"/>
                <a:gd name="connsiteY128" fmla="*/ 2381915 h 3322711"/>
                <a:gd name="connsiteX129" fmla="*/ 63400 w 3778392"/>
                <a:gd name="connsiteY129" fmla="*/ 2334210 h 3322711"/>
                <a:gd name="connsiteX130" fmla="*/ 88558 w 3778392"/>
                <a:gd name="connsiteY130" fmla="*/ 2142363 h 3322711"/>
                <a:gd name="connsiteX131" fmla="*/ 88558 w 3778392"/>
                <a:gd name="connsiteY131" fmla="*/ 1985198 h 3322711"/>
                <a:gd name="connsiteX132" fmla="*/ 56640 w 3778392"/>
                <a:gd name="connsiteY132" fmla="*/ 1792562 h 3322711"/>
                <a:gd name="connsiteX133" fmla="*/ 51274 w 3778392"/>
                <a:gd name="connsiteY133" fmla="*/ 1769979 h 3322711"/>
                <a:gd name="connsiteX134" fmla="*/ 54068 w 3778392"/>
                <a:gd name="connsiteY134" fmla="*/ 1778242 h 3322711"/>
                <a:gd name="connsiteX135" fmla="*/ 64368 w 3778392"/>
                <a:gd name="connsiteY135" fmla="*/ 1798912 h 3322711"/>
                <a:gd name="connsiteX136" fmla="*/ 71002 w 3778392"/>
                <a:gd name="connsiteY136" fmla="*/ 1765693 h 3322711"/>
                <a:gd name="connsiteX137" fmla="*/ 113442 w 3778392"/>
                <a:gd name="connsiteY137" fmla="*/ 1814423 h 3322711"/>
                <a:gd name="connsiteX138" fmla="*/ 118418 w 3778392"/>
                <a:gd name="connsiteY138" fmla="*/ 1611455 h 3322711"/>
                <a:gd name="connsiteX139" fmla="*/ 151698 w 3778392"/>
                <a:gd name="connsiteY139" fmla="*/ 1493713 h 3322711"/>
                <a:gd name="connsiteX140" fmla="*/ 155612 w 3778392"/>
                <a:gd name="connsiteY140" fmla="*/ 1492461 h 3322711"/>
                <a:gd name="connsiteX141" fmla="*/ 155672 w 3778392"/>
                <a:gd name="connsiteY141" fmla="*/ 1493563 h 3322711"/>
                <a:gd name="connsiteX142" fmla="*/ 167906 w 3778392"/>
                <a:gd name="connsiteY142" fmla="*/ 1519556 h 3322711"/>
                <a:gd name="connsiteX143" fmla="*/ 324944 w 3778392"/>
                <a:gd name="connsiteY143" fmla="*/ 1399414 h 3322711"/>
                <a:gd name="connsiteX144" fmla="*/ 444104 w 3778392"/>
                <a:gd name="connsiteY144" fmla="*/ 1373220 h 3322711"/>
                <a:gd name="connsiteX145" fmla="*/ 528152 w 3778392"/>
                <a:gd name="connsiteY145" fmla="*/ 1336489 h 3322711"/>
                <a:gd name="connsiteX146" fmla="*/ 712560 w 3778392"/>
                <a:gd name="connsiteY146" fmla="*/ 1232005 h 3322711"/>
                <a:gd name="connsiteX147" fmla="*/ 817620 w 3778392"/>
                <a:gd name="connsiteY147" fmla="*/ 1070450 h 3322711"/>
                <a:gd name="connsiteX148" fmla="*/ 848170 w 3778392"/>
                <a:gd name="connsiteY148" fmla="*/ 1145081 h 3322711"/>
                <a:gd name="connsiteX149" fmla="*/ 858262 w 3778392"/>
                <a:gd name="connsiteY149" fmla="*/ 1102644 h 3322711"/>
                <a:gd name="connsiteX150" fmla="*/ 888950 w 3778392"/>
                <a:gd name="connsiteY150" fmla="*/ 1054938 h 3322711"/>
                <a:gd name="connsiteX151" fmla="*/ 946594 w 3778392"/>
                <a:gd name="connsiteY151" fmla="*/ 981477 h 3322711"/>
                <a:gd name="connsiteX152" fmla="*/ 1184224 w 3778392"/>
                <a:gd name="connsiteY152" fmla="*/ 955430 h 3322711"/>
                <a:gd name="connsiteX153" fmla="*/ 1287624 w 3778392"/>
                <a:gd name="connsiteY153" fmla="*/ 936259 h 3322711"/>
                <a:gd name="connsiteX154" fmla="*/ 1388952 w 3778392"/>
                <a:gd name="connsiteY154" fmla="*/ 762266 h 3322711"/>
                <a:gd name="connsiteX155" fmla="*/ 1462908 w 3778392"/>
                <a:gd name="connsiteY155" fmla="*/ 687195 h 3322711"/>
                <a:gd name="connsiteX156" fmla="*/ 1511844 w 3778392"/>
                <a:gd name="connsiteY156" fmla="*/ 678708 h 3322711"/>
                <a:gd name="connsiteX157" fmla="*/ 1583728 w 3778392"/>
                <a:gd name="connsiteY157" fmla="*/ 725243 h 3322711"/>
                <a:gd name="connsiteX158" fmla="*/ 1675240 w 3778392"/>
                <a:gd name="connsiteY158" fmla="*/ 756120 h 3322711"/>
                <a:gd name="connsiteX159" fmla="*/ 1782374 w 3778392"/>
                <a:gd name="connsiteY159" fmla="*/ 752461 h 3322711"/>
                <a:gd name="connsiteX160" fmla="*/ 1711320 w 3778392"/>
                <a:gd name="connsiteY160" fmla="*/ 862945 h 3322711"/>
                <a:gd name="connsiteX161" fmla="*/ 1708280 w 3778392"/>
                <a:gd name="connsiteY161" fmla="*/ 1001525 h 3322711"/>
                <a:gd name="connsiteX162" fmla="*/ 1834628 w 3778392"/>
                <a:gd name="connsiteY162" fmla="*/ 1088010 h 3322711"/>
                <a:gd name="connsiteX163" fmla="*/ 1987242 w 3778392"/>
                <a:gd name="connsiteY163" fmla="*/ 1154008 h 3322711"/>
                <a:gd name="connsiteX164" fmla="*/ 2078340 w 3778392"/>
                <a:gd name="connsiteY164" fmla="*/ 879920 h 3322711"/>
                <a:gd name="connsiteX165" fmla="*/ 2117460 w 3778392"/>
                <a:gd name="connsiteY165" fmla="*/ 737827 h 3322711"/>
                <a:gd name="connsiteX166" fmla="*/ 2178392 w 3778392"/>
                <a:gd name="connsiteY166" fmla="*/ 655248 h 3322711"/>
                <a:gd name="connsiteX167" fmla="*/ 2679946 w 3778392"/>
                <a:gd name="connsiteY167" fmla="*/ 281258 h 3322711"/>
                <a:gd name="connsiteX168" fmla="*/ 2679946 w 3778392"/>
                <a:gd name="connsiteY168" fmla="*/ 281258 h 3322711"/>
                <a:gd name="connsiteX169" fmla="*/ 2748096 w 3778392"/>
                <a:gd name="connsiteY169" fmla="*/ 27950 h 3322711"/>
                <a:gd name="connsiteX170" fmla="*/ 2900434 w 3778392"/>
                <a:gd name="connsiteY170" fmla="*/ 206041 h 3322711"/>
                <a:gd name="connsiteX171" fmla="*/ 2887716 w 3778392"/>
                <a:gd name="connsiteY171" fmla="*/ 168726 h 3322711"/>
                <a:gd name="connsiteX172" fmla="*/ 2679946 w 3778392"/>
                <a:gd name="connsiteY172" fmla="*/ 281258 h 3322711"/>
                <a:gd name="connsiteX173" fmla="*/ 2608062 w 3778392"/>
                <a:gd name="connsiteY173" fmla="*/ 241309 h 3322711"/>
                <a:gd name="connsiteX174" fmla="*/ 2816662 w 3778392"/>
                <a:gd name="connsiteY174" fmla="*/ 198725 h 3322711"/>
                <a:gd name="connsiteX175" fmla="*/ 2883016 w 3778392"/>
                <a:gd name="connsiteY175" fmla="*/ 154677 h 3322711"/>
                <a:gd name="connsiteX176" fmla="*/ 2748096 w 3778392"/>
                <a:gd name="connsiteY176" fmla="*/ 27950 h 3322711"/>
                <a:gd name="connsiteX177" fmla="*/ 2109996 w 3778392"/>
                <a:gd name="connsiteY177" fmla="*/ 0 h 3322711"/>
                <a:gd name="connsiteX178" fmla="*/ 2375686 w 3778392"/>
                <a:gd name="connsiteY178" fmla="*/ 113411 h 3322711"/>
                <a:gd name="connsiteX179" fmla="*/ 2454066 w 3778392"/>
                <a:gd name="connsiteY179" fmla="*/ 216724 h 3322711"/>
                <a:gd name="connsiteX180" fmla="*/ 2583180 w 3778392"/>
                <a:gd name="connsiteY180" fmla="*/ 337451 h 3322711"/>
                <a:gd name="connsiteX181" fmla="*/ 2522908 w 3778392"/>
                <a:gd name="connsiteY181" fmla="*/ 340378 h 3322711"/>
                <a:gd name="connsiteX182" fmla="*/ 2616496 w 3778392"/>
                <a:gd name="connsiteY182" fmla="*/ 484080 h 3322711"/>
                <a:gd name="connsiteX183" fmla="*/ 2653542 w 3778392"/>
                <a:gd name="connsiteY183" fmla="*/ 525201 h 3322711"/>
                <a:gd name="connsiteX184" fmla="*/ 2708976 w 3778392"/>
                <a:gd name="connsiteY184" fmla="*/ 640953 h 3322711"/>
                <a:gd name="connsiteX185" fmla="*/ 2471624 w 3778392"/>
                <a:gd name="connsiteY185" fmla="*/ 522713 h 3322711"/>
                <a:gd name="connsiteX186" fmla="*/ 2256250 w 3778392"/>
                <a:gd name="connsiteY186" fmla="*/ 455545 h 3322711"/>
                <a:gd name="connsiteX187" fmla="*/ 2080690 w 3778392"/>
                <a:gd name="connsiteY187" fmla="*/ 511445 h 3322711"/>
                <a:gd name="connsiteX188" fmla="*/ 2074744 w 3778392"/>
                <a:gd name="connsiteY188" fmla="*/ 325159 h 3322711"/>
                <a:gd name="connsiteX189" fmla="*/ 2109996 w 3778392"/>
                <a:gd name="connsiteY189" fmla="*/ 0 h 33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778392" h="3322711">
                  <a:moveTo>
                    <a:pt x="1849142" y="2908141"/>
                  </a:moveTo>
                  <a:cubicBezTo>
                    <a:pt x="1819698" y="2904775"/>
                    <a:pt x="1726526" y="3160863"/>
                    <a:pt x="1622572" y="3110524"/>
                  </a:cubicBezTo>
                  <a:cubicBezTo>
                    <a:pt x="1575848" y="3087988"/>
                    <a:pt x="1611098" y="2994479"/>
                    <a:pt x="1617042" y="2959651"/>
                  </a:cubicBezTo>
                  <a:cubicBezTo>
                    <a:pt x="1633216" y="2867020"/>
                    <a:pt x="1728324" y="2932286"/>
                    <a:pt x="1791774" y="2924677"/>
                  </a:cubicBezTo>
                  <a:cubicBezTo>
                    <a:pt x="1773942" y="2926872"/>
                    <a:pt x="1811956" y="2922335"/>
                    <a:pt x="1791774" y="2924677"/>
                  </a:cubicBezTo>
                  <a:cubicBezTo>
                    <a:pt x="1810298" y="2917067"/>
                    <a:pt x="1829374" y="2911507"/>
                    <a:pt x="1849142" y="2908141"/>
                  </a:cubicBezTo>
                  <a:close/>
                  <a:moveTo>
                    <a:pt x="3261966" y="2834639"/>
                  </a:moveTo>
                  <a:cubicBezTo>
                    <a:pt x="3247272" y="2841681"/>
                    <a:pt x="3261966" y="2834639"/>
                    <a:pt x="3261966" y="2834639"/>
                  </a:cubicBezTo>
                  <a:close/>
                  <a:moveTo>
                    <a:pt x="3548440" y="2330393"/>
                  </a:moveTo>
                  <a:cubicBezTo>
                    <a:pt x="3560250" y="2329033"/>
                    <a:pt x="3557824" y="2333085"/>
                    <a:pt x="3557676" y="2342469"/>
                  </a:cubicBezTo>
                  <a:cubicBezTo>
                    <a:pt x="3557444" y="2355053"/>
                    <a:pt x="3558626" y="2365610"/>
                    <a:pt x="3570182" y="2372755"/>
                  </a:cubicBezTo>
                  <a:cubicBezTo>
                    <a:pt x="3590512" y="2385311"/>
                    <a:pt x="3612698" y="2389230"/>
                    <a:pt x="3612380" y="2418262"/>
                  </a:cubicBezTo>
                  <a:cubicBezTo>
                    <a:pt x="3612064" y="2445242"/>
                    <a:pt x="3597850" y="2467556"/>
                    <a:pt x="3587242" y="2491283"/>
                  </a:cubicBezTo>
                  <a:cubicBezTo>
                    <a:pt x="3582498" y="2501920"/>
                    <a:pt x="3579018" y="2513570"/>
                    <a:pt x="3585724" y="2524207"/>
                  </a:cubicBezTo>
                  <a:cubicBezTo>
                    <a:pt x="3591882" y="2533938"/>
                    <a:pt x="3603714" y="2537244"/>
                    <a:pt x="3611938" y="2527913"/>
                  </a:cubicBezTo>
                  <a:cubicBezTo>
                    <a:pt x="3598314" y="2543349"/>
                    <a:pt x="3617590" y="2521595"/>
                    <a:pt x="3611938" y="2527913"/>
                  </a:cubicBezTo>
                  <a:cubicBezTo>
                    <a:pt x="3618728" y="2520288"/>
                    <a:pt x="3626404" y="2506372"/>
                    <a:pt x="3625414" y="2495815"/>
                  </a:cubicBezTo>
                  <a:cubicBezTo>
                    <a:pt x="3640470" y="2491336"/>
                    <a:pt x="3637224" y="2519035"/>
                    <a:pt x="3635936" y="2527433"/>
                  </a:cubicBezTo>
                  <a:cubicBezTo>
                    <a:pt x="3633532" y="2543375"/>
                    <a:pt x="3625244" y="2556545"/>
                    <a:pt x="3621406" y="2571848"/>
                  </a:cubicBezTo>
                  <a:cubicBezTo>
                    <a:pt x="3617358" y="2588217"/>
                    <a:pt x="3631866" y="2598960"/>
                    <a:pt x="3644710" y="2605545"/>
                  </a:cubicBezTo>
                  <a:cubicBezTo>
                    <a:pt x="3671008" y="2619035"/>
                    <a:pt x="3691716" y="2615489"/>
                    <a:pt x="3716242" y="2601013"/>
                  </a:cubicBezTo>
                  <a:cubicBezTo>
                    <a:pt x="3736276" y="2589203"/>
                    <a:pt x="3758124" y="2576646"/>
                    <a:pt x="3778392" y="2595495"/>
                  </a:cubicBezTo>
                  <a:cubicBezTo>
                    <a:pt x="3762870" y="2605732"/>
                    <a:pt x="3752578" y="2622314"/>
                    <a:pt x="3741254" y="2636604"/>
                  </a:cubicBezTo>
                  <a:cubicBezTo>
                    <a:pt x="3729044" y="2652066"/>
                    <a:pt x="3714176" y="2665609"/>
                    <a:pt x="3698276" y="2677153"/>
                  </a:cubicBezTo>
                  <a:cubicBezTo>
                    <a:pt x="3667444" y="2699547"/>
                    <a:pt x="3631382" y="2706611"/>
                    <a:pt x="3597282" y="2722127"/>
                  </a:cubicBezTo>
                  <a:cubicBezTo>
                    <a:pt x="3591186" y="2724873"/>
                    <a:pt x="3583004" y="2727806"/>
                    <a:pt x="3581128" y="2735190"/>
                  </a:cubicBezTo>
                  <a:cubicBezTo>
                    <a:pt x="3579250" y="2742548"/>
                    <a:pt x="3582920" y="2750120"/>
                    <a:pt x="3577394" y="2756598"/>
                  </a:cubicBezTo>
                  <a:cubicBezTo>
                    <a:pt x="3567568" y="2768088"/>
                    <a:pt x="3550106" y="2775526"/>
                    <a:pt x="3538738" y="2786243"/>
                  </a:cubicBezTo>
                  <a:cubicBezTo>
                    <a:pt x="3525812" y="2798427"/>
                    <a:pt x="3513622" y="2811463"/>
                    <a:pt x="3499260" y="2821967"/>
                  </a:cubicBezTo>
                  <a:cubicBezTo>
                    <a:pt x="3482812" y="2833937"/>
                    <a:pt x="3463600" y="2842228"/>
                    <a:pt x="3446308" y="2852999"/>
                  </a:cubicBezTo>
                  <a:cubicBezTo>
                    <a:pt x="3420390" y="2869181"/>
                    <a:pt x="3394302" y="2887549"/>
                    <a:pt x="3366254" y="2899973"/>
                  </a:cubicBezTo>
                  <a:cubicBezTo>
                    <a:pt x="3355224" y="2904878"/>
                    <a:pt x="3330762" y="2899120"/>
                    <a:pt x="3326670" y="2885150"/>
                  </a:cubicBezTo>
                  <a:lnTo>
                    <a:pt x="3331214" y="2876101"/>
                  </a:lnTo>
                  <a:lnTo>
                    <a:pt x="3308008" y="2896450"/>
                  </a:lnTo>
                  <a:cubicBezTo>
                    <a:pt x="3301724" y="2903212"/>
                    <a:pt x="3296894" y="2910984"/>
                    <a:pt x="3293444" y="2922925"/>
                  </a:cubicBezTo>
                  <a:cubicBezTo>
                    <a:pt x="3291132" y="2930924"/>
                    <a:pt x="3288558" y="2932588"/>
                    <a:pt x="3282368" y="2936918"/>
                  </a:cubicBezTo>
                  <a:cubicBezTo>
                    <a:pt x="3261408" y="2951526"/>
                    <a:pt x="3240560" y="2966134"/>
                    <a:pt x="3219636" y="2980764"/>
                  </a:cubicBezTo>
                  <a:cubicBezTo>
                    <a:pt x="3177268" y="3010322"/>
                    <a:pt x="3134938" y="3039926"/>
                    <a:pt x="3092606" y="3069529"/>
                  </a:cubicBezTo>
                  <a:cubicBezTo>
                    <a:pt x="3092904" y="3069324"/>
                    <a:pt x="3103422" y="3082519"/>
                    <a:pt x="3104578" y="3083886"/>
                  </a:cubicBezTo>
                  <a:cubicBezTo>
                    <a:pt x="3109204" y="3089424"/>
                    <a:pt x="3094322" y="3095851"/>
                    <a:pt x="3091226" y="3097241"/>
                  </a:cubicBezTo>
                  <a:cubicBezTo>
                    <a:pt x="3081604" y="3101525"/>
                    <a:pt x="3071422" y="3101366"/>
                    <a:pt x="3061016" y="3102186"/>
                  </a:cubicBezTo>
                  <a:cubicBezTo>
                    <a:pt x="3045650" y="3103508"/>
                    <a:pt x="3031590" y="3108453"/>
                    <a:pt x="3017082" y="3113353"/>
                  </a:cubicBezTo>
                  <a:cubicBezTo>
                    <a:pt x="2993922" y="3121215"/>
                    <a:pt x="2964458" y="3124976"/>
                    <a:pt x="2945250" y="3141088"/>
                  </a:cubicBezTo>
                  <a:cubicBezTo>
                    <a:pt x="2923022" y="3159775"/>
                    <a:pt x="2905046" y="3183521"/>
                    <a:pt x="2882594" y="3202300"/>
                  </a:cubicBezTo>
                  <a:cubicBezTo>
                    <a:pt x="2831908" y="3244643"/>
                    <a:pt x="2775554" y="3276024"/>
                    <a:pt x="2718268" y="3308111"/>
                  </a:cubicBezTo>
                  <a:cubicBezTo>
                    <a:pt x="2692458" y="3322537"/>
                    <a:pt x="2661728" y="3326889"/>
                    <a:pt x="2632786" y="3318389"/>
                  </a:cubicBezTo>
                  <a:cubicBezTo>
                    <a:pt x="2620440" y="3314765"/>
                    <a:pt x="2609476" y="3307883"/>
                    <a:pt x="2599070" y="3300431"/>
                  </a:cubicBezTo>
                  <a:cubicBezTo>
                    <a:pt x="2597318" y="3296921"/>
                    <a:pt x="2599070" y="3288467"/>
                    <a:pt x="2599070" y="3284410"/>
                  </a:cubicBezTo>
                  <a:cubicBezTo>
                    <a:pt x="2573000" y="3288991"/>
                    <a:pt x="2552300" y="3288786"/>
                    <a:pt x="2525708" y="3287099"/>
                  </a:cubicBezTo>
                  <a:cubicBezTo>
                    <a:pt x="2526642" y="3287145"/>
                    <a:pt x="2538650" y="3266612"/>
                    <a:pt x="2543722" y="3264492"/>
                  </a:cubicBezTo>
                  <a:cubicBezTo>
                    <a:pt x="2561028" y="3257268"/>
                    <a:pt x="2568450" y="3248084"/>
                    <a:pt x="2581018" y="3234957"/>
                  </a:cubicBezTo>
                  <a:cubicBezTo>
                    <a:pt x="2595228" y="3220121"/>
                    <a:pt x="2616264" y="3212236"/>
                    <a:pt x="2633606" y="3201753"/>
                  </a:cubicBezTo>
                  <a:cubicBezTo>
                    <a:pt x="2655126" y="3188695"/>
                    <a:pt x="2676646" y="3175750"/>
                    <a:pt x="2698278" y="3162852"/>
                  </a:cubicBezTo>
                  <a:cubicBezTo>
                    <a:pt x="2715694" y="3152505"/>
                    <a:pt x="2733074" y="3142364"/>
                    <a:pt x="2749820" y="3130969"/>
                  </a:cubicBezTo>
                  <a:cubicBezTo>
                    <a:pt x="2767610" y="3118914"/>
                    <a:pt x="2789130" y="3115951"/>
                    <a:pt x="2808972" y="3108841"/>
                  </a:cubicBezTo>
                  <a:cubicBezTo>
                    <a:pt x="2855666" y="3092159"/>
                    <a:pt x="2900942" y="3069483"/>
                    <a:pt x="2946444" y="3049793"/>
                  </a:cubicBezTo>
                  <a:cubicBezTo>
                    <a:pt x="2962854" y="3042706"/>
                    <a:pt x="2978630" y="3034525"/>
                    <a:pt x="2994108" y="3025568"/>
                  </a:cubicBezTo>
                  <a:cubicBezTo>
                    <a:pt x="3006640" y="3018321"/>
                    <a:pt x="3022864" y="3015336"/>
                    <a:pt x="3034424" y="3007314"/>
                  </a:cubicBezTo>
                  <a:cubicBezTo>
                    <a:pt x="3041100" y="3002665"/>
                    <a:pt x="3047852" y="2995988"/>
                    <a:pt x="3054006" y="2991521"/>
                  </a:cubicBezTo>
                  <a:cubicBezTo>
                    <a:pt x="3068066" y="2981403"/>
                    <a:pt x="3075562" y="2964128"/>
                    <a:pt x="3088130" y="2952574"/>
                  </a:cubicBezTo>
                  <a:cubicBezTo>
                    <a:pt x="3100848" y="2940792"/>
                    <a:pt x="3118378" y="2933750"/>
                    <a:pt x="3134676" y="2928394"/>
                  </a:cubicBezTo>
                  <a:cubicBezTo>
                    <a:pt x="3150862" y="2923062"/>
                    <a:pt x="3161678" y="2911462"/>
                    <a:pt x="3174770" y="2900477"/>
                  </a:cubicBezTo>
                  <a:cubicBezTo>
                    <a:pt x="3186816" y="2890313"/>
                    <a:pt x="3188046" y="2873654"/>
                    <a:pt x="3202032" y="2864288"/>
                  </a:cubicBezTo>
                  <a:cubicBezTo>
                    <a:pt x="3220232" y="2852096"/>
                    <a:pt x="3242200" y="2844119"/>
                    <a:pt x="3261966" y="2834639"/>
                  </a:cubicBezTo>
                  <a:cubicBezTo>
                    <a:pt x="3257082" y="2855127"/>
                    <a:pt x="3252158" y="2875592"/>
                    <a:pt x="3247236" y="2896079"/>
                  </a:cubicBezTo>
                  <a:cubicBezTo>
                    <a:pt x="3263086" y="2889220"/>
                    <a:pt x="3278862" y="2882337"/>
                    <a:pt x="3294676" y="2875500"/>
                  </a:cubicBezTo>
                  <a:cubicBezTo>
                    <a:pt x="3304260" y="2871319"/>
                    <a:pt x="3309324" y="2868168"/>
                    <a:pt x="3314038" y="2867704"/>
                  </a:cubicBezTo>
                  <a:lnTo>
                    <a:pt x="3331260" y="2876006"/>
                  </a:lnTo>
                  <a:lnTo>
                    <a:pt x="3332438" y="2873661"/>
                  </a:lnTo>
                  <a:cubicBezTo>
                    <a:pt x="3345326" y="2860957"/>
                    <a:pt x="3375090" y="2845981"/>
                    <a:pt x="3381354" y="2841082"/>
                  </a:cubicBezTo>
                  <a:cubicBezTo>
                    <a:pt x="3397676" y="2828339"/>
                    <a:pt x="3425808" y="2814103"/>
                    <a:pt x="3426378" y="2790082"/>
                  </a:cubicBezTo>
                  <a:cubicBezTo>
                    <a:pt x="3427138" y="2761743"/>
                    <a:pt x="3373088" y="2749267"/>
                    <a:pt x="3378570" y="2722447"/>
                  </a:cubicBezTo>
                  <a:cubicBezTo>
                    <a:pt x="3382936" y="2701546"/>
                    <a:pt x="3423342" y="2700933"/>
                    <a:pt x="3438252" y="2692988"/>
                  </a:cubicBezTo>
                  <a:cubicBezTo>
                    <a:pt x="3463664" y="2679419"/>
                    <a:pt x="3477688" y="2658651"/>
                    <a:pt x="3497426" y="2638603"/>
                  </a:cubicBezTo>
                  <a:cubicBezTo>
                    <a:pt x="3546984" y="2588163"/>
                    <a:pt x="3549304" y="2526287"/>
                    <a:pt x="3540004" y="2459878"/>
                  </a:cubicBezTo>
                  <a:cubicBezTo>
                    <a:pt x="3536694" y="2436391"/>
                    <a:pt x="3523556" y="2400374"/>
                    <a:pt x="3540680" y="2381446"/>
                  </a:cubicBezTo>
                  <a:cubicBezTo>
                    <a:pt x="3549558" y="2371582"/>
                    <a:pt x="3542114" y="2348228"/>
                    <a:pt x="3540574" y="2336471"/>
                  </a:cubicBezTo>
                  <a:cubicBezTo>
                    <a:pt x="3539710" y="2329753"/>
                    <a:pt x="3538738" y="2331566"/>
                    <a:pt x="3548440" y="2330393"/>
                  </a:cubicBezTo>
                  <a:close/>
                  <a:moveTo>
                    <a:pt x="51152" y="1769618"/>
                  </a:moveTo>
                  <a:lnTo>
                    <a:pt x="51216" y="1769741"/>
                  </a:lnTo>
                  <a:lnTo>
                    <a:pt x="51274" y="1769979"/>
                  </a:lnTo>
                  <a:close/>
                  <a:moveTo>
                    <a:pt x="46258" y="1760425"/>
                  </a:moveTo>
                  <a:cubicBezTo>
                    <a:pt x="47502" y="1760754"/>
                    <a:pt x="48738" y="1763004"/>
                    <a:pt x="50020" y="1766274"/>
                  </a:cubicBezTo>
                  <a:lnTo>
                    <a:pt x="51152" y="1769618"/>
                  </a:lnTo>
                  <a:close/>
                  <a:moveTo>
                    <a:pt x="2638296" y="1694404"/>
                  </a:moveTo>
                  <a:cubicBezTo>
                    <a:pt x="2638672" y="1695131"/>
                    <a:pt x="2645698" y="1709317"/>
                    <a:pt x="2640824" y="1699549"/>
                  </a:cubicBezTo>
                  <a:cubicBezTo>
                    <a:pt x="2638786" y="1695415"/>
                    <a:pt x="2638172" y="1694162"/>
                    <a:pt x="2638296" y="1694404"/>
                  </a:cubicBezTo>
                  <a:close/>
                  <a:moveTo>
                    <a:pt x="155442" y="1489411"/>
                  </a:moveTo>
                  <a:lnTo>
                    <a:pt x="165142" y="1489411"/>
                  </a:lnTo>
                  <a:lnTo>
                    <a:pt x="155612" y="1492461"/>
                  </a:lnTo>
                  <a:close/>
                  <a:moveTo>
                    <a:pt x="154960" y="1480725"/>
                  </a:moveTo>
                  <a:lnTo>
                    <a:pt x="155442" y="1489411"/>
                  </a:lnTo>
                  <a:lnTo>
                    <a:pt x="154636" y="1489411"/>
                  </a:lnTo>
                  <a:cubicBezTo>
                    <a:pt x="154948" y="1481143"/>
                    <a:pt x="154922" y="1479140"/>
                    <a:pt x="154960" y="1480725"/>
                  </a:cubicBezTo>
                  <a:close/>
                  <a:moveTo>
                    <a:pt x="2178392" y="655248"/>
                  </a:moveTo>
                  <a:cubicBezTo>
                    <a:pt x="2186128" y="659842"/>
                    <a:pt x="2192816" y="682787"/>
                    <a:pt x="2201370" y="734315"/>
                  </a:cubicBezTo>
                  <a:cubicBezTo>
                    <a:pt x="2209802" y="785972"/>
                    <a:pt x="2214916" y="838214"/>
                    <a:pt x="2223350" y="889725"/>
                  </a:cubicBezTo>
                  <a:cubicBezTo>
                    <a:pt x="2233026" y="948844"/>
                    <a:pt x="2249614" y="901285"/>
                    <a:pt x="2281548" y="903919"/>
                  </a:cubicBezTo>
                  <a:cubicBezTo>
                    <a:pt x="2359374" y="909919"/>
                    <a:pt x="2309194" y="1225859"/>
                    <a:pt x="2347900" y="1276052"/>
                  </a:cubicBezTo>
                  <a:cubicBezTo>
                    <a:pt x="2368222" y="1302539"/>
                    <a:pt x="2493050" y="1327855"/>
                    <a:pt x="2476184" y="1377902"/>
                  </a:cubicBezTo>
                  <a:cubicBezTo>
                    <a:pt x="2468168" y="1401170"/>
                    <a:pt x="2522494" y="1521312"/>
                    <a:pt x="2519038" y="1524970"/>
                  </a:cubicBezTo>
                  <a:cubicBezTo>
                    <a:pt x="2521112" y="1516337"/>
                    <a:pt x="2523048" y="1507703"/>
                    <a:pt x="2525120" y="1499069"/>
                  </a:cubicBezTo>
                  <a:cubicBezTo>
                    <a:pt x="2586222" y="1496727"/>
                    <a:pt x="2560094" y="1575603"/>
                    <a:pt x="2567974" y="1607065"/>
                  </a:cubicBezTo>
                  <a:cubicBezTo>
                    <a:pt x="2578618" y="1649356"/>
                    <a:pt x="2623130" y="1663697"/>
                    <a:pt x="2640824" y="1699549"/>
                  </a:cubicBezTo>
                  <a:cubicBezTo>
                    <a:pt x="2666676" y="1751791"/>
                    <a:pt x="2670822" y="1830667"/>
                    <a:pt x="2635572" y="1880275"/>
                  </a:cubicBezTo>
                  <a:cubicBezTo>
                    <a:pt x="2623684" y="1897103"/>
                    <a:pt x="2640548" y="1961784"/>
                    <a:pt x="2638198" y="1984759"/>
                  </a:cubicBezTo>
                  <a:cubicBezTo>
                    <a:pt x="2631148" y="2051196"/>
                    <a:pt x="2540464" y="2091292"/>
                    <a:pt x="2530788" y="2157729"/>
                  </a:cubicBezTo>
                  <a:cubicBezTo>
                    <a:pt x="2523324" y="2209239"/>
                    <a:pt x="2453928" y="2279480"/>
                    <a:pt x="2411076" y="2305382"/>
                  </a:cubicBezTo>
                  <a:cubicBezTo>
                    <a:pt x="2281686" y="2383964"/>
                    <a:pt x="2198328" y="2537032"/>
                    <a:pt x="2103774" y="2650735"/>
                  </a:cubicBezTo>
                  <a:cubicBezTo>
                    <a:pt x="2060784" y="2702392"/>
                    <a:pt x="1991250" y="2686734"/>
                    <a:pt x="1931808" y="2712197"/>
                  </a:cubicBezTo>
                  <a:cubicBezTo>
                    <a:pt x="1909690" y="2721709"/>
                    <a:pt x="1823430" y="2785657"/>
                    <a:pt x="1805460" y="2783901"/>
                  </a:cubicBezTo>
                  <a:cubicBezTo>
                    <a:pt x="1766754" y="2780535"/>
                    <a:pt x="1773804" y="2720099"/>
                    <a:pt x="1770210" y="2705758"/>
                  </a:cubicBezTo>
                  <a:cubicBezTo>
                    <a:pt x="1767582" y="2695221"/>
                    <a:pt x="1657960" y="2765317"/>
                    <a:pt x="1642756" y="2762683"/>
                  </a:cubicBezTo>
                  <a:cubicBezTo>
                    <a:pt x="1603358" y="2755805"/>
                    <a:pt x="1525944" y="2724343"/>
                    <a:pt x="1492216" y="2700929"/>
                  </a:cubicBezTo>
                  <a:cubicBezTo>
                    <a:pt x="1441896" y="2665808"/>
                    <a:pt x="1510186" y="2595274"/>
                    <a:pt x="1497882" y="2548885"/>
                  </a:cubicBezTo>
                  <a:cubicBezTo>
                    <a:pt x="1490004" y="2518301"/>
                    <a:pt x="1432774" y="2528252"/>
                    <a:pt x="1431530" y="2519472"/>
                  </a:cubicBezTo>
                  <a:cubicBezTo>
                    <a:pt x="1429870" y="2507911"/>
                    <a:pt x="1511706" y="2438401"/>
                    <a:pt x="1465950" y="2418061"/>
                  </a:cubicBezTo>
                  <a:cubicBezTo>
                    <a:pt x="1472308" y="2420841"/>
                    <a:pt x="1385634" y="2497814"/>
                    <a:pt x="1353840" y="2495619"/>
                  </a:cubicBezTo>
                  <a:cubicBezTo>
                    <a:pt x="1378170" y="2460205"/>
                    <a:pt x="1416324" y="2437670"/>
                    <a:pt x="1444662" y="2396988"/>
                  </a:cubicBezTo>
                  <a:cubicBezTo>
                    <a:pt x="1466642" y="2365672"/>
                    <a:pt x="1475350" y="2331869"/>
                    <a:pt x="1491800" y="2303772"/>
                  </a:cubicBezTo>
                  <a:cubicBezTo>
                    <a:pt x="1448948" y="2377525"/>
                    <a:pt x="1347066" y="2416158"/>
                    <a:pt x="1284860" y="2472351"/>
                  </a:cubicBezTo>
                  <a:cubicBezTo>
                    <a:pt x="1282924" y="2444401"/>
                    <a:pt x="1295780" y="2365672"/>
                    <a:pt x="1273940" y="2339771"/>
                  </a:cubicBezTo>
                  <a:cubicBezTo>
                    <a:pt x="1258456" y="2321186"/>
                    <a:pt x="1265092" y="2275822"/>
                    <a:pt x="1249886" y="2269090"/>
                  </a:cubicBezTo>
                  <a:cubicBezTo>
                    <a:pt x="1164456" y="2231189"/>
                    <a:pt x="1084140" y="2212312"/>
                    <a:pt x="991798" y="2217287"/>
                  </a:cubicBezTo>
                  <a:cubicBezTo>
                    <a:pt x="875126" y="2223287"/>
                    <a:pt x="758178" y="2290748"/>
                    <a:pt x="643994" y="2310943"/>
                  </a:cubicBezTo>
                  <a:cubicBezTo>
                    <a:pt x="586764" y="2321186"/>
                    <a:pt x="580958" y="2388501"/>
                    <a:pt x="518198" y="2390842"/>
                  </a:cubicBezTo>
                  <a:cubicBezTo>
                    <a:pt x="464700" y="2393037"/>
                    <a:pt x="410650" y="2384549"/>
                    <a:pt x="357014" y="2386891"/>
                  </a:cubicBezTo>
                  <a:cubicBezTo>
                    <a:pt x="270340" y="2390549"/>
                    <a:pt x="198596" y="2470303"/>
                    <a:pt x="106114" y="2480253"/>
                  </a:cubicBezTo>
                  <a:cubicBezTo>
                    <a:pt x="70726" y="2484058"/>
                    <a:pt x="-10142" y="2419378"/>
                    <a:pt x="1054" y="2381915"/>
                  </a:cubicBezTo>
                  <a:cubicBezTo>
                    <a:pt x="7828" y="2359673"/>
                    <a:pt x="46258" y="2367721"/>
                    <a:pt x="63400" y="2334210"/>
                  </a:cubicBezTo>
                  <a:cubicBezTo>
                    <a:pt x="99894" y="2263529"/>
                    <a:pt x="103350" y="2216702"/>
                    <a:pt x="88558" y="2142363"/>
                  </a:cubicBezTo>
                  <a:cubicBezTo>
                    <a:pt x="77638" y="2088219"/>
                    <a:pt x="107358" y="2041098"/>
                    <a:pt x="88558" y="1985198"/>
                  </a:cubicBezTo>
                  <a:cubicBezTo>
                    <a:pt x="80678" y="1962040"/>
                    <a:pt x="67824" y="1848996"/>
                    <a:pt x="56640" y="1792562"/>
                  </a:cubicBezTo>
                  <a:lnTo>
                    <a:pt x="51274" y="1769979"/>
                  </a:lnTo>
                  <a:lnTo>
                    <a:pt x="54068" y="1778242"/>
                  </a:lnTo>
                  <a:cubicBezTo>
                    <a:pt x="56936" y="1787058"/>
                    <a:pt x="60220" y="1796351"/>
                    <a:pt x="64368" y="1798912"/>
                  </a:cubicBezTo>
                  <a:cubicBezTo>
                    <a:pt x="75980" y="1806082"/>
                    <a:pt x="71140" y="1765108"/>
                    <a:pt x="71002" y="1765693"/>
                  </a:cubicBezTo>
                  <a:cubicBezTo>
                    <a:pt x="74182" y="1750182"/>
                    <a:pt x="96714" y="1834471"/>
                    <a:pt x="113442" y="1814423"/>
                  </a:cubicBezTo>
                  <a:cubicBezTo>
                    <a:pt x="159750" y="1758669"/>
                    <a:pt x="49990" y="1682428"/>
                    <a:pt x="118418" y="1611455"/>
                  </a:cubicBezTo>
                  <a:cubicBezTo>
                    <a:pt x="137772" y="1591352"/>
                    <a:pt x="126114" y="1512989"/>
                    <a:pt x="151698" y="1493713"/>
                  </a:cubicBezTo>
                  <a:lnTo>
                    <a:pt x="155612" y="1492461"/>
                  </a:lnTo>
                  <a:lnTo>
                    <a:pt x="155672" y="1493563"/>
                  </a:lnTo>
                  <a:cubicBezTo>
                    <a:pt x="156812" y="1505727"/>
                    <a:pt x="159820" y="1521532"/>
                    <a:pt x="167906" y="1519556"/>
                  </a:cubicBezTo>
                  <a:cubicBezTo>
                    <a:pt x="209516" y="1509020"/>
                    <a:pt x="286790" y="1426925"/>
                    <a:pt x="324944" y="1399414"/>
                  </a:cubicBezTo>
                  <a:cubicBezTo>
                    <a:pt x="361300" y="1373366"/>
                    <a:pt x="401526" y="1394146"/>
                    <a:pt x="444104" y="1373220"/>
                  </a:cubicBezTo>
                  <a:cubicBezTo>
                    <a:pt x="458480" y="1366195"/>
                    <a:pt x="512254" y="1335319"/>
                    <a:pt x="528152" y="1336489"/>
                  </a:cubicBezTo>
                  <a:cubicBezTo>
                    <a:pt x="645930" y="1344830"/>
                    <a:pt x="649108" y="1291271"/>
                    <a:pt x="712560" y="1232005"/>
                  </a:cubicBezTo>
                  <a:cubicBezTo>
                    <a:pt x="720024" y="1224981"/>
                    <a:pt x="811952" y="1059182"/>
                    <a:pt x="817620" y="1070450"/>
                  </a:cubicBezTo>
                  <a:cubicBezTo>
                    <a:pt x="827434" y="1095620"/>
                    <a:pt x="836972" y="1120497"/>
                    <a:pt x="848170" y="1145081"/>
                  </a:cubicBezTo>
                  <a:cubicBezTo>
                    <a:pt x="851626" y="1131033"/>
                    <a:pt x="854944" y="1116839"/>
                    <a:pt x="858262" y="1102644"/>
                  </a:cubicBezTo>
                  <a:cubicBezTo>
                    <a:pt x="876784" y="1140545"/>
                    <a:pt x="820798" y="1035622"/>
                    <a:pt x="888950" y="1054938"/>
                  </a:cubicBezTo>
                  <a:cubicBezTo>
                    <a:pt x="934568" y="1067816"/>
                    <a:pt x="908302" y="1001965"/>
                    <a:pt x="946594" y="981477"/>
                  </a:cubicBezTo>
                  <a:cubicBezTo>
                    <a:pt x="995530" y="955283"/>
                    <a:pt x="1179386" y="765924"/>
                    <a:pt x="1184224" y="955430"/>
                  </a:cubicBezTo>
                  <a:cubicBezTo>
                    <a:pt x="1184224" y="935821"/>
                    <a:pt x="1295504" y="959673"/>
                    <a:pt x="1287624" y="936259"/>
                  </a:cubicBezTo>
                  <a:cubicBezTo>
                    <a:pt x="1268962" y="880213"/>
                    <a:pt x="1336008" y="797386"/>
                    <a:pt x="1388952" y="762266"/>
                  </a:cubicBezTo>
                  <a:cubicBezTo>
                    <a:pt x="1443970" y="725974"/>
                    <a:pt x="1560366" y="766070"/>
                    <a:pt x="1462908" y="687195"/>
                  </a:cubicBezTo>
                  <a:cubicBezTo>
                    <a:pt x="1449500" y="676366"/>
                    <a:pt x="1494150" y="660855"/>
                    <a:pt x="1511844" y="678708"/>
                  </a:cubicBezTo>
                  <a:cubicBezTo>
                    <a:pt x="1532442" y="699048"/>
                    <a:pt x="1556356" y="714560"/>
                    <a:pt x="1583728" y="725243"/>
                  </a:cubicBezTo>
                  <a:cubicBezTo>
                    <a:pt x="1590778" y="728608"/>
                    <a:pt x="1669020" y="757437"/>
                    <a:pt x="1675240" y="756120"/>
                  </a:cubicBezTo>
                  <a:cubicBezTo>
                    <a:pt x="1715606" y="746900"/>
                    <a:pt x="1747124" y="706219"/>
                    <a:pt x="1782374" y="752461"/>
                  </a:cubicBezTo>
                  <a:cubicBezTo>
                    <a:pt x="1802834" y="779533"/>
                    <a:pt x="1711320" y="827824"/>
                    <a:pt x="1711320" y="862945"/>
                  </a:cubicBezTo>
                  <a:cubicBezTo>
                    <a:pt x="1711320" y="934503"/>
                    <a:pt x="1646350" y="930845"/>
                    <a:pt x="1708280" y="1001525"/>
                  </a:cubicBezTo>
                  <a:cubicBezTo>
                    <a:pt x="1727356" y="1023330"/>
                    <a:pt x="1808086" y="1074840"/>
                    <a:pt x="1834628" y="1088010"/>
                  </a:cubicBezTo>
                  <a:cubicBezTo>
                    <a:pt x="1888126" y="1114643"/>
                    <a:pt x="1914114" y="1189421"/>
                    <a:pt x="1987242" y="1154008"/>
                  </a:cubicBezTo>
                  <a:cubicBezTo>
                    <a:pt x="2065344" y="1116253"/>
                    <a:pt x="2071428" y="951478"/>
                    <a:pt x="2078340" y="879920"/>
                  </a:cubicBezTo>
                  <a:cubicBezTo>
                    <a:pt x="2081656" y="845092"/>
                    <a:pt x="2098936" y="764900"/>
                    <a:pt x="2117460" y="737827"/>
                  </a:cubicBezTo>
                  <a:cubicBezTo>
                    <a:pt x="2149686" y="690908"/>
                    <a:pt x="2165496" y="647591"/>
                    <a:pt x="2178392" y="655248"/>
                  </a:cubicBezTo>
                  <a:close/>
                  <a:moveTo>
                    <a:pt x="2679946" y="281258"/>
                  </a:moveTo>
                  <a:cubicBezTo>
                    <a:pt x="2668748" y="276868"/>
                    <a:pt x="2714920" y="294868"/>
                    <a:pt x="2679946" y="281258"/>
                  </a:cubicBezTo>
                  <a:close/>
                  <a:moveTo>
                    <a:pt x="2748096" y="27950"/>
                  </a:moveTo>
                  <a:cubicBezTo>
                    <a:pt x="2791226" y="47559"/>
                    <a:pt x="2975772" y="139312"/>
                    <a:pt x="2900434" y="206041"/>
                  </a:cubicBezTo>
                  <a:cubicBezTo>
                    <a:pt x="2890896" y="196237"/>
                    <a:pt x="2886610" y="183798"/>
                    <a:pt x="2887716" y="168726"/>
                  </a:cubicBezTo>
                  <a:cubicBezTo>
                    <a:pt x="2890066" y="246430"/>
                    <a:pt x="2739112" y="304233"/>
                    <a:pt x="2679946" y="281258"/>
                  </a:cubicBezTo>
                  <a:cubicBezTo>
                    <a:pt x="2668748" y="276868"/>
                    <a:pt x="2603500" y="254186"/>
                    <a:pt x="2608062" y="241309"/>
                  </a:cubicBezTo>
                  <a:cubicBezTo>
                    <a:pt x="2695290" y="233406"/>
                    <a:pt x="2740908" y="231797"/>
                    <a:pt x="2816662" y="198725"/>
                  </a:cubicBezTo>
                  <a:cubicBezTo>
                    <a:pt x="2829656" y="193018"/>
                    <a:pt x="2835600" y="86046"/>
                    <a:pt x="2883016" y="154677"/>
                  </a:cubicBezTo>
                  <a:cubicBezTo>
                    <a:pt x="2857856" y="87948"/>
                    <a:pt x="2773532" y="88387"/>
                    <a:pt x="2748096" y="27950"/>
                  </a:cubicBezTo>
                  <a:close/>
                  <a:moveTo>
                    <a:pt x="2109996" y="0"/>
                  </a:moveTo>
                  <a:cubicBezTo>
                    <a:pt x="2151190" y="4975"/>
                    <a:pt x="2367254" y="75217"/>
                    <a:pt x="2375686" y="113411"/>
                  </a:cubicBezTo>
                  <a:cubicBezTo>
                    <a:pt x="2410660" y="103752"/>
                    <a:pt x="2472038" y="184676"/>
                    <a:pt x="2454066" y="216724"/>
                  </a:cubicBezTo>
                  <a:cubicBezTo>
                    <a:pt x="2510882" y="211017"/>
                    <a:pt x="2598248" y="277015"/>
                    <a:pt x="2583180" y="337451"/>
                  </a:cubicBezTo>
                  <a:cubicBezTo>
                    <a:pt x="2563136" y="340378"/>
                    <a:pt x="2542538" y="337012"/>
                    <a:pt x="2522908" y="340378"/>
                  </a:cubicBezTo>
                  <a:cubicBezTo>
                    <a:pt x="2530512" y="361743"/>
                    <a:pt x="2608200" y="482032"/>
                    <a:pt x="2616496" y="484080"/>
                  </a:cubicBezTo>
                  <a:cubicBezTo>
                    <a:pt x="2641930" y="481154"/>
                    <a:pt x="2666814" y="493739"/>
                    <a:pt x="2653542" y="525201"/>
                  </a:cubicBezTo>
                  <a:cubicBezTo>
                    <a:pt x="2691972" y="525786"/>
                    <a:pt x="2790258" y="640953"/>
                    <a:pt x="2708976" y="640953"/>
                  </a:cubicBezTo>
                  <a:cubicBezTo>
                    <a:pt x="2635296" y="640953"/>
                    <a:pt x="2506736" y="577443"/>
                    <a:pt x="2471624" y="522713"/>
                  </a:cubicBezTo>
                  <a:cubicBezTo>
                    <a:pt x="2405684" y="440180"/>
                    <a:pt x="2364628" y="379889"/>
                    <a:pt x="2256250" y="455545"/>
                  </a:cubicBezTo>
                  <a:cubicBezTo>
                    <a:pt x="2301454" y="546127"/>
                    <a:pt x="2129348" y="541737"/>
                    <a:pt x="2080690" y="511445"/>
                  </a:cubicBezTo>
                  <a:cubicBezTo>
                    <a:pt x="2092162" y="464032"/>
                    <a:pt x="2114834" y="359695"/>
                    <a:pt x="2074744" y="325159"/>
                  </a:cubicBezTo>
                  <a:cubicBezTo>
                    <a:pt x="2129210" y="245991"/>
                    <a:pt x="2104052" y="94533"/>
                    <a:pt x="2109996" y="0"/>
                  </a:cubicBezTo>
                  <a:close/>
                </a:path>
              </a:pathLst>
            </a:custGeom>
            <a:solidFill>
              <a:schemeClr val="accent6">
                <a:lumMod val="9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71438" tIns="71438" rIns="71438" bIns="7143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6" name="Shape 6492">
              <a:extLst>
                <a:ext uri="{FF2B5EF4-FFF2-40B4-BE49-F238E27FC236}">
                  <a16:creationId xmlns:a16="http://schemas.microsoft.com/office/drawing/2014/main" id="{BF2712E6-A0A8-E240-B305-B8C79304098D}"/>
                </a:ext>
              </a:extLst>
            </p:cNvPr>
            <p:cNvSpPr/>
            <p:nvPr/>
          </p:nvSpPr>
          <p:spPr>
            <a:xfrm>
              <a:off x="8565014" y="7263775"/>
              <a:ext cx="2715109" cy="44285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7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3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7" name="Shape 6493">
              <a:extLst>
                <a:ext uri="{FF2B5EF4-FFF2-40B4-BE49-F238E27FC236}">
                  <a16:creationId xmlns:a16="http://schemas.microsoft.com/office/drawing/2014/main" id="{F636C422-C210-8640-81CB-D1F4C1E10F97}"/>
                </a:ext>
              </a:extLst>
            </p:cNvPr>
            <p:cNvSpPr/>
            <p:nvPr/>
          </p:nvSpPr>
          <p:spPr>
            <a:xfrm>
              <a:off x="14588260" y="3119071"/>
              <a:ext cx="7086922" cy="56006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3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7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9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9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79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1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7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4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5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3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40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8" name="Shape 6494">
              <a:extLst>
                <a:ext uri="{FF2B5EF4-FFF2-40B4-BE49-F238E27FC236}">
                  <a16:creationId xmlns:a16="http://schemas.microsoft.com/office/drawing/2014/main" id="{B2855D8A-3A6E-064C-822B-CF5BF7903AE4}"/>
                </a:ext>
              </a:extLst>
            </p:cNvPr>
            <p:cNvSpPr/>
            <p:nvPr/>
          </p:nvSpPr>
          <p:spPr>
            <a:xfrm>
              <a:off x="12334525" y="3119071"/>
              <a:ext cx="3019518" cy="2714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6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8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7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7" y="4457"/>
                    <a:pt x="16817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2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4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4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8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9" name="Shape 6495">
              <a:extLst>
                <a:ext uri="{FF2B5EF4-FFF2-40B4-BE49-F238E27FC236}">
                  <a16:creationId xmlns:a16="http://schemas.microsoft.com/office/drawing/2014/main" id="{458BFF73-B7F7-3C4F-80E2-40735CB29B3A}"/>
                </a:ext>
              </a:extLst>
            </p:cNvPr>
            <p:cNvSpPr/>
            <p:nvPr/>
          </p:nvSpPr>
          <p:spPr>
            <a:xfrm>
              <a:off x="12234804" y="5657456"/>
              <a:ext cx="3980277" cy="4700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2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1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8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8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7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7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0" name="Shape 6496">
              <a:extLst>
                <a:ext uri="{FF2B5EF4-FFF2-40B4-BE49-F238E27FC236}">
                  <a16:creationId xmlns:a16="http://schemas.microsoft.com/office/drawing/2014/main" id="{84373B1E-31BF-184C-B277-AD400A1B2C07}"/>
                </a:ext>
              </a:extLst>
            </p:cNvPr>
            <p:cNvSpPr/>
            <p:nvPr/>
          </p:nvSpPr>
          <p:spPr>
            <a:xfrm>
              <a:off x="5334000" y="3019915"/>
              <a:ext cx="7715833" cy="4593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8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6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8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2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852633EF-CD4B-8643-B7F4-EB332F5520AA}"/>
              </a:ext>
            </a:extLst>
          </p:cNvPr>
          <p:cNvSpPr txBox="1"/>
          <p:nvPr/>
        </p:nvSpPr>
        <p:spPr>
          <a:xfrm>
            <a:off x="2258677" y="3534376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accent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37FED278-5B3F-094E-8207-AFDDC720F412}"/>
              </a:ext>
            </a:extLst>
          </p:cNvPr>
          <p:cNvSpPr txBox="1">
            <a:spLocks/>
          </p:cNvSpPr>
          <p:nvPr/>
        </p:nvSpPr>
        <p:spPr>
          <a:xfrm>
            <a:off x="1520825" y="4195119"/>
            <a:ext cx="304857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8E4D5FF-49D7-174C-B329-97677DAC2B2D}"/>
              </a:ext>
            </a:extLst>
          </p:cNvPr>
          <p:cNvSpPr txBox="1"/>
          <p:nvPr/>
        </p:nvSpPr>
        <p:spPr>
          <a:xfrm>
            <a:off x="5872881" y="3534376"/>
            <a:ext cx="165943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accent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72F3E37B-0A96-D345-95C9-D93916CA0CFC}"/>
              </a:ext>
            </a:extLst>
          </p:cNvPr>
          <p:cNvSpPr txBox="1">
            <a:spLocks/>
          </p:cNvSpPr>
          <p:nvPr/>
        </p:nvSpPr>
        <p:spPr>
          <a:xfrm>
            <a:off x="5178311" y="4195119"/>
            <a:ext cx="304857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24226E4-6B62-C245-B3D7-723C05479909}"/>
              </a:ext>
            </a:extLst>
          </p:cNvPr>
          <p:cNvSpPr txBox="1"/>
          <p:nvPr/>
        </p:nvSpPr>
        <p:spPr>
          <a:xfrm>
            <a:off x="9525558" y="3534376"/>
            <a:ext cx="166904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accent3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CE243E3D-0FA1-DB42-8168-FF67DB105AF2}"/>
              </a:ext>
            </a:extLst>
          </p:cNvPr>
          <p:cNvSpPr txBox="1">
            <a:spLocks/>
          </p:cNvSpPr>
          <p:nvPr/>
        </p:nvSpPr>
        <p:spPr>
          <a:xfrm>
            <a:off x="8835797" y="4195119"/>
            <a:ext cx="304857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87FAF81-3719-A744-B9C5-E2E931200418}"/>
              </a:ext>
            </a:extLst>
          </p:cNvPr>
          <p:cNvSpPr txBox="1"/>
          <p:nvPr/>
        </p:nvSpPr>
        <p:spPr>
          <a:xfrm>
            <a:off x="13170220" y="3534376"/>
            <a:ext cx="1694695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accent4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22" name="Subtitle 2">
            <a:extLst>
              <a:ext uri="{FF2B5EF4-FFF2-40B4-BE49-F238E27FC236}">
                <a16:creationId xmlns:a16="http://schemas.microsoft.com/office/drawing/2014/main" id="{4D8503DF-612C-4E41-854A-49DF04056D64}"/>
              </a:ext>
            </a:extLst>
          </p:cNvPr>
          <p:cNvSpPr txBox="1">
            <a:spLocks/>
          </p:cNvSpPr>
          <p:nvPr/>
        </p:nvSpPr>
        <p:spPr>
          <a:xfrm>
            <a:off x="12493283" y="4195119"/>
            <a:ext cx="304857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DEC8585-B998-1642-BAD7-052A28DAAB2D}"/>
              </a:ext>
            </a:extLst>
          </p:cNvPr>
          <p:cNvSpPr txBox="1"/>
          <p:nvPr/>
        </p:nvSpPr>
        <p:spPr>
          <a:xfrm>
            <a:off x="16830913" y="3534376"/>
            <a:ext cx="1688283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accent5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05</a:t>
            </a:r>
          </a:p>
        </p:txBody>
      </p:sp>
      <p:sp>
        <p:nvSpPr>
          <p:cNvPr id="25" name="Subtitle 2">
            <a:extLst>
              <a:ext uri="{FF2B5EF4-FFF2-40B4-BE49-F238E27FC236}">
                <a16:creationId xmlns:a16="http://schemas.microsoft.com/office/drawing/2014/main" id="{2A38A4CD-61A7-F742-9D3A-87BFE8362C36}"/>
              </a:ext>
            </a:extLst>
          </p:cNvPr>
          <p:cNvSpPr txBox="1">
            <a:spLocks/>
          </p:cNvSpPr>
          <p:nvPr/>
        </p:nvSpPr>
        <p:spPr>
          <a:xfrm>
            <a:off x="16150769" y="4195119"/>
            <a:ext cx="304857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4E9A671-A5C8-3949-93F4-F653FB4E36F8}"/>
              </a:ext>
            </a:extLst>
          </p:cNvPr>
          <p:cNvSpPr txBox="1"/>
          <p:nvPr/>
        </p:nvSpPr>
        <p:spPr>
          <a:xfrm>
            <a:off x="20489198" y="3534376"/>
            <a:ext cx="168668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accent6">
                    <a:lumMod val="90000"/>
                  </a:schemeClr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06</a:t>
            </a:r>
          </a:p>
        </p:txBody>
      </p:sp>
      <p:sp>
        <p:nvSpPr>
          <p:cNvPr id="28" name="Subtitle 2">
            <a:extLst>
              <a:ext uri="{FF2B5EF4-FFF2-40B4-BE49-F238E27FC236}">
                <a16:creationId xmlns:a16="http://schemas.microsoft.com/office/drawing/2014/main" id="{5A0E1FC6-C945-5C48-BDC4-9946FD48649B}"/>
              </a:ext>
            </a:extLst>
          </p:cNvPr>
          <p:cNvSpPr txBox="1">
            <a:spLocks/>
          </p:cNvSpPr>
          <p:nvPr/>
        </p:nvSpPr>
        <p:spPr>
          <a:xfrm>
            <a:off x="19808253" y="4195119"/>
            <a:ext cx="304857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</p:spTree>
    <p:extLst>
      <p:ext uri="{BB962C8B-B14F-4D97-AF65-F5344CB8AC3E}">
        <p14:creationId xmlns:p14="http://schemas.microsoft.com/office/powerpoint/2010/main" val="303765594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5987D83-B1F7-0F4E-87B0-F0FB211A3AA1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3C5E361-FA7F-E446-A03B-37B95C567F89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D3E0933-4934-CB43-911A-173B444C60E1}"/>
              </a:ext>
            </a:extLst>
          </p:cNvPr>
          <p:cNvGrpSpPr/>
          <p:nvPr/>
        </p:nvGrpSpPr>
        <p:grpSpPr>
          <a:xfrm>
            <a:off x="2855796" y="2913055"/>
            <a:ext cx="18666058" cy="9768810"/>
            <a:chOff x="5054994" y="2970414"/>
            <a:chExt cx="14267662" cy="7466926"/>
          </a:xfrm>
          <a:solidFill>
            <a:schemeClr val="bg1">
              <a:lumMod val="95000"/>
            </a:schemeClr>
          </a:solidFill>
        </p:grpSpPr>
        <p:sp>
          <p:nvSpPr>
            <p:cNvPr id="5" name="Freeform 403">
              <a:extLst>
                <a:ext uri="{FF2B5EF4-FFF2-40B4-BE49-F238E27FC236}">
                  <a16:creationId xmlns:a16="http://schemas.microsoft.com/office/drawing/2014/main" id="{97794D2F-36C9-1849-9983-43EF2238A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8113" y="8259005"/>
              <a:ext cx="1630434" cy="1289687"/>
            </a:xfrm>
            <a:custGeom>
              <a:avLst/>
              <a:gdLst>
                <a:gd name="T0" fmla="*/ 96 w 204"/>
                <a:gd name="T1" fmla="*/ 3 h 152"/>
                <a:gd name="T2" fmla="*/ 97 w 204"/>
                <a:gd name="T3" fmla="*/ 7 h 152"/>
                <a:gd name="T4" fmla="*/ 86 w 204"/>
                <a:gd name="T5" fmla="*/ 13 h 152"/>
                <a:gd name="T6" fmla="*/ 76 w 204"/>
                <a:gd name="T7" fmla="*/ 24 h 152"/>
                <a:gd name="T8" fmla="*/ 71 w 204"/>
                <a:gd name="T9" fmla="*/ 15 h 152"/>
                <a:gd name="T10" fmla="*/ 65 w 204"/>
                <a:gd name="T11" fmla="*/ 19 h 152"/>
                <a:gd name="T12" fmla="*/ 62 w 204"/>
                <a:gd name="T13" fmla="*/ 22 h 152"/>
                <a:gd name="T14" fmla="*/ 59 w 204"/>
                <a:gd name="T15" fmla="*/ 26 h 152"/>
                <a:gd name="T16" fmla="*/ 55 w 204"/>
                <a:gd name="T17" fmla="*/ 33 h 152"/>
                <a:gd name="T18" fmla="*/ 51 w 204"/>
                <a:gd name="T19" fmla="*/ 30 h 152"/>
                <a:gd name="T20" fmla="*/ 47 w 204"/>
                <a:gd name="T21" fmla="*/ 38 h 152"/>
                <a:gd name="T22" fmla="*/ 24 w 204"/>
                <a:gd name="T23" fmla="*/ 50 h 152"/>
                <a:gd name="T24" fmla="*/ 7 w 204"/>
                <a:gd name="T25" fmla="*/ 60 h 152"/>
                <a:gd name="T26" fmla="*/ 3 w 204"/>
                <a:gd name="T27" fmla="*/ 68 h 152"/>
                <a:gd name="T28" fmla="*/ 4 w 204"/>
                <a:gd name="T29" fmla="*/ 82 h 152"/>
                <a:gd name="T30" fmla="*/ 7 w 204"/>
                <a:gd name="T31" fmla="*/ 91 h 152"/>
                <a:gd name="T32" fmla="*/ 13 w 204"/>
                <a:gd name="T33" fmla="*/ 106 h 152"/>
                <a:gd name="T34" fmla="*/ 11 w 204"/>
                <a:gd name="T35" fmla="*/ 121 h 152"/>
                <a:gd name="T36" fmla="*/ 30 w 204"/>
                <a:gd name="T37" fmla="*/ 125 h 152"/>
                <a:gd name="T38" fmla="*/ 54 w 204"/>
                <a:gd name="T39" fmla="*/ 121 h 152"/>
                <a:gd name="T40" fmla="*/ 73 w 204"/>
                <a:gd name="T41" fmla="*/ 112 h 152"/>
                <a:gd name="T42" fmla="*/ 96 w 204"/>
                <a:gd name="T43" fmla="*/ 111 h 152"/>
                <a:gd name="T44" fmla="*/ 111 w 204"/>
                <a:gd name="T45" fmla="*/ 121 h 152"/>
                <a:gd name="T46" fmla="*/ 116 w 204"/>
                <a:gd name="T47" fmla="*/ 125 h 152"/>
                <a:gd name="T48" fmla="*/ 125 w 204"/>
                <a:gd name="T49" fmla="*/ 120 h 152"/>
                <a:gd name="T50" fmla="*/ 122 w 204"/>
                <a:gd name="T51" fmla="*/ 129 h 152"/>
                <a:gd name="T52" fmla="*/ 131 w 204"/>
                <a:gd name="T53" fmla="*/ 132 h 152"/>
                <a:gd name="T54" fmla="*/ 145 w 204"/>
                <a:gd name="T55" fmla="*/ 147 h 152"/>
                <a:gd name="T56" fmla="*/ 161 w 204"/>
                <a:gd name="T57" fmla="*/ 145 h 152"/>
                <a:gd name="T58" fmla="*/ 165 w 204"/>
                <a:gd name="T59" fmla="*/ 149 h 152"/>
                <a:gd name="T60" fmla="*/ 174 w 204"/>
                <a:gd name="T61" fmla="*/ 145 h 152"/>
                <a:gd name="T62" fmla="*/ 194 w 204"/>
                <a:gd name="T63" fmla="*/ 118 h 152"/>
                <a:gd name="T64" fmla="*/ 200 w 204"/>
                <a:gd name="T65" fmla="*/ 108 h 152"/>
                <a:gd name="T66" fmla="*/ 202 w 204"/>
                <a:gd name="T67" fmla="*/ 96 h 152"/>
                <a:gd name="T68" fmla="*/ 201 w 204"/>
                <a:gd name="T69" fmla="*/ 83 h 152"/>
                <a:gd name="T70" fmla="*/ 196 w 204"/>
                <a:gd name="T71" fmla="*/ 70 h 152"/>
                <a:gd name="T72" fmla="*/ 184 w 204"/>
                <a:gd name="T73" fmla="*/ 59 h 152"/>
                <a:gd name="T74" fmla="*/ 180 w 204"/>
                <a:gd name="T75" fmla="*/ 50 h 152"/>
                <a:gd name="T76" fmla="*/ 166 w 204"/>
                <a:gd name="T77" fmla="*/ 36 h 152"/>
                <a:gd name="T78" fmla="*/ 161 w 204"/>
                <a:gd name="T79" fmla="*/ 20 h 152"/>
                <a:gd name="T80" fmla="*/ 152 w 204"/>
                <a:gd name="T81" fmla="*/ 8 h 152"/>
                <a:gd name="T82" fmla="*/ 145 w 204"/>
                <a:gd name="T83" fmla="*/ 6 h 152"/>
                <a:gd name="T84" fmla="*/ 143 w 204"/>
                <a:gd name="T85" fmla="*/ 16 h 152"/>
                <a:gd name="T86" fmla="*/ 130 w 204"/>
                <a:gd name="T87" fmla="*/ 31 h 152"/>
                <a:gd name="T88" fmla="*/ 115 w 204"/>
                <a:gd name="T89" fmla="*/ 17 h 152"/>
                <a:gd name="T90" fmla="*/ 118 w 204"/>
                <a:gd name="T91" fmla="*/ 11 h 152"/>
                <a:gd name="T92" fmla="*/ 117 w 204"/>
                <a:gd name="T93" fmla="*/ 8 h 152"/>
                <a:gd name="T94" fmla="*/ 109 w 204"/>
                <a:gd name="T95" fmla="*/ 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4" h="152">
                  <a:moveTo>
                    <a:pt x="101" y="4"/>
                  </a:moveTo>
                  <a:cubicBezTo>
                    <a:pt x="99" y="4"/>
                    <a:pt x="98" y="2"/>
                    <a:pt x="96" y="2"/>
                  </a:cubicBezTo>
                  <a:cubicBezTo>
                    <a:pt x="95" y="1"/>
                    <a:pt x="95" y="2"/>
                    <a:pt x="96" y="3"/>
                  </a:cubicBezTo>
                  <a:cubicBezTo>
                    <a:pt x="96" y="4"/>
                    <a:pt x="98" y="3"/>
                    <a:pt x="98" y="3"/>
                  </a:cubicBezTo>
                  <a:cubicBezTo>
                    <a:pt x="99" y="4"/>
                    <a:pt x="98" y="6"/>
                    <a:pt x="99" y="6"/>
                  </a:cubicBezTo>
                  <a:cubicBezTo>
                    <a:pt x="99" y="7"/>
                    <a:pt x="98" y="7"/>
                    <a:pt x="97" y="7"/>
                  </a:cubicBezTo>
                  <a:cubicBezTo>
                    <a:pt x="96" y="8"/>
                    <a:pt x="95" y="8"/>
                    <a:pt x="94" y="8"/>
                  </a:cubicBezTo>
                  <a:cubicBezTo>
                    <a:pt x="92" y="7"/>
                    <a:pt x="92" y="8"/>
                    <a:pt x="90" y="8"/>
                  </a:cubicBezTo>
                  <a:cubicBezTo>
                    <a:pt x="87" y="9"/>
                    <a:pt x="88" y="12"/>
                    <a:pt x="86" y="13"/>
                  </a:cubicBezTo>
                  <a:cubicBezTo>
                    <a:pt x="84" y="15"/>
                    <a:pt x="83" y="18"/>
                    <a:pt x="84" y="20"/>
                  </a:cubicBezTo>
                  <a:cubicBezTo>
                    <a:pt x="86" y="23"/>
                    <a:pt x="81" y="21"/>
                    <a:pt x="80" y="21"/>
                  </a:cubicBezTo>
                  <a:cubicBezTo>
                    <a:pt x="79" y="21"/>
                    <a:pt x="76" y="24"/>
                    <a:pt x="76" y="24"/>
                  </a:cubicBezTo>
                  <a:cubicBezTo>
                    <a:pt x="76" y="24"/>
                    <a:pt x="75" y="19"/>
                    <a:pt x="74" y="18"/>
                  </a:cubicBezTo>
                  <a:cubicBezTo>
                    <a:pt x="74" y="17"/>
                    <a:pt x="73" y="17"/>
                    <a:pt x="72" y="17"/>
                  </a:cubicBezTo>
                  <a:cubicBezTo>
                    <a:pt x="71" y="16"/>
                    <a:pt x="71" y="16"/>
                    <a:pt x="71" y="15"/>
                  </a:cubicBezTo>
                  <a:cubicBezTo>
                    <a:pt x="70" y="14"/>
                    <a:pt x="70" y="16"/>
                    <a:pt x="70" y="17"/>
                  </a:cubicBezTo>
                  <a:cubicBezTo>
                    <a:pt x="69" y="17"/>
                    <a:pt x="68" y="17"/>
                    <a:pt x="68" y="16"/>
                  </a:cubicBezTo>
                  <a:cubicBezTo>
                    <a:pt x="66" y="16"/>
                    <a:pt x="67" y="20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0" y="18"/>
                    <a:pt x="62" y="22"/>
                    <a:pt x="62" y="22"/>
                  </a:cubicBezTo>
                  <a:cubicBezTo>
                    <a:pt x="62" y="22"/>
                    <a:pt x="60" y="22"/>
                    <a:pt x="60" y="22"/>
                  </a:cubicBezTo>
                  <a:cubicBezTo>
                    <a:pt x="60" y="23"/>
                    <a:pt x="61" y="23"/>
                    <a:pt x="61" y="23"/>
                  </a:cubicBezTo>
                  <a:cubicBezTo>
                    <a:pt x="60" y="25"/>
                    <a:pt x="59" y="23"/>
                    <a:pt x="59" y="26"/>
                  </a:cubicBezTo>
                  <a:cubicBezTo>
                    <a:pt x="59" y="27"/>
                    <a:pt x="60" y="27"/>
                    <a:pt x="60" y="28"/>
                  </a:cubicBezTo>
                  <a:cubicBezTo>
                    <a:pt x="60" y="30"/>
                    <a:pt x="53" y="26"/>
                    <a:pt x="53" y="29"/>
                  </a:cubicBezTo>
                  <a:cubicBezTo>
                    <a:pt x="53" y="30"/>
                    <a:pt x="57" y="32"/>
                    <a:pt x="55" y="33"/>
                  </a:cubicBezTo>
                  <a:cubicBezTo>
                    <a:pt x="54" y="33"/>
                    <a:pt x="54" y="32"/>
                    <a:pt x="54" y="33"/>
                  </a:cubicBezTo>
                  <a:cubicBezTo>
                    <a:pt x="53" y="34"/>
                    <a:pt x="53" y="34"/>
                    <a:pt x="52" y="33"/>
                  </a:cubicBezTo>
                  <a:cubicBezTo>
                    <a:pt x="51" y="33"/>
                    <a:pt x="52" y="31"/>
                    <a:pt x="51" y="30"/>
                  </a:cubicBezTo>
                  <a:cubicBezTo>
                    <a:pt x="50" y="28"/>
                    <a:pt x="48" y="32"/>
                    <a:pt x="47" y="33"/>
                  </a:cubicBezTo>
                  <a:cubicBezTo>
                    <a:pt x="47" y="34"/>
                    <a:pt x="46" y="35"/>
                    <a:pt x="46" y="36"/>
                  </a:cubicBezTo>
                  <a:cubicBezTo>
                    <a:pt x="46" y="36"/>
                    <a:pt x="47" y="37"/>
                    <a:pt x="47" y="38"/>
                  </a:cubicBezTo>
                  <a:cubicBezTo>
                    <a:pt x="47" y="38"/>
                    <a:pt x="45" y="40"/>
                    <a:pt x="44" y="41"/>
                  </a:cubicBezTo>
                  <a:cubicBezTo>
                    <a:pt x="41" y="44"/>
                    <a:pt x="38" y="46"/>
                    <a:pt x="34" y="47"/>
                  </a:cubicBezTo>
                  <a:cubicBezTo>
                    <a:pt x="31" y="47"/>
                    <a:pt x="28" y="49"/>
                    <a:pt x="24" y="50"/>
                  </a:cubicBezTo>
                  <a:cubicBezTo>
                    <a:pt x="21" y="51"/>
                    <a:pt x="18" y="51"/>
                    <a:pt x="15" y="53"/>
                  </a:cubicBezTo>
                  <a:cubicBezTo>
                    <a:pt x="13" y="55"/>
                    <a:pt x="12" y="55"/>
                    <a:pt x="10" y="56"/>
                  </a:cubicBezTo>
                  <a:cubicBezTo>
                    <a:pt x="9" y="57"/>
                    <a:pt x="7" y="60"/>
                    <a:pt x="7" y="60"/>
                  </a:cubicBezTo>
                  <a:cubicBezTo>
                    <a:pt x="6" y="60"/>
                    <a:pt x="7" y="57"/>
                    <a:pt x="7" y="56"/>
                  </a:cubicBezTo>
                  <a:cubicBezTo>
                    <a:pt x="5" y="56"/>
                    <a:pt x="4" y="61"/>
                    <a:pt x="4" y="61"/>
                  </a:cubicBezTo>
                  <a:cubicBezTo>
                    <a:pt x="5" y="64"/>
                    <a:pt x="3" y="65"/>
                    <a:pt x="3" y="68"/>
                  </a:cubicBezTo>
                  <a:cubicBezTo>
                    <a:pt x="3" y="69"/>
                    <a:pt x="8" y="80"/>
                    <a:pt x="6" y="81"/>
                  </a:cubicBezTo>
                  <a:cubicBezTo>
                    <a:pt x="6" y="81"/>
                    <a:pt x="3" y="77"/>
                    <a:pt x="3" y="77"/>
                  </a:cubicBezTo>
                  <a:cubicBezTo>
                    <a:pt x="3" y="78"/>
                    <a:pt x="6" y="81"/>
                    <a:pt x="4" y="82"/>
                  </a:cubicBezTo>
                  <a:cubicBezTo>
                    <a:pt x="2" y="82"/>
                    <a:pt x="2" y="77"/>
                    <a:pt x="0" y="77"/>
                  </a:cubicBezTo>
                  <a:cubicBezTo>
                    <a:pt x="0" y="77"/>
                    <a:pt x="6" y="85"/>
                    <a:pt x="6" y="86"/>
                  </a:cubicBezTo>
                  <a:cubicBezTo>
                    <a:pt x="7" y="87"/>
                    <a:pt x="6" y="89"/>
                    <a:pt x="7" y="91"/>
                  </a:cubicBezTo>
                  <a:cubicBezTo>
                    <a:pt x="8" y="93"/>
                    <a:pt x="9" y="94"/>
                    <a:pt x="10" y="96"/>
                  </a:cubicBezTo>
                  <a:cubicBezTo>
                    <a:pt x="11" y="97"/>
                    <a:pt x="11" y="100"/>
                    <a:pt x="11" y="101"/>
                  </a:cubicBezTo>
                  <a:cubicBezTo>
                    <a:pt x="11" y="103"/>
                    <a:pt x="12" y="105"/>
                    <a:pt x="13" y="106"/>
                  </a:cubicBezTo>
                  <a:cubicBezTo>
                    <a:pt x="14" y="109"/>
                    <a:pt x="14" y="110"/>
                    <a:pt x="14" y="113"/>
                  </a:cubicBezTo>
                  <a:cubicBezTo>
                    <a:pt x="14" y="114"/>
                    <a:pt x="14" y="119"/>
                    <a:pt x="14" y="119"/>
                  </a:cubicBezTo>
                  <a:cubicBezTo>
                    <a:pt x="13" y="120"/>
                    <a:pt x="12" y="120"/>
                    <a:pt x="11" y="121"/>
                  </a:cubicBezTo>
                  <a:cubicBezTo>
                    <a:pt x="10" y="124"/>
                    <a:pt x="12" y="124"/>
                    <a:pt x="13" y="125"/>
                  </a:cubicBezTo>
                  <a:cubicBezTo>
                    <a:pt x="17" y="127"/>
                    <a:pt x="20" y="129"/>
                    <a:pt x="25" y="128"/>
                  </a:cubicBezTo>
                  <a:cubicBezTo>
                    <a:pt x="27" y="127"/>
                    <a:pt x="29" y="126"/>
                    <a:pt x="30" y="125"/>
                  </a:cubicBezTo>
                  <a:cubicBezTo>
                    <a:pt x="33" y="124"/>
                    <a:pt x="32" y="125"/>
                    <a:pt x="33" y="123"/>
                  </a:cubicBezTo>
                  <a:cubicBezTo>
                    <a:pt x="35" y="121"/>
                    <a:pt x="42" y="121"/>
                    <a:pt x="44" y="122"/>
                  </a:cubicBezTo>
                  <a:cubicBezTo>
                    <a:pt x="47" y="122"/>
                    <a:pt x="52" y="124"/>
                    <a:pt x="54" y="121"/>
                  </a:cubicBezTo>
                  <a:cubicBezTo>
                    <a:pt x="55" y="120"/>
                    <a:pt x="55" y="118"/>
                    <a:pt x="57" y="117"/>
                  </a:cubicBezTo>
                  <a:cubicBezTo>
                    <a:pt x="59" y="116"/>
                    <a:pt x="61" y="115"/>
                    <a:pt x="63" y="114"/>
                  </a:cubicBezTo>
                  <a:cubicBezTo>
                    <a:pt x="66" y="112"/>
                    <a:pt x="70" y="114"/>
                    <a:pt x="73" y="112"/>
                  </a:cubicBezTo>
                  <a:cubicBezTo>
                    <a:pt x="78" y="110"/>
                    <a:pt x="82" y="110"/>
                    <a:pt x="88" y="109"/>
                  </a:cubicBezTo>
                  <a:cubicBezTo>
                    <a:pt x="89" y="109"/>
                    <a:pt x="90" y="108"/>
                    <a:pt x="92" y="108"/>
                  </a:cubicBezTo>
                  <a:cubicBezTo>
                    <a:pt x="93" y="109"/>
                    <a:pt x="95" y="110"/>
                    <a:pt x="96" y="111"/>
                  </a:cubicBezTo>
                  <a:cubicBezTo>
                    <a:pt x="97" y="111"/>
                    <a:pt x="107" y="113"/>
                    <a:pt x="107" y="114"/>
                  </a:cubicBezTo>
                  <a:cubicBezTo>
                    <a:pt x="106" y="115"/>
                    <a:pt x="105" y="118"/>
                    <a:pt x="107" y="117"/>
                  </a:cubicBezTo>
                  <a:cubicBezTo>
                    <a:pt x="108" y="117"/>
                    <a:pt x="110" y="120"/>
                    <a:pt x="111" y="121"/>
                  </a:cubicBezTo>
                  <a:cubicBezTo>
                    <a:pt x="112" y="122"/>
                    <a:pt x="112" y="123"/>
                    <a:pt x="112" y="125"/>
                  </a:cubicBezTo>
                  <a:cubicBezTo>
                    <a:pt x="113" y="126"/>
                    <a:pt x="115" y="128"/>
                    <a:pt x="115" y="128"/>
                  </a:cubicBezTo>
                  <a:cubicBezTo>
                    <a:pt x="115" y="127"/>
                    <a:pt x="114" y="126"/>
                    <a:pt x="116" y="125"/>
                  </a:cubicBezTo>
                  <a:cubicBezTo>
                    <a:pt x="117" y="124"/>
                    <a:pt x="118" y="123"/>
                    <a:pt x="120" y="122"/>
                  </a:cubicBezTo>
                  <a:cubicBezTo>
                    <a:pt x="121" y="121"/>
                    <a:pt x="126" y="116"/>
                    <a:pt x="125" y="115"/>
                  </a:cubicBezTo>
                  <a:cubicBezTo>
                    <a:pt x="126" y="117"/>
                    <a:pt x="125" y="118"/>
                    <a:pt x="125" y="120"/>
                  </a:cubicBezTo>
                  <a:cubicBezTo>
                    <a:pt x="126" y="121"/>
                    <a:pt x="124" y="122"/>
                    <a:pt x="124" y="122"/>
                  </a:cubicBezTo>
                  <a:cubicBezTo>
                    <a:pt x="123" y="124"/>
                    <a:pt x="123" y="125"/>
                    <a:pt x="123" y="126"/>
                  </a:cubicBezTo>
                  <a:cubicBezTo>
                    <a:pt x="123" y="128"/>
                    <a:pt x="119" y="129"/>
                    <a:pt x="122" y="129"/>
                  </a:cubicBezTo>
                  <a:cubicBezTo>
                    <a:pt x="126" y="129"/>
                    <a:pt x="124" y="125"/>
                    <a:pt x="125" y="123"/>
                  </a:cubicBezTo>
                  <a:cubicBezTo>
                    <a:pt x="125" y="123"/>
                    <a:pt x="129" y="127"/>
                    <a:pt x="128" y="129"/>
                  </a:cubicBezTo>
                  <a:cubicBezTo>
                    <a:pt x="125" y="133"/>
                    <a:pt x="129" y="130"/>
                    <a:pt x="131" y="132"/>
                  </a:cubicBezTo>
                  <a:cubicBezTo>
                    <a:pt x="134" y="135"/>
                    <a:pt x="134" y="136"/>
                    <a:pt x="134" y="139"/>
                  </a:cubicBezTo>
                  <a:cubicBezTo>
                    <a:pt x="133" y="142"/>
                    <a:pt x="137" y="145"/>
                    <a:pt x="139" y="145"/>
                  </a:cubicBezTo>
                  <a:cubicBezTo>
                    <a:pt x="141" y="146"/>
                    <a:pt x="143" y="147"/>
                    <a:pt x="145" y="147"/>
                  </a:cubicBezTo>
                  <a:cubicBezTo>
                    <a:pt x="147" y="147"/>
                    <a:pt x="151" y="152"/>
                    <a:pt x="153" y="151"/>
                  </a:cubicBezTo>
                  <a:cubicBezTo>
                    <a:pt x="155" y="150"/>
                    <a:pt x="157" y="149"/>
                    <a:pt x="158" y="147"/>
                  </a:cubicBezTo>
                  <a:cubicBezTo>
                    <a:pt x="158" y="147"/>
                    <a:pt x="160" y="144"/>
                    <a:pt x="161" y="145"/>
                  </a:cubicBezTo>
                  <a:cubicBezTo>
                    <a:pt x="161" y="146"/>
                    <a:pt x="159" y="147"/>
                    <a:pt x="160" y="148"/>
                  </a:cubicBezTo>
                  <a:cubicBezTo>
                    <a:pt x="161" y="149"/>
                    <a:pt x="161" y="146"/>
                    <a:pt x="162" y="146"/>
                  </a:cubicBezTo>
                  <a:cubicBezTo>
                    <a:pt x="162" y="146"/>
                    <a:pt x="164" y="149"/>
                    <a:pt x="165" y="149"/>
                  </a:cubicBezTo>
                  <a:cubicBezTo>
                    <a:pt x="165" y="150"/>
                    <a:pt x="167" y="152"/>
                    <a:pt x="168" y="152"/>
                  </a:cubicBezTo>
                  <a:cubicBezTo>
                    <a:pt x="167" y="152"/>
                    <a:pt x="170" y="149"/>
                    <a:pt x="170" y="149"/>
                  </a:cubicBezTo>
                  <a:cubicBezTo>
                    <a:pt x="172" y="148"/>
                    <a:pt x="173" y="146"/>
                    <a:pt x="174" y="145"/>
                  </a:cubicBezTo>
                  <a:cubicBezTo>
                    <a:pt x="177" y="144"/>
                    <a:pt x="185" y="146"/>
                    <a:pt x="185" y="142"/>
                  </a:cubicBezTo>
                  <a:cubicBezTo>
                    <a:pt x="186" y="137"/>
                    <a:pt x="187" y="134"/>
                    <a:pt x="188" y="130"/>
                  </a:cubicBezTo>
                  <a:cubicBezTo>
                    <a:pt x="190" y="126"/>
                    <a:pt x="191" y="122"/>
                    <a:pt x="194" y="118"/>
                  </a:cubicBezTo>
                  <a:cubicBezTo>
                    <a:pt x="195" y="117"/>
                    <a:pt x="197" y="116"/>
                    <a:pt x="198" y="114"/>
                  </a:cubicBezTo>
                  <a:cubicBezTo>
                    <a:pt x="198" y="113"/>
                    <a:pt x="198" y="113"/>
                    <a:pt x="198" y="112"/>
                  </a:cubicBezTo>
                  <a:cubicBezTo>
                    <a:pt x="199" y="111"/>
                    <a:pt x="200" y="110"/>
                    <a:pt x="200" y="108"/>
                  </a:cubicBezTo>
                  <a:cubicBezTo>
                    <a:pt x="201" y="106"/>
                    <a:pt x="200" y="104"/>
                    <a:pt x="201" y="102"/>
                  </a:cubicBezTo>
                  <a:cubicBezTo>
                    <a:pt x="201" y="101"/>
                    <a:pt x="202" y="100"/>
                    <a:pt x="202" y="99"/>
                  </a:cubicBezTo>
                  <a:cubicBezTo>
                    <a:pt x="203" y="98"/>
                    <a:pt x="201" y="97"/>
                    <a:pt x="202" y="96"/>
                  </a:cubicBezTo>
                  <a:cubicBezTo>
                    <a:pt x="203" y="95"/>
                    <a:pt x="204" y="92"/>
                    <a:pt x="203" y="91"/>
                  </a:cubicBezTo>
                  <a:cubicBezTo>
                    <a:pt x="203" y="89"/>
                    <a:pt x="202" y="88"/>
                    <a:pt x="202" y="87"/>
                  </a:cubicBezTo>
                  <a:cubicBezTo>
                    <a:pt x="201" y="86"/>
                    <a:pt x="201" y="84"/>
                    <a:pt x="201" y="83"/>
                  </a:cubicBezTo>
                  <a:cubicBezTo>
                    <a:pt x="200" y="79"/>
                    <a:pt x="203" y="77"/>
                    <a:pt x="202" y="73"/>
                  </a:cubicBezTo>
                  <a:cubicBezTo>
                    <a:pt x="202" y="74"/>
                    <a:pt x="201" y="76"/>
                    <a:pt x="200" y="76"/>
                  </a:cubicBezTo>
                  <a:cubicBezTo>
                    <a:pt x="198" y="76"/>
                    <a:pt x="197" y="72"/>
                    <a:pt x="196" y="70"/>
                  </a:cubicBezTo>
                  <a:cubicBezTo>
                    <a:pt x="194" y="67"/>
                    <a:pt x="190" y="67"/>
                    <a:pt x="190" y="62"/>
                  </a:cubicBezTo>
                  <a:cubicBezTo>
                    <a:pt x="189" y="60"/>
                    <a:pt x="188" y="60"/>
                    <a:pt x="187" y="59"/>
                  </a:cubicBezTo>
                  <a:cubicBezTo>
                    <a:pt x="185" y="58"/>
                    <a:pt x="185" y="61"/>
                    <a:pt x="184" y="59"/>
                  </a:cubicBezTo>
                  <a:cubicBezTo>
                    <a:pt x="184" y="56"/>
                    <a:pt x="183" y="55"/>
                    <a:pt x="181" y="53"/>
                  </a:cubicBezTo>
                  <a:cubicBezTo>
                    <a:pt x="181" y="53"/>
                    <a:pt x="180" y="52"/>
                    <a:pt x="180" y="51"/>
                  </a:cubicBezTo>
                  <a:cubicBezTo>
                    <a:pt x="179" y="51"/>
                    <a:pt x="180" y="49"/>
                    <a:pt x="180" y="50"/>
                  </a:cubicBezTo>
                  <a:cubicBezTo>
                    <a:pt x="178" y="48"/>
                    <a:pt x="176" y="47"/>
                    <a:pt x="174" y="46"/>
                  </a:cubicBezTo>
                  <a:cubicBezTo>
                    <a:pt x="172" y="44"/>
                    <a:pt x="169" y="45"/>
                    <a:pt x="168" y="43"/>
                  </a:cubicBezTo>
                  <a:cubicBezTo>
                    <a:pt x="166" y="41"/>
                    <a:pt x="167" y="37"/>
                    <a:pt x="166" y="36"/>
                  </a:cubicBezTo>
                  <a:cubicBezTo>
                    <a:pt x="166" y="34"/>
                    <a:pt x="166" y="32"/>
                    <a:pt x="165" y="31"/>
                  </a:cubicBezTo>
                  <a:cubicBezTo>
                    <a:pt x="164" y="30"/>
                    <a:pt x="163" y="30"/>
                    <a:pt x="163" y="28"/>
                  </a:cubicBezTo>
                  <a:cubicBezTo>
                    <a:pt x="163" y="26"/>
                    <a:pt x="163" y="23"/>
                    <a:pt x="161" y="20"/>
                  </a:cubicBezTo>
                  <a:cubicBezTo>
                    <a:pt x="160" y="20"/>
                    <a:pt x="158" y="17"/>
                    <a:pt x="158" y="18"/>
                  </a:cubicBezTo>
                  <a:cubicBezTo>
                    <a:pt x="156" y="18"/>
                    <a:pt x="156" y="19"/>
                    <a:pt x="155" y="17"/>
                  </a:cubicBezTo>
                  <a:cubicBezTo>
                    <a:pt x="153" y="15"/>
                    <a:pt x="154" y="11"/>
                    <a:pt x="152" y="8"/>
                  </a:cubicBezTo>
                  <a:cubicBezTo>
                    <a:pt x="152" y="7"/>
                    <a:pt x="148" y="0"/>
                    <a:pt x="148" y="0"/>
                  </a:cubicBezTo>
                  <a:cubicBezTo>
                    <a:pt x="147" y="0"/>
                    <a:pt x="147" y="2"/>
                    <a:pt x="147" y="3"/>
                  </a:cubicBezTo>
                  <a:cubicBezTo>
                    <a:pt x="147" y="4"/>
                    <a:pt x="146" y="5"/>
                    <a:pt x="145" y="6"/>
                  </a:cubicBezTo>
                  <a:cubicBezTo>
                    <a:pt x="145" y="6"/>
                    <a:pt x="143" y="8"/>
                    <a:pt x="144" y="9"/>
                  </a:cubicBezTo>
                  <a:cubicBezTo>
                    <a:pt x="144" y="9"/>
                    <a:pt x="146" y="9"/>
                    <a:pt x="145" y="10"/>
                  </a:cubicBezTo>
                  <a:cubicBezTo>
                    <a:pt x="144" y="10"/>
                    <a:pt x="143" y="15"/>
                    <a:pt x="143" y="16"/>
                  </a:cubicBezTo>
                  <a:cubicBezTo>
                    <a:pt x="144" y="18"/>
                    <a:pt x="144" y="20"/>
                    <a:pt x="144" y="22"/>
                  </a:cubicBezTo>
                  <a:cubicBezTo>
                    <a:pt x="143" y="26"/>
                    <a:pt x="143" y="36"/>
                    <a:pt x="137" y="36"/>
                  </a:cubicBezTo>
                  <a:cubicBezTo>
                    <a:pt x="133" y="36"/>
                    <a:pt x="133" y="32"/>
                    <a:pt x="130" y="31"/>
                  </a:cubicBezTo>
                  <a:cubicBezTo>
                    <a:pt x="128" y="30"/>
                    <a:pt x="126" y="30"/>
                    <a:pt x="124" y="28"/>
                  </a:cubicBezTo>
                  <a:cubicBezTo>
                    <a:pt x="123" y="27"/>
                    <a:pt x="112" y="21"/>
                    <a:pt x="113" y="20"/>
                  </a:cubicBezTo>
                  <a:cubicBezTo>
                    <a:pt x="113" y="19"/>
                    <a:pt x="114" y="18"/>
                    <a:pt x="115" y="17"/>
                  </a:cubicBezTo>
                  <a:cubicBezTo>
                    <a:pt x="115" y="16"/>
                    <a:pt x="117" y="16"/>
                    <a:pt x="117" y="15"/>
                  </a:cubicBezTo>
                  <a:cubicBezTo>
                    <a:pt x="117" y="15"/>
                    <a:pt x="116" y="14"/>
                    <a:pt x="116" y="13"/>
                  </a:cubicBezTo>
                  <a:cubicBezTo>
                    <a:pt x="117" y="12"/>
                    <a:pt x="117" y="12"/>
                    <a:pt x="118" y="11"/>
                  </a:cubicBezTo>
                  <a:cubicBezTo>
                    <a:pt x="118" y="10"/>
                    <a:pt x="120" y="9"/>
                    <a:pt x="121" y="8"/>
                  </a:cubicBezTo>
                  <a:cubicBezTo>
                    <a:pt x="121" y="7"/>
                    <a:pt x="119" y="5"/>
                    <a:pt x="118" y="6"/>
                  </a:cubicBezTo>
                  <a:cubicBezTo>
                    <a:pt x="118" y="6"/>
                    <a:pt x="117" y="8"/>
                    <a:pt x="117" y="8"/>
                  </a:cubicBezTo>
                  <a:cubicBezTo>
                    <a:pt x="116" y="7"/>
                    <a:pt x="116" y="7"/>
                    <a:pt x="115" y="6"/>
                  </a:cubicBezTo>
                  <a:cubicBezTo>
                    <a:pt x="115" y="5"/>
                    <a:pt x="113" y="7"/>
                    <a:pt x="112" y="7"/>
                  </a:cubicBezTo>
                  <a:cubicBezTo>
                    <a:pt x="111" y="8"/>
                    <a:pt x="110" y="7"/>
                    <a:pt x="109" y="7"/>
                  </a:cubicBezTo>
                  <a:cubicBezTo>
                    <a:pt x="107" y="6"/>
                    <a:pt x="104" y="5"/>
                    <a:pt x="101" y="4"/>
                  </a:cubicBezTo>
                  <a:cubicBezTo>
                    <a:pt x="99" y="4"/>
                    <a:pt x="103" y="5"/>
                    <a:pt x="10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Freeform 404">
              <a:extLst>
                <a:ext uri="{FF2B5EF4-FFF2-40B4-BE49-F238E27FC236}">
                  <a16:creationId xmlns:a16="http://schemas.microsoft.com/office/drawing/2014/main" id="{68DBFBE7-84B5-4D42-B967-546FD7C90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4969865"/>
              <a:ext cx="318996" cy="510681"/>
            </a:xfrm>
            <a:custGeom>
              <a:avLst/>
              <a:gdLst>
                <a:gd name="T0" fmla="*/ 7 w 40"/>
                <a:gd name="T1" fmla="*/ 0 h 60"/>
                <a:gd name="T2" fmla="*/ 4 w 40"/>
                <a:gd name="T3" fmla="*/ 3 h 60"/>
                <a:gd name="T4" fmla="*/ 2 w 40"/>
                <a:gd name="T5" fmla="*/ 8 h 60"/>
                <a:gd name="T6" fmla="*/ 5 w 40"/>
                <a:gd name="T7" fmla="*/ 14 h 60"/>
                <a:gd name="T8" fmla="*/ 3 w 40"/>
                <a:gd name="T9" fmla="*/ 18 h 60"/>
                <a:gd name="T10" fmla="*/ 3 w 40"/>
                <a:gd name="T11" fmla="*/ 19 h 60"/>
                <a:gd name="T12" fmla="*/ 2 w 40"/>
                <a:gd name="T13" fmla="*/ 23 h 60"/>
                <a:gd name="T14" fmla="*/ 5 w 40"/>
                <a:gd name="T15" fmla="*/ 23 h 60"/>
                <a:gd name="T16" fmla="*/ 7 w 40"/>
                <a:gd name="T17" fmla="*/ 19 h 60"/>
                <a:gd name="T18" fmla="*/ 7 w 40"/>
                <a:gd name="T19" fmla="*/ 23 h 60"/>
                <a:gd name="T20" fmla="*/ 11 w 40"/>
                <a:gd name="T21" fmla="*/ 27 h 60"/>
                <a:gd name="T22" fmla="*/ 14 w 40"/>
                <a:gd name="T23" fmla="*/ 30 h 60"/>
                <a:gd name="T24" fmla="*/ 16 w 40"/>
                <a:gd name="T25" fmla="*/ 36 h 60"/>
                <a:gd name="T26" fmla="*/ 8 w 40"/>
                <a:gd name="T27" fmla="*/ 39 h 60"/>
                <a:gd name="T28" fmla="*/ 9 w 40"/>
                <a:gd name="T29" fmla="*/ 42 h 60"/>
                <a:gd name="T30" fmla="*/ 5 w 40"/>
                <a:gd name="T31" fmla="*/ 47 h 60"/>
                <a:gd name="T32" fmla="*/ 9 w 40"/>
                <a:gd name="T33" fmla="*/ 48 h 60"/>
                <a:gd name="T34" fmla="*/ 18 w 40"/>
                <a:gd name="T35" fmla="*/ 48 h 60"/>
                <a:gd name="T36" fmla="*/ 10 w 40"/>
                <a:gd name="T37" fmla="*/ 52 h 60"/>
                <a:gd name="T38" fmla="*/ 7 w 40"/>
                <a:gd name="T39" fmla="*/ 55 h 60"/>
                <a:gd name="T40" fmla="*/ 3 w 40"/>
                <a:gd name="T41" fmla="*/ 59 h 60"/>
                <a:gd name="T42" fmla="*/ 5 w 40"/>
                <a:gd name="T43" fmla="*/ 60 h 60"/>
                <a:gd name="T44" fmla="*/ 12 w 40"/>
                <a:gd name="T45" fmla="*/ 57 h 60"/>
                <a:gd name="T46" fmla="*/ 19 w 40"/>
                <a:gd name="T47" fmla="*/ 55 h 60"/>
                <a:gd name="T48" fmla="*/ 27 w 40"/>
                <a:gd name="T49" fmla="*/ 54 h 60"/>
                <a:gd name="T50" fmla="*/ 38 w 40"/>
                <a:gd name="T51" fmla="*/ 51 h 60"/>
                <a:gd name="T52" fmla="*/ 38 w 40"/>
                <a:gd name="T53" fmla="*/ 46 h 60"/>
                <a:gd name="T54" fmla="*/ 32 w 40"/>
                <a:gd name="T55" fmla="*/ 41 h 60"/>
                <a:gd name="T56" fmla="*/ 31 w 40"/>
                <a:gd name="T57" fmla="*/ 36 h 60"/>
                <a:gd name="T58" fmla="*/ 30 w 40"/>
                <a:gd name="T59" fmla="*/ 34 h 60"/>
                <a:gd name="T60" fmla="*/ 23 w 40"/>
                <a:gd name="T61" fmla="*/ 25 h 60"/>
                <a:gd name="T62" fmla="*/ 12 w 40"/>
                <a:gd name="T63" fmla="*/ 18 h 60"/>
                <a:gd name="T64" fmla="*/ 14 w 40"/>
                <a:gd name="T65" fmla="*/ 16 h 60"/>
                <a:gd name="T66" fmla="*/ 21 w 40"/>
                <a:gd name="T67" fmla="*/ 8 h 60"/>
                <a:gd name="T68" fmla="*/ 9 w 40"/>
                <a:gd name="T69" fmla="*/ 7 h 60"/>
                <a:gd name="T70" fmla="*/ 9 w 40"/>
                <a:gd name="T71" fmla="*/ 6 h 60"/>
                <a:gd name="T72" fmla="*/ 15 w 40"/>
                <a:gd name="T7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60">
                  <a:moveTo>
                    <a:pt x="15" y="0"/>
                  </a:moveTo>
                  <a:cubicBezTo>
                    <a:pt x="12" y="0"/>
                    <a:pt x="10" y="1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6" y="3"/>
                    <a:pt x="5" y="2"/>
                    <a:pt x="4" y="3"/>
                  </a:cubicBezTo>
                  <a:cubicBezTo>
                    <a:pt x="5" y="2"/>
                    <a:pt x="5" y="4"/>
                    <a:pt x="5" y="4"/>
                  </a:cubicBezTo>
                  <a:cubicBezTo>
                    <a:pt x="4" y="6"/>
                    <a:pt x="1" y="5"/>
                    <a:pt x="2" y="8"/>
                  </a:cubicBezTo>
                  <a:cubicBezTo>
                    <a:pt x="4" y="10"/>
                    <a:pt x="3" y="11"/>
                    <a:pt x="2" y="13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5" y="15"/>
                    <a:pt x="3" y="18"/>
                    <a:pt x="3" y="18"/>
                  </a:cubicBezTo>
                  <a:cubicBezTo>
                    <a:pt x="2" y="18"/>
                    <a:pt x="0" y="18"/>
                    <a:pt x="0" y="20"/>
                  </a:cubicBezTo>
                  <a:cubicBezTo>
                    <a:pt x="1" y="20"/>
                    <a:pt x="2" y="18"/>
                    <a:pt x="3" y="19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4"/>
                    <a:pt x="3" y="22"/>
                    <a:pt x="4" y="22"/>
                  </a:cubicBezTo>
                  <a:cubicBezTo>
                    <a:pt x="4" y="21"/>
                    <a:pt x="5" y="23"/>
                    <a:pt x="5" y="23"/>
                  </a:cubicBezTo>
                  <a:cubicBezTo>
                    <a:pt x="6" y="23"/>
                    <a:pt x="5" y="19"/>
                    <a:pt x="4" y="19"/>
                  </a:cubicBezTo>
                  <a:cubicBezTo>
                    <a:pt x="5" y="19"/>
                    <a:pt x="7" y="20"/>
                    <a:pt x="7" y="19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1"/>
                    <a:pt x="7" y="22"/>
                    <a:pt x="7" y="23"/>
                  </a:cubicBezTo>
                  <a:cubicBezTo>
                    <a:pt x="7" y="24"/>
                    <a:pt x="4" y="27"/>
                    <a:pt x="7" y="27"/>
                  </a:cubicBezTo>
                  <a:cubicBezTo>
                    <a:pt x="7" y="27"/>
                    <a:pt x="10" y="27"/>
                    <a:pt x="11" y="27"/>
                  </a:cubicBezTo>
                  <a:cubicBezTo>
                    <a:pt x="12" y="26"/>
                    <a:pt x="15" y="26"/>
                    <a:pt x="15" y="26"/>
                  </a:cubicBezTo>
                  <a:cubicBezTo>
                    <a:pt x="14" y="28"/>
                    <a:pt x="13" y="28"/>
                    <a:pt x="14" y="30"/>
                  </a:cubicBezTo>
                  <a:cubicBezTo>
                    <a:pt x="15" y="33"/>
                    <a:pt x="15" y="31"/>
                    <a:pt x="16" y="32"/>
                  </a:cubicBezTo>
                  <a:cubicBezTo>
                    <a:pt x="16" y="33"/>
                    <a:pt x="15" y="35"/>
                    <a:pt x="16" y="36"/>
                  </a:cubicBezTo>
                  <a:cubicBezTo>
                    <a:pt x="17" y="38"/>
                    <a:pt x="14" y="38"/>
                    <a:pt x="13" y="38"/>
                  </a:cubicBezTo>
                  <a:cubicBezTo>
                    <a:pt x="11" y="39"/>
                    <a:pt x="10" y="37"/>
                    <a:pt x="8" y="39"/>
                  </a:cubicBezTo>
                  <a:cubicBezTo>
                    <a:pt x="7" y="41"/>
                    <a:pt x="12" y="40"/>
                    <a:pt x="11" y="41"/>
                  </a:cubicBezTo>
                  <a:cubicBezTo>
                    <a:pt x="11" y="41"/>
                    <a:pt x="9" y="42"/>
                    <a:pt x="9" y="42"/>
                  </a:cubicBezTo>
                  <a:cubicBezTo>
                    <a:pt x="9" y="43"/>
                    <a:pt x="10" y="43"/>
                    <a:pt x="9" y="44"/>
                  </a:cubicBezTo>
                  <a:cubicBezTo>
                    <a:pt x="8" y="45"/>
                    <a:pt x="7" y="46"/>
                    <a:pt x="5" y="47"/>
                  </a:cubicBezTo>
                  <a:cubicBezTo>
                    <a:pt x="4" y="48"/>
                    <a:pt x="6" y="49"/>
                    <a:pt x="6" y="49"/>
                  </a:cubicBezTo>
                  <a:cubicBezTo>
                    <a:pt x="7" y="49"/>
                    <a:pt x="9" y="48"/>
                    <a:pt x="9" y="48"/>
                  </a:cubicBezTo>
                  <a:cubicBezTo>
                    <a:pt x="9" y="49"/>
                    <a:pt x="12" y="49"/>
                    <a:pt x="13" y="50"/>
                  </a:cubicBezTo>
                  <a:cubicBezTo>
                    <a:pt x="15" y="50"/>
                    <a:pt x="17" y="48"/>
                    <a:pt x="18" y="48"/>
                  </a:cubicBezTo>
                  <a:cubicBezTo>
                    <a:pt x="18" y="48"/>
                    <a:pt x="16" y="53"/>
                    <a:pt x="13" y="52"/>
                  </a:cubicBezTo>
                  <a:cubicBezTo>
                    <a:pt x="12" y="51"/>
                    <a:pt x="11" y="52"/>
                    <a:pt x="10" y="52"/>
                  </a:cubicBezTo>
                  <a:cubicBezTo>
                    <a:pt x="8" y="52"/>
                    <a:pt x="9" y="51"/>
                    <a:pt x="8" y="51"/>
                  </a:cubicBezTo>
                  <a:cubicBezTo>
                    <a:pt x="8" y="51"/>
                    <a:pt x="8" y="54"/>
                    <a:pt x="7" y="55"/>
                  </a:cubicBezTo>
                  <a:cubicBezTo>
                    <a:pt x="7" y="55"/>
                    <a:pt x="6" y="56"/>
                    <a:pt x="5" y="57"/>
                  </a:cubicBezTo>
                  <a:cubicBezTo>
                    <a:pt x="5" y="57"/>
                    <a:pt x="3" y="58"/>
                    <a:pt x="3" y="59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5" y="59"/>
                    <a:pt x="4" y="59"/>
                    <a:pt x="5" y="60"/>
                  </a:cubicBezTo>
                  <a:cubicBezTo>
                    <a:pt x="5" y="60"/>
                    <a:pt x="7" y="57"/>
                    <a:pt x="8" y="57"/>
                  </a:cubicBezTo>
                  <a:cubicBezTo>
                    <a:pt x="9" y="57"/>
                    <a:pt x="11" y="58"/>
                    <a:pt x="12" y="57"/>
                  </a:cubicBezTo>
                  <a:cubicBezTo>
                    <a:pt x="14" y="57"/>
                    <a:pt x="13" y="55"/>
                    <a:pt x="15" y="55"/>
                  </a:cubicBezTo>
                  <a:cubicBezTo>
                    <a:pt x="16" y="54"/>
                    <a:pt x="17" y="55"/>
                    <a:pt x="19" y="55"/>
                  </a:cubicBezTo>
                  <a:cubicBezTo>
                    <a:pt x="20" y="56"/>
                    <a:pt x="21" y="54"/>
                    <a:pt x="23" y="55"/>
                  </a:cubicBezTo>
                  <a:cubicBezTo>
                    <a:pt x="24" y="56"/>
                    <a:pt x="26" y="55"/>
                    <a:pt x="27" y="54"/>
                  </a:cubicBezTo>
                  <a:cubicBezTo>
                    <a:pt x="29" y="54"/>
                    <a:pt x="32" y="54"/>
                    <a:pt x="34" y="54"/>
                  </a:cubicBezTo>
                  <a:cubicBezTo>
                    <a:pt x="34" y="54"/>
                    <a:pt x="38" y="51"/>
                    <a:pt x="38" y="51"/>
                  </a:cubicBezTo>
                  <a:cubicBezTo>
                    <a:pt x="37" y="50"/>
                    <a:pt x="33" y="51"/>
                    <a:pt x="33" y="50"/>
                  </a:cubicBezTo>
                  <a:cubicBezTo>
                    <a:pt x="33" y="49"/>
                    <a:pt x="37" y="46"/>
                    <a:pt x="38" y="46"/>
                  </a:cubicBezTo>
                  <a:cubicBezTo>
                    <a:pt x="39" y="44"/>
                    <a:pt x="40" y="40"/>
                    <a:pt x="36" y="40"/>
                  </a:cubicBezTo>
                  <a:cubicBezTo>
                    <a:pt x="35" y="40"/>
                    <a:pt x="33" y="41"/>
                    <a:pt x="32" y="41"/>
                  </a:cubicBezTo>
                  <a:cubicBezTo>
                    <a:pt x="30" y="40"/>
                    <a:pt x="32" y="40"/>
                    <a:pt x="32" y="39"/>
                  </a:cubicBezTo>
                  <a:cubicBezTo>
                    <a:pt x="32" y="38"/>
                    <a:pt x="32" y="37"/>
                    <a:pt x="31" y="36"/>
                  </a:cubicBezTo>
                  <a:cubicBezTo>
                    <a:pt x="31" y="36"/>
                    <a:pt x="27" y="35"/>
                    <a:pt x="28" y="34"/>
                  </a:cubicBezTo>
                  <a:cubicBezTo>
                    <a:pt x="28" y="34"/>
                    <a:pt x="30" y="35"/>
                    <a:pt x="30" y="34"/>
                  </a:cubicBezTo>
                  <a:cubicBezTo>
                    <a:pt x="31" y="33"/>
                    <a:pt x="30" y="32"/>
                    <a:pt x="29" y="31"/>
                  </a:cubicBezTo>
                  <a:cubicBezTo>
                    <a:pt x="26" y="29"/>
                    <a:pt x="25" y="29"/>
                    <a:pt x="23" y="25"/>
                  </a:cubicBezTo>
                  <a:cubicBezTo>
                    <a:pt x="22" y="23"/>
                    <a:pt x="21" y="21"/>
                    <a:pt x="18" y="19"/>
                  </a:cubicBezTo>
                  <a:cubicBezTo>
                    <a:pt x="17" y="18"/>
                    <a:pt x="13" y="20"/>
                    <a:pt x="12" y="18"/>
                  </a:cubicBezTo>
                  <a:cubicBezTo>
                    <a:pt x="12" y="18"/>
                    <a:pt x="18" y="17"/>
                    <a:pt x="17" y="16"/>
                  </a:cubicBezTo>
                  <a:cubicBezTo>
                    <a:pt x="17" y="16"/>
                    <a:pt x="15" y="17"/>
                    <a:pt x="14" y="16"/>
                  </a:cubicBezTo>
                  <a:cubicBezTo>
                    <a:pt x="14" y="16"/>
                    <a:pt x="18" y="15"/>
                    <a:pt x="18" y="15"/>
                  </a:cubicBezTo>
                  <a:cubicBezTo>
                    <a:pt x="19" y="14"/>
                    <a:pt x="22" y="9"/>
                    <a:pt x="21" y="8"/>
                  </a:cubicBezTo>
                  <a:cubicBezTo>
                    <a:pt x="20" y="6"/>
                    <a:pt x="17" y="6"/>
                    <a:pt x="15" y="6"/>
                  </a:cubicBezTo>
                  <a:cubicBezTo>
                    <a:pt x="14" y="7"/>
                    <a:pt x="9" y="7"/>
                    <a:pt x="9" y="7"/>
                  </a:cubicBezTo>
                  <a:cubicBezTo>
                    <a:pt x="9" y="7"/>
                    <a:pt x="11" y="6"/>
                    <a:pt x="11" y="6"/>
                  </a:cubicBezTo>
                  <a:cubicBezTo>
                    <a:pt x="11" y="6"/>
                    <a:pt x="9" y="5"/>
                    <a:pt x="9" y="6"/>
                  </a:cubicBezTo>
                  <a:cubicBezTo>
                    <a:pt x="9" y="5"/>
                    <a:pt x="18" y="1"/>
                    <a:pt x="15" y="0"/>
                  </a:cubicBezTo>
                  <a:cubicBezTo>
                    <a:pt x="14" y="0"/>
                    <a:pt x="17" y="1"/>
                    <a:pt x="1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406">
              <a:extLst>
                <a:ext uri="{FF2B5EF4-FFF2-40B4-BE49-F238E27FC236}">
                  <a16:creationId xmlns:a16="http://schemas.microsoft.com/office/drawing/2014/main" id="{28927960-0C96-F042-8A39-AD80439E3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3622472"/>
              <a:ext cx="719790" cy="525110"/>
            </a:xfrm>
            <a:custGeom>
              <a:avLst/>
              <a:gdLst>
                <a:gd name="T0" fmla="*/ 77 w 90"/>
                <a:gd name="T1" fmla="*/ 2 h 62"/>
                <a:gd name="T2" fmla="*/ 66 w 90"/>
                <a:gd name="T3" fmla="*/ 6 h 62"/>
                <a:gd name="T4" fmla="*/ 51 w 90"/>
                <a:gd name="T5" fmla="*/ 8 h 62"/>
                <a:gd name="T6" fmla="*/ 48 w 90"/>
                <a:gd name="T7" fmla="*/ 9 h 62"/>
                <a:gd name="T8" fmla="*/ 39 w 90"/>
                <a:gd name="T9" fmla="*/ 11 h 62"/>
                <a:gd name="T10" fmla="*/ 32 w 90"/>
                <a:gd name="T11" fmla="*/ 14 h 62"/>
                <a:gd name="T12" fmla="*/ 26 w 90"/>
                <a:gd name="T13" fmla="*/ 19 h 62"/>
                <a:gd name="T14" fmla="*/ 26 w 90"/>
                <a:gd name="T15" fmla="*/ 21 h 62"/>
                <a:gd name="T16" fmla="*/ 27 w 90"/>
                <a:gd name="T17" fmla="*/ 23 h 62"/>
                <a:gd name="T18" fmla="*/ 23 w 90"/>
                <a:gd name="T19" fmla="*/ 25 h 62"/>
                <a:gd name="T20" fmla="*/ 21 w 90"/>
                <a:gd name="T21" fmla="*/ 28 h 62"/>
                <a:gd name="T22" fmla="*/ 21 w 90"/>
                <a:gd name="T23" fmla="*/ 29 h 62"/>
                <a:gd name="T24" fmla="*/ 14 w 90"/>
                <a:gd name="T25" fmla="*/ 31 h 62"/>
                <a:gd name="T26" fmla="*/ 19 w 90"/>
                <a:gd name="T27" fmla="*/ 34 h 62"/>
                <a:gd name="T28" fmla="*/ 9 w 90"/>
                <a:gd name="T29" fmla="*/ 38 h 62"/>
                <a:gd name="T30" fmla="*/ 6 w 90"/>
                <a:gd name="T31" fmla="*/ 41 h 62"/>
                <a:gd name="T32" fmla="*/ 5 w 90"/>
                <a:gd name="T33" fmla="*/ 47 h 62"/>
                <a:gd name="T34" fmla="*/ 4 w 90"/>
                <a:gd name="T35" fmla="*/ 53 h 62"/>
                <a:gd name="T36" fmla="*/ 12 w 90"/>
                <a:gd name="T37" fmla="*/ 55 h 62"/>
                <a:gd name="T38" fmla="*/ 12 w 90"/>
                <a:gd name="T39" fmla="*/ 56 h 62"/>
                <a:gd name="T40" fmla="*/ 16 w 90"/>
                <a:gd name="T41" fmla="*/ 62 h 62"/>
                <a:gd name="T42" fmla="*/ 26 w 90"/>
                <a:gd name="T43" fmla="*/ 61 h 62"/>
                <a:gd name="T44" fmla="*/ 26 w 90"/>
                <a:gd name="T45" fmla="*/ 59 h 62"/>
                <a:gd name="T46" fmla="*/ 20 w 90"/>
                <a:gd name="T47" fmla="*/ 48 h 62"/>
                <a:gd name="T48" fmla="*/ 20 w 90"/>
                <a:gd name="T49" fmla="*/ 42 h 62"/>
                <a:gd name="T50" fmla="*/ 22 w 90"/>
                <a:gd name="T51" fmla="*/ 40 h 62"/>
                <a:gd name="T52" fmla="*/ 21 w 90"/>
                <a:gd name="T53" fmla="*/ 36 h 62"/>
                <a:gd name="T54" fmla="*/ 27 w 90"/>
                <a:gd name="T55" fmla="*/ 34 h 62"/>
                <a:gd name="T56" fmla="*/ 27 w 90"/>
                <a:gd name="T57" fmla="*/ 32 h 62"/>
                <a:gd name="T58" fmla="*/ 32 w 90"/>
                <a:gd name="T59" fmla="*/ 31 h 62"/>
                <a:gd name="T60" fmla="*/ 35 w 90"/>
                <a:gd name="T61" fmla="*/ 29 h 62"/>
                <a:gd name="T62" fmla="*/ 35 w 90"/>
                <a:gd name="T63" fmla="*/ 26 h 62"/>
                <a:gd name="T64" fmla="*/ 42 w 90"/>
                <a:gd name="T65" fmla="*/ 24 h 62"/>
                <a:gd name="T66" fmla="*/ 45 w 90"/>
                <a:gd name="T67" fmla="*/ 22 h 62"/>
                <a:gd name="T68" fmla="*/ 58 w 90"/>
                <a:gd name="T69" fmla="*/ 15 h 62"/>
                <a:gd name="T70" fmla="*/ 81 w 90"/>
                <a:gd name="T71" fmla="*/ 8 h 62"/>
                <a:gd name="T72" fmla="*/ 84 w 90"/>
                <a:gd name="T73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62">
                  <a:moveTo>
                    <a:pt x="84" y="1"/>
                  </a:moveTo>
                  <a:cubicBezTo>
                    <a:pt x="81" y="1"/>
                    <a:pt x="80" y="0"/>
                    <a:pt x="77" y="2"/>
                  </a:cubicBezTo>
                  <a:cubicBezTo>
                    <a:pt x="76" y="2"/>
                    <a:pt x="72" y="3"/>
                    <a:pt x="73" y="4"/>
                  </a:cubicBezTo>
                  <a:cubicBezTo>
                    <a:pt x="72" y="4"/>
                    <a:pt x="68" y="6"/>
                    <a:pt x="66" y="6"/>
                  </a:cubicBezTo>
                  <a:cubicBezTo>
                    <a:pt x="64" y="6"/>
                    <a:pt x="61" y="7"/>
                    <a:pt x="59" y="8"/>
                  </a:cubicBezTo>
                  <a:cubicBezTo>
                    <a:pt x="56" y="8"/>
                    <a:pt x="54" y="8"/>
                    <a:pt x="51" y="8"/>
                  </a:cubicBezTo>
                  <a:cubicBezTo>
                    <a:pt x="51" y="8"/>
                    <a:pt x="45" y="8"/>
                    <a:pt x="46" y="9"/>
                  </a:cubicBezTo>
                  <a:cubicBezTo>
                    <a:pt x="46" y="9"/>
                    <a:pt x="48" y="9"/>
                    <a:pt x="48" y="9"/>
                  </a:cubicBezTo>
                  <a:cubicBezTo>
                    <a:pt x="47" y="10"/>
                    <a:pt x="45" y="10"/>
                    <a:pt x="44" y="11"/>
                  </a:cubicBezTo>
                  <a:cubicBezTo>
                    <a:pt x="43" y="11"/>
                    <a:pt x="41" y="11"/>
                    <a:pt x="39" y="11"/>
                  </a:cubicBezTo>
                  <a:cubicBezTo>
                    <a:pt x="38" y="11"/>
                    <a:pt x="38" y="11"/>
                    <a:pt x="36" y="12"/>
                  </a:cubicBezTo>
                  <a:cubicBezTo>
                    <a:pt x="35" y="15"/>
                    <a:pt x="34" y="14"/>
                    <a:pt x="32" y="14"/>
                  </a:cubicBezTo>
                  <a:cubicBezTo>
                    <a:pt x="30" y="15"/>
                    <a:pt x="31" y="17"/>
                    <a:pt x="28" y="17"/>
                  </a:cubicBezTo>
                  <a:cubicBezTo>
                    <a:pt x="26" y="17"/>
                    <a:pt x="27" y="19"/>
                    <a:pt x="26" y="19"/>
                  </a:cubicBezTo>
                  <a:cubicBezTo>
                    <a:pt x="25" y="20"/>
                    <a:pt x="22" y="18"/>
                    <a:pt x="23" y="19"/>
                  </a:cubicBezTo>
                  <a:cubicBezTo>
                    <a:pt x="23" y="20"/>
                    <a:pt x="26" y="21"/>
                    <a:pt x="26" y="21"/>
                  </a:cubicBezTo>
                  <a:cubicBezTo>
                    <a:pt x="26" y="21"/>
                    <a:pt x="22" y="22"/>
                    <a:pt x="22" y="22"/>
                  </a:cubicBezTo>
                  <a:cubicBezTo>
                    <a:pt x="22" y="23"/>
                    <a:pt x="27" y="23"/>
                    <a:pt x="27" y="23"/>
                  </a:cubicBezTo>
                  <a:cubicBezTo>
                    <a:pt x="27" y="24"/>
                    <a:pt x="20" y="24"/>
                    <a:pt x="21" y="25"/>
                  </a:cubicBezTo>
                  <a:cubicBezTo>
                    <a:pt x="21" y="24"/>
                    <a:pt x="23" y="25"/>
                    <a:pt x="23" y="25"/>
                  </a:cubicBezTo>
                  <a:cubicBezTo>
                    <a:pt x="21" y="26"/>
                    <a:pt x="20" y="25"/>
                    <a:pt x="20" y="26"/>
                  </a:cubicBezTo>
                  <a:cubicBezTo>
                    <a:pt x="19" y="27"/>
                    <a:pt x="21" y="28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8"/>
                    <a:pt x="20" y="29"/>
                    <a:pt x="21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6" y="31"/>
                    <a:pt x="15" y="31"/>
                    <a:pt x="14" y="31"/>
                  </a:cubicBezTo>
                  <a:cubicBezTo>
                    <a:pt x="12" y="32"/>
                    <a:pt x="12" y="33"/>
                    <a:pt x="14" y="33"/>
                  </a:cubicBezTo>
                  <a:cubicBezTo>
                    <a:pt x="15" y="33"/>
                    <a:pt x="18" y="34"/>
                    <a:pt x="19" y="34"/>
                  </a:cubicBezTo>
                  <a:cubicBezTo>
                    <a:pt x="17" y="35"/>
                    <a:pt x="15" y="33"/>
                    <a:pt x="15" y="36"/>
                  </a:cubicBezTo>
                  <a:cubicBezTo>
                    <a:pt x="15" y="37"/>
                    <a:pt x="10" y="37"/>
                    <a:pt x="9" y="38"/>
                  </a:cubicBezTo>
                  <a:cubicBezTo>
                    <a:pt x="8" y="39"/>
                    <a:pt x="9" y="39"/>
                    <a:pt x="9" y="40"/>
                  </a:cubicBezTo>
                  <a:cubicBezTo>
                    <a:pt x="9" y="40"/>
                    <a:pt x="6" y="41"/>
                    <a:pt x="6" y="41"/>
                  </a:cubicBezTo>
                  <a:cubicBezTo>
                    <a:pt x="2" y="42"/>
                    <a:pt x="7" y="42"/>
                    <a:pt x="7" y="43"/>
                  </a:cubicBezTo>
                  <a:cubicBezTo>
                    <a:pt x="8" y="44"/>
                    <a:pt x="5" y="47"/>
                    <a:pt x="5" y="47"/>
                  </a:cubicBezTo>
                  <a:cubicBezTo>
                    <a:pt x="3" y="49"/>
                    <a:pt x="0" y="47"/>
                    <a:pt x="0" y="51"/>
                  </a:cubicBezTo>
                  <a:cubicBezTo>
                    <a:pt x="0" y="55"/>
                    <a:pt x="2" y="53"/>
                    <a:pt x="4" y="53"/>
                  </a:cubicBezTo>
                  <a:cubicBezTo>
                    <a:pt x="6" y="54"/>
                    <a:pt x="7" y="55"/>
                    <a:pt x="9" y="54"/>
                  </a:cubicBezTo>
                  <a:cubicBezTo>
                    <a:pt x="9" y="54"/>
                    <a:pt x="11" y="56"/>
                    <a:pt x="12" y="55"/>
                  </a:cubicBezTo>
                  <a:cubicBezTo>
                    <a:pt x="12" y="55"/>
                    <a:pt x="10" y="55"/>
                    <a:pt x="10" y="56"/>
                  </a:cubicBezTo>
                  <a:cubicBezTo>
                    <a:pt x="11" y="56"/>
                    <a:pt x="12" y="56"/>
                    <a:pt x="12" y="56"/>
                  </a:cubicBezTo>
                  <a:cubicBezTo>
                    <a:pt x="12" y="56"/>
                    <a:pt x="10" y="60"/>
                    <a:pt x="10" y="60"/>
                  </a:cubicBezTo>
                  <a:cubicBezTo>
                    <a:pt x="12" y="61"/>
                    <a:pt x="14" y="61"/>
                    <a:pt x="16" y="62"/>
                  </a:cubicBezTo>
                  <a:cubicBezTo>
                    <a:pt x="19" y="62"/>
                    <a:pt x="20" y="62"/>
                    <a:pt x="23" y="62"/>
                  </a:cubicBezTo>
                  <a:cubicBezTo>
                    <a:pt x="24" y="61"/>
                    <a:pt x="25" y="61"/>
                    <a:pt x="26" y="61"/>
                  </a:cubicBezTo>
                  <a:cubicBezTo>
                    <a:pt x="27" y="62"/>
                    <a:pt x="28" y="62"/>
                    <a:pt x="30" y="62"/>
                  </a:cubicBezTo>
                  <a:cubicBezTo>
                    <a:pt x="31" y="62"/>
                    <a:pt x="27" y="59"/>
                    <a:pt x="26" y="59"/>
                  </a:cubicBezTo>
                  <a:cubicBezTo>
                    <a:pt x="24" y="57"/>
                    <a:pt x="23" y="55"/>
                    <a:pt x="22" y="53"/>
                  </a:cubicBezTo>
                  <a:cubicBezTo>
                    <a:pt x="20" y="51"/>
                    <a:pt x="21" y="50"/>
                    <a:pt x="20" y="48"/>
                  </a:cubicBezTo>
                  <a:cubicBezTo>
                    <a:pt x="19" y="45"/>
                    <a:pt x="18" y="45"/>
                    <a:pt x="20" y="43"/>
                  </a:cubicBezTo>
                  <a:cubicBezTo>
                    <a:pt x="21" y="43"/>
                    <a:pt x="20" y="43"/>
                    <a:pt x="20" y="42"/>
                  </a:cubicBezTo>
                  <a:cubicBezTo>
                    <a:pt x="21" y="41"/>
                    <a:pt x="24" y="42"/>
                    <a:pt x="24" y="41"/>
                  </a:cubicBezTo>
                  <a:cubicBezTo>
                    <a:pt x="24" y="41"/>
                    <a:pt x="22" y="40"/>
                    <a:pt x="22" y="40"/>
                  </a:cubicBezTo>
                  <a:cubicBezTo>
                    <a:pt x="23" y="39"/>
                    <a:pt x="26" y="40"/>
                    <a:pt x="26" y="39"/>
                  </a:cubicBezTo>
                  <a:cubicBezTo>
                    <a:pt x="26" y="38"/>
                    <a:pt x="21" y="37"/>
                    <a:pt x="21" y="36"/>
                  </a:cubicBezTo>
                  <a:cubicBezTo>
                    <a:pt x="21" y="36"/>
                    <a:pt x="29" y="37"/>
                    <a:pt x="29" y="37"/>
                  </a:cubicBezTo>
                  <a:cubicBezTo>
                    <a:pt x="29" y="36"/>
                    <a:pt x="27" y="35"/>
                    <a:pt x="27" y="34"/>
                  </a:cubicBezTo>
                  <a:cubicBezTo>
                    <a:pt x="27" y="33"/>
                    <a:pt x="30" y="35"/>
                    <a:pt x="31" y="34"/>
                  </a:cubicBezTo>
                  <a:cubicBezTo>
                    <a:pt x="31" y="33"/>
                    <a:pt x="27" y="31"/>
                    <a:pt x="27" y="32"/>
                  </a:cubicBezTo>
                  <a:cubicBezTo>
                    <a:pt x="27" y="31"/>
                    <a:pt x="31" y="33"/>
                    <a:pt x="32" y="32"/>
                  </a:cubicBezTo>
                  <a:cubicBezTo>
                    <a:pt x="32" y="32"/>
                    <a:pt x="33" y="31"/>
                    <a:pt x="32" y="31"/>
                  </a:cubicBezTo>
                  <a:cubicBezTo>
                    <a:pt x="32" y="31"/>
                    <a:pt x="30" y="29"/>
                    <a:pt x="30" y="29"/>
                  </a:cubicBezTo>
                  <a:cubicBezTo>
                    <a:pt x="32" y="29"/>
                    <a:pt x="33" y="30"/>
                    <a:pt x="35" y="29"/>
                  </a:cubicBezTo>
                  <a:cubicBezTo>
                    <a:pt x="35" y="28"/>
                    <a:pt x="37" y="27"/>
                    <a:pt x="37" y="27"/>
                  </a:cubicBezTo>
                  <a:cubicBezTo>
                    <a:pt x="37" y="26"/>
                    <a:pt x="35" y="26"/>
                    <a:pt x="35" y="26"/>
                  </a:cubicBezTo>
                  <a:cubicBezTo>
                    <a:pt x="36" y="26"/>
                    <a:pt x="39" y="26"/>
                    <a:pt x="39" y="24"/>
                  </a:cubicBezTo>
                  <a:cubicBezTo>
                    <a:pt x="39" y="22"/>
                    <a:pt x="41" y="25"/>
                    <a:pt x="42" y="24"/>
                  </a:cubicBezTo>
                  <a:cubicBezTo>
                    <a:pt x="42" y="24"/>
                    <a:pt x="41" y="23"/>
                    <a:pt x="41" y="23"/>
                  </a:cubicBezTo>
                  <a:cubicBezTo>
                    <a:pt x="42" y="22"/>
                    <a:pt x="45" y="23"/>
                    <a:pt x="45" y="22"/>
                  </a:cubicBezTo>
                  <a:cubicBezTo>
                    <a:pt x="46" y="21"/>
                    <a:pt x="45" y="20"/>
                    <a:pt x="44" y="20"/>
                  </a:cubicBezTo>
                  <a:cubicBezTo>
                    <a:pt x="49" y="18"/>
                    <a:pt x="53" y="16"/>
                    <a:pt x="58" y="15"/>
                  </a:cubicBezTo>
                  <a:cubicBezTo>
                    <a:pt x="61" y="14"/>
                    <a:pt x="65" y="13"/>
                    <a:pt x="68" y="12"/>
                  </a:cubicBezTo>
                  <a:cubicBezTo>
                    <a:pt x="73" y="11"/>
                    <a:pt x="77" y="10"/>
                    <a:pt x="81" y="8"/>
                  </a:cubicBezTo>
                  <a:cubicBezTo>
                    <a:pt x="83" y="8"/>
                    <a:pt x="86" y="6"/>
                    <a:pt x="88" y="4"/>
                  </a:cubicBezTo>
                  <a:cubicBezTo>
                    <a:pt x="90" y="2"/>
                    <a:pt x="86" y="1"/>
                    <a:pt x="84" y="1"/>
                  </a:cubicBezTo>
                  <a:cubicBezTo>
                    <a:pt x="82" y="1"/>
                    <a:pt x="86" y="1"/>
                    <a:pt x="8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407">
              <a:extLst>
                <a:ext uri="{FF2B5EF4-FFF2-40B4-BE49-F238E27FC236}">
                  <a16:creationId xmlns:a16="http://schemas.microsoft.com/office/drawing/2014/main" id="{552D913D-5A52-E143-8ADA-03D0C1D5B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9176" y="3403197"/>
              <a:ext cx="256290" cy="135605"/>
            </a:xfrm>
            <a:custGeom>
              <a:avLst/>
              <a:gdLst>
                <a:gd name="T0" fmla="*/ 16 w 32"/>
                <a:gd name="T1" fmla="*/ 6 h 16"/>
                <a:gd name="T2" fmla="*/ 19 w 32"/>
                <a:gd name="T3" fmla="*/ 1 h 16"/>
                <a:gd name="T4" fmla="*/ 16 w 32"/>
                <a:gd name="T5" fmla="*/ 0 h 16"/>
                <a:gd name="T6" fmla="*/ 15 w 32"/>
                <a:gd name="T7" fmla="*/ 2 h 16"/>
                <a:gd name="T8" fmla="*/ 10 w 32"/>
                <a:gd name="T9" fmla="*/ 2 h 16"/>
                <a:gd name="T10" fmla="*/ 9 w 32"/>
                <a:gd name="T11" fmla="*/ 4 h 16"/>
                <a:gd name="T12" fmla="*/ 12 w 32"/>
                <a:gd name="T13" fmla="*/ 4 h 16"/>
                <a:gd name="T14" fmla="*/ 10 w 32"/>
                <a:gd name="T15" fmla="*/ 8 h 16"/>
                <a:gd name="T16" fmla="*/ 5 w 32"/>
                <a:gd name="T17" fmla="*/ 10 h 16"/>
                <a:gd name="T18" fmla="*/ 1 w 32"/>
                <a:gd name="T19" fmla="*/ 15 h 16"/>
                <a:gd name="T20" fmla="*/ 8 w 32"/>
                <a:gd name="T21" fmla="*/ 15 h 16"/>
                <a:gd name="T22" fmla="*/ 17 w 32"/>
                <a:gd name="T23" fmla="*/ 14 h 16"/>
                <a:gd name="T24" fmla="*/ 28 w 32"/>
                <a:gd name="T25" fmla="*/ 12 h 16"/>
                <a:gd name="T26" fmla="*/ 29 w 32"/>
                <a:gd name="T27" fmla="*/ 7 h 16"/>
                <a:gd name="T28" fmla="*/ 22 w 32"/>
                <a:gd name="T29" fmla="*/ 3 h 16"/>
                <a:gd name="T30" fmla="*/ 16 w 32"/>
                <a:gd name="T31" fmla="*/ 6 h 16"/>
                <a:gd name="T32" fmla="*/ 16 w 32"/>
                <a:gd name="T3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6">
                  <a:moveTo>
                    <a:pt x="16" y="6"/>
                  </a:moveTo>
                  <a:cubicBezTo>
                    <a:pt x="16" y="6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5" y="2"/>
                    <a:pt x="15" y="2"/>
                  </a:cubicBezTo>
                  <a:cubicBezTo>
                    <a:pt x="13" y="2"/>
                    <a:pt x="12" y="0"/>
                    <a:pt x="10" y="2"/>
                  </a:cubicBezTo>
                  <a:cubicBezTo>
                    <a:pt x="10" y="2"/>
                    <a:pt x="8" y="3"/>
                    <a:pt x="9" y="4"/>
                  </a:cubicBezTo>
                  <a:cubicBezTo>
                    <a:pt x="10" y="4"/>
                    <a:pt x="11" y="5"/>
                    <a:pt x="12" y="4"/>
                  </a:cubicBezTo>
                  <a:cubicBezTo>
                    <a:pt x="10" y="5"/>
                    <a:pt x="5" y="6"/>
                    <a:pt x="10" y="8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4" y="11"/>
                    <a:pt x="0" y="15"/>
                    <a:pt x="1" y="15"/>
                  </a:cubicBezTo>
                  <a:cubicBezTo>
                    <a:pt x="3" y="16"/>
                    <a:pt x="6" y="16"/>
                    <a:pt x="8" y="15"/>
                  </a:cubicBezTo>
                  <a:cubicBezTo>
                    <a:pt x="11" y="13"/>
                    <a:pt x="14" y="13"/>
                    <a:pt x="17" y="14"/>
                  </a:cubicBezTo>
                  <a:cubicBezTo>
                    <a:pt x="21" y="14"/>
                    <a:pt x="24" y="13"/>
                    <a:pt x="28" y="12"/>
                  </a:cubicBezTo>
                  <a:cubicBezTo>
                    <a:pt x="30" y="11"/>
                    <a:pt x="32" y="8"/>
                    <a:pt x="29" y="7"/>
                  </a:cubicBezTo>
                  <a:cubicBezTo>
                    <a:pt x="27" y="6"/>
                    <a:pt x="24" y="2"/>
                    <a:pt x="22" y="3"/>
                  </a:cubicBezTo>
                  <a:cubicBezTo>
                    <a:pt x="20" y="3"/>
                    <a:pt x="18" y="6"/>
                    <a:pt x="16" y="6"/>
                  </a:cubicBezTo>
                  <a:cubicBezTo>
                    <a:pt x="15" y="6"/>
                    <a:pt x="17" y="6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408">
              <a:extLst>
                <a:ext uri="{FF2B5EF4-FFF2-40B4-BE49-F238E27FC236}">
                  <a16:creationId xmlns:a16="http://schemas.microsoft.com/office/drawing/2014/main" id="{1DF9140C-3462-7C4B-BEA1-81FC405FA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1964" y="3325295"/>
              <a:ext cx="239931" cy="135605"/>
            </a:xfrm>
            <a:custGeom>
              <a:avLst/>
              <a:gdLst>
                <a:gd name="T0" fmla="*/ 26 w 30"/>
                <a:gd name="T1" fmla="*/ 10 h 16"/>
                <a:gd name="T2" fmla="*/ 28 w 30"/>
                <a:gd name="T3" fmla="*/ 7 h 16"/>
                <a:gd name="T4" fmla="*/ 29 w 30"/>
                <a:gd name="T5" fmla="*/ 5 h 16"/>
                <a:gd name="T6" fmla="*/ 26 w 30"/>
                <a:gd name="T7" fmla="*/ 3 h 16"/>
                <a:gd name="T8" fmla="*/ 22 w 30"/>
                <a:gd name="T9" fmla="*/ 3 h 16"/>
                <a:gd name="T10" fmla="*/ 17 w 30"/>
                <a:gd name="T11" fmla="*/ 4 h 16"/>
                <a:gd name="T12" fmla="*/ 18 w 30"/>
                <a:gd name="T13" fmla="*/ 1 h 16"/>
                <a:gd name="T14" fmla="*/ 12 w 30"/>
                <a:gd name="T15" fmla="*/ 1 h 16"/>
                <a:gd name="T16" fmla="*/ 5 w 30"/>
                <a:gd name="T17" fmla="*/ 4 h 16"/>
                <a:gd name="T18" fmla="*/ 7 w 30"/>
                <a:gd name="T19" fmla="*/ 4 h 16"/>
                <a:gd name="T20" fmla="*/ 0 w 30"/>
                <a:gd name="T21" fmla="*/ 8 h 16"/>
                <a:gd name="T22" fmla="*/ 4 w 30"/>
                <a:gd name="T23" fmla="*/ 9 h 16"/>
                <a:gd name="T24" fmla="*/ 7 w 30"/>
                <a:gd name="T25" fmla="*/ 12 h 16"/>
                <a:gd name="T26" fmla="*/ 12 w 30"/>
                <a:gd name="T27" fmla="*/ 13 h 16"/>
                <a:gd name="T28" fmla="*/ 19 w 30"/>
                <a:gd name="T29" fmla="*/ 16 h 16"/>
                <a:gd name="T30" fmla="*/ 28 w 30"/>
                <a:gd name="T31" fmla="*/ 15 h 16"/>
                <a:gd name="T32" fmla="*/ 26 w 30"/>
                <a:gd name="T33" fmla="*/ 10 h 16"/>
                <a:gd name="T34" fmla="*/ 26 w 30"/>
                <a:gd name="T3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16">
                  <a:moveTo>
                    <a:pt x="26" y="10"/>
                  </a:moveTo>
                  <a:cubicBezTo>
                    <a:pt x="29" y="11"/>
                    <a:pt x="27" y="9"/>
                    <a:pt x="28" y="7"/>
                  </a:cubicBezTo>
                  <a:cubicBezTo>
                    <a:pt x="28" y="6"/>
                    <a:pt x="29" y="6"/>
                    <a:pt x="29" y="5"/>
                  </a:cubicBezTo>
                  <a:cubicBezTo>
                    <a:pt x="29" y="4"/>
                    <a:pt x="27" y="3"/>
                    <a:pt x="26" y="3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3"/>
                    <a:pt x="17" y="4"/>
                    <a:pt x="17" y="4"/>
                  </a:cubicBezTo>
                  <a:cubicBezTo>
                    <a:pt x="17" y="4"/>
                    <a:pt x="21" y="2"/>
                    <a:pt x="18" y="1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1" y="1"/>
                    <a:pt x="6" y="2"/>
                    <a:pt x="5" y="4"/>
                  </a:cubicBezTo>
                  <a:cubicBezTo>
                    <a:pt x="5" y="4"/>
                    <a:pt x="7" y="4"/>
                    <a:pt x="7" y="4"/>
                  </a:cubicBezTo>
                  <a:cubicBezTo>
                    <a:pt x="7" y="4"/>
                    <a:pt x="0" y="7"/>
                    <a:pt x="0" y="8"/>
                  </a:cubicBezTo>
                  <a:cubicBezTo>
                    <a:pt x="0" y="8"/>
                    <a:pt x="4" y="9"/>
                    <a:pt x="4" y="9"/>
                  </a:cubicBezTo>
                  <a:cubicBezTo>
                    <a:pt x="5" y="9"/>
                    <a:pt x="6" y="11"/>
                    <a:pt x="7" y="12"/>
                  </a:cubicBezTo>
                  <a:cubicBezTo>
                    <a:pt x="9" y="13"/>
                    <a:pt x="10" y="13"/>
                    <a:pt x="12" y="13"/>
                  </a:cubicBezTo>
                  <a:cubicBezTo>
                    <a:pt x="14" y="14"/>
                    <a:pt x="17" y="16"/>
                    <a:pt x="19" y="16"/>
                  </a:cubicBezTo>
                  <a:cubicBezTo>
                    <a:pt x="22" y="16"/>
                    <a:pt x="25" y="16"/>
                    <a:pt x="28" y="15"/>
                  </a:cubicBezTo>
                  <a:cubicBezTo>
                    <a:pt x="30" y="15"/>
                    <a:pt x="26" y="10"/>
                    <a:pt x="26" y="10"/>
                  </a:cubicBezTo>
                  <a:cubicBezTo>
                    <a:pt x="27" y="10"/>
                    <a:pt x="25" y="10"/>
                    <a:pt x="2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409">
              <a:extLst>
                <a:ext uri="{FF2B5EF4-FFF2-40B4-BE49-F238E27FC236}">
                  <a16:creationId xmlns:a16="http://schemas.microsoft.com/office/drawing/2014/main" id="{F89EAC46-6E7E-0745-A90A-CA48358A4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1075" y="3333950"/>
              <a:ext cx="119965" cy="43280"/>
            </a:xfrm>
            <a:custGeom>
              <a:avLst/>
              <a:gdLst>
                <a:gd name="T0" fmla="*/ 9 w 15"/>
                <a:gd name="T1" fmla="*/ 1 h 5"/>
                <a:gd name="T2" fmla="*/ 4 w 15"/>
                <a:gd name="T3" fmla="*/ 1 h 5"/>
                <a:gd name="T4" fmla="*/ 0 w 15"/>
                <a:gd name="T5" fmla="*/ 1 h 5"/>
                <a:gd name="T6" fmla="*/ 1 w 15"/>
                <a:gd name="T7" fmla="*/ 3 h 5"/>
                <a:gd name="T8" fmla="*/ 6 w 15"/>
                <a:gd name="T9" fmla="*/ 5 h 5"/>
                <a:gd name="T10" fmla="*/ 9 w 15"/>
                <a:gd name="T11" fmla="*/ 1 h 5"/>
                <a:gd name="T12" fmla="*/ 9 w 1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9" y="1"/>
                  </a:moveTo>
                  <a:cubicBezTo>
                    <a:pt x="8" y="1"/>
                    <a:pt x="6" y="1"/>
                    <a:pt x="4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3" y="4"/>
                    <a:pt x="4" y="5"/>
                    <a:pt x="6" y="5"/>
                  </a:cubicBezTo>
                  <a:cubicBezTo>
                    <a:pt x="8" y="5"/>
                    <a:pt x="15" y="2"/>
                    <a:pt x="9" y="1"/>
                  </a:cubicBezTo>
                  <a:cubicBezTo>
                    <a:pt x="8" y="1"/>
                    <a:pt x="10" y="2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410">
              <a:extLst>
                <a:ext uri="{FF2B5EF4-FFF2-40B4-BE49-F238E27FC236}">
                  <a16:creationId xmlns:a16="http://schemas.microsoft.com/office/drawing/2014/main" id="{20265E99-8C1C-3D46-BF57-B1AD85981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2886" y="3215658"/>
              <a:ext cx="201758" cy="135605"/>
            </a:xfrm>
            <a:custGeom>
              <a:avLst/>
              <a:gdLst>
                <a:gd name="T0" fmla="*/ 7 w 25"/>
                <a:gd name="T1" fmla="*/ 15 h 16"/>
                <a:gd name="T2" fmla="*/ 3 w 25"/>
                <a:gd name="T3" fmla="*/ 13 h 16"/>
                <a:gd name="T4" fmla="*/ 4 w 25"/>
                <a:gd name="T5" fmla="*/ 12 h 16"/>
                <a:gd name="T6" fmla="*/ 0 w 25"/>
                <a:gd name="T7" fmla="*/ 12 h 16"/>
                <a:gd name="T8" fmla="*/ 3 w 25"/>
                <a:gd name="T9" fmla="*/ 11 h 16"/>
                <a:gd name="T10" fmla="*/ 2 w 25"/>
                <a:gd name="T11" fmla="*/ 10 h 16"/>
                <a:gd name="T12" fmla="*/ 6 w 25"/>
                <a:gd name="T13" fmla="*/ 6 h 16"/>
                <a:gd name="T14" fmla="*/ 5 w 25"/>
                <a:gd name="T15" fmla="*/ 6 h 16"/>
                <a:gd name="T16" fmla="*/ 11 w 25"/>
                <a:gd name="T17" fmla="*/ 3 h 16"/>
                <a:gd name="T18" fmla="*/ 18 w 25"/>
                <a:gd name="T19" fmla="*/ 0 h 16"/>
                <a:gd name="T20" fmla="*/ 20 w 25"/>
                <a:gd name="T21" fmla="*/ 4 h 16"/>
                <a:gd name="T22" fmla="*/ 25 w 25"/>
                <a:gd name="T23" fmla="*/ 7 h 16"/>
                <a:gd name="T24" fmla="*/ 21 w 25"/>
                <a:gd name="T25" fmla="*/ 9 h 16"/>
                <a:gd name="T26" fmla="*/ 23 w 25"/>
                <a:gd name="T27" fmla="*/ 12 h 16"/>
                <a:gd name="T28" fmla="*/ 19 w 25"/>
                <a:gd name="T29" fmla="*/ 13 h 16"/>
                <a:gd name="T30" fmla="*/ 7 w 25"/>
                <a:gd name="T31" fmla="*/ 15 h 16"/>
                <a:gd name="T32" fmla="*/ 7 w 25"/>
                <a:gd name="T3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6">
                  <a:moveTo>
                    <a:pt x="7" y="15"/>
                  </a:moveTo>
                  <a:cubicBezTo>
                    <a:pt x="6" y="14"/>
                    <a:pt x="4" y="14"/>
                    <a:pt x="3" y="13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2"/>
                    <a:pt x="0" y="13"/>
                    <a:pt x="0" y="12"/>
                  </a:cubicBezTo>
                  <a:cubicBezTo>
                    <a:pt x="0" y="10"/>
                    <a:pt x="3" y="11"/>
                    <a:pt x="3" y="11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7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6" y="4"/>
                    <a:pt x="9" y="4"/>
                    <a:pt x="11" y="3"/>
                  </a:cubicBezTo>
                  <a:cubicBezTo>
                    <a:pt x="13" y="2"/>
                    <a:pt x="16" y="1"/>
                    <a:pt x="18" y="0"/>
                  </a:cubicBezTo>
                  <a:cubicBezTo>
                    <a:pt x="18" y="0"/>
                    <a:pt x="19" y="3"/>
                    <a:pt x="20" y="4"/>
                  </a:cubicBezTo>
                  <a:cubicBezTo>
                    <a:pt x="20" y="4"/>
                    <a:pt x="25" y="6"/>
                    <a:pt x="25" y="7"/>
                  </a:cubicBezTo>
                  <a:cubicBezTo>
                    <a:pt x="25" y="8"/>
                    <a:pt x="20" y="7"/>
                    <a:pt x="21" y="9"/>
                  </a:cubicBezTo>
                  <a:cubicBezTo>
                    <a:pt x="21" y="9"/>
                    <a:pt x="23" y="10"/>
                    <a:pt x="23" y="12"/>
                  </a:cubicBezTo>
                  <a:cubicBezTo>
                    <a:pt x="22" y="12"/>
                    <a:pt x="20" y="12"/>
                    <a:pt x="19" y="13"/>
                  </a:cubicBezTo>
                  <a:cubicBezTo>
                    <a:pt x="16" y="14"/>
                    <a:pt x="10" y="16"/>
                    <a:pt x="7" y="15"/>
                  </a:cubicBezTo>
                  <a:cubicBezTo>
                    <a:pt x="6" y="14"/>
                    <a:pt x="9" y="16"/>
                    <a:pt x="7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411">
              <a:extLst>
                <a:ext uri="{FF2B5EF4-FFF2-40B4-BE49-F238E27FC236}">
                  <a16:creationId xmlns:a16="http://schemas.microsoft.com/office/drawing/2014/main" id="{5B4DDB6A-96AA-7747-B4BC-8DFA432B8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9541" y="3749421"/>
              <a:ext cx="201758" cy="69244"/>
            </a:xfrm>
            <a:custGeom>
              <a:avLst/>
              <a:gdLst>
                <a:gd name="T0" fmla="*/ 5 w 25"/>
                <a:gd name="T1" fmla="*/ 3 h 8"/>
                <a:gd name="T2" fmla="*/ 3 w 25"/>
                <a:gd name="T3" fmla="*/ 1 h 8"/>
                <a:gd name="T4" fmla="*/ 1 w 25"/>
                <a:gd name="T5" fmla="*/ 2 h 8"/>
                <a:gd name="T6" fmla="*/ 2 w 25"/>
                <a:gd name="T7" fmla="*/ 4 h 8"/>
                <a:gd name="T8" fmla="*/ 5 w 25"/>
                <a:gd name="T9" fmla="*/ 6 h 8"/>
                <a:gd name="T10" fmla="*/ 16 w 25"/>
                <a:gd name="T11" fmla="*/ 8 h 8"/>
                <a:gd name="T12" fmla="*/ 24 w 25"/>
                <a:gd name="T13" fmla="*/ 5 h 8"/>
                <a:gd name="T14" fmla="*/ 23 w 25"/>
                <a:gd name="T15" fmla="*/ 6 h 8"/>
                <a:gd name="T16" fmla="*/ 20 w 25"/>
                <a:gd name="T17" fmla="*/ 4 h 8"/>
                <a:gd name="T18" fmla="*/ 15 w 25"/>
                <a:gd name="T19" fmla="*/ 4 h 8"/>
                <a:gd name="T20" fmla="*/ 10 w 25"/>
                <a:gd name="T21" fmla="*/ 2 h 8"/>
                <a:gd name="T22" fmla="*/ 5 w 2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8">
                  <a:moveTo>
                    <a:pt x="5" y="3"/>
                  </a:moveTo>
                  <a:cubicBezTo>
                    <a:pt x="4" y="3"/>
                    <a:pt x="4" y="1"/>
                    <a:pt x="3" y="1"/>
                  </a:cubicBezTo>
                  <a:cubicBezTo>
                    <a:pt x="3" y="0"/>
                    <a:pt x="1" y="2"/>
                    <a:pt x="1" y="2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6"/>
                    <a:pt x="5" y="6"/>
                  </a:cubicBezTo>
                  <a:cubicBezTo>
                    <a:pt x="9" y="7"/>
                    <a:pt x="12" y="8"/>
                    <a:pt x="16" y="8"/>
                  </a:cubicBezTo>
                  <a:cubicBezTo>
                    <a:pt x="17" y="8"/>
                    <a:pt x="25" y="7"/>
                    <a:pt x="24" y="5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2" y="6"/>
                    <a:pt x="21" y="5"/>
                    <a:pt x="20" y="4"/>
                  </a:cubicBezTo>
                  <a:cubicBezTo>
                    <a:pt x="19" y="4"/>
                    <a:pt x="17" y="3"/>
                    <a:pt x="15" y="4"/>
                  </a:cubicBezTo>
                  <a:cubicBezTo>
                    <a:pt x="14" y="4"/>
                    <a:pt x="12" y="2"/>
                    <a:pt x="10" y="2"/>
                  </a:cubicBezTo>
                  <a:cubicBezTo>
                    <a:pt x="8" y="2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412">
              <a:extLst>
                <a:ext uri="{FF2B5EF4-FFF2-40B4-BE49-F238E27FC236}">
                  <a16:creationId xmlns:a16="http://schemas.microsoft.com/office/drawing/2014/main" id="{A08CBD56-2E5E-FD48-B243-F838CAE59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3252" y="3885024"/>
              <a:ext cx="169042" cy="69244"/>
            </a:xfrm>
            <a:custGeom>
              <a:avLst/>
              <a:gdLst>
                <a:gd name="T0" fmla="*/ 2 w 21"/>
                <a:gd name="T1" fmla="*/ 6 h 8"/>
                <a:gd name="T2" fmla="*/ 8 w 21"/>
                <a:gd name="T3" fmla="*/ 6 h 8"/>
                <a:gd name="T4" fmla="*/ 14 w 21"/>
                <a:gd name="T5" fmla="*/ 8 h 8"/>
                <a:gd name="T6" fmla="*/ 19 w 21"/>
                <a:gd name="T7" fmla="*/ 7 h 8"/>
                <a:gd name="T8" fmla="*/ 17 w 21"/>
                <a:gd name="T9" fmla="*/ 4 h 8"/>
                <a:gd name="T10" fmla="*/ 7 w 21"/>
                <a:gd name="T11" fmla="*/ 2 h 8"/>
                <a:gd name="T12" fmla="*/ 4 w 21"/>
                <a:gd name="T13" fmla="*/ 5 h 8"/>
                <a:gd name="T14" fmla="*/ 2 w 21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8">
                  <a:moveTo>
                    <a:pt x="2" y="6"/>
                  </a:moveTo>
                  <a:cubicBezTo>
                    <a:pt x="5" y="6"/>
                    <a:pt x="6" y="6"/>
                    <a:pt x="8" y="6"/>
                  </a:cubicBezTo>
                  <a:cubicBezTo>
                    <a:pt x="10" y="7"/>
                    <a:pt x="12" y="7"/>
                    <a:pt x="14" y="8"/>
                  </a:cubicBezTo>
                  <a:cubicBezTo>
                    <a:pt x="16" y="8"/>
                    <a:pt x="18" y="8"/>
                    <a:pt x="19" y="7"/>
                  </a:cubicBezTo>
                  <a:cubicBezTo>
                    <a:pt x="21" y="6"/>
                    <a:pt x="18" y="5"/>
                    <a:pt x="17" y="4"/>
                  </a:cubicBezTo>
                  <a:cubicBezTo>
                    <a:pt x="14" y="2"/>
                    <a:pt x="11" y="0"/>
                    <a:pt x="7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0" y="6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413">
              <a:extLst>
                <a:ext uri="{FF2B5EF4-FFF2-40B4-BE49-F238E27FC236}">
                  <a16:creationId xmlns:a16="http://schemas.microsoft.com/office/drawing/2014/main" id="{6B903308-9B53-8C43-AE8D-F2A866F14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1431" y="3853290"/>
              <a:ext cx="65435" cy="40393"/>
            </a:xfrm>
            <a:custGeom>
              <a:avLst/>
              <a:gdLst>
                <a:gd name="T0" fmla="*/ 3 w 8"/>
                <a:gd name="T1" fmla="*/ 5 h 5"/>
                <a:gd name="T2" fmla="*/ 4 w 8"/>
                <a:gd name="T3" fmla="*/ 1 h 5"/>
                <a:gd name="T4" fmla="*/ 3 w 8"/>
                <a:gd name="T5" fmla="*/ 5 h 5"/>
                <a:gd name="T6" fmla="*/ 3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0" y="5"/>
                    <a:pt x="1" y="0"/>
                    <a:pt x="4" y="1"/>
                  </a:cubicBezTo>
                  <a:cubicBezTo>
                    <a:pt x="8" y="2"/>
                    <a:pt x="6" y="4"/>
                    <a:pt x="3" y="5"/>
                  </a:cubicBezTo>
                  <a:cubicBezTo>
                    <a:pt x="1" y="5"/>
                    <a:pt x="5" y="5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414">
              <a:extLst>
                <a:ext uri="{FF2B5EF4-FFF2-40B4-BE49-F238E27FC236}">
                  <a16:creationId xmlns:a16="http://schemas.microsoft.com/office/drawing/2014/main" id="{87923F7C-6AF4-4D43-AEC4-83B9395B0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732109"/>
              <a:ext cx="24538" cy="43280"/>
            </a:xfrm>
            <a:custGeom>
              <a:avLst/>
              <a:gdLst>
                <a:gd name="T0" fmla="*/ 1 w 3"/>
                <a:gd name="T1" fmla="*/ 3 h 5"/>
                <a:gd name="T2" fmla="*/ 3 w 3"/>
                <a:gd name="T3" fmla="*/ 1 h 5"/>
                <a:gd name="T4" fmla="*/ 1 w 3"/>
                <a:gd name="T5" fmla="*/ 5 h 5"/>
                <a:gd name="T6" fmla="*/ 1 w 3"/>
                <a:gd name="T7" fmla="*/ 3 h 5"/>
                <a:gd name="T8" fmla="*/ 1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3" y="2"/>
                    <a:pt x="2" y="5"/>
                    <a:pt x="1" y="5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415">
              <a:extLst>
                <a:ext uri="{FF2B5EF4-FFF2-40B4-BE49-F238E27FC236}">
                  <a16:creationId xmlns:a16="http://schemas.microsoft.com/office/drawing/2014/main" id="{122A1A90-43A5-0E43-8F68-3387215E2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859058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1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3"/>
                    <a:pt x="1" y="0"/>
                    <a:pt x="0" y="1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416">
              <a:extLst>
                <a:ext uri="{FF2B5EF4-FFF2-40B4-BE49-F238E27FC236}">
                  <a16:creationId xmlns:a16="http://schemas.microsoft.com/office/drawing/2014/main" id="{EFC9BB02-447E-AA44-8085-F524E0574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1465" y="3700373"/>
              <a:ext cx="338083" cy="135605"/>
            </a:xfrm>
            <a:custGeom>
              <a:avLst/>
              <a:gdLst>
                <a:gd name="T0" fmla="*/ 34 w 42"/>
                <a:gd name="T1" fmla="*/ 4 h 16"/>
                <a:gd name="T2" fmla="*/ 29 w 42"/>
                <a:gd name="T3" fmla="*/ 3 h 16"/>
                <a:gd name="T4" fmla="*/ 23 w 42"/>
                <a:gd name="T5" fmla="*/ 0 h 16"/>
                <a:gd name="T6" fmla="*/ 22 w 42"/>
                <a:gd name="T7" fmla="*/ 2 h 16"/>
                <a:gd name="T8" fmla="*/ 20 w 42"/>
                <a:gd name="T9" fmla="*/ 6 h 16"/>
                <a:gd name="T10" fmla="*/ 11 w 42"/>
                <a:gd name="T11" fmla="*/ 1 h 16"/>
                <a:gd name="T12" fmla="*/ 4 w 42"/>
                <a:gd name="T13" fmla="*/ 3 h 16"/>
                <a:gd name="T14" fmla="*/ 2 w 42"/>
                <a:gd name="T15" fmla="*/ 6 h 16"/>
                <a:gd name="T16" fmla="*/ 1 w 42"/>
                <a:gd name="T17" fmla="*/ 10 h 16"/>
                <a:gd name="T18" fmla="*/ 9 w 42"/>
                <a:gd name="T19" fmla="*/ 14 h 16"/>
                <a:gd name="T20" fmla="*/ 13 w 42"/>
                <a:gd name="T21" fmla="*/ 15 h 16"/>
                <a:gd name="T22" fmla="*/ 15 w 42"/>
                <a:gd name="T23" fmla="*/ 13 h 16"/>
                <a:gd name="T24" fmla="*/ 16 w 42"/>
                <a:gd name="T25" fmla="*/ 14 h 16"/>
                <a:gd name="T26" fmla="*/ 18 w 42"/>
                <a:gd name="T27" fmla="*/ 14 h 16"/>
                <a:gd name="T28" fmla="*/ 25 w 42"/>
                <a:gd name="T29" fmla="*/ 12 h 16"/>
                <a:gd name="T30" fmla="*/ 28 w 42"/>
                <a:gd name="T31" fmla="*/ 14 h 16"/>
                <a:gd name="T32" fmla="*/ 34 w 42"/>
                <a:gd name="T33" fmla="*/ 13 h 16"/>
                <a:gd name="T34" fmla="*/ 33 w 42"/>
                <a:gd name="T35" fmla="*/ 12 h 16"/>
                <a:gd name="T36" fmla="*/ 37 w 42"/>
                <a:gd name="T37" fmla="*/ 12 h 16"/>
                <a:gd name="T38" fmla="*/ 39 w 42"/>
                <a:gd name="T39" fmla="*/ 11 h 16"/>
                <a:gd name="T40" fmla="*/ 40 w 42"/>
                <a:gd name="T41" fmla="*/ 9 h 16"/>
                <a:gd name="T42" fmla="*/ 39 w 42"/>
                <a:gd name="T43" fmla="*/ 9 h 16"/>
                <a:gd name="T44" fmla="*/ 42 w 42"/>
                <a:gd name="T45" fmla="*/ 6 h 16"/>
                <a:gd name="T46" fmla="*/ 34 w 42"/>
                <a:gd name="T47" fmla="*/ 4 h 16"/>
                <a:gd name="T48" fmla="*/ 34 w 42"/>
                <a:gd name="T4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16">
                  <a:moveTo>
                    <a:pt x="34" y="4"/>
                  </a:moveTo>
                  <a:cubicBezTo>
                    <a:pt x="32" y="3"/>
                    <a:pt x="31" y="4"/>
                    <a:pt x="29" y="3"/>
                  </a:cubicBezTo>
                  <a:cubicBezTo>
                    <a:pt x="29" y="3"/>
                    <a:pt x="24" y="0"/>
                    <a:pt x="23" y="0"/>
                  </a:cubicBezTo>
                  <a:cubicBezTo>
                    <a:pt x="23" y="0"/>
                    <a:pt x="24" y="1"/>
                    <a:pt x="22" y="2"/>
                  </a:cubicBezTo>
                  <a:cubicBezTo>
                    <a:pt x="20" y="2"/>
                    <a:pt x="22" y="5"/>
                    <a:pt x="20" y="6"/>
                  </a:cubicBezTo>
                  <a:cubicBezTo>
                    <a:pt x="19" y="6"/>
                    <a:pt x="12" y="1"/>
                    <a:pt x="11" y="1"/>
                  </a:cubicBezTo>
                  <a:cubicBezTo>
                    <a:pt x="9" y="0"/>
                    <a:pt x="4" y="1"/>
                    <a:pt x="4" y="3"/>
                  </a:cubicBezTo>
                  <a:cubicBezTo>
                    <a:pt x="4" y="5"/>
                    <a:pt x="0" y="4"/>
                    <a:pt x="2" y="6"/>
                  </a:cubicBezTo>
                  <a:cubicBezTo>
                    <a:pt x="3" y="7"/>
                    <a:pt x="0" y="9"/>
                    <a:pt x="1" y="10"/>
                  </a:cubicBezTo>
                  <a:cubicBezTo>
                    <a:pt x="3" y="12"/>
                    <a:pt x="6" y="13"/>
                    <a:pt x="9" y="14"/>
                  </a:cubicBezTo>
                  <a:cubicBezTo>
                    <a:pt x="10" y="15"/>
                    <a:pt x="12" y="16"/>
                    <a:pt x="13" y="15"/>
                  </a:cubicBezTo>
                  <a:cubicBezTo>
                    <a:pt x="14" y="15"/>
                    <a:pt x="14" y="12"/>
                    <a:pt x="15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20" y="13"/>
                    <a:pt x="22" y="13"/>
                    <a:pt x="25" y="12"/>
                  </a:cubicBezTo>
                  <a:cubicBezTo>
                    <a:pt x="27" y="12"/>
                    <a:pt x="27" y="14"/>
                    <a:pt x="28" y="14"/>
                  </a:cubicBezTo>
                  <a:cubicBezTo>
                    <a:pt x="29" y="14"/>
                    <a:pt x="34" y="13"/>
                    <a:pt x="34" y="13"/>
                  </a:cubicBezTo>
                  <a:cubicBezTo>
                    <a:pt x="34" y="13"/>
                    <a:pt x="33" y="12"/>
                    <a:pt x="33" y="12"/>
                  </a:cubicBezTo>
                  <a:cubicBezTo>
                    <a:pt x="33" y="11"/>
                    <a:pt x="36" y="12"/>
                    <a:pt x="37" y="12"/>
                  </a:cubicBezTo>
                  <a:cubicBezTo>
                    <a:pt x="37" y="12"/>
                    <a:pt x="39" y="12"/>
                    <a:pt x="39" y="11"/>
                  </a:cubicBezTo>
                  <a:cubicBezTo>
                    <a:pt x="39" y="10"/>
                    <a:pt x="40" y="9"/>
                    <a:pt x="40" y="9"/>
                  </a:cubicBezTo>
                  <a:cubicBezTo>
                    <a:pt x="40" y="9"/>
                    <a:pt x="40" y="9"/>
                    <a:pt x="39" y="9"/>
                  </a:cubicBezTo>
                  <a:cubicBezTo>
                    <a:pt x="39" y="8"/>
                    <a:pt x="42" y="7"/>
                    <a:pt x="42" y="6"/>
                  </a:cubicBezTo>
                  <a:cubicBezTo>
                    <a:pt x="41" y="5"/>
                    <a:pt x="36" y="4"/>
                    <a:pt x="34" y="4"/>
                  </a:cubicBezTo>
                  <a:cubicBezTo>
                    <a:pt x="32" y="3"/>
                    <a:pt x="36" y="4"/>
                    <a:pt x="3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417">
              <a:extLst>
                <a:ext uri="{FF2B5EF4-FFF2-40B4-BE49-F238E27FC236}">
                  <a16:creationId xmlns:a16="http://schemas.microsoft.com/office/drawing/2014/main" id="{BB680965-08DA-D948-9395-9969402BF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7" y="3740766"/>
              <a:ext cx="62708" cy="69244"/>
            </a:xfrm>
            <a:custGeom>
              <a:avLst/>
              <a:gdLst>
                <a:gd name="T0" fmla="*/ 7 w 8"/>
                <a:gd name="T1" fmla="*/ 6 h 8"/>
                <a:gd name="T2" fmla="*/ 4 w 8"/>
                <a:gd name="T3" fmla="*/ 0 h 8"/>
                <a:gd name="T4" fmla="*/ 6 w 8"/>
                <a:gd name="T5" fmla="*/ 2 h 8"/>
                <a:gd name="T6" fmla="*/ 7 w 8"/>
                <a:gd name="T7" fmla="*/ 6 h 8"/>
                <a:gd name="T8" fmla="*/ 7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6"/>
                  </a:moveTo>
                  <a:cubicBezTo>
                    <a:pt x="6" y="7"/>
                    <a:pt x="0" y="1"/>
                    <a:pt x="4" y="0"/>
                  </a:cubicBezTo>
                  <a:cubicBezTo>
                    <a:pt x="5" y="0"/>
                    <a:pt x="8" y="0"/>
                    <a:pt x="6" y="2"/>
                  </a:cubicBezTo>
                  <a:cubicBezTo>
                    <a:pt x="3" y="4"/>
                    <a:pt x="7" y="4"/>
                    <a:pt x="7" y="6"/>
                  </a:cubicBezTo>
                  <a:cubicBezTo>
                    <a:pt x="6" y="8"/>
                    <a:pt x="7" y="5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418">
              <a:extLst>
                <a:ext uri="{FF2B5EF4-FFF2-40B4-BE49-F238E27FC236}">
                  <a16:creationId xmlns:a16="http://schemas.microsoft.com/office/drawing/2014/main" id="{EE4B28A1-325E-4B43-ACE4-9B874B4CA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2014" y="4199512"/>
              <a:ext cx="87246" cy="51932"/>
            </a:xfrm>
            <a:custGeom>
              <a:avLst/>
              <a:gdLst>
                <a:gd name="T0" fmla="*/ 3 w 11"/>
                <a:gd name="T1" fmla="*/ 4 h 6"/>
                <a:gd name="T2" fmla="*/ 1 w 11"/>
                <a:gd name="T3" fmla="*/ 1 h 6"/>
                <a:gd name="T4" fmla="*/ 6 w 11"/>
                <a:gd name="T5" fmla="*/ 1 h 6"/>
                <a:gd name="T6" fmla="*/ 3 w 11"/>
                <a:gd name="T7" fmla="*/ 4 h 6"/>
                <a:gd name="T8" fmla="*/ 3 w 11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1" y="3"/>
                    <a:pt x="0" y="3"/>
                    <a:pt x="1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11" y="2"/>
                    <a:pt x="6" y="6"/>
                    <a:pt x="3" y="4"/>
                  </a:cubicBezTo>
                  <a:cubicBezTo>
                    <a:pt x="2" y="3"/>
                    <a:pt x="4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419">
              <a:extLst>
                <a:ext uri="{FF2B5EF4-FFF2-40B4-BE49-F238E27FC236}">
                  <a16:creationId xmlns:a16="http://schemas.microsoft.com/office/drawing/2014/main" id="{64B11D4A-E00A-6840-BF53-1E7218ABB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4943899"/>
              <a:ext cx="49075" cy="43280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1 h 5"/>
                <a:gd name="T4" fmla="*/ 2 w 6"/>
                <a:gd name="T5" fmla="*/ 1 h 5"/>
                <a:gd name="T6" fmla="*/ 1 w 6"/>
                <a:gd name="T7" fmla="*/ 3 h 5"/>
                <a:gd name="T8" fmla="*/ 0 w 6"/>
                <a:gd name="T9" fmla="*/ 4 h 5"/>
                <a:gd name="T10" fmla="*/ 5 w 6"/>
                <a:gd name="T11" fmla="*/ 2 h 5"/>
                <a:gd name="T12" fmla="*/ 5 w 6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0" y="5"/>
                    <a:pt x="0" y="4"/>
                  </a:cubicBezTo>
                  <a:cubicBezTo>
                    <a:pt x="0" y="4"/>
                    <a:pt x="5" y="2"/>
                    <a:pt x="5" y="2"/>
                  </a:cubicBezTo>
                  <a:cubicBezTo>
                    <a:pt x="6" y="2"/>
                    <a:pt x="3" y="3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420">
              <a:extLst>
                <a:ext uri="{FF2B5EF4-FFF2-40B4-BE49-F238E27FC236}">
                  <a16:creationId xmlns:a16="http://schemas.microsoft.com/office/drawing/2014/main" id="{E7CB67F6-55D9-1940-8040-00B5D40BA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9643" y="5192028"/>
              <a:ext cx="40896" cy="23081"/>
            </a:xfrm>
            <a:custGeom>
              <a:avLst/>
              <a:gdLst>
                <a:gd name="T0" fmla="*/ 3 w 5"/>
                <a:gd name="T1" fmla="*/ 3 h 3"/>
                <a:gd name="T2" fmla="*/ 3 w 5"/>
                <a:gd name="T3" fmla="*/ 0 h 3"/>
                <a:gd name="T4" fmla="*/ 3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1" y="3"/>
                    <a:pt x="0" y="1"/>
                    <a:pt x="3" y="0"/>
                  </a:cubicBezTo>
                  <a:cubicBezTo>
                    <a:pt x="5" y="0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421">
              <a:extLst>
                <a:ext uri="{FF2B5EF4-FFF2-40B4-BE49-F238E27FC236}">
                  <a16:creationId xmlns:a16="http://schemas.microsoft.com/office/drawing/2014/main" id="{C03728BF-1E2A-C240-866A-CF4195E3B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9434" y="5445925"/>
              <a:ext cx="40896" cy="40393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5 h 5"/>
                <a:gd name="T4" fmla="*/ 4 w 5"/>
                <a:gd name="T5" fmla="*/ 3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1"/>
                    <a:pt x="0" y="5"/>
                    <a:pt x="1" y="5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422">
              <a:extLst>
                <a:ext uri="{FF2B5EF4-FFF2-40B4-BE49-F238E27FC236}">
                  <a16:creationId xmlns:a16="http://schemas.microsoft.com/office/drawing/2014/main" id="{5929EFC9-EB77-1646-B8CB-29B76E730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4897" y="5512284"/>
              <a:ext cx="16360" cy="865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423">
              <a:extLst>
                <a:ext uri="{FF2B5EF4-FFF2-40B4-BE49-F238E27FC236}">
                  <a16:creationId xmlns:a16="http://schemas.microsoft.com/office/drawing/2014/main" id="{10B113D2-E290-0540-B7BF-38C64FB90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3113" y="5647889"/>
              <a:ext cx="24538" cy="8655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2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424">
              <a:extLst>
                <a:ext uri="{FF2B5EF4-FFF2-40B4-BE49-F238E27FC236}">
                  <a16:creationId xmlns:a16="http://schemas.microsoft.com/office/drawing/2014/main" id="{15333978-FCAC-1946-8A37-466771200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7684" y="5691167"/>
              <a:ext cx="57256" cy="34623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7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425">
              <a:extLst>
                <a:ext uri="{FF2B5EF4-FFF2-40B4-BE49-F238E27FC236}">
                  <a16:creationId xmlns:a16="http://schemas.microsoft.com/office/drawing/2014/main" id="{53067513-8BA5-4749-A2CA-E93EF1916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4975" y="5725790"/>
              <a:ext cx="46350" cy="31739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3 h 4"/>
                <a:gd name="T4" fmla="*/ 5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5" y="0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426">
              <a:extLst>
                <a:ext uri="{FF2B5EF4-FFF2-40B4-BE49-F238E27FC236}">
                  <a16:creationId xmlns:a16="http://schemas.microsoft.com/office/drawing/2014/main" id="{86971BA0-4A9B-5E47-B6B1-5168AE85A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4079" y="5751756"/>
              <a:ext cx="40896" cy="40393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4 w 5"/>
                <a:gd name="T5" fmla="*/ 0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0" y="4"/>
                    <a:pt x="0" y="4"/>
                  </a:cubicBezTo>
                  <a:cubicBezTo>
                    <a:pt x="2" y="5"/>
                    <a:pt x="4" y="0"/>
                    <a:pt x="4" y="0"/>
                  </a:cubicBezTo>
                  <a:cubicBezTo>
                    <a:pt x="4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427">
              <a:extLst>
                <a:ext uri="{FF2B5EF4-FFF2-40B4-BE49-F238E27FC236}">
                  <a16:creationId xmlns:a16="http://schemas.microsoft.com/office/drawing/2014/main" id="{03ABFC84-8BCB-554E-B664-3A0F9DEB1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5898" y="5809461"/>
              <a:ext cx="8179" cy="865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428">
              <a:extLst>
                <a:ext uri="{FF2B5EF4-FFF2-40B4-BE49-F238E27FC236}">
                  <a16:creationId xmlns:a16="http://schemas.microsoft.com/office/drawing/2014/main" id="{91E85051-B11B-D946-856E-15C99C6AC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5001" y="5774837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0 w 5"/>
                <a:gd name="T3" fmla="*/ 4 h 4"/>
                <a:gd name="T4" fmla="*/ 4 w 5"/>
                <a:gd name="T5" fmla="*/ 1 h 4"/>
                <a:gd name="T6" fmla="*/ 4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2" y="2"/>
                    <a:pt x="0" y="3"/>
                    <a:pt x="0" y="4"/>
                  </a:cubicBezTo>
                  <a:cubicBezTo>
                    <a:pt x="0" y="4"/>
                    <a:pt x="4" y="1"/>
                    <a:pt x="4" y="1"/>
                  </a:cubicBezTo>
                  <a:cubicBezTo>
                    <a:pt x="3" y="1"/>
                    <a:pt x="5" y="0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429">
              <a:extLst>
                <a:ext uri="{FF2B5EF4-FFF2-40B4-BE49-F238E27FC236}">
                  <a16:creationId xmlns:a16="http://schemas.microsoft.com/office/drawing/2014/main" id="{F63DE0F1-E436-7548-BD0E-8E25C6768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0541" y="6089326"/>
              <a:ext cx="16360" cy="25966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3"/>
                    <a:pt x="1" y="3"/>
                  </a:cubicBezTo>
                  <a:cubicBezTo>
                    <a:pt x="2" y="3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B77CF630-6454-694B-A854-EF5A187A13AD}"/>
                </a:ext>
              </a:extLst>
            </p:cNvPr>
            <p:cNvGrpSpPr/>
            <p:nvPr/>
          </p:nvGrpSpPr>
          <p:grpSpPr>
            <a:xfrm>
              <a:off x="16926084" y="5725790"/>
              <a:ext cx="597095" cy="600124"/>
              <a:chOff x="5961121" y="2686387"/>
              <a:chExt cx="288233" cy="273757"/>
            </a:xfrm>
            <a:grpFill/>
          </p:grpSpPr>
          <p:sp>
            <p:nvSpPr>
              <p:cNvPr id="398" name="Freeform 430">
                <a:extLst>
                  <a:ext uri="{FF2B5EF4-FFF2-40B4-BE49-F238E27FC236}">
                    <a16:creationId xmlns:a16="http://schemas.microsoft.com/office/drawing/2014/main" id="{A9560B66-2927-C943-A939-D1D5CFCC3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902" y="2686387"/>
                <a:ext cx="118452" cy="100026"/>
              </a:xfrm>
              <a:custGeom>
                <a:avLst/>
                <a:gdLst>
                  <a:gd name="T0" fmla="*/ 28 w 31"/>
                  <a:gd name="T1" fmla="*/ 10 h 26"/>
                  <a:gd name="T2" fmla="*/ 29 w 31"/>
                  <a:gd name="T3" fmla="*/ 7 h 26"/>
                  <a:gd name="T4" fmla="*/ 27 w 31"/>
                  <a:gd name="T5" fmla="*/ 10 h 26"/>
                  <a:gd name="T6" fmla="*/ 20 w 31"/>
                  <a:gd name="T7" fmla="*/ 8 h 26"/>
                  <a:gd name="T8" fmla="*/ 11 w 31"/>
                  <a:gd name="T9" fmla="*/ 1 h 26"/>
                  <a:gd name="T10" fmla="*/ 11 w 31"/>
                  <a:gd name="T11" fmla="*/ 5 h 26"/>
                  <a:gd name="T12" fmla="*/ 9 w 31"/>
                  <a:gd name="T13" fmla="*/ 11 h 26"/>
                  <a:gd name="T14" fmla="*/ 7 w 31"/>
                  <a:gd name="T15" fmla="*/ 14 h 26"/>
                  <a:gd name="T16" fmla="*/ 4 w 31"/>
                  <a:gd name="T17" fmla="*/ 14 h 26"/>
                  <a:gd name="T18" fmla="*/ 5 w 31"/>
                  <a:gd name="T19" fmla="*/ 16 h 26"/>
                  <a:gd name="T20" fmla="*/ 1 w 31"/>
                  <a:gd name="T21" fmla="*/ 18 h 26"/>
                  <a:gd name="T22" fmla="*/ 2 w 31"/>
                  <a:gd name="T23" fmla="*/ 23 h 26"/>
                  <a:gd name="T24" fmla="*/ 4 w 31"/>
                  <a:gd name="T25" fmla="*/ 25 h 26"/>
                  <a:gd name="T26" fmla="*/ 6 w 31"/>
                  <a:gd name="T27" fmla="*/ 23 h 26"/>
                  <a:gd name="T28" fmla="*/ 7 w 31"/>
                  <a:gd name="T29" fmla="*/ 23 h 26"/>
                  <a:gd name="T30" fmla="*/ 4 w 31"/>
                  <a:gd name="T31" fmla="*/ 20 h 26"/>
                  <a:gd name="T32" fmla="*/ 7 w 31"/>
                  <a:gd name="T33" fmla="*/ 19 h 26"/>
                  <a:gd name="T34" fmla="*/ 12 w 31"/>
                  <a:gd name="T35" fmla="*/ 18 h 26"/>
                  <a:gd name="T36" fmla="*/ 17 w 31"/>
                  <a:gd name="T37" fmla="*/ 21 h 26"/>
                  <a:gd name="T38" fmla="*/ 21 w 31"/>
                  <a:gd name="T39" fmla="*/ 16 h 26"/>
                  <a:gd name="T40" fmla="*/ 31 w 31"/>
                  <a:gd name="T41" fmla="*/ 14 h 26"/>
                  <a:gd name="T42" fmla="*/ 29 w 31"/>
                  <a:gd name="T43" fmla="*/ 12 h 26"/>
                  <a:gd name="T44" fmla="*/ 28 w 31"/>
                  <a:gd name="T45" fmla="*/ 10 h 26"/>
                  <a:gd name="T46" fmla="*/ 28 w 31"/>
                  <a:gd name="T4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26">
                    <a:moveTo>
                      <a:pt x="28" y="10"/>
                    </a:moveTo>
                    <a:cubicBezTo>
                      <a:pt x="28" y="10"/>
                      <a:pt x="29" y="8"/>
                      <a:pt x="29" y="7"/>
                    </a:cubicBezTo>
                    <a:cubicBezTo>
                      <a:pt x="29" y="8"/>
                      <a:pt x="27" y="10"/>
                      <a:pt x="27" y="10"/>
                    </a:cubicBezTo>
                    <a:cubicBezTo>
                      <a:pt x="25" y="10"/>
                      <a:pt x="21" y="9"/>
                      <a:pt x="20" y="8"/>
                    </a:cubicBezTo>
                    <a:cubicBezTo>
                      <a:pt x="17" y="7"/>
                      <a:pt x="15" y="2"/>
                      <a:pt x="11" y="1"/>
                    </a:cubicBezTo>
                    <a:cubicBezTo>
                      <a:pt x="9" y="0"/>
                      <a:pt x="10" y="4"/>
                      <a:pt x="11" y="5"/>
                    </a:cubicBezTo>
                    <a:cubicBezTo>
                      <a:pt x="11" y="7"/>
                      <a:pt x="10" y="9"/>
                      <a:pt x="9" y="11"/>
                    </a:cubicBezTo>
                    <a:cubicBezTo>
                      <a:pt x="8" y="12"/>
                      <a:pt x="10" y="15"/>
                      <a:pt x="7" y="14"/>
                    </a:cubicBezTo>
                    <a:cubicBezTo>
                      <a:pt x="7" y="14"/>
                      <a:pt x="5" y="13"/>
                      <a:pt x="4" y="14"/>
                    </a:cubicBezTo>
                    <a:cubicBezTo>
                      <a:pt x="4" y="15"/>
                      <a:pt x="5" y="16"/>
                      <a:pt x="5" y="16"/>
                    </a:cubicBezTo>
                    <a:cubicBezTo>
                      <a:pt x="5" y="16"/>
                      <a:pt x="2" y="18"/>
                      <a:pt x="1" y="18"/>
                    </a:cubicBezTo>
                    <a:cubicBezTo>
                      <a:pt x="0" y="20"/>
                      <a:pt x="3" y="21"/>
                      <a:pt x="2" y="23"/>
                    </a:cubicBezTo>
                    <a:cubicBezTo>
                      <a:pt x="1" y="24"/>
                      <a:pt x="3" y="26"/>
                      <a:pt x="4" y="25"/>
                    </a:cubicBezTo>
                    <a:cubicBezTo>
                      <a:pt x="5" y="24"/>
                      <a:pt x="5" y="23"/>
                      <a:pt x="6" y="23"/>
                    </a:cubicBezTo>
                    <a:cubicBezTo>
                      <a:pt x="6" y="23"/>
                      <a:pt x="7" y="24"/>
                      <a:pt x="7" y="23"/>
                    </a:cubicBezTo>
                    <a:cubicBezTo>
                      <a:pt x="7" y="22"/>
                      <a:pt x="5" y="21"/>
                      <a:pt x="4" y="20"/>
                    </a:cubicBezTo>
                    <a:cubicBezTo>
                      <a:pt x="3" y="18"/>
                      <a:pt x="7" y="19"/>
                      <a:pt x="7" y="19"/>
                    </a:cubicBezTo>
                    <a:cubicBezTo>
                      <a:pt x="9" y="19"/>
                      <a:pt x="10" y="17"/>
                      <a:pt x="12" y="18"/>
                    </a:cubicBezTo>
                    <a:cubicBezTo>
                      <a:pt x="14" y="19"/>
                      <a:pt x="15" y="20"/>
                      <a:pt x="17" y="21"/>
                    </a:cubicBezTo>
                    <a:cubicBezTo>
                      <a:pt x="20" y="23"/>
                      <a:pt x="19" y="17"/>
                      <a:pt x="21" y="16"/>
                    </a:cubicBezTo>
                    <a:cubicBezTo>
                      <a:pt x="21" y="16"/>
                      <a:pt x="31" y="16"/>
                      <a:pt x="31" y="14"/>
                    </a:cubicBezTo>
                    <a:cubicBezTo>
                      <a:pt x="30" y="13"/>
                      <a:pt x="27" y="15"/>
                      <a:pt x="29" y="12"/>
                    </a:cubicBezTo>
                    <a:cubicBezTo>
                      <a:pt x="30" y="11"/>
                      <a:pt x="27" y="12"/>
                      <a:pt x="28" y="10"/>
                    </a:cubicBezTo>
                    <a:cubicBezTo>
                      <a:pt x="29" y="7"/>
                      <a:pt x="28" y="11"/>
                      <a:pt x="28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9" name="Freeform 431">
                <a:extLst>
                  <a:ext uri="{FF2B5EF4-FFF2-40B4-BE49-F238E27FC236}">
                    <a16:creationId xmlns:a16="http://schemas.microsoft.com/office/drawing/2014/main" id="{E4C0934F-D74B-D548-93D3-2F15F7C4F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1121" y="2778517"/>
                <a:ext cx="215847" cy="181627"/>
              </a:xfrm>
              <a:custGeom>
                <a:avLst/>
                <a:gdLst>
                  <a:gd name="T0" fmla="*/ 52 w 56"/>
                  <a:gd name="T1" fmla="*/ 1 h 47"/>
                  <a:gd name="T2" fmla="*/ 51 w 56"/>
                  <a:gd name="T3" fmla="*/ 1 h 47"/>
                  <a:gd name="T4" fmla="*/ 52 w 56"/>
                  <a:gd name="T5" fmla="*/ 3 h 47"/>
                  <a:gd name="T6" fmla="*/ 49 w 56"/>
                  <a:gd name="T7" fmla="*/ 3 h 47"/>
                  <a:gd name="T8" fmla="*/ 47 w 56"/>
                  <a:gd name="T9" fmla="*/ 5 h 47"/>
                  <a:gd name="T10" fmla="*/ 45 w 56"/>
                  <a:gd name="T11" fmla="*/ 6 h 47"/>
                  <a:gd name="T12" fmla="*/ 46 w 56"/>
                  <a:gd name="T13" fmla="*/ 7 h 47"/>
                  <a:gd name="T14" fmla="*/ 46 w 56"/>
                  <a:gd name="T15" fmla="*/ 10 h 47"/>
                  <a:gd name="T16" fmla="*/ 46 w 56"/>
                  <a:gd name="T17" fmla="*/ 13 h 47"/>
                  <a:gd name="T18" fmla="*/ 41 w 56"/>
                  <a:gd name="T19" fmla="*/ 22 h 47"/>
                  <a:gd name="T20" fmla="*/ 36 w 56"/>
                  <a:gd name="T21" fmla="*/ 27 h 47"/>
                  <a:gd name="T22" fmla="*/ 31 w 56"/>
                  <a:gd name="T23" fmla="*/ 27 h 47"/>
                  <a:gd name="T24" fmla="*/ 32 w 56"/>
                  <a:gd name="T25" fmla="*/ 24 h 47"/>
                  <a:gd name="T26" fmla="*/ 30 w 56"/>
                  <a:gd name="T27" fmla="*/ 25 h 47"/>
                  <a:gd name="T28" fmla="*/ 29 w 56"/>
                  <a:gd name="T29" fmla="*/ 27 h 47"/>
                  <a:gd name="T30" fmla="*/ 25 w 56"/>
                  <a:gd name="T31" fmla="*/ 33 h 47"/>
                  <a:gd name="T32" fmla="*/ 25 w 56"/>
                  <a:gd name="T33" fmla="*/ 34 h 47"/>
                  <a:gd name="T34" fmla="*/ 23 w 56"/>
                  <a:gd name="T35" fmla="*/ 36 h 47"/>
                  <a:gd name="T36" fmla="*/ 21 w 56"/>
                  <a:gd name="T37" fmla="*/ 35 h 47"/>
                  <a:gd name="T38" fmla="*/ 17 w 56"/>
                  <a:gd name="T39" fmla="*/ 35 h 47"/>
                  <a:gd name="T40" fmla="*/ 9 w 56"/>
                  <a:gd name="T41" fmla="*/ 36 h 47"/>
                  <a:gd name="T42" fmla="*/ 2 w 56"/>
                  <a:gd name="T43" fmla="*/ 42 h 47"/>
                  <a:gd name="T44" fmla="*/ 1 w 56"/>
                  <a:gd name="T45" fmla="*/ 44 h 47"/>
                  <a:gd name="T46" fmla="*/ 3 w 56"/>
                  <a:gd name="T47" fmla="*/ 43 h 47"/>
                  <a:gd name="T48" fmla="*/ 5 w 56"/>
                  <a:gd name="T49" fmla="*/ 44 h 47"/>
                  <a:gd name="T50" fmla="*/ 22 w 56"/>
                  <a:gd name="T51" fmla="*/ 40 h 47"/>
                  <a:gd name="T52" fmla="*/ 21 w 56"/>
                  <a:gd name="T53" fmla="*/ 43 h 47"/>
                  <a:gd name="T54" fmla="*/ 24 w 56"/>
                  <a:gd name="T55" fmla="*/ 47 h 47"/>
                  <a:gd name="T56" fmla="*/ 27 w 56"/>
                  <a:gd name="T57" fmla="*/ 44 h 47"/>
                  <a:gd name="T58" fmla="*/ 30 w 56"/>
                  <a:gd name="T59" fmla="*/ 43 h 47"/>
                  <a:gd name="T60" fmla="*/ 31 w 56"/>
                  <a:gd name="T61" fmla="*/ 40 h 47"/>
                  <a:gd name="T62" fmla="*/ 38 w 56"/>
                  <a:gd name="T63" fmla="*/ 39 h 47"/>
                  <a:gd name="T64" fmla="*/ 41 w 56"/>
                  <a:gd name="T65" fmla="*/ 40 h 47"/>
                  <a:gd name="T66" fmla="*/ 43 w 56"/>
                  <a:gd name="T67" fmla="*/ 37 h 47"/>
                  <a:gd name="T68" fmla="*/ 45 w 56"/>
                  <a:gd name="T69" fmla="*/ 35 h 47"/>
                  <a:gd name="T70" fmla="*/ 46 w 56"/>
                  <a:gd name="T71" fmla="*/ 38 h 47"/>
                  <a:gd name="T72" fmla="*/ 48 w 56"/>
                  <a:gd name="T73" fmla="*/ 37 h 47"/>
                  <a:gd name="T74" fmla="*/ 49 w 56"/>
                  <a:gd name="T75" fmla="*/ 35 h 47"/>
                  <a:gd name="T76" fmla="*/ 49 w 56"/>
                  <a:gd name="T77" fmla="*/ 32 h 47"/>
                  <a:gd name="T78" fmla="*/ 51 w 56"/>
                  <a:gd name="T79" fmla="*/ 26 h 47"/>
                  <a:gd name="T80" fmla="*/ 51 w 56"/>
                  <a:gd name="T81" fmla="*/ 19 h 47"/>
                  <a:gd name="T82" fmla="*/ 53 w 56"/>
                  <a:gd name="T83" fmla="*/ 19 h 47"/>
                  <a:gd name="T84" fmla="*/ 55 w 56"/>
                  <a:gd name="T85" fmla="*/ 17 h 47"/>
                  <a:gd name="T86" fmla="*/ 55 w 56"/>
                  <a:gd name="T87" fmla="*/ 9 h 47"/>
                  <a:gd name="T88" fmla="*/ 52 w 56"/>
                  <a:gd name="T89" fmla="*/ 1 h 47"/>
                  <a:gd name="T90" fmla="*/ 52 w 56"/>
                  <a:gd name="T9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" h="47">
                    <a:moveTo>
                      <a:pt x="52" y="1"/>
                    </a:moveTo>
                    <a:cubicBezTo>
                      <a:pt x="51" y="1"/>
                      <a:pt x="51" y="0"/>
                      <a:pt x="51" y="1"/>
                    </a:cubicBezTo>
                    <a:cubicBezTo>
                      <a:pt x="49" y="2"/>
                      <a:pt x="51" y="2"/>
                      <a:pt x="52" y="3"/>
                    </a:cubicBezTo>
                    <a:cubicBezTo>
                      <a:pt x="53" y="4"/>
                      <a:pt x="50" y="5"/>
                      <a:pt x="49" y="3"/>
                    </a:cubicBezTo>
                    <a:cubicBezTo>
                      <a:pt x="48" y="1"/>
                      <a:pt x="47" y="4"/>
                      <a:pt x="47" y="5"/>
                    </a:cubicBezTo>
                    <a:cubicBezTo>
                      <a:pt x="46" y="5"/>
                      <a:pt x="45" y="6"/>
                      <a:pt x="45" y="6"/>
                    </a:cubicBezTo>
                    <a:cubicBezTo>
                      <a:pt x="45" y="8"/>
                      <a:pt x="46" y="7"/>
                      <a:pt x="46" y="7"/>
                    </a:cubicBezTo>
                    <a:cubicBezTo>
                      <a:pt x="46" y="8"/>
                      <a:pt x="46" y="9"/>
                      <a:pt x="46" y="10"/>
                    </a:cubicBezTo>
                    <a:cubicBezTo>
                      <a:pt x="46" y="11"/>
                      <a:pt x="47" y="11"/>
                      <a:pt x="46" y="13"/>
                    </a:cubicBezTo>
                    <a:cubicBezTo>
                      <a:pt x="44" y="16"/>
                      <a:pt x="43" y="19"/>
                      <a:pt x="41" y="22"/>
                    </a:cubicBezTo>
                    <a:cubicBezTo>
                      <a:pt x="40" y="23"/>
                      <a:pt x="37" y="27"/>
                      <a:pt x="36" y="27"/>
                    </a:cubicBezTo>
                    <a:cubicBezTo>
                      <a:pt x="34" y="27"/>
                      <a:pt x="32" y="28"/>
                      <a:pt x="31" y="27"/>
                    </a:cubicBezTo>
                    <a:cubicBezTo>
                      <a:pt x="30" y="26"/>
                      <a:pt x="32" y="25"/>
                      <a:pt x="32" y="24"/>
                    </a:cubicBezTo>
                    <a:cubicBezTo>
                      <a:pt x="33" y="23"/>
                      <a:pt x="30" y="25"/>
                      <a:pt x="30" y="25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30"/>
                      <a:pt x="26" y="31"/>
                      <a:pt x="25" y="33"/>
                    </a:cubicBezTo>
                    <a:cubicBezTo>
                      <a:pt x="25" y="33"/>
                      <a:pt x="25" y="34"/>
                      <a:pt x="25" y="34"/>
                    </a:cubicBezTo>
                    <a:cubicBezTo>
                      <a:pt x="25" y="35"/>
                      <a:pt x="23" y="36"/>
                      <a:pt x="23" y="36"/>
                    </a:cubicBezTo>
                    <a:cubicBezTo>
                      <a:pt x="22" y="36"/>
                      <a:pt x="23" y="35"/>
                      <a:pt x="21" y="35"/>
                    </a:cubicBezTo>
                    <a:cubicBezTo>
                      <a:pt x="20" y="35"/>
                      <a:pt x="19" y="35"/>
                      <a:pt x="17" y="35"/>
                    </a:cubicBezTo>
                    <a:cubicBezTo>
                      <a:pt x="14" y="36"/>
                      <a:pt x="12" y="35"/>
                      <a:pt x="9" y="36"/>
                    </a:cubicBezTo>
                    <a:cubicBezTo>
                      <a:pt x="7" y="38"/>
                      <a:pt x="4" y="40"/>
                      <a:pt x="2" y="42"/>
                    </a:cubicBezTo>
                    <a:cubicBezTo>
                      <a:pt x="0" y="42"/>
                      <a:pt x="0" y="45"/>
                      <a:pt x="1" y="44"/>
                    </a:cubicBezTo>
                    <a:cubicBezTo>
                      <a:pt x="2" y="44"/>
                      <a:pt x="2" y="43"/>
                      <a:pt x="3" y="43"/>
                    </a:cubicBezTo>
                    <a:cubicBezTo>
                      <a:pt x="4" y="44"/>
                      <a:pt x="5" y="45"/>
                      <a:pt x="5" y="44"/>
                    </a:cubicBezTo>
                    <a:cubicBezTo>
                      <a:pt x="10" y="43"/>
                      <a:pt x="17" y="39"/>
                      <a:pt x="22" y="40"/>
                    </a:cubicBezTo>
                    <a:cubicBezTo>
                      <a:pt x="23" y="41"/>
                      <a:pt x="21" y="43"/>
                      <a:pt x="21" y="43"/>
                    </a:cubicBezTo>
                    <a:cubicBezTo>
                      <a:pt x="22" y="44"/>
                      <a:pt x="23" y="47"/>
                      <a:pt x="24" y="47"/>
                    </a:cubicBezTo>
                    <a:cubicBezTo>
                      <a:pt x="25" y="46"/>
                      <a:pt x="26" y="45"/>
                      <a:pt x="27" y="44"/>
                    </a:cubicBezTo>
                    <a:cubicBezTo>
                      <a:pt x="28" y="42"/>
                      <a:pt x="28" y="43"/>
                      <a:pt x="30" y="43"/>
                    </a:cubicBezTo>
                    <a:cubicBezTo>
                      <a:pt x="29" y="43"/>
                      <a:pt x="28" y="35"/>
                      <a:pt x="31" y="40"/>
                    </a:cubicBezTo>
                    <a:cubicBezTo>
                      <a:pt x="32" y="42"/>
                      <a:pt x="37" y="40"/>
                      <a:pt x="38" y="39"/>
                    </a:cubicBezTo>
                    <a:cubicBezTo>
                      <a:pt x="40" y="36"/>
                      <a:pt x="40" y="42"/>
                      <a:pt x="41" y="40"/>
                    </a:cubicBezTo>
                    <a:cubicBezTo>
                      <a:pt x="41" y="39"/>
                      <a:pt x="42" y="37"/>
                      <a:pt x="43" y="37"/>
                    </a:cubicBezTo>
                    <a:cubicBezTo>
                      <a:pt x="44" y="36"/>
                      <a:pt x="44" y="37"/>
                      <a:pt x="45" y="35"/>
                    </a:cubicBezTo>
                    <a:cubicBezTo>
                      <a:pt x="45" y="35"/>
                      <a:pt x="45" y="39"/>
                      <a:pt x="46" y="38"/>
                    </a:cubicBezTo>
                    <a:cubicBezTo>
                      <a:pt x="46" y="38"/>
                      <a:pt x="47" y="38"/>
                      <a:pt x="48" y="37"/>
                    </a:cubicBezTo>
                    <a:cubicBezTo>
                      <a:pt x="49" y="37"/>
                      <a:pt x="48" y="36"/>
                      <a:pt x="49" y="35"/>
                    </a:cubicBezTo>
                    <a:cubicBezTo>
                      <a:pt x="51" y="34"/>
                      <a:pt x="51" y="34"/>
                      <a:pt x="49" y="32"/>
                    </a:cubicBezTo>
                    <a:cubicBezTo>
                      <a:pt x="48" y="31"/>
                      <a:pt x="51" y="28"/>
                      <a:pt x="51" y="26"/>
                    </a:cubicBezTo>
                    <a:cubicBezTo>
                      <a:pt x="52" y="24"/>
                      <a:pt x="50" y="21"/>
                      <a:pt x="51" y="19"/>
                    </a:cubicBezTo>
                    <a:cubicBezTo>
                      <a:pt x="52" y="18"/>
                      <a:pt x="52" y="19"/>
                      <a:pt x="53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6" y="14"/>
                      <a:pt x="56" y="11"/>
                      <a:pt x="55" y="9"/>
                    </a:cubicBezTo>
                    <a:cubicBezTo>
                      <a:pt x="55" y="8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2" name="Freeform 432">
              <a:extLst>
                <a:ext uri="{FF2B5EF4-FFF2-40B4-BE49-F238E27FC236}">
                  <a16:creationId xmlns:a16="http://schemas.microsoft.com/office/drawing/2014/main" id="{8C63C0FB-2FAF-DE4C-8291-884A7F4E2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6037" y="6276864"/>
              <a:ext cx="16360" cy="23081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3"/>
                    <a:pt x="2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433">
              <a:extLst>
                <a:ext uri="{FF2B5EF4-FFF2-40B4-BE49-F238E27FC236}">
                  <a16:creationId xmlns:a16="http://schemas.microsoft.com/office/drawing/2014/main" id="{3E6FB01C-58CF-FD47-8579-45F085830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0611" y="6276864"/>
              <a:ext cx="103605" cy="83670"/>
            </a:xfrm>
            <a:custGeom>
              <a:avLst/>
              <a:gdLst>
                <a:gd name="T0" fmla="*/ 11 w 13"/>
                <a:gd name="T1" fmla="*/ 2 h 10"/>
                <a:gd name="T2" fmla="*/ 7 w 13"/>
                <a:gd name="T3" fmla="*/ 2 h 10"/>
                <a:gd name="T4" fmla="*/ 5 w 13"/>
                <a:gd name="T5" fmla="*/ 3 h 10"/>
                <a:gd name="T6" fmla="*/ 3 w 13"/>
                <a:gd name="T7" fmla="*/ 4 h 10"/>
                <a:gd name="T8" fmla="*/ 0 w 13"/>
                <a:gd name="T9" fmla="*/ 6 h 10"/>
                <a:gd name="T10" fmla="*/ 3 w 13"/>
                <a:gd name="T11" fmla="*/ 9 h 10"/>
                <a:gd name="T12" fmla="*/ 6 w 13"/>
                <a:gd name="T13" fmla="*/ 6 h 10"/>
                <a:gd name="T14" fmla="*/ 10 w 13"/>
                <a:gd name="T15" fmla="*/ 6 h 10"/>
                <a:gd name="T16" fmla="*/ 11 w 13"/>
                <a:gd name="T17" fmla="*/ 2 h 10"/>
                <a:gd name="T18" fmla="*/ 11 w 13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11" y="2"/>
                  </a:moveTo>
                  <a:cubicBezTo>
                    <a:pt x="9" y="2"/>
                    <a:pt x="9" y="0"/>
                    <a:pt x="7" y="2"/>
                  </a:cubicBezTo>
                  <a:cubicBezTo>
                    <a:pt x="6" y="2"/>
                    <a:pt x="5" y="4"/>
                    <a:pt x="5" y="3"/>
                  </a:cubicBezTo>
                  <a:cubicBezTo>
                    <a:pt x="4" y="2"/>
                    <a:pt x="3" y="4"/>
                    <a:pt x="3" y="4"/>
                  </a:cubicBezTo>
                  <a:cubicBezTo>
                    <a:pt x="2" y="6"/>
                    <a:pt x="1" y="5"/>
                    <a:pt x="0" y="6"/>
                  </a:cubicBezTo>
                  <a:cubicBezTo>
                    <a:pt x="0" y="5"/>
                    <a:pt x="2" y="9"/>
                    <a:pt x="3" y="9"/>
                  </a:cubicBezTo>
                  <a:cubicBezTo>
                    <a:pt x="3" y="10"/>
                    <a:pt x="5" y="6"/>
                    <a:pt x="6" y="6"/>
                  </a:cubicBezTo>
                  <a:cubicBezTo>
                    <a:pt x="7" y="6"/>
                    <a:pt x="9" y="7"/>
                    <a:pt x="10" y="6"/>
                  </a:cubicBezTo>
                  <a:cubicBezTo>
                    <a:pt x="11" y="6"/>
                    <a:pt x="13" y="3"/>
                    <a:pt x="11" y="2"/>
                  </a:cubicBezTo>
                  <a:cubicBezTo>
                    <a:pt x="10" y="2"/>
                    <a:pt x="11" y="2"/>
                    <a:pt x="1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434">
              <a:extLst>
                <a:ext uri="{FF2B5EF4-FFF2-40B4-BE49-F238E27FC236}">
                  <a16:creationId xmlns:a16="http://schemas.microsoft.com/office/drawing/2014/main" id="{2B11615A-1E6A-5347-BB44-F166FD24E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7004" y="6308603"/>
              <a:ext cx="87246" cy="135605"/>
            </a:xfrm>
            <a:custGeom>
              <a:avLst/>
              <a:gdLst>
                <a:gd name="T0" fmla="*/ 7 w 11"/>
                <a:gd name="T1" fmla="*/ 0 h 16"/>
                <a:gd name="T2" fmla="*/ 2 w 11"/>
                <a:gd name="T3" fmla="*/ 2 h 16"/>
                <a:gd name="T4" fmla="*/ 0 w 11"/>
                <a:gd name="T5" fmla="*/ 6 h 16"/>
                <a:gd name="T6" fmla="*/ 2 w 11"/>
                <a:gd name="T7" fmla="*/ 6 h 16"/>
                <a:gd name="T8" fmla="*/ 3 w 11"/>
                <a:gd name="T9" fmla="*/ 4 h 16"/>
                <a:gd name="T10" fmla="*/ 4 w 11"/>
                <a:gd name="T11" fmla="*/ 5 h 16"/>
                <a:gd name="T12" fmla="*/ 3 w 11"/>
                <a:gd name="T13" fmla="*/ 10 h 16"/>
                <a:gd name="T14" fmla="*/ 3 w 11"/>
                <a:gd name="T15" fmla="*/ 11 h 16"/>
                <a:gd name="T16" fmla="*/ 3 w 11"/>
                <a:gd name="T17" fmla="*/ 13 h 16"/>
                <a:gd name="T18" fmla="*/ 5 w 11"/>
                <a:gd name="T19" fmla="*/ 12 h 16"/>
                <a:gd name="T20" fmla="*/ 6 w 11"/>
                <a:gd name="T21" fmla="*/ 15 h 16"/>
                <a:gd name="T22" fmla="*/ 8 w 11"/>
                <a:gd name="T23" fmla="*/ 12 h 16"/>
                <a:gd name="T24" fmla="*/ 11 w 11"/>
                <a:gd name="T25" fmla="*/ 7 h 16"/>
                <a:gd name="T26" fmla="*/ 10 w 11"/>
                <a:gd name="T27" fmla="*/ 2 h 16"/>
                <a:gd name="T28" fmla="*/ 7 w 11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6">
                  <a:moveTo>
                    <a:pt x="7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5"/>
                    <a:pt x="3" y="5"/>
                    <a:pt x="2" y="6"/>
                  </a:cubicBezTo>
                  <a:cubicBezTo>
                    <a:pt x="3" y="5"/>
                    <a:pt x="2" y="4"/>
                    <a:pt x="3" y="4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4" y="7"/>
                    <a:pt x="4" y="8"/>
                    <a:pt x="3" y="10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6"/>
                    <a:pt x="5" y="12"/>
                    <a:pt x="5" y="12"/>
                  </a:cubicBezTo>
                  <a:cubicBezTo>
                    <a:pt x="5" y="12"/>
                    <a:pt x="5" y="15"/>
                    <a:pt x="6" y="15"/>
                  </a:cubicBezTo>
                  <a:cubicBezTo>
                    <a:pt x="6" y="16"/>
                    <a:pt x="8" y="13"/>
                    <a:pt x="8" y="12"/>
                  </a:cubicBezTo>
                  <a:cubicBezTo>
                    <a:pt x="10" y="10"/>
                    <a:pt x="10" y="8"/>
                    <a:pt x="11" y="7"/>
                  </a:cubicBezTo>
                  <a:cubicBezTo>
                    <a:pt x="11" y="5"/>
                    <a:pt x="10" y="4"/>
                    <a:pt x="10" y="2"/>
                  </a:cubicBezTo>
                  <a:cubicBezTo>
                    <a:pt x="10" y="0"/>
                    <a:pt x="7" y="2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435">
              <a:extLst>
                <a:ext uri="{FF2B5EF4-FFF2-40B4-BE49-F238E27FC236}">
                  <a16:creationId xmlns:a16="http://schemas.microsoft.com/office/drawing/2014/main" id="{7E980FEF-51FA-7C49-B834-D343AA46D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9758" y="6640405"/>
              <a:ext cx="29993" cy="25966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1" y="3"/>
                    <a:pt x="4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436">
              <a:extLst>
                <a:ext uri="{FF2B5EF4-FFF2-40B4-BE49-F238E27FC236}">
                  <a16:creationId xmlns:a16="http://schemas.microsoft.com/office/drawing/2014/main" id="{5142FBC6-447E-3640-8E08-5A91791DA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0645" y="6556732"/>
              <a:ext cx="16360" cy="14426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437">
              <a:extLst>
                <a:ext uri="{FF2B5EF4-FFF2-40B4-BE49-F238E27FC236}">
                  <a16:creationId xmlns:a16="http://schemas.microsoft.com/office/drawing/2014/main" id="{01135BA6-320B-7E45-AA70-B8C3F071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6732730"/>
              <a:ext cx="16360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438">
              <a:extLst>
                <a:ext uri="{FF2B5EF4-FFF2-40B4-BE49-F238E27FC236}">
                  <a16:creationId xmlns:a16="http://schemas.microsoft.com/office/drawing/2014/main" id="{1BDBF0A3-42E5-F646-94EE-C76BFC1B6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2574" y="6700992"/>
              <a:ext cx="95427" cy="141376"/>
            </a:xfrm>
            <a:custGeom>
              <a:avLst/>
              <a:gdLst>
                <a:gd name="T0" fmla="*/ 8 w 12"/>
                <a:gd name="T1" fmla="*/ 1 h 17"/>
                <a:gd name="T2" fmla="*/ 0 w 12"/>
                <a:gd name="T3" fmla="*/ 8 h 17"/>
                <a:gd name="T4" fmla="*/ 1 w 12"/>
                <a:gd name="T5" fmla="*/ 14 h 17"/>
                <a:gd name="T6" fmla="*/ 3 w 12"/>
                <a:gd name="T7" fmla="*/ 17 h 17"/>
                <a:gd name="T8" fmla="*/ 8 w 12"/>
                <a:gd name="T9" fmla="*/ 1 h 17"/>
                <a:gd name="T10" fmla="*/ 8 w 12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8" y="1"/>
                  </a:moveTo>
                  <a:cubicBezTo>
                    <a:pt x="5" y="0"/>
                    <a:pt x="1" y="6"/>
                    <a:pt x="0" y="8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1" y="14"/>
                    <a:pt x="3" y="17"/>
                    <a:pt x="3" y="17"/>
                  </a:cubicBezTo>
                  <a:cubicBezTo>
                    <a:pt x="4" y="15"/>
                    <a:pt x="12" y="2"/>
                    <a:pt x="8" y="1"/>
                  </a:cubicBezTo>
                  <a:cubicBezTo>
                    <a:pt x="7" y="1"/>
                    <a:pt x="9" y="1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439">
              <a:extLst>
                <a:ext uri="{FF2B5EF4-FFF2-40B4-BE49-F238E27FC236}">
                  <a16:creationId xmlns:a16="http://schemas.microsoft.com/office/drawing/2014/main" id="{05E9CDF7-20AD-A340-BE7D-CF9A94461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0893" y="6937579"/>
              <a:ext cx="111786" cy="83670"/>
            </a:xfrm>
            <a:custGeom>
              <a:avLst/>
              <a:gdLst>
                <a:gd name="T0" fmla="*/ 13 w 14"/>
                <a:gd name="T1" fmla="*/ 1 h 10"/>
                <a:gd name="T2" fmla="*/ 9 w 14"/>
                <a:gd name="T3" fmla="*/ 0 h 10"/>
                <a:gd name="T4" fmla="*/ 4 w 14"/>
                <a:gd name="T5" fmla="*/ 2 h 10"/>
                <a:gd name="T6" fmla="*/ 4 w 14"/>
                <a:gd name="T7" fmla="*/ 9 h 10"/>
                <a:gd name="T8" fmla="*/ 11 w 14"/>
                <a:gd name="T9" fmla="*/ 6 h 10"/>
                <a:gd name="T10" fmla="*/ 13 w 14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3" y="1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7" y="0"/>
                    <a:pt x="6" y="1"/>
                    <a:pt x="4" y="2"/>
                  </a:cubicBezTo>
                  <a:cubicBezTo>
                    <a:pt x="2" y="4"/>
                    <a:pt x="0" y="7"/>
                    <a:pt x="4" y="9"/>
                  </a:cubicBezTo>
                  <a:cubicBezTo>
                    <a:pt x="6" y="10"/>
                    <a:pt x="10" y="8"/>
                    <a:pt x="11" y="6"/>
                  </a:cubicBezTo>
                  <a:cubicBezTo>
                    <a:pt x="11" y="5"/>
                    <a:pt x="14" y="1"/>
                    <a:pt x="1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440">
              <a:extLst>
                <a:ext uri="{FF2B5EF4-FFF2-40B4-BE49-F238E27FC236}">
                  <a16:creationId xmlns:a16="http://schemas.microsoft.com/office/drawing/2014/main" id="{05051017-C908-6446-BF18-4704D21BD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6995284"/>
              <a:ext cx="160861" cy="239472"/>
            </a:xfrm>
            <a:custGeom>
              <a:avLst/>
              <a:gdLst>
                <a:gd name="T0" fmla="*/ 12 w 20"/>
                <a:gd name="T1" fmla="*/ 2 h 28"/>
                <a:gd name="T2" fmla="*/ 9 w 20"/>
                <a:gd name="T3" fmla="*/ 2 h 28"/>
                <a:gd name="T4" fmla="*/ 4 w 20"/>
                <a:gd name="T5" fmla="*/ 3 h 28"/>
                <a:gd name="T6" fmla="*/ 3 w 20"/>
                <a:gd name="T7" fmla="*/ 11 h 28"/>
                <a:gd name="T8" fmla="*/ 3 w 20"/>
                <a:gd name="T9" fmla="*/ 13 h 28"/>
                <a:gd name="T10" fmla="*/ 0 w 20"/>
                <a:gd name="T11" fmla="*/ 13 h 28"/>
                <a:gd name="T12" fmla="*/ 3 w 20"/>
                <a:gd name="T13" fmla="*/ 22 h 28"/>
                <a:gd name="T14" fmla="*/ 5 w 20"/>
                <a:gd name="T15" fmla="*/ 20 h 28"/>
                <a:gd name="T16" fmla="*/ 7 w 20"/>
                <a:gd name="T17" fmla="*/ 22 h 28"/>
                <a:gd name="T18" fmla="*/ 4 w 20"/>
                <a:gd name="T19" fmla="*/ 23 h 28"/>
                <a:gd name="T20" fmla="*/ 8 w 20"/>
                <a:gd name="T21" fmla="*/ 26 h 28"/>
                <a:gd name="T22" fmla="*/ 11 w 20"/>
                <a:gd name="T23" fmla="*/ 25 h 28"/>
                <a:gd name="T24" fmla="*/ 15 w 20"/>
                <a:gd name="T25" fmla="*/ 28 h 28"/>
                <a:gd name="T26" fmla="*/ 14 w 20"/>
                <a:gd name="T27" fmla="*/ 25 h 28"/>
                <a:gd name="T28" fmla="*/ 17 w 20"/>
                <a:gd name="T29" fmla="*/ 24 h 28"/>
                <a:gd name="T30" fmla="*/ 10 w 20"/>
                <a:gd name="T31" fmla="*/ 22 h 28"/>
                <a:gd name="T32" fmla="*/ 9 w 20"/>
                <a:gd name="T33" fmla="*/ 16 h 28"/>
                <a:gd name="T34" fmla="*/ 12 w 20"/>
                <a:gd name="T35" fmla="*/ 12 h 28"/>
                <a:gd name="T36" fmla="*/ 13 w 20"/>
                <a:gd name="T37" fmla="*/ 7 h 28"/>
                <a:gd name="T38" fmla="*/ 12 w 20"/>
                <a:gd name="T39" fmla="*/ 2 h 28"/>
                <a:gd name="T40" fmla="*/ 12 w 20"/>
                <a:gd name="T41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8">
                  <a:moveTo>
                    <a:pt x="12" y="2"/>
                  </a:moveTo>
                  <a:cubicBezTo>
                    <a:pt x="10" y="1"/>
                    <a:pt x="11" y="5"/>
                    <a:pt x="9" y="2"/>
                  </a:cubicBezTo>
                  <a:cubicBezTo>
                    <a:pt x="8" y="0"/>
                    <a:pt x="4" y="1"/>
                    <a:pt x="4" y="3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2" y="14"/>
                    <a:pt x="0" y="13"/>
                    <a:pt x="0" y="13"/>
                  </a:cubicBezTo>
                  <a:cubicBezTo>
                    <a:pt x="0" y="13"/>
                    <a:pt x="2" y="22"/>
                    <a:pt x="3" y="22"/>
                  </a:cubicBezTo>
                  <a:cubicBezTo>
                    <a:pt x="3" y="22"/>
                    <a:pt x="4" y="19"/>
                    <a:pt x="5" y="20"/>
                  </a:cubicBezTo>
                  <a:cubicBezTo>
                    <a:pt x="5" y="20"/>
                    <a:pt x="7" y="21"/>
                    <a:pt x="7" y="22"/>
                  </a:cubicBezTo>
                  <a:cubicBezTo>
                    <a:pt x="7" y="23"/>
                    <a:pt x="4" y="21"/>
                    <a:pt x="4" y="23"/>
                  </a:cubicBezTo>
                  <a:cubicBezTo>
                    <a:pt x="4" y="25"/>
                    <a:pt x="6" y="27"/>
                    <a:pt x="8" y="26"/>
                  </a:cubicBezTo>
                  <a:cubicBezTo>
                    <a:pt x="9" y="26"/>
                    <a:pt x="10" y="24"/>
                    <a:pt x="11" y="25"/>
                  </a:cubicBezTo>
                  <a:cubicBezTo>
                    <a:pt x="11" y="25"/>
                    <a:pt x="15" y="28"/>
                    <a:pt x="15" y="28"/>
                  </a:cubicBezTo>
                  <a:cubicBezTo>
                    <a:pt x="16" y="27"/>
                    <a:pt x="13" y="26"/>
                    <a:pt x="14" y="25"/>
                  </a:cubicBezTo>
                  <a:cubicBezTo>
                    <a:pt x="13" y="26"/>
                    <a:pt x="20" y="28"/>
                    <a:pt x="17" y="24"/>
                  </a:cubicBezTo>
                  <a:cubicBezTo>
                    <a:pt x="15" y="22"/>
                    <a:pt x="11" y="25"/>
                    <a:pt x="10" y="22"/>
                  </a:cubicBezTo>
                  <a:cubicBezTo>
                    <a:pt x="9" y="20"/>
                    <a:pt x="9" y="19"/>
                    <a:pt x="9" y="16"/>
                  </a:cubicBezTo>
                  <a:cubicBezTo>
                    <a:pt x="9" y="14"/>
                    <a:pt x="11" y="14"/>
                    <a:pt x="12" y="12"/>
                  </a:cubicBezTo>
                  <a:cubicBezTo>
                    <a:pt x="14" y="10"/>
                    <a:pt x="14" y="9"/>
                    <a:pt x="13" y="7"/>
                  </a:cubicBezTo>
                  <a:cubicBezTo>
                    <a:pt x="13" y="7"/>
                    <a:pt x="13" y="2"/>
                    <a:pt x="12" y="2"/>
                  </a:cubicBezTo>
                  <a:cubicBezTo>
                    <a:pt x="11" y="2"/>
                    <a:pt x="13" y="2"/>
                    <a:pt x="1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441">
              <a:extLst>
                <a:ext uri="{FF2B5EF4-FFF2-40B4-BE49-F238E27FC236}">
                  <a16:creationId xmlns:a16="http://schemas.microsoft.com/office/drawing/2014/main" id="{00B26B0B-1434-4540-A8FB-1A19A136C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7200133"/>
              <a:ext cx="49075" cy="66361"/>
            </a:xfrm>
            <a:custGeom>
              <a:avLst/>
              <a:gdLst>
                <a:gd name="T0" fmla="*/ 3 w 6"/>
                <a:gd name="T1" fmla="*/ 1 h 8"/>
                <a:gd name="T2" fmla="*/ 1 w 6"/>
                <a:gd name="T3" fmla="*/ 1 h 8"/>
                <a:gd name="T4" fmla="*/ 0 w 6"/>
                <a:gd name="T5" fmla="*/ 3 h 8"/>
                <a:gd name="T6" fmla="*/ 2 w 6"/>
                <a:gd name="T7" fmla="*/ 6 h 8"/>
                <a:gd name="T8" fmla="*/ 5 w 6"/>
                <a:gd name="T9" fmla="*/ 7 h 8"/>
                <a:gd name="T10" fmla="*/ 4 w 6"/>
                <a:gd name="T11" fmla="*/ 4 h 8"/>
                <a:gd name="T12" fmla="*/ 3 w 6"/>
                <a:gd name="T13" fmla="*/ 1 h 8"/>
                <a:gd name="T14" fmla="*/ 3 w 6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0" y="5"/>
                    <a:pt x="2" y="6"/>
                  </a:cubicBezTo>
                  <a:cubicBezTo>
                    <a:pt x="2" y="6"/>
                    <a:pt x="6" y="8"/>
                    <a:pt x="5" y="7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2" y="4"/>
                    <a:pt x="2" y="1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442">
              <a:extLst>
                <a:ext uri="{FF2B5EF4-FFF2-40B4-BE49-F238E27FC236}">
                  <a16:creationId xmlns:a16="http://schemas.microsoft.com/office/drawing/2014/main" id="{3BD96A5D-F4BF-5C42-9C18-CB020423D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7257837"/>
              <a:ext cx="79067" cy="112524"/>
            </a:xfrm>
            <a:custGeom>
              <a:avLst/>
              <a:gdLst>
                <a:gd name="T0" fmla="*/ 4 w 10"/>
                <a:gd name="T1" fmla="*/ 0 h 13"/>
                <a:gd name="T2" fmla="*/ 2 w 10"/>
                <a:gd name="T3" fmla="*/ 1 h 13"/>
                <a:gd name="T4" fmla="*/ 4 w 10"/>
                <a:gd name="T5" fmla="*/ 4 h 13"/>
                <a:gd name="T6" fmla="*/ 4 w 10"/>
                <a:gd name="T7" fmla="*/ 9 h 13"/>
                <a:gd name="T8" fmla="*/ 5 w 10"/>
                <a:gd name="T9" fmla="*/ 13 h 13"/>
                <a:gd name="T10" fmla="*/ 5 w 10"/>
                <a:gd name="T11" fmla="*/ 11 h 13"/>
                <a:gd name="T12" fmla="*/ 9 w 10"/>
                <a:gd name="T13" fmla="*/ 8 h 13"/>
                <a:gd name="T14" fmla="*/ 8 w 10"/>
                <a:gd name="T15" fmla="*/ 6 h 13"/>
                <a:gd name="T16" fmla="*/ 9 w 10"/>
                <a:gd name="T17" fmla="*/ 5 h 13"/>
                <a:gd name="T18" fmla="*/ 7 w 10"/>
                <a:gd name="T19" fmla="*/ 1 h 13"/>
                <a:gd name="T20" fmla="*/ 4 w 1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3" y="0"/>
                    <a:pt x="4" y="0"/>
                    <a:pt x="2" y="1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5" y="6"/>
                    <a:pt x="0" y="7"/>
                    <a:pt x="4" y="9"/>
                  </a:cubicBezTo>
                  <a:cubicBezTo>
                    <a:pt x="5" y="10"/>
                    <a:pt x="3" y="12"/>
                    <a:pt x="5" y="13"/>
                  </a:cubicBezTo>
                  <a:cubicBezTo>
                    <a:pt x="6" y="13"/>
                    <a:pt x="6" y="12"/>
                    <a:pt x="5" y="11"/>
                  </a:cubicBezTo>
                  <a:cubicBezTo>
                    <a:pt x="3" y="5"/>
                    <a:pt x="9" y="10"/>
                    <a:pt x="9" y="8"/>
                  </a:cubicBezTo>
                  <a:cubicBezTo>
                    <a:pt x="9" y="7"/>
                    <a:pt x="7" y="6"/>
                    <a:pt x="8" y="6"/>
                  </a:cubicBezTo>
                  <a:cubicBezTo>
                    <a:pt x="8" y="5"/>
                    <a:pt x="10" y="6"/>
                    <a:pt x="9" y="5"/>
                  </a:cubicBezTo>
                  <a:cubicBezTo>
                    <a:pt x="8" y="4"/>
                    <a:pt x="6" y="3"/>
                    <a:pt x="7" y="1"/>
                  </a:cubicBezTo>
                  <a:cubicBezTo>
                    <a:pt x="7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443">
              <a:extLst>
                <a:ext uri="{FF2B5EF4-FFF2-40B4-BE49-F238E27FC236}">
                  <a16:creationId xmlns:a16="http://schemas.microsoft.com/office/drawing/2014/main" id="{7F43B889-A342-2D4D-9948-90485ECCE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0750" y="7208790"/>
              <a:ext cx="49075" cy="66361"/>
            </a:xfrm>
            <a:custGeom>
              <a:avLst/>
              <a:gdLst>
                <a:gd name="T0" fmla="*/ 6 w 6"/>
                <a:gd name="T1" fmla="*/ 5 h 8"/>
                <a:gd name="T2" fmla="*/ 0 w 6"/>
                <a:gd name="T3" fmla="*/ 2 h 8"/>
                <a:gd name="T4" fmla="*/ 3 w 6"/>
                <a:gd name="T5" fmla="*/ 6 h 8"/>
                <a:gd name="T6" fmla="*/ 6 w 6"/>
                <a:gd name="T7" fmla="*/ 5 h 8"/>
                <a:gd name="T8" fmla="*/ 6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cubicBezTo>
                    <a:pt x="5" y="4"/>
                    <a:pt x="3" y="0"/>
                    <a:pt x="0" y="2"/>
                  </a:cubicBezTo>
                  <a:cubicBezTo>
                    <a:pt x="0" y="2"/>
                    <a:pt x="3" y="5"/>
                    <a:pt x="3" y="6"/>
                  </a:cubicBezTo>
                  <a:cubicBezTo>
                    <a:pt x="3" y="8"/>
                    <a:pt x="6" y="8"/>
                    <a:pt x="6" y="5"/>
                  </a:cubicBezTo>
                  <a:cubicBezTo>
                    <a:pt x="6" y="5"/>
                    <a:pt x="6" y="6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444">
              <a:extLst>
                <a:ext uri="{FF2B5EF4-FFF2-40B4-BE49-F238E27FC236}">
                  <a16:creationId xmlns:a16="http://schemas.microsoft.com/office/drawing/2014/main" id="{EF97A2A3-E054-2D4A-977D-61E1EE00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8009" y="7275149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2 h 10"/>
                <a:gd name="T4" fmla="*/ 2 w 9"/>
                <a:gd name="T5" fmla="*/ 4 h 10"/>
                <a:gd name="T6" fmla="*/ 1 w 9"/>
                <a:gd name="T7" fmla="*/ 9 h 10"/>
                <a:gd name="T8" fmla="*/ 6 w 9"/>
                <a:gd name="T9" fmla="*/ 6 h 10"/>
                <a:gd name="T10" fmla="*/ 3 w 9"/>
                <a:gd name="T11" fmla="*/ 2 h 10"/>
                <a:gd name="T12" fmla="*/ 3 w 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2" y="3"/>
                    <a:pt x="2" y="4"/>
                  </a:cubicBezTo>
                  <a:cubicBezTo>
                    <a:pt x="3" y="5"/>
                    <a:pt x="0" y="8"/>
                    <a:pt x="1" y="9"/>
                  </a:cubicBezTo>
                  <a:cubicBezTo>
                    <a:pt x="1" y="10"/>
                    <a:pt x="5" y="6"/>
                    <a:pt x="6" y="6"/>
                  </a:cubicBezTo>
                  <a:cubicBezTo>
                    <a:pt x="9" y="6"/>
                    <a:pt x="3" y="2"/>
                    <a:pt x="3" y="2"/>
                  </a:cubicBezTo>
                  <a:cubicBezTo>
                    <a:pt x="1" y="0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445">
              <a:extLst>
                <a:ext uri="{FF2B5EF4-FFF2-40B4-BE49-F238E27FC236}">
                  <a16:creationId xmlns:a16="http://schemas.microsoft.com/office/drawing/2014/main" id="{304DEF8A-B360-D64F-9D26-814CCFD86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4368" y="7327081"/>
              <a:ext cx="54530" cy="92325"/>
            </a:xfrm>
            <a:custGeom>
              <a:avLst/>
              <a:gdLst>
                <a:gd name="T0" fmla="*/ 6 w 7"/>
                <a:gd name="T1" fmla="*/ 1 h 11"/>
                <a:gd name="T2" fmla="*/ 3 w 7"/>
                <a:gd name="T3" fmla="*/ 5 h 11"/>
                <a:gd name="T4" fmla="*/ 3 w 7"/>
                <a:gd name="T5" fmla="*/ 9 h 11"/>
                <a:gd name="T6" fmla="*/ 5 w 7"/>
                <a:gd name="T7" fmla="*/ 6 h 11"/>
                <a:gd name="T8" fmla="*/ 6 w 7"/>
                <a:gd name="T9" fmla="*/ 1 h 11"/>
                <a:gd name="T10" fmla="*/ 6 w 7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3" y="1"/>
                    <a:pt x="4" y="4"/>
                    <a:pt x="3" y="5"/>
                  </a:cubicBezTo>
                  <a:cubicBezTo>
                    <a:pt x="0" y="7"/>
                    <a:pt x="1" y="7"/>
                    <a:pt x="3" y="9"/>
                  </a:cubicBezTo>
                  <a:cubicBezTo>
                    <a:pt x="6" y="11"/>
                    <a:pt x="4" y="8"/>
                    <a:pt x="5" y="6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5" y="1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446">
              <a:extLst>
                <a:ext uri="{FF2B5EF4-FFF2-40B4-BE49-F238E27FC236}">
                  <a16:creationId xmlns:a16="http://schemas.microsoft.com/office/drawing/2014/main" id="{4B294FD6-6404-674E-90AF-85BDD646B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0714" y="7318427"/>
              <a:ext cx="32718" cy="66361"/>
            </a:xfrm>
            <a:custGeom>
              <a:avLst/>
              <a:gdLst>
                <a:gd name="T0" fmla="*/ 3 w 4"/>
                <a:gd name="T1" fmla="*/ 1 h 8"/>
                <a:gd name="T2" fmla="*/ 0 w 4"/>
                <a:gd name="T3" fmla="*/ 8 h 8"/>
                <a:gd name="T4" fmla="*/ 3 w 4"/>
                <a:gd name="T5" fmla="*/ 5 h 8"/>
                <a:gd name="T6" fmla="*/ 3 w 4"/>
                <a:gd name="T7" fmla="*/ 1 h 8"/>
                <a:gd name="T8" fmla="*/ 3 w 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1"/>
                  </a:moveTo>
                  <a:cubicBezTo>
                    <a:pt x="2" y="1"/>
                    <a:pt x="0" y="7"/>
                    <a:pt x="0" y="8"/>
                  </a:cubicBezTo>
                  <a:cubicBezTo>
                    <a:pt x="0" y="8"/>
                    <a:pt x="2" y="6"/>
                    <a:pt x="3" y="5"/>
                  </a:cubicBezTo>
                  <a:cubicBezTo>
                    <a:pt x="3" y="5"/>
                    <a:pt x="4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447">
              <a:extLst>
                <a:ext uri="{FF2B5EF4-FFF2-40B4-BE49-F238E27FC236}">
                  <a16:creationId xmlns:a16="http://schemas.microsoft.com/office/drawing/2014/main" id="{EDEB0BA3-EF90-5C43-88FA-74A122D53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61705"/>
              <a:ext cx="49075" cy="31739"/>
            </a:xfrm>
            <a:custGeom>
              <a:avLst/>
              <a:gdLst>
                <a:gd name="T0" fmla="*/ 1 w 6"/>
                <a:gd name="T1" fmla="*/ 1 h 4"/>
                <a:gd name="T2" fmla="*/ 3 w 6"/>
                <a:gd name="T3" fmla="*/ 3 h 4"/>
                <a:gd name="T4" fmla="*/ 1 w 6"/>
                <a:gd name="T5" fmla="*/ 1 h 4"/>
                <a:gd name="T6" fmla="*/ 1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0" y="3"/>
                    <a:pt x="1" y="4"/>
                    <a:pt x="3" y="3"/>
                  </a:cubicBezTo>
                  <a:cubicBezTo>
                    <a:pt x="6" y="3"/>
                    <a:pt x="2" y="0"/>
                    <a:pt x="1" y="1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448">
              <a:extLst>
                <a:ext uri="{FF2B5EF4-FFF2-40B4-BE49-F238E27FC236}">
                  <a16:creationId xmlns:a16="http://schemas.microsoft.com/office/drawing/2014/main" id="{7AEC5AB8-F671-124A-90EC-A4A812263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84788"/>
              <a:ext cx="111786" cy="178885"/>
            </a:xfrm>
            <a:custGeom>
              <a:avLst/>
              <a:gdLst>
                <a:gd name="T0" fmla="*/ 10 w 14"/>
                <a:gd name="T1" fmla="*/ 0 h 21"/>
                <a:gd name="T2" fmla="*/ 9 w 14"/>
                <a:gd name="T3" fmla="*/ 2 h 21"/>
                <a:gd name="T4" fmla="*/ 7 w 14"/>
                <a:gd name="T5" fmla="*/ 4 h 21"/>
                <a:gd name="T6" fmla="*/ 3 w 14"/>
                <a:gd name="T7" fmla="*/ 6 h 21"/>
                <a:gd name="T8" fmla="*/ 2 w 14"/>
                <a:gd name="T9" fmla="*/ 11 h 21"/>
                <a:gd name="T10" fmla="*/ 2 w 14"/>
                <a:gd name="T11" fmla="*/ 14 h 21"/>
                <a:gd name="T12" fmla="*/ 3 w 14"/>
                <a:gd name="T13" fmla="*/ 18 h 21"/>
                <a:gd name="T14" fmla="*/ 8 w 14"/>
                <a:gd name="T15" fmla="*/ 19 h 21"/>
                <a:gd name="T16" fmla="*/ 8 w 14"/>
                <a:gd name="T17" fmla="*/ 16 h 21"/>
                <a:gd name="T18" fmla="*/ 10 w 14"/>
                <a:gd name="T19" fmla="*/ 12 h 21"/>
                <a:gd name="T20" fmla="*/ 12 w 14"/>
                <a:gd name="T21" fmla="*/ 17 h 21"/>
                <a:gd name="T22" fmla="*/ 13 w 14"/>
                <a:gd name="T23" fmla="*/ 14 h 21"/>
                <a:gd name="T24" fmla="*/ 13 w 14"/>
                <a:gd name="T25" fmla="*/ 10 h 21"/>
                <a:gd name="T26" fmla="*/ 10 w 14"/>
                <a:gd name="T27" fmla="*/ 0 h 21"/>
                <a:gd name="T28" fmla="*/ 10 w 14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21">
                  <a:moveTo>
                    <a:pt x="10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9" y="3"/>
                    <a:pt x="9" y="3"/>
                    <a:pt x="7" y="4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1" y="9"/>
                    <a:pt x="0" y="9"/>
                    <a:pt x="2" y="11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2" y="17"/>
                    <a:pt x="3" y="18"/>
                  </a:cubicBezTo>
                  <a:cubicBezTo>
                    <a:pt x="5" y="19"/>
                    <a:pt x="7" y="19"/>
                    <a:pt x="8" y="19"/>
                  </a:cubicBezTo>
                  <a:cubicBezTo>
                    <a:pt x="11" y="21"/>
                    <a:pt x="9" y="18"/>
                    <a:pt x="8" y="16"/>
                  </a:cubicBezTo>
                  <a:cubicBezTo>
                    <a:pt x="8" y="16"/>
                    <a:pt x="8" y="12"/>
                    <a:pt x="10" y="12"/>
                  </a:cubicBezTo>
                  <a:cubicBezTo>
                    <a:pt x="11" y="12"/>
                    <a:pt x="11" y="17"/>
                    <a:pt x="12" y="17"/>
                  </a:cubicBezTo>
                  <a:cubicBezTo>
                    <a:pt x="12" y="17"/>
                    <a:pt x="13" y="14"/>
                    <a:pt x="13" y="14"/>
                  </a:cubicBezTo>
                  <a:cubicBezTo>
                    <a:pt x="14" y="12"/>
                    <a:pt x="14" y="11"/>
                    <a:pt x="13" y="10"/>
                  </a:cubicBezTo>
                  <a:cubicBezTo>
                    <a:pt x="13" y="7"/>
                    <a:pt x="13" y="1"/>
                    <a:pt x="10" y="0"/>
                  </a:cubicBezTo>
                  <a:cubicBezTo>
                    <a:pt x="9" y="0"/>
                    <a:pt x="10" y="1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449">
              <a:extLst>
                <a:ext uri="{FF2B5EF4-FFF2-40B4-BE49-F238E27FC236}">
                  <a16:creationId xmlns:a16="http://schemas.microsoft.com/office/drawing/2014/main" id="{0CAA06E2-C6DC-F043-BBB9-26BB24D36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6187" y="7419410"/>
              <a:ext cx="95427" cy="86556"/>
            </a:xfrm>
            <a:custGeom>
              <a:avLst/>
              <a:gdLst>
                <a:gd name="T0" fmla="*/ 8 w 12"/>
                <a:gd name="T1" fmla="*/ 1 h 10"/>
                <a:gd name="T2" fmla="*/ 2 w 12"/>
                <a:gd name="T3" fmla="*/ 4 h 10"/>
                <a:gd name="T4" fmla="*/ 0 w 12"/>
                <a:gd name="T5" fmla="*/ 10 h 10"/>
                <a:gd name="T6" fmla="*/ 2 w 12"/>
                <a:gd name="T7" fmla="*/ 6 h 10"/>
                <a:gd name="T8" fmla="*/ 4 w 12"/>
                <a:gd name="T9" fmla="*/ 6 h 10"/>
                <a:gd name="T10" fmla="*/ 6 w 12"/>
                <a:gd name="T11" fmla="*/ 7 h 10"/>
                <a:gd name="T12" fmla="*/ 8 w 12"/>
                <a:gd name="T13" fmla="*/ 7 h 10"/>
                <a:gd name="T14" fmla="*/ 8 w 12"/>
                <a:gd name="T15" fmla="*/ 5 h 10"/>
                <a:gd name="T16" fmla="*/ 8 w 12"/>
                <a:gd name="T17" fmla="*/ 1 h 10"/>
                <a:gd name="T18" fmla="*/ 8 w 12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0">
                  <a:moveTo>
                    <a:pt x="8" y="1"/>
                  </a:moveTo>
                  <a:cubicBezTo>
                    <a:pt x="6" y="0"/>
                    <a:pt x="5" y="4"/>
                    <a:pt x="2" y="4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6"/>
                    <a:pt x="4" y="5"/>
                    <a:pt x="4" y="6"/>
                  </a:cubicBezTo>
                  <a:cubicBezTo>
                    <a:pt x="4" y="7"/>
                    <a:pt x="6" y="7"/>
                    <a:pt x="6" y="7"/>
                  </a:cubicBezTo>
                  <a:cubicBezTo>
                    <a:pt x="7" y="7"/>
                    <a:pt x="7" y="8"/>
                    <a:pt x="8" y="7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3"/>
                    <a:pt x="11" y="2"/>
                    <a:pt x="8" y="1"/>
                  </a:cubicBezTo>
                  <a:cubicBezTo>
                    <a:pt x="7" y="1"/>
                    <a:pt x="12" y="3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450">
              <a:extLst>
                <a:ext uri="{FF2B5EF4-FFF2-40B4-BE49-F238E27FC236}">
                  <a16:creationId xmlns:a16="http://schemas.microsoft.com/office/drawing/2014/main" id="{C35CD805-A497-6649-8C5C-F35ED8C4F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2607" y="7335739"/>
              <a:ext cx="95427" cy="100983"/>
            </a:xfrm>
            <a:custGeom>
              <a:avLst/>
              <a:gdLst>
                <a:gd name="T0" fmla="*/ 11 w 12"/>
                <a:gd name="T1" fmla="*/ 0 h 12"/>
                <a:gd name="T2" fmla="*/ 6 w 12"/>
                <a:gd name="T3" fmla="*/ 6 h 12"/>
                <a:gd name="T4" fmla="*/ 0 w 12"/>
                <a:gd name="T5" fmla="*/ 12 h 12"/>
                <a:gd name="T6" fmla="*/ 4 w 12"/>
                <a:gd name="T7" fmla="*/ 10 h 12"/>
                <a:gd name="T8" fmla="*/ 8 w 12"/>
                <a:gd name="T9" fmla="*/ 7 h 12"/>
                <a:gd name="T10" fmla="*/ 10 w 12"/>
                <a:gd name="T11" fmla="*/ 3 h 12"/>
                <a:gd name="T12" fmla="*/ 11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9" y="1"/>
                    <a:pt x="7" y="4"/>
                    <a:pt x="6" y="6"/>
                  </a:cubicBezTo>
                  <a:cubicBezTo>
                    <a:pt x="5" y="7"/>
                    <a:pt x="0" y="10"/>
                    <a:pt x="0" y="12"/>
                  </a:cubicBezTo>
                  <a:cubicBezTo>
                    <a:pt x="0" y="12"/>
                    <a:pt x="3" y="11"/>
                    <a:pt x="4" y="10"/>
                  </a:cubicBezTo>
                  <a:cubicBezTo>
                    <a:pt x="5" y="10"/>
                    <a:pt x="7" y="8"/>
                    <a:pt x="8" y="7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1" y="3"/>
                    <a:pt x="12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451">
              <a:extLst>
                <a:ext uri="{FF2B5EF4-FFF2-40B4-BE49-F238E27FC236}">
                  <a16:creationId xmlns:a16="http://schemas.microsoft.com/office/drawing/2014/main" id="{45BFDDBE-C358-5F43-AAA1-9B357F3BD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3435" y="7208790"/>
              <a:ext cx="16360" cy="86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452">
              <a:extLst>
                <a:ext uri="{FF2B5EF4-FFF2-40B4-BE49-F238E27FC236}">
                  <a16:creationId xmlns:a16="http://schemas.microsoft.com/office/drawing/2014/main" id="{5A72719B-A0F3-FE41-B70A-7A9977D37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4679" y="7555015"/>
              <a:ext cx="447143" cy="493371"/>
            </a:xfrm>
            <a:custGeom>
              <a:avLst/>
              <a:gdLst>
                <a:gd name="T0" fmla="*/ 12 w 56"/>
                <a:gd name="T1" fmla="*/ 3 h 58"/>
                <a:gd name="T2" fmla="*/ 4 w 56"/>
                <a:gd name="T3" fmla="*/ 2 h 58"/>
                <a:gd name="T4" fmla="*/ 2 w 56"/>
                <a:gd name="T5" fmla="*/ 3 h 58"/>
                <a:gd name="T6" fmla="*/ 6 w 56"/>
                <a:gd name="T7" fmla="*/ 9 h 58"/>
                <a:gd name="T8" fmla="*/ 11 w 56"/>
                <a:gd name="T9" fmla="*/ 13 h 58"/>
                <a:gd name="T10" fmla="*/ 13 w 56"/>
                <a:gd name="T11" fmla="*/ 17 h 58"/>
                <a:gd name="T12" fmla="*/ 17 w 56"/>
                <a:gd name="T13" fmla="*/ 19 h 58"/>
                <a:gd name="T14" fmla="*/ 20 w 56"/>
                <a:gd name="T15" fmla="*/ 26 h 58"/>
                <a:gd name="T16" fmla="*/ 22 w 56"/>
                <a:gd name="T17" fmla="*/ 28 h 58"/>
                <a:gd name="T18" fmla="*/ 26 w 56"/>
                <a:gd name="T19" fmla="*/ 33 h 58"/>
                <a:gd name="T20" fmla="*/ 30 w 56"/>
                <a:gd name="T21" fmla="*/ 42 h 58"/>
                <a:gd name="T22" fmla="*/ 41 w 56"/>
                <a:gd name="T23" fmla="*/ 52 h 58"/>
                <a:gd name="T24" fmla="*/ 46 w 56"/>
                <a:gd name="T25" fmla="*/ 57 h 58"/>
                <a:gd name="T26" fmla="*/ 54 w 56"/>
                <a:gd name="T27" fmla="*/ 57 h 58"/>
                <a:gd name="T28" fmla="*/ 54 w 56"/>
                <a:gd name="T29" fmla="*/ 46 h 58"/>
                <a:gd name="T30" fmla="*/ 55 w 56"/>
                <a:gd name="T31" fmla="*/ 44 h 58"/>
                <a:gd name="T32" fmla="*/ 52 w 56"/>
                <a:gd name="T33" fmla="*/ 41 h 58"/>
                <a:gd name="T34" fmla="*/ 50 w 56"/>
                <a:gd name="T35" fmla="*/ 40 h 58"/>
                <a:gd name="T36" fmla="*/ 48 w 56"/>
                <a:gd name="T37" fmla="*/ 42 h 58"/>
                <a:gd name="T38" fmla="*/ 48 w 56"/>
                <a:gd name="T39" fmla="*/ 38 h 58"/>
                <a:gd name="T40" fmla="*/ 47 w 56"/>
                <a:gd name="T41" fmla="*/ 36 h 58"/>
                <a:gd name="T42" fmla="*/ 44 w 56"/>
                <a:gd name="T43" fmla="*/ 34 h 58"/>
                <a:gd name="T44" fmla="*/ 42 w 56"/>
                <a:gd name="T45" fmla="*/ 30 h 58"/>
                <a:gd name="T46" fmla="*/ 42 w 56"/>
                <a:gd name="T47" fmla="*/ 29 h 58"/>
                <a:gd name="T48" fmla="*/ 43 w 56"/>
                <a:gd name="T49" fmla="*/ 28 h 58"/>
                <a:gd name="T50" fmla="*/ 38 w 56"/>
                <a:gd name="T51" fmla="*/ 27 h 58"/>
                <a:gd name="T52" fmla="*/ 38 w 56"/>
                <a:gd name="T53" fmla="*/ 25 h 58"/>
                <a:gd name="T54" fmla="*/ 36 w 56"/>
                <a:gd name="T55" fmla="*/ 24 h 58"/>
                <a:gd name="T56" fmla="*/ 37 w 56"/>
                <a:gd name="T57" fmla="*/ 23 h 58"/>
                <a:gd name="T58" fmla="*/ 35 w 56"/>
                <a:gd name="T59" fmla="*/ 22 h 58"/>
                <a:gd name="T60" fmla="*/ 34 w 56"/>
                <a:gd name="T61" fmla="*/ 21 h 58"/>
                <a:gd name="T62" fmla="*/ 31 w 56"/>
                <a:gd name="T63" fmla="*/ 19 h 58"/>
                <a:gd name="T64" fmla="*/ 30 w 56"/>
                <a:gd name="T65" fmla="*/ 19 h 58"/>
                <a:gd name="T66" fmla="*/ 25 w 56"/>
                <a:gd name="T67" fmla="*/ 16 h 58"/>
                <a:gd name="T68" fmla="*/ 21 w 56"/>
                <a:gd name="T69" fmla="*/ 11 h 58"/>
                <a:gd name="T70" fmla="*/ 16 w 56"/>
                <a:gd name="T71" fmla="*/ 7 h 58"/>
                <a:gd name="T72" fmla="*/ 12 w 56"/>
                <a:gd name="T7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8">
                  <a:moveTo>
                    <a:pt x="12" y="3"/>
                  </a:moveTo>
                  <a:cubicBezTo>
                    <a:pt x="9" y="3"/>
                    <a:pt x="7" y="3"/>
                    <a:pt x="4" y="2"/>
                  </a:cubicBezTo>
                  <a:cubicBezTo>
                    <a:pt x="2" y="1"/>
                    <a:pt x="0" y="0"/>
                    <a:pt x="2" y="3"/>
                  </a:cubicBezTo>
                  <a:cubicBezTo>
                    <a:pt x="3" y="5"/>
                    <a:pt x="4" y="8"/>
                    <a:pt x="6" y="9"/>
                  </a:cubicBezTo>
                  <a:cubicBezTo>
                    <a:pt x="8" y="10"/>
                    <a:pt x="10" y="11"/>
                    <a:pt x="11" y="13"/>
                  </a:cubicBezTo>
                  <a:cubicBezTo>
                    <a:pt x="12" y="14"/>
                    <a:pt x="12" y="16"/>
                    <a:pt x="13" y="17"/>
                  </a:cubicBezTo>
                  <a:cubicBezTo>
                    <a:pt x="15" y="18"/>
                    <a:pt x="16" y="18"/>
                    <a:pt x="17" y="19"/>
                  </a:cubicBezTo>
                  <a:cubicBezTo>
                    <a:pt x="19" y="21"/>
                    <a:pt x="19" y="24"/>
                    <a:pt x="20" y="26"/>
                  </a:cubicBezTo>
                  <a:cubicBezTo>
                    <a:pt x="21" y="27"/>
                    <a:pt x="22" y="28"/>
                    <a:pt x="22" y="28"/>
                  </a:cubicBezTo>
                  <a:cubicBezTo>
                    <a:pt x="24" y="30"/>
                    <a:pt x="25" y="31"/>
                    <a:pt x="26" y="33"/>
                  </a:cubicBezTo>
                  <a:cubicBezTo>
                    <a:pt x="28" y="36"/>
                    <a:pt x="28" y="39"/>
                    <a:pt x="30" y="42"/>
                  </a:cubicBezTo>
                  <a:cubicBezTo>
                    <a:pt x="34" y="45"/>
                    <a:pt x="37" y="49"/>
                    <a:pt x="41" y="52"/>
                  </a:cubicBezTo>
                  <a:cubicBezTo>
                    <a:pt x="43" y="54"/>
                    <a:pt x="44" y="55"/>
                    <a:pt x="46" y="57"/>
                  </a:cubicBezTo>
                  <a:cubicBezTo>
                    <a:pt x="47" y="57"/>
                    <a:pt x="53" y="58"/>
                    <a:pt x="54" y="57"/>
                  </a:cubicBezTo>
                  <a:cubicBezTo>
                    <a:pt x="55" y="56"/>
                    <a:pt x="53" y="48"/>
                    <a:pt x="54" y="46"/>
                  </a:cubicBezTo>
                  <a:cubicBezTo>
                    <a:pt x="54" y="45"/>
                    <a:pt x="56" y="45"/>
                    <a:pt x="55" y="44"/>
                  </a:cubicBezTo>
                  <a:cubicBezTo>
                    <a:pt x="54" y="43"/>
                    <a:pt x="53" y="42"/>
                    <a:pt x="52" y="41"/>
                  </a:cubicBezTo>
                  <a:cubicBezTo>
                    <a:pt x="52" y="41"/>
                    <a:pt x="51" y="40"/>
                    <a:pt x="50" y="40"/>
                  </a:cubicBezTo>
                  <a:cubicBezTo>
                    <a:pt x="49" y="40"/>
                    <a:pt x="49" y="42"/>
                    <a:pt x="48" y="42"/>
                  </a:cubicBezTo>
                  <a:cubicBezTo>
                    <a:pt x="49" y="42"/>
                    <a:pt x="48" y="38"/>
                    <a:pt x="48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5" y="34"/>
                    <a:pt x="44" y="34"/>
                  </a:cubicBezTo>
                  <a:cubicBezTo>
                    <a:pt x="43" y="33"/>
                    <a:pt x="41" y="32"/>
                    <a:pt x="42" y="30"/>
                  </a:cubicBezTo>
                  <a:cubicBezTo>
                    <a:pt x="42" y="30"/>
                    <a:pt x="41" y="29"/>
                    <a:pt x="42" y="29"/>
                  </a:cubicBezTo>
                  <a:cubicBezTo>
                    <a:pt x="42" y="28"/>
                    <a:pt x="43" y="29"/>
                    <a:pt x="43" y="28"/>
                  </a:cubicBezTo>
                  <a:cubicBezTo>
                    <a:pt x="44" y="26"/>
                    <a:pt x="38" y="26"/>
                    <a:pt x="38" y="27"/>
                  </a:cubicBezTo>
                  <a:cubicBezTo>
                    <a:pt x="38" y="26"/>
                    <a:pt x="42" y="25"/>
                    <a:pt x="38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2"/>
                    <a:pt x="35" y="22"/>
                    <a:pt x="35" y="22"/>
                  </a:cubicBezTo>
                  <a:cubicBezTo>
                    <a:pt x="35" y="22"/>
                    <a:pt x="36" y="21"/>
                    <a:pt x="34" y="21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28" y="15"/>
                    <a:pt x="30" y="19"/>
                    <a:pt x="30" y="19"/>
                  </a:cubicBezTo>
                  <a:cubicBezTo>
                    <a:pt x="29" y="19"/>
                    <a:pt x="26" y="16"/>
                    <a:pt x="25" y="16"/>
                  </a:cubicBezTo>
                  <a:cubicBezTo>
                    <a:pt x="24" y="14"/>
                    <a:pt x="23" y="12"/>
                    <a:pt x="21" y="11"/>
                  </a:cubicBezTo>
                  <a:cubicBezTo>
                    <a:pt x="19" y="10"/>
                    <a:pt x="18" y="9"/>
                    <a:pt x="16" y="7"/>
                  </a:cubicBezTo>
                  <a:cubicBezTo>
                    <a:pt x="15" y="6"/>
                    <a:pt x="14" y="3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453">
              <a:extLst>
                <a:ext uri="{FF2B5EF4-FFF2-40B4-BE49-F238E27FC236}">
                  <a16:creationId xmlns:a16="http://schemas.microsoft.com/office/drawing/2014/main" id="{7727256C-F52C-D349-A404-506AB96D3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3747" y="7733900"/>
              <a:ext cx="40896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454">
              <a:extLst>
                <a:ext uri="{FF2B5EF4-FFF2-40B4-BE49-F238E27FC236}">
                  <a16:creationId xmlns:a16="http://schemas.microsoft.com/office/drawing/2014/main" id="{9D31E41F-0E5F-F343-8BFE-77ABE5A9A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1006" y="7834883"/>
              <a:ext cx="38171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455">
              <a:extLst>
                <a:ext uri="{FF2B5EF4-FFF2-40B4-BE49-F238E27FC236}">
                  <a16:creationId xmlns:a16="http://schemas.microsoft.com/office/drawing/2014/main" id="{07F11C7D-3657-6549-B7F0-54E82E789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0926" y="7860847"/>
              <a:ext cx="57256" cy="60589"/>
            </a:xfrm>
            <a:custGeom>
              <a:avLst/>
              <a:gdLst>
                <a:gd name="T0" fmla="*/ 7 w 7"/>
                <a:gd name="T1" fmla="*/ 7 h 7"/>
                <a:gd name="T2" fmla="*/ 5 w 7"/>
                <a:gd name="T3" fmla="*/ 3 h 7"/>
                <a:gd name="T4" fmla="*/ 0 w 7"/>
                <a:gd name="T5" fmla="*/ 1 h 7"/>
                <a:gd name="T6" fmla="*/ 1 w 7"/>
                <a:gd name="T7" fmla="*/ 3 h 7"/>
                <a:gd name="T8" fmla="*/ 3 w 7"/>
                <a:gd name="T9" fmla="*/ 5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7" y="5"/>
                    <a:pt x="5" y="5"/>
                    <a:pt x="5" y="3"/>
                  </a:cubicBezTo>
                  <a:cubicBezTo>
                    <a:pt x="5" y="1"/>
                    <a:pt x="2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2" y="4"/>
                    <a:pt x="3" y="5"/>
                  </a:cubicBezTo>
                  <a:cubicBezTo>
                    <a:pt x="3" y="6"/>
                    <a:pt x="7" y="7"/>
                    <a:pt x="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456">
              <a:extLst>
                <a:ext uri="{FF2B5EF4-FFF2-40B4-BE49-F238E27FC236}">
                  <a16:creationId xmlns:a16="http://schemas.microsoft.com/office/drawing/2014/main" id="{1C2CF6B1-9F17-D944-A143-80B9B2A79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0900" y="7904127"/>
              <a:ext cx="29993" cy="31739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0 h 4"/>
                <a:gd name="T4" fmla="*/ 2 w 4"/>
                <a:gd name="T5" fmla="*/ 3 h 4"/>
                <a:gd name="T6" fmla="*/ 2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0" y="4"/>
                    <a:pt x="0" y="1"/>
                    <a:pt x="2" y="0"/>
                  </a:cubicBezTo>
                  <a:cubicBezTo>
                    <a:pt x="4" y="0"/>
                    <a:pt x="4" y="3"/>
                    <a:pt x="2" y="3"/>
                  </a:cubicBezTo>
                  <a:cubicBezTo>
                    <a:pt x="1" y="4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457">
              <a:extLst>
                <a:ext uri="{FF2B5EF4-FFF2-40B4-BE49-F238E27FC236}">
                  <a16:creationId xmlns:a16="http://schemas.microsoft.com/office/drawing/2014/main" id="{61BDF7B6-9D1C-C444-99BA-923554861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9105" y="8048386"/>
              <a:ext cx="368076" cy="126948"/>
            </a:xfrm>
            <a:custGeom>
              <a:avLst/>
              <a:gdLst>
                <a:gd name="T0" fmla="*/ 9 w 46"/>
                <a:gd name="T1" fmla="*/ 0 h 15"/>
                <a:gd name="T2" fmla="*/ 3 w 46"/>
                <a:gd name="T3" fmla="*/ 0 h 15"/>
                <a:gd name="T4" fmla="*/ 0 w 46"/>
                <a:gd name="T5" fmla="*/ 4 h 15"/>
                <a:gd name="T6" fmla="*/ 5 w 46"/>
                <a:gd name="T7" fmla="*/ 6 h 15"/>
                <a:gd name="T8" fmla="*/ 11 w 46"/>
                <a:gd name="T9" fmla="*/ 9 h 15"/>
                <a:gd name="T10" fmla="*/ 15 w 46"/>
                <a:gd name="T11" fmla="*/ 9 h 15"/>
                <a:gd name="T12" fmla="*/ 24 w 46"/>
                <a:gd name="T13" fmla="*/ 11 h 15"/>
                <a:gd name="T14" fmla="*/ 40 w 46"/>
                <a:gd name="T15" fmla="*/ 13 h 15"/>
                <a:gd name="T16" fmla="*/ 45 w 46"/>
                <a:gd name="T17" fmla="*/ 13 h 15"/>
                <a:gd name="T18" fmla="*/ 43 w 46"/>
                <a:gd name="T19" fmla="*/ 9 h 15"/>
                <a:gd name="T20" fmla="*/ 41 w 46"/>
                <a:gd name="T21" fmla="*/ 9 h 15"/>
                <a:gd name="T22" fmla="*/ 37 w 46"/>
                <a:gd name="T23" fmla="*/ 9 h 15"/>
                <a:gd name="T24" fmla="*/ 35 w 46"/>
                <a:gd name="T25" fmla="*/ 6 h 15"/>
                <a:gd name="T26" fmla="*/ 32 w 46"/>
                <a:gd name="T27" fmla="*/ 4 h 15"/>
                <a:gd name="T28" fmla="*/ 27 w 46"/>
                <a:gd name="T29" fmla="*/ 3 h 15"/>
                <a:gd name="T30" fmla="*/ 25 w 46"/>
                <a:gd name="T31" fmla="*/ 4 h 15"/>
                <a:gd name="T32" fmla="*/ 21 w 46"/>
                <a:gd name="T33" fmla="*/ 5 h 15"/>
                <a:gd name="T34" fmla="*/ 15 w 46"/>
                <a:gd name="T35" fmla="*/ 3 h 15"/>
                <a:gd name="T36" fmla="*/ 11 w 46"/>
                <a:gd name="T37" fmla="*/ 2 h 15"/>
                <a:gd name="T38" fmla="*/ 9 w 46"/>
                <a:gd name="T39" fmla="*/ 0 h 15"/>
                <a:gd name="T40" fmla="*/ 9 w 46"/>
                <a:gd name="T4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5">
                  <a:moveTo>
                    <a:pt x="9" y="0"/>
                  </a:moveTo>
                  <a:cubicBezTo>
                    <a:pt x="7" y="1"/>
                    <a:pt x="6" y="0"/>
                    <a:pt x="3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5"/>
                    <a:pt x="4" y="4"/>
                    <a:pt x="5" y="6"/>
                  </a:cubicBezTo>
                  <a:cubicBezTo>
                    <a:pt x="6" y="8"/>
                    <a:pt x="9" y="8"/>
                    <a:pt x="11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8" y="9"/>
                    <a:pt x="21" y="10"/>
                    <a:pt x="24" y="11"/>
                  </a:cubicBezTo>
                  <a:cubicBezTo>
                    <a:pt x="29" y="12"/>
                    <a:pt x="35" y="11"/>
                    <a:pt x="40" y="13"/>
                  </a:cubicBezTo>
                  <a:cubicBezTo>
                    <a:pt x="41" y="13"/>
                    <a:pt x="44" y="15"/>
                    <a:pt x="45" y="13"/>
                  </a:cubicBezTo>
                  <a:cubicBezTo>
                    <a:pt x="46" y="13"/>
                    <a:pt x="44" y="9"/>
                    <a:pt x="43" y="9"/>
                  </a:cubicBezTo>
                  <a:cubicBezTo>
                    <a:pt x="42" y="8"/>
                    <a:pt x="42" y="9"/>
                    <a:pt x="41" y="9"/>
                  </a:cubicBezTo>
                  <a:cubicBezTo>
                    <a:pt x="39" y="10"/>
                    <a:pt x="38" y="9"/>
                    <a:pt x="37" y="9"/>
                  </a:cubicBezTo>
                  <a:cubicBezTo>
                    <a:pt x="36" y="8"/>
                    <a:pt x="36" y="7"/>
                    <a:pt x="35" y="6"/>
                  </a:cubicBezTo>
                  <a:cubicBezTo>
                    <a:pt x="35" y="5"/>
                    <a:pt x="33" y="5"/>
                    <a:pt x="32" y="4"/>
                  </a:cubicBezTo>
                  <a:cubicBezTo>
                    <a:pt x="31" y="4"/>
                    <a:pt x="28" y="3"/>
                    <a:pt x="27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4" y="5"/>
                    <a:pt x="23" y="5"/>
                    <a:pt x="21" y="5"/>
                  </a:cubicBezTo>
                  <a:cubicBezTo>
                    <a:pt x="19" y="5"/>
                    <a:pt x="17" y="4"/>
                    <a:pt x="15" y="3"/>
                  </a:cubicBezTo>
                  <a:cubicBezTo>
                    <a:pt x="14" y="2"/>
                    <a:pt x="12" y="2"/>
                    <a:pt x="11" y="2"/>
                  </a:cubicBezTo>
                  <a:cubicBezTo>
                    <a:pt x="11" y="2"/>
                    <a:pt x="10" y="0"/>
                    <a:pt x="9" y="0"/>
                  </a:cubicBezTo>
                  <a:cubicBezTo>
                    <a:pt x="8" y="1"/>
                    <a:pt x="10" y="0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458">
              <a:extLst>
                <a:ext uri="{FF2B5EF4-FFF2-40B4-BE49-F238E27FC236}">
                  <a16:creationId xmlns:a16="http://schemas.microsoft.com/office/drawing/2014/main" id="{85FF12BE-3807-5B45-9535-C084E4355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1753" y="8080122"/>
              <a:ext cx="62708" cy="25966"/>
            </a:xfrm>
            <a:custGeom>
              <a:avLst/>
              <a:gdLst>
                <a:gd name="T0" fmla="*/ 3 w 8"/>
                <a:gd name="T1" fmla="*/ 3 h 3"/>
                <a:gd name="T2" fmla="*/ 8 w 8"/>
                <a:gd name="T3" fmla="*/ 1 h 3"/>
                <a:gd name="T4" fmla="*/ 3 w 8"/>
                <a:gd name="T5" fmla="*/ 3 h 3"/>
                <a:gd name="T6" fmla="*/ 3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3" y="3"/>
                  </a:moveTo>
                  <a:cubicBezTo>
                    <a:pt x="0" y="2"/>
                    <a:pt x="7" y="0"/>
                    <a:pt x="8" y="1"/>
                  </a:cubicBezTo>
                  <a:cubicBezTo>
                    <a:pt x="8" y="2"/>
                    <a:pt x="4" y="3"/>
                    <a:pt x="3" y="3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459">
              <a:extLst>
                <a:ext uri="{FF2B5EF4-FFF2-40B4-BE49-F238E27FC236}">
                  <a16:creationId xmlns:a16="http://schemas.microsoft.com/office/drawing/2014/main" id="{A39CE50B-84F6-0F47-B5AE-454A1EA92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9000" y="8140712"/>
              <a:ext cx="49075" cy="34623"/>
            </a:xfrm>
            <a:custGeom>
              <a:avLst/>
              <a:gdLst>
                <a:gd name="T0" fmla="*/ 3 w 6"/>
                <a:gd name="T1" fmla="*/ 0 h 4"/>
                <a:gd name="T2" fmla="*/ 1 w 6"/>
                <a:gd name="T3" fmla="*/ 1 h 4"/>
                <a:gd name="T4" fmla="*/ 3 w 6"/>
                <a:gd name="T5" fmla="*/ 4 h 4"/>
                <a:gd name="T6" fmla="*/ 3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0"/>
                    <a:pt x="1" y="1"/>
                  </a:cubicBezTo>
                  <a:cubicBezTo>
                    <a:pt x="1" y="1"/>
                    <a:pt x="3" y="4"/>
                    <a:pt x="3" y="4"/>
                  </a:cubicBezTo>
                  <a:cubicBezTo>
                    <a:pt x="5" y="4"/>
                    <a:pt x="6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460">
              <a:extLst>
                <a:ext uri="{FF2B5EF4-FFF2-40B4-BE49-F238E27FC236}">
                  <a16:creationId xmlns:a16="http://schemas.microsoft.com/office/drawing/2014/main" id="{6C3A3640-9E81-4744-9834-07CA0CBEA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8078" y="8149366"/>
              <a:ext cx="38171" cy="25966"/>
            </a:xfrm>
            <a:custGeom>
              <a:avLst/>
              <a:gdLst>
                <a:gd name="T0" fmla="*/ 4 w 5"/>
                <a:gd name="T1" fmla="*/ 1 h 3"/>
                <a:gd name="T2" fmla="*/ 2 w 5"/>
                <a:gd name="T3" fmla="*/ 0 h 3"/>
                <a:gd name="T4" fmla="*/ 1 w 5"/>
                <a:gd name="T5" fmla="*/ 2 h 3"/>
                <a:gd name="T6" fmla="*/ 2 w 5"/>
                <a:gd name="T7" fmla="*/ 2 h 3"/>
                <a:gd name="T8" fmla="*/ 4 w 5"/>
                <a:gd name="T9" fmla="*/ 1 h 3"/>
                <a:gd name="T10" fmla="*/ 4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0" y="2"/>
                    <a:pt x="1" y="2"/>
                  </a:cubicBezTo>
                  <a:cubicBezTo>
                    <a:pt x="1" y="2"/>
                    <a:pt x="2" y="3"/>
                    <a:pt x="2" y="2"/>
                  </a:cubicBezTo>
                  <a:cubicBezTo>
                    <a:pt x="3" y="2"/>
                    <a:pt x="5" y="2"/>
                    <a:pt x="4" y="1"/>
                  </a:cubicBezTo>
                  <a:cubicBezTo>
                    <a:pt x="4" y="1"/>
                    <a:pt x="5" y="2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461">
              <a:extLst>
                <a:ext uri="{FF2B5EF4-FFF2-40B4-BE49-F238E27FC236}">
                  <a16:creationId xmlns:a16="http://schemas.microsoft.com/office/drawing/2014/main" id="{D44102B1-00AF-E74D-A7C4-9D9192B54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8067" y="8149366"/>
              <a:ext cx="57256" cy="34623"/>
            </a:xfrm>
            <a:custGeom>
              <a:avLst/>
              <a:gdLst>
                <a:gd name="T0" fmla="*/ 2 w 7"/>
                <a:gd name="T1" fmla="*/ 1 h 4"/>
                <a:gd name="T2" fmla="*/ 2 w 7"/>
                <a:gd name="T3" fmla="*/ 4 h 4"/>
                <a:gd name="T4" fmla="*/ 6 w 7"/>
                <a:gd name="T5" fmla="*/ 3 h 4"/>
                <a:gd name="T6" fmla="*/ 5 w 7"/>
                <a:gd name="T7" fmla="*/ 1 h 4"/>
                <a:gd name="T8" fmla="*/ 2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1" y="2"/>
                    <a:pt x="0" y="4"/>
                    <a:pt x="2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7" y="3"/>
                    <a:pt x="5" y="2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462">
              <a:extLst>
                <a:ext uri="{FF2B5EF4-FFF2-40B4-BE49-F238E27FC236}">
                  <a16:creationId xmlns:a16="http://schemas.microsoft.com/office/drawing/2014/main" id="{15D81152-FDD4-DE44-B872-5CD5FB226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8965" y="8140712"/>
              <a:ext cx="65435" cy="43280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2 w 8"/>
                <a:gd name="T5" fmla="*/ 2 h 5"/>
                <a:gd name="T6" fmla="*/ 2 w 8"/>
                <a:gd name="T7" fmla="*/ 3 h 5"/>
                <a:gd name="T8" fmla="*/ 7 w 8"/>
                <a:gd name="T9" fmla="*/ 4 h 5"/>
                <a:gd name="T10" fmla="*/ 7 w 8"/>
                <a:gd name="T11" fmla="*/ 1 h 5"/>
                <a:gd name="T12" fmla="*/ 1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6" y="5"/>
                    <a:pt x="7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463">
              <a:extLst>
                <a:ext uri="{FF2B5EF4-FFF2-40B4-BE49-F238E27FC236}">
                  <a16:creationId xmlns:a16="http://schemas.microsoft.com/office/drawing/2014/main" id="{8F369484-0D8B-B341-BBBC-3D19CD5CB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8149366"/>
              <a:ext cx="98152" cy="34623"/>
            </a:xfrm>
            <a:custGeom>
              <a:avLst/>
              <a:gdLst>
                <a:gd name="T0" fmla="*/ 2 w 12"/>
                <a:gd name="T1" fmla="*/ 0 h 4"/>
                <a:gd name="T2" fmla="*/ 0 w 12"/>
                <a:gd name="T3" fmla="*/ 2 h 4"/>
                <a:gd name="T4" fmla="*/ 12 w 12"/>
                <a:gd name="T5" fmla="*/ 2 h 4"/>
                <a:gd name="T6" fmla="*/ 9 w 12"/>
                <a:gd name="T7" fmla="*/ 2 h 4"/>
                <a:gd name="T8" fmla="*/ 2 w 12"/>
                <a:gd name="T9" fmla="*/ 0 h 4"/>
                <a:gd name="T10" fmla="*/ 2 w 1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1" y="4"/>
                    <a:pt x="1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464">
              <a:extLst>
                <a:ext uri="{FF2B5EF4-FFF2-40B4-BE49-F238E27FC236}">
                  <a16:creationId xmlns:a16="http://schemas.microsoft.com/office/drawing/2014/main" id="{F07DBFB0-055D-AE40-9E6A-7DCFB3F83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6223" y="8198417"/>
              <a:ext cx="87246" cy="51932"/>
            </a:xfrm>
            <a:custGeom>
              <a:avLst/>
              <a:gdLst>
                <a:gd name="T0" fmla="*/ 0 w 11"/>
                <a:gd name="T1" fmla="*/ 0 h 6"/>
                <a:gd name="T2" fmla="*/ 8 w 11"/>
                <a:gd name="T3" fmla="*/ 4 h 6"/>
                <a:gd name="T4" fmla="*/ 0 w 1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1" y="0"/>
                    <a:pt x="7" y="6"/>
                    <a:pt x="8" y="4"/>
                  </a:cubicBezTo>
                  <a:cubicBezTo>
                    <a:pt x="11" y="1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465">
              <a:extLst>
                <a:ext uri="{FF2B5EF4-FFF2-40B4-BE49-F238E27FC236}">
                  <a16:creationId xmlns:a16="http://schemas.microsoft.com/office/drawing/2014/main" id="{E4062475-1803-4F44-9064-4074D5BBB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4322" y="7927208"/>
              <a:ext cx="49075" cy="34623"/>
            </a:xfrm>
            <a:custGeom>
              <a:avLst/>
              <a:gdLst>
                <a:gd name="T0" fmla="*/ 3 w 6"/>
                <a:gd name="T1" fmla="*/ 3 h 4"/>
                <a:gd name="T2" fmla="*/ 4 w 6"/>
                <a:gd name="T3" fmla="*/ 0 h 4"/>
                <a:gd name="T4" fmla="*/ 3 w 6"/>
                <a:gd name="T5" fmla="*/ 3 h 4"/>
                <a:gd name="T6" fmla="*/ 3 w 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3"/>
                  </a:moveTo>
                  <a:cubicBezTo>
                    <a:pt x="0" y="4"/>
                    <a:pt x="1" y="0"/>
                    <a:pt x="4" y="0"/>
                  </a:cubicBezTo>
                  <a:cubicBezTo>
                    <a:pt x="6" y="0"/>
                    <a:pt x="5" y="3"/>
                    <a:pt x="3" y="3"/>
                  </a:cubicBezTo>
                  <a:cubicBezTo>
                    <a:pt x="2" y="4"/>
                    <a:pt x="5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466">
              <a:extLst>
                <a:ext uri="{FF2B5EF4-FFF2-40B4-BE49-F238E27FC236}">
                  <a16:creationId xmlns:a16="http://schemas.microsoft.com/office/drawing/2014/main" id="{C7C2248B-2343-2A43-A99C-7C04EF485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6118" y="7921438"/>
              <a:ext cx="119965" cy="40393"/>
            </a:xfrm>
            <a:custGeom>
              <a:avLst/>
              <a:gdLst>
                <a:gd name="T0" fmla="*/ 2 w 15"/>
                <a:gd name="T1" fmla="*/ 3 h 5"/>
                <a:gd name="T2" fmla="*/ 1 w 15"/>
                <a:gd name="T3" fmla="*/ 1 h 5"/>
                <a:gd name="T4" fmla="*/ 5 w 15"/>
                <a:gd name="T5" fmla="*/ 0 h 5"/>
                <a:gd name="T6" fmla="*/ 13 w 15"/>
                <a:gd name="T7" fmla="*/ 2 h 5"/>
                <a:gd name="T8" fmla="*/ 15 w 15"/>
                <a:gd name="T9" fmla="*/ 5 h 5"/>
                <a:gd name="T10" fmla="*/ 11 w 15"/>
                <a:gd name="T11" fmla="*/ 3 h 5"/>
                <a:gd name="T12" fmla="*/ 2 w 15"/>
                <a:gd name="T13" fmla="*/ 3 h 5"/>
                <a:gd name="T14" fmla="*/ 2 w 1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">
                  <a:moveTo>
                    <a:pt x="2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0"/>
                    <a:pt x="10" y="0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4" y="5"/>
                    <a:pt x="11" y="3"/>
                    <a:pt x="11" y="3"/>
                  </a:cubicBezTo>
                  <a:cubicBezTo>
                    <a:pt x="8" y="2"/>
                    <a:pt x="5" y="3"/>
                    <a:pt x="2" y="3"/>
                  </a:cubicBezTo>
                  <a:cubicBezTo>
                    <a:pt x="1" y="3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467">
              <a:extLst>
                <a:ext uri="{FF2B5EF4-FFF2-40B4-BE49-F238E27FC236}">
                  <a16:creationId xmlns:a16="http://schemas.microsoft.com/office/drawing/2014/main" id="{4682F06C-3E33-1F41-A7A5-6D0C70D80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8042" y="7725242"/>
              <a:ext cx="256290" cy="305832"/>
            </a:xfrm>
            <a:custGeom>
              <a:avLst/>
              <a:gdLst>
                <a:gd name="T0" fmla="*/ 13 w 32"/>
                <a:gd name="T1" fmla="*/ 32 h 36"/>
                <a:gd name="T2" fmla="*/ 14 w 32"/>
                <a:gd name="T3" fmla="*/ 30 h 36"/>
                <a:gd name="T4" fmla="*/ 11 w 32"/>
                <a:gd name="T5" fmla="*/ 28 h 36"/>
                <a:gd name="T6" fmla="*/ 12 w 32"/>
                <a:gd name="T7" fmla="*/ 23 h 36"/>
                <a:gd name="T8" fmla="*/ 8 w 32"/>
                <a:gd name="T9" fmla="*/ 23 h 36"/>
                <a:gd name="T10" fmla="*/ 8 w 32"/>
                <a:gd name="T11" fmla="*/ 29 h 36"/>
                <a:gd name="T12" fmla="*/ 8 w 32"/>
                <a:gd name="T13" fmla="*/ 30 h 36"/>
                <a:gd name="T14" fmla="*/ 7 w 32"/>
                <a:gd name="T15" fmla="*/ 34 h 36"/>
                <a:gd name="T16" fmla="*/ 4 w 32"/>
                <a:gd name="T17" fmla="*/ 36 h 36"/>
                <a:gd name="T18" fmla="*/ 4 w 32"/>
                <a:gd name="T19" fmla="*/ 31 h 36"/>
                <a:gd name="T20" fmla="*/ 2 w 32"/>
                <a:gd name="T21" fmla="*/ 26 h 36"/>
                <a:gd name="T22" fmla="*/ 1 w 32"/>
                <a:gd name="T23" fmla="*/ 21 h 36"/>
                <a:gd name="T24" fmla="*/ 3 w 32"/>
                <a:gd name="T25" fmla="*/ 14 h 36"/>
                <a:gd name="T26" fmla="*/ 9 w 32"/>
                <a:gd name="T27" fmla="*/ 5 h 36"/>
                <a:gd name="T28" fmla="*/ 11 w 32"/>
                <a:gd name="T29" fmla="*/ 2 h 36"/>
                <a:gd name="T30" fmla="*/ 18 w 32"/>
                <a:gd name="T31" fmla="*/ 4 h 36"/>
                <a:gd name="T32" fmla="*/ 25 w 32"/>
                <a:gd name="T33" fmla="*/ 4 h 36"/>
                <a:gd name="T34" fmla="*/ 32 w 32"/>
                <a:gd name="T35" fmla="*/ 1 h 36"/>
                <a:gd name="T36" fmla="*/ 29 w 32"/>
                <a:gd name="T37" fmla="*/ 6 h 36"/>
                <a:gd name="T38" fmla="*/ 23 w 32"/>
                <a:gd name="T39" fmla="*/ 7 h 36"/>
                <a:gd name="T40" fmla="*/ 10 w 32"/>
                <a:gd name="T41" fmla="*/ 7 h 36"/>
                <a:gd name="T42" fmla="*/ 6 w 32"/>
                <a:gd name="T43" fmla="*/ 10 h 36"/>
                <a:gd name="T44" fmla="*/ 10 w 32"/>
                <a:gd name="T45" fmla="*/ 15 h 36"/>
                <a:gd name="T46" fmla="*/ 13 w 32"/>
                <a:gd name="T47" fmla="*/ 14 h 36"/>
                <a:gd name="T48" fmla="*/ 20 w 32"/>
                <a:gd name="T49" fmla="*/ 13 h 36"/>
                <a:gd name="T50" fmla="*/ 17 w 32"/>
                <a:gd name="T51" fmla="*/ 16 h 36"/>
                <a:gd name="T52" fmla="*/ 13 w 32"/>
                <a:gd name="T53" fmla="*/ 17 h 36"/>
                <a:gd name="T54" fmla="*/ 14 w 32"/>
                <a:gd name="T55" fmla="*/ 20 h 36"/>
                <a:gd name="T56" fmla="*/ 18 w 32"/>
                <a:gd name="T57" fmla="*/ 25 h 36"/>
                <a:gd name="T58" fmla="*/ 19 w 32"/>
                <a:gd name="T59" fmla="*/ 28 h 36"/>
                <a:gd name="T60" fmla="*/ 22 w 32"/>
                <a:gd name="T61" fmla="*/ 30 h 36"/>
                <a:gd name="T62" fmla="*/ 13 w 32"/>
                <a:gd name="T63" fmla="*/ 32 h 36"/>
                <a:gd name="T64" fmla="*/ 13 w 32"/>
                <a:gd name="T6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6">
                  <a:moveTo>
                    <a:pt x="13" y="32"/>
                  </a:moveTo>
                  <a:cubicBezTo>
                    <a:pt x="13" y="31"/>
                    <a:pt x="14" y="31"/>
                    <a:pt x="14" y="30"/>
                  </a:cubicBezTo>
                  <a:cubicBezTo>
                    <a:pt x="14" y="29"/>
                    <a:pt x="12" y="28"/>
                    <a:pt x="11" y="28"/>
                  </a:cubicBezTo>
                  <a:cubicBezTo>
                    <a:pt x="10" y="26"/>
                    <a:pt x="12" y="25"/>
                    <a:pt x="12" y="23"/>
                  </a:cubicBezTo>
                  <a:cubicBezTo>
                    <a:pt x="12" y="22"/>
                    <a:pt x="8" y="22"/>
                    <a:pt x="8" y="23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7" y="29"/>
                    <a:pt x="8" y="30"/>
                    <a:pt x="8" y="30"/>
                  </a:cubicBezTo>
                  <a:cubicBezTo>
                    <a:pt x="8" y="32"/>
                    <a:pt x="7" y="33"/>
                    <a:pt x="7" y="34"/>
                  </a:cubicBezTo>
                  <a:cubicBezTo>
                    <a:pt x="6" y="36"/>
                    <a:pt x="7" y="36"/>
                    <a:pt x="4" y="36"/>
                  </a:cubicBezTo>
                  <a:cubicBezTo>
                    <a:pt x="1" y="36"/>
                    <a:pt x="4" y="32"/>
                    <a:pt x="4" y="31"/>
                  </a:cubicBezTo>
                  <a:cubicBezTo>
                    <a:pt x="5" y="30"/>
                    <a:pt x="4" y="27"/>
                    <a:pt x="2" y="26"/>
                  </a:cubicBezTo>
                  <a:cubicBezTo>
                    <a:pt x="0" y="25"/>
                    <a:pt x="0" y="23"/>
                    <a:pt x="1" y="21"/>
                  </a:cubicBezTo>
                  <a:cubicBezTo>
                    <a:pt x="2" y="19"/>
                    <a:pt x="2" y="16"/>
                    <a:pt x="3" y="14"/>
                  </a:cubicBezTo>
                  <a:cubicBezTo>
                    <a:pt x="5" y="11"/>
                    <a:pt x="4" y="5"/>
                    <a:pt x="9" y="5"/>
                  </a:cubicBezTo>
                  <a:cubicBezTo>
                    <a:pt x="10" y="5"/>
                    <a:pt x="9" y="2"/>
                    <a:pt x="11" y="2"/>
                  </a:cubicBezTo>
                  <a:cubicBezTo>
                    <a:pt x="14" y="3"/>
                    <a:pt x="16" y="4"/>
                    <a:pt x="18" y="4"/>
                  </a:cubicBezTo>
                  <a:cubicBezTo>
                    <a:pt x="20" y="4"/>
                    <a:pt x="23" y="5"/>
                    <a:pt x="25" y="4"/>
                  </a:cubicBezTo>
                  <a:cubicBezTo>
                    <a:pt x="26" y="4"/>
                    <a:pt x="32" y="0"/>
                    <a:pt x="32" y="1"/>
                  </a:cubicBezTo>
                  <a:cubicBezTo>
                    <a:pt x="32" y="2"/>
                    <a:pt x="29" y="5"/>
                    <a:pt x="29" y="6"/>
                  </a:cubicBezTo>
                  <a:cubicBezTo>
                    <a:pt x="27" y="7"/>
                    <a:pt x="25" y="7"/>
                    <a:pt x="23" y="7"/>
                  </a:cubicBezTo>
                  <a:cubicBezTo>
                    <a:pt x="18" y="6"/>
                    <a:pt x="14" y="7"/>
                    <a:pt x="10" y="7"/>
                  </a:cubicBezTo>
                  <a:cubicBezTo>
                    <a:pt x="7" y="6"/>
                    <a:pt x="6" y="7"/>
                    <a:pt x="6" y="10"/>
                  </a:cubicBezTo>
                  <a:cubicBezTo>
                    <a:pt x="6" y="13"/>
                    <a:pt x="9" y="13"/>
                    <a:pt x="10" y="15"/>
                  </a:cubicBezTo>
                  <a:cubicBezTo>
                    <a:pt x="11" y="17"/>
                    <a:pt x="12" y="15"/>
                    <a:pt x="13" y="14"/>
                  </a:cubicBezTo>
                  <a:cubicBezTo>
                    <a:pt x="13" y="13"/>
                    <a:pt x="20" y="12"/>
                    <a:pt x="20" y="13"/>
                  </a:cubicBezTo>
                  <a:cubicBezTo>
                    <a:pt x="21" y="13"/>
                    <a:pt x="18" y="16"/>
                    <a:pt x="17" y="16"/>
                  </a:cubicBezTo>
                  <a:cubicBezTo>
                    <a:pt x="15" y="18"/>
                    <a:pt x="15" y="18"/>
                    <a:pt x="13" y="17"/>
                  </a:cubicBezTo>
                  <a:cubicBezTo>
                    <a:pt x="13" y="17"/>
                    <a:pt x="14" y="20"/>
                    <a:pt x="14" y="20"/>
                  </a:cubicBezTo>
                  <a:cubicBezTo>
                    <a:pt x="15" y="21"/>
                    <a:pt x="18" y="23"/>
                    <a:pt x="18" y="25"/>
                  </a:cubicBezTo>
                  <a:cubicBezTo>
                    <a:pt x="18" y="26"/>
                    <a:pt x="18" y="27"/>
                    <a:pt x="19" y="28"/>
                  </a:cubicBezTo>
                  <a:cubicBezTo>
                    <a:pt x="19" y="28"/>
                    <a:pt x="21" y="30"/>
                    <a:pt x="22" y="30"/>
                  </a:cubicBezTo>
                  <a:cubicBezTo>
                    <a:pt x="20" y="31"/>
                    <a:pt x="15" y="33"/>
                    <a:pt x="13" y="32"/>
                  </a:cubicBezTo>
                  <a:cubicBezTo>
                    <a:pt x="13" y="31"/>
                    <a:pt x="14" y="33"/>
                    <a:pt x="13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468">
              <a:extLst>
                <a:ext uri="{FF2B5EF4-FFF2-40B4-BE49-F238E27FC236}">
                  <a16:creationId xmlns:a16="http://schemas.microsoft.com/office/drawing/2014/main" id="{E7F477A3-7576-AE49-9F08-5F31EDB89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707929"/>
              <a:ext cx="62708" cy="126948"/>
            </a:xfrm>
            <a:custGeom>
              <a:avLst/>
              <a:gdLst>
                <a:gd name="T0" fmla="*/ 3 w 8"/>
                <a:gd name="T1" fmla="*/ 2 h 15"/>
                <a:gd name="T2" fmla="*/ 3 w 8"/>
                <a:gd name="T3" fmla="*/ 0 h 15"/>
                <a:gd name="T4" fmla="*/ 0 w 8"/>
                <a:gd name="T5" fmla="*/ 4 h 15"/>
                <a:gd name="T6" fmla="*/ 1 w 8"/>
                <a:gd name="T7" fmla="*/ 8 h 15"/>
                <a:gd name="T8" fmla="*/ 2 w 8"/>
                <a:gd name="T9" fmla="*/ 12 h 15"/>
                <a:gd name="T10" fmla="*/ 5 w 8"/>
                <a:gd name="T11" fmla="*/ 15 h 15"/>
                <a:gd name="T12" fmla="*/ 4 w 8"/>
                <a:gd name="T13" fmla="*/ 13 h 15"/>
                <a:gd name="T14" fmla="*/ 3 w 8"/>
                <a:gd name="T15" fmla="*/ 9 h 15"/>
                <a:gd name="T16" fmla="*/ 7 w 8"/>
                <a:gd name="T17" fmla="*/ 9 h 15"/>
                <a:gd name="T18" fmla="*/ 5 w 8"/>
                <a:gd name="T19" fmla="*/ 7 h 15"/>
                <a:gd name="T20" fmla="*/ 6 w 8"/>
                <a:gd name="T21" fmla="*/ 5 h 15"/>
                <a:gd name="T22" fmla="*/ 2 w 8"/>
                <a:gd name="T23" fmla="*/ 6 h 15"/>
                <a:gd name="T24" fmla="*/ 3 w 8"/>
                <a:gd name="T25" fmla="*/ 2 h 15"/>
                <a:gd name="T26" fmla="*/ 3 w 8"/>
                <a:gd name="T2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5">
                  <a:moveTo>
                    <a:pt x="3" y="2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1" y="6"/>
                    <a:pt x="1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5" y="15"/>
                    <a:pt x="5" y="15"/>
                  </a:cubicBezTo>
                  <a:cubicBezTo>
                    <a:pt x="5" y="15"/>
                    <a:pt x="4" y="13"/>
                    <a:pt x="4" y="13"/>
                  </a:cubicBezTo>
                  <a:cubicBezTo>
                    <a:pt x="3" y="12"/>
                    <a:pt x="3" y="10"/>
                    <a:pt x="3" y="9"/>
                  </a:cubicBezTo>
                  <a:cubicBezTo>
                    <a:pt x="3" y="8"/>
                    <a:pt x="7" y="9"/>
                    <a:pt x="7" y="9"/>
                  </a:cubicBezTo>
                  <a:cubicBezTo>
                    <a:pt x="8" y="9"/>
                    <a:pt x="6" y="8"/>
                    <a:pt x="5" y="7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7" y="1"/>
                    <a:pt x="3" y="6"/>
                    <a:pt x="2" y="6"/>
                  </a:cubicBezTo>
                  <a:cubicBezTo>
                    <a:pt x="2" y="6"/>
                    <a:pt x="4" y="3"/>
                    <a:pt x="3" y="2"/>
                  </a:cubicBezTo>
                  <a:cubicBezTo>
                    <a:pt x="3" y="1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469">
              <a:extLst>
                <a:ext uri="{FF2B5EF4-FFF2-40B4-BE49-F238E27FC236}">
                  <a16:creationId xmlns:a16="http://schemas.microsoft.com/office/drawing/2014/main" id="{34117784-80D8-C940-B26C-5F134C127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4298" y="7690620"/>
              <a:ext cx="21811" cy="1731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470">
              <a:extLst>
                <a:ext uri="{FF2B5EF4-FFF2-40B4-BE49-F238E27FC236}">
                  <a16:creationId xmlns:a16="http://schemas.microsoft.com/office/drawing/2014/main" id="{08482940-07D3-024D-8D95-31A0E7E7A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1544" y="7800257"/>
              <a:ext cx="38171" cy="17312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1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5" y="0"/>
                    <a:pt x="0" y="0"/>
                    <a:pt x="0" y="1"/>
                  </a:cubicBezTo>
                  <a:cubicBezTo>
                    <a:pt x="0" y="1"/>
                    <a:pt x="5" y="2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471">
              <a:extLst>
                <a:ext uri="{FF2B5EF4-FFF2-40B4-BE49-F238E27FC236}">
                  <a16:creationId xmlns:a16="http://schemas.microsoft.com/office/drawing/2014/main" id="{37CC49E3-607A-C04B-B8A6-F4D664B26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9725" y="7808912"/>
              <a:ext cx="149957" cy="95213"/>
            </a:xfrm>
            <a:custGeom>
              <a:avLst/>
              <a:gdLst>
                <a:gd name="T0" fmla="*/ 10 w 19"/>
                <a:gd name="T1" fmla="*/ 1 h 11"/>
                <a:gd name="T2" fmla="*/ 4 w 19"/>
                <a:gd name="T3" fmla="*/ 3 h 11"/>
                <a:gd name="T4" fmla="*/ 3 w 19"/>
                <a:gd name="T5" fmla="*/ 4 h 11"/>
                <a:gd name="T6" fmla="*/ 1 w 19"/>
                <a:gd name="T7" fmla="*/ 3 h 11"/>
                <a:gd name="T8" fmla="*/ 3 w 19"/>
                <a:gd name="T9" fmla="*/ 6 h 11"/>
                <a:gd name="T10" fmla="*/ 6 w 19"/>
                <a:gd name="T11" fmla="*/ 7 h 11"/>
                <a:gd name="T12" fmla="*/ 9 w 19"/>
                <a:gd name="T13" fmla="*/ 10 h 11"/>
                <a:gd name="T14" fmla="*/ 14 w 19"/>
                <a:gd name="T15" fmla="*/ 10 h 11"/>
                <a:gd name="T16" fmla="*/ 18 w 19"/>
                <a:gd name="T17" fmla="*/ 5 h 11"/>
                <a:gd name="T18" fmla="*/ 15 w 19"/>
                <a:gd name="T19" fmla="*/ 2 h 11"/>
                <a:gd name="T20" fmla="*/ 10 w 19"/>
                <a:gd name="T21" fmla="*/ 1 h 11"/>
                <a:gd name="T22" fmla="*/ 10 w 19"/>
                <a:gd name="T2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1">
                  <a:moveTo>
                    <a:pt x="10" y="1"/>
                  </a:moveTo>
                  <a:cubicBezTo>
                    <a:pt x="9" y="0"/>
                    <a:pt x="5" y="2"/>
                    <a:pt x="4" y="3"/>
                  </a:cubicBezTo>
                  <a:cubicBezTo>
                    <a:pt x="3" y="3"/>
                    <a:pt x="4" y="3"/>
                    <a:pt x="3" y="4"/>
                  </a:cubicBezTo>
                  <a:cubicBezTo>
                    <a:pt x="3" y="5"/>
                    <a:pt x="2" y="3"/>
                    <a:pt x="1" y="3"/>
                  </a:cubicBezTo>
                  <a:cubicBezTo>
                    <a:pt x="0" y="3"/>
                    <a:pt x="2" y="6"/>
                    <a:pt x="3" y="6"/>
                  </a:cubicBezTo>
                  <a:cubicBezTo>
                    <a:pt x="3" y="7"/>
                    <a:pt x="5" y="7"/>
                    <a:pt x="6" y="7"/>
                  </a:cubicBezTo>
                  <a:cubicBezTo>
                    <a:pt x="8" y="7"/>
                    <a:pt x="8" y="9"/>
                    <a:pt x="9" y="10"/>
                  </a:cubicBezTo>
                  <a:cubicBezTo>
                    <a:pt x="10" y="11"/>
                    <a:pt x="13" y="10"/>
                    <a:pt x="14" y="10"/>
                  </a:cubicBezTo>
                  <a:cubicBezTo>
                    <a:pt x="18" y="10"/>
                    <a:pt x="19" y="8"/>
                    <a:pt x="18" y="5"/>
                  </a:cubicBezTo>
                  <a:cubicBezTo>
                    <a:pt x="18" y="3"/>
                    <a:pt x="17" y="2"/>
                    <a:pt x="15" y="2"/>
                  </a:cubicBezTo>
                  <a:cubicBezTo>
                    <a:pt x="14" y="2"/>
                    <a:pt x="12" y="1"/>
                    <a:pt x="10" y="1"/>
                  </a:cubicBezTo>
                  <a:cubicBezTo>
                    <a:pt x="10" y="1"/>
                    <a:pt x="11" y="1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472">
              <a:extLst>
                <a:ext uri="{FF2B5EF4-FFF2-40B4-BE49-F238E27FC236}">
                  <a16:creationId xmlns:a16="http://schemas.microsoft.com/office/drawing/2014/main" id="{B9BD388A-2730-EA4F-82B5-01298A608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35" y="7970486"/>
              <a:ext cx="166316" cy="100983"/>
            </a:xfrm>
            <a:custGeom>
              <a:avLst/>
              <a:gdLst>
                <a:gd name="T0" fmla="*/ 0 w 21"/>
                <a:gd name="T1" fmla="*/ 8 h 12"/>
                <a:gd name="T2" fmla="*/ 6 w 21"/>
                <a:gd name="T3" fmla="*/ 8 h 12"/>
                <a:gd name="T4" fmla="*/ 9 w 21"/>
                <a:gd name="T5" fmla="*/ 7 h 12"/>
                <a:gd name="T6" fmla="*/ 13 w 21"/>
                <a:gd name="T7" fmla="*/ 7 h 12"/>
                <a:gd name="T8" fmla="*/ 14 w 21"/>
                <a:gd name="T9" fmla="*/ 5 h 12"/>
                <a:gd name="T10" fmla="*/ 17 w 21"/>
                <a:gd name="T11" fmla="*/ 3 h 12"/>
                <a:gd name="T12" fmla="*/ 20 w 21"/>
                <a:gd name="T13" fmla="*/ 4 h 12"/>
                <a:gd name="T14" fmla="*/ 18 w 21"/>
                <a:gd name="T15" fmla="*/ 7 h 12"/>
                <a:gd name="T16" fmla="*/ 11 w 21"/>
                <a:gd name="T17" fmla="*/ 11 h 12"/>
                <a:gd name="T18" fmla="*/ 0 w 21"/>
                <a:gd name="T19" fmla="*/ 8 h 12"/>
                <a:gd name="T20" fmla="*/ 0 w 21"/>
                <a:gd name="T2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8"/>
                  </a:moveTo>
                  <a:cubicBezTo>
                    <a:pt x="1" y="7"/>
                    <a:pt x="5" y="8"/>
                    <a:pt x="6" y="8"/>
                  </a:cubicBezTo>
                  <a:cubicBezTo>
                    <a:pt x="7" y="8"/>
                    <a:pt x="8" y="6"/>
                    <a:pt x="9" y="7"/>
                  </a:cubicBezTo>
                  <a:cubicBezTo>
                    <a:pt x="10" y="8"/>
                    <a:pt x="12" y="8"/>
                    <a:pt x="13" y="7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5" y="5"/>
                    <a:pt x="17" y="5"/>
                    <a:pt x="17" y="3"/>
                  </a:cubicBezTo>
                  <a:cubicBezTo>
                    <a:pt x="17" y="0"/>
                    <a:pt x="21" y="2"/>
                    <a:pt x="20" y="4"/>
                  </a:cubicBezTo>
                  <a:cubicBezTo>
                    <a:pt x="19" y="5"/>
                    <a:pt x="18" y="7"/>
                    <a:pt x="18" y="7"/>
                  </a:cubicBezTo>
                  <a:cubicBezTo>
                    <a:pt x="15" y="8"/>
                    <a:pt x="14" y="10"/>
                    <a:pt x="11" y="11"/>
                  </a:cubicBezTo>
                  <a:cubicBezTo>
                    <a:pt x="9" y="12"/>
                    <a:pt x="0" y="11"/>
                    <a:pt x="0" y="8"/>
                  </a:cubicBezTo>
                  <a:cubicBezTo>
                    <a:pt x="0" y="7"/>
                    <a:pt x="0" y="10"/>
                    <a:pt x="0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473">
              <a:extLst>
                <a:ext uri="{FF2B5EF4-FFF2-40B4-BE49-F238E27FC236}">
                  <a16:creationId xmlns:a16="http://schemas.microsoft.com/office/drawing/2014/main" id="{779EFD21-A5A4-3949-B7F1-4332BEC5A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1266" y="8022417"/>
              <a:ext cx="70889" cy="92325"/>
            </a:xfrm>
            <a:custGeom>
              <a:avLst/>
              <a:gdLst>
                <a:gd name="T0" fmla="*/ 1 w 9"/>
                <a:gd name="T1" fmla="*/ 0 h 11"/>
                <a:gd name="T2" fmla="*/ 8 w 9"/>
                <a:gd name="T3" fmla="*/ 8 h 11"/>
                <a:gd name="T4" fmla="*/ 5 w 9"/>
                <a:gd name="T5" fmla="*/ 4 h 11"/>
                <a:gd name="T6" fmla="*/ 1 w 9"/>
                <a:gd name="T7" fmla="*/ 0 h 11"/>
                <a:gd name="T8" fmla="*/ 1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1"/>
                    <a:pt x="5" y="11"/>
                    <a:pt x="8" y="8"/>
                  </a:cubicBezTo>
                  <a:cubicBezTo>
                    <a:pt x="9" y="6"/>
                    <a:pt x="6" y="4"/>
                    <a:pt x="5" y="4"/>
                  </a:cubicBezTo>
                  <a:cubicBezTo>
                    <a:pt x="4" y="3"/>
                    <a:pt x="1" y="0"/>
                    <a:pt x="1" y="0"/>
                  </a:cubicBezTo>
                  <a:cubicBezTo>
                    <a:pt x="0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474">
              <a:extLst>
                <a:ext uri="{FF2B5EF4-FFF2-40B4-BE49-F238E27FC236}">
                  <a16:creationId xmlns:a16="http://schemas.microsoft.com/office/drawing/2014/main" id="{3C77CF24-D784-AF4E-BFE6-380B545C9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8476" y="8192649"/>
              <a:ext cx="46350" cy="49048"/>
            </a:xfrm>
            <a:custGeom>
              <a:avLst/>
              <a:gdLst>
                <a:gd name="T0" fmla="*/ 6 w 6"/>
                <a:gd name="T1" fmla="*/ 4 h 6"/>
                <a:gd name="T2" fmla="*/ 1 w 6"/>
                <a:gd name="T3" fmla="*/ 2 h 6"/>
                <a:gd name="T4" fmla="*/ 6 w 6"/>
                <a:gd name="T5" fmla="*/ 4 h 6"/>
                <a:gd name="T6" fmla="*/ 6 w 6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2"/>
                    <a:pt x="0" y="0"/>
                    <a:pt x="1" y="2"/>
                  </a:cubicBezTo>
                  <a:cubicBezTo>
                    <a:pt x="1" y="3"/>
                    <a:pt x="6" y="5"/>
                    <a:pt x="6" y="4"/>
                  </a:cubicBezTo>
                  <a:cubicBezTo>
                    <a:pt x="6" y="3"/>
                    <a:pt x="6" y="6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475">
              <a:extLst>
                <a:ext uri="{FF2B5EF4-FFF2-40B4-BE49-F238E27FC236}">
                  <a16:creationId xmlns:a16="http://schemas.microsoft.com/office/drawing/2014/main" id="{948C3A4E-BF07-5D44-B640-A2A38ED16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9401" y="8114746"/>
              <a:ext cx="73616" cy="51932"/>
            </a:xfrm>
            <a:custGeom>
              <a:avLst/>
              <a:gdLst>
                <a:gd name="T0" fmla="*/ 8 w 9"/>
                <a:gd name="T1" fmla="*/ 6 h 6"/>
                <a:gd name="T2" fmla="*/ 0 w 9"/>
                <a:gd name="T3" fmla="*/ 1 h 6"/>
                <a:gd name="T4" fmla="*/ 3 w 9"/>
                <a:gd name="T5" fmla="*/ 4 h 6"/>
                <a:gd name="T6" fmla="*/ 8 w 9"/>
                <a:gd name="T7" fmla="*/ 6 h 6"/>
                <a:gd name="T8" fmla="*/ 8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6"/>
                  </a:moveTo>
                  <a:cubicBezTo>
                    <a:pt x="6" y="5"/>
                    <a:pt x="3" y="0"/>
                    <a:pt x="0" y="1"/>
                  </a:cubicBezTo>
                  <a:cubicBezTo>
                    <a:pt x="0" y="2"/>
                    <a:pt x="3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9" y="6"/>
                    <a:pt x="6" y="5"/>
                    <a:pt x="8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476">
              <a:extLst>
                <a:ext uri="{FF2B5EF4-FFF2-40B4-BE49-F238E27FC236}">
                  <a16:creationId xmlns:a16="http://schemas.microsoft.com/office/drawing/2014/main" id="{D4D9456B-3A53-BD40-B46E-EEBD35A57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8512" y="8080122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0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2"/>
                    <a:pt x="0" y="0"/>
                    <a:pt x="0" y="0"/>
                  </a:cubicBezTo>
                  <a:cubicBezTo>
                    <a:pt x="0" y="1"/>
                    <a:pt x="4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477">
              <a:extLst>
                <a:ext uri="{FF2B5EF4-FFF2-40B4-BE49-F238E27FC236}">
                  <a16:creationId xmlns:a16="http://schemas.microsoft.com/office/drawing/2014/main" id="{3C853FF1-E30E-7E43-B755-803440CDE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8674476"/>
              <a:ext cx="128143" cy="100983"/>
            </a:xfrm>
            <a:custGeom>
              <a:avLst/>
              <a:gdLst>
                <a:gd name="T0" fmla="*/ 15 w 16"/>
                <a:gd name="T1" fmla="*/ 11 h 12"/>
                <a:gd name="T2" fmla="*/ 2 w 16"/>
                <a:gd name="T3" fmla="*/ 0 h 12"/>
                <a:gd name="T4" fmla="*/ 15 w 16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5" y="11"/>
                  </a:moveTo>
                  <a:cubicBezTo>
                    <a:pt x="16" y="12"/>
                    <a:pt x="3" y="0"/>
                    <a:pt x="2" y="0"/>
                  </a:cubicBezTo>
                  <a:cubicBezTo>
                    <a:pt x="0" y="0"/>
                    <a:pt x="7" y="9"/>
                    <a:pt x="15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478">
              <a:extLst>
                <a:ext uri="{FF2B5EF4-FFF2-40B4-BE49-F238E27FC236}">
                  <a16:creationId xmlns:a16="http://schemas.microsoft.com/office/drawing/2014/main" id="{5D33BEB5-E8A3-0648-A4D3-C3A1FABC6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6506" y="9317877"/>
              <a:ext cx="89974" cy="118294"/>
            </a:xfrm>
            <a:custGeom>
              <a:avLst/>
              <a:gdLst>
                <a:gd name="T0" fmla="*/ 11 w 11"/>
                <a:gd name="T1" fmla="*/ 14 h 14"/>
                <a:gd name="T2" fmla="*/ 9 w 11"/>
                <a:gd name="T3" fmla="*/ 10 h 14"/>
                <a:gd name="T4" fmla="*/ 9 w 11"/>
                <a:gd name="T5" fmla="*/ 7 h 14"/>
                <a:gd name="T6" fmla="*/ 0 w 11"/>
                <a:gd name="T7" fmla="*/ 0 h 14"/>
                <a:gd name="T8" fmla="*/ 3 w 11"/>
                <a:gd name="T9" fmla="*/ 4 h 14"/>
                <a:gd name="T10" fmla="*/ 5 w 11"/>
                <a:gd name="T11" fmla="*/ 8 h 14"/>
                <a:gd name="T12" fmla="*/ 8 w 11"/>
                <a:gd name="T13" fmla="*/ 11 h 14"/>
                <a:gd name="T14" fmla="*/ 11 w 11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11" y="14"/>
                  </a:moveTo>
                  <a:cubicBezTo>
                    <a:pt x="10" y="12"/>
                    <a:pt x="11" y="11"/>
                    <a:pt x="9" y="10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8" y="5"/>
                    <a:pt x="0" y="1"/>
                    <a:pt x="0" y="0"/>
                  </a:cubicBezTo>
                  <a:cubicBezTo>
                    <a:pt x="0" y="1"/>
                    <a:pt x="3" y="3"/>
                    <a:pt x="3" y="4"/>
                  </a:cubicBezTo>
                  <a:cubicBezTo>
                    <a:pt x="4" y="6"/>
                    <a:pt x="4" y="7"/>
                    <a:pt x="5" y="8"/>
                  </a:cubicBezTo>
                  <a:cubicBezTo>
                    <a:pt x="6" y="9"/>
                    <a:pt x="9" y="10"/>
                    <a:pt x="8" y="11"/>
                  </a:cubicBezTo>
                  <a:cubicBezTo>
                    <a:pt x="8" y="13"/>
                    <a:pt x="9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479">
              <a:extLst>
                <a:ext uri="{FF2B5EF4-FFF2-40B4-BE49-F238E27FC236}">
                  <a16:creationId xmlns:a16="http://schemas.microsoft.com/office/drawing/2014/main" id="{F83F4BC6-C097-444D-819F-31C4DCD16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1046" y="9427516"/>
              <a:ext cx="207210" cy="256784"/>
            </a:xfrm>
            <a:custGeom>
              <a:avLst/>
              <a:gdLst>
                <a:gd name="T0" fmla="*/ 8 w 26"/>
                <a:gd name="T1" fmla="*/ 2 h 30"/>
                <a:gd name="T2" fmla="*/ 7 w 26"/>
                <a:gd name="T3" fmla="*/ 11 h 30"/>
                <a:gd name="T4" fmla="*/ 5 w 26"/>
                <a:gd name="T5" fmla="*/ 18 h 30"/>
                <a:gd name="T6" fmla="*/ 9 w 26"/>
                <a:gd name="T7" fmla="*/ 25 h 30"/>
                <a:gd name="T8" fmla="*/ 14 w 26"/>
                <a:gd name="T9" fmla="*/ 26 h 30"/>
                <a:gd name="T10" fmla="*/ 17 w 26"/>
                <a:gd name="T11" fmla="*/ 22 h 30"/>
                <a:gd name="T12" fmla="*/ 18 w 26"/>
                <a:gd name="T13" fmla="*/ 16 h 30"/>
                <a:gd name="T14" fmla="*/ 22 w 26"/>
                <a:gd name="T15" fmla="*/ 14 h 30"/>
                <a:gd name="T16" fmla="*/ 26 w 26"/>
                <a:gd name="T17" fmla="*/ 10 h 30"/>
                <a:gd name="T18" fmla="*/ 25 w 26"/>
                <a:gd name="T19" fmla="*/ 6 h 30"/>
                <a:gd name="T20" fmla="*/ 20 w 26"/>
                <a:gd name="T21" fmla="*/ 8 h 30"/>
                <a:gd name="T22" fmla="*/ 14 w 26"/>
                <a:gd name="T23" fmla="*/ 5 h 30"/>
                <a:gd name="T24" fmla="*/ 11 w 26"/>
                <a:gd name="T25" fmla="*/ 0 h 30"/>
                <a:gd name="T26" fmla="*/ 11 w 26"/>
                <a:gd name="T27" fmla="*/ 3 h 30"/>
                <a:gd name="T28" fmla="*/ 8 w 26"/>
                <a:gd name="T29" fmla="*/ 2 h 30"/>
                <a:gd name="T30" fmla="*/ 8 w 26"/>
                <a:gd name="T31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30">
                  <a:moveTo>
                    <a:pt x="8" y="2"/>
                  </a:moveTo>
                  <a:cubicBezTo>
                    <a:pt x="7" y="2"/>
                    <a:pt x="7" y="9"/>
                    <a:pt x="7" y="11"/>
                  </a:cubicBezTo>
                  <a:cubicBezTo>
                    <a:pt x="6" y="13"/>
                    <a:pt x="0" y="16"/>
                    <a:pt x="5" y="18"/>
                  </a:cubicBezTo>
                  <a:cubicBezTo>
                    <a:pt x="8" y="19"/>
                    <a:pt x="11" y="21"/>
                    <a:pt x="9" y="25"/>
                  </a:cubicBezTo>
                  <a:cubicBezTo>
                    <a:pt x="6" y="30"/>
                    <a:pt x="11" y="29"/>
                    <a:pt x="14" y="26"/>
                  </a:cubicBezTo>
                  <a:cubicBezTo>
                    <a:pt x="15" y="25"/>
                    <a:pt x="16" y="23"/>
                    <a:pt x="17" y="22"/>
                  </a:cubicBezTo>
                  <a:cubicBezTo>
                    <a:pt x="19" y="19"/>
                    <a:pt x="18" y="19"/>
                    <a:pt x="18" y="16"/>
                  </a:cubicBezTo>
                  <a:cubicBezTo>
                    <a:pt x="19" y="14"/>
                    <a:pt x="21" y="14"/>
                    <a:pt x="22" y="14"/>
                  </a:cubicBezTo>
                  <a:cubicBezTo>
                    <a:pt x="23" y="15"/>
                    <a:pt x="25" y="11"/>
                    <a:pt x="26" y="10"/>
                  </a:cubicBezTo>
                  <a:cubicBezTo>
                    <a:pt x="26" y="9"/>
                    <a:pt x="26" y="6"/>
                    <a:pt x="25" y="6"/>
                  </a:cubicBezTo>
                  <a:cubicBezTo>
                    <a:pt x="23" y="6"/>
                    <a:pt x="21" y="8"/>
                    <a:pt x="20" y="8"/>
                  </a:cubicBezTo>
                  <a:cubicBezTo>
                    <a:pt x="18" y="8"/>
                    <a:pt x="15" y="7"/>
                    <a:pt x="14" y="5"/>
                  </a:cubicBezTo>
                  <a:cubicBezTo>
                    <a:pt x="13" y="4"/>
                    <a:pt x="13" y="0"/>
                    <a:pt x="11" y="0"/>
                  </a:cubicBezTo>
                  <a:cubicBezTo>
                    <a:pt x="11" y="0"/>
                    <a:pt x="11" y="3"/>
                    <a:pt x="11" y="3"/>
                  </a:cubicBezTo>
                  <a:cubicBezTo>
                    <a:pt x="10" y="3"/>
                    <a:pt x="9" y="1"/>
                    <a:pt x="8" y="2"/>
                  </a:cubicBezTo>
                  <a:cubicBezTo>
                    <a:pt x="7" y="2"/>
                    <a:pt x="9" y="1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480">
              <a:extLst>
                <a:ext uri="{FF2B5EF4-FFF2-40B4-BE49-F238E27FC236}">
                  <a16:creationId xmlns:a16="http://schemas.microsoft.com/office/drawing/2014/main" id="{DDEDA019-215C-4543-861E-FF5821E72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8400" y="9615055"/>
              <a:ext cx="313546" cy="323144"/>
            </a:xfrm>
            <a:custGeom>
              <a:avLst/>
              <a:gdLst>
                <a:gd name="T0" fmla="*/ 33 w 39"/>
                <a:gd name="T1" fmla="*/ 4 h 38"/>
                <a:gd name="T2" fmla="*/ 30 w 39"/>
                <a:gd name="T3" fmla="*/ 1 h 38"/>
                <a:gd name="T4" fmla="*/ 26 w 39"/>
                <a:gd name="T5" fmla="*/ 8 h 38"/>
                <a:gd name="T6" fmla="*/ 22 w 39"/>
                <a:gd name="T7" fmla="*/ 13 h 38"/>
                <a:gd name="T8" fmla="*/ 15 w 39"/>
                <a:gd name="T9" fmla="*/ 18 h 38"/>
                <a:gd name="T10" fmla="*/ 9 w 39"/>
                <a:gd name="T11" fmla="*/ 22 h 38"/>
                <a:gd name="T12" fmla="*/ 4 w 39"/>
                <a:gd name="T13" fmla="*/ 27 h 38"/>
                <a:gd name="T14" fmla="*/ 2 w 39"/>
                <a:gd name="T15" fmla="*/ 33 h 38"/>
                <a:gd name="T16" fmla="*/ 1 w 39"/>
                <a:gd name="T17" fmla="*/ 34 h 38"/>
                <a:gd name="T18" fmla="*/ 3 w 39"/>
                <a:gd name="T19" fmla="*/ 35 h 38"/>
                <a:gd name="T20" fmla="*/ 10 w 39"/>
                <a:gd name="T21" fmla="*/ 37 h 38"/>
                <a:gd name="T22" fmla="*/ 19 w 39"/>
                <a:gd name="T23" fmla="*/ 34 h 38"/>
                <a:gd name="T24" fmla="*/ 22 w 39"/>
                <a:gd name="T25" fmla="*/ 27 h 38"/>
                <a:gd name="T26" fmla="*/ 27 w 39"/>
                <a:gd name="T27" fmla="*/ 22 h 38"/>
                <a:gd name="T28" fmla="*/ 29 w 39"/>
                <a:gd name="T29" fmla="*/ 21 h 38"/>
                <a:gd name="T30" fmla="*/ 33 w 39"/>
                <a:gd name="T31" fmla="*/ 21 h 38"/>
                <a:gd name="T32" fmla="*/ 32 w 39"/>
                <a:gd name="T33" fmla="*/ 19 h 38"/>
                <a:gd name="T34" fmla="*/ 32 w 39"/>
                <a:gd name="T35" fmla="*/ 17 h 38"/>
                <a:gd name="T36" fmla="*/ 38 w 39"/>
                <a:gd name="T37" fmla="*/ 9 h 38"/>
                <a:gd name="T38" fmla="*/ 38 w 39"/>
                <a:gd name="T39" fmla="*/ 6 h 38"/>
                <a:gd name="T40" fmla="*/ 38 w 39"/>
                <a:gd name="T41" fmla="*/ 4 h 38"/>
                <a:gd name="T42" fmla="*/ 37 w 39"/>
                <a:gd name="T43" fmla="*/ 4 h 38"/>
                <a:gd name="T44" fmla="*/ 37 w 39"/>
                <a:gd name="T45" fmla="*/ 2 h 38"/>
                <a:gd name="T46" fmla="*/ 33 w 39"/>
                <a:gd name="T4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38">
                  <a:moveTo>
                    <a:pt x="33" y="4"/>
                  </a:moveTo>
                  <a:cubicBezTo>
                    <a:pt x="33" y="4"/>
                    <a:pt x="32" y="0"/>
                    <a:pt x="30" y="1"/>
                  </a:cubicBezTo>
                  <a:cubicBezTo>
                    <a:pt x="27" y="3"/>
                    <a:pt x="28" y="5"/>
                    <a:pt x="26" y="8"/>
                  </a:cubicBezTo>
                  <a:cubicBezTo>
                    <a:pt x="25" y="9"/>
                    <a:pt x="24" y="12"/>
                    <a:pt x="22" y="13"/>
                  </a:cubicBezTo>
                  <a:cubicBezTo>
                    <a:pt x="20" y="16"/>
                    <a:pt x="18" y="17"/>
                    <a:pt x="15" y="18"/>
                  </a:cubicBezTo>
                  <a:cubicBezTo>
                    <a:pt x="13" y="19"/>
                    <a:pt x="12" y="21"/>
                    <a:pt x="9" y="22"/>
                  </a:cubicBezTo>
                  <a:cubicBezTo>
                    <a:pt x="7" y="23"/>
                    <a:pt x="7" y="27"/>
                    <a:pt x="4" y="27"/>
                  </a:cubicBezTo>
                  <a:cubicBezTo>
                    <a:pt x="0" y="28"/>
                    <a:pt x="4" y="31"/>
                    <a:pt x="2" y="33"/>
                  </a:cubicBezTo>
                  <a:cubicBezTo>
                    <a:pt x="1" y="33"/>
                    <a:pt x="0" y="33"/>
                    <a:pt x="1" y="34"/>
                  </a:cubicBezTo>
                  <a:cubicBezTo>
                    <a:pt x="1" y="35"/>
                    <a:pt x="1" y="35"/>
                    <a:pt x="3" y="35"/>
                  </a:cubicBezTo>
                  <a:cubicBezTo>
                    <a:pt x="5" y="35"/>
                    <a:pt x="8" y="37"/>
                    <a:pt x="10" y="37"/>
                  </a:cubicBezTo>
                  <a:cubicBezTo>
                    <a:pt x="14" y="38"/>
                    <a:pt x="16" y="36"/>
                    <a:pt x="19" y="34"/>
                  </a:cubicBezTo>
                  <a:cubicBezTo>
                    <a:pt x="21" y="32"/>
                    <a:pt x="22" y="30"/>
                    <a:pt x="22" y="27"/>
                  </a:cubicBezTo>
                  <a:cubicBezTo>
                    <a:pt x="23" y="24"/>
                    <a:pt x="24" y="24"/>
                    <a:pt x="27" y="22"/>
                  </a:cubicBezTo>
                  <a:cubicBezTo>
                    <a:pt x="28" y="22"/>
                    <a:pt x="28" y="21"/>
                    <a:pt x="29" y="21"/>
                  </a:cubicBezTo>
                  <a:cubicBezTo>
                    <a:pt x="30" y="21"/>
                    <a:pt x="31" y="21"/>
                    <a:pt x="33" y="21"/>
                  </a:cubicBezTo>
                  <a:cubicBezTo>
                    <a:pt x="34" y="20"/>
                    <a:pt x="33" y="19"/>
                    <a:pt x="32" y="19"/>
                  </a:cubicBezTo>
                  <a:cubicBezTo>
                    <a:pt x="31" y="18"/>
                    <a:pt x="31" y="18"/>
                    <a:pt x="32" y="17"/>
                  </a:cubicBezTo>
                  <a:cubicBezTo>
                    <a:pt x="34" y="14"/>
                    <a:pt x="36" y="12"/>
                    <a:pt x="38" y="9"/>
                  </a:cubicBezTo>
                  <a:cubicBezTo>
                    <a:pt x="38" y="8"/>
                    <a:pt x="38" y="7"/>
                    <a:pt x="38" y="6"/>
                  </a:cubicBezTo>
                  <a:cubicBezTo>
                    <a:pt x="38" y="5"/>
                    <a:pt x="38" y="5"/>
                    <a:pt x="38" y="4"/>
                  </a:cubicBezTo>
                  <a:cubicBezTo>
                    <a:pt x="39" y="3"/>
                    <a:pt x="37" y="4"/>
                    <a:pt x="37" y="4"/>
                  </a:cubicBezTo>
                  <a:cubicBezTo>
                    <a:pt x="37" y="3"/>
                    <a:pt x="37" y="3"/>
                    <a:pt x="37" y="2"/>
                  </a:cubicBezTo>
                  <a:cubicBezTo>
                    <a:pt x="36" y="3"/>
                    <a:pt x="35" y="5"/>
                    <a:pt x="3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481">
              <a:extLst>
                <a:ext uri="{FF2B5EF4-FFF2-40B4-BE49-F238E27FC236}">
                  <a16:creationId xmlns:a16="http://schemas.microsoft.com/office/drawing/2014/main" id="{D7A814F3-4DCD-F344-918A-0B4338FB8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7474" y="9938200"/>
              <a:ext cx="16360" cy="1731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482">
              <a:extLst>
                <a:ext uri="{FF2B5EF4-FFF2-40B4-BE49-F238E27FC236}">
                  <a16:creationId xmlns:a16="http://schemas.microsoft.com/office/drawing/2014/main" id="{EABEAAC7-9549-A547-BAD4-5F56CA322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8652" y="9623712"/>
              <a:ext cx="152684" cy="152917"/>
            </a:xfrm>
            <a:custGeom>
              <a:avLst/>
              <a:gdLst>
                <a:gd name="T0" fmla="*/ 0 w 19"/>
                <a:gd name="T1" fmla="*/ 2 h 18"/>
                <a:gd name="T2" fmla="*/ 2 w 19"/>
                <a:gd name="T3" fmla="*/ 7 h 18"/>
                <a:gd name="T4" fmla="*/ 4 w 19"/>
                <a:gd name="T5" fmla="*/ 10 h 18"/>
                <a:gd name="T6" fmla="*/ 3 w 19"/>
                <a:gd name="T7" fmla="*/ 12 h 18"/>
                <a:gd name="T8" fmla="*/ 9 w 19"/>
                <a:gd name="T9" fmla="*/ 18 h 18"/>
                <a:gd name="T10" fmla="*/ 12 w 19"/>
                <a:gd name="T11" fmla="*/ 15 h 18"/>
                <a:gd name="T12" fmla="*/ 13 w 19"/>
                <a:gd name="T13" fmla="*/ 17 h 18"/>
                <a:gd name="T14" fmla="*/ 14 w 19"/>
                <a:gd name="T15" fmla="*/ 14 h 18"/>
                <a:gd name="T16" fmla="*/ 16 w 19"/>
                <a:gd name="T17" fmla="*/ 15 h 18"/>
                <a:gd name="T18" fmla="*/ 18 w 19"/>
                <a:gd name="T19" fmla="*/ 7 h 18"/>
                <a:gd name="T20" fmla="*/ 16 w 19"/>
                <a:gd name="T21" fmla="*/ 1 h 18"/>
                <a:gd name="T22" fmla="*/ 7 w 19"/>
                <a:gd name="T23" fmla="*/ 3 h 18"/>
                <a:gd name="T24" fmla="*/ 0 w 19"/>
                <a:gd name="T25" fmla="*/ 2 h 18"/>
                <a:gd name="T26" fmla="*/ 0 w 19"/>
                <a:gd name="T2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8">
                  <a:moveTo>
                    <a:pt x="0" y="2"/>
                  </a:moveTo>
                  <a:cubicBezTo>
                    <a:pt x="0" y="3"/>
                    <a:pt x="2" y="6"/>
                    <a:pt x="2" y="7"/>
                  </a:cubicBezTo>
                  <a:cubicBezTo>
                    <a:pt x="3" y="8"/>
                    <a:pt x="4" y="9"/>
                    <a:pt x="4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5"/>
                    <a:pt x="7" y="17"/>
                    <a:pt x="9" y="18"/>
                  </a:cubicBezTo>
                  <a:cubicBezTo>
                    <a:pt x="11" y="18"/>
                    <a:pt x="11" y="16"/>
                    <a:pt x="12" y="15"/>
                  </a:cubicBezTo>
                  <a:cubicBezTo>
                    <a:pt x="12" y="15"/>
                    <a:pt x="13" y="17"/>
                    <a:pt x="13" y="17"/>
                  </a:cubicBezTo>
                  <a:cubicBezTo>
                    <a:pt x="13" y="16"/>
                    <a:pt x="13" y="14"/>
                    <a:pt x="14" y="14"/>
                  </a:cubicBezTo>
                  <a:cubicBezTo>
                    <a:pt x="15" y="13"/>
                    <a:pt x="15" y="15"/>
                    <a:pt x="16" y="15"/>
                  </a:cubicBezTo>
                  <a:cubicBezTo>
                    <a:pt x="15" y="15"/>
                    <a:pt x="18" y="8"/>
                    <a:pt x="18" y="7"/>
                  </a:cubicBezTo>
                  <a:cubicBezTo>
                    <a:pt x="18" y="6"/>
                    <a:pt x="19" y="0"/>
                    <a:pt x="16" y="1"/>
                  </a:cubicBezTo>
                  <a:cubicBezTo>
                    <a:pt x="13" y="2"/>
                    <a:pt x="10" y="4"/>
                    <a:pt x="7" y="3"/>
                  </a:cubicBezTo>
                  <a:cubicBezTo>
                    <a:pt x="6" y="3"/>
                    <a:pt x="1" y="0"/>
                    <a:pt x="0" y="2"/>
                  </a:cubicBezTo>
                  <a:cubicBezTo>
                    <a:pt x="0" y="3"/>
                    <a:pt x="1" y="0"/>
                    <a:pt x="0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483">
              <a:extLst>
                <a:ext uri="{FF2B5EF4-FFF2-40B4-BE49-F238E27FC236}">
                  <a16:creationId xmlns:a16="http://schemas.microsoft.com/office/drawing/2014/main" id="{82B8ADAB-152C-7846-8804-954CC87F3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8617" y="9580434"/>
              <a:ext cx="24538" cy="43280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0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5"/>
                    <a:pt x="0" y="1"/>
                    <a:pt x="1" y="0"/>
                  </a:cubicBezTo>
                  <a:cubicBezTo>
                    <a:pt x="2" y="0"/>
                    <a:pt x="3" y="1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484">
              <a:extLst>
                <a:ext uri="{FF2B5EF4-FFF2-40B4-BE49-F238E27FC236}">
                  <a16:creationId xmlns:a16="http://schemas.microsoft.com/office/drawing/2014/main" id="{E1619C13-E327-4840-9AAC-D4B39BB4D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7755" y="9580434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0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485">
              <a:extLst>
                <a:ext uri="{FF2B5EF4-FFF2-40B4-BE49-F238E27FC236}">
                  <a16:creationId xmlns:a16="http://schemas.microsoft.com/office/drawing/2014/main" id="{B23135BE-D8BC-614F-AF4D-16AA78A17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5752" y="7384788"/>
              <a:ext cx="87246" cy="152917"/>
            </a:xfrm>
            <a:custGeom>
              <a:avLst/>
              <a:gdLst>
                <a:gd name="T0" fmla="*/ 2 w 11"/>
                <a:gd name="T1" fmla="*/ 0 h 18"/>
                <a:gd name="T2" fmla="*/ 1 w 11"/>
                <a:gd name="T3" fmla="*/ 0 h 18"/>
                <a:gd name="T4" fmla="*/ 1 w 11"/>
                <a:gd name="T5" fmla="*/ 3 h 18"/>
                <a:gd name="T6" fmla="*/ 0 w 11"/>
                <a:gd name="T7" fmla="*/ 8 h 18"/>
                <a:gd name="T8" fmla="*/ 4 w 11"/>
                <a:gd name="T9" fmla="*/ 18 h 18"/>
                <a:gd name="T10" fmla="*/ 9 w 11"/>
                <a:gd name="T11" fmla="*/ 15 h 18"/>
                <a:gd name="T12" fmla="*/ 9 w 11"/>
                <a:gd name="T13" fmla="*/ 8 h 18"/>
                <a:gd name="T14" fmla="*/ 2 w 11"/>
                <a:gd name="T15" fmla="*/ 0 h 18"/>
                <a:gd name="T16" fmla="*/ 2 w 1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3"/>
                    <a:pt x="1" y="3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0" y="11"/>
                    <a:pt x="0" y="18"/>
                    <a:pt x="4" y="18"/>
                  </a:cubicBezTo>
                  <a:cubicBezTo>
                    <a:pt x="6" y="18"/>
                    <a:pt x="9" y="17"/>
                    <a:pt x="9" y="15"/>
                  </a:cubicBezTo>
                  <a:cubicBezTo>
                    <a:pt x="11" y="13"/>
                    <a:pt x="9" y="10"/>
                    <a:pt x="9" y="8"/>
                  </a:cubicBezTo>
                  <a:cubicBezTo>
                    <a:pt x="7" y="6"/>
                    <a:pt x="5" y="0"/>
                    <a:pt x="2" y="0"/>
                  </a:cubicBezTo>
                  <a:cubicBezTo>
                    <a:pt x="1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486">
              <a:extLst>
                <a:ext uri="{FF2B5EF4-FFF2-40B4-BE49-F238E27FC236}">
                  <a16:creationId xmlns:a16="http://schemas.microsoft.com/office/drawing/2014/main" id="{E8737EF3-70AD-254D-928A-41A27812B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3456" y="8302286"/>
              <a:ext cx="289006" cy="591467"/>
            </a:xfrm>
            <a:custGeom>
              <a:avLst/>
              <a:gdLst>
                <a:gd name="T0" fmla="*/ 31 w 36"/>
                <a:gd name="T1" fmla="*/ 2 h 70"/>
                <a:gd name="T2" fmla="*/ 29 w 36"/>
                <a:gd name="T3" fmla="*/ 0 h 70"/>
                <a:gd name="T4" fmla="*/ 28 w 36"/>
                <a:gd name="T5" fmla="*/ 3 h 70"/>
                <a:gd name="T6" fmla="*/ 26 w 36"/>
                <a:gd name="T7" fmla="*/ 8 h 70"/>
                <a:gd name="T8" fmla="*/ 23 w 36"/>
                <a:gd name="T9" fmla="*/ 8 h 70"/>
                <a:gd name="T10" fmla="*/ 23 w 36"/>
                <a:gd name="T11" fmla="*/ 10 h 70"/>
                <a:gd name="T12" fmla="*/ 22 w 36"/>
                <a:gd name="T13" fmla="*/ 12 h 70"/>
                <a:gd name="T14" fmla="*/ 23 w 36"/>
                <a:gd name="T15" fmla="*/ 13 h 70"/>
                <a:gd name="T16" fmla="*/ 21 w 36"/>
                <a:gd name="T17" fmla="*/ 14 h 70"/>
                <a:gd name="T18" fmla="*/ 19 w 36"/>
                <a:gd name="T19" fmla="*/ 16 h 70"/>
                <a:gd name="T20" fmla="*/ 15 w 36"/>
                <a:gd name="T21" fmla="*/ 18 h 70"/>
                <a:gd name="T22" fmla="*/ 15 w 36"/>
                <a:gd name="T23" fmla="*/ 19 h 70"/>
                <a:gd name="T24" fmla="*/ 13 w 36"/>
                <a:gd name="T25" fmla="*/ 19 h 70"/>
                <a:gd name="T26" fmla="*/ 8 w 36"/>
                <a:gd name="T27" fmla="*/ 21 h 70"/>
                <a:gd name="T28" fmla="*/ 6 w 36"/>
                <a:gd name="T29" fmla="*/ 21 h 70"/>
                <a:gd name="T30" fmla="*/ 4 w 36"/>
                <a:gd name="T31" fmla="*/ 27 h 70"/>
                <a:gd name="T32" fmla="*/ 4 w 36"/>
                <a:gd name="T33" fmla="*/ 44 h 70"/>
                <a:gd name="T34" fmla="*/ 0 w 36"/>
                <a:gd name="T35" fmla="*/ 51 h 70"/>
                <a:gd name="T36" fmla="*/ 0 w 36"/>
                <a:gd name="T37" fmla="*/ 55 h 70"/>
                <a:gd name="T38" fmla="*/ 2 w 36"/>
                <a:gd name="T39" fmla="*/ 59 h 70"/>
                <a:gd name="T40" fmla="*/ 5 w 36"/>
                <a:gd name="T41" fmla="*/ 68 h 70"/>
                <a:gd name="T42" fmla="*/ 16 w 36"/>
                <a:gd name="T43" fmla="*/ 68 h 70"/>
                <a:gd name="T44" fmla="*/ 24 w 36"/>
                <a:gd name="T45" fmla="*/ 50 h 70"/>
                <a:gd name="T46" fmla="*/ 31 w 36"/>
                <a:gd name="T47" fmla="*/ 30 h 70"/>
                <a:gd name="T48" fmla="*/ 32 w 36"/>
                <a:gd name="T49" fmla="*/ 23 h 70"/>
                <a:gd name="T50" fmla="*/ 34 w 36"/>
                <a:gd name="T51" fmla="*/ 19 h 70"/>
                <a:gd name="T52" fmla="*/ 36 w 36"/>
                <a:gd name="T53" fmla="*/ 17 h 70"/>
                <a:gd name="T54" fmla="*/ 35 w 36"/>
                <a:gd name="T55" fmla="*/ 11 h 70"/>
                <a:gd name="T56" fmla="*/ 31 w 36"/>
                <a:gd name="T57" fmla="*/ 2 h 70"/>
                <a:gd name="T58" fmla="*/ 31 w 36"/>
                <a:gd name="T59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70">
                  <a:moveTo>
                    <a:pt x="31" y="2"/>
                  </a:moveTo>
                  <a:cubicBezTo>
                    <a:pt x="31" y="2"/>
                    <a:pt x="30" y="0"/>
                    <a:pt x="29" y="0"/>
                  </a:cubicBezTo>
                  <a:cubicBezTo>
                    <a:pt x="29" y="1"/>
                    <a:pt x="28" y="2"/>
                    <a:pt x="28" y="3"/>
                  </a:cubicBezTo>
                  <a:cubicBezTo>
                    <a:pt x="27" y="5"/>
                    <a:pt x="27" y="6"/>
                    <a:pt x="26" y="8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3" y="8"/>
                    <a:pt x="24" y="9"/>
                    <a:pt x="23" y="10"/>
                  </a:cubicBezTo>
                  <a:cubicBezTo>
                    <a:pt x="23" y="11"/>
                    <a:pt x="22" y="11"/>
                    <a:pt x="22" y="12"/>
                  </a:cubicBezTo>
                  <a:cubicBezTo>
                    <a:pt x="22" y="12"/>
                    <a:pt x="23" y="13"/>
                    <a:pt x="23" y="13"/>
                  </a:cubicBezTo>
                  <a:cubicBezTo>
                    <a:pt x="23" y="14"/>
                    <a:pt x="22" y="13"/>
                    <a:pt x="21" y="14"/>
                  </a:cubicBezTo>
                  <a:cubicBezTo>
                    <a:pt x="20" y="14"/>
                    <a:pt x="20" y="15"/>
                    <a:pt x="19" y="16"/>
                  </a:cubicBezTo>
                  <a:cubicBezTo>
                    <a:pt x="18" y="17"/>
                    <a:pt x="17" y="17"/>
                    <a:pt x="15" y="18"/>
                  </a:cubicBezTo>
                  <a:cubicBezTo>
                    <a:pt x="14" y="18"/>
                    <a:pt x="16" y="19"/>
                    <a:pt x="15" y="19"/>
                  </a:cubicBezTo>
                  <a:cubicBezTo>
                    <a:pt x="15" y="20"/>
                    <a:pt x="13" y="18"/>
                    <a:pt x="13" y="19"/>
                  </a:cubicBezTo>
                  <a:cubicBezTo>
                    <a:pt x="11" y="20"/>
                    <a:pt x="10" y="20"/>
                    <a:pt x="8" y="21"/>
                  </a:cubicBezTo>
                  <a:cubicBezTo>
                    <a:pt x="7" y="21"/>
                    <a:pt x="6" y="20"/>
                    <a:pt x="6" y="21"/>
                  </a:cubicBezTo>
                  <a:cubicBezTo>
                    <a:pt x="5" y="23"/>
                    <a:pt x="5" y="25"/>
                    <a:pt x="4" y="27"/>
                  </a:cubicBezTo>
                  <a:cubicBezTo>
                    <a:pt x="3" y="32"/>
                    <a:pt x="8" y="39"/>
                    <a:pt x="4" y="44"/>
                  </a:cubicBezTo>
                  <a:cubicBezTo>
                    <a:pt x="3" y="46"/>
                    <a:pt x="1" y="48"/>
                    <a:pt x="0" y="51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1" y="56"/>
                    <a:pt x="3" y="57"/>
                    <a:pt x="2" y="59"/>
                  </a:cubicBezTo>
                  <a:cubicBezTo>
                    <a:pt x="1" y="62"/>
                    <a:pt x="2" y="66"/>
                    <a:pt x="5" y="68"/>
                  </a:cubicBezTo>
                  <a:cubicBezTo>
                    <a:pt x="8" y="70"/>
                    <a:pt x="11" y="70"/>
                    <a:pt x="16" y="68"/>
                  </a:cubicBezTo>
                  <a:cubicBezTo>
                    <a:pt x="21" y="66"/>
                    <a:pt x="22" y="55"/>
                    <a:pt x="24" y="50"/>
                  </a:cubicBezTo>
                  <a:cubicBezTo>
                    <a:pt x="26" y="43"/>
                    <a:pt x="29" y="37"/>
                    <a:pt x="31" y="30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1" y="14"/>
                    <a:pt x="34" y="19"/>
                  </a:cubicBezTo>
                  <a:cubicBezTo>
                    <a:pt x="35" y="20"/>
                    <a:pt x="35" y="18"/>
                    <a:pt x="36" y="17"/>
                  </a:cubicBezTo>
                  <a:cubicBezTo>
                    <a:pt x="36" y="15"/>
                    <a:pt x="35" y="13"/>
                    <a:pt x="35" y="11"/>
                  </a:cubicBezTo>
                  <a:cubicBezTo>
                    <a:pt x="34" y="9"/>
                    <a:pt x="33" y="4"/>
                    <a:pt x="31" y="2"/>
                  </a:cubicBezTo>
                  <a:cubicBezTo>
                    <a:pt x="30" y="1"/>
                    <a:pt x="32" y="2"/>
                    <a:pt x="3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487">
              <a:extLst>
                <a:ext uri="{FF2B5EF4-FFF2-40B4-BE49-F238E27FC236}">
                  <a16:creationId xmlns:a16="http://schemas.microsoft.com/office/drawing/2014/main" id="{532240DF-2ABD-F740-89DB-E8DBEB20F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4156234"/>
              <a:ext cx="87246" cy="69244"/>
            </a:xfrm>
            <a:custGeom>
              <a:avLst/>
              <a:gdLst>
                <a:gd name="T0" fmla="*/ 9 w 11"/>
                <a:gd name="T1" fmla="*/ 7 h 8"/>
                <a:gd name="T2" fmla="*/ 8 w 11"/>
                <a:gd name="T3" fmla="*/ 4 h 8"/>
                <a:gd name="T4" fmla="*/ 3 w 11"/>
                <a:gd name="T5" fmla="*/ 0 h 8"/>
                <a:gd name="T6" fmla="*/ 1 w 11"/>
                <a:gd name="T7" fmla="*/ 2 h 8"/>
                <a:gd name="T8" fmla="*/ 3 w 11"/>
                <a:gd name="T9" fmla="*/ 5 h 8"/>
                <a:gd name="T10" fmla="*/ 9 w 11"/>
                <a:gd name="T11" fmla="*/ 7 h 8"/>
                <a:gd name="T12" fmla="*/ 9 w 11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9" y="7"/>
                  </a:moveTo>
                  <a:cubicBezTo>
                    <a:pt x="11" y="8"/>
                    <a:pt x="9" y="5"/>
                    <a:pt x="8" y="4"/>
                  </a:cubicBezTo>
                  <a:cubicBezTo>
                    <a:pt x="7" y="3"/>
                    <a:pt x="4" y="1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6"/>
                    <a:pt x="7" y="7"/>
                    <a:pt x="9" y="7"/>
                  </a:cubicBezTo>
                  <a:cubicBezTo>
                    <a:pt x="10" y="7"/>
                    <a:pt x="7" y="7"/>
                    <a:pt x="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488">
              <a:extLst>
                <a:ext uri="{FF2B5EF4-FFF2-40B4-BE49-F238E27FC236}">
                  <a16:creationId xmlns:a16="http://schemas.microsoft.com/office/drawing/2014/main" id="{F12F9177-9497-5F4E-B4D1-959333920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7025" y="4208169"/>
              <a:ext cx="87246" cy="83670"/>
            </a:xfrm>
            <a:custGeom>
              <a:avLst/>
              <a:gdLst>
                <a:gd name="T0" fmla="*/ 10 w 11"/>
                <a:gd name="T1" fmla="*/ 6 h 10"/>
                <a:gd name="T2" fmla="*/ 6 w 11"/>
                <a:gd name="T3" fmla="*/ 10 h 10"/>
                <a:gd name="T4" fmla="*/ 0 w 11"/>
                <a:gd name="T5" fmla="*/ 6 h 10"/>
                <a:gd name="T6" fmla="*/ 10 w 11"/>
                <a:gd name="T7" fmla="*/ 6 h 10"/>
                <a:gd name="T8" fmla="*/ 10 w 1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0" y="6"/>
                  </a:moveTo>
                  <a:cubicBezTo>
                    <a:pt x="10" y="8"/>
                    <a:pt x="7" y="9"/>
                    <a:pt x="6" y="10"/>
                  </a:cubicBezTo>
                  <a:cubicBezTo>
                    <a:pt x="4" y="10"/>
                    <a:pt x="0" y="9"/>
                    <a:pt x="0" y="6"/>
                  </a:cubicBezTo>
                  <a:cubicBezTo>
                    <a:pt x="1" y="0"/>
                    <a:pt x="11" y="6"/>
                    <a:pt x="10" y="6"/>
                  </a:cubicBezTo>
                  <a:cubicBezTo>
                    <a:pt x="10" y="7"/>
                    <a:pt x="11" y="5"/>
                    <a:pt x="1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489">
              <a:extLst>
                <a:ext uri="{FF2B5EF4-FFF2-40B4-BE49-F238E27FC236}">
                  <a16:creationId xmlns:a16="http://schemas.microsoft.com/office/drawing/2014/main" id="{581EEDEE-F7B3-CB49-BECE-73BDFEBAB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9498" y="3919647"/>
              <a:ext cx="70889" cy="43280"/>
            </a:xfrm>
            <a:custGeom>
              <a:avLst/>
              <a:gdLst>
                <a:gd name="T0" fmla="*/ 9 w 9"/>
                <a:gd name="T1" fmla="*/ 3 h 5"/>
                <a:gd name="T2" fmla="*/ 4 w 9"/>
                <a:gd name="T3" fmla="*/ 5 h 5"/>
                <a:gd name="T4" fmla="*/ 1 w 9"/>
                <a:gd name="T5" fmla="*/ 1 h 5"/>
                <a:gd name="T6" fmla="*/ 6 w 9"/>
                <a:gd name="T7" fmla="*/ 1 h 5"/>
                <a:gd name="T8" fmla="*/ 9 w 9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7" y="4"/>
                    <a:pt x="6" y="4"/>
                    <a:pt x="4" y="5"/>
                  </a:cubicBezTo>
                  <a:cubicBezTo>
                    <a:pt x="2" y="5"/>
                    <a:pt x="0" y="3"/>
                    <a:pt x="1" y="1"/>
                  </a:cubicBezTo>
                  <a:cubicBezTo>
                    <a:pt x="1" y="0"/>
                    <a:pt x="5" y="0"/>
                    <a:pt x="6" y="1"/>
                  </a:cubicBezTo>
                  <a:cubicBezTo>
                    <a:pt x="7" y="1"/>
                    <a:pt x="8" y="3"/>
                    <a:pt x="9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490">
              <a:extLst>
                <a:ext uri="{FF2B5EF4-FFF2-40B4-BE49-F238E27FC236}">
                  <a16:creationId xmlns:a16="http://schemas.microsoft.com/office/drawing/2014/main" id="{91B5FAB2-2207-FF4F-ADFE-587A231C7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7214" y="3835976"/>
              <a:ext cx="79067" cy="40393"/>
            </a:xfrm>
            <a:custGeom>
              <a:avLst/>
              <a:gdLst>
                <a:gd name="T0" fmla="*/ 6 w 10"/>
                <a:gd name="T1" fmla="*/ 5 h 5"/>
                <a:gd name="T2" fmla="*/ 1 w 10"/>
                <a:gd name="T3" fmla="*/ 4 h 5"/>
                <a:gd name="T4" fmla="*/ 4 w 10"/>
                <a:gd name="T5" fmla="*/ 1 h 5"/>
                <a:gd name="T6" fmla="*/ 9 w 10"/>
                <a:gd name="T7" fmla="*/ 1 h 5"/>
                <a:gd name="T8" fmla="*/ 6 w 10"/>
                <a:gd name="T9" fmla="*/ 5 h 5"/>
                <a:gd name="T10" fmla="*/ 6 w 10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6" y="5"/>
                  </a:moveTo>
                  <a:cubicBezTo>
                    <a:pt x="4" y="5"/>
                    <a:pt x="2" y="4"/>
                    <a:pt x="1" y="4"/>
                  </a:cubicBezTo>
                  <a:cubicBezTo>
                    <a:pt x="0" y="3"/>
                    <a:pt x="3" y="1"/>
                    <a:pt x="4" y="1"/>
                  </a:cubicBezTo>
                  <a:cubicBezTo>
                    <a:pt x="5" y="0"/>
                    <a:pt x="8" y="0"/>
                    <a:pt x="9" y="1"/>
                  </a:cubicBezTo>
                  <a:cubicBezTo>
                    <a:pt x="10" y="2"/>
                    <a:pt x="7" y="5"/>
                    <a:pt x="6" y="5"/>
                  </a:cubicBezTo>
                  <a:cubicBezTo>
                    <a:pt x="4" y="5"/>
                    <a:pt x="6" y="5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491">
              <a:extLst>
                <a:ext uri="{FF2B5EF4-FFF2-40B4-BE49-F238E27FC236}">
                  <a16:creationId xmlns:a16="http://schemas.microsoft.com/office/drawing/2014/main" id="{E5D64D84-C07B-6940-B0DC-62FE81732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0178" y="3224313"/>
              <a:ext cx="49075" cy="17312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1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6" y="2"/>
                    <a:pt x="0" y="2"/>
                    <a:pt x="0" y="1"/>
                  </a:cubicBezTo>
                  <a:cubicBezTo>
                    <a:pt x="0" y="0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492">
              <a:extLst>
                <a:ext uri="{FF2B5EF4-FFF2-40B4-BE49-F238E27FC236}">
                  <a16:creationId xmlns:a16="http://schemas.microsoft.com/office/drawing/2014/main" id="{79B27315-7069-E74C-A63A-2309A626C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3036" y="3954273"/>
              <a:ext cx="46350" cy="34623"/>
            </a:xfrm>
            <a:custGeom>
              <a:avLst/>
              <a:gdLst>
                <a:gd name="T0" fmla="*/ 5 w 6"/>
                <a:gd name="T1" fmla="*/ 4 h 4"/>
                <a:gd name="T2" fmla="*/ 2 w 6"/>
                <a:gd name="T3" fmla="*/ 1 h 4"/>
                <a:gd name="T4" fmla="*/ 5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0" y="3"/>
                    <a:pt x="2" y="1"/>
                  </a:cubicBezTo>
                  <a:cubicBezTo>
                    <a:pt x="5" y="0"/>
                    <a:pt x="6" y="4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493">
              <a:extLst>
                <a:ext uri="{FF2B5EF4-FFF2-40B4-BE49-F238E27FC236}">
                  <a16:creationId xmlns:a16="http://schemas.microsoft.com/office/drawing/2014/main" id="{E76B4E97-DFDB-8842-99F9-FE8EAA9FC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5844084"/>
              <a:ext cx="46350" cy="92325"/>
            </a:xfrm>
            <a:custGeom>
              <a:avLst/>
              <a:gdLst>
                <a:gd name="T0" fmla="*/ 5 w 6"/>
                <a:gd name="T1" fmla="*/ 1 h 11"/>
                <a:gd name="T2" fmla="*/ 5 w 6"/>
                <a:gd name="T3" fmla="*/ 7 h 11"/>
                <a:gd name="T4" fmla="*/ 3 w 6"/>
                <a:gd name="T5" fmla="*/ 10 h 11"/>
                <a:gd name="T6" fmla="*/ 1 w 6"/>
                <a:gd name="T7" fmla="*/ 4 h 11"/>
                <a:gd name="T8" fmla="*/ 5 w 6"/>
                <a:gd name="T9" fmla="*/ 1 h 11"/>
                <a:gd name="T10" fmla="*/ 5 w 6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5" y="1"/>
                  </a:moveTo>
                  <a:cubicBezTo>
                    <a:pt x="5" y="3"/>
                    <a:pt x="6" y="5"/>
                    <a:pt x="5" y="7"/>
                  </a:cubicBezTo>
                  <a:cubicBezTo>
                    <a:pt x="4" y="8"/>
                    <a:pt x="5" y="11"/>
                    <a:pt x="3" y="10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3"/>
                    <a:pt x="5" y="0"/>
                    <a:pt x="5" y="1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494">
              <a:extLst>
                <a:ext uri="{FF2B5EF4-FFF2-40B4-BE49-F238E27FC236}">
                  <a16:creationId xmlns:a16="http://schemas.microsoft.com/office/drawing/2014/main" id="{78A10D7E-B28B-0542-9FCE-32EB2E6E7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927757"/>
              <a:ext cx="70889" cy="126948"/>
            </a:xfrm>
            <a:custGeom>
              <a:avLst/>
              <a:gdLst>
                <a:gd name="T0" fmla="*/ 7 w 9"/>
                <a:gd name="T1" fmla="*/ 3 h 15"/>
                <a:gd name="T2" fmla="*/ 5 w 9"/>
                <a:gd name="T3" fmla="*/ 2 h 15"/>
                <a:gd name="T4" fmla="*/ 0 w 9"/>
                <a:gd name="T5" fmla="*/ 2 h 15"/>
                <a:gd name="T6" fmla="*/ 1 w 9"/>
                <a:gd name="T7" fmla="*/ 8 h 15"/>
                <a:gd name="T8" fmla="*/ 2 w 9"/>
                <a:gd name="T9" fmla="*/ 13 h 15"/>
                <a:gd name="T10" fmla="*/ 4 w 9"/>
                <a:gd name="T11" fmla="*/ 14 h 15"/>
                <a:gd name="T12" fmla="*/ 8 w 9"/>
                <a:gd name="T13" fmla="*/ 10 h 15"/>
                <a:gd name="T14" fmla="*/ 7 w 9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5">
                  <a:moveTo>
                    <a:pt x="7" y="3"/>
                  </a:moveTo>
                  <a:cubicBezTo>
                    <a:pt x="6" y="3"/>
                    <a:pt x="7" y="0"/>
                    <a:pt x="5" y="2"/>
                  </a:cubicBezTo>
                  <a:cubicBezTo>
                    <a:pt x="2" y="4"/>
                    <a:pt x="3" y="4"/>
                    <a:pt x="0" y="2"/>
                  </a:cubicBezTo>
                  <a:cubicBezTo>
                    <a:pt x="0" y="2"/>
                    <a:pt x="1" y="8"/>
                    <a:pt x="1" y="8"/>
                  </a:cubicBezTo>
                  <a:cubicBezTo>
                    <a:pt x="2" y="10"/>
                    <a:pt x="2" y="11"/>
                    <a:pt x="2" y="13"/>
                  </a:cubicBezTo>
                  <a:cubicBezTo>
                    <a:pt x="2" y="14"/>
                    <a:pt x="2" y="15"/>
                    <a:pt x="4" y="14"/>
                  </a:cubicBezTo>
                  <a:cubicBezTo>
                    <a:pt x="6" y="13"/>
                    <a:pt x="8" y="13"/>
                    <a:pt x="8" y="10"/>
                  </a:cubicBezTo>
                  <a:cubicBezTo>
                    <a:pt x="8" y="9"/>
                    <a:pt x="9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495">
              <a:extLst>
                <a:ext uri="{FF2B5EF4-FFF2-40B4-BE49-F238E27FC236}">
                  <a16:creationId xmlns:a16="http://schemas.microsoft.com/office/drawing/2014/main" id="{2291ADBA-D7A4-2B4D-A0AB-D15DD1FF2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6080672"/>
              <a:ext cx="128143" cy="83670"/>
            </a:xfrm>
            <a:custGeom>
              <a:avLst/>
              <a:gdLst>
                <a:gd name="T0" fmla="*/ 5 w 16"/>
                <a:gd name="T1" fmla="*/ 1 h 10"/>
                <a:gd name="T2" fmla="*/ 0 w 16"/>
                <a:gd name="T3" fmla="*/ 2 h 10"/>
                <a:gd name="T4" fmla="*/ 3 w 16"/>
                <a:gd name="T5" fmla="*/ 5 h 10"/>
                <a:gd name="T6" fmla="*/ 8 w 16"/>
                <a:gd name="T7" fmla="*/ 7 h 10"/>
                <a:gd name="T8" fmla="*/ 14 w 16"/>
                <a:gd name="T9" fmla="*/ 8 h 10"/>
                <a:gd name="T10" fmla="*/ 13 w 16"/>
                <a:gd name="T11" fmla="*/ 4 h 10"/>
                <a:gd name="T12" fmla="*/ 15 w 16"/>
                <a:gd name="T13" fmla="*/ 1 h 10"/>
                <a:gd name="T14" fmla="*/ 11 w 16"/>
                <a:gd name="T15" fmla="*/ 1 h 10"/>
                <a:gd name="T16" fmla="*/ 5 w 16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5" y="1"/>
                  </a:moveTo>
                  <a:cubicBezTo>
                    <a:pt x="4" y="1"/>
                    <a:pt x="1" y="1"/>
                    <a:pt x="0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5"/>
                    <a:pt x="7" y="6"/>
                    <a:pt x="8" y="7"/>
                  </a:cubicBezTo>
                  <a:cubicBezTo>
                    <a:pt x="10" y="8"/>
                    <a:pt x="12" y="10"/>
                    <a:pt x="14" y="8"/>
                  </a:cubicBezTo>
                  <a:cubicBezTo>
                    <a:pt x="16" y="7"/>
                    <a:pt x="12" y="6"/>
                    <a:pt x="13" y="4"/>
                  </a:cubicBezTo>
                  <a:cubicBezTo>
                    <a:pt x="13" y="4"/>
                    <a:pt x="16" y="2"/>
                    <a:pt x="15" y="1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9" y="2"/>
                    <a:pt x="7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496">
              <a:extLst>
                <a:ext uri="{FF2B5EF4-FFF2-40B4-BE49-F238E27FC236}">
                  <a16:creationId xmlns:a16="http://schemas.microsoft.com/office/drawing/2014/main" id="{C4CAE9D4-EF5F-6347-9783-7F29BAA4D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2670" y="6198965"/>
              <a:ext cx="103605" cy="60589"/>
            </a:xfrm>
            <a:custGeom>
              <a:avLst/>
              <a:gdLst>
                <a:gd name="T0" fmla="*/ 12 w 13"/>
                <a:gd name="T1" fmla="*/ 1 h 7"/>
                <a:gd name="T2" fmla="*/ 10 w 13"/>
                <a:gd name="T3" fmla="*/ 2 h 7"/>
                <a:gd name="T4" fmla="*/ 10 w 13"/>
                <a:gd name="T5" fmla="*/ 5 h 7"/>
                <a:gd name="T6" fmla="*/ 6 w 13"/>
                <a:gd name="T7" fmla="*/ 6 h 7"/>
                <a:gd name="T8" fmla="*/ 2 w 13"/>
                <a:gd name="T9" fmla="*/ 6 h 7"/>
                <a:gd name="T10" fmla="*/ 5 w 13"/>
                <a:gd name="T11" fmla="*/ 3 h 7"/>
                <a:gd name="T12" fmla="*/ 12 w 13"/>
                <a:gd name="T13" fmla="*/ 1 h 7"/>
                <a:gd name="T14" fmla="*/ 12 w 13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2" y="1"/>
                  </a:moveTo>
                  <a:cubicBezTo>
                    <a:pt x="12" y="1"/>
                    <a:pt x="10" y="2"/>
                    <a:pt x="10" y="2"/>
                  </a:cubicBezTo>
                  <a:cubicBezTo>
                    <a:pt x="9" y="3"/>
                    <a:pt x="10" y="5"/>
                    <a:pt x="10" y="5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0" y="4"/>
                    <a:pt x="4" y="3"/>
                    <a:pt x="5" y="3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3" y="0"/>
                    <a:pt x="11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497">
              <a:extLst>
                <a:ext uri="{FF2B5EF4-FFF2-40B4-BE49-F238E27FC236}">
                  <a16:creationId xmlns:a16="http://schemas.microsoft.com/office/drawing/2014/main" id="{AC41AC10-2B88-E04B-AB6F-0EC32FC7E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5" y="6207620"/>
              <a:ext cx="119965" cy="34623"/>
            </a:xfrm>
            <a:custGeom>
              <a:avLst/>
              <a:gdLst>
                <a:gd name="T0" fmla="*/ 8 w 15"/>
                <a:gd name="T1" fmla="*/ 4 h 4"/>
                <a:gd name="T2" fmla="*/ 1 w 15"/>
                <a:gd name="T3" fmla="*/ 1 h 4"/>
                <a:gd name="T4" fmla="*/ 7 w 15"/>
                <a:gd name="T5" fmla="*/ 1 h 4"/>
                <a:gd name="T6" fmla="*/ 15 w 15"/>
                <a:gd name="T7" fmla="*/ 2 h 4"/>
                <a:gd name="T8" fmla="*/ 13 w 15"/>
                <a:gd name="T9" fmla="*/ 3 h 4"/>
                <a:gd name="T10" fmla="*/ 8 w 15"/>
                <a:gd name="T11" fmla="*/ 4 h 4"/>
                <a:gd name="T12" fmla="*/ 8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8" y="4"/>
                  </a:moveTo>
                  <a:cubicBezTo>
                    <a:pt x="7" y="4"/>
                    <a:pt x="0" y="2"/>
                    <a:pt x="1" y="1"/>
                  </a:cubicBezTo>
                  <a:cubicBezTo>
                    <a:pt x="1" y="0"/>
                    <a:pt x="7" y="1"/>
                    <a:pt x="7" y="1"/>
                  </a:cubicBezTo>
                  <a:cubicBezTo>
                    <a:pt x="10" y="2"/>
                    <a:pt x="12" y="2"/>
                    <a:pt x="15" y="2"/>
                  </a:cubicBezTo>
                  <a:cubicBezTo>
                    <a:pt x="15" y="2"/>
                    <a:pt x="13" y="3"/>
                    <a:pt x="13" y="3"/>
                  </a:cubicBezTo>
                  <a:cubicBezTo>
                    <a:pt x="12" y="4"/>
                    <a:pt x="10" y="4"/>
                    <a:pt x="8" y="4"/>
                  </a:cubicBezTo>
                  <a:cubicBezTo>
                    <a:pt x="6" y="4"/>
                    <a:pt x="9" y="4"/>
                    <a:pt x="8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498">
              <a:extLst>
                <a:ext uri="{FF2B5EF4-FFF2-40B4-BE49-F238E27FC236}">
                  <a16:creationId xmlns:a16="http://schemas.microsoft.com/office/drawing/2014/main" id="{78FFB158-AF8B-7E44-ADF5-D0949A963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1879" y="4961209"/>
              <a:ext cx="57256" cy="60589"/>
            </a:xfrm>
            <a:custGeom>
              <a:avLst/>
              <a:gdLst>
                <a:gd name="T0" fmla="*/ 1 w 7"/>
                <a:gd name="T1" fmla="*/ 4 h 7"/>
                <a:gd name="T2" fmla="*/ 1 w 7"/>
                <a:gd name="T3" fmla="*/ 1 h 7"/>
                <a:gd name="T4" fmla="*/ 7 w 7"/>
                <a:gd name="T5" fmla="*/ 1 h 7"/>
                <a:gd name="T6" fmla="*/ 1 w 7"/>
                <a:gd name="T7" fmla="*/ 4 h 7"/>
                <a:gd name="T8" fmla="*/ 1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1"/>
                    <a:pt x="7" y="0"/>
                    <a:pt x="7" y="1"/>
                  </a:cubicBezTo>
                  <a:cubicBezTo>
                    <a:pt x="7" y="2"/>
                    <a:pt x="2" y="6"/>
                    <a:pt x="1" y="4"/>
                  </a:cubicBezTo>
                  <a:cubicBezTo>
                    <a:pt x="1" y="1"/>
                    <a:pt x="2" y="7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499">
              <a:extLst>
                <a:ext uri="{FF2B5EF4-FFF2-40B4-BE49-F238E27FC236}">
                  <a16:creationId xmlns:a16="http://schemas.microsoft.com/office/drawing/2014/main" id="{B9295A18-F76C-6940-91B5-EEEE786C8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0058" y="4938128"/>
              <a:ext cx="40896" cy="23081"/>
            </a:xfrm>
            <a:custGeom>
              <a:avLst/>
              <a:gdLst>
                <a:gd name="T0" fmla="*/ 3 w 5"/>
                <a:gd name="T1" fmla="*/ 2 h 3"/>
                <a:gd name="T2" fmla="*/ 0 w 5"/>
                <a:gd name="T3" fmla="*/ 1 h 3"/>
                <a:gd name="T4" fmla="*/ 4 w 5"/>
                <a:gd name="T5" fmla="*/ 1 h 3"/>
                <a:gd name="T6" fmla="*/ 3 w 5"/>
                <a:gd name="T7" fmla="*/ 2 h 3"/>
                <a:gd name="T8" fmla="*/ 3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4" y="0"/>
                    <a:pt x="4" y="1"/>
                  </a:cubicBezTo>
                  <a:cubicBezTo>
                    <a:pt x="5" y="2"/>
                    <a:pt x="4" y="3"/>
                    <a:pt x="3" y="2"/>
                  </a:cubicBezTo>
                  <a:cubicBezTo>
                    <a:pt x="1" y="2"/>
                    <a:pt x="5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500">
              <a:extLst>
                <a:ext uri="{FF2B5EF4-FFF2-40B4-BE49-F238E27FC236}">
                  <a16:creationId xmlns:a16="http://schemas.microsoft.com/office/drawing/2014/main" id="{46613E96-D50F-CF45-8A16-3B3B1687B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3741" y="4995831"/>
              <a:ext cx="46350" cy="83670"/>
            </a:xfrm>
            <a:custGeom>
              <a:avLst/>
              <a:gdLst>
                <a:gd name="T0" fmla="*/ 6 w 6"/>
                <a:gd name="T1" fmla="*/ 2 h 10"/>
                <a:gd name="T2" fmla="*/ 3 w 6"/>
                <a:gd name="T3" fmla="*/ 9 h 10"/>
                <a:gd name="T4" fmla="*/ 6 w 6"/>
                <a:gd name="T5" fmla="*/ 2 h 10"/>
                <a:gd name="T6" fmla="*/ 6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2"/>
                  </a:moveTo>
                  <a:cubicBezTo>
                    <a:pt x="6" y="0"/>
                    <a:pt x="0" y="10"/>
                    <a:pt x="3" y="9"/>
                  </a:cubicBezTo>
                  <a:cubicBezTo>
                    <a:pt x="4" y="9"/>
                    <a:pt x="6" y="3"/>
                    <a:pt x="6" y="2"/>
                  </a:cubicBezTo>
                  <a:cubicBezTo>
                    <a:pt x="6" y="1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501">
              <a:extLst>
                <a:ext uri="{FF2B5EF4-FFF2-40B4-BE49-F238E27FC236}">
                  <a16:creationId xmlns:a16="http://schemas.microsoft.com/office/drawing/2014/main" id="{E9D3D20F-5EDD-384C-9D2F-A4477028F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48515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0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3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2"/>
                    <a:pt x="3" y="3"/>
                  </a:cubicBezTo>
                  <a:cubicBezTo>
                    <a:pt x="2" y="4"/>
                    <a:pt x="4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502">
              <a:extLst>
                <a:ext uri="{FF2B5EF4-FFF2-40B4-BE49-F238E27FC236}">
                  <a16:creationId xmlns:a16="http://schemas.microsoft.com/office/drawing/2014/main" id="{5CD9742F-4351-E746-A20C-B934DFB45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5114125"/>
              <a:ext cx="46350" cy="77901"/>
            </a:xfrm>
            <a:custGeom>
              <a:avLst/>
              <a:gdLst>
                <a:gd name="T0" fmla="*/ 6 w 6"/>
                <a:gd name="T1" fmla="*/ 2 h 9"/>
                <a:gd name="T2" fmla="*/ 6 w 6"/>
                <a:gd name="T3" fmla="*/ 4 h 9"/>
                <a:gd name="T4" fmla="*/ 5 w 6"/>
                <a:gd name="T5" fmla="*/ 9 h 9"/>
                <a:gd name="T6" fmla="*/ 0 w 6"/>
                <a:gd name="T7" fmla="*/ 3 h 9"/>
                <a:gd name="T8" fmla="*/ 3 w 6"/>
                <a:gd name="T9" fmla="*/ 3 h 9"/>
                <a:gd name="T10" fmla="*/ 6 w 6"/>
                <a:gd name="T11" fmla="*/ 2 h 9"/>
                <a:gd name="T12" fmla="*/ 6 w 6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2"/>
                  </a:moveTo>
                  <a:cubicBezTo>
                    <a:pt x="6" y="1"/>
                    <a:pt x="6" y="4"/>
                    <a:pt x="6" y="4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9"/>
                    <a:pt x="0" y="5"/>
                    <a:pt x="0" y="3"/>
                  </a:cubicBezTo>
                  <a:cubicBezTo>
                    <a:pt x="0" y="3"/>
                    <a:pt x="2" y="2"/>
                    <a:pt x="3" y="3"/>
                  </a:cubicBezTo>
                  <a:cubicBezTo>
                    <a:pt x="4" y="4"/>
                    <a:pt x="5" y="4"/>
                    <a:pt x="6" y="2"/>
                  </a:cubicBezTo>
                  <a:cubicBezTo>
                    <a:pt x="6" y="0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503">
              <a:extLst>
                <a:ext uri="{FF2B5EF4-FFF2-40B4-BE49-F238E27FC236}">
                  <a16:creationId xmlns:a16="http://schemas.microsoft.com/office/drawing/2014/main" id="{BD423E6C-D353-F14F-8EFC-55831ED12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8379" y="5131436"/>
              <a:ext cx="65435" cy="69244"/>
            </a:xfrm>
            <a:custGeom>
              <a:avLst/>
              <a:gdLst>
                <a:gd name="T0" fmla="*/ 6 w 8"/>
                <a:gd name="T1" fmla="*/ 7 h 8"/>
                <a:gd name="T2" fmla="*/ 1 w 8"/>
                <a:gd name="T3" fmla="*/ 4 h 8"/>
                <a:gd name="T4" fmla="*/ 6 w 8"/>
                <a:gd name="T5" fmla="*/ 7 h 8"/>
                <a:gd name="T6" fmla="*/ 6 w 8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5" y="8"/>
                    <a:pt x="0" y="5"/>
                    <a:pt x="1" y="4"/>
                  </a:cubicBezTo>
                  <a:cubicBezTo>
                    <a:pt x="3" y="0"/>
                    <a:pt x="8" y="5"/>
                    <a:pt x="6" y="7"/>
                  </a:cubicBezTo>
                  <a:cubicBezTo>
                    <a:pt x="5" y="8"/>
                    <a:pt x="7" y="6"/>
                    <a:pt x="6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504">
              <a:extLst>
                <a:ext uri="{FF2B5EF4-FFF2-40B4-BE49-F238E27FC236}">
                  <a16:creationId xmlns:a16="http://schemas.microsoft.com/office/drawing/2014/main" id="{9F1F316F-77DD-A548-88E7-54AAB01DD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2096" y="6005655"/>
              <a:ext cx="38171" cy="31739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3 h 4"/>
                <a:gd name="T4" fmla="*/ 0 w 5"/>
                <a:gd name="T5" fmla="*/ 2 h 4"/>
                <a:gd name="T6" fmla="*/ 4 w 5"/>
                <a:gd name="T7" fmla="*/ 0 h 4"/>
                <a:gd name="T8" fmla="*/ 4 w 5"/>
                <a:gd name="T9" fmla="*/ 2 h 4"/>
                <a:gd name="T10" fmla="*/ 4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5" y="1"/>
                    <a:pt x="4" y="4"/>
                    <a:pt x="3" y="3"/>
                  </a:cubicBezTo>
                  <a:cubicBezTo>
                    <a:pt x="3" y="3"/>
                    <a:pt x="0" y="2"/>
                    <a:pt x="0" y="2"/>
                  </a:cubicBezTo>
                  <a:cubicBezTo>
                    <a:pt x="0" y="2"/>
                    <a:pt x="3" y="0"/>
                    <a:pt x="4" y="0"/>
                  </a:cubicBezTo>
                  <a:cubicBezTo>
                    <a:pt x="4" y="0"/>
                    <a:pt x="3" y="2"/>
                    <a:pt x="4" y="2"/>
                  </a:cubicBezTo>
                  <a:cubicBezTo>
                    <a:pt x="5" y="1"/>
                    <a:pt x="3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505">
              <a:extLst>
                <a:ext uri="{FF2B5EF4-FFF2-40B4-BE49-F238E27FC236}">
                  <a16:creationId xmlns:a16="http://schemas.microsoft.com/office/drawing/2014/main" id="{7B47B42F-0B5E-794D-9C89-17780F68E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9480" y="4969865"/>
              <a:ext cx="49075" cy="51932"/>
            </a:xfrm>
            <a:custGeom>
              <a:avLst/>
              <a:gdLst>
                <a:gd name="T0" fmla="*/ 5 w 6"/>
                <a:gd name="T1" fmla="*/ 1 h 6"/>
                <a:gd name="T2" fmla="*/ 4 w 6"/>
                <a:gd name="T3" fmla="*/ 5 h 6"/>
                <a:gd name="T4" fmla="*/ 1 w 6"/>
                <a:gd name="T5" fmla="*/ 5 h 6"/>
                <a:gd name="T6" fmla="*/ 5 w 6"/>
                <a:gd name="T7" fmla="*/ 1 h 6"/>
                <a:gd name="T8" fmla="*/ 5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4" y="3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5" y="0"/>
                    <a:pt x="5" y="1"/>
                  </a:cubicBezTo>
                  <a:cubicBezTo>
                    <a:pt x="6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506">
              <a:extLst>
                <a:ext uri="{FF2B5EF4-FFF2-40B4-BE49-F238E27FC236}">
                  <a16:creationId xmlns:a16="http://schemas.microsoft.com/office/drawing/2014/main" id="{AC9A58A3-9DD7-B042-AE31-861A810D2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4023" y="5030454"/>
              <a:ext cx="24538" cy="25966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3"/>
                    <a:pt x="2" y="3"/>
                  </a:cubicBezTo>
                  <a:cubicBezTo>
                    <a:pt x="3" y="3"/>
                    <a:pt x="3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507">
              <a:extLst>
                <a:ext uri="{FF2B5EF4-FFF2-40B4-BE49-F238E27FC236}">
                  <a16:creationId xmlns:a16="http://schemas.microsoft.com/office/drawing/2014/main" id="{9BC93450-134B-9F43-A95E-B5C49BA85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5642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508">
              <a:extLst>
                <a:ext uri="{FF2B5EF4-FFF2-40B4-BE49-F238E27FC236}">
                  <a16:creationId xmlns:a16="http://schemas.microsoft.com/office/drawing/2014/main" id="{E906CD71-BFA9-C24F-A1AB-F113150F5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79504"/>
              <a:ext cx="8179" cy="1731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509">
              <a:extLst>
                <a:ext uri="{FF2B5EF4-FFF2-40B4-BE49-F238E27FC236}">
                  <a16:creationId xmlns:a16="http://schemas.microsoft.com/office/drawing/2014/main" id="{534566B6-1F4D-0A46-96D0-5003B874C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9681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510">
              <a:extLst>
                <a:ext uri="{FF2B5EF4-FFF2-40B4-BE49-F238E27FC236}">
                  <a16:creationId xmlns:a16="http://schemas.microsoft.com/office/drawing/2014/main" id="{E558F481-A6D1-E74C-9D7C-A3B5D6863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1268" y="5223762"/>
              <a:ext cx="8179" cy="1731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511">
              <a:extLst>
                <a:ext uri="{FF2B5EF4-FFF2-40B4-BE49-F238E27FC236}">
                  <a16:creationId xmlns:a16="http://schemas.microsoft.com/office/drawing/2014/main" id="{ABE7DA27-86A9-924D-81B7-8003DD241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1235" y="4842916"/>
              <a:ext cx="16360" cy="34623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1 h 4"/>
                <a:gd name="T4" fmla="*/ 1 w 2"/>
                <a:gd name="T5" fmla="*/ 4 h 4"/>
                <a:gd name="T6" fmla="*/ 1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3"/>
                    <a:pt x="0" y="1"/>
                    <a:pt x="2" y="1"/>
                  </a:cubicBezTo>
                  <a:cubicBezTo>
                    <a:pt x="2" y="0"/>
                    <a:pt x="2" y="4"/>
                    <a:pt x="1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610">
              <a:extLst>
                <a:ext uri="{FF2B5EF4-FFF2-40B4-BE49-F238E27FC236}">
                  <a16:creationId xmlns:a16="http://schemas.microsoft.com/office/drawing/2014/main" id="{5AEF6F66-FB06-1642-81E3-EB6533623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5183" y="7878156"/>
              <a:ext cx="16360" cy="865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611">
              <a:extLst>
                <a:ext uri="{FF2B5EF4-FFF2-40B4-BE49-F238E27FC236}">
                  <a16:creationId xmlns:a16="http://schemas.microsoft.com/office/drawing/2014/main" id="{3EF37F27-C74C-784F-986B-3D9D53CCE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860844"/>
              <a:ext cx="16360" cy="1731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0" y="2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612">
              <a:extLst>
                <a:ext uri="{FF2B5EF4-FFF2-40B4-BE49-F238E27FC236}">
                  <a16:creationId xmlns:a16="http://schemas.microsoft.com/office/drawing/2014/main" id="{06CD39AE-EA14-B244-82C8-92ABA22B9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1473" y="9369810"/>
              <a:ext cx="54530" cy="43280"/>
            </a:xfrm>
            <a:custGeom>
              <a:avLst/>
              <a:gdLst>
                <a:gd name="T0" fmla="*/ 6 w 7"/>
                <a:gd name="T1" fmla="*/ 2 h 5"/>
                <a:gd name="T2" fmla="*/ 1 w 7"/>
                <a:gd name="T3" fmla="*/ 2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7" y="0"/>
                    <a:pt x="0" y="1"/>
                    <a:pt x="1" y="2"/>
                  </a:cubicBezTo>
                  <a:cubicBezTo>
                    <a:pt x="1" y="3"/>
                    <a:pt x="5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Rectangle 613">
              <a:extLst>
                <a:ext uri="{FF2B5EF4-FFF2-40B4-BE49-F238E27FC236}">
                  <a16:creationId xmlns:a16="http://schemas.microsoft.com/office/drawing/2014/main" id="{CDA74231-7558-EF47-BFAE-676FD506F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4667" y="4309151"/>
              <a:ext cx="2728" cy="2888"/>
            </a:xfrm>
            <a:prstGeom prst="rect">
              <a:avLst/>
            </a:pr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643">
              <a:extLst>
                <a:ext uri="{FF2B5EF4-FFF2-40B4-BE49-F238E27FC236}">
                  <a16:creationId xmlns:a16="http://schemas.microsoft.com/office/drawing/2014/main" id="{5F8C9E54-AF2E-F243-9FDD-5B249F3FD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8175335"/>
              <a:ext cx="81794" cy="75018"/>
            </a:xfrm>
            <a:custGeom>
              <a:avLst/>
              <a:gdLst>
                <a:gd name="T0" fmla="*/ 9 w 10"/>
                <a:gd name="T1" fmla="*/ 0 h 9"/>
                <a:gd name="T2" fmla="*/ 2 w 10"/>
                <a:gd name="T3" fmla="*/ 7 h 9"/>
                <a:gd name="T4" fmla="*/ 10 w 10"/>
                <a:gd name="T5" fmla="*/ 3 h 9"/>
                <a:gd name="T6" fmla="*/ 9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9" y="0"/>
                  </a:moveTo>
                  <a:cubicBezTo>
                    <a:pt x="7" y="1"/>
                    <a:pt x="0" y="4"/>
                    <a:pt x="2" y="7"/>
                  </a:cubicBezTo>
                  <a:cubicBezTo>
                    <a:pt x="4" y="9"/>
                    <a:pt x="9" y="3"/>
                    <a:pt x="10" y="3"/>
                  </a:cubicBezTo>
                  <a:cubicBezTo>
                    <a:pt x="10" y="2"/>
                    <a:pt x="9" y="1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644">
              <a:extLst>
                <a:ext uri="{FF2B5EF4-FFF2-40B4-BE49-F238E27FC236}">
                  <a16:creationId xmlns:a16="http://schemas.microsoft.com/office/drawing/2014/main" id="{400AFF34-47CF-9449-B3A5-2487609F5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7972" y="8158023"/>
              <a:ext cx="103605" cy="40393"/>
            </a:xfrm>
            <a:custGeom>
              <a:avLst/>
              <a:gdLst>
                <a:gd name="T0" fmla="*/ 12 w 13"/>
                <a:gd name="T1" fmla="*/ 0 h 5"/>
                <a:gd name="T2" fmla="*/ 7 w 13"/>
                <a:gd name="T3" fmla="*/ 0 h 5"/>
                <a:gd name="T4" fmla="*/ 1 w 13"/>
                <a:gd name="T5" fmla="*/ 2 h 5"/>
                <a:gd name="T6" fmla="*/ 5 w 13"/>
                <a:gd name="T7" fmla="*/ 3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13" y="0"/>
                    <a:pt x="7" y="0"/>
                    <a:pt x="7" y="0"/>
                  </a:cubicBezTo>
                  <a:cubicBezTo>
                    <a:pt x="6" y="0"/>
                    <a:pt x="0" y="1"/>
                    <a:pt x="1" y="2"/>
                  </a:cubicBezTo>
                  <a:cubicBezTo>
                    <a:pt x="3" y="5"/>
                    <a:pt x="2" y="5"/>
                    <a:pt x="5" y="3"/>
                  </a:cubicBezTo>
                  <a:cubicBezTo>
                    <a:pt x="8" y="2"/>
                    <a:pt x="10" y="2"/>
                    <a:pt x="1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645">
              <a:extLst>
                <a:ext uri="{FF2B5EF4-FFF2-40B4-BE49-F238E27FC236}">
                  <a16:creationId xmlns:a16="http://schemas.microsoft.com/office/drawing/2014/main" id="{6D2F882D-9E57-0244-8E0B-79DADE7CB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5411301"/>
              <a:ext cx="248111" cy="144262"/>
            </a:xfrm>
            <a:custGeom>
              <a:avLst/>
              <a:gdLst>
                <a:gd name="T0" fmla="*/ 10 w 31"/>
                <a:gd name="T1" fmla="*/ 17 h 17"/>
                <a:gd name="T2" fmla="*/ 13 w 31"/>
                <a:gd name="T3" fmla="*/ 14 h 17"/>
                <a:gd name="T4" fmla="*/ 18 w 31"/>
                <a:gd name="T5" fmla="*/ 16 h 17"/>
                <a:gd name="T6" fmla="*/ 21 w 31"/>
                <a:gd name="T7" fmla="*/ 16 h 17"/>
                <a:gd name="T8" fmla="*/ 23 w 31"/>
                <a:gd name="T9" fmla="*/ 15 h 17"/>
                <a:gd name="T10" fmla="*/ 29 w 31"/>
                <a:gd name="T11" fmla="*/ 11 h 17"/>
                <a:gd name="T12" fmla="*/ 27 w 31"/>
                <a:gd name="T13" fmla="*/ 7 h 17"/>
                <a:gd name="T14" fmla="*/ 21 w 31"/>
                <a:gd name="T15" fmla="*/ 5 h 17"/>
                <a:gd name="T16" fmla="*/ 17 w 31"/>
                <a:gd name="T17" fmla="*/ 3 h 17"/>
                <a:gd name="T18" fmla="*/ 13 w 31"/>
                <a:gd name="T19" fmla="*/ 0 h 17"/>
                <a:gd name="T20" fmla="*/ 11 w 31"/>
                <a:gd name="T21" fmla="*/ 2 h 17"/>
                <a:gd name="T22" fmla="*/ 8 w 31"/>
                <a:gd name="T23" fmla="*/ 2 h 17"/>
                <a:gd name="T24" fmla="*/ 0 w 31"/>
                <a:gd name="T25" fmla="*/ 6 h 17"/>
                <a:gd name="T26" fmla="*/ 2 w 31"/>
                <a:gd name="T27" fmla="*/ 10 h 17"/>
                <a:gd name="T28" fmla="*/ 4 w 31"/>
                <a:gd name="T29" fmla="*/ 13 h 17"/>
                <a:gd name="T30" fmla="*/ 10 w 31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7">
                  <a:moveTo>
                    <a:pt x="10" y="17"/>
                  </a:moveTo>
                  <a:cubicBezTo>
                    <a:pt x="12" y="17"/>
                    <a:pt x="11" y="14"/>
                    <a:pt x="13" y="14"/>
                  </a:cubicBezTo>
                  <a:cubicBezTo>
                    <a:pt x="15" y="14"/>
                    <a:pt x="16" y="16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6" y="14"/>
                    <a:pt x="27" y="13"/>
                    <a:pt x="29" y="11"/>
                  </a:cubicBezTo>
                  <a:cubicBezTo>
                    <a:pt x="31" y="9"/>
                    <a:pt x="29" y="8"/>
                    <a:pt x="27" y="7"/>
                  </a:cubicBezTo>
                  <a:cubicBezTo>
                    <a:pt x="25" y="6"/>
                    <a:pt x="22" y="3"/>
                    <a:pt x="21" y="5"/>
                  </a:cubicBezTo>
                  <a:cubicBezTo>
                    <a:pt x="19" y="8"/>
                    <a:pt x="18" y="4"/>
                    <a:pt x="17" y="3"/>
                  </a:cubicBezTo>
                  <a:cubicBezTo>
                    <a:pt x="16" y="2"/>
                    <a:pt x="13" y="3"/>
                    <a:pt x="13" y="0"/>
                  </a:cubicBezTo>
                  <a:cubicBezTo>
                    <a:pt x="13" y="1"/>
                    <a:pt x="12" y="3"/>
                    <a:pt x="11" y="2"/>
                  </a:cubicBezTo>
                  <a:cubicBezTo>
                    <a:pt x="9" y="0"/>
                    <a:pt x="9" y="0"/>
                    <a:pt x="8" y="2"/>
                  </a:cubicBezTo>
                  <a:cubicBezTo>
                    <a:pt x="7" y="3"/>
                    <a:pt x="0" y="5"/>
                    <a:pt x="0" y="6"/>
                  </a:cubicBezTo>
                  <a:cubicBezTo>
                    <a:pt x="0" y="6"/>
                    <a:pt x="1" y="9"/>
                    <a:pt x="2" y="10"/>
                  </a:cubicBezTo>
                  <a:cubicBezTo>
                    <a:pt x="2" y="11"/>
                    <a:pt x="3" y="12"/>
                    <a:pt x="4" y="13"/>
                  </a:cubicBezTo>
                  <a:cubicBezTo>
                    <a:pt x="6" y="14"/>
                    <a:pt x="8" y="17"/>
                    <a:pt x="10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646">
              <a:extLst>
                <a:ext uri="{FF2B5EF4-FFF2-40B4-BE49-F238E27FC236}">
                  <a16:creationId xmlns:a16="http://schemas.microsoft.com/office/drawing/2014/main" id="{EA942275-54CD-914B-B197-61B521D72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197" y="5529595"/>
              <a:ext cx="297184" cy="135605"/>
            </a:xfrm>
            <a:custGeom>
              <a:avLst/>
              <a:gdLst>
                <a:gd name="T0" fmla="*/ 32 w 37"/>
                <a:gd name="T1" fmla="*/ 2 h 16"/>
                <a:gd name="T2" fmla="*/ 27 w 37"/>
                <a:gd name="T3" fmla="*/ 0 h 16"/>
                <a:gd name="T4" fmla="*/ 24 w 37"/>
                <a:gd name="T5" fmla="*/ 3 h 16"/>
                <a:gd name="T6" fmla="*/ 20 w 37"/>
                <a:gd name="T7" fmla="*/ 3 h 16"/>
                <a:gd name="T8" fmla="*/ 17 w 37"/>
                <a:gd name="T9" fmla="*/ 7 h 16"/>
                <a:gd name="T10" fmla="*/ 16 w 37"/>
                <a:gd name="T11" fmla="*/ 9 h 16"/>
                <a:gd name="T12" fmla="*/ 13 w 37"/>
                <a:gd name="T13" fmla="*/ 9 h 16"/>
                <a:gd name="T14" fmla="*/ 9 w 37"/>
                <a:gd name="T15" fmla="*/ 10 h 16"/>
                <a:gd name="T16" fmla="*/ 5 w 37"/>
                <a:gd name="T17" fmla="*/ 11 h 16"/>
                <a:gd name="T18" fmla="*/ 0 w 37"/>
                <a:gd name="T19" fmla="*/ 9 h 16"/>
                <a:gd name="T20" fmla="*/ 4 w 37"/>
                <a:gd name="T21" fmla="*/ 13 h 16"/>
                <a:gd name="T22" fmla="*/ 6 w 37"/>
                <a:gd name="T23" fmla="*/ 13 h 16"/>
                <a:gd name="T24" fmla="*/ 8 w 37"/>
                <a:gd name="T25" fmla="*/ 14 h 16"/>
                <a:gd name="T26" fmla="*/ 12 w 37"/>
                <a:gd name="T27" fmla="*/ 13 h 16"/>
                <a:gd name="T28" fmla="*/ 15 w 37"/>
                <a:gd name="T29" fmla="*/ 15 h 16"/>
                <a:gd name="T30" fmla="*/ 22 w 37"/>
                <a:gd name="T31" fmla="*/ 16 h 16"/>
                <a:gd name="T32" fmla="*/ 29 w 37"/>
                <a:gd name="T33" fmla="*/ 14 h 16"/>
                <a:gd name="T34" fmla="*/ 33 w 37"/>
                <a:gd name="T35" fmla="*/ 12 h 16"/>
                <a:gd name="T36" fmla="*/ 34 w 37"/>
                <a:gd name="T37" fmla="*/ 9 h 16"/>
                <a:gd name="T38" fmla="*/ 36 w 37"/>
                <a:gd name="T39" fmla="*/ 8 h 16"/>
                <a:gd name="T40" fmla="*/ 36 w 37"/>
                <a:gd name="T41" fmla="*/ 2 h 16"/>
                <a:gd name="T42" fmla="*/ 32 w 37"/>
                <a:gd name="T4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16">
                  <a:moveTo>
                    <a:pt x="32" y="2"/>
                  </a:move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6" y="3"/>
                    <a:pt x="24" y="3"/>
                  </a:cubicBezTo>
                  <a:cubicBezTo>
                    <a:pt x="22" y="3"/>
                    <a:pt x="22" y="2"/>
                    <a:pt x="20" y="3"/>
                  </a:cubicBezTo>
                  <a:cubicBezTo>
                    <a:pt x="20" y="3"/>
                    <a:pt x="16" y="6"/>
                    <a:pt x="17" y="7"/>
                  </a:cubicBezTo>
                  <a:cubicBezTo>
                    <a:pt x="17" y="8"/>
                    <a:pt x="19" y="10"/>
                    <a:pt x="16" y="9"/>
                  </a:cubicBezTo>
                  <a:cubicBezTo>
                    <a:pt x="15" y="9"/>
                    <a:pt x="14" y="8"/>
                    <a:pt x="13" y="9"/>
                  </a:cubicBezTo>
                  <a:cubicBezTo>
                    <a:pt x="12" y="9"/>
                    <a:pt x="10" y="10"/>
                    <a:pt x="9" y="10"/>
                  </a:cubicBezTo>
                  <a:cubicBezTo>
                    <a:pt x="7" y="10"/>
                    <a:pt x="6" y="8"/>
                    <a:pt x="5" y="11"/>
                  </a:cubicBezTo>
                  <a:cubicBezTo>
                    <a:pt x="5" y="11"/>
                    <a:pt x="1" y="9"/>
                    <a:pt x="0" y="9"/>
                  </a:cubicBezTo>
                  <a:cubicBezTo>
                    <a:pt x="0" y="11"/>
                    <a:pt x="1" y="12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5"/>
                    <a:pt x="8" y="14"/>
                  </a:cubicBezTo>
                  <a:cubicBezTo>
                    <a:pt x="10" y="13"/>
                    <a:pt x="10" y="13"/>
                    <a:pt x="12" y="13"/>
                  </a:cubicBezTo>
                  <a:cubicBezTo>
                    <a:pt x="14" y="13"/>
                    <a:pt x="13" y="14"/>
                    <a:pt x="15" y="15"/>
                  </a:cubicBezTo>
                  <a:cubicBezTo>
                    <a:pt x="17" y="16"/>
                    <a:pt x="20" y="16"/>
                    <a:pt x="22" y="16"/>
                  </a:cubicBezTo>
                  <a:cubicBezTo>
                    <a:pt x="25" y="16"/>
                    <a:pt x="26" y="14"/>
                    <a:pt x="29" y="14"/>
                  </a:cubicBezTo>
                  <a:cubicBezTo>
                    <a:pt x="31" y="14"/>
                    <a:pt x="33" y="13"/>
                    <a:pt x="33" y="12"/>
                  </a:cubicBezTo>
                  <a:cubicBezTo>
                    <a:pt x="34" y="11"/>
                    <a:pt x="34" y="10"/>
                    <a:pt x="34" y="9"/>
                  </a:cubicBezTo>
                  <a:cubicBezTo>
                    <a:pt x="34" y="7"/>
                    <a:pt x="35" y="9"/>
                    <a:pt x="36" y="8"/>
                  </a:cubicBezTo>
                  <a:cubicBezTo>
                    <a:pt x="37" y="6"/>
                    <a:pt x="36" y="3"/>
                    <a:pt x="36" y="2"/>
                  </a:cubicBezTo>
                  <a:cubicBezTo>
                    <a:pt x="34" y="2"/>
                    <a:pt x="33" y="2"/>
                    <a:pt x="3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647">
              <a:extLst>
                <a:ext uri="{FF2B5EF4-FFF2-40B4-BE49-F238E27FC236}">
                  <a16:creationId xmlns:a16="http://schemas.microsoft.com/office/drawing/2014/main" id="{40F253B0-3E31-9F4C-A47E-BED4AF3BA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6591" y="5630577"/>
              <a:ext cx="455323" cy="467402"/>
            </a:xfrm>
            <a:custGeom>
              <a:avLst/>
              <a:gdLst>
                <a:gd name="T0" fmla="*/ 37 w 57"/>
                <a:gd name="T1" fmla="*/ 10 h 55"/>
                <a:gd name="T2" fmla="*/ 41 w 57"/>
                <a:gd name="T3" fmla="*/ 9 h 55"/>
                <a:gd name="T4" fmla="*/ 43 w 57"/>
                <a:gd name="T5" fmla="*/ 6 h 55"/>
                <a:gd name="T6" fmla="*/ 45 w 57"/>
                <a:gd name="T7" fmla="*/ 4 h 55"/>
                <a:gd name="T8" fmla="*/ 45 w 57"/>
                <a:gd name="T9" fmla="*/ 1 h 55"/>
                <a:gd name="T10" fmla="*/ 41 w 57"/>
                <a:gd name="T11" fmla="*/ 2 h 55"/>
                <a:gd name="T12" fmla="*/ 36 w 57"/>
                <a:gd name="T13" fmla="*/ 4 h 55"/>
                <a:gd name="T14" fmla="*/ 27 w 57"/>
                <a:gd name="T15" fmla="*/ 1 h 55"/>
                <a:gd name="T16" fmla="*/ 22 w 57"/>
                <a:gd name="T17" fmla="*/ 1 h 55"/>
                <a:gd name="T18" fmla="*/ 19 w 57"/>
                <a:gd name="T19" fmla="*/ 1 h 55"/>
                <a:gd name="T20" fmla="*/ 18 w 57"/>
                <a:gd name="T21" fmla="*/ 3 h 55"/>
                <a:gd name="T22" fmla="*/ 17 w 57"/>
                <a:gd name="T23" fmla="*/ 4 h 55"/>
                <a:gd name="T24" fmla="*/ 15 w 57"/>
                <a:gd name="T25" fmla="*/ 5 h 55"/>
                <a:gd name="T26" fmla="*/ 13 w 57"/>
                <a:gd name="T27" fmla="*/ 5 h 55"/>
                <a:gd name="T28" fmla="*/ 12 w 57"/>
                <a:gd name="T29" fmla="*/ 4 h 55"/>
                <a:gd name="T30" fmla="*/ 11 w 57"/>
                <a:gd name="T31" fmla="*/ 8 h 55"/>
                <a:gd name="T32" fmla="*/ 9 w 57"/>
                <a:gd name="T33" fmla="*/ 5 h 55"/>
                <a:gd name="T34" fmla="*/ 5 w 57"/>
                <a:gd name="T35" fmla="*/ 7 h 55"/>
                <a:gd name="T36" fmla="*/ 0 w 57"/>
                <a:gd name="T37" fmla="*/ 7 h 55"/>
                <a:gd name="T38" fmla="*/ 1 w 57"/>
                <a:gd name="T39" fmla="*/ 10 h 55"/>
                <a:gd name="T40" fmla="*/ 0 w 57"/>
                <a:gd name="T41" fmla="*/ 14 h 55"/>
                <a:gd name="T42" fmla="*/ 2 w 57"/>
                <a:gd name="T43" fmla="*/ 18 h 55"/>
                <a:gd name="T44" fmla="*/ 4 w 57"/>
                <a:gd name="T45" fmla="*/ 21 h 55"/>
                <a:gd name="T46" fmla="*/ 12 w 57"/>
                <a:gd name="T47" fmla="*/ 17 h 55"/>
                <a:gd name="T48" fmla="*/ 15 w 57"/>
                <a:gd name="T49" fmla="*/ 19 h 55"/>
                <a:gd name="T50" fmla="*/ 17 w 57"/>
                <a:gd name="T51" fmla="*/ 22 h 55"/>
                <a:gd name="T52" fmla="*/ 18 w 57"/>
                <a:gd name="T53" fmla="*/ 25 h 55"/>
                <a:gd name="T54" fmla="*/ 21 w 57"/>
                <a:gd name="T55" fmla="*/ 28 h 55"/>
                <a:gd name="T56" fmla="*/ 28 w 57"/>
                <a:gd name="T57" fmla="*/ 33 h 55"/>
                <a:gd name="T58" fmla="*/ 33 w 57"/>
                <a:gd name="T59" fmla="*/ 36 h 55"/>
                <a:gd name="T60" fmla="*/ 42 w 57"/>
                <a:gd name="T61" fmla="*/ 42 h 55"/>
                <a:gd name="T62" fmla="*/ 45 w 57"/>
                <a:gd name="T63" fmla="*/ 48 h 55"/>
                <a:gd name="T64" fmla="*/ 43 w 57"/>
                <a:gd name="T65" fmla="*/ 55 h 55"/>
                <a:gd name="T66" fmla="*/ 49 w 57"/>
                <a:gd name="T67" fmla="*/ 48 h 55"/>
                <a:gd name="T68" fmla="*/ 47 w 57"/>
                <a:gd name="T69" fmla="*/ 45 h 55"/>
                <a:gd name="T70" fmla="*/ 50 w 57"/>
                <a:gd name="T71" fmla="*/ 40 h 55"/>
                <a:gd name="T72" fmla="*/ 53 w 57"/>
                <a:gd name="T73" fmla="*/ 41 h 55"/>
                <a:gd name="T74" fmla="*/ 55 w 57"/>
                <a:gd name="T75" fmla="*/ 44 h 55"/>
                <a:gd name="T76" fmla="*/ 53 w 57"/>
                <a:gd name="T77" fmla="*/ 39 h 55"/>
                <a:gd name="T78" fmla="*/ 44 w 57"/>
                <a:gd name="T79" fmla="*/ 35 h 55"/>
                <a:gd name="T80" fmla="*/ 44 w 57"/>
                <a:gd name="T81" fmla="*/ 32 h 55"/>
                <a:gd name="T82" fmla="*/ 39 w 57"/>
                <a:gd name="T83" fmla="*/ 31 h 55"/>
                <a:gd name="T84" fmla="*/ 35 w 57"/>
                <a:gd name="T85" fmla="*/ 26 h 55"/>
                <a:gd name="T86" fmla="*/ 32 w 57"/>
                <a:gd name="T87" fmla="*/ 21 h 55"/>
                <a:gd name="T88" fmla="*/ 27 w 57"/>
                <a:gd name="T89" fmla="*/ 17 h 55"/>
                <a:gd name="T90" fmla="*/ 27 w 57"/>
                <a:gd name="T91" fmla="*/ 15 h 55"/>
                <a:gd name="T92" fmla="*/ 28 w 57"/>
                <a:gd name="T93" fmla="*/ 12 h 55"/>
                <a:gd name="T94" fmla="*/ 30 w 57"/>
                <a:gd name="T95" fmla="*/ 9 h 55"/>
                <a:gd name="T96" fmla="*/ 32 w 57"/>
                <a:gd name="T97" fmla="*/ 8 h 55"/>
                <a:gd name="T98" fmla="*/ 34 w 57"/>
                <a:gd name="T99" fmla="*/ 10 h 55"/>
                <a:gd name="T100" fmla="*/ 37 w 57"/>
                <a:gd name="T101" fmla="*/ 10 h 55"/>
                <a:gd name="T102" fmla="*/ 37 w 57"/>
                <a:gd name="T103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" h="55">
                  <a:moveTo>
                    <a:pt x="37" y="10"/>
                  </a:moveTo>
                  <a:cubicBezTo>
                    <a:pt x="38" y="9"/>
                    <a:pt x="40" y="10"/>
                    <a:pt x="41" y="9"/>
                  </a:cubicBezTo>
                  <a:cubicBezTo>
                    <a:pt x="43" y="8"/>
                    <a:pt x="42" y="7"/>
                    <a:pt x="43" y="6"/>
                  </a:cubicBezTo>
                  <a:cubicBezTo>
                    <a:pt x="43" y="5"/>
                    <a:pt x="44" y="4"/>
                    <a:pt x="45" y="4"/>
                  </a:cubicBezTo>
                  <a:cubicBezTo>
                    <a:pt x="46" y="3"/>
                    <a:pt x="45" y="3"/>
                    <a:pt x="45" y="1"/>
                  </a:cubicBezTo>
                  <a:cubicBezTo>
                    <a:pt x="44" y="2"/>
                    <a:pt x="43" y="2"/>
                    <a:pt x="41" y="2"/>
                  </a:cubicBezTo>
                  <a:cubicBezTo>
                    <a:pt x="39" y="2"/>
                    <a:pt x="37" y="5"/>
                    <a:pt x="36" y="4"/>
                  </a:cubicBezTo>
                  <a:cubicBezTo>
                    <a:pt x="33" y="3"/>
                    <a:pt x="28" y="4"/>
                    <a:pt x="27" y="1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0" y="3"/>
                    <a:pt x="20" y="1"/>
                    <a:pt x="19" y="1"/>
                  </a:cubicBezTo>
                  <a:cubicBezTo>
                    <a:pt x="18" y="1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1" y="7"/>
                    <a:pt x="11" y="8"/>
                  </a:cubicBezTo>
                  <a:cubicBezTo>
                    <a:pt x="11" y="9"/>
                    <a:pt x="9" y="6"/>
                    <a:pt x="9" y="5"/>
                  </a:cubicBezTo>
                  <a:cubicBezTo>
                    <a:pt x="7" y="4"/>
                    <a:pt x="6" y="7"/>
                    <a:pt x="5" y="7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1" y="12"/>
                    <a:pt x="0" y="12"/>
                    <a:pt x="0" y="14"/>
                  </a:cubicBezTo>
                  <a:cubicBezTo>
                    <a:pt x="0" y="15"/>
                    <a:pt x="0" y="18"/>
                    <a:pt x="2" y="18"/>
                  </a:cubicBezTo>
                  <a:cubicBezTo>
                    <a:pt x="3" y="19"/>
                    <a:pt x="4" y="18"/>
                    <a:pt x="4" y="21"/>
                  </a:cubicBezTo>
                  <a:cubicBezTo>
                    <a:pt x="6" y="20"/>
                    <a:pt x="10" y="16"/>
                    <a:pt x="12" y="17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6" y="19"/>
                    <a:pt x="17" y="21"/>
                    <a:pt x="17" y="22"/>
                  </a:cubicBezTo>
                  <a:cubicBezTo>
                    <a:pt x="18" y="23"/>
                    <a:pt x="18" y="24"/>
                    <a:pt x="18" y="25"/>
                  </a:cubicBezTo>
                  <a:cubicBezTo>
                    <a:pt x="19" y="26"/>
                    <a:pt x="20" y="27"/>
                    <a:pt x="21" y="28"/>
                  </a:cubicBezTo>
                  <a:cubicBezTo>
                    <a:pt x="23" y="29"/>
                    <a:pt x="25" y="31"/>
                    <a:pt x="28" y="33"/>
                  </a:cubicBezTo>
                  <a:cubicBezTo>
                    <a:pt x="30" y="35"/>
                    <a:pt x="31" y="35"/>
                    <a:pt x="33" y="36"/>
                  </a:cubicBezTo>
                  <a:cubicBezTo>
                    <a:pt x="36" y="38"/>
                    <a:pt x="38" y="41"/>
                    <a:pt x="42" y="42"/>
                  </a:cubicBezTo>
                  <a:cubicBezTo>
                    <a:pt x="44" y="43"/>
                    <a:pt x="44" y="46"/>
                    <a:pt x="45" y="48"/>
                  </a:cubicBezTo>
                  <a:cubicBezTo>
                    <a:pt x="45" y="50"/>
                    <a:pt x="42" y="52"/>
                    <a:pt x="43" y="55"/>
                  </a:cubicBezTo>
                  <a:cubicBezTo>
                    <a:pt x="43" y="54"/>
                    <a:pt x="49" y="49"/>
                    <a:pt x="49" y="48"/>
                  </a:cubicBezTo>
                  <a:cubicBezTo>
                    <a:pt x="50" y="47"/>
                    <a:pt x="47" y="45"/>
                    <a:pt x="47" y="45"/>
                  </a:cubicBezTo>
                  <a:cubicBezTo>
                    <a:pt x="45" y="43"/>
                    <a:pt x="49" y="39"/>
                    <a:pt x="50" y="40"/>
                  </a:cubicBezTo>
                  <a:cubicBezTo>
                    <a:pt x="51" y="41"/>
                    <a:pt x="52" y="41"/>
                    <a:pt x="53" y="41"/>
                  </a:cubicBezTo>
                  <a:cubicBezTo>
                    <a:pt x="54" y="42"/>
                    <a:pt x="54" y="43"/>
                    <a:pt x="55" y="44"/>
                  </a:cubicBezTo>
                  <a:cubicBezTo>
                    <a:pt x="57" y="44"/>
                    <a:pt x="54" y="40"/>
                    <a:pt x="53" y="39"/>
                  </a:cubicBezTo>
                  <a:cubicBezTo>
                    <a:pt x="51" y="37"/>
                    <a:pt x="47" y="37"/>
                    <a:pt x="44" y="35"/>
                  </a:cubicBezTo>
                  <a:cubicBezTo>
                    <a:pt x="43" y="34"/>
                    <a:pt x="46" y="32"/>
                    <a:pt x="44" y="32"/>
                  </a:cubicBezTo>
                  <a:cubicBezTo>
                    <a:pt x="43" y="31"/>
                    <a:pt x="41" y="32"/>
                    <a:pt x="39" y="31"/>
                  </a:cubicBezTo>
                  <a:cubicBezTo>
                    <a:pt x="37" y="30"/>
                    <a:pt x="36" y="28"/>
                    <a:pt x="35" y="26"/>
                  </a:cubicBezTo>
                  <a:cubicBezTo>
                    <a:pt x="34" y="24"/>
                    <a:pt x="34" y="22"/>
                    <a:pt x="32" y="21"/>
                  </a:cubicBezTo>
                  <a:cubicBezTo>
                    <a:pt x="31" y="20"/>
                    <a:pt x="27" y="19"/>
                    <a:pt x="27" y="17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7" y="9"/>
                    <a:pt x="30" y="10"/>
                    <a:pt x="30" y="9"/>
                  </a:cubicBezTo>
                  <a:cubicBezTo>
                    <a:pt x="31" y="8"/>
                    <a:pt x="32" y="8"/>
                    <a:pt x="32" y="8"/>
                  </a:cubicBezTo>
                  <a:cubicBezTo>
                    <a:pt x="34" y="8"/>
                    <a:pt x="34" y="9"/>
                    <a:pt x="34" y="10"/>
                  </a:cubicBezTo>
                  <a:cubicBezTo>
                    <a:pt x="35" y="10"/>
                    <a:pt x="36" y="10"/>
                    <a:pt x="37" y="10"/>
                  </a:cubicBezTo>
                  <a:cubicBezTo>
                    <a:pt x="37" y="9"/>
                    <a:pt x="36" y="10"/>
                    <a:pt x="37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648">
              <a:extLst>
                <a:ext uri="{FF2B5EF4-FFF2-40B4-BE49-F238E27FC236}">
                  <a16:creationId xmlns:a16="http://schemas.microsoft.com/office/drawing/2014/main" id="{236F21BB-E349-E549-8B5C-90371A212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1059" y="5656545"/>
              <a:ext cx="215392" cy="213507"/>
            </a:xfrm>
            <a:custGeom>
              <a:avLst/>
              <a:gdLst>
                <a:gd name="T0" fmla="*/ 12 w 27"/>
                <a:gd name="T1" fmla="*/ 10 h 25"/>
                <a:gd name="T2" fmla="*/ 21 w 27"/>
                <a:gd name="T3" fmla="*/ 9 h 25"/>
                <a:gd name="T4" fmla="*/ 27 w 27"/>
                <a:gd name="T5" fmla="*/ 11 h 25"/>
                <a:gd name="T6" fmla="*/ 25 w 27"/>
                <a:gd name="T7" fmla="*/ 4 h 25"/>
                <a:gd name="T8" fmla="*/ 17 w 27"/>
                <a:gd name="T9" fmla="*/ 3 h 25"/>
                <a:gd name="T10" fmla="*/ 13 w 27"/>
                <a:gd name="T11" fmla="*/ 0 h 25"/>
                <a:gd name="T12" fmla="*/ 11 w 27"/>
                <a:gd name="T13" fmla="*/ 2 h 25"/>
                <a:gd name="T14" fmla="*/ 6 w 27"/>
                <a:gd name="T15" fmla="*/ 7 h 25"/>
                <a:gd name="T16" fmla="*/ 1 w 27"/>
                <a:gd name="T17" fmla="*/ 7 h 25"/>
                <a:gd name="T18" fmla="*/ 1 w 27"/>
                <a:gd name="T19" fmla="*/ 11 h 25"/>
                <a:gd name="T20" fmla="*/ 3 w 27"/>
                <a:gd name="T21" fmla="*/ 10 h 25"/>
                <a:gd name="T22" fmla="*/ 4 w 27"/>
                <a:gd name="T23" fmla="*/ 13 h 25"/>
                <a:gd name="T24" fmla="*/ 6 w 27"/>
                <a:gd name="T25" fmla="*/ 10 h 25"/>
                <a:gd name="T26" fmla="*/ 11 w 27"/>
                <a:gd name="T27" fmla="*/ 17 h 25"/>
                <a:gd name="T28" fmla="*/ 23 w 27"/>
                <a:gd name="T29" fmla="*/ 25 h 25"/>
                <a:gd name="T30" fmla="*/ 21 w 27"/>
                <a:gd name="T31" fmla="*/ 22 h 25"/>
                <a:gd name="T32" fmla="*/ 16 w 27"/>
                <a:gd name="T33" fmla="*/ 19 h 25"/>
                <a:gd name="T34" fmla="*/ 12 w 27"/>
                <a:gd name="T3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12" y="10"/>
                  </a:moveTo>
                  <a:cubicBezTo>
                    <a:pt x="15" y="10"/>
                    <a:pt x="18" y="8"/>
                    <a:pt x="21" y="9"/>
                  </a:cubicBezTo>
                  <a:cubicBezTo>
                    <a:pt x="23" y="9"/>
                    <a:pt x="25" y="10"/>
                    <a:pt x="27" y="11"/>
                  </a:cubicBezTo>
                  <a:cubicBezTo>
                    <a:pt x="26" y="9"/>
                    <a:pt x="26" y="7"/>
                    <a:pt x="25" y="4"/>
                  </a:cubicBezTo>
                  <a:cubicBezTo>
                    <a:pt x="22" y="6"/>
                    <a:pt x="19" y="4"/>
                    <a:pt x="17" y="3"/>
                  </a:cubicBezTo>
                  <a:cubicBezTo>
                    <a:pt x="15" y="2"/>
                    <a:pt x="14" y="2"/>
                    <a:pt x="13" y="0"/>
                  </a:cubicBezTo>
                  <a:cubicBezTo>
                    <a:pt x="13" y="0"/>
                    <a:pt x="11" y="1"/>
                    <a:pt x="11" y="2"/>
                  </a:cubicBezTo>
                  <a:cubicBezTo>
                    <a:pt x="9" y="3"/>
                    <a:pt x="10" y="8"/>
                    <a:pt x="6" y="7"/>
                  </a:cubicBezTo>
                  <a:cubicBezTo>
                    <a:pt x="4" y="6"/>
                    <a:pt x="2" y="7"/>
                    <a:pt x="1" y="7"/>
                  </a:cubicBezTo>
                  <a:cubicBezTo>
                    <a:pt x="0" y="8"/>
                    <a:pt x="1" y="11"/>
                    <a:pt x="1" y="11"/>
                  </a:cubicBezTo>
                  <a:cubicBezTo>
                    <a:pt x="1" y="11"/>
                    <a:pt x="3" y="10"/>
                    <a:pt x="3" y="10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4" y="11"/>
                    <a:pt x="5" y="8"/>
                    <a:pt x="6" y="10"/>
                  </a:cubicBezTo>
                  <a:cubicBezTo>
                    <a:pt x="7" y="13"/>
                    <a:pt x="9" y="15"/>
                    <a:pt x="11" y="17"/>
                  </a:cubicBezTo>
                  <a:cubicBezTo>
                    <a:pt x="14" y="20"/>
                    <a:pt x="19" y="22"/>
                    <a:pt x="23" y="25"/>
                  </a:cubicBezTo>
                  <a:cubicBezTo>
                    <a:pt x="23" y="23"/>
                    <a:pt x="23" y="23"/>
                    <a:pt x="21" y="22"/>
                  </a:cubicBezTo>
                  <a:cubicBezTo>
                    <a:pt x="19" y="21"/>
                    <a:pt x="17" y="20"/>
                    <a:pt x="16" y="19"/>
                  </a:cubicBezTo>
                  <a:cubicBezTo>
                    <a:pt x="14" y="17"/>
                    <a:pt x="9" y="10"/>
                    <a:pt x="1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649">
              <a:extLst>
                <a:ext uri="{FF2B5EF4-FFF2-40B4-BE49-F238E27FC236}">
                  <a16:creationId xmlns:a16="http://schemas.microsoft.com/office/drawing/2014/main" id="{E9635D97-341F-3C43-906B-D500FDAFA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4909" y="5411301"/>
              <a:ext cx="528937" cy="481830"/>
            </a:xfrm>
            <a:custGeom>
              <a:avLst/>
              <a:gdLst>
                <a:gd name="T0" fmla="*/ 59 w 66"/>
                <a:gd name="T1" fmla="*/ 31 h 57"/>
                <a:gd name="T2" fmla="*/ 56 w 66"/>
                <a:gd name="T3" fmla="*/ 30 h 57"/>
                <a:gd name="T4" fmla="*/ 60 w 66"/>
                <a:gd name="T5" fmla="*/ 24 h 57"/>
                <a:gd name="T6" fmla="*/ 63 w 66"/>
                <a:gd name="T7" fmla="*/ 23 h 57"/>
                <a:gd name="T8" fmla="*/ 65 w 66"/>
                <a:gd name="T9" fmla="*/ 15 h 57"/>
                <a:gd name="T10" fmla="*/ 60 w 66"/>
                <a:gd name="T11" fmla="*/ 13 h 57"/>
                <a:gd name="T12" fmla="*/ 57 w 66"/>
                <a:gd name="T13" fmla="*/ 11 h 57"/>
                <a:gd name="T14" fmla="*/ 55 w 66"/>
                <a:gd name="T15" fmla="*/ 11 h 57"/>
                <a:gd name="T16" fmla="*/ 48 w 66"/>
                <a:gd name="T17" fmla="*/ 7 h 57"/>
                <a:gd name="T18" fmla="*/ 43 w 66"/>
                <a:gd name="T19" fmla="*/ 5 h 57"/>
                <a:gd name="T20" fmla="*/ 38 w 66"/>
                <a:gd name="T21" fmla="*/ 1 h 57"/>
                <a:gd name="T22" fmla="*/ 34 w 66"/>
                <a:gd name="T23" fmla="*/ 1 h 57"/>
                <a:gd name="T24" fmla="*/ 33 w 66"/>
                <a:gd name="T25" fmla="*/ 5 h 57"/>
                <a:gd name="T26" fmla="*/ 30 w 66"/>
                <a:gd name="T27" fmla="*/ 8 h 57"/>
                <a:gd name="T28" fmla="*/ 26 w 66"/>
                <a:gd name="T29" fmla="*/ 10 h 57"/>
                <a:gd name="T30" fmla="*/ 24 w 66"/>
                <a:gd name="T31" fmla="*/ 12 h 57"/>
                <a:gd name="T32" fmla="*/ 20 w 66"/>
                <a:gd name="T33" fmla="*/ 11 h 57"/>
                <a:gd name="T34" fmla="*/ 16 w 66"/>
                <a:gd name="T35" fmla="*/ 10 h 57"/>
                <a:gd name="T36" fmla="*/ 16 w 66"/>
                <a:gd name="T37" fmla="*/ 16 h 57"/>
                <a:gd name="T38" fmla="*/ 9 w 66"/>
                <a:gd name="T39" fmla="*/ 15 h 57"/>
                <a:gd name="T40" fmla="*/ 1 w 66"/>
                <a:gd name="T41" fmla="*/ 17 h 57"/>
                <a:gd name="T42" fmla="*/ 2 w 66"/>
                <a:gd name="T43" fmla="*/ 19 h 57"/>
                <a:gd name="T44" fmla="*/ 4 w 66"/>
                <a:gd name="T45" fmla="*/ 21 h 57"/>
                <a:gd name="T46" fmla="*/ 15 w 66"/>
                <a:gd name="T47" fmla="*/ 25 h 57"/>
                <a:gd name="T48" fmla="*/ 14 w 66"/>
                <a:gd name="T49" fmla="*/ 28 h 57"/>
                <a:gd name="T50" fmla="*/ 19 w 66"/>
                <a:gd name="T51" fmla="*/ 31 h 57"/>
                <a:gd name="T52" fmla="*/ 20 w 66"/>
                <a:gd name="T53" fmla="*/ 35 h 57"/>
                <a:gd name="T54" fmla="*/ 22 w 66"/>
                <a:gd name="T55" fmla="*/ 38 h 57"/>
                <a:gd name="T56" fmla="*/ 19 w 66"/>
                <a:gd name="T57" fmla="*/ 36 h 57"/>
                <a:gd name="T58" fmla="*/ 16 w 66"/>
                <a:gd name="T59" fmla="*/ 49 h 57"/>
                <a:gd name="T60" fmla="*/ 27 w 66"/>
                <a:gd name="T61" fmla="*/ 53 h 57"/>
                <a:gd name="T62" fmla="*/ 30 w 66"/>
                <a:gd name="T63" fmla="*/ 53 h 57"/>
                <a:gd name="T64" fmla="*/ 33 w 66"/>
                <a:gd name="T65" fmla="*/ 55 h 57"/>
                <a:gd name="T66" fmla="*/ 40 w 66"/>
                <a:gd name="T67" fmla="*/ 54 h 57"/>
                <a:gd name="T68" fmla="*/ 47 w 66"/>
                <a:gd name="T69" fmla="*/ 48 h 57"/>
                <a:gd name="T70" fmla="*/ 57 w 66"/>
                <a:gd name="T71" fmla="*/ 50 h 57"/>
                <a:gd name="T72" fmla="*/ 62 w 66"/>
                <a:gd name="T73" fmla="*/ 47 h 57"/>
                <a:gd name="T74" fmla="*/ 62 w 66"/>
                <a:gd name="T75" fmla="*/ 45 h 57"/>
                <a:gd name="T76" fmla="*/ 59 w 66"/>
                <a:gd name="T77" fmla="*/ 38 h 57"/>
                <a:gd name="T78" fmla="*/ 59 w 66"/>
                <a:gd name="T79" fmla="*/ 34 h 57"/>
                <a:gd name="T80" fmla="*/ 59 w 66"/>
                <a:gd name="T81" fmla="*/ 31 h 57"/>
                <a:gd name="T82" fmla="*/ 59 w 66"/>
                <a:gd name="T83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57">
                  <a:moveTo>
                    <a:pt x="59" y="31"/>
                  </a:moveTo>
                  <a:cubicBezTo>
                    <a:pt x="58" y="29"/>
                    <a:pt x="55" y="33"/>
                    <a:pt x="56" y="30"/>
                  </a:cubicBezTo>
                  <a:cubicBezTo>
                    <a:pt x="56" y="29"/>
                    <a:pt x="59" y="24"/>
                    <a:pt x="60" y="24"/>
                  </a:cubicBezTo>
                  <a:cubicBezTo>
                    <a:pt x="61" y="23"/>
                    <a:pt x="62" y="25"/>
                    <a:pt x="63" y="23"/>
                  </a:cubicBezTo>
                  <a:cubicBezTo>
                    <a:pt x="64" y="20"/>
                    <a:pt x="63" y="18"/>
                    <a:pt x="65" y="15"/>
                  </a:cubicBezTo>
                  <a:cubicBezTo>
                    <a:pt x="66" y="13"/>
                    <a:pt x="61" y="13"/>
                    <a:pt x="60" y="13"/>
                  </a:cubicBezTo>
                  <a:cubicBezTo>
                    <a:pt x="58" y="13"/>
                    <a:pt x="57" y="12"/>
                    <a:pt x="57" y="11"/>
                  </a:cubicBezTo>
                  <a:cubicBezTo>
                    <a:pt x="56" y="11"/>
                    <a:pt x="55" y="11"/>
                    <a:pt x="55" y="11"/>
                  </a:cubicBezTo>
                  <a:cubicBezTo>
                    <a:pt x="53" y="11"/>
                    <a:pt x="48" y="9"/>
                    <a:pt x="48" y="7"/>
                  </a:cubicBezTo>
                  <a:cubicBezTo>
                    <a:pt x="47" y="10"/>
                    <a:pt x="44" y="5"/>
                    <a:pt x="43" y="5"/>
                  </a:cubicBezTo>
                  <a:cubicBezTo>
                    <a:pt x="41" y="4"/>
                    <a:pt x="39" y="3"/>
                    <a:pt x="38" y="1"/>
                  </a:cubicBezTo>
                  <a:cubicBezTo>
                    <a:pt x="37" y="0"/>
                    <a:pt x="35" y="0"/>
                    <a:pt x="34" y="1"/>
                  </a:cubicBezTo>
                  <a:cubicBezTo>
                    <a:pt x="33" y="2"/>
                    <a:pt x="32" y="4"/>
                    <a:pt x="33" y="5"/>
                  </a:cubicBezTo>
                  <a:cubicBezTo>
                    <a:pt x="33" y="6"/>
                    <a:pt x="31" y="7"/>
                    <a:pt x="30" y="8"/>
                  </a:cubicBezTo>
                  <a:cubicBezTo>
                    <a:pt x="29" y="8"/>
                    <a:pt x="27" y="8"/>
                    <a:pt x="26" y="10"/>
                  </a:cubicBezTo>
                  <a:cubicBezTo>
                    <a:pt x="26" y="11"/>
                    <a:pt x="25" y="12"/>
                    <a:pt x="24" y="12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8" y="11"/>
                    <a:pt x="18" y="10"/>
                    <a:pt x="16" y="10"/>
                  </a:cubicBezTo>
                  <a:cubicBezTo>
                    <a:pt x="14" y="9"/>
                    <a:pt x="20" y="16"/>
                    <a:pt x="16" y="16"/>
                  </a:cubicBezTo>
                  <a:cubicBezTo>
                    <a:pt x="13" y="16"/>
                    <a:pt x="11" y="17"/>
                    <a:pt x="9" y="15"/>
                  </a:cubicBezTo>
                  <a:cubicBezTo>
                    <a:pt x="8" y="14"/>
                    <a:pt x="1" y="16"/>
                    <a:pt x="1" y="17"/>
                  </a:cubicBezTo>
                  <a:cubicBezTo>
                    <a:pt x="1" y="18"/>
                    <a:pt x="4" y="18"/>
                    <a:pt x="2" y="19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6" y="22"/>
                    <a:pt x="15" y="23"/>
                    <a:pt x="15" y="25"/>
                  </a:cubicBezTo>
                  <a:cubicBezTo>
                    <a:pt x="15" y="26"/>
                    <a:pt x="13" y="26"/>
                    <a:pt x="14" y="28"/>
                  </a:cubicBezTo>
                  <a:cubicBezTo>
                    <a:pt x="16" y="30"/>
                    <a:pt x="17" y="30"/>
                    <a:pt x="19" y="31"/>
                  </a:cubicBezTo>
                  <a:cubicBezTo>
                    <a:pt x="21" y="32"/>
                    <a:pt x="18" y="34"/>
                    <a:pt x="20" y="35"/>
                  </a:cubicBezTo>
                  <a:cubicBezTo>
                    <a:pt x="20" y="35"/>
                    <a:pt x="22" y="38"/>
                    <a:pt x="22" y="38"/>
                  </a:cubicBezTo>
                  <a:cubicBezTo>
                    <a:pt x="21" y="39"/>
                    <a:pt x="20" y="36"/>
                    <a:pt x="19" y="36"/>
                  </a:cubicBezTo>
                  <a:cubicBezTo>
                    <a:pt x="18" y="36"/>
                    <a:pt x="19" y="48"/>
                    <a:pt x="16" y="49"/>
                  </a:cubicBezTo>
                  <a:cubicBezTo>
                    <a:pt x="19" y="51"/>
                    <a:pt x="23" y="54"/>
                    <a:pt x="27" y="53"/>
                  </a:cubicBezTo>
                  <a:cubicBezTo>
                    <a:pt x="28" y="53"/>
                    <a:pt x="29" y="52"/>
                    <a:pt x="30" y="53"/>
                  </a:cubicBezTo>
                  <a:cubicBezTo>
                    <a:pt x="31" y="53"/>
                    <a:pt x="32" y="54"/>
                    <a:pt x="33" y="55"/>
                  </a:cubicBezTo>
                  <a:cubicBezTo>
                    <a:pt x="35" y="56"/>
                    <a:pt x="41" y="57"/>
                    <a:pt x="40" y="54"/>
                  </a:cubicBezTo>
                  <a:cubicBezTo>
                    <a:pt x="39" y="49"/>
                    <a:pt x="44" y="47"/>
                    <a:pt x="47" y="48"/>
                  </a:cubicBezTo>
                  <a:cubicBezTo>
                    <a:pt x="51" y="49"/>
                    <a:pt x="53" y="52"/>
                    <a:pt x="57" y="50"/>
                  </a:cubicBezTo>
                  <a:cubicBezTo>
                    <a:pt x="59" y="49"/>
                    <a:pt x="60" y="48"/>
                    <a:pt x="62" y="47"/>
                  </a:cubicBezTo>
                  <a:cubicBezTo>
                    <a:pt x="62" y="47"/>
                    <a:pt x="64" y="45"/>
                    <a:pt x="62" y="45"/>
                  </a:cubicBezTo>
                  <a:cubicBezTo>
                    <a:pt x="60" y="44"/>
                    <a:pt x="58" y="40"/>
                    <a:pt x="59" y="38"/>
                  </a:cubicBezTo>
                  <a:cubicBezTo>
                    <a:pt x="61" y="36"/>
                    <a:pt x="60" y="36"/>
                    <a:pt x="59" y="34"/>
                  </a:cubicBezTo>
                  <a:cubicBezTo>
                    <a:pt x="59" y="33"/>
                    <a:pt x="59" y="32"/>
                    <a:pt x="59" y="31"/>
                  </a:cubicBezTo>
                  <a:cubicBezTo>
                    <a:pt x="58" y="30"/>
                    <a:pt x="59" y="32"/>
                    <a:pt x="59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650">
              <a:extLst>
                <a:ext uri="{FF2B5EF4-FFF2-40B4-BE49-F238E27FC236}">
                  <a16:creationId xmlns:a16="http://schemas.microsoft.com/office/drawing/2014/main" id="{6C6E5D4C-D71A-B849-8BCC-6B9AE55CD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3872" y="5598842"/>
              <a:ext cx="177221" cy="126948"/>
            </a:xfrm>
            <a:custGeom>
              <a:avLst/>
              <a:gdLst>
                <a:gd name="T0" fmla="*/ 17 w 22"/>
                <a:gd name="T1" fmla="*/ 1 h 15"/>
                <a:gd name="T2" fmla="*/ 9 w 22"/>
                <a:gd name="T3" fmla="*/ 1 h 15"/>
                <a:gd name="T4" fmla="*/ 8 w 22"/>
                <a:gd name="T5" fmla="*/ 2 h 15"/>
                <a:gd name="T6" fmla="*/ 5 w 22"/>
                <a:gd name="T7" fmla="*/ 2 h 15"/>
                <a:gd name="T8" fmla="*/ 3 w 22"/>
                <a:gd name="T9" fmla="*/ 5 h 15"/>
                <a:gd name="T10" fmla="*/ 1 w 22"/>
                <a:gd name="T11" fmla="*/ 9 h 15"/>
                <a:gd name="T12" fmla="*/ 4 w 22"/>
                <a:gd name="T13" fmla="*/ 10 h 15"/>
                <a:gd name="T14" fmla="*/ 7 w 22"/>
                <a:gd name="T15" fmla="*/ 11 h 15"/>
                <a:gd name="T16" fmla="*/ 11 w 22"/>
                <a:gd name="T17" fmla="*/ 10 h 15"/>
                <a:gd name="T18" fmla="*/ 13 w 22"/>
                <a:gd name="T19" fmla="*/ 10 h 15"/>
                <a:gd name="T20" fmla="*/ 16 w 22"/>
                <a:gd name="T21" fmla="*/ 8 h 15"/>
                <a:gd name="T22" fmla="*/ 18 w 22"/>
                <a:gd name="T23" fmla="*/ 9 h 15"/>
                <a:gd name="T24" fmla="*/ 21 w 22"/>
                <a:gd name="T25" fmla="*/ 8 h 15"/>
                <a:gd name="T26" fmla="*/ 22 w 22"/>
                <a:gd name="T27" fmla="*/ 5 h 15"/>
                <a:gd name="T28" fmla="*/ 18 w 22"/>
                <a:gd name="T29" fmla="*/ 4 h 15"/>
                <a:gd name="T30" fmla="*/ 17 w 22"/>
                <a:gd name="T3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5">
                  <a:moveTo>
                    <a:pt x="17" y="1"/>
                  </a:moveTo>
                  <a:cubicBezTo>
                    <a:pt x="14" y="0"/>
                    <a:pt x="12" y="1"/>
                    <a:pt x="9" y="1"/>
                  </a:cubicBezTo>
                  <a:cubicBezTo>
                    <a:pt x="7" y="1"/>
                    <a:pt x="9" y="1"/>
                    <a:pt x="8" y="2"/>
                  </a:cubicBezTo>
                  <a:cubicBezTo>
                    <a:pt x="7" y="2"/>
                    <a:pt x="5" y="2"/>
                    <a:pt x="5" y="2"/>
                  </a:cubicBezTo>
                  <a:cubicBezTo>
                    <a:pt x="4" y="2"/>
                    <a:pt x="3" y="5"/>
                    <a:pt x="3" y="5"/>
                  </a:cubicBezTo>
                  <a:cubicBezTo>
                    <a:pt x="2" y="6"/>
                    <a:pt x="0" y="10"/>
                    <a:pt x="1" y="9"/>
                  </a:cubicBezTo>
                  <a:cubicBezTo>
                    <a:pt x="3" y="9"/>
                    <a:pt x="3" y="8"/>
                    <a:pt x="4" y="10"/>
                  </a:cubicBezTo>
                  <a:cubicBezTo>
                    <a:pt x="4" y="12"/>
                    <a:pt x="5" y="11"/>
                    <a:pt x="7" y="11"/>
                  </a:cubicBezTo>
                  <a:cubicBezTo>
                    <a:pt x="8" y="11"/>
                    <a:pt x="10" y="11"/>
                    <a:pt x="11" y="10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6" y="15"/>
                    <a:pt x="15" y="8"/>
                    <a:pt x="16" y="8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2" y="7"/>
                    <a:pt x="22" y="7"/>
                    <a:pt x="22" y="5"/>
                  </a:cubicBezTo>
                  <a:cubicBezTo>
                    <a:pt x="22" y="5"/>
                    <a:pt x="19" y="4"/>
                    <a:pt x="18" y="4"/>
                  </a:cubicBezTo>
                  <a:cubicBezTo>
                    <a:pt x="17" y="3"/>
                    <a:pt x="17" y="2"/>
                    <a:pt x="1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651">
              <a:extLst>
                <a:ext uri="{FF2B5EF4-FFF2-40B4-BE49-F238E27FC236}">
                  <a16:creationId xmlns:a16="http://schemas.microsoft.com/office/drawing/2014/main" id="{814BF655-B4AD-2B47-9253-17E8DFFD9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3918" y="5393989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20 w 21"/>
                <a:gd name="T3" fmla="*/ 6 h 13"/>
                <a:gd name="T4" fmla="*/ 18 w 21"/>
                <a:gd name="T5" fmla="*/ 3 h 13"/>
                <a:gd name="T6" fmla="*/ 13 w 21"/>
                <a:gd name="T7" fmla="*/ 0 h 13"/>
                <a:gd name="T8" fmla="*/ 8 w 21"/>
                <a:gd name="T9" fmla="*/ 1 h 13"/>
                <a:gd name="T10" fmla="*/ 3 w 21"/>
                <a:gd name="T11" fmla="*/ 1 h 13"/>
                <a:gd name="T12" fmla="*/ 5 w 21"/>
                <a:gd name="T13" fmla="*/ 6 h 13"/>
                <a:gd name="T14" fmla="*/ 10 w 21"/>
                <a:gd name="T15" fmla="*/ 9 h 13"/>
                <a:gd name="T16" fmla="*/ 12 w 21"/>
                <a:gd name="T17" fmla="*/ 9 h 13"/>
                <a:gd name="T18" fmla="*/ 18 w 21"/>
                <a:gd name="T19" fmla="*/ 13 h 13"/>
                <a:gd name="T20" fmla="*/ 19 w 21"/>
                <a:gd name="T21" fmla="*/ 9 h 13"/>
                <a:gd name="T22" fmla="*/ 19 w 21"/>
                <a:gd name="T2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8" y="9"/>
                    <a:pt x="21" y="7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1" y="0"/>
                    <a:pt x="10" y="1"/>
                    <a:pt x="8" y="1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0" y="3"/>
                    <a:pt x="3" y="5"/>
                    <a:pt x="5" y="6"/>
                  </a:cubicBezTo>
                  <a:cubicBezTo>
                    <a:pt x="7" y="7"/>
                    <a:pt x="8" y="7"/>
                    <a:pt x="10" y="9"/>
                  </a:cubicBezTo>
                  <a:cubicBezTo>
                    <a:pt x="10" y="10"/>
                    <a:pt x="12" y="10"/>
                    <a:pt x="12" y="9"/>
                  </a:cubicBezTo>
                  <a:cubicBezTo>
                    <a:pt x="12" y="10"/>
                    <a:pt x="17" y="13"/>
                    <a:pt x="18" y="13"/>
                  </a:cubicBezTo>
                  <a:cubicBezTo>
                    <a:pt x="18" y="11"/>
                    <a:pt x="18" y="10"/>
                    <a:pt x="19" y="9"/>
                  </a:cubicBezTo>
                  <a:cubicBezTo>
                    <a:pt x="19" y="9"/>
                    <a:pt x="17" y="10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652">
              <a:extLst>
                <a:ext uri="{FF2B5EF4-FFF2-40B4-BE49-F238E27FC236}">
                  <a16:creationId xmlns:a16="http://schemas.microsoft.com/office/drawing/2014/main" id="{7D0655EC-2C34-CA41-8F33-1BAE18BCA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0242" y="5471891"/>
              <a:ext cx="29993" cy="31739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3 h 4"/>
                <a:gd name="T4" fmla="*/ 4 w 4"/>
                <a:gd name="T5" fmla="*/ 4 h 4"/>
                <a:gd name="T6" fmla="*/ 2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2"/>
                    <a:pt x="1" y="3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4" y="2"/>
                    <a:pt x="4" y="1"/>
                    <a:pt x="2" y="0"/>
                  </a:cubicBezTo>
                  <a:cubicBezTo>
                    <a:pt x="0" y="1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653">
              <a:extLst>
                <a:ext uri="{FF2B5EF4-FFF2-40B4-BE49-F238E27FC236}">
                  <a16:creationId xmlns:a16="http://schemas.microsoft.com/office/drawing/2014/main" id="{E338BC14-30D2-5F4E-B670-7B8323DF8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2088" y="5275696"/>
              <a:ext cx="160865" cy="152919"/>
            </a:xfrm>
            <a:custGeom>
              <a:avLst/>
              <a:gdLst>
                <a:gd name="T0" fmla="*/ 5 w 20"/>
                <a:gd name="T1" fmla="*/ 14 h 18"/>
                <a:gd name="T2" fmla="*/ 14 w 20"/>
                <a:gd name="T3" fmla="*/ 18 h 18"/>
                <a:gd name="T4" fmla="*/ 14 w 20"/>
                <a:gd name="T5" fmla="*/ 13 h 18"/>
                <a:gd name="T6" fmla="*/ 17 w 20"/>
                <a:gd name="T7" fmla="*/ 11 h 18"/>
                <a:gd name="T8" fmla="*/ 18 w 20"/>
                <a:gd name="T9" fmla="*/ 6 h 18"/>
                <a:gd name="T10" fmla="*/ 20 w 20"/>
                <a:gd name="T11" fmla="*/ 5 h 18"/>
                <a:gd name="T12" fmla="*/ 19 w 20"/>
                <a:gd name="T13" fmla="*/ 0 h 18"/>
                <a:gd name="T14" fmla="*/ 15 w 20"/>
                <a:gd name="T15" fmla="*/ 1 h 18"/>
                <a:gd name="T16" fmla="*/ 10 w 20"/>
                <a:gd name="T17" fmla="*/ 3 h 18"/>
                <a:gd name="T18" fmla="*/ 12 w 20"/>
                <a:gd name="T19" fmla="*/ 6 h 18"/>
                <a:gd name="T20" fmla="*/ 10 w 20"/>
                <a:gd name="T21" fmla="*/ 4 h 18"/>
                <a:gd name="T22" fmla="*/ 7 w 20"/>
                <a:gd name="T23" fmla="*/ 6 h 18"/>
                <a:gd name="T24" fmla="*/ 5 w 20"/>
                <a:gd name="T25" fmla="*/ 8 h 18"/>
                <a:gd name="T26" fmla="*/ 5 w 20"/>
                <a:gd name="T27" fmla="*/ 12 h 18"/>
                <a:gd name="T28" fmla="*/ 3 w 20"/>
                <a:gd name="T29" fmla="*/ 12 h 18"/>
                <a:gd name="T30" fmla="*/ 4 w 20"/>
                <a:gd name="T31" fmla="*/ 12 h 18"/>
                <a:gd name="T32" fmla="*/ 3 w 20"/>
                <a:gd name="T33" fmla="*/ 12 h 18"/>
                <a:gd name="T34" fmla="*/ 4 w 20"/>
                <a:gd name="T35" fmla="*/ 14 h 18"/>
                <a:gd name="T36" fmla="*/ 2 w 20"/>
                <a:gd name="T37" fmla="*/ 13 h 18"/>
                <a:gd name="T38" fmla="*/ 3 w 20"/>
                <a:gd name="T39" fmla="*/ 14 h 18"/>
                <a:gd name="T40" fmla="*/ 1 w 20"/>
                <a:gd name="T41" fmla="*/ 14 h 18"/>
                <a:gd name="T42" fmla="*/ 2 w 20"/>
                <a:gd name="T43" fmla="*/ 15 h 18"/>
                <a:gd name="T44" fmla="*/ 0 w 20"/>
                <a:gd name="T45" fmla="*/ 15 h 18"/>
                <a:gd name="T46" fmla="*/ 5 w 20"/>
                <a:gd name="T47" fmla="*/ 14 h 18"/>
                <a:gd name="T48" fmla="*/ 5 w 20"/>
                <a:gd name="T4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18">
                  <a:moveTo>
                    <a:pt x="5" y="14"/>
                  </a:moveTo>
                  <a:cubicBezTo>
                    <a:pt x="7" y="12"/>
                    <a:pt x="13" y="16"/>
                    <a:pt x="14" y="18"/>
                  </a:cubicBezTo>
                  <a:cubicBezTo>
                    <a:pt x="15" y="16"/>
                    <a:pt x="15" y="14"/>
                    <a:pt x="14" y="13"/>
                  </a:cubicBezTo>
                  <a:cubicBezTo>
                    <a:pt x="13" y="9"/>
                    <a:pt x="15" y="11"/>
                    <a:pt x="17" y="11"/>
                  </a:cubicBezTo>
                  <a:cubicBezTo>
                    <a:pt x="19" y="10"/>
                    <a:pt x="19" y="8"/>
                    <a:pt x="18" y="6"/>
                  </a:cubicBezTo>
                  <a:cubicBezTo>
                    <a:pt x="18" y="6"/>
                    <a:pt x="20" y="5"/>
                    <a:pt x="20" y="5"/>
                  </a:cubicBezTo>
                  <a:cubicBezTo>
                    <a:pt x="20" y="3"/>
                    <a:pt x="20" y="2"/>
                    <a:pt x="19" y="0"/>
                  </a:cubicBezTo>
                  <a:cubicBezTo>
                    <a:pt x="19" y="0"/>
                    <a:pt x="15" y="1"/>
                    <a:pt x="15" y="1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10" y="3"/>
                    <a:pt x="13" y="5"/>
                    <a:pt x="12" y="6"/>
                  </a:cubicBezTo>
                  <a:cubicBezTo>
                    <a:pt x="10" y="8"/>
                    <a:pt x="9" y="4"/>
                    <a:pt x="10" y="4"/>
                  </a:cubicBezTo>
                  <a:cubicBezTo>
                    <a:pt x="10" y="4"/>
                    <a:pt x="7" y="5"/>
                    <a:pt x="7" y="6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5" y="9"/>
                    <a:pt x="3" y="12"/>
                    <a:pt x="5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3"/>
                    <a:pt x="4" y="14"/>
                    <a:pt x="4" y="14"/>
                  </a:cubicBezTo>
                  <a:cubicBezTo>
                    <a:pt x="4" y="13"/>
                    <a:pt x="2" y="13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4"/>
                    <a:pt x="2" y="13"/>
                    <a:pt x="1" y="14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2" y="14"/>
                    <a:pt x="1" y="14"/>
                    <a:pt x="0" y="15"/>
                  </a:cubicBezTo>
                  <a:cubicBezTo>
                    <a:pt x="1" y="15"/>
                    <a:pt x="4" y="16"/>
                    <a:pt x="5" y="14"/>
                  </a:cubicBezTo>
                  <a:cubicBezTo>
                    <a:pt x="5" y="14"/>
                    <a:pt x="5" y="15"/>
                    <a:pt x="5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654">
              <a:extLst>
                <a:ext uri="{FF2B5EF4-FFF2-40B4-BE49-F238E27FC236}">
                  <a16:creationId xmlns:a16="http://schemas.microsoft.com/office/drawing/2014/main" id="{B184793A-63BC-0647-B2E4-F276D1B65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021797"/>
              <a:ext cx="119965" cy="187539"/>
            </a:xfrm>
            <a:custGeom>
              <a:avLst/>
              <a:gdLst>
                <a:gd name="T0" fmla="*/ 10 w 15"/>
                <a:gd name="T1" fmla="*/ 21 h 22"/>
                <a:gd name="T2" fmla="*/ 8 w 15"/>
                <a:gd name="T3" fmla="*/ 17 h 22"/>
                <a:gd name="T4" fmla="*/ 11 w 15"/>
                <a:gd name="T5" fmla="*/ 12 h 22"/>
                <a:gd name="T6" fmla="*/ 11 w 15"/>
                <a:gd name="T7" fmla="*/ 13 h 22"/>
                <a:gd name="T8" fmla="*/ 15 w 15"/>
                <a:gd name="T9" fmla="*/ 10 h 22"/>
                <a:gd name="T10" fmla="*/ 11 w 15"/>
                <a:gd name="T11" fmla="*/ 7 h 22"/>
                <a:gd name="T12" fmla="*/ 10 w 15"/>
                <a:gd name="T13" fmla="*/ 5 h 22"/>
                <a:gd name="T14" fmla="*/ 12 w 15"/>
                <a:gd name="T15" fmla="*/ 4 h 22"/>
                <a:gd name="T16" fmla="*/ 12 w 15"/>
                <a:gd name="T17" fmla="*/ 1 h 22"/>
                <a:gd name="T18" fmla="*/ 11 w 15"/>
                <a:gd name="T19" fmla="*/ 1 h 22"/>
                <a:gd name="T20" fmla="*/ 7 w 15"/>
                <a:gd name="T21" fmla="*/ 4 h 22"/>
                <a:gd name="T22" fmla="*/ 2 w 15"/>
                <a:gd name="T23" fmla="*/ 5 h 22"/>
                <a:gd name="T24" fmla="*/ 4 w 15"/>
                <a:gd name="T25" fmla="*/ 6 h 22"/>
                <a:gd name="T26" fmla="*/ 6 w 15"/>
                <a:gd name="T27" fmla="*/ 8 h 22"/>
                <a:gd name="T28" fmla="*/ 4 w 15"/>
                <a:gd name="T29" fmla="*/ 8 h 22"/>
                <a:gd name="T30" fmla="*/ 2 w 15"/>
                <a:gd name="T31" fmla="*/ 8 h 22"/>
                <a:gd name="T32" fmla="*/ 0 w 15"/>
                <a:gd name="T33" fmla="*/ 9 h 22"/>
                <a:gd name="T34" fmla="*/ 0 w 15"/>
                <a:gd name="T35" fmla="*/ 14 h 22"/>
                <a:gd name="T36" fmla="*/ 2 w 15"/>
                <a:gd name="T37" fmla="*/ 16 h 22"/>
                <a:gd name="T38" fmla="*/ 2 w 15"/>
                <a:gd name="T39" fmla="*/ 20 h 22"/>
                <a:gd name="T40" fmla="*/ 10 w 15"/>
                <a:gd name="T4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22">
                  <a:moveTo>
                    <a:pt x="10" y="21"/>
                  </a:moveTo>
                  <a:cubicBezTo>
                    <a:pt x="10" y="20"/>
                    <a:pt x="6" y="18"/>
                    <a:pt x="8" y="17"/>
                  </a:cubicBezTo>
                  <a:cubicBezTo>
                    <a:pt x="9" y="16"/>
                    <a:pt x="9" y="13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2" y="13"/>
                    <a:pt x="15" y="11"/>
                    <a:pt x="15" y="10"/>
                  </a:cubicBezTo>
                  <a:cubicBezTo>
                    <a:pt x="15" y="9"/>
                    <a:pt x="11" y="9"/>
                    <a:pt x="11" y="7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4"/>
                    <a:pt x="12" y="5"/>
                    <a:pt x="12" y="4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8" y="1"/>
                    <a:pt x="9" y="2"/>
                    <a:pt x="7" y="4"/>
                  </a:cubicBezTo>
                  <a:cubicBezTo>
                    <a:pt x="6" y="5"/>
                    <a:pt x="3" y="3"/>
                    <a:pt x="2" y="5"/>
                  </a:cubicBezTo>
                  <a:cubicBezTo>
                    <a:pt x="0" y="7"/>
                    <a:pt x="3" y="7"/>
                    <a:pt x="4" y="6"/>
                  </a:cubicBezTo>
                  <a:cubicBezTo>
                    <a:pt x="5" y="5"/>
                    <a:pt x="7" y="6"/>
                    <a:pt x="6" y="8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2" y="9"/>
                    <a:pt x="0" y="7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1" y="15"/>
                    <a:pt x="2" y="15"/>
                    <a:pt x="2" y="16"/>
                  </a:cubicBezTo>
                  <a:cubicBezTo>
                    <a:pt x="3" y="18"/>
                    <a:pt x="1" y="19"/>
                    <a:pt x="2" y="20"/>
                  </a:cubicBezTo>
                  <a:cubicBezTo>
                    <a:pt x="4" y="22"/>
                    <a:pt x="8" y="21"/>
                    <a:pt x="10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655">
              <a:extLst>
                <a:ext uri="{FF2B5EF4-FFF2-40B4-BE49-F238E27FC236}">
                  <a16:creationId xmlns:a16="http://schemas.microsoft.com/office/drawing/2014/main" id="{F1C0EB80-96A4-984E-A45E-C25C26E89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8421" y="5192028"/>
              <a:ext cx="357169" cy="438552"/>
            </a:xfrm>
            <a:custGeom>
              <a:avLst/>
              <a:gdLst>
                <a:gd name="T0" fmla="*/ 44 w 45"/>
                <a:gd name="T1" fmla="*/ 24 h 52"/>
                <a:gd name="T2" fmla="*/ 43 w 45"/>
                <a:gd name="T3" fmla="*/ 18 h 52"/>
                <a:gd name="T4" fmla="*/ 42 w 45"/>
                <a:gd name="T5" fmla="*/ 12 h 52"/>
                <a:gd name="T6" fmla="*/ 41 w 45"/>
                <a:gd name="T7" fmla="*/ 7 h 52"/>
                <a:gd name="T8" fmla="*/ 38 w 45"/>
                <a:gd name="T9" fmla="*/ 4 h 52"/>
                <a:gd name="T10" fmla="*/ 38 w 45"/>
                <a:gd name="T11" fmla="*/ 2 h 52"/>
                <a:gd name="T12" fmla="*/ 37 w 45"/>
                <a:gd name="T13" fmla="*/ 5 h 52"/>
                <a:gd name="T14" fmla="*/ 33 w 45"/>
                <a:gd name="T15" fmla="*/ 4 h 52"/>
                <a:gd name="T16" fmla="*/ 25 w 45"/>
                <a:gd name="T17" fmla="*/ 7 h 52"/>
                <a:gd name="T18" fmla="*/ 26 w 45"/>
                <a:gd name="T19" fmla="*/ 4 h 52"/>
                <a:gd name="T20" fmla="*/ 21 w 45"/>
                <a:gd name="T21" fmla="*/ 4 h 52"/>
                <a:gd name="T22" fmla="*/ 20 w 45"/>
                <a:gd name="T23" fmla="*/ 1 h 52"/>
                <a:gd name="T24" fmla="*/ 13 w 45"/>
                <a:gd name="T25" fmla="*/ 0 h 52"/>
                <a:gd name="T26" fmla="*/ 15 w 45"/>
                <a:gd name="T27" fmla="*/ 3 h 52"/>
                <a:gd name="T28" fmla="*/ 15 w 45"/>
                <a:gd name="T29" fmla="*/ 6 h 52"/>
                <a:gd name="T30" fmla="*/ 17 w 45"/>
                <a:gd name="T31" fmla="*/ 7 h 52"/>
                <a:gd name="T32" fmla="*/ 20 w 45"/>
                <a:gd name="T33" fmla="*/ 9 h 52"/>
                <a:gd name="T34" fmla="*/ 15 w 45"/>
                <a:gd name="T35" fmla="*/ 8 h 52"/>
                <a:gd name="T36" fmla="*/ 14 w 45"/>
                <a:gd name="T37" fmla="*/ 8 h 52"/>
                <a:gd name="T38" fmla="*/ 13 w 45"/>
                <a:gd name="T39" fmla="*/ 10 h 52"/>
                <a:gd name="T40" fmla="*/ 6 w 45"/>
                <a:gd name="T41" fmla="*/ 10 h 52"/>
                <a:gd name="T42" fmla="*/ 6 w 45"/>
                <a:gd name="T43" fmla="*/ 15 h 52"/>
                <a:gd name="T44" fmla="*/ 6 w 45"/>
                <a:gd name="T45" fmla="*/ 17 h 52"/>
                <a:gd name="T46" fmla="*/ 1 w 45"/>
                <a:gd name="T47" fmla="*/ 22 h 52"/>
                <a:gd name="T48" fmla="*/ 2 w 45"/>
                <a:gd name="T49" fmla="*/ 26 h 52"/>
                <a:gd name="T50" fmla="*/ 2 w 45"/>
                <a:gd name="T51" fmla="*/ 30 h 52"/>
                <a:gd name="T52" fmla="*/ 1 w 45"/>
                <a:gd name="T53" fmla="*/ 33 h 52"/>
                <a:gd name="T54" fmla="*/ 3 w 45"/>
                <a:gd name="T55" fmla="*/ 37 h 52"/>
                <a:gd name="T56" fmla="*/ 11 w 45"/>
                <a:gd name="T57" fmla="*/ 40 h 52"/>
                <a:gd name="T58" fmla="*/ 9 w 45"/>
                <a:gd name="T59" fmla="*/ 49 h 52"/>
                <a:gd name="T60" fmla="*/ 19 w 45"/>
                <a:gd name="T61" fmla="*/ 49 h 52"/>
                <a:gd name="T62" fmla="*/ 23 w 45"/>
                <a:gd name="T63" fmla="*/ 51 h 52"/>
                <a:gd name="T64" fmla="*/ 26 w 45"/>
                <a:gd name="T65" fmla="*/ 50 h 52"/>
                <a:gd name="T66" fmla="*/ 33 w 45"/>
                <a:gd name="T67" fmla="*/ 49 h 52"/>
                <a:gd name="T68" fmla="*/ 36 w 45"/>
                <a:gd name="T69" fmla="*/ 49 h 52"/>
                <a:gd name="T70" fmla="*/ 36 w 45"/>
                <a:gd name="T71" fmla="*/ 45 h 52"/>
                <a:gd name="T72" fmla="*/ 40 w 45"/>
                <a:gd name="T73" fmla="*/ 43 h 52"/>
                <a:gd name="T74" fmla="*/ 35 w 45"/>
                <a:gd name="T75" fmla="*/ 37 h 52"/>
                <a:gd name="T76" fmla="*/ 32 w 45"/>
                <a:gd name="T77" fmla="*/ 31 h 52"/>
                <a:gd name="T78" fmla="*/ 41 w 45"/>
                <a:gd name="T79" fmla="*/ 26 h 52"/>
                <a:gd name="T80" fmla="*/ 44 w 45"/>
                <a:gd name="T81" fmla="*/ 28 h 52"/>
                <a:gd name="T82" fmla="*/ 44 w 45"/>
                <a:gd name="T83" fmla="*/ 24 h 52"/>
                <a:gd name="T84" fmla="*/ 44 w 45"/>
                <a:gd name="T8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" h="52">
                  <a:moveTo>
                    <a:pt x="44" y="24"/>
                  </a:moveTo>
                  <a:cubicBezTo>
                    <a:pt x="43" y="22"/>
                    <a:pt x="43" y="20"/>
                    <a:pt x="43" y="18"/>
                  </a:cubicBezTo>
                  <a:cubicBezTo>
                    <a:pt x="42" y="16"/>
                    <a:pt x="41" y="15"/>
                    <a:pt x="42" y="12"/>
                  </a:cubicBezTo>
                  <a:cubicBezTo>
                    <a:pt x="43" y="10"/>
                    <a:pt x="42" y="8"/>
                    <a:pt x="41" y="7"/>
                  </a:cubicBezTo>
                  <a:cubicBezTo>
                    <a:pt x="40" y="6"/>
                    <a:pt x="38" y="5"/>
                    <a:pt x="38" y="4"/>
                  </a:cubicBezTo>
                  <a:cubicBezTo>
                    <a:pt x="38" y="4"/>
                    <a:pt x="39" y="3"/>
                    <a:pt x="38" y="2"/>
                  </a:cubicBezTo>
                  <a:cubicBezTo>
                    <a:pt x="37" y="2"/>
                    <a:pt x="37" y="5"/>
                    <a:pt x="37" y="5"/>
                  </a:cubicBezTo>
                  <a:cubicBezTo>
                    <a:pt x="35" y="5"/>
                    <a:pt x="35" y="4"/>
                    <a:pt x="33" y="4"/>
                  </a:cubicBezTo>
                  <a:cubicBezTo>
                    <a:pt x="31" y="5"/>
                    <a:pt x="28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4" y="4"/>
                    <a:pt x="23" y="5"/>
                    <a:pt x="21" y="4"/>
                  </a:cubicBezTo>
                  <a:cubicBezTo>
                    <a:pt x="20" y="3"/>
                    <a:pt x="23" y="1"/>
                    <a:pt x="20" y="1"/>
                  </a:cubicBezTo>
                  <a:cubicBezTo>
                    <a:pt x="18" y="1"/>
                    <a:pt x="16" y="1"/>
                    <a:pt x="13" y="0"/>
                  </a:cubicBezTo>
                  <a:cubicBezTo>
                    <a:pt x="14" y="1"/>
                    <a:pt x="15" y="1"/>
                    <a:pt x="15" y="3"/>
                  </a:cubicBezTo>
                  <a:cubicBezTo>
                    <a:pt x="14" y="4"/>
                    <a:pt x="14" y="4"/>
                    <a:pt x="15" y="6"/>
                  </a:cubicBezTo>
                  <a:cubicBezTo>
                    <a:pt x="15" y="8"/>
                    <a:pt x="15" y="7"/>
                    <a:pt x="17" y="7"/>
                  </a:cubicBezTo>
                  <a:cubicBezTo>
                    <a:pt x="18" y="7"/>
                    <a:pt x="19" y="8"/>
                    <a:pt x="20" y="9"/>
                  </a:cubicBezTo>
                  <a:cubicBezTo>
                    <a:pt x="19" y="8"/>
                    <a:pt x="16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3" y="9"/>
                    <a:pt x="14" y="10"/>
                    <a:pt x="13" y="10"/>
                  </a:cubicBezTo>
                  <a:cubicBezTo>
                    <a:pt x="11" y="11"/>
                    <a:pt x="7" y="6"/>
                    <a:pt x="6" y="10"/>
                  </a:cubicBezTo>
                  <a:cubicBezTo>
                    <a:pt x="7" y="12"/>
                    <a:pt x="8" y="14"/>
                    <a:pt x="6" y="15"/>
                  </a:cubicBezTo>
                  <a:cubicBezTo>
                    <a:pt x="5" y="17"/>
                    <a:pt x="5" y="15"/>
                    <a:pt x="6" y="17"/>
                  </a:cubicBezTo>
                  <a:cubicBezTo>
                    <a:pt x="6" y="22"/>
                    <a:pt x="0" y="20"/>
                    <a:pt x="1" y="22"/>
                  </a:cubicBezTo>
                  <a:cubicBezTo>
                    <a:pt x="1" y="23"/>
                    <a:pt x="2" y="24"/>
                    <a:pt x="2" y="26"/>
                  </a:cubicBezTo>
                  <a:cubicBezTo>
                    <a:pt x="2" y="28"/>
                    <a:pt x="1" y="28"/>
                    <a:pt x="2" y="30"/>
                  </a:cubicBezTo>
                  <a:cubicBezTo>
                    <a:pt x="3" y="31"/>
                    <a:pt x="0" y="33"/>
                    <a:pt x="1" y="33"/>
                  </a:cubicBezTo>
                  <a:cubicBezTo>
                    <a:pt x="3" y="34"/>
                    <a:pt x="2" y="36"/>
                    <a:pt x="3" y="37"/>
                  </a:cubicBezTo>
                  <a:cubicBezTo>
                    <a:pt x="4" y="40"/>
                    <a:pt x="8" y="39"/>
                    <a:pt x="11" y="40"/>
                  </a:cubicBezTo>
                  <a:cubicBezTo>
                    <a:pt x="11" y="40"/>
                    <a:pt x="9" y="48"/>
                    <a:pt x="9" y="49"/>
                  </a:cubicBezTo>
                  <a:cubicBezTo>
                    <a:pt x="13" y="49"/>
                    <a:pt x="15" y="48"/>
                    <a:pt x="19" y="49"/>
                  </a:cubicBezTo>
                  <a:cubicBezTo>
                    <a:pt x="19" y="49"/>
                    <a:pt x="23" y="52"/>
                    <a:pt x="23" y="51"/>
                  </a:cubicBezTo>
                  <a:cubicBezTo>
                    <a:pt x="24" y="49"/>
                    <a:pt x="25" y="49"/>
                    <a:pt x="26" y="50"/>
                  </a:cubicBezTo>
                  <a:cubicBezTo>
                    <a:pt x="27" y="51"/>
                    <a:pt x="32" y="48"/>
                    <a:pt x="33" y="49"/>
                  </a:cubicBezTo>
                  <a:cubicBezTo>
                    <a:pt x="33" y="49"/>
                    <a:pt x="37" y="50"/>
                    <a:pt x="36" y="49"/>
                  </a:cubicBezTo>
                  <a:cubicBezTo>
                    <a:pt x="35" y="46"/>
                    <a:pt x="34" y="46"/>
                    <a:pt x="36" y="45"/>
                  </a:cubicBezTo>
                  <a:cubicBezTo>
                    <a:pt x="38" y="43"/>
                    <a:pt x="38" y="43"/>
                    <a:pt x="40" y="43"/>
                  </a:cubicBezTo>
                  <a:cubicBezTo>
                    <a:pt x="41" y="42"/>
                    <a:pt x="36" y="38"/>
                    <a:pt x="35" y="37"/>
                  </a:cubicBezTo>
                  <a:cubicBezTo>
                    <a:pt x="34" y="37"/>
                    <a:pt x="31" y="32"/>
                    <a:pt x="32" y="31"/>
                  </a:cubicBezTo>
                  <a:cubicBezTo>
                    <a:pt x="36" y="30"/>
                    <a:pt x="38" y="29"/>
                    <a:pt x="41" y="26"/>
                  </a:cubicBezTo>
                  <a:cubicBezTo>
                    <a:pt x="42" y="25"/>
                    <a:pt x="43" y="29"/>
                    <a:pt x="44" y="28"/>
                  </a:cubicBezTo>
                  <a:cubicBezTo>
                    <a:pt x="45" y="27"/>
                    <a:pt x="45" y="25"/>
                    <a:pt x="44" y="24"/>
                  </a:cubicBezTo>
                  <a:cubicBezTo>
                    <a:pt x="44" y="23"/>
                    <a:pt x="44" y="24"/>
                    <a:pt x="44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656">
              <a:extLst>
                <a:ext uri="{FF2B5EF4-FFF2-40B4-BE49-F238E27FC236}">
                  <a16:creationId xmlns:a16="http://schemas.microsoft.com/office/drawing/2014/main" id="{BEA445FD-702D-874D-8B25-2216EC637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327631"/>
              <a:ext cx="711612" cy="447209"/>
            </a:xfrm>
            <a:custGeom>
              <a:avLst/>
              <a:gdLst>
                <a:gd name="T0" fmla="*/ 0 w 89"/>
                <a:gd name="T1" fmla="*/ 27 h 53"/>
                <a:gd name="T2" fmla="*/ 9 w 89"/>
                <a:gd name="T3" fmla="*/ 30 h 53"/>
                <a:gd name="T4" fmla="*/ 16 w 89"/>
                <a:gd name="T5" fmla="*/ 31 h 53"/>
                <a:gd name="T6" fmla="*/ 22 w 89"/>
                <a:gd name="T7" fmla="*/ 28 h 53"/>
                <a:gd name="T8" fmla="*/ 33 w 89"/>
                <a:gd name="T9" fmla="*/ 30 h 53"/>
                <a:gd name="T10" fmla="*/ 40 w 89"/>
                <a:gd name="T11" fmla="*/ 41 h 53"/>
                <a:gd name="T12" fmla="*/ 44 w 89"/>
                <a:gd name="T13" fmla="*/ 38 h 53"/>
                <a:gd name="T14" fmla="*/ 47 w 89"/>
                <a:gd name="T15" fmla="*/ 41 h 53"/>
                <a:gd name="T16" fmla="*/ 57 w 89"/>
                <a:gd name="T17" fmla="*/ 42 h 53"/>
                <a:gd name="T18" fmla="*/ 51 w 89"/>
                <a:gd name="T19" fmla="*/ 46 h 53"/>
                <a:gd name="T20" fmla="*/ 55 w 89"/>
                <a:gd name="T21" fmla="*/ 49 h 53"/>
                <a:gd name="T22" fmla="*/ 59 w 89"/>
                <a:gd name="T23" fmla="*/ 51 h 53"/>
                <a:gd name="T24" fmla="*/ 67 w 89"/>
                <a:gd name="T25" fmla="*/ 48 h 53"/>
                <a:gd name="T26" fmla="*/ 72 w 89"/>
                <a:gd name="T27" fmla="*/ 46 h 53"/>
                <a:gd name="T28" fmla="*/ 68 w 89"/>
                <a:gd name="T29" fmla="*/ 46 h 53"/>
                <a:gd name="T30" fmla="*/ 63 w 89"/>
                <a:gd name="T31" fmla="*/ 44 h 53"/>
                <a:gd name="T32" fmla="*/ 72 w 89"/>
                <a:gd name="T33" fmla="*/ 38 h 53"/>
                <a:gd name="T34" fmla="*/ 78 w 89"/>
                <a:gd name="T35" fmla="*/ 35 h 53"/>
                <a:gd name="T36" fmla="*/ 84 w 89"/>
                <a:gd name="T37" fmla="*/ 31 h 53"/>
                <a:gd name="T38" fmla="*/ 87 w 89"/>
                <a:gd name="T39" fmla="*/ 28 h 53"/>
                <a:gd name="T40" fmla="*/ 86 w 89"/>
                <a:gd name="T41" fmla="*/ 26 h 53"/>
                <a:gd name="T42" fmla="*/ 88 w 89"/>
                <a:gd name="T43" fmla="*/ 25 h 53"/>
                <a:gd name="T44" fmla="*/ 86 w 89"/>
                <a:gd name="T45" fmla="*/ 24 h 53"/>
                <a:gd name="T46" fmla="*/ 88 w 89"/>
                <a:gd name="T47" fmla="*/ 21 h 53"/>
                <a:gd name="T48" fmla="*/ 85 w 89"/>
                <a:gd name="T49" fmla="*/ 19 h 53"/>
                <a:gd name="T50" fmla="*/ 82 w 89"/>
                <a:gd name="T51" fmla="*/ 18 h 53"/>
                <a:gd name="T52" fmla="*/ 78 w 89"/>
                <a:gd name="T53" fmla="*/ 18 h 53"/>
                <a:gd name="T54" fmla="*/ 75 w 89"/>
                <a:gd name="T55" fmla="*/ 15 h 53"/>
                <a:gd name="T56" fmla="*/ 72 w 89"/>
                <a:gd name="T57" fmla="*/ 17 h 53"/>
                <a:gd name="T58" fmla="*/ 69 w 89"/>
                <a:gd name="T59" fmla="*/ 14 h 53"/>
                <a:gd name="T60" fmla="*/ 65 w 89"/>
                <a:gd name="T61" fmla="*/ 14 h 53"/>
                <a:gd name="T62" fmla="*/ 64 w 89"/>
                <a:gd name="T63" fmla="*/ 10 h 53"/>
                <a:gd name="T64" fmla="*/ 60 w 89"/>
                <a:gd name="T65" fmla="*/ 9 h 53"/>
                <a:gd name="T66" fmla="*/ 60 w 89"/>
                <a:gd name="T67" fmla="*/ 5 h 53"/>
                <a:gd name="T68" fmla="*/ 58 w 89"/>
                <a:gd name="T69" fmla="*/ 2 h 53"/>
                <a:gd name="T70" fmla="*/ 53 w 89"/>
                <a:gd name="T71" fmla="*/ 1 h 53"/>
                <a:gd name="T72" fmla="*/ 47 w 89"/>
                <a:gd name="T73" fmla="*/ 2 h 53"/>
                <a:gd name="T74" fmla="*/ 43 w 89"/>
                <a:gd name="T75" fmla="*/ 3 h 53"/>
                <a:gd name="T76" fmla="*/ 41 w 89"/>
                <a:gd name="T77" fmla="*/ 9 h 53"/>
                <a:gd name="T78" fmla="*/ 38 w 89"/>
                <a:gd name="T79" fmla="*/ 7 h 53"/>
                <a:gd name="T80" fmla="*/ 36 w 89"/>
                <a:gd name="T81" fmla="*/ 8 h 53"/>
                <a:gd name="T82" fmla="*/ 34 w 89"/>
                <a:gd name="T83" fmla="*/ 6 h 53"/>
                <a:gd name="T84" fmla="*/ 31 w 89"/>
                <a:gd name="T85" fmla="*/ 7 h 53"/>
                <a:gd name="T86" fmla="*/ 29 w 89"/>
                <a:gd name="T87" fmla="*/ 6 h 53"/>
                <a:gd name="T88" fmla="*/ 28 w 89"/>
                <a:gd name="T89" fmla="*/ 8 h 53"/>
                <a:gd name="T90" fmla="*/ 21 w 89"/>
                <a:gd name="T91" fmla="*/ 5 h 53"/>
                <a:gd name="T92" fmla="*/ 12 w 89"/>
                <a:gd name="T93" fmla="*/ 4 h 53"/>
                <a:gd name="T94" fmla="*/ 6 w 89"/>
                <a:gd name="T95" fmla="*/ 6 h 53"/>
                <a:gd name="T96" fmla="*/ 9 w 89"/>
                <a:gd name="T97" fmla="*/ 11 h 53"/>
                <a:gd name="T98" fmla="*/ 10 w 89"/>
                <a:gd name="T99" fmla="*/ 14 h 53"/>
                <a:gd name="T100" fmla="*/ 5 w 89"/>
                <a:gd name="T101" fmla="*/ 16 h 53"/>
                <a:gd name="T102" fmla="*/ 2 w 89"/>
                <a:gd name="T103" fmla="*/ 23 h 53"/>
                <a:gd name="T104" fmla="*/ 0 w 89"/>
                <a:gd name="T10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53">
                  <a:moveTo>
                    <a:pt x="0" y="27"/>
                  </a:moveTo>
                  <a:cubicBezTo>
                    <a:pt x="0" y="30"/>
                    <a:pt x="7" y="30"/>
                    <a:pt x="9" y="30"/>
                  </a:cubicBezTo>
                  <a:cubicBezTo>
                    <a:pt x="11" y="30"/>
                    <a:pt x="13" y="32"/>
                    <a:pt x="16" y="31"/>
                  </a:cubicBezTo>
                  <a:cubicBezTo>
                    <a:pt x="17" y="29"/>
                    <a:pt x="20" y="28"/>
                    <a:pt x="22" y="28"/>
                  </a:cubicBezTo>
                  <a:cubicBezTo>
                    <a:pt x="25" y="26"/>
                    <a:pt x="31" y="28"/>
                    <a:pt x="33" y="30"/>
                  </a:cubicBezTo>
                  <a:cubicBezTo>
                    <a:pt x="36" y="34"/>
                    <a:pt x="37" y="38"/>
                    <a:pt x="40" y="41"/>
                  </a:cubicBezTo>
                  <a:cubicBezTo>
                    <a:pt x="42" y="40"/>
                    <a:pt x="42" y="39"/>
                    <a:pt x="44" y="38"/>
                  </a:cubicBezTo>
                  <a:cubicBezTo>
                    <a:pt x="46" y="38"/>
                    <a:pt x="46" y="40"/>
                    <a:pt x="47" y="41"/>
                  </a:cubicBezTo>
                  <a:cubicBezTo>
                    <a:pt x="48" y="42"/>
                    <a:pt x="57" y="43"/>
                    <a:pt x="57" y="42"/>
                  </a:cubicBezTo>
                  <a:cubicBezTo>
                    <a:pt x="57" y="43"/>
                    <a:pt x="51" y="45"/>
                    <a:pt x="51" y="46"/>
                  </a:cubicBezTo>
                  <a:cubicBezTo>
                    <a:pt x="52" y="47"/>
                    <a:pt x="56" y="46"/>
                    <a:pt x="55" y="49"/>
                  </a:cubicBezTo>
                  <a:cubicBezTo>
                    <a:pt x="54" y="51"/>
                    <a:pt x="57" y="53"/>
                    <a:pt x="59" y="51"/>
                  </a:cubicBezTo>
                  <a:cubicBezTo>
                    <a:pt x="61" y="50"/>
                    <a:pt x="64" y="48"/>
                    <a:pt x="67" y="48"/>
                  </a:cubicBezTo>
                  <a:cubicBezTo>
                    <a:pt x="70" y="48"/>
                    <a:pt x="71" y="48"/>
                    <a:pt x="72" y="46"/>
                  </a:cubicBezTo>
                  <a:cubicBezTo>
                    <a:pt x="72" y="46"/>
                    <a:pt x="69" y="46"/>
                    <a:pt x="68" y="46"/>
                  </a:cubicBezTo>
                  <a:cubicBezTo>
                    <a:pt x="66" y="46"/>
                    <a:pt x="64" y="47"/>
                    <a:pt x="63" y="44"/>
                  </a:cubicBezTo>
                  <a:cubicBezTo>
                    <a:pt x="60" y="40"/>
                    <a:pt x="70" y="38"/>
                    <a:pt x="72" y="38"/>
                  </a:cubicBezTo>
                  <a:cubicBezTo>
                    <a:pt x="74" y="37"/>
                    <a:pt x="76" y="36"/>
                    <a:pt x="78" y="35"/>
                  </a:cubicBezTo>
                  <a:cubicBezTo>
                    <a:pt x="79" y="33"/>
                    <a:pt x="81" y="31"/>
                    <a:pt x="84" y="31"/>
                  </a:cubicBezTo>
                  <a:cubicBezTo>
                    <a:pt x="85" y="31"/>
                    <a:pt x="87" y="31"/>
                    <a:pt x="87" y="28"/>
                  </a:cubicBezTo>
                  <a:cubicBezTo>
                    <a:pt x="87" y="27"/>
                    <a:pt x="86" y="27"/>
                    <a:pt x="86" y="26"/>
                  </a:cubicBezTo>
                  <a:cubicBezTo>
                    <a:pt x="86" y="25"/>
                    <a:pt x="88" y="25"/>
                    <a:pt x="88" y="25"/>
                  </a:cubicBezTo>
                  <a:cubicBezTo>
                    <a:pt x="88" y="25"/>
                    <a:pt x="86" y="24"/>
                    <a:pt x="86" y="24"/>
                  </a:cubicBezTo>
                  <a:cubicBezTo>
                    <a:pt x="86" y="23"/>
                    <a:pt x="89" y="23"/>
                    <a:pt x="88" y="21"/>
                  </a:cubicBezTo>
                  <a:cubicBezTo>
                    <a:pt x="88" y="21"/>
                    <a:pt x="86" y="20"/>
                    <a:pt x="85" y="19"/>
                  </a:cubicBezTo>
                  <a:cubicBezTo>
                    <a:pt x="84" y="18"/>
                    <a:pt x="83" y="20"/>
                    <a:pt x="82" y="18"/>
                  </a:cubicBezTo>
                  <a:cubicBezTo>
                    <a:pt x="81" y="17"/>
                    <a:pt x="80" y="17"/>
                    <a:pt x="78" y="18"/>
                  </a:cubicBezTo>
                  <a:cubicBezTo>
                    <a:pt x="77" y="18"/>
                    <a:pt x="76" y="15"/>
                    <a:pt x="75" y="15"/>
                  </a:cubicBezTo>
                  <a:cubicBezTo>
                    <a:pt x="74" y="14"/>
                    <a:pt x="73" y="16"/>
                    <a:pt x="72" y="17"/>
                  </a:cubicBezTo>
                  <a:cubicBezTo>
                    <a:pt x="71" y="17"/>
                    <a:pt x="70" y="14"/>
                    <a:pt x="69" y="14"/>
                  </a:cubicBezTo>
                  <a:cubicBezTo>
                    <a:pt x="68" y="14"/>
                    <a:pt x="65" y="15"/>
                    <a:pt x="65" y="14"/>
                  </a:cubicBezTo>
                  <a:cubicBezTo>
                    <a:pt x="65" y="13"/>
                    <a:pt x="65" y="11"/>
                    <a:pt x="64" y="10"/>
                  </a:cubicBezTo>
                  <a:cubicBezTo>
                    <a:pt x="63" y="9"/>
                    <a:pt x="61" y="10"/>
                    <a:pt x="60" y="9"/>
                  </a:cubicBezTo>
                  <a:cubicBezTo>
                    <a:pt x="59" y="8"/>
                    <a:pt x="58" y="6"/>
                    <a:pt x="60" y="5"/>
                  </a:cubicBezTo>
                  <a:cubicBezTo>
                    <a:pt x="61" y="5"/>
                    <a:pt x="59" y="2"/>
                    <a:pt x="58" y="2"/>
                  </a:cubicBezTo>
                  <a:cubicBezTo>
                    <a:pt x="57" y="1"/>
                    <a:pt x="54" y="2"/>
                    <a:pt x="53" y="1"/>
                  </a:cubicBezTo>
                  <a:cubicBezTo>
                    <a:pt x="50" y="0"/>
                    <a:pt x="50" y="6"/>
                    <a:pt x="47" y="2"/>
                  </a:cubicBezTo>
                  <a:cubicBezTo>
                    <a:pt x="46" y="2"/>
                    <a:pt x="44" y="3"/>
                    <a:pt x="43" y="3"/>
                  </a:cubicBezTo>
                  <a:cubicBezTo>
                    <a:pt x="41" y="4"/>
                    <a:pt x="42" y="9"/>
                    <a:pt x="41" y="9"/>
                  </a:cubicBezTo>
                  <a:cubicBezTo>
                    <a:pt x="40" y="9"/>
                    <a:pt x="39" y="7"/>
                    <a:pt x="38" y="7"/>
                  </a:cubicBezTo>
                  <a:cubicBezTo>
                    <a:pt x="38" y="7"/>
                    <a:pt x="37" y="8"/>
                    <a:pt x="36" y="8"/>
                  </a:cubicBezTo>
                  <a:cubicBezTo>
                    <a:pt x="35" y="8"/>
                    <a:pt x="34" y="7"/>
                    <a:pt x="34" y="6"/>
                  </a:cubicBezTo>
                  <a:cubicBezTo>
                    <a:pt x="34" y="5"/>
                    <a:pt x="32" y="7"/>
                    <a:pt x="31" y="7"/>
                  </a:cubicBezTo>
                  <a:cubicBezTo>
                    <a:pt x="30" y="7"/>
                    <a:pt x="30" y="6"/>
                    <a:pt x="29" y="6"/>
                  </a:cubicBezTo>
                  <a:cubicBezTo>
                    <a:pt x="28" y="6"/>
                    <a:pt x="28" y="7"/>
                    <a:pt x="28" y="8"/>
                  </a:cubicBezTo>
                  <a:cubicBezTo>
                    <a:pt x="28" y="8"/>
                    <a:pt x="21" y="5"/>
                    <a:pt x="21" y="5"/>
                  </a:cubicBezTo>
                  <a:cubicBezTo>
                    <a:pt x="18" y="4"/>
                    <a:pt x="15" y="4"/>
                    <a:pt x="12" y="4"/>
                  </a:cubicBezTo>
                  <a:cubicBezTo>
                    <a:pt x="10" y="4"/>
                    <a:pt x="9" y="6"/>
                    <a:pt x="6" y="6"/>
                  </a:cubicBezTo>
                  <a:cubicBezTo>
                    <a:pt x="6" y="9"/>
                    <a:pt x="9" y="9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9" y="15"/>
                    <a:pt x="6" y="15"/>
                    <a:pt x="5" y="16"/>
                  </a:cubicBezTo>
                  <a:cubicBezTo>
                    <a:pt x="2" y="18"/>
                    <a:pt x="3" y="20"/>
                    <a:pt x="2" y="23"/>
                  </a:cubicBezTo>
                  <a:cubicBezTo>
                    <a:pt x="2" y="25"/>
                    <a:pt x="1" y="26"/>
                    <a:pt x="0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657">
              <a:extLst>
                <a:ext uri="{FF2B5EF4-FFF2-40B4-BE49-F238E27FC236}">
                  <a16:creationId xmlns:a16="http://schemas.microsoft.com/office/drawing/2014/main" id="{EFFD0675-1B20-0942-A2A7-7048431DD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4667" y="5494972"/>
              <a:ext cx="239931" cy="103867"/>
            </a:xfrm>
            <a:custGeom>
              <a:avLst/>
              <a:gdLst>
                <a:gd name="T0" fmla="*/ 30 w 30"/>
                <a:gd name="T1" fmla="*/ 4 h 12"/>
                <a:gd name="T2" fmla="*/ 22 w 30"/>
                <a:gd name="T3" fmla="*/ 0 h 12"/>
                <a:gd name="T4" fmla="*/ 17 w 30"/>
                <a:gd name="T5" fmla="*/ 0 h 12"/>
                <a:gd name="T6" fmla="*/ 14 w 30"/>
                <a:gd name="T7" fmla="*/ 1 h 12"/>
                <a:gd name="T8" fmla="*/ 11 w 30"/>
                <a:gd name="T9" fmla="*/ 0 h 12"/>
                <a:gd name="T10" fmla="*/ 8 w 30"/>
                <a:gd name="T11" fmla="*/ 3 h 12"/>
                <a:gd name="T12" fmla="*/ 3 w 30"/>
                <a:gd name="T13" fmla="*/ 9 h 12"/>
                <a:gd name="T14" fmla="*/ 11 w 30"/>
                <a:gd name="T15" fmla="*/ 11 h 12"/>
                <a:gd name="T16" fmla="*/ 13 w 30"/>
                <a:gd name="T17" fmla="*/ 9 h 12"/>
                <a:gd name="T18" fmla="*/ 18 w 30"/>
                <a:gd name="T19" fmla="*/ 9 h 12"/>
                <a:gd name="T20" fmla="*/ 19 w 30"/>
                <a:gd name="T21" fmla="*/ 6 h 12"/>
                <a:gd name="T22" fmla="*/ 24 w 30"/>
                <a:gd name="T23" fmla="*/ 7 h 12"/>
                <a:gd name="T24" fmla="*/ 28 w 30"/>
                <a:gd name="T25" fmla="*/ 7 h 12"/>
                <a:gd name="T26" fmla="*/ 30 w 30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12">
                  <a:moveTo>
                    <a:pt x="30" y="4"/>
                  </a:moveTo>
                  <a:cubicBezTo>
                    <a:pt x="27" y="2"/>
                    <a:pt x="26" y="0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1"/>
                    <a:pt x="9" y="2"/>
                    <a:pt x="8" y="3"/>
                  </a:cubicBezTo>
                  <a:cubicBezTo>
                    <a:pt x="6" y="5"/>
                    <a:pt x="0" y="4"/>
                    <a:pt x="3" y="9"/>
                  </a:cubicBezTo>
                  <a:cubicBezTo>
                    <a:pt x="4" y="11"/>
                    <a:pt x="8" y="12"/>
                    <a:pt x="11" y="11"/>
                  </a:cubicBezTo>
                  <a:cubicBezTo>
                    <a:pt x="12" y="11"/>
                    <a:pt x="12" y="9"/>
                    <a:pt x="13" y="9"/>
                  </a:cubicBezTo>
                  <a:cubicBezTo>
                    <a:pt x="15" y="9"/>
                    <a:pt x="17" y="9"/>
                    <a:pt x="18" y="9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20" y="5"/>
                    <a:pt x="23" y="7"/>
                    <a:pt x="24" y="7"/>
                  </a:cubicBezTo>
                  <a:cubicBezTo>
                    <a:pt x="25" y="7"/>
                    <a:pt x="27" y="7"/>
                    <a:pt x="28" y="7"/>
                  </a:cubicBezTo>
                  <a:cubicBezTo>
                    <a:pt x="29" y="7"/>
                    <a:pt x="29" y="5"/>
                    <a:pt x="3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658">
              <a:extLst>
                <a:ext uri="{FF2B5EF4-FFF2-40B4-BE49-F238E27FC236}">
                  <a16:creationId xmlns:a16="http://schemas.microsoft.com/office/drawing/2014/main" id="{68DCB45A-F987-CC41-AACE-07031E9D1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5114125"/>
              <a:ext cx="376254" cy="297179"/>
            </a:xfrm>
            <a:custGeom>
              <a:avLst/>
              <a:gdLst>
                <a:gd name="T0" fmla="*/ 11 w 47"/>
                <a:gd name="T1" fmla="*/ 29 h 35"/>
                <a:gd name="T2" fmla="*/ 18 w 47"/>
                <a:gd name="T3" fmla="*/ 30 h 35"/>
                <a:gd name="T4" fmla="*/ 23 w 47"/>
                <a:gd name="T5" fmla="*/ 33 h 35"/>
                <a:gd name="T6" fmla="*/ 25 w 47"/>
                <a:gd name="T7" fmla="*/ 31 h 35"/>
                <a:gd name="T8" fmla="*/ 29 w 47"/>
                <a:gd name="T9" fmla="*/ 32 h 35"/>
                <a:gd name="T10" fmla="*/ 33 w 47"/>
                <a:gd name="T11" fmla="*/ 32 h 35"/>
                <a:gd name="T12" fmla="*/ 36 w 47"/>
                <a:gd name="T13" fmla="*/ 33 h 35"/>
                <a:gd name="T14" fmla="*/ 38 w 47"/>
                <a:gd name="T15" fmla="*/ 28 h 35"/>
                <a:gd name="T16" fmla="*/ 42 w 47"/>
                <a:gd name="T17" fmla="*/ 27 h 35"/>
                <a:gd name="T18" fmla="*/ 40 w 47"/>
                <a:gd name="T19" fmla="*/ 22 h 35"/>
                <a:gd name="T20" fmla="*/ 44 w 47"/>
                <a:gd name="T21" fmla="*/ 21 h 35"/>
                <a:gd name="T22" fmla="*/ 45 w 47"/>
                <a:gd name="T23" fmla="*/ 17 h 35"/>
                <a:gd name="T24" fmla="*/ 42 w 47"/>
                <a:gd name="T25" fmla="*/ 15 h 35"/>
                <a:gd name="T26" fmla="*/ 39 w 47"/>
                <a:gd name="T27" fmla="*/ 11 h 35"/>
                <a:gd name="T28" fmla="*/ 38 w 47"/>
                <a:gd name="T29" fmla="*/ 6 h 35"/>
                <a:gd name="T30" fmla="*/ 35 w 47"/>
                <a:gd name="T31" fmla="*/ 2 h 35"/>
                <a:gd name="T32" fmla="*/ 33 w 47"/>
                <a:gd name="T33" fmla="*/ 2 h 35"/>
                <a:gd name="T34" fmla="*/ 30 w 47"/>
                <a:gd name="T35" fmla="*/ 1 h 35"/>
                <a:gd name="T36" fmla="*/ 28 w 47"/>
                <a:gd name="T37" fmla="*/ 2 h 35"/>
                <a:gd name="T38" fmla="*/ 25 w 47"/>
                <a:gd name="T39" fmla="*/ 0 h 35"/>
                <a:gd name="T40" fmla="*/ 22 w 47"/>
                <a:gd name="T41" fmla="*/ 2 h 35"/>
                <a:gd name="T42" fmla="*/ 17 w 47"/>
                <a:gd name="T43" fmla="*/ 3 h 35"/>
                <a:gd name="T44" fmla="*/ 17 w 47"/>
                <a:gd name="T45" fmla="*/ 6 h 35"/>
                <a:gd name="T46" fmla="*/ 13 w 47"/>
                <a:gd name="T47" fmla="*/ 9 h 35"/>
                <a:gd name="T48" fmla="*/ 12 w 47"/>
                <a:gd name="T49" fmla="*/ 13 h 35"/>
                <a:gd name="T50" fmla="*/ 8 w 47"/>
                <a:gd name="T51" fmla="*/ 14 h 35"/>
                <a:gd name="T52" fmla="*/ 1 w 47"/>
                <a:gd name="T53" fmla="*/ 16 h 35"/>
                <a:gd name="T54" fmla="*/ 2 w 47"/>
                <a:gd name="T55" fmla="*/ 24 h 35"/>
                <a:gd name="T56" fmla="*/ 1 w 47"/>
                <a:gd name="T57" fmla="*/ 27 h 35"/>
                <a:gd name="T58" fmla="*/ 1 w 47"/>
                <a:gd name="T59" fmla="*/ 31 h 35"/>
                <a:gd name="T60" fmla="*/ 5 w 47"/>
                <a:gd name="T61" fmla="*/ 30 h 35"/>
                <a:gd name="T62" fmla="*/ 11 w 47"/>
                <a:gd name="T63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35">
                  <a:moveTo>
                    <a:pt x="11" y="29"/>
                  </a:moveTo>
                  <a:cubicBezTo>
                    <a:pt x="14" y="29"/>
                    <a:pt x="16" y="30"/>
                    <a:pt x="18" y="30"/>
                  </a:cubicBezTo>
                  <a:cubicBezTo>
                    <a:pt x="18" y="30"/>
                    <a:pt x="23" y="33"/>
                    <a:pt x="23" y="33"/>
                  </a:cubicBezTo>
                  <a:cubicBezTo>
                    <a:pt x="23" y="32"/>
                    <a:pt x="24" y="29"/>
                    <a:pt x="25" y="31"/>
                  </a:cubicBezTo>
                  <a:cubicBezTo>
                    <a:pt x="27" y="34"/>
                    <a:pt x="28" y="29"/>
                    <a:pt x="29" y="32"/>
                  </a:cubicBezTo>
                  <a:cubicBezTo>
                    <a:pt x="30" y="34"/>
                    <a:pt x="32" y="32"/>
                    <a:pt x="33" y="32"/>
                  </a:cubicBezTo>
                  <a:cubicBezTo>
                    <a:pt x="34" y="31"/>
                    <a:pt x="36" y="35"/>
                    <a:pt x="36" y="33"/>
                  </a:cubicBezTo>
                  <a:cubicBezTo>
                    <a:pt x="37" y="31"/>
                    <a:pt x="36" y="29"/>
                    <a:pt x="38" y="28"/>
                  </a:cubicBezTo>
                  <a:cubicBezTo>
                    <a:pt x="39" y="28"/>
                    <a:pt x="41" y="27"/>
                    <a:pt x="42" y="27"/>
                  </a:cubicBezTo>
                  <a:cubicBezTo>
                    <a:pt x="41" y="26"/>
                    <a:pt x="40" y="24"/>
                    <a:pt x="40" y="22"/>
                  </a:cubicBezTo>
                  <a:cubicBezTo>
                    <a:pt x="40" y="20"/>
                    <a:pt x="42" y="22"/>
                    <a:pt x="44" y="21"/>
                  </a:cubicBezTo>
                  <a:cubicBezTo>
                    <a:pt x="46" y="21"/>
                    <a:pt x="47" y="19"/>
                    <a:pt x="45" y="17"/>
                  </a:cubicBezTo>
                  <a:cubicBezTo>
                    <a:pt x="44" y="16"/>
                    <a:pt x="43" y="17"/>
                    <a:pt x="42" y="15"/>
                  </a:cubicBezTo>
                  <a:cubicBezTo>
                    <a:pt x="41" y="14"/>
                    <a:pt x="40" y="13"/>
                    <a:pt x="39" y="11"/>
                  </a:cubicBezTo>
                  <a:cubicBezTo>
                    <a:pt x="38" y="10"/>
                    <a:pt x="38" y="8"/>
                    <a:pt x="38" y="6"/>
                  </a:cubicBezTo>
                  <a:cubicBezTo>
                    <a:pt x="39" y="4"/>
                    <a:pt x="36" y="2"/>
                    <a:pt x="35" y="2"/>
                  </a:cubicBezTo>
                  <a:cubicBezTo>
                    <a:pt x="34" y="1"/>
                    <a:pt x="34" y="2"/>
                    <a:pt x="33" y="2"/>
                  </a:cubicBezTo>
                  <a:cubicBezTo>
                    <a:pt x="31" y="3"/>
                    <a:pt x="31" y="2"/>
                    <a:pt x="30" y="1"/>
                  </a:cubicBezTo>
                  <a:cubicBezTo>
                    <a:pt x="29" y="0"/>
                    <a:pt x="29" y="2"/>
                    <a:pt x="28" y="2"/>
                  </a:cubicBezTo>
                  <a:cubicBezTo>
                    <a:pt x="27" y="2"/>
                    <a:pt x="25" y="0"/>
                    <a:pt x="25" y="0"/>
                  </a:cubicBezTo>
                  <a:cubicBezTo>
                    <a:pt x="23" y="0"/>
                    <a:pt x="23" y="2"/>
                    <a:pt x="22" y="2"/>
                  </a:cubicBezTo>
                  <a:cubicBezTo>
                    <a:pt x="20" y="3"/>
                    <a:pt x="19" y="3"/>
                    <a:pt x="17" y="3"/>
                  </a:cubicBezTo>
                  <a:cubicBezTo>
                    <a:pt x="16" y="4"/>
                    <a:pt x="17" y="6"/>
                    <a:pt x="17" y="6"/>
                  </a:cubicBezTo>
                  <a:cubicBezTo>
                    <a:pt x="16" y="8"/>
                    <a:pt x="13" y="7"/>
                    <a:pt x="13" y="9"/>
                  </a:cubicBezTo>
                  <a:cubicBezTo>
                    <a:pt x="12" y="10"/>
                    <a:pt x="12" y="11"/>
                    <a:pt x="12" y="13"/>
                  </a:cubicBezTo>
                  <a:cubicBezTo>
                    <a:pt x="12" y="14"/>
                    <a:pt x="9" y="14"/>
                    <a:pt x="8" y="14"/>
                  </a:cubicBezTo>
                  <a:cubicBezTo>
                    <a:pt x="5" y="15"/>
                    <a:pt x="4" y="16"/>
                    <a:pt x="1" y="16"/>
                  </a:cubicBezTo>
                  <a:cubicBezTo>
                    <a:pt x="2" y="19"/>
                    <a:pt x="5" y="21"/>
                    <a:pt x="2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3" y="28"/>
                    <a:pt x="1" y="30"/>
                    <a:pt x="1" y="31"/>
                  </a:cubicBezTo>
                  <a:cubicBezTo>
                    <a:pt x="3" y="31"/>
                    <a:pt x="4" y="31"/>
                    <a:pt x="5" y="30"/>
                  </a:cubicBezTo>
                  <a:cubicBezTo>
                    <a:pt x="7" y="29"/>
                    <a:pt x="10" y="29"/>
                    <a:pt x="11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659">
              <a:extLst>
                <a:ext uri="{FF2B5EF4-FFF2-40B4-BE49-F238E27FC236}">
                  <a16:creationId xmlns:a16="http://schemas.microsoft.com/office/drawing/2014/main" id="{DE408B54-AE0A-D541-8BA0-C46468A43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5096813"/>
              <a:ext cx="231750" cy="161574"/>
            </a:xfrm>
            <a:custGeom>
              <a:avLst/>
              <a:gdLst>
                <a:gd name="T0" fmla="*/ 16 w 29"/>
                <a:gd name="T1" fmla="*/ 18 h 19"/>
                <a:gd name="T2" fmla="*/ 23 w 29"/>
                <a:gd name="T3" fmla="*/ 15 h 19"/>
                <a:gd name="T4" fmla="*/ 23 w 29"/>
                <a:gd name="T5" fmla="*/ 12 h 19"/>
                <a:gd name="T6" fmla="*/ 27 w 29"/>
                <a:gd name="T7" fmla="*/ 9 h 19"/>
                <a:gd name="T8" fmla="*/ 26 w 29"/>
                <a:gd name="T9" fmla="*/ 4 h 19"/>
                <a:gd name="T10" fmla="*/ 19 w 29"/>
                <a:gd name="T11" fmla="*/ 1 h 19"/>
                <a:gd name="T12" fmla="*/ 10 w 29"/>
                <a:gd name="T13" fmla="*/ 1 h 19"/>
                <a:gd name="T14" fmla="*/ 0 w 29"/>
                <a:gd name="T15" fmla="*/ 4 h 19"/>
                <a:gd name="T16" fmla="*/ 1 w 29"/>
                <a:gd name="T17" fmla="*/ 6 h 19"/>
                <a:gd name="T18" fmla="*/ 2 w 29"/>
                <a:gd name="T19" fmla="*/ 9 h 19"/>
                <a:gd name="T20" fmla="*/ 5 w 29"/>
                <a:gd name="T21" fmla="*/ 10 h 19"/>
                <a:gd name="T22" fmla="*/ 9 w 29"/>
                <a:gd name="T23" fmla="*/ 11 h 19"/>
                <a:gd name="T24" fmla="*/ 8 w 29"/>
                <a:gd name="T25" fmla="*/ 15 h 19"/>
                <a:gd name="T26" fmla="*/ 12 w 29"/>
                <a:gd name="T27" fmla="*/ 18 h 19"/>
                <a:gd name="T28" fmla="*/ 16 w 29"/>
                <a:gd name="T29" fmla="*/ 18 h 19"/>
                <a:gd name="T30" fmla="*/ 16 w 29"/>
                <a:gd name="T3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16" y="18"/>
                  </a:moveTo>
                  <a:cubicBezTo>
                    <a:pt x="18" y="16"/>
                    <a:pt x="21" y="16"/>
                    <a:pt x="23" y="15"/>
                  </a:cubicBezTo>
                  <a:cubicBezTo>
                    <a:pt x="23" y="14"/>
                    <a:pt x="23" y="13"/>
                    <a:pt x="23" y="12"/>
                  </a:cubicBezTo>
                  <a:cubicBezTo>
                    <a:pt x="24" y="10"/>
                    <a:pt x="25" y="10"/>
                    <a:pt x="27" y="9"/>
                  </a:cubicBezTo>
                  <a:cubicBezTo>
                    <a:pt x="29" y="8"/>
                    <a:pt x="28" y="5"/>
                    <a:pt x="26" y="4"/>
                  </a:cubicBezTo>
                  <a:cubicBezTo>
                    <a:pt x="24" y="3"/>
                    <a:pt x="22" y="2"/>
                    <a:pt x="19" y="1"/>
                  </a:cubicBezTo>
                  <a:cubicBezTo>
                    <a:pt x="17" y="0"/>
                    <a:pt x="13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1" y="8"/>
                    <a:pt x="2" y="9"/>
                  </a:cubicBezTo>
                  <a:cubicBezTo>
                    <a:pt x="3" y="9"/>
                    <a:pt x="4" y="11"/>
                    <a:pt x="5" y="10"/>
                  </a:cubicBezTo>
                  <a:cubicBezTo>
                    <a:pt x="7" y="10"/>
                    <a:pt x="9" y="9"/>
                    <a:pt x="9" y="11"/>
                  </a:cubicBezTo>
                  <a:cubicBezTo>
                    <a:pt x="9" y="12"/>
                    <a:pt x="9" y="14"/>
                    <a:pt x="8" y="15"/>
                  </a:cubicBezTo>
                  <a:cubicBezTo>
                    <a:pt x="11" y="15"/>
                    <a:pt x="11" y="15"/>
                    <a:pt x="12" y="18"/>
                  </a:cubicBezTo>
                  <a:cubicBezTo>
                    <a:pt x="13" y="18"/>
                    <a:pt x="16" y="18"/>
                    <a:pt x="16" y="18"/>
                  </a:cubicBezTo>
                  <a:cubicBezTo>
                    <a:pt x="17" y="17"/>
                    <a:pt x="15" y="19"/>
                    <a:pt x="16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660">
              <a:extLst>
                <a:ext uri="{FF2B5EF4-FFF2-40B4-BE49-F238E27FC236}">
                  <a16:creationId xmlns:a16="http://schemas.microsoft.com/office/drawing/2014/main" id="{4E1EC6CB-9A63-D743-A41A-1FA9C839C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4995831"/>
              <a:ext cx="286281" cy="152919"/>
            </a:xfrm>
            <a:custGeom>
              <a:avLst/>
              <a:gdLst>
                <a:gd name="T0" fmla="*/ 11 w 36"/>
                <a:gd name="T1" fmla="*/ 13 h 18"/>
                <a:gd name="T2" fmla="*/ 19 w 36"/>
                <a:gd name="T3" fmla="*/ 12 h 18"/>
                <a:gd name="T4" fmla="*/ 25 w 36"/>
                <a:gd name="T5" fmla="*/ 15 h 18"/>
                <a:gd name="T6" fmla="*/ 29 w 36"/>
                <a:gd name="T7" fmla="*/ 17 h 18"/>
                <a:gd name="T8" fmla="*/ 33 w 36"/>
                <a:gd name="T9" fmla="*/ 16 h 18"/>
                <a:gd name="T10" fmla="*/ 36 w 36"/>
                <a:gd name="T11" fmla="*/ 14 h 18"/>
                <a:gd name="T12" fmla="*/ 34 w 36"/>
                <a:gd name="T13" fmla="*/ 8 h 18"/>
                <a:gd name="T14" fmla="*/ 31 w 36"/>
                <a:gd name="T15" fmla="*/ 4 h 18"/>
                <a:gd name="T16" fmla="*/ 25 w 36"/>
                <a:gd name="T17" fmla="*/ 3 h 18"/>
                <a:gd name="T18" fmla="*/ 18 w 36"/>
                <a:gd name="T19" fmla="*/ 1 h 18"/>
                <a:gd name="T20" fmla="*/ 17 w 36"/>
                <a:gd name="T21" fmla="*/ 5 h 18"/>
                <a:gd name="T22" fmla="*/ 15 w 36"/>
                <a:gd name="T23" fmla="*/ 7 h 18"/>
                <a:gd name="T24" fmla="*/ 8 w 36"/>
                <a:gd name="T25" fmla="*/ 4 h 18"/>
                <a:gd name="T26" fmla="*/ 0 w 36"/>
                <a:gd name="T27" fmla="*/ 15 h 18"/>
                <a:gd name="T28" fmla="*/ 11 w 36"/>
                <a:gd name="T2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18">
                  <a:moveTo>
                    <a:pt x="11" y="13"/>
                  </a:moveTo>
                  <a:cubicBezTo>
                    <a:pt x="14" y="13"/>
                    <a:pt x="16" y="12"/>
                    <a:pt x="19" y="12"/>
                  </a:cubicBezTo>
                  <a:cubicBezTo>
                    <a:pt x="20" y="12"/>
                    <a:pt x="24" y="14"/>
                    <a:pt x="25" y="15"/>
                  </a:cubicBezTo>
                  <a:cubicBezTo>
                    <a:pt x="26" y="16"/>
                    <a:pt x="27" y="18"/>
                    <a:pt x="29" y="17"/>
                  </a:cubicBezTo>
                  <a:cubicBezTo>
                    <a:pt x="30" y="17"/>
                    <a:pt x="31" y="16"/>
                    <a:pt x="33" y="16"/>
                  </a:cubicBezTo>
                  <a:cubicBezTo>
                    <a:pt x="34" y="16"/>
                    <a:pt x="34" y="14"/>
                    <a:pt x="36" y="14"/>
                  </a:cubicBezTo>
                  <a:cubicBezTo>
                    <a:pt x="35" y="12"/>
                    <a:pt x="33" y="9"/>
                    <a:pt x="34" y="8"/>
                  </a:cubicBezTo>
                  <a:cubicBezTo>
                    <a:pt x="35" y="6"/>
                    <a:pt x="32" y="4"/>
                    <a:pt x="31" y="4"/>
                  </a:cubicBezTo>
                  <a:cubicBezTo>
                    <a:pt x="29" y="3"/>
                    <a:pt x="27" y="5"/>
                    <a:pt x="25" y="3"/>
                  </a:cubicBezTo>
                  <a:cubicBezTo>
                    <a:pt x="22" y="1"/>
                    <a:pt x="21" y="0"/>
                    <a:pt x="18" y="1"/>
                  </a:cubicBezTo>
                  <a:cubicBezTo>
                    <a:pt x="16" y="2"/>
                    <a:pt x="17" y="3"/>
                    <a:pt x="17" y="5"/>
                  </a:cubicBezTo>
                  <a:cubicBezTo>
                    <a:pt x="16" y="6"/>
                    <a:pt x="16" y="7"/>
                    <a:pt x="15" y="7"/>
                  </a:cubicBezTo>
                  <a:cubicBezTo>
                    <a:pt x="12" y="9"/>
                    <a:pt x="10" y="5"/>
                    <a:pt x="8" y="4"/>
                  </a:cubicBezTo>
                  <a:cubicBezTo>
                    <a:pt x="3" y="0"/>
                    <a:pt x="0" y="11"/>
                    <a:pt x="0" y="15"/>
                  </a:cubicBezTo>
                  <a:cubicBezTo>
                    <a:pt x="4" y="13"/>
                    <a:pt x="7" y="13"/>
                    <a:pt x="1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661">
              <a:extLst>
                <a:ext uri="{FF2B5EF4-FFF2-40B4-BE49-F238E27FC236}">
                  <a16:creationId xmlns:a16="http://schemas.microsoft.com/office/drawing/2014/main" id="{3E069C63-61A5-1D44-B258-9B4CE0241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4903506"/>
              <a:ext cx="190855" cy="126948"/>
            </a:xfrm>
            <a:custGeom>
              <a:avLst/>
              <a:gdLst>
                <a:gd name="T0" fmla="*/ 16 w 24"/>
                <a:gd name="T1" fmla="*/ 15 h 15"/>
                <a:gd name="T2" fmla="*/ 20 w 24"/>
                <a:gd name="T3" fmla="*/ 15 h 15"/>
                <a:gd name="T4" fmla="*/ 22 w 24"/>
                <a:gd name="T5" fmla="*/ 13 h 15"/>
                <a:gd name="T6" fmla="*/ 22 w 24"/>
                <a:gd name="T7" fmla="*/ 10 h 15"/>
                <a:gd name="T8" fmla="*/ 21 w 24"/>
                <a:gd name="T9" fmla="*/ 5 h 15"/>
                <a:gd name="T10" fmla="*/ 24 w 24"/>
                <a:gd name="T11" fmla="*/ 0 h 15"/>
                <a:gd name="T12" fmla="*/ 12 w 24"/>
                <a:gd name="T13" fmla="*/ 0 h 15"/>
                <a:gd name="T14" fmla="*/ 6 w 24"/>
                <a:gd name="T15" fmla="*/ 1 h 15"/>
                <a:gd name="T16" fmla="*/ 0 w 24"/>
                <a:gd name="T17" fmla="*/ 5 h 15"/>
                <a:gd name="T18" fmla="*/ 2 w 24"/>
                <a:gd name="T19" fmla="*/ 6 h 15"/>
                <a:gd name="T20" fmla="*/ 2 w 24"/>
                <a:gd name="T21" fmla="*/ 8 h 15"/>
                <a:gd name="T22" fmla="*/ 7 w 24"/>
                <a:gd name="T23" fmla="*/ 9 h 15"/>
                <a:gd name="T24" fmla="*/ 6 w 24"/>
                <a:gd name="T25" fmla="*/ 13 h 15"/>
                <a:gd name="T26" fmla="*/ 11 w 24"/>
                <a:gd name="T27" fmla="*/ 12 h 15"/>
                <a:gd name="T28" fmla="*/ 16 w 24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5">
                  <a:moveTo>
                    <a:pt x="16" y="15"/>
                  </a:moveTo>
                  <a:cubicBezTo>
                    <a:pt x="17" y="15"/>
                    <a:pt x="19" y="15"/>
                    <a:pt x="20" y="15"/>
                  </a:cubicBezTo>
                  <a:cubicBezTo>
                    <a:pt x="20" y="14"/>
                    <a:pt x="22" y="14"/>
                    <a:pt x="22" y="13"/>
                  </a:cubicBezTo>
                  <a:cubicBezTo>
                    <a:pt x="22" y="12"/>
                    <a:pt x="22" y="11"/>
                    <a:pt x="22" y="10"/>
                  </a:cubicBezTo>
                  <a:cubicBezTo>
                    <a:pt x="21" y="8"/>
                    <a:pt x="20" y="7"/>
                    <a:pt x="21" y="5"/>
                  </a:cubicBezTo>
                  <a:cubicBezTo>
                    <a:pt x="23" y="4"/>
                    <a:pt x="24" y="2"/>
                    <a:pt x="24" y="0"/>
                  </a:cubicBezTo>
                  <a:cubicBezTo>
                    <a:pt x="22" y="3"/>
                    <a:pt x="15" y="0"/>
                    <a:pt x="12" y="0"/>
                  </a:cubicBezTo>
                  <a:cubicBezTo>
                    <a:pt x="10" y="0"/>
                    <a:pt x="8" y="0"/>
                    <a:pt x="6" y="1"/>
                  </a:cubicBezTo>
                  <a:cubicBezTo>
                    <a:pt x="5" y="1"/>
                    <a:pt x="0" y="5"/>
                    <a:pt x="0" y="5"/>
                  </a:cubicBezTo>
                  <a:cubicBezTo>
                    <a:pt x="0" y="6"/>
                    <a:pt x="3" y="5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10"/>
                    <a:pt x="7" y="9"/>
                    <a:pt x="7" y="9"/>
                  </a:cubicBezTo>
                  <a:cubicBezTo>
                    <a:pt x="7" y="10"/>
                    <a:pt x="6" y="12"/>
                    <a:pt x="6" y="13"/>
                  </a:cubicBezTo>
                  <a:cubicBezTo>
                    <a:pt x="7" y="12"/>
                    <a:pt x="9" y="11"/>
                    <a:pt x="11" y="12"/>
                  </a:cubicBezTo>
                  <a:cubicBezTo>
                    <a:pt x="13" y="13"/>
                    <a:pt x="14" y="15"/>
                    <a:pt x="1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662">
              <a:extLst>
                <a:ext uri="{FF2B5EF4-FFF2-40B4-BE49-F238E27FC236}">
                  <a16:creationId xmlns:a16="http://schemas.microsoft.com/office/drawing/2014/main" id="{AB3CC03C-6956-2B4F-9111-83352B161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5166059"/>
              <a:ext cx="128145" cy="66361"/>
            </a:xfrm>
            <a:custGeom>
              <a:avLst/>
              <a:gdLst>
                <a:gd name="T0" fmla="*/ 16 w 16"/>
                <a:gd name="T1" fmla="*/ 4 h 8"/>
                <a:gd name="T2" fmla="*/ 12 w 16"/>
                <a:gd name="T3" fmla="*/ 2 h 8"/>
                <a:gd name="T4" fmla="*/ 8 w 16"/>
                <a:gd name="T5" fmla="*/ 0 h 8"/>
                <a:gd name="T6" fmla="*/ 7 w 16"/>
                <a:gd name="T7" fmla="*/ 3 h 8"/>
                <a:gd name="T8" fmla="*/ 5 w 16"/>
                <a:gd name="T9" fmla="*/ 2 h 8"/>
                <a:gd name="T10" fmla="*/ 2 w 16"/>
                <a:gd name="T11" fmla="*/ 3 h 8"/>
                <a:gd name="T12" fmla="*/ 0 w 16"/>
                <a:gd name="T13" fmla="*/ 5 h 8"/>
                <a:gd name="T14" fmla="*/ 0 w 16"/>
                <a:gd name="T15" fmla="*/ 6 h 8"/>
                <a:gd name="T16" fmla="*/ 2 w 16"/>
                <a:gd name="T17" fmla="*/ 6 h 8"/>
                <a:gd name="T18" fmla="*/ 8 w 16"/>
                <a:gd name="T19" fmla="*/ 7 h 8"/>
                <a:gd name="T20" fmla="*/ 16 w 16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cubicBezTo>
                    <a:pt x="16" y="1"/>
                    <a:pt x="14" y="2"/>
                    <a:pt x="12" y="2"/>
                  </a:cubicBezTo>
                  <a:cubicBezTo>
                    <a:pt x="11" y="3"/>
                    <a:pt x="10" y="1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6" y="3"/>
                    <a:pt x="7" y="1"/>
                    <a:pt x="5" y="2"/>
                  </a:cubicBezTo>
                  <a:cubicBezTo>
                    <a:pt x="4" y="2"/>
                    <a:pt x="2" y="2"/>
                    <a:pt x="2" y="3"/>
                  </a:cubicBezTo>
                  <a:cubicBezTo>
                    <a:pt x="1" y="5"/>
                    <a:pt x="2" y="6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4" y="7"/>
                    <a:pt x="6" y="7"/>
                    <a:pt x="8" y="7"/>
                  </a:cubicBezTo>
                  <a:cubicBezTo>
                    <a:pt x="10" y="7"/>
                    <a:pt x="16" y="8"/>
                    <a:pt x="1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663">
              <a:extLst>
                <a:ext uri="{FF2B5EF4-FFF2-40B4-BE49-F238E27FC236}">
                  <a16:creationId xmlns:a16="http://schemas.microsoft.com/office/drawing/2014/main" id="{91B4D385-A6F3-4B4C-9F93-6661315E2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5183369"/>
              <a:ext cx="381707" cy="354881"/>
            </a:xfrm>
            <a:custGeom>
              <a:avLst/>
              <a:gdLst>
                <a:gd name="T0" fmla="*/ 1 w 48"/>
                <a:gd name="T1" fmla="*/ 12 h 42"/>
                <a:gd name="T2" fmla="*/ 0 w 48"/>
                <a:gd name="T3" fmla="*/ 16 h 42"/>
                <a:gd name="T4" fmla="*/ 2 w 48"/>
                <a:gd name="T5" fmla="*/ 20 h 42"/>
                <a:gd name="T6" fmla="*/ 4 w 48"/>
                <a:gd name="T7" fmla="*/ 27 h 42"/>
                <a:gd name="T8" fmla="*/ 9 w 48"/>
                <a:gd name="T9" fmla="*/ 31 h 42"/>
                <a:gd name="T10" fmla="*/ 10 w 48"/>
                <a:gd name="T11" fmla="*/ 33 h 42"/>
                <a:gd name="T12" fmla="*/ 13 w 48"/>
                <a:gd name="T13" fmla="*/ 32 h 42"/>
                <a:gd name="T14" fmla="*/ 21 w 48"/>
                <a:gd name="T15" fmla="*/ 36 h 42"/>
                <a:gd name="T16" fmla="*/ 25 w 48"/>
                <a:gd name="T17" fmla="*/ 37 h 42"/>
                <a:gd name="T18" fmla="*/ 33 w 48"/>
                <a:gd name="T19" fmla="*/ 37 h 42"/>
                <a:gd name="T20" fmla="*/ 39 w 48"/>
                <a:gd name="T21" fmla="*/ 41 h 42"/>
                <a:gd name="T22" fmla="*/ 41 w 48"/>
                <a:gd name="T23" fmla="*/ 35 h 42"/>
                <a:gd name="T24" fmla="*/ 44 w 48"/>
                <a:gd name="T25" fmla="*/ 32 h 42"/>
                <a:gd name="T26" fmla="*/ 48 w 48"/>
                <a:gd name="T27" fmla="*/ 31 h 42"/>
                <a:gd name="T28" fmla="*/ 45 w 48"/>
                <a:gd name="T29" fmla="*/ 26 h 42"/>
                <a:gd name="T30" fmla="*/ 44 w 48"/>
                <a:gd name="T31" fmla="*/ 19 h 42"/>
                <a:gd name="T32" fmla="*/ 46 w 48"/>
                <a:gd name="T33" fmla="*/ 12 h 42"/>
                <a:gd name="T34" fmla="*/ 44 w 48"/>
                <a:gd name="T35" fmla="*/ 7 h 42"/>
                <a:gd name="T36" fmla="*/ 42 w 48"/>
                <a:gd name="T37" fmla="*/ 5 h 42"/>
                <a:gd name="T38" fmla="*/ 25 w 48"/>
                <a:gd name="T39" fmla="*/ 4 h 42"/>
                <a:gd name="T40" fmla="*/ 20 w 48"/>
                <a:gd name="T41" fmla="*/ 2 h 42"/>
                <a:gd name="T42" fmla="*/ 13 w 48"/>
                <a:gd name="T43" fmla="*/ 4 h 42"/>
                <a:gd name="T44" fmla="*/ 6 w 48"/>
                <a:gd name="T45" fmla="*/ 6 h 42"/>
                <a:gd name="T46" fmla="*/ 2 w 48"/>
                <a:gd name="T47" fmla="*/ 7 h 42"/>
                <a:gd name="T48" fmla="*/ 1 w 48"/>
                <a:gd name="T49" fmla="*/ 9 h 42"/>
                <a:gd name="T50" fmla="*/ 1 w 48"/>
                <a:gd name="T51" fmla="*/ 12 h 42"/>
                <a:gd name="T52" fmla="*/ 1 w 48"/>
                <a:gd name="T53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42">
                  <a:moveTo>
                    <a:pt x="1" y="12"/>
                  </a:moveTo>
                  <a:cubicBezTo>
                    <a:pt x="1" y="13"/>
                    <a:pt x="0" y="15"/>
                    <a:pt x="0" y="16"/>
                  </a:cubicBezTo>
                  <a:cubicBezTo>
                    <a:pt x="1" y="17"/>
                    <a:pt x="2" y="19"/>
                    <a:pt x="2" y="20"/>
                  </a:cubicBezTo>
                  <a:cubicBezTo>
                    <a:pt x="2" y="22"/>
                    <a:pt x="3" y="25"/>
                    <a:pt x="4" y="27"/>
                  </a:cubicBezTo>
                  <a:cubicBezTo>
                    <a:pt x="5" y="30"/>
                    <a:pt x="8" y="29"/>
                    <a:pt x="9" y="31"/>
                  </a:cubicBezTo>
                  <a:cubicBezTo>
                    <a:pt x="9" y="31"/>
                    <a:pt x="9" y="33"/>
                    <a:pt x="10" y="33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5" y="31"/>
                    <a:pt x="19" y="35"/>
                    <a:pt x="21" y="36"/>
                  </a:cubicBezTo>
                  <a:cubicBezTo>
                    <a:pt x="22" y="37"/>
                    <a:pt x="23" y="39"/>
                    <a:pt x="25" y="37"/>
                  </a:cubicBezTo>
                  <a:cubicBezTo>
                    <a:pt x="26" y="36"/>
                    <a:pt x="31" y="37"/>
                    <a:pt x="33" y="37"/>
                  </a:cubicBezTo>
                  <a:cubicBezTo>
                    <a:pt x="36" y="37"/>
                    <a:pt x="37" y="39"/>
                    <a:pt x="39" y="41"/>
                  </a:cubicBezTo>
                  <a:cubicBezTo>
                    <a:pt x="40" y="42"/>
                    <a:pt x="40" y="36"/>
                    <a:pt x="41" y="35"/>
                  </a:cubicBezTo>
                  <a:cubicBezTo>
                    <a:pt x="42" y="34"/>
                    <a:pt x="43" y="33"/>
                    <a:pt x="44" y="32"/>
                  </a:cubicBezTo>
                  <a:cubicBezTo>
                    <a:pt x="45" y="32"/>
                    <a:pt x="48" y="32"/>
                    <a:pt x="48" y="31"/>
                  </a:cubicBezTo>
                  <a:cubicBezTo>
                    <a:pt x="47" y="28"/>
                    <a:pt x="47" y="27"/>
                    <a:pt x="45" y="26"/>
                  </a:cubicBezTo>
                  <a:cubicBezTo>
                    <a:pt x="43" y="24"/>
                    <a:pt x="46" y="21"/>
                    <a:pt x="44" y="19"/>
                  </a:cubicBezTo>
                  <a:cubicBezTo>
                    <a:pt x="42" y="18"/>
                    <a:pt x="47" y="14"/>
                    <a:pt x="46" y="12"/>
                  </a:cubicBezTo>
                  <a:cubicBezTo>
                    <a:pt x="45" y="10"/>
                    <a:pt x="44" y="9"/>
                    <a:pt x="44" y="7"/>
                  </a:cubicBezTo>
                  <a:cubicBezTo>
                    <a:pt x="44" y="6"/>
                    <a:pt x="44" y="5"/>
                    <a:pt x="42" y="5"/>
                  </a:cubicBezTo>
                  <a:cubicBezTo>
                    <a:pt x="37" y="3"/>
                    <a:pt x="30" y="6"/>
                    <a:pt x="25" y="4"/>
                  </a:cubicBezTo>
                  <a:cubicBezTo>
                    <a:pt x="25" y="7"/>
                    <a:pt x="21" y="2"/>
                    <a:pt x="20" y="2"/>
                  </a:cubicBezTo>
                  <a:cubicBezTo>
                    <a:pt x="17" y="0"/>
                    <a:pt x="15" y="2"/>
                    <a:pt x="13" y="4"/>
                  </a:cubicBezTo>
                  <a:cubicBezTo>
                    <a:pt x="10" y="5"/>
                    <a:pt x="8" y="6"/>
                    <a:pt x="6" y="6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1" y="8"/>
                    <a:pt x="3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4"/>
                    <a:pt x="1" y="12"/>
                    <a:pt x="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664">
              <a:extLst>
                <a:ext uri="{FF2B5EF4-FFF2-40B4-BE49-F238E27FC236}">
                  <a16:creationId xmlns:a16="http://schemas.microsoft.com/office/drawing/2014/main" id="{27016251-A0BB-0942-9B01-698F6B145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555564"/>
              <a:ext cx="368076" cy="253900"/>
            </a:xfrm>
            <a:custGeom>
              <a:avLst/>
              <a:gdLst>
                <a:gd name="T0" fmla="*/ 38 w 46"/>
                <a:gd name="T1" fmla="*/ 13 h 30"/>
                <a:gd name="T2" fmla="*/ 35 w 46"/>
                <a:gd name="T3" fmla="*/ 6 h 30"/>
                <a:gd name="T4" fmla="*/ 32 w 46"/>
                <a:gd name="T5" fmla="*/ 0 h 30"/>
                <a:gd name="T6" fmla="*/ 22 w 46"/>
                <a:gd name="T7" fmla="*/ 4 h 30"/>
                <a:gd name="T8" fmla="*/ 18 w 46"/>
                <a:gd name="T9" fmla="*/ 3 h 30"/>
                <a:gd name="T10" fmla="*/ 12 w 46"/>
                <a:gd name="T11" fmla="*/ 3 h 30"/>
                <a:gd name="T12" fmla="*/ 8 w 46"/>
                <a:gd name="T13" fmla="*/ 6 h 30"/>
                <a:gd name="T14" fmla="*/ 4 w 46"/>
                <a:gd name="T15" fmla="*/ 14 h 30"/>
                <a:gd name="T16" fmla="*/ 0 w 46"/>
                <a:gd name="T17" fmla="*/ 15 h 30"/>
                <a:gd name="T18" fmla="*/ 3 w 46"/>
                <a:gd name="T19" fmla="*/ 18 h 30"/>
                <a:gd name="T20" fmla="*/ 5 w 46"/>
                <a:gd name="T21" fmla="*/ 22 h 30"/>
                <a:gd name="T22" fmla="*/ 8 w 46"/>
                <a:gd name="T23" fmla="*/ 24 h 30"/>
                <a:gd name="T24" fmla="*/ 11 w 46"/>
                <a:gd name="T25" fmla="*/ 25 h 30"/>
                <a:gd name="T26" fmla="*/ 11 w 46"/>
                <a:gd name="T27" fmla="*/ 28 h 30"/>
                <a:gd name="T28" fmla="*/ 21 w 46"/>
                <a:gd name="T29" fmla="*/ 30 h 30"/>
                <a:gd name="T30" fmla="*/ 28 w 46"/>
                <a:gd name="T31" fmla="*/ 28 h 30"/>
                <a:gd name="T32" fmla="*/ 40 w 46"/>
                <a:gd name="T33" fmla="*/ 30 h 30"/>
                <a:gd name="T34" fmla="*/ 41 w 46"/>
                <a:gd name="T35" fmla="*/ 23 h 30"/>
                <a:gd name="T36" fmla="*/ 46 w 46"/>
                <a:gd name="T37" fmla="*/ 20 h 30"/>
                <a:gd name="T38" fmla="*/ 39 w 46"/>
                <a:gd name="T39" fmla="*/ 20 h 30"/>
                <a:gd name="T40" fmla="*/ 38 w 46"/>
                <a:gd name="T41" fmla="*/ 13 h 30"/>
                <a:gd name="T42" fmla="*/ 38 w 46"/>
                <a:gd name="T4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0">
                  <a:moveTo>
                    <a:pt x="38" y="13"/>
                  </a:moveTo>
                  <a:cubicBezTo>
                    <a:pt x="39" y="10"/>
                    <a:pt x="36" y="8"/>
                    <a:pt x="35" y="6"/>
                  </a:cubicBezTo>
                  <a:cubicBezTo>
                    <a:pt x="33" y="5"/>
                    <a:pt x="32" y="2"/>
                    <a:pt x="32" y="0"/>
                  </a:cubicBezTo>
                  <a:cubicBezTo>
                    <a:pt x="29" y="1"/>
                    <a:pt x="26" y="4"/>
                    <a:pt x="22" y="4"/>
                  </a:cubicBezTo>
                  <a:cubicBezTo>
                    <a:pt x="21" y="4"/>
                    <a:pt x="19" y="3"/>
                    <a:pt x="18" y="3"/>
                  </a:cubicBezTo>
                  <a:cubicBezTo>
                    <a:pt x="16" y="3"/>
                    <a:pt x="14" y="3"/>
                    <a:pt x="12" y="3"/>
                  </a:cubicBezTo>
                  <a:cubicBezTo>
                    <a:pt x="12" y="3"/>
                    <a:pt x="9" y="6"/>
                    <a:pt x="8" y="6"/>
                  </a:cubicBezTo>
                  <a:cubicBezTo>
                    <a:pt x="7" y="9"/>
                    <a:pt x="5" y="11"/>
                    <a:pt x="4" y="14"/>
                  </a:cubicBezTo>
                  <a:cubicBezTo>
                    <a:pt x="3" y="14"/>
                    <a:pt x="1" y="14"/>
                    <a:pt x="0" y="15"/>
                  </a:cubicBezTo>
                  <a:cubicBezTo>
                    <a:pt x="0" y="16"/>
                    <a:pt x="3" y="17"/>
                    <a:pt x="3" y="18"/>
                  </a:cubicBezTo>
                  <a:cubicBezTo>
                    <a:pt x="3" y="20"/>
                    <a:pt x="4" y="20"/>
                    <a:pt x="5" y="22"/>
                  </a:cubicBezTo>
                  <a:cubicBezTo>
                    <a:pt x="5" y="24"/>
                    <a:pt x="6" y="24"/>
                    <a:pt x="8" y="24"/>
                  </a:cubicBezTo>
                  <a:cubicBezTo>
                    <a:pt x="9" y="24"/>
                    <a:pt x="11" y="24"/>
                    <a:pt x="11" y="25"/>
                  </a:cubicBezTo>
                  <a:cubicBezTo>
                    <a:pt x="11" y="26"/>
                    <a:pt x="11" y="27"/>
                    <a:pt x="11" y="28"/>
                  </a:cubicBezTo>
                  <a:cubicBezTo>
                    <a:pt x="13" y="30"/>
                    <a:pt x="18" y="30"/>
                    <a:pt x="21" y="30"/>
                  </a:cubicBezTo>
                  <a:cubicBezTo>
                    <a:pt x="24" y="30"/>
                    <a:pt x="26" y="30"/>
                    <a:pt x="28" y="28"/>
                  </a:cubicBezTo>
                  <a:cubicBezTo>
                    <a:pt x="32" y="26"/>
                    <a:pt x="36" y="28"/>
                    <a:pt x="40" y="30"/>
                  </a:cubicBezTo>
                  <a:cubicBezTo>
                    <a:pt x="40" y="28"/>
                    <a:pt x="40" y="25"/>
                    <a:pt x="41" y="23"/>
                  </a:cubicBezTo>
                  <a:cubicBezTo>
                    <a:pt x="42" y="22"/>
                    <a:pt x="45" y="24"/>
                    <a:pt x="46" y="20"/>
                  </a:cubicBezTo>
                  <a:cubicBezTo>
                    <a:pt x="43" y="18"/>
                    <a:pt x="42" y="20"/>
                    <a:pt x="39" y="20"/>
                  </a:cubicBezTo>
                  <a:cubicBezTo>
                    <a:pt x="37" y="19"/>
                    <a:pt x="37" y="14"/>
                    <a:pt x="38" y="13"/>
                  </a:cubicBezTo>
                  <a:cubicBezTo>
                    <a:pt x="39" y="11"/>
                    <a:pt x="37" y="15"/>
                    <a:pt x="38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665">
              <a:extLst>
                <a:ext uri="{FF2B5EF4-FFF2-40B4-BE49-F238E27FC236}">
                  <a16:creationId xmlns:a16="http://schemas.microsoft.com/office/drawing/2014/main" id="{1B9B38BA-B7A8-E44C-A1A7-09F2AE12F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3638" y="5546906"/>
              <a:ext cx="133597" cy="170231"/>
            </a:xfrm>
            <a:custGeom>
              <a:avLst/>
              <a:gdLst>
                <a:gd name="T0" fmla="*/ 14 w 17"/>
                <a:gd name="T1" fmla="*/ 10 h 20"/>
                <a:gd name="T2" fmla="*/ 9 w 17"/>
                <a:gd name="T3" fmla="*/ 3 h 20"/>
                <a:gd name="T4" fmla="*/ 0 w 17"/>
                <a:gd name="T5" fmla="*/ 1 h 20"/>
                <a:gd name="T6" fmla="*/ 5 w 17"/>
                <a:gd name="T7" fmla="*/ 10 h 20"/>
                <a:gd name="T8" fmla="*/ 7 w 17"/>
                <a:gd name="T9" fmla="*/ 20 h 20"/>
                <a:gd name="T10" fmla="*/ 10 w 17"/>
                <a:gd name="T11" fmla="*/ 14 h 20"/>
                <a:gd name="T12" fmla="*/ 14 w 17"/>
                <a:gd name="T13" fmla="*/ 14 h 20"/>
                <a:gd name="T14" fmla="*/ 14 w 17"/>
                <a:gd name="T15" fmla="*/ 10 h 20"/>
                <a:gd name="T16" fmla="*/ 14 w 17"/>
                <a:gd name="T1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14" y="10"/>
                  </a:moveTo>
                  <a:cubicBezTo>
                    <a:pt x="12" y="8"/>
                    <a:pt x="11" y="4"/>
                    <a:pt x="9" y="3"/>
                  </a:cubicBezTo>
                  <a:cubicBezTo>
                    <a:pt x="8" y="3"/>
                    <a:pt x="0" y="0"/>
                    <a:pt x="0" y="1"/>
                  </a:cubicBezTo>
                  <a:cubicBezTo>
                    <a:pt x="1" y="5"/>
                    <a:pt x="3" y="7"/>
                    <a:pt x="5" y="10"/>
                  </a:cubicBezTo>
                  <a:cubicBezTo>
                    <a:pt x="7" y="13"/>
                    <a:pt x="4" y="17"/>
                    <a:pt x="7" y="20"/>
                  </a:cubicBezTo>
                  <a:cubicBezTo>
                    <a:pt x="8" y="19"/>
                    <a:pt x="9" y="16"/>
                    <a:pt x="10" y="14"/>
                  </a:cubicBezTo>
                  <a:cubicBezTo>
                    <a:pt x="12" y="13"/>
                    <a:pt x="13" y="14"/>
                    <a:pt x="14" y="14"/>
                  </a:cubicBezTo>
                  <a:cubicBezTo>
                    <a:pt x="17" y="14"/>
                    <a:pt x="14" y="10"/>
                    <a:pt x="14" y="10"/>
                  </a:cubicBezTo>
                  <a:cubicBezTo>
                    <a:pt x="13" y="9"/>
                    <a:pt x="14" y="10"/>
                    <a:pt x="1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666">
              <a:extLst>
                <a:ext uri="{FF2B5EF4-FFF2-40B4-BE49-F238E27FC236}">
                  <a16:creationId xmlns:a16="http://schemas.microsoft.com/office/drawing/2014/main" id="{B1022FAE-FD70-374A-8002-96B69125E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8168" y="5639232"/>
              <a:ext cx="79067" cy="86556"/>
            </a:xfrm>
            <a:custGeom>
              <a:avLst/>
              <a:gdLst>
                <a:gd name="T0" fmla="*/ 7 w 10"/>
                <a:gd name="T1" fmla="*/ 9 h 10"/>
                <a:gd name="T2" fmla="*/ 7 w 10"/>
                <a:gd name="T3" fmla="*/ 7 h 10"/>
                <a:gd name="T4" fmla="*/ 10 w 10"/>
                <a:gd name="T5" fmla="*/ 4 h 10"/>
                <a:gd name="T6" fmla="*/ 8 w 10"/>
                <a:gd name="T7" fmla="*/ 1 h 10"/>
                <a:gd name="T8" fmla="*/ 3 w 10"/>
                <a:gd name="T9" fmla="*/ 4 h 10"/>
                <a:gd name="T10" fmla="*/ 0 w 10"/>
                <a:gd name="T11" fmla="*/ 9 h 10"/>
                <a:gd name="T12" fmla="*/ 3 w 10"/>
                <a:gd name="T13" fmla="*/ 9 h 10"/>
                <a:gd name="T14" fmla="*/ 7 w 10"/>
                <a:gd name="T15" fmla="*/ 10 h 10"/>
                <a:gd name="T16" fmla="*/ 7 w 10"/>
                <a:gd name="T17" fmla="*/ 9 h 10"/>
                <a:gd name="T18" fmla="*/ 7 w 10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7" y="9"/>
                  </a:move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0" y="4"/>
                    <a:pt x="8" y="2"/>
                    <a:pt x="8" y="1"/>
                  </a:cubicBezTo>
                  <a:cubicBezTo>
                    <a:pt x="8" y="5"/>
                    <a:pt x="3" y="0"/>
                    <a:pt x="3" y="4"/>
                  </a:cubicBezTo>
                  <a:cubicBezTo>
                    <a:pt x="3" y="6"/>
                    <a:pt x="1" y="8"/>
                    <a:pt x="0" y="9"/>
                  </a:cubicBezTo>
                  <a:cubicBezTo>
                    <a:pt x="0" y="10"/>
                    <a:pt x="2" y="9"/>
                    <a:pt x="3" y="9"/>
                  </a:cubicBezTo>
                  <a:cubicBezTo>
                    <a:pt x="5" y="9"/>
                    <a:pt x="6" y="9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6" y="8"/>
                    <a:pt x="7" y="9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667">
              <a:extLst>
                <a:ext uri="{FF2B5EF4-FFF2-40B4-BE49-F238E27FC236}">
                  <a16:creationId xmlns:a16="http://schemas.microsoft.com/office/drawing/2014/main" id="{4C2BA898-8AAE-FF43-B70A-D869B5936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774837"/>
              <a:ext cx="256290" cy="161574"/>
            </a:xfrm>
            <a:custGeom>
              <a:avLst/>
              <a:gdLst>
                <a:gd name="T0" fmla="*/ 17 w 32"/>
                <a:gd name="T1" fmla="*/ 4 h 19"/>
                <a:gd name="T2" fmla="*/ 2 w 32"/>
                <a:gd name="T3" fmla="*/ 0 h 19"/>
                <a:gd name="T4" fmla="*/ 2 w 32"/>
                <a:gd name="T5" fmla="*/ 5 h 19"/>
                <a:gd name="T6" fmla="*/ 3 w 32"/>
                <a:gd name="T7" fmla="*/ 8 h 19"/>
                <a:gd name="T8" fmla="*/ 1 w 32"/>
                <a:gd name="T9" fmla="*/ 11 h 19"/>
                <a:gd name="T10" fmla="*/ 3 w 32"/>
                <a:gd name="T11" fmla="*/ 17 h 19"/>
                <a:gd name="T12" fmla="*/ 9 w 32"/>
                <a:gd name="T13" fmla="*/ 17 h 19"/>
                <a:gd name="T14" fmla="*/ 16 w 32"/>
                <a:gd name="T15" fmla="*/ 18 h 19"/>
                <a:gd name="T16" fmla="*/ 21 w 32"/>
                <a:gd name="T17" fmla="*/ 15 h 19"/>
                <a:gd name="T18" fmla="*/ 28 w 32"/>
                <a:gd name="T19" fmla="*/ 14 h 19"/>
                <a:gd name="T20" fmla="*/ 28 w 32"/>
                <a:gd name="T21" fmla="*/ 8 h 19"/>
                <a:gd name="T22" fmla="*/ 29 w 32"/>
                <a:gd name="T23" fmla="*/ 3 h 19"/>
                <a:gd name="T24" fmla="*/ 21 w 32"/>
                <a:gd name="T25" fmla="*/ 2 h 19"/>
                <a:gd name="T26" fmla="*/ 17 w 32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19">
                  <a:moveTo>
                    <a:pt x="17" y="4"/>
                  </a:moveTo>
                  <a:cubicBezTo>
                    <a:pt x="13" y="4"/>
                    <a:pt x="3" y="6"/>
                    <a:pt x="2" y="0"/>
                  </a:cubicBezTo>
                  <a:cubicBezTo>
                    <a:pt x="1" y="2"/>
                    <a:pt x="0" y="4"/>
                    <a:pt x="2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9"/>
                    <a:pt x="1" y="9"/>
                    <a:pt x="1" y="11"/>
                  </a:cubicBezTo>
                  <a:cubicBezTo>
                    <a:pt x="2" y="13"/>
                    <a:pt x="3" y="14"/>
                    <a:pt x="3" y="17"/>
                  </a:cubicBezTo>
                  <a:cubicBezTo>
                    <a:pt x="5" y="17"/>
                    <a:pt x="7" y="17"/>
                    <a:pt x="9" y="17"/>
                  </a:cubicBezTo>
                  <a:cubicBezTo>
                    <a:pt x="11" y="17"/>
                    <a:pt x="14" y="19"/>
                    <a:pt x="16" y="18"/>
                  </a:cubicBezTo>
                  <a:cubicBezTo>
                    <a:pt x="18" y="18"/>
                    <a:pt x="20" y="16"/>
                    <a:pt x="21" y="15"/>
                  </a:cubicBezTo>
                  <a:cubicBezTo>
                    <a:pt x="23" y="13"/>
                    <a:pt x="25" y="14"/>
                    <a:pt x="28" y="14"/>
                  </a:cubicBezTo>
                  <a:cubicBezTo>
                    <a:pt x="27" y="12"/>
                    <a:pt x="27" y="11"/>
                    <a:pt x="28" y="8"/>
                  </a:cubicBezTo>
                  <a:cubicBezTo>
                    <a:pt x="29" y="6"/>
                    <a:pt x="32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9" y="2"/>
                    <a:pt x="18" y="4"/>
                    <a:pt x="1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668">
              <a:extLst>
                <a:ext uri="{FF2B5EF4-FFF2-40B4-BE49-F238E27FC236}">
                  <a16:creationId xmlns:a16="http://schemas.microsoft.com/office/drawing/2014/main" id="{DFC3B247-CA8D-714D-85C3-BE86998A4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0127" y="5734445"/>
              <a:ext cx="144505" cy="126948"/>
            </a:xfrm>
            <a:custGeom>
              <a:avLst/>
              <a:gdLst>
                <a:gd name="T0" fmla="*/ 10 w 18"/>
                <a:gd name="T1" fmla="*/ 0 h 15"/>
                <a:gd name="T2" fmla="*/ 1 w 18"/>
                <a:gd name="T3" fmla="*/ 2 h 15"/>
                <a:gd name="T4" fmla="*/ 4 w 18"/>
                <a:gd name="T5" fmla="*/ 8 h 15"/>
                <a:gd name="T6" fmla="*/ 13 w 18"/>
                <a:gd name="T7" fmla="*/ 15 h 15"/>
                <a:gd name="T8" fmla="*/ 15 w 18"/>
                <a:gd name="T9" fmla="*/ 10 h 15"/>
                <a:gd name="T10" fmla="*/ 17 w 18"/>
                <a:gd name="T11" fmla="*/ 6 h 15"/>
                <a:gd name="T12" fmla="*/ 16 w 18"/>
                <a:gd name="T13" fmla="*/ 2 h 15"/>
                <a:gd name="T14" fmla="*/ 10 w 18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8" y="0"/>
                    <a:pt x="0" y="0"/>
                    <a:pt x="1" y="2"/>
                  </a:cubicBezTo>
                  <a:cubicBezTo>
                    <a:pt x="1" y="3"/>
                    <a:pt x="3" y="7"/>
                    <a:pt x="4" y="8"/>
                  </a:cubicBezTo>
                  <a:cubicBezTo>
                    <a:pt x="6" y="11"/>
                    <a:pt x="10" y="13"/>
                    <a:pt x="13" y="15"/>
                  </a:cubicBezTo>
                  <a:cubicBezTo>
                    <a:pt x="13" y="13"/>
                    <a:pt x="13" y="11"/>
                    <a:pt x="15" y="10"/>
                  </a:cubicBezTo>
                  <a:cubicBezTo>
                    <a:pt x="17" y="9"/>
                    <a:pt x="18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669">
              <a:extLst>
                <a:ext uri="{FF2B5EF4-FFF2-40B4-BE49-F238E27FC236}">
                  <a16:creationId xmlns:a16="http://schemas.microsoft.com/office/drawing/2014/main" id="{A16C3BC8-DD79-4B4C-92D0-3DEE127E2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3732" y="5673855"/>
              <a:ext cx="177221" cy="227931"/>
            </a:xfrm>
            <a:custGeom>
              <a:avLst/>
              <a:gdLst>
                <a:gd name="T0" fmla="*/ 21 w 22"/>
                <a:gd name="T1" fmla="*/ 19 h 27"/>
                <a:gd name="T2" fmla="*/ 20 w 22"/>
                <a:gd name="T3" fmla="*/ 17 h 27"/>
                <a:gd name="T4" fmla="*/ 19 w 22"/>
                <a:gd name="T5" fmla="*/ 13 h 27"/>
                <a:gd name="T6" fmla="*/ 15 w 22"/>
                <a:gd name="T7" fmla="*/ 10 h 27"/>
                <a:gd name="T8" fmla="*/ 14 w 22"/>
                <a:gd name="T9" fmla="*/ 8 h 27"/>
                <a:gd name="T10" fmla="*/ 12 w 22"/>
                <a:gd name="T11" fmla="*/ 5 h 27"/>
                <a:gd name="T12" fmla="*/ 5 w 22"/>
                <a:gd name="T13" fmla="*/ 1 h 27"/>
                <a:gd name="T14" fmla="*/ 2 w 22"/>
                <a:gd name="T15" fmla="*/ 4 h 27"/>
                <a:gd name="T16" fmla="*/ 4 w 22"/>
                <a:gd name="T17" fmla="*/ 14 h 27"/>
                <a:gd name="T18" fmla="*/ 1 w 22"/>
                <a:gd name="T19" fmla="*/ 19 h 27"/>
                <a:gd name="T20" fmla="*/ 0 w 22"/>
                <a:gd name="T21" fmla="*/ 23 h 27"/>
                <a:gd name="T22" fmla="*/ 4 w 22"/>
                <a:gd name="T23" fmla="*/ 27 h 27"/>
                <a:gd name="T24" fmla="*/ 6 w 22"/>
                <a:gd name="T25" fmla="*/ 23 h 27"/>
                <a:gd name="T26" fmla="*/ 10 w 22"/>
                <a:gd name="T27" fmla="*/ 26 h 27"/>
                <a:gd name="T28" fmla="*/ 20 w 22"/>
                <a:gd name="T29" fmla="*/ 24 h 27"/>
                <a:gd name="T30" fmla="*/ 21 w 22"/>
                <a:gd name="T31" fmla="*/ 19 h 27"/>
                <a:gd name="T32" fmla="*/ 21 w 22"/>
                <a:gd name="T3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7">
                  <a:moveTo>
                    <a:pt x="21" y="19"/>
                  </a:moveTo>
                  <a:cubicBezTo>
                    <a:pt x="22" y="18"/>
                    <a:pt x="21" y="18"/>
                    <a:pt x="20" y="17"/>
                  </a:cubicBezTo>
                  <a:cubicBezTo>
                    <a:pt x="19" y="16"/>
                    <a:pt x="19" y="15"/>
                    <a:pt x="19" y="13"/>
                  </a:cubicBezTo>
                  <a:cubicBezTo>
                    <a:pt x="21" y="10"/>
                    <a:pt x="18" y="10"/>
                    <a:pt x="15" y="10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3" y="6"/>
                    <a:pt x="12" y="7"/>
                    <a:pt x="12" y="5"/>
                  </a:cubicBezTo>
                  <a:cubicBezTo>
                    <a:pt x="11" y="2"/>
                    <a:pt x="9" y="0"/>
                    <a:pt x="5" y="1"/>
                  </a:cubicBezTo>
                  <a:cubicBezTo>
                    <a:pt x="2" y="2"/>
                    <a:pt x="2" y="2"/>
                    <a:pt x="2" y="4"/>
                  </a:cubicBezTo>
                  <a:cubicBezTo>
                    <a:pt x="3" y="7"/>
                    <a:pt x="4" y="10"/>
                    <a:pt x="4" y="14"/>
                  </a:cubicBezTo>
                  <a:cubicBezTo>
                    <a:pt x="5" y="17"/>
                    <a:pt x="2" y="16"/>
                    <a:pt x="1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0" y="25"/>
                    <a:pt x="3" y="26"/>
                    <a:pt x="4" y="27"/>
                  </a:cubicBezTo>
                  <a:cubicBezTo>
                    <a:pt x="4" y="26"/>
                    <a:pt x="4" y="23"/>
                    <a:pt x="6" y="23"/>
                  </a:cubicBezTo>
                  <a:cubicBezTo>
                    <a:pt x="8" y="23"/>
                    <a:pt x="9" y="24"/>
                    <a:pt x="10" y="26"/>
                  </a:cubicBezTo>
                  <a:cubicBezTo>
                    <a:pt x="11" y="26"/>
                    <a:pt x="18" y="24"/>
                    <a:pt x="20" y="24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0" y="20"/>
                    <a:pt x="21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670">
              <a:extLst>
                <a:ext uri="{FF2B5EF4-FFF2-40B4-BE49-F238E27FC236}">
                  <a16:creationId xmlns:a16="http://schemas.microsoft.com/office/drawing/2014/main" id="{E1E7DBC3-47DB-9B4E-BB90-4E850C580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8307" y="5538253"/>
              <a:ext cx="280830" cy="161574"/>
            </a:xfrm>
            <a:custGeom>
              <a:avLst/>
              <a:gdLst>
                <a:gd name="T0" fmla="*/ 30 w 35"/>
                <a:gd name="T1" fmla="*/ 3 h 19"/>
                <a:gd name="T2" fmla="*/ 24 w 35"/>
                <a:gd name="T3" fmla="*/ 1 h 19"/>
                <a:gd name="T4" fmla="*/ 19 w 35"/>
                <a:gd name="T5" fmla="*/ 4 h 19"/>
                <a:gd name="T6" fmla="*/ 15 w 35"/>
                <a:gd name="T7" fmla="*/ 4 h 19"/>
                <a:gd name="T8" fmla="*/ 13 w 35"/>
                <a:gd name="T9" fmla="*/ 6 h 19"/>
                <a:gd name="T10" fmla="*/ 5 w 35"/>
                <a:gd name="T11" fmla="*/ 4 h 19"/>
                <a:gd name="T12" fmla="*/ 5 w 35"/>
                <a:gd name="T13" fmla="*/ 7 h 19"/>
                <a:gd name="T14" fmla="*/ 3 w 35"/>
                <a:gd name="T15" fmla="*/ 8 h 19"/>
                <a:gd name="T16" fmla="*/ 3 w 35"/>
                <a:gd name="T17" fmla="*/ 15 h 19"/>
                <a:gd name="T18" fmla="*/ 11 w 35"/>
                <a:gd name="T19" fmla="*/ 19 h 19"/>
                <a:gd name="T20" fmla="*/ 21 w 35"/>
                <a:gd name="T21" fmla="*/ 17 h 19"/>
                <a:gd name="T22" fmla="*/ 25 w 35"/>
                <a:gd name="T23" fmla="*/ 15 h 19"/>
                <a:gd name="T24" fmla="*/ 29 w 35"/>
                <a:gd name="T25" fmla="*/ 9 h 19"/>
                <a:gd name="T26" fmla="*/ 33 w 35"/>
                <a:gd name="T27" fmla="*/ 6 h 19"/>
                <a:gd name="T28" fmla="*/ 30 w 35"/>
                <a:gd name="T29" fmla="*/ 3 h 19"/>
                <a:gd name="T30" fmla="*/ 30 w 35"/>
                <a:gd name="T3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19">
                  <a:moveTo>
                    <a:pt x="30" y="3"/>
                  </a:moveTo>
                  <a:cubicBezTo>
                    <a:pt x="30" y="2"/>
                    <a:pt x="25" y="2"/>
                    <a:pt x="24" y="1"/>
                  </a:cubicBezTo>
                  <a:cubicBezTo>
                    <a:pt x="20" y="0"/>
                    <a:pt x="22" y="4"/>
                    <a:pt x="19" y="4"/>
                  </a:cubicBezTo>
                  <a:cubicBezTo>
                    <a:pt x="18" y="3"/>
                    <a:pt x="17" y="4"/>
                    <a:pt x="15" y="4"/>
                  </a:cubicBezTo>
                  <a:cubicBezTo>
                    <a:pt x="14" y="4"/>
                    <a:pt x="14" y="6"/>
                    <a:pt x="13" y="6"/>
                  </a:cubicBezTo>
                  <a:cubicBezTo>
                    <a:pt x="9" y="8"/>
                    <a:pt x="7" y="6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8"/>
                    <a:pt x="3" y="6"/>
                    <a:pt x="3" y="8"/>
                  </a:cubicBezTo>
                  <a:cubicBezTo>
                    <a:pt x="3" y="11"/>
                    <a:pt x="0" y="13"/>
                    <a:pt x="3" y="15"/>
                  </a:cubicBezTo>
                  <a:cubicBezTo>
                    <a:pt x="5" y="17"/>
                    <a:pt x="8" y="19"/>
                    <a:pt x="11" y="19"/>
                  </a:cubicBezTo>
                  <a:cubicBezTo>
                    <a:pt x="15" y="19"/>
                    <a:pt x="17" y="16"/>
                    <a:pt x="21" y="17"/>
                  </a:cubicBezTo>
                  <a:cubicBezTo>
                    <a:pt x="21" y="16"/>
                    <a:pt x="24" y="16"/>
                    <a:pt x="25" y="15"/>
                  </a:cubicBezTo>
                  <a:cubicBezTo>
                    <a:pt x="26" y="13"/>
                    <a:pt x="27" y="11"/>
                    <a:pt x="29" y="9"/>
                  </a:cubicBezTo>
                  <a:cubicBezTo>
                    <a:pt x="30" y="7"/>
                    <a:pt x="31" y="7"/>
                    <a:pt x="33" y="6"/>
                  </a:cubicBezTo>
                  <a:cubicBezTo>
                    <a:pt x="35" y="4"/>
                    <a:pt x="30" y="4"/>
                    <a:pt x="30" y="3"/>
                  </a:cubicBezTo>
                  <a:cubicBezTo>
                    <a:pt x="30" y="3"/>
                    <a:pt x="30" y="4"/>
                    <a:pt x="3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671">
              <a:extLst>
                <a:ext uri="{FF2B5EF4-FFF2-40B4-BE49-F238E27FC236}">
                  <a16:creationId xmlns:a16="http://schemas.microsoft.com/office/drawing/2014/main" id="{A7755AB7-47FF-4048-B490-1F6BF3467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9167" y="5901789"/>
              <a:ext cx="248111" cy="271210"/>
            </a:xfrm>
            <a:custGeom>
              <a:avLst/>
              <a:gdLst>
                <a:gd name="T0" fmla="*/ 31 w 31"/>
                <a:gd name="T1" fmla="*/ 0 h 32"/>
                <a:gd name="T2" fmla="*/ 23 w 31"/>
                <a:gd name="T3" fmla="*/ 3 h 32"/>
                <a:gd name="T4" fmla="*/ 13 w 31"/>
                <a:gd name="T5" fmla="*/ 2 h 32"/>
                <a:gd name="T6" fmla="*/ 9 w 31"/>
                <a:gd name="T7" fmla="*/ 4 h 32"/>
                <a:gd name="T8" fmla="*/ 6 w 31"/>
                <a:gd name="T9" fmla="*/ 5 h 32"/>
                <a:gd name="T10" fmla="*/ 4 w 31"/>
                <a:gd name="T11" fmla="*/ 8 h 32"/>
                <a:gd name="T12" fmla="*/ 2 w 31"/>
                <a:gd name="T13" fmla="*/ 11 h 32"/>
                <a:gd name="T14" fmla="*/ 2 w 31"/>
                <a:gd name="T15" fmla="*/ 15 h 32"/>
                <a:gd name="T16" fmla="*/ 4 w 31"/>
                <a:gd name="T17" fmla="*/ 17 h 32"/>
                <a:gd name="T18" fmla="*/ 5 w 31"/>
                <a:gd name="T19" fmla="*/ 22 h 32"/>
                <a:gd name="T20" fmla="*/ 6 w 31"/>
                <a:gd name="T21" fmla="*/ 25 h 32"/>
                <a:gd name="T22" fmla="*/ 7 w 31"/>
                <a:gd name="T23" fmla="*/ 28 h 32"/>
                <a:gd name="T24" fmla="*/ 8 w 31"/>
                <a:gd name="T25" fmla="*/ 29 h 32"/>
                <a:gd name="T26" fmla="*/ 10 w 31"/>
                <a:gd name="T27" fmla="*/ 31 h 32"/>
                <a:gd name="T28" fmla="*/ 12 w 31"/>
                <a:gd name="T29" fmla="*/ 30 h 32"/>
                <a:gd name="T30" fmla="*/ 13 w 31"/>
                <a:gd name="T31" fmla="*/ 31 h 32"/>
                <a:gd name="T32" fmla="*/ 13 w 31"/>
                <a:gd name="T33" fmla="*/ 26 h 32"/>
                <a:gd name="T34" fmla="*/ 17 w 31"/>
                <a:gd name="T35" fmla="*/ 26 h 32"/>
                <a:gd name="T36" fmla="*/ 14 w 31"/>
                <a:gd name="T37" fmla="*/ 23 h 32"/>
                <a:gd name="T38" fmla="*/ 17 w 31"/>
                <a:gd name="T39" fmla="*/ 24 h 32"/>
                <a:gd name="T40" fmla="*/ 18 w 31"/>
                <a:gd name="T41" fmla="*/ 22 h 32"/>
                <a:gd name="T42" fmla="*/ 21 w 31"/>
                <a:gd name="T43" fmla="*/ 23 h 32"/>
                <a:gd name="T44" fmla="*/ 19 w 31"/>
                <a:gd name="T45" fmla="*/ 19 h 32"/>
                <a:gd name="T46" fmla="*/ 15 w 31"/>
                <a:gd name="T47" fmla="*/ 17 h 32"/>
                <a:gd name="T48" fmla="*/ 15 w 31"/>
                <a:gd name="T49" fmla="*/ 16 h 32"/>
                <a:gd name="T50" fmla="*/ 11 w 31"/>
                <a:gd name="T51" fmla="*/ 10 h 32"/>
                <a:gd name="T52" fmla="*/ 16 w 31"/>
                <a:gd name="T53" fmla="*/ 11 h 32"/>
                <a:gd name="T54" fmla="*/ 16 w 31"/>
                <a:gd name="T55" fmla="*/ 10 h 32"/>
                <a:gd name="T56" fmla="*/ 18 w 31"/>
                <a:gd name="T57" fmla="*/ 11 h 32"/>
                <a:gd name="T58" fmla="*/ 17 w 31"/>
                <a:gd name="T59" fmla="*/ 9 h 32"/>
                <a:gd name="T60" fmla="*/ 21 w 31"/>
                <a:gd name="T61" fmla="*/ 10 h 32"/>
                <a:gd name="T62" fmla="*/ 17 w 31"/>
                <a:gd name="T63" fmla="*/ 7 h 32"/>
                <a:gd name="T64" fmla="*/ 22 w 31"/>
                <a:gd name="T65" fmla="*/ 5 h 32"/>
                <a:gd name="T66" fmla="*/ 21 w 31"/>
                <a:gd name="T67" fmla="*/ 7 h 32"/>
                <a:gd name="T68" fmla="*/ 25 w 31"/>
                <a:gd name="T69" fmla="*/ 5 h 32"/>
                <a:gd name="T70" fmla="*/ 29 w 31"/>
                <a:gd name="T71" fmla="*/ 7 h 32"/>
                <a:gd name="T72" fmla="*/ 31 w 31"/>
                <a:gd name="T7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31" y="0"/>
                  </a:moveTo>
                  <a:cubicBezTo>
                    <a:pt x="28" y="2"/>
                    <a:pt x="27" y="4"/>
                    <a:pt x="23" y="3"/>
                  </a:cubicBezTo>
                  <a:cubicBezTo>
                    <a:pt x="21" y="2"/>
                    <a:pt x="15" y="1"/>
                    <a:pt x="13" y="2"/>
                  </a:cubicBezTo>
                  <a:cubicBezTo>
                    <a:pt x="13" y="5"/>
                    <a:pt x="10" y="3"/>
                    <a:pt x="9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3" y="9"/>
                    <a:pt x="3" y="10"/>
                    <a:pt x="2" y="11"/>
                  </a:cubicBezTo>
                  <a:cubicBezTo>
                    <a:pt x="0" y="13"/>
                    <a:pt x="0" y="13"/>
                    <a:pt x="2" y="15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4" y="19"/>
                    <a:pt x="4" y="20"/>
                    <a:pt x="5" y="22"/>
                  </a:cubicBezTo>
                  <a:cubicBezTo>
                    <a:pt x="5" y="23"/>
                    <a:pt x="5" y="24"/>
                    <a:pt x="6" y="25"/>
                  </a:cubicBezTo>
                  <a:cubicBezTo>
                    <a:pt x="8" y="26"/>
                    <a:pt x="6" y="27"/>
                    <a:pt x="7" y="28"/>
                  </a:cubicBezTo>
                  <a:cubicBezTo>
                    <a:pt x="7" y="30"/>
                    <a:pt x="8" y="29"/>
                    <a:pt x="8" y="29"/>
                  </a:cubicBezTo>
                  <a:cubicBezTo>
                    <a:pt x="10" y="29"/>
                    <a:pt x="10" y="30"/>
                    <a:pt x="10" y="31"/>
                  </a:cubicBezTo>
                  <a:cubicBezTo>
                    <a:pt x="11" y="31"/>
                    <a:pt x="12" y="30"/>
                    <a:pt x="12" y="30"/>
                  </a:cubicBezTo>
                  <a:cubicBezTo>
                    <a:pt x="13" y="29"/>
                    <a:pt x="13" y="31"/>
                    <a:pt x="13" y="31"/>
                  </a:cubicBezTo>
                  <a:cubicBezTo>
                    <a:pt x="14" y="32"/>
                    <a:pt x="13" y="25"/>
                    <a:pt x="13" y="26"/>
                  </a:cubicBezTo>
                  <a:cubicBezTo>
                    <a:pt x="13" y="25"/>
                    <a:pt x="16" y="26"/>
                    <a:pt x="17" y="26"/>
                  </a:cubicBezTo>
                  <a:cubicBezTo>
                    <a:pt x="17" y="25"/>
                    <a:pt x="14" y="24"/>
                    <a:pt x="14" y="23"/>
                  </a:cubicBezTo>
                  <a:cubicBezTo>
                    <a:pt x="15" y="21"/>
                    <a:pt x="17" y="23"/>
                    <a:pt x="17" y="24"/>
                  </a:cubicBezTo>
                  <a:cubicBezTo>
                    <a:pt x="19" y="25"/>
                    <a:pt x="18" y="23"/>
                    <a:pt x="18" y="22"/>
                  </a:cubicBezTo>
                  <a:cubicBezTo>
                    <a:pt x="18" y="21"/>
                    <a:pt x="21" y="23"/>
                    <a:pt x="21" y="23"/>
                  </a:cubicBezTo>
                  <a:cubicBezTo>
                    <a:pt x="21" y="22"/>
                    <a:pt x="19" y="19"/>
                    <a:pt x="19" y="19"/>
                  </a:cubicBezTo>
                  <a:cubicBezTo>
                    <a:pt x="18" y="18"/>
                    <a:pt x="16" y="18"/>
                    <a:pt x="15" y="17"/>
                  </a:cubicBezTo>
                  <a:cubicBezTo>
                    <a:pt x="15" y="17"/>
                    <a:pt x="15" y="15"/>
                    <a:pt x="15" y="16"/>
                  </a:cubicBezTo>
                  <a:cubicBezTo>
                    <a:pt x="14" y="14"/>
                    <a:pt x="11" y="12"/>
                    <a:pt x="11" y="10"/>
                  </a:cubicBezTo>
                  <a:cubicBezTo>
                    <a:pt x="12" y="6"/>
                    <a:pt x="15" y="10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8" y="10"/>
                    <a:pt x="18" y="11"/>
                  </a:cubicBezTo>
                  <a:cubicBezTo>
                    <a:pt x="18" y="11"/>
                    <a:pt x="17" y="9"/>
                    <a:pt x="17" y="9"/>
                  </a:cubicBezTo>
                  <a:cubicBezTo>
                    <a:pt x="18" y="9"/>
                    <a:pt x="20" y="10"/>
                    <a:pt x="21" y="10"/>
                  </a:cubicBezTo>
                  <a:cubicBezTo>
                    <a:pt x="21" y="9"/>
                    <a:pt x="17" y="9"/>
                    <a:pt x="17" y="7"/>
                  </a:cubicBezTo>
                  <a:cubicBezTo>
                    <a:pt x="17" y="7"/>
                    <a:pt x="21" y="5"/>
                    <a:pt x="22" y="5"/>
                  </a:cubicBezTo>
                  <a:cubicBezTo>
                    <a:pt x="22" y="5"/>
                    <a:pt x="21" y="7"/>
                    <a:pt x="21" y="7"/>
                  </a:cubicBezTo>
                  <a:cubicBezTo>
                    <a:pt x="21" y="7"/>
                    <a:pt x="24" y="5"/>
                    <a:pt x="25" y="5"/>
                  </a:cubicBezTo>
                  <a:cubicBezTo>
                    <a:pt x="26" y="5"/>
                    <a:pt x="27" y="6"/>
                    <a:pt x="29" y="7"/>
                  </a:cubicBezTo>
                  <a:cubicBezTo>
                    <a:pt x="30" y="5"/>
                    <a:pt x="31" y="2"/>
                    <a:pt x="3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672">
              <a:extLst>
                <a:ext uri="{FF2B5EF4-FFF2-40B4-BE49-F238E27FC236}">
                  <a16:creationId xmlns:a16="http://schemas.microsoft.com/office/drawing/2014/main" id="{56CA37C7-06AA-B340-A052-ABB5A2C4D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2740" y="5887360"/>
              <a:ext cx="119965" cy="83670"/>
            </a:xfrm>
            <a:custGeom>
              <a:avLst/>
              <a:gdLst>
                <a:gd name="T0" fmla="*/ 15 w 15"/>
                <a:gd name="T1" fmla="*/ 6 h 10"/>
                <a:gd name="T2" fmla="*/ 10 w 15"/>
                <a:gd name="T3" fmla="*/ 1 h 10"/>
                <a:gd name="T4" fmla="*/ 2 w 15"/>
                <a:gd name="T5" fmla="*/ 5 h 10"/>
                <a:gd name="T6" fmla="*/ 1 w 15"/>
                <a:gd name="T7" fmla="*/ 9 h 10"/>
                <a:gd name="T8" fmla="*/ 6 w 15"/>
                <a:gd name="T9" fmla="*/ 9 h 10"/>
                <a:gd name="T10" fmla="*/ 11 w 15"/>
                <a:gd name="T11" fmla="*/ 7 h 10"/>
                <a:gd name="T12" fmla="*/ 15 w 15"/>
                <a:gd name="T13" fmla="*/ 6 h 10"/>
                <a:gd name="T14" fmla="*/ 15 w 15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15" y="6"/>
                  </a:moveTo>
                  <a:cubicBezTo>
                    <a:pt x="13" y="4"/>
                    <a:pt x="10" y="4"/>
                    <a:pt x="10" y="1"/>
                  </a:cubicBezTo>
                  <a:cubicBezTo>
                    <a:pt x="5" y="0"/>
                    <a:pt x="4" y="0"/>
                    <a:pt x="2" y="5"/>
                  </a:cubicBezTo>
                  <a:cubicBezTo>
                    <a:pt x="2" y="6"/>
                    <a:pt x="0" y="9"/>
                    <a:pt x="1" y="9"/>
                  </a:cubicBezTo>
                  <a:cubicBezTo>
                    <a:pt x="3" y="10"/>
                    <a:pt x="5" y="10"/>
                    <a:pt x="6" y="9"/>
                  </a:cubicBezTo>
                  <a:cubicBezTo>
                    <a:pt x="8" y="8"/>
                    <a:pt x="9" y="7"/>
                    <a:pt x="11" y="7"/>
                  </a:cubicBezTo>
                  <a:cubicBezTo>
                    <a:pt x="11" y="7"/>
                    <a:pt x="15" y="7"/>
                    <a:pt x="15" y="6"/>
                  </a:cubicBezTo>
                  <a:cubicBezTo>
                    <a:pt x="14" y="6"/>
                    <a:pt x="15" y="7"/>
                    <a:pt x="15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673">
              <a:extLst>
                <a:ext uri="{FF2B5EF4-FFF2-40B4-BE49-F238E27FC236}">
                  <a16:creationId xmlns:a16="http://schemas.microsoft.com/office/drawing/2014/main" id="{171843F6-7378-7842-9F1F-F3C5787BF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6452" y="5861396"/>
              <a:ext cx="70889" cy="152919"/>
            </a:xfrm>
            <a:custGeom>
              <a:avLst/>
              <a:gdLst>
                <a:gd name="T0" fmla="*/ 6 w 9"/>
                <a:gd name="T1" fmla="*/ 16 h 18"/>
                <a:gd name="T2" fmla="*/ 7 w 9"/>
                <a:gd name="T3" fmla="*/ 11 h 18"/>
                <a:gd name="T4" fmla="*/ 6 w 9"/>
                <a:gd name="T5" fmla="*/ 6 h 18"/>
                <a:gd name="T6" fmla="*/ 7 w 9"/>
                <a:gd name="T7" fmla="*/ 4 h 18"/>
                <a:gd name="T8" fmla="*/ 3 w 9"/>
                <a:gd name="T9" fmla="*/ 1 h 18"/>
                <a:gd name="T10" fmla="*/ 0 w 9"/>
                <a:gd name="T11" fmla="*/ 9 h 18"/>
                <a:gd name="T12" fmla="*/ 4 w 9"/>
                <a:gd name="T13" fmla="*/ 18 h 18"/>
                <a:gd name="T14" fmla="*/ 6 w 9"/>
                <a:gd name="T15" fmla="*/ 16 h 18"/>
                <a:gd name="T16" fmla="*/ 6 w 9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6" y="16"/>
                  </a:moveTo>
                  <a:cubicBezTo>
                    <a:pt x="7" y="14"/>
                    <a:pt x="9" y="12"/>
                    <a:pt x="7" y="11"/>
                  </a:cubicBezTo>
                  <a:cubicBezTo>
                    <a:pt x="6" y="10"/>
                    <a:pt x="5" y="8"/>
                    <a:pt x="6" y="6"/>
                  </a:cubicBezTo>
                  <a:cubicBezTo>
                    <a:pt x="6" y="6"/>
                    <a:pt x="7" y="4"/>
                    <a:pt x="7" y="4"/>
                  </a:cubicBezTo>
                  <a:cubicBezTo>
                    <a:pt x="6" y="3"/>
                    <a:pt x="4" y="1"/>
                    <a:pt x="3" y="1"/>
                  </a:cubicBezTo>
                  <a:cubicBezTo>
                    <a:pt x="0" y="0"/>
                    <a:pt x="0" y="7"/>
                    <a:pt x="0" y="9"/>
                  </a:cubicBezTo>
                  <a:cubicBezTo>
                    <a:pt x="0" y="13"/>
                    <a:pt x="2" y="15"/>
                    <a:pt x="4" y="18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7" y="14"/>
                    <a:pt x="6" y="16"/>
                    <a:pt x="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Freeform 674">
              <a:extLst>
                <a:ext uri="{FF2B5EF4-FFF2-40B4-BE49-F238E27FC236}">
                  <a16:creationId xmlns:a16="http://schemas.microsoft.com/office/drawing/2014/main" id="{3EDC1031-36F6-EA4C-B93F-64B2D9407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878707"/>
              <a:ext cx="103605" cy="75018"/>
            </a:xfrm>
            <a:custGeom>
              <a:avLst/>
              <a:gdLst>
                <a:gd name="T0" fmla="*/ 11 w 13"/>
                <a:gd name="T1" fmla="*/ 0 h 9"/>
                <a:gd name="T2" fmla="*/ 2 w 13"/>
                <a:gd name="T3" fmla="*/ 2 h 9"/>
                <a:gd name="T4" fmla="*/ 3 w 13"/>
                <a:gd name="T5" fmla="*/ 9 h 9"/>
                <a:gd name="T6" fmla="*/ 7 w 13"/>
                <a:gd name="T7" fmla="*/ 8 h 9"/>
                <a:gd name="T8" fmla="*/ 10 w 13"/>
                <a:gd name="T9" fmla="*/ 7 h 9"/>
                <a:gd name="T10" fmla="*/ 11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1" y="0"/>
                  </a:moveTo>
                  <a:cubicBezTo>
                    <a:pt x="9" y="0"/>
                    <a:pt x="2" y="0"/>
                    <a:pt x="2" y="2"/>
                  </a:cubicBezTo>
                  <a:cubicBezTo>
                    <a:pt x="0" y="4"/>
                    <a:pt x="0" y="8"/>
                    <a:pt x="3" y="9"/>
                  </a:cubicBezTo>
                  <a:cubicBezTo>
                    <a:pt x="4" y="8"/>
                    <a:pt x="6" y="9"/>
                    <a:pt x="7" y="8"/>
                  </a:cubicBezTo>
                  <a:cubicBezTo>
                    <a:pt x="8" y="8"/>
                    <a:pt x="9" y="6"/>
                    <a:pt x="10" y="7"/>
                  </a:cubicBezTo>
                  <a:cubicBezTo>
                    <a:pt x="13" y="9"/>
                    <a:pt x="11" y="1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675">
              <a:extLst>
                <a:ext uri="{FF2B5EF4-FFF2-40B4-BE49-F238E27FC236}">
                  <a16:creationId xmlns:a16="http://schemas.microsoft.com/office/drawing/2014/main" id="{DDFB7BC3-1717-194C-80FF-28BB293C5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5275" y="5927753"/>
              <a:ext cx="152684" cy="135605"/>
            </a:xfrm>
            <a:custGeom>
              <a:avLst/>
              <a:gdLst>
                <a:gd name="T0" fmla="*/ 19 w 19"/>
                <a:gd name="T1" fmla="*/ 14 h 16"/>
                <a:gd name="T2" fmla="*/ 17 w 19"/>
                <a:gd name="T3" fmla="*/ 10 h 16"/>
                <a:gd name="T4" fmla="*/ 16 w 19"/>
                <a:gd name="T5" fmla="*/ 7 h 16"/>
                <a:gd name="T6" fmla="*/ 14 w 19"/>
                <a:gd name="T7" fmla="*/ 3 h 16"/>
                <a:gd name="T8" fmla="*/ 12 w 19"/>
                <a:gd name="T9" fmla="*/ 0 h 16"/>
                <a:gd name="T10" fmla="*/ 6 w 19"/>
                <a:gd name="T11" fmla="*/ 6 h 16"/>
                <a:gd name="T12" fmla="*/ 9 w 19"/>
                <a:gd name="T13" fmla="*/ 9 h 16"/>
                <a:gd name="T14" fmla="*/ 12 w 19"/>
                <a:gd name="T15" fmla="*/ 11 h 16"/>
                <a:gd name="T16" fmla="*/ 16 w 19"/>
                <a:gd name="T17" fmla="*/ 13 h 16"/>
                <a:gd name="T18" fmla="*/ 19 w 19"/>
                <a:gd name="T19" fmla="*/ 14 h 16"/>
                <a:gd name="T20" fmla="*/ 19 w 19"/>
                <a:gd name="T2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6">
                  <a:moveTo>
                    <a:pt x="19" y="14"/>
                  </a:moveTo>
                  <a:cubicBezTo>
                    <a:pt x="19" y="12"/>
                    <a:pt x="19" y="11"/>
                    <a:pt x="17" y="10"/>
                  </a:cubicBezTo>
                  <a:cubicBezTo>
                    <a:pt x="15" y="9"/>
                    <a:pt x="17" y="8"/>
                    <a:pt x="16" y="7"/>
                  </a:cubicBezTo>
                  <a:cubicBezTo>
                    <a:pt x="15" y="5"/>
                    <a:pt x="14" y="6"/>
                    <a:pt x="14" y="3"/>
                  </a:cubicBezTo>
                  <a:cubicBezTo>
                    <a:pt x="14" y="3"/>
                    <a:pt x="11" y="1"/>
                    <a:pt x="12" y="0"/>
                  </a:cubicBezTo>
                  <a:cubicBezTo>
                    <a:pt x="9" y="0"/>
                    <a:pt x="0" y="1"/>
                    <a:pt x="6" y="6"/>
                  </a:cubicBezTo>
                  <a:cubicBezTo>
                    <a:pt x="7" y="7"/>
                    <a:pt x="8" y="8"/>
                    <a:pt x="9" y="9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4" y="11"/>
                    <a:pt x="16" y="11"/>
                    <a:pt x="16" y="13"/>
                  </a:cubicBezTo>
                  <a:cubicBezTo>
                    <a:pt x="17" y="14"/>
                    <a:pt x="18" y="16"/>
                    <a:pt x="19" y="14"/>
                  </a:cubicBezTo>
                  <a:cubicBezTo>
                    <a:pt x="19" y="13"/>
                    <a:pt x="18" y="15"/>
                    <a:pt x="19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676">
              <a:extLst>
                <a:ext uri="{FF2B5EF4-FFF2-40B4-BE49-F238E27FC236}">
                  <a16:creationId xmlns:a16="http://schemas.microsoft.com/office/drawing/2014/main" id="{939B44A6-5D7A-614A-992E-09000F6D6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2531" y="5996999"/>
              <a:ext cx="790679" cy="709761"/>
            </a:xfrm>
            <a:custGeom>
              <a:avLst/>
              <a:gdLst>
                <a:gd name="T0" fmla="*/ 95 w 99"/>
                <a:gd name="T1" fmla="*/ 73 h 84"/>
                <a:gd name="T2" fmla="*/ 93 w 99"/>
                <a:gd name="T3" fmla="*/ 68 h 84"/>
                <a:gd name="T4" fmla="*/ 90 w 99"/>
                <a:gd name="T5" fmla="*/ 65 h 84"/>
                <a:gd name="T6" fmla="*/ 86 w 99"/>
                <a:gd name="T7" fmla="*/ 60 h 84"/>
                <a:gd name="T8" fmla="*/ 87 w 99"/>
                <a:gd name="T9" fmla="*/ 55 h 84"/>
                <a:gd name="T10" fmla="*/ 89 w 99"/>
                <a:gd name="T11" fmla="*/ 50 h 84"/>
                <a:gd name="T12" fmla="*/ 84 w 99"/>
                <a:gd name="T13" fmla="*/ 49 h 84"/>
                <a:gd name="T14" fmla="*/ 84 w 99"/>
                <a:gd name="T15" fmla="*/ 46 h 84"/>
                <a:gd name="T16" fmla="*/ 84 w 99"/>
                <a:gd name="T17" fmla="*/ 40 h 84"/>
                <a:gd name="T18" fmla="*/ 82 w 99"/>
                <a:gd name="T19" fmla="*/ 36 h 84"/>
                <a:gd name="T20" fmla="*/ 85 w 99"/>
                <a:gd name="T21" fmla="*/ 31 h 84"/>
                <a:gd name="T22" fmla="*/ 86 w 99"/>
                <a:gd name="T23" fmla="*/ 20 h 84"/>
                <a:gd name="T24" fmla="*/ 79 w 99"/>
                <a:gd name="T25" fmla="*/ 18 h 84"/>
                <a:gd name="T26" fmla="*/ 76 w 99"/>
                <a:gd name="T27" fmla="*/ 15 h 84"/>
                <a:gd name="T28" fmla="*/ 71 w 99"/>
                <a:gd name="T29" fmla="*/ 13 h 84"/>
                <a:gd name="T30" fmla="*/ 66 w 99"/>
                <a:gd name="T31" fmla="*/ 12 h 84"/>
                <a:gd name="T32" fmla="*/ 61 w 99"/>
                <a:gd name="T33" fmla="*/ 11 h 84"/>
                <a:gd name="T34" fmla="*/ 57 w 99"/>
                <a:gd name="T35" fmla="*/ 12 h 84"/>
                <a:gd name="T36" fmla="*/ 53 w 99"/>
                <a:gd name="T37" fmla="*/ 15 h 84"/>
                <a:gd name="T38" fmla="*/ 49 w 99"/>
                <a:gd name="T39" fmla="*/ 17 h 84"/>
                <a:gd name="T40" fmla="*/ 46 w 99"/>
                <a:gd name="T41" fmla="*/ 20 h 84"/>
                <a:gd name="T42" fmla="*/ 33 w 99"/>
                <a:gd name="T43" fmla="*/ 18 h 84"/>
                <a:gd name="T44" fmla="*/ 30 w 99"/>
                <a:gd name="T45" fmla="*/ 16 h 84"/>
                <a:gd name="T46" fmla="*/ 25 w 99"/>
                <a:gd name="T47" fmla="*/ 15 h 84"/>
                <a:gd name="T48" fmla="*/ 24 w 99"/>
                <a:gd name="T49" fmla="*/ 10 h 84"/>
                <a:gd name="T50" fmla="*/ 20 w 99"/>
                <a:gd name="T51" fmla="*/ 5 h 84"/>
                <a:gd name="T52" fmla="*/ 14 w 99"/>
                <a:gd name="T53" fmla="*/ 5 h 84"/>
                <a:gd name="T54" fmla="*/ 11 w 99"/>
                <a:gd name="T55" fmla="*/ 7 h 84"/>
                <a:gd name="T56" fmla="*/ 5 w 99"/>
                <a:gd name="T57" fmla="*/ 4 h 84"/>
                <a:gd name="T58" fmla="*/ 1 w 99"/>
                <a:gd name="T59" fmla="*/ 3 h 84"/>
                <a:gd name="T60" fmla="*/ 0 w 99"/>
                <a:gd name="T61" fmla="*/ 5 h 84"/>
                <a:gd name="T62" fmla="*/ 1 w 99"/>
                <a:gd name="T63" fmla="*/ 8 h 84"/>
                <a:gd name="T64" fmla="*/ 1 w 99"/>
                <a:gd name="T65" fmla="*/ 10 h 84"/>
                <a:gd name="T66" fmla="*/ 1 w 99"/>
                <a:gd name="T67" fmla="*/ 12 h 84"/>
                <a:gd name="T68" fmla="*/ 3 w 99"/>
                <a:gd name="T69" fmla="*/ 14 h 84"/>
                <a:gd name="T70" fmla="*/ 3 w 99"/>
                <a:gd name="T71" fmla="*/ 16 h 84"/>
                <a:gd name="T72" fmla="*/ 5 w 99"/>
                <a:gd name="T73" fmla="*/ 21 h 84"/>
                <a:gd name="T74" fmla="*/ 8 w 99"/>
                <a:gd name="T75" fmla="*/ 24 h 84"/>
                <a:gd name="T76" fmla="*/ 10 w 99"/>
                <a:gd name="T77" fmla="*/ 25 h 84"/>
                <a:gd name="T78" fmla="*/ 8 w 99"/>
                <a:gd name="T79" fmla="*/ 37 h 84"/>
                <a:gd name="T80" fmla="*/ 12 w 99"/>
                <a:gd name="T81" fmla="*/ 41 h 84"/>
                <a:gd name="T82" fmla="*/ 18 w 99"/>
                <a:gd name="T83" fmla="*/ 47 h 84"/>
                <a:gd name="T84" fmla="*/ 17 w 99"/>
                <a:gd name="T85" fmla="*/ 50 h 84"/>
                <a:gd name="T86" fmla="*/ 19 w 99"/>
                <a:gd name="T87" fmla="*/ 52 h 84"/>
                <a:gd name="T88" fmla="*/ 22 w 99"/>
                <a:gd name="T89" fmla="*/ 58 h 84"/>
                <a:gd name="T90" fmla="*/ 24 w 99"/>
                <a:gd name="T91" fmla="*/ 55 h 84"/>
                <a:gd name="T92" fmla="*/ 25 w 99"/>
                <a:gd name="T93" fmla="*/ 56 h 84"/>
                <a:gd name="T94" fmla="*/ 26 w 99"/>
                <a:gd name="T95" fmla="*/ 57 h 84"/>
                <a:gd name="T96" fmla="*/ 30 w 99"/>
                <a:gd name="T97" fmla="*/ 57 h 84"/>
                <a:gd name="T98" fmla="*/ 35 w 99"/>
                <a:gd name="T99" fmla="*/ 66 h 84"/>
                <a:gd name="T100" fmla="*/ 46 w 99"/>
                <a:gd name="T101" fmla="*/ 74 h 84"/>
                <a:gd name="T102" fmla="*/ 52 w 99"/>
                <a:gd name="T103" fmla="*/ 76 h 84"/>
                <a:gd name="T104" fmla="*/ 56 w 99"/>
                <a:gd name="T105" fmla="*/ 75 h 84"/>
                <a:gd name="T106" fmla="*/ 56 w 99"/>
                <a:gd name="T107" fmla="*/ 76 h 84"/>
                <a:gd name="T108" fmla="*/ 61 w 99"/>
                <a:gd name="T109" fmla="*/ 73 h 84"/>
                <a:gd name="T110" fmla="*/ 60 w 99"/>
                <a:gd name="T111" fmla="*/ 73 h 84"/>
                <a:gd name="T112" fmla="*/ 62 w 99"/>
                <a:gd name="T113" fmla="*/ 73 h 84"/>
                <a:gd name="T114" fmla="*/ 65 w 99"/>
                <a:gd name="T115" fmla="*/ 77 h 84"/>
                <a:gd name="T116" fmla="*/ 69 w 99"/>
                <a:gd name="T117" fmla="*/ 81 h 84"/>
                <a:gd name="T118" fmla="*/ 88 w 99"/>
                <a:gd name="T119" fmla="*/ 84 h 84"/>
                <a:gd name="T120" fmla="*/ 92 w 99"/>
                <a:gd name="T121" fmla="*/ 77 h 84"/>
                <a:gd name="T122" fmla="*/ 95 w 99"/>
                <a:gd name="T123" fmla="*/ 73 h 84"/>
                <a:gd name="T124" fmla="*/ 95 w 99"/>
                <a:gd name="T125" fmla="*/ 7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84">
                  <a:moveTo>
                    <a:pt x="95" y="73"/>
                  </a:moveTo>
                  <a:cubicBezTo>
                    <a:pt x="93" y="72"/>
                    <a:pt x="94" y="70"/>
                    <a:pt x="93" y="68"/>
                  </a:cubicBezTo>
                  <a:cubicBezTo>
                    <a:pt x="93" y="67"/>
                    <a:pt x="91" y="66"/>
                    <a:pt x="90" y="65"/>
                  </a:cubicBezTo>
                  <a:cubicBezTo>
                    <a:pt x="88" y="64"/>
                    <a:pt x="87" y="62"/>
                    <a:pt x="86" y="60"/>
                  </a:cubicBezTo>
                  <a:cubicBezTo>
                    <a:pt x="84" y="58"/>
                    <a:pt x="85" y="58"/>
                    <a:pt x="87" y="55"/>
                  </a:cubicBezTo>
                  <a:cubicBezTo>
                    <a:pt x="88" y="54"/>
                    <a:pt x="90" y="52"/>
                    <a:pt x="89" y="50"/>
                  </a:cubicBezTo>
                  <a:cubicBezTo>
                    <a:pt x="88" y="49"/>
                    <a:pt x="85" y="49"/>
                    <a:pt x="84" y="49"/>
                  </a:cubicBezTo>
                  <a:cubicBezTo>
                    <a:pt x="83" y="48"/>
                    <a:pt x="84" y="46"/>
                    <a:pt x="84" y="46"/>
                  </a:cubicBezTo>
                  <a:cubicBezTo>
                    <a:pt x="83" y="44"/>
                    <a:pt x="83" y="41"/>
                    <a:pt x="84" y="40"/>
                  </a:cubicBezTo>
                  <a:cubicBezTo>
                    <a:pt x="86" y="38"/>
                    <a:pt x="83" y="37"/>
                    <a:pt x="82" y="36"/>
                  </a:cubicBezTo>
                  <a:cubicBezTo>
                    <a:pt x="82" y="35"/>
                    <a:pt x="84" y="32"/>
                    <a:pt x="85" y="31"/>
                  </a:cubicBezTo>
                  <a:cubicBezTo>
                    <a:pt x="85" y="30"/>
                    <a:pt x="87" y="20"/>
                    <a:pt x="86" y="20"/>
                  </a:cubicBezTo>
                  <a:cubicBezTo>
                    <a:pt x="83" y="20"/>
                    <a:pt x="82" y="20"/>
                    <a:pt x="79" y="18"/>
                  </a:cubicBezTo>
                  <a:cubicBezTo>
                    <a:pt x="78" y="17"/>
                    <a:pt x="77" y="16"/>
                    <a:pt x="76" y="15"/>
                  </a:cubicBezTo>
                  <a:cubicBezTo>
                    <a:pt x="75" y="14"/>
                    <a:pt x="72" y="14"/>
                    <a:pt x="71" y="13"/>
                  </a:cubicBezTo>
                  <a:cubicBezTo>
                    <a:pt x="69" y="13"/>
                    <a:pt x="68" y="13"/>
                    <a:pt x="66" y="12"/>
                  </a:cubicBezTo>
                  <a:cubicBezTo>
                    <a:pt x="65" y="10"/>
                    <a:pt x="63" y="11"/>
                    <a:pt x="61" y="11"/>
                  </a:cubicBezTo>
                  <a:cubicBezTo>
                    <a:pt x="60" y="12"/>
                    <a:pt x="58" y="11"/>
                    <a:pt x="57" y="12"/>
                  </a:cubicBezTo>
                  <a:cubicBezTo>
                    <a:pt x="55" y="12"/>
                    <a:pt x="54" y="14"/>
                    <a:pt x="53" y="15"/>
                  </a:cubicBezTo>
                  <a:cubicBezTo>
                    <a:pt x="52" y="16"/>
                    <a:pt x="49" y="15"/>
                    <a:pt x="49" y="17"/>
                  </a:cubicBezTo>
                  <a:cubicBezTo>
                    <a:pt x="49" y="19"/>
                    <a:pt x="48" y="19"/>
                    <a:pt x="46" y="20"/>
                  </a:cubicBezTo>
                  <a:cubicBezTo>
                    <a:pt x="41" y="21"/>
                    <a:pt x="37" y="21"/>
                    <a:pt x="33" y="18"/>
                  </a:cubicBezTo>
                  <a:cubicBezTo>
                    <a:pt x="32" y="17"/>
                    <a:pt x="31" y="16"/>
                    <a:pt x="30" y="16"/>
                  </a:cubicBezTo>
                  <a:cubicBezTo>
                    <a:pt x="28" y="14"/>
                    <a:pt x="27" y="15"/>
                    <a:pt x="25" y="15"/>
                  </a:cubicBezTo>
                  <a:cubicBezTo>
                    <a:pt x="24" y="14"/>
                    <a:pt x="24" y="11"/>
                    <a:pt x="24" y="10"/>
                  </a:cubicBezTo>
                  <a:cubicBezTo>
                    <a:pt x="21" y="9"/>
                    <a:pt x="20" y="8"/>
                    <a:pt x="20" y="5"/>
                  </a:cubicBezTo>
                  <a:cubicBezTo>
                    <a:pt x="20" y="0"/>
                    <a:pt x="16" y="3"/>
                    <a:pt x="14" y="5"/>
                  </a:cubicBezTo>
                  <a:cubicBezTo>
                    <a:pt x="13" y="6"/>
                    <a:pt x="12" y="7"/>
                    <a:pt x="11" y="7"/>
                  </a:cubicBezTo>
                  <a:cubicBezTo>
                    <a:pt x="9" y="6"/>
                    <a:pt x="6" y="6"/>
                    <a:pt x="5" y="4"/>
                  </a:cubicBezTo>
                  <a:cubicBezTo>
                    <a:pt x="3" y="2"/>
                    <a:pt x="3" y="1"/>
                    <a:pt x="1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10"/>
                    <a:pt x="1" y="10"/>
                  </a:cubicBezTo>
                  <a:cubicBezTo>
                    <a:pt x="1" y="11"/>
                    <a:pt x="0" y="11"/>
                    <a:pt x="1" y="12"/>
                  </a:cubicBezTo>
                  <a:cubicBezTo>
                    <a:pt x="1" y="13"/>
                    <a:pt x="3" y="13"/>
                    <a:pt x="3" y="14"/>
                  </a:cubicBezTo>
                  <a:cubicBezTo>
                    <a:pt x="3" y="15"/>
                    <a:pt x="2" y="16"/>
                    <a:pt x="3" y="16"/>
                  </a:cubicBezTo>
                  <a:cubicBezTo>
                    <a:pt x="4" y="18"/>
                    <a:pt x="4" y="19"/>
                    <a:pt x="5" y="21"/>
                  </a:cubicBezTo>
                  <a:cubicBezTo>
                    <a:pt x="6" y="22"/>
                    <a:pt x="6" y="23"/>
                    <a:pt x="8" y="24"/>
                  </a:cubicBezTo>
                  <a:cubicBezTo>
                    <a:pt x="8" y="24"/>
                    <a:pt x="10" y="25"/>
                    <a:pt x="10" y="25"/>
                  </a:cubicBezTo>
                  <a:cubicBezTo>
                    <a:pt x="11" y="29"/>
                    <a:pt x="2" y="33"/>
                    <a:pt x="8" y="37"/>
                  </a:cubicBezTo>
                  <a:cubicBezTo>
                    <a:pt x="10" y="38"/>
                    <a:pt x="10" y="40"/>
                    <a:pt x="12" y="41"/>
                  </a:cubicBezTo>
                  <a:cubicBezTo>
                    <a:pt x="14" y="43"/>
                    <a:pt x="16" y="44"/>
                    <a:pt x="18" y="47"/>
                  </a:cubicBezTo>
                  <a:cubicBezTo>
                    <a:pt x="18" y="48"/>
                    <a:pt x="17" y="49"/>
                    <a:pt x="17" y="50"/>
                  </a:cubicBezTo>
                  <a:cubicBezTo>
                    <a:pt x="18" y="51"/>
                    <a:pt x="20" y="51"/>
                    <a:pt x="19" y="52"/>
                  </a:cubicBezTo>
                  <a:cubicBezTo>
                    <a:pt x="19" y="55"/>
                    <a:pt x="21" y="56"/>
                    <a:pt x="22" y="58"/>
                  </a:cubicBezTo>
                  <a:cubicBezTo>
                    <a:pt x="24" y="57"/>
                    <a:pt x="23" y="56"/>
                    <a:pt x="24" y="55"/>
                  </a:cubicBezTo>
                  <a:cubicBezTo>
                    <a:pt x="24" y="55"/>
                    <a:pt x="25" y="56"/>
                    <a:pt x="25" y="56"/>
                  </a:cubicBezTo>
                  <a:cubicBezTo>
                    <a:pt x="27" y="56"/>
                    <a:pt x="25" y="56"/>
                    <a:pt x="26" y="57"/>
                  </a:cubicBezTo>
                  <a:cubicBezTo>
                    <a:pt x="27" y="58"/>
                    <a:pt x="28" y="55"/>
                    <a:pt x="30" y="57"/>
                  </a:cubicBezTo>
                  <a:cubicBezTo>
                    <a:pt x="32" y="60"/>
                    <a:pt x="33" y="63"/>
                    <a:pt x="35" y="66"/>
                  </a:cubicBezTo>
                  <a:cubicBezTo>
                    <a:pt x="37" y="69"/>
                    <a:pt x="42" y="72"/>
                    <a:pt x="46" y="74"/>
                  </a:cubicBezTo>
                  <a:cubicBezTo>
                    <a:pt x="48" y="75"/>
                    <a:pt x="50" y="75"/>
                    <a:pt x="52" y="76"/>
                  </a:cubicBezTo>
                  <a:cubicBezTo>
                    <a:pt x="53" y="76"/>
                    <a:pt x="56" y="75"/>
                    <a:pt x="56" y="75"/>
                  </a:cubicBezTo>
                  <a:cubicBezTo>
                    <a:pt x="56" y="75"/>
                    <a:pt x="56" y="76"/>
                    <a:pt x="56" y="76"/>
                  </a:cubicBezTo>
                  <a:cubicBezTo>
                    <a:pt x="57" y="76"/>
                    <a:pt x="60" y="74"/>
                    <a:pt x="61" y="73"/>
                  </a:cubicBezTo>
                  <a:cubicBezTo>
                    <a:pt x="61" y="73"/>
                    <a:pt x="60" y="73"/>
                    <a:pt x="60" y="73"/>
                  </a:cubicBezTo>
                  <a:cubicBezTo>
                    <a:pt x="60" y="72"/>
                    <a:pt x="62" y="73"/>
                    <a:pt x="62" y="73"/>
                  </a:cubicBezTo>
                  <a:cubicBezTo>
                    <a:pt x="64" y="74"/>
                    <a:pt x="64" y="75"/>
                    <a:pt x="65" y="77"/>
                  </a:cubicBezTo>
                  <a:cubicBezTo>
                    <a:pt x="66" y="80"/>
                    <a:pt x="67" y="80"/>
                    <a:pt x="69" y="81"/>
                  </a:cubicBezTo>
                  <a:cubicBezTo>
                    <a:pt x="75" y="82"/>
                    <a:pt x="82" y="83"/>
                    <a:pt x="88" y="84"/>
                  </a:cubicBezTo>
                  <a:cubicBezTo>
                    <a:pt x="88" y="80"/>
                    <a:pt x="89" y="79"/>
                    <a:pt x="92" y="77"/>
                  </a:cubicBezTo>
                  <a:cubicBezTo>
                    <a:pt x="94" y="76"/>
                    <a:pt x="99" y="75"/>
                    <a:pt x="95" y="73"/>
                  </a:cubicBezTo>
                  <a:cubicBezTo>
                    <a:pt x="94" y="72"/>
                    <a:pt x="97" y="74"/>
                    <a:pt x="95" y="7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0" name="Freeform 677">
              <a:extLst>
                <a:ext uri="{FF2B5EF4-FFF2-40B4-BE49-F238E27FC236}">
                  <a16:creationId xmlns:a16="http://schemas.microsoft.com/office/drawing/2014/main" id="{7EFBF786-5AB5-6442-A4FC-B6621E5A1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8889" y="6005655"/>
              <a:ext cx="62710" cy="49050"/>
            </a:xfrm>
            <a:custGeom>
              <a:avLst/>
              <a:gdLst>
                <a:gd name="T0" fmla="*/ 1 w 8"/>
                <a:gd name="T1" fmla="*/ 1 h 6"/>
                <a:gd name="T2" fmla="*/ 3 w 8"/>
                <a:gd name="T3" fmla="*/ 4 h 6"/>
                <a:gd name="T4" fmla="*/ 8 w 8"/>
                <a:gd name="T5" fmla="*/ 6 h 6"/>
                <a:gd name="T6" fmla="*/ 0 w 8"/>
                <a:gd name="T7" fmla="*/ 0 h 6"/>
                <a:gd name="T8" fmla="*/ 1 w 8"/>
                <a:gd name="T9" fmla="*/ 1 h 6"/>
                <a:gd name="T10" fmla="*/ 1 w 8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2" y="1"/>
                    <a:pt x="2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7" y="2"/>
                    <a:pt x="3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0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1" name="Freeform 678">
              <a:extLst>
                <a:ext uri="{FF2B5EF4-FFF2-40B4-BE49-F238E27FC236}">
                  <a16:creationId xmlns:a16="http://schemas.microsoft.com/office/drawing/2014/main" id="{FAF8E970-149D-5040-B41C-B98746114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3487" y="5800803"/>
              <a:ext cx="280830" cy="152919"/>
            </a:xfrm>
            <a:custGeom>
              <a:avLst/>
              <a:gdLst>
                <a:gd name="T0" fmla="*/ 26 w 35"/>
                <a:gd name="T1" fmla="*/ 15 h 18"/>
                <a:gd name="T2" fmla="*/ 30 w 35"/>
                <a:gd name="T3" fmla="*/ 17 h 18"/>
                <a:gd name="T4" fmla="*/ 34 w 35"/>
                <a:gd name="T5" fmla="*/ 17 h 18"/>
                <a:gd name="T6" fmla="*/ 33 w 35"/>
                <a:gd name="T7" fmla="*/ 12 h 18"/>
                <a:gd name="T8" fmla="*/ 30 w 35"/>
                <a:gd name="T9" fmla="*/ 10 h 18"/>
                <a:gd name="T10" fmla="*/ 27 w 35"/>
                <a:gd name="T11" fmla="*/ 7 h 18"/>
                <a:gd name="T12" fmla="*/ 19 w 35"/>
                <a:gd name="T13" fmla="*/ 6 h 18"/>
                <a:gd name="T14" fmla="*/ 9 w 35"/>
                <a:gd name="T15" fmla="*/ 4 h 18"/>
                <a:gd name="T16" fmla="*/ 0 w 35"/>
                <a:gd name="T17" fmla="*/ 2 h 18"/>
                <a:gd name="T18" fmla="*/ 8 w 35"/>
                <a:gd name="T19" fmla="*/ 14 h 18"/>
                <a:gd name="T20" fmla="*/ 18 w 35"/>
                <a:gd name="T21" fmla="*/ 18 h 18"/>
                <a:gd name="T22" fmla="*/ 26 w 35"/>
                <a:gd name="T23" fmla="*/ 15 h 18"/>
                <a:gd name="T24" fmla="*/ 26 w 35"/>
                <a:gd name="T2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8">
                  <a:moveTo>
                    <a:pt x="26" y="15"/>
                  </a:moveTo>
                  <a:cubicBezTo>
                    <a:pt x="27" y="14"/>
                    <a:pt x="29" y="16"/>
                    <a:pt x="30" y="17"/>
                  </a:cubicBezTo>
                  <a:cubicBezTo>
                    <a:pt x="30" y="17"/>
                    <a:pt x="34" y="17"/>
                    <a:pt x="34" y="17"/>
                  </a:cubicBezTo>
                  <a:cubicBezTo>
                    <a:pt x="35" y="16"/>
                    <a:pt x="30" y="12"/>
                    <a:pt x="33" y="12"/>
                  </a:cubicBezTo>
                  <a:cubicBezTo>
                    <a:pt x="32" y="11"/>
                    <a:pt x="30" y="11"/>
                    <a:pt x="30" y="10"/>
                  </a:cubicBezTo>
                  <a:cubicBezTo>
                    <a:pt x="30" y="8"/>
                    <a:pt x="29" y="7"/>
                    <a:pt x="27" y="7"/>
                  </a:cubicBezTo>
                  <a:cubicBezTo>
                    <a:pt x="24" y="7"/>
                    <a:pt x="22" y="8"/>
                    <a:pt x="19" y="6"/>
                  </a:cubicBezTo>
                  <a:cubicBezTo>
                    <a:pt x="16" y="5"/>
                    <a:pt x="13" y="5"/>
                    <a:pt x="9" y="4"/>
                  </a:cubicBezTo>
                  <a:cubicBezTo>
                    <a:pt x="6" y="3"/>
                    <a:pt x="4" y="0"/>
                    <a:pt x="0" y="2"/>
                  </a:cubicBezTo>
                  <a:cubicBezTo>
                    <a:pt x="3" y="6"/>
                    <a:pt x="11" y="7"/>
                    <a:pt x="8" y="14"/>
                  </a:cubicBezTo>
                  <a:cubicBezTo>
                    <a:pt x="11" y="14"/>
                    <a:pt x="18" y="14"/>
                    <a:pt x="18" y="18"/>
                  </a:cubicBezTo>
                  <a:cubicBezTo>
                    <a:pt x="18" y="15"/>
                    <a:pt x="24" y="15"/>
                    <a:pt x="26" y="15"/>
                  </a:cubicBezTo>
                  <a:cubicBezTo>
                    <a:pt x="27" y="14"/>
                    <a:pt x="19" y="15"/>
                    <a:pt x="2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2" name="Freeform 679">
              <a:extLst>
                <a:ext uri="{FF2B5EF4-FFF2-40B4-BE49-F238E27FC236}">
                  <a16:creationId xmlns:a16="http://schemas.microsoft.com/office/drawing/2014/main" id="{FDCFF70B-3845-A340-B2B1-398CF4252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7071" y="5901789"/>
              <a:ext cx="215392" cy="178885"/>
            </a:xfrm>
            <a:custGeom>
              <a:avLst/>
              <a:gdLst>
                <a:gd name="T0" fmla="*/ 8 w 27"/>
                <a:gd name="T1" fmla="*/ 2 h 21"/>
                <a:gd name="T2" fmla="*/ 10 w 27"/>
                <a:gd name="T3" fmla="*/ 5 h 21"/>
                <a:gd name="T4" fmla="*/ 7 w 27"/>
                <a:gd name="T5" fmla="*/ 5 h 21"/>
                <a:gd name="T6" fmla="*/ 4 w 27"/>
                <a:gd name="T7" fmla="*/ 3 h 21"/>
                <a:gd name="T8" fmla="*/ 4 w 27"/>
                <a:gd name="T9" fmla="*/ 7 h 21"/>
                <a:gd name="T10" fmla="*/ 6 w 27"/>
                <a:gd name="T11" fmla="*/ 11 h 21"/>
                <a:gd name="T12" fmla="*/ 8 w 27"/>
                <a:gd name="T13" fmla="*/ 14 h 21"/>
                <a:gd name="T14" fmla="*/ 9 w 27"/>
                <a:gd name="T15" fmla="*/ 17 h 21"/>
                <a:gd name="T16" fmla="*/ 16 w 27"/>
                <a:gd name="T17" fmla="*/ 13 h 21"/>
                <a:gd name="T18" fmla="*/ 17 w 27"/>
                <a:gd name="T19" fmla="*/ 16 h 21"/>
                <a:gd name="T20" fmla="*/ 21 w 27"/>
                <a:gd name="T21" fmla="*/ 21 h 21"/>
                <a:gd name="T22" fmla="*/ 21 w 27"/>
                <a:gd name="T23" fmla="*/ 18 h 21"/>
                <a:gd name="T24" fmla="*/ 23 w 27"/>
                <a:gd name="T25" fmla="*/ 16 h 21"/>
                <a:gd name="T26" fmla="*/ 25 w 27"/>
                <a:gd name="T27" fmla="*/ 11 h 21"/>
                <a:gd name="T28" fmla="*/ 19 w 27"/>
                <a:gd name="T29" fmla="*/ 1 h 21"/>
                <a:gd name="T30" fmla="*/ 12 w 27"/>
                <a:gd name="T31" fmla="*/ 2 h 21"/>
                <a:gd name="T32" fmla="*/ 9 w 27"/>
                <a:gd name="T33" fmla="*/ 0 h 21"/>
                <a:gd name="T34" fmla="*/ 8 w 27"/>
                <a:gd name="T35" fmla="*/ 2 h 21"/>
                <a:gd name="T36" fmla="*/ 8 w 27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1">
                  <a:moveTo>
                    <a:pt x="8" y="2"/>
                  </a:moveTo>
                  <a:cubicBezTo>
                    <a:pt x="8" y="2"/>
                    <a:pt x="11" y="4"/>
                    <a:pt x="10" y="5"/>
                  </a:cubicBezTo>
                  <a:cubicBezTo>
                    <a:pt x="10" y="5"/>
                    <a:pt x="7" y="5"/>
                    <a:pt x="7" y="5"/>
                  </a:cubicBezTo>
                  <a:cubicBezTo>
                    <a:pt x="5" y="5"/>
                    <a:pt x="5" y="3"/>
                    <a:pt x="4" y="3"/>
                  </a:cubicBezTo>
                  <a:cubicBezTo>
                    <a:pt x="0" y="2"/>
                    <a:pt x="4" y="6"/>
                    <a:pt x="4" y="7"/>
                  </a:cubicBezTo>
                  <a:cubicBezTo>
                    <a:pt x="4" y="10"/>
                    <a:pt x="7" y="8"/>
                    <a:pt x="6" y="11"/>
                  </a:cubicBezTo>
                  <a:cubicBezTo>
                    <a:pt x="5" y="13"/>
                    <a:pt x="7" y="13"/>
                    <a:pt x="8" y="14"/>
                  </a:cubicBezTo>
                  <a:cubicBezTo>
                    <a:pt x="9" y="14"/>
                    <a:pt x="9" y="16"/>
                    <a:pt x="9" y="17"/>
                  </a:cubicBezTo>
                  <a:cubicBezTo>
                    <a:pt x="10" y="16"/>
                    <a:pt x="14" y="14"/>
                    <a:pt x="16" y="13"/>
                  </a:cubicBezTo>
                  <a:cubicBezTo>
                    <a:pt x="17" y="13"/>
                    <a:pt x="17" y="15"/>
                    <a:pt x="17" y="16"/>
                  </a:cubicBezTo>
                  <a:cubicBezTo>
                    <a:pt x="17" y="19"/>
                    <a:pt x="18" y="20"/>
                    <a:pt x="21" y="21"/>
                  </a:cubicBezTo>
                  <a:cubicBezTo>
                    <a:pt x="21" y="20"/>
                    <a:pt x="21" y="18"/>
                    <a:pt x="21" y="18"/>
                  </a:cubicBezTo>
                  <a:cubicBezTo>
                    <a:pt x="22" y="17"/>
                    <a:pt x="23" y="17"/>
                    <a:pt x="23" y="16"/>
                  </a:cubicBezTo>
                  <a:cubicBezTo>
                    <a:pt x="24" y="14"/>
                    <a:pt x="24" y="12"/>
                    <a:pt x="25" y="11"/>
                  </a:cubicBezTo>
                  <a:cubicBezTo>
                    <a:pt x="27" y="8"/>
                    <a:pt x="21" y="2"/>
                    <a:pt x="19" y="1"/>
                  </a:cubicBezTo>
                  <a:cubicBezTo>
                    <a:pt x="17" y="4"/>
                    <a:pt x="15" y="4"/>
                    <a:pt x="12" y="2"/>
                  </a:cubicBezTo>
                  <a:cubicBezTo>
                    <a:pt x="12" y="1"/>
                    <a:pt x="10" y="0"/>
                    <a:pt x="9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9" y="3"/>
                    <a:pt x="7" y="0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3" name="Freeform 680">
              <a:extLst>
                <a:ext uri="{FF2B5EF4-FFF2-40B4-BE49-F238E27FC236}">
                  <a16:creationId xmlns:a16="http://schemas.microsoft.com/office/drawing/2014/main" id="{60076BE5-6B20-D041-B720-0EBF88487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7957" y="6461520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7 h 10"/>
                <a:gd name="T4" fmla="*/ 4 w 9"/>
                <a:gd name="T5" fmla="*/ 8 h 10"/>
                <a:gd name="T6" fmla="*/ 9 w 9"/>
                <a:gd name="T7" fmla="*/ 10 h 10"/>
                <a:gd name="T8" fmla="*/ 7 w 9"/>
                <a:gd name="T9" fmla="*/ 5 h 10"/>
                <a:gd name="T10" fmla="*/ 8 w 9"/>
                <a:gd name="T11" fmla="*/ 3 h 10"/>
                <a:gd name="T12" fmla="*/ 3 w 9"/>
                <a:gd name="T13" fmla="*/ 2 h 10"/>
                <a:gd name="T14" fmla="*/ 3 w 9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1" y="7"/>
                    <a:pt x="4" y="7"/>
                    <a:pt x="4" y="8"/>
                  </a:cubicBezTo>
                  <a:cubicBezTo>
                    <a:pt x="6" y="10"/>
                    <a:pt x="7" y="10"/>
                    <a:pt x="9" y="10"/>
                  </a:cubicBezTo>
                  <a:cubicBezTo>
                    <a:pt x="9" y="10"/>
                    <a:pt x="7" y="5"/>
                    <a:pt x="7" y="5"/>
                  </a:cubicBezTo>
                  <a:cubicBezTo>
                    <a:pt x="8" y="5"/>
                    <a:pt x="9" y="5"/>
                    <a:pt x="8" y="3"/>
                  </a:cubicBezTo>
                  <a:cubicBezTo>
                    <a:pt x="6" y="2"/>
                    <a:pt x="5" y="0"/>
                    <a:pt x="3" y="2"/>
                  </a:cubicBezTo>
                  <a:cubicBezTo>
                    <a:pt x="1" y="4"/>
                    <a:pt x="4" y="1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681">
              <a:extLst>
                <a:ext uri="{FF2B5EF4-FFF2-40B4-BE49-F238E27FC236}">
                  <a16:creationId xmlns:a16="http://schemas.microsoft.com/office/drawing/2014/main" id="{2E980BCF-F78B-8944-B81C-CA1E516A7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0816" y="6141259"/>
              <a:ext cx="278102" cy="227931"/>
            </a:xfrm>
            <a:custGeom>
              <a:avLst/>
              <a:gdLst>
                <a:gd name="T0" fmla="*/ 29 w 35"/>
                <a:gd name="T1" fmla="*/ 10 h 27"/>
                <a:gd name="T2" fmla="*/ 30 w 35"/>
                <a:gd name="T3" fmla="*/ 7 h 27"/>
                <a:gd name="T4" fmla="*/ 29 w 35"/>
                <a:gd name="T5" fmla="*/ 5 h 27"/>
                <a:gd name="T6" fmla="*/ 35 w 35"/>
                <a:gd name="T7" fmla="*/ 0 h 27"/>
                <a:gd name="T8" fmla="*/ 25 w 35"/>
                <a:gd name="T9" fmla="*/ 1 h 27"/>
                <a:gd name="T10" fmla="*/ 19 w 35"/>
                <a:gd name="T11" fmla="*/ 2 h 27"/>
                <a:gd name="T12" fmla="*/ 13 w 35"/>
                <a:gd name="T13" fmla="*/ 2 h 27"/>
                <a:gd name="T14" fmla="*/ 8 w 35"/>
                <a:gd name="T15" fmla="*/ 2 h 27"/>
                <a:gd name="T16" fmla="*/ 7 w 35"/>
                <a:gd name="T17" fmla="*/ 4 h 27"/>
                <a:gd name="T18" fmla="*/ 6 w 35"/>
                <a:gd name="T19" fmla="*/ 6 h 27"/>
                <a:gd name="T20" fmla="*/ 3 w 35"/>
                <a:gd name="T21" fmla="*/ 6 h 27"/>
                <a:gd name="T22" fmla="*/ 3 w 35"/>
                <a:gd name="T23" fmla="*/ 10 h 27"/>
                <a:gd name="T24" fmla="*/ 4 w 35"/>
                <a:gd name="T25" fmla="*/ 14 h 27"/>
                <a:gd name="T26" fmla="*/ 2 w 35"/>
                <a:gd name="T27" fmla="*/ 22 h 27"/>
                <a:gd name="T28" fmla="*/ 7 w 35"/>
                <a:gd name="T29" fmla="*/ 27 h 27"/>
                <a:gd name="T30" fmla="*/ 13 w 35"/>
                <a:gd name="T31" fmla="*/ 24 h 27"/>
                <a:gd name="T32" fmla="*/ 22 w 35"/>
                <a:gd name="T33" fmla="*/ 19 h 27"/>
                <a:gd name="T34" fmla="*/ 28 w 35"/>
                <a:gd name="T35" fmla="*/ 15 h 27"/>
                <a:gd name="T36" fmla="*/ 29 w 35"/>
                <a:gd name="T37" fmla="*/ 10 h 27"/>
                <a:gd name="T38" fmla="*/ 29 w 35"/>
                <a:gd name="T3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7">
                  <a:moveTo>
                    <a:pt x="29" y="10"/>
                  </a:moveTo>
                  <a:cubicBezTo>
                    <a:pt x="30" y="9"/>
                    <a:pt x="31" y="8"/>
                    <a:pt x="30" y="7"/>
                  </a:cubicBezTo>
                  <a:cubicBezTo>
                    <a:pt x="29" y="6"/>
                    <a:pt x="28" y="6"/>
                    <a:pt x="29" y="5"/>
                  </a:cubicBezTo>
                  <a:cubicBezTo>
                    <a:pt x="31" y="3"/>
                    <a:pt x="35" y="3"/>
                    <a:pt x="35" y="0"/>
                  </a:cubicBezTo>
                  <a:cubicBezTo>
                    <a:pt x="32" y="0"/>
                    <a:pt x="28" y="0"/>
                    <a:pt x="25" y="1"/>
                  </a:cubicBezTo>
                  <a:cubicBezTo>
                    <a:pt x="23" y="1"/>
                    <a:pt x="21" y="2"/>
                    <a:pt x="19" y="2"/>
                  </a:cubicBezTo>
                  <a:cubicBezTo>
                    <a:pt x="16" y="2"/>
                    <a:pt x="15" y="1"/>
                    <a:pt x="13" y="2"/>
                  </a:cubicBezTo>
                  <a:cubicBezTo>
                    <a:pt x="11" y="3"/>
                    <a:pt x="10" y="3"/>
                    <a:pt x="8" y="2"/>
                  </a:cubicBezTo>
                  <a:cubicBezTo>
                    <a:pt x="6" y="0"/>
                    <a:pt x="7" y="4"/>
                    <a:pt x="7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5" y="8"/>
                    <a:pt x="4" y="6"/>
                    <a:pt x="3" y="6"/>
                  </a:cubicBezTo>
                  <a:cubicBezTo>
                    <a:pt x="2" y="7"/>
                    <a:pt x="3" y="9"/>
                    <a:pt x="3" y="10"/>
                  </a:cubicBezTo>
                  <a:cubicBezTo>
                    <a:pt x="3" y="11"/>
                    <a:pt x="2" y="13"/>
                    <a:pt x="4" y="14"/>
                  </a:cubicBezTo>
                  <a:cubicBezTo>
                    <a:pt x="9" y="17"/>
                    <a:pt x="5" y="19"/>
                    <a:pt x="2" y="22"/>
                  </a:cubicBezTo>
                  <a:cubicBezTo>
                    <a:pt x="0" y="24"/>
                    <a:pt x="5" y="27"/>
                    <a:pt x="7" y="27"/>
                  </a:cubicBezTo>
                  <a:cubicBezTo>
                    <a:pt x="9" y="27"/>
                    <a:pt x="11" y="25"/>
                    <a:pt x="13" y="24"/>
                  </a:cubicBezTo>
                  <a:cubicBezTo>
                    <a:pt x="16" y="22"/>
                    <a:pt x="19" y="21"/>
                    <a:pt x="22" y="19"/>
                  </a:cubicBezTo>
                  <a:cubicBezTo>
                    <a:pt x="24" y="18"/>
                    <a:pt x="26" y="17"/>
                    <a:pt x="28" y="15"/>
                  </a:cubicBezTo>
                  <a:cubicBezTo>
                    <a:pt x="29" y="13"/>
                    <a:pt x="28" y="11"/>
                    <a:pt x="29" y="10"/>
                  </a:cubicBezTo>
                  <a:cubicBezTo>
                    <a:pt x="30" y="8"/>
                    <a:pt x="29" y="11"/>
                    <a:pt x="2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Freeform 682">
              <a:extLst>
                <a:ext uri="{FF2B5EF4-FFF2-40B4-BE49-F238E27FC236}">
                  <a16:creationId xmlns:a16="http://schemas.microsoft.com/office/drawing/2014/main" id="{FE33B17D-7711-EF4C-9C11-7D947C60F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8958" y="6123949"/>
              <a:ext cx="398066" cy="398158"/>
            </a:xfrm>
            <a:custGeom>
              <a:avLst/>
              <a:gdLst>
                <a:gd name="T0" fmla="*/ 47 w 50"/>
                <a:gd name="T1" fmla="*/ 36 h 47"/>
                <a:gd name="T2" fmla="*/ 45 w 50"/>
                <a:gd name="T3" fmla="*/ 34 h 47"/>
                <a:gd name="T4" fmla="*/ 46 w 50"/>
                <a:gd name="T5" fmla="*/ 32 h 47"/>
                <a:gd name="T6" fmla="*/ 41 w 50"/>
                <a:gd name="T7" fmla="*/ 27 h 47"/>
                <a:gd name="T8" fmla="*/ 38 w 50"/>
                <a:gd name="T9" fmla="*/ 25 h 47"/>
                <a:gd name="T10" fmla="*/ 35 w 50"/>
                <a:gd name="T11" fmla="*/ 18 h 47"/>
                <a:gd name="T12" fmla="*/ 38 w 50"/>
                <a:gd name="T13" fmla="*/ 10 h 47"/>
                <a:gd name="T14" fmla="*/ 34 w 50"/>
                <a:gd name="T15" fmla="*/ 6 h 47"/>
                <a:gd name="T16" fmla="*/ 32 w 50"/>
                <a:gd name="T17" fmla="*/ 2 h 47"/>
                <a:gd name="T18" fmla="*/ 30 w 50"/>
                <a:gd name="T19" fmla="*/ 3 h 47"/>
                <a:gd name="T20" fmla="*/ 28 w 50"/>
                <a:gd name="T21" fmla="*/ 1 h 47"/>
                <a:gd name="T22" fmla="*/ 25 w 50"/>
                <a:gd name="T23" fmla="*/ 2 h 47"/>
                <a:gd name="T24" fmla="*/ 20 w 50"/>
                <a:gd name="T25" fmla="*/ 1 h 47"/>
                <a:gd name="T26" fmla="*/ 18 w 50"/>
                <a:gd name="T27" fmla="*/ 4 h 47"/>
                <a:gd name="T28" fmla="*/ 13 w 50"/>
                <a:gd name="T29" fmla="*/ 7 h 47"/>
                <a:gd name="T30" fmla="*/ 14 w 50"/>
                <a:gd name="T31" fmla="*/ 10 h 47"/>
                <a:gd name="T32" fmla="*/ 13 w 50"/>
                <a:gd name="T33" fmla="*/ 13 h 47"/>
                <a:gd name="T34" fmla="*/ 9 w 50"/>
                <a:gd name="T35" fmla="*/ 19 h 47"/>
                <a:gd name="T36" fmla="*/ 1 w 50"/>
                <a:gd name="T37" fmla="*/ 25 h 47"/>
                <a:gd name="T38" fmla="*/ 3 w 50"/>
                <a:gd name="T39" fmla="*/ 30 h 47"/>
                <a:gd name="T40" fmla="*/ 9 w 50"/>
                <a:gd name="T41" fmla="*/ 31 h 47"/>
                <a:gd name="T42" fmla="*/ 18 w 50"/>
                <a:gd name="T43" fmla="*/ 36 h 47"/>
                <a:gd name="T44" fmla="*/ 29 w 50"/>
                <a:gd name="T45" fmla="*/ 45 h 47"/>
                <a:gd name="T46" fmla="*/ 38 w 50"/>
                <a:gd name="T47" fmla="*/ 47 h 47"/>
                <a:gd name="T48" fmla="*/ 43 w 50"/>
                <a:gd name="T49" fmla="*/ 42 h 47"/>
                <a:gd name="T50" fmla="*/ 50 w 50"/>
                <a:gd name="T51" fmla="*/ 43 h 47"/>
                <a:gd name="T52" fmla="*/ 47 w 50"/>
                <a:gd name="T53" fmla="*/ 39 h 47"/>
                <a:gd name="T54" fmla="*/ 47 w 50"/>
                <a:gd name="T55" fmla="*/ 36 h 47"/>
                <a:gd name="T56" fmla="*/ 47 w 50"/>
                <a:gd name="T5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47">
                  <a:moveTo>
                    <a:pt x="47" y="36"/>
                  </a:moveTo>
                  <a:cubicBezTo>
                    <a:pt x="47" y="36"/>
                    <a:pt x="45" y="35"/>
                    <a:pt x="45" y="34"/>
                  </a:cubicBezTo>
                  <a:cubicBezTo>
                    <a:pt x="45" y="33"/>
                    <a:pt x="46" y="33"/>
                    <a:pt x="46" y="32"/>
                  </a:cubicBezTo>
                  <a:cubicBezTo>
                    <a:pt x="45" y="30"/>
                    <a:pt x="43" y="29"/>
                    <a:pt x="41" y="27"/>
                  </a:cubicBezTo>
                  <a:cubicBezTo>
                    <a:pt x="40" y="27"/>
                    <a:pt x="38" y="26"/>
                    <a:pt x="38" y="25"/>
                  </a:cubicBezTo>
                  <a:cubicBezTo>
                    <a:pt x="37" y="23"/>
                    <a:pt x="35" y="21"/>
                    <a:pt x="35" y="18"/>
                  </a:cubicBezTo>
                  <a:cubicBezTo>
                    <a:pt x="34" y="16"/>
                    <a:pt x="40" y="12"/>
                    <a:pt x="38" y="10"/>
                  </a:cubicBezTo>
                  <a:cubicBezTo>
                    <a:pt x="36" y="9"/>
                    <a:pt x="35" y="8"/>
                    <a:pt x="34" y="6"/>
                  </a:cubicBezTo>
                  <a:cubicBezTo>
                    <a:pt x="33" y="5"/>
                    <a:pt x="33" y="3"/>
                    <a:pt x="32" y="2"/>
                  </a:cubicBezTo>
                  <a:cubicBezTo>
                    <a:pt x="31" y="2"/>
                    <a:pt x="31" y="3"/>
                    <a:pt x="30" y="3"/>
                  </a:cubicBezTo>
                  <a:cubicBezTo>
                    <a:pt x="28" y="3"/>
                    <a:pt x="29" y="1"/>
                    <a:pt x="28" y="1"/>
                  </a:cubicBezTo>
                  <a:cubicBezTo>
                    <a:pt x="27" y="1"/>
                    <a:pt x="25" y="2"/>
                    <a:pt x="25" y="2"/>
                  </a:cubicBezTo>
                  <a:cubicBezTo>
                    <a:pt x="23" y="0"/>
                    <a:pt x="22" y="1"/>
                    <a:pt x="20" y="1"/>
                  </a:cubicBezTo>
                  <a:cubicBezTo>
                    <a:pt x="18" y="2"/>
                    <a:pt x="19" y="3"/>
                    <a:pt x="18" y="4"/>
                  </a:cubicBezTo>
                  <a:cubicBezTo>
                    <a:pt x="16" y="5"/>
                    <a:pt x="14" y="5"/>
                    <a:pt x="13" y="7"/>
                  </a:cubicBezTo>
                  <a:cubicBezTo>
                    <a:pt x="12" y="9"/>
                    <a:pt x="14" y="8"/>
                    <a:pt x="14" y="10"/>
                  </a:cubicBezTo>
                  <a:cubicBezTo>
                    <a:pt x="14" y="11"/>
                    <a:pt x="13" y="11"/>
                    <a:pt x="13" y="13"/>
                  </a:cubicBezTo>
                  <a:cubicBezTo>
                    <a:pt x="13" y="16"/>
                    <a:pt x="12" y="17"/>
                    <a:pt x="9" y="19"/>
                  </a:cubicBezTo>
                  <a:cubicBezTo>
                    <a:pt x="7" y="20"/>
                    <a:pt x="0" y="23"/>
                    <a:pt x="1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1"/>
                    <a:pt x="8" y="31"/>
                    <a:pt x="9" y="31"/>
                  </a:cubicBezTo>
                  <a:cubicBezTo>
                    <a:pt x="12" y="32"/>
                    <a:pt x="15" y="34"/>
                    <a:pt x="18" y="36"/>
                  </a:cubicBezTo>
                  <a:cubicBezTo>
                    <a:pt x="22" y="39"/>
                    <a:pt x="25" y="42"/>
                    <a:pt x="29" y="45"/>
                  </a:cubicBezTo>
                  <a:cubicBezTo>
                    <a:pt x="32" y="47"/>
                    <a:pt x="35" y="47"/>
                    <a:pt x="38" y="47"/>
                  </a:cubicBezTo>
                  <a:cubicBezTo>
                    <a:pt x="41" y="47"/>
                    <a:pt x="41" y="44"/>
                    <a:pt x="43" y="42"/>
                  </a:cubicBezTo>
                  <a:cubicBezTo>
                    <a:pt x="45" y="40"/>
                    <a:pt x="49" y="44"/>
                    <a:pt x="50" y="43"/>
                  </a:cubicBezTo>
                  <a:cubicBezTo>
                    <a:pt x="49" y="42"/>
                    <a:pt x="48" y="41"/>
                    <a:pt x="47" y="39"/>
                  </a:cubicBezTo>
                  <a:cubicBezTo>
                    <a:pt x="47" y="38"/>
                    <a:pt x="48" y="37"/>
                    <a:pt x="47" y="36"/>
                  </a:cubicBezTo>
                  <a:cubicBezTo>
                    <a:pt x="46" y="35"/>
                    <a:pt x="48" y="37"/>
                    <a:pt x="47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6" name="Freeform 683">
              <a:extLst>
                <a:ext uri="{FF2B5EF4-FFF2-40B4-BE49-F238E27FC236}">
                  <a16:creationId xmlns:a16="http://schemas.microsoft.com/office/drawing/2014/main" id="{E13D5FE5-A94A-B74E-BE0A-256B20C5C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4560" y="5893133"/>
              <a:ext cx="757961" cy="305832"/>
            </a:xfrm>
            <a:custGeom>
              <a:avLst/>
              <a:gdLst>
                <a:gd name="T0" fmla="*/ 52 w 95"/>
                <a:gd name="T1" fmla="*/ 36 h 36"/>
                <a:gd name="T2" fmla="*/ 54 w 95"/>
                <a:gd name="T3" fmla="*/ 33 h 36"/>
                <a:gd name="T4" fmla="*/ 55 w 95"/>
                <a:gd name="T5" fmla="*/ 31 h 36"/>
                <a:gd name="T6" fmla="*/ 60 w 95"/>
                <a:gd name="T7" fmla="*/ 31 h 36"/>
                <a:gd name="T8" fmla="*/ 64 w 95"/>
                <a:gd name="T9" fmla="*/ 31 h 36"/>
                <a:gd name="T10" fmla="*/ 75 w 95"/>
                <a:gd name="T11" fmla="*/ 29 h 36"/>
                <a:gd name="T12" fmla="*/ 85 w 95"/>
                <a:gd name="T13" fmla="*/ 28 h 36"/>
                <a:gd name="T14" fmla="*/ 90 w 95"/>
                <a:gd name="T15" fmla="*/ 28 h 36"/>
                <a:gd name="T16" fmla="*/ 92 w 95"/>
                <a:gd name="T17" fmla="*/ 30 h 36"/>
                <a:gd name="T18" fmla="*/ 94 w 95"/>
                <a:gd name="T19" fmla="*/ 28 h 36"/>
                <a:gd name="T20" fmla="*/ 92 w 95"/>
                <a:gd name="T21" fmla="*/ 24 h 36"/>
                <a:gd name="T22" fmla="*/ 92 w 95"/>
                <a:gd name="T23" fmla="*/ 22 h 36"/>
                <a:gd name="T24" fmla="*/ 91 w 95"/>
                <a:gd name="T25" fmla="*/ 17 h 36"/>
                <a:gd name="T26" fmla="*/ 93 w 95"/>
                <a:gd name="T27" fmla="*/ 14 h 36"/>
                <a:gd name="T28" fmla="*/ 89 w 95"/>
                <a:gd name="T29" fmla="*/ 8 h 36"/>
                <a:gd name="T30" fmla="*/ 83 w 95"/>
                <a:gd name="T31" fmla="*/ 3 h 36"/>
                <a:gd name="T32" fmla="*/ 80 w 95"/>
                <a:gd name="T33" fmla="*/ 3 h 36"/>
                <a:gd name="T34" fmla="*/ 78 w 95"/>
                <a:gd name="T35" fmla="*/ 3 h 36"/>
                <a:gd name="T36" fmla="*/ 73 w 95"/>
                <a:gd name="T37" fmla="*/ 6 h 36"/>
                <a:gd name="T38" fmla="*/ 63 w 95"/>
                <a:gd name="T39" fmla="*/ 6 h 36"/>
                <a:gd name="T40" fmla="*/ 58 w 95"/>
                <a:gd name="T41" fmla="*/ 6 h 36"/>
                <a:gd name="T42" fmla="*/ 54 w 95"/>
                <a:gd name="T43" fmla="*/ 4 h 36"/>
                <a:gd name="T44" fmla="*/ 50 w 95"/>
                <a:gd name="T45" fmla="*/ 2 h 36"/>
                <a:gd name="T46" fmla="*/ 46 w 95"/>
                <a:gd name="T47" fmla="*/ 0 h 36"/>
                <a:gd name="T48" fmla="*/ 37 w 95"/>
                <a:gd name="T49" fmla="*/ 0 h 36"/>
                <a:gd name="T50" fmla="*/ 29 w 95"/>
                <a:gd name="T51" fmla="*/ 4 h 36"/>
                <a:gd name="T52" fmla="*/ 18 w 95"/>
                <a:gd name="T53" fmla="*/ 5 h 36"/>
                <a:gd name="T54" fmla="*/ 16 w 95"/>
                <a:gd name="T55" fmla="*/ 6 h 36"/>
                <a:gd name="T56" fmla="*/ 18 w 95"/>
                <a:gd name="T57" fmla="*/ 7 h 36"/>
                <a:gd name="T58" fmla="*/ 15 w 95"/>
                <a:gd name="T59" fmla="*/ 8 h 36"/>
                <a:gd name="T60" fmla="*/ 13 w 95"/>
                <a:gd name="T61" fmla="*/ 9 h 36"/>
                <a:gd name="T62" fmla="*/ 4 w 95"/>
                <a:gd name="T63" fmla="*/ 9 h 36"/>
                <a:gd name="T64" fmla="*/ 3 w 95"/>
                <a:gd name="T65" fmla="*/ 11 h 36"/>
                <a:gd name="T66" fmla="*/ 3 w 95"/>
                <a:gd name="T67" fmla="*/ 15 h 36"/>
                <a:gd name="T68" fmla="*/ 5 w 95"/>
                <a:gd name="T69" fmla="*/ 14 h 36"/>
                <a:gd name="T70" fmla="*/ 3 w 95"/>
                <a:gd name="T71" fmla="*/ 17 h 36"/>
                <a:gd name="T72" fmla="*/ 5 w 95"/>
                <a:gd name="T73" fmla="*/ 17 h 36"/>
                <a:gd name="T74" fmla="*/ 5 w 95"/>
                <a:gd name="T75" fmla="*/ 19 h 36"/>
                <a:gd name="T76" fmla="*/ 3 w 95"/>
                <a:gd name="T77" fmla="*/ 20 h 36"/>
                <a:gd name="T78" fmla="*/ 4 w 95"/>
                <a:gd name="T79" fmla="*/ 22 h 36"/>
                <a:gd name="T80" fmla="*/ 4 w 95"/>
                <a:gd name="T81" fmla="*/ 25 h 36"/>
                <a:gd name="T82" fmla="*/ 8 w 95"/>
                <a:gd name="T83" fmla="*/ 27 h 36"/>
                <a:gd name="T84" fmla="*/ 7 w 95"/>
                <a:gd name="T85" fmla="*/ 30 h 36"/>
                <a:gd name="T86" fmla="*/ 10 w 95"/>
                <a:gd name="T87" fmla="*/ 30 h 36"/>
                <a:gd name="T88" fmla="*/ 8 w 95"/>
                <a:gd name="T89" fmla="*/ 31 h 36"/>
                <a:gd name="T90" fmla="*/ 10 w 95"/>
                <a:gd name="T91" fmla="*/ 31 h 36"/>
                <a:gd name="T92" fmla="*/ 9 w 95"/>
                <a:gd name="T93" fmla="*/ 34 h 36"/>
                <a:gd name="T94" fmla="*/ 11 w 95"/>
                <a:gd name="T95" fmla="*/ 35 h 36"/>
                <a:gd name="T96" fmla="*/ 12 w 95"/>
                <a:gd name="T97" fmla="*/ 31 h 36"/>
                <a:gd name="T98" fmla="*/ 16 w 95"/>
                <a:gd name="T99" fmla="*/ 32 h 36"/>
                <a:gd name="T100" fmla="*/ 22 w 95"/>
                <a:gd name="T101" fmla="*/ 33 h 36"/>
                <a:gd name="T102" fmla="*/ 27 w 95"/>
                <a:gd name="T103" fmla="*/ 31 h 36"/>
                <a:gd name="T104" fmla="*/ 35 w 95"/>
                <a:gd name="T105" fmla="*/ 35 h 36"/>
                <a:gd name="T106" fmla="*/ 42 w 95"/>
                <a:gd name="T107" fmla="*/ 32 h 36"/>
                <a:gd name="T108" fmla="*/ 44 w 95"/>
                <a:gd name="T109" fmla="*/ 30 h 36"/>
                <a:gd name="T110" fmla="*/ 48 w 95"/>
                <a:gd name="T111" fmla="*/ 31 h 36"/>
                <a:gd name="T112" fmla="*/ 50 w 95"/>
                <a:gd name="T113" fmla="*/ 33 h 36"/>
                <a:gd name="T114" fmla="*/ 50 w 95"/>
                <a:gd name="T115" fmla="*/ 35 h 36"/>
                <a:gd name="T116" fmla="*/ 52 w 95"/>
                <a:gd name="T117" fmla="*/ 36 h 36"/>
                <a:gd name="T118" fmla="*/ 52 w 95"/>
                <a:gd name="T1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36">
                  <a:moveTo>
                    <a:pt x="52" y="36"/>
                  </a:moveTo>
                  <a:cubicBezTo>
                    <a:pt x="53" y="35"/>
                    <a:pt x="54" y="33"/>
                    <a:pt x="54" y="33"/>
                  </a:cubicBezTo>
                  <a:cubicBezTo>
                    <a:pt x="53" y="31"/>
                    <a:pt x="54" y="30"/>
                    <a:pt x="55" y="31"/>
                  </a:cubicBezTo>
                  <a:cubicBezTo>
                    <a:pt x="57" y="32"/>
                    <a:pt x="58" y="31"/>
                    <a:pt x="60" y="31"/>
                  </a:cubicBezTo>
                  <a:cubicBezTo>
                    <a:pt x="62" y="30"/>
                    <a:pt x="62" y="30"/>
                    <a:pt x="64" y="31"/>
                  </a:cubicBezTo>
                  <a:cubicBezTo>
                    <a:pt x="68" y="31"/>
                    <a:pt x="71" y="29"/>
                    <a:pt x="75" y="29"/>
                  </a:cubicBezTo>
                  <a:cubicBezTo>
                    <a:pt x="78" y="29"/>
                    <a:pt x="82" y="29"/>
                    <a:pt x="85" y="28"/>
                  </a:cubicBezTo>
                  <a:cubicBezTo>
                    <a:pt x="87" y="27"/>
                    <a:pt x="87" y="29"/>
                    <a:pt x="90" y="28"/>
                  </a:cubicBezTo>
                  <a:cubicBezTo>
                    <a:pt x="92" y="27"/>
                    <a:pt x="91" y="29"/>
                    <a:pt x="92" y="30"/>
                  </a:cubicBezTo>
                  <a:cubicBezTo>
                    <a:pt x="93" y="31"/>
                    <a:pt x="95" y="29"/>
                    <a:pt x="94" y="28"/>
                  </a:cubicBezTo>
                  <a:cubicBezTo>
                    <a:pt x="93" y="27"/>
                    <a:pt x="95" y="25"/>
                    <a:pt x="92" y="24"/>
                  </a:cubicBezTo>
                  <a:cubicBezTo>
                    <a:pt x="91" y="23"/>
                    <a:pt x="93" y="23"/>
                    <a:pt x="92" y="22"/>
                  </a:cubicBezTo>
                  <a:cubicBezTo>
                    <a:pt x="92" y="20"/>
                    <a:pt x="91" y="19"/>
                    <a:pt x="91" y="17"/>
                  </a:cubicBezTo>
                  <a:cubicBezTo>
                    <a:pt x="91" y="16"/>
                    <a:pt x="93" y="14"/>
                    <a:pt x="93" y="14"/>
                  </a:cubicBezTo>
                  <a:cubicBezTo>
                    <a:pt x="92" y="12"/>
                    <a:pt x="90" y="11"/>
                    <a:pt x="89" y="8"/>
                  </a:cubicBezTo>
                  <a:cubicBezTo>
                    <a:pt x="87" y="5"/>
                    <a:pt x="87" y="4"/>
                    <a:pt x="83" y="3"/>
                  </a:cubicBezTo>
                  <a:cubicBezTo>
                    <a:pt x="82" y="3"/>
                    <a:pt x="81" y="3"/>
                    <a:pt x="80" y="3"/>
                  </a:cubicBezTo>
                  <a:cubicBezTo>
                    <a:pt x="78" y="2"/>
                    <a:pt x="79" y="3"/>
                    <a:pt x="78" y="3"/>
                  </a:cubicBezTo>
                  <a:cubicBezTo>
                    <a:pt x="76" y="5"/>
                    <a:pt x="74" y="5"/>
                    <a:pt x="73" y="6"/>
                  </a:cubicBezTo>
                  <a:cubicBezTo>
                    <a:pt x="70" y="7"/>
                    <a:pt x="66" y="6"/>
                    <a:pt x="63" y="6"/>
                  </a:cubicBezTo>
                  <a:cubicBezTo>
                    <a:pt x="61" y="6"/>
                    <a:pt x="59" y="6"/>
                    <a:pt x="58" y="6"/>
                  </a:cubicBezTo>
                  <a:cubicBezTo>
                    <a:pt x="56" y="5"/>
                    <a:pt x="56" y="4"/>
                    <a:pt x="54" y="4"/>
                  </a:cubicBezTo>
                  <a:cubicBezTo>
                    <a:pt x="52" y="4"/>
                    <a:pt x="51" y="3"/>
                    <a:pt x="50" y="2"/>
                  </a:cubicBezTo>
                  <a:cubicBezTo>
                    <a:pt x="49" y="2"/>
                    <a:pt x="45" y="0"/>
                    <a:pt x="46" y="0"/>
                  </a:cubicBezTo>
                  <a:cubicBezTo>
                    <a:pt x="44" y="1"/>
                    <a:pt x="39" y="0"/>
                    <a:pt x="37" y="0"/>
                  </a:cubicBezTo>
                  <a:cubicBezTo>
                    <a:pt x="34" y="0"/>
                    <a:pt x="31" y="3"/>
                    <a:pt x="29" y="4"/>
                  </a:cubicBezTo>
                  <a:cubicBezTo>
                    <a:pt x="26" y="6"/>
                    <a:pt x="21" y="4"/>
                    <a:pt x="18" y="5"/>
                  </a:cubicBezTo>
                  <a:cubicBezTo>
                    <a:pt x="17" y="5"/>
                    <a:pt x="16" y="5"/>
                    <a:pt x="16" y="6"/>
                  </a:cubicBezTo>
                  <a:cubicBezTo>
                    <a:pt x="16" y="6"/>
                    <a:pt x="18" y="6"/>
                    <a:pt x="18" y="7"/>
                  </a:cubicBezTo>
                  <a:cubicBezTo>
                    <a:pt x="18" y="7"/>
                    <a:pt x="15" y="7"/>
                    <a:pt x="15" y="8"/>
                  </a:cubicBezTo>
                  <a:cubicBezTo>
                    <a:pt x="15" y="9"/>
                    <a:pt x="15" y="9"/>
                    <a:pt x="13" y="9"/>
                  </a:cubicBezTo>
                  <a:cubicBezTo>
                    <a:pt x="10" y="9"/>
                    <a:pt x="7" y="9"/>
                    <a:pt x="4" y="9"/>
                  </a:cubicBezTo>
                  <a:cubicBezTo>
                    <a:pt x="2" y="9"/>
                    <a:pt x="3" y="10"/>
                    <a:pt x="3" y="11"/>
                  </a:cubicBezTo>
                  <a:cubicBezTo>
                    <a:pt x="2" y="13"/>
                    <a:pt x="0" y="14"/>
                    <a:pt x="3" y="15"/>
                  </a:cubicBezTo>
                  <a:cubicBezTo>
                    <a:pt x="3" y="15"/>
                    <a:pt x="5" y="14"/>
                    <a:pt x="5" y="14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4" y="18"/>
                    <a:pt x="4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7" y="22"/>
                    <a:pt x="4" y="20"/>
                    <a:pt x="3" y="20"/>
                  </a:cubicBezTo>
                  <a:cubicBezTo>
                    <a:pt x="3" y="20"/>
                    <a:pt x="2" y="23"/>
                    <a:pt x="4" y="22"/>
                  </a:cubicBezTo>
                  <a:cubicBezTo>
                    <a:pt x="6" y="22"/>
                    <a:pt x="4" y="24"/>
                    <a:pt x="4" y="25"/>
                  </a:cubicBezTo>
                  <a:cubicBezTo>
                    <a:pt x="4" y="26"/>
                    <a:pt x="7" y="26"/>
                    <a:pt x="8" y="27"/>
                  </a:cubicBezTo>
                  <a:cubicBezTo>
                    <a:pt x="9" y="28"/>
                    <a:pt x="7" y="30"/>
                    <a:pt x="7" y="30"/>
                  </a:cubicBezTo>
                  <a:cubicBezTo>
                    <a:pt x="8" y="30"/>
                    <a:pt x="9" y="28"/>
                    <a:pt x="10" y="30"/>
                  </a:cubicBezTo>
                  <a:cubicBezTo>
                    <a:pt x="10" y="31"/>
                    <a:pt x="8" y="31"/>
                    <a:pt x="8" y="31"/>
                  </a:cubicBezTo>
                  <a:cubicBezTo>
                    <a:pt x="8" y="31"/>
                    <a:pt x="10" y="31"/>
                    <a:pt x="10" y="31"/>
                  </a:cubicBezTo>
                  <a:cubicBezTo>
                    <a:pt x="11" y="32"/>
                    <a:pt x="10" y="33"/>
                    <a:pt x="9" y="34"/>
                  </a:cubicBezTo>
                  <a:cubicBezTo>
                    <a:pt x="9" y="35"/>
                    <a:pt x="11" y="36"/>
                    <a:pt x="11" y="35"/>
                  </a:cubicBezTo>
                  <a:cubicBezTo>
                    <a:pt x="12" y="34"/>
                    <a:pt x="11" y="32"/>
                    <a:pt x="12" y="31"/>
                  </a:cubicBezTo>
                  <a:cubicBezTo>
                    <a:pt x="13" y="30"/>
                    <a:pt x="15" y="32"/>
                    <a:pt x="16" y="32"/>
                  </a:cubicBezTo>
                  <a:cubicBezTo>
                    <a:pt x="18" y="33"/>
                    <a:pt x="20" y="35"/>
                    <a:pt x="22" y="33"/>
                  </a:cubicBezTo>
                  <a:cubicBezTo>
                    <a:pt x="25" y="32"/>
                    <a:pt x="23" y="29"/>
                    <a:pt x="27" y="31"/>
                  </a:cubicBezTo>
                  <a:cubicBezTo>
                    <a:pt x="29" y="33"/>
                    <a:pt x="32" y="35"/>
                    <a:pt x="35" y="35"/>
                  </a:cubicBezTo>
                  <a:cubicBezTo>
                    <a:pt x="37" y="34"/>
                    <a:pt x="40" y="33"/>
                    <a:pt x="42" y="32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6" y="31"/>
                    <a:pt x="47" y="32"/>
                    <a:pt x="48" y="31"/>
                  </a:cubicBezTo>
                  <a:cubicBezTo>
                    <a:pt x="51" y="30"/>
                    <a:pt x="51" y="31"/>
                    <a:pt x="50" y="33"/>
                  </a:cubicBezTo>
                  <a:cubicBezTo>
                    <a:pt x="50" y="34"/>
                    <a:pt x="52" y="34"/>
                    <a:pt x="50" y="35"/>
                  </a:cubicBezTo>
                  <a:cubicBezTo>
                    <a:pt x="51" y="36"/>
                    <a:pt x="51" y="36"/>
                    <a:pt x="52" y="36"/>
                  </a:cubicBezTo>
                  <a:cubicBezTo>
                    <a:pt x="53" y="35"/>
                    <a:pt x="51" y="36"/>
                    <a:pt x="52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7" name="Freeform 684">
              <a:extLst>
                <a:ext uri="{FF2B5EF4-FFF2-40B4-BE49-F238E27FC236}">
                  <a16:creationId xmlns:a16="http://schemas.microsoft.com/office/drawing/2014/main" id="{99FE7C0E-4ACF-7E43-8B59-F142099C6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096" y="6377849"/>
              <a:ext cx="839755" cy="712649"/>
            </a:xfrm>
            <a:custGeom>
              <a:avLst/>
              <a:gdLst>
                <a:gd name="T0" fmla="*/ 65 w 105"/>
                <a:gd name="T1" fmla="*/ 20 h 84"/>
                <a:gd name="T2" fmla="*/ 61 w 105"/>
                <a:gd name="T3" fmla="*/ 17 h 84"/>
                <a:gd name="T4" fmla="*/ 52 w 105"/>
                <a:gd name="T5" fmla="*/ 17 h 84"/>
                <a:gd name="T6" fmla="*/ 48 w 105"/>
                <a:gd name="T7" fmla="*/ 15 h 84"/>
                <a:gd name="T8" fmla="*/ 40 w 105"/>
                <a:gd name="T9" fmla="*/ 8 h 84"/>
                <a:gd name="T10" fmla="*/ 27 w 105"/>
                <a:gd name="T11" fmla="*/ 1 h 84"/>
                <a:gd name="T12" fmla="*/ 21 w 105"/>
                <a:gd name="T13" fmla="*/ 1 h 84"/>
                <a:gd name="T14" fmla="*/ 13 w 105"/>
                <a:gd name="T15" fmla="*/ 3 h 84"/>
                <a:gd name="T16" fmla="*/ 17 w 105"/>
                <a:gd name="T17" fmla="*/ 9 h 84"/>
                <a:gd name="T18" fmla="*/ 13 w 105"/>
                <a:gd name="T19" fmla="*/ 12 h 84"/>
                <a:gd name="T20" fmla="*/ 10 w 105"/>
                <a:gd name="T21" fmla="*/ 12 h 84"/>
                <a:gd name="T22" fmla="*/ 9 w 105"/>
                <a:gd name="T23" fmla="*/ 14 h 84"/>
                <a:gd name="T24" fmla="*/ 2 w 105"/>
                <a:gd name="T25" fmla="*/ 14 h 84"/>
                <a:gd name="T26" fmla="*/ 1 w 105"/>
                <a:gd name="T27" fmla="*/ 19 h 84"/>
                <a:gd name="T28" fmla="*/ 3 w 105"/>
                <a:gd name="T29" fmla="*/ 22 h 84"/>
                <a:gd name="T30" fmla="*/ 8 w 105"/>
                <a:gd name="T31" fmla="*/ 31 h 84"/>
                <a:gd name="T32" fmla="*/ 12 w 105"/>
                <a:gd name="T33" fmla="*/ 38 h 84"/>
                <a:gd name="T34" fmla="*/ 15 w 105"/>
                <a:gd name="T35" fmla="*/ 42 h 84"/>
                <a:gd name="T36" fmla="*/ 20 w 105"/>
                <a:gd name="T37" fmla="*/ 46 h 84"/>
                <a:gd name="T38" fmla="*/ 22 w 105"/>
                <a:gd name="T39" fmla="*/ 53 h 84"/>
                <a:gd name="T40" fmla="*/ 23 w 105"/>
                <a:gd name="T41" fmla="*/ 59 h 84"/>
                <a:gd name="T42" fmla="*/ 31 w 105"/>
                <a:gd name="T43" fmla="*/ 67 h 84"/>
                <a:gd name="T44" fmla="*/ 36 w 105"/>
                <a:gd name="T45" fmla="*/ 76 h 84"/>
                <a:gd name="T46" fmla="*/ 40 w 105"/>
                <a:gd name="T47" fmla="*/ 81 h 84"/>
                <a:gd name="T48" fmla="*/ 41 w 105"/>
                <a:gd name="T49" fmla="*/ 84 h 84"/>
                <a:gd name="T50" fmla="*/ 43 w 105"/>
                <a:gd name="T51" fmla="*/ 81 h 84"/>
                <a:gd name="T52" fmla="*/ 50 w 105"/>
                <a:gd name="T53" fmla="*/ 79 h 84"/>
                <a:gd name="T54" fmla="*/ 60 w 105"/>
                <a:gd name="T55" fmla="*/ 80 h 84"/>
                <a:gd name="T56" fmla="*/ 66 w 105"/>
                <a:gd name="T57" fmla="*/ 77 h 84"/>
                <a:gd name="T58" fmla="*/ 76 w 105"/>
                <a:gd name="T59" fmla="*/ 72 h 84"/>
                <a:gd name="T60" fmla="*/ 94 w 105"/>
                <a:gd name="T61" fmla="*/ 68 h 84"/>
                <a:gd name="T62" fmla="*/ 102 w 105"/>
                <a:gd name="T63" fmla="*/ 66 h 84"/>
                <a:gd name="T64" fmla="*/ 104 w 105"/>
                <a:gd name="T65" fmla="*/ 61 h 84"/>
                <a:gd name="T66" fmla="*/ 105 w 105"/>
                <a:gd name="T67" fmla="*/ 56 h 84"/>
                <a:gd name="T68" fmla="*/ 103 w 105"/>
                <a:gd name="T69" fmla="*/ 51 h 84"/>
                <a:gd name="T70" fmla="*/ 93 w 105"/>
                <a:gd name="T71" fmla="*/ 50 h 84"/>
                <a:gd name="T72" fmla="*/ 88 w 105"/>
                <a:gd name="T73" fmla="*/ 47 h 84"/>
                <a:gd name="T74" fmla="*/ 81 w 105"/>
                <a:gd name="T75" fmla="*/ 39 h 84"/>
                <a:gd name="T76" fmla="*/ 77 w 105"/>
                <a:gd name="T77" fmla="*/ 34 h 84"/>
                <a:gd name="T78" fmla="*/ 77 w 105"/>
                <a:gd name="T79" fmla="*/ 29 h 84"/>
                <a:gd name="T80" fmla="*/ 74 w 105"/>
                <a:gd name="T81" fmla="*/ 27 h 84"/>
                <a:gd name="T82" fmla="*/ 70 w 105"/>
                <a:gd name="T83" fmla="*/ 22 h 84"/>
                <a:gd name="T84" fmla="*/ 65 w 105"/>
                <a:gd name="T85" fmla="*/ 2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" h="84">
                  <a:moveTo>
                    <a:pt x="65" y="20"/>
                  </a:moveTo>
                  <a:cubicBezTo>
                    <a:pt x="64" y="17"/>
                    <a:pt x="64" y="17"/>
                    <a:pt x="61" y="17"/>
                  </a:cubicBezTo>
                  <a:cubicBezTo>
                    <a:pt x="58" y="17"/>
                    <a:pt x="55" y="17"/>
                    <a:pt x="52" y="17"/>
                  </a:cubicBezTo>
                  <a:cubicBezTo>
                    <a:pt x="50" y="17"/>
                    <a:pt x="49" y="15"/>
                    <a:pt x="48" y="15"/>
                  </a:cubicBezTo>
                  <a:cubicBezTo>
                    <a:pt x="45" y="12"/>
                    <a:pt x="42" y="10"/>
                    <a:pt x="40" y="8"/>
                  </a:cubicBezTo>
                  <a:cubicBezTo>
                    <a:pt x="36" y="5"/>
                    <a:pt x="32" y="2"/>
                    <a:pt x="27" y="1"/>
                  </a:cubicBezTo>
                  <a:cubicBezTo>
                    <a:pt x="25" y="0"/>
                    <a:pt x="24" y="0"/>
                    <a:pt x="21" y="1"/>
                  </a:cubicBezTo>
                  <a:cubicBezTo>
                    <a:pt x="19" y="1"/>
                    <a:pt x="16" y="2"/>
                    <a:pt x="13" y="3"/>
                  </a:cubicBezTo>
                  <a:cubicBezTo>
                    <a:pt x="14" y="5"/>
                    <a:pt x="17" y="7"/>
                    <a:pt x="17" y="9"/>
                  </a:cubicBezTo>
                  <a:cubicBezTo>
                    <a:pt x="17" y="11"/>
                    <a:pt x="14" y="12"/>
                    <a:pt x="13" y="12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7" y="17"/>
                    <a:pt x="3" y="15"/>
                    <a:pt x="2" y="14"/>
                  </a:cubicBezTo>
                  <a:cubicBezTo>
                    <a:pt x="1" y="16"/>
                    <a:pt x="1" y="17"/>
                    <a:pt x="1" y="19"/>
                  </a:cubicBezTo>
                  <a:cubicBezTo>
                    <a:pt x="0" y="22"/>
                    <a:pt x="1" y="21"/>
                    <a:pt x="3" y="22"/>
                  </a:cubicBezTo>
                  <a:cubicBezTo>
                    <a:pt x="5" y="24"/>
                    <a:pt x="7" y="28"/>
                    <a:pt x="8" y="31"/>
                  </a:cubicBezTo>
                  <a:cubicBezTo>
                    <a:pt x="10" y="33"/>
                    <a:pt x="11" y="35"/>
                    <a:pt x="12" y="38"/>
                  </a:cubicBezTo>
                  <a:cubicBezTo>
                    <a:pt x="13" y="40"/>
                    <a:pt x="14" y="41"/>
                    <a:pt x="15" y="42"/>
                  </a:cubicBezTo>
                  <a:cubicBezTo>
                    <a:pt x="17" y="44"/>
                    <a:pt x="19" y="44"/>
                    <a:pt x="20" y="46"/>
                  </a:cubicBezTo>
                  <a:cubicBezTo>
                    <a:pt x="21" y="48"/>
                    <a:pt x="22" y="50"/>
                    <a:pt x="22" y="53"/>
                  </a:cubicBezTo>
                  <a:cubicBezTo>
                    <a:pt x="23" y="55"/>
                    <a:pt x="22" y="57"/>
                    <a:pt x="23" y="59"/>
                  </a:cubicBezTo>
                  <a:cubicBezTo>
                    <a:pt x="25" y="63"/>
                    <a:pt x="29" y="64"/>
                    <a:pt x="31" y="67"/>
                  </a:cubicBezTo>
                  <a:cubicBezTo>
                    <a:pt x="33" y="70"/>
                    <a:pt x="34" y="74"/>
                    <a:pt x="36" y="76"/>
                  </a:cubicBezTo>
                  <a:cubicBezTo>
                    <a:pt x="37" y="78"/>
                    <a:pt x="39" y="80"/>
                    <a:pt x="40" y="81"/>
                  </a:cubicBezTo>
                  <a:cubicBezTo>
                    <a:pt x="40" y="82"/>
                    <a:pt x="40" y="84"/>
                    <a:pt x="41" y="84"/>
                  </a:cubicBezTo>
                  <a:cubicBezTo>
                    <a:pt x="43" y="84"/>
                    <a:pt x="42" y="82"/>
                    <a:pt x="43" y="81"/>
                  </a:cubicBezTo>
                  <a:cubicBezTo>
                    <a:pt x="43" y="78"/>
                    <a:pt x="48" y="79"/>
                    <a:pt x="50" y="79"/>
                  </a:cubicBezTo>
                  <a:cubicBezTo>
                    <a:pt x="53" y="79"/>
                    <a:pt x="58" y="78"/>
                    <a:pt x="60" y="80"/>
                  </a:cubicBezTo>
                  <a:cubicBezTo>
                    <a:pt x="63" y="81"/>
                    <a:pt x="64" y="79"/>
                    <a:pt x="66" y="77"/>
                  </a:cubicBezTo>
                  <a:cubicBezTo>
                    <a:pt x="69" y="73"/>
                    <a:pt x="72" y="73"/>
                    <a:pt x="76" y="72"/>
                  </a:cubicBezTo>
                  <a:cubicBezTo>
                    <a:pt x="82" y="72"/>
                    <a:pt x="88" y="70"/>
                    <a:pt x="94" y="68"/>
                  </a:cubicBezTo>
                  <a:cubicBezTo>
                    <a:pt x="96" y="67"/>
                    <a:pt x="99" y="66"/>
                    <a:pt x="102" y="66"/>
                  </a:cubicBezTo>
                  <a:cubicBezTo>
                    <a:pt x="103" y="65"/>
                    <a:pt x="103" y="63"/>
                    <a:pt x="104" y="61"/>
                  </a:cubicBezTo>
                  <a:cubicBezTo>
                    <a:pt x="104" y="60"/>
                    <a:pt x="105" y="58"/>
                    <a:pt x="105" y="56"/>
                  </a:cubicBezTo>
                  <a:cubicBezTo>
                    <a:pt x="105" y="55"/>
                    <a:pt x="104" y="52"/>
                    <a:pt x="103" y="51"/>
                  </a:cubicBezTo>
                  <a:cubicBezTo>
                    <a:pt x="100" y="51"/>
                    <a:pt x="96" y="51"/>
                    <a:pt x="93" y="50"/>
                  </a:cubicBezTo>
                  <a:cubicBezTo>
                    <a:pt x="90" y="50"/>
                    <a:pt x="90" y="49"/>
                    <a:pt x="88" y="47"/>
                  </a:cubicBezTo>
                  <a:cubicBezTo>
                    <a:pt x="86" y="43"/>
                    <a:pt x="83" y="42"/>
                    <a:pt x="81" y="39"/>
                  </a:cubicBezTo>
                  <a:cubicBezTo>
                    <a:pt x="80" y="39"/>
                    <a:pt x="78" y="35"/>
                    <a:pt x="77" y="34"/>
                  </a:cubicBezTo>
                  <a:cubicBezTo>
                    <a:pt x="76" y="32"/>
                    <a:pt x="81" y="31"/>
                    <a:pt x="77" y="29"/>
                  </a:cubicBezTo>
                  <a:cubicBezTo>
                    <a:pt x="76" y="29"/>
                    <a:pt x="75" y="27"/>
                    <a:pt x="74" y="27"/>
                  </a:cubicBezTo>
                  <a:cubicBezTo>
                    <a:pt x="72" y="27"/>
                    <a:pt x="71" y="24"/>
                    <a:pt x="70" y="22"/>
                  </a:cubicBezTo>
                  <a:cubicBezTo>
                    <a:pt x="69" y="19"/>
                    <a:pt x="69" y="20"/>
                    <a:pt x="6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Freeform 685">
              <a:extLst>
                <a:ext uri="{FF2B5EF4-FFF2-40B4-BE49-F238E27FC236}">
                  <a16:creationId xmlns:a16="http://schemas.microsoft.com/office/drawing/2014/main" id="{1362CED3-A005-794F-BBEE-C5E13269A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25911"/>
              <a:ext cx="166316" cy="187539"/>
            </a:xfrm>
            <a:custGeom>
              <a:avLst/>
              <a:gdLst>
                <a:gd name="T0" fmla="*/ 5 w 21"/>
                <a:gd name="T1" fmla="*/ 22 h 22"/>
                <a:gd name="T2" fmla="*/ 8 w 21"/>
                <a:gd name="T3" fmla="*/ 19 h 22"/>
                <a:gd name="T4" fmla="*/ 12 w 21"/>
                <a:gd name="T5" fmla="*/ 18 h 22"/>
                <a:gd name="T6" fmla="*/ 15 w 21"/>
                <a:gd name="T7" fmla="*/ 15 h 22"/>
                <a:gd name="T8" fmla="*/ 11 w 21"/>
                <a:gd name="T9" fmla="*/ 9 h 22"/>
                <a:gd name="T10" fmla="*/ 21 w 21"/>
                <a:gd name="T11" fmla="*/ 6 h 22"/>
                <a:gd name="T12" fmla="*/ 19 w 21"/>
                <a:gd name="T13" fmla="*/ 0 h 22"/>
                <a:gd name="T14" fmla="*/ 9 w 21"/>
                <a:gd name="T15" fmla="*/ 5 h 22"/>
                <a:gd name="T16" fmla="*/ 4 w 21"/>
                <a:gd name="T17" fmla="*/ 1 h 22"/>
                <a:gd name="T18" fmla="*/ 3 w 21"/>
                <a:gd name="T19" fmla="*/ 11 h 22"/>
                <a:gd name="T20" fmla="*/ 0 w 21"/>
                <a:gd name="T21" fmla="*/ 18 h 22"/>
                <a:gd name="T22" fmla="*/ 1 w 21"/>
                <a:gd name="T23" fmla="*/ 21 h 22"/>
                <a:gd name="T24" fmla="*/ 5 w 21"/>
                <a:gd name="T2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5" y="22"/>
                  </a:moveTo>
                  <a:cubicBezTo>
                    <a:pt x="7" y="22"/>
                    <a:pt x="7" y="19"/>
                    <a:pt x="8" y="19"/>
                  </a:cubicBezTo>
                  <a:cubicBezTo>
                    <a:pt x="9" y="17"/>
                    <a:pt x="11" y="18"/>
                    <a:pt x="12" y="18"/>
                  </a:cubicBezTo>
                  <a:cubicBezTo>
                    <a:pt x="13" y="17"/>
                    <a:pt x="16" y="16"/>
                    <a:pt x="15" y="15"/>
                  </a:cubicBezTo>
                  <a:cubicBezTo>
                    <a:pt x="14" y="13"/>
                    <a:pt x="13" y="11"/>
                    <a:pt x="11" y="9"/>
                  </a:cubicBezTo>
                  <a:cubicBezTo>
                    <a:pt x="15" y="8"/>
                    <a:pt x="18" y="7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16" y="1"/>
                    <a:pt x="12" y="5"/>
                    <a:pt x="9" y="5"/>
                  </a:cubicBezTo>
                  <a:cubicBezTo>
                    <a:pt x="7" y="5"/>
                    <a:pt x="4" y="3"/>
                    <a:pt x="4" y="1"/>
                  </a:cubicBezTo>
                  <a:cubicBezTo>
                    <a:pt x="3" y="5"/>
                    <a:pt x="3" y="8"/>
                    <a:pt x="3" y="11"/>
                  </a:cubicBezTo>
                  <a:cubicBezTo>
                    <a:pt x="2" y="13"/>
                    <a:pt x="0" y="16"/>
                    <a:pt x="0" y="18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3" y="21"/>
                    <a:pt x="4" y="22"/>
                    <a:pt x="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686">
              <a:extLst>
                <a:ext uri="{FF2B5EF4-FFF2-40B4-BE49-F238E27FC236}">
                  <a16:creationId xmlns:a16="http://schemas.microsoft.com/office/drawing/2014/main" id="{DCFB79B3-FB8F-4C45-98A3-123CDD51A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2635" y="6259555"/>
              <a:ext cx="62710" cy="75018"/>
            </a:xfrm>
            <a:custGeom>
              <a:avLst/>
              <a:gdLst>
                <a:gd name="T0" fmla="*/ 7 w 8"/>
                <a:gd name="T1" fmla="*/ 2 h 9"/>
                <a:gd name="T2" fmla="*/ 4 w 8"/>
                <a:gd name="T3" fmla="*/ 0 h 9"/>
                <a:gd name="T4" fmla="*/ 2 w 8"/>
                <a:gd name="T5" fmla="*/ 2 h 9"/>
                <a:gd name="T6" fmla="*/ 0 w 8"/>
                <a:gd name="T7" fmla="*/ 8 h 9"/>
                <a:gd name="T8" fmla="*/ 4 w 8"/>
                <a:gd name="T9" fmla="*/ 8 h 9"/>
                <a:gd name="T10" fmla="*/ 7 w 8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cubicBezTo>
                    <a:pt x="7" y="1"/>
                    <a:pt x="5" y="0"/>
                    <a:pt x="4" y="0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2" y="8"/>
                    <a:pt x="2" y="9"/>
                    <a:pt x="4" y="8"/>
                  </a:cubicBezTo>
                  <a:cubicBezTo>
                    <a:pt x="5" y="7"/>
                    <a:pt x="8" y="4"/>
                    <a:pt x="7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687">
              <a:extLst>
                <a:ext uri="{FF2B5EF4-FFF2-40B4-BE49-F238E27FC236}">
                  <a16:creationId xmlns:a16="http://schemas.microsoft.com/office/drawing/2014/main" id="{E312800F-B04A-B04D-B669-2B0388948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60538"/>
              <a:ext cx="24539" cy="60589"/>
            </a:xfrm>
            <a:custGeom>
              <a:avLst/>
              <a:gdLst>
                <a:gd name="T0" fmla="*/ 0 w 3"/>
                <a:gd name="T1" fmla="*/ 3 h 7"/>
                <a:gd name="T2" fmla="*/ 3 w 3"/>
                <a:gd name="T3" fmla="*/ 7 h 7"/>
                <a:gd name="T4" fmla="*/ 3 w 3"/>
                <a:gd name="T5" fmla="*/ 1 h 7"/>
                <a:gd name="T6" fmla="*/ 2 w 3"/>
                <a:gd name="T7" fmla="*/ 0 h 7"/>
                <a:gd name="T8" fmla="*/ 0 w 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3"/>
                  </a:moveTo>
                  <a:cubicBezTo>
                    <a:pt x="0" y="5"/>
                    <a:pt x="1" y="6"/>
                    <a:pt x="3" y="7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688">
              <a:extLst>
                <a:ext uri="{FF2B5EF4-FFF2-40B4-BE49-F238E27FC236}">
                  <a16:creationId xmlns:a16="http://schemas.microsoft.com/office/drawing/2014/main" id="{C68264E8-5FEF-C649-B948-4043FC728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1739" y="6325911"/>
              <a:ext cx="65435" cy="222163"/>
            </a:xfrm>
            <a:custGeom>
              <a:avLst/>
              <a:gdLst>
                <a:gd name="T0" fmla="*/ 4 w 8"/>
                <a:gd name="T1" fmla="*/ 17 h 26"/>
                <a:gd name="T2" fmla="*/ 6 w 8"/>
                <a:gd name="T3" fmla="*/ 13 h 26"/>
                <a:gd name="T4" fmla="*/ 5 w 8"/>
                <a:gd name="T5" fmla="*/ 10 h 26"/>
                <a:gd name="T6" fmla="*/ 7 w 8"/>
                <a:gd name="T7" fmla="*/ 4 h 26"/>
                <a:gd name="T8" fmla="*/ 6 w 8"/>
                <a:gd name="T9" fmla="*/ 0 h 26"/>
                <a:gd name="T10" fmla="*/ 2 w 8"/>
                <a:gd name="T11" fmla="*/ 7 h 26"/>
                <a:gd name="T12" fmla="*/ 0 w 8"/>
                <a:gd name="T13" fmla="*/ 11 h 26"/>
                <a:gd name="T14" fmla="*/ 1 w 8"/>
                <a:gd name="T15" fmla="*/ 16 h 26"/>
                <a:gd name="T16" fmla="*/ 2 w 8"/>
                <a:gd name="T17" fmla="*/ 26 h 26"/>
                <a:gd name="T18" fmla="*/ 2 w 8"/>
                <a:gd name="T19" fmla="*/ 25 h 26"/>
                <a:gd name="T20" fmla="*/ 4 w 8"/>
                <a:gd name="T21" fmla="*/ 17 h 26"/>
                <a:gd name="T22" fmla="*/ 4 w 8"/>
                <a:gd name="T2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6">
                  <a:moveTo>
                    <a:pt x="4" y="17"/>
                  </a:moveTo>
                  <a:cubicBezTo>
                    <a:pt x="4" y="16"/>
                    <a:pt x="5" y="15"/>
                    <a:pt x="6" y="13"/>
                  </a:cubicBezTo>
                  <a:cubicBezTo>
                    <a:pt x="7" y="11"/>
                    <a:pt x="6" y="12"/>
                    <a:pt x="5" y="10"/>
                  </a:cubicBezTo>
                  <a:cubicBezTo>
                    <a:pt x="3" y="8"/>
                    <a:pt x="4" y="3"/>
                    <a:pt x="7" y="4"/>
                  </a:cubicBezTo>
                  <a:cubicBezTo>
                    <a:pt x="8" y="1"/>
                    <a:pt x="8" y="1"/>
                    <a:pt x="6" y="0"/>
                  </a:cubicBezTo>
                  <a:cubicBezTo>
                    <a:pt x="4" y="0"/>
                    <a:pt x="3" y="5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1" y="14"/>
                    <a:pt x="1" y="16"/>
                  </a:cubicBezTo>
                  <a:cubicBezTo>
                    <a:pt x="1" y="19"/>
                    <a:pt x="2" y="22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3"/>
                    <a:pt x="3" y="20"/>
                    <a:pt x="4" y="17"/>
                  </a:cubicBezTo>
                  <a:cubicBezTo>
                    <a:pt x="4" y="16"/>
                    <a:pt x="4" y="18"/>
                    <a:pt x="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689">
              <a:extLst>
                <a:ext uri="{FF2B5EF4-FFF2-40B4-BE49-F238E27FC236}">
                  <a16:creationId xmlns:a16="http://schemas.microsoft.com/office/drawing/2014/main" id="{8135D3BD-559B-6140-AB14-C84B08BAA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4272" y="6657712"/>
              <a:ext cx="40896" cy="66361"/>
            </a:xfrm>
            <a:custGeom>
              <a:avLst/>
              <a:gdLst>
                <a:gd name="T0" fmla="*/ 3 w 5"/>
                <a:gd name="T1" fmla="*/ 8 h 8"/>
                <a:gd name="T2" fmla="*/ 2 w 5"/>
                <a:gd name="T3" fmla="*/ 0 h 8"/>
                <a:gd name="T4" fmla="*/ 0 w 5"/>
                <a:gd name="T5" fmla="*/ 4 h 8"/>
                <a:gd name="T6" fmla="*/ 3 w 5"/>
                <a:gd name="T7" fmla="*/ 8 h 8"/>
                <a:gd name="T8" fmla="*/ 3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3" y="7"/>
                    <a:pt x="5" y="0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6"/>
                    <a:pt x="1" y="7"/>
                    <a:pt x="3" y="8"/>
                  </a:cubicBezTo>
                  <a:cubicBezTo>
                    <a:pt x="3" y="8"/>
                    <a:pt x="2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Freeform 690">
              <a:extLst>
                <a:ext uri="{FF2B5EF4-FFF2-40B4-BE49-F238E27FC236}">
                  <a16:creationId xmlns:a16="http://schemas.microsoft.com/office/drawing/2014/main" id="{4DAD48D0-4EA6-3C44-B597-B4ADF6979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7097" y="6972203"/>
              <a:ext cx="425330" cy="285637"/>
            </a:xfrm>
            <a:custGeom>
              <a:avLst/>
              <a:gdLst>
                <a:gd name="T0" fmla="*/ 47 w 53"/>
                <a:gd name="T1" fmla="*/ 0 h 34"/>
                <a:gd name="T2" fmla="*/ 38 w 53"/>
                <a:gd name="T3" fmla="*/ 2 h 34"/>
                <a:gd name="T4" fmla="*/ 28 w 53"/>
                <a:gd name="T5" fmla="*/ 4 h 34"/>
                <a:gd name="T6" fmla="*/ 23 w 53"/>
                <a:gd name="T7" fmla="*/ 10 h 34"/>
                <a:gd name="T8" fmla="*/ 17 w 53"/>
                <a:gd name="T9" fmla="*/ 9 h 34"/>
                <a:gd name="T10" fmla="*/ 9 w 53"/>
                <a:gd name="T11" fmla="*/ 9 h 34"/>
                <a:gd name="T12" fmla="*/ 3 w 53"/>
                <a:gd name="T13" fmla="*/ 12 h 34"/>
                <a:gd name="T14" fmla="*/ 1 w 53"/>
                <a:gd name="T15" fmla="*/ 15 h 34"/>
                <a:gd name="T16" fmla="*/ 1 w 53"/>
                <a:gd name="T17" fmla="*/ 21 h 34"/>
                <a:gd name="T18" fmla="*/ 3 w 53"/>
                <a:gd name="T19" fmla="*/ 28 h 34"/>
                <a:gd name="T20" fmla="*/ 4 w 53"/>
                <a:gd name="T21" fmla="*/ 32 h 34"/>
                <a:gd name="T22" fmla="*/ 12 w 53"/>
                <a:gd name="T23" fmla="*/ 32 h 34"/>
                <a:gd name="T24" fmla="*/ 16 w 53"/>
                <a:gd name="T25" fmla="*/ 29 h 34"/>
                <a:gd name="T26" fmla="*/ 21 w 53"/>
                <a:gd name="T27" fmla="*/ 29 h 34"/>
                <a:gd name="T28" fmla="*/ 24 w 53"/>
                <a:gd name="T29" fmla="*/ 26 h 34"/>
                <a:gd name="T30" fmla="*/ 32 w 53"/>
                <a:gd name="T31" fmla="*/ 24 h 34"/>
                <a:gd name="T32" fmla="*/ 41 w 53"/>
                <a:gd name="T33" fmla="*/ 21 h 34"/>
                <a:gd name="T34" fmla="*/ 47 w 53"/>
                <a:gd name="T35" fmla="*/ 17 h 34"/>
                <a:gd name="T36" fmla="*/ 52 w 53"/>
                <a:gd name="T37" fmla="*/ 12 h 34"/>
                <a:gd name="T38" fmla="*/ 47 w 53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" h="34">
                  <a:moveTo>
                    <a:pt x="47" y="0"/>
                  </a:moveTo>
                  <a:cubicBezTo>
                    <a:pt x="44" y="1"/>
                    <a:pt x="41" y="2"/>
                    <a:pt x="38" y="2"/>
                  </a:cubicBezTo>
                  <a:cubicBezTo>
                    <a:pt x="35" y="3"/>
                    <a:pt x="31" y="2"/>
                    <a:pt x="28" y="4"/>
                  </a:cubicBezTo>
                  <a:cubicBezTo>
                    <a:pt x="26" y="6"/>
                    <a:pt x="25" y="8"/>
                    <a:pt x="23" y="10"/>
                  </a:cubicBezTo>
                  <a:cubicBezTo>
                    <a:pt x="22" y="11"/>
                    <a:pt x="19" y="9"/>
                    <a:pt x="17" y="9"/>
                  </a:cubicBezTo>
                  <a:cubicBezTo>
                    <a:pt x="14" y="9"/>
                    <a:pt x="12" y="9"/>
                    <a:pt x="9" y="9"/>
                  </a:cubicBezTo>
                  <a:cubicBezTo>
                    <a:pt x="6" y="9"/>
                    <a:pt x="3" y="8"/>
                    <a:pt x="3" y="12"/>
                  </a:cubicBezTo>
                  <a:cubicBezTo>
                    <a:pt x="2" y="14"/>
                    <a:pt x="1" y="13"/>
                    <a:pt x="1" y="15"/>
                  </a:cubicBezTo>
                  <a:cubicBezTo>
                    <a:pt x="0" y="17"/>
                    <a:pt x="0" y="19"/>
                    <a:pt x="1" y="21"/>
                  </a:cubicBezTo>
                  <a:cubicBezTo>
                    <a:pt x="1" y="23"/>
                    <a:pt x="2" y="26"/>
                    <a:pt x="3" y="28"/>
                  </a:cubicBezTo>
                  <a:cubicBezTo>
                    <a:pt x="3" y="29"/>
                    <a:pt x="3" y="31"/>
                    <a:pt x="4" y="32"/>
                  </a:cubicBezTo>
                  <a:cubicBezTo>
                    <a:pt x="5" y="34"/>
                    <a:pt x="10" y="33"/>
                    <a:pt x="12" y="32"/>
                  </a:cubicBezTo>
                  <a:cubicBezTo>
                    <a:pt x="13" y="31"/>
                    <a:pt x="14" y="30"/>
                    <a:pt x="16" y="29"/>
                  </a:cubicBezTo>
                  <a:cubicBezTo>
                    <a:pt x="17" y="29"/>
                    <a:pt x="19" y="29"/>
                    <a:pt x="21" y="29"/>
                  </a:cubicBezTo>
                  <a:cubicBezTo>
                    <a:pt x="22" y="28"/>
                    <a:pt x="23" y="27"/>
                    <a:pt x="24" y="26"/>
                  </a:cubicBezTo>
                  <a:cubicBezTo>
                    <a:pt x="27" y="25"/>
                    <a:pt x="29" y="25"/>
                    <a:pt x="32" y="24"/>
                  </a:cubicBezTo>
                  <a:cubicBezTo>
                    <a:pt x="35" y="23"/>
                    <a:pt x="38" y="22"/>
                    <a:pt x="41" y="21"/>
                  </a:cubicBezTo>
                  <a:cubicBezTo>
                    <a:pt x="43" y="20"/>
                    <a:pt x="47" y="19"/>
                    <a:pt x="47" y="17"/>
                  </a:cubicBezTo>
                  <a:cubicBezTo>
                    <a:pt x="48" y="14"/>
                    <a:pt x="53" y="14"/>
                    <a:pt x="52" y="12"/>
                  </a:cubicBezTo>
                  <a:cubicBezTo>
                    <a:pt x="50" y="8"/>
                    <a:pt x="49" y="4"/>
                    <a:pt x="4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691">
              <a:extLst>
                <a:ext uri="{FF2B5EF4-FFF2-40B4-BE49-F238E27FC236}">
                  <a16:creationId xmlns:a16="http://schemas.microsoft.com/office/drawing/2014/main" id="{43CE7B69-D9B8-FE4F-9CF9-D759756CD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6657712"/>
              <a:ext cx="327177" cy="415471"/>
            </a:xfrm>
            <a:custGeom>
              <a:avLst/>
              <a:gdLst>
                <a:gd name="T0" fmla="*/ 39 w 41"/>
                <a:gd name="T1" fmla="*/ 19 h 49"/>
                <a:gd name="T2" fmla="*/ 34 w 41"/>
                <a:gd name="T3" fmla="*/ 14 h 49"/>
                <a:gd name="T4" fmla="*/ 28 w 41"/>
                <a:gd name="T5" fmla="*/ 12 h 49"/>
                <a:gd name="T6" fmla="*/ 22 w 41"/>
                <a:gd name="T7" fmla="*/ 6 h 49"/>
                <a:gd name="T8" fmla="*/ 21 w 41"/>
                <a:gd name="T9" fmla="*/ 3 h 49"/>
                <a:gd name="T10" fmla="*/ 22 w 41"/>
                <a:gd name="T11" fmla="*/ 0 h 49"/>
                <a:gd name="T12" fmla="*/ 17 w 41"/>
                <a:gd name="T13" fmla="*/ 5 h 49"/>
                <a:gd name="T14" fmla="*/ 10 w 41"/>
                <a:gd name="T15" fmla="*/ 10 h 49"/>
                <a:gd name="T16" fmla="*/ 5 w 41"/>
                <a:gd name="T17" fmla="*/ 10 h 49"/>
                <a:gd name="T18" fmla="*/ 0 w 41"/>
                <a:gd name="T19" fmla="*/ 11 h 49"/>
                <a:gd name="T20" fmla="*/ 5 w 41"/>
                <a:gd name="T21" fmla="*/ 17 h 49"/>
                <a:gd name="T22" fmla="*/ 16 w 41"/>
                <a:gd name="T23" fmla="*/ 19 h 49"/>
                <a:gd name="T24" fmla="*/ 16 w 41"/>
                <a:gd name="T25" fmla="*/ 32 h 49"/>
                <a:gd name="T26" fmla="*/ 11 w 41"/>
                <a:gd name="T27" fmla="*/ 34 h 49"/>
                <a:gd name="T28" fmla="*/ 0 w 41"/>
                <a:gd name="T29" fmla="*/ 37 h 49"/>
                <a:gd name="T30" fmla="*/ 5 w 41"/>
                <a:gd name="T31" fmla="*/ 49 h 49"/>
                <a:gd name="T32" fmla="*/ 14 w 41"/>
                <a:gd name="T33" fmla="*/ 48 h 49"/>
                <a:gd name="T34" fmla="*/ 17 w 41"/>
                <a:gd name="T35" fmla="*/ 44 h 49"/>
                <a:gd name="T36" fmla="*/ 23 w 41"/>
                <a:gd name="T37" fmla="*/ 42 h 49"/>
                <a:gd name="T38" fmla="*/ 28 w 41"/>
                <a:gd name="T39" fmla="*/ 38 h 49"/>
                <a:gd name="T40" fmla="*/ 29 w 41"/>
                <a:gd name="T41" fmla="*/ 32 h 49"/>
                <a:gd name="T42" fmla="*/ 32 w 41"/>
                <a:gd name="T43" fmla="*/ 30 h 49"/>
                <a:gd name="T44" fmla="*/ 37 w 41"/>
                <a:gd name="T45" fmla="*/ 24 h 49"/>
                <a:gd name="T46" fmla="*/ 39 w 41"/>
                <a:gd name="T47" fmla="*/ 19 h 49"/>
                <a:gd name="T48" fmla="*/ 39 w 41"/>
                <a:gd name="T49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9">
                  <a:moveTo>
                    <a:pt x="39" y="19"/>
                  </a:moveTo>
                  <a:cubicBezTo>
                    <a:pt x="36" y="19"/>
                    <a:pt x="35" y="16"/>
                    <a:pt x="34" y="14"/>
                  </a:cubicBezTo>
                  <a:cubicBezTo>
                    <a:pt x="33" y="13"/>
                    <a:pt x="29" y="13"/>
                    <a:pt x="28" y="12"/>
                  </a:cubicBezTo>
                  <a:cubicBezTo>
                    <a:pt x="25" y="11"/>
                    <a:pt x="24" y="9"/>
                    <a:pt x="22" y="6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21" y="3"/>
                    <a:pt x="22" y="0"/>
                    <a:pt x="22" y="0"/>
                  </a:cubicBezTo>
                  <a:cubicBezTo>
                    <a:pt x="21" y="0"/>
                    <a:pt x="18" y="4"/>
                    <a:pt x="17" y="5"/>
                  </a:cubicBezTo>
                  <a:cubicBezTo>
                    <a:pt x="15" y="7"/>
                    <a:pt x="13" y="10"/>
                    <a:pt x="10" y="10"/>
                  </a:cubicBezTo>
                  <a:cubicBezTo>
                    <a:pt x="8" y="11"/>
                    <a:pt x="7" y="10"/>
                    <a:pt x="5" y="10"/>
                  </a:cubicBezTo>
                  <a:cubicBezTo>
                    <a:pt x="3" y="11"/>
                    <a:pt x="1" y="13"/>
                    <a:pt x="0" y="11"/>
                  </a:cubicBezTo>
                  <a:cubicBezTo>
                    <a:pt x="1" y="14"/>
                    <a:pt x="2" y="17"/>
                    <a:pt x="5" y="17"/>
                  </a:cubicBezTo>
                  <a:cubicBezTo>
                    <a:pt x="7" y="17"/>
                    <a:pt x="15" y="17"/>
                    <a:pt x="16" y="19"/>
                  </a:cubicBezTo>
                  <a:cubicBezTo>
                    <a:pt x="19" y="23"/>
                    <a:pt x="17" y="27"/>
                    <a:pt x="16" y="32"/>
                  </a:cubicBezTo>
                  <a:cubicBezTo>
                    <a:pt x="15" y="33"/>
                    <a:pt x="11" y="34"/>
                    <a:pt x="11" y="34"/>
                  </a:cubicBezTo>
                  <a:cubicBezTo>
                    <a:pt x="7" y="35"/>
                    <a:pt x="3" y="36"/>
                    <a:pt x="0" y="37"/>
                  </a:cubicBezTo>
                  <a:cubicBezTo>
                    <a:pt x="2" y="41"/>
                    <a:pt x="4" y="45"/>
                    <a:pt x="5" y="49"/>
                  </a:cubicBezTo>
                  <a:cubicBezTo>
                    <a:pt x="8" y="48"/>
                    <a:pt x="11" y="48"/>
                    <a:pt x="14" y="48"/>
                  </a:cubicBezTo>
                  <a:cubicBezTo>
                    <a:pt x="18" y="47"/>
                    <a:pt x="15" y="46"/>
                    <a:pt x="17" y="44"/>
                  </a:cubicBezTo>
                  <a:cubicBezTo>
                    <a:pt x="19" y="43"/>
                    <a:pt x="22" y="44"/>
                    <a:pt x="23" y="42"/>
                  </a:cubicBezTo>
                  <a:cubicBezTo>
                    <a:pt x="25" y="40"/>
                    <a:pt x="25" y="39"/>
                    <a:pt x="28" y="38"/>
                  </a:cubicBezTo>
                  <a:cubicBezTo>
                    <a:pt x="30" y="37"/>
                    <a:pt x="29" y="34"/>
                    <a:pt x="29" y="32"/>
                  </a:cubicBezTo>
                  <a:cubicBezTo>
                    <a:pt x="28" y="30"/>
                    <a:pt x="30" y="30"/>
                    <a:pt x="32" y="30"/>
                  </a:cubicBezTo>
                  <a:cubicBezTo>
                    <a:pt x="35" y="29"/>
                    <a:pt x="35" y="26"/>
                    <a:pt x="37" y="24"/>
                  </a:cubicBezTo>
                  <a:cubicBezTo>
                    <a:pt x="38" y="23"/>
                    <a:pt x="41" y="20"/>
                    <a:pt x="39" y="19"/>
                  </a:cubicBezTo>
                  <a:cubicBezTo>
                    <a:pt x="38" y="19"/>
                    <a:pt x="40" y="20"/>
                    <a:pt x="39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5" name="Freeform 692">
              <a:extLst>
                <a:ext uri="{FF2B5EF4-FFF2-40B4-BE49-F238E27FC236}">
                  <a16:creationId xmlns:a16="http://schemas.microsoft.com/office/drawing/2014/main" id="{F3E87116-33FB-614E-AD90-340776668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8599" y="5844084"/>
              <a:ext cx="438965" cy="201966"/>
            </a:xfrm>
            <a:custGeom>
              <a:avLst/>
              <a:gdLst>
                <a:gd name="T0" fmla="*/ 55 w 55"/>
                <a:gd name="T1" fmla="*/ 5 h 24"/>
                <a:gd name="T2" fmla="*/ 47 w 55"/>
                <a:gd name="T3" fmla="*/ 3 h 24"/>
                <a:gd name="T4" fmla="*/ 36 w 55"/>
                <a:gd name="T5" fmla="*/ 2 h 24"/>
                <a:gd name="T6" fmla="*/ 27 w 55"/>
                <a:gd name="T7" fmla="*/ 0 h 24"/>
                <a:gd name="T8" fmla="*/ 22 w 55"/>
                <a:gd name="T9" fmla="*/ 2 h 24"/>
                <a:gd name="T10" fmla="*/ 19 w 55"/>
                <a:gd name="T11" fmla="*/ 4 h 24"/>
                <a:gd name="T12" fmla="*/ 11 w 55"/>
                <a:gd name="T13" fmla="*/ 5 h 24"/>
                <a:gd name="T14" fmla="*/ 9 w 55"/>
                <a:gd name="T15" fmla="*/ 7 h 24"/>
                <a:gd name="T16" fmla="*/ 8 w 55"/>
                <a:gd name="T17" fmla="*/ 11 h 24"/>
                <a:gd name="T18" fmla="*/ 12 w 55"/>
                <a:gd name="T19" fmla="*/ 12 h 24"/>
                <a:gd name="T20" fmla="*/ 15 w 55"/>
                <a:gd name="T21" fmla="*/ 12 h 24"/>
                <a:gd name="T22" fmla="*/ 19 w 55"/>
                <a:gd name="T23" fmla="*/ 15 h 24"/>
                <a:gd name="T24" fmla="*/ 15 w 55"/>
                <a:gd name="T25" fmla="*/ 17 h 24"/>
                <a:gd name="T26" fmla="*/ 11 w 55"/>
                <a:gd name="T27" fmla="*/ 17 h 24"/>
                <a:gd name="T28" fmla="*/ 10 w 55"/>
                <a:gd name="T29" fmla="*/ 20 h 24"/>
                <a:gd name="T30" fmla="*/ 1 w 55"/>
                <a:gd name="T31" fmla="*/ 20 h 24"/>
                <a:gd name="T32" fmla="*/ 11 w 55"/>
                <a:gd name="T33" fmla="*/ 22 h 24"/>
                <a:gd name="T34" fmla="*/ 15 w 55"/>
                <a:gd name="T35" fmla="*/ 23 h 24"/>
                <a:gd name="T36" fmla="*/ 21 w 55"/>
                <a:gd name="T37" fmla="*/ 23 h 24"/>
                <a:gd name="T38" fmla="*/ 25 w 55"/>
                <a:gd name="T39" fmla="*/ 20 h 24"/>
                <a:gd name="T40" fmla="*/ 28 w 55"/>
                <a:gd name="T41" fmla="*/ 17 h 24"/>
                <a:gd name="T42" fmla="*/ 33 w 55"/>
                <a:gd name="T43" fmla="*/ 16 h 24"/>
                <a:gd name="T44" fmla="*/ 37 w 55"/>
                <a:gd name="T45" fmla="*/ 16 h 24"/>
                <a:gd name="T46" fmla="*/ 40 w 55"/>
                <a:gd name="T47" fmla="*/ 13 h 24"/>
                <a:gd name="T48" fmla="*/ 44 w 55"/>
                <a:gd name="T49" fmla="*/ 12 h 24"/>
                <a:gd name="T50" fmla="*/ 54 w 55"/>
                <a:gd name="T51" fmla="*/ 7 h 24"/>
                <a:gd name="T52" fmla="*/ 55 w 55"/>
                <a:gd name="T5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24">
                  <a:moveTo>
                    <a:pt x="55" y="5"/>
                  </a:moveTo>
                  <a:cubicBezTo>
                    <a:pt x="52" y="5"/>
                    <a:pt x="50" y="3"/>
                    <a:pt x="47" y="3"/>
                  </a:cubicBezTo>
                  <a:cubicBezTo>
                    <a:pt x="44" y="2"/>
                    <a:pt x="40" y="2"/>
                    <a:pt x="36" y="2"/>
                  </a:cubicBezTo>
                  <a:cubicBezTo>
                    <a:pt x="33" y="2"/>
                    <a:pt x="30" y="2"/>
                    <a:pt x="27" y="0"/>
                  </a:cubicBezTo>
                  <a:cubicBezTo>
                    <a:pt x="25" y="0"/>
                    <a:pt x="23" y="0"/>
                    <a:pt x="22" y="2"/>
                  </a:cubicBezTo>
                  <a:cubicBezTo>
                    <a:pt x="22" y="4"/>
                    <a:pt x="21" y="5"/>
                    <a:pt x="19" y="4"/>
                  </a:cubicBezTo>
                  <a:cubicBezTo>
                    <a:pt x="17" y="3"/>
                    <a:pt x="12" y="1"/>
                    <a:pt x="11" y="5"/>
                  </a:cubicBezTo>
                  <a:cubicBezTo>
                    <a:pt x="10" y="6"/>
                    <a:pt x="11" y="6"/>
                    <a:pt x="9" y="7"/>
                  </a:cubicBezTo>
                  <a:cubicBezTo>
                    <a:pt x="8" y="8"/>
                    <a:pt x="6" y="10"/>
                    <a:pt x="8" y="11"/>
                  </a:cubicBezTo>
                  <a:cubicBezTo>
                    <a:pt x="9" y="12"/>
                    <a:pt x="12" y="13"/>
                    <a:pt x="12" y="12"/>
                  </a:cubicBezTo>
                  <a:cubicBezTo>
                    <a:pt x="13" y="10"/>
                    <a:pt x="14" y="11"/>
                    <a:pt x="15" y="12"/>
                  </a:cubicBezTo>
                  <a:cubicBezTo>
                    <a:pt x="16" y="13"/>
                    <a:pt x="20" y="14"/>
                    <a:pt x="19" y="15"/>
                  </a:cubicBezTo>
                  <a:cubicBezTo>
                    <a:pt x="19" y="16"/>
                    <a:pt x="16" y="16"/>
                    <a:pt x="15" y="17"/>
                  </a:cubicBezTo>
                  <a:cubicBezTo>
                    <a:pt x="14" y="18"/>
                    <a:pt x="13" y="19"/>
                    <a:pt x="11" y="17"/>
                  </a:cubicBezTo>
                  <a:cubicBezTo>
                    <a:pt x="10" y="16"/>
                    <a:pt x="10" y="19"/>
                    <a:pt x="10" y="20"/>
                  </a:cubicBezTo>
                  <a:cubicBezTo>
                    <a:pt x="6" y="22"/>
                    <a:pt x="4" y="15"/>
                    <a:pt x="1" y="20"/>
                  </a:cubicBezTo>
                  <a:cubicBezTo>
                    <a:pt x="0" y="21"/>
                    <a:pt x="10" y="23"/>
                    <a:pt x="11" y="22"/>
                  </a:cubicBezTo>
                  <a:cubicBezTo>
                    <a:pt x="12" y="21"/>
                    <a:pt x="14" y="22"/>
                    <a:pt x="15" y="23"/>
                  </a:cubicBezTo>
                  <a:cubicBezTo>
                    <a:pt x="16" y="23"/>
                    <a:pt x="19" y="24"/>
                    <a:pt x="21" y="23"/>
                  </a:cubicBezTo>
                  <a:cubicBezTo>
                    <a:pt x="22" y="22"/>
                    <a:pt x="24" y="23"/>
                    <a:pt x="25" y="20"/>
                  </a:cubicBezTo>
                  <a:cubicBezTo>
                    <a:pt x="25" y="19"/>
                    <a:pt x="27" y="18"/>
                    <a:pt x="28" y="17"/>
                  </a:cubicBezTo>
                  <a:cubicBezTo>
                    <a:pt x="29" y="16"/>
                    <a:pt x="33" y="16"/>
                    <a:pt x="33" y="16"/>
                  </a:cubicBezTo>
                  <a:cubicBezTo>
                    <a:pt x="34" y="18"/>
                    <a:pt x="35" y="16"/>
                    <a:pt x="37" y="16"/>
                  </a:cubicBezTo>
                  <a:cubicBezTo>
                    <a:pt x="38" y="16"/>
                    <a:pt x="39" y="13"/>
                    <a:pt x="40" y="13"/>
                  </a:cubicBezTo>
                  <a:cubicBezTo>
                    <a:pt x="41" y="12"/>
                    <a:pt x="43" y="13"/>
                    <a:pt x="44" y="12"/>
                  </a:cubicBezTo>
                  <a:cubicBezTo>
                    <a:pt x="48" y="11"/>
                    <a:pt x="50" y="9"/>
                    <a:pt x="54" y="7"/>
                  </a:cubicBezTo>
                  <a:cubicBezTo>
                    <a:pt x="55" y="7"/>
                    <a:pt x="55" y="7"/>
                    <a:pt x="55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693">
              <a:extLst>
                <a:ext uri="{FF2B5EF4-FFF2-40B4-BE49-F238E27FC236}">
                  <a16:creationId xmlns:a16="http://schemas.microsoft.com/office/drawing/2014/main" id="{14563BB6-B0A2-2D44-A32F-91E2A212A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4212" y="5717135"/>
              <a:ext cx="711612" cy="441437"/>
            </a:xfrm>
            <a:custGeom>
              <a:avLst/>
              <a:gdLst>
                <a:gd name="T0" fmla="*/ 78 w 89"/>
                <a:gd name="T1" fmla="*/ 32 h 52"/>
                <a:gd name="T2" fmla="*/ 81 w 89"/>
                <a:gd name="T3" fmla="*/ 33 h 52"/>
                <a:gd name="T4" fmla="*/ 84 w 89"/>
                <a:gd name="T5" fmla="*/ 31 h 52"/>
                <a:gd name="T6" fmla="*/ 81 w 89"/>
                <a:gd name="T7" fmla="*/ 26 h 52"/>
                <a:gd name="T8" fmla="*/ 79 w 89"/>
                <a:gd name="T9" fmla="*/ 27 h 52"/>
                <a:gd name="T10" fmla="*/ 75 w 89"/>
                <a:gd name="T11" fmla="*/ 27 h 52"/>
                <a:gd name="T12" fmla="*/ 78 w 89"/>
                <a:gd name="T13" fmla="*/ 21 h 52"/>
                <a:gd name="T14" fmla="*/ 74 w 89"/>
                <a:gd name="T15" fmla="*/ 22 h 52"/>
                <a:gd name="T16" fmla="*/ 68 w 89"/>
                <a:gd name="T17" fmla="*/ 25 h 52"/>
                <a:gd name="T18" fmla="*/ 65 w 89"/>
                <a:gd name="T19" fmla="*/ 29 h 52"/>
                <a:gd name="T20" fmla="*/ 62 w 89"/>
                <a:gd name="T21" fmla="*/ 28 h 52"/>
                <a:gd name="T22" fmla="*/ 57 w 89"/>
                <a:gd name="T23" fmla="*/ 27 h 52"/>
                <a:gd name="T24" fmla="*/ 53 w 89"/>
                <a:gd name="T25" fmla="*/ 23 h 52"/>
                <a:gd name="T26" fmla="*/ 52 w 89"/>
                <a:gd name="T27" fmla="*/ 17 h 52"/>
                <a:gd name="T28" fmla="*/ 49 w 89"/>
                <a:gd name="T29" fmla="*/ 13 h 52"/>
                <a:gd name="T30" fmla="*/ 45 w 89"/>
                <a:gd name="T31" fmla="*/ 12 h 52"/>
                <a:gd name="T32" fmla="*/ 38 w 89"/>
                <a:gd name="T33" fmla="*/ 12 h 52"/>
                <a:gd name="T34" fmla="*/ 31 w 89"/>
                <a:gd name="T35" fmla="*/ 12 h 52"/>
                <a:gd name="T36" fmla="*/ 27 w 89"/>
                <a:gd name="T37" fmla="*/ 8 h 52"/>
                <a:gd name="T38" fmla="*/ 23 w 89"/>
                <a:gd name="T39" fmla="*/ 8 h 52"/>
                <a:gd name="T40" fmla="*/ 19 w 89"/>
                <a:gd name="T41" fmla="*/ 10 h 52"/>
                <a:gd name="T42" fmla="*/ 17 w 89"/>
                <a:gd name="T43" fmla="*/ 6 h 52"/>
                <a:gd name="T44" fmla="*/ 15 w 89"/>
                <a:gd name="T45" fmla="*/ 1 h 52"/>
                <a:gd name="T46" fmla="*/ 15 w 89"/>
                <a:gd name="T47" fmla="*/ 5 h 52"/>
                <a:gd name="T48" fmla="*/ 14 w 89"/>
                <a:gd name="T49" fmla="*/ 8 h 52"/>
                <a:gd name="T50" fmla="*/ 13 w 89"/>
                <a:gd name="T51" fmla="*/ 3 h 52"/>
                <a:gd name="T52" fmla="*/ 14 w 89"/>
                <a:gd name="T53" fmla="*/ 0 h 52"/>
                <a:gd name="T54" fmla="*/ 1 w 89"/>
                <a:gd name="T55" fmla="*/ 4 h 52"/>
                <a:gd name="T56" fmla="*/ 1 w 89"/>
                <a:gd name="T57" fmla="*/ 15 h 52"/>
                <a:gd name="T58" fmla="*/ 1 w 89"/>
                <a:gd name="T59" fmla="*/ 23 h 52"/>
                <a:gd name="T60" fmla="*/ 2 w 89"/>
                <a:gd name="T61" fmla="*/ 26 h 52"/>
                <a:gd name="T62" fmla="*/ 6 w 89"/>
                <a:gd name="T63" fmla="*/ 26 h 52"/>
                <a:gd name="T64" fmla="*/ 6 w 89"/>
                <a:gd name="T65" fmla="*/ 23 h 52"/>
                <a:gd name="T66" fmla="*/ 10 w 89"/>
                <a:gd name="T67" fmla="*/ 20 h 52"/>
                <a:gd name="T68" fmla="*/ 13 w 89"/>
                <a:gd name="T69" fmla="*/ 18 h 52"/>
                <a:gd name="T70" fmla="*/ 17 w 89"/>
                <a:gd name="T71" fmla="*/ 19 h 52"/>
                <a:gd name="T72" fmla="*/ 21 w 89"/>
                <a:gd name="T73" fmla="*/ 20 h 52"/>
                <a:gd name="T74" fmla="*/ 21 w 89"/>
                <a:gd name="T75" fmla="*/ 24 h 52"/>
                <a:gd name="T76" fmla="*/ 26 w 89"/>
                <a:gd name="T77" fmla="*/ 27 h 52"/>
                <a:gd name="T78" fmla="*/ 33 w 89"/>
                <a:gd name="T79" fmla="*/ 34 h 52"/>
                <a:gd name="T80" fmla="*/ 38 w 89"/>
                <a:gd name="T81" fmla="*/ 37 h 52"/>
                <a:gd name="T82" fmla="*/ 41 w 89"/>
                <a:gd name="T83" fmla="*/ 39 h 52"/>
                <a:gd name="T84" fmla="*/ 50 w 89"/>
                <a:gd name="T85" fmla="*/ 45 h 52"/>
                <a:gd name="T86" fmla="*/ 54 w 89"/>
                <a:gd name="T87" fmla="*/ 49 h 52"/>
                <a:gd name="T88" fmla="*/ 61 w 89"/>
                <a:gd name="T89" fmla="*/ 52 h 52"/>
                <a:gd name="T90" fmla="*/ 63 w 89"/>
                <a:gd name="T91" fmla="*/ 47 h 52"/>
                <a:gd name="T92" fmla="*/ 62 w 89"/>
                <a:gd name="T93" fmla="*/ 42 h 52"/>
                <a:gd name="T94" fmla="*/ 59 w 89"/>
                <a:gd name="T95" fmla="*/ 38 h 52"/>
                <a:gd name="T96" fmla="*/ 64 w 89"/>
                <a:gd name="T97" fmla="*/ 36 h 52"/>
                <a:gd name="T98" fmla="*/ 66 w 89"/>
                <a:gd name="T99" fmla="*/ 33 h 52"/>
                <a:gd name="T100" fmla="*/ 68 w 89"/>
                <a:gd name="T101" fmla="*/ 30 h 52"/>
                <a:gd name="T102" fmla="*/ 71 w 89"/>
                <a:gd name="T103" fmla="*/ 30 h 52"/>
                <a:gd name="T104" fmla="*/ 74 w 89"/>
                <a:gd name="T105" fmla="*/ 29 h 52"/>
                <a:gd name="T106" fmla="*/ 74 w 89"/>
                <a:gd name="T107" fmla="*/ 34 h 52"/>
                <a:gd name="T108" fmla="*/ 77 w 89"/>
                <a:gd name="T109" fmla="*/ 34 h 52"/>
                <a:gd name="T110" fmla="*/ 78 w 89"/>
                <a:gd name="T111" fmla="*/ 32 h 52"/>
                <a:gd name="T112" fmla="*/ 78 w 89"/>
                <a:gd name="T113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52">
                  <a:moveTo>
                    <a:pt x="78" y="32"/>
                  </a:moveTo>
                  <a:cubicBezTo>
                    <a:pt x="79" y="33"/>
                    <a:pt x="79" y="34"/>
                    <a:pt x="81" y="33"/>
                  </a:cubicBezTo>
                  <a:cubicBezTo>
                    <a:pt x="82" y="33"/>
                    <a:pt x="83" y="31"/>
                    <a:pt x="84" y="31"/>
                  </a:cubicBezTo>
                  <a:cubicBezTo>
                    <a:pt x="89" y="30"/>
                    <a:pt x="83" y="28"/>
                    <a:pt x="81" y="26"/>
                  </a:cubicBezTo>
                  <a:cubicBezTo>
                    <a:pt x="80" y="25"/>
                    <a:pt x="80" y="26"/>
                    <a:pt x="79" y="27"/>
                  </a:cubicBezTo>
                  <a:cubicBezTo>
                    <a:pt x="79" y="28"/>
                    <a:pt x="76" y="27"/>
                    <a:pt x="75" y="27"/>
                  </a:cubicBezTo>
                  <a:cubicBezTo>
                    <a:pt x="71" y="25"/>
                    <a:pt x="77" y="22"/>
                    <a:pt x="78" y="21"/>
                  </a:cubicBezTo>
                  <a:cubicBezTo>
                    <a:pt x="78" y="21"/>
                    <a:pt x="74" y="22"/>
                    <a:pt x="74" y="22"/>
                  </a:cubicBezTo>
                  <a:cubicBezTo>
                    <a:pt x="72" y="23"/>
                    <a:pt x="70" y="23"/>
                    <a:pt x="68" y="25"/>
                  </a:cubicBezTo>
                  <a:cubicBezTo>
                    <a:pt x="67" y="26"/>
                    <a:pt x="66" y="28"/>
                    <a:pt x="65" y="29"/>
                  </a:cubicBezTo>
                  <a:cubicBezTo>
                    <a:pt x="64" y="32"/>
                    <a:pt x="63" y="30"/>
                    <a:pt x="62" y="28"/>
                  </a:cubicBezTo>
                  <a:cubicBezTo>
                    <a:pt x="61" y="26"/>
                    <a:pt x="59" y="27"/>
                    <a:pt x="57" y="27"/>
                  </a:cubicBezTo>
                  <a:cubicBezTo>
                    <a:pt x="55" y="27"/>
                    <a:pt x="54" y="24"/>
                    <a:pt x="53" y="23"/>
                  </a:cubicBezTo>
                  <a:cubicBezTo>
                    <a:pt x="51" y="21"/>
                    <a:pt x="54" y="19"/>
                    <a:pt x="52" y="17"/>
                  </a:cubicBezTo>
                  <a:cubicBezTo>
                    <a:pt x="51" y="16"/>
                    <a:pt x="50" y="14"/>
                    <a:pt x="49" y="13"/>
                  </a:cubicBezTo>
                  <a:cubicBezTo>
                    <a:pt x="48" y="12"/>
                    <a:pt x="46" y="11"/>
                    <a:pt x="45" y="12"/>
                  </a:cubicBezTo>
                  <a:cubicBezTo>
                    <a:pt x="43" y="13"/>
                    <a:pt x="41" y="12"/>
                    <a:pt x="38" y="12"/>
                  </a:cubicBezTo>
                  <a:cubicBezTo>
                    <a:pt x="36" y="12"/>
                    <a:pt x="33" y="13"/>
                    <a:pt x="31" y="12"/>
                  </a:cubicBezTo>
                  <a:cubicBezTo>
                    <a:pt x="30" y="11"/>
                    <a:pt x="28" y="9"/>
                    <a:pt x="27" y="8"/>
                  </a:cubicBezTo>
                  <a:cubicBezTo>
                    <a:pt x="25" y="6"/>
                    <a:pt x="24" y="6"/>
                    <a:pt x="23" y="8"/>
                  </a:cubicBezTo>
                  <a:cubicBezTo>
                    <a:pt x="22" y="9"/>
                    <a:pt x="21" y="10"/>
                    <a:pt x="19" y="10"/>
                  </a:cubicBezTo>
                  <a:cubicBezTo>
                    <a:pt x="16" y="10"/>
                    <a:pt x="16" y="8"/>
                    <a:pt x="17" y="6"/>
                  </a:cubicBezTo>
                  <a:cubicBezTo>
                    <a:pt x="18" y="3"/>
                    <a:pt x="18" y="3"/>
                    <a:pt x="15" y="1"/>
                  </a:cubicBezTo>
                  <a:cubicBezTo>
                    <a:pt x="15" y="2"/>
                    <a:pt x="15" y="4"/>
                    <a:pt x="15" y="5"/>
                  </a:cubicBezTo>
                  <a:cubicBezTo>
                    <a:pt x="15" y="7"/>
                    <a:pt x="16" y="8"/>
                    <a:pt x="14" y="8"/>
                  </a:cubicBezTo>
                  <a:cubicBezTo>
                    <a:pt x="12" y="7"/>
                    <a:pt x="12" y="4"/>
                    <a:pt x="13" y="3"/>
                  </a:cubicBezTo>
                  <a:cubicBezTo>
                    <a:pt x="13" y="3"/>
                    <a:pt x="15" y="0"/>
                    <a:pt x="14" y="0"/>
                  </a:cubicBezTo>
                  <a:cubicBezTo>
                    <a:pt x="9" y="1"/>
                    <a:pt x="5" y="2"/>
                    <a:pt x="1" y="4"/>
                  </a:cubicBezTo>
                  <a:cubicBezTo>
                    <a:pt x="0" y="4"/>
                    <a:pt x="1" y="14"/>
                    <a:pt x="1" y="15"/>
                  </a:cubicBezTo>
                  <a:cubicBezTo>
                    <a:pt x="1" y="18"/>
                    <a:pt x="1" y="21"/>
                    <a:pt x="1" y="23"/>
                  </a:cubicBezTo>
                  <a:cubicBezTo>
                    <a:pt x="1" y="25"/>
                    <a:pt x="0" y="26"/>
                    <a:pt x="2" y="26"/>
                  </a:cubicBezTo>
                  <a:cubicBezTo>
                    <a:pt x="3" y="26"/>
                    <a:pt x="4" y="26"/>
                    <a:pt x="6" y="26"/>
                  </a:cubicBezTo>
                  <a:cubicBezTo>
                    <a:pt x="8" y="26"/>
                    <a:pt x="5" y="24"/>
                    <a:pt x="6" y="23"/>
                  </a:cubicBezTo>
                  <a:cubicBezTo>
                    <a:pt x="7" y="21"/>
                    <a:pt x="9" y="22"/>
                    <a:pt x="10" y="20"/>
                  </a:cubicBezTo>
                  <a:cubicBezTo>
                    <a:pt x="12" y="19"/>
                    <a:pt x="12" y="19"/>
                    <a:pt x="13" y="18"/>
                  </a:cubicBezTo>
                  <a:cubicBezTo>
                    <a:pt x="15" y="17"/>
                    <a:pt x="16" y="18"/>
                    <a:pt x="17" y="19"/>
                  </a:cubicBezTo>
                  <a:cubicBezTo>
                    <a:pt x="18" y="20"/>
                    <a:pt x="21" y="20"/>
                    <a:pt x="21" y="20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5" y="27"/>
                    <a:pt x="26" y="27"/>
                  </a:cubicBezTo>
                  <a:cubicBezTo>
                    <a:pt x="31" y="27"/>
                    <a:pt x="31" y="30"/>
                    <a:pt x="33" y="34"/>
                  </a:cubicBezTo>
                  <a:cubicBezTo>
                    <a:pt x="34" y="35"/>
                    <a:pt x="36" y="36"/>
                    <a:pt x="38" y="37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4" y="41"/>
                    <a:pt x="47" y="44"/>
                    <a:pt x="50" y="45"/>
                  </a:cubicBezTo>
                  <a:cubicBezTo>
                    <a:pt x="54" y="46"/>
                    <a:pt x="54" y="46"/>
                    <a:pt x="54" y="49"/>
                  </a:cubicBezTo>
                  <a:cubicBezTo>
                    <a:pt x="56" y="49"/>
                    <a:pt x="59" y="51"/>
                    <a:pt x="61" y="52"/>
                  </a:cubicBezTo>
                  <a:cubicBezTo>
                    <a:pt x="61" y="49"/>
                    <a:pt x="60" y="49"/>
                    <a:pt x="63" y="47"/>
                  </a:cubicBezTo>
                  <a:cubicBezTo>
                    <a:pt x="64" y="45"/>
                    <a:pt x="62" y="44"/>
                    <a:pt x="62" y="42"/>
                  </a:cubicBezTo>
                  <a:cubicBezTo>
                    <a:pt x="63" y="39"/>
                    <a:pt x="60" y="40"/>
                    <a:pt x="59" y="38"/>
                  </a:cubicBezTo>
                  <a:cubicBezTo>
                    <a:pt x="58" y="36"/>
                    <a:pt x="63" y="37"/>
                    <a:pt x="64" y="36"/>
                  </a:cubicBezTo>
                  <a:cubicBezTo>
                    <a:pt x="67" y="35"/>
                    <a:pt x="64" y="32"/>
                    <a:pt x="66" y="33"/>
                  </a:cubicBezTo>
                  <a:cubicBezTo>
                    <a:pt x="70" y="33"/>
                    <a:pt x="66" y="30"/>
                    <a:pt x="68" y="30"/>
                  </a:cubicBezTo>
                  <a:cubicBezTo>
                    <a:pt x="69" y="29"/>
                    <a:pt x="70" y="31"/>
                    <a:pt x="71" y="30"/>
                  </a:cubicBezTo>
                  <a:cubicBezTo>
                    <a:pt x="72" y="30"/>
                    <a:pt x="73" y="29"/>
                    <a:pt x="74" y="29"/>
                  </a:cubicBezTo>
                  <a:cubicBezTo>
                    <a:pt x="76" y="29"/>
                    <a:pt x="74" y="33"/>
                    <a:pt x="74" y="34"/>
                  </a:cubicBezTo>
                  <a:cubicBezTo>
                    <a:pt x="75" y="34"/>
                    <a:pt x="77" y="31"/>
                    <a:pt x="77" y="34"/>
                  </a:cubicBezTo>
                  <a:cubicBezTo>
                    <a:pt x="77" y="34"/>
                    <a:pt x="77" y="32"/>
                    <a:pt x="78" y="32"/>
                  </a:cubicBezTo>
                  <a:cubicBezTo>
                    <a:pt x="79" y="32"/>
                    <a:pt x="77" y="32"/>
                    <a:pt x="78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Freeform 694">
              <a:extLst>
                <a:ext uri="{FF2B5EF4-FFF2-40B4-BE49-F238E27FC236}">
                  <a16:creationId xmlns:a16="http://schemas.microsoft.com/office/drawing/2014/main" id="{51929E39-707C-2847-9BC8-83AA87A25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9603" y="6207620"/>
              <a:ext cx="0" cy="8657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Freeform 695">
              <a:extLst>
                <a:ext uri="{FF2B5EF4-FFF2-40B4-BE49-F238E27FC236}">
                  <a16:creationId xmlns:a16="http://schemas.microsoft.com/office/drawing/2014/main" id="{A126F9ED-00FB-DA44-BE36-9EBEE3C49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1528" y="5870050"/>
              <a:ext cx="583465" cy="363536"/>
            </a:xfrm>
            <a:custGeom>
              <a:avLst/>
              <a:gdLst>
                <a:gd name="T0" fmla="*/ 73 w 73"/>
                <a:gd name="T1" fmla="*/ 28 h 43"/>
                <a:gd name="T2" fmla="*/ 69 w 73"/>
                <a:gd name="T3" fmla="*/ 27 h 43"/>
                <a:gd name="T4" fmla="*/ 65 w 73"/>
                <a:gd name="T5" fmla="*/ 24 h 43"/>
                <a:gd name="T6" fmla="*/ 58 w 73"/>
                <a:gd name="T7" fmla="*/ 20 h 43"/>
                <a:gd name="T8" fmla="*/ 52 w 73"/>
                <a:gd name="T9" fmla="*/ 16 h 43"/>
                <a:gd name="T10" fmla="*/ 47 w 73"/>
                <a:gd name="T11" fmla="*/ 9 h 43"/>
                <a:gd name="T12" fmla="*/ 40 w 73"/>
                <a:gd name="T13" fmla="*/ 5 h 43"/>
                <a:gd name="T14" fmla="*/ 40 w 73"/>
                <a:gd name="T15" fmla="*/ 2 h 43"/>
                <a:gd name="T16" fmla="*/ 36 w 73"/>
                <a:gd name="T17" fmla="*/ 1 h 43"/>
                <a:gd name="T18" fmla="*/ 34 w 73"/>
                <a:gd name="T19" fmla="*/ 0 h 43"/>
                <a:gd name="T20" fmla="*/ 31 w 73"/>
                <a:gd name="T21" fmla="*/ 1 h 43"/>
                <a:gd name="T22" fmla="*/ 28 w 73"/>
                <a:gd name="T23" fmla="*/ 3 h 43"/>
                <a:gd name="T24" fmla="*/ 25 w 73"/>
                <a:gd name="T25" fmla="*/ 6 h 43"/>
                <a:gd name="T26" fmla="*/ 22 w 73"/>
                <a:gd name="T27" fmla="*/ 8 h 43"/>
                <a:gd name="T28" fmla="*/ 17 w 73"/>
                <a:gd name="T29" fmla="*/ 8 h 43"/>
                <a:gd name="T30" fmla="*/ 12 w 73"/>
                <a:gd name="T31" fmla="*/ 2 h 43"/>
                <a:gd name="T32" fmla="*/ 2 w 73"/>
                <a:gd name="T33" fmla="*/ 5 h 43"/>
                <a:gd name="T34" fmla="*/ 5 w 73"/>
                <a:gd name="T35" fmla="*/ 12 h 43"/>
                <a:gd name="T36" fmla="*/ 8 w 73"/>
                <a:gd name="T37" fmla="*/ 17 h 43"/>
                <a:gd name="T38" fmla="*/ 8 w 73"/>
                <a:gd name="T39" fmla="*/ 19 h 43"/>
                <a:gd name="T40" fmla="*/ 10 w 73"/>
                <a:gd name="T41" fmla="*/ 22 h 43"/>
                <a:gd name="T42" fmla="*/ 9 w 73"/>
                <a:gd name="T43" fmla="*/ 26 h 43"/>
                <a:gd name="T44" fmla="*/ 9 w 73"/>
                <a:gd name="T45" fmla="*/ 31 h 43"/>
                <a:gd name="T46" fmla="*/ 14 w 73"/>
                <a:gd name="T47" fmla="*/ 29 h 43"/>
                <a:gd name="T48" fmla="*/ 17 w 73"/>
                <a:gd name="T49" fmla="*/ 26 h 43"/>
                <a:gd name="T50" fmla="*/ 27 w 73"/>
                <a:gd name="T51" fmla="*/ 27 h 43"/>
                <a:gd name="T52" fmla="*/ 37 w 73"/>
                <a:gd name="T53" fmla="*/ 31 h 43"/>
                <a:gd name="T54" fmla="*/ 45 w 73"/>
                <a:gd name="T55" fmla="*/ 35 h 43"/>
                <a:gd name="T56" fmla="*/ 46 w 73"/>
                <a:gd name="T57" fmla="*/ 37 h 43"/>
                <a:gd name="T58" fmla="*/ 48 w 73"/>
                <a:gd name="T59" fmla="*/ 42 h 43"/>
                <a:gd name="T60" fmla="*/ 53 w 73"/>
                <a:gd name="T61" fmla="*/ 43 h 43"/>
                <a:gd name="T62" fmla="*/ 57 w 73"/>
                <a:gd name="T63" fmla="*/ 40 h 43"/>
                <a:gd name="T64" fmla="*/ 62 w 73"/>
                <a:gd name="T65" fmla="*/ 38 h 43"/>
                <a:gd name="T66" fmla="*/ 65 w 73"/>
                <a:gd name="T67" fmla="*/ 33 h 43"/>
                <a:gd name="T68" fmla="*/ 69 w 73"/>
                <a:gd name="T69" fmla="*/ 31 h 43"/>
                <a:gd name="T70" fmla="*/ 73 w 73"/>
                <a:gd name="T71" fmla="*/ 31 h 43"/>
                <a:gd name="T72" fmla="*/ 73 w 73"/>
                <a:gd name="T73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43">
                  <a:moveTo>
                    <a:pt x="73" y="28"/>
                  </a:moveTo>
                  <a:cubicBezTo>
                    <a:pt x="72" y="27"/>
                    <a:pt x="71" y="27"/>
                    <a:pt x="69" y="27"/>
                  </a:cubicBezTo>
                  <a:cubicBezTo>
                    <a:pt x="68" y="26"/>
                    <a:pt x="66" y="25"/>
                    <a:pt x="65" y="24"/>
                  </a:cubicBezTo>
                  <a:cubicBezTo>
                    <a:pt x="63" y="23"/>
                    <a:pt x="60" y="22"/>
                    <a:pt x="58" y="20"/>
                  </a:cubicBezTo>
                  <a:cubicBezTo>
                    <a:pt x="57" y="18"/>
                    <a:pt x="54" y="18"/>
                    <a:pt x="52" y="16"/>
                  </a:cubicBezTo>
                  <a:cubicBezTo>
                    <a:pt x="51" y="13"/>
                    <a:pt x="50" y="9"/>
                    <a:pt x="47" y="9"/>
                  </a:cubicBezTo>
                  <a:cubicBezTo>
                    <a:pt x="44" y="9"/>
                    <a:pt x="40" y="9"/>
                    <a:pt x="40" y="5"/>
                  </a:cubicBezTo>
                  <a:cubicBezTo>
                    <a:pt x="40" y="4"/>
                    <a:pt x="41" y="2"/>
                    <a:pt x="40" y="2"/>
                  </a:cubicBezTo>
                  <a:cubicBezTo>
                    <a:pt x="39" y="1"/>
                    <a:pt x="38" y="2"/>
                    <a:pt x="36" y="1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33" y="0"/>
                    <a:pt x="32" y="1"/>
                    <a:pt x="31" y="1"/>
                  </a:cubicBezTo>
                  <a:cubicBezTo>
                    <a:pt x="30" y="0"/>
                    <a:pt x="29" y="3"/>
                    <a:pt x="28" y="3"/>
                  </a:cubicBezTo>
                  <a:cubicBezTo>
                    <a:pt x="27" y="3"/>
                    <a:pt x="24" y="4"/>
                    <a:pt x="25" y="6"/>
                  </a:cubicBezTo>
                  <a:cubicBezTo>
                    <a:pt x="26" y="9"/>
                    <a:pt x="25" y="8"/>
                    <a:pt x="22" y="8"/>
                  </a:cubicBezTo>
                  <a:cubicBezTo>
                    <a:pt x="21" y="8"/>
                    <a:pt x="18" y="8"/>
                    <a:pt x="17" y="8"/>
                  </a:cubicBezTo>
                  <a:cubicBezTo>
                    <a:pt x="15" y="6"/>
                    <a:pt x="14" y="4"/>
                    <a:pt x="12" y="2"/>
                  </a:cubicBezTo>
                  <a:cubicBezTo>
                    <a:pt x="9" y="0"/>
                    <a:pt x="5" y="3"/>
                    <a:pt x="2" y="5"/>
                  </a:cubicBezTo>
                  <a:cubicBezTo>
                    <a:pt x="3" y="6"/>
                    <a:pt x="6" y="10"/>
                    <a:pt x="5" y="12"/>
                  </a:cubicBezTo>
                  <a:cubicBezTo>
                    <a:pt x="0" y="15"/>
                    <a:pt x="6" y="15"/>
                    <a:pt x="8" y="17"/>
                  </a:cubicBezTo>
                  <a:cubicBezTo>
                    <a:pt x="8" y="17"/>
                    <a:pt x="8" y="19"/>
                    <a:pt x="8" y="19"/>
                  </a:cubicBezTo>
                  <a:cubicBezTo>
                    <a:pt x="7" y="20"/>
                    <a:pt x="9" y="22"/>
                    <a:pt x="10" y="22"/>
                  </a:cubicBezTo>
                  <a:cubicBezTo>
                    <a:pt x="10" y="23"/>
                    <a:pt x="9" y="24"/>
                    <a:pt x="9" y="26"/>
                  </a:cubicBezTo>
                  <a:cubicBezTo>
                    <a:pt x="9" y="27"/>
                    <a:pt x="9" y="29"/>
                    <a:pt x="9" y="31"/>
                  </a:cubicBezTo>
                  <a:cubicBezTo>
                    <a:pt x="11" y="31"/>
                    <a:pt x="12" y="31"/>
                    <a:pt x="14" y="29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21" y="26"/>
                    <a:pt x="24" y="25"/>
                    <a:pt x="27" y="27"/>
                  </a:cubicBezTo>
                  <a:cubicBezTo>
                    <a:pt x="29" y="30"/>
                    <a:pt x="35" y="28"/>
                    <a:pt x="37" y="31"/>
                  </a:cubicBezTo>
                  <a:cubicBezTo>
                    <a:pt x="39" y="34"/>
                    <a:pt x="41" y="35"/>
                    <a:pt x="45" y="35"/>
                  </a:cubicBezTo>
                  <a:cubicBezTo>
                    <a:pt x="46" y="35"/>
                    <a:pt x="46" y="35"/>
                    <a:pt x="46" y="37"/>
                  </a:cubicBezTo>
                  <a:cubicBezTo>
                    <a:pt x="46" y="40"/>
                    <a:pt x="46" y="40"/>
                    <a:pt x="48" y="42"/>
                  </a:cubicBezTo>
                  <a:cubicBezTo>
                    <a:pt x="50" y="42"/>
                    <a:pt x="51" y="43"/>
                    <a:pt x="53" y="43"/>
                  </a:cubicBezTo>
                  <a:cubicBezTo>
                    <a:pt x="56" y="43"/>
                    <a:pt x="56" y="42"/>
                    <a:pt x="57" y="40"/>
                  </a:cubicBezTo>
                  <a:cubicBezTo>
                    <a:pt x="58" y="38"/>
                    <a:pt x="60" y="39"/>
                    <a:pt x="62" y="38"/>
                  </a:cubicBezTo>
                  <a:cubicBezTo>
                    <a:pt x="64" y="37"/>
                    <a:pt x="64" y="35"/>
                    <a:pt x="65" y="33"/>
                  </a:cubicBezTo>
                  <a:cubicBezTo>
                    <a:pt x="65" y="31"/>
                    <a:pt x="68" y="33"/>
                    <a:pt x="69" y="31"/>
                  </a:cubicBezTo>
                  <a:cubicBezTo>
                    <a:pt x="69" y="29"/>
                    <a:pt x="72" y="31"/>
                    <a:pt x="73" y="31"/>
                  </a:cubicBezTo>
                  <a:cubicBezTo>
                    <a:pt x="73" y="30"/>
                    <a:pt x="73" y="29"/>
                    <a:pt x="7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696">
              <a:extLst>
                <a:ext uri="{FF2B5EF4-FFF2-40B4-BE49-F238E27FC236}">
                  <a16:creationId xmlns:a16="http://schemas.microsoft.com/office/drawing/2014/main" id="{CAB53515-8DFC-1845-85A1-4D5FA27AA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7713" y="5953721"/>
              <a:ext cx="318996" cy="227931"/>
            </a:xfrm>
            <a:custGeom>
              <a:avLst/>
              <a:gdLst>
                <a:gd name="T0" fmla="*/ 30 w 40"/>
                <a:gd name="T1" fmla="*/ 10 h 27"/>
                <a:gd name="T2" fmla="*/ 25 w 40"/>
                <a:gd name="T3" fmla="*/ 10 h 27"/>
                <a:gd name="T4" fmla="*/ 21 w 40"/>
                <a:gd name="T5" fmla="*/ 8 h 27"/>
                <a:gd name="T6" fmla="*/ 19 w 40"/>
                <a:gd name="T7" fmla="*/ 9 h 27"/>
                <a:gd name="T8" fmla="*/ 17 w 40"/>
                <a:gd name="T9" fmla="*/ 9 h 27"/>
                <a:gd name="T10" fmla="*/ 10 w 40"/>
                <a:gd name="T11" fmla="*/ 8 h 27"/>
                <a:gd name="T12" fmla="*/ 12 w 40"/>
                <a:gd name="T13" fmla="*/ 5 h 27"/>
                <a:gd name="T14" fmla="*/ 16 w 40"/>
                <a:gd name="T15" fmla="*/ 7 h 27"/>
                <a:gd name="T16" fmla="*/ 19 w 40"/>
                <a:gd name="T17" fmla="*/ 5 h 27"/>
                <a:gd name="T18" fmla="*/ 16 w 40"/>
                <a:gd name="T19" fmla="*/ 6 h 27"/>
                <a:gd name="T20" fmla="*/ 16 w 40"/>
                <a:gd name="T21" fmla="*/ 1 h 27"/>
                <a:gd name="T22" fmla="*/ 14 w 40"/>
                <a:gd name="T23" fmla="*/ 2 h 27"/>
                <a:gd name="T24" fmla="*/ 10 w 40"/>
                <a:gd name="T25" fmla="*/ 2 h 27"/>
                <a:gd name="T26" fmla="*/ 8 w 40"/>
                <a:gd name="T27" fmla="*/ 5 h 27"/>
                <a:gd name="T28" fmla="*/ 6 w 40"/>
                <a:gd name="T29" fmla="*/ 8 h 27"/>
                <a:gd name="T30" fmla="*/ 1 w 40"/>
                <a:gd name="T31" fmla="*/ 10 h 27"/>
                <a:gd name="T32" fmla="*/ 4 w 40"/>
                <a:gd name="T33" fmla="*/ 14 h 27"/>
                <a:gd name="T34" fmla="*/ 4 w 40"/>
                <a:gd name="T35" fmla="*/ 19 h 27"/>
                <a:gd name="T36" fmla="*/ 4 w 40"/>
                <a:gd name="T37" fmla="*/ 24 h 27"/>
                <a:gd name="T38" fmla="*/ 9 w 40"/>
                <a:gd name="T39" fmla="*/ 22 h 27"/>
                <a:gd name="T40" fmla="*/ 12 w 40"/>
                <a:gd name="T41" fmla="*/ 20 h 27"/>
                <a:gd name="T42" fmla="*/ 17 w 40"/>
                <a:gd name="T43" fmla="*/ 17 h 27"/>
                <a:gd name="T44" fmla="*/ 20 w 40"/>
                <a:gd name="T45" fmla="*/ 17 h 27"/>
                <a:gd name="T46" fmla="*/ 22 w 40"/>
                <a:gd name="T47" fmla="*/ 21 h 27"/>
                <a:gd name="T48" fmla="*/ 21 w 40"/>
                <a:gd name="T49" fmla="*/ 24 h 27"/>
                <a:gd name="T50" fmla="*/ 27 w 40"/>
                <a:gd name="T51" fmla="*/ 23 h 27"/>
                <a:gd name="T52" fmla="*/ 32 w 40"/>
                <a:gd name="T53" fmla="*/ 21 h 27"/>
                <a:gd name="T54" fmla="*/ 39 w 40"/>
                <a:gd name="T55" fmla="*/ 21 h 27"/>
                <a:gd name="T56" fmla="*/ 38 w 40"/>
                <a:gd name="T57" fmla="*/ 18 h 27"/>
                <a:gd name="T58" fmla="*/ 36 w 40"/>
                <a:gd name="T59" fmla="*/ 14 h 27"/>
                <a:gd name="T60" fmla="*/ 32 w 40"/>
                <a:gd name="T61" fmla="*/ 9 h 27"/>
                <a:gd name="T62" fmla="*/ 30 w 40"/>
                <a:gd name="T63" fmla="*/ 10 h 27"/>
                <a:gd name="T64" fmla="*/ 30 w 40"/>
                <a:gd name="T6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27">
                  <a:moveTo>
                    <a:pt x="30" y="10"/>
                  </a:moveTo>
                  <a:cubicBezTo>
                    <a:pt x="28" y="11"/>
                    <a:pt x="27" y="10"/>
                    <a:pt x="25" y="10"/>
                  </a:cubicBezTo>
                  <a:cubicBezTo>
                    <a:pt x="23" y="10"/>
                    <a:pt x="22" y="8"/>
                    <a:pt x="21" y="8"/>
                  </a:cubicBezTo>
                  <a:cubicBezTo>
                    <a:pt x="20" y="8"/>
                    <a:pt x="20" y="9"/>
                    <a:pt x="19" y="9"/>
                  </a:cubicBezTo>
                  <a:cubicBezTo>
                    <a:pt x="19" y="10"/>
                    <a:pt x="18" y="9"/>
                    <a:pt x="17" y="9"/>
                  </a:cubicBezTo>
                  <a:cubicBezTo>
                    <a:pt x="15" y="9"/>
                    <a:pt x="12" y="9"/>
                    <a:pt x="10" y="8"/>
                  </a:cubicBezTo>
                  <a:cubicBezTo>
                    <a:pt x="9" y="7"/>
                    <a:pt x="12" y="5"/>
                    <a:pt x="12" y="5"/>
                  </a:cubicBezTo>
                  <a:cubicBezTo>
                    <a:pt x="14" y="4"/>
                    <a:pt x="15" y="7"/>
                    <a:pt x="16" y="7"/>
                  </a:cubicBezTo>
                  <a:cubicBezTo>
                    <a:pt x="18" y="7"/>
                    <a:pt x="19" y="6"/>
                    <a:pt x="19" y="5"/>
                  </a:cubicBezTo>
                  <a:cubicBezTo>
                    <a:pt x="18" y="4"/>
                    <a:pt x="17" y="6"/>
                    <a:pt x="16" y="6"/>
                  </a:cubicBezTo>
                  <a:cubicBezTo>
                    <a:pt x="15" y="5"/>
                    <a:pt x="17" y="2"/>
                    <a:pt x="16" y="1"/>
                  </a:cubicBezTo>
                  <a:cubicBezTo>
                    <a:pt x="16" y="0"/>
                    <a:pt x="14" y="2"/>
                    <a:pt x="14" y="2"/>
                  </a:cubicBezTo>
                  <a:cubicBezTo>
                    <a:pt x="12" y="3"/>
                    <a:pt x="11" y="1"/>
                    <a:pt x="10" y="2"/>
                  </a:cubicBezTo>
                  <a:cubicBezTo>
                    <a:pt x="8" y="2"/>
                    <a:pt x="12" y="5"/>
                    <a:pt x="8" y="5"/>
                  </a:cubicBezTo>
                  <a:cubicBezTo>
                    <a:pt x="6" y="4"/>
                    <a:pt x="9" y="8"/>
                    <a:pt x="6" y="8"/>
                  </a:cubicBezTo>
                  <a:cubicBezTo>
                    <a:pt x="5" y="9"/>
                    <a:pt x="0" y="8"/>
                    <a:pt x="1" y="10"/>
                  </a:cubicBezTo>
                  <a:cubicBezTo>
                    <a:pt x="2" y="13"/>
                    <a:pt x="5" y="11"/>
                    <a:pt x="4" y="14"/>
                  </a:cubicBezTo>
                  <a:cubicBezTo>
                    <a:pt x="4" y="17"/>
                    <a:pt x="7" y="17"/>
                    <a:pt x="4" y="19"/>
                  </a:cubicBezTo>
                  <a:cubicBezTo>
                    <a:pt x="3" y="20"/>
                    <a:pt x="1" y="24"/>
                    <a:pt x="4" y="24"/>
                  </a:cubicBezTo>
                  <a:cubicBezTo>
                    <a:pt x="6" y="24"/>
                    <a:pt x="8" y="21"/>
                    <a:pt x="9" y="22"/>
                  </a:cubicBezTo>
                  <a:cubicBezTo>
                    <a:pt x="12" y="25"/>
                    <a:pt x="9" y="20"/>
                    <a:pt x="12" y="20"/>
                  </a:cubicBezTo>
                  <a:cubicBezTo>
                    <a:pt x="14" y="20"/>
                    <a:pt x="15" y="19"/>
                    <a:pt x="17" y="17"/>
                  </a:cubicBezTo>
                  <a:cubicBezTo>
                    <a:pt x="18" y="14"/>
                    <a:pt x="19" y="15"/>
                    <a:pt x="20" y="17"/>
                  </a:cubicBezTo>
                  <a:cubicBezTo>
                    <a:pt x="21" y="18"/>
                    <a:pt x="22" y="19"/>
                    <a:pt x="22" y="21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6" y="24"/>
                    <a:pt x="27" y="23"/>
                  </a:cubicBezTo>
                  <a:cubicBezTo>
                    <a:pt x="28" y="22"/>
                    <a:pt x="31" y="20"/>
                    <a:pt x="32" y="21"/>
                  </a:cubicBezTo>
                  <a:cubicBezTo>
                    <a:pt x="34" y="23"/>
                    <a:pt x="36" y="20"/>
                    <a:pt x="39" y="21"/>
                  </a:cubicBezTo>
                  <a:cubicBezTo>
                    <a:pt x="40" y="20"/>
                    <a:pt x="38" y="18"/>
                    <a:pt x="38" y="18"/>
                  </a:cubicBezTo>
                  <a:cubicBezTo>
                    <a:pt x="37" y="16"/>
                    <a:pt x="38" y="14"/>
                    <a:pt x="36" y="14"/>
                  </a:cubicBezTo>
                  <a:cubicBezTo>
                    <a:pt x="33" y="15"/>
                    <a:pt x="31" y="12"/>
                    <a:pt x="32" y="9"/>
                  </a:cubicBezTo>
                  <a:cubicBezTo>
                    <a:pt x="32" y="9"/>
                    <a:pt x="31" y="9"/>
                    <a:pt x="30" y="10"/>
                  </a:cubicBezTo>
                  <a:cubicBezTo>
                    <a:pt x="29" y="10"/>
                    <a:pt x="31" y="9"/>
                    <a:pt x="30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Freeform 697">
              <a:extLst>
                <a:ext uri="{FF2B5EF4-FFF2-40B4-BE49-F238E27FC236}">
                  <a16:creationId xmlns:a16="http://schemas.microsoft.com/office/drawing/2014/main" id="{857286A7-61C9-594A-852C-E2F075449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1425" y="6149916"/>
              <a:ext cx="662537" cy="626092"/>
            </a:xfrm>
            <a:custGeom>
              <a:avLst/>
              <a:gdLst>
                <a:gd name="T0" fmla="*/ 8 w 83"/>
                <a:gd name="T1" fmla="*/ 51 h 74"/>
                <a:gd name="T2" fmla="*/ 9 w 83"/>
                <a:gd name="T3" fmla="*/ 54 h 74"/>
                <a:gd name="T4" fmla="*/ 11 w 83"/>
                <a:gd name="T5" fmla="*/ 57 h 74"/>
                <a:gd name="T6" fmla="*/ 5 w 83"/>
                <a:gd name="T7" fmla="*/ 61 h 74"/>
                <a:gd name="T8" fmla="*/ 3 w 83"/>
                <a:gd name="T9" fmla="*/ 64 h 74"/>
                <a:gd name="T10" fmla="*/ 6 w 83"/>
                <a:gd name="T11" fmla="*/ 66 h 74"/>
                <a:gd name="T12" fmla="*/ 13 w 83"/>
                <a:gd name="T13" fmla="*/ 64 h 74"/>
                <a:gd name="T14" fmla="*/ 19 w 83"/>
                <a:gd name="T15" fmla="*/ 65 h 74"/>
                <a:gd name="T16" fmla="*/ 23 w 83"/>
                <a:gd name="T17" fmla="*/ 65 h 74"/>
                <a:gd name="T18" fmla="*/ 28 w 83"/>
                <a:gd name="T19" fmla="*/ 64 h 74"/>
                <a:gd name="T20" fmla="*/ 29 w 83"/>
                <a:gd name="T21" fmla="*/ 67 h 74"/>
                <a:gd name="T22" fmla="*/ 32 w 83"/>
                <a:gd name="T23" fmla="*/ 69 h 74"/>
                <a:gd name="T24" fmla="*/ 33 w 83"/>
                <a:gd name="T25" fmla="*/ 73 h 74"/>
                <a:gd name="T26" fmla="*/ 34 w 83"/>
                <a:gd name="T27" fmla="*/ 71 h 74"/>
                <a:gd name="T28" fmla="*/ 36 w 83"/>
                <a:gd name="T29" fmla="*/ 73 h 74"/>
                <a:gd name="T30" fmla="*/ 43 w 83"/>
                <a:gd name="T31" fmla="*/ 71 h 74"/>
                <a:gd name="T32" fmla="*/ 46 w 83"/>
                <a:gd name="T33" fmla="*/ 70 h 74"/>
                <a:gd name="T34" fmla="*/ 50 w 83"/>
                <a:gd name="T35" fmla="*/ 70 h 74"/>
                <a:gd name="T36" fmla="*/ 48 w 83"/>
                <a:gd name="T37" fmla="*/ 64 h 74"/>
                <a:gd name="T38" fmla="*/ 46 w 83"/>
                <a:gd name="T39" fmla="*/ 61 h 74"/>
                <a:gd name="T40" fmla="*/ 44 w 83"/>
                <a:gd name="T41" fmla="*/ 57 h 74"/>
                <a:gd name="T42" fmla="*/ 46 w 83"/>
                <a:gd name="T43" fmla="*/ 52 h 74"/>
                <a:gd name="T44" fmla="*/ 49 w 83"/>
                <a:gd name="T45" fmla="*/ 52 h 74"/>
                <a:gd name="T46" fmla="*/ 52 w 83"/>
                <a:gd name="T47" fmla="*/ 52 h 74"/>
                <a:gd name="T48" fmla="*/ 57 w 83"/>
                <a:gd name="T49" fmla="*/ 46 h 74"/>
                <a:gd name="T50" fmla="*/ 60 w 83"/>
                <a:gd name="T51" fmla="*/ 44 h 74"/>
                <a:gd name="T52" fmla="*/ 62 w 83"/>
                <a:gd name="T53" fmla="*/ 41 h 74"/>
                <a:gd name="T54" fmla="*/ 65 w 83"/>
                <a:gd name="T55" fmla="*/ 39 h 74"/>
                <a:gd name="T56" fmla="*/ 66 w 83"/>
                <a:gd name="T57" fmla="*/ 37 h 74"/>
                <a:gd name="T58" fmla="*/ 69 w 83"/>
                <a:gd name="T59" fmla="*/ 33 h 74"/>
                <a:gd name="T60" fmla="*/ 71 w 83"/>
                <a:gd name="T61" fmla="*/ 27 h 74"/>
                <a:gd name="T62" fmla="*/ 66 w 83"/>
                <a:gd name="T63" fmla="*/ 23 h 74"/>
                <a:gd name="T64" fmla="*/ 65 w 83"/>
                <a:gd name="T65" fmla="*/ 16 h 74"/>
                <a:gd name="T66" fmla="*/ 70 w 83"/>
                <a:gd name="T67" fmla="*/ 14 h 74"/>
                <a:gd name="T68" fmla="*/ 74 w 83"/>
                <a:gd name="T69" fmla="*/ 15 h 74"/>
                <a:gd name="T70" fmla="*/ 77 w 83"/>
                <a:gd name="T71" fmla="*/ 13 h 74"/>
                <a:gd name="T72" fmla="*/ 83 w 83"/>
                <a:gd name="T73" fmla="*/ 10 h 74"/>
                <a:gd name="T74" fmla="*/ 76 w 83"/>
                <a:gd name="T75" fmla="*/ 6 h 74"/>
                <a:gd name="T76" fmla="*/ 74 w 83"/>
                <a:gd name="T77" fmla="*/ 2 h 74"/>
                <a:gd name="T78" fmla="*/ 71 w 83"/>
                <a:gd name="T79" fmla="*/ 0 h 74"/>
                <a:gd name="T80" fmla="*/ 65 w 83"/>
                <a:gd name="T81" fmla="*/ 1 h 74"/>
                <a:gd name="T82" fmla="*/ 56 w 83"/>
                <a:gd name="T83" fmla="*/ 4 h 74"/>
                <a:gd name="T84" fmla="*/ 53 w 83"/>
                <a:gd name="T85" fmla="*/ 8 h 74"/>
                <a:gd name="T86" fmla="*/ 51 w 83"/>
                <a:gd name="T87" fmla="*/ 13 h 74"/>
                <a:gd name="T88" fmla="*/ 48 w 83"/>
                <a:gd name="T89" fmla="*/ 18 h 74"/>
                <a:gd name="T90" fmla="*/ 47 w 83"/>
                <a:gd name="T91" fmla="*/ 21 h 74"/>
                <a:gd name="T92" fmla="*/ 43 w 83"/>
                <a:gd name="T93" fmla="*/ 24 h 74"/>
                <a:gd name="T94" fmla="*/ 41 w 83"/>
                <a:gd name="T95" fmla="*/ 30 h 74"/>
                <a:gd name="T96" fmla="*/ 38 w 83"/>
                <a:gd name="T97" fmla="*/ 30 h 74"/>
                <a:gd name="T98" fmla="*/ 34 w 83"/>
                <a:gd name="T99" fmla="*/ 32 h 74"/>
                <a:gd name="T100" fmla="*/ 30 w 83"/>
                <a:gd name="T101" fmla="*/ 33 h 74"/>
                <a:gd name="T102" fmla="*/ 27 w 83"/>
                <a:gd name="T103" fmla="*/ 37 h 74"/>
                <a:gd name="T104" fmla="*/ 22 w 83"/>
                <a:gd name="T105" fmla="*/ 42 h 74"/>
                <a:gd name="T106" fmla="*/ 13 w 83"/>
                <a:gd name="T107" fmla="*/ 43 h 74"/>
                <a:gd name="T108" fmla="*/ 0 w 83"/>
                <a:gd name="T109" fmla="*/ 40 h 74"/>
                <a:gd name="T110" fmla="*/ 3 w 83"/>
                <a:gd name="T111" fmla="*/ 46 h 74"/>
                <a:gd name="T112" fmla="*/ 8 w 83"/>
                <a:gd name="T113" fmla="*/ 5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" h="74">
                  <a:moveTo>
                    <a:pt x="8" y="51"/>
                  </a:moveTo>
                  <a:cubicBezTo>
                    <a:pt x="8" y="52"/>
                    <a:pt x="8" y="53"/>
                    <a:pt x="9" y="54"/>
                  </a:cubicBezTo>
                  <a:cubicBezTo>
                    <a:pt x="10" y="55"/>
                    <a:pt x="11" y="56"/>
                    <a:pt x="11" y="57"/>
                  </a:cubicBezTo>
                  <a:cubicBezTo>
                    <a:pt x="11" y="58"/>
                    <a:pt x="6" y="60"/>
                    <a:pt x="5" y="61"/>
                  </a:cubicBezTo>
                  <a:cubicBezTo>
                    <a:pt x="4" y="61"/>
                    <a:pt x="3" y="62"/>
                    <a:pt x="3" y="64"/>
                  </a:cubicBezTo>
                  <a:cubicBezTo>
                    <a:pt x="3" y="66"/>
                    <a:pt x="3" y="66"/>
                    <a:pt x="6" y="66"/>
                  </a:cubicBezTo>
                  <a:cubicBezTo>
                    <a:pt x="8" y="65"/>
                    <a:pt x="11" y="65"/>
                    <a:pt x="13" y="64"/>
                  </a:cubicBezTo>
                  <a:cubicBezTo>
                    <a:pt x="15" y="64"/>
                    <a:pt x="17" y="64"/>
                    <a:pt x="19" y="65"/>
                  </a:cubicBezTo>
                  <a:cubicBezTo>
                    <a:pt x="20" y="65"/>
                    <a:pt x="22" y="65"/>
                    <a:pt x="23" y="65"/>
                  </a:cubicBezTo>
                  <a:cubicBezTo>
                    <a:pt x="25" y="65"/>
                    <a:pt x="26" y="64"/>
                    <a:pt x="28" y="64"/>
                  </a:cubicBezTo>
                  <a:cubicBezTo>
                    <a:pt x="29" y="64"/>
                    <a:pt x="29" y="66"/>
                    <a:pt x="29" y="67"/>
                  </a:cubicBezTo>
                  <a:cubicBezTo>
                    <a:pt x="30" y="68"/>
                    <a:pt x="31" y="68"/>
                    <a:pt x="32" y="69"/>
                  </a:cubicBezTo>
                  <a:cubicBezTo>
                    <a:pt x="32" y="70"/>
                    <a:pt x="33" y="72"/>
                    <a:pt x="33" y="73"/>
                  </a:cubicBezTo>
                  <a:cubicBezTo>
                    <a:pt x="35" y="74"/>
                    <a:pt x="34" y="72"/>
                    <a:pt x="34" y="71"/>
                  </a:cubicBezTo>
                  <a:cubicBezTo>
                    <a:pt x="35" y="71"/>
                    <a:pt x="36" y="73"/>
                    <a:pt x="36" y="73"/>
                  </a:cubicBezTo>
                  <a:cubicBezTo>
                    <a:pt x="38" y="72"/>
                    <a:pt x="40" y="70"/>
                    <a:pt x="43" y="71"/>
                  </a:cubicBezTo>
                  <a:cubicBezTo>
                    <a:pt x="44" y="71"/>
                    <a:pt x="45" y="71"/>
                    <a:pt x="46" y="70"/>
                  </a:cubicBezTo>
                  <a:cubicBezTo>
                    <a:pt x="47" y="70"/>
                    <a:pt x="49" y="70"/>
                    <a:pt x="50" y="70"/>
                  </a:cubicBezTo>
                  <a:cubicBezTo>
                    <a:pt x="51" y="69"/>
                    <a:pt x="49" y="64"/>
                    <a:pt x="48" y="64"/>
                  </a:cubicBezTo>
                  <a:cubicBezTo>
                    <a:pt x="47" y="63"/>
                    <a:pt x="46" y="63"/>
                    <a:pt x="46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1" y="56"/>
                    <a:pt x="45" y="54"/>
                    <a:pt x="46" y="52"/>
                  </a:cubicBezTo>
                  <a:cubicBezTo>
                    <a:pt x="47" y="52"/>
                    <a:pt x="47" y="51"/>
                    <a:pt x="49" y="52"/>
                  </a:cubicBezTo>
                  <a:cubicBezTo>
                    <a:pt x="51" y="54"/>
                    <a:pt x="50" y="52"/>
                    <a:pt x="52" y="52"/>
                  </a:cubicBezTo>
                  <a:cubicBezTo>
                    <a:pt x="56" y="51"/>
                    <a:pt x="55" y="48"/>
                    <a:pt x="57" y="46"/>
                  </a:cubicBezTo>
                  <a:cubicBezTo>
                    <a:pt x="58" y="45"/>
                    <a:pt x="60" y="45"/>
                    <a:pt x="60" y="44"/>
                  </a:cubicBezTo>
                  <a:cubicBezTo>
                    <a:pt x="61" y="43"/>
                    <a:pt x="62" y="42"/>
                    <a:pt x="62" y="41"/>
                  </a:cubicBezTo>
                  <a:cubicBezTo>
                    <a:pt x="62" y="40"/>
                    <a:pt x="64" y="39"/>
                    <a:pt x="65" y="39"/>
                  </a:cubicBezTo>
                  <a:cubicBezTo>
                    <a:pt x="66" y="39"/>
                    <a:pt x="66" y="37"/>
                    <a:pt x="66" y="37"/>
                  </a:cubicBezTo>
                  <a:cubicBezTo>
                    <a:pt x="66" y="34"/>
                    <a:pt x="70" y="36"/>
                    <a:pt x="69" y="33"/>
                  </a:cubicBezTo>
                  <a:cubicBezTo>
                    <a:pt x="69" y="30"/>
                    <a:pt x="68" y="29"/>
                    <a:pt x="71" y="27"/>
                  </a:cubicBezTo>
                  <a:cubicBezTo>
                    <a:pt x="72" y="27"/>
                    <a:pt x="67" y="24"/>
                    <a:pt x="66" y="23"/>
                  </a:cubicBezTo>
                  <a:cubicBezTo>
                    <a:pt x="65" y="21"/>
                    <a:pt x="66" y="18"/>
                    <a:pt x="65" y="16"/>
                  </a:cubicBezTo>
                  <a:cubicBezTo>
                    <a:pt x="65" y="13"/>
                    <a:pt x="68" y="13"/>
                    <a:pt x="70" y="14"/>
                  </a:cubicBezTo>
                  <a:cubicBezTo>
                    <a:pt x="71" y="14"/>
                    <a:pt x="73" y="15"/>
                    <a:pt x="74" y="15"/>
                  </a:cubicBezTo>
                  <a:cubicBezTo>
                    <a:pt x="76" y="15"/>
                    <a:pt x="76" y="14"/>
                    <a:pt x="77" y="13"/>
                  </a:cubicBezTo>
                  <a:cubicBezTo>
                    <a:pt x="80" y="13"/>
                    <a:pt x="81" y="13"/>
                    <a:pt x="83" y="10"/>
                  </a:cubicBezTo>
                  <a:cubicBezTo>
                    <a:pt x="80" y="9"/>
                    <a:pt x="77" y="8"/>
                    <a:pt x="76" y="6"/>
                  </a:cubicBezTo>
                  <a:cubicBezTo>
                    <a:pt x="75" y="5"/>
                    <a:pt x="75" y="3"/>
                    <a:pt x="74" y="2"/>
                  </a:cubicBezTo>
                  <a:cubicBezTo>
                    <a:pt x="73" y="1"/>
                    <a:pt x="72" y="1"/>
                    <a:pt x="71" y="0"/>
                  </a:cubicBezTo>
                  <a:cubicBezTo>
                    <a:pt x="69" y="0"/>
                    <a:pt x="66" y="1"/>
                    <a:pt x="65" y="1"/>
                  </a:cubicBezTo>
                  <a:cubicBezTo>
                    <a:pt x="61" y="0"/>
                    <a:pt x="59" y="2"/>
                    <a:pt x="56" y="4"/>
                  </a:cubicBezTo>
                  <a:cubicBezTo>
                    <a:pt x="53" y="5"/>
                    <a:pt x="51" y="5"/>
                    <a:pt x="53" y="8"/>
                  </a:cubicBezTo>
                  <a:cubicBezTo>
                    <a:pt x="55" y="10"/>
                    <a:pt x="53" y="12"/>
                    <a:pt x="51" y="13"/>
                  </a:cubicBezTo>
                  <a:cubicBezTo>
                    <a:pt x="49" y="15"/>
                    <a:pt x="52" y="19"/>
                    <a:pt x="48" y="18"/>
                  </a:cubicBezTo>
                  <a:cubicBezTo>
                    <a:pt x="43" y="18"/>
                    <a:pt x="47" y="19"/>
                    <a:pt x="47" y="21"/>
                  </a:cubicBezTo>
                  <a:cubicBezTo>
                    <a:pt x="48" y="22"/>
                    <a:pt x="44" y="23"/>
                    <a:pt x="43" y="24"/>
                  </a:cubicBezTo>
                  <a:cubicBezTo>
                    <a:pt x="42" y="26"/>
                    <a:pt x="42" y="30"/>
                    <a:pt x="41" y="30"/>
                  </a:cubicBezTo>
                  <a:cubicBezTo>
                    <a:pt x="40" y="31"/>
                    <a:pt x="39" y="30"/>
                    <a:pt x="38" y="30"/>
                  </a:cubicBezTo>
                  <a:cubicBezTo>
                    <a:pt x="36" y="30"/>
                    <a:pt x="35" y="31"/>
                    <a:pt x="34" y="32"/>
                  </a:cubicBezTo>
                  <a:cubicBezTo>
                    <a:pt x="32" y="33"/>
                    <a:pt x="31" y="32"/>
                    <a:pt x="30" y="33"/>
                  </a:cubicBezTo>
                  <a:cubicBezTo>
                    <a:pt x="28" y="34"/>
                    <a:pt x="28" y="35"/>
                    <a:pt x="27" y="37"/>
                  </a:cubicBezTo>
                  <a:cubicBezTo>
                    <a:pt x="27" y="40"/>
                    <a:pt x="25" y="41"/>
                    <a:pt x="22" y="42"/>
                  </a:cubicBezTo>
                  <a:cubicBezTo>
                    <a:pt x="19" y="43"/>
                    <a:pt x="16" y="43"/>
                    <a:pt x="13" y="43"/>
                  </a:cubicBezTo>
                  <a:cubicBezTo>
                    <a:pt x="8" y="43"/>
                    <a:pt x="4" y="42"/>
                    <a:pt x="0" y="40"/>
                  </a:cubicBezTo>
                  <a:cubicBezTo>
                    <a:pt x="1" y="42"/>
                    <a:pt x="2" y="44"/>
                    <a:pt x="3" y="46"/>
                  </a:cubicBezTo>
                  <a:cubicBezTo>
                    <a:pt x="4" y="47"/>
                    <a:pt x="8" y="48"/>
                    <a:pt x="8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Freeform 698">
              <a:extLst>
                <a:ext uri="{FF2B5EF4-FFF2-40B4-BE49-F238E27FC236}">
                  <a16:creationId xmlns:a16="http://schemas.microsoft.com/office/drawing/2014/main" id="{C51C70AF-C88D-8E40-B40A-0C2FF0B04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8706" y="6072015"/>
              <a:ext cx="599825" cy="450092"/>
            </a:xfrm>
            <a:custGeom>
              <a:avLst/>
              <a:gdLst>
                <a:gd name="T0" fmla="*/ 72 w 75"/>
                <a:gd name="T1" fmla="*/ 7 h 53"/>
                <a:gd name="T2" fmla="*/ 69 w 75"/>
                <a:gd name="T3" fmla="*/ 8 h 53"/>
                <a:gd name="T4" fmla="*/ 67 w 75"/>
                <a:gd name="T5" fmla="*/ 7 h 53"/>
                <a:gd name="T6" fmla="*/ 62 w 75"/>
                <a:gd name="T7" fmla="*/ 10 h 53"/>
                <a:gd name="T8" fmla="*/ 57 w 75"/>
                <a:gd name="T9" fmla="*/ 11 h 53"/>
                <a:gd name="T10" fmla="*/ 57 w 75"/>
                <a:gd name="T11" fmla="*/ 4 h 53"/>
                <a:gd name="T12" fmla="*/ 54 w 75"/>
                <a:gd name="T13" fmla="*/ 1 h 53"/>
                <a:gd name="T14" fmla="*/ 50 w 75"/>
                <a:gd name="T15" fmla="*/ 6 h 53"/>
                <a:gd name="T16" fmla="*/ 47 w 75"/>
                <a:gd name="T17" fmla="*/ 8 h 53"/>
                <a:gd name="T18" fmla="*/ 44 w 75"/>
                <a:gd name="T19" fmla="*/ 8 h 53"/>
                <a:gd name="T20" fmla="*/ 39 w 75"/>
                <a:gd name="T21" fmla="*/ 10 h 53"/>
                <a:gd name="T22" fmla="*/ 34 w 75"/>
                <a:gd name="T23" fmla="*/ 7 h 53"/>
                <a:gd name="T24" fmla="*/ 28 w 75"/>
                <a:gd name="T25" fmla="*/ 6 h 53"/>
                <a:gd name="T26" fmla="*/ 27 w 75"/>
                <a:gd name="T27" fmla="*/ 8 h 53"/>
                <a:gd name="T28" fmla="*/ 24 w 75"/>
                <a:gd name="T29" fmla="*/ 9 h 53"/>
                <a:gd name="T30" fmla="*/ 21 w 75"/>
                <a:gd name="T31" fmla="*/ 14 h 53"/>
                <a:gd name="T32" fmla="*/ 15 w 75"/>
                <a:gd name="T33" fmla="*/ 17 h 53"/>
                <a:gd name="T34" fmla="*/ 11 w 75"/>
                <a:gd name="T35" fmla="*/ 19 h 53"/>
                <a:gd name="T36" fmla="*/ 5 w 75"/>
                <a:gd name="T37" fmla="*/ 16 h 53"/>
                <a:gd name="T38" fmla="*/ 4 w 75"/>
                <a:gd name="T39" fmla="*/ 23 h 53"/>
                <a:gd name="T40" fmla="*/ 3 w 75"/>
                <a:gd name="T41" fmla="*/ 29 h 53"/>
                <a:gd name="T42" fmla="*/ 2 w 75"/>
                <a:gd name="T43" fmla="*/ 33 h 53"/>
                <a:gd name="T44" fmla="*/ 3 w 75"/>
                <a:gd name="T45" fmla="*/ 37 h 53"/>
                <a:gd name="T46" fmla="*/ 4 w 75"/>
                <a:gd name="T47" fmla="*/ 40 h 53"/>
                <a:gd name="T48" fmla="*/ 8 w 75"/>
                <a:gd name="T49" fmla="*/ 43 h 53"/>
                <a:gd name="T50" fmla="*/ 4 w 75"/>
                <a:gd name="T51" fmla="*/ 49 h 53"/>
                <a:gd name="T52" fmla="*/ 29 w 75"/>
                <a:gd name="T53" fmla="*/ 50 h 53"/>
                <a:gd name="T54" fmla="*/ 32 w 75"/>
                <a:gd name="T55" fmla="*/ 43 h 53"/>
                <a:gd name="T56" fmla="*/ 39 w 75"/>
                <a:gd name="T57" fmla="*/ 40 h 53"/>
                <a:gd name="T58" fmla="*/ 43 w 75"/>
                <a:gd name="T59" fmla="*/ 39 h 53"/>
                <a:gd name="T60" fmla="*/ 45 w 75"/>
                <a:gd name="T61" fmla="*/ 39 h 53"/>
                <a:gd name="T62" fmla="*/ 47 w 75"/>
                <a:gd name="T63" fmla="*/ 33 h 53"/>
                <a:gd name="T64" fmla="*/ 51 w 75"/>
                <a:gd name="T65" fmla="*/ 30 h 53"/>
                <a:gd name="T66" fmla="*/ 51 w 75"/>
                <a:gd name="T67" fmla="*/ 27 h 53"/>
                <a:gd name="T68" fmla="*/ 55 w 75"/>
                <a:gd name="T69" fmla="*/ 26 h 53"/>
                <a:gd name="T70" fmla="*/ 55 w 75"/>
                <a:gd name="T71" fmla="*/ 23 h 53"/>
                <a:gd name="T72" fmla="*/ 58 w 75"/>
                <a:gd name="T73" fmla="*/ 19 h 53"/>
                <a:gd name="T74" fmla="*/ 56 w 75"/>
                <a:gd name="T75" fmla="*/ 14 h 53"/>
                <a:gd name="T76" fmla="*/ 63 w 75"/>
                <a:gd name="T77" fmla="*/ 11 h 53"/>
                <a:gd name="T78" fmla="*/ 70 w 75"/>
                <a:gd name="T79" fmla="*/ 10 h 53"/>
                <a:gd name="T80" fmla="*/ 74 w 75"/>
                <a:gd name="T81" fmla="*/ 9 h 53"/>
                <a:gd name="T82" fmla="*/ 75 w 75"/>
                <a:gd name="T83" fmla="*/ 7 h 53"/>
                <a:gd name="T84" fmla="*/ 72 w 75"/>
                <a:gd name="T85" fmla="*/ 7 h 53"/>
                <a:gd name="T86" fmla="*/ 72 w 75"/>
                <a:gd name="T8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53">
                  <a:moveTo>
                    <a:pt x="72" y="7"/>
                  </a:moveTo>
                  <a:cubicBezTo>
                    <a:pt x="71" y="7"/>
                    <a:pt x="70" y="9"/>
                    <a:pt x="69" y="8"/>
                  </a:cubicBezTo>
                  <a:cubicBezTo>
                    <a:pt x="68" y="8"/>
                    <a:pt x="68" y="6"/>
                    <a:pt x="67" y="7"/>
                  </a:cubicBezTo>
                  <a:cubicBezTo>
                    <a:pt x="65" y="7"/>
                    <a:pt x="63" y="9"/>
                    <a:pt x="62" y="10"/>
                  </a:cubicBezTo>
                  <a:cubicBezTo>
                    <a:pt x="61" y="10"/>
                    <a:pt x="59" y="12"/>
                    <a:pt x="57" y="11"/>
                  </a:cubicBezTo>
                  <a:cubicBezTo>
                    <a:pt x="56" y="10"/>
                    <a:pt x="59" y="6"/>
                    <a:pt x="57" y="4"/>
                  </a:cubicBezTo>
                  <a:cubicBezTo>
                    <a:pt x="57" y="4"/>
                    <a:pt x="55" y="0"/>
                    <a:pt x="54" y="1"/>
                  </a:cubicBezTo>
                  <a:cubicBezTo>
                    <a:pt x="53" y="3"/>
                    <a:pt x="52" y="5"/>
                    <a:pt x="50" y="6"/>
                  </a:cubicBezTo>
                  <a:cubicBezTo>
                    <a:pt x="48" y="7"/>
                    <a:pt x="47" y="6"/>
                    <a:pt x="47" y="8"/>
                  </a:cubicBezTo>
                  <a:cubicBezTo>
                    <a:pt x="46" y="11"/>
                    <a:pt x="45" y="7"/>
                    <a:pt x="44" y="8"/>
                  </a:cubicBezTo>
                  <a:cubicBezTo>
                    <a:pt x="42" y="9"/>
                    <a:pt x="41" y="10"/>
                    <a:pt x="39" y="10"/>
                  </a:cubicBezTo>
                  <a:cubicBezTo>
                    <a:pt x="37" y="9"/>
                    <a:pt x="35" y="8"/>
                    <a:pt x="34" y="7"/>
                  </a:cubicBezTo>
                  <a:cubicBezTo>
                    <a:pt x="33" y="7"/>
                    <a:pt x="28" y="6"/>
                    <a:pt x="28" y="6"/>
                  </a:cubicBezTo>
                  <a:cubicBezTo>
                    <a:pt x="27" y="7"/>
                    <a:pt x="28" y="8"/>
                    <a:pt x="27" y="8"/>
                  </a:cubicBezTo>
                  <a:cubicBezTo>
                    <a:pt x="26" y="8"/>
                    <a:pt x="24" y="8"/>
                    <a:pt x="24" y="9"/>
                  </a:cubicBezTo>
                  <a:cubicBezTo>
                    <a:pt x="23" y="11"/>
                    <a:pt x="23" y="13"/>
                    <a:pt x="21" y="14"/>
                  </a:cubicBezTo>
                  <a:cubicBezTo>
                    <a:pt x="18" y="16"/>
                    <a:pt x="17" y="15"/>
                    <a:pt x="15" y="17"/>
                  </a:cubicBezTo>
                  <a:cubicBezTo>
                    <a:pt x="14" y="19"/>
                    <a:pt x="12" y="19"/>
                    <a:pt x="11" y="19"/>
                  </a:cubicBezTo>
                  <a:cubicBezTo>
                    <a:pt x="10" y="18"/>
                    <a:pt x="5" y="17"/>
                    <a:pt x="5" y="16"/>
                  </a:cubicBezTo>
                  <a:cubicBezTo>
                    <a:pt x="5" y="19"/>
                    <a:pt x="5" y="21"/>
                    <a:pt x="4" y="23"/>
                  </a:cubicBezTo>
                  <a:cubicBezTo>
                    <a:pt x="2" y="25"/>
                    <a:pt x="0" y="27"/>
                    <a:pt x="3" y="29"/>
                  </a:cubicBezTo>
                  <a:cubicBezTo>
                    <a:pt x="4" y="30"/>
                    <a:pt x="2" y="31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9"/>
                    <a:pt x="2" y="40"/>
                    <a:pt x="4" y="40"/>
                  </a:cubicBezTo>
                  <a:cubicBezTo>
                    <a:pt x="7" y="41"/>
                    <a:pt x="8" y="40"/>
                    <a:pt x="8" y="43"/>
                  </a:cubicBezTo>
                  <a:cubicBezTo>
                    <a:pt x="8" y="45"/>
                    <a:pt x="5" y="48"/>
                    <a:pt x="4" y="49"/>
                  </a:cubicBezTo>
                  <a:cubicBezTo>
                    <a:pt x="12" y="53"/>
                    <a:pt x="21" y="52"/>
                    <a:pt x="29" y="50"/>
                  </a:cubicBezTo>
                  <a:cubicBezTo>
                    <a:pt x="32" y="49"/>
                    <a:pt x="31" y="45"/>
                    <a:pt x="32" y="43"/>
                  </a:cubicBezTo>
                  <a:cubicBezTo>
                    <a:pt x="33" y="41"/>
                    <a:pt x="37" y="42"/>
                    <a:pt x="39" y="40"/>
                  </a:cubicBezTo>
                  <a:cubicBezTo>
                    <a:pt x="40" y="40"/>
                    <a:pt x="41" y="39"/>
                    <a:pt x="43" y="39"/>
                  </a:cubicBezTo>
                  <a:cubicBezTo>
                    <a:pt x="43" y="39"/>
                    <a:pt x="45" y="40"/>
                    <a:pt x="45" y="39"/>
                  </a:cubicBezTo>
                  <a:cubicBezTo>
                    <a:pt x="46" y="37"/>
                    <a:pt x="46" y="35"/>
                    <a:pt x="47" y="33"/>
                  </a:cubicBezTo>
                  <a:cubicBezTo>
                    <a:pt x="48" y="32"/>
                    <a:pt x="52" y="31"/>
                    <a:pt x="51" y="30"/>
                  </a:cubicBezTo>
                  <a:cubicBezTo>
                    <a:pt x="51" y="29"/>
                    <a:pt x="47" y="27"/>
                    <a:pt x="51" y="27"/>
                  </a:cubicBezTo>
                  <a:cubicBezTo>
                    <a:pt x="52" y="27"/>
                    <a:pt x="54" y="28"/>
                    <a:pt x="55" y="26"/>
                  </a:cubicBezTo>
                  <a:cubicBezTo>
                    <a:pt x="55" y="25"/>
                    <a:pt x="54" y="24"/>
                    <a:pt x="55" y="23"/>
                  </a:cubicBezTo>
                  <a:cubicBezTo>
                    <a:pt x="55" y="21"/>
                    <a:pt x="58" y="21"/>
                    <a:pt x="58" y="19"/>
                  </a:cubicBezTo>
                  <a:cubicBezTo>
                    <a:pt x="58" y="17"/>
                    <a:pt x="55" y="16"/>
                    <a:pt x="56" y="14"/>
                  </a:cubicBezTo>
                  <a:cubicBezTo>
                    <a:pt x="58" y="13"/>
                    <a:pt x="61" y="12"/>
                    <a:pt x="63" y="11"/>
                  </a:cubicBezTo>
                  <a:cubicBezTo>
                    <a:pt x="65" y="9"/>
                    <a:pt x="68" y="10"/>
                    <a:pt x="70" y="10"/>
                  </a:cubicBezTo>
                  <a:cubicBezTo>
                    <a:pt x="71" y="10"/>
                    <a:pt x="73" y="10"/>
                    <a:pt x="74" y="9"/>
                  </a:cubicBezTo>
                  <a:cubicBezTo>
                    <a:pt x="74" y="9"/>
                    <a:pt x="75" y="8"/>
                    <a:pt x="75" y="7"/>
                  </a:cubicBezTo>
                  <a:cubicBezTo>
                    <a:pt x="74" y="7"/>
                    <a:pt x="73" y="7"/>
                    <a:pt x="72" y="7"/>
                  </a:cubicBezTo>
                  <a:cubicBezTo>
                    <a:pt x="71" y="8"/>
                    <a:pt x="73" y="7"/>
                    <a:pt x="72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Freeform 699">
              <a:extLst>
                <a:ext uri="{FF2B5EF4-FFF2-40B4-BE49-F238E27FC236}">
                  <a16:creationId xmlns:a16="http://schemas.microsoft.com/office/drawing/2014/main" id="{B7F74B44-656F-9243-8BC0-8EAC53E57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5708478"/>
              <a:ext cx="21811" cy="34623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1 h 4"/>
                <a:gd name="T4" fmla="*/ 3 w 3"/>
                <a:gd name="T5" fmla="*/ 4 h 4"/>
                <a:gd name="T6" fmla="*/ 3 w 3"/>
                <a:gd name="T7" fmla="*/ 2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2"/>
                    <a:pt x="1" y="0"/>
                    <a:pt x="1" y="1"/>
                  </a:cubicBezTo>
                  <a:cubicBezTo>
                    <a:pt x="0" y="2"/>
                    <a:pt x="2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700">
              <a:extLst>
                <a:ext uri="{FF2B5EF4-FFF2-40B4-BE49-F238E27FC236}">
                  <a16:creationId xmlns:a16="http://schemas.microsoft.com/office/drawing/2014/main" id="{7B8B9909-43FE-684C-A807-E257C5AF8B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99777" y="5174716"/>
              <a:ext cx="1622256" cy="822287"/>
            </a:xfrm>
            <a:custGeom>
              <a:avLst/>
              <a:gdLst>
                <a:gd name="T0" fmla="*/ 194 w 203"/>
                <a:gd name="T1" fmla="*/ 37 h 97"/>
                <a:gd name="T2" fmla="*/ 177 w 203"/>
                <a:gd name="T3" fmla="*/ 31 h 97"/>
                <a:gd name="T4" fmla="*/ 163 w 203"/>
                <a:gd name="T5" fmla="*/ 19 h 97"/>
                <a:gd name="T6" fmla="*/ 154 w 203"/>
                <a:gd name="T7" fmla="*/ 7 h 97"/>
                <a:gd name="T8" fmla="*/ 137 w 203"/>
                <a:gd name="T9" fmla="*/ 10 h 97"/>
                <a:gd name="T10" fmla="*/ 129 w 203"/>
                <a:gd name="T11" fmla="*/ 8 h 97"/>
                <a:gd name="T12" fmla="*/ 112 w 203"/>
                <a:gd name="T13" fmla="*/ 2 h 97"/>
                <a:gd name="T14" fmla="*/ 76 w 203"/>
                <a:gd name="T15" fmla="*/ 10 h 97"/>
                <a:gd name="T16" fmla="*/ 75 w 203"/>
                <a:gd name="T17" fmla="*/ 20 h 97"/>
                <a:gd name="T18" fmla="*/ 74 w 203"/>
                <a:gd name="T19" fmla="*/ 31 h 97"/>
                <a:gd name="T20" fmla="*/ 60 w 203"/>
                <a:gd name="T21" fmla="*/ 29 h 97"/>
                <a:gd name="T22" fmla="*/ 48 w 203"/>
                <a:gd name="T23" fmla="*/ 32 h 97"/>
                <a:gd name="T24" fmla="*/ 37 w 203"/>
                <a:gd name="T25" fmla="*/ 27 h 97"/>
                <a:gd name="T26" fmla="*/ 22 w 203"/>
                <a:gd name="T27" fmla="*/ 25 h 97"/>
                <a:gd name="T28" fmla="*/ 13 w 203"/>
                <a:gd name="T29" fmla="*/ 32 h 97"/>
                <a:gd name="T30" fmla="*/ 3 w 203"/>
                <a:gd name="T31" fmla="*/ 38 h 97"/>
                <a:gd name="T32" fmla="*/ 4 w 203"/>
                <a:gd name="T33" fmla="*/ 47 h 97"/>
                <a:gd name="T34" fmla="*/ 14 w 203"/>
                <a:gd name="T35" fmla="*/ 57 h 97"/>
                <a:gd name="T36" fmla="*/ 17 w 203"/>
                <a:gd name="T37" fmla="*/ 57 h 97"/>
                <a:gd name="T38" fmla="*/ 36 w 203"/>
                <a:gd name="T39" fmla="*/ 63 h 97"/>
                <a:gd name="T40" fmla="*/ 33 w 203"/>
                <a:gd name="T41" fmla="*/ 66 h 97"/>
                <a:gd name="T42" fmla="*/ 22 w 203"/>
                <a:gd name="T43" fmla="*/ 72 h 97"/>
                <a:gd name="T44" fmla="*/ 31 w 203"/>
                <a:gd name="T45" fmla="*/ 82 h 97"/>
                <a:gd name="T46" fmla="*/ 48 w 203"/>
                <a:gd name="T47" fmla="*/ 90 h 97"/>
                <a:gd name="T48" fmla="*/ 50 w 203"/>
                <a:gd name="T49" fmla="*/ 68 h 97"/>
                <a:gd name="T50" fmla="*/ 64 w 203"/>
                <a:gd name="T51" fmla="*/ 62 h 97"/>
                <a:gd name="T52" fmla="*/ 72 w 203"/>
                <a:gd name="T53" fmla="*/ 66 h 97"/>
                <a:gd name="T54" fmla="*/ 84 w 203"/>
                <a:gd name="T55" fmla="*/ 76 h 97"/>
                <a:gd name="T56" fmla="*/ 100 w 203"/>
                <a:gd name="T57" fmla="*/ 81 h 97"/>
                <a:gd name="T58" fmla="*/ 107 w 203"/>
                <a:gd name="T59" fmla="*/ 91 h 97"/>
                <a:gd name="T60" fmla="*/ 123 w 203"/>
                <a:gd name="T61" fmla="*/ 85 h 97"/>
                <a:gd name="T62" fmla="*/ 137 w 203"/>
                <a:gd name="T63" fmla="*/ 83 h 97"/>
                <a:gd name="T64" fmla="*/ 153 w 203"/>
                <a:gd name="T65" fmla="*/ 81 h 97"/>
                <a:gd name="T66" fmla="*/ 172 w 203"/>
                <a:gd name="T67" fmla="*/ 76 h 97"/>
                <a:gd name="T68" fmla="*/ 175 w 203"/>
                <a:gd name="T69" fmla="*/ 66 h 97"/>
                <a:gd name="T70" fmla="*/ 182 w 203"/>
                <a:gd name="T71" fmla="*/ 60 h 97"/>
                <a:gd name="T72" fmla="*/ 193 w 203"/>
                <a:gd name="T73" fmla="*/ 56 h 97"/>
                <a:gd name="T74" fmla="*/ 202 w 203"/>
                <a:gd name="T75" fmla="*/ 44 h 97"/>
                <a:gd name="T76" fmla="*/ 201 w 203"/>
                <a:gd name="T77" fmla="*/ 39 h 97"/>
                <a:gd name="T78" fmla="*/ 140 w 203"/>
                <a:gd name="T79" fmla="*/ 65 h 97"/>
                <a:gd name="T80" fmla="*/ 141 w 203"/>
                <a:gd name="T81" fmla="*/ 59 h 97"/>
                <a:gd name="T82" fmla="*/ 148 w 203"/>
                <a:gd name="T83" fmla="*/ 58 h 97"/>
                <a:gd name="T84" fmla="*/ 156 w 203"/>
                <a:gd name="T85" fmla="*/ 58 h 97"/>
                <a:gd name="T86" fmla="*/ 165 w 203"/>
                <a:gd name="T87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" h="97">
                  <a:moveTo>
                    <a:pt x="201" y="39"/>
                  </a:moveTo>
                  <a:cubicBezTo>
                    <a:pt x="201" y="38"/>
                    <a:pt x="197" y="39"/>
                    <a:pt x="197" y="39"/>
                  </a:cubicBezTo>
                  <a:cubicBezTo>
                    <a:pt x="195" y="39"/>
                    <a:pt x="194" y="38"/>
                    <a:pt x="194" y="37"/>
                  </a:cubicBezTo>
                  <a:cubicBezTo>
                    <a:pt x="193" y="35"/>
                    <a:pt x="191" y="35"/>
                    <a:pt x="191" y="34"/>
                  </a:cubicBezTo>
                  <a:cubicBezTo>
                    <a:pt x="190" y="33"/>
                    <a:pt x="189" y="30"/>
                    <a:pt x="186" y="30"/>
                  </a:cubicBezTo>
                  <a:cubicBezTo>
                    <a:pt x="183" y="30"/>
                    <a:pt x="180" y="33"/>
                    <a:pt x="177" y="31"/>
                  </a:cubicBezTo>
                  <a:cubicBezTo>
                    <a:pt x="176" y="30"/>
                    <a:pt x="175" y="29"/>
                    <a:pt x="174" y="28"/>
                  </a:cubicBezTo>
                  <a:cubicBezTo>
                    <a:pt x="173" y="28"/>
                    <a:pt x="171" y="31"/>
                    <a:pt x="170" y="31"/>
                  </a:cubicBezTo>
                  <a:cubicBezTo>
                    <a:pt x="169" y="32"/>
                    <a:pt x="163" y="21"/>
                    <a:pt x="163" y="19"/>
                  </a:cubicBezTo>
                  <a:cubicBezTo>
                    <a:pt x="161" y="17"/>
                    <a:pt x="160" y="14"/>
                    <a:pt x="157" y="13"/>
                  </a:cubicBezTo>
                  <a:cubicBezTo>
                    <a:pt x="156" y="12"/>
                    <a:pt x="155" y="11"/>
                    <a:pt x="154" y="11"/>
                  </a:cubicBezTo>
                  <a:cubicBezTo>
                    <a:pt x="152" y="10"/>
                    <a:pt x="154" y="8"/>
                    <a:pt x="154" y="7"/>
                  </a:cubicBezTo>
                  <a:cubicBezTo>
                    <a:pt x="154" y="6"/>
                    <a:pt x="147" y="10"/>
                    <a:pt x="146" y="11"/>
                  </a:cubicBezTo>
                  <a:cubicBezTo>
                    <a:pt x="145" y="11"/>
                    <a:pt x="137" y="14"/>
                    <a:pt x="137" y="13"/>
                  </a:cubicBezTo>
                  <a:cubicBezTo>
                    <a:pt x="137" y="11"/>
                    <a:pt x="139" y="10"/>
                    <a:pt x="137" y="10"/>
                  </a:cubicBezTo>
                  <a:cubicBezTo>
                    <a:pt x="136" y="9"/>
                    <a:pt x="135" y="8"/>
                    <a:pt x="134" y="9"/>
                  </a:cubicBezTo>
                  <a:cubicBezTo>
                    <a:pt x="134" y="9"/>
                    <a:pt x="134" y="10"/>
                    <a:pt x="133" y="9"/>
                  </a:cubicBezTo>
                  <a:cubicBezTo>
                    <a:pt x="131" y="8"/>
                    <a:pt x="132" y="7"/>
                    <a:pt x="129" y="8"/>
                  </a:cubicBezTo>
                  <a:cubicBezTo>
                    <a:pt x="126" y="10"/>
                    <a:pt x="126" y="7"/>
                    <a:pt x="126" y="5"/>
                  </a:cubicBezTo>
                  <a:cubicBezTo>
                    <a:pt x="127" y="1"/>
                    <a:pt x="121" y="0"/>
                    <a:pt x="118" y="0"/>
                  </a:cubicBezTo>
                  <a:cubicBezTo>
                    <a:pt x="116" y="0"/>
                    <a:pt x="114" y="1"/>
                    <a:pt x="112" y="2"/>
                  </a:cubicBezTo>
                  <a:cubicBezTo>
                    <a:pt x="110" y="3"/>
                    <a:pt x="108" y="4"/>
                    <a:pt x="105" y="4"/>
                  </a:cubicBezTo>
                  <a:cubicBezTo>
                    <a:pt x="97" y="6"/>
                    <a:pt x="89" y="9"/>
                    <a:pt x="81" y="9"/>
                  </a:cubicBezTo>
                  <a:cubicBezTo>
                    <a:pt x="79" y="9"/>
                    <a:pt x="77" y="9"/>
                    <a:pt x="76" y="10"/>
                  </a:cubicBezTo>
                  <a:cubicBezTo>
                    <a:pt x="75" y="11"/>
                    <a:pt x="77" y="14"/>
                    <a:pt x="79" y="14"/>
                  </a:cubicBezTo>
                  <a:cubicBezTo>
                    <a:pt x="83" y="17"/>
                    <a:pt x="76" y="16"/>
                    <a:pt x="74" y="17"/>
                  </a:cubicBezTo>
                  <a:cubicBezTo>
                    <a:pt x="72" y="18"/>
                    <a:pt x="75" y="19"/>
                    <a:pt x="75" y="20"/>
                  </a:cubicBezTo>
                  <a:cubicBezTo>
                    <a:pt x="75" y="22"/>
                    <a:pt x="71" y="22"/>
                    <a:pt x="71" y="23"/>
                  </a:cubicBezTo>
                  <a:cubicBezTo>
                    <a:pt x="71" y="26"/>
                    <a:pt x="79" y="25"/>
                    <a:pt x="78" y="29"/>
                  </a:cubicBezTo>
                  <a:cubicBezTo>
                    <a:pt x="77" y="30"/>
                    <a:pt x="76" y="31"/>
                    <a:pt x="74" y="31"/>
                  </a:cubicBezTo>
                  <a:cubicBezTo>
                    <a:pt x="73" y="31"/>
                    <a:pt x="70" y="31"/>
                    <a:pt x="69" y="31"/>
                  </a:cubicBezTo>
                  <a:cubicBezTo>
                    <a:pt x="67" y="32"/>
                    <a:pt x="68" y="33"/>
                    <a:pt x="66" y="32"/>
                  </a:cubicBezTo>
                  <a:cubicBezTo>
                    <a:pt x="64" y="31"/>
                    <a:pt x="62" y="29"/>
                    <a:pt x="60" y="29"/>
                  </a:cubicBezTo>
                  <a:cubicBezTo>
                    <a:pt x="59" y="28"/>
                    <a:pt x="57" y="30"/>
                    <a:pt x="56" y="30"/>
                  </a:cubicBezTo>
                  <a:cubicBezTo>
                    <a:pt x="54" y="29"/>
                    <a:pt x="53" y="29"/>
                    <a:pt x="51" y="30"/>
                  </a:cubicBezTo>
                  <a:cubicBezTo>
                    <a:pt x="50" y="31"/>
                    <a:pt x="49" y="33"/>
                    <a:pt x="48" y="32"/>
                  </a:cubicBezTo>
                  <a:cubicBezTo>
                    <a:pt x="47" y="32"/>
                    <a:pt x="44" y="29"/>
                    <a:pt x="43" y="30"/>
                  </a:cubicBezTo>
                  <a:cubicBezTo>
                    <a:pt x="42" y="30"/>
                    <a:pt x="42" y="33"/>
                    <a:pt x="41" y="31"/>
                  </a:cubicBezTo>
                  <a:cubicBezTo>
                    <a:pt x="40" y="29"/>
                    <a:pt x="39" y="28"/>
                    <a:pt x="37" y="27"/>
                  </a:cubicBezTo>
                  <a:cubicBezTo>
                    <a:pt x="35" y="26"/>
                    <a:pt x="33" y="26"/>
                    <a:pt x="32" y="25"/>
                  </a:cubicBezTo>
                  <a:cubicBezTo>
                    <a:pt x="29" y="24"/>
                    <a:pt x="29" y="26"/>
                    <a:pt x="27" y="26"/>
                  </a:cubicBezTo>
                  <a:cubicBezTo>
                    <a:pt x="25" y="27"/>
                    <a:pt x="24" y="24"/>
                    <a:pt x="22" y="25"/>
                  </a:cubicBezTo>
                  <a:cubicBezTo>
                    <a:pt x="21" y="26"/>
                    <a:pt x="21" y="27"/>
                    <a:pt x="20" y="27"/>
                  </a:cubicBezTo>
                  <a:cubicBezTo>
                    <a:pt x="19" y="28"/>
                    <a:pt x="17" y="28"/>
                    <a:pt x="16" y="28"/>
                  </a:cubicBezTo>
                  <a:cubicBezTo>
                    <a:pt x="15" y="29"/>
                    <a:pt x="13" y="31"/>
                    <a:pt x="13" y="32"/>
                  </a:cubicBezTo>
                  <a:cubicBezTo>
                    <a:pt x="12" y="33"/>
                    <a:pt x="14" y="36"/>
                    <a:pt x="12" y="36"/>
                  </a:cubicBezTo>
                  <a:cubicBezTo>
                    <a:pt x="10" y="37"/>
                    <a:pt x="7" y="31"/>
                    <a:pt x="6" y="34"/>
                  </a:cubicBezTo>
                  <a:cubicBezTo>
                    <a:pt x="5" y="36"/>
                    <a:pt x="4" y="36"/>
                    <a:pt x="3" y="38"/>
                  </a:cubicBezTo>
                  <a:cubicBezTo>
                    <a:pt x="2" y="40"/>
                    <a:pt x="6" y="40"/>
                    <a:pt x="4" y="42"/>
                  </a:cubicBezTo>
                  <a:cubicBezTo>
                    <a:pt x="3" y="43"/>
                    <a:pt x="0" y="45"/>
                    <a:pt x="2" y="46"/>
                  </a:cubicBezTo>
                  <a:cubicBezTo>
                    <a:pt x="3" y="46"/>
                    <a:pt x="4" y="47"/>
                    <a:pt x="4" y="47"/>
                  </a:cubicBezTo>
                  <a:cubicBezTo>
                    <a:pt x="5" y="48"/>
                    <a:pt x="4" y="49"/>
                    <a:pt x="5" y="50"/>
                  </a:cubicBezTo>
                  <a:cubicBezTo>
                    <a:pt x="7" y="51"/>
                    <a:pt x="9" y="49"/>
                    <a:pt x="11" y="51"/>
                  </a:cubicBezTo>
                  <a:cubicBezTo>
                    <a:pt x="12" y="52"/>
                    <a:pt x="14" y="55"/>
                    <a:pt x="14" y="57"/>
                  </a:cubicBezTo>
                  <a:cubicBezTo>
                    <a:pt x="13" y="57"/>
                    <a:pt x="10" y="56"/>
                    <a:pt x="13" y="58"/>
                  </a:cubicBezTo>
                  <a:cubicBezTo>
                    <a:pt x="14" y="59"/>
                    <a:pt x="14" y="60"/>
                    <a:pt x="16" y="58"/>
                  </a:cubicBezTo>
                  <a:cubicBezTo>
                    <a:pt x="16" y="57"/>
                    <a:pt x="16" y="57"/>
                    <a:pt x="17" y="57"/>
                  </a:cubicBezTo>
                  <a:cubicBezTo>
                    <a:pt x="22" y="57"/>
                    <a:pt x="24" y="54"/>
                    <a:pt x="29" y="56"/>
                  </a:cubicBezTo>
                  <a:cubicBezTo>
                    <a:pt x="31" y="57"/>
                    <a:pt x="33" y="54"/>
                    <a:pt x="34" y="56"/>
                  </a:cubicBezTo>
                  <a:cubicBezTo>
                    <a:pt x="35" y="57"/>
                    <a:pt x="37" y="61"/>
                    <a:pt x="36" y="63"/>
                  </a:cubicBezTo>
                  <a:cubicBezTo>
                    <a:pt x="35" y="63"/>
                    <a:pt x="33" y="64"/>
                    <a:pt x="35" y="64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4" y="66"/>
                    <a:pt x="33" y="66"/>
                    <a:pt x="33" y="66"/>
                  </a:cubicBezTo>
                  <a:cubicBezTo>
                    <a:pt x="30" y="66"/>
                    <a:pt x="22" y="64"/>
                    <a:pt x="24" y="69"/>
                  </a:cubicBezTo>
                  <a:cubicBezTo>
                    <a:pt x="25" y="71"/>
                    <a:pt x="24" y="71"/>
                    <a:pt x="22" y="70"/>
                  </a:cubicBezTo>
                  <a:cubicBezTo>
                    <a:pt x="20" y="69"/>
                    <a:pt x="21" y="71"/>
                    <a:pt x="22" y="72"/>
                  </a:cubicBezTo>
                  <a:cubicBezTo>
                    <a:pt x="24" y="72"/>
                    <a:pt x="24" y="75"/>
                    <a:pt x="25" y="76"/>
                  </a:cubicBezTo>
                  <a:cubicBezTo>
                    <a:pt x="27" y="77"/>
                    <a:pt x="24" y="79"/>
                    <a:pt x="27" y="79"/>
                  </a:cubicBezTo>
                  <a:cubicBezTo>
                    <a:pt x="28" y="79"/>
                    <a:pt x="30" y="81"/>
                    <a:pt x="31" y="82"/>
                  </a:cubicBezTo>
                  <a:cubicBezTo>
                    <a:pt x="34" y="82"/>
                    <a:pt x="31" y="85"/>
                    <a:pt x="31" y="87"/>
                  </a:cubicBezTo>
                  <a:cubicBezTo>
                    <a:pt x="34" y="85"/>
                    <a:pt x="38" y="82"/>
                    <a:pt x="42" y="85"/>
                  </a:cubicBezTo>
                  <a:cubicBezTo>
                    <a:pt x="44" y="87"/>
                    <a:pt x="45" y="90"/>
                    <a:pt x="48" y="90"/>
                  </a:cubicBezTo>
                  <a:cubicBezTo>
                    <a:pt x="50" y="90"/>
                    <a:pt x="49" y="88"/>
                    <a:pt x="49" y="87"/>
                  </a:cubicBezTo>
                  <a:cubicBezTo>
                    <a:pt x="49" y="84"/>
                    <a:pt x="49" y="81"/>
                    <a:pt x="49" y="78"/>
                  </a:cubicBezTo>
                  <a:cubicBezTo>
                    <a:pt x="49" y="76"/>
                    <a:pt x="48" y="68"/>
                    <a:pt x="50" y="68"/>
                  </a:cubicBezTo>
                  <a:cubicBezTo>
                    <a:pt x="52" y="67"/>
                    <a:pt x="55" y="66"/>
                    <a:pt x="57" y="65"/>
                  </a:cubicBezTo>
                  <a:cubicBezTo>
                    <a:pt x="59" y="65"/>
                    <a:pt x="61" y="64"/>
                    <a:pt x="62" y="64"/>
                  </a:cubicBezTo>
                  <a:cubicBezTo>
                    <a:pt x="63" y="63"/>
                    <a:pt x="62" y="61"/>
                    <a:pt x="64" y="62"/>
                  </a:cubicBezTo>
                  <a:cubicBezTo>
                    <a:pt x="65" y="62"/>
                    <a:pt x="68" y="64"/>
                    <a:pt x="68" y="62"/>
                  </a:cubicBezTo>
                  <a:cubicBezTo>
                    <a:pt x="68" y="61"/>
                    <a:pt x="70" y="60"/>
                    <a:pt x="71" y="62"/>
                  </a:cubicBezTo>
                  <a:cubicBezTo>
                    <a:pt x="72" y="63"/>
                    <a:pt x="71" y="64"/>
                    <a:pt x="72" y="66"/>
                  </a:cubicBezTo>
                  <a:cubicBezTo>
                    <a:pt x="72" y="67"/>
                    <a:pt x="73" y="69"/>
                    <a:pt x="72" y="70"/>
                  </a:cubicBezTo>
                  <a:cubicBezTo>
                    <a:pt x="73" y="71"/>
                    <a:pt x="74" y="71"/>
                    <a:pt x="75" y="72"/>
                  </a:cubicBezTo>
                  <a:cubicBezTo>
                    <a:pt x="78" y="75"/>
                    <a:pt x="80" y="77"/>
                    <a:pt x="84" y="76"/>
                  </a:cubicBezTo>
                  <a:cubicBezTo>
                    <a:pt x="86" y="76"/>
                    <a:pt x="88" y="77"/>
                    <a:pt x="90" y="77"/>
                  </a:cubicBezTo>
                  <a:cubicBezTo>
                    <a:pt x="92" y="77"/>
                    <a:pt x="93" y="75"/>
                    <a:pt x="95" y="75"/>
                  </a:cubicBezTo>
                  <a:cubicBezTo>
                    <a:pt x="97" y="76"/>
                    <a:pt x="99" y="79"/>
                    <a:pt x="100" y="81"/>
                  </a:cubicBezTo>
                  <a:cubicBezTo>
                    <a:pt x="101" y="82"/>
                    <a:pt x="100" y="83"/>
                    <a:pt x="100" y="85"/>
                  </a:cubicBezTo>
                  <a:cubicBezTo>
                    <a:pt x="100" y="87"/>
                    <a:pt x="103" y="88"/>
                    <a:pt x="103" y="90"/>
                  </a:cubicBezTo>
                  <a:cubicBezTo>
                    <a:pt x="103" y="91"/>
                    <a:pt x="106" y="91"/>
                    <a:pt x="107" y="91"/>
                  </a:cubicBezTo>
                  <a:cubicBezTo>
                    <a:pt x="109" y="91"/>
                    <a:pt x="109" y="91"/>
                    <a:pt x="110" y="93"/>
                  </a:cubicBezTo>
                  <a:cubicBezTo>
                    <a:pt x="112" y="97"/>
                    <a:pt x="114" y="92"/>
                    <a:pt x="116" y="90"/>
                  </a:cubicBezTo>
                  <a:cubicBezTo>
                    <a:pt x="117" y="87"/>
                    <a:pt x="121" y="87"/>
                    <a:pt x="123" y="85"/>
                  </a:cubicBezTo>
                  <a:cubicBezTo>
                    <a:pt x="125" y="85"/>
                    <a:pt x="125" y="85"/>
                    <a:pt x="126" y="84"/>
                  </a:cubicBezTo>
                  <a:cubicBezTo>
                    <a:pt x="127" y="81"/>
                    <a:pt x="128" y="82"/>
                    <a:pt x="130" y="82"/>
                  </a:cubicBezTo>
                  <a:cubicBezTo>
                    <a:pt x="132" y="82"/>
                    <a:pt x="136" y="85"/>
                    <a:pt x="137" y="83"/>
                  </a:cubicBezTo>
                  <a:cubicBezTo>
                    <a:pt x="137" y="81"/>
                    <a:pt x="137" y="80"/>
                    <a:pt x="139" y="79"/>
                  </a:cubicBezTo>
                  <a:cubicBezTo>
                    <a:pt x="141" y="78"/>
                    <a:pt x="143" y="80"/>
                    <a:pt x="145" y="80"/>
                  </a:cubicBezTo>
                  <a:cubicBezTo>
                    <a:pt x="147" y="81"/>
                    <a:pt x="151" y="81"/>
                    <a:pt x="153" y="81"/>
                  </a:cubicBezTo>
                  <a:cubicBezTo>
                    <a:pt x="159" y="81"/>
                    <a:pt x="164" y="83"/>
                    <a:pt x="170" y="84"/>
                  </a:cubicBezTo>
                  <a:cubicBezTo>
                    <a:pt x="169" y="82"/>
                    <a:pt x="171" y="81"/>
                    <a:pt x="173" y="79"/>
                  </a:cubicBezTo>
                  <a:cubicBezTo>
                    <a:pt x="174" y="78"/>
                    <a:pt x="173" y="78"/>
                    <a:pt x="172" y="76"/>
                  </a:cubicBezTo>
                  <a:cubicBezTo>
                    <a:pt x="171" y="75"/>
                    <a:pt x="171" y="73"/>
                    <a:pt x="171" y="71"/>
                  </a:cubicBezTo>
                  <a:cubicBezTo>
                    <a:pt x="170" y="71"/>
                    <a:pt x="170" y="67"/>
                    <a:pt x="169" y="68"/>
                  </a:cubicBezTo>
                  <a:cubicBezTo>
                    <a:pt x="170" y="67"/>
                    <a:pt x="173" y="67"/>
                    <a:pt x="175" y="66"/>
                  </a:cubicBezTo>
                  <a:cubicBezTo>
                    <a:pt x="178" y="66"/>
                    <a:pt x="180" y="68"/>
                    <a:pt x="182" y="66"/>
                  </a:cubicBezTo>
                  <a:cubicBezTo>
                    <a:pt x="183" y="66"/>
                    <a:pt x="181" y="65"/>
                    <a:pt x="181" y="64"/>
                  </a:cubicBezTo>
                  <a:cubicBezTo>
                    <a:pt x="180" y="63"/>
                    <a:pt x="181" y="61"/>
                    <a:pt x="182" y="60"/>
                  </a:cubicBezTo>
                  <a:cubicBezTo>
                    <a:pt x="183" y="59"/>
                    <a:pt x="184" y="53"/>
                    <a:pt x="185" y="54"/>
                  </a:cubicBezTo>
                  <a:cubicBezTo>
                    <a:pt x="187" y="55"/>
                    <a:pt x="188" y="56"/>
                    <a:pt x="190" y="56"/>
                  </a:cubicBezTo>
                  <a:cubicBezTo>
                    <a:pt x="191" y="55"/>
                    <a:pt x="192" y="57"/>
                    <a:pt x="193" y="56"/>
                  </a:cubicBezTo>
                  <a:cubicBezTo>
                    <a:pt x="194" y="56"/>
                    <a:pt x="196" y="55"/>
                    <a:pt x="197" y="54"/>
                  </a:cubicBezTo>
                  <a:cubicBezTo>
                    <a:pt x="198" y="53"/>
                    <a:pt x="196" y="51"/>
                    <a:pt x="196" y="49"/>
                  </a:cubicBezTo>
                  <a:cubicBezTo>
                    <a:pt x="197" y="46"/>
                    <a:pt x="200" y="47"/>
                    <a:pt x="202" y="44"/>
                  </a:cubicBezTo>
                  <a:cubicBezTo>
                    <a:pt x="202" y="43"/>
                    <a:pt x="202" y="43"/>
                    <a:pt x="203" y="42"/>
                  </a:cubicBezTo>
                  <a:cubicBezTo>
                    <a:pt x="203" y="41"/>
                    <a:pt x="202" y="40"/>
                    <a:pt x="201" y="39"/>
                  </a:cubicBezTo>
                  <a:cubicBezTo>
                    <a:pt x="201" y="38"/>
                    <a:pt x="202" y="39"/>
                    <a:pt x="201" y="39"/>
                  </a:cubicBezTo>
                  <a:close/>
                  <a:moveTo>
                    <a:pt x="148" y="58"/>
                  </a:moveTo>
                  <a:cubicBezTo>
                    <a:pt x="146" y="58"/>
                    <a:pt x="143" y="61"/>
                    <a:pt x="142" y="62"/>
                  </a:cubicBezTo>
                  <a:cubicBezTo>
                    <a:pt x="141" y="62"/>
                    <a:pt x="140" y="64"/>
                    <a:pt x="140" y="65"/>
                  </a:cubicBezTo>
                  <a:cubicBezTo>
                    <a:pt x="140" y="66"/>
                    <a:pt x="141" y="67"/>
                    <a:pt x="141" y="67"/>
                  </a:cubicBezTo>
                  <a:cubicBezTo>
                    <a:pt x="140" y="68"/>
                    <a:pt x="138" y="64"/>
                    <a:pt x="138" y="63"/>
                  </a:cubicBezTo>
                  <a:cubicBezTo>
                    <a:pt x="138" y="61"/>
                    <a:pt x="139" y="60"/>
                    <a:pt x="141" y="59"/>
                  </a:cubicBezTo>
                  <a:cubicBezTo>
                    <a:pt x="143" y="58"/>
                    <a:pt x="145" y="57"/>
                    <a:pt x="147" y="57"/>
                  </a:cubicBezTo>
                  <a:cubicBezTo>
                    <a:pt x="147" y="57"/>
                    <a:pt x="152" y="58"/>
                    <a:pt x="152" y="58"/>
                  </a:cubicBezTo>
                  <a:cubicBezTo>
                    <a:pt x="151" y="59"/>
                    <a:pt x="148" y="58"/>
                    <a:pt x="148" y="58"/>
                  </a:cubicBezTo>
                  <a:cubicBezTo>
                    <a:pt x="146" y="58"/>
                    <a:pt x="149" y="58"/>
                    <a:pt x="148" y="58"/>
                  </a:cubicBezTo>
                  <a:close/>
                  <a:moveTo>
                    <a:pt x="165" y="59"/>
                  </a:moveTo>
                  <a:cubicBezTo>
                    <a:pt x="164" y="61"/>
                    <a:pt x="157" y="60"/>
                    <a:pt x="156" y="58"/>
                  </a:cubicBezTo>
                  <a:cubicBezTo>
                    <a:pt x="156" y="58"/>
                    <a:pt x="160" y="58"/>
                    <a:pt x="160" y="58"/>
                  </a:cubicBezTo>
                  <a:cubicBezTo>
                    <a:pt x="162" y="58"/>
                    <a:pt x="163" y="58"/>
                    <a:pt x="165" y="57"/>
                  </a:cubicBezTo>
                  <a:cubicBezTo>
                    <a:pt x="165" y="57"/>
                    <a:pt x="165" y="59"/>
                    <a:pt x="165" y="59"/>
                  </a:cubicBezTo>
                  <a:cubicBezTo>
                    <a:pt x="164" y="60"/>
                    <a:pt x="165" y="58"/>
                    <a:pt x="165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701">
              <a:extLst>
                <a:ext uri="{FF2B5EF4-FFF2-40B4-BE49-F238E27FC236}">
                  <a16:creationId xmlns:a16="http://schemas.microsoft.com/office/drawing/2014/main" id="{8F1381D7-EC0C-1E4E-9A3B-CA9977CD0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7704" y="6198964"/>
              <a:ext cx="1120582" cy="1263721"/>
            </a:xfrm>
            <a:custGeom>
              <a:avLst/>
              <a:gdLst>
                <a:gd name="T0" fmla="*/ 121 w 140"/>
                <a:gd name="T1" fmla="*/ 66 h 149"/>
                <a:gd name="T2" fmla="*/ 129 w 140"/>
                <a:gd name="T3" fmla="*/ 54 h 149"/>
                <a:gd name="T4" fmla="*/ 137 w 140"/>
                <a:gd name="T5" fmla="*/ 46 h 149"/>
                <a:gd name="T6" fmla="*/ 135 w 140"/>
                <a:gd name="T7" fmla="*/ 41 h 149"/>
                <a:gd name="T8" fmla="*/ 127 w 140"/>
                <a:gd name="T9" fmla="*/ 37 h 149"/>
                <a:gd name="T10" fmla="*/ 119 w 140"/>
                <a:gd name="T11" fmla="*/ 43 h 149"/>
                <a:gd name="T12" fmla="*/ 106 w 140"/>
                <a:gd name="T13" fmla="*/ 51 h 149"/>
                <a:gd name="T14" fmla="*/ 100 w 140"/>
                <a:gd name="T15" fmla="*/ 45 h 149"/>
                <a:gd name="T16" fmla="*/ 92 w 140"/>
                <a:gd name="T17" fmla="*/ 52 h 149"/>
                <a:gd name="T18" fmla="*/ 77 w 140"/>
                <a:gd name="T19" fmla="*/ 47 h 149"/>
                <a:gd name="T20" fmla="*/ 62 w 140"/>
                <a:gd name="T21" fmla="*/ 41 h 149"/>
                <a:gd name="T22" fmla="*/ 63 w 140"/>
                <a:gd name="T23" fmla="*/ 32 h 149"/>
                <a:gd name="T24" fmla="*/ 52 w 140"/>
                <a:gd name="T25" fmla="*/ 22 h 149"/>
                <a:gd name="T26" fmla="*/ 55 w 140"/>
                <a:gd name="T27" fmla="*/ 12 h 149"/>
                <a:gd name="T28" fmla="*/ 50 w 140"/>
                <a:gd name="T29" fmla="*/ 2 h 149"/>
                <a:gd name="T30" fmla="*/ 40 w 140"/>
                <a:gd name="T31" fmla="*/ 8 h 149"/>
                <a:gd name="T32" fmla="*/ 30 w 140"/>
                <a:gd name="T33" fmla="*/ 12 h 149"/>
                <a:gd name="T34" fmla="*/ 33 w 140"/>
                <a:gd name="T35" fmla="*/ 22 h 149"/>
                <a:gd name="T36" fmla="*/ 29 w 140"/>
                <a:gd name="T37" fmla="*/ 33 h 149"/>
                <a:gd name="T38" fmla="*/ 19 w 140"/>
                <a:gd name="T39" fmla="*/ 44 h 149"/>
                <a:gd name="T40" fmla="*/ 7 w 140"/>
                <a:gd name="T41" fmla="*/ 50 h 149"/>
                <a:gd name="T42" fmla="*/ 14 w 140"/>
                <a:gd name="T43" fmla="*/ 64 h 149"/>
                <a:gd name="T44" fmla="*/ 5 w 140"/>
                <a:gd name="T45" fmla="*/ 64 h 149"/>
                <a:gd name="T46" fmla="*/ 11 w 140"/>
                <a:gd name="T47" fmla="*/ 72 h 149"/>
                <a:gd name="T48" fmla="*/ 11 w 140"/>
                <a:gd name="T49" fmla="*/ 82 h 149"/>
                <a:gd name="T50" fmla="*/ 19 w 140"/>
                <a:gd name="T51" fmla="*/ 78 h 149"/>
                <a:gd name="T52" fmla="*/ 23 w 140"/>
                <a:gd name="T53" fmla="*/ 75 h 149"/>
                <a:gd name="T54" fmla="*/ 22 w 140"/>
                <a:gd name="T55" fmla="*/ 78 h 149"/>
                <a:gd name="T56" fmla="*/ 24 w 140"/>
                <a:gd name="T57" fmla="*/ 82 h 149"/>
                <a:gd name="T58" fmla="*/ 24 w 140"/>
                <a:gd name="T59" fmla="*/ 95 h 149"/>
                <a:gd name="T60" fmla="*/ 26 w 140"/>
                <a:gd name="T61" fmla="*/ 107 h 149"/>
                <a:gd name="T62" fmla="*/ 39 w 140"/>
                <a:gd name="T63" fmla="*/ 134 h 149"/>
                <a:gd name="T64" fmla="*/ 50 w 140"/>
                <a:gd name="T65" fmla="*/ 143 h 149"/>
                <a:gd name="T66" fmla="*/ 57 w 140"/>
                <a:gd name="T67" fmla="*/ 132 h 149"/>
                <a:gd name="T68" fmla="*/ 65 w 140"/>
                <a:gd name="T69" fmla="*/ 107 h 149"/>
                <a:gd name="T70" fmla="*/ 81 w 140"/>
                <a:gd name="T71" fmla="*/ 93 h 149"/>
                <a:gd name="T72" fmla="*/ 91 w 140"/>
                <a:gd name="T73" fmla="*/ 84 h 149"/>
                <a:gd name="T74" fmla="*/ 98 w 140"/>
                <a:gd name="T75" fmla="*/ 74 h 149"/>
                <a:gd name="T76" fmla="*/ 101 w 140"/>
                <a:gd name="T77" fmla="*/ 78 h 149"/>
                <a:gd name="T78" fmla="*/ 100 w 140"/>
                <a:gd name="T79" fmla="*/ 58 h 149"/>
                <a:gd name="T80" fmla="*/ 104 w 140"/>
                <a:gd name="T81" fmla="*/ 57 h 149"/>
                <a:gd name="T82" fmla="*/ 114 w 140"/>
                <a:gd name="T83" fmla="*/ 60 h 149"/>
                <a:gd name="T84" fmla="*/ 115 w 140"/>
                <a:gd name="T85" fmla="*/ 6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49">
                  <a:moveTo>
                    <a:pt x="117" y="76"/>
                  </a:moveTo>
                  <a:cubicBezTo>
                    <a:pt x="121" y="77"/>
                    <a:pt x="119" y="73"/>
                    <a:pt x="120" y="71"/>
                  </a:cubicBezTo>
                  <a:cubicBezTo>
                    <a:pt x="120" y="69"/>
                    <a:pt x="121" y="67"/>
                    <a:pt x="121" y="66"/>
                  </a:cubicBezTo>
                  <a:cubicBezTo>
                    <a:pt x="122" y="65"/>
                    <a:pt x="124" y="67"/>
                    <a:pt x="125" y="65"/>
                  </a:cubicBezTo>
                  <a:cubicBezTo>
                    <a:pt x="126" y="63"/>
                    <a:pt x="126" y="61"/>
                    <a:pt x="126" y="59"/>
                  </a:cubicBezTo>
                  <a:cubicBezTo>
                    <a:pt x="127" y="57"/>
                    <a:pt x="129" y="56"/>
                    <a:pt x="129" y="54"/>
                  </a:cubicBezTo>
                  <a:cubicBezTo>
                    <a:pt x="129" y="52"/>
                    <a:pt x="132" y="50"/>
                    <a:pt x="133" y="49"/>
                  </a:cubicBezTo>
                  <a:cubicBezTo>
                    <a:pt x="136" y="46"/>
                    <a:pt x="135" y="49"/>
                    <a:pt x="137" y="50"/>
                  </a:cubicBezTo>
                  <a:cubicBezTo>
                    <a:pt x="137" y="50"/>
                    <a:pt x="137" y="46"/>
                    <a:pt x="137" y="46"/>
                  </a:cubicBezTo>
                  <a:cubicBezTo>
                    <a:pt x="137" y="45"/>
                    <a:pt x="140" y="45"/>
                    <a:pt x="138" y="43"/>
                  </a:cubicBezTo>
                  <a:cubicBezTo>
                    <a:pt x="137" y="43"/>
                    <a:pt x="135" y="43"/>
                    <a:pt x="134" y="43"/>
                  </a:cubicBezTo>
                  <a:cubicBezTo>
                    <a:pt x="134" y="42"/>
                    <a:pt x="135" y="41"/>
                    <a:pt x="135" y="41"/>
                  </a:cubicBezTo>
                  <a:cubicBezTo>
                    <a:pt x="136" y="40"/>
                    <a:pt x="135" y="39"/>
                    <a:pt x="134" y="38"/>
                  </a:cubicBezTo>
                  <a:cubicBezTo>
                    <a:pt x="133" y="37"/>
                    <a:pt x="133" y="37"/>
                    <a:pt x="132" y="38"/>
                  </a:cubicBezTo>
                  <a:cubicBezTo>
                    <a:pt x="130" y="39"/>
                    <a:pt x="129" y="38"/>
                    <a:pt x="127" y="37"/>
                  </a:cubicBezTo>
                  <a:cubicBezTo>
                    <a:pt x="126" y="37"/>
                    <a:pt x="124" y="39"/>
                    <a:pt x="124" y="40"/>
                  </a:cubicBezTo>
                  <a:cubicBezTo>
                    <a:pt x="123" y="41"/>
                    <a:pt x="122" y="40"/>
                    <a:pt x="121" y="41"/>
                  </a:cubicBezTo>
                  <a:cubicBezTo>
                    <a:pt x="120" y="41"/>
                    <a:pt x="119" y="42"/>
                    <a:pt x="119" y="43"/>
                  </a:cubicBezTo>
                  <a:cubicBezTo>
                    <a:pt x="117" y="45"/>
                    <a:pt x="116" y="46"/>
                    <a:pt x="114" y="45"/>
                  </a:cubicBezTo>
                  <a:cubicBezTo>
                    <a:pt x="113" y="46"/>
                    <a:pt x="114" y="48"/>
                    <a:pt x="115" y="49"/>
                  </a:cubicBezTo>
                  <a:cubicBezTo>
                    <a:pt x="117" y="53"/>
                    <a:pt x="108" y="50"/>
                    <a:pt x="106" y="51"/>
                  </a:cubicBezTo>
                  <a:cubicBezTo>
                    <a:pt x="105" y="52"/>
                    <a:pt x="102" y="51"/>
                    <a:pt x="101" y="50"/>
                  </a:cubicBezTo>
                  <a:cubicBezTo>
                    <a:pt x="100" y="49"/>
                    <a:pt x="101" y="47"/>
                    <a:pt x="101" y="47"/>
                  </a:cubicBezTo>
                  <a:cubicBezTo>
                    <a:pt x="101" y="47"/>
                    <a:pt x="101" y="44"/>
                    <a:pt x="100" y="45"/>
                  </a:cubicBezTo>
                  <a:cubicBezTo>
                    <a:pt x="98" y="45"/>
                    <a:pt x="96" y="45"/>
                    <a:pt x="96" y="48"/>
                  </a:cubicBezTo>
                  <a:cubicBezTo>
                    <a:pt x="97" y="49"/>
                    <a:pt x="98" y="52"/>
                    <a:pt x="97" y="52"/>
                  </a:cubicBezTo>
                  <a:cubicBezTo>
                    <a:pt x="95" y="52"/>
                    <a:pt x="94" y="54"/>
                    <a:pt x="92" y="52"/>
                  </a:cubicBezTo>
                  <a:cubicBezTo>
                    <a:pt x="91" y="50"/>
                    <a:pt x="90" y="53"/>
                    <a:pt x="89" y="52"/>
                  </a:cubicBezTo>
                  <a:cubicBezTo>
                    <a:pt x="86" y="51"/>
                    <a:pt x="85" y="51"/>
                    <a:pt x="82" y="50"/>
                  </a:cubicBezTo>
                  <a:cubicBezTo>
                    <a:pt x="80" y="49"/>
                    <a:pt x="79" y="47"/>
                    <a:pt x="77" y="47"/>
                  </a:cubicBezTo>
                  <a:cubicBezTo>
                    <a:pt x="74" y="48"/>
                    <a:pt x="74" y="47"/>
                    <a:pt x="72" y="46"/>
                  </a:cubicBezTo>
                  <a:cubicBezTo>
                    <a:pt x="70" y="45"/>
                    <a:pt x="68" y="46"/>
                    <a:pt x="67" y="45"/>
                  </a:cubicBezTo>
                  <a:cubicBezTo>
                    <a:pt x="65" y="43"/>
                    <a:pt x="63" y="42"/>
                    <a:pt x="62" y="41"/>
                  </a:cubicBezTo>
                  <a:cubicBezTo>
                    <a:pt x="60" y="40"/>
                    <a:pt x="59" y="40"/>
                    <a:pt x="60" y="38"/>
                  </a:cubicBezTo>
                  <a:cubicBezTo>
                    <a:pt x="61" y="37"/>
                    <a:pt x="60" y="35"/>
                    <a:pt x="62" y="34"/>
                  </a:cubicBezTo>
                  <a:cubicBezTo>
                    <a:pt x="64" y="33"/>
                    <a:pt x="65" y="34"/>
                    <a:pt x="63" y="32"/>
                  </a:cubicBezTo>
                  <a:cubicBezTo>
                    <a:pt x="61" y="31"/>
                    <a:pt x="59" y="29"/>
                    <a:pt x="57" y="28"/>
                  </a:cubicBezTo>
                  <a:cubicBezTo>
                    <a:pt x="56" y="28"/>
                    <a:pt x="55" y="26"/>
                    <a:pt x="53" y="26"/>
                  </a:cubicBezTo>
                  <a:cubicBezTo>
                    <a:pt x="53" y="26"/>
                    <a:pt x="53" y="23"/>
                    <a:pt x="52" y="22"/>
                  </a:cubicBezTo>
                  <a:cubicBezTo>
                    <a:pt x="47" y="17"/>
                    <a:pt x="57" y="23"/>
                    <a:pt x="57" y="19"/>
                  </a:cubicBezTo>
                  <a:cubicBezTo>
                    <a:pt x="57" y="17"/>
                    <a:pt x="56" y="17"/>
                    <a:pt x="54" y="15"/>
                  </a:cubicBezTo>
                  <a:cubicBezTo>
                    <a:pt x="53" y="14"/>
                    <a:pt x="53" y="13"/>
                    <a:pt x="55" y="12"/>
                  </a:cubicBezTo>
                  <a:cubicBezTo>
                    <a:pt x="57" y="12"/>
                    <a:pt x="56" y="9"/>
                    <a:pt x="58" y="8"/>
                  </a:cubicBezTo>
                  <a:cubicBezTo>
                    <a:pt x="59" y="7"/>
                    <a:pt x="61" y="6"/>
                    <a:pt x="60" y="4"/>
                  </a:cubicBezTo>
                  <a:cubicBezTo>
                    <a:pt x="58" y="1"/>
                    <a:pt x="53" y="0"/>
                    <a:pt x="50" y="2"/>
                  </a:cubicBezTo>
                  <a:cubicBezTo>
                    <a:pt x="49" y="3"/>
                    <a:pt x="49" y="3"/>
                    <a:pt x="47" y="4"/>
                  </a:cubicBezTo>
                  <a:cubicBezTo>
                    <a:pt x="46" y="4"/>
                    <a:pt x="46" y="6"/>
                    <a:pt x="45" y="7"/>
                  </a:cubicBezTo>
                  <a:cubicBezTo>
                    <a:pt x="43" y="8"/>
                    <a:pt x="41" y="7"/>
                    <a:pt x="40" y="8"/>
                  </a:cubicBezTo>
                  <a:cubicBezTo>
                    <a:pt x="39" y="9"/>
                    <a:pt x="37" y="9"/>
                    <a:pt x="35" y="8"/>
                  </a:cubicBezTo>
                  <a:cubicBezTo>
                    <a:pt x="33" y="8"/>
                    <a:pt x="32" y="7"/>
                    <a:pt x="30" y="8"/>
                  </a:cubicBezTo>
                  <a:cubicBezTo>
                    <a:pt x="28" y="8"/>
                    <a:pt x="29" y="11"/>
                    <a:pt x="30" y="12"/>
                  </a:cubicBezTo>
                  <a:cubicBezTo>
                    <a:pt x="30" y="14"/>
                    <a:pt x="30" y="16"/>
                    <a:pt x="30" y="17"/>
                  </a:cubicBezTo>
                  <a:cubicBezTo>
                    <a:pt x="31" y="19"/>
                    <a:pt x="33" y="19"/>
                    <a:pt x="35" y="20"/>
                  </a:cubicBezTo>
                  <a:cubicBezTo>
                    <a:pt x="36" y="22"/>
                    <a:pt x="34" y="22"/>
                    <a:pt x="33" y="22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9"/>
                    <a:pt x="31" y="29"/>
                    <a:pt x="31" y="29"/>
                  </a:cubicBezTo>
                  <a:cubicBezTo>
                    <a:pt x="29" y="30"/>
                    <a:pt x="31" y="33"/>
                    <a:pt x="29" y="33"/>
                  </a:cubicBezTo>
                  <a:cubicBezTo>
                    <a:pt x="27" y="34"/>
                    <a:pt x="26" y="35"/>
                    <a:pt x="26" y="36"/>
                  </a:cubicBezTo>
                  <a:cubicBezTo>
                    <a:pt x="25" y="38"/>
                    <a:pt x="24" y="38"/>
                    <a:pt x="22" y="39"/>
                  </a:cubicBezTo>
                  <a:cubicBezTo>
                    <a:pt x="20" y="40"/>
                    <a:pt x="20" y="43"/>
                    <a:pt x="19" y="44"/>
                  </a:cubicBezTo>
                  <a:cubicBezTo>
                    <a:pt x="18" y="46"/>
                    <a:pt x="16" y="45"/>
                    <a:pt x="15" y="47"/>
                  </a:cubicBezTo>
                  <a:cubicBezTo>
                    <a:pt x="13" y="48"/>
                    <a:pt x="12" y="44"/>
                    <a:pt x="11" y="46"/>
                  </a:cubicBezTo>
                  <a:cubicBezTo>
                    <a:pt x="10" y="47"/>
                    <a:pt x="6" y="49"/>
                    <a:pt x="7" y="50"/>
                  </a:cubicBezTo>
                  <a:cubicBezTo>
                    <a:pt x="7" y="52"/>
                    <a:pt x="10" y="52"/>
                    <a:pt x="10" y="54"/>
                  </a:cubicBezTo>
                  <a:cubicBezTo>
                    <a:pt x="9" y="57"/>
                    <a:pt x="11" y="57"/>
                    <a:pt x="13" y="58"/>
                  </a:cubicBezTo>
                  <a:cubicBezTo>
                    <a:pt x="13" y="60"/>
                    <a:pt x="14" y="62"/>
                    <a:pt x="14" y="64"/>
                  </a:cubicBezTo>
                  <a:cubicBezTo>
                    <a:pt x="14" y="64"/>
                    <a:pt x="11" y="64"/>
                    <a:pt x="10" y="64"/>
                  </a:cubicBezTo>
                  <a:cubicBezTo>
                    <a:pt x="9" y="64"/>
                    <a:pt x="8" y="65"/>
                    <a:pt x="7" y="65"/>
                  </a:cubicBezTo>
                  <a:cubicBezTo>
                    <a:pt x="7" y="65"/>
                    <a:pt x="6" y="64"/>
                    <a:pt x="5" y="64"/>
                  </a:cubicBezTo>
                  <a:cubicBezTo>
                    <a:pt x="4" y="64"/>
                    <a:pt x="0" y="66"/>
                    <a:pt x="0" y="67"/>
                  </a:cubicBezTo>
                  <a:cubicBezTo>
                    <a:pt x="2" y="69"/>
                    <a:pt x="3" y="70"/>
                    <a:pt x="5" y="72"/>
                  </a:cubicBezTo>
                  <a:cubicBezTo>
                    <a:pt x="5" y="72"/>
                    <a:pt x="11" y="72"/>
                    <a:pt x="11" y="72"/>
                  </a:cubicBezTo>
                  <a:cubicBezTo>
                    <a:pt x="11" y="73"/>
                    <a:pt x="9" y="74"/>
                    <a:pt x="8" y="74"/>
                  </a:cubicBezTo>
                  <a:cubicBezTo>
                    <a:pt x="7" y="75"/>
                    <a:pt x="4" y="73"/>
                    <a:pt x="4" y="75"/>
                  </a:cubicBezTo>
                  <a:cubicBezTo>
                    <a:pt x="4" y="77"/>
                    <a:pt x="9" y="80"/>
                    <a:pt x="11" y="82"/>
                  </a:cubicBezTo>
                  <a:cubicBezTo>
                    <a:pt x="12" y="83"/>
                    <a:pt x="13" y="83"/>
                    <a:pt x="15" y="83"/>
                  </a:cubicBezTo>
                  <a:cubicBezTo>
                    <a:pt x="17" y="82"/>
                    <a:pt x="20" y="81"/>
                    <a:pt x="21" y="79"/>
                  </a:cubicBezTo>
                  <a:cubicBezTo>
                    <a:pt x="21" y="79"/>
                    <a:pt x="20" y="78"/>
                    <a:pt x="19" y="78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21" y="76"/>
                    <a:pt x="20" y="75"/>
                    <a:pt x="21" y="75"/>
                  </a:cubicBezTo>
                  <a:cubicBezTo>
                    <a:pt x="21" y="75"/>
                    <a:pt x="23" y="75"/>
                    <a:pt x="23" y="75"/>
                  </a:cubicBezTo>
                  <a:cubicBezTo>
                    <a:pt x="23" y="76"/>
                    <a:pt x="21" y="76"/>
                    <a:pt x="22" y="77"/>
                  </a:cubicBezTo>
                  <a:cubicBezTo>
                    <a:pt x="22" y="77"/>
                    <a:pt x="23" y="77"/>
                    <a:pt x="23" y="77"/>
                  </a:cubicBezTo>
                  <a:cubicBezTo>
                    <a:pt x="23" y="78"/>
                    <a:pt x="22" y="78"/>
                    <a:pt x="22" y="78"/>
                  </a:cubicBezTo>
                  <a:cubicBezTo>
                    <a:pt x="21" y="78"/>
                    <a:pt x="23" y="78"/>
                    <a:pt x="23" y="78"/>
                  </a:cubicBezTo>
                  <a:cubicBezTo>
                    <a:pt x="23" y="79"/>
                    <a:pt x="22" y="79"/>
                    <a:pt x="22" y="80"/>
                  </a:cubicBezTo>
                  <a:cubicBezTo>
                    <a:pt x="21" y="80"/>
                    <a:pt x="23" y="81"/>
                    <a:pt x="24" y="82"/>
                  </a:cubicBezTo>
                  <a:cubicBezTo>
                    <a:pt x="25" y="83"/>
                    <a:pt x="23" y="85"/>
                    <a:pt x="22" y="87"/>
                  </a:cubicBezTo>
                  <a:cubicBezTo>
                    <a:pt x="22" y="88"/>
                    <a:pt x="23" y="89"/>
                    <a:pt x="24" y="90"/>
                  </a:cubicBezTo>
                  <a:cubicBezTo>
                    <a:pt x="24" y="92"/>
                    <a:pt x="24" y="93"/>
                    <a:pt x="24" y="95"/>
                  </a:cubicBezTo>
                  <a:cubicBezTo>
                    <a:pt x="24" y="97"/>
                    <a:pt x="23" y="100"/>
                    <a:pt x="23" y="101"/>
                  </a:cubicBezTo>
                  <a:cubicBezTo>
                    <a:pt x="23" y="101"/>
                    <a:pt x="24" y="99"/>
                    <a:pt x="24" y="99"/>
                  </a:cubicBezTo>
                  <a:cubicBezTo>
                    <a:pt x="25" y="100"/>
                    <a:pt x="26" y="106"/>
                    <a:pt x="26" y="107"/>
                  </a:cubicBezTo>
                  <a:cubicBezTo>
                    <a:pt x="27" y="109"/>
                    <a:pt x="29" y="112"/>
                    <a:pt x="30" y="115"/>
                  </a:cubicBezTo>
                  <a:cubicBezTo>
                    <a:pt x="31" y="118"/>
                    <a:pt x="31" y="121"/>
                    <a:pt x="32" y="124"/>
                  </a:cubicBezTo>
                  <a:cubicBezTo>
                    <a:pt x="34" y="128"/>
                    <a:pt x="37" y="131"/>
                    <a:pt x="39" y="134"/>
                  </a:cubicBezTo>
                  <a:cubicBezTo>
                    <a:pt x="40" y="137"/>
                    <a:pt x="40" y="140"/>
                    <a:pt x="41" y="143"/>
                  </a:cubicBezTo>
                  <a:cubicBezTo>
                    <a:pt x="43" y="146"/>
                    <a:pt x="45" y="149"/>
                    <a:pt x="48" y="146"/>
                  </a:cubicBezTo>
                  <a:cubicBezTo>
                    <a:pt x="50" y="145"/>
                    <a:pt x="50" y="144"/>
                    <a:pt x="50" y="143"/>
                  </a:cubicBezTo>
                  <a:cubicBezTo>
                    <a:pt x="50" y="141"/>
                    <a:pt x="52" y="140"/>
                    <a:pt x="53" y="139"/>
                  </a:cubicBezTo>
                  <a:cubicBezTo>
                    <a:pt x="54" y="138"/>
                    <a:pt x="56" y="138"/>
                    <a:pt x="57" y="137"/>
                  </a:cubicBezTo>
                  <a:cubicBezTo>
                    <a:pt x="58" y="136"/>
                    <a:pt x="57" y="133"/>
                    <a:pt x="57" y="132"/>
                  </a:cubicBezTo>
                  <a:cubicBezTo>
                    <a:pt x="56" y="128"/>
                    <a:pt x="61" y="125"/>
                    <a:pt x="60" y="122"/>
                  </a:cubicBezTo>
                  <a:cubicBezTo>
                    <a:pt x="59" y="119"/>
                    <a:pt x="58" y="116"/>
                    <a:pt x="58" y="113"/>
                  </a:cubicBezTo>
                  <a:cubicBezTo>
                    <a:pt x="58" y="109"/>
                    <a:pt x="62" y="108"/>
                    <a:pt x="65" y="107"/>
                  </a:cubicBezTo>
                  <a:cubicBezTo>
                    <a:pt x="66" y="106"/>
                    <a:pt x="69" y="106"/>
                    <a:pt x="69" y="105"/>
                  </a:cubicBezTo>
                  <a:cubicBezTo>
                    <a:pt x="70" y="103"/>
                    <a:pt x="71" y="102"/>
                    <a:pt x="72" y="101"/>
                  </a:cubicBezTo>
                  <a:cubicBezTo>
                    <a:pt x="75" y="98"/>
                    <a:pt x="78" y="95"/>
                    <a:pt x="81" y="93"/>
                  </a:cubicBezTo>
                  <a:cubicBezTo>
                    <a:pt x="82" y="92"/>
                    <a:pt x="83" y="90"/>
                    <a:pt x="84" y="89"/>
                  </a:cubicBezTo>
                  <a:cubicBezTo>
                    <a:pt x="85" y="88"/>
                    <a:pt x="87" y="88"/>
                    <a:pt x="88" y="87"/>
                  </a:cubicBezTo>
                  <a:cubicBezTo>
                    <a:pt x="89" y="86"/>
                    <a:pt x="90" y="85"/>
                    <a:pt x="91" y="84"/>
                  </a:cubicBezTo>
                  <a:cubicBezTo>
                    <a:pt x="92" y="83"/>
                    <a:pt x="90" y="82"/>
                    <a:pt x="90" y="81"/>
                  </a:cubicBezTo>
                  <a:cubicBezTo>
                    <a:pt x="91" y="79"/>
                    <a:pt x="94" y="79"/>
                    <a:pt x="95" y="78"/>
                  </a:cubicBezTo>
                  <a:cubicBezTo>
                    <a:pt x="96" y="78"/>
                    <a:pt x="98" y="75"/>
                    <a:pt x="98" y="74"/>
                  </a:cubicBezTo>
                  <a:cubicBezTo>
                    <a:pt x="98" y="76"/>
                    <a:pt x="96" y="76"/>
                    <a:pt x="97" y="78"/>
                  </a:cubicBezTo>
                  <a:cubicBezTo>
                    <a:pt x="99" y="79"/>
                    <a:pt x="100" y="76"/>
                    <a:pt x="100" y="76"/>
                  </a:cubicBezTo>
                  <a:cubicBezTo>
                    <a:pt x="101" y="77"/>
                    <a:pt x="100" y="78"/>
                    <a:pt x="101" y="78"/>
                  </a:cubicBezTo>
                  <a:cubicBezTo>
                    <a:pt x="102" y="75"/>
                    <a:pt x="101" y="72"/>
                    <a:pt x="99" y="69"/>
                  </a:cubicBezTo>
                  <a:cubicBezTo>
                    <a:pt x="98" y="67"/>
                    <a:pt x="96" y="65"/>
                    <a:pt x="97" y="62"/>
                  </a:cubicBezTo>
                  <a:cubicBezTo>
                    <a:pt x="98" y="59"/>
                    <a:pt x="103" y="61"/>
                    <a:pt x="100" y="58"/>
                  </a:cubicBezTo>
                  <a:cubicBezTo>
                    <a:pt x="99" y="57"/>
                    <a:pt x="97" y="56"/>
                    <a:pt x="98" y="54"/>
                  </a:cubicBezTo>
                  <a:cubicBezTo>
                    <a:pt x="99" y="53"/>
                    <a:pt x="100" y="54"/>
                    <a:pt x="102" y="55"/>
                  </a:cubicBezTo>
                  <a:cubicBezTo>
                    <a:pt x="103" y="56"/>
                    <a:pt x="104" y="55"/>
                    <a:pt x="104" y="57"/>
                  </a:cubicBezTo>
                  <a:cubicBezTo>
                    <a:pt x="104" y="58"/>
                    <a:pt x="104" y="59"/>
                    <a:pt x="106" y="60"/>
                  </a:cubicBezTo>
                  <a:cubicBezTo>
                    <a:pt x="107" y="60"/>
                    <a:pt x="109" y="60"/>
                    <a:pt x="110" y="60"/>
                  </a:cubicBezTo>
                  <a:cubicBezTo>
                    <a:pt x="111" y="60"/>
                    <a:pt x="113" y="61"/>
                    <a:pt x="114" y="60"/>
                  </a:cubicBezTo>
                  <a:cubicBezTo>
                    <a:pt x="119" y="59"/>
                    <a:pt x="115" y="65"/>
                    <a:pt x="113" y="66"/>
                  </a:cubicBezTo>
                  <a:cubicBezTo>
                    <a:pt x="110" y="66"/>
                    <a:pt x="112" y="70"/>
                    <a:pt x="112" y="71"/>
                  </a:cubicBezTo>
                  <a:cubicBezTo>
                    <a:pt x="113" y="71"/>
                    <a:pt x="115" y="67"/>
                    <a:pt x="115" y="68"/>
                  </a:cubicBezTo>
                  <a:cubicBezTo>
                    <a:pt x="115" y="71"/>
                    <a:pt x="117" y="74"/>
                    <a:pt x="117" y="7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702">
              <a:extLst>
                <a:ext uri="{FF2B5EF4-FFF2-40B4-BE49-F238E27FC236}">
                  <a16:creationId xmlns:a16="http://schemas.microsoft.com/office/drawing/2014/main" id="{482C9696-7C44-C84A-8F8C-F7F765885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9253" y="6548074"/>
              <a:ext cx="327177" cy="830941"/>
            </a:xfrm>
            <a:custGeom>
              <a:avLst/>
              <a:gdLst>
                <a:gd name="T0" fmla="*/ 37 w 41"/>
                <a:gd name="T1" fmla="*/ 37 h 98"/>
                <a:gd name="T2" fmla="*/ 34 w 41"/>
                <a:gd name="T3" fmla="*/ 35 h 98"/>
                <a:gd name="T4" fmla="*/ 31 w 41"/>
                <a:gd name="T5" fmla="*/ 29 h 98"/>
                <a:gd name="T6" fmla="*/ 32 w 41"/>
                <a:gd name="T7" fmla="*/ 25 h 98"/>
                <a:gd name="T8" fmla="*/ 25 w 41"/>
                <a:gd name="T9" fmla="*/ 22 h 98"/>
                <a:gd name="T10" fmla="*/ 30 w 41"/>
                <a:gd name="T11" fmla="*/ 10 h 98"/>
                <a:gd name="T12" fmla="*/ 28 w 41"/>
                <a:gd name="T13" fmla="*/ 6 h 98"/>
                <a:gd name="T14" fmla="*/ 23 w 41"/>
                <a:gd name="T15" fmla="*/ 2 h 98"/>
                <a:gd name="T16" fmla="*/ 22 w 41"/>
                <a:gd name="T17" fmla="*/ 9 h 98"/>
                <a:gd name="T18" fmla="*/ 18 w 41"/>
                <a:gd name="T19" fmla="*/ 9 h 98"/>
                <a:gd name="T20" fmla="*/ 13 w 41"/>
                <a:gd name="T21" fmla="*/ 15 h 98"/>
                <a:gd name="T22" fmla="*/ 11 w 41"/>
                <a:gd name="T23" fmla="*/ 21 h 98"/>
                <a:gd name="T24" fmla="*/ 6 w 41"/>
                <a:gd name="T25" fmla="*/ 25 h 98"/>
                <a:gd name="T26" fmla="*/ 2 w 41"/>
                <a:gd name="T27" fmla="*/ 35 h 98"/>
                <a:gd name="T28" fmla="*/ 0 w 41"/>
                <a:gd name="T29" fmla="*/ 40 h 98"/>
                <a:gd name="T30" fmla="*/ 4 w 41"/>
                <a:gd name="T31" fmla="*/ 44 h 98"/>
                <a:gd name="T32" fmla="*/ 7 w 41"/>
                <a:gd name="T33" fmla="*/ 52 h 98"/>
                <a:gd name="T34" fmla="*/ 11 w 41"/>
                <a:gd name="T35" fmla="*/ 58 h 98"/>
                <a:gd name="T36" fmla="*/ 11 w 41"/>
                <a:gd name="T37" fmla="*/ 64 h 98"/>
                <a:gd name="T38" fmla="*/ 12 w 41"/>
                <a:gd name="T39" fmla="*/ 66 h 98"/>
                <a:gd name="T40" fmla="*/ 14 w 41"/>
                <a:gd name="T41" fmla="*/ 66 h 98"/>
                <a:gd name="T42" fmla="*/ 17 w 41"/>
                <a:gd name="T43" fmla="*/ 65 h 98"/>
                <a:gd name="T44" fmla="*/ 22 w 41"/>
                <a:gd name="T45" fmla="*/ 64 h 98"/>
                <a:gd name="T46" fmla="*/ 25 w 41"/>
                <a:gd name="T47" fmla="*/ 72 h 98"/>
                <a:gd name="T48" fmla="*/ 29 w 41"/>
                <a:gd name="T49" fmla="*/ 80 h 98"/>
                <a:gd name="T50" fmla="*/ 30 w 41"/>
                <a:gd name="T51" fmla="*/ 85 h 98"/>
                <a:gd name="T52" fmla="*/ 29 w 41"/>
                <a:gd name="T53" fmla="*/ 88 h 98"/>
                <a:gd name="T54" fmla="*/ 29 w 41"/>
                <a:gd name="T55" fmla="*/ 98 h 98"/>
                <a:gd name="T56" fmla="*/ 34 w 41"/>
                <a:gd name="T57" fmla="*/ 85 h 98"/>
                <a:gd name="T58" fmla="*/ 28 w 41"/>
                <a:gd name="T59" fmla="*/ 71 h 98"/>
                <a:gd name="T60" fmla="*/ 30 w 41"/>
                <a:gd name="T61" fmla="*/ 65 h 98"/>
                <a:gd name="T62" fmla="*/ 26 w 41"/>
                <a:gd name="T63" fmla="*/ 49 h 98"/>
                <a:gd name="T64" fmla="*/ 34 w 41"/>
                <a:gd name="T65" fmla="*/ 44 h 98"/>
                <a:gd name="T66" fmla="*/ 41 w 41"/>
                <a:gd name="T6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98">
                  <a:moveTo>
                    <a:pt x="39" y="38"/>
                  </a:moveTo>
                  <a:cubicBezTo>
                    <a:pt x="38" y="38"/>
                    <a:pt x="37" y="39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5"/>
                    <a:pt x="34" y="35"/>
                    <a:pt x="34" y="35"/>
                  </a:cubicBezTo>
                  <a:cubicBezTo>
                    <a:pt x="33" y="34"/>
                    <a:pt x="34" y="32"/>
                    <a:pt x="34" y="31"/>
                  </a:cubicBezTo>
                  <a:cubicBezTo>
                    <a:pt x="35" y="29"/>
                    <a:pt x="32" y="30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30" y="26"/>
                    <a:pt x="32" y="25"/>
                    <a:pt x="32" y="25"/>
                  </a:cubicBezTo>
                  <a:cubicBezTo>
                    <a:pt x="31" y="23"/>
                    <a:pt x="25" y="26"/>
                    <a:pt x="24" y="25"/>
                  </a:cubicBezTo>
                  <a:cubicBezTo>
                    <a:pt x="24" y="25"/>
                    <a:pt x="25" y="23"/>
                    <a:pt x="25" y="22"/>
                  </a:cubicBezTo>
                  <a:cubicBezTo>
                    <a:pt x="24" y="21"/>
                    <a:pt x="27" y="19"/>
                    <a:pt x="27" y="18"/>
                  </a:cubicBezTo>
                  <a:cubicBezTo>
                    <a:pt x="29" y="15"/>
                    <a:pt x="31" y="13"/>
                    <a:pt x="30" y="10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1" y="5"/>
                    <a:pt x="29" y="7"/>
                    <a:pt x="28" y="6"/>
                  </a:cubicBezTo>
                  <a:cubicBezTo>
                    <a:pt x="28" y="4"/>
                    <a:pt x="27" y="3"/>
                    <a:pt x="27" y="2"/>
                  </a:cubicBezTo>
                  <a:cubicBezTo>
                    <a:pt x="25" y="0"/>
                    <a:pt x="25" y="3"/>
                    <a:pt x="23" y="2"/>
                  </a:cubicBezTo>
                  <a:cubicBezTo>
                    <a:pt x="24" y="4"/>
                    <a:pt x="22" y="4"/>
                    <a:pt x="22" y="5"/>
                  </a:cubicBezTo>
                  <a:cubicBezTo>
                    <a:pt x="22" y="5"/>
                    <a:pt x="22" y="9"/>
                    <a:pt x="22" y="9"/>
                  </a:cubicBezTo>
                  <a:cubicBezTo>
                    <a:pt x="21" y="9"/>
                    <a:pt x="21" y="7"/>
                    <a:pt x="21" y="7"/>
                  </a:cubicBezTo>
                  <a:cubicBezTo>
                    <a:pt x="19" y="7"/>
                    <a:pt x="18" y="8"/>
                    <a:pt x="18" y="9"/>
                  </a:cubicBezTo>
                  <a:cubicBezTo>
                    <a:pt x="17" y="10"/>
                    <a:pt x="15" y="10"/>
                    <a:pt x="14" y="11"/>
                  </a:cubicBezTo>
                  <a:cubicBezTo>
                    <a:pt x="13" y="12"/>
                    <a:pt x="14" y="14"/>
                    <a:pt x="13" y="15"/>
                  </a:cubicBezTo>
                  <a:cubicBezTo>
                    <a:pt x="13" y="16"/>
                    <a:pt x="12" y="17"/>
                    <a:pt x="11" y="18"/>
                  </a:cubicBezTo>
                  <a:cubicBezTo>
                    <a:pt x="11" y="19"/>
                    <a:pt x="11" y="20"/>
                    <a:pt x="11" y="21"/>
                  </a:cubicBezTo>
                  <a:cubicBezTo>
                    <a:pt x="11" y="23"/>
                    <a:pt x="10" y="25"/>
                    <a:pt x="9" y="25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5" y="27"/>
                    <a:pt x="6" y="35"/>
                    <a:pt x="4" y="35"/>
                  </a:cubicBezTo>
                  <a:cubicBezTo>
                    <a:pt x="4" y="35"/>
                    <a:pt x="2" y="35"/>
                    <a:pt x="2" y="35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1" y="39"/>
                    <a:pt x="0" y="40"/>
                  </a:cubicBezTo>
                  <a:cubicBezTo>
                    <a:pt x="0" y="41"/>
                    <a:pt x="4" y="46"/>
                    <a:pt x="5" y="47"/>
                  </a:cubicBezTo>
                  <a:cubicBezTo>
                    <a:pt x="5" y="47"/>
                    <a:pt x="4" y="44"/>
                    <a:pt x="4" y="44"/>
                  </a:cubicBezTo>
                  <a:cubicBezTo>
                    <a:pt x="4" y="44"/>
                    <a:pt x="7" y="48"/>
                    <a:pt x="7" y="48"/>
                  </a:cubicBezTo>
                  <a:cubicBezTo>
                    <a:pt x="8" y="50"/>
                    <a:pt x="6" y="50"/>
                    <a:pt x="7" y="52"/>
                  </a:cubicBezTo>
                  <a:cubicBezTo>
                    <a:pt x="6" y="51"/>
                    <a:pt x="8" y="51"/>
                    <a:pt x="9" y="52"/>
                  </a:cubicBezTo>
                  <a:cubicBezTo>
                    <a:pt x="10" y="54"/>
                    <a:pt x="11" y="56"/>
                    <a:pt x="11" y="58"/>
                  </a:cubicBezTo>
                  <a:cubicBezTo>
                    <a:pt x="11" y="58"/>
                    <a:pt x="10" y="67"/>
                    <a:pt x="10" y="67"/>
                  </a:cubicBezTo>
                  <a:cubicBezTo>
                    <a:pt x="11" y="67"/>
                    <a:pt x="11" y="64"/>
                    <a:pt x="11" y="64"/>
                  </a:cubicBezTo>
                  <a:cubicBezTo>
                    <a:pt x="11" y="64"/>
                    <a:pt x="11" y="67"/>
                    <a:pt x="11" y="67"/>
                  </a:cubicBezTo>
                  <a:cubicBezTo>
                    <a:pt x="11" y="67"/>
                    <a:pt x="12" y="66"/>
                    <a:pt x="12" y="66"/>
                  </a:cubicBezTo>
                  <a:cubicBezTo>
                    <a:pt x="12" y="66"/>
                    <a:pt x="12" y="68"/>
                    <a:pt x="12" y="68"/>
                  </a:cubicBezTo>
                  <a:cubicBezTo>
                    <a:pt x="13" y="68"/>
                    <a:pt x="13" y="66"/>
                    <a:pt x="14" y="66"/>
                  </a:cubicBezTo>
                  <a:cubicBezTo>
                    <a:pt x="14" y="66"/>
                    <a:pt x="14" y="67"/>
                    <a:pt x="14" y="67"/>
                  </a:cubicBezTo>
                  <a:cubicBezTo>
                    <a:pt x="14" y="67"/>
                    <a:pt x="17" y="66"/>
                    <a:pt x="17" y="65"/>
                  </a:cubicBezTo>
                  <a:cubicBezTo>
                    <a:pt x="18" y="65"/>
                    <a:pt x="23" y="62"/>
                    <a:pt x="21" y="61"/>
                  </a:cubicBezTo>
                  <a:cubicBezTo>
                    <a:pt x="22" y="61"/>
                    <a:pt x="21" y="63"/>
                    <a:pt x="22" y="64"/>
                  </a:cubicBezTo>
                  <a:cubicBezTo>
                    <a:pt x="23" y="64"/>
                    <a:pt x="24" y="64"/>
                    <a:pt x="24" y="65"/>
                  </a:cubicBezTo>
                  <a:cubicBezTo>
                    <a:pt x="25" y="67"/>
                    <a:pt x="25" y="70"/>
                    <a:pt x="25" y="72"/>
                  </a:cubicBezTo>
                  <a:cubicBezTo>
                    <a:pt x="26" y="75"/>
                    <a:pt x="26" y="77"/>
                    <a:pt x="28" y="79"/>
                  </a:cubicBezTo>
                  <a:cubicBezTo>
                    <a:pt x="28" y="79"/>
                    <a:pt x="29" y="80"/>
                    <a:pt x="29" y="80"/>
                  </a:cubicBezTo>
                  <a:cubicBezTo>
                    <a:pt x="29" y="82"/>
                    <a:pt x="30" y="82"/>
                    <a:pt x="30" y="82"/>
                  </a:cubicBezTo>
                  <a:cubicBezTo>
                    <a:pt x="31" y="83"/>
                    <a:pt x="29" y="85"/>
                    <a:pt x="30" y="85"/>
                  </a:cubicBezTo>
                  <a:cubicBezTo>
                    <a:pt x="30" y="85"/>
                    <a:pt x="30" y="85"/>
                    <a:pt x="31" y="85"/>
                  </a:cubicBezTo>
                  <a:cubicBezTo>
                    <a:pt x="31" y="86"/>
                    <a:pt x="29" y="87"/>
                    <a:pt x="29" y="88"/>
                  </a:cubicBezTo>
                  <a:cubicBezTo>
                    <a:pt x="29" y="90"/>
                    <a:pt x="30" y="88"/>
                    <a:pt x="31" y="89"/>
                  </a:cubicBezTo>
                  <a:cubicBezTo>
                    <a:pt x="31" y="89"/>
                    <a:pt x="29" y="97"/>
                    <a:pt x="29" y="98"/>
                  </a:cubicBezTo>
                  <a:cubicBezTo>
                    <a:pt x="31" y="96"/>
                    <a:pt x="32" y="92"/>
                    <a:pt x="33" y="90"/>
                  </a:cubicBezTo>
                  <a:cubicBezTo>
                    <a:pt x="34" y="88"/>
                    <a:pt x="35" y="87"/>
                    <a:pt x="34" y="85"/>
                  </a:cubicBezTo>
                  <a:cubicBezTo>
                    <a:pt x="33" y="83"/>
                    <a:pt x="33" y="82"/>
                    <a:pt x="33" y="80"/>
                  </a:cubicBezTo>
                  <a:cubicBezTo>
                    <a:pt x="32" y="78"/>
                    <a:pt x="27" y="74"/>
                    <a:pt x="28" y="71"/>
                  </a:cubicBezTo>
                  <a:cubicBezTo>
                    <a:pt x="28" y="71"/>
                    <a:pt x="30" y="70"/>
                    <a:pt x="30" y="69"/>
                  </a:cubicBezTo>
                  <a:cubicBezTo>
                    <a:pt x="29" y="67"/>
                    <a:pt x="30" y="67"/>
                    <a:pt x="30" y="65"/>
                  </a:cubicBezTo>
                  <a:cubicBezTo>
                    <a:pt x="31" y="62"/>
                    <a:pt x="27" y="60"/>
                    <a:pt x="26" y="58"/>
                  </a:cubicBezTo>
                  <a:cubicBezTo>
                    <a:pt x="23" y="56"/>
                    <a:pt x="25" y="52"/>
                    <a:pt x="26" y="49"/>
                  </a:cubicBezTo>
                  <a:cubicBezTo>
                    <a:pt x="26" y="47"/>
                    <a:pt x="27" y="47"/>
                    <a:pt x="29" y="47"/>
                  </a:cubicBezTo>
                  <a:cubicBezTo>
                    <a:pt x="31" y="47"/>
                    <a:pt x="33" y="45"/>
                    <a:pt x="34" y="44"/>
                  </a:cubicBezTo>
                  <a:cubicBezTo>
                    <a:pt x="36" y="43"/>
                    <a:pt x="37" y="44"/>
                    <a:pt x="39" y="42"/>
                  </a:cubicBezTo>
                  <a:cubicBezTo>
                    <a:pt x="40" y="40"/>
                    <a:pt x="41" y="39"/>
                    <a:pt x="41" y="38"/>
                  </a:cubicBezTo>
                  <a:cubicBezTo>
                    <a:pt x="41" y="38"/>
                    <a:pt x="40" y="38"/>
                    <a:pt x="39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703">
              <a:extLst>
                <a:ext uri="{FF2B5EF4-FFF2-40B4-BE49-F238E27FC236}">
                  <a16:creationId xmlns:a16="http://schemas.microsoft.com/office/drawing/2014/main" id="{0E6FE759-38BF-8E46-9638-132BA5687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6649055"/>
              <a:ext cx="182677" cy="236588"/>
            </a:xfrm>
            <a:custGeom>
              <a:avLst/>
              <a:gdLst>
                <a:gd name="T0" fmla="*/ 21 w 23"/>
                <a:gd name="T1" fmla="*/ 26 h 28"/>
                <a:gd name="T2" fmla="*/ 20 w 23"/>
                <a:gd name="T3" fmla="*/ 17 h 28"/>
                <a:gd name="T4" fmla="*/ 18 w 23"/>
                <a:gd name="T5" fmla="*/ 16 h 28"/>
                <a:gd name="T6" fmla="*/ 16 w 23"/>
                <a:gd name="T7" fmla="*/ 18 h 28"/>
                <a:gd name="T8" fmla="*/ 17 w 23"/>
                <a:gd name="T9" fmla="*/ 13 h 28"/>
                <a:gd name="T10" fmla="*/ 18 w 23"/>
                <a:gd name="T11" fmla="*/ 7 h 28"/>
                <a:gd name="T12" fmla="*/ 14 w 23"/>
                <a:gd name="T13" fmla="*/ 7 h 28"/>
                <a:gd name="T14" fmla="*/ 10 w 23"/>
                <a:gd name="T15" fmla="*/ 7 h 28"/>
                <a:gd name="T16" fmla="*/ 8 w 23"/>
                <a:gd name="T17" fmla="*/ 4 h 28"/>
                <a:gd name="T18" fmla="*/ 6 w 23"/>
                <a:gd name="T19" fmla="*/ 2 h 28"/>
                <a:gd name="T20" fmla="*/ 2 w 23"/>
                <a:gd name="T21" fmla="*/ 1 h 28"/>
                <a:gd name="T22" fmla="*/ 4 w 23"/>
                <a:gd name="T23" fmla="*/ 5 h 28"/>
                <a:gd name="T24" fmla="*/ 1 w 23"/>
                <a:gd name="T25" fmla="*/ 9 h 28"/>
                <a:gd name="T26" fmla="*/ 3 w 23"/>
                <a:gd name="T27" fmla="*/ 16 h 28"/>
                <a:gd name="T28" fmla="*/ 5 w 23"/>
                <a:gd name="T29" fmla="*/ 25 h 28"/>
                <a:gd name="T30" fmla="*/ 6 w 23"/>
                <a:gd name="T31" fmla="*/ 22 h 28"/>
                <a:gd name="T32" fmla="*/ 7 w 23"/>
                <a:gd name="T33" fmla="*/ 24 h 28"/>
                <a:gd name="T34" fmla="*/ 7 w 23"/>
                <a:gd name="T35" fmla="*/ 23 h 28"/>
                <a:gd name="T36" fmla="*/ 8 w 23"/>
                <a:gd name="T37" fmla="*/ 21 h 28"/>
                <a:gd name="T38" fmla="*/ 13 w 23"/>
                <a:gd name="T39" fmla="*/ 22 h 28"/>
                <a:gd name="T40" fmla="*/ 11 w 23"/>
                <a:gd name="T41" fmla="*/ 16 h 28"/>
                <a:gd name="T42" fmla="*/ 13 w 23"/>
                <a:gd name="T43" fmla="*/ 19 h 28"/>
                <a:gd name="T44" fmla="*/ 17 w 23"/>
                <a:gd name="T45" fmla="*/ 20 h 28"/>
                <a:gd name="T46" fmla="*/ 18 w 23"/>
                <a:gd name="T47" fmla="*/ 22 h 28"/>
                <a:gd name="T48" fmla="*/ 19 w 23"/>
                <a:gd name="T49" fmla="*/ 28 h 28"/>
                <a:gd name="T50" fmla="*/ 21 w 23"/>
                <a:gd name="T51" fmla="*/ 26 h 28"/>
                <a:gd name="T52" fmla="*/ 21 w 23"/>
                <a:gd name="T53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28">
                  <a:moveTo>
                    <a:pt x="21" y="26"/>
                  </a:moveTo>
                  <a:cubicBezTo>
                    <a:pt x="22" y="24"/>
                    <a:pt x="20" y="19"/>
                    <a:pt x="20" y="17"/>
                  </a:cubicBezTo>
                  <a:cubicBezTo>
                    <a:pt x="20" y="17"/>
                    <a:pt x="19" y="13"/>
                    <a:pt x="18" y="16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7"/>
                    <a:pt x="14" y="13"/>
                    <a:pt x="17" y="13"/>
                  </a:cubicBezTo>
                  <a:cubicBezTo>
                    <a:pt x="19" y="12"/>
                    <a:pt x="23" y="6"/>
                    <a:pt x="18" y="7"/>
                  </a:cubicBezTo>
                  <a:cubicBezTo>
                    <a:pt x="17" y="8"/>
                    <a:pt x="15" y="7"/>
                    <a:pt x="14" y="7"/>
                  </a:cubicBezTo>
                  <a:cubicBezTo>
                    <a:pt x="13" y="7"/>
                    <a:pt x="11" y="7"/>
                    <a:pt x="10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2"/>
                    <a:pt x="7" y="3"/>
                    <a:pt x="6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7" y="8"/>
                    <a:pt x="2" y="6"/>
                    <a:pt x="1" y="9"/>
                  </a:cubicBezTo>
                  <a:cubicBezTo>
                    <a:pt x="0" y="12"/>
                    <a:pt x="2" y="14"/>
                    <a:pt x="3" y="16"/>
                  </a:cubicBezTo>
                  <a:cubicBezTo>
                    <a:pt x="5" y="19"/>
                    <a:pt x="6" y="22"/>
                    <a:pt x="5" y="25"/>
                  </a:cubicBezTo>
                  <a:cubicBezTo>
                    <a:pt x="6" y="26"/>
                    <a:pt x="6" y="23"/>
                    <a:pt x="6" y="22"/>
                  </a:cubicBezTo>
                  <a:cubicBezTo>
                    <a:pt x="6" y="23"/>
                    <a:pt x="6" y="24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8" y="26"/>
                    <a:pt x="8" y="23"/>
                    <a:pt x="8" y="21"/>
                  </a:cubicBezTo>
                  <a:cubicBezTo>
                    <a:pt x="8" y="22"/>
                    <a:pt x="12" y="25"/>
                    <a:pt x="13" y="22"/>
                  </a:cubicBezTo>
                  <a:cubicBezTo>
                    <a:pt x="13" y="21"/>
                    <a:pt x="12" y="16"/>
                    <a:pt x="11" y="16"/>
                  </a:cubicBezTo>
                  <a:cubicBezTo>
                    <a:pt x="12" y="16"/>
                    <a:pt x="13" y="18"/>
                    <a:pt x="13" y="19"/>
                  </a:cubicBezTo>
                  <a:cubicBezTo>
                    <a:pt x="14" y="20"/>
                    <a:pt x="17" y="18"/>
                    <a:pt x="17" y="20"/>
                  </a:cubicBezTo>
                  <a:cubicBezTo>
                    <a:pt x="17" y="21"/>
                    <a:pt x="18" y="20"/>
                    <a:pt x="18" y="22"/>
                  </a:cubicBezTo>
                  <a:cubicBezTo>
                    <a:pt x="18" y="24"/>
                    <a:pt x="18" y="26"/>
                    <a:pt x="19" y="28"/>
                  </a:cubicBezTo>
                  <a:cubicBezTo>
                    <a:pt x="20" y="27"/>
                    <a:pt x="20" y="27"/>
                    <a:pt x="21" y="26"/>
                  </a:cubicBezTo>
                  <a:cubicBezTo>
                    <a:pt x="22" y="25"/>
                    <a:pt x="20" y="27"/>
                    <a:pt x="21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7" name="Freeform 704">
              <a:extLst>
                <a:ext uri="{FF2B5EF4-FFF2-40B4-BE49-F238E27FC236}">
                  <a16:creationId xmlns:a16="http://schemas.microsoft.com/office/drawing/2014/main" id="{C5D80047-AF18-0742-B1C9-CEB84DDA2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0107" y="6911610"/>
              <a:ext cx="335358" cy="652058"/>
            </a:xfrm>
            <a:custGeom>
              <a:avLst/>
              <a:gdLst>
                <a:gd name="T0" fmla="*/ 40 w 42"/>
                <a:gd name="T1" fmla="*/ 30 h 77"/>
                <a:gd name="T2" fmla="*/ 41 w 42"/>
                <a:gd name="T3" fmla="*/ 27 h 77"/>
                <a:gd name="T4" fmla="*/ 39 w 42"/>
                <a:gd name="T5" fmla="*/ 24 h 77"/>
                <a:gd name="T6" fmla="*/ 36 w 42"/>
                <a:gd name="T7" fmla="*/ 20 h 77"/>
                <a:gd name="T8" fmla="*/ 35 w 42"/>
                <a:gd name="T9" fmla="*/ 15 h 77"/>
                <a:gd name="T10" fmla="*/ 30 w 42"/>
                <a:gd name="T11" fmla="*/ 12 h 77"/>
                <a:gd name="T12" fmla="*/ 25 w 42"/>
                <a:gd name="T13" fmla="*/ 14 h 77"/>
                <a:gd name="T14" fmla="*/ 21 w 42"/>
                <a:gd name="T15" fmla="*/ 14 h 77"/>
                <a:gd name="T16" fmla="*/ 17 w 42"/>
                <a:gd name="T17" fmla="*/ 16 h 77"/>
                <a:gd name="T18" fmla="*/ 19 w 42"/>
                <a:gd name="T19" fmla="*/ 12 h 77"/>
                <a:gd name="T20" fmla="*/ 19 w 42"/>
                <a:gd name="T21" fmla="*/ 9 h 77"/>
                <a:gd name="T22" fmla="*/ 18 w 42"/>
                <a:gd name="T23" fmla="*/ 5 h 77"/>
                <a:gd name="T24" fmla="*/ 15 w 42"/>
                <a:gd name="T25" fmla="*/ 4 h 77"/>
                <a:gd name="T26" fmla="*/ 9 w 42"/>
                <a:gd name="T27" fmla="*/ 1 h 77"/>
                <a:gd name="T28" fmla="*/ 4 w 42"/>
                <a:gd name="T29" fmla="*/ 4 h 77"/>
                <a:gd name="T30" fmla="*/ 1 w 42"/>
                <a:gd name="T31" fmla="*/ 8 h 77"/>
                <a:gd name="T32" fmla="*/ 0 w 42"/>
                <a:gd name="T33" fmla="*/ 13 h 77"/>
                <a:gd name="T34" fmla="*/ 3 w 42"/>
                <a:gd name="T35" fmla="*/ 16 h 77"/>
                <a:gd name="T36" fmla="*/ 6 w 42"/>
                <a:gd name="T37" fmla="*/ 20 h 77"/>
                <a:gd name="T38" fmla="*/ 5 w 42"/>
                <a:gd name="T39" fmla="*/ 24 h 77"/>
                <a:gd name="T40" fmla="*/ 5 w 42"/>
                <a:gd name="T41" fmla="*/ 27 h 77"/>
                <a:gd name="T42" fmla="*/ 4 w 42"/>
                <a:gd name="T43" fmla="*/ 28 h 77"/>
                <a:gd name="T44" fmla="*/ 6 w 42"/>
                <a:gd name="T45" fmla="*/ 33 h 77"/>
                <a:gd name="T46" fmla="*/ 9 w 42"/>
                <a:gd name="T47" fmla="*/ 37 h 77"/>
                <a:gd name="T48" fmla="*/ 10 w 42"/>
                <a:gd name="T49" fmla="*/ 42 h 77"/>
                <a:gd name="T50" fmla="*/ 6 w 42"/>
                <a:gd name="T51" fmla="*/ 52 h 77"/>
                <a:gd name="T52" fmla="*/ 5 w 42"/>
                <a:gd name="T53" fmla="*/ 55 h 77"/>
                <a:gd name="T54" fmla="*/ 4 w 42"/>
                <a:gd name="T55" fmla="*/ 58 h 77"/>
                <a:gd name="T56" fmla="*/ 5 w 42"/>
                <a:gd name="T57" fmla="*/ 62 h 77"/>
                <a:gd name="T58" fmla="*/ 11 w 42"/>
                <a:gd name="T59" fmla="*/ 69 h 77"/>
                <a:gd name="T60" fmla="*/ 13 w 42"/>
                <a:gd name="T61" fmla="*/ 72 h 77"/>
                <a:gd name="T62" fmla="*/ 16 w 42"/>
                <a:gd name="T63" fmla="*/ 72 h 77"/>
                <a:gd name="T64" fmla="*/ 18 w 42"/>
                <a:gd name="T65" fmla="*/ 74 h 77"/>
                <a:gd name="T66" fmla="*/ 19 w 42"/>
                <a:gd name="T67" fmla="*/ 76 h 77"/>
                <a:gd name="T68" fmla="*/ 21 w 42"/>
                <a:gd name="T69" fmla="*/ 76 h 77"/>
                <a:gd name="T70" fmla="*/ 23 w 42"/>
                <a:gd name="T71" fmla="*/ 74 h 77"/>
                <a:gd name="T72" fmla="*/ 16 w 42"/>
                <a:gd name="T73" fmla="*/ 69 h 77"/>
                <a:gd name="T74" fmla="*/ 13 w 42"/>
                <a:gd name="T75" fmla="*/ 67 h 77"/>
                <a:gd name="T76" fmla="*/ 15 w 42"/>
                <a:gd name="T77" fmla="*/ 67 h 77"/>
                <a:gd name="T78" fmla="*/ 12 w 42"/>
                <a:gd name="T79" fmla="*/ 60 h 77"/>
                <a:gd name="T80" fmla="*/ 11 w 42"/>
                <a:gd name="T81" fmla="*/ 58 h 77"/>
                <a:gd name="T82" fmla="*/ 9 w 42"/>
                <a:gd name="T83" fmla="*/ 56 h 77"/>
                <a:gd name="T84" fmla="*/ 11 w 42"/>
                <a:gd name="T85" fmla="*/ 48 h 77"/>
                <a:gd name="T86" fmla="*/ 13 w 42"/>
                <a:gd name="T87" fmla="*/ 43 h 77"/>
                <a:gd name="T88" fmla="*/ 14 w 42"/>
                <a:gd name="T89" fmla="*/ 36 h 77"/>
                <a:gd name="T90" fmla="*/ 17 w 42"/>
                <a:gd name="T91" fmla="*/ 40 h 77"/>
                <a:gd name="T92" fmla="*/ 22 w 42"/>
                <a:gd name="T93" fmla="*/ 41 h 77"/>
                <a:gd name="T94" fmla="*/ 27 w 42"/>
                <a:gd name="T95" fmla="*/ 44 h 77"/>
                <a:gd name="T96" fmla="*/ 24 w 42"/>
                <a:gd name="T97" fmla="*/ 38 h 77"/>
                <a:gd name="T98" fmla="*/ 28 w 42"/>
                <a:gd name="T99" fmla="*/ 33 h 77"/>
                <a:gd name="T100" fmla="*/ 34 w 42"/>
                <a:gd name="T101" fmla="*/ 32 h 77"/>
                <a:gd name="T102" fmla="*/ 38 w 42"/>
                <a:gd name="T103" fmla="*/ 33 h 77"/>
                <a:gd name="T104" fmla="*/ 40 w 42"/>
                <a:gd name="T105" fmla="*/ 30 h 77"/>
                <a:gd name="T106" fmla="*/ 40 w 42"/>
                <a:gd name="T10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77">
                  <a:moveTo>
                    <a:pt x="40" y="30"/>
                  </a:moveTo>
                  <a:cubicBezTo>
                    <a:pt x="41" y="30"/>
                    <a:pt x="40" y="28"/>
                    <a:pt x="41" y="27"/>
                  </a:cubicBezTo>
                  <a:cubicBezTo>
                    <a:pt x="42" y="26"/>
                    <a:pt x="40" y="24"/>
                    <a:pt x="39" y="24"/>
                  </a:cubicBezTo>
                  <a:cubicBezTo>
                    <a:pt x="38" y="23"/>
                    <a:pt x="36" y="22"/>
                    <a:pt x="36" y="20"/>
                  </a:cubicBezTo>
                  <a:cubicBezTo>
                    <a:pt x="36" y="18"/>
                    <a:pt x="37" y="17"/>
                    <a:pt x="35" y="15"/>
                  </a:cubicBezTo>
                  <a:cubicBezTo>
                    <a:pt x="34" y="14"/>
                    <a:pt x="32" y="12"/>
                    <a:pt x="30" y="12"/>
                  </a:cubicBezTo>
                  <a:cubicBezTo>
                    <a:pt x="28" y="12"/>
                    <a:pt x="27" y="14"/>
                    <a:pt x="25" y="14"/>
                  </a:cubicBezTo>
                  <a:cubicBezTo>
                    <a:pt x="23" y="13"/>
                    <a:pt x="23" y="13"/>
                    <a:pt x="21" y="14"/>
                  </a:cubicBezTo>
                  <a:cubicBezTo>
                    <a:pt x="21" y="14"/>
                    <a:pt x="18" y="17"/>
                    <a:pt x="17" y="16"/>
                  </a:cubicBezTo>
                  <a:cubicBezTo>
                    <a:pt x="17" y="15"/>
                    <a:pt x="20" y="13"/>
                    <a:pt x="19" y="12"/>
                  </a:cubicBezTo>
                  <a:cubicBezTo>
                    <a:pt x="17" y="11"/>
                    <a:pt x="19" y="10"/>
                    <a:pt x="19" y="9"/>
                  </a:cubicBezTo>
                  <a:cubicBezTo>
                    <a:pt x="19" y="8"/>
                    <a:pt x="19" y="5"/>
                    <a:pt x="18" y="5"/>
                  </a:cubicBezTo>
                  <a:cubicBezTo>
                    <a:pt x="16" y="6"/>
                    <a:pt x="14" y="6"/>
                    <a:pt x="15" y="4"/>
                  </a:cubicBezTo>
                  <a:cubicBezTo>
                    <a:pt x="16" y="0"/>
                    <a:pt x="11" y="0"/>
                    <a:pt x="9" y="1"/>
                  </a:cubicBezTo>
                  <a:cubicBezTo>
                    <a:pt x="8" y="3"/>
                    <a:pt x="6" y="4"/>
                    <a:pt x="4" y="4"/>
                  </a:cubicBezTo>
                  <a:cubicBezTo>
                    <a:pt x="2" y="4"/>
                    <a:pt x="1" y="7"/>
                    <a:pt x="1" y="8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0" y="15"/>
                    <a:pt x="1" y="15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5" y="25"/>
                    <a:pt x="6" y="26"/>
                    <a:pt x="5" y="27"/>
                  </a:cubicBezTo>
                  <a:cubicBezTo>
                    <a:pt x="5" y="27"/>
                    <a:pt x="4" y="27"/>
                    <a:pt x="4" y="28"/>
                  </a:cubicBezTo>
                  <a:cubicBezTo>
                    <a:pt x="3" y="29"/>
                    <a:pt x="5" y="32"/>
                    <a:pt x="6" y="33"/>
                  </a:cubicBezTo>
                  <a:cubicBezTo>
                    <a:pt x="7" y="34"/>
                    <a:pt x="8" y="35"/>
                    <a:pt x="9" y="37"/>
                  </a:cubicBezTo>
                  <a:cubicBezTo>
                    <a:pt x="9" y="39"/>
                    <a:pt x="9" y="40"/>
                    <a:pt x="10" y="42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6" y="53"/>
                    <a:pt x="5" y="54"/>
                    <a:pt x="5" y="55"/>
                  </a:cubicBezTo>
                  <a:cubicBezTo>
                    <a:pt x="4" y="56"/>
                    <a:pt x="4" y="57"/>
                    <a:pt x="4" y="58"/>
                  </a:cubicBezTo>
                  <a:cubicBezTo>
                    <a:pt x="4" y="59"/>
                    <a:pt x="3" y="62"/>
                    <a:pt x="5" y="62"/>
                  </a:cubicBezTo>
                  <a:cubicBezTo>
                    <a:pt x="8" y="64"/>
                    <a:pt x="9" y="67"/>
                    <a:pt x="11" y="69"/>
                  </a:cubicBezTo>
                  <a:cubicBezTo>
                    <a:pt x="12" y="70"/>
                    <a:pt x="12" y="71"/>
                    <a:pt x="13" y="72"/>
                  </a:cubicBezTo>
                  <a:cubicBezTo>
                    <a:pt x="14" y="72"/>
                    <a:pt x="15" y="72"/>
                    <a:pt x="16" y="72"/>
                  </a:cubicBezTo>
                  <a:cubicBezTo>
                    <a:pt x="17" y="73"/>
                    <a:pt x="18" y="73"/>
                    <a:pt x="18" y="74"/>
                  </a:cubicBezTo>
                  <a:cubicBezTo>
                    <a:pt x="18" y="75"/>
                    <a:pt x="18" y="76"/>
                    <a:pt x="19" y="76"/>
                  </a:cubicBezTo>
                  <a:cubicBezTo>
                    <a:pt x="19" y="77"/>
                    <a:pt x="20" y="76"/>
                    <a:pt x="21" y="76"/>
                  </a:cubicBezTo>
                  <a:cubicBezTo>
                    <a:pt x="22" y="76"/>
                    <a:pt x="23" y="74"/>
                    <a:pt x="23" y="74"/>
                  </a:cubicBezTo>
                  <a:cubicBezTo>
                    <a:pt x="21" y="71"/>
                    <a:pt x="20" y="70"/>
                    <a:pt x="16" y="69"/>
                  </a:cubicBezTo>
                  <a:cubicBezTo>
                    <a:pt x="15" y="69"/>
                    <a:pt x="14" y="68"/>
                    <a:pt x="13" y="67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4" y="67"/>
                    <a:pt x="12" y="61"/>
                    <a:pt x="12" y="60"/>
                  </a:cubicBezTo>
                  <a:cubicBezTo>
                    <a:pt x="12" y="59"/>
                    <a:pt x="12" y="59"/>
                    <a:pt x="11" y="58"/>
                  </a:cubicBezTo>
                  <a:cubicBezTo>
                    <a:pt x="10" y="58"/>
                    <a:pt x="9" y="57"/>
                    <a:pt x="9" y="56"/>
                  </a:cubicBezTo>
                  <a:cubicBezTo>
                    <a:pt x="8" y="53"/>
                    <a:pt x="10" y="50"/>
                    <a:pt x="11" y="48"/>
                  </a:cubicBezTo>
                  <a:cubicBezTo>
                    <a:pt x="11" y="46"/>
                    <a:pt x="13" y="44"/>
                    <a:pt x="13" y="43"/>
                  </a:cubicBezTo>
                  <a:cubicBezTo>
                    <a:pt x="13" y="41"/>
                    <a:pt x="12" y="37"/>
                    <a:pt x="14" y="36"/>
                  </a:cubicBezTo>
                  <a:cubicBezTo>
                    <a:pt x="17" y="36"/>
                    <a:pt x="17" y="37"/>
                    <a:pt x="17" y="40"/>
                  </a:cubicBezTo>
                  <a:cubicBezTo>
                    <a:pt x="16" y="42"/>
                    <a:pt x="20" y="41"/>
                    <a:pt x="22" y="41"/>
                  </a:cubicBezTo>
                  <a:cubicBezTo>
                    <a:pt x="23" y="41"/>
                    <a:pt x="26" y="43"/>
                    <a:pt x="27" y="44"/>
                  </a:cubicBezTo>
                  <a:cubicBezTo>
                    <a:pt x="27" y="42"/>
                    <a:pt x="25" y="41"/>
                    <a:pt x="24" y="38"/>
                  </a:cubicBezTo>
                  <a:cubicBezTo>
                    <a:pt x="24" y="36"/>
                    <a:pt x="26" y="35"/>
                    <a:pt x="28" y="33"/>
                  </a:cubicBezTo>
                  <a:cubicBezTo>
                    <a:pt x="29" y="32"/>
                    <a:pt x="32" y="32"/>
                    <a:pt x="34" y="32"/>
                  </a:cubicBezTo>
                  <a:cubicBezTo>
                    <a:pt x="36" y="32"/>
                    <a:pt x="37" y="32"/>
                    <a:pt x="38" y="33"/>
                  </a:cubicBezTo>
                  <a:cubicBezTo>
                    <a:pt x="40" y="33"/>
                    <a:pt x="39" y="32"/>
                    <a:pt x="40" y="30"/>
                  </a:cubicBezTo>
                  <a:cubicBezTo>
                    <a:pt x="41" y="30"/>
                    <a:pt x="40" y="31"/>
                    <a:pt x="40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8" name="Freeform 705">
              <a:extLst>
                <a:ext uri="{FF2B5EF4-FFF2-40B4-BE49-F238E27FC236}">
                  <a16:creationId xmlns:a16="http://schemas.microsoft.com/office/drawing/2014/main" id="{959BA9B0-39C3-594F-97CA-EB914BE36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2781" y="6776005"/>
              <a:ext cx="305365" cy="660715"/>
            </a:xfrm>
            <a:custGeom>
              <a:avLst/>
              <a:gdLst>
                <a:gd name="T0" fmla="*/ 37 w 38"/>
                <a:gd name="T1" fmla="*/ 55 h 78"/>
                <a:gd name="T2" fmla="*/ 36 w 38"/>
                <a:gd name="T3" fmla="*/ 49 h 78"/>
                <a:gd name="T4" fmla="*/ 32 w 38"/>
                <a:gd name="T5" fmla="*/ 41 h 78"/>
                <a:gd name="T6" fmla="*/ 28 w 38"/>
                <a:gd name="T7" fmla="*/ 37 h 78"/>
                <a:gd name="T8" fmla="*/ 22 w 38"/>
                <a:gd name="T9" fmla="*/ 31 h 78"/>
                <a:gd name="T10" fmla="*/ 18 w 38"/>
                <a:gd name="T11" fmla="*/ 26 h 78"/>
                <a:gd name="T12" fmla="*/ 19 w 38"/>
                <a:gd name="T13" fmla="*/ 20 h 78"/>
                <a:gd name="T14" fmla="*/ 23 w 38"/>
                <a:gd name="T15" fmla="*/ 15 h 78"/>
                <a:gd name="T16" fmla="*/ 29 w 38"/>
                <a:gd name="T17" fmla="*/ 11 h 78"/>
                <a:gd name="T18" fmla="*/ 23 w 38"/>
                <a:gd name="T19" fmla="*/ 7 h 78"/>
                <a:gd name="T20" fmla="*/ 24 w 38"/>
                <a:gd name="T21" fmla="*/ 4 h 78"/>
                <a:gd name="T22" fmla="*/ 19 w 38"/>
                <a:gd name="T23" fmla="*/ 3 h 78"/>
                <a:gd name="T24" fmla="*/ 14 w 38"/>
                <a:gd name="T25" fmla="*/ 3 h 78"/>
                <a:gd name="T26" fmla="*/ 11 w 38"/>
                <a:gd name="T27" fmla="*/ 5 h 78"/>
                <a:gd name="T28" fmla="*/ 8 w 38"/>
                <a:gd name="T29" fmla="*/ 5 h 78"/>
                <a:gd name="T30" fmla="*/ 5 w 38"/>
                <a:gd name="T31" fmla="*/ 5 h 78"/>
                <a:gd name="T32" fmla="*/ 3 w 38"/>
                <a:gd name="T33" fmla="*/ 5 h 78"/>
                <a:gd name="T34" fmla="*/ 0 w 38"/>
                <a:gd name="T35" fmla="*/ 6 h 78"/>
                <a:gd name="T36" fmla="*/ 4 w 38"/>
                <a:gd name="T37" fmla="*/ 9 h 78"/>
                <a:gd name="T38" fmla="*/ 5 w 38"/>
                <a:gd name="T39" fmla="*/ 13 h 78"/>
                <a:gd name="T40" fmla="*/ 9 w 38"/>
                <a:gd name="T41" fmla="*/ 14 h 78"/>
                <a:gd name="T42" fmla="*/ 12 w 38"/>
                <a:gd name="T43" fmla="*/ 17 h 78"/>
                <a:gd name="T44" fmla="*/ 13 w 38"/>
                <a:gd name="T45" fmla="*/ 21 h 78"/>
                <a:gd name="T46" fmla="*/ 10 w 38"/>
                <a:gd name="T47" fmla="*/ 22 h 78"/>
                <a:gd name="T48" fmla="*/ 14 w 38"/>
                <a:gd name="T49" fmla="*/ 25 h 78"/>
                <a:gd name="T50" fmla="*/ 19 w 38"/>
                <a:gd name="T51" fmla="*/ 31 h 78"/>
                <a:gd name="T52" fmla="*/ 23 w 38"/>
                <a:gd name="T53" fmla="*/ 35 h 78"/>
                <a:gd name="T54" fmla="*/ 26 w 38"/>
                <a:gd name="T55" fmla="*/ 39 h 78"/>
                <a:gd name="T56" fmla="*/ 28 w 38"/>
                <a:gd name="T57" fmla="*/ 43 h 78"/>
                <a:gd name="T58" fmla="*/ 27 w 38"/>
                <a:gd name="T59" fmla="*/ 48 h 78"/>
                <a:gd name="T60" fmla="*/ 28 w 38"/>
                <a:gd name="T61" fmla="*/ 52 h 78"/>
                <a:gd name="T62" fmla="*/ 28 w 38"/>
                <a:gd name="T63" fmla="*/ 57 h 78"/>
                <a:gd name="T64" fmla="*/ 23 w 38"/>
                <a:gd name="T65" fmla="*/ 60 h 78"/>
                <a:gd name="T66" fmla="*/ 20 w 38"/>
                <a:gd name="T67" fmla="*/ 62 h 78"/>
                <a:gd name="T68" fmla="*/ 20 w 38"/>
                <a:gd name="T69" fmla="*/ 65 h 78"/>
                <a:gd name="T70" fmla="*/ 18 w 38"/>
                <a:gd name="T71" fmla="*/ 66 h 78"/>
                <a:gd name="T72" fmla="*/ 14 w 38"/>
                <a:gd name="T73" fmla="*/ 67 h 78"/>
                <a:gd name="T74" fmla="*/ 15 w 38"/>
                <a:gd name="T75" fmla="*/ 70 h 78"/>
                <a:gd name="T76" fmla="*/ 14 w 38"/>
                <a:gd name="T77" fmla="*/ 74 h 78"/>
                <a:gd name="T78" fmla="*/ 14 w 38"/>
                <a:gd name="T79" fmla="*/ 77 h 78"/>
                <a:gd name="T80" fmla="*/ 18 w 38"/>
                <a:gd name="T81" fmla="*/ 75 h 78"/>
                <a:gd name="T82" fmla="*/ 19 w 38"/>
                <a:gd name="T83" fmla="*/ 71 h 78"/>
                <a:gd name="T84" fmla="*/ 22 w 38"/>
                <a:gd name="T85" fmla="*/ 72 h 78"/>
                <a:gd name="T86" fmla="*/ 21 w 38"/>
                <a:gd name="T87" fmla="*/ 70 h 78"/>
                <a:gd name="T88" fmla="*/ 23 w 38"/>
                <a:gd name="T89" fmla="*/ 71 h 78"/>
                <a:gd name="T90" fmla="*/ 24 w 38"/>
                <a:gd name="T91" fmla="*/ 67 h 78"/>
                <a:gd name="T92" fmla="*/ 26 w 38"/>
                <a:gd name="T93" fmla="*/ 68 h 78"/>
                <a:gd name="T94" fmla="*/ 30 w 38"/>
                <a:gd name="T95" fmla="*/ 66 h 78"/>
                <a:gd name="T96" fmla="*/ 36 w 38"/>
                <a:gd name="T97" fmla="*/ 61 h 78"/>
                <a:gd name="T98" fmla="*/ 36 w 38"/>
                <a:gd name="T99" fmla="*/ 57 h 78"/>
                <a:gd name="T100" fmla="*/ 37 w 38"/>
                <a:gd name="T101" fmla="*/ 55 h 78"/>
                <a:gd name="T102" fmla="*/ 37 w 38"/>
                <a:gd name="T103" fmla="*/ 5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78">
                  <a:moveTo>
                    <a:pt x="37" y="55"/>
                  </a:moveTo>
                  <a:cubicBezTo>
                    <a:pt x="36" y="54"/>
                    <a:pt x="36" y="52"/>
                    <a:pt x="36" y="49"/>
                  </a:cubicBezTo>
                  <a:cubicBezTo>
                    <a:pt x="35" y="46"/>
                    <a:pt x="34" y="44"/>
                    <a:pt x="32" y="41"/>
                  </a:cubicBezTo>
                  <a:cubicBezTo>
                    <a:pt x="31" y="39"/>
                    <a:pt x="30" y="38"/>
                    <a:pt x="28" y="37"/>
                  </a:cubicBezTo>
                  <a:cubicBezTo>
                    <a:pt x="26" y="35"/>
                    <a:pt x="23" y="34"/>
                    <a:pt x="22" y="31"/>
                  </a:cubicBezTo>
                  <a:cubicBezTo>
                    <a:pt x="22" y="29"/>
                    <a:pt x="20" y="28"/>
                    <a:pt x="18" y="26"/>
                  </a:cubicBezTo>
                  <a:cubicBezTo>
                    <a:pt x="17" y="25"/>
                    <a:pt x="18" y="21"/>
                    <a:pt x="19" y="20"/>
                  </a:cubicBezTo>
                  <a:cubicBezTo>
                    <a:pt x="21" y="19"/>
                    <a:pt x="23" y="17"/>
                    <a:pt x="23" y="15"/>
                  </a:cubicBezTo>
                  <a:cubicBezTo>
                    <a:pt x="24" y="14"/>
                    <a:pt x="28" y="12"/>
                    <a:pt x="29" y="11"/>
                  </a:cubicBezTo>
                  <a:cubicBezTo>
                    <a:pt x="27" y="10"/>
                    <a:pt x="25" y="9"/>
                    <a:pt x="23" y="7"/>
                  </a:cubicBezTo>
                  <a:cubicBezTo>
                    <a:pt x="21" y="6"/>
                    <a:pt x="24" y="6"/>
                    <a:pt x="24" y="4"/>
                  </a:cubicBezTo>
                  <a:cubicBezTo>
                    <a:pt x="24" y="4"/>
                    <a:pt x="19" y="3"/>
                    <a:pt x="19" y="3"/>
                  </a:cubicBezTo>
                  <a:cubicBezTo>
                    <a:pt x="17" y="2"/>
                    <a:pt x="15" y="0"/>
                    <a:pt x="14" y="3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9" y="8"/>
                    <a:pt x="9" y="4"/>
                    <a:pt x="8" y="5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4"/>
                    <a:pt x="1" y="6"/>
                    <a:pt x="0" y="6"/>
                  </a:cubicBezTo>
                  <a:cubicBezTo>
                    <a:pt x="0" y="7"/>
                    <a:pt x="3" y="9"/>
                    <a:pt x="4" y="9"/>
                  </a:cubicBezTo>
                  <a:cubicBezTo>
                    <a:pt x="5" y="11"/>
                    <a:pt x="4" y="12"/>
                    <a:pt x="5" y="13"/>
                  </a:cubicBezTo>
                  <a:cubicBezTo>
                    <a:pt x="5" y="15"/>
                    <a:pt x="8" y="15"/>
                    <a:pt x="9" y="14"/>
                  </a:cubicBezTo>
                  <a:cubicBezTo>
                    <a:pt x="11" y="13"/>
                    <a:pt x="12" y="16"/>
                    <a:pt x="12" y="17"/>
                  </a:cubicBezTo>
                  <a:cubicBezTo>
                    <a:pt x="13" y="19"/>
                    <a:pt x="15" y="19"/>
                    <a:pt x="13" y="21"/>
                  </a:cubicBezTo>
                  <a:cubicBezTo>
                    <a:pt x="11" y="22"/>
                    <a:pt x="10" y="19"/>
                    <a:pt x="10" y="22"/>
                  </a:cubicBezTo>
                  <a:cubicBezTo>
                    <a:pt x="10" y="24"/>
                    <a:pt x="13" y="24"/>
                    <a:pt x="14" y="25"/>
                  </a:cubicBezTo>
                  <a:cubicBezTo>
                    <a:pt x="16" y="27"/>
                    <a:pt x="17" y="29"/>
                    <a:pt x="19" y="31"/>
                  </a:cubicBezTo>
                  <a:cubicBezTo>
                    <a:pt x="20" y="33"/>
                    <a:pt x="22" y="33"/>
                    <a:pt x="23" y="35"/>
                  </a:cubicBezTo>
                  <a:cubicBezTo>
                    <a:pt x="24" y="37"/>
                    <a:pt x="24" y="38"/>
                    <a:pt x="26" y="39"/>
                  </a:cubicBezTo>
                  <a:cubicBezTo>
                    <a:pt x="27" y="40"/>
                    <a:pt x="26" y="42"/>
                    <a:pt x="28" y="43"/>
                  </a:cubicBezTo>
                  <a:cubicBezTo>
                    <a:pt x="29" y="44"/>
                    <a:pt x="28" y="47"/>
                    <a:pt x="27" y="48"/>
                  </a:cubicBezTo>
                  <a:cubicBezTo>
                    <a:pt x="26" y="49"/>
                    <a:pt x="27" y="51"/>
                    <a:pt x="28" y="52"/>
                  </a:cubicBezTo>
                  <a:cubicBezTo>
                    <a:pt x="28" y="54"/>
                    <a:pt x="28" y="55"/>
                    <a:pt x="28" y="57"/>
                  </a:cubicBezTo>
                  <a:cubicBezTo>
                    <a:pt x="26" y="59"/>
                    <a:pt x="26" y="59"/>
                    <a:pt x="23" y="60"/>
                  </a:cubicBezTo>
                  <a:cubicBezTo>
                    <a:pt x="21" y="60"/>
                    <a:pt x="24" y="63"/>
                    <a:pt x="20" y="62"/>
                  </a:cubicBezTo>
                  <a:cubicBezTo>
                    <a:pt x="18" y="62"/>
                    <a:pt x="20" y="64"/>
                    <a:pt x="20" y="65"/>
                  </a:cubicBezTo>
                  <a:cubicBezTo>
                    <a:pt x="21" y="67"/>
                    <a:pt x="19" y="66"/>
                    <a:pt x="18" y="66"/>
                  </a:cubicBezTo>
                  <a:cubicBezTo>
                    <a:pt x="16" y="66"/>
                    <a:pt x="15" y="66"/>
                    <a:pt x="14" y="67"/>
                  </a:cubicBezTo>
                  <a:cubicBezTo>
                    <a:pt x="11" y="69"/>
                    <a:pt x="13" y="69"/>
                    <a:pt x="15" y="70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4"/>
                    <a:pt x="13" y="78"/>
                    <a:pt x="14" y="77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22" y="74"/>
                    <a:pt x="20" y="73"/>
                    <a:pt x="19" y="71"/>
                  </a:cubicBezTo>
                  <a:cubicBezTo>
                    <a:pt x="20" y="71"/>
                    <a:pt x="21" y="73"/>
                    <a:pt x="22" y="72"/>
                  </a:cubicBezTo>
                  <a:cubicBezTo>
                    <a:pt x="23" y="71"/>
                    <a:pt x="21" y="70"/>
                    <a:pt x="21" y="70"/>
                  </a:cubicBezTo>
                  <a:cubicBezTo>
                    <a:pt x="21" y="69"/>
                    <a:pt x="23" y="71"/>
                    <a:pt x="23" y="71"/>
                  </a:cubicBezTo>
                  <a:cubicBezTo>
                    <a:pt x="22" y="71"/>
                    <a:pt x="23" y="67"/>
                    <a:pt x="24" y="67"/>
                  </a:cubicBezTo>
                  <a:cubicBezTo>
                    <a:pt x="24" y="66"/>
                    <a:pt x="26" y="68"/>
                    <a:pt x="26" y="68"/>
                  </a:cubicBezTo>
                  <a:cubicBezTo>
                    <a:pt x="28" y="68"/>
                    <a:pt x="29" y="67"/>
                    <a:pt x="30" y="66"/>
                  </a:cubicBezTo>
                  <a:cubicBezTo>
                    <a:pt x="31" y="65"/>
                    <a:pt x="36" y="63"/>
                    <a:pt x="36" y="61"/>
                  </a:cubicBezTo>
                  <a:cubicBezTo>
                    <a:pt x="36" y="60"/>
                    <a:pt x="35" y="59"/>
                    <a:pt x="36" y="57"/>
                  </a:cubicBezTo>
                  <a:cubicBezTo>
                    <a:pt x="36" y="56"/>
                    <a:pt x="38" y="57"/>
                    <a:pt x="37" y="55"/>
                  </a:cubicBezTo>
                  <a:cubicBezTo>
                    <a:pt x="36" y="54"/>
                    <a:pt x="38" y="56"/>
                    <a:pt x="37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9" name="Freeform 706">
              <a:extLst>
                <a:ext uri="{FF2B5EF4-FFF2-40B4-BE49-F238E27FC236}">
                  <a16:creationId xmlns:a16="http://schemas.microsoft.com/office/drawing/2014/main" id="{97EBF5A0-C44C-4B4F-8BB5-A03EFCD17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1893" y="6827940"/>
              <a:ext cx="294460" cy="380848"/>
            </a:xfrm>
            <a:custGeom>
              <a:avLst/>
              <a:gdLst>
                <a:gd name="T0" fmla="*/ 37 w 37"/>
                <a:gd name="T1" fmla="*/ 38 h 45"/>
                <a:gd name="T2" fmla="*/ 35 w 37"/>
                <a:gd name="T3" fmla="*/ 35 h 45"/>
                <a:gd name="T4" fmla="*/ 33 w 37"/>
                <a:gd name="T5" fmla="*/ 32 h 45"/>
                <a:gd name="T6" fmla="*/ 30 w 37"/>
                <a:gd name="T7" fmla="*/ 28 h 45"/>
                <a:gd name="T8" fmla="*/ 26 w 37"/>
                <a:gd name="T9" fmla="*/ 22 h 45"/>
                <a:gd name="T10" fmla="*/ 22 w 37"/>
                <a:gd name="T11" fmla="*/ 18 h 45"/>
                <a:gd name="T12" fmla="*/ 19 w 37"/>
                <a:gd name="T13" fmla="*/ 15 h 45"/>
                <a:gd name="T14" fmla="*/ 22 w 37"/>
                <a:gd name="T15" fmla="*/ 14 h 45"/>
                <a:gd name="T16" fmla="*/ 21 w 37"/>
                <a:gd name="T17" fmla="*/ 10 h 45"/>
                <a:gd name="T18" fmla="*/ 14 w 37"/>
                <a:gd name="T19" fmla="*/ 8 h 45"/>
                <a:gd name="T20" fmla="*/ 13 w 37"/>
                <a:gd name="T21" fmla="*/ 4 h 45"/>
                <a:gd name="T22" fmla="*/ 9 w 37"/>
                <a:gd name="T23" fmla="*/ 0 h 45"/>
                <a:gd name="T24" fmla="*/ 7 w 37"/>
                <a:gd name="T25" fmla="*/ 0 h 45"/>
                <a:gd name="T26" fmla="*/ 8 w 37"/>
                <a:gd name="T27" fmla="*/ 4 h 45"/>
                <a:gd name="T28" fmla="*/ 8 w 37"/>
                <a:gd name="T29" fmla="*/ 7 h 45"/>
                <a:gd name="T30" fmla="*/ 4 w 37"/>
                <a:gd name="T31" fmla="*/ 5 h 45"/>
                <a:gd name="T32" fmla="*/ 0 w 37"/>
                <a:gd name="T33" fmla="*/ 10 h 45"/>
                <a:gd name="T34" fmla="*/ 4 w 37"/>
                <a:gd name="T35" fmla="*/ 15 h 45"/>
                <a:gd name="T36" fmla="*/ 4 w 37"/>
                <a:gd name="T37" fmla="*/ 22 h 45"/>
                <a:gd name="T38" fmla="*/ 3 w 37"/>
                <a:gd name="T39" fmla="*/ 26 h 45"/>
                <a:gd name="T40" fmla="*/ 7 w 37"/>
                <a:gd name="T41" fmla="*/ 25 h 45"/>
                <a:gd name="T42" fmla="*/ 10 w 37"/>
                <a:gd name="T43" fmla="*/ 23 h 45"/>
                <a:gd name="T44" fmla="*/ 15 w 37"/>
                <a:gd name="T45" fmla="*/ 22 h 45"/>
                <a:gd name="T46" fmla="*/ 23 w 37"/>
                <a:gd name="T47" fmla="*/ 28 h 45"/>
                <a:gd name="T48" fmla="*/ 27 w 37"/>
                <a:gd name="T49" fmla="*/ 36 h 45"/>
                <a:gd name="T50" fmla="*/ 27 w 37"/>
                <a:gd name="T51" fmla="*/ 39 h 45"/>
                <a:gd name="T52" fmla="*/ 25 w 37"/>
                <a:gd name="T53" fmla="*/ 43 h 45"/>
                <a:gd name="T54" fmla="*/ 29 w 37"/>
                <a:gd name="T55" fmla="*/ 43 h 45"/>
                <a:gd name="T56" fmla="*/ 32 w 37"/>
                <a:gd name="T57" fmla="*/ 42 h 45"/>
                <a:gd name="T58" fmla="*/ 35 w 37"/>
                <a:gd name="T59" fmla="*/ 42 h 45"/>
                <a:gd name="T60" fmla="*/ 37 w 37"/>
                <a:gd name="T61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45">
                  <a:moveTo>
                    <a:pt x="37" y="38"/>
                  </a:moveTo>
                  <a:cubicBezTo>
                    <a:pt x="37" y="37"/>
                    <a:pt x="36" y="37"/>
                    <a:pt x="35" y="35"/>
                  </a:cubicBezTo>
                  <a:cubicBezTo>
                    <a:pt x="35" y="33"/>
                    <a:pt x="34" y="34"/>
                    <a:pt x="33" y="32"/>
                  </a:cubicBezTo>
                  <a:cubicBezTo>
                    <a:pt x="32" y="30"/>
                    <a:pt x="32" y="29"/>
                    <a:pt x="30" y="28"/>
                  </a:cubicBezTo>
                  <a:cubicBezTo>
                    <a:pt x="28" y="26"/>
                    <a:pt x="27" y="24"/>
                    <a:pt x="26" y="22"/>
                  </a:cubicBezTo>
                  <a:cubicBezTo>
                    <a:pt x="25" y="21"/>
                    <a:pt x="23" y="19"/>
                    <a:pt x="22" y="18"/>
                  </a:cubicBezTo>
                  <a:cubicBezTo>
                    <a:pt x="20" y="17"/>
                    <a:pt x="19" y="18"/>
                    <a:pt x="19" y="15"/>
                  </a:cubicBezTo>
                  <a:cubicBezTo>
                    <a:pt x="19" y="14"/>
                    <a:pt x="21" y="16"/>
                    <a:pt x="22" y="14"/>
                  </a:cubicBezTo>
                  <a:cubicBezTo>
                    <a:pt x="24" y="13"/>
                    <a:pt x="22" y="12"/>
                    <a:pt x="21" y="10"/>
                  </a:cubicBezTo>
                  <a:cubicBezTo>
                    <a:pt x="19" y="5"/>
                    <a:pt x="16" y="11"/>
                    <a:pt x="14" y="8"/>
                  </a:cubicBezTo>
                  <a:cubicBezTo>
                    <a:pt x="13" y="7"/>
                    <a:pt x="14" y="5"/>
                    <a:pt x="13" y="4"/>
                  </a:cubicBezTo>
                  <a:cubicBezTo>
                    <a:pt x="12" y="3"/>
                    <a:pt x="10" y="2"/>
                    <a:pt x="9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6" y="1"/>
                    <a:pt x="8" y="3"/>
                    <a:pt x="8" y="4"/>
                  </a:cubicBezTo>
                  <a:cubicBezTo>
                    <a:pt x="8" y="5"/>
                    <a:pt x="9" y="7"/>
                    <a:pt x="8" y="7"/>
                  </a:cubicBezTo>
                  <a:cubicBezTo>
                    <a:pt x="6" y="7"/>
                    <a:pt x="6" y="5"/>
                    <a:pt x="4" y="5"/>
                  </a:cubicBezTo>
                  <a:cubicBezTo>
                    <a:pt x="3" y="4"/>
                    <a:pt x="0" y="10"/>
                    <a:pt x="0" y="10"/>
                  </a:cubicBezTo>
                  <a:cubicBezTo>
                    <a:pt x="1" y="13"/>
                    <a:pt x="0" y="17"/>
                    <a:pt x="4" y="15"/>
                  </a:cubicBezTo>
                  <a:cubicBezTo>
                    <a:pt x="6" y="14"/>
                    <a:pt x="4" y="22"/>
                    <a:pt x="4" y="22"/>
                  </a:cubicBezTo>
                  <a:cubicBezTo>
                    <a:pt x="6" y="23"/>
                    <a:pt x="4" y="24"/>
                    <a:pt x="3" y="26"/>
                  </a:cubicBezTo>
                  <a:cubicBezTo>
                    <a:pt x="3" y="27"/>
                    <a:pt x="6" y="25"/>
                    <a:pt x="7" y="25"/>
                  </a:cubicBezTo>
                  <a:cubicBezTo>
                    <a:pt x="7" y="24"/>
                    <a:pt x="9" y="23"/>
                    <a:pt x="10" y="23"/>
                  </a:cubicBezTo>
                  <a:cubicBezTo>
                    <a:pt x="12" y="24"/>
                    <a:pt x="13" y="24"/>
                    <a:pt x="15" y="22"/>
                  </a:cubicBezTo>
                  <a:cubicBezTo>
                    <a:pt x="17" y="21"/>
                    <a:pt x="24" y="25"/>
                    <a:pt x="23" y="28"/>
                  </a:cubicBezTo>
                  <a:cubicBezTo>
                    <a:pt x="21" y="32"/>
                    <a:pt x="25" y="33"/>
                    <a:pt x="27" y="36"/>
                  </a:cubicBezTo>
                  <a:cubicBezTo>
                    <a:pt x="27" y="37"/>
                    <a:pt x="27" y="38"/>
                    <a:pt x="27" y="39"/>
                  </a:cubicBezTo>
                  <a:cubicBezTo>
                    <a:pt x="27" y="40"/>
                    <a:pt x="26" y="42"/>
                    <a:pt x="25" y="43"/>
                  </a:cubicBezTo>
                  <a:cubicBezTo>
                    <a:pt x="26" y="43"/>
                    <a:pt x="29" y="45"/>
                    <a:pt x="29" y="43"/>
                  </a:cubicBezTo>
                  <a:cubicBezTo>
                    <a:pt x="29" y="42"/>
                    <a:pt x="31" y="41"/>
                    <a:pt x="32" y="42"/>
                  </a:cubicBezTo>
                  <a:cubicBezTo>
                    <a:pt x="33" y="43"/>
                    <a:pt x="34" y="43"/>
                    <a:pt x="35" y="42"/>
                  </a:cubicBezTo>
                  <a:cubicBezTo>
                    <a:pt x="37" y="42"/>
                    <a:pt x="37" y="40"/>
                    <a:pt x="37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0" name="Freeform 707">
              <a:extLst>
                <a:ext uri="{FF2B5EF4-FFF2-40B4-BE49-F238E27FC236}">
                  <a16:creationId xmlns:a16="http://schemas.microsoft.com/office/drawing/2014/main" id="{557A3F49-F8F7-2C4A-8428-8FF0FD329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4251" y="7860844"/>
              <a:ext cx="359895" cy="323144"/>
            </a:xfrm>
            <a:custGeom>
              <a:avLst/>
              <a:gdLst>
                <a:gd name="T0" fmla="*/ 45 w 45"/>
                <a:gd name="T1" fmla="*/ 29 h 38"/>
                <a:gd name="T2" fmla="*/ 45 w 45"/>
                <a:gd name="T3" fmla="*/ 26 h 38"/>
                <a:gd name="T4" fmla="*/ 45 w 45"/>
                <a:gd name="T5" fmla="*/ 24 h 38"/>
                <a:gd name="T6" fmla="*/ 45 w 45"/>
                <a:gd name="T7" fmla="*/ 15 h 38"/>
                <a:gd name="T8" fmla="*/ 45 w 45"/>
                <a:gd name="T9" fmla="*/ 6 h 38"/>
                <a:gd name="T10" fmla="*/ 35 w 45"/>
                <a:gd name="T11" fmla="*/ 3 h 38"/>
                <a:gd name="T12" fmla="*/ 30 w 45"/>
                <a:gd name="T13" fmla="*/ 0 h 38"/>
                <a:gd name="T14" fmla="*/ 26 w 45"/>
                <a:gd name="T15" fmla="*/ 3 h 38"/>
                <a:gd name="T16" fmla="*/ 22 w 45"/>
                <a:gd name="T17" fmla="*/ 5 h 38"/>
                <a:gd name="T18" fmla="*/ 18 w 45"/>
                <a:gd name="T19" fmla="*/ 10 h 38"/>
                <a:gd name="T20" fmla="*/ 14 w 45"/>
                <a:gd name="T21" fmla="*/ 8 h 38"/>
                <a:gd name="T22" fmla="*/ 11 w 45"/>
                <a:gd name="T23" fmla="*/ 5 h 38"/>
                <a:gd name="T24" fmla="*/ 9 w 45"/>
                <a:gd name="T25" fmla="*/ 6 h 38"/>
                <a:gd name="T26" fmla="*/ 7 w 45"/>
                <a:gd name="T27" fmla="*/ 5 h 38"/>
                <a:gd name="T28" fmla="*/ 4 w 45"/>
                <a:gd name="T29" fmla="*/ 6 h 38"/>
                <a:gd name="T30" fmla="*/ 0 w 45"/>
                <a:gd name="T31" fmla="*/ 7 h 38"/>
                <a:gd name="T32" fmla="*/ 3 w 45"/>
                <a:gd name="T33" fmla="*/ 8 h 38"/>
                <a:gd name="T34" fmla="*/ 4 w 45"/>
                <a:gd name="T35" fmla="*/ 11 h 38"/>
                <a:gd name="T36" fmla="*/ 7 w 45"/>
                <a:gd name="T37" fmla="*/ 14 h 38"/>
                <a:gd name="T38" fmla="*/ 9 w 45"/>
                <a:gd name="T39" fmla="*/ 8 h 38"/>
                <a:gd name="T40" fmla="*/ 10 w 45"/>
                <a:gd name="T41" fmla="*/ 12 h 38"/>
                <a:gd name="T42" fmla="*/ 15 w 45"/>
                <a:gd name="T43" fmla="*/ 12 h 38"/>
                <a:gd name="T44" fmla="*/ 18 w 45"/>
                <a:gd name="T45" fmla="*/ 15 h 38"/>
                <a:gd name="T46" fmla="*/ 27 w 45"/>
                <a:gd name="T47" fmla="*/ 19 h 38"/>
                <a:gd name="T48" fmla="*/ 32 w 45"/>
                <a:gd name="T49" fmla="*/ 22 h 38"/>
                <a:gd name="T50" fmla="*/ 34 w 45"/>
                <a:gd name="T51" fmla="*/ 26 h 38"/>
                <a:gd name="T52" fmla="*/ 36 w 45"/>
                <a:gd name="T53" fmla="*/ 27 h 38"/>
                <a:gd name="T54" fmla="*/ 34 w 45"/>
                <a:gd name="T55" fmla="*/ 28 h 38"/>
                <a:gd name="T56" fmla="*/ 36 w 45"/>
                <a:gd name="T57" fmla="*/ 29 h 38"/>
                <a:gd name="T58" fmla="*/ 35 w 45"/>
                <a:gd name="T59" fmla="*/ 30 h 38"/>
                <a:gd name="T60" fmla="*/ 32 w 45"/>
                <a:gd name="T61" fmla="*/ 31 h 38"/>
                <a:gd name="T62" fmla="*/ 29 w 45"/>
                <a:gd name="T63" fmla="*/ 34 h 38"/>
                <a:gd name="T64" fmla="*/ 34 w 45"/>
                <a:gd name="T65" fmla="*/ 35 h 38"/>
                <a:gd name="T66" fmla="*/ 36 w 45"/>
                <a:gd name="T67" fmla="*/ 31 h 38"/>
                <a:gd name="T68" fmla="*/ 36 w 45"/>
                <a:gd name="T69" fmla="*/ 33 h 38"/>
                <a:gd name="T70" fmla="*/ 40 w 45"/>
                <a:gd name="T71" fmla="*/ 32 h 38"/>
                <a:gd name="T72" fmla="*/ 45 w 45"/>
                <a:gd name="T73" fmla="*/ 38 h 38"/>
                <a:gd name="T74" fmla="*/ 45 w 45"/>
                <a:gd name="T75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38">
                  <a:moveTo>
                    <a:pt x="45" y="29"/>
                  </a:moveTo>
                  <a:cubicBezTo>
                    <a:pt x="45" y="28"/>
                    <a:pt x="44" y="27"/>
                    <a:pt x="45" y="26"/>
                  </a:cubicBezTo>
                  <a:cubicBezTo>
                    <a:pt x="45" y="25"/>
                    <a:pt x="45" y="25"/>
                    <a:pt x="45" y="24"/>
                  </a:cubicBezTo>
                  <a:cubicBezTo>
                    <a:pt x="45" y="21"/>
                    <a:pt x="45" y="18"/>
                    <a:pt x="45" y="15"/>
                  </a:cubicBezTo>
                  <a:cubicBezTo>
                    <a:pt x="45" y="12"/>
                    <a:pt x="45" y="9"/>
                    <a:pt x="45" y="6"/>
                  </a:cubicBezTo>
                  <a:cubicBezTo>
                    <a:pt x="45" y="6"/>
                    <a:pt x="36" y="3"/>
                    <a:pt x="35" y="3"/>
                  </a:cubicBezTo>
                  <a:cubicBezTo>
                    <a:pt x="33" y="2"/>
                    <a:pt x="32" y="1"/>
                    <a:pt x="30" y="0"/>
                  </a:cubicBezTo>
                  <a:cubicBezTo>
                    <a:pt x="27" y="0"/>
                    <a:pt x="27" y="2"/>
                    <a:pt x="26" y="3"/>
                  </a:cubicBezTo>
                  <a:cubicBezTo>
                    <a:pt x="26" y="4"/>
                    <a:pt x="23" y="4"/>
                    <a:pt x="22" y="5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6" y="11"/>
                    <a:pt x="14" y="10"/>
                    <a:pt x="14" y="8"/>
                  </a:cubicBezTo>
                  <a:cubicBezTo>
                    <a:pt x="13" y="6"/>
                    <a:pt x="12" y="6"/>
                    <a:pt x="11" y="5"/>
                  </a:cubicBezTo>
                  <a:cubicBezTo>
                    <a:pt x="11" y="3"/>
                    <a:pt x="10" y="5"/>
                    <a:pt x="9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4" y="7"/>
                    <a:pt x="0" y="6"/>
                    <a:pt x="0" y="7"/>
                  </a:cubicBezTo>
                  <a:cubicBezTo>
                    <a:pt x="0" y="8"/>
                    <a:pt x="2" y="8"/>
                    <a:pt x="3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3"/>
                    <a:pt x="7" y="13"/>
                    <a:pt x="7" y="14"/>
                  </a:cubicBezTo>
                  <a:cubicBezTo>
                    <a:pt x="7" y="12"/>
                    <a:pt x="7" y="9"/>
                    <a:pt x="9" y="8"/>
                  </a:cubicBezTo>
                  <a:cubicBezTo>
                    <a:pt x="7" y="9"/>
                    <a:pt x="8" y="11"/>
                    <a:pt x="10" y="12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2" y="13"/>
                    <a:pt x="17" y="15"/>
                    <a:pt x="18" y="15"/>
                  </a:cubicBezTo>
                  <a:cubicBezTo>
                    <a:pt x="21" y="16"/>
                    <a:pt x="24" y="18"/>
                    <a:pt x="27" y="19"/>
                  </a:cubicBezTo>
                  <a:cubicBezTo>
                    <a:pt x="29" y="20"/>
                    <a:pt x="31" y="21"/>
                    <a:pt x="32" y="22"/>
                  </a:cubicBezTo>
                  <a:cubicBezTo>
                    <a:pt x="32" y="24"/>
                    <a:pt x="33" y="25"/>
                    <a:pt x="34" y="26"/>
                  </a:cubicBezTo>
                  <a:cubicBezTo>
                    <a:pt x="34" y="26"/>
                    <a:pt x="36" y="27"/>
                    <a:pt x="36" y="27"/>
                  </a:cubicBezTo>
                  <a:cubicBezTo>
                    <a:pt x="36" y="27"/>
                    <a:pt x="34" y="28"/>
                    <a:pt x="34" y="28"/>
                  </a:cubicBezTo>
                  <a:cubicBezTo>
                    <a:pt x="34" y="28"/>
                    <a:pt x="36" y="28"/>
                    <a:pt x="36" y="29"/>
                  </a:cubicBezTo>
                  <a:cubicBezTo>
                    <a:pt x="36" y="28"/>
                    <a:pt x="35" y="29"/>
                    <a:pt x="35" y="30"/>
                  </a:cubicBezTo>
                  <a:cubicBezTo>
                    <a:pt x="34" y="31"/>
                    <a:pt x="33" y="30"/>
                    <a:pt x="32" y="31"/>
                  </a:cubicBezTo>
                  <a:cubicBezTo>
                    <a:pt x="31" y="31"/>
                    <a:pt x="28" y="34"/>
                    <a:pt x="29" y="34"/>
                  </a:cubicBezTo>
                  <a:cubicBezTo>
                    <a:pt x="30" y="35"/>
                    <a:pt x="32" y="35"/>
                    <a:pt x="34" y="35"/>
                  </a:cubicBezTo>
                  <a:cubicBezTo>
                    <a:pt x="34" y="34"/>
                    <a:pt x="35" y="30"/>
                    <a:pt x="36" y="31"/>
                  </a:cubicBezTo>
                  <a:cubicBezTo>
                    <a:pt x="36" y="32"/>
                    <a:pt x="33" y="33"/>
                    <a:pt x="36" y="33"/>
                  </a:cubicBezTo>
                  <a:cubicBezTo>
                    <a:pt x="38" y="34"/>
                    <a:pt x="39" y="34"/>
                    <a:pt x="40" y="32"/>
                  </a:cubicBezTo>
                  <a:cubicBezTo>
                    <a:pt x="39" y="34"/>
                    <a:pt x="44" y="37"/>
                    <a:pt x="45" y="38"/>
                  </a:cubicBezTo>
                  <a:cubicBezTo>
                    <a:pt x="45" y="35"/>
                    <a:pt x="45" y="32"/>
                    <a:pt x="4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1" name="Freeform 708">
              <a:extLst>
                <a:ext uri="{FF2B5EF4-FFF2-40B4-BE49-F238E27FC236}">
                  <a16:creationId xmlns:a16="http://schemas.microsoft.com/office/drawing/2014/main" id="{0CE3770D-7D94-3248-A914-3BBC26E0E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5967" y="7912781"/>
              <a:ext cx="408972" cy="346225"/>
            </a:xfrm>
            <a:custGeom>
              <a:avLst/>
              <a:gdLst>
                <a:gd name="T0" fmla="*/ 50 w 51"/>
                <a:gd name="T1" fmla="*/ 39 h 41"/>
                <a:gd name="T2" fmla="*/ 45 w 51"/>
                <a:gd name="T3" fmla="*/ 37 h 41"/>
                <a:gd name="T4" fmla="*/ 47 w 51"/>
                <a:gd name="T5" fmla="*/ 36 h 41"/>
                <a:gd name="T6" fmla="*/ 42 w 51"/>
                <a:gd name="T7" fmla="*/ 34 h 41"/>
                <a:gd name="T8" fmla="*/ 38 w 51"/>
                <a:gd name="T9" fmla="*/ 30 h 41"/>
                <a:gd name="T10" fmla="*/ 37 w 51"/>
                <a:gd name="T11" fmla="*/ 28 h 41"/>
                <a:gd name="T12" fmla="*/ 34 w 51"/>
                <a:gd name="T13" fmla="*/ 26 h 41"/>
                <a:gd name="T14" fmla="*/ 29 w 51"/>
                <a:gd name="T15" fmla="*/ 21 h 41"/>
                <a:gd name="T16" fmla="*/ 34 w 51"/>
                <a:gd name="T17" fmla="*/ 21 h 41"/>
                <a:gd name="T18" fmla="*/ 34 w 51"/>
                <a:gd name="T19" fmla="*/ 18 h 41"/>
                <a:gd name="T20" fmla="*/ 31 w 51"/>
                <a:gd name="T21" fmla="*/ 17 h 41"/>
                <a:gd name="T22" fmla="*/ 25 w 51"/>
                <a:gd name="T23" fmla="*/ 12 h 41"/>
                <a:gd name="T24" fmla="*/ 19 w 51"/>
                <a:gd name="T25" fmla="*/ 7 h 41"/>
                <a:gd name="T26" fmla="*/ 16 w 51"/>
                <a:gd name="T27" fmla="*/ 6 h 41"/>
                <a:gd name="T28" fmla="*/ 13 w 51"/>
                <a:gd name="T29" fmla="*/ 4 h 41"/>
                <a:gd name="T30" fmla="*/ 8 w 51"/>
                <a:gd name="T31" fmla="*/ 2 h 41"/>
                <a:gd name="T32" fmla="*/ 1 w 51"/>
                <a:gd name="T33" fmla="*/ 0 h 41"/>
                <a:gd name="T34" fmla="*/ 1 w 51"/>
                <a:gd name="T35" fmla="*/ 10 h 41"/>
                <a:gd name="T36" fmla="*/ 1 w 51"/>
                <a:gd name="T37" fmla="*/ 20 h 41"/>
                <a:gd name="T38" fmla="*/ 1 w 51"/>
                <a:gd name="T39" fmla="*/ 25 h 41"/>
                <a:gd name="T40" fmla="*/ 1 w 51"/>
                <a:gd name="T41" fmla="*/ 30 h 41"/>
                <a:gd name="T42" fmla="*/ 4 w 51"/>
                <a:gd name="T43" fmla="*/ 33 h 41"/>
                <a:gd name="T44" fmla="*/ 13 w 51"/>
                <a:gd name="T45" fmla="*/ 31 h 41"/>
                <a:gd name="T46" fmla="*/ 9 w 51"/>
                <a:gd name="T47" fmla="*/ 28 h 41"/>
                <a:gd name="T48" fmla="*/ 14 w 51"/>
                <a:gd name="T49" fmla="*/ 30 h 41"/>
                <a:gd name="T50" fmla="*/ 13 w 51"/>
                <a:gd name="T51" fmla="*/ 26 h 41"/>
                <a:gd name="T52" fmla="*/ 15 w 51"/>
                <a:gd name="T53" fmla="*/ 27 h 41"/>
                <a:gd name="T54" fmla="*/ 18 w 51"/>
                <a:gd name="T55" fmla="*/ 25 h 41"/>
                <a:gd name="T56" fmla="*/ 26 w 51"/>
                <a:gd name="T57" fmla="*/ 27 h 41"/>
                <a:gd name="T58" fmla="*/ 31 w 51"/>
                <a:gd name="T59" fmla="*/ 33 h 41"/>
                <a:gd name="T60" fmla="*/ 36 w 51"/>
                <a:gd name="T61" fmla="*/ 38 h 41"/>
                <a:gd name="T62" fmla="*/ 45 w 51"/>
                <a:gd name="T63" fmla="*/ 40 h 41"/>
                <a:gd name="T64" fmla="*/ 48 w 51"/>
                <a:gd name="T65" fmla="*/ 40 h 41"/>
                <a:gd name="T66" fmla="*/ 50 w 51"/>
                <a:gd name="T67" fmla="*/ 39 h 41"/>
                <a:gd name="T68" fmla="*/ 50 w 51"/>
                <a:gd name="T69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41">
                  <a:moveTo>
                    <a:pt x="50" y="39"/>
                  </a:moveTo>
                  <a:cubicBezTo>
                    <a:pt x="48" y="38"/>
                    <a:pt x="46" y="38"/>
                    <a:pt x="45" y="37"/>
                  </a:cubicBezTo>
                  <a:cubicBezTo>
                    <a:pt x="44" y="36"/>
                    <a:pt x="46" y="35"/>
                    <a:pt x="47" y="36"/>
                  </a:cubicBezTo>
                  <a:cubicBezTo>
                    <a:pt x="45" y="35"/>
                    <a:pt x="42" y="36"/>
                    <a:pt x="42" y="34"/>
                  </a:cubicBezTo>
                  <a:cubicBezTo>
                    <a:pt x="42" y="32"/>
                    <a:pt x="39" y="32"/>
                    <a:pt x="38" y="30"/>
                  </a:cubicBezTo>
                  <a:cubicBezTo>
                    <a:pt x="37" y="29"/>
                    <a:pt x="38" y="29"/>
                    <a:pt x="37" y="28"/>
                  </a:cubicBezTo>
                  <a:cubicBezTo>
                    <a:pt x="36" y="27"/>
                    <a:pt x="35" y="27"/>
                    <a:pt x="34" y="26"/>
                  </a:cubicBezTo>
                  <a:cubicBezTo>
                    <a:pt x="34" y="26"/>
                    <a:pt x="30" y="21"/>
                    <a:pt x="29" y="21"/>
                  </a:cubicBezTo>
                  <a:cubicBezTo>
                    <a:pt x="30" y="20"/>
                    <a:pt x="33" y="21"/>
                    <a:pt x="34" y="21"/>
                  </a:cubicBezTo>
                  <a:cubicBezTo>
                    <a:pt x="36" y="21"/>
                    <a:pt x="35" y="20"/>
                    <a:pt x="34" y="18"/>
                  </a:cubicBezTo>
                  <a:cubicBezTo>
                    <a:pt x="34" y="17"/>
                    <a:pt x="32" y="17"/>
                    <a:pt x="31" y="17"/>
                  </a:cubicBezTo>
                  <a:cubicBezTo>
                    <a:pt x="28" y="15"/>
                    <a:pt x="26" y="14"/>
                    <a:pt x="25" y="12"/>
                  </a:cubicBezTo>
                  <a:cubicBezTo>
                    <a:pt x="24" y="10"/>
                    <a:pt x="21" y="8"/>
                    <a:pt x="19" y="7"/>
                  </a:cubicBezTo>
                  <a:cubicBezTo>
                    <a:pt x="18" y="6"/>
                    <a:pt x="17" y="6"/>
                    <a:pt x="16" y="6"/>
                  </a:cubicBezTo>
                  <a:cubicBezTo>
                    <a:pt x="15" y="6"/>
                    <a:pt x="14" y="4"/>
                    <a:pt x="13" y="4"/>
                  </a:cubicBezTo>
                  <a:cubicBezTo>
                    <a:pt x="12" y="3"/>
                    <a:pt x="10" y="3"/>
                    <a:pt x="8" y="2"/>
                  </a:cubicBezTo>
                  <a:cubicBezTo>
                    <a:pt x="6" y="2"/>
                    <a:pt x="4" y="0"/>
                    <a:pt x="1" y="0"/>
                  </a:cubicBezTo>
                  <a:cubicBezTo>
                    <a:pt x="1" y="3"/>
                    <a:pt x="1" y="7"/>
                    <a:pt x="1" y="10"/>
                  </a:cubicBezTo>
                  <a:cubicBezTo>
                    <a:pt x="1" y="13"/>
                    <a:pt x="2" y="17"/>
                    <a:pt x="1" y="20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1" y="27"/>
                    <a:pt x="1" y="28"/>
                    <a:pt x="1" y="30"/>
                  </a:cubicBezTo>
                  <a:cubicBezTo>
                    <a:pt x="1" y="33"/>
                    <a:pt x="2" y="33"/>
                    <a:pt x="4" y="33"/>
                  </a:cubicBezTo>
                  <a:cubicBezTo>
                    <a:pt x="7" y="33"/>
                    <a:pt x="10" y="33"/>
                    <a:pt x="13" y="31"/>
                  </a:cubicBezTo>
                  <a:cubicBezTo>
                    <a:pt x="14" y="31"/>
                    <a:pt x="9" y="28"/>
                    <a:pt x="9" y="28"/>
                  </a:cubicBezTo>
                  <a:cubicBezTo>
                    <a:pt x="10" y="28"/>
                    <a:pt x="14" y="31"/>
                    <a:pt x="14" y="30"/>
                  </a:cubicBezTo>
                  <a:cubicBezTo>
                    <a:pt x="14" y="29"/>
                    <a:pt x="13" y="28"/>
                    <a:pt x="13" y="26"/>
                  </a:cubicBezTo>
                  <a:cubicBezTo>
                    <a:pt x="13" y="26"/>
                    <a:pt x="16" y="28"/>
                    <a:pt x="15" y="27"/>
                  </a:cubicBezTo>
                  <a:cubicBezTo>
                    <a:pt x="15" y="25"/>
                    <a:pt x="17" y="25"/>
                    <a:pt x="18" y="25"/>
                  </a:cubicBezTo>
                  <a:cubicBezTo>
                    <a:pt x="19" y="25"/>
                    <a:pt x="26" y="28"/>
                    <a:pt x="26" y="27"/>
                  </a:cubicBezTo>
                  <a:cubicBezTo>
                    <a:pt x="26" y="29"/>
                    <a:pt x="30" y="31"/>
                    <a:pt x="31" y="33"/>
                  </a:cubicBezTo>
                  <a:cubicBezTo>
                    <a:pt x="32" y="35"/>
                    <a:pt x="34" y="38"/>
                    <a:pt x="36" y="38"/>
                  </a:cubicBezTo>
                  <a:cubicBezTo>
                    <a:pt x="39" y="38"/>
                    <a:pt x="42" y="39"/>
                    <a:pt x="45" y="40"/>
                  </a:cubicBezTo>
                  <a:cubicBezTo>
                    <a:pt x="46" y="40"/>
                    <a:pt x="48" y="41"/>
                    <a:pt x="48" y="40"/>
                  </a:cubicBezTo>
                  <a:cubicBezTo>
                    <a:pt x="48" y="39"/>
                    <a:pt x="51" y="39"/>
                    <a:pt x="50" y="39"/>
                  </a:cubicBezTo>
                  <a:cubicBezTo>
                    <a:pt x="49" y="38"/>
                    <a:pt x="51" y="39"/>
                    <a:pt x="50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2" name="Freeform 709">
              <a:extLst>
                <a:ext uri="{FF2B5EF4-FFF2-40B4-BE49-F238E27FC236}">
                  <a16:creationId xmlns:a16="http://schemas.microsoft.com/office/drawing/2014/main" id="{5897B607-46EF-9642-902A-AE32912BC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5428" y="7598293"/>
              <a:ext cx="408972" cy="380848"/>
            </a:xfrm>
            <a:custGeom>
              <a:avLst/>
              <a:gdLst>
                <a:gd name="T0" fmla="*/ 33 w 51"/>
                <a:gd name="T1" fmla="*/ 5 h 45"/>
                <a:gd name="T2" fmla="*/ 29 w 51"/>
                <a:gd name="T3" fmla="*/ 13 h 45"/>
                <a:gd name="T4" fmla="*/ 20 w 51"/>
                <a:gd name="T5" fmla="*/ 16 h 45"/>
                <a:gd name="T6" fmla="*/ 15 w 51"/>
                <a:gd name="T7" fmla="*/ 18 h 45"/>
                <a:gd name="T8" fmla="*/ 10 w 51"/>
                <a:gd name="T9" fmla="*/ 19 h 45"/>
                <a:gd name="T10" fmla="*/ 7 w 51"/>
                <a:gd name="T11" fmla="*/ 18 h 45"/>
                <a:gd name="T12" fmla="*/ 3 w 51"/>
                <a:gd name="T13" fmla="*/ 14 h 45"/>
                <a:gd name="T14" fmla="*/ 0 w 51"/>
                <a:gd name="T15" fmla="*/ 20 h 45"/>
                <a:gd name="T16" fmla="*/ 4 w 51"/>
                <a:gd name="T17" fmla="*/ 29 h 45"/>
                <a:gd name="T18" fmla="*/ 8 w 51"/>
                <a:gd name="T19" fmla="*/ 37 h 45"/>
                <a:gd name="T20" fmla="*/ 13 w 51"/>
                <a:gd name="T21" fmla="*/ 39 h 45"/>
                <a:gd name="T22" fmla="*/ 14 w 51"/>
                <a:gd name="T23" fmla="*/ 41 h 45"/>
                <a:gd name="T24" fmla="*/ 19 w 51"/>
                <a:gd name="T25" fmla="*/ 41 h 45"/>
                <a:gd name="T26" fmla="*/ 21 w 51"/>
                <a:gd name="T27" fmla="*/ 39 h 45"/>
                <a:gd name="T28" fmla="*/ 25 w 51"/>
                <a:gd name="T29" fmla="*/ 40 h 45"/>
                <a:gd name="T30" fmla="*/ 28 w 51"/>
                <a:gd name="T31" fmla="*/ 40 h 45"/>
                <a:gd name="T32" fmla="*/ 31 w 51"/>
                <a:gd name="T33" fmla="*/ 43 h 45"/>
                <a:gd name="T34" fmla="*/ 34 w 51"/>
                <a:gd name="T35" fmla="*/ 42 h 45"/>
                <a:gd name="T36" fmla="*/ 36 w 51"/>
                <a:gd name="T37" fmla="*/ 43 h 45"/>
                <a:gd name="T38" fmla="*/ 37 w 51"/>
                <a:gd name="T39" fmla="*/ 37 h 45"/>
                <a:gd name="T40" fmla="*/ 37 w 51"/>
                <a:gd name="T41" fmla="*/ 33 h 45"/>
                <a:gd name="T42" fmla="*/ 39 w 51"/>
                <a:gd name="T43" fmla="*/ 30 h 45"/>
                <a:gd name="T44" fmla="*/ 42 w 51"/>
                <a:gd name="T45" fmla="*/ 24 h 45"/>
                <a:gd name="T46" fmla="*/ 47 w 51"/>
                <a:gd name="T47" fmla="*/ 19 h 45"/>
                <a:gd name="T48" fmla="*/ 49 w 51"/>
                <a:gd name="T49" fmla="*/ 18 h 45"/>
                <a:gd name="T50" fmla="*/ 45 w 51"/>
                <a:gd name="T51" fmla="*/ 13 h 45"/>
                <a:gd name="T52" fmla="*/ 42 w 51"/>
                <a:gd name="T53" fmla="*/ 7 h 45"/>
                <a:gd name="T54" fmla="*/ 44 w 51"/>
                <a:gd name="T55" fmla="*/ 6 h 45"/>
                <a:gd name="T56" fmla="*/ 44 w 51"/>
                <a:gd name="T57" fmla="*/ 3 h 45"/>
                <a:gd name="T58" fmla="*/ 33 w 51"/>
                <a:gd name="T59" fmla="*/ 5 h 45"/>
                <a:gd name="T60" fmla="*/ 33 w 51"/>
                <a:gd name="T6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" h="45">
                  <a:moveTo>
                    <a:pt x="33" y="5"/>
                  </a:moveTo>
                  <a:cubicBezTo>
                    <a:pt x="32" y="8"/>
                    <a:pt x="31" y="10"/>
                    <a:pt x="29" y="13"/>
                  </a:cubicBezTo>
                  <a:cubicBezTo>
                    <a:pt x="28" y="17"/>
                    <a:pt x="23" y="17"/>
                    <a:pt x="20" y="16"/>
                  </a:cubicBezTo>
                  <a:cubicBezTo>
                    <a:pt x="18" y="15"/>
                    <a:pt x="16" y="17"/>
                    <a:pt x="15" y="18"/>
                  </a:cubicBezTo>
                  <a:cubicBezTo>
                    <a:pt x="14" y="19"/>
                    <a:pt x="11" y="18"/>
                    <a:pt x="10" y="19"/>
                  </a:cubicBezTo>
                  <a:cubicBezTo>
                    <a:pt x="8" y="20"/>
                    <a:pt x="8" y="20"/>
                    <a:pt x="7" y="18"/>
                  </a:cubicBezTo>
                  <a:cubicBezTo>
                    <a:pt x="5" y="17"/>
                    <a:pt x="4" y="16"/>
                    <a:pt x="3" y="14"/>
                  </a:cubicBezTo>
                  <a:cubicBezTo>
                    <a:pt x="2" y="13"/>
                    <a:pt x="0" y="19"/>
                    <a:pt x="0" y="20"/>
                  </a:cubicBezTo>
                  <a:cubicBezTo>
                    <a:pt x="0" y="23"/>
                    <a:pt x="3" y="26"/>
                    <a:pt x="4" y="29"/>
                  </a:cubicBezTo>
                  <a:cubicBezTo>
                    <a:pt x="6" y="32"/>
                    <a:pt x="5" y="35"/>
                    <a:pt x="8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6" y="38"/>
                    <a:pt x="13" y="40"/>
                    <a:pt x="14" y="41"/>
                  </a:cubicBezTo>
                  <a:cubicBezTo>
                    <a:pt x="15" y="41"/>
                    <a:pt x="18" y="41"/>
                    <a:pt x="19" y="41"/>
                  </a:cubicBezTo>
                  <a:cubicBezTo>
                    <a:pt x="20" y="40"/>
                    <a:pt x="20" y="38"/>
                    <a:pt x="21" y="39"/>
                  </a:cubicBezTo>
                  <a:cubicBezTo>
                    <a:pt x="22" y="40"/>
                    <a:pt x="24" y="41"/>
                    <a:pt x="25" y="40"/>
                  </a:cubicBezTo>
                  <a:cubicBezTo>
                    <a:pt x="26" y="40"/>
                    <a:pt x="28" y="39"/>
                    <a:pt x="28" y="40"/>
                  </a:cubicBezTo>
                  <a:cubicBezTo>
                    <a:pt x="29" y="43"/>
                    <a:pt x="27" y="45"/>
                    <a:pt x="31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5" y="42"/>
                    <a:pt x="36" y="43"/>
                    <a:pt x="36" y="43"/>
                  </a:cubicBezTo>
                  <a:cubicBezTo>
                    <a:pt x="37" y="41"/>
                    <a:pt x="35" y="39"/>
                    <a:pt x="37" y="37"/>
                  </a:cubicBezTo>
                  <a:cubicBezTo>
                    <a:pt x="38" y="36"/>
                    <a:pt x="37" y="35"/>
                    <a:pt x="37" y="33"/>
                  </a:cubicBezTo>
                  <a:cubicBezTo>
                    <a:pt x="37" y="32"/>
                    <a:pt x="38" y="31"/>
                    <a:pt x="39" y="30"/>
                  </a:cubicBezTo>
                  <a:cubicBezTo>
                    <a:pt x="41" y="28"/>
                    <a:pt x="43" y="27"/>
                    <a:pt x="42" y="24"/>
                  </a:cubicBezTo>
                  <a:cubicBezTo>
                    <a:pt x="42" y="22"/>
                    <a:pt x="45" y="18"/>
                    <a:pt x="47" y="19"/>
                  </a:cubicBezTo>
                  <a:cubicBezTo>
                    <a:pt x="48" y="20"/>
                    <a:pt x="51" y="19"/>
                    <a:pt x="49" y="18"/>
                  </a:cubicBezTo>
                  <a:cubicBezTo>
                    <a:pt x="48" y="16"/>
                    <a:pt x="45" y="15"/>
                    <a:pt x="45" y="13"/>
                  </a:cubicBezTo>
                  <a:cubicBezTo>
                    <a:pt x="45" y="11"/>
                    <a:pt x="43" y="9"/>
                    <a:pt x="42" y="7"/>
                  </a:cubicBezTo>
                  <a:cubicBezTo>
                    <a:pt x="41" y="4"/>
                    <a:pt x="44" y="7"/>
                    <a:pt x="44" y="6"/>
                  </a:cubicBezTo>
                  <a:cubicBezTo>
                    <a:pt x="45" y="5"/>
                    <a:pt x="41" y="4"/>
                    <a:pt x="44" y="3"/>
                  </a:cubicBezTo>
                  <a:cubicBezTo>
                    <a:pt x="40" y="2"/>
                    <a:pt x="34" y="0"/>
                    <a:pt x="33" y="5"/>
                  </a:cubicBezTo>
                  <a:cubicBezTo>
                    <a:pt x="32" y="7"/>
                    <a:pt x="34" y="3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3" name="Freeform 710">
              <a:extLst>
                <a:ext uri="{FF2B5EF4-FFF2-40B4-BE49-F238E27FC236}">
                  <a16:creationId xmlns:a16="http://schemas.microsoft.com/office/drawing/2014/main" id="{77FF9D3F-AF37-F54A-A74B-DE21F2966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9966" y="7497308"/>
              <a:ext cx="392614" cy="271210"/>
            </a:xfrm>
            <a:custGeom>
              <a:avLst/>
              <a:gdLst>
                <a:gd name="T0" fmla="*/ 45 w 49"/>
                <a:gd name="T1" fmla="*/ 10 h 32"/>
                <a:gd name="T2" fmla="*/ 47 w 49"/>
                <a:gd name="T3" fmla="*/ 8 h 32"/>
                <a:gd name="T4" fmla="*/ 43 w 49"/>
                <a:gd name="T5" fmla="*/ 7 h 32"/>
                <a:gd name="T6" fmla="*/ 42 w 49"/>
                <a:gd name="T7" fmla="*/ 6 h 32"/>
                <a:gd name="T8" fmla="*/ 41 w 49"/>
                <a:gd name="T9" fmla="*/ 6 h 32"/>
                <a:gd name="T10" fmla="*/ 41 w 49"/>
                <a:gd name="T11" fmla="*/ 4 h 32"/>
                <a:gd name="T12" fmla="*/ 39 w 49"/>
                <a:gd name="T13" fmla="*/ 2 h 32"/>
                <a:gd name="T14" fmla="*/ 37 w 49"/>
                <a:gd name="T15" fmla="*/ 2 h 32"/>
                <a:gd name="T16" fmla="*/ 36 w 49"/>
                <a:gd name="T17" fmla="*/ 1 h 32"/>
                <a:gd name="T18" fmla="*/ 32 w 49"/>
                <a:gd name="T19" fmla="*/ 6 h 32"/>
                <a:gd name="T20" fmla="*/ 30 w 49"/>
                <a:gd name="T21" fmla="*/ 8 h 32"/>
                <a:gd name="T22" fmla="*/ 29 w 49"/>
                <a:gd name="T23" fmla="*/ 9 h 32"/>
                <a:gd name="T24" fmla="*/ 29 w 49"/>
                <a:gd name="T25" fmla="*/ 10 h 32"/>
                <a:gd name="T26" fmla="*/ 25 w 49"/>
                <a:gd name="T27" fmla="*/ 12 h 32"/>
                <a:gd name="T28" fmla="*/ 25 w 49"/>
                <a:gd name="T29" fmla="*/ 15 h 32"/>
                <a:gd name="T30" fmla="*/ 27 w 49"/>
                <a:gd name="T31" fmla="*/ 14 h 32"/>
                <a:gd name="T32" fmla="*/ 29 w 49"/>
                <a:gd name="T33" fmla="*/ 13 h 32"/>
                <a:gd name="T34" fmla="*/ 28 w 49"/>
                <a:gd name="T35" fmla="*/ 11 h 32"/>
                <a:gd name="T36" fmla="*/ 29 w 49"/>
                <a:gd name="T37" fmla="*/ 13 h 32"/>
                <a:gd name="T38" fmla="*/ 26 w 49"/>
                <a:gd name="T39" fmla="*/ 14 h 32"/>
                <a:gd name="T40" fmla="*/ 23 w 49"/>
                <a:gd name="T41" fmla="*/ 13 h 32"/>
                <a:gd name="T42" fmla="*/ 14 w 49"/>
                <a:gd name="T43" fmla="*/ 20 h 32"/>
                <a:gd name="T44" fmla="*/ 9 w 49"/>
                <a:gd name="T45" fmla="*/ 23 h 32"/>
                <a:gd name="T46" fmla="*/ 7 w 49"/>
                <a:gd name="T47" fmla="*/ 26 h 32"/>
                <a:gd name="T48" fmla="*/ 9 w 49"/>
                <a:gd name="T49" fmla="*/ 28 h 32"/>
                <a:gd name="T50" fmla="*/ 0 w 49"/>
                <a:gd name="T51" fmla="*/ 26 h 32"/>
                <a:gd name="T52" fmla="*/ 5 w 49"/>
                <a:gd name="T53" fmla="*/ 32 h 32"/>
                <a:gd name="T54" fmla="*/ 7 w 49"/>
                <a:gd name="T55" fmla="*/ 31 h 32"/>
                <a:gd name="T56" fmla="*/ 12 w 49"/>
                <a:gd name="T57" fmla="*/ 30 h 32"/>
                <a:gd name="T58" fmla="*/ 20 w 49"/>
                <a:gd name="T59" fmla="*/ 29 h 32"/>
                <a:gd name="T60" fmla="*/ 27 w 49"/>
                <a:gd name="T61" fmla="*/ 24 h 32"/>
                <a:gd name="T62" fmla="*/ 30 w 49"/>
                <a:gd name="T63" fmla="*/ 18 h 32"/>
                <a:gd name="T64" fmla="*/ 34 w 49"/>
                <a:gd name="T65" fmla="*/ 14 h 32"/>
                <a:gd name="T66" fmla="*/ 43 w 49"/>
                <a:gd name="T67" fmla="*/ 14 h 32"/>
                <a:gd name="T68" fmla="*/ 45 w 49"/>
                <a:gd name="T69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2">
                  <a:moveTo>
                    <a:pt x="45" y="10"/>
                  </a:moveTo>
                  <a:cubicBezTo>
                    <a:pt x="48" y="10"/>
                    <a:pt x="49" y="9"/>
                    <a:pt x="47" y="8"/>
                  </a:cubicBezTo>
                  <a:cubicBezTo>
                    <a:pt x="45" y="7"/>
                    <a:pt x="45" y="6"/>
                    <a:pt x="43" y="7"/>
                  </a:cubicBezTo>
                  <a:cubicBezTo>
                    <a:pt x="42" y="8"/>
                    <a:pt x="43" y="7"/>
                    <a:pt x="42" y="6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1" y="6"/>
                    <a:pt x="41" y="4"/>
                    <a:pt x="41" y="4"/>
                  </a:cubicBezTo>
                  <a:cubicBezTo>
                    <a:pt x="40" y="3"/>
                    <a:pt x="39" y="2"/>
                    <a:pt x="39" y="2"/>
                  </a:cubicBezTo>
                  <a:cubicBezTo>
                    <a:pt x="37" y="0"/>
                    <a:pt x="38" y="1"/>
                    <a:pt x="37" y="2"/>
                  </a:cubicBezTo>
                  <a:cubicBezTo>
                    <a:pt x="36" y="3"/>
                    <a:pt x="36" y="1"/>
                    <a:pt x="36" y="1"/>
                  </a:cubicBezTo>
                  <a:cubicBezTo>
                    <a:pt x="35" y="1"/>
                    <a:pt x="32" y="5"/>
                    <a:pt x="32" y="6"/>
                  </a:cubicBezTo>
                  <a:cubicBezTo>
                    <a:pt x="31" y="6"/>
                    <a:pt x="30" y="7"/>
                    <a:pt x="30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6" y="11"/>
                    <a:pt x="25" y="12"/>
                  </a:cubicBezTo>
                  <a:cubicBezTo>
                    <a:pt x="22" y="12"/>
                    <a:pt x="23" y="14"/>
                    <a:pt x="25" y="15"/>
                  </a:cubicBezTo>
                  <a:cubicBezTo>
                    <a:pt x="27" y="17"/>
                    <a:pt x="26" y="15"/>
                    <a:pt x="27" y="14"/>
                  </a:cubicBezTo>
                  <a:cubicBezTo>
                    <a:pt x="27" y="13"/>
                    <a:pt x="29" y="13"/>
                    <a:pt x="29" y="13"/>
                  </a:cubicBezTo>
                  <a:cubicBezTo>
                    <a:pt x="29" y="13"/>
                    <a:pt x="28" y="12"/>
                    <a:pt x="28" y="11"/>
                  </a:cubicBezTo>
                  <a:cubicBezTo>
                    <a:pt x="28" y="12"/>
                    <a:pt x="29" y="13"/>
                    <a:pt x="29" y="13"/>
                  </a:cubicBezTo>
                  <a:cubicBezTo>
                    <a:pt x="29" y="13"/>
                    <a:pt x="27" y="13"/>
                    <a:pt x="26" y="14"/>
                  </a:cubicBezTo>
                  <a:cubicBezTo>
                    <a:pt x="26" y="17"/>
                    <a:pt x="24" y="14"/>
                    <a:pt x="23" y="13"/>
                  </a:cubicBezTo>
                  <a:cubicBezTo>
                    <a:pt x="20" y="16"/>
                    <a:pt x="18" y="19"/>
                    <a:pt x="14" y="20"/>
                  </a:cubicBezTo>
                  <a:cubicBezTo>
                    <a:pt x="12" y="21"/>
                    <a:pt x="10" y="21"/>
                    <a:pt x="9" y="23"/>
                  </a:cubicBezTo>
                  <a:cubicBezTo>
                    <a:pt x="8" y="24"/>
                    <a:pt x="8" y="25"/>
                    <a:pt x="7" y="26"/>
                  </a:cubicBezTo>
                  <a:cubicBezTo>
                    <a:pt x="7" y="27"/>
                    <a:pt x="9" y="28"/>
                    <a:pt x="9" y="28"/>
                  </a:cubicBezTo>
                  <a:cubicBezTo>
                    <a:pt x="8" y="29"/>
                    <a:pt x="1" y="26"/>
                    <a:pt x="0" y="26"/>
                  </a:cubicBezTo>
                  <a:cubicBezTo>
                    <a:pt x="1" y="28"/>
                    <a:pt x="3" y="31"/>
                    <a:pt x="5" y="32"/>
                  </a:cubicBezTo>
                  <a:cubicBezTo>
                    <a:pt x="6" y="32"/>
                    <a:pt x="7" y="31"/>
                    <a:pt x="7" y="31"/>
                  </a:cubicBezTo>
                  <a:cubicBezTo>
                    <a:pt x="9" y="30"/>
                    <a:pt x="12" y="31"/>
                    <a:pt x="12" y="30"/>
                  </a:cubicBezTo>
                  <a:cubicBezTo>
                    <a:pt x="15" y="27"/>
                    <a:pt x="17" y="28"/>
                    <a:pt x="20" y="29"/>
                  </a:cubicBezTo>
                  <a:cubicBezTo>
                    <a:pt x="23" y="29"/>
                    <a:pt x="26" y="27"/>
                    <a:pt x="27" y="24"/>
                  </a:cubicBezTo>
                  <a:cubicBezTo>
                    <a:pt x="28" y="22"/>
                    <a:pt x="29" y="20"/>
                    <a:pt x="30" y="18"/>
                  </a:cubicBezTo>
                  <a:cubicBezTo>
                    <a:pt x="30" y="15"/>
                    <a:pt x="31" y="14"/>
                    <a:pt x="34" y="14"/>
                  </a:cubicBezTo>
                  <a:cubicBezTo>
                    <a:pt x="37" y="14"/>
                    <a:pt x="40" y="15"/>
                    <a:pt x="43" y="14"/>
                  </a:cubicBezTo>
                  <a:cubicBezTo>
                    <a:pt x="47" y="13"/>
                    <a:pt x="40" y="10"/>
                    <a:pt x="45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4" name="Freeform 711">
              <a:extLst>
                <a:ext uri="{FF2B5EF4-FFF2-40B4-BE49-F238E27FC236}">
                  <a16:creationId xmlns:a16="http://schemas.microsoft.com/office/drawing/2014/main" id="{FDDD32B2-9C6A-2F41-BC73-C97B2D6A4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1110" y="6556730"/>
              <a:ext cx="136323" cy="83670"/>
            </a:xfrm>
            <a:custGeom>
              <a:avLst/>
              <a:gdLst>
                <a:gd name="T0" fmla="*/ 2 w 17"/>
                <a:gd name="T1" fmla="*/ 8 h 10"/>
                <a:gd name="T2" fmla="*/ 7 w 17"/>
                <a:gd name="T3" fmla="*/ 9 h 10"/>
                <a:gd name="T4" fmla="*/ 12 w 17"/>
                <a:gd name="T5" fmla="*/ 9 h 10"/>
                <a:gd name="T6" fmla="*/ 16 w 17"/>
                <a:gd name="T7" fmla="*/ 8 h 10"/>
                <a:gd name="T8" fmla="*/ 15 w 17"/>
                <a:gd name="T9" fmla="*/ 3 h 10"/>
                <a:gd name="T10" fmla="*/ 10 w 17"/>
                <a:gd name="T11" fmla="*/ 3 h 10"/>
                <a:gd name="T12" fmla="*/ 6 w 17"/>
                <a:gd name="T13" fmla="*/ 1 h 10"/>
                <a:gd name="T14" fmla="*/ 2 w 17"/>
                <a:gd name="T15" fmla="*/ 8 h 10"/>
                <a:gd name="T16" fmla="*/ 2 w 17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2" y="8"/>
                  </a:moveTo>
                  <a:cubicBezTo>
                    <a:pt x="3" y="9"/>
                    <a:pt x="6" y="10"/>
                    <a:pt x="7" y="9"/>
                  </a:cubicBezTo>
                  <a:cubicBezTo>
                    <a:pt x="9" y="8"/>
                    <a:pt x="10" y="10"/>
                    <a:pt x="12" y="9"/>
                  </a:cubicBezTo>
                  <a:cubicBezTo>
                    <a:pt x="13" y="9"/>
                    <a:pt x="17" y="9"/>
                    <a:pt x="16" y="8"/>
                  </a:cubicBezTo>
                  <a:cubicBezTo>
                    <a:pt x="15" y="6"/>
                    <a:pt x="14" y="5"/>
                    <a:pt x="15" y="3"/>
                  </a:cubicBezTo>
                  <a:cubicBezTo>
                    <a:pt x="13" y="2"/>
                    <a:pt x="11" y="4"/>
                    <a:pt x="10" y="3"/>
                  </a:cubicBezTo>
                  <a:cubicBezTo>
                    <a:pt x="9" y="2"/>
                    <a:pt x="7" y="0"/>
                    <a:pt x="6" y="1"/>
                  </a:cubicBezTo>
                  <a:cubicBezTo>
                    <a:pt x="4" y="3"/>
                    <a:pt x="0" y="6"/>
                    <a:pt x="2" y="8"/>
                  </a:cubicBezTo>
                  <a:cubicBezTo>
                    <a:pt x="3" y="9"/>
                    <a:pt x="1" y="7"/>
                    <a:pt x="2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5" name="Freeform 712">
              <a:extLst>
                <a:ext uri="{FF2B5EF4-FFF2-40B4-BE49-F238E27FC236}">
                  <a16:creationId xmlns:a16="http://schemas.microsoft.com/office/drawing/2014/main" id="{470202F8-A98F-604B-9DA4-D9668AB17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7564" y="6461520"/>
              <a:ext cx="297184" cy="196192"/>
            </a:xfrm>
            <a:custGeom>
              <a:avLst/>
              <a:gdLst>
                <a:gd name="T0" fmla="*/ 1 w 37"/>
                <a:gd name="T1" fmla="*/ 3 h 23"/>
                <a:gd name="T2" fmla="*/ 0 w 37"/>
                <a:gd name="T3" fmla="*/ 9 h 23"/>
                <a:gd name="T4" fmla="*/ 5 w 37"/>
                <a:gd name="T5" fmla="*/ 13 h 23"/>
                <a:gd name="T6" fmla="*/ 7 w 37"/>
                <a:gd name="T7" fmla="*/ 14 h 23"/>
                <a:gd name="T8" fmla="*/ 12 w 37"/>
                <a:gd name="T9" fmla="*/ 15 h 23"/>
                <a:gd name="T10" fmla="*/ 15 w 37"/>
                <a:gd name="T11" fmla="*/ 16 h 23"/>
                <a:gd name="T12" fmla="*/ 19 w 37"/>
                <a:gd name="T13" fmla="*/ 16 h 23"/>
                <a:gd name="T14" fmla="*/ 22 w 37"/>
                <a:gd name="T15" fmla="*/ 19 h 23"/>
                <a:gd name="T16" fmla="*/ 26 w 37"/>
                <a:gd name="T17" fmla="*/ 20 h 23"/>
                <a:gd name="T18" fmla="*/ 29 w 37"/>
                <a:gd name="T19" fmla="*/ 22 h 23"/>
                <a:gd name="T20" fmla="*/ 32 w 37"/>
                <a:gd name="T21" fmla="*/ 20 h 23"/>
                <a:gd name="T22" fmla="*/ 35 w 37"/>
                <a:gd name="T23" fmla="*/ 22 h 23"/>
                <a:gd name="T24" fmla="*/ 37 w 37"/>
                <a:gd name="T25" fmla="*/ 21 h 23"/>
                <a:gd name="T26" fmla="*/ 37 w 37"/>
                <a:gd name="T27" fmla="*/ 18 h 23"/>
                <a:gd name="T28" fmla="*/ 37 w 37"/>
                <a:gd name="T29" fmla="*/ 14 h 23"/>
                <a:gd name="T30" fmla="*/ 32 w 37"/>
                <a:gd name="T31" fmla="*/ 14 h 23"/>
                <a:gd name="T32" fmla="*/ 31 w 37"/>
                <a:gd name="T33" fmla="*/ 13 h 23"/>
                <a:gd name="T34" fmla="*/ 28 w 37"/>
                <a:gd name="T35" fmla="*/ 13 h 23"/>
                <a:gd name="T36" fmla="*/ 26 w 37"/>
                <a:gd name="T37" fmla="*/ 12 h 23"/>
                <a:gd name="T38" fmla="*/ 24 w 37"/>
                <a:gd name="T39" fmla="*/ 12 h 23"/>
                <a:gd name="T40" fmla="*/ 20 w 37"/>
                <a:gd name="T41" fmla="*/ 10 h 23"/>
                <a:gd name="T42" fmla="*/ 18 w 37"/>
                <a:gd name="T43" fmla="*/ 8 h 23"/>
                <a:gd name="T44" fmla="*/ 16 w 37"/>
                <a:gd name="T45" fmla="*/ 7 h 23"/>
                <a:gd name="T46" fmla="*/ 10 w 37"/>
                <a:gd name="T47" fmla="*/ 2 h 23"/>
                <a:gd name="T48" fmla="*/ 8 w 37"/>
                <a:gd name="T49" fmla="*/ 0 h 23"/>
                <a:gd name="T50" fmla="*/ 5 w 37"/>
                <a:gd name="T51" fmla="*/ 2 h 23"/>
                <a:gd name="T52" fmla="*/ 4 w 37"/>
                <a:gd name="T53" fmla="*/ 2 h 23"/>
                <a:gd name="T54" fmla="*/ 1 w 37"/>
                <a:gd name="T55" fmla="*/ 3 h 23"/>
                <a:gd name="T56" fmla="*/ 1 w 37"/>
                <a:gd name="T5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23">
                  <a:moveTo>
                    <a:pt x="1" y="3"/>
                  </a:moveTo>
                  <a:cubicBezTo>
                    <a:pt x="0" y="4"/>
                    <a:pt x="0" y="8"/>
                    <a:pt x="0" y="9"/>
                  </a:cubicBezTo>
                  <a:cubicBezTo>
                    <a:pt x="1" y="10"/>
                    <a:pt x="4" y="11"/>
                    <a:pt x="5" y="13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9" y="15"/>
                    <a:pt x="10" y="14"/>
                    <a:pt x="12" y="15"/>
                  </a:cubicBezTo>
                  <a:cubicBezTo>
                    <a:pt x="13" y="15"/>
                    <a:pt x="14" y="16"/>
                    <a:pt x="15" y="16"/>
                  </a:cubicBezTo>
                  <a:cubicBezTo>
                    <a:pt x="16" y="16"/>
                    <a:pt x="18" y="16"/>
                    <a:pt x="19" y="16"/>
                  </a:cubicBezTo>
                  <a:cubicBezTo>
                    <a:pt x="20" y="17"/>
                    <a:pt x="21" y="18"/>
                    <a:pt x="22" y="19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0"/>
                    <a:pt x="28" y="22"/>
                    <a:pt x="29" y="22"/>
                  </a:cubicBezTo>
                  <a:cubicBezTo>
                    <a:pt x="30" y="22"/>
                    <a:pt x="31" y="20"/>
                    <a:pt x="32" y="20"/>
                  </a:cubicBezTo>
                  <a:cubicBezTo>
                    <a:pt x="33" y="21"/>
                    <a:pt x="33" y="23"/>
                    <a:pt x="35" y="22"/>
                  </a:cubicBezTo>
                  <a:cubicBezTo>
                    <a:pt x="35" y="22"/>
                    <a:pt x="37" y="21"/>
                    <a:pt x="37" y="21"/>
                  </a:cubicBezTo>
                  <a:cubicBezTo>
                    <a:pt x="37" y="20"/>
                    <a:pt x="37" y="19"/>
                    <a:pt x="37" y="18"/>
                  </a:cubicBezTo>
                  <a:cubicBezTo>
                    <a:pt x="36" y="17"/>
                    <a:pt x="37" y="16"/>
                    <a:pt x="37" y="14"/>
                  </a:cubicBezTo>
                  <a:cubicBezTo>
                    <a:pt x="35" y="14"/>
                    <a:pt x="34" y="15"/>
                    <a:pt x="32" y="14"/>
                  </a:cubicBezTo>
                  <a:cubicBezTo>
                    <a:pt x="32" y="14"/>
                    <a:pt x="31" y="13"/>
                    <a:pt x="31" y="13"/>
                  </a:cubicBezTo>
                  <a:cubicBezTo>
                    <a:pt x="30" y="13"/>
                    <a:pt x="29" y="14"/>
                    <a:pt x="28" y="13"/>
                  </a:cubicBezTo>
                  <a:cubicBezTo>
                    <a:pt x="28" y="13"/>
                    <a:pt x="27" y="12"/>
                    <a:pt x="26" y="12"/>
                  </a:cubicBezTo>
                  <a:cubicBezTo>
                    <a:pt x="25" y="12"/>
                    <a:pt x="24" y="14"/>
                    <a:pt x="24" y="12"/>
                  </a:cubicBezTo>
                  <a:cubicBezTo>
                    <a:pt x="22" y="10"/>
                    <a:pt x="21" y="11"/>
                    <a:pt x="20" y="10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4" y="6"/>
                    <a:pt x="11" y="4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4"/>
                    <a:pt x="2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6" name="Freeform 713">
              <a:extLst>
                <a:ext uri="{FF2B5EF4-FFF2-40B4-BE49-F238E27FC236}">
                  <a16:creationId xmlns:a16="http://schemas.microsoft.com/office/drawing/2014/main" id="{70BBE996-A214-4B49-ACEF-E9F67ED49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0960" y="7174165"/>
              <a:ext cx="223570" cy="196192"/>
            </a:xfrm>
            <a:custGeom>
              <a:avLst/>
              <a:gdLst>
                <a:gd name="T0" fmla="*/ 14 w 28"/>
                <a:gd name="T1" fmla="*/ 19 h 23"/>
                <a:gd name="T2" fmla="*/ 19 w 28"/>
                <a:gd name="T3" fmla="*/ 18 h 23"/>
                <a:gd name="T4" fmla="*/ 19 w 28"/>
                <a:gd name="T5" fmla="*/ 15 h 23"/>
                <a:gd name="T6" fmla="*/ 21 w 28"/>
                <a:gd name="T7" fmla="*/ 14 h 23"/>
                <a:gd name="T8" fmla="*/ 24 w 28"/>
                <a:gd name="T9" fmla="*/ 12 h 23"/>
                <a:gd name="T10" fmla="*/ 27 w 28"/>
                <a:gd name="T11" fmla="*/ 9 h 23"/>
                <a:gd name="T12" fmla="*/ 26 w 28"/>
                <a:gd name="T13" fmla="*/ 1 h 23"/>
                <a:gd name="T14" fmla="*/ 22 w 28"/>
                <a:gd name="T15" fmla="*/ 1 h 23"/>
                <a:gd name="T16" fmla="*/ 19 w 28"/>
                <a:gd name="T17" fmla="*/ 2 h 23"/>
                <a:gd name="T18" fmla="*/ 17 w 28"/>
                <a:gd name="T19" fmla="*/ 2 h 23"/>
                <a:gd name="T20" fmla="*/ 3 w 28"/>
                <a:gd name="T21" fmla="*/ 3 h 23"/>
                <a:gd name="T22" fmla="*/ 0 w 28"/>
                <a:gd name="T23" fmla="*/ 7 h 23"/>
                <a:gd name="T24" fmla="*/ 1 w 28"/>
                <a:gd name="T25" fmla="*/ 10 h 23"/>
                <a:gd name="T26" fmla="*/ 3 w 28"/>
                <a:gd name="T27" fmla="*/ 14 h 23"/>
                <a:gd name="T28" fmla="*/ 5 w 28"/>
                <a:gd name="T29" fmla="*/ 18 h 23"/>
                <a:gd name="T30" fmla="*/ 6 w 28"/>
                <a:gd name="T31" fmla="*/ 19 h 23"/>
                <a:gd name="T32" fmla="*/ 7 w 28"/>
                <a:gd name="T33" fmla="*/ 21 h 23"/>
                <a:gd name="T34" fmla="*/ 8 w 28"/>
                <a:gd name="T35" fmla="*/ 23 h 23"/>
                <a:gd name="T36" fmla="*/ 14 w 28"/>
                <a:gd name="T37" fmla="*/ 19 h 23"/>
                <a:gd name="T38" fmla="*/ 14 w 28"/>
                <a:gd name="T3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3">
                  <a:moveTo>
                    <a:pt x="14" y="19"/>
                  </a:moveTo>
                  <a:cubicBezTo>
                    <a:pt x="14" y="18"/>
                    <a:pt x="20" y="20"/>
                    <a:pt x="19" y="18"/>
                  </a:cubicBezTo>
                  <a:cubicBezTo>
                    <a:pt x="19" y="18"/>
                    <a:pt x="18" y="15"/>
                    <a:pt x="19" y="15"/>
                  </a:cubicBezTo>
                  <a:cubicBezTo>
                    <a:pt x="20" y="15"/>
                    <a:pt x="21" y="16"/>
                    <a:pt x="21" y="14"/>
                  </a:cubicBezTo>
                  <a:cubicBezTo>
                    <a:pt x="21" y="12"/>
                    <a:pt x="23" y="13"/>
                    <a:pt x="24" y="12"/>
                  </a:cubicBezTo>
                  <a:cubicBezTo>
                    <a:pt x="26" y="12"/>
                    <a:pt x="26" y="10"/>
                    <a:pt x="27" y="9"/>
                  </a:cubicBezTo>
                  <a:cubicBezTo>
                    <a:pt x="28" y="7"/>
                    <a:pt x="25" y="2"/>
                    <a:pt x="26" y="1"/>
                  </a:cubicBezTo>
                  <a:cubicBezTo>
                    <a:pt x="24" y="2"/>
                    <a:pt x="24" y="2"/>
                    <a:pt x="22" y="1"/>
                  </a:cubicBezTo>
                  <a:cubicBezTo>
                    <a:pt x="21" y="0"/>
                    <a:pt x="19" y="2"/>
                    <a:pt x="19" y="2"/>
                  </a:cubicBezTo>
                  <a:cubicBezTo>
                    <a:pt x="19" y="4"/>
                    <a:pt x="17" y="2"/>
                    <a:pt x="17" y="2"/>
                  </a:cubicBezTo>
                  <a:cubicBezTo>
                    <a:pt x="13" y="1"/>
                    <a:pt x="6" y="0"/>
                    <a:pt x="3" y="3"/>
                  </a:cubicBezTo>
                  <a:cubicBezTo>
                    <a:pt x="2" y="4"/>
                    <a:pt x="0" y="5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3" y="11"/>
                    <a:pt x="3" y="13"/>
                    <a:pt x="3" y="14"/>
                  </a:cubicBezTo>
                  <a:cubicBezTo>
                    <a:pt x="4" y="16"/>
                    <a:pt x="4" y="17"/>
                    <a:pt x="5" y="18"/>
                  </a:cubicBezTo>
                  <a:cubicBezTo>
                    <a:pt x="5" y="19"/>
                    <a:pt x="6" y="18"/>
                    <a:pt x="6" y="19"/>
                  </a:cubicBezTo>
                  <a:cubicBezTo>
                    <a:pt x="7" y="19"/>
                    <a:pt x="6" y="20"/>
                    <a:pt x="7" y="21"/>
                  </a:cubicBezTo>
                  <a:cubicBezTo>
                    <a:pt x="9" y="21"/>
                    <a:pt x="8" y="22"/>
                    <a:pt x="8" y="23"/>
                  </a:cubicBezTo>
                  <a:cubicBezTo>
                    <a:pt x="8" y="22"/>
                    <a:pt x="14" y="20"/>
                    <a:pt x="14" y="19"/>
                  </a:cubicBezTo>
                  <a:cubicBezTo>
                    <a:pt x="14" y="19"/>
                    <a:pt x="14" y="20"/>
                    <a:pt x="14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7" name="Freeform 714">
              <a:extLst>
                <a:ext uri="{FF2B5EF4-FFF2-40B4-BE49-F238E27FC236}">
                  <a16:creationId xmlns:a16="http://schemas.microsoft.com/office/drawing/2014/main" id="{0D03C94E-3261-604E-B9A8-92485A8D9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3711" y="7520389"/>
              <a:ext cx="177221" cy="222163"/>
            </a:xfrm>
            <a:custGeom>
              <a:avLst/>
              <a:gdLst>
                <a:gd name="T0" fmla="*/ 10 w 22"/>
                <a:gd name="T1" fmla="*/ 3 h 26"/>
                <a:gd name="T2" fmla="*/ 7 w 22"/>
                <a:gd name="T3" fmla="*/ 4 h 26"/>
                <a:gd name="T4" fmla="*/ 6 w 22"/>
                <a:gd name="T5" fmla="*/ 4 h 26"/>
                <a:gd name="T6" fmla="*/ 5 w 22"/>
                <a:gd name="T7" fmla="*/ 1 h 26"/>
                <a:gd name="T8" fmla="*/ 0 w 22"/>
                <a:gd name="T9" fmla="*/ 0 h 26"/>
                <a:gd name="T10" fmla="*/ 1 w 22"/>
                <a:gd name="T11" fmla="*/ 6 h 26"/>
                <a:gd name="T12" fmla="*/ 4 w 22"/>
                <a:gd name="T13" fmla="*/ 14 h 26"/>
                <a:gd name="T14" fmla="*/ 9 w 22"/>
                <a:gd name="T15" fmla="*/ 21 h 26"/>
                <a:gd name="T16" fmla="*/ 19 w 22"/>
                <a:gd name="T17" fmla="*/ 26 h 26"/>
                <a:gd name="T18" fmla="*/ 20 w 22"/>
                <a:gd name="T19" fmla="*/ 23 h 26"/>
                <a:gd name="T20" fmla="*/ 16 w 22"/>
                <a:gd name="T21" fmla="*/ 14 h 26"/>
                <a:gd name="T22" fmla="*/ 16 w 22"/>
                <a:gd name="T23" fmla="*/ 6 h 26"/>
                <a:gd name="T24" fmla="*/ 10 w 22"/>
                <a:gd name="T25" fmla="*/ 3 h 26"/>
                <a:gd name="T26" fmla="*/ 10 w 22"/>
                <a:gd name="T27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6">
                  <a:moveTo>
                    <a:pt x="10" y="3"/>
                  </a:moveTo>
                  <a:cubicBezTo>
                    <a:pt x="9" y="3"/>
                    <a:pt x="8" y="4"/>
                    <a:pt x="7" y="4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1"/>
                    <a:pt x="1" y="4"/>
                    <a:pt x="1" y="6"/>
                  </a:cubicBezTo>
                  <a:cubicBezTo>
                    <a:pt x="2" y="8"/>
                    <a:pt x="3" y="11"/>
                    <a:pt x="4" y="14"/>
                  </a:cubicBezTo>
                  <a:cubicBezTo>
                    <a:pt x="6" y="16"/>
                    <a:pt x="7" y="19"/>
                    <a:pt x="9" y="21"/>
                  </a:cubicBezTo>
                  <a:cubicBezTo>
                    <a:pt x="12" y="22"/>
                    <a:pt x="15" y="26"/>
                    <a:pt x="19" y="26"/>
                  </a:cubicBezTo>
                  <a:cubicBezTo>
                    <a:pt x="22" y="26"/>
                    <a:pt x="21" y="25"/>
                    <a:pt x="20" y="23"/>
                  </a:cubicBezTo>
                  <a:cubicBezTo>
                    <a:pt x="18" y="20"/>
                    <a:pt x="16" y="18"/>
                    <a:pt x="16" y="14"/>
                  </a:cubicBezTo>
                  <a:cubicBezTo>
                    <a:pt x="16" y="11"/>
                    <a:pt x="18" y="9"/>
                    <a:pt x="16" y="6"/>
                  </a:cubicBezTo>
                  <a:cubicBezTo>
                    <a:pt x="15" y="5"/>
                    <a:pt x="11" y="0"/>
                    <a:pt x="10" y="3"/>
                  </a:cubicBezTo>
                  <a:cubicBezTo>
                    <a:pt x="9" y="4"/>
                    <a:pt x="10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8" name="Freeform 715">
              <a:extLst>
                <a:ext uri="{FF2B5EF4-FFF2-40B4-BE49-F238E27FC236}">
                  <a16:creationId xmlns:a16="http://schemas.microsoft.com/office/drawing/2014/main" id="{49A62711-9111-6741-B8E5-C8CA513F3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5822" y="5275696"/>
              <a:ext cx="2396576" cy="1653226"/>
            </a:xfrm>
            <a:custGeom>
              <a:avLst/>
              <a:gdLst>
                <a:gd name="T0" fmla="*/ 279 w 300"/>
                <a:gd name="T1" fmla="*/ 37 h 195"/>
                <a:gd name="T2" fmla="*/ 244 w 300"/>
                <a:gd name="T3" fmla="*/ 1 h 195"/>
                <a:gd name="T4" fmla="*/ 223 w 300"/>
                <a:gd name="T5" fmla="*/ 18 h 195"/>
                <a:gd name="T6" fmla="*/ 214 w 300"/>
                <a:gd name="T7" fmla="*/ 27 h 195"/>
                <a:gd name="T8" fmla="*/ 205 w 300"/>
                <a:gd name="T9" fmla="*/ 39 h 195"/>
                <a:gd name="T10" fmla="*/ 224 w 300"/>
                <a:gd name="T11" fmla="*/ 46 h 195"/>
                <a:gd name="T12" fmla="*/ 197 w 300"/>
                <a:gd name="T13" fmla="*/ 55 h 195"/>
                <a:gd name="T14" fmla="*/ 180 w 300"/>
                <a:gd name="T15" fmla="*/ 66 h 195"/>
                <a:gd name="T16" fmla="*/ 146 w 300"/>
                <a:gd name="T17" fmla="*/ 75 h 195"/>
                <a:gd name="T18" fmla="*/ 121 w 300"/>
                <a:gd name="T19" fmla="*/ 70 h 195"/>
                <a:gd name="T20" fmla="*/ 94 w 300"/>
                <a:gd name="T21" fmla="*/ 56 h 195"/>
                <a:gd name="T22" fmla="*/ 66 w 300"/>
                <a:gd name="T23" fmla="*/ 30 h 195"/>
                <a:gd name="T24" fmla="*/ 56 w 300"/>
                <a:gd name="T25" fmla="*/ 44 h 195"/>
                <a:gd name="T26" fmla="*/ 44 w 300"/>
                <a:gd name="T27" fmla="*/ 51 h 195"/>
                <a:gd name="T28" fmla="*/ 34 w 300"/>
                <a:gd name="T29" fmla="*/ 63 h 195"/>
                <a:gd name="T30" fmla="*/ 28 w 300"/>
                <a:gd name="T31" fmla="*/ 76 h 195"/>
                <a:gd name="T32" fmla="*/ 11 w 300"/>
                <a:gd name="T33" fmla="*/ 84 h 195"/>
                <a:gd name="T34" fmla="*/ 1 w 300"/>
                <a:gd name="T35" fmla="*/ 91 h 195"/>
                <a:gd name="T36" fmla="*/ 7 w 300"/>
                <a:gd name="T37" fmla="*/ 103 h 195"/>
                <a:gd name="T38" fmla="*/ 23 w 300"/>
                <a:gd name="T39" fmla="*/ 111 h 195"/>
                <a:gd name="T40" fmla="*/ 27 w 300"/>
                <a:gd name="T41" fmla="*/ 121 h 195"/>
                <a:gd name="T42" fmla="*/ 27 w 300"/>
                <a:gd name="T43" fmla="*/ 135 h 195"/>
                <a:gd name="T44" fmla="*/ 40 w 300"/>
                <a:gd name="T45" fmla="*/ 140 h 195"/>
                <a:gd name="T46" fmla="*/ 62 w 300"/>
                <a:gd name="T47" fmla="*/ 154 h 195"/>
                <a:gd name="T48" fmla="*/ 74 w 300"/>
                <a:gd name="T49" fmla="*/ 156 h 195"/>
                <a:gd name="T50" fmla="*/ 92 w 300"/>
                <a:gd name="T51" fmla="*/ 151 h 195"/>
                <a:gd name="T52" fmla="*/ 106 w 300"/>
                <a:gd name="T53" fmla="*/ 146 h 195"/>
                <a:gd name="T54" fmla="*/ 116 w 300"/>
                <a:gd name="T55" fmla="*/ 155 h 195"/>
                <a:gd name="T56" fmla="*/ 117 w 300"/>
                <a:gd name="T57" fmla="*/ 166 h 195"/>
                <a:gd name="T58" fmla="*/ 119 w 300"/>
                <a:gd name="T59" fmla="*/ 178 h 195"/>
                <a:gd name="T60" fmla="*/ 125 w 300"/>
                <a:gd name="T61" fmla="*/ 187 h 195"/>
                <a:gd name="T62" fmla="*/ 134 w 300"/>
                <a:gd name="T63" fmla="*/ 186 h 195"/>
                <a:gd name="T64" fmla="*/ 143 w 300"/>
                <a:gd name="T65" fmla="*/ 182 h 195"/>
                <a:gd name="T66" fmla="*/ 155 w 300"/>
                <a:gd name="T67" fmla="*/ 180 h 195"/>
                <a:gd name="T68" fmla="*/ 168 w 300"/>
                <a:gd name="T69" fmla="*/ 186 h 195"/>
                <a:gd name="T70" fmla="*/ 175 w 300"/>
                <a:gd name="T71" fmla="*/ 195 h 195"/>
                <a:gd name="T72" fmla="*/ 189 w 300"/>
                <a:gd name="T73" fmla="*/ 186 h 195"/>
                <a:gd name="T74" fmla="*/ 202 w 300"/>
                <a:gd name="T75" fmla="*/ 182 h 195"/>
                <a:gd name="T76" fmla="*/ 215 w 300"/>
                <a:gd name="T77" fmla="*/ 173 h 195"/>
                <a:gd name="T78" fmla="*/ 221 w 300"/>
                <a:gd name="T79" fmla="*/ 164 h 195"/>
                <a:gd name="T80" fmla="*/ 228 w 300"/>
                <a:gd name="T81" fmla="*/ 156 h 195"/>
                <a:gd name="T82" fmla="*/ 232 w 300"/>
                <a:gd name="T83" fmla="*/ 149 h 195"/>
                <a:gd name="T84" fmla="*/ 236 w 300"/>
                <a:gd name="T85" fmla="*/ 143 h 195"/>
                <a:gd name="T86" fmla="*/ 231 w 300"/>
                <a:gd name="T87" fmla="*/ 139 h 195"/>
                <a:gd name="T88" fmla="*/ 229 w 300"/>
                <a:gd name="T89" fmla="*/ 132 h 195"/>
                <a:gd name="T90" fmla="*/ 221 w 300"/>
                <a:gd name="T91" fmla="*/ 115 h 195"/>
                <a:gd name="T92" fmla="*/ 229 w 300"/>
                <a:gd name="T93" fmla="*/ 106 h 195"/>
                <a:gd name="T94" fmla="*/ 238 w 300"/>
                <a:gd name="T95" fmla="*/ 102 h 195"/>
                <a:gd name="T96" fmla="*/ 220 w 300"/>
                <a:gd name="T97" fmla="*/ 102 h 195"/>
                <a:gd name="T98" fmla="*/ 221 w 300"/>
                <a:gd name="T99" fmla="*/ 90 h 195"/>
                <a:gd name="T100" fmla="*/ 234 w 300"/>
                <a:gd name="T101" fmla="*/ 87 h 195"/>
                <a:gd name="T102" fmla="*/ 238 w 300"/>
                <a:gd name="T103" fmla="*/ 89 h 195"/>
                <a:gd name="T104" fmla="*/ 259 w 300"/>
                <a:gd name="T105" fmla="*/ 77 h 195"/>
                <a:gd name="T106" fmla="*/ 271 w 300"/>
                <a:gd name="T107" fmla="*/ 72 h 195"/>
                <a:gd name="T108" fmla="*/ 281 w 300"/>
                <a:gd name="T109" fmla="*/ 60 h 195"/>
                <a:gd name="T110" fmla="*/ 295 w 300"/>
                <a:gd name="T111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0" h="195">
                  <a:moveTo>
                    <a:pt x="298" y="37"/>
                  </a:moveTo>
                  <a:cubicBezTo>
                    <a:pt x="298" y="35"/>
                    <a:pt x="294" y="36"/>
                    <a:pt x="293" y="37"/>
                  </a:cubicBezTo>
                  <a:cubicBezTo>
                    <a:pt x="291" y="37"/>
                    <a:pt x="290" y="38"/>
                    <a:pt x="288" y="39"/>
                  </a:cubicBezTo>
                  <a:cubicBezTo>
                    <a:pt x="286" y="40"/>
                    <a:pt x="279" y="40"/>
                    <a:pt x="279" y="37"/>
                  </a:cubicBezTo>
                  <a:cubicBezTo>
                    <a:pt x="277" y="33"/>
                    <a:pt x="276" y="31"/>
                    <a:pt x="272" y="29"/>
                  </a:cubicBezTo>
                  <a:cubicBezTo>
                    <a:pt x="269" y="28"/>
                    <a:pt x="263" y="28"/>
                    <a:pt x="262" y="24"/>
                  </a:cubicBezTo>
                  <a:cubicBezTo>
                    <a:pt x="261" y="18"/>
                    <a:pt x="259" y="11"/>
                    <a:pt x="255" y="6"/>
                  </a:cubicBezTo>
                  <a:cubicBezTo>
                    <a:pt x="252" y="3"/>
                    <a:pt x="248" y="3"/>
                    <a:pt x="244" y="1"/>
                  </a:cubicBezTo>
                  <a:cubicBezTo>
                    <a:pt x="240" y="0"/>
                    <a:pt x="233" y="1"/>
                    <a:pt x="229" y="3"/>
                  </a:cubicBezTo>
                  <a:cubicBezTo>
                    <a:pt x="228" y="4"/>
                    <a:pt x="226" y="5"/>
                    <a:pt x="225" y="6"/>
                  </a:cubicBezTo>
                  <a:cubicBezTo>
                    <a:pt x="225" y="7"/>
                    <a:pt x="228" y="7"/>
                    <a:pt x="228" y="8"/>
                  </a:cubicBezTo>
                  <a:cubicBezTo>
                    <a:pt x="229" y="12"/>
                    <a:pt x="224" y="15"/>
                    <a:pt x="223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22" y="22"/>
                    <a:pt x="222" y="22"/>
                    <a:pt x="222" y="23"/>
                  </a:cubicBezTo>
                  <a:cubicBezTo>
                    <a:pt x="222" y="25"/>
                    <a:pt x="219" y="25"/>
                    <a:pt x="217" y="26"/>
                  </a:cubicBezTo>
                  <a:cubicBezTo>
                    <a:pt x="216" y="26"/>
                    <a:pt x="215" y="27"/>
                    <a:pt x="214" y="27"/>
                  </a:cubicBezTo>
                  <a:cubicBezTo>
                    <a:pt x="213" y="27"/>
                    <a:pt x="208" y="25"/>
                    <a:pt x="208" y="25"/>
                  </a:cubicBezTo>
                  <a:cubicBezTo>
                    <a:pt x="207" y="27"/>
                    <a:pt x="206" y="30"/>
                    <a:pt x="205" y="32"/>
                  </a:cubicBezTo>
                  <a:cubicBezTo>
                    <a:pt x="205" y="33"/>
                    <a:pt x="204" y="34"/>
                    <a:pt x="204" y="35"/>
                  </a:cubicBezTo>
                  <a:cubicBezTo>
                    <a:pt x="204" y="35"/>
                    <a:pt x="202" y="41"/>
                    <a:pt x="205" y="39"/>
                  </a:cubicBezTo>
                  <a:cubicBezTo>
                    <a:pt x="206" y="38"/>
                    <a:pt x="206" y="38"/>
                    <a:pt x="208" y="38"/>
                  </a:cubicBezTo>
                  <a:cubicBezTo>
                    <a:pt x="209" y="38"/>
                    <a:pt x="211" y="40"/>
                    <a:pt x="212" y="39"/>
                  </a:cubicBezTo>
                  <a:cubicBezTo>
                    <a:pt x="216" y="36"/>
                    <a:pt x="219" y="38"/>
                    <a:pt x="222" y="42"/>
                  </a:cubicBezTo>
                  <a:cubicBezTo>
                    <a:pt x="223" y="43"/>
                    <a:pt x="225" y="45"/>
                    <a:pt x="224" y="46"/>
                  </a:cubicBezTo>
                  <a:cubicBezTo>
                    <a:pt x="224" y="46"/>
                    <a:pt x="220" y="45"/>
                    <a:pt x="219" y="45"/>
                  </a:cubicBezTo>
                  <a:cubicBezTo>
                    <a:pt x="216" y="46"/>
                    <a:pt x="212" y="46"/>
                    <a:pt x="209" y="47"/>
                  </a:cubicBezTo>
                  <a:cubicBezTo>
                    <a:pt x="206" y="48"/>
                    <a:pt x="206" y="54"/>
                    <a:pt x="202" y="54"/>
                  </a:cubicBezTo>
                  <a:cubicBezTo>
                    <a:pt x="200" y="54"/>
                    <a:pt x="198" y="53"/>
                    <a:pt x="197" y="55"/>
                  </a:cubicBezTo>
                  <a:cubicBezTo>
                    <a:pt x="196" y="56"/>
                    <a:pt x="194" y="58"/>
                    <a:pt x="192" y="58"/>
                  </a:cubicBezTo>
                  <a:cubicBezTo>
                    <a:pt x="189" y="57"/>
                    <a:pt x="183" y="53"/>
                    <a:pt x="182" y="59"/>
                  </a:cubicBezTo>
                  <a:cubicBezTo>
                    <a:pt x="182" y="61"/>
                    <a:pt x="184" y="62"/>
                    <a:pt x="184" y="63"/>
                  </a:cubicBezTo>
                  <a:cubicBezTo>
                    <a:pt x="184" y="65"/>
                    <a:pt x="181" y="65"/>
                    <a:pt x="180" y="66"/>
                  </a:cubicBezTo>
                  <a:cubicBezTo>
                    <a:pt x="177" y="69"/>
                    <a:pt x="176" y="72"/>
                    <a:pt x="172" y="72"/>
                  </a:cubicBezTo>
                  <a:cubicBezTo>
                    <a:pt x="167" y="72"/>
                    <a:pt x="162" y="72"/>
                    <a:pt x="157" y="73"/>
                  </a:cubicBezTo>
                  <a:cubicBezTo>
                    <a:pt x="155" y="74"/>
                    <a:pt x="151" y="78"/>
                    <a:pt x="150" y="77"/>
                  </a:cubicBezTo>
                  <a:cubicBezTo>
                    <a:pt x="148" y="77"/>
                    <a:pt x="147" y="75"/>
                    <a:pt x="146" y="75"/>
                  </a:cubicBezTo>
                  <a:cubicBezTo>
                    <a:pt x="144" y="75"/>
                    <a:pt x="143" y="75"/>
                    <a:pt x="141" y="75"/>
                  </a:cubicBezTo>
                  <a:cubicBezTo>
                    <a:pt x="139" y="74"/>
                    <a:pt x="137" y="74"/>
                    <a:pt x="135" y="72"/>
                  </a:cubicBezTo>
                  <a:cubicBezTo>
                    <a:pt x="133" y="71"/>
                    <a:pt x="132" y="71"/>
                    <a:pt x="131" y="70"/>
                  </a:cubicBezTo>
                  <a:cubicBezTo>
                    <a:pt x="127" y="70"/>
                    <a:pt x="125" y="70"/>
                    <a:pt x="121" y="70"/>
                  </a:cubicBezTo>
                  <a:cubicBezTo>
                    <a:pt x="118" y="70"/>
                    <a:pt x="113" y="71"/>
                    <a:pt x="109" y="70"/>
                  </a:cubicBezTo>
                  <a:cubicBezTo>
                    <a:pt x="108" y="70"/>
                    <a:pt x="107" y="68"/>
                    <a:pt x="107" y="67"/>
                  </a:cubicBezTo>
                  <a:cubicBezTo>
                    <a:pt x="105" y="65"/>
                    <a:pt x="104" y="63"/>
                    <a:pt x="102" y="61"/>
                  </a:cubicBezTo>
                  <a:cubicBezTo>
                    <a:pt x="99" y="59"/>
                    <a:pt x="97" y="56"/>
                    <a:pt x="94" y="56"/>
                  </a:cubicBezTo>
                  <a:cubicBezTo>
                    <a:pt x="92" y="56"/>
                    <a:pt x="81" y="56"/>
                    <a:pt x="83" y="52"/>
                  </a:cubicBezTo>
                  <a:cubicBezTo>
                    <a:pt x="85" y="48"/>
                    <a:pt x="84" y="41"/>
                    <a:pt x="79" y="38"/>
                  </a:cubicBezTo>
                  <a:cubicBezTo>
                    <a:pt x="75" y="35"/>
                    <a:pt x="70" y="35"/>
                    <a:pt x="69" y="29"/>
                  </a:cubicBezTo>
                  <a:cubicBezTo>
                    <a:pt x="68" y="30"/>
                    <a:pt x="67" y="29"/>
                    <a:pt x="66" y="30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3" y="35"/>
                    <a:pt x="60" y="34"/>
                    <a:pt x="59" y="37"/>
                  </a:cubicBezTo>
                  <a:cubicBezTo>
                    <a:pt x="59" y="39"/>
                    <a:pt x="61" y="41"/>
                    <a:pt x="60" y="42"/>
                  </a:cubicBezTo>
                  <a:cubicBezTo>
                    <a:pt x="59" y="43"/>
                    <a:pt x="57" y="44"/>
                    <a:pt x="56" y="44"/>
                  </a:cubicBezTo>
                  <a:cubicBezTo>
                    <a:pt x="55" y="45"/>
                    <a:pt x="54" y="43"/>
                    <a:pt x="53" y="44"/>
                  </a:cubicBezTo>
                  <a:cubicBezTo>
                    <a:pt x="51" y="44"/>
                    <a:pt x="50" y="43"/>
                    <a:pt x="48" y="42"/>
                  </a:cubicBezTo>
                  <a:cubicBezTo>
                    <a:pt x="47" y="41"/>
                    <a:pt x="46" y="46"/>
                    <a:pt x="45" y="47"/>
                  </a:cubicBezTo>
                  <a:cubicBezTo>
                    <a:pt x="45" y="48"/>
                    <a:pt x="44" y="50"/>
                    <a:pt x="44" y="51"/>
                  </a:cubicBezTo>
                  <a:cubicBezTo>
                    <a:pt x="44" y="53"/>
                    <a:pt x="45" y="53"/>
                    <a:pt x="45" y="54"/>
                  </a:cubicBezTo>
                  <a:cubicBezTo>
                    <a:pt x="45" y="56"/>
                    <a:pt x="39" y="54"/>
                    <a:pt x="39" y="54"/>
                  </a:cubicBezTo>
                  <a:cubicBezTo>
                    <a:pt x="37" y="55"/>
                    <a:pt x="33" y="55"/>
                    <a:pt x="32" y="56"/>
                  </a:cubicBezTo>
                  <a:cubicBezTo>
                    <a:pt x="33" y="55"/>
                    <a:pt x="34" y="62"/>
                    <a:pt x="34" y="63"/>
                  </a:cubicBezTo>
                  <a:cubicBezTo>
                    <a:pt x="35" y="64"/>
                    <a:pt x="36" y="65"/>
                    <a:pt x="37" y="66"/>
                  </a:cubicBezTo>
                  <a:cubicBezTo>
                    <a:pt x="37" y="67"/>
                    <a:pt x="34" y="69"/>
                    <a:pt x="33" y="70"/>
                  </a:cubicBezTo>
                  <a:cubicBezTo>
                    <a:pt x="32" y="71"/>
                    <a:pt x="33" y="74"/>
                    <a:pt x="32" y="74"/>
                  </a:cubicBezTo>
                  <a:cubicBezTo>
                    <a:pt x="31" y="75"/>
                    <a:pt x="29" y="75"/>
                    <a:pt x="28" y="76"/>
                  </a:cubicBezTo>
                  <a:cubicBezTo>
                    <a:pt x="26" y="77"/>
                    <a:pt x="25" y="78"/>
                    <a:pt x="24" y="79"/>
                  </a:cubicBezTo>
                  <a:cubicBezTo>
                    <a:pt x="22" y="79"/>
                    <a:pt x="21" y="79"/>
                    <a:pt x="19" y="80"/>
                  </a:cubicBezTo>
                  <a:cubicBezTo>
                    <a:pt x="17" y="80"/>
                    <a:pt x="16" y="81"/>
                    <a:pt x="15" y="83"/>
                  </a:cubicBezTo>
                  <a:cubicBezTo>
                    <a:pt x="15" y="83"/>
                    <a:pt x="11" y="84"/>
                    <a:pt x="11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0" y="83"/>
                    <a:pt x="9" y="83"/>
                    <a:pt x="7" y="83"/>
                  </a:cubicBezTo>
                  <a:cubicBezTo>
                    <a:pt x="6" y="83"/>
                    <a:pt x="3" y="85"/>
                    <a:pt x="3" y="86"/>
                  </a:cubicBezTo>
                  <a:cubicBezTo>
                    <a:pt x="2" y="88"/>
                    <a:pt x="1" y="90"/>
                    <a:pt x="1" y="91"/>
                  </a:cubicBezTo>
                  <a:cubicBezTo>
                    <a:pt x="0" y="93"/>
                    <a:pt x="3" y="95"/>
                    <a:pt x="4" y="95"/>
                  </a:cubicBezTo>
                  <a:cubicBezTo>
                    <a:pt x="7" y="95"/>
                    <a:pt x="6" y="95"/>
                    <a:pt x="7" y="98"/>
                  </a:cubicBezTo>
                  <a:cubicBezTo>
                    <a:pt x="7" y="99"/>
                    <a:pt x="8" y="99"/>
                    <a:pt x="8" y="101"/>
                  </a:cubicBezTo>
                  <a:cubicBezTo>
                    <a:pt x="8" y="101"/>
                    <a:pt x="7" y="103"/>
                    <a:pt x="7" y="103"/>
                  </a:cubicBezTo>
                  <a:cubicBezTo>
                    <a:pt x="9" y="104"/>
                    <a:pt x="10" y="104"/>
                    <a:pt x="11" y="105"/>
                  </a:cubicBezTo>
                  <a:cubicBezTo>
                    <a:pt x="13" y="107"/>
                    <a:pt x="12" y="109"/>
                    <a:pt x="14" y="110"/>
                  </a:cubicBezTo>
                  <a:cubicBezTo>
                    <a:pt x="16" y="111"/>
                    <a:pt x="18" y="112"/>
                    <a:pt x="20" y="113"/>
                  </a:cubicBezTo>
                  <a:cubicBezTo>
                    <a:pt x="21" y="113"/>
                    <a:pt x="22" y="112"/>
                    <a:pt x="23" y="111"/>
                  </a:cubicBezTo>
                  <a:cubicBezTo>
                    <a:pt x="26" y="109"/>
                    <a:pt x="31" y="110"/>
                    <a:pt x="33" y="113"/>
                  </a:cubicBezTo>
                  <a:cubicBezTo>
                    <a:pt x="34" y="115"/>
                    <a:pt x="32" y="116"/>
                    <a:pt x="31" y="117"/>
                  </a:cubicBezTo>
                  <a:cubicBezTo>
                    <a:pt x="30" y="118"/>
                    <a:pt x="30" y="118"/>
                    <a:pt x="30" y="119"/>
                  </a:cubicBezTo>
                  <a:cubicBezTo>
                    <a:pt x="29" y="121"/>
                    <a:pt x="28" y="121"/>
                    <a:pt x="27" y="121"/>
                  </a:cubicBezTo>
                  <a:cubicBezTo>
                    <a:pt x="24" y="123"/>
                    <a:pt x="32" y="126"/>
                    <a:pt x="29" y="128"/>
                  </a:cubicBezTo>
                  <a:cubicBezTo>
                    <a:pt x="28" y="130"/>
                    <a:pt x="27" y="129"/>
                    <a:pt x="25" y="129"/>
                  </a:cubicBezTo>
                  <a:cubicBezTo>
                    <a:pt x="21" y="128"/>
                    <a:pt x="26" y="132"/>
                    <a:pt x="26" y="132"/>
                  </a:cubicBezTo>
                  <a:cubicBezTo>
                    <a:pt x="26" y="134"/>
                    <a:pt x="25" y="135"/>
                    <a:pt x="27" y="135"/>
                  </a:cubicBezTo>
                  <a:cubicBezTo>
                    <a:pt x="29" y="136"/>
                    <a:pt x="29" y="137"/>
                    <a:pt x="31" y="138"/>
                  </a:cubicBezTo>
                  <a:cubicBezTo>
                    <a:pt x="33" y="138"/>
                    <a:pt x="34" y="140"/>
                    <a:pt x="36" y="141"/>
                  </a:cubicBezTo>
                  <a:cubicBezTo>
                    <a:pt x="36" y="141"/>
                    <a:pt x="37" y="142"/>
                    <a:pt x="38" y="142"/>
                  </a:cubicBezTo>
                  <a:cubicBezTo>
                    <a:pt x="39" y="142"/>
                    <a:pt x="38" y="140"/>
                    <a:pt x="40" y="140"/>
                  </a:cubicBezTo>
                  <a:cubicBezTo>
                    <a:pt x="44" y="140"/>
                    <a:pt x="46" y="147"/>
                    <a:pt x="50" y="147"/>
                  </a:cubicBezTo>
                  <a:cubicBezTo>
                    <a:pt x="52" y="147"/>
                    <a:pt x="52" y="150"/>
                    <a:pt x="54" y="150"/>
                  </a:cubicBezTo>
                  <a:cubicBezTo>
                    <a:pt x="56" y="151"/>
                    <a:pt x="57" y="153"/>
                    <a:pt x="58" y="153"/>
                  </a:cubicBezTo>
                  <a:cubicBezTo>
                    <a:pt x="60" y="151"/>
                    <a:pt x="60" y="154"/>
                    <a:pt x="62" y="154"/>
                  </a:cubicBezTo>
                  <a:cubicBezTo>
                    <a:pt x="63" y="154"/>
                    <a:pt x="63" y="153"/>
                    <a:pt x="64" y="153"/>
                  </a:cubicBezTo>
                  <a:cubicBezTo>
                    <a:pt x="65" y="153"/>
                    <a:pt x="65" y="154"/>
                    <a:pt x="66" y="155"/>
                  </a:cubicBezTo>
                  <a:cubicBezTo>
                    <a:pt x="68" y="155"/>
                    <a:pt x="70" y="155"/>
                    <a:pt x="72" y="154"/>
                  </a:cubicBezTo>
                  <a:cubicBezTo>
                    <a:pt x="75" y="153"/>
                    <a:pt x="73" y="155"/>
                    <a:pt x="74" y="156"/>
                  </a:cubicBezTo>
                  <a:cubicBezTo>
                    <a:pt x="74" y="156"/>
                    <a:pt x="76" y="153"/>
                    <a:pt x="77" y="153"/>
                  </a:cubicBezTo>
                  <a:cubicBezTo>
                    <a:pt x="78" y="152"/>
                    <a:pt x="80" y="152"/>
                    <a:pt x="81" y="153"/>
                  </a:cubicBezTo>
                  <a:cubicBezTo>
                    <a:pt x="83" y="155"/>
                    <a:pt x="85" y="153"/>
                    <a:pt x="87" y="154"/>
                  </a:cubicBezTo>
                  <a:cubicBezTo>
                    <a:pt x="89" y="155"/>
                    <a:pt x="91" y="153"/>
                    <a:pt x="92" y="151"/>
                  </a:cubicBezTo>
                  <a:cubicBezTo>
                    <a:pt x="93" y="151"/>
                    <a:pt x="93" y="150"/>
                    <a:pt x="94" y="150"/>
                  </a:cubicBezTo>
                  <a:cubicBezTo>
                    <a:pt x="95" y="149"/>
                    <a:pt x="96" y="150"/>
                    <a:pt x="97" y="149"/>
                  </a:cubicBezTo>
                  <a:cubicBezTo>
                    <a:pt x="98" y="148"/>
                    <a:pt x="99" y="146"/>
                    <a:pt x="101" y="147"/>
                  </a:cubicBezTo>
                  <a:cubicBezTo>
                    <a:pt x="103" y="148"/>
                    <a:pt x="103" y="148"/>
                    <a:pt x="106" y="146"/>
                  </a:cubicBezTo>
                  <a:cubicBezTo>
                    <a:pt x="107" y="145"/>
                    <a:pt x="109" y="148"/>
                    <a:pt x="109" y="149"/>
                  </a:cubicBezTo>
                  <a:cubicBezTo>
                    <a:pt x="108" y="151"/>
                    <a:pt x="106" y="152"/>
                    <a:pt x="108" y="152"/>
                  </a:cubicBezTo>
                  <a:cubicBezTo>
                    <a:pt x="111" y="152"/>
                    <a:pt x="111" y="152"/>
                    <a:pt x="114" y="151"/>
                  </a:cubicBezTo>
                  <a:cubicBezTo>
                    <a:pt x="115" y="151"/>
                    <a:pt x="116" y="154"/>
                    <a:pt x="116" y="155"/>
                  </a:cubicBezTo>
                  <a:cubicBezTo>
                    <a:pt x="116" y="155"/>
                    <a:pt x="116" y="157"/>
                    <a:pt x="117" y="156"/>
                  </a:cubicBezTo>
                  <a:cubicBezTo>
                    <a:pt x="117" y="156"/>
                    <a:pt x="119" y="156"/>
                    <a:pt x="119" y="157"/>
                  </a:cubicBezTo>
                  <a:cubicBezTo>
                    <a:pt x="119" y="158"/>
                    <a:pt x="117" y="159"/>
                    <a:pt x="118" y="160"/>
                  </a:cubicBezTo>
                  <a:cubicBezTo>
                    <a:pt x="119" y="162"/>
                    <a:pt x="118" y="165"/>
                    <a:pt x="117" y="166"/>
                  </a:cubicBezTo>
                  <a:cubicBezTo>
                    <a:pt x="116" y="168"/>
                    <a:pt x="114" y="169"/>
                    <a:pt x="113" y="170"/>
                  </a:cubicBezTo>
                  <a:cubicBezTo>
                    <a:pt x="113" y="171"/>
                    <a:pt x="113" y="176"/>
                    <a:pt x="112" y="175"/>
                  </a:cubicBezTo>
                  <a:cubicBezTo>
                    <a:pt x="113" y="176"/>
                    <a:pt x="119" y="173"/>
                    <a:pt x="120" y="175"/>
                  </a:cubicBezTo>
                  <a:cubicBezTo>
                    <a:pt x="120" y="175"/>
                    <a:pt x="118" y="176"/>
                    <a:pt x="119" y="178"/>
                  </a:cubicBezTo>
                  <a:cubicBezTo>
                    <a:pt x="120" y="180"/>
                    <a:pt x="123" y="180"/>
                    <a:pt x="122" y="181"/>
                  </a:cubicBezTo>
                  <a:cubicBezTo>
                    <a:pt x="122" y="182"/>
                    <a:pt x="121" y="184"/>
                    <a:pt x="121" y="185"/>
                  </a:cubicBezTo>
                  <a:cubicBezTo>
                    <a:pt x="122" y="186"/>
                    <a:pt x="125" y="185"/>
                    <a:pt x="125" y="186"/>
                  </a:cubicBezTo>
                  <a:cubicBezTo>
                    <a:pt x="125" y="186"/>
                    <a:pt x="125" y="187"/>
                    <a:pt x="125" y="187"/>
                  </a:cubicBezTo>
                  <a:cubicBezTo>
                    <a:pt x="125" y="189"/>
                    <a:pt x="126" y="188"/>
                    <a:pt x="127" y="188"/>
                  </a:cubicBezTo>
                  <a:cubicBezTo>
                    <a:pt x="128" y="188"/>
                    <a:pt x="129" y="187"/>
                    <a:pt x="130" y="188"/>
                  </a:cubicBezTo>
                  <a:cubicBezTo>
                    <a:pt x="131" y="188"/>
                    <a:pt x="132" y="189"/>
                    <a:pt x="133" y="190"/>
                  </a:cubicBezTo>
                  <a:cubicBezTo>
                    <a:pt x="135" y="191"/>
                    <a:pt x="134" y="187"/>
                    <a:pt x="134" y="186"/>
                  </a:cubicBezTo>
                  <a:cubicBezTo>
                    <a:pt x="132" y="182"/>
                    <a:pt x="134" y="184"/>
                    <a:pt x="136" y="182"/>
                  </a:cubicBezTo>
                  <a:cubicBezTo>
                    <a:pt x="138" y="181"/>
                    <a:pt x="137" y="182"/>
                    <a:pt x="139" y="183"/>
                  </a:cubicBezTo>
                  <a:cubicBezTo>
                    <a:pt x="139" y="183"/>
                    <a:pt x="141" y="182"/>
                    <a:pt x="141" y="182"/>
                  </a:cubicBezTo>
                  <a:cubicBezTo>
                    <a:pt x="141" y="183"/>
                    <a:pt x="143" y="181"/>
                    <a:pt x="143" y="182"/>
                  </a:cubicBezTo>
                  <a:cubicBezTo>
                    <a:pt x="144" y="183"/>
                    <a:pt x="144" y="184"/>
                    <a:pt x="146" y="182"/>
                  </a:cubicBezTo>
                  <a:cubicBezTo>
                    <a:pt x="147" y="181"/>
                    <a:pt x="147" y="182"/>
                    <a:pt x="148" y="181"/>
                  </a:cubicBezTo>
                  <a:cubicBezTo>
                    <a:pt x="149" y="180"/>
                    <a:pt x="149" y="178"/>
                    <a:pt x="151" y="178"/>
                  </a:cubicBezTo>
                  <a:cubicBezTo>
                    <a:pt x="152" y="178"/>
                    <a:pt x="153" y="180"/>
                    <a:pt x="155" y="180"/>
                  </a:cubicBezTo>
                  <a:cubicBezTo>
                    <a:pt x="155" y="180"/>
                    <a:pt x="159" y="181"/>
                    <a:pt x="159" y="181"/>
                  </a:cubicBezTo>
                  <a:cubicBezTo>
                    <a:pt x="159" y="182"/>
                    <a:pt x="157" y="183"/>
                    <a:pt x="157" y="184"/>
                  </a:cubicBezTo>
                  <a:cubicBezTo>
                    <a:pt x="158" y="185"/>
                    <a:pt x="160" y="186"/>
                    <a:pt x="161" y="187"/>
                  </a:cubicBezTo>
                  <a:cubicBezTo>
                    <a:pt x="163" y="188"/>
                    <a:pt x="167" y="189"/>
                    <a:pt x="168" y="186"/>
                  </a:cubicBezTo>
                  <a:cubicBezTo>
                    <a:pt x="168" y="186"/>
                    <a:pt x="170" y="188"/>
                    <a:pt x="170" y="188"/>
                  </a:cubicBezTo>
                  <a:cubicBezTo>
                    <a:pt x="171" y="189"/>
                    <a:pt x="172" y="187"/>
                    <a:pt x="174" y="188"/>
                  </a:cubicBezTo>
                  <a:cubicBezTo>
                    <a:pt x="175" y="189"/>
                    <a:pt x="173" y="190"/>
                    <a:pt x="173" y="191"/>
                  </a:cubicBezTo>
                  <a:cubicBezTo>
                    <a:pt x="173" y="192"/>
                    <a:pt x="175" y="194"/>
                    <a:pt x="175" y="195"/>
                  </a:cubicBezTo>
                  <a:cubicBezTo>
                    <a:pt x="176" y="195"/>
                    <a:pt x="177" y="194"/>
                    <a:pt x="178" y="194"/>
                  </a:cubicBezTo>
                  <a:cubicBezTo>
                    <a:pt x="178" y="193"/>
                    <a:pt x="175" y="192"/>
                    <a:pt x="176" y="191"/>
                  </a:cubicBezTo>
                  <a:cubicBezTo>
                    <a:pt x="178" y="188"/>
                    <a:pt x="180" y="188"/>
                    <a:pt x="183" y="187"/>
                  </a:cubicBezTo>
                  <a:cubicBezTo>
                    <a:pt x="185" y="186"/>
                    <a:pt x="187" y="186"/>
                    <a:pt x="189" y="186"/>
                  </a:cubicBezTo>
                  <a:cubicBezTo>
                    <a:pt x="190" y="186"/>
                    <a:pt x="190" y="184"/>
                    <a:pt x="191" y="184"/>
                  </a:cubicBezTo>
                  <a:cubicBezTo>
                    <a:pt x="193" y="184"/>
                    <a:pt x="192" y="183"/>
                    <a:pt x="192" y="182"/>
                  </a:cubicBezTo>
                  <a:cubicBezTo>
                    <a:pt x="192" y="183"/>
                    <a:pt x="196" y="182"/>
                    <a:pt x="196" y="182"/>
                  </a:cubicBezTo>
                  <a:cubicBezTo>
                    <a:pt x="198" y="181"/>
                    <a:pt x="200" y="182"/>
                    <a:pt x="202" y="182"/>
                  </a:cubicBezTo>
                  <a:cubicBezTo>
                    <a:pt x="204" y="182"/>
                    <a:pt x="205" y="181"/>
                    <a:pt x="207" y="180"/>
                  </a:cubicBezTo>
                  <a:cubicBezTo>
                    <a:pt x="208" y="180"/>
                    <a:pt x="208" y="177"/>
                    <a:pt x="209" y="177"/>
                  </a:cubicBezTo>
                  <a:cubicBezTo>
                    <a:pt x="211" y="177"/>
                    <a:pt x="212" y="176"/>
                    <a:pt x="213" y="175"/>
                  </a:cubicBezTo>
                  <a:cubicBezTo>
                    <a:pt x="214" y="175"/>
                    <a:pt x="215" y="174"/>
                    <a:pt x="215" y="173"/>
                  </a:cubicBezTo>
                  <a:cubicBezTo>
                    <a:pt x="214" y="173"/>
                    <a:pt x="218" y="172"/>
                    <a:pt x="218" y="172"/>
                  </a:cubicBezTo>
                  <a:cubicBezTo>
                    <a:pt x="219" y="171"/>
                    <a:pt x="220" y="169"/>
                    <a:pt x="221" y="168"/>
                  </a:cubicBezTo>
                  <a:cubicBezTo>
                    <a:pt x="222" y="167"/>
                    <a:pt x="222" y="167"/>
                    <a:pt x="222" y="166"/>
                  </a:cubicBezTo>
                  <a:cubicBezTo>
                    <a:pt x="223" y="164"/>
                    <a:pt x="221" y="165"/>
                    <a:pt x="221" y="164"/>
                  </a:cubicBezTo>
                  <a:cubicBezTo>
                    <a:pt x="221" y="164"/>
                    <a:pt x="226" y="164"/>
                    <a:pt x="223" y="162"/>
                  </a:cubicBezTo>
                  <a:cubicBezTo>
                    <a:pt x="222" y="161"/>
                    <a:pt x="223" y="161"/>
                    <a:pt x="224" y="161"/>
                  </a:cubicBezTo>
                  <a:cubicBezTo>
                    <a:pt x="225" y="161"/>
                    <a:pt x="225" y="160"/>
                    <a:pt x="226" y="159"/>
                  </a:cubicBezTo>
                  <a:cubicBezTo>
                    <a:pt x="227" y="158"/>
                    <a:pt x="227" y="157"/>
                    <a:pt x="228" y="156"/>
                  </a:cubicBezTo>
                  <a:cubicBezTo>
                    <a:pt x="228" y="156"/>
                    <a:pt x="228" y="154"/>
                    <a:pt x="228" y="154"/>
                  </a:cubicBezTo>
                  <a:cubicBezTo>
                    <a:pt x="229" y="153"/>
                    <a:pt x="230" y="153"/>
                    <a:pt x="231" y="152"/>
                  </a:cubicBezTo>
                  <a:cubicBezTo>
                    <a:pt x="232" y="151"/>
                    <a:pt x="231" y="150"/>
                    <a:pt x="231" y="150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33" y="149"/>
                    <a:pt x="232" y="147"/>
                    <a:pt x="232" y="147"/>
                  </a:cubicBezTo>
                  <a:cubicBezTo>
                    <a:pt x="232" y="147"/>
                    <a:pt x="234" y="148"/>
                    <a:pt x="234" y="147"/>
                  </a:cubicBezTo>
                  <a:cubicBezTo>
                    <a:pt x="236" y="146"/>
                    <a:pt x="234" y="146"/>
                    <a:pt x="233" y="145"/>
                  </a:cubicBezTo>
                  <a:cubicBezTo>
                    <a:pt x="233" y="145"/>
                    <a:pt x="236" y="143"/>
                    <a:pt x="236" y="143"/>
                  </a:cubicBezTo>
                  <a:cubicBezTo>
                    <a:pt x="235" y="145"/>
                    <a:pt x="232" y="142"/>
                    <a:pt x="231" y="141"/>
                  </a:cubicBezTo>
                  <a:cubicBezTo>
                    <a:pt x="231" y="141"/>
                    <a:pt x="230" y="142"/>
                    <a:pt x="229" y="142"/>
                  </a:cubicBezTo>
                  <a:cubicBezTo>
                    <a:pt x="228" y="143"/>
                    <a:pt x="227" y="141"/>
                    <a:pt x="226" y="142"/>
                  </a:cubicBezTo>
                  <a:cubicBezTo>
                    <a:pt x="228" y="141"/>
                    <a:pt x="230" y="140"/>
                    <a:pt x="231" y="139"/>
                  </a:cubicBezTo>
                  <a:cubicBezTo>
                    <a:pt x="232" y="138"/>
                    <a:pt x="235" y="138"/>
                    <a:pt x="233" y="136"/>
                  </a:cubicBezTo>
                  <a:cubicBezTo>
                    <a:pt x="231" y="135"/>
                    <a:pt x="230" y="134"/>
                    <a:pt x="228" y="132"/>
                  </a:cubicBezTo>
                  <a:cubicBezTo>
                    <a:pt x="228" y="131"/>
                    <a:pt x="223" y="133"/>
                    <a:pt x="223" y="130"/>
                  </a:cubicBezTo>
                  <a:cubicBezTo>
                    <a:pt x="223" y="132"/>
                    <a:pt x="228" y="132"/>
                    <a:pt x="229" y="132"/>
                  </a:cubicBezTo>
                  <a:cubicBezTo>
                    <a:pt x="230" y="132"/>
                    <a:pt x="233" y="135"/>
                    <a:pt x="234" y="133"/>
                  </a:cubicBezTo>
                  <a:cubicBezTo>
                    <a:pt x="235" y="131"/>
                    <a:pt x="229" y="129"/>
                    <a:pt x="229" y="127"/>
                  </a:cubicBezTo>
                  <a:cubicBezTo>
                    <a:pt x="228" y="125"/>
                    <a:pt x="228" y="121"/>
                    <a:pt x="226" y="120"/>
                  </a:cubicBezTo>
                  <a:cubicBezTo>
                    <a:pt x="225" y="118"/>
                    <a:pt x="219" y="118"/>
                    <a:pt x="221" y="115"/>
                  </a:cubicBezTo>
                  <a:cubicBezTo>
                    <a:pt x="222" y="113"/>
                    <a:pt x="223" y="112"/>
                    <a:pt x="224" y="111"/>
                  </a:cubicBezTo>
                  <a:cubicBezTo>
                    <a:pt x="226" y="109"/>
                    <a:pt x="224" y="110"/>
                    <a:pt x="225" y="109"/>
                  </a:cubicBezTo>
                  <a:cubicBezTo>
                    <a:pt x="225" y="108"/>
                    <a:pt x="228" y="109"/>
                    <a:pt x="228" y="109"/>
                  </a:cubicBezTo>
                  <a:cubicBezTo>
                    <a:pt x="229" y="108"/>
                    <a:pt x="227" y="107"/>
                    <a:pt x="229" y="106"/>
                  </a:cubicBezTo>
                  <a:cubicBezTo>
                    <a:pt x="231" y="106"/>
                    <a:pt x="232" y="105"/>
                    <a:pt x="233" y="104"/>
                  </a:cubicBezTo>
                  <a:cubicBezTo>
                    <a:pt x="234" y="104"/>
                    <a:pt x="235" y="104"/>
                    <a:pt x="235" y="104"/>
                  </a:cubicBezTo>
                  <a:cubicBezTo>
                    <a:pt x="236" y="104"/>
                    <a:pt x="235" y="105"/>
                    <a:pt x="236" y="105"/>
                  </a:cubicBezTo>
                  <a:cubicBezTo>
                    <a:pt x="237" y="106"/>
                    <a:pt x="238" y="103"/>
                    <a:pt x="238" y="102"/>
                  </a:cubicBezTo>
                  <a:cubicBezTo>
                    <a:pt x="236" y="100"/>
                    <a:pt x="234" y="101"/>
                    <a:pt x="233" y="101"/>
                  </a:cubicBezTo>
                  <a:cubicBezTo>
                    <a:pt x="231" y="101"/>
                    <a:pt x="230" y="99"/>
                    <a:pt x="228" y="100"/>
                  </a:cubicBezTo>
                  <a:cubicBezTo>
                    <a:pt x="227" y="100"/>
                    <a:pt x="226" y="102"/>
                    <a:pt x="224" y="102"/>
                  </a:cubicBezTo>
                  <a:cubicBezTo>
                    <a:pt x="223" y="103"/>
                    <a:pt x="221" y="103"/>
                    <a:pt x="220" y="102"/>
                  </a:cubicBezTo>
                  <a:cubicBezTo>
                    <a:pt x="219" y="101"/>
                    <a:pt x="221" y="99"/>
                    <a:pt x="220" y="98"/>
                  </a:cubicBezTo>
                  <a:cubicBezTo>
                    <a:pt x="218" y="97"/>
                    <a:pt x="210" y="97"/>
                    <a:pt x="213" y="92"/>
                  </a:cubicBezTo>
                  <a:cubicBezTo>
                    <a:pt x="214" y="91"/>
                    <a:pt x="215" y="92"/>
                    <a:pt x="217" y="92"/>
                  </a:cubicBezTo>
                  <a:cubicBezTo>
                    <a:pt x="218" y="92"/>
                    <a:pt x="220" y="91"/>
                    <a:pt x="221" y="90"/>
                  </a:cubicBezTo>
                  <a:cubicBezTo>
                    <a:pt x="223" y="87"/>
                    <a:pt x="226" y="85"/>
                    <a:pt x="229" y="83"/>
                  </a:cubicBezTo>
                  <a:cubicBezTo>
                    <a:pt x="230" y="81"/>
                    <a:pt x="231" y="81"/>
                    <a:pt x="233" y="81"/>
                  </a:cubicBezTo>
                  <a:cubicBezTo>
                    <a:pt x="233" y="82"/>
                    <a:pt x="236" y="82"/>
                    <a:pt x="236" y="83"/>
                  </a:cubicBezTo>
                  <a:cubicBezTo>
                    <a:pt x="235" y="84"/>
                    <a:pt x="235" y="86"/>
                    <a:pt x="234" y="87"/>
                  </a:cubicBezTo>
                  <a:cubicBezTo>
                    <a:pt x="233" y="87"/>
                    <a:pt x="231" y="88"/>
                    <a:pt x="231" y="89"/>
                  </a:cubicBezTo>
                  <a:cubicBezTo>
                    <a:pt x="231" y="90"/>
                    <a:pt x="234" y="90"/>
                    <a:pt x="234" y="90"/>
                  </a:cubicBezTo>
                  <a:cubicBezTo>
                    <a:pt x="234" y="90"/>
                    <a:pt x="230" y="93"/>
                    <a:pt x="231" y="93"/>
                  </a:cubicBezTo>
                  <a:cubicBezTo>
                    <a:pt x="232" y="94"/>
                    <a:pt x="237" y="89"/>
                    <a:pt x="238" y="89"/>
                  </a:cubicBezTo>
                  <a:cubicBezTo>
                    <a:pt x="240" y="88"/>
                    <a:pt x="242" y="87"/>
                    <a:pt x="244" y="87"/>
                  </a:cubicBezTo>
                  <a:cubicBezTo>
                    <a:pt x="246" y="87"/>
                    <a:pt x="246" y="87"/>
                    <a:pt x="247" y="85"/>
                  </a:cubicBezTo>
                  <a:cubicBezTo>
                    <a:pt x="249" y="84"/>
                    <a:pt x="252" y="83"/>
                    <a:pt x="254" y="81"/>
                  </a:cubicBezTo>
                  <a:cubicBezTo>
                    <a:pt x="255" y="80"/>
                    <a:pt x="257" y="77"/>
                    <a:pt x="259" y="77"/>
                  </a:cubicBezTo>
                  <a:cubicBezTo>
                    <a:pt x="260" y="76"/>
                    <a:pt x="266" y="80"/>
                    <a:pt x="266" y="77"/>
                  </a:cubicBezTo>
                  <a:cubicBezTo>
                    <a:pt x="266" y="76"/>
                    <a:pt x="265" y="75"/>
                    <a:pt x="266" y="74"/>
                  </a:cubicBezTo>
                  <a:cubicBezTo>
                    <a:pt x="267" y="74"/>
                    <a:pt x="268" y="74"/>
                    <a:pt x="269" y="74"/>
                  </a:cubicBezTo>
                  <a:cubicBezTo>
                    <a:pt x="271" y="74"/>
                    <a:pt x="270" y="73"/>
                    <a:pt x="271" y="72"/>
                  </a:cubicBezTo>
                  <a:cubicBezTo>
                    <a:pt x="273" y="71"/>
                    <a:pt x="274" y="72"/>
                    <a:pt x="274" y="70"/>
                  </a:cubicBezTo>
                  <a:cubicBezTo>
                    <a:pt x="274" y="67"/>
                    <a:pt x="277" y="70"/>
                    <a:pt x="278" y="71"/>
                  </a:cubicBezTo>
                  <a:cubicBezTo>
                    <a:pt x="278" y="69"/>
                    <a:pt x="281" y="69"/>
                    <a:pt x="281" y="67"/>
                  </a:cubicBezTo>
                  <a:cubicBezTo>
                    <a:pt x="281" y="65"/>
                    <a:pt x="282" y="62"/>
                    <a:pt x="281" y="60"/>
                  </a:cubicBezTo>
                  <a:cubicBezTo>
                    <a:pt x="279" y="57"/>
                    <a:pt x="280" y="58"/>
                    <a:pt x="282" y="56"/>
                  </a:cubicBezTo>
                  <a:cubicBezTo>
                    <a:pt x="284" y="55"/>
                    <a:pt x="285" y="54"/>
                    <a:pt x="287" y="55"/>
                  </a:cubicBezTo>
                  <a:cubicBezTo>
                    <a:pt x="290" y="56"/>
                    <a:pt x="290" y="56"/>
                    <a:pt x="291" y="53"/>
                  </a:cubicBezTo>
                  <a:cubicBezTo>
                    <a:pt x="292" y="51"/>
                    <a:pt x="294" y="50"/>
                    <a:pt x="295" y="47"/>
                  </a:cubicBezTo>
                  <a:cubicBezTo>
                    <a:pt x="295" y="45"/>
                    <a:pt x="296" y="43"/>
                    <a:pt x="298" y="41"/>
                  </a:cubicBezTo>
                  <a:cubicBezTo>
                    <a:pt x="300" y="39"/>
                    <a:pt x="298" y="39"/>
                    <a:pt x="298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9" name="Freeform 716">
              <a:extLst>
                <a:ext uri="{FF2B5EF4-FFF2-40B4-BE49-F238E27FC236}">
                  <a16:creationId xmlns:a16="http://schemas.microsoft.com/office/drawing/2014/main" id="{EF7C235E-42C6-CA4F-AB46-7E3E45641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5359370"/>
              <a:ext cx="1254180" cy="577041"/>
            </a:xfrm>
            <a:custGeom>
              <a:avLst/>
              <a:gdLst>
                <a:gd name="T0" fmla="*/ 0 w 157"/>
                <a:gd name="T1" fmla="*/ 19 h 68"/>
                <a:gd name="T2" fmla="*/ 7 w 157"/>
                <a:gd name="T3" fmla="*/ 26 h 68"/>
                <a:gd name="T4" fmla="*/ 12 w 157"/>
                <a:gd name="T5" fmla="*/ 29 h 68"/>
                <a:gd name="T6" fmla="*/ 15 w 157"/>
                <a:gd name="T7" fmla="*/ 36 h 68"/>
                <a:gd name="T8" fmla="*/ 15 w 157"/>
                <a:gd name="T9" fmla="*/ 38 h 68"/>
                <a:gd name="T10" fmla="*/ 15 w 157"/>
                <a:gd name="T11" fmla="*/ 40 h 68"/>
                <a:gd name="T12" fmla="*/ 16 w 157"/>
                <a:gd name="T13" fmla="*/ 45 h 68"/>
                <a:gd name="T14" fmla="*/ 28 w 157"/>
                <a:gd name="T15" fmla="*/ 47 h 68"/>
                <a:gd name="T16" fmla="*/ 36 w 157"/>
                <a:gd name="T17" fmla="*/ 54 h 68"/>
                <a:gd name="T18" fmla="*/ 39 w 157"/>
                <a:gd name="T19" fmla="*/ 59 h 68"/>
                <a:gd name="T20" fmla="*/ 44 w 157"/>
                <a:gd name="T21" fmla="*/ 60 h 68"/>
                <a:gd name="T22" fmla="*/ 56 w 157"/>
                <a:gd name="T23" fmla="*/ 60 h 68"/>
                <a:gd name="T24" fmla="*/ 64 w 157"/>
                <a:gd name="T25" fmla="*/ 61 h 68"/>
                <a:gd name="T26" fmla="*/ 69 w 157"/>
                <a:gd name="T27" fmla="*/ 64 h 68"/>
                <a:gd name="T28" fmla="*/ 76 w 157"/>
                <a:gd name="T29" fmla="*/ 66 h 68"/>
                <a:gd name="T30" fmla="*/ 81 w 157"/>
                <a:gd name="T31" fmla="*/ 67 h 68"/>
                <a:gd name="T32" fmla="*/ 93 w 157"/>
                <a:gd name="T33" fmla="*/ 62 h 68"/>
                <a:gd name="T34" fmla="*/ 106 w 157"/>
                <a:gd name="T35" fmla="*/ 61 h 68"/>
                <a:gd name="T36" fmla="*/ 113 w 157"/>
                <a:gd name="T37" fmla="*/ 55 h 68"/>
                <a:gd name="T38" fmla="*/ 114 w 157"/>
                <a:gd name="T39" fmla="*/ 51 h 68"/>
                <a:gd name="T40" fmla="*/ 115 w 157"/>
                <a:gd name="T41" fmla="*/ 47 h 68"/>
                <a:gd name="T42" fmla="*/ 126 w 157"/>
                <a:gd name="T43" fmla="*/ 46 h 68"/>
                <a:gd name="T44" fmla="*/ 130 w 157"/>
                <a:gd name="T45" fmla="*/ 44 h 68"/>
                <a:gd name="T46" fmla="*/ 137 w 157"/>
                <a:gd name="T47" fmla="*/ 42 h 68"/>
                <a:gd name="T48" fmla="*/ 139 w 157"/>
                <a:gd name="T49" fmla="*/ 38 h 68"/>
                <a:gd name="T50" fmla="*/ 143 w 157"/>
                <a:gd name="T51" fmla="*/ 37 h 68"/>
                <a:gd name="T52" fmla="*/ 154 w 157"/>
                <a:gd name="T53" fmla="*/ 36 h 68"/>
                <a:gd name="T54" fmla="*/ 150 w 157"/>
                <a:gd name="T55" fmla="*/ 29 h 68"/>
                <a:gd name="T56" fmla="*/ 145 w 157"/>
                <a:gd name="T57" fmla="*/ 28 h 68"/>
                <a:gd name="T58" fmla="*/ 141 w 157"/>
                <a:gd name="T59" fmla="*/ 29 h 68"/>
                <a:gd name="T60" fmla="*/ 136 w 157"/>
                <a:gd name="T61" fmla="*/ 28 h 68"/>
                <a:gd name="T62" fmla="*/ 134 w 157"/>
                <a:gd name="T63" fmla="*/ 27 h 68"/>
                <a:gd name="T64" fmla="*/ 137 w 157"/>
                <a:gd name="T65" fmla="*/ 19 h 68"/>
                <a:gd name="T66" fmla="*/ 137 w 157"/>
                <a:gd name="T67" fmla="*/ 14 h 68"/>
                <a:gd name="T68" fmla="*/ 131 w 157"/>
                <a:gd name="T69" fmla="*/ 14 h 68"/>
                <a:gd name="T70" fmla="*/ 124 w 157"/>
                <a:gd name="T71" fmla="*/ 15 h 68"/>
                <a:gd name="T72" fmla="*/ 114 w 157"/>
                <a:gd name="T73" fmla="*/ 19 h 68"/>
                <a:gd name="T74" fmla="*/ 103 w 157"/>
                <a:gd name="T75" fmla="*/ 19 h 68"/>
                <a:gd name="T76" fmla="*/ 98 w 157"/>
                <a:gd name="T77" fmla="*/ 17 h 68"/>
                <a:gd name="T78" fmla="*/ 94 w 157"/>
                <a:gd name="T79" fmla="*/ 15 h 68"/>
                <a:gd name="T80" fmla="*/ 83 w 157"/>
                <a:gd name="T81" fmla="*/ 11 h 68"/>
                <a:gd name="T82" fmla="*/ 77 w 157"/>
                <a:gd name="T83" fmla="*/ 13 h 68"/>
                <a:gd name="T84" fmla="*/ 71 w 157"/>
                <a:gd name="T85" fmla="*/ 12 h 68"/>
                <a:gd name="T86" fmla="*/ 68 w 157"/>
                <a:gd name="T87" fmla="*/ 8 h 68"/>
                <a:gd name="T88" fmla="*/ 64 w 157"/>
                <a:gd name="T89" fmla="*/ 5 h 68"/>
                <a:gd name="T90" fmla="*/ 58 w 157"/>
                <a:gd name="T91" fmla="*/ 3 h 68"/>
                <a:gd name="T92" fmla="*/ 52 w 157"/>
                <a:gd name="T93" fmla="*/ 1 h 68"/>
                <a:gd name="T94" fmla="*/ 45 w 157"/>
                <a:gd name="T95" fmla="*/ 7 h 68"/>
                <a:gd name="T96" fmla="*/ 47 w 157"/>
                <a:gd name="T97" fmla="*/ 13 h 68"/>
                <a:gd name="T98" fmla="*/ 41 w 157"/>
                <a:gd name="T99" fmla="*/ 15 h 68"/>
                <a:gd name="T100" fmla="*/ 37 w 157"/>
                <a:gd name="T101" fmla="*/ 14 h 68"/>
                <a:gd name="T102" fmla="*/ 34 w 157"/>
                <a:gd name="T103" fmla="*/ 14 h 68"/>
                <a:gd name="T104" fmla="*/ 28 w 157"/>
                <a:gd name="T105" fmla="*/ 10 h 68"/>
                <a:gd name="T106" fmla="*/ 21 w 157"/>
                <a:gd name="T107" fmla="*/ 9 h 68"/>
                <a:gd name="T108" fmla="*/ 13 w 157"/>
                <a:gd name="T109" fmla="*/ 13 h 68"/>
                <a:gd name="T110" fmla="*/ 7 w 157"/>
                <a:gd name="T111" fmla="*/ 17 h 68"/>
                <a:gd name="T112" fmla="*/ 0 w 157"/>
                <a:gd name="T113" fmla="*/ 1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7" h="68">
                  <a:moveTo>
                    <a:pt x="0" y="19"/>
                  </a:moveTo>
                  <a:cubicBezTo>
                    <a:pt x="1" y="23"/>
                    <a:pt x="3" y="25"/>
                    <a:pt x="7" y="26"/>
                  </a:cubicBezTo>
                  <a:cubicBezTo>
                    <a:pt x="9" y="27"/>
                    <a:pt x="10" y="28"/>
                    <a:pt x="12" y="29"/>
                  </a:cubicBezTo>
                  <a:cubicBezTo>
                    <a:pt x="13" y="31"/>
                    <a:pt x="14" y="34"/>
                    <a:pt x="15" y="36"/>
                  </a:cubicBezTo>
                  <a:cubicBezTo>
                    <a:pt x="16" y="37"/>
                    <a:pt x="15" y="37"/>
                    <a:pt x="15" y="38"/>
                  </a:cubicBezTo>
                  <a:cubicBezTo>
                    <a:pt x="14" y="38"/>
                    <a:pt x="15" y="39"/>
                    <a:pt x="15" y="40"/>
                  </a:cubicBezTo>
                  <a:cubicBezTo>
                    <a:pt x="14" y="43"/>
                    <a:pt x="13" y="43"/>
                    <a:pt x="16" y="45"/>
                  </a:cubicBezTo>
                  <a:cubicBezTo>
                    <a:pt x="20" y="46"/>
                    <a:pt x="24" y="45"/>
                    <a:pt x="28" y="47"/>
                  </a:cubicBezTo>
                  <a:cubicBezTo>
                    <a:pt x="30" y="49"/>
                    <a:pt x="34" y="52"/>
                    <a:pt x="36" y="54"/>
                  </a:cubicBezTo>
                  <a:cubicBezTo>
                    <a:pt x="37" y="55"/>
                    <a:pt x="38" y="57"/>
                    <a:pt x="39" y="59"/>
                  </a:cubicBezTo>
                  <a:cubicBezTo>
                    <a:pt x="40" y="61"/>
                    <a:pt x="43" y="60"/>
                    <a:pt x="44" y="60"/>
                  </a:cubicBezTo>
                  <a:cubicBezTo>
                    <a:pt x="48" y="60"/>
                    <a:pt x="52" y="60"/>
                    <a:pt x="56" y="60"/>
                  </a:cubicBezTo>
                  <a:cubicBezTo>
                    <a:pt x="58" y="60"/>
                    <a:pt x="62" y="60"/>
                    <a:pt x="64" y="61"/>
                  </a:cubicBezTo>
                  <a:cubicBezTo>
                    <a:pt x="66" y="62"/>
                    <a:pt x="67" y="64"/>
                    <a:pt x="69" y="64"/>
                  </a:cubicBezTo>
                  <a:cubicBezTo>
                    <a:pt x="71" y="65"/>
                    <a:pt x="74" y="66"/>
                    <a:pt x="76" y="66"/>
                  </a:cubicBezTo>
                  <a:cubicBezTo>
                    <a:pt x="78" y="65"/>
                    <a:pt x="80" y="68"/>
                    <a:pt x="81" y="67"/>
                  </a:cubicBezTo>
                  <a:cubicBezTo>
                    <a:pt x="85" y="65"/>
                    <a:pt x="88" y="63"/>
                    <a:pt x="93" y="62"/>
                  </a:cubicBezTo>
                  <a:cubicBezTo>
                    <a:pt x="97" y="62"/>
                    <a:pt x="103" y="63"/>
                    <a:pt x="106" y="61"/>
                  </a:cubicBezTo>
                  <a:cubicBezTo>
                    <a:pt x="109" y="59"/>
                    <a:pt x="110" y="56"/>
                    <a:pt x="113" y="55"/>
                  </a:cubicBezTo>
                  <a:cubicBezTo>
                    <a:pt x="116" y="54"/>
                    <a:pt x="116" y="53"/>
                    <a:pt x="114" y="51"/>
                  </a:cubicBezTo>
                  <a:cubicBezTo>
                    <a:pt x="113" y="50"/>
                    <a:pt x="113" y="48"/>
                    <a:pt x="115" y="47"/>
                  </a:cubicBezTo>
                  <a:cubicBezTo>
                    <a:pt x="118" y="44"/>
                    <a:pt x="122" y="50"/>
                    <a:pt x="126" y="46"/>
                  </a:cubicBezTo>
                  <a:cubicBezTo>
                    <a:pt x="127" y="45"/>
                    <a:pt x="128" y="44"/>
                    <a:pt x="130" y="44"/>
                  </a:cubicBezTo>
                  <a:cubicBezTo>
                    <a:pt x="133" y="43"/>
                    <a:pt x="134" y="44"/>
                    <a:pt x="137" y="42"/>
                  </a:cubicBezTo>
                  <a:cubicBezTo>
                    <a:pt x="138" y="41"/>
                    <a:pt x="138" y="38"/>
                    <a:pt x="139" y="38"/>
                  </a:cubicBezTo>
                  <a:cubicBezTo>
                    <a:pt x="141" y="37"/>
                    <a:pt x="142" y="37"/>
                    <a:pt x="143" y="37"/>
                  </a:cubicBezTo>
                  <a:cubicBezTo>
                    <a:pt x="147" y="36"/>
                    <a:pt x="150" y="35"/>
                    <a:pt x="154" y="36"/>
                  </a:cubicBezTo>
                  <a:cubicBezTo>
                    <a:pt x="157" y="36"/>
                    <a:pt x="151" y="29"/>
                    <a:pt x="150" y="29"/>
                  </a:cubicBezTo>
                  <a:cubicBezTo>
                    <a:pt x="149" y="28"/>
                    <a:pt x="147" y="27"/>
                    <a:pt x="145" y="28"/>
                  </a:cubicBezTo>
                  <a:cubicBezTo>
                    <a:pt x="143" y="28"/>
                    <a:pt x="143" y="30"/>
                    <a:pt x="141" y="29"/>
                  </a:cubicBezTo>
                  <a:cubicBezTo>
                    <a:pt x="140" y="28"/>
                    <a:pt x="137" y="27"/>
                    <a:pt x="136" y="28"/>
                  </a:cubicBezTo>
                  <a:cubicBezTo>
                    <a:pt x="135" y="30"/>
                    <a:pt x="134" y="29"/>
                    <a:pt x="134" y="27"/>
                  </a:cubicBezTo>
                  <a:cubicBezTo>
                    <a:pt x="134" y="25"/>
                    <a:pt x="137" y="21"/>
                    <a:pt x="137" y="19"/>
                  </a:cubicBezTo>
                  <a:cubicBezTo>
                    <a:pt x="138" y="17"/>
                    <a:pt x="141" y="14"/>
                    <a:pt x="137" y="14"/>
                  </a:cubicBezTo>
                  <a:cubicBezTo>
                    <a:pt x="134" y="14"/>
                    <a:pt x="134" y="15"/>
                    <a:pt x="131" y="14"/>
                  </a:cubicBezTo>
                  <a:cubicBezTo>
                    <a:pt x="128" y="13"/>
                    <a:pt x="127" y="13"/>
                    <a:pt x="124" y="15"/>
                  </a:cubicBezTo>
                  <a:cubicBezTo>
                    <a:pt x="121" y="17"/>
                    <a:pt x="117" y="18"/>
                    <a:pt x="114" y="19"/>
                  </a:cubicBezTo>
                  <a:cubicBezTo>
                    <a:pt x="109" y="20"/>
                    <a:pt x="107" y="19"/>
                    <a:pt x="103" y="19"/>
                  </a:cubicBezTo>
                  <a:cubicBezTo>
                    <a:pt x="101" y="18"/>
                    <a:pt x="100" y="18"/>
                    <a:pt x="98" y="17"/>
                  </a:cubicBezTo>
                  <a:cubicBezTo>
                    <a:pt x="97" y="17"/>
                    <a:pt x="96" y="15"/>
                    <a:pt x="94" y="15"/>
                  </a:cubicBezTo>
                  <a:cubicBezTo>
                    <a:pt x="90" y="14"/>
                    <a:pt x="88" y="12"/>
                    <a:pt x="83" y="11"/>
                  </a:cubicBezTo>
                  <a:cubicBezTo>
                    <a:pt x="81" y="11"/>
                    <a:pt x="79" y="12"/>
                    <a:pt x="77" y="13"/>
                  </a:cubicBezTo>
                  <a:cubicBezTo>
                    <a:pt x="75" y="14"/>
                    <a:pt x="73" y="13"/>
                    <a:pt x="71" y="12"/>
                  </a:cubicBezTo>
                  <a:cubicBezTo>
                    <a:pt x="69" y="11"/>
                    <a:pt x="68" y="11"/>
                    <a:pt x="68" y="8"/>
                  </a:cubicBezTo>
                  <a:cubicBezTo>
                    <a:pt x="67" y="6"/>
                    <a:pt x="67" y="6"/>
                    <a:pt x="64" y="5"/>
                  </a:cubicBezTo>
                  <a:cubicBezTo>
                    <a:pt x="62" y="4"/>
                    <a:pt x="60" y="3"/>
                    <a:pt x="58" y="3"/>
                  </a:cubicBezTo>
                  <a:cubicBezTo>
                    <a:pt x="56" y="3"/>
                    <a:pt x="53" y="0"/>
                    <a:pt x="52" y="1"/>
                  </a:cubicBezTo>
                  <a:cubicBezTo>
                    <a:pt x="50" y="1"/>
                    <a:pt x="46" y="5"/>
                    <a:pt x="45" y="7"/>
                  </a:cubicBezTo>
                  <a:cubicBezTo>
                    <a:pt x="45" y="9"/>
                    <a:pt x="48" y="11"/>
                    <a:pt x="47" y="13"/>
                  </a:cubicBezTo>
                  <a:cubicBezTo>
                    <a:pt x="46" y="15"/>
                    <a:pt x="43" y="17"/>
                    <a:pt x="41" y="15"/>
                  </a:cubicBezTo>
                  <a:cubicBezTo>
                    <a:pt x="39" y="15"/>
                    <a:pt x="38" y="14"/>
                    <a:pt x="37" y="14"/>
                  </a:cubicBezTo>
                  <a:cubicBezTo>
                    <a:pt x="36" y="14"/>
                    <a:pt x="35" y="14"/>
                    <a:pt x="34" y="14"/>
                  </a:cubicBezTo>
                  <a:cubicBezTo>
                    <a:pt x="31" y="13"/>
                    <a:pt x="31" y="11"/>
                    <a:pt x="28" y="10"/>
                  </a:cubicBezTo>
                  <a:cubicBezTo>
                    <a:pt x="26" y="9"/>
                    <a:pt x="23" y="8"/>
                    <a:pt x="21" y="9"/>
                  </a:cubicBezTo>
                  <a:cubicBezTo>
                    <a:pt x="18" y="10"/>
                    <a:pt x="16" y="12"/>
                    <a:pt x="13" y="13"/>
                  </a:cubicBezTo>
                  <a:cubicBezTo>
                    <a:pt x="11" y="14"/>
                    <a:pt x="9" y="16"/>
                    <a:pt x="7" y="17"/>
                  </a:cubicBezTo>
                  <a:cubicBezTo>
                    <a:pt x="4" y="17"/>
                    <a:pt x="2" y="19"/>
                    <a:pt x="0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0" name="Freeform 717">
              <a:extLst>
                <a:ext uri="{FF2B5EF4-FFF2-40B4-BE49-F238E27FC236}">
                  <a16:creationId xmlns:a16="http://schemas.microsoft.com/office/drawing/2014/main" id="{08328227-148D-0D40-8D23-9DA90EF62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4251448"/>
              <a:ext cx="501671" cy="914615"/>
            </a:xfrm>
            <a:custGeom>
              <a:avLst/>
              <a:gdLst>
                <a:gd name="T0" fmla="*/ 61 w 63"/>
                <a:gd name="T1" fmla="*/ 25 h 108"/>
                <a:gd name="T2" fmla="*/ 61 w 63"/>
                <a:gd name="T3" fmla="*/ 20 h 108"/>
                <a:gd name="T4" fmla="*/ 61 w 63"/>
                <a:gd name="T5" fmla="*/ 16 h 108"/>
                <a:gd name="T6" fmla="*/ 60 w 63"/>
                <a:gd name="T7" fmla="*/ 13 h 108"/>
                <a:gd name="T8" fmla="*/ 60 w 63"/>
                <a:gd name="T9" fmla="*/ 11 h 108"/>
                <a:gd name="T10" fmla="*/ 57 w 63"/>
                <a:gd name="T11" fmla="*/ 7 h 108"/>
                <a:gd name="T12" fmla="*/ 51 w 63"/>
                <a:gd name="T13" fmla="*/ 5 h 108"/>
                <a:gd name="T14" fmla="*/ 44 w 63"/>
                <a:gd name="T15" fmla="*/ 1 h 108"/>
                <a:gd name="T16" fmla="*/ 44 w 63"/>
                <a:gd name="T17" fmla="*/ 5 h 108"/>
                <a:gd name="T18" fmla="*/ 34 w 63"/>
                <a:gd name="T19" fmla="*/ 5 h 108"/>
                <a:gd name="T20" fmla="*/ 34 w 63"/>
                <a:gd name="T21" fmla="*/ 10 h 108"/>
                <a:gd name="T22" fmla="*/ 29 w 63"/>
                <a:gd name="T23" fmla="*/ 10 h 108"/>
                <a:gd name="T24" fmla="*/ 27 w 63"/>
                <a:gd name="T25" fmla="*/ 12 h 108"/>
                <a:gd name="T26" fmla="*/ 25 w 63"/>
                <a:gd name="T27" fmla="*/ 15 h 108"/>
                <a:gd name="T28" fmla="*/ 25 w 63"/>
                <a:gd name="T29" fmla="*/ 18 h 108"/>
                <a:gd name="T30" fmla="*/ 24 w 63"/>
                <a:gd name="T31" fmla="*/ 20 h 108"/>
                <a:gd name="T32" fmla="*/ 20 w 63"/>
                <a:gd name="T33" fmla="*/ 25 h 108"/>
                <a:gd name="T34" fmla="*/ 17 w 63"/>
                <a:gd name="T35" fmla="*/ 27 h 108"/>
                <a:gd name="T36" fmla="*/ 16 w 63"/>
                <a:gd name="T37" fmla="*/ 33 h 108"/>
                <a:gd name="T38" fmla="*/ 13 w 63"/>
                <a:gd name="T39" fmla="*/ 38 h 108"/>
                <a:gd name="T40" fmla="*/ 15 w 63"/>
                <a:gd name="T41" fmla="*/ 42 h 108"/>
                <a:gd name="T42" fmla="*/ 9 w 63"/>
                <a:gd name="T43" fmla="*/ 44 h 108"/>
                <a:gd name="T44" fmla="*/ 5 w 63"/>
                <a:gd name="T45" fmla="*/ 51 h 108"/>
                <a:gd name="T46" fmla="*/ 6 w 63"/>
                <a:gd name="T47" fmla="*/ 57 h 108"/>
                <a:gd name="T48" fmla="*/ 8 w 63"/>
                <a:gd name="T49" fmla="*/ 63 h 108"/>
                <a:gd name="T50" fmla="*/ 7 w 63"/>
                <a:gd name="T51" fmla="*/ 67 h 108"/>
                <a:gd name="T52" fmla="*/ 7 w 63"/>
                <a:gd name="T53" fmla="*/ 74 h 108"/>
                <a:gd name="T54" fmla="*/ 4 w 63"/>
                <a:gd name="T55" fmla="*/ 78 h 108"/>
                <a:gd name="T56" fmla="*/ 3 w 63"/>
                <a:gd name="T57" fmla="*/ 83 h 108"/>
                <a:gd name="T58" fmla="*/ 0 w 63"/>
                <a:gd name="T59" fmla="*/ 82 h 108"/>
                <a:gd name="T60" fmla="*/ 4 w 63"/>
                <a:gd name="T61" fmla="*/ 90 h 108"/>
                <a:gd name="T62" fmla="*/ 7 w 63"/>
                <a:gd name="T63" fmla="*/ 97 h 108"/>
                <a:gd name="T64" fmla="*/ 8 w 63"/>
                <a:gd name="T65" fmla="*/ 102 h 108"/>
                <a:gd name="T66" fmla="*/ 10 w 63"/>
                <a:gd name="T67" fmla="*/ 107 h 108"/>
                <a:gd name="T68" fmla="*/ 14 w 63"/>
                <a:gd name="T69" fmla="*/ 108 h 108"/>
                <a:gd name="T70" fmla="*/ 15 w 63"/>
                <a:gd name="T71" fmla="*/ 105 h 108"/>
                <a:gd name="T72" fmla="*/ 24 w 63"/>
                <a:gd name="T73" fmla="*/ 101 h 108"/>
                <a:gd name="T74" fmla="*/ 27 w 63"/>
                <a:gd name="T75" fmla="*/ 92 h 108"/>
                <a:gd name="T76" fmla="*/ 26 w 63"/>
                <a:gd name="T77" fmla="*/ 87 h 108"/>
                <a:gd name="T78" fmla="*/ 28 w 63"/>
                <a:gd name="T79" fmla="*/ 84 h 108"/>
                <a:gd name="T80" fmla="*/ 32 w 63"/>
                <a:gd name="T81" fmla="*/ 82 h 108"/>
                <a:gd name="T82" fmla="*/ 32 w 63"/>
                <a:gd name="T83" fmla="*/ 81 h 108"/>
                <a:gd name="T84" fmla="*/ 35 w 63"/>
                <a:gd name="T85" fmla="*/ 80 h 108"/>
                <a:gd name="T86" fmla="*/ 34 w 63"/>
                <a:gd name="T87" fmla="*/ 78 h 108"/>
                <a:gd name="T88" fmla="*/ 36 w 63"/>
                <a:gd name="T89" fmla="*/ 77 h 108"/>
                <a:gd name="T90" fmla="*/ 35 w 63"/>
                <a:gd name="T91" fmla="*/ 73 h 108"/>
                <a:gd name="T92" fmla="*/ 29 w 63"/>
                <a:gd name="T93" fmla="*/ 66 h 108"/>
                <a:gd name="T94" fmla="*/ 30 w 63"/>
                <a:gd name="T95" fmla="*/ 60 h 108"/>
                <a:gd name="T96" fmla="*/ 30 w 63"/>
                <a:gd name="T97" fmla="*/ 56 h 108"/>
                <a:gd name="T98" fmla="*/ 33 w 63"/>
                <a:gd name="T99" fmla="*/ 53 h 108"/>
                <a:gd name="T100" fmla="*/ 39 w 63"/>
                <a:gd name="T101" fmla="*/ 48 h 108"/>
                <a:gd name="T102" fmla="*/ 49 w 63"/>
                <a:gd name="T103" fmla="*/ 41 h 108"/>
                <a:gd name="T104" fmla="*/ 50 w 63"/>
                <a:gd name="T105" fmla="*/ 35 h 108"/>
                <a:gd name="T106" fmla="*/ 50 w 63"/>
                <a:gd name="T107" fmla="*/ 32 h 108"/>
                <a:gd name="T108" fmla="*/ 54 w 63"/>
                <a:gd name="T109" fmla="*/ 30 h 108"/>
                <a:gd name="T110" fmla="*/ 58 w 63"/>
                <a:gd name="T111" fmla="*/ 29 h 108"/>
                <a:gd name="T112" fmla="*/ 60 w 63"/>
                <a:gd name="T113" fmla="*/ 28 h 108"/>
                <a:gd name="T114" fmla="*/ 63 w 63"/>
                <a:gd name="T115" fmla="*/ 28 h 108"/>
                <a:gd name="T116" fmla="*/ 61 w 63"/>
                <a:gd name="T117" fmla="*/ 25 h 108"/>
                <a:gd name="T118" fmla="*/ 61 w 63"/>
                <a:gd name="T119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" h="108">
                  <a:moveTo>
                    <a:pt x="61" y="25"/>
                  </a:moveTo>
                  <a:cubicBezTo>
                    <a:pt x="60" y="24"/>
                    <a:pt x="62" y="22"/>
                    <a:pt x="61" y="20"/>
                  </a:cubicBezTo>
                  <a:cubicBezTo>
                    <a:pt x="60" y="18"/>
                    <a:pt x="61" y="18"/>
                    <a:pt x="61" y="16"/>
                  </a:cubicBezTo>
                  <a:cubicBezTo>
                    <a:pt x="61" y="15"/>
                    <a:pt x="60" y="14"/>
                    <a:pt x="60" y="13"/>
                  </a:cubicBezTo>
                  <a:cubicBezTo>
                    <a:pt x="59" y="12"/>
                    <a:pt x="60" y="12"/>
                    <a:pt x="60" y="11"/>
                  </a:cubicBezTo>
                  <a:cubicBezTo>
                    <a:pt x="59" y="9"/>
                    <a:pt x="59" y="8"/>
                    <a:pt x="57" y="7"/>
                  </a:cubicBezTo>
                  <a:cubicBezTo>
                    <a:pt x="55" y="6"/>
                    <a:pt x="53" y="6"/>
                    <a:pt x="51" y="5"/>
                  </a:cubicBezTo>
                  <a:cubicBezTo>
                    <a:pt x="49" y="3"/>
                    <a:pt x="47" y="0"/>
                    <a:pt x="44" y="1"/>
                  </a:cubicBezTo>
                  <a:cubicBezTo>
                    <a:pt x="43" y="1"/>
                    <a:pt x="44" y="4"/>
                    <a:pt x="44" y="5"/>
                  </a:cubicBezTo>
                  <a:cubicBezTo>
                    <a:pt x="43" y="8"/>
                    <a:pt x="37" y="6"/>
                    <a:pt x="34" y="5"/>
                  </a:cubicBezTo>
                  <a:cubicBezTo>
                    <a:pt x="34" y="7"/>
                    <a:pt x="34" y="8"/>
                    <a:pt x="34" y="10"/>
                  </a:cubicBezTo>
                  <a:cubicBezTo>
                    <a:pt x="33" y="10"/>
                    <a:pt x="31" y="9"/>
                    <a:pt x="29" y="10"/>
                  </a:cubicBezTo>
                  <a:cubicBezTo>
                    <a:pt x="28" y="10"/>
                    <a:pt x="28" y="11"/>
                    <a:pt x="27" y="12"/>
                  </a:cubicBezTo>
                  <a:cubicBezTo>
                    <a:pt x="27" y="13"/>
                    <a:pt x="25" y="14"/>
                    <a:pt x="25" y="15"/>
                  </a:cubicBezTo>
                  <a:cubicBezTo>
                    <a:pt x="24" y="16"/>
                    <a:pt x="26" y="18"/>
                    <a:pt x="25" y="18"/>
                  </a:cubicBezTo>
                  <a:cubicBezTo>
                    <a:pt x="25" y="19"/>
                    <a:pt x="24" y="19"/>
                    <a:pt x="24" y="20"/>
                  </a:cubicBezTo>
                  <a:cubicBezTo>
                    <a:pt x="22" y="21"/>
                    <a:pt x="20" y="23"/>
                    <a:pt x="20" y="25"/>
                  </a:cubicBezTo>
                  <a:cubicBezTo>
                    <a:pt x="20" y="27"/>
                    <a:pt x="18" y="25"/>
                    <a:pt x="17" y="27"/>
                  </a:cubicBezTo>
                  <a:cubicBezTo>
                    <a:pt x="17" y="29"/>
                    <a:pt x="17" y="31"/>
                    <a:pt x="16" y="33"/>
                  </a:cubicBezTo>
                  <a:cubicBezTo>
                    <a:pt x="16" y="35"/>
                    <a:pt x="13" y="36"/>
                    <a:pt x="13" y="38"/>
                  </a:cubicBezTo>
                  <a:cubicBezTo>
                    <a:pt x="13" y="39"/>
                    <a:pt x="16" y="41"/>
                    <a:pt x="15" y="42"/>
                  </a:cubicBezTo>
                  <a:cubicBezTo>
                    <a:pt x="13" y="44"/>
                    <a:pt x="11" y="43"/>
                    <a:pt x="9" y="44"/>
                  </a:cubicBezTo>
                  <a:cubicBezTo>
                    <a:pt x="6" y="45"/>
                    <a:pt x="5" y="48"/>
                    <a:pt x="5" y="51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60"/>
                    <a:pt x="4" y="61"/>
                    <a:pt x="8" y="63"/>
                  </a:cubicBezTo>
                  <a:cubicBezTo>
                    <a:pt x="10" y="65"/>
                    <a:pt x="9" y="66"/>
                    <a:pt x="7" y="67"/>
                  </a:cubicBezTo>
                  <a:cubicBezTo>
                    <a:pt x="6" y="68"/>
                    <a:pt x="8" y="72"/>
                    <a:pt x="7" y="74"/>
                  </a:cubicBezTo>
                  <a:cubicBezTo>
                    <a:pt x="7" y="76"/>
                    <a:pt x="4" y="76"/>
                    <a:pt x="4" y="78"/>
                  </a:cubicBezTo>
                  <a:cubicBezTo>
                    <a:pt x="4" y="79"/>
                    <a:pt x="4" y="83"/>
                    <a:pt x="3" y="83"/>
                  </a:cubicBezTo>
                  <a:cubicBezTo>
                    <a:pt x="3" y="83"/>
                    <a:pt x="1" y="82"/>
                    <a:pt x="0" y="82"/>
                  </a:cubicBezTo>
                  <a:cubicBezTo>
                    <a:pt x="0" y="86"/>
                    <a:pt x="4" y="87"/>
                    <a:pt x="4" y="90"/>
                  </a:cubicBezTo>
                  <a:cubicBezTo>
                    <a:pt x="3" y="91"/>
                    <a:pt x="6" y="96"/>
                    <a:pt x="7" y="97"/>
                  </a:cubicBezTo>
                  <a:cubicBezTo>
                    <a:pt x="9" y="99"/>
                    <a:pt x="8" y="100"/>
                    <a:pt x="8" y="102"/>
                  </a:cubicBezTo>
                  <a:cubicBezTo>
                    <a:pt x="8" y="103"/>
                    <a:pt x="10" y="105"/>
                    <a:pt x="10" y="107"/>
                  </a:cubicBezTo>
                  <a:cubicBezTo>
                    <a:pt x="9" y="108"/>
                    <a:pt x="13" y="107"/>
                    <a:pt x="14" y="108"/>
                  </a:cubicBezTo>
                  <a:cubicBezTo>
                    <a:pt x="16" y="108"/>
                    <a:pt x="15" y="107"/>
                    <a:pt x="15" y="105"/>
                  </a:cubicBezTo>
                  <a:cubicBezTo>
                    <a:pt x="15" y="100"/>
                    <a:pt x="23" y="104"/>
                    <a:pt x="24" y="101"/>
                  </a:cubicBezTo>
                  <a:cubicBezTo>
                    <a:pt x="25" y="98"/>
                    <a:pt x="26" y="95"/>
                    <a:pt x="27" y="92"/>
                  </a:cubicBezTo>
                  <a:cubicBezTo>
                    <a:pt x="27" y="90"/>
                    <a:pt x="27" y="88"/>
                    <a:pt x="26" y="87"/>
                  </a:cubicBezTo>
                  <a:cubicBezTo>
                    <a:pt x="25" y="85"/>
                    <a:pt x="26" y="85"/>
                    <a:pt x="28" y="84"/>
                  </a:cubicBezTo>
                  <a:cubicBezTo>
                    <a:pt x="29" y="84"/>
                    <a:pt x="32" y="83"/>
                    <a:pt x="32" y="82"/>
                  </a:cubicBezTo>
                  <a:cubicBezTo>
                    <a:pt x="32" y="82"/>
                    <a:pt x="32" y="81"/>
                    <a:pt x="32" y="81"/>
                  </a:cubicBezTo>
                  <a:cubicBezTo>
                    <a:pt x="33" y="81"/>
                    <a:pt x="35" y="81"/>
                    <a:pt x="35" y="80"/>
                  </a:cubicBezTo>
                  <a:cubicBezTo>
                    <a:pt x="35" y="79"/>
                    <a:pt x="34" y="79"/>
                    <a:pt x="34" y="78"/>
                  </a:cubicBezTo>
                  <a:cubicBezTo>
                    <a:pt x="35" y="78"/>
                    <a:pt x="36" y="77"/>
                    <a:pt x="36" y="77"/>
                  </a:cubicBezTo>
                  <a:cubicBezTo>
                    <a:pt x="38" y="75"/>
                    <a:pt x="37" y="74"/>
                    <a:pt x="35" y="73"/>
                  </a:cubicBezTo>
                  <a:cubicBezTo>
                    <a:pt x="33" y="71"/>
                    <a:pt x="29" y="70"/>
                    <a:pt x="29" y="66"/>
                  </a:cubicBezTo>
                  <a:cubicBezTo>
                    <a:pt x="29" y="64"/>
                    <a:pt x="29" y="62"/>
                    <a:pt x="30" y="60"/>
                  </a:cubicBezTo>
                  <a:cubicBezTo>
                    <a:pt x="31" y="58"/>
                    <a:pt x="31" y="58"/>
                    <a:pt x="30" y="56"/>
                  </a:cubicBezTo>
                  <a:cubicBezTo>
                    <a:pt x="29" y="56"/>
                    <a:pt x="33" y="53"/>
                    <a:pt x="33" y="53"/>
                  </a:cubicBezTo>
                  <a:cubicBezTo>
                    <a:pt x="35" y="51"/>
                    <a:pt x="36" y="49"/>
                    <a:pt x="39" y="48"/>
                  </a:cubicBezTo>
                  <a:cubicBezTo>
                    <a:pt x="42" y="47"/>
                    <a:pt x="47" y="44"/>
                    <a:pt x="49" y="41"/>
                  </a:cubicBezTo>
                  <a:cubicBezTo>
                    <a:pt x="51" y="38"/>
                    <a:pt x="46" y="36"/>
                    <a:pt x="50" y="35"/>
                  </a:cubicBezTo>
                  <a:cubicBezTo>
                    <a:pt x="52" y="34"/>
                    <a:pt x="51" y="34"/>
                    <a:pt x="50" y="32"/>
                  </a:cubicBezTo>
                  <a:cubicBezTo>
                    <a:pt x="50" y="31"/>
                    <a:pt x="53" y="30"/>
                    <a:pt x="54" y="30"/>
                  </a:cubicBezTo>
                  <a:cubicBezTo>
                    <a:pt x="56" y="28"/>
                    <a:pt x="57" y="27"/>
                    <a:pt x="58" y="29"/>
                  </a:cubicBezTo>
                  <a:cubicBezTo>
                    <a:pt x="59" y="29"/>
                    <a:pt x="60" y="28"/>
                    <a:pt x="60" y="28"/>
                  </a:cubicBezTo>
                  <a:cubicBezTo>
                    <a:pt x="61" y="28"/>
                    <a:pt x="62" y="28"/>
                    <a:pt x="63" y="28"/>
                  </a:cubicBezTo>
                  <a:cubicBezTo>
                    <a:pt x="63" y="27"/>
                    <a:pt x="62" y="27"/>
                    <a:pt x="61" y="25"/>
                  </a:cubicBezTo>
                  <a:cubicBezTo>
                    <a:pt x="60" y="24"/>
                    <a:pt x="61" y="26"/>
                    <a:pt x="6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1" name="Freeform 718">
              <a:extLst>
                <a:ext uri="{FF2B5EF4-FFF2-40B4-BE49-F238E27FC236}">
                  <a16:creationId xmlns:a16="http://schemas.microsoft.com/office/drawing/2014/main" id="{54316EC2-5ADD-F149-B57E-0BEFCC2D0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3708" y="4182203"/>
              <a:ext cx="430784" cy="712649"/>
            </a:xfrm>
            <a:custGeom>
              <a:avLst/>
              <a:gdLst>
                <a:gd name="T0" fmla="*/ 53 w 54"/>
                <a:gd name="T1" fmla="*/ 59 h 84"/>
                <a:gd name="T2" fmla="*/ 47 w 54"/>
                <a:gd name="T3" fmla="*/ 55 h 84"/>
                <a:gd name="T4" fmla="*/ 49 w 54"/>
                <a:gd name="T5" fmla="*/ 51 h 84"/>
                <a:gd name="T6" fmla="*/ 44 w 54"/>
                <a:gd name="T7" fmla="*/ 44 h 84"/>
                <a:gd name="T8" fmla="*/ 46 w 54"/>
                <a:gd name="T9" fmla="*/ 43 h 84"/>
                <a:gd name="T10" fmla="*/ 44 w 54"/>
                <a:gd name="T11" fmla="*/ 38 h 84"/>
                <a:gd name="T12" fmla="*/ 45 w 54"/>
                <a:gd name="T13" fmla="*/ 36 h 84"/>
                <a:gd name="T14" fmla="*/ 44 w 54"/>
                <a:gd name="T15" fmla="*/ 32 h 84"/>
                <a:gd name="T16" fmla="*/ 42 w 54"/>
                <a:gd name="T17" fmla="*/ 26 h 84"/>
                <a:gd name="T18" fmla="*/ 45 w 54"/>
                <a:gd name="T19" fmla="*/ 23 h 84"/>
                <a:gd name="T20" fmla="*/ 44 w 54"/>
                <a:gd name="T21" fmla="*/ 19 h 84"/>
                <a:gd name="T22" fmla="*/ 38 w 54"/>
                <a:gd name="T23" fmla="*/ 13 h 84"/>
                <a:gd name="T24" fmla="*/ 40 w 54"/>
                <a:gd name="T25" fmla="*/ 12 h 84"/>
                <a:gd name="T26" fmla="*/ 39 w 54"/>
                <a:gd name="T27" fmla="*/ 10 h 84"/>
                <a:gd name="T28" fmla="*/ 41 w 54"/>
                <a:gd name="T29" fmla="*/ 3 h 84"/>
                <a:gd name="T30" fmla="*/ 37 w 54"/>
                <a:gd name="T31" fmla="*/ 1 h 84"/>
                <a:gd name="T32" fmla="*/ 34 w 54"/>
                <a:gd name="T33" fmla="*/ 0 h 84"/>
                <a:gd name="T34" fmla="*/ 29 w 54"/>
                <a:gd name="T35" fmla="*/ 1 h 84"/>
                <a:gd name="T36" fmla="*/ 25 w 54"/>
                <a:gd name="T37" fmla="*/ 5 h 84"/>
                <a:gd name="T38" fmla="*/ 24 w 54"/>
                <a:gd name="T39" fmla="*/ 10 h 84"/>
                <a:gd name="T40" fmla="*/ 21 w 54"/>
                <a:gd name="T41" fmla="*/ 13 h 84"/>
                <a:gd name="T42" fmla="*/ 17 w 54"/>
                <a:gd name="T43" fmla="*/ 11 h 84"/>
                <a:gd name="T44" fmla="*/ 14 w 54"/>
                <a:gd name="T45" fmla="*/ 12 h 84"/>
                <a:gd name="T46" fmla="*/ 7 w 54"/>
                <a:gd name="T47" fmla="*/ 10 h 84"/>
                <a:gd name="T48" fmla="*/ 4 w 54"/>
                <a:gd name="T49" fmla="*/ 7 h 84"/>
                <a:gd name="T50" fmla="*/ 0 w 54"/>
                <a:gd name="T51" fmla="*/ 9 h 84"/>
                <a:gd name="T52" fmla="*/ 8 w 54"/>
                <a:gd name="T53" fmla="*/ 14 h 84"/>
                <a:gd name="T54" fmla="*/ 12 w 54"/>
                <a:gd name="T55" fmla="*/ 16 h 84"/>
                <a:gd name="T56" fmla="*/ 14 w 54"/>
                <a:gd name="T57" fmla="*/ 19 h 84"/>
                <a:gd name="T58" fmla="*/ 14 w 54"/>
                <a:gd name="T59" fmla="*/ 21 h 84"/>
                <a:gd name="T60" fmla="*/ 15 w 54"/>
                <a:gd name="T61" fmla="*/ 24 h 84"/>
                <a:gd name="T62" fmla="*/ 15 w 54"/>
                <a:gd name="T63" fmla="*/ 27 h 84"/>
                <a:gd name="T64" fmla="*/ 16 w 54"/>
                <a:gd name="T65" fmla="*/ 29 h 84"/>
                <a:gd name="T66" fmla="*/ 15 w 54"/>
                <a:gd name="T67" fmla="*/ 33 h 84"/>
                <a:gd name="T68" fmla="*/ 17 w 54"/>
                <a:gd name="T69" fmla="*/ 36 h 84"/>
                <a:gd name="T70" fmla="*/ 21 w 54"/>
                <a:gd name="T71" fmla="*/ 38 h 84"/>
                <a:gd name="T72" fmla="*/ 22 w 54"/>
                <a:gd name="T73" fmla="*/ 41 h 84"/>
                <a:gd name="T74" fmla="*/ 23 w 54"/>
                <a:gd name="T75" fmla="*/ 44 h 84"/>
                <a:gd name="T76" fmla="*/ 20 w 54"/>
                <a:gd name="T77" fmla="*/ 44 h 84"/>
                <a:gd name="T78" fmla="*/ 16 w 54"/>
                <a:gd name="T79" fmla="*/ 49 h 84"/>
                <a:gd name="T80" fmla="*/ 13 w 54"/>
                <a:gd name="T81" fmla="*/ 51 h 84"/>
                <a:gd name="T82" fmla="*/ 10 w 54"/>
                <a:gd name="T83" fmla="*/ 54 h 84"/>
                <a:gd name="T84" fmla="*/ 4 w 54"/>
                <a:gd name="T85" fmla="*/ 57 h 84"/>
                <a:gd name="T86" fmla="*/ 2 w 54"/>
                <a:gd name="T87" fmla="*/ 62 h 84"/>
                <a:gd name="T88" fmla="*/ 4 w 54"/>
                <a:gd name="T89" fmla="*/ 67 h 84"/>
                <a:gd name="T90" fmla="*/ 4 w 54"/>
                <a:gd name="T91" fmla="*/ 73 h 84"/>
                <a:gd name="T92" fmla="*/ 4 w 54"/>
                <a:gd name="T93" fmla="*/ 78 h 84"/>
                <a:gd name="T94" fmla="*/ 7 w 54"/>
                <a:gd name="T95" fmla="*/ 80 h 84"/>
                <a:gd name="T96" fmla="*/ 5 w 54"/>
                <a:gd name="T97" fmla="*/ 81 h 84"/>
                <a:gd name="T98" fmla="*/ 8 w 54"/>
                <a:gd name="T99" fmla="*/ 79 h 84"/>
                <a:gd name="T100" fmla="*/ 8 w 54"/>
                <a:gd name="T101" fmla="*/ 83 h 84"/>
                <a:gd name="T102" fmla="*/ 11 w 54"/>
                <a:gd name="T103" fmla="*/ 80 h 84"/>
                <a:gd name="T104" fmla="*/ 11 w 54"/>
                <a:gd name="T105" fmla="*/ 83 h 84"/>
                <a:gd name="T106" fmla="*/ 23 w 54"/>
                <a:gd name="T107" fmla="*/ 80 h 84"/>
                <a:gd name="T108" fmla="*/ 36 w 54"/>
                <a:gd name="T109" fmla="*/ 78 h 84"/>
                <a:gd name="T110" fmla="*/ 46 w 54"/>
                <a:gd name="T111" fmla="*/ 68 h 84"/>
                <a:gd name="T112" fmla="*/ 53 w 54"/>
                <a:gd name="T113" fmla="*/ 59 h 84"/>
                <a:gd name="T114" fmla="*/ 53 w 54"/>
                <a:gd name="T115" fmla="*/ 5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84">
                  <a:moveTo>
                    <a:pt x="53" y="59"/>
                  </a:moveTo>
                  <a:cubicBezTo>
                    <a:pt x="52" y="57"/>
                    <a:pt x="49" y="56"/>
                    <a:pt x="47" y="55"/>
                  </a:cubicBezTo>
                  <a:cubicBezTo>
                    <a:pt x="44" y="53"/>
                    <a:pt x="48" y="53"/>
                    <a:pt x="49" y="51"/>
                  </a:cubicBezTo>
                  <a:cubicBezTo>
                    <a:pt x="49" y="51"/>
                    <a:pt x="45" y="45"/>
                    <a:pt x="44" y="44"/>
                  </a:cubicBezTo>
                  <a:cubicBezTo>
                    <a:pt x="44" y="44"/>
                    <a:pt x="46" y="43"/>
                    <a:pt x="46" y="43"/>
                  </a:cubicBezTo>
                  <a:cubicBezTo>
                    <a:pt x="46" y="42"/>
                    <a:pt x="44" y="39"/>
                    <a:pt x="44" y="38"/>
                  </a:cubicBezTo>
                  <a:cubicBezTo>
                    <a:pt x="44" y="37"/>
                    <a:pt x="45" y="37"/>
                    <a:pt x="45" y="36"/>
                  </a:cubicBezTo>
                  <a:cubicBezTo>
                    <a:pt x="46" y="35"/>
                    <a:pt x="44" y="33"/>
                    <a:pt x="44" y="32"/>
                  </a:cubicBezTo>
                  <a:cubicBezTo>
                    <a:pt x="42" y="30"/>
                    <a:pt x="40" y="28"/>
                    <a:pt x="42" y="26"/>
                  </a:cubicBezTo>
                  <a:cubicBezTo>
                    <a:pt x="43" y="25"/>
                    <a:pt x="45" y="24"/>
                    <a:pt x="45" y="23"/>
                  </a:cubicBezTo>
                  <a:cubicBezTo>
                    <a:pt x="46" y="21"/>
                    <a:pt x="44" y="20"/>
                    <a:pt x="44" y="19"/>
                  </a:cubicBezTo>
                  <a:cubicBezTo>
                    <a:pt x="43" y="18"/>
                    <a:pt x="36" y="15"/>
                    <a:pt x="38" y="13"/>
                  </a:cubicBezTo>
                  <a:cubicBezTo>
                    <a:pt x="38" y="13"/>
                    <a:pt x="40" y="12"/>
                    <a:pt x="40" y="12"/>
                  </a:cubicBezTo>
                  <a:cubicBezTo>
                    <a:pt x="40" y="12"/>
                    <a:pt x="37" y="10"/>
                    <a:pt x="39" y="10"/>
                  </a:cubicBezTo>
                  <a:cubicBezTo>
                    <a:pt x="42" y="10"/>
                    <a:pt x="44" y="5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2" y="1"/>
                    <a:pt x="31" y="0"/>
                    <a:pt x="29" y="1"/>
                  </a:cubicBezTo>
                  <a:cubicBezTo>
                    <a:pt x="28" y="2"/>
                    <a:pt x="26" y="4"/>
                    <a:pt x="25" y="5"/>
                  </a:cubicBezTo>
                  <a:cubicBezTo>
                    <a:pt x="25" y="6"/>
                    <a:pt x="25" y="10"/>
                    <a:pt x="24" y="10"/>
                  </a:cubicBezTo>
                  <a:cubicBezTo>
                    <a:pt x="23" y="11"/>
                    <a:pt x="22" y="12"/>
                    <a:pt x="21" y="13"/>
                  </a:cubicBezTo>
                  <a:cubicBezTo>
                    <a:pt x="20" y="13"/>
                    <a:pt x="18" y="11"/>
                    <a:pt x="17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1" y="13"/>
                    <a:pt x="9" y="12"/>
                    <a:pt x="7" y="10"/>
                  </a:cubicBezTo>
                  <a:cubicBezTo>
                    <a:pt x="7" y="9"/>
                    <a:pt x="5" y="7"/>
                    <a:pt x="4" y="7"/>
                  </a:cubicBezTo>
                  <a:cubicBezTo>
                    <a:pt x="3" y="7"/>
                    <a:pt x="1" y="9"/>
                    <a:pt x="0" y="9"/>
                  </a:cubicBezTo>
                  <a:cubicBezTo>
                    <a:pt x="2" y="11"/>
                    <a:pt x="5" y="13"/>
                    <a:pt x="8" y="14"/>
                  </a:cubicBezTo>
                  <a:cubicBezTo>
                    <a:pt x="9" y="14"/>
                    <a:pt x="11" y="15"/>
                    <a:pt x="12" y="16"/>
                  </a:cubicBezTo>
                  <a:cubicBezTo>
                    <a:pt x="13" y="17"/>
                    <a:pt x="13" y="18"/>
                    <a:pt x="14" y="19"/>
                  </a:cubicBezTo>
                  <a:cubicBezTo>
                    <a:pt x="14" y="20"/>
                    <a:pt x="13" y="20"/>
                    <a:pt x="14" y="21"/>
                  </a:cubicBezTo>
                  <a:cubicBezTo>
                    <a:pt x="14" y="22"/>
                    <a:pt x="16" y="23"/>
                    <a:pt x="15" y="24"/>
                  </a:cubicBezTo>
                  <a:cubicBezTo>
                    <a:pt x="15" y="25"/>
                    <a:pt x="14" y="26"/>
                    <a:pt x="15" y="27"/>
                  </a:cubicBezTo>
                  <a:cubicBezTo>
                    <a:pt x="15" y="27"/>
                    <a:pt x="16" y="29"/>
                    <a:pt x="16" y="29"/>
                  </a:cubicBezTo>
                  <a:cubicBezTo>
                    <a:pt x="15" y="30"/>
                    <a:pt x="15" y="32"/>
                    <a:pt x="15" y="33"/>
                  </a:cubicBezTo>
                  <a:cubicBezTo>
                    <a:pt x="15" y="33"/>
                    <a:pt x="17" y="36"/>
                    <a:pt x="17" y="36"/>
                  </a:cubicBezTo>
                  <a:cubicBezTo>
                    <a:pt x="18" y="37"/>
                    <a:pt x="20" y="38"/>
                    <a:pt x="21" y="38"/>
                  </a:cubicBezTo>
                  <a:cubicBezTo>
                    <a:pt x="22" y="39"/>
                    <a:pt x="22" y="40"/>
                    <a:pt x="22" y="41"/>
                  </a:cubicBezTo>
                  <a:cubicBezTo>
                    <a:pt x="22" y="42"/>
                    <a:pt x="23" y="43"/>
                    <a:pt x="23" y="44"/>
                  </a:cubicBezTo>
                  <a:cubicBezTo>
                    <a:pt x="23" y="45"/>
                    <a:pt x="21" y="44"/>
                    <a:pt x="20" y="44"/>
                  </a:cubicBezTo>
                  <a:cubicBezTo>
                    <a:pt x="19" y="44"/>
                    <a:pt x="16" y="48"/>
                    <a:pt x="16" y="49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2"/>
                    <a:pt x="11" y="53"/>
                    <a:pt x="10" y="54"/>
                  </a:cubicBezTo>
                  <a:cubicBezTo>
                    <a:pt x="9" y="54"/>
                    <a:pt x="4" y="58"/>
                    <a:pt x="4" y="57"/>
                  </a:cubicBezTo>
                  <a:cubicBezTo>
                    <a:pt x="4" y="59"/>
                    <a:pt x="2" y="60"/>
                    <a:pt x="2" y="62"/>
                  </a:cubicBezTo>
                  <a:cubicBezTo>
                    <a:pt x="3" y="64"/>
                    <a:pt x="2" y="67"/>
                    <a:pt x="4" y="67"/>
                  </a:cubicBezTo>
                  <a:cubicBezTo>
                    <a:pt x="5" y="67"/>
                    <a:pt x="4" y="72"/>
                    <a:pt x="4" y="73"/>
                  </a:cubicBezTo>
                  <a:cubicBezTo>
                    <a:pt x="4" y="75"/>
                    <a:pt x="2" y="77"/>
                    <a:pt x="4" y="78"/>
                  </a:cubicBezTo>
                  <a:cubicBezTo>
                    <a:pt x="4" y="78"/>
                    <a:pt x="8" y="79"/>
                    <a:pt x="7" y="80"/>
                  </a:cubicBezTo>
                  <a:cubicBezTo>
                    <a:pt x="7" y="80"/>
                    <a:pt x="5" y="81"/>
                    <a:pt x="5" y="81"/>
                  </a:cubicBezTo>
                  <a:cubicBezTo>
                    <a:pt x="7" y="81"/>
                    <a:pt x="7" y="79"/>
                    <a:pt x="8" y="79"/>
                  </a:cubicBezTo>
                  <a:cubicBezTo>
                    <a:pt x="10" y="78"/>
                    <a:pt x="8" y="83"/>
                    <a:pt x="8" y="83"/>
                  </a:cubicBezTo>
                  <a:cubicBezTo>
                    <a:pt x="8" y="83"/>
                    <a:pt x="11" y="80"/>
                    <a:pt x="11" y="80"/>
                  </a:cubicBezTo>
                  <a:cubicBezTo>
                    <a:pt x="12" y="79"/>
                    <a:pt x="11" y="83"/>
                    <a:pt x="11" y="83"/>
                  </a:cubicBezTo>
                  <a:cubicBezTo>
                    <a:pt x="14" y="84"/>
                    <a:pt x="20" y="81"/>
                    <a:pt x="23" y="80"/>
                  </a:cubicBezTo>
                  <a:cubicBezTo>
                    <a:pt x="27" y="79"/>
                    <a:pt x="31" y="79"/>
                    <a:pt x="36" y="78"/>
                  </a:cubicBezTo>
                  <a:cubicBezTo>
                    <a:pt x="39" y="74"/>
                    <a:pt x="43" y="71"/>
                    <a:pt x="46" y="68"/>
                  </a:cubicBezTo>
                  <a:cubicBezTo>
                    <a:pt x="48" y="66"/>
                    <a:pt x="54" y="62"/>
                    <a:pt x="53" y="59"/>
                  </a:cubicBezTo>
                  <a:cubicBezTo>
                    <a:pt x="52" y="57"/>
                    <a:pt x="54" y="62"/>
                    <a:pt x="53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Freeform 719">
              <a:extLst>
                <a:ext uri="{FF2B5EF4-FFF2-40B4-BE49-F238E27FC236}">
                  <a16:creationId xmlns:a16="http://schemas.microsoft.com/office/drawing/2014/main" id="{27BCE411-1FD2-4B46-8754-1707DFB7A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7523" y="4098530"/>
              <a:ext cx="1022430" cy="905958"/>
            </a:xfrm>
            <a:custGeom>
              <a:avLst/>
              <a:gdLst>
                <a:gd name="T0" fmla="*/ 38 w 128"/>
                <a:gd name="T1" fmla="*/ 87 h 107"/>
                <a:gd name="T2" fmla="*/ 38 w 128"/>
                <a:gd name="T3" fmla="*/ 63 h 107"/>
                <a:gd name="T4" fmla="*/ 47 w 128"/>
                <a:gd name="T5" fmla="*/ 52 h 107"/>
                <a:gd name="T6" fmla="*/ 56 w 128"/>
                <a:gd name="T7" fmla="*/ 34 h 107"/>
                <a:gd name="T8" fmla="*/ 72 w 128"/>
                <a:gd name="T9" fmla="*/ 25 h 107"/>
                <a:gd name="T10" fmla="*/ 86 w 128"/>
                <a:gd name="T11" fmla="*/ 22 h 107"/>
                <a:gd name="T12" fmla="*/ 102 w 128"/>
                <a:gd name="T13" fmla="*/ 20 h 107"/>
                <a:gd name="T14" fmla="*/ 112 w 128"/>
                <a:gd name="T15" fmla="*/ 10 h 107"/>
                <a:gd name="T16" fmla="*/ 120 w 128"/>
                <a:gd name="T17" fmla="*/ 13 h 107"/>
                <a:gd name="T18" fmla="*/ 127 w 128"/>
                <a:gd name="T19" fmla="*/ 6 h 107"/>
                <a:gd name="T20" fmla="*/ 114 w 128"/>
                <a:gd name="T21" fmla="*/ 5 h 107"/>
                <a:gd name="T22" fmla="*/ 116 w 128"/>
                <a:gd name="T23" fmla="*/ 2 h 107"/>
                <a:gd name="T24" fmla="*/ 106 w 128"/>
                <a:gd name="T25" fmla="*/ 3 h 107"/>
                <a:gd name="T26" fmla="*/ 100 w 128"/>
                <a:gd name="T27" fmla="*/ 1 h 107"/>
                <a:gd name="T28" fmla="*/ 95 w 128"/>
                <a:gd name="T29" fmla="*/ 3 h 107"/>
                <a:gd name="T30" fmla="*/ 91 w 128"/>
                <a:gd name="T31" fmla="*/ 6 h 107"/>
                <a:gd name="T32" fmla="*/ 90 w 128"/>
                <a:gd name="T33" fmla="*/ 11 h 107"/>
                <a:gd name="T34" fmla="*/ 84 w 128"/>
                <a:gd name="T35" fmla="*/ 10 h 107"/>
                <a:gd name="T36" fmla="*/ 80 w 128"/>
                <a:gd name="T37" fmla="*/ 13 h 107"/>
                <a:gd name="T38" fmla="*/ 76 w 128"/>
                <a:gd name="T39" fmla="*/ 15 h 107"/>
                <a:gd name="T40" fmla="*/ 72 w 128"/>
                <a:gd name="T41" fmla="*/ 16 h 107"/>
                <a:gd name="T42" fmla="*/ 68 w 128"/>
                <a:gd name="T43" fmla="*/ 10 h 107"/>
                <a:gd name="T44" fmla="*/ 67 w 128"/>
                <a:gd name="T45" fmla="*/ 14 h 107"/>
                <a:gd name="T46" fmla="*/ 65 w 128"/>
                <a:gd name="T47" fmla="*/ 14 h 107"/>
                <a:gd name="T48" fmla="*/ 62 w 128"/>
                <a:gd name="T49" fmla="*/ 18 h 107"/>
                <a:gd name="T50" fmla="*/ 61 w 128"/>
                <a:gd name="T51" fmla="*/ 21 h 107"/>
                <a:gd name="T52" fmla="*/ 57 w 128"/>
                <a:gd name="T53" fmla="*/ 20 h 107"/>
                <a:gd name="T54" fmla="*/ 54 w 128"/>
                <a:gd name="T55" fmla="*/ 20 h 107"/>
                <a:gd name="T56" fmla="*/ 51 w 128"/>
                <a:gd name="T57" fmla="*/ 22 h 107"/>
                <a:gd name="T58" fmla="*/ 49 w 128"/>
                <a:gd name="T59" fmla="*/ 23 h 107"/>
                <a:gd name="T60" fmla="*/ 54 w 128"/>
                <a:gd name="T61" fmla="*/ 25 h 107"/>
                <a:gd name="T62" fmla="*/ 56 w 128"/>
                <a:gd name="T63" fmla="*/ 25 h 107"/>
                <a:gd name="T64" fmla="*/ 57 w 128"/>
                <a:gd name="T65" fmla="*/ 28 h 107"/>
                <a:gd name="T66" fmla="*/ 49 w 128"/>
                <a:gd name="T67" fmla="*/ 31 h 107"/>
                <a:gd name="T68" fmla="*/ 53 w 128"/>
                <a:gd name="T69" fmla="*/ 33 h 107"/>
                <a:gd name="T70" fmla="*/ 49 w 128"/>
                <a:gd name="T71" fmla="*/ 35 h 107"/>
                <a:gd name="T72" fmla="*/ 43 w 128"/>
                <a:gd name="T73" fmla="*/ 40 h 107"/>
                <a:gd name="T74" fmla="*/ 42 w 128"/>
                <a:gd name="T75" fmla="*/ 43 h 107"/>
                <a:gd name="T76" fmla="*/ 39 w 128"/>
                <a:gd name="T77" fmla="*/ 45 h 107"/>
                <a:gd name="T78" fmla="*/ 39 w 128"/>
                <a:gd name="T79" fmla="*/ 49 h 107"/>
                <a:gd name="T80" fmla="*/ 39 w 128"/>
                <a:gd name="T81" fmla="*/ 52 h 107"/>
                <a:gd name="T82" fmla="*/ 35 w 128"/>
                <a:gd name="T83" fmla="*/ 56 h 107"/>
                <a:gd name="T84" fmla="*/ 27 w 128"/>
                <a:gd name="T85" fmla="*/ 62 h 107"/>
                <a:gd name="T86" fmla="*/ 31 w 128"/>
                <a:gd name="T87" fmla="*/ 64 h 107"/>
                <a:gd name="T88" fmla="*/ 28 w 128"/>
                <a:gd name="T89" fmla="*/ 66 h 107"/>
                <a:gd name="T90" fmla="*/ 19 w 128"/>
                <a:gd name="T91" fmla="*/ 68 h 107"/>
                <a:gd name="T92" fmla="*/ 16 w 128"/>
                <a:gd name="T93" fmla="*/ 72 h 107"/>
                <a:gd name="T94" fmla="*/ 10 w 128"/>
                <a:gd name="T95" fmla="*/ 73 h 107"/>
                <a:gd name="T96" fmla="*/ 10 w 128"/>
                <a:gd name="T97" fmla="*/ 74 h 107"/>
                <a:gd name="T98" fmla="*/ 5 w 128"/>
                <a:gd name="T99" fmla="*/ 75 h 107"/>
                <a:gd name="T100" fmla="*/ 4 w 128"/>
                <a:gd name="T101" fmla="*/ 81 h 107"/>
                <a:gd name="T102" fmla="*/ 1 w 128"/>
                <a:gd name="T103" fmla="*/ 86 h 107"/>
                <a:gd name="T104" fmla="*/ 6 w 128"/>
                <a:gd name="T105" fmla="*/ 92 h 107"/>
                <a:gd name="T106" fmla="*/ 7 w 128"/>
                <a:gd name="T107" fmla="*/ 94 h 107"/>
                <a:gd name="T108" fmla="*/ 3 w 128"/>
                <a:gd name="T109" fmla="*/ 93 h 107"/>
                <a:gd name="T110" fmla="*/ 5 w 128"/>
                <a:gd name="T111" fmla="*/ 97 h 107"/>
                <a:gd name="T112" fmla="*/ 5 w 128"/>
                <a:gd name="T113" fmla="*/ 103 h 107"/>
                <a:gd name="T114" fmla="*/ 27 w 128"/>
                <a:gd name="T115" fmla="*/ 99 h 107"/>
                <a:gd name="T116" fmla="*/ 34 w 128"/>
                <a:gd name="T117" fmla="*/ 10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07">
                  <a:moveTo>
                    <a:pt x="34" y="101"/>
                  </a:moveTo>
                  <a:cubicBezTo>
                    <a:pt x="34" y="101"/>
                    <a:pt x="35" y="98"/>
                    <a:pt x="35" y="97"/>
                  </a:cubicBezTo>
                  <a:cubicBezTo>
                    <a:pt x="35" y="95"/>
                    <a:pt x="36" y="94"/>
                    <a:pt x="38" y="93"/>
                  </a:cubicBezTo>
                  <a:cubicBezTo>
                    <a:pt x="40" y="91"/>
                    <a:pt x="38" y="88"/>
                    <a:pt x="38" y="87"/>
                  </a:cubicBezTo>
                  <a:cubicBezTo>
                    <a:pt x="38" y="84"/>
                    <a:pt x="42" y="84"/>
                    <a:pt x="39" y="82"/>
                  </a:cubicBezTo>
                  <a:cubicBezTo>
                    <a:pt x="37" y="80"/>
                    <a:pt x="36" y="80"/>
                    <a:pt x="37" y="77"/>
                  </a:cubicBezTo>
                  <a:cubicBezTo>
                    <a:pt x="38" y="75"/>
                    <a:pt x="37" y="73"/>
                    <a:pt x="37" y="71"/>
                  </a:cubicBezTo>
                  <a:cubicBezTo>
                    <a:pt x="36" y="68"/>
                    <a:pt x="35" y="65"/>
                    <a:pt x="38" y="63"/>
                  </a:cubicBezTo>
                  <a:cubicBezTo>
                    <a:pt x="39" y="62"/>
                    <a:pt x="41" y="62"/>
                    <a:pt x="42" y="61"/>
                  </a:cubicBezTo>
                  <a:cubicBezTo>
                    <a:pt x="43" y="61"/>
                    <a:pt x="44" y="62"/>
                    <a:pt x="45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4" y="55"/>
                    <a:pt x="46" y="54"/>
                    <a:pt x="47" y="52"/>
                  </a:cubicBezTo>
                  <a:cubicBezTo>
                    <a:pt x="47" y="51"/>
                    <a:pt x="48" y="48"/>
                    <a:pt x="48" y="46"/>
                  </a:cubicBezTo>
                  <a:cubicBezTo>
                    <a:pt x="48" y="44"/>
                    <a:pt x="52" y="44"/>
                    <a:pt x="51" y="43"/>
                  </a:cubicBezTo>
                  <a:cubicBezTo>
                    <a:pt x="51" y="41"/>
                    <a:pt x="53" y="40"/>
                    <a:pt x="54" y="38"/>
                  </a:cubicBezTo>
                  <a:cubicBezTo>
                    <a:pt x="56" y="36"/>
                    <a:pt x="56" y="37"/>
                    <a:pt x="56" y="34"/>
                  </a:cubicBezTo>
                  <a:cubicBezTo>
                    <a:pt x="55" y="33"/>
                    <a:pt x="59" y="28"/>
                    <a:pt x="60" y="28"/>
                  </a:cubicBezTo>
                  <a:cubicBezTo>
                    <a:pt x="61" y="27"/>
                    <a:pt x="64" y="28"/>
                    <a:pt x="65" y="28"/>
                  </a:cubicBezTo>
                  <a:cubicBezTo>
                    <a:pt x="65" y="26"/>
                    <a:pt x="65" y="25"/>
                    <a:pt x="65" y="23"/>
                  </a:cubicBezTo>
                  <a:cubicBezTo>
                    <a:pt x="68" y="24"/>
                    <a:pt x="70" y="24"/>
                    <a:pt x="72" y="25"/>
                  </a:cubicBezTo>
                  <a:cubicBezTo>
                    <a:pt x="76" y="25"/>
                    <a:pt x="74" y="21"/>
                    <a:pt x="75" y="19"/>
                  </a:cubicBezTo>
                  <a:cubicBezTo>
                    <a:pt x="75" y="19"/>
                    <a:pt x="77" y="19"/>
                    <a:pt x="78" y="19"/>
                  </a:cubicBezTo>
                  <a:cubicBezTo>
                    <a:pt x="79" y="18"/>
                    <a:pt x="81" y="16"/>
                    <a:pt x="82" y="18"/>
                  </a:cubicBezTo>
                  <a:cubicBezTo>
                    <a:pt x="84" y="19"/>
                    <a:pt x="84" y="21"/>
                    <a:pt x="86" y="22"/>
                  </a:cubicBezTo>
                  <a:cubicBezTo>
                    <a:pt x="87" y="22"/>
                    <a:pt x="89" y="22"/>
                    <a:pt x="90" y="22"/>
                  </a:cubicBezTo>
                  <a:cubicBezTo>
                    <a:pt x="91" y="22"/>
                    <a:pt x="92" y="21"/>
                    <a:pt x="94" y="21"/>
                  </a:cubicBezTo>
                  <a:cubicBezTo>
                    <a:pt x="95" y="21"/>
                    <a:pt x="96" y="23"/>
                    <a:pt x="98" y="23"/>
                  </a:cubicBezTo>
                  <a:cubicBezTo>
                    <a:pt x="98" y="22"/>
                    <a:pt x="102" y="20"/>
                    <a:pt x="102" y="20"/>
                  </a:cubicBezTo>
                  <a:cubicBezTo>
                    <a:pt x="102" y="17"/>
                    <a:pt x="102" y="16"/>
                    <a:pt x="103" y="14"/>
                  </a:cubicBezTo>
                  <a:cubicBezTo>
                    <a:pt x="104" y="13"/>
                    <a:pt x="106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11" y="11"/>
                    <a:pt x="111" y="10"/>
                    <a:pt x="112" y="10"/>
                  </a:cubicBezTo>
                  <a:cubicBezTo>
                    <a:pt x="113" y="10"/>
                    <a:pt x="115" y="12"/>
                    <a:pt x="116" y="12"/>
                  </a:cubicBezTo>
                  <a:cubicBezTo>
                    <a:pt x="118" y="13"/>
                    <a:pt x="119" y="14"/>
                    <a:pt x="119" y="17"/>
                  </a:cubicBezTo>
                  <a:cubicBezTo>
                    <a:pt x="121" y="17"/>
                    <a:pt x="126" y="14"/>
                    <a:pt x="124" y="12"/>
                  </a:cubicBezTo>
                  <a:cubicBezTo>
                    <a:pt x="126" y="13"/>
                    <a:pt x="121" y="13"/>
                    <a:pt x="120" y="13"/>
                  </a:cubicBezTo>
                  <a:cubicBezTo>
                    <a:pt x="125" y="12"/>
                    <a:pt x="118" y="9"/>
                    <a:pt x="117" y="10"/>
                  </a:cubicBezTo>
                  <a:cubicBezTo>
                    <a:pt x="118" y="9"/>
                    <a:pt x="119" y="10"/>
                    <a:pt x="119" y="10"/>
                  </a:cubicBezTo>
                  <a:cubicBezTo>
                    <a:pt x="121" y="10"/>
                    <a:pt x="123" y="10"/>
                    <a:pt x="124" y="9"/>
                  </a:cubicBezTo>
                  <a:cubicBezTo>
                    <a:pt x="125" y="9"/>
                    <a:pt x="128" y="7"/>
                    <a:pt x="127" y="6"/>
                  </a:cubicBezTo>
                  <a:cubicBezTo>
                    <a:pt x="125" y="5"/>
                    <a:pt x="122" y="4"/>
                    <a:pt x="119" y="3"/>
                  </a:cubicBezTo>
                  <a:cubicBezTo>
                    <a:pt x="118" y="2"/>
                    <a:pt x="117" y="4"/>
                    <a:pt x="116" y="5"/>
                  </a:cubicBezTo>
                  <a:cubicBezTo>
                    <a:pt x="116" y="5"/>
                    <a:pt x="114" y="8"/>
                    <a:pt x="114" y="7"/>
                  </a:cubicBezTo>
                  <a:cubicBezTo>
                    <a:pt x="114" y="7"/>
                    <a:pt x="114" y="6"/>
                    <a:pt x="114" y="5"/>
                  </a:cubicBezTo>
                  <a:cubicBezTo>
                    <a:pt x="114" y="5"/>
                    <a:pt x="112" y="5"/>
                    <a:pt x="112" y="5"/>
                  </a:cubicBezTo>
                  <a:cubicBezTo>
                    <a:pt x="113" y="4"/>
                    <a:pt x="115" y="5"/>
                    <a:pt x="115" y="4"/>
                  </a:cubicBezTo>
                  <a:cubicBezTo>
                    <a:pt x="115" y="4"/>
                    <a:pt x="112" y="4"/>
                    <a:pt x="112" y="4"/>
                  </a:cubicBezTo>
                  <a:cubicBezTo>
                    <a:pt x="112" y="3"/>
                    <a:pt x="116" y="3"/>
                    <a:pt x="116" y="2"/>
                  </a:cubicBezTo>
                  <a:cubicBezTo>
                    <a:pt x="115" y="1"/>
                    <a:pt x="109" y="0"/>
                    <a:pt x="110" y="2"/>
                  </a:cubicBezTo>
                  <a:cubicBezTo>
                    <a:pt x="111" y="3"/>
                    <a:pt x="111" y="3"/>
                    <a:pt x="110" y="4"/>
                  </a:cubicBezTo>
                  <a:cubicBezTo>
                    <a:pt x="109" y="5"/>
                    <a:pt x="107" y="7"/>
                    <a:pt x="106" y="7"/>
                  </a:cubicBezTo>
                  <a:cubicBezTo>
                    <a:pt x="105" y="7"/>
                    <a:pt x="106" y="3"/>
                    <a:pt x="106" y="3"/>
                  </a:cubicBezTo>
                  <a:cubicBezTo>
                    <a:pt x="106" y="2"/>
                    <a:pt x="101" y="9"/>
                    <a:pt x="100" y="9"/>
                  </a:cubicBezTo>
                  <a:cubicBezTo>
                    <a:pt x="97" y="9"/>
                    <a:pt x="100" y="5"/>
                    <a:pt x="101" y="4"/>
                  </a:cubicBezTo>
                  <a:cubicBezTo>
                    <a:pt x="102" y="4"/>
                    <a:pt x="103" y="2"/>
                    <a:pt x="103" y="2"/>
                  </a:cubicBezTo>
                  <a:cubicBezTo>
                    <a:pt x="102" y="1"/>
                    <a:pt x="100" y="0"/>
                    <a:pt x="100" y="1"/>
                  </a:cubicBezTo>
                  <a:cubicBezTo>
                    <a:pt x="100" y="1"/>
                    <a:pt x="101" y="2"/>
                    <a:pt x="101" y="2"/>
                  </a:cubicBezTo>
                  <a:cubicBezTo>
                    <a:pt x="101" y="2"/>
                    <a:pt x="99" y="2"/>
                    <a:pt x="98" y="2"/>
                  </a:cubicBezTo>
                  <a:cubicBezTo>
                    <a:pt x="97" y="3"/>
                    <a:pt x="98" y="2"/>
                    <a:pt x="97" y="1"/>
                  </a:cubicBezTo>
                  <a:cubicBezTo>
                    <a:pt x="97" y="1"/>
                    <a:pt x="95" y="3"/>
                    <a:pt x="95" y="3"/>
                  </a:cubicBezTo>
                  <a:cubicBezTo>
                    <a:pt x="95" y="4"/>
                    <a:pt x="97" y="5"/>
                    <a:pt x="96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5" y="5"/>
                    <a:pt x="91" y="6"/>
                    <a:pt x="91" y="6"/>
                  </a:cubicBezTo>
                  <a:cubicBezTo>
                    <a:pt x="91" y="6"/>
                    <a:pt x="93" y="5"/>
                    <a:pt x="93" y="4"/>
                  </a:cubicBezTo>
                  <a:cubicBezTo>
                    <a:pt x="93" y="5"/>
                    <a:pt x="89" y="6"/>
                    <a:pt x="88" y="6"/>
                  </a:cubicBezTo>
                  <a:cubicBezTo>
                    <a:pt x="87" y="6"/>
                    <a:pt x="91" y="9"/>
                    <a:pt x="91" y="9"/>
                  </a:cubicBezTo>
                  <a:cubicBezTo>
                    <a:pt x="91" y="9"/>
                    <a:pt x="90" y="11"/>
                    <a:pt x="90" y="11"/>
                  </a:cubicBezTo>
                  <a:cubicBezTo>
                    <a:pt x="90" y="11"/>
                    <a:pt x="87" y="8"/>
                    <a:pt x="87" y="8"/>
                  </a:cubicBezTo>
                  <a:cubicBezTo>
                    <a:pt x="87" y="8"/>
                    <a:pt x="85" y="11"/>
                    <a:pt x="85" y="8"/>
                  </a:cubicBezTo>
                  <a:cubicBezTo>
                    <a:pt x="84" y="7"/>
                    <a:pt x="81" y="9"/>
                    <a:pt x="80" y="8"/>
                  </a:cubicBezTo>
                  <a:cubicBezTo>
                    <a:pt x="81" y="9"/>
                    <a:pt x="84" y="9"/>
                    <a:pt x="84" y="10"/>
                  </a:cubicBezTo>
                  <a:cubicBezTo>
                    <a:pt x="84" y="10"/>
                    <a:pt x="83" y="10"/>
                    <a:pt x="83" y="11"/>
                  </a:cubicBezTo>
                  <a:cubicBezTo>
                    <a:pt x="83" y="12"/>
                    <a:pt x="84" y="12"/>
                    <a:pt x="84" y="13"/>
                  </a:cubicBezTo>
                  <a:cubicBezTo>
                    <a:pt x="84" y="13"/>
                    <a:pt x="81" y="12"/>
                    <a:pt x="81" y="11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79" y="13"/>
                    <a:pt x="79" y="12"/>
                    <a:pt x="79" y="11"/>
                  </a:cubicBezTo>
                  <a:cubicBezTo>
                    <a:pt x="79" y="11"/>
                    <a:pt x="77" y="13"/>
                    <a:pt x="77" y="13"/>
                  </a:cubicBezTo>
                  <a:cubicBezTo>
                    <a:pt x="76" y="14"/>
                    <a:pt x="78" y="14"/>
                    <a:pt x="78" y="15"/>
                  </a:cubicBezTo>
                  <a:cubicBezTo>
                    <a:pt x="78" y="15"/>
                    <a:pt x="76" y="15"/>
                    <a:pt x="76" y="15"/>
                  </a:cubicBezTo>
                  <a:cubicBezTo>
                    <a:pt x="75" y="14"/>
                    <a:pt x="76" y="13"/>
                    <a:pt x="76" y="12"/>
                  </a:cubicBezTo>
                  <a:cubicBezTo>
                    <a:pt x="76" y="12"/>
                    <a:pt x="73" y="14"/>
                    <a:pt x="73" y="14"/>
                  </a:cubicBezTo>
                  <a:cubicBezTo>
                    <a:pt x="73" y="14"/>
                    <a:pt x="73" y="14"/>
                    <a:pt x="74" y="14"/>
                  </a:cubicBezTo>
                  <a:cubicBezTo>
                    <a:pt x="73" y="14"/>
                    <a:pt x="72" y="16"/>
                    <a:pt x="72" y="16"/>
                  </a:cubicBezTo>
                  <a:cubicBezTo>
                    <a:pt x="71" y="15"/>
                    <a:pt x="73" y="14"/>
                    <a:pt x="72" y="14"/>
                  </a:cubicBezTo>
                  <a:cubicBezTo>
                    <a:pt x="71" y="13"/>
                    <a:pt x="70" y="13"/>
                    <a:pt x="70" y="12"/>
                  </a:cubicBezTo>
                  <a:cubicBezTo>
                    <a:pt x="70" y="12"/>
                    <a:pt x="72" y="12"/>
                    <a:pt x="72" y="12"/>
                  </a:cubicBezTo>
                  <a:cubicBezTo>
                    <a:pt x="72" y="11"/>
                    <a:pt x="69" y="10"/>
                    <a:pt x="68" y="10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9" y="13"/>
                    <a:pt x="65" y="14"/>
                    <a:pt x="66" y="14"/>
                  </a:cubicBezTo>
                  <a:cubicBezTo>
                    <a:pt x="66" y="14"/>
                    <a:pt x="68" y="14"/>
                    <a:pt x="68" y="14"/>
                  </a:cubicBezTo>
                  <a:cubicBezTo>
                    <a:pt x="68" y="14"/>
                    <a:pt x="67" y="14"/>
                    <a:pt x="67" y="14"/>
                  </a:cubicBezTo>
                  <a:cubicBezTo>
                    <a:pt x="68" y="16"/>
                    <a:pt x="70" y="14"/>
                    <a:pt x="69" y="14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7" y="15"/>
                    <a:pt x="67" y="15"/>
                  </a:cubicBezTo>
                  <a:cubicBezTo>
                    <a:pt x="66" y="15"/>
                    <a:pt x="66" y="14"/>
                    <a:pt x="65" y="14"/>
                  </a:cubicBezTo>
                  <a:cubicBezTo>
                    <a:pt x="65" y="14"/>
                    <a:pt x="64" y="16"/>
                    <a:pt x="63" y="15"/>
                  </a:cubicBezTo>
                  <a:cubicBezTo>
                    <a:pt x="63" y="14"/>
                    <a:pt x="60" y="16"/>
                    <a:pt x="60" y="16"/>
                  </a:cubicBezTo>
                  <a:cubicBezTo>
                    <a:pt x="60" y="16"/>
                    <a:pt x="60" y="19"/>
                    <a:pt x="60" y="19"/>
                  </a:cubicBezTo>
                  <a:cubicBezTo>
                    <a:pt x="60" y="20"/>
                    <a:pt x="61" y="17"/>
                    <a:pt x="62" y="18"/>
                  </a:cubicBezTo>
                  <a:cubicBezTo>
                    <a:pt x="62" y="18"/>
                    <a:pt x="64" y="19"/>
                    <a:pt x="64" y="18"/>
                  </a:cubicBezTo>
                  <a:cubicBezTo>
                    <a:pt x="64" y="19"/>
                    <a:pt x="63" y="19"/>
                    <a:pt x="63" y="20"/>
                  </a:cubicBezTo>
                  <a:cubicBezTo>
                    <a:pt x="62" y="20"/>
                    <a:pt x="63" y="22"/>
                    <a:pt x="62" y="22"/>
                  </a:cubicBezTo>
                  <a:cubicBezTo>
                    <a:pt x="62" y="23"/>
                    <a:pt x="61" y="21"/>
                    <a:pt x="61" y="21"/>
                  </a:cubicBezTo>
                  <a:cubicBezTo>
                    <a:pt x="60" y="21"/>
                    <a:pt x="60" y="23"/>
                    <a:pt x="59" y="23"/>
                  </a:cubicBezTo>
                  <a:cubicBezTo>
                    <a:pt x="59" y="23"/>
                    <a:pt x="59" y="21"/>
                    <a:pt x="59" y="21"/>
                  </a:cubicBezTo>
                  <a:cubicBezTo>
                    <a:pt x="58" y="21"/>
                    <a:pt x="58" y="22"/>
                    <a:pt x="57" y="22"/>
                  </a:cubicBezTo>
                  <a:cubicBezTo>
                    <a:pt x="57" y="22"/>
                    <a:pt x="57" y="20"/>
                    <a:pt x="57" y="20"/>
                  </a:cubicBezTo>
                  <a:cubicBezTo>
                    <a:pt x="57" y="19"/>
                    <a:pt x="56" y="22"/>
                    <a:pt x="55" y="22"/>
                  </a:cubicBezTo>
                  <a:cubicBezTo>
                    <a:pt x="53" y="23"/>
                    <a:pt x="56" y="17"/>
                    <a:pt x="56" y="17"/>
                  </a:cubicBezTo>
                  <a:cubicBezTo>
                    <a:pt x="55" y="17"/>
                    <a:pt x="53" y="18"/>
                    <a:pt x="53" y="18"/>
                  </a:cubicBezTo>
                  <a:cubicBezTo>
                    <a:pt x="52" y="19"/>
                    <a:pt x="54" y="20"/>
                    <a:pt x="54" y="20"/>
                  </a:cubicBezTo>
                  <a:cubicBezTo>
                    <a:pt x="53" y="20"/>
                    <a:pt x="53" y="20"/>
                    <a:pt x="52" y="20"/>
                  </a:cubicBezTo>
                  <a:cubicBezTo>
                    <a:pt x="52" y="20"/>
                    <a:pt x="52" y="21"/>
                    <a:pt x="51" y="22"/>
                  </a:cubicBezTo>
                  <a:cubicBezTo>
                    <a:pt x="52" y="21"/>
                    <a:pt x="47" y="21"/>
                    <a:pt x="49" y="22"/>
                  </a:cubicBezTo>
                  <a:cubicBezTo>
                    <a:pt x="49" y="23"/>
                    <a:pt x="51" y="22"/>
                    <a:pt x="51" y="22"/>
                  </a:cubicBezTo>
                  <a:cubicBezTo>
                    <a:pt x="51" y="22"/>
                    <a:pt x="50" y="23"/>
                    <a:pt x="51" y="23"/>
                  </a:cubicBezTo>
                  <a:cubicBezTo>
                    <a:pt x="51" y="23"/>
                    <a:pt x="52" y="23"/>
                    <a:pt x="52" y="22"/>
                  </a:cubicBezTo>
                  <a:cubicBezTo>
                    <a:pt x="52" y="22"/>
                    <a:pt x="52" y="24"/>
                    <a:pt x="51" y="24"/>
                  </a:cubicBezTo>
                  <a:cubicBezTo>
                    <a:pt x="50" y="24"/>
                    <a:pt x="50" y="23"/>
                    <a:pt x="49" y="23"/>
                  </a:cubicBezTo>
                  <a:cubicBezTo>
                    <a:pt x="48" y="24"/>
                    <a:pt x="48" y="26"/>
                    <a:pt x="47" y="26"/>
                  </a:cubicBezTo>
                  <a:cubicBezTo>
                    <a:pt x="47" y="26"/>
                    <a:pt x="44" y="26"/>
                    <a:pt x="44" y="26"/>
                  </a:cubicBezTo>
                  <a:cubicBezTo>
                    <a:pt x="44" y="29"/>
                    <a:pt x="51" y="25"/>
                    <a:pt x="51" y="25"/>
                  </a:cubicBezTo>
                  <a:cubicBezTo>
                    <a:pt x="52" y="25"/>
                    <a:pt x="53" y="24"/>
                    <a:pt x="54" y="25"/>
                  </a:cubicBezTo>
                  <a:cubicBezTo>
                    <a:pt x="56" y="25"/>
                    <a:pt x="55" y="23"/>
                    <a:pt x="54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6" y="25"/>
                    <a:pt x="57" y="23"/>
                    <a:pt x="58" y="23"/>
                  </a:cubicBezTo>
                  <a:cubicBezTo>
                    <a:pt x="57" y="23"/>
                    <a:pt x="57" y="25"/>
                    <a:pt x="56" y="25"/>
                  </a:cubicBezTo>
                  <a:cubicBezTo>
                    <a:pt x="57" y="25"/>
                    <a:pt x="58" y="25"/>
                    <a:pt x="58" y="25"/>
                  </a:cubicBezTo>
                  <a:cubicBezTo>
                    <a:pt x="58" y="25"/>
                    <a:pt x="56" y="26"/>
                    <a:pt x="56" y="27"/>
                  </a:cubicBezTo>
                  <a:cubicBezTo>
                    <a:pt x="56" y="27"/>
                    <a:pt x="61" y="25"/>
                    <a:pt x="61" y="26"/>
                  </a:cubicBezTo>
                  <a:cubicBezTo>
                    <a:pt x="60" y="27"/>
                    <a:pt x="57" y="26"/>
                    <a:pt x="57" y="28"/>
                  </a:cubicBezTo>
                  <a:cubicBezTo>
                    <a:pt x="56" y="31"/>
                    <a:pt x="54" y="27"/>
                    <a:pt x="54" y="27"/>
                  </a:cubicBezTo>
                  <a:cubicBezTo>
                    <a:pt x="54" y="26"/>
                    <a:pt x="54" y="29"/>
                    <a:pt x="54" y="29"/>
                  </a:cubicBezTo>
                  <a:cubicBezTo>
                    <a:pt x="54" y="29"/>
                    <a:pt x="53" y="27"/>
                    <a:pt x="52" y="27"/>
                  </a:cubicBezTo>
                  <a:cubicBezTo>
                    <a:pt x="51" y="28"/>
                    <a:pt x="49" y="30"/>
                    <a:pt x="49" y="31"/>
                  </a:cubicBezTo>
                  <a:cubicBezTo>
                    <a:pt x="49" y="31"/>
                    <a:pt x="51" y="30"/>
                    <a:pt x="51" y="30"/>
                  </a:cubicBezTo>
                  <a:cubicBezTo>
                    <a:pt x="51" y="31"/>
                    <a:pt x="53" y="30"/>
                    <a:pt x="53" y="31"/>
                  </a:cubicBezTo>
                  <a:cubicBezTo>
                    <a:pt x="53" y="30"/>
                    <a:pt x="50" y="31"/>
                    <a:pt x="50" y="32"/>
                  </a:cubicBezTo>
                  <a:cubicBezTo>
                    <a:pt x="51" y="33"/>
                    <a:pt x="54" y="31"/>
                    <a:pt x="53" y="33"/>
                  </a:cubicBezTo>
                  <a:cubicBezTo>
                    <a:pt x="54" y="31"/>
                    <a:pt x="47" y="34"/>
                    <a:pt x="47" y="34"/>
                  </a:cubicBezTo>
                  <a:cubicBezTo>
                    <a:pt x="47" y="33"/>
                    <a:pt x="53" y="35"/>
                    <a:pt x="52" y="35"/>
                  </a:cubicBezTo>
                  <a:cubicBezTo>
                    <a:pt x="51" y="36"/>
                    <a:pt x="50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46" y="34"/>
                    <a:pt x="45" y="36"/>
                  </a:cubicBezTo>
                  <a:cubicBezTo>
                    <a:pt x="45" y="36"/>
                    <a:pt x="48" y="36"/>
                    <a:pt x="48" y="36"/>
                  </a:cubicBezTo>
                  <a:cubicBezTo>
                    <a:pt x="46" y="38"/>
                    <a:pt x="44" y="36"/>
                    <a:pt x="45" y="39"/>
                  </a:cubicBezTo>
                  <a:cubicBezTo>
                    <a:pt x="45" y="39"/>
                    <a:pt x="43" y="40"/>
                    <a:pt x="43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1" y="43"/>
                    <a:pt x="42" y="42"/>
                    <a:pt x="42" y="42"/>
                  </a:cubicBezTo>
                  <a:cubicBezTo>
                    <a:pt x="43" y="42"/>
                    <a:pt x="42" y="43"/>
                    <a:pt x="42" y="43"/>
                  </a:cubicBezTo>
                  <a:cubicBezTo>
                    <a:pt x="43" y="43"/>
                    <a:pt x="45" y="44"/>
                    <a:pt x="46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4"/>
                    <a:pt x="38" y="44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6"/>
                    <a:pt x="38" y="46"/>
                  </a:cubicBezTo>
                  <a:cubicBezTo>
                    <a:pt x="38" y="46"/>
                    <a:pt x="40" y="45"/>
                    <a:pt x="40" y="46"/>
                  </a:cubicBezTo>
                  <a:cubicBezTo>
                    <a:pt x="40" y="46"/>
                    <a:pt x="38" y="48"/>
                    <a:pt x="38" y="48"/>
                  </a:cubicBezTo>
                  <a:cubicBezTo>
                    <a:pt x="38" y="48"/>
                    <a:pt x="39" y="48"/>
                    <a:pt x="39" y="49"/>
                  </a:cubicBezTo>
                  <a:cubicBezTo>
                    <a:pt x="39" y="49"/>
                    <a:pt x="37" y="49"/>
                    <a:pt x="37" y="49"/>
                  </a:cubicBezTo>
                  <a:cubicBezTo>
                    <a:pt x="37" y="49"/>
                    <a:pt x="39" y="50"/>
                    <a:pt x="39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1"/>
                    <a:pt x="38" y="52"/>
                    <a:pt x="39" y="52"/>
                  </a:cubicBezTo>
                  <a:cubicBezTo>
                    <a:pt x="37" y="52"/>
                    <a:pt x="35" y="52"/>
                    <a:pt x="34" y="54"/>
                  </a:cubicBezTo>
                  <a:cubicBezTo>
                    <a:pt x="34" y="55"/>
                    <a:pt x="30" y="54"/>
                    <a:pt x="30" y="54"/>
                  </a:cubicBezTo>
                  <a:cubicBezTo>
                    <a:pt x="30" y="57"/>
                    <a:pt x="36" y="54"/>
                    <a:pt x="37" y="54"/>
                  </a:cubicBezTo>
                  <a:cubicBezTo>
                    <a:pt x="36" y="54"/>
                    <a:pt x="35" y="56"/>
                    <a:pt x="35" y="56"/>
                  </a:cubicBezTo>
                  <a:cubicBezTo>
                    <a:pt x="32" y="56"/>
                    <a:pt x="34" y="57"/>
                    <a:pt x="33" y="58"/>
                  </a:cubicBezTo>
                  <a:cubicBezTo>
                    <a:pt x="32" y="59"/>
                    <a:pt x="30" y="57"/>
                    <a:pt x="29" y="58"/>
                  </a:cubicBezTo>
                  <a:cubicBezTo>
                    <a:pt x="29" y="59"/>
                    <a:pt x="26" y="61"/>
                    <a:pt x="26" y="61"/>
                  </a:cubicBezTo>
                  <a:cubicBezTo>
                    <a:pt x="26" y="62"/>
                    <a:pt x="27" y="62"/>
                    <a:pt x="27" y="62"/>
                  </a:cubicBezTo>
                  <a:cubicBezTo>
                    <a:pt x="27" y="63"/>
                    <a:pt x="24" y="63"/>
                    <a:pt x="24" y="63"/>
                  </a:cubicBezTo>
                  <a:cubicBezTo>
                    <a:pt x="24" y="63"/>
                    <a:pt x="25" y="64"/>
                    <a:pt x="25" y="65"/>
                  </a:cubicBezTo>
                  <a:cubicBezTo>
                    <a:pt x="25" y="66"/>
                    <a:pt x="27" y="65"/>
                    <a:pt x="28" y="65"/>
                  </a:cubicBezTo>
                  <a:cubicBezTo>
                    <a:pt x="29" y="64"/>
                    <a:pt x="30" y="65"/>
                    <a:pt x="31" y="64"/>
                  </a:cubicBezTo>
                  <a:cubicBezTo>
                    <a:pt x="31" y="64"/>
                    <a:pt x="30" y="63"/>
                    <a:pt x="30" y="62"/>
                  </a:cubicBezTo>
                  <a:cubicBezTo>
                    <a:pt x="30" y="62"/>
                    <a:pt x="32" y="63"/>
                    <a:pt x="33" y="64"/>
                  </a:cubicBezTo>
                  <a:cubicBezTo>
                    <a:pt x="33" y="64"/>
                    <a:pt x="30" y="66"/>
                    <a:pt x="30" y="66"/>
                  </a:cubicBezTo>
                  <a:cubicBezTo>
                    <a:pt x="29" y="66"/>
                    <a:pt x="28" y="67"/>
                    <a:pt x="28" y="66"/>
                  </a:cubicBezTo>
                  <a:cubicBezTo>
                    <a:pt x="27" y="65"/>
                    <a:pt x="26" y="67"/>
                    <a:pt x="25" y="67"/>
                  </a:cubicBezTo>
                  <a:cubicBezTo>
                    <a:pt x="24" y="66"/>
                    <a:pt x="24" y="63"/>
                    <a:pt x="23" y="66"/>
                  </a:cubicBezTo>
                  <a:cubicBezTo>
                    <a:pt x="21" y="70"/>
                    <a:pt x="20" y="65"/>
                    <a:pt x="21" y="65"/>
                  </a:cubicBezTo>
                  <a:cubicBezTo>
                    <a:pt x="19" y="65"/>
                    <a:pt x="21" y="69"/>
                    <a:pt x="19" y="68"/>
                  </a:cubicBezTo>
                  <a:cubicBezTo>
                    <a:pt x="15" y="68"/>
                    <a:pt x="18" y="70"/>
                    <a:pt x="17" y="71"/>
                  </a:cubicBezTo>
                  <a:cubicBezTo>
                    <a:pt x="16" y="71"/>
                    <a:pt x="16" y="69"/>
                    <a:pt x="16" y="69"/>
                  </a:cubicBezTo>
                  <a:cubicBezTo>
                    <a:pt x="14" y="69"/>
                    <a:pt x="12" y="70"/>
                    <a:pt x="11" y="71"/>
                  </a:cubicBezTo>
                  <a:cubicBezTo>
                    <a:pt x="11" y="72"/>
                    <a:pt x="15" y="72"/>
                    <a:pt x="16" y="72"/>
                  </a:cubicBezTo>
                  <a:cubicBezTo>
                    <a:pt x="16" y="72"/>
                    <a:pt x="19" y="71"/>
                    <a:pt x="19" y="71"/>
                  </a:cubicBezTo>
                  <a:cubicBezTo>
                    <a:pt x="20" y="72"/>
                    <a:pt x="15" y="72"/>
                    <a:pt x="15" y="72"/>
                  </a:cubicBezTo>
                  <a:cubicBezTo>
                    <a:pt x="14" y="72"/>
                    <a:pt x="14" y="73"/>
                    <a:pt x="13" y="73"/>
                  </a:cubicBezTo>
                  <a:cubicBezTo>
                    <a:pt x="12" y="73"/>
                    <a:pt x="11" y="73"/>
                    <a:pt x="10" y="73"/>
                  </a:cubicBezTo>
                  <a:cubicBezTo>
                    <a:pt x="8" y="72"/>
                    <a:pt x="7" y="73"/>
                    <a:pt x="9" y="74"/>
                  </a:cubicBezTo>
                  <a:cubicBezTo>
                    <a:pt x="10" y="74"/>
                    <a:pt x="12" y="74"/>
                    <a:pt x="12" y="76"/>
                  </a:cubicBezTo>
                  <a:cubicBezTo>
                    <a:pt x="12" y="76"/>
                    <a:pt x="11" y="78"/>
                    <a:pt x="11" y="77"/>
                  </a:cubicBezTo>
                  <a:cubicBezTo>
                    <a:pt x="10" y="77"/>
                    <a:pt x="12" y="75"/>
                    <a:pt x="10" y="74"/>
                  </a:cubicBezTo>
                  <a:cubicBezTo>
                    <a:pt x="7" y="74"/>
                    <a:pt x="9" y="75"/>
                    <a:pt x="8" y="76"/>
                  </a:cubicBezTo>
                  <a:cubicBezTo>
                    <a:pt x="8" y="76"/>
                    <a:pt x="8" y="73"/>
                    <a:pt x="7" y="73"/>
                  </a:cubicBezTo>
                  <a:cubicBezTo>
                    <a:pt x="7" y="72"/>
                    <a:pt x="5" y="78"/>
                    <a:pt x="6" y="77"/>
                  </a:cubicBezTo>
                  <a:cubicBezTo>
                    <a:pt x="5" y="77"/>
                    <a:pt x="5" y="75"/>
                    <a:pt x="5" y="75"/>
                  </a:cubicBezTo>
                  <a:cubicBezTo>
                    <a:pt x="4" y="75"/>
                    <a:pt x="4" y="77"/>
                    <a:pt x="4" y="77"/>
                  </a:cubicBezTo>
                  <a:cubicBezTo>
                    <a:pt x="3" y="78"/>
                    <a:pt x="1" y="77"/>
                    <a:pt x="1" y="78"/>
                  </a:cubicBezTo>
                  <a:cubicBezTo>
                    <a:pt x="1" y="79"/>
                    <a:pt x="0" y="80"/>
                    <a:pt x="1" y="80"/>
                  </a:cubicBezTo>
                  <a:cubicBezTo>
                    <a:pt x="2" y="80"/>
                    <a:pt x="3" y="80"/>
                    <a:pt x="4" y="81"/>
                  </a:cubicBezTo>
                  <a:cubicBezTo>
                    <a:pt x="4" y="81"/>
                    <a:pt x="0" y="82"/>
                    <a:pt x="1" y="83"/>
                  </a:cubicBezTo>
                  <a:cubicBezTo>
                    <a:pt x="1" y="84"/>
                    <a:pt x="3" y="84"/>
                    <a:pt x="3" y="84"/>
                  </a:cubicBezTo>
                  <a:cubicBezTo>
                    <a:pt x="3" y="84"/>
                    <a:pt x="6" y="83"/>
                    <a:pt x="6" y="84"/>
                  </a:cubicBezTo>
                  <a:cubicBezTo>
                    <a:pt x="5" y="85"/>
                    <a:pt x="2" y="84"/>
                    <a:pt x="1" y="86"/>
                  </a:cubicBezTo>
                  <a:cubicBezTo>
                    <a:pt x="0" y="87"/>
                    <a:pt x="6" y="87"/>
                    <a:pt x="4" y="89"/>
                  </a:cubicBezTo>
                  <a:cubicBezTo>
                    <a:pt x="4" y="89"/>
                    <a:pt x="3" y="87"/>
                    <a:pt x="2" y="88"/>
                  </a:cubicBezTo>
                  <a:cubicBezTo>
                    <a:pt x="1" y="89"/>
                    <a:pt x="1" y="90"/>
                    <a:pt x="2" y="91"/>
                  </a:cubicBezTo>
                  <a:cubicBezTo>
                    <a:pt x="3" y="91"/>
                    <a:pt x="5" y="92"/>
                    <a:pt x="6" y="92"/>
                  </a:cubicBezTo>
                  <a:cubicBezTo>
                    <a:pt x="7" y="91"/>
                    <a:pt x="8" y="89"/>
                    <a:pt x="9" y="90"/>
                  </a:cubicBezTo>
                  <a:cubicBezTo>
                    <a:pt x="8" y="90"/>
                    <a:pt x="7" y="91"/>
                    <a:pt x="7" y="91"/>
                  </a:cubicBezTo>
                  <a:cubicBezTo>
                    <a:pt x="7" y="92"/>
                    <a:pt x="6" y="92"/>
                    <a:pt x="5" y="92"/>
                  </a:cubicBezTo>
                  <a:cubicBezTo>
                    <a:pt x="5" y="92"/>
                    <a:pt x="7" y="93"/>
                    <a:pt x="7" y="94"/>
                  </a:cubicBezTo>
                  <a:cubicBezTo>
                    <a:pt x="7" y="94"/>
                    <a:pt x="4" y="92"/>
                    <a:pt x="5" y="94"/>
                  </a:cubicBezTo>
                  <a:cubicBezTo>
                    <a:pt x="5" y="95"/>
                    <a:pt x="8" y="96"/>
                    <a:pt x="8" y="96"/>
                  </a:cubicBezTo>
                  <a:cubicBezTo>
                    <a:pt x="8" y="97"/>
                    <a:pt x="5" y="95"/>
                    <a:pt x="4" y="96"/>
                  </a:cubicBezTo>
                  <a:cubicBezTo>
                    <a:pt x="2" y="96"/>
                    <a:pt x="4" y="93"/>
                    <a:pt x="3" y="93"/>
                  </a:cubicBezTo>
                  <a:cubicBezTo>
                    <a:pt x="3" y="93"/>
                    <a:pt x="1" y="95"/>
                    <a:pt x="2" y="96"/>
                  </a:cubicBezTo>
                  <a:cubicBezTo>
                    <a:pt x="3" y="96"/>
                    <a:pt x="2" y="98"/>
                    <a:pt x="2" y="98"/>
                  </a:cubicBezTo>
                  <a:cubicBezTo>
                    <a:pt x="3" y="99"/>
                    <a:pt x="4" y="97"/>
                    <a:pt x="5" y="96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6" y="97"/>
                    <a:pt x="6" y="96"/>
                    <a:pt x="7" y="96"/>
                  </a:cubicBezTo>
                  <a:cubicBezTo>
                    <a:pt x="7" y="96"/>
                    <a:pt x="7" y="98"/>
                    <a:pt x="6" y="98"/>
                  </a:cubicBezTo>
                  <a:cubicBezTo>
                    <a:pt x="4" y="99"/>
                    <a:pt x="8" y="101"/>
                    <a:pt x="8" y="100"/>
                  </a:cubicBezTo>
                  <a:cubicBezTo>
                    <a:pt x="8" y="102"/>
                    <a:pt x="1" y="100"/>
                    <a:pt x="5" y="103"/>
                  </a:cubicBezTo>
                  <a:cubicBezTo>
                    <a:pt x="7" y="104"/>
                    <a:pt x="8" y="105"/>
                    <a:pt x="10" y="105"/>
                  </a:cubicBezTo>
                  <a:cubicBezTo>
                    <a:pt x="10" y="105"/>
                    <a:pt x="13" y="107"/>
                    <a:pt x="14" y="107"/>
                  </a:cubicBezTo>
                  <a:cubicBezTo>
                    <a:pt x="17" y="107"/>
                    <a:pt x="21" y="104"/>
                    <a:pt x="23" y="102"/>
                  </a:cubicBezTo>
                  <a:cubicBezTo>
                    <a:pt x="24" y="100"/>
                    <a:pt x="25" y="100"/>
                    <a:pt x="27" y="99"/>
                  </a:cubicBezTo>
                  <a:cubicBezTo>
                    <a:pt x="28" y="98"/>
                    <a:pt x="28" y="95"/>
                    <a:pt x="29" y="95"/>
                  </a:cubicBezTo>
                  <a:cubicBezTo>
                    <a:pt x="29" y="95"/>
                    <a:pt x="29" y="98"/>
                    <a:pt x="30" y="98"/>
                  </a:cubicBezTo>
                  <a:cubicBezTo>
                    <a:pt x="32" y="99"/>
                    <a:pt x="31" y="99"/>
                    <a:pt x="31" y="100"/>
                  </a:cubicBezTo>
                  <a:cubicBezTo>
                    <a:pt x="32" y="100"/>
                    <a:pt x="33" y="100"/>
                    <a:pt x="34" y="101"/>
                  </a:cubicBezTo>
                  <a:cubicBezTo>
                    <a:pt x="34" y="102"/>
                    <a:pt x="33" y="100"/>
                    <a:pt x="34" y="10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720">
              <a:extLst>
                <a:ext uri="{FF2B5EF4-FFF2-40B4-BE49-F238E27FC236}">
                  <a16:creationId xmlns:a16="http://schemas.microsoft.com/office/drawing/2014/main" id="{705E853B-9EF4-2B4C-9140-F1203884EA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7269" y="3556111"/>
              <a:ext cx="6475387" cy="2388956"/>
            </a:xfrm>
            <a:custGeom>
              <a:avLst/>
              <a:gdLst>
                <a:gd name="T0" fmla="*/ 785 w 810"/>
                <a:gd name="T1" fmla="*/ 109 h 282"/>
                <a:gd name="T2" fmla="*/ 725 w 810"/>
                <a:gd name="T3" fmla="*/ 77 h 282"/>
                <a:gd name="T4" fmla="*/ 665 w 810"/>
                <a:gd name="T5" fmla="*/ 80 h 282"/>
                <a:gd name="T6" fmla="*/ 607 w 810"/>
                <a:gd name="T7" fmla="*/ 65 h 282"/>
                <a:gd name="T8" fmla="*/ 578 w 810"/>
                <a:gd name="T9" fmla="*/ 56 h 282"/>
                <a:gd name="T10" fmla="*/ 555 w 810"/>
                <a:gd name="T11" fmla="*/ 61 h 282"/>
                <a:gd name="T12" fmla="*/ 521 w 810"/>
                <a:gd name="T13" fmla="*/ 59 h 282"/>
                <a:gd name="T14" fmla="*/ 495 w 810"/>
                <a:gd name="T15" fmla="*/ 44 h 282"/>
                <a:gd name="T16" fmla="*/ 469 w 810"/>
                <a:gd name="T17" fmla="*/ 49 h 282"/>
                <a:gd name="T18" fmla="*/ 423 w 810"/>
                <a:gd name="T19" fmla="*/ 43 h 282"/>
                <a:gd name="T20" fmla="*/ 383 w 810"/>
                <a:gd name="T21" fmla="*/ 50 h 282"/>
                <a:gd name="T22" fmla="*/ 423 w 810"/>
                <a:gd name="T23" fmla="*/ 17 h 282"/>
                <a:gd name="T24" fmla="*/ 378 w 810"/>
                <a:gd name="T25" fmla="*/ 7 h 282"/>
                <a:gd name="T26" fmla="*/ 355 w 810"/>
                <a:gd name="T27" fmla="*/ 17 h 282"/>
                <a:gd name="T28" fmla="*/ 320 w 810"/>
                <a:gd name="T29" fmla="*/ 22 h 282"/>
                <a:gd name="T30" fmla="*/ 297 w 810"/>
                <a:gd name="T31" fmla="*/ 32 h 282"/>
                <a:gd name="T32" fmla="*/ 269 w 810"/>
                <a:gd name="T33" fmla="*/ 49 h 282"/>
                <a:gd name="T34" fmla="*/ 247 w 810"/>
                <a:gd name="T35" fmla="*/ 58 h 282"/>
                <a:gd name="T36" fmla="*/ 242 w 810"/>
                <a:gd name="T37" fmla="*/ 50 h 282"/>
                <a:gd name="T38" fmla="*/ 259 w 810"/>
                <a:gd name="T39" fmla="*/ 97 h 282"/>
                <a:gd name="T40" fmla="*/ 227 w 810"/>
                <a:gd name="T41" fmla="*/ 107 h 282"/>
                <a:gd name="T42" fmla="*/ 231 w 810"/>
                <a:gd name="T43" fmla="*/ 88 h 282"/>
                <a:gd name="T44" fmla="*/ 206 w 810"/>
                <a:gd name="T45" fmla="*/ 60 h 282"/>
                <a:gd name="T46" fmla="*/ 191 w 810"/>
                <a:gd name="T47" fmla="*/ 83 h 282"/>
                <a:gd name="T48" fmla="*/ 131 w 810"/>
                <a:gd name="T49" fmla="*/ 90 h 282"/>
                <a:gd name="T50" fmla="*/ 92 w 810"/>
                <a:gd name="T51" fmla="*/ 100 h 282"/>
                <a:gd name="T52" fmla="*/ 84 w 810"/>
                <a:gd name="T53" fmla="*/ 107 h 282"/>
                <a:gd name="T54" fmla="*/ 53 w 810"/>
                <a:gd name="T55" fmla="*/ 120 h 282"/>
                <a:gd name="T56" fmla="*/ 31 w 810"/>
                <a:gd name="T57" fmla="*/ 102 h 282"/>
                <a:gd name="T58" fmla="*/ 29 w 810"/>
                <a:gd name="T59" fmla="*/ 84 h 282"/>
                <a:gd name="T60" fmla="*/ 5 w 810"/>
                <a:gd name="T61" fmla="*/ 88 h 282"/>
                <a:gd name="T62" fmla="*/ 7 w 810"/>
                <a:gd name="T63" fmla="*/ 152 h 282"/>
                <a:gd name="T64" fmla="*/ 16 w 810"/>
                <a:gd name="T65" fmla="*/ 187 h 282"/>
                <a:gd name="T66" fmla="*/ 40 w 810"/>
                <a:gd name="T67" fmla="*/ 223 h 282"/>
                <a:gd name="T68" fmla="*/ 53 w 810"/>
                <a:gd name="T69" fmla="*/ 244 h 282"/>
                <a:gd name="T70" fmla="*/ 82 w 810"/>
                <a:gd name="T71" fmla="*/ 272 h 282"/>
                <a:gd name="T72" fmla="*/ 109 w 810"/>
                <a:gd name="T73" fmla="*/ 250 h 282"/>
                <a:gd name="T74" fmla="*/ 108 w 810"/>
                <a:gd name="T75" fmla="*/ 222 h 282"/>
                <a:gd name="T76" fmla="*/ 160 w 810"/>
                <a:gd name="T77" fmla="*/ 223 h 282"/>
                <a:gd name="T78" fmla="*/ 196 w 810"/>
                <a:gd name="T79" fmla="*/ 196 h 282"/>
                <a:gd name="T80" fmla="*/ 252 w 810"/>
                <a:gd name="T81" fmla="*/ 204 h 282"/>
                <a:gd name="T82" fmla="*/ 331 w 810"/>
                <a:gd name="T83" fmla="*/ 226 h 282"/>
                <a:gd name="T84" fmla="*/ 415 w 810"/>
                <a:gd name="T85" fmla="*/ 231 h 282"/>
                <a:gd name="T86" fmla="*/ 483 w 810"/>
                <a:gd name="T87" fmla="*/ 207 h 282"/>
                <a:gd name="T88" fmla="*/ 521 w 810"/>
                <a:gd name="T89" fmla="*/ 258 h 282"/>
                <a:gd name="T90" fmla="*/ 558 w 810"/>
                <a:gd name="T91" fmla="*/ 226 h 282"/>
                <a:gd name="T92" fmla="*/ 543 w 810"/>
                <a:gd name="T93" fmla="*/ 199 h 282"/>
                <a:gd name="T94" fmla="*/ 591 w 810"/>
                <a:gd name="T95" fmla="*/ 162 h 282"/>
                <a:gd name="T96" fmla="*/ 627 w 810"/>
                <a:gd name="T97" fmla="*/ 165 h 282"/>
                <a:gd name="T98" fmla="*/ 657 w 810"/>
                <a:gd name="T99" fmla="*/ 153 h 282"/>
                <a:gd name="T100" fmla="*/ 669 w 810"/>
                <a:gd name="T101" fmla="*/ 154 h 282"/>
                <a:gd name="T102" fmla="*/ 649 w 810"/>
                <a:gd name="T103" fmla="*/ 210 h 282"/>
                <a:gd name="T104" fmla="*/ 667 w 810"/>
                <a:gd name="T105" fmla="*/ 171 h 282"/>
                <a:gd name="T106" fmla="*/ 710 w 810"/>
                <a:gd name="T107" fmla="*/ 156 h 282"/>
                <a:gd name="T108" fmla="*/ 738 w 810"/>
                <a:gd name="T109" fmla="*/ 121 h 282"/>
                <a:gd name="T110" fmla="*/ 765 w 810"/>
                <a:gd name="T111" fmla="*/ 116 h 282"/>
                <a:gd name="T112" fmla="*/ 802 w 810"/>
                <a:gd name="T113" fmla="*/ 115 h 282"/>
                <a:gd name="T114" fmla="*/ 388 w 810"/>
                <a:gd name="T115" fmla="*/ 21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0" h="282">
                  <a:moveTo>
                    <a:pt x="808" y="111"/>
                  </a:moveTo>
                  <a:cubicBezTo>
                    <a:pt x="806" y="109"/>
                    <a:pt x="803" y="108"/>
                    <a:pt x="801" y="106"/>
                  </a:cubicBezTo>
                  <a:cubicBezTo>
                    <a:pt x="800" y="105"/>
                    <a:pt x="799" y="104"/>
                    <a:pt x="797" y="103"/>
                  </a:cubicBezTo>
                  <a:cubicBezTo>
                    <a:pt x="796" y="103"/>
                    <a:pt x="794" y="103"/>
                    <a:pt x="793" y="102"/>
                  </a:cubicBezTo>
                  <a:cubicBezTo>
                    <a:pt x="793" y="103"/>
                    <a:pt x="794" y="103"/>
                    <a:pt x="794" y="103"/>
                  </a:cubicBezTo>
                  <a:cubicBezTo>
                    <a:pt x="795" y="103"/>
                    <a:pt x="792" y="104"/>
                    <a:pt x="791" y="103"/>
                  </a:cubicBezTo>
                  <a:cubicBezTo>
                    <a:pt x="791" y="103"/>
                    <a:pt x="792" y="103"/>
                    <a:pt x="792" y="102"/>
                  </a:cubicBezTo>
                  <a:cubicBezTo>
                    <a:pt x="791" y="101"/>
                    <a:pt x="786" y="103"/>
                    <a:pt x="785" y="102"/>
                  </a:cubicBezTo>
                  <a:cubicBezTo>
                    <a:pt x="787" y="103"/>
                    <a:pt x="787" y="103"/>
                    <a:pt x="787" y="106"/>
                  </a:cubicBezTo>
                  <a:cubicBezTo>
                    <a:pt x="786" y="107"/>
                    <a:pt x="788" y="109"/>
                    <a:pt x="788" y="109"/>
                  </a:cubicBezTo>
                  <a:cubicBezTo>
                    <a:pt x="787" y="109"/>
                    <a:pt x="787" y="108"/>
                    <a:pt x="787" y="108"/>
                  </a:cubicBezTo>
                  <a:cubicBezTo>
                    <a:pt x="786" y="107"/>
                    <a:pt x="786" y="109"/>
                    <a:pt x="785" y="109"/>
                  </a:cubicBezTo>
                  <a:cubicBezTo>
                    <a:pt x="785" y="109"/>
                    <a:pt x="783" y="105"/>
                    <a:pt x="783" y="105"/>
                  </a:cubicBezTo>
                  <a:cubicBezTo>
                    <a:pt x="783" y="104"/>
                    <a:pt x="783" y="104"/>
                    <a:pt x="783" y="104"/>
                  </a:cubicBezTo>
                  <a:cubicBezTo>
                    <a:pt x="783" y="103"/>
                    <a:pt x="782" y="102"/>
                    <a:pt x="783" y="101"/>
                  </a:cubicBezTo>
                  <a:cubicBezTo>
                    <a:pt x="784" y="99"/>
                    <a:pt x="782" y="100"/>
                    <a:pt x="781" y="99"/>
                  </a:cubicBezTo>
                  <a:cubicBezTo>
                    <a:pt x="781" y="98"/>
                    <a:pt x="779" y="97"/>
                    <a:pt x="778" y="97"/>
                  </a:cubicBezTo>
                  <a:cubicBezTo>
                    <a:pt x="771" y="93"/>
                    <a:pt x="765" y="89"/>
                    <a:pt x="758" y="87"/>
                  </a:cubicBezTo>
                  <a:cubicBezTo>
                    <a:pt x="756" y="86"/>
                    <a:pt x="755" y="85"/>
                    <a:pt x="754" y="84"/>
                  </a:cubicBezTo>
                  <a:cubicBezTo>
                    <a:pt x="753" y="83"/>
                    <a:pt x="751" y="82"/>
                    <a:pt x="749" y="82"/>
                  </a:cubicBezTo>
                  <a:cubicBezTo>
                    <a:pt x="746" y="81"/>
                    <a:pt x="743" y="80"/>
                    <a:pt x="739" y="78"/>
                  </a:cubicBezTo>
                  <a:cubicBezTo>
                    <a:pt x="736" y="78"/>
                    <a:pt x="732" y="78"/>
                    <a:pt x="730" y="78"/>
                  </a:cubicBezTo>
                  <a:cubicBezTo>
                    <a:pt x="728" y="78"/>
                    <a:pt x="727" y="78"/>
                    <a:pt x="726" y="78"/>
                  </a:cubicBezTo>
                  <a:cubicBezTo>
                    <a:pt x="726" y="78"/>
                    <a:pt x="725" y="77"/>
                    <a:pt x="725" y="77"/>
                  </a:cubicBezTo>
                  <a:cubicBezTo>
                    <a:pt x="724" y="78"/>
                    <a:pt x="724" y="79"/>
                    <a:pt x="723" y="78"/>
                  </a:cubicBezTo>
                  <a:cubicBezTo>
                    <a:pt x="720" y="78"/>
                    <a:pt x="717" y="77"/>
                    <a:pt x="714" y="76"/>
                  </a:cubicBezTo>
                  <a:cubicBezTo>
                    <a:pt x="713" y="76"/>
                    <a:pt x="710" y="75"/>
                    <a:pt x="710" y="77"/>
                  </a:cubicBezTo>
                  <a:cubicBezTo>
                    <a:pt x="709" y="79"/>
                    <a:pt x="708" y="79"/>
                    <a:pt x="710" y="80"/>
                  </a:cubicBezTo>
                  <a:cubicBezTo>
                    <a:pt x="712" y="82"/>
                    <a:pt x="714" y="86"/>
                    <a:pt x="709" y="87"/>
                  </a:cubicBezTo>
                  <a:cubicBezTo>
                    <a:pt x="708" y="88"/>
                    <a:pt x="705" y="88"/>
                    <a:pt x="704" y="86"/>
                  </a:cubicBezTo>
                  <a:cubicBezTo>
                    <a:pt x="703" y="85"/>
                    <a:pt x="703" y="84"/>
                    <a:pt x="700" y="84"/>
                  </a:cubicBezTo>
                  <a:cubicBezTo>
                    <a:pt x="697" y="83"/>
                    <a:pt x="699" y="82"/>
                    <a:pt x="698" y="81"/>
                  </a:cubicBezTo>
                  <a:cubicBezTo>
                    <a:pt x="698" y="80"/>
                    <a:pt x="695" y="79"/>
                    <a:pt x="694" y="80"/>
                  </a:cubicBezTo>
                  <a:cubicBezTo>
                    <a:pt x="691" y="83"/>
                    <a:pt x="686" y="80"/>
                    <a:pt x="682" y="80"/>
                  </a:cubicBezTo>
                  <a:cubicBezTo>
                    <a:pt x="678" y="80"/>
                    <a:pt x="674" y="79"/>
                    <a:pt x="670" y="79"/>
                  </a:cubicBezTo>
                  <a:cubicBezTo>
                    <a:pt x="668" y="79"/>
                    <a:pt x="667" y="79"/>
                    <a:pt x="665" y="80"/>
                  </a:cubicBezTo>
                  <a:cubicBezTo>
                    <a:pt x="663" y="81"/>
                    <a:pt x="664" y="84"/>
                    <a:pt x="664" y="86"/>
                  </a:cubicBezTo>
                  <a:cubicBezTo>
                    <a:pt x="664" y="86"/>
                    <a:pt x="664" y="86"/>
                    <a:pt x="664" y="86"/>
                  </a:cubicBezTo>
                  <a:cubicBezTo>
                    <a:pt x="663" y="86"/>
                    <a:pt x="662" y="81"/>
                    <a:pt x="661" y="80"/>
                  </a:cubicBezTo>
                  <a:cubicBezTo>
                    <a:pt x="660" y="80"/>
                    <a:pt x="656" y="80"/>
                    <a:pt x="655" y="78"/>
                  </a:cubicBezTo>
                  <a:cubicBezTo>
                    <a:pt x="655" y="75"/>
                    <a:pt x="659" y="74"/>
                    <a:pt x="655" y="71"/>
                  </a:cubicBezTo>
                  <a:cubicBezTo>
                    <a:pt x="653" y="70"/>
                    <a:pt x="651" y="69"/>
                    <a:pt x="648" y="68"/>
                  </a:cubicBezTo>
                  <a:cubicBezTo>
                    <a:pt x="642" y="66"/>
                    <a:pt x="635" y="68"/>
                    <a:pt x="629" y="69"/>
                  </a:cubicBezTo>
                  <a:cubicBezTo>
                    <a:pt x="626" y="69"/>
                    <a:pt x="623" y="69"/>
                    <a:pt x="619" y="69"/>
                  </a:cubicBezTo>
                  <a:cubicBezTo>
                    <a:pt x="618" y="69"/>
                    <a:pt x="618" y="69"/>
                    <a:pt x="617" y="69"/>
                  </a:cubicBezTo>
                  <a:cubicBezTo>
                    <a:pt x="615" y="68"/>
                    <a:pt x="617" y="68"/>
                    <a:pt x="618" y="67"/>
                  </a:cubicBezTo>
                  <a:cubicBezTo>
                    <a:pt x="618" y="66"/>
                    <a:pt x="613" y="65"/>
                    <a:pt x="613" y="65"/>
                  </a:cubicBezTo>
                  <a:cubicBezTo>
                    <a:pt x="612" y="64"/>
                    <a:pt x="608" y="65"/>
                    <a:pt x="607" y="65"/>
                  </a:cubicBezTo>
                  <a:cubicBezTo>
                    <a:pt x="607" y="65"/>
                    <a:pt x="611" y="64"/>
                    <a:pt x="610" y="63"/>
                  </a:cubicBezTo>
                  <a:cubicBezTo>
                    <a:pt x="609" y="63"/>
                    <a:pt x="608" y="64"/>
                    <a:pt x="607" y="64"/>
                  </a:cubicBezTo>
                  <a:cubicBezTo>
                    <a:pt x="606" y="63"/>
                    <a:pt x="604" y="62"/>
                    <a:pt x="604" y="62"/>
                  </a:cubicBezTo>
                  <a:cubicBezTo>
                    <a:pt x="603" y="62"/>
                    <a:pt x="600" y="60"/>
                    <a:pt x="602" y="60"/>
                  </a:cubicBezTo>
                  <a:cubicBezTo>
                    <a:pt x="603" y="60"/>
                    <a:pt x="605" y="60"/>
                    <a:pt x="606" y="60"/>
                  </a:cubicBezTo>
                  <a:cubicBezTo>
                    <a:pt x="609" y="60"/>
                    <a:pt x="605" y="57"/>
                    <a:pt x="604" y="57"/>
                  </a:cubicBezTo>
                  <a:cubicBezTo>
                    <a:pt x="602" y="55"/>
                    <a:pt x="597" y="56"/>
                    <a:pt x="594" y="55"/>
                  </a:cubicBezTo>
                  <a:cubicBezTo>
                    <a:pt x="592" y="55"/>
                    <a:pt x="591" y="57"/>
                    <a:pt x="589" y="59"/>
                  </a:cubicBezTo>
                  <a:cubicBezTo>
                    <a:pt x="589" y="59"/>
                    <a:pt x="582" y="63"/>
                    <a:pt x="582" y="60"/>
                  </a:cubicBezTo>
                  <a:cubicBezTo>
                    <a:pt x="583" y="58"/>
                    <a:pt x="584" y="60"/>
                    <a:pt x="586" y="59"/>
                  </a:cubicBezTo>
                  <a:cubicBezTo>
                    <a:pt x="586" y="59"/>
                    <a:pt x="585" y="56"/>
                    <a:pt x="584" y="56"/>
                  </a:cubicBezTo>
                  <a:cubicBezTo>
                    <a:pt x="584" y="56"/>
                    <a:pt x="578" y="56"/>
                    <a:pt x="578" y="56"/>
                  </a:cubicBezTo>
                  <a:cubicBezTo>
                    <a:pt x="579" y="55"/>
                    <a:pt x="581" y="54"/>
                    <a:pt x="583" y="54"/>
                  </a:cubicBezTo>
                  <a:cubicBezTo>
                    <a:pt x="584" y="55"/>
                    <a:pt x="591" y="55"/>
                    <a:pt x="591" y="55"/>
                  </a:cubicBezTo>
                  <a:cubicBezTo>
                    <a:pt x="591" y="54"/>
                    <a:pt x="585" y="54"/>
                    <a:pt x="584" y="53"/>
                  </a:cubicBezTo>
                  <a:cubicBezTo>
                    <a:pt x="582" y="53"/>
                    <a:pt x="580" y="53"/>
                    <a:pt x="578" y="53"/>
                  </a:cubicBezTo>
                  <a:cubicBezTo>
                    <a:pt x="574" y="52"/>
                    <a:pt x="570" y="52"/>
                    <a:pt x="566" y="51"/>
                  </a:cubicBezTo>
                  <a:cubicBezTo>
                    <a:pt x="565" y="51"/>
                    <a:pt x="561" y="50"/>
                    <a:pt x="561" y="50"/>
                  </a:cubicBezTo>
                  <a:cubicBezTo>
                    <a:pt x="561" y="51"/>
                    <a:pt x="562" y="52"/>
                    <a:pt x="561" y="52"/>
                  </a:cubicBezTo>
                  <a:cubicBezTo>
                    <a:pt x="560" y="53"/>
                    <a:pt x="559" y="53"/>
                    <a:pt x="558" y="53"/>
                  </a:cubicBezTo>
                  <a:cubicBezTo>
                    <a:pt x="557" y="53"/>
                    <a:pt x="552" y="54"/>
                    <a:pt x="553" y="56"/>
                  </a:cubicBezTo>
                  <a:cubicBezTo>
                    <a:pt x="554" y="58"/>
                    <a:pt x="556" y="55"/>
                    <a:pt x="557" y="56"/>
                  </a:cubicBezTo>
                  <a:cubicBezTo>
                    <a:pt x="557" y="56"/>
                    <a:pt x="554" y="57"/>
                    <a:pt x="555" y="59"/>
                  </a:cubicBezTo>
                  <a:cubicBezTo>
                    <a:pt x="556" y="59"/>
                    <a:pt x="555" y="60"/>
                    <a:pt x="555" y="61"/>
                  </a:cubicBezTo>
                  <a:cubicBezTo>
                    <a:pt x="556" y="61"/>
                    <a:pt x="557" y="62"/>
                    <a:pt x="557" y="63"/>
                  </a:cubicBezTo>
                  <a:cubicBezTo>
                    <a:pt x="557" y="63"/>
                    <a:pt x="553" y="63"/>
                    <a:pt x="552" y="63"/>
                  </a:cubicBezTo>
                  <a:cubicBezTo>
                    <a:pt x="550" y="63"/>
                    <a:pt x="552" y="62"/>
                    <a:pt x="552" y="62"/>
                  </a:cubicBezTo>
                  <a:cubicBezTo>
                    <a:pt x="551" y="61"/>
                    <a:pt x="548" y="62"/>
                    <a:pt x="548" y="62"/>
                  </a:cubicBezTo>
                  <a:cubicBezTo>
                    <a:pt x="546" y="63"/>
                    <a:pt x="544" y="62"/>
                    <a:pt x="543" y="62"/>
                  </a:cubicBezTo>
                  <a:cubicBezTo>
                    <a:pt x="542" y="62"/>
                    <a:pt x="546" y="63"/>
                    <a:pt x="546" y="63"/>
                  </a:cubicBezTo>
                  <a:cubicBezTo>
                    <a:pt x="549" y="64"/>
                    <a:pt x="546" y="66"/>
                    <a:pt x="545" y="65"/>
                  </a:cubicBezTo>
                  <a:cubicBezTo>
                    <a:pt x="544" y="65"/>
                    <a:pt x="544" y="64"/>
                    <a:pt x="544" y="63"/>
                  </a:cubicBezTo>
                  <a:cubicBezTo>
                    <a:pt x="543" y="63"/>
                    <a:pt x="542" y="63"/>
                    <a:pt x="541" y="63"/>
                  </a:cubicBezTo>
                  <a:cubicBezTo>
                    <a:pt x="539" y="62"/>
                    <a:pt x="537" y="61"/>
                    <a:pt x="534" y="62"/>
                  </a:cubicBezTo>
                  <a:cubicBezTo>
                    <a:pt x="531" y="62"/>
                    <a:pt x="529" y="65"/>
                    <a:pt x="526" y="63"/>
                  </a:cubicBezTo>
                  <a:cubicBezTo>
                    <a:pt x="524" y="62"/>
                    <a:pt x="522" y="61"/>
                    <a:pt x="521" y="59"/>
                  </a:cubicBezTo>
                  <a:cubicBezTo>
                    <a:pt x="520" y="58"/>
                    <a:pt x="518" y="62"/>
                    <a:pt x="517" y="62"/>
                  </a:cubicBezTo>
                  <a:cubicBezTo>
                    <a:pt x="516" y="64"/>
                    <a:pt x="515" y="70"/>
                    <a:pt x="512" y="69"/>
                  </a:cubicBezTo>
                  <a:cubicBezTo>
                    <a:pt x="510" y="68"/>
                    <a:pt x="508" y="68"/>
                    <a:pt x="506" y="66"/>
                  </a:cubicBezTo>
                  <a:cubicBezTo>
                    <a:pt x="505" y="65"/>
                    <a:pt x="503" y="63"/>
                    <a:pt x="502" y="62"/>
                  </a:cubicBezTo>
                  <a:cubicBezTo>
                    <a:pt x="501" y="60"/>
                    <a:pt x="499" y="59"/>
                    <a:pt x="498" y="58"/>
                  </a:cubicBezTo>
                  <a:cubicBezTo>
                    <a:pt x="496" y="56"/>
                    <a:pt x="500" y="57"/>
                    <a:pt x="501" y="57"/>
                  </a:cubicBezTo>
                  <a:cubicBezTo>
                    <a:pt x="502" y="57"/>
                    <a:pt x="504" y="56"/>
                    <a:pt x="504" y="55"/>
                  </a:cubicBezTo>
                  <a:cubicBezTo>
                    <a:pt x="504" y="55"/>
                    <a:pt x="499" y="52"/>
                    <a:pt x="499" y="52"/>
                  </a:cubicBezTo>
                  <a:cubicBezTo>
                    <a:pt x="499" y="52"/>
                    <a:pt x="502" y="52"/>
                    <a:pt x="502" y="51"/>
                  </a:cubicBezTo>
                  <a:cubicBezTo>
                    <a:pt x="501" y="50"/>
                    <a:pt x="499" y="50"/>
                    <a:pt x="499" y="50"/>
                  </a:cubicBezTo>
                  <a:cubicBezTo>
                    <a:pt x="499" y="48"/>
                    <a:pt x="504" y="47"/>
                    <a:pt x="499" y="46"/>
                  </a:cubicBezTo>
                  <a:cubicBezTo>
                    <a:pt x="498" y="46"/>
                    <a:pt x="497" y="44"/>
                    <a:pt x="495" y="44"/>
                  </a:cubicBezTo>
                  <a:cubicBezTo>
                    <a:pt x="494" y="44"/>
                    <a:pt x="492" y="43"/>
                    <a:pt x="491" y="44"/>
                  </a:cubicBezTo>
                  <a:cubicBezTo>
                    <a:pt x="490" y="44"/>
                    <a:pt x="490" y="45"/>
                    <a:pt x="489" y="45"/>
                  </a:cubicBezTo>
                  <a:cubicBezTo>
                    <a:pt x="488" y="44"/>
                    <a:pt x="488" y="44"/>
                    <a:pt x="487" y="44"/>
                  </a:cubicBezTo>
                  <a:cubicBezTo>
                    <a:pt x="486" y="44"/>
                    <a:pt x="484" y="44"/>
                    <a:pt x="483" y="43"/>
                  </a:cubicBezTo>
                  <a:cubicBezTo>
                    <a:pt x="482" y="43"/>
                    <a:pt x="481" y="43"/>
                    <a:pt x="480" y="41"/>
                  </a:cubicBezTo>
                  <a:cubicBezTo>
                    <a:pt x="479" y="41"/>
                    <a:pt x="480" y="40"/>
                    <a:pt x="478" y="41"/>
                  </a:cubicBezTo>
                  <a:cubicBezTo>
                    <a:pt x="478" y="41"/>
                    <a:pt x="477" y="42"/>
                    <a:pt x="476" y="42"/>
                  </a:cubicBezTo>
                  <a:cubicBezTo>
                    <a:pt x="475" y="42"/>
                    <a:pt x="475" y="41"/>
                    <a:pt x="474" y="42"/>
                  </a:cubicBezTo>
                  <a:cubicBezTo>
                    <a:pt x="474" y="43"/>
                    <a:pt x="473" y="44"/>
                    <a:pt x="473" y="45"/>
                  </a:cubicBezTo>
                  <a:cubicBezTo>
                    <a:pt x="473" y="46"/>
                    <a:pt x="475" y="46"/>
                    <a:pt x="474" y="47"/>
                  </a:cubicBezTo>
                  <a:cubicBezTo>
                    <a:pt x="473" y="48"/>
                    <a:pt x="474" y="48"/>
                    <a:pt x="473" y="48"/>
                  </a:cubicBezTo>
                  <a:cubicBezTo>
                    <a:pt x="472" y="48"/>
                    <a:pt x="470" y="48"/>
                    <a:pt x="469" y="49"/>
                  </a:cubicBezTo>
                  <a:cubicBezTo>
                    <a:pt x="470" y="48"/>
                    <a:pt x="473" y="50"/>
                    <a:pt x="473" y="50"/>
                  </a:cubicBezTo>
                  <a:cubicBezTo>
                    <a:pt x="472" y="51"/>
                    <a:pt x="469" y="49"/>
                    <a:pt x="467" y="49"/>
                  </a:cubicBezTo>
                  <a:cubicBezTo>
                    <a:pt x="465" y="49"/>
                    <a:pt x="462" y="49"/>
                    <a:pt x="459" y="49"/>
                  </a:cubicBezTo>
                  <a:cubicBezTo>
                    <a:pt x="458" y="49"/>
                    <a:pt x="458" y="48"/>
                    <a:pt x="457" y="48"/>
                  </a:cubicBezTo>
                  <a:cubicBezTo>
                    <a:pt x="456" y="47"/>
                    <a:pt x="453" y="48"/>
                    <a:pt x="452" y="48"/>
                  </a:cubicBezTo>
                  <a:cubicBezTo>
                    <a:pt x="451" y="47"/>
                    <a:pt x="449" y="47"/>
                    <a:pt x="448" y="46"/>
                  </a:cubicBezTo>
                  <a:cubicBezTo>
                    <a:pt x="448" y="45"/>
                    <a:pt x="450" y="45"/>
                    <a:pt x="450" y="44"/>
                  </a:cubicBezTo>
                  <a:cubicBezTo>
                    <a:pt x="451" y="43"/>
                    <a:pt x="442" y="43"/>
                    <a:pt x="441" y="43"/>
                  </a:cubicBezTo>
                  <a:cubicBezTo>
                    <a:pt x="436" y="42"/>
                    <a:pt x="432" y="43"/>
                    <a:pt x="427" y="43"/>
                  </a:cubicBezTo>
                  <a:cubicBezTo>
                    <a:pt x="424" y="43"/>
                    <a:pt x="425" y="43"/>
                    <a:pt x="426" y="45"/>
                  </a:cubicBezTo>
                  <a:cubicBezTo>
                    <a:pt x="426" y="46"/>
                    <a:pt x="424" y="45"/>
                    <a:pt x="424" y="45"/>
                  </a:cubicBezTo>
                  <a:cubicBezTo>
                    <a:pt x="422" y="45"/>
                    <a:pt x="423" y="44"/>
                    <a:pt x="423" y="43"/>
                  </a:cubicBezTo>
                  <a:cubicBezTo>
                    <a:pt x="423" y="41"/>
                    <a:pt x="422" y="38"/>
                    <a:pt x="420" y="40"/>
                  </a:cubicBezTo>
                  <a:cubicBezTo>
                    <a:pt x="420" y="42"/>
                    <a:pt x="416" y="42"/>
                    <a:pt x="414" y="41"/>
                  </a:cubicBezTo>
                  <a:cubicBezTo>
                    <a:pt x="413" y="40"/>
                    <a:pt x="415" y="38"/>
                    <a:pt x="411" y="39"/>
                  </a:cubicBezTo>
                  <a:cubicBezTo>
                    <a:pt x="410" y="39"/>
                    <a:pt x="409" y="39"/>
                    <a:pt x="408" y="39"/>
                  </a:cubicBezTo>
                  <a:cubicBezTo>
                    <a:pt x="407" y="38"/>
                    <a:pt x="406" y="39"/>
                    <a:pt x="404" y="40"/>
                  </a:cubicBezTo>
                  <a:cubicBezTo>
                    <a:pt x="402" y="42"/>
                    <a:pt x="407" y="41"/>
                    <a:pt x="407" y="42"/>
                  </a:cubicBezTo>
                  <a:cubicBezTo>
                    <a:pt x="407" y="44"/>
                    <a:pt x="403" y="43"/>
                    <a:pt x="402" y="44"/>
                  </a:cubicBezTo>
                  <a:cubicBezTo>
                    <a:pt x="401" y="45"/>
                    <a:pt x="399" y="45"/>
                    <a:pt x="397" y="46"/>
                  </a:cubicBezTo>
                  <a:cubicBezTo>
                    <a:pt x="395" y="47"/>
                    <a:pt x="393" y="47"/>
                    <a:pt x="390" y="47"/>
                  </a:cubicBezTo>
                  <a:cubicBezTo>
                    <a:pt x="388" y="47"/>
                    <a:pt x="388" y="47"/>
                    <a:pt x="387" y="49"/>
                  </a:cubicBezTo>
                  <a:cubicBezTo>
                    <a:pt x="386" y="50"/>
                    <a:pt x="382" y="51"/>
                    <a:pt x="381" y="51"/>
                  </a:cubicBezTo>
                  <a:cubicBezTo>
                    <a:pt x="381" y="50"/>
                    <a:pt x="383" y="50"/>
                    <a:pt x="383" y="50"/>
                  </a:cubicBezTo>
                  <a:cubicBezTo>
                    <a:pt x="385" y="49"/>
                    <a:pt x="385" y="47"/>
                    <a:pt x="386" y="46"/>
                  </a:cubicBezTo>
                  <a:cubicBezTo>
                    <a:pt x="387" y="44"/>
                    <a:pt x="388" y="46"/>
                    <a:pt x="389" y="45"/>
                  </a:cubicBezTo>
                  <a:cubicBezTo>
                    <a:pt x="390" y="45"/>
                    <a:pt x="390" y="44"/>
                    <a:pt x="391" y="44"/>
                  </a:cubicBezTo>
                  <a:cubicBezTo>
                    <a:pt x="394" y="42"/>
                    <a:pt x="398" y="41"/>
                    <a:pt x="401" y="39"/>
                  </a:cubicBezTo>
                  <a:cubicBezTo>
                    <a:pt x="403" y="38"/>
                    <a:pt x="405" y="37"/>
                    <a:pt x="407" y="36"/>
                  </a:cubicBezTo>
                  <a:cubicBezTo>
                    <a:pt x="411" y="33"/>
                    <a:pt x="416" y="31"/>
                    <a:pt x="420" y="29"/>
                  </a:cubicBezTo>
                  <a:cubicBezTo>
                    <a:pt x="423" y="28"/>
                    <a:pt x="426" y="26"/>
                    <a:pt x="423" y="23"/>
                  </a:cubicBezTo>
                  <a:cubicBezTo>
                    <a:pt x="422" y="22"/>
                    <a:pt x="422" y="24"/>
                    <a:pt x="421" y="23"/>
                  </a:cubicBezTo>
                  <a:cubicBezTo>
                    <a:pt x="420" y="22"/>
                    <a:pt x="419" y="22"/>
                    <a:pt x="418" y="21"/>
                  </a:cubicBezTo>
                  <a:cubicBezTo>
                    <a:pt x="418" y="20"/>
                    <a:pt x="423" y="22"/>
                    <a:pt x="423" y="22"/>
                  </a:cubicBezTo>
                  <a:cubicBezTo>
                    <a:pt x="424" y="22"/>
                    <a:pt x="427" y="22"/>
                    <a:pt x="425" y="20"/>
                  </a:cubicBezTo>
                  <a:cubicBezTo>
                    <a:pt x="424" y="19"/>
                    <a:pt x="424" y="18"/>
                    <a:pt x="423" y="17"/>
                  </a:cubicBezTo>
                  <a:cubicBezTo>
                    <a:pt x="422" y="15"/>
                    <a:pt x="421" y="19"/>
                    <a:pt x="420" y="19"/>
                  </a:cubicBezTo>
                  <a:cubicBezTo>
                    <a:pt x="420" y="18"/>
                    <a:pt x="420" y="17"/>
                    <a:pt x="420" y="17"/>
                  </a:cubicBezTo>
                  <a:cubicBezTo>
                    <a:pt x="420" y="16"/>
                    <a:pt x="420" y="16"/>
                    <a:pt x="419" y="15"/>
                  </a:cubicBezTo>
                  <a:cubicBezTo>
                    <a:pt x="419" y="14"/>
                    <a:pt x="417" y="13"/>
                    <a:pt x="416" y="13"/>
                  </a:cubicBezTo>
                  <a:cubicBezTo>
                    <a:pt x="414" y="12"/>
                    <a:pt x="413" y="12"/>
                    <a:pt x="411" y="11"/>
                  </a:cubicBezTo>
                  <a:cubicBezTo>
                    <a:pt x="409" y="11"/>
                    <a:pt x="409" y="11"/>
                    <a:pt x="406" y="12"/>
                  </a:cubicBezTo>
                  <a:cubicBezTo>
                    <a:pt x="404" y="12"/>
                    <a:pt x="397" y="9"/>
                    <a:pt x="396" y="12"/>
                  </a:cubicBezTo>
                  <a:cubicBezTo>
                    <a:pt x="395" y="13"/>
                    <a:pt x="389" y="14"/>
                    <a:pt x="388" y="13"/>
                  </a:cubicBezTo>
                  <a:cubicBezTo>
                    <a:pt x="388" y="13"/>
                    <a:pt x="394" y="9"/>
                    <a:pt x="392" y="8"/>
                  </a:cubicBezTo>
                  <a:cubicBezTo>
                    <a:pt x="392" y="8"/>
                    <a:pt x="385" y="9"/>
                    <a:pt x="384" y="8"/>
                  </a:cubicBezTo>
                  <a:cubicBezTo>
                    <a:pt x="384" y="7"/>
                    <a:pt x="386" y="7"/>
                    <a:pt x="386" y="7"/>
                  </a:cubicBezTo>
                  <a:cubicBezTo>
                    <a:pt x="386" y="6"/>
                    <a:pt x="378" y="7"/>
                    <a:pt x="378" y="7"/>
                  </a:cubicBezTo>
                  <a:cubicBezTo>
                    <a:pt x="379" y="5"/>
                    <a:pt x="383" y="6"/>
                    <a:pt x="384" y="5"/>
                  </a:cubicBezTo>
                  <a:cubicBezTo>
                    <a:pt x="385" y="4"/>
                    <a:pt x="387" y="5"/>
                    <a:pt x="386" y="4"/>
                  </a:cubicBezTo>
                  <a:cubicBezTo>
                    <a:pt x="386" y="3"/>
                    <a:pt x="386" y="2"/>
                    <a:pt x="385" y="2"/>
                  </a:cubicBezTo>
                  <a:cubicBezTo>
                    <a:pt x="382" y="2"/>
                    <a:pt x="381" y="1"/>
                    <a:pt x="378" y="1"/>
                  </a:cubicBezTo>
                  <a:cubicBezTo>
                    <a:pt x="376" y="0"/>
                    <a:pt x="374" y="1"/>
                    <a:pt x="372" y="2"/>
                  </a:cubicBezTo>
                  <a:cubicBezTo>
                    <a:pt x="368" y="3"/>
                    <a:pt x="364" y="6"/>
                    <a:pt x="362" y="8"/>
                  </a:cubicBezTo>
                  <a:cubicBezTo>
                    <a:pt x="361" y="9"/>
                    <a:pt x="361" y="9"/>
                    <a:pt x="362" y="10"/>
                  </a:cubicBezTo>
                  <a:cubicBezTo>
                    <a:pt x="363" y="10"/>
                    <a:pt x="362" y="11"/>
                    <a:pt x="362" y="12"/>
                  </a:cubicBezTo>
                  <a:cubicBezTo>
                    <a:pt x="362" y="14"/>
                    <a:pt x="366" y="13"/>
                    <a:pt x="366" y="14"/>
                  </a:cubicBezTo>
                  <a:cubicBezTo>
                    <a:pt x="366" y="13"/>
                    <a:pt x="361" y="14"/>
                    <a:pt x="360" y="14"/>
                  </a:cubicBezTo>
                  <a:cubicBezTo>
                    <a:pt x="359" y="14"/>
                    <a:pt x="353" y="13"/>
                    <a:pt x="352" y="14"/>
                  </a:cubicBezTo>
                  <a:cubicBezTo>
                    <a:pt x="352" y="13"/>
                    <a:pt x="355" y="17"/>
                    <a:pt x="355" y="17"/>
                  </a:cubicBezTo>
                  <a:cubicBezTo>
                    <a:pt x="356" y="18"/>
                    <a:pt x="351" y="16"/>
                    <a:pt x="350" y="16"/>
                  </a:cubicBezTo>
                  <a:cubicBezTo>
                    <a:pt x="349" y="16"/>
                    <a:pt x="347" y="17"/>
                    <a:pt x="345" y="18"/>
                  </a:cubicBezTo>
                  <a:cubicBezTo>
                    <a:pt x="345" y="18"/>
                    <a:pt x="345" y="18"/>
                    <a:pt x="344" y="18"/>
                  </a:cubicBezTo>
                  <a:cubicBezTo>
                    <a:pt x="342" y="18"/>
                    <a:pt x="344" y="18"/>
                    <a:pt x="343" y="17"/>
                  </a:cubicBezTo>
                  <a:cubicBezTo>
                    <a:pt x="343" y="18"/>
                    <a:pt x="338" y="20"/>
                    <a:pt x="338" y="20"/>
                  </a:cubicBezTo>
                  <a:cubicBezTo>
                    <a:pt x="338" y="19"/>
                    <a:pt x="340" y="18"/>
                    <a:pt x="340" y="18"/>
                  </a:cubicBezTo>
                  <a:cubicBezTo>
                    <a:pt x="340" y="17"/>
                    <a:pt x="335" y="18"/>
                    <a:pt x="334" y="17"/>
                  </a:cubicBezTo>
                  <a:cubicBezTo>
                    <a:pt x="334" y="17"/>
                    <a:pt x="336" y="16"/>
                    <a:pt x="336" y="16"/>
                  </a:cubicBezTo>
                  <a:cubicBezTo>
                    <a:pt x="335" y="17"/>
                    <a:pt x="330" y="18"/>
                    <a:pt x="328" y="18"/>
                  </a:cubicBezTo>
                  <a:cubicBezTo>
                    <a:pt x="323" y="19"/>
                    <a:pt x="329" y="19"/>
                    <a:pt x="330" y="20"/>
                  </a:cubicBezTo>
                  <a:cubicBezTo>
                    <a:pt x="329" y="19"/>
                    <a:pt x="324" y="21"/>
                    <a:pt x="323" y="21"/>
                  </a:cubicBezTo>
                  <a:cubicBezTo>
                    <a:pt x="322" y="21"/>
                    <a:pt x="321" y="21"/>
                    <a:pt x="320" y="22"/>
                  </a:cubicBezTo>
                  <a:cubicBezTo>
                    <a:pt x="319" y="23"/>
                    <a:pt x="317" y="22"/>
                    <a:pt x="315" y="22"/>
                  </a:cubicBezTo>
                  <a:cubicBezTo>
                    <a:pt x="314" y="22"/>
                    <a:pt x="313" y="24"/>
                    <a:pt x="311" y="24"/>
                  </a:cubicBezTo>
                  <a:cubicBezTo>
                    <a:pt x="309" y="25"/>
                    <a:pt x="308" y="24"/>
                    <a:pt x="307" y="25"/>
                  </a:cubicBezTo>
                  <a:cubicBezTo>
                    <a:pt x="306" y="26"/>
                    <a:pt x="305" y="27"/>
                    <a:pt x="304" y="27"/>
                  </a:cubicBezTo>
                  <a:cubicBezTo>
                    <a:pt x="302" y="27"/>
                    <a:pt x="300" y="27"/>
                    <a:pt x="299" y="27"/>
                  </a:cubicBezTo>
                  <a:cubicBezTo>
                    <a:pt x="299" y="27"/>
                    <a:pt x="302" y="29"/>
                    <a:pt x="302" y="29"/>
                  </a:cubicBezTo>
                  <a:cubicBezTo>
                    <a:pt x="301" y="30"/>
                    <a:pt x="295" y="30"/>
                    <a:pt x="295" y="30"/>
                  </a:cubicBezTo>
                  <a:cubicBezTo>
                    <a:pt x="295" y="30"/>
                    <a:pt x="299" y="30"/>
                    <a:pt x="299" y="30"/>
                  </a:cubicBezTo>
                  <a:cubicBezTo>
                    <a:pt x="299" y="30"/>
                    <a:pt x="297" y="30"/>
                    <a:pt x="296" y="30"/>
                  </a:cubicBezTo>
                  <a:cubicBezTo>
                    <a:pt x="297" y="30"/>
                    <a:pt x="299" y="31"/>
                    <a:pt x="299" y="31"/>
                  </a:cubicBezTo>
                  <a:cubicBezTo>
                    <a:pt x="298" y="31"/>
                    <a:pt x="298" y="31"/>
                    <a:pt x="297" y="31"/>
                  </a:cubicBezTo>
                  <a:cubicBezTo>
                    <a:pt x="298" y="31"/>
                    <a:pt x="297" y="32"/>
                    <a:pt x="297" y="32"/>
                  </a:cubicBezTo>
                  <a:cubicBezTo>
                    <a:pt x="297" y="33"/>
                    <a:pt x="294" y="32"/>
                    <a:pt x="294" y="32"/>
                  </a:cubicBezTo>
                  <a:cubicBezTo>
                    <a:pt x="294" y="33"/>
                    <a:pt x="296" y="33"/>
                    <a:pt x="296" y="34"/>
                  </a:cubicBezTo>
                  <a:cubicBezTo>
                    <a:pt x="297" y="34"/>
                    <a:pt x="295" y="34"/>
                    <a:pt x="295" y="34"/>
                  </a:cubicBezTo>
                  <a:cubicBezTo>
                    <a:pt x="295" y="36"/>
                    <a:pt x="299" y="34"/>
                    <a:pt x="298" y="36"/>
                  </a:cubicBezTo>
                  <a:cubicBezTo>
                    <a:pt x="296" y="38"/>
                    <a:pt x="301" y="39"/>
                    <a:pt x="298" y="40"/>
                  </a:cubicBezTo>
                  <a:cubicBezTo>
                    <a:pt x="296" y="40"/>
                    <a:pt x="294" y="40"/>
                    <a:pt x="292" y="40"/>
                  </a:cubicBezTo>
                  <a:cubicBezTo>
                    <a:pt x="291" y="41"/>
                    <a:pt x="291" y="42"/>
                    <a:pt x="289" y="41"/>
                  </a:cubicBezTo>
                  <a:cubicBezTo>
                    <a:pt x="288" y="41"/>
                    <a:pt x="287" y="41"/>
                    <a:pt x="286" y="41"/>
                  </a:cubicBezTo>
                  <a:cubicBezTo>
                    <a:pt x="282" y="42"/>
                    <a:pt x="278" y="42"/>
                    <a:pt x="274" y="42"/>
                  </a:cubicBezTo>
                  <a:cubicBezTo>
                    <a:pt x="272" y="42"/>
                    <a:pt x="270" y="42"/>
                    <a:pt x="269" y="43"/>
                  </a:cubicBezTo>
                  <a:cubicBezTo>
                    <a:pt x="268" y="44"/>
                    <a:pt x="267" y="45"/>
                    <a:pt x="267" y="46"/>
                  </a:cubicBezTo>
                  <a:cubicBezTo>
                    <a:pt x="267" y="47"/>
                    <a:pt x="269" y="48"/>
                    <a:pt x="269" y="49"/>
                  </a:cubicBezTo>
                  <a:cubicBezTo>
                    <a:pt x="268" y="51"/>
                    <a:pt x="268" y="52"/>
                    <a:pt x="269" y="53"/>
                  </a:cubicBezTo>
                  <a:cubicBezTo>
                    <a:pt x="271" y="55"/>
                    <a:pt x="274" y="54"/>
                    <a:pt x="276" y="56"/>
                  </a:cubicBezTo>
                  <a:cubicBezTo>
                    <a:pt x="276" y="56"/>
                    <a:pt x="278" y="60"/>
                    <a:pt x="278" y="60"/>
                  </a:cubicBezTo>
                  <a:cubicBezTo>
                    <a:pt x="274" y="60"/>
                    <a:pt x="273" y="60"/>
                    <a:pt x="270" y="58"/>
                  </a:cubicBezTo>
                  <a:cubicBezTo>
                    <a:pt x="267" y="56"/>
                    <a:pt x="262" y="54"/>
                    <a:pt x="258" y="54"/>
                  </a:cubicBezTo>
                  <a:cubicBezTo>
                    <a:pt x="256" y="54"/>
                    <a:pt x="257" y="53"/>
                    <a:pt x="255" y="52"/>
                  </a:cubicBezTo>
                  <a:cubicBezTo>
                    <a:pt x="254" y="52"/>
                    <a:pt x="250" y="52"/>
                    <a:pt x="250" y="54"/>
                  </a:cubicBezTo>
                  <a:cubicBezTo>
                    <a:pt x="250" y="55"/>
                    <a:pt x="254" y="55"/>
                    <a:pt x="254" y="55"/>
                  </a:cubicBezTo>
                  <a:cubicBezTo>
                    <a:pt x="254" y="55"/>
                    <a:pt x="251" y="56"/>
                    <a:pt x="252" y="56"/>
                  </a:cubicBezTo>
                  <a:cubicBezTo>
                    <a:pt x="254" y="57"/>
                    <a:pt x="255" y="56"/>
                    <a:pt x="256" y="58"/>
                  </a:cubicBezTo>
                  <a:cubicBezTo>
                    <a:pt x="256" y="60"/>
                    <a:pt x="253" y="59"/>
                    <a:pt x="252" y="59"/>
                  </a:cubicBezTo>
                  <a:cubicBezTo>
                    <a:pt x="250" y="58"/>
                    <a:pt x="249" y="57"/>
                    <a:pt x="247" y="58"/>
                  </a:cubicBezTo>
                  <a:cubicBezTo>
                    <a:pt x="245" y="58"/>
                    <a:pt x="246" y="61"/>
                    <a:pt x="247" y="62"/>
                  </a:cubicBezTo>
                  <a:cubicBezTo>
                    <a:pt x="248" y="63"/>
                    <a:pt x="250" y="63"/>
                    <a:pt x="251" y="63"/>
                  </a:cubicBezTo>
                  <a:cubicBezTo>
                    <a:pt x="253" y="64"/>
                    <a:pt x="255" y="64"/>
                    <a:pt x="256" y="65"/>
                  </a:cubicBezTo>
                  <a:cubicBezTo>
                    <a:pt x="257" y="66"/>
                    <a:pt x="257" y="67"/>
                    <a:pt x="257" y="67"/>
                  </a:cubicBezTo>
                  <a:cubicBezTo>
                    <a:pt x="258" y="67"/>
                    <a:pt x="259" y="67"/>
                    <a:pt x="260" y="67"/>
                  </a:cubicBezTo>
                  <a:cubicBezTo>
                    <a:pt x="260" y="67"/>
                    <a:pt x="257" y="68"/>
                    <a:pt x="257" y="68"/>
                  </a:cubicBezTo>
                  <a:cubicBezTo>
                    <a:pt x="255" y="68"/>
                    <a:pt x="255" y="67"/>
                    <a:pt x="254" y="66"/>
                  </a:cubicBezTo>
                  <a:cubicBezTo>
                    <a:pt x="252" y="65"/>
                    <a:pt x="249" y="65"/>
                    <a:pt x="246" y="65"/>
                  </a:cubicBezTo>
                  <a:cubicBezTo>
                    <a:pt x="245" y="65"/>
                    <a:pt x="240" y="64"/>
                    <a:pt x="242" y="62"/>
                  </a:cubicBezTo>
                  <a:cubicBezTo>
                    <a:pt x="243" y="62"/>
                    <a:pt x="242" y="61"/>
                    <a:pt x="242" y="60"/>
                  </a:cubicBezTo>
                  <a:cubicBezTo>
                    <a:pt x="241" y="59"/>
                    <a:pt x="242" y="58"/>
                    <a:pt x="242" y="57"/>
                  </a:cubicBezTo>
                  <a:cubicBezTo>
                    <a:pt x="243" y="55"/>
                    <a:pt x="244" y="51"/>
                    <a:pt x="242" y="50"/>
                  </a:cubicBezTo>
                  <a:cubicBezTo>
                    <a:pt x="238" y="49"/>
                    <a:pt x="241" y="54"/>
                    <a:pt x="240" y="56"/>
                  </a:cubicBezTo>
                  <a:cubicBezTo>
                    <a:pt x="238" y="58"/>
                    <a:pt x="235" y="59"/>
                    <a:pt x="233" y="61"/>
                  </a:cubicBezTo>
                  <a:cubicBezTo>
                    <a:pt x="230" y="64"/>
                    <a:pt x="231" y="63"/>
                    <a:pt x="233" y="65"/>
                  </a:cubicBezTo>
                  <a:cubicBezTo>
                    <a:pt x="234" y="66"/>
                    <a:pt x="237" y="69"/>
                    <a:pt x="237" y="71"/>
                  </a:cubicBezTo>
                  <a:cubicBezTo>
                    <a:pt x="237" y="71"/>
                    <a:pt x="236" y="73"/>
                    <a:pt x="235" y="73"/>
                  </a:cubicBezTo>
                  <a:cubicBezTo>
                    <a:pt x="234" y="75"/>
                    <a:pt x="233" y="77"/>
                    <a:pt x="233" y="79"/>
                  </a:cubicBezTo>
                  <a:cubicBezTo>
                    <a:pt x="233" y="79"/>
                    <a:pt x="234" y="84"/>
                    <a:pt x="235" y="84"/>
                  </a:cubicBezTo>
                  <a:cubicBezTo>
                    <a:pt x="237" y="84"/>
                    <a:pt x="239" y="84"/>
                    <a:pt x="241" y="83"/>
                  </a:cubicBezTo>
                  <a:cubicBezTo>
                    <a:pt x="243" y="82"/>
                    <a:pt x="246" y="83"/>
                    <a:pt x="248" y="84"/>
                  </a:cubicBezTo>
                  <a:cubicBezTo>
                    <a:pt x="251" y="84"/>
                    <a:pt x="253" y="86"/>
                    <a:pt x="254" y="89"/>
                  </a:cubicBezTo>
                  <a:cubicBezTo>
                    <a:pt x="255" y="91"/>
                    <a:pt x="251" y="94"/>
                    <a:pt x="253" y="95"/>
                  </a:cubicBezTo>
                  <a:cubicBezTo>
                    <a:pt x="253" y="95"/>
                    <a:pt x="259" y="97"/>
                    <a:pt x="259" y="97"/>
                  </a:cubicBezTo>
                  <a:cubicBezTo>
                    <a:pt x="259" y="98"/>
                    <a:pt x="252" y="96"/>
                    <a:pt x="251" y="96"/>
                  </a:cubicBezTo>
                  <a:cubicBezTo>
                    <a:pt x="251" y="96"/>
                    <a:pt x="250" y="93"/>
                    <a:pt x="250" y="93"/>
                  </a:cubicBezTo>
                  <a:cubicBezTo>
                    <a:pt x="251" y="91"/>
                    <a:pt x="252" y="90"/>
                    <a:pt x="250" y="89"/>
                  </a:cubicBezTo>
                  <a:cubicBezTo>
                    <a:pt x="248" y="88"/>
                    <a:pt x="249" y="86"/>
                    <a:pt x="247" y="85"/>
                  </a:cubicBezTo>
                  <a:cubicBezTo>
                    <a:pt x="245" y="85"/>
                    <a:pt x="243" y="86"/>
                    <a:pt x="241" y="86"/>
                  </a:cubicBezTo>
                  <a:cubicBezTo>
                    <a:pt x="241" y="86"/>
                    <a:pt x="237" y="87"/>
                    <a:pt x="237" y="88"/>
                  </a:cubicBezTo>
                  <a:cubicBezTo>
                    <a:pt x="238" y="88"/>
                    <a:pt x="239" y="88"/>
                    <a:pt x="238" y="88"/>
                  </a:cubicBezTo>
                  <a:cubicBezTo>
                    <a:pt x="238" y="89"/>
                    <a:pt x="236" y="90"/>
                    <a:pt x="237" y="91"/>
                  </a:cubicBezTo>
                  <a:cubicBezTo>
                    <a:pt x="241" y="93"/>
                    <a:pt x="238" y="96"/>
                    <a:pt x="236" y="98"/>
                  </a:cubicBezTo>
                  <a:cubicBezTo>
                    <a:pt x="235" y="99"/>
                    <a:pt x="234" y="101"/>
                    <a:pt x="234" y="102"/>
                  </a:cubicBezTo>
                  <a:cubicBezTo>
                    <a:pt x="233" y="103"/>
                    <a:pt x="231" y="104"/>
                    <a:pt x="229" y="104"/>
                  </a:cubicBezTo>
                  <a:cubicBezTo>
                    <a:pt x="228" y="105"/>
                    <a:pt x="227" y="105"/>
                    <a:pt x="227" y="107"/>
                  </a:cubicBezTo>
                  <a:cubicBezTo>
                    <a:pt x="226" y="109"/>
                    <a:pt x="224" y="108"/>
                    <a:pt x="223" y="108"/>
                  </a:cubicBezTo>
                  <a:cubicBezTo>
                    <a:pt x="220" y="107"/>
                    <a:pt x="218" y="108"/>
                    <a:pt x="216" y="107"/>
                  </a:cubicBezTo>
                  <a:cubicBezTo>
                    <a:pt x="215" y="107"/>
                    <a:pt x="214" y="106"/>
                    <a:pt x="213" y="106"/>
                  </a:cubicBezTo>
                  <a:cubicBezTo>
                    <a:pt x="211" y="106"/>
                    <a:pt x="211" y="105"/>
                    <a:pt x="210" y="104"/>
                  </a:cubicBezTo>
                  <a:cubicBezTo>
                    <a:pt x="210" y="104"/>
                    <a:pt x="212" y="103"/>
                    <a:pt x="212" y="104"/>
                  </a:cubicBezTo>
                  <a:cubicBezTo>
                    <a:pt x="213" y="106"/>
                    <a:pt x="215" y="106"/>
                    <a:pt x="215" y="105"/>
                  </a:cubicBezTo>
                  <a:cubicBezTo>
                    <a:pt x="216" y="104"/>
                    <a:pt x="221" y="107"/>
                    <a:pt x="223" y="105"/>
                  </a:cubicBezTo>
                  <a:cubicBezTo>
                    <a:pt x="223" y="104"/>
                    <a:pt x="221" y="103"/>
                    <a:pt x="223" y="103"/>
                  </a:cubicBezTo>
                  <a:cubicBezTo>
                    <a:pt x="224" y="102"/>
                    <a:pt x="226" y="101"/>
                    <a:pt x="227" y="100"/>
                  </a:cubicBezTo>
                  <a:cubicBezTo>
                    <a:pt x="228" y="98"/>
                    <a:pt x="227" y="98"/>
                    <a:pt x="230" y="97"/>
                  </a:cubicBezTo>
                  <a:cubicBezTo>
                    <a:pt x="233" y="95"/>
                    <a:pt x="229" y="93"/>
                    <a:pt x="231" y="91"/>
                  </a:cubicBezTo>
                  <a:cubicBezTo>
                    <a:pt x="233" y="90"/>
                    <a:pt x="233" y="89"/>
                    <a:pt x="231" y="88"/>
                  </a:cubicBezTo>
                  <a:cubicBezTo>
                    <a:pt x="230" y="88"/>
                    <a:pt x="229" y="87"/>
                    <a:pt x="228" y="86"/>
                  </a:cubicBezTo>
                  <a:cubicBezTo>
                    <a:pt x="227" y="84"/>
                    <a:pt x="228" y="81"/>
                    <a:pt x="228" y="79"/>
                  </a:cubicBezTo>
                  <a:cubicBezTo>
                    <a:pt x="228" y="77"/>
                    <a:pt x="227" y="75"/>
                    <a:pt x="228" y="73"/>
                  </a:cubicBezTo>
                  <a:cubicBezTo>
                    <a:pt x="228" y="71"/>
                    <a:pt x="230" y="71"/>
                    <a:pt x="230" y="69"/>
                  </a:cubicBezTo>
                  <a:cubicBezTo>
                    <a:pt x="229" y="67"/>
                    <a:pt x="227" y="66"/>
                    <a:pt x="226" y="65"/>
                  </a:cubicBezTo>
                  <a:cubicBezTo>
                    <a:pt x="225" y="64"/>
                    <a:pt x="224" y="63"/>
                    <a:pt x="225" y="62"/>
                  </a:cubicBezTo>
                  <a:cubicBezTo>
                    <a:pt x="227" y="61"/>
                    <a:pt x="227" y="59"/>
                    <a:pt x="228" y="57"/>
                  </a:cubicBezTo>
                  <a:cubicBezTo>
                    <a:pt x="229" y="56"/>
                    <a:pt x="230" y="53"/>
                    <a:pt x="229" y="52"/>
                  </a:cubicBezTo>
                  <a:cubicBezTo>
                    <a:pt x="229" y="51"/>
                    <a:pt x="225" y="50"/>
                    <a:pt x="223" y="49"/>
                  </a:cubicBezTo>
                  <a:cubicBezTo>
                    <a:pt x="221" y="49"/>
                    <a:pt x="219" y="49"/>
                    <a:pt x="217" y="49"/>
                  </a:cubicBezTo>
                  <a:cubicBezTo>
                    <a:pt x="216" y="49"/>
                    <a:pt x="213" y="48"/>
                    <a:pt x="212" y="49"/>
                  </a:cubicBezTo>
                  <a:cubicBezTo>
                    <a:pt x="209" y="51"/>
                    <a:pt x="209" y="58"/>
                    <a:pt x="206" y="60"/>
                  </a:cubicBezTo>
                  <a:cubicBezTo>
                    <a:pt x="204" y="63"/>
                    <a:pt x="198" y="64"/>
                    <a:pt x="198" y="68"/>
                  </a:cubicBezTo>
                  <a:cubicBezTo>
                    <a:pt x="198" y="69"/>
                    <a:pt x="201" y="68"/>
                    <a:pt x="201" y="68"/>
                  </a:cubicBezTo>
                  <a:cubicBezTo>
                    <a:pt x="202" y="69"/>
                    <a:pt x="201" y="73"/>
                    <a:pt x="201" y="73"/>
                  </a:cubicBezTo>
                  <a:cubicBezTo>
                    <a:pt x="200" y="75"/>
                    <a:pt x="202" y="76"/>
                    <a:pt x="199" y="76"/>
                  </a:cubicBezTo>
                  <a:cubicBezTo>
                    <a:pt x="199" y="77"/>
                    <a:pt x="198" y="77"/>
                    <a:pt x="198" y="78"/>
                  </a:cubicBezTo>
                  <a:cubicBezTo>
                    <a:pt x="199" y="79"/>
                    <a:pt x="200" y="79"/>
                    <a:pt x="201" y="79"/>
                  </a:cubicBezTo>
                  <a:cubicBezTo>
                    <a:pt x="202" y="79"/>
                    <a:pt x="206" y="79"/>
                    <a:pt x="206" y="80"/>
                  </a:cubicBezTo>
                  <a:cubicBezTo>
                    <a:pt x="206" y="82"/>
                    <a:pt x="206" y="84"/>
                    <a:pt x="208" y="85"/>
                  </a:cubicBezTo>
                  <a:cubicBezTo>
                    <a:pt x="210" y="86"/>
                    <a:pt x="212" y="85"/>
                    <a:pt x="210" y="87"/>
                  </a:cubicBezTo>
                  <a:cubicBezTo>
                    <a:pt x="209" y="88"/>
                    <a:pt x="209" y="90"/>
                    <a:pt x="208" y="91"/>
                  </a:cubicBezTo>
                  <a:cubicBezTo>
                    <a:pt x="207" y="93"/>
                    <a:pt x="202" y="88"/>
                    <a:pt x="201" y="87"/>
                  </a:cubicBezTo>
                  <a:cubicBezTo>
                    <a:pt x="198" y="85"/>
                    <a:pt x="194" y="84"/>
                    <a:pt x="191" y="83"/>
                  </a:cubicBezTo>
                  <a:cubicBezTo>
                    <a:pt x="189" y="82"/>
                    <a:pt x="188" y="81"/>
                    <a:pt x="186" y="80"/>
                  </a:cubicBezTo>
                  <a:cubicBezTo>
                    <a:pt x="185" y="80"/>
                    <a:pt x="183" y="79"/>
                    <a:pt x="182" y="79"/>
                  </a:cubicBezTo>
                  <a:cubicBezTo>
                    <a:pt x="179" y="79"/>
                    <a:pt x="176" y="78"/>
                    <a:pt x="173" y="78"/>
                  </a:cubicBezTo>
                  <a:cubicBezTo>
                    <a:pt x="169" y="78"/>
                    <a:pt x="165" y="78"/>
                    <a:pt x="168" y="83"/>
                  </a:cubicBezTo>
                  <a:cubicBezTo>
                    <a:pt x="170" y="84"/>
                    <a:pt x="169" y="86"/>
                    <a:pt x="167" y="87"/>
                  </a:cubicBezTo>
                  <a:cubicBezTo>
                    <a:pt x="166" y="88"/>
                    <a:pt x="163" y="86"/>
                    <a:pt x="164" y="89"/>
                  </a:cubicBezTo>
                  <a:cubicBezTo>
                    <a:pt x="165" y="90"/>
                    <a:pt x="157" y="90"/>
                    <a:pt x="161" y="87"/>
                  </a:cubicBezTo>
                  <a:cubicBezTo>
                    <a:pt x="162" y="86"/>
                    <a:pt x="159" y="84"/>
                    <a:pt x="158" y="85"/>
                  </a:cubicBezTo>
                  <a:cubicBezTo>
                    <a:pt x="156" y="85"/>
                    <a:pt x="154" y="86"/>
                    <a:pt x="153" y="87"/>
                  </a:cubicBezTo>
                  <a:cubicBezTo>
                    <a:pt x="150" y="89"/>
                    <a:pt x="147" y="87"/>
                    <a:pt x="144" y="88"/>
                  </a:cubicBezTo>
                  <a:cubicBezTo>
                    <a:pt x="141" y="89"/>
                    <a:pt x="139" y="91"/>
                    <a:pt x="137" y="91"/>
                  </a:cubicBezTo>
                  <a:cubicBezTo>
                    <a:pt x="136" y="91"/>
                    <a:pt x="130" y="91"/>
                    <a:pt x="131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86"/>
                    <a:pt x="135" y="87"/>
                    <a:pt x="135" y="85"/>
                  </a:cubicBezTo>
                  <a:cubicBezTo>
                    <a:pt x="136" y="84"/>
                    <a:pt x="129" y="86"/>
                    <a:pt x="129" y="86"/>
                  </a:cubicBezTo>
                  <a:cubicBezTo>
                    <a:pt x="128" y="86"/>
                    <a:pt x="127" y="86"/>
                    <a:pt x="127" y="87"/>
                  </a:cubicBezTo>
                  <a:cubicBezTo>
                    <a:pt x="127" y="88"/>
                    <a:pt x="127" y="89"/>
                    <a:pt x="127" y="90"/>
                  </a:cubicBezTo>
                  <a:cubicBezTo>
                    <a:pt x="126" y="90"/>
                    <a:pt x="124" y="89"/>
                    <a:pt x="123" y="89"/>
                  </a:cubicBezTo>
                  <a:cubicBezTo>
                    <a:pt x="121" y="89"/>
                    <a:pt x="118" y="90"/>
                    <a:pt x="116" y="91"/>
                  </a:cubicBezTo>
                  <a:cubicBezTo>
                    <a:pt x="113" y="92"/>
                    <a:pt x="110" y="94"/>
                    <a:pt x="107" y="95"/>
                  </a:cubicBezTo>
                  <a:cubicBezTo>
                    <a:pt x="105" y="95"/>
                    <a:pt x="104" y="96"/>
                    <a:pt x="103" y="98"/>
                  </a:cubicBezTo>
                  <a:cubicBezTo>
                    <a:pt x="103" y="99"/>
                    <a:pt x="103" y="102"/>
                    <a:pt x="101" y="102"/>
                  </a:cubicBezTo>
                  <a:cubicBezTo>
                    <a:pt x="99" y="102"/>
                    <a:pt x="97" y="103"/>
                    <a:pt x="95" y="103"/>
                  </a:cubicBezTo>
                  <a:cubicBezTo>
                    <a:pt x="94" y="103"/>
                    <a:pt x="93" y="101"/>
                    <a:pt x="92" y="100"/>
                  </a:cubicBezTo>
                  <a:cubicBezTo>
                    <a:pt x="90" y="98"/>
                    <a:pt x="87" y="99"/>
                    <a:pt x="89" y="96"/>
                  </a:cubicBezTo>
                  <a:cubicBezTo>
                    <a:pt x="90" y="94"/>
                    <a:pt x="93" y="95"/>
                    <a:pt x="94" y="94"/>
                  </a:cubicBezTo>
                  <a:cubicBezTo>
                    <a:pt x="96" y="94"/>
                    <a:pt x="98" y="95"/>
                    <a:pt x="97" y="93"/>
                  </a:cubicBezTo>
                  <a:cubicBezTo>
                    <a:pt x="96" y="92"/>
                    <a:pt x="95" y="90"/>
                    <a:pt x="94" y="89"/>
                  </a:cubicBezTo>
                  <a:cubicBezTo>
                    <a:pt x="92" y="87"/>
                    <a:pt x="89" y="88"/>
                    <a:pt x="87" y="88"/>
                  </a:cubicBezTo>
                  <a:cubicBezTo>
                    <a:pt x="86" y="88"/>
                    <a:pt x="80" y="87"/>
                    <a:pt x="80" y="87"/>
                  </a:cubicBezTo>
                  <a:cubicBezTo>
                    <a:pt x="80" y="87"/>
                    <a:pt x="83" y="88"/>
                    <a:pt x="83" y="88"/>
                  </a:cubicBezTo>
                  <a:cubicBezTo>
                    <a:pt x="84" y="89"/>
                    <a:pt x="84" y="90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3" y="96"/>
                    <a:pt x="82" y="97"/>
                    <a:pt x="82" y="98"/>
                  </a:cubicBezTo>
                  <a:cubicBezTo>
                    <a:pt x="83" y="100"/>
                    <a:pt x="87" y="100"/>
                    <a:pt x="86" y="103"/>
                  </a:cubicBezTo>
                  <a:cubicBezTo>
                    <a:pt x="85" y="104"/>
                    <a:pt x="84" y="106"/>
                    <a:pt x="84" y="107"/>
                  </a:cubicBezTo>
                  <a:cubicBezTo>
                    <a:pt x="84" y="107"/>
                    <a:pt x="84" y="111"/>
                    <a:pt x="84" y="111"/>
                  </a:cubicBezTo>
                  <a:cubicBezTo>
                    <a:pt x="84" y="111"/>
                    <a:pt x="83" y="108"/>
                    <a:pt x="83" y="108"/>
                  </a:cubicBezTo>
                  <a:cubicBezTo>
                    <a:pt x="82" y="108"/>
                    <a:pt x="81" y="110"/>
                    <a:pt x="80" y="109"/>
                  </a:cubicBezTo>
                  <a:cubicBezTo>
                    <a:pt x="80" y="109"/>
                    <a:pt x="82" y="108"/>
                    <a:pt x="82" y="107"/>
                  </a:cubicBezTo>
                  <a:cubicBezTo>
                    <a:pt x="81" y="106"/>
                    <a:pt x="79" y="106"/>
                    <a:pt x="78" y="106"/>
                  </a:cubicBezTo>
                  <a:cubicBezTo>
                    <a:pt x="77" y="106"/>
                    <a:pt x="76" y="105"/>
                    <a:pt x="75" y="106"/>
                  </a:cubicBezTo>
                  <a:cubicBezTo>
                    <a:pt x="73" y="106"/>
                    <a:pt x="72" y="108"/>
                    <a:pt x="70" y="108"/>
                  </a:cubicBezTo>
                  <a:cubicBezTo>
                    <a:pt x="68" y="110"/>
                    <a:pt x="67" y="110"/>
                    <a:pt x="65" y="112"/>
                  </a:cubicBezTo>
                  <a:cubicBezTo>
                    <a:pt x="63" y="114"/>
                    <a:pt x="61" y="114"/>
                    <a:pt x="64" y="116"/>
                  </a:cubicBezTo>
                  <a:cubicBezTo>
                    <a:pt x="65" y="117"/>
                    <a:pt x="67" y="120"/>
                    <a:pt x="66" y="121"/>
                  </a:cubicBezTo>
                  <a:cubicBezTo>
                    <a:pt x="65" y="122"/>
                    <a:pt x="59" y="120"/>
                    <a:pt x="58" y="120"/>
                  </a:cubicBezTo>
                  <a:cubicBezTo>
                    <a:pt x="57" y="119"/>
                    <a:pt x="54" y="120"/>
                    <a:pt x="53" y="120"/>
                  </a:cubicBezTo>
                  <a:cubicBezTo>
                    <a:pt x="54" y="119"/>
                    <a:pt x="49" y="115"/>
                    <a:pt x="48" y="117"/>
                  </a:cubicBezTo>
                  <a:cubicBezTo>
                    <a:pt x="43" y="121"/>
                    <a:pt x="54" y="122"/>
                    <a:pt x="54" y="124"/>
                  </a:cubicBezTo>
                  <a:cubicBezTo>
                    <a:pt x="53" y="128"/>
                    <a:pt x="50" y="126"/>
                    <a:pt x="47" y="126"/>
                  </a:cubicBezTo>
                  <a:cubicBezTo>
                    <a:pt x="44" y="125"/>
                    <a:pt x="43" y="123"/>
                    <a:pt x="40" y="122"/>
                  </a:cubicBezTo>
                  <a:cubicBezTo>
                    <a:pt x="38" y="121"/>
                    <a:pt x="38" y="120"/>
                    <a:pt x="37" y="118"/>
                  </a:cubicBezTo>
                  <a:cubicBezTo>
                    <a:pt x="37" y="116"/>
                    <a:pt x="36" y="116"/>
                    <a:pt x="35" y="115"/>
                  </a:cubicBezTo>
                  <a:cubicBezTo>
                    <a:pt x="35" y="114"/>
                    <a:pt x="38" y="112"/>
                    <a:pt x="38" y="112"/>
                  </a:cubicBezTo>
                  <a:cubicBezTo>
                    <a:pt x="39" y="109"/>
                    <a:pt x="34" y="107"/>
                    <a:pt x="32" y="107"/>
                  </a:cubicBezTo>
                  <a:cubicBezTo>
                    <a:pt x="30" y="106"/>
                    <a:pt x="30" y="104"/>
                    <a:pt x="28" y="104"/>
                  </a:cubicBezTo>
                  <a:cubicBezTo>
                    <a:pt x="29" y="103"/>
                    <a:pt x="24" y="99"/>
                    <a:pt x="24" y="99"/>
                  </a:cubicBezTo>
                  <a:cubicBezTo>
                    <a:pt x="26" y="98"/>
                    <a:pt x="28" y="101"/>
                    <a:pt x="29" y="102"/>
                  </a:cubicBezTo>
                  <a:cubicBezTo>
                    <a:pt x="30" y="103"/>
                    <a:pt x="31" y="103"/>
                    <a:pt x="31" y="102"/>
                  </a:cubicBezTo>
                  <a:cubicBezTo>
                    <a:pt x="32" y="102"/>
                    <a:pt x="33" y="103"/>
                    <a:pt x="33" y="103"/>
                  </a:cubicBezTo>
                  <a:cubicBezTo>
                    <a:pt x="36" y="104"/>
                    <a:pt x="38" y="105"/>
                    <a:pt x="41" y="105"/>
                  </a:cubicBezTo>
                  <a:cubicBezTo>
                    <a:pt x="43" y="106"/>
                    <a:pt x="46" y="106"/>
                    <a:pt x="49" y="107"/>
                  </a:cubicBezTo>
                  <a:cubicBezTo>
                    <a:pt x="54" y="109"/>
                    <a:pt x="58" y="109"/>
                    <a:pt x="63" y="106"/>
                  </a:cubicBezTo>
                  <a:cubicBezTo>
                    <a:pt x="65" y="105"/>
                    <a:pt x="66" y="104"/>
                    <a:pt x="68" y="103"/>
                  </a:cubicBezTo>
                  <a:cubicBezTo>
                    <a:pt x="71" y="101"/>
                    <a:pt x="69" y="100"/>
                    <a:pt x="69" y="97"/>
                  </a:cubicBezTo>
                  <a:cubicBezTo>
                    <a:pt x="69" y="94"/>
                    <a:pt x="62" y="93"/>
                    <a:pt x="60" y="91"/>
                  </a:cubicBezTo>
                  <a:cubicBezTo>
                    <a:pt x="57" y="89"/>
                    <a:pt x="53" y="87"/>
                    <a:pt x="50" y="86"/>
                  </a:cubicBezTo>
                  <a:cubicBezTo>
                    <a:pt x="47" y="84"/>
                    <a:pt x="43" y="82"/>
                    <a:pt x="40" y="82"/>
                  </a:cubicBezTo>
                  <a:cubicBezTo>
                    <a:pt x="39" y="81"/>
                    <a:pt x="39" y="82"/>
                    <a:pt x="38" y="82"/>
                  </a:cubicBezTo>
                  <a:cubicBezTo>
                    <a:pt x="37" y="82"/>
                    <a:pt x="36" y="81"/>
                    <a:pt x="35" y="81"/>
                  </a:cubicBezTo>
                  <a:cubicBezTo>
                    <a:pt x="33" y="80"/>
                    <a:pt x="31" y="84"/>
                    <a:pt x="29" y="84"/>
                  </a:cubicBezTo>
                  <a:cubicBezTo>
                    <a:pt x="29" y="83"/>
                    <a:pt x="33" y="80"/>
                    <a:pt x="29" y="80"/>
                  </a:cubicBezTo>
                  <a:cubicBezTo>
                    <a:pt x="28" y="80"/>
                    <a:pt x="24" y="78"/>
                    <a:pt x="24" y="78"/>
                  </a:cubicBezTo>
                  <a:cubicBezTo>
                    <a:pt x="25" y="77"/>
                    <a:pt x="29" y="80"/>
                    <a:pt x="29" y="78"/>
                  </a:cubicBezTo>
                  <a:cubicBezTo>
                    <a:pt x="29" y="77"/>
                    <a:pt x="25" y="75"/>
                    <a:pt x="24" y="75"/>
                  </a:cubicBezTo>
                  <a:cubicBezTo>
                    <a:pt x="23" y="76"/>
                    <a:pt x="20" y="78"/>
                    <a:pt x="20" y="78"/>
                  </a:cubicBezTo>
                  <a:cubicBezTo>
                    <a:pt x="20" y="77"/>
                    <a:pt x="20" y="77"/>
                    <a:pt x="19" y="76"/>
                  </a:cubicBezTo>
                  <a:cubicBezTo>
                    <a:pt x="17" y="76"/>
                    <a:pt x="17" y="77"/>
                    <a:pt x="16" y="78"/>
                  </a:cubicBezTo>
                  <a:cubicBezTo>
                    <a:pt x="16" y="78"/>
                    <a:pt x="16" y="78"/>
                    <a:pt x="16" y="77"/>
                  </a:cubicBezTo>
                  <a:cubicBezTo>
                    <a:pt x="15" y="78"/>
                    <a:pt x="14" y="80"/>
                    <a:pt x="13" y="80"/>
                  </a:cubicBezTo>
                  <a:cubicBezTo>
                    <a:pt x="12" y="81"/>
                    <a:pt x="10" y="81"/>
                    <a:pt x="10" y="81"/>
                  </a:cubicBezTo>
                  <a:cubicBezTo>
                    <a:pt x="9" y="83"/>
                    <a:pt x="5" y="83"/>
                    <a:pt x="6" y="85"/>
                  </a:cubicBezTo>
                  <a:cubicBezTo>
                    <a:pt x="9" y="87"/>
                    <a:pt x="5" y="85"/>
                    <a:pt x="5" y="88"/>
                  </a:cubicBezTo>
                  <a:cubicBezTo>
                    <a:pt x="5" y="90"/>
                    <a:pt x="9" y="91"/>
                    <a:pt x="10" y="92"/>
                  </a:cubicBezTo>
                  <a:cubicBezTo>
                    <a:pt x="12" y="93"/>
                    <a:pt x="14" y="95"/>
                    <a:pt x="13" y="97"/>
                  </a:cubicBezTo>
                  <a:cubicBezTo>
                    <a:pt x="12" y="99"/>
                    <a:pt x="9" y="100"/>
                    <a:pt x="9" y="102"/>
                  </a:cubicBezTo>
                  <a:cubicBezTo>
                    <a:pt x="10" y="104"/>
                    <a:pt x="12" y="106"/>
                    <a:pt x="13" y="108"/>
                  </a:cubicBezTo>
                  <a:cubicBezTo>
                    <a:pt x="14" y="110"/>
                    <a:pt x="12" y="110"/>
                    <a:pt x="12" y="112"/>
                  </a:cubicBezTo>
                  <a:cubicBezTo>
                    <a:pt x="12" y="114"/>
                    <a:pt x="15" y="116"/>
                    <a:pt x="13" y="117"/>
                  </a:cubicBezTo>
                  <a:cubicBezTo>
                    <a:pt x="11" y="118"/>
                    <a:pt x="14" y="121"/>
                    <a:pt x="14" y="122"/>
                  </a:cubicBezTo>
                  <a:cubicBezTo>
                    <a:pt x="16" y="124"/>
                    <a:pt x="18" y="124"/>
                    <a:pt x="15" y="126"/>
                  </a:cubicBezTo>
                  <a:cubicBezTo>
                    <a:pt x="13" y="128"/>
                    <a:pt x="14" y="128"/>
                    <a:pt x="15" y="129"/>
                  </a:cubicBezTo>
                  <a:cubicBezTo>
                    <a:pt x="20" y="132"/>
                    <a:pt x="23" y="134"/>
                    <a:pt x="18" y="138"/>
                  </a:cubicBezTo>
                  <a:cubicBezTo>
                    <a:pt x="13" y="143"/>
                    <a:pt x="8" y="147"/>
                    <a:pt x="4" y="152"/>
                  </a:cubicBezTo>
                  <a:cubicBezTo>
                    <a:pt x="6" y="152"/>
                    <a:pt x="6" y="151"/>
                    <a:pt x="7" y="152"/>
                  </a:cubicBezTo>
                  <a:cubicBezTo>
                    <a:pt x="8" y="154"/>
                    <a:pt x="10" y="154"/>
                    <a:pt x="11" y="155"/>
                  </a:cubicBezTo>
                  <a:cubicBezTo>
                    <a:pt x="17" y="157"/>
                    <a:pt x="9" y="157"/>
                    <a:pt x="7" y="157"/>
                  </a:cubicBezTo>
                  <a:cubicBezTo>
                    <a:pt x="5" y="157"/>
                    <a:pt x="4" y="158"/>
                    <a:pt x="4" y="160"/>
                  </a:cubicBezTo>
                  <a:cubicBezTo>
                    <a:pt x="4" y="162"/>
                    <a:pt x="2" y="163"/>
                    <a:pt x="1" y="165"/>
                  </a:cubicBezTo>
                  <a:cubicBezTo>
                    <a:pt x="0" y="166"/>
                    <a:pt x="1" y="168"/>
                    <a:pt x="2" y="170"/>
                  </a:cubicBezTo>
                  <a:cubicBezTo>
                    <a:pt x="2" y="172"/>
                    <a:pt x="0" y="174"/>
                    <a:pt x="1" y="175"/>
                  </a:cubicBezTo>
                  <a:cubicBezTo>
                    <a:pt x="3" y="176"/>
                    <a:pt x="3" y="176"/>
                    <a:pt x="3" y="178"/>
                  </a:cubicBezTo>
                  <a:cubicBezTo>
                    <a:pt x="2" y="180"/>
                    <a:pt x="4" y="181"/>
                    <a:pt x="4" y="183"/>
                  </a:cubicBezTo>
                  <a:cubicBezTo>
                    <a:pt x="4" y="184"/>
                    <a:pt x="7" y="186"/>
                    <a:pt x="8" y="186"/>
                  </a:cubicBezTo>
                  <a:cubicBezTo>
                    <a:pt x="8" y="186"/>
                    <a:pt x="9" y="185"/>
                    <a:pt x="10" y="185"/>
                  </a:cubicBezTo>
                  <a:cubicBezTo>
                    <a:pt x="11" y="185"/>
                    <a:pt x="11" y="187"/>
                    <a:pt x="12" y="187"/>
                  </a:cubicBezTo>
                  <a:cubicBezTo>
                    <a:pt x="14" y="186"/>
                    <a:pt x="14" y="185"/>
                    <a:pt x="16" y="187"/>
                  </a:cubicBezTo>
                  <a:cubicBezTo>
                    <a:pt x="18" y="188"/>
                    <a:pt x="18" y="188"/>
                    <a:pt x="18" y="190"/>
                  </a:cubicBezTo>
                  <a:cubicBezTo>
                    <a:pt x="17" y="195"/>
                    <a:pt x="21" y="199"/>
                    <a:pt x="24" y="201"/>
                  </a:cubicBezTo>
                  <a:cubicBezTo>
                    <a:pt x="26" y="202"/>
                    <a:pt x="27" y="203"/>
                    <a:pt x="25" y="204"/>
                  </a:cubicBezTo>
                  <a:cubicBezTo>
                    <a:pt x="24" y="206"/>
                    <a:pt x="23" y="205"/>
                    <a:pt x="21" y="205"/>
                  </a:cubicBezTo>
                  <a:cubicBezTo>
                    <a:pt x="19" y="205"/>
                    <a:pt x="22" y="214"/>
                    <a:pt x="24" y="213"/>
                  </a:cubicBezTo>
                  <a:cubicBezTo>
                    <a:pt x="25" y="212"/>
                    <a:pt x="26" y="209"/>
                    <a:pt x="27" y="210"/>
                  </a:cubicBezTo>
                  <a:cubicBezTo>
                    <a:pt x="28" y="210"/>
                    <a:pt x="29" y="211"/>
                    <a:pt x="31" y="211"/>
                  </a:cubicBezTo>
                  <a:cubicBezTo>
                    <a:pt x="33" y="211"/>
                    <a:pt x="35" y="212"/>
                    <a:pt x="35" y="214"/>
                  </a:cubicBezTo>
                  <a:cubicBezTo>
                    <a:pt x="35" y="215"/>
                    <a:pt x="34" y="215"/>
                    <a:pt x="34" y="215"/>
                  </a:cubicBezTo>
                  <a:cubicBezTo>
                    <a:pt x="33" y="216"/>
                    <a:pt x="34" y="218"/>
                    <a:pt x="35" y="218"/>
                  </a:cubicBezTo>
                  <a:cubicBezTo>
                    <a:pt x="36" y="219"/>
                    <a:pt x="38" y="218"/>
                    <a:pt x="39" y="219"/>
                  </a:cubicBezTo>
                  <a:cubicBezTo>
                    <a:pt x="40" y="220"/>
                    <a:pt x="40" y="222"/>
                    <a:pt x="40" y="223"/>
                  </a:cubicBezTo>
                  <a:cubicBezTo>
                    <a:pt x="40" y="224"/>
                    <a:pt x="43" y="223"/>
                    <a:pt x="44" y="223"/>
                  </a:cubicBezTo>
                  <a:cubicBezTo>
                    <a:pt x="45" y="224"/>
                    <a:pt x="47" y="227"/>
                    <a:pt x="48" y="225"/>
                  </a:cubicBezTo>
                  <a:cubicBezTo>
                    <a:pt x="49" y="223"/>
                    <a:pt x="50" y="224"/>
                    <a:pt x="51" y="225"/>
                  </a:cubicBezTo>
                  <a:cubicBezTo>
                    <a:pt x="53" y="227"/>
                    <a:pt x="53" y="226"/>
                    <a:pt x="55" y="226"/>
                  </a:cubicBezTo>
                  <a:cubicBezTo>
                    <a:pt x="56" y="226"/>
                    <a:pt x="57" y="229"/>
                    <a:pt x="58" y="228"/>
                  </a:cubicBezTo>
                  <a:cubicBezTo>
                    <a:pt x="60" y="227"/>
                    <a:pt x="62" y="229"/>
                    <a:pt x="63" y="230"/>
                  </a:cubicBezTo>
                  <a:cubicBezTo>
                    <a:pt x="65" y="231"/>
                    <a:pt x="62" y="232"/>
                    <a:pt x="62" y="232"/>
                  </a:cubicBezTo>
                  <a:cubicBezTo>
                    <a:pt x="60" y="233"/>
                    <a:pt x="63" y="234"/>
                    <a:pt x="63" y="234"/>
                  </a:cubicBezTo>
                  <a:cubicBezTo>
                    <a:pt x="63" y="234"/>
                    <a:pt x="60" y="234"/>
                    <a:pt x="61" y="236"/>
                  </a:cubicBezTo>
                  <a:cubicBezTo>
                    <a:pt x="63" y="237"/>
                    <a:pt x="62" y="238"/>
                    <a:pt x="61" y="239"/>
                  </a:cubicBezTo>
                  <a:cubicBezTo>
                    <a:pt x="61" y="240"/>
                    <a:pt x="58" y="240"/>
                    <a:pt x="57" y="240"/>
                  </a:cubicBezTo>
                  <a:cubicBezTo>
                    <a:pt x="55" y="240"/>
                    <a:pt x="54" y="242"/>
                    <a:pt x="53" y="244"/>
                  </a:cubicBezTo>
                  <a:cubicBezTo>
                    <a:pt x="54" y="244"/>
                    <a:pt x="58" y="244"/>
                    <a:pt x="58" y="245"/>
                  </a:cubicBezTo>
                  <a:cubicBezTo>
                    <a:pt x="58" y="246"/>
                    <a:pt x="53" y="247"/>
                    <a:pt x="53" y="248"/>
                  </a:cubicBezTo>
                  <a:cubicBezTo>
                    <a:pt x="53" y="249"/>
                    <a:pt x="55" y="249"/>
                    <a:pt x="55" y="251"/>
                  </a:cubicBezTo>
                  <a:cubicBezTo>
                    <a:pt x="55" y="251"/>
                    <a:pt x="52" y="252"/>
                    <a:pt x="52" y="252"/>
                  </a:cubicBezTo>
                  <a:cubicBezTo>
                    <a:pt x="51" y="253"/>
                    <a:pt x="51" y="254"/>
                    <a:pt x="50" y="255"/>
                  </a:cubicBezTo>
                  <a:cubicBezTo>
                    <a:pt x="50" y="256"/>
                    <a:pt x="48" y="255"/>
                    <a:pt x="48" y="257"/>
                  </a:cubicBezTo>
                  <a:cubicBezTo>
                    <a:pt x="47" y="258"/>
                    <a:pt x="49" y="260"/>
                    <a:pt x="51" y="260"/>
                  </a:cubicBezTo>
                  <a:cubicBezTo>
                    <a:pt x="53" y="261"/>
                    <a:pt x="55" y="262"/>
                    <a:pt x="58" y="264"/>
                  </a:cubicBezTo>
                  <a:cubicBezTo>
                    <a:pt x="59" y="265"/>
                    <a:pt x="60" y="266"/>
                    <a:pt x="61" y="266"/>
                  </a:cubicBezTo>
                  <a:cubicBezTo>
                    <a:pt x="62" y="268"/>
                    <a:pt x="62" y="267"/>
                    <a:pt x="64" y="266"/>
                  </a:cubicBezTo>
                  <a:cubicBezTo>
                    <a:pt x="67" y="266"/>
                    <a:pt x="70" y="269"/>
                    <a:pt x="73" y="269"/>
                  </a:cubicBezTo>
                  <a:cubicBezTo>
                    <a:pt x="76" y="269"/>
                    <a:pt x="79" y="271"/>
                    <a:pt x="82" y="272"/>
                  </a:cubicBezTo>
                  <a:cubicBezTo>
                    <a:pt x="85" y="273"/>
                    <a:pt x="87" y="272"/>
                    <a:pt x="90" y="272"/>
                  </a:cubicBezTo>
                  <a:cubicBezTo>
                    <a:pt x="91" y="273"/>
                    <a:pt x="92" y="274"/>
                    <a:pt x="92" y="275"/>
                  </a:cubicBezTo>
                  <a:cubicBezTo>
                    <a:pt x="92" y="276"/>
                    <a:pt x="93" y="276"/>
                    <a:pt x="94" y="276"/>
                  </a:cubicBezTo>
                  <a:cubicBezTo>
                    <a:pt x="97" y="277"/>
                    <a:pt x="99" y="282"/>
                    <a:pt x="103" y="280"/>
                  </a:cubicBezTo>
                  <a:cubicBezTo>
                    <a:pt x="104" y="279"/>
                    <a:pt x="106" y="278"/>
                    <a:pt x="105" y="277"/>
                  </a:cubicBezTo>
                  <a:cubicBezTo>
                    <a:pt x="104" y="276"/>
                    <a:pt x="103" y="275"/>
                    <a:pt x="102" y="274"/>
                  </a:cubicBezTo>
                  <a:cubicBezTo>
                    <a:pt x="100" y="272"/>
                    <a:pt x="99" y="270"/>
                    <a:pt x="100" y="267"/>
                  </a:cubicBezTo>
                  <a:cubicBezTo>
                    <a:pt x="100" y="265"/>
                    <a:pt x="99" y="263"/>
                    <a:pt x="97" y="262"/>
                  </a:cubicBezTo>
                  <a:cubicBezTo>
                    <a:pt x="95" y="261"/>
                    <a:pt x="98" y="259"/>
                    <a:pt x="99" y="258"/>
                  </a:cubicBezTo>
                  <a:cubicBezTo>
                    <a:pt x="100" y="256"/>
                    <a:pt x="100" y="254"/>
                    <a:pt x="103" y="254"/>
                  </a:cubicBezTo>
                  <a:cubicBezTo>
                    <a:pt x="104" y="254"/>
                    <a:pt x="105" y="253"/>
                    <a:pt x="106" y="252"/>
                  </a:cubicBezTo>
                  <a:cubicBezTo>
                    <a:pt x="107" y="251"/>
                    <a:pt x="108" y="251"/>
                    <a:pt x="109" y="250"/>
                  </a:cubicBezTo>
                  <a:cubicBezTo>
                    <a:pt x="108" y="250"/>
                    <a:pt x="106" y="249"/>
                    <a:pt x="106" y="248"/>
                  </a:cubicBezTo>
                  <a:cubicBezTo>
                    <a:pt x="106" y="247"/>
                    <a:pt x="108" y="248"/>
                    <a:pt x="108" y="248"/>
                  </a:cubicBezTo>
                  <a:cubicBezTo>
                    <a:pt x="108" y="247"/>
                    <a:pt x="106" y="244"/>
                    <a:pt x="105" y="243"/>
                  </a:cubicBezTo>
                  <a:cubicBezTo>
                    <a:pt x="104" y="241"/>
                    <a:pt x="103" y="241"/>
                    <a:pt x="101" y="241"/>
                  </a:cubicBezTo>
                  <a:cubicBezTo>
                    <a:pt x="98" y="241"/>
                    <a:pt x="100" y="239"/>
                    <a:pt x="98" y="238"/>
                  </a:cubicBezTo>
                  <a:cubicBezTo>
                    <a:pt x="97" y="237"/>
                    <a:pt x="94" y="237"/>
                    <a:pt x="96" y="235"/>
                  </a:cubicBezTo>
                  <a:cubicBezTo>
                    <a:pt x="97" y="233"/>
                    <a:pt x="99" y="232"/>
                    <a:pt x="97" y="231"/>
                  </a:cubicBezTo>
                  <a:cubicBezTo>
                    <a:pt x="96" y="229"/>
                    <a:pt x="98" y="228"/>
                    <a:pt x="99" y="227"/>
                  </a:cubicBezTo>
                  <a:cubicBezTo>
                    <a:pt x="99" y="226"/>
                    <a:pt x="101" y="223"/>
                    <a:pt x="101" y="224"/>
                  </a:cubicBezTo>
                  <a:cubicBezTo>
                    <a:pt x="102" y="225"/>
                    <a:pt x="103" y="227"/>
                    <a:pt x="104" y="228"/>
                  </a:cubicBezTo>
                  <a:cubicBezTo>
                    <a:pt x="106" y="228"/>
                    <a:pt x="107" y="227"/>
                    <a:pt x="107" y="226"/>
                  </a:cubicBezTo>
                  <a:cubicBezTo>
                    <a:pt x="106" y="224"/>
                    <a:pt x="106" y="223"/>
                    <a:pt x="108" y="222"/>
                  </a:cubicBezTo>
                  <a:cubicBezTo>
                    <a:pt x="110" y="221"/>
                    <a:pt x="110" y="219"/>
                    <a:pt x="112" y="219"/>
                  </a:cubicBezTo>
                  <a:cubicBezTo>
                    <a:pt x="114" y="218"/>
                    <a:pt x="116" y="215"/>
                    <a:pt x="118" y="216"/>
                  </a:cubicBezTo>
                  <a:cubicBezTo>
                    <a:pt x="120" y="216"/>
                    <a:pt x="120" y="218"/>
                    <a:pt x="122" y="216"/>
                  </a:cubicBezTo>
                  <a:cubicBezTo>
                    <a:pt x="124" y="215"/>
                    <a:pt x="124" y="216"/>
                    <a:pt x="126" y="217"/>
                  </a:cubicBezTo>
                  <a:cubicBezTo>
                    <a:pt x="128" y="217"/>
                    <a:pt x="130" y="217"/>
                    <a:pt x="132" y="218"/>
                  </a:cubicBezTo>
                  <a:cubicBezTo>
                    <a:pt x="134" y="219"/>
                    <a:pt x="134" y="221"/>
                    <a:pt x="136" y="223"/>
                  </a:cubicBezTo>
                  <a:cubicBezTo>
                    <a:pt x="136" y="223"/>
                    <a:pt x="136" y="220"/>
                    <a:pt x="138" y="221"/>
                  </a:cubicBezTo>
                  <a:cubicBezTo>
                    <a:pt x="139" y="221"/>
                    <a:pt x="140" y="223"/>
                    <a:pt x="142" y="223"/>
                  </a:cubicBezTo>
                  <a:cubicBezTo>
                    <a:pt x="143" y="224"/>
                    <a:pt x="144" y="222"/>
                    <a:pt x="145" y="221"/>
                  </a:cubicBezTo>
                  <a:cubicBezTo>
                    <a:pt x="147" y="219"/>
                    <a:pt x="148" y="221"/>
                    <a:pt x="150" y="221"/>
                  </a:cubicBezTo>
                  <a:cubicBezTo>
                    <a:pt x="152" y="221"/>
                    <a:pt x="153" y="219"/>
                    <a:pt x="155" y="220"/>
                  </a:cubicBezTo>
                  <a:cubicBezTo>
                    <a:pt x="157" y="221"/>
                    <a:pt x="158" y="222"/>
                    <a:pt x="160" y="223"/>
                  </a:cubicBezTo>
                  <a:cubicBezTo>
                    <a:pt x="162" y="224"/>
                    <a:pt x="161" y="223"/>
                    <a:pt x="163" y="222"/>
                  </a:cubicBezTo>
                  <a:cubicBezTo>
                    <a:pt x="164" y="221"/>
                    <a:pt x="168" y="222"/>
                    <a:pt x="169" y="222"/>
                  </a:cubicBezTo>
                  <a:cubicBezTo>
                    <a:pt x="170" y="222"/>
                    <a:pt x="172" y="220"/>
                    <a:pt x="172" y="219"/>
                  </a:cubicBezTo>
                  <a:cubicBezTo>
                    <a:pt x="172" y="217"/>
                    <a:pt x="169" y="217"/>
                    <a:pt x="168" y="216"/>
                  </a:cubicBezTo>
                  <a:cubicBezTo>
                    <a:pt x="161" y="213"/>
                    <a:pt x="171" y="214"/>
                    <a:pt x="169" y="210"/>
                  </a:cubicBezTo>
                  <a:cubicBezTo>
                    <a:pt x="168" y="209"/>
                    <a:pt x="166" y="209"/>
                    <a:pt x="169" y="208"/>
                  </a:cubicBezTo>
                  <a:cubicBezTo>
                    <a:pt x="170" y="207"/>
                    <a:pt x="172" y="208"/>
                    <a:pt x="173" y="207"/>
                  </a:cubicBezTo>
                  <a:cubicBezTo>
                    <a:pt x="177" y="207"/>
                    <a:pt x="166" y="202"/>
                    <a:pt x="171" y="200"/>
                  </a:cubicBezTo>
                  <a:cubicBezTo>
                    <a:pt x="172" y="200"/>
                    <a:pt x="174" y="200"/>
                    <a:pt x="175" y="200"/>
                  </a:cubicBezTo>
                  <a:cubicBezTo>
                    <a:pt x="178" y="200"/>
                    <a:pt x="180" y="200"/>
                    <a:pt x="183" y="199"/>
                  </a:cubicBezTo>
                  <a:cubicBezTo>
                    <a:pt x="185" y="198"/>
                    <a:pt x="187" y="198"/>
                    <a:pt x="189" y="198"/>
                  </a:cubicBezTo>
                  <a:cubicBezTo>
                    <a:pt x="191" y="197"/>
                    <a:pt x="193" y="196"/>
                    <a:pt x="196" y="196"/>
                  </a:cubicBezTo>
                  <a:cubicBezTo>
                    <a:pt x="200" y="195"/>
                    <a:pt x="204" y="194"/>
                    <a:pt x="208" y="192"/>
                  </a:cubicBezTo>
                  <a:cubicBezTo>
                    <a:pt x="211" y="190"/>
                    <a:pt x="217" y="190"/>
                    <a:pt x="219" y="194"/>
                  </a:cubicBezTo>
                  <a:cubicBezTo>
                    <a:pt x="220" y="196"/>
                    <a:pt x="219" y="196"/>
                    <a:pt x="220" y="198"/>
                  </a:cubicBezTo>
                  <a:cubicBezTo>
                    <a:pt x="220" y="201"/>
                    <a:pt x="224" y="198"/>
                    <a:pt x="226" y="199"/>
                  </a:cubicBezTo>
                  <a:cubicBezTo>
                    <a:pt x="227" y="199"/>
                    <a:pt x="226" y="200"/>
                    <a:pt x="227" y="200"/>
                  </a:cubicBezTo>
                  <a:cubicBezTo>
                    <a:pt x="228" y="201"/>
                    <a:pt x="228" y="200"/>
                    <a:pt x="228" y="200"/>
                  </a:cubicBezTo>
                  <a:cubicBezTo>
                    <a:pt x="229" y="199"/>
                    <a:pt x="230" y="200"/>
                    <a:pt x="231" y="201"/>
                  </a:cubicBezTo>
                  <a:cubicBezTo>
                    <a:pt x="232" y="201"/>
                    <a:pt x="232" y="201"/>
                    <a:pt x="231" y="202"/>
                  </a:cubicBezTo>
                  <a:cubicBezTo>
                    <a:pt x="230" y="205"/>
                    <a:pt x="237" y="203"/>
                    <a:pt x="239" y="202"/>
                  </a:cubicBezTo>
                  <a:cubicBezTo>
                    <a:pt x="239" y="202"/>
                    <a:pt x="248" y="197"/>
                    <a:pt x="248" y="198"/>
                  </a:cubicBezTo>
                  <a:cubicBezTo>
                    <a:pt x="248" y="199"/>
                    <a:pt x="246" y="201"/>
                    <a:pt x="248" y="202"/>
                  </a:cubicBezTo>
                  <a:cubicBezTo>
                    <a:pt x="250" y="202"/>
                    <a:pt x="251" y="203"/>
                    <a:pt x="252" y="204"/>
                  </a:cubicBezTo>
                  <a:cubicBezTo>
                    <a:pt x="255" y="207"/>
                    <a:pt x="256" y="210"/>
                    <a:pt x="258" y="213"/>
                  </a:cubicBezTo>
                  <a:cubicBezTo>
                    <a:pt x="260" y="216"/>
                    <a:pt x="261" y="219"/>
                    <a:pt x="263" y="221"/>
                  </a:cubicBezTo>
                  <a:cubicBezTo>
                    <a:pt x="266" y="224"/>
                    <a:pt x="266" y="217"/>
                    <a:pt x="269" y="220"/>
                  </a:cubicBezTo>
                  <a:cubicBezTo>
                    <a:pt x="273" y="224"/>
                    <a:pt x="275" y="222"/>
                    <a:pt x="280" y="221"/>
                  </a:cubicBezTo>
                  <a:cubicBezTo>
                    <a:pt x="282" y="220"/>
                    <a:pt x="283" y="223"/>
                    <a:pt x="284" y="224"/>
                  </a:cubicBezTo>
                  <a:cubicBezTo>
                    <a:pt x="285" y="226"/>
                    <a:pt x="287" y="226"/>
                    <a:pt x="288" y="228"/>
                  </a:cubicBezTo>
                  <a:cubicBezTo>
                    <a:pt x="289" y="230"/>
                    <a:pt x="291" y="230"/>
                    <a:pt x="293" y="230"/>
                  </a:cubicBezTo>
                  <a:cubicBezTo>
                    <a:pt x="296" y="229"/>
                    <a:pt x="295" y="230"/>
                    <a:pt x="296" y="231"/>
                  </a:cubicBezTo>
                  <a:cubicBezTo>
                    <a:pt x="298" y="235"/>
                    <a:pt x="304" y="230"/>
                    <a:pt x="307" y="230"/>
                  </a:cubicBezTo>
                  <a:cubicBezTo>
                    <a:pt x="310" y="229"/>
                    <a:pt x="313" y="226"/>
                    <a:pt x="316" y="225"/>
                  </a:cubicBezTo>
                  <a:cubicBezTo>
                    <a:pt x="320" y="222"/>
                    <a:pt x="322" y="222"/>
                    <a:pt x="327" y="223"/>
                  </a:cubicBezTo>
                  <a:cubicBezTo>
                    <a:pt x="329" y="223"/>
                    <a:pt x="329" y="224"/>
                    <a:pt x="331" y="226"/>
                  </a:cubicBezTo>
                  <a:cubicBezTo>
                    <a:pt x="332" y="227"/>
                    <a:pt x="334" y="227"/>
                    <a:pt x="336" y="227"/>
                  </a:cubicBezTo>
                  <a:cubicBezTo>
                    <a:pt x="338" y="227"/>
                    <a:pt x="339" y="228"/>
                    <a:pt x="341" y="228"/>
                  </a:cubicBezTo>
                  <a:cubicBezTo>
                    <a:pt x="343" y="230"/>
                    <a:pt x="344" y="228"/>
                    <a:pt x="346" y="227"/>
                  </a:cubicBezTo>
                  <a:cubicBezTo>
                    <a:pt x="349" y="224"/>
                    <a:pt x="344" y="222"/>
                    <a:pt x="346" y="219"/>
                  </a:cubicBezTo>
                  <a:cubicBezTo>
                    <a:pt x="347" y="217"/>
                    <a:pt x="351" y="213"/>
                    <a:pt x="353" y="214"/>
                  </a:cubicBezTo>
                  <a:cubicBezTo>
                    <a:pt x="357" y="216"/>
                    <a:pt x="362" y="216"/>
                    <a:pt x="366" y="218"/>
                  </a:cubicBezTo>
                  <a:cubicBezTo>
                    <a:pt x="368" y="219"/>
                    <a:pt x="367" y="221"/>
                    <a:pt x="368" y="222"/>
                  </a:cubicBezTo>
                  <a:cubicBezTo>
                    <a:pt x="369" y="225"/>
                    <a:pt x="371" y="225"/>
                    <a:pt x="374" y="226"/>
                  </a:cubicBezTo>
                  <a:cubicBezTo>
                    <a:pt x="378" y="227"/>
                    <a:pt x="382" y="224"/>
                    <a:pt x="386" y="225"/>
                  </a:cubicBezTo>
                  <a:cubicBezTo>
                    <a:pt x="387" y="225"/>
                    <a:pt x="389" y="225"/>
                    <a:pt x="390" y="226"/>
                  </a:cubicBezTo>
                  <a:cubicBezTo>
                    <a:pt x="392" y="227"/>
                    <a:pt x="394" y="227"/>
                    <a:pt x="396" y="229"/>
                  </a:cubicBezTo>
                  <a:cubicBezTo>
                    <a:pt x="401" y="233"/>
                    <a:pt x="409" y="233"/>
                    <a:pt x="415" y="231"/>
                  </a:cubicBezTo>
                  <a:cubicBezTo>
                    <a:pt x="419" y="230"/>
                    <a:pt x="422" y="228"/>
                    <a:pt x="426" y="227"/>
                  </a:cubicBezTo>
                  <a:cubicBezTo>
                    <a:pt x="428" y="225"/>
                    <a:pt x="431" y="227"/>
                    <a:pt x="433" y="227"/>
                  </a:cubicBezTo>
                  <a:cubicBezTo>
                    <a:pt x="435" y="228"/>
                    <a:pt x="436" y="226"/>
                    <a:pt x="438" y="227"/>
                  </a:cubicBezTo>
                  <a:cubicBezTo>
                    <a:pt x="439" y="228"/>
                    <a:pt x="443" y="231"/>
                    <a:pt x="445" y="230"/>
                  </a:cubicBezTo>
                  <a:cubicBezTo>
                    <a:pt x="446" y="230"/>
                    <a:pt x="448" y="229"/>
                    <a:pt x="449" y="228"/>
                  </a:cubicBezTo>
                  <a:cubicBezTo>
                    <a:pt x="452" y="227"/>
                    <a:pt x="453" y="227"/>
                    <a:pt x="453" y="225"/>
                  </a:cubicBezTo>
                  <a:cubicBezTo>
                    <a:pt x="453" y="221"/>
                    <a:pt x="456" y="217"/>
                    <a:pt x="458" y="215"/>
                  </a:cubicBezTo>
                  <a:cubicBezTo>
                    <a:pt x="459" y="214"/>
                    <a:pt x="460" y="212"/>
                    <a:pt x="459" y="211"/>
                  </a:cubicBezTo>
                  <a:cubicBezTo>
                    <a:pt x="458" y="210"/>
                    <a:pt x="455" y="210"/>
                    <a:pt x="457" y="208"/>
                  </a:cubicBezTo>
                  <a:cubicBezTo>
                    <a:pt x="460" y="205"/>
                    <a:pt x="465" y="205"/>
                    <a:pt x="470" y="204"/>
                  </a:cubicBezTo>
                  <a:cubicBezTo>
                    <a:pt x="472" y="204"/>
                    <a:pt x="474" y="204"/>
                    <a:pt x="476" y="205"/>
                  </a:cubicBezTo>
                  <a:cubicBezTo>
                    <a:pt x="478" y="206"/>
                    <a:pt x="481" y="206"/>
                    <a:pt x="483" y="207"/>
                  </a:cubicBezTo>
                  <a:cubicBezTo>
                    <a:pt x="486" y="208"/>
                    <a:pt x="487" y="212"/>
                    <a:pt x="489" y="215"/>
                  </a:cubicBezTo>
                  <a:cubicBezTo>
                    <a:pt x="490" y="218"/>
                    <a:pt x="492" y="221"/>
                    <a:pt x="493" y="224"/>
                  </a:cubicBezTo>
                  <a:cubicBezTo>
                    <a:pt x="493" y="225"/>
                    <a:pt x="493" y="227"/>
                    <a:pt x="494" y="229"/>
                  </a:cubicBezTo>
                  <a:cubicBezTo>
                    <a:pt x="494" y="230"/>
                    <a:pt x="497" y="230"/>
                    <a:pt x="498" y="230"/>
                  </a:cubicBezTo>
                  <a:cubicBezTo>
                    <a:pt x="502" y="231"/>
                    <a:pt x="507" y="233"/>
                    <a:pt x="508" y="237"/>
                  </a:cubicBezTo>
                  <a:cubicBezTo>
                    <a:pt x="509" y="240"/>
                    <a:pt x="510" y="242"/>
                    <a:pt x="514" y="242"/>
                  </a:cubicBezTo>
                  <a:cubicBezTo>
                    <a:pt x="515" y="242"/>
                    <a:pt x="517" y="242"/>
                    <a:pt x="518" y="242"/>
                  </a:cubicBezTo>
                  <a:cubicBezTo>
                    <a:pt x="520" y="242"/>
                    <a:pt x="520" y="240"/>
                    <a:pt x="522" y="240"/>
                  </a:cubicBezTo>
                  <a:cubicBezTo>
                    <a:pt x="525" y="240"/>
                    <a:pt x="528" y="237"/>
                    <a:pt x="530" y="241"/>
                  </a:cubicBezTo>
                  <a:cubicBezTo>
                    <a:pt x="530" y="243"/>
                    <a:pt x="530" y="243"/>
                    <a:pt x="529" y="244"/>
                  </a:cubicBezTo>
                  <a:cubicBezTo>
                    <a:pt x="527" y="246"/>
                    <a:pt x="527" y="247"/>
                    <a:pt x="526" y="249"/>
                  </a:cubicBezTo>
                  <a:cubicBezTo>
                    <a:pt x="525" y="252"/>
                    <a:pt x="523" y="255"/>
                    <a:pt x="521" y="258"/>
                  </a:cubicBezTo>
                  <a:cubicBezTo>
                    <a:pt x="520" y="260"/>
                    <a:pt x="519" y="259"/>
                    <a:pt x="518" y="258"/>
                  </a:cubicBezTo>
                  <a:cubicBezTo>
                    <a:pt x="516" y="257"/>
                    <a:pt x="516" y="258"/>
                    <a:pt x="514" y="259"/>
                  </a:cubicBezTo>
                  <a:cubicBezTo>
                    <a:pt x="513" y="259"/>
                    <a:pt x="511" y="260"/>
                    <a:pt x="511" y="260"/>
                  </a:cubicBezTo>
                  <a:cubicBezTo>
                    <a:pt x="510" y="261"/>
                    <a:pt x="513" y="265"/>
                    <a:pt x="513" y="267"/>
                  </a:cubicBezTo>
                  <a:cubicBezTo>
                    <a:pt x="512" y="268"/>
                    <a:pt x="512" y="270"/>
                    <a:pt x="512" y="271"/>
                  </a:cubicBezTo>
                  <a:cubicBezTo>
                    <a:pt x="511" y="273"/>
                    <a:pt x="509" y="272"/>
                    <a:pt x="509" y="274"/>
                  </a:cubicBezTo>
                  <a:cubicBezTo>
                    <a:pt x="511" y="273"/>
                    <a:pt x="512" y="274"/>
                    <a:pt x="514" y="272"/>
                  </a:cubicBezTo>
                  <a:cubicBezTo>
                    <a:pt x="515" y="270"/>
                    <a:pt x="517" y="272"/>
                    <a:pt x="519" y="272"/>
                  </a:cubicBezTo>
                  <a:cubicBezTo>
                    <a:pt x="523" y="274"/>
                    <a:pt x="527" y="272"/>
                    <a:pt x="531" y="269"/>
                  </a:cubicBezTo>
                  <a:cubicBezTo>
                    <a:pt x="534" y="266"/>
                    <a:pt x="537" y="262"/>
                    <a:pt x="540" y="259"/>
                  </a:cubicBezTo>
                  <a:cubicBezTo>
                    <a:pt x="543" y="255"/>
                    <a:pt x="546" y="251"/>
                    <a:pt x="549" y="247"/>
                  </a:cubicBezTo>
                  <a:cubicBezTo>
                    <a:pt x="554" y="240"/>
                    <a:pt x="559" y="235"/>
                    <a:pt x="558" y="226"/>
                  </a:cubicBezTo>
                  <a:cubicBezTo>
                    <a:pt x="558" y="222"/>
                    <a:pt x="559" y="220"/>
                    <a:pt x="561" y="217"/>
                  </a:cubicBezTo>
                  <a:cubicBezTo>
                    <a:pt x="562" y="215"/>
                    <a:pt x="562" y="214"/>
                    <a:pt x="563" y="212"/>
                  </a:cubicBezTo>
                  <a:cubicBezTo>
                    <a:pt x="563" y="212"/>
                    <a:pt x="563" y="211"/>
                    <a:pt x="563" y="210"/>
                  </a:cubicBezTo>
                  <a:cubicBezTo>
                    <a:pt x="563" y="209"/>
                    <a:pt x="561" y="208"/>
                    <a:pt x="561" y="207"/>
                  </a:cubicBezTo>
                  <a:cubicBezTo>
                    <a:pt x="561" y="207"/>
                    <a:pt x="563" y="208"/>
                    <a:pt x="563" y="207"/>
                  </a:cubicBezTo>
                  <a:cubicBezTo>
                    <a:pt x="562" y="206"/>
                    <a:pt x="562" y="205"/>
                    <a:pt x="561" y="205"/>
                  </a:cubicBezTo>
                  <a:cubicBezTo>
                    <a:pt x="560" y="204"/>
                    <a:pt x="558" y="201"/>
                    <a:pt x="557" y="200"/>
                  </a:cubicBezTo>
                  <a:cubicBezTo>
                    <a:pt x="556" y="200"/>
                    <a:pt x="551" y="198"/>
                    <a:pt x="550" y="199"/>
                  </a:cubicBezTo>
                  <a:cubicBezTo>
                    <a:pt x="550" y="200"/>
                    <a:pt x="551" y="201"/>
                    <a:pt x="550" y="201"/>
                  </a:cubicBezTo>
                  <a:cubicBezTo>
                    <a:pt x="548" y="201"/>
                    <a:pt x="548" y="203"/>
                    <a:pt x="547" y="203"/>
                  </a:cubicBezTo>
                  <a:cubicBezTo>
                    <a:pt x="545" y="205"/>
                    <a:pt x="544" y="202"/>
                    <a:pt x="544" y="201"/>
                  </a:cubicBezTo>
                  <a:cubicBezTo>
                    <a:pt x="544" y="199"/>
                    <a:pt x="546" y="198"/>
                    <a:pt x="543" y="199"/>
                  </a:cubicBezTo>
                  <a:cubicBezTo>
                    <a:pt x="540" y="200"/>
                    <a:pt x="544" y="202"/>
                    <a:pt x="540" y="202"/>
                  </a:cubicBezTo>
                  <a:cubicBezTo>
                    <a:pt x="539" y="202"/>
                    <a:pt x="541" y="197"/>
                    <a:pt x="540" y="196"/>
                  </a:cubicBezTo>
                  <a:cubicBezTo>
                    <a:pt x="540" y="197"/>
                    <a:pt x="529" y="197"/>
                    <a:pt x="534" y="194"/>
                  </a:cubicBezTo>
                  <a:cubicBezTo>
                    <a:pt x="538" y="191"/>
                    <a:pt x="542" y="188"/>
                    <a:pt x="546" y="185"/>
                  </a:cubicBezTo>
                  <a:cubicBezTo>
                    <a:pt x="547" y="184"/>
                    <a:pt x="548" y="182"/>
                    <a:pt x="549" y="181"/>
                  </a:cubicBezTo>
                  <a:cubicBezTo>
                    <a:pt x="552" y="179"/>
                    <a:pt x="555" y="177"/>
                    <a:pt x="557" y="175"/>
                  </a:cubicBezTo>
                  <a:cubicBezTo>
                    <a:pt x="558" y="174"/>
                    <a:pt x="559" y="172"/>
                    <a:pt x="561" y="171"/>
                  </a:cubicBezTo>
                  <a:cubicBezTo>
                    <a:pt x="563" y="169"/>
                    <a:pt x="565" y="167"/>
                    <a:pt x="567" y="165"/>
                  </a:cubicBezTo>
                  <a:cubicBezTo>
                    <a:pt x="571" y="162"/>
                    <a:pt x="577" y="162"/>
                    <a:pt x="582" y="162"/>
                  </a:cubicBezTo>
                  <a:cubicBezTo>
                    <a:pt x="583" y="162"/>
                    <a:pt x="584" y="162"/>
                    <a:pt x="585" y="162"/>
                  </a:cubicBezTo>
                  <a:cubicBezTo>
                    <a:pt x="586" y="163"/>
                    <a:pt x="586" y="164"/>
                    <a:pt x="587" y="164"/>
                  </a:cubicBezTo>
                  <a:cubicBezTo>
                    <a:pt x="588" y="163"/>
                    <a:pt x="590" y="163"/>
                    <a:pt x="591" y="162"/>
                  </a:cubicBezTo>
                  <a:cubicBezTo>
                    <a:pt x="592" y="162"/>
                    <a:pt x="593" y="163"/>
                    <a:pt x="594" y="163"/>
                  </a:cubicBezTo>
                  <a:cubicBezTo>
                    <a:pt x="595" y="163"/>
                    <a:pt x="596" y="163"/>
                    <a:pt x="597" y="163"/>
                  </a:cubicBezTo>
                  <a:cubicBezTo>
                    <a:pt x="597" y="162"/>
                    <a:pt x="598" y="163"/>
                    <a:pt x="599" y="163"/>
                  </a:cubicBezTo>
                  <a:cubicBezTo>
                    <a:pt x="601" y="163"/>
                    <a:pt x="601" y="160"/>
                    <a:pt x="604" y="160"/>
                  </a:cubicBezTo>
                  <a:cubicBezTo>
                    <a:pt x="605" y="160"/>
                    <a:pt x="607" y="160"/>
                    <a:pt x="608" y="160"/>
                  </a:cubicBezTo>
                  <a:cubicBezTo>
                    <a:pt x="609" y="161"/>
                    <a:pt x="610" y="162"/>
                    <a:pt x="611" y="162"/>
                  </a:cubicBezTo>
                  <a:cubicBezTo>
                    <a:pt x="612" y="163"/>
                    <a:pt x="616" y="161"/>
                    <a:pt x="616" y="164"/>
                  </a:cubicBezTo>
                  <a:cubicBezTo>
                    <a:pt x="616" y="164"/>
                    <a:pt x="613" y="164"/>
                    <a:pt x="613" y="165"/>
                  </a:cubicBezTo>
                  <a:cubicBezTo>
                    <a:pt x="612" y="167"/>
                    <a:pt x="616" y="166"/>
                    <a:pt x="616" y="166"/>
                  </a:cubicBezTo>
                  <a:cubicBezTo>
                    <a:pt x="618" y="166"/>
                    <a:pt x="620" y="166"/>
                    <a:pt x="621" y="166"/>
                  </a:cubicBezTo>
                  <a:cubicBezTo>
                    <a:pt x="622" y="165"/>
                    <a:pt x="622" y="165"/>
                    <a:pt x="623" y="164"/>
                  </a:cubicBezTo>
                  <a:cubicBezTo>
                    <a:pt x="624" y="164"/>
                    <a:pt x="625" y="165"/>
                    <a:pt x="627" y="165"/>
                  </a:cubicBezTo>
                  <a:cubicBezTo>
                    <a:pt x="628" y="165"/>
                    <a:pt x="635" y="163"/>
                    <a:pt x="631" y="162"/>
                  </a:cubicBezTo>
                  <a:cubicBezTo>
                    <a:pt x="629" y="162"/>
                    <a:pt x="628" y="163"/>
                    <a:pt x="628" y="160"/>
                  </a:cubicBezTo>
                  <a:cubicBezTo>
                    <a:pt x="628" y="159"/>
                    <a:pt x="630" y="156"/>
                    <a:pt x="631" y="155"/>
                  </a:cubicBezTo>
                  <a:cubicBezTo>
                    <a:pt x="633" y="154"/>
                    <a:pt x="634" y="153"/>
                    <a:pt x="636" y="151"/>
                  </a:cubicBezTo>
                  <a:cubicBezTo>
                    <a:pt x="637" y="150"/>
                    <a:pt x="639" y="150"/>
                    <a:pt x="640" y="148"/>
                  </a:cubicBezTo>
                  <a:cubicBezTo>
                    <a:pt x="641" y="146"/>
                    <a:pt x="642" y="145"/>
                    <a:pt x="644" y="145"/>
                  </a:cubicBezTo>
                  <a:cubicBezTo>
                    <a:pt x="646" y="145"/>
                    <a:pt x="649" y="144"/>
                    <a:pt x="651" y="144"/>
                  </a:cubicBezTo>
                  <a:cubicBezTo>
                    <a:pt x="653" y="144"/>
                    <a:pt x="654" y="146"/>
                    <a:pt x="655" y="146"/>
                  </a:cubicBezTo>
                  <a:cubicBezTo>
                    <a:pt x="656" y="145"/>
                    <a:pt x="657" y="143"/>
                    <a:pt x="658" y="144"/>
                  </a:cubicBezTo>
                  <a:cubicBezTo>
                    <a:pt x="659" y="145"/>
                    <a:pt x="656" y="148"/>
                    <a:pt x="656" y="149"/>
                  </a:cubicBezTo>
                  <a:cubicBezTo>
                    <a:pt x="656" y="151"/>
                    <a:pt x="657" y="149"/>
                    <a:pt x="659" y="150"/>
                  </a:cubicBezTo>
                  <a:cubicBezTo>
                    <a:pt x="659" y="150"/>
                    <a:pt x="657" y="152"/>
                    <a:pt x="657" y="153"/>
                  </a:cubicBezTo>
                  <a:cubicBezTo>
                    <a:pt x="657" y="154"/>
                    <a:pt x="664" y="149"/>
                    <a:pt x="664" y="149"/>
                  </a:cubicBezTo>
                  <a:cubicBezTo>
                    <a:pt x="665" y="148"/>
                    <a:pt x="666" y="147"/>
                    <a:pt x="668" y="146"/>
                  </a:cubicBezTo>
                  <a:cubicBezTo>
                    <a:pt x="669" y="145"/>
                    <a:pt x="672" y="147"/>
                    <a:pt x="672" y="145"/>
                  </a:cubicBezTo>
                  <a:cubicBezTo>
                    <a:pt x="671" y="143"/>
                    <a:pt x="672" y="139"/>
                    <a:pt x="675" y="139"/>
                  </a:cubicBezTo>
                  <a:cubicBezTo>
                    <a:pt x="676" y="138"/>
                    <a:pt x="678" y="137"/>
                    <a:pt x="679" y="138"/>
                  </a:cubicBezTo>
                  <a:cubicBezTo>
                    <a:pt x="680" y="138"/>
                    <a:pt x="682" y="140"/>
                    <a:pt x="683" y="139"/>
                  </a:cubicBezTo>
                  <a:cubicBezTo>
                    <a:pt x="681" y="140"/>
                    <a:pt x="678" y="139"/>
                    <a:pt x="677" y="142"/>
                  </a:cubicBezTo>
                  <a:cubicBezTo>
                    <a:pt x="677" y="143"/>
                    <a:pt x="677" y="144"/>
                    <a:pt x="677" y="145"/>
                  </a:cubicBezTo>
                  <a:cubicBezTo>
                    <a:pt x="677" y="146"/>
                    <a:pt x="675" y="146"/>
                    <a:pt x="676" y="147"/>
                  </a:cubicBezTo>
                  <a:cubicBezTo>
                    <a:pt x="676" y="148"/>
                    <a:pt x="677" y="148"/>
                    <a:pt x="676" y="149"/>
                  </a:cubicBezTo>
                  <a:cubicBezTo>
                    <a:pt x="675" y="149"/>
                    <a:pt x="674" y="150"/>
                    <a:pt x="675" y="151"/>
                  </a:cubicBezTo>
                  <a:cubicBezTo>
                    <a:pt x="675" y="151"/>
                    <a:pt x="669" y="153"/>
                    <a:pt x="669" y="154"/>
                  </a:cubicBezTo>
                  <a:cubicBezTo>
                    <a:pt x="667" y="155"/>
                    <a:pt x="666" y="157"/>
                    <a:pt x="664" y="158"/>
                  </a:cubicBezTo>
                  <a:cubicBezTo>
                    <a:pt x="662" y="160"/>
                    <a:pt x="660" y="161"/>
                    <a:pt x="658" y="163"/>
                  </a:cubicBezTo>
                  <a:cubicBezTo>
                    <a:pt x="654" y="166"/>
                    <a:pt x="651" y="173"/>
                    <a:pt x="646" y="173"/>
                  </a:cubicBezTo>
                  <a:cubicBezTo>
                    <a:pt x="645" y="173"/>
                    <a:pt x="641" y="174"/>
                    <a:pt x="641" y="175"/>
                  </a:cubicBezTo>
                  <a:cubicBezTo>
                    <a:pt x="641" y="178"/>
                    <a:pt x="641" y="179"/>
                    <a:pt x="638" y="181"/>
                  </a:cubicBezTo>
                  <a:cubicBezTo>
                    <a:pt x="634" y="184"/>
                    <a:pt x="634" y="190"/>
                    <a:pt x="635" y="195"/>
                  </a:cubicBezTo>
                  <a:cubicBezTo>
                    <a:pt x="636" y="200"/>
                    <a:pt x="635" y="206"/>
                    <a:pt x="638" y="210"/>
                  </a:cubicBezTo>
                  <a:cubicBezTo>
                    <a:pt x="639" y="212"/>
                    <a:pt x="639" y="215"/>
                    <a:pt x="639" y="217"/>
                  </a:cubicBezTo>
                  <a:cubicBezTo>
                    <a:pt x="639" y="217"/>
                    <a:pt x="639" y="219"/>
                    <a:pt x="640" y="219"/>
                  </a:cubicBezTo>
                  <a:cubicBezTo>
                    <a:pt x="641" y="219"/>
                    <a:pt x="639" y="222"/>
                    <a:pt x="640" y="222"/>
                  </a:cubicBezTo>
                  <a:cubicBezTo>
                    <a:pt x="640" y="222"/>
                    <a:pt x="645" y="218"/>
                    <a:pt x="645" y="217"/>
                  </a:cubicBezTo>
                  <a:cubicBezTo>
                    <a:pt x="647" y="215"/>
                    <a:pt x="648" y="213"/>
                    <a:pt x="649" y="210"/>
                  </a:cubicBezTo>
                  <a:cubicBezTo>
                    <a:pt x="650" y="208"/>
                    <a:pt x="654" y="206"/>
                    <a:pt x="655" y="206"/>
                  </a:cubicBezTo>
                  <a:cubicBezTo>
                    <a:pt x="658" y="208"/>
                    <a:pt x="655" y="202"/>
                    <a:pt x="656" y="201"/>
                  </a:cubicBezTo>
                  <a:cubicBezTo>
                    <a:pt x="658" y="198"/>
                    <a:pt x="659" y="197"/>
                    <a:pt x="662" y="197"/>
                  </a:cubicBezTo>
                  <a:cubicBezTo>
                    <a:pt x="665" y="197"/>
                    <a:pt x="669" y="197"/>
                    <a:pt x="667" y="194"/>
                  </a:cubicBezTo>
                  <a:cubicBezTo>
                    <a:pt x="664" y="191"/>
                    <a:pt x="666" y="188"/>
                    <a:pt x="669" y="186"/>
                  </a:cubicBezTo>
                  <a:cubicBezTo>
                    <a:pt x="670" y="185"/>
                    <a:pt x="670" y="187"/>
                    <a:pt x="671" y="187"/>
                  </a:cubicBezTo>
                  <a:cubicBezTo>
                    <a:pt x="673" y="187"/>
                    <a:pt x="673" y="184"/>
                    <a:pt x="673" y="183"/>
                  </a:cubicBezTo>
                  <a:cubicBezTo>
                    <a:pt x="671" y="181"/>
                    <a:pt x="669" y="180"/>
                    <a:pt x="671" y="177"/>
                  </a:cubicBezTo>
                  <a:cubicBezTo>
                    <a:pt x="671" y="177"/>
                    <a:pt x="674" y="176"/>
                    <a:pt x="673" y="175"/>
                  </a:cubicBezTo>
                  <a:cubicBezTo>
                    <a:pt x="672" y="175"/>
                    <a:pt x="671" y="173"/>
                    <a:pt x="670" y="173"/>
                  </a:cubicBezTo>
                  <a:cubicBezTo>
                    <a:pt x="669" y="173"/>
                    <a:pt x="670" y="174"/>
                    <a:pt x="669" y="174"/>
                  </a:cubicBezTo>
                  <a:cubicBezTo>
                    <a:pt x="667" y="174"/>
                    <a:pt x="666" y="173"/>
                    <a:pt x="667" y="171"/>
                  </a:cubicBezTo>
                  <a:cubicBezTo>
                    <a:pt x="668" y="169"/>
                    <a:pt x="670" y="168"/>
                    <a:pt x="672" y="165"/>
                  </a:cubicBezTo>
                  <a:cubicBezTo>
                    <a:pt x="673" y="163"/>
                    <a:pt x="673" y="160"/>
                    <a:pt x="676" y="158"/>
                  </a:cubicBezTo>
                  <a:cubicBezTo>
                    <a:pt x="677" y="157"/>
                    <a:pt x="677" y="159"/>
                    <a:pt x="677" y="159"/>
                  </a:cubicBezTo>
                  <a:cubicBezTo>
                    <a:pt x="679" y="159"/>
                    <a:pt x="679" y="157"/>
                    <a:pt x="680" y="158"/>
                  </a:cubicBezTo>
                  <a:cubicBezTo>
                    <a:pt x="681" y="158"/>
                    <a:pt x="681" y="159"/>
                    <a:pt x="682" y="158"/>
                  </a:cubicBezTo>
                  <a:cubicBezTo>
                    <a:pt x="684" y="157"/>
                    <a:pt x="685" y="156"/>
                    <a:pt x="687" y="155"/>
                  </a:cubicBezTo>
                  <a:cubicBezTo>
                    <a:pt x="690" y="154"/>
                    <a:pt x="686" y="158"/>
                    <a:pt x="688" y="159"/>
                  </a:cubicBezTo>
                  <a:cubicBezTo>
                    <a:pt x="688" y="160"/>
                    <a:pt x="692" y="156"/>
                    <a:pt x="693" y="156"/>
                  </a:cubicBezTo>
                  <a:cubicBezTo>
                    <a:pt x="695" y="155"/>
                    <a:pt x="697" y="154"/>
                    <a:pt x="700" y="154"/>
                  </a:cubicBezTo>
                  <a:cubicBezTo>
                    <a:pt x="702" y="154"/>
                    <a:pt x="704" y="154"/>
                    <a:pt x="705" y="156"/>
                  </a:cubicBezTo>
                  <a:cubicBezTo>
                    <a:pt x="706" y="156"/>
                    <a:pt x="707" y="157"/>
                    <a:pt x="708" y="158"/>
                  </a:cubicBezTo>
                  <a:cubicBezTo>
                    <a:pt x="709" y="159"/>
                    <a:pt x="709" y="156"/>
                    <a:pt x="710" y="156"/>
                  </a:cubicBezTo>
                  <a:cubicBezTo>
                    <a:pt x="718" y="149"/>
                    <a:pt x="727" y="146"/>
                    <a:pt x="736" y="142"/>
                  </a:cubicBezTo>
                  <a:cubicBezTo>
                    <a:pt x="738" y="141"/>
                    <a:pt x="741" y="140"/>
                    <a:pt x="742" y="138"/>
                  </a:cubicBezTo>
                  <a:cubicBezTo>
                    <a:pt x="743" y="136"/>
                    <a:pt x="743" y="139"/>
                    <a:pt x="745" y="139"/>
                  </a:cubicBezTo>
                  <a:cubicBezTo>
                    <a:pt x="746" y="139"/>
                    <a:pt x="748" y="139"/>
                    <a:pt x="749" y="139"/>
                  </a:cubicBezTo>
                  <a:cubicBezTo>
                    <a:pt x="750" y="140"/>
                    <a:pt x="751" y="141"/>
                    <a:pt x="752" y="141"/>
                  </a:cubicBezTo>
                  <a:cubicBezTo>
                    <a:pt x="755" y="141"/>
                    <a:pt x="755" y="137"/>
                    <a:pt x="754" y="135"/>
                  </a:cubicBezTo>
                  <a:cubicBezTo>
                    <a:pt x="754" y="134"/>
                    <a:pt x="750" y="132"/>
                    <a:pt x="751" y="131"/>
                  </a:cubicBezTo>
                  <a:cubicBezTo>
                    <a:pt x="751" y="130"/>
                    <a:pt x="749" y="125"/>
                    <a:pt x="748" y="126"/>
                  </a:cubicBezTo>
                  <a:cubicBezTo>
                    <a:pt x="748" y="127"/>
                    <a:pt x="746" y="125"/>
                    <a:pt x="745" y="125"/>
                  </a:cubicBezTo>
                  <a:cubicBezTo>
                    <a:pt x="744" y="124"/>
                    <a:pt x="745" y="123"/>
                    <a:pt x="744" y="122"/>
                  </a:cubicBezTo>
                  <a:cubicBezTo>
                    <a:pt x="744" y="121"/>
                    <a:pt x="741" y="122"/>
                    <a:pt x="741" y="122"/>
                  </a:cubicBezTo>
                  <a:cubicBezTo>
                    <a:pt x="740" y="123"/>
                    <a:pt x="737" y="122"/>
                    <a:pt x="738" y="121"/>
                  </a:cubicBezTo>
                  <a:cubicBezTo>
                    <a:pt x="738" y="120"/>
                    <a:pt x="741" y="121"/>
                    <a:pt x="742" y="121"/>
                  </a:cubicBezTo>
                  <a:cubicBezTo>
                    <a:pt x="742" y="120"/>
                    <a:pt x="739" y="120"/>
                    <a:pt x="739" y="120"/>
                  </a:cubicBezTo>
                  <a:cubicBezTo>
                    <a:pt x="739" y="117"/>
                    <a:pt x="747" y="122"/>
                    <a:pt x="748" y="122"/>
                  </a:cubicBezTo>
                  <a:cubicBezTo>
                    <a:pt x="750" y="123"/>
                    <a:pt x="756" y="121"/>
                    <a:pt x="758" y="119"/>
                  </a:cubicBezTo>
                  <a:cubicBezTo>
                    <a:pt x="759" y="118"/>
                    <a:pt x="757" y="118"/>
                    <a:pt x="757" y="117"/>
                  </a:cubicBezTo>
                  <a:cubicBezTo>
                    <a:pt x="757" y="117"/>
                    <a:pt x="761" y="117"/>
                    <a:pt x="761" y="115"/>
                  </a:cubicBezTo>
                  <a:cubicBezTo>
                    <a:pt x="760" y="114"/>
                    <a:pt x="758" y="113"/>
                    <a:pt x="759" y="112"/>
                  </a:cubicBezTo>
                  <a:cubicBezTo>
                    <a:pt x="759" y="111"/>
                    <a:pt x="761" y="109"/>
                    <a:pt x="761" y="109"/>
                  </a:cubicBezTo>
                  <a:cubicBezTo>
                    <a:pt x="762" y="109"/>
                    <a:pt x="766" y="110"/>
                    <a:pt x="766" y="109"/>
                  </a:cubicBezTo>
                  <a:cubicBezTo>
                    <a:pt x="765" y="110"/>
                    <a:pt x="762" y="111"/>
                    <a:pt x="763" y="112"/>
                  </a:cubicBezTo>
                  <a:cubicBezTo>
                    <a:pt x="764" y="113"/>
                    <a:pt x="765" y="114"/>
                    <a:pt x="765" y="114"/>
                  </a:cubicBezTo>
                  <a:cubicBezTo>
                    <a:pt x="765" y="115"/>
                    <a:pt x="764" y="116"/>
                    <a:pt x="765" y="116"/>
                  </a:cubicBezTo>
                  <a:cubicBezTo>
                    <a:pt x="767" y="116"/>
                    <a:pt x="769" y="115"/>
                    <a:pt x="771" y="115"/>
                  </a:cubicBezTo>
                  <a:cubicBezTo>
                    <a:pt x="773" y="115"/>
                    <a:pt x="775" y="115"/>
                    <a:pt x="777" y="116"/>
                  </a:cubicBezTo>
                  <a:cubicBezTo>
                    <a:pt x="778" y="117"/>
                    <a:pt x="778" y="117"/>
                    <a:pt x="778" y="119"/>
                  </a:cubicBezTo>
                  <a:cubicBezTo>
                    <a:pt x="778" y="120"/>
                    <a:pt x="782" y="121"/>
                    <a:pt x="783" y="121"/>
                  </a:cubicBezTo>
                  <a:cubicBezTo>
                    <a:pt x="784" y="122"/>
                    <a:pt x="790" y="126"/>
                    <a:pt x="791" y="124"/>
                  </a:cubicBezTo>
                  <a:cubicBezTo>
                    <a:pt x="790" y="127"/>
                    <a:pt x="796" y="124"/>
                    <a:pt x="796" y="124"/>
                  </a:cubicBezTo>
                  <a:cubicBezTo>
                    <a:pt x="796" y="123"/>
                    <a:pt x="792" y="123"/>
                    <a:pt x="793" y="122"/>
                  </a:cubicBezTo>
                  <a:cubicBezTo>
                    <a:pt x="793" y="120"/>
                    <a:pt x="796" y="122"/>
                    <a:pt x="796" y="122"/>
                  </a:cubicBezTo>
                  <a:cubicBezTo>
                    <a:pt x="796" y="120"/>
                    <a:pt x="795" y="122"/>
                    <a:pt x="796" y="119"/>
                  </a:cubicBezTo>
                  <a:cubicBezTo>
                    <a:pt x="796" y="118"/>
                    <a:pt x="796" y="117"/>
                    <a:pt x="796" y="116"/>
                  </a:cubicBezTo>
                  <a:cubicBezTo>
                    <a:pt x="795" y="115"/>
                    <a:pt x="794" y="115"/>
                    <a:pt x="794" y="114"/>
                  </a:cubicBezTo>
                  <a:cubicBezTo>
                    <a:pt x="794" y="114"/>
                    <a:pt x="801" y="116"/>
                    <a:pt x="802" y="115"/>
                  </a:cubicBezTo>
                  <a:cubicBezTo>
                    <a:pt x="802" y="115"/>
                    <a:pt x="801" y="114"/>
                    <a:pt x="800" y="114"/>
                  </a:cubicBezTo>
                  <a:cubicBezTo>
                    <a:pt x="801" y="114"/>
                    <a:pt x="804" y="115"/>
                    <a:pt x="805" y="114"/>
                  </a:cubicBezTo>
                  <a:cubicBezTo>
                    <a:pt x="805" y="113"/>
                    <a:pt x="805" y="112"/>
                    <a:pt x="806" y="111"/>
                  </a:cubicBezTo>
                  <a:cubicBezTo>
                    <a:pt x="806" y="111"/>
                    <a:pt x="809" y="111"/>
                    <a:pt x="809" y="111"/>
                  </a:cubicBezTo>
                  <a:cubicBezTo>
                    <a:pt x="809" y="111"/>
                    <a:pt x="808" y="111"/>
                    <a:pt x="808" y="111"/>
                  </a:cubicBezTo>
                  <a:cubicBezTo>
                    <a:pt x="807" y="110"/>
                    <a:pt x="810" y="111"/>
                    <a:pt x="808" y="111"/>
                  </a:cubicBezTo>
                  <a:close/>
                  <a:moveTo>
                    <a:pt x="405" y="192"/>
                  </a:moveTo>
                  <a:cubicBezTo>
                    <a:pt x="404" y="195"/>
                    <a:pt x="404" y="198"/>
                    <a:pt x="403" y="201"/>
                  </a:cubicBezTo>
                  <a:cubicBezTo>
                    <a:pt x="402" y="203"/>
                    <a:pt x="399" y="202"/>
                    <a:pt x="399" y="204"/>
                  </a:cubicBezTo>
                  <a:cubicBezTo>
                    <a:pt x="399" y="204"/>
                    <a:pt x="401" y="204"/>
                    <a:pt x="402" y="204"/>
                  </a:cubicBezTo>
                  <a:cubicBezTo>
                    <a:pt x="402" y="204"/>
                    <a:pt x="393" y="210"/>
                    <a:pt x="392" y="210"/>
                  </a:cubicBezTo>
                  <a:cubicBezTo>
                    <a:pt x="391" y="211"/>
                    <a:pt x="390" y="212"/>
                    <a:pt x="388" y="212"/>
                  </a:cubicBezTo>
                  <a:cubicBezTo>
                    <a:pt x="387" y="213"/>
                    <a:pt x="386" y="215"/>
                    <a:pt x="385" y="216"/>
                  </a:cubicBezTo>
                  <a:cubicBezTo>
                    <a:pt x="384" y="217"/>
                    <a:pt x="377" y="219"/>
                    <a:pt x="376" y="217"/>
                  </a:cubicBezTo>
                  <a:cubicBezTo>
                    <a:pt x="376" y="216"/>
                    <a:pt x="383" y="214"/>
                    <a:pt x="384" y="213"/>
                  </a:cubicBezTo>
                  <a:cubicBezTo>
                    <a:pt x="387" y="211"/>
                    <a:pt x="390" y="208"/>
                    <a:pt x="393" y="206"/>
                  </a:cubicBezTo>
                  <a:cubicBezTo>
                    <a:pt x="395" y="205"/>
                    <a:pt x="395" y="202"/>
                    <a:pt x="397" y="201"/>
                  </a:cubicBezTo>
                  <a:cubicBezTo>
                    <a:pt x="399" y="198"/>
                    <a:pt x="401" y="195"/>
                    <a:pt x="402" y="192"/>
                  </a:cubicBezTo>
                  <a:cubicBezTo>
                    <a:pt x="402" y="190"/>
                    <a:pt x="402" y="190"/>
                    <a:pt x="404" y="189"/>
                  </a:cubicBezTo>
                  <a:cubicBezTo>
                    <a:pt x="406" y="188"/>
                    <a:pt x="405" y="191"/>
                    <a:pt x="405" y="192"/>
                  </a:cubicBezTo>
                  <a:cubicBezTo>
                    <a:pt x="404" y="193"/>
                    <a:pt x="405" y="190"/>
                    <a:pt x="405" y="1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721">
              <a:extLst>
                <a:ext uri="{FF2B5EF4-FFF2-40B4-BE49-F238E27FC236}">
                  <a16:creationId xmlns:a16="http://schemas.microsoft.com/office/drawing/2014/main" id="{F9B4FABF-E5B5-7442-A578-C3C02AB9C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0505" y="5241075"/>
              <a:ext cx="119965" cy="271210"/>
            </a:xfrm>
            <a:custGeom>
              <a:avLst/>
              <a:gdLst>
                <a:gd name="T0" fmla="*/ 13 w 15"/>
                <a:gd name="T1" fmla="*/ 26 h 32"/>
                <a:gd name="T2" fmla="*/ 10 w 15"/>
                <a:gd name="T3" fmla="*/ 13 h 32"/>
                <a:gd name="T4" fmla="*/ 9 w 15"/>
                <a:gd name="T5" fmla="*/ 4 h 32"/>
                <a:gd name="T6" fmla="*/ 9 w 15"/>
                <a:gd name="T7" fmla="*/ 1 h 32"/>
                <a:gd name="T8" fmla="*/ 6 w 15"/>
                <a:gd name="T9" fmla="*/ 0 h 32"/>
                <a:gd name="T10" fmla="*/ 7 w 15"/>
                <a:gd name="T11" fmla="*/ 3 h 32"/>
                <a:gd name="T12" fmla="*/ 6 w 15"/>
                <a:gd name="T13" fmla="*/ 5 h 32"/>
                <a:gd name="T14" fmla="*/ 4 w 15"/>
                <a:gd name="T15" fmla="*/ 7 h 32"/>
                <a:gd name="T16" fmla="*/ 4 w 15"/>
                <a:gd name="T17" fmla="*/ 9 h 32"/>
                <a:gd name="T18" fmla="*/ 2 w 15"/>
                <a:gd name="T19" fmla="*/ 14 h 32"/>
                <a:gd name="T20" fmla="*/ 5 w 15"/>
                <a:gd name="T21" fmla="*/ 20 h 32"/>
                <a:gd name="T22" fmla="*/ 6 w 15"/>
                <a:gd name="T23" fmla="*/ 32 h 32"/>
                <a:gd name="T24" fmla="*/ 15 w 15"/>
                <a:gd name="T25" fmla="*/ 32 h 32"/>
                <a:gd name="T26" fmla="*/ 13 w 15"/>
                <a:gd name="T27" fmla="*/ 26 h 32"/>
                <a:gd name="T28" fmla="*/ 13 w 15"/>
                <a:gd name="T2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32">
                  <a:moveTo>
                    <a:pt x="13" y="26"/>
                  </a:moveTo>
                  <a:cubicBezTo>
                    <a:pt x="13" y="22"/>
                    <a:pt x="9" y="17"/>
                    <a:pt x="10" y="13"/>
                  </a:cubicBezTo>
                  <a:cubicBezTo>
                    <a:pt x="11" y="10"/>
                    <a:pt x="10" y="7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0"/>
                    <a:pt x="6" y="0"/>
                    <a:pt x="6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5"/>
                    <a:pt x="4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3" y="11"/>
                    <a:pt x="3" y="13"/>
                    <a:pt x="2" y="14"/>
                  </a:cubicBezTo>
                  <a:cubicBezTo>
                    <a:pt x="0" y="15"/>
                    <a:pt x="4" y="18"/>
                    <a:pt x="5" y="20"/>
                  </a:cubicBezTo>
                  <a:cubicBezTo>
                    <a:pt x="6" y="22"/>
                    <a:pt x="4" y="32"/>
                    <a:pt x="6" y="32"/>
                  </a:cubicBezTo>
                  <a:cubicBezTo>
                    <a:pt x="9" y="32"/>
                    <a:pt x="12" y="32"/>
                    <a:pt x="15" y="32"/>
                  </a:cubicBezTo>
                  <a:cubicBezTo>
                    <a:pt x="15" y="30"/>
                    <a:pt x="14" y="28"/>
                    <a:pt x="13" y="26"/>
                  </a:cubicBezTo>
                  <a:cubicBezTo>
                    <a:pt x="13" y="24"/>
                    <a:pt x="13" y="27"/>
                    <a:pt x="13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722">
              <a:extLst>
                <a:ext uri="{FF2B5EF4-FFF2-40B4-BE49-F238E27FC236}">
                  <a16:creationId xmlns:a16="http://schemas.microsoft.com/office/drawing/2014/main" id="{6E6CC584-39EB-9B4F-BC74-B7B3E4503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2" y="5503627"/>
              <a:ext cx="119965" cy="196192"/>
            </a:xfrm>
            <a:custGeom>
              <a:avLst/>
              <a:gdLst>
                <a:gd name="T0" fmla="*/ 12 w 15"/>
                <a:gd name="T1" fmla="*/ 1 h 23"/>
                <a:gd name="T2" fmla="*/ 7 w 15"/>
                <a:gd name="T3" fmla="*/ 1 h 23"/>
                <a:gd name="T4" fmla="*/ 2 w 15"/>
                <a:gd name="T5" fmla="*/ 2 h 23"/>
                <a:gd name="T6" fmla="*/ 1 w 15"/>
                <a:gd name="T7" fmla="*/ 7 h 23"/>
                <a:gd name="T8" fmla="*/ 2 w 15"/>
                <a:gd name="T9" fmla="*/ 11 h 23"/>
                <a:gd name="T10" fmla="*/ 1 w 15"/>
                <a:gd name="T11" fmla="*/ 23 h 23"/>
                <a:gd name="T12" fmla="*/ 4 w 15"/>
                <a:gd name="T13" fmla="*/ 20 h 23"/>
                <a:gd name="T14" fmla="*/ 7 w 15"/>
                <a:gd name="T15" fmla="*/ 20 h 23"/>
                <a:gd name="T16" fmla="*/ 9 w 15"/>
                <a:gd name="T17" fmla="*/ 23 h 23"/>
                <a:gd name="T18" fmla="*/ 9 w 15"/>
                <a:gd name="T19" fmla="*/ 20 h 23"/>
                <a:gd name="T20" fmla="*/ 6 w 15"/>
                <a:gd name="T21" fmla="*/ 16 h 23"/>
                <a:gd name="T22" fmla="*/ 4 w 15"/>
                <a:gd name="T23" fmla="*/ 7 h 23"/>
                <a:gd name="T24" fmla="*/ 9 w 15"/>
                <a:gd name="T25" fmla="*/ 3 h 23"/>
                <a:gd name="T26" fmla="*/ 15 w 15"/>
                <a:gd name="T27" fmla="*/ 6 h 23"/>
                <a:gd name="T28" fmla="*/ 12 w 15"/>
                <a:gd name="T2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3">
                  <a:moveTo>
                    <a:pt x="12" y="1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5" y="1"/>
                    <a:pt x="3" y="0"/>
                    <a:pt x="2" y="2"/>
                  </a:cubicBezTo>
                  <a:cubicBezTo>
                    <a:pt x="2" y="4"/>
                    <a:pt x="1" y="5"/>
                    <a:pt x="1" y="7"/>
                  </a:cubicBezTo>
                  <a:cubicBezTo>
                    <a:pt x="1" y="8"/>
                    <a:pt x="2" y="9"/>
                    <a:pt x="2" y="11"/>
                  </a:cubicBezTo>
                  <a:cubicBezTo>
                    <a:pt x="2" y="12"/>
                    <a:pt x="0" y="23"/>
                    <a:pt x="1" y="23"/>
                  </a:cubicBezTo>
                  <a:cubicBezTo>
                    <a:pt x="3" y="22"/>
                    <a:pt x="1" y="19"/>
                    <a:pt x="4" y="20"/>
                  </a:cubicBezTo>
                  <a:cubicBezTo>
                    <a:pt x="5" y="20"/>
                    <a:pt x="7" y="19"/>
                    <a:pt x="7" y="20"/>
                  </a:cubicBezTo>
                  <a:cubicBezTo>
                    <a:pt x="8" y="20"/>
                    <a:pt x="8" y="23"/>
                    <a:pt x="9" y="23"/>
                  </a:cubicBezTo>
                  <a:cubicBezTo>
                    <a:pt x="9" y="23"/>
                    <a:pt x="9" y="20"/>
                    <a:pt x="9" y="20"/>
                  </a:cubicBezTo>
                  <a:cubicBezTo>
                    <a:pt x="9" y="18"/>
                    <a:pt x="7" y="17"/>
                    <a:pt x="6" y="16"/>
                  </a:cubicBezTo>
                  <a:cubicBezTo>
                    <a:pt x="5" y="14"/>
                    <a:pt x="2" y="9"/>
                    <a:pt x="4" y="7"/>
                  </a:cubicBezTo>
                  <a:cubicBezTo>
                    <a:pt x="7" y="5"/>
                    <a:pt x="6" y="4"/>
                    <a:pt x="9" y="3"/>
                  </a:cubicBezTo>
                  <a:cubicBezTo>
                    <a:pt x="11" y="2"/>
                    <a:pt x="14" y="4"/>
                    <a:pt x="15" y="6"/>
                  </a:cubicBezTo>
                  <a:cubicBezTo>
                    <a:pt x="14" y="4"/>
                    <a:pt x="13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723">
              <a:extLst>
                <a:ext uri="{FF2B5EF4-FFF2-40B4-BE49-F238E27FC236}">
                  <a16:creationId xmlns:a16="http://schemas.microsoft.com/office/drawing/2014/main" id="{8758B96F-553E-424A-82BA-F01F554A9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2501" y="6080672"/>
              <a:ext cx="169042" cy="213507"/>
            </a:xfrm>
            <a:custGeom>
              <a:avLst/>
              <a:gdLst>
                <a:gd name="T0" fmla="*/ 5 w 21"/>
                <a:gd name="T1" fmla="*/ 1 h 25"/>
                <a:gd name="T2" fmla="*/ 4 w 21"/>
                <a:gd name="T3" fmla="*/ 7 h 25"/>
                <a:gd name="T4" fmla="*/ 1 w 21"/>
                <a:gd name="T5" fmla="*/ 9 h 25"/>
                <a:gd name="T6" fmla="*/ 3 w 21"/>
                <a:gd name="T7" fmla="*/ 11 h 25"/>
                <a:gd name="T8" fmla="*/ 2 w 21"/>
                <a:gd name="T9" fmla="*/ 14 h 25"/>
                <a:gd name="T10" fmla="*/ 3 w 21"/>
                <a:gd name="T11" fmla="*/ 16 h 25"/>
                <a:gd name="T12" fmla="*/ 1 w 21"/>
                <a:gd name="T13" fmla="*/ 20 h 25"/>
                <a:gd name="T14" fmla="*/ 3 w 21"/>
                <a:gd name="T15" fmla="*/ 21 h 25"/>
                <a:gd name="T16" fmla="*/ 0 w 21"/>
                <a:gd name="T17" fmla="*/ 24 h 25"/>
                <a:gd name="T18" fmla="*/ 2 w 21"/>
                <a:gd name="T19" fmla="*/ 23 h 25"/>
                <a:gd name="T20" fmla="*/ 3 w 21"/>
                <a:gd name="T21" fmla="*/ 24 h 25"/>
                <a:gd name="T22" fmla="*/ 6 w 21"/>
                <a:gd name="T23" fmla="*/ 22 h 25"/>
                <a:gd name="T24" fmla="*/ 8 w 21"/>
                <a:gd name="T25" fmla="*/ 22 h 25"/>
                <a:gd name="T26" fmla="*/ 9 w 21"/>
                <a:gd name="T27" fmla="*/ 22 h 25"/>
                <a:gd name="T28" fmla="*/ 12 w 21"/>
                <a:gd name="T29" fmla="*/ 21 h 25"/>
                <a:gd name="T30" fmla="*/ 14 w 21"/>
                <a:gd name="T31" fmla="*/ 20 h 25"/>
                <a:gd name="T32" fmla="*/ 17 w 21"/>
                <a:gd name="T33" fmla="*/ 18 h 25"/>
                <a:gd name="T34" fmla="*/ 20 w 21"/>
                <a:gd name="T35" fmla="*/ 20 h 25"/>
                <a:gd name="T36" fmla="*/ 19 w 21"/>
                <a:gd name="T37" fmla="*/ 16 h 25"/>
                <a:gd name="T38" fmla="*/ 17 w 21"/>
                <a:gd name="T39" fmla="*/ 12 h 25"/>
                <a:gd name="T40" fmla="*/ 12 w 21"/>
                <a:gd name="T41" fmla="*/ 0 h 25"/>
                <a:gd name="T42" fmla="*/ 5 w 21"/>
                <a:gd name="T43" fmla="*/ 1 h 25"/>
                <a:gd name="T44" fmla="*/ 5 w 21"/>
                <a:gd name="T4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25">
                  <a:moveTo>
                    <a:pt x="5" y="1"/>
                  </a:moveTo>
                  <a:cubicBezTo>
                    <a:pt x="3" y="2"/>
                    <a:pt x="2" y="6"/>
                    <a:pt x="4" y="7"/>
                  </a:cubicBezTo>
                  <a:cubicBezTo>
                    <a:pt x="7" y="10"/>
                    <a:pt x="2" y="9"/>
                    <a:pt x="1" y="9"/>
                  </a:cubicBezTo>
                  <a:cubicBezTo>
                    <a:pt x="1" y="9"/>
                    <a:pt x="3" y="11"/>
                    <a:pt x="3" y="11"/>
                  </a:cubicBezTo>
                  <a:cubicBezTo>
                    <a:pt x="3" y="13"/>
                    <a:pt x="3" y="13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2" y="17"/>
                    <a:pt x="1" y="20"/>
                    <a:pt x="1" y="20"/>
                  </a:cubicBezTo>
                  <a:cubicBezTo>
                    <a:pt x="1" y="20"/>
                    <a:pt x="3" y="20"/>
                    <a:pt x="3" y="21"/>
                  </a:cubicBezTo>
                  <a:cubicBezTo>
                    <a:pt x="3" y="21"/>
                    <a:pt x="0" y="23"/>
                    <a:pt x="0" y="24"/>
                  </a:cubicBezTo>
                  <a:cubicBezTo>
                    <a:pt x="0" y="24"/>
                    <a:pt x="1" y="23"/>
                    <a:pt x="2" y="23"/>
                  </a:cubicBezTo>
                  <a:cubicBezTo>
                    <a:pt x="2" y="23"/>
                    <a:pt x="2" y="25"/>
                    <a:pt x="3" y="24"/>
                  </a:cubicBezTo>
                  <a:cubicBezTo>
                    <a:pt x="3" y="23"/>
                    <a:pt x="5" y="22"/>
                    <a:pt x="6" y="22"/>
                  </a:cubicBezTo>
                  <a:cubicBezTo>
                    <a:pt x="7" y="21"/>
                    <a:pt x="6" y="25"/>
                    <a:pt x="8" y="22"/>
                  </a:cubicBezTo>
                  <a:cubicBezTo>
                    <a:pt x="9" y="20"/>
                    <a:pt x="8" y="21"/>
                    <a:pt x="9" y="22"/>
                  </a:cubicBezTo>
                  <a:cubicBezTo>
                    <a:pt x="9" y="22"/>
                    <a:pt x="12" y="21"/>
                    <a:pt x="12" y="21"/>
                  </a:cubicBezTo>
                  <a:cubicBezTo>
                    <a:pt x="14" y="21"/>
                    <a:pt x="13" y="20"/>
                    <a:pt x="14" y="20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18" y="16"/>
                    <a:pt x="19" y="19"/>
                    <a:pt x="20" y="20"/>
                  </a:cubicBezTo>
                  <a:cubicBezTo>
                    <a:pt x="21" y="20"/>
                    <a:pt x="19" y="16"/>
                    <a:pt x="19" y="16"/>
                  </a:cubicBezTo>
                  <a:cubicBezTo>
                    <a:pt x="18" y="15"/>
                    <a:pt x="17" y="14"/>
                    <a:pt x="17" y="12"/>
                  </a:cubicBezTo>
                  <a:cubicBezTo>
                    <a:pt x="17" y="7"/>
                    <a:pt x="14" y="4"/>
                    <a:pt x="12" y="0"/>
                  </a:cubicBezTo>
                  <a:cubicBezTo>
                    <a:pt x="10" y="2"/>
                    <a:pt x="8" y="1"/>
                    <a:pt x="5" y="1"/>
                  </a:cubicBezTo>
                  <a:cubicBezTo>
                    <a:pt x="5" y="2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724">
              <a:extLst>
                <a:ext uri="{FF2B5EF4-FFF2-40B4-BE49-F238E27FC236}">
                  <a16:creationId xmlns:a16="http://schemas.microsoft.com/office/drawing/2014/main" id="{26A104A8-143D-FB48-8B0A-D46D54389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1613" y="5852738"/>
              <a:ext cx="256290" cy="262556"/>
            </a:xfrm>
            <a:custGeom>
              <a:avLst/>
              <a:gdLst>
                <a:gd name="T0" fmla="*/ 32 w 32"/>
                <a:gd name="T1" fmla="*/ 3 h 31"/>
                <a:gd name="T2" fmla="*/ 29 w 32"/>
                <a:gd name="T3" fmla="*/ 1 h 31"/>
                <a:gd name="T4" fmla="*/ 27 w 32"/>
                <a:gd name="T5" fmla="*/ 4 h 31"/>
                <a:gd name="T6" fmla="*/ 25 w 32"/>
                <a:gd name="T7" fmla="*/ 5 h 31"/>
                <a:gd name="T8" fmla="*/ 20 w 32"/>
                <a:gd name="T9" fmla="*/ 6 h 31"/>
                <a:gd name="T10" fmla="*/ 20 w 32"/>
                <a:gd name="T11" fmla="*/ 10 h 31"/>
                <a:gd name="T12" fmla="*/ 13 w 32"/>
                <a:gd name="T13" fmla="*/ 9 h 31"/>
                <a:gd name="T14" fmla="*/ 10 w 32"/>
                <a:gd name="T15" fmla="*/ 12 h 31"/>
                <a:gd name="T16" fmla="*/ 0 w 32"/>
                <a:gd name="T17" fmla="*/ 19 h 31"/>
                <a:gd name="T18" fmla="*/ 6 w 32"/>
                <a:gd name="T19" fmla="*/ 21 h 31"/>
                <a:gd name="T20" fmla="*/ 5 w 32"/>
                <a:gd name="T21" fmla="*/ 24 h 31"/>
                <a:gd name="T22" fmla="*/ 6 w 32"/>
                <a:gd name="T23" fmla="*/ 26 h 31"/>
                <a:gd name="T24" fmla="*/ 3 w 32"/>
                <a:gd name="T25" fmla="*/ 29 h 31"/>
                <a:gd name="T26" fmla="*/ 5 w 32"/>
                <a:gd name="T27" fmla="*/ 30 h 31"/>
                <a:gd name="T28" fmla="*/ 5 w 32"/>
                <a:gd name="T29" fmla="*/ 31 h 31"/>
                <a:gd name="T30" fmla="*/ 9 w 32"/>
                <a:gd name="T31" fmla="*/ 31 h 31"/>
                <a:gd name="T32" fmla="*/ 12 w 32"/>
                <a:gd name="T33" fmla="*/ 31 h 31"/>
                <a:gd name="T34" fmla="*/ 14 w 32"/>
                <a:gd name="T35" fmla="*/ 28 h 31"/>
                <a:gd name="T36" fmla="*/ 21 w 32"/>
                <a:gd name="T37" fmla="*/ 27 h 31"/>
                <a:gd name="T38" fmla="*/ 16 w 32"/>
                <a:gd name="T39" fmla="*/ 22 h 31"/>
                <a:gd name="T40" fmla="*/ 20 w 32"/>
                <a:gd name="T41" fmla="*/ 19 h 31"/>
                <a:gd name="T42" fmla="*/ 27 w 32"/>
                <a:gd name="T43" fmla="*/ 14 h 31"/>
                <a:gd name="T44" fmla="*/ 27 w 32"/>
                <a:gd name="T45" fmla="*/ 8 h 31"/>
                <a:gd name="T46" fmla="*/ 32 w 32"/>
                <a:gd name="T4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1">
                  <a:moveTo>
                    <a:pt x="32" y="3"/>
                  </a:moveTo>
                  <a:cubicBezTo>
                    <a:pt x="31" y="2"/>
                    <a:pt x="30" y="0"/>
                    <a:pt x="29" y="1"/>
                  </a:cubicBezTo>
                  <a:cubicBezTo>
                    <a:pt x="28" y="1"/>
                    <a:pt x="28" y="3"/>
                    <a:pt x="27" y="4"/>
                  </a:cubicBezTo>
                  <a:cubicBezTo>
                    <a:pt x="27" y="4"/>
                    <a:pt x="26" y="3"/>
                    <a:pt x="25" y="5"/>
                  </a:cubicBezTo>
                  <a:cubicBezTo>
                    <a:pt x="24" y="6"/>
                    <a:pt x="22" y="6"/>
                    <a:pt x="20" y="6"/>
                  </a:cubicBezTo>
                  <a:cubicBezTo>
                    <a:pt x="18" y="7"/>
                    <a:pt x="22" y="9"/>
                    <a:pt x="20" y="10"/>
                  </a:cubicBezTo>
                  <a:cubicBezTo>
                    <a:pt x="17" y="11"/>
                    <a:pt x="16" y="9"/>
                    <a:pt x="13" y="9"/>
                  </a:cubicBezTo>
                  <a:cubicBezTo>
                    <a:pt x="12" y="8"/>
                    <a:pt x="10" y="11"/>
                    <a:pt x="10" y="12"/>
                  </a:cubicBezTo>
                  <a:cubicBezTo>
                    <a:pt x="7" y="15"/>
                    <a:pt x="1" y="15"/>
                    <a:pt x="0" y="19"/>
                  </a:cubicBezTo>
                  <a:cubicBezTo>
                    <a:pt x="0" y="19"/>
                    <a:pt x="6" y="21"/>
                    <a:pt x="6" y="21"/>
                  </a:cubicBezTo>
                  <a:cubicBezTo>
                    <a:pt x="6" y="22"/>
                    <a:pt x="5" y="24"/>
                    <a:pt x="5" y="24"/>
                  </a:cubicBezTo>
                  <a:cubicBezTo>
                    <a:pt x="5" y="26"/>
                    <a:pt x="6" y="25"/>
                    <a:pt x="6" y="26"/>
                  </a:cubicBezTo>
                  <a:cubicBezTo>
                    <a:pt x="6" y="25"/>
                    <a:pt x="2" y="28"/>
                    <a:pt x="3" y="29"/>
                  </a:cubicBezTo>
                  <a:cubicBezTo>
                    <a:pt x="3" y="29"/>
                    <a:pt x="5" y="30"/>
                    <a:pt x="5" y="30"/>
                  </a:cubicBezTo>
                  <a:cubicBezTo>
                    <a:pt x="6" y="30"/>
                    <a:pt x="5" y="30"/>
                    <a:pt x="5" y="31"/>
                  </a:cubicBezTo>
                  <a:cubicBezTo>
                    <a:pt x="5" y="30"/>
                    <a:pt x="9" y="30"/>
                    <a:pt x="9" y="31"/>
                  </a:cubicBezTo>
                  <a:cubicBezTo>
                    <a:pt x="10" y="31"/>
                    <a:pt x="11" y="31"/>
                    <a:pt x="12" y="31"/>
                  </a:cubicBezTo>
                  <a:cubicBezTo>
                    <a:pt x="12" y="31"/>
                    <a:pt x="13" y="29"/>
                    <a:pt x="14" y="28"/>
                  </a:cubicBezTo>
                  <a:cubicBezTo>
                    <a:pt x="17" y="28"/>
                    <a:pt x="19" y="29"/>
                    <a:pt x="21" y="27"/>
                  </a:cubicBezTo>
                  <a:cubicBezTo>
                    <a:pt x="21" y="25"/>
                    <a:pt x="16" y="23"/>
                    <a:pt x="16" y="22"/>
                  </a:cubicBezTo>
                  <a:cubicBezTo>
                    <a:pt x="17" y="21"/>
                    <a:pt x="18" y="20"/>
                    <a:pt x="20" y="19"/>
                  </a:cubicBezTo>
                  <a:cubicBezTo>
                    <a:pt x="22" y="17"/>
                    <a:pt x="24" y="15"/>
                    <a:pt x="27" y="14"/>
                  </a:cubicBezTo>
                  <a:cubicBezTo>
                    <a:pt x="29" y="12"/>
                    <a:pt x="26" y="9"/>
                    <a:pt x="27" y="8"/>
                  </a:cubicBezTo>
                  <a:cubicBezTo>
                    <a:pt x="29" y="6"/>
                    <a:pt x="30" y="4"/>
                    <a:pt x="3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8" name="Freeform 725">
              <a:extLst>
                <a:ext uri="{FF2B5EF4-FFF2-40B4-BE49-F238E27FC236}">
                  <a16:creationId xmlns:a16="http://schemas.microsoft.com/office/drawing/2014/main" id="{678A44D7-09A0-1A45-919C-F654D130A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1340" y="5183369"/>
              <a:ext cx="190855" cy="210619"/>
            </a:xfrm>
            <a:custGeom>
              <a:avLst/>
              <a:gdLst>
                <a:gd name="T0" fmla="*/ 21 w 24"/>
                <a:gd name="T1" fmla="*/ 8 h 25"/>
                <a:gd name="T2" fmla="*/ 18 w 24"/>
                <a:gd name="T3" fmla="*/ 5 h 25"/>
                <a:gd name="T4" fmla="*/ 15 w 24"/>
                <a:gd name="T5" fmla="*/ 6 h 25"/>
                <a:gd name="T6" fmla="*/ 16 w 24"/>
                <a:gd name="T7" fmla="*/ 1 h 25"/>
                <a:gd name="T8" fmla="*/ 10 w 24"/>
                <a:gd name="T9" fmla="*/ 1 h 25"/>
                <a:gd name="T10" fmla="*/ 10 w 24"/>
                <a:gd name="T11" fmla="*/ 2 h 25"/>
                <a:gd name="T12" fmla="*/ 9 w 24"/>
                <a:gd name="T13" fmla="*/ 3 h 25"/>
                <a:gd name="T14" fmla="*/ 11 w 24"/>
                <a:gd name="T15" fmla="*/ 4 h 25"/>
                <a:gd name="T16" fmla="*/ 9 w 24"/>
                <a:gd name="T17" fmla="*/ 5 h 25"/>
                <a:gd name="T18" fmla="*/ 2 w 24"/>
                <a:gd name="T19" fmla="*/ 6 h 25"/>
                <a:gd name="T20" fmla="*/ 3 w 24"/>
                <a:gd name="T21" fmla="*/ 7 h 25"/>
                <a:gd name="T22" fmla="*/ 2 w 24"/>
                <a:gd name="T23" fmla="*/ 8 h 25"/>
                <a:gd name="T24" fmla="*/ 2 w 24"/>
                <a:gd name="T25" fmla="*/ 8 h 25"/>
                <a:gd name="T26" fmla="*/ 1 w 24"/>
                <a:gd name="T27" fmla="*/ 8 h 25"/>
                <a:gd name="T28" fmla="*/ 3 w 24"/>
                <a:gd name="T29" fmla="*/ 10 h 25"/>
                <a:gd name="T30" fmla="*/ 6 w 24"/>
                <a:gd name="T31" fmla="*/ 13 h 25"/>
                <a:gd name="T32" fmla="*/ 5 w 24"/>
                <a:gd name="T33" fmla="*/ 17 h 25"/>
                <a:gd name="T34" fmla="*/ 1 w 24"/>
                <a:gd name="T35" fmla="*/ 20 h 25"/>
                <a:gd name="T36" fmla="*/ 3 w 24"/>
                <a:gd name="T37" fmla="*/ 20 h 25"/>
                <a:gd name="T38" fmla="*/ 0 w 24"/>
                <a:gd name="T39" fmla="*/ 22 h 25"/>
                <a:gd name="T40" fmla="*/ 3 w 24"/>
                <a:gd name="T41" fmla="*/ 21 h 25"/>
                <a:gd name="T42" fmla="*/ 2 w 24"/>
                <a:gd name="T43" fmla="*/ 24 h 25"/>
                <a:gd name="T44" fmla="*/ 4 w 24"/>
                <a:gd name="T45" fmla="*/ 23 h 25"/>
                <a:gd name="T46" fmla="*/ 4 w 24"/>
                <a:gd name="T47" fmla="*/ 25 h 25"/>
                <a:gd name="T48" fmla="*/ 8 w 24"/>
                <a:gd name="T49" fmla="*/ 24 h 25"/>
                <a:gd name="T50" fmla="*/ 17 w 24"/>
                <a:gd name="T51" fmla="*/ 20 h 25"/>
                <a:gd name="T52" fmla="*/ 22 w 24"/>
                <a:gd name="T53" fmla="*/ 16 h 25"/>
                <a:gd name="T54" fmla="*/ 21 w 24"/>
                <a:gd name="T55" fmla="*/ 8 h 25"/>
                <a:gd name="T56" fmla="*/ 21 w 24"/>
                <a:gd name="T5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25">
                  <a:moveTo>
                    <a:pt x="21" y="8"/>
                  </a:moveTo>
                  <a:cubicBezTo>
                    <a:pt x="20" y="8"/>
                    <a:pt x="19" y="5"/>
                    <a:pt x="18" y="5"/>
                  </a:cubicBezTo>
                  <a:cubicBezTo>
                    <a:pt x="16" y="6"/>
                    <a:pt x="17" y="7"/>
                    <a:pt x="15" y="6"/>
                  </a:cubicBezTo>
                  <a:cubicBezTo>
                    <a:pt x="11" y="5"/>
                    <a:pt x="15" y="3"/>
                    <a:pt x="16" y="1"/>
                  </a:cubicBezTo>
                  <a:cubicBezTo>
                    <a:pt x="14" y="1"/>
                    <a:pt x="11" y="0"/>
                    <a:pt x="10" y="1"/>
                  </a:cubicBezTo>
                  <a:cubicBezTo>
                    <a:pt x="10" y="1"/>
                    <a:pt x="12" y="1"/>
                    <a:pt x="10" y="2"/>
                  </a:cubicBezTo>
                  <a:cubicBezTo>
                    <a:pt x="10" y="2"/>
                    <a:pt x="8" y="3"/>
                    <a:pt x="9" y="3"/>
                  </a:cubicBezTo>
                  <a:cubicBezTo>
                    <a:pt x="9" y="4"/>
                    <a:pt x="11" y="3"/>
                    <a:pt x="11" y="4"/>
                  </a:cubicBezTo>
                  <a:cubicBezTo>
                    <a:pt x="12" y="5"/>
                    <a:pt x="9" y="5"/>
                    <a:pt x="9" y="5"/>
                  </a:cubicBezTo>
                  <a:cubicBezTo>
                    <a:pt x="7" y="6"/>
                    <a:pt x="3" y="5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1" y="8"/>
                    <a:pt x="1" y="8"/>
                  </a:cubicBezTo>
                  <a:cubicBezTo>
                    <a:pt x="1" y="9"/>
                    <a:pt x="5" y="9"/>
                    <a:pt x="3" y="10"/>
                  </a:cubicBezTo>
                  <a:cubicBezTo>
                    <a:pt x="0" y="12"/>
                    <a:pt x="4" y="13"/>
                    <a:pt x="6" y="13"/>
                  </a:cubicBezTo>
                  <a:cubicBezTo>
                    <a:pt x="7" y="13"/>
                    <a:pt x="5" y="16"/>
                    <a:pt x="5" y="17"/>
                  </a:cubicBezTo>
                  <a:cubicBezTo>
                    <a:pt x="4" y="17"/>
                    <a:pt x="2" y="21"/>
                    <a:pt x="1" y="20"/>
                  </a:cubicBezTo>
                  <a:cubicBezTo>
                    <a:pt x="1" y="20"/>
                    <a:pt x="3" y="20"/>
                    <a:pt x="3" y="20"/>
                  </a:cubicBezTo>
                  <a:cubicBezTo>
                    <a:pt x="2" y="21"/>
                    <a:pt x="1" y="20"/>
                    <a:pt x="0" y="22"/>
                  </a:cubicBezTo>
                  <a:cubicBezTo>
                    <a:pt x="0" y="22"/>
                    <a:pt x="3" y="21"/>
                    <a:pt x="3" y="21"/>
                  </a:cubicBezTo>
                  <a:cubicBezTo>
                    <a:pt x="3" y="21"/>
                    <a:pt x="2" y="23"/>
                    <a:pt x="2" y="24"/>
                  </a:cubicBezTo>
                  <a:cubicBezTo>
                    <a:pt x="2" y="24"/>
                    <a:pt x="4" y="23"/>
                    <a:pt x="4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5" y="25"/>
                    <a:pt x="7" y="24"/>
                    <a:pt x="8" y="24"/>
                  </a:cubicBezTo>
                  <a:cubicBezTo>
                    <a:pt x="11" y="23"/>
                    <a:pt x="14" y="20"/>
                    <a:pt x="17" y="20"/>
                  </a:cubicBezTo>
                  <a:cubicBezTo>
                    <a:pt x="21" y="20"/>
                    <a:pt x="20" y="19"/>
                    <a:pt x="22" y="16"/>
                  </a:cubicBezTo>
                  <a:cubicBezTo>
                    <a:pt x="24" y="13"/>
                    <a:pt x="21" y="11"/>
                    <a:pt x="21" y="8"/>
                  </a:cubicBezTo>
                  <a:cubicBezTo>
                    <a:pt x="20" y="8"/>
                    <a:pt x="21" y="9"/>
                    <a:pt x="2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Freeform 726">
              <a:extLst>
                <a:ext uri="{FF2B5EF4-FFF2-40B4-BE49-F238E27FC236}">
                  <a16:creationId xmlns:a16="http://schemas.microsoft.com/office/drawing/2014/main" id="{FCA7CE33-B0C5-B946-B1D5-6CAD5AC3F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6764" y="5174716"/>
              <a:ext cx="128145" cy="83670"/>
            </a:xfrm>
            <a:custGeom>
              <a:avLst/>
              <a:gdLst>
                <a:gd name="T0" fmla="*/ 1 w 16"/>
                <a:gd name="T1" fmla="*/ 6 h 10"/>
                <a:gd name="T2" fmla="*/ 4 w 16"/>
                <a:gd name="T3" fmla="*/ 8 h 10"/>
                <a:gd name="T4" fmla="*/ 5 w 16"/>
                <a:gd name="T5" fmla="*/ 7 h 10"/>
                <a:gd name="T6" fmla="*/ 8 w 16"/>
                <a:gd name="T7" fmla="*/ 8 h 10"/>
                <a:gd name="T8" fmla="*/ 11 w 16"/>
                <a:gd name="T9" fmla="*/ 4 h 10"/>
                <a:gd name="T10" fmla="*/ 11 w 16"/>
                <a:gd name="T11" fmla="*/ 2 h 10"/>
                <a:gd name="T12" fmla="*/ 7 w 16"/>
                <a:gd name="T13" fmla="*/ 1 h 10"/>
                <a:gd name="T14" fmla="*/ 4 w 16"/>
                <a:gd name="T15" fmla="*/ 2 h 10"/>
                <a:gd name="T16" fmla="*/ 1 w 16"/>
                <a:gd name="T17" fmla="*/ 6 h 10"/>
                <a:gd name="T18" fmla="*/ 1 w 16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0">
                  <a:moveTo>
                    <a:pt x="1" y="6"/>
                  </a:moveTo>
                  <a:cubicBezTo>
                    <a:pt x="0" y="7"/>
                    <a:pt x="3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10" y="10"/>
                    <a:pt x="16" y="5"/>
                    <a:pt x="11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0" y="0"/>
                    <a:pt x="9" y="0"/>
                    <a:pt x="7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3" y="3"/>
                    <a:pt x="1" y="4"/>
                    <a:pt x="1" y="6"/>
                  </a:cubicBezTo>
                  <a:cubicBezTo>
                    <a:pt x="1" y="6"/>
                    <a:pt x="1" y="5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727">
              <a:extLst>
                <a:ext uri="{FF2B5EF4-FFF2-40B4-BE49-F238E27FC236}">
                  <a16:creationId xmlns:a16="http://schemas.microsoft.com/office/drawing/2014/main" id="{A9EAF8C9-88F0-CA4E-A5E2-7A30C87D8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09461"/>
              <a:ext cx="501671" cy="389505"/>
            </a:xfrm>
            <a:custGeom>
              <a:avLst/>
              <a:gdLst>
                <a:gd name="T0" fmla="*/ 58 w 63"/>
                <a:gd name="T1" fmla="*/ 8 h 46"/>
                <a:gd name="T2" fmla="*/ 52 w 63"/>
                <a:gd name="T3" fmla="*/ 6 h 46"/>
                <a:gd name="T4" fmla="*/ 49 w 63"/>
                <a:gd name="T5" fmla="*/ 6 h 46"/>
                <a:gd name="T6" fmla="*/ 45 w 63"/>
                <a:gd name="T7" fmla="*/ 6 h 46"/>
                <a:gd name="T8" fmla="*/ 40 w 63"/>
                <a:gd name="T9" fmla="*/ 4 h 46"/>
                <a:gd name="T10" fmla="*/ 38 w 63"/>
                <a:gd name="T11" fmla="*/ 2 h 46"/>
                <a:gd name="T12" fmla="*/ 35 w 63"/>
                <a:gd name="T13" fmla="*/ 2 h 46"/>
                <a:gd name="T14" fmla="*/ 31 w 63"/>
                <a:gd name="T15" fmla="*/ 2 h 46"/>
                <a:gd name="T16" fmla="*/ 27 w 63"/>
                <a:gd name="T17" fmla="*/ 2 h 46"/>
                <a:gd name="T18" fmla="*/ 17 w 63"/>
                <a:gd name="T19" fmla="*/ 1 h 46"/>
                <a:gd name="T20" fmla="*/ 8 w 63"/>
                <a:gd name="T21" fmla="*/ 0 h 46"/>
                <a:gd name="T22" fmla="*/ 2 w 63"/>
                <a:gd name="T23" fmla="*/ 3 h 46"/>
                <a:gd name="T24" fmla="*/ 2 w 63"/>
                <a:gd name="T25" fmla="*/ 6 h 46"/>
                <a:gd name="T26" fmla="*/ 2 w 63"/>
                <a:gd name="T27" fmla="*/ 11 h 46"/>
                <a:gd name="T28" fmla="*/ 5 w 63"/>
                <a:gd name="T29" fmla="*/ 10 h 46"/>
                <a:gd name="T30" fmla="*/ 7 w 63"/>
                <a:gd name="T31" fmla="*/ 12 h 46"/>
                <a:gd name="T32" fmla="*/ 12 w 63"/>
                <a:gd name="T33" fmla="*/ 11 h 46"/>
                <a:gd name="T34" fmla="*/ 14 w 63"/>
                <a:gd name="T35" fmla="*/ 14 h 46"/>
                <a:gd name="T36" fmla="*/ 13 w 63"/>
                <a:gd name="T37" fmla="*/ 20 h 46"/>
                <a:gd name="T38" fmla="*/ 12 w 63"/>
                <a:gd name="T39" fmla="*/ 25 h 46"/>
                <a:gd name="T40" fmla="*/ 12 w 63"/>
                <a:gd name="T41" fmla="*/ 28 h 46"/>
                <a:gd name="T42" fmla="*/ 10 w 63"/>
                <a:gd name="T43" fmla="*/ 33 h 46"/>
                <a:gd name="T44" fmla="*/ 10 w 63"/>
                <a:gd name="T45" fmla="*/ 38 h 46"/>
                <a:gd name="T46" fmla="*/ 17 w 63"/>
                <a:gd name="T47" fmla="*/ 44 h 46"/>
                <a:gd name="T48" fmla="*/ 20 w 63"/>
                <a:gd name="T49" fmla="*/ 45 h 46"/>
                <a:gd name="T50" fmla="*/ 21 w 63"/>
                <a:gd name="T51" fmla="*/ 43 h 46"/>
                <a:gd name="T52" fmla="*/ 24 w 63"/>
                <a:gd name="T53" fmla="*/ 42 h 46"/>
                <a:gd name="T54" fmla="*/ 36 w 63"/>
                <a:gd name="T55" fmla="*/ 41 h 46"/>
                <a:gd name="T56" fmla="*/ 39 w 63"/>
                <a:gd name="T57" fmla="*/ 38 h 46"/>
                <a:gd name="T58" fmla="*/ 43 w 63"/>
                <a:gd name="T59" fmla="*/ 35 h 46"/>
                <a:gd name="T60" fmla="*/ 47 w 63"/>
                <a:gd name="T61" fmla="*/ 30 h 46"/>
                <a:gd name="T62" fmla="*/ 45 w 63"/>
                <a:gd name="T63" fmla="*/ 26 h 46"/>
                <a:gd name="T64" fmla="*/ 48 w 63"/>
                <a:gd name="T65" fmla="*/ 21 h 46"/>
                <a:gd name="T66" fmla="*/ 50 w 63"/>
                <a:gd name="T67" fmla="*/ 19 h 46"/>
                <a:gd name="T68" fmla="*/ 51 w 63"/>
                <a:gd name="T69" fmla="*/ 17 h 46"/>
                <a:gd name="T70" fmla="*/ 60 w 63"/>
                <a:gd name="T71" fmla="*/ 13 h 46"/>
                <a:gd name="T72" fmla="*/ 63 w 63"/>
                <a:gd name="T73" fmla="*/ 9 h 46"/>
                <a:gd name="T74" fmla="*/ 58 w 63"/>
                <a:gd name="T75" fmla="*/ 8 h 46"/>
                <a:gd name="T76" fmla="*/ 58 w 63"/>
                <a:gd name="T77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46">
                  <a:moveTo>
                    <a:pt x="58" y="8"/>
                  </a:moveTo>
                  <a:cubicBezTo>
                    <a:pt x="55" y="8"/>
                    <a:pt x="54" y="7"/>
                    <a:pt x="52" y="6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3" y="5"/>
                    <a:pt x="41" y="4"/>
                    <a:pt x="40" y="4"/>
                  </a:cubicBezTo>
                  <a:cubicBezTo>
                    <a:pt x="39" y="3"/>
                    <a:pt x="39" y="3"/>
                    <a:pt x="38" y="2"/>
                  </a:cubicBezTo>
                  <a:cubicBezTo>
                    <a:pt x="37" y="3"/>
                    <a:pt x="36" y="2"/>
                    <a:pt x="35" y="2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29" y="2"/>
                    <a:pt x="28" y="2"/>
                    <a:pt x="27" y="2"/>
                  </a:cubicBezTo>
                  <a:cubicBezTo>
                    <a:pt x="24" y="2"/>
                    <a:pt x="21" y="1"/>
                    <a:pt x="17" y="1"/>
                  </a:cubicBezTo>
                  <a:cubicBezTo>
                    <a:pt x="15" y="1"/>
                    <a:pt x="11" y="0"/>
                    <a:pt x="8" y="0"/>
                  </a:cubicBezTo>
                  <a:cubicBezTo>
                    <a:pt x="7" y="1"/>
                    <a:pt x="4" y="2"/>
                    <a:pt x="2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3" y="11"/>
                    <a:pt x="5" y="10"/>
                    <a:pt x="5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2"/>
                    <a:pt x="10" y="11"/>
                    <a:pt x="12" y="11"/>
                  </a:cubicBezTo>
                  <a:cubicBezTo>
                    <a:pt x="14" y="10"/>
                    <a:pt x="16" y="13"/>
                    <a:pt x="14" y="14"/>
                  </a:cubicBezTo>
                  <a:cubicBezTo>
                    <a:pt x="12" y="16"/>
                    <a:pt x="13" y="17"/>
                    <a:pt x="13" y="20"/>
                  </a:cubicBezTo>
                  <a:cubicBezTo>
                    <a:pt x="12" y="21"/>
                    <a:pt x="13" y="24"/>
                    <a:pt x="12" y="25"/>
                  </a:cubicBezTo>
                  <a:cubicBezTo>
                    <a:pt x="9" y="25"/>
                    <a:pt x="10" y="26"/>
                    <a:pt x="12" y="28"/>
                  </a:cubicBezTo>
                  <a:cubicBezTo>
                    <a:pt x="13" y="29"/>
                    <a:pt x="10" y="31"/>
                    <a:pt x="10" y="33"/>
                  </a:cubicBezTo>
                  <a:cubicBezTo>
                    <a:pt x="12" y="35"/>
                    <a:pt x="10" y="36"/>
                    <a:pt x="10" y="38"/>
                  </a:cubicBezTo>
                  <a:cubicBezTo>
                    <a:pt x="13" y="37"/>
                    <a:pt x="15" y="42"/>
                    <a:pt x="17" y="44"/>
                  </a:cubicBezTo>
                  <a:cubicBezTo>
                    <a:pt x="17" y="45"/>
                    <a:pt x="19" y="46"/>
                    <a:pt x="20" y="45"/>
                  </a:cubicBezTo>
                  <a:cubicBezTo>
                    <a:pt x="20" y="45"/>
                    <a:pt x="21" y="44"/>
                    <a:pt x="21" y="43"/>
                  </a:cubicBezTo>
                  <a:cubicBezTo>
                    <a:pt x="22" y="43"/>
                    <a:pt x="24" y="42"/>
                    <a:pt x="24" y="42"/>
                  </a:cubicBezTo>
                  <a:cubicBezTo>
                    <a:pt x="28" y="41"/>
                    <a:pt x="32" y="42"/>
                    <a:pt x="36" y="41"/>
                  </a:cubicBezTo>
                  <a:cubicBezTo>
                    <a:pt x="37" y="40"/>
                    <a:pt x="37" y="39"/>
                    <a:pt x="39" y="38"/>
                  </a:cubicBezTo>
                  <a:cubicBezTo>
                    <a:pt x="41" y="37"/>
                    <a:pt x="42" y="36"/>
                    <a:pt x="43" y="35"/>
                  </a:cubicBezTo>
                  <a:cubicBezTo>
                    <a:pt x="44" y="32"/>
                    <a:pt x="45" y="31"/>
                    <a:pt x="47" y="30"/>
                  </a:cubicBezTo>
                  <a:cubicBezTo>
                    <a:pt x="48" y="29"/>
                    <a:pt x="46" y="27"/>
                    <a:pt x="45" y="26"/>
                  </a:cubicBezTo>
                  <a:cubicBezTo>
                    <a:pt x="45" y="25"/>
                    <a:pt x="47" y="22"/>
                    <a:pt x="48" y="21"/>
                  </a:cubicBezTo>
                  <a:cubicBezTo>
                    <a:pt x="48" y="21"/>
                    <a:pt x="49" y="20"/>
                    <a:pt x="50" y="19"/>
                  </a:cubicBezTo>
                  <a:cubicBezTo>
                    <a:pt x="50" y="19"/>
                    <a:pt x="50" y="17"/>
                    <a:pt x="51" y="17"/>
                  </a:cubicBezTo>
                  <a:cubicBezTo>
                    <a:pt x="54" y="15"/>
                    <a:pt x="57" y="14"/>
                    <a:pt x="60" y="13"/>
                  </a:cubicBezTo>
                  <a:cubicBezTo>
                    <a:pt x="61" y="12"/>
                    <a:pt x="63" y="11"/>
                    <a:pt x="63" y="9"/>
                  </a:cubicBezTo>
                  <a:cubicBezTo>
                    <a:pt x="62" y="7"/>
                    <a:pt x="60" y="9"/>
                    <a:pt x="58" y="8"/>
                  </a:cubicBezTo>
                  <a:cubicBezTo>
                    <a:pt x="55" y="8"/>
                    <a:pt x="60" y="9"/>
                    <a:pt x="5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728">
              <a:extLst>
                <a:ext uri="{FF2B5EF4-FFF2-40B4-BE49-F238E27FC236}">
                  <a16:creationId xmlns:a16="http://schemas.microsoft.com/office/drawing/2014/main" id="{6588E2AA-5DBE-EF47-B667-1E3F80D74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93133"/>
              <a:ext cx="128145" cy="256786"/>
            </a:xfrm>
            <a:custGeom>
              <a:avLst/>
              <a:gdLst>
                <a:gd name="T0" fmla="*/ 11 w 16"/>
                <a:gd name="T1" fmla="*/ 25 h 30"/>
                <a:gd name="T2" fmla="*/ 11 w 16"/>
                <a:gd name="T3" fmla="*/ 21 h 30"/>
                <a:gd name="T4" fmla="*/ 10 w 16"/>
                <a:gd name="T5" fmla="*/ 16 h 30"/>
                <a:gd name="T6" fmla="*/ 12 w 16"/>
                <a:gd name="T7" fmla="*/ 14 h 30"/>
                <a:gd name="T8" fmla="*/ 13 w 16"/>
                <a:gd name="T9" fmla="*/ 9 h 30"/>
                <a:gd name="T10" fmla="*/ 14 w 16"/>
                <a:gd name="T11" fmla="*/ 4 h 30"/>
                <a:gd name="T12" fmla="*/ 12 w 16"/>
                <a:gd name="T13" fmla="*/ 1 h 30"/>
                <a:gd name="T14" fmla="*/ 7 w 16"/>
                <a:gd name="T15" fmla="*/ 2 h 30"/>
                <a:gd name="T16" fmla="*/ 5 w 16"/>
                <a:gd name="T17" fmla="*/ 0 h 30"/>
                <a:gd name="T18" fmla="*/ 4 w 16"/>
                <a:gd name="T19" fmla="*/ 0 h 30"/>
                <a:gd name="T20" fmla="*/ 3 w 16"/>
                <a:gd name="T21" fmla="*/ 4 h 30"/>
                <a:gd name="T22" fmla="*/ 3 w 16"/>
                <a:gd name="T23" fmla="*/ 8 h 30"/>
                <a:gd name="T24" fmla="*/ 2 w 16"/>
                <a:gd name="T25" fmla="*/ 13 h 30"/>
                <a:gd name="T26" fmla="*/ 0 w 16"/>
                <a:gd name="T27" fmla="*/ 20 h 30"/>
                <a:gd name="T28" fmla="*/ 2 w 16"/>
                <a:gd name="T29" fmla="*/ 22 h 30"/>
                <a:gd name="T30" fmla="*/ 2 w 16"/>
                <a:gd name="T31" fmla="*/ 28 h 30"/>
                <a:gd name="T32" fmla="*/ 6 w 16"/>
                <a:gd name="T33" fmla="*/ 30 h 30"/>
                <a:gd name="T34" fmla="*/ 11 w 16"/>
                <a:gd name="T35" fmla="*/ 25 h 30"/>
                <a:gd name="T36" fmla="*/ 11 w 16"/>
                <a:gd name="T3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30">
                  <a:moveTo>
                    <a:pt x="11" y="25"/>
                  </a:moveTo>
                  <a:cubicBezTo>
                    <a:pt x="12" y="23"/>
                    <a:pt x="10" y="22"/>
                    <a:pt x="11" y="21"/>
                  </a:cubicBezTo>
                  <a:cubicBezTo>
                    <a:pt x="12" y="18"/>
                    <a:pt x="12" y="18"/>
                    <a:pt x="10" y="16"/>
                  </a:cubicBezTo>
                  <a:cubicBezTo>
                    <a:pt x="9" y="14"/>
                    <a:pt x="11" y="15"/>
                    <a:pt x="12" y="14"/>
                  </a:cubicBezTo>
                  <a:cubicBezTo>
                    <a:pt x="13" y="13"/>
                    <a:pt x="13" y="10"/>
                    <a:pt x="13" y="9"/>
                  </a:cubicBezTo>
                  <a:cubicBezTo>
                    <a:pt x="13" y="6"/>
                    <a:pt x="12" y="6"/>
                    <a:pt x="14" y="4"/>
                  </a:cubicBezTo>
                  <a:cubicBezTo>
                    <a:pt x="16" y="3"/>
                    <a:pt x="14" y="0"/>
                    <a:pt x="12" y="1"/>
                  </a:cubicBezTo>
                  <a:cubicBezTo>
                    <a:pt x="10" y="1"/>
                    <a:pt x="9" y="2"/>
                    <a:pt x="7" y="2"/>
                  </a:cubicBezTo>
                  <a:cubicBezTo>
                    <a:pt x="5" y="2"/>
                    <a:pt x="6" y="0"/>
                    <a:pt x="5" y="0"/>
                  </a:cubicBezTo>
                  <a:cubicBezTo>
                    <a:pt x="6" y="0"/>
                    <a:pt x="3" y="0"/>
                    <a:pt x="4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2" y="10"/>
                    <a:pt x="2" y="12"/>
                    <a:pt x="2" y="13"/>
                  </a:cubicBezTo>
                  <a:cubicBezTo>
                    <a:pt x="1" y="16"/>
                    <a:pt x="0" y="17"/>
                    <a:pt x="0" y="20"/>
                  </a:cubicBezTo>
                  <a:cubicBezTo>
                    <a:pt x="1" y="21"/>
                    <a:pt x="2" y="20"/>
                    <a:pt x="2" y="22"/>
                  </a:cubicBezTo>
                  <a:cubicBezTo>
                    <a:pt x="3" y="23"/>
                    <a:pt x="2" y="26"/>
                    <a:pt x="2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10" y="30"/>
                    <a:pt x="9" y="27"/>
                    <a:pt x="11" y="25"/>
                  </a:cubicBezTo>
                  <a:cubicBezTo>
                    <a:pt x="12" y="23"/>
                    <a:pt x="10" y="26"/>
                    <a:pt x="1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2" name="Freeform 729">
              <a:extLst>
                <a:ext uri="{FF2B5EF4-FFF2-40B4-BE49-F238E27FC236}">
                  <a16:creationId xmlns:a16="http://schemas.microsoft.com/office/drawing/2014/main" id="{CAF206B6-3D34-D247-94F4-898E98F50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215725"/>
              <a:ext cx="422606" cy="747271"/>
            </a:xfrm>
            <a:custGeom>
              <a:avLst/>
              <a:gdLst>
                <a:gd name="T0" fmla="*/ 52 w 53"/>
                <a:gd name="T1" fmla="*/ 23 h 88"/>
                <a:gd name="T2" fmla="*/ 50 w 53"/>
                <a:gd name="T3" fmla="*/ 3 h 88"/>
                <a:gd name="T4" fmla="*/ 46 w 53"/>
                <a:gd name="T5" fmla="*/ 3 h 88"/>
                <a:gd name="T6" fmla="*/ 41 w 53"/>
                <a:gd name="T7" fmla="*/ 6 h 88"/>
                <a:gd name="T8" fmla="*/ 38 w 53"/>
                <a:gd name="T9" fmla="*/ 7 h 88"/>
                <a:gd name="T10" fmla="*/ 32 w 53"/>
                <a:gd name="T11" fmla="*/ 7 h 88"/>
                <a:gd name="T12" fmla="*/ 28 w 53"/>
                <a:gd name="T13" fmla="*/ 7 h 88"/>
                <a:gd name="T14" fmla="*/ 23 w 53"/>
                <a:gd name="T15" fmla="*/ 7 h 88"/>
                <a:gd name="T16" fmla="*/ 24 w 53"/>
                <a:gd name="T17" fmla="*/ 18 h 88"/>
                <a:gd name="T18" fmla="*/ 25 w 53"/>
                <a:gd name="T19" fmla="*/ 20 h 88"/>
                <a:gd name="T20" fmla="*/ 27 w 53"/>
                <a:gd name="T21" fmla="*/ 22 h 88"/>
                <a:gd name="T22" fmla="*/ 27 w 53"/>
                <a:gd name="T23" fmla="*/ 28 h 88"/>
                <a:gd name="T24" fmla="*/ 25 w 53"/>
                <a:gd name="T25" fmla="*/ 31 h 88"/>
                <a:gd name="T26" fmla="*/ 24 w 53"/>
                <a:gd name="T27" fmla="*/ 35 h 88"/>
                <a:gd name="T28" fmla="*/ 20 w 53"/>
                <a:gd name="T29" fmla="*/ 31 h 88"/>
                <a:gd name="T30" fmla="*/ 21 w 53"/>
                <a:gd name="T31" fmla="*/ 25 h 88"/>
                <a:gd name="T32" fmla="*/ 16 w 53"/>
                <a:gd name="T33" fmla="*/ 22 h 88"/>
                <a:gd name="T34" fmla="*/ 13 w 53"/>
                <a:gd name="T35" fmla="*/ 20 h 88"/>
                <a:gd name="T36" fmla="*/ 2 w 53"/>
                <a:gd name="T37" fmla="*/ 24 h 88"/>
                <a:gd name="T38" fmla="*/ 0 w 53"/>
                <a:gd name="T39" fmla="*/ 26 h 88"/>
                <a:gd name="T40" fmla="*/ 1 w 53"/>
                <a:gd name="T41" fmla="*/ 30 h 88"/>
                <a:gd name="T42" fmla="*/ 12 w 53"/>
                <a:gd name="T43" fmla="*/ 35 h 88"/>
                <a:gd name="T44" fmla="*/ 13 w 53"/>
                <a:gd name="T45" fmla="*/ 44 h 88"/>
                <a:gd name="T46" fmla="*/ 12 w 53"/>
                <a:gd name="T47" fmla="*/ 52 h 88"/>
                <a:gd name="T48" fmla="*/ 6 w 53"/>
                <a:gd name="T49" fmla="*/ 62 h 88"/>
                <a:gd name="T50" fmla="*/ 6 w 53"/>
                <a:gd name="T51" fmla="*/ 69 h 88"/>
                <a:gd name="T52" fmla="*/ 8 w 53"/>
                <a:gd name="T53" fmla="*/ 78 h 88"/>
                <a:gd name="T54" fmla="*/ 9 w 53"/>
                <a:gd name="T55" fmla="*/ 87 h 88"/>
                <a:gd name="T56" fmla="*/ 12 w 53"/>
                <a:gd name="T57" fmla="*/ 86 h 88"/>
                <a:gd name="T58" fmla="*/ 13 w 53"/>
                <a:gd name="T59" fmla="*/ 83 h 88"/>
                <a:gd name="T60" fmla="*/ 11 w 53"/>
                <a:gd name="T61" fmla="*/ 83 h 88"/>
                <a:gd name="T62" fmla="*/ 16 w 53"/>
                <a:gd name="T63" fmla="*/ 77 h 88"/>
                <a:gd name="T64" fmla="*/ 25 w 53"/>
                <a:gd name="T65" fmla="*/ 72 h 88"/>
                <a:gd name="T66" fmla="*/ 25 w 53"/>
                <a:gd name="T67" fmla="*/ 64 h 88"/>
                <a:gd name="T68" fmla="*/ 21 w 53"/>
                <a:gd name="T69" fmla="*/ 48 h 88"/>
                <a:gd name="T70" fmla="*/ 24 w 53"/>
                <a:gd name="T71" fmla="*/ 48 h 88"/>
                <a:gd name="T72" fmla="*/ 29 w 53"/>
                <a:gd name="T73" fmla="*/ 44 h 88"/>
                <a:gd name="T74" fmla="*/ 35 w 53"/>
                <a:gd name="T75" fmla="*/ 38 h 88"/>
                <a:gd name="T76" fmla="*/ 40 w 53"/>
                <a:gd name="T77" fmla="*/ 36 h 88"/>
                <a:gd name="T78" fmla="*/ 46 w 53"/>
                <a:gd name="T79" fmla="*/ 32 h 88"/>
                <a:gd name="T80" fmla="*/ 52 w 53"/>
                <a:gd name="T81" fmla="*/ 23 h 88"/>
                <a:gd name="T82" fmla="*/ 52 w 53"/>
                <a:gd name="T83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" h="88">
                  <a:moveTo>
                    <a:pt x="52" y="23"/>
                  </a:moveTo>
                  <a:cubicBezTo>
                    <a:pt x="49" y="17"/>
                    <a:pt x="50" y="9"/>
                    <a:pt x="50" y="3"/>
                  </a:cubicBezTo>
                  <a:cubicBezTo>
                    <a:pt x="50" y="0"/>
                    <a:pt x="48" y="2"/>
                    <a:pt x="46" y="3"/>
                  </a:cubicBezTo>
                  <a:cubicBezTo>
                    <a:pt x="45" y="4"/>
                    <a:pt x="43" y="6"/>
                    <a:pt x="41" y="6"/>
                  </a:cubicBezTo>
                  <a:cubicBezTo>
                    <a:pt x="40" y="6"/>
                    <a:pt x="38" y="5"/>
                    <a:pt x="38" y="7"/>
                  </a:cubicBezTo>
                  <a:cubicBezTo>
                    <a:pt x="36" y="10"/>
                    <a:pt x="34" y="7"/>
                    <a:pt x="32" y="7"/>
                  </a:cubicBezTo>
                  <a:cubicBezTo>
                    <a:pt x="30" y="7"/>
                    <a:pt x="30" y="9"/>
                    <a:pt x="28" y="7"/>
                  </a:cubicBezTo>
                  <a:cubicBezTo>
                    <a:pt x="27" y="7"/>
                    <a:pt x="24" y="7"/>
                    <a:pt x="23" y="7"/>
                  </a:cubicBezTo>
                  <a:cubicBezTo>
                    <a:pt x="20" y="7"/>
                    <a:pt x="21" y="16"/>
                    <a:pt x="24" y="18"/>
                  </a:cubicBezTo>
                  <a:cubicBezTo>
                    <a:pt x="24" y="18"/>
                    <a:pt x="24" y="20"/>
                    <a:pt x="25" y="20"/>
                  </a:cubicBezTo>
                  <a:cubicBezTo>
                    <a:pt x="25" y="21"/>
                    <a:pt x="26" y="21"/>
                    <a:pt x="27" y="22"/>
                  </a:cubicBezTo>
                  <a:cubicBezTo>
                    <a:pt x="27" y="24"/>
                    <a:pt x="27" y="27"/>
                    <a:pt x="27" y="28"/>
                  </a:cubicBezTo>
                  <a:cubicBezTo>
                    <a:pt x="27" y="30"/>
                    <a:pt x="28" y="31"/>
                    <a:pt x="25" y="31"/>
                  </a:cubicBezTo>
                  <a:cubicBezTo>
                    <a:pt x="24" y="31"/>
                    <a:pt x="24" y="34"/>
                    <a:pt x="24" y="35"/>
                  </a:cubicBezTo>
                  <a:cubicBezTo>
                    <a:pt x="23" y="34"/>
                    <a:pt x="21" y="32"/>
                    <a:pt x="20" y="31"/>
                  </a:cubicBezTo>
                  <a:cubicBezTo>
                    <a:pt x="19" y="29"/>
                    <a:pt x="21" y="27"/>
                    <a:pt x="21" y="25"/>
                  </a:cubicBezTo>
                  <a:cubicBezTo>
                    <a:pt x="22" y="20"/>
                    <a:pt x="19" y="24"/>
                    <a:pt x="16" y="22"/>
                  </a:cubicBezTo>
                  <a:cubicBezTo>
                    <a:pt x="15" y="21"/>
                    <a:pt x="15" y="19"/>
                    <a:pt x="13" y="20"/>
                  </a:cubicBezTo>
                  <a:cubicBezTo>
                    <a:pt x="9" y="22"/>
                    <a:pt x="6" y="23"/>
                    <a:pt x="2" y="24"/>
                  </a:cubicBezTo>
                  <a:cubicBezTo>
                    <a:pt x="1" y="25"/>
                    <a:pt x="0" y="25"/>
                    <a:pt x="0" y="26"/>
                  </a:cubicBezTo>
                  <a:cubicBezTo>
                    <a:pt x="0" y="27"/>
                    <a:pt x="1" y="29"/>
                    <a:pt x="1" y="30"/>
                  </a:cubicBezTo>
                  <a:cubicBezTo>
                    <a:pt x="4" y="30"/>
                    <a:pt x="12" y="32"/>
                    <a:pt x="12" y="35"/>
                  </a:cubicBezTo>
                  <a:cubicBezTo>
                    <a:pt x="13" y="38"/>
                    <a:pt x="13" y="41"/>
                    <a:pt x="13" y="44"/>
                  </a:cubicBezTo>
                  <a:cubicBezTo>
                    <a:pt x="12" y="46"/>
                    <a:pt x="14" y="49"/>
                    <a:pt x="12" y="52"/>
                  </a:cubicBezTo>
                  <a:cubicBezTo>
                    <a:pt x="10" y="55"/>
                    <a:pt x="8" y="59"/>
                    <a:pt x="6" y="62"/>
                  </a:cubicBezTo>
                  <a:cubicBezTo>
                    <a:pt x="4" y="64"/>
                    <a:pt x="6" y="68"/>
                    <a:pt x="6" y="69"/>
                  </a:cubicBezTo>
                  <a:cubicBezTo>
                    <a:pt x="8" y="73"/>
                    <a:pt x="8" y="75"/>
                    <a:pt x="8" y="78"/>
                  </a:cubicBezTo>
                  <a:cubicBezTo>
                    <a:pt x="8" y="81"/>
                    <a:pt x="8" y="84"/>
                    <a:pt x="9" y="87"/>
                  </a:cubicBezTo>
                  <a:cubicBezTo>
                    <a:pt x="9" y="88"/>
                    <a:pt x="12" y="87"/>
                    <a:pt x="12" y="86"/>
                  </a:cubicBezTo>
                  <a:cubicBezTo>
                    <a:pt x="13" y="85"/>
                    <a:pt x="13" y="83"/>
                    <a:pt x="13" y="83"/>
                  </a:cubicBezTo>
                  <a:cubicBezTo>
                    <a:pt x="12" y="83"/>
                    <a:pt x="11" y="83"/>
                    <a:pt x="11" y="83"/>
                  </a:cubicBezTo>
                  <a:cubicBezTo>
                    <a:pt x="11" y="80"/>
                    <a:pt x="14" y="78"/>
                    <a:pt x="16" y="77"/>
                  </a:cubicBezTo>
                  <a:cubicBezTo>
                    <a:pt x="19" y="76"/>
                    <a:pt x="23" y="75"/>
                    <a:pt x="25" y="72"/>
                  </a:cubicBezTo>
                  <a:cubicBezTo>
                    <a:pt x="25" y="71"/>
                    <a:pt x="25" y="66"/>
                    <a:pt x="25" y="64"/>
                  </a:cubicBezTo>
                  <a:cubicBezTo>
                    <a:pt x="25" y="62"/>
                    <a:pt x="21" y="48"/>
                    <a:pt x="21" y="48"/>
                  </a:cubicBezTo>
                  <a:cubicBezTo>
                    <a:pt x="22" y="47"/>
                    <a:pt x="22" y="50"/>
                    <a:pt x="24" y="48"/>
                  </a:cubicBezTo>
                  <a:cubicBezTo>
                    <a:pt x="26" y="46"/>
                    <a:pt x="27" y="45"/>
                    <a:pt x="29" y="44"/>
                  </a:cubicBezTo>
                  <a:cubicBezTo>
                    <a:pt x="31" y="43"/>
                    <a:pt x="32" y="37"/>
                    <a:pt x="35" y="38"/>
                  </a:cubicBezTo>
                  <a:cubicBezTo>
                    <a:pt x="36" y="38"/>
                    <a:pt x="38" y="36"/>
                    <a:pt x="40" y="36"/>
                  </a:cubicBezTo>
                  <a:cubicBezTo>
                    <a:pt x="42" y="35"/>
                    <a:pt x="44" y="34"/>
                    <a:pt x="46" y="32"/>
                  </a:cubicBezTo>
                  <a:cubicBezTo>
                    <a:pt x="47" y="31"/>
                    <a:pt x="53" y="25"/>
                    <a:pt x="52" y="23"/>
                  </a:cubicBezTo>
                  <a:cubicBezTo>
                    <a:pt x="51" y="22"/>
                    <a:pt x="52" y="24"/>
                    <a:pt x="52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730">
              <a:extLst>
                <a:ext uri="{FF2B5EF4-FFF2-40B4-BE49-F238E27FC236}">
                  <a16:creationId xmlns:a16="http://schemas.microsoft.com/office/drawing/2014/main" id="{1DA17011-EE3F-DA4D-BBCD-F52854F86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9028" y="8192644"/>
              <a:ext cx="128145" cy="320261"/>
            </a:xfrm>
            <a:custGeom>
              <a:avLst/>
              <a:gdLst>
                <a:gd name="T0" fmla="*/ 4 w 16"/>
                <a:gd name="T1" fmla="*/ 25 h 38"/>
                <a:gd name="T2" fmla="*/ 9 w 16"/>
                <a:gd name="T3" fmla="*/ 26 h 38"/>
                <a:gd name="T4" fmla="*/ 8 w 16"/>
                <a:gd name="T5" fmla="*/ 31 h 38"/>
                <a:gd name="T6" fmla="*/ 12 w 16"/>
                <a:gd name="T7" fmla="*/ 38 h 38"/>
                <a:gd name="T8" fmla="*/ 12 w 16"/>
                <a:gd name="T9" fmla="*/ 34 h 38"/>
                <a:gd name="T10" fmla="*/ 15 w 16"/>
                <a:gd name="T11" fmla="*/ 33 h 38"/>
                <a:gd name="T12" fmla="*/ 15 w 16"/>
                <a:gd name="T13" fmla="*/ 27 h 38"/>
                <a:gd name="T14" fmla="*/ 12 w 16"/>
                <a:gd name="T15" fmla="*/ 22 h 38"/>
                <a:gd name="T16" fmla="*/ 8 w 16"/>
                <a:gd name="T17" fmla="*/ 20 h 38"/>
                <a:gd name="T18" fmla="*/ 8 w 16"/>
                <a:gd name="T19" fmla="*/ 16 h 38"/>
                <a:gd name="T20" fmla="*/ 7 w 16"/>
                <a:gd name="T21" fmla="*/ 14 h 38"/>
                <a:gd name="T22" fmla="*/ 8 w 16"/>
                <a:gd name="T23" fmla="*/ 8 h 38"/>
                <a:gd name="T24" fmla="*/ 7 w 16"/>
                <a:gd name="T25" fmla="*/ 3 h 38"/>
                <a:gd name="T26" fmla="*/ 7 w 16"/>
                <a:gd name="T27" fmla="*/ 1 h 38"/>
                <a:gd name="T28" fmla="*/ 2 w 16"/>
                <a:gd name="T29" fmla="*/ 0 h 38"/>
                <a:gd name="T30" fmla="*/ 4 w 16"/>
                <a:gd name="T31" fmla="*/ 6 h 38"/>
                <a:gd name="T32" fmla="*/ 4 w 16"/>
                <a:gd name="T33" fmla="*/ 14 h 38"/>
                <a:gd name="T34" fmla="*/ 2 w 16"/>
                <a:gd name="T35" fmla="*/ 16 h 38"/>
                <a:gd name="T36" fmla="*/ 1 w 16"/>
                <a:gd name="T37" fmla="*/ 20 h 38"/>
                <a:gd name="T38" fmla="*/ 4 w 16"/>
                <a:gd name="T39" fmla="*/ 25 h 38"/>
                <a:gd name="T40" fmla="*/ 4 w 16"/>
                <a:gd name="T41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38">
                  <a:moveTo>
                    <a:pt x="4" y="25"/>
                  </a:moveTo>
                  <a:cubicBezTo>
                    <a:pt x="6" y="26"/>
                    <a:pt x="9" y="24"/>
                    <a:pt x="9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6" y="33"/>
                    <a:pt x="10" y="36"/>
                    <a:pt x="12" y="38"/>
                  </a:cubicBezTo>
                  <a:cubicBezTo>
                    <a:pt x="13" y="37"/>
                    <a:pt x="12" y="35"/>
                    <a:pt x="12" y="34"/>
                  </a:cubicBezTo>
                  <a:cubicBezTo>
                    <a:pt x="13" y="33"/>
                    <a:pt x="16" y="35"/>
                    <a:pt x="15" y="33"/>
                  </a:cubicBezTo>
                  <a:cubicBezTo>
                    <a:pt x="15" y="31"/>
                    <a:pt x="15" y="29"/>
                    <a:pt x="15" y="27"/>
                  </a:cubicBezTo>
                  <a:cubicBezTo>
                    <a:pt x="14" y="25"/>
                    <a:pt x="13" y="24"/>
                    <a:pt x="12" y="22"/>
                  </a:cubicBezTo>
                  <a:cubicBezTo>
                    <a:pt x="11" y="25"/>
                    <a:pt x="8" y="21"/>
                    <a:pt x="8" y="20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4"/>
                    <a:pt x="8" y="15"/>
                    <a:pt x="7" y="14"/>
                  </a:cubicBezTo>
                  <a:cubicBezTo>
                    <a:pt x="6" y="14"/>
                    <a:pt x="8" y="8"/>
                    <a:pt x="8" y="8"/>
                  </a:cubicBezTo>
                  <a:cubicBezTo>
                    <a:pt x="8" y="6"/>
                    <a:pt x="7" y="5"/>
                    <a:pt x="7" y="3"/>
                  </a:cubicBezTo>
                  <a:cubicBezTo>
                    <a:pt x="6" y="2"/>
                    <a:pt x="5" y="0"/>
                    <a:pt x="7" y="1"/>
                  </a:cubicBezTo>
                  <a:cubicBezTo>
                    <a:pt x="6" y="0"/>
                    <a:pt x="3" y="0"/>
                    <a:pt x="2" y="0"/>
                  </a:cubicBezTo>
                  <a:cubicBezTo>
                    <a:pt x="2" y="1"/>
                    <a:pt x="6" y="5"/>
                    <a:pt x="4" y="6"/>
                  </a:cubicBezTo>
                  <a:cubicBezTo>
                    <a:pt x="1" y="7"/>
                    <a:pt x="2" y="12"/>
                    <a:pt x="4" y="14"/>
                  </a:cubicBezTo>
                  <a:cubicBezTo>
                    <a:pt x="4" y="15"/>
                    <a:pt x="2" y="15"/>
                    <a:pt x="2" y="16"/>
                  </a:cubicBezTo>
                  <a:cubicBezTo>
                    <a:pt x="1" y="16"/>
                    <a:pt x="1" y="19"/>
                    <a:pt x="1" y="20"/>
                  </a:cubicBezTo>
                  <a:cubicBezTo>
                    <a:pt x="0" y="22"/>
                    <a:pt x="3" y="24"/>
                    <a:pt x="4" y="25"/>
                  </a:cubicBezTo>
                  <a:cubicBezTo>
                    <a:pt x="5" y="26"/>
                    <a:pt x="4" y="24"/>
                    <a:pt x="4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731">
              <a:extLst>
                <a:ext uri="{FF2B5EF4-FFF2-40B4-BE49-F238E27FC236}">
                  <a16:creationId xmlns:a16="http://schemas.microsoft.com/office/drawing/2014/main" id="{1BF91A36-6C0C-D544-B6A7-D4D03B5F8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5517" y="8132055"/>
              <a:ext cx="479859" cy="424127"/>
            </a:xfrm>
            <a:custGeom>
              <a:avLst/>
              <a:gdLst>
                <a:gd name="T0" fmla="*/ 56 w 60"/>
                <a:gd name="T1" fmla="*/ 30 h 50"/>
                <a:gd name="T2" fmla="*/ 55 w 60"/>
                <a:gd name="T3" fmla="*/ 24 h 50"/>
                <a:gd name="T4" fmla="*/ 57 w 60"/>
                <a:gd name="T5" fmla="*/ 22 h 50"/>
                <a:gd name="T6" fmla="*/ 57 w 60"/>
                <a:gd name="T7" fmla="*/ 19 h 50"/>
                <a:gd name="T8" fmla="*/ 58 w 60"/>
                <a:gd name="T9" fmla="*/ 13 h 50"/>
                <a:gd name="T10" fmla="*/ 56 w 60"/>
                <a:gd name="T11" fmla="*/ 8 h 50"/>
                <a:gd name="T12" fmla="*/ 51 w 60"/>
                <a:gd name="T13" fmla="*/ 5 h 50"/>
                <a:gd name="T14" fmla="*/ 48 w 60"/>
                <a:gd name="T15" fmla="*/ 3 h 50"/>
                <a:gd name="T16" fmla="*/ 45 w 60"/>
                <a:gd name="T17" fmla="*/ 0 h 50"/>
                <a:gd name="T18" fmla="*/ 38 w 60"/>
                <a:gd name="T19" fmla="*/ 1 h 50"/>
                <a:gd name="T20" fmla="*/ 34 w 60"/>
                <a:gd name="T21" fmla="*/ 4 h 50"/>
                <a:gd name="T22" fmla="*/ 35 w 60"/>
                <a:gd name="T23" fmla="*/ 10 h 50"/>
                <a:gd name="T24" fmla="*/ 33 w 60"/>
                <a:gd name="T25" fmla="*/ 17 h 50"/>
                <a:gd name="T26" fmla="*/ 37 w 60"/>
                <a:gd name="T27" fmla="*/ 21 h 50"/>
                <a:gd name="T28" fmla="*/ 40 w 60"/>
                <a:gd name="T29" fmla="*/ 23 h 50"/>
                <a:gd name="T30" fmla="*/ 39 w 60"/>
                <a:gd name="T31" fmla="*/ 26 h 50"/>
                <a:gd name="T32" fmla="*/ 35 w 60"/>
                <a:gd name="T33" fmla="*/ 26 h 50"/>
                <a:gd name="T34" fmla="*/ 31 w 60"/>
                <a:gd name="T35" fmla="*/ 22 h 50"/>
                <a:gd name="T36" fmla="*/ 27 w 60"/>
                <a:gd name="T37" fmla="*/ 17 h 50"/>
                <a:gd name="T38" fmla="*/ 20 w 60"/>
                <a:gd name="T39" fmla="*/ 18 h 50"/>
                <a:gd name="T40" fmla="*/ 16 w 60"/>
                <a:gd name="T41" fmla="*/ 16 h 50"/>
                <a:gd name="T42" fmla="*/ 14 w 60"/>
                <a:gd name="T43" fmla="*/ 16 h 50"/>
                <a:gd name="T44" fmla="*/ 11 w 60"/>
                <a:gd name="T45" fmla="*/ 14 h 50"/>
                <a:gd name="T46" fmla="*/ 11 w 60"/>
                <a:gd name="T47" fmla="*/ 20 h 50"/>
                <a:gd name="T48" fmla="*/ 10 w 60"/>
                <a:gd name="T49" fmla="*/ 24 h 50"/>
                <a:gd name="T50" fmla="*/ 2 w 60"/>
                <a:gd name="T51" fmla="*/ 24 h 50"/>
                <a:gd name="T52" fmla="*/ 1 w 60"/>
                <a:gd name="T53" fmla="*/ 29 h 50"/>
                <a:gd name="T54" fmla="*/ 3 w 60"/>
                <a:gd name="T55" fmla="*/ 43 h 50"/>
                <a:gd name="T56" fmla="*/ 8 w 60"/>
                <a:gd name="T57" fmla="*/ 48 h 50"/>
                <a:gd name="T58" fmla="*/ 16 w 60"/>
                <a:gd name="T59" fmla="*/ 50 h 50"/>
                <a:gd name="T60" fmla="*/ 18 w 60"/>
                <a:gd name="T61" fmla="*/ 50 h 50"/>
                <a:gd name="T62" fmla="*/ 22 w 60"/>
                <a:gd name="T63" fmla="*/ 50 h 50"/>
                <a:gd name="T64" fmla="*/ 28 w 60"/>
                <a:gd name="T65" fmla="*/ 47 h 50"/>
                <a:gd name="T66" fmla="*/ 31 w 60"/>
                <a:gd name="T67" fmla="*/ 44 h 50"/>
                <a:gd name="T68" fmla="*/ 35 w 60"/>
                <a:gd name="T69" fmla="*/ 41 h 50"/>
                <a:gd name="T70" fmla="*/ 37 w 60"/>
                <a:gd name="T71" fmla="*/ 38 h 50"/>
                <a:gd name="T72" fmla="*/ 43 w 60"/>
                <a:gd name="T73" fmla="*/ 38 h 50"/>
                <a:gd name="T74" fmla="*/ 42 w 60"/>
                <a:gd name="T75" fmla="*/ 35 h 50"/>
                <a:gd name="T76" fmla="*/ 46 w 60"/>
                <a:gd name="T77" fmla="*/ 33 h 50"/>
                <a:gd name="T78" fmla="*/ 56 w 60"/>
                <a:gd name="T79" fmla="*/ 30 h 50"/>
                <a:gd name="T80" fmla="*/ 56 w 60"/>
                <a:gd name="T81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" h="50">
                  <a:moveTo>
                    <a:pt x="56" y="30"/>
                  </a:moveTo>
                  <a:cubicBezTo>
                    <a:pt x="54" y="27"/>
                    <a:pt x="56" y="27"/>
                    <a:pt x="55" y="24"/>
                  </a:cubicBezTo>
                  <a:cubicBezTo>
                    <a:pt x="55" y="23"/>
                    <a:pt x="56" y="23"/>
                    <a:pt x="57" y="22"/>
                  </a:cubicBezTo>
                  <a:cubicBezTo>
                    <a:pt x="58" y="21"/>
                    <a:pt x="57" y="20"/>
                    <a:pt x="57" y="19"/>
                  </a:cubicBezTo>
                  <a:cubicBezTo>
                    <a:pt x="56" y="17"/>
                    <a:pt x="56" y="14"/>
                    <a:pt x="58" y="13"/>
                  </a:cubicBezTo>
                  <a:cubicBezTo>
                    <a:pt x="60" y="12"/>
                    <a:pt x="57" y="9"/>
                    <a:pt x="56" y="8"/>
                  </a:cubicBezTo>
                  <a:cubicBezTo>
                    <a:pt x="55" y="6"/>
                    <a:pt x="53" y="5"/>
                    <a:pt x="51" y="5"/>
                  </a:cubicBezTo>
                  <a:cubicBezTo>
                    <a:pt x="50" y="4"/>
                    <a:pt x="49" y="3"/>
                    <a:pt x="48" y="3"/>
                  </a:cubicBezTo>
                  <a:cubicBezTo>
                    <a:pt x="47" y="2"/>
                    <a:pt x="46" y="1"/>
                    <a:pt x="45" y="0"/>
                  </a:cubicBezTo>
                  <a:cubicBezTo>
                    <a:pt x="45" y="0"/>
                    <a:pt x="39" y="1"/>
                    <a:pt x="38" y="1"/>
                  </a:cubicBezTo>
                  <a:cubicBezTo>
                    <a:pt x="36" y="1"/>
                    <a:pt x="36" y="3"/>
                    <a:pt x="34" y="4"/>
                  </a:cubicBezTo>
                  <a:cubicBezTo>
                    <a:pt x="33" y="6"/>
                    <a:pt x="34" y="9"/>
                    <a:pt x="35" y="10"/>
                  </a:cubicBezTo>
                  <a:cubicBezTo>
                    <a:pt x="35" y="13"/>
                    <a:pt x="33" y="14"/>
                    <a:pt x="33" y="17"/>
                  </a:cubicBezTo>
                  <a:cubicBezTo>
                    <a:pt x="33" y="18"/>
                    <a:pt x="35" y="21"/>
                    <a:pt x="37" y="21"/>
                  </a:cubicBezTo>
                  <a:cubicBezTo>
                    <a:pt x="39" y="21"/>
                    <a:pt x="40" y="20"/>
                    <a:pt x="40" y="23"/>
                  </a:cubicBezTo>
                  <a:cubicBezTo>
                    <a:pt x="40" y="25"/>
                    <a:pt x="40" y="26"/>
                    <a:pt x="39" y="26"/>
                  </a:cubicBezTo>
                  <a:cubicBezTo>
                    <a:pt x="37" y="27"/>
                    <a:pt x="36" y="28"/>
                    <a:pt x="35" y="26"/>
                  </a:cubicBezTo>
                  <a:cubicBezTo>
                    <a:pt x="34" y="24"/>
                    <a:pt x="33" y="22"/>
                    <a:pt x="31" y="22"/>
                  </a:cubicBezTo>
                  <a:cubicBezTo>
                    <a:pt x="29" y="21"/>
                    <a:pt x="28" y="19"/>
                    <a:pt x="27" y="17"/>
                  </a:cubicBezTo>
                  <a:cubicBezTo>
                    <a:pt x="25" y="21"/>
                    <a:pt x="23" y="19"/>
                    <a:pt x="20" y="18"/>
                  </a:cubicBezTo>
                  <a:cubicBezTo>
                    <a:pt x="18" y="18"/>
                    <a:pt x="18" y="16"/>
                    <a:pt x="16" y="16"/>
                  </a:cubicBezTo>
                  <a:cubicBezTo>
                    <a:pt x="16" y="16"/>
                    <a:pt x="15" y="17"/>
                    <a:pt x="14" y="16"/>
                  </a:cubicBezTo>
                  <a:cubicBezTo>
                    <a:pt x="13" y="16"/>
                    <a:pt x="13" y="14"/>
                    <a:pt x="11" y="14"/>
                  </a:cubicBezTo>
                  <a:cubicBezTo>
                    <a:pt x="11" y="16"/>
                    <a:pt x="11" y="18"/>
                    <a:pt x="11" y="20"/>
                  </a:cubicBezTo>
                  <a:cubicBezTo>
                    <a:pt x="11" y="22"/>
                    <a:pt x="12" y="24"/>
                    <a:pt x="10" y="24"/>
                  </a:cubicBezTo>
                  <a:cubicBezTo>
                    <a:pt x="7" y="24"/>
                    <a:pt x="4" y="24"/>
                    <a:pt x="2" y="24"/>
                  </a:cubicBezTo>
                  <a:cubicBezTo>
                    <a:pt x="1" y="24"/>
                    <a:pt x="1" y="28"/>
                    <a:pt x="1" y="29"/>
                  </a:cubicBezTo>
                  <a:cubicBezTo>
                    <a:pt x="1" y="33"/>
                    <a:pt x="0" y="40"/>
                    <a:pt x="3" y="43"/>
                  </a:cubicBezTo>
                  <a:cubicBezTo>
                    <a:pt x="4" y="44"/>
                    <a:pt x="7" y="48"/>
                    <a:pt x="8" y="48"/>
                  </a:cubicBezTo>
                  <a:cubicBezTo>
                    <a:pt x="10" y="47"/>
                    <a:pt x="19" y="47"/>
                    <a:pt x="16" y="50"/>
                  </a:cubicBezTo>
                  <a:cubicBezTo>
                    <a:pt x="18" y="50"/>
                    <a:pt x="17" y="50"/>
                    <a:pt x="18" y="50"/>
                  </a:cubicBezTo>
                  <a:cubicBezTo>
                    <a:pt x="20" y="49"/>
                    <a:pt x="21" y="50"/>
                    <a:pt x="22" y="50"/>
                  </a:cubicBezTo>
                  <a:cubicBezTo>
                    <a:pt x="25" y="50"/>
                    <a:pt x="27" y="50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ubicBezTo>
                    <a:pt x="32" y="43"/>
                    <a:pt x="34" y="43"/>
                    <a:pt x="35" y="41"/>
                  </a:cubicBezTo>
                  <a:cubicBezTo>
                    <a:pt x="36" y="40"/>
                    <a:pt x="36" y="39"/>
                    <a:pt x="37" y="38"/>
                  </a:cubicBezTo>
                  <a:cubicBezTo>
                    <a:pt x="39" y="38"/>
                    <a:pt x="41" y="38"/>
                    <a:pt x="43" y="38"/>
                  </a:cubicBezTo>
                  <a:cubicBezTo>
                    <a:pt x="42" y="37"/>
                    <a:pt x="42" y="35"/>
                    <a:pt x="42" y="35"/>
                  </a:cubicBezTo>
                  <a:cubicBezTo>
                    <a:pt x="44" y="34"/>
                    <a:pt x="45" y="34"/>
                    <a:pt x="46" y="33"/>
                  </a:cubicBezTo>
                  <a:cubicBezTo>
                    <a:pt x="49" y="32"/>
                    <a:pt x="53" y="31"/>
                    <a:pt x="56" y="30"/>
                  </a:cubicBezTo>
                  <a:cubicBezTo>
                    <a:pt x="55" y="29"/>
                    <a:pt x="55" y="30"/>
                    <a:pt x="56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732">
              <a:extLst>
                <a:ext uri="{FF2B5EF4-FFF2-40B4-BE49-F238E27FC236}">
                  <a16:creationId xmlns:a16="http://schemas.microsoft.com/office/drawing/2014/main" id="{9583B7F0-8E19-174D-B5C0-1ABF1F11A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0172" y="8512903"/>
              <a:ext cx="509852" cy="533766"/>
            </a:xfrm>
            <a:custGeom>
              <a:avLst/>
              <a:gdLst>
                <a:gd name="T0" fmla="*/ 33 w 64"/>
                <a:gd name="T1" fmla="*/ 5 h 63"/>
                <a:gd name="T2" fmla="*/ 31 w 64"/>
                <a:gd name="T3" fmla="*/ 2 h 63"/>
                <a:gd name="T4" fmla="*/ 28 w 64"/>
                <a:gd name="T5" fmla="*/ 2 h 63"/>
                <a:gd name="T6" fmla="*/ 18 w 64"/>
                <a:gd name="T7" fmla="*/ 2 h 63"/>
                <a:gd name="T8" fmla="*/ 10 w 64"/>
                <a:gd name="T9" fmla="*/ 2 h 63"/>
                <a:gd name="T10" fmla="*/ 7 w 64"/>
                <a:gd name="T11" fmla="*/ 0 h 63"/>
                <a:gd name="T12" fmla="*/ 4 w 64"/>
                <a:gd name="T13" fmla="*/ 2 h 63"/>
                <a:gd name="T14" fmla="*/ 1 w 64"/>
                <a:gd name="T15" fmla="*/ 2 h 63"/>
                <a:gd name="T16" fmla="*/ 6 w 64"/>
                <a:gd name="T17" fmla="*/ 14 h 63"/>
                <a:gd name="T18" fmla="*/ 9 w 64"/>
                <a:gd name="T19" fmla="*/ 21 h 63"/>
                <a:gd name="T20" fmla="*/ 13 w 64"/>
                <a:gd name="T21" fmla="*/ 29 h 63"/>
                <a:gd name="T22" fmla="*/ 13 w 64"/>
                <a:gd name="T23" fmla="*/ 34 h 63"/>
                <a:gd name="T24" fmla="*/ 14 w 64"/>
                <a:gd name="T25" fmla="*/ 42 h 63"/>
                <a:gd name="T26" fmla="*/ 16 w 64"/>
                <a:gd name="T27" fmla="*/ 51 h 63"/>
                <a:gd name="T28" fmla="*/ 22 w 64"/>
                <a:gd name="T29" fmla="*/ 61 h 63"/>
                <a:gd name="T30" fmla="*/ 28 w 64"/>
                <a:gd name="T31" fmla="*/ 62 h 63"/>
                <a:gd name="T32" fmla="*/ 33 w 64"/>
                <a:gd name="T33" fmla="*/ 62 h 63"/>
                <a:gd name="T34" fmla="*/ 38 w 64"/>
                <a:gd name="T35" fmla="*/ 58 h 63"/>
                <a:gd name="T36" fmla="*/ 38 w 64"/>
                <a:gd name="T37" fmla="*/ 40 h 63"/>
                <a:gd name="T38" fmla="*/ 38 w 64"/>
                <a:gd name="T39" fmla="*/ 28 h 63"/>
                <a:gd name="T40" fmla="*/ 39 w 64"/>
                <a:gd name="T41" fmla="*/ 26 h 63"/>
                <a:gd name="T42" fmla="*/ 43 w 64"/>
                <a:gd name="T43" fmla="*/ 26 h 63"/>
                <a:gd name="T44" fmla="*/ 43 w 64"/>
                <a:gd name="T45" fmla="*/ 7 h 63"/>
                <a:gd name="T46" fmla="*/ 51 w 64"/>
                <a:gd name="T47" fmla="*/ 6 h 63"/>
                <a:gd name="T48" fmla="*/ 53 w 64"/>
                <a:gd name="T49" fmla="*/ 5 h 63"/>
                <a:gd name="T50" fmla="*/ 56 w 64"/>
                <a:gd name="T51" fmla="*/ 8 h 63"/>
                <a:gd name="T52" fmla="*/ 58 w 64"/>
                <a:gd name="T53" fmla="*/ 6 h 63"/>
                <a:gd name="T54" fmla="*/ 62 w 64"/>
                <a:gd name="T55" fmla="*/ 5 h 63"/>
                <a:gd name="T56" fmla="*/ 59 w 64"/>
                <a:gd name="T57" fmla="*/ 2 h 63"/>
                <a:gd name="T58" fmla="*/ 45 w 64"/>
                <a:gd name="T59" fmla="*/ 5 h 63"/>
                <a:gd name="T60" fmla="*/ 33 w 64"/>
                <a:gd name="T61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" h="63">
                  <a:moveTo>
                    <a:pt x="33" y="5"/>
                  </a:moveTo>
                  <a:cubicBezTo>
                    <a:pt x="32" y="5"/>
                    <a:pt x="31" y="2"/>
                    <a:pt x="31" y="2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5" y="2"/>
                    <a:pt x="21" y="2"/>
                    <a:pt x="18" y="2"/>
                  </a:cubicBezTo>
                  <a:cubicBezTo>
                    <a:pt x="15" y="2"/>
                    <a:pt x="13" y="2"/>
                    <a:pt x="10" y="2"/>
                  </a:cubicBezTo>
                  <a:cubicBezTo>
                    <a:pt x="9" y="2"/>
                    <a:pt x="9" y="0"/>
                    <a:pt x="7" y="0"/>
                  </a:cubicBezTo>
                  <a:cubicBezTo>
                    <a:pt x="6" y="0"/>
                    <a:pt x="5" y="2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7"/>
                    <a:pt x="4" y="9"/>
                    <a:pt x="6" y="14"/>
                  </a:cubicBezTo>
                  <a:cubicBezTo>
                    <a:pt x="7" y="16"/>
                    <a:pt x="8" y="19"/>
                    <a:pt x="9" y="21"/>
                  </a:cubicBezTo>
                  <a:cubicBezTo>
                    <a:pt x="10" y="24"/>
                    <a:pt x="12" y="26"/>
                    <a:pt x="13" y="29"/>
                  </a:cubicBezTo>
                  <a:cubicBezTo>
                    <a:pt x="13" y="30"/>
                    <a:pt x="13" y="33"/>
                    <a:pt x="13" y="34"/>
                  </a:cubicBezTo>
                  <a:cubicBezTo>
                    <a:pt x="13" y="37"/>
                    <a:pt x="14" y="39"/>
                    <a:pt x="14" y="42"/>
                  </a:cubicBezTo>
                  <a:cubicBezTo>
                    <a:pt x="15" y="45"/>
                    <a:pt x="15" y="48"/>
                    <a:pt x="16" y="51"/>
                  </a:cubicBezTo>
                  <a:cubicBezTo>
                    <a:pt x="17" y="55"/>
                    <a:pt x="20" y="58"/>
                    <a:pt x="22" y="61"/>
                  </a:cubicBezTo>
                  <a:cubicBezTo>
                    <a:pt x="25" y="58"/>
                    <a:pt x="25" y="60"/>
                    <a:pt x="28" y="62"/>
                  </a:cubicBezTo>
                  <a:cubicBezTo>
                    <a:pt x="29" y="63"/>
                    <a:pt x="32" y="63"/>
                    <a:pt x="33" y="62"/>
                  </a:cubicBezTo>
                  <a:cubicBezTo>
                    <a:pt x="36" y="62"/>
                    <a:pt x="38" y="61"/>
                    <a:pt x="38" y="58"/>
                  </a:cubicBezTo>
                  <a:cubicBezTo>
                    <a:pt x="38" y="52"/>
                    <a:pt x="38" y="46"/>
                    <a:pt x="38" y="40"/>
                  </a:cubicBezTo>
                  <a:cubicBezTo>
                    <a:pt x="38" y="36"/>
                    <a:pt x="38" y="32"/>
                    <a:pt x="38" y="28"/>
                  </a:cubicBezTo>
                  <a:cubicBezTo>
                    <a:pt x="38" y="27"/>
                    <a:pt x="38" y="26"/>
                    <a:pt x="39" y="26"/>
                  </a:cubicBezTo>
                  <a:cubicBezTo>
                    <a:pt x="39" y="26"/>
                    <a:pt x="43" y="26"/>
                    <a:pt x="43" y="26"/>
                  </a:cubicBezTo>
                  <a:cubicBezTo>
                    <a:pt x="43" y="20"/>
                    <a:pt x="43" y="13"/>
                    <a:pt x="43" y="7"/>
                  </a:cubicBezTo>
                  <a:cubicBezTo>
                    <a:pt x="46" y="8"/>
                    <a:pt x="48" y="6"/>
                    <a:pt x="51" y="6"/>
                  </a:cubicBezTo>
                  <a:cubicBezTo>
                    <a:pt x="51" y="5"/>
                    <a:pt x="52" y="5"/>
                    <a:pt x="53" y="5"/>
                  </a:cubicBezTo>
                  <a:cubicBezTo>
                    <a:pt x="53" y="5"/>
                    <a:pt x="55" y="8"/>
                    <a:pt x="56" y="8"/>
                  </a:cubicBezTo>
                  <a:cubicBezTo>
                    <a:pt x="57" y="7"/>
                    <a:pt x="56" y="6"/>
                    <a:pt x="58" y="6"/>
                  </a:cubicBezTo>
                  <a:cubicBezTo>
                    <a:pt x="59" y="6"/>
                    <a:pt x="60" y="5"/>
                    <a:pt x="62" y="5"/>
                  </a:cubicBezTo>
                  <a:cubicBezTo>
                    <a:pt x="64" y="4"/>
                    <a:pt x="60" y="2"/>
                    <a:pt x="59" y="2"/>
                  </a:cubicBezTo>
                  <a:cubicBezTo>
                    <a:pt x="54" y="2"/>
                    <a:pt x="50" y="5"/>
                    <a:pt x="45" y="5"/>
                  </a:cubicBezTo>
                  <a:cubicBezTo>
                    <a:pt x="41" y="5"/>
                    <a:pt x="37" y="5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733">
              <a:extLst>
                <a:ext uri="{FF2B5EF4-FFF2-40B4-BE49-F238E27FC236}">
                  <a16:creationId xmlns:a16="http://schemas.microsoft.com/office/drawing/2014/main" id="{CD7F4A7C-F8DF-E540-9476-79D7FD91C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555015"/>
              <a:ext cx="727971" cy="804975"/>
            </a:xfrm>
            <a:custGeom>
              <a:avLst/>
              <a:gdLst>
                <a:gd name="T0" fmla="*/ 89 w 91"/>
                <a:gd name="T1" fmla="*/ 10 h 95"/>
                <a:gd name="T2" fmla="*/ 83 w 91"/>
                <a:gd name="T3" fmla="*/ 4 h 95"/>
                <a:gd name="T4" fmla="*/ 77 w 91"/>
                <a:gd name="T5" fmla="*/ 6 h 95"/>
                <a:gd name="T6" fmla="*/ 72 w 91"/>
                <a:gd name="T7" fmla="*/ 1 h 95"/>
                <a:gd name="T8" fmla="*/ 65 w 91"/>
                <a:gd name="T9" fmla="*/ 1 h 95"/>
                <a:gd name="T10" fmla="*/ 57 w 91"/>
                <a:gd name="T11" fmla="*/ 2 h 95"/>
                <a:gd name="T12" fmla="*/ 48 w 91"/>
                <a:gd name="T13" fmla="*/ 6 h 95"/>
                <a:gd name="T14" fmla="*/ 35 w 91"/>
                <a:gd name="T15" fmla="*/ 2 h 95"/>
                <a:gd name="T16" fmla="*/ 30 w 91"/>
                <a:gd name="T17" fmla="*/ 12 h 95"/>
                <a:gd name="T18" fmla="*/ 19 w 91"/>
                <a:gd name="T19" fmla="*/ 35 h 95"/>
                <a:gd name="T20" fmla="*/ 17 w 91"/>
                <a:gd name="T21" fmla="*/ 48 h 95"/>
                <a:gd name="T22" fmla="*/ 10 w 91"/>
                <a:gd name="T23" fmla="*/ 49 h 95"/>
                <a:gd name="T24" fmla="*/ 2 w 91"/>
                <a:gd name="T25" fmla="*/ 55 h 95"/>
                <a:gd name="T26" fmla="*/ 1 w 91"/>
                <a:gd name="T27" fmla="*/ 59 h 95"/>
                <a:gd name="T28" fmla="*/ 18 w 91"/>
                <a:gd name="T29" fmla="*/ 57 h 95"/>
                <a:gd name="T30" fmla="*/ 26 w 91"/>
                <a:gd name="T31" fmla="*/ 68 h 95"/>
                <a:gd name="T32" fmla="*/ 35 w 91"/>
                <a:gd name="T33" fmla="*/ 63 h 95"/>
                <a:gd name="T34" fmla="*/ 41 w 91"/>
                <a:gd name="T35" fmla="*/ 64 h 95"/>
                <a:gd name="T36" fmla="*/ 46 w 91"/>
                <a:gd name="T37" fmla="*/ 70 h 95"/>
                <a:gd name="T38" fmla="*/ 47 w 91"/>
                <a:gd name="T39" fmla="*/ 78 h 95"/>
                <a:gd name="T40" fmla="*/ 53 w 91"/>
                <a:gd name="T41" fmla="*/ 82 h 95"/>
                <a:gd name="T42" fmla="*/ 60 w 91"/>
                <a:gd name="T43" fmla="*/ 84 h 95"/>
                <a:gd name="T44" fmla="*/ 66 w 91"/>
                <a:gd name="T45" fmla="*/ 87 h 95"/>
                <a:gd name="T46" fmla="*/ 76 w 91"/>
                <a:gd name="T47" fmla="*/ 90 h 95"/>
                <a:gd name="T48" fmla="*/ 84 w 91"/>
                <a:gd name="T49" fmla="*/ 94 h 95"/>
                <a:gd name="T50" fmla="*/ 77 w 91"/>
                <a:gd name="T51" fmla="*/ 85 h 95"/>
                <a:gd name="T52" fmla="*/ 78 w 91"/>
                <a:gd name="T53" fmla="*/ 73 h 95"/>
                <a:gd name="T54" fmla="*/ 80 w 91"/>
                <a:gd name="T55" fmla="*/ 70 h 95"/>
                <a:gd name="T56" fmla="*/ 84 w 91"/>
                <a:gd name="T57" fmla="*/ 63 h 95"/>
                <a:gd name="T58" fmla="*/ 81 w 91"/>
                <a:gd name="T59" fmla="*/ 55 h 95"/>
                <a:gd name="T60" fmla="*/ 81 w 91"/>
                <a:gd name="T61" fmla="*/ 45 h 95"/>
                <a:gd name="T62" fmla="*/ 83 w 91"/>
                <a:gd name="T63" fmla="*/ 28 h 95"/>
                <a:gd name="T64" fmla="*/ 90 w 91"/>
                <a:gd name="T65" fmla="*/ 18 h 95"/>
                <a:gd name="T66" fmla="*/ 90 w 91"/>
                <a:gd name="T67" fmla="*/ 1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95">
                  <a:moveTo>
                    <a:pt x="90" y="15"/>
                  </a:moveTo>
                  <a:cubicBezTo>
                    <a:pt x="89" y="14"/>
                    <a:pt x="89" y="12"/>
                    <a:pt x="89" y="10"/>
                  </a:cubicBezTo>
                  <a:cubicBezTo>
                    <a:pt x="89" y="9"/>
                    <a:pt x="87" y="8"/>
                    <a:pt x="86" y="7"/>
                  </a:cubicBezTo>
                  <a:cubicBezTo>
                    <a:pt x="86" y="6"/>
                    <a:pt x="84" y="4"/>
                    <a:pt x="83" y="4"/>
                  </a:cubicBezTo>
                  <a:cubicBezTo>
                    <a:pt x="82" y="4"/>
                    <a:pt x="82" y="6"/>
                    <a:pt x="80" y="5"/>
                  </a:cubicBezTo>
                  <a:cubicBezTo>
                    <a:pt x="78" y="4"/>
                    <a:pt x="79" y="5"/>
                    <a:pt x="77" y="6"/>
                  </a:cubicBezTo>
                  <a:cubicBezTo>
                    <a:pt x="77" y="6"/>
                    <a:pt x="75" y="5"/>
                    <a:pt x="75" y="4"/>
                  </a:cubicBezTo>
                  <a:cubicBezTo>
                    <a:pt x="74" y="3"/>
                    <a:pt x="73" y="2"/>
                    <a:pt x="72" y="1"/>
                  </a:cubicBezTo>
                  <a:cubicBezTo>
                    <a:pt x="71" y="0"/>
                    <a:pt x="70" y="2"/>
                    <a:pt x="69" y="2"/>
                  </a:cubicBezTo>
                  <a:cubicBezTo>
                    <a:pt x="68" y="3"/>
                    <a:pt x="66" y="2"/>
                    <a:pt x="65" y="1"/>
                  </a:cubicBezTo>
                  <a:cubicBezTo>
                    <a:pt x="63" y="0"/>
                    <a:pt x="63" y="1"/>
                    <a:pt x="61" y="2"/>
                  </a:cubicBezTo>
                  <a:cubicBezTo>
                    <a:pt x="60" y="3"/>
                    <a:pt x="58" y="2"/>
                    <a:pt x="57" y="2"/>
                  </a:cubicBezTo>
                  <a:cubicBezTo>
                    <a:pt x="56" y="3"/>
                    <a:pt x="53" y="3"/>
                    <a:pt x="52" y="3"/>
                  </a:cubicBezTo>
                  <a:cubicBezTo>
                    <a:pt x="49" y="1"/>
                    <a:pt x="51" y="6"/>
                    <a:pt x="48" y="6"/>
                  </a:cubicBezTo>
                  <a:cubicBezTo>
                    <a:pt x="46" y="7"/>
                    <a:pt x="42" y="6"/>
                    <a:pt x="40" y="5"/>
                  </a:cubicBezTo>
                  <a:cubicBezTo>
                    <a:pt x="38" y="4"/>
                    <a:pt x="37" y="2"/>
                    <a:pt x="35" y="2"/>
                  </a:cubicBezTo>
                  <a:cubicBezTo>
                    <a:pt x="34" y="1"/>
                    <a:pt x="32" y="3"/>
                    <a:pt x="31" y="4"/>
                  </a:cubicBezTo>
                  <a:cubicBezTo>
                    <a:pt x="29" y="6"/>
                    <a:pt x="31" y="9"/>
                    <a:pt x="30" y="12"/>
                  </a:cubicBezTo>
                  <a:cubicBezTo>
                    <a:pt x="27" y="17"/>
                    <a:pt x="27" y="23"/>
                    <a:pt x="24" y="27"/>
                  </a:cubicBezTo>
                  <a:cubicBezTo>
                    <a:pt x="22" y="30"/>
                    <a:pt x="21" y="32"/>
                    <a:pt x="19" y="35"/>
                  </a:cubicBezTo>
                  <a:cubicBezTo>
                    <a:pt x="18" y="37"/>
                    <a:pt x="18" y="39"/>
                    <a:pt x="18" y="41"/>
                  </a:cubicBezTo>
                  <a:cubicBezTo>
                    <a:pt x="18" y="44"/>
                    <a:pt x="19" y="46"/>
                    <a:pt x="17" y="48"/>
                  </a:cubicBezTo>
                  <a:cubicBezTo>
                    <a:pt x="16" y="48"/>
                    <a:pt x="11" y="51"/>
                    <a:pt x="11" y="51"/>
                  </a:cubicBezTo>
                  <a:cubicBezTo>
                    <a:pt x="10" y="51"/>
                    <a:pt x="12" y="48"/>
                    <a:pt x="10" y="49"/>
                  </a:cubicBezTo>
                  <a:cubicBezTo>
                    <a:pt x="7" y="51"/>
                    <a:pt x="7" y="53"/>
                    <a:pt x="5" y="50"/>
                  </a:cubicBezTo>
                  <a:cubicBezTo>
                    <a:pt x="4" y="51"/>
                    <a:pt x="2" y="53"/>
                    <a:pt x="2" y="55"/>
                  </a:cubicBezTo>
                  <a:cubicBezTo>
                    <a:pt x="2" y="55"/>
                    <a:pt x="2" y="56"/>
                    <a:pt x="1" y="56"/>
                  </a:cubicBezTo>
                  <a:cubicBezTo>
                    <a:pt x="0" y="57"/>
                    <a:pt x="1" y="58"/>
                    <a:pt x="1" y="59"/>
                  </a:cubicBezTo>
                  <a:cubicBezTo>
                    <a:pt x="5" y="56"/>
                    <a:pt x="8" y="57"/>
                    <a:pt x="13" y="57"/>
                  </a:cubicBezTo>
                  <a:cubicBezTo>
                    <a:pt x="15" y="57"/>
                    <a:pt x="16" y="57"/>
                    <a:pt x="18" y="57"/>
                  </a:cubicBezTo>
                  <a:cubicBezTo>
                    <a:pt x="20" y="57"/>
                    <a:pt x="21" y="60"/>
                    <a:pt x="22" y="62"/>
                  </a:cubicBezTo>
                  <a:cubicBezTo>
                    <a:pt x="23" y="64"/>
                    <a:pt x="24" y="67"/>
                    <a:pt x="26" y="68"/>
                  </a:cubicBezTo>
                  <a:cubicBezTo>
                    <a:pt x="27" y="69"/>
                    <a:pt x="31" y="68"/>
                    <a:pt x="33" y="67"/>
                  </a:cubicBezTo>
                  <a:cubicBezTo>
                    <a:pt x="34" y="67"/>
                    <a:pt x="34" y="64"/>
                    <a:pt x="35" y="63"/>
                  </a:cubicBezTo>
                  <a:cubicBezTo>
                    <a:pt x="35" y="61"/>
                    <a:pt x="38" y="62"/>
                    <a:pt x="39" y="62"/>
                  </a:cubicBezTo>
                  <a:cubicBezTo>
                    <a:pt x="39" y="64"/>
                    <a:pt x="39" y="64"/>
                    <a:pt x="41" y="64"/>
                  </a:cubicBezTo>
                  <a:cubicBezTo>
                    <a:pt x="42" y="64"/>
                    <a:pt x="45" y="63"/>
                    <a:pt x="45" y="65"/>
                  </a:cubicBezTo>
                  <a:cubicBezTo>
                    <a:pt x="45" y="67"/>
                    <a:pt x="46" y="68"/>
                    <a:pt x="46" y="70"/>
                  </a:cubicBezTo>
                  <a:cubicBezTo>
                    <a:pt x="46" y="71"/>
                    <a:pt x="46" y="72"/>
                    <a:pt x="45" y="74"/>
                  </a:cubicBezTo>
                  <a:cubicBezTo>
                    <a:pt x="45" y="75"/>
                    <a:pt x="46" y="77"/>
                    <a:pt x="47" y="78"/>
                  </a:cubicBezTo>
                  <a:cubicBezTo>
                    <a:pt x="48" y="79"/>
                    <a:pt x="47" y="81"/>
                    <a:pt x="47" y="82"/>
                  </a:cubicBezTo>
                  <a:cubicBezTo>
                    <a:pt x="47" y="85"/>
                    <a:pt x="52" y="82"/>
                    <a:pt x="53" y="82"/>
                  </a:cubicBezTo>
                  <a:cubicBezTo>
                    <a:pt x="55" y="82"/>
                    <a:pt x="56" y="82"/>
                    <a:pt x="57" y="83"/>
                  </a:cubicBezTo>
                  <a:cubicBezTo>
                    <a:pt x="59" y="85"/>
                    <a:pt x="58" y="84"/>
                    <a:pt x="60" y="84"/>
                  </a:cubicBezTo>
                  <a:cubicBezTo>
                    <a:pt x="62" y="84"/>
                    <a:pt x="62" y="85"/>
                    <a:pt x="63" y="86"/>
                  </a:cubicBezTo>
                  <a:cubicBezTo>
                    <a:pt x="64" y="86"/>
                    <a:pt x="65" y="87"/>
                    <a:pt x="66" y="87"/>
                  </a:cubicBezTo>
                  <a:cubicBezTo>
                    <a:pt x="69" y="88"/>
                    <a:pt x="70" y="88"/>
                    <a:pt x="71" y="85"/>
                  </a:cubicBezTo>
                  <a:cubicBezTo>
                    <a:pt x="72" y="88"/>
                    <a:pt x="73" y="89"/>
                    <a:pt x="76" y="90"/>
                  </a:cubicBezTo>
                  <a:cubicBezTo>
                    <a:pt x="78" y="91"/>
                    <a:pt x="78" y="94"/>
                    <a:pt x="80" y="95"/>
                  </a:cubicBezTo>
                  <a:cubicBezTo>
                    <a:pt x="80" y="95"/>
                    <a:pt x="84" y="94"/>
                    <a:pt x="84" y="94"/>
                  </a:cubicBezTo>
                  <a:cubicBezTo>
                    <a:pt x="84" y="92"/>
                    <a:pt x="85" y="88"/>
                    <a:pt x="83" y="89"/>
                  </a:cubicBezTo>
                  <a:cubicBezTo>
                    <a:pt x="80" y="90"/>
                    <a:pt x="78" y="88"/>
                    <a:pt x="77" y="85"/>
                  </a:cubicBezTo>
                  <a:cubicBezTo>
                    <a:pt x="77" y="83"/>
                    <a:pt x="79" y="80"/>
                    <a:pt x="78" y="77"/>
                  </a:cubicBezTo>
                  <a:cubicBezTo>
                    <a:pt x="78" y="76"/>
                    <a:pt x="77" y="74"/>
                    <a:pt x="78" y="73"/>
                  </a:cubicBezTo>
                  <a:cubicBezTo>
                    <a:pt x="78" y="73"/>
                    <a:pt x="78" y="72"/>
                    <a:pt x="79" y="72"/>
                  </a:cubicBezTo>
                  <a:cubicBezTo>
                    <a:pt x="80" y="72"/>
                    <a:pt x="79" y="70"/>
                    <a:pt x="80" y="70"/>
                  </a:cubicBezTo>
                  <a:cubicBezTo>
                    <a:pt x="81" y="68"/>
                    <a:pt x="86" y="68"/>
                    <a:pt x="87" y="68"/>
                  </a:cubicBezTo>
                  <a:cubicBezTo>
                    <a:pt x="85" y="67"/>
                    <a:pt x="86" y="64"/>
                    <a:pt x="84" y="63"/>
                  </a:cubicBezTo>
                  <a:cubicBezTo>
                    <a:pt x="83" y="62"/>
                    <a:pt x="82" y="61"/>
                    <a:pt x="82" y="60"/>
                  </a:cubicBezTo>
                  <a:cubicBezTo>
                    <a:pt x="82" y="58"/>
                    <a:pt x="82" y="56"/>
                    <a:pt x="81" y="55"/>
                  </a:cubicBezTo>
                  <a:cubicBezTo>
                    <a:pt x="81" y="53"/>
                    <a:pt x="80" y="52"/>
                    <a:pt x="80" y="50"/>
                  </a:cubicBezTo>
                  <a:cubicBezTo>
                    <a:pt x="80" y="49"/>
                    <a:pt x="80" y="44"/>
                    <a:pt x="81" y="45"/>
                  </a:cubicBezTo>
                  <a:cubicBezTo>
                    <a:pt x="80" y="41"/>
                    <a:pt x="80" y="39"/>
                    <a:pt x="82" y="35"/>
                  </a:cubicBezTo>
                  <a:cubicBezTo>
                    <a:pt x="83" y="32"/>
                    <a:pt x="83" y="31"/>
                    <a:pt x="83" y="28"/>
                  </a:cubicBezTo>
                  <a:cubicBezTo>
                    <a:pt x="83" y="25"/>
                    <a:pt x="85" y="23"/>
                    <a:pt x="87" y="21"/>
                  </a:cubicBezTo>
                  <a:cubicBezTo>
                    <a:pt x="88" y="20"/>
                    <a:pt x="89" y="19"/>
                    <a:pt x="90" y="18"/>
                  </a:cubicBezTo>
                  <a:cubicBezTo>
                    <a:pt x="91" y="17"/>
                    <a:pt x="91" y="17"/>
                    <a:pt x="90" y="15"/>
                  </a:cubicBezTo>
                  <a:cubicBezTo>
                    <a:pt x="89" y="15"/>
                    <a:pt x="91" y="16"/>
                    <a:pt x="90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734">
              <a:extLst>
                <a:ext uri="{FF2B5EF4-FFF2-40B4-BE49-F238E27FC236}">
                  <a16:creationId xmlns:a16="http://schemas.microsoft.com/office/drawing/2014/main" id="{752B8706-A4C2-5747-9A4D-ED48300D1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5623" y="8031075"/>
              <a:ext cx="449869" cy="533766"/>
            </a:xfrm>
            <a:custGeom>
              <a:avLst/>
              <a:gdLst>
                <a:gd name="T0" fmla="*/ 51 w 56"/>
                <a:gd name="T1" fmla="*/ 27 h 63"/>
                <a:gd name="T2" fmla="*/ 48 w 56"/>
                <a:gd name="T3" fmla="*/ 26 h 63"/>
                <a:gd name="T4" fmla="*/ 47 w 56"/>
                <a:gd name="T5" fmla="*/ 21 h 63"/>
                <a:gd name="T6" fmla="*/ 46 w 56"/>
                <a:gd name="T7" fmla="*/ 12 h 63"/>
                <a:gd name="T8" fmla="*/ 46 w 56"/>
                <a:gd name="T9" fmla="*/ 8 h 63"/>
                <a:gd name="T10" fmla="*/ 43 w 56"/>
                <a:gd name="T11" fmla="*/ 8 h 63"/>
                <a:gd name="T12" fmla="*/ 40 w 56"/>
                <a:gd name="T13" fmla="*/ 6 h 63"/>
                <a:gd name="T14" fmla="*/ 35 w 56"/>
                <a:gd name="T15" fmla="*/ 8 h 63"/>
                <a:gd name="T16" fmla="*/ 34 w 56"/>
                <a:gd name="T17" fmla="*/ 11 h 63"/>
                <a:gd name="T18" fmla="*/ 29 w 56"/>
                <a:gd name="T19" fmla="*/ 12 h 63"/>
                <a:gd name="T20" fmla="*/ 18 w 56"/>
                <a:gd name="T21" fmla="*/ 1 h 63"/>
                <a:gd name="T22" fmla="*/ 3 w 56"/>
                <a:gd name="T23" fmla="*/ 2 h 63"/>
                <a:gd name="T24" fmla="*/ 6 w 56"/>
                <a:gd name="T25" fmla="*/ 12 h 63"/>
                <a:gd name="T26" fmla="*/ 6 w 56"/>
                <a:gd name="T27" fmla="*/ 16 h 63"/>
                <a:gd name="T28" fmla="*/ 6 w 56"/>
                <a:gd name="T29" fmla="*/ 20 h 63"/>
                <a:gd name="T30" fmla="*/ 8 w 56"/>
                <a:gd name="T31" fmla="*/ 33 h 63"/>
                <a:gd name="T32" fmla="*/ 3 w 56"/>
                <a:gd name="T33" fmla="*/ 41 h 63"/>
                <a:gd name="T34" fmla="*/ 0 w 56"/>
                <a:gd name="T35" fmla="*/ 50 h 63"/>
                <a:gd name="T36" fmla="*/ 0 w 56"/>
                <a:gd name="T37" fmla="*/ 55 h 63"/>
                <a:gd name="T38" fmla="*/ 0 w 56"/>
                <a:gd name="T39" fmla="*/ 59 h 63"/>
                <a:gd name="T40" fmla="*/ 3 w 56"/>
                <a:gd name="T41" fmla="*/ 59 h 63"/>
                <a:gd name="T42" fmla="*/ 8 w 56"/>
                <a:gd name="T43" fmla="*/ 58 h 63"/>
                <a:gd name="T44" fmla="*/ 9 w 56"/>
                <a:gd name="T45" fmla="*/ 59 h 63"/>
                <a:gd name="T46" fmla="*/ 16 w 56"/>
                <a:gd name="T47" fmla="*/ 59 h 63"/>
                <a:gd name="T48" fmla="*/ 25 w 56"/>
                <a:gd name="T49" fmla="*/ 59 h 63"/>
                <a:gd name="T50" fmla="*/ 30 w 56"/>
                <a:gd name="T51" fmla="*/ 59 h 63"/>
                <a:gd name="T52" fmla="*/ 39 w 56"/>
                <a:gd name="T53" fmla="*/ 62 h 63"/>
                <a:gd name="T54" fmla="*/ 53 w 56"/>
                <a:gd name="T55" fmla="*/ 60 h 63"/>
                <a:gd name="T56" fmla="*/ 46 w 56"/>
                <a:gd name="T57" fmla="*/ 51 h 63"/>
                <a:gd name="T58" fmla="*/ 46 w 56"/>
                <a:gd name="T59" fmla="*/ 37 h 63"/>
                <a:gd name="T60" fmla="*/ 56 w 56"/>
                <a:gd name="T61" fmla="*/ 35 h 63"/>
                <a:gd name="T62" fmla="*/ 56 w 56"/>
                <a:gd name="T63" fmla="*/ 27 h 63"/>
                <a:gd name="T64" fmla="*/ 51 w 56"/>
                <a:gd name="T65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63">
                  <a:moveTo>
                    <a:pt x="51" y="27"/>
                  </a:moveTo>
                  <a:cubicBezTo>
                    <a:pt x="49" y="27"/>
                    <a:pt x="48" y="28"/>
                    <a:pt x="48" y="26"/>
                  </a:cubicBezTo>
                  <a:cubicBezTo>
                    <a:pt x="48" y="24"/>
                    <a:pt x="48" y="23"/>
                    <a:pt x="47" y="21"/>
                  </a:cubicBezTo>
                  <a:cubicBezTo>
                    <a:pt x="45" y="18"/>
                    <a:pt x="48" y="15"/>
                    <a:pt x="46" y="12"/>
                  </a:cubicBezTo>
                  <a:cubicBezTo>
                    <a:pt x="46" y="11"/>
                    <a:pt x="46" y="8"/>
                    <a:pt x="46" y="8"/>
                  </a:cubicBezTo>
                  <a:cubicBezTo>
                    <a:pt x="46" y="8"/>
                    <a:pt x="43" y="8"/>
                    <a:pt x="43" y="8"/>
                  </a:cubicBezTo>
                  <a:cubicBezTo>
                    <a:pt x="40" y="8"/>
                    <a:pt x="40" y="9"/>
                    <a:pt x="40" y="6"/>
                  </a:cubicBezTo>
                  <a:cubicBezTo>
                    <a:pt x="37" y="6"/>
                    <a:pt x="36" y="5"/>
                    <a:pt x="35" y="8"/>
                  </a:cubicBezTo>
                  <a:cubicBezTo>
                    <a:pt x="35" y="8"/>
                    <a:pt x="35" y="11"/>
                    <a:pt x="34" y="11"/>
                  </a:cubicBezTo>
                  <a:cubicBezTo>
                    <a:pt x="33" y="12"/>
                    <a:pt x="31" y="12"/>
                    <a:pt x="29" y="12"/>
                  </a:cubicBezTo>
                  <a:cubicBezTo>
                    <a:pt x="22" y="13"/>
                    <a:pt x="24" y="1"/>
                    <a:pt x="18" y="1"/>
                  </a:cubicBezTo>
                  <a:cubicBezTo>
                    <a:pt x="13" y="1"/>
                    <a:pt x="7" y="0"/>
                    <a:pt x="3" y="2"/>
                  </a:cubicBezTo>
                  <a:cubicBezTo>
                    <a:pt x="1" y="4"/>
                    <a:pt x="6" y="10"/>
                    <a:pt x="6" y="12"/>
                  </a:cubicBezTo>
                  <a:cubicBezTo>
                    <a:pt x="7" y="13"/>
                    <a:pt x="7" y="15"/>
                    <a:pt x="6" y="16"/>
                  </a:cubicBezTo>
                  <a:cubicBezTo>
                    <a:pt x="4" y="17"/>
                    <a:pt x="6" y="19"/>
                    <a:pt x="6" y="20"/>
                  </a:cubicBezTo>
                  <a:cubicBezTo>
                    <a:pt x="9" y="24"/>
                    <a:pt x="11" y="29"/>
                    <a:pt x="8" y="33"/>
                  </a:cubicBezTo>
                  <a:cubicBezTo>
                    <a:pt x="6" y="36"/>
                    <a:pt x="4" y="38"/>
                    <a:pt x="3" y="41"/>
                  </a:cubicBezTo>
                  <a:cubicBezTo>
                    <a:pt x="2" y="44"/>
                    <a:pt x="1" y="47"/>
                    <a:pt x="0" y="50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1" y="59"/>
                    <a:pt x="2" y="59"/>
                    <a:pt x="3" y="59"/>
                  </a:cubicBezTo>
                  <a:cubicBezTo>
                    <a:pt x="5" y="59"/>
                    <a:pt x="5" y="56"/>
                    <a:pt x="8" y="58"/>
                  </a:cubicBezTo>
                  <a:cubicBezTo>
                    <a:pt x="8" y="58"/>
                    <a:pt x="9" y="59"/>
                    <a:pt x="9" y="59"/>
                  </a:cubicBezTo>
                  <a:cubicBezTo>
                    <a:pt x="12" y="59"/>
                    <a:pt x="14" y="59"/>
                    <a:pt x="16" y="59"/>
                  </a:cubicBezTo>
                  <a:cubicBezTo>
                    <a:pt x="19" y="59"/>
                    <a:pt x="22" y="59"/>
                    <a:pt x="25" y="59"/>
                  </a:cubicBezTo>
                  <a:cubicBezTo>
                    <a:pt x="26" y="59"/>
                    <a:pt x="29" y="59"/>
                    <a:pt x="30" y="59"/>
                  </a:cubicBezTo>
                  <a:cubicBezTo>
                    <a:pt x="32" y="63"/>
                    <a:pt x="36" y="62"/>
                    <a:pt x="39" y="62"/>
                  </a:cubicBezTo>
                  <a:cubicBezTo>
                    <a:pt x="44" y="62"/>
                    <a:pt x="48" y="61"/>
                    <a:pt x="53" y="60"/>
                  </a:cubicBezTo>
                  <a:cubicBezTo>
                    <a:pt x="50" y="57"/>
                    <a:pt x="46" y="55"/>
                    <a:pt x="46" y="51"/>
                  </a:cubicBezTo>
                  <a:cubicBezTo>
                    <a:pt x="46" y="46"/>
                    <a:pt x="46" y="41"/>
                    <a:pt x="46" y="37"/>
                  </a:cubicBezTo>
                  <a:cubicBezTo>
                    <a:pt x="46" y="36"/>
                    <a:pt x="56" y="38"/>
                    <a:pt x="56" y="35"/>
                  </a:cubicBezTo>
                  <a:cubicBezTo>
                    <a:pt x="56" y="33"/>
                    <a:pt x="56" y="30"/>
                    <a:pt x="56" y="27"/>
                  </a:cubicBezTo>
                  <a:cubicBezTo>
                    <a:pt x="56" y="24"/>
                    <a:pt x="53" y="27"/>
                    <a:pt x="51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8" name="Freeform 735">
              <a:extLst>
                <a:ext uri="{FF2B5EF4-FFF2-40B4-BE49-F238E27FC236}">
                  <a16:creationId xmlns:a16="http://schemas.microsoft.com/office/drawing/2014/main" id="{37F69224-64DA-014A-902B-3FD28E079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1" y="8538871"/>
              <a:ext cx="368076" cy="406816"/>
            </a:xfrm>
            <a:custGeom>
              <a:avLst/>
              <a:gdLst>
                <a:gd name="T0" fmla="*/ 25 w 46"/>
                <a:gd name="T1" fmla="*/ 2 h 48"/>
                <a:gd name="T2" fmla="*/ 21 w 46"/>
                <a:gd name="T3" fmla="*/ 3 h 48"/>
                <a:gd name="T4" fmla="*/ 18 w 46"/>
                <a:gd name="T5" fmla="*/ 4 h 48"/>
                <a:gd name="T6" fmla="*/ 6 w 46"/>
                <a:gd name="T7" fmla="*/ 4 h 48"/>
                <a:gd name="T8" fmla="*/ 6 w 46"/>
                <a:gd name="T9" fmla="*/ 18 h 48"/>
                <a:gd name="T10" fmla="*/ 6 w 46"/>
                <a:gd name="T11" fmla="*/ 23 h 48"/>
                <a:gd name="T12" fmla="*/ 1 w 46"/>
                <a:gd name="T13" fmla="*/ 24 h 48"/>
                <a:gd name="T14" fmla="*/ 1 w 46"/>
                <a:gd name="T15" fmla="*/ 31 h 48"/>
                <a:gd name="T16" fmla="*/ 1 w 46"/>
                <a:gd name="T17" fmla="*/ 38 h 48"/>
                <a:gd name="T18" fmla="*/ 4 w 46"/>
                <a:gd name="T19" fmla="*/ 47 h 48"/>
                <a:gd name="T20" fmla="*/ 8 w 46"/>
                <a:gd name="T21" fmla="*/ 48 h 48"/>
                <a:gd name="T22" fmla="*/ 13 w 46"/>
                <a:gd name="T23" fmla="*/ 44 h 48"/>
                <a:gd name="T24" fmla="*/ 19 w 46"/>
                <a:gd name="T25" fmla="*/ 41 h 48"/>
                <a:gd name="T26" fmla="*/ 29 w 46"/>
                <a:gd name="T27" fmla="*/ 39 h 48"/>
                <a:gd name="T28" fmla="*/ 31 w 46"/>
                <a:gd name="T29" fmla="*/ 37 h 48"/>
                <a:gd name="T30" fmla="*/ 34 w 46"/>
                <a:gd name="T31" fmla="*/ 34 h 48"/>
                <a:gd name="T32" fmla="*/ 43 w 46"/>
                <a:gd name="T33" fmla="*/ 26 h 48"/>
                <a:gd name="T34" fmla="*/ 44 w 46"/>
                <a:gd name="T35" fmla="*/ 22 h 48"/>
                <a:gd name="T36" fmla="*/ 40 w 46"/>
                <a:gd name="T37" fmla="*/ 21 h 48"/>
                <a:gd name="T38" fmla="*/ 38 w 46"/>
                <a:gd name="T39" fmla="*/ 17 h 48"/>
                <a:gd name="T40" fmla="*/ 39 w 46"/>
                <a:gd name="T41" fmla="*/ 15 h 48"/>
                <a:gd name="T42" fmla="*/ 36 w 46"/>
                <a:gd name="T43" fmla="*/ 14 h 48"/>
                <a:gd name="T44" fmla="*/ 36 w 46"/>
                <a:gd name="T45" fmla="*/ 13 h 48"/>
                <a:gd name="T46" fmla="*/ 34 w 46"/>
                <a:gd name="T47" fmla="*/ 12 h 48"/>
                <a:gd name="T48" fmla="*/ 30 w 46"/>
                <a:gd name="T49" fmla="*/ 7 h 48"/>
                <a:gd name="T50" fmla="*/ 25 w 46"/>
                <a:gd name="T51" fmla="*/ 2 h 48"/>
                <a:gd name="T52" fmla="*/ 25 w 46"/>
                <a:gd name="T5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48">
                  <a:moveTo>
                    <a:pt x="25" y="2"/>
                  </a:moveTo>
                  <a:cubicBezTo>
                    <a:pt x="24" y="3"/>
                    <a:pt x="22" y="3"/>
                    <a:pt x="21" y="3"/>
                  </a:cubicBezTo>
                  <a:cubicBezTo>
                    <a:pt x="19" y="3"/>
                    <a:pt x="20" y="6"/>
                    <a:pt x="18" y="4"/>
                  </a:cubicBezTo>
                  <a:cubicBezTo>
                    <a:pt x="15" y="0"/>
                    <a:pt x="10" y="5"/>
                    <a:pt x="6" y="4"/>
                  </a:cubicBezTo>
                  <a:cubicBezTo>
                    <a:pt x="6" y="9"/>
                    <a:pt x="6" y="14"/>
                    <a:pt x="6" y="18"/>
                  </a:cubicBezTo>
                  <a:cubicBezTo>
                    <a:pt x="6" y="19"/>
                    <a:pt x="7" y="23"/>
                    <a:pt x="6" y="23"/>
                  </a:cubicBezTo>
                  <a:cubicBezTo>
                    <a:pt x="5" y="24"/>
                    <a:pt x="1" y="22"/>
                    <a:pt x="1" y="24"/>
                  </a:cubicBezTo>
                  <a:cubicBezTo>
                    <a:pt x="1" y="26"/>
                    <a:pt x="1" y="29"/>
                    <a:pt x="1" y="31"/>
                  </a:cubicBezTo>
                  <a:cubicBezTo>
                    <a:pt x="1" y="33"/>
                    <a:pt x="0" y="36"/>
                    <a:pt x="1" y="38"/>
                  </a:cubicBezTo>
                  <a:cubicBezTo>
                    <a:pt x="5" y="39"/>
                    <a:pt x="6" y="44"/>
                    <a:pt x="4" y="47"/>
                  </a:cubicBezTo>
                  <a:cubicBezTo>
                    <a:pt x="4" y="48"/>
                    <a:pt x="8" y="48"/>
                    <a:pt x="8" y="48"/>
                  </a:cubicBezTo>
                  <a:cubicBezTo>
                    <a:pt x="10" y="48"/>
                    <a:pt x="11" y="46"/>
                    <a:pt x="13" y="44"/>
                  </a:cubicBezTo>
                  <a:cubicBezTo>
                    <a:pt x="15" y="42"/>
                    <a:pt x="15" y="39"/>
                    <a:pt x="19" y="41"/>
                  </a:cubicBezTo>
                  <a:cubicBezTo>
                    <a:pt x="23" y="43"/>
                    <a:pt x="27" y="44"/>
                    <a:pt x="29" y="39"/>
                  </a:cubicBezTo>
                  <a:cubicBezTo>
                    <a:pt x="29" y="38"/>
                    <a:pt x="29" y="37"/>
                    <a:pt x="31" y="37"/>
                  </a:cubicBezTo>
                  <a:cubicBezTo>
                    <a:pt x="33" y="37"/>
                    <a:pt x="34" y="35"/>
                    <a:pt x="34" y="34"/>
                  </a:cubicBezTo>
                  <a:cubicBezTo>
                    <a:pt x="36" y="31"/>
                    <a:pt x="40" y="28"/>
                    <a:pt x="43" y="26"/>
                  </a:cubicBezTo>
                  <a:cubicBezTo>
                    <a:pt x="45" y="25"/>
                    <a:pt x="46" y="24"/>
                    <a:pt x="44" y="22"/>
                  </a:cubicBezTo>
                  <a:cubicBezTo>
                    <a:pt x="43" y="21"/>
                    <a:pt x="40" y="22"/>
                    <a:pt x="40" y="21"/>
                  </a:cubicBezTo>
                  <a:cubicBezTo>
                    <a:pt x="39" y="20"/>
                    <a:pt x="38" y="19"/>
                    <a:pt x="38" y="17"/>
                  </a:cubicBezTo>
                  <a:cubicBezTo>
                    <a:pt x="38" y="17"/>
                    <a:pt x="39" y="16"/>
                    <a:pt x="39" y="15"/>
                  </a:cubicBezTo>
                  <a:cubicBezTo>
                    <a:pt x="38" y="15"/>
                    <a:pt x="37" y="15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5" y="12"/>
                    <a:pt x="34" y="12"/>
                  </a:cubicBezTo>
                  <a:cubicBezTo>
                    <a:pt x="32" y="11"/>
                    <a:pt x="31" y="10"/>
                    <a:pt x="30" y="7"/>
                  </a:cubicBezTo>
                  <a:cubicBezTo>
                    <a:pt x="30" y="6"/>
                    <a:pt x="27" y="2"/>
                    <a:pt x="25" y="2"/>
                  </a:cubicBezTo>
                  <a:cubicBezTo>
                    <a:pt x="25" y="2"/>
                    <a:pt x="26" y="2"/>
                    <a:pt x="2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9" name="Freeform 736">
              <a:extLst>
                <a:ext uri="{FF2B5EF4-FFF2-40B4-BE49-F238E27FC236}">
                  <a16:creationId xmlns:a16="http://schemas.microsoft.com/office/drawing/2014/main" id="{4B2947DF-7B91-F746-B019-A075F9E47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3663" y="8455197"/>
              <a:ext cx="313546" cy="294292"/>
            </a:xfrm>
            <a:custGeom>
              <a:avLst/>
              <a:gdLst>
                <a:gd name="T0" fmla="*/ 39 w 39"/>
                <a:gd name="T1" fmla="*/ 22 h 35"/>
                <a:gd name="T2" fmla="*/ 38 w 39"/>
                <a:gd name="T3" fmla="*/ 18 h 35"/>
                <a:gd name="T4" fmla="*/ 39 w 39"/>
                <a:gd name="T5" fmla="*/ 14 h 35"/>
                <a:gd name="T6" fmla="*/ 38 w 39"/>
                <a:gd name="T7" fmla="*/ 7 h 35"/>
                <a:gd name="T8" fmla="*/ 27 w 39"/>
                <a:gd name="T9" fmla="*/ 2 h 35"/>
                <a:gd name="T10" fmla="*/ 24 w 39"/>
                <a:gd name="T11" fmla="*/ 0 h 35"/>
                <a:gd name="T12" fmla="*/ 19 w 39"/>
                <a:gd name="T13" fmla="*/ 3 h 35"/>
                <a:gd name="T14" fmla="*/ 13 w 39"/>
                <a:gd name="T15" fmla="*/ 7 h 35"/>
                <a:gd name="T16" fmla="*/ 9 w 39"/>
                <a:gd name="T17" fmla="*/ 12 h 35"/>
                <a:gd name="T18" fmla="*/ 2 w 39"/>
                <a:gd name="T19" fmla="*/ 12 h 35"/>
                <a:gd name="T20" fmla="*/ 5 w 39"/>
                <a:gd name="T21" fmla="*/ 16 h 35"/>
                <a:gd name="T22" fmla="*/ 8 w 39"/>
                <a:gd name="T23" fmla="*/ 21 h 35"/>
                <a:gd name="T24" fmla="*/ 11 w 39"/>
                <a:gd name="T25" fmla="*/ 23 h 35"/>
                <a:gd name="T26" fmla="*/ 11 w 39"/>
                <a:gd name="T27" fmla="*/ 24 h 35"/>
                <a:gd name="T28" fmla="*/ 14 w 39"/>
                <a:gd name="T29" fmla="*/ 25 h 35"/>
                <a:gd name="T30" fmla="*/ 13 w 39"/>
                <a:gd name="T31" fmla="*/ 28 h 35"/>
                <a:gd name="T32" fmla="*/ 15 w 39"/>
                <a:gd name="T33" fmla="*/ 31 h 35"/>
                <a:gd name="T34" fmla="*/ 20 w 39"/>
                <a:gd name="T35" fmla="*/ 34 h 35"/>
                <a:gd name="T36" fmla="*/ 25 w 39"/>
                <a:gd name="T37" fmla="*/ 35 h 35"/>
                <a:gd name="T38" fmla="*/ 27 w 39"/>
                <a:gd name="T39" fmla="*/ 35 h 35"/>
                <a:gd name="T40" fmla="*/ 34 w 39"/>
                <a:gd name="T41" fmla="*/ 31 h 35"/>
                <a:gd name="T42" fmla="*/ 36 w 39"/>
                <a:gd name="T43" fmla="*/ 27 h 35"/>
                <a:gd name="T44" fmla="*/ 39 w 39"/>
                <a:gd name="T45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35">
                  <a:moveTo>
                    <a:pt x="39" y="22"/>
                  </a:moveTo>
                  <a:cubicBezTo>
                    <a:pt x="39" y="21"/>
                    <a:pt x="38" y="19"/>
                    <a:pt x="38" y="18"/>
                  </a:cubicBezTo>
                  <a:cubicBezTo>
                    <a:pt x="38" y="16"/>
                    <a:pt x="39" y="15"/>
                    <a:pt x="39" y="14"/>
                  </a:cubicBezTo>
                  <a:cubicBezTo>
                    <a:pt x="39" y="11"/>
                    <a:pt x="39" y="9"/>
                    <a:pt x="38" y="7"/>
                  </a:cubicBezTo>
                  <a:cubicBezTo>
                    <a:pt x="38" y="4"/>
                    <a:pt x="29" y="2"/>
                    <a:pt x="27" y="2"/>
                  </a:cubicBezTo>
                  <a:cubicBezTo>
                    <a:pt x="27" y="0"/>
                    <a:pt x="27" y="0"/>
                    <a:pt x="24" y="0"/>
                  </a:cubicBezTo>
                  <a:cubicBezTo>
                    <a:pt x="21" y="0"/>
                    <a:pt x="21" y="1"/>
                    <a:pt x="19" y="3"/>
                  </a:cubicBezTo>
                  <a:cubicBezTo>
                    <a:pt x="18" y="5"/>
                    <a:pt x="15" y="6"/>
                    <a:pt x="13" y="7"/>
                  </a:cubicBezTo>
                  <a:cubicBezTo>
                    <a:pt x="12" y="9"/>
                    <a:pt x="11" y="12"/>
                    <a:pt x="9" y="12"/>
                  </a:cubicBezTo>
                  <a:cubicBezTo>
                    <a:pt x="7" y="12"/>
                    <a:pt x="5" y="11"/>
                    <a:pt x="2" y="12"/>
                  </a:cubicBezTo>
                  <a:cubicBezTo>
                    <a:pt x="0" y="13"/>
                    <a:pt x="4" y="15"/>
                    <a:pt x="5" y="16"/>
                  </a:cubicBezTo>
                  <a:cubicBezTo>
                    <a:pt x="6" y="18"/>
                    <a:pt x="6" y="20"/>
                    <a:pt x="8" y="21"/>
                  </a:cubicBezTo>
                  <a:cubicBezTo>
                    <a:pt x="9" y="22"/>
                    <a:pt x="10" y="23"/>
                    <a:pt x="11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2" y="24"/>
                    <a:pt x="13" y="25"/>
                    <a:pt x="14" y="25"/>
                  </a:cubicBezTo>
                  <a:cubicBezTo>
                    <a:pt x="14" y="26"/>
                    <a:pt x="13" y="27"/>
                    <a:pt x="13" y="28"/>
                  </a:cubicBezTo>
                  <a:cubicBezTo>
                    <a:pt x="13" y="29"/>
                    <a:pt x="14" y="31"/>
                    <a:pt x="15" y="31"/>
                  </a:cubicBezTo>
                  <a:cubicBezTo>
                    <a:pt x="18" y="31"/>
                    <a:pt x="19" y="31"/>
                    <a:pt x="20" y="34"/>
                  </a:cubicBezTo>
                  <a:cubicBezTo>
                    <a:pt x="21" y="35"/>
                    <a:pt x="23" y="34"/>
                    <a:pt x="25" y="35"/>
                  </a:cubicBezTo>
                  <a:cubicBezTo>
                    <a:pt x="26" y="35"/>
                    <a:pt x="26" y="35"/>
                    <a:pt x="27" y="35"/>
                  </a:cubicBezTo>
                  <a:cubicBezTo>
                    <a:pt x="31" y="35"/>
                    <a:pt x="32" y="34"/>
                    <a:pt x="34" y="31"/>
                  </a:cubicBezTo>
                  <a:cubicBezTo>
                    <a:pt x="35" y="30"/>
                    <a:pt x="36" y="28"/>
                    <a:pt x="36" y="27"/>
                  </a:cubicBezTo>
                  <a:cubicBezTo>
                    <a:pt x="37" y="25"/>
                    <a:pt x="39" y="24"/>
                    <a:pt x="39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0" name="Freeform 737">
              <a:extLst>
                <a:ext uri="{FF2B5EF4-FFF2-40B4-BE49-F238E27FC236}">
                  <a16:creationId xmlns:a16="http://schemas.microsoft.com/office/drawing/2014/main" id="{36420307-E307-E144-9A22-B80AF7390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893750"/>
              <a:ext cx="79067" cy="95213"/>
            </a:xfrm>
            <a:custGeom>
              <a:avLst/>
              <a:gdLst>
                <a:gd name="T0" fmla="*/ 5 w 10"/>
                <a:gd name="T1" fmla="*/ 1 h 11"/>
                <a:gd name="T2" fmla="*/ 7 w 10"/>
                <a:gd name="T3" fmla="*/ 9 h 11"/>
                <a:gd name="T4" fmla="*/ 5 w 10"/>
                <a:gd name="T5" fmla="*/ 1 h 11"/>
                <a:gd name="T6" fmla="*/ 5 w 10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5" y="1"/>
                  </a:moveTo>
                  <a:cubicBezTo>
                    <a:pt x="0" y="2"/>
                    <a:pt x="3" y="11"/>
                    <a:pt x="7" y="9"/>
                  </a:cubicBezTo>
                  <a:cubicBezTo>
                    <a:pt x="10" y="8"/>
                    <a:pt x="9" y="0"/>
                    <a:pt x="5" y="1"/>
                  </a:cubicBezTo>
                  <a:cubicBezTo>
                    <a:pt x="3" y="1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1" name="Freeform 738">
              <a:extLst>
                <a:ext uri="{FF2B5EF4-FFF2-40B4-BE49-F238E27FC236}">
                  <a16:creationId xmlns:a16="http://schemas.microsoft.com/office/drawing/2014/main" id="{31D93F8C-E2E7-AC4E-90F3-030ED75C81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16485" y="8740836"/>
              <a:ext cx="632542" cy="585697"/>
            </a:xfrm>
            <a:custGeom>
              <a:avLst/>
              <a:gdLst>
                <a:gd name="T0" fmla="*/ 74 w 79"/>
                <a:gd name="T1" fmla="*/ 27 h 69"/>
                <a:gd name="T2" fmla="*/ 69 w 79"/>
                <a:gd name="T3" fmla="*/ 22 h 69"/>
                <a:gd name="T4" fmla="*/ 72 w 79"/>
                <a:gd name="T5" fmla="*/ 19 h 69"/>
                <a:gd name="T6" fmla="*/ 75 w 79"/>
                <a:gd name="T7" fmla="*/ 20 h 69"/>
                <a:gd name="T8" fmla="*/ 75 w 79"/>
                <a:gd name="T9" fmla="*/ 11 h 69"/>
                <a:gd name="T10" fmla="*/ 73 w 79"/>
                <a:gd name="T11" fmla="*/ 7 h 69"/>
                <a:gd name="T12" fmla="*/ 72 w 79"/>
                <a:gd name="T13" fmla="*/ 1 h 69"/>
                <a:gd name="T14" fmla="*/ 66 w 79"/>
                <a:gd name="T15" fmla="*/ 1 h 69"/>
                <a:gd name="T16" fmla="*/ 60 w 79"/>
                <a:gd name="T17" fmla="*/ 2 h 69"/>
                <a:gd name="T18" fmla="*/ 55 w 79"/>
                <a:gd name="T19" fmla="*/ 5 h 69"/>
                <a:gd name="T20" fmla="*/ 51 w 79"/>
                <a:gd name="T21" fmla="*/ 8 h 69"/>
                <a:gd name="T22" fmla="*/ 49 w 79"/>
                <a:gd name="T23" fmla="*/ 12 h 69"/>
                <a:gd name="T24" fmla="*/ 45 w 79"/>
                <a:gd name="T25" fmla="*/ 14 h 69"/>
                <a:gd name="T26" fmla="*/ 44 w 79"/>
                <a:gd name="T27" fmla="*/ 17 h 69"/>
                <a:gd name="T28" fmla="*/ 34 w 79"/>
                <a:gd name="T29" fmla="*/ 17 h 69"/>
                <a:gd name="T30" fmla="*/ 28 w 79"/>
                <a:gd name="T31" fmla="*/ 21 h 69"/>
                <a:gd name="T32" fmla="*/ 24 w 79"/>
                <a:gd name="T33" fmla="*/ 24 h 69"/>
                <a:gd name="T34" fmla="*/ 20 w 79"/>
                <a:gd name="T35" fmla="*/ 23 h 69"/>
                <a:gd name="T36" fmla="*/ 17 w 79"/>
                <a:gd name="T37" fmla="*/ 14 h 69"/>
                <a:gd name="T38" fmla="*/ 17 w 79"/>
                <a:gd name="T39" fmla="*/ 29 h 69"/>
                <a:gd name="T40" fmla="*/ 17 w 79"/>
                <a:gd name="T41" fmla="*/ 33 h 69"/>
                <a:gd name="T42" fmla="*/ 9 w 79"/>
                <a:gd name="T43" fmla="*/ 35 h 69"/>
                <a:gd name="T44" fmla="*/ 6 w 79"/>
                <a:gd name="T45" fmla="*/ 34 h 69"/>
                <a:gd name="T46" fmla="*/ 2 w 79"/>
                <a:gd name="T47" fmla="*/ 33 h 69"/>
                <a:gd name="T48" fmla="*/ 3 w 79"/>
                <a:gd name="T49" fmla="*/ 40 h 69"/>
                <a:gd name="T50" fmla="*/ 5 w 79"/>
                <a:gd name="T51" fmla="*/ 45 h 69"/>
                <a:gd name="T52" fmla="*/ 9 w 79"/>
                <a:gd name="T53" fmla="*/ 56 h 69"/>
                <a:gd name="T54" fmla="*/ 8 w 79"/>
                <a:gd name="T55" fmla="*/ 60 h 69"/>
                <a:gd name="T56" fmla="*/ 9 w 79"/>
                <a:gd name="T57" fmla="*/ 62 h 69"/>
                <a:gd name="T58" fmla="*/ 10 w 79"/>
                <a:gd name="T59" fmla="*/ 66 h 69"/>
                <a:gd name="T60" fmla="*/ 11 w 79"/>
                <a:gd name="T61" fmla="*/ 64 h 69"/>
                <a:gd name="T62" fmla="*/ 15 w 79"/>
                <a:gd name="T63" fmla="*/ 68 h 69"/>
                <a:gd name="T64" fmla="*/ 21 w 79"/>
                <a:gd name="T65" fmla="*/ 66 h 69"/>
                <a:gd name="T66" fmla="*/ 26 w 79"/>
                <a:gd name="T67" fmla="*/ 65 h 69"/>
                <a:gd name="T68" fmla="*/ 31 w 79"/>
                <a:gd name="T69" fmla="*/ 64 h 69"/>
                <a:gd name="T70" fmla="*/ 38 w 79"/>
                <a:gd name="T71" fmla="*/ 64 h 69"/>
                <a:gd name="T72" fmla="*/ 39 w 79"/>
                <a:gd name="T73" fmla="*/ 64 h 69"/>
                <a:gd name="T74" fmla="*/ 41 w 79"/>
                <a:gd name="T75" fmla="*/ 63 h 69"/>
                <a:gd name="T76" fmla="*/ 42 w 79"/>
                <a:gd name="T77" fmla="*/ 62 h 69"/>
                <a:gd name="T78" fmla="*/ 44 w 79"/>
                <a:gd name="T79" fmla="*/ 65 h 69"/>
                <a:gd name="T80" fmla="*/ 46 w 79"/>
                <a:gd name="T81" fmla="*/ 62 h 69"/>
                <a:gd name="T82" fmla="*/ 57 w 79"/>
                <a:gd name="T83" fmla="*/ 56 h 69"/>
                <a:gd name="T84" fmla="*/ 65 w 79"/>
                <a:gd name="T85" fmla="*/ 48 h 69"/>
                <a:gd name="T86" fmla="*/ 72 w 79"/>
                <a:gd name="T87" fmla="*/ 37 h 69"/>
                <a:gd name="T88" fmla="*/ 77 w 79"/>
                <a:gd name="T89" fmla="*/ 33 h 69"/>
                <a:gd name="T90" fmla="*/ 79 w 79"/>
                <a:gd name="T91" fmla="*/ 25 h 69"/>
                <a:gd name="T92" fmla="*/ 76 w 79"/>
                <a:gd name="T93" fmla="*/ 25 h 69"/>
                <a:gd name="T94" fmla="*/ 74 w 79"/>
                <a:gd name="T95" fmla="*/ 27 h 69"/>
                <a:gd name="T96" fmla="*/ 62 w 79"/>
                <a:gd name="T97" fmla="*/ 39 h 69"/>
                <a:gd name="T98" fmla="*/ 61 w 79"/>
                <a:gd name="T99" fmla="*/ 41 h 69"/>
                <a:gd name="T100" fmla="*/ 57 w 79"/>
                <a:gd name="T101" fmla="*/ 43 h 69"/>
                <a:gd name="T102" fmla="*/ 55 w 79"/>
                <a:gd name="T103" fmla="*/ 44 h 69"/>
                <a:gd name="T104" fmla="*/ 52 w 79"/>
                <a:gd name="T105" fmla="*/ 41 h 69"/>
                <a:gd name="T106" fmla="*/ 56 w 79"/>
                <a:gd name="T107" fmla="*/ 35 h 69"/>
                <a:gd name="T108" fmla="*/ 60 w 79"/>
                <a:gd name="T109" fmla="*/ 35 h 69"/>
                <a:gd name="T110" fmla="*/ 62 w 79"/>
                <a:gd name="T111" fmla="*/ 39 h 69"/>
                <a:gd name="T112" fmla="*/ 62 w 79"/>
                <a:gd name="T1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69">
                  <a:moveTo>
                    <a:pt x="74" y="27"/>
                  </a:moveTo>
                  <a:cubicBezTo>
                    <a:pt x="71" y="27"/>
                    <a:pt x="68" y="24"/>
                    <a:pt x="69" y="22"/>
                  </a:cubicBezTo>
                  <a:cubicBezTo>
                    <a:pt x="69" y="20"/>
                    <a:pt x="71" y="19"/>
                    <a:pt x="72" y="19"/>
                  </a:cubicBezTo>
                  <a:cubicBezTo>
                    <a:pt x="73" y="19"/>
                    <a:pt x="74" y="20"/>
                    <a:pt x="75" y="20"/>
                  </a:cubicBezTo>
                  <a:cubicBezTo>
                    <a:pt x="75" y="17"/>
                    <a:pt x="76" y="14"/>
                    <a:pt x="75" y="11"/>
                  </a:cubicBezTo>
                  <a:cubicBezTo>
                    <a:pt x="74" y="10"/>
                    <a:pt x="73" y="8"/>
                    <a:pt x="73" y="7"/>
                  </a:cubicBezTo>
                  <a:cubicBezTo>
                    <a:pt x="72" y="5"/>
                    <a:pt x="72" y="3"/>
                    <a:pt x="72" y="1"/>
                  </a:cubicBezTo>
                  <a:cubicBezTo>
                    <a:pt x="70" y="2"/>
                    <a:pt x="67" y="1"/>
                    <a:pt x="66" y="1"/>
                  </a:cubicBezTo>
                  <a:cubicBezTo>
                    <a:pt x="63" y="0"/>
                    <a:pt x="61" y="0"/>
                    <a:pt x="60" y="2"/>
                  </a:cubicBezTo>
                  <a:cubicBezTo>
                    <a:pt x="58" y="3"/>
                    <a:pt x="56" y="3"/>
                    <a:pt x="55" y="5"/>
                  </a:cubicBezTo>
                  <a:cubicBezTo>
                    <a:pt x="54" y="6"/>
                    <a:pt x="52" y="7"/>
                    <a:pt x="51" y="8"/>
                  </a:cubicBezTo>
                  <a:cubicBezTo>
                    <a:pt x="50" y="9"/>
                    <a:pt x="50" y="11"/>
                    <a:pt x="49" y="12"/>
                  </a:cubicBezTo>
                  <a:cubicBezTo>
                    <a:pt x="48" y="14"/>
                    <a:pt x="46" y="12"/>
                    <a:pt x="45" y="14"/>
                  </a:cubicBezTo>
                  <a:cubicBezTo>
                    <a:pt x="44" y="15"/>
                    <a:pt x="45" y="16"/>
                    <a:pt x="44" y="17"/>
                  </a:cubicBezTo>
                  <a:cubicBezTo>
                    <a:pt x="42" y="21"/>
                    <a:pt x="37" y="18"/>
                    <a:pt x="34" y="17"/>
                  </a:cubicBezTo>
                  <a:cubicBezTo>
                    <a:pt x="31" y="15"/>
                    <a:pt x="30" y="19"/>
                    <a:pt x="28" y="21"/>
                  </a:cubicBezTo>
                  <a:cubicBezTo>
                    <a:pt x="27" y="22"/>
                    <a:pt x="26" y="24"/>
                    <a:pt x="24" y="24"/>
                  </a:cubicBezTo>
                  <a:cubicBezTo>
                    <a:pt x="24" y="24"/>
                    <a:pt x="20" y="24"/>
                    <a:pt x="20" y="23"/>
                  </a:cubicBezTo>
                  <a:cubicBezTo>
                    <a:pt x="22" y="20"/>
                    <a:pt x="21" y="15"/>
                    <a:pt x="17" y="14"/>
                  </a:cubicBezTo>
                  <a:cubicBezTo>
                    <a:pt x="17" y="19"/>
                    <a:pt x="17" y="24"/>
                    <a:pt x="17" y="29"/>
                  </a:cubicBezTo>
                  <a:cubicBezTo>
                    <a:pt x="17" y="29"/>
                    <a:pt x="18" y="32"/>
                    <a:pt x="17" y="33"/>
                  </a:cubicBezTo>
                  <a:cubicBezTo>
                    <a:pt x="14" y="35"/>
                    <a:pt x="13" y="36"/>
                    <a:pt x="9" y="35"/>
                  </a:cubicBezTo>
                  <a:cubicBezTo>
                    <a:pt x="8" y="35"/>
                    <a:pt x="7" y="35"/>
                    <a:pt x="6" y="34"/>
                  </a:cubicBezTo>
                  <a:cubicBezTo>
                    <a:pt x="5" y="32"/>
                    <a:pt x="4" y="31"/>
                    <a:pt x="2" y="33"/>
                  </a:cubicBezTo>
                  <a:cubicBezTo>
                    <a:pt x="0" y="35"/>
                    <a:pt x="2" y="38"/>
                    <a:pt x="3" y="40"/>
                  </a:cubicBezTo>
                  <a:cubicBezTo>
                    <a:pt x="4" y="41"/>
                    <a:pt x="5" y="43"/>
                    <a:pt x="5" y="45"/>
                  </a:cubicBezTo>
                  <a:cubicBezTo>
                    <a:pt x="7" y="49"/>
                    <a:pt x="11" y="51"/>
                    <a:pt x="9" y="56"/>
                  </a:cubicBezTo>
                  <a:cubicBezTo>
                    <a:pt x="8" y="58"/>
                    <a:pt x="7" y="58"/>
                    <a:pt x="8" y="60"/>
                  </a:cubicBezTo>
                  <a:cubicBezTo>
                    <a:pt x="9" y="61"/>
                    <a:pt x="9" y="62"/>
                    <a:pt x="9" y="62"/>
                  </a:cubicBezTo>
                  <a:cubicBezTo>
                    <a:pt x="10" y="63"/>
                    <a:pt x="9" y="65"/>
                    <a:pt x="10" y="66"/>
                  </a:cubicBezTo>
                  <a:cubicBezTo>
                    <a:pt x="10" y="66"/>
                    <a:pt x="10" y="64"/>
                    <a:pt x="11" y="64"/>
                  </a:cubicBezTo>
                  <a:cubicBezTo>
                    <a:pt x="11" y="64"/>
                    <a:pt x="14" y="67"/>
                    <a:pt x="15" y="68"/>
                  </a:cubicBezTo>
                  <a:cubicBezTo>
                    <a:pt x="17" y="69"/>
                    <a:pt x="19" y="66"/>
                    <a:pt x="21" y="66"/>
                  </a:cubicBezTo>
                  <a:cubicBezTo>
                    <a:pt x="23" y="65"/>
                    <a:pt x="25" y="67"/>
                    <a:pt x="26" y="65"/>
                  </a:cubicBezTo>
                  <a:cubicBezTo>
                    <a:pt x="28" y="64"/>
                    <a:pt x="29" y="64"/>
                    <a:pt x="31" y="64"/>
                  </a:cubicBezTo>
                  <a:cubicBezTo>
                    <a:pt x="33" y="64"/>
                    <a:pt x="35" y="64"/>
                    <a:pt x="38" y="64"/>
                  </a:cubicBezTo>
                  <a:cubicBezTo>
                    <a:pt x="38" y="64"/>
                    <a:pt x="39" y="64"/>
                    <a:pt x="39" y="64"/>
                  </a:cubicBezTo>
                  <a:cubicBezTo>
                    <a:pt x="40" y="64"/>
                    <a:pt x="40" y="63"/>
                    <a:pt x="41" y="63"/>
                  </a:cubicBezTo>
                  <a:cubicBezTo>
                    <a:pt x="41" y="63"/>
                    <a:pt x="41" y="62"/>
                    <a:pt x="42" y="62"/>
                  </a:cubicBezTo>
                  <a:cubicBezTo>
                    <a:pt x="42" y="63"/>
                    <a:pt x="42" y="65"/>
                    <a:pt x="44" y="65"/>
                  </a:cubicBezTo>
                  <a:cubicBezTo>
                    <a:pt x="44" y="65"/>
                    <a:pt x="43" y="61"/>
                    <a:pt x="46" y="62"/>
                  </a:cubicBezTo>
                  <a:cubicBezTo>
                    <a:pt x="50" y="63"/>
                    <a:pt x="54" y="59"/>
                    <a:pt x="57" y="56"/>
                  </a:cubicBezTo>
                  <a:cubicBezTo>
                    <a:pt x="60" y="54"/>
                    <a:pt x="62" y="51"/>
                    <a:pt x="65" y="48"/>
                  </a:cubicBezTo>
                  <a:cubicBezTo>
                    <a:pt x="68" y="45"/>
                    <a:pt x="69" y="41"/>
                    <a:pt x="72" y="37"/>
                  </a:cubicBezTo>
                  <a:cubicBezTo>
                    <a:pt x="73" y="36"/>
                    <a:pt x="76" y="35"/>
                    <a:pt x="77" y="33"/>
                  </a:cubicBezTo>
                  <a:cubicBezTo>
                    <a:pt x="78" y="31"/>
                    <a:pt x="79" y="27"/>
                    <a:pt x="79" y="25"/>
                  </a:cubicBezTo>
                  <a:cubicBezTo>
                    <a:pt x="78" y="25"/>
                    <a:pt x="77" y="25"/>
                    <a:pt x="76" y="25"/>
                  </a:cubicBezTo>
                  <a:cubicBezTo>
                    <a:pt x="75" y="25"/>
                    <a:pt x="75" y="27"/>
                    <a:pt x="74" y="27"/>
                  </a:cubicBezTo>
                  <a:close/>
                  <a:moveTo>
                    <a:pt x="62" y="39"/>
                  </a:moveTo>
                  <a:cubicBezTo>
                    <a:pt x="61" y="39"/>
                    <a:pt x="61" y="41"/>
                    <a:pt x="61" y="41"/>
                  </a:cubicBezTo>
                  <a:cubicBezTo>
                    <a:pt x="60" y="43"/>
                    <a:pt x="58" y="42"/>
                    <a:pt x="57" y="43"/>
                  </a:cubicBezTo>
                  <a:cubicBezTo>
                    <a:pt x="56" y="43"/>
                    <a:pt x="56" y="44"/>
                    <a:pt x="55" y="44"/>
                  </a:cubicBezTo>
                  <a:cubicBezTo>
                    <a:pt x="53" y="44"/>
                    <a:pt x="52" y="42"/>
                    <a:pt x="52" y="41"/>
                  </a:cubicBezTo>
                  <a:cubicBezTo>
                    <a:pt x="51" y="39"/>
                    <a:pt x="54" y="36"/>
                    <a:pt x="56" y="35"/>
                  </a:cubicBezTo>
                  <a:cubicBezTo>
                    <a:pt x="57" y="34"/>
                    <a:pt x="59" y="34"/>
                    <a:pt x="60" y="35"/>
                  </a:cubicBezTo>
                  <a:cubicBezTo>
                    <a:pt x="61" y="36"/>
                    <a:pt x="64" y="38"/>
                    <a:pt x="62" y="39"/>
                  </a:cubicBezTo>
                  <a:cubicBezTo>
                    <a:pt x="61" y="39"/>
                    <a:pt x="63" y="38"/>
                    <a:pt x="62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2" name="Freeform 739">
              <a:extLst>
                <a:ext uri="{FF2B5EF4-FFF2-40B4-BE49-F238E27FC236}">
                  <a16:creationId xmlns:a16="http://schemas.microsoft.com/office/drawing/2014/main" id="{6808C97C-3881-8F4F-A63A-89FF863C7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5456" y="9020700"/>
              <a:ext cx="103605" cy="112524"/>
            </a:xfrm>
            <a:custGeom>
              <a:avLst/>
              <a:gdLst>
                <a:gd name="T0" fmla="*/ 11 w 13"/>
                <a:gd name="T1" fmla="*/ 4 h 13"/>
                <a:gd name="T2" fmla="*/ 3 w 13"/>
                <a:gd name="T3" fmla="*/ 3 h 13"/>
                <a:gd name="T4" fmla="*/ 2 w 13"/>
                <a:gd name="T5" fmla="*/ 9 h 13"/>
                <a:gd name="T6" fmla="*/ 7 w 13"/>
                <a:gd name="T7" fmla="*/ 9 h 13"/>
                <a:gd name="T8" fmla="*/ 11 w 13"/>
                <a:gd name="T9" fmla="*/ 4 h 13"/>
                <a:gd name="T10" fmla="*/ 11 w 13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9" y="2"/>
                    <a:pt x="5" y="0"/>
                    <a:pt x="3" y="3"/>
                  </a:cubicBezTo>
                  <a:cubicBezTo>
                    <a:pt x="1" y="5"/>
                    <a:pt x="0" y="7"/>
                    <a:pt x="2" y="9"/>
                  </a:cubicBezTo>
                  <a:cubicBezTo>
                    <a:pt x="4" y="13"/>
                    <a:pt x="5" y="9"/>
                    <a:pt x="7" y="9"/>
                  </a:cubicBezTo>
                  <a:cubicBezTo>
                    <a:pt x="10" y="9"/>
                    <a:pt x="13" y="5"/>
                    <a:pt x="11" y="4"/>
                  </a:cubicBezTo>
                  <a:cubicBezTo>
                    <a:pt x="10" y="3"/>
                    <a:pt x="12" y="4"/>
                    <a:pt x="1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3" name="Freeform 740">
              <a:extLst>
                <a:ext uri="{FF2B5EF4-FFF2-40B4-BE49-F238E27FC236}">
                  <a16:creationId xmlns:a16="http://schemas.microsoft.com/office/drawing/2014/main" id="{95B2E894-68E0-8349-BD52-1F3C4AF98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970481"/>
              <a:ext cx="40896" cy="69244"/>
            </a:xfrm>
            <a:custGeom>
              <a:avLst/>
              <a:gdLst>
                <a:gd name="T0" fmla="*/ 2 w 5"/>
                <a:gd name="T1" fmla="*/ 5 h 8"/>
                <a:gd name="T2" fmla="*/ 5 w 5"/>
                <a:gd name="T3" fmla="*/ 1 h 8"/>
                <a:gd name="T4" fmla="*/ 1 w 5"/>
                <a:gd name="T5" fmla="*/ 3 h 8"/>
                <a:gd name="T6" fmla="*/ 0 w 5"/>
                <a:gd name="T7" fmla="*/ 8 h 8"/>
                <a:gd name="T8" fmla="*/ 2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5"/>
                  </a:moveTo>
                  <a:cubicBezTo>
                    <a:pt x="2" y="4"/>
                    <a:pt x="4" y="2"/>
                    <a:pt x="5" y="1"/>
                  </a:cubicBezTo>
                  <a:cubicBezTo>
                    <a:pt x="4" y="0"/>
                    <a:pt x="2" y="2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7"/>
                    <a:pt x="2" y="6"/>
                    <a:pt x="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4" name="Freeform 741">
              <a:extLst>
                <a:ext uri="{FF2B5EF4-FFF2-40B4-BE49-F238E27FC236}">
                  <a16:creationId xmlns:a16="http://schemas.microsoft.com/office/drawing/2014/main" id="{9946854D-DC5A-8449-B63B-A7113C280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0" y="7624259"/>
              <a:ext cx="278102" cy="380848"/>
            </a:xfrm>
            <a:custGeom>
              <a:avLst/>
              <a:gdLst>
                <a:gd name="T0" fmla="*/ 11 w 35"/>
                <a:gd name="T1" fmla="*/ 44 h 45"/>
                <a:gd name="T2" fmla="*/ 15 w 35"/>
                <a:gd name="T3" fmla="*/ 41 h 45"/>
                <a:gd name="T4" fmla="*/ 16 w 35"/>
                <a:gd name="T5" fmla="*/ 43 h 45"/>
                <a:gd name="T6" fmla="*/ 23 w 35"/>
                <a:gd name="T7" fmla="*/ 37 h 45"/>
                <a:gd name="T8" fmla="*/ 25 w 35"/>
                <a:gd name="T9" fmla="*/ 26 h 45"/>
                <a:gd name="T10" fmla="*/ 31 w 35"/>
                <a:gd name="T11" fmla="*/ 16 h 45"/>
                <a:gd name="T12" fmla="*/ 33 w 35"/>
                <a:gd name="T13" fmla="*/ 8 h 45"/>
                <a:gd name="T14" fmla="*/ 35 w 35"/>
                <a:gd name="T15" fmla="*/ 2 h 45"/>
                <a:gd name="T16" fmla="*/ 29 w 35"/>
                <a:gd name="T17" fmla="*/ 1 h 45"/>
                <a:gd name="T18" fmla="*/ 26 w 35"/>
                <a:gd name="T19" fmla="*/ 2 h 45"/>
                <a:gd name="T20" fmla="*/ 25 w 35"/>
                <a:gd name="T21" fmla="*/ 6 h 45"/>
                <a:gd name="T22" fmla="*/ 20 w 35"/>
                <a:gd name="T23" fmla="*/ 10 h 45"/>
                <a:gd name="T24" fmla="*/ 10 w 35"/>
                <a:gd name="T25" fmla="*/ 8 h 45"/>
                <a:gd name="T26" fmla="*/ 13 w 35"/>
                <a:gd name="T27" fmla="*/ 13 h 45"/>
                <a:gd name="T28" fmla="*/ 14 w 35"/>
                <a:gd name="T29" fmla="*/ 19 h 45"/>
                <a:gd name="T30" fmla="*/ 15 w 35"/>
                <a:gd name="T31" fmla="*/ 22 h 45"/>
                <a:gd name="T32" fmla="*/ 16 w 35"/>
                <a:gd name="T33" fmla="*/ 25 h 45"/>
                <a:gd name="T34" fmla="*/ 15 w 35"/>
                <a:gd name="T35" fmla="*/ 32 h 45"/>
                <a:gd name="T36" fmla="*/ 13 w 35"/>
                <a:gd name="T37" fmla="*/ 31 h 45"/>
                <a:gd name="T38" fmla="*/ 10 w 35"/>
                <a:gd name="T39" fmla="*/ 32 h 45"/>
                <a:gd name="T40" fmla="*/ 8 w 35"/>
                <a:gd name="T41" fmla="*/ 29 h 45"/>
                <a:gd name="T42" fmla="*/ 6 w 35"/>
                <a:gd name="T43" fmla="*/ 32 h 45"/>
                <a:gd name="T44" fmla="*/ 4 w 35"/>
                <a:gd name="T45" fmla="*/ 32 h 45"/>
                <a:gd name="T46" fmla="*/ 3 w 35"/>
                <a:gd name="T47" fmla="*/ 35 h 45"/>
                <a:gd name="T48" fmla="*/ 0 w 35"/>
                <a:gd name="T49" fmla="*/ 39 h 45"/>
                <a:gd name="T50" fmla="*/ 5 w 35"/>
                <a:gd name="T51" fmla="*/ 45 h 45"/>
                <a:gd name="T52" fmla="*/ 8 w 35"/>
                <a:gd name="T53" fmla="*/ 42 h 45"/>
                <a:gd name="T54" fmla="*/ 11 w 35"/>
                <a:gd name="T55" fmla="*/ 44 h 45"/>
                <a:gd name="T56" fmla="*/ 11 w 35"/>
                <a:gd name="T5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5">
                  <a:moveTo>
                    <a:pt x="11" y="44"/>
                  </a:moveTo>
                  <a:cubicBezTo>
                    <a:pt x="12" y="44"/>
                    <a:pt x="14" y="42"/>
                    <a:pt x="15" y="41"/>
                  </a:cubicBezTo>
                  <a:cubicBezTo>
                    <a:pt x="17" y="40"/>
                    <a:pt x="15" y="43"/>
                    <a:pt x="16" y="43"/>
                  </a:cubicBezTo>
                  <a:cubicBezTo>
                    <a:pt x="16" y="43"/>
                    <a:pt x="23" y="39"/>
                    <a:pt x="23" y="37"/>
                  </a:cubicBezTo>
                  <a:cubicBezTo>
                    <a:pt x="23" y="33"/>
                    <a:pt x="23" y="29"/>
                    <a:pt x="25" y="26"/>
                  </a:cubicBezTo>
                  <a:cubicBezTo>
                    <a:pt x="27" y="22"/>
                    <a:pt x="30" y="19"/>
                    <a:pt x="31" y="16"/>
                  </a:cubicBezTo>
                  <a:cubicBezTo>
                    <a:pt x="32" y="13"/>
                    <a:pt x="32" y="11"/>
                    <a:pt x="33" y="8"/>
                  </a:cubicBezTo>
                  <a:cubicBezTo>
                    <a:pt x="33" y="6"/>
                    <a:pt x="35" y="4"/>
                    <a:pt x="35" y="2"/>
                  </a:cubicBezTo>
                  <a:cubicBezTo>
                    <a:pt x="33" y="2"/>
                    <a:pt x="31" y="0"/>
                    <a:pt x="29" y="1"/>
                  </a:cubicBezTo>
                  <a:cubicBezTo>
                    <a:pt x="28" y="1"/>
                    <a:pt x="26" y="1"/>
                    <a:pt x="26" y="2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4" y="9"/>
                    <a:pt x="23" y="10"/>
                    <a:pt x="20" y="10"/>
                  </a:cubicBezTo>
                  <a:cubicBezTo>
                    <a:pt x="17" y="9"/>
                    <a:pt x="13" y="8"/>
                    <a:pt x="10" y="8"/>
                  </a:cubicBezTo>
                  <a:cubicBezTo>
                    <a:pt x="10" y="10"/>
                    <a:pt x="9" y="14"/>
                    <a:pt x="13" y="13"/>
                  </a:cubicBezTo>
                  <a:cubicBezTo>
                    <a:pt x="17" y="11"/>
                    <a:pt x="14" y="17"/>
                    <a:pt x="14" y="19"/>
                  </a:cubicBezTo>
                  <a:cubicBezTo>
                    <a:pt x="14" y="20"/>
                    <a:pt x="14" y="21"/>
                    <a:pt x="15" y="22"/>
                  </a:cubicBezTo>
                  <a:cubicBezTo>
                    <a:pt x="16" y="23"/>
                    <a:pt x="16" y="24"/>
                    <a:pt x="16" y="25"/>
                  </a:cubicBezTo>
                  <a:cubicBezTo>
                    <a:pt x="16" y="27"/>
                    <a:pt x="16" y="30"/>
                    <a:pt x="15" y="32"/>
                  </a:cubicBezTo>
                  <a:cubicBezTo>
                    <a:pt x="15" y="33"/>
                    <a:pt x="13" y="31"/>
                    <a:pt x="13" y="31"/>
                  </a:cubicBezTo>
                  <a:cubicBezTo>
                    <a:pt x="11" y="31"/>
                    <a:pt x="11" y="33"/>
                    <a:pt x="10" y="32"/>
                  </a:cubicBezTo>
                  <a:cubicBezTo>
                    <a:pt x="10" y="31"/>
                    <a:pt x="9" y="30"/>
                    <a:pt x="8" y="29"/>
                  </a:cubicBezTo>
                  <a:cubicBezTo>
                    <a:pt x="7" y="29"/>
                    <a:pt x="7" y="31"/>
                    <a:pt x="6" y="32"/>
                  </a:cubicBezTo>
                  <a:cubicBezTo>
                    <a:pt x="6" y="32"/>
                    <a:pt x="4" y="32"/>
                    <a:pt x="4" y="32"/>
                  </a:cubicBezTo>
                  <a:cubicBezTo>
                    <a:pt x="2" y="32"/>
                    <a:pt x="3" y="34"/>
                    <a:pt x="3" y="35"/>
                  </a:cubicBezTo>
                  <a:cubicBezTo>
                    <a:pt x="4" y="38"/>
                    <a:pt x="3" y="37"/>
                    <a:pt x="0" y="39"/>
                  </a:cubicBezTo>
                  <a:cubicBezTo>
                    <a:pt x="2" y="41"/>
                    <a:pt x="4" y="42"/>
                    <a:pt x="5" y="45"/>
                  </a:cubicBezTo>
                  <a:cubicBezTo>
                    <a:pt x="6" y="44"/>
                    <a:pt x="7" y="43"/>
                    <a:pt x="8" y="42"/>
                  </a:cubicBezTo>
                  <a:cubicBezTo>
                    <a:pt x="10" y="41"/>
                    <a:pt x="10" y="43"/>
                    <a:pt x="11" y="44"/>
                  </a:cubicBezTo>
                  <a:cubicBezTo>
                    <a:pt x="12" y="44"/>
                    <a:pt x="10" y="43"/>
                    <a:pt x="11" y="4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Freeform 742">
              <a:extLst>
                <a:ext uri="{FF2B5EF4-FFF2-40B4-BE49-F238E27FC236}">
                  <a16:creationId xmlns:a16="http://schemas.microsoft.com/office/drawing/2014/main" id="{3FEE7979-FFB3-9F4D-8C85-1D840B35E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7318425"/>
              <a:ext cx="509852" cy="380848"/>
            </a:xfrm>
            <a:custGeom>
              <a:avLst/>
              <a:gdLst>
                <a:gd name="T0" fmla="*/ 12 w 64"/>
                <a:gd name="T1" fmla="*/ 37 h 45"/>
                <a:gd name="T2" fmla="*/ 17 w 64"/>
                <a:gd name="T3" fmla="*/ 37 h 45"/>
                <a:gd name="T4" fmla="*/ 20 w 64"/>
                <a:gd name="T5" fmla="*/ 38 h 45"/>
                <a:gd name="T6" fmla="*/ 21 w 64"/>
                <a:gd name="T7" fmla="*/ 33 h 45"/>
                <a:gd name="T8" fmla="*/ 25 w 64"/>
                <a:gd name="T9" fmla="*/ 30 h 45"/>
                <a:gd name="T10" fmla="*/ 30 w 64"/>
                <a:gd name="T11" fmla="*/ 33 h 45"/>
                <a:gd name="T12" fmla="*/ 36 w 64"/>
                <a:gd name="T13" fmla="*/ 34 h 45"/>
                <a:gd name="T14" fmla="*/ 39 w 64"/>
                <a:gd name="T15" fmla="*/ 34 h 45"/>
                <a:gd name="T16" fmla="*/ 41 w 64"/>
                <a:gd name="T17" fmla="*/ 30 h 45"/>
                <a:gd name="T18" fmla="*/ 45 w 64"/>
                <a:gd name="T19" fmla="*/ 31 h 45"/>
                <a:gd name="T20" fmla="*/ 50 w 64"/>
                <a:gd name="T21" fmla="*/ 31 h 45"/>
                <a:gd name="T22" fmla="*/ 55 w 64"/>
                <a:gd name="T23" fmla="*/ 29 h 45"/>
                <a:gd name="T24" fmla="*/ 60 w 64"/>
                <a:gd name="T25" fmla="*/ 30 h 45"/>
                <a:gd name="T26" fmla="*/ 58 w 64"/>
                <a:gd name="T27" fmla="*/ 24 h 45"/>
                <a:gd name="T28" fmla="*/ 55 w 64"/>
                <a:gd name="T29" fmla="*/ 20 h 45"/>
                <a:gd name="T30" fmla="*/ 51 w 64"/>
                <a:gd name="T31" fmla="*/ 16 h 45"/>
                <a:gd name="T32" fmla="*/ 47 w 64"/>
                <a:gd name="T33" fmla="*/ 13 h 45"/>
                <a:gd name="T34" fmla="*/ 46 w 64"/>
                <a:gd name="T35" fmla="*/ 12 h 45"/>
                <a:gd name="T36" fmla="*/ 44 w 64"/>
                <a:gd name="T37" fmla="*/ 12 h 45"/>
                <a:gd name="T38" fmla="*/ 44 w 64"/>
                <a:gd name="T39" fmla="*/ 6 h 45"/>
                <a:gd name="T40" fmla="*/ 41 w 64"/>
                <a:gd name="T41" fmla="*/ 1 h 45"/>
                <a:gd name="T42" fmla="*/ 41 w 64"/>
                <a:gd name="T43" fmla="*/ 0 h 45"/>
                <a:gd name="T44" fmla="*/ 38 w 64"/>
                <a:gd name="T45" fmla="*/ 0 h 45"/>
                <a:gd name="T46" fmla="*/ 35 w 64"/>
                <a:gd name="T47" fmla="*/ 3 h 45"/>
                <a:gd name="T48" fmla="*/ 26 w 64"/>
                <a:gd name="T49" fmla="*/ 10 h 45"/>
                <a:gd name="T50" fmla="*/ 22 w 64"/>
                <a:gd name="T51" fmla="*/ 11 h 45"/>
                <a:gd name="T52" fmla="*/ 19 w 64"/>
                <a:gd name="T53" fmla="*/ 15 h 45"/>
                <a:gd name="T54" fmla="*/ 13 w 64"/>
                <a:gd name="T55" fmla="*/ 17 h 45"/>
                <a:gd name="T56" fmla="*/ 9 w 64"/>
                <a:gd name="T57" fmla="*/ 17 h 45"/>
                <a:gd name="T58" fmla="*/ 6 w 64"/>
                <a:gd name="T59" fmla="*/ 18 h 45"/>
                <a:gd name="T60" fmla="*/ 3 w 64"/>
                <a:gd name="T61" fmla="*/ 23 h 45"/>
                <a:gd name="T62" fmla="*/ 4 w 64"/>
                <a:gd name="T63" fmla="*/ 34 h 45"/>
                <a:gd name="T64" fmla="*/ 6 w 64"/>
                <a:gd name="T65" fmla="*/ 39 h 45"/>
                <a:gd name="T66" fmla="*/ 9 w 64"/>
                <a:gd name="T67" fmla="*/ 45 h 45"/>
                <a:gd name="T68" fmla="*/ 12 w 64"/>
                <a:gd name="T69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45">
                  <a:moveTo>
                    <a:pt x="12" y="37"/>
                  </a:moveTo>
                  <a:cubicBezTo>
                    <a:pt x="13" y="37"/>
                    <a:pt x="16" y="36"/>
                    <a:pt x="17" y="37"/>
                  </a:cubicBezTo>
                  <a:cubicBezTo>
                    <a:pt x="17" y="38"/>
                    <a:pt x="20" y="38"/>
                    <a:pt x="20" y="38"/>
                  </a:cubicBezTo>
                  <a:cubicBezTo>
                    <a:pt x="21" y="36"/>
                    <a:pt x="20" y="34"/>
                    <a:pt x="21" y="33"/>
                  </a:cubicBezTo>
                  <a:cubicBezTo>
                    <a:pt x="21" y="32"/>
                    <a:pt x="23" y="29"/>
                    <a:pt x="25" y="30"/>
                  </a:cubicBezTo>
                  <a:cubicBezTo>
                    <a:pt x="27" y="30"/>
                    <a:pt x="28" y="32"/>
                    <a:pt x="30" y="33"/>
                  </a:cubicBezTo>
                  <a:cubicBezTo>
                    <a:pt x="32" y="34"/>
                    <a:pt x="34" y="34"/>
                    <a:pt x="36" y="34"/>
                  </a:cubicBezTo>
                  <a:cubicBezTo>
                    <a:pt x="37" y="34"/>
                    <a:pt x="39" y="35"/>
                    <a:pt x="39" y="34"/>
                  </a:cubicBezTo>
                  <a:cubicBezTo>
                    <a:pt x="40" y="33"/>
                    <a:pt x="40" y="29"/>
                    <a:pt x="41" y="30"/>
                  </a:cubicBezTo>
                  <a:cubicBezTo>
                    <a:pt x="43" y="31"/>
                    <a:pt x="43" y="31"/>
                    <a:pt x="45" y="31"/>
                  </a:cubicBezTo>
                  <a:cubicBezTo>
                    <a:pt x="47" y="30"/>
                    <a:pt x="48" y="31"/>
                    <a:pt x="50" y="31"/>
                  </a:cubicBezTo>
                  <a:cubicBezTo>
                    <a:pt x="52" y="31"/>
                    <a:pt x="53" y="28"/>
                    <a:pt x="55" y="29"/>
                  </a:cubicBezTo>
                  <a:cubicBezTo>
                    <a:pt x="56" y="29"/>
                    <a:pt x="58" y="31"/>
                    <a:pt x="60" y="30"/>
                  </a:cubicBezTo>
                  <a:cubicBezTo>
                    <a:pt x="64" y="28"/>
                    <a:pt x="59" y="26"/>
                    <a:pt x="58" y="24"/>
                  </a:cubicBezTo>
                  <a:cubicBezTo>
                    <a:pt x="57" y="22"/>
                    <a:pt x="57" y="21"/>
                    <a:pt x="55" y="20"/>
                  </a:cubicBezTo>
                  <a:cubicBezTo>
                    <a:pt x="53" y="19"/>
                    <a:pt x="52" y="18"/>
                    <a:pt x="51" y="16"/>
                  </a:cubicBezTo>
                  <a:cubicBezTo>
                    <a:pt x="51" y="14"/>
                    <a:pt x="49" y="14"/>
                    <a:pt x="47" y="13"/>
                  </a:cubicBezTo>
                  <a:cubicBezTo>
                    <a:pt x="47" y="13"/>
                    <a:pt x="47" y="12"/>
                    <a:pt x="46" y="12"/>
                  </a:cubicBezTo>
                  <a:cubicBezTo>
                    <a:pt x="46" y="12"/>
                    <a:pt x="44" y="12"/>
                    <a:pt x="44" y="12"/>
                  </a:cubicBezTo>
                  <a:cubicBezTo>
                    <a:pt x="43" y="11"/>
                    <a:pt x="44" y="7"/>
                    <a:pt x="44" y="6"/>
                  </a:cubicBezTo>
                  <a:cubicBezTo>
                    <a:pt x="44" y="4"/>
                    <a:pt x="42" y="3"/>
                    <a:pt x="41" y="1"/>
                  </a:cubicBezTo>
                  <a:cubicBezTo>
                    <a:pt x="41" y="1"/>
                    <a:pt x="41" y="0"/>
                    <a:pt x="41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6" y="1"/>
                    <a:pt x="36" y="1"/>
                    <a:pt x="35" y="3"/>
                  </a:cubicBezTo>
                  <a:cubicBezTo>
                    <a:pt x="35" y="6"/>
                    <a:pt x="28" y="10"/>
                    <a:pt x="26" y="10"/>
                  </a:cubicBezTo>
                  <a:cubicBezTo>
                    <a:pt x="25" y="10"/>
                    <a:pt x="21" y="10"/>
                    <a:pt x="22" y="11"/>
                  </a:cubicBezTo>
                  <a:cubicBezTo>
                    <a:pt x="23" y="13"/>
                    <a:pt x="20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1" y="18"/>
                    <a:pt x="11" y="16"/>
                    <a:pt x="9" y="17"/>
                  </a:cubicBezTo>
                  <a:cubicBezTo>
                    <a:pt x="7" y="18"/>
                    <a:pt x="6" y="17"/>
                    <a:pt x="6" y="18"/>
                  </a:cubicBezTo>
                  <a:cubicBezTo>
                    <a:pt x="5" y="20"/>
                    <a:pt x="4" y="22"/>
                    <a:pt x="3" y="23"/>
                  </a:cubicBezTo>
                  <a:cubicBezTo>
                    <a:pt x="0" y="27"/>
                    <a:pt x="2" y="30"/>
                    <a:pt x="4" y="34"/>
                  </a:cubicBezTo>
                  <a:cubicBezTo>
                    <a:pt x="5" y="36"/>
                    <a:pt x="5" y="37"/>
                    <a:pt x="6" y="39"/>
                  </a:cubicBezTo>
                  <a:cubicBezTo>
                    <a:pt x="8" y="41"/>
                    <a:pt x="9" y="42"/>
                    <a:pt x="9" y="45"/>
                  </a:cubicBezTo>
                  <a:cubicBezTo>
                    <a:pt x="9" y="44"/>
                    <a:pt x="10" y="37"/>
                    <a:pt x="1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" name="Freeform 743">
              <a:extLst>
                <a:ext uri="{FF2B5EF4-FFF2-40B4-BE49-F238E27FC236}">
                  <a16:creationId xmlns:a16="http://schemas.microsoft.com/office/drawing/2014/main" id="{62E2AFEC-3D74-294F-8839-131234F76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89" y="6776005"/>
              <a:ext cx="935183" cy="695336"/>
            </a:xfrm>
            <a:custGeom>
              <a:avLst/>
              <a:gdLst>
                <a:gd name="T0" fmla="*/ 83 w 117"/>
                <a:gd name="T1" fmla="*/ 82 h 82"/>
                <a:gd name="T2" fmla="*/ 93 w 117"/>
                <a:gd name="T3" fmla="*/ 76 h 82"/>
                <a:gd name="T4" fmla="*/ 105 w 117"/>
                <a:gd name="T5" fmla="*/ 68 h 82"/>
                <a:gd name="T6" fmla="*/ 112 w 117"/>
                <a:gd name="T7" fmla="*/ 64 h 82"/>
                <a:gd name="T8" fmla="*/ 107 w 117"/>
                <a:gd name="T9" fmla="*/ 55 h 82"/>
                <a:gd name="T10" fmla="*/ 110 w 117"/>
                <a:gd name="T11" fmla="*/ 46 h 82"/>
                <a:gd name="T12" fmla="*/ 114 w 117"/>
                <a:gd name="T13" fmla="*/ 40 h 82"/>
                <a:gd name="T14" fmla="*/ 117 w 117"/>
                <a:gd name="T15" fmla="*/ 21 h 82"/>
                <a:gd name="T16" fmla="*/ 81 w 117"/>
                <a:gd name="T17" fmla="*/ 1 h 82"/>
                <a:gd name="T18" fmla="*/ 75 w 117"/>
                <a:gd name="T19" fmla="*/ 2 h 82"/>
                <a:gd name="T20" fmla="*/ 67 w 117"/>
                <a:gd name="T21" fmla="*/ 2 h 82"/>
                <a:gd name="T22" fmla="*/ 59 w 117"/>
                <a:gd name="T23" fmla="*/ 1 h 82"/>
                <a:gd name="T24" fmla="*/ 29 w 117"/>
                <a:gd name="T25" fmla="*/ 21 h 82"/>
                <a:gd name="T26" fmla="*/ 22 w 117"/>
                <a:gd name="T27" fmla="*/ 25 h 82"/>
                <a:gd name="T28" fmla="*/ 19 w 117"/>
                <a:gd name="T29" fmla="*/ 42 h 82"/>
                <a:gd name="T30" fmla="*/ 8 w 117"/>
                <a:gd name="T31" fmla="*/ 43 h 82"/>
                <a:gd name="T32" fmla="*/ 5 w 117"/>
                <a:gd name="T33" fmla="*/ 51 h 82"/>
                <a:gd name="T34" fmla="*/ 11 w 117"/>
                <a:gd name="T35" fmla="*/ 56 h 82"/>
                <a:gd name="T36" fmla="*/ 19 w 117"/>
                <a:gd name="T37" fmla="*/ 62 h 82"/>
                <a:gd name="T38" fmla="*/ 21 w 117"/>
                <a:gd name="T39" fmla="*/ 55 h 82"/>
                <a:gd name="T40" fmla="*/ 28 w 117"/>
                <a:gd name="T41" fmla="*/ 50 h 82"/>
                <a:gd name="T42" fmla="*/ 35 w 117"/>
                <a:gd name="T43" fmla="*/ 53 h 82"/>
                <a:gd name="T44" fmla="*/ 46 w 117"/>
                <a:gd name="T45" fmla="*/ 55 h 82"/>
                <a:gd name="T46" fmla="*/ 64 w 117"/>
                <a:gd name="T47" fmla="*/ 53 h 82"/>
                <a:gd name="T48" fmla="*/ 68 w 117"/>
                <a:gd name="T49" fmla="*/ 47 h 82"/>
                <a:gd name="T50" fmla="*/ 77 w 117"/>
                <a:gd name="T51" fmla="*/ 31 h 82"/>
                <a:gd name="T52" fmla="*/ 79 w 117"/>
                <a:gd name="T53" fmla="*/ 16 h 82"/>
                <a:gd name="T54" fmla="*/ 75 w 117"/>
                <a:gd name="T55" fmla="*/ 2 h 82"/>
                <a:gd name="T56" fmla="*/ 78 w 117"/>
                <a:gd name="T57" fmla="*/ 16 h 82"/>
                <a:gd name="T58" fmla="*/ 77 w 117"/>
                <a:gd name="T59" fmla="*/ 35 h 82"/>
                <a:gd name="T60" fmla="*/ 68 w 117"/>
                <a:gd name="T61" fmla="*/ 46 h 82"/>
                <a:gd name="T62" fmla="*/ 72 w 117"/>
                <a:gd name="T63" fmla="*/ 55 h 82"/>
                <a:gd name="T64" fmla="*/ 75 w 117"/>
                <a:gd name="T65" fmla="*/ 65 h 82"/>
                <a:gd name="T66" fmla="*/ 72 w 117"/>
                <a:gd name="T67" fmla="*/ 74 h 82"/>
                <a:gd name="T68" fmla="*/ 77 w 117"/>
                <a:gd name="T69" fmla="*/ 81 h 82"/>
                <a:gd name="T70" fmla="*/ 80 w 117"/>
                <a:gd name="T7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82">
                  <a:moveTo>
                    <a:pt x="80" y="81"/>
                  </a:moveTo>
                  <a:cubicBezTo>
                    <a:pt x="81" y="80"/>
                    <a:pt x="82" y="82"/>
                    <a:pt x="83" y="82"/>
                  </a:cubicBezTo>
                  <a:cubicBezTo>
                    <a:pt x="85" y="81"/>
                    <a:pt x="87" y="80"/>
                    <a:pt x="89" y="79"/>
                  </a:cubicBezTo>
                  <a:cubicBezTo>
                    <a:pt x="90" y="79"/>
                    <a:pt x="93" y="78"/>
                    <a:pt x="93" y="76"/>
                  </a:cubicBezTo>
                  <a:cubicBezTo>
                    <a:pt x="93" y="74"/>
                    <a:pt x="94" y="75"/>
                    <a:pt x="96" y="74"/>
                  </a:cubicBezTo>
                  <a:cubicBezTo>
                    <a:pt x="99" y="74"/>
                    <a:pt x="103" y="71"/>
                    <a:pt x="105" y="68"/>
                  </a:cubicBezTo>
                  <a:cubicBezTo>
                    <a:pt x="106" y="67"/>
                    <a:pt x="106" y="66"/>
                    <a:pt x="107" y="65"/>
                  </a:cubicBezTo>
                  <a:cubicBezTo>
                    <a:pt x="108" y="64"/>
                    <a:pt x="110" y="64"/>
                    <a:pt x="112" y="64"/>
                  </a:cubicBezTo>
                  <a:cubicBezTo>
                    <a:pt x="112" y="62"/>
                    <a:pt x="110" y="61"/>
                    <a:pt x="109" y="59"/>
                  </a:cubicBezTo>
                  <a:cubicBezTo>
                    <a:pt x="109" y="58"/>
                    <a:pt x="110" y="55"/>
                    <a:pt x="107" y="55"/>
                  </a:cubicBezTo>
                  <a:cubicBezTo>
                    <a:pt x="106" y="55"/>
                    <a:pt x="109" y="53"/>
                    <a:pt x="108" y="52"/>
                  </a:cubicBezTo>
                  <a:cubicBezTo>
                    <a:pt x="108" y="49"/>
                    <a:pt x="109" y="48"/>
                    <a:pt x="110" y="46"/>
                  </a:cubicBezTo>
                  <a:cubicBezTo>
                    <a:pt x="110" y="44"/>
                    <a:pt x="112" y="44"/>
                    <a:pt x="112" y="42"/>
                  </a:cubicBezTo>
                  <a:cubicBezTo>
                    <a:pt x="112" y="41"/>
                    <a:pt x="113" y="40"/>
                    <a:pt x="114" y="40"/>
                  </a:cubicBezTo>
                  <a:cubicBezTo>
                    <a:pt x="117" y="40"/>
                    <a:pt x="117" y="40"/>
                    <a:pt x="117" y="38"/>
                  </a:cubicBezTo>
                  <a:cubicBezTo>
                    <a:pt x="117" y="32"/>
                    <a:pt x="117" y="27"/>
                    <a:pt x="117" y="21"/>
                  </a:cubicBezTo>
                  <a:cubicBezTo>
                    <a:pt x="117" y="19"/>
                    <a:pt x="113" y="18"/>
                    <a:pt x="111" y="17"/>
                  </a:cubicBezTo>
                  <a:cubicBezTo>
                    <a:pt x="101" y="12"/>
                    <a:pt x="91" y="6"/>
                    <a:pt x="81" y="1"/>
                  </a:cubicBezTo>
                  <a:cubicBezTo>
                    <a:pt x="80" y="1"/>
                    <a:pt x="80" y="0"/>
                    <a:pt x="79" y="0"/>
                  </a:cubicBezTo>
                  <a:cubicBezTo>
                    <a:pt x="78" y="1"/>
                    <a:pt x="76" y="2"/>
                    <a:pt x="75" y="2"/>
                  </a:cubicBezTo>
                  <a:cubicBezTo>
                    <a:pt x="74" y="3"/>
                    <a:pt x="72" y="5"/>
                    <a:pt x="71" y="5"/>
                  </a:cubicBezTo>
                  <a:cubicBezTo>
                    <a:pt x="70" y="5"/>
                    <a:pt x="69" y="3"/>
                    <a:pt x="67" y="2"/>
                  </a:cubicBezTo>
                  <a:cubicBezTo>
                    <a:pt x="66" y="1"/>
                    <a:pt x="65" y="1"/>
                    <a:pt x="64" y="1"/>
                  </a:cubicBezTo>
                  <a:cubicBezTo>
                    <a:pt x="62" y="0"/>
                    <a:pt x="61" y="0"/>
                    <a:pt x="59" y="1"/>
                  </a:cubicBezTo>
                  <a:cubicBezTo>
                    <a:pt x="52" y="5"/>
                    <a:pt x="45" y="10"/>
                    <a:pt x="38" y="14"/>
                  </a:cubicBezTo>
                  <a:cubicBezTo>
                    <a:pt x="35" y="16"/>
                    <a:pt x="32" y="18"/>
                    <a:pt x="29" y="21"/>
                  </a:cubicBezTo>
                  <a:cubicBezTo>
                    <a:pt x="28" y="22"/>
                    <a:pt x="27" y="22"/>
                    <a:pt x="26" y="22"/>
                  </a:cubicBezTo>
                  <a:cubicBezTo>
                    <a:pt x="23" y="22"/>
                    <a:pt x="22" y="22"/>
                    <a:pt x="22" y="25"/>
                  </a:cubicBezTo>
                  <a:cubicBezTo>
                    <a:pt x="22" y="28"/>
                    <a:pt x="22" y="31"/>
                    <a:pt x="22" y="34"/>
                  </a:cubicBezTo>
                  <a:cubicBezTo>
                    <a:pt x="22" y="37"/>
                    <a:pt x="21" y="40"/>
                    <a:pt x="19" y="42"/>
                  </a:cubicBezTo>
                  <a:cubicBezTo>
                    <a:pt x="18" y="43"/>
                    <a:pt x="15" y="43"/>
                    <a:pt x="14" y="43"/>
                  </a:cubicBezTo>
                  <a:cubicBezTo>
                    <a:pt x="12" y="43"/>
                    <a:pt x="10" y="43"/>
                    <a:pt x="8" y="43"/>
                  </a:cubicBezTo>
                  <a:cubicBezTo>
                    <a:pt x="6" y="43"/>
                    <a:pt x="4" y="44"/>
                    <a:pt x="2" y="44"/>
                  </a:cubicBezTo>
                  <a:cubicBezTo>
                    <a:pt x="0" y="44"/>
                    <a:pt x="5" y="51"/>
                    <a:pt x="5" y="51"/>
                  </a:cubicBezTo>
                  <a:cubicBezTo>
                    <a:pt x="6" y="54"/>
                    <a:pt x="7" y="56"/>
                    <a:pt x="10" y="57"/>
                  </a:cubicBezTo>
                  <a:cubicBezTo>
                    <a:pt x="10" y="57"/>
                    <a:pt x="11" y="56"/>
                    <a:pt x="11" y="56"/>
                  </a:cubicBezTo>
                  <a:cubicBezTo>
                    <a:pt x="12" y="57"/>
                    <a:pt x="12" y="60"/>
                    <a:pt x="14" y="58"/>
                  </a:cubicBezTo>
                  <a:cubicBezTo>
                    <a:pt x="16" y="56"/>
                    <a:pt x="18" y="61"/>
                    <a:pt x="19" y="62"/>
                  </a:cubicBezTo>
                  <a:cubicBezTo>
                    <a:pt x="19" y="61"/>
                    <a:pt x="20" y="59"/>
                    <a:pt x="20" y="58"/>
                  </a:cubicBezTo>
                  <a:cubicBezTo>
                    <a:pt x="20" y="57"/>
                    <a:pt x="21" y="56"/>
                    <a:pt x="21" y="55"/>
                  </a:cubicBezTo>
                  <a:cubicBezTo>
                    <a:pt x="22" y="52"/>
                    <a:pt x="22" y="52"/>
                    <a:pt x="25" y="51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9" y="49"/>
                    <a:pt x="30" y="51"/>
                    <a:pt x="31" y="51"/>
                  </a:cubicBezTo>
                  <a:cubicBezTo>
                    <a:pt x="33" y="51"/>
                    <a:pt x="34" y="52"/>
                    <a:pt x="35" y="53"/>
                  </a:cubicBezTo>
                  <a:cubicBezTo>
                    <a:pt x="36" y="54"/>
                    <a:pt x="37" y="54"/>
                    <a:pt x="39" y="54"/>
                  </a:cubicBezTo>
                  <a:cubicBezTo>
                    <a:pt x="42" y="52"/>
                    <a:pt x="43" y="55"/>
                    <a:pt x="46" y="55"/>
                  </a:cubicBezTo>
                  <a:cubicBezTo>
                    <a:pt x="49" y="55"/>
                    <a:pt x="52" y="53"/>
                    <a:pt x="55" y="53"/>
                  </a:cubicBezTo>
                  <a:cubicBezTo>
                    <a:pt x="57" y="53"/>
                    <a:pt x="61" y="54"/>
                    <a:pt x="64" y="53"/>
                  </a:cubicBezTo>
                  <a:cubicBezTo>
                    <a:pt x="65" y="53"/>
                    <a:pt x="66" y="52"/>
                    <a:pt x="67" y="51"/>
                  </a:cubicBezTo>
                  <a:cubicBezTo>
                    <a:pt x="69" y="50"/>
                    <a:pt x="68" y="49"/>
                    <a:pt x="68" y="47"/>
                  </a:cubicBezTo>
                  <a:cubicBezTo>
                    <a:pt x="68" y="42"/>
                    <a:pt x="73" y="39"/>
                    <a:pt x="77" y="35"/>
                  </a:cubicBezTo>
                  <a:cubicBezTo>
                    <a:pt x="78" y="34"/>
                    <a:pt x="77" y="32"/>
                    <a:pt x="77" y="31"/>
                  </a:cubicBezTo>
                  <a:cubicBezTo>
                    <a:pt x="77" y="28"/>
                    <a:pt x="77" y="26"/>
                    <a:pt x="77" y="23"/>
                  </a:cubicBezTo>
                  <a:cubicBezTo>
                    <a:pt x="78" y="21"/>
                    <a:pt x="79" y="18"/>
                    <a:pt x="79" y="16"/>
                  </a:cubicBezTo>
                  <a:cubicBezTo>
                    <a:pt x="78" y="14"/>
                    <a:pt x="77" y="12"/>
                    <a:pt x="76" y="11"/>
                  </a:cubicBezTo>
                  <a:cubicBezTo>
                    <a:pt x="74" y="8"/>
                    <a:pt x="75" y="5"/>
                    <a:pt x="75" y="2"/>
                  </a:cubicBezTo>
                  <a:cubicBezTo>
                    <a:pt x="75" y="5"/>
                    <a:pt x="75" y="7"/>
                    <a:pt x="75" y="9"/>
                  </a:cubicBezTo>
                  <a:cubicBezTo>
                    <a:pt x="75" y="11"/>
                    <a:pt x="78" y="14"/>
                    <a:pt x="78" y="16"/>
                  </a:cubicBezTo>
                  <a:cubicBezTo>
                    <a:pt x="79" y="19"/>
                    <a:pt x="77" y="23"/>
                    <a:pt x="77" y="26"/>
                  </a:cubicBezTo>
                  <a:cubicBezTo>
                    <a:pt x="77" y="28"/>
                    <a:pt x="78" y="32"/>
                    <a:pt x="77" y="35"/>
                  </a:cubicBezTo>
                  <a:cubicBezTo>
                    <a:pt x="76" y="37"/>
                    <a:pt x="72" y="39"/>
                    <a:pt x="71" y="41"/>
                  </a:cubicBezTo>
                  <a:cubicBezTo>
                    <a:pt x="69" y="42"/>
                    <a:pt x="68" y="44"/>
                    <a:pt x="68" y="46"/>
                  </a:cubicBezTo>
                  <a:cubicBezTo>
                    <a:pt x="67" y="49"/>
                    <a:pt x="69" y="50"/>
                    <a:pt x="70" y="53"/>
                  </a:cubicBezTo>
                  <a:cubicBezTo>
                    <a:pt x="70" y="54"/>
                    <a:pt x="71" y="54"/>
                    <a:pt x="72" y="55"/>
                  </a:cubicBezTo>
                  <a:cubicBezTo>
                    <a:pt x="74" y="56"/>
                    <a:pt x="75" y="57"/>
                    <a:pt x="75" y="59"/>
                  </a:cubicBezTo>
                  <a:cubicBezTo>
                    <a:pt x="75" y="61"/>
                    <a:pt x="75" y="63"/>
                    <a:pt x="75" y="65"/>
                  </a:cubicBezTo>
                  <a:cubicBezTo>
                    <a:pt x="75" y="66"/>
                    <a:pt x="76" y="68"/>
                    <a:pt x="77" y="70"/>
                  </a:cubicBezTo>
                  <a:cubicBezTo>
                    <a:pt x="74" y="70"/>
                    <a:pt x="67" y="70"/>
                    <a:pt x="72" y="74"/>
                  </a:cubicBezTo>
                  <a:cubicBezTo>
                    <a:pt x="74" y="75"/>
                    <a:pt x="75" y="76"/>
                    <a:pt x="76" y="78"/>
                  </a:cubicBezTo>
                  <a:cubicBezTo>
                    <a:pt x="76" y="79"/>
                    <a:pt x="77" y="80"/>
                    <a:pt x="77" y="81"/>
                  </a:cubicBezTo>
                  <a:cubicBezTo>
                    <a:pt x="77" y="82"/>
                    <a:pt x="80" y="81"/>
                    <a:pt x="80" y="81"/>
                  </a:cubicBezTo>
                  <a:cubicBezTo>
                    <a:pt x="82" y="80"/>
                    <a:pt x="80" y="81"/>
                    <a:pt x="80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7" name="Freeform 744">
              <a:extLst>
                <a:ext uri="{FF2B5EF4-FFF2-40B4-BE49-F238E27FC236}">
                  <a16:creationId xmlns:a16="http://schemas.microsoft.com/office/drawing/2014/main" id="{B73C31DA-4A28-0E43-8524-C9AD79059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3696" y="6793318"/>
              <a:ext cx="657081" cy="856907"/>
            </a:xfrm>
            <a:custGeom>
              <a:avLst/>
              <a:gdLst>
                <a:gd name="T0" fmla="*/ 6 w 82"/>
                <a:gd name="T1" fmla="*/ 39 h 101"/>
                <a:gd name="T2" fmla="*/ 6 w 82"/>
                <a:gd name="T3" fmla="*/ 41 h 101"/>
                <a:gd name="T4" fmla="*/ 4 w 82"/>
                <a:gd name="T5" fmla="*/ 43 h 101"/>
                <a:gd name="T6" fmla="*/ 2 w 82"/>
                <a:gd name="T7" fmla="*/ 49 h 101"/>
                <a:gd name="T8" fmla="*/ 2 w 82"/>
                <a:gd name="T9" fmla="*/ 51 h 101"/>
                <a:gd name="T10" fmla="*/ 1 w 82"/>
                <a:gd name="T11" fmla="*/ 53 h 101"/>
                <a:gd name="T12" fmla="*/ 4 w 82"/>
                <a:gd name="T13" fmla="*/ 58 h 101"/>
                <a:gd name="T14" fmla="*/ 6 w 82"/>
                <a:gd name="T15" fmla="*/ 60 h 101"/>
                <a:gd name="T16" fmla="*/ 6 w 82"/>
                <a:gd name="T17" fmla="*/ 63 h 101"/>
                <a:gd name="T18" fmla="*/ 9 w 82"/>
                <a:gd name="T19" fmla="*/ 68 h 101"/>
                <a:gd name="T20" fmla="*/ 9 w 82"/>
                <a:gd name="T21" fmla="*/ 74 h 101"/>
                <a:gd name="T22" fmla="*/ 15 w 82"/>
                <a:gd name="T23" fmla="*/ 76 h 101"/>
                <a:gd name="T24" fmla="*/ 18 w 82"/>
                <a:gd name="T25" fmla="*/ 81 h 101"/>
                <a:gd name="T26" fmla="*/ 22 w 82"/>
                <a:gd name="T27" fmla="*/ 84 h 101"/>
                <a:gd name="T28" fmla="*/ 26 w 82"/>
                <a:gd name="T29" fmla="*/ 88 h 101"/>
                <a:gd name="T30" fmla="*/ 26 w 82"/>
                <a:gd name="T31" fmla="*/ 91 h 101"/>
                <a:gd name="T32" fmla="*/ 28 w 82"/>
                <a:gd name="T33" fmla="*/ 92 h 101"/>
                <a:gd name="T34" fmla="*/ 32 w 82"/>
                <a:gd name="T35" fmla="*/ 96 h 101"/>
                <a:gd name="T36" fmla="*/ 35 w 82"/>
                <a:gd name="T37" fmla="*/ 95 h 101"/>
                <a:gd name="T38" fmla="*/ 39 w 82"/>
                <a:gd name="T39" fmla="*/ 94 h 101"/>
                <a:gd name="T40" fmla="*/ 44 w 82"/>
                <a:gd name="T41" fmla="*/ 100 h 101"/>
                <a:gd name="T42" fmla="*/ 51 w 82"/>
                <a:gd name="T43" fmla="*/ 100 h 101"/>
                <a:gd name="T44" fmla="*/ 55 w 82"/>
                <a:gd name="T45" fmla="*/ 98 h 101"/>
                <a:gd name="T46" fmla="*/ 59 w 82"/>
                <a:gd name="T47" fmla="*/ 97 h 101"/>
                <a:gd name="T48" fmla="*/ 69 w 82"/>
                <a:gd name="T49" fmla="*/ 94 h 101"/>
                <a:gd name="T50" fmla="*/ 69 w 82"/>
                <a:gd name="T51" fmla="*/ 91 h 101"/>
                <a:gd name="T52" fmla="*/ 66 w 82"/>
                <a:gd name="T53" fmla="*/ 90 h 101"/>
                <a:gd name="T54" fmla="*/ 61 w 82"/>
                <a:gd name="T55" fmla="*/ 83 h 101"/>
                <a:gd name="T56" fmla="*/ 59 w 82"/>
                <a:gd name="T57" fmla="*/ 80 h 101"/>
                <a:gd name="T58" fmla="*/ 56 w 82"/>
                <a:gd name="T59" fmla="*/ 78 h 101"/>
                <a:gd name="T60" fmla="*/ 59 w 82"/>
                <a:gd name="T61" fmla="*/ 75 h 101"/>
                <a:gd name="T62" fmla="*/ 61 w 82"/>
                <a:gd name="T63" fmla="*/ 67 h 101"/>
                <a:gd name="T64" fmla="*/ 62 w 82"/>
                <a:gd name="T65" fmla="*/ 64 h 101"/>
                <a:gd name="T66" fmla="*/ 65 w 82"/>
                <a:gd name="T67" fmla="*/ 62 h 101"/>
                <a:gd name="T68" fmla="*/ 65 w 82"/>
                <a:gd name="T69" fmla="*/ 58 h 101"/>
                <a:gd name="T70" fmla="*/ 67 w 82"/>
                <a:gd name="T71" fmla="*/ 55 h 101"/>
                <a:gd name="T72" fmla="*/ 71 w 82"/>
                <a:gd name="T73" fmla="*/ 52 h 101"/>
                <a:gd name="T74" fmla="*/ 72 w 82"/>
                <a:gd name="T75" fmla="*/ 45 h 101"/>
                <a:gd name="T76" fmla="*/ 72 w 82"/>
                <a:gd name="T77" fmla="*/ 42 h 101"/>
                <a:gd name="T78" fmla="*/ 74 w 82"/>
                <a:gd name="T79" fmla="*/ 37 h 101"/>
                <a:gd name="T80" fmla="*/ 79 w 82"/>
                <a:gd name="T81" fmla="*/ 29 h 101"/>
                <a:gd name="T82" fmla="*/ 82 w 82"/>
                <a:gd name="T83" fmla="*/ 27 h 101"/>
                <a:gd name="T84" fmla="*/ 79 w 82"/>
                <a:gd name="T85" fmla="*/ 23 h 101"/>
                <a:gd name="T86" fmla="*/ 76 w 82"/>
                <a:gd name="T87" fmla="*/ 17 h 101"/>
                <a:gd name="T88" fmla="*/ 76 w 82"/>
                <a:gd name="T89" fmla="*/ 11 h 101"/>
                <a:gd name="T90" fmla="*/ 75 w 82"/>
                <a:gd name="T91" fmla="*/ 9 h 101"/>
                <a:gd name="T92" fmla="*/ 74 w 82"/>
                <a:gd name="T93" fmla="*/ 5 h 101"/>
                <a:gd name="T94" fmla="*/ 68 w 82"/>
                <a:gd name="T95" fmla="*/ 0 h 101"/>
                <a:gd name="T96" fmla="*/ 64 w 82"/>
                <a:gd name="T97" fmla="*/ 2 h 101"/>
                <a:gd name="T98" fmla="*/ 60 w 82"/>
                <a:gd name="T99" fmla="*/ 5 h 101"/>
                <a:gd name="T100" fmla="*/ 56 w 82"/>
                <a:gd name="T101" fmla="*/ 5 h 101"/>
                <a:gd name="T102" fmla="*/ 46 w 82"/>
                <a:gd name="T103" fmla="*/ 5 h 101"/>
                <a:gd name="T104" fmla="*/ 17 w 82"/>
                <a:gd name="T105" fmla="*/ 5 h 101"/>
                <a:gd name="T106" fmla="*/ 16 w 82"/>
                <a:gd name="T107" fmla="*/ 14 h 101"/>
                <a:gd name="T108" fmla="*/ 13 w 82"/>
                <a:gd name="T109" fmla="*/ 16 h 101"/>
                <a:gd name="T110" fmla="*/ 11 w 82"/>
                <a:gd name="T111" fmla="*/ 18 h 101"/>
                <a:gd name="T112" fmla="*/ 11 w 82"/>
                <a:gd name="T113" fmla="*/ 32 h 101"/>
                <a:gd name="T114" fmla="*/ 11 w 82"/>
                <a:gd name="T115" fmla="*/ 37 h 101"/>
                <a:gd name="T116" fmla="*/ 6 w 82"/>
                <a:gd name="T117" fmla="*/ 3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" h="101">
                  <a:moveTo>
                    <a:pt x="6" y="39"/>
                  </a:moveTo>
                  <a:cubicBezTo>
                    <a:pt x="6" y="39"/>
                    <a:pt x="6" y="40"/>
                    <a:pt x="6" y="41"/>
                  </a:cubicBezTo>
                  <a:cubicBezTo>
                    <a:pt x="5" y="42"/>
                    <a:pt x="4" y="42"/>
                    <a:pt x="4" y="43"/>
                  </a:cubicBezTo>
                  <a:cubicBezTo>
                    <a:pt x="4" y="45"/>
                    <a:pt x="2" y="47"/>
                    <a:pt x="2" y="49"/>
                  </a:cubicBezTo>
                  <a:cubicBezTo>
                    <a:pt x="2" y="50"/>
                    <a:pt x="3" y="51"/>
                    <a:pt x="2" y="51"/>
                  </a:cubicBezTo>
                  <a:cubicBezTo>
                    <a:pt x="2" y="52"/>
                    <a:pt x="0" y="53"/>
                    <a:pt x="1" y="53"/>
                  </a:cubicBezTo>
                  <a:cubicBezTo>
                    <a:pt x="4" y="53"/>
                    <a:pt x="3" y="57"/>
                    <a:pt x="4" y="58"/>
                  </a:cubicBezTo>
                  <a:cubicBezTo>
                    <a:pt x="4" y="59"/>
                    <a:pt x="5" y="59"/>
                    <a:pt x="6" y="60"/>
                  </a:cubicBezTo>
                  <a:cubicBezTo>
                    <a:pt x="6" y="61"/>
                    <a:pt x="6" y="62"/>
                    <a:pt x="6" y="63"/>
                  </a:cubicBezTo>
                  <a:cubicBezTo>
                    <a:pt x="7" y="65"/>
                    <a:pt x="9" y="66"/>
                    <a:pt x="9" y="68"/>
                  </a:cubicBezTo>
                  <a:cubicBezTo>
                    <a:pt x="9" y="69"/>
                    <a:pt x="8" y="74"/>
                    <a:pt x="9" y="74"/>
                  </a:cubicBezTo>
                  <a:cubicBezTo>
                    <a:pt x="12" y="74"/>
                    <a:pt x="13" y="75"/>
                    <a:pt x="15" y="76"/>
                  </a:cubicBezTo>
                  <a:cubicBezTo>
                    <a:pt x="17" y="77"/>
                    <a:pt x="16" y="80"/>
                    <a:pt x="18" y="81"/>
                  </a:cubicBezTo>
                  <a:cubicBezTo>
                    <a:pt x="19" y="82"/>
                    <a:pt x="22" y="82"/>
                    <a:pt x="22" y="84"/>
                  </a:cubicBezTo>
                  <a:cubicBezTo>
                    <a:pt x="22" y="86"/>
                    <a:pt x="25" y="87"/>
                    <a:pt x="26" y="88"/>
                  </a:cubicBezTo>
                  <a:cubicBezTo>
                    <a:pt x="26" y="89"/>
                    <a:pt x="26" y="90"/>
                    <a:pt x="26" y="91"/>
                  </a:cubicBezTo>
                  <a:cubicBezTo>
                    <a:pt x="27" y="91"/>
                    <a:pt x="28" y="92"/>
                    <a:pt x="28" y="92"/>
                  </a:cubicBezTo>
                  <a:cubicBezTo>
                    <a:pt x="29" y="93"/>
                    <a:pt x="30" y="95"/>
                    <a:pt x="32" y="96"/>
                  </a:cubicBezTo>
                  <a:cubicBezTo>
                    <a:pt x="33" y="97"/>
                    <a:pt x="33" y="93"/>
                    <a:pt x="35" y="95"/>
                  </a:cubicBezTo>
                  <a:cubicBezTo>
                    <a:pt x="37" y="96"/>
                    <a:pt x="37" y="94"/>
                    <a:pt x="39" y="94"/>
                  </a:cubicBezTo>
                  <a:cubicBezTo>
                    <a:pt x="41" y="95"/>
                    <a:pt x="42" y="98"/>
                    <a:pt x="44" y="100"/>
                  </a:cubicBezTo>
                  <a:cubicBezTo>
                    <a:pt x="46" y="95"/>
                    <a:pt x="49" y="101"/>
                    <a:pt x="51" y="100"/>
                  </a:cubicBezTo>
                  <a:cubicBezTo>
                    <a:pt x="52" y="99"/>
                    <a:pt x="53" y="98"/>
                    <a:pt x="55" y="98"/>
                  </a:cubicBezTo>
                  <a:cubicBezTo>
                    <a:pt x="56" y="98"/>
                    <a:pt x="58" y="98"/>
                    <a:pt x="59" y="97"/>
                  </a:cubicBezTo>
                  <a:cubicBezTo>
                    <a:pt x="61" y="93"/>
                    <a:pt x="65" y="91"/>
                    <a:pt x="69" y="94"/>
                  </a:cubicBezTo>
                  <a:cubicBezTo>
                    <a:pt x="69" y="93"/>
                    <a:pt x="69" y="92"/>
                    <a:pt x="69" y="91"/>
                  </a:cubicBezTo>
                  <a:cubicBezTo>
                    <a:pt x="69" y="90"/>
                    <a:pt x="66" y="90"/>
                    <a:pt x="66" y="90"/>
                  </a:cubicBezTo>
                  <a:cubicBezTo>
                    <a:pt x="64" y="88"/>
                    <a:pt x="63" y="85"/>
                    <a:pt x="61" y="83"/>
                  </a:cubicBezTo>
                  <a:cubicBezTo>
                    <a:pt x="60" y="82"/>
                    <a:pt x="60" y="81"/>
                    <a:pt x="59" y="80"/>
                  </a:cubicBezTo>
                  <a:cubicBezTo>
                    <a:pt x="58" y="79"/>
                    <a:pt x="57" y="79"/>
                    <a:pt x="56" y="78"/>
                  </a:cubicBezTo>
                  <a:cubicBezTo>
                    <a:pt x="53" y="75"/>
                    <a:pt x="59" y="75"/>
                    <a:pt x="59" y="75"/>
                  </a:cubicBezTo>
                  <a:cubicBezTo>
                    <a:pt x="61" y="74"/>
                    <a:pt x="60" y="69"/>
                    <a:pt x="61" y="67"/>
                  </a:cubicBezTo>
                  <a:cubicBezTo>
                    <a:pt x="61" y="66"/>
                    <a:pt x="61" y="64"/>
                    <a:pt x="62" y="64"/>
                  </a:cubicBezTo>
                  <a:cubicBezTo>
                    <a:pt x="63" y="63"/>
                    <a:pt x="65" y="63"/>
                    <a:pt x="65" y="62"/>
                  </a:cubicBezTo>
                  <a:cubicBezTo>
                    <a:pt x="65" y="61"/>
                    <a:pt x="65" y="60"/>
                    <a:pt x="65" y="58"/>
                  </a:cubicBezTo>
                  <a:cubicBezTo>
                    <a:pt x="65" y="57"/>
                    <a:pt x="66" y="56"/>
                    <a:pt x="67" y="55"/>
                  </a:cubicBezTo>
                  <a:cubicBezTo>
                    <a:pt x="68" y="53"/>
                    <a:pt x="70" y="54"/>
                    <a:pt x="71" y="52"/>
                  </a:cubicBezTo>
                  <a:cubicBezTo>
                    <a:pt x="71" y="50"/>
                    <a:pt x="72" y="48"/>
                    <a:pt x="72" y="45"/>
                  </a:cubicBezTo>
                  <a:cubicBezTo>
                    <a:pt x="72" y="44"/>
                    <a:pt x="72" y="43"/>
                    <a:pt x="72" y="42"/>
                  </a:cubicBezTo>
                  <a:cubicBezTo>
                    <a:pt x="72" y="40"/>
                    <a:pt x="74" y="38"/>
                    <a:pt x="74" y="37"/>
                  </a:cubicBezTo>
                  <a:cubicBezTo>
                    <a:pt x="74" y="33"/>
                    <a:pt x="75" y="30"/>
                    <a:pt x="79" y="29"/>
                  </a:cubicBezTo>
                  <a:cubicBezTo>
                    <a:pt x="80" y="29"/>
                    <a:pt x="81" y="29"/>
                    <a:pt x="82" y="27"/>
                  </a:cubicBezTo>
                  <a:cubicBezTo>
                    <a:pt x="82" y="26"/>
                    <a:pt x="80" y="24"/>
                    <a:pt x="79" y="23"/>
                  </a:cubicBezTo>
                  <a:cubicBezTo>
                    <a:pt x="77" y="21"/>
                    <a:pt x="76" y="19"/>
                    <a:pt x="76" y="17"/>
                  </a:cubicBezTo>
                  <a:cubicBezTo>
                    <a:pt x="76" y="16"/>
                    <a:pt x="75" y="11"/>
                    <a:pt x="76" y="11"/>
                  </a:cubicBezTo>
                  <a:cubicBezTo>
                    <a:pt x="77" y="10"/>
                    <a:pt x="76" y="10"/>
                    <a:pt x="75" y="9"/>
                  </a:cubicBezTo>
                  <a:cubicBezTo>
                    <a:pt x="74" y="8"/>
                    <a:pt x="74" y="7"/>
                    <a:pt x="74" y="5"/>
                  </a:cubicBezTo>
                  <a:cubicBezTo>
                    <a:pt x="72" y="3"/>
                    <a:pt x="69" y="2"/>
                    <a:pt x="68" y="0"/>
                  </a:cubicBezTo>
                  <a:cubicBezTo>
                    <a:pt x="67" y="0"/>
                    <a:pt x="65" y="1"/>
                    <a:pt x="64" y="2"/>
                  </a:cubicBezTo>
                  <a:cubicBezTo>
                    <a:pt x="63" y="5"/>
                    <a:pt x="61" y="3"/>
                    <a:pt x="60" y="5"/>
                  </a:cubicBezTo>
                  <a:cubicBezTo>
                    <a:pt x="59" y="9"/>
                    <a:pt x="58" y="5"/>
                    <a:pt x="56" y="5"/>
                  </a:cubicBezTo>
                  <a:cubicBezTo>
                    <a:pt x="52" y="5"/>
                    <a:pt x="49" y="5"/>
                    <a:pt x="46" y="5"/>
                  </a:cubicBezTo>
                  <a:cubicBezTo>
                    <a:pt x="37" y="5"/>
                    <a:pt x="27" y="5"/>
                    <a:pt x="17" y="5"/>
                  </a:cubicBezTo>
                  <a:cubicBezTo>
                    <a:pt x="15" y="5"/>
                    <a:pt x="16" y="12"/>
                    <a:pt x="16" y="14"/>
                  </a:cubicBezTo>
                  <a:cubicBezTo>
                    <a:pt x="16" y="16"/>
                    <a:pt x="15" y="16"/>
                    <a:pt x="13" y="16"/>
                  </a:cubicBezTo>
                  <a:cubicBezTo>
                    <a:pt x="10" y="16"/>
                    <a:pt x="11" y="16"/>
                    <a:pt x="11" y="18"/>
                  </a:cubicBezTo>
                  <a:cubicBezTo>
                    <a:pt x="11" y="23"/>
                    <a:pt x="11" y="27"/>
                    <a:pt x="11" y="32"/>
                  </a:cubicBezTo>
                  <a:cubicBezTo>
                    <a:pt x="11" y="34"/>
                    <a:pt x="11" y="36"/>
                    <a:pt x="11" y="37"/>
                  </a:cubicBezTo>
                  <a:cubicBezTo>
                    <a:pt x="11" y="39"/>
                    <a:pt x="7" y="38"/>
                    <a:pt x="6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8" name="Freeform 745">
              <a:extLst>
                <a:ext uri="{FF2B5EF4-FFF2-40B4-BE49-F238E27FC236}">
                  <a16:creationId xmlns:a16="http://schemas.microsoft.com/office/drawing/2014/main" id="{85AEF08E-9E08-A741-B768-BDAC5AA0C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8987" y="7012593"/>
              <a:ext cx="256290" cy="245244"/>
            </a:xfrm>
            <a:custGeom>
              <a:avLst/>
              <a:gdLst>
                <a:gd name="T0" fmla="*/ 3 w 32"/>
                <a:gd name="T1" fmla="*/ 19 h 29"/>
                <a:gd name="T2" fmla="*/ 7 w 32"/>
                <a:gd name="T3" fmla="*/ 20 h 29"/>
                <a:gd name="T4" fmla="*/ 7 w 32"/>
                <a:gd name="T5" fmla="*/ 17 h 29"/>
                <a:gd name="T6" fmla="*/ 10 w 32"/>
                <a:gd name="T7" fmla="*/ 19 h 29"/>
                <a:gd name="T8" fmla="*/ 12 w 32"/>
                <a:gd name="T9" fmla="*/ 18 h 29"/>
                <a:gd name="T10" fmla="*/ 14 w 32"/>
                <a:gd name="T11" fmla="*/ 18 h 29"/>
                <a:gd name="T12" fmla="*/ 29 w 32"/>
                <a:gd name="T13" fmla="*/ 29 h 29"/>
                <a:gd name="T14" fmla="*/ 32 w 32"/>
                <a:gd name="T15" fmla="*/ 27 h 29"/>
                <a:gd name="T16" fmla="*/ 24 w 32"/>
                <a:gd name="T17" fmla="*/ 19 h 29"/>
                <a:gd name="T18" fmla="*/ 19 w 32"/>
                <a:gd name="T19" fmla="*/ 16 h 29"/>
                <a:gd name="T20" fmla="*/ 17 w 32"/>
                <a:gd name="T21" fmla="*/ 14 h 29"/>
                <a:gd name="T22" fmla="*/ 17 w 32"/>
                <a:gd name="T23" fmla="*/ 16 h 29"/>
                <a:gd name="T24" fmla="*/ 16 w 32"/>
                <a:gd name="T25" fmla="*/ 14 h 29"/>
                <a:gd name="T26" fmla="*/ 14 w 32"/>
                <a:gd name="T27" fmla="*/ 9 h 29"/>
                <a:gd name="T28" fmla="*/ 10 w 32"/>
                <a:gd name="T29" fmla="*/ 0 h 29"/>
                <a:gd name="T30" fmla="*/ 2 w 32"/>
                <a:gd name="T31" fmla="*/ 7 h 29"/>
                <a:gd name="T32" fmla="*/ 1 w 32"/>
                <a:gd name="T33" fmla="*/ 13 h 29"/>
                <a:gd name="T34" fmla="*/ 0 w 32"/>
                <a:gd name="T35" fmla="*/ 20 h 29"/>
                <a:gd name="T36" fmla="*/ 3 w 32"/>
                <a:gd name="T3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29">
                  <a:moveTo>
                    <a:pt x="3" y="19"/>
                  </a:moveTo>
                  <a:cubicBezTo>
                    <a:pt x="4" y="19"/>
                    <a:pt x="6" y="21"/>
                    <a:pt x="7" y="20"/>
                  </a:cubicBezTo>
                  <a:cubicBezTo>
                    <a:pt x="7" y="19"/>
                    <a:pt x="6" y="17"/>
                    <a:pt x="7" y="17"/>
                  </a:cubicBezTo>
                  <a:cubicBezTo>
                    <a:pt x="9" y="17"/>
                    <a:pt x="9" y="19"/>
                    <a:pt x="10" y="19"/>
                  </a:cubicBezTo>
                  <a:cubicBezTo>
                    <a:pt x="11" y="19"/>
                    <a:pt x="12" y="18"/>
                    <a:pt x="12" y="18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22" y="18"/>
                    <a:pt x="25" y="24"/>
                    <a:pt x="29" y="29"/>
                  </a:cubicBezTo>
                  <a:cubicBezTo>
                    <a:pt x="30" y="29"/>
                    <a:pt x="31" y="28"/>
                    <a:pt x="32" y="27"/>
                  </a:cubicBezTo>
                  <a:cubicBezTo>
                    <a:pt x="29" y="25"/>
                    <a:pt x="26" y="22"/>
                    <a:pt x="24" y="19"/>
                  </a:cubicBezTo>
                  <a:cubicBezTo>
                    <a:pt x="23" y="17"/>
                    <a:pt x="21" y="17"/>
                    <a:pt x="19" y="16"/>
                  </a:cubicBezTo>
                  <a:cubicBezTo>
                    <a:pt x="18" y="16"/>
                    <a:pt x="18" y="14"/>
                    <a:pt x="17" y="14"/>
                  </a:cubicBezTo>
                  <a:cubicBezTo>
                    <a:pt x="16" y="14"/>
                    <a:pt x="17" y="15"/>
                    <a:pt x="17" y="16"/>
                  </a:cubicBezTo>
                  <a:cubicBezTo>
                    <a:pt x="17" y="16"/>
                    <a:pt x="16" y="14"/>
                    <a:pt x="16" y="14"/>
                  </a:cubicBezTo>
                  <a:cubicBezTo>
                    <a:pt x="15" y="12"/>
                    <a:pt x="14" y="11"/>
                    <a:pt x="14" y="9"/>
                  </a:cubicBezTo>
                  <a:cubicBezTo>
                    <a:pt x="13" y="6"/>
                    <a:pt x="13" y="3"/>
                    <a:pt x="10" y="0"/>
                  </a:cubicBezTo>
                  <a:cubicBezTo>
                    <a:pt x="9" y="4"/>
                    <a:pt x="4" y="4"/>
                    <a:pt x="2" y="7"/>
                  </a:cubicBezTo>
                  <a:cubicBezTo>
                    <a:pt x="1" y="9"/>
                    <a:pt x="2" y="11"/>
                    <a:pt x="1" y="13"/>
                  </a:cubicBezTo>
                  <a:cubicBezTo>
                    <a:pt x="0" y="15"/>
                    <a:pt x="0" y="17"/>
                    <a:pt x="0" y="20"/>
                  </a:cubicBezTo>
                  <a:cubicBezTo>
                    <a:pt x="1" y="19"/>
                    <a:pt x="2" y="19"/>
                    <a:pt x="3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9" name="Freeform 746">
              <a:extLst>
                <a:ext uri="{FF2B5EF4-FFF2-40B4-BE49-F238E27FC236}">
                  <a16:creationId xmlns:a16="http://schemas.microsoft.com/office/drawing/2014/main" id="{F6A8E3AE-7974-034F-A173-3CCCB42DE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387" y="7130889"/>
              <a:ext cx="591646" cy="519338"/>
            </a:xfrm>
            <a:custGeom>
              <a:avLst/>
              <a:gdLst>
                <a:gd name="T0" fmla="*/ 70 w 74"/>
                <a:gd name="T1" fmla="*/ 38 h 61"/>
                <a:gd name="T2" fmla="*/ 57 w 74"/>
                <a:gd name="T3" fmla="*/ 33 h 61"/>
                <a:gd name="T4" fmla="*/ 51 w 74"/>
                <a:gd name="T5" fmla="*/ 29 h 61"/>
                <a:gd name="T6" fmla="*/ 48 w 74"/>
                <a:gd name="T7" fmla="*/ 24 h 61"/>
                <a:gd name="T8" fmla="*/ 51 w 74"/>
                <a:gd name="T9" fmla="*/ 20 h 61"/>
                <a:gd name="T10" fmla="*/ 45 w 74"/>
                <a:gd name="T11" fmla="*/ 23 h 61"/>
                <a:gd name="T12" fmla="*/ 44 w 74"/>
                <a:gd name="T13" fmla="*/ 18 h 61"/>
                <a:gd name="T14" fmla="*/ 44 w 74"/>
                <a:gd name="T15" fmla="*/ 12 h 61"/>
                <a:gd name="T16" fmla="*/ 37 w 74"/>
                <a:gd name="T17" fmla="*/ 5 h 61"/>
                <a:gd name="T18" fmla="*/ 28 w 74"/>
                <a:gd name="T19" fmla="*/ 4 h 61"/>
                <a:gd name="T20" fmla="*/ 24 w 74"/>
                <a:gd name="T21" fmla="*/ 5 h 61"/>
                <a:gd name="T22" fmla="*/ 21 w 74"/>
                <a:gd name="T23" fmla="*/ 5 h 61"/>
                <a:gd name="T24" fmla="*/ 18 w 74"/>
                <a:gd name="T25" fmla="*/ 5 h 61"/>
                <a:gd name="T26" fmla="*/ 17 w 74"/>
                <a:gd name="T27" fmla="*/ 8 h 61"/>
                <a:gd name="T28" fmla="*/ 15 w 74"/>
                <a:gd name="T29" fmla="*/ 13 h 61"/>
                <a:gd name="T30" fmla="*/ 12 w 74"/>
                <a:gd name="T31" fmla="*/ 14 h 61"/>
                <a:gd name="T32" fmla="*/ 10 w 74"/>
                <a:gd name="T33" fmla="*/ 18 h 61"/>
                <a:gd name="T34" fmla="*/ 10 w 74"/>
                <a:gd name="T35" fmla="*/ 23 h 61"/>
                <a:gd name="T36" fmla="*/ 5 w 74"/>
                <a:gd name="T37" fmla="*/ 34 h 61"/>
                <a:gd name="T38" fmla="*/ 1 w 74"/>
                <a:gd name="T39" fmla="*/ 35 h 61"/>
                <a:gd name="T40" fmla="*/ 2 w 74"/>
                <a:gd name="T41" fmla="*/ 38 h 61"/>
                <a:gd name="T42" fmla="*/ 9 w 74"/>
                <a:gd name="T43" fmla="*/ 47 h 61"/>
                <a:gd name="T44" fmla="*/ 13 w 74"/>
                <a:gd name="T45" fmla="*/ 50 h 61"/>
                <a:gd name="T46" fmla="*/ 14 w 74"/>
                <a:gd name="T47" fmla="*/ 54 h 61"/>
                <a:gd name="T48" fmla="*/ 20 w 74"/>
                <a:gd name="T49" fmla="*/ 55 h 61"/>
                <a:gd name="T50" fmla="*/ 25 w 74"/>
                <a:gd name="T51" fmla="*/ 59 h 61"/>
                <a:gd name="T52" fmla="*/ 33 w 74"/>
                <a:gd name="T53" fmla="*/ 60 h 61"/>
                <a:gd name="T54" fmla="*/ 39 w 74"/>
                <a:gd name="T55" fmla="*/ 57 h 61"/>
                <a:gd name="T56" fmla="*/ 47 w 74"/>
                <a:gd name="T57" fmla="*/ 56 h 61"/>
                <a:gd name="T58" fmla="*/ 54 w 74"/>
                <a:gd name="T59" fmla="*/ 53 h 61"/>
                <a:gd name="T60" fmla="*/ 59 w 74"/>
                <a:gd name="T61" fmla="*/ 53 h 61"/>
                <a:gd name="T62" fmla="*/ 74 w 74"/>
                <a:gd name="T63" fmla="*/ 38 h 61"/>
                <a:gd name="T64" fmla="*/ 70 w 74"/>
                <a:gd name="T65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1">
                  <a:moveTo>
                    <a:pt x="70" y="38"/>
                  </a:moveTo>
                  <a:cubicBezTo>
                    <a:pt x="65" y="36"/>
                    <a:pt x="61" y="35"/>
                    <a:pt x="57" y="33"/>
                  </a:cubicBezTo>
                  <a:cubicBezTo>
                    <a:pt x="54" y="32"/>
                    <a:pt x="53" y="31"/>
                    <a:pt x="51" y="29"/>
                  </a:cubicBezTo>
                  <a:cubicBezTo>
                    <a:pt x="50" y="28"/>
                    <a:pt x="49" y="26"/>
                    <a:pt x="48" y="24"/>
                  </a:cubicBezTo>
                  <a:cubicBezTo>
                    <a:pt x="48" y="23"/>
                    <a:pt x="51" y="21"/>
                    <a:pt x="51" y="20"/>
                  </a:cubicBezTo>
                  <a:cubicBezTo>
                    <a:pt x="49" y="21"/>
                    <a:pt x="47" y="22"/>
                    <a:pt x="45" y="23"/>
                  </a:cubicBezTo>
                  <a:cubicBezTo>
                    <a:pt x="43" y="23"/>
                    <a:pt x="43" y="19"/>
                    <a:pt x="44" y="18"/>
                  </a:cubicBezTo>
                  <a:cubicBezTo>
                    <a:pt x="47" y="15"/>
                    <a:pt x="46" y="15"/>
                    <a:pt x="44" y="12"/>
                  </a:cubicBezTo>
                  <a:cubicBezTo>
                    <a:pt x="42" y="10"/>
                    <a:pt x="40" y="6"/>
                    <a:pt x="37" y="5"/>
                  </a:cubicBezTo>
                  <a:cubicBezTo>
                    <a:pt x="35" y="5"/>
                    <a:pt x="30" y="3"/>
                    <a:pt x="28" y="4"/>
                  </a:cubicBezTo>
                  <a:cubicBezTo>
                    <a:pt x="26" y="7"/>
                    <a:pt x="24" y="0"/>
                    <a:pt x="24" y="5"/>
                  </a:cubicBezTo>
                  <a:cubicBezTo>
                    <a:pt x="24" y="7"/>
                    <a:pt x="22" y="6"/>
                    <a:pt x="21" y="5"/>
                  </a:cubicBezTo>
                  <a:cubicBezTo>
                    <a:pt x="20" y="5"/>
                    <a:pt x="19" y="5"/>
                    <a:pt x="18" y="5"/>
                  </a:cubicBezTo>
                  <a:cubicBezTo>
                    <a:pt x="16" y="6"/>
                    <a:pt x="17" y="6"/>
                    <a:pt x="17" y="8"/>
                  </a:cubicBezTo>
                  <a:cubicBezTo>
                    <a:pt x="17" y="9"/>
                    <a:pt x="16" y="12"/>
                    <a:pt x="15" y="13"/>
                  </a:cubicBezTo>
                  <a:cubicBezTo>
                    <a:pt x="15" y="14"/>
                    <a:pt x="12" y="13"/>
                    <a:pt x="12" y="14"/>
                  </a:cubicBezTo>
                  <a:cubicBezTo>
                    <a:pt x="12" y="16"/>
                    <a:pt x="10" y="17"/>
                    <a:pt x="10" y="18"/>
                  </a:cubicBezTo>
                  <a:cubicBezTo>
                    <a:pt x="10" y="19"/>
                    <a:pt x="11" y="22"/>
                    <a:pt x="10" y="23"/>
                  </a:cubicBezTo>
                  <a:cubicBezTo>
                    <a:pt x="4" y="24"/>
                    <a:pt x="6" y="30"/>
                    <a:pt x="5" y="34"/>
                  </a:cubicBezTo>
                  <a:cubicBezTo>
                    <a:pt x="4" y="35"/>
                    <a:pt x="3" y="35"/>
                    <a:pt x="1" y="35"/>
                  </a:cubicBezTo>
                  <a:cubicBezTo>
                    <a:pt x="0" y="36"/>
                    <a:pt x="0" y="38"/>
                    <a:pt x="2" y="38"/>
                  </a:cubicBezTo>
                  <a:cubicBezTo>
                    <a:pt x="5" y="39"/>
                    <a:pt x="8" y="45"/>
                    <a:pt x="9" y="47"/>
                  </a:cubicBezTo>
                  <a:cubicBezTo>
                    <a:pt x="10" y="49"/>
                    <a:pt x="11" y="49"/>
                    <a:pt x="13" y="50"/>
                  </a:cubicBezTo>
                  <a:cubicBezTo>
                    <a:pt x="14" y="51"/>
                    <a:pt x="13" y="53"/>
                    <a:pt x="14" y="54"/>
                  </a:cubicBezTo>
                  <a:cubicBezTo>
                    <a:pt x="16" y="56"/>
                    <a:pt x="18" y="54"/>
                    <a:pt x="20" y="55"/>
                  </a:cubicBezTo>
                  <a:cubicBezTo>
                    <a:pt x="21" y="56"/>
                    <a:pt x="23" y="58"/>
                    <a:pt x="25" y="59"/>
                  </a:cubicBezTo>
                  <a:cubicBezTo>
                    <a:pt x="27" y="59"/>
                    <a:pt x="31" y="61"/>
                    <a:pt x="33" y="60"/>
                  </a:cubicBezTo>
                  <a:cubicBezTo>
                    <a:pt x="35" y="58"/>
                    <a:pt x="36" y="56"/>
                    <a:pt x="39" y="57"/>
                  </a:cubicBezTo>
                  <a:cubicBezTo>
                    <a:pt x="42" y="58"/>
                    <a:pt x="45" y="57"/>
                    <a:pt x="47" y="56"/>
                  </a:cubicBezTo>
                  <a:cubicBezTo>
                    <a:pt x="49" y="54"/>
                    <a:pt x="51" y="53"/>
                    <a:pt x="54" y="53"/>
                  </a:cubicBezTo>
                  <a:cubicBezTo>
                    <a:pt x="55" y="53"/>
                    <a:pt x="59" y="53"/>
                    <a:pt x="59" y="53"/>
                  </a:cubicBezTo>
                  <a:cubicBezTo>
                    <a:pt x="64" y="48"/>
                    <a:pt x="69" y="43"/>
                    <a:pt x="74" y="38"/>
                  </a:cubicBezTo>
                  <a:cubicBezTo>
                    <a:pt x="73" y="38"/>
                    <a:pt x="71" y="38"/>
                    <a:pt x="70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0" name="Freeform 747">
              <a:extLst>
                <a:ext uri="{FF2B5EF4-FFF2-40B4-BE49-F238E27FC236}">
                  <a16:creationId xmlns:a16="http://schemas.microsoft.com/office/drawing/2014/main" id="{9CF6ABBB-F15F-F047-95F9-EE434D565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5380" y="7283804"/>
              <a:ext cx="695252" cy="703990"/>
            </a:xfrm>
            <a:custGeom>
              <a:avLst/>
              <a:gdLst>
                <a:gd name="T0" fmla="*/ 86 w 87"/>
                <a:gd name="T1" fmla="*/ 1 h 83"/>
                <a:gd name="T2" fmla="*/ 83 w 87"/>
                <a:gd name="T3" fmla="*/ 0 h 83"/>
                <a:gd name="T4" fmla="*/ 79 w 87"/>
                <a:gd name="T5" fmla="*/ 3 h 83"/>
                <a:gd name="T6" fmla="*/ 71 w 87"/>
                <a:gd name="T7" fmla="*/ 3 h 83"/>
                <a:gd name="T8" fmla="*/ 69 w 87"/>
                <a:gd name="T9" fmla="*/ 4 h 83"/>
                <a:gd name="T10" fmla="*/ 68 w 87"/>
                <a:gd name="T11" fmla="*/ 3 h 83"/>
                <a:gd name="T12" fmla="*/ 63 w 87"/>
                <a:gd name="T13" fmla="*/ 6 h 83"/>
                <a:gd name="T14" fmla="*/ 58 w 87"/>
                <a:gd name="T15" fmla="*/ 5 h 83"/>
                <a:gd name="T16" fmla="*/ 53 w 87"/>
                <a:gd name="T17" fmla="*/ 7 h 83"/>
                <a:gd name="T18" fmla="*/ 47 w 87"/>
                <a:gd name="T19" fmla="*/ 2 h 83"/>
                <a:gd name="T20" fmla="*/ 44 w 87"/>
                <a:gd name="T21" fmla="*/ 6 h 83"/>
                <a:gd name="T22" fmla="*/ 48 w 87"/>
                <a:gd name="T23" fmla="*/ 12 h 83"/>
                <a:gd name="T24" fmla="*/ 56 w 87"/>
                <a:gd name="T25" fmla="*/ 16 h 83"/>
                <a:gd name="T26" fmla="*/ 70 w 87"/>
                <a:gd name="T27" fmla="*/ 20 h 83"/>
                <a:gd name="T28" fmla="*/ 63 w 87"/>
                <a:gd name="T29" fmla="*/ 27 h 83"/>
                <a:gd name="T30" fmla="*/ 58 w 87"/>
                <a:gd name="T31" fmla="*/ 33 h 83"/>
                <a:gd name="T32" fmla="*/ 55 w 87"/>
                <a:gd name="T33" fmla="*/ 35 h 83"/>
                <a:gd name="T34" fmla="*/ 48 w 87"/>
                <a:gd name="T35" fmla="*/ 35 h 83"/>
                <a:gd name="T36" fmla="*/ 42 w 87"/>
                <a:gd name="T37" fmla="*/ 38 h 83"/>
                <a:gd name="T38" fmla="*/ 36 w 87"/>
                <a:gd name="T39" fmla="*/ 39 h 83"/>
                <a:gd name="T40" fmla="*/ 32 w 87"/>
                <a:gd name="T41" fmla="*/ 39 h 83"/>
                <a:gd name="T42" fmla="*/ 26 w 87"/>
                <a:gd name="T43" fmla="*/ 42 h 83"/>
                <a:gd name="T44" fmla="*/ 21 w 87"/>
                <a:gd name="T45" fmla="*/ 41 h 83"/>
                <a:gd name="T46" fmla="*/ 16 w 87"/>
                <a:gd name="T47" fmla="*/ 37 h 83"/>
                <a:gd name="T48" fmla="*/ 11 w 87"/>
                <a:gd name="T49" fmla="*/ 37 h 83"/>
                <a:gd name="T50" fmla="*/ 7 w 87"/>
                <a:gd name="T51" fmla="*/ 34 h 83"/>
                <a:gd name="T52" fmla="*/ 0 w 87"/>
                <a:gd name="T53" fmla="*/ 39 h 83"/>
                <a:gd name="T54" fmla="*/ 3 w 87"/>
                <a:gd name="T55" fmla="*/ 41 h 83"/>
                <a:gd name="T56" fmla="*/ 4 w 87"/>
                <a:gd name="T57" fmla="*/ 45 h 83"/>
                <a:gd name="T58" fmla="*/ 3 w 87"/>
                <a:gd name="T59" fmla="*/ 54 h 83"/>
                <a:gd name="T60" fmla="*/ 0 w 87"/>
                <a:gd name="T61" fmla="*/ 58 h 83"/>
                <a:gd name="T62" fmla="*/ 3 w 87"/>
                <a:gd name="T63" fmla="*/ 60 h 83"/>
                <a:gd name="T64" fmla="*/ 1 w 87"/>
                <a:gd name="T65" fmla="*/ 65 h 83"/>
                <a:gd name="T66" fmla="*/ 4 w 87"/>
                <a:gd name="T67" fmla="*/ 66 h 83"/>
                <a:gd name="T68" fmla="*/ 15 w 87"/>
                <a:gd name="T69" fmla="*/ 73 h 83"/>
                <a:gd name="T70" fmla="*/ 19 w 87"/>
                <a:gd name="T71" fmla="*/ 77 h 83"/>
                <a:gd name="T72" fmla="*/ 26 w 87"/>
                <a:gd name="T73" fmla="*/ 83 h 83"/>
                <a:gd name="T74" fmla="*/ 30 w 87"/>
                <a:gd name="T75" fmla="*/ 76 h 83"/>
                <a:gd name="T76" fmla="*/ 33 w 87"/>
                <a:gd name="T77" fmla="*/ 72 h 83"/>
                <a:gd name="T78" fmla="*/ 35 w 87"/>
                <a:gd name="T79" fmla="*/ 69 h 83"/>
                <a:gd name="T80" fmla="*/ 40 w 87"/>
                <a:gd name="T81" fmla="*/ 65 h 83"/>
                <a:gd name="T82" fmla="*/ 59 w 87"/>
                <a:gd name="T83" fmla="*/ 48 h 83"/>
                <a:gd name="T84" fmla="*/ 77 w 87"/>
                <a:gd name="T85" fmla="*/ 24 h 83"/>
                <a:gd name="T86" fmla="*/ 84 w 87"/>
                <a:gd name="T87" fmla="*/ 14 h 83"/>
                <a:gd name="T88" fmla="*/ 86 w 87"/>
                <a:gd name="T89" fmla="*/ 7 h 83"/>
                <a:gd name="T90" fmla="*/ 86 w 87"/>
                <a:gd name="T91" fmla="*/ 1 h 83"/>
                <a:gd name="T92" fmla="*/ 86 w 87"/>
                <a:gd name="T93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" h="83">
                  <a:moveTo>
                    <a:pt x="86" y="1"/>
                  </a:moveTo>
                  <a:cubicBezTo>
                    <a:pt x="87" y="0"/>
                    <a:pt x="84" y="0"/>
                    <a:pt x="83" y="0"/>
                  </a:cubicBezTo>
                  <a:cubicBezTo>
                    <a:pt x="82" y="1"/>
                    <a:pt x="81" y="2"/>
                    <a:pt x="79" y="3"/>
                  </a:cubicBezTo>
                  <a:cubicBezTo>
                    <a:pt x="77" y="3"/>
                    <a:pt x="74" y="3"/>
                    <a:pt x="71" y="3"/>
                  </a:cubicBezTo>
                  <a:cubicBezTo>
                    <a:pt x="71" y="4"/>
                    <a:pt x="70" y="4"/>
                    <a:pt x="69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6" y="4"/>
                    <a:pt x="65" y="6"/>
                    <a:pt x="63" y="6"/>
                  </a:cubicBezTo>
                  <a:cubicBezTo>
                    <a:pt x="61" y="6"/>
                    <a:pt x="61" y="5"/>
                    <a:pt x="58" y="5"/>
                  </a:cubicBezTo>
                  <a:cubicBezTo>
                    <a:pt x="57" y="6"/>
                    <a:pt x="55" y="8"/>
                    <a:pt x="53" y="7"/>
                  </a:cubicBezTo>
                  <a:cubicBezTo>
                    <a:pt x="50" y="6"/>
                    <a:pt x="49" y="5"/>
                    <a:pt x="47" y="2"/>
                  </a:cubicBezTo>
                  <a:cubicBezTo>
                    <a:pt x="47" y="3"/>
                    <a:pt x="44" y="5"/>
                    <a:pt x="44" y="6"/>
                  </a:cubicBezTo>
                  <a:cubicBezTo>
                    <a:pt x="45" y="8"/>
                    <a:pt x="46" y="10"/>
                    <a:pt x="48" y="12"/>
                  </a:cubicBezTo>
                  <a:cubicBezTo>
                    <a:pt x="50" y="14"/>
                    <a:pt x="53" y="15"/>
                    <a:pt x="56" y="16"/>
                  </a:cubicBezTo>
                  <a:cubicBezTo>
                    <a:pt x="61" y="18"/>
                    <a:pt x="65" y="20"/>
                    <a:pt x="70" y="20"/>
                  </a:cubicBezTo>
                  <a:cubicBezTo>
                    <a:pt x="68" y="22"/>
                    <a:pt x="65" y="25"/>
                    <a:pt x="63" y="27"/>
                  </a:cubicBezTo>
                  <a:cubicBezTo>
                    <a:pt x="61" y="29"/>
                    <a:pt x="59" y="31"/>
                    <a:pt x="58" y="33"/>
                  </a:cubicBezTo>
                  <a:cubicBezTo>
                    <a:pt x="57" y="33"/>
                    <a:pt x="56" y="35"/>
                    <a:pt x="55" y="35"/>
                  </a:cubicBezTo>
                  <a:cubicBezTo>
                    <a:pt x="53" y="36"/>
                    <a:pt x="50" y="34"/>
                    <a:pt x="48" y="35"/>
                  </a:cubicBezTo>
                  <a:cubicBezTo>
                    <a:pt x="46" y="35"/>
                    <a:pt x="44" y="37"/>
                    <a:pt x="42" y="38"/>
                  </a:cubicBezTo>
                  <a:cubicBezTo>
                    <a:pt x="40" y="39"/>
                    <a:pt x="38" y="40"/>
                    <a:pt x="36" y="39"/>
                  </a:cubicBezTo>
                  <a:cubicBezTo>
                    <a:pt x="35" y="39"/>
                    <a:pt x="33" y="38"/>
                    <a:pt x="32" y="39"/>
                  </a:cubicBezTo>
                  <a:cubicBezTo>
                    <a:pt x="29" y="41"/>
                    <a:pt x="29" y="43"/>
                    <a:pt x="26" y="42"/>
                  </a:cubicBezTo>
                  <a:cubicBezTo>
                    <a:pt x="24" y="41"/>
                    <a:pt x="22" y="41"/>
                    <a:pt x="21" y="41"/>
                  </a:cubicBezTo>
                  <a:cubicBezTo>
                    <a:pt x="19" y="40"/>
                    <a:pt x="17" y="38"/>
                    <a:pt x="16" y="37"/>
                  </a:cubicBezTo>
                  <a:cubicBezTo>
                    <a:pt x="15" y="37"/>
                    <a:pt x="12" y="38"/>
                    <a:pt x="11" y="37"/>
                  </a:cubicBezTo>
                  <a:cubicBezTo>
                    <a:pt x="10" y="36"/>
                    <a:pt x="8" y="34"/>
                    <a:pt x="7" y="34"/>
                  </a:cubicBezTo>
                  <a:cubicBezTo>
                    <a:pt x="3" y="35"/>
                    <a:pt x="2" y="36"/>
                    <a:pt x="0" y="39"/>
                  </a:cubicBezTo>
                  <a:cubicBezTo>
                    <a:pt x="0" y="40"/>
                    <a:pt x="3" y="40"/>
                    <a:pt x="3" y="41"/>
                  </a:cubicBezTo>
                  <a:cubicBezTo>
                    <a:pt x="3" y="43"/>
                    <a:pt x="3" y="44"/>
                    <a:pt x="4" y="45"/>
                  </a:cubicBezTo>
                  <a:cubicBezTo>
                    <a:pt x="6" y="47"/>
                    <a:pt x="5" y="52"/>
                    <a:pt x="3" y="54"/>
                  </a:cubicBezTo>
                  <a:cubicBezTo>
                    <a:pt x="2" y="55"/>
                    <a:pt x="1" y="56"/>
                    <a:pt x="0" y="58"/>
                  </a:cubicBezTo>
                  <a:cubicBezTo>
                    <a:pt x="0" y="61"/>
                    <a:pt x="2" y="59"/>
                    <a:pt x="3" y="60"/>
                  </a:cubicBezTo>
                  <a:cubicBezTo>
                    <a:pt x="3" y="60"/>
                    <a:pt x="0" y="64"/>
                    <a:pt x="1" y="65"/>
                  </a:cubicBezTo>
                  <a:cubicBezTo>
                    <a:pt x="2" y="65"/>
                    <a:pt x="3" y="66"/>
                    <a:pt x="4" y="66"/>
                  </a:cubicBezTo>
                  <a:cubicBezTo>
                    <a:pt x="8" y="69"/>
                    <a:pt x="12" y="71"/>
                    <a:pt x="15" y="73"/>
                  </a:cubicBezTo>
                  <a:cubicBezTo>
                    <a:pt x="18" y="74"/>
                    <a:pt x="19" y="74"/>
                    <a:pt x="19" y="77"/>
                  </a:cubicBezTo>
                  <a:cubicBezTo>
                    <a:pt x="19" y="79"/>
                    <a:pt x="25" y="82"/>
                    <a:pt x="26" y="83"/>
                  </a:cubicBezTo>
                  <a:cubicBezTo>
                    <a:pt x="28" y="80"/>
                    <a:pt x="29" y="78"/>
                    <a:pt x="30" y="76"/>
                  </a:cubicBezTo>
                  <a:cubicBezTo>
                    <a:pt x="30" y="74"/>
                    <a:pt x="31" y="72"/>
                    <a:pt x="33" y="72"/>
                  </a:cubicBezTo>
                  <a:cubicBezTo>
                    <a:pt x="34" y="71"/>
                    <a:pt x="34" y="70"/>
                    <a:pt x="35" y="69"/>
                  </a:cubicBezTo>
                  <a:cubicBezTo>
                    <a:pt x="37" y="68"/>
                    <a:pt x="38" y="67"/>
                    <a:pt x="40" y="65"/>
                  </a:cubicBezTo>
                  <a:cubicBezTo>
                    <a:pt x="45" y="57"/>
                    <a:pt x="52" y="53"/>
                    <a:pt x="59" y="48"/>
                  </a:cubicBezTo>
                  <a:cubicBezTo>
                    <a:pt x="68" y="42"/>
                    <a:pt x="73" y="33"/>
                    <a:pt x="77" y="24"/>
                  </a:cubicBezTo>
                  <a:cubicBezTo>
                    <a:pt x="79" y="20"/>
                    <a:pt x="82" y="18"/>
                    <a:pt x="84" y="14"/>
                  </a:cubicBezTo>
                  <a:cubicBezTo>
                    <a:pt x="85" y="12"/>
                    <a:pt x="85" y="9"/>
                    <a:pt x="86" y="7"/>
                  </a:cubicBezTo>
                  <a:cubicBezTo>
                    <a:pt x="86" y="6"/>
                    <a:pt x="85" y="2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1" name="Freeform 748">
              <a:extLst>
                <a:ext uri="{FF2B5EF4-FFF2-40B4-BE49-F238E27FC236}">
                  <a16:creationId xmlns:a16="http://schemas.microsoft.com/office/drawing/2014/main" id="{0098D102-15F2-4746-AE93-3B9613253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8926" y="7243411"/>
              <a:ext cx="70889" cy="92325"/>
            </a:xfrm>
            <a:custGeom>
              <a:avLst/>
              <a:gdLst>
                <a:gd name="T0" fmla="*/ 3 w 9"/>
                <a:gd name="T1" fmla="*/ 2 h 11"/>
                <a:gd name="T2" fmla="*/ 1 w 9"/>
                <a:gd name="T3" fmla="*/ 5 h 11"/>
                <a:gd name="T4" fmla="*/ 0 w 9"/>
                <a:gd name="T5" fmla="*/ 10 h 11"/>
                <a:gd name="T6" fmla="*/ 8 w 9"/>
                <a:gd name="T7" fmla="*/ 7 h 11"/>
                <a:gd name="T8" fmla="*/ 4 w 9"/>
                <a:gd name="T9" fmla="*/ 6 h 11"/>
                <a:gd name="T10" fmla="*/ 8 w 9"/>
                <a:gd name="T11" fmla="*/ 3 h 11"/>
                <a:gd name="T12" fmla="*/ 3 w 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3" y="2"/>
                  </a:moveTo>
                  <a:cubicBezTo>
                    <a:pt x="2" y="3"/>
                    <a:pt x="1" y="4"/>
                    <a:pt x="1" y="5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2" y="11"/>
                    <a:pt x="7" y="7"/>
                    <a:pt x="8" y="7"/>
                  </a:cubicBezTo>
                  <a:cubicBezTo>
                    <a:pt x="8" y="6"/>
                    <a:pt x="5" y="5"/>
                    <a:pt x="4" y="6"/>
                  </a:cubicBezTo>
                  <a:cubicBezTo>
                    <a:pt x="5" y="5"/>
                    <a:pt x="9" y="4"/>
                    <a:pt x="8" y="3"/>
                  </a:cubicBezTo>
                  <a:cubicBezTo>
                    <a:pt x="7" y="0"/>
                    <a:pt x="5" y="0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2" name="Freeform 749">
              <a:extLst>
                <a:ext uri="{FF2B5EF4-FFF2-40B4-BE49-F238E27FC236}">
                  <a16:creationId xmlns:a16="http://schemas.microsoft.com/office/drawing/2014/main" id="{14680ADD-9783-7C49-AFD4-8273132BC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9066" y="7615604"/>
              <a:ext cx="207210" cy="236588"/>
            </a:xfrm>
            <a:custGeom>
              <a:avLst/>
              <a:gdLst>
                <a:gd name="T0" fmla="*/ 22 w 26"/>
                <a:gd name="T1" fmla="*/ 18 h 28"/>
                <a:gd name="T2" fmla="*/ 25 w 26"/>
                <a:gd name="T3" fmla="*/ 14 h 28"/>
                <a:gd name="T4" fmla="*/ 26 w 26"/>
                <a:gd name="T5" fmla="*/ 8 h 28"/>
                <a:gd name="T6" fmla="*/ 24 w 26"/>
                <a:gd name="T7" fmla="*/ 3 h 28"/>
                <a:gd name="T8" fmla="*/ 21 w 26"/>
                <a:gd name="T9" fmla="*/ 0 h 28"/>
                <a:gd name="T10" fmla="*/ 16 w 26"/>
                <a:gd name="T11" fmla="*/ 1 h 28"/>
                <a:gd name="T12" fmla="*/ 12 w 26"/>
                <a:gd name="T13" fmla="*/ 3 h 28"/>
                <a:gd name="T14" fmla="*/ 6 w 26"/>
                <a:gd name="T15" fmla="*/ 2 h 28"/>
                <a:gd name="T16" fmla="*/ 7 w 26"/>
                <a:gd name="T17" fmla="*/ 8 h 28"/>
                <a:gd name="T18" fmla="*/ 6 w 26"/>
                <a:gd name="T19" fmla="*/ 12 h 28"/>
                <a:gd name="T20" fmla="*/ 2 w 26"/>
                <a:gd name="T21" fmla="*/ 16 h 28"/>
                <a:gd name="T22" fmla="*/ 0 w 26"/>
                <a:gd name="T23" fmla="*/ 22 h 28"/>
                <a:gd name="T24" fmla="*/ 0 w 26"/>
                <a:gd name="T25" fmla="*/ 27 h 28"/>
                <a:gd name="T26" fmla="*/ 4 w 26"/>
                <a:gd name="T27" fmla="*/ 26 h 28"/>
                <a:gd name="T28" fmla="*/ 11 w 26"/>
                <a:gd name="T29" fmla="*/ 25 h 28"/>
                <a:gd name="T30" fmla="*/ 14 w 26"/>
                <a:gd name="T31" fmla="*/ 20 h 28"/>
                <a:gd name="T32" fmla="*/ 21 w 26"/>
                <a:gd name="T33" fmla="*/ 20 h 28"/>
                <a:gd name="T34" fmla="*/ 22 w 26"/>
                <a:gd name="T35" fmla="*/ 18 h 28"/>
                <a:gd name="T36" fmla="*/ 22 w 26"/>
                <a:gd name="T37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2" y="18"/>
                  </a:moveTo>
                  <a:cubicBezTo>
                    <a:pt x="22" y="16"/>
                    <a:pt x="24" y="15"/>
                    <a:pt x="25" y="14"/>
                  </a:cubicBezTo>
                  <a:cubicBezTo>
                    <a:pt x="26" y="13"/>
                    <a:pt x="26" y="10"/>
                    <a:pt x="26" y="8"/>
                  </a:cubicBezTo>
                  <a:cubicBezTo>
                    <a:pt x="26" y="6"/>
                    <a:pt x="24" y="5"/>
                    <a:pt x="24" y="3"/>
                  </a:cubicBezTo>
                  <a:cubicBezTo>
                    <a:pt x="24" y="1"/>
                    <a:pt x="22" y="1"/>
                    <a:pt x="21" y="0"/>
                  </a:cubicBezTo>
                  <a:cubicBezTo>
                    <a:pt x="20" y="1"/>
                    <a:pt x="18" y="0"/>
                    <a:pt x="16" y="1"/>
                  </a:cubicBezTo>
                  <a:cubicBezTo>
                    <a:pt x="15" y="2"/>
                    <a:pt x="13" y="4"/>
                    <a:pt x="12" y="3"/>
                  </a:cubicBezTo>
                  <a:cubicBezTo>
                    <a:pt x="10" y="1"/>
                    <a:pt x="7" y="0"/>
                    <a:pt x="6" y="2"/>
                  </a:cubicBezTo>
                  <a:cubicBezTo>
                    <a:pt x="5" y="4"/>
                    <a:pt x="6" y="7"/>
                    <a:pt x="7" y="8"/>
                  </a:cubicBezTo>
                  <a:cubicBezTo>
                    <a:pt x="8" y="10"/>
                    <a:pt x="7" y="10"/>
                    <a:pt x="6" y="12"/>
                  </a:cubicBezTo>
                  <a:cubicBezTo>
                    <a:pt x="5" y="14"/>
                    <a:pt x="3" y="15"/>
                    <a:pt x="2" y="16"/>
                  </a:cubicBezTo>
                  <a:cubicBezTo>
                    <a:pt x="1" y="18"/>
                    <a:pt x="0" y="19"/>
                    <a:pt x="0" y="22"/>
                  </a:cubicBezTo>
                  <a:cubicBezTo>
                    <a:pt x="0" y="23"/>
                    <a:pt x="1" y="25"/>
                    <a:pt x="0" y="27"/>
                  </a:cubicBezTo>
                  <a:cubicBezTo>
                    <a:pt x="2" y="28"/>
                    <a:pt x="2" y="27"/>
                    <a:pt x="4" y="26"/>
                  </a:cubicBezTo>
                  <a:cubicBezTo>
                    <a:pt x="6" y="25"/>
                    <a:pt x="9" y="25"/>
                    <a:pt x="11" y="25"/>
                  </a:cubicBezTo>
                  <a:cubicBezTo>
                    <a:pt x="10" y="22"/>
                    <a:pt x="12" y="21"/>
                    <a:pt x="14" y="20"/>
                  </a:cubicBezTo>
                  <a:cubicBezTo>
                    <a:pt x="16" y="19"/>
                    <a:pt x="20" y="17"/>
                    <a:pt x="21" y="20"/>
                  </a:cubicBezTo>
                  <a:cubicBezTo>
                    <a:pt x="21" y="19"/>
                    <a:pt x="21" y="18"/>
                    <a:pt x="22" y="18"/>
                  </a:cubicBezTo>
                  <a:cubicBezTo>
                    <a:pt x="22" y="16"/>
                    <a:pt x="21" y="18"/>
                    <a:pt x="22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3" name="Freeform 750">
              <a:extLst>
                <a:ext uri="{FF2B5EF4-FFF2-40B4-BE49-F238E27FC236}">
                  <a16:creationId xmlns:a16="http://schemas.microsoft.com/office/drawing/2014/main" id="{2F119312-8477-234B-B814-11955B778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86812"/>
              <a:ext cx="79067" cy="83670"/>
            </a:xfrm>
            <a:custGeom>
              <a:avLst/>
              <a:gdLst>
                <a:gd name="T0" fmla="*/ 1 w 10"/>
                <a:gd name="T1" fmla="*/ 6 h 10"/>
                <a:gd name="T2" fmla="*/ 3 w 10"/>
                <a:gd name="T3" fmla="*/ 10 h 10"/>
                <a:gd name="T4" fmla="*/ 9 w 10"/>
                <a:gd name="T5" fmla="*/ 5 h 10"/>
                <a:gd name="T6" fmla="*/ 8 w 10"/>
                <a:gd name="T7" fmla="*/ 0 h 10"/>
                <a:gd name="T8" fmla="*/ 4 w 10"/>
                <a:gd name="T9" fmla="*/ 1 h 10"/>
                <a:gd name="T10" fmla="*/ 0 w 10"/>
                <a:gd name="T11" fmla="*/ 1 h 10"/>
                <a:gd name="T12" fmla="*/ 1 w 10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" y="6"/>
                  </a:moveTo>
                  <a:cubicBezTo>
                    <a:pt x="2" y="7"/>
                    <a:pt x="2" y="9"/>
                    <a:pt x="3" y="10"/>
                  </a:cubicBezTo>
                  <a:cubicBezTo>
                    <a:pt x="5" y="9"/>
                    <a:pt x="7" y="7"/>
                    <a:pt x="9" y="5"/>
                  </a:cubicBezTo>
                  <a:cubicBezTo>
                    <a:pt x="10" y="3"/>
                    <a:pt x="5" y="4"/>
                    <a:pt x="8" y="0"/>
                  </a:cubicBezTo>
                  <a:cubicBezTo>
                    <a:pt x="7" y="0"/>
                    <a:pt x="3" y="0"/>
                    <a:pt x="4" y="1"/>
                  </a:cubicBezTo>
                  <a:cubicBezTo>
                    <a:pt x="5" y="3"/>
                    <a:pt x="1" y="2"/>
                    <a:pt x="0" y="1"/>
                  </a:cubicBezTo>
                  <a:cubicBezTo>
                    <a:pt x="0" y="3"/>
                    <a:pt x="1" y="4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4" name="Freeform 751">
              <a:extLst>
                <a:ext uri="{FF2B5EF4-FFF2-40B4-BE49-F238E27FC236}">
                  <a16:creationId xmlns:a16="http://schemas.microsoft.com/office/drawing/2014/main" id="{A50E38E2-B030-C542-A993-88AFD2ABA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34881"/>
              <a:ext cx="87246" cy="77901"/>
            </a:xfrm>
            <a:custGeom>
              <a:avLst/>
              <a:gdLst>
                <a:gd name="T0" fmla="*/ 3 w 11"/>
                <a:gd name="T1" fmla="*/ 1 h 9"/>
                <a:gd name="T2" fmla="*/ 0 w 11"/>
                <a:gd name="T3" fmla="*/ 7 h 9"/>
                <a:gd name="T4" fmla="*/ 4 w 11"/>
                <a:gd name="T5" fmla="*/ 7 h 9"/>
                <a:gd name="T6" fmla="*/ 8 w 11"/>
                <a:gd name="T7" fmla="*/ 6 h 9"/>
                <a:gd name="T8" fmla="*/ 7 w 11"/>
                <a:gd name="T9" fmla="*/ 0 h 9"/>
                <a:gd name="T10" fmla="*/ 3 w 11"/>
                <a:gd name="T11" fmla="*/ 1 h 9"/>
                <a:gd name="T12" fmla="*/ 3 w 11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3" y="1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1" y="8"/>
                    <a:pt x="5" y="9"/>
                    <a:pt x="4" y="7"/>
                  </a:cubicBezTo>
                  <a:cubicBezTo>
                    <a:pt x="3" y="6"/>
                    <a:pt x="7" y="6"/>
                    <a:pt x="8" y="6"/>
                  </a:cubicBezTo>
                  <a:cubicBezTo>
                    <a:pt x="11" y="5"/>
                    <a:pt x="8" y="1"/>
                    <a:pt x="7" y="0"/>
                  </a:cubicBezTo>
                  <a:cubicBezTo>
                    <a:pt x="5" y="1"/>
                    <a:pt x="5" y="2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5" name="Freeform 752">
              <a:extLst>
                <a:ext uri="{FF2B5EF4-FFF2-40B4-BE49-F238E27FC236}">
                  <a16:creationId xmlns:a16="http://schemas.microsoft.com/office/drawing/2014/main" id="{2E148CEB-0EDC-FC45-8917-45245AB20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0885" y="7808912"/>
              <a:ext cx="430784" cy="493371"/>
            </a:xfrm>
            <a:custGeom>
              <a:avLst/>
              <a:gdLst>
                <a:gd name="T0" fmla="*/ 41 w 54"/>
                <a:gd name="T1" fmla="*/ 13 h 58"/>
                <a:gd name="T2" fmla="*/ 23 w 54"/>
                <a:gd name="T3" fmla="*/ 3 h 58"/>
                <a:gd name="T4" fmla="*/ 17 w 54"/>
                <a:gd name="T5" fmla="*/ 7 h 58"/>
                <a:gd name="T6" fmla="*/ 21 w 54"/>
                <a:gd name="T7" fmla="*/ 9 h 58"/>
                <a:gd name="T8" fmla="*/ 17 w 54"/>
                <a:gd name="T9" fmla="*/ 9 h 58"/>
                <a:gd name="T10" fmla="*/ 13 w 54"/>
                <a:gd name="T11" fmla="*/ 10 h 58"/>
                <a:gd name="T12" fmla="*/ 11 w 54"/>
                <a:gd name="T13" fmla="*/ 8 h 58"/>
                <a:gd name="T14" fmla="*/ 12 w 54"/>
                <a:gd name="T15" fmla="*/ 4 h 58"/>
                <a:gd name="T16" fmla="*/ 5 w 54"/>
                <a:gd name="T17" fmla="*/ 3 h 58"/>
                <a:gd name="T18" fmla="*/ 7 w 54"/>
                <a:gd name="T19" fmla="*/ 8 h 58"/>
                <a:gd name="T20" fmla="*/ 5 w 54"/>
                <a:gd name="T21" fmla="*/ 12 h 58"/>
                <a:gd name="T22" fmla="*/ 6 w 54"/>
                <a:gd name="T23" fmla="*/ 16 h 58"/>
                <a:gd name="T24" fmla="*/ 2 w 54"/>
                <a:gd name="T25" fmla="*/ 18 h 58"/>
                <a:gd name="T26" fmla="*/ 1 w 54"/>
                <a:gd name="T27" fmla="*/ 21 h 58"/>
                <a:gd name="T28" fmla="*/ 5 w 54"/>
                <a:gd name="T29" fmla="*/ 33 h 58"/>
                <a:gd name="T30" fmla="*/ 12 w 54"/>
                <a:gd name="T31" fmla="*/ 42 h 58"/>
                <a:gd name="T32" fmla="*/ 15 w 54"/>
                <a:gd name="T33" fmla="*/ 43 h 58"/>
                <a:gd name="T34" fmla="*/ 17 w 54"/>
                <a:gd name="T35" fmla="*/ 45 h 58"/>
                <a:gd name="T36" fmla="*/ 24 w 54"/>
                <a:gd name="T37" fmla="*/ 47 h 58"/>
                <a:gd name="T38" fmla="*/ 25 w 54"/>
                <a:gd name="T39" fmla="*/ 53 h 58"/>
                <a:gd name="T40" fmla="*/ 27 w 54"/>
                <a:gd name="T41" fmla="*/ 55 h 58"/>
                <a:gd name="T42" fmla="*/ 30 w 54"/>
                <a:gd name="T43" fmla="*/ 55 h 58"/>
                <a:gd name="T44" fmla="*/ 33 w 54"/>
                <a:gd name="T45" fmla="*/ 56 h 58"/>
                <a:gd name="T46" fmla="*/ 36 w 54"/>
                <a:gd name="T47" fmla="*/ 55 h 58"/>
                <a:gd name="T48" fmla="*/ 42 w 54"/>
                <a:gd name="T49" fmla="*/ 55 h 58"/>
                <a:gd name="T50" fmla="*/ 46 w 54"/>
                <a:gd name="T51" fmla="*/ 54 h 58"/>
                <a:gd name="T52" fmla="*/ 54 w 54"/>
                <a:gd name="T53" fmla="*/ 49 h 58"/>
                <a:gd name="T54" fmla="*/ 49 w 54"/>
                <a:gd name="T55" fmla="*/ 36 h 58"/>
                <a:gd name="T56" fmla="*/ 49 w 54"/>
                <a:gd name="T57" fmla="*/ 32 h 58"/>
                <a:gd name="T58" fmla="*/ 46 w 54"/>
                <a:gd name="T59" fmla="*/ 28 h 58"/>
                <a:gd name="T60" fmla="*/ 48 w 54"/>
                <a:gd name="T61" fmla="*/ 20 h 58"/>
                <a:gd name="T62" fmla="*/ 45 w 54"/>
                <a:gd name="T63" fmla="*/ 18 h 58"/>
                <a:gd name="T64" fmla="*/ 41 w 54"/>
                <a:gd name="T65" fmla="*/ 16 h 58"/>
                <a:gd name="T66" fmla="*/ 41 w 54"/>
                <a:gd name="T67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58">
                  <a:moveTo>
                    <a:pt x="41" y="13"/>
                  </a:moveTo>
                  <a:cubicBezTo>
                    <a:pt x="35" y="9"/>
                    <a:pt x="29" y="6"/>
                    <a:pt x="23" y="3"/>
                  </a:cubicBezTo>
                  <a:cubicBezTo>
                    <a:pt x="22" y="5"/>
                    <a:pt x="19" y="7"/>
                    <a:pt x="17" y="7"/>
                  </a:cubicBezTo>
                  <a:cubicBezTo>
                    <a:pt x="17" y="7"/>
                    <a:pt x="21" y="8"/>
                    <a:pt x="21" y="9"/>
                  </a:cubicBezTo>
                  <a:cubicBezTo>
                    <a:pt x="20" y="10"/>
                    <a:pt x="18" y="9"/>
                    <a:pt x="17" y="9"/>
                  </a:cubicBezTo>
                  <a:cubicBezTo>
                    <a:pt x="15" y="8"/>
                    <a:pt x="15" y="9"/>
                    <a:pt x="13" y="10"/>
                  </a:cubicBezTo>
                  <a:cubicBezTo>
                    <a:pt x="13" y="10"/>
                    <a:pt x="11" y="9"/>
                    <a:pt x="11" y="8"/>
                  </a:cubicBezTo>
                  <a:cubicBezTo>
                    <a:pt x="10" y="7"/>
                    <a:pt x="11" y="5"/>
                    <a:pt x="12" y="4"/>
                  </a:cubicBezTo>
                  <a:cubicBezTo>
                    <a:pt x="13" y="0"/>
                    <a:pt x="7" y="2"/>
                    <a:pt x="5" y="3"/>
                  </a:cubicBezTo>
                  <a:cubicBezTo>
                    <a:pt x="6" y="4"/>
                    <a:pt x="8" y="7"/>
                    <a:pt x="7" y="8"/>
                  </a:cubicBezTo>
                  <a:cubicBezTo>
                    <a:pt x="7" y="9"/>
                    <a:pt x="3" y="12"/>
                    <a:pt x="5" y="12"/>
                  </a:cubicBezTo>
                  <a:cubicBezTo>
                    <a:pt x="8" y="13"/>
                    <a:pt x="7" y="14"/>
                    <a:pt x="6" y="16"/>
                  </a:cubicBezTo>
                  <a:cubicBezTo>
                    <a:pt x="5" y="16"/>
                    <a:pt x="3" y="17"/>
                    <a:pt x="2" y="18"/>
                  </a:cubicBezTo>
                  <a:cubicBezTo>
                    <a:pt x="0" y="19"/>
                    <a:pt x="1" y="19"/>
                    <a:pt x="1" y="21"/>
                  </a:cubicBezTo>
                  <a:cubicBezTo>
                    <a:pt x="2" y="26"/>
                    <a:pt x="4" y="29"/>
                    <a:pt x="5" y="33"/>
                  </a:cubicBezTo>
                  <a:cubicBezTo>
                    <a:pt x="5" y="38"/>
                    <a:pt x="9" y="40"/>
                    <a:pt x="12" y="42"/>
                  </a:cubicBezTo>
                  <a:cubicBezTo>
                    <a:pt x="13" y="43"/>
                    <a:pt x="14" y="43"/>
                    <a:pt x="15" y="43"/>
                  </a:cubicBezTo>
                  <a:cubicBezTo>
                    <a:pt x="16" y="43"/>
                    <a:pt x="16" y="44"/>
                    <a:pt x="17" y="45"/>
                  </a:cubicBezTo>
                  <a:cubicBezTo>
                    <a:pt x="19" y="45"/>
                    <a:pt x="22" y="45"/>
                    <a:pt x="24" y="47"/>
                  </a:cubicBezTo>
                  <a:cubicBezTo>
                    <a:pt x="25" y="48"/>
                    <a:pt x="25" y="51"/>
                    <a:pt x="25" y="53"/>
                  </a:cubicBezTo>
                  <a:cubicBezTo>
                    <a:pt x="26" y="54"/>
                    <a:pt x="25" y="55"/>
                    <a:pt x="27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31" y="55"/>
                    <a:pt x="32" y="55"/>
                    <a:pt x="33" y="56"/>
                  </a:cubicBezTo>
                  <a:cubicBezTo>
                    <a:pt x="34" y="57"/>
                    <a:pt x="35" y="56"/>
                    <a:pt x="36" y="55"/>
                  </a:cubicBezTo>
                  <a:cubicBezTo>
                    <a:pt x="38" y="54"/>
                    <a:pt x="40" y="58"/>
                    <a:pt x="42" y="55"/>
                  </a:cubicBezTo>
                  <a:cubicBezTo>
                    <a:pt x="42" y="53"/>
                    <a:pt x="45" y="54"/>
                    <a:pt x="46" y="54"/>
                  </a:cubicBezTo>
                  <a:cubicBezTo>
                    <a:pt x="49" y="53"/>
                    <a:pt x="51" y="51"/>
                    <a:pt x="54" y="49"/>
                  </a:cubicBezTo>
                  <a:cubicBezTo>
                    <a:pt x="49" y="46"/>
                    <a:pt x="49" y="42"/>
                    <a:pt x="49" y="36"/>
                  </a:cubicBezTo>
                  <a:cubicBezTo>
                    <a:pt x="48" y="35"/>
                    <a:pt x="50" y="33"/>
                    <a:pt x="49" y="32"/>
                  </a:cubicBezTo>
                  <a:cubicBezTo>
                    <a:pt x="48" y="31"/>
                    <a:pt x="46" y="30"/>
                    <a:pt x="46" y="28"/>
                  </a:cubicBezTo>
                  <a:cubicBezTo>
                    <a:pt x="46" y="27"/>
                    <a:pt x="48" y="20"/>
                    <a:pt x="48" y="20"/>
                  </a:cubicBezTo>
                  <a:cubicBezTo>
                    <a:pt x="47" y="20"/>
                    <a:pt x="46" y="19"/>
                    <a:pt x="45" y="18"/>
                  </a:cubicBezTo>
                  <a:cubicBezTo>
                    <a:pt x="44" y="17"/>
                    <a:pt x="43" y="17"/>
                    <a:pt x="41" y="16"/>
                  </a:cubicBezTo>
                  <a:cubicBezTo>
                    <a:pt x="41" y="15"/>
                    <a:pt x="41" y="14"/>
                    <a:pt x="4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6" name="Freeform 753">
              <a:extLst>
                <a:ext uri="{FF2B5EF4-FFF2-40B4-BE49-F238E27FC236}">
                  <a16:creationId xmlns:a16="http://schemas.microsoft.com/office/drawing/2014/main" id="{FF969411-4C48-5C47-AABF-93F5D57F5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8386" y="7690618"/>
              <a:ext cx="215392" cy="262556"/>
            </a:xfrm>
            <a:custGeom>
              <a:avLst/>
              <a:gdLst>
                <a:gd name="T0" fmla="*/ 15 w 27"/>
                <a:gd name="T1" fmla="*/ 29 h 31"/>
                <a:gd name="T2" fmla="*/ 15 w 27"/>
                <a:gd name="T3" fmla="*/ 24 h 31"/>
                <a:gd name="T4" fmla="*/ 17 w 27"/>
                <a:gd name="T5" fmla="*/ 24 h 31"/>
                <a:gd name="T6" fmla="*/ 19 w 27"/>
                <a:gd name="T7" fmla="*/ 21 h 31"/>
                <a:gd name="T8" fmla="*/ 21 w 27"/>
                <a:gd name="T9" fmla="*/ 24 h 31"/>
                <a:gd name="T10" fmla="*/ 24 w 27"/>
                <a:gd name="T11" fmla="*/ 23 h 31"/>
                <a:gd name="T12" fmla="*/ 26 w 27"/>
                <a:gd name="T13" fmla="*/ 24 h 31"/>
                <a:gd name="T14" fmla="*/ 26 w 27"/>
                <a:gd name="T15" fmla="*/ 21 h 31"/>
                <a:gd name="T16" fmla="*/ 26 w 27"/>
                <a:gd name="T17" fmla="*/ 14 h 31"/>
                <a:gd name="T18" fmla="*/ 25 w 27"/>
                <a:gd name="T19" fmla="*/ 11 h 31"/>
                <a:gd name="T20" fmla="*/ 26 w 27"/>
                <a:gd name="T21" fmla="*/ 6 h 31"/>
                <a:gd name="T22" fmla="*/ 21 w 27"/>
                <a:gd name="T23" fmla="*/ 4 h 31"/>
                <a:gd name="T24" fmla="*/ 19 w 27"/>
                <a:gd name="T25" fmla="*/ 0 h 31"/>
                <a:gd name="T26" fmla="*/ 14 w 27"/>
                <a:gd name="T27" fmla="*/ 0 h 31"/>
                <a:gd name="T28" fmla="*/ 11 w 27"/>
                <a:gd name="T29" fmla="*/ 7 h 31"/>
                <a:gd name="T30" fmla="*/ 5 w 27"/>
                <a:gd name="T31" fmla="*/ 7 h 31"/>
                <a:gd name="T32" fmla="*/ 4 w 27"/>
                <a:gd name="T33" fmla="*/ 7 h 31"/>
                <a:gd name="T34" fmla="*/ 4 w 27"/>
                <a:gd name="T35" fmla="*/ 10 h 31"/>
                <a:gd name="T36" fmla="*/ 0 w 27"/>
                <a:gd name="T37" fmla="*/ 16 h 31"/>
                <a:gd name="T38" fmla="*/ 4 w 27"/>
                <a:gd name="T39" fmla="*/ 23 h 31"/>
                <a:gd name="T40" fmla="*/ 9 w 27"/>
                <a:gd name="T41" fmla="*/ 28 h 31"/>
                <a:gd name="T42" fmla="*/ 11 w 27"/>
                <a:gd name="T43" fmla="*/ 31 h 31"/>
                <a:gd name="T44" fmla="*/ 15 w 27"/>
                <a:gd name="T45" fmla="*/ 29 h 31"/>
                <a:gd name="T46" fmla="*/ 15 w 27"/>
                <a:gd name="T47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31">
                  <a:moveTo>
                    <a:pt x="15" y="29"/>
                  </a:moveTo>
                  <a:cubicBezTo>
                    <a:pt x="15" y="28"/>
                    <a:pt x="13" y="24"/>
                    <a:pt x="15" y="24"/>
                  </a:cubicBezTo>
                  <a:cubicBezTo>
                    <a:pt x="15" y="24"/>
                    <a:pt x="17" y="24"/>
                    <a:pt x="17" y="24"/>
                  </a:cubicBezTo>
                  <a:cubicBezTo>
                    <a:pt x="18" y="23"/>
                    <a:pt x="18" y="21"/>
                    <a:pt x="19" y="21"/>
                  </a:cubicBezTo>
                  <a:cubicBezTo>
                    <a:pt x="20" y="22"/>
                    <a:pt x="21" y="23"/>
                    <a:pt x="21" y="24"/>
                  </a:cubicBezTo>
                  <a:cubicBezTo>
                    <a:pt x="22" y="25"/>
                    <a:pt x="22" y="23"/>
                    <a:pt x="24" y="23"/>
                  </a:cubicBezTo>
                  <a:cubicBezTo>
                    <a:pt x="24" y="23"/>
                    <a:pt x="26" y="25"/>
                    <a:pt x="26" y="24"/>
                  </a:cubicBezTo>
                  <a:cubicBezTo>
                    <a:pt x="26" y="23"/>
                    <a:pt x="26" y="22"/>
                    <a:pt x="26" y="21"/>
                  </a:cubicBezTo>
                  <a:cubicBezTo>
                    <a:pt x="27" y="19"/>
                    <a:pt x="27" y="16"/>
                    <a:pt x="26" y="14"/>
                  </a:cubicBezTo>
                  <a:cubicBezTo>
                    <a:pt x="25" y="13"/>
                    <a:pt x="25" y="12"/>
                    <a:pt x="25" y="11"/>
                  </a:cubicBezTo>
                  <a:cubicBezTo>
                    <a:pt x="25" y="9"/>
                    <a:pt x="27" y="8"/>
                    <a:pt x="26" y="6"/>
                  </a:cubicBezTo>
                  <a:cubicBezTo>
                    <a:pt x="25" y="3"/>
                    <a:pt x="21" y="7"/>
                    <a:pt x="21" y="4"/>
                  </a:cubicBezTo>
                  <a:cubicBezTo>
                    <a:pt x="21" y="2"/>
                    <a:pt x="22" y="0"/>
                    <a:pt x="19" y="0"/>
                  </a:cubicBezTo>
                  <a:cubicBezTo>
                    <a:pt x="18" y="0"/>
                    <a:pt x="16" y="0"/>
                    <a:pt x="14" y="0"/>
                  </a:cubicBezTo>
                  <a:cubicBezTo>
                    <a:pt x="10" y="0"/>
                    <a:pt x="15" y="7"/>
                    <a:pt x="11" y="7"/>
                  </a:cubicBezTo>
                  <a:cubicBezTo>
                    <a:pt x="9" y="7"/>
                    <a:pt x="7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9"/>
                    <a:pt x="4" y="9"/>
                    <a:pt x="4" y="10"/>
                  </a:cubicBezTo>
                  <a:cubicBezTo>
                    <a:pt x="4" y="12"/>
                    <a:pt x="0" y="14"/>
                    <a:pt x="0" y="16"/>
                  </a:cubicBezTo>
                  <a:cubicBezTo>
                    <a:pt x="1" y="18"/>
                    <a:pt x="3" y="21"/>
                    <a:pt x="4" y="23"/>
                  </a:cubicBezTo>
                  <a:cubicBezTo>
                    <a:pt x="6" y="24"/>
                    <a:pt x="7" y="26"/>
                    <a:pt x="9" y="28"/>
                  </a:cubicBezTo>
                  <a:cubicBezTo>
                    <a:pt x="10" y="29"/>
                    <a:pt x="11" y="30"/>
                    <a:pt x="11" y="31"/>
                  </a:cubicBezTo>
                  <a:cubicBezTo>
                    <a:pt x="12" y="30"/>
                    <a:pt x="14" y="30"/>
                    <a:pt x="15" y="29"/>
                  </a:cubicBezTo>
                  <a:cubicBezTo>
                    <a:pt x="15" y="29"/>
                    <a:pt x="14" y="30"/>
                    <a:pt x="1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7" name="Freeform 754">
              <a:extLst>
                <a:ext uri="{FF2B5EF4-FFF2-40B4-BE49-F238E27FC236}">
                  <a16:creationId xmlns:a16="http://schemas.microsoft.com/office/drawing/2014/main" id="{7957A478-3233-6C47-A190-5B1D86CFE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18" y="7690618"/>
              <a:ext cx="89974" cy="60589"/>
            </a:xfrm>
            <a:custGeom>
              <a:avLst/>
              <a:gdLst>
                <a:gd name="T0" fmla="*/ 11 w 11"/>
                <a:gd name="T1" fmla="*/ 7 h 7"/>
                <a:gd name="T2" fmla="*/ 11 w 11"/>
                <a:gd name="T3" fmla="*/ 0 h 7"/>
                <a:gd name="T4" fmla="*/ 3 w 11"/>
                <a:gd name="T5" fmla="*/ 1 h 7"/>
                <a:gd name="T6" fmla="*/ 0 w 11"/>
                <a:gd name="T7" fmla="*/ 4 h 7"/>
                <a:gd name="T8" fmla="*/ 2 w 11"/>
                <a:gd name="T9" fmla="*/ 7 h 7"/>
                <a:gd name="T10" fmla="*/ 11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11" y="5"/>
                    <a:pt x="11" y="2"/>
                    <a:pt x="11" y="0"/>
                  </a:cubicBezTo>
                  <a:cubicBezTo>
                    <a:pt x="8" y="0"/>
                    <a:pt x="6" y="1"/>
                    <a:pt x="3" y="1"/>
                  </a:cubicBezTo>
                  <a:cubicBezTo>
                    <a:pt x="4" y="2"/>
                    <a:pt x="1" y="3"/>
                    <a:pt x="0" y="4"/>
                  </a:cubicBezTo>
                  <a:cubicBezTo>
                    <a:pt x="0" y="5"/>
                    <a:pt x="2" y="6"/>
                    <a:pt x="2" y="7"/>
                  </a:cubicBezTo>
                  <a:lnTo>
                    <a:pt x="11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8" name="Freeform 755">
              <a:extLst>
                <a:ext uri="{FF2B5EF4-FFF2-40B4-BE49-F238E27FC236}">
                  <a16:creationId xmlns:a16="http://schemas.microsoft.com/office/drawing/2014/main" id="{B48D3E54-7F4B-154B-829F-B0D977B53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7234756"/>
              <a:ext cx="294460" cy="481830"/>
            </a:xfrm>
            <a:custGeom>
              <a:avLst/>
              <a:gdLst>
                <a:gd name="T0" fmla="*/ 29 w 37"/>
                <a:gd name="T1" fmla="*/ 55 h 57"/>
                <a:gd name="T2" fmla="*/ 37 w 37"/>
                <a:gd name="T3" fmla="*/ 55 h 57"/>
                <a:gd name="T4" fmla="*/ 33 w 37"/>
                <a:gd name="T5" fmla="*/ 48 h 57"/>
                <a:gd name="T6" fmla="*/ 32 w 37"/>
                <a:gd name="T7" fmla="*/ 44 h 57"/>
                <a:gd name="T8" fmla="*/ 30 w 37"/>
                <a:gd name="T9" fmla="*/ 40 h 57"/>
                <a:gd name="T10" fmla="*/ 32 w 37"/>
                <a:gd name="T11" fmla="*/ 32 h 57"/>
                <a:gd name="T12" fmla="*/ 34 w 37"/>
                <a:gd name="T13" fmla="*/ 27 h 57"/>
                <a:gd name="T14" fmla="*/ 31 w 37"/>
                <a:gd name="T15" fmla="*/ 21 h 57"/>
                <a:gd name="T16" fmla="*/ 28 w 37"/>
                <a:gd name="T17" fmla="*/ 16 h 57"/>
                <a:gd name="T18" fmla="*/ 34 w 37"/>
                <a:gd name="T19" fmla="*/ 16 h 57"/>
                <a:gd name="T20" fmla="*/ 32 w 37"/>
                <a:gd name="T21" fmla="*/ 6 h 57"/>
                <a:gd name="T22" fmla="*/ 30 w 37"/>
                <a:gd name="T23" fmla="*/ 2 h 57"/>
                <a:gd name="T24" fmla="*/ 27 w 37"/>
                <a:gd name="T25" fmla="*/ 0 h 57"/>
                <a:gd name="T26" fmla="*/ 28 w 37"/>
                <a:gd name="T27" fmla="*/ 9 h 57"/>
                <a:gd name="T28" fmla="*/ 23 w 37"/>
                <a:gd name="T29" fmla="*/ 18 h 57"/>
                <a:gd name="T30" fmla="*/ 21 w 37"/>
                <a:gd name="T31" fmla="*/ 22 h 57"/>
                <a:gd name="T32" fmla="*/ 18 w 37"/>
                <a:gd name="T33" fmla="*/ 27 h 57"/>
                <a:gd name="T34" fmla="*/ 15 w 37"/>
                <a:gd name="T35" fmla="*/ 33 h 57"/>
                <a:gd name="T36" fmla="*/ 11 w 37"/>
                <a:gd name="T37" fmla="*/ 31 h 57"/>
                <a:gd name="T38" fmla="*/ 2 w 37"/>
                <a:gd name="T39" fmla="*/ 39 h 57"/>
                <a:gd name="T40" fmla="*/ 1 w 37"/>
                <a:gd name="T41" fmla="*/ 42 h 57"/>
                <a:gd name="T42" fmla="*/ 4 w 37"/>
                <a:gd name="T43" fmla="*/ 45 h 57"/>
                <a:gd name="T44" fmla="*/ 5 w 37"/>
                <a:gd name="T45" fmla="*/ 45 h 57"/>
                <a:gd name="T46" fmla="*/ 7 w 37"/>
                <a:gd name="T47" fmla="*/ 48 h 57"/>
                <a:gd name="T48" fmla="*/ 7 w 37"/>
                <a:gd name="T49" fmla="*/ 55 h 57"/>
                <a:gd name="T50" fmla="*/ 16 w 37"/>
                <a:gd name="T51" fmla="*/ 54 h 57"/>
                <a:gd name="T52" fmla="*/ 29 w 37"/>
                <a:gd name="T5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" h="57">
                  <a:moveTo>
                    <a:pt x="29" y="55"/>
                  </a:moveTo>
                  <a:cubicBezTo>
                    <a:pt x="32" y="55"/>
                    <a:pt x="35" y="57"/>
                    <a:pt x="37" y="55"/>
                  </a:cubicBezTo>
                  <a:cubicBezTo>
                    <a:pt x="37" y="51"/>
                    <a:pt x="35" y="50"/>
                    <a:pt x="33" y="48"/>
                  </a:cubicBezTo>
                  <a:cubicBezTo>
                    <a:pt x="32" y="47"/>
                    <a:pt x="32" y="46"/>
                    <a:pt x="32" y="44"/>
                  </a:cubicBezTo>
                  <a:cubicBezTo>
                    <a:pt x="31" y="43"/>
                    <a:pt x="30" y="42"/>
                    <a:pt x="30" y="40"/>
                  </a:cubicBezTo>
                  <a:cubicBezTo>
                    <a:pt x="29" y="36"/>
                    <a:pt x="31" y="35"/>
                    <a:pt x="32" y="32"/>
                  </a:cubicBezTo>
                  <a:cubicBezTo>
                    <a:pt x="33" y="30"/>
                    <a:pt x="34" y="29"/>
                    <a:pt x="34" y="27"/>
                  </a:cubicBezTo>
                  <a:cubicBezTo>
                    <a:pt x="33" y="25"/>
                    <a:pt x="33" y="23"/>
                    <a:pt x="31" y="21"/>
                  </a:cubicBezTo>
                  <a:cubicBezTo>
                    <a:pt x="31" y="21"/>
                    <a:pt x="26" y="18"/>
                    <a:pt x="28" y="16"/>
                  </a:cubicBezTo>
                  <a:cubicBezTo>
                    <a:pt x="29" y="15"/>
                    <a:pt x="32" y="16"/>
                    <a:pt x="34" y="16"/>
                  </a:cubicBezTo>
                  <a:cubicBezTo>
                    <a:pt x="32" y="12"/>
                    <a:pt x="32" y="10"/>
                    <a:pt x="32" y="6"/>
                  </a:cubicBezTo>
                  <a:cubicBezTo>
                    <a:pt x="32" y="5"/>
                    <a:pt x="32" y="3"/>
                    <a:pt x="30" y="2"/>
                  </a:cubicBezTo>
                  <a:cubicBezTo>
                    <a:pt x="30" y="1"/>
                    <a:pt x="27" y="0"/>
                    <a:pt x="27" y="0"/>
                  </a:cubicBezTo>
                  <a:cubicBezTo>
                    <a:pt x="27" y="2"/>
                    <a:pt x="33" y="7"/>
                    <a:pt x="28" y="9"/>
                  </a:cubicBezTo>
                  <a:cubicBezTo>
                    <a:pt x="25" y="11"/>
                    <a:pt x="24" y="14"/>
                    <a:pt x="23" y="18"/>
                  </a:cubicBezTo>
                  <a:cubicBezTo>
                    <a:pt x="22" y="19"/>
                    <a:pt x="22" y="22"/>
                    <a:pt x="21" y="22"/>
                  </a:cubicBezTo>
                  <a:cubicBezTo>
                    <a:pt x="19" y="23"/>
                    <a:pt x="19" y="25"/>
                    <a:pt x="18" y="27"/>
                  </a:cubicBezTo>
                  <a:cubicBezTo>
                    <a:pt x="17" y="29"/>
                    <a:pt x="16" y="31"/>
                    <a:pt x="15" y="33"/>
                  </a:cubicBezTo>
                  <a:cubicBezTo>
                    <a:pt x="13" y="35"/>
                    <a:pt x="12" y="31"/>
                    <a:pt x="11" y="31"/>
                  </a:cubicBezTo>
                  <a:cubicBezTo>
                    <a:pt x="6" y="31"/>
                    <a:pt x="3" y="35"/>
                    <a:pt x="2" y="39"/>
                  </a:cubicBezTo>
                  <a:cubicBezTo>
                    <a:pt x="2" y="40"/>
                    <a:pt x="0" y="41"/>
                    <a:pt x="1" y="42"/>
                  </a:cubicBezTo>
                  <a:cubicBezTo>
                    <a:pt x="2" y="43"/>
                    <a:pt x="3" y="44"/>
                    <a:pt x="4" y="45"/>
                  </a:cubicBezTo>
                  <a:cubicBezTo>
                    <a:pt x="4" y="46"/>
                    <a:pt x="5" y="44"/>
                    <a:pt x="5" y="45"/>
                  </a:cubicBezTo>
                  <a:cubicBezTo>
                    <a:pt x="6" y="46"/>
                    <a:pt x="7" y="47"/>
                    <a:pt x="7" y="48"/>
                  </a:cubicBezTo>
                  <a:cubicBezTo>
                    <a:pt x="8" y="50"/>
                    <a:pt x="7" y="53"/>
                    <a:pt x="7" y="55"/>
                  </a:cubicBezTo>
                  <a:cubicBezTo>
                    <a:pt x="10" y="54"/>
                    <a:pt x="13" y="54"/>
                    <a:pt x="16" y="54"/>
                  </a:cubicBezTo>
                  <a:cubicBezTo>
                    <a:pt x="20" y="54"/>
                    <a:pt x="25" y="55"/>
                    <a:pt x="29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9" name="Freeform 756">
              <a:extLst>
                <a:ext uri="{FF2B5EF4-FFF2-40B4-BE49-F238E27FC236}">
                  <a16:creationId xmlns:a16="http://schemas.microsoft.com/office/drawing/2014/main" id="{D37331E2-D71E-6645-881A-5E46F23E5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8483" y="7257837"/>
              <a:ext cx="119965" cy="262556"/>
            </a:xfrm>
            <a:custGeom>
              <a:avLst/>
              <a:gdLst>
                <a:gd name="T0" fmla="*/ 11 w 15"/>
                <a:gd name="T1" fmla="*/ 0 h 31"/>
                <a:gd name="T2" fmla="*/ 9 w 15"/>
                <a:gd name="T3" fmla="*/ 4 h 31"/>
                <a:gd name="T4" fmla="*/ 4 w 15"/>
                <a:gd name="T5" fmla="*/ 5 h 31"/>
                <a:gd name="T6" fmla="*/ 1 w 15"/>
                <a:gd name="T7" fmla="*/ 8 h 31"/>
                <a:gd name="T8" fmla="*/ 3 w 15"/>
                <a:gd name="T9" fmla="*/ 13 h 31"/>
                <a:gd name="T10" fmla="*/ 6 w 15"/>
                <a:gd name="T11" fmla="*/ 31 h 31"/>
                <a:gd name="T12" fmla="*/ 11 w 15"/>
                <a:gd name="T13" fmla="*/ 30 h 31"/>
                <a:gd name="T14" fmla="*/ 11 w 15"/>
                <a:gd name="T15" fmla="*/ 27 h 31"/>
                <a:gd name="T16" fmla="*/ 11 w 15"/>
                <a:gd name="T17" fmla="*/ 18 h 31"/>
                <a:gd name="T18" fmla="*/ 15 w 15"/>
                <a:gd name="T19" fmla="*/ 9 h 31"/>
                <a:gd name="T20" fmla="*/ 14 w 15"/>
                <a:gd name="T21" fmla="*/ 3 h 31"/>
                <a:gd name="T22" fmla="*/ 11 w 15"/>
                <a:gd name="T23" fmla="*/ 0 h 31"/>
                <a:gd name="T24" fmla="*/ 11 w 15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31">
                  <a:moveTo>
                    <a:pt x="11" y="0"/>
                  </a:moveTo>
                  <a:cubicBezTo>
                    <a:pt x="9" y="2"/>
                    <a:pt x="10" y="2"/>
                    <a:pt x="9" y="4"/>
                  </a:cubicBezTo>
                  <a:cubicBezTo>
                    <a:pt x="8" y="6"/>
                    <a:pt x="6" y="5"/>
                    <a:pt x="4" y="5"/>
                  </a:cubicBezTo>
                  <a:cubicBezTo>
                    <a:pt x="4" y="5"/>
                    <a:pt x="2" y="7"/>
                    <a:pt x="1" y="8"/>
                  </a:cubicBezTo>
                  <a:cubicBezTo>
                    <a:pt x="0" y="9"/>
                    <a:pt x="2" y="11"/>
                    <a:pt x="3" y="13"/>
                  </a:cubicBezTo>
                  <a:cubicBezTo>
                    <a:pt x="7" y="18"/>
                    <a:pt x="4" y="25"/>
                    <a:pt x="6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2" y="29"/>
                    <a:pt x="11" y="27"/>
                  </a:cubicBezTo>
                  <a:cubicBezTo>
                    <a:pt x="11" y="24"/>
                    <a:pt x="11" y="21"/>
                    <a:pt x="11" y="18"/>
                  </a:cubicBezTo>
                  <a:cubicBezTo>
                    <a:pt x="11" y="14"/>
                    <a:pt x="14" y="12"/>
                    <a:pt x="15" y="9"/>
                  </a:cubicBezTo>
                  <a:cubicBezTo>
                    <a:pt x="15" y="6"/>
                    <a:pt x="15" y="5"/>
                    <a:pt x="14" y="3"/>
                  </a:cubicBezTo>
                  <a:cubicBezTo>
                    <a:pt x="14" y="3"/>
                    <a:pt x="11" y="0"/>
                    <a:pt x="11" y="0"/>
                  </a:cubicBezTo>
                  <a:cubicBezTo>
                    <a:pt x="10" y="1"/>
                    <a:pt x="11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0" name="Freeform 757">
              <a:extLst>
                <a:ext uri="{FF2B5EF4-FFF2-40B4-BE49-F238E27FC236}">
                  <a16:creationId xmlns:a16="http://schemas.microsoft.com/office/drawing/2014/main" id="{D19DB833-6597-0A4A-84B9-8369675A8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0277" y="7191474"/>
              <a:ext cx="471680" cy="432783"/>
            </a:xfrm>
            <a:custGeom>
              <a:avLst/>
              <a:gdLst>
                <a:gd name="T0" fmla="*/ 31 w 59"/>
                <a:gd name="T1" fmla="*/ 42 h 51"/>
                <a:gd name="T2" fmla="*/ 37 w 59"/>
                <a:gd name="T3" fmla="*/ 37 h 51"/>
                <a:gd name="T4" fmla="*/ 40 w 59"/>
                <a:gd name="T5" fmla="*/ 36 h 51"/>
                <a:gd name="T6" fmla="*/ 43 w 59"/>
                <a:gd name="T7" fmla="*/ 38 h 51"/>
                <a:gd name="T8" fmla="*/ 47 w 59"/>
                <a:gd name="T9" fmla="*/ 32 h 51"/>
                <a:gd name="T10" fmla="*/ 48 w 59"/>
                <a:gd name="T11" fmla="*/ 28 h 51"/>
                <a:gd name="T12" fmla="*/ 51 w 59"/>
                <a:gd name="T13" fmla="*/ 27 h 51"/>
                <a:gd name="T14" fmla="*/ 56 w 59"/>
                <a:gd name="T15" fmla="*/ 14 h 51"/>
                <a:gd name="T16" fmla="*/ 59 w 59"/>
                <a:gd name="T17" fmla="*/ 11 h 51"/>
                <a:gd name="T18" fmla="*/ 57 w 59"/>
                <a:gd name="T19" fmla="*/ 8 h 51"/>
                <a:gd name="T20" fmla="*/ 56 w 59"/>
                <a:gd name="T21" fmla="*/ 6 h 51"/>
                <a:gd name="T22" fmla="*/ 54 w 59"/>
                <a:gd name="T23" fmla="*/ 1 h 51"/>
                <a:gd name="T24" fmla="*/ 48 w 59"/>
                <a:gd name="T25" fmla="*/ 5 h 51"/>
                <a:gd name="T26" fmla="*/ 40 w 59"/>
                <a:gd name="T27" fmla="*/ 4 h 51"/>
                <a:gd name="T28" fmla="*/ 32 w 59"/>
                <a:gd name="T29" fmla="*/ 6 h 51"/>
                <a:gd name="T30" fmla="*/ 26 w 59"/>
                <a:gd name="T31" fmla="*/ 4 h 51"/>
                <a:gd name="T32" fmla="*/ 19 w 59"/>
                <a:gd name="T33" fmla="*/ 3 h 51"/>
                <a:gd name="T34" fmla="*/ 13 w 59"/>
                <a:gd name="T35" fmla="*/ 1 h 51"/>
                <a:gd name="T36" fmla="*/ 8 w 59"/>
                <a:gd name="T37" fmla="*/ 3 h 51"/>
                <a:gd name="T38" fmla="*/ 7 w 59"/>
                <a:gd name="T39" fmla="*/ 6 h 51"/>
                <a:gd name="T40" fmla="*/ 6 w 59"/>
                <a:gd name="T41" fmla="*/ 10 h 51"/>
                <a:gd name="T42" fmla="*/ 5 w 59"/>
                <a:gd name="T43" fmla="*/ 16 h 51"/>
                <a:gd name="T44" fmla="*/ 1 w 59"/>
                <a:gd name="T45" fmla="*/ 24 h 51"/>
                <a:gd name="T46" fmla="*/ 2 w 59"/>
                <a:gd name="T47" fmla="*/ 38 h 51"/>
                <a:gd name="T48" fmla="*/ 5 w 59"/>
                <a:gd name="T49" fmla="*/ 38 h 51"/>
                <a:gd name="T50" fmla="*/ 9 w 59"/>
                <a:gd name="T51" fmla="*/ 39 h 51"/>
                <a:gd name="T52" fmla="*/ 14 w 59"/>
                <a:gd name="T53" fmla="*/ 43 h 51"/>
                <a:gd name="T54" fmla="*/ 14 w 59"/>
                <a:gd name="T55" fmla="*/ 45 h 51"/>
                <a:gd name="T56" fmla="*/ 16 w 59"/>
                <a:gd name="T57" fmla="*/ 48 h 51"/>
                <a:gd name="T58" fmla="*/ 23 w 59"/>
                <a:gd name="T59" fmla="*/ 47 h 51"/>
                <a:gd name="T60" fmla="*/ 22 w 59"/>
                <a:gd name="T61" fmla="*/ 48 h 51"/>
                <a:gd name="T62" fmla="*/ 27 w 59"/>
                <a:gd name="T63" fmla="*/ 47 h 51"/>
                <a:gd name="T64" fmla="*/ 30 w 59"/>
                <a:gd name="T65" fmla="*/ 47 h 51"/>
                <a:gd name="T66" fmla="*/ 31 w 59"/>
                <a:gd name="T67" fmla="*/ 42 h 51"/>
                <a:gd name="T68" fmla="*/ 31 w 59"/>
                <a:gd name="T69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51">
                  <a:moveTo>
                    <a:pt x="31" y="42"/>
                  </a:moveTo>
                  <a:cubicBezTo>
                    <a:pt x="32" y="40"/>
                    <a:pt x="35" y="37"/>
                    <a:pt x="37" y="37"/>
                  </a:cubicBezTo>
                  <a:cubicBezTo>
                    <a:pt x="38" y="36"/>
                    <a:pt x="40" y="36"/>
                    <a:pt x="40" y="36"/>
                  </a:cubicBezTo>
                  <a:cubicBezTo>
                    <a:pt x="41" y="37"/>
                    <a:pt x="42" y="39"/>
                    <a:pt x="43" y="38"/>
                  </a:cubicBezTo>
                  <a:cubicBezTo>
                    <a:pt x="45" y="37"/>
                    <a:pt x="46" y="34"/>
                    <a:pt x="47" y="32"/>
                  </a:cubicBezTo>
                  <a:cubicBezTo>
                    <a:pt x="47" y="31"/>
                    <a:pt x="48" y="29"/>
                    <a:pt x="48" y="28"/>
                  </a:cubicBezTo>
                  <a:cubicBezTo>
                    <a:pt x="49" y="27"/>
                    <a:pt x="50" y="28"/>
                    <a:pt x="51" y="27"/>
                  </a:cubicBezTo>
                  <a:cubicBezTo>
                    <a:pt x="51" y="25"/>
                    <a:pt x="53" y="14"/>
                    <a:pt x="56" y="14"/>
                  </a:cubicBezTo>
                  <a:cubicBezTo>
                    <a:pt x="58" y="14"/>
                    <a:pt x="59" y="12"/>
                    <a:pt x="59" y="11"/>
                  </a:cubicBezTo>
                  <a:cubicBezTo>
                    <a:pt x="59" y="9"/>
                    <a:pt x="57" y="9"/>
                    <a:pt x="57" y="8"/>
                  </a:cubicBezTo>
                  <a:cubicBezTo>
                    <a:pt x="57" y="7"/>
                    <a:pt x="56" y="7"/>
                    <a:pt x="56" y="6"/>
                  </a:cubicBezTo>
                  <a:cubicBezTo>
                    <a:pt x="55" y="4"/>
                    <a:pt x="55" y="3"/>
                    <a:pt x="54" y="1"/>
                  </a:cubicBezTo>
                  <a:cubicBezTo>
                    <a:pt x="53" y="2"/>
                    <a:pt x="50" y="5"/>
                    <a:pt x="48" y="5"/>
                  </a:cubicBezTo>
                  <a:cubicBezTo>
                    <a:pt x="45" y="4"/>
                    <a:pt x="43" y="4"/>
                    <a:pt x="40" y="4"/>
                  </a:cubicBezTo>
                  <a:cubicBezTo>
                    <a:pt x="37" y="4"/>
                    <a:pt x="35" y="6"/>
                    <a:pt x="32" y="6"/>
                  </a:cubicBezTo>
                  <a:cubicBezTo>
                    <a:pt x="30" y="6"/>
                    <a:pt x="28" y="3"/>
                    <a:pt x="26" y="4"/>
                  </a:cubicBezTo>
                  <a:cubicBezTo>
                    <a:pt x="22" y="6"/>
                    <a:pt x="21" y="5"/>
                    <a:pt x="19" y="3"/>
                  </a:cubicBezTo>
                  <a:cubicBezTo>
                    <a:pt x="18" y="2"/>
                    <a:pt x="15" y="0"/>
                    <a:pt x="13" y="1"/>
                  </a:cubicBezTo>
                  <a:cubicBezTo>
                    <a:pt x="12" y="1"/>
                    <a:pt x="9" y="2"/>
                    <a:pt x="8" y="3"/>
                  </a:cubicBezTo>
                  <a:cubicBezTo>
                    <a:pt x="7" y="4"/>
                    <a:pt x="8" y="5"/>
                    <a:pt x="7" y="6"/>
                  </a:cubicBezTo>
                  <a:cubicBezTo>
                    <a:pt x="7" y="7"/>
                    <a:pt x="6" y="9"/>
                    <a:pt x="6" y="10"/>
                  </a:cubicBezTo>
                  <a:cubicBezTo>
                    <a:pt x="5" y="12"/>
                    <a:pt x="5" y="14"/>
                    <a:pt x="5" y="16"/>
                  </a:cubicBezTo>
                  <a:cubicBezTo>
                    <a:pt x="5" y="19"/>
                    <a:pt x="2" y="21"/>
                    <a:pt x="1" y="24"/>
                  </a:cubicBezTo>
                  <a:cubicBezTo>
                    <a:pt x="0" y="27"/>
                    <a:pt x="1" y="34"/>
                    <a:pt x="2" y="38"/>
                  </a:cubicBezTo>
                  <a:cubicBezTo>
                    <a:pt x="2" y="39"/>
                    <a:pt x="4" y="38"/>
                    <a:pt x="5" y="38"/>
                  </a:cubicBezTo>
                  <a:cubicBezTo>
                    <a:pt x="6" y="38"/>
                    <a:pt x="8" y="39"/>
                    <a:pt x="9" y="39"/>
                  </a:cubicBezTo>
                  <a:cubicBezTo>
                    <a:pt x="10" y="40"/>
                    <a:pt x="14" y="42"/>
                    <a:pt x="14" y="43"/>
                  </a:cubicBezTo>
                  <a:cubicBezTo>
                    <a:pt x="14" y="44"/>
                    <a:pt x="14" y="44"/>
                    <a:pt x="14" y="45"/>
                  </a:cubicBezTo>
                  <a:cubicBezTo>
                    <a:pt x="14" y="46"/>
                    <a:pt x="15" y="47"/>
                    <a:pt x="16" y="48"/>
                  </a:cubicBezTo>
                  <a:cubicBezTo>
                    <a:pt x="18" y="51"/>
                    <a:pt x="21" y="46"/>
                    <a:pt x="23" y="47"/>
                  </a:cubicBezTo>
                  <a:cubicBezTo>
                    <a:pt x="23" y="47"/>
                    <a:pt x="22" y="48"/>
                    <a:pt x="22" y="48"/>
                  </a:cubicBezTo>
                  <a:cubicBezTo>
                    <a:pt x="22" y="47"/>
                    <a:pt x="27" y="47"/>
                    <a:pt x="27" y="47"/>
                  </a:cubicBezTo>
                  <a:cubicBezTo>
                    <a:pt x="29" y="47"/>
                    <a:pt x="29" y="45"/>
                    <a:pt x="30" y="47"/>
                  </a:cubicBezTo>
                  <a:cubicBezTo>
                    <a:pt x="31" y="45"/>
                    <a:pt x="31" y="44"/>
                    <a:pt x="31" y="42"/>
                  </a:cubicBezTo>
                  <a:cubicBezTo>
                    <a:pt x="32" y="41"/>
                    <a:pt x="31" y="43"/>
                    <a:pt x="3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1" name="Freeform 758">
              <a:extLst>
                <a:ext uri="{FF2B5EF4-FFF2-40B4-BE49-F238E27FC236}">
                  <a16:creationId xmlns:a16="http://schemas.microsoft.com/office/drawing/2014/main" id="{B94840CA-E91C-D140-B791-5E3A0575A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2193" y="7139539"/>
              <a:ext cx="338083" cy="253900"/>
            </a:xfrm>
            <a:custGeom>
              <a:avLst/>
              <a:gdLst>
                <a:gd name="T0" fmla="*/ 35 w 42"/>
                <a:gd name="T1" fmla="*/ 20 h 30"/>
                <a:gd name="T2" fmla="*/ 41 w 42"/>
                <a:gd name="T3" fmla="*/ 17 h 30"/>
                <a:gd name="T4" fmla="*/ 38 w 42"/>
                <a:gd name="T5" fmla="*/ 13 h 30"/>
                <a:gd name="T6" fmla="*/ 33 w 42"/>
                <a:gd name="T7" fmla="*/ 10 h 30"/>
                <a:gd name="T8" fmla="*/ 32 w 42"/>
                <a:gd name="T9" fmla="*/ 7 h 30"/>
                <a:gd name="T10" fmla="*/ 30 w 42"/>
                <a:gd name="T11" fmla="*/ 1 h 30"/>
                <a:gd name="T12" fmla="*/ 26 w 42"/>
                <a:gd name="T13" fmla="*/ 0 h 30"/>
                <a:gd name="T14" fmla="*/ 22 w 42"/>
                <a:gd name="T15" fmla="*/ 2 h 30"/>
                <a:gd name="T16" fmla="*/ 19 w 42"/>
                <a:gd name="T17" fmla="*/ 4 h 30"/>
                <a:gd name="T18" fmla="*/ 17 w 42"/>
                <a:gd name="T19" fmla="*/ 5 h 30"/>
                <a:gd name="T20" fmla="*/ 11 w 42"/>
                <a:gd name="T21" fmla="*/ 10 h 30"/>
                <a:gd name="T22" fmla="*/ 9 w 42"/>
                <a:gd name="T23" fmla="*/ 10 h 30"/>
                <a:gd name="T24" fmla="*/ 7 w 42"/>
                <a:gd name="T25" fmla="*/ 14 h 30"/>
                <a:gd name="T26" fmla="*/ 5 w 42"/>
                <a:gd name="T27" fmla="*/ 16 h 30"/>
                <a:gd name="T28" fmla="*/ 2 w 42"/>
                <a:gd name="T29" fmla="*/ 18 h 30"/>
                <a:gd name="T30" fmla="*/ 1 w 42"/>
                <a:gd name="T31" fmla="*/ 24 h 30"/>
                <a:gd name="T32" fmla="*/ 8 w 42"/>
                <a:gd name="T33" fmla="*/ 28 h 30"/>
                <a:gd name="T34" fmla="*/ 16 w 42"/>
                <a:gd name="T35" fmla="*/ 30 h 30"/>
                <a:gd name="T36" fmla="*/ 15 w 42"/>
                <a:gd name="T37" fmla="*/ 22 h 30"/>
                <a:gd name="T38" fmla="*/ 26 w 42"/>
                <a:gd name="T39" fmla="*/ 22 h 30"/>
                <a:gd name="T40" fmla="*/ 35 w 42"/>
                <a:gd name="T41" fmla="*/ 20 h 30"/>
                <a:gd name="T42" fmla="*/ 35 w 42"/>
                <a:gd name="T4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0">
                  <a:moveTo>
                    <a:pt x="35" y="20"/>
                  </a:moveTo>
                  <a:cubicBezTo>
                    <a:pt x="37" y="17"/>
                    <a:pt x="40" y="20"/>
                    <a:pt x="41" y="17"/>
                  </a:cubicBezTo>
                  <a:cubicBezTo>
                    <a:pt x="42" y="16"/>
                    <a:pt x="39" y="13"/>
                    <a:pt x="38" y="13"/>
                  </a:cubicBezTo>
                  <a:cubicBezTo>
                    <a:pt x="37" y="15"/>
                    <a:pt x="34" y="11"/>
                    <a:pt x="33" y="10"/>
                  </a:cubicBezTo>
                  <a:cubicBezTo>
                    <a:pt x="33" y="9"/>
                    <a:pt x="33" y="8"/>
                    <a:pt x="32" y="7"/>
                  </a:cubicBezTo>
                  <a:cubicBezTo>
                    <a:pt x="30" y="5"/>
                    <a:pt x="30" y="4"/>
                    <a:pt x="30" y="1"/>
                  </a:cubicBezTo>
                  <a:cubicBezTo>
                    <a:pt x="29" y="1"/>
                    <a:pt x="27" y="0"/>
                    <a:pt x="26" y="0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3"/>
                    <a:pt x="20" y="4"/>
                    <a:pt x="19" y="4"/>
                  </a:cubicBezTo>
                  <a:cubicBezTo>
                    <a:pt x="18" y="6"/>
                    <a:pt x="18" y="4"/>
                    <a:pt x="17" y="5"/>
                  </a:cubicBezTo>
                  <a:cubicBezTo>
                    <a:pt x="15" y="6"/>
                    <a:pt x="13" y="11"/>
                    <a:pt x="11" y="10"/>
                  </a:cubicBezTo>
                  <a:cubicBezTo>
                    <a:pt x="10" y="10"/>
                    <a:pt x="9" y="8"/>
                    <a:pt x="9" y="10"/>
                  </a:cubicBezTo>
                  <a:cubicBezTo>
                    <a:pt x="8" y="11"/>
                    <a:pt x="8" y="13"/>
                    <a:pt x="7" y="14"/>
                  </a:cubicBezTo>
                  <a:cubicBezTo>
                    <a:pt x="7" y="15"/>
                    <a:pt x="7" y="16"/>
                    <a:pt x="5" y="16"/>
                  </a:cubicBezTo>
                  <a:cubicBezTo>
                    <a:pt x="5" y="16"/>
                    <a:pt x="1" y="17"/>
                    <a:pt x="2" y="18"/>
                  </a:cubicBezTo>
                  <a:cubicBezTo>
                    <a:pt x="5" y="20"/>
                    <a:pt x="0" y="23"/>
                    <a:pt x="1" y="24"/>
                  </a:cubicBezTo>
                  <a:cubicBezTo>
                    <a:pt x="3" y="25"/>
                    <a:pt x="5" y="30"/>
                    <a:pt x="8" y="28"/>
                  </a:cubicBezTo>
                  <a:cubicBezTo>
                    <a:pt x="11" y="26"/>
                    <a:pt x="13" y="27"/>
                    <a:pt x="16" y="30"/>
                  </a:cubicBezTo>
                  <a:cubicBezTo>
                    <a:pt x="15" y="27"/>
                    <a:pt x="15" y="24"/>
                    <a:pt x="15" y="22"/>
                  </a:cubicBezTo>
                  <a:cubicBezTo>
                    <a:pt x="19" y="22"/>
                    <a:pt x="22" y="22"/>
                    <a:pt x="26" y="22"/>
                  </a:cubicBezTo>
                  <a:cubicBezTo>
                    <a:pt x="29" y="22"/>
                    <a:pt x="34" y="23"/>
                    <a:pt x="35" y="20"/>
                  </a:cubicBezTo>
                  <a:cubicBezTo>
                    <a:pt x="36" y="18"/>
                    <a:pt x="35" y="20"/>
                    <a:pt x="3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2" name="Freeform 759">
              <a:extLst>
                <a:ext uri="{FF2B5EF4-FFF2-40B4-BE49-F238E27FC236}">
                  <a16:creationId xmlns:a16="http://schemas.microsoft.com/office/drawing/2014/main" id="{0386CA53-96CB-1641-ACB4-387FA1773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91" y="7327079"/>
              <a:ext cx="79067" cy="201966"/>
            </a:xfrm>
            <a:custGeom>
              <a:avLst/>
              <a:gdLst>
                <a:gd name="T0" fmla="*/ 9 w 10"/>
                <a:gd name="T1" fmla="*/ 10 h 24"/>
                <a:gd name="T2" fmla="*/ 8 w 10"/>
                <a:gd name="T3" fmla="*/ 6 h 24"/>
                <a:gd name="T4" fmla="*/ 5 w 10"/>
                <a:gd name="T5" fmla="*/ 0 h 24"/>
                <a:gd name="T6" fmla="*/ 2 w 10"/>
                <a:gd name="T7" fmla="*/ 0 h 24"/>
                <a:gd name="T8" fmla="*/ 2 w 10"/>
                <a:gd name="T9" fmla="*/ 3 h 24"/>
                <a:gd name="T10" fmla="*/ 2 w 10"/>
                <a:gd name="T11" fmla="*/ 9 h 24"/>
                <a:gd name="T12" fmla="*/ 4 w 10"/>
                <a:gd name="T13" fmla="*/ 15 h 24"/>
                <a:gd name="T14" fmla="*/ 4 w 10"/>
                <a:gd name="T15" fmla="*/ 21 h 24"/>
                <a:gd name="T16" fmla="*/ 6 w 10"/>
                <a:gd name="T17" fmla="*/ 23 h 24"/>
                <a:gd name="T18" fmla="*/ 9 w 10"/>
                <a:gd name="T19" fmla="*/ 23 h 24"/>
                <a:gd name="T20" fmla="*/ 9 w 10"/>
                <a:gd name="T21" fmla="*/ 10 h 24"/>
                <a:gd name="T22" fmla="*/ 9 w 10"/>
                <a:gd name="T2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24">
                  <a:moveTo>
                    <a:pt x="9" y="10"/>
                  </a:moveTo>
                  <a:cubicBezTo>
                    <a:pt x="9" y="9"/>
                    <a:pt x="9" y="7"/>
                    <a:pt x="8" y="6"/>
                  </a:cubicBezTo>
                  <a:cubicBezTo>
                    <a:pt x="7" y="5"/>
                    <a:pt x="4" y="1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1" y="12"/>
                    <a:pt x="3" y="12"/>
                    <a:pt x="4" y="15"/>
                  </a:cubicBezTo>
                  <a:cubicBezTo>
                    <a:pt x="4" y="17"/>
                    <a:pt x="3" y="19"/>
                    <a:pt x="4" y="21"/>
                  </a:cubicBezTo>
                  <a:cubicBezTo>
                    <a:pt x="4" y="22"/>
                    <a:pt x="5" y="23"/>
                    <a:pt x="6" y="23"/>
                  </a:cubicBezTo>
                  <a:cubicBezTo>
                    <a:pt x="7" y="24"/>
                    <a:pt x="10" y="24"/>
                    <a:pt x="9" y="23"/>
                  </a:cubicBezTo>
                  <a:cubicBezTo>
                    <a:pt x="9" y="19"/>
                    <a:pt x="9" y="15"/>
                    <a:pt x="9" y="10"/>
                  </a:cubicBezTo>
                  <a:cubicBezTo>
                    <a:pt x="9" y="7"/>
                    <a:pt x="9" y="13"/>
                    <a:pt x="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3" name="Freeform 760">
              <a:extLst>
                <a:ext uri="{FF2B5EF4-FFF2-40B4-BE49-F238E27FC236}">
                  <a16:creationId xmlns:a16="http://schemas.microsoft.com/office/drawing/2014/main" id="{9BB99815-3A2F-474A-9B6F-B1283A832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3" y="7335737"/>
              <a:ext cx="253562" cy="262556"/>
            </a:xfrm>
            <a:custGeom>
              <a:avLst/>
              <a:gdLst>
                <a:gd name="T0" fmla="*/ 26 w 32"/>
                <a:gd name="T1" fmla="*/ 4 h 31"/>
                <a:gd name="T2" fmla="*/ 21 w 32"/>
                <a:gd name="T3" fmla="*/ 5 h 31"/>
                <a:gd name="T4" fmla="*/ 15 w 32"/>
                <a:gd name="T5" fmla="*/ 1 h 31"/>
                <a:gd name="T6" fmla="*/ 13 w 32"/>
                <a:gd name="T7" fmla="*/ 1 h 31"/>
                <a:gd name="T8" fmla="*/ 10 w 32"/>
                <a:gd name="T9" fmla="*/ 2 h 31"/>
                <a:gd name="T10" fmla="*/ 6 w 32"/>
                <a:gd name="T11" fmla="*/ 2 h 31"/>
                <a:gd name="T12" fmla="*/ 4 w 32"/>
                <a:gd name="T13" fmla="*/ 3 h 31"/>
                <a:gd name="T14" fmla="*/ 3 w 32"/>
                <a:gd name="T15" fmla="*/ 6 h 31"/>
                <a:gd name="T16" fmla="*/ 5 w 32"/>
                <a:gd name="T17" fmla="*/ 7 h 31"/>
                <a:gd name="T18" fmla="*/ 3 w 32"/>
                <a:gd name="T19" fmla="*/ 9 h 31"/>
                <a:gd name="T20" fmla="*/ 5 w 32"/>
                <a:gd name="T21" fmla="*/ 12 h 31"/>
                <a:gd name="T22" fmla="*/ 3 w 32"/>
                <a:gd name="T23" fmla="*/ 13 h 31"/>
                <a:gd name="T24" fmla="*/ 2 w 32"/>
                <a:gd name="T25" fmla="*/ 16 h 31"/>
                <a:gd name="T26" fmla="*/ 2 w 32"/>
                <a:gd name="T27" fmla="*/ 19 h 31"/>
                <a:gd name="T28" fmla="*/ 3 w 32"/>
                <a:gd name="T29" fmla="*/ 23 h 31"/>
                <a:gd name="T30" fmla="*/ 7 w 32"/>
                <a:gd name="T31" fmla="*/ 26 h 31"/>
                <a:gd name="T32" fmla="*/ 7 w 32"/>
                <a:gd name="T33" fmla="*/ 31 h 31"/>
                <a:gd name="T34" fmla="*/ 19 w 32"/>
                <a:gd name="T35" fmla="*/ 28 h 31"/>
                <a:gd name="T36" fmla="*/ 26 w 32"/>
                <a:gd name="T37" fmla="*/ 28 h 31"/>
                <a:gd name="T38" fmla="*/ 30 w 32"/>
                <a:gd name="T39" fmla="*/ 26 h 31"/>
                <a:gd name="T40" fmla="*/ 28 w 32"/>
                <a:gd name="T41" fmla="*/ 21 h 31"/>
                <a:gd name="T42" fmla="*/ 30 w 32"/>
                <a:gd name="T43" fmla="*/ 15 h 31"/>
                <a:gd name="T44" fmla="*/ 26 w 32"/>
                <a:gd name="T45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1">
                  <a:moveTo>
                    <a:pt x="26" y="4"/>
                  </a:moveTo>
                  <a:cubicBezTo>
                    <a:pt x="24" y="4"/>
                    <a:pt x="23" y="6"/>
                    <a:pt x="21" y="5"/>
                  </a:cubicBezTo>
                  <a:cubicBezTo>
                    <a:pt x="19" y="5"/>
                    <a:pt x="17" y="0"/>
                    <a:pt x="15" y="1"/>
                  </a:cubicBezTo>
                  <a:cubicBezTo>
                    <a:pt x="14" y="2"/>
                    <a:pt x="13" y="2"/>
                    <a:pt x="13" y="1"/>
                  </a:cubicBezTo>
                  <a:cubicBezTo>
                    <a:pt x="12" y="0"/>
                    <a:pt x="11" y="2"/>
                    <a:pt x="10" y="2"/>
                  </a:cubicBezTo>
                  <a:cubicBezTo>
                    <a:pt x="8" y="3"/>
                    <a:pt x="7" y="2"/>
                    <a:pt x="6" y="2"/>
                  </a:cubicBezTo>
                  <a:cubicBezTo>
                    <a:pt x="5" y="1"/>
                    <a:pt x="5" y="3"/>
                    <a:pt x="4" y="3"/>
                  </a:cubicBezTo>
                  <a:cubicBezTo>
                    <a:pt x="3" y="3"/>
                    <a:pt x="2" y="5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8"/>
                    <a:pt x="3" y="9"/>
                    <a:pt x="3" y="9"/>
                  </a:cubicBezTo>
                  <a:cubicBezTo>
                    <a:pt x="3" y="10"/>
                    <a:pt x="5" y="11"/>
                    <a:pt x="5" y="12"/>
                  </a:cubicBezTo>
                  <a:cubicBezTo>
                    <a:pt x="5" y="12"/>
                    <a:pt x="3" y="11"/>
                    <a:pt x="3" y="13"/>
                  </a:cubicBezTo>
                  <a:cubicBezTo>
                    <a:pt x="3" y="14"/>
                    <a:pt x="4" y="16"/>
                    <a:pt x="2" y="16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2" y="21"/>
                    <a:pt x="0" y="21"/>
                    <a:pt x="3" y="23"/>
                  </a:cubicBezTo>
                  <a:cubicBezTo>
                    <a:pt x="4" y="23"/>
                    <a:pt x="6" y="24"/>
                    <a:pt x="7" y="26"/>
                  </a:cubicBezTo>
                  <a:cubicBezTo>
                    <a:pt x="8" y="27"/>
                    <a:pt x="7" y="29"/>
                    <a:pt x="7" y="31"/>
                  </a:cubicBezTo>
                  <a:cubicBezTo>
                    <a:pt x="11" y="30"/>
                    <a:pt x="14" y="28"/>
                    <a:pt x="19" y="28"/>
                  </a:cubicBezTo>
                  <a:cubicBezTo>
                    <a:pt x="21" y="27"/>
                    <a:pt x="24" y="28"/>
                    <a:pt x="26" y="28"/>
                  </a:cubicBezTo>
                  <a:cubicBezTo>
                    <a:pt x="28" y="28"/>
                    <a:pt x="31" y="29"/>
                    <a:pt x="30" y="26"/>
                  </a:cubicBezTo>
                  <a:cubicBezTo>
                    <a:pt x="30" y="24"/>
                    <a:pt x="29" y="23"/>
                    <a:pt x="28" y="21"/>
                  </a:cubicBezTo>
                  <a:cubicBezTo>
                    <a:pt x="28" y="19"/>
                    <a:pt x="29" y="17"/>
                    <a:pt x="30" y="15"/>
                  </a:cubicBezTo>
                  <a:cubicBezTo>
                    <a:pt x="31" y="11"/>
                    <a:pt x="32" y="4"/>
                    <a:pt x="2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4" name="Freeform 761">
              <a:extLst>
                <a:ext uri="{FF2B5EF4-FFF2-40B4-BE49-F238E27FC236}">
                  <a16:creationId xmlns:a16="http://schemas.microsoft.com/office/drawing/2014/main" id="{A4B9BA00-61C8-0F41-9C11-0464D1770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0346" y="7327079"/>
              <a:ext cx="182677" cy="253900"/>
            </a:xfrm>
            <a:custGeom>
              <a:avLst/>
              <a:gdLst>
                <a:gd name="T0" fmla="*/ 19 w 23"/>
                <a:gd name="T1" fmla="*/ 13 h 30"/>
                <a:gd name="T2" fmla="*/ 18 w 23"/>
                <a:gd name="T3" fmla="*/ 6 h 30"/>
                <a:gd name="T4" fmla="*/ 17 w 23"/>
                <a:gd name="T5" fmla="*/ 0 h 30"/>
                <a:gd name="T6" fmla="*/ 3 w 23"/>
                <a:gd name="T7" fmla="*/ 0 h 30"/>
                <a:gd name="T8" fmla="*/ 4 w 23"/>
                <a:gd name="T9" fmla="*/ 11 h 30"/>
                <a:gd name="T10" fmla="*/ 1 w 23"/>
                <a:gd name="T11" fmla="*/ 22 h 30"/>
                <a:gd name="T12" fmla="*/ 3 w 23"/>
                <a:gd name="T13" fmla="*/ 30 h 30"/>
                <a:gd name="T14" fmla="*/ 10 w 23"/>
                <a:gd name="T15" fmla="*/ 29 h 30"/>
                <a:gd name="T16" fmla="*/ 23 w 23"/>
                <a:gd name="T17" fmla="*/ 24 h 30"/>
                <a:gd name="T18" fmla="*/ 20 w 23"/>
                <a:gd name="T19" fmla="*/ 19 h 30"/>
                <a:gd name="T20" fmla="*/ 19 w 23"/>
                <a:gd name="T21" fmla="*/ 13 h 30"/>
                <a:gd name="T22" fmla="*/ 19 w 23"/>
                <a:gd name="T2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0">
                  <a:moveTo>
                    <a:pt x="19" y="13"/>
                  </a:moveTo>
                  <a:cubicBezTo>
                    <a:pt x="17" y="11"/>
                    <a:pt x="18" y="8"/>
                    <a:pt x="18" y="6"/>
                  </a:cubicBezTo>
                  <a:cubicBezTo>
                    <a:pt x="19" y="4"/>
                    <a:pt x="16" y="2"/>
                    <a:pt x="17" y="0"/>
                  </a:cubicBezTo>
                  <a:cubicBezTo>
                    <a:pt x="12" y="0"/>
                    <a:pt x="8" y="0"/>
                    <a:pt x="3" y="0"/>
                  </a:cubicBezTo>
                  <a:cubicBezTo>
                    <a:pt x="3" y="3"/>
                    <a:pt x="4" y="7"/>
                    <a:pt x="4" y="11"/>
                  </a:cubicBezTo>
                  <a:cubicBezTo>
                    <a:pt x="4" y="15"/>
                    <a:pt x="0" y="18"/>
                    <a:pt x="1" y="22"/>
                  </a:cubicBezTo>
                  <a:cubicBezTo>
                    <a:pt x="2" y="25"/>
                    <a:pt x="4" y="26"/>
                    <a:pt x="3" y="30"/>
                  </a:cubicBezTo>
                  <a:cubicBezTo>
                    <a:pt x="6" y="30"/>
                    <a:pt x="7" y="30"/>
                    <a:pt x="10" y="29"/>
                  </a:cubicBezTo>
                  <a:cubicBezTo>
                    <a:pt x="15" y="28"/>
                    <a:pt x="19" y="26"/>
                    <a:pt x="23" y="24"/>
                  </a:cubicBezTo>
                  <a:cubicBezTo>
                    <a:pt x="21" y="23"/>
                    <a:pt x="20" y="21"/>
                    <a:pt x="20" y="19"/>
                  </a:cubicBezTo>
                  <a:cubicBezTo>
                    <a:pt x="20" y="17"/>
                    <a:pt x="20" y="15"/>
                    <a:pt x="19" y="13"/>
                  </a:cubicBezTo>
                  <a:cubicBezTo>
                    <a:pt x="17" y="11"/>
                    <a:pt x="20" y="15"/>
                    <a:pt x="19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5" name="Freeform 762">
              <a:extLst>
                <a:ext uri="{FF2B5EF4-FFF2-40B4-BE49-F238E27FC236}">
                  <a16:creationId xmlns:a16="http://schemas.microsoft.com/office/drawing/2014/main" id="{8E6891B2-E6E1-CD43-B8D8-1F6D2E6CA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9554" y="7353046"/>
              <a:ext cx="119965" cy="152917"/>
            </a:xfrm>
            <a:custGeom>
              <a:avLst/>
              <a:gdLst>
                <a:gd name="T0" fmla="*/ 12 w 15"/>
                <a:gd name="T1" fmla="*/ 14 h 18"/>
                <a:gd name="T2" fmla="*/ 14 w 15"/>
                <a:gd name="T3" fmla="*/ 6 h 18"/>
                <a:gd name="T4" fmla="*/ 5 w 15"/>
                <a:gd name="T5" fmla="*/ 3 h 18"/>
                <a:gd name="T6" fmla="*/ 1 w 15"/>
                <a:gd name="T7" fmla="*/ 8 h 18"/>
                <a:gd name="T8" fmla="*/ 4 w 15"/>
                <a:gd name="T9" fmla="*/ 12 h 18"/>
                <a:gd name="T10" fmla="*/ 7 w 15"/>
                <a:gd name="T11" fmla="*/ 16 h 18"/>
                <a:gd name="T12" fmla="*/ 10 w 15"/>
                <a:gd name="T13" fmla="*/ 16 h 18"/>
                <a:gd name="T14" fmla="*/ 12 w 15"/>
                <a:gd name="T15" fmla="*/ 14 h 18"/>
                <a:gd name="T16" fmla="*/ 12 w 15"/>
                <a:gd name="T1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12" y="14"/>
                  </a:moveTo>
                  <a:cubicBezTo>
                    <a:pt x="15" y="13"/>
                    <a:pt x="15" y="8"/>
                    <a:pt x="14" y="6"/>
                  </a:cubicBezTo>
                  <a:cubicBezTo>
                    <a:pt x="12" y="2"/>
                    <a:pt x="8" y="0"/>
                    <a:pt x="5" y="3"/>
                  </a:cubicBezTo>
                  <a:cubicBezTo>
                    <a:pt x="3" y="4"/>
                    <a:pt x="0" y="6"/>
                    <a:pt x="1" y="8"/>
                  </a:cubicBezTo>
                  <a:cubicBezTo>
                    <a:pt x="2" y="10"/>
                    <a:pt x="2" y="11"/>
                    <a:pt x="4" y="12"/>
                  </a:cubicBezTo>
                  <a:cubicBezTo>
                    <a:pt x="5" y="14"/>
                    <a:pt x="5" y="15"/>
                    <a:pt x="7" y="16"/>
                  </a:cubicBezTo>
                  <a:cubicBezTo>
                    <a:pt x="8" y="17"/>
                    <a:pt x="9" y="18"/>
                    <a:pt x="10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4" y="13"/>
                    <a:pt x="11" y="15"/>
                    <a:pt x="12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6" name="Freeform 763">
              <a:extLst>
                <a:ext uri="{FF2B5EF4-FFF2-40B4-BE49-F238E27FC236}">
                  <a16:creationId xmlns:a16="http://schemas.microsoft.com/office/drawing/2014/main" id="{A84250FD-A251-B344-BEDA-80EF360C6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0441" y="7419407"/>
              <a:ext cx="177221" cy="178885"/>
            </a:xfrm>
            <a:custGeom>
              <a:avLst/>
              <a:gdLst>
                <a:gd name="T0" fmla="*/ 21 w 22"/>
                <a:gd name="T1" fmla="*/ 17 h 21"/>
                <a:gd name="T2" fmla="*/ 19 w 22"/>
                <a:gd name="T3" fmla="*/ 13 h 21"/>
                <a:gd name="T4" fmla="*/ 16 w 22"/>
                <a:gd name="T5" fmla="*/ 11 h 21"/>
                <a:gd name="T6" fmla="*/ 16 w 22"/>
                <a:gd name="T7" fmla="*/ 6 h 21"/>
                <a:gd name="T8" fmla="*/ 13 w 22"/>
                <a:gd name="T9" fmla="*/ 8 h 21"/>
                <a:gd name="T10" fmla="*/ 9 w 22"/>
                <a:gd name="T11" fmla="*/ 1 h 21"/>
                <a:gd name="T12" fmla="*/ 5 w 22"/>
                <a:gd name="T13" fmla="*/ 4 h 21"/>
                <a:gd name="T14" fmla="*/ 0 w 22"/>
                <a:gd name="T15" fmla="*/ 9 h 21"/>
                <a:gd name="T16" fmla="*/ 12 w 22"/>
                <a:gd name="T17" fmla="*/ 18 h 21"/>
                <a:gd name="T18" fmla="*/ 19 w 22"/>
                <a:gd name="T19" fmla="*/ 21 h 21"/>
                <a:gd name="T20" fmla="*/ 21 w 22"/>
                <a:gd name="T21" fmla="*/ 17 h 21"/>
                <a:gd name="T22" fmla="*/ 21 w 22"/>
                <a:gd name="T2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21" y="17"/>
                  </a:moveTo>
                  <a:cubicBezTo>
                    <a:pt x="22" y="15"/>
                    <a:pt x="20" y="14"/>
                    <a:pt x="19" y="13"/>
                  </a:cubicBezTo>
                  <a:cubicBezTo>
                    <a:pt x="18" y="13"/>
                    <a:pt x="14" y="12"/>
                    <a:pt x="16" y="11"/>
                  </a:cubicBezTo>
                  <a:cubicBezTo>
                    <a:pt x="17" y="10"/>
                    <a:pt x="17" y="7"/>
                    <a:pt x="16" y="6"/>
                  </a:cubicBezTo>
                  <a:cubicBezTo>
                    <a:pt x="15" y="4"/>
                    <a:pt x="14" y="8"/>
                    <a:pt x="13" y="8"/>
                  </a:cubicBezTo>
                  <a:cubicBezTo>
                    <a:pt x="10" y="8"/>
                    <a:pt x="11" y="0"/>
                    <a:pt x="9" y="1"/>
                  </a:cubicBezTo>
                  <a:cubicBezTo>
                    <a:pt x="8" y="2"/>
                    <a:pt x="6" y="3"/>
                    <a:pt x="5" y="4"/>
                  </a:cubicBezTo>
                  <a:cubicBezTo>
                    <a:pt x="4" y="6"/>
                    <a:pt x="2" y="7"/>
                    <a:pt x="0" y="9"/>
                  </a:cubicBezTo>
                  <a:cubicBezTo>
                    <a:pt x="5" y="12"/>
                    <a:pt x="8" y="15"/>
                    <a:pt x="12" y="18"/>
                  </a:cubicBezTo>
                  <a:cubicBezTo>
                    <a:pt x="14" y="20"/>
                    <a:pt x="16" y="21"/>
                    <a:pt x="19" y="21"/>
                  </a:cubicBezTo>
                  <a:cubicBezTo>
                    <a:pt x="22" y="21"/>
                    <a:pt x="20" y="19"/>
                    <a:pt x="21" y="17"/>
                  </a:cubicBezTo>
                  <a:cubicBezTo>
                    <a:pt x="22" y="15"/>
                    <a:pt x="21" y="19"/>
                    <a:pt x="21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7" name="Freeform 764">
              <a:extLst>
                <a:ext uri="{FF2B5EF4-FFF2-40B4-BE49-F238E27FC236}">
                  <a16:creationId xmlns:a16="http://schemas.microsoft.com/office/drawing/2014/main" id="{F42396CC-6D55-FF43-98D0-84C853ABA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5022" y="7249181"/>
              <a:ext cx="278102" cy="248129"/>
            </a:xfrm>
            <a:custGeom>
              <a:avLst/>
              <a:gdLst>
                <a:gd name="T0" fmla="*/ 10 w 35"/>
                <a:gd name="T1" fmla="*/ 16 h 29"/>
                <a:gd name="T2" fmla="*/ 20 w 35"/>
                <a:gd name="T3" fmla="*/ 17 h 29"/>
                <a:gd name="T4" fmla="*/ 21 w 35"/>
                <a:gd name="T5" fmla="*/ 23 h 29"/>
                <a:gd name="T6" fmla="*/ 25 w 35"/>
                <a:gd name="T7" fmla="*/ 21 h 29"/>
                <a:gd name="T8" fmla="*/ 29 w 35"/>
                <a:gd name="T9" fmla="*/ 27 h 29"/>
                <a:gd name="T10" fmla="*/ 31 w 35"/>
                <a:gd name="T11" fmla="*/ 26 h 29"/>
                <a:gd name="T12" fmla="*/ 33 w 35"/>
                <a:gd name="T13" fmla="*/ 25 h 29"/>
                <a:gd name="T14" fmla="*/ 33 w 35"/>
                <a:gd name="T15" fmla="*/ 23 h 29"/>
                <a:gd name="T16" fmla="*/ 35 w 35"/>
                <a:gd name="T17" fmla="*/ 22 h 29"/>
                <a:gd name="T18" fmla="*/ 34 w 35"/>
                <a:gd name="T19" fmla="*/ 19 h 29"/>
                <a:gd name="T20" fmla="*/ 33 w 35"/>
                <a:gd name="T21" fmla="*/ 16 h 29"/>
                <a:gd name="T22" fmla="*/ 33 w 35"/>
                <a:gd name="T23" fmla="*/ 12 h 29"/>
                <a:gd name="T24" fmla="*/ 32 w 35"/>
                <a:gd name="T25" fmla="*/ 8 h 29"/>
                <a:gd name="T26" fmla="*/ 26 w 35"/>
                <a:gd name="T27" fmla="*/ 2 h 29"/>
                <a:gd name="T28" fmla="*/ 24 w 35"/>
                <a:gd name="T29" fmla="*/ 3 h 29"/>
                <a:gd name="T30" fmla="*/ 22 w 35"/>
                <a:gd name="T31" fmla="*/ 3 h 29"/>
                <a:gd name="T32" fmla="*/ 19 w 35"/>
                <a:gd name="T33" fmla="*/ 3 h 29"/>
                <a:gd name="T34" fmla="*/ 18 w 35"/>
                <a:gd name="T35" fmla="*/ 3 h 29"/>
                <a:gd name="T36" fmla="*/ 15 w 35"/>
                <a:gd name="T37" fmla="*/ 2 h 29"/>
                <a:gd name="T38" fmla="*/ 10 w 35"/>
                <a:gd name="T39" fmla="*/ 1 h 29"/>
                <a:gd name="T40" fmla="*/ 5 w 35"/>
                <a:gd name="T41" fmla="*/ 1 h 29"/>
                <a:gd name="T42" fmla="*/ 5 w 35"/>
                <a:gd name="T43" fmla="*/ 4 h 29"/>
                <a:gd name="T44" fmla="*/ 3 w 35"/>
                <a:gd name="T45" fmla="*/ 6 h 29"/>
                <a:gd name="T46" fmla="*/ 0 w 35"/>
                <a:gd name="T47" fmla="*/ 8 h 29"/>
                <a:gd name="T48" fmla="*/ 3 w 35"/>
                <a:gd name="T49" fmla="*/ 13 h 29"/>
                <a:gd name="T50" fmla="*/ 8 w 35"/>
                <a:gd name="T51" fmla="*/ 19 h 29"/>
                <a:gd name="T52" fmla="*/ 10 w 35"/>
                <a:gd name="T53" fmla="*/ 16 h 29"/>
                <a:gd name="T54" fmla="*/ 10 w 35"/>
                <a:gd name="T55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29">
                  <a:moveTo>
                    <a:pt x="10" y="16"/>
                  </a:moveTo>
                  <a:cubicBezTo>
                    <a:pt x="14" y="14"/>
                    <a:pt x="18" y="12"/>
                    <a:pt x="20" y="17"/>
                  </a:cubicBezTo>
                  <a:cubicBezTo>
                    <a:pt x="22" y="19"/>
                    <a:pt x="21" y="20"/>
                    <a:pt x="21" y="23"/>
                  </a:cubicBezTo>
                  <a:cubicBezTo>
                    <a:pt x="22" y="24"/>
                    <a:pt x="24" y="21"/>
                    <a:pt x="25" y="21"/>
                  </a:cubicBezTo>
                  <a:cubicBezTo>
                    <a:pt x="27" y="20"/>
                    <a:pt x="27" y="29"/>
                    <a:pt x="29" y="27"/>
                  </a:cubicBezTo>
                  <a:cubicBezTo>
                    <a:pt x="30" y="27"/>
                    <a:pt x="30" y="26"/>
                    <a:pt x="31" y="26"/>
                  </a:cubicBezTo>
                  <a:cubicBezTo>
                    <a:pt x="31" y="25"/>
                    <a:pt x="33" y="26"/>
                    <a:pt x="33" y="25"/>
                  </a:cubicBezTo>
                  <a:cubicBezTo>
                    <a:pt x="34" y="24"/>
                    <a:pt x="33" y="23"/>
                    <a:pt x="33" y="23"/>
                  </a:cubicBezTo>
                  <a:cubicBezTo>
                    <a:pt x="33" y="21"/>
                    <a:pt x="35" y="22"/>
                    <a:pt x="35" y="22"/>
                  </a:cubicBezTo>
                  <a:cubicBezTo>
                    <a:pt x="35" y="21"/>
                    <a:pt x="32" y="20"/>
                    <a:pt x="34" y="19"/>
                  </a:cubicBezTo>
                  <a:cubicBezTo>
                    <a:pt x="35" y="18"/>
                    <a:pt x="35" y="17"/>
                    <a:pt x="33" y="16"/>
                  </a:cubicBezTo>
                  <a:cubicBezTo>
                    <a:pt x="32" y="15"/>
                    <a:pt x="34" y="13"/>
                    <a:pt x="33" y="12"/>
                  </a:cubicBezTo>
                  <a:cubicBezTo>
                    <a:pt x="32" y="11"/>
                    <a:pt x="33" y="10"/>
                    <a:pt x="32" y="8"/>
                  </a:cubicBezTo>
                  <a:cubicBezTo>
                    <a:pt x="31" y="7"/>
                    <a:pt x="29" y="0"/>
                    <a:pt x="26" y="2"/>
                  </a:cubicBezTo>
                  <a:cubicBezTo>
                    <a:pt x="26" y="2"/>
                    <a:pt x="25" y="3"/>
                    <a:pt x="24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8" y="3"/>
                    <a:pt x="18" y="4"/>
                    <a:pt x="18" y="3"/>
                  </a:cubicBezTo>
                  <a:cubicBezTo>
                    <a:pt x="16" y="2"/>
                    <a:pt x="17" y="2"/>
                    <a:pt x="15" y="2"/>
                  </a:cubicBezTo>
                  <a:cubicBezTo>
                    <a:pt x="12" y="3"/>
                    <a:pt x="12" y="1"/>
                    <a:pt x="10" y="1"/>
                  </a:cubicBezTo>
                  <a:cubicBezTo>
                    <a:pt x="8" y="0"/>
                    <a:pt x="6" y="0"/>
                    <a:pt x="5" y="1"/>
                  </a:cubicBezTo>
                  <a:cubicBezTo>
                    <a:pt x="5" y="2"/>
                    <a:pt x="3" y="3"/>
                    <a:pt x="5" y="4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5" y="15"/>
                    <a:pt x="6" y="16"/>
                    <a:pt x="8" y="19"/>
                  </a:cubicBezTo>
                  <a:cubicBezTo>
                    <a:pt x="9" y="18"/>
                    <a:pt x="9" y="17"/>
                    <a:pt x="10" y="16"/>
                  </a:cubicBezTo>
                  <a:cubicBezTo>
                    <a:pt x="11" y="16"/>
                    <a:pt x="10" y="17"/>
                    <a:pt x="10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8" name="Freeform 765">
              <a:extLst>
                <a:ext uri="{FF2B5EF4-FFF2-40B4-BE49-F238E27FC236}">
                  <a16:creationId xmlns:a16="http://schemas.microsoft.com/office/drawing/2014/main" id="{BC70EEC8-DE37-6140-AB79-9CF9EBA8A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1409" y="7257837"/>
              <a:ext cx="128145" cy="60589"/>
            </a:xfrm>
            <a:custGeom>
              <a:avLst/>
              <a:gdLst>
                <a:gd name="T0" fmla="*/ 10 w 16"/>
                <a:gd name="T1" fmla="*/ 5 h 7"/>
                <a:gd name="T2" fmla="*/ 14 w 16"/>
                <a:gd name="T3" fmla="*/ 3 h 7"/>
                <a:gd name="T4" fmla="*/ 14 w 16"/>
                <a:gd name="T5" fmla="*/ 0 h 7"/>
                <a:gd name="T6" fmla="*/ 7 w 16"/>
                <a:gd name="T7" fmla="*/ 0 h 7"/>
                <a:gd name="T8" fmla="*/ 4 w 16"/>
                <a:gd name="T9" fmla="*/ 0 h 7"/>
                <a:gd name="T10" fmla="*/ 0 w 16"/>
                <a:gd name="T11" fmla="*/ 1 h 7"/>
                <a:gd name="T12" fmla="*/ 3 w 16"/>
                <a:gd name="T13" fmla="*/ 3 h 7"/>
                <a:gd name="T14" fmla="*/ 7 w 16"/>
                <a:gd name="T15" fmla="*/ 3 h 7"/>
                <a:gd name="T16" fmla="*/ 9 w 16"/>
                <a:gd name="T17" fmla="*/ 7 h 7"/>
                <a:gd name="T18" fmla="*/ 10 w 16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7">
                  <a:moveTo>
                    <a:pt x="10" y="5"/>
                  </a:moveTo>
                  <a:cubicBezTo>
                    <a:pt x="11" y="5"/>
                    <a:pt x="16" y="5"/>
                    <a:pt x="14" y="3"/>
                  </a:cubicBezTo>
                  <a:cubicBezTo>
                    <a:pt x="12" y="2"/>
                    <a:pt x="14" y="1"/>
                    <a:pt x="14" y="0"/>
                  </a:cubicBezTo>
                  <a:cubicBezTo>
                    <a:pt x="12" y="0"/>
                    <a:pt x="9" y="0"/>
                    <a:pt x="7" y="0"/>
                  </a:cubicBezTo>
                  <a:cubicBezTo>
                    <a:pt x="5" y="0"/>
                    <a:pt x="5" y="1"/>
                    <a:pt x="4" y="0"/>
                  </a:cubicBezTo>
                  <a:cubicBezTo>
                    <a:pt x="2" y="0"/>
                    <a:pt x="2" y="0"/>
                    <a:pt x="0" y="1"/>
                  </a:cubicBezTo>
                  <a:cubicBezTo>
                    <a:pt x="1" y="2"/>
                    <a:pt x="1" y="3"/>
                    <a:pt x="3" y="3"/>
                  </a:cubicBezTo>
                  <a:cubicBezTo>
                    <a:pt x="4" y="3"/>
                    <a:pt x="7" y="3"/>
                    <a:pt x="7" y="3"/>
                  </a:cubicBezTo>
                  <a:cubicBezTo>
                    <a:pt x="5" y="5"/>
                    <a:pt x="7" y="6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9" name="Freeform 766">
              <a:extLst>
                <a:ext uri="{FF2B5EF4-FFF2-40B4-BE49-F238E27FC236}">
                  <a16:creationId xmlns:a16="http://schemas.microsoft.com/office/drawing/2014/main" id="{1D2B7C92-DE11-8E40-91B9-F4E2E6EA8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228" y="7200132"/>
              <a:ext cx="119965" cy="34623"/>
            </a:xfrm>
            <a:custGeom>
              <a:avLst/>
              <a:gdLst>
                <a:gd name="T0" fmla="*/ 4 w 15"/>
                <a:gd name="T1" fmla="*/ 4 h 4"/>
                <a:gd name="T2" fmla="*/ 9 w 15"/>
                <a:gd name="T3" fmla="*/ 3 h 4"/>
                <a:gd name="T4" fmla="*/ 15 w 15"/>
                <a:gd name="T5" fmla="*/ 2 h 4"/>
                <a:gd name="T6" fmla="*/ 8 w 15"/>
                <a:gd name="T7" fmla="*/ 1 h 4"/>
                <a:gd name="T8" fmla="*/ 0 w 15"/>
                <a:gd name="T9" fmla="*/ 4 h 4"/>
                <a:gd name="T10" fmla="*/ 4 w 15"/>
                <a:gd name="T11" fmla="*/ 4 h 4"/>
                <a:gd name="T12" fmla="*/ 4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4" y="4"/>
                  </a:moveTo>
                  <a:cubicBezTo>
                    <a:pt x="6" y="3"/>
                    <a:pt x="7" y="2"/>
                    <a:pt x="9" y="3"/>
                  </a:cubicBezTo>
                  <a:cubicBezTo>
                    <a:pt x="10" y="3"/>
                    <a:pt x="14" y="4"/>
                    <a:pt x="15" y="2"/>
                  </a:cubicBezTo>
                  <a:cubicBezTo>
                    <a:pt x="15" y="3"/>
                    <a:pt x="9" y="0"/>
                    <a:pt x="8" y="1"/>
                  </a:cubicBezTo>
                  <a:cubicBezTo>
                    <a:pt x="5" y="2"/>
                    <a:pt x="1" y="0"/>
                    <a:pt x="0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0" name="Freeform 767">
              <a:extLst>
                <a:ext uri="{FF2B5EF4-FFF2-40B4-BE49-F238E27FC236}">
                  <a16:creationId xmlns:a16="http://schemas.microsoft.com/office/drawing/2014/main" id="{BC1A0E7B-A3C3-D648-928A-49666C7EF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6605779"/>
              <a:ext cx="479859" cy="577041"/>
            </a:xfrm>
            <a:custGeom>
              <a:avLst/>
              <a:gdLst>
                <a:gd name="T0" fmla="*/ 5 w 60"/>
                <a:gd name="T1" fmla="*/ 57 h 68"/>
                <a:gd name="T2" fmla="*/ 15 w 60"/>
                <a:gd name="T3" fmla="*/ 57 h 68"/>
                <a:gd name="T4" fmla="*/ 18 w 60"/>
                <a:gd name="T5" fmla="*/ 59 h 68"/>
                <a:gd name="T6" fmla="*/ 21 w 60"/>
                <a:gd name="T7" fmla="*/ 63 h 68"/>
                <a:gd name="T8" fmla="*/ 27 w 60"/>
                <a:gd name="T9" fmla="*/ 64 h 68"/>
                <a:gd name="T10" fmla="*/ 32 w 60"/>
                <a:gd name="T11" fmla="*/ 64 h 68"/>
                <a:gd name="T12" fmla="*/ 35 w 60"/>
                <a:gd name="T13" fmla="*/ 62 h 68"/>
                <a:gd name="T14" fmla="*/ 39 w 60"/>
                <a:gd name="T15" fmla="*/ 62 h 68"/>
                <a:gd name="T16" fmla="*/ 44 w 60"/>
                <a:gd name="T17" fmla="*/ 61 h 68"/>
                <a:gd name="T18" fmla="*/ 53 w 60"/>
                <a:gd name="T19" fmla="*/ 61 h 68"/>
                <a:gd name="T20" fmla="*/ 58 w 60"/>
                <a:gd name="T21" fmla="*/ 61 h 68"/>
                <a:gd name="T22" fmla="*/ 58 w 60"/>
                <a:gd name="T23" fmla="*/ 54 h 68"/>
                <a:gd name="T24" fmla="*/ 56 w 60"/>
                <a:gd name="T25" fmla="*/ 38 h 68"/>
                <a:gd name="T26" fmla="*/ 52 w 60"/>
                <a:gd name="T27" fmla="*/ 12 h 68"/>
                <a:gd name="T28" fmla="*/ 60 w 60"/>
                <a:gd name="T29" fmla="*/ 12 h 68"/>
                <a:gd name="T30" fmla="*/ 43 w 60"/>
                <a:gd name="T31" fmla="*/ 0 h 68"/>
                <a:gd name="T32" fmla="*/ 42 w 60"/>
                <a:gd name="T33" fmla="*/ 7 h 68"/>
                <a:gd name="T34" fmla="*/ 37 w 60"/>
                <a:gd name="T35" fmla="*/ 7 h 68"/>
                <a:gd name="T36" fmla="*/ 29 w 60"/>
                <a:gd name="T37" fmla="*/ 7 h 68"/>
                <a:gd name="T38" fmla="*/ 26 w 60"/>
                <a:gd name="T39" fmla="*/ 7 h 68"/>
                <a:gd name="T40" fmla="*/ 26 w 60"/>
                <a:gd name="T41" fmla="*/ 12 h 68"/>
                <a:gd name="T42" fmla="*/ 26 w 60"/>
                <a:gd name="T43" fmla="*/ 19 h 68"/>
                <a:gd name="T44" fmla="*/ 20 w 60"/>
                <a:gd name="T45" fmla="*/ 25 h 68"/>
                <a:gd name="T46" fmla="*/ 20 w 60"/>
                <a:gd name="T47" fmla="*/ 32 h 68"/>
                <a:gd name="T48" fmla="*/ 16 w 60"/>
                <a:gd name="T49" fmla="*/ 32 h 68"/>
                <a:gd name="T50" fmla="*/ 3 w 60"/>
                <a:gd name="T51" fmla="*/ 32 h 68"/>
                <a:gd name="T52" fmla="*/ 1 w 60"/>
                <a:gd name="T53" fmla="*/ 33 h 68"/>
                <a:gd name="T54" fmla="*/ 4 w 60"/>
                <a:gd name="T55" fmla="*/ 36 h 68"/>
                <a:gd name="T56" fmla="*/ 3 w 60"/>
                <a:gd name="T57" fmla="*/ 41 h 68"/>
                <a:gd name="T58" fmla="*/ 6 w 60"/>
                <a:gd name="T59" fmla="*/ 48 h 68"/>
                <a:gd name="T60" fmla="*/ 3 w 60"/>
                <a:gd name="T61" fmla="*/ 58 h 68"/>
                <a:gd name="T62" fmla="*/ 5 w 60"/>
                <a:gd name="T63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68">
                  <a:moveTo>
                    <a:pt x="5" y="57"/>
                  </a:moveTo>
                  <a:cubicBezTo>
                    <a:pt x="7" y="57"/>
                    <a:pt x="13" y="55"/>
                    <a:pt x="15" y="57"/>
                  </a:cubicBezTo>
                  <a:cubicBezTo>
                    <a:pt x="16" y="58"/>
                    <a:pt x="17" y="58"/>
                    <a:pt x="18" y="59"/>
                  </a:cubicBezTo>
                  <a:cubicBezTo>
                    <a:pt x="19" y="61"/>
                    <a:pt x="20" y="62"/>
                    <a:pt x="21" y="63"/>
                  </a:cubicBezTo>
                  <a:cubicBezTo>
                    <a:pt x="22" y="64"/>
                    <a:pt x="26" y="68"/>
                    <a:pt x="27" y="64"/>
                  </a:cubicBezTo>
                  <a:cubicBezTo>
                    <a:pt x="28" y="58"/>
                    <a:pt x="30" y="65"/>
                    <a:pt x="32" y="64"/>
                  </a:cubicBezTo>
                  <a:cubicBezTo>
                    <a:pt x="33" y="62"/>
                    <a:pt x="33" y="62"/>
                    <a:pt x="35" y="62"/>
                  </a:cubicBezTo>
                  <a:cubicBezTo>
                    <a:pt x="37" y="62"/>
                    <a:pt x="38" y="62"/>
                    <a:pt x="39" y="62"/>
                  </a:cubicBezTo>
                  <a:cubicBezTo>
                    <a:pt x="41" y="61"/>
                    <a:pt x="43" y="61"/>
                    <a:pt x="44" y="61"/>
                  </a:cubicBezTo>
                  <a:cubicBezTo>
                    <a:pt x="47" y="61"/>
                    <a:pt x="50" y="61"/>
                    <a:pt x="53" y="61"/>
                  </a:cubicBezTo>
                  <a:cubicBezTo>
                    <a:pt x="54" y="61"/>
                    <a:pt x="57" y="62"/>
                    <a:pt x="58" y="61"/>
                  </a:cubicBezTo>
                  <a:cubicBezTo>
                    <a:pt x="59" y="61"/>
                    <a:pt x="58" y="55"/>
                    <a:pt x="58" y="54"/>
                  </a:cubicBezTo>
                  <a:cubicBezTo>
                    <a:pt x="57" y="48"/>
                    <a:pt x="56" y="43"/>
                    <a:pt x="56" y="38"/>
                  </a:cubicBezTo>
                  <a:cubicBezTo>
                    <a:pt x="55" y="29"/>
                    <a:pt x="53" y="21"/>
                    <a:pt x="52" y="12"/>
                  </a:cubicBezTo>
                  <a:cubicBezTo>
                    <a:pt x="55" y="12"/>
                    <a:pt x="58" y="12"/>
                    <a:pt x="60" y="12"/>
                  </a:cubicBezTo>
                  <a:cubicBezTo>
                    <a:pt x="54" y="8"/>
                    <a:pt x="48" y="4"/>
                    <a:pt x="43" y="0"/>
                  </a:cubicBezTo>
                  <a:cubicBezTo>
                    <a:pt x="43" y="1"/>
                    <a:pt x="43" y="7"/>
                    <a:pt x="42" y="7"/>
                  </a:cubicBezTo>
                  <a:cubicBezTo>
                    <a:pt x="41" y="7"/>
                    <a:pt x="39" y="7"/>
                    <a:pt x="37" y="7"/>
                  </a:cubicBezTo>
                  <a:cubicBezTo>
                    <a:pt x="35" y="7"/>
                    <a:pt x="32" y="7"/>
                    <a:pt x="29" y="7"/>
                  </a:cubicBezTo>
                  <a:cubicBezTo>
                    <a:pt x="29" y="7"/>
                    <a:pt x="26" y="7"/>
                    <a:pt x="26" y="7"/>
                  </a:cubicBezTo>
                  <a:cubicBezTo>
                    <a:pt x="25" y="8"/>
                    <a:pt x="26" y="11"/>
                    <a:pt x="26" y="12"/>
                  </a:cubicBezTo>
                  <a:cubicBezTo>
                    <a:pt x="26" y="14"/>
                    <a:pt x="26" y="17"/>
                    <a:pt x="26" y="19"/>
                  </a:cubicBezTo>
                  <a:cubicBezTo>
                    <a:pt x="26" y="22"/>
                    <a:pt x="20" y="21"/>
                    <a:pt x="20" y="25"/>
                  </a:cubicBezTo>
                  <a:cubicBezTo>
                    <a:pt x="20" y="26"/>
                    <a:pt x="21" y="31"/>
                    <a:pt x="20" y="32"/>
                  </a:cubicBezTo>
                  <a:cubicBezTo>
                    <a:pt x="20" y="32"/>
                    <a:pt x="17" y="32"/>
                    <a:pt x="16" y="32"/>
                  </a:cubicBezTo>
                  <a:cubicBezTo>
                    <a:pt x="12" y="32"/>
                    <a:pt x="7" y="32"/>
                    <a:pt x="3" y="32"/>
                  </a:cubicBezTo>
                  <a:cubicBezTo>
                    <a:pt x="2" y="32"/>
                    <a:pt x="0" y="31"/>
                    <a:pt x="1" y="33"/>
                  </a:cubicBezTo>
                  <a:cubicBezTo>
                    <a:pt x="2" y="34"/>
                    <a:pt x="3" y="35"/>
                    <a:pt x="4" y="36"/>
                  </a:cubicBezTo>
                  <a:cubicBezTo>
                    <a:pt x="5" y="38"/>
                    <a:pt x="4" y="40"/>
                    <a:pt x="3" y="41"/>
                  </a:cubicBezTo>
                  <a:cubicBezTo>
                    <a:pt x="3" y="44"/>
                    <a:pt x="6" y="45"/>
                    <a:pt x="6" y="48"/>
                  </a:cubicBezTo>
                  <a:cubicBezTo>
                    <a:pt x="7" y="51"/>
                    <a:pt x="4" y="55"/>
                    <a:pt x="3" y="58"/>
                  </a:cubicBezTo>
                  <a:cubicBezTo>
                    <a:pt x="4" y="58"/>
                    <a:pt x="4" y="57"/>
                    <a:pt x="5" y="5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1" name="Freeform 768">
              <a:extLst>
                <a:ext uri="{FF2B5EF4-FFF2-40B4-BE49-F238E27FC236}">
                  <a16:creationId xmlns:a16="http://schemas.microsoft.com/office/drawing/2014/main" id="{25A3F228-2455-1A4A-B7E7-6708AA5FB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7081837"/>
              <a:ext cx="231750" cy="193312"/>
            </a:xfrm>
            <a:custGeom>
              <a:avLst/>
              <a:gdLst>
                <a:gd name="T0" fmla="*/ 8 w 29"/>
                <a:gd name="T1" fmla="*/ 22 h 23"/>
                <a:gd name="T2" fmla="*/ 10 w 29"/>
                <a:gd name="T3" fmla="*/ 21 h 23"/>
                <a:gd name="T4" fmla="*/ 15 w 29"/>
                <a:gd name="T5" fmla="*/ 21 h 23"/>
                <a:gd name="T6" fmla="*/ 23 w 29"/>
                <a:gd name="T7" fmla="*/ 21 h 23"/>
                <a:gd name="T8" fmla="*/ 27 w 29"/>
                <a:gd name="T9" fmla="*/ 22 h 23"/>
                <a:gd name="T10" fmla="*/ 29 w 29"/>
                <a:gd name="T11" fmla="*/ 19 h 23"/>
                <a:gd name="T12" fmla="*/ 25 w 29"/>
                <a:gd name="T13" fmla="*/ 14 h 23"/>
                <a:gd name="T14" fmla="*/ 25 w 29"/>
                <a:gd name="T15" fmla="*/ 10 h 23"/>
                <a:gd name="T16" fmla="*/ 19 w 29"/>
                <a:gd name="T17" fmla="*/ 4 h 23"/>
                <a:gd name="T18" fmla="*/ 9 w 29"/>
                <a:gd name="T19" fmla="*/ 1 h 23"/>
                <a:gd name="T20" fmla="*/ 5 w 29"/>
                <a:gd name="T21" fmla="*/ 1 h 23"/>
                <a:gd name="T22" fmla="*/ 2 w 29"/>
                <a:gd name="T23" fmla="*/ 6 h 23"/>
                <a:gd name="T24" fmla="*/ 1 w 29"/>
                <a:gd name="T25" fmla="*/ 10 h 23"/>
                <a:gd name="T26" fmla="*/ 2 w 29"/>
                <a:gd name="T27" fmla="*/ 12 h 23"/>
                <a:gd name="T28" fmla="*/ 2 w 29"/>
                <a:gd name="T29" fmla="*/ 14 h 23"/>
                <a:gd name="T30" fmla="*/ 4 w 29"/>
                <a:gd name="T31" fmla="*/ 15 h 23"/>
                <a:gd name="T32" fmla="*/ 9 w 29"/>
                <a:gd name="T33" fmla="*/ 15 h 23"/>
                <a:gd name="T34" fmla="*/ 10 w 29"/>
                <a:gd name="T35" fmla="*/ 14 h 23"/>
                <a:gd name="T36" fmla="*/ 17 w 29"/>
                <a:gd name="T37" fmla="*/ 16 h 23"/>
                <a:gd name="T38" fmla="*/ 11 w 29"/>
                <a:gd name="T39" fmla="*/ 17 h 23"/>
                <a:gd name="T40" fmla="*/ 6 w 29"/>
                <a:gd name="T41" fmla="*/ 18 h 23"/>
                <a:gd name="T42" fmla="*/ 3 w 29"/>
                <a:gd name="T43" fmla="*/ 21 h 23"/>
                <a:gd name="T44" fmla="*/ 5 w 29"/>
                <a:gd name="T45" fmla="*/ 21 h 23"/>
                <a:gd name="T46" fmla="*/ 8 w 29"/>
                <a:gd name="T4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23">
                  <a:moveTo>
                    <a:pt x="8" y="22"/>
                  </a:moveTo>
                  <a:cubicBezTo>
                    <a:pt x="9" y="22"/>
                    <a:pt x="9" y="21"/>
                    <a:pt x="10" y="21"/>
                  </a:cubicBezTo>
                  <a:cubicBezTo>
                    <a:pt x="12" y="21"/>
                    <a:pt x="13" y="21"/>
                    <a:pt x="15" y="21"/>
                  </a:cubicBezTo>
                  <a:cubicBezTo>
                    <a:pt x="17" y="21"/>
                    <a:pt x="20" y="20"/>
                    <a:pt x="23" y="21"/>
                  </a:cubicBezTo>
                  <a:cubicBezTo>
                    <a:pt x="24" y="22"/>
                    <a:pt x="25" y="23"/>
                    <a:pt x="27" y="22"/>
                  </a:cubicBezTo>
                  <a:cubicBezTo>
                    <a:pt x="29" y="22"/>
                    <a:pt x="29" y="21"/>
                    <a:pt x="29" y="19"/>
                  </a:cubicBezTo>
                  <a:cubicBezTo>
                    <a:pt x="29" y="17"/>
                    <a:pt x="25" y="16"/>
                    <a:pt x="25" y="14"/>
                  </a:cubicBezTo>
                  <a:cubicBezTo>
                    <a:pt x="25" y="14"/>
                    <a:pt x="25" y="10"/>
                    <a:pt x="25" y="10"/>
                  </a:cubicBezTo>
                  <a:cubicBezTo>
                    <a:pt x="24" y="10"/>
                    <a:pt x="20" y="5"/>
                    <a:pt x="19" y="4"/>
                  </a:cubicBezTo>
                  <a:cubicBezTo>
                    <a:pt x="16" y="1"/>
                    <a:pt x="13" y="0"/>
                    <a:pt x="9" y="1"/>
                  </a:cubicBezTo>
                  <a:cubicBezTo>
                    <a:pt x="8" y="1"/>
                    <a:pt x="5" y="0"/>
                    <a:pt x="5" y="1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3" y="8"/>
                    <a:pt x="3" y="9"/>
                    <a:pt x="1" y="10"/>
                  </a:cubicBezTo>
                  <a:cubicBezTo>
                    <a:pt x="0" y="10"/>
                    <a:pt x="3" y="12"/>
                    <a:pt x="2" y="12"/>
                  </a:cubicBezTo>
                  <a:cubicBezTo>
                    <a:pt x="4" y="13"/>
                    <a:pt x="2" y="13"/>
                    <a:pt x="2" y="14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4" y="16"/>
                    <a:pt x="8" y="15"/>
                    <a:pt x="9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1" y="14"/>
                    <a:pt x="17" y="17"/>
                    <a:pt x="17" y="16"/>
                  </a:cubicBezTo>
                  <a:cubicBezTo>
                    <a:pt x="16" y="18"/>
                    <a:pt x="12" y="17"/>
                    <a:pt x="11" y="17"/>
                  </a:cubicBezTo>
                  <a:cubicBezTo>
                    <a:pt x="9" y="16"/>
                    <a:pt x="8" y="18"/>
                    <a:pt x="6" y="18"/>
                  </a:cubicBezTo>
                  <a:cubicBezTo>
                    <a:pt x="3" y="18"/>
                    <a:pt x="1" y="18"/>
                    <a:pt x="3" y="21"/>
                  </a:cubicBezTo>
                  <a:cubicBezTo>
                    <a:pt x="3" y="22"/>
                    <a:pt x="4" y="21"/>
                    <a:pt x="5" y="21"/>
                  </a:cubicBezTo>
                  <a:cubicBezTo>
                    <a:pt x="6" y="21"/>
                    <a:pt x="7" y="22"/>
                    <a:pt x="8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2" name="Freeform 769">
              <a:extLst>
                <a:ext uri="{FF2B5EF4-FFF2-40B4-BE49-F238E27FC236}">
                  <a16:creationId xmlns:a16="http://schemas.microsoft.com/office/drawing/2014/main" id="{1C816577-2461-2D4E-B525-AD93809B2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8630" y="6700989"/>
              <a:ext cx="670712" cy="660715"/>
            </a:xfrm>
            <a:custGeom>
              <a:avLst/>
              <a:gdLst>
                <a:gd name="T0" fmla="*/ 27 w 84"/>
                <a:gd name="T1" fmla="*/ 1 h 78"/>
                <a:gd name="T2" fmla="*/ 33 w 84"/>
                <a:gd name="T3" fmla="*/ 45 h 78"/>
                <a:gd name="T4" fmla="*/ 32 w 84"/>
                <a:gd name="T5" fmla="*/ 50 h 78"/>
                <a:gd name="T6" fmla="*/ 19 w 84"/>
                <a:gd name="T7" fmla="*/ 50 h 78"/>
                <a:gd name="T8" fmla="*/ 15 w 84"/>
                <a:gd name="T9" fmla="*/ 50 h 78"/>
                <a:gd name="T10" fmla="*/ 12 w 84"/>
                <a:gd name="T11" fmla="*/ 51 h 78"/>
                <a:gd name="T12" fmla="*/ 8 w 84"/>
                <a:gd name="T13" fmla="*/ 51 h 78"/>
                <a:gd name="T14" fmla="*/ 6 w 84"/>
                <a:gd name="T15" fmla="*/ 52 h 78"/>
                <a:gd name="T16" fmla="*/ 3 w 84"/>
                <a:gd name="T17" fmla="*/ 50 h 78"/>
                <a:gd name="T18" fmla="*/ 0 w 84"/>
                <a:gd name="T19" fmla="*/ 55 h 78"/>
                <a:gd name="T20" fmla="*/ 0 w 84"/>
                <a:gd name="T21" fmla="*/ 59 h 78"/>
                <a:gd name="T22" fmla="*/ 3 w 84"/>
                <a:gd name="T23" fmla="*/ 63 h 78"/>
                <a:gd name="T24" fmla="*/ 4 w 84"/>
                <a:gd name="T25" fmla="*/ 67 h 78"/>
                <a:gd name="T26" fmla="*/ 7 w 84"/>
                <a:gd name="T27" fmla="*/ 68 h 78"/>
                <a:gd name="T28" fmla="*/ 11 w 84"/>
                <a:gd name="T29" fmla="*/ 68 h 78"/>
                <a:gd name="T30" fmla="*/ 15 w 84"/>
                <a:gd name="T31" fmla="*/ 66 h 78"/>
                <a:gd name="T32" fmla="*/ 20 w 84"/>
                <a:gd name="T33" fmla="*/ 75 h 78"/>
                <a:gd name="T34" fmla="*/ 20 w 84"/>
                <a:gd name="T35" fmla="*/ 77 h 78"/>
                <a:gd name="T36" fmla="*/ 23 w 84"/>
                <a:gd name="T37" fmla="*/ 77 h 78"/>
                <a:gd name="T38" fmla="*/ 27 w 84"/>
                <a:gd name="T39" fmla="*/ 77 h 78"/>
                <a:gd name="T40" fmla="*/ 30 w 84"/>
                <a:gd name="T41" fmla="*/ 77 h 78"/>
                <a:gd name="T42" fmla="*/ 35 w 84"/>
                <a:gd name="T43" fmla="*/ 71 h 78"/>
                <a:gd name="T44" fmla="*/ 35 w 84"/>
                <a:gd name="T45" fmla="*/ 69 h 78"/>
                <a:gd name="T46" fmla="*/ 39 w 84"/>
                <a:gd name="T47" fmla="*/ 67 h 78"/>
                <a:gd name="T48" fmla="*/ 40 w 84"/>
                <a:gd name="T49" fmla="*/ 63 h 78"/>
                <a:gd name="T50" fmla="*/ 42 w 84"/>
                <a:gd name="T51" fmla="*/ 62 h 78"/>
                <a:gd name="T52" fmla="*/ 49 w 84"/>
                <a:gd name="T53" fmla="*/ 57 h 78"/>
                <a:gd name="T54" fmla="*/ 51 w 84"/>
                <a:gd name="T55" fmla="*/ 57 h 78"/>
                <a:gd name="T56" fmla="*/ 52 w 84"/>
                <a:gd name="T57" fmla="*/ 56 h 78"/>
                <a:gd name="T58" fmla="*/ 55 w 84"/>
                <a:gd name="T59" fmla="*/ 54 h 78"/>
                <a:gd name="T60" fmla="*/ 65 w 84"/>
                <a:gd name="T61" fmla="*/ 53 h 78"/>
                <a:gd name="T62" fmla="*/ 70 w 84"/>
                <a:gd name="T63" fmla="*/ 52 h 78"/>
                <a:gd name="T64" fmla="*/ 78 w 84"/>
                <a:gd name="T65" fmla="*/ 51 h 78"/>
                <a:gd name="T66" fmla="*/ 82 w 84"/>
                <a:gd name="T67" fmla="*/ 31 h 78"/>
                <a:gd name="T68" fmla="*/ 77 w 84"/>
                <a:gd name="T69" fmla="*/ 32 h 78"/>
                <a:gd name="T70" fmla="*/ 77 w 84"/>
                <a:gd name="T71" fmla="*/ 28 h 78"/>
                <a:gd name="T72" fmla="*/ 70 w 84"/>
                <a:gd name="T73" fmla="*/ 26 h 78"/>
                <a:gd name="T74" fmla="*/ 66 w 84"/>
                <a:gd name="T75" fmla="*/ 22 h 78"/>
                <a:gd name="T76" fmla="*/ 63 w 84"/>
                <a:gd name="T77" fmla="*/ 20 h 78"/>
                <a:gd name="T78" fmla="*/ 56 w 84"/>
                <a:gd name="T79" fmla="*/ 14 h 78"/>
                <a:gd name="T80" fmla="*/ 39 w 84"/>
                <a:gd name="T81" fmla="*/ 3 h 78"/>
                <a:gd name="T82" fmla="*/ 35 w 84"/>
                <a:gd name="T83" fmla="*/ 1 h 78"/>
                <a:gd name="T84" fmla="*/ 27 w 84"/>
                <a:gd name="T85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4" h="78">
                  <a:moveTo>
                    <a:pt x="27" y="1"/>
                  </a:moveTo>
                  <a:cubicBezTo>
                    <a:pt x="29" y="16"/>
                    <a:pt x="31" y="31"/>
                    <a:pt x="33" y="45"/>
                  </a:cubicBezTo>
                  <a:cubicBezTo>
                    <a:pt x="33" y="47"/>
                    <a:pt x="35" y="50"/>
                    <a:pt x="32" y="50"/>
                  </a:cubicBezTo>
                  <a:cubicBezTo>
                    <a:pt x="28" y="50"/>
                    <a:pt x="23" y="50"/>
                    <a:pt x="19" y="50"/>
                  </a:cubicBezTo>
                  <a:cubicBezTo>
                    <a:pt x="17" y="50"/>
                    <a:pt x="16" y="50"/>
                    <a:pt x="15" y="50"/>
                  </a:cubicBezTo>
                  <a:cubicBezTo>
                    <a:pt x="14" y="50"/>
                    <a:pt x="13" y="51"/>
                    <a:pt x="12" y="51"/>
                  </a:cubicBezTo>
                  <a:cubicBezTo>
                    <a:pt x="11" y="52"/>
                    <a:pt x="10" y="51"/>
                    <a:pt x="8" y="51"/>
                  </a:cubicBezTo>
                  <a:cubicBezTo>
                    <a:pt x="7" y="51"/>
                    <a:pt x="7" y="53"/>
                    <a:pt x="6" y="52"/>
                  </a:cubicBezTo>
                  <a:cubicBezTo>
                    <a:pt x="5" y="52"/>
                    <a:pt x="4" y="50"/>
                    <a:pt x="3" y="50"/>
                  </a:cubicBezTo>
                  <a:cubicBezTo>
                    <a:pt x="2" y="50"/>
                    <a:pt x="2" y="56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0" y="61"/>
                    <a:pt x="2" y="61"/>
                    <a:pt x="3" y="63"/>
                  </a:cubicBezTo>
                  <a:cubicBezTo>
                    <a:pt x="4" y="64"/>
                    <a:pt x="3" y="66"/>
                    <a:pt x="4" y="67"/>
                  </a:cubicBezTo>
                  <a:cubicBezTo>
                    <a:pt x="5" y="69"/>
                    <a:pt x="6" y="67"/>
                    <a:pt x="7" y="68"/>
                  </a:cubicBezTo>
                  <a:cubicBezTo>
                    <a:pt x="7" y="69"/>
                    <a:pt x="10" y="68"/>
                    <a:pt x="11" y="68"/>
                  </a:cubicBezTo>
                  <a:cubicBezTo>
                    <a:pt x="12" y="68"/>
                    <a:pt x="14" y="66"/>
                    <a:pt x="15" y="66"/>
                  </a:cubicBezTo>
                  <a:cubicBezTo>
                    <a:pt x="17" y="68"/>
                    <a:pt x="18" y="73"/>
                    <a:pt x="20" y="75"/>
                  </a:cubicBezTo>
                  <a:cubicBezTo>
                    <a:pt x="20" y="75"/>
                    <a:pt x="19" y="77"/>
                    <a:pt x="20" y="77"/>
                  </a:cubicBezTo>
                  <a:cubicBezTo>
                    <a:pt x="21" y="78"/>
                    <a:pt x="22" y="76"/>
                    <a:pt x="23" y="77"/>
                  </a:cubicBezTo>
                  <a:cubicBezTo>
                    <a:pt x="24" y="78"/>
                    <a:pt x="26" y="78"/>
                    <a:pt x="27" y="77"/>
                  </a:cubicBezTo>
                  <a:cubicBezTo>
                    <a:pt x="29" y="75"/>
                    <a:pt x="29" y="77"/>
                    <a:pt x="30" y="77"/>
                  </a:cubicBezTo>
                  <a:cubicBezTo>
                    <a:pt x="33" y="77"/>
                    <a:pt x="35" y="73"/>
                    <a:pt x="35" y="71"/>
                  </a:cubicBezTo>
                  <a:cubicBezTo>
                    <a:pt x="35" y="70"/>
                    <a:pt x="33" y="70"/>
                    <a:pt x="35" y="69"/>
                  </a:cubicBezTo>
                  <a:cubicBezTo>
                    <a:pt x="36" y="68"/>
                    <a:pt x="38" y="69"/>
                    <a:pt x="39" y="67"/>
                  </a:cubicBezTo>
                  <a:cubicBezTo>
                    <a:pt x="39" y="66"/>
                    <a:pt x="40" y="64"/>
                    <a:pt x="40" y="63"/>
                  </a:cubicBezTo>
                  <a:cubicBezTo>
                    <a:pt x="41" y="61"/>
                    <a:pt x="41" y="60"/>
                    <a:pt x="42" y="62"/>
                  </a:cubicBezTo>
                  <a:cubicBezTo>
                    <a:pt x="45" y="64"/>
                    <a:pt x="47" y="56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7"/>
                    <a:pt x="52" y="56"/>
                    <a:pt x="52" y="56"/>
                  </a:cubicBezTo>
                  <a:cubicBezTo>
                    <a:pt x="53" y="55"/>
                    <a:pt x="54" y="55"/>
                    <a:pt x="55" y="54"/>
                  </a:cubicBezTo>
                  <a:cubicBezTo>
                    <a:pt x="58" y="51"/>
                    <a:pt x="61" y="54"/>
                    <a:pt x="65" y="53"/>
                  </a:cubicBezTo>
                  <a:cubicBezTo>
                    <a:pt x="67" y="53"/>
                    <a:pt x="68" y="52"/>
                    <a:pt x="70" y="52"/>
                  </a:cubicBezTo>
                  <a:cubicBezTo>
                    <a:pt x="73" y="52"/>
                    <a:pt x="76" y="52"/>
                    <a:pt x="78" y="51"/>
                  </a:cubicBezTo>
                  <a:cubicBezTo>
                    <a:pt x="84" y="49"/>
                    <a:pt x="82" y="36"/>
                    <a:pt x="82" y="31"/>
                  </a:cubicBezTo>
                  <a:cubicBezTo>
                    <a:pt x="81" y="32"/>
                    <a:pt x="78" y="34"/>
                    <a:pt x="77" y="32"/>
                  </a:cubicBezTo>
                  <a:cubicBezTo>
                    <a:pt x="76" y="31"/>
                    <a:pt x="78" y="29"/>
                    <a:pt x="77" y="28"/>
                  </a:cubicBezTo>
                  <a:cubicBezTo>
                    <a:pt x="76" y="26"/>
                    <a:pt x="72" y="27"/>
                    <a:pt x="70" y="26"/>
                  </a:cubicBezTo>
                  <a:cubicBezTo>
                    <a:pt x="68" y="26"/>
                    <a:pt x="67" y="23"/>
                    <a:pt x="66" y="22"/>
                  </a:cubicBezTo>
                  <a:cubicBezTo>
                    <a:pt x="66" y="21"/>
                    <a:pt x="65" y="20"/>
                    <a:pt x="63" y="20"/>
                  </a:cubicBezTo>
                  <a:cubicBezTo>
                    <a:pt x="61" y="18"/>
                    <a:pt x="58" y="16"/>
                    <a:pt x="56" y="14"/>
                  </a:cubicBezTo>
                  <a:cubicBezTo>
                    <a:pt x="50" y="11"/>
                    <a:pt x="44" y="7"/>
                    <a:pt x="39" y="3"/>
                  </a:cubicBezTo>
                  <a:cubicBezTo>
                    <a:pt x="38" y="3"/>
                    <a:pt x="36" y="1"/>
                    <a:pt x="35" y="1"/>
                  </a:cubicBezTo>
                  <a:cubicBezTo>
                    <a:pt x="33" y="0"/>
                    <a:pt x="30" y="1"/>
                    <a:pt x="2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3" name="Freeform 770">
              <a:extLst>
                <a:ext uri="{FF2B5EF4-FFF2-40B4-BE49-F238E27FC236}">
                  <a16:creationId xmlns:a16="http://schemas.microsoft.com/office/drawing/2014/main" id="{6240F7F9-CBB8-A44F-88F7-6B33AC254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5484" y="6395156"/>
              <a:ext cx="441689" cy="455864"/>
            </a:xfrm>
            <a:custGeom>
              <a:avLst/>
              <a:gdLst>
                <a:gd name="T0" fmla="*/ 45 w 55"/>
                <a:gd name="T1" fmla="*/ 54 h 54"/>
                <a:gd name="T2" fmla="*/ 48 w 55"/>
                <a:gd name="T3" fmla="*/ 51 h 54"/>
                <a:gd name="T4" fmla="*/ 51 w 55"/>
                <a:gd name="T5" fmla="*/ 48 h 54"/>
                <a:gd name="T6" fmla="*/ 54 w 55"/>
                <a:gd name="T7" fmla="*/ 44 h 54"/>
                <a:gd name="T8" fmla="*/ 55 w 55"/>
                <a:gd name="T9" fmla="*/ 42 h 54"/>
                <a:gd name="T10" fmla="*/ 50 w 55"/>
                <a:gd name="T11" fmla="*/ 36 h 54"/>
                <a:gd name="T12" fmla="*/ 45 w 55"/>
                <a:gd name="T13" fmla="*/ 25 h 54"/>
                <a:gd name="T14" fmla="*/ 40 w 55"/>
                <a:gd name="T15" fmla="*/ 16 h 54"/>
                <a:gd name="T16" fmla="*/ 38 w 55"/>
                <a:gd name="T17" fmla="*/ 8 h 54"/>
                <a:gd name="T18" fmla="*/ 47 w 55"/>
                <a:gd name="T19" fmla="*/ 22 h 54"/>
                <a:gd name="T20" fmla="*/ 49 w 55"/>
                <a:gd name="T21" fmla="*/ 19 h 54"/>
                <a:gd name="T22" fmla="*/ 48 w 55"/>
                <a:gd name="T23" fmla="*/ 14 h 54"/>
                <a:gd name="T24" fmla="*/ 47 w 55"/>
                <a:gd name="T25" fmla="*/ 2 h 54"/>
                <a:gd name="T26" fmla="*/ 38 w 55"/>
                <a:gd name="T27" fmla="*/ 2 h 54"/>
                <a:gd name="T28" fmla="*/ 25 w 55"/>
                <a:gd name="T29" fmla="*/ 3 h 54"/>
                <a:gd name="T30" fmla="*/ 16 w 55"/>
                <a:gd name="T31" fmla="*/ 3 h 54"/>
                <a:gd name="T32" fmla="*/ 4 w 55"/>
                <a:gd name="T33" fmla="*/ 1 h 54"/>
                <a:gd name="T34" fmla="*/ 3 w 55"/>
                <a:gd name="T35" fmla="*/ 0 h 54"/>
                <a:gd name="T36" fmla="*/ 1 w 55"/>
                <a:gd name="T37" fmla="*/ 3 h 54"/>
                <a:gd name="T38" fmla="*/ 2 w 55"/>
                <a:gd name="T39" fmla="*/ 7 h 54"/>
                <a:gd name="T40" fmla="*/ 1 w 55"/>
                <a:gd name="T41" fmla="*/ 11 h 54"/>
                <a:gd name="T42" fmla="*/ 2 w 55"/>
                <a:gd name="T43" fmla="*/ 13 h 54"/>
                <a:gd name="T44" fmla="*/ 2 w 55"/>
                <a:gd name="T45" fmla="*/ 25 h 54"/>
                <a:gd name="T46" fmla="*/ 2 w 55"/>
                <a:gd name="T47" fmla="*/ 52 h 54"/>
                <a:gd name="T48" fmla="*/ 34 w 55"/>
                <a:gd name="T49" fmla="*/ 52 h 54"/>
                <a:gd name="T50" fmla="*/ 40 w 55"/>
                <a:gd name="T51" fmla="*/ 52 h 54"/>
                <a:gd name="T52" fmla="*/ 45 w 55"/>
                <a:gd name="T5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54">
                  <a:moveTo>
                    <a:pt x="45" y="54"/>
                  </a:moveTo>
                  <a:cubicBezTo>
                    <a:pt x="46" y="54"/>
                    <a:pt x="46" y="51"/>
                    <a:pt x="48" y="51"/>
                  </a:cubicBezTo>
                  <a:cubicBezTo>
                    <a:pt x="51" y="51"/>
                    <a:pt x="49" y="49"/>
                    <a:pt x="51" y="48"/>
                  </a:cubicBezTo>
                  <a:cubicBezTo>
                    <a:pt x="54" y="47"/>
                    <a:pt x="54" y="47"/>
                    <a:pt x="54" y="44"/>
                  </a:cubicBezTo>
                  <a:cubicBezTo>
                    <a:pt x="53" y="42"/>
                    <a:pt x="53" y="42"/>
                    <a:pt x="55" y="42"/>
                  </a:cubicBezTo>
                  <a:cubicBezTo>
                    <a:pt x="54" y="42"/>
                    <a:pt x="51" y="37"/>
                    <a:pt x="50" y="36"/>
                  </a:cubicBezTo>
                  <a:cubicBezTo>
                    <a:pt x="49" y="32"/>
                    <a:pt x="47" y="28"/>
                    <a:pt x="45" y="25"/>
                  </a:cubicBezTo>
                  <a:cubicBezTo>
                    <a:pt x="43" y="22"/>
                    <a:pt x="42" y="18"/>
                    <a:pt x="40" y="16"/>
                  </a:cubicBezTo>
                  <a:cubicBezTo>
                    <a:pt x="39" y="15"/>
                    <a:pt x="37" y="9"/>
                    <a:pt x="38" y="8"/>
                  </a:cubicBezTo>
                  <a:cubicBezTo>
                    <a:pt x="38" y="8"/>
                    <a:pt x="46" y="22"/>
                    <a:pt x="47" y="22"/>
                  </a:cubicBezTo>
                  <a:cubicBezTo>
                    <a:pt x="48" y="22"/>
                    <a:pt x="49" y="19"/>
                    <a:pt x="49" y="19"/>
                  </a:cubicBezTo>
                  <a:cubicBezTo>
                    <a:pt x="49" y="17"/>
                    <a:pt x="49" y="15"/>
                    <a:pt x="48" y="14"/>
                  </a:cubicBezTo>
                  <a:cubicBezTo>
                    <a:pt x="48" y="10"/>
                    <a:pt x="47" y="6"/>
                    <a:pt x="47" y="2"/>
                  </a:cubicBezTo>
                  <a:cubicBezTo>
                    <a:pt x="45" y="4"/>
                    <a:pt x="40" y="4"/>
                    <a:pt x="38" y="2"/>
                  </a:cubicBezTo>
                  <a:cubicBezTo>
                    <a:pt x="34" y="0"/>
                    <a:pt x="29" y="1"/>
                    <a:pt x="25" y="3"/>
                  </a:cubicBezTo>
                  <a:cubicBezTo>
                    <a:pt x="22" y="5"/>
                    <a:pt x="19" y="4"/>
                    <a:pt x="16" y="3"/>
                  </a:cubicBezTo>
                  <a:cubicBezTo>
                    <a:pt x="12" y="2"/>
                    <a:pt x="8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3" y="5"/>
                    <a:pt x="2" y="7"/>
                  </a:cubicBezTo>
                  <a:cubicBezTo>
                    <a:pt x="1" y="8"/>
                    <a:pt x="1" y="9"/>
                    <a:pt x="1" y="11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2" y="17"/>
                    <a:pt x="2" y="21"/>
                    <a:pt x="2" y="25"/>
                  </a:cubicBezTo>
                  <a:cubicBezTo>
                    <a:pt x="2" y="28"/>
                    <a:pt x="2" y="52"/>
                    <a:pt x="2" y="52"/>
                  </a:cubicBezTo>
                  <a:cubicBezTo>
                    <a:pt x="13" y="52"/>
                    <a:pt x="23" y="52"/>
                    <a:pt x="34" y="52"/>
                  </a:cubicBezTo>
                  <a:cubicBezTo>
                    <a:pt x="36" y="52"/>
                    <a:pt x="38" y="52"/>
                    <a:pt x="40" y="52"/>
                  </a:cubicBezTo>
                  <a:cubicBezTo>
                    <a:pt x="42" y="52"/>
                    <a:pt x="43" y="54"/>
                    <a:pt x="45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4" name="Freeform 771">
              <a:extLst>
                <a:ext uri="{FF2B5EF4-FFF2-40B4-BE49-F238E27FC236}">
                  <a16:creationId xmlns:a16="http://schemas.microsoft.com/office/drawing/2014/main" id="{2C0FAE90-5839-B34E-9BE9-1C45CF8B1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1128" y="6132604"/>
              <a:ext cx="160865" cy="328914"/>
            </a:xfrm>
            <a:custGeom>
              <a:avLst/>
              <a:gdLst>
                <a:gd name="T0" fmla="*/ 14 w 20"/>
                <a:gd name="T1" fmla="*/ 34 h 39"/>
                <a:gd name="T2" fmla="*/ 17 w 20"/>
                <a:gd name="T3" fmla="*/ 30 h 39"/>
                <a:gd name="T4" fmla="*/ 20 w 20"/>
                <a:gd name="T5" fmla="*/ 27 h 39"/>
                <a:gd name="T6" fmla="*/ 20 w 20"/>
                <a:gd name="T7" fmla="*/ 24 h 39"/>
                <a:gd name="T8" fmla="*/ 19 w 20"/>
                <a:gd name="T9" fmla="*/ 23 h 39"/>
                <a:gd name="T10" fmla="*/ 17 w 20"/>
                <a:gd name="T11" fmla="*/ 20 h 39"/>
                <a:gd name="T12" fmla="*/ 14 w 20"/>
                <a:gd name="T13" fmla="*/ 20 h 39"/>
                <a:gd name="T14" fmla="*/ 16 w 20"/>
                <a:gd name="T15" fmla="*/ 16 h 39"/>
                <a:gd name="T16" fmla="*/ 17 w 20"/>
                <a:gd name="T17" fmla="*/ 10 h 39"/>
                <a:gd name="T18" fmla="*/ 15 w 20"/>
                <a:gd name="T19" fmla="*/ 6 h 39"/>
                <a:gd name="T20" fmla="*/ 18 w 20"/>
                <a:gd name="T21" fmla="*/ 4 h 39"/>
                <a:gd name="T22" fmla="*/ 18 w 20"/>
                <a:gd name="T23" fmla="*/ 1 h 39"/>
                <a:gd name="T24" fmla="*/ 15 w 20"/>
                <a:gd name="T25" fmla="*/ 3 h 39"/>
                <a:gd name="T26" fmla="*/ 14 w 20"/>
                <a:gd name="T27" fmla="*/ 2 h 39"/>
                <a:gd name="T28" fmla="*/ 11 w 20"/>
                <a:gd name="T29" fmla="*/ 0 h 39"/>
                <a:gd name="T30" fmla="*/ 5 w 20"/>
                <a:gd name="T31" fmla="*/ 4 h 39"/>
                <a:gd name="T32" fmla="*/ 2 w 20"/>
                <a:gd name="T33" fmla="*/ 17 h 39"/>
                <a:gd name="T34" fmla="*/ 1 w 20"/>
                <a:gd name="T35" fmla="*/ 21 h 39"/>
                <a:gd name="T36" fmla="*/ 4 w 20"/>
                <a:gd name="T37" fmla="*/ 26 h 39"/>
                <a:gd name="T38" fmla="*/ 8 w 20"/>
                <a:gd name="T39" fmla="*/ 30 h 39"/>
                <a:gd name="T40" fmla="*/ 10 w 20"/>
                <a:gd name="T41" fmla="*/ 39 h 39"/>
                <a:gd name="T42" fmla="*/ 14 w 20"/>
                <a:gd name="T43" fmla="*/ 34 h 39"/>
                <a:gd name="T44" fmla="*/ 14 w 20"/>
                <a:gd name="T45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9">
                  <a:moveTo>
                    <a:pt x="14" y="34"/>
                  </a:moveTo>
                  <a:cubicBezTo>
                    <a:pt x="12" y="32"/>
                    <a:pt x="16" y="30"/>
                    <a:pt x="17" y="30"/>
                  </a:cubicBezTo>
                  <a:cubicBezTo>
                    <a:pt x="19" y="29"/>
                    <a:pt x="20" y="28"/>
                    <a:pt x="20" y="27"/>
                  </a:cubicBezTo>
                  <a:cubicBezTo>
                    <a:pt x="20" y="26"/>
                    <a:pt x="20" y="25"/>
                    <a:pt x="20" y="24"/>
                  </a:cubicBezTo>
                  <a:cubicBezTo>
                    <a:pt x="20" y="23"/>
                    <a:pt x="19" y="23"/>
                    <a:pt x="19" y="23"/>
                  </a:cubicBezTo>
                  <a:cubicBezTo>
                    <a:pt x="18" y="22"/>
                    <a:pt x="18" y="21"/>
                    <a:pt x="17" y="20"/>
                  </a:cubicBezTo>
                  <a:cubicBezTo>
                    <a:pt x="16" y="20"/>
                    <a:pt x="15" y="21"/>
                    <a:pt x="14" y="20"/>
                  </a:cubicBezTo>
                  <a:cubicBezTo>
                    <a:pt x="11" y="18"/>
                    <a:pt x="14" y="17"/>
                    <a:pt x="16" y="16"/>
                  </a:cubicBezTo>
                  <a:cubicBezTo>
                    <a:pt x="18" y="15"/>
                    <a:pt x="19" y="12"/>
                    <a:pt x="17" y="10"/>
                  </a:cubicBezTo>
                  <a:cubicBezTo>
                    <a:pt x="17" y="9"/>
                    <a:pt x="14" y="7"/>
                    <a:pt x="15" y="6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8" y="4"/>
                    <a:pt x="18" y="1"/>
                    <a:pt x="18" y="1"/>
                  </a:cubicBezTo>
                  <a:cubicBezTo>
                    <a:pt x="17" y="1"/>
                    <a:pt x="16" y="4"/>
                    <a:pt x="15" y="3"/>
                  </a:cubicBezTo>
                  <a:cubicBezTo>
                    <a:pt x="15" y="3"/>
                    <a:pt x="14" y="2"/>
                    <a:pt x="14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9" y="1"/>
                    <a:pt x="6" y="2"/>
                    <a:pt x="5" y="4"/>
                  </a:cubicBezTo>
                  <a:cubicBezTo>
                    <a:pt x="3" y="8"/>
                    <a:pt x="5" y="14"/>
                    <a:pt x="2" y="17"/>
                  </a:cubicBezTo>
                  <a:cubicBezTo>
                    <a:pt x="0" y="19"/>
                    <a:pt x="0" y="19"/>
                    <a:pt x="1" y="21"/>
                  </a:cubicBezTo>
                  <a:cubicBezTo>
                    <a:pt x="1" y="23"/>
                    <a:pt x="4" y="24"/>
                    <a:pt x="4" y="26"/>
                  </a:cubicBezTo>
                  <a:cubicBezTo>
                    <a:pt x="5" y="28"/>
                    <a:pt x="8" y="29"/>
                    <a:pt x="8" y="30"/>
                  </a:cubicBezTo>
                  <a:cubicBezTo>
                    <a:pt x="9" y="33"/>
                    <a:pt x="10" y="37"/>
                    <a:pt x="10" y="39"/>
                  </a:cubicBezTo>
                  <a:cubicBezTo>
                    <a:pt x="12" y="39"/>
                    <a:pt x="16" y="37"/>
                    <a:pt x="14" y="34"/>
                  </a:cubicBezTo>
                  <a:cubicBezTo>
                    <a:pt x="13" y="33"/>
                    <a:pt x="15" y="35"/>
                    <a:pt x="14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5" name="Freeform 772">
              <a:extLst>
                <a:ext uri="{FF2B5EF4-FFF2-40B4-BE49-F238E27FC236}">
                  <a16:creationId xmlns:a16="http://schemas.microsoft.com/office/drawing/2014/main" id="{CE3E8FAB-3DEA-184E-93B4-45E145297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20" y="6325911"/>
              <a:ext cx="608007" cy="620323"/>
            </a:xfrm>
            <a:custGeom>
              <a:avLst/>
              <a:gdLst>
                <a:gd name="T0" fmla="*/ 21 w 76"/>
                <a:gd name="T1" fmla="*/ 55 h 73"/>
                <a:gd name="T2" fmla="*/ 25 w 76"/>
                <a:gd name="T3" fmla="*/ 57 h 73"/>
                <a:gd name="T4" fmla="*/ 28 w 76"/>
                <a:gd name="T5" fmla="*/ 55 h 73"/>
                <a:gd name="T6" fmla="*/ 33 w 76"/>
                <a:gd name="T7" fmla="*/ 53 h 73"/>
                <a:gd name="T8" fmla="*/ 44 w 76"/>
                <a:gd name="T9" fmla="*/ 59 h 73"/>
                <a:gd name="T10" fmla="*/ 70 w 76"/>
                <a:gd name="T11" fmla="*/ 73 h 73"/>
                <a:gd name="T12" fmla="*/ 71 w 76"/>
                <a:gd name="T13" fmla="*/ 71 h 73"/>
                <a:gd name="T14" fmla="*/ 75 w 76"/>
                <a:gd name="T15" fmla="*/ 71 h 73"/>
                <a:gd name="T16" fmla="*/ 75 w 76"/>
                <a:gd name="T17" fmla="*/ 66 h 73"/>
                <a:gd name="T18" fmla="*/ 75 w 76"/>
                <a:gd name="T19" fmla="*/ 44 h 73"/>
                <a:gd name="T20" fmla="*/ 75 w 76"/>
                <a:gd name="T21" fmla="*/ 24 h 73"/>
                <a:gd name="T22" fmla="*/ 75 w 76"/>
                <a:gd name="T23" fmla="*/ 20 h 73"/>
                <a:gd name="T24" fmla="*/ 74 w 76"/>
                <a:gd name="T25" fmla="*/ 17 h 73"/>
                <a:gd name="T26" fmla="*/ 76 w 76"/>
                <a:gd name="T27" fmla="*/ 14 h 73"/>
                <a:gd name="T28" fmla="*/ 74 w 76"/>
                <a:gd name="T29" fmla="*/ 11 h 73"/>
                <a:gd name="T30" fmla="*/ 76 w 76"/>
                <a:gd name="T31" fmla="*/ 8 h 73"/>
                <a:gd name="T32" fmla="*/ 67 w 76"/>
                <a:gd name="T33" fmla="*/ 5 h 73"/>
                <a:gd name="T34" fmla="*/ 61 w 76"/>
                <a:gd name="T35" fmla="*/ 2 h 73"/>
                <a:gd name="T36" fmla="*/ 51 w 76"/>
                <a:gd name="T37" fmla="*/ 6 h 73"/>
                <a:gd name="T38" fmla="*/ 51 w 76"/>
                <a:gd name="T39" fmla="*/ 9 h 73"/>
                <a:gd name="T40" fmla="*/ 50 w 76"/>
                <a:gd name="T41" fmla="*/ 14 h 73"/>
                <a:gd name="T42" fmla="*/ 41 w 76"/>
                <a:gd name="T43" fmla="*/ 13 h 73"/>
                <a:gd name="T44" fmla="*/ 36 w 76"/>
                <a:gd name="T45" fmla="*/ 12 h 73"/>
                <a:gd name="T46" fmla="*/ 31 w 76"/>
                <a:gd name="T47" fmla="*/ 10 h 73"/>
                <a:gd name="T48" fmla="*/ 29 w 76"/>
                <a:gd name="T49" fmla="*/ 6 h 73"/>
                <a:gd name="T50" fmla="*/ 23 w 76"/>
                <a:gd name="T51" fmla="*/ 3 h 73"/>
                <a:gd name="T52" fmla="*/ 17 w 76"/>
                <a:gd name="T53" fmla="*/ 2 h 73"/>
                <a:gd name="T54" fmla="*/ 11 w 76"/>
                <a:gd name="T55" fmla="*/ 0 h 73"/>
                <a:gd name="T56" fmla="*/ 11 w 76"/>
                <a:gd name="T57" fmla="*/ 4 h 73"/>
                <a:gd name="T58" fmla="*/ 9 w 76"/>
                <a:gd name="T59" fmla="*/ 6 h 73"/>
                <a:gd name="T60" fmla="*/ 5 w 76"/>
                <a:gd name="T61" fmla="*/ 8 h 73"/>
                <a:gd name="T62" fmla="*/ 5 w 76"/>
                <a:gd name="T63" fmla="*/ 14 h 73"/>
                <a:gd name="T64" fmla="*/ 1 w 76"/>
                <a:gd name="T65" fmla="*/ 17 h 73"/>
                <a:gd name="T66" fmla="*/ 3 w 76"/>
                <a:gd name="T67" fmla="*/ 21 h 73"/>
                <a:gd name="T68" fmla="*/ 3 w 76"/>
                <a:gd name="T69" fmla="*/ 26 h 73"/>
                <a:gd name="T70" fmla="*/ 3 w 76"/>
                <a:gd name="T71" fmla="*/ 31 h 73"/>
                <a:gd name="T72" fmla="*/ 3 w 76"/>
                <a:gd name="T73" fmla="*/ 34 h 73"/>
                <a:gd name="T74" fmla="*/ 3 w 76"/>
                <a:gd name="T75" fmla="*/ 37 h 73"/>
                <a:gd name="T76" fmla="*/ 1 w 76"/>
                <a:gd name="T77" fmla="*/ 40 h 73"/>
                <a:gd name="T78" fmla="*/ 4 w 76"/>
                <a:gd name="T79" fmla="*/ 46 h 73"/>
                <a:gd name="T80" fmla="*/ 7 w 76"/>
                <a:gd name="T81" fmla="*/ 48 h 73"/>
                <a:gd name="T82" fmla="*/ 11 w 76"/>
                <a:gd name="T83" fmla="*/ 49 h 73"/>
                <a:gd name="T84" fmla="*/ 14 w 76"/>
                <a:gd name="T85" fmla="*/ 53 h 73"/>
                <a:gd name="T86" fmla="*/ 21 w 76"/>
                <a:gd name="T87" fmla="*/ 55 h 73"/>
                <a:gd name="T88" fmla="*/ 21 w 76"/>
                <a:gd name="T8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73">
                  <a:moveTo>
                    <a:pt x="21" y="55"/>
                  </a:moveTo>
                  <a:cubicBezTo>
                    <a:pt x="21" y="56"/>
                    <a:pt x="24" y="58"/>
                    <a:pt x="25" y="57"/>
                  </a:cubicBezTo>
                  <a:cubicBezTo>
                    <a:pt x="26" y="56"/>
                    <a:pt x="27" y="56"/>
                    <a:pt x="28" y="55"/>
                  </a:cubicBezTo>
                  <a:cubicBezTo>
                    <a:pt x="29" y="55"/>
                    <a:pt x="32" y="53"/>
                    <a:pt x="33" y="53"/>
                  </a:cubicBezTo>
                  <a:cubicBezTo>
                    <a:pt x="37" y="55"/>
                    <a:pt x="40" y="57"/>
                    <a:pt x="44" y="59"/>
                  </a:cubicBezTo>
                  <a:cubicBezTo>
                    <a:pt x="53" y="64"/>
                    <a:pt x="61" y="69"/>
                    <a:pt x="70" y="73"/>
                  </a:cubicBezTo>
                  <a:cubicBezTo>
                    <a:pt x="70" y="71"/>
                    <a:pt x="69" y="71"/>
                    <a:pt x="71" y="71"/>
                  </a:cubicBezTo>
                  <a:cubicBezTo>
                    <a:pt x="71" y="71"/>
                    <a:pt x="75" y="71"/>
                    <a:pt x="75" y="71"/>
                  </a:cubicBezTo>
                  <a:cubicBezTo>
                    <a:pt x="75" y="69"/>
                    <a:pt x="75" y="68"/>
                    <a:pt x="75" y="66"/>
                  </a:cubicBezTo>
                  <a:cubicBezTo>
                    <a:pt x="75" y="59"/>
                    <a:pt x="75" y="52"/>
                    <a:pt x="75" y="44"/>
                  </a:cubicBezTo>
                  <a:cubicBezTo>
                    <a:pt x="75" y="37"/>
                    <a:pt x="75" y="30"/>
                    <a:pt x="75" y="24"/>
                  </a:cubicBezTo>
                  <a:cubicBezTo>
                    <a:pt x="75" y="22"/>
                    <a:pt x="75" y="21"/>
                    <a:pt x="75" y="20"/>
                  </a:cubicBezTo>
                  <a:cubicBezTo>
                    <a:pt x="74" y="19"/>
                    <a:pt x="74" y="18"/>
                    <a:pt x="74" y="17"/>
                  </a:cubicBezTo>
                  <a:cubicBezTo>
                    <a:pt x="74" y="16"/>
                    <a:pt x="76" y="15"/>
                    <a:pt x="76" y="14"/>
                  </a:cubicBezTo>
                  <a:cubicBezTo>
                    <a:pt x="76" y="13"/>
                    <a:pt x="74" y="12"/>
                    <a:pt x="74" y="11"/>
                  </a:cubicBezTo>
                  <a:cubicBezTo>
                    <a:pt x="74" y="10"/>
                    <a:pt x="75" y="9"/>
                    <a:pt x="76" y="8"/>
                  </a:cubicBezTo>
                  <a:cubicBezTo>
                    <a:pt x="73" y="6"/>
                    <a:pt x="70" y="7"/>
                    <a:pt x="67" y="5"/>
                  </a:cubicBezTo>
                  <a:cubicBezTo>
                    <a:pt x="65" y="4"/>
                    <a:pt x="64" y="2"/>
                    <a:pt x="61" y="2"/>
                  </a:cubicBezTo>
                  <a:cubicBezTo>
                    <a:pt x="57" y="2"/>
                    <a:pt x="53" y="3"/>
                    <a:pt x="51" y="6"/>
                  </a:cubicBezTo>
                  <a:cubicBezTo>
                    <a:pt x="50" y="7"/>
                    <a:pt x="50" y="8"/>
                    <a:pt x="51" y="9"/>
                  </a:cubicBezTo>
                  <a:cubicBezTo>
                    <a:pt x="52" y="11"/>
                    <a:pt x="51" y="12"/>
                    <a:pt x="50" y="14"/>
                  </a:cubicBezTo>
                  <a:cubicBezTo>
                    <a:pt x="48" y="17"/>
                    <a:pt x="44" y="15"/>
                    <a:pt x="41" y="13"/>
                  </a:cubicBezTo>
                  <a:cubicBezTo>
                    <a:pt x="39" y="13"/>
                    <a:pt x="38" y="12"/>
                    <a:pt x="36" y="12"/>
                  </a:cubicBezTo>
                  <a:cubicBezTo>
                    <a:pt x="34" y="11"/>
                    <a:pt x="32" y="12"/>
                    <a:pt x="31" y="10"/>
                  </a:cubicBezTo>
                  <a:cubicBezTo>
                    <a:pt x="30" y="9"/>
                    <a:pt x="30" y="7"/>
                    <a:pt x="29" y="6"/>
                  </a:cubicBezTo>
                  <a:cubicBezTo>
                    <a:pt x="28" y="4"/>
                    <a:pt x="25" y="4"/>
                    <a:pt x="23" y="3"/>
                  </a:cubicBezTo>
                  <a:cubicBezTo>
                    <a:pt x="21" y="2"/>
                    <a:pt x="19" y="2"/>
                    <a:pt x="17" y="2"/>
                  </a:cubicBezTo>
                  <a:cubicBezTo>
                    <a:pt x="15" y="2"/>
                    <a:pt x="14" y="1"/>
                    <a:pt x="11" y="0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5"/>
                    <a:pt x="11" y="4"/>
                    <a:pt x="9" y="6"/>
                  </a:cubicBezTo>
                  <a:cubicBezTo>
                    <a:pt x="8" y="7"/>
                    <a:pt x="7" y="7"/>
                    <a:pt x="5" y="8"/>
                  </a:cubicBezTo>
                  <a:cubicBezTo>
                    <a:pt x="3" y="10"/>
                    <a:pt x="6" y="12"/>
                    <a:pt x="5" y="14"/>
                  </a:cubicBezTo>
                  <a:cubicBezTo>
                    <a:pt x="4" y="16"/>
                    <a:pt x="1" y="16"/>
                    <a:pt x="1" y="17"/>
                  </a:cubicBezTo>
                  <a:cubicBezTo>
                    <a:pt x="1" y="19"/>
                    <a:pt x="2" y="20"/>
                    <a:pt x="3" y="21"/>
                  </a:cubicBezTo>
                  <a:cubicBezTo>
                    <a:pt x="3" y="23"/>
                    <a:pt x="3" y="25"/>
                    <a:pt x="3" y="26"/>
                  </a:cubicBezTo>
                  <a:cubicBezTo>
                    <a:pt x="3" y="28"/>
                    <a:pt x="4" y="29"/>
                    <a:pt x="3" y="31"/>
                  </a:cubicBezTo>
                  <a:cubicBezTo>
                    <a:pt x="3" y="32"/>
                    <a:pt x="3" y="33"/>
                    <a:pt x="3" y="34"/>
                  </a:cubicBezTo>
                  <a:cubicBezTo>
                    <a:pt x="3" y="35"/>
                    <a:pt x="4" y="36"/>
                    <a:pt x="3" y="37"/>
                  </a:cubicBezTo>
                  <a:cubicBezTo>
                    <a:pt x="3" y="38"/>
                    <a:pt x="0" y="38"/>
                    <a:pt x="1" y="40"/>
                  </a:cubicBezTo>
                  <a:cubicBezTo>
                    <a:pt x="3" y="42"/>
                    <a:pt x="4" y="43"/>
                    <a:pt x="4" y="46"/>
                  </a:cubicBezTo>
                  <a:cubicBezTo>
                    <a:pt x="4" y="48"/>
                    <a:pt x="6" y="47"/>
                    <a:pt x="7" y="48"/>
                  </a:cubicBezTo>
                  <a:cubicBezTo>
                    <a:pt x="9" y="48"/>
                    <a:pt x="10" y="48"/>
                    <a:pt x="11" y="49"/>
                  </a:cubicBezTo>
                  <a:cubicBezTo>
                    <a:pt x="12" y="50"/>
                    <a:pt x="13" y="52"/>
                    <a:pt x="14" y="53"/>
                  </a:cubicBezTo>
                  <a:cubicBezTo>
                    <a:pt x="16" y="54"/>
                    <a:pt x="19" y="53"/>
                    <a:pt x="21" y="55"/>
                  </a:cubicBezTo>
                  <a:cubicBezTo>
                    <a:pt x="22" y="56"/>
                    <a:pt x="20" y="54"/>
                    <a:pt x="21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6" name="Freeform 773">
              <a:extLst>
                <a:ext uri="{FF2B5EF4-FFF2-40B4-BE49-F238E27FC236}">
                  <a16:creationId xmlns:a16="http://schemas.microsoft.com/office/drawing/2014/main" id="{D6C78FF6-3123-2A4A-A9AA-7BF68501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5049" y="6588468"/>
              <a:ext cx="335358" cy="288522"/>
            </a:xfrm>
            <a:custGeom>
              <a:avLst/>
              <a:gdLst>
                <a:gd name="T0" fmla="*/ 19 w 42"/>
                <a:gd name="T1" fmla="*/ 34 h 34"/>
                <a:gd name="T2" fmla="*/ 20 w 42"/>
                <a:gd name="T3" fmla="*/ 25 h 34"/>
                <a:gd name="T4" fmla="*/ 24 w 42"/>
                <a:gd name="T5" fmla="*/ 22 h 34"/>
                <a:gd name="T6" fmla="*/ 25 w 42"/>
                <a:gd name="T7" fmla="*/ 20 h 34"/>
                <a:gd name="T8" fmla="*/ 25 w 42"/>
                <a:gd name="T9" fmla="*/ 9 h 34"/>
                <a:gd name="T10" fmla="*/ 32 w 42"/>
                <a:gd name="T11" fmla="*/ 9 h 34"/>
                <a:gd name="T12" fmla="*/ 41 w 42"/>
                <a:gd name="T13" fmla="*/ 9 h 34"/>
                <a:gd name="T14" fmla="*/ 42 w 42"/>
                <a:gd name="T15" fmla="*/ 2 h 34"/>
                <a:gd name="T16" fmla="*/ 40 w 42"/>
                <a:gd name="T17" fmla="*/ 0 h 34"/>
                <a:gd name="T18" fmla="*/ 20 w 42"/>
                <a:gd name="T19" fmla="*/ 0 h 34"/>
                <a:gd name="T20" fmla="*/ 15 w 42"/>
                <a:gd name="T21" fmla="*/ 6 h 34"/>
                <a:gd name="T22" fmla="*/ 10 w 42"/>
                <a:gd name="T23" fmla="*/ 17 h 34"/>
                <a:gd name="T24" fmla="*/ 8 w 42"/>
                <a:gd name="T25" fmla="*/ 18 h 34"/>
                <a:gd name="T26" fmla="*/ 4 w 42"/>
                <a:gd name="T27" fmla="*/ 25 h 34"/>
                <a:gd name="T28" fmla="*/ 0 w 42"/>
                <a:gd name="T29" fmla="*/ 34 h 34"/>
                <a:gd name="T30" fmla="*/ 19 w 4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34">
                  <a:moveTo>
                    <a:pt x="19" y="34"/>
                  </a:moveTo>
                  <a:cubicBezTo>
                    <a:pt x="19" y="31"/>
                    <a:pt x="18" y="26"/>
                    <a:pt x="20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2"/>
                    <a:pt x="25" y="20"/>
                    <a:pt x="25" y="20"/>
                  </a:cubicBezTo>
                  <a:cubicBezTo>
                    <a:pt x="25" y="16"/>
                    <a:pt x="25" y="13"/>
                    <a:pt x="25" y="9"/>
                  </a:cubicBezTo>
                  <a:cubicBezTo>
                    <a:pt x="25" y="9"/>
                    <a:pt x="31" y="9"/>
                    <a:pt x="32" y="9"/>
                  </a:cubicBezTo>
                  <a:cubicBezTo>
                    <a:pt x="35" y="9"/>
                    <a:pt x="38" y="9"/>
                    <a:pt x="41" y="9"/>
                  </a:cubicBezTo>
                  <a:cubicBezTo>
                    <a:pt x="42" y="9"/>
                    <a:pt x="42" y="3"/>
                    <a:pt x="42" y="2"/>
                  </a:cubicBezTo>
                  <a:cubicBezTo>
                    <a:pt x="42" y="0"/>
                    <a:pt x="42" y="0"/>
                    <a:pt x="40" y="0"/>
                  </a:cubicBezTo>
                  <a:cubicBezTo>
                    <a:pt x="33" y="0"/>
                    <a:pt x="27" y="0"/>
                    <a:pt x="20" y="0"/>
                  </a:cubicBezTo>
                  <a:cubicBezTo>
                    <a:pt x="18" y="2"/>
                    <a:pt x="17" y="4"/>
                    <a:pt x="15" y="6"/>
                  </a:cubicBezTo>
                  <a:cubicBezTo>
                    <a:pt x="11" y="9"/>
                    <a:pt x="11" y="12"/>
                    <a:pt x="10" y="17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6" y="20"/>
                    <a:pt x="5" y="22"/>
                    <a:pt x="4" y="25"/>
                  </a:cubicBezTo>
                  <a:cubicBezTo>
                    <a:pt x="2" y="28"/>
                    <a:pt x="0" y="30"/>
                    <a:pt x="0" y="34"/>
                  </a:cubicBezTo>
                  <a:cubicBezTo>
                    <a:pt x="6" y="34"/>
                    <a:pt x="13" y="34"/>
                    <a:pt x="19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7" name="Freeform 774">
              <a:extLst>
                <a:ext uri="{FF2B5EF4-FFF2-40B4-BE49-F238E27FC236}">
                  <a16:creationId xmlns:a16="http://schemas.microsoft.com/office/drawing/2014/main" id="{F90364E5-C716-464C-8C79-114A55B7A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5911" y="6181652"/>
              <a:ext cx="479859" cy="406816"/>
            </a:xfrm>
            <a:custGeom>
              <a:avLst/>
              <a:gdLst>
                <a:gd name="T0" fmla="*/ 22 w 60"/>
                <a:gd name="T1" fmla="*/ 48 h 48"/>
                <a:gd name="T2" fmla="*/ 23 w 60"/>
                <a:gd name="T3" fmla="*/ 41 h 48"/>
                <a:gd name="T4" fmla="*/ 29 w 60"/>
                <a:gd name="T5" fmla="*/ 37 h 48"/>
                <a:gd name="T6" fmla="*/ 33 w 60"/>
                <a:gd name="T7" fmla="*/ 37 h 48"/>
                <a:gd name="T8" fmla="*/ 38 w 60"/>
                <a:gd name="T9" fmla="*/ 35 h 48"/>
                <a:gd name="T10" fmla="*/ 40 w 60"/>
                <a:gd name="T11" fmla="*/ 32 h 48"/>
                <a:gd name="T12" fmla="*/ 45 w 60"/>
                <a:gd name="T13" fmla="*/ 31 h 48"/>
                <a:gd name="T14" fmla="*/ 46 w 60"/>
                <a:gd name="T15" fmla="*/ 28 h 48"/>
                <a:gd name="T16" fmla="*/ 50 w 60"/>
                <a:gd name="T17" fmla="*/ 25 h 48"/>
                <a:gd name="T18" fmla="*/ 53 w 60"/>
                <a:gd name="T19" fmla="*/ 23 h 48"/>
                <a:gd name="T20" fmla="*/ 58 w 60"/>
                <a:gd name="T21" fmla="*/ 24 h 48"/>
                <a:gd name="T22" fmla="*/ 56 w 60"/>
                <a:gd name="T23" fmla="*/ 16 h 48"/>
                <a:gd name="T24" fmla="*/ 56 w 60"/>
                <a:gd name="T25" fmla="*/ 10 h 48"/>
                <a:gd name="T26" fmla="*/ 55 w 60"/>
                <a:gd name="T27" fmla="*/ 7 h 48"/>
                <a:gd name="T28" fmla="*/ 51 w 60"/>
                <a:gd name="T29" fmla="*/ 6 h 48"/>
                <a:gd name="T30" fmla="*/ 47 w 60"/>
                <a:gd name="T31" fmla="*/ 6 h 48"/>
                <a:gd name="T32" fmla="*/ 42 w 60"/>
                <a:gd name="T33" fmla="*/ 6 h 48"/>
                <a:gd name="T34" fmla="*/ 35 w 60"/>
                <a:gd name="T35" fmla="*/ 4 h 48"/>
                <a:gd name="T36" fmla="*/ 30 w 60"/>
                <a:gd name="T37" fmla="*/ 13 h 48"/>
                <a:gd name="T38" fmla="*/ 20 w 60"/>
                <a:gd name="T39" fmla="*/ 19 h 48"/>
                <a:gd name="T40" fmla="*/ 16 w 60"/>
                <a:gd name="T41" fmla="*/ 27 h 48"/>
                <a:gd name="T42" fmla="*/ 16 w 60"/>
                <a:gd name="T43" fmla="*/ 35 h 48"/>
                <a:gd name="T44" fmla="*/ 14 w 60"/>
                <a:gd name="T45" fmla="*/ 39 h 48"/>
                <a:gd name="T46" fmla="*/ 9 w 60"/>
                <a:gd name="T47" fmla="*/ 42 h 48"/>
                <a:gd name="T48" fmla="*/ 5 w 60"/>
                <a:gd name="T49" fmla="*/ 45 h 48"/>
                <a:gd name="T50" fmla="*/ 0 w 60"/>
                <a:gd name="T51" fmla="*/ 48 h 48"/>
                <a:gd name="T52" fmla="*/ 22 w 60"/>
                <a:gd name="T5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" h="48">
                  <a:moveTo>
                    <a:pt x="22" y="48"/>
                  </a:moveTo>
                  <a:cubicBezTo>
                    <a:pt x="22" y="45"/>
                    <a:pt x="21" y="43"/>
                    <a:pt x="23" y="41"/>
                  </a:cubicBezTo>
                  <a:cubicBezTo>
                    <a:pt x="25" y="40"/>
                    <a:pt x="28" y="39"/>
                    <a:pt x="29" y="37"/>
                  </a:cubicBezTo>
                  <a:cubicBezTo>
                    <a:pt x="30" y="37"/>
                    <a:pt x="32" y="37"/>
                    <a:pt x="33" y="37"/>
                  </a:cubicBezTo>
                  <a:cubicBezTo>
                    <a:pt x="34" y="36"/>
                    <a:pt x="36" y="36"/>
                    <a:pt x="38" y="35"/>
                  </a:cubicBezTo>
                  <a:cubicBezTo>
                    <a:pt x="39" y="34"/>
                    <a:pt x="39" y="33"/>
                    <a:pt x="40" y="32"/>
                  </a:cubicBezTo>
                  <a:cubicBezTo>
                    <a:pt x="41" y="31"/>
                    <a:pt x="44" y="32"/>
                    <a:pt x="45" y="31"/>
                  </a:cubicBezTo>
                  <a:cubicBezTo>
                    <a:pt x="46" y="30"/>
                    <a:pt x="46" y="29"/>
                    <a:pt x="46" y="28"/>
                  </a:cubicBezTo>
                  <a:cubicBezTo>
                    <a:pt x="46" y="26"/>
                    <a:pt x="49" y="26"/>
                    <a:pt x="50" y="25"/>
                  </a:cubicBezTo>
                  <a:cubicBezTo>
                    <a:pt x="51" y="24"/>
                    <a:pt x="51" y="23"/>
                    <a:pt x="53" y="23"/>
                  </a:cubicBezTo>
                  <a:cubicBezTo>
                    <a:pt x="54" y="23"/>
                    <a:pt x="57" y="24"/>
                    <a:pt x="58" y="24"/>
                  </a:cubicBezTo>
                  <a:cubicBezTo>
                    <a:pt x="60" y="23"/>
                    <a:pt x="56" y="17"/>
                    <a:pt x="56" y="16"/>
                  </a:cubicBezTo>
                  <a:cubicBezTo>
                    <a:pt x="56" y="14"/>
                    <a:pt x="56" y="12"/>
                    <a:pt x="56" y="10"/>
                  </a:cubicBezTo>
                  <a:cubicBezTo>
                    <a:pt x="55" y="9"/>
                    <a:pt x="55" y="8"/>
                    <a:pt x="55" y="7"/>
                  </a:cubicBezTo>
                  <a:cubicBezTo>
                    <a:pt x="53" y="7"/>
                    <a:pt x="52" y="6"/>
                    <a:pt x="51" y="6"/>
                  </a:cubicBezTo>
                  <a:cubicBezTo>
                    <a:pt x="50" y="5"/>
                    <a:pt x="48" y="6"/>
                    <a:pt x="47" y="6"/>
                  </a:cubicBezTo>
                  <a:cubicBezTo>
                    <a:pt x="46" y="5"/>
                    <a:pt x="44" y="6"/>
                    <a:pt x="42" y="6"/>
                  </a:cubicBezTo>
                  <a:cubicBezTo>
                    <a:pt x="40" y="6"/>
                    <a:pt x="36" y="0"/>
                    <a:pt x="35" y="4"/>
                  </a:cubicBezTo>
                  <a:cubicBezTo>
                    <a:pt x="34" y="7"/>
                    <a:pt x="33" y="10"/>
                    <a:pt x="30" y="13"/>
                  </a:cubicBezTo>
                  <a:cubicBezTo>
                    <a:pt x="27" y="16"/>
                    <a:pt x="23" y="16"/>
                    <a:pt x="20" y="19"/>
                  </a:cubicBezTo>
                  <a:cubicBezTo>
                    <a:pt x="18" y="21"/>
                    <a:pt x="17" y="24"/>
                    <a:pt x="16" y="27"/>
                  </a:cubicBezTo>
                  <a:cubicBezTo>
                    <a:pt x="16" y="29"/>
                    <a:pt x="17" y="32"/>
                    <a:pt x="16" y="35"/>
                  </a:cubicBezTo>
                  <a:cubicBezTo>
                    <a:pt x="15" y="36"/>
                    <a:pt x="14" y="38"/>
                    <a:pt x="14" y="39"/>
                  </a:cubicBezTo>
                  <a:cubicBezTo>
                    <a:pt x="13" y="41"/>
                    <a:pt x="11" y="41"/>
                    <a:pt x="9" y="42"/>
                  </a:cubicBezTo>
                  <a:cubicBezTo>
                    <a:pt x="8" y="43"/>
                    <a:pt x="7" y="44"/>
                    <a:pt x="5" y="45"/>
                  </a:cubicBezTo>
                  <a:cubicBezTo>
                    <a:pt x="4" y="46"/>
                    <a:pt x="2" y="46"/>
                    <a:pt x="0" y="48"/>
                  </a:cubicBezTo>
                  <a:lnTo>
                    <a:pt x="22" y="4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8" name="Freeform 775">
              <a:extLst>
                <a:ext uri="{FF2B5EF4-FFF2-40B4-BE49-F238E27FC236}">
                  <a16:creationId xmlns:a16="http://schemas.microsoft.com/office/drawing/2014/main" id="{74A88F12-1E9F-AF4F-A53F-9991FE159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5" y="6141259"/>
              <a:ext cx="828850" cy="836711"/>
            </a:xfrm>
            <a:custGeom>
              <a:avLst/>
              <a:gdLst>
                <a:gd name="T0" fmla="*/ 35 w 104"/>
                <a:gd name="T1" fmla="*/ 22 h 99"/>
                <a:gd name="T2" fmla="*/ 36 w 104"/>
                <a:gd name="T3" fmla="*/ 29 h 99"/>
                <a:gd name="T4" fmla="*/ 31 w 104"/>
                <a:gd name="T5" fmla="*/ 28 h 99"/>
                <a:gd name="T6" fmla="*/ 29 w 104"/>
                <a:gd name="T7" fmla="*/ 30 h 99"/>
                <a:gd name="T8" fmla="*/ 26 w 104"/>
                <a:gd name="T9" fmla="*/ 31 h 99"/>
                <a:gd name="T10" fmla="*/ 24 w 104"/>
                <a:gd name="T11" fmla="*/ 35 h 99"/>
                <a:gd name="T12" fmla="*/ 20 w 104"/>
                <a:gd name="T13" fmla="*/ 37 h 99"/>
                <a:gd name="T14" fmla="*/ 17 w 104"/>
                <a:gd name="T15" fmla="*/ 40 h 99"/>
                <a:gd name="T16" fmla="*/ 11 w 104"/>
                <a:gd name="T17" fmla="*/ 42 h 99"/>
                <a:gd name="T18" fmla="*/ 8 w 104"/>
                <a:gd name="T19" fmla="*/ 43 h 99"/>
                <a:gd name="T20" fmla="*/ 4 w 104"/>
                <a:gd name="T21" fmla="*/ 45 h 99"/>
                <a:gd name="T22" fmla="*/ 1 w 104"/>
                <a:gd name="T23" fmla="*/ 52 h 99"/>
                <a:gd name="T24" fmla="*/ 2 w 104"/>
                <a:gd name="T25" fmla="*/ 56 h 99"/>
                <a:gd name="T26" fmla="*/ 6 w 104"/>
                <a:gd name="T27" fmla="*/ 59 h 99"/>
                <a:gd name="T28" fmla="*/ 37 w 104"/>
                <a:gd name="T29" fmla="*/ 79 h 99"/>
                <a:gd name="T30" fmla="*/ 48 w 104"/>
                <a:gd name="T31" fmla="*/ 86 h 99"/>
                <a:gd name="T32" fmla="*/ 49 w 104"/>
                <a:gd name="T33" fmla="*/ 87 h 99"/>
                <a:gd name="T34" fmla="*/ 58 w 104"/>
                <a:gd name="T35" fmla="*/ 93 h 99"/>
                <a:gd name="T36" fmla="*/ 61 w 104"/>
                <a:gd name="T37" fmla="*/ 99 h 99"/>
                <a:gd name="T38" fmla="*/ 67 w 104"/>
                <a:gd name="T39" fmla="*/ 97 h 99"/>
                <a:gd name="T40" fmla="*/ 72 w 104"/>
                <a:gd name="T41" fmla="*/ 96 h 99"/>
                <a:gd name="T42" fmla="*/ 85 w 104"/>
                <a:gd name="T43" fmla="*/ 87 h 99"/>
                <a:gd name="T44" fmla="*/ 100 w 104"/>
                <a:gd name="T45" fmla="*/ 77 h 99"/>
                <a:gd name="T46" fmla="*/ 104 w 104"/>
                <a:gd name="T47" fmla="*/ 75 h 99"/>
                <a:gd name="T48" fmla="*/ 97 w 104"/>
                <a:gd name="T49" fmla="*/ 69 h 99"/>
                <a:gd name="T50" fmla="*/ 94 w 104"/>
                <a:gd name="T51" fmla="*/ 69 h 99"/>
                <a:gd name="T52" fmla="*/ 92 w 104"/>
                <a:gd name="T53" fmla="*/ 63 h 99"/>
                <a:gd name="T54" fmla="*/ 92 w 104"/>
                <a:gd name="T55" fmla="*/ 60 h 99"/>
                <a:gd name="T56" fmla="*/ 93 w 104"/>
                <a:gd name="T57" fmla="*/ 55 h 99"/>
                <a:gd name="T58" fmla="*/ 93 w 104"/>
                <a:gd name="T59" fmla="*/ 50 h 99"/>
                <a:gd name="T60" fmla="*/ 93 w 104"/>
                <a:gd name="T61" fmla="*/ 46 h 99"/>
                <a:gd name="T62" fmla="*/ 92 w 104"/>
                <a:gd name="T63" fmla="*/ 42 h 99"/>
                <a:gd name="T64" fmla="*/ 91 w 104"/>
                <a:gd name="T65" fmla="*/ 37 h 99"/>
                <a:gd name="T66" fmla="*/ 87 w 104"/>
                <a:gd name="T67" fmla="*/ 27 h 99"/>
                <a:gd name="T68" fmla="*/ 82 w 104"/>
                <a:gd name="T69" fmla="*/ 20 h 99"/>
                <a:gd name="T70" fmla="*/ 85 w 104"/>
                <a:gd name="T71" fmla="*/ 13 h 99"/>
                <a:gd name="T72" fmla="*/ 86 w 104"/>
                <a:gd name="T73" fmla="*/ 2 h 99"/>
                <a:gd name="T74" fmla="*/ 84 w 104"/>
                <a:gd name="T75" fmla="*/ 1 h 99"/>
                <a:gd name="T76" fmla="*/ 81 w 104"/>
                <a:gd name="T77" fmla="*/ 0 h 99"/>
                <a:gd name="T78" fmla="*/ 79 w 104"/>
                <a:gd name="T79" fmla="*/ 1 h 99"/>
                <a:gd name="T80" fmla="*/ 75 w 104"/>
                <a:gd name="T81" fmla="*/ 0 h 99"/>
                <a:gd name="T82" fmla="*/ 72 w 104"/>
                <a:gd name="T83" fmla="*/ 2 h 99"/>
                <a:gd name="T84" fmla="*/ 68 w 104"/>
                <a:gd name="T85" fmla="*/ 1 h 99"/>
                <a:gd name="T86" fmla="*/ 61 w 104"/>
                <a:gd name="T87" fmla="*/ 2 h 99"/>
                <a:gd name="T88" fmla="*/ 46 w 104"/>
                <a:gd name="T89" fmla="*/ 5 h 99"/>
                <a:gd name="T90" fmla="*/ 43 w 104"/>
                <a:gd name="T91" fmla="*/ 7 h 99"/>
                <a:gd name="T92" fmla="*/ 39 w 104"/>
                <a:gd name="T93" fmla="*/ 8 h 99"/>
                <a:gd name="T94" fmla="*/ 34 w 104"/>
                <a:gd name="T95" fmla="*/ 12 h 99"/>
                <a:gd name="T96" fmla="*/ 35 w 104"/>
                <a:gd name="T97" fmla="*/ 22 h 99"/>
                <a:gd name="T98" fmla="*/ 35 w 104"/>
                <a:gd name="T99" fmla="*/ 2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4" h="99">
                  <a:moveTo>
                    <a:pt x="35" y="22"/>
                  </a:moveTo>
                  <a:cubicBezTo>
                    <a:pt x="36" y="23"/>
                    <a:pt x="40" y="29"/>
                    <a:pt x="36" y="29"/>
                  </a:cubicBezTo>
                  <a:cubicBezTo>
                    <a:pt x="35" y="28"/>
                    <a:pt x="32" y="27"/>
                    <a:pt x="31" y="28"/>
                  </a:cubicBezTo>
                  <a:cubicBezTo>
                    <a:pt x="30" y="29"/>
                    <a:pt x="30" y="29"/>
                    <a:pt x="29" y="30"/>
                  </a:cubicBezTo>
                  <a:cubicBezTo>
                    <a:pt x="28" y="31"/>
                    <a:pt x="27" y="31"/>
                    <a:pt x="26" y="31"/>
                  </a:cubicBezTo>
                  <a:cubicBezTo>
                    <a:pt x="24" y="32"/>
                    <a:pt x="25" y="34"/>
                    <a:pt x="24" y="35"/>
                  </a:cubicBezTo>
                  <a:cubicBezTo>
                    <a:pt x="24" y="37"/>
                    <a:pt x="21" y="36"/>
                    <a:pt x="20" y="37"/>
                  </a:cubicBezTo>
                  <a:cubicBezTo>
                    <a:pt x="18" y="37"/>
                    <a:pt x="18" y="39"/>
                    <a:pt x="17" y="40"/>
                  </a:cubicBezTo>
                  <a:cubicBezTo>
                    <a:pt x="15" y="42"/>
                    <a:pt x="13" y="41"/>
                    <a:pt x="11" y="42"/>
                  </a:cubicBezTo>
                  <a:cubicBezTo>
                    <a:pt x="10" y="42"/>
                    <a:pt x="9" y="42"/>
                    <a:pt x="8" y="43"/>
                  </a:cubicBezTo>
                  <a:cubicBezTo>
                    <a:pt x="7" y="43"/>
                    <a:pt x="5" y="44"/>
                    <a:pt x="4" y="45"/>
                  </a:cubicBezTo>
                  <a:cubicBezTo>
                    <a:pt x="0" y="47"/>
                    <a:pt x="1" y="48"/>
                    <a:pt x="1" y="52"/>
                  </a:cubicBezTo>
                  <a:cubicBezTo>
                    <a:pt x="1" y="55"/>
                    <a:pt x="0" y="55"/>
                    <a:pt x="2" y="56"/>
                  </a:cubicBezTo>
                  <a:cubicBezTo>
                    <a:pt x="3" y="57"/>
                    <a:pt x="5" y="58"/>
                    <a:pt x="6" y="59"/>
                  </a:cubicBezTo>
                  <a:cubicBezTo>
                    <a:pt x="16" y="66"/>
                    <a:pt x="26" y="72"/>
                    <a:pt x="37" y="79"/>
                  </a:cubicBezTo>
                  <a:cubicBezTo>
                    <a:pt x="40" y="81"/>
                    <a:pt x="44" y="84"/>
                    <a:pt x="48" y="86"/>
                  </a:cubicBezTo>
                  <a:cubicBezTo>
                    <a:pt x="48" y="87"/>
                    <a:pt x="49" y="87"/>
                    <a:pt x="49" y="87"/>
                  </a:cubicBezTo>
                  <a:cubicBezTo>
                    <a:pt x="52" y="92"/>
                    <a:pt x="54" y="92"/>
                    <a:pt x="58" y="93"/>
                  </a:cubicBezTo>
                  <a:cubicBezTo>
                    <a:pt x="61" y="94"/>
                    <a:pt x="58" y="98"/>
                    <a:pt x="61" y="99"/>
                  </a:cubicBezTo>
                  <a:cubicBezTo>
                    <a:pt x="62" y="99"/>
                    <a:pt x="65" y="98"/>
                    <a:pt x="67" y="97"/>
                  </a:cubicBezTo>
                  <a:cubicBezTo>
                    <a:pt x="68" y="97"/>
                    <a:pt x="71" y="97"/>
                    <a:pt x="72" y="96"/>
                  </a:cubicBezTo>
                  <a:cubicBezTo>
                    <a:pt x="76" y="93"/>
                    <a:pt x="80" y="90"/>
                    <a:pt x="85" y="87"/>
                  </a:cubicBezTo>
                  <a:cubicBezTo>
                    <a:pt x="90" y="84"/>
                    <a:pt x="95" y="80"/>
                    <a:pt x="100" y="77"/>
                  </a:cubicBezTo>
                  <a:cubicBezTo>
                    <a:pt x="101" y="77"/>
                    <a:pt x="102" y="76"/>
                    <a:pt x="104" y="75"/>
                  </a:cubicBezTo>
                  <a:cubicBezTo>
                    <a:pt x="102" y="71"/>
                    <a:pt x="101" y="70"/>
                    <a:pt x="97" y="69"/>
                  </a:cubicBezTo>
                  <a:cubicBezTo>
                    <a:pt x="96" y="69"/>
                    <a:pt x="94" y="69"/>
                    <a:pt x="94" y="69"/>
                  </a:cubicBezTo>
                  <a:cubicBezTo>
                    <a:pt x="94" y="66"/>
                    <a:pt x="94" y="65"/>
                    <a:pt x="92" y="63"/>
                  </a:cubicBezTo>
                  <a:cubicBezTo>
                    <a:pt x="91" y="61"/>
                    <a:pt x="91" y="61"/>
                    <a:pt x="92" y="60"/>
                  </a:cubicBezTo>
                  <a:cubicBezTo>
                    <a:pt x="94" y="58"/>
                    <a:pt x="93" y="57"/>
                    <a:pt x="93" y="55"/>
                  </a:cubicBezTo>
                  <a:cubicBezTo>
                    <a:pt x="93" y="53"/>
                    <a:pt x="94" y="52"/>
                    <a:pt x="93" y="50"/>
                  </a:cubicBezTo>
                  <a:cubicBezTo>
                    <a:pt x="93" y="49"/>
                    <a:pt x="93" y="48"/>
                    <a:pt x="93" y="46"/>
                  </a:cubicBezTo>
                  <a:cubicBezTo>
                    <a:pt x="93" y="45"/>
                    <a:pt x="93" y="43"/>
                    <a:pt x="92" y="42"/>
                  </a:cubicBezTo>
                  <a:cubicBezTo>
                    <a:pt x="91" y="41"/>
                    <a:pt x="91" y="39"/>
                    <a:pt x="91" y="37"/>
                  </a:cubicBezTo>
                  <a:cubicBezTo>
                    <a:pt x="91" y="34"/>
                    <a:pt x="90" y="30"/>
                    <a:pt x="87" y="27"/>
                  </a:cubicBezTo>
                  <a:cubicBezTo>
                    <a:pt x="85" y="25"/>
                    <a:pt x="83" y="23"/>
                    <a:pt x="82" y="20"/>
                  </a:cubicBezTo>
                  <a:cubicBezTo>
                    <a:pt x="80" y="16"/>
                    <a:pt x="84" y="17"/>
                    <a:pt x="85" y="13"/>
                  </a:cubicBezTo>
                  <a:cubicBezTo>
                    <a:pt x="85" y="9"/>
                    <a:pt x="85" y="6"/>
                    <a:pt x="86" y="2"/>
                  </a:cubicBezTo>
                  <a:cubicBezTo>
                    <a:pt x="85" y="2"/>
                    <a:pt x="85" y="1"/>
                    <a:pt x="84" y="1"/>
                  </a:cubicBezTo>
                  <a:cubicBezTo>
                    <a:pt x="82" y="2"/>
                    <a:pt x="82" y="0"/>
                    <a:pt x="81" y="0"/>
                  </a:cubicBezTo>
                  <a:cubicBezTo>
                    <a:pt x="80" y="0"/>
                    <a:pt x="80" y="1"/>
                    <a:pt x="79" y="1"/>
                  </a:cubicBezTo>
                  <a:cubicBezTo>
                    <a:pt x="77" y="1"/>
                    <a:pt x="77" y="0"/>
                    <a:pt x="75" y="0"/>
                  </a:cubicBezTo>
                  <a:cubicBezTo>
                    <a:pt x="74" y="1"/>
                    <a:pt x="73" y="1"/>
                    <a:pt x="72" y="2"/>
                  </a:cubicBezTo>
                  <a:cubicBezTo>
                    <a:pt x="70" y="3"/>
                    <a:pt x="70" y="2"/>
                    <a:pt x="68" y="1"/>
                  </a:cubicBezTo>
                  <a:cubicBezTo>
                    <a:pt x="66" y="1"/>
                    <a:pt x="63" y="1"/>
                    <a:pt x="61" y="2"/>
                  </a:cubicBezTo>
                  <a:cubicBezTo>
                    <a:pt x="56" y="3"/>
                    <a:pt x="51" y="3"/>
                    <a:pt x="46" y="5"/>
                  </a:cubicBezTo>
                  <a:cubicBezTo>
                    <a:pt x="45" y="6"/>
                    <a:pt x="44" y="7"/>
                    <a:pt x="43" y="7"/>
                  </a:cubicBezTo>
                  <a:cubicBezTo>
                    <a:pt x="42" y="8"/>
                    <a:pt x="40" y="8"/>
                    <a:pt x="39" y="8"/>
                  </a:cubicBezTo>
                  <a:cubicBezTo>
                    <a:pt x="37" y="9"/>
                    <a:pt x="37" y="12"/>
                    <a:pt x="34" y="12"/>
                  </a:cubicBezTo>
                  <a:cubicBezTo>
                    <a:pt x="35" y="15"/>
                    <a:pt x="35" y="18"/>
                    <a:pt x="35" y="22"/>
                  </a:cubicBezTo>
                  <a:cubicBezTo>
                    <a:pt x="36" y="23"/>
                    <a:pt x="35" y="20"/>
                    <a:pt x="3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9" name="Freeform 781">
              <a:extLst>
                <a:ext uri="{FF2B5EF4-FFF2-40B4-BE49-F238E27FC236}">
                  <a16:creationId xmlns:a16="http://schemas.microsoft.com/office/drawing/2014/main" id="{4DE2889A-2954-4A4C-BBBF-0E9B87E97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9868" y="3005037"/>
              <a:ext cx="73616" cy="34623"/>
            </a:xfrm>
            <a:custGeom>
              <a:avLst/>
              <a:gdLst>
                <a:gd name="T0" fmla="*/ 4 w 9"/>
                <a:gd name="T1" fmla="*/ 3 h 4"/>
                <a:gd name="T2" fmla="*/ 1 w 9"/>
                <a:gd name="T3" fmla="*/ 2 h 4"/>
                <a:gd name="T4" fmla="*/ 5 w 9"/>
                <a:gd name="T5" fmla="*/ 2 h 4"/>
                <a:gd name="T6" fmla="*/ 0 w 9"/>
                <a:gd name="T7" fmla="*/ 0 h 4"/>
                <a:gd name="T8" fmla="*/ 9 w 9"/>
                <a:gd name="T9" fmla="*/ 2 h 4"/>
                <a:gd name="T10" fmla="*/ 5 w 9"/>
                <a:gd name="T11" fmla="*/ 2 h 4"/>
                <a:gd name="T12" fmla="*/ 4 w 9"/>
                <a:gd name="T13" fmla="*/ 3 h 4"/>
                <a:gd name="T14" fmla="*/ 4 w 9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4" y="3"/>
                  </a:moveTo>
                  <a:cubicBezTo>
                    <a:pt x="4" y="3"/>
                    <a:pt x="1" y="2"/>
                    <a:pt x="1" y="2"/>
                  </a:cubicBezTo>
                  <a:cubicBezTo>
                    <a:pt x="1" y="2"/>
                    <a:pt x="4" y="2"/>
                    <a:pt x="5" y="2"/>
                  </a:cubicBezTo>
                  <a:cubicBezTo>
                    <a:pt x="3" y="1"/>
                    <a:pt x="1" y="2"/>
                    <a:pt x="0" y="0"/>
                  </a:cubicBezTo>
                  <a:cubicBezTo>
                    <a:pt x="1" y="1"/>
                    <a:pt x="8" y="0"/>
                    <a:pt x="9" y="2"/>
                  </a:cubicBezTo>
                  <a:cubicBezTo>
                    <a:pt x="9" y="2"/>
                    <a:pt x="6" y="2"/>
                    <a:pt x="5" y="2"/>
                  </a:cubicBezTo>
                  <a:cubicBezTo>
                    <a:pt x="5" y="2"/>
                    <a:pt x="7" y="4"/>
                    <a:pt x="4" y="3"/>
                  </a:cubicBezTo>
                  <a:cubicBezTo>
                    <a:pt x="3" y="3"/>
                    <a:pt x="6" y="4"/>
                    <a:pt x="4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0" name="Freeform 405">
              <a:extLst>
                <a:ext uri="{FF2B5EF4-FFF2-40B4-BE49-F238E27FC236}">
                  <a16:creationId xmlns:a16="http://schemas.microsoft.com/office/drawing/2014/main" id="{C16DDD2B-EE2E-BF4F-9B5D-35ADAACBD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4436103"/>
              <a:ext cx="430784" cy="222163"/>
            </a:xfrm>
            <a:custGeom>
              <a:avLst/>
              <a:gdLst>
                <a:gd name="T0" fmla="*/ 53 w 54"/>
                <a:gd name="T1" fmla="*/ 10 h 26"/>
                <a:gd name="T2" fmla="*/ 49 w 54"/>
                <a:gd name="T3" fmla="*/ 9 h 26"/>
                <a:gd name="T4" fmla="*/ 50 w 54"/>
                <a:gd name="T5" fmla="*/ 8 h 26"/>
                <a:gd name="T6" fmla="*/ 48 w 54"/>
                <a:gd name="T7" fmla="*/ 7 h 26"/>
                <a:gd name="T8" fmla="*/ 49 w 54"/>
                <a:gd name="T9" fmla="*/ 6 h 26"/>
                <a:gd name="T10" fmla="*/ 46 w 54"/>
                <a:gd name="T11" fmla="*/ 5 h 26"/>
                <a:gd name="T12" fmla="*/ 48 w 54"/>
                <a:gd name="T13" fmla="*/ 3 h 26"/>
                <a:gd name="T14" fmla="*/ 43 w 54"/>
                <a:gd name="T15" fmla="*/ 3 h 26"/>
                <a:gd name="T16" fmla="*/ 39 w 54"/>
                <a:gd name="T17" fmla="*/ 1 h 26"/>
                <a:gd name="T18" fmla="*/ 39 w 54"/>
                <a:gd name="T19" fmla="*/ 4 h 26"/>
                <a:gd name="T20" fmla="*/ 36 w 54"/>
                <a:gd name="T21" fmla="*/ 5 h 26"/>
                <a:gd name="T22" fmla="*/ 32 w 54"/>
                <a:gd name="T23" fmla="*/ 5 h 26"/>
                <a:gd name="T24" fmla="*/ 32 w 54"/>
                <a:gd name="T25" fmla="*/ 9 h 26"/>
                <a:gd name="T26" fmla="*/ 26 w 54"/>
                <a:gd name="T27" fmla="*/ 5 h 26"/>
                <a:gd name="T28" fmla="*/ 25 w 54"/>
                <a:gd name="T29" fmla="*/ 8 h 26"/>
                <a:gd name="T30" fmla="*/ 21 w 54"/>
                <a:gd name="T31" fmla="*/ 5 h 26"/>
                <a:gd name="T32" fmla="*/ 21 w 54"/>
                <a:gd name="T33" fmla="*/ 9 h 26"/>
                <a:gd name="T34" fmla="*/ 19 w 54"/>
                <a:gd name="T35" fmla="*/ 9 h 26"/>
                <a:gd name="T36" fmla="*/ 17 w 54"/>
                <a:gd name="T37" fmla="*/ 12 h 26"/>
                <a:gd name="T38" fmla="*/ 14 w 54"/>
                <a:gd name="T39" fmla="*/ 8 h 26"/>
                <a:gd name="T40" fmla="*/ 16 w 54"/>
                <a:gd name="T41" fmla="*/ 8 h 26"/>
                <a:gd name="T42" fmla="*/ 14 w 54"/>
                <a:gd name="T43" fmla="*/ 5 h 26"/>
                <a:gd name="T44" fmla="*/ 7 w 54"/>
                <a:gd name="T45" fmla="*/ 2 h 26"/>
                <a:gd name="T46" fmla="*/ 9 w 54"/>
                <a:gd name="T47" fmla="*/ 4 h 26"/>
                <a:gd name="T48" fmla="*/ 8 w 54"/>
                <a:gd name="T49" fmla="*/ 4 h 26"/>
                <a:gd name="T50" fmla="*/ 10 w 54"/>
                <a:gd name="T51" fmla="*/ 8 h 26"/>
                <a:gd name="T52" fmla="*/ 5 w 54"/>
                <a:gd name="T53" fmla="*/ 6 h 26"/>
                <a:gd name="T54" fmla="*/ 3 w 54"/>
                <a:gd name="T55" fmla="*/ 6 h 26"/>
                <a:gd name="T56" fmla="*/ 5 w 54"/>
                <a:gd name="T57" fmla="*/ 7 h 26"/>
                <a:gd name="T58" fmla="*/ 5 w 54"/>
                <a:gd name="T59" fmla="*/ 8 h 26"/>
                <a:gd name="T60" fmla="*/ 2 w 54"/>
                <a:gd name="T61" fmla="*/ 7 h 26"/>
                <a:gd name="T62" fmla="*/ 1 w 54"/>
                <a:gd name="T63" fmla="*/ 9 h 26"/>
                <a:gd name="T64" fmla="*/ 8 w 54"/>
                <a:gd name="T65" fmla="*/ 10 h 26"/>
                <a:gd name="T66" fmla="*/ 13 w 54"/>
                <a:gd name="T67" fmla="*/ 11 h 26"/>
                <a:gd name="T68" fmla="*/ 11 w 54"/>
                <a:gd name="T69" fmla="*/ 12 h 26"/>
                <a:gd name="T70" fmla="*/ 12 w 54"/>
                <a:gd name="T71" fmla="*/ 13 h 26"/>
                <a:gd name="T72" fmla="*/ 8 w 54"/>
                <a:gd name="T73" fmla="*/ 14 h 26"/>
                <a:gd name="T74" fmla="*/ 3 w 54"/>
                <a:gd name="T75" fmla="*/ 15 h 26"/>
                <a:gd name="T76" fmla="*/ 10 w 54"/>
                <a:gd name="T77" fmla="*/ 16 h 26"/>
                <a:gd name="T78" fmla="*/ 12 w 54"/>
                <a:gd name="T79" fmla="*/ 18 h 26"/>
                <a:gd name="T80" fmla="*/ 15 w 54"/>
                <a:gd name="T81" fmla="*/ 17 h 26"/>
                <a:gd name="T82" fmla="*/ 13 w 54"/>
                <a:gd name="T83" fmla="*/ 18 h 26"/>
                <a:gd name="T84" fmla="*/ 15 w 54"/>
                <a:gd name="T85" fmla="*/ 18 h 26"/>
                <a:gd name="T86" fmla="*/ 10 w 54"/>
                <a:gd name="T87" fmla="*/ 23 h 26"/>
                <a:gd name="T88" fmla="*/ 15 w 54"/>
                <a:gd name="T89" fmla="*/ 23 h 26"/>
                <a:gd name="T90" fmla="*/ 21 w 54"/>
                <a:gd name="T91" fmla="*/ 24 h 26"/>
                <a:gd name="T92" fmla="*/ 20 w 54"/>
                <a:gd name="T93" fmla="*/ 24 h 26"/>
                <a:gd name="T94" fmla="*/ 22 w 54"/>
                <a:gd name="T95" fmla="*/ 25 h 26"/>
                <a:gd name="T96" fmla="*/ 29 w 54"/>
                <a:gd name="T97" fmla="*/ 26 h 26"/>
                <a:gd name="T98" fmla="*/ 33 w 54"/>
                <a:gd name="T99" fmla="*/ 25 h 26"/>
                <a:gd name="T100" fmla="*/ 39 w 54"/>
                <a:gd name="T101" fmla="*/ 23 h 26"/>
                <a:gd name="T102" fmla="*/ 46 w 54"/>
                <a:gd name="T103" fmla="*/ 19 h 26"/>
                <a:gd name="T104" fmla="*/ 52 w 54"/>
                <a:gd name="T105" fmla="*/ 16 h 26"/>
                <a:gd name="T106" fmla="*/ 52 w 54"/>
                <a:gd name="T107" fmla="*/ 14 h 26"/>
                <a:gd name="T108" fmla="*/ 54 w 54"/>
                <a:gd name="T109" fmla="*/ 13 h 26"/>
                <a:gd name="T110" fmla="*/ 52 w 54"/>
                <a:gd name="T111" fmla="*/ 12 h 26"/>
                <a:gd name="T112" fmla="*/ 53 w 54"/>
                <a:gd name="T113" fmla="*/ 10 h 26"/>
                <a:gd name="T114" fmla="*/ 53 w 54"/>
                <a:gd name="T11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26">
                  <a:moveTo>
                    <a:pt x="53" y="10"/>
                  </a:moveTo>
                  <a:cubicBezTo>
                    <a:pt x="53" y="10"/>
                    <a:pt x="49" y="9"/>
                    <a:pt x="49" y="9"/>
                  </a:cubicBezTo>
                  <a:cubicBezTo>
                    <a:pt x="49" y="9"/>
                    <a:pt x="50" y="8"/>
                    <a:pt x="50" y="8"/>
                  </a:cubicBezTo>
                  <a:cubicBezTo>
                    <a:pt x="49" y="8"/>
                    <a:pt x="47" y="8"/>
                    <a:pt x="48" y="7"/>
                  </a:cubicBezTo>
                  <a:cubicBezTo>
                    <a:pt x="48" y="7"/>
                    <a:pt x="49" y="6"/>
                    <a:pt x="49" y="6"/>
                  </a:cubicBezTo>
                  <a:cubicBezTo>
                    <a:pt x="48" y="5"/>
                    <a:pt x="46" y="5"/>
                    <a:pt x="46" y="5"/>
                  </a:cubicBezTo>
                  <a:cubicBezTo>
                    <a:pt x="46" y="4"/>
                    <a:pt x="48" y="3"/>
                    <a:pt x="48" y="3"/>
                  </a:cubicBezTo>
                  <a:cubicBezTo>
                    <a:pt x="48" y="3"/>
                    <a:pt x="44" y="4"/>
                    <a:pt x="43" y="3"/>
                  </a:cubicBezTo>
                  <a:cubicBezTo>
                    <a:pt x="42" y="2"/>
                    <a:pt x="41" y="1"/>
                    <a:pt x="39" y="1"/>
                  </a:cubicBezTo>
                  <a:cubicBezTo>
                    <a:pt x="38" y="1"/>
                    <a:pt x="40" y="3"/>
                    <a:pt x="39" y="4"/>
                  </a:cubicBezTo>
                  <a:cubicBezTo>
                    <a:pt x="38" y="5"/>
                    <a:pt x="37" y="4"/>
                    <a:pt x="36" y="5"/>
                  </a:cubicBezTo>
                  <a:cubicBezTo>
                    <a:pt x="35" y="6"/>
                    <a:pt x="34" y="5"/>
                    <a:pt x="32" y="5"/>
                  </a:cubicBezTo>
                  <a:cubicBezTo>
                    <a:pt x="30" y="4"/>
                    <a:pt x="33" y="8"/>
                    <a:pt x="32" y="9"/>
                  </a:cubicBezTo>
                  <a:cubicBezTo>
                    <a:pt x="32" y="9"/>
                    <a:pt x="28" y="2"/>
                    <a:pt x="26" y="5"/>
                  </a:cubicBezTo>
                  <a:cubicBezTo>
                    <a:pt x="25" y="5"/>
                    <a:pt x="26" y="7"/>
                    <a:pt x="25" y="8"/>
                  </a:cubicBezTo>
                  <a:cubicBezTo>
                    <a:pt x="25" y="9"/>
                    <a:pt x="22" y="5"/>
                    <a:pt x="21" y="5"/>
                  </a:cubicBezTo>
                  <a:cubicBezTo>
                    <a:pt x="20" y="5"/>
                    <a:pt x="23" y="9"/>
                    <a:pt x="21" y="9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9"/>
                    <a:pt x="17" y="11"/>
                    <a:pt x="17" y="12"/>
                  </a:cubicBezTo>
                  <a:cubicBezTo>
                    <a:pt x="17" y="11"/>
                    <a:pt x="14" y="9"/>
                    <a:pt x="14" y="8"/>
                  </a:cubicBezTo>
                  <a:cubicBezTo>
                    <a:pt x="14" y="8"/>
                    <a:pt x="16" y="8"/>
                    <a:pt x="16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3" y="5"/>
                    <a:pt x="8" y="0"/>
                    <a:pt x="7" y="2"/>
                  </a:cubicBezTo>
                  <a:cubicBezTo>
                    <a:pt x="7" y="3"/>
                    <a:pt x="10" y="3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10" y="3"/>
                    <a:pt x="11" y="7"/>
                    <a:pt x="10" y="8"/>
                  </a:cubicBezTo>
                  <a:cubicBezTo>
                    <a:pt x="10" y="8"/>
                    <a:pt x="2" y="1"/>
                    <a:pt x="5" y="6"/>
                  </a:cubicBezTo>
                  <a:cubicBezTo>
                    <a:pt x="5" y="6"/>
                    <a:pt x="3" y="6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5" y="8"/>
                    <a:pt x="3" y="7"/>
                    <a:pt x="2" y="7"/>
                  </a:cubicBezTo>
                  <a:cubicBezTo>
                    <a:pt x="3" y="7"/>
                    <a:pt x="0" y="10"/>
                    <a:pt x="1" y="9"/>
                  </a:cubicBezTo>
                  <a:cubicBezTo>
                    <a:pt x="0" y="11"/>
                    <a:pt x="8" y="10"/>
                    <a:pt x="8" y="10"/>
                  </a:cubicBezTo>
                  <a:cubicBezTo>
                    <a:pt x="9" y="10"/>
                    <a:pt x="13" y="11"/>
                    <a:pt x="13" y="11"/>
                  </a:cubicBezTo>
                  <a:cubicBezTo>
                    <a:pt x="12" y="11"/>
                    <a:pt x="11" y="11"/>
                    <a:pt x="11" y="12"/>
                  </a:cubicBezTo>
                  <a:cubicBezTo>
                    <a:pt x="11" y="12"/>
                    <a:pt x="12" y="13"/>
                    <a:pt x="12" y="13"/>
                  </a:cubicBezTo>
                  <a:cubicBezTo>
                    <a:pt x="11" y="14"/>
                    <a:pt x="9" y="14"/>
                    <a:pt x="8" y="14"/>
                  </a:cubicBezTo>
                  <a:cubicBezTo>
                    <a:pt x="8" y="14"/>
                    <a:pt x="2" y="15"/>
                    <a:pt x="3" y="15"/>
                  </a:cubicBezTo>
                  <a:cubicBezTo>
                    <a:pt x="5" y="16"/>
                    <a:pt x="8" y="15"/>
                    <a:pt x="10" y="16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2" y="18"/>
                    <a:pt x="14" y="17"/>
                    <a:pt x="15" y="17"/>
                  </a:cubicBezTo>
                  <a:cubicBezTo>
                    <a:pt x="14" y="17"/>
                    <a:pt x="13" y="18"/>
                    <a:pt x="13" y="18"/>
                  </a:cubicBezTo>
                  <a:cubicBezTo>
                    <a:pt x="13" y="19"/>
                    <a:pt x="15" y="18"/>
                    <a:pt x="15" y="18"/>
                  </a:cubicBezTo>
                  <a:cubicBezTo>
                    <a:pt x="16" y="19"/>
                    <a:pt x="8" y="23"/>
                    <a:pt x="10" y="23"/>
                  </a:cubicBezTo>
                  <a:cubicBezTo>
                    <a:pt x="12" y="24"/>
                    <a:pt x="14" y="23"/>
                    <a:pt x="15" y="23"/>
                  </a:cubicBezTo>
                  <a:cubicBezTo>
                    <a:pt x="17" y="23"/>
                    <a:pt x="19" y="23"/>
                    <a:pt x="21" y="24"/>
                  </a:cubicBezTo>
                  <a:cubicBezTo>
                    <a:pt x="20" y="23"/>
                    <a:pt x="20" y="24"/>
                    <a:pt x="20" y="24"/>
                  </a:cubicBezTo>
                  <a:cubicBezTo>
                    <a:pt x="21" y="25"/>
                    <a:pt x="22" y="25"/>
                    <a:pt x="22" y="25"/>
                  </a:cubicBezTo>
                  <a:cubicBezTo>
                    <a:pt x="24" y="26"/>
                    <a:pt x="27" y="26"/>
                    <a:pt x="29" y="26"/>
                  </a:cubicBezTo>
                  <a:cubicBezTo>
                    <a:pt x="31" y="26"/>
                    <a:pt x="31" y="25"/>
                    <a:pt x="33" y="25"/>
                  </a:cubicBezTo>
                  <a:cubicBezTo>
                    <a:pt x="35" y="24"/>
                    <a:pt x="37" y="24"/>
                    <a:pt x="39" y="23"/>
                  </a:cubicBezTo>
                  <a:cubicBezTo>
                    <a:pt x="42" y="21"/>
                    <a:pt x="43" y="20"/>
                    <a:pt x="46" y="19"/>
                  </a:cubicBezTo>
                  <a:cubicBezTo>
                    <a:pt x="48" y="19"/>
                    <a:pt x="49" y="16"/>
                    <a:pt x="52" y="16"/>
                  </a:cubicBezTo>
                  <a:cubicBezTo>
                    <a:pt x="52" y="15"/>
                    <a:pt x="53" y="15"/>
                    <a:pt x="52" y="14"/>
                  </a:cubicBezTo>
                  <a:cubicBezTo>
                    <a:pt x="51" y="13"/>
                    <a:pt x="53" y="13"/>
                    <a:pt x="54" y="13"/>
                  </a:cubicBezTo>
                  <a:cubicBezTo>
                    <a:pt x="54" y="13"/>
                    <a:pt x="52" y="12"/>
                    <a:pt x="52" y="12"/>
                  </a:cubicBezTo>
                  <a:cubicBezTo>
                    <a:pt x="52" y="11"/>
                    <a:pt x="54" y="10"/>
                    <a:pt x="53" y="10"/>
                  </a:cubicBezTo>
                  <a:cubicBezTo>
                    <a:pt x="51" y="9"/>
                    <a:pt x="54" y="10"/>
                    <a:pt x="5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1" name="Freeform 512">
              <a:extLst>
                <a:ext uri="{FF2B5EF4-FFF2-40B4-BE49-F238E27FC236}">
                  <a16:creationId xmlns:a16="http://schemas.microsoft.com/office/drawing/2014/main" id="{C7CF8E2E-DC48-FE4A-90F1-2036DD8AC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10241148"/>
              <a:ext cx="95427" cy="51932"/>
            </a:xfrm>
            <a:custGeom>
              <a:avLst/>
              <a:gdLst>
                <a:gd name="T0" fmla="*/ 10 w 12"/>
                <a:gd name="T1" fmla="*/ 3 h 6"/>
                <a:gd name="T2" fmla="*/ 8 w 12"/>
                <a:gd name="T3" fmla="*/ 2 h 6"/>
                <a:gd name="T4" fmla="*/ 5 w 12"/>
                <a:gd name="T5" fmla="*/ 2 h 6"/>
                <a:gd name="T6" fmla="*/ 3 w 12"/>
                <a:gd name="T7" fmla="*/ 1 h 6"/>
                <a:gd name="T8" fmla="*/ 0 w 12"/>
                <a:gd name="T9" fmla="*/ 3 h 6"/>
                <a:gd name="T10" fmla="*/ 2 w 12"/>
                <a:gd name="T11" fmla="*/ 5 h 6"/>
                <a:gd name="T12" fmla="*/ 6 w 12"/>
                <a:gd name="T13" fmla="*/ 5 h 6"/>
                <a:gd name="T14" fmla="*/ 11 w 12"/>
                <a:gd name="T15" fmla="*/ 3 h 6"/>
                <a:gd name="T16" fmla="*/ 10 w 12"/>
                <a:gd name="T17" fmla="*/ 3 h 6"/>
                <a:gd name="T18" fmla="*/ 10 w 12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0" y="3"/>
                  </a:moveTo>
                  <a:cubicBezTo>
                    <a:pt x="9" y="3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2"/>
                    <a:pt x="4" y="0"/>
                    <a:pt x="3" y="1"/>
                  </a:cubicBezTo>
                  <a:cubicBezTo>
                    <a:pt x="3" y="1"/>
                    <a:pt x="0" y="3"/>
                    <a:pt x="0" y="3"/>
                  </a:cubicBezTo>
                  <a:cubicBezTo>
                    <a:pt x="0" y="3"/>
                    <a:pt x="2" y="5"/>
                    <a:pt x="2" y="5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7" y="5"/>
                    <a:pt x="11" y="4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2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2" name="Freeform 513">
              <a:extLst>
                <a:ext uri="{FF2B5EF4-FFF2-40B4-BE49-F238E27FC236}">
                  <a16:creationId xmlns:a16="http://schemas.microsoft.com/office/drawing/2014/main" id="{87AA0F0A-9E91-1541-B997-D3A32E1AD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439" y="10293079"/>
              <a:ext cx="70889" cy="51932"/>
            </a:xfrm>
            <a:custGeom>
              <a:avLst/>
              <a:gdLst>
                <a:gd name="T0" fmla="*/ 7 w 9"/>
                <a:gd name="T1" fmla="*/ 3 h 6"/>
                <a:gd name="T2" fmla="*/ 0 w 9"/>
                <a:gd name="T3" fmla="*/ 1 h 6"/>
                <a:gd name="T4" fmla="*/ 2 w 9"/>
                <a:gd name="T5" fmla="*/ 2 h 6"/>
                <a:gd name="T6" fmla="*/ 1 w 9"/>
                <a:gd name="T7" fmla="*/ 5 h 6"/>
                <a:gd name="T8" fmla="*/ 3 w 9"/>
                <a:gd name="T9" fmla="*/ 5 h 6"/>
                <a:gd name="T10" fmla="*/ 4 w 9"/>
                <a:gd name="T11" fmla="*/ 5 h 6"/>
                <a:gd name="T12" fmla="*/ 7 w 9"/>
                <a:gd name="T13" fmla="*/ 3 h 6"/>
                <a:gd name="T14" fmla="*/ 7 w 9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6">
                  <a:moveTo>
                    <a:pt x="7" y="3"/>
                  </a:moveTo>
                  <a:cubicBezTo>
                    <a:pt x="7" y="2"/>
                    <a:pt x="0" y="0"/>
                    <a:pt x="0" y="1"/>
                  </a:cubicBezTo>
                  <a:cubicBezTo>
                    <a:pt x="0" y="1"/>
                    <a:pt x="2" y="2"/>
                    <a:pt x="2" y="2"/>
                  </a:cubicBezTo>
                  <a:cubicBezTo>
                    <a:pt x="3" y="3"/>
                    <a:pt x="1" y="4"/>
                    <a:pt x="1" y="5"/>
                  </a:cubicBezTo>
                  <a:cubicBezTo>
                    <a:pt x="1" y="6"/>
                    <a:pt x="3" y="5"/>
                    <a:pt x="3" y="5"/>
                  </a:cubicBezTo>
                  <a:cubicBezTo>
                    <a:pt x="4" y="4"/>
                    <a:pt x="3" y="5"/>
                    <a:pt x="4" y="5"/>
                  </a:cubicBezTo>
                  <a:cubicBezTo>
                    <a:pt x="5" y="6"/>
                    <a:pt x="9" y="4"/>
                    <a:pt x="7" y="3"/>
                  </a:cubicBezTo>
                  <a:cubicBezTo>
                    <a:pt x="6" y="2"/>
                    <a:pt x="8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3" name="Freeform 514">
              <a:extLst>
                <a:ext uri="{FF2B5EF4-FFF2-40B4-BE49-F238E27FC236}">
                  <a16:creationId xmlns:a16="http://schemas.microsoft.com/office/drawing/2014/main" id="{79317002-6737-F549-AE4F-1964D7D3E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10226721"/>
              <a:ext cx="62708" cy="40393"/>
            </a:xfrm>
            <a:custGeom>
              <a:avLst/>
              <a:gdLst>
                <a:gd name="T0" fmla="*/ 6 w 8"/>
                <a:gd name="T1" fmla="*/ 0 h 5"/>
                <a:gd name="T2" fmla="*/ 3 w 8"/>
                <a:gd name="T3" fmla="*/ 1 h 5"/>
                <a:gd name="T4" fmla="*/ 0 w 8"/>
                <a:gd name="T5" fmla="*/ 1 h 5"/>
                <a:gd name="T6" fmla="*/ 0 w 8"/>
                <a:gd name="T7" fmla="*/ 3 h 5"/>
                <a:gd name="T8" fmla="*/ 5 w 8"/>
                <a:gd name="T9" fmla="*/ 2 h 5"/>
                <a:gd name="T10" fmla="*/ 6 w 8"/>
                <a:gd name="T11" fmla="*/ 0 h 5"/>
                <a:gd name="T12" fmla="*/ 6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6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0"/>
                    <a:pt x="0" y="4"/>
                    <a:pt x="0" y="3"/>
                  </a:cubicBezTo>
                  <a:cubicBezTo>
                    <a:pt x="1" y="5"/>
                    <a:pt x="4" y="3"/>
                    <a:pt x="5" y="2"/>
                  </a:cubicBezTo>
                  <a:cubicBezTo>
                    <a:pt x="6" y="2"/>
                    <a:pt x="8" y="0"/>
                    <a:pt x="6" y="0"/>
                  </a:cubicBezTo>
                  <a:cubicBezTo>
                    <a:pt x="5" y="0"/>
                    <a:pt x="8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4" name="Freeform 515">
              <a:extLst>
                <a:ext uri="{FF2B5EF4-FFF2-40B4-BE49-F238E27FC236}">
                  <a16:creationId xmlns:a16="http://schemas.microsoft.com/office/drawing/2014/main" id="{7C4476F1-CB80-EB40-A82C-C594489AD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10258459"/>
              <a:ext cx="65435" cy="43280"/>
            </a:xfrm>
            <a:custGeom>
              <a:avLst/>
              <a:gdLst>
                <a:gd name="T0" fmla="*/ 7 w 8"/>
                <a:gd name="T1" fmla="*/ 4 h 5"/>
                <a:gd name="T2" fmla="*/ 1 w 8"/>
                <a:gd name="T3" fmla="*/ 1 h 5"/>
                <a:gd name="T4" fmla="*/ 7 w 8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7" y="4"/>
                  </a:moveTo>
                  <a:cubicBezTo>
                    <a:pt x="6" y="3"/>
                    <a:pt x="0" y="0"/>
                    <a:pt x="1" y="1"/>
                  </a:cubicBezTo>
                  <a:cubicBezTo>
                    <a:pt x="2" y="2"/>
                    <a:pt x="8" y="5"/>
                    <a:pt x="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5" name="Freeform 516">
              <a:extLst>
                <a:ext uri="{FF2B5EF4-FFF2-40B4-BE49-F238E27FC236}">
                  <a16:creationId xmlns:a16="http://schemas.microsoft.com/office/drawing/2014/main" id="{A3EC1716-3256-E14D-A27B-3100D2FA6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200752"/>
              <a:ext cx="24538" cy="25966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1 h 3"/>
                <a:gd name="T4" fmla="*/ 2 w 3"/>
                <a:gd name="T5" fmla="*/ 2 h 3"/>
                <a:gd name="T6" fmla="*/ 2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0" y="0"/>
                    <a:pt x="3" y="0"/>
                    <a:pt x="2" y="2"/>
                  </a:cubicBezTo>
                  <a:cubicBezTo>
                    <a:pt x="2" y="3"/>
                    <a:pt x="2" y="1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6" name="Freeform 517">
              <a:extLst>
                <a:ext uri="{FF2B5EF4-FFF2-40B4-BE49-F238E27FC236}">
                  <a16:creationId xmlns:a16="http://schemas.microsoft.com/office/drawing/2014/main" id="{25538D48-6B92-0B4F-88AB-496094E85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131508"/>
              <a:ext cx="57256" cy="60589"/>
            </a:xfrm>
            <a:custGeom>
              <a:avLst/>
              <a:gdLst>
                <a:gd name="T0" fmla="*/ 5 w 7"/>
                <a:gd name="T1" fmla="*/ 2 h 7"/>
                <a:gd name="T2" fmla="*/ 4 w 7"/>
                <a:gd name="T3" fmla="*/ 0 h 7"/>
                <a:gd name="T4" fmla="*/ 2 w 7"/>
                <a:gd name="T5" fmla="*/ 1 h 7"/>
                <a:gd name="T6" fmla="*/ 0 w 7"/>
                <a:gd name="T7" fmla="*/ 1 h 7"/>
                <a:gd name="T8" fmla="*/ 2 w 7"/>
                <a:gd name="T9" fmla="*/ 4 h 7"/>
                <a:gd name="T10" fmla="*/ 0 w 7"/>
                <a:gd name="T11" fmla="*/ 6 h 7"/>
                <a:gd name="T12" fmla="*/ 3 w 7"/>
                <a:gd name="T13" fmla="*/ 5 h 7"/>
                <a:gd name="T14" fmla="*/ 4 w 7"/>
                <a:gd name="T15" fmla="*/ 2 h 7"/>
                <a:gd name="T16" fmla="*/ 4 w 7"/>
                <a:gd name="T17" fmla="*/ 4 h 7"/>
                <a:gd name="T18" fmla="*/ 6 w 7"/>
                <a:gd name="T19" fmla="*/ 2 h 7"/>
                <a:gd name="T20" fmla="*/ 5 w 7"/>
                <a:gd name="T21" fmla="*/ 2 h 7"/>
                <a:gd name="T22" fmla="*/ 5 w 7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1" y="0"/>
                    <a:pt x="2" y="1"/>
                  </a:cubicBezTo>
                  <a:cubicBezTo>
                    <a:pt x="4" y="3"/>
                    <a:pt x="1" y="2"/>
                    <a:pt x="0" y="1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3" y="6"/>
                    <a:pt x="1" y="5"/>
                    <a:pt x="0" y="6"/>
                  </a:cubicBezTo>
                  <a:cubicBezTo>
                    <a:pt x="0" y="7"/>
                    <a:pt x="4" y="6"/>
                    <a:pt x="3" y="5"/>
                  </a:cubicBezTo>
                  <a:cubicBezTo>
                    <a:pt x="3" y="5"/>
                    <a:pt x="4" y="3"/>
                    <a:pt x="4" y="2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3"/>
                    <a:pt x="6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7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7" name="Freeform 518">
              <a:extLst>
                <a:ext uri="{FF2B5EF4-FFF2-40B4-BE49-F238E27FC236}">
                  <a16:creationId xmlns:a16="http://schemas.microsoft.com/office/drawing/2014/main" id="{CF20CEC2-8DAF-744C-88AF-50E642CAE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004" y="10021871"/>
              <a:ext cx="40896" cy="92325"/>
            </a:xfrm>
            <a:custGeom>
              <a:avLst/>
              <a:gdLst>
                <a:gd name="T0" fmla="*/ 5 w 5"/>
                <a:gd name="T1" fmla="*/ 7 h 11"/>
                <a:gd name="T2" fmla="*/ 2 w 5"/>
                <a:gd name="T3" fmla="*/ 2 h 11"/>
                <a:gd name="T4" fmla="*/ 1 w 5"/>
                <a:gd name="T5" fmla="*/ 6 h 11"/>
                <a:gd name="T6" fmla="*/ 0 w 5"/>
                <a:gd name="T7" fmla="*/ 9 h 11"/>
                <a:gd name="T8" fmla="*/ 2 w 5"/>
                <a:gd name="T9" fmla="*/ 7 h 11"/>
                <a:gd name="T10" fmla="*/ 5 w 5"/>
                <a:gd name="T11" fmla="*/ 7 h 11"/>
                <a:gd name="T12" fmla="*/ 5 w 5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5" y="7"/>
                  </a:moveTo>
                  <a:cubicBezTo>
                    <a:pt x="5" y="6"/>
                    <a:pt x="4" y="0"/>
                    <a:pt x="2" y="2"/>
                  </a:cubicBezTo>
                  <a:cubicBezTo>
                    <a:pt x="2" y="3"/>
                    <a:pt x="3" y="6"/>
                    <a:pt x="1" y="6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1" y="9"/>
                    <a:pt x="2" y="7"/>
                    <a:pt x="2" y="7"/>
                  </a:cubicBezTo>
                  <a:cubicBezTo>
                    <a:pt x="1" y="7"/>
                    <a:pt x="5" y="11"/>
                    <a:pt x="5" y="7"/>
                  </a:cubicBezTo>
                  <a:cubicBezTo>
                    <a:pt x="5" y="6"/>
                    <a:pt x="5" y="8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8" name="Freeform 519">
              <a:extLst>
                <a:ext uri="{FF2B5EF4-FFF2-40B4-BE49-F238E27FC236}">
                  <a16:creationId xmlns:a16="http://schemas.microsoft.com/office/drawing/2014/main" id="{FB7BD623-52C8-6842-8E22-C6BBF37E1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10096885"/>
              <a:ext cx="24538" cy="51932"/>
            </a:xfrm>
            <a:custGeom>
              <a:avLst/>
              <a:gdLst>
                <a:gd name="T0" fmla="*/ 3 w 3"/>
                <a:gd name="T1" fmla="*/ 2 h 6"/>
                <a:gd name="T2" fmla="*/ 1 w 3"/>
                <a:gd name="T3" fmla="*/ 6 h 6"/>
                <a:gd name="T4" fmla="*/ 3 w 3"/>
                <a:gd name="T5" fmla="*/ 2 h 6"/>
                <a:gd name="T6" fmla="*/ 3 w 3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2" y="0"/>
                    <a:pt x="0" y="5"/>
                    <a:pt x="1" y="6"/>
                  </a:cubicBezTo>
                  <a:cubicBezTo>
                    <a:pt x="0" y="5"/>
                    <a:pt x="3" y="3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9" name="Freeform 520">
              <a:extLst>
                <a:ext uri="{FF2B5EF4-FFF2-40B4-BE49-F238E27FC236}">
                  <a16:creationId xmlns:a16="http://schemas.microsoft.com/office/drawing/2014/main" id="{F0C08372-0612-2547-A542-A1EC5A013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9987248"/>
              <a:ext cx="40896" cy="60589"/>
            </a:xfrm>
            <a:custGeom>
              <a:avLst/>
              <a:gdLst>
                <a:gd name="T0" fmla="*/ 4 w 5"/>
                <a:gd name="T1" fmla="*/ 2 h 7"/>
                <a:gd name="T2" fmla="*/ 3 w 5"/>
                <a:gd name="T3" fmla="*/ 0 h 7"/>
                <a:gd name="T4" fmla="*/ 2 w 5"/>
                <a:gd name="T5" fmla="*/ 3 h 7"/>
                <a:gd name="T6" fmla="*/ 1 w 5"/>
                <a:gd name="T7" fmla="*/ 2 h 7"/>
                <a:gd name="T8" fmla="*/ 0 w 5"/>
                <a:gd name="T9" fmla="*/ 5 h 7"/>
                <a:gd name="T10" fmla="*/ 2 w 5"/>
                <a:gd name="T11" fmla="*/ 7 h 7"/>
                <a:gd name="T12" fmla="*/ 5 w 5"/>
                <a:gd name="T13" fmla="*/ 5 h 7"/>
                <a:gd name="T14" fmla="*/ 4 w 5"/>
                <a:gd name="T15" fmla="*/ 2 h 7"/>
                <a:gd name="T16" fmla="*/ 4 w 5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cubicBezTo>
                    <a:pt x="3" y="3"/>
                    <a:pt x="3" y="0"/>
                    <a:pt x="3" y="0"/>
                  </a:cubicBezTo>
                  <a:cubicBezTo>
                    <a:pt x="3" y="0"/>
                    <a:pt x="3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2" y="2"/>
                    <a:pt x="0" y="5"/>
                    <a:pt x="0" y="5"/>
                  </a:cubicBezTo>
                  <a:cubicBezTo>
                    <a:pt x="0" y="4"/>
                    <a:pt x="4" y="5"/>
                    <a:pt x="2" y="7"/>
                  </a:cubicBezTo>
                  <a:cubicBezTo>
                    <a:pt x="3" y="6"/>
                    <a:pt x="5" y="6"/>
                    <a:pt x="5" y="5"/>
                  </a:cubicBezTo>
                  <a:cubicBezTo>
                    <a:pt x="5" y="4"/>
                    <a:pt x="4" y="1"/>
                    <a:pt x="4" y="2"/>
                  </a:cubicBezTo>
                  <a:cubicBezTo>
                    <a:pt x="3" y="3"/>
                    <a:pt x="4" y="1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0" name="Freeform 521">
              <a:extLst>
                <a:ext uri="{FF2B5EF4-FFF2-40B4-BE49-F238E27FC236}">
                  <a16:creationId xmlns:a16="http://schemas.microsoft.com/office/drawing/2014/main" id="{36EC53A4-4AAD-124E-A574-0F2065BE3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5724" y="9819904"/>
              <a:ext cx="40896" cy="40393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0 h 5"/>
                <a:gd name="T4" fmla="*/ 0 w 5"/>
                <a:gd name="T5" fmla="*/ 0 h 5"/>
                <a:gd name="T6" fmla="*/ 2 w 5"/>
                <a:gd name="T7" fmla="*/ 1 h 5"/>
                <a:gd name="T8" fmla="*/ 3 w 5"/>
                <a:gd name="T9" fmla="*/ 4 h 5"/>
                <a:gd name="T10" fmla="*/ 3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2"/>
                    <a:pt x="2" y="2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2" y="2"/>
                    <a:pt x="3" y="4"/>
                    <a:pt x="3" y="4"/>
                  </a:cubicBezTo>
                  <a:cubicBezTo>
                    <a:pt x="4" y="3"/>
                    <a:pt x="2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1" name="Freeform 522">
              <a:extLst>
                <a:ext uri="{FF2B5EF4-FFF2-40B4-BE49-F238E27FC236}">
                  <a16:creationId xmlns:a16="http://schemas.microsoft.com/office/drawing/2014/main" id="{CA408765-E821-4C45-BE13-621019C8E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3903" y="9666990"/>
              <a:ext cx="49075" cy="92325"/>
            </a:xfrm>
            <a:custGeom>
              <a:avLst/>
              <a:gdLst>
                <a:gd name="T0" fmla="*/ 3 w 6"/>
                <a:gd name="T1" fmla="*/ 10 h 11"/>
                <a:gd name="T2" fmla="*/ 0 w 6"/>
                <a:gd name="T3" fmla="*/ 9 h 11"/>
                <a:gd name="T4" fmla="*/ 1 w 6"/>
                <a:gd name="T5" fmla="*/ 2 h 11"/>
                <a:gd name="T6" fmla="*/ 4 w 6"/>
                <a:gd name="T7" fmla="*/ 3 h 11"/>
                <a:gd name="T8" fmla="*/ 3 w 6"/>
                <a:gd name="T9" fmla="*/ 10 h 11"/>
                <a:gd name="T10" fmla="*/ 3 w 6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3" y="10"/>
                  </a:moveTo>
                  <a:cubicBezTo>
                    <a:pt x="1" y="11"/>
                    <a:pt x="0" y="11"/>
                    <a:pt x="0" y="9"/>
                  </a:cubicBezTo>
                  <a:cubicBezTo>
                    <a:pt x="1" y="7"/>
                    <a:pt x="1" y="4"/>
                    <a:pt x="1" y="2"/>
                  </a:cubicBezTo>
                  <a:cubicBezTo>
                    <a:pt x="1" y="0"/>
                    <a:pt x="5" y="0"/>
                    <a:pt x="4" y="3"/>
                  </a:cubicBezTo>
                  <a:cubicBezTo>
                    <a:pt x="4" y="5"/>
                    <a:pt x="6" y="8"/>
                    <a:pt x="3" y="10"/>
                  </a:cubicBezTo>
                  <a:cubicBezTo>
                    <a:pt x="2" y="10"/>
                    <a:pt x="4" y="9"/>
                    <a:pt x="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2" name="Freeform 523">
              <a:extLst>
                <a:ext uri="{FF2B5EF4-FFF2-40B4-BE49-F238E27FC236}">
                  <a16:creationId xmlns:a16="http://schemas.microsoft.com/office/drawing/2014/main" id="{4C4CCE53-24F6-A144-894A-B4FA6A7B3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4764" y="7266493"/>
              <a:ext cx="38171" cy="34623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1 h 4"/>
                <a:gd name="T4" fmla="*/ 3 w 5"/>
                <a:gd name="T5" fmla="*/ 3 h 4"/>
                <a:gd name="T6" fmla="*/ 3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2" y="4"/>
                    <a:pt x="0" y="3"/>
                    <a:pt x="1" y="1"/>
                  </a:cubicBezTo>
                  <a:cubicBezTo>
                    <a:pt x="1" y="0"/>
                    <a:pt x="5" y="2"/>
                    <a:pt x="3" y="3"/>
                  </a:cubicBezTo>
                  <a:cubicBezTo>
                    <a:pt x="2" y="4"/>
                    <a:pt x="5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3" name="Freeform 524">
              <a:extLst>
                <a:ext uri="{FF2B5EF4-FFF2-40B4-BE49-F238E27FC236}">
                  <a16:creationId xmlns:a16="http://schemas.microsoft.com/office/drawing/2014/main" id="{8D39C66D-1BDC-CC49-9856-587E5B868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8300" y="7318427"/>
              <a:ext cx="46350" cy="66361"/>
            </a:xfrm>
            <a:custGeom>
              <a:avLst/>
              <a:gdLst>
                <a:gd name="T0" fmla="*/ 1 w 6"/>
                <a:gd name="T1" fmla="*/ 5 h 8"/>
                <a:gd name="T2" fmla="*/ 2 w 6"/>
                <a:gd name="T3" fmla="*/ 4 h 8"/>
                <a:gd name="T4" fmla="*/ 4 w 6"/>
                <a:gd name="T5" fmla="*/ 2 h 8"/>
                <a:gd name="T6" fmla="*/ 1 w 6"/>
                <a:gd name="T7" fmla="*/ 5 h 8"/>
                <a:gd name="T8" fmla="*/ 1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5"/>
                  </a:moveTo>
                  <a:cubicBezTo>
                    <a:pt x="0" y="4"/>
                    <a:pt x="2" y="4"/>
                    <a:pt x="2" y="4"/>
                  </a:cubicBezTo>
                  <a:cubicBezTo>
                    <a:pt x="3" y="4"/>
                    <a:pt x="3" y="0"/>
                    <a:pt x="4" y="2"/>
                  </a:cubicBezTo>
                  <a:cubicBezTo>
                    <a:pt x="6" y="4"/>
                    <a:pt x="2" y="8"/>
                    <a:pt x="1" y="5"/>
                  </a:cubicBezTo>
                  <a:cubicBezTo>
                    <a:pt x="0" y="4"/>
                    <a:pt x="1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4" name="Freeform 525">
              <a:extLst>
                <a:ext uri="{FF2B5EF4-FFF2-40B4-BE49-F238E27FC236}">
                  <a16:creationId xmlns:a16="http://schemas.microsoft.com/office/drawing/2014/main" id="{B0532D81-1DFF-D844-BF90-95B41E1B0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7265" y="7777176"/>
              <a:ext cx="111786" cy="109637"/>
            </a:xfrm>
            <a:custGeom>
              <a:avLst/>
              <a:gdLst>
                <a:gd name="T0" fmla="*/ 12 w 14"/>
                <a:gd name="T1" fmla="*/ 4 h 13"/>
                <a:gd name="T2" fmla="*/ 10 w 14"/>
                <a:gd name="T3" fmla="*/ 3 h 13"/>
                <a:gd name="T4" fmla="*/ 6 w 14"/>
                <a:gd name="T5" fmla="*/ 1 h 13"/>
                <a:gd name="T6" fmla="*/ 2 w 14"/>
                <a:gd name="T7" fmla="*/ 1 h 13"/>
                <a:gd name="T8" fmla="*/ 1 w 14"/>
                <a:gd name="T9" fmla="*/ 2 h 13"/>
                <a:gd name="T10" fmla="*/ 2 w 14"/>
                <a:gd name="T11" fmla="*/ 4 h 13"/>
                <a:gd name="T12" fmla="*/ 1 w 14"/>
                <a:gd name="T13" fmla="*/ 7 h 13"/>
                <a:gd name="T14" fmla="*/ 2 w 14"/>
                <a:gd name="T15" fmla="*/ 10 h 13"/>
                <a:gd name="T16" fmla="*/ 4 w 14"/>
                <a:gd name="T17" fmla="*/ 10 h 13"/>
                <a:gd name="T18" fmla="*/ 7 w 14"/>
                <a:gd name="T19" fmla="*/ 12 h 13"/>
                <a:gd name="T20" fmla="*/ 10 w 14"/>
                <a:gd name="T21" fmla="*/ 10 h 13"/>
                <a:gd name="T22" fmla="*/ 12 w 14"/>
                <a:gd name="T23" fmla="*/ 4 h 13"/>
                <a:gd name="T24" fmla="*/ 12 w 14"/>
                <a:gd name="T2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3"/>
                    <a:pt x="11" y="3"/>
                    <a:pt x="10" y="3"/>
                  </a:cubicBezTo>
                  <a:cubicBezTo>
                    <a:pt x="8" y="2"/>
                    <a:pt x="8" y="1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4"/>
                    <a:pt x="1" y="3"/>
                    <a:pt x="2" y="4"/>
                  </a:cubicBezTo>
                  <a:cubicBezTo>
                    <a:pt x="2" y="4"/>
                    <a:pt x="1" y="7"/>
                    <a:pt x="1" y="7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3" y="11"/>
                    <a:pt x="3" y="10"/>
                    <a:pt x="4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3"/>
                    <a:pt x="8" y="11"/>
                    <a:pt x="10" y="10"/>
                  </a:cubicBezTo>
                  <a:cubicBezTo>
                    <a:pt x="12" y="8"/>
                    <a:pt x="14" y="7"/>
                    <a:pt x="12" y="4"/>
                  </a:cubicBezTo>
                  <a:cubicBezTo>
                    <a:pt x="12" y="2"/>
                    <a:pt x="14" y="8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5" name="Freeform 526">
              <a:extLst>
                <a:ext uri="{FF2B5EF4-FFF2-40B4-BE49-F238E27FC236}">
                  <a16:creationId xmlns:a16="http://schemas.microsoft.com/office/drawing/2014/main" id="{CB389A1E-151D-874D-AC36-EAC06AC42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2909" y="6995284"/>
              <a:ext cx="79067" cy="34623"/>
            </a:xfrm>
            <a:custGeom>
              <a:avLst/>
              <a:gdLst>
                <a:gd name="T0" fmla="*/ 9 w 10"/>
                <a:gd name="T1" fmla="*/ 2 h 4"/>
                <a:gd name="T2" fmla="*/ 4 w 10"/>
                <a:gd name="T3" fmla="*/ 0 h 4"/>
                <a:gd name="T4" fmla="*/ 1 w 10"/>
                <a:gd name="T5" fmla="*/ 3 h 4"/>
                <a:gd name="T6" fmla="*/ 9 w 10"/>
                <a:gd name="T7" fmla="*/ 2 h 4"/>
                <a:gd name="T8" fmla="*/ 9 w 10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2" y="4"/>
                    <a:pt x="9" y="2"/>
                    <a:pt x="9" y="2"/>
                  </a:cubicBezTo>
                  <a:cubicBezTo>
                    <a:pt x="6" y="1"/>
                    <a:pt x="10" y="3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6" name="Freeform 527">
              <a:extLst>
                <a:ext uri="{FF2B5EF4-FFF2-40B4-BE49-F238E27FC236}">
                  <a16:creationId xmlns:a16="http://schemas.microsoft.com/office/drawing/2014/main" id="{AB7C3BE0-9733-464B-9BD1-254544026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986627"/>
              <a:ext cx="89974" cy="43280"/>
            </a:xfrm>
            <a:custGeom>
              <a:avLst/>
              <a:gdLst>
                <a:gd name="T0" fmla="*/ 10 w 11"/>
                <a:gd name="T1" fmla="*/ 4 h 5"/>
                <a:gd name="T2" fmla="*/ 0 w 11"/>
                <a:gd name="T3" fmla="*/ 2 h 5"/>
                <a:gd name="T4" fmla="*/ 5 w 11"/>
                <a:gd name="T5" fmla="*/ 5 h 5"/>
                <a:gd name="T6" fmla="*/ 10 w 11"/>
                <a:gd name="T7" fmla="*/ 4 h 5"/>
                <a:gd name="T8" fmla="*/ 10 w 1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4"/>
                  </a:moveTo>
                  <a:cubicBezTo>
                    <a:pt x="10" y="1"/>
                    <a:pt x="2" y="0"/>
                    <a:pt x="0" y="2"/>
                  </a:cubicBezTo>
                  <a:cubicBezTo>
                    <a:pt x="0" y="2"/>
                    <a:pt x="4" y="5"/>
                    <a:pt x="5" y="5"/>
                  </a:cubicBezTo>
                  <a:cubicBezTo>
                    <a:pt x="6" y="5"/>
                    <a:pt x="11" y="4"/>
                    <a:pt x="10" y="4"/>
                  </a:cubicBezTo>
                  <a:cubicBezTo>
                    <a:pt x="10" y="3"/>
                    <a:pt x="11" y="5"/>
                    <a:pt x="1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7" name="Freeform 528">
              <a:extLst>
                <a:ext uri="{FF2B5EF4-FFF2-40B4-BE49-F238E27FC236}">
                  <a16:creationId xmlns:a16="http://schemas.microsoft.com/office/drawing/2014/main" id="{DA5105E5-F77B-B447-8202-30C10BAFC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6793320"/>
              <a:ext cx="414425" cy="152917"/>
            </a:xfrm>
            <a:custGeom>
              <a:avLst/>
              <a:gdLst>
                <a:gd name="T0" fmla="*/ 52 w 52"/>
                <a:gd name="T1" fmla="*/ 16 h 18"/>
                <a:gd name="T2" fmla="*/ 41 w 52"/>
                <a:gd name="T3" fmla="*/ 17 h 18"/>
                <a:gd name="T4" fmla="*/ 35 w 52"/>
                <a:gd name="T5" fmla="*/ 17 h 18"/>
                <a:gd name="T6" fmla="*/ 37 w 52"/>
                <a:gd name="T7" fmla="*/ 14 h 18"/>
                <a:gd name="T8" fmla="*/ 32 w 52"/>
                <a:gd name="T9" fmla="*/ 11 h 18"/>
                <a:gd name="T10" fmla="*/ 28 w 52"/>
                <a:gd name="T11" fmla="*/ 8 h 18"/>
                <a:gd name="T12" fmla="*/ 20 w 52"/>
                <a:gd name="T13" fmla="*/ 5 h 18"/>
                <a:gd name="T14" fmla="*/ 14 w 52"/>
                <a:gd name="T15" fmla="*/ 5 h 18"/>
                <a:gd name="T16" fmla="*/ 16 w 52"/>
                <a:gd name="T17" fmla="*/ 3 h 18"/>
                <a:gd name="T18" fmla="*/ 8 w 52"/>
                <a:gd name="T19" fmla="*/ 3 h 18"/>
                <a:gd name="T20" fmla="*/ 0 w 52"/>
                <a:gd name="T21" fmla="*/ 6 h 18"/>
                <a:gd name="T22" fmla="*/ 6 w 52"/>
                <a:gd name="T23" fmla="*/ 2 h 18"/>
                <a:gd name="T24" fmla="*/ 16 w 52"/>
                <a:gd name="T25" fmla="*/ 0 h 18"/>
                <a:gd name="T26" fmla="*/ 24 w 52"/>
                <a:gd name="T27" fmla="*/ 1 h 18"/>
                <a:gd name="T28" fmla="*/ 31 w 52"/>
                <a:gd name="T29" fmla="*/ 4 h 18"/>
                <a:gd name="T30" fmla="*/ 32 w 52"/>
                <a:gd name="T31" fmla="*/ 4 h 18"/>
                <a:gd name="T32" fmla="*/ 34 w 52"/>
                <a:gd name="T33" fmla="*/ 5 h 18"/>
                <a:gd name="T34" fmla="*/ 38 w 52"/>
                <a:gd name="T35" fmla="*/ 8 h 18"/>
                <a:gd name="T36" fmla="*/ 45 w 52"/>
                <a:gd name="T37" fmla="*/ 11 h 18"/>
                <a:gd name="T38" fmla="*/ 52 w 52"/>
                <a:gd name="T3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18">
                  <a:moveTo>
                    <a:pt x="52" y="16"/>
                  </a:moveTo>
                  <a:cubicBezTo>
                    <a:pt x="52" y="17"/>
                    <a:pt x="42" y="17"/>
                    <a:pt x="41" y="17"/>
                  </a:cubicBezTo>
                  <a:cubicBezTo>
                    <a:pt x="39" y="17"/>
                    <a:pt x="37" y="18"/>
                    <a:pt x="35" y="17"/>
                  </a:cubicBezTo>
                  <a:cubicBezTo>
                    <a:pt x="34" y="16"/>
                    <a:pt x="41" y="15"/>
                    <a:pt x="37" y="14"/>
                  </a:cubicBezTo>
                  <a:cubicBezTo>
                    <a:pt x="35" y="13"/>
                    <a:pt x="33" y="13"/>
                    <a:pt x="32" y="11"/>
                  </a:cubicBezTo>
                  <a:cubicBezTo>
                    <a:pt x="30" y="9"/>
                    <a:pt x="31" y="8"/>
                    <a:pt x="28" y="8"/>
                  </a:cubicBezTo>
                  <a:cubicBezTo>
                    <a:pt x="24" y="9"/>
                    <a:pt x="23" y="6"/>
                    <a:pt x="20" y="5"/>
                  </a:cubicBezTo>
                  <a:cubicBezTo>
                    <a:pt x="19" y="5"/>
                    <a:pt x="15" y="6"/>
                    <a:pt x="14" y="5"/>
                  </a:cubicBezTo>
                  <a:cubicBezTo>
                    <a:pt x="14" y="4"/>
                    <a:pt x="16" y="4"/>
                    <a:pt x="16" y="3"/>
                  </a:cubicBezTo>
                  <a:cubicBezTo>
                    <a:pt x="16" y="2"/>
                    <a:pt x="9" y="3"/>
                    <a:pt x="8" y="3"/>
                  </a:cubicBezTo>
                  <a:cubicBezTo>
                    <a:pt x="8" y="4"/>
                    <a:pt x="0" y="7"/>
                    <a:pt x="0" y="6"/>
                  </a:cubicBezTo>
                  <a:cubicBezTo>
                    <a:pt x="0" y="4"/>
                    <a:pt x="4" y="2"/>
                    <a:pt x="6" y="2"/>
                  </a:cubicBezTo>
                  <a:cubicBezTo>
                    <a:pt x="9" y="0"/>
                    <a:pt x="12" y="0"/>
                    <a:pt x="16" y="0"/>
                  </a:cubicBezTo>
                  <a:cubicBezTo>
                    <a:pt x="18" y="0"/>
                    <a:pt x="22" y="0"/>
                    <a:pt x="24" y="1"/>
                  </a:cubicBezTo>
                  <a:cubicBezTo>
                    <a:pt x="26" y="2"/>
                    <a:pt x="28" y="4"/>
                    <a:pt x="31" y="4"/>
                  </a:cubicBezTo>
                  <a:cubicBezTo>
                    <a:pt x="31" y="4"/>
                    <a:pt x="31" y="3"/>
                    <a:pt x="32" y="4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5" y="6"/>
                    <a:pt x="37" y="7"/>
                    <a:pt x="38" y="8"/>
                  </a:cubicBezTo>
                  <a:cubicBezTo>
                    <a:pt x="40" y="9"/>
                    <a:pt x="44" y="9"/>
                    <a:pt x="45" y="11"/>
                  </a:cubicBezTo>
                  <a:cubicBezTo>
                    <a:pt x="47" y="13"/>
                    <a:pt x="52" y="13"/>
                    <a:pt x="52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8" name="Freeform 529">
              <a:extLst>
                <a:ext uri="{FF2B5EF4-FFF2-40B4-BE49-F238E27FC236}">
                  <a16:creationId xmlns:a16="http://schemas.microsoft.com/office/drawing/2014/main" id="{A9A5682D-DDD0-AD42-BD0B-DAD9565CE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700993"/>
              <a:ext cx="32718" cy="31739"/>
            </a:xfrm>
            <a:custGeom>
              <a:avLst/>
              <a:gdLst>
                <a:gd name="T0" fmla="*/ 2 w 4"/>
                <a:gd name="T1" fmla="*/ 4 h 4"/>
                <a:gd name="T2" fmla="*/ 1 w 4"/>
                <a:gd name="T3" fmla="*/ 0 h 4"/>
                <a:gd name="T4" fmla="*/ 2 w 4"/>
                <a:gd name="T5" fmla="*/ 4 h 4"/>
                <a:gd name="T6" fmla="*/ 2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0" y="4"/>
                    <a:pt x="1" y="1"/>
                    <a:pt x="1" y="0"/>
                  </a:cubicBezTo>
                  <a:cubicBezTo>
                    <a:pt x="2" y="0"/>
                    <a:pt x="4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9" name="Freeform 530">
              <a:extLst>
                <a:ext uri="{FF2B5EF4-FFF2-40B4-BE49-F238E27FC236}">
                  <a16:creationId xmlns:a16="http://schemas.microsoft.com/office/drawing/2014/main" id="{FE66A473-DB09-5645-A1C9-9172E7F4E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4799" y="6876991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0" name="Freeform 531">
              <a:extLst>
                <a:ext uri="{FF2B5EF4-FFF2-40B4-BE49-F238E27FC236}">
                  <a16:creationId xmlns:a16="http://schemas.microsoft.com/office/drawing/2014/main" id="{B199B46D-E6AE-BA45-8056-FAA08A556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5630581"/>
              <a:ext cx="46350" cy="86556"/>
            </a:xfrm>
            <a:custGeom>
              <a:avLst/>
              <a:gdLst>
                <a:gd name="T0" fmla="*/ 3 w 6"/>
                <a:gd name="T1" fmla="*/ 8 h 10"/>
                <a:gd name="T2" fmla="*/ 0 w 6"/>
                <a:gd name="T3" fmla="*/ 7 h 10"/>
                <a:gd name="T4" fmla="*/ 4 w 6"/>
                <a:gd name="T5" fmla="*/ 2 h 10"/>
                <a:gd name="T6" fmla="*/ 6 w 6"/>
                <a:gd name="T7" fmla="*/ 4 h 10"/>
                <a:gd name="T8" fmla="*/ 3 w 6"/>
                <a:gd name="T9" fmla="*/ 8 h 10"/>
                <a:gd name="T10" fmla="*/ 3 w 6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3" y="8"/>
                  </a:moveTo>
                  <a:cubicBezTo>
                    <a:pt x="2" y="10"/>
                    <a:pt x="0" y="9"/>
                    <a:pt x="0" y="7"/>
                  </a:cubicBezTo>
                  <a:cubicBezTo>
                    <a:pt x="1" y="6"/>
                    <a:pt x="3" y="3"/>
                    <a:pt x="4" y="2"/>
                  </a:cubicBezTo>
                  <a:cubicBezTo>
                    <a:pt x="6" y="0"/>
                    <a:pt x="6" y="3"/>
                    <a:pt x="6" y="4"/>
                  </a:cubicBezTo>
                  <a:cubicBezTo>
                    <a:pt x="6" y="6"/>
                    <a:pt x="3" y="6"/>
                    <a:pt x="3" y="8"/>
                  </a:cubicBezTo>
                  <a:cubicBezTo>
                    <a:pt x="2" y="10"/>
                    <a:pt x="3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1" name="Freeform 532">
              <a:extLst>
                <a:ext uri="{FF2B5EF4-FFF2-40B4-BE49-F238E27FC236}">
                  <a16:creationId xmlns:a16="http://schemas.microsoft.com/office/drawing/2014/main" id="{3007A079-4013-A545-B2A5-4B60A79E2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6471" y="5673858"/>
              <a:ext cx="57256" cy="34623"/>
            </a:xfrm>
            <a:custGeom>
              <a:avLst/>
              <a:gdLst>
                <a:gd name="T0" fmla="*/ 3 w 7"/>
                <a:gd name="T1" fmla="*/ 4 h 4"/>
                <a:gd name="T2" fmla="*/ 5 w 7"/>
                <a:gd name="T3" fmla="*/ 1 h 4"/>
                <a:gd name="T4" fmla="*/ 3 w 7"/>
                <a:gd name="T5" fmla="*/ 4 h 4"/>
                <a:gd name="T6" fmla="*/ 3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0" y="4"/>
                    <a:pt x="3" y="0"/>
                    <a:pt x="5" y="1"/>
                  </a:cubicBezTo>
                  <a:cubicBezTo>
                    <a:pt x="7" y="1"/>
                    <a:pt x="4" y="4"/>
                    <a:pt x="3" y="4"/>
                  </a:cubicBezTo>
                  <a:cubicBezTo>
                    <a:pt x="2" y="4"/>
                    <a:pt x="4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2" name="Freeform 533">
              <a:extLst>
                <a:ext uri="{FF2B5EF4-FFF2-40B4-BE49-F238E27FC236}">
                  <a16:creationId xmlns:a16="http://schemas.microsoft.com/office/drawing/2014/main" id="{EB3C12BA-0C16-8F4E-A94E-2A6713D92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8333" y="5639234"/>
              <a:ext cx="119965" cy="60589"/>
            </a:xfrm>
            <a:custGeom>
              <a:avLst/>
              <a:gdLst>
                <a:gd name="T0" fmla="*/ 11 w 15"/>
                <a:gd name="T1" fmla="*/ 6 h 7"/>
                <a:gd name="T2" fmla="*/ 10 w 15"/>
                <a:gd name="T3" fmla="*/ 5 h 7"/>
                <a:gd name="T4" fmla="*/ 7 w 15"/>
                <a:gd name="T5" fmla="*/ 5 h 7"/>
                <a:gd name="T6" fmla="*/ 3 w 15"/>
                <a:gd name="T7" fmla="*/ 0 h 7"/>
                <a:gd name="T8" fmla="*/ 6 w 15"/>
                <a:gd name="T9" fmla="*/ 2 h 7"/>
                <a:gd name="T10" fmla="*/ 8 w 15"/>
                <a:gd name="T11" fmla="*/ 3 h 7"/>
                <a:gd name="T12" fmla="*/ 15 w 15"/>
                <a:gd name="T13" fmla="*/ 3 h 7"/>
                <a:gd name="T14" fmla="*/ 11 w 15"/>
                <a:gd name="T15" fmla="*/ 6 h 7"/>
                <a:gd name="T16" fmla="*/ 11 w 15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">
                  <a:moveTo>
                    <a:pt x="11" y="6"/>
                  </a:move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8" y="6"/>
                    <a:pt x="7" y="5"/>
                  </a:cubicBezTo>
                  <a:cubicBezTo>
                    <a:pt x="7" y="4"/>
                    <a:pt x="0" y="1"/>
                    <a:pt x="3" y="0"/>
                  </a:cubicBezTo>
                  <a:cubicBezTo>
                    <a:pt x="4" y="0"/>
                    <a:pt x="5" y="2"/>
                    <a:pt x="6" y="2"/>
                  </a:cubicBezTo>
                  <a:cubicBezTo>
                    <a:pt x="7" y="3"/>
                    <a:pt x="7" y="2"/>
                    <a:pt x="8" y="3"/>
                  </a:cubicBezTo>
                  <a:cubicBezTo>
                    <a:pt x="9" y="4"/>
                    <a:pt x="13" y="2"/>
                    <a:pt x="15" y="3"/>
                  </a:cubicBezTo>
                  <a:cubicBezTo>
                    <a:pt x="14" y="3"/>
                    <a:pt x="12" y="6"/>
                    <a:pt x="11" y="6"/>
                  </a:cubicBezTo>
                  <a:cubicBezTo>
                    <a:pt x="9" y="7"/>
                    <a:pt x="12" y="6"/>
                    <a:pt x="1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3" name="Freeform 534">
              <a:extLst>
                <a:ext uri="{FF2B5EF4-FFF2-40B4-BE49-F238E27FC236}">
                  <a16:creationId xmlns:a16="http://schemas.microsoft.com/office/drawing/2014/main" id="{24A1F293-AACE-244E-8C82-12980E14B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2875" y="5471891"/>
              <a:ext cx="125416" cy="66361"/>
            </a:xfrm>
            <a:custGeom>
              <a:avLst/>
              <a:gdLst>
                <a:gd name="T0" fmla="*/ 13 w 16"/>
                <a:gd name="T1" fmla="*/ 6 h 8"/>
                <a:gd name="T2" fmla="*/ 0 w 16"/>
                <a:gd name="T3" fmla="*/ 2 h 8"/>
                <a:gd name="T4" fmla="*/ 13 w 16"/>
                <a:gd name="T5" fmla="*/ 6 h 8"/>
                <a:gd name="T6" fmla="*/ 13 w 16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3" y="6"/>
                  </a:moveTo>
                  <a:cubicBezTo>
                    <a:pt x="11" y="8"/>
                    <a:pt x="1" y="4"/>
                    <a:pt x="0" y="2"/>
                  </a:cubicBezTo>
                  <a:cubicBezTo>
                    <a:pt x="0" y="0"/>
                    <a:pt x="16" y="4"/>
                    <a:pt x="13" y="6"/>
                  </a:cubicBezTo>
                  <a:cubicBezTo>
                    <a:pt x="12" y="7"/>
                    <a:pt x="14" y="5"/>
                    <a:pt x="1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4" name="Freeform 535">
              <a:extLst>
                <a:ext uri="{FF2B5EF4-FFF2-40B4-BE49-F238E27FC236}">
                  <a16:creationId xmlns:a16="http://schemas.microsoft.com/office/drawing/2014/main" id="{C1EB7AA8-424D-B943-8C5B-01BD1FAA1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1907" y="5385336"/>
              <a:ext cx="256290" cy="262553"/>
            </a:xfrm>
            <a:custGeom>
              <a:avLst/>
              <a:gdLst>
                <a:gd name="T0" fmla="*/ 19 w 32"/>
                <a:gd name="T1" fmla="*/ 1 h 31"/>
                <a:gd name="T2" fmla="*/ 17 w 32"/>
                <a:gd name="T3" fmla="*/ 0 h 31"/>
                <a:gd name="T4" fmla="*/ 14 w 32"/>
                <a:gd name="T5" fmla="*/ 2 h 31"/>
                <a:gd name="T6" fmla="*/ 11 w 32"/>
                <a:gd name="T7" fmla="*/ 5 h 31"/>
                <a:gd name="T8" fmla="*/ 9 w 32"/>
                <a:gd name="T9" fmla="*/ 7 h 31"/>
                <a:gd name="T10" fmla="*/ 7 w 32"/>
                <a:gd name="T11" fmla="*/ 13 h 31"/>
                <a:gd name="T12" fmla="*/ 5 w 32"/>
                <a:gd name="T13" fmla="*/ 17 h 31"/>
                <a:gd name="T14" fmla="*/ 2 w 32"/>
                <a:gd name="T15" fmla="*/ 19 h 31"/>
                <a:gd name="T16" fmla="*/ 4 w 32"/>
                <a:gd name="T17" fmla="*/ 21 h 31"/>
                <a:gd name="T18" fmla="*/ 0 w 32"/>
                <a:gd name="T19" fmla="*/ 25 h 31"/>
                <a:gd name="T20" fmla="*/ 4 w 32"/>
                <a:gd name="T21" fmla="*/ 25 h 31"/>
                <a:gd name="T22" fmla="*/ 10 w 32"/>
                <a:gd name="T23" fmla="*/ 26 h 31"/>
                <a:gd name="T24" fmla="*/ 19 w 32"/>
                <a:gd name="T25" fmla="*/ 27 h 31"/>
                <a:gd name="T26" fmla="*/ 22 w 32"/>
                <a:gd name="T27" fmla="*/ 26 h 31"/>
                <a:gd name="T28" fmla="*/ 19 w 32"/>
                <a:gd name="T29" fmla="*/ 30 h 31"/>
                <a:gd name="T30" fmla="*/ 22 w 32"/>
                <a:gd name="T31" fmla="*/ 28 h 31"/>
                <a:gd name="T32" fmla="*/ 27 w 32"/>
                <a:gd name="T33" fmla="*/ 26 h 31"/>
                <a:gd name="T34" fmla="*/ 32 w 32"/>
                <a:gd name="T35" fmla="*/ 20 h 31"/>
                <a:gd name="T36" fmla="*/ 29 w 32"/>
                <a:gd name="T37" fmla="*/ 20 h 31"/>
                <a:gd name="T38" fmla="*/ 26 w 32"/>
                <a:gd name="T39" fmla="*/ 18 h 31"/>
                <a:gd name="T40" fmla="*/ 29 w 32"/>
                <a:gd name="T41" fmla="*/ 15 h 31"/>
                <a:gd name="T42" fmla="*/ 26 w 32"/>
                <a:gd name="T43" fmla="*/ 15 h 31"/>
                <a:gd name="T44" fmla="*/ 24 w 32"/>
                <a:gd name="T45" fmla="*/ 13 h 31"/>
                <a:gd name="T46" fmla="*/ 21 w 32"/>
                <a:gd name="T47" fmla="*/ 16 h 31"/>
                <a:gd name="T48" fmla="*/ 18 w 32"/>
                <a:gd name="T49" fmla="*/ 13 h 31"/>
                <a:gd name="T50" fmla="*/ 19 w 32"/>
                <a:gd name="T51" fmla="*/ 11 h 31"/>
                <a:gd name="T52" fmla="*/ 16 w 32"/>
                <a:gd name="T53" fmla="*/ 9 h 31"/>
                <a:gd name="T54" fmla="*/ 14 w 32"/>
                <a:gd name="T55" fmla="*/ 12 h 31"/>
                <a:gd name="T56" fmla="*/ 16 w 32"/>
                <a:gd name="T57" fmla="*/ 7 h 31"/>
                <a:gd name="T58" fmla="*/ 18 w 32"/>
                <a:gd name="T59" fmla="*/ 4 h 31"/>
                <a:gd name="T60" fmla="*/ 18 w 32"/>
                <a:gd name="T61" fmla="*/ 2 h 31"/>
                <a:gd name="T62" fmla="*/ 19 w 32"/>
                <a:gd name="T63" fmla="*/ 1 h 31"/>
                <a:gd name="T64" fmla="*/ 19 w 32"/>
                <a:gd name="T6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1">
                  <a:moveTo>
                    <a:pt x="19" y="1"/>
                  </a:moveTo>
                  <a:cubicBezTo>
                    <a:pt x="20" y="0"/>
                    <a:pt x="17" y="0"/>
                    <a:pt x="17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3" y="3"/>
                    <a:pt x="12" y="4"/>
                    <a:pt x="11" y="5"/>
                  </a:cubicBezTo>
                  <a:cubicBezTo>
                    <a:pt x="11" y="6"/>
                    <a:pt x="10" y="7"/>
                    <a:pt x="9" y="7"/>
                  </a:cubicBezTo>
                  <a:cubicBezTo>
                    <a:pt x="9" y="9"/>
                    <a:pt x="8" y="11"/>
                    <a:pt x="7" y="13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4" y="18"/>
                    <a:pt x="2" y="19"/>
                    <a:pt x="2" y="19"/>
                  </a:cubicBezTo>
                  <a:cubicBezTo>
                    <a:pt x="2" y="20"/>
                    <a:pt x="4" y="20"/>
                    <a:pt x="4" y="21"/>
                  </a:cubicBezTo>
                  <a:cubicBezTo>
                    <a:pt x="4" y="22"/>
                    <a:pt x="0" y="24"/>
                    <a:pt x="0" y="25"/>
                  </a:cubicBezTo>
                  <a:cubicBezTo>
                    <a:pt x="0" y="27"/>
                    <a:pt x="3" y="26"/>
                    <a:pt x="4" y="25"/>
                  </a:cubicBezTo>
                  <a:cubicBezTo>
                    <a:pt x="6" y="25"/>
                    <a:pt x="8" y="26"/>
                    <a:pt x="10" y="26"/>
                  </a:cubicBezTo>
                  <a:cubicBezTo>
                    <a:pt x="13" y="27"/>
                    <a:pt x="16" y="26"/>
                    <a:pt x="19" y="27"/>
                  </a:cubicBezTo>
                  <a:cubicBezTo>
                    <a:pt x="19" y="27"/>
                    <a:pt x="22" y="25"/>
                    <a:pt x="22" y="26"/>
                  </a:cubicBezTo>
                  <a:cubicBezTo>
                    <a:pt x="22" y="27"/>
                    <a:pt x="19" y="30"/>
                    <a:pt x="19" y="30"/>
                  </a:cubicBezTo>
                  <a:cubicBezTo>
                    <a:pt x="20" y="31"/>
                    <a:pt x="22" y="28"/>
                    <a:pt x="22" y="28"/>
                  </a:cubicBezTo>
                  <a:cubicBezTo>
                    <a:pt x="24" y="27"/>
                    <a:pt x="26" y="27"/>
                    <a:pt x="27" y="26"/>
                  </a:cubicBezTo>
                  <a:cubicBezTo>
                    <a:pt x="27" y="25"/>
                    <a:pt x="32" y="20"/>
                    <a:pt x="32" y="20"/>
                  </a:cubicBezTo>
                  <a:cubicBezTo>
                    <a:pt x="31" y="19"/>
                    <a:pt x="30" y="20"/>
                    <a:pt x="29" y="20"/>
                  </a:cubicBezTo>
                  <a:cubicBezTo>
                    <a:pt x="29" y="20"/>
                    <a:pt x="26" y="18"/>
                    <a:pt x="26" y="18"/>
                  </a:cubicBezTo>
                  <a:cubicBezTo>
                    <a:pt x="26" y="17"/>
                    <a:pt x="30" y="16"/>
                    <a:pt x="29" y="15"/>
                  </a:cubicBezTo>
                  <a:cubicBezTo>
                    <a:pt x="29" y="14"/>
                    <a:pt x="27" y="15"/>
                    <a:pt x="26" y="15"/>
                  </a:cubicBezTo>
                  <a:cubicBezTo>
                    <a:pt x="25" y="15"/>
                    <a:pt x="25" y="13"/>
                    <a:pt x="24" y="13"/>
                  </a:cubicBezTo>
                  <a:cubicBezTo>
                    <a:pt x="24" y="13"/>
                    <a:pt x="21" y="16"/>
                    <a:pt x="21" y="16"/>
                  </a:cubicBezTo>
                  <a:cubicBezTo>
                    <a:pt x="20" y="14"/>
                    <a:pt x="20" y="14"/>
                    <a:pt x="18" y="13"/>
                  </a:cubicBezTo>
                  <a:cubicBezTo>
                    <a:pt x="16" y="12"/>
                    <a:pt x="19" y="12"/>
                    <a:pt x="19" y="11"/>
                  </a:cubicBezTo>
                  <a:cubicBezTo>
                    <a:pt x="19" y="11"/>
                    <a:pt x="17" y="9"/>
                    <a:pt x="16" y="9"/>
                  </a:cubicBezTo>
                  <a:cubicBezTo>
                    <a:pt x="16" y="10"/>
                    <a:pt x="14" y="13"/>
                    <a:pt x="14" y="12"/>
                  </a:cubicBezTo>
                  <a:cubicBezTo>
                    <a:pt x="12" y="11"/>
                    <a:pt x="15" y="7"/>
                    <a:pt x="16" y="7"/>
                  </a:cubicBezTo>
                  <a:cubicBezTo>
                    <a:pt x="17" y="6"/>
                    <a:pt x="17" y="5"/>
                    <a:pt x="18" y="4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9" y="1"/>
                    <a:pt x="19" y="1"/>
                  </a:cubicBezTo>
                  <a:cubicBezTo>
                    <a:pt x="20" y="0"/>
                    <a:pt x="19" y="1"/>
                    <a:pt x="1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5" name="Freeform 536">
              <a:extLst>
                <a:ext uri="{FF2B5EF4-FFF2-40B4-BE49-F238E27FC236}">
                  <a16:creationId xmlns:a16="http://schemas.microsoft.com/office/drawing/2014/main" id="{5912270D-3D90-B440-AC53-8D4AD4038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9120" y="5572873"/>
              <a:ext cx="65435" cy="83670"/>
            </a:xfrm>
            <a:custGeom>
              <a:avLst/>
              <a:gdLst>
                <a:gd name="T0" fmla="*/ 6 w 8"/>
                <a:gd name="T1" fmla="*/ 1 h 10"/>
                <a:gd name="T2" fmla="*/ 1 w 8"/>
                <a:gd name="T3" fmla="*/ 9 h 10"/>
                <a:gd name="T4" fmla="*/ 4 w 8"/>
                <a:gd name="T5" fmla="*/ 7 h 10"/>
                <a:gd name="T6" fmla="*/ 3 w 8"/>
                <a:gd name="T7" fmla="*/ 10 h 10"/>
                <a:gd name="T8" fmla="*/ 6 w 8"/>
                <a:gd name="T9" fmla="*/ 8 h 10"/>
                <a:gd name="T10" fmla="*/ 8 w 8"/>
                <a:gd name="T11" fmla="*/ 4 h 10"/>
                <a:gd name="T12" fmla="*/ 5 w 8"/>
                <a:gd name="T13" fmla="*/ 4 h 10"/>
                <a:gd name="T14" fmla="*/ 6 w 8"/>
                <a:gd name="T15" fmla="*/ 1 h 10"/>
                <a:gd name="T16" fmla="*/ 6 w 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0">
                  <a:moveTo>
                    <a:pt x="6" y="1"/>
                  </a:moveTo>
                  <a:cubicBezTo>
                    <a:pt x="5" y="2"/>
                    <a:pt x="0" y="6"/>
                    <a:pt x="1" y="9"/>
                  </a:cubicBezTo>
                  <a:cubicBezTo>
                    <a:pt x="1" y="9"/>
                    <a:pt x="3" y="6"/>
                    <a:pt x="4" y="7"/>
                  </a:cubicBezTo>
                  <a:cubicBezTo>
                    <a:pt x="4" y="7"/>
                    <a:pt x="3" y="10"/>
                    <a:pt x="3" y="10"/>
                  </a:cubicBezTo>
                  <a:cubicBezTo>
                    <a:pt x="4" y="10"/>
                    <a:pt x="6" y="9"/>
                    <a:pt x="6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8" y="2"/>
                    <a:pt x="6" y="4"/>
                    <a:pt x="5" y="4"/>
                  </a:cubicBezTo>
                  <a:cubicBezTo>
                    <a:pt x="6" y="4"/>
                    <a:pt x="6" y="0"/>
                    <a:pt x="6" y="1"/>
                  </a:cubicBezTo>
                  <a:cubicBezTo>
                    <a:pt x="5" y="1"/>
                    <a:pt x="7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6" name="Freeform 537">
              <a:extLst>
                <a:ext uri="{FF2B5EF4-FFF2-40B4-BE49-F238E27FC236}">
                  <a16:creationId xmlns:a16="http://schemas.microsoft.com/office/drawing/2014/main" id="{EEA12CC8-E371-9D4F-B2D2-8DD2DDDAA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1979" y="4759243"/>
              <a:ext cx="24538" cy="49048"/>
            </a:xfrm>
            <a:custGeom>
              <a:avLst/>
              <a:gdLst>
                <a:gd name="T0" fmla="*/ 3 w 3"/>
                <a:gd name="T1" fmla="*/ 4 h 6"/>
                <a:gd name="T2" fmla="*/ 1 w 3"/>
                <a:gd name="T3" fmla="*/ 1 h 6"/>
                <a:gd name="T4" fmla="*/ 1 w 3"/>
                <a:gd name="T5" fmla="*/ 2 h 6"/>
                <a:gd name="T6" fmla="*/ 0 w 3"/>
                <a:gd name="T7" fmla="*/ 2 h 6"/>
                <a:gd name="T8" fmla="*/ 3 w 3"/>
                <a:gd name="T9" fmla="*/ 4 h 6"/>
                <a:gd name="T10" fmla="*/ 3 w 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4"/>
                  </a:moveTo>
                  <a:cubicBezTo>
                    <a:pt x="3" y="3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3" y="6"/>
                    <a:pt x="3" y="4"/>
                  </a:cubicBezTo>
                  <a:cubicBezTo>
                    <a:pt x="3" y="3"/>
                    <a:pt x="3" y="6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7" name="Freeform 538">
              <a:extLst>
                <a:ext uri="{FF2B5EF4-FFF2-40B4-BE49-F238E27FC236}">
                  <a16:creationId xmlns:a16="http://schemas.microsoft.com/office/drawing/2014/main" id="{2AC818D7-A099-A14F-9B13-186EB9A21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2014" y="4842916"/>
              <a:ext cx="24538" cy="25966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2"/>
                    <a:pt x="0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8" name="Freeform 539">
              <a:extLst>
                <a:ext uri="{FF2B5EF4-FFF2-40B4-BE49-F238E27FC236}">
                  <a16:creationId xmlns:a16="http://schemas.microsoft.com/office/drawing/2014/main" id="{F0BA4115-F296-CD40-81DE-F8B02DFA1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264" y="5293011"/>
              <a:ext cx="54530" cy="34623"/>
            </a:xfrm>
            <a:custGeom>
              <a:avLst/>
              <a:gdLst>
                <a:gd name="T0" fmla="*/ 7 w 7"/>
                <a:gd name="T1" fmla="*/ 3 h 4"/>
                <a:gd name="T2" fmla="*/ 1 w 7"/>
                <a:gd name="T3" fmla="*/ 1 h 4"/>
                <a:gd name="T4" fmla="*/ 7 w 7"/>
                <a:gd name="T5" fmla="*/ 3 h 4"/>
                <a:gd name="T6" fmla="*/ 7 w 7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7" y="0"/>
                    <a:pt x="3" y="0"/>
                    <a:pt x="1" y="1"/>
                  </a:cubicBezTo>
                  <a:cubicBezTo>
                    <a:pt x="0" y="1"/>
                    <a:pt x="7" y="4"/>
                    <a:pt x="7" y="3"/>
                  </a:cubicBezTo>
                  <a:cubicBezTo>
                    <a:pt x="7" y="0"/>
                    <a:pt x="7" y="4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9" name="Freeform 540">
              <a:extLst>
                <a:ext uri="{FF2B5EF4-FFF2-40B4-BE49-F238E27FC236}">
                  <a16:creationId xmlns:a16="http://schemas.microsoft.com/office/drawing/2014/main" id="{8567AB3B-9854-C843-B412-E06D246C0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8510" y="5088162"/>
              <a:ext cx="49075" cy="51932"/>
            </a:xfrm>
            <a:custGeom>
              <a:avLst/>
              <a:gdLst>
                <a:gd name="T0" fmla="*/ 3 w 6"/>
                <a:gd name="T1" fmla="*/ 5 h 6"/>
                <a:gd name="T2" fmla="*/ 0 w 6"/>
                <a:gd name="T3" fmla="*/ 3 h 6"/>
                <a:gd name="T4" fmla="*/ 4 w 6"/>
                <a:gd name="T5" fmla="*/ 2 h 6"/>
                <a:gd name="T6" fmla="*/ 3 w 6"/>
                <a:gd name="T7" fmla="*/ 5 h 6"/>
                <a:gd name="T8" fmla="*/ 3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1" y="3"/>
                    <a:pt x="3" y="0"/>
                    <a:pt x="4" y="2"/>
                  </a:cubicBezTo>
                  <a:cubicBezTo>
                    <a:pt x="6" y="3"/>
                    <a:pt x="5" y="6"/>
                    <a:pt x="3" y="5"/>
                  </a:cubicBezTo>
                  <a:cubicBezTo>
                    <a:pt x="2" y="4"/>
                    <a:pt x="4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0" name="Freeform 541">
              <a:extLst>
                <a:ext uri="{FF2B5EF4-FFF2-40B4-BE49-F238E27FC236}">
                  <a16:creationId xmlns:a16="http://schemas.microsoft.com/office/drawing/2014/main" id="{5D65DA65-FB3F-3F41-A093-3B52FA9EB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3972" y="4724621"/>
              <a:ext cx="49075" cy="60589"/>
            </a:xfrm>
            <a:custGeom>
              <a:avLst/>
              <a:gdLst>
                <a:gd name="T0" fmla="*/ 3 w 6"/>
                <a:gd name="T1" fmla="*/ 6 h 7"/>
                <a:gd name="T2" fmla="*/ 4 w 6"/>
                <a:gd name="T3" fmla="*/ 1 h 7"/>
                <a:gd name="T4" fmla="*/ 3 w 6"/>
                <a:gd name="T5" fmla="*/ 6 h 7"/>
                <a:gd name="T6" fmla="*/ 3 w 6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cubicBezTo>
                    <a:pt x="0" y="7"/>
                    <a:pt x="1" y="0"/>
                    <a:pt x="4" y="1"/>
                  </a:cubicBezTo>
                  <a:cubicBezTo>
                    <a:pt x="6" y="1"/>
                    <a:pt x="5" y="6"/>
                    <a:pt x="3" y="6"/>
                  </a:cubicBezTo>
                  <a:cubicBezTo>
                    <a:pt x="2" y="6"/>
                    <a:pt x="6" y="6"/>
                    <a:pt x="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1" name="Freeform 542">
              <a:extLst>
                <a:ext uri="{FF2B5EF4-FFF2-40B4-BE49-F238E27FC236}">
                  <a16:creationId xmlns:a16="http://schemas.microsoft.com/office/drawing/2014/main" id="{6F1E66C7-A8F9-1E45-8580-9C51538FB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7648" y="4689999"/>
              <a:ext cx="95427" cy="51932"/>
            </a:xfrm>
            <a:custGeom>
              <a:avLst/>
              <a:gdLst>
                <a:gd name="T0" fmla="*/ 4 w 12"/>
                <a:gd name="T1" fmla="*/ 6 h 6"/>
                <a:gd name="T2" fmla="*/ 1 w 12"/>
                <a:gd name="T3" fmla="*/ 3 h 6"/>
                <a:gd name="T4" fmla="*/ 8 w 12"/>
                <a:gd name="T5" fmla="*/ 0 h 6"/>
                <a:gd name="T6" fmla="*/ 4 w 1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4" y="6"/>
                  </a:moveTo>
                  <a:cubicBezTo>
                    <a:pt x="2" y="6"/>
                    <a:pt x="0" y="5"/>
                    <a:pt x="1" y="3"/>
                  </a:cubicBezTo>
                  <a:cubicBezTo>
                    <a:pt x="2" y="1"/>
                    <a:pt x="5" y="1"/>
                    <a:pt x="8" y="0"/>
                  </a:cubicBezTo>
                  <a:cubicBezTo>
                    <a:pt x="12" y="0"/>
                    <a:pt x="6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2" name="Freeform 543">
              <a:extLst>
                <a:ext uri="{FF2B5EF4-FFF2-40B4-BE49-F238E27FC236}">
                  <a16:creationId xmlns:a16="http://schemas.microsoft.com/office/drawing/2014/main" id="{0A4955B6-5469-4A4E-822D-BA61AF5C3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9407" y="4658262"/>
              <a:ext cx="54530" cy="23081"/>
            </a:xfrm>
            <a:custGeom>
              <a:avLst/>
              <a:gdLst>
                <a:gd name="T0" fmla="*/ 5 w 7"/>
                <a:gd name="T1" fmla="*/ 3 h 3"/>
                <a:gd name="T2" fmla="*/ 3 w 7"/>
                <a:gd name="T3" fmla="*/ 0 h 3"/>
                <a:gd name="T4" fmla="*/ 7 w 7"/>
                <a:gd name="T5" fmla="*/ 1 h 3"/>
                <a:gd name="T6" fmla="*/ 5 w 7"/>
                <a:gd name="T7" fmla="*/ 3 h 3"/>
                <a:gd name="T8" fmla="*/ 5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cubicBezTo>
                    <a:pt x="4" y="3"/>
                    <a:pt x="0" y="0"/>
                    <a:pt x="3" y="0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7" y="1"/>
                    <a:pt x="6" y="3"/>
                    <a:pt x="5" y="3"/>
                  </a:cubicBezTo>
                  <a:cubicBezTo>
                    <a:pt x="4" y="3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3" name="Freeform 544">
              <a:extLst>
                <a:ext uri="{FF2B5EF4-FFF2-40B4-BE49-F238E27FC236}">
                  <a16:creationId xmlns:a16="http://schemas.microsoft.com/office/drawing/2014/main" id="{8EC22BCD-CD56-D544-B24C-C31BC8A89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1323" y="4488035"/>
              <a:ext cx="272649" cy="201966"/>
            </a:xfrm>
            <a:custGeom>
              <a:avLst/>
              <a:gdLst>
                <a:gd name="T0" fmla="*/ 31 w 34"/>
                <a:gd name="T1" fmla="*/ 21 h 24"/>
                <a:gd name="T2" fmla="*/ 25 w 34"/>
                <a:gd name="T3" fmla="*/ 18 h 24"/>
                <a:gd name="T4" fmla="*/ 24 w 34"/>
                <a:gd name="T5" fmla="*/ 16 h 24"/>
                <a:gd name="T6" fmla="*/ 22 w 34"/>
                <a:gd name="T7" fmla="*/ 17 h 24"/>
                <a:gd name="T8" fmla="*/ 18 w 34"/>
                <a:gd name="T9" fmla="*/ 16 h 24"/>
                <a:gd name="T10" fmla="*/ 16 w 34"/>
                <a:gd name="T11" fmla="*/ 19 h 24"/>
                <a:gd name="T12" fmla="*/ 11 w 34"/>
                <a:gd name="T13" fmla="*/ 23 h 24"/>
                <a:gd name="T14" fmla="*/ 8 w 34"/>
                <a:gd name="T15" fmla="*/ 19 h 24"/>
                <a:gd name="T16" fmla="*/ 2 w 34"/>
                <a:gd name="T17" fmla="*/ 19 h 24"/>
                <a:gd name="T18" fmla="*/ 4 w 34"/>
                <a:gd name="T19" fmla="*/ 16 h 24"/>
                <a:gd name="T20" fmla="*/ 5 w 34"/>
                <a:gd name="T21" fmla="*/ 10 h 24"/>
                <a:gd name="T22" fmla="*/ 6 w 34"/>
                <a:gd name="T23" fmla="*/ 3 h 24"/>
                <a:gd name="T24" fmla="*/ 11 w 34"/>
                <a:gd name="T25" fmla="*/ 3 h 24"/>
                <a:gd name="T26" fmla="*/ 12 w 34"/>
                <a:gd name="T27" fmla="*/ 5 h 24"/>
                <a:gd name="T28" fmla="*/ 14 w 34"/>
                <a:gd name="T29" fmla="*/ 4 h 24"/>
                <a:gd name="T30" fmla="*/ 17 w 34"/>
                <a:gd name="T31" fmla="*/ 6 h 24"/>
                <a:gd name="T32" fmla="*/ 20 w 34"/>
                <a:gd name="T33" fmla="*/ 7 h 24"/>
                <a:gd name="T34" fmla="*/ 25 w 34"/>
                <a:gd name="T35" fmla="*/ 10 h 24"/>
                <a:gd name="T36" fmla="*/ 28 w 34"/>
                <a:gd name="T37" fmla="*/ 15 h 24"/>
                <a:gd name="T38" fmla="*/ 30 w 34"/>
                <a:gd name="T39" fmla="*/ 15 h 24"/>
                <a:gd name="T40" fmla="*/ 33 w 34"/>
                <a:gd name="T41" fmla="*/ 17 h 24"/>
                <a:gd name="T42" fmla="*/ 34 w 34"/>
                <a:gd name="T43" fmla="*/ 18 h 24"/>
                <a:gd name="T44" fmla="*/ 31 w 34"/>
                <a:gd name="T45" fmla="*/ 21 h 24"/>
                <a:gd name="T46" fmla="*/ 31 w 34"/>
                <a:gd name="T4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4">
                  <a:moveTo>
                    <a:pt x="31" y="21"/>
                  </a:moveTo>
                  <a:cubicBezTo>
                    <a:pt x="30" y="20"/>
                    <a:pt x="27" y="19"/>
                    <a:pt x="25" y="18"/>
                  </a:cubicBezTo>
                  <a:cubicBezTo>
                    <a:pt x="24" y="18"/>
                    <a:pt x="25" y="17"/>
                    <a:pt x="24" y="16"/>
                  </a:cubicBezTo>
                  <a:cubicBezTo>
                    <a:pt x="24" y="16"/>
                    <a:pt x="22" y="17"/>
                    <a:pt x="22" y="17"/>
                  </a:cubicBezTo>
                  <a:cubicBezTo>
                    <a:pt x="20" y="17"/>
                    <a:pt x="20" y="15"/>
                    <a:pt x="18" y="16"/>
                  </a:cubicBezTo>
                  <a:cubicBezTo>
                    <a:pt x="18" y="17"/>
                    <a:pt x="17" y="18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8" y="24"/>
                    <a:pt x="10" y="20"/>
                    <a:pt x="8" y="19"/>
                  </a:cubicBezTo>
                  <a:cubicBezTo>
                    <a:pt x="8" y="18"/>
                    <a:pt x="3" y="19"/>
                    <a:pt x="2" y="19"/>
                  </a:cubicBezTo>
                  <a:cubicBezTo>
                    <a:pt x="0" y="19"/>
                    <a:pt x="4" y="16"/>
                    <a:pt x="4" y="16"/>
                  </a:cubicBezTo>
                  <a:cubicBezTo>
                    <a:pt x="6" y="14"/>
                    <a:pt x="5" y="12"/>
                    <a:pt x="5" y="10"/>
                  </a:cubicBezTo>
                  <a:cubicBezTo>
                    <a:pt x="5" y="8"/>
                    <a:pt x="5" y="5"/>
                    <a:pt x="6" y="3"/>
                  </a:cubicBezTo>
                  <a:cubicBezTo>
                    <a:pt x="7" y="0"/>
                    <a:pt x="10" y="0"/>
                    <a:pt x="11" y="3"/>
                  </a:cubicBezTo>
                  <a:cubicBezTo>
                    <a:pt x="11" y="4"/>
                    <a:pt x="11" y="6"/>
                    <a:pt x="12" y="5"/>
                  </a:cubicBezTo>
                  <a:cubicBezTo>
                    <a:pt x="13" y="5"/>
                    <a:pt x="13" y="4"/>
                    <a:pt x="14" y="4"/>
                  </a:cubicBezTo>
                  <a:cubicBezTo>
                    <a:pt x="15" y="5"/>
                    <a:pt x="16" y="6"/>
                    <a:pt x="17" y="6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1" y="8"/>
                    <a:pt x="23" y="9"/>
                    <a:pt x="25" y="10"/>
                  </a:cubicBezTo>
                  <a:cubicBezTo>
                    <a:pt x="28" y="11"/>
                    <a:pt x="28" y="12"/>
                    <a:pt x="28" y="15"/>
                  </a:cubicBezTo>
                  <a:cubicBezTo>
                    <a:pt x="28" y="16"/>
                    <a:pt x="30" y="16"/>
                    <a:pt x="30" y="15"/>
                  </a:cubicBezTo>
                  <a:cubicBezTo>
                    <a:pt x="32" y="15"/>
                    <a:pt x="32" y="16"/>
                    <a:pt x="33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3" y="19"/>
                    <a:pt x="33" y="21"/>
                    <a:pt x="31" y="21"/>
                  </a:cubicBezTo>
                  <a:cubicBezTo>
                    <a:pt x="30" y="20"/>
                    <a:pt x="33" y="21"/>
                    <a:pt x="31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4" name="Freeform 545">
              <a:extLst>
                <a:ext uri="{FF2B5EF4-FFF2-40B4-BE49-F238E27FC236}">
                  <a16:creationId xmlns:a16="http://schemas.microsoft.com/office/drawing/2014/main" id="{9781B222-C078-CD48-93CA-1655863AF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4470721"/>
              <a:ext cx="54530" cy="43280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0 h 5"/>
                <a:gd name="T4" fmla="*/ 5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3" y="5"/>
                    <a:pt x="0" y="0"/>
                    <a:pt x="1" y="0"/>
                  </a:cubicBezTo>
                  <a:cubicBezTo>
                    <a:pt x="2" y="1"/>
                    <a:pt x="7" y="3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5" name="Freeform 546">
              <a:extLst>
                <a:ext uri="{FF2B5EF4-FFF2-40B4-BE49-F238E27FC236}">
                  <a16:creationId xmlns:a16="http://schemas.microsoft.com/office/drawing/2014/main" id="{434884A0-B940-CC49-9F82-9204585E5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1297" y="4479379"/>
              <a:ext cx="29993" cy="43280"/>
            </a:xfrm>
            <a:custGeom>
              <a:avLst/>
              <a:gdLst>
                <a:gd name="T0" fmla="*/ 3 w 4"/>
                <a:gd name="T1" fmla="*/ 4 h 5"/>
                <a:gd name="T2" fmla="*/ 0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1" y="5"/>
                    <a:pt x="0" y="2"/>
                    <a:pt x="0" y="1"/>
                  </a:cubicBezTo>
                  <a:cubicBezTo>
                    <a:pt x="1" y="0"/>
                    <a:pt x="4" y="3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6" name="Freeform 547">
              <a:extLst>
                <a:ext uri="{FF2B5EF4-FFF2-40B4-BE49-F238E27FC236}">
                  <a16:creationId xmlns:a16="http://schemas.microsoft.com/office/drawing/2014/main" id="{AA9CAD18-3DA0-5A46-AC6E-A0E832DFC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7681" y="4317809"/>
              <a:ext cx="24538" cy="51932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2 h 6"/>
                <a:gd name="T4" fmla="*/ 1 w 3"/>
                <a:gd name="T5" fmla="*/ 1 h 6"/>
                <a:gd name="T6" fmla="*/ 1 w 3"/>
                <a:gd name="T7" fmla="*/ 4 h 6"/>
                <a:gd name="T8" fmla="*/ 3 w 3"/>
                <a:gd name="T9" fmla="*/ 5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3" y="4"/>
                    <a:pt x="3" y="3"/>
                    <a:pt x="3" y="2"/>
                  </a:cubicBezTo>
                  <a:cubicBezTo>
                    <a:pt x="3" y="2"/>
                    <a:pt x="1" y="0"/>
                    <a:pt x="1" y="1"/>
                  </a:cubicBezTo>
                  <a:cubicBezTo>
                    <a:pt x="1" y="2"/>
                    <a:pt x="0" y="4"/>
                    <a:pt x="1" y="4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3" y="4"/>
                    <a:pt x="2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7" name="Freeform 548">
              <a:extLst>
                <a:ext uri="{FF2B5EF4-FFF2-40B4-BE49-F238E27FC236}">
                  <a16:creationId xmlns:a16="http://schemas.microsoft.com/office/drawing/2014/main" id="{789628A9-C39A-3C4C-AD18-DD16DA622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3876372"/>
              <a:ext cx="1150575" cy="891529"/>
            </a:xfrm>
            <a:custGeom>
              <a:avLst/>
              <a:gdLst>
                <a:gd name="T0" fmla="*/ 63 w 144"/>
                <a:gd name="T1" fmla="*/ 86 h 105"/>
                <a:gd name="T2" fmla="*/ 81 w 144"/>
                <a:gd name="T3" fmla="*/ 76 h 105"/>
                <a:gd name="T4" fmla="*/ 91 w 144"/>
                <a:gd name="T5" fmla="*/ 67 h 105"/>
                <a:gd name="T6" fmla="*/ 103 w 144"/>
                <a:gd name="T7" fmla="*/ 68 h 105"/>
                <a:gd name="T8" fmla="*/ 87 w 144"/>
                <a:gd name="T9" fmla="*/ 66 h 105"/>
                <a:gd name="T10" fmla="*/ 80 w 144"/>
                <a:gd name="T11" fmla="*/ 48 h 105"/>
                <a:gd name="T12" fmla="*/ 67 w 144"/>
                <a:gd name="T13" fmla="*/ 49 h 105"/>
                <a:gd name="T14" fmla="*/ 64 w 144"/>
                <a:gd name="T15" fmla="*/ 40 h 105"/>
                <a:gd name="T16" fmla="*/ 54 w 144"/>
                <a:gd name="T17" fmla="*/ 32 h 105"/>
                <a:gd name="T18" fmla="*/ 53 w 144"/>
                <a:gd name="T19" fmla="*/ 38 h 105"/>
                <a:gd name="T20" fmla="*/ 52 w 144"/>
                <a:gd name="T21" fmla="*/ 39 h 105"/>
                <a:gd name="T22" fmla="*/ 37 w 144"/>
                <a:gd name="T23" fmla="*/ 38 h 105"/>
                <a:gd name="T24" fmla="*/ 5 w 144"/>
                <a:gd name="T25" fmla="*/ 32 h 105"/>
                <a:gd name="T26" fmla="*/ 8 w 144"/>
                <a:gd name="T27" fmla="*/ 26 h 105"/>
                <a:gd name="T28" fmla="*/ 16 w 144"/>
                <a:gd name="T29" fmla="*/ 2 h 105"/>
                <a:gd name="T30" fmla="*/ 18 w 144"/>
                <a:gd name="T31" fmla="*/ 18 h 105"/>
                <a:gd name="T32" fmla="*/ 26 w 144"/>
                <a:gd name="T33" fmla="*/ 29 h 105"/>
                <a:gd name="T34" fmla="*/ 20 w 144"/>
                <a:gd name="T35" fmla="*/ 19 h 105"/>
                <a:gd name="T36" fmla="*/ 22 w 144"/>
                <a:gd name="T37" fmla="*/ 13 h 105"/>
                <a:gd name="T38" fmla="*/ 25 w 144"/>
                <a:gd name="T39" fmla="*/ 7 h 105"/>
                <a:gd name="T40" fmla="*/ 34 w 144"/>
                <a:gd name="T41" fmla="*/ 3 h 105"/>
                <a:gd name="T42" fmla="*/ 43 w 144"/>
                <a:gd name="T43" fmla="*/ 16 h 105"/>
                <a:gd name="T44" fmla="*/ 52 w 144"/>
                <a:gd name="T45" fmla="*/ 16 h 105"/>
                <a:gd name="T46" fmla="*/ 54 w 144"/>
                <a:gd name="T47" fmla="*/ 15 h 105"/>
                <a:gd name="T48" fmla="*/ 66 w 144"/>
                <a:gd name="T49" fmla="*/ 13 h 105"/>
                <a:gd name="T50" fmla="*/ 70 w 144"/>
                <a:gd name="T51" fmla="*/ 21 h 105"/>
                <a:gd name="T52" fmla="*/ 76 w 144"/>
                <a:gd name="T53" fmla="*/ 22 h 105"/>
                <a:gd name="T54" fmla="*/ 81 w 144"/>
                <a:gd name="T55" fmla="*/ 23 h 105"/>
                <a:gd name="T56" fmla="*/ 86 w 144"/>
                <a:gd name="T57" fmla="*/ 23 h 105"/>
                <a:gd name="T58" fmla="*/ 92 w 144"/>
                <a:gd name="T59" fmla="*/ 28 h 105"/>
                <a:gd name="T60" fmla="*/ 94 w 144"/>
                <a:gd name="T61" fmla="*/ 31 h 105"/>
                <a:gd name="T62" fmla="*/ 100 w 144"/>
                <a:gd name="T63" fmla="*/ 29 h 105"/>
                <a:gd name="T64" fmla="*/ 99 w 144"/>
                <a:gd name="T65" fmla="*/ 38 h 105"/>
                <a:gd name="T66" fmla="*/ 104 w 144"/>
                <a:gd name="T67" fmla="*/ 38 h 105"/>
                <a:gd name="T68" fmla="*/ 109 w 144"/>
                <a:gd name="T69" fmla="*/ 40 h 105"/>
                <a:gd name="T70" fmla="*/ 106 w 144"/>
                <a:gd name="T71" fmla="*/ 45 h 105"/>
                <a:gd name="T72" fmla="*/ 118 w 144"/>
                <a:gd name="T73" fmla="*/ 54 h 105"/>
                <a:gd name="T74" fmla="*/ 124 w 144"/>
                <a:gd name="T75" fmla="*/ 55 h 105"/>
                <a:gd name="T76" fmla="*/ 128 w 144"/>
                <a:gd name="T77" fmla="*/ 60 h 105"/>
                <a:gd name="T78" fmla="*/ 141 w 144"/>
                <a:gd name="T79" fmla="*/ 64 h 105"/>
                <a:gd name="T80" fmla="*/ 139 w 144"/>
                <a:gd name="T81" fmla="*/ 69 h 105"/>
                <a:gd name="T82" fmla="*/ 133 w 144"/>
                <a:gd name="T83" fmla="*/ 73 h 105"/>
                <a:gd name="T84" fmla="*/ 128 w 144"/>
                <a:gd name="T85" fmla="*/ 77 h 105"/>
                <a:gd name="T86" fmla="*/ 125 w 144"/>
                <a:gd name="T87" fmla="*/ 74 h 105"/>
                <a:gd name="T88" fmla="*/ 120 w 144"/>
                <a:gd name="T89" fmla="*/ 72 h 105"/>
                <a:gd name="T90" fmla="*/ 113 w 144"/>
                <a:gd name="T91" fmla="*/ 67 h 105"/>
                <a:gd name="T92" fmla="*/ 108 w 144"/>
                <a:gd name="T93" fmla="*/ 70 h 105"/>
                <a:gd name="T94" fmla="*/ 118 w 144"/>
                <a:gd name="T95" fmla="*/ 80 h 105"/>
                <a:gd name="T96" fmla="*/ 123 w 144"/>
                <a:gd name="T97" fmla="*/ 82 h 105"/>
                <a:gd name="T98" fmla="*/ 128 w 144"/>
                <a:gd name="T99" fmla="*/ 93 h 105"/>
                <a:gd name="T100" fmla="*/ 126 w 144"/>
                <a:gd name="T101" fmla="*/ 95 h 105"/>
                <a:gd name="T102" fmla="*/ 118 w 144"/>
                <a:gd name="T103" fmla="*/ 96 h 105"/>
                <a:gd name="T104" fmla="*/ 110 w 144"/>
                <a:gd name="T105" fmla="*/ 93 h 105"/>
                <a:gd name="T106" fmla="*/ 109 w 144"/>
                <a:gd name="T107" fmla="*/ 94 h 105"/>
                <a:gd name="T108" fmla="*/ 103 w 144"/>
                <a:gd name="T109" fmla="*/ 99 h 105"/>
                <a:gd name="T110" fmla="*/ 91 w 144"/>
                <a:gd name="T111" fmla="*/ 90 h 105"/>
                <a:gd name="T112" fmla="*/ 77 w 144"/>
                <a:gd name="T113" fmla="*/ 8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" h="105">
                  <a:moveTo>
                    <a:pt x="77" y="83"/>
                  </a:moveTo>
                  <a:cubicBezTo>
                    <a:pt x="76" y="86"/>
                    <a:pt x="74" y="83"/>
                    <a:pt x="71" y="84"/>
                  </a:cubicBezTo>
                  <a:cubicBezTo>
                    <a:pt x="70" y="84"/>
                    <a:pt x="69" y="85"/>
                    <a:pt x="68" y="86"/>
                  </a:cubicBezTo>
                  <a:cubicBezTo>
                    <a:pt x="66" y="87"/>
                    <a:pt x="65" y="86"/>
                    <a:pt x="63" y="86"/>
                  </a:cubicBezTo>
                  <a:cubicBezTo>
                    <a:pt x="60" y="85"/>
                    <a:pt x="56" y="83"/>
                    <a:pt x="60" y="80"/>
                  </a:cubicBezTo>
                  <a:cubicBezTo>
                    <a:pt x="62" y="78"/>
                    <a:pt x="62" y="76"/>
                    <a:pt x="65" y="76"/>
                  </a:cubicBezTo>
                  <a:cubicBezTo>
                    <a:pt x="68" y="77"/>
                    <a:pt x="71" y="78"/>
                    <a:pt x="75" y="77"/>
                  </a:cubicBezTo>
                  <a:cubicBezTo>
                    <a:pt x="77" y="77"/>
                    <a:pt x="79" y="76"/>
                    <a:pt x="81" y="76"/>
                  </a:cubicBezTo>
                  <a:cubicBezTo>
                    <a:pt x="82" y="76"/>
                    <a:pt x="81" y="75"/>
                    <a:pt x="81" y="74"/>
                  </a:cubicBezTo>
                  <a:cubicBezTo>
                    <a:pt x="78" y="72"/>
                    <a:pt x="77" y="71"/>
                    <a:pt x="80" y="69"/>
                  </a:cubicBezTo>
                  <a:cubicBezTo>
                    <a:pt x="82" y="66"/>
                    <a:pt x="84" y="66"/>
                    <a:pt x="87" y="66"/>
                  </a:cubicBezTo>
                  <a:cubicBezTo>
                    <a:pt x="88" y="66"/>
                    <a:pt x="90" y="66"/>
                    <a:pt x="91" y="67"/>
                  </a:cubicBezTo>
                  <a:cubicBezTo>
                    <a:pt x="93" y="68"/>
                    <a:pt x="93" y="69"/>
                    <a:pt x="93" y="71"/>
                  </a:cubicBezTo>
                  <a:cubicBezTo>
                    <a:pt x="94" y="73"/>
                    <a:pt x="95" y="70"/>
                    <a:pt x="96" y="70"/>
                  </a:cubicBezTo>
                  <a:cubicBezTo>
                    <a:pt x="96" y="69"/>
                    <a:pt x="99" y="70"/>
                    <a:pt x="99" y="70"/>
                  </a:cubicBezTo>
                  <a:cubicBezTo>
                    <a:pt x="100" y="70"/>
                    <a:pt x="103" y="70"/>
                    <a:pt x="103" y="68"/>
                  </a:cubicBezTo>
                  <a:cubicBezTo>
                    <a:pt x="103" y="67"/>
                    <a:pt x="100" y="66"/>
                    <a:pt x="99" y="66"/>
                  </a:cubicBezTo>
                  <a:cubicBezTo>
                    <a:pt x="97" y="65"/>
                    <a:pt x="96" y="64"/>
                    <a:pt x="95" y="63"/>
                  </a:cubicBezTo>
                  <a:cubicBezTo>
                    <a:pt x="94" y="63"/>
                    <a:pt x="93" y="65"/>
                    <a:pt x="93" y="66"/>
                  </a:cubicBezTo>
                  <a:cubicBezTo>
                    <a:pt x="92" y="67"/>
                    <a:pt x="88" y="66"/>
                    <a:pt x="87" y="66"/>
                  </a:cubicBezTo>
                  <a:cubicBezTo>
                    <a:pt x="81" y="65"/>
                    <a:pt x="89" y="63"/>
                    <a:pt x="88" y="61"/>
                  </a:cubicBezTo>
                  <a:cubicBezTo>
                    <a:pt x="87" y="58"/>
                    <a:pt x="86" y="54"/>
                    <a:pt x="84" y="52"/>
                  </a:cubicBezTo>
                  <a:cubicBezTo>
                    <a:pt x="83" y="52"/>
                    <a:pt x="81" y="53"/>
                    <a:pt x="81" y="52"/>
                  </a:cubicBezTo>
                  <a:cubicBezTo>
                    <a:pt x="81" y="51"/>
                    <a:pt x="81" y="49"/>
                    <a:pt x="80" y="48"/>
                  </a:cubicBezTo>
                  <a:cubicBezTo>
                    <a:pt x="79" y="47"/>
                    <a:pt x="78" y="53"/>
                    <a:pt x="79" y="53"/>
                  </a:cubicBezTo>
                  <a:cubicBezTo>
                    <a:pt x="78" y="53"/>
                    <a:pt x="75" y="46"/>
                    <a:pt x="75" y="46"/>
                  </a:cubicBezTo>
                  <a:cubicBezTo>
                    <a:pt x="73" y="46"/>
                    <a:pt x="72" y="47"/>
                    <a:pt x="71" y="48"/>
                  </a:cubicBezTo>
                  <a:cubicBezTo>
                    <a:pt x="70" y="48"/>
                    <a:pt x="67" y="50"/>
                    <a:pt x="67" y="49"/>
                  </a:cubicBezTo>
                  <a:cubicBezTo>
                    <a:pt x="67" y="46"/>
                    <a:pt x="66" y="46"/>
                    <a:pt x="69" y="46"/>
                  </a:cubicBezTo>
                  <a:cubicBezTo>
                    <a:pt x="70" y="46"/>
                    <a:pt x="71" y="45"/>
                    <a:pt x="71" y="44"/>
                  </a:cubicBezTo>
                  <a:cubicBezTo>
                    <a:pt x="72" y="43"/>
                    <a:pt x="69" y="43"/>
                    <a:pt x="69" y="43"/>
                  </a:cubicBezTo>
                  <a:cubicBezTo>
                    <a:pt x="68" y="42"/>
                    <a:pt x="64" y="40"/>
                    <a:pt x="64" y="40"/>
                  </a:cubicBezTo>
                  <a:cubicBezTo>
                    <a:pt x="64" y="37"/>
                    <a:pt x="63" y="39"/>
                    <a:pt x="62" y="39"/>
                  </a:cubicBezTo>
                  <a:cubicBezTo>
                    <a:pt x="61" y="39"/>
                    <a:pt x="62" y="34"/>
                    <a:pt x="60" y="35"/>
                  </a:cubicBezTo>
                  <a:cubicBezTo>
                    <a:pt x="59" y="35"/>
                    <a:pt x="59" y="36"/>
                    <a:pt x="57" y="34"/>
                  </a:cubicBezTo>
                  <a:cubicBezTo>
                    <a:pt x="56" y="34"/>
                    <a:pt x="55" y="32"/>
                    <a:pt x="54" y="32"/>
                  </a:cubicBezTo>
                  <a:cubicBezTo>
                    <a:pt x="54" y="32"/>
                    <a:pt x="55" y="33"/>
                    <a:pt x="55" y="33"/>
                  </a:cubicBezTo>
                  <a:cubicBezTo>
                    <a:pt x="55" y="33"/>
                    <a:pt x="52" y="33"/>
                    <a:pt x="52" y="34"/>
                  </a:cubicBezTo>
                  <a:cubicBezTo>
                    <a:pt x="53" y="35"/>
                    <a:pt x="55" y="34"/>
                    <a:pt x="56" y="36"/>
                  </a:cubicBezTo>
                  <a:cubicBezTo>
                    <a:pt x="56" y="38"/>
                    <a:pt x="54" y="38"/>
                    <a:pt x="53" y="38"/>
                  </a:cubicBezTo>
                  <a:cubicBezTo>
                    <a:pt x="51" y="39"/>
                    <a:pt x="46" y="35"/>
                    <a:pt x="44" y="37"/>
                  </a:cubicBezTo>
                  <a:cubicBezTo>
                    <a:pt x="43" y="37"/>
                    <a:pt x="45" y="38"/>
                    <a:pt x="46" y="39"/>
                  </a:cubicBezTo>
                  <a:cubicBezTo>
                    <a:pt x="46" y="40"/>
                    <a:pt x="47" y="39"/>
                    <a:pt x="48" y="39"/>
                  </a:cubicBezTo>
                  <a:cubicBezTo>
                    <a:pt x="49" y="39"/>
                    <a:pt x="52" y="38"/>
                    <a:pt x="52" y="39"/>
                  </a:cubicBezTo>
                  <a:cubicBezTo>
                    <a:pt x="52" y="40"/>
                    <a:pt x="51" y="41"/>
                    <a:pt x="50" y="42"/>
                  </a:cubicBezTo>
                  <a:cubicBezTo>
                    <a:pt x="50" y="42"/>
                    <a:pt x="39" y="35"/>
                    <a:pt x="37" y="36"/>
                  </a:cubicBezTo>
                  <a:cubicBezTo>
                    <a:pt x="38" y="36"/>
                    <a:pt x="39" y="37"/>
                    <a:pt x="40" y="37"/>
                  </a:cubicBezTo>
                  <a:cubicBezTo>
                    <a:pt x="42" y="39"/>
                    <a:pt x="37" y="38"/>
                    <a:pt x="37" y="38"/>
                  </a:cubicBezTo>
                  <a:cubicBezTo>
                    <a:pt x="34" y="36"/>
                    <a:pt x="30" y="38"/>
                    <a:pt x="27" y="37"/>
                  </a:cubicBezTo>
                  <a:cubicBezTo>
                    <a:pt x="23" y="36"/>
                    <a:pt x="20" y="37"/>
                    <a:pt x="17" y="34"/>
                  </a:cubicBezTo>
                  <a:cubicBezTo>
                    <a:pt x="14" y="32"/>
                    <a:pt x="12" y="35"/>
                    <a:pt x="9" y="34"/>
                  </a:cubicBezTo>
                  <a:cubicBezTo>
                    <a:pt x="8" y="33"/>
                    <a:pt x="6" y="33"/>
                    <a:pt x="5" y="32"/>
                  </a:cubicBezTo>
                  <a:cubicBezTo>
                    <a:pt x="5" y="31"/>
                    <a:pt x="2" y="28"/>
                    <a:pt x="4" y="28"/>
                  </a:cubicBezTo>
                  <a:cubicBezTo>
                    <a:pt x="7" y="28"/>
                    <a:pt x="11" y="31"/>
                    <a:pt x="14" y="29"/>
                  </a:cubicBezTo>
                  <a:cubicBezTo>
                    <a:pt x="15" y="28"/>
                    <a:pt x="13" y="27"/>
                    <a:pt x="13" y="27"/>
                  </a:cubicBezTo>
                  <a:cubicBezTo>
                    <a:pt x="11" y="26"/>
                    <a:pt x="9" y="26"/>
                    <a:pt x="8" y="26"/>
                  </a:cubicBezTo>
                  <a:cubicBezTo>
                    <a:pt x="5" y="26"/>
                    <a:pt x="0" y="26"/>
                    <a:pt x="0" y="23"/>
                  </a:cubicBezTo>
                  <a:cubicBezTo>
                    <a:pt x="0" y="19"/>
                    <a:pt x="0" y="16"/>
                    <a:pt x="2" y="12"/>
                  </a:cubicBezTo>
                  <a:cubicBezTo>
                    <a:pt x="3" y="9"/>
                    <a:pt x="6" y="7"/>
                    <a:pt x="9" y="5"/>
                  </a:cubicBezTo>
                  <a:cubicBezTo>
                    <a:pt x="11" y="3"/>
                    <a:pt x="13" y="3"/>
                    <a:pt x="16" y="2"/>
                  </a:cubicBezTo>
                  <a:cubicBezTo>
                    <a:pt x="18" y="2"/>
                    <a:pt x="24" y="0"/>
                    <a:pt x="25" y="3"/>
                  </a:cubicBezTo>
                  <a:cubicBezTo>
                    <a:pt x="25" y="2"/>
                    <a:pt x="20" y="7"/>
                    <a:pt x="19" y="7"/>
                  </a:cubicBezTo>
                  <a:cubicBezTo>
                    <a:pt x="17" y="9"/>
                    <a:pt x="15" y="11"/>
                    <a:pt x="17" y="13"/>
                  </a:cubicBezTo>
                  <a:cubicBezTo>
                    <a:pt x="19" y="15"/>
                    <a:pt x="17" y="16"/>
                    <a:pt x="18" y="18"/>
                  </a:cubicBezTo>
                  <a:cubicBezTo>
                    <a:pt x="18" y="20"/>
                    <a:pt x="20" y="21"/>
                    <a:pt x="21" y="22"/>
                  </a:cubicBezTo>
                  <a:cubicBezTo>
                    <a:pt x="22" y="23"/>
                    <a:pt x="24" y="24"/>
                    <a:pt x="25" y="25"/>
                  </a:cubicBezTo>
                  <a:cubicBezTo>
                    <a:pt x="26" y="26"/>
                    <a:pt x="22" y="26"/>
                    <a:pt x="22" y="27"/>
                  </a:cubicBezTo>
                  <a:cubicBezTo>
                    <a:pt x="22" y="26"/>
                    <a:pt x="26" y="29"/>
                    <a:pt x="26" y="29"/>
                  </a:cubicBezTo>
                  <a:cubicBezTo>
                    <a:pt x="27" y="28"/>
                    <a:pt x="26" y="26"/>
                    <a:pt x="26" y="25"/>
                  </a:cubicBezTo>
                  <a:cubicBezTo>
                    <a:pt x="26" y="25"/>
                    <a:pt x="28" y="24"/>
                    <a:pt x="27" y="23"/>
                  </a:cubicBezTo>
                  <a:cubicBezTo>
                    <a:pt x="26" y="22"/>
                    <a:pt x="22" y="21"/>
                    <a:pt x="21" y="20"/>
                  </a:cubicBezTo>
                  <a:cubicBezTo>
                    <a:pt x="20" y="20"/>
                    <a:pt x="19" y="19"/>
                    <a:pt x="20" y="19"/>
                  </a:cubicBezTo>
                  <a:cubicBezTo>
                    <a:pt x="22" y="19"/>
                    <a:pt x="22" y="18"/>
                    <a:pt x="23" y="17"/>
                  </a:cubicBezTo>
                  <a:cubicBezTo>
                    <a:pt x="25" y="16"/>
                    <a:pt x="28" y="18"/>
                    <a:pt x="29" y="19"/>
                  </a:cubicBezTo>
                  <a:cubicBezTo>
                    <a:pt x="28" y="18"/>
                    <a:pt x="27" y="17"/>
                    <a:pt x="27" y="16"/>
                  </a:cubicBezTo>
                  <a:cubicBezTo>
                    <a:pt x="27" y="14"/>
                    <a:pt x="22" y="15"/>
                    <a:pt x="22" y="13"/>
                  </a:cubicBezTo>
                  <a:cubicBezTo>
                    <a:pt x="20" y="7"/>
                    <a:pt x="29" y="12"/>
                    <a:pt x="29" y="12"/>
                  </a:cubicBezTo>
                  <a:cubicBezTo>
                    <a:pt x="29" y="11"/>
                    <a:pt x="23" y="9"/>
                    <a:pt x="23" y="9"/>
                  </a:cubicBezTo>
                  <a:cubicBezTo>
                    <a:pt x="23" y="8"/>
                    <a:pt x="28" y="9"/>
                    <a:pt x="28" y="9"/>
                  </a:cubicBezTo>
                  <a:cubicBezTo>
                    <a:pt x="28" y="8"/>
                    <a:pt x="25" y="7"/>
                    <a:pt x="25" y="7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7" y="7"/>
                    <a:pt x="27" y="6"/>
                    <a:pt x="28" y="6"/>
                  </a:cubicBezTo>
                  <a:cubicBezTo>
                    <a:pt x="30" y="5"/>
                    <a:pt x="30" y="6"/>
                    <a:pt x="32" y="6"/>
                  </a:cubicBezTo>
                  <a:cubicBezTo>
                    <a:pt x="29" y="5"/>
                    <a:pt x="33" y="3"/>
                    <a:pt x="34" y="3"/>
                  </a:cubicBezTo>
                  <a:cubicBezTo>
                    <a:pt x="36" y="2"/>
                    <a:pt x="42" y="2"/>
                    <a:pt x="43" y="4"/>
                  </a:cubicBezTo>
                  <a:cubicBezTo>
                    <a:pt x="44" y="5"/>
                    <a:pt x="44" y="6"/>
                    <a:pt x="44" y="7"/>
                  </a:cubicBezTo>
                  <a:cubicBezTo>
                    <a:pt x="45" y="8"/>
                    <a:pt x="46" y="9"/>
                    <a:pt x="47" y="10"/>
                  </a:cubicBezTo>
                  <a:cubicBezTo>
                    <a:pt x="48" y="12"/>
                    <a:pt x="43" y="16"/>
                    <a:pt x="43" y="16"/>
                  </a:cubicBezTo>
                  <a:cubicBezTo>
                    <a:pt x="44" y="17"/>
                    <a:pt x="46" y="14"/>
                    <a:pt x="47" y="14"/>
                  </a:cubicBezTo>
                  <a:cubicBezTo>
                    <a:pt x="47" y="14"/>
                    <a:pt x="45" y="20"/>
                    <a:pt x="46" y="19"/>
                  </a:cubicBezTo>
                  <a:cubicBezTo>
                    <a:pt x="47" y="19"/>
                    <a:pt x="47" y="17"/>
                    <a:pt x="48" y="17"/>
                  </a:cubicBezTo>
                  <a:cubicBezTo>
                    <a:pt x="50" y="17"/>
                    <a:pt x="50" y="18"/>
                    <a:pt x="52" y="16"/>
                  </a:cubicBezTo>
                  <a:cubicBezTo>
                    <a:pt x="53" y="15"/>
                    <a:pt x="53" y="16"/>
                    <a:pt x="54" y="17"/>
                  </a:cubicBezTo>
                  <a:cubicBezTo>
                    <a:pt x="55" y="18"/>
                    <a:pt x="54" y="18"/>
                    <a:pt x="54" y="19"/>
                  </a:cubicBezTo>
                  <a:cubicBezTo>
                    <a:pt x="54" y="20"/>
                    <a:pt x="59" y="21"/>
                    <a:pt x="60" y="21"/>
                  </a:cubicBezTo>
                  <a:cubicBezTo>
                    <a:pt x="60" y="21"/>
                    <a:pt x="55" y="16"/>
                    <a:pt x="54" y="15"/>
                  </a:cubicBezTo>
                  <a:cubicBezTo>
                    <a:pt x="54" y="15"/>
                    <a:pt x="63" y="18"/>
                    <a:pt x="63" y="17"/>
                  </a:cubicBezTo>
                  <a:cubicBezTo>
                    <a:pt x="63" y="17"/>
                    <a:pt x="57" y="16"/>
                    <a:pt x="57" y="14"/>
                  </a:cubicBezTo>
                  <a:cubicBezTo>
                    <a:pt x="57" y="13"/>
                    <a:pt x="60" y="12"/>
                    <a:pt x="61" y="12"/>
                  </a:cubicBezTo>
                  <a:cubicBezTo>
                    <a:pt x="63" y="11"/>
                    <a:pt x="64" y="12"/>
                    <a:pt x="66" y="13"/>
                  </a:cubicBezTo>
                  <a:cubicBezTo>
                    <a:pt x="69" y="14"/>
                    <a:pt x="73" y="13"/>
                    <a:pt x="74" y="17"/>
                  </a:cubicBezTo>
                  <a:cubicBezTo>
                    <a:pt x="74" y="17"/>
                    <a:pt x="67" y="17"/>
                    <a:pt x="68" y="20"/>
                  </a:cubicBezTo>
                  <a:cubicBezTo>
                    <a:pt x="68" y="19"/>
                    <a:pt x="71" y="18"/>
                    <a:pt x="71" y="18"/>
                  </a:cubicBezTo>
                  <a:cubicBezTo>
                    <a:pt x="73" y="18"/>
                    <a:pt x="70" y="20"/>
                    <a:pt x="70" y="21"/>
                  </a:cubicBezTo>
                  <a:cubicBezTo>
                    <a:pt x="70" y="21"/>
                    <a:pt x="73" y="19"/>
                    <a:pt x="73" y="19"/>
                  </a:cubicBezTo>
                  <a:cubicBezTo>
                    <a:pt x="73" y="18"/>
                    <a:pt x="77" y="18"/>
                    <a:pt x="78" y="19"/>
                  </a:cubicBezTo>
                  <a:cubicBezTo>
                    <a:pt x="82" y="19"/>
                    <a:pt x="73" y="22"/>
                    <a:pt x="74" y="23"/>
                  </a:cubicBezTo>
                  <a:cubicBezTo>
                    <a:pt x="74" y="23"/>
                    <a:pt x="76" y="21"/>
                    <a:pt x="76" y="22"/>
                  </a:cubicBezTo>
                  <a:cubicBezTo>
                    <a:pt x="76" y="23"/>
                    <a:pt x="74" y="25"/>
                    <a:pt x="75" y="26"/>
                  </a:cubicBezTo>
                  <a:cubicBezTo>
                    <a:pt x="74" y="25"/>
                    <a:pt x="78" y="21"/>
                    <a:pt x="79" y="22"/>
                  </a:cubicBezTo>
                  <a:cubicBezTo>
                    <a:pt x="79" y="24"/>
                    <a:pt x="78" y="26"/>
                    <a:pt x="79" y="27"/>
                  </a:cubicBezTo>
                  <a:cubicBezTo>
                    <a:pt x="79" y="27"/>
                    <a:pt x="79" y="23"/>
                    <a:pt x="81" y="23"/>
                  </a:cubicBezTo>
                  <a:cubicBezTo>
                    <a:pt x="83" y="24"/>
                    <a:pt x="80" y="27"/>
                    <a:pt x="81" y="28"/>
                  </a:cubicBezTo>
                  <a:cubicBezTo>
                    <a:pt x="81" y="28"/>
                    <a:pt x="82" y="25"/>
                    <a:pt x="83" y="25"/>
                  </a:cubicBezTo>
                  <a:cubicBezTo>
                    <a:pt x="83" y="25"/>
                    <a:pt x="82" y="28"/>
                    <a:pt x="83" y="28"/>
                  </a:cubicBezTo>
                  <a:cubicBezTo>
                    <a:pt x="82" y="28"/>
                    <a:pt x="85" y="24"/>
                    <a:pt x="86" y="23"/>
                  </a:cubicBezTo>
                  <a:cubicBezTo>
                    <a:pt x="87" y="22"/>
                    <a:pt x="90" y="23"/>
                    <a:pt x="91" y="24"/>
                  </a:cubicBezTo>
                  <a:cubicBezTo>
                    <a:pt x="93" y="25"/>
                    <a:pt x="94" y="27"/>
                    <a:pt x="91" y="27"/>
                  </a:cubicBezTo>
                  <a:cubicBezTo>
                    <a:pt x="90" y="27"/>
                    <a:pt x="86" y="27"/>
                    <a:pt x="86" y="30"/>
                  </a:cubicBezTo>
                  <a:cubicBezTo>
                    <a:pt x="86" y="29"/>
                    <a:pt x="92" y="27"/>
                    <a:pt x="92" y="28"/>
                  </a:cubicBezTo>
                  <a:cubicBezTo>
                    <a:pt x="92" y="28"/>
                    <a:pt x="88" y="30"/>
                    <a:pt x="88" y="31"/>
                  </a:cubicBezTo>
                  <a:cubicBezTo>
                    <a:pt x="88" y="30"/>
                    <a:pt x="92" y="30"/>
                    <a:pt x="92" y="30"/>
                  </a:cubicBezTo>
                  <a:cubicBezTo>
                    <a:pt x="93" y="29"/>
                    <a:pt x="95" y="26"/>
                    <a:pt x="96" y="27"/>
                  </a:cubicBezTo>
                  <a:cubicBezTo>
                    <a:pt x="97" y="29"/>
                    <a:pt x="96" y="31"/>
                    <a:pt x="94" y="31"/>
                  </a:cubicBezTo>
                  <a:cubicBezTo>
                    <a:pt x="93" y="32"/>
                    <a:pt x="92" y="33"/>
                    <a:pt x="91" y="34"/>
                  </a:cubicBezTo>
                  <a:cubicBezTo>
                    <a:pt x="91" y="34"/>
                    <a:pt x="93" y="32"/>
                    <a:pt x="94" y="32"/>
                  </a:cubicBezTo>
                  <a:cubicBezTo>
                    <a:pt x="94" y="32"/>
                    <a:pt x="93" y="36"/>
                    <a:pt x="93" y="36"/>
                  </a:cubicBezTo>
                  <a:cubicBezTo>
                    <a:pt x="92" y="34"/>
                    <a:pt x="99" y="27"/>
                    <a:pt x="100" y="29"/>
                  </a:cubicBezTo>
                  <a:cubicBezTo>
                    <a:pt x="101" y="30"/>
                    <a:pt x="99" y="31"/>
                    <a:pt x="98" y="31"/>
                  </a:cubicBezTo>
                  <a:cubicBezTo>
                    <a:pt x="99" y="31"/>
                    <a:pt x="102" y="31"/>
                    <a:pt x="103" y="31"/>
                  </a:cubicBezTo>
                  <a:cubicBezTo>
                    <a:pt x="104" y="31"/>
                    <a:pt x="106" y="31"/>
                    <a:pt x="107" y="32"/>
                  </a:cubicBezTo>
                  <a:cubicBezTo>
                    <a:pt x="108" y="35"/>
                    <a:pt x="98" y="35"/>
                    <a:pt x="99" y="38"/>
                  </a:cubicBezTo>
                  <a:cubicBezTo>
                    <a:pt x="99" y="38"/>
                    <a:pt x="102" y="35"/>
                    <a:pt x="103" y="35"/>
                  </a:cubicBezTo>
                  <a:cubicBezTo>
                    <a:pt x="104" y="35"/>
                    <a:pt x="106" y="35"/>
                    <a:pt x="106" y="36"/>
                  </a:cubicBezTo>
                  <a:cubicBezTo>
                    <a:pt x="107" y="37"/>
                    <a:pt x="101" y="39"/>
                    <a:pt x="101" y="39"/>
                  </a:cubicBezTo>
                  <a:cubicBezTo>
                    <a:pt x="101" y="39"/>
                    <a:pt x="104" y="38"/>
                    <a:pt x="104" y="38"/>
                  </a:cubicBezTo>
                  <a:cubicBezTo>
                    <a:pt x="105" y="38"/>
                    <a:pt x="107" y="37"/>
                    <a:pt x="108" y="36"/>
                  </a:cubicBezTo>
                  <a:cubicBezTo>
                    <a:pt x="109" y="36"/>
                    <a:pt x="108" y="35"/>
                    <a:pt x="109" y="34"/>
                  </a:cubicBezTo>
                  <a:cubicBezTo>
                    <a:pt x="110" y="34"/>
                    <a:pt x="112" y="36"/>
                    <a:pt x="112" y="37"/>
                  </a:cubicBezTo>
                  <a:cubicBezTo>
                    <a:pt x="116" y="40"/>
                    <a:pt x="112" y="39"/>
                    <a:pt x="109" y="40"/>
                  </a:cubicBezTo>
                  <a:cubicBezTo>
                    <a:pt x="109" y="40"/>
                    <a:pt x="102" y="42"/>
                    <a:pt x="102" y="41"/>
                  </a:cubicBezTo>
                  <a:cubicBezTo>
                    <a:pt x="102" y="42"/>
                    <a:pt x="118" y="42"/>
                    <a:pt x="117" y="44"/>
                  </a:cubicBezTo>
                  <a:cubicBezTo>
                    <a:pt x="116" y="45"/>
                    <a:pt x="111" y="45"/>
                    <a:pt x="110" y="44"/>
                  </a:cubicBezTo>
                  <a:cubicBezTo>
                    <a:pt x="110" y="44"/>
                    <a:pt x="106" y="45"/>
                    <a:pt x="106" y="45"/>
                  </a:cubicBezTo>
                  <a:cubicBezTo>
                    <a:pt x="107" y="46"/>
                    <a:pt x="110" y="45"/>
                    <a:pt x="110" y="46"/>
                  </a:cubicBezTo>
                  <a:cubicBezTo>
                    <a:pt x="111" y="46"/>
                    <a:pt x="107" y="47"/>
                    <a:pt x="107" y="48"/>
                  </a:cubicBezTo>
                  <a:cubicBezTo>
                    <a:pt x="107" y="50"/>
                    <a:pt x="111" y="51"/>
                    <a:pt x="112" y="51"/>
                  </a:cubicBezTo>
                  <a:cubicBezTo>
                    <a:pt x="114" y="52"/>
                    <a:pt x="117" y="52"/>
                    <a:pt x="118" y="54"/>
                  </a:cubicBezTo>
                  <a:cubicBezTo>
                    <a:pt x="119" y="55"/>
                    <a:pt x="119" y="56"/>
                    <a:pt x="120" y="56"/>
                  </a:cubicBezTo>
                  <a:cubicBezTo>
                    <a:pt x="120" y="56"/>
                    <a:pt x="122" y="55"/>
                    <a:pt x="122" y="55"/>
                  </a:cubicBezTo>
                  <a:cubicBezTo>
                    <a:pt x="122" y="55"/>
                    <a:pt x="122" y="57"/>
                    <a:pt x="123" y="57"/>
                  </a:cubicBezTo>
                  <a:cubicBezTo>
                    <a:pt x="123" y="57"/>
                    <a:pt x="123" y="55"/>
                    <a:pt x="124" y="55"/>
                  </a:cubicBezTo>
                  <a:cubicBezTo>
                    <a:pt x="124" y="55"/>
                    <a:pt x="124" y="57"/>
                    <a:pt x="124" y="57"/>
                  </a:cubicBezTo>
                  <a:cubicBezTo>
                    <a:pt x="124" y="58"/>
                    <a:pt x="126" y="57"/>
                    <a:pt x="127" y="57"/>
                  </a:cubicBezTo>
                  <a:cubicBezTo>
                    <a:pt x="127" y="57"/>
                    <a:pt x="129" y="58"/>
                    <a:pt x="129" y="59"/>
                  </a:cubicBezTo>
                  <a:cubicBezTo>
                    <a:pt x="129" y="60"/>
                    <a:pt x="128" y="59"/>
                    <a:pt x="128" y="60"/>
                  </a:cubicBezTo>
                  <a:cubicBezTo>
                    <a:pt x="129" y="59"/>
                    <a:pt x="138" y="62"/>
                    <a:pt x="138" y="62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4"/>
                    <a:pt x="139" y="63"/>
                    <a:pt x="139" y="63"/>
                  </a:cubicBezTo>
                  <a:cubicBezTo>
                    <a:pt x="140" y="62"/>
                    <a:pt x="140" y="63"/>
                    <a:pt x="141" y="64"/>
                  </a:cubicBezTo>
                  <a:cubicBezTo>
                    <a:pt x="142" y="64"/>
                    <a:pt x="144" y="66"/>
                    <a:pt x="143" y="67"/>
                  </a:cubicBezTo>
                  <a:cubicBezTo>
                    <a:pt x="143" y="67"/>
                    <a:pt x="141" y="67"/>
                    <a:pt x="141" y="67"/>
                  </a:cubicBezTo>
                  <a:cubicBezTo>
                    <a:pt x="141" y="68"/>
                    <a:pt x="143" y="68"/>
                    <a:pt x="142" y="69"/>
                  </a:cubicBezTo>
                  <a:cubicBezTo>
                    <a:pt x="142" y="69"/>
                    <a:pt x="139" y="69"/>
                    <a:pt x="139" y="69"/>
                  </a:cubicBezTo>
                  <a:cubicBezTo>
                    <a:pt x="137" y="70"/>
                    <a:pt x="139" y="70"/>
                    <a:pt x="139" y="71"/>
                  </a:cubicBezTo>
                  <a:cubicBezTo>
                    <a:pt x="140" y="73"/>
                    <a:pt x="136" y="71"/>
                    <a:pt x="135" y="71"/>
                  </a:cubicBezTo>
                  <a:cubicBezTo>
                    <a:pt x="136" y="72"/>
                    <a:pt x="138" y="73"/>
                    <a:pt x="137" y="74"/>
                  </a:cubicBezTo>
                  <a:cubicBezTo>
                    <a:pt x="136" y="74"/>
                    <a:pt x="132" y="74"/>
                    <a:pt x="133" y="73"/>
                  </a:cubicBezTo>
                  <a:cubicBezTo>
                    <a:pt x="132" y="74"/>
                    <a:pt x="135" y="76"/>
                    <a:pt x="134" y="77"/>
                  </a:cubicBezTo>
                  <a:cubicBezTo>
                    <a:pt x="133" y="77"/>
                    <a:pt x="133" y="75"/>
                    <a:pt x="132" y="76"/>
                  </a:cubicBezTo>
                  <a:cubicBezTo>
                    <a:pt x="131" y="77"/>
                    <a:pt x="135" y="82"/>
                    <a:pt x="131" y="79"/>
                  </a:cubicBezTo>
                  <a:cubicBezTo>
                    <a:pt x="131" y="79"/>
                    <a:pt x="128" y="77"/>
                    <a:pt x="128" y="77"/>
                  </a:cubicBezTo>
                  <a:cubicBezTo>
                    <a:pt x="127" y="78"/>
                    <a:pt x="127" y="79"/>
                    <a:pt x="126" y="79"/>
                  </a:cubicBezTo>
                  <a:cubicBezTo>
                    <a:pt x="126" y="78"/>
                    <a:pt x="127" y="77"/>
                    <a:pt x="127" y="76"/>
                  </a:cubicBezTo>
                  <a:cubicBezTo>
                    <a:pt x="127" y="77"/>
                    <a:pt x="125" y="77"/>
                    <a:pt x="125" y="77"/>
                  </a:cubicBezTo>
                  <a:cubicBezTo>
                    <a:pt x="124" y="76"/>
                    <a:pt x="126" y="75"/>
                    <a:pt x="125" y="74"/>
                  </a:cubicBezTo>
                  <a:cubicBezTo>
                    <a:pt x="125" y="74"/>
                    <a:pt x="123" y="75"/>
                    <a:pt x="123" y="75"/>
                  </a:cubicBezTo>
                  <a:cubicBezTo>
                    <a:pt x="122" y="74"/>
                    <a:pt x="123" y="72"/>
                    <a:pt x="123" y="72"/>
                  </a:cubicBezTo>
                  <a:cubicBezTo>
                    <a:pt x="124" y="72"/>
                    <a:pt x="128" y="70"/>
                    <a:pt x="127" y="70"/>
                  </a:cubicBezTo>
                  <a:cubicBezTo>
                    <a:pt x="126" y="69"/>
                    <a:pt x="122" y="73"/>
                    <a:pt x="120" y="72"/>
                  </a:cubicBezTo>
                  <a:cubicBezTo>
                    <a:pt x="120" y="72"/>
                    <a:pt x="123" y="69"/>
                    <a:pt x="122" y="69"/>
                  </a:cubicBezTo>
                  <a:cubicBezTo>
                    <a:pt x="121" y="69"/>
                    <a:pt x="120" y="71"/>
                    <a:pt x="119" y="70"/>
                  </a:cubicBezTo>
                  <a:cubicBezTo>
                    <a:pt x="118" y="69"/>
                    <a:pt x="117" y="69"/>
                    <a:pt x="116" y="68"/>
                  </a:cubicBezTo>
                  <a:cubicBezTo>
                    <a:pt x="115" y="67"/>
                    <a:pt x="114" y="66"/>
                    <a:pt x="113" y="67"/>
                  </a:cubicBezTo>
                  <a:cubicBezTo>
                    <a:pt x="113" y="68"/>
                    <a:pt x="113" y="68"/>
                    <a:pt x="113" y="69"/>
                  </a:cubicBezTo>
                  <a:cubicBezTo>
                    <a:pt x="113" y="69"/>
                    <a:pt x="112" y="69"/>
                    <a:pt x="112" y="69"/>
                  </a:cubicBezTo>
                  <a:cubicBezTo>
                    <a:pt x="112" y="70"/>
                    <a:pt x="116" y="72"/>
                    <a:pt x="112" y="72"/>
                  </a:cubicBezTo>
                  <a:cubicBezTo>
                    <a:pt x="111" y="72"/>
                    <a:pt x="107" y="71"/>
                    <a:pt x="108" y="70"/>
                  </a:cubicBezTo>
                  <a:cubicBezTo>
                    <a:pt x="107" y="72"/>
                    <a:pt x="111" y="74"/>
                    <a:pt x="112" y="75"/>
                  </a:cubicBezTo>
                  <a:cubicBezTo>
                    <a:pt x="114" y="75"/>
                    <a:pt x="114" y="78"/>
                    <a:pt x="115" y="79"/>
                  </a:cubicBezTo>
                  <a:cubicBezTo>
                    <a:pt x="116" y="80"/>
                    <a:pt x="116" y="81"/>
                    <a:pt x="117" y="81"/>
                  </a:cubicBezTo>
                  <a:cubicBezTo>
                    <a:pt x="118" y="81"/>
                    <a:pt x="117" y="80"/>
                    <a:pt x="118" y="80"/>
                  </a:cubicBezTo>
                  <a:cubicBezTo>
                    <a:pt x="118" y="80"/>
                    <a:pt x="119" y="81"/>
                    <a:pt x="119" y="82"/>
                  </a:cubicBezTo>
                  <a:cubicBezTo>
                    <a:pt x="120" y="83"/>
                    <a:pt x="120" y="82"/>
                    <a:pt x="121" y="81"/>
                  </a:cubicBezTo>
                  <a:cubicBezTo>
                    <a:pt x="122" y="81"/>
                    <a:pt x="121" y="85"/>
                    <a:pt x="122" y="84"/>
                  </a:cubicBezTo>
                  <a:cubicBezTo>
                    <a:pt x="123" y="84"/>
                    <a:pt x="122" y="83"/>
                    <a:pt x="123" y="82"/>
                  </a:cubicBezTo>
                  <a:cubicBezTo>
                    <a:pt x="123" y="82"/>
                    <a:pt x="123" y="84"/>
                    <a:pt x="123" y="85"/>
                  </a:cubicBezTo>
                  <a:cubicBezTo>
                    <a:pt x="123" y="86"/>
                    <a:pt x="123" y="86"/>
                    <a:pt x="124" y="87"/>
                  </a:cubicBezTo>
                  <a:cubicBezTo>
                    <a:pt x="125" y="87"/>
                    <a:pt x="126" y="88"/>
                    <a:pt x="126" y="89"/>
                  </a:cubicBezTo>
                  <a:cubicBezTo>
                    <a:pt x="127" y="89"/>
                    <a:pt x="128" y="93"/>
                    <a:pt x="128" y="93"/>
                  </a:cubicBezTo>
                  <a:cubicBezTo>
                    <a:pt x="127" y="92"/>
                    <a:pt x="127" y="91"/>
                    <a:pt x="127" y="91"/>
                  </a:cubicBezTo>
                  <a:cubicBezTo>
                    <a:pt x="126" y="91"/>
                    <a:pt x="127" y="95"/>
                    <a:pt x="127" y="95"/>
                  </a:cubicBezTo>
                  <a:cubicBezTo>
                    <a:pt x="127" y="95"/>
                    <a:pt x="125" y="91"/>
                    <a:pt x="124" y="90"/>
                  </a:cubicBezTo>
                  <a:cubicBezTo>
                    <a:pt x="124" y="90"/>
                    <a:pt x="125" y="94"/>
                    <a:pt x="126" y="95"/>
                  </a:cubicBezTo>
                  <a:cubicBezTo>
                    <a:pt x="126" y="98"/>
                    <a:pt x="124" y="95"/>
                    <a:pt x="124" y="96"/>
                  </a:cubicBezTo>
                  <a:cubicBezTo>
                    <a:pt x="123" y="97"/>
                    <a:pt x="128" y="99"/>
                    <a:pt x="128" y="100"/>
                  </a:cubicBezTo>
                  <a:cubicBezTo>
                    <a:pt x="128" y="101"/>
                    <a:pt x="119" y="95"/>
                    <a:pt x="118" y="95"/>
                  </a:cubicBezTo>
                  <a:cubicBezTo>
                    <a:pt x="118" y="95"/>
                    <a:pt x="118" y="96"/>
                    <a:pt x="118" y="96"/>
                  </a:cubicBezTo>
                  <a:cubicBezTo>
                    <a:pt x="118" y="97"/>
                    <a:pt x="116" y="93"/>
                    <a:pt x="115" y="93"/>
                  </a:cubicBezTo>
                  <a:cubicBezTo>
                    <a:pt x="115" y="93"/>
                    <a:pt x="116" y="95"/>
                    <a:pt x="116" y="95"/>
                  </a:cubicBezTo>
                  <a:cubicBezTo>
                    <a:pt x="115" y="96"/>
                    <a:pt x="113" y="92"/>
                    <a:pt x="112" y="91"/>
                  </a:cubicBezTo>
                  <a:cubicBezTo>
                    <a:pt x="111" y="90"/>
                    <a:pt x="111" y="92"/>
                    <a:pt x="110" y="93"/>
                  </a:cubicBezTo>
                  <a:cubicBezTo>
                    <a:pt x="110" y="94"/>
                    <a:pt x="108" y="90"/>
                    <a:pt x="108" y="90"/>
                  </a:cubicBezTo>
                  <a:cubicBezTo>
                    <a:pt x="108" y="90"/>
                    <a:pt x="105" y="90"/>
                    <a:pt x="105" y="90"/>
                  </a:cubicBezTo>
                  <a:cubicBezTo>
                    <a:pt x="105" y="91"/>
                    <a:pt x="106" y="92"/>
                    <a:pt x="107" y="92"/>
                  </a:cubicBezTo>
                  <a:cubicBezTo>
                    <a:pt x="108" y="93"/>
                    <a:pt x="108" y="93"/>
                    <a:pt x="109" y="94"/>
                  </a:cubicBezTo>
                  <a:cubicBezTo>
                    <a:pt x="110" y="95"/>
                    <a:pt x="112" y="96"/>
                    <a:pt x="114" y="97"/>
                  </a:cubicBezTo>
                  <a:cubicBezTo>
                    <a:pt x="116" y="99"/>
                    <a:pt x="117" y="100"/>
                    <a:pt x="118" y="102"/>
                  </a:cubicBezTo>
                  <a:cubicBezTo>
                    <a:pt x="120" y="105"/>
                    <a:pt x="120" y="105"/>
                    <a:pt x="117" y="104"/>
                  </a:cubicBezTo>
                  <a:cubicBezTo>
                    <a:pt x="113" y="102"/>
                    <a:pt x="106" y="103"/>
                    <a:pt x="103" y="99"/>
                  </a:cubicBezTo>
                  <a:cubicBezTo>
                    <a:pt x="102" y="97"/>
                    <a:pt x="99" y="99"/>
                    <a:pt x="97" y="97"/>
                  </a:cubicBezTo>
                  <a:cubicBezTo>
                    <a:pt x="96" y="96"/>
                    <a:pt x="90" y="94"/>
                    <a:pt x="90" y="93"/>
                  </a:cubicBezTo>
                  <a:cubicBezTo>
                    <a:pt x="90" y="92"/>
                    <a:pt x="93" y="93"/>
                    <a:pt x="93" y="92"/>
                  </a:cubicBezTo>
                  <a:cubicBezTo>
                    <a:pt x="94" y="91"/>
                    <a:pt x="91" y="90"/>
                    <a:pt x="91" y="90"/>
                  </a:cubicBezTo>
                  <a:cubicBezTo>
                    <a:pt x="88" y="89"/>
                    <a:pt x="86" y="87"/>
                    <a:pt x="84" y="86"/>
                  </a:cubicBezTo>
                  <a:cubicBezTo>
                    <a:pt x="83" y="85"/>
                    <a:pt x="84" y="84"/>
                    <a:pt x="82" y="84"/>
                  </a:cubicBezTo>
                  <a:cubicBezTo>
                    <a:pt x="82" y="83"/>
                    <a:pt x="77" y="83"/>
                    <a:pt x="77" y="83"/>
                  </a:cubicBezTo>
                  <a:cubicBezTo>
                    <a:pt x="77" y="84"/>
                    <a:pt x="78" y="82"/>
                    <a:pt x="77" y="8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8" name="Freeform 549">
              <a:extLst>
                <a:ext uri="{FF2B5EF4-FFF2-40B4-BE49-F238E27FC236}">
                  <a16:creationId xmlns:a16="http://schemas.microsoft.com/office/drawing/2014/main" id="{8F1933FE-E7A2-AB4A-BEA0-61662885D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4707313"/>
              <a:ext cx="49075" cy="17312"/>
            </a:xfrm>
            <a:custGeom>
              <a:avLst/>
              <a:gdLst>
                <a:gd name="T0" fmla="*/ 5 w 6"/>
                <a:gd name="T1" fmla="*/ 1 h 2"/>
                <a:gd name="T2" fmla="*/ 1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5" y="2"/>
                    <a:pt x="0" y="0"/>
                    <a:pt x="1" y="0"/>
                  </a:cubicBezTo>
                  <a:cubicBezTo>
                    <a:pt x="3" y="0"/>
                    <a:pt x="6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9" name="Freeform 550">
              <a:extLst>
                <a:ext uri="{FF2B5EF4-FFF2-40B4-BE49-F238E27FC236}">
                  <a16:creationId xmlns:a16="http://schemas.microsoft.com/office/drawing/2014/main" id="{7F071765-DAE2-134F-94A0-BBEE750DF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4335121"/>
              <a:ext cx="65435" cy="17312"/>
            </a:xfrm>
            <a:custGeom>
              <a:avLst/>
              <a:gdLst>
                <a:gd name="T0" fmla="*/ 7 w 8"/>
                <a:gd name="T1" fmla="*/ 1 h 2"/>
                <a:gd name="T2" fmla="*/ 2 w 8"/>
                <a:gd name="T3" fmla="*/ 2 h 2"/>
                <a:gd name="T4" fmla="*/ 3 w 8"/>
                <a:gd name="T5" fmla="*/ 0 h 2"/>
                <a:gd name="T6" fmla="*/ 7 w 8"/>
                <a:gd name="T7" fmla="*/ 1 h 2"/>
                <a:gd name="T8" fmla="*/ 7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7" y="1"/>
                  </a:moveTo>
                  <a:cubicBezTo>
                    <a:pt x="8" y="2"/>
                    <a:pt x="3" y="2"/>
                    <a:pt x="2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0"/>
                    <a:pt x="7" y="1"/>
                  </a:cubicBezTo>
                  <a:cubicBezTo>
                    <a:pt x="8" y="2"/>
                    <a:pt x="7" y="0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0" name="Freeform 551">
              <a:extLst>
                <a:ext uri="{FF2B5EF4-FFF2-40B4-BE49-F238E27FC236}">
                  <a16:creationId xmlns:a16="http://schemas.microsoft.com/office/drawing/2014/main" id="{21C02535-4B1E-8040-8122-084F153C5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2117" y="4317809"/>
              <a:ext cx="95427" cy="83670"/>
            </a:xfrm>
            <a:custGeom>
              <a:avLst/>
              <a:gdLst>
                <a:gd name="T0" fmla="*/ 10 w 12"/>
                <a:gd name="T1" fmla="*/ 7 h 10"/>
                <a:gd name="T2" fmla="*/ 3 w 12"/>
                <a:gd name="T3" fmla="*/ 9 h 10"/>
                <a:gd name="T4" fmla="*/ 2 w 12"/>
                <a:gd name="T5" fmla="*/ 2 h 10"/>
                <a:gd name="T6" fmla="*/ 9 w 12"/>
                <a:gd name="T7" fmla="*/ 0 h 10"/>
                <a:gd name="T8" fmla="*/ 10 w 12"/>
                <a:gd name="T9" fmla="*/ 7 h 10"/>
                <a:gd name="T10" fmla="*/ 10 w 12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10" y="7"/>
                  </a:moveTo>
                  <a:cubicBezTo>
                    <a:pt x="8" y="8"/>
                    <a:pt x="6" y="10"/>
                    <a:pt x="3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3" y="0"/>
                    <a:pt x="7" y="0"/>
                    <a:pt x="9" y="0"/>
                  </a:cubicBezTo>
                  <a:cubicBezTo>
                    <a:pt x="11" y="0"/>
                    <a:pt x="12" y="5"/>
                    <a:pt x="10" y="7"/>
                  </a:cubicBezTo>
                  <a:cubicBezTo>
                    <a:pt x="9" y="8"/>
                    <a:pt x="12" y="6"/>
                    <a:pt x="10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1" name="Freeform 552">
              <a:extLst>
                <a:ext uri="{FF2B5EF4-FFF2-40B4-BE49-F238E27FC236}">
                  <a16:creationId xmlns:a16="http://schemas.microsoft.com/office/drawing/2014/main" id="{31F88CD0-C473-CF4E-B2D4-800417400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4868" y="4242792"/>
              <a:ext cx="54530" cy="31739"/>
            </a:xfrm>
            <a:custGeom>
              <a:avLst/>
              <a:gdLst>
                <a:gd name="T0" fmla="*/ 1 w 7"/>
                <a:gd name="T1" fmla="*/ 4 h 4"/>
                <a:gd name="T2" fmla="*/ 5 w 7"/>
                <a:gd name="T3" fmla="*/ 0 h 4"/>
                <a:gd name="T4" fmla="*/ 1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0" y="4"/>
                    <a:pt x="4" y="0"/>
                    <a:pt x="5" y="0"/>
                  </a:cubicBezTo>
                  <a:cubicBezTo>
                    <a:pt x="7" y="1"/>
                    <a:pt x="3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2" name="Freeform 553">
              <a:extLst>
                <a:ext uri="{FF2B5EF4-FFF2-40B4-BE49-F238E27FC236}">
                  <a16:creationId xmlns:a16="http://schemas.microsoft.com/office/drawing/2014/main" id="{B793EA19-F79D-8E48-8A1A-8D4B0A993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3939" y="4234135"/>
              <a:ext cx="49075" cy="25966"/>
            </a:xfrm>
            <a:custGeom>
              <a:avLst/>
              <a:gdLst>
                <a:gd name="T0" fmla="*/ 2 w 6"/>
                <a:gd name="T1" fmla="*/ 3 h 3"/>
                <a:gd name="T2" fmla="*/ 2 w 6"/>
                <a:gd name="T3" fmla="*/ 1 h 3"/>
                <a:gd name="T4" fmla="*/ 2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2" y="3"/>
                    <a:pt x="0" y="1"/>
                    <a:pt x="2" y="1"/>
                  </a:cubicBezTo>
                  <a:cubicBezTo>
                    <a:pt x="3" y="0"/>
                    <a:pt x="6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3" name="Freeform 554">
              <a:extLst>
                <a:ext uri="{FF2B5EF4-FFF2-40B4-BE49-F238E27FC236}">
                  <a16:creationId xmlns:a16="http://schemas.microsoft.com/office/drawing/2014/main" id="{674FA47E-6F97-1F4D-8F0E-6997963D5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7587" y="4216826"/>
              <a:ext cx="38171" cy="17312"/>
            </a:xfrm>
            <a:custGeom>
              <a:avLst/>
              <a:gdLst>
                <a:gd name="T0" fmla="*/ 0 w 5"/>
                <a:gd name="T1" fmla="*/ 1 h 2"/>
                <a:gd name="T2" fmla="*/ 4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2"/>
                    <a:pt x="5" y="1"/>
                    <a:pt x="4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4" name="Freeform 555">
              <a:extLst>
                <a:ext uri="{FF2B5EF4-FFF2-40B4-BE49-F238E27FC236}">
                  <a16:creationId xmlns:a16="http://schemas.microsoft.com/office/drawing/2014/main" id="{094D0D37-2A91-2441-8525-77D1B3435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9434" y="3893681"/>
              <a:ext cx="209938" cy="95213"/>
            </a:xfrm>
            <a:custGeom>
              <a:avLst/>
              <a:gdLst>
                <a:gd name="T0" fmla="*/ 25 w 26"/>
                <a:gd name="T1" fmla="*/ 9 h 11"/>
                <a:gd name="T2" fmla="*/ 18 w 26"/>
                <a:gd name="T3" fmla="*/ 8 h 11"/>
                <a:gd name="T4" fmla="*/ 10 w 26"/>
                <a:gd name="T5" fmla="*/ 10 h 11"/>
                <a:gd name="T6" fmla="*/ 3 w 26"/>
                <a:gd name="T7" fmla="*/ 6 h 11"/>
                <a:gd name="T8" fmla="*/ 2 w 26"/>
                <a:gd name="T9" fmla="*/ 1 h 11"/>
                <a:gd name="T10" fmla="*/ 8 w 26"/>
                <a:gd name="T11" fmla="*/ 2 h 11"/>
                <a:gd name="T12" fmla="*/ 17 w 26"/>
                <a:gd name="T13" fmla="*/ 2 h 11"/>
                <a:gd name="T14" fmla="*/ 22 w 26"/>
                <a:gd name="T15" fmla="*/ 5 h 11"/>
                <a:gd name="T16" fmla="*/ 25 w 26"/>
                <a:gd name="T17" fmla="*/ 9 h 11"/>
                <a:gd name="T18" fmla="*/ 25 w 26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1">
                  <a:moveTo>
                    <a:pt x="25" y="9"/>
                  </a:moveTo>
                  <a:cubicBezTo>
                    <a:pt x="22" y="9"/>
                    <a:pt x="20" y="8"/>
                    <a:pt x="18" y="8"/>
                  </a:cubicBezTo>
                  <a:cubicBezTo>
                    <a:pt x="15" y="8"/>
                    <a:pt x="13" y="10"/>
                    <a:pt x="10" y="10"/>
                  </a:cubicBezTo>
                  <a:cubicBezTo>
                    <a:pt x="7" y="11"/>
                    <a:pt x="6" y="7"/>
                    <a:pt x="3" y="6"/>
                  </a:cubicBezTo>
                  <a:cubicBezTo>
                    <a:pt x="2" y="5"/>
                    <a:pt x="0" y="3"/>
                    <a:pt x="2" y="1"/>
                  </a:cubicBezTo>
                  <a:cubicBezTo>
                    <a:pt x="3" y="0"/>
                    <a:pt x="7" y="2"/>
                    <a:pt x="8" y="2"/>
                  </a:cubicBezTo>
                  <a:cubicBezTo>
                    <a:pt x="11" y="3"/>
                    <a:pt x="14" y="1"/>
                    <a:pt x="17" y="2"/>
                  </a:cubicBezTo>
                  <a:cubicBezTo>
                    <a:pt x="19" y="2"/>
                    <a:pt x="20" y="4"/>
                    <a:pt x="22" y="5"/>
                  </a:cubicBezTo>
                  <a:cubicBezTo>
                    <a:pt x="22" y="6"/>
                    <a:pt x="25" y="9"/>
                    <a:pt x="25" y="9"/>
                  </a:cubicBezTo>
                  <a:cubicBezTo>
                    <a:pt x="23" y="9"/>
                    <a:pt x="26" y="9"/>
                    <a:pt x="25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5" name="Freeform 556">
              <a:extLst>
                <a:ext uri="{FF2B5EF4-FFF2-40B4-BE49-F238E27FC236}">
                  <a16:creationId xmlns:a16="http://schemas.microsoft.com/office/drawing/2014/main" id="{70A02765-E770-CD41-A639-A31F41CEC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710" y="5428616"/>
              <a:ext cx="231750" cy="161574"/>
            </a:xfrm>
            <a:custGeom>
              <a:avLst/>
              <a:gdLst>
                <a:gd name="T0" fmla="*/ 27 w 29"/>
                <a:gd name="T1" fmla="*/ 16 h 19"/>
                <a:gd name="T2" fmla="*/ 24 w 29"/>
                <a:gd name="T3" fmla="*/ 12 h 19"/>
                <a:gd name="T4" fmla="*/ 19 w 29"/>
                <a:gd name="T5" fmla="*/ 10 h 19"/>
                <a:gd name="T6" fmla="*/ 14 w 29"/>
                <a:gd name="T7" fmla="*/ 3 h 19"/>
                <a:gd name="T8" fmla="*/ 8 w 29"/>
                <a:gd name="T9" fmla="*/ 2 h 19"/>
                <a:gd name="T10" fmla="*/ 2 w 29"/>
                <a:gd name="T11" fmla="*/ 0 h 19"/>
                <a:gd name="T12" fmla="*/ 3 w 29"/>
                <a:gd name="T13" fmla="*/ 2 h 19"/>
                <a:gd name="T14" fmla="*/ 5 w 29"/>
                <a:gd name="T15" fmla="*/ 3 h 19"/>
                <a:gd name="T16" fmla="*/ 6 w 29"/>
                <a:gd name="T17" fmla="*/ 4 h 19"/>
                <a:gd name="T18" fmla="*/ 4 w 29"/>
                <a:gd name="T19" fmla="*/ 2 h 19"/>
                <a:gd name="T20" fmla="*/ 4 w 29"/>
                <a:gd name="T21" fmla="*/ 4 h 19"/>
                <a:gd name="T22" fmla="*/ 7 w 29"/>
                <a:gd name="T23" fmla="*/ 6 h 19"/>
                <a:gd name="T24" fmla="*/ 12 w 29"/>
                <a:gd name="T25" fmla="*/ 9 h 19"/>
                <a:gd name="T26" fmla="*/ 10 w 29"/>
                <a:gd name="T27" fmla="*/ 10 h 19"/>
                <a:gd name="T28" fmla="*/ 14 w 29"/>
                <a:gd name="T29" fmla="*/ 10 h 19"/>
                <a:gd name="T30" fmla="*/ 14 w 29"/>
                <a:gd name="T31" fmla="*/ 12 h 19"/>
                <a:gd name="T32" fmla="*/ 19 w 29"/>
                <a:gd name="T33" fmla="*/ 12 h 19"/>
                <a:gd name="T34" fmla="*/ 27 w 29"/>
                <a:gd name="T35" fmla="*/ 16 h 19"/>
                <a:gd name="T36" fmla="*/ 27 w 29"/>
                <a:gd name="T3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9">
                  <a:moveTo>
                    <a:pt x="27" y="16"/>
                  </a:moveTo>
                  <a:cubicBezTo>
                    <a:pt x="26" y="15"/>
                    <a:pt x="25" y="13"/>
                    <a:pt x="24" y="12"/>
                  </a:cubicBezTo>
                  <a:cubicBezTo>
                    <a:pt x="23" y="10"/>
                    <a:pt x="21" y="10"/>
                    <a:pt x="19" y="10"/>
                  </a:cubicBezTo>
                  <a:cubicBezTo>
                    <a:pt x="17" y="8"/>
                    <a:pt x="17" y="4"/>
                    <a:pt x="14" y="3"/>
                  </a:cubicBezTo>
                  <a:cubicBezTo>
                    <a:pt x="13" y="3"/>
                    <a:pt x="10" y="3"/>
                    <a:pt x="8" y="2"/>
                  </a:cubicBezTo>
                  <a:cubicBezTo>
                    <a:pt x="7" y="1"/>
                    <a:pt x="5" y="0"/>
                    <a:pt x="2" y="0"/>
                  </a:cubicBezTo>
                  <a:cubicBezTo>
                    <a:pt x="0" y="0"/>
                    <a:pt x="1" y="2"/>
                    <a:pt x="3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2"/>
                    <a:pt x="4" y="4"/>
                    <a:pt x="4" y="4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12" y="9"/>
                    <a:pt x="12" y="9"/>
                  </a:cubicBezTo>
                  <a:cubicBezTo>
                    <a:pt x="12" y="9"/>
                    <a:pt x="11" y="9"/>
                    <a:pt x="10" y="10"/>
                  </a:cubicBezTo>
                  <a:cubicBezTo>
                    <a:pt x="10" y="10"/>
                    <a:pt x="14" y="10"/>
                    <a:pt x="14" y="10"/>
                  </a:cubicBezTo>
                  <a:cubicBezTo>
                    <a:pt x="16" y="11"/>
                    <a:pt x="14" y="12"/>
                    <a:pt x="14" y="12"/>
                  </a:cubicBezTo>
                  <a:cubicBezTo>
                    <a:pt x="15" y="13"/>
                    <a:pt x="18" y="12"/>
                    <a:pt x="19" y="12"/>
                  </a:cubicBezTo>
                  <a:cubicBezTo>
                    <a:pt x="14" y="13"/>
                    <a:pt x="29" y="19"/>
                    <a:pt x="27" y="16"/>
                  </a:cubicBezTo>
                  <a:cubicBezTo>
                    <a:pt x="26" y="15"/>
                    <a:pt x="28" y="18"/>
                    <a:pt x="27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6" name="Freeform 557">
              <a:extLst>
                <a:ext uri="{FF2B5EF4-FFF2-40B4-BE49-F238E27FC236}">
                  <a16:creationId xmlns:a16="http://schemas.microsoft.com/office/drawing/2014/main" id="{BE1AD280-0F27-F04F-B089-3E2A86A83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037" y="5241076"/>
              <a:ext cx="103605" cy="118294"/>
            </a:xfrm>
            <a:custGeom>
              <a:avLst/>
              <a:gdLst>
                <a:gd name="T0" fmla="*/ 11 w 13"/>
                <a:gd name="T1" fmla="*/ 14 h 14"/>
                <a:gd name="T2" fmla="*/ 11 w 13"/>
                <a:gd name="T3" fmla="*/ 14 h 14"/>
                <a:gd name="T4" fmla="*/ 8 w 13"/>
                <a:gd name="T5" fmla="*/ 11 h 14"/>
                <a:gd name="T6" fmla="*/ 7 w 13"/>
                <a:gd name="T7" fmla="*/ 7 h 14"/>
                <a:gd name="T8" fmla="*/ 6 w 13"/>
                <a:gd name="T9" fmla="*/ 5 h 14"/>
                <a:gd name="T10" fmla="*/ 7 w 13"/>
                <a:gd name="T11" fmla="*/ 2 h 14"/>
                <a:gd name="T12" fmla="*/ 4 w 13"/>
                <a:gd name="T13" fmla="*/ 4 h 14"/>
                <a:gd name="T14" fmla="*/ 6 w 13"/>
                <a:gd name="T15" fmla="*/ 1 h 14"/>
                <a:gd name="T16" fmla="*/ 1 w 13"/>
                <a:gd name="T17" fmla="*/ 0 h 14"/>
                <a:gd name="T18" fmla="*/ 3 w 13"/>
                <a:gd name="T19" fmla="*/ 6 h 14"/>
                <a:gd name="T20" fmla="*/ 11 w 13"/>
                <a:gd name="T21" fmla="*/ 14 h 14"/>
                <a:gd name="T22" fmla="*/ 11 w 13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4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9" y="11"/>
                    <a:pt x="8" y="11"/>
                  </a:cubicBezTo>
                  <a:cubicBezTo>
                    <a:pt x="7" y="9"/>
                    <a:pt x="8" y="8"/>
                    <a:pt x="7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3"/>
                    <a:pt x="6" y="3"/>
                    <a:pt x="7" y="2"/>
                  </a:cubicBezTo>
                  <a:cubicBezTo>
                    <a:pt x="9" y="0"/>
                    <a:pt x="3" y="3"/>
                    <a:pt x="4" y="4"/>
                  </a:cubicBezTo>
                  <a:cubicBezTo>
                    <a:pt x="3" y="3"/>
                    <a:pt x="6" y="1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0" y="1"/>
                    <a:pt x="2" y="5"/>
                    <a:pt x="3" y="6"/>
                  </a:cubicBezTo>
                  <a:cubicBezTo>
                    <a:pt x="5" y="8"/>
                    <a:pt x="8" y="13"/>
                    <a:pt x="11" y="14"/>
                  </a:cubicBezTo>
                  <a:cubicBezTo>
                    <a:pt x="13" y="14"/>
                    <a:pt x="8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7" name="Freeform 558">
              <a:extLst>
                <a:ext uri="{FF2B5EF4-FFF2-40B4-BE49-F238E27FC236}">
                  <a16:creationId xmlns:a16="http://schemas.microsoft.com/office/drawing/2014/main" id="{F145E1E2-6E01-F546-AC83-9F8D1B0EE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218" y="51054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2 w 4"/>
                <a:gd name="T3" fmla="*/ 1 h 4"/>
                <a:gd name="T4" fmla="*/ 3 w 4"/>
                <a:gd name="T5" fmla="*/ 3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2"/>
                    <a:pt x="0" y="2"/>
                    <a:pt x="2" y="1"/>
                  </a:cubicBezTo>
                  <a:cubicBezTo>
                    <a:pt x="3" y="0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4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8" name="Freeform 559">
              <a:extLst>
                <a:ext uri="{FF2B5EF4-FFF2-40B4-BE49-F238E27FC236}">
                  <a16:creationId xmlns:a16="http://schemas.microsoft.com/office/drawing/2014/main" id="{9E100261-C95A-7543-821B-9A1243022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319" y="5065080"/>
              <a:ext cx="49075" cy="49048"/>
            </a:xfrm>
            <a:custGeom>
              <a:avLst/>
              <a:gdLst>
                <a:gd name="T0" fmla="*/ 5 w 6"/>
                <a:gd name="T1" fmla="*/ 2 h 6"/>
                <a:gd name="T2" fmla="*/ 0 w 6"/>
                <a:gd name="T3" fmla="*/ 1 h 6"/>
                <a:gd name="T4" fmla="*/ 1 w 6"/>
                <a:gd name="T5" fmla="*/ 3 h 6"/>
                <a:gd name="T6" fmla="*/ 1 w 6"/>
                <a:gd name="T7" fmla="*/ 6 h 6"/>
                <a:gd name="T8" fmla="*/ 5 w 6"/>
                <a:gd name="T9" fmla="*/ 5 h 6"/>
                <a:gd name="T10" fmla="*/ 3 w 6"/>
                <a:gd name="T11" fmla="*/ 3 h 6"/>
                <a:gd name="T12" fmla="*/ 5 w 6"/>
                <a:gd name="T13" fmla="*/ 2 h 6"/>
                <a:gd name="T14" fmla="*/ 5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4" y="2"/>
                    <a:pt x="1" y="0"/>
                    <a:pt x="0" y="1"/>
                  </a:cubicBezTo>
                  <a:cubicBezTo>
                    <a:pt x="1" y="0"/>
                    <a:pt x="2" y="4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5"/>
                    <a:pt x="5" y="4"/>
                    <a:pt x="5" y="5"/>
                  </a:cubicBezTo>
                  <a:cubicBezTo>
                    <a:pt x="5" y="4"/>
                    <a:pt x="4" y="4"/>
                    <a:pt x="3" y="3"/>
                  </a:cubicBezTo>
                  <a:cubicBezTo>
                    <a:pt x="4" y="4"/>
                    <a:pt x="6" y="2"/>
                    <a:pt x="5" y="2"/>
                  </a:cubicBezTo>
                  <a:cubicBezTo>
                    <a:pt x="4" y="2"/>
                    <a:pt x="6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9" name="Freeform 560">
              <a:extLst>
                <a:ext uri="{FF2B5EF4-FFF2-40B4-BE49-F238E27FC236}">
                  <a16:creationId xmlns:a16="http://schemas.microsoft.com/office/drawing/2014/main" id="{A6229D05-7AA8-8F40-AC10-944712A08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507" y="5079504"/>
              <a:ext cx="29993" cy="51932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2 h 6"/>
                <a:gd name="T4" fmla="*/ 2 w 4"/>
                <a:gd name="T5" fmla="*/ 5 h 6"/>
                <a:gd name="T6" fmla="*/ 3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0" y="0"/>
                    <a:pt x="2" y="1"/>
                    <a:pt x="2" y="2"/>
                  </a:cubicBezTo>
                  <a:cubicBezTo>
                    <a:pt x="2" y="3"/>
                    <a:pt x="1" y="5"/>
                    <a:pt x="2" y="5"/>
                  </a:cubicBezTo>
                  <a:cubicBezTo>
                    <a:pt x="3" y="6"/>
                    <a:pt x="3" y="3"/>
                    <a:pt x="3" y="3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0" name="Freeform 561">
              <a:extLst>
                <a:ext uri="{FF2B5EF4-FFF2-40B4-BE49-F238E27FC236}">
                  <a16:creationId xmlns:a16="http://schemas.microsoft.com/office/drawing/2014/main" id="{00EDE477-0A94-B94A-A14B-9C1BF3E1D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6430" y="5030454"/>
              <a:ext cx="40896" cy="92325"/>
            </a:xfrm>
            <a:custGeom>
              <a:avLst/>
              <a:gdLst>
                <a:gd name="T0" fmla="*/ 4 w 5"/>
                <a:gd name="T1" fmla="*/ 10 h 11"/>
                <a:gd name="T2" fmla="*/ 2 w 5"/>
                <a:gd name="T3" fmla="*/ 6 h 11"/>
                <a:gd name="T4" fmla="*/ 1 w 5"/>
                <a:gd name="T5" fmla="*/ 3 h 11"/>
                <a:gd name="T6" fmla="*/ 5 w 5"/>
                <a:gd name="T7" fmla="*/ 5 h 11"/>
                <a:gd name="T8" fmla="*/ 4 w 5"/>
                <a:gd name="T9" fmla="*/ 10 h 11"/>
                <a:gd name="T10" fmla="*/ 4 w 5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4" y="10"/>
                  </a:moveTo>
                  <a:cubicBezTo>
                    <a:pt x="4" y="9"/>
                    <a:pt x="2" y="6"/>
                    <a:pt x="2" y="6"/>
                  </a:cubicBezTo>
                  <a:cubicBezTo>
                    <a:pt x="4" y="4"/>
                    <a:pt x="0" y="4"/>
                    <a:pt x="1" y="3"/>
                  </a:cubicBezTo>
                  <a:cubicBezTo>
                    <a:pt x="2" y="0"/>
                    <a:pt x="5" y="5"/>
                    <a:pt x="5" y="5"/>
                  </a:cubicBezTo>
                  <a:cubicBezTo>
                    <a:pt x="5" y="6"/>
                    <a:pt x="5" y="11"/>
                    <a:pt x="4" y="10"/>
                  </a:cubicBezTo>
                  <a:cubicBezTo>
                    <a:pt x="4" y="9"/>
                    <a:pt x="5" y="11"/>
                    <a:pt x="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1" name="Freeform 562">
              <a:extLst>
                <a:ext uri="{FF2B5EF4-FFF2-40B4-BE49-F238E27FC236}">
                  <a16:creationId xmlns:a16="http://schemas.microsoft.com/office/drawing/2014/main" id="{CB21B74D-168A-8C41-8DB0-98870ECAB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712" y="4995831"/>
              <a:ext cx="57256" cy="60589"/>
            </a:xfrm>
            <a:custGeom>
              <a:avLst/>
              <a:gdLst>
                <a:gd name="T0" fmla="*/ 4 w 7"/>
                <a:gd name="T1" fmla="*/ 6 h 7"/>
                <a:gd name="T2" fmla="*/ 2 w 7"/>
                <a:gd name="T3" fmla="*/ 3 h 7"/>
                <a:gd name="T4" fmla="*/ 0 w 7"/>
                <a:gd name="T5" fmla="*/ 2 h 7"/>
                <a:gd name="T6" fmla="*/ 5 w 7"/>
                <a:gd name="T7" fmla="*/ 1 h 7"/>
                <a:gd name="T8" fmla="*/ 4 w 7"/>
                <a:gd name="T9" fmla="*/ 3 h 7"/>
                <a:gd name="T10" fmla="*/ 7 w 7"/>
                <a:gd name="T11" fmla="*/ 4 h 7"/>
                <a:gd name="T12" fmla="*/ 5 w 7"/>
                <a:gd name="T13" fmla="*/ 5 h 7"/>
                <a:gd name="T14" fmla="*/ 4 w 7"/>
                <a:gd name="T15" fmla="*/ 6 h 7"/>
                <a:gd name="T16" fmla="*/ 4 w 7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cubicBezTo>
                    <a:pt x="2" y="4"/>
                    <a:pt x="1" y="4"/>
                    <a:pt x="2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1"/>
                    <a:pt x="4" y="0"/>
                    <a:pt x="5" y="1"/>
                  </a:cubicBezTo>
                  <a:cubicBezTo>
                    <a:pt x="5" y="1"/>
                    <a:pt x="3" y="2"/>
                    <a:pt x="4" y="3"/>
                  </a:cubicBezTo>
                  <a:cubicBezTo>
                    <a:pt x="5" y="3"/>
                    <a:pt x="7" y="4"/>
                    <a:pt x="7" y="4"/>
                  </a:cubicBezTo>
                  <a:cubicBezTo>
                    <a:pt x="7" y="5"/>
                    <a:pt x="5" y="5"/>
                    <a:pt x="5" y="5"/>
                  </a:cubicBezTo>
                  <a:cubicBezTo>
                    <a:pt x="4" y="5"/>
                    <a:pt x="5" y="7"/>
                    <a:pt x="4" y="6"/>
                  </a:cubicBezTo>
                  <a:cubicBezTo>
                    <a:pt x="2" y="5"/>
                    <a:pt x="4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2" name="Freeform 563">
              <a:extLst>
                <a:ext uri="{FF2B5EF4-FFF2-40B4-BE49-F238E27FC236}">
                  <a16:creationId xmlns:a16="http://schemas.microsoft.com/office/drawing/2014/main" id="{6B1A3B47-C29B-A746-B30B-5D3FFD6A8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0968" y="4995831"/>
              <a:ext cx="54530" cy="77901"/>
            </a:xfrm>
            <a:custGeom>
              <a:avLst/>
              <a:gdLst>
                <a:gd name="T0" fmla="*/ 3 w 7"/>
                <a:gd name="T1" fmla="*/ 8 h 9"/>
                <a:gd name="T2" fmla="*/ 4 w 7"/>
                <a:gd name="T3" fmla="*/ 6 h 9"/>
                <a:gd name="T4" fmla="*/ 2 w 7"/>
                <a:gd name="T5" fmla="*/ 4 h 9"/>
                <a:gd name="T6" fmla="*/ 3 w 7"/>
                <a:gd name="T7" fmla="*/ 1 h 9"/>
                <a:gd name="T8" fmla="*/ 6 w 7"/>
                <a:gd name="T9" fmla="*/ 5 h 9"/>
                <a:gd name="T10" fmla="*/ 3 w 7"/>
                <a:gd name="T11" fmla="*/ 8 h 9"/>
                <a:gd name="T12" fmla="*/ 3 w 7"/>
                <a:gd name="T13" fmla="*/ 8 h 9"/>
                <a:gd name="T14" fmla="*/ 3 w 7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cubicBezTo>
                    <a:pt x="4" y="7"/>
                    <a:pt x="5" y="7"/>
                    <a:pt x="4" y="6"/>
                  </a:cubicBezTo>
                  <a:cubicBezTo>
                    <a:pt x="4" y="5"/>
                    <a:pt x="2" y="5"/>
                    <a:pt x="2" y="4"/>
                  </a:cubicBezTo>
                  <a:cubicBezTo>
                    <a:pt x="3" y="3"/>
                    <a:pt x="0" y="0"/>
                    <a:pt x="3" y="1"/>
                  </a:cubicBezTo>
                  <a:cubicBezTo>
                    <a:pt x="6" y="2"/>
                    <a:pt x="6" y="3"/>
                    <a:pt x="6" y="5"/>
                  </a:cubicBezTo>
                  <a:cubicBezTo>
                    <a:pt x="7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2" y="9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3" name="Freeform 564">
              <a:extLst>
                <a:ext uri="{FF2B5EF4-FFF2-40B4-BE49-F238E27FC236}">
                  <a16:creationId xmlns:a16="http://schemas.microsoft.com/office/drawing/2014/main" id="{ACFBB3A8-ED65-8147-82BF-6A38A4EA8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608" y="5013143"/>
              <a:ext cx="24538" cy="8655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0 h 1"/>
                <a:gd name="T4" fmla="*/ 3 w 3"/>
                <a:gd name="T5" fmla="*/ 0 h 1"/>
                <a:gd name="T6" fmla="*/ 2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4" name="Freeform 565">
              <a:extLst>
                <a:ext uri="{FF2B5EF4-FFF2-40B4-BE49-F238E27FC236}">
                  <a16:creationId xmlns:a16="http://schemas.microsoft.com/office/drawing/2014/main" id="{5569B077-7681-C74B-9EAD-D160B5EEB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743" y="5021800"/>
              <a:ext cx="106331" cy="57704"/>
            </a:xfrm>
            <a:custGeom>
              <a:avLst/>
              <a:gdLst>
                <a:gd name="T0" fmla="*/ 10 w 13"/>
                <a:gd name="T1" fmla="*/ 1 h 7"/>
                <a:gd name="T2" fmla="*/ 7 w 13"/>
                <a:gd name="T3" fmla="*/ 1 h 7"/>
                <a:gd name="T4" fmla="*/ 5 w 13"/>
                <a:gd name="T5" fmla="*/ 1 h 7"/>
                <a:gd name="T6" fmla="*/ 5 w 13"/>
                <a:gd name="T7" fmla="*/ 4 h 7"/>
                <a:gd name="T8" fmla="*/ 1 w 13"/>
                <a:gd name="T9" fmla="*/ 3 h 7"/>
                <a:gd name="T10" fmla="*/ 1 w 13"/>
                <a:gd name="T11" fmla="*/ 6 h 7"/>
                <a:gd name="T12" fmla="*/ 11 w 13"/>
                <a:gd name="T13" fmla="*/ 4 h 7"/>
                <a:gd name="T14" fmla="*/ 9 w 13"/>
                <a:gd name="T15" fmla="*/ 3 h 7"/>
                <a:gd name="T16" fmla="*/ 12 w 13"/>
                <a:gd name="T17" fmla="*/ 3 h 7"/>
                <a:gd name="T18" fmla="*/ 10 w 13"/>
                <a:gd name="T19" fmla="*/ 1 h 7"/>
                <a:gd name="T20" fmla="*/ 10 w 13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10" y="1"/>
                  </a:move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3" y="2"/>
                    <a:pt x="4" y="4"/>
                    <a:pt x="5" y="4"/>
                  </a:cubicBezTo>
                  <a:cubicBezTo>
                    <a:pt x="4" y="4"/>
                    <a:pt x="2" y="1"/>
                    <a:pt x="1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7"/>
                    <a:pt x="10" y="5"/>
                    <a:pt x="11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10" y="3"/>
                    <a:pt x="12" y="3"/>
                    <a:pt x="12" y="3"/>
                  </a:cubicBezTo>
                  <a:cubicBezTo>
                    <a:pt x="13" y="2"/>
                    <a:pt x="11" y="0"/>
                    <a:pt x="10" y="1"/>
                  </a:cubicBezTo>
                  <a:cubicBezTo>
                    <a:pt x="9" y="1"/>
                    <a:pt x="11" y="0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5" name="Freeform 566">
              <a:extLst>
                <a:ext uri="{FF2B5EF4-FFF2-40B4-BE49-F238E27FC236}">
                  <a16:creationId xmlns:a16="http://schemas.microsoft.com/office/drawing/2014/main" id="{15CBF75B-2981-4045-920C-32498881E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640" y="4969865"/>
              <a:ext cx="65435" cy="60589"/>
            </a:xfrm>
            <a:custGeom>
              <a:avLst/>
              <a:gdLst>
                <a:gd name="T0" fmla="*/ 2 w 8"/>
                <a:gd name="T1" fmla="*/ 6 h 7"/>
                <a:gd name="T2" fmla="*/ 5 w 8"/>
                <a:gd name="T3" fmla="*/ 4 h 7"/>
                <a:gd name="T4" fmla="*/ 8 w 8"/>
                <a:gd name="T5" fmla="*/ 4 h 7"/>
                <a:gd name="T6" fmla="*/ 5 w 8"/>
                <a:gd name="T7" fmla="*/ 2 h 7"/>
                <a:gd name="T8" fmla="*/ 2 w 8"/>
                <a:gd name="T9" fmla="*/ 6 h 7"/>
                <a:gd name="T10" fmla="*/ 2 w 8"/>
                <a:gd name="T11" fmla="*/ 6 h 7"/>
                <a:gd name="T12" fmla="*/ 2 w 8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2" y="6"/>
                  </a:moveTo>
                  <a:cubicBezTo>
                    <a:pt x="3" y="5"/>
                    <a:pt x="4" y="5"/>
                    <a:pt x="5" y="4"/>
                  </a:cubicBezTo>
                  <a:cubicBezTo>
                    <a:pt x="6" y="4"/>
                    <a:pt x="8" y="4"/>
                    <a:pt x="8" y="4"/>
                  </a:cubicBezTo>
                  <a:cubicBezTo>
                    <a:pt x="8" y="4"/>
                    <a:pt x="7" y="0"/>
                    <a:pt x="5" y="2"/>
                  </a:cubicBezTo>
                  <a:cubicBezTo>
                    <a:pt x="5" y="2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0" y="7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6" name="Freeform 567">
              <a:extLst>
                <a:ext uri="{FF2B5EF4-FFF2-40B4-BE49-F238E27FC236}">
                  <a16:creationId xmlns:a16="http://schemas.microsoft.com/office/drawing/2014/main" id="{9779D629-A0B5-634E-ABC7-BC8FC75A5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317" y="5200681"/>
              <a:ext cx="79067" cy="31739"/>
            </a:xfrm>
            <a:custGeom>
              <a:avLst/>
              <a:gdLst>
                <a:gd name="T0" fmla="*/ 9 w 10"/>
                <a:gd name="T1" fmla="*/ 2 h 4"/>
                <a:gd name="T2" fmla="*/ 9 w 10"/>
                <a:gd name="T3" fmla="*/ 1 h 4"/>
                <a:gd name="T4" fmla="*/ 6 w 10"/>
                <a:gd name="T5" fmla="*/ 0 h 4"/>
                <a:gd name="T6" fmla="*/ 2 w 10"/>
                <a:gd name="T7" fmla="*/ 2 h 4"/>
                <a:gd name="T8" fmla="*/ 3 w 10"/>
                <a:gd name="T9" fmla="*/ 4 h 4"/>
                <a:gd name="T10" fmla="*/ 9 w 10"/>
                <a:gd name="T11" fmla="*/ 2 h 4"/>
                <a:gd name="T12" fmla="*/ 9 w 10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10" y="2"/>
                    <a:pt x="8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0" y="3"/>
                    <a:pt x="2" y="4"/>
                    <a:pt x="3" y="4"/>
                  </a:cubicBezTo>
                  <a:cubicBezTo>
                    <a:pt x="5" y="4"/>
                    <a:pt x="7" y="1"/>
                    <a:pt x="9" y="2"/>
                  </a:cubicBezTo>
                  <a:cubicBezTo>
                    <a:pt x="10" y="2"/>
                    <a:pt x="7" y="1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7" name="Freeform 568">
              <a:extLst>
                <a:ext uri="{FF2B5EF4-FFF2-40B4-BE49-F238E27FC236}">
                  <a16:creationId xmlns:a16="http://schemas.microsoft.com/office/drawing/2014/main" id="{C11DC3C8-116D-D84E-9FB4-83EE01CF6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890" y="5249731"/>
              <a:ext cx="46350" cy="43280"/>
            </a:xfrm>
            <a:custGeom>
              <a:avLst/>
              <a:gdLst>
                <a:gd name="T0" fmla="*/ 6 w 6"/>
                <a:gd name="T1" fmla="*/ 2 h 5"/>
                <a:gd name="T2" fmla="*/ 3 w 6"/>
                <a:gd name="T3" fmla="*/ 2 h 5"/>
                <a:gd name="T4" fmla="*/ 3 w 6"/>
                <a:gd name="T5" fmla="*/ 4 h 5"/>
                <a:gd name="T6" fmla="*/ 0 w 6"/>
                <a:gd name="T7" fmla="*/ 5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0" y="5"/>
                    <a:pt x="0" y="5"/>
                  </a:cubicBezTo>
                  <a:cubicBezTo>
                    <a:pt x="0" y="5"/>
                    <a:pt x="6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8" name="Freeform 569">
              <a:extLst>
                <a:ext uri="{FF2B5EF4-FFF2-40B4-BE49-F238E27FC236}">
                  <a16:creationId xmlns:a16="http://schemas.microsoft.com/office/drawing/2014/main" id="{1E0CF328-40C2-1145-A521-471F760FE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4190" y="4199513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18 w 21"/>
                <a:gd name="T3" fmla="*/ 7 h 13"/>
                <a:gd name="T4" fmla="*/ 14 w 21"/>
                <a:gd name="T5" fmla="*/ 4 h 13"/>
                <a:gd name="T6" fmla="*/ 8 w 21"/>
                <a:gd name="T7" fmla="*/ 1 h 13"/>
                <a:gd name="T8" fmla="*/ 5 w 21"/>
                <a:gd name="T9" fmla="*/ 6 h 13"/>
                <a:gd name="T10" fmla="*/ 0 w 21"/>
                <a:gd name="T11" fmla="*/ 8 h 13"/>
                <a:gd name="T12" fmla="*/ 7 w 21"/>
                <a:gd name="T13" fmla="*/ 11 h 13"/>
                <a:gd name="T14" fmla="*/ 15 w 21"/>
                <a:gd name="T15" fmla="*/ 12 h 13"/>
                <a:gd name="T16" fmla="*/ 20 w 21"/>
                <a:gd name="T17" fmla="*/ 9 h 13"/>
                <a:gd name="T18" fmla="*/ 19 w 21"/>
                <a:gd name="T19" fmla="*/ 9 h 13"/>
                <a:gd name="T20" fmla="*/ 19 w 21"/>
                <a:gd name="T2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5" y="10"/>
                    <a:pt x="19" y="8"/>
                    <a:pt x="18" y="7"/>
                  </a:cubicBezTo>
                  <a:cubicBezTo>
                    <a:pt x="17" y="7"/>
                    <a:pt x="15" y="4"/>
                    <a:pt x="14" y="4"/>
                  </a:cubicBezTo>
                  <a:cubicBezTo>
                    <a:pt x="12" y="4"/>
                    <a:pt x="10" y="1"/>
                    <a:pt x="8" y="1"/>
                  </a:cubicBezTo>
                  <a:cubicBezTo>
                    <a:pt x="6" y="0"/>
                    <a:pt x="6" y="5"/>
                    <a:pt x="5" y="6"/>
                  </a:cubicBezTo>
                  <a:cubicBezTo>
                    <a:pt x="4" y="6"/>
                    <a:pt x="0" y="6"/>
                    <a:pt x="0" y="8"/>
                  </a:cubicBezTo>
                  <a:cubicBezTo>
                    <a:pt x="1" y="10"/>
                    <a:pt x="6" y="11"/>
                    <a:pt x="7" y="11"/>
                  </a:cubicBezTo>
                  <a:cubicBezTo>
                    <a:pt x="9" y="12"/>
                    <a:pt x="13" y="13"/>
                    <a:pt x="15" y="12"/>
                  </a:cubicBezTo>
                  <a:cubicBezTo>
                    <a:pt x="15" y="12"/>
                    <a:pt x="20" y="10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8" y="10"/>
                    <a:pt x="21" y="9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9" name="Freeform 570">
              <a:extLst>
                <a:ext uri="{FF2B5EF4-FFF2-40B4-BE49-F238E27FC236}">
                  <a16:creationId xmlns:a16="http://schemas.microsoft.com/office/drawing/2014/main" id="{21B535D1-E3C6-2E4D-8905-104FF61B7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6936" y="4251448"/>
              <a:ext cx="40896" cy="31739"/>
            </a:xfrm>
            <a:custGeom>
              <a:avLst/>
              <a:gdLst>
                <a:gd name="T0" fmla="*/ 2 w 5"/>
                <a:gd name="T1" fmla="*/ 4 h 4"/>
                <a:gd name="T2" fmla="*/ 4 w 5"/>
                <a:gd name="T3" fmla="*/ 1 h 4"/>
                <a:gd name="T4" fmla="*/ 2 w 5"/>
                <a:gd name="T5" fmla="*/ 4 h 4"/>
                <a:gd name="T6" fmla="*/ 2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0" y="4"/>
                    <a:pt x="4" y="0"/>
                    <a:pt x="4" y="1"/>
                  </a:cubicBezTo>
                  <a:cubicBezTo>
                    <a:pt x="5" y="1"/>
                    <a:pt x="3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0" name="Freeform 571">
              <a:extLst>
                <a:ext uri="{FF2B5EF4-FFF2-40B4-BE49-F238E27FC236}">
                  <a16:creationId xmlns:a16="http://schemas.microsoft.com/office/drawing/2014/main" id="{858727C0-23D9-8641-A81D-AB1E70C38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858" y="4283183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1" name="Freeform 572">
              <a:extLst>
                <a:ext uri="{FF2B5EF4-FFF2-40B4-BE49-F238E27FC236}">
                  <a16:creationId xmlns:a16="http://schemas.microsoft.com/office/drawing/2014/main" id="{07BAC952-9B7E-714C-BC0B-AE386F5B4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928304"/>
              <a:ext cx="736150" cy="380848"/>
            </a:xfrm>
            <a:custGeom>
              <a:avLst/>
              <a:gdLst>
                <a:gd name="T0" fmla="*/ 76 w 92"/>
                <a:gd name="T1" fmla="*/ 41 h 45"/>
                <a:gd name="T2" fmla="*/ 71 w 92"/>
                <a:gd name="T3" fmla="*/ 39 h 45"/>
                <a:gd name="T4" fmla="*/ 61 w 92"/>
                <a:gd name="T5" fmla="*/ 38 h 45"/>
                <a:gd name="T6" fmla="*/ 45 w 92"/>
                <a:gd name="T7" fmla="*/ 43 h 45"/>
                <a:gd name="T8" fmla="*/ 29 w 92"/>
                <a:gd name="T9" fmla="*/ 41 h 45"/>
                <a:gd name="T10" fmla="*/ 21 w 92"/>
                <a:gd name="T11" fmla="*/ 38 h 45"/>
                <a:gd name="T12" fmla="*/ 10 w 92"/>
                <a:gd name="T13" fmla="*/ 31 h 45"/>
                <a:gd name="T14" fmla="*/ 40 w 92"/>
                <a:gd name="T15" fmla="*/ 29 h 45"/>
                <a:gd name="T16" fmla="*/ 9 w 92"/>
                <a:gd name="T17" fmla="*/ 26 h 45"/>
                <a:gd name="T18" fmla="*/ 16 w 92"/>
                <a:gd name="T19" fmla="*/ 19 h 45"/>
                <a:gd name="T20" fmla="*/ 14 w 92"/>
                <a:gd name="T21" fmla="*/ 18 h 45"/>
                <a:gd name="T22" fmla="*/ 7 w 92"/>
                <a:gd name="T23" fmla="*/ 17 h 45"/>
                <a:gd name="T24" fmla="*/ 4 w 92"/>
                <a:gd name="T25" fmla="*/ 11 h 45"/>
                <a:gd name="T26" fmla="*/ 8 w 92"/>
                <a:gd name="T27" fmla="*/ 7 h 45"/>
                <a:gd name="T28" fmla="*/ 24 w 92"/>
                <a:gd name="T29" fmla="*/ 1 h 45"/>
                <a:gd name="T30" fmla="*/ 29 w 92"/>
                <a:gd name="T31" fmla="*/ 7 h 45"/>
                <a:gd name="T32" fmla="*/ 39 w 92"/>
                <a:gd name="T33" fmla="*/ 6 h 45"/>
                <a:gd name="T34" fmla="*/ 43 w 92"/>
                <a:gd name="T35" fmla="*/ 8 h 45"/>
                <a:gd name="T36" fmla="*/ 47 w 92"/>
                <a:gd name="T37" fmla="*/ 9 h 45"/>
                <a:gd name="T38" fmla="*/ 43 w 92"/>
                <a:gd name="T39" fmla="*/ 4 h 45"/>
                <a:gd name="T40" fmla="*/ 54 w 92"/>
                <a:gd name="T41" fmla="*/ 10 h 45"/>
                <a:gd name="T42" fmla="*/ 60 w 92"/>
                <a:gd name="T43" fmla="*/ 14 h 45"/>
                <a:gd name="T44" fmla="*/ 59 w 92"/>
                <a:gd name="T45" fmla="*/ 1 h 45"/>
                <a:gd name="T46" fmla="*/ 69 w 92"/>
                <a:gd name="T47" fmla="*/ 6 h 45"/>
                <a:gd name="T48" fmla="*/ 74 w 92"/>
                <a:gd name="T49" fmla="*/ 19 h 45"/>
                <a:gd name="T50" fmla="*/ 82 w 92"/>
                <a:gd name="T51" fmla="*/ 26 h 45"/>
                <a:gd name="T52" fmla="*/ 92 w 92"/>
                <a:gd name="T53" fmla="*/ 33 h 45"/>
                <a:gd name="T54" fmla="*/ 83 w 92"/>
                <a:gd name="T55" fmla="*/ 35 h 45"/>
                <a:gd name="T56" fmla="*/ 81 w 92"/>
                <a:gd name="T57" fmla="*/ 36 h 45"/>
                <a:gd name="T58" fmla="*/ 85 w 92"/>
                <a:gd name="T59" fmla="*/ 36 h 45"/>
                <a:gd name="T60" fmla="*/ 89 w 92"/>
                <a:gd name="T61" fmla="*/ 39 h 45"/>
                <a:gd name="T62" fmla="*/ 83 w 92"/>
                <a:gd name="T63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45">
                  <a:moveTo>
                    <a:pt x="83" y="41"/>
                  </a:moveTo>
                  <a:cubicBezTo>
                    <a:pt x="81" y="41"/>
                    <a:pt x="79" y="41"/>
                    <a:pt x="76" y="41"/>
                  </a:cubicBezTo>
                  <a:cubicBezTo>
                    <a:pt x="75" y="41"/>
                    <a:pt x="74" y="41"/>
                    <a:pt x="73" y="41"/>
                  </a:cubicBezTo>
                  <a:cubicBezTo>
                    <a:pt x="72" y="41"/>
                    <a:pt x="72" y="40"/>
                    <a:pt x="71" y="39"/>
                  </a:cubicBezTo>
                  <a:cubicBezTo>
                    <a:pt x="70" y="39"/>
                    <a:pt x="66" y="40"/>
                    <a:pt x="65" y="38"/>
                  </a:cubicBezTo>
                  <a:cubicBezTo>
                    <a:pt x="65" y="35"/>
                    <a:pt x="63" y="37"/>
                    <a:pt x="61" y="38"/>
                  </a:cubicBezTo>
                  <a:cubicBezTo>
                    <a:pt x="58" y="40"/>
                    <a:pt x="56" y="39"/>
                    <a:pt x="54" y="40"/>
                  </a:cubicBezTo>
                  <a:cubicBezTo>
                    <a:pt x="51" y="41"/>
                    <a:pt x="48" y="42"/>
                    <a:pt x="45" y="43"/>
                  </a:cubicBezTo>
                  <a:cubicBezTo>
                    <a:pt x="41" y="43"/>
                    <a:pt x="35" y="45"/>
                    <a:pt x="31" y="43"/>
                  </a:cubicBezTo>
                  <a:cubicBezTo>
                    <a:pt x="31" y="43"/>
                    <a:pt x="29" y="42"/>
                    <a:pt x="29" y="41"/>
                  </a:cubicBezTo>
                  <a:cubicBezTo>
                    <a:pt x="29" y="40"/>
                    <a:pt x="29" y="38"/>
                    <a:pt x="27" y="38"/>
                  </a:cubicBezTo>
                  <a:cubicBezTo>
                    <a:pt x="25" y="38"/>
                    <a:pt x="23" y="38"/>
                    <a:pt x="21" y="38"/>
                  </a:cubicBezTo>
                  <a:cubicBezTo>
                    <a:pt x="19" y="38"/>
                    <a:pt x="17" y="38"/>
                    <a:pt x="15" y="36"/>
                  </a:cubicBezTo>
                  <a:cubicBezTo>
                    <a:pt x="14" y="36"/>
                    <a:pt x="9" y="32"/>
                    <a:pt x="10" y="31"/>
                  </a:cubicBezTo>
                  <a:cubicBezTo>
                    <a:pt x="16" y="28"/>
                    <a:pt x="23" y="29"/>
                    <a:pt x="28" y="29"/>
                  </a:cubicBezTo>
                  <a:cubicBezTo>
                    <a:pt x="29" y="29"/>
                    <a:pt x="40" y="29"/>
                    <a:pt x="40" y="29"/>
                  </a:cubicBezTo>
                  <a:cubicBezTo>
                    <a:pt x="40" y="27"/>
                    <a:pt x="26" y="25"/>
                    <a:pt x="25" y="25"/>
                  </a:cubicBezTo>
                  <a:cubicBezTo>
                    <a:pt x="20" y="25"/>
                    <a:pt x="14" y="28"/>
                    <a:pt x="9" y="26"/>
                  </a:cubicBezTo>
                  <a:cubicBezTo>
                    <a:pt x="7" y="25"/>
                    <a:pt x="3" y="23"/>
                    <a:pt x="7" y="21"/>
                  </a:cubicBezTo>
                  <a:cubicBezTo>
                    <a:pt x="10" y="20"/>
                    <a:pt x="13" y="19"/>
                    <a:pt x="16" y="19"/>
                  </a:cubicBezTo>
                  <a:cubicBezTo>
                    <a:pt x="18" y="18"/>
                    <a:pt x="20" y="18"/>
                    <a:pt x="21" y="18"/>
                  </a:cubicBezTo>
                  <a:cubicBezTo>
                    <a:pt x="19" y="19"/>
                    <a:pt x="16" y="18"/>
                    <a:pt x="14" y="18"/>
                  </a:cubicBezTo>
                  <a:cubicBezTo>
                    <a:pt x="13" y="18"/>
                    <a:pt x="7" y="19"/>
                    <a:pt x="6" y="18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7" y="16"/>
                    <a:pt x="0" y="17"/>
                    <a:pt x="1" y="15"/>
                  </a:cubicBezTo>
                  <a:cubicBezTo>
                    <a:pt x="2" y="14"/>
                    <a:pt x="3" y="12"/>
                    <a:pt x="4" y="11"/>
                  </a:cubicBezTo>
                  <a:cubicBezTo>
                    <a:pt x="8" y="10"/>
                    <a:pt x="4" y="10"/>
                    <a:pt x="4" y="9"/>
                  </a:cubicBezTo>
                  <a:cubicBezTo>
                    <a:pt x="4" y="9"/>
                    <a:pt x="7" y="7"/>
                    <a:pt x="8" y="7"/>
                  </a:cubicBezTo>
                  <a:cubicBezTo>
                    <a:pt x="10" y="6"/>
                    <a:pt x="11" y="5"/>
                    <a:pt x="13" y="4"/>
                  </a:cubicBezTo>
                  <a:cubicBezTo>
                    <a:pt x="17" y="2"/>
                    <a:pt x="20" y="1"/>
                    <a:pt x="24" y="1"/>
                  </a:cubicBezTo>
                  <a:cubicBezTo>
                    <a:pt x="29" y="1"/>
                    <a:pt x="24" y="7"/>
                    <a:pt x="24" y="7"/>
                  </a:cubicBezTo>
                  <a:cubicBezTo>
                    <a:pt x="26" y="8"/>
                    <a:pt x="28" y="8"/>
                    <a:pt x="29" y="7"/>
                  </a:cubicBezTo>
                  <a:cubicBezTo>
                    <a:pt x="30" y="7"/>
                    <a:pt x="30" y="4"/>
                    <a:pt x="31" y="4"/>
                  </a:cubicBezTo>
                  <a:cubicBezTo>
                    <a:pt x="33" y="4"/>
                    <a:pt x="37" y="4"/>
                    <a:pt x="39" y="6"/>
                  </a:cubicBezTo>
                  <a:cubicBezTo>
                    <a:pt x="42" y="8"/>
                    <a:pt x="35" y="11"/>
                    <a:pt x="40" y="10"/>
                  </a:cubicBezTo>
                  <a:cubicBezTo>
                    <a:pt x="41" y="10"/>
                    <a:pt x="42" y="9"/>
                    <a:pt x="43" y="8"/>
                  </a:cubicBezTo>
                  <a:cubicBezTo>
                    <a:pt x="44" y="8"/>
                    <a:pt x="44" y="8"/>
                    <a:pt x="45" y="8"/>
                  </a:cubicBezTo>
                  <a:cubicBezTo>
                    <a:pt x="46" y="8"/>
                    <a:pt x="46" y="8"/>
                    <a:pt x="47" y="9"/>
                  </a:cubicBezTo>
                  <a:cubicBezTo>
                    <a:pt x="48" y="9"/>
                    <a:pt x="48" y="7"/>
                    <a:pt x="48" y="6"/>
                  </a:cubicBezTo>
                  <a:cubicBezTo>
                    <a:pt x="47" y="6"/>
                    <a:pt x="44" y="4"/>
                    <a:pt x="43" y="4"/>
                  </a:cubicBezTo>
                  <a:cubicBezTo>
                    <a:pt x="45" y="3"/>
                    <a:pt x="49" y="5"/>
                    <a:pt x="50" y="6"/>
                  </a:cubicBezTo>
                  <a:cubicBezTo>
                    <a:pt x="53" y="7"/>
                    <a:pt x="53" y="8"/>
                    <a:pt x="54" y="10"/>
                  </a:cubicBezTo>
                  <a:cubicBezTo>
                    <a:pt x="54" y="11"/>
                    <a:pt x="54" y="16"/>
                    <a:pt x="56" y="16"/>
                  </a:cubicBezTo>
                  <a:cubicBezTo>
                    <a:pt x="57" y="16"/>
                    <a:pt x="61" y="16"/>
                    <a:pt x="60" y="14"/>
                  </a:cubicBezTo>
                  <a:cubicBezTo>
                    <a:pt x="59" y="10"/>
                    <a:pt x="57" y="7"/>
                    <a:pt x="56" y="3"/>
                  </a:cubicBezTo>
                  <a:cubicBezTo>
                    <a:pt x="55" y="0"/>
                    <a:pt x="58" y="1"/>
                    <a:pt x="59" y="1"/>
                  </a:cubicBezTo>
                  <a:cubicBezTo>
                    <a:pt x="62" y="2"/>
                    <a:pt x="62" y="0"/>
                    <a:pt x="64" y="1"/>
                  </a:cubicBezTo>
                  <a:cubicBezTo>
                    <a:pt x="66" y="3"/>
                    <a:pt x="69" y="4"/>
                    <a:pt x="69" y="6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4" y="16"/>
                    <a:pt x="75" y="17"/>
                    <a:pt x="74" y="19"/>
                  </a:cubicBezTo>
                  <a:cubicBezTo>
                    <a:pt x="73" y="22"/>
                    <a:pt x="76" y="25"/>
                    <a:pt x="78" y="26"/>
                  </a:cubicBezTo>
                  <a:cubicBezTo>
                    <a:pt x="79" y="26"/>
                    <a:pt x="81" y="26"/>
                    <a:pt x="82" y="26"/>
                  </a:cubicBezTo>
                  <a:cubicBezTo>
                    <a:pt x="83" y="27"/>
                    <a:pt x="84" y="28"/>
                    <a:pt x="85" y="28"/>
                  </a:cubicBezTo>
                  <a:cubicBezTo>
                    <a:pt x="88" y="29"/>
                    <a:pt x="92" y="29"/>
                    <a:pt x="92" y="33"/>
                  </a:cubicBezTo>
                  <a:cubicBezTo>
                    <a:pt x="92" y="35"/>
                    <a:pt x="83" y="32"/>
                    <a:pt x="83" y="32"/>
                  </a:cubicBezTo>
                  <a:cubicBezTo>
                    <a:pt x="83" y="33"/>
                    <a:pt x="83" y="34"/>
                    <a:pt x="83" y="35"/>
                  </a:cubicBezTo>
                  <a:cubicBezTo>
                    <a:pt x="83" y="35"/>
                    <a:pt x="80" y="35"/>
                    <a:pt x="80" y="35"/>
                  </a:cubicBezTo>
                  <a:cubicBezTo>
                    <a:pt x="81" y="35"/>
                    <a:pt x="81" y="36"/>
                    <a:pt x="81" y="36"/>
                  </a:cubicBezTo>
                  <a:cubicBezTo>
                    <a:pt x="81" y="37"/>
                    <a:pt x="81" y="38"/>
                    <a:pt x="81" y="38"/>
                  </a:cubicBezTo>
                  <a:cubicBezTo>
                    <a:pt x="81" y="38"/>
                    <a:pt x="85" y="36"/>
                    <a:pt x="85" y="36"/>
                  </a:cubicBezTo>
                  <a:cubicBezTo>
                    <a:pt x="87" y="36"/>
                    <a:pt x="86" y="37"/>
                    <a:pt x="86" y="38"/>
                  </a:cubicBezTo>
                  <a:cubicBezTo>
                    <a:pt x="86" y="38"/>
                    <a:pt x="88" y="38"/>
                    <a:pt x="89" y="39"/>
                  </a:cubicBezTo>
                  <a:cubicBezTo>
                    <a:pt x="89" y="39"/>
                    <a:pt x="83" y="41"/>
                    <a:pt x="83" y="41"/>
                  </a:cubicBezTo>
                  <a:cubicBezTo>
                    <a:pt x="81" y="41"/>
                    <a:pt x="86" y="41"/>
                    <a:pt x="83" y="4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2" name="Freeform 573">
              <a:extLst>
                <a:ext uri="{FF2B5EF4-FFF2-40B4-BE49-F238E27FC236}">
                  <a16:creationId xmlns:a16="http://schemas.microsoft.com/office/drawing/2014/main" id="{FABE4476-32D0-4344-8903-584934C4A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826" y="3893681"/>
              <a:ext cx="111786" cy="77901"/>
            </a:xfrm>
            <a:custGeom>
              <a:avLst/>
              <a:gdLst>
                <a:gd name="T0" fmla="*/ 9 w 14"/>
                <a:gd name="T1" fmla="*/ 8 h 9"/>
                <a:gd name="T2" fmla="*/ 5 w 14"/>
                <a:gd name="T3" fmla="*/ 5 h 9"/>
                <a:gd name="T4" fmla="*/ 0 w 14"/>
                <a:gd name="T5" fmla="*/ 3 h 9"/>
                <a:gd name="T6" fmla="*/ 4 w 14"/>
                <a:gd name="T7" fmla="*/ 0 h 9"/>
                <a:gd name="T8" fmla="*/ 10 w 14"/>
                <a:gd name="T9" fmla="*/ 1 h 9"/>
                <a:gd name="T10" fmla="*/ 12 w 14"/>
                <a:gd name="T11" fmla="*/ 4 h 9"/>
                <a:gd name="T12" fmla="*/ 9 w 14"/>
                <a:gd name="T13" fmla="*/ 8 h 9"/>
                <a:gd name="T14" fmla="*/ 9 w 14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9" y="8"/>
                  </a:moveTo>
                  <a:cubicBezTo>
                    <a:pt x="7" y="8"/>
                    <a:pt x="6" y="5"/>
                    <a:pt x="5" y="5"/>
                  </a:cubicBezTo>
                  <a:cubicBezTo>
                    <a:pt x="4" y="4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2" y="2"/>
                    <a:pt x="14" y="2"/>
                    <a:pt x="12" y="4"/>
                  </a:cubicBezTo>
                  <a:cubicBezTo>
                    <a:pt x="11" y="5"/>
                    <a:pt x="10" y="9"/>
                    <a:pt x="9" y="8"/>
                  </a:cubicBezTo>
                  <a:cubicBezTo>
                    <a:pt x="8" y="8"/>
                    <a:pt x="9" y="8"/>
                    <a:pt x="9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3" name="Freeform 574">
              <a:extLst>
                <a:ext uri="{FF2B5EF4-FFF2-40B4-BE49-F238E27FC236}">
                  <a16:creationId xmlns:a16="http://schemas.microsoft.com/office/drawing/2014/main" id="{93660248-AFA2-A84B-AFDB-FB5552C97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859058"/>
              <a:ext cx="253562" cy="248129"/>
            </a:xfrm>
            <a:custGeom>
              <a:avLst/>
              <a:gdLst>
                <a:gd name="T0" fmla="*/ 18 w 32"/>
                <a:gd name="T1" fmla="*/ 27 h 29"/>
                <a:gd name="T2" fmla="*/ 10 w 32"/>
                <a:gd name="T3" fmla="*/ 19 h 29"/>
                <a:gd name="T4" fmla="*/ 1 w 32"/>
                <a:gd name="T5" fmla="*/ 15 h 29"/>
                <a:gd name="T6" fmla="*/ 0 w 32"/>
                <a:gd name="T7" fmla="*/ 13 h 29"/>
                <a:gd name="T8" fmla="*/ 4 w 32"/>
                <a:gd name="T9" fmla="*/ 12 h 29"/>
                <a:gd name="T10" fmla="*/ 11 w 32"/>
                <a:gd name="T11" fmla="*/ 14 h 29"/>
                <a:gd name="T12" fmla="*/ 11 w 32"/>
                <a:gd name="T13" fmla="*/ 12 h 29"/>
                <a:gd name="T14" fmla="*/ 13 w 32"/>
                <a:gd name="T15" fmla="*/ 11 h 29"/>
                <a:gd name="T16" fmla="*/ 7 w 32"/>
                <a:gd name="T17" fmla="*/ 8 h 29"/>
                <a:gd name="T18" fmla="*/ 7 w 32"/>
                <a:gd name="T19" fmla="*/ 6 h 29"/>
                <a:gd name="T20" fmla="*/ 10 w 32"/>
                <a:gd name="T21" fmla="*/ 7 h 29"/>
                <a:gd name="T22" fmla="*/ 11 w 32"/>
                <a:gd name="T23" fmla="*/ 5 h 29"/>
                <a:gd name="T24" fmla="*/ 8 w 32"/>
                <a:gd name="T25" fmla="*/ 4 h 29"/>
                <a:gd name="T26" fmla="*/ 10 w 32"/>
                <a:gd name="T27" fmla="*/ 3 h 29"/>
                <a:gd name="T28" fmla="*/ 14 w 32"/>
                <a:gd name="T29" fmla="*/ 4 h 29"/>
                <a:gd name="T30" fmla="*/ 13 w 32"/>
                <a:gd name="T31" fmla="*/ 3 h 29"/>
                <a:gd name="T32" fmla="*/ 19 w 32"/>
                <a:gd name="T33" fmla="*/ 5 h 29"/>
                <a:gd name="T34" fmla="*/ 18 w 32"/>
                <a:gd name="T35" fmla="*/ 3 h 29"/>
                <a:gd name="T36" fmla="*/ 19 w 32"/>
                <a:gd name="T37" fmla="*/ 3 h 29"/>
                <a:gd name="T38" fmla="*/ 17 w 32"/>
                <a:gd name="T39" fmla="*/ 2 h 29"/>
                <a:gd name="T40" fmla="*/ 25 w 32"/>
                <a:gd name="T41" fmla="*/ 1 h 29"/>
                <a:gd name="T42" fmla="*/ 23 w 32"/>
                <a:gd name="T43" fmla="*/ 3 h 29"/>
                <a:gd name="T44" fmla="*/ 28 w 32"/>
                <a:gd name="T45" fmla="*/ 4 h 29"/>
                <a:gd name="T46" fmla="*/ 27 w 32"/>
                <a:gd name="T47" fmla="*/ 7 h 29"/>
                <a:gd name="T48" fmla="*/ 26 w 32"/>
                <a:gd name="T49" fmla="*/ 8 h 29"/>
                <a:gd name="T50" fmla="*/ 23 w 32"/>
                <a:gd name="T51" fmla="*/ 10 h 29"/>
                <a:gd name="T52" fmla="*/ 21 w 32"/>
                <a:gd name="T53" fmla="*/ 13 h 29"/>
                <a:gd name="T54" fmla="*/ 24 w 32"/>
                <a:gd name="T55" fmla="*/ 11 h 29"/>
                <a:gd name="T56" fmla="*/ 26 w 32"/>
                <a:gd name="T57" fmla="*/ 13 h 29"/>
                <a:gd name="T58" fmla="*/ 29 w 32"/>
                <a:gd name="T59" fmla="*/ 13 h 29"/>
                <a:gd name="T60" fmla="*/ 28 w 32"/>
                <a:gd name="T61" fmla="*/ 10 h 29"/>
                <a:gd name="T62" fmla="*/ 30 w 32"/>
                <a:gd name="T63" fmla="*/ 11 h 29"/>
                <a:gd name="T64" fmla="*/ 30 w 32"/>
                <a:gd name="T65" fmla="*/ 14 h 29"/>
                <a:gd name="T66" fmla="*/ 31 w 32"/>
                <a:gd name="T67" fmla="*/ 17 h 29"/>
                <a:gd name="T68" fmla="*/ 28 w 32"/>
                <a:gd name="T69" fmla="*/ 23 h 29"/>
                <a:gd name="T70" fmla="*/ 22 w 32"/>
                <a:gd name="T71" fmla="*/ 23 h 29"/>
                <a:gd name="T72" fmla="*/ 21 w 32"/>
                <a:gd name="T73" fmla="*/ 23 h 29"/>
                <a:gd name="T74" fmla="*/ 23 w 32"/>
                <a:gd name="T75" fmla="*/ 26 h 29"/>
                <a:gd name="T76" fmla="*/ 18 w 32"/>
                <a:gd name="T77" fmla="*/ 27 h 29"/>
                <a:gd name="T78" fmla="*/ 18 w 32"/>
                <a:gd name="T7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29">
                  <a:moveTo>
                    <a:pt x="18" y="27"/>
                  </a:moveTo>
                  <a:cubicBezTo>
                    <a:pt x="15" y="25"/>
                    <a:pt x="13" y="21"/>
                    <a:pt x="10" y="19"/>
                  </a:cubicBezTo>
                  <a:cubicBezTo>
                    <a:pt x="7" y="18"/>
                    <a:pt x="4" y="16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0"/>
                    <a:pt x="2" y="11"/>
                    <a:pt x="4" y="12"/>
                  </a:cubicBezTo>
                  <a:cubicBezTo>
                    <a:pt x="6" y="13"/>
                    <a:pt x="8" y="15"/>
                    <a:pt x="11" y="14"/>
                  </a:cubicBezTo>
                  <a:cubicBezTo>
                    <a:pt x="12" y="14"/>
                    <a:pt x="11" y="12"/>
                    <a:pt x="11" y="12"/>
                  </a:cubicBezTo>
                  <a:cubicBezTo>
                    <a:pt x="11" y="11"/>
                    <a:pt x="13" y="12"/>
                    <a:pt x="13" y="11"/>
                  </a:cubicBezTo>
                  <a:cubicBezTo>
                    <a:pt x="14" y="10"/>
                    <a:pt x="7" y="8"/>
                    <a:pt x="7" y="8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9" y="5"/>
                    <a:pt x="9" y="6"/>
                    <a:pt x="10" y="7"/>
                  </a:cubicBezTo>
                  <a:cubicBezTo>
                    <a:pt x="10" y="7"/>
                    <a:pt x="11" y="5"/>
                    <a:pt x="11" y="5"/>
                  </a:cubicBezTo>
                  <a:cubicBezTo>
                    <a:pt x="12" y="5"/>
                    <a:pt x="8" y="4"/>
                    <a:pt x="8" y="4"/>
                  </a:cubicBezTo>
                  <a:cubicBezTo>
                    <a:pt x="8" y="4"/>
                    <a:pt x="10" y="3"/>
                    <a:pt x="10" y="3"/>
                  </a:cubicBezTo>
                  <a:cubicBezTo>
                    <a:pt x="11" y="3"/>
                    <a:pt x="13" y="4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4" y="2"/>
                    <a:pt x="18" y="5"/>
                    <a:pt x="19" y="5"/>
                  </a:cubicBezTo>
                  <a:cubicBezTo>
                    <a:pt x="20" y="4"/>
                    <a:pt x="18" y="4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7" y="3"/>
                    <a:pt x="17" y="2"/>
                  </a:cubicBezTo>
                  <a:cubicBezTo>
                    <a:pt x="17" y="2"/>
                    <a:pt x="24" y="0"/>
                    <a:pt x="25" y="1"/>
                  </a:cubicBezTo>
                  <a:cubicBezTo>
                    <a:pt x="26" y="1"/>
                    <a:pt x="23" y="2"/>
                    <a:pt x="23" y="3"/>
                  </a:cubicBezTo>
                  <a:cubicBezTo>
                    <a:pt x="24" y="4"/>
                    <a:pt x="27" y="3"/>
                    <a:pt x="28" y="4"/>
                  </a:cubicBezTo>
                  <a:cubicBezTo>
                    <a:pt x="28" y="5"/>
                    <a:pt x="24" y="7"/>
                    <a:pt x="27" y="7"/>
                  </a:cubicBezTo>
                  <a:cubicBezTo>
                    <a:pt x="28" y="7"/>
                    <a:pt x="27" y="8"/>
                    <a:pt x="26" y="8"/>
                  </a:cubicBezTo>
                  <a:cubicBezTo>
                    <a:pt x="25" y="8"/>
                    <a:pt x="24" y="8"/>
                    <a:pt x="23" y="10"/>
                  </a:cubicBezTo>
                  <a:cubicBezTo>
                    <a:pt x="23" y="10"/>
                    <a:pt x="21" y="13"/>
                    <a:pt x="21" y="13"/>
                  </a:cubicBezTo>
                  <a:cubicBezTo>
                    <a:pt x="22" y="13"/>
                    <a:pt x="23" y="11"/>
                    <a:pt x="24" y="11"/>
                  </a:cubicBezTo>
                  <a:cubicBezTo>
                    <a:pt x="25" y="11"/>
                    <a:pt x="25" y="12"/>
                    <a:pt x="26" y="13"/>
                  </a:cubicBezTo>
                  <a:cubicBezTo>
                    <a:pt x="27" y="13"/>
                    <a:pt x="30" y="17"/>
                    <a:pt x="29" y="13"/>
                  </a:cubicBezTo>
                  <a:cubicBezTo>
                    <a:pt x="29" y="12"/>
                    <a:pt x="27" y="11"/>
                    <a:pt x="28" y="10"/>
                  </a:cubicBezTo>
                  <a:cubicBezTo>
                    <a:pt x="29" y="10"/>
                    <a:pt x="30" y="10"/>
                    <a:pt x="30" y="11"/>
                  </a:cubicBezTo>
                  <a:cubicBezTo>
                    <a:pt x="30" y="12"/>
                    <a:pt x="29" y="13"/>
                    <a:pt x="30" y="14"/>
                  </a:cubicBezTo>
                  <a:cubicBezTo>
                    <a:pt x="31" y="15"/>
                    <a:pt x="32" y="16"/>
                    <a:pt x="31" y="17"/>
                  </a:cubicBezTo>
                  <a:cubicBezTo>
                    <a:pt x="29" y="19"/>
                    <a:pt x="32" y="22"/>
                    <a:pt x="28" y="23"/>
                  </a:cubicBezTo>
                  <a:cubicBezTo>
                    <a:pt x="28" y="23"/>
                    <a:pt x="21" y="25"/>
                    <a:pt x="22" y="23"/>
                  </a:cubicBezTo>
                  <a:cubicBezTo>
                    <a:pt x="22" y="22"/>
                    <a:pt x="21" y="22"/>
                    <a:pt x="21" y="23"/>
                  </a:cubicBezTo>
                  <a:cubicBezTo>
                    <a:pt x="22" y="24"/>
                    <a:pt x="22" y="25"/>
                    <a:pt x="23" y="26"/>
                  </a:cubicBezTo>
                  <a:cubicBezTo>
                    <a:pt x="23" y="28"/>
                    <a:pt x="19" y="27"/>
                    <a:pt x="18" y="27"/>
                  </a:cubicBezTo>
                  <a:cubicBezTo>
                    <a:pt x="17" y="26"/>
                    <a:pt x="22" y="29"/>
                    <a:pt x="18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4" name="Freeform 575">
              <a:extLst>
                <a:ext uri="{FF2B5EF4-FFF2-40B4-BE49-F238E27FC236}">
                  <a16:creationId xmlns:a16="http://schemas.microsoft.com/office/drawing/2014/main" id="{4777A545-DD47-2043-8E16-3C1032322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5967" y="3859058"/>
              <a:ext cx="223570" cy="187539"/>
            </a:xfrm>
            <a:custGeom>
              <a:avLst/>
              <a:gdLst>
                <a:gd name="T0" fmla="*/ 7 w 28"/>
                <a:gd name="T1" fmla="*/ 22 h 22"/>
                <a:gd name="T2" fmla="*/ 3 w 28"/>
                <a:gd name="T3" fmla="*/ 19 h 22"/>
                <a:gd name="T4" fmla="*/ 1 w 28"/>
                <a:gd name="T5" fmla="*/ 11 h 22"/>
                <a:gd name="T6" fmla="*/ 1 w 28"/>
                <a:gd name="T7" fmla="*/ 4 h 22"/>
                <a:gd name="T8" fmla="*/ 6 w 28"/>
                <a:gd name="T9" fmla="*/ 4 h 22"/>
                <a:gd name="T10" fmla="*/ 5 w 28"/>
                <a:gd name="T11" fmla="*/ 1 h 22"/>
                <a:gd name="T12" fmla="*/ 16 w 28"/>
                <a:gd name="T13" fmla="*/ 2 h 22"/>
                <a:gd name="T14" fmla="*/ 25 w 28"/>
                <a:gd name="T15" fmla="*/ 3 h 22"/>
                <a:gd name="T16" fmla="*/ 23 w 28"/>
                <a:gd name="T17" fmla="*/ 8 h 22"/>
                <a:gd name="T18" fmla="*/ 19 w 28"/>
                <a:gd name="T19" fmla="*/ 13 h 22"/>
                <a:gd name="T20" fmla="*/ 12 w 28"/>
                <a:gd name="T21" fmla="*/ 13 h 22"/>
                <a:gd name="T22" fmla="*/ 10 w 28"/>
                <a:gd name="T23" fmla="*/ 14 h 22"/>
                <a:gd name="T24" fmla="*/ 11 w 28"/>
                <a:gd name="T25" fmla="*/ 17 h 22"/>
                <a:gd name="T26" fmla="*/ 7 w 28"/>
                <a:gd name="T27" fmla="*/ 22 h 22"/>
                <a:gd name="T28" fmla="*/ 7 w 28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22">
                  <a:moveTo>
                    <a:pt x="7" y="22"/>
                  </a:moveTo>
                  <a:cubicBezTo>
                    <a:pt x="5" y="21"/>
                    <a:pt x="3" y="21"/>
                    <a:pt x="3" y="19"/>
                  </a:cubicBezTo>
                  <a:cubicBezTo>
                    <a:pt x="3" y="16"/>
                    <a:pt x="0" y="14"/>
                    <a:pt x="1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4"/>
                    <a:pt x="6" y="5"/>
                    <a:pt x="6" y="4"/>
                  </a:cubicBezTo>
                  <a:cubicBezTo>
                    <a:pt x="6" y="3"/>
                    <a:pt x="0" y="3"/>
                    <a:pt x="5" y="1"/>
                  </a:cubicBezTo>
                  <a:cubicBezTo>
                    <a:pt x="9" y="0"/>
                    <a:pt x="12" y="1"/>
                    <a:pt x="16" y="2"/>
                  </a:cubicBezTo>
                  <a:cubicBezTo>
                    <a:pt x="19" y="2"/>
                    <a:pt x="22" y="2"/>
                    <a:pt x="25" y="3"/>
                  </a:cubicBezTo>
                  <a:cubicBezTo>
                    <a:pt x="28" y="4"/>
                    <a:pt x="25" y="6"/>
                    <a:pt x="23" y="8"/>
                  </a:cubicBezTo>
                  <a:cubicBezTo>
                    <a:pt x="22" y="10"/>
                    <a:pt x="21" y="12"/>
                    <a:pt x="19" y="13"/>
                  </a:cubicBezTo>
                  <a:cubicBezTo>
                    <a:pt x="18" y="15"/>
                    <a:pt x="14" y="13"/>
                    <a:pt x="12" y="13"/>
                  </a:cubicBezTo>
                  <a:cubicBezTo>
                    <a:pt x="12" y="13"/>
                    <a:pt x="9" y="13"/>
                    <a:pt x="10" y="14"/>
                  </a:cubicBezTo>
                  <a:cubicBezTo>
                    <a:pt x="10" y="15"/>
                    <a:pt x="12" y="15"/>
                    <a:pt x="11" y="17"/>
                  </a:cubicBezTo>
                  <a:cubicBezTo>
                    <a:pt x="10" y="17"/>
                    <a:pt x="8" y="22"/>
                    <a:pt x="7" y="22"/>
                  </a:cubicBezTo>
                  <a:cubicBezTo>
                    <a:pt x="5" y="21"/>
                    <a:pt x="8" y="22"/>
                    <a:pt x="7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5" name="Freeform 576">
              <a:extLst>
                <a:ext uri="{FF2B5EF4-FFF2-40B4-BE49-F238E27FC236}">
                  <a16:creationId xmlns:a16="http://schemas.microsoft.com/office/drawing/2014/main" id="{DB927F86-6680-0746-BC7A-1AF88A219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044" y="3835977"/>
              <a:ext cx="430784" cy="279866"/>
            </a:xfrm>
            <a:custGeom>
              <a:avLst/>
              <a:gdLst>
                <a:gd name="T0" fmla="*/ 52 w 54"/>
                <a:gd name="T1" fmla="*/ 10 h 33"/>
                <a:gd name="T2" fmla="*/ 45 w 54"/>
                <a:gd name="T3" fmla="*/ 4 h 33"/>
                <a:gd name="T4" fmla="*/ 41 w 54"/>
                <a:gd name="T5" fmla="*/ 3 h 33"/>
                <a:gd name="T6" fmla="*/ 35 w 54"/>
                <a:gd name="T7" fmla="*/ 4 h 33"/>
                <a:gd name="T8" fmla="*/ 32 w 54"/>
                <a:gd name="T9" fmla="*/ 3 h 33"/>
                <a:gd name="T10" fmla="*/ 27 w 54"/>
                <a:gd name="T11" fmla="*/ 1 h 33"/>
                <a:gd name="T12" fmla="*/ 20 w 54"/>
                <a:gd name="T13" fmla="*/ 0 h 33"/>
                <a:gd name="T14" fmla="*/ 11 w 54"/>
                <a:gd name="T15" fmla="*/ 1 h 33"/>
                <a:gd name="T16" fmla="*/ 8 w 54"/>
                <a:gd name="T17" fmla="*/ 3 h 33"/>
                <a:gd name="T18" fmla="*/ 7 w 54"/>
                <a:gd name="T19" fmla="*/ 11 h 33"/>
                <a:gd name="T20" fmla="*/ 7 w 54"/>
                <a:gd name="T21" fmla="*/ 15 h 33"/>
                <a:gd name="T22" fmla="*/ 4 w 54"/>
                <a:gd name="T23" fmla="*/ 18 h 33"/>
                <a:gd name="T24" fmla="*/ 0 w 54"/>
                <a:gd name="T25" fmla="*/ 24 h 33"/>
                <a:gd name="T26" fmla="*/ 7 w 54"/>
                <a:gd name="T27" fmla="*/ 26 h 33"/>
                <a:gd name="T28" fmla="*/ 15 w 54"/>
                <a:gd name="T29" fmla="*/ 32 h 33"/>
                <a:gd name="T30" fmla="*/ 19 w 54"/>
                <a:gd name="T31" fmla="*/ 30 h 33"/>
                <a:gd name="T32" fmla="*/ 25 w 54"/>
                <a:gd name="T33" fmla="*/ 29 h 33"/>
                <a:gd name="T34" fmla="*/ 28 w 54"/>
                <a:gd name="T35" fmla="*/ 26 h 33"/>
                <a:gd name="T36" fmla="*/ 31 w 54"/>
                <a:gd name="T37" fmla="*/ 21 h 33"/>
                <a:gd name="T38" fmla="*/ 37 w 54"/>
                <a:gd name="T39" fmla="*/ 17 h 33"/>
                <a:gd name="T40" fmla="*/ 46 w 54"/>
                <a:gd name="T41" fmla="*/ 13 h 33"/>
                <a:gd name="T42" fmla="*/ 52 w 54"/>
                <a:gd name="T43" fmla="*/ 10 h 33"/>
                <a:gd name="T44" fmla="*/ 52 w 54"/>
                <a:gd name="T4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33">
                  <a:moveTo>
                    <a:pt x="52" y="10"/>
                  </a:moveTo>
                  <a:cubicBezTo>
                    <a:pt x="50" y="8"/>
                    <a:pt x="48" y="6"/>
                    <a:pt x="45" y="4"/>
                  </a:cubicBezTo>
                  <a:cubicBezTo>
                    <a:pt x="44" y="4"/>
                    <a:pt x="42" y="3"/>
                    <a:pt x="41" y="3"/>
                  </a:cubicBezTo>
                  <a:cubicBezTo>
                    <a:pt x="38" y="2"/>
                    <a:pt x="37" y="3"/>
                    <a:pt x="35" y="4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31" y="2"/>
                    <a:pt x="29" y="2"/>
                    <a:pt x="27" y="1"/>
                  </a:cubicBezTo>
                  <a:cubicBezTo>
                    <a:pt x="25" y="1"/>
                    <a:pt x="22" y="0"/>
                    <a:pt x="20" y="0"/>
                  </a:cubicBezTo>
                  <a:cubicBezTo>
                    <a:pt x="17" y="0"/>
                    <a:pt x="14" y="1"/>
                    <a:pt x="11" y="1"/>
                  </a:cubicBezTo>
                  <a:cubicBezTo>
                    <a:pt x="9" y="2"/>
                    <a:pt x="6" y="1"/>
                    <a:pt x="8" y="3"/>
                  </a:cubicBezTo>
                  <a:cubicBezTo>
                    <a:pt x="10" y="7"/>
                    <a:pt x="10" y="8"/>
                    <a:pt x="7" y="11"/>
                  </a:cubicBezTo>
                  <a:cubicBezTo>
                    <a:pt x="5" y="13"/>
                    <a:pt x="7" y="14"/>
                    <a:pt x="7" y="15"/>
                  </a:cubicBezTo>
                  <a:cubicBezTo>
                    <a:pt x="6" y="16"/>
                    <a:pt x="4" y="16"/>
                    <a:pt x="4" y="18"/>
                  </a:cubicBezTo>
                  <a:cubicBezTo>
                    <a:pt x="3" y="20"/>
                    <a:pt x="1" y="22"/>
                    <a:pt x="0" y="24"/>
                  </a:cubicBezTo>
                  <a:cubicBezTo>
                    <a:pt x="0" y="25"/>
                    <a:pt x="6" y="26"/>
                    <a:pt x="7" y="26"/>
                  </a:cubicBezTo>
                  <a:cubicBezTo>
                    <a:pt x="10" y="28"/>
                    <a:pt x="12" y="32"/>
                    <a:pt x="15" y="32"/>
                  </a:cubicBezTo>
                  <a:cubicBezTo>
                    <a:pt x="16" y="33"/>
                    <a:pt x="18" y="31"/>
                    <a:pt x="19" y="30"/>
                  </a:cubicBezTo>
                  <a:cubicBezTo>
                    <a:pt x="21" y="29"/>
                    <a:pt x="23" y="30"/>
                    <a:pt x="25" y="29"/>
                  </a:cubicBezTo>
                  <a:cubicBezTo>
                    <a:pt x="27" y="29"/>
                    <a:pt x="27" y="28"/>
                    <a:pt x="28" y="26"/>
                  </a:cubicBezTo>
                  <a:cubicBezTo>
                    <a:pt x="28" y="24"/>
                    <a:pt x="28" y="23"/>
                    <a:pt x="31" y="21"/>
                  </a:cubicBezTo>
                  <a:cubicBezTo>
                    <a:pt x="33" y="20"/>
                    <a:pt x="34" y="18"/>
                    <a:pt x="37" y="17"/>
                  </a:cubicBezTo>
                  <a:cubicBezTo>
                    <a:pt x="40" y="15"/>
                    <a:pt x="43" y="14"/>
                    <a:pt x="46" y="13"/>
                  </a:cubicBezTo>
                  <a:cubicBezTo>
                    <a:pt x="46" y="13"/>
                    <a:pt x="53" y="10"/>
                    <a:pt x="52" y="10"/>
                  </a:cubicBezTo>
                  <a:cubicBezTo>
                    <a:pt x="51" y="9"/>
                    <a:pt x="54" y="11"/>
                    <a:pt x="5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6" name="Freeform 577">
              <a:extLst>
                <a:ext uri="{FF2B5EF4-FFF2-40B4-BE49-F238E27FC236}">
                  <a16:creationId xmlns:a16="http://schemas.microsoft.com/office/drawing/2014/main" id="{B472EFB8-27D4-6E45-BDFC-8A3D334F1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072" y="3758075"/>
              <a:ext cx="57256" cy="34623"/>
            </a:xfrm>
            <a:custGeom>
              <a:avLst/>
              <a:gdLst>
                <a:gd name="T0" fmla="*/ 4 w 7"/>
                <a:gd name="T1" fmla="*/ 4 h 4"/>
                <a:gd name="T2" fmla="*/ 1 w 7"/>
                <a:gd name="T3" fmla="*/ 3 h 4"/>
                <a:gd name="T4" fmla="*/ 3 w 7"/>
                <a:gd name="T5" fmla="*/ 0 h 4"/>
                <a:gd name="T6" fmla="*/ 4 w 7"/>
                <a:gd name="T7" fmla="*/ 4 h 4"/>
                <a:gd name="T8" fmla="*/ 4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4" y="4"/>
                  </a:moveTo>
                  <a:cubicBezTo>
                    <a:pt x="3" y="4"/>
                    <a:pt x="1" y="4"/>
                    <a:pt x="1" y="3"/>
                  </a:cubicBezTo>
                  <a:cubicBezTo>
                    <a:pt x="0" y="2"/>
                    <a:pt x="3" y="0"/>
                    <a:pt x="3" y="0"/>
                  </a:cubicBezTo>
                  <a:cubicBezTo>
                    <a:pt x="6" y="0"/>
                    <a:pt x="7" y="4"/>
                    <a:pt x="4" y="4"/>
                  </a:cubicBezTo>
                  <a:cubicBezTo>
                    <a:pt x="1" y="3"/>
                    <a:pt x="6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7" name="Freeform 578">
              <a:extLst>
                <a:ext uri="{FF2B5EF4-FFF2-40B4-BE49-F238E27FC236}">
                  <a16:creationId xmlns:a16="http://schemas.microsoft.com/office/drawing/2014/main" id="{275D5D11-F892-7E48-993B-425A513EE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579" y="3605161"/>
              <a:ext cx="479859" cy="239472"/>
            </a:xfrm>
            <a:custGeom>
              <a:avLst/>
              <a:gdLst>
                <a:gd name="T0" fmla="*/ 50 w 60"/>
                <a:gd name="T1" fmla="*/ 22 h 28"/>
                <a:gd name="T2" fmla="*/ 48 w 60"/>
                <a:gd name="T3" fmla="*/ 21 h 28"/>
                <a:gd name="T4" fmla="*/ 46 w 60"/>
                <a:gd name="T5" fmla="*/ 23 h 28"/>
                <a:gd name="T6" fmla="*/ 43 w 60"/>
                <a:gd name="T7" fmla="*/ 22 h 28"/>
                <a:gd name="T8" fmla="*/ 40 w 60"/>
                <a:gd name="T9" fmla="*/ 23 h 28"/>
                <a:gd name="T10" fmla="*/ 24 w 60"/>
                <a:gd name="T11" fmla="*/ 27 h 28"/>
                <a:gd name="T12" fmla="*/ 19 w 60"/>
                <a:gd name="T13" fmla="*/ 28 h 28"/>
                <a:gd name="T14" fmla="*/ 17 w 60"/>
                <a:gd name="T15" fmla="*/ 24 h 28"/>
                <a:gd name="T16" fmla="*/ 24 w 60"/>
                <a:gd name="T17" fmla="*/ 22 h 28"/>
                <a:gd name="T18" fmla="*/ 29 w 60"/>
                <a:gd name="T19" fmla="*/ 22 h 28"/>
                <a:gd name="T20" fmla="*/ 31 w 60"/>
                <a:gd name="T21" fmla="*/ 20 h 28"/>
                <a:gd name="T22" fmla="*/ 24 w 60"/>
                <a:gd name="T23" fmla="*/ 20 h 28"/>
                <a:gd name="T24" fmla="*/ 19 w 60"/>
                <a:gd name="T25" fmla="*/ 21 h 28"/>
                <a:gd name="T26" fmla="*/ 19 w 60"/>
                <a:gd name="T27" fmla="*/ 19 h 28"/>
                <a:gd name="T28" fmla="*/ 12 w 60"/>
                <a:gd name="T29" fmla="*/ 21 h 28"/>
                <a:gd name="T30" fmla="*/ 11 w 60"/>
                <a:gd name="T31" fmla="*/ 22 h 28"/>
                <a:gd name="T32" fmla="*/ 9 w 60"/>
                <a:gd name="T33" fmla="*/ 23 h 28"/>
                <a:gd name="T34" fmla="*/ 5 w 60"/>
                <a:gd name="T35" fmla="*/ 21 h 28"/>
                <a:gd name="T36" fmla="*/ 0 w 60"/>
                <a:gd name="T37" fmla="*/ 20 h 28"/>
                <a:gd name="T38" fmla="*/ 4 w 60"/>
                <a:gd name="T39" fmla="*/ 18 h 28"/>
                <a:gd name="T40" fmla="*/ 9 w 60"/>
                <a:gd name="T41" fmla="*/ 17 h 28"/>
                <a:gd name="T42" fmla="*/ 11 w 60"/>
                <a:gd name="T43" fmla="*/ 16 h 28"/>
                <a:gd name="T44" fmla="*/ 5 w 60"/>
                <a:gd name="T45" fmla="*/ 16 h 28"/>
                <a:gd name="T46" fmla="*/ 4 w 60"/>
                <a:gd name="T47" fmla="*/ 14 h 28"/>
                <a:gd name="T48" fmla="*/ 12 w 60"/>
                <a:gd name="T49" fmla="*/ 13 h 28"/>
                <a:gd name="T50" fmla="*/ 4 w 60"/>
                <a:gd name="T51" fmla="*/ 12 h 28"/>
                <a:gd name="T52" fmla="*/ 13 w 60"/>
                <a:gd name="T53" fmla="*/ 10 h 28"/>
                <a:gd name="T54" fmla="*/ 9 w 60"/>
                <a:gd name="T55" fmla="*/ 8 h 28"/>
                <a:gd name="T56" fmla="*/ 14 w 60"/>
                <a:gd name="T57" fmla="*/ 6 h 28"/>
                <a:gd name="T58" fmla="*/ 17 w 60"/>
                <a:gd name="T59" fmla="*/ 10 h 28"/>
                <a:gd name="T60" fmla="*/ 25 w 60"/>
                <a:gd name="T61" fmla="*/ 11 h 28"/>
                <a:gd name="T62" fmla="*/ 29 w 60"/>
                <a:gd name="T63" fmla="*/ 14 h 28"/>
                <a:gd name="T64" fmla="*/ 32 w 60"/>
                <a:gd name="T65" fmla="*/ 17 h 28"/>
                <a:gd name="T66" fmla="*/ 39 w 60"/>
                <a:gd name="T67" fmla="*/ 16 h 28"/>
                <a:gd name="T68" fmla="*/ 37 w 60"/>
                <a:gd name="T69" fmla="*/ 13 h 28"/>
                <a:gd name="T70" fmla="*/ 38 w 60"/>
                <a:gd name="T71" fmla="*/ 9 h 28"/>
                <a:gd name="T72" fmla="*/ 36 w 60"/>
                <a:gd name="T73" fmla="*/ 8 h 28"/>
                <a:gd name="T74" fmla="*/ 38 w 60"/>
                <a:gd name="T75" fmla="*/ 5 h 28"/>
                <a:gd name="T76" fmla="*/ 43 w 60"/>
                <a:gd name="T77" fmla="*/ 3 h 28"/>
                <a:gd name="T78" fmla="*/ 44 w 60"/>
                <a:gd name="T79" fmla="*/ 7 h 28"/>
                <a:gd name="T80" fmla="*/ 45 w 60"/>
                <a:gd name="T81" fmla="*/ 9 h 28"/>
                <a:gd name="T82" fmla="*/ 44 w 60"/>
                <a:gd name="T83" fmla="*/ 10 h 28"/>
                <a:gd name="T84" fmla="*/ 47 w 60"/>
                <a:gd name="T85" fmla="*/ 11 h 28"/>
                <a:gd name="T86" fmla="*/ 51 w 60"/>
                <a:gd name="T87" fmla="*/ 14 h 28"/>
                <a:gd name="T88" fmla="*/ 53 w 60"/>
                <a:gd name="T89" fmla="*/ 13 h 28"/>
                <a:gd name="T90" fmla="*/ 57 w 60"/>
                <a:gd name="T91" fmla="*/ 12 h 28"/>
                <a:gd name="T92" fmla="*/ 59 w 60"/>
                <a:gd name="T93" fmla="*/ 15 h 28"/>
                <a:gd name="T94" fmla="*/ 58 w 60"/>
                <a:gd name="T95" fmla="*/ 20 h 28"/>
                <a:gd name="T96" fmla="*/ 50 w 60"/>
                <a:gd name="T97" fmla="*/ 22 h 28"/>
                <a:gd name="T98" fmla="*/ 50 w 60"/>
                <a:gd name="T99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28">
                  <a:moveTo>
                    <a:pt x="50" y="22"/>
                  </a:moveTo>
                  <a:cubicBezTo>
                    <a:pt x="49" y="22"/>
                    <a:pt x="49" y="21"/>
                    <a:pt x="48" y="21"/>
                  </a:cubicBezTo>
                  <a:cubicBezTo>
                    <a:pt x="48" y="21"/>
                    <a:pt x="46" y="22"/>
                    <a:pt x="46" y="23"/>
                  </a:cubicBezTo>
                  <a:cubicBezTo>
                    <a:pt x="45" y="23"/>
                    <a:pt x="44" y="23"/>
                    <a:pt x="43" y="22"/>
                  </a:cubicBezTo>
                  <a:cubicBezTo>
                    <a:pt x="42" y="22"/>
                    <a:pt x="41" y="22"/>
                    <a:pt x="40" y="23"/>
                  </a:cubicBezTo>
                  <a:cubicBezTo>
                    <a:pt x="35" y="25"/>
                    <a:pt x="30" y="26"/>
                    <a:pt x="24" y="27"/>
                  </a:cubicBezTo>
                  <a:cubicBezTo>
                    <a:pt x="23" y="27"/>
                    <a:pt x="20" y="28"/>
                    <a:pt x="19" y="28"/>
                  </a:cubicBezTo>
                  <a:cubicBezTo>
                    <a:pt x="17" y="27"/>
                    <a:pt x="13" y="26"/>
                    <a:pt x="17" y="24"/>
                  </a:cubicBezTo>
                  <a:cubicBezTo>
                    <a:pt x="19" y="24"/>
                    <a:pt x="22" y="22"/>
                    <a:pt x="24" y="22"/>
                  </a:cubicBezTo>
                  <a:cubicBezTo>
                    <a:pt x="26" y="22"/>
                    <a:pt x="28" y="22"/>
                    <a:pt x="29" y="22"/>
                  </a:cubicBezTo>
                  <a:cubicBezTo>
                    <a:pt x="29" y="22"/>
                    <a:pt x="32" y="20"/>
                    <a:pt x="31" y="20"/>
                  </a:cubicBezTo>
                  <a:cubicBezTo>
                    <a:pt x="30" y="19"/>
                    <a:pt x="25" y="20"/>
                    <a:pt x="24" y="20"/>
                  </a:cubicBezTo>
                  <a:cubicBezTo>
                    <a:pt x="22" y="21"/>
                    <a:pt x="21" y="21"/>
                    <a:pt x="19" y="21"/>
                  </a:cubicBezTo>
                  <a:cubicBezTo>
                    <a:pt x="17" y="21"/>
                    <a:pt x="19" y="20"/>
                    <a:pt x="19" y="19"/>
                  </a:cubicBezTo>
                  <a:cubicBezTo>
                    <a:pt x="19" y="16"/>
                    <a:pt x="13" y="21"/>
                    <a:pt x="12" y="21"/>
                  </a:cubicBezTo>
                  <a:cubicBezTo>
                    <a:pt x="12" y="21"/>
                    <a:pt x="11" y="22"/>
                    <a:pt x="11" y="22"/>
                  </a:cubicBezTo>
                  <a:cubicBezTo>
                    <a:pt x="9" y="20"/>
                    <a:pt x="9" y="22"/>
                    <a:pt x="9" y="23"/>
                  </a:cubicBezTo>
                  <a:cubicBezTo>
                    <a:pt x="9" y="23"/>
                    <a:pt x="6" y="21"/>
                    <a:pt x="5" y="21"/>
                  </a:cubicBezTo>
                  <a:cubicBezTo>
                    <a:pt x="4" y="21"/>
                    <a:pt x="0" y="22"/>
                    <a:pt x="0" y="20"/>
                  </a:cubicBezTo>
                  <a:cubicBezTo>
                    <a:pt x="0" y="18"/>
                    <a:pt x="2" y="19"/>
                    <a:pt x="4" y="18"/>
                  </a:cubicBezTo>
                  <a:cubicBezTo>
                    <a:pt x="6" y="18"/>
                    <a:pt x="8" y="18"/>
                    <a:pt x="9" y="17"/>
                  </a:cubicBezTo>
                  <a:cubicBezTo>
                    <a:pt x="9" y="17"/>
                    <a:pt x="12" y="16"/>
                    <a:pt x="11" y="16"/>
                  </a:cubicBezTo>
                  <a:cubicBezTo>
                    <a:pt x="9" y="15"/>
                    <a:pt x="6" y="16"/>
                    <a:pt x="5" y="16"/>
                  </a:cubicBezTo>
                  <a:cubicBezTo>
                    <a:pt x="2" y="16"/>
                    <a:pt x="0" y="14"/>
                    <a:pt x="4" y="14"/>
                  </a:cubicBezTo>
                  <a:cubicBezTo>
                    <a:pt x="6" y="14"/>
                    <a:pt x="10" y="13"/>
                    <a:pt x="12" y="13"/>
                  </a:cubicBezTo>
                  <a:cubicBezTo>
                    <a:pt x="11" y="13"/>
                    <a:pt x="4" y="14"/>
                    <a:pt x="4" y="12"/>
                  </a:cubicBezTo>
                  <a:cubicBezTo>
                    <a:pt x="3" y="10"/>
                    <a:pt x="12" y="11"/>
                    <a:pt x="13" y="10"/>
                  </a:cubicBezTo>
                  <a:cubicBezTo>
                    <a:pt x="13" y="10"/>
                    <a:pt x="9" y="9"/>
                    <a:pt x="9" y="8"/>
                  </a:cubicBezTo>
                  <a:cubicBezTo>
                    <a:pt x="8" y="7"/>
                    <a:pt x="14" y="6"/>
                    <a:pt x="14" y="6"/>
                  </a:cubicBezTo>
                  <a:cubicBezTo>
                    <a:pt x="17" y="6"/>
                    <a:pt x="15" y="10"/>
                    <a:pt x="17" y="10"/>
                  </a:cubicBezTo>
                  <a:cubicBezTo>
                    <a:pt x="20" y="10"/>
                    <a:pt x="22" y="10"/>
                    <a:pt x="25" y="11"/>
                  </a:cubicBezTo>
                  <a:cubicBezTo>
                    <a:pt x="26" y="12"/>
                    <a:pt x="28" y="13"/>
                    <a:pt x="29" y="14"/>
                  </a:cubicBezTo>
                  <a:cubicBezTo>
                    <a:pt x="31" y="16"/>
                    <a:pt x="30" y="17"/>
                    <a:pt x="32" y="17"/>
                  </a:cubicBezTo>
                  <a:cubicBezTo>
                    <a:pt x="35" y="17"/>
                    <a:pt x="37" y="17"/>
                    <a:pt x="39" y="16"/>
                  </a:cubicBezTo>
                  <a:cubicBezTo>
                    <a:pt x="43" y="15"/>
                    <a:pt x="37" y="14"/>
                    <a:pt x="37" y="13"/>
                  </a:cubicBezTo>
                  <a:cubicBezTo>
                    <a:pt x="37" y="13"/>
                    <a:pt x="45" y="12"/>
                    <a:pt x="38" y="9"/>
                  </a:cubicBezTo>
                  <a:cubicBezTo>
                    <a:pt x="37" y="9"/>
                    <a:pt x="35" y="9"/>
                    <a:pt x="36" y="8"/>
                  </a:cubicBezTo>
                  <a:cubicBezTo>
                    <a:pt x="37" y="7"/>
                    <a:pt x="38" y="6"/>
                    <a:pt x="38" y="5"/>
                  </a:cubicBezTo>
                  <a:cubicBezTo>
                    <a:pt x="39" y="4"/>
                    <a:pt x="43" y="0"/>
                    <a:pt x="43" y="3"/>
                  </a:cubicBezTo>
                  <a:cubicBezTo>
                    <a:pt x="43" y="4"/>
                    <a:pt x="44" y="5"/>
                    <a:pt x="44" y="7"/>
                  </a:cubicBezTo>
                  <a:cubicBezTo>
                    <a:pt x="45" y="7"/>
                    <a:pt x="45" y="8"/>
                    <a:pt x="45" y="9"/>
                  </a:cubicBezTo>
                  <a:cubicBezTo>
                    <a:pt x="46" y="10"/>
                    <a:pt x="44" y="9"/>
                    <a:pt x="44" y="10"/>
                  </a:cubicBezTo>
                  <a:cubicBezTo>
                    <a:pt x="44" y="12"/>
                    <a:pt x="47" y="10"/>
                    <a:pt x="47" y="11"/>
                  </a:cubicBezTo>
                  <a:cubicBezTo>
                    <a:pt x="47" y="13"/>
                    <a:pt x="50" y="14"/>
                    <a:pt x="51" y="14"/>
                  </a:cubicBezTo>
                  <a:cubicBezTo>
                    <a:pt x="53" y="14"/>
                    <a:pt x="53" y="15"/>
                    <a:pt x="53" y="13"/>
                  </a:cubicBezTo>
                  <a:cubicBezTo>
                    <a:pt x="53" y="11"/>
                    <a:pt x="55" y="11"/>
                    <a:pt x="57" y="12"/>
                  </a:cubicBezTo>
                  <a:cubicBezTo>
                    <a:pt x="58" y="12"/>
                    <a:pt x="60" y="14"/>
                    <a:pt x="59" y="15"/>
                  </a:cubicBezTo>
                  <a:cubicBezTo>
                    <a:pt x="59" y="16"/>
                    <a:pt x="58" y="19"/>
                    <a:pt x="58" y="20"/>
                  </a:cubicBezTo>
                  <a:cubicBezTo>
                    <a:pt x="57" y="21"/>
                    <a:pt x="51" y="22"/>
                    <a:pt x="50" y="22"/>
                  </a:cubicBezTo>
                  <a:cubicBezTo>
                    <a:pt x="48" y="21"/>
                    <a:pt x="51" y="22"/>
                    <a:pt x="50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8" name="Freeform 579">
              <a:extLst>
                <a:ext uri="{FF2B5EF4-FFF2-40B4-BE49-F238E27FC236}">
                  <a16:creationId xmlns:a16="http://schemas.microsoft.com/office/drawing/2014/main" id="{0A1FA066-18B5-7C43-8BCB-2E47104D5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700373"/>
              <a:ext cx="81794" cy="57704"/>
            </a:xfrm>
            <a:custGeom>
              <a:avLst/>
              <a:gdLst>
                <a:gd name="T0" fmla="*/ 9 w 10"/>
                <a:gd name="T1" fmla="*/ 1 h 7"/>
                <a:gd name="T2" fmla="*/ 0 w 10"/>
                <a:gd name="T3" fmla="*/ 5 h 7"/>
                <a:gd name="T4" fmla="*/ 6 w 10"/>
                <a:gd name="T5" fmla="*/ 5 h 7"/>
                <a:gd name="T6" fmla="*/ 9 w 10"/>
                <a:gd name="T7" fmla="*/ 1 h 7"/>
                <a:gd name="T8" fmla="*/ 9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1"/>
                  </a:moveTo>
                  <a:cubicBezTo>
                    <a:pt x="8" y="1"/>
                    <a:pt x="0" y="5"/>
                    <a:pt x="0" y="5"/>
                  </a:cubicBezTo>
                  <a:cubicBezTo>
                    <a:pt x="2" y="6"/>
                    <a:pt x="5" y="7"/>
                    <a:pt x="6" y="5"/>
                  </a:cubicBezTo>
                  <a:cubicBezTo>
                    <a:pt x="7" y="4"/>
                    <a:pt x="9" y="0"/>
                    <a:pt x="9" y="1"/>
                  </a:cubicBezTo>
                  <a:cubicBezTo>
                    <a:pt x="7" y="1"/>
                    <a:pt x="10" y="0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9" name="Freeform 580">
              <a:extLst>
                <a:ext uri="{FF2B5EF4-FFF2-40B4-BE49-F238E27FC236}">
                  <a16:creationId xmlns:a16="http://schemas.microsoft.com/office/drawing/2014/main" id="{9E4C8ADE-B898-9E4A-8A3A-C3D14F0F8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008" y="3573425"/>
              <a:ext cx="294460" cy="144262"/>
            </a:xfrm>
            <a:custGeom>
              <a:avLst/>
              <a:gdLst>
                <a:gd name="T0" fmla="*/ 30 w 37"/>
                <a:gd name="T1" fmla="*/ 12 h 17"/>
                <a:gd name="T2" fmla="*/ 27 w 37"/>
                <a:gd name="T3" fmla="*/ 13 h 17"/>
                <a:gd name="T4" fmla="*/ 26 w 37"/>
                <a:gd name="T5" fmla="*/ 10 h 17"/>
                <a:gd name="T6" fmla="*/ 23 w 37"/>
                <a:gd name="T7" fmla="*/ 8 h 17"/>
                <a:gd name="T8" fmla="*/ 22 w 37"/>
                <a:gd name="T9" fmla="*/ 10 h 17"/>
                <a:gd name="T10" fmla="*/ 21 w 37"/>
                <a:gd name="T11" fmla="*/ 9 h 17"/>
                <a:gd name="T12" fmla="*/ 20 w 37"/>
                <a:gd name="T13" fmla="*/ 13 h 17"/>
                <a:gd name="T14" fmla="*/ 17 w 37"/>
                <a:gd name="T15" fmla="*/ 14 h 17"/>
                <a:gd name="T16" fmla="*/ 16 w 37"/>
                <a:gd name="T17" fmla="*/ 16 h 17"/>
                <a:gd name="T18" fmla="*/ 12 w 37"/>
                <a:gd name="T19" fmla="*/ 17 h 17"/>
                <a:gd name="T20" fmla="*/ 10 w 37"/>
                <a:gd name="T21" fmla="*/ 15 h 17"/>
                <a:gd name="T22" fmla="*/ 5 w 37"/>
                <a:gd name="T23" fmla="*/ 16 h 17"/>
                <a:gd name="T24" fmla="*/ 1 w 37"/>
                <a:gd name="T25" fmla="*/ 17 h 17"/>
                <a:gd name="T26" fmla="*/ 2 w 37"/>
                <a:gd name="T27" fmla="*/ 13 h 17"/>
                <a:gd name="T28" fmla="*/ 0 w 37"/>
                <a:gd name="T29" fmla="*/ 14 h 17"/>
                <a:gd name="T30" fmla="*/ 6 w 37"/>
                <a:gd name="T31" fmla="*/ 12 h 17"/>
                <a:gd name="T32" fmla="*/ 9 w 37"/>
                <a:gd name="T33" fmla="*/ 10 h 17"/>
                <a:gd name="T34" fmla="*/ 13 w 37"/>
                <a:gd name="T35" fmla="*/ 7 h 17"/>
                <a:gd name="T36" fmla="*/ 18 w 37"/>
                <a:gd name="T37" fmla="*/ 3 h 17"/>
                <a:gd name="T38" fmla="*/ 24 w 37"/>
                <a:gd name="T39" fmla="*/ 3 h 17"/>
                <a:gd name="T40" fmla="*/ 30 w 37"/>
                <a:gd name="T41" fmla="*/ 3 h 17"/>
                <a:gd name="T42" fmla="*/ 32 w 37"/>
                <a:gd name="T43" fmla="*/ 0 h 17"/>
                <a:gd name="T44" fmla="*/ 36 w 37"/>
                <a:gd name="T45" fmla="*/ 2 h 17"/>
                <a:gd name="T46" fmla="*/ 34 w 37"/>
                <a:gd name="T47" fmla="*/ 4 h 17"/>
                <a:gd name="T48" fmla="*/ 34 w 37"/>
                <a:gd name="T49" fmla="*/ 7 h 17"/>
                <a:gd name="T50" fmla="*/ 35 w 37"/>
                <a:gd name="T51" fmla="*/ 9 h 17"/>
                <a:gd name="T52" fmla="*/ 31 w 37"/>
                <a:gd name="T53" fmla="*/ 10 h 17"/>
                <a:gd name="T54" fmla="*/ 30 w 37"/>
                <a:gd name="T55" fmla="*/ 12 h 17"/>
                <a:gd name="T56" fmla="*/ 30 w 37"/>
                <a:gd name="T5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17">
                  <a:moveTo>
                    <a:pt x="30" y="12"/>
                  </a:moveTo>
                  <a:cubicBezTo>
                    <a:pt x="29" y="13"/>
                    <a:pt x="27" y="13"/>
                    <a:pt x="27" y="13"/>
                  </a:cubicBezTo>
                  <a:cubicBezTo>
                    <a:pt x="24" y="13"/>
                    <a:pt x="25" y="11"/>
                    <a:pt x="26" y="10"/>
                  </a:cubicBezTo>
                  <a:cubicBezTo>
                    <a:pt x="27" y="8"/>
                    <a:pt x="24" y="7"/>
                    <a:pt x="23" y="8"/>
                  </a:cubicBezTo>
                  <a:cubicBezTo>
                    <a:pt x="23" y="9"/>
                    <a:pt x="23" y="10"/>
                    <a:pt x="22" y="10"/>
                  </a:cubicBezTo>
                  <a:cubicBezTo>
                    <a:pt x="22" y="10"/>
                    <a:pt x="21" y="10"/>
                    <a:pt x="21" y="9"/>
                  </a:cubicBezTo>
                  <a:cubicBezTo>
                    <a:pt x="20" y="10"/>
                    <a:pt x="21" y="12"/>
                    <a:pt x="20" y="13"/>
                  </a:cubicBezTo>
                  <a:cubicBezTo>
                    <a:pt x="19" y="15"/>
                    <a:pt x="18" y="13"/>
                    <a:pt x="17" y="14"/>
                  </a:cubicBezTo>
                  <a:cubicBezTo>
                    <a:pt x="16" y="14"/>
                    <a:pt x="17" y="16"/>
                    <a:pt x="16" y="16"/>
                  </a:cubicBezTo>
                  <a:cubicBezTo>
                    <a:pt x="16" y="17"/>
                    <a:pt x="13" y="17"/>
                    <a:pt x="12" y="17"/>
                  </a:cubicBezTo>
                  <a:cubicBezTo>
                    <a:pt x="11" y="16"/>
                    <a:pt x="11" y="14"/>
                    <a:pt x="10" y="15"/>
                  </a:cubicBezTo>
                  <a:cubicBezTo>
                    <a:pt x="8" y="16"/>
                    <a:pt x="7" y="16"/>
                    <a:pt x="5" y="16"/>
                  </a:cubicBezTo>
                  <a:cubicBezTo>
                    <a:pt x="4" y="16"/>
                    <a:pt x="2" y="17"/>
                    <a:pt x="1" y="17"/>
                  </a:cubicBezTo>
                  <a:cubicBezTo>
                    <a:pt x="0" y="17"/>
                    <a:pt x="3" y="14"/>
                    <a:pt x="2" y="13"/>
                  </a:cubicBezTo>
                  <a:cubicBezTo>
                    <a:pt x="2" y="13"/>
                    <a:pt x="1" y="14"/>
                    <a:pt x="0" y="14"/>
                  </a:cubicBezTo>
                  <a:cubicBezTo>
                    <a:pt x="0" y="13"/>
                    <a:pt x="5" y="12"/>
                    <a:pt x="6" y="12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11" y="8"/>
                    <a:pt x="12" y="8"/>
                    <a:pt x="13" y="7"/>
                  </a:cubicBezTo>
                  <a:cubicBezTo>
                    <a:pt x="15" y="5"/>
                    <a:pt x="16" y="3"/>
                    <a:pt x="18" y="3"/>
                  </a:cubicBezTo>
                  <a:cubicBezTo>
                    <a:pt x="20" y="2"/>
                    <a:pt x="22" y="2"/>
                    <a:pt x="24" y="3"/>
                  </a:cubicBezTo>
                  <a:cubicBezTo>
                    <a:pt x="26" y="3"/>
                    <a:pt x="29" y="4"/>
                    <a:pt x="30" y="3"/>
                  </a:cubicBezTo>
                  <a:cubicBezTo>
                    <a:pt x="31" y="2"/>
                    <a:pt x="30" y="0"/>
                    <a:pt x="32" y="0"/>
                  </a:cubicBezTo>
                  <a:cubicBezTo>
                    <a:pt x="32" y="0"/>
                    <a:pt x="36" y="1"/>
                    <a:pt x="36" y="2"/>
                  </a:cubicBezTo>
                  <a:cubicBezTo>
                    <a:pt x="37" y="2"/>
                    <a:pt x="34" y="3"/>
                    <a:pt x="34" y="4"/>
                  </a:cubicBezTo>
                  <a:cubicBezTo>
                    <a:pt x="34" y="5"/>
                    <a:pt x="37" y="6"/>
                    <a:pt x="34" y="7"/>
                  </a:cubicBezTo>
                  <a:cubicBezTo>
                    <a:pt x="33" y="8"/>
                    <a:pt x="36" y="9"/>
                    <a:pt x="35" y="9"/>
                  </a:cubicBezTo>
                  <a:cubicBezTo>
                    <a:pt x="33" y="10"/>
                    <a:pt x="32" y="10"/>
                    <a:pt x="31" y="10"/>
                  </a:cubicBezTo>
                  <a:cubicBezTo>
                    <a:pt x="31" y="11"/>
                    <a:pt x="31" y="11"/>
                    <a:pt x="30" y="12"/>
                  </a:cubicBezTo>
                  <a:cubicBezTo>
                    <a:pt x="29" y="13"/>
                    <a:pt x="31" y="11"/>
                    <a:pt x="30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0" name="Freeform 581">
              <a:extLst>
                <a:ext uri="{FF2B5EF4-FFF2-40B4-BE49-F238E27FC236}">
                  <a16:creationId xmlns:a16="http://schemas.microsoft.com/office/drawing/2014/main" id="{5304E668-A815-0941-A0AE-EA2F8C5A7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8007" y="3631125"/>
              <a:ext cx="62708" cy="17312"/>
            </a:xfrm>
            <a:custGeom>
              <a:avLst/>
              <a:gdLst>
                <a:gd name="T0" fmla="*/ 6 w 8"/>
                <a:gd name="T1" fmla="*/ 2 h 2"/>
                <a:gd name="T2" fmla="*/ 3 w 8"/>
                <a:gd name="T3" fmla="*/ 0 h 2"/>
                <a:gd name="T4" fmla="*/ 6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6" y="2"/>
                  </a:moveTo>
                  <a:cubicBezTo>
                    <a:pt x="4" y="2"/>
                    <a:pt x="0" y="1"/>
                    <a:pt x="3" y="0"/>
                  </a:cubicBezTo>
                  <a:cubicBezTo>
                    <a:pt x="5" y="0"/>
                    <a:pt x="8" y="2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1" name="Freeform 582">
              <a:extLst>
                <a:ext uri="{FF2B5EF4-FFF2-40B4-BE49-F238E27FC236}">
                  <a16:creationId xmlns:a16="http://schemas.microsoft.com/office/drawing/2014/main" id="{D2E9D6C8-3864-AC42-B5AE-BB4D44E91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2536" y="3512836"/>
              <a:ext cx="169042" cy="83670"/>
            </a:xfrm>
            <a:custGeom>
              <a:avLst/>
              <a:gdLst>
                <a:gd name="T0" fmla="*/ 7 w 21"/>
                <a:gd name="T1" fmla="*/ 9 h 10"/>
                <a:gd name="T2" fmla="*/ 2 w 21"/>
                <a:gd name="T3" fmla="*/ 4 h 10"/>
                <a:gd name="T4" fmla="*/ 9 w 21"/>
                <a:gd name="T5" fmla="*/ 2 h 10"/>
                <a:gd name="T6" fmla="*/ 17 w 21"/>
                <a:gd name="T7" fmla="*/ 0 h 10"/>
                <a:gd name="T8" fmla="*/ 19 w 21"/>
                <a:gd name="T9" fmla="*/ 2 h 10"/>
                <a:gd name="T10" fmla="*/ 14 w 21"/>
                <a:gd name="T11" fmla="*/ 4 h 10"/>
                <a:gd name="T12" fmla="*/ 15 w 21"/>
                <a:gd name="T13" fmla="*/ 7 h 10"/>
                <a:gd name="T14" fmla="*/ 7 w 21"/>
                <a:gd name="T15" fmla="*/ 9 h 10"/>
                <a:gd name="T16" fmla="*/ 7 w 21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">
                  <a:moveTo>
                    <a:pt x="7" y="9"/>
                  </a:moveTo>
                  <a:cubicBezTo>
                    <a:pt x="6" y="9"/>
                    <a:pt x="0" y="6"/>
                    <a:pt x="2" y="4"/>
                  </a:cubicBezTo>
                  <a:cubicBezTo>
                    <a:pt x="4" y="2"/>
                    <a:pt x="7" y="2"/>
                    <a:pt x="9" y="2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18" y="0"/>
                    <a:pt x="21" y="1"/>
                    <a:pt x="19" y="2"/>
                  </a:cubicBezTo>
                  <a:cubicBezTo>
                    <a:pt x="18" y="3"/>
                    <a:pt x="15" y="2"/>
                    <a:pt x="14" y="4"/>
                  </a:cubicBezTo>
                  <a:cubicBezTo>
                    <a:pt x="14" y="4"/>
                    <a:pt x="19" y="6"/>
                    <a:pt x="15" y="7"/>
                  </a:cubicBezTo>
                  <a:cubicBezTo>
                    <a:pt x="13" y="8"/>
                    <a:pt x="10" y="10"/>
                    <a:pt x="7" y="9"/>
                  </a:cubicBezTo>
                  <a:cubicBezTo>
                    <a:pt x="5" y="9"/>
                    <a:pt x="9" y="10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2" name="Freeform 583">
              <a:extLst>
                <a:ext uri="{FF2B5EF4-FFF2-40B4-BE49-F238E27FC236}">
                  <a16:creationId xmlns:a16="http://schemas.microsoft.com/office/drawing/2014/main" id="{C64D3325-ADB7-6744-AD9F-180577718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647" y="3530145"/>
              <a:ext cx="62708" cy="34623"/>
            </a:xfrm>
            <a:custGeom>
              <a:avLst/>
              <a:gdLst>
                <a:gd name="T0" fmla="*/ 6 w 8"/>
                <a:gd name="T1" fmla="*/ 4 h 4"/>
                <a:gd name="T2" fmla="*/ 3 w 8"/>
                <a:gd name="T3" fmla="*/ 0 h 4"/>
                <a:gd name="T4" fmla="*/ 6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6" y="4"/>
                  </a:moveTo>
                  <a:cubicBezTo>
                    <a:pt x="4" y="4"/>
                    <a:pt x="0" y="0"/>
                    <a:pt x="3" y="0"/>
                  </a:cubicBezTo>
                  <a:cubicBezTo>
                    <a:pt x="6" y="0"/>
                    <a:pt x="8" y="3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3" name="Freeform 584">
              <a:extLst>
                <a:ext uri="{FF2B5EF4-FFF2-40B4-BE49-F238E27FC236}">
                  <a16:creationId xmlns:a16="http://schemas.microsoft.com/office/drawing/2014/main" id="{7CEBE0CD-8FAC-DF47-90F2-899A1647D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895" y="3452244"/>
              <a:ext cx="169042" cy="60589"/>
            </a:xfrm>
            <a:custGeom>
              <a:avLst/>
              <a:gdLst>
                <a:gd name="T0" fmla="*/ 1 w 21"/>
                <a:gd name="T1" fmla="*/ 5 h 7"/>
                <a:gd name="T2" fmla="*/ 4 w 21"/>
                <a:gd name="T3" fmla="*/ 4 h 7"/>
                <a:gd name="T4" fmla="*/ 9 w 21"/>
                <a:gd name="T5" fmla="*/ 1 h 7"/>
                <a:gd name="T6" fmla="*/ 18 w 21"/>
                <a:gd name="T7" fmla="*/ 3 h 7"/>
                <a:gd name="T8" fmla="*/ 11 w 21"/>
                <a:gd name="T9" fmla="*/ 6 h 7"/>
                <a:gd name="T10" fmla="*/ 6 w 21"/>
                <a:gd name="T11" fmla="*/ 6 h 7"/>
                <a:gd name="T12" fmla="*/ 1 w 21"/>
                <a:gd name="T13" fmla="*/ 5 h 7"/>
                <a:gd name="T14" fmla="*/ 1 w 2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7">
                  <a:moveTo>
                    <a:pt x="1" y="5"/>
                  </a:moveTo>
                  <a:cubicBezTo>
                    <a:pt x="0" y="5"/>
                    <a:pt x="3" y="4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2" y="0"/>
                    <a:pt x="15" y="1"/>
                    <a:pt x="18" y="3"/>
                  </a:cubicBezTo>
                  <a:cubicBezTo>
                    <a:pt x="21" y="6"/>
                    <a:pt x="12" y="6"/>
                    <a:pt x="11" y="6"/>
                  </a:cubicBezTo>
                  <a:cubicBezTo>
                    <a:pt x="9" y="6"/>
                    <a:pt x="8" y="7"/>
                    <a:pt x="6" y="6"/>
                  </a:cubicBezTo>
                  <a:cubicBezTo>
                    <a:pt x="4" y="5"/>
                    <a:pt x="2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4" name="Freeform 585">
              <a:extLst>
                <a:ext uri="{FF2B5EF4-FFF2-40B4-BE49-F238E27FC236}">
                  <a16:creationId xmlns:a16="http://schemas.microsoft.com/office/drawing/2014/main" id="{6DF8CE76-9B3A-484D-980A-53C506BA3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865" y="3631125"/>
              <a:ext cx="223570" cy="161574"/>
            </a:xfrm>
            <a:custGeom>
              <a:avLst/>
              <a:gdLst>
                <a:gd name="T0" fmla="*/ 22 w 28"/>
                <a:gd name="T1" fmla="*/ 19 h 19"/>
                <a:gd name="T2" fmla="*/ 15 w 28"/>
                <a:gd name="T3" fmla="*/ 19 h 19"/>
                <a:gd name="T4" fmla="*/ 15 w 28"/>
                <a:gd name="T5" fmla="*/ 17 h 19"/>
                <a:gd name="T6" fmla="*/ 12 w 28"/>
                <a:gd name="T7" fmla="*/ 15 h 19"/>
                <a:gd name="T8" fmla="*/ 17 w 28"/>
                <a:gd name="T9" fmla="*/ 13 h 19"/>
                <a:gd name="T10" fmla="*/ 16 w 28"/>
                <a:gd name="T11" fmla="*/ 12 h 19"/>
                <a:gd name="T12" fmla="*/ 9 w 28"/>
                <a:gd name="T13" fmla="*/ 13 h 19"/>
                <a:gd name="T14" fmla="*/ 2 w 28"/>
                <a:gd name="T15" fmla="*/ 13 h 19"/>
                <a:gd name="T16" fmla="*/ 1 w 28"/>
                <a:gd name="T17" fmla="*/ 12 h 19"/>
                <a:gd name="T18" fmla="*/ 7 w 28"/>
                <a:gd name="T19" fmla="*/ 10 h 19"/>
                <a:gd name="T20" fmla="*/ 4 w 28"/>
                <a:gd name="T21" fmla="*/ 8 h 19"/>
                <a:gd name="T22" fmla="*/ 7 w 28"/>
                <a:gd name="T23" fmla="*/ 6 h 19"/>
                <a:gd name="T24" fmla="*/ 3 w 28"/>
                <a:gd name="T25" fmla="*/ 6 h 19"/>
                <a:gd name="T26" fmla="*/ 7 w 28"/>
                <a:gd name="T27" fmla="*/ 4 h 19"/>
                <a:gd name="T28" fmla="*/ 13 w 28"/>
                <a:gd name="T29" fmla="*/ 8 h 19"/>
                <a:gd name="T30" fmla="*/ 16 w 28"/>
                <a:gd name="T31" fmla="*/ 9 h 19"/>
                <a:gd name="T32" fmla="*/ 13 w 28"/>
                <a:gd name="T33" fmla="*/ 7 h 19"/>
                <a:gd name="T34" fmla="*/ 14 w 28"/>
                <a:gd name="T35" fmla="*/ 5 h 19"/>
                <a:gd name="T36" fmla="*/ 11 w 28"/>
                <a:gd name="T37" fmla="*/ 4 h 19"/>
                <a:gd name="T38" fmla="*/ 11 w 28"/>
                <a:gd name="T39" fmla="*/ 2 h 19"/>
                <a:gd name="T40" fmla="*/ 7 w 28"/>
                <a:gd name="T41" fmla="*/ 3 h 19"/>
                <a:gd name="T42" fmla="*/ 13 w 28"/>
                <a:gd name="T43" fmla="*/ 1 h 19"/>
                <a:gd name="T44" fmla="*/ 12 w 28"/>
                <a:gd name="T45" fmla="*/ 2 h 19"/>
                <a:gd name="T46" fmla="*/ 15 w 28"/>
                <a:gd name="T47" fmla="*/ 3 h 19"/>
                <a:gd name="T48" fmla="*/ 21 w 28"/>
                <a:gd name="T49" fmla="*/ 2 h 19"/>
                <a:gd name="T50" fmla="*/ 26 w 28"/>
                <a:gd name="T51" fmla="*/ 8 h 19"/>
                <a:gd name="T52" fmla="*/ 27 w 28"/>
                <a:gd name="T53" fmla="*/ 12 h 19"/>
                <a:gd name="T54" fmla="*/ 26 w 28"/>
                <a:gd name="T55" fmla="*/ 14 h 19"/>
                <a:gd name="T56" fmla="*/ 26 w 28"/>
                <a:gd name="T57" fmla="*/ 17 h 19"/>
                <a:gd name="T58" fmla="*/ 22 w 28"/>
                <a:gd name="T5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19">
                  <a:moveTo>
                    <a:pt x="22" y="19"/>
                  </a:moveTo>
                  <a:cubicBezTo>
                    <a:pt x="20" y="19"/>
                    <a:pt x="17" y="19"/>
                    <a:pt x="15" y="19"/>
                  </a:cubicBezTo>
                  <a:cubicBezTo>
                    <a:pt x="12" y="19"/>
                    <a:pt x="15" y="18"/>
                    <a:pt x="15" y="17"/>
                  </a:cubicBezTo>
                  <a:cubicBezTo>
                    <a:pt x="16" y="16"/>
                    <a:pt x="11" y="16"/>
                    <a:pt x="12" y="15"/>
                  </a:cubicBezTo>
                  <a:cubicBezTo>
                    <a:pt x="13" y="14"/>
                    <a:pt x="15" y="13"/>
                    <a:pt x="17" y="13"/>
                  </a:cubicBezTo>
                  <a:cubicBezTo>
                    <a:pt x="18" y="12"/>
                    <a:pt x="17" y="12"/>
                    <a:pt x="16" y="12"/>
                  </a:cubicBezTo>
                  <a:cubicBezTo>
                    <a:pt x="14" y="11"/>
                    <a:pt x="12" y="12"/>
                    <a:pt x="9" y="13"/>
                  </a:cubicBezTo>
                  <a:cubicBezTo>
                    <a:pt x="7" y="13"/>
                    <a:pt x="5" y="13"/>
                    <a:pt x="2" y="13"/>
                  </a:cubicBezTo>
                  <a:cubicBezTo>
                    <a:pt x="2" y="14"/>
                    <a:pt x="0" y="14"/>
                    <a:pt x="1" y="12"/>
                  </a:cubicBezTo>
                  <a:cubicBezTo>
                    <a:pt x="3" y="10"/>
                    <a:pt x="5" y="11"/>
                    <a:pt x="7" y="10"/>
                  </a:cubicBezTo>
                  <a:cubicBezTo>
                    <a:pt x="11" y="9"/>
                    <a:pt x="4" y="9"/>
                    <a:pt x="4" y="8"/>
                  </a:cubicBezTo>
                  <a:cubicBezTo>
                    <a:pt x="3" y="8"/>
                    <a:pt x="7" y="6"/>
                    <a:pt x="7" y="6"/>
                  </a:cubicBezTo>
                  <a:cubicBezTo>
                    <a:pt x="7" y="6"/>
                    <a:pt x="4" y="6"/>
                    <a:pt x="3" y="6"/>
                  </a:cubicBezTo>
                  <a:cubicBezTo>
                    <a:pt x="3" y="5"/>
                    <a:pt x="6" y="4"/>
                    <a:pt x="7" y="4"/>
                  </a:cubicBezTo>
                  <a:cubicBezTo>
                    <a:pt x="9" y="4"/>
                    <a:pt x="11" y="7"/>
                    <a:pt x="13" y="8"/>
                  </a:cubicBezTo>
                  <a:cubicBezTo>
                    <a:pt x="14" y="8"/>
                    <a:pt x="15" y="10"/>
                    <a:pt x="16" y="9"/>
                  </a:cubicBezTo>
                  <a:cubicBezTo>
                    <a:pt x="19" y="7"/>
                    <a:pt x="13" y="7"/>
                    <a:pt x="13" y="7"/>
                  </a:cubicBezTo>
                  <a:cubicBezTo>
                    <a:pt x="14" y="7"/>
                    <a:pt x="18" y="6"/>
                    <a:pt x="14" y="5"/>
                  </a:cubicBezTo>
                  <a:cubicBezTo>
                    <a:pt x="13" y="5"/>
                    <a:pt x="12" y="5"/>
                    <a:pt x="11" y="4"/>
                  </a:cubicBezTo>
                  <a:cubicBezTo>
                    <a:pt x="9" y="3"/>
                    <a:pt x="11" y="3"/>
                    <a:pt x="11" y="2"/>
                  </a:cubicBezTo>
                  <a:cubicBezTo>
                    <a:pt x="10" y="2"/>
                    <a:pt x="7" y="3"/>
                    <a:pt x="7" y="3"/>
                  </a:cubicBezTo>
                  <a:cubicBezTo>
                    <a:pt x="6" y="2"/>
                    <a:pt x="13" y="1"/>
                    <a:pt x="13" y="1"/>
                  </a:cubicBezTo>
                  <a:cubicBezTo>
                    <a:pt x="13" y="1"/>
                    <a:pt x="12" y="2"/>
                    <a:pt x="12" y="2"/>
                  </a:cubicBezTo>
                  <a:cubicBezTo>
                    <a:pt x="11" y="3"/>
                    <a:pt x="14" y="3"/>
                    <a:pt x="15" y="3"/>
                  </a:cubicBezTo>
                  <a:cubicBezTo>
                    <a:pt x="18" y="4"/>
                    <a:pt x="19" y="4"/>
                    <a:pt x="21" y="2"/>
                  </a:cubicBezTo>
                  <a:cubicBezTo>
                    <a:pt x="24" y="0"/>
                    <a:pt x="27" y="6"/>
                    <a:pt x="26" y="8"/>
                  </a:cubicBezTo>
                  <a:cubicBezTo>
                    <a:pt x="26" y="10"/>
                    <a:pt x="26" y="11"/>
                    <a:pt x="27" y="12"/>
                  </a:cubicBezTo>
                  <a:cubicBezTo>
                    <a:pt x="28" y="14"/>
                    <a:pt x="28" y="15"/>
                    <a:pt x="26" y="14"/>
                  </a:cubicBezTo>
                  <a:cubicBezTo>
                    <a:pt x="24" y="12"/>
                    <a:pt x="25" y="16"/>
                    <a:pt x="26" y="17"/>
                  </a:cubicBezTo>
                  <a:cubicBezTo>
                    <a:pt x="27" y="18"/>
                    <a:pt x="23" y="19"/>
                    <a:pt x="22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5" name="Freeform 586">
              <a:extLst>
                <a:ext uri="{FF2B5EF4-FFF2-40B4-BE49-F238E27FC236}">
                  <a16:creationId xmlns:a16="http://schemas.microsoft.com/office/drawing/2014/main" id="{EA270897-E0C9-814E-8B50-B0F24E748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28" y="3709028"/>
              <a:ext cx="70889" cy="23081"/>
            </a:xfrm>
            <a:custGeom>
              <a:avLst/>
              <a:gdLst>
                <a:gd name="T0" fmla="*/ 1 w 9"/>
                <a:gd name="T1" fmla="*/ 3 h 3"/>
                <a:gd name="T2" fmla="*/ 7 w 9"/>
                <a:gd name="T3" fmla="*/ 0 h 3"/>
                <a:gd name="T4" fmla="*/ 1 w 9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1" y="3"/>
                  </a:moveTo>
                  <a:cubicBezTo>
                    <a:pt x="4" y="2"/>
                    <a:pt x="9" y="0"/>
                    <a:pt x="7" y="0"/>
                  </a:cubicBezTo>
                  <a:cubicBezTo>
                    <a:pt x="4" y="0"/>
                    <a:pt x="0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6" name="Freeform 587">
              <a:extLst>
                <a:ext uri="{FF2B5EF4-FFF2-40B4-BE49-F238E27FC236}">
                  <a16:creationId xmlns:a16="http://schemas.microsoft.com/office/drawing/2014/main" id="{CA3CD777-9417-9144-996B-FAB525891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6969" y="3700373"/>
              <a:ext cx="65435" cy="17312"/>
            </a:xfrm>
            <a:custGeom>
              <a:avLst/>
              <a:gdLst>
                <a:gd name="T0" fmla="*/ 1 w 8"/>
                <a:gd name="T1" fmla="*/ 2 h 2"/>
                <a:gd name="T2" fmla="*/ 6 w 8"/>
                <a:gd name="T3" fmla="*/ 0 h 2"/>
                <a:gd name="T4" fmla="*/ 1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1" y="2"/>
                  </a:moveTo>
                  <a:cubicBezTo>
                    <a:pt x="0" y="2"/>
                    <a:pt x="4" y="0"/>
                    <a:pt x="6" y="0"/>
                  </a:cubicBezTo>
                  <a:cubicBezTo>
                    <a:pt x="8" y="0"/>
                    <a:pt x="4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7" name="Freeform 588">
              <a:extLst>
                <a:ext uri="{FF2B5EF4-FFF2-40B4-BE49-F238E27FC236}">
                  <a16:creationId xmlns:a16="http://schemas.microsoft.com/office/drawing/2014/main" id="{4123FD62-08F1-7146-B76C-57E85CA39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250" y="3674404"/>
              <a:ext cx="81794" cy="43280"/>
            </a:xfrm>
            <a:custGeom>
              <a:avLst/>
              <a:gdLst>
                <a:gd name="T0" fmla="*/ 2 w 10"/>
                <a:gd name="T1" fmla="*/ 3 h 5"/>
                <a:gd name="T2" fmla="*/ 10 w 10"/>
                <a:gd name="T3" fmla="*/ 1 h 5"/>
                <a:gd name="T4" fmla="*/ 2 w 10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2" y="3"/>
                  </a:moveTo>
                  <a:cubicBezTo>
                    <a:pt x="0" y="2"/>
                    <a:pt x="10" y="0"/>
                    <a:pt x="10" y="1"/>
                  </a:cubicBezTo>
                  <a:cubicBezTo>
                    <a:pt x="10" y="2"/>
                    <a:pt x="6" y="5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8" name="Freeform 589">
              <a:extLst>
                <a:ext uri="{FF2B5EF4-FFF2-40B4-BE49-F238E27FC236}">
                  <a16:creationId xmlns:a16="http://schemas.microsoft.com/office/drawing/2014/main" id="{37F5672F-B785-0940-995B-C307324E4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2431" y="3639784"/>
              <a:ext cx="57256" cy="43280"/>
            </a:xfrm>
            <a:custGeom>
              <a:avLst/>
              <a:gdLst>
                <a:gd name="T0" fmla="*/ 1 w 7"/>
                <a:gd name="T1" fmla="*/ 5 h 5"/>
                <a:gd name="T2" fmla="*/ 0 w 7"/>
                <a:gd name="T3" fmla="*/ 1 h 5"/>
                <a:gd name="T4" fmla="*/ 4 w 7"/>
                <a:gd name="T5" fmla="*/ 2 h 5"/>
                <a:gd name="T6" fmla="*/ 7 w 7"/>
                <a:gd name="T7" fmla="*/ 4 h 5"/>
                <a:gd name="T8" fmla="*/ 1 w 7"/>
                <a:gd name="T9" fmla="*/ 5 h 5"/>
                <a:gd name="T10" fmla="*/ 1 w 7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1"/>
                    <a:pt x="4" y="2"/>
                  </a:cubicBezTo>
                  <a:cubicBezTo>
                    <a:pt x="4" y="2"/>
                    <a:pt x="7" y="3"/>
                    <a:pt x="7" y="4"/>
                  </a:cubicBezTo>
                  <a:cubicBezTo>
                    <a:pt x="7" y="4"/>
                    <a:pt x="2" y="5"/>
                    <a:pt x="1" y="5"/>
                  </a:cubicBezTo>
                  <a:cubicBezTo>
                    <a:pt x="0" y="4"/>
                    <a:pt x="4" y="5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9" name="Freeform 590">
              <a:extLst>
                <a:ext uri="{FF2B5EF4-FFF2-40B4-BE49-F238E27FC236}">
                  <a16:creationId xmlns:a16="http://schemas.microsoft.com/office/drawing/2014/main" id="{C6D43640-DE3F-1042-B500-6C931D5E1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3364" y="3538799"/>
              <a:ext cx="95427" cy="75018"/>
            </a:xfrm>
            <a:custGeom>
              <a:avLst/>
              <a:gdLst>
                <a:gd name="T0" fmla="*/ 8 w 12"/>
                <a:gd name="T1" fmla="*/ 8 h 9"/>
                <a:gd name="T2" fmla="*/ 3 w 12"/>
                <a:gd name="T3" fmla="*/ 1 h 9"/>
                <a:gd name="T4" fmla="*/ 8 w 12"/>
                <a:gd name="T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8" y="8"/>
                  </a:moveTo>
                  <a:cubicBezTo>
                    <a:pt x="6" y="9"/>
                    <a:pt x="0" y="0"/>
                    <a:pt x="3" y="1"/>
                  </a:cubicBezTo>
                  <a:cubicBezTo>
                    <a:pt x="6" y="3"/>
                    <a:pt x="12" y="8"/>
                    <a:pt x="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0" name="Freeform 591">
              <a:extLst>
                <a:ext uri="{FF2B5EF4-FFF2-40B4-BE49-F238E27FC236}">
                  <a16:creationId xmlns:a16="http://schemas.microsoft.com/office/drawing/2014/main" id="{288F27FE-B52D-4943-A328-3254FE5B6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530145"/>
              <a:ext cx="70889" cy="25966"/>
            </a:xfrm>
            <a:custGeom>
              <a:avLst/>
              <a:gdLst>
                <a:gd name="T0" fmla="*/ 2 w 9"/>
                <a:gd name="T1" fmla="*/ 1 h 3"/>
                <a:gd name="T2" fmla="*/ 8 w 9"/>
                <a:gd name="T3" fmla="*/ 2 h 3"/>
                <a:gd name="T4" fmla="*/ 2 w 9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2" y="1"/>
                  </a:moveTo>
                  <a:cubicBezTo>
                    <a:pt x="5" y="0"/>
                    <a:pt x="9" y="2"/>
                    <a:pt x="8" y="2"/>
                  </a:cubicBezTo>
                  <a:cubicBezTo>
                    <a:pt x="3" y="3"/>
                    <a:pt x="0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1" name="Freeform 592">
              <a:extLst>
                <a:ext uri="{FF2B5EF4-FFF2-40B4-BE49-F238E27FC236}">
                  <a16:creationId xmlns:a16="http://schemas.microsoft.com/office/drawing/2014/main" id="{1C3699EB-CACD-1249-9118-D105EC5CC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9721" y="3394540"/>
              <a:ext cx="286280" cy="161574"/>
            </a:xfrm>
            <a:custGeom>
              <a:avLst/>
              <a:gdLst>
                <a:gd name="T0" fmla="*/ 28 w 36"/>
                <a:gd name="T1" fmla="*/ 17 h 19"/>
                <a:gd name="T2" fmla="*/ 27 w 36"/>
                <a:gd name="T3" fmla="*/ 15 h 19"/>
                <a:gd name="T4" fmla="*/ 22 w 36"/>
                <a:gd name="T5" fmla="*/ 13 h 19"/>
                <a:gd name="T6" fmla="*/ 14 w 36"/>
                <a:gd name="T7" fmla="*/ 14 h 19"/>
                <a:gd name="T8" fmla="*/ 18 w 36"/>
                <a:gd name="T9" fmla="*/ 12 h 19"/>
                <a:gd name="T10" fmla="*/ 8 w 36"/>
                <a:gd name="T11" fmla="*/ 12 h 19"/>
                <a:gd name="T12" fmla="*/ 13 w 36"/>
                <a:gd name="T13" fmla="*/ 10 h 19"/>
                <a:gd name="T14" fmla="*/ 12 w 36"/>
                <a:gd name="T15" fmla="*/ 9 h 19"/>
                <a:gd name="T16" fmla="*/ 13 w 36"/>
                <a:gd name="T17" fmla="*/ 8 h 19"/>
                <a:gd name="T18" fmla="*/ 11 w 36"/>
                <a:gd name="T19" fmla="*/ 8 h 19"/>
                <a:gd name="T20" fmla="*/ 10 w 36"/>
                <a:gd name="T21" fmla="*/ 6 h 19"/>
                <a:gd name="T22" fmla="*/ 6 w 36"/>
                <a:gd name="T23" fmla="*/ 6 h 19"/>
                <a:gd name="T24" fmla="*/ 3 w 36"/>
                <a:gd name="T25" fmla="*/ 5 h 19"/>
                <a:gd name="T26" fmla="*/ 9 w 36"/>
                <a:gd name="T27" fmla="*/ 2 h 19"/>
                <a:gd name="T28" fmla="*/ 16 w 36"/>
                <a:gd name="T29" fmla="*/ 1 h 19"/>
                <a:gd name="T30" fmla="*/ 18 w 36"/>
                <a:gd name="T31" fmla="*/ 5 h 19"/>
                <a:gd name="T32" fmla="*/ 22 w 36"/>
                <a:gd name="T33" fmla="*/ 4 h 19"/>
                <a:gd name="T34" fmla="*/ 25 w 36"/>
                <a:gd name="T35" fmla="*/ 7 h 19"/>
                <a:gd name="T36" fmla="*/ 30 w 36"/>
                <a:gd name="T37" fmla="*/ 7 h 19"/>
                <a:gd name="T38" fmla="*/ 33 w 36"/>
                <a:gd name="T39" fmla="*/ 12 h 19"/>
                <a:gd name="T40" fmla="*/ 34 w 36"/>
                <a:gd name="T41" fmla="*/ 16 h 19"/>
                <a:gd name="T42" fmla="*/ 28 w 36"/>
                <a:gd name="T43" fmla="*/ 17 h 19"/>
                <a:gd name="T44" fmla="*/ 28 w 36"/>
                <a:gd name="T4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19">
                  <a:moveTo>
                    <a:pt x="28" y="17"/>
                  </a:moveTo>
                  <a:cubicBezTo>
                    <a:pt x="27" y="17"/>
                    <a:pt x="27" y="16"/>
                    <a:pt x="27" y="15"/>
                  </a:cubicBezTo>
                  <a:cubicBezTo>
                    <a:pt x="26" y="14"/>
                    <a:pt x="23" y="13"/>
                    <a:pt x="22" y="13"/>
                  </a:cubicBezTo>
                  <a:cubicBezTo>
                    <a:pt x="21" y="13"/>
                    <a:pt x="14" y="15"/>
                    <a:pt x="14" y="14"/>
                  </a:cubicBezTo>
                  <a:cubicBezTo>
                    <a:pt x="14" y="14"/>
                    <a:pt x="18" y="12"/>
                    <a:pt x="18" y="12"/>
                  </a:cubicBezTo>
                  <a:cubicBezTo>
                    <a:pt x="15" y="11"/>
                    <a:pt x="11" y="14"/>
                    <a:pt x="8" y="12"/>
                  </a:cubicBezTo>
                  <a:cubicBezTo>
                    <a:pt x="2" y="9"/>
                    <a:pt x="13" y="10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4" y="7"/>
                    <a:pt x="11" y="8"/>
                    <a:pt x="11" y="8"/>
                  </a:cubicBezTo>
                  <a:cubicBezTo>
                    <a:pt x="10" y="7"/>
                    <a:pt x="12" y="6"/>
                    <a:pt x="10" y="6"/>
                  </a:cubicBezTo>
                  <a:cubicBezTo>
                    <a:pt x="9" y="6"/>
                    <a:pt x="7" y="7"/>
                    <a:pt x="6" y="6"/>
                  </a:cubicBezTo>
                  <a:cubicBezTo>
                    <a:pt x="6" y="5"/>
                    <a:pt x="4" y="6"/>
                    <a:pt x="3" y="5"/>
                  </a:cubicBezTo>
                  <a:cubicBezTo>
                    <a:pt x="0" y="0"/>
                    <a:pt x="7" y="2"/>
                    <a:pt x="9" y="2"/>
                  </a:cubicBezTo>
                  <a:cubicBezTo>
                    <a:pt x="11" y="1"/>
                    <a:pt x="14" y="0"/>
                    <a:pt x="16" y="1"/>
                  </a:cubicBezTo>
                  <a:cubicBezTo>
                    <a:pt x="19" y="2"/>
                    <a:pt x="14" y="7"/>
                    <a:pt x="18" y="5"/>
                  </a:cubicBezTo>
                  <a:cubicBezTo>
                    <a:pt x="19" y="5"/>
                    <a:pt x="21" y="3"/>
                    <a:pt x="22" y="4"/>
                  </a:cubicBezTo>
                  <a:cubicBezTo>
                    <a:pt x="23" y="5"/>
                    <a:pt x="24" y="7"/>
                    <a:pt x="25" y="7"/>
                  </a:cubicBezTo>
                  <a:cubicBezTo>
                    <a:pt x="26" y="7"/>
                    <a:pt x="29" y="6"/>
                    <a:pt x="30" y="7"/>
                  </a:cubicBezTo>
                  <a:cubicBezTo>
                    <a:pt x="32" y="8"/>
                    <a:pt x="32" y="11"/>
                    <a:pt x="33" y="12"/>
                  </a:cubicBezTo>
                  <a:cubicBezTo>
                    <a:pt x="34" y="14"/>
                    <a:pt x="36" y="15"/>
                    <a:pt x="34" y="16"/>
                  </a:cubicBezTo>
                  <a:cubicBezTo>
                    <a:pt x="33" y="18"/>
                    <a:pt x="30" y="18"/>
                    <a:pt x="28" y="17"/>
                  </a:cubicBezTo>
                  <a:cubicBezTo>
                    <a:pt x="27" y="16"/>
                    <a:pt x="31" y="19"/>
                    <a:pt x="28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2" name="Freeform 593">
              <a:extLst>
                <a:ext uri="{FF2B5EF4-FFF2-40B4-BE49-F238E27FC236}">
                  <a16:creationId xmlns:a16="http://schemas.microsoft.com/office/drawing/2014/main" id="{D9FC666A-84B3-C549-9F98-68EDE9E6E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3293" y="3316639"/>
              <a:ext cx="87246" cy="43280"/>
            </a:xfrm>
            <a:custGeom>
              <a:avLst/>
              <a:gdLst>
                <a:gd name="T0" fmla="*/ 8 w 11"/>
                <a:gd name="T1" fmla="*/ 5 h 5"/>
                <a:gd name="T2" fmla="*/ 4 w 11"/>
                <a:gd name="T3" fmla="*/ 4 h 5"/>
                <a:gd name="T4" fmla="*/ 2 w 11"/>
                <a:gd name="T5" fmla="*/ 3 h 5"/>
                <a:gd name="T6" fmla="*/ 7 w 11"/>
                <a:gd name="T7" fmla="*/ 2 h 5"/>
                <a:gd name="T8" fmla="*/ 8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8" y="5"/>
                  </a:moveTo>
                  <a:cubicBezTo>
                    <a:pt x="6" y="5"/>
                    <a:pt x="6" y="4"/>
                    <a:pt x="4" y="4"/>
                  </a:cubicBezTo>
                  <a:cubicBezTo>
                    <a:pt x="4" y="4"/>
                    <a:pt x="0" y="4"/>
                    <a:pt x="2" y="3"/>
                  </a:cubicBezTo>
                  <a:cubicBezTo>
                    <a:pt x="3" y="1"/>
                    <a:pt x="6" y="0"/>
                    <a:pt x="7" y="2"/>
                  </a:cubicBezTo>
                  <a:cubicBezTo>
                    <a:pt x="9" y="3"/>
                    <a:pt x="11" y="5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3" name="Freeform 594">
              <a:extLst>
                <a:ext uri="{FF2B5EF4-FFF2-40B4-BE49-F238E27FC236}">
                  <a16:creationId xmlns:a16="http://schemas.microsoft.com/office/drawing/2014/main" id="{10C865B5-B59B-194D-A980-54B5FECA4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4181" y="3452244"/>
              <a:ext cx="160861" cy="95213"/>
            </a:xfrm>
            <a:custGeom>
              <a:avLst/>
              <a:gdLst>
                <a:gd name="T0" fmla="*/ 8 w 20"/>
                <a:gd name="T1" fmla="*/ 7 h 11"/>
                <a:gd name="T2" fmla="*/ 3 w 20"/>
                <a:gd name="T3" fmla="*/ 5 h 11"/>
                <a:gd name="T4" fmla="*/ 4 w 20"/>
                <a:gd name="T5" fmla="*/ 3 h 11"/>
                <a:gd name="T6" fmla="*/ 1 w 20"/>
                <a:gd name="T7" fmla="*/ 1 h 11"/>
                <a:gd name="T8" fmla="*/ 6 w 20"/>
                <a:gd name="T9" fmla="*/ 1 h 11"/>
                <a:gd name="T10" fmla="*/ 12 w 20"/>
                <a:gd name="T11" fmla="*/ 3 h 11"/>
                <a:gd name="T12" fmla="*/ 16 w 20"/>
                <a:gd name="T13" fmla="*/ 3 h 11"/>
                <a:gd name="T14" fmla="*/ 19 w 20"/>
                <a:gd name="T15" fmla="*/ 4 h 11"/>
                <a:gd name="T16" fmla="*/ 18 w 20"/>
                <a:gd name="T17" fmla="*/ 8 h 11"/>
                <a:gd name="T18" fmla="*/ 15 w 20"/>
                <a:gd name="T19" fmla="*/ 10 h 11"/>
                <a:gd name="T20" fmla="*/ 9 w 20"/>
                <a:gd name="T21" fmla="*/ 11 h 11"/>
                <a:gd name="T22" fmla="*/ 4 w 20"/>
                <a:gd name="T23" fmla="*/ 8 h 11"/>
                <a:gd name="T24" fmla="*/ 8 w 20"/>
                <a:gd name="T25" fmla="*/ 7 h 11"/>
                <a:gd name="T26" fmla="*/ 8 w 20"/>
                <a:gd name="T2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1">
                  <a:moveTo>
                    <a:pt x="8" y="7"/>
                  </a:moveTo>
                  <a:cubicBezTo>
                    <a:pt x="6" y="7"/>
                    <a:pt x="4" y="6"/>
                    <a:pt x="3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1" y="0"/>
                    <a:pt x="6" y="1"/>
                    <a:pt x="6" y="1"/>
                  </a:cubicBezTo>
                  <a:cubicBezTo>
                    <a:pt x="8" y="1"/>
                    <a:pt x="10" y="2"/>
                    <a:pt x="12" y="3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20" y="4"/>
                    <a:pt x="19" y="4"/>
                  </a:cubicBezTo>
                  <a:cubicBezTo>
                    <a:pt x="17" y="6"/>
                    <a:pt x="16" y="5"/>
                    <a:pt x="18" y="8"/>
                  </a:cubicBezTo>
                  <a:cubicBezTo>
                    <a:pt x="19" y="9"/>
                    <a:pt x="16" y="9"/>
                    <a:pt x="15" y="10"/>
                  </a:cubicBezTo>
                  <a:cubicBezTo>
                    <a:pt x="13" y="10"/>
                    <a:pt x="11" y="11"/>
                    <a:pt x="9" y="11"/>
                  </a:cubicBezTo>
                  <a:cubicBezTo>
                    <a:pt x="8" y="10"/>
                    <a:pt x="4" y="9"/>
                    <a:pt x="4" y="8"/>
                  </a:cubicBezTo>
                  <a:cubicBezTo>
                    <a:pt x="4" y="8"/>
                    <a:pt x="10" y="7"/>
                    <a:pt x="8" y="7"/>
                  </a:cubicBezTo>
                  <a:cubicBezTo>
                    <a:pt x="5" y="6"/>
                    <a:pt x="10" y="7"/>
                    <a:pt x="8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4" name="Freeform 595">
              <a:extLst>
                <a:ext uri="{FF2B5EF4-FFF2-40B4-BE49-F238E27FC236}">
                  <a16:creationId xmlns:a16="http://schemas.microsoft.com/office/drawing/2014/main" id="{A0B7D256-B366-CE49-BAE0-00988D7C5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156" y="3538799"/>
              <a:ext cx="141776" cy="43280"/>
            </a:xfrm>
            <a:custGeom>
              <a:avLst/>
              <a:gdLst>
                <a:gd name="T0" fmla="*/ 14 w 18"/>
                <a:gd name="T1" fmla="*/ 5 h 5"/>
                <a:gd name="T2" fmla="*/ 16 w 18"/>
                <a:gd name="T3" fmla="*/ 2 h 5"/>
                <a:gd name="T4" fmla="*/ 13 w 18"/>
                <a:gd name="T5" fmla="*/ 1 h 5"/>
                <a:gd name="T6" fmla="*/ 3 w 18"/>
                <a:gd name="T7" fmla="*/ 1 h 5"/>
                <a:gd name="T8" fmla="*/ 4 w 18"/>
                <a:gd name="T9" fmla="*/ 4 h 5"/>
                <a:gd name="T10" fmla="*/ 14 w 18"/>
                <a:gd name="T11" fmla="*/ 5 h 5"/>
                <a:gd name="T12" fmla="*/ 14 w 1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">
                  <a:moveTo>
                    <a:pt x="14" y="5"/>
                  </a:moveTo>
                  <a:cubicBezTo>
                    <a:pt x="14" y="4"/>
                    <a:pt x="18" y="2"/>
                    <a:pt x="16" y="2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0" y="1"/>
                    <a:pt x="6" y="0"/>
                    <a:pt x="3" y="1"/>
                  </a:cubicBezTo>
                  <a:cubicBezTo>
                    <a:pt x="0" y="1"/>
                    <a:pt x="1" y="4"/>
                    <a:pt x="4" y="4"/>
                  </a:cubicBezTo>
                  <a:cubicBezTo>
                    <a:pt x="7" y="4"/>
                    <a:pt x="11" y="5"/>
                    <a:pt x="14" y="5"/>
                  </a:cubicBezTo>
                  <a:cubicBezTo>
                    <a:pt x="16" y="4"/>
                    <a:pt x="12" y="5"/>
                    <a:pt x="14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5" name="Freeform 596">
              <a:extLst>
                <a:ext uri="{FF2B5EF4-FFF2-40B4-BE49-F238E27FC236}">
                  <a16:creationId xmlns:a16="http://schemas.microsoft.com/office/drawing/2014/main" id="{593FF8A1-32E8-214A-92D3-55DF0311B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732109"/>
              <a:ext cx="133597" cy="95213"/>
            </a:xfrm>
            <a:custGeom>
              <a:avLst/>
              <a:gdLst>
                <a:gd name="T0" fmla="*/ 7 w 17"/>
                <a:gd name="T1" fmla="*/ 1 h 11"/>
                <a:gd name="T2" fmla="*/ 1 w 17"/>
                <a:gd name="T3" fmla="*/ 6 h 11"/>
                <a:gd name="T4" fmla="*/ 10 w 17"/>
                <a:gd name="T5" fmla="*/ 10 h 11"/>
                <a:gd name="T6" fmla="*/ 15 w 17"/>
                <a:gd name="T7" fmla="*/ 10 h 11"/>
                <a:gd name="T8" fmla="*/ 15 w 17"/>
                <a:gd name="T9" fmla="*/ 8 h 11"/>
                <a:gd name="T10" fmla="*/ 16 w 17"/>
                <a:gd name="T11" fmla="*/ 6 h 11"/>
                <a:gd name="T12" fmla="*/ 7 w 17"/>
                <a:gd name="T13" fmla="*/ 1 h 11"/>
                <a:gd name="T14" fmla="*/ 7 w 17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5" y="0"/>
                    <a:pt x="2" y="4"/>
                    <a:pt x="1" y="6"/>
                  </a:cubicBezTo>
                  <a:cubicBezTo>
                    <a:pt x="0" y="8"/>
                    <a:pt x="8" y="10"/>
                    <a:pt x="10" y="10"/>
                  </a:cubicBezTo>
                  <a:cubicBezTo>
                    <a:pt x="11" y="11"/>
                    <a:pt x="14" y="11"/>
                    <a:pt x="15" y="10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7" y="4"/>
                    <a:pt x="9" y="1"/>
                    <a:pt x="7" y="1"/>
                  </a:cubicBezTo>
                  <a:cubicBezTo>
                    <a:pt x="5" y="0"/>
                    <a:pt x="8" y="1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6" name="Freeform 597">
              <a:extLst>
                <a:ext uri="{FF2B5EF4-FFF2-40B4-BE49-F238E27FC236}">
                  <a16:creationId xmlns:a16="http://schemas.microsoft.com/office/drawing/2014/main" id="{6779892B-2B8A-BE40-9DCE-02DD36CE9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685" y="3709028"/>
              <a:ext cx="32718" cy="23081"/>
            </a:xfrm>
            <a:custGeom>
              <a:avLst/>
              <a:gdLst>
                <a:gd name="T0" fmla="*/ 3 w 4"/>
                <a:gd name="T1" fmla="*/ 2 h 3"/>
                <a:gd name="T2" fmla="*/ 1 w 4"/>
                <a:gd name="T3" fmla="*/ 1 h 3"/>
                <a:gd name="T4" fmla="*/ 3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7" name="Freeform 598">
              <a:extLst>
                <a:ext uri="{FF2B5EF4-FFF2-40B4-BE49-F238E27FC236}">
                  <a16:creationId xmlns:a16="http://schemas.microsoft.com/office/drawing/2014/main" id="{3F88EF9E-C9C3-3241-83AB-314F7EF0A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188" y="3556111"/>
              <a:ext cx="70889" cy="49048"/>
            </a:xfrm>
            <a:custGeom>
              <a:avLst/>
              <a:gdLst>
                <a:gd name="T0" fmla="*/ 1 w 9"/>
                <a:gd name="T1" fmla="*/ 5 h 6"/>
                <a:gd name="T2" fmla="*/ 1 w 9"/>
                <a:gd name="T3" fmla="*/ 1 h 6"/>
                <a:gd name="T4" fmla="*/ 5 w 9"/>
                <a:gd name="T5" fmla="*/ 1 h 6"/>
                <a:gd name="T6" fmla="*/ 9 w 9"/>
                <a:gd name="T7" fmla="*/ 3 h 6"/>
                <a:gd name="T8" fmla="*/ 5 w 9"/>
                <a:gd name="T9" fmla="*/ 5 h 6"/>
                <a:gd name="T10" fmla="*/ 1 w 9"/>
                <a:gd name="T11" fmla="*/ 5 h 6"/>
                <a:gd name="T12" fmla="*/ 1 w 9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1" y="5"/>
                  </a:moveTo>
                  <a:cubicBezTo>
                    <a:pt x="1" y="5"/>
                    <a:pt x="2" y="2"/>
                    <a:pt x="1" y="1"/>
                  </a:cubicBezTo>
                  <a:cubicBezTo>
                    <a:pt x="1" y="0"/>
                    <a:pt x="4" y="1"/>
                    <a:pt x="5" y="1"/>
                  </a:cubicBezTo>
                  <a:cubicBezTo>
                    <a:pt x="6" y="1"/>
                    <a:pt x="9" y="2"/>
                    <a:pt x="9" y="3"/>
                  </a:cubicBezTo>
                  <a:cubicBezTo>
                    <a:pt x="8" y="4"/>
                    <a:pt x="6" y="5"/>
                    <a:pt x="5" y="5"/>
                  </a:cubicBezTo>
                  <a:cubicBezTo>
                    <a:pt x="3" y="6"/>
                    <a:pt x="3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8" name="Freeform 599">
              <a:extLst>
                <a:ext uri="{FF2B5EF4-FFF2-40B4-BE49-F238E27FC236}">
                  <a16:creationId xmlns:a16="http://schemas.microsoft.com/office/drawing/2014/main" id="{8B5A59D0-A767-6B49-9328-C769E7BDD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358" y="3631125"/>
              <a:ext cx="24538" cy="34623"/>
            </a:xfrm>
            <a:custGeom>
              <a:avLst/>
              <a:gdLst>
                <a:gd name="T0" fmla="*/ 2 w 3"/>
                <a:gd name="T1" fmla="*/ 1 h 4"/>
                <a:gd name="T2" fmla="*/ 1 w 3"/>
                <a:gd name="T3" fmla="*/ 3 h 4"/>
                <a:gd name="T4" fmla="*/ 2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0" y="0"/>
                    <a:pt x="0" y="3"/>
                    <a:pt x="1" y="3"/>
                  </a:cubicBezTo>
                  <a:cubicBezTo>
                    <a:pt x="2" y="4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9" name="Freeform 600">
              <a:extLst>
                <a:ext uri="{FF2B5EF4-FFF2-40B4-BE49-F238E27FC236}">
                  <a16:creationId xmlns:a16="http://schemas.microsoft.com/office/drawing/2014/main" id="{794893C2-4625-B249-A212-6AC5D0CE3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9616" y="3605161"/>
              <a:ext cx="711612" cy="230818"/>
            </a:xfrm>
            <a:custGeom>
              <a:avLst/>
              <a:gdLst>
                <a:gd name="T0" fmla="*/ 17 w 89"/>
                <a:gd name="T1" fmla="*/ 7 h 27"/>
                <a:gd name="T2" fmla="*/ 19 w 89"/>
                <a:gd name="T3" fmla="*/ 4 h 27"/>
                <a:gd name="T4" fmla="*/ 15 w 89"/>
                <a:gd name="T5" fmla="*/ 2 h 27"/>
                <a:gd name="T6" fmla="*/ 12 w 89"/>
                <a:gd name="T7" fmla="*/ 2 h 27"/>
                <a:gd name="T8" fmla="*/ 4 w 89"/>
                <a:gd name="T9" fmla="*/ 1 h 27"/>
                <a:gd name="T10" fmla="*/ 4 w 89"/>
                <a:gd name="T11" fmla="*/ 3 h 27"/>
                <a:gd name="T12" fmla="*/ 0 w 89"/>
                <a:gd name="T13" fmla="*/ 4 h 27"/>
                <a:gd name="T14" fmla="*/ 5 w 89"/>
                <a:gd name="T15" fmla="*/ 5 h 27"/>
                <a:gd name="T16" fmla="*/ 7 w 89"/>
                <a:gd name="T17" fmla="*/ 6 h 27"/>
                <a:gd name="T18" fmla="*/ 6 w 89"/>
                <a:gd name="T19" fmla="*/ 7 h 27"/>
                <a:gd name="T20" fmla="*/ 24 w 89"/>
                <a:gd name="T21" fmla="*/ 13 h 27"/>
                <a:gd name="T22" fmla="*/ 25 w 89"/>
                <a:gd name="T23" fmla="*/ 16 h 27"/>
                <a:gd name="T24" fmla="*/ 24 w 89"/>
                <a:gd name="T25" fmla="*/ 21 h 27"/>
                <a:gd name="T26" fmla="*/ 27 w 89"/>
                <a:gd name="T27" fmla="*/ 25 h 27"/>
                <a:gd name="T28" fmla="*/ 30 w 89"/>
                <a:gd name="T29" fmla="*/ 24 h 27"/>
                <a:gd name="T30" fmla="*/ 33 w 89"/>
                <a:gd name="T31" fmla="*/ 26 h 27"/>
                <a:gd name="T32" fmla="*/ 38 w 89"/>
                <a:gd name="T33" fmla="*/ 26 h 27"/>
                <a:gd name="T34" fmla="*/ 42 w 89"/>
                <a:gd name="T35" fmla="*/ 23 h 27"/>
                <a:gd name="T36" fmla="*/ 45 w 89"/>
                <a:gd name="T37" fmla="*/ 26 h 27"/>
                <a:gd name="T38" fmla="*/ 52 w 89"/>
                <a:gd name="T39" fmla="*/ 27 h 27"/>
                <a:gd name="T40" fmla="*/ 62 w 89"/>
                <a:gd name="T41" fmla="*/ 27 h 27"/>
                <a:gd name="T42" fmla="*/ 65 w 89"/>
                <a:gd name="T43" fmla="*/ 27 h 27"/>
                <a:gd name="T44" fmla="*/ 67 w 89"/>
                <a:gd name="T45" fmla="*/ 24 h 27"/>
                <a:gd name="T46" fmla="*/ 70 w 89"/>
                <a:gd name="T47" fmla="*/ 25 h 27"/>
                <a:gd name="T48" fmla="*/ 76 w 89"/>
                <a:gd name="T49" fmla="*/ 27 h 27"/>
                <a:gd name="T50" fmla="*/ 82 w 89"/>
                <a:gd name="T51" fmla="*/ 26 h 27"/>
                <a:gd name="T52" fmla="*/ 85 w 89"/>
                <a:gd name="T53" fmla="*/ 24 h 27"/>
                <a:gd name="T54" fmla="*/ 85 w 89"/>
                <a:gd name="T55" fmla="*/ 22 h 27"/>
                <a:gd name="T56" fmla="*/ 82 w 89"/>
                <a:gd name="T57" fmla="*/ 22 h 27"/>
                <a:gd name="T58" fmla="*/ 85 w 89"/>
                <a:gd name="T59" fmla="*/ 17 h 27"/>
                <a:gd name="T60" fmla="*/ 80 w 89"/>
                <a:gd name="T61" fmla="*/ 16 h 27"/>
                <a:gd name="T62" fmla="*/ 78 w 89"/>
                <a:gd name="T63" fmla="*/ 14 h 27"/>
                <a:gd name="T64" fmla="*/ 70 w 89"/>
                <a:gd name="T65" fmla="*/ 14 h 27"/>
                <a:gd name="T66" fmla="*/ 65 w 89"/>
                <a:gd name="T67" fmla="*/ 14 h 27"/>
                <a:gd name="T68" fmla="*/ 55 w 89"/>
                <a:gd name="T69" fmla="*/ 17 h 27"/>
                <a:gd name="T70" fmla="*/ 56 w 89"/>
                <a:gd name="T71" fmla="*/ 18 h 27"/>
                <a:gd name="T72" fmla="*/ 52 w 89"/>
                <a:gd name="T73" fmla="*/ 18 h 27"/>
                <a:gd name="T74" fmla="*/ 49 w 89"/>
                <a:gd name="T75" fmla="*/ 16 h 27"/>
                <a:gd name="T76" fmla="*/ 46 w 89"/>
                <a:gd name="T77" fmla="*/ 17 h 27"/>
                <a:gd name="T78" fmla="*/ 42 w 89"/>
                <a:gd name="T79" fmla="*/ 16 h 27"/>
                <a:gd name="T80" fmla="*/ 41 w 89"/>
                <a:gd name="T81" fmla="*/ 18 h 27"/>
                <a:gd name="T82" fmla="*/ 38 w 89"/>
                <a:gd name="T83" fmla="*/ 16 h 27"/>
                <a:gd name="T84" fmla="*/ 39 w 89"/>
                <a:gd name="T85" fmla="*/ 14 h 27"/>
                <a:gd name="T86" fmla="*/ 34 w 89"/>
                <a:gd name="T87" fmla="*/ 12 h 27"/>
                <a:gd name="T88" fmla="*/ 30 w 89"/>
                <a:gd name="T89" fmla="*/ 13 h 27"/>
                <a:gd name="T90" fmla="*/ 32 w 89"/>
                <a:gd name="T91" fmla="*/ 12 h 27"/>
                <a:gd name="T92" fmla="*/ 28 w 89"/>
                <a:gd name="T93" fmla="*/ 9 h 27"/>
                <a:gd name="T94" fmla="*/ 38 w 89"/>
                <a:gd name="T95" fmla="*/ 10 h 27"/>
                <a:gd name="T96" fmla="*/ 33 w 89"/>
                <a:gd name="T97" fmla="*/ 7 h 27"/>
                <a:gd name="T98" fmla="*/ 28 w 89"/>
                <a:gd name="T99" fmla="*/ 7 h 27"/>
                <a:gd name="T100" fmla="*/ 32 w 89"/>
                <a:gd name="T101" fmla="*/ 6 h 27"/>
                <a:gd name="T102" fmla="*/ 27 w 89"/>
                <a:gd name="T103" fmla="*/ 5 h 27"/>
                <a:gd name="T104" fmla="*/ 17 w 89"/>
                <a:gd name="T105" fmla="*/ 7 h 27"/>
                <a:gd name="T106" fmla="*/ 17 w 89"/>
                <a:gd name="T107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27">
                  <a:moveTo>
                    <a:pt x="17" y="7"/>
                  </a:moveTo>
                  <a:cubicBezTo>
                    <a:pt x="18" y="7"/>
                    <a:pt x="20" y="5"/>
                    <a:pt x="19" y="4"/>
                  </a:cubicBezTo>
                  <a:cubicBezTo>
                    <a:pt x="18" y="3"/>
                    <a:pt x="16" y="2"/>
                    <a:pt x="15" y="2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9" y="1"/>
                    <a:pt x="7" y="0"/>
                    <a:pt x="4" y="1"/>
                  </a:cubicBezTo>
                  <a:cubicBezTo>
                    <a:pt x="0" y="2"/>
                    <a:pt x="3" y="2"/>
                    <a:pt x="4" y="3"/>
                  </a:cubicBezTo>
                  <a:cubicBezTo>
                    <a:pt x="4" y="3"/>
                    <a:pt x="0" y="3"/>
                    <a:pt x="0" y="4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5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12" y="11"/>
                    <a:pt x="21" y="5"/>
                    <a:pt x="24" y="13"/>
                  </a:cubicBezTo>
                  <a:cubicBezTo>
                    <a:pt x="24" y="14"/>
                    <a:pt x="26" y="15"/>
                    <a:pt x="25" y="16"/>
                  </a:cubicBezTo>
                  <a:cubicBezTo>
                    <a:pt x="24" y="18"/>
                    <a:pt x="23" y="19"/>
                    <a:pt x="24" y="21"/>
                  </a:cubicBezTo>
                  <a:cubicBezTo>
                    <a:pt x="24" y="21"/>
                    <a:pt x="26" y="25"/>
                    <a:pt x="27" y="25"/>
                  </a:cubicBezTo>
                  <a:cubicBezTo>
                    <a:pt x="28" y="26"/>
                    <a:pt x="30" y="23"/>
                    <a:pt x="30" y="24"/>
                  </a:cubicBezTo>
                  <a:cubicBezTo>
                    <a:pt x="31" y="24"/>
                    <a:pt x="32" y="26"/>
                    <a:pt x="33" y="26"/>
                  </a:cubicBezTo>
                  <a:cubicBezTo>
                    <a:pt x="35" y="27"/>
                    <a:pt x="37" y="26"/>
                    <a:pt x="38" y="26"/>
                  </a:cubicBezTo>
                  <a:cubicBezTo>
                    <a:pt x="39" y="25"/>
                    <a:pt x="41" y="23"/>
                    <a:pt x="42" y="23"/>
                  </a:cubicBezTo>
                  <a:cubicBezTo>
                    <a:pt x="42" y="23"/>
                    <a:pt x="44" y="26"/>
                    <a:pt x="45" y="26"/>
                  </a:cubicBezTo>
                  <a:cubicBezTo>
                    <a:pt x="47" y="27"/>
                    <a:pt x="50" y="27"/>
                    <a:pt x="52" y="27"/>
                  </a:cubicBezTo>
                  <a:cubicBezTo>
                    <a:pt x="56" y="27"/>
                    <a:pt x="59" y="27"/>
                    <a:pt x="62" y="27"/>
                  </a:cubicBezTo>
                  <a:cubicBezTo>
                    <a:pt x="63" y="27"/>
                    <a:pt x="64" y="27"/>
                    <a:pt x="65" y="27"/>
                  </a:cubicBezTo>
                  <a:cubicBezTo>
                    <a:pt x="67" y="26"/>
                    <a:pt x="66" y="24"/>
                    <a:pt x="67" y="24"/>
                  </a:cubicBezTo>
                  <a:cubicBezTo>
                    <a:pt x="68" y="23"/>
                    <a:pt x="69" y="24"/>
                    <a:pt x="70" y="25"/>
                  </a:cubicBezTo>
                  <a:cubicBezTo>
                    <a:pt x="71" y="26"/>
                    <a:pt x="74" y="27"/>
                    <a:pt x="76" y="27"/>
                  </a:cubicBezTo>
                  <a:cubicBezTo>
                    <a:pt x="78" y="27"/>
                    <a:pt x="80" y="27"/>
                    <a:pt x="82" y="26"/>
                  </a:cubicBezTo>
                  <a:cubicBezTo>
                    <a:pt x="84" y="26"/>
                    <a:pt x="83" y="24"/>
                    <a:pt x="85" y="24"/>
                  </a:cubicBezTo>
                  <a:cubicBezTo>
                    <a:pt x="86" y="24"/>
                    <a:pt x="87" y="21"/>
                    <a:pt x="85" y="22"/>
                  </a:cubicBezTo>
                  <a:cubicBezTo>
                    <a:pt x="85" y="22"/>
                    <a:pt x="83" y="22"/>
                    <a:pt x="82" y="22"/>
                  </a:cubicBezTo>
                  <a:cubicBezTo>
                    <a:pt x="82" y="22"/>
                    <a:pt x="89" y="18"/>
                    <a:pt x="85" y="17"/>
                  </a:cubicBezTo>
                  <a:cubicBezTo>
                    <a:pt x="84" y="17"/>
                    <a:pt x="82" y="16"/>
                    <a:pt x="80" y="16"/>
                  </a:cubicBezTo>
                  <a:cubicBezTo>
                    <a:pt x="78" y="16"/>
                    <a:pt x="80" y="14"/>
                    <a:pt x="78" y="14"/>
                  </a:cubicBezTo>
                  <a:cubicBezTo>
                    <a:pt x="75" y="14"/>
                    <a:pt x="73" y="14"/>
                    <a:pt x="70" y="14"/>
                  </a:cubicBezTo>
                  <a:cubicBezTo>
                    <a:pt x="68" y="14"/>
                    <a:pt x="67" y="13"/>
                    <a:pt x="65" y="14"/>
                  </a:cubicBezTo>
                  <a:cubicBezTo>
                    <a:pt x="64" y="14"/>
                    <a:pt x="55" y="16"/>
                    <a:pt x="55" y="17"/>
                  </a:cubicBezTo>
                  <a:cubicBezTo>
                    <a:pt x="55" y="17"/>
                    <a:pt x="56" y="17"/>
                    <a:pt x="56" y="18"/>
                  </a:cubicBezTo>
                  <a:cubicBezTo>
                    <a:pt x="56" y="18"/>
                    <a:pt x="53" y="18"/>
                    <a:pt x="52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6"/>
                    <a:pt x="47" y="17"/>
                    <a:pt x="46" y="17"/>
                  </a:cubicBezTo>
                  <a:cubicBezTo>
                    <a:pt x="45" y="17"/>
                    <a:pt x="43" y="16"/>
                    <a:pt x="42" y="16"/>
                  </a:cubicBezTo>
                  <a:cubicBezTo>
                    <a:pt x="41" y="16"/>
                    <a:pt x="42" y="18"/>
                    <a:pt x="41" y="18"/>
                  </a:cubicBezTo>
                  <a:cubicBezTo>
                    <a:pt x="40" y="18"/>
                    <a:pt x="39" y="16"/>
                    <a:pt x="38" y="16"/>
                  </a:cubicBezTo>
                  <a:cubicBezTo>
                    <a:pt x="35" y="16"/>
                    <a:pt x="39" y="15"/>
                    <a:pt x="39" y="14"/>
                  </a:cubicBezTo>
                  <a:cubicBezTo>
                    <a:pt x="39" y="13"/>
                    <a:pt x="35" y="12"/>
                    <a:pt x="34" y="12"/>
                  </a:cubicBezTo>
                  <a:cubicBezTo>
                    <a:pt x="34" y="12"/>
                    <a:pt x="30" y="13"/>
                    <a:pt x="30" y="13"/>
                  </a:cubicBezTo>
                  <a:cubicBezTo>
                    <a:pt x="30" y="12"/>
                    <a:pt x="32" y="12"/>
                    <a:pt x="32" y="12"/>
                  </a:cubicBezTo>
                  <a:cubicBezTo>
                    <a:pt x="32" y="11"/>
                    <a:pt x="27" y="10"/>
                    <a:pt x="28" y="9"/>
                  </a:cubicBezTo>
                  <a:cubicBezTo>
                    <a:pt x="28" y="9"/>
                    <a:pt x="38" y="10"/>
                    <a:pt x="38" y="10"/>
                  </a:cubicBezTo>
                  <a:cubicBezTo>
                    <a:pt x="38" y="9"/>
                    <a:pt x="34" y="8"/>
                    <a:pt x="33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5"/>
                    <a:pt x="27" y="5"/>
                    <a:pt x="27" y="5"/>
                  </a:cubicBezTo>
                  <a:cubicBezTo>
                    <a:pt x="23" y="5"/>
                    <a:pt x="21" y="6"/>
                    <a:pt x="17" y="7"/>
                  </a:cubicBezTo>
                  <a:cubicBezTo>
                    <a:pt x="17" y="7"/>
                    <a:pt x="18" y="7"/>
                    <a:pt x="1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0" name="Freeform 601">
              <a:extLst>
                <a:ext uri="{FF2B5EF4-FFF2-40B4-BE49-F238E27FC236}">
                  <a16:creationId xmlns:a16="http://schemas.microsoft.com/office/drawing/2014/main" id="{1A7DF51A-3372-7745-B174-AD23D61B8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207002"/>
              <a:ext cx="471680" cy="314488"/>
            </a:xfrm>
            <a:custGeom>
              <a:avLst/>
              <a:gdLst>
                <a:gd name="T0" fmla="*/ 55 w 59"/>
                <a:gd name="T1" fmla="*/ 21 h 37"/>
                <a:gd name="T2" fmla="*/ 46 w 59"/>
                <a:gd name="T3" fmla="*/ 20 h 37"/>
                <a:gd name="T4" fmla="*/ 46 w 59"/>
                <a:gd name="T5" fmla="*/ 18 h 37"/>
                <a:gd name="T6" fmla="*/ 44 w 59"/>
                <a:gd name="T7" fmla="*/ 15 h 37"/>
                <a:gd name="T8" fmla="*/ 44 w 59"/>
                <a:gd name="T9" fmla="*/ 11 h 37"/>
                <a:gd name="T10" fmla="*/ 43 w 59"/>
                <a:gd name="T11" fmla="*/ 15 h 37"/>
                <a:gd name="T12" fmla="*/ 35 w 59"/>
                <a:gd name="T13" fmla="*/ 10 h 37"/>
                <a:gd name="T14" fmla="*/ 24 w 59"/>
                <a:gd name="T15" fmla="*/ 2 h 37"/>
                <a:gd name="T16" fmla="*/ 12 w 59"/>
                <a:gd name="T17" fmla="*/ 1 h 37"/>
                <a:gd name="T18" fmla="*/ 12 w 59"/>
                <a:gd name="T19" fmla="*/ 3 h 37"/>
                <a:gd name="T20" fmla="*/ 6 w 59"/>
                <a:gd name="T21" fmla="*/ 5 h 37"/>
                <a:gd name="T22" fmla="*/ 11 w 59"/>
                <a:gd name="T23" fmla="*/ 9 h 37"/>
                <a:gd name="T24" fmla="*/ 6 w 59"/>
                <a:gd name="T25" fmla="*/ 9 h 37"/>
                <a:gd name="T26" fmla="*/ 5 w 59"/>
                <a:gd name="T27" fmla="*/ 11 h 37"/>
                <a:gd name="T28" fmla="*/ 6 w 59"/>
                <a:gd name="T29" fmla="*/ 14 h 37"/>
                <a:gd name="T30" fmla="*/ 10 w 59"/>
                <a:gd name="T31" fmla="*/ 14 h 37"/>
                <a:gd name="T32" fmla="*/ 0 w 59"/>
                <a:gd name="T33" fmla="*/ 15 h 37"/>
                <a:gd name="T34" fmla="*/ 7 w 59"/>
                <a:gd name="T35" fmla="*/ 20 h 37"/>
                <a:gd name="T36" fmla="*/ 8 w 59"/>
                <a:gd name="T37" fmla="*/ 23 h 37"/>
                <a:gd name="T38" fmla="*/ 14 w 59"/>
                <a:gd name="T39" fmla="*/ 23 h 37"/>
                <a:gd name="T40" fmla="*/ 26 w 59"/>
                <a:gd name="T41" fmla="*/ 23 h 37"/>
                <a:gd name="T42" fmla="*/ 28 w 59"/>
                <a:gd name="T43" fmla="*/ 24 h 37"/>
                <a:gd name="T44" fmla="*/ 16 w 59"/>
                <a:gd name="T45" fmla="*/ 25 h 37"/>
                <a:gd name="T46" fmla="*/ 16 w 59"/>
                <a:gd name="T47" fmla="*/ 30 h 37"/>
                <a:gd name="T48" fmla="*/ 19 w 59"/>
                <a:gd name="T49" fmla="*/ 33 h 37"/>
                <a:gd name="T50" fmla="*/ 32 w 59"/>
                <a:gd name="T51" fmla="*/ 35 h 37"/>
                <a:gd name="T52" fmla="*/ 34 w 59"/>
                <a:gd name="T53" fmla="*/ 36 h 37"/>
                <a:gd name="T54" fmla="*/ 40 w 59"/>
                <a:gd name="T55" fmla="*/ 35 h 37"/>
                <a:gd name="T56" fmla="*/ 41 w 59"/>
                <a:gd name="T57" fmla="*/ 35 h 37"/>
                <a:gd name="T58" fmla="*/ 41 w 59"/>
                <a:gd name="T59" fmla="*/ 29 h 37"/>
                <a:gd name="T60" fmla="*/ 46 w 59"/>
                <a:gd name="T61" fmla="*/ 30 h 37"/>
                <a:gd name="T62" fmla="*/ 51 w 59"/>
                <a:gd name="T63" fmla="*/ 28 h 37"/>
                <a:gd name="T64" fmla="*/ 54 w 59"/>
                <a:gd name="T65" fmla="*/ 26 h 37"/>
                <a:gd name="T66" fmla="*/ 58 w 59"/>
                <a:gd name="T6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37">
                  <a:moveTo>
                    <a:pt x="58" y="24"/>
                  </a:moveTo>
                  <a:cubicBezTo>
                    <a:pt x="58" y="22"/>
                    <a:pt x="56" y="22"/>
                    <a:pt x="55" y="21"/>
                  </a:cubicBezTo>
                  <a:cubicBezTo>
                    <a:pt x="54" y="20"/>
                    <a:pt x="53" y="22"/>
                    <a:pt x="52" y="21"/>
                  </a:cubicBezTo>
                  <a:cubicBezTo>
                    <a:pt x="50" y="19"/>
                    <a:pt x="48" y="21"/>
                    <a:pt x="46" y="20"/>
                  </a:cubicBezTo>
                  <a:cubicBezTo>
                    <a:pt x="46" y="20"/>
                    <a:pt x="48" y="19"/>
                    <a:pt x="48" y="18"/>
                  </a:cubicBezTo>
                  <a:cubicBezTo>
                    <a:pt x="48" y="18"/>
                    <a:pt x="46" y="18"/>
                    <a:pt x="46" y="18"/>
                  </a:cubicBezTo>
                  <a:cubicBezTo>
                    <a:pt x="46" y="17"/>
                    <a:pt x="47" y="17"/>
                    <a:pt x="47" y="16"/>
                  </a:cubicBezTo>
                  <a:cubicBezTo>
                    <a:pt x="47" y="15"/>
                    <a:pt x="44" y="16"/>
                    <a:pt x="44" y="15"/>
                  </a:cubicBezTo>
                  <a:cubicBezTo>
                    <a:pt x="43" y="15"/>
                    <a:pt x="45" y="14"/>
                    <a:pt x="45" y="14"/>
                  </a:cubicBezTo>
                  <a:cubicBezTo>
                    <a:pt x="46" y="13"/>
                    <a:pt x="44" y="12"/>
                    <a:pt x="44" y="11"/>
                  </a:cubicBezTo>
                  <a:cubicBezTo>
                    <a:pt x="43" y="10"/>
                    <a:pt x="38" y="11"/>
                    <a:pt x="38" y="11"/>
                  </a:cubicBezTo>
                  <a:cubicBezTo>
                    <a:pt x="38" y="12"/>
                    <a:pt x="43" y="14"/>
                    <a:pt x="43" y="15"/>
                  </a:cubicBezTo>
                  <a:cubicBezTo>
                    <a:pt x="42" y="16"/>
                    <a:pt x="39" y="14"/>
                    <a:pt x="38" y="13"/>
                  </a:cubicBezTo>
                  <a:cubicBezTo>
                    <a:pt x="36" y="12"/>
                    <a:pt x="39" y="10"/>
                    <a:pt x="35" y="10"/>
                  </a:cubicBezTo>
                  <a:cubicBezTo>
                    <a:pt x="33" y="10"/>
                    <a:pt x="30" y="10"/>
                    <a:pt x="29" y="8"/>
                  </a:cubicBezTo>
                  <a:cubicBezTo>
                    <a:pt x="28" y="6"/>
                    <a:pt x="26" y="3"/>
                    <a:pt x="24" y="2"/>
                  </a:cubicBezTo>
                  <a:cubicBezTo>
                    <a:pt x="21" y="1"/>
                    <a:pt x="18" y="0"/>
                    <a:pt x="16" y="0"/>
                  </a:cubicBezTo>
                  <a:cubicBezTo>
                    <a:pt x="15" y="0"/>
                    <a:pt x="10" y="0"/>
                    <a:pt x="12" y="1"/>
                  </a:cubicBezTo>
                  <a:cubicBezTo>
                    <a:pt x="13" y="1"/>
                    <a:pt x="17" y="2"/>
                    <a:pt x="17" y="2"/>
                  </a:cubicBezTo>
                  <a:cubicBezTo>
                    <a:pt x="17" y="4"/>
                    <a:pt x="13" y="3"/>
                    <a:pt x="12" y="3"/>
                  </a:cubicBezTo>
                  <a:cubicBezTo>
                    <a:pt x="12" y="3"/>
                    <a:pt x="13" y="4"/>
                    <a:pt x="13" y="4"/>
                  </a:cubicBezTo>
                  <a:cubicBezTo>
                    <a:pt x="13" y="5"/>
                    <a:pt x="7" y="2"/>
                    <a:pt x="6" y="5"/>
                  </a:cubicBezTo>
                  <a:cubicBezTo>
                    <a:pt x="6" y="5"/>
                    <a:pt x="11" y="7"/>
                    <a:pt x="12" y="7"/>
                  </a:cubicBezTo>
                  <a:cubicBezTo>
                    <a:pt x="10" y="6"/>
                    <a:pt x="11" y="9"/>
                    <a:pt x="11" y="9"/>
                  </a:cubicBezTo>
                  <a:cubicBezTo>
                    <a:pt x="11" y="10"/>
                    <a:pt x="4" y="7"/>
                    <a:pt x="3" y="8"/>
                  </a:cubicBezTo>
                  <a:cubicBezTo>
                    <a:pt x="3" y="7"/>
                    <a:pt x="6" y="8"/>
                    <a:pt x="6" y="9"/>
                  </a:cubicBezTo>
                  <a:cubicBezTo>
                    <a:pt x="6" y="8"/>
                    <a:pt x="4" y="9"/>
                    <a:pt x="4" y="9"/>
                  </a:cubicBezTo>
                  <a:cubicBezTo>
                    <a:pt x="3" y="10"/>
                    <a:pt x="5" y="11"/>
                    <a:pt x="5" y="11"/>
                  </a:cubicBezTo>
                  <a:cubicBezTo>
                    <a:pt x="6" y="12"/>
                    <a:pt x="2" y="12"/>
                    <a:pt x="1" y="12"/>
                  </a:cubicBezTo>
                  <a:cubicBezTo>
                    <a:pt x="2" y="12"/>
                    <a:pt x="4" y="13"/>
                    <a:pt x="6" y="14"/>
                  </a:cubicBezTo>
                  <a:cubicBezTo>
                    <a:pt x="8" y="14"/>
                    <a:pt x="10" y="13"/>
                    <a:pt x="12" y="13"/>
                  </a:cubicBezTo>
                  <a:cubicBezTo>
                    <a:pt x="12" y="13"/>
                    <a:pt x="10" y="14"/>
                    <a:pt x="10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6"/>
                    <a:pt x="0" y="15"/>
                    <a:pt x="0" y="15"/>
                  </a:cubicBezTo>
                  <a:cubicBezTo>
                    <a:pt x="0" y="15"/>
                    <a:pt x="2" y="18"/>
                    <a:pt x="2" y="18"/>
                  </a:cubicBezTo>
                  <a:cubicBezTo>
                    <a:pt x="3" y="19"/>
                    <a:pt x="7" y="21"/>
                    <a:pt x="7" y="20"/>
                  </a:cubicBezTo>
                  <a:cubicBezTo>
                    <a:pt x="7" y="21"/>
                    <a:pt x="5" y="20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9" y="24"/>
                    <a:pt x="10" y="23"/>
                    <a:pt x="11" y="23"/>
                  </a:cubicBezTo>
                  <a:cubicBezTo>
                    <a:pt x="12" y="22"/>
                    <a:pt x="13" y="24"/>
                    <a:pt x="14" y="23"/>
                  </a:cubicBezTo>
                  <a:cubicBezTo>
                    <a:pt x="17" y="22"/>
                    <a:pt x="19" y="21"/>
                    <a:pt x="21" y="22"/>
                  </a:cubicBezTo>
                  <a:cubicBezTo>
                    <a:pt x="23" y="23"/>
                    <a:pt x="24" y="23"/>
                    <a:pt x="26" y="23"/>
                  </a:cubicBezTo>
                  <a:cubicBezTo>
                    <a:pt x="25" y="23"/>
                    <a:pt x="23" y="23"/>
                    <a:pt x="21" y="23"/>
                  </a:cubicBezTo>
                  <a:cubicBezTo>
                    <a:pt x="23" y="23"/>
                    <a:pt x="27" y="23"/>
                    <a:pt x="28" y="24"/>
                  </a:cubicBezTo>
                  <a:cubicBezTo>
                    <a:pt x="28" y="24"/>
                    <a:pt x="23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6" y="26"/>
                    <a:pt x="12" y="27"/>
                    <a:pt x="13" y="27"/>
                  </a:cubicBezTo>
                  <a:cubicBezTo>
                    <a:pt x="14" y="28"/>
                    <a:pt x="15" y="28"/>
                    <a:pt x="16" y="30"/>
                  </a:cubicBezTo>
                  <a:cubicBezTo>
                    <a:pt x="16" y="32"/>
                    <a:pt x="22" y="30"/>
                    <a:pt x="23" y="32"/>
                  </a:cubicBezTo>
                  <a:cubicBezTo>
                    <a:pt x="23" y="32"/>
                    <a:pt x="19" y="32"/>
                    <a:pt x="19" y="33"/>
                  </a:cubicBezTo>
                  <a:cubicBezTo>
                    <a:pt x="20" y="34"/>
                    <a:pt x="25" y="36"/>
                    <a:pt x="26" y="36"/>
                  </a:cubicBezTo>
                  <a:cubicBezTo>
                    <a:pt x="26" y="36"/>
                    <a:pt x="32" y="36"/>
                    <a:pt x="32" y="35"/>
                  </a:cubicBezTo>
                  <a:cubicBezTo>
                    <a:pt x="32" y="35"/>
                    <a:pt x="31" y="35"/>
                    <a:pt x="31" y="35"/>
                  </a:cubicBezTo>
                  <a:cubicBezTo>
                    <a:pt x="31" y="33"/>
                    <a:pt x="35" y="36"/>
                    <a:pt x="34" y="36"/>
                  </a:cubicBezTo>
                  <a:cubicBezTo>
                    <a:pt x="35" y="36"/>
                    <a:pt x="33" y="33"/>
                    <a:pt x="33" y="32"/>
                  </a:cubicBezTo>
                  <a:cubicBezTo>
                    <a:pt x="35" y="31"/>
                    <a:pt x="37" y="37"/>
                    <a:pt x="40" y="35"/>
                  </a:cubicBezTo>
                  <a:cubicBezTo>
                    <a:pt x="41" y="34"/>
                    <a:pt x="39" y="32"/>
                    <a:pt x="40" y="32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2" y="35"/>
                    <a:pt x="43" y="31"/>
                    <a:pt x="42" y="31"/>
                  </a:cubicBezTo>
                  <a:cubicBezTo>
                    <a:pt x="42" y="30"/>
                    <a:pt x="42" y="29"/>
                    <a:pt x="41" y="29"/>
                  </a:cubicBezTo>
                  <a:cubicBezTo>
                    <a:pt x="41" y="28"/>
                    <a:pt x="42" y="26"/>
                    <a:pt x="43" y="27"/>
                  </a:cubicBezTo>
                  <a:cubicBezTo>
                    <a:pt x="44" y="28"/>
                    <a:pt x="43" y="32"/>
                    <a:pt x="46" y="30"/>
                  </a:cubicBezTo>
                  <a:cubicBezTo>
                    <a:pt x="47" y="29"/>
                    <a:pt x="50" y="25"/>
                    <a:pt x="52" y="27"/>
                  </a:cubicBezTo>
                  <a:cubicBezTo>
                    <a:pt x="53" y="27"/>
                    <a:pt x="51" y="28"/>
                    <a:pt x="51" y="28"/>
                  </a:cubicBezTo>
                  <a:cubicBezTo>
                    <a:pt x="51" y="28"/>
                    <a:pt x="56" y="27"/>
                    <a:pt x="56" y="27"/>
                  </a:cubicBezTo>
                  <a:cubicBezTo>
                    <a:pt x="56" y="27"/>
                    <a:pt x="54" y="27"/>
                    <a:pt x="54" y="26"/>
                  </a:cubicBezTo>
                  <a:cubicBezTo>
                    <a:pt x="54" y="25"/>
                    <a:pt x="59" y="25"/>
                    <a:pt x="58" y="24"/>
                  </a:cubicBezTo>
                  <a:cubicBezTo>
                    <a:pt x="58" y="22"/>
                    <a:pt x="58" y="25"/>
                    <a:pt x="58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1" name="Freeform 602">
              <a:extLst>
                <a:ext uri="{FF2B5EF4-FFF2-40B4-BE49-F238E27FC236}">
                  <a16:creationId xmlns:a16="http://schemas.microsoft.com/office/drawing/2014/main" id="{BCEB6114-2D73-7947-B993-4FAB8FA03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6828" y="3013694"/>
              <a:ext cx="1246001" cy="686680"/>
            </a:xfrm>
            <a:custGeom>
              <a:avLst/>
              <a:gdLst>
                <a:gd name="T0" fmla="*/ 15 w 156"/>
                <a:gd name="T1" fmla="*/ 77 h 81"/>
                <a:gd name="T2" fmla="*/ 27 w 156"/>
                <a:gd name="T3" fmla="*/ 76 h 81"/>
                <a:gd name="T4" fmla="*/ 37 w 156"/>
                <a:gd name="T5" fmla="*/ 78 h 81"/>
                <a:gd name="T6" fmla="*/ 48 w 156"/>
                <a:gd name="T7" fmla="*/ 77 h 81"/>
                <a:gd name="T8" fmla="*/ 65 w 156"/>
                <a:gd name="T9" fmla="*/ 76 h 81"/>
                <a:gd name="T10" fmla="*/ 59 w 156"/>
                <a:gd name="T11" fmla="*/ 70 h 81"/>
                <a:gd name="T12" fmla="*/ 50 w 156"/>
                <a:gd name="T13" fmla="*/ 65 h 81"/>
                <a:gd name="T14" fmla="*/ 73 w 156"/>
                <a:gd name="T15" fmla="*/ 61 h 81"/>
                <a:gd name="T16" fmla="*/ 76 w 156"/>
                <a:gd name="T17" fmla="*/ 55 h 81"/>
                <a:gd name="T18" fmla="*/ 71 w 156"/>
                <a:gd name="T19" fmla="*/ 50 h 81"/>
                <a:gd name="T20" fmla="*/ 72 w 156"/>
                <a:gd name="T21" fmla="*/ 48 h 81"/>
                <a:gd name="T22" fmla="*/ 78 w 156"/>
                <a:gd name="T23" fmla="*/ 45 h 81"/>
                <a:gd name="T24" fmla="*/ 90 w 156"/>
                <a:gd name="T25" fmla="*/ 44 h 81"/>
                <a:gd name="T26" fmla="*/ 105 w 156"/>
                <a:gd name="T27" fmla="*/ 37 h 81"/>
                <a:gd name="T28" fmla="*/ 105 w 156"/>
                <a:gd name="T29" fmla="*/ 32 h 81"/>
                <a:gd name="T30" fmla="*/ 136 w 156"/>
                <a:gd name="T31" fmla="*/ 21 h 81"/>
                <a:gd name="T32" fmla="*/ 115 w 156"/>
                <a:gd name="T33" fmla="*/ 23 h 81"/>
                <a:gd name="T34" fmla="*/ 134 w 156"/>
                <a:gd name="T35" fmla="*/ 18 h 81"/>
                <a:gd name="T36" fmla="*/ 146 w 156"/>
                <a:gd name="T37" fmla="*/ 10 h 81"/>
                <a:gd name="T38" fmla="*/ 133 w 156"/>
                <a:gd name="T39" fmla="*/ 5 h 81"/>
                <a:gd name="T40" fmla="*/ 121 w 156"/>
                <a:gd name="T41" fmla="*/ 5 h 81"/>
                <a:gd name="T42" fmla="*/ 100 w 156"/>
                <a:gd name="T43" fmla="*/ 2 h 81"/>
                <a:gd name="T44" fmla="*/ 91 w 156"/>
                <a:gd name="T45" fmla="*/ 5 h 81"/>
                <a:gd name="T46" fmla="*/ 80 w 156"/>
                <a:gd name="T47" fmla="*/ 8 h 81"/>
                <a:gd name="T48" fmla="*/ 58 w 156"/>
                <a:gd name="T49" fmla="*/ 4 h 81"/>
                <a:gd name="T50" fmla="*/ 52 w 156"/>
                <a:gd name="T51" fmla="*/ 5 h 81"/>
                <a:gd name="T52" fmla="*/ 46 w 156"/>
                <a:gd name="T53" fmla="*/ 10 h 81"/>
                <a:gd name="T54" fmla="*/ 45 w 156"/>
                <a:gd name="T55" fmla="*/ 12 h 81"/>
                <a:gd name="T56" fmla="*/ 31 w 156"/>
                <a:gd name="T57" fmla="*/ 10 h 81"/>
                <a:gd name="T58" fmla="*/ 34 w 156"/>
                <a:gd name="T59" fmla="*/ 16 h 81"/>
                <a:gd name="T60" fmla="*/ 23 w 156"/>
                <a:gd name="T61" fmla="*/ 16 h 81"/>
                <a:gd name="T62" fmla="*/ 5 w 156"/>
                <a:gd name="T63" fmla="*/ 17 h 81"/>
                <a:gd name="T64" fmla="*/ 11 w 156"/>
                <a:gd name="T65" fmla="*/ 21 h 81"/>
                <a:gd name="T66" fmla="*/ 13 w 156"/>
                <a:gd name="T67" fmla="*/ 26 h 81"/>
                <a:gd name="T68" fmla="*/ 23 w 156"/>
                <a:gd name="T69" fmla="*/ 27 h 81"/>
                <a:gd name="T70" fmla="*/ 20 w 156"/>
                <a:gd name="T71" fmla="*/ 31 h 81"/>
                <a:gd name="T72" fmla="*/ 26 w 156"/>
                <a:gd name="T73" fmla="*/ 30 h 81"/>
                <a:gd name="T74" fmla="*/ 42 w 156"/>
                <a:gd name="T75" fmla="*/ 30 h 81"/>
                <a:gd name="T76" fmla="*/ 52 w 156"/>
                <a:gd name="T77" fmla="*/ 31 h 81"/>
                <a:gd name="T78" fmla="*/ 73 w 156"/>
                <a:gd name="T79" fmla="*/ 21 h 81"/>
                <a:gd name="T80" fmla="*/ 60 w 156"/>
                <a:gd name="T81" fmla="*/ 31 h 81"/>
                <a:gd name="T82" fmla="*/ 44 w 156"/>
                <a:gd name="T83" fmla="*/ 35 h 81"/>
                <a:gd name="T84" fmla="*/ 58 w 156"/>
                <a:gd name="T85" fmla="*/ 42 h 81"/>
                <a:gd name="T86" fmla="*/ 32 w 156"/>
                <a:gd name="T87" fmla="*/ 39 h 81"/>
                <a:gd name="T88" fmla="*/ 42 w 156"/>
                <a:gd name="T89" fmla="*/ 50 h 81"/>
                <a:gd name="T90" fmla="*/ 44 w 156"/>
                <a:gd name="T91" fmla="*/ 52 h 81"/>
                <a:gd name="T92" fmla="*/ 30 w 156"/>
                <a:gd name="T93" fmla="*/ 52 h 81"/>
                <a:gd name="T94" fmla="*/ 27 w 156"/>
                <a:gd name="T95" fmla="*/ 59 h 81"/>
                <a:gd name="T96" fmla="*/ 36 w 156"/>
                <a:gd name="T97" fmla="*/ 57 h 81"/>
                <a:gd name="T98" fmla="*/ 34 w 156"/>
                <a:gd name="T99" fmla="*/ 60 h 81"/>
                <a:gd name="T100" fmla="*/ 37 w 156"/>
                <a:gd name="T101" fmla="*/ 65 h 81"/>
                <a:gd name="T102" fmla="*/ 38 w 156"/>
                <a:gd name="T103" fmla="*/ 68 h 81"/>
                <a:gd name="T104" fmla="*/ 19 w 156"/>
                <a:gd name="T105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" h="81">
                  <a:moveTo>
                    <a:pt x="26" y="70"/>
                  </a:moveTo>
                  <a:cubicBezTo>
                    <a:pt x="22" y="70"/>
                    <a:pt x="17" y="70"/>
                    <a:pt x="13" y="71"/>
                  </a:cubicBezTo>
                  <a:cubicBezTo>
                    <a:pt x="11" y="72"/>
                    <a:pt x="11" y="75"/>
                    <a:pt x="12" y="76"/>
                  </a:cubicBezTo>
                  <a:cubicBezTo>
                    <a:pt x="13" y="77"/>
                    <a:pt x="15" y="78"/>
                    <a:pt x="15" y="77"/>
                  </a:cubicBezTo>
                  <a:cubicBezTo>
                    <a:pt x="17" y="77"/>
                    <a:pt x="16" y="76"/>
                    <a:pt x="17" y="75"/>
                  </a:cubicBezTo>
                  <a:cubicBezTo>
                    <a:pt x="17" y="75"/>
                    <a:pt x="17" y="78"/>
                    <a:pt x="17" y="78"/>
                  </a:cubicBezTo>
                  <a:cubicBezTo>
                    <a:pt x="19" y="78"/>
                    <a:pt x="22" y="78"/>
                    <a:pt x="24" y="78"/>
                  </a:cubicBezTo>
                  <a:cubicBezTo>
                    <a:pt x="26" y="78"/>
                    <a:pt x="26" y="76"/>
                    <a:pt x="27" y="76"/>
                  </a:cubicBezTo>
                  <a:cubicBezTo>
                    <a:pt x="29" y="76"/>
                    <a:pt x="27" y="78"/>
                    <a:pt x="27" y="78"/>
                  </a:cubicBezTo>
                  <a:cubicBezTo>
                    <a:pt x="27" y="78"/>
                    <a:pt x="37" y="79"/>
                    <a:pt x="37" y="78"/>
                  </a:cubicBezTo>
                  <a:cubicBezTo>
                    <a:pt x="37" y="78"/>
                    <a:pt x="35" y="77"/>
                    <a:pt x="34" y="76"/>
                  </a:cubicBezTo>
                  <a:cubicBezTo>
                    <a:pt x="34" y="76"/>
                    <a:pt x="38" y="77"/>
                    <a:pt x="37" y="78"/>
                  </a:cubicBezTo>
                  <a:cubicBezTo>
                    <a:pt x="38" y="77"/>
                    <a:pt x="37" y="76"/>
                    <a:pt x="38" y="76"/>
                  </a:cubicBezTo>
                  <a:cubicBezTo>
                    <a:pt x="38" y="76"/>
                    <a:pt x="40" y="77"/>
                    <a:pt x="41" y="77"/>
                  </a:cubicBezTo>
                  <a:cubicBezTo>
                    <a:pt x="43" y="79"/>
                    <a:pt x="41" y="76"/>
                    <a:pt x="42" y="75"/>
                  </a:cubicBezTo>
                  <a:cubicBezTo>
                    <a:pt x="42" y="75"/>
                    <a:pt x="48" y="78"/>
                    <a:pt x="48" y="77"/>
                  </a:cubicBezTo>
                  <a:cubicBezTo>
                    <a:pt x="48" y="76"/>
                    <a:pt x="46" y="76"/>
                    <a:pt x="46" y="75"/>
                  </a:cubicBezTo>
                  <a:cubicBezTo>
                    <a:pt x="46" y="75"/>
                    <a:pt x="53" y="76"/>
                    <a:pt x="53" y="76"/>
                  </a:cubicBezTo>
                  <a:cubicBezTo>
                    <a:pt x="57" y="76"/>
                    <a:pt x="52" y="79"/>
                    <a:pt x="52" y="80"/>
                  </a:cubicBezTo>
                  <a:cubicBezTo>
                    <a:pt x="52" y="81"/>
                    <a:pt x="64" y="76"/>
                    <a:pt x="65" y="76"/>
                  </a:cubicBezTo>
                  <a:cubicBezTo>
                    <a:pt x="67" y="76"/>
                    <a:pt x="72" y="73"/>
                    <a:pt x="68" y="72"/>
                  </a:cubicBezTo>
                  <a:cubicBezTo>
                    <a:pt x="66" y="71"/>
                    <a:pt x="63" y="73"/>
                    <a:pt x="61" y="72"/>
                  </a:cubicBezTo>
                  <a:cubicBezTo>
                    <a:pt x="61" y="72"/>
                    <a:pt x="63" y="70"/>
                    <a:pt x="63" y="70"/>
                  </a:cubicBezTo>
                  <a:cubicBezTo>
                    <a:pt x="63" y="69"/>
                    <a:pt x="60" y="70"/>
                    <a:pt x="59" y="70"/>
                  </a:cubicBezTo>
                  <a:cubicBezTo>
                    <a:pt x="57" y="70"/>
                    <a:pt x="56" y="68"/>
                    <a:pt x="54" y="68"/>
                  </a:cubicBezTo>
                  <a:cubicBezTo>
                    <a:pt x="53" y="69"/>
                    <a:pt x="50" y="70"/>
                    <a:pt x="48" y="69"/>
                  </a:cubicBezTo>
                  <a:cubicBezTo>
                    <a:pt x="49" y="69"/>
                    <a:pt x="50" y="69"/>
                    <a:pt x="51" y="69"/>
                  </a:cubicBezTo>
                  <a:cubicBezTo>
                    <a:pt x="52" y="68"/>
                    <a:pt x="50" y="66"/>
                    <a:pt x="50" y="65"/>
                  </a:cubicBezTo>
                  <a:cubicBezTo>
                    <a:pt x="50" y="67"/>
                    <a:pt x="59" y="68"/>
                    <a:pt x="60" y="68"/>
                  </a:cubicBezTo>
                  <a:cubicBezTo>
                    <a:pt x="61" y="68"/>
                    <a:pt x="63" y="68"/>
                    <a:pt x="65" y="68"/>
                  </a:cubicBezTo>
                  <a:cubicBezTo>
                    <a:pt x="67" y="68"/>
                    <a:pt x="69" y="65"/>
                    <a:pt x="68" y="64"/>
                  </a:cubicBezTo>
                  <a:cubicBezTo>
                    <a:pt x="65" y="61"/>
                    <a:pt x="71" y="61"/>
                    <a:pt x="73" y="61"/>
                  </a:cubicBezTo>
                  <a:cubicBezTo>
                    <a:pt x="74" y="61"/>
                    <a:pt x="79" y="61"/>
                    <a:pt x="80" y="60"/>
                  </a:cubicBezTo>
                  <a:cubicBezTo>
                    <a:pt x="80" y="60"/>
                    <a:pt x="75" y="58"/>
                    <a:pt x="75" y="58"/>
                  </a:cubicBezTo>
                  <a:cubicBezTo>
                    <a:pt x="77" y="57"/>
                    <a:pt x="81" y="59"/>
                    <a:pt x="82" y="57"/>
                  </a:cubicBezTo>
                  <a:cubicBezTo>
                    <a:pt x="83" y="56"/>
                    <a:pt x="77" y="55"/>
                    <a:pt x="76" y="55"/>
                  </a:cubicBezTo>
                  <a:cubicBezTo>
                    <a:pt x="77" y="55"/>
                    <a:pt x="84" y="54"/>
                    <a:pt x="85" y="53"/>
                  </a:cubicBezTo>
                  <a:cubicBezTo>
                    <a:pt x="87" y="52"/>
                    <a:pt x="77" y="50"/>
                    <a:pt x="77" y="51"/>
                  </a:cubicBezTo>
                  <a:cubicBezTo>
                    <a:pt x="77" y="50"/>
                    <a:pt x="79" y="50"/>
                    <a:pt x="79" y="50"/>
                  </a:cubicBezTo>
                  <a:cubicBezTo>
                    <a:pt x="79" y="49"/>
                    <a:pt x="72" y="50"/>
                    <a:pt x="71" y="50"/>
                  </a:cubicBezTo>
                  <a:cubicBezTo>
                    <a:pt x="69" y="50"/>
                    <a:pt x="68" y="51"/>
                    <a:pt x="66" y="52"/>
                  </a:cubicBezTo>
                  <a:cubicBezTo>
                    <a:pt x="67" y="52"/>
                    <a:pt x="70" y="49"/>
                    <a:pt x="68" y="49"/>
                  </a:cubicBezTo>
                  <a:cubicBezTo>
                    <a:pt x="68" y="49"/>
                    <a:pt x="64" y="49"/>
                    <a:pt x="64" y="48"/>
                  </a:cubicBezTo>
                  <a:cubicBezTo>
                    <a:pt x="64" y="48"/>
                    <a:pt x="71" y="48"/>
                    <a:pt x="72" y="48"/>
                  </a:cubicBezTo>
                  <a:cubicBezTo>
                    <a:pt x="71" y="48"/>
                    <a:pt x="68" y="47"/>
                    <a:pt x="68" y="47"/>
                  </a:cubicBezTo>
                  <a:cubicBezTo>
                    <a:pt x="69" y="46"/>
                    <a:pt x="72" y="48"/>
                    <a:pt x="74" y="47"/>
                  </a:cubicBezTo>
                  <a:cubicBezTo>
                    <a:pt x="73" y="47"/>
                    <a:pt x="69" y="46"/>
                    <a:pt x="69" y="46"/>
                  </a:cubicBezTo>
                  <a:cubicBezTo>
                    <a:pt x="69" y="45"/>
                    <a:pt x="77" y="46"/>
                    <a:pt x="78" y="45"/>
                  </a:cubicBezTo>
                  <a:cubicBezTo>
                    <a:pt x="78" y="45"/>
                    <a:pt x="75" y="44"/>
                    <a:pt x="75" y="44"/>
                  </a:cubicBezTo>
                  <a:cubicBezTo>
                    <a:pt x="74" y="44"/>
                    <a:pt x="77" y="44"/>
                    <a:pt x="77" y="44"/>
                  </a:cubicBezTo>
                  <a:cubicBezTo>
                    <a:pt x="79" y="45"/>
                    <a:pt x="80" y="46"/>
                    <a:pt x="82" y="46"/>
                  </a:cubicBezTo>
                  <a:cubicBezTo>
                    <a:pt x="84" y="46"/>
                    <a:pt x="87" y="45"/>
                    <a:pt x="90" y="44"/>
                  </a:cubicBezTo>
                  <a:cubicBezTo>
                    <a:pt x="98" y="43"/>
                    <a:pt x="85" y="42"/>
                    <a:pt x="84" y="40"/>
                  </a:cubicBezTo>
                  <a:cubicBezTo>
                    <a:pt x="84" y="39"/>
                    <a:pt x="93" y="40"/>
                    <a:pt x="94" y="41"/>
                  </a:cubicBezTo>
                  <a:cubicBezTo>
                    <a:pt x="96" y="42"/>
                    <a:pt x="97" y="42"/>
                    <a:pt x="100" y="41"/>
                  </a:cubicBezTo>
                  <a:cubicBezTo>
                    <a:pt x="101" y="41"/>
                    <a:pt x="106" y="39"/>
                    <a:pt x="105" y="37"/>
                  </a:cubicBezTo>
                  <a:cubicBezTo>
                    <a:pt x="105" y="36"/>
                    <a:pt x="94" y="41"/>
                    <a:pt x="97" y="36"/>
                  </a:cubicBezTo>
                  <a:cubicBezTo>
                    <a:pt x="96" y="37"/>
                    <a:pt x="101" y="37"/>
                    <a:pt x="101" y="37"/>
                  </a:cubicBezTo>
                  <a:cubicBezTo>
                    <a:pt x="104" y="37"/>
                    <a:pt x="106" y="36"/>
                    <a:pt x="108" y="36"/>
                  </a:cubicBezTo>
                  <a:cubicBezTo>
                    <a:pt x="108" y="35"/>
                    <a:pt x="105" y="32"/>
                    <a:pt x="105" y="32"/>
                  </a:cubicBezTo>
                  <a:cubicBezTo>
                    <a:pt x="106" y="32"/>
                    <a:pt x="107" y="33"/>
                    <a:pt x="107" y="34"/>
                  </a:cubicBezTo>
                  <a:cubicBezTo>
                    <a:pt x="108" y="35"/>
                    <a:pt x="110" y="34"/>
                    <a:pt x="111" y="34"/>
                  </a:cubicBezTo>
                  <a:cubicBezTo>
                    <a:pt x="114" y="32"/>
                    <a:pt x="116" y="30"/>
                    <a:pt x="119" y="29"/>
                  </a:cubicBezTo>
                  <a:cubicBezTo>
                    <a:pt x="121" y="28"/>
                    <a:pt x="136" y="22"/>
                    <a:pt x="136" y="21"/>
                  </a:cubicBezTo>
                  <a:cubicBezTo>
                    <a:pt x="136" y="20"/>
                    <a:pt x="123" y="23"/>
                    <a:pt x="122" y="23"/>
                  </a:cubicBezTo>
                  <a:cubicBezTo>
                    <a:pt x="119" y="24"/>
                    <a:pt x="116" y="24"/>
                    <a:pt x="112" y="25"/>
                  </a:cubicBezTo>
                  <a:cubicBezTo>
                    <a:pt x="112" y="25"/>
                    <a:pt x="108" y="25"/>
                    <a:pt x="108" y="25"/>
                  </a:cubicBezTo>
                  <a:cubicBezTo>
                    <a:pt x="108" y="24"/>
                    <a:pt x="114" y="24"/>
                    <a:pt x="115" y="23"/>
                  </a:cubicBezTo>
                  <a:cubicBezTo>
                    <a:pt x="116" y="23"/>
                    <a:pt x="123" y="22"/>
                    <a:pt x="123" y="21"/>
                  </a:cubicBezTo>
                  <a:cubicBezTo>
                    <a:pt x="123" y="22"/>
                    <a:pt x="113" y="20"/>
                    <a:pt x="114" y="19"/>
                  </a:cubicBezTo>
                  <a:cubicBezTo>
                    <a:pt x="114" y="19"/>
                    <a:pt x="126" y="20"/>
                    <a:pt x="127" y="19"/>
                  </a:cubicBezTo>
                  <a:cubicBezTo>
                    <a:pt x="129" y="19"/>
                    <a:pt x="132" y="18"/>
                    <a:pt x="134" y="18"/>
                  </a:cubicBezTo>
                  <a:cubicBezTo>
                    <a:pt x="135" y="18"/>
                    <a:pt x="137" y="18"/>
                    <a:pt x="138" y="18"/>
                  </a:cubicBezTo>
                  <a:cubicBezTo>
                    <a:pt x="142" y="17"/>
                    <a:pt x="146" y="16"/>
                    <a:pt x="149" y="15"/>
                  </a:cubicBezTo>
                  <a:cubicBezTo>
                    <a:pt x="149" y="15"/>
                    <a:pt x="156" y="11"/>
                    <a:pt x="153" y="10"/>
                  </a:cubicBezTo>
                  <a:cubicBezTo>
                    <a:pt x="151" y="10"/>
                    <a:pt x="148" y="10"/>
                    <a:pt x="146" y="10"/>
                  </a:cubicBezTo>
                  <a:cubicBezTo>
                    <a:pt x="145" y="9"/>
                    <a:pt x="143" y="10"/>
                    <a:pt x="143" y="9"/>
                  </a:cubicBezTo>
                  <a:cubicBezTo>
                    <a:pt x="143" y="7"/>
                    <a:pt x="141" y="7"/>
                    <a:pt x="141" y="5"/>
                  </a:cubicBezTo>
                  <a:cubicBezTo>
                    <a:pt x="141" y="5"/>
                    <a:pt x="137" y="6"/>
                    <a:pt x="136" y="6"/>
                  </a:cubicBezTo>
                  <a:cubicBezTo>
                    <a:pt x="135" y="5"/>
                    <a:pt x="134" y="3"/>
                    <a:pt x="133" y="5"/>
                  </a:cubicBezTo>
                  <a:cubicBezTo>
                    <a:pt x="133" y="5"/>
                    <a:pt x="127" y="6"/>
                    <a:pt x="126" y="6"/>
                  </a:cubicBezTo>
                  <a:cubicBezTo>
                    <a:pt x="124" y="7"/>
                    <a:pt x="122" y="7"/>
                    <a:pt x="120" y="7"/>
                  </a:cubicBezTo>
                  <a:cubicBezTo>
                    <a:pt x="120" y="7"/>
                    <a:pt x="116" y="7"/>
                    <a:pt x="116" y="7"/>
                  </a:cubicBezTo>
                  <a:cubicBezTo>
                    <a:pt x="116" y="6"/>
                    <a:pt x="120" y="6"/>
                    <a:pt x="121" y="5"/>
                  </a:cubicBezTo>
                  <a:cubicBezTo>
                    <a:pt x="123" y="5"/>
                    <a:pt x="125" y="4"/>
                    <a:pt x="126" y="3"/>
                  </a:cubicBezTo>
                  <a:cubicBezTo>
                    <a:pt x="124" y="6"/>
                    <a:pt x="103" y="0"/>
                    <a:pt x="102" y="2"/>
                  </a:cubicBezTo>
                  <a:cubicBezTo>
                    <a:pt x="102" y="3"/>
                    <a:pt x="104" y="3"/>
                    <a:pt x="105" y="4"/>
                  </a:cubicBezTo>
                  <a:cubicBezTo>
                    <a:pt x="105" y="5"/>
                    <a:pt x="100" y="2"/>
                    <a:pt x="100" y="2"/>
                  </a:cubicBezTo>
                  <a:cubicBezTo>
                    <a:pt x="98" y="1"/>
                    <a:pt x="95" y="2"/>
                    <a:pt x="94" y="2"/>
                  </a:cubicBezTo>
                  <a:cubicBezTo>
                    <a:pt x="93" y="2"/>
                    <a:pt x="90" y="2"/>
                    <a:pt x="91" y="3"/>
                  </a:cubicBezTo>
                  <a:cubicBezTo>
                    <a:pt x="92" y="4"/>
                    <a:pt x="94" y="7"/>
                    <a:pt x="95" y="6"/>
                  </a:cubicBezTo>
                  <a:cubicBezTo>
                    <a:pt x="95" y="7"/>
                    <a:pt x="91" y="6"/>
                    <a:pt x="91" y="5"/>
                  </a:cubicBezTo>
                  <a:cubicBezTo>
                    <a:pt x="88" y="5"/>
                    <a:pt x="87" y="2"/>
                    <a:pt x="85" y="2"/>
                  </a:cubicBezTo>
                  <a:cubicBezTo>
                    <a:pt x="81" y="2"/>
                    <a:pt x="78" y="2"/>
                    <a:pt x="75" y="2"/>
                  </a:cubicBezTo>
                  <a:cubicBezTo>
                    <a:pt x="70" y="3"/>
                    <a:pt x="73" y="4"/>
                    <a:pt x="76" y="5"/>
                  </a:cubicBezTo>
                  <a:cubicBezTo>
                    <a:pt x="77" y="6"/>
                    <a:pt x="79" y="7"/>
                    <a:pt x="80" y="8"/>
                  </a:cubicBezTo>
                  <a:cubicBezTo>
                    <a:pt x="80" y="8"/>
                    <a:pt x="77" y="10"/>
                    <a:pt x="77" y="10"/>
                  </a:cubicBezTo>
                  <a:cubicBezTo>
                    <a:pt x="76" y="10"/>
                    <a:pt x="78" y="9"/>
                    <a:pt x="78" y="9"/>
                  </a:cubicBezTo>
                  <a:cubicBezTo>
                    <a:pt x="78" y="8"/>
                    <a:pt x="71" y="4"/>
                    <a:pt x="70" y="4"/>
                  </a:cubicBezTo>
                  <a:cubicBezTo>
                    <a:pt x="66" y="4"/>
                    <a:pt x="62" y="3"/>
                    <a:pt x="58" y="4"/>
                  </a:cubicBezTo>
                  <a:cubicBezTo>
                    <a:pt x="58" y="4"/>
                    <a:pt x="60" y="6"/>
                    <a:pt x="61" y="6"/>
                  </a:cubicBezTo>
                  <a:cubicBezTo>
                    <a:pt x="62" y="6"/>
                    <a:pt x="64" y="7"/>
                    <a:pt x="66" y="6"/>
                  </a:cubicBezTo>
                  <a:cubicBezTo>
                    <a:pt x="64" y="7"/>
                    <a:pt x="61" y="8"/>
                    <a:pt x="59" y="7"/>
                  </a:cubicBezTo>
                  <a:cubicBezTo>
                    <a:pt x="58" y="7"/>
                    <a:pt x="51" y="4"/>
                    <a:pt x="52" y="5"/>
                  </a:cubicBezTo>
                  <a:cubicBezTo>
                    <a:pt x="52" y="4"/>
                    <a:pt x="57" y="10"/>
                    <a:pt x="53" y="9"/>
                  </a:cubicBezTo>
                  <a:cubicBezTo>
                    <a:pt x="52" y="8"/>
                    <a:pt x="49" y="7"/>
                    <a:pt x="47" y="8"/>
                  </a:cubicBezTo>
                  <a:cubicBezTo>
                    <a:pt x="48" y="8"/>
                    <a:pt x="51" y="9"/>
                    <a:pt x="51" y="9"/>
                  </a:cubicBezTo>
                  <a:cubicBezTo>
                    <a:pt x="50" y="10"/>
                    <a:pt x="46" y="8"/>
                    <a:pt x="46" y="10"/>
                  </a:cubicBezTo>
                  <a:cubicBezTo>
                    <a:pt x="46" y="11"/>
                    <a:pt x="50" y="12"/>
                    <a:pt x="51" y="13"/>
                  </a:cubicBezTo>
                  <a:cubicBezTo>
                    <a:pt x="54" y="13"/>
                    <a:pt x="61" y="14"/>
                    <a:pt x="61" y="17"/>
                  </a:cubicBezTo>
                  <a:cubicBezTo>
                    <a:pt x="61" y="16"/>
                    <a:pt x="54" y="15"/>
                    <a:pt x="52" y="14"/>
                  </a:cubicBezTo>
                  <a:cubicBezTo>
                    <a:pt x="50" y="14"/>
                    <a:pt x="47" y="11"/>
                    <a:pt x="45" y="12"/>
                  </a:cubicBezTo>
                  <a:cubicBezTo>
                    <a:pt x="45" y="12"/>
                    <a:pt x="48" y="14"/>
                    <a:pt x="48" y="14"/>
                  </a:cubicBezTo>
                  <a:cubicBezTo>
                    <a:pt x="48" y="14"/>
                    <a:pt x="45" y="15"/>
                    <a:pt x="45" y="14"/>
                  </a:cubicBezTo>
                  <a:cubicBezTo>
                    <a:pt x="43" y="13"/>
                    <a:pt x="42" y="12"/>
                    <a:pt x="40" y="11"/>
                  </a:cubicBezTo>
                  <a:cubicBezTo>
                    <a:pt x="39" y="10"/>
                    <a:pt x="31" y="10"/>
                    <a:pt x="31" y="10"/>
                  </a:cubicBezTo>
                  <a:cubicBezTo>
                    <a:pt x="31" y="11"/>
                    <a:pt x="34" y="11"/>
                    <a:pt x="31" y="12"/>
                  </a:cubicBezTo>
                  <a:cubicBezTo>
                    <a:pt x="30" y="12"/>
                    <a:pt x="25" y="14"/>
                    <a:pt x="25" y="14"/>
                  </a:cubicBezTo>
                  <a:cubicBezTo>
                    <a:pt x="26" y="14"/>
                    <a:pt x="29" y="13"/>
                    <a:pt x="29" y="13"/>
                  </a:cubicBezTo>
                  <a:cubicBezTo>
                    <a:pt x="30" y="14"/>
                    <a:pt x="34" y="16"/>
                    <a:pt x="34" y="16"/>
                  </a:cubicBezTo>
                  <a:cubicBezTo>
                    <a:pt x="34" y="16"/>
                    <a:pt x="31" y="15"/>
                    <a:pt x="31" y="16"/>
                  </a:cubicBezTo>
                  <a:cubicBezTo>
                    <a:pt x="31" y="16"/>
                    <a:pt x="32" y="19"/>
                    <a:pt x="30" y="17"/>
                  </a:cubicBezTo>
                  <a:cubicBezTo>
                    <a:pt x="29" y="16"/>
                    <a:pt x="28" y="14"/>
                    <a:pt x="26" y="15"/>
                  </a:cubicBezTo>
                  <a:cubicBezTo>
                    <a:pt x="25" y="15"/>
                    <a:pt x="24" y="17"/>
                    <a:pt x="23" y="16"/>
                  </a:cubicBezTo>
                  <a:cubicBezTo>
                    <a:pt x="22" y="15"/>
                    <a:pt x="21" y="14"/>
                    <a:pt x="19" y="14"/>
                  </a:cubicBezTo>
                  <a:cubicBezTo>
                    <a:pt x="18" y="14"/>
                    <a:pt x="15" y="15"/>
                    <a:pt x="14" y="16"/>
                  </a:cubicBezTo>
                  <a:cubicBezTo>
                    <a:pt x="12" y="17"/>
                    <a:pt x="13" y="18"/>
                    <a:pt x="10" y="17"/>
                  </a:cubicBezTo>
                  <a:cubicBezTo>
                    <a:pt x="8" y="16"/>
                    <a:pt x="7" y="17"/>
                    <a:pt x="5" y="17"/>
                  </a:cubicBezTo>
                  <a:cubicBezTo>
                    <a:pt x="4" y="18"/>
                    <a:pt x="0" y="18"/>
                    <a:pt x="0" y="19"/>
                  </a:cubicBezTo>
                  <a:cubicBezTo>
                    <a:pt x="0" y="21"/>
                    <a:pt x="9" y="19"/>
                    <a:pt x="9" y="20"/>
                  </a:cubicBezTo>
                  <a:cubicBezTo>
                    <a:pt x="9" y="21"/>
                    <a:pt x="6" y="21"/>
                    <a:pt x="5" y="22"/>
                  </a:cubicBezTo>
                  <a:cubicBezTo>
                    <a:pt x="5" y="21"/>
                    <a:pt x="10" y="21"/>
                    <a:pt x="11" y="21"/>
                  </a:cubicBezTo>
                  <a:cubicBezTo>
                    <a:pt x="12" y="21"/>
                    <a:pt x="17" y="21"/>
                    <a:pt x="17" y="21"/>
                  </a:cubicBezTo>
                  <a:cubicBezTo>
                    <a:pt x="17" y="21"/>
                    <a:pt x="15" y="22"/>
                    <a:pt x="14" y="22"/>
                  </a:cubicBezTo>
                  <a:cubicBezTo>
                    <a:pt x="12" y="22"/>
                    <a:pt x="11" y="22"/>
                    <a:pt x="9" y="24"/>
                  </a:cubicBezTo>
                  <a:cubicBezTo>
                    <a:pt x="5" y="26"/>
                    <a:pt x="12" y="26"/>
                    <a:pt x="13" y="26"/>
                  </a:cubicBezTo>
                  <a:cubicBezTo>
                    <a:pt x="17" y="27"/>
                    <a:pt x="20" y="27"/>
                    <a:pt x="24" y="26"/>
                  </a:cubicBezTo>
                  <a:cubicBezTo>
                    <a:pt x="26" y="25"/>
                    <a:pt x="31" y="22"/>
                    <a:pt x="34" y="24"/>
                  </a:cubicBezTo>
                  <a:cubicBezTo>
                    <a:pt x="34" y="24"/>
                    <a:pt x="29" y="26"/>
                    <a:pt x="29" y="26"/>
                  </a:cubicBezTo>
                  <a:cubicBezTo>
                    <a:pt x="27" y="26"/>
                    <a:pt x="25" y="26"/>
                    <a:pt x="23" y="27"/>
                  </a:cubicBezTo>
                  <a:cubicBezTo>
                    <a:pt x="22" y="27"/>
                    <a:pt x="20" y="27"/>
                    <a:pt x="18" y="27"/>
                  </a:cubicBezTo>
                  <a:cubicBezTo>
                    <a:pt x="16" y="28"/>
                    <a:pt x="14" y="27"/>
                    <a:pt x="12" y="28"/>
                  </a:cubicBezTo>
                  <a:cubicBezTo>
                    <a:pt x="13" y="28"/>
                    <a:pt x="16" y="29"/>
                    <a:pt x="16" y="29"/>
                  </a:cubicBezTo>
                  <a:cubicBezTo>
                    <a:pt x="17" y="30"/>
                    <a:pt x="18" y="31"/>
                    <a:pt x="20" y="31"/>
                  </a:cubicBezTo>
                  <a:cubicBezTo>
                    <a:pt x="24" y="31"/>
                    <a:pt x="26" y="28"/>
                    <a:pt x="30" y="27"/>
                  </a:cubicBezTo>
                  <a:cubicBezTo>
                    <a:pt x="31" y="27"/>
                    <a:pt x="44" y="26"/>
                    <a:pt x="44" y="25"/>
                  </a:cubicBezTo>
                  <a:cubicBezTo>
                    <a:pt x="44" y="26"/>
                    <a:pt x="38" y="26"/>
                    <a:pt x="37" y="26"/>
                  </a:cubicBezTo>
                  <a:cubicBezTo>
                    <a:pt x="34" y="27"/>
                    <a:pt x="29" y="28"/>
                    <a:pt x="26" y="30"/>
                  </a:cubicBezTo>
                  <a:cubicBezTo>
                    <a:pt x="23" y="33"/>
                    <a:pt x="32" y="32"/>
                    <a:pt x="33" y="32"/>
                  </a:cubicBezTo>
                  <a:cubicBezTo>
                    <a:pt x="35" y="32"/>
                    <a:pt x="37" y="33"/>
                    <a:pt x="39" y="31"/>
                  </a:cubicBezTo>
                  <a:cubicBezTo>
                    <a:pt x="40" y="31"/>
                    <a:pt x="40" y="30"/>
                    <a:pt x="40" y="29"/>
                  </a:cubicBezTo>
                  <a:cubicBezTo>
                    <a:pt x="41" y="29"/>
                    <a:pt x="42" y="29"/>
                    <a:pt x="42" y="30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43" y="30"/>
                    <a:pt x="48" y="28"/>
                    <a:pt x="50" y="29"/>
                  </a:cubicBezTo>
                  <a:cubicBezTo>
                    <a:pt x="49" y="28"/>
                    <a:pt x="44" y="32"/>
                    <a:pt x="43" y="32"/>
                  </a:cubicBezTo>
                  <a:cubicBezTo>
                    <a:pt x="44" y="33"/>
                    <a:pt x="50" y="31"/>
                    <a:pt x="52" y="31"/>
                  </a:cubicBezTo>
                  <a:cubicBezTo>
                    <a:pt x="55" y="31"/>
                    <a:pt x="58" y="30"/>
                    <a:pt x="61" y="28"/>
                  </a:cubicBezTo>
                  <a:cubicBezTo>
                    <a:pt x="62" y="27"/>
                    <a:pt x="62" y="25"/>
                    <a:pt x="62" y="25"/>
                  </a:cubicBezTo>
                  <a:cubicBezTo>
                    <a:pt x="64" y="25"/>
                    <a:pt x="64" y="25"/>
                    <a:pt x="65" y="24"/>
                  </a:cubicBezTo>
                  <a:cubicBezTo>
                    <a:pt x="66" y="24"/>
                    <a:pt x="73" y="20"/>
                    <a:pt x="73" y="21"/>
                  </a:cubicBezTo>
                  <a:cubicBezTo>
                    <a:pt x="73" y="21"/>
                    <a:pt x="69" y="24"/>
                    <a:pt x="69" y="24"/>
                  </a:cubicBezTo>
                  <a:cubicBezTo>
                    <a:pt x="68" y="25"/>
                    <a:pt x="64" y="27"/>
                    <a:pt x="64" y="28"/>
                  </a:cubicBezTo>
                  <a:cubicBezTo>
                    <a:pt x="64" y="29"/>
                    <a:pt x="75" y="28"/>
                    <a:pt x="75" y="29"/>
                  </a:cubicBezTo>
                  <a:cubicBezTo>
                    <a:pt x="75" y="28"/>
                    <a:pt x="60" y="32"/>
                    <a:pt x="60" y="31"/>
                  </a:cubicBezTo>
                  <a:cubicBezTo>
                    <a:pt x="60" y="31"/>
                    <a:pt x="69" y="32"/>
                    <a:pt x="68" y="32"/>
                  </a:cubicBezTo>
                  <a:cubicBezTo>
                    <a:pt x="68" y="33"/>
                    <a:pt x="64" y="33"/>
                    <a:pt x="63" y="33"/>
                  </a:cubicBezTo>
                  <a:cubicBezTo>
                    <a:pt x="61" y="33"/>
                    <a:pt x="58" y="33"/>
                    <a:pt x="56" y="34"/>
                  </a:cubicBezTo>
                  <a:cubicBezTo>
                    <a:pt x="52" y="34"/>
                    <a:pt x="48" y="34"/>
                    <a:pt x="44" y="35"/>
                  </a:cubicBezTo>
                  <a:cubicBezTo>
                    <a:pt x="43" y="35"/>
                    <a:pt x="43" y="36"/>
                    <a:pt x="45" y="36"/>
                  </a:cubicBezTo>
                  <a:cubicBezTo>
                    <a:pt x="46" y="37"/>
                    <a:pt x="49" y="38"/>
                    <a:pt x="50" y="39"/>
                  </a:cubicBezTo>
                  <a:cubicBezTo>
                    <a:pt x="52" y="41"/>
                    <a:pt x="50" y="43"/>
                    <a:pt x="53" y="43"/>
                  </a:cubicBezTo>
                  <a:cubicBezTo>
                    <a:pt x="54" y="42"/>
                    <a:pt x="57" y="43"/>
                    <a:pt x="58" y="42"/>
                  </a:cubicBezTo>
                  <a:cubicBezTo>
                    <a:pt x="49" y="47"/>
                    <a:pt x="44" y="36"/>
                    <a:pt x="37" y="36"/>
                  </a:cubicBezTo>
                  <a:cubicBezTo>
                    <a:pt x="35" y="36"/>
                    <a:pt x="26" y="34"/>
                    <a:pt x="26" y="36"/>
                  </a:cubicBezTo>
                  <a:cubicBezTo>
                    <a:pt x="26" y="36"/>
                    <a:pt x="25" y="38"/>
                    <a:pt x="25" y="38"/>
                  </a:cubicBezTo>
                  <a:cubicBezTo>
                    <a:pt x="26" y="38"/>
                    <a:pt x="32" y="38"/>
                    <a:pt x="32" y="39"/>
                  </a:cubicBezTo>
                  <a:cubicBezTo>
                    <a:pt x="32" y="39"/>
                    <a:pt x="26" y="39"/>
                    <a:pt x="26" y="41"/>
                  </a:cubicBezTo>
                  <a:cubicBezTo>
                    <a:pt x="26" y="42"/>
                    <a:pt x="32" y="42"/>
                    <a:pt x="34" y="43"/>
                  </a:cubicBezTo>
                  <a:cubicBezTo>
                    <a:pt x="35" y="44"/>
                    <a:pt x="36" y="45"/>
                    <a:pt x="37" y="46"/>
                  </a:cubicBezTo>
                  <a:cubicBezTo>
                    <a:pt x="38" y="48"/>
                    <a:pt x="40" y="49"/>
                    <a:pt x="42" y="50"/>
                  </a:cubicBezTo>
                  <a:cubicBezTo>
                    <a:pt x="44" y="51"/>
                    <a:pt x="45" y="51"/>
                    <a:pt x="47" y="50"/>
                  </a:cubicBezTo>
                  <a:cubicBezTo>
                    <a:pt x="48" y="50"/>
                    <a:pt x="50" y="49"/>
                    <a:pt x="51" y="50"/>
                  </a:cubicBezTo>
                  <a:cubicBezTo>
                    <a:pt x="51" y="50"/>
                    <a:pt x="50" y="52"/>
                    <a:pt x="50" y="52"/>
                  </a:cubicBezTo>
                  <a:cubicBezTo>
                    <a:pt x="48" y="52"/>
                    <a:pt x="45" y="51"/>
                    <a:pt x="44" y="52"/>
                  </a:cubicBezTo>
                  <a:cubicBezTo>
                    <a:pt x="44" y="51"/>
                    <a:pt x="48" y="54"/>
                    <a:pt x="48" y="54"/>
                  </a:cubicBezTo>
                  <a:cubicBezTo>
                    <a:pt x="48" y="55"/>
                    <a:pt x="43" y="53"/>
                    <a:pt x="43" y="53"/>
                  </a:cubicBezTo>
                  <a:cubicBezTo>
                    <a:pt x="40" y="51"/>
                    <a:pt x="38" y="51"/>
                    <a:pt x="35" y="51"/>
                  </a:cubicBezTo>
                  <a:cubicBezTo>
                    <a:pt x="33" y="51"/>
                    <a:pt x="32" y="51"/>
                    <a:pt x="30" y="52"/>
                  </a:cubicBezTo>
                  <a:cubicBezTo>
                    <a:pt x="28" y="53"/>
                    <a:pt x="27" y="52"/>
                    <a:pt x="26" y="53"/>
                  </a:cubicBezTo>
                  <a:cubicBezTo>
                    <a:pt x="25" y="54"/>
                    <a:pt x="25" y="55"/>
                    <a:pt x="23" y="55"/>
                  </a:cubicBezTo>
                  <a:cubicBezTo>
                    <a:pt x="22" y="56"/>
                    <a:pt x="21" y="59"/>
                    <a:pt x="23" y="59"/>
                  </a:cubicBezTo>
                  <a:cubicBezTo>
                    <a:pt x="25" y="59"/>
                    <a:pt x="27" y="58"/>
                    <a:pt x="27" y="59"/>
                  </a:cubicBezTo>
                  <a:cubicBezTo>
                    <a:pt x="28" y="61"/>
                    <a:pt x="32" y="60"/>
                    <a:pt x="32" y="59"/>
                  </a:cubicBezTo>
                  <a:cubicBezTo>
                    <a:pt x="33" y="59"/>
                    <a:pt x="35" y="56"/>
                    <a:pt x="35" y="55"/>
                  </a:cubicBezTo>
                  <a:cubicBezTo>
                    <a:pt x="35" y="56"/>
                    <a:pt x="35" y="56"/>
                    <a:pt x="35" y="57"/>
                  </a:cubicBezTo>
                  <a:cubicBezTo>
                    <a:pt x="35" y="57"/>
                    <a:pt x="36" y="57"/>
                    <a:pt x="36" y="57"/>
                  </a:cubicBezTo>
                  <a:cubicBezTo>
                    <a:pt x="36" y="57"/>
                    <a:pt x="35" y="58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ubicBezTo>
                    <a:pt x="36" y="59"/>
                    <a:pt x="33" y="60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61"/>
                    <a:pt x="31" y="60"/>
                    <a:pt x="30" y="61"/>
                  </a:cubicBezTo>
                  <a:cubicBezTo>
                    <a:pt x="31" y="61"/>
                    <a:pt x="35" y="61"/>
                    <a:pt x="36" y="62"/>
                  </a:cubicBezTo>
                  <a:cubicBezTo>
                    <a:pt x="36" y="62"/>
                    <a:pt x="31" y="65"/>
                    <a:pt x="32" y="65"/>
                  </a:cubicBezTo>
                  <a:cubicBezTo>
                    <a:pt x="32" y="66"/>
                    <a:pt x="37" y="65"/>
                    <a:pt x="37" y="65"/>
                  </a:cubicBezTo>
                  <a:cubicBezTo>
                    <a:pt x="37" y="65"/>
                    <a:pt x="36" y="65"/>
                    <a:pt x="36" y="65"/>
                  </a:cubicBezTo>
                  <a:cubicBezTo>
                    <a:pt x="36" y="66"/>
                    <a:pt x="41" y="65"/>
                    <a:pt x="42" y="64"/>
                  </a:cubicBezTo>
                  <a:cubicBezTo>
                    <a:pt x="42" y="64"/>
                    <a:pt x="46" y="59"/>
                    <a:pt x="47" y="60"/>
                  </a:cubicBezTo>
                  <a:cubicBezTo>
                    <a:pt x="48" y="61"/>
                    <a:pt x="40" y="67"/>
                    <a:pt x="38" y="68"/>
                  </a:cubicBezTo>
                  <a:cubicBezTo>
                    <a:pt x="35" y="68"/>
                    <a:pt x="33" y="68"/>
                    <a:pt x="30" y="66"/>
                  </a:cubicBezTo>
                  <a:cubicBezTo>
                    <a:pt x="28" y="65"/>
                    <a:pt x="28" y="63"/>
                    <a:pt x="26" y="63"/>
                  </a:cubicBezTo>
                  <a:cubicBezTo>
                    <a:pt x="24" y="62"/>
                    <a:pt x="22" y="62"/>
                    <a:pt x="20" y="62"/>
                  </a:cubicBezTo>
                  <a:cubicBezTo>
                    <a:pt x="17" y="62"/>
                    <a:pt x="17" y="63"/>
                    <a:pt x="19" y="65"/>
                  </a:cubicBezTo>
                  <a:cubicBezTo>
                    <a:pt x="20" y="66"/>
                    <a:pt x="20" y="67"/>
                    <a:pt x="22" y="67"/>
                  </a:cubicBezTo>
                  <a:cubicBezTo>
                    <a:pt x="25" y="67"/>
                    <a:pt x="22" y="67"/>
                    <a:pt x="22" y="68"/>
                  </a:cubicBezTo>
                  <a:cubicBezTo>
                    <a:pt x="22" y="68"/>
                    <a:pt x="26" y="70"/>
                    <a:pt x="26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2" name="Freeform 604">
              <a:extLst>
                <a:ext uri="{FF2B5EF4-FFF2-40B4-BE49-F238E27FC236}">
                  <a16:creationId xmlns:a16="http://schemas.microsoft.com/office/drawing/2014/main" id="{10863FC1-36D9-A84F-8B24-BC19E384D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0297" y="3394540"/>
              <a:ext cx="111786" cy="43280"/>
            </a:xfrm>
            <a:custGeom>
              <a:avLst/>
              <a:gdLst>
                <a:gd name="T0" fmla="*/ 13 w 14"/>
                <a:gd name="T1" fmla="*/ 4 h 5"/>
                <a:gd name="T2" fmla="*/ 11 w 14"/>
                <a:gd name="T3" fmla="*/ 2 h 5"/>
                <a:gd name="T4" fmla="*/ 8 w 14"/>
                <a:gd name="T5" fmla="*/ 2 h 5"/>
                <a:gd name="T6" fmla="*/ 1 w 14"/>
                <a:gd name="T7" fmla="*/ 1 h 5"/>
                <a:gd name="T8" fmla="*/ 2 w 14"/>
                <a:gd name="T9" fmla="*/ 2 h 5"/>
                <a:gd name="T10" fmla="*/ 0 w 14"/>
                <a:gd name="T11" fmla="*/ 3 h 5"/>
                <a:gd name="T12" fmla="*/ 3 w 14"/>
                <a:gd name="T13" fmla="*/ 3 h 5"/>
                <a:gd name="T14" fmla="*/ 8 w 14"/>
                <a:gd name="T15" fmla="*/ 4 h 5"/>
                <a:gd name="T16" fmla="*/ 13 w 14"/>
                <a:gd name="T17" fmla="*/ 4 h 5"/>
                <a:gd name="T18" fmla="*/ 13 w 14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">
                  <a:moveTo>
                    <a:pt x="13" y="4"/>
                  </a:moveTo>
                  <a:cubicBezTo>
                    <a:pt x="12" y="3"/>
                    <a:pt x="13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2"/>
                    <a:pt x="2" y="2"/>
                  </a:cubicBezTo>
                  <a:cubicBezTo>
                    <a:pt x="2" y="3"/>
                    <a:pt x="0" y="4"/>
                    <a:pt x="0" y="3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4" y="3"/>
                    <a:pt x="6" y="4"/>
                    <a:pt x="8" y="4"/>
                  </a:cubicBezTo>
                  <a:cubicBezTo>
                    <a:pt x="9" y="4"/>
                    <a:pt x="13" y="4"/>
                    <a:pt x="13" y="4"/>
                  </a:cubicBezTo>
                  <a:cubicBezTo>
                    <a:pt x="12" y="3"/>
                    <a:pt x="14" y="5"/>
                    <a:pt x="1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3" name="Freeform 605">
              <a:extLst>
                <a:ext uri="{FF2B5EF4-FFF2-40B4-BE49-F238E27FC236}">
                  <a16:creationId xmlns:a16="http://schemas.microsoft.com/office/drawing/2014/main" id="{8BDF7113-7774-1549-805D-A84F38E35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9478" y="3429160"/>
              <a:ext cx="46351" cy="17312"/>
            </a:xfrm>
            <a:custGeom>
              <a:avLst/>
              <a:gdLst>
                <a:gd name="T0" fmla="*/ 5 w 6"/>
                <a:gd name="T1" fmla="*/ 1 h 2"/>
                <a:gd name="T2" fmla="*/ 2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4" y="2"/>
                    <a:pt x="0" y="0"/>
                    <a:pt x="2" y="0"/>
                  </a:cubicBezTo>
                  <a:cubicBezTo>
                    <a:pt x="3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4" name="Freeform 606">
              <a:extLst>
                <a:ext uri="{FF2B5EF4-FFF2-40B4-BE49-F238E27FC236}">
                  <a16:creationId xmlns:a16="http://schemas.microsoft.com/office/drawing/2014/main" id="{617175BA-4431-6147-8302-01443E49D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690" y="3691716"/>
              <a:ext cx="46351" cy="25969"/>
            </a:xfrm>
            <a:custGeom>
              <a:avLst/>
              <a:gdLst>
                <a:gd name="T0" fmla="*/ 4 w 6"/>
                <a:gd name="T1" fmla="*/ 1 h 3"/>
                <a:gd name="T2" fmla="*/ 1 w 6"/>
                <a:gd name="T3" fmla="*/ 2 h 3"/>
                <a:gd name="T4" fmla="*/ 4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3" y="0"/>
                    <a:pt x="0" y="2"/>
                    <a:pt x="1" y="2"/>
                  </a:cubicBezTo>
                  <a:cubicBezTo>
                    <a:pt x="2" y="3"/>
                    <a:pt x="6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5" name="Freeform 607">
              <a:extLst>
                <a:ext uri="{FF2B5EF4-FFF2-40B4-BE49-F238E27FC236}">
                  <a16:creationId xmlns:a16="http://schemas.microsoft.com/office/drawing/2014/main" id="{EFA3CF6D-7807-FC42-99C6-38D40ED9B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8389" y="4868882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1 w 5"/>
                <a:gd name="T3" fmla="*/ 4 h 4"/>
                <a:gd name="T4" fmla="*/ 4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0"/>
                    <a:pt x="0" y="4"/>
                    <a:pt x="1" y="4"/>
                  </a:cubicBezTo>
                  <a:cubicBezTo>
                    <a:pt x="1" y="4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6" name="Freeform 608">
              <a:extLst>
                <a:ext uri="{FF2B5EF4-FFF2-40B4-BE49-F238E27FC236}">
                  <a16:creationId xmlns:a16="http://schemas.microsoft.com/office/drawing/2014/main" id="{106CADAE-7F3B-F741-848D-865827FC1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48" y="4860226"/>
              <a:ext cx="8181" cy="865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7" name="Freeform 609">
              <a:extLst>
                <a:ext uri="{FF2B5EF4-FFF2-40B4-BE49-F238E27FC236}">
                  <a16:creationId xmlns:a16="http://schemas.microsoft.com/office/drawing/2014/main" id="{79515C14-3269-484A-9166-CDC9AEF6C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429" y="4868882"/>
              <a:ext cx="54530" cy="51932"/>
            </a:xfrm>
            <a:custGeom>
              <a:avLst/>
              <a:gdLst>
                <a:gd name="T0" fmla="*/ 5 w 7"/>
                <a:gd name="T1" fmla="*/ 2 h 6"/>
                <a:gd name="T2" fmla="*/ 1 w 7"/>
                <a:gd name="T3" fmla="*/ 2 h 6"/>
                <a:gd name="T4" fmla="*/ 5 w 7"/>
                <a:gd name="T5" fmla="*/ 2 h 6"/>
                <a:gd name="T6" fmla="*/ 5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2"/>
                  </a:moveTo>
                  <a:cubicBezTo>
                    <a:pt x="7" y="0"/>
                    <a:pt x="2" y="0"/>
                    <a:pt x="1" y="2"/>
                  </a:cubicBezTo>
                  <a:cubicBezTo>
                    <a:pt x="0" y="3"/>
                    <a:pt x="4" y="5"/>
                    <a:pt x="5" y="2"/>
                  </a:cubicBezTo>
                  <a:cubicBezTo>
                    <a:pt x="6" y="1"/>
                    <a:pt x="3" y="6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8" name="Freeform 614">
              <a:extLst>
                <a:ext uri="{FF2B5EF4-FFF2-40B4-BE49-F238E27FC236}">
                  <a16:creationId xmlns:a16="http://schemas.microsoft.com/office/drawing/2014/main" id="{61EF46A0-1AA8-8140-ACE5-35909CEB6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0007" y="9115914"/>
              <a:ext cx="81794" cy="75018"/>
            </a:xfrm>
            <a:custGeom>
              <a:avLst/>
              <a:gdLst>
                <a:gd name="T0" fmla="*/ 4 w 10"/>
                <a:gd name="T1" fmla="*/ 4 h 9"/>
                <a:gd name="T2" fmla="*/ 0 w 10"/>
                <a:gd name="T3" fmla="*/ 8 h 9"/>
                <a:gd name="T4" fmla="*/ 2 w 10"/>
                <a:gd name="T5" fmla="*/ 8 h 9"/>
                <a:gd name="T6" fmla="*/ 5 w 10"/>
                <a:gd name="T7" fmla="*/ 5 h 9"/>
                <a:gd name="T8" fmla="*/ 8 w 10"/>
                <a:gd name="T9" fmla="*/ 0 h 9"/>
                <a:gd name="T10" fmla="*/ 4 w 10"/>
                <a:gd name="T11" fmla="*/ 4 h 9"/>
                <a:gd name="T12" fmla="*/ 4 w 10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4" y="4"/>
                  </a:moveTo>
                  <a:cubicBezTo>
                    <a:pt x="4" y="5"/>
                    <a:pt x="1" y="7"/>
                    <a:pt x="0" y="8"/>
                  </a:cubicBezTo>
                  <a:cubicBezTo>
                    <a:pt x="0" y="9"/>
                    <a:pt x="2" y="8"/>
                    <a:pt x="2" y="8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10" y="0"/>
                    <a:pt x="8" y="0"/>
                  </a:cubicBezTo>
                  <a:cubicBezTo>
                    <a:pt x="7" y="0"/>
                    <a:pt x="4" y="3"/>
                    <a:pt x="4" y="4"/>
                  </a:cubicBezTo>
                  <a:cubicBezTo>
                    <a:pt x="4" y="5"/>
                    <a:pt x="4" y="3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9" name="Freeform 615">
              <a:extLst>
                <a:ext uri="{FF2B5EF4-FFF2-40B4-BE49-F238E27FC236}">
                  <a16:creationId xmlns:a16="http://schemas.microsoft.com/office/drawing/2014/main" id="{DC12AB5F-890A-5844-8A4A-6C731BB4A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5699825"/>
              <a:ext cx="57256" cy="25969"/>
            </a:xfrm>
            <a:custGeom>
              <a:avLst/>
              <a:gdLst>
                <a:gd name="T0" fmla="*/ 7 w 7"/>
                <a:gd name="T1" fmla="*/ 1 h 3"/>
                <a:gd name="T2" fmla="*/ 1 w 7"/>
                <a:gd name="T3" fmla="*/ 0 h 3"/>
                <a:gd name="T4" fmla="*/ 7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7" y="0"/>
                    <a:pt x="0" y="0"/>
                    <a:pt x="1" y="0"/>
                  </a:cubicBezTo>
                  <a:cubicBezTo>
                    <a:pt x="2" y="0"/>
                    <a:pt x="6" y="3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0" name="Freeform 616">
              <a:extLst>
                <a:ext uri="{FF2B5EF4-FFF2-40B4-BE49-F238E27FC236}">
                  <a16:creationId xmlns:a16="http://schemas.microsoft.com/office/drawing/2014/main" id="{DB485F11-3E76-8643-80CB-A4A8CA4C1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7472" y="10258455"/>
              <a:ext cx="144505" cy="135605"/>
            </a:xfrm>
            <a:custGeom>
              <a:avLst/>
              <a:gdLst>
                <a:gd name="T0" fmla="*/ 17 w 18"/>
                <a:gd name="T1" fmla="*/ 14 h 16"/>
                <a:gd name="T2" fmla="*/ 8 w 18"/>
                <a:gd name="T3" fmla="*/ 9 h 16"/>
                <a:gd name="T4" fmla="*/ 4 w 18"/>
                <a:gd name="T5" fmla="*/ 5 h 16"/>
                <a:gd name="T6" fmla="*/ 1 w 18"/>
                <a:gd name="T7" fmla="*/ 3 h 16"/>
                <a:gd name="T8" fmla="*/ 2 w 18"/>
                <a:gd name="T9" fmla="*/ 2 h 16"/>
                <a:gd name="T10" fmla="*/ 0 w 18"/>
                <a:gd name="T11" fmla="*/ 0 h 16"/>
                <a:gd name="T12" fmla="*/ 0 w 18"/>
                <a:gd name="T13" fmla="*/ 14 h 16"/>
                <a:gd name="T14" fmla="*/ 7 w 18"/>
                <a:gd name="T15" fmla="*/ 15 h 16"/>
                <a:gd name="T16" fmla="*/ 10 w 18"/>
                <a:gd name="T17" fmla="*/ 16 h 16"/>
                <a:gd name="T18" fmla="*/ 13 w 18"/>
                <a:gd name="T19" fmla="*/ 15 h 16"/>
                <a:gd name="T20" fmla="*/ 18 w 18"/>
                <a:gd name="T21" fmla="*/ 14 h 16"/>
                <a:gd name="T22" fmla="*/ 17 w 18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6">
                  <a:moveTo>
                    <a:pt x="17" y="14"/>
                  </a:moveTo>
                  <a:cubicBezTo>
                    <a:pt x="13" y="14"/>
                    <a:pt x="11" y="11"/>
                    <a:pt x="8" y="9"/>
                  </a:cubicBezTo>
                  <a:cubicBezTo>
                    <a:pt x="7" y="7"/>
                    <a:pt x="5" y="6"/>
                    <a:pt x="4" y="5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1" y="0"/>
                    <a:pt x="0" y="0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0" y="15"/>
                    <a:pt x="6" y="15"/>
                    <a:pt x="7" y="15"/>
                  </a:cubicBezTo>
                  <a:cubicBezTo>
                    <a:pt x="8" y="15"/>
                    <a:pt x="9" y="15"/>
                    <a:pt x="10" y="16"/>
                  </a:cubicBezTo>
                  <a:cubicBezTo>
                    <a:pt x="12" y="16"/>
                    <a:pt x="12" y="16"/>
                    <a:pt x="13" y="15"/>
                  </a:cubicBezTo>
                  <a:cubicBezTo>
                    <a:pt x="14" y="15"/>
                    <a:pt x="18" y="15"/>
                    <a:pt x="18" y="14"/>
                  </a:cubicBezTo>
                  <a:cubicBezTo>
                    <a:pt x="18" y="14"/>
                    <a:pt x="18" y="13"/>
                    <a:pt x="17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1" name="Freeform 617">
              <a:extLst>
                <a:ext uri="{FF2B5EF4-FFF2-40B4-BE49-F238E27FC236}">
                  <a16:creationId xmlns:a16="http://schemas.microsoft.com/office/drawing/2014/main" id="{099F3681-1122-894D-956B-EF906FCFC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4792" y="10241148"/>
              <a:ext cx="239931" cy="196192"/>
            </a:xfrm>
            <a:custGeom>
              <a:avLst/>
              <a:gdLst>
                <a:gd name="T0" fmla="*/ 19 w 30"/>
                <a:gd name="T1" fmla="*/ 17 h 23"/>
                <a:gd name="T2" fmla="*/ 19 w 30"/>
                <a:gd name="T3" fmla="*/ 7 h 23"/>
                <a:gd name="T4" fmla="*/ 19 w 30"/>
                <a:gd name="T5" fmla="*/ 3 h 23"/>
                <a:gd name="T6" fmla="*/ 15 w 30"/>
                <a:gd name="T7" fmla="*/ 1 h 23"/>
                <a:gd name="T8" fmla="*/ 12 w 30"/>
                <a:gd name="T9" fmla="*/ 3 h 23"/>
                <a:gd name="T10" fmla="*/ 13 w 30"/>
                <a:gd name="T11" fmla="*/ 6 h 23"/>
                <a:gd name="T12" fmla="*/ 15 w 30"/>
                <a:gd name="T13" fmla="*/ 6 h 23"/>
                <a:gd name="T14" fmla="*/ 14 w 30"/>
                <a:gd name="T15" fmla="*/ 8 h 23"/>
                <a:gd name="T16" fmla="*/ 13 w 30"/>
                <a:gd name="T17" fmla="*/ 11 h 23"/>
                <a:gd name="T18" fmla="*/ 16 w 30"/>
                <a:gd name="T19" fmla="*/ 13 h 23"/>
                <a:gd name="T20" fmla="*/ 12 w 30"/>
                <a:gd name="T21" fmla="*/ 13 h 23"/>
                <a:gd name="T22" fmla="*/ 9 w 30"/>
                <a:gd name="T23" fmla="*/ 12 h 23"/>
                <a:gd name="T24" fmla="*/ 10 w 30"/>
                <a:gd name="T25" fmla="*/ 12 h 23"/>
                <a:gd name="T26" fmla="*/ 10 w 30"/>
                <a:gd name="T27" fmla="*/ 9 h 23"/>
                <a:gd name="T28" fmla="*/ 8 w 30"/>
                <a:gd name="T29" fmla="*/ 11 h 23"/>
                <a:gd name="T30" fmla="*/ 5 w 30"/>
                <a:gd name="T31" fmla="*/ 11 h 23"/>
                <a:gd name="T32" fmla="*/ 0 w 30"/>
                <a:gd name="T33" fmla="*/ 12 h 23"/>
                <a:gd name="T34" fmla="*/ 2 w 30"/>
                <a:gd name="T35" fmla="*/ 12 h 23"/>
                <a:gd name="T36" fmla="*/ 3 w 30"/>
                <a:gd name="T37" fmla="*/ 12 h 23"/>
                <a:gd name="T38" fmla="*/ 5 w 30"/>
                <a:gd name="T39" fmla="*/ 12 h 23"/>
                <a:gd name="T40" fmla="*/ 6 w 30"/>
                <a:gd name="T41" fmla="*/ 13 h 23"/>
                <a:gd name="T42" fmla="*/ 4 w 30"/>
                <a:gd name="T43" fmla="*/ 15 h 23"/>
                <a:gd name="T44" fmla="*/ 6 w 30"/>
                <a:gd name="T45" fmla="*/ 15 h 23"/>
                <a:gd name="T46" fmla="*/ 8 w 30"/>
                <a:gd name="T47" fmla="*/ 16 h 23"/>
                <a:gd name="T48" fmla="*/ 7 w 30"/>
                <a:gd name="T49" fmla="*/ 16 h 23"/>
                <a:gd name="T50" fmla="*/ 10 w 30"/>
                <a:gd name="T51" fmla="*/ 17 h 23"/>
                <a:gd name="T52" fmla="*/ 12 w 30"/>
                <a:gd name="T53" fmla="*/ 17 h 23"/>
                <a:gd name="T54" fmla="*/ 17 w 30"/>
                <a:gd name="T55" fmla="*/ 21 h 23"/>
                <a:gd name="T56" fmla="*/ 16 w 30"/>
                <a:gd name="T57" fmla="*/ 20 h 23"/>
                <a:gd name="T58" fmla="*/ 23 w 30"/>
                <a:gd name="T59" fmla="*/ 23 h 23"/>
                <a:gd name="T60" fmla="*/ 19 w 30"/>
                <a:gd name="T61" fmla="*/ 18 h 23"/>
                <a:gd name="T62" fmla="*/ 24 w 30"/>
                <a:gd name="T63" fmla="*/ 19 h 23"/>
                <a:gd name="T64" fmla="*/ 30 w 30"/>
                <a:gd name="T65" fmla="*/ 18 h 23"/>
                <a:gd name="T66" fmla="*/ 19 w 30"/>
                <a:gd name="T6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23">
                  <a:moveTo>
                    <a:pt x="19" y="17"/>
                  </a:moveTo>
                  <a:cubicBezTo>
                    <a:pt x="19" y="13"/>
                    <a:pt x="19" y="10"/>
                    <a:pt x="19" y="7"/>
                  </a:cubicBezTo>
                  <a:cubicBezTo>
                    <a:pt x="19" y="6"/>
                    <a:pt x="19" y="4"/>
                    <a:pt x="19" y="3"/>
                  </a:cubicBezTo>
                  <a:cubicBezTo>
                    <a:pt x="19" y="2"/>
                    <a:pt x="16" y="0"/>
                    <a:pt x="15" y="1"/>
                  </a:cubicBezTo>
                  <a:cubicBezTo>
                    <a:pt x="14" y="2"/>
                    <a:pt x="12" y="1"/>
                    <a:pt x="12" y="3"/>
                  </a:cubicBezTo>
                  <a:cubicBezTo>
                    <a:pt x="11" y="5"/>
                    <a:pt x="9" y="7"/>
                    <a:pt x="13" y="6"/>
                  </a:cubicBezTo>
                  <a:cubicBezTo>
                    <a:pt x="13" y="6"/>
                    <a:pt x="15" y="6"/>
                    <a:pt x="15" y="6"/>
                  </a:cubicBezTo>
                  <a:cubicBezTo>
                    <a:pt x="16" y="6"/>
                    <a:pt x="14" y="8"/>
                    <a:pt x="14" y="8"/>
                  </a:cubicBezTo>
                  <a:cubicBezTo>
                    <a:pt x="13" y="8"/>
                    <a:pt x="11" y="10"/>
                    <a:pt x="13" y="11"/>
                  </a:cubicBezTo>
                  <a:cubicBezTo>
                    <a:pt x="13" y="12"/>
                    <a:pt x="16" y="12"/>
                    <a:pt x="16" y="13"/>
                  </a:cubicBezTo>
                  <a:cubicBezTo>
                    <a:pt x="16" y="13"/>
                    <a:pt x="12" y="13"/>
                    <a:pt x="12" y="13"/>
                  </a:cubicBezTo>
                  <a:cubicBezTo>
                    <a:pt x="11" y="13"/>
                    <a:pt x="9" y="12"/>
                    <a:pt x="9" y="12"/>
                  </a:cubicBezTo>
                  <a:cubicBezTo>
                    <a:pt x="9" y="12"/>
                    <a:pt x="10" y="13"/>
                    <a:pt x="10" y="12"/>
                  </a:cubicBezTo>
                  <a:cubicBezTo>
                    <a:pt x="10" y="11"/>
                    <a:pt x="11" y="10"/>
                    <a:pt x="10" y="9"/>
                  </a:cubicBezTo>
                  <a:cubicBezTo>
                    <a:pt x="10" y="9"/>
                    <a:pt x="8" y="11"/>
                    <a:pt x="8" y="11"/>
                  </a:cubicBezTo>
                  <a:cubicBezTo>
                    <a:pt x="7" y="12"/>
                    <a:pt x="6" y="11"/>
                    <a:pt x="5" y="11"/>
                  </a:cubicBezTo>
                  <a:cubicBezTo>
                    <a:pt x="4" y="11"/>
                    <a:pt x="0" y="10"/>
                    <a:pt x="0" y="12"/>
                  </a:cubicBezTo>
                  <a:cubicBezTo>
                    <a:pt x="0" y="13"/>
                    <a:pt x="2" y="12"/>
                    <a:pt x="2" y="12"/>
                  </a:cubicBezTo>
                  <a:cubicBezTo>
                    <a:pt x="3" y="11"/>
                    <a:pt x="2" y="12"/>
                    <a:pt x="3" y="12"/>
                  </a:cubicBezTo>
                  <a:cubicBezTo>
                    <a:pt x="4" y="13"/>
                    <a:pt x="4" y="11"/>
                    <a:pt x="5" y="12"/>
                  </a:cubicBezTo>
                  <a:cubicBezTo>
                    <a:pt x="5" y="12"/>
                    <a:pt x="6" y="13"/>
                    <a:pt x="6" y="13"/>
                  </a:cubicBezTo>
                  <a:cubicBezTo>
                    <a:pt x="6" y="13"/>
                    <a:pt x="2" y="14"/>
                    <a:pt x="4" y="15"/>
                  </a:cubicBezTo>
                  <a:cubicBezTo>
                    <a:pt x="5" y="16"/>
                    <a:pt x="6" y="14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7"/>
                    <a:pt x="9" y="17"/>
                    <a:pt x="10" y="17"/>
                  </a:cubicBezTo>
                  <a:cubicBezTo>
                    <a:pt x="11" y="17"/>
                    <a:pt x="11" y="15"/>
                    <a:pt x="12" y="17"/>
                  </a:cubicBezTo>
                  <a:cubicBezTo>
                    <a:pt x="12" y="17"/>
                    <a:pt x="16" y="22"/>
                    <a:pt x="17" y="21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19"/>
                    <a:pt x="22" y="23"/>
                    <a:pt x="23" y="23"/>
                  </a:cubicBezTo>
                  <a:cubicBezTo>
                    <a:pt x="23" y="22"/>
                    <a:pt x="19" y="19"/>
                    <a:pt x="19" y="18"/>
                  </a:cubicBezTo>
                  <a:cubicBezTo>
                    <a:pt x="20" y="18"/>
                    <a:pt x="24" y="19"/>
                    <a:pt x="24" y="19"/>
                  </a:cubicBezTo>
                  <a:cubicBezTo>
                    <a:pt x="26" y="19"/>
                    <a:pt x="28" y="19"/>
                    <a:pt x="30" y="18"/>
                  </a:cubicBezTo>
                  <a:cubicBezTo>
                    <a:pt x="27" y="16"/>
                    <a:pt x="23" y="17"/>
                    <a:pt x="19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2" name="Freeform 618">
              <a:extLst>
                <a:ext uri="{FF2B5EF4-FFF2-40B4-BE49-F238E27FC236}">
                  <a16:creationId xmlns:a16="http://schemas.microsoft.com/office/drawing/2014/main" id="{AD33D8D4-6B08-DA4B-9B06-664AB55B6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7301114"/>
              <a:ext cx="608007" cy="467402"/>
            </a:xfrm>
            <a:custGeom>
              <a:avLst/>
              <a:gdLst>
                <a:gd name="T0" fmla="*/ 63 w 76"/>
                <a:gd name="T1" fmla="*/ 28 h 55"/>
                <a:gd name="T2" fmla="*/ 66 w 76"/>
                <a:gd name="T3" fmla="*/ 24 h 55"/>
                <a:gd name="T4" fmla="*/ 67 w 76"/>
                <a:gd name="T5" fmla="*/ 22 h 55"/>
                <a:gd name="T6" fmla="*/ 67 w 76"/>
                <a:gd name="T7" fmla="*/ 18 h 55"/>
                <a:gd name="T8" fmla="*/ 61 w 76"/>
                <a:gd name="T9" fmla="*/ 15 h 55"/>
                <a:gd name="T10" fmla="*/ 63 w 76"/>
                <a:gd name="T11" fmla="*/ 14 h 55"/>
                <a:gd name="T12" fmla="*/ 64 w 76"/>
                <a:gd name="T13" fmla="*/ 11 h 55"/>
                <a:gd name="T14" fmla="*/ 60 w 76"/>
                <a:gd name="T15" fmla="*/ 9 h 55"/>
                <a:gd name="T16" fmla="*/ 59 w 76"/>
                <a:gd name="T17" fmla="*/ 8 h 55"/>
                <a:gd name="T18" fmla="*/ 57 w 76"/>
                <a:gd name="T19" fmla="*/ 9 h 55"/>
                <a:gd name="T20" fmla="*/ 57 w 76"/>
                <a:gd name="T21" fmla="*/ 7 h 55"/>
                <a:gd name="T22" fmla="*/ 54 w 76"/>
                <a:gd name="T23" fmla="*/ 8 h 55"/>
                <a:gd name="T24" fmla="*/ 54 w 76"/>
                <a:gd name="T25" fmla="*/ 6 h 55"/>
                <a:gd name="T26" fmla="*/ 58 w 76"/>
                <a:gd name="T27" fmla="*/ 5 h 55"/>
                <a:gd name="T28" fmla="*/ 55 w 76"/>
                <a:gd name="T29" fmla="*/ 4 h 55"/>
                <a:gd name="T30" fmla="*/ 49 w 76"/>
                <a:gd name="T31" fmla="*/ 4 h 55"/>
                <a:gd name="T32" fmla="*/ 44 w 76"/>
                <a:gd name="T33" fmla="*/ 7 h 55"/>
                <a:gd name="T34" fmla="*/ 38 w 76"/>
                <a:gd name="T35" fmla="*/ 5 h 55"/>
                <a:gd name="T36" fmla="*/ 29 w 76"/>
                <a:gd name="T37" fmla="*/ 5 h 55"/>
                <a:gd name="T38" fmla="*/ 26 w 76"/>
                <a:gd name="T39" fmla="*/ 2 h 55"/>
                <a:gd name="T40" fmla="*/ 20 w 76"/>
                <a:gd name="T41" fmla="*/ 0 h 55"/>
                <a:gd name="T42" fmla="*/ 11 w 76"/>
                <a:gd name="T43" fmla="*/ 4 h 55"/>
                <a:gd name="T44" fmla="*/ 13 w 76"/>
                <a:gd name="T45" fmla="*/ 12 h 55"/>
                <a:gd name="T46" fmla="*/ 8 w 76"/>
                <a:gd name="T47" fmla="*/ 8 h 55"/>
                <a:gd name="T48" fmla="*/ 10 w 76"/>
                <a:gd name="T49" fmla="*/ 5 h 55"/>
                <a:gd name="T50" fmla="*/ 8 w 76"/>
                <a:gd name="T51" fmla="*/ 1 h 55"/>
                <a:gd name="T52" fmla="*/ 4 w 76"/>
                <a:gd name="T53" fmla="*/ 7 h 55"/>
                <a:gd name="T54" fmla="*/ 3 w 76"/>
                <a:gd name="T55" fmla="*/ 12 h 55"/>
                <a:gd name="T56" fmla="*/ 5 w 76"/>
                <a:gd name="T57" fmla="*/ 13 h 55"/>
                <a:gd name="T58" fmla="*/ 7 w 76"/>
                <a:gd name="T59" fmla="*/ 16 h 55"/>
                <a:gd name="T60" fmla="*/ 10 w 76"/>
                <a:gd name="T61" fmla="*/ 23 h 55"/>
                <a:gd name="T62" fmla="*/ 13 w 76"/>
                <a:gd name="T63" fmla="*/ 23 h 55"/>
                <a:gd name="T64" fmla="*/ 15 w 76"/>
                <a:gd name="T65" fmla="*/ 22 h 55"/>
                <a:gd name="T66" fmla="*/ 21 w 76"/>
                <a:gd name="T67" fmla="*/ 27 h 55"/>
                <a:gd name="T68" fmla="*/ 23 w 76"/>
                <a:gd name="T69" fmla="*/ 27 h 55"/>
                <a:gd name="T70" fmla="*/ 26 w 76"/>
                <a:gd name="T71" fmla="*/ 27 h 55"/>
                <a:gd name="T72" fmla="*/ 31 w 76"/>
                <a:gd name="T73" fmla="*/ 29 h 55"/>
                <a:gd name="T74" fmla="*/ 31 w 76"/>
                <a:gd name="T75" fmla="*/ 38 h 55"/>
                <a:gd name="T76" fmla="*/ 32 w 76"/>
                <a:gd name="T77" fmla="*/ 41 h 55"/>
                <a:gd name="T78" fmla="*/ 30 w 76"/>
                <a:gd name="T79" fmla="*/ 44 h 55"/>
                <a:gd name="T80" fmla="*/ 40 w 76"/>
                <a:gd name="T81" fmla="*/ 53 h 55"/>
                <a:gd name="T82" fmla="*/ 42 w 76"/>
                <a:gd name="T83" fmla="*/ 54 h 55"/>
                <a:gd name="T84" fmla="*/ 45 w 76"/>
                <a:gd name="T85" fmla="*/ 52 h 55"/>
                <a:gd name="T86" fmla="*/ 51 w 76"/>
                <a:gd name="T87" fmla="*/ 47 h 55"/>
                <a:gd name="T88" fmla="*/ 49 w 76"/>
                <a:gd name="T89" fmla="*/ 44 h 55"/>
                <a:gd name="T90" fmla="*/ 48 w 76"/>
                <a:gd name="T91" fmla="*/ 41 h 55"/>
                <a:gd name="T92" fmla="*/ 45 w 76"/>
                <a:gd name="T93" fmla="*/ 38 h 55"/>
                <a:gd name="T94" fmla="*/ 52 w 76"/>
                <a:gd name="T95" fmla="*/ 38 h 55"/>
                <a:gd name="T96" fmla="*/ 54 w 76"/>
                <a:gd name="T97" fmla="*/ 40 h 55"/>
                <a:gd name="T98" fmla="*/ 56 w 76"/>
                <a:gd name="T99" fmla="*/ 38 h 55"/>
                <a:gd name="T100" fmla="*/ 62 w 76"/>
                <a:gd name="T101" fmla="*/ 36 h 55"/>
                <a:gd name="T102" fmla="*/ 67 w 76"/>
                <a:gd name="T103" fmla="*/ 33 h 55"/>
                <a:gd name="T104" fmla="*/ 63 w 76"/>
                <a:gd name="T10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55">
                  <a:moveTo>
                    <a:pt x="63" y="28"/>
                  </a:moveTo>
                  <a:cubicBezTo>
                    <a:pt x="63" y="26"/>
                    <a:pt x="63" y="25"/>
                    <a:pt x="66" y="24"/>
                  </a:cubicBezTo>
                  <a:cubicBezTo>
                    <a:pt x="66" y="23"/>
                    <a:pt x="68" y="23"/>
                    <a:pt x="67" y="22"/>
                  </a:cubicBezTo>
                  <a:cubicBezTo>
                    <a:pt x="66" y="21"/>
                    <a:pt x="65" y="19"/>
                    <a:pt x="67" y="18"/>
                  </a:cubicBezTo>
                  <a:cubicBezTo>
                    <a:pt x="76" y="14"/>
                    <a:pt x="61" y="15"/>
                    <a:pt x="61" y="15"/>
                  </a:cubicBezTo>
                  <a:cubicBezTo>
                    <a:pt x="61" y="14"/>
                    <a:pt x="62" y="14"/>
                    <a:pt x="63" y="14"/>
                  </a:cubicBezTo>
                  <a:cubicBezTo>
                    <a:pt x="64" y="14"/>
                    <a:pt x="64" y="12"/>
                    <a:pt x="64" y="11"/>
                  </a:cubicBezTo>
                  <a:cubicBezTo>
                    <a:pt x="64" y="10"/>
                    <a:pt x="60" y="8"/>
                    <a:pt x="60" y="9"/>
                  </a:cubicBezTo>
                  <a:cubicBezTo>
                    <a:pt x="60" y="10"/>
                    <a:pt x="59" y="8"/>
                    <a:pt x="59" y="8"/>
                  </a:cubicBezTo>
                  <a:cubicBezTo>
                    <a:pt x="58" y="8"/>
                    <a:pt x="58" y="10"/>
                    <a:pt x="57" y="9"/>
                  </a:cubicBezTo>
                  <a:cubicBezTo>
                    <a:pt x="57" y="9"/>
                    <a:pt x="57" y="8"/>
                    <a:pt x="57" y="7"/>
                  </a:cubicBezTo>
                  <a:cubicBezTo>
                    <a:pt x="56" y="6"/>
                    <a:pt x="55" y="8"/>
                    <a:pt x="54" y="8"/>
                  </a:cubicBezTo>
                  <a:cubicBezTo>
                    <a:pt x="54" y="8"/>
                    <a:pt x="54" y="6"/>
                    <a:pt x="54" y="6"/>
                  </a:cubicBezTo>
                  <a:cubicBezTo>
                    <a:pt x="54" y="4"/>
                    <a:pt x="57" y="5"/>
                    <a:pt x="58" y="5"/>
                  </a:cubicBezTo>
                  <a:cubicBezTo>
                    <a:pt x="59" y="4"/>
                    <a:pt x="55" y="4"/>
                    <a:pt x="55" y="4"/>
                  </a:cubicBezTo>
                  <a:cubicBezTo>
                    <a:pt x="53" y="4"/>
                    <a:pt x="51" y="3"/>
                    <a:pt x="49" y="4"/>
                  </a:cubicBezTo>
                  <a:cubicBezTo>
                    <a:pt x="47" y="5"/>
                    <a:pt x="46" y="8"/>
                    <a:pt x="44" y="7"/>
                  </a:cubicBezTo>
                  <a:cubicBezTo>
                    <a:pt x="41" y="7"/>
                    <a:pt x="40" y="7"/>
                    <a:pt x="38" y="5"/>
                  </a:cubicBezTo>
                  <a:cubicBezTo>
                    <a:pt x="36" y="3"/>
                    <a:pt x="32" y="5"/>
                    <a:pt x="29" y="5"/>
                  </a:cubicBezTo>
                  <a:cubicBezTo>
                    <a:pt x="27" y="5"/>
                    <a:pt x="27" y="4"/>
                    <a:pt x="26" y="2"/>
                  </a:cubicBezTo>
                  <a:cubicBezTo>
                    <a:pt x="25" y="0"/>
                    <a:pt x="23" y="0"/>
                    <a:pt x="20" y="0"/>
                  </a:cubicBezTo>
                  <a:cubicBezTo>
                    <a:pt x="19" y="0"/>
                    <a:pt x="11" y="1"/>
                    <a:pt x="11" y="4"/>
                  </a:cubicBezTo>
                  <a:cubicBezTo>
                    <a:pt x="11" y="7"/>
                    <a:pt x="15" y="8"/>
                    <a:pt x="13" y="12"/>
                  </a:cubicBezTo>
                  <a:cubicBezTo>
                    <a:pt x="11" y="14"/>
                    <a:pt x="7" y="10"/>
                    <a:pt x="8" y="8"/>
                  </a:cubicBezTo>
                  <a:cubicBezTo>
                    <a:pt x="8" y="7"/>
                    <a:pt x="10" y="6"/>
                    <a:pt x="10" y="5"/>
                  </a:cubicBezTo>
                  <a:cubicBezTo>
                    <a:pt x="11" y="3"/>
                    <a:pt x="8" y="2"/>
                    <a:pt x="8" y="1"/>
                  </a:cubicBezTo>
                  <a:cubicBezTo>
                    <a:pt x="5" y="3"/>
                    <a:pt x="4" y="4"/>
                    <a:pt x="4" y="7"/>
                  </a:cubicBezTo>
                  <a:cubicBezTo>
                    <a:pt x="3" y="8"/>
                    <a:pt x="0" y="12"/>
                    <a:pt x="3" y="12"/>
                  </a:cubicBezTo>
                  <a:cubicBezTo>
                    <a:pt x="3" y="12"/>
                    <a:pt x="4" y="12"/>
                    <a:pt x="5" y="13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9" y="18"/>
                    <a:pt x="5" y="22"/>
                    <a:pt x="10" y="23"/>
                  </a:cubicBezTo>
                  <a:cubicBezTo>
                    <a:pt x="10" y="23"/>
                    <a:pt x="12" y="23"/>
                    <a:pt x="13" y="23"/>
                  </a:cubicBezTo>
                  <a:cubicBezTo>
                    <a:pt x="14" y="23"/>
                    <a:pt x="14" y="22"/>
                    <a:pt x="15" y="22"/>
                  </a:cubicBezTo>
                  <a:cubicBezTo>
                    <a:pt x="18" y="22"/>
                    <a:pt x="19" y="25"/>
                    <a:pt x="21" y="27"/>
                  </a:cubicBezTo>
                  <a:cubicBezTo>
                    <a:pt x="21" y="27"/>
                    <a:pt x="22" y="28"/>
                    <a:pt x="23" y="27"/>
                  </a:cubicBezTo>
                  <a:cubicBezTo>
                    <a:pt x="23" y="26"/>
                    <a:pt x="24" y="27"/>
                    <a:pt x="26" y="27"/>
                  </a:cubicBezTo>
                  <a:cubicBezTo>
                    <a:pt x="28" y="28"/>
                    <a:pt x="33" y="25"/>
                    <a:pt x="31" y="29"/>
                  </a:cubicBezTo>
                  <a:cubicBezTo>
                    <a:pt x="29" y="32"/>
                    <a:pt x="29" y="35"/>
                    <a:pt x="31" y="38"/>
                  </a:cubicBezTo>
                  <a:cubicBezTo>
                    <a:pt x="31" y="39"/>
                    <a:pt x="32" y="40"/>
                    <a:pt x="32" y="41"/>
                  </a:cubicBezTo>
                  <a:cubicBezTo>
                    <a:pt x="32" y="42"/>
                    <a:pt x="29" y="43"/>
                    <a:pt x="30" y="44"/>
                  </a:cubicBezTo>
                  <a:cubicBezTo>
                    <a:pt x="33" y="47"/>
                    <a:pt x="34" y="55"/>
                    <a:pt x="40" y="53"/>
                  </a:cubicBezTo>
                  <a:cubicBezTo>
                    <a:pt x="41" y="53"/>
                    <a:pt x="41" y="54"/>
                    <a:pt x="42" y="54"/>
                  </a:cubicBezTo>
                  <a:cubicBezTo>
                    <a:pt x="43" y="54"/>
                    <a:pt x="44" y="53"/>
                    <a:pt x="45" y="52"/>
                  </a:cubicBezTo>
                  <a:cubicBezTo>
                    <a:pt x="47" y="51"/>
                    <a:pt x="48" y="49"/>
                    <a:pt x="51" y="47"/>
                  </a:cubicBezTo>
                  <a:cubicBezTo>
                    <a:pt x="53" y="46"/>
                    <a:pt x="49" y="46"/>
                    <a:pt x="49" y="44"/>
                  </a:cubicBezTo>
                  <a:cubicBezTo>
                    <a:pt x="49" y="43"/>
                    <a:pt x="48" y="42"/>
                    <a:pt x="48" y="41"/>
                  </a:cubicBezTo>
                  <a:cubicBezTo>
                    <a:pt x="48" y="40"/>
                    <a:pt x="45" y="39"/>
                    <a:pt x="45" y="38"/>
                  </a:cubicBezTo>
                  <a:cubicBezTo>
                    <a:pt x="45" y="37"/>
                    <a:pt x="51" y="38"/>
                    <a:pt x="52" y="38"/>
                  </a:cubicBezTo>
                  <a:cubicBezTo>
                    <a:pt x="54" y="38"/>
                    <a:pt x="53" y="39"/>
                    <a:pt x="54" y="40"/>
                  </a:cubicBezTo>
                  <a:cubicBezTo>
                    <a:pt x="55" y="40"/>
                    <a:pt x="55" y="38"/>
                    <a:pt x="56" y="38"/>
                  </a:cubicBezTo>
                  <a:cubicBezTo>
                    <a:pt x="57" y="37"/>
                    <a:pt x="60" y="37"/>
                    <a:pt x="62" y="36"/>
                  </a:cubicBezTo>
                  <a:cubicBezTo>
                    <a:pt x="63" y="35"/>
                    <a:pt x="65" y="34"/>
                    <a:pt x="67" y="33"/>
                  </a:cubicBezTo>
                  <a:cubicBezTo>
                    <a:pt x="66" y="31"/>
                    <a:pt x="63" y="30"/>
                    <a:pt x="6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3" name="Freeform 619">
              <a:extLst>
                <a:ext uri="{FF2B5EF4-FFF2-40B4-BE49-F238E27FC236}">
                  <a16:creationId xmlns:a16="http://schemas.microsoft.com/office/drawing/2014/main" id="{77371D86-2C18-C249-9F23-EA0C71F85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7428064"/>
              <a:ext cx="207210" cy="323144"/>
            </a:xfrm>
            <a:custGeom>
              <a:avLst/>
              <a:gdLst>
                <a:gd name="T0" fmla="*/ 22 w 26"/>
                <a:gd name="T1" fmla="*/ 29 h 38"/>
                <a:gd name="T2" fmla="*/ 18 w 26"/>
                <a:gd name="T3" fmla="*/ 21 h 38"/>
                <a:gd name="T4" fmla="*/ 20 w 26"/>
                <a:gd name="T5" fmla="*/ 18 h 38"/>
                <a:gd name="T6" fmla="*/ 22 w 26"/>
                <a:gd name="T7" fmla="*/ 15 h 38"/>
                <a:gd name="T8" fmla="*/ 22 w 26"/>
                <a:gd name="T9" fmla="*/ 13 h 38"/>
                <a:gd name="T10" fmla="*/ 20 w 26"/>
                <a:gd name="T11" fmla="*/ 11 h 38"/>
                <a:gd name="T12" fmla="*/ 16 w 26"/>
                <a:gd name="T13" fmla="*/ 7 h 38"/>
                <a:gd name="T14" fmla="*/ 9 w 26"/>
                <a:gd name="T15" fmla="*/ 0 h 38"/>
                <a:gd name="T16" fmla="*/ 5 w 26"/>
                <a:gd name="T17" fmla="*/ 5 h 38"/>
                <a:gd name="T18" fmla="*/ 6 w 26"/>
                <a:gd name="T19" fmla="*/ 8 h 38"/>
                <a:gd name="T20" fmla="*/ 3 w 26"/>
                <a:gd name="T21" fmla="*/ 10 h 38"/>
                <a:gd name="T22" fmla="*/ 4 w 26"/>
                <a:gd name="T23" fmla="*/ 16 h 38"/>
                <a:gd name="T24" fmla="*/ 7 w 26"/>
                <a:gd name="T25" fmla="*/ 18 h 38"/>
                <a:gd name="T26" fmla="*/ 8 w 26"/>
                <a:gd name="T27" fmla="*/ 20 h 38"/>
                <a:gd name="T28" fmla="*/ 8 w 26"/>
                <a:gd name="T29" fmla="*/ 27 h 38"/>
                <a:gd name="T30" fmla="*/ 11 w 26"/>
                <a:gd name="T31" fmla="*/ 35 h 38"/>
                <a:gd name="T32" fmla="*/ 17 w 26"/>
                <a:gd name="T33" fmla="*/ 35 h 38"/>
                <a:gd name="T34" fmla="*/ 21 w 26"/>
                <a:gd name="T35" fmla="*/ 34 h 38"/>
                <a:gd name="T36" fmla="*/ 26 w 26"/>
                <a:gd name="T37" fmla="*/ 34 h 38"/>
                <a:gd name="T38" fmla="*/ 22 w 26"/>
                <a:gd name="T39" fmla="*/ 29 h 38"/>
                <a:gd name="T40" fmla="*/ 22 w 26"/>
                <a:gd name="T4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22" y="29"/>
                  </a:moveTo>
                  <a:cubicBezTo>
                    <a:pt x="22" y="28"/>
                    <a:pt x="17" y="22"/>
                    <a:pt x="18" y="21"/>
                  </a:cubicBezTo>
                  <a:cubicBezTo>
                    <a:pt x="19" y="20"/>
                    <a:pt x="18" y="19"/>
                    <a:pt x="20" y="18"/>
                  </a:cubicBezTo>
                  <a:cubicBezTo>
                    <a:pt x="23" y="18"/>
                    <a:pt x="22" y="16"/>
                    <a:pt x="22" y="15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9" y="9"/>
                    <a:pt x="16" y="9"/>
                    <a:pt x="16" y="7"/>
                  </a:cubicBezTo>
                  <a:cubicBezTo>
                    <a:pt x="15" y="4"/>
                    <a:pt x="11" y="1"/>
                    <a:pt x="9" y="0"/>
                  </a:cubicBezTo>
                  <a:cubicBezTo>
                    <a:pt x="9" y="3"/>
                    <a:pt x="4" y="3"/>
                    <a:pt x="5" y="5"/>
                  </a:cubicBezTo>
                  <a:cubicBezTo>
                    <a:pt x="5" y="6"/>
                    <a:pt x="7" y="7"/>
                    <a:pt x="6" y="8"/>
                  </a:cubicBezTo>
                  <a:cubicBezTo>
                    <a:pt x="5" y="8"/>
                    <a:pt x="3" y="9"/>
                    <a:pt x="3" y="10"/>
                  </a:cubicBezTo>
                  <a:cubicBezTo>
                    <a:pt x="0" y="11"/>
                    <a:pt x="2" y="14"/>
                    <a:pt x="4" y="16"/>
                  </a:cubicBezTo>
                  <a:cubicBezTo>
                    <a:pt x="5" y="17"/>
                    <a:pt x="5" y="18"/>
                    <a:pt x="7" y="18"/>
                  </a:cubicBezTo>
                  <a:cubicBezTo>
                    <a:pt x="8" y="18"/>
                    <a:pt x="7" y="19"/>
                    <a:pt x="8" y="20"/>
                  </a:cubicBezTo>
                  <a:cubicBezTo>
                    <a:pt x="10" y="23"/>
                    <a:pt x="9" y="24"/>
                    <a:pt x="8" y="27"/>
                  </a:cubicBezTo>
                  <a:cubicBezTo>
                    <a:pt x="8" y="30"/>
                    <a:pt x="10" y="33"/>
                    <a:pt x="11" y="35"/>
                  </a:cubicBezTo>
                  <a:cubicBezTo>
                    <a:pt x="14" y="38"/>
                    <a:pt x="15" y="35"/>
                    <a:pt x="17" y="35"/>
                  </a:cubicBezTo>
                  <a:cubicBezTo>
                    <a:pt x="19" y="35"/>
                    <a:pt x="20" y="34"/>
                    <a:pt x="21" y="34"/>
                  </a:cubicBezTo>
                  <a:cubicBezTo>
                    <a:pt x="23" y="33"/>
                    <a:pt x="24" y="33"/>
                    <a:pt x="26" y="34"/>
                  </a:cubicBezTo>
                  <a:cubicBezTo>
                    <a:pt x="25" y="32"/>
                    <a:pt x="24" y="30"/>
                    <a:pt x="22" y="29"/>
                  </a:cubicBezTo>
                  <a:cubicBezTo>
                    <a:pt x="21" y="27"/>
                    <a:pt x="23" y="29"/>
                    <a:pt x="22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4" name="Freeform 620">
              <a:extLst>
                <a:ext uri="{FF2B5EF4-FFF2-40B4-BE49-F238E27FC236}">
                  <a16:creationId xmlns:a16="http://schemas.microsoft.com/office/drawing/2014/main" id="{93D3451C-5C68-2841-BCB6-C7C12C354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256" y="7529046"/>
              <a:ext cx="177221" cy="196192"/>
            </a:xfrm>
            <a:custGeom>
              <a:avLst/>
              <a:gdLst>
                <a:gd name="T0" fmla="*/ 19 w 22"/>
                <a:gd name="T1" fmla="*/ 7 h 23"/>
                <a:gd name="T2" fmla="*/ 22 w 22"/>
                <a:gd name="T3" fmla="*/ 2 h 23"/>
                <a:gd name="T4" fmla="*/ 12 w 22"/>
                <a:gd name="T5" fmla="*/ 2 h 23"/>
                <a:gd name="T6" fmla="*/ 9 w 22"/>
                <a:gd name="T7" fmla="*/ 0 h 23"/>
                <a:gd name="T8" fmla="*/ 5 w 22"/>
                <a:gd name="T9" fmla="*/ 1 h 23"/>
                <a:gd name="T10" fmla="*/ 4 w 22"/>
                <a:gd name="T11" fmla="*/ 6 h 23"/>
                <a:gd name="T12" fmla="*/ 1 w 22"/>
                <a:gd name="T13" fmla="*/ 10 h 23"/>
                <a:gd name="T14" fmla="*/ 4 w 22"/>
                <a:gd name="T15" fmla="*/ 15 h 23"/>
                <a:gd name="T16" fmla="*/ 9 w 22"/>
                <a:gd name="T17" fmla="*/ 22 h 23"/>
                <a:gd name="T18" fmla="*/ 12 w 22"/>
                <a:gd name="T19" fmla="*/ 19 h 23"/>
                <a:gd name="T20" fmla="*/ 16 w 22"/>
                <a:gd name="T21" fmla="*/ 18 h 23"/>
                <a:gd name="T22" fmla="*/ 19 w 22"/>
                <a:gd name="T23" fmla="*/ 19 h 23"/>
                <a:gd name="T24" fmla="*/ 20 w 22"/>
                <a:gd name="T25" fmla="*/ 14 h 23"/>
                <a:gd name="T26" fmla="*/ 19 w 22"/>
                <a:gd name="T2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3">
                  <a:moveTo>
                    <a:pt x="19" y="7"/>
                  </a:moveTo>
                  <a:cubicBezTo>
                    <a:pt x="19" y="5"/>
                    <a:pt x="21" y="3"/>
                    <a:pt x="22" y="2"/>
                  </a:cubicBezTo>
                  <a:cubicBezTo>
                    <a:pt x="19" y="1"/>
                    <a:pt x="14" y="0"/>
                    <a:pt x="12" y="2"/>
                  </a:cubicBezTo>
                  <a:cubicBezTo>
                    <a:pt x="10" y="3"/>
                    <a:pt x="9" y="1"/>
                    <a:pt x="9" y="0"/>
                  </a:cubicBezTo>
                  <a:cubicBezTo>
                    <a:pt x="8" y="0"/>
                    <a:pt x="7" y="2"/>
                    <a:pt x="5" y="1"/>
                  </a:cubicBezTo>
                  <a:cubicBezTo>
                    <a:pt x="5" y="2"/>
                    <a:pt x="7" y="6"/>
                    <a:pt x="4" y="6"/>
                  </a:cubicBezTo>
                  <a:cubicBezTo>
                    <a:pt x="2" y="7"/>
                    <a:pt x="0" y="8"/>
                    <a:pt x="1" y="10"/>
                  </a:cubicBezTo>
                  <a:cubicBezTo>
                    <a:pt x="2" y="12"/>
                    <a:pt x="3" y="13"/>
                    <a:pt x="4" y="15"/>
                  </a:cubicBezTo>
                  <a:cubicBezTo>
                    <a:pt x="5" y="17"/>
                    <a:pt x="7" y="19"/>
                    <a:pt x="9" y="22"/>
                  </a:cubicBezTo>
                  <a:cubicBezTo>
                    <a:pt x="12" y="23"/>
                    <a:pt x="10" y="19"/>
                    <a:pt x="12" y="19"/>
                  </a:cubicBezTo>
                  <a:cubicBezTo>
                    <a:pt x="14" y="19"/>
                    <a:pt x="15" y="19"/>
                    <a:pt x="16" y="18"/>
                  </a:cubicBezTo>
                  <a:cubicBezTo>
                    <a:pt x="17" y="18"/>
                    <a:pt x="17" y="20"/>
                    <a:pt x="19" y="19"/>
                  </a:cubicBezTo>
                  <a:cubicBezTo>
                    <a:pt x="20" y="17"/>
                    <a:pt x="21" y="16"/>
                    <a:pt x="20" y="14"/>
                  </a:cubicBezTo>
                  <a:cubicBezTo>
                    <a:pt x="20" y="12"/>
                    <a:pt x="19" y="9"/>
                    <a:pt x="1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5" name="Freeform 621">
              <a:extLst>
                <a:ext uri="{FF2B5EF4-FFF2-40B4-BE49-F238E27FC236}">
                  <a16:creationId xmlns:a16="http://schemas.microsoft.com/office/drawing/2014/main" id="{B9913C9F-68DF-744E-BFCB-7D161D394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2760" y="7546360"/>
              <a:ext cx="128145" cy="152919"/>
            </a:xfrm>
            <a:custGeom>
              <a:avLst/>
              <a:gdLst>
                <a:gd name="T0" fmla="*/ 12 w 16"/>
                <a:gd name="T1" fmla="*/ 5 h 18"/>
                <a:gd name="T2" fmla="*/ 5 w 16"/>
                <a:gd name="T3" fmla="*/ 1 h 18"/>
                <a:gd name="T4" fmla="*/ 1 w 16"/>
                <a:gd name="T5" fmla="*/ 6 h 18"/>
                <a:gd name="T6" fmla="*/ 2 w 16"/>
                <a:gd name="T7" fmla="*/ 12 h 18"/>
                <a:gd name="T8" fmla="*/ 0 w 16"/>
                <a:gd name="T9" fmla="*/ 17 h 18"/>
                <a:gd name="T10" fmla="*/ 4 w 16"/>
                <a:gd name="T11" fmla="*/ 17 h 18"/>
                <a:gd name="T12" fmla="*/ 9 w 16"/>
                <a:gd name="T13" fmla="*/ 17 h 18"/>
                <a:gd name="T14" fmla="*/ 16 w 16"/>
                <a:gd name="T15" fmla="*/ 8 h 18"/>
                <a:gd name="T16" fmla="*/ 12 w 16"/>
                <a:gd name="T17" fmla="*/ 5 h 18"/>
                <a:gd name="T18" fmla="*/ 12 w 16"/>
                <a:gd name="T1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8">
                  <a:moveTo>
                    <a:pt x="12" y="5"/>
                  </a:moveTo>
                  <a:cubicBezTo>
                    <a:pt x="10" y="3"/>
                    <a:pt x="8" y="1"/>
                    <a:pt x="5" y="1"/>
                  </a:cubicBezTo>
                  <a:cubicBezTo>
                    <a:pt x="3" y="0"/>
                    <a:pt x="0" y="4"/>
                    <a:pt x="1" y="6"/>
                  </a:cubicBezTo>
                  <a:cubicBezTo>
                    <a:pt x="1" y="8"/>
                    <a:pt x="2" y="10"/>
                    <a:pt x="2" y="12"/>
                  </a:cubicBezTo>
                  <a:cubicBezTo>
                    <a:pt x="3" y="14"/>
                    <a:pt x="1" y="16"/>
                    <a:pt x="0" y="17"/>
                  </a:cubicBezTo>
                  <a:cubicBezTo>
                    <a:pt x="1" y="18"/>
                    <a:pt x="3" y="17"/>
                    <a:pt x="4" y="17"/>
                  </a:cubicBezTo>
                  <a:cubicBezTo>
                    <a:pt x="6" y="17"/>
                    <a:pt x="7" y="18"/>
                    <a:pt x="9" y="17"/>
                  </a:cubicBezTo>
                  <a:cubicBezTo>
                    <a:pt x="12" y="16"/>
                    <a:pt x="13" y="10"/>
                    <a:pt x="16" y="8"/>
                  </a:cubicBezTo>
                  <a:cubicBezTo>
                    <a:pt x="14" y="7"/>
                    <a:pt x="13" y="6"/>
                    <a:pt x="12" y="5"/>
                  </a:cubicBezTo>
                  <a:cubicBezTo>
                    <a:pt x="10" y="4"/>
                    <a:pt x="13" y="6"/>
                    <a:pt x="1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6" name="Freeform 622">
              <a:extLst>
                <a:ext uri="{FF2B5EF4-FFF2-40B4-BE49-F238E27FC236}">
                  <a16:creationId xmlns:a16="http://schemas.microsoft.com/office/drawing/2014/main" id="{B0B74ECF-7255-4E41-8A45-144456D15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7257838"/>
              <a:ext cx="646178" cy="712649"/>
            </a:xfrm>
            <a:custGeom>
              <a:avLst/>
              <a:gdLst>
                <a:gd name="T0" fmla="*/ 76 w 81"/>
                <a:gd name="T1" fmla="*/ 39 h 84"/>
                <a:gd name="T2" fmla="*/ 74 w 81"/>
                <a:gd name="T3" fmla="*/ 32 h 84"/>
                <a:gd name="T4" fmla="*/ 69 w 81"/>
                <a:gd name="T5" fmla="*/ 33 h 84"/>
                <a:gd name="T6" fmla="*/ 58 w 81"/>
                <a:gd name="T7" fmla="*/ 28 h 84"/>
                <a:gd name="T8" fmla="*/ 53 w 81"/>
                <a:gd name="T9" fmla="*/ 20 h 84"/>
                <a:gd name="T10" fmla="*/ 50 w 81"/>
                <a:gd name="T11" fmla="*/ 15 h 84"/>
                <a:gd name="T12" fmla="*/ 56 w 81"/>
                <a:gd name="T13" fmla="*/ 5 h 84"/>
                <a:gd name="T14" fmla="*/ 56 w 81"/>
                <a:gd name="T15" fmla="*/ 1 h 84"/>
                <a:gd name="T16" fmla="*/ 44 w 81"/>
                <a:gd name="T17" fmla="*/ 8 h 84"/>
                <a:gd name="T18" fmla="*/ 36 w 81"/>
                <a:gd name="T19" fmla="*/ 16 h 84"/>
                <a:gd name="T20" fmla="*/ 31 w 81"/>
                <a:gd name="T21" fmla="*/ 23 h 84"/>
                <a:gd name="T22" fmla="*/ 25 w 81"/>
                <a:gd name="T23" fmla="*/ 17 h 84"/>
                <a:gd name="T24" fmla="*/ 7 w 81"/>
                <a:gd name="T25" fmla="*/ 18 h 84"/>
                <a:gd name="T26" fmla="*/ 1 w 81"/>
                <a:gd name="T27" fmla="*/ 16 h 84"/>
                <a:gd name="T28" fmla="*/ 1 w 81"/>
                <a:gd name="T29" fmla="*/ 21 h 84"/>
                <a:gd name="T30" fmla="*/ 8 w 81"/>
                <a:gd name="T31" fmla="*/ 24 h 84"/>
                <a:gd name="T32" fmla="*/ 11 w 81"/>
                <a:gd name="T33" fmla="*/ 26 h 84"/>
                <a:gd name="T34" fmla="*/ 13 w 81"/>
                <a:gd name="T35" fmla="*/ 23 h 84"/>
                <a:gd name="T36" fmla="*/ 20 w 81"/>
                <a:gd name="T37" fmla="*/ 18 h 84"/>
                <a:gd name="T38" fmla="*/ 24 w 81"/>
                <a:gd name="T39" fmla="*/ 20 h 84"/>
                <a:gd name="T40" fmla="*/ 25 w 81"/>
                <a:gd name="T41" fmla="*/ 26 h 84"/>
                <a:gd name="T42" fmla="*/ 28 w 81"/>
                <a:gd name="T43" fmla="*/ 42 h 84"/>
                <a:gd name="T44" fmla="*/ 28 w 81"/>
                <a:gd name="T45" fmla="*/ 47 h 84"/>
                <a:gd name="T46" fmla="*/ 22 w 81"/>
                <a:gd name="T47" fmla="*/ 53 h 84"/>
                <a:gd name="T48" fmla="*/ 26 w 81"/>
                <a:gd name="T49" fmla="*/ 58 h 84"/>
                <a:gd name="T50" fmla="*/ 34 w 81"/>
                <a:gd name="T51" fmla="*/ 61 h 84"/>
                <a:gd name="T52" fmla="*/ 41 w 81"/>
                <a:gd name="T53" fmla="*/ 64 h 84"/>
                <a:gd name="T54" fmla="*/ 54 w 81"/>
                <a:gd name="T55" fmla="*/ 76 h 84"/>
                <a:gd name="T56" fmla="*/ 60 w 81"/>
                <a:gd name="T57" fmla="*/ 75 h 84"/>
                <a:gd name="T58" fmla="*/ 64 w 81"/>
                <a:gd name="T59" fmla="*/ 80 h 84"/>
                <a:gd name="T60" fmla="*/ 65 w 81"/>
                <a:gd name="T61" fmla="*/ 84 h 84"/>
                <a:gd name="T62" fmla="*/ 65 w 81"/>
                <a:gd name="T63" fmla="*/ 63 h 84"/>
                <a:gd name="T64" fmla="*/ 70 w 81"/>
                <a:gd name="T65" fmla="*/ 58 h 84"/>
                <a:gd name="T66" fmla="*/ 66 w 81"/>
                <a:gd name="T67" fmla="*/ 55 h 84"/>
                <a:gd name="T68" fmla="*/ 79 w 81"/>
                <a:gd name="T69" fmla="*/ 53 h 84"/>
                <a:gd name="T70" fmla="*/ 77 w 81"/>
                <a:gd name="T71" fmla="*/ 4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4">
                  <a:moveTo>
                    <a:pt x="77" y="48"/>
                  </a:moveTo>
                  <a:cubicBezTo>
                    <a:pt x="81" y="45"/>
                    <a:pt x="76" y="42"/>
                    <a:pt x="76" y="39"/>
                  </a:cubicBezTo>
                  <a:cubicBezTo>
                    <a:pt x="76" y="37"/>
                    <a:pt x="78" y="35"/>
                    <a:pt x="78" y="33"/>
                  </a:cubicBezTo>
                  <a:cubicBezTo>
                    <a:pt x="79" y="30"/>
                    <a:pt x="75" y="32"/>
                    <a:pt x="74" y="32"/>
                  </a:cubicBezTo>
                  <a:cubicBezTo>
                    <a:pt x="73" y="32"/>
                    <a:pt x="72" y="32"/>
                    <a:pt x="71" y="32"/>
                  </a:cubicBezTo>
                  <a:cubicBezTo>
                    <a:pt x="70" y="32"/>
                    <a:pt x="70" y="33"/>
                    <a:pt x="69" y="33"/>
                  </a:cubicBezTo>
                  <a:cubicBezTo>
                    <a:pt x="68" y="33"/>
                    <a:pt x="67" y="30"/>
                    <a:pt x="66" y="30"/>
                  </a:cubicBezTo>
                  <a:cubicBezTo>
                    <a:pt x="64" y="26"/>
                    <a:pt x="62" y="28"/>
                    <a:pt x="58" y="28"/>
                  </a:cubicBezTo>
                  <a:cubicBezTo>
                    <a:pt x="56" y="28"/>
                    <a:pt x="55" y="28"/>
                    <a:pt x="54" y="26"/>
                  </a:cubicBezTo>
                  <a:cubicBezTo>
                    <a:pt x="53" y="24"/>
                    <a:pt x="56" y="22"/>
                    <a:pt x="53" y="20"/>
                  </a:cubicBezTo>
                  <a:cubicBezTo>
                    <a:pt x="52" y="19"/>
                    <a:pt x="52" y="17"/>
                    <a:pt x="50" y="17"/>
                  </a:cubicBezTo>
                  <a:cubicBezTo>
                    <a:pt x="48" y="17"/>
                    <a:pt x="49" y="17"/>
                    <a:pt x="50" y="15"/>
                  </a:cubicBezTo>
                  <a:cubicBezTo>
                    <a:pt x="51" y="13"/>
                    <a:pt x="50" y="11"/>
                    <a:pt x="51" y="9"/>
                  </a:cubicBezTo>
                  <a:cubicBezTo>
                    <a:pt x="52" y="7"/>
                    <a:pt x="54" y="6"/>
                    <a:pt x="56" y="5"/>
                  </a:cubicBezTo>
                  <a:cubicBezTo>
                    <a:pt x="57" y="4"/>
                    <a:pt x="59" y="4"/>
                    <a:pt x="60" y="2"/>
                  </a:cubicBezTo>
                  <a:cubicBezTo>
                    <a:pt x="60" y="0"/>
                    <a:pt x="56" y="0"/>
                    <a:pt x="56" y="1"/>
                  </a:cubicBezTo>
                  <a:cubicBezTo>
                    <a:pt x="54" y="3"/>
                    <a:pt x="51" y="6"/>
                    <a:pt x="48" y="6"/>
                  </a:cubicBezTo>
                  <a:cubicBezTo>
                    <a:pt x="45" y="6"/>
                    <a:pt x="45" y="6"/>
                    <a:pt x="44" y="8"/>
                  </a:cubicBezTo>
                  <a:cubicBezTo>
                    <a:pt x="43" y="10"/>
                    <a:pt x="43" y="7"/>
                    <a:pt x="41" y="7"/>
                  </a:cubicBezTo>
                  <a:cubicBezTo>
                    <a:pt x="37" y="8"/>
                    <a:pt x="39" y="14"/>
                    <a:pt x="36" y="16"/>
                  </a:cubicBezTo>
                  <a:cubicBezTo>
                    <a:pt x="35" y="17"/>
                    <a:pt x="33" y="18"/>
                    <a:pt x="32" y="20"/>
                  </a:cubicBezTo>
                  <a:cubicBezTo>
                    <a:pt x="32" y="20"/>
                    <a:pt x="32" y="23"/>
                    <a:pt x="31" y="23"/>
                  </a:cubicBezTo>
                  <a:cubicBezTo>
                    <a:pt x="30" y="21"/>
                    <a:pt x="29" y="20"/>
                    <a:pt x="28" y="19"/>
                  </a:cubicBezTo>
                  <a:cubicBezTo>
                    <a:pt x="27" y="17"/>
                    <a:pt x="26" y="17"/>
                    <a:pt x="25" y="17"/>
                  </a:cubicBezTo>
                  <a:cubicBezTo>
                    <a:pt x="21" y="16"/>
                    <a:pt x="19" y="13"/>
                    <a:pt x="15" y="16"/>
                  </a:cubicBezTo>
                  <a:cubicBezTo>
                    <a:pt x="13" y="17"/>
                    <a:pt x="9" y="20"/>
                    <a:pt x="7" y="18"/>
                  </a:cubicBezTo>
                  <a:cubicBezTo>
                    <a:pt x="6" y="17"/>
                    <a:pt x="5" y="17"/>
                    <a:pt x="4" y="16"/>
                  </a:cubicBezTo>
                  <a:cubicBezTo>
                    <a:pt x="2" y="16"/>
                    <a:pt x="3" y="14"/>
                    <a:pt x="1" y="16"/>
                  </a:cubicBezTo>
                  <a:cubicBezTo>
                    <a:pt x="0" y="17"/>
                    <a:pt x="1" y="17"/>
                    <a:pt x="2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3" y="21"/>
                    <a:pt x="5" y="22"/>
                    <a:pt x="6" y="22"/>
                  </a:cubicBezTo>
                  <a:cubicBezTo>
                    <a:pt x="7" y="23"/>
                    <a:pt x="8" y="23"/>
                    <a:pt x="8" y="24"/>
                  </a:cubicBezTo>
                  <a:cubicBezTo>
                    <a:pt x="9" y="25"/>
                    <a:pt x="9" y="24"/>
                    <a:pt x="10" y="24"/>
                  </a:cubicBezTo>
                  <a:cubicBezTo>
                    <a:pt x="10" y="23"/>
                    <a:pt x="10" y="26"/>
                    <a:pt x="11" y="26"/>
                  </a:cubicBezTo>
                  <a:cubicBezTo>
                    <a:pt x="12" y="27"/>
                    <a:pt x="13" y="26"/>
                    <a:pt x="15" y="25"/>
                  </a:cubicBezTo>
                  <a:cubicBezTo>
                    <a:pt x="16" y="25"/>
                    <a:pt x="13" y="23"/>
                    <a:pt x="13" y="23"/>
                  </a:cubicBezTo>
                  <a:cubicBezTo>
                    <a:pt x="13" y="22"/>
                    <a:pt x="16" y="20"/>
                    <a:pt x="16" y="19"/>
                  </a:cubicBezTo>
                  <a:cubicBezTo>
                    <a:pt x="17" y="18"/>
                    <a:pt x="19" y="17"/>
                    <a:pt x="20" y="18"/>
                  </a:cubicBezTo>
                  <a:cubicBezTo>
                    <a:pt x="21" y="18"/>
                    <a:pt x="23" y="19"/>
                    <a:pt x="23" y="19"/>
                  </a:cubicBezTo>
                  <a:cubicBezTo>
                    <a:pt x="23" y="20"/>
                    <a:pt x="23" y="20"/>
                    <a:pt x="24" y="20"/>
                  </a:cubicBezTo>
                  <a:cubicBezTo>
                    <a:pt x="24" y="21"/>
                    <a:pt x="23" y="22"/>
                    <a:pt x="23" y="22"/>
                  </a:cubicBezTo>
                  <a:cubicBezTo>
                    <a:pt x="23" y="23"/>
                    <a:pt x="25" y="25"/>
                    <a:pt x="25" y="26"/>
                  </a:cubicBezTo>
                  <a:cubicBezTo>
                    <a:pt x="27" y="29"/>
                    <a:pt x="29" y="29"/>
                    <a:pt x="29" y="33"/>
                  </a:cubicBezTo>
                  <a:cubicBezTo>
                    <a:pt x="29" y="36"/>
                    <a:pt x="29" y="39"/>
                    <a:pt x="28" y="42"/>
                  </a:cubicBezTo>
                  <a:cubicBezTo>
                    <a:pt x="28" y="43"/>
                    <a:pt x="30" y="43"/>
                    <a:pt x="30" y="44"/>
                  </a:cubicBezTo>
                  <a:cubicBezTo>
                    <a:pt x="29" y="45"/>
                    <a:pt x="28" y="46"/>
                    <a:pt x="28" y="47"/>
                  </a:cubicBezTo>
                  <a:cubicBezTo>
                    <a:pt x="27" y="48"/>
                    <a:pt x="27" y="50"/>
                    <a:pt x="26" y="50"/>
                  </a:cubicBezTo>
                  <a:cubicBezTo>
                    <a:pt x="24" y="51"/>
                    <a:pt x="22" y="50"/>
                    <a:pt x="22" y="53"/>
                  </a:cubicBezTo>
                  <a:cubicBezTo>
                    <a:pt x="22" y="55"/>
                    <a:pt x="19" y="55"/>
                    <a:pt x="22" y="56"/>
                  </a:cubicBezTo>
                  <a:cubicBezTo>
                    <a:pt x="23" y="57"/>
                    <a:pt x="24" y="57"/>
                    <a:pt x="26" y="58"/>
                  </a:cubicBezTo>
                  <a:cubicBezTo>
                    <a:pt x="27" y="59"/>
                    <a:pt x="28" y="60"/>
                    <a:pt x="29" y="61"/>
                  </a:cubicBezTo>
                  <a:cubicBezTo>
                    <a:pt x="31" y="62"/>
                    <a:pt x="32" y="61"/>
                    <a:pt x="34" y="61"/>
                  </a:cubicBezTo>
                  <a:cubicBezTo>
                    <a:pt x="35" y="61"/>
                    <a:pt x="36" y="62"/>
                    <a:pt x="38" y="63"/>
                  </a:cubicBezTo>
                  <a:cubicBezTo>
                    <a:pt x="39" y="63"/>
                    <a:pt x="40" y="63"/>
                    <a:pt x="41" y="64"/>
                  </a:cubicBezTo>
                  <a:cubicBezTo>
                    <a:pt x="44" y="66"/>
                    <a:pt x="46" y="68"/>
                    <a:pt x="48" y="71"/>
                  </a:cubicBezTo>
                  <a:cubicBezTo>
                    <a:pt x="49" y="74"/>
                    <a:pt x="50" y="75"/>
                    <a:pt x="54" y="76"/>
                  </a:cubicBezTo>
                  <a:cubicBezTo>
                    <a:pt x="55" y="76"/>
                    <a:pt x="56" y="75"/>
                    <a:pt x="57" y="74"/>
                  </a:cubicBezTo>
                  <a:cubicBezTo>
                    <a:pt x="58" y="74"/>
                    <a:pt x="59" y="76"/>
                    <a:pt x="60" y="75"/>
                  </a:cubicBezTo>
                  <a:cubicBezTo>
                    <a:pt x="62" y="74"/>
                    <a:pt x="64" y="75"/>
                    <a:pt x="65" y="76"/>
                  </a:cubicBezTo>
                  <a:cubicBezTo>
                    <a:pt x="65" y="77"/>
                    <a:pt x="64" y="79"/>
                    <a:pt x="64" y="80"/>
                  </a:cubicBezTo>
                  <a:cubicBezTo>
                    <a:pt x="63" y="81"/>
                    <a:pt x="62" y="81"/>
                    <a:pt x="64" y="82"/>
                  </a:cubicBezTo>
                  <a:cubicBezTo>
                    <a:pt x="64" y="82"/>
                    <a:pt x="66" y="84"/>
                    <a:pt x="65" y="84"/>
                  </a:cubicBezTo>
                  <a:cubicBezTo>
                    <a:pt x="67" y="84"/>
                    <a:pt x="68" y="73"/>
                    <a:pt x="69" y="71"/>
                  </a:cubicBezTo>
                  <a:cubicBezTo>
                    <a:pt x="69" y="67"/>
                    <a:pt x="66" y="66"/>
                    <a:pt x="65" y="63"/>
                  </a:cubicBezTo>
                  <a:cubicBezTo>
                    <a:pt x="65" y="61"/>
                    <a:pt x="65" y="60"/>
                    <a:pt x="66" y="60"/>
                  </a:cubicBezTo>
                  <a:cubicBezTo>
                    <a:pt x="67" y="60"/>
                    <a:pt x="70" y="59"/>
                    <a:pt x="70" y="58"/>
                  </a:cubicBezTo>
                  <a:cubicBezTo>
                    <a:pt x="69" y="58"/>
                    <a:pt x="67" y="58"/>
                    <a:pt x="67" y="57"/>
                  </a:cubicBezTo>
                  <a:cubicBezTo>
                    <a:pt x="66" y="57"/>
                    <a:pt x="66" y="55"/>
                    <a:pt x="66" y="55"/>
                  </a:cubicBezTo>
                  <a:cubicBezTo>
                    <a:pt x="68" y="55"/>
                    <a:pt x="70" y="55"/>
                    <a:pt x="72" y="55"/>
                  </a:cubicBezTo>
                  <a:cubicBezTo>
                    <a:pt x="73" y="55"/>
                    <a:pt x="79" y="52"/>
                    <a:pt x="79" y="53"/>
                  </a:cubicBezTo>
                  <a:cubicBezTo>
                    <a:pt x="79" y="51"/>
                    <a:pt x="76" y="48"/>
                    <a:pt x="77" y="48"/>
                  </a:cubicBezTo>
                  <a:cubicBezTo>
                    <a:pt x="78" y="47"/>
                    <a:pt x="76" y="48"/>
                    <a:pt x="77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7" name="Freeform 623">
              <a:extLst>
                <a:ext uri="{FF2B5EF4-FFF2-40B4-BE49-F238E27FC236}">
                  <a16:creationId xmlns:a16="http://schemas.microsoft.com/office/drawing/2014/main" id="{B8A8DC09-D345-3F49-A260-9688DE2F4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7612" y="7733896"/>
              <a:ext cx="223570" cy="279868"/>
            </a:xfrm>
            <a:custGeom>
              <a:avLst/>
              <a:gdLst>
                <a:gd name="T0" fmla="*/ 20 w 28"/>
                <a:gd name="T1" fmla="*/ 6 h 33"/>
                <a:gd name="T2" fmla="*/ 15 w 28"/>
                <a:gd name="T3" fmla="*/ 3 h 33"/>
                <a:gd name="T4" fmla="*/ 10 w 28"/>
                <a:gd name="T5" fmla="*/ 0 h 33"/>
                <a:gd name="T6" fmla="*/ 4 w 28"/>
                <a:gd name="T7" fmla="*/ 4 h 33"/>
                <a:gd name="T8" fmla="*/ 3 w 28"/>
                <a:gd name="T9" fmla="*/ 7 h 33"/>
                <a:gd name="T10" fmla="*/ 2 w 28"/>
                <a:gd name="T11" fmla="*/ 10 h 33"/>
                <a:gd name="T12" fmla="*/ 0 w 28"/>
                <a:gd name="T13" fmla="*/ 13 h 33"/>
                <a:gd name="T14" fmla="*/ 0 w 28"/>
                <a:gd name="T15" fmla="*/ 15 h 33"/>
                <a:gd name="T16" fmla="*/ 0 w 28"/>
                <a:gd name="T17" fmla="*/ 18 h 33"/>
                <a:gd name="T18" fmla="*/ 2 w 28"/>
                <a:gd name="T19" fmla="*/ 20 h 33"/>
                <a:gd name="T20" fmla="*/ 5 w 28"/>
                <a:gd name="T21" fmla="*/ 18 h 33"/>
                <a:gd name="T22" fmla="*/ 5 w 28"/>
                <a:gd name="T23" fmla="*/ 20 h 33"/>
                <a:gd name="T24" fmla="*/ 3 w 28"/>
                <a:gd name="T25" fmla="*/ 24 h 33"/>
                <a:gd name="T26" fmla="*/ 3 w 28"/>
                <a:gd name="T27" fmla="*/ 26 h 33"/>
                <a:gd name="T28" fmla="*/ 3 w 28"/>
                <a:gd name="T29" fmla="*/ 28 h 33"/>
                <a:gd name="T30" fmla="*/ 8 w 28"/>
                <a:gd name="T31" fmla="*/ 32 h 33"/>
                <a:gd name="T32" fmla="*/ 11 w 28"/>
                <a:gd name="T33" fmla="*/ 29 h 33"/>
                <a:gd name="T34" fmla="*/ 16 w 28"/>
                <a:gd name="T35" fmla="*/ 22 h 33"/>
                <a:gd name="T36" fmla="*/ 22 w 28"/>
                <a:gd name="T37" fmla="*/ 19 h 33"/>
                <a:gd name="T38" fmla="*/ 27 w 28"/>
                <a:gd name="T39" fmla="*/ 13 h 33"/>
                <a:gd name="T40" fmla="*/ 27 w 28"/>
                <a:gd name="T41" fmla="*/ 8 h 33"/>
                <a:gd name="T42" fmla="*/ 24 w 28"/>
                <a:gd name="T43" fmla="*/ 5 h 33"/>
                <a:gd name="T44" fmla="*/ 20 w 28"/>
                <a:gd name="T45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33">
                  <a:moveTo>
                    <a:pt x="20" y="6"/>
                  </a:moveTo>
                  <a:cubicBezTo>
                    <a:pt x="18" y="6"/>
                    <a:pt x="17" y="4"/>
                    <a:pt x="15" y="3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10" y="3"/>
                    <a:pt x="4" y="1"/>
                    <a:pt x="4" y="4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1" y="8"/>
                    <a:pt x="2" y="9"/>
                    <a:pt x="2" y="10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1" y="21"/>
                    <a:pt x="2" y="20"/>
                  </a:cubicBezTo>
                  <a:cubicBezTo>
                    <a:pt x="4" y="20"/>
                    <a:pt x="4" y="18"/>
                    <a:pt x="5" y="18"/>
                  </a:cubicBezTo>
                  <a:cubicBezTo>
                    <a:pt x="4" y="18"/>
                    <a:pt x="6" y="20"/>
                    <a:pt x="5" y="20"/>
                  </a:cubicBezTo>
                  <a:cubicBezTo>
                    <a:pt x="5" y="22"/>
                    <a:pt x="5" y="23"/>
                    <a:pt x="3" y="24"/>
                  </a:cubicBezTo>
                  <a:cubicBezTo>
                    <a:pt x="3" y="24"/>
                    <a:pt x="4" y="26"/>
                    <a:pt x="3" y="26"/>
                  </a:cubicBezTo>
                  <a:cubicBezTo>
                    <a:pt x="3" y="27"/>
                    <a:pt x="2" y="27"/>
                    <a:pt x="3" y="28"/>
                  </a:cubicBezTo>
                  <a:cubicBezTo>
                    <a:pt x="5" y="29"/>
                    <a:pt x="6" y="29"/>
                    <a:pt x="8" y="32"/>
                  </a:cubicBezTo>
                  <a:cubicBezTo>
                    <a:pt x="9" y="33"/>
                    <a:pt x="10" y="29"/>
                    <a:pt x="11" y="29"/>
                  </a:cubicBezTo>
                  <a:cubicBezTo>
                    <a:pt x="12" y="26"/>
                    <a:pt x="13" y="23"/>
                    <a:pt x="16" y="22"/>
                  </a:cubicBezTo>
                  <a:cubicBezTo>
                    <a:pt x="18" y="21"/>
                    <a:pt x="20" y="21"/>
                    <a:pt x="22" y="19"/>
                  </a:cubicBezTo>
                  <a:cubicBezTo>
                    <a:pt x="24" y="18"/>
                    <a:pt x="26" y="16"/>
                    <a:pt x="27" y="13"/>
                  </a:cubicBezTo>
                  <a:cubicBezTo>
                    <a:pt x="27" y="11"/>
                    <a:pt x="28" y="10"/>
                    <a:pt x="27" y="8"/>
                  </a:cubicBezTo>
                  <a:cubicBezTo>
                    <a:pt x="26" y="7"/>
                    <a:pt x="25" y="6"/>
                    <a:pt x="24" y="5"/>
                  </a:cubicBezTo>
                  <a:cubicBezTo>
                    <a:pt x="23" y="5"/>
                    <a:pt x="21" y="6"/>
                    <a:pt x="2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8" name="Freeform 624">
              <a:extLst>
                <a:ext uri="{FF2B5EF4-FFF2-40B4-BE49-F238E27FC236}">
                  <a16:creationId xmlns:a16="http://schemas.microsoft.com/office/drawing/2014/main" id="{64CD63E5-010F-B742-9422-244C61E34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075" y="7785831"/>
              <a:ext cx="512579" cy="804975"/>
            </a:xfrm>
            <a:custGeom>
              <a:avLst/>
              <a:gdLst>
                <a:gd name="T0" fmla="*/ 57 w 64"/>
                <a:gd name="T1" fmla="*/ 21 h 95"/>
                <a:gd name="T2" fmla="*/ 56 w 64"/>
                <a:gd name="T3" fmla="*/ 14 h 95"/>
                <a:gd name="T4" fmla="*/ 50 w 64"/>
                <a:gd name="T5" fmla="*/ 13 h 95"/>
                <a:gd name="T6" fmla="*/ 46 w 64"/>
                <a:gd name="T7" fmla="*/ 14 h 95"/>
                <a:gd name="T8" fmla="*/ 41 w 64"/>
                <a:gd name="T9" fmla="*/ 11 h 95"/>
                <a:gd name="T10" fmla="*/ 38 w 64"/>
                <a:gd name="T11" fmla="*/ 6 h 95"/>
                <a:gd name="T12" fmla="*/ 33 w 64"/>
                <a:gd name="T13" fmla="*/ 2 h 95"/>
                <a:gd name="T14" fmla="*/ 28 w 64"/>
                <a:gd name="T15" fmla="*/ 0 h 95"/>
                <a:gd name="T16" fmla="*/ 31 w 64"/>
                <a:gd name="T17" fmla="*/ 5 h 95"/>
                <a:gd name="T18" fmla="*/ 28 w 64"/>
                <a:gd name="T19" fmla="*/ 10 h 95"/>
                <a:gd name="T20" fmla="*/ 23 w 64"/>
                <a:gd name="T21" fmla="*/ 14 h 95"/>
                <a:gd name="T22" fmla="*/ 17 w 64"/>
                <a:gd name="T23" fmla="*/ 17 h 95"/>
                <a:gd name="T24" fmla="*/ 11 w 64"/>
                <a:gd name="T25" fmla="*/ 26 h 95"/>
                <a:gd name="T26" fmla="*/ 6 w 64"/>
                <a:gd name="T27" fmla="*/ 22 h 95"/>
                <a:gd name="T28" fmla="*/ 6 w 64"/>
                <a:gd name="T29" fmla="*/ 21 h 95"/>
                <a:gd name="T30" fmla="*/ 6 w 64"/>
                <a:gd name="T31" fmla="*/ 18 h 95"/>
                <a:gd name="T32" fmla="*/ 2 w 64"/>
                <a:gd name="T33" fmla="*/ 26 h 95"/>
                <a:gd name="T34" fmla="*/ 3 w 64"/>
                <a:gd name="T35" fmla="*/ 30 h 95"/>
                <a:gd name="T36" fmla="*/ 3 w 64"/>
                <a:gd name="T37" fmla="*/ 32 h 95"/>
                <a:gd name="T38" fmla="*/ 14 w 64"/>
                <a:gd name="T39" fmla="*/ 47 h 95"/>
                <a:gd name="T40" fmla="*/ 23 w 64"/>
                <a:gd name="T41" fmla="*/ 63 h 95"/>
                <a:gd name="T42" fmla="*/ 26 w 64"/>
                <a:gd name="T43" fmla="*/ 70 h 95"/>
                <a:gd name="T44" fmla="*/ 25 w 64"/>
                <a:gd name="T45" fmla="*/ 71 h 95"/>
                <a:gd name="T46" fmla="*/ 28 w 64"/>
                <a:gd name="T47" fmla="*/ 74 h 95"/>
                <a:gd name="T48" fmla="*/ 32 w 64"/>
                <a:gd name="T49" fmla="*/ 79 h 95"/>
                <a:gd name="T50" fmla="*/ 41 w 64"/>
                <a:gd name="T51" fmla="*/ 83 h 95"/>
                <a:gd name="T52" fmla="*/ 48 w 64"/>
                <a:gd name="T53" fmla="*/ 87 h 95"/>
                <a:gd name="T54" fmla="*/ 54 w 64"/>
                <a:gd name="T55" fmla="*/ 93 h 95"/>
                <a:gd name="T56" fmla="*/ 59 w 64"/>
                <a:gd name="T57" fmla="*/ 90 h 95"/>
                <a:gd name="T58" fmla="*/ 61 w 64"/>
                <a:gd name="T59" fmla="*/ 86 h 95"/>
                <a:gd name="T60" fmla="*/ 63 w 64"/>
                <a:gd name="T61" fmla="*/ 82 h 95"/>
                <a:gd name="T62" fmla="*/ 61 w 64"/>
                <a:gd name="T63" fmla="*/ 78 h 95"/>
                <a:gd name="T64" fmla="*/ 61 w 64"/>
                <a:gd name="T65" fmla="*/ 76 h 95"/>
                <a:gd name="T66" fmla="*/ 63 w 64"/>
                <a:gd name="T67" fmla="*/ 74 h 95"/>
                <a:gd name="T68" fmla="*/ 64 w 64"/>
                <a:gd name="T69" fmla="*/ 64 h 95"/>
                <a:gd name="T70" fmla="*/ 62 w 64"/>
                <a:gd name="T71" fmla="*/ 59 h 95"/>
                <a:gd name="T72" fmla="*/ 57 w 64"/>
                <a:gd name="T73" fmla="*/ 57 h 95"/>
                <a:gd name="T74" fmla="*/ 55 w 64"/>
                <a:gd name="T75" fmla="*/ 48 h 95"/>
                <a:gd name="T76" fmla="*/ 50 w 64"/>
                <a:gd name="T77" fmla="*/ 51 h 95"/>
                <a:gd name="T78" fmla="*/ 46 w 64"/>
                <a:gd name="T79" fmla="*/ 51 h 95"/>
                <a:gd name="T80" fmla="*/ 44 w 64"/>
                <a:gd name="T81" fmla="*/ 48 h 95"/>
                <a:gd name="T82" fmla="*/ 40 w 64"/>
                <a:gd name="T83" fmla="*/ 42 h 95"/>
                <a:gd name="T84" fmla="*/ 39 w 64"/>
                <a:gd name="T85" fmla="*/ 35 h 95"/>
                <a:gd name="T86" fmla="*/ 42 w 64"/>
                <a:gd name="T87" fmla="*/ 33 h 95"/>
                <a:gd name="T88" fmla="*/ 42 w 64"/>
                <a:gd name="T89" fmla="*/ 30 h 95"/>
                <a:gd name="T90" fmla="*/ 45 w 64"/>
                <a:gd name="T91" fmla="*/ 25 h 95"/>
                <a:gd name="T92" fmla="*/ 50 w 64"/>
                <a:gd name="T93" fmla="*/ 24 h 95"/>
                <a:gd name="T94" fmla="*/ 53 w 64"/>
                <a:gd name="T95" fmla="*/ 22 h 95"/>
                <a:gd name="T96" fmla="*/ 57 w 64"/>
                <a:gd name="T97" fmla="*/ 2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" h="95">
                  <a:moveTo>
                    <a:pt x="57" y="21"/>
                  </a:moveTo>
                  <a:cubicBezTo>
                    <a:pt x="53" y="19"/>
                    <a:pt x="59" y="15"/>
                    <a:pt x="56" y="14"/>
                  </a:cubicBezTo>
                  <a:cubicBezTo>
                    <a:pt x="54" y="12"/>
                    <a:pt x="52" y="13"/>
                    <a:pt x="50" y="13"/>
                  </a:cubicBezTo>
                  <a:cubicBezTo>
                    <a:pt x="48" y="12"/>
                    <a:pt x="48" y="14"/>
                    <a:pt x="46" y="14"/>
                  </a:cubicBezTo>
                  <a:cubicBezTo>
                    <a:pt x="44" y="13"/>
                    <a:pt x="42" y="13"/>
                    <a:pt x="41" y="11"/>
                  </a:cubicBezTo>
                  <a:cubicBezTo>
                    <a:pt x="40" y="10"/>
                    <a:pt x="39" y="7"/>
                    <a:pt x="38" y="6"/>
                  </a:cubicBezTo>
                  <a:cubicBezTo>
                    <a:pt x="36" y="5"/>
                    <a:pt x="35" y="3"/>
                    <a:pt x="33" y="2"/>
                  </a:cubicBezTo>
                  <a:cubicBezTo>
                    <a:pt x="32" y="0"/>
                    <a:pt x="30" y="1"/>
                    <a:pt x="28" y="0"/>
                  </a:cubicBezTo>
                  <a:cubicBezTo>
                    <a:pt x="30" y="2"/>
                    <a:pt x="31" y="3"/>
                    <a:pt x="31" y="5"/>
                  </a:cubicBezTo>
                  <a:cubicBezTo>
                    <a:pt x="30" y="7"/>
                    <a:pt x="30" y="9"/>
                    <a:pt x="28" y="10"/>
                  </a:cubicBezTo>
                  <a:cubicBezTo>
                    <a:pt x="26" y="12"/>
                    <a:pt x="25" y="14"/>
                    <a:pt x="23" y="14"/>
                  </a:cubicBezTo>
                  <a:cubicBezTo>
                    <a:pt x="21" y="15"/>
                    <a:pt x="19" y="15"/>
                    <a:pt x="17" y="17"/>
                  </a:cubicBezTo>
                  <a:cubicBezTo>
                    <a:pt x="16" y="18"/>
                    <a:pt x="12" y="27"/>
                    <a:pt x="11" y="26"/>
                  </a:cubicBezTo>
                  <a:cubicBezTo>
                    <a:pt x="9" y="23"/>
                    <a:pt x="8" y="23"/>
                    <a:pt x="6" y="22"/>
                  </a:cubicBezTo>
                  <a:cubicBezTo>
                    <a:pt x="5" y="22"/>
                    <a:pt x="5" y="22"/>
                    <a:pt x="6" y="21"/>
                  </a:cubicBezTo>
                  <a:cubicBezTo>
                    <a:pt x="7" y="20"/>
                    <a:pt x="7" y="19"/>
                    <a:pt x="6" y="18"/>
                  </a:cubicBezTo>
                  <a:cubicBezTo>
                    <a:pt x="4" y="19"/>
                    <a:pt x="0" y="23"/>
                    <a:pt x="2" y="26"/>
                  </a:cubicBezTo>
                  <a:cubicBezTo>
                    <a:pt x="2" y="26"/>
                    <a:pt x="4" y="29"/>
                    <a:pt x="3" y="30"/>
                  </a:cubicBezTo>
                  <a:cubicBezTo>
                    <a:pt x="2" y="30"/>
                    <a:pt x="1" y="31"/>
                    <a:pt x="3" y="32"/>
                  </a:cubicBezTo>
                  <a:cubicBezTo>
                    <a:pt x="8" y="35"/>
                    <a:pt x="12" y="41"/>
                    <a:pt x="14" y="47"/>
                  </a:cubicBezTo>
                  <a:cubicBezTo>
                    <a:pt x="17" y="52"/>
                    <a:pt x="19" y="58"/>
                    <a:pt x="23" y="63"/>
                  </a:cubicBezTo>
                  <a:cubicBezTo>
                    <a:pt x="24" y="65"/>
                    <a:pt x="26" y="67"/>
                    <a:pt x="26" y="70"/>
                  </a:cubicBezTo>
                  <a:cubicBezTo>
                    <a:pt x="26" y="71"/>
                    <a:pt x="25" y="70"/>
                    <a:pt x="25" y="71"/>
                  </a:cubicBezTo>
                  <a:cubicBezTo>
                    <a:pt x="26" y="72"/>
                    <a:pt x="27" y="73"/>
                    <a:pt x="28" y="74"/>
                  </a:cubicBezTo>
                  <a:cubicBezTo>
                    <a:pt x="29" y="76"/>
                    <a:pt x="30" y="78"/>
                    <a:pt x="32" y="79"/>
                  </a:cubicBezTo>
                  <a:cubicBezTo>
                    <a:pt x="35" y="80"/>
                    <a:pt x="38" y="82"/>
                    <a:pt x="41" y="83"/>
                  </a:cubicBezTo>
                  <a:cubicBezTo>
                    <a:pt x="43" y="84"/>
                    <a:pt x="45" y="86"/>
                    <a:pt x="48" y="87"/>
                  </a:cubicBezTo>
                  <a:cubicBezTo>
                    <a:pt x="50" y="89"/>
                    <a:pt x="52" y="91"/>
                    <a:pt x="54" y="93"/>
                  </a:cubicBezTo>
                  <a:cubicBezTo>
                    <a:pt x="58" y="95"/>
                    <a:pt x="57" y="91"/>
                    <a:pt x="59" y="90"/>
                  </a:cubicBezTo>
                  <a:cubicBezTo>
                    <a:pt x="60" y="89"/>
                    <a:pt x="60" y="87"/>
                    <a:pt x="61" y="86"/>
                  </a:cubicBezTo>
                  <a:cubicBezTo>
                    <a:pt x="61" y="85"/>
                    <a:pt x="64" y="83"/>
                    <a:pt x="63" y="82"/>
                  </a:cubicBezTo>
                  <a:cubicBezTo>
                    <a:pt x="61" y="81"/>
                    <a:pt x="60" y="81"/>
                    <a:pt x="61" y="78"/>
                  </a:cubicBezTo>
                  <a:cubicBezTo>
                    <a:pt x="61" y="77"/>
                    <a:pt x="61" y="76"/>
                    <a:pt x="61" y="76"/>
                  </a:cubicBezTo>
                  <a:cubicBezTo>
                    <a:pt x="62" y="75"/>
                    <a:pt x="63" y="74"/>
                    <a:pt x="63" y="74"/>
                  </a:cubicBezTo>
                  <a:cubicBezTo>
                    <a:pt x="64" y="71"/>
                    <a:pt x="62" y="66"/>
                    <a:pt x="64" y="64"/>
                  </a:cubicBezTo>
                  <a:cubicBezTo>
                    <a:pt x="64" y="63"/>
                    <a:pt x="63" y="61"/>
                    <a:pt x="62" y="59"/>
                  </a:cubicBezTo>
                  <a:cubicBezTo>
                    <a:pt x="61" y="56"/>
                    <a:pt x="60" y="56"/>
                    <a:pt x="57" y="57"/>
                  </a:cubicBezTo>
                  <a:cubicBezTo>
                    <a:pt x="53" y="57"/>
                    <a:pt x="55" y="50"/>
                    <a:pt x="55" y="48"/>
                  </a:cubicBezTo>
                  <a:cubicBezTo>
                    <a:pt x="53" y="49"/>
                    <a:pt x="52" y="51"/>
                    <a:pt x="50" y="51"/>
                  </a:cubicBezTo>
                  <a:cubicBezTo>
                    <a:pt x="49" y="51"/>
                    <a:pt x="47" y="51"/>
                    <a:pt x="46" y="51"/>
                  </a:cubicBezTo>
                  <a:cubicBezTo>
                    <a:pt x="45" y="50"/>
                    <a:pt x="45" y="48"/>
                    <a:pt x="44" y="48"/>
                  </a:cubicBezTo>
                  <a:cubicBezTo>
                    <a:pt x="41" y="48"/>
                    <a:pt x="41" y="44"/>
                    <a:pt x="40" y="42"/>
                  </a:cubicBezTo>
                  <a:cubicBezTo>
                    <a:pt x="38" y="40"/>
                    <a:pt x="37" y="37"/>
                    <a:pt x="39" y="35"/>
                  </a:cubicBezTo>
                  <a:cubicBezTo>
                    <a:pt x="40" y="34"/>
                    <a:pt x="42" y="34"/>
                    <a:pt x="42" y="33"/>
                  </a:cubicBezTo>
                  <a:cubicBezTo>
                    <a:pt x="42" y="32"/>
                    <a:pt x="42" y="31"/>
                    <a:pt x="42" y="30"/>
                  </a:cubicBezTo>
                  <a:cubicBezTo>
                    <a:pt x="42" y="27"/>
                    <a:pt x="42" y="26"/>
                    <a:pt x="45" y="25"/>
                  </a:cubicBezTo>
                  <a:cubicBezTo>
                    <a:pt x="47" y="24"/>
                    <a:pt x="48" y="24"/>
                    <a:pt x="50" y="24"/>
                  </a:cubicBezTo>
                  <a:cubicBezTo>
                    <a:pt x="51" y="24"/>
                    <a:pt x="52" y="23"/>
                    <a:pt x="53" y="22"/>
                  </a:cubicBezTo>
                  <a:cubicBezTo>
                    <a:pt x="54" y="22"/>
                    <a:pt x="59" y="23"/>
                    <a:pt x="57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9" name="Freeform 625">
              <a:extLst>
                <a:ext uri="{FF2B5EF4-FFF2-40B4-BE49-F238E27FC236}">
                  <a16:creationId xmlns:a16="http://schemas.microsoft.com/office/drawing/2014/main" id="{0F52F3C3-4C3F-6A4F-A102-930C62D04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9373" y="8538872"/>
              <a:ext cx="348989" cy="1797489"/>
            </a:xfrm>
            <a:custGeom>
              <a:avLst/>
              <a:gdLst>
                <a:gd name="T0" fmla="*/ 38 w 44"/>
                <a:gd name="T1" fmla="*/ 20 h 212"/>
                <a:gd name="T2" fmla="*/ 36 w 44"/>
                <a:gd name="T3" fmla="*/ 12 h 212"/>
                <a:gd name="T4" fmla="*/ 34 w 44"/>
                <a:gd name="T5" fmla="*/ 5 h 212"/>
                <a:gd name="T6" fmla="*/ 30 w 44"/>
                <a:gd name="T7" fmla="*/ 3 h 212"/>
                <a:gd name="T8" fmla="*/ 28 w 44"/>
                <a:gd name="T9" fmla="*/ 15 h 212"/>
                <a:gd name="T10" fmla="*/ 26 w 44"/>
                <a:gd name="T11" fmla="*/ 31 h 212"/>
                <a:gd name="T12" fmla="*/ 23 w 44"/>
                <a:gd name="T13" fmla="*/ 56 h 212"/>
                <a:gd name="T14" fmla="*/ 21 w 44"/>
                <a:gd name="T15" fmla="*/ 68 h 212"/>
                <a:gd name="T16" fmla="*/ 21 w 44"/>
                <a:gd name="T17" fmla="*/ 80 h 212"/>
                <a:gd name="T18" fmla="*/ 20 w 44"/>
                <a:gd name="T19" fmla="*/ 88 h 212"/>
                <a:gd name="T20" fmla="*/ 11 w 44"/>
                <a:gd name="T21" fmla="*/ 110 h 212"/>
                <a:gd name="T22" fmla="*/ 10 w 44"/>
                <a:gd name="T23" fmla="*/ 132 h 212"/>
                <a:gd name="T24" fmla="*/ 17 w 44"/>
                <a:gd name="T25" fmla="*/ 133 h 212"/>
                <a:gd name="T26" fmla="*/ 16 w 44"/>
                <a:gd name="T27" fmla="*/ 136 h 212"/>
                <a:gd name="T28" fmla="*/ 14 w 44"/>
                <a:gd name="T29" fmla="*/ 145 h 212"/>
                <a:gd name="T30" fmla="*/ 15 w 44"/>
                <a:gd name="T31" fmla="*/ 150 h 212"/>
                <a:gd name="T32" fmla="*/ 13 w 44"/>
                <a:gd name="T33" fmla="*/ 152 h 212"/>
                <a:gd name="T34" fmla="*/ 11 w 44"/>
                <a:gd name="T35" fmla="*/ 158 h 212"/>
                <a:gd name="T36" fmla="*/ 8 w 44"/>
                <a:gd name="T37" fmla="*/ 159 h 212"/>
                <a:gd name="T38" fmla="*/ 4 w 44"/>
                <a:gd name="T39" fmla="*/ 159 h 212"/>
                <a:gd name="T40" fmla="*/ 0 w 44"/>
                <a:gd name="T41" fmla="*/ 164 h 212"/>
                <a:gd name="T42" fmla="*/ 2 w 44"/>
                <a:gd name="T43" fmla="*/ 163 h 212"/>
                <a:gd name="T44" fmla="*/ 7 w 44"/>
                <a:gd name="T45" fmla="*/ 171 h 212"/>
                <a:gd name="T46" fmla="*/ 11 w 44"/>
                <a:gd name="T47" fmla="*/ 173 h 212"/>
                <a:gd name="T48" fmla="*/ 7 w 44"/>
                <a:gd name="T49" fmla="*/ 174 h 212"/>
                <a:gd name="T50" fmla="*/ 7 w 44"/>
                <a:gd name="T51" fmla="*/ 179 h 212"/>
                <a:gd name="T52" fmla="*/ 9 w 44"/>
                <a:gd name="T53" fmla="*/ 182 h 212"/>
                <a:gd name="T54" fmla="*/ 9 w 44"/>
                <a:gd name="T55" fmla="*/ 185 h 212"/>
                <a:gd name="T56" fmla="*/ 7 w 44"/>
                <a:gd name="T57" fmla="*/ 187 h 212"/>
                <a:gd name="T58" fmla="*/ 10 w 44"/>
                <a:gd name="T59" fmla="*/ 190 h 212"/>
                <a:gd name="T60" fmla="*/ 8 w 44"/>
                <a:gd name="T61" fmla="*/ 193 h 212"/>
                <a:gd name="T62" fmla="*/ 11 w 44"/>
                <a:gd name="T63" fmla="*/ 194 h 212"/>
                <a:gd name="T64" fmla="*/ 11 w 44"/>
                <a:gd name="T65" fmla="*/ 198 h 212"/>
                <a:gd name="T66" fmla="*/ 15 w 44"/>
                <a:gd name="T67" fmla="*/ 197 h 212"/>
                <a:gd name="T68" fmla="*/ 15 w 44"/>
                <a:gd name="T69" fmla="*/ 197 h 212"/>
                <a:gd name="T70" fmla="*/ 16 w 44"/>
                <a:gd name="T71" fmla="*/ 198 h 212"/>
                <a:gd name="T72" fmla="*/ 18 w 44"/>
                <a:gd name="T73" fmla="*/ 202 h 212"/>
                <a:gd name="T74" fmla="*/ 16 w 44"/>
                <a:gd name="T75" fmla="*/ 207 h 212"/>
                <a:gd name="T76" fmla="*/ 18 w 44"/>
                <a:gd name="T77" fmla="*/ 209 h 212"/>
                <a:gd name="T78" fmla="*/ 25 w 44"/>
                <a:gd name="T79" fmla="*/ 204 h 212"/>
                <a:gd name="T80" fmla="*/ 26 w 44"/>
                <a:gd name="T81" fmla="*/ 199 h 212"/>
                <a:gd name="T82" fmla="*/ 17 w 44"/>
                <a:gd name="T83" fmla="*/ 192 h 212"/>
                <a:gd name="T84" fmla="*/ 12 w 44"/>
                <a:gd name="T85" fmla="*/ 185 h 212"/>
                <a:gd name="T86" fmla="*/ 15 w 44"/>
                <a:gd name="T87" fmla="*/ 177 h 212"/>
                <a:gd name="T88" fmla="*/ 17 w 44"/>
                <a:gd name="T89" fmla="*/ 169 h 212"/>
                <a:gd name="T90" fmla="*/ 21 w 44"/>
                <a:gd name="T91" fmla="*/ 158 h 212"/>
                <a:gd name="T92" fmla="*/ 21 w 44"/>
                <a:gd name="T93" fmla="*/ 152 h 212"/>
                <a:gd name="T94" fmla="*/ 19 w 44"/>
                <a:gd name="T95" fmla="*/ 140 h 212"/>
                <a:gd name="T96" fmla="*/ 23 w 44"/>
                <a:gd name="T97" fmla="*/ 117 h 212"/>
                <a:gd name="T98" fmla="*/ 26 w 44"/>
                <a:gd name="T99" fmla="*/ 102 h 212"/>
                <a:gd name="T100" fmla="*/ 29 w 44"/>
                <a:gd name="T101" fmla="*/ 85 h 212"/>
                <a:gd name="T102" fmla="*/ 27 w 44"/>
                <a:gd name="T103" fmla="*/ 73 h 212"/>
                <a:gd name="T104" fmla="*/ 30 w 44"/>
                <a:gd name="T105" fmla="*/ 62 h 212"/>
                <a:gd name="T106" fmla="*/ 34 w 44"/>
                <a:gd name="T107" fmla="*/ 54 h 212"/>
                <a:gd name="T108" fmla="*/ 36 w 44"/>
                <a:gd name="T109" fmla="*/ 44 h 212"/>
                <a:gd name="T110" fmla="*/ 40 w 44"/>
                <a:gd name="T111" fmla="*/ 35 h 212"/>
                <a:gd name="T112" fmla="*/ 40 w 44"/>
                <a:gd name="T113" fmla="*/ 2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" h="212">
                  <a:moveTo>
                    <a:pt x="40" y="28"/>
                  </a:moveTo>
                  <a:cubicBezTo>
                    <a:pt x="38" y="27"/>
                    <a:pt x="40" y="22"/>
                    <a:pt x="38" y="20"/>
                  </a:cubicBezTo>
                  <a:cubicBezTo>
                    <a:pt x="37" y="19"/>
                    <a:pt x="35" y="16"/>
                    <a:pt x="36" y="14"/>
                  </a:cubicBezTo>
                  <a:cubicBezTo>
                    <a:pt x="38" y="13"/>
                    <a:pt x="35" y="13"/>
                    <a:pt x="36" y="12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4" y="8"/>
                    <a:pt x="34" y="7"/>
                    <a:pt x="34" y="5"/>
                  </a:cubicBezTo>
                  <a:cubicBezTo>
                    <a:pt x="34" y="3"/>
                    <a:pt x="33" y="2"/>
                    <a:pt x="32" y="0"/>
                  </a:cubicBezTo>
                  <a:cubicBezTo>
                    <a:pt x="31" y="1"/>
                    <a:pt x="30" y="2"/>
                    <a:pt x="30" y="3"/>
                  </a:cubicBezTo>
                  <a:cubicBezTo>
                    <a:pt x="29" y="5"/>
                    <a:pt x="27" y="4"/>
                    <a:pt x="28" y="6"/>
                  </a:cubicBezTo>
                  <a:cubicBezTo>
                    <a:pt x="28" y="9"/>
                    <a:pt x="28" y="12"/>
                    <a:pt x="28" y="15"/>
                  </a:cubicBezTo>
                  <a:cubicBezTo>
                    <a:pt x="28" y="19"/>
                    <a:pt x="29" y="24"/>
                    <a:pt x="28" y="28"/>
                  </a:cubicBezTo>
                  <a:cubicBezTo>
                    <a:pt x="27" y="29"/>
                    <a:pt x="26" y="30"/>
                    <a:pt x="26" y="31"/>
                  </a:cubicBezTo>
                  <a:cubicBezTo>
                    <a:pt x="26" y="33"/>
                    <a:pt x="27" y="35"/>
                    <a:pt x="27" y="37"/>
                  </a:cubicBezTo>
                  <a:cubicBezTo>
                    <a:pt x="27" y="43"/>
                    <a:pt x="25" y="50"/>
                    <a:pt x="23" y="56"/>
                  </a:cubicBezTo>
                  <a:cubicBezTo>
                    <a:pt x="22" y="59"/>
                    <a:pt x="22" y="61"/>
                    <a:pt x="23" y="64"/>
                  </a:cubicBezTo>
                  <a:cubicBezTo>
                    <a:pt x="23" y="66"/>
                    <a:pt x="23" y="67"/>
                    <a:pt x="21" y="68"/>
                  </a:cubicBezTo>
                  <a:cubicBezTo>
                    <a:pt x="20" y="69"/>
                    <a:pt x="21" y="70"/>
                    <a:pt x="21" y="71"/>
                  </a:cubicBezTo>
                  <a:cubicBezTo>
                    <a:pt x="21" y="74"/>
                    <a:pt x="21" y="77"/>
                    <a:pt x="21" y="80"/>
                  </a:cubicBezTo>
                  <a:cubicBezTo>
                    <a:pt x="21" y="81"/>
                    <a:pt x="21" y="83"/>
                    <a:pt x="21" y="84"/>
                  </a:cubicBezTo>
                  <a:cubicBezTo>
                    <a:pt x="20" y="85"/>
                    <a:pt x="21" y="87"/>
                    <a:pt x="20" y="88"/>
                  </a:cubicBezTo>
                  <a:cubicBezTo>
                    <a:pt x="18" y="93"/>
                    <a:pt x="16" y="98"/>
                    <a:pt x="14" y="103"/>
                  </a:cubicBezTo>
                  <a:cubicBezTo>
                    <a:pt x="13" y="106"/>
                    <a:pt x="10" y="107"/>
                    <a:pt x="11" y="110"/>
                  </a:cubicBezTo>
                  <a:cubicBezTo>
                    <a:pt x="12" y="113"/>
                    <a:pt x="14" y="118"/>
                    <a:pt x="12" y="122"/>
                  </a:cubicBezTo>
                  <a:cubicBezTo>
                    <a:pt x="10" y="124"/>
                    <a:pt x="8" y="129"/>
                    <a:pt x="10" y="132"/>
                  </a:cubicBezTo>
                  <a:cubicBezTo>
                    <a:pt x="11" y="134"/>
                    <a:pt x="12" y="134"/>
                    <a:pt x="13" y="133"/>
                  </a:cubicBezTo>
                  <a:cubicBezTo>
                    <a:pt x="14" y="132"/>
                    <a:pt x="18" y="132"/>
                    <a:pt x="17" y="133"/>
                  </a:cubicBezTo>
                  <a:cubicBezTo>
                    <a:pt x="17" y="133"/>
                    <a:pt x="16" y="133"/>
                    <a:pt x="15" y="134"/>
                  </a:cubicBezTo>
                  <a:cubicBezTo>
                    <a:pt x="15" y="135"/>
                    <a:pt x="15" y="135"/>
                    <a:pt x="16" y="136"/>
                  </a:cubicBezTo>
                  <a:cubicBezTo>
                    <a:pt x="16" y="136"/>
                    <a:pt x="15" y="137"/>
                    <a:pt x="15" y="137"/>
                  </a:cubicBezTo>
                  <a:cubicBezTo>
                    <a:pt x="14" y="139"/>
                    <a:pt x="13" y="143"/>
                    <a:pt x="14" y="145"/>
                  </a:cubicBezTo>
                  <a:cubicBezTo>
                    <a:pt x="14" y="146"/>
                    <a:pt x="14" y="146"/>
                    <a:pt x="13" y="148"/>
                  </a:cubicBezTo>
                  <a:cubicBezTo>
                    <a:pt x="12" y="149"/>
                    <a:pt x="14" y="149"/>
                    <a:pt x="15" y="150"/>
                  </a:cubicBezTo>
                  <a:cubicBezTo>
                    <a:pt x="15" y="150"/>
                    <a:pt x="15" y="150"/>
                    <a:pt x="14" y="151"/>
                  </a:cubicBezTo>
                  <a:cubicBezTo>
                    <a:pt x="13" y="151"/>
                    <a:pt x="11" y="152"/>
                    <a:pt x="13" y="152"/>
                  </a:cubicBezTo>
                  <a:cubicBezTo>
                    <a:pt x="12" y="153"/>
                    <a:pt x="13" y="156"/>
                    <a:pt x="14" y="156"/>
                  </a:cubicBezTo>
                  <a:cubicBezTo>
                    <a:pt x="13" y="156"/>
                    <a:pt x="10" y="155"/>
                    <a:pt x="11" y="158"/>
                  </a:cubicBezTo>
                  <a:cubicBezTo>
                    <a:pt x="11" y="158"/>
                    <a:pt x="12" y="163"/>
                    <a:pt x="10" y="162"/>
                  </a:cubicBezTo>
                  <a:cubicBezTo>
                    <a:pt x="10" y="162"/>
                    <a:pt x="8" y="160"/>
                    <a:pt x="8" y="159"/>
                  </a:cubicBezTo>
                  <a:cubicBezTo>
                    <a:pt x="6" y="158"/>
                    <a:pt x="7" y="157"/>
                    <a:pt x="5" y="158"/>
                  </a:cubicBezTo>
                  <a:cubicBezTo>
                    <a:pt x="5" y="158"/>
                    <a:pt x="4" y="159"/>
                    <a:pt x="4" y="159"/>
                  </a:cubicBezTo>
                  <a:cubicBezTo>
                    <a:pt x="4" y="160"/>
                    <a:pt x="5" y="160"/>
                    <a:pt x="4" y="161"/>
                  </a:cubicBezTo>
                  <a:cubicBezTo>
                    <a:pt x="4" y="162"/>
                    <a:pt x="0" y="162"/>
                    <a:pt x="0" y="164"/>
                  </a:cubicBezTo>
                  <a:cubicBezTo>
                    <a:pt x="0" y="164"/>
                    <a:pt x="1" y="165"/>
                    <a:pt x="2" y="165"/>
                  </a:cubicBezTo>
                  <a:cubicBezTo>
                    <a:pt x="2" y="165"/>
                    <a:pt x="1" y="164"/>
                    <a:pt x="2" y="163"/>
                  </a:cubicBezTo>
                  <a:cubicBezTo>
                    <a:pt x="2" y="163"/>
                    <a:pt x="5" y="165"/>
                    <a:pt x="7" y="164"/>
                  </a:cubicBezTo>
                  <a:cubicBezTo>
                    <a:pt x="11" y="163"/>
                    <a:pt x="5" y="170"/>
                    <a:pt x="7" y="171"/>
                  </a:cubicBezTo>
                  <a:cubicBezTo>
                    <a:pt x="8" y="171"/>
                    <a:pt x="10" y="170"/>
                    <a:pt x="11" y="171"/>
                  </a:cubicBezTo>
                  <a:cubicBezTo>
                    <a:pt x="12" y="171"/>
                    <a:pt x="12" y="174"/>
                    <a:pt x="11" y="173"/>
                  </a:cubicBezTo>
                  <a:cubicBezTo>
                    <a:pt x="11" y="173"/>
                    <a:pt x="8" y="171"/>
                    <a:pt x="8" y="172"/>
                  </a:cubicBezTo>
                  <a:cubicBezTo>
                    <a:pt x="7" y="173"/>
                    <a:pt x="6" y="173"/>
                    <a:pt x="7" y="174"/>
                  </a:cubicBezTo>
                  <a:cubicBezTo>
                    <a:pt x="7" y="174"/>
                    <a:pt x="9" y="176"/>
                    <a:pt x="8" y="176"/>
                  </a:cubicBezTo>
                  <a:cubicBezTo>
                    <a:pt x="7" y="176"/>
                    <a:pt x="7" y="179"/>
                    <a:pt x="7" y="179"/>
                  </a:cubicBezTo>
                  <a:cubicBezTo>
                    <a:pt x="6" y="182"/>
                    <a:pt x="9" y="178"/>
                    <a:pt x="9" y="178"/>
                  </a:cubicBezTo>
                  <a:cubicBezTo>
                    <a:pt x="9" y="178"/>
                    <a:pt x="8" y="183"/>
                    <a:pt x="9" y="182"/>
                  </a:cubicBezTo>
                  <a:cubicBezTo>
                    <a:pt x="9" y="182"/>
                    <a:pt x="8" y="182"/>
                    <a:pt x="8" y="183"/>
                  </a:cubicBezTo>
                  <a:cubicBezTo>
                    <a:pt x="7" y="184"/>
                    <a:pt x="8" y="184"/>
                    <a:pt x="9" y="185"/>
                  </a:cubicBezTo>
                  <a:cubicBezTo>
                    <a:pt x="9" y="185"/>
                    <a:pt x="7" y="186"/>
                    <a:pt x="7" y="186"/>
                  </a:cubicBezTo>
                  <a:cubicBezTo>
                    <a:pt x="6" y="186"/>
                    <a:pt x="7" y="186"/>
                    <a:pt x="7" y="187"/>
                  </a:cubicBezTo>
                  <a:cubicBezTo>
                    <a:pt x="6" y="189"/>
                    <a:pt x="10" y="189"/>
                    <a:pt x="10" y="188"/>
                  </a:cubicBezTo>
                  <a:cubicBezTo>
                    <a:pt x="10" y="189"/>
                    <a:pt x="9" y="189"/>
                    <a:pt x="10" y="190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10" y="191"/>
                    <a:pt x="8" y="192"/>
                    <a:pt x="8" y="193"/>
                  </a:cubicBezTo>
                  <a:cubicBezTo>
                    <a:pt x="7" y="195"/>
                    <a:pt x="10" y="192"/>
                    <a:pt x="11" y="192"/>
                  </a:cubicBezTo>
                  <a:cubicBezTo>
                    <a:pt x="10" y="193"/>
                    <a:pt x="11" y="194"/>
                    <a:pt x="11" y="194"/>
                  </a:cubicBezTo>
                  <a:cubicBezTo>
                    <a:pt x="11" y="195"/>
                    <a:pt x="8" y="196"/>
                    <a:pt x="8" y="196"/>
                  </a:cubicBezTo>
                  <a:cubicBezTo>
                    <a:pt x="10" y="197"/>
                    <a:pt x="10" y="196"/>
                    <a:pt x="11" y="198"/>
                  </a:cubicBezTo>
                  <a:cubicBezTo>
                    <a:pt x="12" y="200"/>
                    <a:pt x="14" y="195"/>
                    <a:pt x="13" y="195"/>
                  </a:cubicBezTo>
                  <a:cubicBezTo>
                    <a:pt x="14" y="195"/>
                    <a:pt x="14" y="196"/>
                    <a:pt x="15" y="197"/>
                  </a:cubicBezTo>
                  <a:cubicBezTo>
                    <a:pt x="15" y="197"/>
                    <a:pt x="15" y="195"/>
                    <a:pt x="15" y="195"/>
                  </a:cubicBezTo>
                  <a:cubicBezTo>
                    <a:pt x="15" y="195"/>
                    <a:pt x="15" y="197"/>
                    <a:pt x="15" y="197"/>
                  </a:cubicBezTo>
                  <a:cubicBezTo>
                    <a:pt x="16" y="196"/>
                    <a:pt x="16" y="195"/>
                    <a:pt x="16" y="196"/>
                  </a:cubicBezTo>
                  <a:cubicBezTo>
                    <a:pt x="17" y="196"/>
                    <a:pt x="16" y="198"/>
                    <a:pt x="16" y="198"/>
                  </a:cubicBezTo>
                  <a:cubicBezTo>
                    <a:pt x="15" y="199"/>
                    <a:pt x="17" y="199"/>
                    <a:pt x="16" y="200"/>
                  </a:cubicBezTo>
                  <a:cubicBezTo>
                    <a:pt x="15" y="202"/>
                    <a:pt x="17" y="201"/>
                    <a:pt x="18" y="202"/>
                  </a:cubicBezTo>
                  <a:cubicBezTo>
                    <a:pt x="21" y="202"/>
                    <a:pt x="24" y="204"/>
                    <a:pt x="21" y="206"/>
                  </a:cubicBezTo>
                  <a:cubicBezTo>
                    <a:pt x="20" y="207"/>
                    <a:pt x="17" y="206"/>
                    <a:pt x="16" y="207"/>
                  </a:cubicBezTo>
                  <a:cubicBezTo>
                    <a:pt x="15" y="209"/>
                    <a:pt x="18" y="208"/>
                    <a:pt x="19" y="209"/>
                  </a:cubicBezTo>
                  <a:cubicBezTo>
                    <a:pt x="18" y="209"/>
                    <a:pt x="18" y="209"/>
                    <a:pt x="18" y="209"/>
                  </a:cubicBezTo>
                  <a:cubicBezTo>
                    <a:pt x="18" y="209"/>
                    <a:pt x="22" y="212"/>
                    <a:pt x="24" y="210"/>
                  </a:cubicBezTo>
                  <a:cubicBezTo>
                    <a:pt x="25" y="208"/>
                    <a:pt x="23" y="206"/>
                    <a:pt x="25" y="204"/>
                  </a:cubicBezTo>
                  <a:cubicBezTo>
                    <a:pt x="26" y="202"/>
                    <a:pt x="29" y="202"/>
                    <a:pt x="30" y="202"/>
                  </a:cubicBezTo>
                  <a:cubicBezTo>
                    <a:pt x="35" y="199"/>
                    <a:pt x="28" y="199"/>
                    <a:pt x="26" y="199"/>
                  </a:cubicBezTo>
                  <a:cubicBezTo>
                    <a:pt x="24" y="199"/>
                    <a:pt x="21" y="199"/>
                    <a:pt x="19" y="198"/>
                  </a:cubicBezTo>
                  <a:cubicBezTo>
                    <a:pt x="17" y="196"/>
                    <a:pt x="17" y="196"/>
                    <a:pt x="17" y="192"/>
                  </a:cubicBezTo>
                  <a:cubicBezTo>
                    <a:pt x="17" y="188"/>
                    <a:pt x="16" y="191"/>
                    <a:pt x="13" y="189"/>
                  </a:cubicBezTo>
                  <a:cubicBezTo>
                    <a:pt x="12" y="189"/>
                    <a:pt x="12" y="186"/>
                    <a:pt x="12" y="185"/>
                  </a:cubicBezTo>
                  <a:cubicBezTo>
                    <a:pt x="11" y="183"/>
                    <a:pt x="11" y="180"/>
                    <a:pt x="13" y="179"/>
                  </a:cubicBezTo>
                  <a:cubicBezTo>
                    <a:pt x="14" y="178"/>
                    <a:pt x="14" y="178"/>
                    <a:pt x="15" y="177"/>
                  </a:cubicBezTo>
                  <a:cubicBezTo>
                    <a:pt x="15" y="176"/>
                    <a:pt x="16" y="175"/>
                    <a:pt x="17" y="175"/>
                  </a:cubicBezTo>
                  <a:cubicBezTo>
                    <a:pt x="18" y="174"/>
                    <a:pt x="16" y="171"/>
                    <a:pt x="17" y="169"/>
                  </a:cubicBezTo>
                  <a:cubicBezTo>
                    <a:pt x="17" y="168"/>
                    <a:pt x="19" y="167"/>
                    <a:pt x="20" y="165"/>
                  </a:cubicBezTo>
                  <a:cubicBezTo>
                    <a:pt x="20" y="163"/>
                    <a:pt x="20" y="160"/>
                    <a:pt x="21" y="158"/>
                  </a:cubicBezTo>
                  <a:cubicBezTo>
                    <a:pt x="21" y="156"/>
                    <a:pt x="23" y="156"/>
                    <a:pt x="21" y="154"/>
                  </a:cubicBezTo>
                  <a:cubicBezTo>
                    <a:pt x="20" y="153"/>
                    <a:pt x="17" y="153"/>
                    <a:pt x="21" y="152"/>
                  </a:cubicBezTo>
                  <a:cubicBezTo>
                    <a:pt x="26" y="151"/>
                    <a:pt x="20" y="151"/>
                    <a:pt x="19" y="149"/>
                  </a:cubicBezTo>
                  <a:cubicBezTo>
                    <a:pt x="19" y="146"/>
                    <a:pt x="19" y="142"/>
                    <a:pt x="19" y="140"/>
                  </a:cubicBezTo>
                  <a:cubicBezTo>
                    <a:pt x="19" y="136"/>
                    <a:pt x="19" y="131"/>
                    <a:pt x="19" y="127"/>
                  </a:cubicBezTo>
                  <a:cubicBezTo>
                    <a:pt x="20" y="124"/>
                    <a:pt x="21" y="119"/>
                    <a:pt x="23" y="117"/>
                  </a:cubicBezTo>
                  <a:cubicBezTo>
                    <a:pt x="26" y="114"/>
                    <a:pt x="23" y="109"/>
                    <a:pt x="23" y="106"/>
                  </a:cubicBezTo>
                  <a:cubicBezTo>
                    <a:pt x="23" y="104"/>
                    <a:pt x="24" y="103"/>
                    <a:pt x="26" y="102"/>
                  </a:cubicBezTo>
                  <a:cubicBezTo>
                    <a:pt x="28" y="100"/>
                    <a:pt x="27" y="99"/>
                    <a:pt x="27" y="96"/>
                  </a:cubicBezTo>
                  <a:cubicBezTo>
                    <a:pt x="27" y="92"/>
                    <a:pt x="30" y="89"/>
                    <a:pt x="29" y="85"/>
                  </a:cubicBezTo>
                  <a:cubicBezTo>
                    <a:pt x="29" y="82"/>
                    <a:pt x="28" y="79"/>
                    <a:pt x="27" y="76"/>
                  </a:cubicBezTo>
                  <a:cubicBezTo>
                    <a:pt x="27" y="75"/>
                    <a:pt x="26" y="74"/>
                    <a:pt x="27" y="73"/>
                  </a:cubicBezTo>
                  <a:cubicBezTo>
                    <a:pt x="28" y="72"/>
                    <a:pt x="29" y="68"/>
                    <a:pt x="29" y="67"/>
                  </a:cubicBezTo>
                  <a:cubicBezTo>
                    <a:pt x="29" y="66"/>
                    <a:pt x="28" y="64"/>
                    <a:pt x="30" y="62"/>
                  </a:cubicBezTo>
                  <a:cubicBezTo>
                    <a:pt x="31" y="61"/>
                    <a:pt x="30" y="59"/>
                    <a:pt x="31" y="58"/>
                  </a:cubicBezTo>
                  <a:cubicBezTo>
                    <a:pt x="31" y="56"/>
                    <a:pt x="33" y="55"/>
                    <a:pt x="34" y="54"/>
                  </a:cubicBezTo>
                  <a:cubicBezTo>
                    <a:pt x="34" y="53"/>
                    <a:pt x="37" y="50"/>
                    <a:pt x="37" y="49"/>
                  </a:cubicBezTo>
                  <a:cubicBezTo>
                    <a:pt x="37" y="48"/>
                    <a:pt x="36" y="46"/>
                    <a:pt x="36" y="44"/>
                  </a:cubicBezTo>
                  <a:cubicBezTo>
                    <a:pt x="36" y="42"/>
                    <a:pt x="36" y="41"/>
                    <a:pt x="36" y="39"/>
                  </a:cubicBezTo>
                  <a:cubicBezTo>
                    <a:pt x="36" y="36"/>
                    <a:pt x="37" y="36"/>
                    <a:pt x="40" y="35"/>
                  </a:cubicBezTo>
                  <a:cubicBezTo>
                    <a:pt x="44" y="34"/>
                    <a:pt x="44" y="32"/>
                    <a:pt x="44" y="28"/>
                  </a:cubicBezTo>
                  <a:cubicBezTo>
                    <a:pt x="43" y="29"/>
                    <a:pt x="41" y="29"/>
                    <a:pt x="40" y="28"/>
                  </a:cubicBezTo>
                  <a:cubicBezTo>
                    <a:pt x="40" y="28"/>
                    <a:pt x="40" y="29"/>
                    <a:pt x="40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0" name="Freeform 626">
              <a:extLst>
                <a:ext uri="{FF2B5EF4-FFF2-40B4-BE49-F238E27FC236}">
                  <a16:creationId xmlns:a16="http://schemas.microsoft.com/office/drawing/2014/main" id="{89AF369D-E3ED-4844-B630-2D58BF936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575" y="8192645"/>
              <a:ext cx="512579" cy="591469"/>
            </a:xfrm>
            <a:custGeom>
              <a:avLst/>
              <a:gdLst>
                <a:gd name="T0" fmla="*/ 61 w 64"/>
                <a:gd name="T1" fmla="*/ 42 h 70"/>
                <a:gd name="T2" fmla="*/ 58 w 64"/>
                <a:gd name="T3" fmla="*/ 35 h 70"/>
                <a:gd name="T4" fmla="*/ 50 w 64"/>
                <a:gd name="T5" fmla="*/ 35 h 70"/>
                <a:gd name="T6" fmla="*/ 49 w 64"/>
                <a:gd name="T7" fmla="*/ 33 h 70"/>
                <a:gd name="T8" fmla="*/ 47 w 64"/>
                <a:gd name="T9" fmla="*/ 30 h 70"/>
                <a:gd name="T10" fmla="*/ 48 w 64"/>
                <a:gd name="T11" fmla="*/ 28 h 70"/>
                <a:gd name="T12" fmla="*/ 47 w 64"/>
                <a:gd name="T13" fmla="*/ 26 h 70"/>
                <a:gd name="T14" fmla="*/ 47 w 64"/>
                <a:gd name="T15" fmla="*/ 23 h 70"/>
                <a:gd name="T16" fmla="*/ 41 w 64"/>
                <a:gd name="T17" fmla="*/ 21 h 70"/>
                <a:gd name="T18" fmla="*/ 37 w 64"/>
                <a:gd name="T19" fmla="*/ 18 h 70"/>
                <a:gd name="T20" fmla="*/ 33 w 64"/>
                <a:gd name="T21" fmla="*/ 16 h 70"/>
                <a:gd name="T22" fmla="*/ 29 w 64"/>
                <a:gd name="T23" fmla="*/ 16 h 70"/>
                <a:gd name="T24" fmla="*/ 23 w 64"/>
                <a:gd name="T25" fmla="*/ 9 h 70"/>
                <a:gd name="T26" fmla="*/ 23 w 64"/>
                <a:gd name="T27" fmla="*/ 6 h 70"/>
                <a:gd name="T28" fmla="*/ 23 w 64"/>
                <a:gd name="T29" fmla="*/ 4 h 70"/>
                <a:gd name="T30" fmla="*/ 18 w 64"/>
                <a:gd name="T31" fmla="*/ 3 h 70"/>
                <a:gd name="T32" fmla="*/ 10 w 64"/>
                <a:gd name="T33" fmla="*/ 6 h 70"/>
                <a:gd name="T34" fmla="*/ 7 w 64"/>
                <a:gd name="T35" fmla="*/ 9 h 70"/>
                <a:gd name="T36" fmla="*/ 2 w 64"/>
                <a:gd name="T37" fmla="*/ 8 h 70"/>
                <a:gd name="T38" fmla="*/ 6 w 64"/>
                <a:gd name="T39" fmla="*/ 16 h 70"/>
                <a:gd name="T40" fmla="*/ 5 w 64"/>
                <a:gd name="T41" fmla="*/ 23 h 70"/>
                <a:gd name="T42" fmla="*/ 4 w 64"/>
                <a:gd name="T43" fmla="*/ 27 h 70"/>
                <a:gd name="T44" fmla="*/ 3 w 64"/>
                <a:gd name="T45" fmla="*/ 31 h 70"/>
                <a:gd name="T46" fmla="*/ 5 w 64"/>
                <a:gd name="T47" fmla="*/ 35 h 70"/>
                <a:gd name="T48" fmla="*/ 3 w 64"/>
                <a:gd name="T49" fmla="*/ 38 h 70"/>
                <a:gd name="T50" fmla="*/ 4 w 64"/>
                <a:gd name="T51" fmla="*/ 46 h 70"/>
                <a:gd name="T52" fmla="*/ 4 w 64"/>
                <a:gd name="T53" fmla="*/ 49 h 70"/>
                <a:gd name="T54" fmla="*/ 7 w 64"/>
                <a:gd name="T55" fmla="*/ 52 h 70"/>
                <a:gd name="T56" fmla="*/ 7 w 64"/>
                <a:gd name="T57" fmla="*/ 54 h 70"/>
                <a:gd name="T58" fmla="*/ 6 w 64"/>
                <a:gd name="T59" fmla="*/ 56 h 70"/>
                <a:gd name="T60" fmla="*/ 9 w 64"/>
                <a:gd name="T61" fmla="*/ 63 h 70"/>
                <a:gd name="T62" fmla="*/ 13 w 64"/>
                <a:gd name="T63" fmla="*/ 69 h 70"/>
                <a:gd name="T64" fmla="*/ 14 w 64"/>
                <a:gd name="T65" fmla="*/ 67 h 70"/>
                <a:gd name="T66" fmla="*/ 17 w 64"/>
                <a:gd name="T67" fmla="*/ 65 h 70"/>
                <a:gd name="T68" fmla="*/ 20 w 64"/>
                <a:gd name="T69" fmla="*/ 65 h 70"/>
                <a:gd name="T70" fmla="*/ 25 w 64"/>
                <a:gd name="T71" fmla="*/ 65 h 70"/>
                <a:gd name="T72" fmla="*/ 28 w 64"/>
                <a:gd name="T73" fmla="*/ 68 h 70"/>
                <a:gd name="T74" fmla="*/ 31 w 64"/>
                <a:gd name="T75" fmla="*/ 65 h 70"/>
                <a:gd name="T76" fmla="*/ 37 w 64"/>
                <a:gd name="T77" fmla="*/ 64 h 70"/>
                <a:gd name="T78" fmla="*/ 44 w 64"/>
                <a:gd name="T79" fmla="*/ 52 h 70"/>
                <a:gd name="T80" fmla="*/ 52 w 64"/>
                <a:gd name="T81" fmla="*/ 51 h 70"/>
                <a:gd name="T82" fmla="*/ 59 w 64"/>
                <a:gd name="T83" fmla="*/ 54 h 70"/>
                <a:gd name="T84" fmla="*/ 61 w 64"/>
                <a:gd name="T85" fmla="*/ 42 h 70"/>
                <a:gd name="T86" fmla="*/ 61 w 64"/>
                <a:gd name="T87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" h="70">
                  <a:moveTo>
                    <a:pt x="61" y="42"/>
                  </a:moveTo>
                  <a:cubicBezTo>
                    <a:pt x="57" y="40"/>
                    <a:pt x="58" y="39"/>
                    <a:pt x="58" y="35"/>
                  </a:cubicBezTo>
                  <a:cubicBezTo>
                    <a:pt x="55" y="35"/>
                    <a:pt x="52" y="35"/>
                    <a:pt x="50" y="35"/>
                  </a:cubicBezTo>
                  <a:cubicBezTo>
                    <a:pt x="48" y="35"/>
                    <a:pt x="49" y="34"/>
                    <a:pt x="49" y="33"/>
                  </a:cubicBezTo>
                  <a:cubicBezTo>
                    <a:pt x="49" y="32"/>
                    <a:pt x="48" y="30"/>
                    <a:pt x="47" y="30"/>
                  </a:cubicBezTo>
                  <a:cubicBezTo>
                    <a:pt x="47" y="29"/>
                    <a:pt x="48" y="29"/>
                    <a:pt x="48" y="28"/>
                  </a:cubicBezTo>
                  <a:cubicBezTo>
                    <a:pt x="49" y="27"/>
                    <a:pt x="48" y="26"/>
                    <a:pt x="47" y="26"/>
                  </a:cubicBezTo>
                  <a:cubicBezTo>
                    <a:pt x="47" y="25"/>
                    <a:pt x="48" y="24"/>
                    <a:pt x="47" y="23"/>
                  </a:cubicBezTo>
                  <a:cubicBezTo>
                    <a:pt x="45" y="21"/>
                    <a:pt x="43" y="21"/>
                    <a:pt x="41" y="21"/>
                  </a:cubicBezTo>
                  <a:cubicBezTo>
                    <a:pt x="40" y="21"/>
                    <a:pt x="38" y="19"/>
                    <a:pt x="37" y="18"/>
                  </a:cubicBezTo>
                  <a:cubicBezTo>
                    <a:pt x="35" y="18"/>
                    <a:pt x="34" y="16"/>
                    <a:pt x="33" y="16"/>
                  </a:cubicBezTo>
                  <a:cubicBezTo>
                    <a:pt x="31" y="16"/>
                    <a:pt x="30" y="16"/>
                    <a:pt x="29" y="16"/>
                  </a:cubicBezTo>
                  <a:cubicBezTo>
                    <a:pt x="27" y="16"/>
                    <a:pt x="23" y="11"/>
                    <a:pt x="23" y="9"/>
                  </a:cubicBezTo>
                  <a:cubicBezTo>
                    <a:pt x="23" y="8"/>
                    <a:pt x="23" y="7"/>
                    <a:pt x="23" y="6"/>
                  </a:cubicBezTo>
                  <a:cubicBezTo>
                    <a:pt x="23" y="5"/>
                    <a:pt x="23" y="5"/>
                    <a:pt x="23" y="4"/>
                  </a:cubicBezTo>
                  <a:cubicBezTo>
                    <a:pt x="23" y="0"/>
                    <a:pt x="21" y="2"/>
                    <a:pt x="18" y="3"/>
                  </a:cubicBezTo>
                  <a:cubicBezTo>
                    <a:pt x="15" y="3"/>
                    <a:pt x="13" y="6"/>
                    <a:pt x="10" y="6"/>
                  </a:cubicBezTo>
                  <a:cubicBezTo>
                    <a:pt x="8" y="6"/>
                    <a:pt x="8" y="8"/>
                    <a:pt x="7" y="9"/>
                  </a:cubicBezTo>
                  <a:cubicBezTo>
                    <a:pt x="6" y="9"/>
                    <a:pt x="3" y="8"/>
                    <a:pt x="2" y="8"/>
                  </a:cubicBezTo>
                  <a:cubicBezTo>
                    <a:pt x="4" y="9"/>
                    <a:pt x="5" y="14"/>
                    <a:pt x="6" y="16"/>
                  </a:cubicBezTo>
                  <a:cubicBezTo>
                    <a:pt x="4" y="17"/>
                    <a:pt x="5" y="21"/>
                    <a:pt x="5" y="23"/>
                  </a:cubicBezTo>
                  <a:cubicBezTo>
                    <a:pt x="5" y="25"/>
                    <a:pt x="5" y="26"/>
                    <a:pt x="4" y="27"/>
                  </a:cubicBezTo>
                  <a:cubicBezTo>
                    <a:pt x="3" y="28"/>
                    <a:pt x="3" y="30"/>
                    <a:pt x="3" y="31"/>
                  </a:cubicBezTo>
                  <a:cubicBezTo>
                    <a:pt x="2" y="33"/>
                    <a:pt x="5" y="33"/>
                    <a:pt x="5" y="35"/>
                  </a:cubicBezTo>
                  <a:cubicBezTo>
                    <a:pt x="5" y="36"/>
                    <a:pt x="3" y="37"/>
                    <a:pt x="3" y="38"/>
                  </a:cubicBezTo>
                  <a:cubicBezTo>
                    <a:pt x="0" y="41"/>
                    <a:pt x="4" y="42"/>
                    <a:pt x="4" y="46"/>
                  </a:cubicBezTo>
                  <a:cubicBezTo>
                    <a:pt x="4" y="47"/>
                    <a:pt x="4" y="48"/>
                    <a:pt x="4" y="49"/>
                  </a:cubicBezTo>
                  <a:cubicBezTo>
                    <a:pt x="5" y="50"/>
                    <a:pt x="6" y="51"/>
                    <a:pt x="7" y="52"/>
                  </a:cubicBezTo>
                  <a:cubicBezTo>
                    <a:pt x="7" y="53"/>
                    <a:pt x="5" y="53"/>
                    <a:pt x="7" y="54"/>
                  </a:cubicBezTo>
                  <a:cubicBezTo>
                    <a:pt x="7" y="54"/>
                    <a:pt x="6" y="56"/>
                    <a:pt x="6" y="56"/>
                  </a:cubicBezTo>
                  <a:cubicBezTo>
                    <a:pt x="6" y="59"/>
                    <a:pt x="9" y="61"/>
                    <a:pt x="9" y="63"/>
                  </a:cubicBezTo>
                  <a:cubicBezTo>
                    <a:pt x="10" y="66"/>
                    <a:pt x="8" y="69"/>
                    <a:pt x="13" y="69"/>
                  </a:cubicBezTo>
                  <a:cubicBezTo>
                    <a:pt x="14" y="70"/>
                    <a:pt x="14" y="68"/>
                    <a:pt x="14" y="67"/>
                  </a:cubicBezTo>
                  <a:cubicBezTo>
                    <a:pt x="14" y="66"/>
                    <a:pt x="16" y="65"/>
                    <a:pt x="17" y="65"/>
                  </a:cubicBezTo>
                  <a:cubicBezTo>
                    <a:pt x="18" y="64"/>
                    <a:pt x="19" y="63"/>
                    <a:pt x="20" y="65"/>
                  </a:cubicBezTo>
                  <a:cubicBezTo>
                    <a:pt x="22" y="66"/>
                    <a:pt x="24" y="65"/>
                    <a:pt x="25" y="65"/>
                  </a:cubicBezTo>
                  <a:cubicBezTo>
                    <a:pt x="27" y="65"/>
                    <a:pt x="27" y="68"/>
                    <a:pt x="28" y="68"/>
                  </a:cubicBezTo>
                  <a:cubicBezTo>
                    <a:pt x="29" y="68"/>
                    <a:pt x="30" y="66"/>
                    <a:pt x="31" y="65"/>
                  </a:cubicBezTo>
                  <a:cubicBezTo>
                    <a:pt x="32" y="63"/>
                    <a:pt x="36" y="66"/>
                    <a:pt x="37" y="64"/>
                  </a:cubicBezTo>
                  <a:cubicBezTo>
                    <a:pt x="39" y="59"/>
                    <a:pt x="38" y="54"/>
                    <a:pt x="44" y="52"/>
                  </a:cubicBezTo>
                  <a:cubicBezTo>
                    <a:pt x="46" y="51"/>
                    <a:pt x="49" y="51"/>
                    <a:pt x="52" y="51"/>
                  </a:cubicBezTo>
                  <a:cubicBezTo>
                    <a:pt x="55" y="51"/>
                    <a:pt x="57" y="52"/>
                    <a:pt x="59" y="54"/>
                  </a:cubicBezTo>
                  <a:cubicBezTo>
                    <a:pt x="60" y="51"/>
                    <a:pt x="64" y="43"/>
                    <a:pt x="61" y="42"/>
                  </a:cubicBezTo>
                  <a:cubicBezTo>
                    <a:pt x="60" y="41"/>
                    <a:pt x="62" y="42"/>
                    <a:pt x="6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1" name="Freeform 627">
              <a:extLst>
                <a:ext uri="{FF2B5EF4-FFF2-40B4-BE49-F238E27FC236}">
                  <a16:creationId xmlns:a16="http://schemas.microsoft.com/office/drawing/2014/main" id="{F121B4D4-3CD8-3043-98EF-B0B99411D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5583" y="8613885"/>
              <a:ext cx="359895" cy="375077"/>
            </a:xfrm>
            <a:custGeom>
              <a:avLst/>
              <a:gdLst>
                <a:gd name="T0" fmla="*/ 40 w 45"/>
                <a:gd name="T1" fmla="*/ 24 h 44"/>
                <a:gd name="T2" fmla="*/ 36 w 45"/>
                <a:gd name="T3" fmla="*/ 24 h 44"/>
                <a:gd name="T4" fmla="*/ 36 w 45"/>
                <a:gd name="T5" fmla="*/ 20 h 44"/>
                <a:gd name="T6" fmla="*/ 34 w 45"/>
                <a:gd name="T7" fmla="*/ 17 h 44"/>
                <a:gd name="T8" fmla="*/ 29 w 45"/>
                <a:gd name="T9" fmla="*/ 16 h 44"/>
                <a:gd name="T10" fmla="*/ 25 w 45"/>
                <a:gd name="T11" fmla="*/ 15 h 44"/>
                <a:gd name="T12" fmla="*/ 25 w 45"/>
                <a:gd name="T13" fmla="*/ 12 h 44"/>
                <a:gd name="T14" fmla="*/ 24 w 45"/>
                <a:gd name="T15" fmla="*/ 7 h 44"/>
                <a:gd name="T16" fmla="*/ 21 w 45"/>
                <a:gd name="T17" fmla="*/ 3 h 44"/>
                <a:gd name="T18" fmla="*/ 14 w 45"/>
                <a:gd name="T19" fmla="*/ 1 h 44"/>
                <a:gd name="T20" fmla="*/ 5 w 45"/>
                <a:gd name="T21" fmla="*/ 3 h 44"/>
                <a:gd name="T22" fmla="*/ 2 w 45"/>
                <a:gd name="T23" fmla="*/ 11 h 44"/>
                <a:gd name="T24" fmla="*/ 1 w 45"/>
                <a:gd name="T25" fmla="*/ 14 h 44"/>
                <a:gd name="T26" fmla="*/ 2 w 45"/>
                <a:gd name="T27" fmla="*/ 17 h 44"/>
                <a:gd name="T28" fmla="*/ 9 w 45"/>
                <a:gd name="T29" fmla="*/ 24 h 44"/>
                <a:gd name="T30" fmla="*/ 13 w 45"/>
                <a:gd name="T31" fmla="*/ 25 h 44"/>
                <a:gd name="T32" fmla="*/ 17 w 45"/>
                <a:gd name="T33" fmla="*/ 27 h 44"/>
                <a:gd name="T34" fmla="*/ 25 w 45"/>
                <a:gd name="T35" fmla="*/ 35 h 44"/>
                <a:gd name="T36" fmla="*/ 22 w 45"/>
                <a:gd name="T37" fmla="*/ 39 h 44"/>
                <a:gd name="T38" fmla="*/ 20 w 45"/>
                <a:gd name="T39" fmla="*/ 42 h 44"/>
                <a:gd name="T40" fmla="*/ 28 w 45"/>
                <a:gd name="T41" fmla="*/ 44 h 44"/>
                <a:gd name="T42" fmla="*/ 32 w 45"/>
                <a:gd name="T43" fmla="*/ 43 h 44"/>
                <a:gd name="T44" fmla="*/ 37 w 45"/>
                <a:gd name="T45" fmla="*/ 42 h 44"/>
                <a:gd name="T46" fmla="*/ 40 w 45"/>
                <a:gd name="T47" fmla="*/ 39 h 44"/>
                <a:gd name="T48" fmla="*/ 41 w 45"/>
                <a:gd name="T49" fmla="*/ 34 h 44"/>
                <a:gd name="T50" fmla="*/ 40 w 45"/>
                <a:gd name="T51" fmla="*/ 24 h 44"/>
                <a:gd name="T52" fmla="*/ 40 w 45"/>
                <a:gd name="T53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" h="44">
                  <a:moveTo>
                    <a:pt x="40" y="24"/>
                  </a:moveTo>
                  <a:cubicBezTo>
                    <a:pt x="39" y="25"/>
                    <a:pt x="37" y="26"/>
                    <a:pt x="36" y="24"/>
                  </a:cubicBezTo>
                  <a:cubicBezTo>
                    <a:pt x="35" y="23"/>
                    <a:pt x="37" y="22"/>
                    <a:pt x="36" y="20"/>
                  </a:cubicBezTo>
                  <a:cubicBezTo>
                    <a:pt x="35" y="19"/>
                    <a:pt x="35" y="18"/>
                    <a:pt x="34" y="17"/>
                  </a:cubicBezTo>
                  <a:cubicBezTo>
                    <a:pt x="31" y="15"/>
                    <a:pt x="31" y="17"/>
                    <a:pt x="29" y="16"/>
                  </a:cubicBezTo>
                  <a:cubicBezTo>
                    <a:pt x="28" y="16"/>
                    <a:pt x="27" y="16"/>
                    <a:pt x="25" y="15"/>
                  </a:cubicBezTo>
                  <a:cubicBezTo>
                    <a:pt x="23" y="15"/>
                    <a:pt x="24" y="13"/>
                    <a:pt x="25" y="12"/>
                  </a:cubicBezTo>
                  <a:cubicBezTo>
                    <a:pt x="25" y="10"/>
                    <a:pt x="24" y="8"/>
                    <a:pt x="24" y="7"/>
                  </a:cubicBezTo>
                  <a:cubicBezTo>
                    <a:pt x="23" y="4"/>
                    <a:pt x="24" y="4"/>
                    <a:pt x="21" y="3"/>
                  </a:cubicBezTo>
                  <a:cubicBezTo>
                    <a:pt x="19" y="1"/>
                    <a:pt x="18" y="0"/>
                    <a:pt x="14" y="1"/>
                  </a:cubicBezTo>
                  <a:cubicBezTo>
                    <a:pt x="11" y="1"/>
                    <a:pt x="7" y="2"/>
                    <a:pt x="5" y="3"/>
                  </a:cubicBezTo>
                  <a:cubicBezTo>
                    <a:pt x="2" y="6"/>
                    <a:pt x="3" y="8"/>
                    <a:pt x="2" y="11"/>
                  </a:cubicBezTo>
                  <a:cubicBezTo>
                    <a:pt x="2" y="12"/>
                    <a:pt x="1" y="13"/>
                    <a:pt x="1" y="14"/>
                  </a:cubicBezTo>
                  <a:cubicBezTo>
                    <a:pt x="0" y="15"/>
                    <a:pt x="1" y="15"/>
                    <a:pt x="2" y="17"/>
                  </a:cubicBezTo>
                  <a:cubicBezTo>
                    <a:pt x="4" y="20"/>
                    <a:pt x="6" y="21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9" y="28"/>
                    <a:pt x="27" y="31"/>
                    <a:pt x="25" y="35"/>
                  </a:cubicBezTo>
                  <a:cubicBezTo>
                    <a:pt x="24" y="36"/>
                    <a:pt x="22" y="37"/>
                    <a:pt x="22" y="39"/>
                  </a:cubicBezTo>
                  <a:cubicBezTo>
                    <a:pt x="22" y="41"/>
                    <a:pt x="22" y="41"/>
                    <a:pt x="20" y="42"/>
                  </a:cubicBezTo>
                  <a:cubicBezTo>
                    <a:pt x="19" y="44"/>
                    <a:pt x="27" y="43"/>
                    <a:pt x="28" y="44"/>
                  </a:cubicBezTo>
                  <a:cubicBezTo>
                    <a:pt x="30" y="44"/>
                    <a:pt x="30" y="44"/>
                    <a:pt x="32" y="43"/>
                  </a:cubicBezTo>
                  <a:cubicBezTo>
                    <a:pt x="33" y="41"/>
                    <a:pt x="36" y="43"/>
                    <a:pt x="37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7"/>
                    <a:pt x="40" y="35"/>
                    <a:pt x="41" y="34"/>
                  </a:cubicBezTo>
                  <a:cubicBezTo>
                    <a:pt x="41" y="32"/>
                    <a:pt x="45" y="24"/>
                    <a:pt x="40" y="24"/>
                  </a:cubicBezTo>
                  <a:cubicBezTo>
                    <a:pt x="40" y="25"/>
                    <a:pt x="41" y="24"/>
                    <a:pt x="40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2" name="Freeform 628">
              <a:extLst>
                <a:ext uri="{FF2B5EF4-FFF2-40B4-BE49-F238E27FC236}">
                  <a16:creationId xmlns:a16="http://schemas.microsoft.com/office/drawing/2014/main" id="{AE4613E0-B6B9-3A4F-91AE-0FC74B7552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0262" y="7572324"/>
              <a:ext cx="1589536" cy="1705161"/>
            </a:xfrm>
            <a:custGeom>
              <a:avLst/>
              <a:gdLst>
                <a:gd name="T0" fmla="*/ 188 w 199"/>
                <a:gd name="T1" fmla="*/ 51 h 201"/>
                <a:gd name="T2" fmla="*/ 165 w 199"/>
                <a:gd name="T3" fmla="*/ 41 h 201"/>
                <a:gd name="T4" fmla="*/ 135 w 199"/>
                <a:gd name="T5" fmla="*/ 30 h 201"/>
                <a:gd name="T6" fmla="*/ 122 w 199"/>
                <a:gd name="T7" fmla="*/ 36 h 201"/>
                <a:gd name="T8" fmla="*/ 116 w 199"/>
                <a:gd name="T9" fmla="*/ 29 h 201"/>
                <a:gd name="T10" fmla="*/ 111 w 199"/>
                <a:gd name="T11" fmla="*/ 33 h 201"/>
                <a:gd name="T12" fmla="*/ 120 w 199"/>
                <a:gd name="T13" fmla="*/ 23 h 201"/>
                <a:gd name="T14" fmla="*/ 116 w 199"/>
                <a:gd name="T15" fmla="*/ 8 h 201"/>
                <a:gd name="T16" fmla="*/ 105 w 199"/>
                <a:gd name="T17" fmla="*/ 15 h 201"/>
                <a:gd name="T18" fmla="*/ 93 w 199"/>
                <a:gd name="T19" fmla="*/ 14 h 201"/>
                <a:gd name="T20" fmla="*/ 77 w 199"/>
                <a:gd name="T21" fmla="*/ 19 h 201"/>
                <a:gd name="T22" fmla="*/ 69 w 199"/>
                <a:gd name="T23" fmla="*/ 1 h 201"/>
                <a:gd name="T24" fmla="*/ 56 w 199"/>
                <a:gd name="T25" fmla="*/ 7 h 201"/>
                <a:gd name="T26" fmla="*/ 50 w 199"/>
                <a:gd name="T27" fmla="*/ 11 h 201"/>
                <a:gd name="T28" fmla="*/ 51 w 199"/>
                <a:gd name="T29" fmla="*/ 16 h 201"/>
                <a:gd name="T30" fmla="*/ 41 w 199"/>
                <a:gd name="T31" fmla="*/ 22 h 201"/>
                <a:gd name="T32" fmla="*/ 27 w 199"/>
                <a:gd name="T33" fmla="*/ 18 h 201"/>
                <a:gd name="T34" fmla="*/ 25 w 199"/>
                <a:gd name="T35" fmla="*/ 21 h 201"/>
                <a:gd name="T36" fmla="*/ 22 w 199"/>
                <a:gd name="T37" fmla="*/ 39 h 201"/>
                <a:gd name="T38" fmla="*/ 10 w 199"/>
                <a:gd name="T39" fmla="*/ 49 h 201"/>
                <a:gd name="T40" fmla="*/ 2 w 199"/>
                <a:gd name="T41" fmla="*/ 66 h 201"/>
                <a:gd name="T42" fmla="*/ 9 w 199"/>
                <a:gd name="T43" fmla="*/ 75 h 201"/>
                <a:gd name="T44" fmla="*/ 24 w 199"/>
                <a:gd name="T45" fmla="*/ 81 h 201"/>
                <a:gd name="T46" fmla="*/ 39 w 199"/>
                <a:gd name="T47" fmla="*/ 76 h 201"/>
                <a:gd name="T48" fmla="*/ 49 w 199"/>
                <a:gd name="T49" fmla="*/ 88 h 201"/>
                <a:gd name="T50" fmla="*/ 61 w 199"/>
                <a:gd name="T51" fmla="*/ 94 h 201"/>
                <a:gd name="T52" fmla="*/ 68 w 199"/>
                <a:gd name="T53" fmla="*/ 102 h 201"/>
                <a:gd name="T54" fmla="*/ 80 w 199"/>
                <a:gd name="T55" fmla="*/ 114 h 201"/>
                <a:gd name="T56" fmla="*/ 82 w 199"/>
                <a:gd name="T57" fmla="*/ 135 h 201"/>
                <a:gd name="T58" fmla="*/ 93 w 199"/>
                <a:gd name="T59" fmla="*/ 145 h 201"/>
                <a:gd name="T60" fmla="*/ 98 w 199"/>
                <a:gd name="T61" fmla="*/ 157 h 201"/>
                <a:gd name="T62" fmla="*/ 90 w 199"/>
                <a:gd name="T63" fmla="*/ 173 h 201"/>
                <a:gd name="T64" fmla="*/ 86 w 199"/>
                <a:gd name="T65" fmla="*/ 181 h 201"/>
                <a:gd name="T66" fmla="*/ 94 w 199"/>
                <a:gd name="T67" fmla="*/ 187 h 201"/>
                <a:gd name="T68" fmla="*/ 107 w 199"/>
                <a:gd name="T69" fmla="*/ 197 h 201"/>
                <a:gd name="T70" fmla="*/ 119 w 199"/>
                <a:gd name="T71" fmla="*/ 180 h 201"/>
                <a:gd name="T72" fmla="*/ 128 w 199"/>
                <a:gd name="T73" fmla="*/ 157 h 201"/>
                <a:gd name="T74" fmla="*/ 137 w 199"/>
                <a:gd name="T75" fmla="*/ 149 h 201"/>
                <a:gd name="T76" fmla="*/ 144 w 199"/>
                <a:gd name="T77" fmla="*/ 147 h 201"/>
                <a:gd name="T78" fmla="*/ 155 w 199"/>
                <a:gd name="T79" fmla="*/ 142 h 201"/>
                <a:gd name="T80" fmla="*/ 163 w 199"/>
                <a:gd name="T81" fmla="*/ 139 h 201"/>
                <a:gd name="T82" fmla="*/ 169 w 199"/>
                <a:gd name="T83" fmla="*/ 130 h 201"/>
                <a:gd name="T84" fmla="*/ 175 w 199"/>
                <a:gd name="T85" fmla="*/ 116 h 201"/>
                <a:gd name="T86" fmla="*/ 176 w 199"/>
                <a:gd name="T87" fmla="*/ 98 h 201"/>
                <a:gd name="T88" fmla="*/ 178 w 199"/>
                <a:gd name="T89" fmla="*/ 91 h 201"/>
                <a:gd name="T90" fmla="*/ 182 w 199"/>
                <a:gd name="T91" fmla="*/ 86 h 201"/>
                <a:gd name="T92" fmla="*/ 196 w 199"/>
                <a:gd name="T93" fmla="*/ 57 h 201"/>
                <a:gd name="T94" fmla="*/ 110 w 199"/>
                <a:gd name="T95" fmla="*/ 190 h 201"/>
                <a:gd name="T96" fmla="*/ 115 w 199"/>
                <a:gd name="T97" fmla="*/ 18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9" h="201">
                  <a:moveTo>
                    <a:pt x="196" y="57"/>
                  </a:moveTo>
                  <a:cubicBezTo>
                    <a:pt x="195" y="55"/>
                    <a:pt x="195" y="53"/>
                    <a:pt x="194" y="52"/>
                  </a:cubicBezTo>
                  <a:cubicBezTo>
                    <a:pt x="192" y="51"/>
                    <a:pt x="189" y="52"/>
                    <a:pt x="188" y="51"/>
                  </a:cubicBezTo>
                  <a:cubicBezTo>
                    <a:pt x="183" y="50"/>
                    <a:pt x="180" y="46"/>
                    <a:pt x="177" y="44"/>
                  </a:cubicBezTo>
                  <a:cubicBezTo>
                    <a:pt x="175" y="43"/>
                    <a:pt x="173" y="42"/>
                    <a:pt x="172" y="41"/>
                  </a:cubicBezTo>
                  <a:cubicBezTo>
                    <a:pt x="169" y="40"/>
                    <a:pt x="168" y="41"/>
                    <a:pt x="165" y="41"/>
                  </a:cubicBezTo>
                  <a:cubicBezTo>
                    <a:pt x="161" y="42"/>
                    <a:pt x="157" y="37"/>
                    <a:pt x="153" y="39"/>
                  </a:cubicBezTo>
                  <a:cubicBezTo>
                    <a:pt x="150" y="40"/>
                    <a:pt x="147" y="35"/>
                    <a:pt x="145" y="34"/>
                  </a:cubicBezTo>
                  <a:cubicBezTo>
                    <a:pt x="142" y="32"/>
                    <a:pt x="138" y="30"/>
                    <a:pt x="135" y="30"/>
                  </a:cubicBezTo>
                  <a:cubicBezTo>
                    <a:pt x="133" y="29"/>
                    <a:pt x="131" y="29"/>
                    <a:pt x="130" y="30"/>
                  </a:cubicBezTo>
                  <a:cubicBezTo>
                    <a:pt x="129" y="33"/>
                    <a:pt x="126" y="34"/>
                    <a:pt x="125" y="36"/>
                  </a:cubicBezTo>
                  <a:cubicBezTo>
                    <a:pt x="123" y="39"/>
                    <a:pt x="124" y="38"/>
                    <a:pt x="122" y="36"/>
                  </a:cubicBezTo>
                  <a:cubicBezTo>
                    <a:pt x="122" y="36"/>
                    <a:pt x="121" y="35"/>
                    <a:pt x="121" y="35"/>
                  </a:cubicBezTo>
                  <a:cubicBezTo>
                    <a:pt x="119" y="34"/>
                    <a:pt x="120" y="36"/>
                    <a:pt x="119" y="37"/>
                  </a:cubicBezTo>
                  <a:cubicBezTo>
                    <a:pt x="118" y="38"/>
                    <a:pt x="115" y="29"/>
                    <a:pt x="116" y="29"/>
                  </a:cubicBezTo>
                  <a:cubicBezTo>
                    <a:pt x="116" y="29"/>
                    <a:pt x="113" y="33"/>
                    <a:pt x="112" y="33"/>
                  </a:cubicBezTo>
                  <a:cubicBezTo>
                    <a:pt x="112" y="33"/>
                    <a:pt x="116" y="30"/>
                    <a:pt x="115" y="29"/>
                  </a:cubicBezTo>
                  <a:cubicBezTo>
                    <a:pt x="113" y="28"/>
                    <a:pt x="113" y="33"/>
                    <a:pt x="111" y="33"/>
                  </a:cubicBezTo>
                  <a:cubicBezTo>
                    <a:pt x="111" y="33"/>
                    <a:pt x="115" y="27"/>
                    <a:pt x="115" y="26"/>
                  </a:cubicBezTo>
                  <a:cubicBezTo>
                    <a:pt x="115" y="25"/>
                    <a:pt x="117" y="25"/>
                    <a:pt x="117" y="24"/>
                  </a:cubicBezTo>
                  <a:cubicBezTo>
                    <a:pt x="118" y="23"/>
                    <a:pt x="119" y="25"/>
                    <a:pt x="120" y="23"/>
                  </a:cubicBezTo>
                  <a:cubicBezTo>
                    <a:pt x="121" y="22"/>
                    <a:pt x="120" y="22"/>
                    <a:pt x="120" y="20"/>
                  </a:cubicBezTo>
                  <a:cubicBezTo>
                    <a:pt x="121" y="19"/>
                    <a:pt x="121" y="17"/>
                    <a:pt x="119" y="16"/>
                  </a:cubicBezTo>
                  <a:cubicBezTo>
                    <a:pt x="116" y="15"/>
                    <a:pt x="116" y="11"/>
                    <a:pt x="116" y="8"/>
                  </a:cubicBezTo>
                  <a:cubicBezTo>
                    <a:pt x="116" y="7"/>
                    <a:pt x="115" y="6"/>
                    <a:pt x="114" y="5"/>
                  </a:cubicBezTo>
                  <a:cubicBezTo>
                    <a:pt x="113" y="4"/>
                    <a:pt x="112" y="7"/>
                    <a:pt x="111" y="8"/>
                  </a:cubicBezTo>
                  <a:cubicBezTo>
                    <a:pt x="110" y="11"/>
                    <a:pt x="108" y="15"/>
                    <a:pt x="105" y="15"/>
                  </a:cubicBezTo>
                  <a:cubicBezTo>
                    <a:pt x="104" y="15"/>
                    <a:pt x="103" y="14"/>
                    <a:pt x="101" y="14"/>
                  </a:cubicBezTo>
                  <a:cubicBezTo>
                    <a:pt x="100" y="14"/>
                    <a:pt x="99" y="15"/>
                    <a:pt x="98" y="14"/>
                  </a:cubicBezTo>
                  <a:cubicBezTo>
                    <a:pt x="96" y="13"/>
                    <a:pt x="95" y="14"/>
                    <a:pt x="93" y="14"/>
                  </a:cubicBezTo>
                  <a:cubicBezTo>
                    <a:pt x="91" y="14"/>
                    <a:pt x="92" y="14"/>
                    <a:pt x="91" y="16"/>
                  </a:cubicBezTo>
                  <a:cubicBezTo>
                    <a:pt x="90" y="17"/>
                    <a:pt x="85" y="16"/>
                    <a:pt x="84" y="17"/>
                  </a:cubicBezTo>
                  <a:cubicBezTo>
                    <a:pt x="82" y="17"/>
                    <a:pt x="79" y="19"/>
                    <a:pt x="77" y="19"/>
                  </a:cubicBezTo>
                  <a:cubicBezTo>
                    <a:pt x="74" y="19"/>
                    <a:pt x="72" y="15"/>
                    <a:pt x="72" y="13"/>
                  </a:cubicBezTo>
                  <a:cubicBezTo>
                    <a:pt x="70" y="10"/>
                    <a:pt x="74" y="8"/>
                    <a:pt x="73" y="5"/>
                  </a:cubicBezTo>
                  <a:cubicBezTo>
                    <a:pt x="72" y="3"/>
                    <a:pt x="71" y="0"/>
                    <a:pt x="69" y="1"/>
                  </a:cubicBezTo>
                  <a:cubicBezTo>
                    <a:pt x="69" y="2"/>
                    <a:pt x="62" y="5"/>
                    <a:pt x="61" y="5"/>
                  </a:cubicBezTo>
                  <a:cubicBezTo>
                    <a:pt x="60" y="5"/>
                    <a:pt x="58" y="5"/>
                    <a:pt x="58" y="6"/>
                  </a:cubicBezTo>
                  <a:cubicBezTo>
                    <a:pt x="57" y="6"/>
                    <a:pt x="57" y="9"/>
                    <a:pt x="56" y="7"/>
                  </a:cubicBezTo>
                  <a:cubicBezTo>
                    <a:pt x="55" y="6"/>
                    <a:pt x="47" y="5"/>
                    <a:pt x="47" y="6"/>
                  </a:cubicBezTo>
                  <a:cubicBezTo>
                    <a:pt x="47" y="6"/>
                    <a:pt x="49" y="7"/>
                    <a:pt x="49" y="7"/>
                  </a:cubicBezTo>
                  <a:cubicBezTo>
                    <a:pt x="50" y="8"/>
                    <a:pt x="50" y="9"/>
                    <a:pt x="50" y="11"/>
                  </a:cubicBezTo>
                  <a:cubicBezTo>
                    <a:pt x="51" y="11"/>
                    <a:pt x="51" y="13"/>
                    <a:pt x="52" y="14"/>
                  </a:cubicBezTo>
                  <a:cubicBezTo>
                    <a:pt x="52" y="14"/>
                    <a:pt x="54" y="14"/>
                    <a:pt x="54" y="14"/>
                  </a:cubicBezTo>
                  <a:cubicBezTo>
                    <a:pt x="54" y="15"/>
                    <a:pt x="52" y="16"/>
                    <a:pt x="51" y="16"/>
                  </a:cubicBezTo>
                  <a:cubicBezTo>
                    <a:pt x="50" y="17"/>
                    <a:pt x="50" y="18"/>
                    <a:pt x="49" y="19"/>
                  </a:cubicBezTo>
                  <a:cubicBezTo>
                    <a:pt x="49" y="19"/>
                    <a:pt x="44" y="23"/>
                    <a:pt x="43" y="22"/>
                  </a:cubicBezTo>
                  <a:cubicBezTo>
                    <a:pt x="43" y="21"/>
                    <a:pt x="42" y="21"/>
                    <a:pt x="41" y="22"/>
                  </a:cubicBezTo>
                  <a:cubicBezTo>
                    <a:pt x="40" y="23"/>
                    <a:pt x="38" y="21"/>
                    <a:pt x="38" y="21"/>
                  </a:cubicBezTo>
                  <a:cubicBezTo>
                    <a:pt x="36" y="20"/>
                    <a:pt x="35" y="16"/>
                    <a:pt x="34" y="16"/>
                  </a:cubicBezTo>
                  <a:cubicBezTo>
                    <a:pt x="32" y="15"/>
                    <a:pt x="29" y="18"/>
                    <a:pt x="27" y="18"/>
                  </a:cubicBezTo>
                  <a:cubicBezTo>
                    <a:pt x="25" y="18"/>
                    <a:pt x="23" y="18"/>
                    <a:pt x="21" y="18"/>
                  </a:cubicBezTo>
                  <a:cubicBezTo>
                    <a:pt x="21" y="18"/>
                    <a:pt x="21" y="20"/>
                    <a:pt x="22" y="20"/>
                  </a:cubicBezTo>
                  <a:cubicBezTo>
                    <a:pt x="22" y="21"/>
                    <a:pt x="24" y="21"/>
                    <a:pt x="25" y="21"/>
                  </a:cubicBezTo>
                  <a:cubicBezTo>
                    <a:pt x="25" y="22"/>
                    <a:pt x="21" y="23"/>
                    <a:pt x="20" y="23"/>
                  </a:cubicBezTo>
                  <a:cubicBezTo>
                    <a:pt x="19" y="24"/>
                    <a:pt x="21" y="27"/>
                    <a:pt x="22" y="28"/>
                  </a:cubicBezTo>
                  <a:cubicBezTo>
                    <a:pt x="24" y="32"/>
                    <a:pt x="24" y="35"/>
                    <a:pt x="22" y="39"/>
                  </a:cubicBezTo>
                  <a:cubicBezTo>
                    <a:pt x="22" y="41"/>
                    <a:pt x="22" y="47"/>
                    <a:pt x="20" y="47"/>
                  </a:cubicBezTo>
                  <a:cubicBezTo>
                    <a:pt x="19" y="48"/>
                    <a:pt x="17" y="47"/>
                    <a:pt x="15" y="48"/>
                  </a:cubicBezTo>
                  <a:cubicBezTo>
                    <a:pt x="14" y="49"/>
                    <a:pt x="11" y="49"/>
                    <a:pt x="10" y="49"/>
                  </a:cubicBezTo>
                  <a:cubicBezTo>
                    <a:pt x="5" y="51"/>
                    <a:pt x="5" y="53"/>
                    <a:pt x="5" y="57"/>
                  </a:cubicBezTo>
                  <a:cubicBezTo>
                    <a:pt x="5" y="59"/>
                    <a:pt x="2" y="59"/>
                    <a:pt x="2" y="60"/>
                  </a:cubicBezTo>
                  <a:cubicBezTo>
                    <a:pt x="2" y="63"/>
                    <a:pt x="0" y="64"/>
                    <a:pt x="2" y="66"/>
                  </a:cubicBezTo>
                  <a:cubicBezTo>
                    <a:pt x="4" y="68"/>
                    <a:pt x="4" y="70"/>
                    <a:pt x="5" y="72"/>
                  </a:cubicBezTo>
                  <a:cubicBezTo>
                    <a:pt x="5" y="73"/>
                    <a:pt x="6" y="73"/>
                    <a:pt x="7" y="73"/>
                  </a:cubicBezTo>
                  <a:cubicBezTo>
                    <a:pt x="8" y="73"/>
                    <a:pt x="8" y="74"/>
                    <a:pt x="9" y="75"/>
                  </a:cubicBezTo>
                  <a:cubicBezTo>
                    <a:pt x="11" y="78"/>
                    <a:pt x="16" y="75"/>
                    <a:pt x="18" y="73"/>
                  </a:cubicBezTo>
                  <a:cubicBezTo>
                    <a:pt x="18" y="76"/>
                    <a:pt x="16" y="81"/>
                    <a:pt x="19" y="82"/>
                  </a:cubicBezTo>
                  <a:cubicBezTo>
                    <a:pt x="20" y="82"/>
                    <a:pt x="23" y="81"/>
                    <a:pt x="24" y="81"/>
                  </a:cubicBezTo>
                  <a:cubicBezTo>
                    <a:pt x="27" y="82"/>
                    <a:pt x="28" y="82"/>
                    <a:pt x="30" y="80"/>
                  </a:cubicBezTo>
                  <a:cubicBezTo>
                    <a:pt x="30" y="79"/>
                    <a:pt x="32" y="79"/>
                    <a:pt x="33" y="79"/>
                  </a:cubicBezTo>
                  <a:cubicBezTo>
                    <a:pt x="35" y="77"/>
                    <a:pt x="37" y="76"/>
                    <a:pt x="39" y="76"/>
                  </a:cubicBezTo>
                  <a:cubicBezTo>
                    <a:pt x="41" y="75"/>
                    <a:pt x="46" y="73"/>
                    <a:pt x="44" y="77"/>
                  </a:cubicBezTo>
                  <a:cubicBezTo>
                    <a:pt x="44" y="79"/>
                    <a:pt x="43" y="81"/>
                    <a:pt x="44" y="83"/>
                  </a:cubicBezTo>
                  <a:cubicBezTo>
                    <a:pt x="45" y="85"/>
                    <a:pt x="47" y="87"/>
                    <a:pt x="49" y="88"/>
                  </a:cubicBezTo>
                  <a:cubicBezTo>
                    <a:pt x="51" y="90"/>
                    <a:pt x="54" y="89"/>
                    <a:pt x="56" y="90"/>
                  </a:cubicBezTo>
                  <a:cubicBezTo>
                    <a:pt x="57" y="91"/>
                    <a:pt x="58" y="92"/>
                    <a:pt x="59" y="92"/>
                  </a:cubicBezTo>
                  <a:cubicBezTo>
                    <a:pt x="60" y="92"/>
                    <a:pt x="61" y="93"/>
                    <a:pt x="61" y="94"/>
                  </a:cubicBezTo>
                  <a:cubicBezTo>
                    <a:pt x="63" y="94"/>
                    <a:pt x="68" y="93"/>
                    <a:pt x="68" y="96"/>
                  </a:cubicBezTo>
                  <a:cubicBezTo>
                    <a:pt x="69" y="98"/>
                    <a:pt x="68" y="98"/>
                    <a:pt x="69" y="100"/>
                  </a:cubicBezTo>
                  <a:cubicBezTo>
                    <a:pt x="70" y="101"/>
                    <a:pt x="69" y="101"/>
                    <a:pt x="68" y="102"/>
                  </a:cubicBezTo>
                  <a:cubicBezTo>
                    <a:pt x="68" y="102"/>
                    <a:pt x="70" y="107"/>
                    <a:pt x="70" y="108"/>
                  </a:cubicBezTo>
                  <a:cubicBezTo>
                    <a:pt x="70" y="109"/>
                    <a:pt x="78" y="108"/>
                    <a:pt x="79" y="108"/>
                  </a:cubicBezTo>
                  <a:cubicBezTo>
                    <a:pt x="79" y="110"/>
                    <a:pt x="78" y="113"/>
                    <a:pt x="80" y="114"/>
                  </a:cubicBezTo>
                  <a:cubicBezTo>
                    <a:pt x="83" y="116"/>
                    <a:pt x="83" y="118"/>
                    <a:pt x="82" y="122"/>
                  </a:cubicBezTo>
                  <a:cubicBezTo>
                    <a:pt x="81" y="124"/>
                    <a:pt x="80" y="127"/>
                    <a:pt x="81" y="130"/>
                  </a:cubicBezTo>
                  <a:cubicBezTo>
                    <a:pt x="81" y="131"/>
                    <a:pt x="82" y="133"/>
                    <a:pt x="82" y="135"/>
                  </a:cubicBezTo>
                  <a:cubicBezTo>
                    <a:pt x="82" y="136"/>
                    <a:pt x="80" y="138"/>
                    <a:pt x="82" y="138"/>
                  </a:cubicBezTo>
                  <a:cubicBezTo>
                    <a:pt x="83" y="139"/>
                    <a:pt x="86" y="140"/>
                    <a:pt x="88" y="139"/>
                  </a:cubicBezTo>
                  <a:cubicBezTo>
                    <a:pt x="90" y="137"/>
                    <a:pt x="94" y="144"/>
                    <a:pt x="93" y="145"/>
                  </a:cubicBezTo>
                  <a:cubicBezTo>
                    <a:pt x="93" y="146"/>
                    <a:pt x="93" y="147"/>
                    <a:pt x="94" y="148"/>
                  </a:cubicBezTo>
                  <a:cubicBezTo>
                    <a:pt x="95" y="149"/>
                    <a:pt x="97" y="147"/>
                    <a:pt x="98" y="148"/>
                  </a:cubicBezTo>
                  <a:cubicBezTo>
                    <a:pt x="102" y="150"/>
                    <a:pt x="98" y="154"/>
                    <a:pt x="98" y="157"/>
                  </a:cubicBezTo>
                  <a:cubicBezTo>
                    <a:pt x="100" y="154"/>
                    <a:pt x="102" y="160"/>
                    <a:pt x="102" y="160"/>
                  </a:cubicBezTo>
                  <a:cubicBezTo>
                    <a:pt x="103" y="164"/>
                    <a:pt x="101" y="165"/>
                    <a:pt x="98" y="166"/>
                  </a:cubicBezTo>
                  <a:cubicBezTo>
                    <a:pt x="94" y="168"/>
                    <a:pt x="92" y="170"/>
                    <a:pt x="90" y="173"/>
                  </a:cubicBezTo>
                  <a:cubicBezTo>
                    <a:pt x="89" y="175"/>
                    <a:pt x="88" y="176"/>
                    <a:pt x="86" y="177"/>
                  </a:cubicBezTo>
                  <a:cubicBezTo>
                    <a:pt x="85" y="179"/>
                    <a:pt x="83" y="180"/>
                    <a:pt x="81" y="182"/>
                  </a:cubicBezTo>
                  <a:cubicBezTo>
                    <a:pt x="83" y="182"/>
                    <a:pt x="85" y="181"/>
                    <a:pt x="86" y="181"/>
                  </a:cubicBezTo>
                  <a:cubicBezTo>
                    <a:pt x="87" y="181"/>
                    <a:pt x="88" y="183"/>
                    <a:pt x="89" y="183"/>
                  </a:cubicBezTo>
                  <a:cubicBezTo>
                    <a:pt x="89" y="184"/>
                    <a:pt x="90" y="185"/>
                    <a:pt x="91" y="186"/>
                  </a:cubicBezTo>
                  <a:cubicBezTo>
                    <a:pt x="92" y="187"/>
                    <a:pt x="93" y="186"/>
                    <a:pt x="94" y="187"/>
                  </a:cubicBezTo>
                  <a:cubicBezTo>
                    <a:pt x="96" y="189"/>
                    <a:pt x="100" y="190"/>
                    <a:pt x="101" y="193"/>
                  </a:cubicBezTo>
                  <a:cubicBezTo>
                    <a:pt x="102" y="195"/>
                    <a:pt x="103" y="199"/>
                    <a:pt x="104" y="201"/>
                  </a:cubicBezTo>
                  <a:cubicBezTo>
                    <a:pt x="105" y="200"/>
                    <a:pt x="106" y="199"/>
                    <a:pt x="107" y="197"/>
                  </a:cubicBezTo>
                  <a:cubicBezTo>
                    <a:pt x="107" y="196"/>
                    <a:pt x="108" y="194"/>
                    <a:pt x="109" y="193"/>
                  </a:cubicBezTo>
                  <a:cubicBezTo>
                    <a:pt x="110" y="190"/>
                    <a:pt x="113" y="189"/>
                    <a:pt x="116" y="187"/>
                  </a:cubicBezTo>
                  <a:cubicBezTo>
                    <a:pt x="118" y="185"/>
                    <a:pt x="118" y="183"/>
                    <a:pt x="119" y="180"/>
                  </a:cubicBezTo>
                  <a:cubicBezTo>
                    <a:pt x="121" y="176"/>
                    <a:pt x="124" y="175"/>
                    <a:pt x="126" y="172"/>
                  </a:cubicBezTo>
                  <a:cubicBezTo>
                    <a:pt x="129" y="169"/>
                    <a:pt x="126" y="165"/>
                    <a:pt x="127" y="161"/>
                  </a:cubicBezTo>
                  <a:cubicBezTo>
                    <a:pt x="128" y="160"/>
                    <a:pt x="128" y="159"/>
                    <a:pt x="128" y="157"/>
                  </a:cubicBezTo>
                  <a:cubicBezTo>
                    <a:pt x="128" y="156"/>
                    <a:pt x="128" y="156"/>
                    <a:pt x="129" y="156"/>
                  </a:cubicBezTo>
                  <a:cubicBezTo>
                    <a:pt x="131" y="155"/>
                    <a:pt x="132" y="153"/>
                    <a:pt x="133" y="152"/>
                  </a:cubicBezTo>
                  <a:cubicBezTo>
                    <a:pt x="134" y="151"/>
                    <a:pt x="135" y="150"/>
                    <a:pt x="137" y="149"/>
                  </a:cubicBezTo>
                  <a:cubicBezTo>
                    <a:pt x="138" y="149"/>
                    <a:pt x="139" y="148"/>
                    <a:pt x="141" y="147"/>
                  </a:cubicBezTo>
                  <a:cubicBezTo>
                    <a:pt x="142" y="147"/>
                    <a:pt x="143" y="148"/>
                    <a:pt x="144" y="148"/>
                  </a:cubicBezTo>
                  <a:cubicBezTo>
                    <a:pt x="145" y="148"/>
                    <a:pt x="144" y="147"/>
                    <a:pt x="144" y="147"/>
                  </a:cubicBezTo>
                  <a:cubicBezTo>
                    <a:pt x="143" y="146"/>
                    <a:pt x="147" y="145"/>
                    <a:pt x="147" y="145"/>
                  </a:cubicBezTo>
                  <a:cubicBezTo>
                    <a:pt x="147" y="145"/>
                    <a:pt x="149" y="142"/>
                    <a:pt x="149" y="143"/>
                  </a:cubicBezTo>
                  <a:cubicBezTo>
                    <a:pt x="150" y="144"/>
                    <a:pt x="155" y="142"/>
                    <a:pt x="155" y="142"/>
                  </a:cubicBezTo>
                  <a:cubicBezTo>
                    <a:pt x="156" y="142"/>
                    <a:pt x="155" y="143"/>
                    <a:pt x="156" y="143"/>
                  </a:cubicBezTo>
                  <a:cubicBezTo>
                    <a:pt x="157" y="143"/>
                    <a:pt x="160" y="143"/>
                    <a:pt x="161" y="142"/>
                  </a:cubicBezTo>
                  <a:cubicBezTo>
                    <a:pt x="162" y="141"/>
                    <a:pt x="162" y="140"/>
                    <a:pt x="163" y="139"/>
                  </a:cubicBezTo>
                  <a:cubicBezTo>
                    <a:pt x="164" y="139"/>
                    <a:pt x="165" y="138"/>
                    <a:pt x="165" y="137"/>
                  </a:cubicBezTo>
                  <a:cubicBezTo>
                    <a:pt x="166" y="136"/>
                    <a:pt x="165" y="134"/>
                    <a:pt x="166" y="133"/>
                  </a:cubicBezTo>
                  <a:cubicBezTo>
                    <a:pt x="167" y="132"/>
                    <a:pt x="168" y="131"/>
                    <a:pt x="169" y="130"/>
                  </a:cubicBezTo>
                  <a:cubicBezTo>
                    <a:pt x="171" y="127"/>
                    <a:pt x="172" y="126"/>
                    <a:pt x="172" y="123"/>
                  </a:cubicBezTo>
                  <a:cubicBezTo>
                    <a:pt x="172" y="121"/>
                    <a:pt x="172" y="120"/>
                    <a:pt x="173" y="118"/>
                  </a:cubicBezTo>
                  <a:cubicBezTo>
                    <a:pt x="173" y="117"/>
                    <a:pt x="174" y="117"/>
                    <a:pt x="175" y="116"/>
                  </a:cubicBezTo>
                  <a:cubicBezTo>
                    <a:pt x="176" y="115"/>
                    <a:pt x="175" y="113"/>
                    <a:pt x="175" y="112"/>
                  </a:cubicBezTo>
                  <a:cubicBezTo>
                    <a:pt x="175" y="110"/>
                    <a:pt x="176" y="109"/>
                    <a:pt x="176" y="107"/>
                  </a:cubicBezTo>
                  <a:cubicBezTo>
                    <a:pt x="177" y="104"/>
                    <a:pt x="176" y="101"/>
                    <a:pt x="176" y="98"/>
                  </a:cubicBezTo>
                  <a:cubicBezTo>
                    <a:pt x="176" y="96"/>
                    <a:pt x="175" y="94"/>
                    <a:pt x="176" y="93"/>
                  </a:cubicBezTo>
                  <a:cubicBezTo>
                    <a:pt x="177" y="91"/>
                    <a:pt x="176" y="92"/>
                    <a:pt x="176" y="90"/>
                  </a:cubicBezTo>
                  <a:cubicBezTo>
                    <a:pt x="176" y="90"/>
                    <a:pt x="178" y="91"/>
                    <a:pt x="178" y="91"/>
                  </a:cubicBezTo>
                  <a:cubicBezTo>
                    <a:pt x="178" y="91"/>
                    <a:pt x="178" y="90"/>
                    <a:pt x="178" y="90"/>
                  </a:cubicBezTo>
                  <a:cubicBezTo>
                    <a:pt x="178" y="90"/>
                    <a:pt x="179" y="90"/>
                    <a:pt x="179" y="90"/>
                  </a:cubicBezTo>
                  <a:cubicBezTo>
                    <a:pt x="181" y="90"/>
                    <a:pt x="182" y="87"/>
                    <a:pt x="182" y="86"/>
                  </a:cubicBezTo>
                  <a:cubicBezTo>
                    <a:pt x="183" y="85"/>
                    <a:pt x="184" y="83"/>
                    <a:pt x="185" y="81"/>
                  </a:cubicBezTo>
                  <a:cubicBezTo>
                    <a:pt x="187" y="79"/>
                    <a:pt x="189" y="79"/>
                    <a:pt x="190" y="77"/>
                  </a:cubicBezTo>
                  <a:cubicBezTo>
                    <a:pt x="195" y="71"/>
                    <a:pt x="199" y="64"/>
                    <a:pt x="196" y="57"/>
                  </a:cubicBezTo>
                  <a:cubicBezTo>
                    <a:pt x="194" y="53"/>
                    <a:pt x="198" y="60"/>
                    <a:pt x="196" y="57"/>
                  </a:cubicBezTo>
                  <a:close/>
                  <a:moveTo>
                    <a:pt x="115" y="186"/>
                  </a:moveTo>
                  <a:cubicBezTo>
                    <a:pt x="113" y="187"/>
                    <a:pt x="112" y="189"/>
                    <a:pt x="110" y="190"/>
                  </a:cubicBezTo>
                  <a:cubicBezTo>
                    <a:pt x="107" y="191"/>
                    <a:pt x="112" y="188"/>
                    <a:pt x="112" y="187"/>
                  </a:cubicBezTo>
                  <a:cubicBezTo>
                    <a:pt x="113" y="186"/>
                    <a:pt x="114" y="184"/>
                    <a:pt x="116" y="182"/>
                  </a:cubicBezTo>
                  <a:cubicBezTo>
                    <a:pt x="118" y="180"/>
                    <a:pt x="117" y="184"/>
                    <a:pt x="115" y="186"/>
                  </a:cubicBezTo>
                  <a:cubicBezTo>
                    <a:pt x="115" y="186"/>
                    <a:pt x="116" y="185"/>
                    <a:pt x="115" y="18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3" name="Freeform 629">
              <a:extLst>
                <a:ext uri="{FF2B5EF4-FFF2-40B4-BE49-F238E27FC236}">
                  <a16:creationId xmlns:a16="http://schemas.microsoft.com/office/drawing/2014/main" id="{C2F21954-A364-A343-A9DF-257A2AF37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6445" y="9098602"/>
              <a:ext cx="215392" cy="236588"/>
            </a:xfrm>
            <a:custGeom>
              <a:avLst/>
              <a:gdLst>
                <a:gd name="T0" fmla="*/ 21 w 27"/>
                <a:gd name="T1" fmla="*/ 10 h 28"/>
                <a:gd name="T2" fmla="*/ 17 w 27"/>
                <a:gd name="T3" fmla="*/ 7 h 28"/>
                <a:gd name="T4" fmla="*/ 14 w 27"/>
                <a:gd name="T5" fmla="*/ 6 h 28"/>
                <a:gd name="T6" fmla="*/ 11 w 27"/>
                <a:gd name="T7" fmla="*/ 3 h 28"/>
                <a:gd name="T8" fmla="*/ 6 w 27"/>
                <a:gd name="T9" fmla="*/ 2 h 28"/>
                <a:gd name="T10" fmla="*/ 4 w 27"/>
                <a:gd name="T11" fmla="*/ 3 h 28"/>
                <a:gd name="T12" fmla="*/ 3 w 27"/>
                <a:gd name="T13" fmla="*/ 6 h 28"/>
                <a:gd name="T14" fmla="*/ 3 w 27"/>
                <a:gd name="T15" fmla="*/ 12 h 28"/>
                <a:gd name="T16" fmla="*/ 2 w 27"/>
                <a:gd name="T17" fmla="*/ 17 h 28"/>
                <a:gd name="T18" fmla="*/ 1 w 27"/>
                <a:gd name="T19" fmla="*/ 22 h 28"/>
                <a:gd name="T20" fmla="*/ 4 w 27"/>
                <a:gd name="T21" fmla="*/ 25 h 28"/>
                <a:gd name="T22" fmla="*/ 9 w 27"/>
                <a:gd name="T23" fmla="*/ 26 h 28"/>
                <a:gd name="T24" fmla="*/ 13 w 27"/>
                <a:gd name="T25" fmla="*/ 28 h 28"/>
                <a:gd name="T26" fmla="*/ 19 w 27"/>
                <a:gd name="T27" fmla="*/ 28 h 28"/>
                <a:gd name="T28" fmla="*/ 24 w 27"/>
                <a:gd name="T29" fmla="*/ 25 h 28"/>
                <a:gd name="T30" fmla="*/ 26 w 27"/>
                <a:gd name="T31" fmla="*/ 19 h 28"/>
                <a:gd name="T32" fmla="*/ 24 w 27"/>
                <a:gd name="T33" fmla="*/ 14 h 28"/>
                <a:gd name="T34" fmla="*/ 21 w 27"/>
                <a:gd name="T35" fmla="*/ 10 h 28"/>
                <a:gd name="T36" fmla="*/ 21 w 27"/>
                <a:gd name="T37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8">
                  <a:moveTo>
                    <a:pt x="21" y="10"/>
                  </a:moveTo>
                  <a:cubicBezTo>
                    <a:pt x="20" y="8"/>
                    <a:pt x="18" y="8"/>
                    <a:pt x="17" y="7"/>
                  </a:cubicBezTo>
                  <a:cubicBezTo>
                    <a:pt x="16" y="6"/>
                    <a:pt x="15" y="7"/>
                    <a:pt x="14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0"/>
                    <a:pt x="9" y="1"/>
                    <a:pt x="6" y="2"/>
                  </a:cubicBezTo>
                  <a:cubicBezTo>
                    <a:pt x="5" y="2"/>
                    <a:pt x="5" y="1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3"/>
                    <a:pt x="3" y="15"/>
                    <a:pt x="2" y="17"/>
                  </a:cubicBezTo>
                  <a:cubicBezTo>
                    <a:pt x="0" y="19"/>
                    <a:pt x="0" y="19"/>
                    <a:pt x="1" y="22"/>
                  </a:cubicBezTo>
                  <a:cubicBezTo>
                    <a:pt x="2" y="24"/>
                    <a:pt x="2" y="24"/>
                    <a:pt x="4" y="25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0" y="26"/>
                    <a:pt x="12" y="28"/>
                    <a:pt x="13" y="28"/>
                  </a:cubicBezTo>
                  <a:cubicBezTo>
                    <a:pt x="15" y="27"/>
                    <a:pt x="17" y="28"/>
                    <a:pt x="19" y="28"/>
                  </a:cubicBezTo>
                  <a:cubicBezTo>
                    <a:pt x="20" y="28"/>
                    <a:pt x="23" y="26"/>
                    <a:pt x="24" y="25"/>
                  </a:cubicBezTo>
                  <a:cubicBezTo>
                    <a:pt x="26" y="23"/>
                    <a:pt x="27" y="21"/>
                    <a:pt x="26" y="19"/>
                  </a:cubicBezTo>
                  <a:cubicBezTo>
                    <a:pt x="25" y="17"/>
                    <a:pt x="25" y="16"/>
                    <a:pt x="24" y="14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9"/>
                    <a:pt x="22" y="10"/>
                    <a:pt x="21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4" name="Freeform 630">
              <a:extLst>
                <a:ext uri="{FF2B5EF4-FFF2-40B4-BE49-F238E27FC236}">
                  <a16:creationId xmlns:a16="http://schemas.microsoft.com/office/drawing/2014/main" id="{D9B287BE-5F8F-5E49-99DF-5BD49BA5F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8726409"/>
              <a:ext cx="823395" cy="1514736"/>
            </a:xfrm>
            <a:custGeom>
              <a:avLst/>
              <a:gdLst>
                <a:gd name="T0" fmla="*/ 80 w 103"/>
                <a:gd name="T1" fmla="*/ 52 h 179"/>
                <a:gd name="T2" fmla="*/ 85 w 103"/>
                <a:gd name="T3" fmla="*/ 42 h 179"/>
                <a:gd name="T4" fmla="*/ 102 w 103"/>
                <a:gd name="T5" fmla="*/ 29 h 179"/>
                <a:gd name="T6" fmla="*/ 99 w 103"/>
                <a:gd name="T7" fmla="*/ 21 h 179"/>
                <a:gd name="T8" fmla="*/ 94 w 103"/>
                <a:gd name="T9" fmla="*/ 29 h 179"/>
                <a:gd name="T10" fmla="*/ 82 w 103"/>
                <a:gd name="T11" fmla="*/ 30 h 179"/>
                <a:gd name="T12" fmla="*/ 79 w 103"/>
                <a:gd name="T13" fmla="*/ 28 h 179"/>
                <a:gd name="T14" fmla="*/ 81 w 103"/>
                <a:gd name="T15" fmla="*/ 22 h 179"/>
                <a:gd name="T16" fmla="*/ 64 w 103"/>
                <a:gd name="T17" fmla="*/ 9 h 179"/>
                <a:gd name="T18" fmla="*/ 57 w 103"/>
                <a:gd name="T19" fmla="*/ 2 h 179"/>
                <a:gd name="T20" fmla="*/ 48 w 103"/>
                <a:gd name="T21" fmla="*/ 4 h 179"/>
                <a:gd name="T22" fmla="*/ 39 w 103"/>
                <a:gd name="T23" fmla="*/ 1 h 179"/>
                <a:gd name="T24" fmla="*/ 35 w 103"/>
                <a:gd name="T25" fmla="*/ 9 h 179"/>
                <a:gd name="T26" fmla="*/ 27 w 103"/>
                <a:gd name="T27" fmla="*/ 22 h 179"/>
                <a:gd name="T28" fmla="*/ 25 w 103"/>
                <a:gd name="T29" fmla="*/ 32 h 179"/>
                <a:gd name="T30" fmla="*/ 21 w 103"/>
                <a:gd name="T31" fmla="*/ 39 h 179"/>
                <a:gd name="T32" fmla="*/ 19 w 103"/>
                <a:gd name="T33" fmla="*/ 47 h 179"/>
                <a:gd name="T34" fmla="*/ 17 w 103"/>
                <a:gd name="T35" fmla="*/ 52 h 179"/>
                <a:gd name="T36" fmla="*/ 20 w 103"/>
                <a:gd name="T37" fmla="*/ 61 h 179"/>
                <a:gd name="T38" fmla="*/ 18 w 103"/>
                <a:gd name="T39" fmla="*/ 79 h 179"/>
                <a:gd name="T40" fmla="*/ 15 w 103"/>
                <a:gd name="T41" fmla="*/ 94 h 179"/>
                <a:gd name="T42" fmla="*/ 10 w 103"/>
                <a:gd name="T43" fmla="*/ 117 h 179"/>
                <a:gd name="T44" fmla="*/ 13 w 103"/>
                <a:gd name="T45" fmla="*/ 130 h 179"/>
                <a:gd name="T46" fmla="*/ 12 w 103"/>
                <a:gd name="T47" fmla="*/ 135 h 179"/>
                <a:gd name="T48" fmla="*/ 8 w 103"/>
                <a:gd name="T49" fmla="*/ 147 h 179"/>
                <a:gd name="T50" fmla="*/ 5 w 103"/>
                <a:gd name="T51" fmla="*/ 156 h 179"/>
                <a:gd name="T52" fmla="*/ 8 w 103"/>
                <a:gd name="T53" fmla="*/ 170 h 179"/>
                <a:gd name="T54" fmla="*/ 13 w 103"/>
                <a:gd name="T55" fmla="*/ 176 h 179"/>
                <a:gd name="T56" fmla="*/ 23 w 103"/>
                <a:gd name="T57" fmla="*/ 178 h 179"/>
                <a:gd name="T58" fmla="*/ 27 w 103"/>
                <a:gd name="T59" fmla="*/ 179 h 179"/>
                <a:gd name="T60" fmla="*/ 24 w 103"/>
                <a:gd name="T61" fmla="*/ 169 h 179"/>
                <a:gd name="T62" fmla="*/ 25 w 103"/>
                <a:gd name="T63" fmla="*/ 163 h 179"/>
                <a:gd name="T64" fmla="*/ 28 w 103"/>
                <a:gd name="T65" fmla="*/ 163 h 179"/>
                <a:gd name="T66" fmla="*/ 31 w 103"/>
                <a:gd name="T67" fmla="*/ 157 h 179"/>
                <a:gd name="T68" fmla="*/ 40 w 103"/>
                <a:gd name="T69" fmla="*/ 151 h 179"/>
                <a:gd name="T70" fmla="*/ 41 w 103"/>
                <a:gd name="T71" fmla="*/ 145 h 179"/>
                <a:gd name="T72" fmla="*/ 32 w 103"/>
                <a:gd name="T73" fmla="*/ 140 h 179"/>
                <a:gd name="T74" fmla="*/ 39 w 103"/>
                <a:gd name="T75" fmla="*/ 131 h 179"/>
                <a:gd name="T76" fmla="*/ 43 w 103"/>
                <a:gd name="T77" fmla="*/ 124 h 179"/>
                <a:gd name="T78" fmla="*/ 48 w 103"/>
                <a:gd name="T79" fmla="*/ 116 h 179"/>
                <a:gd name="T80" fmla="*/ 51 w 103"/>
                <a:gd name="T81" fmla="*/ 114 h 179"/>
                <a:gd name="T82" fmla="*/ 45 w 103"/>
                <a:gd name="T83" fmla="*/ 113 h 179"/>
                <a:gd name="T84" fmla="*/ 54 w 103"/>
                <a:gd name="T85" fmla="*/ 108 h 179"/>
                <a:gd name="T86" fmla="*/ 58 w 103"/>
                <a:gd name="T87" fmla="*/ 102 h 179"/>
                <a:gd name="T88" fmla="*/ 59 w 103"/>
                <a:gd name="T89" fmla="*/ 97 h 179"/>
                <a:gd name="T90" fmla="*/ 60 w 103"/>
                <a:gd name="T91" fmla="*/ 96 h 179"/>
                <a:gd name="T92" fmla="*/ 76 w 103"/>
                <a:gd name="T93" fmla="*/ 93 h 179"/>
                <a:gd name="T94" fmla="*/ 84 w 103"/>
                <a:gd name="T95" fmla="*/ 87 h 179"/>
                <a:gd name="T96" fmla="*/ 83 w 103"/>
                <a:gd name="T97" fmla="*/ 78 h 179"/>
                <a:gd name="T98" fmla="*/ 78 w 103"/>
                <a:gd name="T99" fmla="*/ 69 h 179"/>
                <a:gd name="T100" fmla="*/ 78 w 103"/>
                <a:gd name="T101" fmla="*/ 66 h 179"/>
                <a:gd name="T102" fmla="*/ 78 w 103"/>
                <a:gd name="T103" fmla="*/ 6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" h="179">
                  <a:moveTo>
                    <a:pt x="78" y="62"/>
                  </a:moveTo>
                  <a:cubicBezTo>
                    <a:pt x="81" y="59"/>
                    <a:pt x="79" y="56"/>
                    <a:pt x="80" y="52"/>
                  </a:cubicBezTo>
                  <a:cubicBezTo>
                    <a:pt x="80" y="51"/>
                    <a:pt x="80" y="49"/>
                    <a:pt x="80" y="48"/>
                  </a:cubicBezTo>
                  <a:cubicBezTo>
                    <a:pt x="81" y="45"/>
                    <a:pt x="83" y="44"/>
                    <a:pt x="85" y="42"/>
                  </a:cubicBezTo>
                  <a:cubicBezTo>
                    <a:pt x="89" y="39"/>
                    <a:pt x="91" y="34"/>
                    <a:pt x="95" y="31"/>
                  </a:cubicBezTo>
                  <a:cubicBezTo>
                    <a:pt x="97" y="30"/>
                    <a:pt x="100" y="30"/>
                    <a:pt x="102" y="29"/>
                  </a:cubicBezTo>
                  <a:cubicBezTo>
                    <a:pt x="103" y="27"/>
                    <a:pt x="102" y="24"/>
                    <a:pt x="101" y="23"/>
                  </a:cubicBezTo>
                  <a:cubicBezTo>
                    <a:pt x="100" y="21"/>
                    <a:pt x="101" y="21"/>
                    <a:pt x="99" y="21"/>
                  </a:cubicBezTo>
                  <a:cubicBezTo>
                    <a:pt x="97" y="20"/>
                    <a:pt x="98" y="24"/>
                    <a:pt x="97" y="25"/>
                  </a:cubicBezTo>
                  <a:cubicBezTo>
                    <a:pt x="96" y="26"/>
                    <a:pt x="95" y="28"/>
                    <a:pt x="94" y="29"/>
                  </a:cubicBezTo>
                  <a:cubicBezTo>
                    <a:pt x="93" y="30"/>
                    <a:pt x="90" y="29"/>
                    <a:pt x="88" y="30"/>
                  </a:cubicBezTo>
                  <a:cubicBezTo>
                    <a:pt x="87" y="32"/>
                    <a:pt x="84" y="30"/>
                    <a:pt x="82" y="30"/>
                  </a:cubicBezTo>
                  <a:cubicBezTo>
                    <a:pt x="81" y="30"/>
                    <a:pt x="79" y="31"/>
                    <a:pt x="78" y="30"/>
                  </a:cubicBezTo>
                  <a:cubicBezTo>
                    <a:pt x="76" y="30"/>
                    <a:pt x="79" y="28"/>
                    <a:pt x="79" y="28"/>
                  </a:cubicBezTo>
                  <a:cubicBezTo>
                    <a:pt x="80" y="27"/>
                    <a:pt x="79" y="26"/>
                    <a:pt x="79" y="26"/>
                  </a:cubicBezTo>
                  <a:cubicBezTo>
                    <a:pt x="79" y="24"/>
                    <a:pt x="80" y="23"/>
                    <a:pt x="81" y="22"/>
                  </a:cubicBezTo>
                  <a:cubicBezTo>
                    <a:pt x="85" y="18"/>
                    <a:pt x="77" y="16"/>
                    <a:pt x="74" y="14"/>
                  </a:cubicBezTo>
                  <a:cubicBezTo>
                    <a:pt x="71" y="12"/>
                    <a:pt x="67" y="12"/>
                    <a:pt x="64" y="9"/>
                  </a:cubicBezTo>
                  <a:cubicBezTo>
                    <a:pt x="63" y="8"/>
                    <a:pt x="61" y="7"/>
                    <a:pt x="60" y="6"/>
                  </a:cubicBezTo>
                  <a:cubicBezTo>
                    <a:pt x="59" y="4"/>
                    <a:pt x="58" y="2"/>
                    <a:pt x="57" y="2"/>
                  </a:cubicBezTo>
                  <a:cubicBezTo>
                    <a:pt x="56" y="1"/>
                    <a:pt x="53" y="1"/>
                    <a:pt x="52" y="2"/>
                  </a:cubicBezTo>
                  <a:cubicBezTo>
                    <a:pt x="51" y="3"/>
                    <a:pt x="50" y="6"/>
                    <a:pt x="48" y="4"/>
                  </a:cubicBezTo>
                  <a:cubicBezTo>
                    <a:pt x="47" y="2"/>
                    <a:pt x="45" y="2"/>
                    <a:pt x="43" y="2"/>
                  </a:cubicBezTo>
                  <a:cubicBezTo>
                    <a:pt x="41" y="2"/>
                    <a:pt x="41" y="0"/>
                    <a:pt x="39" y="1"/>
                  </a:cubicBezTo>
                  <a:cubicBezTo>
                    <a:pt x="38" y="2"/>
                    <a:pt x="35" y="3"/>
                    <a:pt x="35" y="4"/>
                  </a:cubicBezTo>
                  <a:cubicBezTo>
                    <a:pt x="34" y="6"/>
                    <a:pt x="35" y="8"/>
                    <a:pt x="35" y="9"/>
                  </a:cubicBezTo>
                  <a:cubicBezTo>
                    <a:pt x="34" y="13"/>
                    <a:pt x="31" y="13"/>
                    <a:pt x="28" y="14"/>
                  </a:cubicBezTo>
                  <a:cubicBezTo>
                    <a:pt x="26" y="15"/>
                    <a:pt x="27" y="20"/>
                    <a:pt x="27" y="22"/>
                  </a:cubicBezTo>
                  <a:cubicBezTo>
                    <a:pt x="27" y="24"/>
                    <a:pt x="28" y="26"/>
                    <a:pt x="28" y="27"/>
                  </a:cubicBezTo>
                  <a:cubicBezTo>
                    <a:pt x="28" y="28"/>
                    <a:pt x="25" y="31"/>
                    <a:pt x="25" y="32"/>
                  </a:cubicBezTo>
                  <a:cubicBezTo>
                    <a:pt x="24" y="33"/>
                    <a:pt x="21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21" y="40"/>
                    <a:pt x="20" y="41"/>
                    <a:pt x="20" y="42"/>
                  </a:cubicBezTo>
                  <a:cubicBezTo>
                    <a:pt x="20" y="43"/>
                    <a:pt x="21" y="46"/>
                    <a:pt x="19" y="47"/>
                  </a:cubicBezTo>
                  <a:cubicBezTo>
                    <a:pt x="19" y="48"/>
                    <a:pt x="19" y="50"/>
                    <a:pt x="19" y="51"/>
                  </a:cubicBezTo>
                  <a:cubicBezTo>
                    <a:pt x="18" y="51"/>
                    <a:pt x="17" y="51"/>
                    <a:pt x="17" y="52"/>
                  </a:cubicBezTo>
                  <a:cubicBezTo>
                    <a:pt x="17" y="54"/>
                    <a:pt x="19" y="55"/>
                    <a:pt x="19" y="57"/>
                  </a:cubicBezTo>
                  <a:cubicBezTo>
                    <a:pt x="19" y="58"/>
                    <a:pt x="19" y="60"/>
                    <a:pt x="20" y="61"/>
                  </a:cubicBezTo>
                  <a:cubicBezTo>
                    <a:pt x="22" y="65"/>
                    <a:pt x="18" y="69"/>
                    <a:pt x="18" y="73"/>
                  </a:cubicBezTo>
                  <a:cubicBezTo>
                    <a:pt x="17" y="75"/>
                    <a:pt x="19" y="77"/>
                    <a:pt x="18" y="79"/>
                  </a:cubicBezTo>
                  <a:cubicBezTo>
                    <a:pt x="17" y="80"/>
                    <a:pt x="15" y="81"/>
                    <a:pt x="14" y="83"/>
                  </a:cubicBezTo>
                  <a:cubicBezTo>
                    <a:pt x="13" y="85"/>
                    <a:pt x="17" y="93"/>
                    <a:pt x="15" y="94"/>
                  </a:cubicBezTo>
                  <a:cubicBezTo>
                    <a:pt x="11" y="96"/>
                    <a:pt x="12" y="101"/>
                    <a:pt x="11" y="105"/>
                  </a:cubicBezTo>
                  <a:cubicBezTo>
                    <a:pt x="9" y="108"/>
                    <a:pt x="10" y="113"/>
                    <a:pt x="10" y="117"/>
                  </a:cubicBezTo>
                  <a:cubicBezTo>
                    <a:pt x="10" y="120"/>
                    <a:pt x="10" y="123"/>
                    <a:pt x="10" y="126"/>
                  </a:cubicBezTo>
                  <a:cubicBezTo>
                    <a:pt x="10" y="127"/>
                    <a:pt x="15" y="130"/>
                    <a:pt x="13" y="130"/>
                  </a:cubicBezTo>
                  <a:cubicBezTo>
                    <a:pt x="13" y="130"/>
                    <a:pt x="9" y="131"/>
                    <a:pt x="11" y="132"/>
                  </a:cubicBezTo>
                  <a:cubicBezTo>
                    <a:pt x="13" y="132"/>
                    <a:pt x="13" y="133"/>
                    <a:pt x="12" y="135"/>
                  </a:cubicBezTo>
                  <a:cubicBezTo>
                    <a:pt x="11" y="137"/>
                    <a:pt x="11" y="139"/>
                    <a:pt x="11" y="142"/>
                  </a:cubicBezTo>
                  <a:cubicBezTo>
                    <a:pt x="11" y="144"/>
                    <a:pt x="9" y="145"/>
                    <a:pt x="8" y="147"/>
                  </a:cubicBezTo>
                  <a:cubicBezTo>
                    <a:pt x="7" y="148"/>
                    <a:pt x="8" y="150"/>
                    <a:pt x="8" y="152"/>
                  </a:cubicBezTo>
                  <a:cubicBezTo>
                    <a:pt x="8" y="153"/>
                    <a:pt x="6" y="156"/>
                    <a:pt x="5" y="156"/>
                  </a:cubicBezTo>
                  <a:cubicBezTo>
                    <a:pt x="0" y="158"/>
                    <a:pt x="3" y="164"/>
                    <a:pt x="4" y="167"/>
                  </a:cubicBezTo>
                  <a:cubicBezTo>
                    <a:pt x="5" y="169"/>
                    <a:pt x="8" y="166"/>
                    <a:pt x="8" y="170"/>
                  </a:cubicBezTo>
                  <a:cubicBezTo>
                    <a:pt x="8" y="171"/>
                    <a:pt x="7" y="174"/>
                    <a:pt x="9" y="175"/>
                  </a:cubicBezTo>
                  <a:cubicBezTo>
                    <a:pt x="10" y="176"/>
                    <a:pt x="11" y="176"/>
                    <a:pt x="13" y="176"/>
                  </a:cubicBezTo>
                  <a:cubicBezTo>
                    <a:pt x="15" y="177"/>
                    <a:pt x="18" y="177"/>
                    <a:pt x="20" y="177"/>
                  </a:cubicBezTo>
                  <a:cubicBezTo>
                    <a:pt x="21" y="177"/>
                    <a:pt x="22" y="177"/>
                    <a:pt x="23" y="178"/>
                  </a:cubicBezTo>
                  <a:cubicBezTo>
                    <a:pt x="23" y="177"/>
                    <a:pt x="24" y="177"/>
                    <a:pt x="25" y="177"/>
                  </a:cubicBezTo>
                  <a:cubicBezTo>
                    <a:pt x="25" y="178"/>
                    <a:pt x="27" y="179"/>
                    <a:pt x="27" y="179"/>
                  </a:cubicBezTo>
                  <a:cubicBezTo>
                    <a:pt x="28" y="179"/>
                    <a:pt x="26" y="176"/>
                    <a:pt x="26" y="175"/>
                  </a:cubicBezTo>
                  <a:cubicBezTo>
                    <a:pt x="24" y="173"/>
                    <a:pt x="24" y="171"/>
                    <a:pt x="24" y="169"/>
                  </a:cubicBezTo>
                  <a:cubicBezTo>
                    <a:pt x="24" y="167"/>
                    <a:pt x="24" y="166"/>
                    <a:pt x="27" y="164"/>
                  </a:cubicBezTo>
                  <a:cubicBezTo>
                    <a:pt x="29" y="163"/>
                    <a:pt x="25" y="163"/>
                    <a:pt x="25" y="163"/>
                  </a:cubicBezTo>
                  <a:cubicBezTo>
                    <a:pt x="25" y="163"/>
                    <a:pt x="27" y="162"/>
                    <a:pt x="26" y="162"/>
                  </a:cubicBezTo>
                  <a:cubicBezTo>
                    <a:pt x="27" y="162"/>
                    <a:pt x="27" y="163"/>
                    <a:pt x="28" y="163"/>
                  </a:cubicBezTo>
                  <a:cubicBezTo>
                    <a:pt x="29" y="164"/>
                    <a:pt x="30" y="163"/>
                    <a:pt x="31" y="163"/>
                  </a:cubicBezTo>
                  <a:cubicBezTo>
                    <a:pt x="32" y="161"/>
                    <a:pt x="31" y="159"/>
                    <a:pt x="31" y="157"/>
                  </a:cubicBezTo>
                  <a:cubicBezTo>
                    <a:pt x="32" y="155"/>
                    <a:pt x="34" y="154"/>
                    <a:pt x="37" y="153"/>
                  </a:cubicBezTo>
                  <a:cubicBezTo>
                    <a:pt x="38" y="152"/>
                    <a:pt x="39" y="152"/>
                    <a:pt x="40" y="151"/>
                  </a:cubicBezTo>
                  <a:cubicBezTo>
                    <a:pt x="41" y="150"/>
                    <a:pt x="39" y="149"/>
                    <a:pt x="39" y="149"/>
                  </a:cubicBezTo>
                  <a:cubicBezTo>
                    <a:pt x="39" y="148"/>
                    <a:pt x="42" y="147"/>
                    <a:pt x="41" y="145"/>
                  </a:cubicBezTo>
                  <a:cubicBezTo>
                    <a:pt x="40" y="143"/>
                    <a:pt x="36" y="145"/>
                    <a:pt x="35" y="143"/>
                  </a:cubicBezTo>
                  <a:cubicBezTo>
                    <a:pt x="34" y="142"/>
                    <a:pt x="33" y="142"/>
                    <a:pt x="32" y="140"/>
                  </a:cubicBezTo>
                  <a:cubicBezTo>
                    <a:pt x="31" y="138"/>
                    <a:pt x="33" y="135"/>
                    <a:pt x="34" y="134"/>
                  </a:cubicBezTo>
                  <a:cubicBezTo>
                    <a:pt x="36" y="133"/>
                    <a:pt x="37" y="131"/>
                    <a:pt x="39" y="131"/>
                  </a:cubicBezTo>
                  <a:cubicBezTo>
                    <a:pt x="41" y="130"/>
                    <a:pt x="41" y="132"/>
                    <a:pt x="42" y="129"/>
                  </a:cubicBezTo>
                  <a:cubicBezTo>
                    <a:pt x="42" y="127"/>
                    <a:pt x="44" y="126"/>
                    <a:pt x="43" y="124"/>
                  </a:cubicBezTo>
                  <a:cubicBezTo>
                    <a:pt x="42" y="121"/>
                    <a:pt x="47" y="121"/>
                    <a:pt x="48" y="119"/>
                  </a:cubicBezTo>
                  <a:cubicBezTo>
                    <a:pt x="48" y="119"/>
                    <a:pt x="43" y="115"/>
                    <a:pt x="48" y="116"/>
                  </a:cubicBezTo>
                  <a:cubicBezTo>
                    <a:pt x="49" y="117"/>
                    <a:pt x="49" y="118"/>
                    <a:pt x="50" y="118"/>
                  </a:cubicBezTo>
                  <a:cubicBezTo>
                    <a:pt x="52" y="118"/>
                    <a:pt x="52" y="115"/>
                    <a:pt x="51" y="114"/>
                  </a:cubicBezTo>
                  <a:cubicBezTo>
                    <a:pt x="51" y="113"/>
                    <a:pt x="49" y="115"/>
                    <a:pt x="49" y="115"/>
                  </a:cubicBezTo>
                  <a:cubicBezTo>
                    <a:pt x="47" y="115"/>
                    <a:pt x="45" y="114"/>
                    <a:pt x="45" y="113"/>
                  </a:cubicBezTo>
                  <a:cubicBezTo>
                    <a:pt x="45" y="112"/>
                    <a:pt x="43" y="105"/>
                    <a:pt x="45" y="105"/>
                  </a:cubicBezTo>
                  <a:cubicBezTo>
                    <a:pt x="48" y="106"/>
                    <a:pt x="50" y="108"/>
                    <a:pt x="54" y="108"/>
                  </a:cubicBezTo>
                  <a:cubicBezTo>
                    <a:pt x="55" y="108"/>
                    <a:pt x="56" y="107"/>
                    <a:pt x="57" y="107"/>
                  </a:cubicBezTo>
                  <a:cubicBezTo>
                    <a:pt x="59" y="105"/>
                    <a:pt x="57" y="104"/>
                    <a:pt x="58" y="102"/>
                  </a:cubicBezTo>
                  <a:cubicBezTo>
                    <a:pt x="58" y="101"/>
                    <a:pt x="59" y="100"/>
                    <a:pt x="59" y="100"/>
                  </a:cubicBezTo>
                  <a:cubicBezTo>
                    <a:pt x="60" y="98"/>
                    <a:pt x="59" y="98"/>
                    <a:pt x="59" y="97"/>
                  </a:cubicBezTo>
                  <a:cubicBezTo>
                    <a:pt x="58" y="96"/>
                    <a:pt x="58" y="94"/>
                    <a:pt x="59" y="94"/>
                  </a:cubicBezTo>
                  <a:cubicBezTo>
                    <a:pt x="61" y="94"/>
                    <a:pt x="60" y="96"/>
                    <a:pt x="60" y="96"/>
                  </a:cubicBezTo>
                  <a:cubicBezTo>
                    <a:pt x="59" y="95"/>
                    <a:pt x="65" y="95"/>
                    <a:pt x="65" y="95"/>
                  </a:cubicBezTo>
                  <a:cubicBezTo>
                    <a:pt x="69" y="95"/>
                    <a:pt x="72" y="93"/>
                    <a:pt x="76" y="93"/>
                  </a:cubicBezTo>
                  <a:cubicBezTo>
                    <a:pt x="77" y="92"/>
                    <a:pt x="80" y="91"/>
                    <a:pt x="82" y="90"/>
                  </a:cubicBezTo>
                  <a:cubicBezTo>
                    <a:pt x="83" y="89"/>
                    <a:pt x="83" y="88"/>
                    <a:pt x="84" y="87"/>
                  </a:cubicBezTo>
                  <a:cubicBezTo>
                    <a:pt x="85" y="86"/>
                    <a:pt x="86" y="85"/>
                    <a:pt x="87" y="83"/>
                  </a:cubicBezTo>
                  <a:cubicBezTo>
                    <a:pt x="87" y="80"/>
                    <a:pt x="85" y="80"/>
                    <a:pt x="83" y="78"/>
                  </a:cubicBezTo>
                  <a:cubicBezTo>
                    <a:pt x="82" y="76"/>
                    <a:pt x="85" y="75"/>
                    <a:pt x="83" y="73"/>
                  </a:cubicBezTo>
                  <a:cubicBezTo>
                    <a:pt x="82" y="72"/>
                    <a:pt x="78" y="71"/>
                    <a:pt x="78" y="69"/>
                  </a:cubicBezTo>
                  <a:cubicBezTo>
                    <a:pt x="78" y="69"/>
                    <a:pt x="78" y="68"/>
                    <a:pt x="79" y="68"/>
                  </a:cubicBezTo>
                  <a:cubicBezTo>
                    <a:pt x="79" y="67"/>
                    <a:pt x="78" y="67"/>
                    <a:pt x="78" y="66"/>
                  </a:cubicBezTo>
                  <a:cubicBezTo>
                    <a:pt x="78" y="65"/>
                    <a:pt x="77" y="63"/>
                    <a:pt x="78" y="62"/>
                  </a:cubicBezTo>
                  <a:cubicBezTo>
                    <a:pt x="79" y="61"/>
                    <a:pt x="77" y="63"/>
                    <a:pt x="78" y="6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5" name="Freeform 631">
              <a:extLst>
                <a:ext uri="{FF2B5EF4-FFF2-40B4-BE49-F238E27FC236}">
                  <a16:creationId xmlns:a16="http://schemas.microsoft.com/office/drawing/2014/main" id="{FB0CA5C9-0256-D344-89D1-4FC23C340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870" y="7130890"/>
              <a:ext cx="174496" cy="204849"/>
            </a:xfrm>
            <a:custGeom>
              <a:avLst/>
              <a:gdLst>
                <a:gd name="T0" fmla="*/ 15 w 22"/>
                <a:gd name="T1" fmla="*/ 23 h 24"/>
                <a:gd name="T2" fmla="*/ 19 w 22"/>
                <a:gd name="T3" fmla="*/ 24 h 24"/>
                <a:gd name="T4" fmla="*/ 19 w 22"/>
                <a:gd name="T5" fmla="*/ 17 h 24"/>
                <a:gd name="T6" fmla="*/ 20 w 22"/>
                <a:gd name="T7" fmla="*/ 10 h 24"/>
                <a:gd name="T8" fmla="*/ 21 w 22"/>
                <a:gd name="T9" fmla="*/ 7 h 24"/>
                <a:gd name="T10" fmla="*/ 22 w 22"/>
                <a:gd name="T11" fmla="*/ 3 h 24"/>
                <a:gd name="T12" fmla="*/ 17 w 22"/>
                <a:gd name="T13" fmla="*/ 4 h 24"/>
                <a:gd name="T14" fmla="*/ 12 w 22"/>
                <a:gd name="T15" fmla="*/ 5 h 24"/>
                <a:gd name="T16" fmla="*/ 9 w 22"/>
                <a:gd name="T17" fmla="*/ 8 h 24"/>
                <a:gd name="T18" fmla="*/ 4 w 22"/>
                <a:gd name="T19" fmla="*/ 9 h 24"/>
                <a:gd name="T20" fmla="*/ 3 w 22"/>
                <a:gd name="T21" fmla="*/ 12 h 24"/>
                <a:gd name="T22" fmla="*/ 0 w 22"/>
                <a:gd name="T23" fmla="*/ 13 h 24"/>
                <a:gd name="T24" fmla="*/ 6 w 22"/>
                <a:gd name="T25" fmla="*/ 19 h 24"/>
                <a:gd name="T26" fmla="*/ 11 w 22"/>
                <a:gd name="T27" fmla="*/ 22 h 24"/>
                <a:gd name="T28" fmla="*/ 15 w 22"/>
                <a:gd name="T29" fmla="*/ 23 h 24"/>
                <a:gd name="T30" fmla="*/ 15 w 22"/>
                <a:gd name="T3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4">
                  <a:moveTo>
                    <a:pt x="15" y="23"/>
                  </a:moveTo>
                  <a:cubicBezTo>
                    <a:pt x="16" y="24"/>
                    <a:pt x="17" y="24"/>
                    <a:pt x="19" y="24"/>
                  </a:cubicBezTo>
                  <a:cubicBezTo>
                    <a:pt x="17" y="21"/>
                    <a:pt x="19" y="20"/>
                    <a:pt x="19" y="17"/>
                  </a:cubicBezTo>
                  <a:cubicBezTo>
                    <a:pt x="19" y="15"/>
                    <a:pt x="20" y="12"/>
                    <a:pt x="20" y="10"/>
                  </a:cubicBezTo>
                  <a:cubicBezTo>
                    <a:pt x="20" y="9"/>
                    <a:pt x="21" y="8"/>
                    <a:pt x="21" y="7"/>
                  </a:cubicBezTo>
                  <a:cubicBezTo>
                    <a:pt x="22" y="6"/>
                    <a:pt x="21" y="5"/>
                    <a:pt x="22" y="3"/>
                  </a:cubicBezTo>
                  <a:cubicBezTo>
                    <a:pt x="22" y="0"/>
                    <a:pt x="18" y="4"/>
                    <a:pt x="17" y="4"/>
                  </a:cubicBezTo>
                  <a:cubicBezTo>
                    <a:pt x="15" y="4"/>
                    <a:pt x="14" y="3"/>
                    <a:pt x="12" y="5"/>
                  </a:cubicBezTo>
                  <a:cubicBezTo>
                    <a:pt x="12" y="5"/>
                    <a:pt x="10" y="9"/>
                    <a:pt x="9" y="8"/>
                  </a:cubicBezTo>
                  <a:cubicBezTo>
                    <a:pt x="7" y="8"/>
                    <a:pt x="6" y="8"/>
                    <a:pt x="4" y="9"/>
                  </a:cubicBezTo>
                  <a:cubicBezTo>
                    <a:pt x="4" y="10"/>
                    <a:pt x="4" y="12"/>
                    <a:pt x="3" y="12"/>
                  </a:cubicBezTo>
                  <a:cubicBezTo>
                    <a:pt x="3" y="13"/>
                    <a:pt x="1" y="13"/>
                    <a:pt x="0" y="13"/>
                  </a:cubicBezTo>
                  <a:cubicBezTo>
                    <a:pt x="2" y="15"/>
                    <a:pt x="4" y="18"/>
                    <a:pt x="6" y="19"/>
                  </a:cubicBezTo>
                  <a:cubicBezTo>
                    <a:pt x="7" y="21"/>
                    <a:pt x="9" y="22"/>
                    <a:pt x="11" y="22"/>
                  </a:cubicBezTo>
                  <a:cubicBezTo>
                    <a:pt x="12" y="22"/>
                    <a:pt x="14" y="22"/>
                    <a:pt x="15" y="23"/>
                  </a:cubicBezTo>
                  <a:cubicBezTo>
                    <a:pt x="16" y="23"/>
                    <a:pt x="15" y="22"/>
                    <a:pt x="15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6" name="Freeform 632">
              <a:extLst>
                <a:ext uri="{FF2B5EF4-FFF2-40B4-BE49-F238E27FC236}">
                  <a16:creationId xmlns:a16="http://schemas.microsoft.com/office/drawing/2014/main" id="{F247F9E8-70DB-814F-BE22-EE4ACB26B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0402" y="7318425"/>
              <a:ext cx="136323" cy="126948"/>
            </a:xfrm>
            <a:custGeom>
              <a:avLst/>
              <a:gdLst>
                <a:gd name="T0" fmla="*/ 16 w 17"/>
                <a:gd name="T1" fmla="*/ 10 h 15"/>
                <a:gd name="T2" fmla="*/ 17 w 17"/>
                <a:gd name="T3" fmla="*/ 8 h 15"/>
                <a:gd name="T4" fmla="*/ 15 w 17"/>
                <a:gd name="T5" fmla="*/ 6 h 15"/>
                <a:gd name="T6" fmla="*/ 12 w 17"/>
                <a:gd name="T7" fmla="*/ 2 h 15"/>
                <a:gd name="T8" fmla="*/ 8 w 17"/>
                <a:gd name="T9" fmla="*/ 1 h 15"/>
                <a:gd name="T10" fmla="*/ 3 w 17"/>
                <a:gd name="T11" fmla="*/ 0 h 15"/>
                <a:gd name="T12" fmla="*/ 3 w 17"/>
                <a:gd name="T13" fmla="*/ 6 h 15"/>
                <a:gd name="T14" fmla="*/ 6 w 17"/>
                <a:gd name="T15" fmla="*/ 7 h 15"/>
                <a:gd name="T16" fmla="*/ 4 w 17"/>
                <a:gd name="T17" fmla="*/ 5 h 15"/>
                <a:gd name="T18" fmla="*/ 7 w 17"/>
                <a:gd name="T19" fmla="*/ 7 h 15"/>
                <a:gd name="T20" fmla="*/ 11 w 17"/>
                <a:gd name="T21" fmla="*/ 10 h 15"/>
                <a:gd name="T22" fmla="*/ 14 w 17"/>
                <a:gd name="T23" fmla="*/ 14 h 15"/>
                <a:gd name="T24" fmla="*/ 16 w 17"/>
                <a:gd name="T25" fmla="*/ 10 h 15"/>
                <a:gd name="T26" fmla="*/ 16 w 17"/>
                <a:gd name="T2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5">
                  <a:moveTo>
                    <a:pt x="16" y="10"/>
                  </a:moveTo>
                  <a:cubicBezTo>
                    <a:pt x="16" y="9"/>
                    <a:pt x="16" y="8"/>
                    <a:pt x="17" y="8"/>
                  </a:cubicBezTo>
                  <a:cubicBezTo>
                    <a:pt x="16" y="7"/>
                    <a:pt x="16" y="6"/>
                    <a:pt x="15" y="6"/>
                  </a:cubicBezTo>
                  <a:cubicBezTo>
                    <a:pt x="14" y="5"/>
                    <a:pt x="13" y="2"/>
                    <a:pt x="12" y="2"/>
                  </a:cubicBezTo>
                  <a:cubicBezTo>
                    <a:pt x="10" y="2"/>
                    <a:pt x="9" y="2"/>
                    <a:pt x="8" y="1"/>
                  </a:cubicBezTo>
                  <a:cubicBezTo>
                    <a:pt x="7" y="0"/>
                    <a:pt x="4" y="0"/>
                    <a:pt x="3" y="0"/>
                  </a:cubicBezTo>
                  <a:cubicBezTo>
                    <a:pt x="4" y="1"/>
                    <a:pt x="0" y="6"/>
                    <a:pt x="3" y="6"/>
                  </a:cubicBezTo>
                  <a:cubicBezTo>
                    <a:pt x="4" y="6"/>
                    <a:pt x="4" y="8"/>
                    <a:pt x="6" y="7"/>
                  </a:cubicBezTo>
                  <a:cubicBezTo>
                    <a:pt x="7" y="6"/>
                    <a:pt x="4" y="5"/>
                    <a:pt x="4" y="5"/>
                  </a:cubicBezTo>
                  <a:cubicBezTo>
                    <a:pt x="5" y="5"/>
                    <a:pt x="7" y="6"/>
                    <a:pt x="7" y="7"/>
                  </a:cubicBezTo>
                  <a:cubicBezTo>
                    <a:pt x="8" y="9"/>
                    <a:pt x="10" y="8"/>
                    <a:pt x="11" y="10"/>
                  </a:cubicBezTo>
                  <a:cubicBezTo>
                    <a:pt x="12" y="11"/>
                    <a:pt x="12" y="13"/>
                    <a:pt x="14" y="14"/>
                  </a:cubicBezTo>
                  <a:cubicBezTo>
                    <a:pt x="17" y="15"/>
                    <a:pt x="17" y="12"/>
                    <a:pt x="16" y="10"/>
                  </a:cubicBezTo>
                  <a:cubicBezTo>
                    <a:pt x="16" y="9"/>
                    <a:pt x="16" y="11"/>
                    <a:pt x="1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7" name="Freeform 633">
              <a:extLst>
                <a:ext uri="{FF2B5EF4-FFF2-40B4-BE49-F238E27FC236}">
                  <a16:creationId xmlns:a16="http://schemas.microsoft.com/office/drawing/2014/main" id="{C99C830C-CD2A-1C47-96F8-B9CFF5967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7174166"/>
              <a:ext cx="89974" cy="75018"/>
            </a:xfrm>
            <a:custGeom>
              <a:avLst/>
              <a:gdLst>
                <a:gd name="T0" fmla="*/ 4 w 11"/>
                <a:gd name="T1" fmla="*/ 1 h 9"/>
                <a:gd name="T2" fmla="*/ 4 w 11"/>
                <a:gd name="T3" fmla="*/ 0 h 9"/>
                <a:gd name="T4" fmla="*/ 0 w 11"/>
                <a:gd name="T5" fmla="*/ 4 h 9"/>
                <a:gd name="T6" fmla="*/ 11 w 11"/>
                <a:gd name="T7" fmla="*/ 5 h 9"/>
                <a:gd name="T8" fmla="*/ 4 w 11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2" y="5"/>
                    <a:pt x="11" y="9"/>
                    <a:pt x="11" y="5"/>
                  </a:cubicBezTo>
                  <a:cubicBezTo>
                    <a:pt x="11" y="2"/>
                    <a:pt x="6" y="3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8" name="Freeform 634">
              <a:extLst>
                <a:ext uri="{FF2B5EF4-FFF2-40B4-BE49-F238E27FC236}">
                  <a16:creationId xmlns:a16="http://schemas.microsoft.com/office/drawing/2014/main" id="{3D51B123-3FDE-C14C-B17C-1E58B7D1B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291" y="7021253"/>
              <a:ext cx="160865" cy="196192"/>
            </a:xfrm>
            <a:custGeom>
              <a:avLst/>
              <a:gdLst>
                <a:gd name="T0" fmla="*/ 16 w 20"/>
                <a:gd name="T1" fmla="*/ 16 h 23"/>
                <a:gd name="T2" fmla="*/ 20 w 20"/>
                <a:gd name="T3" fmla="*/ 12 h 23"/>
                <a:gd name="T4" fmla="*/ 16 w 20"/>
                <a:gd name="T5" fmla="*/ 8 h 23"/>
                <a:gd name="T6" fmla="*/ 16 w 20"/>
                <a:gd name="T7" fmla="*/ 1 h 23"/>
                <a:gd name="T8" fmla="*/ 8 w 20"/>
                <a:gd name="T9" fmla="*/ 1 h 23"/>
                <a:gd name="T10" fmla="*/ 7 w 20"/>
                <a:gd name="T11" fmla="*/ 6 h 23"/>
                <a:gd name="T12" fmla="*/ 8 w 20"/>
                <a:gd name="T13" fmla="*/ 10 h 23"/>
                <a:gd name="T14" fmla="*/ 4 w 20"/>
                <a:gd name="T15" fmla="*/ 10 h 23"/>
                <a:gd name="T16" fmla="*/ 2 w 20"/>
                <a:gd name="T17" fmla="*/ 15 h 23"/>
                <a:gd name="T18" fmla="*/ 12 w 20"/>
                <a:gd name="T19" fmla="*/ 21 h 23"/>
                <a:gd name="T20" fmla="*/ 16 w 20"/>
                <a:gd name="T2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3">
                  <a:moveTo>
                    <a:pt x="16" y="16"/>
                  </a:moveTo>
                  <a:cubicBezTo>
                    <a:pt x="16" y="14"/>
                    <a:pt x="19" y="13"/>
                    <a:pt x="20" y="12"/>
                  </a:cubicBezTo>
                  <a:cubicBezTo>
                    <a:pt x="17" y="11"/>
                    <a:pt x="16" y="11"/>
                    <a:pt x="16" y="8"/>
                  </a:cubicBezTo>
                  <a:cubicBezTo>
                    <a:pt x="16" y="7"/>
                    <a:pt x="17" y="2"/>
                    <a:pt x="16" y="1"/>
                  </a:cubicBezTo>
                  <a:cubicBezTo>
                    <a:pt x="15" y="0"/>
                    <a:pt x="10" y="1"/>
                    <a:pt x="8" y="1"/>
                  </a:cubicBezTo>
                  <a:cubicBezTo>
                    <a:pt x="6" y="1"/>
                    <a:pt x="6" y="4"/>
                    <a:pt x="7" y="6"/>
                  </a:cubicBezTo>
                  <a:cubicBezTo>
                    <a:pt x="8" y="7"/>
                    <a:pt x="12" y="10"/>
                    <a:pt x="8" y="10"/>
                  </a:cubicBezTo>
                  <a:cubicBezTo>
                    <a:pt x="7" y="10"/>
                    <a:pt x="5" y="10"/>
                    <a:pt x="4" y="10"/>
                  </a:cubicBezTo>
                  <a:cubicBezTo>
                    <a:pt x="2" y="10"/>
                    <a:pt x="2" y="14"/>
                    <a:pt x="2" y="15"/>
                  </a:cubicBezTo>
                  <a:cubicBezTo>
                    <a:pt x="0" y="21"/>
                    <a:pt x="8" y="20"/>
                    <a:pt x="12" y="21"/>
                  </a:cubicBezTo>
                  <a:cubicBezTo>
                    <a:pt x="13" y="23"/>
                    <a:pt x="16" y="17"/>
                    <a:pt x="1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9" name="Freeform 635">
              <a:extLst>
                <a:ext uri="{FF2B5EF4-FFF2-40B4-BE49-F238E27FC236}">
                  <a16:creationId xmlns:a16="http://schemas.microsoft.com/office/drawing/2014/main" id="{F1F4761E-01AE-804E-9CD6-7462B487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939" y="6351883"/>
              <a:ext cx="1196926" cy="813629"/>
            </a:xfrm>
            <a:custGeom>
              <a:avLst/>
              <a:gdLst>
                <a:gd name="T0" fmla="*/ 132 w 150"/>
                <a:gd name="T1" fmla="*/ 88 h 96"/>
                <a:gd name="T2" fmla="*/ 130 w 150"/>
                <a:gd name="T3" fmla="*/ 80 h 96"/>
                <a:gd name="T4" fmla="*/ 144 w 150"/>
                <a:gd name="T5" fmla="*/ 78 h 96"/>
                <a:gd name="T6" fmla="*/ 146 w 150"/>
                <a:gd name="T7" fmla="*/ 68 h 96"/>
                <a:gd name="T8" fmla="*/ 146 w 150"/>
                <a:gd name="T9" fmla="*/ 61 h 96"/>
                <a:gd name="T10" fmla="*/ 132 w 150"/>
                <a:gd name="T11" fmla="*/ 64 h 96"/>
                <a:gd name="T12" fmla="*/ 126 w 150"/>
                <a:gd name="T13" fmla="*/ 76 h 96"/>
                <a:gd name="T14" fmla="*/ 110 w 150"/>
                <a:gd name="T15" fmla="*/ 76 h 96"/>
                <a:gd name="T16" fmla="*/ 102 w 150"/>
                <a:gd name="T17" fmla="*/ 69 h 96"/>
                <a:gd name="T18" fmla="*/ 96 w 150"/>
                <a:gd name="T19" fmla="*/ 51 h 96"/>
                <a:gd name="T20" fmla="*/ 98 w 150"/>
                <a:gd name="T21" fmla="*/ 38 h 96"/>
                <a:gd name="T22" fmla="*/ 90 w 150"/>
                <a:gd name="T23" fmla="*/ 35 h 96"/>
                <a:gd name="T24" fmla="*/ 82 w 150"/>
                <a:gd name="T25" fmla="*/ 24 h 96"/>
                <a:gd name="T26" fmla="*/ 75 w 150"/>
                <a:gd name="T27" fmla="*/ 17 h 96"/>
                <a:gd name="T28" fmla="*/ 68 w 150"/>
                <a:gd name="T29" fmla="*/ 20 h 96"/>
                <a:gd name="T30" fmla="*/ 59 w 150"/>
                <a:gd name="T31" fmla="*/ 10 h 96"/>
                <a:gd name="T32" fmla="*/ 45 w 150"/>
                <a:gd name="T33" fmla="*/ 6 h 96"/>
                <a:gd name="T34" fmla="*/ 29 w 150"/>
                <a:gd name="T35" fmla="*/ 8 h 96"/>
                <a:gd name="T36" fmla="*/ 13 w 150"/>
                <a:gd name="T37" fmla="*/ 1 h 96"/>
                <a:gd name="T38" fmla="*/ 7 w 150"/>
                <a:gd name="T39" fmla="*/ 16 h 96"/>
                <a:gd name="T40" fmla="*/ 15 w 150"/>
                <a:gd name="T41" fmla="*/ 28 h 96"/>
                <a:gd name="T42" fmla="*/ 15 w 150"/>
                <a:gd name="T43" fmla="*/ 32 h 96"/>
                <a:gd name="T44" fmla="*/ 25 w 150"/>
                <a:gd name="T45" fmla="*/ 38 h 96"/>
                <a:gd name="T46" fmla="*/ 26 w 150"/>
                <a:gd name="T47" fmla="*/ 44 h 96"/>
                <a:gd name="T48" fmla="*/ 36 w 150"/>
                <a:gd name="T49" fmla="*/ 53 h 96"/>
                <a:gd name="T50" fmla="*/ 36 w 150"/>
                <a:gd name="T51" fmla="*/ 47 h 96"/>
                <a:gd name="T52" fmla="*/ 32 w 150"/>
                <a:gd name="T53" fmla="*/ 42 h 96"/>
                <a:gd name="T54" fmla="*/ 26 w 150"/>
                <a:gd name="T55" fmla="*/ 32 h 96"/>
                <a:gd name="T56" fmla="*/ 20 w 150"/>
                <a:gd name="T57" fmla="*/ 23 h 96"/>
                <a:gd name="T58" fmla="*/ 13 w 150"/>
                <a:gd name="T59" fmla="*/ 16 h 96"/>
                <a:gd name="T60" fmla="*/ 11 w 150"/>
                <a:gd name="T61" fmla="*/ 5 h 96"/>
                <a:gd name="T62" fmla="*/ 15 w 150"/>
                <a:gd name="T63" fmla="*/ 7 h 96"/>
                <a:gd name="T64" fmla="*/ 20 w 150"/>
                <a:gd name="T65" fmla="*/ 9 h 96"/>
                <a:gd name="T66" fmla="*/ 23 w 150"/>
                <a:gd name="T67" fmla="*/ 19 h 96"/>
                <a:gd name="T68" fmla="*/ 23 w 150"/>
                <a:gd name="T69" fmla="*/ 20 h 96"/>
                <a:gd name="T70" fmla="*/ 32 w 150"/>
                <a:gd name="T71" fmla="*/ 27 h 96"/>
                <a:gd name="T72" fmla="*/ 36 w 150"/>
                <a:gd name="T73" fmla="*/ 33 h 96"/>
                <a:gd name="T74" fmla="*/ 38 w 150"/>
                <a:gd name="T75" fmla="*/ 38 h 96"/>
                <a:gd name="T76" fmla="*/ 46 w 150"/>
                <a:gd name="T77" fmla="*/ 45 h 96"/>
                <a:gd name="T78" fmla="*/ 54 w 150"/>
                <a:gd name="T79" fmla="*/ 53 h 96"/>
                <a:gd name="T80" fmla="*/ 56 w 150"/>
                <a:gd name="T81" fmla="*/ 59 h 96"/>
                <a:gd name="T82" fmla="*/ 58 w 150"/>
                <a:gd name="T83" fmla="*/ 65 h 96"/>
                <a:gd name="T84" fmla="*/ 60 w 150"/>
                <a:gd name="T85" fmla="*/ 72 h 96"/>
                <a:gd name="T86" fmla="*/ 68 w 150"/>
                <a:gd name="T87" fmla="*/ 77 h 96"/>
                <a:gd name="T88" fmla="*/ 89 w 150"/>
                <a:gd name="T89" fmla="*/ 86 h 96"/>
                <a:gd name="T90" fmla="*/ 113 w 150"/>
                <a:gd name="T91" fmla="*/ 88 h 96"/>
                <a:gd name="T92" fmla="*/ 126 w 150"/>
                <a:gd name="T93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" h="96">
                  <a:moveTo>
                    <a:pt x="126" y="89"/>
                  </a:moveTo>
                  <a:cubicBezTo>
                    <a:pt x="127" y="89"/>
                    <a:pt x="134" y="90"/>
                    <a:pt x="132" y="88"/>
                  </a:cubicBezTo>
                  <a:cubicBezTo>
                    <a:pt x="131" y="86"/>
                    <a:pt x="129" y="85"/>
                    <a:pt x="128" y="83"/>
                  </a:cubicBezTo>
                  <a:cubicBezTo>
                    <a:pt x="128" y="83"/>
                    <a:pt x="129" y="80"/>
                    <a:pt x="130" y="80"/>
                  </a:cubicBezTo>
                  <a:cubicBezTo>
                    <a:pt x="131" y="79"/>
                    <a:pt x="136" y="80"/>
                    <a:pt x="138" y="80"/>
                  </a:cubicBezTo>
                  <a:cubicBezTo>
                    <a:pt x="141" y="80"/>
                    <a:pt x="140" y="75"/>
                    <a:pt x="144" y="78"/>
                  </a:cubicBezTo>
                  <a:cubicBezTo>
                    <a:pt x="145" y="76"/>
                    <a:pt x="146" y="75"/>
                    <a:pt x="146" y="73"/>
                  </a:cubicBezTo>
                  <a:cubicBezTo>
                    <a:pt x="146" y="71"/>
                    <a:pt x="145" y="69"/>
                    <a:pt x="146" y="68"/>
                  </a:cubicBezTo>
                  <a:cubicBezTo>
                    <a:pt x="147" y="66"/>
                    <a:pt x="150" y="64"/>
                    <a:pt x="150" y="63"/>
                  </a:cubicBezTo>
                  <a:cubicBezTo>
                    <a:pt x="149" y="61"/>
                    <a:pt x="148" y="61"/>
                    <a:pt x="146" y="61"/>
                  </a:cubicBezTo>
                  <a:cubicBezTo>
                    <a:pt x="143" y="61"/>
                    <a:pt x="139" y="61"/>
                    <a:pt x="136" y="62"/>
                  </a:cubicBezTo>
                  <a:cubicBezTo>
                    <a:pt x="134" y="62"/>
                    <a:pt x="133" y="63"/>
                    <a:pt x="132" y="64"/>
                  </a:cubicBezTo>
                  <a:cubicBezTo>
                    <a:pt x="131" y="66"/>
                    <a:pt x="132" y="68"/>
                    <a:pt x="131" y="70"/>
                  </a:cubicBezTo>
                  <a:cubicBezTo>
                    <a:pt x="131" y="71"/>
                    <a:pt x="126" y="76"/>
                    <a:pt x="126" y="76"/>
                  </a:cubicBezTo>
                  <a:cubicBezTo>
                    <a:pt x="122" y="75"/>
                    <a:pt x="118" y="76"/>
                    <a:pt x="114" y="78"/>
                  </a:cubicBezTo>
                  <a:cubicBezTo>
                    <a:pt x="112" y="78"/>
                    <a:pt x="111" y="77"/>
                    <a:pt x="110" y="76"/>
                  </a:cubicBezTo>
                  <a:cubicBezTo>
                    <a:pt x="109" y="75"/>
                    <a:pt x="107" y="75"/>
                    <a:pt x="105" y="74"/>
                  </a:cubicBezTo>
                  <a:cubicBezTo>
                    <a:pt x="103" y="74"/>
                    <a:pt x="103" y="71"/>
                    <a:pt x="102" y="69"/>
                  </a:cubicBezTo>
                  <a:cubicBezTo>
                    <a:pt x="101" y="67"/>
                    <a:pt x="99" y="66"/>
                    <a:pt x="98" y="64"/>
                  </a:cubicBezTo>
                  <a:cubicBezTo>
                    <a:pt x="97" y="60"/>
                    <a:pt x="95" y="55"/>
                    <a:pt x="96" y="51"/>
                  </a:cubicBezTo>
                  <a:cubicBezTo>
                    <a:pt x="96" y="48"/>
                    <a:pt x="95" y="44"/>
                    <a:pt x="97" y="41"/>
                  </a:cubicBezTo>
                  <a:cubicBezTo>
                    <a:pt x="98" y="40"/>
                    <a:pt x="98" y="39"/>
                    <a:pt x="98" y="38"/>
                  </a:cubicBezTo>
                  <a:cubicBezTo>
                    <a:pt x="99" y="36"/>
                    <a:pt x="97" y="37"/>
                    <a:pt x="96" y="36"/>
                  </a:cubicBezTo>
                  <a:cubicBezTo>
                    <a:pt x="94" y="36"/>
                    <a:pt x="92" y="35"/>
                    <a:pt x="90" y="35"/>
                  </a:cubicBezTo>
                  <a:cubicBezTo>
                    <a:pt x="89" y="34"/>
                    <a:pt x="87" y="32"/>
                    <a:pt x="87" y="30"/>
                  </a:cubicBezTo>
                  <a:cubicBezTo>
                    <a:pt x="87" y="27"/>
                    <a:pt x="84" y="26"/>
                    <a:pt x="82" y="24"/>
                  </a:cubicBezTo>
                  <a:cubicBezTo>
                    <a:pt x="81" y="22"/>
                    <a:pt x="81" y="20"/>
                    <a:pt x="80" y="18"/>
                  </a:cubicBezTo>
                  <a:cubicBezTo>
                    <a:pt x="79" y="17"/>
                    <a:pt x="77" y="17"/>
                    <a:pt x="75" y="17"/>
                  </a:cubicBezTo>
                  <a:cubicBezTo>
                    <a:pt x="74" y="16"/>
                    <a:pt x="72" y="16"/>
                    <a:pt x="71" y="17"/>
                  </a:cubicBezTo>
                  <a:cubicBezTo>
                    <a:pt x="71" y="18"/>
                    <a:pt x="70" y="20"/>
                    <a:pt x="68" y="20"/>
                  </a:cubicBezTo>
                  <a:cubicBezTo>
                    <a:pt x="66" y="20"/>
                    <a:pt x="63" y="18"/>
                    <a:pt x="62" y="16"/>
                  </a:cubicBezTo>
                  <a:cubicBezTo>
                    <a:pt x="61" y="13"/>
                    <a:pt x="61" y="12"/>
                    <a:pt x="59" y="10"/>
                  </a:cubicBezTo>
                  <a:cubicBezTo>
                    <a:pt x="57" y="9"/>
                    <a:pt x="54" y="6"/>
                    <a:pt x="52" y="6"/>
                  </a:cubicBezTo>
                  <a:cubicBezTo>
                    <a:pt x="51" y="5"/>
                    <a:pt x="45" y="5"/>
                    <a:pt x="45" y="6"/>
                  </a:cubicBezTo>
                  <a:cubicBezTo>
                    <a:pt x="43" y="9"/>
                    <a:pt x="42" y="8"/>
                    <a:pt x="39" y="8"/>
                  </a:cubicBezTo>
                  <a:cubicBezTo>
                    <a:pt x="35" y="8"/>
                    <a:pt x="32" y="8"/>
                    <a:pt x="29" y="8"/>
                  </a:cubicBezTo>
                  <a:cubicBezTo>
                    <a:pt x="28" y="8"/>
                    <a:pt x="25" y="6"/>
                    <a:pt x="23" y="5"/>
                  </a:cubicBezTo>
                  <a:cubicBezTo>
                    <a:pt x="20" y="4"/>
                    <a:pt x="17" y="3"/>
                    <a:pt x="13" y="1"/>
                  </a:cubicBezTo>
                  <a:cubicBezTo>
                    <a:pt x="9" y="0"/>
                    <a:pt x="4" y="1"/>
                    <a:pt x="0" y="2"/>
                  </a:cubicBezTo>
                  <a:cubicBezTo>
                    <a:pt x="1" y="7"/>
                    <a:pt x="5" y="11"/>
                    <a:pt x="7" y="16"/>
                  </a:cubicBezTo>
                  <a:cubicBezTo>
                    <a:pt x="8" y="18"/>
                    <a:pt x="11" y="20"/>
                    <a:pt x="13" y="21"/>
                  </a:cubicBezTo>
                  <a:cubicBezTo>
                    <a:pt x="14" y="23"/>
                    <a:pt x="16" y="26"/>
                    <a:pt x="15" y="28"/>
                  </a:cubicBezTo>
                  <a:cubicBezTo>
                    <a:pt x="15" y="28"/>
                    <a:pt x="8" y="26"/>
                    <a:pt x="12" y="29"/>
                  </a:cubicBezTo>
                  <a:cubicBezTo>
                    <a:pt x="13" y="30"/>
                    <a:pt x="14" y="31"/>
                    <a:pt x="15" y="32"/>
                  </a:cubicBezTo>
                  <a:cubicBezTo>
                    <a:pt x="17" y="32"/>
                    <a:pt x="18" y="32"/>
                    <a:pt x="19" y="33"/>
                  </a:cubicBezTo>
                  <a:cubicBezTo>
                    <a:pt x="21" y="34"/>
                    <a:pt x="23" y="36"/>
                    <a:pt x="25" y="38"/>
                  </a:cubicBezTo>
                  <a:cubicBezTo>
                    <a:pt x="26" y="39"/>
                    <a:pt x="25" y="41"/>
                    <a:pt x="24" y="42"/>
                  </a:cubicBezTo>
                  <a:cubicBezTo>
                    <a:pt x="23" y="43"/>
                    <a:pt x="25" y="44"/>
                    <a:pt x="26" y="44"/>
                  </a:cubicBezTo>
                  <a:cubicBezTo>
                    <a:pt x="29" y="46"/>
                    <a:pt x="31" y="48"/>
                    <a:pt x="33" y="50"/>
                  </a:cubicBezTo>
                  <a:cubicBezTo>
                    <a:pt x="34" y="51"/>
                    <a:pt x="35" y="53"/>
                    <a:pt x="36" y="53"/>
                  </a:cubicBezTo>
                  <a:cubicBezTo>
                    <a:pt x="37" y="53"/>
                    <a:pt x="38" y="51"/>
                    <a:pt x="37" y="50"/>
                  </a:cubicBezTo>
                  <a:cubicBezTo>
                    <a:pt x="37" y="49"/>
                    <a:pt x="36" y="48"/>
                    <a:pt x="36" y="47"/>
                  </a:cubicBezTo>
                  <a:cubicBezTo>
                    <a:pt x="35" y="46"/>
                    <a:pt x="33" y="47"/>
                    <a:pt x="32" y="46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2" y="42"/>
                    <a:pt x="30" y="40"/>
                    <a:pt x="30" y="39"/>
                  </a:cubicBezTo>
                  <a:cubicBezTo>
                    <a:pt x="28" y="37"/>
                    <a:pt x="28" y="34"/>
                    <a:pt x="26" y="32"/>
                  </a:cubicBezTo>
                  <a:cubicBezTo>
                    <a:pt x="24" y="31"/>
                    <a:pt x="22" y="29"/>
                    <a:pt x="21" y="27"/>
                  </a:cubicBezTo>
                  <a:cubicBezTo>
                    <a:pt x="21" y="26"/>
                    <a:pt x="21" y="24"/>
                    <a:pt x="20" y="23"/>
                  </a:cubicBezTo>
                  <a:cubicBezTo>
                    <a:pt x="19" y="22"/>
                    <a:pt x="18" y="21"/>
                    <a:pt x="17" y="20"/>
                  </a:cubicBezTo>
                  <a:cubicBezTo>
                    <a:pt x="16" y="18"/>
                    <a:pt x="15" y="17"/>
                    <a:pt x="13" y="16"/>
                  </a:cubicBezTo>
                  <a:cubicBezTo>
                    <a:pt x="12" y="15"/>
                    <a:pt x="12" y="13"/>
                    <a:pt x="12" y="12"/>
                  </a:cubicBezTo>
                  <a:cubicBezTo>
                    <a:pt x="12" y="11"/>
                    <a:pt x="10" y="6"/>
                    <a:pt x="11" y="5"/>
                  </a:cubicBezTo>
                  <a:cubicBezTo>
                    <a:pt x="12" y="4"/>
                    <a:pt x="13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6"/>
                    <a:pt x="17" y="7"/>
                    <a:pt x="18" y="8"/>
                  </a:cubicBezTo>
                  <a:cubicBezTo>
                    <a:pt x="19" y="8"/>
                    <a:pt x="20" y="8"/>
                    <a:pt x="20" y="9"/>
                  </a:cubicBezTo>
                  <a:cubicBezTo>
                    <a:pt x="20" y="11"/>
                    <a:pt x="21" y="13"/>
                    <a:pt x="22" y="15"/>
                  </a:cubicBezTo>
                  <a:cubicBezTo>
                    <a:pt x="22" y="16"/>
                    <a:pt x="23" y="18"/>
                    <a:pt x="23" y="19"/>
                  </a:cubicBezTo>
                  <a:cubicBezTo>
                    <a:pt x="23" y="20"/>
                    <a:pt x="22" y="21"/>
                    <a:pt x="22" y="22"/>
                  </a:cubicBezTo>
                  <a:cubicBezTo>
                    <a:pt x="23" y="22"/>
                    <a:pt x="23" y="20"/>
                    <a:pt x="23" y="20"/>
                  </a:cubicBezTo>
                  <a:cubicBezTo>
                    <a:pt x="24" y="19"/>
                    <a:pt x="25" y="22"/>
                    <a:pt x="26" y="22"/>
                  </a:cubicBezTo>
                  <a:cubicBezTo>
                    <a:pt x="27" y="23"/>
                    <a:pt x="32" y="26"/>
                    <a:pt x="32" y="27"/>
                  </a:cubicBezTo>
                  <a:cubicBezTo>
                    <a:pt x="32" y="29"/>
                    <a:pt x="33" y="30"/>
                    <a:pt x="34" y="30"/>
                  </a:cubicBezTo>
                  <a:cubicBezTo>
                    <a:pt x="35" y="31"/>
                    <a:pt x="35" y="32"/>
                    <a:pt x="36" y="33"/>
                  </a:cubicBezTo>
                  <a:cubicBezTo>
                    <a:pt x="37" y="34"/>
                    <a:pt x="38" y="33"/>
                    <a:pt x="38" y="34"/>
                  </a:cubicBezTo>
                  <a:cubicBezTo>
                    <a:pt x="39" y="35"/>
                    <a:pt x="37" y="36"/>
                    <a:pt x="38" y="38"/>
                  </a:cubicBezTo>
                  <a:cubicBezTo>
                    <a:pt x="40" y="39"/>
                    <a:pt x="42" y="40"/>
                    <a:pt x="44" y="42"/>
                  </a:cubicBezTo>
                  <a:cubicBezTo>
                    <a:pt x="45" y="43"/>
                    <a:pt x="45" y="44"/>
                    <a:pt x="46" y="45"/>
                  </a:cubicBezTo>
                  <a:cubicBezTo>
                    <a:pt x="47" y="46"/>
                    <a:pt x="48" y="46"/>
                    <a:pt x="49" y="48"/>
                  </a:cubicBezTo>
                  <a:cubicBezTo>
                    <a:pt x="51" y="49"/>
                    <a:pt x="52" y="51"/>
                    <a:pt x="54" y="53"/>
                  </a:cubicBezTo>
                  <a:cubicBezTo>
                    <a:pt x="55" y="54"/>
                    <a:pt x="56" y="55"/>
                    <a:pt x="57" y="56"/>
                  </a:cubicBezTo>
                  <a:cubicBezTo>
                    <a:pt x="58" y="58"/>
                    <a:pt x="56" y="58"/>
                    <a:pt x="56" y="59"/>
                  </a:cubicBezTo>
                  <a:cubicBezTo>
                    <a:pt x="56" y="60"/>
                    <a:pt x="59" y="59"/>
                    <a:pt x="59" y="61"/>
                  </a:cubicBezTo>
                  <a:cubicBezTo>
                    <a:pt x="58" y="63"/>
                    <a:pt x="57" y="63"/>
                    <a:pt x="58" y="65"/>
                  </a:cubicBezTo>
                  <a:cubicBezTo>
                    <a:pt x="58" y="65"/>
                    <a:pt x="56" y="67"/>
                    <a:pt x="57" y="68"/>
                  </a:cubicBezTo>
                  <a:cubicBezTo>
                    <a:pt x="58" y="69"/>
                    <a:pt x="59" y="71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6" y="74"/>
                    <a:pt x="66" y="76"/>
                    <a:pt x="68" y="77"/>
                  </a:cubicBezTo>
                  <a:cubicBezTo>
                    <a:pt x="71" y="79"/>
                    <a:pt x="75" y="79"/>
                    <a:pt x="77" y="81"/>
                  </a:cubicBezTo>
                  <a:cubicBezTo>
                    <a:pt x="81" y="83"/>
                    <a:pt x="85" y="85"/>
                    <a:pt x="89" y="86"/>
                  </a:cubicBezTo>
                  <a:cubicBezTo>
                    <a:pt x="92" y="88"/>
                    <a:pt x="97" y="90"/>
                    <a:pt x="101" y="91"/>
                  </a:cubicBezTo>
                  <a:cubicBezTo>
                    <a:pt x="105" y="91"/>
                    <a:pt x="108" y="87"/>
                    <a:pt x="113" y="88"/>
                  </a:cubicBezTo>
                  <a:cubicBezTo>
                    <a:pt x="117" y="89"/>
                    <a:pt x="120" y="93"/>
                    <a:pt x="123" y="96"/>
                  </a:cubicBezTo>
                  <a:cubicBezTo>
                    <a:pt x="123" y="95"/>
                    <a:pt x="124" y="90"/>
                    <a:pt x="126" y="89"/>
                  </a:cubicBezTo>
                  <a:cubicBezTo>
                    <a:pt x="127" y="89"/>
                    <a:pt x="125" y="89"/>
                    <a:pt x="126" y="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0" name="Freeform 636">
              <a:extLst>
                <a:ext uri="{FF2B5EF4-FFF2-40B4-BE49-F238E27FC236}">
                  <a16:creationId xmlns:a16="http://schemas.microsoft.com/office/drawing/2014/main" id="{8841B2D4-CD4F-224F-BB3F-207418CCB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7107808"/>
              <a:ext cx="239931" cy="135605"/>
            </a:xfrm>
            <a:custGeom>
              <a:avLst/>
              <a:gdLst>
                <a:gd name="T0" fmla="*/ 12 w 30"/>
                <a:gd name="T1" fmla="*/ 15 h 16"/>
                <a:gd name="T2" fmla="*/ 13 w 30"/>
                <a:gd name="T3" fmla="*/ 13 h 16"/>
                <a:gd name="T4" fmla="*/ 16 w 30"/>
                <a:gd name="T5" fmla="*/ 11 h 16"/>
                <a:gd name="T6" fmla="*/ 20 w 30"/>
                <a:gd name="T7" fmla="*/ 10 h 16"/>
                <a:gd name="T8" fmla="*/ 24 w 30"/>
                <a:gd name="T9" fmla="*/ 7 h 16"/>
                <a:gd name="T10" fmla="*/ 30 w 30"/>
                <a:gd name="T11" fmla="*/ 5 h 16"/>
                <a:gd name="T12" fmla="*/ 20 w 30"/>
                <a:gd name="T13" fmla="*/ 1 h 16"/>
                <a:gd name="T14" fmla="*/ 14 w 30"/>
                <a:gd name="T15" fmla="*/ 2 h 16"/>
                <a:gd name="T16" fmla="*/ 8 w 30"/>
                <a:gd name="T17" fmla="*/ 1 h 16"/>
                <a:gd name="T18" fmla="*/ 2 w 30"/>
                <a:gd name="T19" fmla="*/ 4 h 16"/>
                <a:gd name="T20" fmla="*/ 1 w 30"/>
                <a:gd name="T21" fmla="*/ 9 h 16"/>
                <a:gd name="T22" fmla="*/ 8 w 30"/>
                <a:gd name="T23" fmla="*/ 14 h 16"/>
                <a:gd name="T24" fmla="*/ 10 w 30"/>
                <a:gd name="T25" fmla="*/ 14 h 16"/>
                <a:gd name="T26" fmla="*/ 9 w 30"/>
                <a:gd name="T27" fmla="*/ 16 h 16"/>
                <a:gd name="T28" fmla="*/ 12 w 30"/>
                <a:gd name="T2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16">
                  <a:moveTo>
                    <a:pt x="12" y="15"/>
                  </a:moveTo>
                  <a:cubicBezTo>
                    <a:pt x="13" y="15"/>
                    <a:pt x="13" y="14"/>
                    <a:pt x="13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8" y="10"/>
                    <a:pt x="18" y="12"/>
                    <a:pt x="20" y="10"/>
                  </a:cubicBezTo>
                  <a:cubicBezTo>
                    <a:pt x="21" y="9"/>
                    <a:pt x="22" y="6"/>
                    <a:pt x="24" y="7"/>
                  </a:cubicBezTo>
                  <a:cubicBezTo>
                    <a:pt x="27" y="7"/>
                    <a:pt x="27" y="6"/>
                    <a:pt x="30" y="5"/>
                  </a:cubicBezTo>
                  <a:cubicBezTo>
                    <a:pt x="26" y="3"/>
                    <a:pt x="25" y="0"/>
                    <a:pt x="20" y="1"/>
                  </a:cubicBezTo>
                  <a:cubicBezTo>
                    <a:pt x="18" y="1"/>
                    <a:pt x="16" y="2"/>
                    <a:pt x="14" y="2"/>
                  </a:cubicBezTo>
                  <a:cubicBezTo>
                    <a:pt x="12" y="2"/>
                    <a:pt x="10" y="1"/>
                    <a:pt x="8" y="1"/>
                  </a:cubicBezTo>
                  <a:cubicBezTo>
                    <a:pt x="5" y="2"/>
                    <a:pt x="4" y="2"/>
                    <a:pt x="2" y="4"/>
                  </a:cubicBezTo>
                  <a:cubicBezTo>
                    <a:pt x="2" y="5"/>
                    <a:pt x="0" y="7"/>
                    <a:pt x="1" y="9"/>
                  </a:cubicBezTo>
                  <a:cubicBezTo>
                    <a:pt x="4" y="11"/>
                    <a:pt x="8" y="9"/>
                    <a:pt x="8" y="14"/>
                  </a:cubicBezTo>
                  <a:cubicBezTo>
                    <a:pt x="8" y="14"/>
                    <a:pt x="10" y="14"/>
                    <a:pt x="10" y="14"/>
                  </a:cubicBezTo>
                  <a:cubicBezTo>
                    <a:pt x="10" y="14"/>
                    <a:pt x="9" y="16"/>
                    <a:pt x="9" y="16"/>
                  </a:cubicBezTo>
                  <a:cubicBezTo>
                    <a:pt x="10" y="16"/>
                    <a:pt x="12" y="16"/>
                    <a:pt x="12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1" name="Freeform 637">
              <a:extLst>
                <a:ext uri="{FF2B5EF4-FFF2-40B4-BE49-F238E27FC236}">
                  <a16:creationId xmlns:a16="http://schemas.microsoft.com/office/drawing/2014/main" id="{43B2AD27-B1EE-4547-B443-8E86802C0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6995284"/>
              <a:ext cx="57256" cy="126948"/>
            </a:xfrm>
            <a:custGeom>
              <a:avLst/>
              <a:gdLst>
                <a:gd name="T0" fmla="*/ 5 w 7"/>
                <a:gd name="T1" fmla="*/ 1 h 15"/>
                <a:gd name="T2" fmla="*/ 2 w 7"/>
                <a:gd name="T3" fmla="*/ 4 h 15"/>
                <a:gd name="T4" fmla="*/ 1 w 7"/>
                <a:gd name="T5" fmla="*/ 6 h 15"/>
                <a:gd name="T6" fmla="*/ 2 w 7"/>
                <a:gd name="T7" fmla="*/ 14 h 15"/>
                <a:gd name="T8" fmla="*/ 6 w 7"/>
                <a:gd name="T9" fmla="*/ 8 h 15"/>
                <a:gd name="T10" fmla="*/ 7 w 7"/>
                <a:gd name="T11" fmla="*/ 2 h 15"/>
                <a:gd name="T12" fmla="*/ 5 w 7"/>
                <a:gd name="T13" fmla="*/ 1 h 15"/>
                <a:gd name="T14" fmla="*/ 5 w 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5">
                  <a:moveTo>
                    <a:pt x="5" y="1"/>
                  </a:moveTo>
                  <a:cubicBezTo>
                    <a:pt x="4" y="0"/>
                    <a:pt x="2" y="3"/>
                    <a:pt x="2" y="4"/>
                  </a:cubicBezTo>
                  <a:cubicBezTo>
                    <a:pt x="1" y="5"/>
                    <a:pt x="1" y="4"/>
                    <a:pt x="1" y="6"/>
                  </a:cubicBezTo>
                  <a:cubicBezTo>
                    <a:pt x="1" y="7"/>
                    <a:pt x="0" y="15"/>
                    <a:pt x="2" y="14"/>
                  </a:cubicBezTo>
                  <a:cubicBezTo>
                    <a:pt x="2" y="13"/>
                    <a:pt x="5" y="10"/>
                    <a:pt x="6" y="8"/>
                  </a:cubicBezTo>
                  <a:cubicBezTo>
                    <a:pt x="6" y="5"/>
                    <a:pt x="6" y="4"/>
                    <a:pt x="7" y="2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2" name="Freeform 638">
              <a:extLst>
                <a:ext uri="{FF2B5EF4-FFF2-40B4-BE49-F238E27FC236}">
                  <a16:creationId xmlns:a16="http://schemas.microsoft.com/office/drawing/2014/main" id="{E42B18B2-057A-8F44-8CF2-1A0F481B4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2079" y="6920266"/>
              <a:ext cx="103605" cy="92325"/>
            </a:xfrm>
            <a:custGeom>
              <a:avLst/>
              <a:gdLst>
                <a:gd name="T0" fmla="*/ 12 w 13"/>
                <a:gd name="T1" fmla="*/ 3 h 11"/>
                <a:gd name="T2" fmla="*/ 6 w 13"/>
                <a:gd name="T3" fmla="*/ 1 h 11"/>
                <a:gd name="T4" fmla="*/ 7 w 13"/>
                <a:gd name="T5" fmla="*/ 5 h 11"/>
                <a:gd name="T6" fmla="*/ 9 w 13"/>
                <a:gd name="T7" fmla="*/ 9 h 11"/>
                <a:gd name="T8" fmla="*/ 6 w 13"/>
                <a:gd name="T9" fmla="*/ 10 h 11"/>
                <a:gd name="T10" fmla="*/ 5 w 13"/>
                <a:gd name="T11" fmla="*/ 8 h 11"/>
                <a:gd name="T12" fmla="*/ 0 w 13"/>
                <a:gd name="T13" fmla="*/ 9 h 11"/>
                <a:gd name="T14" fmla="*/ 3 w 13"/>
                <a:gd name="T15" fmla="*/ 11 h 11"/>
                <a:gd name="T16" fmla="*/ 13 w 13"/>
                <a:gd name="T17" fmla="*/ 11 h 11"/>
                <a:gd name="T18" fmla="*/ 12 w 13"/>
                <a:gd name="T19" fmla="*/ 3 h 11"/>
                <a:gd name="T20" fmla="*/ 12 w 13"/>
                <a:gd name="T2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1">
                  <a:moveTo>
                    <a:pt x="12" y="3"/>
                  </a:moveTo>
                  <a:cubicBezTo>
                    <a:pt x="10" y="3"/>
                    <a:pt x="8" y="0"/>
                    <a:pt x="6" y="1"/>
                  </a:cubicBezTo>
                  <a:cubicBezTo>
                    <a:pt x="3" y="2"/>
                    <a:pt x="7" y="3"/>
                    <a:pt x="7" y="5"/>
                  </a:cubicBezTo>
                  <a:cubicBezTo>
                    <a:pt x="8" y="6"/>
                    <a:pt x="10" y="8"/>
                    <a:pt x="9" y="9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9"/>
                    <a:pt x="6" y="9"/>
                    <a:pt x="5" y="8"/>
                  </a:cubicBezTo>
                  <a:cubicBezTo>
                    <a:pt x="5" y="8"/>
                    <a:pt x="0" y="9"/>
                    <a:pt x="0" y="9"/>
                  </a:cubicBezTo>
                  <a:cubicBezTo>
                    <a:pt x="0" y="11"/>
                    <a:pt x="2" y="11"/>
                    <a:pt x="3" y="11"/>
                  </a:cubicBezTo>
                  <a:cubicBezTo>
                    <a:pt x="6" y="10"/>
                    <a:pt x="9" y="11"/>
                    <a:pt x="13" y="11"/>
                  </a:cubicBezTo>
                  <a:cubicBezTo>
                    <a:pt x="13" y="8"/>
                    <a:pt x="12" y="5"/>
                    <a:pt x="12" y="3"/>
                  </a:cubicBezTo>
                  <a:cubicBezTo>
                    <a:pt x="11" y="3"/>
                    <a:pt x="12" y="5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3" name="Freeform 639">
              <a:extLst>
                <a:ext uri="{FF2B5EF4-FFF2-40B4-BE49-F238E27FC236}">
                  <a16:creationId xmlns:a16="http://schemas.microsoft.com/office/drawing/2014/main" id="{52840DD0-2FB9-4C4E-BBAC-5CD6A1DE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7508" y="6920266"/>
              <a:ext cx="144505" cy="126948"/>
            </a:xfrm>
            <a:custGeom>
              <a:avLst/>
              <a:gdLst>
                <a:gd name="T0" fmla="*/ 14 w 18"/>
                <a:gd name="T1" fmla="*/ 7 h 15"/>
                <a:gd name="T2" fmla="*/ 8 w 18"/>
                <a:gd name="T3" fmla="*/ 3 h 15"/>
                <a:gd name="T4" fmla="*/ 1 w 18"/>
                <a:gd name="T5" fmla="*/ 1 h 15"/>
                <a:gd name="T6" fmla="*/ 0 w 18"/>
                <a:gd name="T7" fmla="*/ 3 h 15"/>
                <a:gd name="T8" fmla="*/ 1 w 18"/>
                <a:gd name="T9" fmla="*/ 10 h 15"/>
                <a:gd name="T10" fmla="*/ 2 w 18"/>
                <a:gd name="T11" fmla="*/ 12 h 15"/>
                <a:gd name="T12" fmla="*/ 4 w 18"/>
                <a:gd name="T13" fmla="*/ 10 h 15"/>
                <a:gd name="T14" fmla="*/ 13 w 18"/>
                <a:gd name="T15" fmla="*/ 10 h 15"/>
                <a:gd name="T16" fmla="*/ 17 w 18"/>
                <a:gd name="T17" fmla="*/ 10 h 15"/>
                <a:gd name="T18" fmla="*/ 14 w 18"/>
                <a:gd name="T19" fmla="*/ 7 h 15"/>
                <a:gd name="T20" fmla="*/ 14 w 18"/>
                <a:gd name="T2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5">
                  <a:moveTo>
                    <a:pt x="14" y="7"/>
                  </a:moveTo>
                  <a:cubicBezTo>
                    <a:pt x="12" y="6"/>
                    <a:pt x="10" y="4"/>
                    <a:pt x="8" y="3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3"/>
                    <a:pt x="0" y="3"/>
                  </a:cubicBezTo>
                  <a:cubicBezTo>
                    <a:pt x="0" y="5"/>
                    <a:pt x="1" y="7"/>
                    <a:pt x="1" y="10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3" y="15"/>
                    <a:pt x="3" y="11"/>
                    <a:pt x="4" y="10"/>
                  </a:cubicBezTo>
                  <a:cubicBezTo>
                    <a:pt x="6" y="8"/>
                    <a:pt x="11" y="10"/>
                    <a:pt x="13" y="10"/>
                  </a:cubicBezTo>
                  <a:cubicBezTo>
                    <a:pt x="15" y="10"/>
                    <a:pt x="15" y="11"/>
                    <a:pt x="17" y="10"/>
                  </a:cubicBezTo>
                  <a:cubicBezTo>
                    <a:pt x="18" y="8"/>
                    <a:pt x="17" y="7"/>
                    <a:pt x="14" y="7"/>
                  </a:cubicBezTo>
                  <a:cubicBezTo>
                    <a:pt x="12" y="7"/>
                    <a:pt x="16" y="7"/>
                    <a:pt x="14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4" name="Freeform 640">
              <a:extLst>
                <a:ext uri="{FF2B5EF4-FFF2-40B4-BE49-F238E27FC236}">
                  <a16:creationId xmlns:a16="http://schemas.microsoft.com/office/drawing/2014/main" id="{23C80315-EE92-2B4F-BF37-18998C489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994" y="4098530"/>
              <a:ext cx="1551368" cy="1102150"/>
            </a:xfrm>
            <a:custGeom>
              <a:avLst/>
              <a:gdLst>
                <a:gd name="T0" fmla="*/ 184 w 194"/>
                <a:gd name="T1" fmla="*/ 118 h 130"/>
                <a:gd name="T2" fmla="*/ 161 w 194"/>
                <a:gd name="T3" fmla="*/ 97 h 130"/>
                <a:gd name="T4" fmla="*/ 143 w 194"/>
                <a:gd name="T5" fmla="*/ 92 h 130"/>
                <a:gd name="T6" fmla="*/ 138 w 194"/>
                <a:gd name="T7" fmla="*/ 76 h 130"/>
                <a:gd name="T8" fmla="*/ 135 w 194"/>
                <a:gd name="T9" fmla="*/ 14 h 130"/>
                <a:gd name="T10" fmla="*/ 84 w 194"/>
                <a:gd name="T11" fmla="*/ 8 h 130"/>
                <a:gd name="T12" fmla="*/ 71 w 194"/>
                <a:gd name="T13" fmla="*/ 5 h 130"/>
                <a:gd name="T14" fmla="*/ 62 w 194"/>
                <a:gd name="T15" fmla="*/ 1 h 130"/>
                <a:gd name="T16" fmla="*/ 43 w 194"/>
                <a:gd name="T17" fmla="*/ 8 h 130"/>
                <a:gd name="T18" fmla="*/ 32 w 194"/>
                <a:gd name="T19" fmla="*/ 11 h 130"/>
                <a:gd name="T20" fmla="*/ 12 w 194"/>
                <a:gd name="T21" fmla="*/ 23 h 130"/>
                <a:gd name="T22" fmla="*/ 26 w 194"/>
                <a:gd name="T23" fmla="*/ 38 h 130"/>
                <a:gd name="T24" fmla="*/ 33 w 194"/>
                <a:gd name="T25" fmla="*/ 42 h 130"/>
                <a:gd name="T26" fmla="*/ 38 w 194"/>
                <a:gd name="T27" fmla="*/ 45 h 130"/>
                <a:gd name="T28" fmla="*/ 24 w 194"/>
                <a:gd name="T29" fmla="*/ 42 h 130"/>
                <a:gd name="T30" fmla="*/ 9 w 194"/>
                <a:gd name="T31" fmla="*/ 46 h 130"/>
                <a:gd name="T32" fmla="*/ 12 w 194"/>
                <a:gd name="T33" fmla="*/ 58 h 130"/>
                <a:gd name="T34" fmla="*/ 32 w 194"/>
                <a:gd name="T35" fmla="*/ 58 h 130"/>
                <a:gd name="T36" fmla="*/ 38 w 194"/>
                <a:gd name="T37" fmla="*/ 61 h 130"/>
                <a:gd name="T38" fmla="*/ 21 w 194"/>
                <a:gd name="T39" fmla="*/ 71 h 130"/>
                <a:gd name="T40" fmla="*/ 15 w 194"/>
                <a:gd name="T41" fmla="*/ 78 h 130"/>
                <a:gd name="T42" fmla="*/ 17 w 194"/>
                <a:gd name="T43" fmla="*/ 84 h 130"/>
                <a:gd name="T44" fmla="*/ 26 w 194"/>
                <a:gd name="T45" fmla="*/ 89 h 130"/>
                <a:gd name="T46" fmla="*/ 22 w 194"/>
                <a:gd name="T47" fmla="*/ 94 h 130"/>
                <a:gd name="T48" fmla="*/ 31 w 194"/>
                <a:gd name="T49" fmla="*/ 93 h 130"/>
                <a:gd name="T50" fmla="*/ 38 w 194"/>
                <a:gd name="T51" fmla="*/ 102 h 130"/>
                <a:gd name="T52" fmla="*/ 48 w 194"/>
                <a:gd name="T53" fmla="*/ 105 h 130"/>
                <a:gd name="T54" fmla="*/ 54 w 194"/>
                <a:gd name="T55" fmla="*/ 103 h 130"/>
                <a:gd name="T56" fmla="*/ 55 w 194"/>
                <a:gd name="T57" fmla="*/ 106 h 130"/>
                <a:gd name="T58" fmla="*/ 51 w 194"/>
                <a:gd name="T59" fmla="*/ 114 h 130"/>
                <a:gd name="T60" fmla="*/ 41 w 194"/>
                <a:gd name="T61" fmla="*/ 124 h 130"/>
                <a:gd name="T62" fmla="*/ 36 w 194"/>
                <a:gd name="T63" fmla="*/ 126 h 130"/>
                <a:gd name="T64" fmla="*/ 43 w 194"/>
                <a:gd name="T65" fmla="*/ 125 h 130"/>
                <a:gd name="T66" fmla="*/ 54 w 194"/>
                <a:gd name="T67" fmla="*/ 118 h 130"/>
                <a:gd name="T68" fmla="*/ 72 w 194"/>
                <a:gd name="T69" fmla="*/ 107 h 130"/>
                <a:gd name="T70" fmla="*/ 77 w 194"/>
                <a:gd name="T71" fmla="*/ 91 h 130"/>
                <a:gd name="T72" fmla="*/ 94 w 194"/>
                <a:gd name="T73" fmla="*/ 86 h 130"/>
                <a:gd name="T74" fmla="*/ 87 w 194"/>
                <a:gd name="T75" fmla="*/ 97 h 130"/>
                <a:gd name="T76" fmla="*/ 101 w 194"/>
                <a:gd name="T77" fmla="*/ 88 h 130"/>
                <a:gd name="T78" fmla="*/ 119 w 194"/>
                <a:gd name="T79" fmla="*/ 92 h 130"/>
                <a:gd name="T80" fmla="*/ 136 w 194"/>
                <a:gd name="T81" fmla="*/ 95 h 130"/>
                <a:gd name="T82" fmla="*/ 145 w 194"/>
                <a:gd name="T83" fmla="*/ 98 h 130"/>
                <a:gd name="T84" fmla="*/ 160 w 194"/>
                <a:gd name="T85" fmla="*/ 102 h 130"/>
                <a:gd name="T86" fmla="*/ 169 w 194"/>
                <a:gd name="T87" fmla="*/ 104 h 130"/>
                <a:gd name="T88" fmla="*/ 176 w 194"/>
                <a:gd name="T89" fmla="*/ 111 h 130"/>
                <a:gd name="T90" fmla="*/ 184 w 194"/>
                <a:gd name="T91" fmla="*/ 121 h 130"/>
                <a:gd name="T92" fmla="*/ 186 w 194"/>
                <a:gd name="T93" fmla="*/ 125 h 130"/>
                <a:gd name="T94" fmla="*/ 194 w 194"/>
                <a:gd name="T95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4" h="130">
                  <a:moveTo>
                    <a:pt x="194" y="126"/>
                  </a:moveTo>
                  <a:cubicBezTo>
                    <a:pt x="193" y="125"/>
                    <a:pt x="191" y="125"/>
                    <a:pt x="193" y="123"/>
                  </a:cubicBezTo>
                  <a:cubicBezTo>
                    <a:pt x="193" y="122"/>
                    <a:pt x="192" y="122"/>
                    <a:pt x="191" y="122"/>
                  </a:cubicBezTo>
                  <a:cubicBezTo>
                    <a:pt x="189" y="120"/>
                    <a:pt x="185" y="119"/>
                    <a:pt x="184" y="118"/>
                  </a:cubicBezTo>
                  <a:cubicBezTo>
                    <a:pt x="180" y="113"/>
                    <a:pt x="178" y="107"/>
                    <a:pt x="174" y="103"/>
                  </a:cubicBezTo>
                  <a:cubicBezTo>
                    <a:pt x="172" y="102"/>
                    <a:pt x="170" y="100"/>
                    <a:pt x="169" y="99"/>
                  </a:cubicBezTo>
                  <a:cubicBezTo>
                    <a:pt x="167" y="98"/>
                    <a:pt x="167" y="95"/>
                    <a:pt x="165" y="95"/>
                  </a:cubicBezTo>
                  <a:cubicBezTo>
                    <a:pt x="164" y="95"/>
                    <a:pt x="161" y="97"/>
                    <a:pt x="161" y="97"/>
                  </a:cubicBezTo>
                  <a:cubicBezTo>
                    <a:pt x="162" y="99"/>
                    <a:pt x="159" y="100"/>
                    <a:pt x="158" y="100"/>
                  </a:cubicBezTo>
                  <a:cubicBezTo>
                    <a:pt x="155" y="101"/>
                    <a:pt x="152" y="97"/>
                    <a:pt x="150" y="95"/>
                  </a:cubicBezTo>
                  <a:cubicBezTo>
                    <a:pt x="149" y="94"/>
                    <a:pt x="148" y="94"/>
                    <a:pt x="147" y="92"/>
                  </a:cubicBezTo>
                  <a:cubicBezTo>
                    <a:pt x="146" y="90"/>
                    <a:pt x="144" y="91"/>
                    <a:pt x="143" y="92"/>
                  </a:cubicBezTo>
                  <a:cubicBezTo>
                    <a:pt x="141" y="92"/>
                    <a:pt x="141" y="91"/>
                    <a:pt x="139" y="92"/>
                  </a:cubicBezTo>
                  <a:cubicBezTo>
                    <a:pt x="139" y="92"/>
                    <a:pt x="138" y="92"/>
                    <a:pt x="138" y="91"/>
                  </a:cubicBezTo>
                  <a:cubicBezTo>
                    <a:pt x="138" y="90"/>
                    <a:pt x="138" y="90"/>
                    <a:pt x="138" y="89"/>
                  </a:cubicBezTo>
                  <a:cubicBezTo>
                    <a:pt x="138" y="85"/>
                    <a:pt x="138" y="80"/>
                    <a:pt x="138" y="76"/>
                  </a:cubicBezTo>
                  <a:cubicBezTo>
                    <a:pt x="138" y="64"/>
                    <a:pt x="138" y="51"/>
                    <a:pt x="138" y="38"/>
                  </a:cubicBezTo>
                  <a:cubicBezTo>
                    <a:pt x="138" y="33"/>
                    <a:pt x="138" y="27"/>
                    <a:pt x="138" y="21"/>
                  </a:cubicBezTo>
                  <a:cubicBezTo>
                    <a:pt x="138" y="20"/>
                    <a:pt x="138" y="18"/>
                    <a:pt x="138" y="16"/>
                  </a:cubicBezTo>
                  <a:cubicBezTo>
                    <a:pt x="138" y="15"/>
                    <a:pt x="137" y="15"/>
                    <a:pt x="135" y="14"/>
                  </a:cubicBezTo>
                  <a:cubicBezTo>
                    <a:pt x="130" y="12"/>
                    <a:pt x="127" y="12"/>
                    <a:pt x="122" y="12"/>
                  </a:cubicBezTo>
                  <a:cubicBezTo>
                    <a:pt x="117" y="12"/>
                    <a:pt x="113" y="11"/>
                    <a:pt x="108" y="10"/>
                  </a:cubicBezTo>
                  <a:cubicBezTo>
                    <a:pt x="102" y="10"/>
                    <a:pt x="97" y="8"/>
                    <a:pt x="92" y="8"/>
                  </a:cubicBezTo>
                  <a:cubicBezTo>
                    <a:pt x="89" y="8"/>
                    <a:pt x="87" y="9"/>
                    <a:pt x="84" y="8"/>
                  </a:cubicBezTo>
                  <a:cubicBezTo>
                    <a:pt x="84" y="8"/>
                    <a:pt x="80" y="7"/>
                    <a:pt x="80" y="7"/>
                  </a:cubicBezTo>
                  <a:cubicBezTo>
                    <a:pt x="80" y="7"/>
                    <a:pt x="81" y="5"/>
                    <a:pt x="81" y="4"/>
                  </a:cubicBezTo>
                  <a:cubicBezTo>
                    <a:pt x="81" y="4"/>
                    <a:pt x="78" y="4"/>
                    <a:pt x="78" y="4"/>
                  </a:cubicBezTo>
                  <a:cubicBezTo>
                    <a:pt x="76" y="4"/>
                    <a:pt x="73" y="5"/>
                    <a:pt x="71" y="5"/>
                  </a:cubicBezTo>
                  <a:cubicBezTo>
                    <a:pt x="69" y="5"/>
                    <a:pt x="70" y="1"/>
                    <a:pt x="67" y="3"/>
                  </a:cubicBezTo>
                  <a:cubicBezTo>
                    <a:pt x="66" y="3"/>
                    <a:pt x="65" y="5"/>
                    <a:pt x="64" y="4"/>
                  </a:cubicBezTo>
                  <a:cubicBezTo>
                    <a:pt x="62" y="4"/>
                    <a:pt x="62" y="3"/>
                    <a:pt x="64" y="2"/>
                  </a:cubicBezTo>
                  <a:cubicBezTo>
                    <a:pt x="66" y="2"/>
                    <a:pt x="63" y="1"/>
                    <a:pt x="62" y="1"/>
                  </a:cubicBezTo>
                  <a:cubicBezTo>
                    <a:pt x="58" y="0"/>
                    <a:pt x="58" y="1"/>
                    <a:pt x="56" y="3"/>
                  </a:cubicBezTo>
                  <a:cubicBezTo>
                    <a:pt x="53" y="6"/>
                    <a:pt x="49" y="4"/>
                    <a:pt x="45" y="5"/>
                  </a:cubicBezTo>
                  <a:cubicBezTo>
                    <a:pt x="41" y="6"/>
                    <a:pt x="45" y="8"/>
                    <a:pt x="45" y="8"/>
                  </a:cubicBezTo>
                  <a:cubicBezTo>
                    <a:pt x="44" y="8"/>
                    <a:pt x="43" y="8"/>
                    <a:pt x="43" y="8"/>
                  </a:cubicBezTo>
                  <a:cubicBezTo>
                    <a:pt x="43" y="8"/>
                    <a:pt x="44" y="10"/>
                    <a:pt x="43" y="10"/>
                  </a:cubicBezTo>
                  <a:cubicBezTo>
                    <a:pt x="42" y="10"/>
                    <a:pt x="42" y="8"/>
                    <a:pt x="42" y="7"/>
                  </a:cubicBezTo>
                  <a:cubicBezTo>
                    <a:pt x="41" y="7"/>
                    <a:pt x="38" y="10"/>
                    <a:pt x="38" y="10"/>
                  </a:cubicBezTo>
                  <a:cubicBezTo>
                    <a:pt x="36" y="11"/>
                    <a:pt x="34" y="9"/>
                    <a:pt x="32" y="11"/>
                  </a:cubicBezTo>
                  <a:cubicBezTo>
                    <a:pt x="30" y="12"/>
                    <a:pt x="28" y="13"/>
                    <a:pt x="27" y="15"/>
                  </a:cubicBezTo>
                  <a:cubicBezTo>
                    <a:pt x="27" y="17"/>
                    <a:pt x="27" y="19"/>
                    <a:pt x="25" y="20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19" y="22"/>
                    <a:pt x="13" y="22"/>
                    <a:pt x="12" y="23"/>
                  </a:cubicBezTo>
                  <a:cubicBezTo>
                    <a:pt x="12" y="24"/>
                    <a:pt x="10" y="27"/>
                    <a:pt x="10" y="27"/>
                  </a:cubicBezTo>
                  <a:cubicBezTo>
                    <a:pt x="11" y="28"/>
                    <a:pt x="14" y="28"/>
                    <a:pt x="15" y="29"/>
                  </a:cubicBezTo>
                  <a:cubicBezTo>
                    <a:pt x="18" y="30"/>
                    <a:pt x="21" y="32"/>
                    <a:pt x="23" y="34"/>
                  </a:cubicBezTo>
                  <a:cubicBezTo>
                    <a:pt x="24" y="35"/>
                    <a:pt x="24" y="37"/>
                    <a:pt x="26" y="38"/>
                  </a:cubicBezTo>
                  <a:cubicBezTo>
                    <a:pt x="28" y="38"/>
                    <a:pt x="29" y="38"/>
                    <a:pt x="31" y="37"/>
                  </a:cubicBezTo>
                  <a:cubicBezTo>
                    <a:pt x="31" y="37"/>
                    <a:pt x="34" y="38"/>
                    <a:pt x="34" y="38"/>
                  </a:cubicBezTo>
                  <a:cubicBezTo>
                    <a:pt x="36" y="41"/>
                    <a:pt x="31" y="39"/>
                    <a:pt x="31" y="39"/>
                  </a:cubicBezTo>
                  <a:cubicBezTo>
                    <a:pt x="29" y="39"/>
                    <a:pt x="32" y="41"/>
                    <a:pt x="33" y="42"/>
                  </a:cubicBezTo>
                  <a:cubicBezTo>
                    <a:pt x="34" y="44"/>
                    <a:pt x="35" y="43"/>
                    <a:pt x="37" y="42"/>
                  </a:cubicBezTo>
                  <a:cubicBezTo>
                    <a:pt x="38" y="41"/>
                    <a:pt x="41" y="41"/>
                    <a:pt x="42" y="42"/>
                  </a:cubicBezTo>
                  <a:cubicBezTo>
                    <a:pt x="43" y="43"/>
                    <a:pt x="38" y="44"/>
                    <a:pt x="38" y="44"/>
                  </a:cubicBezTo>
                  <a:cubicBezTo>
                    <a:pt x="37" y="44"/>
                    <a:pt x="38" y="44"/>
                    <a:pt x="38" y="45"/>
                  </a:cubicBezTo>
                  <a:cubicBezTo>
                    <a:pt x="38" y="46"/>
                    <a:pt x="36" y="45"/>
                    <a:pt x="36" y="45"/>
                  </a:cubicBezTo>
                  <a:cubicBezTo>
                    <a:pt x="35" y="45"/>
                    <a:pt x="34" y="46"/>
                    <a:pt x="32" y="46"/>
                  </a:cubicBezTo>
                  <a:cubicBezTo>
                    <a:pt x="30" y="46"/>
                    <a:pt x="26" y="47"/>
                    <a:pt x="24" y="46"/>
                  </a:cubicBezTo>
                  <a:cubicBezTo>
                    <a:pt x="22" y="45"/>
                    <a:pt x="25" y="43"/>
                    <a:pt x="24" y="42"/>
                  </a:cubicBezTo>
                  <a:cubicBezTo>
                    <a:pt x="23" y="42"/>
                    <a:pt x="21" y="42"/>
                    <a:pt x="20" y="43"/>
                  </a:cubicBezTo>
                  <a:cubicBezTo>
                    <a:pt x="19" y="43"/>
                    <a:pt x="17" y="43"/>
                    <a:pt x="16" y="43"/>
                  </a:cubicBezTo>
                  <a:cubicBezTo>
                    <a:pt x="14" y="44"/>
                    <a:pt x="15" y="46"/>
                    <a:pt x="15" y="46"/>
                  </a:cubicBezTo>
                  <a:cubicBezTo>
                    <a:pt x="13" y="46"/>
                    <a:pt x="11" y="45"/>
                    <a:pt x="9" y="46"/>
                  </a:cubicBezTo>
                  <a:cubicBezTo>
                    <a:pt x="8" y="47"/>
                    <a:pt x="6" y="48"/>
                    <a:pt x="5" y="49"/>
                  </a:cubicBezTo>
                  <a:cubicBezTo>
                    <a:pt x="0" y="52"/>
                    <a:pt x="12" y="52"/>
                    <a:pt x="12" y="53"/>
                  </a:cubicBezTo>
                  <a:cubicBezTo>
                    <a:pt x="11" y="54"/>
                    <a:pt x="8" y="54"/>
                    <a:pt x="10" y="55"/>
                  </a:cubicBezTo>
                  <a:cubicBezTo>
                    <a:pt x="11" y="56"/>
                    <a:pt x="11" y="58"/>
                    <a:pt x="12" y="58"/>
                  </a:cubicBezTo>
                  <a:cubicBezTo>
                    <a:pt x="16" y="59"/>
                    <a:pt x="19" y="58"/>
                    <a:pt x="23" y="58"/>
                  </a:cubicBezTo>
                  <a:cubicBezTo>
                    <a:pt x="24" y="59"/>
                    <a:pt x="25" y="59"/>
                    <a:pt x="26" y="59"/>
                  </a:cubicBezTo>
                  <a:cubicBezTo>
                    <a:pt x="28" y="59"/>
                    <a:pt x="27" y="59"/>
                    <a:pt x="29" y="60"/>
                  </a:cubicBezTo>
                  <a:cubicBezTo>
                    <a:pt x="29" y="60"/>
                    <a:pt x="31" y="58"/>
                    <a:pt x="32" y="58"/>
                  </a:cubicBezTo>
                  <a:cubicBezTo>
                    <a:pt x="33" y="57"/>
                    <a:pt x="34" y="57"/>
                    <a:pt x="35" y="57"/>
                  </a:cubicBezTo>
                  <a:cubicBezTo>
                    <a:pt x="36" y="56"/>
                    <a:pt x="37" y="55"/>
                    <a:pt x="37" y="55"/>
                  </a:cubicBezTo>
                  <a:cubicBezTo>
                    <a:pt x="38" y="56"/>
                    <a:pt x="39" y="57"/>
                    <a:pt x="38" y="58"/>
                  </a:cubicBezTo>
                  <a:cubicBezTo>
                    <a:pt x="37" y="59"/>
                    <a:pt x="36" y="59"/>
                    <a:pt x="38" y="61"/>
                  </a:cubicBezTo>
                  <a:cubicBezTo>
                    <a:pt x="40" y="65"/>
                    <a:pt x="38" y="68"/>
                    <a:pt x="33" y="67"/>
                  </a:cubicBezTo>
                  <a:cubicBezTo>
                    <a:pt x="33" y="67"/>
                    <a:pt x="32" y="66"/>
                    <a:pt x="31" y="67"/>
                  </a:cubicBezTo>
                  <a:cubicBezTo>
                    <a:pt x="30" y="68"/>
                    <a:pt x="29" y="70"/>
                    <a:pt x="28" y="70"/>
                  </a:cubicBezTo>
                  <a:cubicBezTo>
                    <a:pt x="26" y="71"/>
                    <a:pt x="20" y="68"/>
                    <a:pt x="21" y="71"/>
                  </a:cubicBezTo>
                  <a:cubicBezTo>
                    <a:pt x="21" y="71"/>
                    <a:pt x="18" y="73"/>
                    <a:pt x="19" y="73"/>
                  </a:cubicBezTo>
                  <a:cubicBezTo>
                    <a:pt x="19" y="73"/>
                    <a:pt x="20" y="73"/>
                    <a:pt x="20" y="73"/>
                  </a:cubicBezTo>
                  <a:cubicBezTo>
                    <a:pt x="21" y="74"/>
                    <a:pt x="18" y="75"/>
                    <a:pt x="17" y="76"/>
                  </a:cubicBezTo>
                  <a:cubicBezTo>
                    <a:pt x="16" y="76"/>
                    <a:pt x="15" y="77"/>
                    <a:pt x="15" y="78"/>
                  </a:cubicBezTo>
                  <a:cubicBezTo>
                    <a:pt x="14" y="80"/>
                    <a:pt x="16" y="80"/>
                    <a:pt x="14" y="81"/>
                  </a:cubicBezTo>
                  <a:cubicBezTo>
                    <a:pt x="12" y="82"/>
                    <a:pt x="14" y="84"/>
                    <a:pt x="15" y="85"/>
                  </a:cubicBezTo>
                  <a:cubicBezTo>
                    <a:pt x="15" y="86"/>
                    <a:pt x="18" y="81"/>
                    <a:pt x="19" y="81"/>
                  </a:cubicBezTo>
                  <a:cubicBezTo>
                    <a:pt x="19" y="81"/>
                    <a:pt x="17" y="84"/>
                    <a:pt x="17" y="84"/>
                  </a:cubicBezTo>
                  <a:cubicBezTo>
                    <a:pt x="16" y="85"/>
                    <a:pt x="19" y="87"/>
                    <a:pt x="20" y="87"/>
                  </a:cubicBezTo>
                  <a:cubicBezTo>
                    <a:pt x="21" y="88"/>
                    <a:pt x="21" y="89"/>
                    <a:pt x="22" y="88"/>
                  </a:cubicBezTo>
                  <a:cubicBezTo>
                    <a:pt x="23" y="87"/>
                    <a:pt x="24" y="86"/>
                    <a:pt x="24" y="86"/>
                  </a:cubicBezTo>
                  <a:cubicBezTo>
                    <a:pt x="24" y="87"/>
                    <a:pt x="25" y="89"/>
                    <a:pt x="26" y="89"/>
                  </a:cubicBezTo>
                  <a:cubicBezTo>
                    <a:pt x="24" y="90"/>
                    <a:pt x="23" y="89"/>
                    <a:pt x="22" y="89"/>
                  </a:cubicBezTo>
                  <a:cubicBezTo>
                    <a:pt x="21" y="90"/>
                    <a:pt x="20" y="87"/>
                    <a:pt x="19" y="87"/>
                  </a:cubicBezTo>
                  <a:cubicBezTo>
                    <a:pt x="18" y="87"/>
                    <a:pt x="16" y="90"/>
                    <a:pt x="18" y="91"/>
                  </a:cubicBezTo>
                  <a:cubicBezTo>
                    <a:pt x="20" y="92"/>
                    <a:pt x="20" y="93"/>
                    <a:pt x="22" y="94"/>
                  </a:cubicBezTo>
                  <a:cubicBezTo>
                    <a:pt x="23" y="96"/>
                    <a:pt x="25" y="95"/>
                    <a:pt x="27" y="95"/>
                  </a:cubicBezTo>
                  <a:cubicBezTo>
                    <a:pt x="28" y="94"/>
                    <a:pt x="30" y="95"/>
                    <a:pt x="30" y="93"/>
                  </a:cubicBezTo>
                  <a:cubicBezTo>
                    <a:pt x="30" y="91"/>
                    <a:pt x="31" y="88"/>
                    <a:pt x="33" y="89"/>
                  </a:cubicBezTo>
                  <a:cubicBezTo>
                    <a:pt x="33" y="88"/>
                    <a:pt x="31" y="92"/>
                    <a:pt x="31" y="93"/>
                  </a:cubicBezTo>
                  <a:cubicBezTo>
                    <a:pt x="31" y="94"/>
                    <a:pt x="35" y="97"/>
                    <a:pt x="34" y="98"/>
                  </a:cubicBezTo>
                  <a:cubicBezTo>
                    <a:pt x="32" y="100"/>
                    <a:pt x="35" y="101"/>
                    <a:pt x="35" y="101"/>
                  </a:cubicBezTo>
                  <a:cubicBezTo>
                    <a:pt x="34" y="101"/>
                    <a:pt x="32" y="104"/>
                    <a:pt x="32" y="104"/>
                  </a:cubicBezTo>
                  <a:cubicBezTo>
                    <a:pt x="33" y="105"/>
                    <a:pt x="38" y="102"/>
                    <a:pt x="38" y="102"/>
                  </a:cubicBezTo>
                  <a:cubicBezTo>
                    <a:pt x="38" y="103"/>
                    <a:pt x="37" y="103"/>
                    <a:pt x="37" y="104"/>
                  </a:cubicBezTo>
                  <a:cubicBezTo>
                    <a:pt x="37" y="104"/>
                    <a:pt x="39" y="102"/>
                    <a:pt x="40" y="101"/>
                  </a:cubicBezTo>
                  <a:cubicBezTo>
                    <a:pt x="41" y="101"/>
                    <a:pt x="45" y="102"/>
                    <a:pt x="45" y="103"/>
                  </a:cubicBezTo>
                  <a:cubicBezTo>
                    <a:pt x="46" y="104"/>
                    <a:pt x="48" y="107"/>
                    <a:pt x="48" y="105"/>
                  </a:cubicBezTo>
                  <a:cubicBezTo>
                    <a:pt x="48" y="104"/>
                    <a:pt x="50" y="100"/>
                    <a:pt x="50" y="100"/>
                  </a:cubicBezTo>
                  <a:cubicBezTo>
                    <a:pt x="50" y="99"/>
                    <a:pt x="53" y="102"/>
                    <a:pt x="53" y="101"/>
                  </a:cubicBezTo>
                  <a:cubicBezTo>
                    <a:pt x="53" y="101"/>
                    <a:pt x="50" y="101"/>
                    <a:pt x="50" y="102"/>
                  </a:cubicBezTo>
                  <a:cubicBezTo>
                    <a:pt x="50" y="104"/>
                    <a:pt x="53" y="104"/>
                    <a:pt x="54" y="103"/>
                  </a:cubicBezTo>
                  <a:cubicBezTo>
                    <a:pt x="55" y="102"/>
                    <a:pt x="56" y="103"/>
                    <a:pt x="57" y="102"/>
                  </a:cubicBezTo>
                  <a:cubicBezTo>
                    <a:pt x="57" y="102"/>
                    <a:pt x="59" y="100"/>
                    <a:pt x="59" y="100"/>
                  </a:cubicBezTo>
                  <a:cubicBezTo>
                    <a:pt x="59" y="100"/>
                    <a:pt x="57" y="103"/>
                    <a:pt x="56" y="104"/>
                  </a:cubicBezTo>
                  <a:cubicBezTo>
                    <a:pt x="56" y="105"/>
                    <a:pt x="56" y="105"/>
                    <a:pt x="55" y="106"/>
                  </a:cubicBezTo>
                  <a:cubicBezTo>
                    <a:pt x="55" y="107"/>
                    <a:pt x="56" y="106"/>
                    <a:pt x="56" y="107"/>
                  </a:cubicBezTo>
                  <a:cubicBezTo>
                    <a:pt x="56" y="107"/>
                    <a:pt x="55" y="108"/>
                    <a:pt x="54" y="109"/>
                  </a:cubicBezTo>
                  <a:cubicBezTo>
                    <a:pt x="54" y="111"/>
                    <a:pt x="54" y="111"/>
                    <a:pt x="55" y="112"/>
                  </a:cubicBezTo>
                  <a:cubicBezTo>
                    <a:pt x="55" y="112"/>
                    <a:pt x="52" y="114"/>
                    <a:pt x="51" y="114"/>
                  </a:cubicBezTo>
                  <a:cubicBezTo>
                    <a:pt x="50" y="116"/>
                    <a:pt x="49" y="117"/>
                    <a:pt x="47" y="118"/>
                  </a:cubicBezTo>
                  <a:cubicBezTo>
                    <a:pt x="45" y="118"/>
                    <a:pt x="43" y="120"/>
                    <a:pt x="42" y="121"/>
                  </a:cubicBezTo>
                  <a:cubicBezTo>
                    <a:pt x="41" y="121"/>
                    <a:pt x="41" y="122"/>
                    <a:pt x="40" y="122"/>
                  </a:cubicBezTo>
                  <a:cubicBezTo>
                    <a:pt x="40" y="123"/>
                    <a:pt x="41" y="124"/>
                    <a:pt x="41" y="124"/>
                  </a:cubicBezTo>
                  <a:cubicBezTo>
                    <a:pt x="40" y="125"/>
                    <a:pt x="37" y="124"/>
                    <a:pt x="36" y="124"/>
                  </a:cubicBezTo>
                  <a:cubicBezTo>
                    <a:pt x="33" y="124"/>
                    <a:pt x="32" y="125"/>
                    <a:pt x="30" y="127"/>
                  </a:cubicBezTo>
                  <a:cubicBezTo>
                    <a:pt x="29" y="128"/>
                    <a:pt x="30" y="130"/>
                    <a:pt x="31" y="129"/>
                  </a:cubicBezTo>
                  <a:cubicBezTo>
                    <a:pt x="33" y="128"/>
                    <a:pt x="35" y="125"/>
                    <a:pt x="36" y="126"/>
                  </a:cubicBezTo>
                  <a:cubicBezTo>
                    <a:pt x="36" y="125"/>
                    <a:pt x="35" y="129"/>
                    <a:pt x="38" y="126"/>
                  </a:cubicBezTo>
                  <a:cubicBezTo>
                    <a:pt x="38" y="126"/>
                    <a:pt x="40" y="129"/>
                    <a:pt x="41" y="127"/>
                  </a:cubicBezTo>
                  <a:cubicBezTo>
                    <a:pt x="41" y="126"/>
                    <a:pt x="40" y="126"/>
                    <a:pt x="41" y="126"/>
                  </a:cubicBezTo>
                  <a:cubicBezTo>
                    <a:pt x="42" y="125"/>
                    <a:pt x="42" y="125"/>
                    <a:pt x="43" y="125"/>
                  </a:cubicBezTo>
                  <a:cubicBezTo>
                    <a:pt x="44" y="125"/>
                    <a:pt x="44" y="125"/>
                    <a:pt x="45" y="124"/>
                  </a:cubicBezTo>
                  <a:cubicBezTo>
                    <a:pt x="46" y="123"/>
                    <a:pt x="48" y="123"/>
                    <a:pt x="50" y="122"/>
                  </a:cubicBezTo>
                  <a:cubicBezTo>
                    <a:pt x="53" y="121"/>
                    <a:pt x="49" y="121"/>
                    <a:pt x="51" y="120"/>
                  </a:cubicBezTo>
                  <a:cubicBezTo>
                    <a:pt x="52" y="119"/>
                    <a:pt x="53" y="118"/>
                    <a:pt x="54" y="118"/>
                  </a:cubicBezTo>
                  <a:cubicBezTo>
                    <a:pt x="56" y="117"/>
                    <a:pt x="58" y="116"/>
                    <a:pt x="59" y="116"/>
                  </a:cubicBezTo>
                  <a:cubicBezTo>
                    <a:pt x="62" y="114"/>
                    <a:pt x="60" y="115"/>
                    <a:pt x="60" y="113"/>
                  </a:cubicBezTo>
                  <a:cubicBezTo>
                    <a:pt x="60" y="113"/>
                    <a:pt x="68" y="109"/>
                    <a:pt x="69" y="108"/>
                  </a:cubicBezTo>
                  <a:cubicBezTo>
                    <a:pt x="70" y="108"/>
                    <a:pt x="72" y="108"/>
                    <a:pt x="72" y="107"/>
                  </a:cubicBezTo>
                  <a:cubicBezTo>
                    <a:pt x="72" y="104"/>
                    <a:pt x="73" y="105"/>
                    <a:pt x="75" y="104"/>
                  </a:cubicBezTo>
                  <a:cubicBezTo>
                    <a:pt x="78" y="102"/>
                    <a:pt x="69" y="101"/>
                    <a:pt x="73" y="97"/>
                  </a:cubicBezTo>
                  <a:cubicBezTo>
                    <a:pt x="75" y="96"/>
                    <a:pt x="77" y="96"/>
                    <a:pt x="78" y="95"/>
                  </a:cubicBezTo>
                  <a:cubicBezTo>
                    <a:pt x="79" y="94"/>
                    <a:pt x="79" y="91"/>
                    <a:pt x="77" y="91"/>
                  </a:cubicBezTo>
                  <a:cubicBezTo>
                    <a:pt x="79" y="91"/>
                    <a:pt x="79" y="92"/>
                    <a:pt x="81" y="91"/>
                  </a:cubicBezTo>
                  <a:cubicBezTo>
                    <a:pt x="82" y="90"/>
                    <a:pt x="83" y="88"/>
                    <a:pt x="85" y="87"/>
                  </a:cubicBezTo>
                  <a:cubicBezTo>
                    <a:pt x="86" y="86"/>
                    <a:pt x="88" y="84"/>
                    <a:pt x="89" y="84"/>
                  </a:cubicBezTo>
                  <a:cubicBezTo>
                    <a:pt x="90" y="84"/>
                    <a:pt x="95" y="84"/>
                    <a:pt x="94" y="86"/>
                  </a:cubicBezTo>
                  <a:cubicBezTo>
                    <a:pt x="93" y="87"/>
                    <a:pt x="91" y="85"/>
                    <a:pt x="89" y="86"/>
                  </a:cubicBezTo>
                  <a:cubicBezTo>
                    <a:pt x="87" y="87"/>
                    <a:pt x="87" y="88"/>
                    <a:pt x="86" y="90"/>
                  </a:cubicBezTo>
                  <a:cubicBezTo>
                    <a:pt x="86" y="92"/>
                    <a:pt x="84" y="94"/>
                    <a:pt x="84" y="96"/>
                  </a:cubicBezTo>
                  <a:cubicBezTo>
                    <a:pt x="83" y="97"/>
                    <a:pt x="87" y="96"/>
                    <a:pt x="87" y="97"/>
                  </a:cubicBezTo>
                  <a:cubicBezTo>
                    <a:pt x="86" y="97"/>
                    <a:pt x="81" y="99"/>
                    <a:pt x="85" y="99"/>
                  </a:cubicBezTo>
                  <a:cubicBezTo>
                    <a:pt x="88" y="99"/>
                    <a:pt x="90" y="97"/>
                    <a:pt x="93" y="96"/>
                  </a:cubicBezTo>
                  <a:cubicBezTo>
                    <a:pt x="95" y="94"/>
                    <a:pt x="97" y="94"/>
                    <a:pt x="99" y="93"/>
                  </a:cubicBezTo>
                  <a:cubicBezTo>
                    <a:pt x="103" y="92"/>
                    <a:pt x="101" y="90"/>
                    <a:pt x="101" y="88"/>
                  </a:cubicBezTo>
                  <a:cubicBezTo>
                    <a:pt x="100" y="84"/>
                    <a:pt x="109" y="87"/>
                    <a:pt x="111" y="88"/>
                  </a:cubicBezTo>
                  <a:cubicBezTo>
                    <a:pt x="113" y="88"/>
                    <a:pt x="114" y="90"/>
                    <a:pt x="116" y="91"/>
                  </a:cubicBezTo>
                  <a:cubicBezTo>
                    <a:pt x="116" y="91"/>
                    <a:pt x="118" y="88"/>
                    <a:pt x="119" y="89"/>
                  </a:cubicBezTo>
                  <a:cubicBezTo>
                    <a:pt x="119" y="89"/>
                    <a:pt x="119" y="91"/>
                    <a:pt x="119" y="92"/>
                  </a:cubicBezTo>
                  <a:cubicBezTo>
                    <a:pt x="121" y="93"/>
                    <a:pt x="122" y="93"/>
                    <a:pt x="123" y="93"/>
                  </a:cubicBezTo>
                  <a:cubicBezTo>
                    <a:pt x="126" y="93"/>
                    <a:pt x="129" y="92"/>
                    <a:pt x="131" y="93"/>
                  </a:cubicBezTo>
                  <a:cubicBezTo>
                    <a:pt x="132" y="93"/>
                    <a:pt x="133" y="94"/>
                    <a:pt x="134" y="93"/>
                  </a:cubicBezTo>
                  <a:cubicBezTo>
                    <a:pt x="135" y="93"/>
                    <a:pt x="135" y="94"/>
                    <a:pt x="136" y="95"/>
                  </a:cubicBezTo>
                  <a:cubicBezTo>
                    <a:pt x="137" y="95"/>
                    <a:pt x="139" y="96"/>
                    <a:pt x="140" y="96"/>
                  </a:cubicBezTo>
                  <a:cubicBezTo>
                    <a:pt x="142" y="96"/>
                    <a:pt x="143" y="94"/>
                    <a:pt x="144" y="94"/>
                  </a:cubicBezTo>
                  <a:cubicBezTo>
                    <a:pt x="146" y="93"/>
                    <a:pt x="145" y="96"/>
                    <a:pt x="145" y="96"/>
                  </a:cubicBezTo>
                  <a:cubicBezTo>
                    <a:pt x="144" y="97"/>
                    <a:pt x="144" y="97"/>
                    <a:pt x="145" y="98"/>
                  </a:cubicBezTo>
                  <a:cubicBezTo>
                    <a:pt x="148" y="99"/>
                    <a:pt x="150" y="100"/>
                    <a:pt x="152" y="101"/>
                  </a:cubicBezTo>
                  <a:cubicBezTo>
                    <a:pt x="154" y="103"/>
                    <a:pt x="156" y="105"/>
                    <a:pt x="158" y="106"/>
                  </a:cubicBezTo>
                  <a:cubicBezTo>
                    <a:pt x="159" y="106"/>
                    <a:pt x="160" y="105"/>
                    <a:pt x="161" y="105"/>
                  </a:cubicBezTo>
                  <a:cubicBezTo>
                    <a:pt x="162" y="104"/>
                    <a:pt x="160" y="103"/>
                    <a:pt x="160" y="102"/>
                  </a:cubicBezTo>
                  <a:cubicBezTo>
                    <a:pt x="160" y="101"/>
                    <a:pt x="163" y="103"/>
                    <a:pt x="163" y="103"/>
                  </a:cubicBezTo>
                  <a:cubicBezTo>
                    <a:pt x="163" y="104"/>
                    <a:pt x="166" y="106"/>
                    <a:pt x="167" y="105"/>
                  </a:cubicBezTo>
                  <a:cubicBezTo>
                    <a:pt x="167" y="105"/>
                    <a:pt x="165" y="99"/>
                    <a:pt x="165" y="99"/>
                  </a:cubicBezTo>
                  <a:cubicBezTo>
                    <a:pt x="166" y="99"/>
                    <a:pt x="168" y="104"/>
                    <a:pt x="169" y="104"/>
                  </a:cubicBezTo>
                  <a:cubicBezTo>
                    <a:pt x="169" y="105"/>
                    <a:pt x="170" y="107"/>
                    <a:pt x="171" y="107"/>
                  </a:cubicBezTo>
                  <a:cubicBezTo>
                    <a:pt x="172" y="107"/>
                    <a:pt x="173" y="105"/>
                    <a:pt x="173" y="105"/>
                  </a:cubicBezTo>
                  <a:cubicBezTo>
                    <a:pt x="171" y="106"/>
                    <a:pt x="177" y="110"/>
                    <a:pt x="177" y="111"/>
                  </a:cubicBezTo>
                  <a:cubicBezTo>
                    <a:pt x="176" y="111"/>
                    <a:pt x="176" y="111"/>
                    <a:pt x="176" y="111"/>
                  </a:cubicBezTo>
                  <a:cubicBezTo>
                    <a:pt x="175" y="112"/>
                    <a:pt x="177" y="112"/>
                    <a:pt x="177" y="113"/>
                  </a:cubicBezTo>
                  <a:cubicBezTo>
                    <a:pt x="177" y="113"/>
                    <a:pt x="175" y="114"/>
                    <a:pt x="176" y="114"/>
                  </a:cubicBezTo>
                  <a:cubicBezTo>
                    <a:pt x="177" y="115"/>
                    <a:pt x="178" y="116"/>
                    <a:pt x="179" y="117"/>
                  </a:cubicBezTo>
                  <a:cubicBezTo>
                    <a:pt x="181" y="119"/>
                    <a:pt x="182" y="120"/>
                    <a:pt x="184" y="121"/>
                  </a:cubicBezTo>
                  <a:cubicBezTo>
                    <a:pt x="184" y="121"/>
                    <a:pt x="182" y="125"/>
                    <a:pt x="183" y="125"/>
                  </a:cubicBezTo>
                  <a:cubicBezTo>
                    <a:pt x="184" y="126"/>
                    <a:pt x="184" y="124"/>
                    <a:pt x="184" y="124"/>
                  </a:cubicBezTo>
                  <a:cubicBezTo>
                    <a:pt x="185" y="123"/>
                    <a:pt x="185" y="126"/>
                    <a:pt x="186" y="127"/>
                  </a:cubicBezTo>
                  <a:cubicBezTo>
                    <a:pt x="186" y="127"/>
                    <a:pt x="186" y="126"/>
                    <a:pt x="186" y="125"/>
                  </a:cubicBezTo>
                  <a:cubicBezTo>
                    <a:pt x="186" y="127"/>
                    <a:pt x="192" y="130"/>
                    <a:pt x="193" y="127"/>
                  </a:cubicBezTo>
                  <a:cubicBezTo>
                    <a:pt x="193" y="127"/>
                    <a:pt x="193" y="128"/>
                    <a:pt x="193" y="128"/>
                  </a:cubicBezTo>
                  <a:cubicBezTo>
                    <a:pt x="193" y="128"/>
                    <a:pt x="194" y="127"/>
                    <a:pt x="194" y="126"/>
                  </a:cubicBezTo>
                  <a:cubicBezTo>
                    <a:pt x="193" y="126"/>
                    <a:pt x="194" y="127"/>
                    <a:pt x="194" y="1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5" name="Freeform 641">
              <a:extLst>
                <a:ext uri="{FF2B5EF4-FFF2-40B4-BE49-F238E27FC236}">
                  <a16:creationId xmlns:a16="http://schemas.microsoft.com/office/drawing/2014/main" id="{E975A5B7-7222-2D4A-B7C4-EBA9F961A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392" y="5503627"/>
              <a:ext cx="2309327" cy="1211790"/>
            </a:xfrm>
            <a:custGeom>
              <a:avLst/>
              <a:gdLst>
                <a:gd name="T0" fmla="*/ 84 w 289"/>
                <a:gd name="T1" fmla="*/ 106 h 143"/>
                <a:gd name="T2" fmla="*/ 105 w 289"/>
                <a:gd name="T3" fmla="*/ 119 h 143"/>
                <a:gd name="T4" fmla="*/ 125 w 289"/>
                <a:gd name="T5" fmla="*/ 127 h 143"/>
                <a:gd name="T6" fmla="*/ 137 w 289"/>
                <a:gd name="T7" fmla="*/ 127 h 143"/>
                <a:gd name="T8" fmla="*/ 149 w 289"/>
                <a:gd name="T9" fmla="*/ 119 h 143"/>
                <a:gd name="T10" fmla="*/ 162 w 289"/>
                <a:gd name="T11" fmla="*/ 118 h 143"/>
                <a:gd name="T12" fmla="*/ 177 w 289"/>
                <a:gd name="T13" fmla="*/ 119 h 143"/>
                <a:gd name="T14" fmla="*/ 171 w 289"/>
                <a:gd name="T15" fmla="*/ 113 h 143"/>
                <a:gd name="T16" fmla="*/ 186 w 289"/>
                <a:gd name="T17" fmla="*/ 113 h 143"/>
                <a:gd name="T18" fmla="*/ 209 w 289"/>
                <a:gd name="T19" fmla="*/ 122 h 143"/>
                <a:gd name="T20" fmla="*/ 213 w 289"/>
                <a:gd name="T21" fmla="*/ 133 h 143"/>
                <a:gd name="T22" fmla="*/ 220 w 289"/>
                <a:gd name="T23" fmla="*/ 143 h 143"/>
                <a:gd name="T24" fmla="*/ 215 w 289"/>
                <a:gd name="T25" fmla="*/ 108 h 143"/>
                <a:gd name="T26" fmla="*/ 234 w 289"/>
                <a:gd name="T27" fmla="*/ 92 h 143"/>
                <a:gd name="T28" fmla="*/ 239 w 289"/>
                <a:gd name="T29" fmla="*/ 86 h 143"/>
                <a:gd name="T30" fmla="*/ 244 w 289"/>
                <a:gd name="T31" fmla="*/ 82 h 143"/>
                <a:gd name="T32" fmla="*/ 242 w 289"/>
                <a:gd name="T33" fmla="*/ 78 h 143"/>
                <a:gd name="T34" fmla="*/ 238 w 289"/>
                <a:gd name="T35" fmla="*/ 71 h 143"/>
                <a:gd name="T36" fmla="*/ 239 w 289"/>
                <a:gd name="T37" fmla="*/ 69 h 143"/>
                <a:gd name="T38" fmla="*/ 242 w 289"/>
                <a:gd name="T39" fmla="*/ 75 h 143"/>
                <a:gd name="T40" fmla="*/ 246 w 289"/>
                <a:gd name="T41" fmla="*/ 62 h 143"/>
                <a:gd name="T42" fmla="*/ 253 w 289"/>
                <a:gd name="T43" fmla="*/ 52 h 143"/>
                <a:gd name="T44" fmla="*/ 265 w 289"/>
                <a:gd name="T45" fmla="*/ 48 h 143"/>
                <a:gd name="T46" fmla="*/ 271 w 289"/>
                <a:gd name="T47" fmla="*/ 48 h 143"/>
                <a:gd name="T48" fmla="*/ 274 w 289"/>
                <a:gd name="T49" fmla="*/ 35 h 143"/>
                <a:gd name="T50" fmla="*/ 288 w 289"/>
                <a:gd name="T51" fmla="*/ 28 h 143"/>
                <a:gd name="T52" fmla="*/ 276 w 289"/>
                <a:gd name="T53" fmla="*/ 13 h 143"/>
                <a:gd name="T54" fmla="*/ 264 w 289"/>
                <a:gd name="T55" fmla="*/ 28 h 143"/>
                <a:gd name="T56" fmla="*/ 237 w 289"/>
                <a:gd name="T57" fmla="*/ 39 h 143"/>
                <a:gd name="T58" fmla="*/ 224 w 289"/>
                <a:gd name="T59" fmla="*/ 45 h 143"/>
                <a:gd name="T60" fmla="*/ 208 w 289"/>
                <a:gd name="T61" fmla="*/ 44 h 143"/>
                <a:gd name="T62" fmla="*/ 203 w 289"/>
                <a:gd name="T63" fmla="*/ 36 h 143"/>
                <a:gd name="T64" fmla="*/ 196 w 289"/>
                <a:gd name="T65" fmla="*/ 28 h 143"/>
                <a:gd name="T66" fmla="*/ 185 w 289"/>
                <a:gd name="T67" fmla="*/ 48 h 143"/>
                <a:gd name="T68" fmla="*/ 187 w 289"/>
                <a:gd name="T69" fmla="*/ 25 h 143"/>
                <a:gd name="T70" fmla="*/ 196 w 289"/>
                <a:gd name="T71" fmla="*/ 17 h 143"/>
                <a:gd name="T72" fmla="*/ 184 w 289"/>
                <a:gd name="T73" fmla="*/ 13 h 143"/>
                <a:gd name="T74" fmla="*/ 165 w 289"/>
                <a:gd name="T75" fmla="*/ 15 h 143"/>
                <a:gd name="T76" fmla="*/ 158 w 289"/>
                <a:gd name="T77" fmla="*/ 5 h 143"/>
                <a:gd name="T78" fmla="*/ 147 w 289"/>
                <a:gd name="T79" fmla="*/ 4 h 143"/>
                <a:gd name="T80" fmla="*/ 30 w 289"/>
                <a:gd name="T81" fmla="*/ 4 h 143"/>
                <a:gd name="T82" fmla="*/ 7 w 289"/>
                <a:gd name="T83" fmla="*/ 9 h 143"/>
                <a:gd name="T84" fmla="*/ 8 w 289"/>
                <a:gd name="T85" fmla="*/ 21 h 143"/>
                <a:gd name="T86" fmla="*/ 2 w 289"/>
                <a:gd name="T87" fmla="*/ 40 h 143"/>
                <a:gd name="T88" fmla="*/ 5 w 289"/>
                <a:gd name="T89" fmla="*/ 63 h 143"/>
                <a:gd name="T90" fmla="*/ 12 w 289"/>
                <a:gd name="T91" fmla="*/ 73 h 143"/>
                <a:gd name="T92" fmla="*/ 21 w 289"/>
                <a:gd name="T93" fmla="*/ 88 h 143"/>
                <a:gd name="T94" fmla="*/ 39 w 289"/>
                <a:gd name="T95" fmla="*/ 10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9" h="143">
                  <a:moveTo>
                    <a:pt x="68" y="108"/>
                  </a:moveTo>
                  <a:cubicBezTo>
                    <a:pt x="71" y="108"/>
                    <a:pt x="74" y="108"/>
                    <a:pt x="78" y="108"/>
                  </a:cubicBezTo>
                  <a:cubicBezTo>
                    <a:pt x="79" y="108"/>
                    <a:pt x="81" y="108"/>
                    <a:pt x="82" y="108"/>
                  </a:cubicBezTo>
                  <a:cubicBezTo>
                    <a:pt x="83" y="108"/>
                    <a:pt x="83" y="106"/>
                    <a:pt x="84" y="106"/>
                  </a:cubicBezTo>
                  <a:cubicBezTo>
                    <a:pt x="85" y="105"/>
                    <a:pt x="91" y="105"/>
                    <a:pt x="91" y="106"/>
                  </a:cubicBezTo>
                  <a:cubicBezTo>
                    <a:pt x="94" y="108"/>
                    <a:pt x="97" y="110"/>
                    <a:pt x="100" y="112"/>
                  </a:cubicBezTo>
                  <a:cubicBezTo>
                    <a:pt x="100" y="112"/>
                    <a:pt x="101" y="115"/>
                    <a:pt x="101" y="116"/>
                  </a:cubicBezTo>
                  <a:cubicBezTo>
                    <a:pt x="102" y="118"/>
                    <a:pt x="102" y="118"/>
                    <a:pt x="105" y="119"/>
                  </a:cubicBezTo>
                  <a:cubicBezTo>
                    <a:pt x="107" y="120"/>
                    <a:pt x="108" y="121"/>
                    <a:pt x="109" y="119"/>
                  </a:cubicBezTo>
                  <a:cubicBezTo>
                    <a:pt x="110" y="116"/>
                    <a:pt x="111" y="116"/>
                    <a:pt x="114" y="117"/>
                  </a:cubicBezTo>
                  <a:cubicBezTo>
                    <a:pt x="116" y="117"/>
                    <a:pt x="119" y="118"/>
                    <a:pt x="119" y="120"/>
                  </a:cubicBezTo>
                  <a:cubicBezTo>
                    <a:pt x="121" y="123"/>
                    <a:pt x="123" y="124"/>
                    <a:pt x="125" y="127"/>
                  </a:cubicBezTo>
                  <a:cubicBezTo>
                    <a:pt x="127" y="129"/>
                    <a:pt x="126" y="133"/>
                    <a:pt x="129" y="134"/>
                  </a:cubicBezTo>
                  <a:cubicBezTo>
                    <a:pt x="131" y="136"/>
                    <a:pt x="135" y="136"/>
                    <a:pt x="137" y="137"/>
                  </a:cubicBezTo>
                  <a:cubicBezTo>
                    <a:pt x="137" y="136"/>
                    <a:pt x="135" y="129"/>
                    <a:pt x="135" y="129"/>
                  </a:cubicBezTo>
                  <a:cubicBezTo>
                    <a:pt x="137" y="130"/>
                    <a:pt x="136" y="127"/>
                    <a:pt x="137" y="127"/>
                  </a:cubicBezTo>
                  <a:cubicBezTo>
                    <a:pt x="137" y="126"/>
                    <a:pt x="139" y="126"/>
                    <a:pt x="140" y="125"/>
                  </a:cubicBezTo>
                  <a:cubicBezTo>
                    <a:pt x="141" y="125"/>
                    <a:pt x="142" y="122"/>
                    <a:pt x="142" y="122"/>
                  </a:cubicBezTo>
                  <a:cubicBezTo>
                    <a:pt x="143" y="123"/>
                    <a:pt x="144" y="123"/>
                    <a:pt x="145" y="122"/>
                  </a:cubicBezTo>
                  <a:cubicBezTo>
                    <a:pt x="147" y="121"/>
                    <a:pt x="148" y="121"/>
                    <a:pt x="149" y="119"/>
                  </a:cubicBezTo>
                  <a:cubicBezTo>
                    <a:pt x="151" y="118"/>
                    <a:pt x="148" y="118"/>
                    <a:pt x="148" y="117"/>
                  </a:cubicBezTo>
                  <a:cubicBezTo>
                    <a:pt x="148" y="117"/>
                    <a:pt x="151" y="118"/>
                    <a:pt x="152" y="117"/>
                  </a:cubicBezTo>
                  <a:cubicBezTo>
                    <a:pt x="154" y="116"/>
                    <a:pt x="155" y="116"/>
                    <a:pt x="157" y="116"/>
                  </a:cubicBezTo>
                  <a:cubicBezTo>
                    <a:pt x="159" y="116"/>
                    <a:pt x="160" y="119"/>
                    <a:pt x="162" y="118"/>
                  </a:cubicBezTo>
                  <a:cubicBezTo>
                    <a:pt x="165" y="116"/>
                    <a:pt x="166" y="118"/>
                    <a:pt x="168" y="119"/>
                  </a:cubicBezTo>
                  <a:cubicBezTo>
                    <a:pt x="170" y="120"/>
                    <a:pt x="171" y="118"/>
                    <a:pt x="172" y="118"/>
                  </a:cubicBezTo>
                  <a:cubicBezTo>
                    <a:pt x="173" y="117"/>
                    <a:pt x="176" y="119"/>
                    <a:pt x="176" y="120"/>
                  </a:cubicBezTo>
                  <a:cubicBezTo>
                    <a:pt x="177" y="121"/>
                    <a:pt x="178" y="120"/>
                    <a:pt x="177" y="119"/>
                  </a:cubicBezTo>
                  <a:cubicBezTo>
                    <a:pt x="177" y="119"/>
                    <a:pt x="176" y="118"/>
                    <a:pt x="175" y="118"/>
                  </a:cubicBezTo>
                  <a:cubicBezTo>
                    <a:pt x="174" y="117"/>
                    <a:pt x="176" y="117"/>
                    <a:pt x="176" y="117"/>
                  </a:cubicBezTo>
                  <a:cubicBezTo>
                    <a:pt x="175" y="115"/>
                    <a:pt x="175" y="114"/>
                    <a:pt x="173" y="115"/>
                  </a:cubicBezTo>
                  <a:cubicBezTo>
                    <a:pt x="173" y="115"/>
                    <a:pt x="169" y="115"/>
                    <a:pt x="171" y="113"/>
                  </a:cubicBezTo>
                  <a:cubicBezTo>
                    <a:pt x="173" y="113"/>
                    <a:pt x="174" y="114"/>
                    <a:pt x="175" y="114"/>
                  </a:cubicBezTo>
                  <a:cubicBezTo>
                    <a:pt x="178" y="113"/>
                    <a:pt x="180" y="113"/>
                    <a:pt x="183" y="113"/>
                  </a:cubicBezTo>
                  <a:cubicBezTo>
                    <a:pt x="184" y="113"/>
                    <a:pt x="183" y="113"/>
                    <a:pt x="184" y="114"/>
                  </a:cubicBezTo>
                  <a:cubicBezTo>
                    <a:pt x="184" y="114"/>
                    <a:pt x="185" y="114"/>
                    <a:pt x="186" y="113"/>
                  </a:cubicBezTo>
                  <a:cubicBezTo>
                    <a:pt x="188" y="113"/>
                    <a:pt x="190" y="113"/>
                    <a:pt x="192" y="113"/>
                  </a:cubicBezTo>
                  <a:cubicBezTo>
                    <a:pt x="194" y="113"/>
                    <a:pt x="194" y="115"/>
                    <a:pt x="196" y="116"/>
                  </a:cubicBezTo>
                  <a:cubicBezTo>
                    <a:pt x="198" y="118"/>
                    <a:pt x="200" y="116"/>
                    <a:pt x="202" y="115"/>
                  </a:cubicBezTo>
                  <a:cubicBezTo>
                    <a:pt x="203" y="115"/>
                    <a:pt x="209" y="121"/>
                    <a:pt x="209" y="122"/>
                  </a:cubicBezTo>
                  <a:cubicBezTo>
                    <a:pt x="210" y="123"/>
                    <a:pt x="208" y="125"/>
                    <a:pt x="209" y="126"/>
                  </a:cubicBezTo>
                  <a:cubicBezTo>
                    <a:pt x="210" y="128"/>
                    <a:pt x="209" y="128"/>
                    <a:pt x="210" y="130"/>
                  </a:cubicBezTo>
                  <a:cubicBezTo>
                    <a:pt x="210" y="131"/>
                    <a:pt x="211" y="132"/>
                    <a:pt x="211" y="132"/>
                  </a:cubicBezTo>
                  <a:cubicBezTo>
                    <a:pt x="212" y="132"/>
                    <a:pt x="212" y="133"/>
                    <a:pt x="213" y="133"/>
                  </a:cubicBezTo>
                  <a:cubicBezTo>
                    <a:pt x="214" y="134"/>
                    <a:pt x="213" y="136"/>
                    <a:pt x="214" y="137"/>
                  </a:cubicBezTo>
                  <a:cubicBezTo>
                    <a:pt x="215" y="138"/>
                    <a:pt x="216" y="138"/>
                    <a:pt x="217" y="140"/>
                  </a:cubicBezTo>
                  <a:cubicBezTo>
                    <a:pt x="219" y="143"/>
                    <a:pt x="218" y="140"/>
                    <a:pt x="220" y="141"/>
                  </a:cubicBezTo>
                  <a:cubicBezTo>
                    <a:pt x="220" y="141"/>
                    <a:pt x="220" y="143"/>
                    <a:pt x="220" y="143"/>
                  </a:cubicBezTo>
                  <a:cubicBezTo>
                    <a:pt x="221" y="143"/>
                    <a:pt x="222" y="136"/>
                    <a:pt x="222" y="135"/>
                  </a:cubicBezTo>
                  <a:cubicBezTo>
                    <a:pt x="222" y="132"/>
                    <a:pt x="221" y="130"/>
                    <a:pt x="220" y="126"/>
                  </a:cubicBezTo>
                  <a:cubicBezTo>
                    <a:pt x="218" y="123"/>
                    <a:pt x="218" y="120"/>
                    <a:pt x="217" y="117"/>
                  </a:cubicBezTo>
                  <a:cubicBezTo>
                    <a:pt x="215" y="115"/>
                    <a:pt x="214" y="111"/>
                    <a:pt x="215" y="108"/>
                  </a:cubicBezTo>
                  <a:cubicBezTo>
                    <a:pt x="216" y="105"/>
                    <a:pt x="218" y="103"/>
                    <a:pt x="221" y="101"/>
                  </a:cubicBezTo>
                  <a:cubicBezTo>
                    <a:pt x="222" y="100"/>
                    <a:pt x="223" y="100"/>
                    <a:pt x="224" y="99"/>
                  </a:cubicBezTo>
                  <a:cubicBezTo>
                    <a:pt x="225" y="98"/>
                    <a:pt x="226" y="96"/>
                    <a:pt x="227" y="96"/>
                  </a:cubicBezTo>
                  <a:cubicBezTo>
                    <a:pt x="229" y="94"/>
                    <a:pt x="232" y="94"/>
                    <a:pt x="234" y="92"/>
                  </a:cubicBezTo>
                  <a:cubicBezTo>
                    <a:pt x="235" y="91"/>
                    <a:pt x="236" y="89"/>
                    <a:pt x="238" y="89"/>
                  </a:cubicBezTo>
                  <a:cubicBezTo>
                    <a:pt x="238" y="89"/>
                    <a:pt x="242" y="89"/>
                    <a:pt x="241" y="87"/>
                  </a:cubicBezTo>
                  <a:cubicBezTo>
                    <a:pt x="241" y="87"/>
                    <a:pt x="238" y="88"/>
                    <a:pt x="238" y="88"/>
                  </a:cubicBezTo>
                  <a:cubicBezTo>
                    <a:pt x="238" y="87"/>
                    <a:pt x="240" y="88"/>
                    <a:pt x="239" y="86"/>
                  </a:cubicBezTo>
                  <a:cubicBezTo>
                    <a:pt x="239" y="86"/>
                    <a:pt x="238" y="85"/>
                    <a:pt x="239" y="85"/>
                  </a:cubicBezTo>
                  <a:cubicBezTo>
                    <a:pt x="239" y="84"/>
                    <a:pt x="239" y="85"/>
                    <a:pt x="240" y="84"/>
                  </a:cubicBezTo>
                  <a:cubicBezTo>
                    <a:pt x="239" y="85"/>
                    <a:pt x="241" y="86"/>
                    <a:pt x="241" y="85"/>
                  </a:cubicBezTo>
                  <a:cubicBezTo>
                    <a:pt x="242" y="85"/>
                    <a:pt x="245" y="83"/>
                    <a:pt x="244" y="82"/>
                  </a:cubicBezTo>
                  <a:cubicBezTo>
                    <a:pt x="244" y="83"/>
                    <a:pt x="238" y="82"/>
                    <a:pt x="239" y="81"/>
                  </a:cubicBezTo>
                  <a:cubicBezTo>
                    <a:pt x="239" y="80"/>
                    <a:pt x="240" y="82"/>
                    <a:pt x="241" y="81"/>
                  </a:cubicBezTo>
                  <a:cubicBezTo>
                    <a:pt x="241" y="81"/>
                    <a:pt x="243" y="80"/>
                    <a:pt x="243" y="80"/>
                  </a:cubicBezTo>
                  <a:cubicBezTo>
                    <a:pt x="243" y="80"/>
                    <a:pt x="242" y="79"/>
                    <a:pt x="242" y="78"/>
                  </a:cubicBezTo>
                  <a:cubicBezTo>
                    <a:pt x="243" y="77"/>
                    <a:pt x="243" y="76"/>
                    <a:pt x="241" y="76"/>
                  </a:cubicBezTo>
                  <a:cubicBezTo>
                    <a:pt x="241" y="76"/>
                    <a:pt x="237" y="74"/>
                    <a:pt x="237" y="74"/>
                  </a:cubicBezTo>
                  <a:cubicBezTo>
                    <a:pt x="238" y="73"/>
                    <a:pt x="239" y="74"/>
                    <a:pt x="240" y="74"/>
                  </a:cubicBezTo>
                  <a:cubicBezTo>
                    <a:pt x="241" y="73"/>
                    <a:pt x="239" y="71"/>
                    <a:pt x="238" y="71"/>
                  </a:cubicBezTo>
                  <a:cubicBezTo>
                    <a:pt x="237" y="70"/>
                    <a:pt x="236" y="69"/>
                    <a:pt x="236" y="68"/>
                  </a:cubicBezTo>
                  <a:cubicBezTo>
                    <a:pt x="235" y="67"/>
                    <a:pt x="238" y="65"/>
                    <a:pt x="237" y="64"/>
                  </a:cubicBezTo>
                  <a:cubicBezTo>
                    <a:pt x="238" y="65"/>
                    <a:pt x="237" y="66"/>
                    <a:pt x="237" y="67"/>
                  </a:cubicBezTo>
                  <a:cubicBezTo>
                    <a:pt x="237" y="67"/>
                    <a:pt x="239" y="69"/>
                    <a:pt x="239" y="69"/>
                  </a:cubicBezTo>
                  <a:cubicBezTo>
                    <a:pt x="241" y="67"/>
                    <a:pt x="239" y="62"/>
                    <a:pt x="242" y="61"/>
                  </a:cubicBezTo>
                  <a:cubicBezTo>
                    <a:pt x="241" y="61"/>
                    <a:pt x="241" y="66"/>
                    <a:pt x="242" y="67"/>
                  </a:cubicBezTo>
                  <a:cubicBezTo>
                    <a:pt x="242" y="69"/>
                    <a:pt x="244" y="69"/>
                    <a:pt x="244" y="71"/>
                  </a:cubicBezTo>
                  <a:cubicBezTo>
                    <a:pt x="244" y="72"/>
                    <a:pt x="241" y="74"/>
                    <a:pt x="242" y="75"/>
                  </a:cubicBezTo>
                  <a:cubicBezTo>
                    <a:pt x="242" y="75"/>
                    <a:pt x="248" y="69"/>
                    <a:pt x="247" y="67"/>
                  </a:cubicBezTo>
                  <a:cubicBezTo>
                    <a:pt x="247" y="65"/>
                    <a:pt x="245" y="64"/>
                    <a:pt x="245" y="62"/>
                  </a:cubicBezTo>
                  <a:cubicBezTo>
                    <a:pt x="244" y="61"/>
                    <a:pt x="245" y="58"/>
                    <a:pt x="247" y="59"/>
                  </a:cubicBezTo>
                  <a:cubicBezTo>
                    <a:pt x="246" y="58"/>
                    <a:pt x="245" y="61"/>
                    <a:pt x="246" y="62"/>
                  </a:cubicBezTo>
                  <a:cubicBezTo>
                    <a:pt x="248" y="64"/>
                    <a:pt x="248" y="65"/>
                    <a:pt x="250" y="62"/>
                  </a:cubicBezTo>
                  <a:cubicBezTo>
                    <a:pt x="251" y="61"/>
                    <a:pt x="253" y="58"/>
                    <a:pt x="252" y="56"/>
                  </a:cubicBezTo>
                  <a:cubicBezTo>
                    <a:pt x="252" y="56"/>
                    <a:pt x="251" y="55"/>
                    <a:pt x="252" y="54"/>
                  </a:cubicBezTo>
                  <a:cubicBezTo>
                    <a:pt x="252" y="54"/>
                    <a:pt x="253" y="52"/>
                    <a:pt x="253" y="52"/>
                  </a:cubicBezTo>
                  <a:cubicBezTo>
                    <a:pt x="253" y="52"/>
                    <a:pt x="253" y="54"/>
                    <a:pt x="253" y="54"/>
                  </a:cubicBezTo>
                  <a:cubicBezTo>
                    <a:pt x="253" y="54"/>
                    <a:pt x="258" y="51"/>
                    <a:pt x="260" y="51"/>
                  </a:cubicBezTo>
                  <a:cubicBezTo>
                    <a:pt x="261" y="50"/>
                    <a:pt x="263" y="51"/>
                    <a:pt x="264" y="51"/>
                  </a:cubicBezTo>
                  <a:cubicBezTo>
                    <a:pt x="266" y="50"/>
                    <a:pt x="265" y="49"/>
                    <a:pt x="265" y="48"/>
                  </a:cubicBezTo>
                  <a:cubicBezTo>
                    <a:pt x="266" y="48"/>
                    <a:pt x="266" y="50"/>
                    <a:pt x="267" y="50"/>
                  </a:cubicBezTo>
                  <a:cubicBezTo>
                    <a:pt x="267" y="50"/>
                    <a:pt x="269" y="49"/>
                    <a:pt x="269" y="49"/>
                  </a:cubicBezTo>
                  <a:cubicBezTo>
                    <a:pt x="271" y="51"/>
                    <a:pt x="275" y="46"/>
                    <a:pt x="272" y="46"/>
                  </a:cubicBezTo>
                  <a:cubicBezTo>
                    <a:pt x="272" y="46"/>
                    <a:pt x="272" y="48"/>
                    <a:pt x="271" y="48"/>
                  </a:cubicBezTo>
                  <a:cubicBezTo>
                    <a:pt x="270" y="48"/>
                    <a:pt x="268" y="44"/>
                    <a:pt x="268" y="44"/>
                  </a:cubicBezTo>
                  <a:cubicBezTo>
                    <a:pt x="269" y="43"/>
                    <a:pt x="268" y="42"/>
                    <a:pt x="269" y="41"/>
                  </a:cubicBezTo>
                  <a:cubicBezTo>
                    <a:pt x="270" y="39"/>
                    <a:pt x="271" y="37"/>
                    <a:pt x="272" y="36"/>
                  </a:cubicBezTo>
                  <a:cubicBezTo>
                    <a:pt x="273" y="36"/>
                    <a:pt x="274" y="35"/>
                    <a:pt x="274" y="35"/>
                  </a:cubicBezTo>
                  <a:cubicBezTo>
                    <a:pt x="276" y="36"/>
                    <a:pt x="277" y="33"/>
                    <a:pt x="278" y="32"/>
                  </a:cubicBezTo>
                  <a:cubicBezTo>
                    <a:pt x="278" y="32"/>
                    <a:pt x="280" y="33"/>
                    <a:pt x="281" y="32"/>
                  </a:cubicBezTo>
                  <a:cubicBezTo>
                    <a:pt x="283" y="31"/>
                    <a:pt x="285" y="31"/>
                    <a:pt x="286" y="30"/>
                  </a:cubicBezTo>
                  <a:cubicBezTo>
                    <a:pt x="287" y="30"/>
                    <a:pt x="289" y="29"/>
                    <a:pt x="288" y="28"/>
                  </a:cubicBezTo>
                  <a:cubicBezTo>
                    <a:pt x="286" y="26"/>
                    <a:pt x="286" y="25"/>
                    <a:pt x="285" y="24"/>
                  </a:cubicBezTo>
                  <a:cubicBezTo>
                    <a:pt x="281" y="23"/>
                    <a:pt x="287" y="14"/>
                    <a:pt x="281" y="14"/>
                  </a:cubicBezTo>
                  <a:cubicBezTo>
                    <a:pt x="280" y="13"/>
                    <a:pt x="279" y="15"/>
                    <a:pt x="278" y="14"/>
                  </a:cubicBezTo>
                  <a:cubicBezTo>
                    <a:pt x="277" y="13"/>
                    <a:pt x="277" y="12"/>
                    <a:pt x="276" y="13"/>
                  </a:cubicBezTo>
                  <a:cubicBezTo>
                    <a:pt x="275" y="14"/>
                    <a:pt x="274" y="16"/>
                    <a:pt x="273" y="17"/>
                  </a:cubicBezTo>
                  <a:cubicBezTo>
                    <a:pt x="272" y="18"/>
                    <a:pt x="272" y="20"/>
                    <a:pt x="271" y="21"/>
                  </a:cubicBezTo>
                  <a:cubicBezTo>
                    <a:pt x="271" y="23"/>
                    <a:pt x="270" y="26"/>
                    <a:pt x="268" y="26"/>
                  </a:cubicBezTo>
                  <a:cubicBezTo>
                    <a:pt x="266" y="26"/>
                    <a:pt x="266" y="28"/>
                    <a:pt x="264" y="28"/>
                  </a:cubicBezTo>
                  <a:cubicBezTo>
                    <a:pt x="259" y="28"/>
                    <a:pt x="254" y="28"/>
                    <a:pt x="249" y="28"/>
                  </a:cubicBezTo>
                  <a:cubicBezTo>
                    <a:pt x="247" y="28"/>
                    <a:pt x="247" y="28"/>
                    <a:pt x="246" y="29"/>
                  </a:cubicBezTo>
                  <a:cubicBezTo>
                    <a:pt x="245" y="31"/>
                    <a:pt x="241" y="33"/>
                    <a:pt x="241" y="34"/>
                  </a:cubicBezTo>
                  <a:cubicBezTo>
                    <a:pt x="242" y="37"/>
                    <a:pt x="239" y="39"/>
                    <a:pt x="237" y="39"/>
                  </a:cubicBezTo>
                  <a:cubicBezTo>
                    <a:pt x="235" y="39"/>
                    <a:pt x="234" y="38"/>
                    <a:pt x="232" y="38"/>
                  </a:cubicBezTo>
                  <a:cubicBezTo>
                    <a:pt x="230" y="38"/>
                    <a:pt x="228" y="39"/>
                    <a:pt x="227" y="39"/>
                  </a:cubicBezTo>
                  <a:cubicBezTo>
                    <a:pt x="227" y="39"/>
                    <a:pt x="227" y="42"/>
                    <a:pt x="228" y="42"/>
                  </a:cubicBezTo>
                  <a:cubicBezTo>
                    <a:pt x="227" y="43"/>
                    <a:pt x="226" y="44"/>
                    <a:pt x="224" y="45"/>
                  </a:cubicBezTo>
                  <a:cubicBezTo>
                    <a:pt x="222" y="46"/>
                    <a:pt x="219" y="48"/>
                    <a:pt x="216" y="49"/>
                  </a:cubicBezTo>
                  <a:cubicBezTo>
                    <a:pt x="213" y="50"/>
                    <a:pt x="210" y="50"/>
                    <a:pt x="207" y="49"/>
                  </a:cubicBezTo>
                  <a:cubicBezTo>
                    <a:pt x="206" y="48"/>
                    <a:pt x="205" y="47"/>
                    <a:pt x="206" y="46"/>
                  </a:cubicBezTo>
                  <a:cubicBezTo>
                    <a:pt x="206" y="46"/>
                    <a:pt x="207" y="44"/>
                    <a:pt x="208" y="44"/>
                  </a:cubicBezTo>
                  <a:cubicBezTo>
                    <a:pt x="208" y="44"/>
                    <a:pt x="208" y="45"/>
                    <a:pt x="208" y="46"/>
                  </a:cubicBezTo>
                  <a:cubicBezTo>
                    <a:pt x="210" y="42"/>
                    <a:pt x="211" y="39"/>
                    <a:pt x="209" y="35"/>
                  </a:cubicBezTo>
                  <a:cubicBezTo>
                    <a:pt x="208" y="34"/>
                    <a:pt x="206" y="36"/>
                    <a:pt x="205" y="36"/>
                  </a:cubicBezTo>
                  <a:cubicBezTo>
                    <a:pt x="204" y="37"/>
                    <a:pt x="204" y="36"/>
                    <a:pt x="203" y="36"/>
                  </a:cubicBezTo>
                  <a:cubicBezTo>
                    <a:pt x="202" y="35"/>
                    <a:pt x="204" y="34"/>
                    <a:pt x="204" y="34"/>
                  </a:cubicBezTo>
                  <a:cubicBezTo>
                    <a:pt x="208" y="30"/>
                    <a:pt x="205" y="26"/>
                    <a:pt x="201" y="25"/>
                  </a:cubicBezTo>
                  <a:cubicBezTo>
                    <a:pt x="198" y="24"/>
                    <a:pt x="198" y="25"/>
                    <a:pt x="196" y="26"/>
                  </a:cubicBezTo>
                  <a:cubicBezTo>
                    <a:pt x="196" y="27"/>
                    <a:pt x="196" y="27"/>
                    <a:pt x="196" y="28"/>
                  </a:cubicBezTo>
                  <a:cubicBezTo>
                    <a:pt x="196" y="29"/>
                    <a:pt x="194" y="28"/>
                    <a:pt x="193" y="28"/>
                  </a:cubicBezTo>
                  <a:cubicBezTo>
                    <a:pt x="192" y="28"/>
                    <a:pt x="190" y="36"/>
                    <a:pt x="190" y="37"/>
                  </a:cubicBezTo>
                  <a:cubicBezTo>
                    <a:pt x="191" y="42"/>
                    <a:pt x="192" y="45"/>
                    <a:pt x="188" y="47"/>
                  </a:cubicBezTo>
                  <a:cubicBezTo>
                    <a:pt x="188" y="48"/>
                    <a:pt x="185" y="49"/>
                    <a:pt x="185" y="48"/>
                  </a:cubicBezTo>
                  <a:cubicBezTo>
                    <a:pt x="185" y="46"/>
                    <a:pt x="184" y="44"/>
                    <a:pt x="184" y="42"/>
                  </a:cubicBezTo>
                  <a:cubicBezTo>
                    <a:pt x="184" y="41"/>
                    <a:pt x="186" y="30"/>
                    <a:pt x="186" y="30"/>
                  </a:cubicBezTo>
                  <a:cubicBezTo>
                    <a:pt x="185" y="30"/>
                    <a:pt x="183" y="32"/>
                    <a:pt x="183" y="31"/>
                  </a:cubicBezTo>
                  <a:cubicBezTo>
                    <a:pt x="183" y="30"/>
                    <a:pt x="186" y="26"/>
                    <a:pt x="187" y="25"/>
                  </a:cubicBezTo>
                  <a:cubicBezTo>
                    <a:pt x="188" y="23"/>
                    <a:pt x="191" y="23"/>
                    <a:pt x="193" y="22"/>
                  </a:cubicBezTo>
                  <a:cubicBezTo>
                    <a:pt x="196" y="22"/>
                    <a:pt x="199" y="23"/>
                    <a:pt x="202" y="23"/>
                  </a:cubicBezTo>
                  <a:cubicBezTo>
                    <a:pt x="205" y="23"/>
                    <a:pt x="201" y="20"/>
                    <a:pt x="199" y="20"/>
                  </a:cubicBezTo>
                  <a:cubicBezTo>
                    <a:pt x="197" y="20"/>
                    <a:pt x="199" y="17"/>
                    <a:pt x="196" y="17"/>
                  </a:cubicBezTo>
                  <a:cubicBezTo>
                    <a:pt x="194" y="18"/>
                    <a:pt x="192" y="19"/>
                    <a:pt x="189" y="19"/>
                  </a:cubicBezTo>
                  <a:cubicBezTo>
                    <a:pt x="187" y="19"/>
                    <a:pt x="185" y="17"/>
                    <a:pt x="183" y="16"/>
                  </a:cubicBezTo>
                  <a:cubicBezTo>
                    <a:pt x="183" y="16"/>
                    <a:pt x="180" y="16"/>
                    <a:pt x="181" y="15"/>
                  </a:cubicBezTo>
                  <a:cubicBezTo>
                    <a:pt x="182" y="15"/>
                    <a:pt x="184" y="14"/>
                    <a:pt x="184" y="13"/>
                  </a:cubicBezTo>
                  <a:cubicBezTo>
                    <a:pt x="184" y="13"/>
                    <a:pt x="176" y="16"/>
                    <a:pt x="175" y="16"/>
                  </a:cubicBezTo>
                  <a:cubicBezTo>
                    <a:pt x="174" y="17"/>
                    <a:pt x="173" y="18"/>
                    <a:pt x="172" y="18"/>
                  </a:cubicBezTo>
                  <a:cubicBezTo>
                    <a:pt x="170" y="18"/>
                    <a:pt x="170" y="16"/>
                    <a:pt x="168" y="16"/>
                  </a:cubicBezTo>
                  <a:cubicBezTo>
                    <a:pt x="167" y="16"/>
                    <a:pt x="162" y="18"/>
                    <a:pt x="165" y="15"/>
                  </a:cubicBezTo>
                  <a:cubicBezTo>
                    <a:pt x="168" y="13"/>
                    <a:pt x="171" y="11"/>
                    <a:pt x="174" y="9"/>
                  </a:cubicBezTo>
                  <a:cubicBezTo>
                    <a:pt x="172" y="9"/>
                    <a:pt x="170" y="7"/>
                    <a:pt x="168" y="9"/>
                  </a:cubicBezTo>
                  <a:cubicBezTo>
                    <a:pt x="165" y="10"/>
                    <a:pt x="164" y="8"/>
                    <a:pt x="161" y="7"/>
                  </a:cubicBezTo>
                  <a:cubicBezTo>
                    <a:pt x="160" y="7"/>
                    <a:pt x="159" y="6"/>
                    <a:pt x="158" y="5"/>
                  </a:cubicBezTo>
                  <a:cubicBezTo>
                    <a:pt x="156" y="5"/>
                    <a:pt x="155" y="6"/>
                    <a:pt x="153" y="6"/>
                  </a:cubicBezTo>
                  <a:cubicBezTo>
                    <a:pt x="152" y="5"/>
                    <a:pt x="150" y="5"/>
                    <a:pt x="150" y="3"/>
                  </a:cubicBezTo>
                  <a:cubicBezTo>
                    <a:pt x="150" y="3"/>
                    <a:pt x="148" y="0"/>
                    <a:pt x="148" y="1"/>
                  </a:cubicBezTo>
                  <a:cubicBezTo>
                    <a:pt x="147" y="1"/>
                    <a:pt x="148" y="4"/>
                    <a:pt x="147" y="4"/>
                  </a:cubicBezTo>
                  <a:cubicBezTo>
                    <a:pt x="146" y="4"/>
                    <a:pt x="145" y="4"/>
                    <a:pt x="145" y="4"/>
                  </a:cubicBezTo>
                  <a:cubicBezTo>
                    <a:pt x="142" y="4"/>
                    <a:pt x="139" y="4"/>
                    <a:pt x="136" y="4"/>
                  </a:cubicBezTo>
                  <a:cubicBezTo>
                    <a:pt x="125" y="4"/>
                    <a:pt x="115" y="4"/>
                    <a:pt x="105" y="4"/>
                  </a:cubicBezTo>
                  <a:cubicBezTo>
                    <a:pt x="80" y="4"/>
                    <a:pt x="55" y="4"/>
                    <a:pt x="30" y="4"/>
                  </a:cubicBezTo>
                  <a:cubicBezTo>
                    <a:pt x="24" y="4"/>
                    <a:pt x="17" y="4"/>
                    <a:pt x="11" y="4"/>
                  </a:cubicBezTo>
                  <a:cubicBezTo>
                    <a:pt x="12" y="5"/>
                    <a:pt x="14" y="13"/>
                    <a:pt x="11" y="14"/>
                  </a:cubicBezTo>
                  <a:cubicBezTo>
                    <a:pt x="9" y="14"/>
                    <a:pt x="8" y="14"/>
                    <a:pt x="10" y="12"/>
                  </a:cubicBezTo>
                  <a:cubicBezTo>
                    <a:pt x="12" y="9"/>
                    <a:pt x="9" y="9"/>
                    <a:pt x="7" y="9"/>
                  </a:cubicBezTo>
                  <a:cubicBezTo>
                    <a:pt x="5" y="9"/>
                    <a:pt x="2" y="7"/>
                    <a:pt x="1" y="7"/>
                  </a:cubicBezTo>
                  <a:cubicBezTo>
                    <a:pt x="0" y="8"/>
                    <a:pt x="2" y="12"/>
                    <a:pt x="2" y="12"/>
                  </a:cubicBezTo>
                  <a:cubicBezTo>
                    <a:pt x="3" y="15"/>
                    <a:pt x="4" y="16"/>
                    <a:pt x="4" y="18"/>
                  </a:cubicBezTo>
                  <a:cubicBezTo>
                    <a:pt x="4" y="19"/>
                    <a:pt x="7" y="21"/>
                    <a:pt x="8" y="21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4" y="23"/>
                    <a:pt x="5" y="24"/>
                    <a:pt x="5" y="25"/>
                  </a:cubicBezTo>
                  <a:cubicBezTo>
                    <a:pt x="5" y="28"/>
                    <a:pt x="5" y="30"/>
                    <a:pt x="4" y="32"/>
                  </a:cubicBezTo>
                  <a:cubicBezTo>
                    <a:pt x="4" y="35"/>
                    <a:pt x="3" y="37"/>
                    <a:pt x="2" y="40"/>
                  </a:cubicBezTo>
                  <a:cubicBezTo>
                    <a:pt x="1" y="43"/>
                    <a:pt x="3" y="46"/>
                    <a:pt x="4" y="49"/>
                  </a:cubicBezTo>
                  <a:cubicBezTo>
                    <a:pt x="4" y="52"/>
                    <a:pt x="3" y="54"/>
                    <a:pt x="3" y="56"/>
                  </a:cubicBezTo>
                  <a:cubicBezTo>
                    <a:pt x="3" y="57"/>
                    <a:pt x="4" y="58"/>
                    <a:pt x="4" y="59"/>
                  </a:cubicBezTo>
                  <a:cubicBezTo>
                    <a:pt x="5" y="60"/>
                    <a:pt x="5" y="62"/>
                    <a:pt x="5" y="63"/>
                  </a:cubicBezTo>
                  <a:cubicBezTo>
                    <a:pt x="6" y="66"/>
                    <a:pt x="9" y="67"/>
                    <a:pt x="10" y="70"/>
                  </a:cubicBezTo>
                  <a:cubicBezTo>
                    <a:pt x="11" y="72"/>
                    <a:pt x="11" y="71"/>
                    <a:pt x="12" y="70"/>
                  </a:cubicBezTo>
                  <a:cubicBezTo>
                    <a:pt x="12" y="70"/>
                    <a:pt x="13" y="73"/>
                    <a:pt x="13" y="73"/>
                  </a:cubicBezTo>
                  <a:cubicBezTo>
                    <a:pt x="13" y="73"/>
                    <a:pt x="12" y="72"/>
                    <a:pt x="12" y="73"/>
                  </a:cubicBezTo>
                  <a:cubicBezTo>
                    <a:pt x="12" y="74"/>
                    <a:pt x="12" y="75"/>
                    <a:pt x="13" y="76"/>
                  </a:cubicBezTo>
                  <a:cubicBezTo>
                    <a:pt x="14" y="76"/>
                    <a:pt x="14" y="76"/>
                    <a:pt x="15" y="77"/>
                  </a:cubicBezTo>
                  <a:cubicBezTo>
                    <a:pt x="16" y="78"/>
                    <a:pt x="14" y="79"/>
                    <a:pt x="15" y="80"/>
                  </a:cubicBezTo>
                  <a:cubicBezTo>
                    <a:pt x="17" y="83"/>
                    <a:pt x="21" y="85"/>
                    <a:pt x="21" y="88"/>
                  </a:cubicBezTo>
                  <a:cubicBezTo>
                    <a:pt x="22" y="90"/>
                    <a:pt x="23" y="90"/>
                    <a:pt x="25" y="91"/>
                  </a:cubicBezTo>
                  <a:cubicBezTo>
                    <a:pt x="27" y="92"/>
                    <a:pt x="29" y="93"/>
                    <a:pt x="31" y="93"/>
                  </a:cubicBezTo>
                  <a:cubicBezTo>
                    <a:pt x="33" y="93"/>
                    <a:pt x="35" y="95"/>
                    <a:pt x="36" y="96"/>
                  </a:cubicBezTo>
                  <a:cubicBezTo>
                    <a:pt x="36" y="97"/>
                    <a:pt x="40" y="101"/>
                    <a:pt x="39" y="102"/>
                  </a:cubicBezTo>
                  <a:cubicBezTo>
                    <a:pt x="43" y="101"/>
                    <a:pt x="48" y="100"/>
                    <a:pt x="52" y="101"/>
                  </a:cubicBezTo>
                  <a:cubicBezTo>
                    <a:pt x="58" y="103"/>
                    <a:pt x="63" y="106"/>
                    <a:pt x="68" y="10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6" name="Freeform 642">
              <a:extLst>
                <a:ext uri="{FF2B5EF4-FFF2-40B4-BE49-F238E27FC236}">
                  <a16:creationId xmlns:a16="http://schemas.microsoft.com/office/drawing/2014/main" id="{F80D9ABE-76B9-7444-8945-B760A41221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9218" y="4046599"/>
              <a:ext cx="3410825" cy="1855192"/>
            </a:xfrm>
            <a:custGeom>
              <a:avLst/>
              <a:gdLst>
                <a:gd name="T0" fmla="*/ 255 w 427"/>
                <a:gd name="T1" fmla="*/ 181 h 219"/>
                <a:gd name="T2" fmla="*/ 299 w 427"/>
                <a:gd name="T3" fmla="*/ 195 h 219"/>
                <a:gd name="T4" fmla="*/ 296 w 427"/>
                <a:gd name="T5" fmla="*/ 215 h 219"/>
                <a:gd name="T6" fmla="*/ 332 w 427"/>
                <a:gd name="T7" fmla="*/ 200 h 219"/>
                <a:gd name="T8" fmla="*/ 366 w 427"/>
                <a:gd name="T9" fmla="*/ 196 h 219"/>
                <a:gd name="T10" fmla="*/ 383 w 427"/>
                <a:gd name="T11" fmla="*/ 200 h 219"/>
                <a:gd name="T12" fmla="*/ 391 w 427"/>
                <a:gd name="T13" fmla="*/ 201 h 219"/>
                <a:gd name="T14" fmla="*/ 380 w 427"/>
                <a:gd name="T15" fmla="*/ 188 h 219"/>
                <a:gd name="T16" fmla="*/ 382 w 427"/>
                <a:gd name="T17" fmla="*/ 176 h 219"/>
                <a:gd name="T18" fmla="*/ 354 w 427"/>
                <a:gd name="T19" fmla="*/ 180 h 219"/>
                <a:gd name="T20" fmla="*/ 414 w 427"/>
                <a:gd name="T21" fmla="*/ 160 h 219"/>
                <a:gd name="T22" fmla="*/ 417 w 427"/>
                <a:gd name="T23" fmla="*/ 144 h 219"/>
                <a:gd name="T24" fmla="*/ 415 w 427"/>
                <a:gd name="T25" fmla="*/ 139 h 219"/>
                <a:gd name="T26" fmla="*/ 394 w 427"/>
                <a:gd name="T27" fmla="*/ 126 h 219"/>
                <a:gd name="T28" fmla="*/ 390 w 427"/>
                <a:gd name="T29" fmla="*/ 110 h 219"/>
                <a:gd name="T30" fmla="*/ 378 w 427"/>
                <a:gd name="T31" fmla="*/ 104 h 219"/>
                <a:gd name="T32" fmla="*/ 364 w 427"/>
                <a:gd name="T33" fmla="*/ 112 h 219"/>
                <a:gd name="T34" fmla="*/ 356 w 427"/>
                <a:gd name="T35" fmla="*/ 107 h 219"/>
                <a:gd name="T36" fmla="*/ 342 w 427"/>
                <a:gd name="T37" fmla="*/ 85 h 219"/>
                <a:gd name="T38" fmla="*/ 314 w 427"/>
                <a:gd name="T39" fmla="*/ 91 h 219"/>
                <a:gd name="T40" fmla="*/ 320 w 427"/>
                <a:gd name="T41" fmla="*/ 116 h 219"/>
                <a:gd name="T42" fmla="*/ 306 w 427"/>
                <a:gd name="T43" fmla="*/ 159 h 219"/>
                <a:gd name="T44" fmla="*/ 292 w 427"/>
                <a:gd name="T45" fmla="*/ 135 h 219"/>
                <a:gd name="T46" fmla="*/ 250 w 427"/>
                <a:gd name="T47" fmla="*/ 119 h 219"/>
                <a:gd name="T48" fmla="*/ 237 w 427"/>
                <a:gd name="T49" fmla="*/ 86 h 219"/>
                <a:gd name="T50" fmla="*/ 246 w 427"/>
                <a:gd name="T51" fmla="*/ 77 h 219"/>
                <a:gd name="T52" fmla="*/ 246 w 427"/>
                <a:gd name="T53" fmla="*/ 70 h 219"/>
                <a:gd name="T54" fmla="*/ 263 w 427"/>
                <a:gd name="T55" fmla="*/ 58 h 219"/>
                <a:gd name="T56" fmla="*/ 276 w 427"/>
                <a:gd name="T57" fmla="*/ 48 h 219"/>
                <a:gd name="T58" fmla="*/ 293 w 427"/>
                <a:gd name="T59" fmla="*/ 36 h 219"/>
                <a:gd name="T60" fmla="*/ 276 w 427"/>
                <a:gd name="T61" fmla="*/ 23 h 219"/>
                <a:gd name="T62" fmla="*/ 262 w 427"/>
                <a:gd name="T63" fmla="*/ 35 h 219"/>
                <a:gd name="T64" fmla="*/ 252 w 427"/>
                <a:gd name="T65" fmla="*/ 23 h 219"/>
                <a:gd name="T66" fmla="*/ 241 w 427"/>
                <a:gd name="T67" fmla="*/ 10 h 219"/>
                <a:gd name="T68" fmla="*/ 223 w 427"/>
                <a:gd name="T69" fmla="*/ 6 h 219"/>
                <a:gd name="T70" fmla="*/ 232 w 427"/>
                <a:gd name="T71" fmla="*/ 27 h 219"/>
                <a:gd name="T72" fmla="*/ 226 w 427"/>
                <a:gd name="T73" fmla="*/ 40 h 219"/>
                <a:gd name="T74" fmla="*/ 218 w 427"/>
                <a:gd name="T75" fmla="*/ 37 h 219"/>
                <a:gd name="T76" fmla="*/ 164 w 427"/>
                <a:gd name="T77" fmla="*/ 29 h 219"/>
                <a:gd name="T78" fmla="*/ 166 w 427"/>
                <a:gd name="T79" fmla="*/ 41 h 219"/>
                <a:gd name="T80" fmla="*/ 160 w 427"/>
                <a:gd name="T81" fmla="*/ 40 h 219"/>
                <a:gd name="T82" fmla="*/ 133 w 427"/>
                <a:gd name="T83" fmla="*/ 30 h 219"/>
                <a:gd name="T84" fmla="*/ 83 w 427"/>
                <a:gd name="T85" fmla="*/ 23 h 219"/>
                <a:gd name="T86" fmla="*/ 71 w 427"/>
                <a:gd name="T87" fmla="*/ 18 h 219"/>
                <a:gd name="T88" fmla="*/ 50 w 427"/>
                <a:gd name="T89" fmla="*/ 24 h 219"/>
                <a:gd name="T90" fmla="*/ 49 w 427"/>
                <a:gd name="T91" fmla="*/ 22 h 219"/>
                <a:gd name="T92" fmla="*/ 29 w 427"/>
                <a:gd name="T93" fmla="*/ 23 h 219"/>
                <a:gd name="T94" fmla="*/ 21 w 427"/>
                <a:gd name="T95" fmla="*/ 28 h 219"/>
                <a:gd name="T96" fmla="*/ 3 w 427"/>
                <a:gd name="T97" fmla="*/ 97 h 219"/>
                <a:gd name="T98" fmla="*/ 40 w 427"/>
                <a:gd name="T99" fmla="*/ 116 h 219"/>
                <a:gd name="T100" fmla="*/ 53 w 427"/>
                <a:gd name="T101" fmla="*/ 141 h 219"/>
                <a:gd name="T102" fmla="*/ 62 w 427"/>
                <a:gd name="T103" fmla="*/ 150 h 219"/>
                <a:gd name="T104" fmla="*/ 67 w 427"/>
                <a:gd name="T105" fmla="*/ 160 h 219"/>
                <a:gd name="T106" fmla="*/ 80 w 427"/>
                <a:gd name="T107" fmla="*/ 166 h 219"/>
                <a:gd name="T108" fmla="*/ 133 w 427"/>
                <a:gd name="T109" fmla="*/ 176 h 219"/>
                <a:gd name="T110" fmla="*/ 97 w 427"/>
                <a:gd name="T111" fmla="*/ 57 h 219"/>
                <a:gd name="T112" fmla="*/ 87 w 427"/>
                <a:gd name="T113" fmla="*/ 51 h 219"/>
                <a:gd name="T114" fmla="*/ 113 w 427"/>
                <a:gd name="T115" fmla="*/ 49 h 219"/>
                <a:gd name="T116" fmla="*/ 142 w 427"/>
                <a:gd name="T117" fmla="*/ 85 h 219"/>
                <a:gd name="T118" fmla="*/ 131 w 427"/>
                <a:gd name="T119" fmla="*/ 85 h 219"/>
                <a:gd name="T120" fmla="*/ 160 w 427"/>
                <a:gd name="T121" fmla="*/ 78 h 219"/>
                <a:gd name="T122" fmla="*/ 210 w 427"/>
                <a:gd name="T123" fmla="*/ 150 h 219"/>
                <a:gd name="T124" fmla="*/ 222 w 427"/>
                <a:gd name="T125" fmla="*/ 16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219">
                  <a:moveTo>
                    <a:pt x="229" y="174"/>
                  </a:moveTo>
                  <a:cubicBezTo>
                    <a:pt x="229" y="174"/>
                    <a:pt x="229" y="173"/>
                    <a:pt x="229" y="173"/>
                  </a:cubicBezTo>
                  <a:cubicBezTo>
                    <a:pt x="229" y="173"/>
                    <a:pt x="232" y="177"/>
                    <a:pt x="232" y="177"/>
                  </a:cubicBezTo>
                  <a:cubicBezTo>
                    <a:pt x="234" y="177"/>
                    <a:pt x="235" y="178"/>
                    <a:pt x="236" y="178"/>
                  </a:cubicBezTo>
                  <a:cubicBezTo>
                    <a:pt x="238" y="178"/>
                    <a:pt x="238" y="177"/>
                    <a:pt x="239" y="178"/>
                  </a:cubicBezTo>
                  <a:cubicBezTo>
                    <a:pt x="242" y="179"/>
                    <a:pt x="244" y="180"/>
                    <a:pt x="246" y="181"/>
                  </a:cubicBezTo>
                  <a:cubicBezTo>
                    <a:pt x="247" y="182"/>
                    <a:pt x="248" y="181"/>
                    <a:pt x="249" y="181"/>
                  </a:cubicBezTo>
                  <a:cubicBezTo>
                    <a:pt x="250" y="180"/>
                    <a:pt x="251" y="180"/>
                    <a:pt x="252" y="180"/>
                  </a:cubicBezTo>
                  <a:cubicBezTo>
                    <a:pt x="253" y="180"/>
                    <a:pt x="254" y="181"/>
                    <a:pt x="255" y="181"/>
                  </a:cubicBezTo>
                  <a:cubicBezTo>
                    <a:pt x="257" y="181"/>
                    <a:pt x="258" y="180"/>
                    <a:pt x="259" y="179"/>
                  </a:cubicBezTo>
                  <a:cubicBezTo>
                    <a:pt x="260" y="178"/>
                    <a:pt x="263" y="175"/>
                    <a:pt x="264" y="175"/>
                  </a:cubicBezTo>
                  <a:cubicBezTo>
                    <a:pt x="264" y="175"/>
                    <a:pt x="265" y="176"/>
                    <a:pt x="265" y="176"/>
                  </a:cubicBezTo>
                  <a:cubicBezTo>
                    <a:pt x="267" y="176"/>
                    <a:pt x="268" y="176"/>
                    <a:pt x="269" y="176"/>
                  </a:cubicBezTo>
                  <a:cubicBezTo>
                    <a:pt x="273" y="176"/>
                    <a:pt x="272" y="179"/>
                    <a:pt x="274" y="181"/>
                  </a:cubicBezTo>
                  <a:cubicBezTo>
                    <a:pt x="275" y="182"/>
                    <a:pt x="279" y="181"/>
                    <a:pt x="279" y="183"/>
                  </a:cubicBezTo>
                  <a:cubicBezTo>
                    <a:pt x="279" y="185"/>
                    <a:pt x="280" y="187"/>
                    <a:pt x="281" y="189"/>
                  </a:cubicBezTo>
                  <a:cubicBezTo>
                    <a:pt x="281" y="194"/>
                    <a:pt x="290" y="193"/>
                    <a:pt x="293" y="194"/>
                  </a:cubicBezTo>
                  <a:cubicBezTo>
                    <a:pt x="295" y="194"/>
                    <a:pt x="298" y="194"/>
                    <a:pt x="299" y="195"/>
                  </a:cubicBezTo>
                  <a:cubicBezTo>
                    <a:pt x="300" y="196"/>
                    <a:pt x="305" y="201"/>
                    <a:pt x="304" y="201"/>
                  </a:cubicBezTo>
                  <a:cubicBezTo>
                    <a:pt x="302" y="203"/>
                    <a:pt x="302" y="203"/>
                    <a:pt x="300" y="202"/>
                  </a:cubicBezTo>
                  <a:cubicBezTo>
                    <a:pt x="299" y="201"/>
                    <a:pt x="295" y="199"/>
                    <a:pt x="295" y="199"/>
                  </a:cubicBezTo>
                  <a:cubicBezTo>
                    <a:pt x="295" y="200"/>
                    <a:pt x="298" y="201"/>
                    <a:pt x="297" y="203"/>
                  </a:cubicBezTo>
                  <a:cubicBezTo>
                    <a:pt x="296" y="204"/>
                    <a:pt x="295" y="206"/>
                    <a:pt x="295" y="207"/>
                  </a:cubicBezTo>
                  <a:cubicBezTo>
                    <a:pt x="295" y="209"/>
                    <a:pt x="295" y="210"/>
                    <a:pt x="294" y="211"/>
                  </a:cubicBezTo>
                  <a:cubicBezTo>
                    <a:pt x="294" y="212"/>
                    <a:pt x="291" y="213"/>
                    <a:pt x="291" y="213"/>
                  </a:cubicBezTo>
                  <a:cubicBezTo>
                    <a:pt x="290" y="214"/>
                    <a:pt x="287" y="219"/>
                    <a:pt x="291" y="219"/>
                  </a:cubicBezTo>
                  <a:cubicBezTo>
                    <a:pt x="292" y="219"/>
                    <a:pt x="294" y="217"/>
                    <a:pt x="296" y="215"/>
                  </a:cubicBezTo>
                  <a:cubicBezTo>
                    <a:pt x="298" y="214"/>
                    <a:pt x="299" y="216"/>
                    <a:pt x="301" y="215"/>
                  </a:cubicBezTo>
                  <a:cubicBezTo>
                    <a:pt x="304" y="215"/>
                    <a:pt x="305" y="213"/>
                    <a:pt x="308" y="213"/>
                  </a:cubicBezTo>
                  <a:cubicBezTo>
                    <a:pt x="308" y="211"/>
                    <a:pt x="308" y="212"/>
                    <a:pt x="306" y="211"/>
                  </a:cubicBezTo>
                  <a:cubicBezTo>
                    <a:pt x="305" y="211"/>
                    <a:pt x="305" y="210"/>
                    <a:pt x="306" y="210"/>
                  </a:cubicBezTo>
                  <a:cubicBezTo>
                    <a:pt x="307" y="208"/>
                    <a:pt x="308" y="207"/>
                    <a:pt x="311" y="207"/>
                  </a:cubicBezTo>
                  <a:cubicBezTo>
                    <a:pt x="312" y="207"/>
                    <a:pt x="315" y="205"/>
                    <a:pt x="317" y="206"/>
                  </a:cubicBezTo>
                  <a:cubicBezTo>
                    <a:pt x="319" y="207"/>
                    <a:pt x="320" y="203"/>
                    <a:pt x="322" y="206"/>
                  </a:cubicBezTo>
                  <a:cubicBezTo>
                    <a:pt x="324" y="204"/>
                    <a:pt x="325" y="203"/>
                    <a:pt x="327" y="201"/>
                  </a:cubicBezTo>
                  <a:cubicBezTo>
                    <a:pt x="329" y="200"/>
                    <a:pt x="330" y="200"/>
                    <a:pt x="332" y="200"/>
                  </a:cubicBezTo>
                  <a:cubicBezTo>
                    <a:pt x="335" y="200"/>
                    <a:pt x="339" y="200"/>
                    <a:pt x="342" y="200"/>
                  </a:cubicBezTo>
                  <a:cubicBezTo>
                    <a:pt x="345" y="200"/>
                    <a:pt x="346" y="201"/>
                    <a:pt x="347" y="199"/>
                  </a:cubicBezTo>
                  <a:cubicBezTo>
                    <a:pt x="348" y="198"/>
                    <a:pt x="349" y="199"/>
                    <a:pt x="350" y="198"/>
                  </a:cubicBezTo>
                  <a:cubicBezTo>
                    <a:pt x="351" y="196"/>
                    <a:pt x="352" y="195"/>
                    <a:pt x="352" y="193"/>
                  </a:cubicBezTo>
                  <a:cubicBezTo>
                    <a:pt x="353" y="191"/>
                    <a:pt x="353" y="190"/>
                    <a:pt x="354" y="188"/>
                  </a:cubicBezTo>
                  <a:cubicBezTo>
                    <a:pt x="355" y="187"/>
                    <a:pt x="356" y="186"/>
                    <a:pt x="357" y="185"/>
                  </a:cubicBezTo>
                  <a:cubicBezTo>
                    <a:pt x="358" y="184"/>
                    <a:pt x="359" y="187"/>
                    <a:pt x="361" y="186"/>
                  </a:cubicBezTo>
                  <a:cubicBezTo>
                    <a:pt x="363" y="184"/>
                    <a:pt x="365" y="187"/>
                    <a:pt x="365" y="189"/>
                  </a:cubicBezTo>
                  <a:cubicBezTo>
                    <a:pt x="365" y="190"/>
                    <a:pt x="364" y="196"/>
                    <a:pt x="366" y="196"/>
                  </a:cubicBezTo>
                  <a:cubicBezTo>
                    <a:pt x="367" y="197"/>
                    <a:pt x="368" y="199"/>
                    <a:pt x="369" y="201"/>
                  </a:cubicBezTo>
                  <a:cubicBezTo>
                    <a:pt x="370" y="199"/>
                    <a:pt x="381" y="196"/>
                    <a:pt x="381" y="196"/>
                  </a:cubicBezTo>
                  <a:cubicBezTo>
                    <a:pt x="381" y="195"/>
                    <a:pt x="380" y="195"/>
                    <a:pt x="380" y="194"/>
                  </a:cubicBezTo>
                  <a:cubicBezTo>
                    <a:pt x="380" y="194"/>
                    <a:pt x="382" y="196"/>
                    <a:pt x="382" y="196"/>
                  </a:cubicBezTo>
                  <a:cubicBezTo>
                    <a:pt x="382" y="197"/>
                    <a:pt x="380" y="197"/>
                    <a:pt x="380" y="197"/>
                  </a:cubicBezTo>
                  <a:cubicBezTo>
                    <a:pt x="380" y="197"/>
                    <a:pt x="386" y="198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9"/>
                    <a:pt x="386" y="199"/>
                  </a:cubicBezTo>
                  <a:cubicBezTo>
                    <a:pt x="385" y="199"/>
                    <a:pt x="384" y="199"/>
                    <a:pt x="383" y="200"/>
                  </a:cubicBezTo>
                  <a:cubicBezTo>
                    <a:pt x="383" y="201"/>
                    <a:pt x="382" y="198"/>
                    <a:pt x="382" y="198"/>
                  </a:cubicBezTo>
                  <a:cubicBezTo>
                    <a:pt x="381" y="198"/>
                    <a:pt x="381" y="199"/>
                    <a:pt x="381" y="199"/>
                  </a:cubicBezTo>
                  <a:cubicBezTo>
                    <a:pt x="381" y="199"/>
                    <a:pt x="381" y="198"/>
                    <a:pt x="380" y="199"/>
                  </a:cubicBezTo>
                  <a:cubicBezTo>
                    <a:pt x="379" y="200"/>
                    <a:pt x="378" y="200"/>
                    <a:pt x="377" y="201"/>
                  </a:cubicBezTo>
                  <a:cubicBezTo>
                    <a:pt x="375" y="202"/>
                    <a:pt x="371" y="205"/>
                    <a:pt x="373" y="208"/>
                  </a:cubicBezTo>
                  <a:cubicBezTo>
                    <a:pt x="376" y="210"/>
                    <a:pt x="378" y="208"/>
                    <a:pt x="379" y="207"/>
                  </a:cubicBezTo>
                  <a:cubicBezTo>
                    <a:pt x="380" y="206"/>
                    <a:pt x="384" y="203"/>
                    <a:pt x="384" y="202"/>
                  </a:cubicBezTo>
                  <a:cubicBezTo>
                    <a:pt x="384" y="203"/>
                    <a:pt x="386" y="204"/>
                    <a:pt x="387" y="203"/>
                  </a:cubicBezTo>
                  <a:cubicBezTo>
                    <a:pt x="387" y="202"/>
                    <a:pt x="390" y="201"/>
                    <a:pt x="391" y="201"/>
                  </a:cubicBezTo>
                  <a:cubicBezTo>
                    <a:pt x="393" y="200"/>
                    <a:pt x="395" y="199"/>
                    <a:pt x="397" y="199"/>
                  </a:cubicBezTo>
                  <a:cubicBezTo>
                    <a:pt x="398" y="199"/>
                    <a:pt x="398" y="199"/>
                    <a:pt x="398" y="198"/>
                  </a:cubicBezTo>
                  <a:cubicBezTo>
                    <a:pt x="397" y="197"/>
                    <a:pt x="398" y="197"/>
                    <a:pt x="398" y="197"/>
                  </a:cubicBezTo>
                  <a:cubicBezTo>
                    <a:pt x="398" y="196"/>
                    <a:pt x="396" y="197"/>
                    <a:pt x="395" y="196"/>
                  </a:cubicBezTo>
                  <a:cubicBezTo>
                    <a:pt x="394" y="196"/>
                    <a:pt x="395" y="194"/>
                    <a:pt x="393" y="196"/>
                  </a:cubicBezTo>
                  <a:cubicBezTo>
                    <a:pt x="391" y="197"/>
                    <a:pt x="387" y="196"/>
                    <a:pt x="385" y="195"/>
                  </a:cubicBezTo>
                  <a:cubicBezTo>
                    <a:pt x="384" y="195"/>
                    <a:pt x="385" y="193"/>
                    <a:pt x="384" y="193"/>
                  </a:cubicBezTo>
                  <a:cubicBezTo>
                    <a:pt x="384" y="193"/>
                    <a:pt x="382" y="193"/>
                    <a:pt x="381" y="192"/>
                  </a:cubicBezTo>
                  <a:cubicBezTo>
                    <a:pt x="380" y="192"/>
                    <a:pt x="380" y="189"/>
                    <a:pt x="380" y="188"/>
                  </a:cubicBezTo>
                  <a:cubicBezTo>
                    <a:pt x="380" y="187"/>
                    <a:pt x="378" y="188"/>
                    <a:pt x="377" y="187"/>
                  </a:cubicBezTo>
                  <a:cubicBezTo>
                    <a:pt x="377" y="187"/>
                    <a:pt x="379" y="185"/>
                    <a:pt x="379" y="185"/>
                  </a:cubicBezTo>
                  <a:cubicBezTo>
                    <a:pt x="380" y="184"/>
                    <a:pt x="380" y="181"/>
                    <a:pt x="378" y="181"/>
                  </a:cubicBezTo>
                  <a:cubicBezTo>
                    <a:pt x="378" y="181"/>
                    <a:pt x="376" y="185"/>
                    <a:pt x="375" y="183"/>
                  </a:cubicBezTo>
                  <a:cubicBezTo>
                    <a:pt x="375" y="181"/>
                    <a:pt x="374" y="182"/>
                    <a:pt x="373" y="181"/>
                  </a:cubicBezTo>
                  <a:cubicBezTo>
                    <a:pt x="373" y="180"/>
                    <a:pt x="376" y="181"/>
                    <a:pt x="376" y="181"/>
                  </a:cubicBezTo>
                  <a:cubicBezTo>
                    <a:pt x="378" y="181"/>
                    <a:pt x="379" y="180"/>
                    <a:pt x="380" y="180"/>
                  </a:cubicBezTo>
                  <a:cubicBezTo>
                    <a:pt x="381" y="179"/>
                    <a:pt x="382" y="179"/>
                    <a:pt x="383" y="179"/>
                  </a:cubicBezTo>
                  <a:cubicBezTo>
                    <a:pt x="384" y="178"/>
                    <a:pt x="382" y="176"/>
                    <a:pt x="382" y="176"/>
                  </a:cubicBezTo>
                  <a:cubicBezTo>
                    <a:pt x="382" y="176"/>
                    <a:pt x="383" y="176"/>
                    <a:pt x="383" y="176"/>
                  </a:cubicBezTo>
                  <a:cubicBezTo>
                    <a:pt x="383" y="176"/>
                    <a:pt x="379" y="174"/>
                    <a:pt x="379" y="174"/>
                  </a:cubicBezTo>
                  <a:cubicBezTo>
                    <a:pt x="377" y="173"/>
                    <a:pt x="375" y="173"/>
                    <a:pt x="373" y="174"/>
                  </a:cubicBezTo>
                  <a:cubicBezTo>
                    <a:pt x="369" y="175"/>
                    <a:pt x="366" y="176"/>
                    <a:pt x="363" y="178"/>
                  </a:cubicBezTo>
                  <a:cubicBezTo>
                    <a:pt x="360" y="179"/>
                    <a:pt x="358" y="181"/>
                    <a:pt x="355" y="183"/>
                  </a:cubicBezTo>
                  <a:cubicBezTo>
                    <a:pt x="354" y="184"/>
                    <a:pt x="353" y="185"/>
                    <a:pt x="352" y="187"/>
                  </a:cubicBezTo>
                  <a:cubicBezTo>
                    <a:pt x="352" y="187"/>
                    <a:pt x="348" y="189"/>
                    <a:pt x="348" y="189"/>
                  </a:cubicBezTo>
                  <a:cubicBezTo>
                    <a:pt x="348" y="188"/>
                    <a:pt x="353" y="184"/>
                    <a:pt x="354" y="183"/>
                  </a:cubicBezTo>
                  <a:cubicBezTo>
                    <a:pt x="354" y="182"/>
                    <a:pt x="355" y="181"/>
                    <a:pt x="354" y="180"/>
                  </a:cubicBezTo>
                  <a:cubicBezTo>
                    <a:pt x="353" y="180"/>
                    <a:pt x="351" y="179"/>
                    <a:pt x="350" y="179"/>
                  </a:cubicBezTo>
                  <a:cubicBezTo>
                    <a:pt x="351" y="179"/>
                    <a:pt x="353" y="180"/>
                    <a:pt x="354" y="180"/>
                  </a:cubicBezTo>
                  <a:cubicBezTo>
                    <a:pt x="356" y="181"/>
                    <a:pt x="358" y="178"/>
                    <a:pt x="359" y="177"/>
                  </a:cubicBezTo>
                  <a:cubicBezTo>
                    <a:pt x="360" y="176"/>
                    <a:pt x="361" y="174"/>
                    <a:pt x="363" y="173"/>
                  </a:cubicBezTo>
                  <a:cubicBezTo>
                    <a:pt x="365" y="173"/>
                    <a:pt x="367" y="174"/>
                    <a:pt x="368" y="172"/>
                  </a:cubicBezTo>
                  <a:cubicBezTo>
                    <a:pt x="369" y="168"/>
                    <a:pt x="371" y="167"/>
                    <a:pt x="375" y="167"/>
                  </a:cubicBezTo>
                  <a:cubicBezTo>
                    <a:pt x="379" y="167"/>
                    <a:pt x="383" y="167"/>
                    <a:pt x="387" y="167"/>
                  </a:cubicBezTo>
                  <a:cubicBezTo>
                    <a:pt x="394" y="167"/>
                    <a:pt x="404" y="169"/>
                    <a:pt x="409" y="163"/>
                  </a:cubicBezTo>
                  <a:cubicBezTo>
                    <a:pt x="411" y="161"/>
                    <a:pt x="412" y="160"/>
                    <a:pt x="414" y="160"/>
                  </a:cubicBezTo>
                  <a:cubicBezTo>
                    <a:pt x="416" y="160"/>
                    <a:pt x="418" y="160"/>
                    <a:pt x="421" y="158"/>
                  </a:cubicBezTo>
                  <a:cubicBezTo>
                    <a:pt x="422" y="158"/>
                    <a:pt x="425" y="156"/>
                    <a:pt x="425" y="155"/>
                  </a:cubicBezTo>
                  <a:cubicBezTo>
                    <a:pt x="427" y="152"/>
                    <a:pt x="422" y="153"/>
                    <a:pt x="422" y="152"/>
                  </a:cubicBezTo>
                  <a:cubicBezTo>
                    <a:pt x="422" y="151"/>
                    <a:pt x="424" y="151"/>
                    <a:pt x="424" y="151"/>
                  </a:cubicBezTo>
                  <a:cubicBezTo>
                    <a:pt x="425" y="150"/>
                    <a:pt x="424" y="149"/>
                    <a:pt x="424" y="148"/>
                  </a:cubicBezTo>
                  <a:cubicBezTo>
                    <a:pt x="424" y="148"/>
                    <a:pt x="425" y="147"/>
                    <a:pt x="425" y="147"/>
                  </a:cubicBezTo>
                  <a:cubicBezTo>
                    <a:pt x="425" y="146"/>
                    <a:pt x="423" y="145"/>
                    <a:pt x="423" y="145"/>
                  </a:cubicBezTo>
                  <a:cubicBezTo>
                    <a:pt x="422" y="144"/>
                    <a:pt x="421" y="144"/>
                    <a:pt x="421" y="143"/>
                  </a:cubicBezTo>
                  <a:cubicBezTo>
                    <a:pt x="420" y="143"/>
                    <a:pt x="418" y="146"/>
                    <a:pt x="417" y="144"/>
                  </a:cubicBezTo>
                  <a:cubicBezTo>
                    <a:pt x="417" y="144"/>
                    <a:pt x="419" y="143"/>
                    <a:pt x="418" y="143"/>
                  </a:cubicBezTo>
                  <a:cubicBezTo>
                    <a:pt x="418" y="142"/>
                    <a:pt x="417" y="141"/>
                    <a:pt x="416" y="141"/>
                  </a:cubicBezTo>
                  <a:cubicBezTo>
                    <a:pt x="415" y="140"/>
                    <a:pt x="411" y="141"/>
                    <a:pt x="410" y="142"/>
                  </a:cubicBezTo>
                  <a:cubicBezTo>
                    <a:pt x="409" y="144"/>
                    <a:pt x="406" y="145"/>
                    <a:pt x="404" y="146"/>
                  </a:cubicBezTo>
                  <a:cubicBezTo>
                    <a:pt x="403" y="146"/>
                    <a:pt x="400" y="144"/>
                    <a:pt x="400" y="143"/>
                  </a:cubicBezTo>
                  <a:cubicBezTo>
                    <a:pt x="400" y="142"/>
                    <a:pt x="403" y="145"/>
                    <a:pt x="403" y="145"/>
                  </a:cubicBezTo>
                  <a:cubicBezTo>
                    <a:pt x="404" y="145"/>
                    <a:pt x="408" y="142"/>
                    <a:pt x="408" y="142"/>
                  </a:cubicBezTo>
                  <a:cubicBezTo>
                    <a:pt x="408" y="142"/>
                    <a:pt x="406" y="141"/>
                    <a:pt x="406" y="141"/>
                  </a:cubicBezTo>
                  <a:cubicBezTo>
                    <a:pt x="409" y="140"/>
                    <a:pt x="412" y="140"/>
                    <a:pt x="415" y="139"/>
                  </a:cubicBezTo>
                  <a:cubicBezTo>
                    <a:pt x="415" y="139"/>
                    <a:pt x="417" y="138"/>
                    <a:pt x="416" y="137"/>
                  </a:cubicBezTo>
                  <a:cubicBezTo>
                    <a:pt x="416" y="137"/>
                    <a:pt x="414" y="135"/>
                    <a:pt x="414" y="135"/>
                  </a:cubicBezTo>
                  <a:cubicBezTo>
                    <a:pt x="412" y="136"/>
                    <a:pt x="410" y="136"/>
                    <a:pt x="409" y="134"/>
                  </a:cubicBezTo>
                  <a:cubicBezTo>
                    <a:pt x="408" y="134"/>
                    <a:pt x="404" y="137"/>
                    <a:pt x="404" y="136"/>
                  </a:cubicBezTo>
                  <a:cubicBezTo>
                    <a:pt x="404" y="136"/>
                    <a:pt x="407" y="133"/>
                    <a:pt x="404" y="134"/>
                  </a:cubicBezTo>
                  <a:cubicBezTo>
                    <a:pt x="404" y="134"/>
                    <a:pt x="400" y="135"/>
                    <a:pt x="400" y="135"/>
                  </a:cubicBezTo>
                  <a:cubicBezTo>
                    <a:pt x="401" y="133"/>
                    <a:pt x="404" y="133"/>
                    <a:pt x="402" y="130"/>
                  </a:cubicBezTo>
                  <a:cubicBezTo>
                    <a:pt x="402" y="130"/>
                    <a:pt x="398" y="128"/>
                    <a:pt x="398" y="128"/>
                  </a:cubicBezTo>
                  <a:cubicBezTo>
                    <a:pt x="396" y="128"/>
                    <a:pt x="396" y="126"/>
                    <a:pt x="394" y="126"/>
                  </a:cubicBezTo>
                  <a:cubicBezTo>
                    <a:pt x="395" y="126"/>
                    <a:pt x="392" y="122"/>
                    <a:pt x="392" y="122"/>
                  </a:cubicBezTo>
                  <a:cubicBezTo>
                    <a:pt x="392" y="122"/>
                    <a:pt x="393" y="123"/>
                    <a:pt x="394" y="123"/>
                  </a:cubicBezTo>
                  <a:cubicBezTo>
                    <a:pt x="395" y="124"/>
                    <a:pt x="395" y="122"/>
                    <a:pt x="396" y="122"/>
                  </a:cubicBezTo>
                  <a:cubicBezTo>
                    <a:pt x="400" y="121"/>
                    <a:pt x="393" y="118"/>
                    <a:pt x="392" y="117"/>
                  </a:cubicBezTo>
                  <a:cubicBezTo>
                    <a:pt x="392" y="118"/>
                    <a:pt x="394" y="116"/>
                    <a:pt x="394" y="116"/>
                  </a:cubicBezTo>
                  <a:cubicBezTo>
                    <a:pt x="395" y="115"/>
                    <a:pt x="393" y="115"/>
                    <a:pt x="392" y="114"/>
                  </a:cubicBezTo>
                  <a:cubicBezTo>
                    <a:pt x="392" y="114"/>
                    <a:pt x="391" y="113"/>
                    <a:pt x="390" y="113"/>
                  </a:cubicBezTo>
                  <a:cubicBezTo>
                    <a:pt x="390" y="113"/>
                    <a:pt x="388" y="113"/>
                    <a:pt x="388" y="113"/>
                  </a:cubicBezTo>
                  <a:cubicBezTo>
                    <a:pt x="389" y="112"/>
                    <a:pt x="391" y="113"/>
                    <a:pt x="390" y="110"/>
                  </a:cubicBezTo>
                  <a:cubicBezTo>
                    <a:pt x="389" y="110"/>
                    <a:pt x="386" y="111"/>
                    <a:pt x="386" y="111"/>
                  </a:cubicBezTo>
                  <a:cubicBezTo>
                    <a:pt x="386" y="110"/>
                    <a:pt x="389" y="110"/>
                    <a:pt x="388" y="108"/>
                  </a:cubicBezTo>
                  <a:cubicBezTo>
                    <a:pt x="388" y="107"/>
                    <a:pt x="388" y="106"/>
                    <a:pt x="387" y="105"/>
                  </a:cubicBezTo>
                  <a:cubicBezTo>
                    <a:pt x="387" y="105"/>
                    <a:pt x="386" y="106"/>
                    <a:pt x="386" y="105"/>
                  </a:cubicBezTo>
                  <a:cubicBezTo>
                    <a:pt x="386" y="106"/>
                    <a:pt x="384" y="102"/>
                    <a:pt x="384" y="102"/>
                  </a:cubicBezTo>
                  <a:cubicBezTo>
                    <a:pt x="383" y="100"/>
                    <a:pt x="382" y="99"/>
                    <a:pt x="382" y="98"/>
                  </a:cubicBezTo>
                  <a:cubicBezTo>
                    <a:pt x="381" y="96"/>
                    <a:pt x="381" y="94"/>
                    <a:pt x="379" y="97"/>
                  </a:cubicBezTo>
                  <a:cubicBezTo>
                    <a:pt x="379" y="97"/>
                    <a:pt x="378" y="101"/>
                    <a:pt x="379" y="100"/>
                  </a:cubicBezTo>
                  <a:cubicBezTo>
                    <a:pt x="375" y="101"/>
                    <a:pt x="377" y="101"/>
                    <a:pt x="378" y="104"/>
                  </a:cubicBezTo>
                  <a:cubicBezTo>
                    <a:pt x="378" y="103"/>
                    <a:pt x="377" y="103"/>
                    <a:pt x="377" y="104"/>
                  </a:cubicBezTo>
                  <a:cubicBezTo>
                    <a:pt x="376" y="104"/>
                    <a:pt x="376" y="104"/>
                    <a:pt x="375" y="105"/>
                  </a:cubicBezTo>
                  <a:cubicBezTo>
                    <a:pt x="375" y="105"/>
                    <a:pt x="377" y="106"/>
                    <a:pt x="377" y="106"/>
                  </a:cubicBezTo>
                  <a:cubicBezTo>
                    <a:pt x="376" y="107"/>
                    <a:pt x="374" y="106"/>
                    <a:pt x="374" y="107"/>
                  </a:cubicBezTo>
                  <a:cubicBezTo>
                    <a:pt x="373" y="108"/>
                    <a:pt x="375" y="110"/>
                    <a:pt x="373" y="111"/>
                  </a:cubicBezTo>
                  <a:cubicBezTo>
                    <a:pt x="374" y="111"/>
                    <a:pt x="372" y="107"/>
                    <a:pt x="370" y="109"/>
                  </a:cubicBezTo>
                  <a:cubicBezTo>
                    <a:pt x="370" y="110"/>
                    <a:pt x="366" y="113"/>
                    <a:pt x="366" y="113"/>
                  </a:cubicBezTo>
                  <a:cubicBezTo>
                    <a:pt x="365" y="113"/>
                    <a:pt x="365" y="112"/>
                    <a:pt x="365" y="111"/>
                  </a:cubicBezTo>
                  <a:cubicBezTo>
                    <a:pt x="364" y="111"/>
                    <a:pt x="364" y="112"/>
                    <a:pt x="364" y="112"/>
                  </a:cubicBezTo>
                  <a:cubicBezTo>
                    <a:pt x="363" y="111"/>
                    <a:pt x="364" y="111"/>
                    <a:pt x="364" y="110"/>
                  </a:cubicBezTo>
                  <a:cubicBezTo>
                    <a:pt x="364" y="111"/>
                    <a:pt x="357" y="116"/>
                    <a:pt x="357" y="115"/>
                  </a:cubicBezTo>
                  <a:cubicBezTo>
                    <a:pt x="356" y="114"/>
                    <a:pt x="360" y="113"/>
                    <a:pt x="361" y="113"/>
                  </a:cubicBezTo>
                  <a:cubicBezTo>
                    <a:pt x="363" y="111"/>
                    <a:pt x="363" y="110"/>
                    <a:pt x="362" y="108"/>
                  </a:cubicBezTo>
                  <a:cubicBezTo>
                    <a:pt x="361" y="107"/>
                    <a:pt x="358" y="107"/>
                    <a:pt x="357" y="107"/>
                  </a:cubicBezTo>
                  <a:cubicBezTo>
                    <a:pt x="356" y="107"/>
                    <a:pt x="356" y="108"/>
                    <a:pt x="356" y="108"/>
                  </a:cubicBezTo>
                  <a:cubicBezTo>
                    <a:pt x="355" y="110"/>
                    <a:pt x="353" y="108"/>
                    <a:pt x="352" y="108"/>
                  </a:cubicBezTo>
                  <a:cubicBezTo>
                    <a:pt x="353" y="108"/>
                    <a:pt x="355" y="106"/>
                    <a:pt x="355" y="106"/>
                  </a:cubicBezTo>
                  <a:cubicBezTo>
                    <a:pt x="355" y="106"/>
                    <a:pt x="356" y="107"/>
                    <a:pt x="356" y="107"/>
                  </a:cubicBezTo>
                  <a:cubicBezTo>
                    <a:pt x="355" y="107"/>
                    <a:pt x="357" y="105"/>
                    <a:pt x="357" y="105"/>
                  </a:cubicBezTo>
                  <a:cubicBezTo>
                    <a:pt x="358" y="103"/>
                    <a:pt x="356" y="104"/>
                    <a:pt x="355" y="103"/>
                  </a:cubicBezTo>
                  <a:cubicBezTo>
                    <a:pt x="355" y="103"/>
                    <a:pt x="356" y="98"/>
                    <a:pt x="354" y="99"/>
                  </a:cubicBezTo>
                  <a:cubicBezTo>
                    <a:pt x="355" y="98"/>
                    <a:pt x="356" y="98"/>
                    <a:pt x="355" y="96"/>
                  </a:cubicBezTo>
                  <a:cubicBezTo>
                    <a:pt x="353" y="95"/>
                    <a:pt x="357" y="94"/>
                    <a:pt x="356" y="92"/>
                  </a:cubicBezTo>
                  <a:cubicBezTo>
                    <a:pt x="356" y="91"/>
                    <a:pt x="354" y="93"/>
                    <a:pt x="353" y="92"/>
                  </a:cubicBezTo>
                  <a:cubicBezTo>
                    <a:pt x="352" y="91"/>
                    <a:pt x="350" y="91"/>
                    <a:pt x="349" y="91"/>
                  </a:cubicBezTo>
                  <a:cubicBezTo>
                    <a:pt x="347" y="90"/>
                    <a:pt x="346" y="90"/>
                    <a:pt x="345" y="88"/>
                  </a:cubicBezTo>
                  <a:cubicBezTo>
                    <a:pt x="345" y="86"/>
                    <a:pt x="342" y="87"/>
                    <a:pt x="342" y="85"/>
                  </a:cubicBezTo>
                  <a:cubicBezTo>
                    <a:pt x="342" y="84"/>
                    <a:pt x="340" y="85"/>
                    <a:pt x="340" y="85"/>
                  </a:cubicBezTo>
                  <a:cubicBezTo>
                    <a:pt x="341" y="83"/>
                    <a:pt x="339" y="83"/>
                    <a:pt x="338" y="82"/>
                  </a:cubicBezTo>
                  <a:cubicBezTo>
                    <a:pt x="336" y="81"/>
                    <a:pt x="336" y="80"/>
                    <a:pt x="334" y="81"/>
                  </a:cubicBezTo>
                  <a:cubicBezTo>
                    <a:pt x="332" y="82"/>
                    <a:pt x="331" y="83"/>
                    <a:pt x="329" y="82"/>
                  </a:cubicBezTo>
                  <a:cubicBezTo>
                    <a:pt x="327" y="81"/>
                    <a:pt x="326" y="83"/>
                    <a:pt x="324" y="82"/>
                  </a:cubicBezTo>
                  <a:cubicBezTo>
                    <a:pt x="322" y="80"/>
                    <a:pt x="320" y="80"/>
                    <a:pt x="318" y="80"/>
                  </a:cubicBezTo>
                  <a:cubicBezTo>
                    <a:pt x="316" y="80"/>
                    <a:pt x="314" y="80"/>
                    <a:pt x="313" y="82"/>
                  </a:cubicBezTo>
                  <a:cubicBezTo>
                    <a:pt x="312" y="84"/>
                    <a:pt x="315" y="85"/>
                    <a:pt x="315" y="86"/>
                  </a:cubicBezTo>
                  <a:cubicBezTo>
                    <a:pt x="316" y="87"/>
                    <a:pt x="315" y="90"/>
                    <a:pt x="314" y="91"/>
                  </a:cubicBezTo>
                  <a:cubicBezTo>
                    <a:pt x="314" y="92"/>
                    <a:pt x="314" y="91"/>
                    <a:pt x="313" y="92"/>
                  </a:cubicBezTo>
                  <a:cubicBezTo>
                    <a:pt x="313" y="92"/>
                    <a:pt x="315" y="94"/>
                    <a:pt x="315" y="94"/>
                  </a:cubicBezTo>
                  <a:cubicBezTo>
                    <a:pt x="315" y="96"/>
                    <a:pt x="316" y="98"/>
                    <a:pt x="316" y="99"/>
                  </a:cubicBezTo>
                  <a:cubicBezTo>
                    <a:pt x="316" y="100"/>
                    <a:pt x="316" y="100"/>
                    <a:pt x="316" y="101"/>
                  </a:cubicBezTo>
                  <a:cubicBezTo>
                    <a:pt x="316" y="102"/>
                    <a:pt x="315" y="101"/>
                    <a:pt x="315" y="101"/>
                  </a:cubicBezTo>
                  <a:cubicBezTo>
                    <a:pt x="314" y="102"/>
                    <a:pt x="314" y="104"/>
                    <a:pt x="314" y="104"/>
                  </a:cubicBezTo>
                  <a:cubicBezTo>
                    <a:pt x="313" y="105"/>
                    <a:pt x="312" y="106"/>
                    <a:pt x="312" y="107"/>
                  </a:cubicBezTo>
                  <a:cubicBezTo>
                    <a:pt x="311" y="109"/>
                    <a:pt x="311" y="109"/>
                    <a:pt x="312" y="110"/>
                  </a:cubicBezTo>
                  <a:cubicBezTo>
                    <a:pt x="315" y="112"/>
                    <a:pt x="318" y="114"/>
                    <a:pt x="320" y="116"/>
                  </a:cubicBezTo>
                  <a:cubicBezTo>
                    <a:pt x="321" y="119"/>
                    <a:pt x="322" y="124"/>
                    <a:pt x="321" y="127"/>
                  </a:cubicBezTo>
                  <a:cubicBezTo>
                    <a:pt x="319" y="131"/>
                    <a:pt x="313" y="133"/>
                    <a:pt x="310" y="135"/>
                  </a:cubicBezTo>
                  <a:cubicBezTo>
                    <a:pt x="309" y="136"/>
                    <a:pt x="308" y="136"/>
                    <a:pt x="307" y="137"/>
                  </a:cubicBezTo>
                  <a:cubicBezTo>
                    <a:pt x="304" y="138"/>
                    <a:pt x="308" y="141"/>
                    <a:pt x="308" y="143"/>
                  </a:cubicBezTo>
                  <a:cubicBezTo>
                    <a:pt x="308" y="143"/>
                    <a:pt x="309" y="145"/>
                    <a:pt x="309" y="146"/>
                  </a:cubicBezTo>
                  <a:cubicBezTo>
                    <a:pt x="309" y="148"/>
                    <a:pt x="309" y="149"/>
                    <a:pt x="310" y="151"/>
                  </a:cubicBezTo>
                  <a:cubicBezTo>
                    <a:pt x="311" y="153"/>
                    <a:pt x="311" y="154"/>
                    <a:pt x="309" y="156"/>
                  </a:cubicBezTo>
                  <a:cubicBezTo>
                    <a:pt x="309" y="156"/>
                    <a:pt x="310" y="160"/>
                    <a:pt x="309" y="161"/>
                  </a:cubicBezTo>
                  <a:cubicBezTo>
                    <a:pt x="308" y="161"/>
                    <a:pt x="307" y="157"/>
                    <a:pt x="306" y="159"/>
                  </a:cubicBezTo>
                  <a:cubicBezTo>
                    <a:pt x="305" y="161"/>
                    <a:pt x="307" y="164"/>
                    <a:pt x="307" y="164"/>
                  </a:cubicBezTo>
                  <a:cubicBezTo>
                    <a:pt x="307" y="163"/>
                    <a:pt x="301" y="158"/>
                    <a:pt x="298" y="161"/>
                  </a:cubicBezTo>
                  <a:cubicBezTo>
                    <a:pt x="299" y="160"/>
                    <a:pt x="302" y="159"/>
                    <a:pt x="300" y="157"/>
                  </a:cubicBezTo>
                  <a:cubicBezTo>
                    <a:pt x="299" y="156"/>
                    <a:pt x="298" y="155"/>
                    <a:pt x="297" y="155"/>
                  </a:cubicBezTo>
                  <a:cubicBezTo>
                    <a:pt x="297" y="154"/>
                    <a:pt x="295" y="154"/>
                    <a:pt x="294" y="154"/>
                  </a:cubicBezTo>
                  <a:cubicBezTo>
                    <a:pt x="294" y="153"/>
                    <a:pt x="295" y="153"/>
                    <a:pt x="294" y="151"/>
                  </a:cubicBezTo>
                  <a:cubicBezTo>
                    <a:pt x="293" y="150"/>
                    <a:pt x="292" y="148"/>
                    <a:pt x="293" y="146"/>
                  </a:cubicBezTo>
                  <a:cubicBezTo>
                    <a:pt x="294" y="143"/>
                    <a:pt x="291" y="142"/>
                    <a:pt x="291" y="140"/>
                  </a:cubicBezTo>
                  <a:cubicBezTo>
                    <a:pt x="291" y="138"/>
                    <a:pt x="293" y="137"/>
                    <a:pt x="292" y="135"/>
                  </a:cubicBezTo>
                  <a:cubicBezTo>
                    <a:pt x="290" y="133"/>
                    <a:pt x="286" y="133"/>
                    <a:pt x="283" y="133"/>
                  </a:cubicBezTo>
                  <a:cubicBezTo>
                    <a:pt x="282" y="133"/>
                    <a:pt x="281" y="133"/>
                    <a:pt x="279" y="133"/>
                  </a:cubicBezTo>
                  <a:cubicBezTo>
                    <a:pt x="279" y="133"/>
                    <a:pt x="277" y="135"/>
                    <a:pt x="277" y="135"/>
                  </a:cubicBezTo>
                  <a:cubicBezTo>
                    <a:pt x="277" y="134"/>
                    <a:pt x="278" y="134"/>
                    <a:pt x="277" y="133"/>
                  </a:cubicBezTo>
                  <a:cubicBezTo>
                    <a:pt x="277" y="132"/>
                    <a:pt x="276" y="131"/>
                    <a:pt x="275" y="131"/>
                  </a:cubicBezTo>
                  <a:cubicBezTo>
                    <a:pt x="273" y="130"/>
                    <a:pt x="271" y="130"/>
                    <a:pt x="269" y="129"/>
                  </a:cubicBezTo>
                  <a:cubicBezTo>
                    <a:pt x="266" y="128"/>
                    <a:pt x="264" y="125"/>
                    <a:pt x="261" y="123"/>
                  </a:cubicBezTo>
                  <a:cubicBezTo>
                    <a:pt x="259" y="122"/>
                    <a:pt x="257" y="121"/>
                    <a:pt x="256" y="121"/>
                  </a:cubicBezTo>
                  <a:cubicBezTo>
                    <a:pt x="254" y="121"/>
                    <a:pt x="252" y="119"/>
                    <a:pt x="250" y="119"/>
                  </a:cubicBezTo>
                  <a:cubicBezTo>
                    <a:pt x="249" y="119"/>
                    <a:pt x="240" y="121"/>
                    <a:pt x="240" y="121"/>
                  </a:cubicBezTo>
                  <a:cubicBezTo>
                    <a:pt x="240" y="120"/>
                    <a:pt x="241" y="120"/>
                    <a:pt x="242" y="119"/>
                  </a:cubicBezTo>
                  <a:cubicBezTo>
                    <a:pt x="242" y="118"/>
                    <a:pt x="241" y="117"/>
                    <a:pt x="241" y="117"/>
                  </a:cubicBezTo>
                  <a:cubicBezTo>
                    <a:pt x="240" y="114"/>
                    <a:pt x="239" y="112"/>
                    <a:pt x="238" y="110"/>
                  </a:cubicBezTo>
                  <a:cubicBezTo>
                    <a:pt x="237" y="108"/>
                    <a:pt x="236" y="108"/>
                    <a:pt x="234" y="108"/>
                  </a:cubicBezTo>
                  <a:cubicBezTo>
                    <a:pt x="231" y="108"/>
                    <a:pt x="230" y="108"/>
                    <a:pt x="230" y="105"/>
                  </a:cubicBezTo>
                  <a:cubicBezTo>
                    <a:pt x="231" y="103"/>
                    <a:pt x="230" y="100"/>
                    <a:pt x="230" y="98"/>
                  </a:cubicBezTo>
                  <a:cubicBezTo>
                    <a:pt x="231" y="95"/>
                    <a:pt x="233" y="93"/>
                    <a:pt x="234" y="90"/>
                  </a:cubicBezTo>
                  <a:cubicBezTo>
                    <a:pt x="235" y="88"/>
                    <a:pt x="235" y="87"/>
                    <a:pt x="237" y="86"/>
                  </a:cubicBezTo>
                  <a:cubicBezTo>
                    <a:pt x="238" y="86"/>
                    <a:pt x="237" y="85"/>
                    <a:pt x="237" y="84"/>
                  </a:cubicBezTo>
                  <a:cubicBezTo>
                    <a:pt x="238" y="84"/>
                    <a:pt x="240" y="82"/>
                    <a:pt x="240" y="82"/>
                  </a:cubicBezTo>
                  <a:cubicBezTo>
                    <a:pt x="240" y="82"/>
                    <a:pt x="240" y="82"/>
                    <a:pt x="239" y="81"/>
                  </a:cubicBezTo>
                  <a:cubicBezTo>
                    <a:pt x="239" y="81"/>
                    <a:pt x="240" y="81"/>
                    <a:pt x="240" y="81"/>
                  </a:cubicBezTo>
                  <a:cubicBezTo>
                    <a:pt x="240" y="79"/>
                    <a:pt x="242" y="80"/>
                    <a:pt x="243" y="80"/>
                  </a:cubicBezTo>
                  <a:cubicBezTo>
                    <a:pt x="244" y="80"/>
                    <a:pt x="244" y="79"/>
                    <a:pt x="244" y="79"/>
                  </a:cubicBezTo>
                  <a:cubicBezTo>
                    <a:pt x="245" y="77"/>
                    <a:pt x="243" y="78"/>
                    <a:pt x="242" y="77"/>
                  </a:cubicBezTo>
                  <a:cubicBezTo>
                    <a:pt x="242" y="77"/>
                    <a:pt x="244" y="77"/>
                    <a:pt x="244" y="77"/>
                  </a:cubicBezTo>
                  <a:cubicBezTo>
                    <a:pt x="245" y="76"/>
                    <a:pt x="246" y="77"/>
                    <a:pt x="246" y="77"/>
                  </a:cubicBezTo>
                  <a:cubicBezTo>
                    <a:pt x="248" y="79"/>
                    <a:pt x="248" y="77"/>
                    <a:pt x="250" y="76"/>
                  </a:cubicBezTo>
                  <a:cubicBezTo>
                    <a:pt x="252" y="74"/>
                    <a:pt x="248" y="72"/>
                    <a:pt x="246" y="71"/>
                  </a:cubicBezTo>
                  <a:cubicBezTo>
                    <a:pt x="245" y="71"/>
                    <a:pt x="241" y="72"/>
                    <a:pt x="241" y="72"/>
                  </a:cubicBezTo>
                  <a:cubicBezTo>
                    <a:pt x="240" y="70"/>
                    <a:pt x="243" y="70"/>
                    <a:pt x="240" y="69"/>
                  </a:cubicBezTo>
                  <a:cubicBezTo>
                    <a:pt x="239" y="69"/>
                    <a:pt x="234" y="69"/>
                    <a:pt x="234" y="68"/>
                  </a:cubicBezTo>
                  <a:cubicBezTo>
                    <a:pt x="234" y="67"/>
                    <a:pt x="236" y="67"/>
                    <a:pt x="236" y="67"/>
                  </a:cubicBezTo>
                  <a:cubicBezTo>
                    <a:pt x="237" y="66"/>
                    <a:pt x="237" y="67"/>
                    <a:pt x="238" y="67"/>
                  </a:cubicBezTo>
                  <a:cubicBezTo>
                    <a:pt x="237" y="68"/>
                    <a:pt x="240" y="68"/>
                    <a:pt x="240" y="68"/>
                  </a:cubicBezTo>
                  <a:cubicBezTo>
                    <a:pt x="242" y="68"/>
                    <a:pt x="245" y="70"/>
                    <a:pt x="246" y="70"/>
                  </a:cubicBezTo>
                  <a:cubicBezTo>
                    <a:pt x="247" y="70"/>
                    <a:pt x="248" y="71"/>
                    <a:pt x="249" y="71"/>
                  </a:cubicBezTo>
                  <a:cubicBezTo>
                    <a:pt x="251" y="72"/>
                    <a:pt x="250" y="71"/>
                    <a:pt x="251" y="71"/>
                  </a:cubicBezTo>
                  <a:cubicBezTo>
                    <a:pt x="252" y="71"/>
                    <a:pt x="255" y="71"/>
                    <a:pt x="254" y="70"/>
                  </a:cubicBezTo>
                  <a:cubicBezTo>
                    <a:pt x="253" y="69"/>
                    <a:pt x="254" y="67"/>
                    <a:pt x="255" y="66"/>
                  </a:cubicBezTo>
                  <a:cubicBezTo>
                    <a:pt x="255" y="67"/>
                    <a:pt x="258" y="68"/>
                    <a:pt x="258" y="68"/>
                  </a:cubicBezTo>
                  <a:cubicBezTo>
                    <a:pt x="260" y="68"/>
                    <a:pt x="261" y="68"/>
                    <a:pt x="263" y="67"/>
                  </a:cubicBezTo>
                  <a:cubicBezTo>
                    <a:pt x="264" y="66"/>
                    <a:pt x="265" y="64"/>
                    <a:pt x="266" y="63"/>
                  </a:cubicBezTo>
                  <a:cubicBezTo>
                    <a:pt x="267" y="62"/>
                    <a:pt x="269" y="61"/>
                    <a:pt x="268" y="59"/>
                  </a:cubicBezTo>
                  <a:cubicBezTo>
                    <a:pt x="267" y="57"/>
                    <a:pt x="264" y="58"/>
                    <a:pt x="263" y="58"/>
                  </a:cubicBezTo>
                  <a:cubicBezTo>
                    <a:pt x="260" y="58"/>
                    <a:pt x="258" y="57"/>
                    <a:pt x="256" y="56"/>
                  </a:cubicBezTo>
                  <a:cubicBezTo>
                    <a:pt x="255" y="55"/>
                    <a:pt x="254" y="54"/>
                    <a:pt x="252" y="53"/>
                  </a:cubicBezTo>
                  <a:cubicBezTo>
                    <a:pt x="252" y="53"/>
                    <a:pt x="247" y="53"/>
                    <a:pt x="247" y="53"/>
                  </a:cubicBezTo>
                  <a:cubicBezTo>
                    <a:pt x="247" y="52"/>
                    <a:pt x="252" y="53"/>
                    <a:pt x="253" y="53"/>
                  </a:cubicBezTo>
                  <a:cubicBezTo>
                    <a:pt x="255" y="53"/>
                    <a:pt x="255" y="52"/>
                    <a:pt x="257" y="53"/>
                  </a:cubicBezTo>
                  <a:cubicBezTo>
                    <a:pt x="261" y="55"/>
                    <a:pt x="265" y="59"/>
                    <a:pt x="269" y="56"/>
                  </a:cubicBezTo>
                  <a:cubicBezTo>
                    <a:pt x="271" y="54"/>
                    <a:pt x="272" y="53"/>
                    <a:pt x="273" y="51"/>
                  </a:cubicBezTo>
                  <a:cubicBezTo>
                    <a:pt x="274" y="50"/>
                    <a:pt x="268" y="49"/>
                    <a:pt x="271" y="47"/>
                  </a:cubicBezTo>
                  <a:cubicBezTo>
                    <a:pt x="272" y="47"/>
                    <a:pt x="275" y="47"/>
                    <a:pt x="276" y="48"/>
                  </a:cubicBezTo>
                  <a:cubicBezTo>
                    <a:pt x="279" y="48"/>
                    <a:pt x="279" y="50"/>
                    <a:pt x="282" y="48"/>
                  </a:cubicBezTo>
                  <a:cubicBezTo>
                    <a:pt x="282" y="48"/>
                    <a:pt x="285" y="49"/>
                    <a:pt x="284" y="47"/>
                  </a:cubicBezTo>
                  <a:cubicBezTo>
                    <a:pt x="283" y="46"/>
                    <a:pt x="279" y="44"/>
                    <a:pt x="278" y="44"/>
                  </a:cubicBezTo>
                  <a:cubicBezTo>
                    <a:pt x="280" y="43"/>
                    <a:pt x="282" y="45"/>
                    <a:pt x="284" y="45"/>
                  </a:cubicBezTo>
                  <a:cubicBezTo>
                    <a:pt x="285" y="45"/>
                    <a:pt x="287" y="50"/>
                    <a:pt x="289" y="49"/>
                  </a:cubicBezTo>
                  <a:cubicBezTo>
                    <a:pt x="289" y="49"/>
                    <a:pt x="288" y="48"/>
                    <a:pt x="288" y="48"/>
                  </a:cubicBezTo>
                  <a:cubicBezTo>
                    <a:pt x="289" y="47"/>
                    <a:pt x="290" y="47"/>
                    <a:pt x="292" y="46"/>
                  </a:cubicBezTo>
                  <a:cubicBezTo>
                    <a:pt x="293" y="45"/>
                    <a:pt x="296" y="42"/>
                    <a:pt x="297" y="41"/>
                  </a:cubicBezTo>
                  <a:cubicBezTo>
                    <a:pt x="297" y="38"/>
                    <a:pt x="295" y="38"/>
                    <a:pt x="293" y="36"/>
                  </a:cubicBezTo>
                  <a:cubicBezTo>
                    <a:pt x="293" y="36"/>
                    <a:pt x="290" y="30"/>
                    <a:pt x="290" y="31"/>
                  </a:cubicBezTo>
                  <a:cubicBezTo>
                    <a:pt x="291" y="30"/>
                    <a:pt x="295" y="30"/>
                    <a:pt x="296" y="30"/>
                  </a:cubicBezTo>
                  <a:cubicBezTo>
                    <a:pt x="299" y="29"/>
                    <a:pt x="294" y="28"/>
                    <a:pt x="294" y="27"/>
                  </a:cubicBezTo>
                  <a:cubicBezTo>
                    <a:pt x="293" y="26"/>
                    <a:pt x="297" y="26"/>
                    <a:pt x="297" y="25"/>
                  </a:cubicBezTo>
                  <a:cubicBezTo>
                    <a:pt x="297" y="25"/>
                    <a:pt x="287" y="21"/>
                    <a:pt x="287" y="21"/>
                  </a:cubicBezTo>
                  <a:cubicBezTo>
                    <a:pt x="288" y="21"/>
                    <a:pt x="290" y="20"/>
                    <a:pt x="291" y="20"/>
                  </a:cubicBezTo>
                  <a:cubicBezTo>
                    <a:pt x="288" y="20"/>
                    <a:pt x="285" y="19"/>
                    <a:pt x="282" y="19"/>
                  </a:cubicBezTo>
                  <a:cubicBezTo>
                    <a:pt x="280" y="19"/>
                    <a:pt x="277" y="20"/>
                    <a:pt x="276" y="19"/>
                  </a:cubicBezTo>
                  <a:cubicBezTo>
                    <a:pt x="278" y="20"/>
                    <a:pt x="275" y="21"/>
                    <a:pt x="276" y="23"/>
                  </a:cubicBezTo>
                  <a:cubicBezTo>
                    <a:pt x="277" y="24"/>
                    <a:pt x="280" y="25"/>
                    <a:pt x="280" y="26"/>
                  </a:cubicBezTo>
                  <a:cubicBezTo>
                    <a:pt x="280" y="26"/>
                    <a:pt x="278" y="27"/>
                    <a:pt x="278" y="27"/>
                  </a:cubicBezTo>
                  <a:cubicBezTo>
                    <a:pt x="278" y="27"/>
                    <a:pt x="280" y="28"/>
                    <a:pt x="279" y="28"/>
                  </a:cubicBezTo>
                  <a:cubicBezTo>
                    <a:pt x="277" y="29"/>
                    <a:pt x="276" y="27"/>
                    <a:pt x="275" y="31"/>
                  </a:cubicBezTo>
                  <a:cubicBezTo>
                    <a:pt x="274" y="33"/>
                    <a:pt x="274" y="35"/>
                    <a:pt x="273" y="37"/>
                  </a:cubicBezTo>
                  <a:cubicBezTo>
                    <a:pt x="272" y="37"/>
                    <a:pt x="271" y="38"/>
                    <a:pt x="271" y="39"/>
                  </a:cubicBezTo>
                  <a:cubicBezTo>
                    <a:pt x="271" y="40"/>
                    <a:pt x="270" y="40"/>
                    <a:pt x="270" y="41"/>
                  </a:cubicBezTo>
                  <a:cubicBezTo>
                    <a:pt x="267" y="42"/>
                    <a:pt x="268" y="43"/>
                    <a:pt x="266" y="40"/>
                  </a:cubicBezTo>
                  <a:cubicBezTo>
                    <a:pt x="265" y="39"/>
                    <a:pt x="262" y="37"/>
                    <a:pt x="262" y="35"/>
                  </a:cubicBezTo>
                  <a:cubicBezTo>
                    <a:pt x="262" y="35"/>
                    <a:pt x="262" y="32"/>
                    <a:pt x="263" y="32"/>
                  </a:cubicBezTo>
                  <a:cubicBezTo>
                    <a:pt x="263" y="32"/>
                    <a:pt x="265" y="33"/>
                    <a:pt x="265" y="31"/>
                  </a:cubicBezTo>
                  <a:cubicBezTo>
                    <a:pt x="264" y="29"/>
                    <a:pt x="264" y="28"/>
                    <a:pt x="262" y="26"/>
                  </a:cubicBezTo>
                  <a:cubicBezTo>
                    <a:pt x="260" y="25"/>
                    <a:pt x="258" y="23"/>
                    <a:pt x="256" y="25"/>
                  </a:cubicBezTo>
                  <a:cubicBezTo>
                    <a:pt x="255" y="26"/>
                    <a:pt x="255" y="28"/>
                    <a:pt x="255" y="30"/>
                  </a:cubicBezTo>
                  <a:cubicBezTo>
                    <a:pt x="255" y="31"/>
                    <a:pt x="251" y="31"/>
                    <a:pt x="251" y="30"/>
                  </a:cubicBezTo>
                  <a:cubicBezTo>
                    <a:pt x="251" y="29"/>
                    <a:pt x="251" y="26"/>
                    <a:pt x="250" y="25"/>
                  </a:cubicBezTo>
                  <a:cubicBezTo>
                    <a:pt x="246" y="22"/>
                    <a:pt x="251" y="25"/>
                    <a:pt x="251" y="24"/>
                  </a:cubicBezTo>
                  <a:cubicBezTo>
                    <a:pt x="252" y="24"/>
                    <a:pt x="253" y="23"/>
                    <a:pt x="252" y="23"/>
                  </a:cubicBezTo>
                  <a:cubicBezTo>
                    <a:pt x="252" y="22"/>
                    <a:pt x="251" y="21"/>
                    <a:pt x="250" y="22"/>
                  </a:cubicBezTo>
                  <a:cubicBezTo>
                    <a:pt x="249" y="23"/>
                    <a:pt x="249" y="21"/>
                    <a:pt x="248" y="21"/>
                  </a:cubicBezTo>
                  <a:cubicBezTo>
                    <a:pt x="247" y="20"/>
                    <a:pt x="246" y="22"/>
                    <a:pt x="245" y="21"/>
                  </a:cubicBezTo>
                  <a:cubicBezTo>
                    <a:pt x="243" y="20"/>
                    <a:pt x="242" y="21"/>
                    <a:pt x="243" y="18"/>
                  </a:cubicBezTo>
                  <a:cubicBezTo>
                    <a:pt x="243" y="18"/>
                    <a:pt x="243" y="18"/>
                    <a:pt x="244" y="18"/>
                  </a:cubicBezTo>
                  <a:cubicBezTo>
                    <a:pt x="244" y="17"/>
                    <a:pt x="244" y="17"/>
                    <a:pt x="244" y="16"/>
                  </a:cubicBezTo>
                  <a:cubicBezTo>
                    <a:pt x="245" y="16"/>
                    <a:pt x="245" y="16"/>
                    <a:pt x="246" y="16"/>
                  </a:cubicBezTo>
                  <a:cubicBezTo>
                    <a:pt x="245" y="16"/>
                    <a:pt x="244" y="13"/>
                    <a:pt x="244" y="13"/>
                  </a:cubicBezTo>
                  <a:cubicBezTo>
                    <a:pt x="243" y="11"/>
                    <a:pt x="241" y="11"/>
                    <a:pt x="241" y="10"/>
                  </a:cubicBezTo>
                  <a:cubicBezTo>
                    <a:pt x="239" y="9"/>
                    <a:pt x="240" y="9"/>
                    <a:pt x="239" y="7"/>
                  </a:cubicBezTo>
                  <a:cubicBezTo>
                    <a:pt x="239" y="5"/>
                    <a:pt x="237" y="4"/>
                    <a:pt x="237" y="3"/>
                  </a:cubicBezTo>
                  <a:cubicBezTo>
                    <a:pt x="236" y="1"/>
                    <a:pt x="234" y="1"/>
                    <a:pt x="232" y="1"/>
                  </a:cubicBezTo>
                  <a:cubicBezTo>
                    <a:pt x="231" y="1"/>
                    <a:pt x="232" y="0"/>
                    <a:pt x="230" y="0"/>
                  </a:cubicBezTo>
                  <a:cubicBezTo>
                    <a:pt x="229" y="0"/>
                    <a:pt x="228" y="0"/>
                    <a:pt x="228" y="2"/>
                  </a:cubicBezTo>
                  <a:cubicBezTo>
                    <a:pt x="228" y="2"/>
                    <a:pt x="225" y="3"/>
                    <a:pt x="225" y="3"/>
                  </a:cubicBezTo>
                  <a:cubicBezTo>
                    <a:pt x="226" y="3"/>
                    <a:pt x="228" y="3"/>
                    <a:pt x="228" y="4"/>
                  </a:cubicBezTo>
                  <a:cubicBezTo>
                    <a:pt x="228" y="4"/>
                    <a:pt x="226" y="5"/>
                    <a:pt x="226" y="5"/>
                  </a:cubicBezTo>
                  <a:cubicBezTo>
                    <a:pt x="225" y="6"/>
                    <a:pt x="224" y="4"/>
                    <a:pt x="223" y="6"/>
                  </a:cubicBezTo>
                  <a:cubicBezTo>
                    <a:pt x="222" y="6"/>
                    <a:pt x="221" y="9"/>
                    <a:pt x="221" y="10"/>
                  </a:cubicBezTo>
                  <a:cubicBezTo>
                    <a:pt x="222" y="10"/>
                    <a:pt x="224" y="10"/>
                    <a:pt x="225" y="11"/>
                  </a:cubicBezTo>
                  <a:cubicBezTo>
                    <a:pt x="224" y="10"/>
                    <a:pt x="222" y="14"/>
                    <a:pt x="222" y="15"/>
                  </a:cubicBezTo>
                  <a:cubicBezTo>
                    <a:pt x="222" y="16"/>
                    <a:pt x="224" y="18"/>
                    <a:pt x="225" y="19"/>
                  </a:cubicBezTo>
                  <a:cubicBezTo>
                    <a:pt x="226" y="19"/>
                    <a:pt x="228" y="21"/>
                    <a:pt x="229" y="21"/>
                  </a:cubicBezTo>
                  <a:cubicBezTo>
                    <a:pt x="231" y="20"/>
                    <a:pt x="231" y="20"/>
                    <a:pt x="232" y="21"/>
                  </a:cubicBezTo>
                  <a:cubicBezTo>
                    <a:pt x="233" y="21"/>
                    <a:pt x="235" y="23"/>
                    <a:pt x="235" y="23"/>
                  </a:cubicBezTo>
                  <a:cubicBezTo>
                    <a:pt x="234" y="24"/>
                    <a:pt x="233" y="22"/>
                    <a:pt x="233" y="24"/>
                  </a:cubicBezTo>
                  <a:cubicBezTo>
                    <a:pt x="233" y="26"/>
                    <a:pt x="232" y="26"/>
                    <a:pt x="232" y="27"/>
                  </a:cubicBezTo>
                  <a:cubicBezTo>
                    <a:pt x="231" y="29"/>
                    <a:pt x="233" y="29"/>
                    <a:pt x="234" y="28"/>
                  </a:cubicBezTo>
                  <a:cubicBezTo>
                    <a:pt x="234" y="28"/>
                    <a:pt x="236" y="25"/>
                    <a:pt x="236" y="26"/>
                  </a:cubicBezTo>
                  <a:cubicBezTo>
                    <a:pt x="237" y="27"/>
                    <a:pt x="236" y="29"/>
                    <a:pt x="236" y="30"/>
                  </a:cubicBezTo>
                  <a:cubicBezTo>
                    <a:pt x="235" y="31"/>
                    <a:pt x="234" y="31"/>
                    <a:pt x="233" y="31"/>
                  </a:cubicBezTo>
                  <a:cubicBezTo>
                    <a:pt x="233" y="32"/>
                    <a:pt x="233" y="33"/>
                    <a:pt x="232" y="34"/>
                  </a:cubicBezTo>
                  <a:cubicBezTo>
                    <a:pt x="231" y="34"/>
                    <a:pt x="229" y="34"/>
                    <a:pt x="228" y="35"/>
                  </a:cubicBezTo>
                  <a:cubicBezTo>
                    <a:pt x="227" y="35"/>
                    <a:pt x="226" y="37"/>
                    <a:pt x="226" y="37"/>
                  </a:cubicBezTo>
                  <a:cubicBezTo>
                    <a:pt x="227" y="38"/>
                    <a:pt x="228" y="39"/>
                    <a:pt x="228" y="41"/>
                  </a:cubicBezTo>
                  <a:cubicBezTo>
                    <a:pt x="228" y="42"/>
                    <a:pt x="227" y="41"/>
                    <a:pt x="226" y="40"/>
                  </a:cubicBezTo>
                  <a:cubicBezTo>
                    <a:pt x="226" y="40"/>
                    <a:pt x="225" y="40"/>
                    <a:pt x="225" y="41"/>
                  </a:cubicBezTo>
                  <a:cubicBezTo>
                    <a:pt x="224" y="41"/>
                    <a:pt x="222" y="40"/>
                    <a:pt x="222" y="39"/>
                  </a:cubicBezTo>
                  <a:cubicBezTo>
                    <a:pt x="222" y="38"/>
                    <a:pt x="224" y="35"/>
                    <a:pt x="224" y="34"/>
                  </a:cubicBezTo>
                  <a:cubicBezTo>
                    <a:pt x="225" y="32"/>
                    <a:pt x="222" y="34"/>
                    <a:pt x="222" y="34"/>
                  </a:cubicBezTo>
                  <a:cubicBezTo>
                    <a:pt x="221" y="34"/>
                    <a:pt x="218" y="32"/>
                    <a:pt x="217" y="31"/>
                  </a:cubicBezTo>
                  <a:cubicBezTo>
                    <a:pt x="215" y="30"/>
                    <a:pt x="216" y="32"/>
                    <a:pt x="214" y="32"/>
                  </a:cubicBezTo>
                  <a:cubicBezTo>
                    <a:pt x="213" y="32"/>
                    <a:pt x="210" y="31"/>
                    <a:pt x="212" y="33"/>
                  </a:cubicBezTo>
                  <a:cubicBezTo>
                    <a:pt x="213" y="34"/>
                    <a:pt x="213" y="35"/>
                    <a:pt x="215" y="35"/>
                  </a:cubicBezTo>
                  <a:cubicBezTo>
                    <a:pt x="216" y="35"/>
                    <a:pt x="218" y="35"/>
                    <a:pt x="218" y="37"/>
                  </a:cubicBezTo>
                  <a:cubicBezTo>
                    <a:pt x="220" y="41"/>
                    <a:pt x="214" y="36"/>
                    <a:pt x="213" y="35"/>
                  </a:cubicBezTo>
                  <a:cubicBezTo>
                    <a:pt x="211" y="35"/>
                    <a:pt x="211" y="37"/>
                    <a:pt x="209" y="37"/>
                  </a:cubicBezTo>
                  <a:cubicBezTo>
                    <a:pt x="207" y="37"/>
                    <a:pt x="206" y="36"/>
                    <a:pt x="204" y="36"/>
                  </a:cubicBezTo>
                  <a:cubicBezTo>
                    <a:pt x="200" y="37"/>
                    <a:pt x="197" y="37"/>
                    <a:pt x="193" y="37"/>
                  </a:cubicBezTo>
                  <a:cubicBezTo>
                    <a:pt x="190" y="36"/>
                    <a:pt x="186" y="34"/>
                    <a:pt x="182" y="33"/>
                  </a:cubicBezTo>
                  <a:cubicBezTo>
                    <a:pt x="181" y="33"/>
                    <a:pt x="179" y="33"/>
                    <a:pt x="178" y="32"/>
                  </a:cubicBezTo>
                  <a:cubicBezTo>
                    <a:pt x="177" y="30"/>
                    <a:pt x="177" y="28"/>
                    <a:pt x="176" y="28"/>
                  </a:cubicBezTo>
                  <a:cubicBezTo>
                    <a:pt x="174" y="27"/>
                    <a:pt x="172" y="28"/>
                    <a:pt x="171" y="28"/>
                  </a:cubicBezTo>
                  <a:cubicBezTo>
                    <a:pt x="168" y="29"/>
                    <a:pt x="166" y="29"/>
                    <a:pt x="164" y="29"/>
                  </a:cubicBezTo>
                  <a:cubicBezTo>
                    <a:pt x="163" y="30"/>
                    <a:pt x="161" y="31"/>
                    <a:pt x="161" y="32"/>
                  </a:cubicBezTo>
                  <a:cubicBezTo>
                    <a:pt x="161" y="32"/>
                    <a:pt x="165" y="34"/>
                    <a:pt x="166" y="34"/>
                  </a:cubicBezTo>
                  <a:cubicBezTo>
                    <a:pt x="166" y="34"/>
                    <a:pt x="165" y="31"/>
                    <a:pt x="167" y="32"/>
                  </a:cubicBezTo>
                  <a:cubicBezTo>
                    <a:pt x="168" y="32"/>
                    <a:pt x="168" y="33"/>
                    <a:pt x="169" y="32"/>
                  </a:cubicBezTo>
                  <a:cubicBezTo>
                    <a:pt x="170" y="32"/>
                    <a:pt x="176" y="28"/>
                    <a:pt x="176" y="30"/>
                  </a:cubicBezTo>
                  <a:cubicBezTo>
                    <a:pt x="176" y="31"/>
                    <a:pt x="173" y="32"/>
                    <a:pt x="172" y="33"/>
                  </a:cubicBezTo>
                  <a:cubicBezTo>
                    <a:pt x="171" y="34"/>
                    <a:pt x="169" y="34"/>
                    <a:pt x="167" y="34"/>
                  </a:cubicBezTo>
                  <a:cubicBezTo>
                    <a:pt x="166" y="35"/>
                    <a:pt x="163" y="37"/>
                    <a:pt x="165" y="38"/>
                  </a:cubicBezTo>
                  <a:cubicBezTo>
                    <a:pt x="167" y="38"/>
                    <a:pt x="167" y="39"/>
                    <a:pt x="166" y="41"/>
                  </a:cubicBezTo>
                  <a:cubicBezTo>
                    <a:pt x="166" y="42"/>
                    <a:pt x="168" y="42"/>
                    <a:pt x="168" y="43"/>
                  </a:cubicBezTo>
                  <a:cubicBezTo>
                    <a:pt x="169" y="44"/>
                    <a:pt x="169" y="46"/>
                    <a:pt x="167" y="44"/>
                  </a:cubicBezTo>
                  <a:cubicBezTo>
                    <a:pt x="165" y="42"/>
                    <a:pt x="167" y="46"/>
                    <a:pt x="166" y="45"/>
                  </a:cubicBezTo>
                  <a:cubicBezTo>
                    <a:pt x="165" y="45"/>
                    <a:pt x="163" y="42"/>
                    <a:pt x="162" y="43"/>
                  </a:cubicBezTo>
                  <a:cubicBezTo>
                    <a:pt x="164" y="42"/>
                    <a:pt x="167" y="43"/>
                    <a:pt x="164" y="41"/>
                  </a:cubicBezTo>
                  <a:cubicBezTo>
                    <a:pt x="165" y="41"/>
                    <a:pt x="166" y="40"/>
                    <a:pt x="164" y="39"/>
                  </a:cubicBezTo>
                  <a:cubicBezTo>
                    <a:pt x="166" y="40"/>
                    <a:pt x="161" y="40"/>
                    <a:pt x="162" y="40"/>
                  </a:cubicBezTo>
                  <a:cubicBezTo>
                    <a:pt x="162" y="39"/>
                    <a:pt x="162" y="39"/>
                    <a:pt x="163" y="39"/>
                  </a:cubicBezTo>
                  <a:cubicBezTo>
                    <a:pt x="163" y="38"/>
                    <a:pt x="160" y="40"/>
                    <a:pt x="160" y="40"/>
                  </a:cubicBezTo>
                  <a:cubicBezTo>
                    <a:pt x="159" y="40"/>
                    <a:pt x="160" y="38"/>
                    <a:pt x="159" y="37"/>
                  </a:cubicBezTo>
                  <a:cubicBezTo>
                    <a:pt x="159" y="37"/>
                    <a:pt x="157" y="37"/>
                    <a:pt x="157" y="37"/>
                  </a:cubicBezTo>
                  <a:cubicBezTo>
                    <a:pt x="155" y="37"/>
                    <a:pt x="155" y="34"/>
                    <a:pt x="153" y="35"/>
                  </a:cubicBezTo>
                  <a:cubicBezTo>
                    <a:pt x="151" y="37"/>
                    <a:pt x="150" y="37"/>
                    <a:pt x="147" y="37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5" y="37"/>
                    <a:pt x="128" y="37"/>
                    <a:pt x="128" y="36"/>
                  </a:cubicBezTo>
                  <a:cubicBezTo>
                    <a:pt x="127" y="36"/>
                    <a:pt x="130" y="34"/>
                    <a:pt x="131" y="33"/>
                  </a:cubicBezTo>
                  <a:cubicBezTo>
                    <a:pt x="132" y="32"/>
                    <a:pt x="133" y="33"/>
                    <a:pt x="135" y="33"/>
                  </a:cubicBezTo>
                  <a:cubicBezTo>
                    <a:pt x="136" y="32"/>
                    <a:pt x="133" y="30"/>
                    <a:pt x="133" y="30"/>
                  </a:cubicBezTo>
                  <a:cubicBezTo>
                    <a:pt x="131" y="28"/>
                    <a:pt x="130" y="28"/>
                    <a:pt x="128" y="27"/>
                  </a:cubicBezTo>
                  <a:cubicBezTo>
                    <a:pt x="127" y="27"/>
                    <a:pt x="126" y="26"/>
                    <a:pt x="125" y="27"/>
                  </a:cubicBezTo>
                  <a:cubicBezTo>
                    <a:pt x="124" y="28"/>
                    <a:pt x="123" y="29"/>
                    <a:pt x="122" y="28"/>
                  </a:cubicBezTo>
                  <a:cubicBezTo>
                    <a:pt x="119" y="26"/>
                    <a:pt x="116" y="26"/>
                    <a:pt x="113" y="25"/>
                  </a:cubicBezTo>
                  <a:cubicBezTo>
                    <a:pt x="109" y="24"/>
                    <a:pt x="106" y="24"/>
                    <a:pt x="102" y="22"/>
                  </a:cubicBezTo>
                  <a:cubicBezTo>
                    <a:pt x="99" y="20"/>
                    <a:pt x="97" y="19"/>
                    <a:pt x="93" y="19"/>
                  </a:cubicBezTo>
                  <a:cubicBezTo>
                    <a:pt x="92" y="19"/>
                    <a:pt x="91" y="19"/>
                    <a:pt x="90" y="20"/>
                  </a:cubicBezTo>
                  <a:cubicBezTo>
                    <a:pt x="89" y="21"/>
                    <a:pt x="88" y="23"/>
                    <a:pt x="87" y="23"/>
                  </a:cubicBezTo>
                  <a:cubicBezTo>
                    <a:pt x="86" y="23"/>
                    <a:pt x="83" y="24"/>
                    <a:pt x="83" y="23"/>
                  </a:cubicBezTo>
                  <a:cubicBezTo>
                    <a:pt x="83" y="22"/>
                    <a:pt x="85" y="21"/>
                    <a:pt x="85" y="20"/>
                  </a:cubicBezTo>
                  <a:cubicBezTo>
                    <a:pt x="85" y="20"/>
                    <a:pt x="82" y="21"/>
                    <a:pt x="82" y="20"/>
                  </a:cubicBezTo>
                  <a:cubicBezTo>
                    <a:pt x="83" y="19"/>
                    <a:pt x="83" y="18"/>
                    <a:pt x="82" y="17"/>
                  </a:cubicBezTo>
                  <a:cubicBezTo>
                    <a:pt x="82" y="15"/>
                    <a:pt x="78" y="17"/>
                    <a:pt x="78" y="18"/>
                  </a:cubicBezTo>
                  <a:cubicBezTo>
                    <a:pt x="78" y="18"/>
                    <a:pt x="80" y="17"/>
                    <a:pt x="80" y="18"/>
                  </a:cubicBezTo>
                  <a:cubicBezTo>
                    <a:pt x="81" y="18"/>
                    <a:pt x="77" y="20"/>
                    <a:pt x="80" y="20"/>
                  </a:cubicBezTo>
                  <a:cubicBezTo>
                    <a:pt x="79" y="20"/>
                    <a:pt x="78" y="20"/>
                    <a:pt x="78" y="22"/>
                  </a:cubicBezTo>
                  <a:cubicBezTo>
                    <a:pt x="78" y="23"/>
                    <a:pt x="77" y="24"/>
                    <a:pt x="76" y="23"/>
                  </a:cubicBezTo>
                  <a:cubicBezTo>
                    <a:pt x="73" y="22"/>
                    <a:pt x="72" y="21"/>
                    <a:pt x="71" y="18"/>
                  </a:cubicBezTo>
                  <a:cubicBezTo>
                    <a:pt x="70" y="16"/>
                    <a:pt x="68" y="15"/>
                    <a:pt x="66" y="13"/>
                  </a:cubicBezTo>
                  <a:cubicBezTo>
                    <a:pt x="65" y="13"/>
                    <a:pt x="64" y="11"/>
                    <a:pt x="63" y="12"/>
                  </a:cubicBezTo>
                  <a:cubicBezTo>
                    <a:pt x="63" y="14"/>
                    <a:pt x="66" y="15"/>
                    <a:pt x="67" y="16"/>
                  </a:cubicBezTo>
                  <a:cubicBezTo>
                    <a:pt x="67" y="15"/>
                    <a:pt x="63" y="16"/>
                    <a:pt x="63" y="17"/>
                  </a:cubicBezTo>
                  <a:cubicBezTo>
                    <a:pt x="62" y="18"/>
                    <a:pt x="63" y="18"/>
                    <a:pt x="62" y="19"/>
                  </a:cubicBezTo>
                  <a:cubicBezTo>
                    <a:pt x="61" y="19"/>
                    <a:pt x="60" y="21"/>
                    <a:pt x="59" y="20"/>
                  </a:cubicBezTo>
                  <a:cubicBezTo>
                    <a:pt x="59" y="20"/>
                    <a:pt x="59" y="19"/>
                    <a:pt x="59" y="19"/>
                  </a:cubicBezTo>
                  <a:cubicBezTo>
                    <a:pt x="59" y="18"/>
                    <a:pt x="54" y="20"/>
                    <a:pt x="54" y="21"/>
                  </a:cubicBezTo>
                  <a:cubicBezTo>
                    <a:pt x="53" y="22"/>
                    <a:pt x="52" y="23"/>
                    <a:pt x="50" y="24"/>
                  </a:cubicBezTo>
                  <a:cubicBezTo>
                    <a:pt x="49" y="25"/>
                    <a:pt x="50" y="22"/>
                    <a:pt x="49" y="22"/>
                  </a:cubicBezTo>
                  <a:cubicBezTo>
                    <a:pt x="48" y="22"/>
                    <a:pt x="47" y="23"/>
                    <a:pt x="46" y="23"/>
                  </a:cubicBezTo>
                  <a:cubicBezTo>
                    <a:pt x="45" y="23"/>
                    <a:pt x="45" y="25"/>
                    <a:pt x="44" y="25"/>
                  </a:cubicBezTo>
                  <a:cubicBezTo>
                    <a:pt x="43" y="25"/>
                    <a:pt x="40" y="27"/>
                    <a:pt x="41" y="27"/>
                  </a:cubicBezTo>
                  <a:cubicBezTo>
                    <a:pt x="41" y="28"/>
                    <a:pt x="43" y="28"/>
                    <a:pt x="40" y="29"/>
                  </a:cubicBezTo>
                  <a:cubicBezTo>
                    <a:pt x="40" y="29"/>
                    <a:pt x="37" y="29"/>
                    <a:pt x="37" y="28"/>
                  </a:cubicBezTo>
                  <a:cubicBezTo>
                    <a:pt x="37" y="27"/>
                    <a:pt x="40" y="26"/>
                    <a:pt x="40" y="26"/>
                  </a:cubicBezTo>
                  <a:cubicBezTo>
                    <a:pt x="41" y="24"/>
                    <a:pt x="43" y="23"/>
                    <a:pt x="44" y="22"/>
                  </a:cubicBezTo>
                  <a:cubicBezTo>
                    <a:pt x="46" y="21"/>
                    <a:pt x="47" y="21"/>
                    <a:pt x="49" y="22"/>
                  </a:cubicBezTo>
                  <a:cubicBezTo>
                    <a:pt x="48" y="22"/>
                    <a:pt x="56" y="18"/>
                    <a:pt x="56" y="18"/>
                  </a:cubicBezTo>
                  <a:cubicBezTo>
                    <a:pt x="58" y="17"/>
                    <a:pt x="57" y="16"/>
                    <a:pt x="56" y="16"/>
                  </a:cubicBezTo>
                  <a:cubicBezTo>
                    <a:pt x="54" y="16"/>
                    <a:pt x="52" y="16"/>
                    <a:pt x="50" y="17"/>
                  </a:cubicBezTo>
                  <a:cubicBezTo>
                    <a:pt x="49" y="17"/>
                    <a:pt x="49" y="19"/>
                    <a:pt x="47" y="19"/>
                  </a:cubicBezTo>
                  <a:cubicBezTo>
                    <a:pt x="46" y="19"/>
                    <a:pt x="44" y="20"/>
                    <a:pt x="43" y="20"/>
                  </a:cubicBezTo>
                  <a:cubicBezTo>
                    <a:pt x="41" y="20"/>
                    <a:pt x="36" y="25"/>
                    <a:pt x="35" y="24"/>
                  </a:cubicBezTo>
                  <a:cubicBezTo>
                    <a:pt x="34" y="24"/>
                    <a:pt x="36" y="23"/>
                    <a:pt x="36" y="22"/>
                  </a:cubicBezTo>
                  <a:cubicBezTo>
                    <a:pt x="36" y="22"/>
                    <a:pt x="33" y="21"/>
                    <a:pt x="33" y="21"/>
                  </a:cubicBezTo>
                  <a:cubicBezTo>
                    <a:pt x="33" y="21"/>
                    <a:pt x="30" y="23"/>
                    <a:pt x="29" y="23"/>
                  </a:cubicBezTo>
                  <a:cubicBezTo>
                    <a:pt x="28" y="23"/>
                    <a:pt x="26" y="24"/>
                    <a:pt x="25" y="25"/>
                  </a:cubicBezTo>
                  <a:cubicBezTo>
                    <a:pt x="24" y="25"/>
                    <a:pt x="26" y="26"/>
                    <a:pt x="26" y="26"/>
                  </a:cubicBezTo>
                  <a:cubicBezTo>
                    <a:pt x="27" y="26"/>
                    <a:pt x="26" y="27"/>
                    <a:pt x="26" y="27"/>
                  </a:cubicBezTo>
                  <a:cubicBezTo>
                    <a:pt x="26" y="28"/>
                    <a:pt x="30" y="27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29" y="26"/>
                    <a:pt x="34" y="27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0" y="27"/>
                    <a:pt x="29" y="28"/>
                    <a:pt x="28" y="29"/>
                  </a:cubicBezTo>
                  <a:cubicBezTo>
                    <a:pt x="27" y="29"/>
                    <a:pt x="23" y="28"/>
                    <a:pt x="21" y="28"/>
                  </a:cubicBezTo>
                  <a:cubicBezTo>
                    <a:pt x="19" y="28"/>
                    <a:pt x="16" y="26"/>
                    <a:pt x="14" y="25"/>
                  </a:cubicBezTo>
                  <a:cubicBezTo>
                    <a:pt x="13" y="25"/>
                    <a:pt x="12" y="24"/>
                    <a:pt x="11" y="24"/>
                  </a:cubicBezTo>
                  <a:cubicBezTo>
                    <a:pt x="10" y="23"/>
                    <a:pt x="9" y="21"/>
                    <a:pt x="10" y="21"/>
                  </a:cubicBezTo>
                  <a:cubicBezTo>
                    <a:pt x="9" y="21"/>
                    <a:pt x="7" y="21"/>
                    <a:pt x="6" y="22"/>
                  </a:cubicBezTo>
                  <a:cubicBezTo>
                    <a:pt x="4" y="22"/>
                    <a:pt x="2" y="22"/>
                    <a:pt x="0" y="21"/>
                  </a:cubicBezTo>
                  <a:cubicBezTo>
                    <a:pt x="0" y="41"/>
                    <a:pt x="0" y="61"/>
                    <a:pt x="0" y="80"/>
                  </a:cubicBezTo>
                  <a:cubicBezTo>
                    <a:pt x="0" y="85"/>
                    <a:pt x="0" y="89"/>
                    <a:pt x="0" y="94"/>
                  </a:cubicBezTo>
                  <a:cubicBezTo>
                    <a:pt x="0" y="95"/>
                    <a:pt x="0" y="96"/>
                    <a:pt x="0" y="97"/>
                  </a:cubicBezTo>
                  <a:cubicBezTo>
                    <a:pt x="0" y="99"/>
                    <a:pt x="2" y="97"/>
                    <a:pt x="3" y="97"/>
                  </a:cubicBezTo>
                  <a:cubicBezTo>
                    <a:pt x="5" y="98"/>
                    <a:pt x="5" y="97"/>
                    <a:pt x="7" y="97"/>
                  </a:cubicBezTo>
                  <a:cubicBezTo>
                    <a:pt x="9" y="97"/>
                    <a:pt x="9" y="98"/>
                    <a:pt x="10" y="99"/>
                  </a:cubicBezTo>
                  <a:cubicBezTo>
                    <a:pt x="11" y="101"/>
                    <a:pt x="16" y="107"/>
                    <a:pt x="18" y="107"/>
                  </a:cubicBezTo>
                  <a:cubicBezTo>
                    <a:pt x="19" y="107"/>
                    <a:pt x="21" y="106"/>
                    <a:pt x="22" y="105"/>
                  </a:cubicBezTo>
                  <a:cubicBezTo>
                    <a:pt x="23" y="104"/>
                    <a:pt x="22" y="103"/>
                    <a:pt x="23" y="102"/>
                  </a:cubicBezTo>
                  <a:cubicBezTo>
                    <a:pt x="24" y="102"/>
                    <a:pt x="28" y="101"/>
                    <a:pt x="28" y="102"/>
                  </a:cubicBezTo>
                  <a:cubicBezTo>
                    <a:pt x="30" y="104"/>
                    <a:pt x="32" y="105"/>
                    <a:pt x="33" y="107"/>
                  </a:cubicBezTo>
                  <a:cubicBezTo>
                    <a:pt x="35" y="109"/>
                    <a:pt x="37" y="110"/>
                    <a:pt x="38" y="112"/>
                  </a:cubicBezTo>
                  <a:cubicBezTo>
                    <a:pt x="39" y="113"/>
                    <a:pt x="39" y="114"/>
                    <a:pt x="40" y="116"/>
                  </a:cubicBezTo>
                  <a:cubicBezTo>
                    <a:pt x="42" y="118"/>
                    <a:pt x="43" y="122"/>
                    <a:pt x="46" y="124"/>
                  </a:cubicBezTo>
                  <a:cubicBezTo>
                    <a:pt x="48" y="126"/>
                    <a:pt x="52" y="127"/>
                    <a:pt x="54" y="128"/>
                  </a:cubicBezTo>
                  <a:cubicBezTo>
                    <a:pt x="56" y="129"/>
                    <a:pt x="53" y="130"/>
                    <a:pt x="54" y="132"/>
                  </a:cubicBezTo>
                  <a:cubicBezTo>
                    <a:pt x="55" y="132"/>
                    <a:pt x="56" y="132"/>
                    <a:pt x="56" y="133"/>
                  </a:cubicBezTo>
                  <a:cubicBezTo>
                    <a:pt x="56" y="133"/>
                    <a:pt x="55" y="136"/>
                    <a:pt x="56" y="135"/>
                  </a:cubicBezTo>
                  <a:cubicBezTo>
                    <a:pt x="55" y="136"/>
                    <a:pt x="53" y="136"/>
                    <a:pt x="53" y="138"/>
                  </a:cubicBezTo>
                  <a:cubicBezTo>
                    <a:pt x="52" y="139"/>
                    <a:pt x="55" y="141"/>
                    <a:pt x="56" y="141"/>
                  </a:cubicBezTo>
                  <a:cubicBezTo>
                    <a:pt x="56" y="141"/>
                    <a:pt x="54" y="143"/>
                    <a:pt x="54" y="143"/>
                  </a:cubicBezTo>
                  <a:cubicBezTo>
                    <a:pt x="54" y="143"/>
                    <a:pt x="53" y="142"/>
                    <a:pt x="53" y="141"/>
                  </a:cubicBezTo>
                  <a:cubicBezTo>
                    <a:pt x="52" y="141"/>
                    <a:pt x="53" y="143"/>
                    <a:pt x="53" y="143"/>
                  </a:cubicBezTo>
                  <a:cubicBezTo>
                    <a:pt x="54" y="144"/>
                    <a:pt x="53" y="145"/>
                    <a:pt x="54" y="146"/>
                  </a:cubicBezTo>
                  <a:cubicBezTo>
                    <a:pt x="55" y="148"/>
                    <a:pt x="55" y="148"/>
                    <a:pt x="57" y="147"/>
                  </a:cubicBezTo>
                  <a:cubicBezTo>
                    <a:pt x="57" y="147"/>
                    <a:pt x="58" y="147"/>
                    <a:pt x="58" y="147"/>
                  </a:cubicBezTo>
                  <a:cubicBezTo>
                    <a:pt x="59" y="147"/>
                    <a:pt x="59" y="145"/>
                    <a:pt x="59" y="145"/>
                  </a:cubicBezTo>
                  <a:cubicBezTo>
                    <a:pt x="59" y="145"/>
                    <a:pt x="60" y="147"/>
                    <a:pt x="61" y="147"/>
                  </a:cubicBezTo>
                  <a:cubicBezTo>
                    <a:pt x="61" y="147"/>
                    <a:pt x="60" y="149"/>
                    <a:pt x="60" y="150"/>
                  </a:cubicBezTo>
                  <a:cubicBezTo>
                    <a:pt x="59" y="151"/>
                    <a:pt x="59" y="152"/>
                    <a:pt x="61" y="151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3" y="150"/>
                    <a:pt x="63" y="149"/>
                    <a:pt x="63" y="149"/>
                  </a:cubicBezTo>
                  <a:cubicBezTo>
                    <a:pt x="65" y="148"/>
                    <a:pt x="64" y="151"/>
                    <a:pt x="64" y="152"/>
                  </a:cubicBezTo>
                  <a:cubicBezTo>
                    <a:pt x="64" y="153"/>
                    <a:pt x="65" y="154"/>
                    <a:pt x="66" y="154"/>
                  </a:cubicBezTo>
                  <a:cubicBezTo>
                    <a:pt x="67" y="154"/>
                    <a:pt x="68" y="152"/>
                    <a:pt x="69" y="152"/>
                  </a:cubicBezTo>
                  <a:cubicBezTo>
                    <a:pt x="69" y="152"/>
                    <a:pt x="68" y="153"/>
                    <a:pt x="68" y="153"/>
                  </a:cubicBezTo>
                  <a:cubicBezTo>
                    <a:pt x="68" y="153"/>
                    <a:pt x="70" y="154"/>
                    <a:pt x="70" y="154"/>
                  </a:cubicBezTo>
                  <a:cubicBezTo>
                    <a:pt x="70" y="154"/>
                    <a:pt x="63" y="156"/>
                    <a:pt x="66" y="158"/>
                  </a:cubicBezTo>
                  <a:cubicBezTo>
                    <a:pt x="66" y="158"/>
                    <a:pt x="72" y="157"/>
                    <a:pt x="71" y="158"/>
                  </a:cubicBezTo>
                  <a:cubicBezTo>
                    <a:pt x="71" y="158"/>
                    <a:pt x="66" y="158"/>
                    <a:pt x="67" y="160"/>
                  </a:cubicBezTo>
                  <a:cubicBezTo>
                    <a:pt x="67" y="160"/>
                    <a:pt x="69" y="160"/>
                    <a:pt x="69" y="160"/>
                  </a:cubicBezTo>
                  <a:cubicBezTo>
                    <a:pt x="68" y="161"/>
                    <a:pt x="66" y="161"/>
                    <a:pt x="67" y="162"/>
                  </a:cubicBezTo>
                  <a:cubicBezTo>
                    <a:pt x="69" y="163"/>
                    <a:pt x="71" y="163"/>
                    <a:pt x="72" y="163"/>
                  </a:cubicBezTo>
                  <a:cubicBezTo>
                    <a:pt x="74" y="163"/>
                    <a:pt x="73" y="164"/>
                    <a:pt x="74" y="164"/>
                  </a:cubicBezTo>
                  <a:cubicBezTo>
                    <a:pt x="76" y="165"/>
                    <a:pt x="76" y="162"/>
                    <a:pt x="77" y="162"/>
                  </a:cubicBezTo>
                  <a:cubicBezTo>
                    <a:pt x="78" y="162"/>
                    <a:pt x="77" y="164"/>
                    <a:pt x="77" y="164"/>
                  </a:cubicBezTo>
                  <a:cubicBezTo>
                    <a:pt x="76" y="165"/>
                    <a:pt x="76" y="165"/>
                    <a:pt x="77" y="166"/>
                  </a:cubicBezTo>
                  <a:cubicBezTo>
                    <a:pt x="80" y="168"/>
                    <a:pt x="81" y="163"/>
                    <a:pt x="81" y="163"/>
                  </a:cubicBezTo>
                  <a:cubicBezTo>
                    <a:pt x="81" y="163"/>
                    <a:pt x="81" y="166"/>
                    <a:pt x="80" y="166"/>
                  </a:cubicBezTo>
                  <a:cubicBezTo>
                    <a:pt x="80" y="167"/>
                    <a:pt x="82" y="166"/>
                    <a:pt x="83" y="166"/>
                  </a:cubicBezTo>
                  <a:cubicBezTo>
                    <a:pt x="82" y="168"/>
                    <a:pt x="81" y="169"/>
                    <a:pt x="83" y="170"/>
                  </a:cubicBezTo>
                  <a:cubicBezTo>
                    <a:pt x="85" y="171"/>
                    <a:pt x="86" y="168"/>
                    <a:pt x="86" y="168"/>
                  </a:cubicBezTo>
                  <a:cubicBezTo>
                    <a:pt x="86" y="168"/>
                    <a:pt x="86" y="169"/>
                    <a:pt x="86" y="170"/>
                  </a:cubicBezTo>
                  <a:cubicBezTo>
                    <a:pt x="87" y="172"/>
                    <a:pt x="86" y="171"/>
                    <a:pt x="85" y="171"/>
                  </a:cubicBezTo>
                  <a:cubicBezTo>
                    <a:pt x="84" y="172"/>
                    <a:pt x="90" y="173"/>
                    <a:pt x="89" y="171"/>
                  </a:cubicBezTo>
                  <a:cubicBezTo>
                    <a:pt x="91" y="174"/>
                    <a:pt x="90" y="176"/>
                    <a:pt x="94" y="176"/>
                  </a:cubicBezTo>
                  <a:cubicBezTo>
                    <a:pt x="97" y="176"/>
                    <a:pt x="99" y="176"/>
                    <a:pt x="102" y="176"/>
                  </a:cubicBezTo>
                  <a:cubicBezTo>
                    <a:pt x="113" y="176"/>
                    <a:pt x="123" y="176"/>
                    <a:pt x="133" y="176"/>
                  </a:cubicBezTo>
                  <a:cubicBezTo>
                    <a:pt x="158" y="176"/>
                    <a:pt x="183" y="176"/>
                    <a:pt x="208" y="176"/>
                  </a:cubicBezTo>
                  <a:cubicBezTo>
                    <a:pt x="213" y="176"/>
                    <a:pt x="218" y="176"/>
                    <a:pt x="223" y="176"/>
                  </a:cubicBezTo>
                  <a:cubicBezTo>
                    <a:pt x="224" y="176"/>
                    <a:pt x="229" y="177"/>
                    <a:pt x="229" y="174"/>
                  </a:cubicBezTo>
                  <a:close/>
                  <a:moveTo>
                    <a:pt x="112" y="54"/>
                  </a:moveTo>
                  <a:cubicBezTo>
                    <a:pt x="110" y="54"/>
                    <a:pt x="108" y="53"/>
                    <a:pt x="106" y="54"/>
                  </a:cubicBezTo>
                  <a:cubicBezTo>
                    <a:pt x="104" y="57"/>
                    <a:pt x="108" y="56"/>
                    <a:pt x="108" y="57"/>
                  </a:cubicBezTo>
                  <a:cubicBezTo>
                    <a:pt x="108" y="56"/>
                    <a:pt x="100" y="60"/>
                    <a:pt x="100" y="60"/>
                  </a:cubicBezTo>
                  <a:cubicBezTo>
                    <a:pt x="98" y="59"/>
                    <a:pt x="107" y="53"/>
                    <a:pt x="99" y="56"/>
                  </a:cubicBezTo>
                  <a:cubicBezTo>
                    <a:pt x="98" y="56"/>
                    <a:pt x="97" y="57"/>
                    <a:pt x="97" y="57"/>
                  </a:cubicBezTo>
                  <a:cubicBezTo>
                    <a:pt x="96" y="58"/>
                    <a:pt x="97" y="59"/>
                    <a:pt x="96" y="60"/>
                  </a:cubicBezTo>
                  <a:cubicBezTo>
                    <a:pt x="95" y="60"/>
                    <a:pt x="88" y="59"/>
                    <a:pt x="88" y="59"/>
                  </a:cubicBezTo>
                  <a:cubicBezTo>
                    <a:pt x="88" y="58"/>
                    <a:pt x="91" y="59"/>
                    <a:pt x="91" y="58"/>
                  </a:cubicBezTo>
                  <a:cubicBezTo>
                    <a:pt x="92" y="57"/>
                    <a:pt x="91" y="57"/>
                    <a:pt x="92" y="56"/>
                  </a:cubicBezTo>
                  <a:cubicBezTo>
                    <a:pt x="92" y="55"/>
                    <a:pt x="94" y="54"/>
                    <a:pt x="94" y="54"/>
                  </a:cubicBezTo>
                  <a:cubicBezTo>
                    <a:pt x="94" y="53"/>
                    <a:pt x="91" y="52"/>
                    <a:pt x="94" y="52"/>
                  </a:cubicBezTo>
                  <a:cubicBezTo>
                    <a:pt x="94" y="52"/>
                    <a:pt x="98" y="53"/>
                    <a:pt x="98" y="52"/>
                  </a:cubicBezTo>
                  <a:cubicBezTo>
                    <a:pt x="98" y="51"/>
                    <a:pt x="93" y="50"/>
                    <a:pt x="92" y="50"/>
                  </a:cubicBezTo>
                  <a:cubicBezTo>
                    <a:pt x="91" y="50"/>
                    <a:pt x="89" y="51"/>
                    <a:pt x="87" y="51"/>
                  </a:cubicBezTo>
                  <a:cubicBezTo>
                    <a:pt x="86" y="51"/>
                    <a:pt x="84" y="50"/>
                    <a:pt x="82" y="51"/>
                  </a:cubicBezTo>
                  <a:cubicBezTo>
                    <a:pt x="81" y="51"/>
                    <a:pt x="79" y="53"/>
                    <a:pt x="80" y="51"/>
                  </a:cubicBezTo>
                  <a:cubicBezTo>
                    <a:pt x="81" y="49"/>
                    <a:pt x="83" y="50"/>
                    <a:pt x="84" y="49"/>
                  </a:cubicBezTo>
                  <a:cubicBezTo>
                    <a:pt x="86" y="49"/>
                    <a:pt x="89" y="48"/>
                    <a:pt x="91" y="47"/>
                  </a:cubicBezTo>
                  <a:cubicBezTo>
                    <a:pt x="95" y="46"/>
                    <a:pt x="99" y="46"/>
                    <a:pt x="102" y="44"/>
                  </a:cubicBezTo>
                  <a:cubicBezTo>
                    <a:pt x="104" y="44"/>
                    <a:pt x="107" y="43"/>
                    <a:pt x="108" y="45"/>
                  </a:cubicBezTo>
                  <a:cubicBezTo>
                    <a:pt x="109" y="46"/>
                    <a:pt x="105" y="47"/>
                    <a:pt x="104" y="48"/>
                  </a:cubicBezTo>
                  <a:cubicBezTo>
                    <a:pt x="102" y="49"/>
                    <a:pt x="110" y="49"/>
                    <a:pt x="111" y="49"/>
                  </a:cubicBezTo>
                  <a:cubicBezTo>
                    <a:pt x="111" y="49"/>
                    <a:pt x="113" y="49"/>
                    <a:pt x="113" y="49"/>
                  </a:cubicBezTo>
                  <a:cubicBezTo>
                    <a:pt x="114" y="48"/>
                    <a:pt x="116" y="46"/>
                    <a:pt x="117" y="47"/>
                  </a:cubicBezTo>
                  <a:cubicBezTo>
                    <a:pt x="118" y="48"/>
                    <a:pt x="113" y="54"/>
                    <a:pt x="112" y="54"/>
                  </a:cubicBezTo>
                  <a:cubicBezTo>
                    <a:pt x="110" y="54"/>
                    <a:pt x="114" y="54"/>
                    <a:pt x="112" y="54"/>
                  </a:cubicBezTo>
                  <a:close/>
                  <a:moveTo>
                    <a:pt x="157" y="78"/>
                  </a:moveTo>
                  <a:cubicBezTo>
                    <a:pt x="157" y="78"/>
                    <a:pt x="152" y="78"/>
                    <a:pt x="153" y="78"/>
                  </a:cubicBezTo>
                  <a:cubicBezTo>
                    <a:pt x="153" y="79"/>
                    <a:pt x="155" y="78"/>
                    <a:pt x="155" y="79"/>
                  </a:cubicBezTo>
                  <a:cubicBezTo>
                    <a:pt x="155" y="80"/>
                    <a:pt x="151" y="81"/>
                    <a:pt x="150" y="81"/>
                  </a:cubicBezTo>
                  <a:cubicBezTo>
                    <a:pt x="148" y="81"/>
                    <a:pt x="147" y="83"/>
                    <a:pt x="145" y="84"/>
                  </a:cubicBezTo>
                  <a:cubicBezTo>
                    <a:pt x="145" y="84"/>
                    <a:pt x="141" y="84"/>
                    <a:pt x="142" y="85"/>
                  </a:cubicBezTo>
                  <a:cubicBezTo>
                    <a:pt x="142" y="86"/>
                    <a:pt x="145" y="86"/>
                    <a:pt x="142" y="88"/>
                  </a:cubicBezTo>
                  <a:cubicBezTo>
                    <a:pt x="141" y="88"/>
                    <a:pt x="137" y="88"/>
                    <a:pt x="137" y="89"/>
                  </a:cubicBezTo>
                  <a:cubicBezTo>
                    <a:pt x="136" y="89"/>
                    <a:pt x="137" y="90"/>
                    <a:pt x="137" y="90"/>
                  </a:cubicBezTo>
                  <a:cubicBezTo>
                    <a:pt x="137" y="92"/>
                    <a:pt x="135" y="92"/>
                    <a:pt x="134" y="92"/>
                  </a:cubicBezTo>
                  <a:cubicBezTo>
                    <a:pt x="131" y="93"/>
                    <a:pt x="128" y="93"/>
                    <a:pt x="125" y="93"/>
                  </a:cubicBezTo>
                  <a:cubicBezTo>
                    <a:pt x="125" y="93"/>
                    <a:pt x="120" y="90"/>
                    <a:pt x="120" y="90"/>
                  </a:cubicBezTo>
                  <a:cubicBezTo>
                    <a:pt x="122" y="89"/>
                    <a:pt x="125" y="90"/>
                    <a:pt x="126" y="89"/>
                  </a:cubicBezTo>
                  <a:cubicBezTo>
                    <a:pt x="127" y="89"/>
                    <a:pt x="126" y="87"/>
                    <a:pt x="127" y="87"/>
                  </a:cubicBezTo>
                  <a:cubicBezTo>
                    <a:pt x="128" y="85"/>
                    <a:pt x="130" y="86"/>
                    <a:pt x="131" y="85"/>
                  </a:cubicBezTo>
                  <a:cubicBezTo>
                    <a:pt x="132" y="85"/>
                    <a:pt x="130" y="83"/>
                    <a:pt x="130" y="83"/>
                  </a:cubicBezTo>
                  <a:cubicBezTo>
                    <a:pt x="128" y="82"/>
                    <a:pt x="128" y="82"/>
                    <a:pt x="128" y="81"/>
                  </a:cubicBezTo>
                  <a:cubicBezTo>
                    <a:pt x="128" y="79"/>
                    <a:pt x="126" y="80"/>
                    <a:pt x="126" y="79"/>
                  </a:cubicBezTo>
                  <a:cubicBezTo>
                    <a:pt x="125" y="78"/>
                    <a:pt x="128" y="79"/>
                    <a:pt x="128" y="79"/>
                  </a:cubicBezTo>
                  <a:cubicBezTo>
                    <a:pt x="131" y="80"/>
                    <a:pt x="134" y="81"/>
                    <a:pt x="136" y="82"/>
                  </a:cubicBezTo>
                  <a:cubicBezTo>
                    <a:pt x="138" y="84"/>
                    <a:pt x="142" y="83"/>
                    <a:pt x="144" y="82"/>
                  </a:cubicBezTo>
                  <a:cubicBezTo>
                    <a:pt x="147" y="81"/>
                    <a:pt x="148" y="78"/>
                    <a:pt x="152" y="77"/>
                  </a:cubicBezTo>
                  <a:cubicBezTo>
                    <a:pt x="153" y="76"/>
                    <a:pt x="155" y="76"/>
                    <a:pt x="157" y="77"/>
                  </a:cubicBezTo>
                  <a:cubicBezTo>
                    <a:pt x="157" y="77"/>
                    <a:pt x="160" y="78"/>
                    <a:pt x="160" y="78"/>
                  </a:cubicBezTo>
                  <a:cubicBezTo>
                    <a:pt x="160" y="78"/>
                    <a:pt x="158" y="78"/>
                    <a:pt x="157" y="78"/>
                  </a:cubicBezTo>
                  <a:close/>
                  <a:moveTo>
                    <a:pt x="222" y="165"/>
                  </a:moveTo>
                  <a:cubicBezTo>
                    <a:pt x="221" y="167"/>
                    <a:pt x="219" y="163"/>
                    <a:pt x="219" y="162"/>
                  </a:cubicBezTo>
                  <a:cubicBezTo>
                    <a:pt x="219" y="160"/>
                    <a:pt x="221" y="159"/>
                    <a:pt x="221" y="157"/>
                  </a:cubicBezTo>
                  <a:cubicBezTo>
                    <a:pt x="220" y="156"/>
                    <a:pt x="219" y="159"/>
                    <a:pt x="218" y="158"/>
                  </a:cubicBezTo>
                  <a:cubicBezTo>
                    <a:pt x="218" y="157"/>
                    <a:pt x="218" y="154"/>
                    <a:pt x="216" y="154"/>
                  </a:cubicBezTo>
                  <a:cubicBezTo>
                    <a:pt x="216" y="154"/>
                    <a:pt x="216" y="156"/>
                    <a:pt x="215" y="156"/>
                  </a:cubicBezTo>
                  <a:cubicBezTo>
                    <a:pt x="214" y="155"/>
                    <a:pt x="214" y="154"/>
                    <a:pt x="213" y="153"/>
                  </a:cubicBezTo>
                  <a:cubicBezTo>
                    <a:pt x="212" y="152"/>
                    <a:pt x="211" y="151"/>
                    <a:pt x="210" y="150"/>
                  </a:cubicBezTo>
                  <a:cubicBezTo>
                    <a:pt x="209" y="149"/>
                    <a:pt x="212" y="149"/>
                    <a:pt x="212" y="148"/>
                  </a:cubicBezTo>
                  <a:cubicBezTo>
                    <a:pt x="211" y="147"/>
                    <a:pt x="209" y="148"/>
                    <a:pt x="209" y="147"/>
                  </a:cubicBezTo>
                  <a:cubicBezTo>
                    <a:pt x="209" y="146"/>
                    <a:pt x="210" y="143"/>
                    <a:pt x="210" y="142"/>
                  </a:cubicBezTo>
                  <a:cubicBezTo>
                    <a:pt x="212" y="140"/>
                    <a:pt x="217" y="147"/>
                    <a:pt x="217" y="148"/>
                  </a:cubicBezTo>
                  <a:cubicBezTo>
                    <a:pt x="218" y="150"/>
                    <a:pt x="219" y="151"/>
                    <a:pt x="219" y="153"/>
                  </a:cubicBezTo>
                  <a:cubicBezTo>
                    <a:pt x="220" y="155"/>
                    <a:pt x="220" y="154"/>
                    <a:pt x="221" y="156"/>
                  </a:cubicBezTo>
                  <a:cubicBezTo>
                    <a:pt x="221" y="157"/>
                    <a:pt x="222" y="158"/>
                    <a:pt x="222" y="159"/>
                  </a:cubicBezTo>
                  <a:cubicBezTo>
                    <a:pt x="223" y="161"/>
                    <a:pt x="222" y="163"/>
                    <a:pt x="222" y="165"/>
                  </a:cubicBezTo>
                  <a:cubicBezTo>
                    <a:pt x="221" y="166"/>
                    <a:pt x="222" y="164"/>
                    <a:pt x="222" y="16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7" name="Freeform 776">
              <a:extLst>
                <a:ext uri="{FF2B5EF4-FFF2-40B4-BE49-F238E27FC236}">
                  <a16:creationId xmlns:a16="http://schemas.microsoft.com/office/drawing/2014/main" id="{3455B8F8-AB9A-294A-A950-2D948CB39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6611" y="2970414"/>
              <a:ext cx="2440199" cy="1924437"/>
            </a:xfrm>
            <a:custGeom>
              <a:avLst/>
              <a:gdLst>
                <a:gd name="T0" fmla="*/ 33 w 305"/>
                <a:gd name="T1" fmla="*/ 54 h 227"/>
                <a:gd name="T2" fmla="*/ 1 w 305"/>
                <a:gd name="T3" fmla="*/ 63 h 227"/>
                <a:gd name="T4" fmla="*/ 19 w 305"/>
                <a:gd name="T5" fmla="*/ 72 h 227"/>
                <a:gd name="T6" fmla="*/ 24 w 305"/>
                <a:gd name="T7" fmla="*/ 75 h 227"/>
                <a:gd name="T8" fmla="*/ 20 w 305"/>
                <a:gd name="T9" fmla="*/ 81 h 227"/>
                <a:gd name="T10" fmla="*/ 36 w 305"/>
                <a:gd name="T11" fmla="*/ 86 h 227"/>
                <a:gd name="T12" fmla="*/ 73 w 305"/>
                <a:gd name="T13" fmla="*/ 93 h 227"/>
                <a:gd name="T14" fmla="*/ 87 w 305"/>
                <a:gd name="T15" fmla="*/ 112 h 227"/>
                <a:gd name="T16" fmla="*/ 88 w 305"/>
                <a:gd name="T17" fmla="*/ 122 h 227"/>
                <a:gd name="T18" fmla="*/ 89 w 305"/>
                <a:gd name="T19" fmla="*/ 131 h 227"/>
                <a:gd name="T20" fmla="*/ 104 w 305"/>
                <a:gd name="T21" fmla="*/ 129 h 227"/>
                <a:gd name="T22" fmla="*/ 106 w 305"/>
                <a:gd name="T23" fmla="*/ 135 h 227"/>
                <a:gd name="T24" fmla="*/ 106 w 305"/>
                <a:gd name="T25" fmla="*/ 144 h 227"/>
                <a:gd name="T26" fmla="*/ 109 w 305"/>
                <a:gd name="T27" fmla="*/ 155 h 227"/>
                <a:gd name="T28" fmla="*/ 106 w 305"/>
                <a:gd name="T29" fmla="*/ 160 h 227"/>
                <a:gd name="T30" fmla="*/ 100 w 305"/>
                <a:gd name="T31" fmla="*/ 162 h 227"/>
                <a:gd name="T32" fmla="*/ 112 w 305"/>
                <a:gd name="T33" fmla="*/ 165 h 227"/>
                <a:gd name="T34" fmla="*/ 112 w 305"/>
                <a:gd name="T35" fmla="*/ 169 h 227"/>
                <a:gd name="T36" fmla="*/ 107 w 305"/>
                <a:gd name="T37" fmla="*/ 172 h 227"/>
                <a:gd name="T38" fmla="*/ 107 w 305"/>
                <a:gd name="T39" fmla="*/ 180 h 227"/>
                <a:gd name="T40" fmla="*/ 110 w 305"/>
                <a:gd name="T41" fmla="*/ 192 h 227"/>
                <a:gd name="T42" fmla="*/ 114 w 305"/>
                <a:gd name="T43" fmla="*/ 193 h 227"/>
                <a:gd name="T44" fmla="*/ 120 w 305"/>
                <a:gd name="T45" fmla="*/ 210 h 227"/>
                <a:gd name="T46" fmla="*/ 138 w 305"/>
                <a:gd name="T47" fmla="*/ 219 h 227"/>
                <a:gd name="T48" fmla="*/ 142 w 305"/>
                <a:gd name="T49" fmla="*/ 224 h 227"/>
                <a:gd name="T50" fmla="*/ 151 w 305"/>
                <a:gd name="T51" fmla="*/ 214 h 227"/>
                <a:gd name="T52" fmla="*/ 156 w 305"/>
                <a:gd name="T53" fmla="*/ 200 h 227"/>
                <a:gd name="T54" fmla="*/ 163 w 305"/>
                <a:gd name="T55" fmla="*/ 192 h 227"/>
                <a:gd name="T56" fmla="*/ 173 w 305"/>
                <a:gd name="T57" fmla="*/ 179 h 227"/>
                <a:gd name="T58" fmla="*/ 193 w 305"/>
                <a:gd name="T59" fmla="*/ 173 h 227"/>
                <a:gd name="T60" fmla="*/ 216 w 305"/>
                <a:gd name="T61" fmla="*/ 160 h 227"/>
                <a:gd name="T62" fmla="*/ 232 w 305"/>
                <a:gd name="T63" fmla="*/ 142 h 227"/>
                <a:gd name="T64" fmla="*/ 234 w 305"/>
                <a:gd name="T65" fmla="*/ 130 h 227"/>
                <a:gd name="T66" fmla="*/ 253 w 305"/>
                <a:gd name="T67" fmla="*/ 129 h 227"/>
                <a:gd name="T68" fmla="*/ 233 w 305"/>
                <a:gd name="T69" fmla="*/ 119 h 227"/>
                <a:gd name="T70" fmla="*/ 238 w 305"/>
                <a:gd name="T71" fmla="*/ 113 h 227"/>
                <a:gd name="T72" fmla="*/ 262 w 305"/>
                <a:gd name="T73" fmla="*/ 112 h 227"/>
                <a:gd name="T74" fmla="*/ 258 w 305"/>
                <a:gd name="T75" fmla="*/ 106 h 227"/>
                <a:gd name="T76" fmla="*/ 266 w 305"/>
                <a:gd name="T77" fmla="*/ 95 h 227"/>
                <a:gd name="T78" fmla="*/ 253 w 305"/>
                <a:gd name="T79" fmla="*/ 80 h 227"/>
                <a:gd name="T80" fmla="*/ 263 w 305"/>
                <a:gd name="T81" fmla="*/ 66 h 227"/>
                <a:gd name="T82" fmla="*/ 268 w 305"/>
                <a:gd name="T83" fmla="*/ 51 h 227"/>
                <a:gd name="T84" fmla="*/ 283 w 305"/>
                <a:gd name="T85" fmla="*/ 38 h 227"/>
                <a:gd name="T86" fmla="*/ 291 w 305"/>
                <a:gd name="T87" fmla="*/ 33 h 227"/>
                <a:gd name="T88" fmla="*/ 259 w 305"/>
                <a:gd name="T89" fmla="*/ 28 h 227"/>
                <a:gd name="T90" fmla="*/ 238 w 305"/>
                <a:gd name="T91" fmla="*/ 21 h 227"/>
                <a:gd name="T92" fmla="*/ 256 w 305"/>
                <a:gd name="T93" fmla="*/ 14 h 227"/>
                <a:gd name="T94" fmla="*/ 206 w 305"/>
                <a:gd name="T95" fmla="*/ 8 h 227"/>
                <a:gd name="T96" fmla="*/ 213 w 305"/>
                <a:gd name="T97" fmla="*/ 0 h 227"/>
                <a:gd name="T98" fmla="*/ 173 w 305"/>
                <a:gd name="T99" fmla="*/ 8 h 227"/>
                <a:gd name="T100" fmla="*/ 155 w 305"/>
                <a:gd name="T101" fmla="*/ 10 h 227"/>
                <a:gd name="T102" fmla="*/ 154 w 305"/>
                <a:gd name="T103" fmla="*/ 11 h 227"/>
                <a:gd name="T104" fmla="*/ 140 w 305"/>
                <a:gd name="T105" fmla="*/ 14 h 227"/>
                <a:gd name="T106" fmla="*/ 111 w 305"/>
                <a:gd name="T107" fmla="*/ 14 h 227"/>
                <a:gd name="T108" fmla="*/ 98 w 305"/>
                <a:gd name="T109" fmla="*/ 23 h 227"/>
                <a:gd name="T110" fmla="*/ 73 w 305"/>
                <a:gd name="T111" fmla="*/ 21 h 227"/>
                <a:gd name="T112" fmla="*/ 55 w 305"/>
                <a:gd name="T113" fmla="*/ 3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5" h="227">
                  <a:moveTo>
                    <a:pt x="32" y="37"/>
                  </a:moveTo>
                  <a:cubicBezTo>
                    <a:pt x="31" y="38"/>
                    <a:pt x="26" y="40"/>
                    <a:pt x="27" y="41"/>
                  </a:cubicBezTo>
                  <a:cubicBezTo>
                    <a:pt x="28" y="42"/>
                    <a:pt x="30" y="42"/>
                    <a:pt x="32" y="43"/>
                  </a:cubicBezTo>
                  <a:cubicBezTo>
                    <a:pt x="34" y="43"/>
                    <a:pt x="36" y="43"/>
                    <a:pt x="39" y="43"/>
                  </a:cubicBezTo>
                  <a:cubicBezTo>
                    <a:pt x="39" y="43"/>
                    <a:pt x="44" y="42"/>
                    <a:pt x="45" y="42"/>
                  </a:cubicBezTo>
                  <a:cubicBezTo>
                    <a:pt x="44" y="42"/>
                    <a:pt x="42" y="43"/>
                    <a:pt x="41" y="44"/>
                  </a:cubicBezTo>
                  <a:cubicBezTo>
                    <a:pt x="40" y="45"/>
                    <a:pt x="39" y="46"/>
                    <a:pt x="40" y="48"/>
                  </a:cubicBezTo>
                  <a:cubicBezTo>
                    <a:pt x="42" y="50"/>
                    <a:pt x="36" y="55"/>
                    <a:pt x="33" y="54"/>
                  </a:cubicBezTo>
                  <a:cubicBezTo>
                    <a:pt x="32" y="53"/>
                    <a:pt x="30" y="54"/>
                    <a:pt x="28" y="54"/>
                  </a:cubicBezTo>
                  <a:cubicBezTo>
                    <a:pt x="27" y="53"/>
                    <a:pt x="25" y="54"/>
                    <a:pt x="24" y="54"/>
                  </a:cubicBezTo>
                  <a:cubicBezTo>
                    <a:pt x="23" y="54"/>
                    <a:pt x="21" y="54"/>
                    <a:pt x="20" y="56"/>
                  </a:cubicBezTo>
                  <a:cubicBezTo>
                    <a:pt x="19" y="57"/>
                    <a:pt x="18" y="57"/>
                    <a:pt x="16" y="57"/>
                  </a:cubicBezTo>
                  <a:cubicBezTo>
                    <a:pt x="13" y="58"/>
                    <a:pt x="10" y="59"/>
                    <a:pt x="7" y="59"/>
                  </a:cubicBezTo>
                  <a:cubicBezTo>
                    <a:pt x="6" y="59"/>
                    <a:pt x="4" y="58"/>
                    <a:pt x="4" y="59"/>
                  </a:cubicBezTo>
                  <a:cubicBezTo>
                    <a:pt x="3" y="60"/>
                    <a:pt x="0" y="60"/>
                    <a:pt x="0" y="62"/>
                  </a:cubicBezTo>
                  <a:cubicBezTo>
                    <a:pt x="0" y="63"/>
                    <a:pt x="1" y="62"/>
                    <a:pt x="1" y="63"/>
                  </a:cubicBezTo>
                  <a:cubicBezTo>
                    <a:pt x="1" y="63"/>
                    <a:pt x="0" y="64"/>
                    <a:pt x="0" y="64"/>
                  </a:cubicBezTo>
                  <a:cubicBezTo>
                    <a:pt x="0" y="65"/>
                    <a:pt x="2" y="67"/>
                    <a:pt x="3" y="68"/>
                  </a:cubicBezTo>
                  <a:cubicBezTo>
                    <a:pt x="3" y="68"/>
                    <a:pt x="4" y="67"/>
                    <a:pt x="4" y="67"/>
                  </a:cubicBezTo>
                  <a:cubicBezTo>
                    <a:pt x="5" y="66"/>
                    <a:pt x="6" y="67"/>
                    <a:pt x="7" y="68"/>
                  </a:cubicBezTo>
                  <a:cubicBezTo>
                    <a:pt x="8" y="68"/>
                    <a:pt x="13" y="69"/>
                    <a:pt x="13" y="67"/>
                  </a:cubicBezTo>
                  <a:cubicBezTo>
                    <a:pt x="13" y="68"/>
                    <a:pt x="12" y="68"/>
                    <a:pt x="13" y="69"/>
                  </a:cubicBezTo>
                  <a:cubicBezTo>
                    <a:pt x="13" y="70"/>
                    <a:pt x="15" y="71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2"/>
                    <a:pt x="21" y="70"/>
                    <a:pt x="22" y="71"/>
                  </a:cubicBezTo>
                  <a:cubicBezTo>
                    <a:pt x="24" y="71"/>
                    <a:pt x="27" y="71"/>
                    <a:pt x="28" y="71"/>
                  </a:cubicBezTo>
                  <a:cubicBezTo>
                    <a:pt x="29" y="71"/>
                    <a:pt x="29" y="70"/>
                    <a:pt x="30" y="69"/>
                  </a:cubicBezTo>
                  <a:cubicBezTo>
                    <a:pt x="31" y="69"/>
                    <a:pt x="34" y="71"/>
                    <a:pt x="34" y="72"/>
                  </a:cubicBezTo>
                  <a:cubicBezTo>
                    <a:pt x="34" y="73"/>
                    <a:pt x="24" y="72"/>
                    <a:pt x="22" y="73"/>
                  </a:cubicBezTo>
                  <a:cubicBezTo>
                    <a:pt x="20" y="73"/>
                    <a:pt x="23" y="74"/>
                    <a:pt x="24" y="74"/>
                  </a:cubicBezTo>
                  <a:cubicBezTo>
                    <a:pt x="26" y="75"/>
                    <a:pt x="27" y="74"/>
                    <a:pt x="29" y="75"/>
                  </a:cubicBezTo>
                  <a:cubicBezTo>
                    <a:pt x="28" y="74"/>
                    <a:pt x="26" y="75"/>
                    <a:pt x="24" y="75"/>
                  </a:cubicBezTo>
                  <a:cubicBezTo>
                    <a:pt x="21" y="75"/>
                    <a:pt x="18" y="74"/>
                    <a:pt x="15" y="74"/>
                  </a:cubicBezTo>
                  <a:cubicBezTo>
                    <a:pt x="13" y="74"/>
                    <a:pt x="9" y="74"/>
                    <a:pt x="9" y="76"/>
                  </a:cubicBezTo>
                  <a:cubicBezTo>
                    <a:pt x="8" y="77"/>
                    <a:pt x="11" y="78"/>
                    <a:pt x="12" y="78"/>
                  </a:cubicBezTo>
                  <a:cubicBezTo>
                    <a:pt x="13" y="78"/>
                    <a:pt x="15" y="77"/>
                    <a:pt x="15" y="77"/>
                  </a:cubicBezTo>
                  <a:cubicBezTo>
                    <a:pt x="16" y="78"/>
                    <a:pt x="15" y="78"/>
                    <a:pt x="15" y="79"/>
                  </a:cubicBezTo>
                  <a:cubicBezTo>
                    <a:pt x="16" y="80"/>
                    <a:pt x="18" y="80"/>
                    <a:pt x="19" y="80"/>
                  </a:cubicBezTo>
                  <a:cubicBezTo>
                    <a:pt x="21" y="80"/>
                    <a:pt x="23" y="80"/>
                    <a:pt x="25" y="80"/>
                  </a:cubicBezTo>
                  <a:cubicBezTo>
                    <a:pt x="25" y="80"/>
                    <a:pt x="21" y="81"/>
                    <a:pt x="20" y="81"/>
                  </a:cubicBezTo>
                  <a:cubicBezTo>
                    <a:pt x="16" y="82"/>
                    <a:pt x="19" y="84"/>
                    <a:pt x="21" y="85"/>
                  </a:cubicBezTo>
                  <a:cubicBezTo>
                    <a:pt x="23" y="86"/>
                    <a:pt x="25" y="86"/>
                    <a:pt x="27" y="87"/>
                  </a:cubicBezTo>
                  <a:cubicBezTo>
                    <a:pt x="27" y="87"/>
                    <a:pt x="31" y="87"/>
                    <a:pt x="31" y="87"/>
                  </a:cubicBezTo>
                  <a:cubicBezTo>
                    <a:pt x="31" y="87"/>
                    <a:pt x="29" y="86"/>
                    <a:pt x="29" y="85"/>
                  </a:cubicBezTo>
                  <a:cubicBezTo>
                    <a:pt x="29" y="84"/>
                    <a:pt x="31" y="85"/>
                    <a:pt x="31" y="85"/>
                  </a:cubicBezTo>
                  <a:cubicBezTo>
                    <a:pt x="32" y="86"/>
                    <a:pt x="33" y="85"/>
                    <a:pt x="34" y="84"/>
                  </a:cubicBezTo>
                  <a:cubicBezTo>
                    <a:pt x="34" y="84"/>
                    <a:pt x="35" y="83"/>
                    <a:pt x="36" y="83"/>
                  </a:cubicBezTo>
                  <a:cubicBezTo>
                    <a:pt x="37" y="84"/>
                    <a:pt x="36" y="86"/>
                    <a:pt x="36" y="86"/>
                  </a:cubicBezTo>
                  <a:cubicBezTo>
                    <a:pt x="37" y="87"/>
                    <a:pt x="40" y="85"/>
                    <a:pt x="41" y="85"/>
                  </a:cubicBezTo>
                  <a:cubicBezTo>
                    <a:pt x="43" y="84"/>
                    <a:pt x="43" y="84"/>
                    <a:pt x="44" y="85"/>
                  </a:cubicBezTo>
                  <a:cubicBezTo>
                    <a:pt x="45" y="86"/>
                    <a:pt x="46" y="84"/>
                    <a:pt x="47" y="84"/>
                  </a:cubicBezTo>
                  <a:cubicBezTo>
                    <a:pt x="48" y="83"/>
                    <a:pt x="50" y="84"/>
                    <a:pt x="51" y="84"/>
                  </a:cubicBezTo>
                  <a:cubicBezTo>
                    <a:pt x="54" y="84"/>
                    <a:pt x="58" y="85"/>
                    <a:pt x="61" y="86"/>
                  </a:cubicBezTo>
                  <a:cubicBezTo>
                    <a:pt x="63" y="86"/>
                    <a:pt x="65" y="88"/>
                    <a:pt x="67" y="88"/>
                  </a:cubicBezTo>
                  <a:cubicBezTo>
                    <a:pt x="69" y="88"/>
                    <a:pt x="71" y="89"/>
                    <a:pt x="72" y="90"/>
                  </a:cubicBezTo>
                  <a:cubicBezTo>
                    <a:pt x="74" y="91"/>
                    <a:pt x="73" y="92"/>
                    <a:pt x="73" y="93"/>
                  </a:cubicBezTo>
                  <a:cubicBezTo>
                    <a:pt x="73" y="94"/>
                    <a:pt x="75" y="96"/>
                    <a:pt x="76" y="96"/>
                  </a:cubicBezTo>
                  <a:cubicBezTo>
                    <a:pt x="77" y="97"/>
                    <a:pt x="79" y="96"/>
                    <a:pt x="80" y="97"/>
                  </a:cubicBezTo>
                  <a:cubicBezTo>
                    <a:pt x="80" y="99"/>
                    <a:pt x="82" y="100"/>
                    <a:pt x="83" y="101"/>
                  </a:cubicBezTo>
                  <a:cubicBezTo>
                    <a:pt x="84" y="102"/>
                    <a:pt x="83" y="104"/>
                    <a:pt x="84" y="105"/>
                  </a:cubicBezTo>
                  <a:cubicBezTo>
                    <a:pt x="84" y="106"/>
                    <a:pt x="86" y="107"/>
                    <a:pt x="86" y="109"/>
                  </a:cubicBezTo>
                  <a:cubicBezTo>
                    <a:pt x="86" y="110"/>
                    <a:pt x="85" y="110"/>
                    <a:pt x="86" y="111"/>
                  </a:cubicBezTo>
                  <a:cubicBezTo>
                    <a:pt x="86" y="111"/>
                    <a:pt x="87" y="112"/>
                    <a:pt x="87" y="112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8" y="111"/>
                    <a:pt x="90" y="113"/>
                    <a:pt x="89" y="114"/>
                  </a:cubicBezTo>
                  <a:cubicBezTo>
                    <a:pt x="88" y="115"/>
                    <a:pt x="88" y="115"/>
                    <a:pt x="88" y="117"/>
                  </a:cubicBezTo>
                  <a:cubicBezTo>
                    <a:pt x="88" y="116"/>
                    <a:pt x="90" y="115"/>
                    <a:pt x="91" y="117"/>
                  </a:cubicBezTo>
                  <a:cubicBezTo>
                    <a:pt x="91" y="118"/>
                    <a:pt x="91" y="118"/>
                    <a:pt x="91" y="119"/>
                  </a:cubicBezTo>
                  <a:cubicBezTo>
                    <a:pt x="91" y="119"/>
                    <a:pt x="91" y="121"/>
                    <a:pt x="91" y="120"/>
                  </a:cubicBezTo>
                  <a:cubicBezTo>
                    <a:pt x="91" y="121"/>
                    <a:pt x="93" y="121"/>
                    <a:pt x="93" y="121"/>
                  </a:cubicBezTo>
                  <a:cubicBezTo>
                    <a:pt x="92" y="120"/>
                    <a:pt x="89" y="126"/>
                    <a:pt x="90" y="122"/>
                  </a:cubicBezTo>
                  <a:cubicBezTo>
                    <a:pt x="90" y="122"/>
                    <a:pt x="88" y="121"/>
                    <a:pt x="88" y="122"/>
                  </a:cubicBezTo>
                  <a:cubicBezTo>
                    <a:pt x="88" y="122"/>
                    <a:pt x="89" y="122"/>
                    <a:pt x="89" y="122"/>
                  </a:cubicBezTo>
                  <a:cubicBezTo>
                    <a:pt x="89" y="123"/>
                    <a:pt x="86" y="123"/>
                    <a:pt x="87" y="124"/>
                  </a:cubicBezTo>
                  <a:cubicBezTo>
                    <a:pt x="87" y="124"/>
                    <a:pt x="90" y="125"/>
                    <a:pt x="89" y="125"/>
                  </a:cubicBezTo>
                  <a:cubicBezTo>
                    <a:pt x="87" y="127"/>
                    <a:pt x="91" y="127"/>
                    <a:pt x="92" y="126"/>
                  </a:cubicBezTo>
                  <a:cubicBezTo>
                    <a:pt x="91" y="127"/>
                    <a:pt x="90" y="127"/>
                    <a:pt x="88" y="127"/>
                  </a:cubicBezTo>
                  <a:cubicBezTo>
                    <a:pt x="88" y="127"/>
                    <a:pt x="86" y="129"/>
                    <a:pt x="86" y="129"/>
                  </a:cubicBezTo>
                  <a:cubicBezTo>
                    <a:pt x="86" y="129"/>
                    <a:pt x="87" y="130"/>
                    <a:pt x="87" y="130"/>
                  </a:cubicBezTo>
                  <a:cubicBezTo>
                    <a:pt x="89" y="131"/>
                    <a:pt x="88" y="131"/>
                    <a:pt x="89" y="131"/>
                  </a:cubicBezTo>
                  <a:cubicBezTo>
                    <a:pt x="90" y="131"/>
                    <a:pt x="94" y="133"/>
                    <a:pt x="95" y="131"/>
                  </a:cubicBezTo>
                  <a:cubicBezTo>
                    <a:pt x="95" y="128"/>
                    <a:pt x="97" y="129"/>
                    <a:pt x="98" y="128"/>
                  </a:cubicBezTo>
                  <a:cubicBezTo>
                    <a:pt x="98" y="128"/>
                    <a:pt x="96" y="122"/>
                    <a:pt x="96" y="122"/>
                  </a:cubicBezTo>
                  <a:cubicBezTo>
                    <a:pt x="96" y="123"/>
                    <a:pt x="98" y="126"/>
                    <a:pt x="98" y="126"/>
                  </a:cubicBezTo>
                  <a:cubicBezTo>
                    <a:pt x="99" y="128"/>
                    <a:pt x="100" y="126"/>
                    <a:pt x="101" y="126"/>
                  </a:cubicBezTo>
                  <a:cubicBezTo>
                    <a:pt x="101" y="126"/>
                    <a:pt x="98" y="130"/>
                    <a:pt x="98" y="130"/>
                  </a:cubicBezTo>
                  <a:cubicBezTo>
                    <a:pt x="98" y="130"/>
                    <a:pt x="102" y="129"/>
                    <a:pt x="102" y="129"/>
                  </a:cubicBezTo>
                  <a:cubicBezTo>
                    <a:pt x="103" y="129"/>
                    <a:pt x="104" y="129"/>
                    <a:pt x="104" y="129"/>
                  </a:cubicBezTo>
                  <a:cubicBezTo>
                    <a:pt x="105" y="129"/>
                    <a:pt x="106" y="128"/>
                    <a:pt x="107" y="128"/>
                  </a:cubicBezTo>
                  <a:cubicBezTo>
                    <a:pt x="107" y="129"/>
                    <a:pt x="106" y="130"/>
                    <a:pt x="105" y="130"/>
                  </a:cubicBezTo>
                  <a:cubicBezTo>
                    <a:pt x="104" y="130"/>
                    <a:pt x="102" y="130"/>
                    <a:pt x="101" y="131"/>
                  </a:cubicBezTo>
                  <a:cubicBezTo>
                    <a:pt x="100" y="132"/>
                    <a:pt x="103" y="131"/>
                    <a:pt x="103" y="131"/>
                  </a:cubicBezTo>
                  <a:cubicBezTo>
                    <a:pt x="105" y="131"/>
                    <a:pt x="107" y="131"/>
                    <a:pt x="109" y="131"/>
                  </a:cubicBezTo>
                  <a:cubicBezTo>
                    <a:pt x="108" y="131"/>
                    <a:pt x="104" y="131"/>
                    <a:pt x="104" y="132"/>
                  </a:cubicBezTo>
                  <a:cubicBezTo>
                    <a:pt x="104" y="132"/>
                    <a:pt x="106" y="133"/>
                    <a:pt x="106" y="134"/>
                  </a:cubicBezTo>
                  <a:cubicBezTo>
                    <a:pt x="106" y="134"/>
                    <a:pt x="106" y="135"/>
                    <a:pt x="106" y="135"/>
                  </a:cubicBezTo>
                  <a:cubicBezTo>
                    <a:pt x="106" y="136"/>
                    <a:pt x="105" y="136"/>
                    <a:pt x="106" y="137"/>
                  </a:cubicBezTo>
                  <a:cubicBezTo>
                    <a:pt x="106" y="137"/>
                    <a:pt x="108" y="136"/>
                    <a:pt x="109" y="136"/>
                  </a:cubicBezTo>
                  <a:cubicBezTo>
                    <a:pt x="110" y="136"/>
                    <a:pt x="109" y="136"/>
                    <a:pt x="110" y="137"/>
                  </a:cubicBezTo>
                  <a:cubicBezTo>
                    <a:pt x="111" y="138"/>
                    <a:pt x="111" y="139"/>
                    <a:pt x="112" y="140"/>
                  </a:cubicBezTo>
                  <a:cubicBezTo>
                    <a:pt x="112" y="141"/>
                    <a:pt x="109" y="141"/>
                    <a:pt x="109" y="141"/>
                  </a:cubicBezTo>
                  <a:cubicBezTo>
                    <a:pt x="105" y="138"/>
                    <a:pt x="99" y="136"/>
                    <a:pt x="95" y="137"/>
                  </a:cubicBezTo>
                  <a:cubicBezTo>
                    <a:pt x="91" y="137"/>
                    <a:pt x="96" y="140"/>
                    <a:pt x="98" y="140"/>
                  </a:cubicBezTo>
                  <a:cubicBezTo>
                    <a:pt x="101" y="141"/>
                    <a:pt x="103" y="144"/>
                    <a:pt x="106" y="144"/>
                  </a:cubicBezTo>
                  <a:cubicBezTo>
                    <a:pt x="107" y="144"/>
                    <a:pt x="108" y="143"/>
                    <a:pt x="110" y="143"/>
                  </a:cubicBezTo>
                  <a:cubicBezTo>
                    <a:pt x="110" y="144"/>
                    <a:pt x="113" y="144"/>
                    <a:pt x="113" y="144"/>
                  </a:cubicBezTo>
                  <a:cubicBezTo>
                    <a:pt x="114" y="145"/>
                    <a:pt x="113" y="146"/>
                    <a:pt x="113" y="146"/>
                  </a:cubicBezTo>
                  <a:cubicBezTo>
                    <a:pt x="110" y="147"/>
                    <a:pt x="114" y="148"/>
                    <a:pt x="113" y="149"/>
                  </a:cubicBezTo>
                  <a:cubicBezTo>
                    <a:pt x="113" y="150"/>
                    <a:pt x="111" y="149"/>
                    <a:pt x="111" y="151"/>
                  </a:cubicBezTo>
                  <a:cubicBezTo>
                    <a:pt x="111" y="152"/>
                    <a:pt x="113" y="152"/>
                    <a:pt x="113" y="152"/>
                  </a:cubicBezTo>
                  <a:cubicBezTo>
                    <a:pt x="112" y="153"/>
                    <a:pt x="110" y="151"/>
                    <a:pt x="110" y="152"/>
                  </a:cubicBezTo>
                  <a:cubicBezTo>
                    <a:pt x="109" y="153"/>
                    <a:pt x="109" y="154"/>
                    <a:pt x="109" y="155"/>
                  </a:cubicBezTo>
                  <a:cubicBezTo>
                    <a:pt x="109" y="155"/>
                    <a:pt x="111" y="155"/>
                    <a:pt x="111" y="155"/>
                  </a:cubicBezTo>
                  <a:cubicBezTo>
                    <a:pt x="111" y="156"/>
                    <a:pt x="109" y="157"/>
                    <a:pt x="108" y="157"/>
                  </a:cubicBezTo>
                  <a:cubicBezTo>
                    <a:pt x="107" y="157"/>
                    <a:pt x="106" y="157"/>
                    <a:pt x="105" y="157"/>
                  </a:cubicBezTo>
                  <a:cubicBezTo>
                    <a:pt x="104" y="156"/>
                    <a:pt x="103" y="156"/>
                    <a:pt x="102" y="157"/>
                  </a:cubicBezTo>
                  <a:cubicBezTo>
                    <a:pt x="101" y="158"/>
                    <a:pt x="101" y="157"/>
                    <a:pt x="100" y="158"/>
                  </a:cubicBezTo>
                  <a:cubicBezTo>
                    <a:pt x="100" y="158"/>
                    <a:pt x="103" y="161"/>
                    <a:pt x="104" y="161"/>
                  </a:cubicBezTo>
                  <a:cubicBezTo>
                    <a:pt x="104" y="160"/>
                    <a:pt x="104" y="160"/>
                    <a:pt x="103" y="160"/>
                  </a:cubicBezTo>
                  <a:cubicBezTo>
                    <a:pt x="103" y="160"/>
                    <a:pt x="106" y="160"/>
                    <a:pt x="106" y="160"/>
                  </a:cubicBezTo>
                  <a:cubicBezTo>
                    <a:pt x="106" y="160"/>
                    <a:pt x="111" y="158"/>
                    <a:pt x="111" y="159"/>
                  </a:cubicBezTo>
                  <a:cubicBezTo>
                    <a:pt x="110" y="159"/>
                    <a:pt x="109" y="159"/>
                    <a:pt x="108" y="160"/>
                  </a:cubicBezTo>
                  <a:cubicBezTo>
                    <a:pt x="109" y="159"/>
                    <a:pt x="111" y="161"/>
                    <a:pt x="110" y="161"/>
                  </a:cubicBezTo>
                  <a:cubicBezTo>
                    <a:pt x="111" y="161"/>
                    <a:pt x="114" y="162"/>
                    <a:pt x="115" y="162"/>
                  </a:cubicBezTo>
                  <a:cubicBezTo>
                    <a:pt x="114" y="162"/>
                    <a:pt x="112" y="162"/>
                    <a:pt x="112" y="162"/>
                  </a:cubicBezTo>
                  <a:cubicBezTo>
                    <a:pt x="112" y="162"/>
                    <a:pt x="116" y="165"/>
                    <a:pt x="116" y="165"/>
                  </a:cubicBezTo>
                  <a:cubicBezTo>
                    <a:pt x="113" y="165"/>
                    <a:pt x="111" y="161"/>
                    <a:pt x="108" y="161"/>
                  </a:cubicBezTo>
                  <a:cubicBezTo>
                    <a:pt x="106" y="161"/>
                    <a:pt x="101" y="160"/>
                    <a:pt x="100" y="162"/>
                  </a:cubicBezTo>
                  <a:cubicBezTo>
                    <a:pt x="100" y="163"/>
                    <a:pt x="99" y="163"/>
                    <a:pt x="98" y="164"/>
                  </a:cubicBezTo>
                  <a:cubicBezTo>
                    <a:pt x="97" y="164"/>
                    <a:pt x="97" y="166"/>
                    <a:pt x="98" y="165"/>
                  </a:cubicBezTo>
                  <a:cubicBezTo>
                    <a:pt x="100" y="165"/>
                    <a:pt x="102" y="164"/>
                    <a:pt x="103" y="162"/>
                  </a:cubicBezTo>
                  <a:cubicBezTo>
                    <a:pt x="103" y="163"/>
                    <a:pt x="105" y="163"/>
                    <a:pt x="105" y="163"/>
                  </a:cubicBezTo>
                  <a:cubicBezTo>
                    <a:pt x="106" y="163"/>
                    <a:pt x="108" y="166"/>
                    <a:pt x="108" y="163"/>
                  </a:cubicBezTo>
                  <a:cubicBezTo>
                    <a:pt x="108" y="162"/>
                    <a:pt x="110" y="164"/>
                    <a:pt x="110" y="164"/>
                  </a:cubicBezTo>
                  <a:cubicBezTo>
                    <a:pt x="110" y="164"/>
                    <a:pt x="114" y="164"/>
                    <a:pt x="113" y="165"/>
                  </a:cubicBezTo>
                  <a:cubicBezTo>
                    <a:pt x="113" y="165"/>
                    <a:pt x="112" y="165"/>
                    <a:pt x="112" y="165"/>
                  </a:cubicBezTo>
                  <a:cubicBezTo>
                    <a:pt x="112" y="165"/>
                    <a:pt x="114" y="166"/>
                    <a:pt x="114" y="166"/>
                  </a:cubicBezTo>
                  <a:cubicBezTo>
                    <a:pt x="113" y="166"/>
                    <a:pt x="111" y="166"/>
                    <a:pt x="110" y="165"/>
                  </a:cubicBezTo>
                  <a:cubicBezTo>
                    <a:pt x="109" y="164"/>
                    <a:pt x="109" y="165"/>
                    <a:pt x="109" y="166"/>
                  </a:cubicBezTo>
                  <a:cubicBezTo>
                    <a:pt x="109" y="165"/>
                    <a:pt x="103" y="164"/>
                    <a:pt x="102" y="164"/>
                  </a:cubicBezTo>
                  <a:cubicBezTo>
                    <a:pt x="101" y="164"/>
                    <a:pt x="95" y="166"/>
                    <a:pt x="96" y="168"/>
                  </a:cubicBezTo>
                  <a:cubicBezTo>
                    <a:pt x="97" y="169"/>
                    <a:pt x="103" y="167"/>
                    <a:pt x="104" y="167"/>
                  </a:cubicBezTo>
                  <a:cubicBezTo>
                    <a:pt x="105" y="167"/>
                    <a:pt x="107" y="167"/>
                    <a:pt x="108" y="168"/>
                  </a:cubicBezTo>
                  <a:cubicBezTo>
                    <a:pt x="108" y="168"/>
                    <a:pt x="112" y="169"/>
                    <a:pt x="112" y="169"/>
                  </a:cubicBezTo>
                  <a:cubicBezTo>
                    <a:pt x="112" y="170"/>
                    <a:pt x="107" y="168"/>
                    <a:pt x="107" y="168"/>
                  </a:cubicBezTo>
                  <a:cubicBezTo>
                    <a:pt x="105" y="167"/>
                    <a:pt x="102" y="168"/>
                    <a:pt x="100" y="168"/>
                  </a:cubicBezTo>
                  <a:cubicBezTo>
                    <a:pt x="93" y="170"/>
                    <a:pt x="101" y="172"/>
                    <a:pt x="103" y="171"/>
                  </a:cubicBezTo>
                  <a:cubicBezTo>
                    <a:pt x="102" y="172"/>
                    <a:pt x="101" y="173"/>
                    <a:pt x="99" y="173"/>
                  </a:cubicBezTo>
                  <a:cubicBezTo>
                    <a:pt x="96" y="174"/>
                    <a:pt x="101" y="175"/>
                    <a:pt x="101" y="175"/>
                  </a:cubicBezTo>
                  <a:cubicBezTo>
                    <a:pt x="101" y="175"/>
                    <a:pt x="97" y="174"/>
                    <a:pt x="97" y="176"/>
                  </a:cubicBezTo>
                  <a:cubicBezTo>
                    <a:pt x="97" y="179"/>
                    <a:pt x="99" y="177"/>
                    <a:pt x="101" y="176"/>
                  </a:cubicBezTo>
                  <a:cubicBezTo>
                    <a:pt x="103" y="175"/>
                    <a:pt x="105" y="173"/>
                    <a:pt x="107" y="172"/>
                  </a:cubicBezTo>
                  <a:cubicBezTo>
                    <a:pt x="108" y="172"/>
                    <a:pt x="114" y="169"/>
                    <a:pt x="114" y="171"/>
                  </a:cubicBezTo>
                  <a:cubicBezTo>
                    <a:pt x="114" y="171"/>
                    <a:pt x="111" y="171"/>
                    <a:pt x="111" y="171"/>
                  </a:cubicBezTo>
                  <a:cubicBezTo>
                    <a:pt x="111" y="171"/>
                    <a:pt x="113" y="171"/>
                    <a:pt x="114" y="172"/>
                  </a:cubicBezTo>
                  <a:cubicBezTo>
                    <a:pt x="111" y="170"/>
                    <a:pt x="98" y="178"/>
                    <a:pt x="99" y="179"/>
                  </a:cubicBezTo>
                  <a:cubicBezTo>
                    <a:pt x="99" y="180"/>
                    <a:pt x="105" y="178"/>
                    <a:pt x="106" y="178"/>
                  </a:cubicBezTo>
                  <a:cubicBezTo>
                    <a:pt x="106" y="178"/>
                    <a:pt x="102" y="179"/>
                    <a:pt x="101" y="180"/>
                  </a:cubicBezTo>
                  <a:cubicBezTo>
                    <a:pt x="101" y="180"/>
                    <a:pt x="103" y="184"/>
                    <a:pt x="104" y="183"/>
                  </a:cubicBezTo>
                  <a:cubicBezTo>
                    <a:pt x="105" y="182"/>
                    <a:pt x="106" y="180"/>
                    <a:pt x="107" y="180"/>
                  </a:cubicBezTo>
                  <a:cubicBezTo>
                    <a:pt x="108" y="180"/>
                    <a:pt x="112" y="181"/>
                    <a:pt x="112" y="181"/>
                  </a:cubicBezTo>
                  <a:cubicBezTo>
                    <a:pt x="112" y="181"/>
                    <a:pt x="108" y="181"/>
                    <a:pt x="108" y="181"/>
                  </a:cubicBezTo>
                  <a:cubicBezTo>
                    <a:pt x="106" y="181"/>
                    <a:pt x="105" y="182"/>
                    <a:pt x="104" y="183"/>
                  </a:cubicBezTo>
                  <a:cubicBezTo>
                    <a:pt x="104" y="184"/>
                    <a:pt x="104" y="185"/>
                    <a:pt x="104" y="186"/>
                  </a:cubicBezTo>
                  <a:cubicBezTo>
                    <a:pt x="105" y="189"/>
                    <a:pt x="105" y="188"/>
                    <a:pt x="107" y="187"/>
                  </a:cubicBezTo>
                  <a:cubicBezTo>
                    <a:pt x="106" y="188"/>
                    <a:pt x="105" y="192"/>
                    <a:pt x="106" y="193"/>
                  </a:cubicBezTo>
                  <a:cubicBezTo>
                    <a:pt x="106" y="193"/>
                    <a:pt x="109" y="189"/>
                    <a:pt x="110" y="189"/>
                  </a:cubicBezTo>
                  <a:cubicBezTo>
                    <a:pt x="110" y="190"/>
                    <a:pt x="109" y="191"/>
                    <a:pt x="110" y="192"/>
                  </a:cubicBezTo>
                  <a:cubicBezTo>
                    <a:pt x="110" y="193"/>
                    <a:pt x="111" y="191"/>
                    <a:pt x="112" y="191"/>
                  </a:cubicBezTo>
                  <a:cubicBezTo>
                    <a:pt x="114" y="189"/>
                    <a:pt x="110" y="187"/>
                    <a:pt x="110" y="186"/>
                  </a:cubicBezTo>
                  <a:cubicBezTo>
                    <a:pt x="110" y="186"/>
                    <a:pt x="112" y="189"/>
                    <a:pt x="113" y="189"/>
                  </a:cubicBezTo>
                  <a:cubicBezTo>
                    <a:pt x="114" y="190"/>
                    <a:pt x="114" y="189"/>
                    <a:pt x="115" y="188"/>
                  </a:cubicBezTo>
                  <a:cubicBezTo>
                    <a:pt x="114" y="188"/>
                    <a:pt x="117" y="191"/>
                    <a:pt x="116" y="192"/>
                  </a:cubicBezTo>
                  <a:cubicBezTo>
                    <a:pt x="117" y="191"/>
                    <a:pt x="114" y="189"/>
                    <a:pt x="114" y="191"/>
                  </a:cubicBezTo>
                  <a:cubicBezTo>
                    <a:pt x="114" y="193"/>
                    <a:pt x="116" y="195"/>
                    <a:pt x="114" y="196"/>
                  </a:cubicBezTo>
                  <a:cubicBezTo>
                    <a:pt x="114" y="196"/>
                    <a:pt x="114" y="193"/>
                    <a:pt x="114" y="193"/>
                  </a:cubicBezTo>
                  <a:cubicBezTo>
                    <a:pt x="114" y="192"/>
                    <a:pt x="112" y="194"/>
                    <a:pt x="111" y="194"/>
                  </a:cubicBezTo>
                  <a:cubicBezTo>
                    <a:pt x="110" y="194"/>
                    <a:pt x="109" y="196"/>
                    <a:pt x="109" y="197"/>
                  </a:cubicBezTo>
                  <a:cubicBezTo>
                    <a:pt x="108" y="199"/>
                    <a:pt x="111" y="197"/>
                    <a:pt x="111" y="198"/>
                  </a:cubicBezTo>
                  <a:cubicBezTo>
                    <a:pt x="112" y="199"/>
                    <a:pt x="110" y="200"/>
                    <a:pt x="110" y="200"/>
                  </a:cubicBezTo>
                  <a:cubicBezTo>
                    <a:pt x="110" y="200"/>
                    <a:pt x="112" y="199"/>
                    <a:pt x="113" y="201"/>
                  </a:cubicBezTo>
                  <a:cubicBezTo>
                    <a:pt x="113" y="203"/>
                    <a:pt x="115" y="204"/>
                    <a:pt x="115" y="205"/>
                  </a:cubicBezTo>
                  <a:cubicBezTo>
                    <a:pt x="114" y="207"/>
                    <a:pt x="115" y="207"/>
                    <a:pt x="117" y="209"/>
                  </a:cubicBezTo>
                  <a:cubicBezTo>
                    <a:pt x="118" y="210"/>
                    <a:pt x="119" y="212"/>
                    <a:pt x="120" y="210"/>
                  </a:cubicBezTo>
                  <a:cubicBezTo>
                    <a:pt x="120" y="210"/>
                    <a:pt x="121" y="215"/>
                    <a:pt x="122" y="215"/>
                  </a:cubicBezTo>
                  <a:cubicBezTo>
                    <a:pt x="123" y="216"/>
                    <a:pt x="122" y="215"/>
                    <a:pt x="123" y="215"/>
                  </a:cubicBezTo>
                  <a:cubicBezTo>
                    <a:pt x="124" y="216"/>
                    <a:pt x="125" y="217"/>
                    <a:pt x="126" y="218"/>
                  </a:cubicBezTo>
                  <a:cubicBezTo>
                    <a:pt x="128" y="219"/>
                    <a:pt x="130" y="220"/>
                    <a:pt x="132" y="219"/>
                  </a:cubicBezTo>
                  <a:cubicBezTo>
                    <a:pt x="133" y="219"/>
                    <a:pt x="136" y="219"/>
                    <a:pt x="136" y="218"/>
                  </a:cubicBezTo>
                  <a:cubicBezTo>
                    <a:pt x="136" y="218"/>
                    <a:pt x="136" y="221"/>
                    <a:pt x="136" y="221"/>
                  </a:cubicBezTo>
                  <a:cubicBezTo>
                    <a:pt x="136" y="221"/>
                    <a:pt x="138" y="217"/>
                    <a:pt x="138" y="218"/>
                  </a:cubicBezTo>
                  <a:cubicBezTo>
                    <a:pt x="139" y="218"/>
                    <a:pt x="138" y="219"/>
                    <a:pt x="138" y="219"/>
                  </a:cubicBezTo>
                  <a:cubicBezTo>
                    <a:pt x="138" y="220"/>
                    <a:pt x="139" y="220"/>
                    <a:pt x="139" y="220"/>
                  </a:cubicBezTo>
                  <a:cubicBezTo>
                    <a:pt x="139" y="220"/>
                    <a:pt x="136" y="221"/>
                    <a:pt x="137" y="222"/>
                  </a:cubicBezTo>
                  <a:cubicBezTo>
                    <a:pt x="138" y="222"/>
                    <a:pt x="138" y="222"/>
                    <a:pt x="139" y="221"/>
                  </a:cubicBezTo>
                  <a:cubicBezTo>
                    <a:pt x="140" y="222"/>
                    <a:pt x="139" y="223"/>
                    <a:pt x="139" y="223"/>
                  </a:cubicBezTo>
                  <a:cubicBezTo>
                    <a:pt x="139" y="224"/>
                    <a:pt x="142" y="221"/>
                    <a:pt x="142" y="222"/>
                  </a:cubicBezTo>
                  <a:cubicBezTo>
                    <a:pt x="142" y="223"/>
                    <a:pt x="140" y="224"/>
                    <a:pt x="140" y="225"/>
                  </a:cubicBezTo>
                  <a:cubicBezTo>
                    <a:pt x="140" y="224"/>
                    <a:pt x="143" y="223"/>
                    <a:pt x="142" y="225"/>
                  </a:cubicBezTo>
                  <a:cubicBezTo>
                    <a:pt x="142" y="225"/>
                    <a:pt x="142" y="225"/>
                    <a:pt x="142" y="224"/>
                  </a:cubicBezTo>
                  <a:cubicBezTo>
                    <a:pt x="142" y="226"/>
                    <a:pt x="145" y="223"/>
                    <a:pt x="145" y="223"/>
                  </a:cubicBezTo>
                  <a:cubicBezTo>
                    <a:pt x="146" y="224"/>
                    <a:pt x="145" y="226"/>
                    <a:pt x="145" y="227"/>
                  </a:cubicBezTo>
                  <a:cubicBezTo>
                    <a:pt x="144" y="225"/>
                    <a:pt x="153" y="225"/>
                    <a:pt x="147" y="222"/>
                  </a:cubicBezTo>
                  <a:cubicBezTo>
                    <a:pt x="148" y="222"/>
                    <a:pt x="153" y="222"/>
                    <a:pt x="150" y="221"/>
                  </a:cubicBezTo>
                  <a:cubicBezTo>
                    <a:pt x="147" y="219"/>
                    <a:pt x="151" y="220"/>
                    <a:pt x="152" y="218"/>
                  </a:cubicBezTo>
                  <a:cubicBezTo>
                    <a:pt x="152" y="218"/>
                    <a:pt x="149" y="218"/>
                    <a:pt x="149" y="218"/>
                  </a:cubicBezTo>
                  <a:cubicBezTo>
                    <a:pt x="150" y="217"/>
                    <a:pt x="151" y="216"/>
                    <a:pt x="152" y="216"/>
                  </a:cubicBezTo>
                  <a:cubicBezTo>
                    <a:pt x="154" y="214"/>
                    <a:pt x="151" y="215"/>
                    <a:pt x="151" y="214"/>
                  </a:cubicBezTo>
                  <a:cubicBezTo>
                    <a:pt x="151" y="214"/>
                    <a:pt x="154" y="213"/>
                    <a:pt x="154" y="212"/>
                  </a:cubicBezTo>
                  <a:cubicBezTo>
                    <a:pt x="154" y="211"/>
                    <a:pt x="154" y="209"/>
                    <a:pt x="153" y="208"/>
                  </a:cubicBezTo>
                  <a:cubicBezTo>
                    <a:pt x="152" y="208"/>
                    <a:pt x="154" y="207"/>
                    <a:pt x="153" y="206"/>
                  </a:cubicBezTo>
                  <a:cubicBezTo>
                    <a:pt x="153" y="206"/>
                    <a:pt x="151" y="205"/>
                    <a:pt x="151" y="205"/>
                  </a:cubicBezTo>
                  <a:cubicBezTo>
                    <a:pt x="151" y="205"/>
                    <a:pt x="155" y="204"/>
                    <a:pt x="156" y="204"/>
                  </a:cubicBezTo>
                  <a:cubicBezTo>
                    <a:pt x="159" y="204"/>
                    <a:pt x="156" y="203"/>
                    <a:pt x="155" y="202"/>
                  </a:cubicBezTo>
                  <a:cubicBezTo>
                    <a:pt x="155" y="202"/>
                    <a:pt x="160" y="202"/>
                    <a:pt x="160" y="202"/>
                  </a:cubicBezTo>
                  <a:cubicBezTo>
                    <a:pt x="159" y="201"/>
                    <a:pt x="157" y="201"/>
                    <a:pt x="156" y="200"/>
                  </a:cubicBezTo>
                  <a:cubicBezTo>
                    <a:pt x="156" y="200"/>
                    <a:pt x="160" y="201"/>
                    <a:pt x="160" y="200"/>
                  </a:cubicBezTo>
                  <a:cubicBezTo>
                    <a:pt x="161" y="200"/>
                    <a:pt x="160" y="200"/>
                    <a:pt x="160" y="199"/>
                  </a:cubicBezTo>
                  <a:cubicBezTo>
                    <a:pt x="161" y="199"/>
                    <a:pt x="161" y="199"/>
                    <a:pt x="161" y="199"/>
                  </a:cubicBezTo>
                  <a:cubicBezTo>
                    <a:pt x="162" y="198"/>
                    <a:pt x="158" y="197"/>
                    <a:pt x="158" y="197"/>
                  </a:cubicBezTo>
                  <a:cubicBezTo>
                    <a:pt x="158" y="197"/>
                    <a:pt x="163" y="197"/>
                    <a:pt x="162" y="196"/>
                  </a:cubicBezTo>
                  <a:cubicBezTo>
                    <a:pt x="162" y="195"/>
                    <a:pt x="163" y="195"/>
                    <a:pt x="161" y="194"/>
                  </a:cubicBezTo>
                  <a:cubicBezTo>
                    <a:pt x="161" y="194"/>
                    <a:pt x="158" y="194"/>
                    <a:pt x="158" y="193"/>
                  </a:cubicBezTo>
                  <a:cubicBezTo>
                    <a:pt x="158" y="193"/>
                    <a:pt x="163" y="192"/>
                    <a:pt x="163" y="192"/>
                  </a:cubicBezTo>
                  <a:cubicBezTo>
                    <a:pt x="165" y="192"/>
                    <a:pt x="164" y="189"/>
                    <a:pt x="162" y="189"/>
                  </a:cubicBezTo>
                  <a:cubicBezTo>
                    <a:pt x="161" y="188"/>
                    <a:pt x="158" y="187"/>
                    <a:pt x="161" y="186"/>
                  </a:cubicBezTo>
                  <a:cubicBezTo>
                    <a:pt x="163" y="186"/>
                    <a:pt x="166" y="187"/>
                    <a:pt x="167" y="185"/>
                  </a:cubicBezTo>
                  <a:cubicBezTo>
                    <a:pt x="167" y="185"/>
                    <a:pt x="165" y="183"/>
                    <a:pt x="165" y="183"/>
                  </a:cubicBezTo>
                  <a:cubicBezTo>
                    <a:pt x="165" y="182"/>
                    <a:pt x="167" y="182"/>
                    <a:pt x="167" y="182"/>
                  </a:cubicBezTo>
                  <a:cubicBezTo>
                    <a:pt x="168" y="181"/>
                    <a:pt x="170" y="181"/>
                    <a:pt x="172" y="182"/>
                  </a:cubicBezTo>
                  <a:cubicBezTo>
                    <a:pt x="172" y="182"/>
                    <a:pt x="174" y="182"/>
                    <a:pt x="174" y="182"/>
                  </a:cubicBezTo>
                  <a:cubicBezTo>
                    <a:pt x="175" y="181"/>
                    <a:pt x="173" y="180"/>
                    <a:pt x="173" y="179"/>
                  </a:cubicBezTo>
                  <a:cubicBezTo>
                    <a:pt x="174" y="178"/>
                    <a:pt x="177" y="174"/>
                    <a:pt x="179" y="176"/>
                  </a:cubicBezTo>
                  <a:cubicBezTo>
                    <a:pt x="178" y="175"/>
                    <a:pt x="175" y="181"/>
                    <a:pt x="176" y="181"/>
                  </a:cubicBezTo>
                  <a:cubicBezTo>
                    <a:pt x="177" y="182"/>
                    <a:pt x="179" y="179"/>
                    <a:pt x="181" y="179"/>
                  </a:cubicBezTo>
                  <a:cubicBezTo>
                    <a:pt x="181" y="179"/>
                    <a:pt x="183" y="180"/>
                    <a:pt x="183" y="180"/>
                  </a:cubicBezTo>
                  <a:cubicBezTo>
                    <a:pt x="183" y="180"/>
                    <a:pt x="183" y="178"/>
                    <a:pt x="183" y="178"/>
                  </a:cubicBezTo>
                  <a:cubicBezTo>
                    <a:pt x="186" y="179"/>
                    <a:pt x="186" y="178"/>
                    <a:pt x="187" y="177"/>
                  </a:cubicBezTo>
                  <a:cubicBezTo>
                    <a:pt x="188" y="176"/>
                    <a:pt x="189" y="176"/>
                    <a:pt x="190" y="176"/>
                  </a:cubicBezTo>
                  <a:cubicBezTo>
                    <a:pt x="192" y="175"/>
                    <a:pt x="192" y="174"/>
                    <a:pt x="193" y="173"/>
                  </a:cubicBezTo>
                  <a:cubicBezTo>
                    <a:pt x="194" y="172"/>
                    <a:pt x="196" y="170"/>
                    <a:pt x="197" y="168"/>
                  </a:cubicBezTo>
                  <a:cubicBezTo>
                    <a:pt x="199" y="166"/>
                    <a:pt x="199" y="165"/>
                    <a:pt x="201" y="165"/>
                  </a:cubicBezTo>
                  <a:cubicBezTo>
                    <a:pt x="202" y="164"/>
                    <a:pt x="205" y="164"/>
                    <a:pt x="205" y="162"/>
                  </a:cubicBezTo>
                  <a:cubicBezTo>
                    <a:pt x="204" y="162"/>
                    <a:pt x="203" y="157"/>
                    <a:pt x="203" y="157"/>
                  </a:cubicBezTo>
                  <a:cubicBezTo>
                    <a:pt x="204" y="157"/>
                    <a:pt x="207" y="160"/>
                    <a:pt x="208" y="160"/>
                  </a:cubicBezTo>
                  <a:cubicBezTo>
                    <a:pt x="209" y="161"/>
                    <a:pt x="210" y="161"/>
                    <a:pt x="211" y="161"/>
                  </a:cubicBezTo>
                  <a:cubicBezTo>
                    <a:pt x="211" y="161"/>
                    <a:pt x="213" y="160"/>
                    <a:pt x="213" y="160"/>
                  </a:cubicBezTo>
                  <a:cubicBezTo>
                    <a:pt x="214" y="160"/>
                    <a:pt x="215" y="161"/>
                    <a:pt x="216" y="160"/>
                  </a:cubicBezTo>
                  <a:cubicBezTo>
                    <a:pt x="216" y="160"/>
                    <a:pt x="214" y="158"/>
                    <a:pt x="217" y="159"/>
                  </a:cubicBezTo>
                  <a:cubicBezTo>
                    <a:pt x="219" y="159"/>
                    <a:pt x="221" y="159"/>
                    <a:pt x="223" y="158"/>
                  </a:cubicBezTo>
                  <a:cubicBezTo>
                    <a:pt x="228" y="157"/>
                    <a:pt x="232" y="156"/>
                    <a:pt x="237" y="154"/>
                  </a:cubicBezTo>
                  <a:cubicBezTo>
                    <a:pt x="238" y="153"/>
                    <a:pt x="254" y="143"/>
                    <a:pt x="255" y="143"/>
                  </a:cubicBezTo>
                  <a:cubicBezTo>
                    <a:pt x="254" y="143"/>
                    <a:pt x="247" y="143"/>
                    <a:pt x="246" y="143"/>
                  </a:cubicBezTo>
                  <a:cubicBezTo>
                    <a:pt x="244" y="142"/>
                    <a:pt x="242" y="141"/>
                    <a:pt x="240" y="141"/>
                  </a:cubicBezTo>
                  <a:cubicBezTo>
                    <a:pt x="238" y="141"/>
                    <a:pt x="236" y="142"/>
                    <a:pt x="235" y="142"/>
                  </a:cubicBezTo>
                  <a:cubicBezTo>
                    <a:pt x="233" y="143"/>
                    <a:pt x="233" y="141"/>
                    <a:pt x="232" y="142"/>
                  </a:cubicBezTo>
                  <a:cubicBezTo>
                    <a:pt x="231" y="142"/>
                    <a:pt x="230" y="144"/>
                    <a:pt x="229" y="144"/>
                  </a:cubicBezTo>
                  <a:cubicBezTo>
                    <a:pt x="225" y="144"/>
                    <a:pt x="232" y="140"/>
                    <a:pt x="233" y="141"/>
                  </a:cubicBezTo>
                  <a:cubicBezTo>
                    <a:pt x="232" y="140"/>
                    <a:pt x="229" y="141"/>
                    <a:pt x="228" y="141"/>
                  </a:cubicBezTo>
                  <a:cubicBezTo>
                    <a:pt x="225" y="141"/>
                    <a:pt x="223" y="140"/>
                    <a:pt x="221" y="140"/>
                  </a:cubicBezTo>
                  <a:cubicBezTo>
                    <a:pt x="222" y="140"/>
                    <a:pt x="225" y="138"/>
                    <a:pt x="226" y="137"/>
                  </a:cubicBezTo>
                  <a:cubicBezTo>
                    <a:pt x="226" y="134"/>
                    <a:pt x="228" y="135"/>
                    <a:pt x="229" y="136"/>
                  </a:cubicBezTo>
                  <a:cubicBezTo>
                    <a:pt x="231" y="136"/>
                    <a:pt x="239" y="134"/>
                    <a:pt x="240" y="133"/>
                  </a:cubicBezTo>
                  <a:cubicBezTo>
                    <a:pt x="240" y="132"/>
                    <a:pt x="235" y="131"/>
                    <a:pt x="234" y="130"/>
                  </a:cubicBezTo>
                  <a:cubicBezTo>
                    <a:pt x="235" y="131"/>
                    <a:pt x="239" y="132"/>
                    <a:pt x="240" y="132"/>
                  </a:cubicBezTo>
                  <a:cubicBezTo>
                    <a:pt x="241" y="133"/>
                    <a:pt x="245" y="133"/>
                    <a:pt x="245" y="135"/>
                  </a:cubicBezTo>
                  <a:cubicBezTo>
                    <a:pt x="244" y="138"/>
                    <a:pt x="246" y="139"/>
                    <a:pt x="248" y="139"/>
                  </a:cubicBezTo>
                  <a:cubicBezTo>
                    <a:pt x="248" y="139"/>
                    <a:pt x="254" y="139"/>
                    <a:pt x="253" y="138"/>
                  </a:cubicBezTo>
                  <a:cubicBezTo>
                    <a:pt x="253" y="138"/>
                    <a:pt x="253" y="140"/>
                    <a:pt x="254" y="140"/>
                  </a:cubicBezTo>
                  <a:cubicBezTo>
                    <a:pt x="256" y="139"/>
                    <a:pt x="257" y="136"/>
                    <a:pt x="257" y="134"/>
                  </a:cubicBezTo>
                  <a:cubicBezTo>
                    <a:pt x="257" y="133"/>
                    <a:pt x="257" y="129"/>
                    <a:pt x="255" y="130"/>
                  </a:cubicBezTo>
                  <a:cubicBezTo>
                    <a:pt x="253" y="132"/>
                    <a:pt x="254" y="130"/>
                    <a:pt x="253" y="129"/>
                  </a:cubicBezTo>
                  <a:cubicBezTo>
                    <a:pt x="251" y="127"/>
                    <a:pt x="248" y="126"/>
                    <a:pt x="245" y="124"/>
                  </a:cubicBezTo>
                  <a:cubicBezTo>
                    <a:pt x="244" y="123"/>
                    <a:pt x="243" y="123"/>
                    <a:pt x="242" y="122"/>
                  </a:cubicBezTo>
                  <a:cubicBezTo>
                    <a:pt x="242" y="122"/>
                    <a:pt x="238" y="123"/>
                    <a:pt x="238" y="124"/>
                  </a:cubicBezTo>
                  <a:cubicBezTo>
                    <a:pt x="238" y="124"/>
                    <a:pt x="239" y="123"/>
                    <a:pt x="238" y="123"/>
                  </a:cubicBezTo>
                  <a:cubicBezTo>
                    <a:pt x="238" y="123"/>
                    <a:pt x="237" y="122"/>
                    <a:pt x="237" y="122"/>
                  </a:cubicBezTo>
                  <a:cubicBezTo>
                    <a:pt x="237" y="121"/>
                    <a:pt x="241" y="122"/>
                    <a:pt x="241" y="121"/>
                  </a:cubicBezTo>
                  <a:cubicBezTo>
                    <a:pt x="241" y="119"/>
                    <a:pt x="241" y="118"/>
                    <a:pt x="238" y="118"/>
                  </a:cubicBezTo>
                  <a:cubicBezTo>
                    <a:pt x="236" y="119"/>
                    <a:pt x="235" y="121"/>
                    <a:pt x="233" y="119"/>
                  </a:cubicBezTo>
                  <a:cubicBezTo>
                    <a:pt x="233" y="119"/>
                    <a:pt x="229" y="119"/>
                    <a:pt x="229" y="118"/>
                  </a:cubicBezTo>
                  <a:cubicBezTo>
                    <a:pt x="229" y="116"/>
                    <a:pt x="234" y="119"/>
                    <a:pt x="234" y="119"/>
                  </a:cubicBezTo>
                  <a:cubicBezTo>
                    <a:pt x="235" y="119"/>
                    <a:pt x="240" y="118"/>
                    <a:pt x="240" y="117"/>
                  </a:cubicBezTo>
                  <a:cubicBezTo>
                    <a:pt x="241" y="117"/>
                    <a:pt x="236" y="115"/>
                    <a:pt x="235" y="115"/>
                  </a:cubicBezTo>
                  <a:cubicBezTo>
                    <a:pt x="233" y="115"/>
                    <a:pt x="230" y="115"/>
                    <a:pt x="228" y="116"/>
                  </a:cubicBezTo>
                  <a:cubicBezTo>
                    <a:pt x="229" y="116"/>
                    <a:pt x="233" y="113"/>
                    <a:pt x="233" y="114"/>
                  </a:cubicBezTo>
                  <a:cubicBezTo>
                    <a:pt x="233" y="113"/>
                    <a:pt x="229" y="113"/>
                    <a:pt x="229" y="112"/>
                  </a:cubicBezTo>
                  <a:cubicBezTo>
                    <a:pt x="232" y="113"/>
                    <a:pt x="235" y="115"/>
                    <a:pt x="238" y="113"/>
                  </a:cubicBezTo>
                  <a:cubicBezTo>
                    <a:pt x="238" y="113"/>
                    <a:pt x="241" y="112"/>
                    <a:pt x="241" y="111"/>
                  </a:cubicBezTo>
                  <a:cubicBezTo>
                    <a:pt x="240" y="110"/>
                    <a:pt x="238" y="109"/>
                    <a:pt x="238" y="108"/>
                  </a:cubicBezTo>
                  <a:cubicBezTo>
                    <a:pt x="238" y="109"/>
                    <a:pt x="241" y="110"/>
                    <a:pt x="242" y="110"/>
                  </a:cubicBezTo>
                  <a:cubicBezTo>
                    <a:pt x="244" y="111"/>
                    <a:pt x="243" y="109"/>
                    <a:pt x="245" y="109"/>
                  </a:cubicBezTo>
                  <a:cubicBezTo>
                    <a:pt x="246" y="109"/>
                    <a:pt x="254" y="111"/>
                    <a:pt x="254" y="111"/>
                  </a:cubicBezTo>
                  <a:cubicBezTo>
                    <a:pt x="253" y="111"/>
                    <a:pt x="246" y="110"/>
                    <a:pt x="246" y="110"/>
                  </a:cubicBezTo>
                  <a:cubicBezTo>
                    <a:pt x="248" y="114"/>
                    <a:pt x="254" y="113"/>
                    <a:pt x="257" y="113"/>
                  </a:cubicBezTo>
                  <a:cubicBezTo>
                    <a:pt x="258" y="112"/>
                    <a:pt x="261" y="113"/>
                    <a:pt x="262" y="112"/>
                  </a:cubicBezTo>
                  <a:cubicBezTo>
                    <a:pt x="265" y="111"/>
                    <a:pt x="264" y="109"/>
                    <a:pt x="262" y="108"/>
                  </a:cubicBezTo>
                  <a:cubicBezTo>
                    <a:pt x="261" y="107"/>
                    <a:pt x="258" y="106"/>
                    <a:pt x="257" y="106"/>
                  </a:cubicBezTo>
                  <a:cubicBezTo>
                    <a:pt x="256" y="106"/>
                    <a:pt x="257" y="109"/>
                    <a:pt x="257" y="110"/>
                  </a:cubicBezTo>
                  <a:cubicBezTo>
                    <a:pt x="256" y="109"/>
                    <a:pt x="256" y="108"/>
                    <a:pt x="255" y="107"/>
                  </a:cubicBezTo>
                  <a:cubicBezTo>
                    <a:pt x="255" y="106"/>
                    <a:pt x="254" y="107"/>
                    <a:pt x="253" y="106"/>
                  </a:cubicBezTo>
                  <a:cubicBezTo>
                    <a:pt x="254" y="107"/>
                    <a:pt x="256" y="101"/>
                    <a:pt x="256" y="100"/>
                  </a:cubicBezTo>
                  <a:cubicBezTo>
                    <a:pt x="256" y="100"/>
                    <a:pt x="257" y="103"/>
                    <a:pt x="257" y="103"/>
                  </a:cubicBezTo>
                  <a:cubicBezTo>
                    <a:pt x="257" y="105"/>
                    <a:pt x="257" y="106"/>
                    <a:pt x="258" y="106"/>
                  </a:cubicBezTo>
                  <a:cubicBezTo>
                    <a:pt x="261" y="106"/>
                    <a:pt x="263" y="105"/>
                    <a:pt x="265" y="105"/>
                  </a:cubicBezTo>
                  <a:cubicBezTo>
                    <a:pt x="266" y="105"/>
                    <a:pt x="272" y="103"/>
                    <a:pt x="270" y="101"/>
                  </a:cubicBezTo>
                  <a:cubicBezTo>
                    <a:pt x="268" y="100"/>
                    <a:pt x="267" y="102"/>
                    <a:pt x="266" y="101"/>
                  </a:cubicBezTo>
                  <a:cubicBezTo>
                    <a:pt x="266" y="100"/>
                    <a:pt x="266" y="100"/>
                    <a:pt x="266" y="99"/>
                  </a:cubicBezTo>
                  <a:cubicBezTo>
                    <a:pt x="267" y="98"/>
                    <a:pt x="266" y="97"/>
                    <a:pt x="265" y="97"/>
                  </a:cubicBezTo>
                  <a:cubicBezTo>
                    <a:pt x="265" y="96"/>
                    <a:pt x="262" y="96"/>
                    <a:pt x="261" y="96"/>
                  </a:cubicBezTo>
                  <a:cubicBezTo>
                    <a:pt x="259" y="96"/>
                    <a:pt x="258" y="98"/>
                    <a:pt x="256" y="96"/>
                  </a:cubicBezTo>
                  <a:cubicBezTo>
                    <a:pt x="260" y="99"/>
                    <a:pt x="262" y="91"/>
                    <a:pt x="266" y="95"/>
                  </a:cubicBezTo>
                  <a:cubicBezTo>
                    <a:pt x="267" y="97"/>
                    <a:pt x="269" y="94"/>
                    <a:pt x="269" y="92"/>
                  </a:cubicBezTo>
                  <a:cubicBezTo>
                    <a:pt x="269" y="91"/>
                    <a:pt x="266" y="88"/>
                    <a:pt x="266" y="88"/>
                  </a:cubicBezTo>
                  <a:cubicBezTo>
                    <a:pt x="266" y="87"/>
                    <a:pt x="269" y="90"/>
                    <a:pt x="269" y="91"/>
                  </a:cubicBezTo>
                  <a:cubicBezTo>
                    <a:pt x="269" y="92"/>
                    <a:pt x="271" y="90"/>
                    <a:pt x="270" y="88"/>
                  </a:cubicBezTo>
                  <a:cubicBezTo>
                    <a:pt x="269" y="87"/>
                    <a:pt x="267" y="85"/>
                    <a:pt x="266" y="84"/>
                  </a:cubicBezTo>
                  <a:cubicBezTo>
                    <a:pt x="264" y="84"/>
                    <a:pt x="261" y="85"/>
                    <a:pt x="259" y="84"/>
                  </a:cubicBezTo>
                  <a:cubicBezTo>
                    <a:pt x="258" y="83"/>
                    <a:pt x="258" y="81"/>
                    <a:pt x="256" y="81"/>
                  </a:cubicBezTo>
                  <a:cubicBezTo>
                    <a:pt x="256" y="80"/>
                    <a:pt x="252" y="81"/>
                    <a:pt x="253" y="80"/>
                  </a:cubicBezTo>
                  <a:cubicBezTo>
                    <a:pt x="254" y="78"/>
                    <a:pt x="254" y="77"/>
                    <a:pt x="256" y="79"/>
                  </a:cubicBezTo>
                  <a:cubicBezTo>
                    <a:pt x="258" y="81"/>
                    <a:pt x="260" y="78"/>
                    <a:pt x="262" y="77"/>
                  </a:cubicBezTo>
                  <a:cubicBezTo>
                    <a:pt x="265" y="75"/>
                    <a:pt x="271" y="81"/>
                    <a:pt x="274" y="78"/>
                  </a:cubicBezTo>
                  <a:cubicBezTo>
                    <a:pt x="275" y="77"/>
                    <a:pt x="275" y="72"/>
                    <a:pt x="272" y="73"/>
                  </a:cubicBezTo>
                  <a:cubicBezTo>
                    <a:pt x="271" y="73"/>
                    <a:pt x="270" y="74"/>
                    <a:pt x="269" y="73"/>
                  </a:cubicBezTo>
                  <a:cubicBezTo>
                    <a:pt x="267" y="73"/>
                    <a:pt x="265" y="72"/>
                    <a:pt x="263" y="70"/>
                  </a:cubicBezTo>
                  <a:cubicBezTo>
                    <a:pt x="260" y="68"/>
                    <a:pt x="271" y="71"/>
                    <a:pt x="271" y="70"/>
                  </a:cubicBezTo>
                  <a:cubicBezTo>
                    <a:pt x="270" y="68"/>
                    <a:pt x="265" y="67"/>
                    <a:pt x="263" y="66"/>
                  </a:cubicBezTo>
                  <a:cubicBezTo>
                    <a:pt x="260" y="65"/>
                    <a:pt x="260" y="66"/>
                    <a:pt x="259" y="68"/>
                  </a:cubicBezTo>
                  <a:cubicBezTo>
                    <a:pt x="259" y="69"/>
                    <a:pt x="257" y="70"/>
                    <a:pt x="256" y="69"/>
                  </a:cubicBezTo>
                  <a:cubicBezTo>
                    <a:pt x="255" y="69"/>
                    <a:pt x="258" y="65"/>
                    <a:pt x="258" y="64"/>
                  </a:cubicBezTo>
                  <a:cubicBezTo>
                    <a:pt x="258" y="63"/>
                    <a:pt x="259" y="61"/>
                    <a:pt x="260" y="60"/>
                  </a:cubicBezTo>
                  <a:cubicBezTo>
                    <a:pt x="260" y="59"/>
                    <a:pt x="260" y="57"/>
                    <a:pt x="261" y="57"/>
                  </a:cubicBezTo>
                  <a:cubicBezTo>
                    <a:pt x="262" y="57"/>
                    <a:pt x="264" y="57"/>
                    <a:pt x="265" y="56"/>
                  </a:cubicBezTo>
                  <a:cubicBezTo>
                    <a:pt x="265" y="56"/>
                    <a:pt x="270" y="51"/>
                    <a:pt x="270" y="52"/>
                  </a:cubicBezTo>
                  <a:cubicBezTo>
                    <a:pt x="270" y="52"/>
                    <a:pt x="268" y="51"/>
                    <a:pt x="268" y="51"/>
                  </a:cubicBezTo>
                  <a:cubicBezTo>
                    <a:pt x="268" y="50"/>
                    <a:pt x="268" y="49"/>
                    <a:pt x="268" y="48"/>
                  </a:cubicBezTo>
                  <a:cubicBezTo>
                    <a:pt x="268" y="46"/>
                    <a:pt x="269" y="46"/>
                    <a:pt x="271" y="46"/>
                  </a:cubicBezTo>
                  <a:cubicBezTo>
                    <a:pt x="273" y="46"/>
                    <a:pt x="281" y="43"/>
                    <a:pt x="276" y="43"/>
                  </a:cubicBezTo>
                  <a:cubicBezTo>
                    <a:pt x="273" y="43"/>
                    <a:pt x="268" y="42"/>
                    <a:pt x="266" y="44"/>
                  </a:cubicBezTo>
                  <a:cubicBezTo>
                    <a:pt x="265" y="45"/>
                    <a:pt x="265" y="47"/>
                    <a:pt x="263" y="46"/>
                  </a:cubicBezTo>
                  <a:cubicBezTo>
                    <a:pt x="261" y="45"/>
                    <a:pt x="263" y="43"/>
                    <a:pt x="264" y="42"/>
                  </a:cubicBezTo>
                  <a:cubicBezTo>
                    <a:pt x="266" y="39"/>
                    <a:pt x="270" y="41"/>
                    <a:pt x="273" y="41"/>
                  </a:cubicBezTo>
                  <a:cubicBezTo>
                    <a:pt x="277" y="41"/>
                    <a:pt x="281" y="42"/>
                    <a:pt x="283" y="38"/>
                  </a:cubicBezTo>
                  <a:cubicBezTo>
                    <a:pt x="284" y="38"/>
                    <a:pt x="280" y="37"/>
                    <a:pt x="280" y="37"/>
                  </a:cubicBezTo>
                  <a:cubicBezTo>
                    <a:pt x="278" y="36"/>
                    <a:pt x="276" y="37"/>
                    <a:pt x="274" y="37"/>
                  </a:cubicBezTo>
                  <a:cubicBezTo>
                    <a:pt x="272" y="37"/>
                    <a:pt x="271" y="36"/>
                    <a:pt x="269" y="36"/>
                  </a:cubicBezTo>
                  <a:cubicBezTo>
                    <a:pt x="268" y="36"/>
                    <a:pt x="266" y="36"/>
                    <a:pt x="265" y="36"/>
                  </a:cubicBezTo>
                  <a:cubicBezTo>
                    <a:pt x="266" y="37"/>
                    <a:pt x="269" y="36"/>
                    <a:pt x="271" y="36"/>
                  </a:cubicBezTo>
                  <a:cubicBezTo>
                    <a:pt x="274" y="36"/>
                    <a:pt x="276" y="35"/>
                    <a:pt x="279" y="35"/>
                  </a:cubicBezTo>
                  <a:cubicBezTo>
                    <a:pt x="283" y="36"/>
                    <a:pt x="285" y="34"/>
                    <a:pt x="288" y="34"/>
                  </a:cubicBezTo>
                  <a:cubicBezTo>
                    <a:pt x="289" y="34"/>
                    <a:pt x="291" y="34"/>
                    <a:pt x="291" y="33"/>
                  </a:cubicBezTo>
                  <a:cubicBezTo>
                    <a:pt x="291" y="33"/>
                    <a:pt x="289" y="31"/>
                    <a:pt x="290" y="31"/>
                  </a:cubicBezTo>
                  <a:cubicBezTo>
                    <a:pt x="295" y="30"/>
                    <a:pt x="300" y="29"/>
                    <a:pt x="304" y="26"/>
                  </a:cubicBezTo>
                  <a:cubicBezTo>
                    <a:pt x="305" y="25"/>
                    <a:pt x="301" y="24"/>
                    <a:pt x="301" y="24"/>
                  </a:cubicBezTo>
                  <a:cubicBezTo>
                    <a:pt x="298" y="23"/>
                    <a:pt x="295" y="22"/>
                    <a:pt x="293" y="22"/>
                  </a:cubicBezTo>
                  <a:cubicBezTo>
                    <a:pt x="287" y="21"/>
                    <a:pt x="282" y="20"/>
                    <a:pt x="277" y="25"/>
                  </a:cubicBezTo>
                  <a:cubicBezTo>
                    <a:pt x="275" y="28"/>
                    <a:pt x="273" y="26"/>
                    <a:pt x="269" y="26"/>
                  </a:cubicBezTo>
                  <a:cubicBezTo>
                    <a:pt x="268" y="26"/>
                    <a:pt x="264" y="29"/>
                    <a:pt x="265" y="26"/>
                  </a:cubicBezTo>
                  <a:cubicBezTo>
                    <a:pt x="265" y="24"/>
                    <a:pt x="260" y="27"/>
                    <a:pt x="259" y="28"/>
                  </a:cubicBezTo>
                  <a:cubicBezTo>
                    <a:pt x="257" y="29"/>
                    <a:pt x="255" y="30"/>
                    <a:pt x="253" y="31"/>
                  </a:cubicBezTo>
                  <a:cubicBezTo>
                    <a:pt x="252" y="31"/>
                    <a:pt x="244" y="37"/>
                    <a:pt x="244" y="37"/>
                  </a:cubicBezTo>
                  <a:cubicBezTo>
                    <a:pt x="242" y="35"/>
                    <a:pt x="264" y="22"/>
                    <a:pt x="251" y="19"/>
                  </a:cubicBezTo>
                  <a:cubicBezTo>
                    <a:pt x="246" y="19"/>
                    <a:pt x="247" y="22"/>
                    <a:pt x="243" y="24"/>
                  </a:cubicBezTo>
                  <a:cubicBezTo>
                    <a:pt x="240" y="25"/>
                    <a:pt x="238" y="25"/>
                    <a:pt x="235" y="26"/>
                  </a:cubicBezTo>
                  <a:cubicBezTo>
                    <a:pt x="234" y="26"/>
                    <a:pt x="229" y="28"/>
                    <a:pt x="228" y="28"/>
                  </a:cubicBezTo>
                  <a:cubicBezTo>
                    <a:pt x="226" y="25"/>
                    <a:pt x="233" y="24"/>
                    <a:pt x="235" y="24"/>
                  </a:cubicBezTo>
                  <a:cubicBezTo>
                    <a:pt x="235" y="23"/>
                    <a:pt x="241" y="22"/>
                    <a:pt x="238" y="21"/>
                  </a:cubicBezTo>
                  <a:cubicBezTo>
                    <a:pt x="235" y="20"/>
                    <a:pt x="232" y="20"/>
                    <a:pt x="229" y="20"/>
                  </a:cubicBezTo>
                  <a:cubicBezTo>
                    <a:pt x="221" y="20"/>
                    <a:pt x="213" y="21"/>
                    <a:pt x="205" y="23"/>
                  </a:cubicBezTo>
                  <a:cubicBezTo>
                    <a:pt x="205" y="23"/>
                    <a:pt x="202" y="25"/>
                    <a:pt x="201" y="24"/>
                  </a:cubicBezTo>
                  <a:cubicBezTo>
                    <a:pt x="201" y="22"/>
                    <a:pt x="200" y="22"/>
                    <a:pt x="202" y="22"/>
                  </a:cubicBezTo>
                  <a:cubicBezTo>
                    <a:pt x="206" y="20"/>
                    <a:pt x="210" y="19"/>
                    <a:pt x="214" y="18"/>
                  </a:cubicBezTo>
                  <a:cubicBezTo>
                    <a:pt x="221" y="17"/>
                    <a:pt x="229" y="18"/>
                    <a:pt x="237" y="18"/>
                  </a:cubicBezTo>
                  <a:cubicBezTo>
                    <a:pt x="239" y="18"/>
                    <a:pt x="241" y="18"/>
                    <a:pt x="243" y="18"/>
                  </a:cubicBezTo>
                  <a:cubicBezTo>
                    <a:pt x="247" y="16"/>
                    <a:pt x="252" y="16"/>
                    <a:pt x="256" y="14"/>
                  </a:cubicBezTo>
                  <a:cubicBezTo>
                    <a:pt x="258" y="14"/>
                    <a:pt x="259" y="13"/>
                    <a:pt x="256" y="12"/>
                  </a:cubicBezTo>
                  <a:cubicBezTo>
                    <a:pt x="254" y="11"/>
                    <a:pt x="250" y="10"/>
                    <a:pt x="248" y="11"/>
                  </a:cubicBezTo>
                  <a:cubicBezTo>
                    <a:pt x="246" y="11"/>
                    <a:pt x="246" y="10"/>
                    <a:pt x="244" y="9"/>
                  </a:cubicBezTo>
                  <a:cubicBezTo>
                    <a:pt x="242" y="9"/>
                    <a:pt x="240" y="11"/>
                    <a:pt x="238" y="11"/>
                  </a:cubicBezTo>
                  <a:cubicBezTo>
                    <a:pt x="238" y="11"/>
                    <a:pt x="240" y="8"/>
                    <a:pt x="241" y="8"/>
                  </a:cubicBezTo>
                  <a:cubicBezTo>
                    <a:pt x="242" y="6"/>
                    <a:pt x="238" y="6"/>
                    <a:pt x="237" y="6"/>
                  </a:cubicBezTo>
                  <a:cubicBezTo>
                    <a:pt x="231" y="7"/>
                    <a:pt x="226" y="7"/>
                    <a:pt x="220" y="6"/>
                  </a:cubicBezTo>
                  <a:cubicBezTo>
                    <a:pt x="215" y="6"/>
                    <a:pt x="211" y="8"/>
                    <a:pt x="206" y="8"/>
                  </a:cubicBezTo>
                  <a:cubicBezTo>
                    <a:pt x="204" y="8"/>
                    <a:pt x="201" y="8"/>
                    <a:pt x="199" y="8"/>
                  </a:cubicBezTo>
                  <a:cubicBezTo>
                    <a:pt x="197" y="9"/>
                    <a:pt x="194" y="8"/>
                    <a:pt x="193" y="9"/>
                  </a:cubicBezTo>
                  <a:cubicBezTo>
                    <a:pt x="196" y="8"/>
                    <a:pt x="199" y="8"/>
                    <a:pt x="202" y="7"/>
                  </a:cubicBezTo>
                  <a:cubicBezTo>
                    <a:pt x="207" y="7"/>
                    <a:pt x="211" y="6"/>
                    <a:pt x="215" y="6"/>
                  </a:cubicBezTo>
                  <a:cubicBezTo>
                    <a:pt x="217" y="6"/>
                    <a:pt x="237" y="6"/>
                    <a:pt x="237" y="4"/>
                  </a:cubicBezTo>
                  <a:cubicBezTo>
                    <a:pt x="236" y="4"/>
                    <a:pt x="233" y="3"/>
                    <a:pt x="232" y="2"/>
                  </a:cubicBezTo>
                  <a:cubicBezTo>
                    <a:pt x="229" y="2"/>
                    <a:pt x="227" y="2"/>
                    <a:pt x="224" y="2"/>
                  </a:cubicBezTo>
                  <a:cubicBezTo>
                    <a:pt x="220" y="2"/>
                    <a:pt x="216" y="1"/>
                    <a:pt x="213" y="0"/>
                  </a:cubicBezTo>
                  <a:cubicBezTo>
                    <a:pt x="206" y="0"/>
                    <a:pt x="200" y="0"/>
                    <a:pt x="194" y="0"/>
                  </a:cubicBezTo>
                  <a:cubicBezTo>
                    <a:pt x="191" y="1"/>
                    <a:pt x="188" y="1"/>
                    <a:pt x="185" y="1"/>
                  </a:cubicBezTo>
                  <a:cubicBezTo>
                    <a:pt x="184" y="1"/>
                    <a:pt x="183" y="3"/>
                    <a:pt x="183" y="3"/>
                  </a:cubicBezTo>
                  <a:cubicBezTo>
                    <a:pt x="181" y="3"/>
                    <a:pt x="179" y="2"/>
                    <a:pt x="177" y="2"/>
                  </a:cubicBezTo>
                  <a:cubicBezTo>
                    <a:pt x="176" y="2"/>
                    <a:pt x="175" y="3"/>
                    <a:pt x="173" y="3"/>
                  </a:cubicBezTo>
                  <a:cubicBezTo>
                    <a:pt x="171" y="3"/>
                    <a:pt x="171" y="4"/>
                    <a:pt x="173" y="4"/>
                  </a:cubicBezTo>
                  <a:cubicBezTo>
                    <a:pt x="176" y="5"/>
                    <a:pt x="179" y="5"/>
                    <a:pt x="181" y="6"/>
                  </a:cubicBezTo>
                  <a:cubicBezTo>
                    <a:pt x="180" y="5"/>
                    <a:pt x="174" y="7"/>
                    <a:pt x="173" y="8"/>
                  </a:cubicBezTo>
                  <a:cubicBezTo>
                    <a:pt x="173" y="8"/>
                    <a:pt x="170" y="8"/>
                    <a:pt x="170" y="8"/>
                  </a:cubicBezTo>
                  <a:cubicBezTo>
                    <a:pt x="170" y="8"/>
                    <a:pt x="172" y="10"/>
                    <a:pt x="172" y="10"/>
                  </a:cubicBezTo>
                  <a:cubicBezTo>
                    <a:pt x="171" y="10"/>
                    <a:pt x="169" y="9"/>
                    <a:pt x="168" y="8"/>
                  </a:cubicBezTo>
                  <a:cubicBezTo>
                    <a:pt x="167" y="7"/>
                    <a:pt x="164" y="8"/>
                    <a:pt x="163" y="8"/>
                  </a:cubicBezTo>
                  <a:cubicBezTo>
                    <a:pt x="160" y="7"/>
                    <a:pt x="157" y="6"/>
                    <a:pt x="154" y="5"/>
                  </a:cubicBezTo>
                  <a:cubicBezTo>
                    <a:pt x="152" y="4"/>
                    <a:pt x="150" y="6"/>
                    <a:pt x="147" y="6"/>
                  </a:cubicBezTo>
                  <a:cubicBezTo>
                    <a:pt x="146" y="6"/>
                    <a:pt x="140" y="5"/>
                    <a:pt x="140" y="7"/>
                  </a:cubicBezTo>
                  <a:cubicBezTo>
                    <a:pt x="139" y="7"/>
                    <a:pt x="153" y="9"/>
                    <a:pt x="155" y="10"/>
                  </a:cubicBezTo>
                  <a:cubicBezTo>
                    <a:pt x="158" y="10"/>
                    <a:pt x="161" y="10"/>
                    <a:pt x="163" y="11"/>
                  </a:cubicBezTo>
                  <a:cubicBezTo>
                    <a:pt x="164" y="11"/>
                    <a:pt x="165" y="11"/>
                    <a:pt x="166" y="12"/>
                  </a:cubicBezTo>
                  <a:cubicBezTo>
                    <a:pt x="166" y="12"/>
                    <a:pt x="166" y="15"/>
                    <a:pt x="166" y="15"/>
                  </a:cubicBezTo>
                  <a:cubicBezTo>
                    <a:pt x="166" y="16"/>
                    <a:pt x="165" y="14"/>
                    <a:pt x="165" y="13"/>
                  </a:cubicBezTo>
                  <a:cubicBezTo>
                    <a:pt x="164" y="12"/>
                    <a:pt x="161" y="12"/>
                    <a:pt x="160" y="11"/>
                  </a:cubicBezTo>
                  <a:cubicBezTo>
                    <a:pt x="160" y="11"/>
                    <a:pt x="157" y="11"/>
                    <a:pt x="157" y="11"/>
                  </a:cubicBezTo>
                  <a:cubicBezTo>
                    <a:pt x="157" y="12"/>
                    <a:pt x="158" y="14"/>
                    <a:pt x="158" y="14"/>
                  </a:cubicBezTo>
                  <a:cubicBezTo>
                    <a:pt x="156" y="14"/>
                    <a:pt x="155" y="11"/>
                    <a:pt x="154" y="11"/>
                  </a:cubicBezTo>
                  <a:cubicBezTo>
                    <a:pt x="152" y="11"/>
                    <a:pt x="150" y="11"/>
                    <a:pt x="148" y="10"/>
                  </a:cubicBezTo>
                  <a:cubicBezTo>
                    <a:pt x="147" y="10"/>
                    <a:pt x="139" y="10"/>
                    <a:pt x="139" y="10"/>
                  </a:cubicBezTo>
                  <a:cubicBezTo>
                    <a:pt x="138" y="12"/>
                    <a:pt x="151" y="17"/>
                    <a:pt x="151" y="17"/>
                  </a:cubicBezTo>
                  <a:cubicBezTo>
                    <a:pt x="151" y="18"/>
                    <a:pt x="146" y="17"/>
                    <a:pt x="146" y="17"/>
                  </a:cubicBezTo>
                  <a:cubicBezTo>
                    <a:pt x="143" y="17"/>
                    <a:pt x="142" y="16"/>
                    <a:pt x="143" y="19"/>
                  </a:cubicBezTo>
                  <a:cubicBezTo>
                    <a:pt x="142" y="19"/>
                    <a:pt x="141" y="18"/>
                    <a:pt x="140" y="17"/>
                  </a:cubicBezTo>
                  <a:cubicBezTo>
                    <a:pt x="140" y="16"/>
                    <a:pt x="142" y="17"/>
                    <a:pt x="143" y="16"/>
                  </a:cubicBezTo>
                  <a:cubicBezTo>
                    <a:pt x="143" y="16"/>
                    <a:pt x="141" y="14"/>
                    <a:pt x="140" y="14"/>
                  </a:cubicBezTo>
                  <a:cubicBezTo>
                    <a:pt x="138" y="13"/>
                    <a:pt x="136" y="12"/>
                    <a:pt x="133" y="12"/>
                  </a:cubicBezTo>
                  <a:cubicBezTo>
                    <a:pt x="132" y="12"/>
                    <a:pt x="130" y="11"/>
                    <a:pt x="129" y="12"/>
                  </a:cubicBezTo>
                  <a:cubicBezTo>
                    <a:pt x="128" y="12"/>
                    <a:pt x="131" y="15"/>
                    <a:pt x="131" y="15"/>
                  </a:cubicBezTo>
                  <a:cubicBezTo>
                    <a:pt x="134" y="17"/>
                    <a:pt x="138" y="17"/>
                    <a:pt x="142" y="20"/>
                  </a:cubicBezTo>
                  <a:cubicBezTo>
                    <a:pt x="143" y="20"/>
                    <a:pt x="144" y="21"/>
                    <a:pt x="143" y="22"/>
                  </a:cubicBezTo>
                  <a:cubicBezTo>
                    <a:pt x="141" y="24"/>
                    <a:pt x="139" y="22"/>
                    <a:pt x="137" y="21"/>
                  </a:cubicBezTo>
                  <a:cubicBezTo>
                    <a:pt x="132" y="18"/>
                    <a:pt x="126" y="16"/>
                    <a:pt x="120" y="15"/>
                  </a:cubicBezTo>
                  <a:cubicBezTo>
                    <a:pt x="117" y="14"/>
                    <a:pt x="114" y="13"/>
                    <a:pt x="111" y="14"/>
                  </a:cubicBezTo>
                  <a:cubicBezTo>
                    <a:pt x="110" y="14"/>
                    <a:pt x="113" y="17"/>
                    <a:pt x="113" y="18"/>
                  </a:cubicBezTo>
                  <a:cubicBezTo>
                    <a:pt x="113" y="18"/>
                    <a:pt x="117" y="21"/>
                    <a:pt x="117" y="21"/>
                  </a:cubicBezTo>
                  <a:cubicBezTo>
                    <a:pt x="117" y="22"/>
                    <a:pt x="111" y="21"/>
                    <a:pt x="111" y="21"/>
                  </a:cubicBezTo>
                  <a:cubicBezTo>
                    <a:pt x="111" y="23"/>
                    <a:pt x="115" y="22"/>
                    <a:pt x="115" y="24"/>
                  </a:cubicBezTo>
                  <a:cubicBezTo>
                    <a:pt x="115" y="24"/>
                    <a:pt x="111" y="23"/>
                    <a:pt x="110" y="22"/>
                  </a:cubicBezTo>
                  <a:cubicBezTo>
                    <a:pt x="108" y="21"/>
                    <a:pt x="106" y="21"/>
                    <a:pt x="103" y="20"/>
                  </a:cubicBezTo>
                  <a:cubicBezTo>
                    <a:pt x="101" y="19"/>
                    <a:pt x="101" y="20"/>
                    <a:pt x="101" y="22"/>
                  </a:cubicBezTo>
                  <a:cubicBezTo>
                    <a:pt x="100" y="23"/>
                    <a:pt x="99" y="23"/>
                    <a:pt x="98" y="23"/>
                  </a:cubicBezTo>
                  <a:cubicBezTo>
                    <a:pt x="98" y="24"/>
                    <a:pt x="98" y="26"/>
                    <a:pt x="97" y="26"/>
                  </a:cubicBezTo>
                  <a:cubicBezTo>
                    <a:pt x="97" y="27"/>
                    <a:pt x="97" y="24"/>
                    <a:pt x="97" y="23"/>
                  </a:cubicBezTo>
                  <a:cubicBezTo>
                    <a:pt x="97" y="22"/>
                    <a:pt x="98" y="21"/>
                    <a:pt x="98" y="20"/>
                  </a:cubicBezTo>
                  <a:cubicBezTo>
                    <a:pt x="97" y="16"/>
                    <a:pt x="93" y="16"/>
                    <a:pt x="90" y="16"/>
                  </a:cubicBezTo>
                  <a:cubicBezTo>
                    <a:pt x="86" y="17"/>
                    <a:pt x="82" y="18"/>
                    <a:pt x="78" y="18"/>
                  </a:cubicBezTo>
                  <a:cubicBezTo>
                    <a:pt x="77" y="19"/>
                    <a:pt x="75" y="19"/>
                    <a:pt x="74" y="19"/>
                  </a:cubicBezTo>
                  <a:cubicBezTo>
                    <a:pt x="74" y="19"/>
                    <a:pt x="69" y="20"/>
                    <a:pt x="69" y="20"/>
                  </a:cubicBezTo>
                  <a:cubicBezTo>
                    <a:pt x="70" y="21"/>
                    <a:pt x="72" y="21"/>
                    <a:pt x="73" y="21"/>
                  </a:cubicBezTo>
                  <a:cubicBezTo>
                    <a:pt x="74" y="22"/>
                    <a:pt x="75" y="23"/>
                    <a:pt x="77" y="24"/>
                  </a:cubicBezTo>
                  <a:cubicBezTo>
                    <a:pt x="77" y="24"/>
                    <a:pt x="81" y="27"/>
                    <a:pt x="81" y="27"/>
                  </a:cubicBezTo>
                  <a:cubicBezTo>
                    <a:pt x="80" y="27"/>
                    <a:pt x="76" y="25"/>
                    <a:pt x="75" y="25"/>
                  </a:cubicBezTo>
                  <a:cubicBezTo>
                    <a:pt x="73" y="24"/>
                    <a:pt x="72" y="22"/>
                    <a:pt x="70" y="22"/>
                  </a:cubicBezTo>
                  <a:cubicBezTo>
                    <a:pt x="67" y="21"/>
                    <a:pt x="64" y="22"/>
                    <a:pt x="61" y="22"/>
                  </a:cubicBezTo>
                  <a:cubicBezTo>
                    <a:pt x="58" y="23"/>
                    <a:pt x="58" y="22"/>
                    <a:pt x="60" y="25"/>
                  </a:cubicBezTo>
                  <a:cubicBezTo>
                    <a:pt x="60" y="26"/>
                    <a:pt x="60" y="29"/>
                    <a:pt x="60" y="30"/>
                  </a:cubicBezTo>
                  <a:cubicBezTo>
                    <a:pt x="60" y="32"/>
                    <a:pt x="56" y="30"/>
                    <a:pt x="55" y="30"/>
                  </a:cubicBezTo>
                  <a:cubicBezTo>
                    <a:pt x="54" y="30"/>
                    <a:pt x="51" y="28"/>
                    <a:pt x="50" y="30"/>
                  </a:cubicBezTo>
                  <a:cubicBezTo>
                    <a:pt x="49" y="31"/>
                    <a:pt x="50" y="34"/>
                    <a:pt x="50" y="34"/>
                  </a:cubicBezTo>
                  <a:cubicBezTo>
                    <a:pt x="49" y="35"/>
                    <a:pt x="48" y="33"/>
                    <a:pt x="47" y="32"/>
                  </a:cubicBezTo>
                  <a:cubicBezTo>
                    <a:pt x="45" y="31"/>
                    <a:pt x="43" y="31"/>
                    <a:pt x="42" y="32"/>
                  </a:cubicBezTo>
                  <a:cubicBezTo>
                    <a:pt x="39" y="34"/>
                    <a:pt x="36" y="36"/>
                    <a:pt x="32" y="37"/>
                  </a:cubicBezTo>
                  <a:cubicBezTo>
                    <a:pt x="31" y="38"/>
                    <a:pt x="34" y="37"/>
                    <a:pt x="3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8" name="Freeform 777">
              <a:extLst>
                <a:ext uri="{FF2B5EF4-FFF2-40B4-BE49-F238E27FC236}">
                  <a16:creationId xmlns:a16="http://schemas.microsoft.com/office/drawing/2014/main" id="{C3F9C753-3CA8-C247-B225-6A3350475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6401" y="4164891"/>
              <a:ext cx="128145" cy="95213"/>
            </a:xfrm>
            <a:custGeom>
              <a:avLst/>
              <a:gdLst>
                <a:gd name="T0" fmla="*/ 16 w 16"/>
                <a:gd name="T1" fmla="*/ 6 h 11"/>
                <a:gd name="T2" fmla="*/ 11 w 16"/>
                <a:gd name="T3" fmla="*/ 3 h 11"/>
                <a:gd name="T4" fmla="*/ 5 w 16"/>
                <a:gd name="T5" fmla="*/ 1 h 11"/>
                <a:gd name="T6" fmla="*/ 1 w 16"/>
                <a:gd name="T7" fmla="*/ 1 h 11"/>
                <a:gd name="T8" fmla="*/ 3 w 16"/>
                <a:gd name="T9" fmla="*/ 3 h 11"/>
                <a:gd name="T10" fmla="*/ 1 w 16"/>
                <a:gd name="T11" fmla="*/ 7 h 11"/>
                <a:gd name="T12" fmla="*/ 5 w 16"/>
                <a:gd name="T13" fmla="*/ 7 h 11"/>
                <a:gd name="T14" fmla="*/ 5 w 16"/>
                <a:gd name="T15" fmla="*/ 9 h 11"/>
                <a:gd name="T16" fmla="*/ 16 w 16"/>
                <a:gd name="T17" fmla="*/ 6 h 11"/>
                <a:gd name="T18" fmla="*/ 16 w 16"/>
                <a:gd name="T1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1">
                  <a:moveTo>
                    <a:pt x="16" y="6"/>
                  </a:moveTo>
                  <a:cubicBezTo>
                    <a:pt x="15" y="5"/>
                    <a:pt x="11" y="3"/>
                    <a:pt x="11" y="3"/>
                  </a:cubicBezTo>
                  <a:cubicBezTo>
                    <a:pt x="9" y="2"/>
                    <a:pt x="7" y="1"/>
                    <a:pt x="5" y="1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3" y="3"/>
                    <a:pt x="3" y="3"/>
                  </a:cubicBezTo>
                  <a:cubicBezTo>
                    <a:pt x="2" y="3"/>
                    <a:pt x="0" y="6"/>
                    <a:pt x="1" y="7"/>
                  </a:cubicBezTo>
                  <a:cubicBezTo>
                    <a:pt x="2" y="7"/>
                    <a:pt x="4" y="6"/>
                    <a:pt x="5" y="7"/>
                  </a:cubicBezTo>
                  <a:cubicBezTo>
                    <a:pt x="7" y="8"/>
                    <a:pt x="5" y="8"/>
                    <a:pt x="5" y="9"/>
                  </a:cubicBezTo>
                  <a:cubicBezTo>
                    <a:pt x="5" y="11"/>
                    <a:pt x="16" y="8"/>
                    <a:pt x="16" y="6"/>
                  </a:cubicBezTo>
                  <a:cubicBezTo>
                    <a:pt x="15" y="5"/>
                    <a:pt x="16" y="7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9" name="Freeform 778">
              <a:extLst>
                <a:ext uri="{FF2B5EF4-FFF2-40B4-BE49-F238E27FC236}">
                  <a16:creationId xmlns:a16="http://schemas.microsoft.com/office/drawing/2014/main" id="{6C8D1780-F7A8-2F46-A975-62F2CE027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7300" y="4098530"/>
              <a:ext cx="32718" cy="17312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0 h 2"/>
                <a:gd name="T4" fmla="*/ 2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0" name="Freeform 779">
              <a:extLst>
                <a:ext uri="{FF2B5EF4-FFF2-40B4-BE49-F238E27FC236}">
                  <a16:creationId xmlns:a16="http://schemas.microsoft.com/office/drawing/2014/main" id="{E3CD64E4-AF01-CA4F-BAF5-E4F7890F8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1838" y="3097362"/>
              <a:ext cx="87246" cy="51932"/>
            </a:xfrm>
            <a:custGeom>
              <a:avLst/>
              <a:gdLst>
                <a:gd name="T0" fmla="*/ 9 w 11"/>
                <a:gd name="T1" fmla="*/ 4 h 6"/>
                <a:gd name="T2" fmla="*/ 9 w 11"/>
                <a:gd name="T3" fmla="*/ 5 h 6"/>
                <a:gd name="T4" fmla="*/ 3 w 11"/>
                <a:gd name="T5" fmla="*/ 4 h 6"/>
                <a:gd name="T6" fmla="*/ 2 w 11"/>
                <a:gd name="T7" fmla="*/ 1 h 6"/>
                <a:gd name="T8" fmla="*/ 9 w 11"/>
                <a:gd name="T9" fmla="*/ 4 h 6"/>
                <a:gd name="T10" fmla="*/ 9 w 11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9" y="4"/>
                  </a:moveTo>
                  <a:cubicBezTo>
                    <a:pt x="11" y="5"/>
                    <a:pt x="11" y="6"/>
                    <a:pt x="9" y="5"/>
                  </a:cubicBezTo>
                  <a:cubicBezTo>
                    <a:pt x="7" y="5"/>
                    <a:pt x="4" y="4"/>
                    <a:pt x="3" y="4"/>
                  </a:cubicBezTo>
                  <a:cubicBezTo>
                    <a:pt x="2" y="3"/>
                    <a:pt x="0" y="0"/>
                    <a:pt x="2" y="1"/>
                  </a:cubicBezTo>
                  <a:cubicBezTo>
                    <a:pt x="4" y="2"/>
                    <a:pt x="7" y="3"/>
                    <a:pt x="9" y="4"/>
                  </a:cubicBezTo>
                  <a:cubicBezTo>
                    <a:pt x="11" y="5"/>
                    <a:pt x="7" y="3"/>
                    <a:pt x="9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1" name="Freeform 780">
              <a:extLst>
                <a:ext uri="{FF2B5EF4-FFF2-40B4-BE49-F238E27FC236}">
                  <a16:creationId xmlns:a16="http://schemas.microsoft.com/office/drawing/2014/main" id="{7A9C0335-A483-1943-A07A-2207EB8A9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1758" y="3022344"/>
              <a:ext cx="65435" cy="40393"/>
            </a:xfrm>
            <a:custGeom>
              <a:avLst/>
              <a:gdLst>
                <a:gd name="T0" fmla="*/ 8 w 8"/>
                <a:gd name="T1" fmla="*/ 3 h 5"/>
                <a:gd name="T2" fmla="*/ 0 w 8"/>
                <a:gd name="T3" fmla="*/ 2 h 5"/>
                <a:gd name="T4" fmla="*/ 8 w 8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cubicBezTo>
                    <a:pt x="8" y="5"/>
                    <a:pt x="0" y="4"/>
                    <a:pt x="0" y="2"/>
                  </a:cubicBezTo>
                  <a:cubicBezTo>
                    <a:pt x="0" y="0"/>
                    <a:pt x="8" y="1"/>
                    <a:pt x="8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2" name="Freeform 782">
              <a:extLst>
                <a:ext uri="{FF2B5EF4-FFF2-40B4-BE49-F238E27FC236}">
                  <a16:creationId xmlns:a16="http://schemas.microsoft.com/office/drawing/2014/main" id="{99A553D9-E209-2C4B-BABE-814C1D8A5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5094" y="3131985"/>
              <a:ext cx="46351" cy="34623"/>
            </a:xfrm>
            <a:custGeom>
              <a:avLst/>
              <a:gdLst>
                <a:gd name="T0" fmla="*/ 5 w 6"/>
                <a:gd name="T1" fmla="*/ 3 h 4"/>
                <a:gd name="T2" fmla="*/ 1 w 6"/>
                <a:gd name="T3" fmla="*/ 0 h 4"/>
                <a:gd name="T4" fmla="*/ 5 w 6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4" y="4"/>
                    <a:pt x="0" y="0"/>
                    <a:pt x="1" y="0"/>
                  </a:cubicBezTo>
                  <a:cubicBezTo>
                    <a:pt x="2" y="0"/>
                    <a:pt x="6" y="2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3" name="Freeform 783">
              <a:extLst>
                <a:ext uri="{FF2B5EF4-FFF2-40B4-BE49-F238E27FC236}">
                  <a16:creationId xmlns:a16="http://schemas.microsoft.com/office/drawing/2014/main" id="{C8AF074C-A97F-EE4E-A5C6-3976137EA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166606"/>
              <a:ext cx="40896" cy="8657"/>
            </a:xfrm>
            <a:custGeom>
              <a:avLst/>
              <a:gdLst>
                <a:gd name="T0" fmla="*/ 4 w 5"/>
                <a:gd name="T1" fmla="*/ 1 h 1"/>
                <a:gd name="T2" fmla="*/ 2 w 5"/>
                <a:gd name="T3" fmla="*/ 0 h 1"/>
                <a:gd name="T4" fmla="*/ 4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4" y="1"/>
                  </a:moveTo>
                  <a:cubicBezTo>
                    <a:pt x="2" y="1"/>
                    <a:pt x="0" y="0"/>
                    <a:pt x="2" y="0"/>
                  </a:cubicBezTo>
                  <a:cubicBezTo>
                    <a:pt x="3" y="0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4" name="Freeform 784">
              <a:extLst>
                <a:ext uri="{FF2B5EF4-FFF2-40B4-BE49-F238E27FC236}">
                  <a16:creationId xmlns:a16="http://schemas.microsoft.com/office/drawing/2014/main" id="{2CF6F1C0-DB9D-E547-9886-88814A7B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648436"/>
              <a:ext cx="32718" cy="60589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0" y="0"/>
                    <a:pt x="3" y="7"/>
                    <a:pt x="4" y="7"/>
                  </a:cubicBezTo>
                  <a:cubicBezTo>
                    <a:pt x="4" y="7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5" name="Freeform 785">
              <a:extLst>
                <a:ext uri="{FF2B5EF4-FFF2-40B4-BE49-F238E27FC236}">
                  <a16:creationId xmlns:a16="http://schemas.microsoft.com/office/drawing/2014/main" id="{969437BF-9681-C84B-B0D3-B6C9C31F2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4162" y="3758073"/>
              <a:ext cx="54530" cy="34623"/>
            </a:xfrm>
            <a:custGeom>
              <a:avLst/>
              <a:gdLst>
                <a:gd name="T0" fmla="*/ 1 w 7"/>
                <a:gd name="T1" fmla="*/ 0 h 4"/>
                <a:gd name="T2" fmla="*/ 1 w 7"/>
                <a:gd name="T3" fmla="*/ 4 h 4"/>
                <a:gd name="T4" fmla="*/ 5 w 7"/>
                <a:gd name="T5" fmla="*/ 4 h 4"/>
                <a:gd name="T6" fmla="*/ 1 w 7"/>
                <a:gd name="T7" fmla="*/ 0 h 4"/>
                <a:gd name="T8" fmla="*/ 1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7" y="4"/>
                    <a:pt x="1" y="0"/>
                    <a:pt x="1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6" name="Freeform 786">
              <a:extLst>
                <a:ext uri="{FF2B5EF4-FFF2-40B4-BE49-F238E27FC236}">
                  <a16:creationId xmlns:a16="http://schemas.microsoft.com/office/drawing/2014/main" id="{2000B35A-8B0F-D549-A019-9E0F7D54F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3945613"/>
              <a:ext cx="136323" cy="83670"/>
            </a:xfrm>
            <a:custGeom>
              <a:avLst/>
              <a:gdLst>
                <a:gd name="T0" fmla="*/ 0 w 17"/>
                <a:gd name="T1" fmla="*/ 4 h 10"/>
                <a:gd name="T2" fmla="*/ 10 w 17"/>
                <a:gd name="T3" fmla="*/ 2 h 10"/>
                <a:gd name="T4" fmla="*/ 8 w 17"/>
                <a:gd name="T5" fmla="*/ 4 h 10"/>
                <a:gd name="T6" fmla="*/ 12 w 17"/>
                <a:gd name="T7" fmla="*/ 7 h 10"/>
                <a:gd name="T8" fmla="*/ 9 w 17"/>
                <a:gd name="T9" fmla="*/ 7 h 10"/>
                <a:gd name="T10" fmla="*/ 11 w 17"/>
                <a:gd name="T11" fmla="*/ 10 h 10"/>
                <a:gd name="T12" fmla="*/ 8 w 17"/>
                <a:gd name="T13" fmla="*/ 9 h 10"/>
                <a:gd name="T14" fmla="*/ 0 w 17"/>
                <a:gd name="T15" fmla="*/ 4 h 10"/>
                <a:gd name="T16" fmla="*/ 0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cubicBezTo>
                    <a:pt x="1" y="0"/>
                    <a:pt x="7" y="2"/>
                    <a:pt x="10" y="2"/>
                  </a:cubicBezTo>
                  <a:cubicBezTo>
                    <a:pt x="17" y="3"/>
                    <a:pt x="8" y="4"/>
                    <a:pt x="8" y="4"/>
                  </a:cubicBezTo>
                  <a:cubicBezTo>
                    <a:pt x="8" y="6"/>
                    <a:pt x="12" y="5"/>
                    <a:pt x="12" y="7"/>
                  </a:cubicBezTo>
                  <a:cubicBezTo>
                    <a:pt x="12" y="7"/>
                    <a:pt x="10" y="6"/>
                    <a:pt x="9" y="7"/>
                  </a:cubicBezTo>
                  <a:cubicBezTo>
                    <a:pt x="9" y="7"/>
                    <a:pt x="12" y="10"/>
                    <a:pt x="11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6" y="8"/>
                    <a:pt x="0" y="7"/>
                    <a:pt x="0" y="4"/>
                  </a:cubicBezTo>
                  <a:cubicBezTo>
                    <a:pt x="0" y="3"/>
                    <a:pt x="0" y="7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7" name="Freeform 787">
              <a:extLst>
                <a:ext uri="{FF2B5EF4-FFF2-40B4-BE49-F238E27FC236}">
                  <a16:creationId xmlns:a16="http://schemas.microsoft.com/office/drawing/2014/main" id="{BB25D9E4-3AD7-354C-8819-15D1B6767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6053" y="3928304"/>
              <a:ext cx="70889" cy="25969"/>
            </a:xfrm>
            <a:custGeom>
              <a:avLst/>
              <a:gdLst>
                <a:gd name="T0" fmla="*/ 8 w 9"/>
                <a:gd name="T1" fmla="*/ 1 h 3"/>
                <a:gd name="T2" fmla="*/ 5 w 9"/>
                <a:gd name="T3" fmla="*/ 0 h 3"/>
                <a:gd name="T4" fmla="*/ 0 w 9"/>
                <a:gd name="T5" fmla="*/ 0 h 3"/>
                <a:gd name="T6" fmla="*/ 8 w 9"/>
                <a:gd name="T7" fmla="*/ 1 h 3"/>
                <a:gd name="T8" fmla="*/ 8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1"/>
                  </a:moveTo>
                  <a:cubicBezTo>
                    <a:pt x="9" y="1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2" y="0"/>
                    <a:pt x="6" y="3"/>
                    <a:pt x="8" y="1"/>
                  </a:cubicBezTo>
                  <a:cubicBezTo>
                    <a:pt x="9" y="1"/>
                    <a:pt x="7" y="2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8" name="Freeform 788">
              <a:extLst>
                <a:ext uri="{FF2B5EF4-FFF2-40B4-BE49-F238E27FC236}">
                  <a16:creationId xmlns:a16="http://schemas.microsoft.com/office/drawing/2014/main" id="{3A376CA3-92E0-3A4E-AF4E-D5F2793F1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4268" y="4107185"/>
              <a:ext cx="103605" cy="57704"/>
            </a:xfrm>
            <a:custGeom>
              <a:avLst/>
              <a:gdLst>
                <a:gd name="T0" fmla="*/ 12 w 13"/>
                <a:gd name="T1" fmla="*/ 4 h 7"/>
                <a:gd name="T2" fmla="*/ 12 w 13"/>
                <a:gd name="T3" fmla="*/ 1 h 7"/>
                <a:gd name="T4" fmla="*/ 7 w 13"/>
                <a:gd name="T5" fmla="*/ 2 h 7"/>
                <a:gd name="T6" fmla="*/ 3 w 13"/>
                <a:gd name="T7" fmla="*/ 3 h 7"/>
                <a:gd name="T8" fmla="*/ 0 w 13"/>
                <a:gd name="T9" fmla="*/ 5 h 7"/>
                <a:gd name="T10" fmla="*/ 12 w 13"/>
                <a:gd name="T11" fmla="*/ 4 h 7"/>
                <a:gd name="T12" fmla="*/ 12 w 13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12" y="4"/>
                  </a:moveTo>
                  <a:cubicBezTo>
                    <a:pt x="13" y="3"/>
                    <a:pt x="13" y="2"/>
                    <a:pt x="12" y="1"/>
                  </a:cubicBezTo>
                  <a:cubicBezTo>
                    <a:pt x="11" y="0"/>
                    <a:pt x="8" y="1"/>
                    <a:pt x="7" y="2"/>
                  </a:cubicBezTo>
                  <a:cubicBezTo>
                    <a:pt x="6" y="2"/>
                    <a:pt x="4" y="2"/>
                    <a:pt x="3" y="3"/>
                  </a:cubicBezTo>
                  <a:cubicBezTo>
                    <a:pt x="3" y="3"/>
                    <a:pt x="0" y="5"/>
                    <a:pt x="0" y="5"/>
                  </a:cubicBezTo>
                  <a:cubicBezTo>
                    <a:pt x="3" y="7"/>
                    <a:pt x="10" y="6"/>
                    <a:pt x="12" y="4"/>
                  </a:cubicBezTo>
                  <a:cubicBezTo>
                    <a:pt x="13" y="3"/>
                    <a:pt x="9" y="6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9" name="Freeform 789">
              <a:extLst>
                <a:ext uri="{FF2B5EF4-FFF2-40B4-BE49-F238E27FC236}">
                  <a16:creationId xmlns:a16="http://schemas.microsoft.com/office/drawing/2014/main" id="{D211D546-C648-A448-A5A3-4294F4957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0905" y="4190857"/>
              <a:ext cx="32718" cy="51932"/>
            </a:xfrm>
            <a:custGeom>
              <a:avLst/>
              <a:gdLst>
                <a:gd name="T0" fmla="*/ 3 w 4"/>
                <a:gd name="T1" fmla="*/ 2 h 6"/>
                <a:gd name="T2" fmla="*/ 1 w 4"/>
                <a:gd name="T3" fmla="*/ 3 h 6"/>
                <a:gd name="T4" fmla="*/ 3 w 4"/>
                <a:gd name="T5" fmla="*/ 2 h 6"/>
                <a:gd name="T6" fmla="*/ 3 w 4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0" y="6"/>
                    <a:pt x="4" y="4"/>
                    <a:pt x="3" y="2"/>
                  </a:cubicBezTo>
                  <a:cubicBezTo>
                    <a:pt x="3" y="2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0" name="Freeform 790">
              <a:extLst>
                <a:ext uri="{FF2B5EF4-FFF2-40B4-BE49-F238E27FC236}">
                  <a16:creationId xmlns:a16="http://schemas.microsoft.com/office/drawing/2014/main" id="{8B0B3BD3-4E30-9C44-BF24-B1FA146D4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0016" y="4081219"/>
              <a:ext cx="29993" cy="34623"/>
            </a:xfrm>
            <a:custGeom>
              <a:avLst/>
              <a:gdLst>
                <a:gd name="T0" fmla="*/ 4 w 4"/>
                <a:gd name="T1" fmla="*/ 2 h 4"/>
                <a:gd name="T2" fmla="*/ 1 w 4"/>
                <a:gd name="T3" fmla="*/ 1 h 4"/>
                <a:gd name="T4" fmla="*/ 4 w 4"/>
                <a:gd name="T5" fmla="*/ 2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2"/>
                    <a:pt x="1" y="0"/>
                    <a:pt x="1" y="1"/>
                  </a:cubicBezTo>
                  <a:cubicBezTo>
                    <a:pt x="0" y="4"/>
                    <a:pt x="4" y="2"/>
                    <a:pt x="4" y="2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1" name="Freeform 791">
              <a:extLst>
                <a:ext uri="{FF2B5EF4-FFF2-40B4-BE49-F238E27FC236}">
                  <a16:creationId xmlns:a16="http://schemas.microsoft.com/office/drawing/2014/main" id="{EAA04E7B-D13F-C24F-AE0D-CF73F33D1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538799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2" name="Freeform 792">
              <a:extLst>
                <a:ext uri="{FF2B5EF4-FFF2-40B4-BE49-F238E27FC236}">
                  <a16:creationId xmlns:a16="http://schemas.microsoft.com/office/drawing/2014/main" id="{B41E9700-BF37-3E46-921E-8A4E136E1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1445" y="3446472"/>
              <a:ext cx="24539" cy="14426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3" name="Freeform 793">
              <a:extLst>
                <a:ext uri="{FF2B5EF4-FFF2-40B4-BE49-F238E27FC236}">
                  <a16:creationId xmlns:a16="http://schemas.microsoft.com/office/drawing/2014/main" id="{C0DBCDA7-FA55-E74D-9E1F-DC8AFADD8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411849"/>
              <a:ext cx="21811" cy="25969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4" name="Freeform 794">
              <a:extLst>
                <a:ext uri="{FF2B5EF4-FFF2-40B4-BE49-F238E27FC236}">
                  <a16:creationId xmlns:a16="http://schemas.microsoft.com/office/drawing/2014/main" id="{A979FA3D-86B7-9A4B-90AF-42E735337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970" y="3582077"/>
              <a:ext cx="40896" cy="5770"/>
            </a:xfrm>
            <a:custGeom>
              <a:avLst/>
              <a:gdLst>
                <a:gd name="T0" fmla="*/ 5 w 5"/>
                <a:gd name="T1" fmla="*/ 1 h 1"/>
                <a:gd name="T2" fmla="*/ 1 w 5"/>
                <a:gd name="T3" fmla="*/ 0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1"/>
                    <a:pt x="5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5" name="Freeform 795">
              <a:extLst>
                <a:ext uri="{FF2B5EF4-FFF2-40B4-BE49-F238E27FC236}">
                  <a16:creationId xmlns:a16="http://schemas.microsoft.com/office/drawing/2014/main" id="{83C936AE-9134-7D48-A8AC-56B2A4700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3582077"/>
              <a:ext cx="49075" cy="0"/>
            </a:xfrm>
            <a:custGeom>
              <a:avLst/>
              <a:gdLst>
                <a:gd name="T0" fmla="*/ 5 w 6"/>
                <a:gd name="T1" fmla="*/ 1 w 6"/>
                <a:gd name="T2" fmla="*/ 5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6" name="Freeform 796">
              <a:extLst>
                <a:ext uri="{FF2B5EF4-FFF2-40B4-BE49-F238E27FC236}">
                  <a16:creationId xmlns:a16="http://schemas.microsoft.com/office/drawing/2014/main" id="{712EA900-E66F-C64E-B6BA-A92CF9BC0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0871" y="3045431"/>
              <a:ext cx="32718" cy="17312"/>
            </a:xfrm>
            <a:custGeom>
              <a:avLst/>
              <a:gdLst>
                <a:gd name="T0" fmla="*/ 3 w 4"/>
                <a:gd name="T1" fmla="*/ 2 h 2"/>
                <a:gd name="T2" fmla="*/ 2 w 4"/>
                <a:gd name="T3" fmla="*/ 0 h 2"/>
                <a:gd name="T4" fmla="*/ 3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1" y="2"/>
                    <a:pt x="0" y="0"/>
                    <a:pt x="2" y="0"/>
                  </a:cubicBezTo>
                  <a:cubicBezTo>
                    <a:pt x="3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7" name="Freeform 797">
              <a:extLst>
                <a:ext uri="{FF2B5EF4-FFF2-40B4-BE49-F238E27FC236}">
                  <a16:creationId xmlns:a16="http://schemas.microsoft.com/office/drawing/2014/main" id="{76636B1E-9282-7048-965D-E49A8442F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490" y="5114097"/>
              <a:ext cx="73616" cy="100983"/>
            </a:xfrm>
            <a:custGeom>
              <a:avLst/>
              <a:gdLst>
                <a:gd name="T0" fmla="*/ 9 w 9"/>
                <a:gd name="T1" fmla="*/ 11 h 12"/>
                <a:gd name="T2" fmla="*/ 5 w 9"/>
                <a:gd name="T3" fmla="*/ 2 h 12"/>
                <a:gd name="T4" fmla="*/ 2 w 9"/>
                <a:gd name="T5" fmla="*/ 2 h 12"/>
                <a:gd name="T6" fmla="*/ 0 w 9"/>
                <a:gd name="T7" fmla="*/ 3 h 12"/>
                <a:gd name="T8" fmla="*/ 3 w 9"/>
                <a:gd name="T9" fmla="*/ 5 h 12"/>
                <a:gd name="T10" fmla="*/ 3 w 9"/>
                <a:gd name="T11" fmla="*/ 7 h 12"/>
                <a:gd name="T12" fmla="*/ 4 w 9"/>
                <a:gd name="T13" fmla="*/ 7 h 12"/>
                <a:gd name="T14" fmla="*/ 3 w 9"/>
                <a:gd name="T15" fmla="*/ 8 h 12"/>
                <a:gd name="T16" fmla="*/ 6 w 9"/>
                <a:gd name="T17" fmla="*/ 11 h 12"/>
                <a:gd name="T18" fmla="*/ 6 w 9"/>
                <a:gd name="T19" fmla="*/ 9 h 12"/>
                <a:gd name="T20" fmla="*/ 9 w 9"/>
                <a:gd name="T21" fmla="*/ 11 h 12"/>
                <a:gd name="T22" fmla="*/ 9 w 9"/>
                <a:gd name="T2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2">
                  <a:moveTo>
                    <a:pt x="9" y="11"/>
                  </a:moveTo>
                  <a:cubicBezTo>
                    <a:pt x="8" y="8"/>
                    <a:pt x="7" y="4"/>
                    <a:pt x="5" y="2"/>
                  </a:cubicBezTo>
                  <a:cubicBezTo>
                    <a:pt x="4" y="1"/>
                    <a:pt x="3" y="0"/>
                    <a:pt x="2" y="2"/>
                  </a:cubicBezTo>
                  <a:cubicBezTo>
                    <a:pt x="2" y="2"/>
                    <a:pt x="0" y="2"/>
                    <a:pt x="0" y="3"/>
                  </a:cubicBezTo>
                  <a:cubicBezTo>
                    <a:pt x="1" y="4"/>
                    <a:pt x="3" y="3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8"/>
                    <a:pt x="3" y="8"/>
                    <a:pt x="3" y="8"/>
                  </a:cubicBezTo>
                  <a:cubicBezTo>
                    <a:pt x="3" y="9"/>
                    <a:pt x="5" y="11"/>
                    <a:pt x="6" y="11"/>
                  </a:cubicBezTo>
                  <a:cubicBezTo>
                    <a:pt x="6" y="11"/>
                    <a:pt x="2" y="7"/>
                    <a:pt x="6" y="9"/>
                  </a:cubicBezTo>
                  <a:cubicBezTo>
                    <a:pt x="7" y="9"/>
                    <a:pt x="9" y="12"/>
                    <a:pt x="9" y="11"/>
                  </a:cubicBezTo>
                  <a:cubicBezTo>
                    <a:pt x="8" y="10"/>
                    <a:pt x="9" y="12"/>
                    <a:pt x="9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00" name="Rounded Rectangle 399">
            <a:extLst>
              <a:ext uri="{FF2B5EF4-FFF2-40B4-BE49-F238E27FC236}">
                <a16:creationId xmlns:a16="http://schemas.microsoft.com/office/drawing/2014/main" id="{A39744CD-E18C-FE43-BE4A-487361DDC854}"/>
              </a:ext>
            </a:extLst>
          </p:cNvPr>
          <p:cNvSpPr/>
          <p:nvPr/>
        </p:nvSpPr>
        <p:spPr>
          <a:xfrm>
            <a:off x="5006359" y="3836020"/>
            <a:ext cx="3821960" cy="91440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8" name="TextBox 797">
            <a:extLst>
              <a:ext uri="{FF2B5EF4-FFF2-40B4-BE49-F238E27FC236}">
                <a16:creationId xmlns:a16="http://schemas.microsoft.com/office/drawing/2014/main" id="{63C9631A-095D-4749-A2B1-7E387B92859B}"/>
              </a:ext>
            </a:extLst>
          </p:cNvPr>
          <p:cNvSpPr txBox="1"/>
          <p:nvPr/>
        </p:nvSpPr>
        <p:spPr>
          <a:xfrm>
            <a:off x="6130905" y="4000833"/>
            <a:ext cx="1572866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799" name="Subtitle 2">
            <a:extLst>
              <a:ext uri="{FF2B5EF4-FFF2-40B4-BE49-F238E27FC236}">
                <a16:creationId xmlns:a16="http://schemas.microsoft.com/office/drawing/2014/main" id="{66FF4AC7-CD5F-D342-9D05-26267ECDACA0}"/>
              </a:ext>
            </a:extLst>
          </p:cNvPr>
          <p:cNvSpPr txBox="1">
            <a:spLocks/>
          </p:cNvSpPr>
          <p:nvPr/>
        </p:nvSpPr>
        <p:spPr>
          <a:xfrm>
            <a:off x="5006359" y="4843186"/>
            <a:ext cx="3821960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803" name="Rounded Rectangle 802">
            <a:extLst>
              <a:ext uri="{FF2B5EF4-FFF2-40B4-BE49-F238E27FC236}">
                <a16:creationId xmlns:a16="http://schemas.microsoft.com/office/drawing/2014/main" id="{919D72CA-1AAE-6C4F-BFEF-2C8CADF35D87}"/>
              </a:ext>
            </a:extLst>
          </p:cNvPr>
          <p:cNvSpPr/>
          <p:nvPr/>
        </p:nvSpPr>
        <p:spPr>
          <a:xfrm>
            <a:off x="13726614" y="3836020"/>
            <a:ext cx="3821960" cy="914400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4" name="TextBox 803">
            <a:extLst>
              <a:ext uri="{FF2B5EF4-FFF2-40B4-BE49-F238E27FC236}">
                <a16:creationId xmlns:a16="http://schemas.microsoft.com/office/drawing/2014/main" id="{FC041445-6B2B-CE4B-8CBC-8BDC086DBDE9}"/>
              </a:ext>
            </a:extLst>
          </p:cNvPr>
          <p:cNvSpPr txBox="1"/>
          <p:nvPr/>
        </p:nvSpPr>
        <p:spPr>
          <a:xfrm>
            <a:off x="14803069" y="4000833"/>
            <a:ext cx="1669047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805" name="Subtitle 2">
            <a:extLst>
              <a:ext uri="{FF2B5EF4-FFF2-40B4-BE49-F238E27FC236}">
                <a16:creationId xmlns:a16="http://schemas.microsoft.com/office/drawing/2014/main" id="{37C281FB-7C52-C44B-BA5E-FD21C2299758}"/>
              </a:ext>
            </a:extLst>
          </p:cNvPr>
          <p:cNvSpPr txBox="1">
            <a:spLocks/>
          </p:cNvSpPr>
          <p:nvPr/>
        </p:nvSpPr>
        <p:spPr>
          <a:xfrm>
            <a:off x="13726614" y="4843186"/>
            <a:ext cx="3821960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811" name="Rounded Rectangle 810">
            <a:extLst>
              <a:ext uri="{FF2B5EF4-FFF2-40B4-BE49-F238E27FC236}">
                <a16:creationId xmlns:a16="http://schemas.microsoft.com/office/drawing/2014/main" id="{149AD4DB-9984-3E46-BCD6-78AA9B966B85}"/>
              </a:ext>
            </a:extLst>
          </p:cNvPr>
          <p:cNvSpPr/>
          <p:nvPr/>
        </p:nvSpPr>
        <p:spPr>
          <a:xfrm>
            <a:off x="7738408" y="9322420"/>
            <a:ext cx="3821960" cy="914400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2" name="TextBox 811">
            <a:extLst>
              <a:ext uri="{FF2B5EF4-FFF2-40B4-BE49-F238E27FC236}">
                <a16:creationId xmlns:a16="http://schemas.microsoft.com/office/drawing/2014/main" id="{B055C029-BFB2-944E-9CB6-634C302B8CF6}"/>
              </a:ext>
            </a:extLst>
          </p:cNvPr>
          <p:cNvSpPr txBox="1"/>
          <p:nvPr/>
        </p:nvSpPr>
        <p:spPr>
          <a:xfrm>
            <a:off x="8819672" y="9487233"/>
            <a:ext cx="1659430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813" name="Subtitle 2">
            <a:extLst>
              <a:ext uri="{FF2B5EF4-FFF2-40B4-BE49-F238E27FC236}">
                <a16:creationId xmlns:a16="http://schemas.microsoft.com/office/drawing/2014/main" id="{C5E8ED71-8BB4-0D4A-A00D-4DE389BE271E}"/>
              </a:ext>
            </a:extLst>
          </p:cNvPr>
          <p:cNvSpPr txBox="1">
            <a:spLocks/>
          </p:cNvSpPr>
          <p:nvPr/>
        </p:nvSpPr>
        <p:spPr>
          <a:xfrm>
            <a:off x="7738408" y="10329586"/>
            <a:ext cx="3821960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815" name="Rounded Rectangle 814">
            <a:extLst>
              <a:ext uri="{FF2B5EF4-FFF2-40B4-BE49-F238E27FC236}">
                <a16:creationId xmlns:a16="http://schemas.microsoft.com/office/drawing/2014/main" id="{83BD695A-7653-8E47-A06D-D6CECFA925F1}"/>
              </a:ext>
            </a:extLst>
          </p:cNvPr>
          <p:cNvSpPr/>
          <p:nvPr/>
        </p:nvSpPr>
        <p:spPr>
          <a:xfrm>
            <a:off x="17094282" y="9322420"/>
            <a:ext cx="3821960" cy="914400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6" name="TextBox 815">
            <a:extLst>
              <a:ext uri="{FF2B5EF4-FFF2-40B4-BE49-F238E27FC236}">
                <a16:creationId xmlns:a16="http://schemas.microsoft.com/office/drawing/2014/main" id="{2DF36100-B4EA-694B-834E-20E05F81EE16}"/>
              </a:ext>
            </a:extLst>
          </p:cNvPr>
          <p:cNvSpPr txBox="1"/>
          <p:nvPr/>
        </p:nvSpPr>
        <p:spPr>
          <a:xfrm>
            <a:off x="18157913" y="9487233"/>
            <a:ext cx="1694695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817" name="Subtitle 2">
            <a:extLst>
              <a:ext uri="{FF2B5EF4-FFF2-40B4-BE49-F238E27FC236}">
                <a16:creationId xmlns:a16="http://schemas.microsoft.com/office/drawing/2014/main" id="{162FCD2B-0219-B54B-8728-8648EDD84E56}"/>
              </a:ext>
            </a:extLst>
          </p:cNvPr>
          <p:cNvSpPr txBox="1">
            <a:spLocks/>
          </p:cNvSpPr>
          <p:nvPr/>
        </p:nvSpPr>
        <p:spPr>
          <a:xfrm>
            <a:off x="17094282" y="10329586"/>
            <a:ext cx="3821960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</p:spTree>
    <p:extLst>
      <p:ext uri="{BB962C8B-B14F-4D97-AF65-F5344CB8AC3E}">
        <p14:creationId xmlns:p14="http://schemas.microsoft.com/office/powerpoint/2010/main" val="144286927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5" name="Group 404">
            <a:extLst>
              <a:ext uri="{FF2B5EF4-FFF2-40B4-BE49-F238E27FC236}">
                <a16:creationId xmlns:a16="http://schemas.microsoft.com/office/drawing/2014/main" id="{6F6E0A4A-8C94-014C-BE68-CE451735A111}"/>
              </a:ext>
            </a:extLst>
          </p:cNvPr>
          <p:cNvGrpSpPr/>
          <p:nvPr/>
        </p:nvGrpSpPr>
        <p:grpSpPr>
          <a:xfrm>
            <a:off x="2634117" y="3047432"/>
            <a:ext cx="19109416" cy="9457606"/>
            <a:chOff x="3878980" y="4011538"/>
            <a:chExt cx="15213398" cy="7529394"/>
          </a:xfrm>
          <a:solidFill>
            <a:schemeClr val="bg1">
              <a:lumMod val="95000"/>
            </a:schemeClr>
          </a:solidFill>
        </p:grpSpPr>
        <p:sp>
          <p:nvSpPr>
            <p:cNvPr id="406" name="Freeform 405">
              <a:extLst>
                <a:ext uri="{FF2B5EF4-FFF2-40B4-BE49-F238E27FC236}">
                  <a16:creationId xmlns:a16="http://schemas.microsoft.com/office/drawing/2014/main" id="{D732B3D2-8554-7540-BA41-A71E15FC4A0B}"/>
                </a:ext>
              </a:extLst>
            </p:cNvPr>
            <p:cNvSpPr/>
            <p:nvPr/>
          </p:nvSpPr>
          <p:spPr>
            <a:xfrm>
              <a:off x="16267062" y="8553110"/>
              <a:ext cx="2825316" cy="2484578"/>
            </a:xfrm>
            <a:custGeom>
              <a:avLst/>
              <a:gdLst>
                <a:gd name="connsiteX0" fmla="*/ 1849142 w 3778392"/>
                <a:gd name="connsiteY0" fmla="*/ 2908141 h 3322711"/>
                <a:gd name="connsiteX1" fmla="*/ 1622572 w 3778392"/>
                <a:gd name="connsiteY1" fmla="*/ 3110524 h 3322711"/>
                <a:gd name="connsiteX2" fmla="*/ 1617042 w 3778392"/>
                <a:gd name="connsiteY2" fmla="*/ 2959651 h 3322711"/>
                <a:gd name="connsiteX3" fmla="*/ 1791774 w 3778392"/>
                <a:gd name="connsiteY3" fmla="*/ 2924677 h 3322711"/>
                <a:gd name="connsiteX4" fmla="*/ 1791774 w 3778392"/>
                <a:gd name="connsiteY4" fmla="*/ 2924677 h 3322711"/>
                <a:gd name="connsiteX5" fmla="*/ 1849142 w 3778392"/>
                <a:gd name="connsiteY5" fmla="*/ 2908141 h 3322711"/>
                <a:gd name="connsiteX6" fmla="*/ 3261966 w 3778392"/>
                <a:gd name="connsiteY6" fmla="*/ 2834639 h 3322711"/>
                <a:gd name="connsiteX7" fmla="*/ 3261966 w 3778392"/>
                <a:gd name="connsiteY7" fmla="*/ 2834639 h 3322711"/>
                <a:gd name="connsiteX8" fmla="*/ 3548440 w 3778392"/>
                <a:gd name="connsiteY8" fmla="*/ 2330393 h 3322711"/>
                <a:gd name="connsiteX9" fmla="*/ 3557676 w 3778392"/>
                <a:gd name="connsiteY9" fmla="*/ 2342469 h 3322711"/>
                <a:gd name="connsiteX10" fmla="*/ 3570182 w 3778392"/>
                <a:gd name="connsiteY10" fmla="*/ 2372755 h 3322711"/>
                <a:gd name="connsiteX11" fmla="*/ 3612380 w 3778392"/>
                <a:gd name="connsiteY11" fmla="*/ 2418262 h 3322711"/>
                <a:gd name="connsiteX12" fmla="*/ 3587242 w 3778392"/>
                <a:gd name="connsiteY12" fmla="*/ 2491283 h 3322711"/>
                <a:gd name="connsiteX13" fmla="*/ 3585724 w 3778392"/>
                <a:gd name="connsiteY13" fmla="*/ 2524207 h 3322711"/>
                <a:gd name="connsiteX14" fmla="*/ 3611938 w 3778392"/>
                <a:gd name="connsiteY14" fmla="*/ 2527913 h 3322711"/>
                <a:gd name="connsiteX15" fmla="*/ 3611938 w 3778392"/>
                <a:gd name="connsiteY15" fmla="*/ 2527913 h 3322711"/>
                <a:gd name="connsiteX16" fmla="*/ 3625414 w 3778392"/>
                <a:gd name="connsiteY16" fmla="*/ 2495815 h 3322711"/>
                <a:gd name="connsiteX17" fmla="*/ 3635936 w 3778392"/>
                <a:gd name="connsiteY17" fmla="*/ 2527433 h 3322711"/>
                <a:gd name="connsiteX18" fmla="*/ 3621406 w 3778392"/>
                <a:gd name="connsiteY18" fmla="*/ 2571848 h 3322711"/>
                <a:gd name="connsiteX19" fmla="*/ 3644710 w 3778392"/>
                <a:gd name="connsiteY19" fmla="*/ 2605545 h 3322711"/>
                <a:gd name="connsiteX20" fmla="*/ 3716242 w 3778392"/>
                <a:gd name="connsiteY20" fmla="*/ 2601013 h 3322711"/>
                <a:gd name="connsiteX21" fmla="*/ 3778392 w 3778392"/>
                <a:gd name="connsiteY21" fmla="*/ 2595495 h 3322711"/>
                <a:gd name="connsiteX22" fmla="*/ 3741254 w 3778392"/>
                <a:gd name="connsiteY22" fmla="*/ 2636604 h 3322711"/>
                <a:gd name="connsiteX23" fmla="*/ 3698276 w 3778392"/>
                <a:gd name="connsiteY23" fmla="*/ 2677153 h 3322711"/>
                <a:gd name="connsiteX24" fmla="*/ 3597282 w 3778392"/>
                <a:gd name="connsiteY24" fmla="*/ 2722127 h 3322711"/>
                <a:gd name="connsiteX25" fmla="*/ 3581128 w 3778392"/>
                <a:gd name="connsiteY25" fmla="*/ 2735190 h 3322711"/>
                <a:gd name="connsiteX26" fmla="*/ 3577394 w 3778392"/>
                <a:gd name="connsiteY26" fmla="*/ 2756598 h 3322711"/>
                <a:gd name="connsiteX27" fmla="*/ 3538738 w 3778392"/>
                <a:gd name="connsiteY27" fmla="*/ 2786243 h 3322711"/>
                <a:gd name="connsiteX28" fmla="*/ 3499260 w 3778392"/>
                <a:gd name="connsiteY28" fmla="*/ 2821967 h 3322711"/>
                <a:gd name="connsiteX29" fmla="*/ 3446308 w 3778392"/>
                <a:gd name="connsiteY29" fmla="*/ 2852999 h 3322711"/>
                <a:gd name="connsiteX30" fmla="*/ 3366254 w 3778392"/>
                <a:gd name="connsiteY30" fmla="*/ 2899973 h 3322711"/>
                <a:gd name="connsiteX31" fmla="*/ 3326670 w 3778392"/>
                <a:gd name="connsiteY31" fmla="*/ 2885150 h 3322711"/>
                <a:gd name="connsiteX32" fmla="*/ 3331214 w 3778392"/>
                <a:gd name="connsiteY32" fmla="*/ 2876101 h 3322711"/>
                <a:gd name="connsiteX33" fmla="*/ 3308008 w 3778392"/>
                <a:gd name="connsiteY33" fmla="*/ 2896450 h 3322711"/>
                <a:gd name="connsiteX34" fmla="*/ 3293444 w 3778392"/>
                <a:gd name="connsiteY34" fmla="*/ 2922925 h 3322711"/>
                <a:gd name="connsiteX35" fmla="*/ 3282368 w 3778392"/>
                <a:gd name="connsiteY35" fmla="*/ 2936918 h 3322711"/>
                <a:gd name="connsiteX36" fmla="*/ 3219636 w 3778392"/>
                <a:gd name="connsiteY36" fmla="*/ 2980764 h 3322711"/>
                <a:gd name="connsiteX37" fmla="*/ 3092606 w 3778392"/>
                <a:gd name="connsiteY37" fmla="*/ 3069529 h 3322711"/>
                <a:gd name="connsiteX38" fmla="*/ 3104578 w 3778392"/>
                <a:gd name="connsiteY38" fmla="*/ 3083886 h 3322711"/>
                <a:gd name="connsiteX39" fmla="*/ 3091226 w 3778392"/>
                <a:gd name="connsiteY39" fmla="*/ 3097241 h 3322711"/>
                <a:gd name="connsiteX40" fmla="*/ 3061016 w 3778392"/>
                <a:gd name="connsiteY40" fmla="*/ 3102186 h 3322711"/>
                <a:gd name="connsiteX41" fmla="*/ 3017082 w 3778392"/>
                <a:gd name="connsiteY41" fmla="*/ 3113353 h 3322711"/>
                <a:gd name="connsiteX42" fmla="*/ 2945250 w 3778392"/>
                <a:gd name="connsiteY42" fmla="*/ 3141088 h 3322711"/>
                <a:gd name="connsiteX43" fmla="*/ 2882594 w 3778392"/>
                <a:gd name="connsiteY43" fmla="*/ 3202300 h 3322711"/>
                <a:gd name="connsiteX44" fmla="*/ 2718268 w 3778392"/>
                <a:gd name="connsiteY44" fmla="*/ 3308111 h 3322711"/>
                <a:gd name="connsiteX45" fmla="*/ 2632786 w 3778392"/>
                <a:gd name="connsiteY45" fmla="*/ 3318389 h 3322711"/>
                <a:gd name="connsiteX46" fmla="*/ 2599070 w 3778392"/>
                <a:gd name="connsiteY46" fmla="*/ 3300431 h 3322711"/>
                <a:gd name="connsiteX47" fmla="*/ 2599070 w 3778392"/>
                <a:gd name="connsiteY47" fmla="*/ 3284410 h 3322711"/>
                <a:gd name="connsiteX48" fmla="*/ 2525708 w 3778392"/>
                <a:gd name="connsiteY48" fmla="*/ 3287099 h 3322711"/>
                <a:gd name="connsiteX49" fmla="*/ 2543722 w 3778392"/>
                <a:gd name="connsiteY49" fmla="*/ 3264492 h 3322711"/>
                <a:gd name="connsiteX50" fmla="*/ 2581018 w 3778392"/>
                <a:gd name="connsiteY50" fmla="*/ 3234957 h 3322711"/>
                <a:gd name="connsiteX51" fmla="*/ 2633606 w 3778392"/>
                <a:gd name="connsiteY51" fmla="*/ 3201753 h 3322711"/>
                <a:gd name="connsiteX52" fmla="*/ 2698278 w 3778392"/>
                <a:gd name="connsiteY52" fmla="*/ 3162852 h 3322711"/>
                <a:gd name="connsiteX53" fmla="*/ 2749820 w 3778392"/>
                <a:gd name="connsiteY53" fmla="*/ 3130969 h 3322711"/>
                <a:gd name="connsiteX54" fmla="*/ 2808972 w 3778392"/>
                <a:gd name="connsiteY54" fmla="*/ 3108841 h 3322711"/>
                <a:gd name="connsiteX55" fmla="*/ 2946444 w 3778392"/>
                <a:gd name="connsiteY55" fmla="*/ 3049793 h 3322711"/>
                <a:gd name="connsiteX56" fmla="*/ 2994108 w 3778392"/>
                <a:gd name="connsiteY56" fmla="*/ 3025568 h 3322711"/>
                <a:gd name="connsiteX57" fmla="*/ 3034424 w 3778392"/>
                <a:gd name="connsiteY57" fmla="*/ 3007314 h 3322711"/>
                <a:gd name="connsiteX58" fmla="*/ 3054006 w 3778392"/>
                <a:gd name="connsiteY58" fmla="*/ 2991521 h 3322711"/>
                <a:gd name="connsiteX59" fmla="*/ 3088130 w 3778392"/>
                <a:gd name="connsiteY59" fmla="*/ 2952574 h 3322711"/>
                <a:gd name="connsiteX60" fmla="*/ 3134676 w 3778392"/>
                <a:gd name="connsiteY60" fmla="*/ 2928394 h 3322711"/>
                <a:gd name="connsiteX61" fmla="*/ 3174770 w 3778392"/>
                <a:gd name="connsiteY61" fmla="*/ 2900477 h 3322711"/>
                <a:gd name="connsiteX62" fmla="*/ 3202032 w 3778392"/>
                <a:gd name="connsiteY62" fmla="*/ 2864288 h 3322711"/>
                <a:gd name="connsiteX63" fmla="*/ 3261966 w 3778392"/>
                <a:gd name="connsiteY63" fmla="*/ 2834639 h 3322711"/>
                <a:gd name="connsiteX64" fmla="*/ 3247236 w 3778392"/>
                <a:gd name="connsiteY64" fmla="*/ 2896079 h 3322711"/>
                <a:gd name="connsiteX65" fmla="*/ 3294676 w 3778392"/>
                <a:gd name="connsiteY65" fmla="*/ 2875500 h 3322711"/>
                <a:gd name="connsiteX66" fmla="*/ 3314038 w 3778392"/>
                <a:gd name="connsiteY66" fmla="*/ 2867704 h 3322711"/>
                <a:gd name="connsiteX67" fmla="*/ 3331260 w 3778392"/>
                <a:gd name="connsiteY67" fmla="*/ 2876006 h 3322711"/>
                <a:gd name="connsiteX68" fmla="*/ 3332438 w 3778392"/>
                <a:gd name="connsiteY68" fmla="*/ 2873661 h 3322711"/>
                <a:gd name="connsiteX69" fmla="*/ 3381354 w 3778392"/>
                <a:gd name="connsiteY69" fmla="*/ 2841082 h 3322711"/>
                <a:gd name="connsiteX70" fmla="*/ 3426378 w 3778392"/>
                <a:gd name="connsiteY70" fmla="*/ 2790082 h 3322711"/>
                <a:gd name="connsiteX71" fmla="*/ 3378570 w 3778392"/>
                <a:gd name="connsiteY71" fmla="*/ 2722447 h 3322711"/>
                <a:gd name="connsiteX72" fmla="*/ 3438252 w 3778392"/>
                <a:gd name="connsiteY72" fmla="*/ 2692988 h 3322711"/>
                <a:gd name="connsiteX73" fmla="*/ 3497426 w 3778392"/>
                <a:gd name="connsiteY73" fmla="*/ 2638603 h 3322711"/>
                <a:gd name="connsiteX74" fmla="*/ 3540004 w 3778392"/>
                <a:gd name="connsiteY74" fmla="*/ 2459878 h 3322711"/>
                <a:gd name="connsiteX75" fmla="*/ 3540680 w 3778392"/>
                <a:gd name="connsiteY75" fmla="*/ 2381446 h 3322711"/>
                <a:gd name="connsiteX76" fmla="*/ 3540574 w 3778392"/>
                <a:gd name="connsiteY76" fmla="*/ 2336471 h 3322711"/>
                <a:gd name="connsiteX77" fmla="*/ 3548440 w 3778392"/>
                <a:gd name="connsiteY77" fmla="*/ 2330393 h 3322711"/>
                <a:gd name="connsiteX78" fmla="*/ 51152 w 3778392"/>
                <a:gd name="connsiteY78" fmla="*/ 1769618 h 3322711"/>
                <a:gd name="connsiteX79" fmla="*/ 51216 w 3778392"/>
                <a:gd name="connsiteY79" fmla="*/ 1769741 h 3322711"/>
                <a:gd name="connsiteX80" fmla="*/ 51274 w 3778392"/>
                <a:gd name="connsiteY80" fmla="*/ 1769979 h 3322711"/>
                <a:gd name="connsiteX81" fmla="*/ 46258 w 3778392"/>
                <a:gd name="connsiteY81" fmla="*/ 1760425 h 3322711"/>
                <a:gd name="connsiteX82" fmla="*/ 50020 w 3778392"/>
                <a:gd name="connsiteY82" fmla="*/ 1766274 h 3322711"/>
                <a:gd name="connsiteX83" fmla="*/ 51152 w 3778392"/>
                <a:gd name="connsiteY83" fmla="*/ 1769618 h 3322711"/>
                <a:gd name="connsiteX84" fmla="*/ 2638296 w 3778392"/>
                <a:gd name="connsiteY84" fmla="*/ 1694404 h 3322711"/>
                <a:gd name="connsiteX85" fmla="*/ 2640824 w 3778392"/>
                <a:gd name="connsiteY85" fmla="*/ 1699549 h 3322711"/>
                <a:gd name="connsiteX86" fmla="*/ 2638296 w 3778392"/>
                <a:gd name="connsiteY86" fmla="*/ 1694404 h 3322711"/>
                <a:gd name="connsiteX87" fmla="*/ 155442 w 3778392"/>
                <a:gd name="connsiteY87" fmla="*/ 1489411 h 3322711"/>
                <a:gd name="connsiteX88" fmla="*/ 165142 w 3778392"/>
                <a:gd name="connsiteY88" fmla="*/ 1489411 h 3322711"/>
                <a:gd name="connsiteX89" fmla="*/ 155612 w 3778392"/>
                <a:gd name="connsiteY89" fmla="*/ 1492461 h 3322711"/>
                <a:gd name="connsiteX90" fmla="*/ 154960 w 3778392"/>
                <a:gd name="connsiteY90" fmla="*/ 1480725 h 3322711"/>
                <a:gd name="connsiteX91" fmla="*/ 155442 w 3778392"/>
                <a:gd name="connsiteY91" fmla="*/ 1489411 h 3322711"/>
                <a:gd name="connsiteX92" fmla="*/ 154636 w 3778392"/>
                <a:gd name="connsiteY92" fmla="*/ 1489411 h 3322711"/>
                <a:gd name="connsiteX93" fmla="*/ 154960 w 3778392"/>
                <a:gd name="connsiteY93" fmla="*/ 1480725 h 3322711"/>
                <a:gd name="connsiteX94" fmla="*/ 2178392 w 3778392"/>
                <a:gd name="connsiteY94" fmla="*/ 655248 h 3322711"/>
                <a:gd name="connsiteX95" fmla="*/ 2201370 w 3778392"/>
                <a:gd name="connsiteY95" fmla="*/ 734315 h 3322711"/>
                <a:gd name="connsiteX96" fmla="*/ 2223350 w 3778392"/>
                <a:gd name="connsiteY96" fmla="*/ 889725 h 3322711"/>
                <a:gd name="connsiteX97" fmla="*/ 2281548 w 3778392"/>
                <a:gd name="connsiteY97" fmla="*/ 903919 h 3322711"/>
                <a:gd name="connsiteX98" fmla="*/ 2347900 w 3778392"/>
                <a:gd name="connsiteY98" fmla="*/ 1276052 h 3322711"/>
                <a:gd name="connsiteX99" fmla="*/ 2476184 w 3778392"/>
                <a:gd name="connsiteY99" fmla="*/ 1377902 h 3322711"/>
                <a:gd name="connsiteX100" fmla="*/ 2519038 w 3778392"/>
                <a:gd name="connsiteY100" fmla="*/ 1524970 h 3322711"/>
                <a:gd name="connsiteX101" fmla="*/ 2525120 w 3778392"/>
                <a:gd name="connsiteY101" fmla="*/ 1499069 h 3322711"/>
                <a:gd name="connsiteX102" fmla="*/ 2567974 w 3778392"/>
                <a:gd name="connsiteY102" fmla="*/ 1607065 h 3322711"/>
                <a:gd name="connsiteX103" fmla="*/ 2640824 w 3778392"/>
                <a:gd name="connsiteY103" fmla="*/ 1699549 h 3322711"/>
                <a:gd name="connsiteX104" fmla="*/ 2635572 w 3778392"/>
                <a:gd name="connsiteY104" fmla="*/ 1880275 h 3322711"/>
                <a:gd name="connsiteX105" fmla="*/ 2638198 w 3778392"/>
                <a:gd name="connsiteY105" fmla="*/ 1984759 h 3322711"/>
                <a:gd name="connsiteX106" fmla="*/ 2530788 w 3778392"/>
                <a:gd name="connsiteY106" fmla="*/ 2157729 h 3322711"/>
                <a:gd name="connsiteX107" fmla="*/ 2411076 w 3778392"/>
                <a:gd name="connsiteY107" fmla="*/ 2305382 h 3322711"/>
                <a:gd name="connsiteX108" fmla="*/ 2103774 w 3778392"/>
                <a:gd name="connsiteY108" fmla="*/ 2650735 h 3322711"/>
                <a:gd name="connsiteX109" fmla="*/ 1931808 w 3778392"/>
                <a:gd name="connsiteY109" fmla="*/ 2712197 h 3322711"/>
                <a:gd name="connsiteX110" fmla="*/ 1805460 w 3778392"/>
                <a:gd name="connsiteY110" fmla="*/ 2783901 h 3322711"/>
                <a:gd name="connsiteX111" fmla="*/ 1770210 w 3778392"/>
                <a:gd name="connsiteY111" fmla="*/ 2705758 h 3322711"/>
                <a:gd name="connsiteX112" fmla="*/ 1642756 w 3778392"/>
                <a:gd name="connsiteY112" fmla="*/ 2762683 h 3322711"/>
                <a:gd name="connsiteX113" fmla="*/ 1492216 w 3778392"/>
                <a:gd name="connsiteY113" fmla="*/ 2700929 h 3322711"/>
                <a:gd name="connsiteX114" fmla="*/ 1497882 w 3778392"/>
                <a:gd name="connsiteY114" fmla="*/ 2548885 h 3322711"/>
                <a:gd name="connsiteX115" fmla="*/ 1431530 w 3778392"/>
                <a:gd name="connsiteY115" fmla="*/ 2519472 h 3322711"/>
                <a:gd name="connsiteX116" fmla="*/ 1465950 w 3778392"/>
                <a:gd name="connsiteY116" fmla="*/ 2418061 h 3322711"/>
                <a:gd name="connsiteX117" fmla="*/ 1353840 w 3778392"/>
                <a:gd name="connsiteY117" fmla="*/ 2495619 h 3322711"/>
                <a:gd name="connsiteX118" fmla="*/ 1444662 w 3778392"/>
                <a:gd name="connsiteY118" fmla="*/ 2396988 h 3322711"/>
                <a:gd name="connsiteX119" fmla="*/ 1491800 w 3778392"/>
                <a:gd name="connsiteY119" fmla="*/ 2303772 h 3322711"/>
                <a:gd name="connsiteX120" fmla="*/ 1284860 w 3778392"/>
                <a:gd name="connsiteY120" fmla="*/ 2472351 h 3322711"/>
                <a:gd name="connsiteX121" fmla="*/ 1273940 w 3778392"/>
                <a:gd name="connsiteY121" fmla="*/ 2339771 h 3322711"/>
                <a:gd name="connsiteX122" fmla="*/ 1249886 w 3778392"/>
                <a:gd name="connsiteY122" fmla="*/ 2269090 h 3322711"/>
                <a:gd name="connsiteX123" fmla="*/ 991798 w 3778392"/>
                <a:gd name="connsiteY123" fmla="*/ 2217287 h 3322711"/>
                <a:gd name="connsiteX124" fmla="*/ 643994 w 3778392"/>
                <a:gd name="connsiteY124" fmla="*/ 2310943 h 3322711"/>
                <a:gd name="connsiteX125" fmla="*/ 518198 w 3778392"/>
                <a:gd name="connsiteY125" fmla="*/ 2390842 h 3322711"/>
                <a:gd name="connsiteX126" fmla="*/ 357014 w 3778392"/>
                <a:gd name="connsiteY126" fmla="*/ 2386891 h 3322711"/>
                <a:gd name="connsiteX127" fmla="*/ 106114 w 3778392"/>
                <a:gd name="connsiteY127" fmla="*/ 2480253 h 3322711"/>
                <a:gd name="connsiteX128" fmla="*/ 1054 w 3778392"/>
                <a:gd name="connsiteY128" fmla="*/ 2381915 h 3322711"/>
                <a:gd name="connsiteX129" fmla="*/ 63400 w 3778392"/>
                <a:gd name="connsiteY129" fmla="*/ 2334210 h 3322711"/>
                <a:gd name="connsiteX130" fmla="*/ 88558 w 3778392"/>
                <a:gd name="connsiteY130" fmla="*/ 2142363 h 3322711"/>
                <a:gd name="connsiteX131" fmla="*/ 88558 w 3778392"/>
                <a:gd name="connsiteY131" fmla="*/ 1985198 h 3322711"/>
                <a:gd name="connsiteX132" fmla="*/ 56640 w 3778392"/>
                <a:gd name="connsiteY132" fmla="*/ 1792562 h 3322711"/>
                <a:gd name="connsiteX133" fmla="*/ 51274 w 3778392"/>
                <a:gd name="connsiteY133" fmla="*/ 1769979 h 3322711"/>
                <a:gd name="connsiteX134" fmla="*/ 54068 w 3778392"/>
                <a:gd name="connsiteY134" fmla="*/ 1778242 h 3322711"/>
                <a:gd name="connsiteX135" fmla="*/ 64368 w 3778392"/>
                <a:gd name="connsiteY135" fmla="*/ 1798912 h 3322711"/>
                <a:gd name="connsiteX136" fmla="*/ 71002 w 3778392"/>
                <a:gd name="connsiteY136" fmla="*/ 1765693 h 3322711"/>
                <a:gd name="connsiteX137" fmla="*/ 113442 w 3778392"/>
                <a:gd name="connsiteY137" fmla="*/ 1814423 h 3322711"/>
                <a:gd name="connsiteX138" fmla="*/ 118418 w 3778392"/>
                <a:gd name="connsiteY138" fmla="*/ 1611455 h 3322711"/>
                <a:gd name="connsiteX139" fmla="*/ 151698 w 3778392"/>
                <a:gd name="connsiteY139" fmla="*/ 1493713 h 3322711"/>
                <a:gd name="connsiteX140" fmla="*/ 155612 w 3778392"/>
                <a:gd name="connsiteY140" fmla="*/ 1492461 h 3322711"/>
                <a:gd name="connsiteX141" fmla="*/ 155672 w 3778392"/>
                <a:gd name="connsiteY141" fmla="*/ 1493563 h 3322711"/>
                <a:gd name="connsiteX142" fmla="*/ 167906 w 3778392"/>
                <a:gd name="connsiteY142" fmla="*/ 1519556 h 3322711"/>
                <a:gd name="connsiteX143" fmla="*/ 324944 w 3778392"/>
                <a:gd name="connsiteY143" fmla="*/ 1399414 h 3322711"/>
                <a:gd name="connsiteX144" fmla="*/ 444104 w 3778392"/>
                <a:gd name="connsiteY144" fmla="*/ 1373220 h 3322711"/>
                <a:gd name="connsiteX145" fmla="*/ 528152 w 3778392"/>
                <a:gd name="connsiteY145" fmla="*/ 1336489 h 3322711"/>
                <a:gd name="connsiteX146" fmla="*/ 712560 w 3778392"/>
                <a:gd name="connsiteY146" fmla="*/ 1232005 h 3322711"/>
                <a:gd name="connsiteX147" fmla="*/ 817620 w 3778392"/>
                <a:gd name="connsiteY147" fmla="*/ 1070450 h 3322711"/>
                <a:gd name="connsiteX148" fmla="*/ 848170 w 3778392"/>
                <a:gd name="connsiteY148" fmla="*/ 1145081 h 3322711"/>
                <a:gd name="connsiteX149" fmla="*/ 858262 w 3778392"/>
                <a:gd name="connsiteY149" fmla="*/ 1102644 h 3322711"/>
                <a:gd name="connsiteX150" fmla="*/ 888950 w 3778392"/>
                <a:gd name="connsiteY150" fmla="*/ 1054938 h 3322711"/>
                <a:gd name="connsiteX151" fmla="*/ 946594 w 3778392"/>
                <a:gd name="connsiteY151" fmla="*/ 981477 h 3322711"/>
                <a:gd name="connsiteX152" fmla="*/ 1184224 w 3778392"/>
                <a:gd name="connsiteY152" fmla="*/ 955430 h 3322711"/>
                <a:gd name="connsiteX153" fmla="*/ 1287624 w 3778392"/>
                <a:gd name="connsiteY153" fmla="*/ 936259 h 3322711"/>
                <a:gd name="connsiteX154" fmla="*/ 1388952 w 3778392"/>
                <a:gd name="connsiteY154" fmla="*/ 762266 h 3322711"/>
                <a:gd name="connsiteX155" fmla="*/ 1462908 w 3778392"/>
                <a:gd name="connsiteY155" fmla="*/ 687195 h 3322711"/>
                <a:gd name="connsiteX156" fmla="*/ 1511844 w 3778392"/>
                <a:gd name="connsiteY156" fmla="*/ 678708 h 3322711"/>
                <a:gd name="connsiteX157" fmla="*/ 1583728 w 3778392"/>
                <a:gd name="connsiteY157" fmla="*/ 725243 h 3322711"/>
                <a:gd name="connsiteX158" fmla="*/ 1675240 w 3778392"/>
                <a:gd name="connsiteY158" fmla="*/ 756120 h 3322711"/>
                <a:gd name="connsiteX159" fmla="*/ 1782374 w 3778392"/>
                <a:gd name="connsiteY159" fmla="*/ 752461 h 3322711"/>
                <a:gd name="connsiteX160" fmla="*/ 1711320 w 3778392"/>
                <a:gd name="connsiteY160" fmla="*/ 862945 h 3322711"/>
                <a:gd name="connsiteX161" fmla="*/ 1708280 w 3778392"/>
                <a:gd name="connsiteY161" fmla="*/ 1001525 h 3322711"/>
                <a:gd name="connsiteX162" fmla="*/ 1834628 w 3778392"/>
                <a:gd name="connsiteY162" fmla="*/ 1088010 h 3322711"/>
                <a:gd name="connsiteX163" fmla="*/ 1987242 w 3778392"/>
                <a:gd name="connsiteY163" fmla="*/ 1154008 h 3322711"/>
                <a:gd name="connsiteX164" fmla="*/ 2078340 w 3778392"/>
                <a:gd name="connsiteY164" fmla="*/ 879920 h 3322711"/>
                <a:gd name="connsiteX165" fmla="*/ 2117460 w 3778392"/>
                <a:gd name="connsiteY165" fmla="*/ 737827 h 3322711"/>
                <a:gd name="connsiteX166" fmla="*/ 2178392 w 3778392"/>
                <a:gd name="connsiteY166" fmla="*/ 655248 h 3322711"/>
                <a:gd name="connsiteX167" fmla="*/ 2679946 w 3778392"/>
                <a:gd name="connsiteY167" fmla="*/ 281258 h 3322711"/>
                <a:gd name="connsiteX168" fmla="*/ 2679946 w 3778392"/>
                <a:gd name="connsiteY168" fmla="*/ 281258 h 3322711"/>
                <a:gd name="connsiteX169" fmla="*/ 2748096 w 3778392"/>
                <a:gd name="connsiteY169" fmla="*/ 27950 h 3322711"/>
                <a:gd name="connsiteX170" fmla="*/ 2900434 w 3778392"/>
                <a:gd name="connsiteY170" fmla="*/ 206041 h 3322711"/>
                <a:gd name="connsiteX171" fmla="*/ 2887716 w 3778392"/>
                <a:gd name="connsiteY171" fmla="*/ 168726 h 3322711"/>
                <a:gd name="connsiteX172" fmla="*/ 2679946 w 3778392"/>
                <a:gd name="connsiteY172" fmla="*/ 281258 h 3322711"/>
                <a:gd name="connsiteX173" fmla="*/ 2608062 w 3778392"/>
                <a:gd name="connsiteY173" fmla="*/ 241309 h 3322711"/>
                <a:gd name="connsiteX174" fmla="*/ 2816662 w 3778392"/>
                <a:gd name="connsiteY174" fmla="*/ 198725 h 3322711"/>
                <a:gd name="connsiteX175" fmla="*/ 2883016 w 3778392"/>
                <a:gd name="connsiteY175" fmla="*/ 154677 h 3322711"/>
                <a:gd name="connsiteX176" fmla="*/ 2748096 w 3778392"/>
                <a:gd name="connsiteY176" fmla="*/ 27950 h 3322711"/>
                <a:gd name="connsiteX177" fmla="*/ 2109996 w 3778392"/>
                <a:gd name="connsiteY177" fmla="*/ 0 h 3322711"/>
                <a:gd name="connsiteX178" fmla="*/ 2375686 w 3778392"/>
                <a:gd name="connsiteY178" fmla="*/ 113411 h 3322711"/>
                <a:gd name="connsiteX179" fmla="*/ 2454066 w 3778392"/>
                <a:gd name="connsiteY179" fmla="*/ 216724 h 3322711"/>
                <a:gd name="connsiteX180" fmla="*/ 2583180 w 3778392"/>
                <a:gd name="connsiteY180" fmla="*/ 337451 h 3322711"/>
                <a:gd name="connsiteX181" fmla="*/ 2522908 w 3778392"/>
                <a:gd name="connsiteY181" fmla="*/ 340378 h 3322711"/>
                <a:gd name="connsiteX182" fmla="*/ 2616496 w 3778392"/>
                <a:gd name="connsiteY182" fmla="*/ 484080 h 3322711"/>
                <a:gd name="connsiteX183" fmla="*/ 2653542 w 3778392"/>
                <a:gd name="connsiteY183" fmla="*/ 525201 h 3322711"/>
                <a:gd name="connsiteX184" fmla="*/ 2708976 w 3778392"/>
                <a:gd name="connsiteY184" fmla="*/ 640953 h 3322711"/>
                <a:gd name="connsiteX185" fmla="*/ 2471624 w 3778392"/>
                <a:gd name="connsiteY185" fmla="*/ 522713 h 3322711"/>
                <a:gd name="connsiteX186" fmla="*/ 2256250 w 3778392"/>
                <a:gd name="connsiteY186" fmla="*/ 455545 h 3322711"/>
                <a:gd name="connsiteX187" fmla="*/ 2080690 w 3778392"/>
                <a:gd name="connsiteY187" fmla="*/ 511445 h 3322711"/>
                <a:gd name="connsiteX188" fmla="*/ 2074744 w 3778392"/>
                <a:gd name="connsiteY188" fmla="*/ 325159 h 3322711"/>
                <a:gd name="connsiteX189" fmla="*/ 2109996 w 3778392"/>
                <a:gd name="connsiteY189" fmla="*/ 0 h 33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778392" h="3322711">
                  <a:moveTo>
                    <a:pt x="1849142" y="2908141"/>
                  </a:moveTo>
                  <a:cubicBezTo>
                    <a:pt x="1819698" y="2904775"/>
                    <a:pt x="1726526" y="3160863"/>
                    <a:pt x="1622572" y="3110524"/>
                  </a:cubicBezTo>
                  <a:cubicBezTo>
                    <a:pt x="1575848" y="3087988"/>
                    <a:pt x="1611098" y="2994479"/>
                    <a:pt x="1617042" y="2959651"/>
                  </a:cubicBezTo>
                  <a:cubicBezTo>
                    <a:pt x="1633216" y="2867020"/>
                    <a:pt x="1728324" y="2932286"/>
                    <a:pt x="1791774" y="2924677"/>
                  </a:cubicBezTo>
                  <a:cubicBezTo>
                    <a:pt x="1773942" y="2926872"/>
                    <a:pt x="1811956" y="2922335"/>
                    <a:pt x="1791774" y="2924677"/>
                  </a:cubicBezTo>
                  <a:cubicBezTo>
                    <a:pt x="1810298" y="2917067"/>
                    <a:pt x="1829374" y="2911507"/>
                    <a:pt x="1849142" y="2908141"/>
                  </a:cubicBezTo>
                  <a:close/>
                  <a:moveTo>
                    <a:pt x="3261966" y="2834639"/>
                  </a:moveTo>
                  <a:cubicBezTo>
                    <a:pt x="3247272" y="2841681"/>
                    <a:pt x="3261966" y="2834639"/>
                    <a:pt x="3261966" y="2834639"/>
                  </a:cubicBezTo>
                  <a:close/>
                  <a:moveTo>
                    <a:pt x="3548440" y="2330393"/>
                  </a:moveTo>
                  <a:cubicBezTo>
                    <a:pt x="3560250" y="2329033"/>
                    <a:pt x="3557824" y="2333085"/>
                    <a:pt x="3557676" y="2342469"/>
                  </a:cubicBezTo>
                  <a:cubicBezTo>
                    <a:pt x="3557444" y="2355053"/>
                    <a:pt x="3558626" y="2365610"/>
                    <a:pt x="3570182" y="2372755"/>
                  </a:cubicBezTo>
                  <a:cubicBezTo>
                    <a:pt x="3590512" y="2385311"/>
                    <a:pt x="3612698" y="2389230"/>
                    <a:pt x="3612380" y="2418262"/>
                  </a:cubicBezTo>
                  <a:cubicBezTo>
                    <a:pt x="3612064" y="2445242"/>
                    <a:pt x="3597850" y="2467556"/>
                    <a:pt x="3587242" y="2491283"/>
                  </a:cubicBezTo>
                  <a:cubicBezTo>
                    <a:pt x="3582498" y="2501920"/>
                    <a:pt x="3579018" y="2513570"/>
                    <a:pt x="3585724" y="2524207"/>
                  </a:cubicBezTo>
                  <a:cubicBezTo>
                    <a:pt x="3591882" y="2533938"/>
                    <a:pt x="3603714" y="2537244"/>
                    <a:pt x="3611938" y="2527913"/>
                  </a:cubicBezTo>
                  <a:cubicBezTo>
                    <a:pt x="3598314" y="2543349"/>
                    <a:pt x="3617590" y="2521595"/>
                    <a:pt x="3611938" y="2527913"/>
                  </a:cubicBezTo>
                  <a:cubicBezTo>
                    <a:pt x="3618728" y="2520288"/>
                    <a:pt x="3626404" y="2506372"/>
                    <a:pt x="3625414" y="2495815"/>
                  </a:cubicBezTo>
                  <a:cubicBezTo>
                    <a:pt x="3640470" y="2491336"/>
                    <a:pt x="3637224" y="2519035"/>
                    <a:pt x="3635936" y="2527433"/>
                  </a:cubicBezTo>
                  <a:cubicBezTo>
                    <a:pt x="3633532" y="2543375"/>
                    <a:pt x="3625244" y="2556545"/>
                    <a:pt x="3621406" y="2571848"/>
                  </a:cubicBezTo>
                  <a:cubicBezTo>
                    <a:pt x="3617358" y="2588217"/>
                    <a:pt x="3631866" y="2598960"/>
                    <a:pt x="3644710" y="2605545"/>
                  </a:cubicBezTo>
                  <a:cubicBezTo>
                    <a:pt x="3671008" y="2619035"/>
                    <a:pt x="3691716" y="2615489"/>
                    <a:pt x="3716242" y="2601013"/>
                  </a:cubicBezTo>
                  <a:cubicBezTo>
                    <a:pt x="3736276" y="2589203"/>
                    <a:pt x="3758124" y="2576646"/>
                    <a:pt x="3778392" y="2595495"/>
                  </a:cubicBezTo>
                  <a:cubicBezTo>
                    <a:pt x="3762870" y="2605732"/>
                    <a:pt x="3752578" y="2622314"/>
                    <a:pt x="3741254" y="2636604"/>
                  </a:cubicBezTo>
                  <a:cubicBezTo>
                    <a:pt x="3729044" y="2652066"/>
                    <a:pt x="3714176" y="2665609"/>
                    <a:pt x="3698276" y="2677153"/>
                  </a:cubicBezTo>
                  <a:cubicBezTo>
                    <a:pt x="3667444" y="2699547"/>
                    <a:pt x="3631382" y="2706611"/>
                    <a:pt x="3597282" y="2722127"/>
                  </a:cubicBezTo>
                  <a:cubicBezTo>
                    <a:pt x="3591186" y="2724873"/>
                    <a:pt x="3583004" y="2727806"/>
                    <a:pt x="3581128" y="2735190"/>
                  </a:cubicBezTo>
                  <a:cubicBezTo>
                    <a:pt x="3579250" y="2742548"/>
                    <a:pt x="3582920" y="2750120"/>
                    <a:pt x="3577394" y="2756598"/>
                  </a:cubicBezTo>
                  <a:cubicBezTo>
                    <a:pt x="3567568" y="2768088"/>
                    <a:pt x="3550106" y="2775526"/>
                    <a:pt x="3538738" y="2786243"/>
                  </a:cubicBezTo>
                  <a:cubicBezTo>
                    <a:pt x="3525812" y="2798427"/>
                    <a:pt x="3513622" y="2811463"/>
                    <a:pt x="3499260" y="2821967"/>
                  </a:cubicBezTo>
                  <a:cubicBezTo>
                    <a:pt x="3482812" y="2833937"/>
                    <a:pt x="3463600" y="2842228"/>
                    <a:pt x="3446308" y="2852999"/>
                  </a:cubicBezTo>
                  <a:cubicBezTo>
                    <a:pt x="3420390" y="2869181"/>
                    <a:pt x="3394302" y="2887549"/>
                    <a:pt x="3366254" y="2899973"/>
                  </a:cubicBezTo>
                  <a:cubicBezTo>
                    <a:pt x="3355224" y="2904878"/>
                    <a:pt x="3330762" y="2899120"/>
                    <a:pt x="3326670" y="2885150"/>
                  </a:cubicBezTo>
                  <a:lnTo>
                    <a:pt x="3331214" y="2876101"/>
                  </a:lnTo>
                  <a:lnTo>
                    <a:pt x="3308008" y="2896450"/>
                  </a:lnTo>
                  <a:cubicBezTo>
                    <a:pt x="3301724" y="2903212"/>
                    <a:pt x="3296894" y="2910984"/>
                    <a:pt x="3293444" y="2922925"/>
                  </a:cubicBezTo>
                  <a:cubicBezTo>
                    <a:pt x="3291132" y="2930924"/>
                    <a:pt x="3288558" y="2932588"/>
                    <a:pt x="3282368" y="2936918"/>
                  </a:cubicBezTo>
                  <a:cubicBezTo>
                    <a:pt x="3261408" y="2951526"/>
                    <a:pt x="3240560" y="2966134"/>
                    <a:pt x="3219636" y="2980764"/>
                  </a:cubicBezTo>
                  <a:cubicBezTo>
                    <a:pt x="3177268" y="3010322"/>
                    <a:pt x="3134938" y="3039926"/>
                    <a:pt x="3092606" y="3069529"/>
                  </a:cubicBezTo>
                  <a:cubicBezTo>
                    <a:pt x="3092904" y="3069324"/>
                    <a:pt x="3103422" y="3082519"/>
                    <a:pt x="3104578" y="3083886"/>
                  </a:cubicBezTo>
                  <a:cubicBezTo>
                    <a:pt x="3109204" y="3089424"/>
                    <a:pt x="3094322" y="3095851"/>
                    <a:pt x="3091226" y="3097241"/>
                  </a:cubicBezTo>
                  <a:cubicBezTo>
                    <a:pt x="3081604" y="3101525"/>
                    <a:pt x="3071422" y="3101366"/>
                    <a:pt x="3061016" y="3102186"/>
                  </a:cubicBezTo>
                  <a:cubicBezTo>
                    <a:pt x="3045650" y="3103508"/>
                    <a:pt x="3031590" y="3108453"/>
                    <a:pt x="3017082" y="3113353"/>
                  </a:cubicBezTo>
                  <a:cubicBezTo>
                    <a:pt x="2993922" y="3121215"/>
                    <a:pt x="2964458" y="3124976"/>
                    <a:pt x="2945250" y="3141088"/>
                  </a:cubicBezTo>
                  <a:cubicBezTo>
                    <a:pt x="2923022" y="3159775"/>
                    <a:pt x="2905046" y="3183521"/>
                    <a:pt x="2882594" y="3202300"/>
                  </a:cubicBezTo>
                  <a:cubicBezTo>
                    <a:pt x="2831908" y="3244643"/>
                    <a:pt x="2775554" y="3276024"/>
                    <a:pt x="2718268" y="3308111"/>
                  </a:cubicBezTo>
                  <a:cubicBezTo>
                    <a:pt x="2692458" y="3322537"/>
                    <a:pt x="2661728" y="3326889"/>
                    <a:pt x="2632786" y="3318389"/>
                  </a:cubicBezTo>
                  <a:cubicBezTo>
                    <a:pt x="2620440" y="3314765"/>
                    <a:pt x="2609476" y="3307883"/>
                    <a:pt x="2599070" y="3300431"/>
                  </a:cubicBezTo>
                  <a:cubicBezTo>
                    <a:pt x="2597318" y="3296921"/>
                    <a:pt x="2599070" y="3288467"/>
                    <a:pt x="2599070" y="3284410"/>
                  </a:cubicBezTo>
                  <a:cubicBezTo>
                    <a:pt x="2573000" y="3288991"/>
                    <a:pt x="2552300" y="3288786"/>
                    <a:pt x="2525708" y="3287099"/>
                  </a:cubicBezTo>
                  <a:cubicBezTo>
                    <a:pt x="2526642" y="3287145"/>
                    <a:pt x="2538650" y="3266612"/>
                    <a:pt x="2543722" y="3264492"/>
                  </a:cubicBezTo>
                  <a:cubicBezTo>
                    <a:pt x="2561028" y="3257268"/>
                    <a:pt x="2568450" y="3248084"/>
                    <a:pt x="2581018" y="3234957"/>
                  </a:cubicBezTo>
                  <a:cubicBezTo>
                    <a:pt x="2595228" y="3220121"/>
                    <a:pt x="2616264" y="3212236"/>
                    <a:pt x="2633606" y="3201753"/>
                  </a:cubicBezTo>
                  <a:cubicBezTo>
                    <a:pt x="2655126" y="3188695"/>
                    <a:pt x="2676646" y="3175750"/>
                    <a:pt x="2698278" y="3162852"/>
                  </a:cubicBezTo>
                  <a:cubicBezTo>
                    <a:pt x="2715694" y="3152505"/>
                    <a:pt x="2733074" y="3142364"/>
                    <a:pt x="2749820" y="3130969"/>
                  </a:cubicBezTo>
                  <a:cubicBezTo>
                    <a:pt x="2767610" y="3118914"/>
                    <a:pt x="2789130" y="3115951"/>
                    <a:pt x="2808972" y="3108841"/>
                  </a:cubicBezTo>
                  <a:cubicBezTo>
                    <a:pt x="2855666" y="3092159"/>
                    <a:pt x="2900942" y="3069483"/>
                    <a:pt x="2946444" y="3049793"/>
                  </a:cubicBezTo>
                  <a:cubicBezTo>
                    <a:pt x="2962854" y="3042706"/>
                    <a:pt x="2978630" y="3034525"/>
                    <a:pt x="2994108" y="3025568"/>
                  </a:cubicBezTo>
                  <a:cubicBezTo>
                    <a:pt x="3006640" y="3018321"/>
                    <a:pt x="3022864" y="3015336"/>
                    <a:pt x="3034424" y="3007314"/>
                  </a:cubicBezTo>
                  <a:cubicBezTo>
                    <a:pt x="3041100" y="3002665"/>
                    <a:pt x="3047852" y="2995988"/>
                    <a:pt x="3054006" y="2991521"/>
                  </a:cubicBezTo>
                  <a:cubicBezTo>
                    <a:pt x="3068066" y="2981403"/>
                    <a:pt x="3075562" y="2964128"/>
                    <a:pt x="3088130" y="2952574"/>
                  </a:cubicBezTo>
                  <a:cubicBezTo>
                    <a:pt x="3100848" y="2940792"/>
                    <a:pt x="3118378" y="2933750"/>
                    <a:pt x="3134676" y="2928394"/>
                  </a:cubicBezTo>
                  <a:cubicBezTo>
                    <a:pt x="3150862" y="2923062"/>
                    <a:pt x="3161678" y="2911462"/>
                    <a:pt x="3174770" y="2900477"/>
                  </a:cubicBezTo>
                  <a:cubicBezTo>
                    <a:pt x="3186816" y="2890313"/>
                    <a:pt x="3188046" y="2873654"/>
                    <a:pt x="3202032" y="2864288"/>
                  </a:cubicBezTo>
                  <a:cubicBezTo>
                    <a:pt x="3220232" y="2852096"/>
                    <a:pt x="3242200" y="2844119"/>
                    <a:pt x="3261966" y="2834639"/>
                  </a:cubicBezTo>
                  <a:cubicBezTo>
                    <a:pt x="3257082" y="2855127"/>
                    <a:pt x="3252158" y="2875592"/>
                    <a:pt x="3247236" y="2896079"/>
                  </a:cubicBezTo>
                  <a:cubicBezTo>
                    <a:pt x="3263086" y="2889220"/>
                    <a:pt x="3278862" y="2882337"/>
                    <a:pt x="3294676" y="2875500"/>
                  </a:cubicBezTo>
                  <a:cubicBezTo>
                    <a:pt x="3304260" y="2871319"/>
                    <a:pt x="3309324" y="2868168"/>
                    <a:pt x="3314038" y="2867704"/>
                  </a:cubicBezTo>
                  <a:lnTo>
                    <a:pt x="3331260" y="2876006"/>
                  </a:lnTo>
                  <a:lnTo>
                    <a:pt x="3332438" y="2873661"/>
                  </a:lnTo>
                  <a:cubicBezTo>
                    <a:pt x="3345326" y="2860957"/>
                    <a:pt x="3375090" y="2845981"/>
                    <a:pt x="3381354" y="2841082"/>
                  </a:cubicBezTo>
                  <a:cubicBezTo>
                    <a:pt x="3397676" y="2828339"/>
                    <a:pt x="3425808" y="2814103"/>
                    <a:pt x="3426378" y="2790082"/>
                  </a:cubicBezTo>
                  <a:cubicBezTo>
                    <a:pt x="3427138" y="2761743"/>
                    <a:pt x="3373088" y="2749267"/>
                    <a:pt x="3378570" y="2722447"/>
                  </a:cubicBezTo>
                  <a:cubicBezTo>
                    <a:pt x="3382936" y="2701546"/>
                    <a:pt x="3423342" y="2700933"/>
                    <a:pt x="3438252" y="2692988"/>
                  </a:cubicBezTo>
                  <a:cubicBezTo>
                    <a:pt x="3463664" y="2679419"/>
                    <a:pt x="3477688" y="2658651"/>
                    <a:pt x="3497426" y="2638603"/>
                  </a:cubicBezTo>
                  <a:cubicBezTo>
                    <a:pt x="3546984" y="2588163"/>
                    <a:pt x="3549304" y="2526287"/>
                    <a:pt x="3540004" y="2459878"/>
                  </a:cubicBezTo>
                  <a:cubicBezTo>
                    <a:pt x="3536694" y="2436391"/>
                    <a:pt x="3523556" y="2400374"/>
                    <a:pt x="3540680" y="2381446"/>
                  </a:cubicBezTo>
                  <a:cubicBezTo>
                    <a:pt x="3549558" y="2371582"/>
                    <a:pt x="3542114" y="2348228"/>
                    <a:pt x="3540574" y="2336471"/>
                  </a:cubicBezTo>
                  <a:cubicBezTo>
                    <a:pt x="3539710" y="2329753"/>
                    <a:pt x="3538738" y="2331566"/>
                    <a:pt x="3548440" y="2330393"/>
                  </a:cubicBezTo>
                  <a:close/>
                  <a:moveTo>
                    <a:pt x="51152" y="1769618"/>
                  </a:moveTo>
                  <a:lnTo>
                    <a:pt x="51216" y="1769741"/>
                  </a:lnTo>
                  <a:lnTo>
                    <a:pt x="51274" y="1769979"/>
                  </a:lnTo>
                  <a:close/>
                  <a:moveTo>
                    <a:pt x="46258" y="1760425"/>
                  </a:moveTo>
                  <a:cubicBezTo>
                    <a:pt x="47502" y="1760754"/>
                    <a:pt x="48738" y="1763004"/>
                    <a:pt x="50020" y="1766274"/>
                  </a:cubicBezTo>
                  <a:lnTo>
                    <a:pt x="51152" y="1769618"/>
                  </a:lnTo>
                  <a:close/>
                  <a:moveTo>
                    <a:pt x="2638296" y="1694404"/>
                  </a:moveTo>
                  <a:cubicBezTo>
                    <a:pt x="2638672" y="1695131"/>
                    <a:pt x="2645698" y="1709317"/>
                    <a:pt x="2640824" y="1699549"/>
                  </a:cubicBezTo>
                  <a:cubicBezTo>
                    <a:pt x="2638786" y="1695415"/>
                    <a:pt x="2638172" y="1694162"/>
                    <a:pt x="2638296" y="1694404"/>
                  </a:cubicBezTo>
                  <a:close/>
                  <a:moveTo>
                    <a:pt x="155442" y="1489411"/>
                  </a:moveTo>
                  <a:lnTo>
                    <a:pt x="165142" y="1489411"/>
                  </a:lnTo>
                  <a:lnTo>
                    <a:pt x="155612" y="1492461"/>
                  </a:lnTo>
                  <a:close/>
                  <a:moveTo>
                    <a:pt x="154960" y="1480725"/>
                  </a:moveTo>
                  <a:lnTo>
                    <a:pt x="155442" y="1489411"/>
                  </a:lnTo>
                  <a:lnTo>
                    <a:pt x="154636" y="1489411"/>
                  </a:lnTo>
                  <a:cubicBezTo>
                    <a:pt x="154948" y="1481143"/>
                    <a:pt x="154922" y="1479140"/>
                    <a:pt x="154960" y="1480725"/>
                  </a:cubicBezTo>
                  <a:close/>
                  <a:moveTo>
                    <a:pt x="2178392" y="655248"/>
                  </a:moveTo>
                  <a:cubicBezTo>
                    <a:pt x="2186128" y="659842"/>
                    <a:pt x="2192816" y="682787"/>
                    <a:pt x="2201370" y="734315"/>
                  </a:cubicBezTo>
                  <a:cubicBezTo>
                    <a:pt x="2209802" y="785972"/>
                    <a:pt x="2214916" y="838214"/>
                    <a:pt x="2223350" y="889725"/>
                  </a:cubicBezTo>
                  <a:cubicBezTo>
                    <a:pt x="2233026" y="948844"/>
                    <a:pt x="2249614" y="901285"/>
                    <a:pt x="2281548" y="903919"/>
                  </a:cubicBezTo>
                  <a:cubicBezTo>
                    <a:pt x="2359374" y="909919"/>
                    <a:pt x="2309194" y="1225859"/>
                    <a:pt x="2347900" y="1276052"/>
                  </a:cubicBezTo>
                  <a:cubicBezTo>
                    <a:pt x="2368222" y="1302539"/>
                    <a:pt x="2493050" y="1327855"/>
                    <a:pt x="2476184" y="1377902"/>
                  </a:cubicBezTo>
                  <a:cubicBezTo>
                    <a:pt x="2468168" y="1401170"/>
                    <a:pt x="2522494" y="1521312"/>
                    <a:pt x="2519038" y="1524970"/>
                  </a:cubicBezTo>
                  <a:cubicBezTo>
                    <a:pt x="2521112" y="1516337"/>
                    <a:pt x="2523048" y="1507703"/>
                    <a:pt x="2525120" y="1499069"/>
                  </a:cubicBezTo>
                  <a:cubicBezTo>
                    <a:pt x="2586222" y="1496727"/>
                    <a:pt x="2560094" y="1575603"/>
                    <a:pt x="2567974" y="1607065"/>
                  </a:cubicBezTo>
                  <a:cubicBezTo>
                    <a:pt x="2578618" y="1649356"/>
                    <a:pt x="2623130" y="1663697"/>
                    <a:pt x="2640824" y="1699549"/>
                  </a:cubicBezTo>
                  <a:cubicBezTo>
                    <a:pt x="2666676" y="1751791"/>
                    <a:pt x="2670822" y="1830667"/>
                    <a:pt x="2635572" y="1880275"/>
                  </a:cubicBezTo>
                  <a:cubicBezTo>
                    <a:pt x="2623684" y="1897103"/>
                    <a:pt x="2640548" y="1961784"/>
                    <a:pt x="2638198" y="1984759"/>
                  </a:cubicBezTo>
                  <a:cubicBezTo>
                    <a:pt x="2631148" y="2051196"/>
                    <a:pt x="2540464" y="2091292"/>
                    <a:pt x="2530788" y="2157729"/>
                  </a:cubicBezTo>
                  <a:cubicBezTo>
                    <a:pt x="2523324" y="2209239"/>
                    <a:pt x="2453928" y="2279480"/>
                    <a:pt x="2411076" y="2305382"/>
                  </a:cubicBezTo>
                  <a:cubicBezTo>
                    <a:pt x="2281686" y="2383964"/>
                    <a:pt x="2198328" y="2537032"/>
                    <a:pt x="2103774" y="2650735"/>
                  </a:cubicBezTo>
                  <a:cubicBezTo>
                    <a:pt x="2060784" y="2702392"/>
                    <a:pt x="1991250" y="2686734"/>
                    <a:pt x="1931808" y="2712197"/>
                  </a:cubicBezTo>
                  <a:cubicBezTo>
                    <a:pt x="1909690" y="2721709"/>
                    <a:pt x="1823430" y="2785657"/>
                    <a:pt x="1805460" y="2783901"/>
                  </a:cubicBezTo>
                  <a:cubicBezTo>
                    <a:pt x="1766754" y="2780535"/>
                    <a:pt x="1773804" y="2720099"/>
                    <a:pt x="1770210" y="2705758"/>
                  </a:cubicBezTo>
                  <a:cubicBezTo>
                    <a:pt x="1767582" y="2695221"/>
                    <a:pt x="1657960" y="2765317"/>
                    <a:pt x="1642756" y="2762683"/>
                  </a:cubicBezTo>
                  <a:cubicBezTo>
                    <a:pt x="1603358" y="2755805"/>
                    <a:pt x="1525944" y="2724343"/>
                    <a:pt x="1492216" y="2700929"/>
                  </a:cubicBezTo>
                  <a:cubicBezTo>
                    <a:pt x="1441896" y="2665808"/>
                    <a:pt x="1510186" y="2595274"/>
                    <a:pt x="1497882" y="2548885"/>
                  </a:cubicBezTo>
                  <a:cubicBezTo>
                    <a:pt x="1490004" y="2518301"/>
                    <a:pt x="1432774" y="2528252"/>
                    <a:pt x="1431530" y="2519472"/>
                  </a:cubicBezTo>
                  <a:cubicBezTo>
                    <a:pt x="1429870" y="2507911"/>
                    <a:pt x="1511706" y="2438401"/>
                    <a:pt x="1465950" y="2418061"/>
                  </a:cubicBezTo>
                  <a:cubicBezTo>
                    <a:pt x="1472308" y="2420841"/>
                    <a:pt x="1385634" y="2497814"/>
                    <a:pt x="1353840" y="2495619"/>
                  </a:cubicBezTo>
                  <a:cubicBezTo>
                    <a:pt x="1378170" y="2460205"/>
                    <a:pt x="1416324" y="2437670"/>
                    <a:pt x="1444662" y="2396988"/>
                  </a:cubicBezTo>
                  <a:cubicBezTo>
                    <a:pt x="1466642" y="2365672"/>
                    <a:pt x="1475350" y="2331869"/>
                    <a:pt x="1491800" y="2303772"/>
                  </a:cubicBezTo>
                  <a:cubicBezTo>
                    <a:pt x="1448948" y="2377525"/>
                    <a:pt x="1347066" y="2416158"/>
                    <a:pt x="1284860" y="2472351"/>
                  </a:cubicBezTo>
                  <a:cubicBezTo>
                    <a:pt x="1282924" y="2444401"/>
                    <a:pt x="1295780" y="2365672"/>
                    <a:pt x="1273940" y="2339771"/>
                  </a:cubicBezTo>
                  <a:cubicBezTo>
                    <a:pt x="1258456" y="2321186"/>
                    <a:pt x="1265092" y="2275822"/>
                    <a:pt x="1249886" y="2269090"/>
                  </a:cubicBezTo>
                  <a:cubicBezTo>
                    <a:pt x="1164456" y="2231189"/>
                    <a:pt x="1084140" y="2212312"/>
                    <a:pt x="991798" y="2217287"/>
                  </a:cubicBezTo>
                  <a:cubicBezTo>
                    <a:pt x="875126" y="2223287"/>
                    <a:pt x="758178" y="2290748"/>
                    <a:pt x="643994" y="2310943"/>
                  </a:cubicBezTo>
                  <a:cubicBezTo>
                    <a:pt x="586764" y="2321186"/>
                    <a:pt x="580958" y="2388501"/>
                    <a:pt x="518198" y="2390842"/>
                  </a:cubicBezTo>
                  <a:cubicBezTo>
                    <a:pt x="464700" y="2393037"/>
                    <a:pt x="410650" y="2384549"/>
                    <a:pt x="357014" y="2386891"/>
                  </a:cubicBezTo>
                  <a:cubicBezTo>
                    <a:pt x="270340" y="2390549"/>
                    <a:pt x="198596" y="2470303"/>
                    <a:pt x="106114" y="2480253"/>
                  </a:cubicBezTo>
                  <a:cubicBezTo>
                    <a:pt x="70726" y="2484058"/>
                    <a:pt x="-10142" y="2419378"/>
                    <a:pt x="1054" y="2381915"/>
                  </a:cubicBezTo>
                  <a:cubicBezTo>
                    <a:pt x="7828" y="2359673"/>
                    <a:pt x="46258" y="2367721"/>
                    <a:pt x="63400" y="2334210"/>
                  </a:cubicBezTo>
                  <a:cubicBezTo>
                    <a:pt x="99894" y="2263529"/>
                    <a:pt x="103350" y="2216702"/>
                    <a:pt x="88558" y="2142363"/>
                  </a:cubicBezTo>
                  <a:cubicBezTo>
                    <a:pt x="77638" y="2088219"/>
                    <a:pt x="107358" y="2041098"/>
                    <a:pt x="88558" y="1985198"/>
                  </a:cubicBezTo>
                  <a:cubicBezTo>
                    <a:pt x="80678" y="1962040"/>
                    <a:pt x="67824" y="1848996"/>
                    <a:pt x="56640" y="1792562"/>
                  </a:cubicBezTo>
                  <a:lnTo>
                    <a:pt x="51274" y="1769979"/>
                  </a:lnTo>
                  <a:lnTo>
                    <a:pt x="54068" y="1778242"/>
                  </a:lnTo>
                  <a:cubicBezTo>
                    <a:pt x="56936" y="1787058"/>
                    <a:pt x="60220" y="1796351"/>
                    <a:pt x="64368" y="1798912"/>
                  </a:cubicBezTo>
                  <a:cubicBezTo>
                    <a:pt x="75980" y="1806082"/>
                    <a:pt x="71140" y="1765108"/>
                    <a:pt x="71002" y="1765693"/>
                  </a:cubicBezTo>
                  <a:cubicBezTo>
                    <a:pt x="74182" y="1750182"/>
                    <a:pt x="96714" y="1834471"/>
                    <a:pt x="113442" y="1814423"/>
                  </a:cubicBezTo>
                  <a:cubicBezTo>
                    <a:pt x="159750" y="1758669"/>
                    <a:pt x="49990" y="1682428"/>
                    <a:pt x="118418" y="1611455"/>
                  </a:cubicBezTo>
                  <a:cubicBezTo>
                    <a:pt x="137772" y="1591352"/>
                    <a:pt x="126114" y="1512989"/>
                    <a:pt x="151698" y="1493713"/>
                  </a:cubicBezTo>
                  <a:lnTo>
                    <a:pt x="155612" y="1492461"/>
                  </a:lnTo>
                  <a:lnTo>
                    <a:pt x="155672" y="1493563"/>
                  </a:lnTo>
                  <a:cubicBezTo>
                    <a:pt x="156812" y="1505727"/>
                    <a:pt x="159820" y="1521532"/>
                    <a:pt x="167906" y="1519556"/>
                  </a:cubicBezTo>
                  <a:cubicBezTo>
                    <a:pt x="209516" y="1509020"/>
                    <a:pt x="286790" y="1426925"/>
                    <a:pt x="324944" y="1399414"/>
                  </a:cubicBezTo>
                  <a:cubicBezTo>
                    <a:pt x="361300" y="1373366"/>
                    <a:pt x="401526" y="1394146"/>
                    <a:pt x="444104" y="1373220"/>
                  </a:cubicBezTo>
                  <a:cubicBezTo>
                    <a:pt x="458480" y="1366195"/>
                    <a:pt x="512254" y="1335319"/>
                    <a:pt x="528152" y="1336489"/>
                  </a:cubicBezTo>
                  <a:cubicBezTo>
                    <a:pt x="645930" y="1344830"/>
                    <a:pt x="649108" y="1291271"/>
                    <a:pt x="712560" y="1232005"/>
                  </a:cubicBezTo>
                  <a:cubicBezTo>
                    <a:pt x="720024" y="1224981"/>
                    <a:pt x="811952" y="1059182"/>
                    <a:pt x="817620" y="1070450"/>
                  </a:cubicBezTo>
                  <a:cubicBezTo>
                    <a:pt x="827434" y="1095620"/>
                    <a:pt x="836972" y="1120497"/>
                    <a:pt x="848170" y="1145081"/>
                  </a:cubicBezTo>
                  <a:cubicBezTo>
                    <a:pt x="851626" y="1131033"/>
                    <a:pt x="854944" y="1116839"/>
                    <a:pt x="858262" y="1102644"/>
                  </a:cubicBezTo>
                  <a:cubicBezTo>
                    <a:pt x="876784" y="1140545"/>
                    <a:pt x="820798" y="1035622"/>
                    <a:pt x="888950" y="1054938"/>
                  </a:cubicBezTo>
                  <a:cubicBezTo>
                    <a:pt x="934568" y="1067816"/>
                    <a:pt x="908302" y="1001965"/>
                    <a:pt x="946594" y="981477"/>
                  </a:cubicBezTo>
                  <a:cubicBezTo>
                    <a:pt x="995530" y="955283"/>
                    <a:pt x="1179386" y="765924"/>
                    <a:pt x="1184224" y="955430"/>
                  </a:cubicBezTo>
                  <a:cubicBezTo>
                    <a:pt x="1184224" y="935821"/>
                    <a:pt x="1295504" y="959673"/>
                    <a:pt x="1287624" y="936259"/>
                  </a:cubicBezTo>
                  <a:cubicBezTo>
                    <a:pt x="1268962" y="880213"/>
                    <a:pt x="1336008" y="797386"/>
                    <a:pt x="1388952" y="762266"/>
                  </a:cubicBezTo>
                  <a:cubicBezTo>
                    <a:pt x="1443970" y="725974"/>
                    <a:pt x="1560366" y="766070"/>
                    <a:pt x="1462908" y="687195"/>
                  </a:cubicBezTo>
                  <a:cubicBezTo>
                    <a:pt x="1449500" y="676366"/>
                    <a:pt x="1494150" y="660855"/>
                    <a:pt x="1511844" y="678708"/>
                  </a:cubicBezTo>
                  <a:cubicBezTo>
                    <a:pt x="1532442" y="699048"/>
                    <a:pt x="1556356" y="714560"/>
                    <a:pt x="1583728" y="725243"/>
                  </a:cubicBezTo>
                  <a:cubicBezTo>
                    <a:pt x="1590778" y="728608"/>
                    <a:pt x="1669020" y="757437"/>
                    <a:pt x="1675240" y="756120"/>
                  </a:cubicBezTo>
                  <a:cubicBezTo>
                    <a:pt x="1715606" y="746900"/>
                    <a:pt x="1747124" y="706219"/>
                    <a:pt x="1782374" y="752461"/>
                  </a:cubicBezTo>
                  <a:cubicBezTo>
                    <a:pt x="1802834" y="779533"/>
                    <a:pt x="1711320" y="827824"/>
                    <a:pt x="1711320" y="862945"/>
                  </a:cubicBezTo>
                  <a:cubicBezTo>
                    <a:pt x="1711320" y="934503"/>
                    <a:pt x="1646350" y="930845"/>
                    <a:pt x="1708280" y="1001525"/>
                  </a:cubicBezTo>
                  <a:cubicBezTo>
                    <a:pt x="1727356" y="1023330"/>
                    <a:pt x="1808086" y="1074840"/>
                    <a:pt x="1834628" y="1088010"/>
                  </a:cubicBezTo>
                  <a:cubicBezTo>
                    <a:pt x="1888126" y="1114643"/>
                    <a:pt x="1914114" y="1189421"/>
                    <a:pt x="1987242" y="1154008"/>
                  </a:cubicBezTo>
                  <a:cubicBezTo>
                    <a:pt x="2065344" y="1116253"/>
                    <a:pt x="2071428" y="951478"/>
                    <a:pt x="2078340" y="879920"/>
                  </a:cubicBezTo>
                  <a:cubicBezTo>
                    <a:pt x="2081656" y="845092"/>
                    <a:pt x="2098936" y="764900"/>
                    <a:pt x="2117460" y="737827"/>
                  </a:cubicBezTo>
                  <a:cubicBezTo>
                    <a:pt x="2149686" y="690908"/>
                    <a:pt x="2165496" y="647591"/>
                    <a:pt x="2178392" y="655248"/>
                  </a:cubicBezTo>
                  <a:close/>
                  <a:moveTo>
                    <a:pt x="2679946" y="281258"/>
                  </a:moveTo>
                  <a:cubicBezTo>
                    <a:pt x="2668748" y="276868"/>
                    <a:pt x="2714920" y="294868"/>
                    <a:pt x="2679946" y="281258"/>
                  </a:cubicBezTo>
                  <a:close/>
                  <a:moveTo>
                    <a:pt x="2748096" y="27950"/>
                  </a:moveTo>
                  <a:cubicBezTo>
                    <a:pt x="2791226" y="47559"/>
                    <a:pt x="2975772" y="139312"/>
                    <a:pt x="2900434" y="206041"/>
                  </a:cubicBezTo>
                  <a:cubicBezTo>
                    <a:pt x="2890896" y="196237"/>
                    <a:pt x="2886610" y="183798"/>
                    <a:pt x="2887716" y="168726"/>
                  </a:cubicBezTo>
                  <a:cubicBezTo>
                    <a:pt x="2890066" y="246430"/>
                    <a:pt x="2739112" y="304233"/>
                    <a:pt x="2679946" y="281258"/>
                  </a:cubicBezTo>
                  <a:cubicBezTo>
                    <a:pt x="2668748" y="276868"/>
                    <a:pt x="2603500" y="254186"/>
                    <a:pt x="2608062" y="241309"/>
                  </a:cubicBezTo>
                  <a:cubicBezTo>
                    <a:pt x="2695290" y="233406"/>
                    <a:pt x="2740908" y="231797"/>
                    <a:pt x="2816662" y="198725"/>
                  </a:cubicBezTo>
                  <a:cubicBezTo>
                    <a:pt x="2829656" y="193018"/>
                    <a:pt x="2835600" y="86046"/>
                    <a:pt x="2883016" y="154677"/>
                  </a:cubicBezTo>
                  <a:cubicBezTo>
                    <a:pt x="2857856" y="87948"/>
                    <a:pt x="2773532" y="88387"/>
                    <a:pt x="2748096" y="27950"/>
                  </a:cubicBezTo>
                  <a:close/>
                  <a:moveTo>
                    <a:pt x="2109996" y="0"/>
                  </a:moveTo>
                  <a:cubicBezTo>
                    <a:pt x="2151190" y="4975"/>
                    <a:pt x="2367254" y="75217"/>
                    <a:pt x="2375686" y="113411"/>
                  </a:cubicBezTo>
                  <a:cubicBezTo>
                    <a:pt x="2410660" y="103752"/>
                    <a:pt x="2472038" y="184676"/>
                    <a:pt x="2454066" y="216724"/>
                  </a:cubicBezTo>
                  <a:cubicBezTo>
                    <a:pt x="2510882" y="211017"/>
                    <a:pt x="2598248" y="277015"/>
                    <a:pt x="2583180" y="337451"/>
                  </a:cubicBezTo>
                  <a:cubicBezTo>
                    <a:pt x="2563136" y="340378"/>
                    <a:pt x="2542538" y="337012"/>
                    <a:pt x="2522908" y="340378"/>
                  </a:cubicBezTo>
                  <a:cubicBezTo>
                    <a:pt x="2530512" y="361743"/>
                    <a:pt x="2608200" y="482032"/>
                    <a:pt x="2616496" y="484080"/>
                  </a:cubicBezTo>
                  <a:cubicBezTo>
                    <a:pt x="2641930" y="481154"/>
                    <a:pt x="2666814" y="493739"/>
                    <a:pt x="2653542" y="525201"/>
                  </a:cubicBezTo>
                  <a:cubicBezTo>
                    <a:pt x="2691972" y="525786"/>
                    <a:pt x="2790258" y="640953"/>
                    <a:pt x="2708976" y="640953"/>
                  </a:cubicBezTo>
                  <a:cubicBezTo>
                    <a:pt x="2635296" y="640953"/>
                    <a:pt x="2506736" y="577443"/>
                    <a:pt x="2471624" y="522713"/>
                  </a:cubicBezTo>
                  <a:cubicBezTo>
                    <a:pt x="2405684" y="440180"/>
                    <a:pt x="2364628" y="379889"/>
                    <a:pt x="2256250" y="455545"/>
                  </a:cubicBezTo>
                  <a:cubicBezTo>
                    <a:pt x="2301454" y="546127"/>
                    <a:pt x="2129348" y="541737"/>
                    <a:pt x="2080690" y="511445"/>
                  </a:cubicBezTo>
                  <a:cubicBezTo>
                    <a:pt x="2092162" y="464032"/>
                    <a:pt x="2114834" y="359695"/>
                    <a:pt x="2074744" y="325159"/>
                  </a:cubicBezTo>
                  <a:cubicBezTo>
                    <a:pt x="2129210" y="245991"/>
                    <a:pt x="2104052" y="94533"/>
                    <a:pt x="2109996" y="0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71438" tIns="71438" rIns="71438" bIns="7143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407" name="Shape 6492">
              <a:extLst>
                <a:ext uri="{FF2B5EF4-FFF2-40B4-BE49-F238E27FC236}">
                  <a16:creationId xmlns:a16="http://schemas.microsoft.com/office/drawing/2014/main" id="{9F7BDD44-EE43-4045-8C9F-03E8AF5D4249}"/>
                </a:ext>
              </a:extLst>
            </p:cNvPr>
            <p:cNvSpPr/>
            <p:nvPr/>
          </p:nvSpPr>
          <p:spPr>
            <a:xfrm>
              <a:off x="6684162" y="7696078"/>
              <a:ext cx="2357270" cy="3844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7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3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408" name="Shape 6493">
              <a:extLst>
                <a:ext uri="{FF2B5EF4-FFF2-40B4-BE49-F238E27FC236}">
                  <a16:creationId xmlns:a16="http://schemas.microsoft.com/office/drawing/2014/main" id="{C6339D4E-262B-3244-BC7B-6DF8B4C051F5}"/>
                </a:ext>
              </a:extLst>
            </p:cNvPr>
            <p:cNvSpPr/>
            <p:nvPr/>
          </p:nvSpPr>
          <p:spPr>
            <a:xfrm>
              <a:off x="11913572" y="4097626"/>
              <a:ext cx="6152899" cy="4862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3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7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9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9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79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1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7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4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5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3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40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409" name="Shape 6495">
              <a:extLst>
                <a:ext uri="{FF2B5EF4-FFF2-40B4-BE49-F238E27FC236}">
                  <a16:creationId xmlns:a16="http://schemas.microsoft.com/office/drawing/2014/main" id="{B44E95BE-7032-FC4B-81DE-3B0EFEC86CD6}"/>
                </a:ext>
              </a:extLst>
            </p:cNvPr>
            <p:cNvSpPr/>
            <p:nvPr/>
          </p:nvSpPr>
          <p:spPr>
            <a:xfrm>
              <a:off x="9870290" y="6301463"/>
              <a:ext cx="3455695" cy="408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2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1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8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8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7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7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410" name="Shape 6496">
              <a:extLst>
                <a:ext uri="{FF2B5EF4-FFF2-40B4-BE49-F238E27FC236}">
                  <a16:creationId xmlns:a16="http://schemas.microsoft.com/office/drawing/2014/main" id="{B4DF67D1-82BD-6144-9031-651B35C6F3DB}"/>
                </a:ext>
              </a:extLst>
            </p:cNvPr>
            <p:cNvSpPr/>
            <p:nvPr/>
          </p:nvSpPr>
          <p:spPr>
            <a:xfrm>
              <a:off x="3878980" y="4011538"/>
              <a:ext cx="6698922" cy="3987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8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6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8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2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411" name="Shape 6494">
              <a:extLst>
                <a:ext uri="{FF2B5EF4-FFF2-40B4-BE49-F238E27FC236}">
                  <a16:creationId xmlns:a16="http://schemas.microsoft.com/office/drawing/2014/main" id="{7EBB3ABC-1DCF-ED4A-8721-35B92B51A0F8}"/>
                </a:ext>
              </a:extLst>
            </p:cNvPr>
            <p:cNvSpPr/>
            <p:nvPr/>
          </p:nvSpPr>
          <p:spPr>
            <a:xfrm>
              <a:off x="9956869" y="4097626"/>
              <a:ext cx="2621560" cy="23569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6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8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7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7" y="4457"/>
                    <a:pt x="16817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2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4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4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8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A1524779-076D-3741-B401-393CC640A616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C7ED5B1-8BB6-D447-9E4C-730F583D5438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sp>
        <p:nvSpPr>
          <p:cNvPr id="402" name="Freeform 7">
            <a:extLst>
              <a:ext uri="{FF2B5EF4-FFF2-40B4-BE49-F238E27FC236}">
                <a16:creationId xmlns:a16="http://schemas.microsoft.com/office/drawing/2014/main" id="{0490CAB6-51FF-334B-A02F-EEE843CCB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2820" y="5451904"/>
            <a:ext cx="582613" cy="153987"/>
          </a:xfrm>
          <a:custGeom>
            <a:avLst/>
            <a:gdLst>
              <a:gd name="T0" fmla="*/ 1618 w 1619"/>
              <a:gd name="T1" fmla="*/ 213 h 427"/>
              <a:gd name="T2" fmla="*/ 1618 w 1619"/>
              <a:gd name="T3" fmla="*/ 213 h 427"/>
              <a:gd name="T4" fmla="*/ 808 w 1619"/>
              <a:gd name="T5" fmla="*/ 426 h 427"/>
              <a:gd name="T6" fmla="*/ 808 w 1619"/>
              <a:gd name="T7" fmla="*/ 426 h 427"/>
              <a:gd name="T8" fmla="*/ 0 w 1619"/>
              <a:gd name="T9" fmla="*/ 213 h 427"/>
              <a:gd name="T10" fmla="*/ 0 w 1619"/>
              <a:gd name="T11" fmla="*/ 213 h 427"/>
              <a:gd name="T12" fmla="*/ 808 w 1619"/>
              <a:gd name="T13" fmla="*/ 0 h 427"/>
              <a:gd name="T14" fmla="*/ 808 w 1619"/>
              <a:gd name="T15" fmla="*/ 0 h 427"/>
              <a:gd name="T16" fmla="*/ 1618 w 1619"/>
              <a:gd name="T17" fmla="*/ 21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19" h="427">
                <a:moveTo>
                  <a:pt x="1618" y="213"/>
                </a:moveTo>
                <a:lnTo>
                  <a:pt x="1618" y="213"/>
                </a:lnTo>
                <a:cubicBezTo>
                  <a:pt x="1618" y="331"/>
                  <a:pt x="1255" y="426"/>
                  <a:pt x="808" y="426"/>
                </a:cubicBezTo>
                <a:lnTo>
                  <a:pt x="808" y="426"/>
                </a:lnTo>
                <a:cubicBezTo>
                  <a:pt x="362" y="426"/>
                  <a:pt x="0" y="331"/>
                  <a:pt x="0" y="213"/>
                </a:cubicBezTo>
                <a:lnTo>
                  <a:pt x="0" y="213"/>
                </a:lnTo>
                <a:cubicBezTo>
                  <a:pt x="0" y="95"/>
                  <a:pt x="362" y="0"/>
                  <a:pt x="808" y="0"/>
                </a:cubicBezTo>
                <a:lnTo>
                  <a:pt x="808" y="0"/>
                </a:lnTo>
                <a:cubicBezTo>
                  <a:pt x="1255" y="0"/>
                  <a:pt x="1618" y="95"/>
                  <a:pt x="1618" y="213"/>
                </a:cubicBezTo>
              </a:path>
            </a:pathLst>
          </a:custGeom>
          <a:solidFill>
            <a:schemeClr val="bg1">
              <a:lumMod val="75000"/>
              <a:alpha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03" name="Freeform 23">
            <a:extLst>
              <a:ext uri="{FF2B5EF4-FFF2-40B4-BE49-F238E27FC236}">
                <a16:creationId xmlns:a16="http://schemas.microsoft.com/office/drawing/2014/main" id="{790CB74D-6782-074C-9144-96C6B6F2B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8514" y="4442254"/>
            <a:ext cx="911225" cy="1098550"/>
          </a:xfrm>
          <a:custGeom>
            <a:avLst/>
            <a:gdLst>
              <a:gd name="T0" fmla="*/ 1266 w 2533"/>
              <a:gd name="T1" fmla="*/ 1810 h 3053"/>
              <a:gd name="T2" fmla="*/ 1266 w 2533"/>
              <a:gd name="T3" fmla="*/ 1810 h 3053"/>
              <a:gd name="T4" fmla="*/ 721 w 2533"/>
              <a:gd name="T5" fmla="*/ 1265 h 3053"/>
              <a:gd name="T6" fmla="*/ 721 w 2533"/>
              <a:gd name="T7" fmla="*/ 1265 h 3053"/>
              <a:gd name="T8" fmla="*/ 1266 w 2533"/>
              <a:gd name="T9" fmla="*/ 722 h 3053"/>
              <a:gd name="T10" fmla="*/ 1266 w 2533"/>
              <a:gd name="T11" fmla="*/ 722 h 3053"/>
              <a:gd name="T12" fmla="*/ 1811 w 2533"/>
              <a:gd name="T13" fmla="*/ 1265 h 3053"/>
              <a:gd name="T14" fmla="*/ 1811 w 2533"/>
              <a:gd name="T15" fmla="*/ 1265 h 3053"/>
              <a:gd name="T16" fmla="*/ 1266 w 2533"/>
              <a:gd name="T17" fmla="*/ 1810 h 3053"/>
              <a:gd name="T18" fmla="*/ 1266 w 2533"/>
              <a:gd name="T19" fmla="*/ 0 h 3053"/>
              <a:gd name="T20" fmla="*/ 1266 w 2533"/>
              <a:gd name="T21" fmla="*/ 0 h 3053"/>
              <a:gd name="T22" fmla="*/ 0 w 2533"/>
              <a:gd name="T23" fmla="*/ 1265 h 3053"/>
              <a:gd name="T24" fmla="*/ 0 w 2533"/>
              <a:gd name="T25" fmla="*/ 1265 h 3053"/>
              <a:gd name="T26" fmla="*/ 313 w 2533"/>
              <a:gd name="T27" fmla="*/ 2099 h 3053"/>
              <a:gd name="T28" fmla="*/ 312 w 2533"/>
              <a:gd name="T29" fmla="*/ 2099 h 3053"/>
              <a:gd name="T30" fmla="*/ 319 w 2533"/>
              <a:gd name="T31" fmla="*/ 2106 h 3053"/>
              <a:gd name="T32" fmla="*/ 319 w 2533"/>
              <a:gd name="T33" fmla="*/ 2106 h 3053"/>
              <a:gd name="T34" fmla="*/ 426 w 2533"/>
              <a:gd name="T35" fmla="*/ 2213 h 3053"/>
              <a:gd name="T36" fmla="*/ 1265 w 2533"/>
              <a:gd name="T37" fmla="*/ 3052 h 3053"/>
              <a:gd name="T38" fmla="*/ 2095 w 2533"/>
              <a:gd name="T39" fmla="*/ 2222 h 3053"/>
              <a:gd name="T40" fmla="*/ 2095 w 2533"/>
              <a:gd name="T41" fmla="*/ 2222 h 3053"/>
              <a:gd name="T42" fmla="*/ 2532 w 2533"/>
              <a:gd name="T43" fmla="*/ 1265 h 3053"/>
              <a:gd name="T44" fmla="*/ 2532 w 2533"/>
              <a:gd name="T45" fmla="*/ 1265 h 3053"/>
              <a:gd name="T46" fmla="*/ 1266 w 2533"/>
              <a:gd name="T47" fmla="*/ 0 h 3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533" h="3053">
                <a:moveTo>
                  <a:pt x="1266" y="1810"/>
                </a:moveTo>
                <a:lnTo>
                  <a:pt x="1266" y="1810"/>
                </a:lnTo>
                <a:cubicBezTo>
                  <a:pt x="965" y="1810"/>
                  <a:pt x="721" y="1566"/>
                  <a:pt x="721" y="1265"/>
                </a:cubicBezTo>
                <a:lnTo>
                  <a:pt x="721" y="1265"/>
                </a:lnTo>
                <a:cubicBezTo>
                  <a:pt x="721" y="965"/>
                  <a:pt x="965" y="722"/>
                  <a:pt x="1266" y="722"/>
                </a:cubicBezTo>
                <a:lnTo>
                  <a:pt x="1266" y="722"/>
                </a:lnTo>
                <a:cubicBezTo>
                  <a:pt x="1567" y="722"/>
                  <a:pt x="1811" y="965"/>
                  <a:pt x="1811" y="1265"/>
                </a:cubicBezTo>
                <a:lnTo>
                  <a:pt x="1811" y="1265"/>
                </a:lnTo>
                <a:cubicBezTo>
                  <a:pt x="1811" y="1566"/>
                  <a:pt x="1567" y="1810"/>
                  <a:pt x="1266" y="1810"/>
                </a:cubicBezTo>
                <a:close/>
                <a:moveTo>
                  <a:pt x="1266" y="0"/>
                </a:moveTo>
                <a:lnTo>
                  <a:pt x="1266" y="0"/>
                </a:lnTo>
                <a:cubicBezTo>
                  <a:pt x="567" y="0"/>
                  <a:pt x="0" y="567"/>
                  <a:pt x="0" y="1265"/>
                </a:cubicBezTo>
                <a:lnTo>
                  <a:pt x="0" y="1265"/>
                </a:lnTo>
                <a:cubicBezTo>
                  <a:pt x="0" y="1585"/>
                  <a:pt x="118" y="1876"/>
                  <a:pt x="313" y="2099"/>
                </a:cubicBezTo>
                <a:lnTo>
                  <a:pt x="312" y="2099"/>
                </a:lnTo>
                <a:lnTo>
                  <a:pt x="319" y="2106"/>
                </a:lnTo>
                <a:lnTo>
                  <a:pt x="319" y="2106"/>
                </a:lnTo>
                <a:cubicBezTo>
                  <a:pt x="352" y="2143"/>
                  <a:pt x="388" y="2179"/>
                  <a:pt x="426" y="2213"/>
                </a:cubicBezTo>
                <a:lnTo>
                  <a:pt x="1265" y="3052"/>
                </a:lnTo>
                <a:lnTo>
                  <a:pt x="2095" y="2222"/>
                </a:lnTo>
                <a:lnTo>
                  <a:pt x="2095" y="2222"/>
                </a:lnTo>
                <a:cubicBezTo>
                  <a:pt x="2363" y="1990"/>
                  <a:pt x="2532" y="1647"/>
                  <a:pt x="2532" y="1265"/>
                </a:cubicBezTo>
                <a:lnTo>
                  <a:pt x="2532" y="1265"/>
                </a:lnTo>
                <a:cubicBezTo>
                  <a:pt x="2532" y="567"/>
                  <a:pt x="1966" y="0"/>
                  <a:pt x="12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12" name="Rectangle 411">
            <a:extLst>
              <a:ext uri="{FF2B5EF4-FFF2-40B4-BE49-F238E27FC236}">
                <a16:creationId xmlns:a16="http://schemas.microsoft.com/office/drawing/2014/main" id="{2C175DBA-21F1-8140-888E-255FC2780D06}"/>
              </a:ext>
            </a:extLst>
          </p:cNvPr>
          <p:cNvSpPr/>
          <p:nvPr/>
        </p:nvSpPr>
        <p:spPr>
          <a:xfrm>
            <a:off x="5242526" y="5882540"/>
            <a:ext cx="2743200" cy="64008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3" name="TextBox 412">
            <a:extLst>
              <a:ext uri="{FF2B5EF4-FFF2-40B4-BE49-F238E27FC236}">
                <a16:creationId xmlns:a16="http://schemas.microsoft.com/office/drawing/2014/main" id="{9EDD1832-8A1F-3C42-860E-75A24BD9962C}"/>
              </a:ext>
            </a:extLst>
          </p:cNvPr>
          <p:cNvSpPr txBox="1"/>
          <p:nvPr/>
        </p:nvSpPr>
        <p:spPr>
          <a:xfrm>
            <a:off x="5827693" y="5910193"/>
            <a:ext cx="1572866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414" name="Subtitle 2">
            <a:extLst>
              <a:ext uri="{FF2B5EF4-FFF2-40B4-BE49-F238E27FC236}">
                <a16:creationId xmlns:a16="http://schemas.microsoft.com/office/drawing/2014/main" id="{0559F530-80D7-884E-A560-CBBC0487C24F}"/>
              </a:ext>
            </a:extLst>
          </p:cNvPr>
          <p:cNvSpPr txBox="1">
            <a:spLocks/>
          </p:cNvSpPr>
          <p:nvPr/>
        </p:nvSpPr>
        <p:spPr>
          <a:xfrm>
            <a:off x="5036992" y="6604226"/>
            <a:ext cx="3154268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22" name="Freeform 7">
            <a:extLst>
              <a:ext uri="{FF2B5EF4-FFF2-40B4-BE49-F238E27FC236}">
                <a16:creationId xmlns:a16="http://schemas.microsoft.com/office/drawing/2014/main" id="{7072C08F-B4F5-5045-AFDE-435F1107D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49321" y="4730218"/>
            <a:ext cx="582613" cy="153987"/>
          </a:xfrm>
          <a:custGeom>
            <a:avLst/>
            <a:gdLst>
              <a:gd name="T0" fmla="*/ 1618 w 1619"/>
              <a:gd name="T1" fmla="*/ 213 h 427"/>
              <a:gd name="T2" fmla="*/ 1618 w 1619"/>
              <a:gd name="T3" fmla="*/ 213 h 427"/>
              <a:gd name="T4" fmla="*/ 808 w 1619"/>
              <a:gd name="T5" fmla="*/ 426 h 427"/>
              <a:gd name="T6" fmla="*/ 808 w 1619"/>
              <a:gd name="T7" fmla="*/ 426 h 427"/>
              <a:gd name="T8" fmla="*/ 0 w 1619"/>
              <a:gd name="T9" fmla="*/ 213 h 427"/>
              <a:gd name="T10" fmla="*/ 0 w 1619"/>
              <a:gd name="T11" fmla="*/ 213 h 427"/>
              <a:gd name="T12" fmla="*/ 808 w 1619"/>
              <a:gd name="T13" fmla="*/ 0 h 427"/>
              <a:gd name="T14" fmla="*/ 808 w 1619"/>
              <a:gd name="T15" fmla="*/ 0 h 427"/>
              <a:gd name="T16" fmla="*/ 1618 w 1619"/>
              <a:gd name="T17" fmla="*/ 21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19" h="427">
                <a:moveTo>
                  <a:pt x="1618" y="213"/>
                </a:moveTo>
                <a:lnTo>
                  <a:pt x="1618" y="213"/>
                </a:lnTo>
                <a:cubicBezTo>
                  <a:pt x="1618" y="331"/>
                  <a:pt x="1255" y="426"/>
                  <a:pt x="808" y="426"/>
                </a:cubicBezTo>
                <a:lnTo>
                  <a:pt x="808" y="426"/>
                </a:lnTo>
                <a:cubicBezTo>
                  <a:pt x="362" y="426"/>
                  <a:pt x="0" y="331"/>
                  <a:pt x="0" y="213"/>
                </a:cubicBezTo>
                <a:lnTo>
                  <a:pt x="0" y="213"/>
                </a:lnTo>
                <a:cubicBezTo>
                  <a:pt x="0" y="95"/>
                  <a:pt x="362" y="0"/>
                  <a:pt x="808" y="0"/>
                </a:cubicBezTo>
                <a:lnTo>
                  <a:pt x="808" y="0"/>
                </a:lnTo>
                <a:cubicBezTo>
                  <a:pt x="1255" y="0"/>
                  <a:pt x="1618" y="95"/>
                  <a:pt x="1618" y="213"/>
                </a:cubicBezTo>
              </a:path>
            </a:pathLst>
          </a:custGeom>
          <a:solidFill>
            <a:schemeClr val="bg1">
              <a:lumMod val="75000"/>
              <a:alpha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23" name="Freeform 23">
            <a:extLst>
              <a:ext uri="{FF2B5EF4-FFF2-40B4-BE49-F238E27FC236}">
                <a16:creationId xmlns:a16="http://schemas.microsoft.com/office/drawing/2014/main" id="{3FE2E47C-FB00-014F-81E7-B707ABB107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85015" y="3720568"/>
            <a:ext cx="911225" cy="1098550"/>
          </a:xfrm>
          <a:custGeom>
            <a:avLst/>
            <a:gdLst>
              <a:gd name="T0" fmla="*/ 1266 w 2533"/>
              <a:gd name="T1" fmla="*/ 1810 h 3053"/>
              <a:gd name="T2" fmla="*/ 1266 w 2533"/>
              <a:gd name="T3" fmla="*/ 1810 h 3053"/>
              <a:gd name="T4" fmla="*/ 721 w 2533"/>
              <a:gd name="T5" fmla="*/ 1265 h 3053"/>
              <a:gd name="T6" fmla="*/ 721 w 2533"/>
              <a:gd name="T7" fmla="*/ 1265 h 3053"/>
              <a:gd name="T8" fmla="*/ 1266 w 2533"/>
              <a:gd name="T9" fmla="*/ 722 h 3053"/>
              <a:gd name="T10" fmla="*/ 1266 w 2533"/>
              <a:gd name="T11" fmla="*/ 722 h 3053"/>
              <a:gd name="T12" fmla="*/ 1811 w 2533"/>
              <a:gd name="T13" fmla="*/ 1265 h 3053"/>
              <a:gd name="T14" fmla="*/ 1811 w 2533"/>
              <a:gd name="T15" fmla="*/ 1265 h 3053"/>
              <a:gd name="T16" fmla="*/ 1266 w 2533"/>
              <a:gd name="T17" fmla="*/ 1810 h 3053"/>
              <a:gd name="T18" fmla="*/ 1266 w 2533"/>
              <a:gd name="T19" fmla="*/ 0 h 3053"/>
              <a:gd name="T20" fmla="*/ 1266 w 2533"/>
              <a:gd name="T21" fmla="*/ 0 h 3053"/>
              <a:gd name="T22" fmla="*/ 0 w 2533"/>
              <a:gd name="T23" fmla="*/ 1265 h 3053"/>
              <a:gd name="T24" fmla="*/ 0 w 2533"/>
              <a:gd name="T25" fmla="*/ 1265 h 3053"/>
              <a:gd name="T26" fmla="*/ 313 w 2533"/>
              <a:gd name="T27" fmla="*/ 2099 h 3053"/>
              <a:gd name="T28" fmla="*/ 312 w 2533"/>
              <a:gd name="T29" fmla="*/ 2099 h 3053"/>
              <a:gd name="T30" fmla="*/ 319 w 2533"/>
              <a:gd name="T31" fmla="*/ 2106 h 3053"/>
              <a:gd name="T32" fmla="*/ 319 w 2533"/>
              <a:gd name="T33" fmla="*/ 2106 h 3053"/>
              <a:gd name="T34" fmla="*/ 426 w 2533"/>
              <a:gd name="T35" fmla="*/ 2213 h 3053"/>
              <a:gd name="T36" fmla="*/ 1265 w 2533"/>
              <a:gd name="T37" fmla="*/ 3052 h 3053"/>
              <a:gd name="T38" fmla="*/ 2095 w 2533"/>
              <a:gd name="T39" fmla="*/ 2222 h 3053"/>
              <a:gd name="T40" fmla="*/ 2095 w 2533"/>
              <a:gd name="T41" fmla="*/ 2222 h 3053"/>
              <a:gd name="T42" fmla="*/ 2532 w 2533"/>
              <a:gd name="T43" fmla="*/ 1265 h 3053"/>
              <a:gd name="T44" fmla="*/ 2532 w 2533"/>
              <a:gd name="T45" fmla="*/ 1265 h 3053"/>
              <a:gd name="T46" fmla="*/ 1266 w 2533"/>
              <a:gd name="T47" fmla="*/ 0 h 3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533" h="3053">
                <a:moveTo>
                  <a:pt x="1266" y="1810"/>
                </a:moveTo>
                <a:lnTo>
                  <a:pt x="1266" y="1810"/>
                </a:lnTo>
                <a:cubicBezTo>
                  <a:pt x="965" y="1810"/>
                  <a:pt x="721" y="1566"/>
                  <a:pt x="721" y="1265"/>
                </a:cubicBezTo>
                <a:lnTo>
                  <a:pt x="721" y="1265"/>
                </a:lnTo>
                <a:cubicBezTo>
                  <a:pt x="721" y="965"/>
                  <a:pt x="965" y="722"/>
                  <a:pt x="1266" y="722"/>
                </a:cubicBezTo>
                <a:lnTo>
                  <a:pt x="1266" y="722"/>
                </a:lnTo>
                <a:cubicBezTo>
                  <a:pt x="1567" y="722"/>
                  <a:pt x="1811" y="965"/>
                  <a:pt x="1811" y="1265"/>
                </a:cubicBezTo>
                <a:lnTo>
                  <a:pt x="1811" y="1265"/>
                </a:lnTo>
                <a:cubicBezTo>
                  <a:pt x="1811" y="1566"/>
                  <a:pt x="1567" y="1810"/>
                  <a:pt x="1266" y="1810"/>
                </a:cubicBezTo>
                <a:close/>
                <a:moveTo>
                  <a:pt x="1266" y="0"/>
                </a:moveTo>
                <a:lnTo>
                  <a:pt x="1266" y="0"/>
                </a:lnTo>
                <a:cubicBezTo>
                  <a:pt x="567" y="0"/>
                  <a:pt x="0" y="567"/>
                  <a:pt x="0" y="1265"/>
                </a:cubicBezTo>
                <a:lnTo>
                  <a:pt x="0" y="1265"/>
                </a:lnTo>
                <a:cubicBezTo>
                  <a:pt x="0" y="1585"/>
                  <a:pt x="118" y="1876"/>
                  <a:pt x="313" y="2099"/>
                </a:cubicBezTo>
                <a:lnTo>
                  <a:pt x="312" y="2099"/>
                </a:lnTo>
                <a:lnTo>
                  <a:pt x="319" y="2106"/>
                </a:lnTo>
                <a:lnTo>
                  <a:pt x="319" y="2106"/>
                </a:lnTo>
                <a:cubicBezTo>
                  <a:pt x="352" y="2143"/>
                  <a:pt x="388" y="2179"/>
                  <a:pt x="426" y="2213"/>
                </a:cubicBezTo>
                <a:lnTo>
                  <a:pt x="1265" y="3052"/>
                </a:lnTo>
                <a:lnTo>
                  <a:pt x="2095" y="2222"/>
                </a:lnTo>
                <a:lnTo>
                  <a:pt x="2095" y="2222"/>
                </a:lnTo>
                <a:cubicBezTo>
                  <a:pt x="2363" y="1990"/>
                  <a:pt x="2532" y="1647"/>
                  <a:pt x="2532" y="1265"/>
                </a:cubicBezTo>
                <a:lnTo>
                  <a:pt x="2532" y="1265"/>
                </a:lnTo>
                <a:cubicBezTo>
                  <a:pt x="2532" y="567"/>
                  <a:pt x="1966" y="0"/>
                  <a:pt x="12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19" name="Rectangle 418">
            <a:extLst>
              <a:ext uri="{FF2B5EF4-FFF2-40B4-BE49-F238E27FC236}">
                <a16:creationId xmlns:a16="http://schemas.microsoft.com/office/drawing/2014/main" id="{ED49E83D-4F48-A742-B1DF-B0CF0F662F42}"/>
              </a:ext>
            </a:extLst>
          </p:cNvPr>
          <p:cNvSpPr/>
          <p:nvPr/>
        </p:nvSpPr>
        <p:spPr>
          <a:xfrm>
            <a:off x="10869027" y="5160854"/>
            <a:ext cx="2743200" cy="64008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0" name="TextBox 419">
            <a:extLst>
              <a:ext uri="{FF2B5EF4-FFF2-40B4-BE49-F238E27FC236}">
                <a16:creationId xmlns:a16="http://schemas.microsoft.com/office/drawing/2014/main" id="{FA7FA7B6-8B70-6542-B63B-B9878D5A2EC8}"/>
              </a:ext>
            </a:extLst>
          </p:cNvPr>
          <p:cNvSpPr txBox="1"/>
          <p:nvPr/>
        </p:nvSpPr>
        <p:spPr>
          <a:xfrm>
            <a:off x="11410912" y="5188507"/>
            <a:ext cx="1659430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421" name="Subtitle 2">
            <a:extLst>
              <a:ext uri="{FF2B5EF4-FFF2-40B4-BE49-F238E27FC236}">
                <a16:creationId xmlns:a16="http://schemas.microsoft.com/office/drawing/2014/main" id="{B2270D74-2497-4141-9C74-1C196F7C3A45}"/>
              </a:ext>
            </a:extLst>
          </p:cNvPr>
          <p:cNvSpPr txBox="1">
            <a:spLocks/>
          </p:cNvSpPr>
          <p:nvPr/>
        </p:nvSpPr>
        <p:spPr>
          <a:xfrm>
            <a:off x="10663493" y="5882540"/>
            <a:ext cx="3154268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29" name="Freeform 7">
            <a:extLst>
              <a:ext uri="{FF2B5EF4-FFF2-40B4-BE49-F238E27FC236}">
                <a16:creationId xmlns:a16="http://schemas.microsoft.com/office/drawing/2014/main" id="{8CD52518-DE59-234D-ADD1-263D38C6E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34992" y="9993367"/>
            <a:ext cx="582613" cy="153987"/>
          </a:xfrm>
          <a:custGeom>
            <a:avLst/>
            <a:gdLst>
              <a:gd name="T0" fmla="*/ 1618 w 1619"/>
              <a:gd name="T1" fmla="*/ 213 h 427"/>
              <a:gd name="T2" fmla="*/ 1618 w 1619"/>
              <a:gd name="T3" fmla="*/ 213 h 427"/>
              <a:gd name="T4" fmla="*/ 808 w 1619"/>
              <a:gd name="T5" fmla="*/ 426 h 427"/>
              <a:gd name="T6" fmla="*/ 808 w 1619"/>
              <a:gd name="T7" fmla="*/ 426 h 427"/>
              <a:gd name="T8" fmla="*/ 0 w 1619"/>
              <a:gd name="T9" fmla="*/ 213 h 427"/>
              <a:gd name="T10" fmla="*/ 0 w 1619"/>
              <a:gd name="T11" fmla="*/ 213 h 427"/>
              <a:gd name="T12" fmla="*/ 808 w 1619"/>
              <a:gd name="T13" fmla="*/ 0 h 427"/>
              <a:gd name="T14" fmla="*/ 808 w 1619"/>
              <a:gd name="T15" fmla="*/ 0 h 427"/>
              <a:gd name="T16" fmla="*/ 1618 w 1619"/>
              <a:gd name="T17" fmla="*/ 21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19" h="427">
                <a:moveTo>
                  <a:pt x="1618" y="213"/>
                </a:moveTo>
                <a:lnTo>
                  <a:pt x="1618" y="213"/>
                </a:lnTo>
                <a:cubicBezTo>
                  <a:pt x="1618" y="331"/>
                  <a:pt x="1255" y="426"/>
                  <a:pt x="808" y="426"/>
                </a:cubicBezTo>
                <a:lnTo>
                  <a:pt x="808" y="426"/>
                </a:lnTo>
                <a:cubicBezTo>
                  <a:pt x="362" y="426"/>
                  <a:pt x="0" y="331"/>
                  <a:pt x="0" y="213"/>
                </a:cubicBezTo>
                <a:lnTo>
                  <a:pt x="0" y="213"/>
                </a:lnTo>
                <a:cubicBezTo>
                  <a:pt x="0" y="95"/>
                  <a:pt x="362" y="0"/>
                  <a:pt x="808" y="0"/>
                </a:cubicBezTo>
                <a:lnTo>
                  <a:pt x="808" y="0"/>
                </a:lnTo>
                <a:cubicBezTo>
                  <a:pt x="1255" y="0"/>
                  <a:pt x="1618" y="95"/>
                  <a:pt x="1618" y="213"/>
                </a:cubicBezTo>
              </a:path>
            </a:pathLst>
          </a:custGeom>
          <a:solidFill>
            <a:schemeClr val="bg1">
              <a:lumMod val="75000"/>
              <a:alpha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30" name="Freeform 23">
            <a:extLst>
              <a:ext uri="{FF2B5EF4-FFF2-40B4-BE49-F238E27FC236}">
                <a16:creationId xmlns:a16="http://schemas.microsoft.com/office/drawing/2014/main" id="{9001A9E2-2D19-4342-B44C-1E7A06C80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70686" y="8983717"/>
            <a:ext cx="911225" cy="1098550"/>
          </a:xfrm>
          <a:custGeom>
            <a:avLst/>
            <a:gdLst>
              <a:gd name="T0" fmla="*/ 1266 w 2533"/>
              <a:gd name="T1" fmla="*/ 1810 h 3053"/>
              <a:gd name="T2" fmla="*/ 1266 w 2533"/>
              <a:gd name="T3" fmla="*/ 1810 h 3053"/>
              <a:gd name="T4" fmla="*/ 721 w 2533"/>
              <a:gd name="T5" fmla="*/ 1265 h 3053"/>
              <a:gd name="T6" fmla="*/ 721 w 2533"/>
              <a:gd name="T7" fmla="*/ 1265 h 3053"/>
              <a:gd name="T8" fmla="*/ 1266 w 2533"/>
              <a:gd name="T9" fmla="*/ 722 h 3053"/>
              <a:gd name="T10" fmla="*/ 1266 w 2533"/>
              <a:gd name="T11" fmla="*/ 722 h 3053"/>
              <a:gd name="T12" fmla="*/ 1811 w 2533"/>
              <a:gd name="T13" fmla="*/ 1265 h 3053"/>
              <a:gd name="T14" fmla="*/ 1811 w 2533"/>
              <a:gd name="T15" fmla="*/ 1265 h 3053"/>
              <a:gd name="T16" fmla="*/ 1266 w 2533"/>
              <a:gd name="T17" fmla="*/ 1810 h 3053"/>
              <a:gd name="T18" fmla="*/ 1266 w 2533"/>
              <a:gd name="T19" fmla="*/ 0 h 3053"/>
              <a:gd name="T20" fmla="*/ 1266 w 2533"/>
              <a:gd name="T21" fmla="*/ 0 h 3053"/>
              <a:gd name="T22" fmla="*/ 0 w 2533"/>
              <a:gd name="T23" fmla="*/ 1265 h 3053"/>
              <a:gd name="T24" fmla="*/ 0 w 2533"/>
              <a:gd name="T25" fmla="*/ 1265 h 3053"/>
              <a:gd name="T26" fmla="*/ 313 w 2533"/>
              <a:gd name="T27" fmla="*/ 2099 h 3053"/>
              <a:gd name="T28" fmla="*/ 312 w 2533"/>
              <a:gd name="T29" fmla="*/ 2099 h 3053"/>
              <a:gd name="T30" fmla="*/ 319 w 2533"/>
              <a:gd name="T31" fmla="*/ 2106 h 3053"/>
              <a:gd name="T32" fmla="*/ 319 w 2533"/>
              <a:gd name="T33" fmla="*/ 2106 h 3053"/>
              <a:gd name="T34" fmla="*/ 426 w 2533"/>
              <a:gd name="T35" fmla="*/ 2213 h 3053"/>
              <a:gd name="T36" fmla="*/ 1265 w 2533"/>
              <a:gd name="T37" fmla="*/ 3052 h 3053"/>
              <a:gd name="T38" fmla="*/ 2095 w 2533"/>
              <a:gd name="T39" fmla="*/ 2222 h 3053"/>
              <a:gd name="T40" fmla="*/ 2095 w 2533"/>
              <a:gd name="T41" fmla="*/ 2222 h 3053"/>
              <a:gd name="T42" fmla="*/ 2532 w 2533"/>
              <a:gd name="T43" fmla="*/ 1265 h 3053"/>
              <a:gd name="T44" fmla="*/ 2532 w 2533"/>
              <a:gd name="T45" fmla="*/ 1265 h 3053"/>
              <a:gd name="T46" fmla="*/ 1266 w 2533"/>
              <a:gd name="T47" fmla="*/ 0 h 3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533" h="3053">
                <a:moveTo>
                  <a:pt x="1266" y="1810"/>
                </a:moveTo>
                <a:lnTo>
                  <a:pt x="1266" y="1810"/>
                </a:lnTo>
                <a:cubicBezTo>
                  <a:pt x="965" y="1810"/>
                  <a:pt x="721" y="1566"/>
                  <a:pt x="721" y="1265"/>
                </a:cubicBezTo>
                <a:lnTo>
                  <a:pt x="721" y="1265"/>
                </a:lnTo>
                <a:cubicBezTo>
                  <a:pt x="721" y="965"/>
                  <a:pt x="965" y="722"/>
                  <a:pt x="1266" y="722"/>
                </a:cubicBezTo>
                <a:lnTo>
                  <a:pt x="1266" y="722"/>
                </a:lnTo>
                <a:cubicBezTo>
                  <a:pt x="1567" y="722"/>
                  <a:pt x="1811" y="965"/>
                  <a:pt x="1811" y="1265"/>
                </a:cubicBezTo>
                <a:lnTo>
                  <a:pt x="1811" y="1265"/>
                </a:lnTo>
                <a:cubicBezTo>
                  <a:pt x="1811" y="1566"/>
                  <a:pt x="1567" y="1810"/>
                  <a:pt x="1266" y="1810"/>
                </a:cubicBezTo>
                <a:close/>
                <a:moveTo>
                  <a:pt x="1266" y="0"/>
                </a:moveTo>
                <a:lnTo>
                  <a:pt x="1266" y="0"/>
                </a:lnTo>
                <a:cubicBezTo>
                  <a:pt x="567" y="0"/>
                  <a:pt x="0" y="567"/>
                  <a:pt x="0" y="1265"/>
                </a:cubicBezTo>
                <a:lnTo>
                  <a:pt x="0" y="1265"/>
                </a:lnTo>
                <a:cubicBezTo>
                  <a:pt x="0" y="1585"/>
                  <a:pt x="118" y="1876"/>
                  <a:pt x="313" y="2099"/>
                </a:cubicBezTo>
                <a:lnTo>
                  <a:pt x="312" y="2099"/>
                </a:lnTo>
                <a:lnTo>
                  <a:pt x="319" y="2106"/>
                </a:lnTo>
                <a:lnTo>
                  <a:pt x="319" y="2106"/>
                </a:lnTo>
                <a:cubicBezTo>
                  <a:pt x="352" y="2143"/>
                  <a:pt x="388" y="2179"/>
                  <a:pt x="426" y="2213"/>
                </a:cubicBezTo>
                <a:lnTo>
                  <a:pt x="1265" y="3052"/>
                </a:lnTo>
                <a:lnTo>
                  <a:pt x="2095" y="2222"/>
                </a:lnTo>
                <a:lnTo>
                  <a:pt x="2095" y="2222"/>
                </a:lnTo>
                <a:cubicBezTo>
                  <a:pt x="2363" y="1990"/>
                  <a:pt x="2532" y="1647"/>
                  <a:pt x="2532" y="1265"/>
                </a:cubicBezTo>
                <a:lnTo>
                  <a:pt x="2532" y="1265"/>
                </a:lnTo>
                <a:cubicBezTo>
                  <a:pt x="2532" y="567"/>
                  <a:pt x="1966" y="0"/>
                  <a:pt x="12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26" name="Rectangle 425">
            <a:extLst>
              <a:ext uri="{FF2B5EF4-FFF2-40B4-BE49-F238E27FC236}">
                <a16:creationId xmlns:a16="http://schemas.microsoft.com/office/drawing/2014/main" id="{DCEB622A-FE08-CB43-8757-F9CBBC44951F}"/>
              </a:ext>
            </a:extLst>
          </p:cNvPr>
          <p:cNvSpPr/>
          <p:nvPr/>
        </p:nvSpPr>
        <p:spPr>
          <a:xfrm>
            <a:off x="11354698" y="10424003"/>
            <a:ext cx="2743200" cy="64008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TextBox 426">
            <a:extLst>
              <a:ext uri="{FF2B5EF4-FFF2-40B4-BE49-F238E27FC236}">
                <a16:creationId xmlns:a16="http://schemas.microsoft.com/office/drawing/2014/main" id="{A8D86CC4-954E-824D-956E-54C14D4BB495}"/>
              </a:ext>
            </a:extLst>
          </p:cNvPr>
          <p:cNvSpPr txBox="1"/>
          <p:nvPr/>
        </p:nvSpPr>
        <p:spPr>
          <a:xfrm>
            <a:off x="11891774" y="10451656"/>
            <a:ext cx="1669047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428" name="Subtitle 2">
            <a:extLst>
              <a:ext uri="{FF2B5EF4-FFF2-40B4-BE49-F238E27FC236}">
                <a16:creationId xmlns:a16="http://schemas.microsoft.com/office/drawing/2014/main" id="{5579E4EA-C56C-ED47-BD86-6C4A1436A129}"/>
              </a:ext>
            </a:extLst>
          </p:cNvPr>
          <p:cNvSpPr txBox="1">
            <a:spLocks/>
          </p:cNvSpPr>
          <p:nvPr/>
        </p:nvSpPr>
        <p:spPr>
          <a:xfrm>
            <a:off x="11149164" y="11145689"/>
            <a:ext cx="3154268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36" name="Freeform 7">
            <a:extLst>
              <a:ext uri="{FF2B5EF4-FFF2-40B4-BE49-F238E27FC236}">
                <a16:creationId xmlns:a16="http://schemas.microsoft.com/office/drawing/2014/main" id="{68FE1052-9E1F-6A42-8BFA-89A6C8F429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72178" y="5612829"/>
            <a:ext cx="582613" cy="153987"/>
          </a:xfrm>
          <a:custGeom>
            <a:avLst/>
            <a:gdLst>
              <a:gd name="T0" fmla="*/ 1618 w 1619"/>
              <a:gd name="T1" fmla="*/ 213 h 427"/>
              <a:gd name="T2" fmla="*/ 1618 w 1619"/>
              <a:gd name="T3" fmla="*/ 213 h 427"/>
              <a:gd name="T4" fmla="*/ 808 w 1619"/>
              <a:gd name="T5" fmla="*/ 426 h 427"/>
              <a:gd name="T6" fmla="*/ 808 w 1619"/>
              <a:gd name="T7" fmla="*/ 426 h 427"/>
              <a:gd name="T8" fmla="*/ 0 w 1619"/>
              <a:gd name="T9" fmla="*/ 213 h 427"/>
              <a:gd name="T10" fmla="*/ 0 w 1619"/>
              <a:gd name="T11" fmla="*/ 213 h 427"/>
              <a:gd name="T12" fmla="*/ 808 w 1619"/>
              <a:gd name="T13" fmla="*/ 0 h 427"/>
              <a:gd name="T14" fmla="*/ 808 w 1619"/>
              <a:gd name="T15" fmla="*/ 0 h 427"/>
              <a:gd name="T16" fmla="*/ 1618 w 1619"/>
              <a:gd name="T17" fmla="*/ 21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19" h="427">
                <a:moveTo>
                  <a:pt x="1618" y="213"/>
                </a:moveTo>
                <a:lnTo>
                  <a:pt x="1618" y="213"/>
                </a:lnTo>
                <a:cubicBezTo>
                  <a:pt x="1618" y="331"/>
                  <a:pt x="1255" y="426"/>
                  <a:pt x="808" y="426"/>
                </a:cubicBezTo>
                <a:lnTo>
                  <a:pt x="808" y="426"/>
                </a:lnTo>
                <a:cubicBezTo>
                  <a:pt x="362" y="426"/>
                  <a:pt x="0" y="331"/>
                  <a:pt x="0" y="213"/>
                </a:cubicBezTo>
                <a:lnTo>
                  <a:pt x="0" y="213"/>
                </a:lnTo>
                <a:cubicBezTo>
                  <a:pt x="0" y="95"/>
                  <a:pt x="362" y="0"/>
                  <a:pt x="808" y="0"/>
                </a:cubicBezTo>
                <a:lnTo>
                  <a:pt x="808" y="0"/>
                </a:lnTo>
                <a:cubicBezTo>
                  <a:pt x="1255" y="0"/>
                  <a:pt x="1618" y="95"/>
                  <a:pt x="1618" y="213"/>
                </a:cubicBezTo>
              </a:path>
            </a:pathLst>
          </a:custGeom>
          <a:solidFill>
            <a:schemeClr val="bg1">
              <a:lumMod val="75000"/>
              <a:alpha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37" name="Freeform 23">
            <a:extLst>
              <a:ext uri="{FF2B5EF4-FFF2-40B4-BE49-F238E27FC236}">
                <a16:creationId xmlns:a16="http://schemas.microsoft.com/office/drawing/2014/main" id="{81D68385-E5C2-4143-A3CD-5FB2162F6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07872" y="4603179"/>
            <a:ext cx="911225" cy="1098550"/>
          </a:xfrm>
          <a:custGeom>
            <a:avLst/>
            <a:gdLst>
              <a:gd name="T0" fmla="*/ 1266 w 2533"/>
              <a:gd name="T1" fmla="*/ 1810 h 3053"/>
              <a:gd name="T2" fmla="*/ 1266 w 2533"/>
              <a:gd name="T3" fmla="*/ 1810 h 3053"/>
              <a:gd name="T4" fmla="*/ 721 w 2533"/>
              <a:gd name="T5" fmla="*/ 1265 h 3053"/>
              <a:gd name="T6" fmla="*/ 721 w 2533"/>
              <a:gd name="T7" fmla="*/ 1265 h 3053"/>
              <a:gd name="T8" fmla="*/ 1266 w 2533"/>
              <a:gd name="T9" fmla="*/ 722 h 3053"/>
              <a:gd name="T10" fmla="*/ 1266 w 2533"/>
              <a:gd name="T11" fmla="*/ 722 h 3053"/>
              <a:gd name="T12" fmla="*/ 1811 w 2533"/>
              <a:gd name="T13" fmla="*/ 1265 h 3053"/>
              <a:gd name="T14" fmla="*/ 1811 w 2533"/>
              <a:gd name="T15" fmla="*/ 1265 h 3053"/>
              <a:gd name="T16" fmla="*/ 1266 w 2533"/>
              <a:gd name="T17" fmla="*/ 1810 h 3053"/>
              <a:gd name="T18" fmla="*/ 1266 w 2533"/>
              <a:gd name="T19" fmla="*/ 0 h 3053"/>
              <a:gd name="T20" fmla="*/ 1266 w 2533"/>
              <a:gd name="T21" fmla="*/ 0 h 3053"/>
              <a:gd name="T22" fmla="*/ 0 w 2533"/>
              <a:gd name="T23" fmla="*/ 1265 h 3053"/>
              <a:gd name="T24" fmla="*/ 0 w 2533"/>
              <a:gd name="T25" fmla="*/ 1265 h 3053"/>
              <a:gd name="T26" fmla="*/ 313 w 2533"/>
              <a:gd name="T27" fmla="*/ 2099 h 3053"/>
              <a:gd name="T28" fmla="*/ 312 w 2533"/>
              <a:gd name="T29" fmla="*/ 2099 h 3053"/>
              <a:gd name="T30" fmla="*/ 319 w 2533"/>
              <a:gd name="T31" fmla="*/ 2106 h 3053"/>
              <a:gd name="T32" fmla="*/ 319 w 2533"/>
              <a:gd name="T33" fmla="*/ 2106 h 3053"/>
              <a:gd name="T34" fmla="*/ 426 w 2533"/>
              <a:gd name="T35" fmla="*/ 2213 h 3053"/>
              <a:gd name="T36" fmla="*/ 1265 w 2533"/>
              <a:gd name="T37" fmla="*/ 3052 h 3053"/>
              <a:gd name="T38" fmla="*/ 2095 w 2533"/>
              <a:gd name="T39" fmla="*/ 2222 h 3053"/>
              <a:gd name="T40" fmla="*/ 2095 w 2533"/>
              <a:gd name="T41" fmla="*/ 2222 h 3053"/>
              <a:gd name="T42" fmla="*/ 2532 w 2533"/>
              <a:gd name="T43" fmla="*/ 1265 h 3053"/>
              <a:gd name="T44" fmla="*/ 2532 w 2533"/>
              <a:gd name="T45" fmla="*/ 1265 h 3053"/>
              <a:gd name="T46" fmla="*/ 1266 w 2533"/>
              <a:gd name="T47" fmla="*/ 0 h 3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533" h="3053">
                <a:moveTo>
                  <a:pt x="1266" y="1810"/>
                </a:moveTo>
                <a:lnTo>
                  <a:pt x="1266" y="1810"/>
                </a:lnTo>
                <a:cubicBezTo>
                  <a:pt x="965" y="1810"/>
                  <a:pt x="721" y="1566"/>
                  <a:pt x="721" y="1265"/>
                </a:cubicBezTo>
                <a:lnTo>
                  <a:pt x="721" y="1265"/>
                </a:lnTo>
                <a:cubicBezTo>
                  <a:pt x="721" y="965"/>
                  <a:pt x="965" y="722"/>
                  <a:pt x="1266" y="722"/>
                </a:cubicBezTo>
                <a:lnTo>
                  <a:pt x="1266" y="722"/>
                </a:lnTo>
                <a:cubicBezTo>
                  <a:pt x="1567" y="722"/>
                  <a:pt x="1811" y="965"/>
                  <a:pt x="1811" y="1265"/>
                </a:cubicBezTo>
                <a:lnTo>
                  <a:pt x="1811" y="1265"/>
                </a:lnTo>
                <a:cubicBezTo>
                  <a:pt x="1811" y="1566"/>
                  <a:pt x="1567" y="1810"/>
                  <a:pt x="1266" y="1810"/>
                </a:cubicBezTo>
                <a:close/>
                <a:moveTo>
                  <a:pt x="1266" y="0"/>
                </a:moveTo>
                <a:lnTo>
                  <a:pt x="1266" y="0"/>
                </a:lnTo>
                <a:cubicBezTo>
                  <a:pt x="567" y="0"/>
                  <a:pt x="0" y="567"/>
                  <a:pt x="0" y="1265"/>
                </a:cubicBezTo>
                <a:lnTo>
                  <a:pt x="0" y="1265"/>
                </a:lnTo>
                <a:cubicBezTo>
                  <a:pt x="0" y="1585"/>
                  <a:pt x="118" y="1876"/>
                  <a:pt x="313" y="2099"/>
                </a:cubicBezTo>
                <a:lnTo>
                  <a:pt x="312" y="2099"/>
                </a:lnTo>
                <a:lnTo>
                  <a:pt x="319" y="2106"/>
                </a:lnTo>
                <a:lnTo>
                  <a:pt x="319" y="2106"/>
                </a:lnTo>
                <a:cubicBezTo>
                  <a:pt x="352" y="2143"/>
                  <a:pt x="388" y="2179"/>
                  <a:pt x="426" y="2213"/>
                </a:cubicBezTo>
                <a:lnTo>
                  <a:pt x="1265" y="3052"/>
                </a:lnTo>
                <a:lnTo>
                  <a:pt x="2095" y="2222"/>
                </a:lnTo>
                <a:lnTo>
                  <a:pt x="2095" y="2222"/>
                </a:lnTo>
                <a:cubicBezTo>
                  <a:pt x="2363" y="1990"/>
                  <a:pt x="2532" y="1647"/>
                  <a:pt x="2532" y="1265"/>
                </a:cubicBezTo>
                <a:lnTo>
                  <a:pt x="2532" y="1265"/>
                </a:lnTo>
                <a:cubicBezTo>
                  <a:pt x="2532" y="567"/>
                  <a:pt x="1966" y="0"/>
                  <a:pt x="126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33" name="Rectangle 432">
            <a:extLst>
              <a:ext uri="{FF2B5EF4-FFF2-40B4-BE49-F238E27FC236}">
                <a16:creationId xmlns:a16="http://schemas.microsoft.com/office/drawing/2014/main" id="{B9459767-DF04-DE47-8E07-80DB6606900D}"/>
              </a:ext>
            </a:extLst>
          </p:cNvPr>
          <p:cNvSpPr/>
          <p:nvPr/>
        </p:nvSpPr>
        <p:spPr>
          <a:xfrm>
            <a:off x="16491884" y="6043465"/>
            <a:ext cx="2743200" cy="6400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4" name="TextBox 433">
            <a:extLst>
              <a:ext uri="{FF2B5EF4-FFF2-40B4-BE49-F238E27FC236}">
                <a16:creationId xmlns:a16="http://schemas.microsoft.com/office/drawing/2014/main" id="{43DCC70F-C8AD-8047-92B7-92B31615A489}"/>
              </a:ext>
            </a:extLst>
          </p:cNvPr>
          <p:cNvSpPr txBox="1"/>
          <p:nvPr/>
        </p:nvSpPr>
        <p:spPr>
          <a:xfrm>
            <a:off x="17016136" y="6071118"/>
            <a:ext cx="1694695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435" name="Subtitle 2">
            <a:extLst>
              <a:ext uri="{FF2B5EF4-FFF2-40B4-BE49-F238E27FC236}">
                <a16:creationId xmlns:a16="http://schemas.microsoft.com/office/drawing/2014/main" id="{15BDFB0F-8298-7746-B33E-CA41361CDEC4}"/>
              </a:ext>
            </a:extLst>
          </p:cNvPr>
          <p:cNvSpPr txBox="1">
            <a:spLocks/>
          </p:cNvSpPr>
          <p:nvPr/>
        </p:nvSpPr>
        <p:spPr>
          <a:xfrm>
            <a:off x="16286350" y="6765151"/>
            <a:ext cx="3154268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</p:spTree>
    <p:extLst>
      <p:ext uri="{BB962C8B-B14F-4D97-AF65-F5344CB8AC3E}">
        <p14:creationId xmlns:p14="http://schemas.microsoft.com/office/powerpoint/2010/main" val="256725937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roup 73">
            <a:extLst>
              <a:ext uri="{FF2B5EF4-FFF2-40B4-BE49-F238E27FC236}">
                <a16:creationId xmlns:a16="http://schemas.microsoft.com/office/drawing/2014/main" id="{B03124FD-7D13-3E4D-BD02-8CD75DB71C49}"/>
              </a:ext>
            </a:extLst>
          </p:cNvPr>
          <p:cNvGrpSpPr/>
          <p:nvPr/>
        </p:nvGrpSpPr>
        <p:grpSpPr>
          <a:xfrm>
            <a:off x="3129645" y="3640678"/>
            <a:ext cx="16712068" cy="8271114"/>
            <a:chOff x="3878980" y="4011538"/>
            <a:chExt cx="15213398" cy="7529394"/>
          </a:xfrm>
          <a:solidFill>
            <a:schemeClr val="bg1">
              <a:lumMod val="95000"/>
            </a:schemeClr>
          </a:solidFill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62CD2345-19E8-1544-9EF0-0A8819B5CCB8}"/>
                </a:ext>
              </a:extLst>
            </p:cNvPr>
            <p:cNvSpPr/>
            <p:nvPr/>
          </p:nvSpPr>
          <p:spPr>
            <a:xfrm>
              <a:off x="16267062" y="8553110"/>
              <a:ext cx="2825316" cy="2484578"/>
            </a:xfrm>
            <a:custGeom>
              <a:avLst/>
              <a:gdLst>
                <a:gd name="connsiteX0" fmla="*/ 1849142 w 3778392"/>
                <a:gd name="connsiteY0" fmla="*/ 2908141 h 3322711"/>
                <a:gd name="connsiteX1" fmla="*/ 1622572 w 3778392"/>
                <a:gd name="connsiteY1" fmla="*/ 3110524 h 3322711"/>
                <a:gd name="connsiteX2" fmla="*/ 1617042 w 3778392"/>
                <a:gd name="connsiteY2" fmla="*/ 2959651 h 3322711"/>
                <a:gd name="connsiteX3" fmla="*/ 1791774 w 3778392"/>
                <a:gd name="connsiteY3" fmla="*/ 2924677 h 3322711"/>
                <a:gd name="connsiteX4" fmla="*/ 1791774 w 3778392"/>
                <a:gd name="connsiteY4" fmla="*/ 2924677 h 3322711"/>
                <a:gd name="connsiteX5" fmla="*/ 1849142 w 3778392"/>
                <a:gd name="connsiteY5" fmla="*/ 2908141 h 3322711"/>
                <a:gd name="connsiteX6" fmla="*/ 3261966 w 3778392"/>
                <a:gd name="connsiteY6" fmla="*/ 2834639 h 3322711"/>
                <a:gd name="connsiteX7" fmla="*/ 3261966 w 3778392"/>
                <a:gd name="connsiteY7" fmla="*/ 2834639 h 3322711"/>
                <a:gd name="connsiteX8" fmla="*/ 3548440 w 3778392"/>
                <a:gd name="connsiteY8" fmla="*/ 2330393 h 3322711"/>
                <a:gd name="connsiteX9" fmla="*/ 3557676 w 3778392"/>
                <a:gd name="connsiteY9" fmla="*/ 2342469 h 3322711"/>
                <a:gd name="connsiteX10" fmla="*/ 3570182 w 3778392"/>
                <a:gd name="connsiteY10" fmla="*/ 2372755 h 3322711"/>
                <a:gd name="connsiteX11" fmla="*/ 3612380 w 3778392"/>
                <a:gd name="connsiteY11" fmla="*/ 2418262 h 3322711"/>
                <a:gd name="connsiteX12" fmla="*/ 3587242 w 3778392"/>
                <a:gd name="connsiteY12" fmla="*/ 2491283 h 3322711"/>
                <a:gd name="connsiteX13" fmla="*/ 3585724 w 3778392"/>
                <a:gd name="connsiteY13" fmla="*/ 2524207 h 3322711"/>
                <a:gd name="connsiteX14" fmla="*/ 3611938 w 3778392"/>
                <a:gd name="connsiteY14" fmla="*/ 2527913 h 3322711"/>
                <a:gd name="connsiteX15" fmla="*/ 3611938 w 3778392"/>
                <a:gd name="connsiteY15" fmla="*/ 2527913 h 3322711"/>
                <a:gd name="connsiteX16" fmla="*/ 3625414 w 3778392"/>
                <a:gd name="connsiteY16" fmla="*/ 2495815 h 3322711"/>
                <a:gd name="connsiteX17" fmla="*/ 3635936 w 3778392"/>
                <a:gd name="connsiteY17" fmla="*/ 2527433 h 3322711"/>
                <a:gd name="connsiteX18" fmla="*/ 3621406 w 3778392"/>
                <a:gd name="connsiteY18" fmla="*/ 2571848 h 3322711"/>
                <a:gd name="connsiteX19" fmla="*/ 3644710 w 3778392"/>
                <a:gd name="connsiteY19" fmla="*/ 2605545 h 3322711"/>
                <a:gd name="connsiteX20" fmla="*/ 3716242 w 3778392"/>
                <a:gd name="connsiteY20" fmla="*/ 2601013 h 3322711"/>
                <a:gd name="connsiteX21" fmla="*/ 3778392 w 3778392"/>
                <a:gd name="connsiteY21" fmla="*/ 2595495 h 3322711"/>
                <a:gd name="connsiteX22" fmla="*/ 3741254 w 3778392"/>
                <a:gd name="connsiteY22" fmla="*/ 2636604 h 3322711"/>
                <a:gd name="connsiteX23" fmla="*/ 3698276 w 3778392"/>
                <a:gd name="connsiteY23" fmla="*/ 2677153 h 3322711"/>
                <a:gd name="connsiteX24" fmla="*/ 3597282 w 3778392"/>
                <a:gd name="connsiteY24" fmla="*/ 2722127 h 3322711"/>
                <a:gd name="connsiteX25" fmla="*/ 3581128 w 3778392"/>
                <a:gd name="connsiteY25" fmla="*/ 2735190 h 3322711"/>
                <a:gd name="connsiteX26" fmla="*/ 3577394 w 3778392"/>
                <a:gd name="connsiteY26" fmla="*/ 2756598 h 3322711"/>
                <a:gd name="connsiteX27" fmla="*/ 3538738 w 3778392"/>
                <a:gd name="connsiteY27" fmla="*/ 2786243 h 3322711"/>
                <a:gd name="connsiteX28" fmla="*/ 3499260 w 3778392"/>
                <a:gd name="connsiteY28" fmla="*/ 2821967 h 3322711"/>
                <a:gd name="connsiteX29" fmla="*/ 3446308 w 3778392"/>
                <a:gd name="connsiteY29" fmla="*/ 2852999 h 3322711"/>
                <a:gd name="connsiteX30" fmla="*/ 3366254 w 3778392"/>
                <a:gd name="connsiteY30" fmla="*/ 2899973 h 3322711"/>
                <a:gd name="connsiteX31" fmla="*/ 3326670 w 3778392"/>
                <a:gd name="connsiteY31" fmla="*/ 2885150 h 3322711"/>
                <a:gd name="connsiteX32" fmla="*/ 3331214 w 3778392"/>
                <a:gd name="connsiteY32" fmla="*/ 2876101 h 3322711"/>
                <a:gd name="connsiteX33" fmla="*/ 3308008 w 3778392"/>
                <a:gd name="connsiteY33" fmla="*/ 2896450 h 3322711"/>
                <a:gd name="connsiteX34" fmla="*/ 3293444 w 3778392"/>
                <a:gd name="connsiteY34" fmla="*/ 2922925 h 3322711"/>
                <a:gd name="connsiteX35" fmla="*/ 3282368 w 3778392"/>
                <a:gd name="connsiteY35" fmla="*/ 2936918 h 3322711"/>
                <a:gd name="connsiteX36" fmla="*/ 3219636 w 3778392"/>
                <a:gd name="connsiteY36" fmla="*/ 2980764 h 3322711"/>
                <a:gd name="connsiteX37" fmla="*/ 3092606 w 3778392"/>
                <a:gd name="connsiteY37" fmla="*/ 3069529 h 3322711"/>
                <a:gd name="connsiteX38" fmla="*/ 3104578 w 3778392"/>
                <a:gd name="connsiteY38" fmla="*/ 3083886 h 3322711"/>
                <a:gd name="connsiteX39" fmla="*/ 3091226 w 3778392"/>
                <a:gd name="connsiteY39" fmla="*/ 3097241 h 3322711"/>
                <a:gd name="connsiteX40" fmla="*/ 3061016 w 3778392"/>
                <a:gd name="connsiteY40" fmla="*/ 3102186 h 3322711"/>
                <a:gd name="connsiteX41" fmla="*/ 3017082 w 3778392"/>
                <a:gd name="connsiteY41" fmla="*/ 3113353 h 3322711"/>
                <a:gd name="connsiteX42" fmla="*/ 2945250 w 3778392"/>
                <a:gd name="connsiteY42" fmla="*/ 3141088 h 3322711"/>
                <a:gd name="connsiteX43" fmla="*/ 2882594 w 3778392"/>
                <a:gd name="connsiteY43" fmla="*/ 3202300 h 3322711"/>
                <a:gd name="connsiteX44" fmla="*/ 2718268 w 3778392"/>
                <a:gd name="connsiteY44" fmla="*/ 3308111 h 3322711"/>
                <a:gd name="connsiteX45" fmla="*/ 2632786 w 3778392"/>
                <a:gd name="connsiteY45" fmla="*/ 3318389 h 3322711"/>
                <a:gd name="connsiteX46" fmla="*/ 2599070 w 3778392"/>
                <a:gd name="connsiteY46" fmla="*/ 3300431 h 3322711"/>
                <a:gd name="connsiteX47" fmla="*/ 2599070 w 3778392"/>
                <a:gd name="connsiteY47" fmla="*/ 3284410 h 3322711"/>
                <a:gd name="connsiteX48" fmla="*/ 2525708 w 3778392"/>
                <a:gd name="connsiteY48" fmla="*/ 3287099 h 3322711"/>
                <a:gd name="connsiteX49" fmla="*/ 2543722 w 3778392"/>
                <a:gd name="connsiteY49" fmla="*/ 3264492 h 3322711"/>
                <a:gd name="connsiteX50" fmla="*/ 2581018 w 3778392"/>
                <a:gd name="connsiteY50" fmla="*/ 3234957 h 3322711"/>
                <a:gd name="connsiteX51" fmla="*/ 2633606 w 3778392"/>
                <a:gd name="connsiteY51" fmla="*/ 3201753 h 3322711"/>
                <a:gd name="connsiteX52" fmla="*/ 2698278 w 3778392"/>
                <a:gd name="connsiteY52" fmla="*/ 3162852 h 3322711"/>
                <a:gd name="connsiteX53" fmla="*/ 2749820 w 3778392"/>
                <a:gd name="connsiteY53" fmla="*/ 3130969 h 3322711"/>
                <a:gd name="connsiteX54" fmla="*/ 2808972 w 3778392"/>
                <a:gd name="connsiteY54" fmla="*/ 3108841 h 3322711"/>
                <a:gd name="connsiteX55" fmla="*/ 2946444 w 3778392"/>
                <a:gd name="connsiteY55" fmla="*/ 3049793 h 3322711"/>
                <a:gd name="connsiteX56" fmla="*/ 2994108 w 3778392"/>
                <a:gd name="connsiteY56" fmla="*/ 3025568 h 3322711"/>
                <a:gd name="connsiteX57" fmla="*/ 3034424 w 3778392"/>
                <a:gd name="connsiteY57" fmla="*/ 3007314 h 3322711"/>
                <a:gd name="connsiteX58" fmla="*/ 3054006 w 3778392"/>
                <a:gd name="connsiteY58" fmla="*/ 2991521 h 3322711"/>
                <a:gd name="connsiteX59" fmla="*/ 3088130 w 3778392"/>
                <a:gd name="connsiteY59" fmla="*/ 2952574 h 3322711"/>
                <a:gd name="connsiteX60" fmla="*/ 3134676 w 3778392"/>
                <a:gd name="connsiteY60" fmla="*/ 2928394 h 3322711"/>
                <a:gd name="connsiteX61" fmla="*/ 3174770 w 3778392"/>
                <a:gd name="connsiteY61" fmla="*/ 2900477 h 3322711"/>
                <a:gd name="connsiteX62" fmla="*/ 3202032 w 3778392"/>
                <a:gd name="connsiteY62" fmla="*/ 2864288 h 3322711"/>
                <a:gd name="connsiteX63" fmla="*/ 3261966 w 3778392"/>
                <a:gd name="connsiteY63" fmla="*/ 2834639 h 3322711"/>
                <a:gd name="connsiteX64" fmla="*/ 3247236 w 3778392"/>
                <a:gd name="connsiteY64" fmla="*/ 2896079 h 3322711"/>
                <a:gd name="connsiteX65" fmla="*/ 3294676 w 3778392"/>
                <a:gd name="connsiteY65" fmla="*/ 2875500 h 3322711"/>
                <a:gd name="connsiteX66" fmla="*/ 3314038 w 3778392"/>
                <a:gd name="connsiteY66" fmla="*/ 2867704 h 3322711"/>
                <a:gd name="connsiteX67" fmla="*/ 3331260 w 3778392"/>
                <a:gd name="connsiteY67" fmla="*/ 2876006 h 3322711"/>
                <a:gd name="connsiteX68" fmla="*/ 3332438 w 3778392"/>
                <a:gd name="connsiteY68" fmla="*/ 2873661 h 3322711"/>
                <a:gd name="connsiteX69" fmla="*/ 3381354 w 3778392"/>
                <a:gd name="connsiteY69" fmla="*/ 2841082 h 3322711"/>
                <a:gd name="connsiteX70" fmla="*/ 3426378 w 3778392"/>
                <a:gd name="connsiteY70" fmla="*/ 2790082 h 3322711"/>
                <a:gd name="connsiteX71" fmla="*/ 3378570 w 3778392"/>
                <a:gd name="connsiteY71" fmla="*/ 2722447 h 3322711"/>
                <a:gd name="connsiteX72" fmla="*/ 3438252 w 3778392"/>
                <a:gd name="connsiteY72" fmla="*/ 2692988 h 3322711"/>
                <a:gd name="connsiteX73" fmla="*/ 3497426 w 3778392"/>
                <a:gd name="connsiteY73" fmla="*/ 2638603 h 3322711"/>
                <a:gd name="connsiteX74" fmla="*/ 3540004 w 3778392"/>
                <a:gd name="connsiteY74" fmla="*/ 2459878 h 3322711"/>
                <a:gd name="connsiteX75" fmla="*/ 3540680 w 3778392"/>
                <a:gd name="connsiteY75" fmla="*/ 2381446 h 3322711"/>
                <a:gd name="connsiteX76" fmla="*/ 3540574 w 3778392"/>
                <a:gd name="connsiteY76" fmla="*/ 2336471 h 3322711"/>
                <a:gd name="connsiteX77" fmla="*/ 3548440 w 3778392"/>
                <a:gd name="connsiteY77" fmla="*/ 2330393 h 3322711"/>
                <a:gd name="connsiteX78" fmla="*/ 51152 w 3778392"/>
                <a:gd name="connsiteY78" fmla="*/ 1769618 h 3322711"/>
                <a:gd name="connsiteX79" fmla="*/ 51216 w 3778392"/>
                <a:gd name="connsiteY79" fmla="*/ 1769741 h 3322711"/>
                <a:gd name="connsiteX80" fmla="*/ 51274 w 3778392"/>
                <a:gd name="connsiteY80" fmla="*/ 1769979 h 3322711"/>
                <a:gd name="connsiteX81" fmla="*/ 46258 w 3778392"/>
                <a:gd name="connsiteY81" fmla="*/ 1760425 h 3322711"/>
                <a:gd name="connsiteX82" fmla="*/ 50020 w 3778392"/>
                <a:gd name="connsiteY82" fmla="*/ 1766274 h 3322711"/>
                <a:gd name="connsiteX83" fmla="*/ 51152 w 3778392"/>
                <a:gd name="connsiteY83" fmla="*/ 1769618 h 3322711"/>
                <a:gd name="connsiteX84" fmla="*/ 2638296 w 3778392"/>
                <a:gd name="connsiteY84" fmla="*/ 1694404 h 3322711"/>
                <a:gd name="connsiteX85" fmla="*/ 2640824 w 3778392"/>
                <a:gd name="connsiteY85" fmla="*/ 1699549 h 3322711"/>
                <a:gd name="connsiteX86" fmla="*/ 2638296 w 3778392"/>
                <a:gd name="connsiteY86" fmla="*/ 1694404 h 3322711"/>
                <a:gd name="connsiteX87" fmla="*/ 155442 w 3778392"/>
                <a:gd name="connsiteY87" fmla="*/ 1489411 h 3322711"/>
                <a:gd name="connsiteX88" fmla="*/ 165142 w 3778392"/>
                <a:gd name="connsiteY88" fmla="*/ 1489411 h 3322711"/>
                <a:gd name="connsiteX89" fmla="*/ 155612 w 3778392"/>
                <a:gd name="connsiteY89" fmla="*/ 1492461 h 3322711"/>
                <a:gd name="connsiteX90" fmla="*/ 154960 w 3778392"/>
                <a:gd name="connsiteY90" fmla="*/ 1480725 h 3322711"/>
                <a:gd name="connsiteX91" fmla="*/ 155442 w 3778392"/>
                <a:gd name="connsiteY91" fmla="*/ 1489411 h 3322711"/>
                <a:gd name="connsiteX92" fmla="*/ 154636 w 3778392"/>
                <a:gd name="connsiteY92" fmla="*/ 1489411 h 3322711"/>
                <a:gd name="connsiteX93" fmla="*/ 154960 w 3778392"/>
                <a:gd name="connsiteY93" fmla="*/ 1480725 h 3322711"/>
                <a:gd name="connsiteX94" fmla="*/ 2178392 w 3778392"/>
                <a:gd name="connsiteY94" fmla="*/ 655248 h 3322711"/>
                <a:gd name="connsiteX95" fmla="*/ 2201370 w 3778392"/>
                <a:gd name="connsiteY95" fmla="*/ 734315 h 3322711"/>
                <a:gd name="connsiteX96" fmla="*/ 2223350 w 3778392"/>
                <a:gd name="connsiteY96" fmla="*/ 889725 h 3322711"/>
                <a:gd name="connsiteX97" fmla="*/ 2281548 w 3778392"/>
                <a:gd name="connsiteY97" fmla="*/ 903919 h 3322711"/>
                <a:gd name="connsiteX98" fmla="*/ 2347900 w 3778392"/>
                <a:gd name="connsiteY98" fmla="*/ 1276052 h 3322711"/>
                <a:gd name="connsiteX99" fmla="*/ 2476184 w 3778392"/>
                <a:gd name="connsiteY99" fmla="*/ 1377902 h 3322711"/>
                <a:gd name="connsiteX100" fmla="*/ 2519038 w 3778392"/>
                <a:gd name="connsiteY100" fmla="*/ 1524970 h 3322711"/>
                <a:gd name="connsiteX101" fmla="*/ 2525120 w 3778392"/>
                <a:gd name="connsiteY101" fmla="*/ 1499069 h 3322711"/>
                <a:gd name="connsiteX102" fmla="*/ 2567974 w 3778392"/>
                <a:gd name="connsiteY102" fmla="*/ 1607065 h 3322711"/>
                <a:gd name="connsiteX103" fmla="*/ 2640824 w 3778392"/>
                <a:gd name="connsiteY103" fmla="*/ 1699549 h 3322711"/>
                <a:gd name="connsiteX104" fmla="*/ 2635572 w 3778392"/>
                <a:gd name="connsiteY104" fmla="*/ 1880275 h 3322711"/>
                <a:gd name="connsiteX105" fmla="*/ 2638198 w 3778392"/>
                <a:gd name="connsiteY105" fmla="*/ 1984759 h 3322711"/>
                <a:gd name="connsiteX106" fmla="*/ 2530788 w 3778392"/>
                <a:gd name="connsiteY106" fmla="*/ 2157729 h 3322711"/>
                <a:gd name="connsiteX107" fmla="*/ 2411076 w 3778392"/>
                <a:gd name="connsiteY107" fmla="*/ 2305382 h 3322711"/>
                <a:gd name="connsiteX108" fmla="*/ 2103774 w 3778392"/>
                <a:gd name="connsiteY108" fmla="*/ 2650735 h 3322711"/>
                <a:gd name="connsiteX109" fmla="*/ 1931808 w 3778392"/>
                <a:gd name="connsiteY109" fmla="*/ 2712197 h 3322711"/>
                <a:gd name="connsiteX110" fmla="*/ 1805460 w 3778392"/>
                <a:gd name="connsiteY110" fmla="*/ 2783901 h 3322711"/>
                <a:gd name="connsiteX111" fmla="*/ 1770210 w 3778392"/>
                <a:gd name="connsiteY111" fmla="*/ 2705758 h 3322711"/>
                <a:gd name="connsiteX112" fmla="*/ 1642756 w 3778392"/>
                <a:gd name="connsiteY112" fmla="*/ 2762683 h 3322711"/>
                <a:gd name="connsiteX113" fmla="*/ 1492216 w 3778392"/>
                <a:gd name="connsiteY113" fmla="*/ 2700929 h 3322711"/>
                <a:gd name="connsiteX114" fmla="*/ 1497882 w 3778392"/>
                <a:gd name="connsiteY114" fmla="*/ 2548885 h 3322711"/>
                <a:gd name="connsiteX115" fmla="*/ 1431530 w 3778392"/>
                <a:gd name="connsiteY115" fmla="*/ 2519472 h 3322711"/>
                <a:gd name="connsiteX116" fmla="*/ 1465950 w 3778392"/>
                <a:gd name="connsiteY116" fmla="*/ 2418061 h 3322711"/>
                <a:gd name="connsiteX117" fmla="*/ 1353840 w 3778392"/>
                <a:gd name="connsiteY117" fmla="*/ 2495619 h 3322711"/>
                <a:gd name="connsiteX118" fmla="*/ 1444662 w 3778392"/>
                <a:gd name="connsiteY118" fmla="*/ 2396988 h 3322711"/>
                <a:gd name="connsiteX119" fmla="*/ 1491800 w 3778392"/>
                <a:gd name="connsiteY119" fmla="*/ 2303772 h 3322711"/>
                <a:gd name="connsiteX120" fmla="*/ 1284860 w 3778392"/>
                <a:gd name="connsiteY120" fmla="*/ 2472351 h 3322711"/>
                <a:gd name="connsiteX121" fmla="*/ 1273940 w 3778392"/>
                <a:gd name="connsiteY121" fmla="*/ 2339771 h 3322711"/>
                <a:gd name="connsiteX122" fmla="*/ 1249886 w 3778392"/>
                <a:gd name="connsiteY122" fmla="*/ 2269090 h 3322711"/>
                <a:gd name="connsiteX123" fmla="*/ 991798 w 3778392"/>
                <a:gd name="connsiteY123" fmla="*/ 2217287 h 3322711"/>
                <a:gd name="connsiteX124" fmla="*/ 643994 w 3778392"/>
                <a:gd name="connsiteY124" fmla="*/ 2310943 h 3322711"/>
                <a:gd name="connsiteX125" fmla="*/ 518198 w 3778392"/>
                <a:gd name="connsiteY125" fmla="*/ 2390842 h 3322711"/>
                <a:gd name="connsiteX126" fmla="*/ 357014 w 3778392"/>
                <a:gd name="connsiteY126" fmla="*/ 2386891 h 3322711"/>
                <a:gd name="connsiteX127" fmla="*/ 106114 w 3778392"/>
                <a:gd name="connsiteY127" fmla="*/ 2480253 h 3322711"/>
                <a:gd name="connsiteX128" fmla="*/ 1054 w 3778392"/>
                <a:gd name="connsiteY128" fmla="*/ 2381915 h 3322711"/>
                <a:gd name="connsiteX129" fmla="*/ 63400 w 3778392"/>
                <a:gd name="connsiteY129" fmla="*/ 2334210 h 3322711"/>
                <a:gd name="connsiteX130" fmla="*/ 88558 w 3778392"/>
                <a:gd name="connsiteY130" fmla="*/ 2142363 h 3322711"/>
                <a:gd name="connsiteX131" fmla="*/ 88558 w 3778392"/>
                <a:gd name="connsiteY131" fmla="*/ 1985198 h 3322711"/>
                <a:gd name="connsiteX132" fmla="*/ 56640 w 3778392"/>
                <a:gd name="connsiteY132" fmla="*/ 1792562 h 3322711"/>
                <a:gd name="connsiteX133" fmla="*/ 51274 w 3778392"/>
                <a:gd name="connsiteY133" fmla="*/ 1769979 h 3322711"/>
                <a:gd name="connsiteX134" fmla="*/ 54068 w 3778392"/>
                <a:gd name="connsiteY134" fmla="*/ 1778242 h 3322711"/>
                <a:gd name="connsiteX135" fmla="*/ 64368 w 3778392"/>
                <a:gd name="connsiteY135" fmla="*/ 1798912 h 3322711"/>
                <a:gd name="connsiteX136" fmla="*/ 71002 w 3778392"/>
                <a:gd name="connsiteY136" fmla="*/ 1765693 h 3322711"/>
                <a:gd name="connsiteX137" fmla="*/ 113442 w 3778392"/>
                <a:gd name="connsiteY137" fmla="*/ 1814423 h 3322711"/>
                <a:gd name="connsiteX138" fmla="*/ 118418 w 3778392"/>
                <a:gd name="connsiteY138" fmla="*/ 1611455 h 3322711"/>
                <a:gd name="connsiteX139" fmla="*/ 151698 w 3778392"/>
                <a:gd name="connsiteY139" fmla="*/ 1493713 h 3322711"/>
                <a:gd name="connsiteX140" fmla="*/ 155612 w 3778392"/>
                <a:gd name="connsiteY140" fmla="*/ 1492461 h 3322711"/>
                <a:gd name="connsiteX141" fmla="*/ 155672 w 3778392"/>
                <a:gd name="connsiteY141" fmla="*/ 1493563 h 3322711"/>
                <a:gd name="connsiteX142" fmla="*/ 167906 w 3778392"/>
                <a:gd name="connsiteY142" fmla="*/ 1519556 h 3322711"/>
                <a:gd name="connsiteX143" fmla="*/ 324944 w 3778392"/>
                <a:gd name="connsiteY143" fmla="*/ 1399414 h 3322711"/>
                <a:gd name="connsiteX144" fmla="*/ 444104 w 3778392"/>
                <a:gd name="connsiteY144" fmla="*/ 1373220 h 3322711"/>
                <a:gd name="connsiteX145" fmla="*/ 528152 w 3778392"/>
                <a:gd name="connsiteY145" fmla="*/ 1336489 h 3322711"/>
                <a:gd name="connsiteX146" fmla="*/ 712560 w 3778392"/>
                <a:gd name="connsiteY146" fmla="*/ 1232005 h 3322711"/>
                <a:gd name="connsiteX147" fmla="*/ 817620 w 3778392"/>
                <a:gd name="connsiteY147" fmla="*/ 1070450 h 3322711"/>
                <a:gd name="connsiteX148" fmla="*/ 848170 w 3778392"/>
                <a:gd name="connsiteY148" fmla="*/ 1145081 h 3322711"/>
                <a:gd name="connsiteX149" fmla="*/ 858262 w 3778392"/>
                <a:gd name="connsiteY149" fmla="*/ 1102644 h 3322711"/>
                <a:gd name="connsiteX150" fmla="*/ 888950 w 3778392"/>
                <a:gd name="connsiteY150" fmla="*/ 1054938 h 3322711"/>
                <a:gd name="connsiteX151" fmla="*/ 946594 w 3778392"/>
                <a:gd name="connsiteY151" fmla="*/ 981477 h 3322711"/>
                <a:gd name="connsiteX152" fmla="*/ 1184224 w 3778392"/>
                <a:gd name="connsiteY152" fmla="*/ 955430 h 3322711"/>
                <a:gd name="connsiteX153" fmla="*/ 1287624 w 3778392"/>
                <a:gd name="connsiteY153" fmla="*/ 936259 h 3322711"/>
                <a:gd name="connsiteX154" fmla="*/ 1388952 w 3778392"/>
                <a:gd name="connsiteY154" fmla="*/ 762266 h 3322711"/>
                <a:gd name="connsiteX155" fmla="*/ 1462908 w 3778392"/>
                <a:gd name="connsiteY155" fmla="*/ 687195 h 3322711"/>
                <a:gd name="connsiteX156" fmla="*/ 1511844 w 3778392"/>
                <a:gd name="connsiteY156" fmla="*/ 678708 h 3322711"/>
                <a:gd name="connsiteX157" fmla="*/ 1583728 w 3778392"/>
                <a:gd name="connsiteY157" fmla="*/ 725243 h 3322711"/>
                <a:gd name="connsiteX158" fmla="*/ 1675240 w 3778392"/>
                <a:gd name="connsiteY158" fmla="*/ 756120 h 3322711"/>
                <a:gd name="connsiteX159" fmla="*/ 1782374 w 3778392"/>
                <a:gd name="connsiteY159" fmla="*/ 752461 h 3322711"/>
                <a:gd name="connsiteX160" fmla="*/ 1711320 w 3778392"/>
                <a:gd name="connsiteY160" fmla="*/ 862945 h 3322711"/>
                <a:gd name="connsiteX161" fmla="*/ 1708280 w 3778392"/>
                <a:gd name="connsiteY161" fmla="*/ 1001525 h 3322711"/>
                <a:gd name="connsiteX162" fmla="*/ 1834628 w 3778392"/>
                <a:gd name="connsiteY162" fmla="*/ 1088010 h 3322711"/>
                <a:gd name="connsiteX163" fmla="*/ 1987242 w 3778392"/>
                <a:gd name="connsiteY163" fmla="*/ 1154008 h 3322711"/>
                <a:gd name="connsiteX164" fmla="*/ 2078340 w 3778392"/>
                <a:gd name="connsiteY164" fmla="*/ 879920 h 3322711"/>
                <a:gd name="connsiteX165" fmla="*/ 2117460 w 3778392"/>
                <a:gd name="connsiteY165" fmla="*/ 737827 h 3322711"/>
                <a:gd name="connsiteX166" fmla="*/ 2178392 w 3778392"/>
                <a:gd name="connsiteY166" fmla="*/ 655248 h 3322711"/>
                <a:gd name="connsiteX167" fmla="*/ 2679946 w 3778392"/>
                <a:gd name="connsiteY167" fmla="*/ 281258 h 3322711"/>
                <a:gd name="connsiteX168" fmla="*/ 2679946 w 3778392"/>
                <a:gd name="connsiteY168" fmla="*/ 281258 h 3322711"/>
                <a:gd name="connsiteX169" fmla="*/ 2748096 w 3778392"/>
                <a:gd name="connsiteY169" fmla="*/ 27950 h 3322711"/>
                <a:gd name="connsiteX170" fmla="*/ 2900434 w 3778392"/>
                <a:gd name="connsiteY170" fmla="*/ 206041 h 3322711"/>
                <a:gd name="connsiteX171" fmla="*/ 2887716 w 3778392"/>
                <a:gd name="connsiteY171" fmla="*/ 168726 h 3322711"/>
                <a:gd name="connsiteX172" fmla="*/ 2679946 w 3778392"/>
                <a:gd name="connsiteY172" fmla="*/ 281258 h 3322711"/>
                <a:gd name="connsiteX173" fmla="*/ 2608062 w 3778392"/>
                <a:gd name="connsiteY173" fmla="*/ 241309 h 3322711"/>
                <a:gd name="connsiteX174" fmla="*/ 2816662 w 3778392"/>
                <a:gd name="connsiteY174" fmla="*/ 198725 h 3322711"/>
                <a:gd name="connsiteX175" fmla="*/ 2883016 w 3778392"/>
                <a:gd name="connsiteY175" fmla="*/ 154677 h 3322711"/>
                <a:gd name="connsiteX176" fmla="*/ 2748096 w 3778392"/>
                <a:gd name="connsiteY176" fmla="*/ 27950 h 3322711"/>
                <a:gd name="connsiteX177" fmla="*/ 2109996 w 3778392"/>
                <a:gd name="connsiteY177" fmla="*/ 0 h 3322711"/>
                <a:gd name="connsiteX178" fmla="*/ 2375686 w 3778392"/>
                <a:gd name="connsiteY178" fmla="*/ 113411 h 3322711"/>
                <a:gd name="connsiteX179" fmla="*/ 2454066 w 3778392"/>
                <a:gd name="connsiteY179" fmla="*/ 216724 h 3322711"/>
                <a:gd name="connsiteX180" fmla="*/ 2583180 w 3778392"/>
                <a:gd name="connsiteY180" fmla="*/ 337451 h 3322711"/>
                <a:gd name="connsiteX181" fmla="*/ 2522908 w 3778392"/>
                <a:gd name="connsiteY181" fmla="*/ 340378 h 3322711"/>
                <a:gd name="connsiteX182" fmla="*/ 2616496 w 3778392"/>
                <a:gd name="connsiteY182" fmla="*/ 484080 h 3322711"/>
                <a:gd name="connsiteX183" fmla="*/ 2653542 w 3778392"/>
                <a:gd name="connsiteY183" fmla="*/ 525201 h 3322711"/>
                <a:gd name="connsiteX184" fmla="*/ 2708976 w 3778392"/>
                <a:gd name="connsiteY184" fmla="*/ 640953 h 3322711"/>
                <a:gd name="connsiteX185" fmla="*/ 2471624 w 3778392"/>
                <a:gd name="connsiteY185" fmla="*/ 522713 h 3322711"/>
                <a:gd name="connsiteX186" fmla="*/ 2256250 w 3778392"/>
                <a:gd name="connsiteY186" fmla="*/ 455545 h 3322711"/>
                <a:gd name="connsiteX187" fmla="*/ 2080690 w 3778392"/>
                <a:gd name="connsiteY187" fmla="*/ 511445 h 3322711"/>
                <a:gd name="connsiteX188" fmla="*/ 2074744 w 3778392"/>
                <a:gd name="connsiteY188" fmla="*/ 325159 h 3322711"/>
                <a:gd name="connsiteX189" fmla="*/ 2109996 w 3778392"/>
                <a:gd name="connsiteY189" fmla="*/ 0 h 33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778392" h="3322711">
                  <a:moveTo>
                    <a:pt x="1849142" y="2908141"/>
                  </a:moveTo>
                  <a:cubicBezTo>
                    <a:pt x="1819698" y="2904775"/>
                    <a:pt x="1726526" y="3160863"/>
                    <a:pt x="1622572" y="3110524"/>
                  </a:cubicBezTo>
                  <a:cubicBezTo>
                    <a:pt x="1575848" y="3087988"/>
                    <a:pt x="1611098" y="2994479"/>
                    <a:pt x="1617042" y="2959651"/>
                  </a:cubicBezTo>
                  <a:cubicBezTo>
                    <a:pt x="1633216" y="2867020"/>
                    <a:pt x="1728324" y="2932286"/>
                    <a:pt x="1791774" y="2924677"/>
                  </a:cubicBezTo>
                  <a:cubicBezTo>
                    <a:pt x="1773942" y="2926872"/>
                    <a:pt x="1811956" y="2922335"/>
                    <a:pt x="1791774" y="2924677"/>
                  </a:cubicBezTo>
                  <a:cubicBezTo>
                    <a:pt x="1810298" y="2917067"/>
                    <a:pt x="1829374" y="2911507"/>
                    <a:pt x="1849142" y="2908141"/>
                  </a:cubicBezTo>
                  <a:close/>
                  <a:moveTo>
                    <a:pt x="3261966" y="2834639"/>
                  </a:moveTo>
                  <a:cubicBezTo>
                    <a:pt x="3247272" y="2841681"/>
                    <a:pt x="3261966" y="2834639"/>
                    <a:pt x="3261966" y="2834639"/>
                  </a:cubicBezTo>
                  <a:close/>
                  <a:moveTo>
                    <a:pt x="3548440" y="2330393"/>
                  </a:moveTo>
                  <a:cubicBezTo>
                    <a:pt x="3560250" y="2329033"/>
                    <a:pt x="3557824" y="2333085"/>
                    <a:pt x="3557676" y="2342469"/>
                  </a:cubicBezTo>
                  <a:cubicBezTo>
                    <a:pt x="3557444" y="2355053"/>
                    <a:pt x="3558626" y="2365610"/>
                    <a:pt x="3570182" y="2372755"/>
                  </a:cubicBezTo>
                  <a:cubicBezTo>
                    <a:pt x="3590512" y="2385311"/>
                    <a:pt x="3612698" y="2389230"/>
                    <a:pt x="3612380" y="2418262"/>
                  </a:cubicBezTo>
                  <a:cubicBezTo>
                    <a:pt x="3612064" y="2445242"/>
                    <a:pt x="3597850" y="2467556"/>
                    <a:pt x="3587242" y="2491283"/>
                  </a:cubicBezTo>
                  <a:cubicBezTo>
                    <a:pt x="3582498" y="2501920"/>
                    <a:pt x="3579018" y="2513570"/>
                    <a:pt x="3585724" y="2524207"/>
                  </a:cubicBezTo>
                  <a:cubicBezTo>
                    <a:pt x="3591882" y="2533938"/>
                    <a:pt x="3603714" y="2537244"/>
                    <a:pt x="3611938" y="2527913"/>
                  </a:cubicBezTo>
                  <a:cubicBezTo>
                    <a:pt x="3598314" y="2543349"/>
                    <a:pt x="3617590" y="2521595"/>
                    <a:pt x="3611938" y="2527913"/>
                  </a:cubicBezTo>
                  <a:cubicBezTo>
                    <a:pt x="3618728" y="2520288"/>
                    <a:pt x="3626404" y="2506372"/>
                    <a:pt x="3625414" y="2495815"/>
                  </a:cubicBezTo>
                  <a:cubicBezTo>
                    <a:pt x="3640470" y="2491336"/>
                    <a:pt x="3637224" y="2519035"/>
                    <a:pt x="3635936" y="2527433"/>
                  </a:cubicBezTo>
                  <a:cubicBezTo>
                    <a:pt x="3633532" y="2543375"/>
                    <a:pt x="3625244" y="2556545"/>
                    <a:pt x="3621406" y="2571848"/>
                  </a:cubicBezTo>
                  <a:cubicBezTo>
                    <a:pt x="3617358" y="2588217"/>
                    <a:pt x="3631866" y="2598960"/>
                    <a:pt x="3644710" y="2605545"/>
                  </a:cubicBezTo>
                  <a:cubicBezTo>
                    <a:pt x="3671008" y="2619035"/>
                    <a:pt x="3691716" y="2615489"/>
                    <a:pt x="3716242" y="2601013"/>
                  </a:cubicBezTo>
                  <a:cubicBezTo>
                    <a:pt x="3736276" y="2589203"/>
                    <a:pt x="3758124" y="2576646"/>
                    <a:pt x="3778392" y="2595495"/>
                  </a:cubicBezTo>
                  <a:cubicBezTo>
                    <a:pt x="3762870" y="2605732"/>
                    <a:pt x="3752578" y="2622314"/>
                    <a:pt x="3741254" y="2636604"/>
                  </a:cubicBezTo>
                  <a:cubicBezTo>
                    <a:pt x="3729044" y="2652066"/>
                    <a:pt x="3714176" y="2665609"/>
                    <a:pt x="3698276" y="2677153"/>
                  </a:cubicBezTo>
                  <a:cubicBezTo>
                    <a:pt x="3667444" y="2699547"/>
                    <a:pt x="3631382" y="2706611"/>
                    <a:pt x="3597282" y="2722127"/>
                  </a:cubicBezTo>
                  <a:cubicBezTo>
                    <a:pt x="3591186" y="2724873"/>
                    <a:pt x="3583004" y="2727806"/>
                    <a:pt x="3581128" y="2735190"/>
                  </a:cubicBezTo>
                  <a:cubicBezTo>
                    <a:pt x="3579250" y="2742548"/>
                    <a:pt x="3582920" y="2750120"/>
                    <a:pt x="3577394" y="2756598"/>
                  </a:cubicBezTo>
                  <a:cubicBezTo>
                    <a:pt x="3567568" y="2768088"/>
                    <a:pt x="3550106" y="2775526"/>
                    <a:pt x="3538738" y="2786243"/>
                  </a:cubicBezTo>
                  <a:cubicBezTo>
                    <a:pt x="3525812" y="2798427"/>
                    <a:pt x="3513622" y="2811463"/>
                    <a:pt x="3499260" y="2821967"/>
                  </a:cubicBezTo>
                  <a:cubicBezTo>
                    <a:pt x="3482812" y="2833937"/>
                    <a:pt x="3463600" y="2842228"/>
                    <a:pt x="3446308" y="2852999"/>
                  </a:cubicBezTo>
                  <a:cubicBezTo>
                    <a:pt x="3420390" y="2869181"/>
                    <a:pt x="3394302" y="2887549"/>
                    <a:pt x="3366254" y="2899973"/>
                  </a:cubicBezTo>
                  <a:cubicBezTo>
                    <a:pt x="3355224" y="2904878"/>
                    <a:pt x="3330762" y="2899120"/>
                    <a:pt x="3326670" y="2885150"/>
                  </a:cubicBezTo>
                  <a:lnTo>
                    <a:pt x="3331214" y="2876101"/>
                  </a:lnTo>
                  <a:lnTo>
                    <a:pt x="3308008" y="2896450"/>
                  </a:lnTo>
                  <a:cubicBezTo>
                    <a:pt x="3301724" y="2903212"/>
                    <a:pt x="3296894" y="2910984"/>
                    <a:pt x="3293444" y="2922925"/>
                  </a:cubicBezTo>
                  <a:cubicBezTo>
                    <a:pt x="3291132" y="2930924"/>
                    <a:pt x="3288558" y="2932588"/>
                    <a:pt x="3282368" y="2936918"/>
                  </a:cubicBezTo>
                  <a:cubicBezTo>
                    <a:pt x="3261408" y="2951526"/>
                    <a:pt x="3240560" y="2966134"/>
                    <a:pt x="3219636" y="2980764"/>
                  </a:cubicBezTo>
                  <a:cubicBezTo>
                    <a:pt x="3177268" y="3010322"/>
                    <a:pt x="3134938" y="3039926"/>
                    <a:pt x="3092606" y="3069529"/>
                  </a:cubicBezTo>
                  <a:cubicBezTo>
                    <a:pt x="3092904" y="3069324"/>
                    <a:pt x="3103422" y="3082519"/>
                    <a:pt x="3104578" y="3083886"/>
                  </a:cubicBezTo>
                  <a:cubicBezTo>
                    <a:pt x="3109204" y="3089424"/>
                    <a:pt x="3094322" y="3095851"/>
                    <a:pt x="3091226" y="3097241"/>
                  </a:cubicBezTo>
                  <a:cubicBezTo>
                    <a:pt x="3081604" y="3101525"/>
                    <a:pt x="3071422" y="3101366"/>
                    <a:pt x="3061016" y="3102186"/>
                  </a:cubicBezTo>
                  <a:cubicBezTo>
                    <a:pt x="3045650" y="3103508"/>
                    <a:pt x="3031590" y="3108453"/>
                    <a:pt x="3017082" y="3113353"/>
                  </a:cubicBezTo>
                  <a:cubicBezTo>
                    <a:pt x="2993922" y="3121215"/>
                    <a:pt x="2964458" y="3124976"/>
                    <a:pt x="2945250" y="3141088"/>
                  </a:cubicBezTo>
                  <a:cubicBezTo>
                    <a:pt x="2923022" y="3159775"/>
                    <a:pt x="2905046" y="3183521"/>
                    <a:pt x="2882594" y="3202300"/>
                  </a:cubicBezTo>
                  <a:cubicBezTo>
                    <a:pt x="2831908" y="3244643"/>
                    <a:pt x="2775554" y="3276024"/>
                    <a:pt x="2718268" y="3308111"/>
                  </a:cubicBezTo>
                  <a:cubicBezTo>
                    <a:pt x="2692458" y="3322537"/>
                    <a:pt x="2661728" y="3326889"/>
                    <a:pt x="2632786" y="3318389"/>
                  </a:cubicBezTo>
                  <a:cubicBezTo>
                    <a:pt x="2620440" y="3314765"/>
                    <a:pt x="2609476" y="3307883"/>
                    <a:pt x="2599070" y="3300431"/>
                  </a:cubicBezTo>
                  <a:cubicBezTo>
                    <a:pt x="2597318" y="3296921"/>
                    <a:pt x="2599070" y="3288467"/>
                    <a:pt x="2599070" y="3284410"/>
                  </a:cubicBezTo>
                  <a:cubicBezTo>
                    <a:pt x="2573000" y="3288991"/>
                    <a:pt x="2552300" y="3288786"/>
                    <a:pt x="2525708" y="3287099"/>
                  </a:cubicBezTo>
                  <a:cubicBezTo>
                    <a:pt x="2526642" y="3287145"/>
                    <a:pt x="2538650" y="3266612"/>
                    <a:pt x="2543722" y="3264492"/>
                  </a:cubicBezTo>
                  <a:cubicBezTo>
                    <a:pt x="2561028" y="3257268"/>
                    <a:pt x="2568450" y="3248084"/>
                    <a:pt x="2581018" y="3234957"/>
                  </a:cubicBezTo>
                  <a:cubicBezTo>
                    <a:pt x="2595228" y="3220121"/>
                    <a:pt x="2616264" y="3212236"/>
                    <a:pt x="2633606" y="3201753"/>
                  </a:cubicBezTo>
                  <a:cubicBezTo>
                    <a:pt x="2655126" y="3188695"/>
                    <a:pt x="2676646" y="3175750"/>
                    <a:pt x="2698278" y="3162852"/>
                  </a:cubicBezTo>
                  <a:cubicBezTo>
                    <a:pt x="2715694" y="3152505"/>
                    <a:pt x="2733074" y="3142364"/>
                    <a:pt x="2749820" y="3130969"/>
                  </a:cubicBezTo>
                  <a:cubicBezTo>
                    <a:pt x="2767610" y="3118914"/>
                    <a:pt x="2789130" y="3115951"/>
                    <a:pt x="2808972" y="3108841"/>
                  </a:cubicBezTo>
                  <a:cubicBezTo>
                    <a:pt x="2855666" y="3092159"/>
                    <a:pt x="2900942" y="3069483"/>
                    <a:pt x="2946444" y="3049793"/>
                  </a:cubicBezTo>
                  <a:cubicBezTo>
                    <a:pt x="2962854" y="3042706"/>
                    <a:pt x="2978630" y="3034525"/>
                    <a:pt x="2994108" y="3025568"/>
                  </a:cubicBezTo>
                  <a:cubicBezTo>
                    <a:pt x="3006640" y="3018321"/>
                    <a:pt x="3022864" y="3015336"/>
                    <a:pt x="3034424" y="3007314"/>
                  </a:cubicBezTo>
                  <a:cubicBezTo>
                    <a:pt x="3041100" y="3002665"/>
                    <a:pt x="3047852" y="2995988"/>
                    <a:pt x="3054006" y="2991521"/>
                  </a:cubicBezTo>
                  <a:cubicBezTo>
                    <a:pt x="3068066" y="2981403"/>
                    <a:pt x="3075562" y="2964128"/>
                    <a:pt x="3088130" y="2952574"/>
                  </a:cubicBezTo>
                  <a:cubicBezTo>
                    <a:pt x="3100848" y="2940792"/>
                    <a:pt x="3118378" y="2933750"/>
                    <a:pt x="3134676" y="2928394"/>
                  </a:cubicBezTo>
                  <a:cubicBezTo>
                    <a:pt x="3150862" y="2923062"/>
                    <a:pt x="3161678" y="2911462"/>
                    <a:pt x="3174770" y="2900477"/>
                  </a:cubicBezTo>
                  <a:cubicBezTo>
                    <a:pt x="3186816" y="2890313"/>
                    <a:pt x="3188046" y="2873654"/>
                    <a:pt x="3202032" y="2864288"/>
                  </a:cubicBezTo>
                  <a:cubicBezTo>
                    <a:pt x="3220232" y="2852096"/>
                    <a:pt x="3242200" y="2844119"/>
                    <a:pt x="3261966" y="2834639"/>
                  </a:cubicBezTo>
                  <a:cubicBezTo>
                    <a:pt x="3257082" y="2855127"/>
                    <a:pt x="3252158" y="2875592"/>
                    <a:pt x="3247236" y="2896079"/>
                  </a:cubicBezTo>
                  <a:cubicBezTo>
                    <a:pt x="3263086" y="2889220"/>
                    <a:pt x="3278862" y="2882337"/>
                    <a:pt x="3294676" y="2875500"/>
                  </a:cubicBezTo>
                  <a:cubicBezTo>
                    <a:pt x="3304260" y="2871319"/>
                    <a:pt x="3309324" y="2868168"/>
                    <a:pt x="3314038" y="2867704"/>
                  </a:cubicBezTo>
                  <a:lnTo>
                    <a:pt x="3331260" y="2876006"/>
                  </a:lnTo>
                  <a:lnTo>
                    <a:pt x="3332438" y="2873661"/>
                  </a:lnTo>
                  <a:cubicBezTo>
                    <a:pt x="3345326" y="2860957"/>
                    <a:pt x="3375090" y="2845981"/>
                    <a:pt x="3381354" y="2841082"/>
                  </a:cubicBezTo>
                  <a:cubicBezTo>
                    <a:pt x="3397676" y="2828339"/>
                    <a:pt x="3425808" y="2814103"/>
                    <a:pt x="3426378" y="2790082"/>
                  </a:cubicBezTo>
                  <a:cubicBezTo>
                    <a:pt x="3427138" y="2761743"/>
                    <a:pt x="3373088" y="2749267"/>
                    <a:pt x="3378570" y="2722447"/>
                  </a:cubicBezTo>
                  <a:cubicBezTo>
                    <a:pt x="3382936" y="2701546"/>
                    <a:pt x="3423342" y="2700933"/>
                    <a:pt x="3438252" y="2692988"/>
                  </a:cubicBezTo>
                  <a:cubicBezTo>
                    <a:pt x="3463664" y="2679419"/>
                    <a:pt x="3477688" y="2658651"/>
                    <a:pt x="3497426" y="2638603"/>
                  </a:cubicBezTo>
                  <a:cubicBezTo>
                    <a:pt x="3546984" y="2588163"/>
                    <a:pt x="3549304" y="2526287"/>
                    <a:pt x="3540004" y="2459878"/>
                  </a:cubicBezTo>
                  <a:cubicBezTo>
                    <a:pt x="3536694" y="2436391"/>
                    <a:pt x="3523556" y="2400374"/>
                    <a:pt x="3540680" y="2381446"/>
                  </a:cubicBezTo>
                  <a:cubicBezTo>
                    <a:pt x="3549558" y="2371582"/>
                    <a:pt x="3542114" y="2348228"/>
                    <a:pt x="3540574" y="2336471"/>
                  </a:cubicBezTo>
                  <a:cubicBezTo>
                    <a:pt x="3539710" y="2329753"/>
                    <a:pt x="3538738" y="2331566"/>
                    <a:pt x="3548440" y="2330393"/>
                  </a:cubicBezTo>
                  <a:close/>
                  <a:moveTo>
                    <a:pt x="51152" y="1769618"/>
                  </a:moveTo>
                  <a:lnTo>
                    <a:pt x="51216" y="1769741"/>
                  </a:lnTo>
                  <a:lnTo>
                    <a:pt x="51274" y="1769979"/>
                  </a:lnTo>
                  <a:close/>
                  <a:moveTo>
                    <a:pt x="46258" y="1760425"/>
                  </a:moveTo>
                  <a:cubicBezTo>
                    <a:pt x="47502" y="1760754"/>
                    <a:pt x="48738" y="1763004"/>
                    <a:pt x="50020" y="1766274"/>
                  </a:cubicBezTo>
                  <a:lnTo>
                    <a:pt x="51152" y="1769618"/>
                  </a:lnTo>
                  <a:close/>
                  <a:moveTo>
                    <a:pt x="2638296" y="1694404"/>
                  </a:moveTo>
                  <a:cubicBezTo>
                    <a:pt x="2638672" y="1695131"/>
                    <a:pt x="2645698" y="1709317"/>
                    <a:pt x="2640824" y="1699549"/>
                  </a:cubicBezTo>
                  <a:cubicBezTo>
                    <a:pt x="2638786" y="1695415"/>
                    <a:pt x="2638172" y="1694162"/>
                    <a:pt x="2638296" y="1694404"/>
                  </a:cubicBezTo>
                  <a:close/>
                  <a:moveTo>
                    <a:pt x="155442" y="1489411"/>
                  </a:moveTo>
                  <a:lnTo>
                    <a:pt x="165142" y="1489411"/>
                  </a:lnTo>
                  <a:lnTo>
                    <a:pt x="155612" y="1492461"/>
                  </a:lnTo>
                  <a:close/>
                  <a:moveTo>
                    <a:pt x="154960" y="1480725"/>
                  </a:moveTo>
                  <a:lnTo>
                    <a:pt x="155442" y="1489411"/>
                  </a:lnTo>
                  <a:lnTo>
                    <a:pt x="154636" y="1489411"/>
                  </a:lnTo>
                  <a:cubicBezTo>
                    <a:pt x="154948" y="1481143"/>
                    <a:pt x="154922" y="1479140"/>
                    <a:pt x="154960" y="1480725"/>
                  </a:cubicBezTo>
                  <a:close/>
                  <a:moveTo>
                    <a:pt x="2178392" y="655248"/>
                  </a:moveTo>
                  <a:cubicBezTo>
                    <a:pt x="2186128" y="659842"/>
                    <a:pt x="2192816" y="682787"/>
                    <a:pt x="2201370" y="734315"/>
                  </a:cubicBezTo>
                  <a:cubicBezTo>
                    <a:pt x="2209802" y="785972"/>
                    <a:pt x="2214916" y="838214"/>
                    <a:pt x="2223350" y="889725"/>
                  </a:cubicBezTo>
                  <a:cubicBezTo>
                    <a:pt x="2233026" y="948844"/>
                    <a:pt x="2249614" y="901285"/>
                    <a:pt x="2281548" y="903919"/>
                  </a:cubicBezTo>
                  <a:cubicBezTo>
                    <a:pt x="2359374" y="909919"/>
                    <a:pt x="2309194" y="1225859"/>
                    <a:pt x="2347900" y="1276052"/>
                  </a:cubicBezTo>
                  <a:cubicBezTo>
                    <a:pt x="2368222" y="1302539"/>
                    <a:pt x="2493050" y="1327855"/>
                    <a:pt x="2476184" y="1377902"/>
                  </a:cubicBezTo>
                  <a:cubicBezTo>
                    <a:pt x="2468168" y="1401170"/>
                    <a:pt x="2522494" y="1521312"/>
                    <a:pt x="2519038" y="1524970"/>
                  </a:cubicBezTo>
                  <a:cubicBezTo>
                    <a:pt x="2521112" y="1516337"/>
                    <a:pt x="2523048" y="1507703"/>
                    <a:pt x="2525120" y="1499069"/>
                  </a:cubicBezTo>
                  <a:cubicBezTo>
                    <a:pt x="2586222" y="1496727"/>
                    <a:pt x="2560094" y="1575603"/>
                    <a:pt x="2567974" y="1607065"/>
                  </a:cubicBezTo>
                  <a:cubicBezTo>
                    <a:pt x="2578618" y="1649356"/>
                    <a:pt x="2623130" y="1663697"/>
                    <a:pt x="2640824" y="1699549"/>
                  </a:cubicBezTo>
                  <a:cubicBezTo>
                    <a:pt x="2666676" y="1751791"/>
                    <a:pt x="2670822" y="1830667"/>
                    <a:pt x="2635572" y="1880275"/>
                  </a:cubicBezTo>
                  <a:cubicBezTo>
                    <a:pt x="2623684" y="1897103"/>
                    <a:pt x="2640548" y="1961784"/>
                    <a:pt x="2638198" y="1984759"/>
                  </a:cubicBezTo>
                  <a:cubicBezTo>
                    <a:pt x="2631148" y="2051196"/>
                    <a:pt x="2540464" y="2091292"/>
                    <a:pt x="2530788" y="2157729"/>
                  </a:cubicBezTo>
                  <a:cubicBezTo>
                    <a:pt x="2523324" y="2209239"/>
                    <a:pt x="2453928" y="2279480"/>
                    <a:pt x="2411076" y="2305382"/>
                  </a:cubicBezTo>
                  <a:cubicBezTo>
                    <a:pt x="2281686" y="2383964"/>
                    <a:pt x="2198328" y="2537032"/>
                    <a:pt x="2103774" y="2650735"/>
                  </a:cubicBezTo>
                  <a:cubicBezTo>
                    <a:pt x="2060784" y="2702392"/>
                    <a:pt x="1991250" y="2686734"/>
                    <a:pt x="1931808" y="2712197"/>
                  </a:cubicBezTo>
                  <a:cubicBezTo>
                    <a:pt x="1909690" y="2721709"/>
                    <a:pt x="1823430" y="2785657"/>
                    <a:pt x="1805460" y="2783901"/>
                  </a:cubicBezTo>
                  <a:cubicBezTo>
                    <a:pt x="1766754" y="2780535"/>
                    <a:pt x="1773804" y="2720099"/>
                    <a:pt x="1770210" y="2705758"/>
                  </a:cubicBezTo>
                  <a:cubicBezTo>
                    <a:pt x="1767582" y="2695221"/>
                    <a:pt x="1657960" y="2765317"/>
                    <a:pt x="1642756" y="2762683"/>
                  </a:cubicBezTo>
                  <a:cubicBezTo>
                    <a:pt x="1603358" y="2755805"/>
                    <a:pt x="1525944" y="2724343"/>
                    <a:pt x="1492216" y="2700929"/>
                  </a:cubicBezTo>
                  <a:cubicBezTo>
                    <a:pt x="1441896" y="2665808"/>
                    <a:pt x="1510186" y="2595274"/>
                    <a:pt x="1497882" y="2548885"/>
                  </a:cubicBezTo>
                  <a:cubicBezTo>
                    <a:pt x="1490004" y="2518301"/>
                    <a:pt x="1432774" y="2528252"/>
                    <a:pt x="1431530" y="2519472"/>
                  </a:cubicBezTo>
                  <a:cubicBezTo>
                    <a:pt x="1429870" y="2507911"/>
                    <a:pt x="1511706" y="2438401"/>
                    <a:pt x="1465950" y="2418061"/>
                  </a:cubicBezTo>
                  <a:cubicBezTo>
                    <a:pt x="1472308" y="2420841"/>
                    <a:pt x="1385634" y="2497814"/>
                    <a:pt x="1353840" y="2495619"/>
                  </a:cubicBezTo>
                  <a:cubicBezTo>
                    <a:pt x="1378170" y="2460205"/>
                    <a:pt x="1416324" y="2437670"/>
                    <a:pt x="1444662" y="2396988"/>
                  </a:cubicBezTo>
                  <a:cubicBezTo>
                    <a:pt x="1466642" y="2365672"/>
                    <a:pt x="1475350" y="2331869"/>
                    <a:pt x="1491800" y="2303772"/>
                  </a:cubicBezTo>
                  <a:cubicBezTo>
                    <a:pt x="1448948" y="2377525"/>
                    <a:pt x="1347066" y="2416158"/>
                    <a:pt x="1284860" y="2472351"/>
                  </a:cubicBezTo>
                  <a:cubicBezTo>
                    <a:pt x="1282924" y="2444401"/>
                    <a:pt x="1295780" y="2365672"/>
                    <a:pt x="1273940" y="2339771"/>
                  </a:cubicBezTo>
                  <a:cubicBezTo>
                    <a:pt x="1258456" y="2321186"/>
                    <a:pt x="1265092" y="2275822"/>
                    <a:pt x="1249886" y="2269090"/>
                  </a:cubicBezTo>
                  <a:cubicBezTo>
                    <a:pt x="1164456" y="2231189"/>
                    <a:pt x="1084140" y="2212312"/>
                    <a:pt x="991798" y="2217287"/>
                  </a:cubicBezTo>
                  <a:cubicBezTo>
                    <a:pt x="875126" y="2223287"/>
                    <a:pt x="758178" y="2290748"/>
                    <a:pt x="643994" y="2310943"/>
                  </a:cubicBezTo>
                  <a:cubicBezTo>
                    <a:pt x="586764" y="2321186"/>
                    <a:pt x="580958" y="2388501"/>
                    <a:pt x="518198" y="2390842"/>
                  </a:cubicBezTo>
                  <a:cubicBezTo>
                    <a:pt x="464700" y="2393037"/>
                    <a:pt x="410650" y="2384549"/>
                    <a:pt x="357014" y="2386891"/>
                  </a:cubicBezTo>
                  <a:cubicBezTo>
                    <a:pt x="270340" y="2390549"/>
                    <a:pt x="198596" y="2470303"/>
                    <a:pt x="106114" y="2480253"/>
                  </a:cubicBezTo>
                  <a:cubicBezTo>
                    <a:pt x="70726" y="2484058"/>
                    <a:pt x="-10142" y="2419378"/>
                    <a:pt x="1054" y="2381915"/>
                  </a:cubicBezTo>
                  <a:cubicBezTo>
                    <a:pt x="7828" y="2359673"/>
                    <a:pt x="46258" y="2367721"/>
                    <a:pt x="63400" y="2334210"/>
                  </a:cubicBezTo>
                  <a:cubicBezTo>
                    <a:pt x="99894" y="2263529"/>
                    <a:pt x="103350" y="2216702"/>
                    <a:pt x="88558" y="2142363"/>
                  </a:cubicBezTo>
                  <a:cubicBezTo>
                    <a:pt x="77638" y="2088219"/>
                    <a:pt x="107358" y="2041098"/>
                    <a:pt x="88558" y="1985198"/>
                  </a:cubicBezTo>
                  <a:cubicBezTo>
                    <a:pt x="80678" y="1962040"/>
                    <a:pt x="67824" y="1848996"/>
                    <a:pt x="56640" y="1792562"/>
                  </a:cubicBezTo>
                  <a:lnTo>
                    <a:pt x="51274" y="1769979"/>
                  </a:lnTo>
                  <a:lnTo>
                    <a:pt x="54068" y="1778242"/>
                  </a:lnTo>
                  <a:cubicBezTo>
                    <a:pt x="56936" y="1787058"/>
                    <a:pt x="60220" y="1796351"/>
                    <a:pt x="64368" y="1798912"/>
                  </a:cubicBezTo>
                  <a:cubicBezTo>
                    <a:pt x="75980" y="1806082"/>
                    <a:pt x="71140" y="1765108"/>
                    <a:pt x="71002" y="1765693"/>
                  </a:cubicBezTo>
                  <a:cubicBezTo>
                    <a:pt x="74182" y="1750182"/>
                    <a:pt x="96714" y="1834471"/>
                    <a:pt x="113442" y="1814423"/>
                  </a:cubicBezTo>
                  <a:cubicBezTo>
                    <a:pt x="159750" y="1758669"/>
                    <a:pt x="49990" y="1682428"/>
                    <a:pt x="118418" y="1611455"/>
                  </a:cubicBezTo>
                  <a:cubicBezTo>
                    <a:pt x="137772" y="1591352"/>
                    <a:pt x="126114" y="1512989"/>
                    <a:pt x="151698" y="1493713"/>
                  </a:cubicBezTo>
                  <a:lnTo>
                    <a:pt x="155612" y="1492461"/>
                  </a:lnTo>
                  <a:lnTo>
                    <a:pt x="155672" y="1493563"/>
                  </a:lnTo>
                  <a:cubicBezTo>
                    <a:pt x="156812" y="1505727"/>
                    <a:pt x="159820" y="1521532"/>
                    <a:pt x="167906" y="1519556"/>
                  </a:cubicBezTo>
                  <a:cubicBezTo>
                    <a:pt x="209516" y="1509020"/>
                    <a:pt x="286790" y="1426925"/>
                    <a:pt x="324944" y="1399414"/>
                  </a:cubicBezTo>
                  <a:cubicBezTo>
                    <a:pt x="361300" y="1373366"/>
                    <a:pt x="401526" y="1394146"/>
                    <a:pt x="444104" y="1373220"/>
                  </a:cubicBezTo>
                  <a:cubicBezTo>
                    <a:pt x="458480" y="1366195"/>
                    <a:pt x="512254" y="1335319"/>
                    <a:pt x="528152" y="1336489"/>
                  </a:cubicBezTo>
                  <a:cubicBezTo>
                    <a:pt x="645930" y="1344830"/>
                    <a:pt x="649108" y="1291271"/>
                    <a:pt x="712560" y="1232005"/>
                  </a:cubicBezTo>
                  <a:cubicBezTo>
                    <a:pt x="720024" y="1224981"/>
                    <a:pt x="811952" y="1059182"/>
                    <a:pt x="817620" y="1070450"/>
                  </a:cubicBezTo>
                  <a:cubicBezTo>
                    <a:pt x="827434" y="1095620"/>
                    <a:pt x="836972" y="1120497"/>
                    <a:pt x="848170" y="1145081"/>
                  </a:cubicBezTo>
                  <a:cubicBezTo>
                    <a:pt x="851626" y="1131033"/>
                    <a:pt x="854944" y="1116839"/>
                    <a:pt x="858262" y="1102644"/>
                  </a:cubicBezTo>
                  <a:cubicBezTo>
                    <a:pt x="876784" y="1140545"/>
                    <a:pt x="820798" y="1035622"/>
                    <a:pt x="888950" y="1054938"/>
                  </a:cubicBezTo>
                  <a:cubicBezTo>
                    <a:pt x="934568" y="1067816"/>
                    <a:pt x="908302" y="1001965"/>
                    <a:pt x="946594" y="981477"/>
                  </a:cubicBezTo>
                  <a:cubicBezTo>
                    <a:pt x="995530" y="955283"/>
                    <a:pt x="1179386" y="765924"/>
                    <a:pt x="1184224" y="955430"/>
                  </a:cubicBezTo>
                  <a:cubicBezTo>
                    <a:pt x="1184224" y="935821"/>
                    <a:pt x="1295504" y="959673"/>
                    <a:pt x="1287624" y="936259"/>
                  </a:cubicBezTo>
                  <a:cubicBezTo>
                    <a:pt x="1268962" y="880213"/>
                    <a:pt x="1336008" y="797386"/>
                    <a:pt x="1388952" y="762266"/>
                  </a:cubicBezTo>
                  <a:cubicBezTo>
                    <a:pt x="1443970" y="725974"/>
                    <a:pt x="1560366" y="766070"/>
                    <a:pt x="1462908" y="687195"/>
                  </a:cubicBezTo>
                  <a:cubicBezTo>
                    <a:pt x="1449500" y="676366"/>
                    <a:pt x="1494150" y="660855"/>
                    <a:pt x="1511844" y="678708"/>
                  </a:cubicBezTo>
                  <a:cubicBezTo>
                    <a:pt x="1532442" y="699048"/>
                    <a:pt x="1556356" y="714560"/>
                    <a:pt x="1583728" y="725243"/>
                  </a:cubicBezTo>
                  <a:cubicBezTo>
                    <a:pt x="1590778" y="728608"/>
                    <a:pt x="1669020" y="757437"/>
                    <a:pt x="1675240" y="756120"/>
                  </a:cubicBezTo>
                  <a:cubicBezTo>
                    <a:pt x="1715606" y="746900"/>
                    <a:pt x="1747124" y="706219"/>
                    <a:pt x="1782374" y="752461"/>
                  </a:cubicBezTo>
                  <a:cubicBezTo>
                    <a:pt x="1802834" y="779533"/>
                    <a:pt x="1711320" y="827824"/>
                    <a:pt x="1711320" y="862945"/>
                  </a:cubicBezTo>
                  <a:cubicBezTo>
                    <a:pt x="1711320" y="934503"/>
                    <a:pt x="1646350" y="930845"/>
                    <a:pt x="1708280" y="1001525"/>
                  </a:cubicBezTo>
                  <a:cubicBezTo>
                    <a:pt x="1727356" y="1023330"/>
                    <a:pt x="1808086" y="1074840"/>
                    <a:pt x="1834628" y="1088010"/>
                  </a:cubicBezTo>
                  <a:cubicBezTo>
                    <a:pt x="1888126" y="1114643"/>
                    <a:pt x="1914114" y="1189421"/>
                    <a:pt x="1987242" y="1154008"/>
                  </a:cubicBezTo>
                  <a:cubicBezTo>
                    <a:pt x="2065344" y="1116253"/>
                    <a:pt x="2071428" y="951478"/>
                    <a:pt x="2078340" y="879920"/>
                  </a:cubicBezTo>
                  <a:cubicBezTo>
                    <a:pt x="2081656" y="845092"/>
                    <a:pt x="2098936" y="764900"/>
                    <a:pt x="2117460" y="737827"/>
                  </a:cubicBezTo>
                  <a:cubicBezTo>
                    <a:pt x="2149686" y="690908"/>
                    <a:pt x="2165496" y="647591"/>
                    <a:pt x="2178392" y="655248"/>
                  </a:cubicBezTo>
                  <a:close/>
                  <a:moveTo>
                    <a:pt x="2679946" y="281258"/>
                  </a:moveTo>
                  <a:cubicBezTo>
                    <a:pt x="2668748" y="276868"/>
                    <a:pt x="2714920" y="294868"/>
                    <a:pt x="2679946" y="281258"/>
                  </a:cubicBezTo>
                  <a:close/>
                  <a:moveTo>
                    <a:pt x="2748096" y="27950"/>
                  </a:moveTo>
                  <a:cubicBezTo>
                    <a:pt x="2791226" y="47559"/>
                    <a:pt x="2975772" y="139312"/>
                    <a:pt x="2900434" y="206041"/>
                  </a:cubicBezTo>
                  <a:cubicBezTo>
                    <a:pt x="2890896" y="196237"/>
                    <a:pt x="2886610" y="183798"/>
                    <a:pt x="2887716" y="168726"/>
                  </a:cubicBezTo>
                  <a:cubicBezTo>
                    <a:pt x="2890066" y="246430"/>
                    <a:pt x="2739112" y="304233"/>
                    <a:pt x="2679946" y="281258"/>
                  </a:cubicBezTo>
                  <a:cubicBezTo>
                    <a:pt x="2668748" y="276868"/>
                    <a:pt x="2603500" y="254186"/>
                    <a:pt x="2608062" y="241309"/>
                  </a:cubicBezTo>
                  <a:cubicBezTo>
                    <a:pt x="2695290" y="233406"/>
                    <a:pt x="2740908" y="231797"/>
                    <a:pt x="2816662" y="198725"/>
                  </a:cubicBezTo>
                  <a:cubicBezTo>
                    <a:pt x="2829656" y="193018"/>
                    <a:pt x="2835600" y="86046"/>
                    <a:pt x="2883016" y="154677"/>
                  </a:cubicBezTo>
                  <a:cubicBezTo>
                    <a:pt x="2857856" y="87948"/>
                    <a:pt x="2773532" y="88387"/>
                    <a:pt x="2748096" y="27950"/>
                  </a:cubicBezTo>
                  <a:close/>
                  <a:moveTo>
                    <a:pt x="2109996" y="0"/>
                  </a:moveTo>
                  <a:cubicBezTo>
                    <a:pt x="2151190" y="4975"/>
                    <a:pt x="2367254" y="75217"/>
                    <a:pt x="2375686" y="113411"/>
                  </a:cubicBezTo>
                  <a:cubicBezTo>
                    <a:pt x="2410660" y="103752"/>
                    <a:pt x="2472038" y="184676"/>
                    <a:pt x="2454066" y="216724"/>
                  </a:cubicBezTo>
                  <a:cubicBezTo>
                    <a:pt x="2510882" y="211017"/>
                    <a:pt x="2598248" y="277015"/>
                    <a:pt x="2583180" y="337451"/>
                  </a:cubicBezTo>
                  <a:cubicBezTo>
                    <a:pt x="2563136" y="340378"/>
                    <a:pt x="2542538" y="337012"/>
                    <a:pt x="2522908" y="340378"/>
                  </a:cubicBezTo>
                  <a:cubicBezTo>
                    <a:pt x="2530512" y="361743"/>
                    <a:pt x="2608200" y="482032"/>
                    <a:pt x="2616496" y="484080"/>
                  </a:cubicBezTo>
                  <a:cubicBezTo>
                    <a:pt x="2641930" y="481154"/>
                    <a:pt x="2666814" y="493739"/>
                    <a:pt x="2653542" y="525201"/>
                  </a:cubicBezTo>
                  <a:cubicBezTo>
                    <a:pt x="2691972" y="525786"/>
                    <a:pt x="2790258" y="640953"/>
                    <a:pt x="2708976" y="640953"/>
                  </a:cubicBezTo>
                  <a:cubicBezTo>
                    <a:pt x="2635296" y="640953"/>
                    <a:pt x="2506736" y="577443"/>
                    <a:pt x="2471624" y="522713"/>
                  </a:cubicBezTo>
                  <a:cubicBezTo>
                    <a:pt x="2405684" y="440180"/>
                    <a:pt x="2364628" y="379889"/>
                    <a:pt x="2256250" y="455545"/>
                  </a:cubicBezTo>
                  <a:cubicBezTo>
                    <a:pt x="2301454" y="546127"/>
                    <a:pt x="2129348" y="541737"/>
                    <a:pt x="2080690" y="511445"/>
                  </a:cubicBezTo>
                  <a:cubicBezTo>
                    <a:pt x="2092162" y="464032"/>
                    <a:pt x="2114834" y="359695"/>
                    <a:pt x="2074744" y="325159"/>
                  </a:cubicBezTo>
                  <a:cubicBezTo>
                    <a:pt x="2129210" y="245991"/>
                    <a:pt x="2104052" y="94533"/>
                    <a:pt x="2109996" y="0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71438" tIns="71438" rIns="71438" bIns="7143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6" name="Shape 6492">
              <a:extLst>
                <a:ext uri="{FF2B5EF4-FFF2-40B4-BE49-F238E27FC236}">
                  <a16:creationId xmlns:a16="http://schemas.microsoft.com/office/drawing/2014/main" id="{30F9F868-B944-1647-9885-44DD3043C61D}"/>
                </a:ext>
              </a:extLst>
            </p:cNvPr>
            <p:cNvSpPr/>
            <p:nvPr/>
          </p:nvSpPr>
          <p:spPr>
            <a:xfrm>
              <a:off x="6684162" y="7696078"/>
              <a:ext cx="2357270" cy="3844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7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3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7" name="Shape 6493">
              <a:extLst>
                <a:ext uri="{FF2B5EF4-FFF2-40B4-BE49-F238E27FC236}">
                  <a16:creationId xmlns:a16="http://schemas.microsoft.com/office/drawing/2014/main" id="{76223883-7C20-DE45-9181-B38FC00E3AB7}"/>
                </a:ext>
              </a:extLst>
            </p:cNvPr>
            <p:cNvSpPr/>
            <p:nvPr/>
          </p:nvSpPr>
          <p:spPr>
            <a:xfrm>
              <a:off x="11913572" y="4097626"/>
              <a:ext cx="6152899" cy="4862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3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7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9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9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79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1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7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4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5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3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40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9" name="Shape 6495">
              <a:extLst>
                <a:ext uri="{FF2B5EF4-FFF2-40B4-BE49-F238E27FC236}">
                  <a16:creationId xmlns:a16="http://schemas.microsoft.com/office/drawing/2014/main" id="{C264D937-9071-B04D-9EBD-73E8DA274140}"/>
                </a:ext>
              </a:extLst>
            </p:cNvPr>
            <p:cNvSpPr/>
            <p:nvPr/>
          </p:nvSpPr>
          <p:spPr>
            <a:xfrm>
              <a:off x="9870290" y="6301463"/>
              <a:ext cx="3455695" cy="408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2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1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8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8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7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7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0" name="Shape 6496">
              <a:extLst>
                <a:ext uri="{FF2B5EF4-FFF2-40B4-BE49-F238E27FC236}">
                  <a16:creationId xmlns:a16="http://schemas.microsoft.com/office/drawing/2014/main" id="{448819FB-A957-6E45-9BED-F672B597B367}"/>
                </a:ext>
              </a:extLst>
            </p:cNvPr>
            <p:cNvSpPr/>
            <p:nvPr/>
          </p:nvSpPr>
          <p:spPr>
            <a:xfrm>
              <a:off x="3878980" y="4011538"/>
              <a:ext cx="6698922" cy="3987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8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6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8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2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8" name="Shape 6494">
              <a:extLst>
                <a:ext uri="{FF2B5EF4-FFF2-40B4-BE49-F238E27FC236}">
                  <a16:creationId xmlns:a16="http://schemas.microsoft.com/office/drawing/2014/main" id="{4B26A102-541A-564A-8173-05B25019ABEC}"/>
                </a:ext>
              </a:extLst>
            </p:cNvPr>
            <p:cNvSpPr/>
            <p:nvPr/>
          </p:nvSpPr>
          <p:spPr>
            <a:xfrm>
              <a:off x="9956869" y="4097626"/>
              <a:ext cx="2621560" cy="23569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6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8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7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7" y="4457"/>
                    <a:pt x="16817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2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4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4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8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8E060642-2E87-B145-B013-3673C5C428FF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95AC1F1-F442-8242-8185-3822B2692CA8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283B020-B798-2944-A93E-63827E72C23E}"/>
              </a:ext>
            </a:extLst>
          </p:cNvPr>
          <p:cNvSpPr txBox="1"/>
          <p:nvPr/>
        </p:nvSpPr>
        <p:spPr>
          <a:xfrm>
            <a:off x="18274987" y="3739222"/>
            <a:ext cx="1694695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1E0F525B-B7D7-E14E-9E6C-9F7CBC19CBF2}"/>
              </a:ext>
            </a:extLst>
          </p:cNvPr>
          <p:cNvSpPr txBox="1">
            <a:spLocks/>
          </p:cNvSpPr>
          <p:nvPr/>
        </p:nvSpPr>
        <p:spPr>
          <a:xfrm>
            <a:off x="18274987" y="4399965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15" name="4-Point Star 14">
            <a:extLst>
              <a:ext uri="{FF2B5EF4-FFF2-40B4-BE49-F238E27FC236}">
                <a16:creationId xmlns:a16="http://schemas.microsoft.com/office/drawing/2014/main" id="{99D18346-C1B3-9640-8E1C-F79EBD3008CE}"/>
              </a:ext>
            </a:extLst>
          </p:cNvPr>
          <p:cNvSpPr/>
          <p:nvPr/>
        </p:nvSpPr>
        <p:spPr>
          <a:xfrm>
            <a:off x="16738075" y="4011720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4-Point Star 16">
            <a:extLst>
              <a:ext uri="{FF2B5EF4-FFF2-40B4-BE49-F238E27FC236}">
                <a16:creationId xmlns:a16="http://schemas.microsoft.com/office/drawing/2014/main" id="{E249D950-E593-5D47-886E-6016B3955C02}"/>
              </a:ext>
            </a:extLst>
          </p:cNvPr>
          <p:cNvSpPr/>
          <p:nvPr/>
        </p:nvSpPr>
        <p:spPr>
          <a:xfrm rot="2700000">
            <a:off x="16738075" y="4011720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32104B1-D052-9749-B6F9-391DC906D938}"/>
              </a:ext>
            </a:extLst>
          </p:cNvPr>
          <p:cNvSpPr txBox="1"/>
          <p:nvPr/>
        </p:nvSpPr>
        <p:spPr>
          <a:xfrm>
            <a:off x="17138830" y="4347875"/>
            <a:ext cx="455573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4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7E26EF4-2AED-4841-883F-5D5669AB0226}"/>
              </a:ext>
            </a:extLst>
          </p:cNvPr>
          <p:cNvSpPr txBox="1"/>
          <p:nvPr/>
        </p:nvSpPr>
        <p:spPr>
          <a:xfrm>
            <a:off x="16550655" y="6661126"/>
            <a:ext cx="1688283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05</a:t>
            </a:r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9259C676-E9E7-CA44-9616-4BD0C850C2CD}"/>
              </a:ext>
            </a:extLst>
          </p:cNvPr>
          <p:cNvSpPr txBox="1">
            <a:spLocks/>
          </p:cNvSpPr>
          <p:nvPr/>
        </p:nvSpPr>
        <p:spPr>
          <a:xfrm>
            <a:off x="16550655" y="7321869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5" name="4-Point Star 24">
            <a:extLst>
              <a:ext uri="{FF2B5EF4-FFF2-40B4-BE49-F238E27FC236}">
                <a16:creationId xmlns:a16="http://schemas.microsoft.com/office/drawing/2014/main" id="{68023142-FF06-474F-94B0-304B5A3D7316}"/>
              </a:ext>
            </a:extLst>
          </p:cNvPr>
          <p:cNvSpPr/>
          <p:nvPr/>
        </p:nvSpPr>
        <p:spPr>
          <a:xfrm>
            <a:off x="15013743" y="6933624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4-Point Star 25">
            <a:extLst>
              <a:ext uri="{FF2B5EF4-FFF2-40B4-BE49-F238E27FC236}">
                <a16:creationId xmlns:a16="http://schemas.microsoft.com/office/drawing/2014/main" id="{2B6B015D-C82B-A34C-AC5C-DBC6458EC824}"/>
              </a:ext>
            </a:extLst>
          </p:cNvPr>
          <p:cNvSpPr/>
          <p:nvPr/>
        </p:nvSpPr>
        <p:spPr>
          <a:xfrm rot="2700000">
            <a:off x="15013743" y="6933624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5DB9430-581E-4E4E-98CD-6CDD692F3F53}"/>
              </a:ext>
            </a:extLst>
          </p:cNvPr>
          <p:cNvSpPr txBox="1"/>
          <p:nvPr/>
        </p:nvSpPr>
        <p:spPr>
          <a:xfrm>
            <a:off x="15417703" y="7269779"/>
            <a:ext cx="449163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5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BDEBCDF-80BC-234F-8F3D-CE308B656D94}"/>
              </a:ext>
            </a:extLst>
          </p:cNvPr>
          <p:cNvSpPr txBox="1"/>
          <p:nvPr/>
        </p:nvSpPr>
        <p:spPr>
          <a:xfrm>
            <a:off x="13327063" y="9808355"/>
            <a:ext cx="168668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06</a:t>
            </a:r>
          </a:p>
        </p:txBody>
      </p:sp>
      <p:sp>
        <p:nvSpPr>
          <p:cNvPr id="37" name="Subtitle 2">
            <a:extLst>
              <a:ext uri="{FF2B5EF4-FFF2-40B4-BE49-F238E27FC236}">
                <a16:creationId xmlns:a16="http://schemas.microsoft.com/office/drawing/2014/main" id="{6D5D8E18-B7A3-E547-9213-E15DBEEC1AF9}"/>
              </a:ext>
            </a:extLst>
          </p:cNvPr>
          <p:cNvSpPr txBox="1">
            <a:spLocks/>
          </p:cNvSpPr>
          <p:nvPr/>
        </p:nvSpPr>
        <p:spPr>
          <a:xfrm>
            <a:off x="13327063" y="10469098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33" name="4-Point Star 32">
            <a:extLst>
              <a:ext uri="{FF2B5EF4-FFF2-40B4-BE49-F238E27FC236}">
                <a16:creationId xmlns:a16="http://schemas.microsoft.com/office/drawing/2014/main" id="{8DE31673-44C9-AF4A-B4A9-B8C09B02F868}"/>
              </a:ext>
            </a:extLst>
          </p:cNvPr>
          <p:cNvSpPr/>
          <p:nvPr/>
        </p:nvSpPr>
        <p:spPr>
          <a:xfrm>
            <a:off x="11790151" y="10080853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6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4-Point Star 33">
            <a:extLst>
              <a:ext uri="{FF2B5EF4-FFF2-40B4-BE49-F238E27FC236}">
                <a16:creationId xmlns:a16="http://schemas.microsoft.com/office/drawing/2014/main" id="{1A2D7267-DBE0-F046-A233-3A4ADE717BE8}"/>
              </a:ext>
            </a:extLst>
          </p:cNvPr>
          <p:cNvSpPr/>
          <p:nvPr/>
        </p:nvSpPr>
        <p:spPr>
          <a:xfrm rot="2700000">
            <a:off x="11790151" y="10080853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7CDABBE-7D82-0440-9599-14427DCC6683}"/>
              </a:ext>
            </a:extLst>
          </p:cNvPr>
          <p:cNvSpPr txBox="1"/>
          <p:nvPr/>
        </p:nvSpPr>
        <p:spPr>
          <a:xfrm>
            <a:off x="12194912" y="10417008"/>
            <a:ext cx="447559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6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F81C695-90EA-C440-88F5-78D177130638}"/>
              </a:ext>
            </a:extLst>
          </p:cNvPr>
          <p:cNvSpPr txBox="1"/>
          <p:nvPr/>
        </p:nvSpPr>
        <p:spPr>
          <a:xfrm>
            <a:off x="9047129" y="3057462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47" name="Subtitle 2">
            <a:extLst>
              <a:ext uri="{FF2B5EF4-FFF2-40B4-BE49-F238E27FC236}">
                <a16:creationId xmlns:a16="http://schemas.microsoft.com/office/drawing/2014/main" id="{A8BE9930-CE02-884B-BA3E-EF58DD0CE69B}"/>
              </a:ext>
            </a:extLst>
          </p:cNvPr>
          <p:cNvSpPr txBox="1">
            <a:spLocks/>
          </p:cNvSpPr>
          <p:nvPr/>
        </p:nvSpPr>
        <p:spPr>
          <a:xfrm>
            <a:off x="6474222" y="3718205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1" name="4-Point Star 40">
            <a:extLst>
              <a:ext uri="{FF2B5EF4-FFF2-40B4-BE49-F238E27FC236}">
                <a16:creationId xmlns:a16="http://schemas.microsoft.com/office/drawing/2014/main" id="{F378669F-2316-F54F-B3DC-5862C2C2B369}"/>
              </a:ext>
            </a:extLst>
          </p:cNvPr>
          <p:cNvSpPr/>
          <p:nvPr/>
        </p:nvSpPr>
        <p:spPr>
          <a:xfrm>
            <a:off x="10905883" y="3329960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4-Point Star 41">
            <a:extLst>
              <a:ext uri="{FF2B5EF4-FFF2-40B4-BE49-F238E27FC236}">
                <a16:creationId xmlns:a16="http://schemas.microsoft.com/office/drawing/2014/main" id="{DE8463F1-58D4-B642-8B67-592B9C359167}"/>
              </a:ext>
            </a:extLst>
          </p:cNvPr>
          <p:cNvSpPr/>
          <p:nvPr/>
        </p:nvSpPr>
        <p:spPr>
          <a:xfrm rot="2700000">
            <a:off x="10905883" y="3329960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178B82A-77A5-6947-8E4E-CA554738B78C}"/>
              </a:ext>
            </a:extLst>
          </p:cNvPr>
          <p:cNvSpPr txBox="1"/>
          <p:nvPr/>
        </p:nvSpPr>
        <p:spPr>
          <a:xfrm>
            <a:off x="11367551" y="3666115"/>
            <a:ext cx="333746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1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C9413570-39CF-F343-9E4A-D77E1EF91855}"/>
              </a:ext>
            </a:extLst>
          </p:cNvPr>
          <p:cNvSpPr txBox="1"/>
          <p:nvPr/>
        </p:nvSpPr>
        <p:spPr>
          <a:xfrm>
            <a:off x="5579884" y="7232630"/>
            <a:ext cx="165943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56" name="Subtitle 2">
            <a:extLst>
              <a:ext uri="{FF2B5EF4-FFF2-40B4-BE49-F238E27FC236}">
                <a16:creationId xmlns:a16="http://schemas.microsoft.com/office/drawing/2014/main" id="{659BE44C-A15F-D34D-BAA7-45B454F761F3}"/>
              </a:ext>
            </a:extLst>
          </p:cNvPr>
          <p:cNvSpPr txBox="1">
            <a:spLocks/>
          </p:cNvSpPr>
          <p:nvPr/>
        </p:nvSpPr>
        <p:spPr>
          <a:xfrm>
            <a:off x="3093541" y="7893373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52" name="4-Point Star 51">
            <a:extLst>
              <a:ext uri="{FF2B5EF4-FFF2-40B4-BE49-F238E27FC236}">
                <a16:creationId xmlns:a16="http://schemas.microsoft.com/office/drawing/2014/main" id="{89855F7C-BF4F-CA46-B50F-62A10C4E1CBE}"/>
              </a:ext>
            </a:extLst>
          </p:cNvPr>
          <p:cNvSpPr/>
          <p:nvPr/>
        </p:nvSpPr>
        <p:spPr>
          <a:xfrm>
            <a:off x="7525202" y="7505128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4-Point Star 52">
            <a:extLst>
              <a:ext uri="{FF2B5EF4-FFF2-40B4-BE49-F238E27FC236}">
                <a16:creationId xmlns:a16="http://schemas.microsoft.com/office/drawing/2014/main" id="{A3F24FB6-CDB1-B040-9265-AA6BAE7E6815}"/>
              </a:ext>
            </a:extLst>
          </p:cNvPr>
          <p:cNvSpPr/>
          <p:nvPr/>
        </p:nvSpPr>
        <p:spPr>
          <a:xfrm rot="2700000">
            <a:off x="7525202" y="7505128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E88F6C4-0EF1-F947-AD93-7AEE4ED090D6}"/>
              </a:ext>
            </a:extLst>
          </p:cNvPr>
          <p:cNvSpPr txBox="1"/>
          <p:nvPr/>
        </p:nvSpPr>
        <p:spPr>
          <a:xfrm>
            <a:off x="7943589" y="7841283"/>
            <a:ext cx="420309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2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D69E0710-C862-A042-949D-AA1B26AA152B}"/>
              </a:ext>
            </a:extLst>
          </p:cNvPr>
          <p:cNvSpPr txBox="1"/>
          <p:nvPr/>
        </p:nvSpPr>
        <p:spPr>
          <a:xfrm>
            <a:off x="4904628" y="10382210"/>
            <a:ext cx="1669048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64" name="Subtitle 2">
            <a:extLst>
              <a:ext uri="{FF2B5EF4-FFF2-40B4-BE49-F238E27FC236}">
                <a16:creationId xmlns:a16="http://schemas.microsoft.com/office/drawing/2014/main" id="{3AB15488-1CF1-3149-8C8D-0BB82BCF9D9A}"/>
              </a:ext>
            </a:extLst>
          </p:cNvPr>
          <p:cNvSpPr txBox="1">
            <a:spLocks/>
          </p:cNvSpPr>
          <p:nvPr/>
        </p:nvSpPr>
        <p:spPr>
          <a:xfrm>
            <a:off x="2427903" y="11042953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60" name="4-Point Star 59">
            <a:extLst>
              <a:ext uri="{FF2B5EF4-FFF2-40B4-BE49-F238E27FC236}">
                <a16:creationId xmlns:a16="http://schemas.microsoft.com/office/drawing/2014/main" id="{439344D7-9E39-E14D-8BDA-FB5636DCAF57}"/>
              </a:ext>
            </a:extLst>
          </p:cNvPr>
          <p:cNvSpPr/>
          <p:nvPr/>
        </p:nvSpPr>
        <p:spPr>
          <a:xfrm>
            <a:off x="6859564" y="10654708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4-Point Star 60">
            <a:extLst>
              <a:ext uri="{FF2B5EF4-FFF2-40B4-BE49-F238E27FC236}">
                <a16:creationId xmlns:a16="http://schemas.microsoft.com/office/drawing/2014/main" id="{8774385B-2131-9E48-8EDC-068EDC54D6B1}"/>
              </a:ext>
            </a:extLst>
          </p:cNvPr>
          <p:cNvSpPr/>
          <p:nvPr/>
        </p:nvSpPr>
        <p:spPr>
          <a:xfrm rot="2700000">
            <a:off x="6859564" y="10654708"/>
            <a:ext cx="1257084" cy="1257084"/>
          </a:xfrm>
          <a:prstGeom prst="star4">
            <a:avLst>
              <a:gd name="adj" fmla="val 1984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24C1DBD-FDA4-E34E-8C6C-C2E234A292B1}"/>
              </a:ext>
            </a:extLst>
          </p:cNvPr>
          <p:cNvSpPr txBox="1"/>
          <p:nvPr/>
        </p:nvSpPr>
        <p:spPr>
          <a:xfrm>
            <a:off x="7273142" y="10990863"/>
            <a:ext cx="429926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4519184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D01DCEB1-C237-8648-912B-9B4547B3BCDE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A9ECC4B-ABAE-4048-B9F0-FC27C82E049B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B83D69D-4A7A-124E-9BF6-E088523CE44A}"/>
              </a:ext>
            </a:extLst>
          </p:cNvPr>
          <p:cNvGrpSpPr/>
          <p:nvPr/>
        </p:nvGrpSpPr>
        <p:grpSpPr>
          <a:xfrm>
            <a:off x="2827466" y="3125037"/>
            <a:ext cx="18722718" cy="9266222"/>
            <a:chOff x="5334000" y="3019915"/>
            <a:chExt cx="17522825" cy="8672372"/>
          </a:xfrm>
          <a:solidFill>
            <a:schemeClr val="bg1">
              <a:lumMod val="95000"/>
            </a:schemeClr>
          </a:solidFill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071E7DDB-0E9B-674F-AA77-9F09C2F31E12}"/>
                </a:ext>
              </a:extLst>
            </p:cNvPr>
            <p:cNvSpPr/>
            <p:nvPr/>
          </p:nvSpPr>
          <p:spPr>
            <a:xfrm>
              <a:off x="19602620" y="8250907"/>
              <a:ext cx="3254205" cy="2861742"/>
            </a:xfrm>
            <a:custGeom>
              <a:avLst/>
              <a:gdLst>
                <a:gd name="connsiteX0" fmla="*/ 1849142 w 3778392"/>
                <a:gd name="connsiteY0" fmla="*/ 2908141 h 3322711"/>
                <a:gd name="connsiteX1" fmla="*/ 1622572 w 3778392"/>
                <a:gd name="connsiteY1" fmla="*/ 3110524 h 3322711"/>
                <a:gd name="connsiteX2" fmla="*/ 1617042 w 3778392"/>
                <a:gd name="connsiteY2" fmla="*/ 2959651 h 3322711"/>
                <a:gd name="connsiteX3" fmla="*/ 1791774 w 3778392"/>
                <a:gd name="connsiteY3" fmla="*/ 2924677 h 3322711"/>
                <a:gd name="connsiteX4" fmla="*/ 1791774 w 3778392"/>
                <a:gd name="connsiteY4" fmla="*/ 2924677 h 3322711"/>
                <a:gd name="connsiteX5" fmla="*/ 1849142 w 3778392"/>
                <a:gd name="connsiteY5" fmla="*/ 2908141 h 3322711"/>
                <a:gd name="connsiteX6" fmla="*/ 3261966 w 3778392"/>
                <a:gd name="connsiteY6" fmla="*/ 2834639 h 3322711"/>
                <a:gd name="connsiteX7" fmla="*/ 3261966 w 3778392"/>
                <a:gd name="connsiteY7" fmla="*/ 2834639 h 3322711"/>
                <a:gd name="connsiteX8" fmla="*/ 3548440 w 3778392"/>
                <a:gd name="connsiteY8" fmla="*/ 2330393 h 3322711"/>
                <a:gd name="connsiteX9" fmla="*/ 3557676 w 3778392"/>
                <a:gd name="connsiteY9" fmla="*/ 2342469 h 3322711"/>
                <a:gd name="connsiteX10" fmla="*/ 3570182 w 3778392"/>
                <a:gd name="connsiteY10" fmla="*/ 2372755 h 3322711"/>
                <a:gd name="connsiteX11" fmla="*/ 3612380 w 3778392"/>
                <a:gd name="connsiteY11" fmla="*/ 2418262 h 3322711"/>
                <a:gd name="connsiteX12" fmla="*/ 3587242 w 3778392"/>
                <a:gd name="connsiteY12" fmla="*/ 2491283 h 3322711"/>
                <a:gd name="connsiteX13" fmla="*/ 3585724 w 3778392"/>
                <a:gd name="connsiteY13" fmla="*/ 2524207 h 3322711"/>
                <a:gd name="connsiteX14" fmla="*/ 3611938 w 3778392"/>
                <a:gd name="connsiteY14" fmla="*/ 2527913 h 3322711"/>
                <a:gd name="connsiteX15" fmla="*/ 3611938 w 3778392"/>
                <a:gd name="connsiteY15" fmla="*/ 2527913 h 3322711"/>
                <a:gd name="connsiteX16" fmla="*/ 3625414 w 3778392"/>
                <a:gd name="connsiteY16" fmla="*/ 2495815 h 3322711"/>
                <a:gd name="connsiteX17" fmla="*/ 3635936 w 3778392"/>
                <a:gd name="connsiteY17" fmla="*/ 2527433 h 3322711"/>
                <a:gd name="connsiteX18" fmla="*/ 3621406 w 3778392"/>
                <a:gd name="connsiteY18" fmla="*/ 2571848 h 3322711"/>
                <a:gd name="connsiteX19" fmla="*/ 3644710 w 3778392"/>
                <a:gd name="connsiteY19" fmla="*/ 2605545 h 3322711"/>
                <a:gd name="connsiteX20" fmla="*/ 3716242 w 3778392"/>
                <a:gd name="connsiteY20" fmla="*/ 2601013 h 3322711"/>
                <a:gd name="connsiteX21" fmla="*/ 3778392 w 3778392"/>
                <a:gd name="connsiteY21" fmla="*/ 2595495 h 3322711"/>
                <a:gd name="connsiteX22" fmla="*/ 3741254 w 3778392"/>
                <a:gd name="connsiteY22" fmla="*/ 2636604 h 3322711"/>
                <a:gd name="connsiteX23" fmla="*/ 3698276 w 3778392"/>
                <a:gd name="connsiteY23" fmla="*/ 2677153 h 3322711"/>
                <a:gd name="connsiteX24" fmla="*/ 3597282 w 3778392"/>
                <a:gd name="connsiteY24" fmla="*/ 2722127 h 3322711"/>
                <a:gd name="connsiteX25" fmla="*/ 3581128 w 3778392"/>
                <a:gd name="connsiteY25" fmla="*/ 2735190 h 3322711"/>
                <a:gd name="connsiteX26" fmla="*/ 3577394 w 3778392"/>
                <a:gd name="connsiteY26" fmla="*/ 2756598 h 3322711"/>
                <a:gd name="connsiteX27" fmla="*/ 3538738 w 3778392"/>
                <a:gd name="connsiteY27" fmla="*/ 2786243 h 3322711"/>
                <a:gd name="connsiteX28" fmla="*/ 3499260 w 3778392"/>
                <a:gd name="connsiteY28" fmla="*/ 2821967 h 3322711"/>
                <a:gd name="connsiteX29" fmla="*/ 3446308 w 3778392"/>
                <a:gd name="connsiteY29" fmla="*/ 2852999 h 3322711"/>
                <a:gd name="connsiteX30" fmla="*/ 3366254 w 3778392"/>
                <a:gd name="connsiteY30" fmla="*/ 2899973 h 3322711"/>
                <a:gd name="connsiteX31" fmla="*/ 3326670 w 3778392"/>
                <a:gd name="connsiteY31" fmla="*/ 2885150 h 3322711"/>
                <a:gd name="connsiteX32" fmla="*/ 3331214 w 3778392"/>
                <a:gd name="connsiteY32" fmla="*/ 2876101 h 3322711"/>
                <a:gd name="connsiteX33" fmla="*/ 3308008 w 3778392"/>
                <a:gd name="connsiteY33" fmla="*/ 2896450 h 3322711"/>
                <a:gd name="connsiteX34" fmla="*/ 3293444 w 3778392"/>
                <a:gd name="connsiteY34" fmla="*/ 2922925 h 3322711"/>
                <a:gd name="connsiteX35" fmla="*/ 3282368 w 3778392"/>
                <a:gd name="connsiteY35" fmla="*/ 2936918 h 3322711"/>
                <a:gd name="connsiteX36" fmla="*/ 3219636 w 3778392"/>
                <a:gd name="connsiteY36" fmla="*/ 2980764 h 3322711"/>
                <a:gd name="connsiteX37" fmla="*/ 3092606 w 3778392"/>
                <a:gd name="connsiteY37" fmla="*/ 3069529 h 3322711"/>
                <a:gd name="connsiteX38" fmla="*/ 3104578 w 3778392"/>
                <a:gd name="connsiteY38" fmla="*/ 3083886 h 3322711"/>
                <a:gd name="connsiteX39" fmla="*/ 3091226 w 3778392"/>
                <a:gd name="connsiteY39" fmla="*/ 3097241 h 3322711"/>
                <a:gd name="connsiteX40" fmla="*/ 3061016 w 3778392"/>
                <a:gd name="connsiteY40" fmla="*/ 3102186 h 3322711"/>
                <a:gd name="connsiteX41" fmla="*/ 3017082 w 3778392"/>
                <a:gd name="connsiteY41" fmla="*/ 3113353 h 3322711"/>
                <a:gd name="connsiteX42" fmla="*/ 2945250 w 3778392"/>
                <a:gd name="connsiteY42" fmla="*/ 3141088 h 3322711"/>
                <a:gd name="connsiteX43" fmla="*/ 2882594 w 3778392"/>
                <a:gd name="connsiteY43" fmla="*/ 3202300 h 3322711"/>
                <a:gd name="connsiteX44" fmla="*/ 2718268 w 3778392"/>
                <a:gd name="connsiteY44" fmla="*/ 3308111 h 3322711"/>
                <a:gd name="connsiteX45" fmla="*/ 2632786 w 3778392"/>
                <a:gd name="connsiteY45" fmla="*/ 3318389 h 3322711"/>
                <a:gd name="connsiteX46" fmla="*/ 2599070 w 3778392"/>
                <a:gd name="connsiteY46" fmla="*/ 3300431 h 3322711"/>
                <a:gd name="connsiteX47" fmla="*/ 2599070 w 3778392"/>
                <a:gd name="connsiteY47" fmla="*/ 3284410 h 3322711"/>
                <a:gd name="connsiteX48" fmla="*/ 2525708 w 3778392"/>
                <a:gd name="connsiteY48" fmla="*/ 3287099 h 3322711"/>
                <a:gd name="connsiteX49" fmla="*/ 2543722 w 3778392"/>
                <a:gd name="connsiteY49" fmla="*/ 3264492 h 3322711"/>
                <a:gd name="connsiteX50" fmla="*/ 2581018 w 3778392"/>
                <a:gd name="connsiteY50" fmla="*/ 3234957 h 3322711"/>
                <a:gd name="connsiteX51" fmla="*/ 2633606 w 3778392"/>
                <a:gd name="connsiteY51" fmla="*/ 3201753 h 3322711"/>
                <a:gd name="connsiteX52" fmla="*/ 2698278 w 3778392"/>
                <a:gd name="connsiteY52" fmla="*/ 3162852 h 3322711"/>
                <a:gd name="connsiteX53" fmla="*/ 2749820 w 3778392"/>
                <a:gd name="connsiteY53" fmla="*/ 3130969 h 3322711"/>
                <a:gd name="connsiteX54" fmla="*/ 2808972 w 3778392"/>
                <a:gd name="connsiteY54" fmla="*/ 3108841 h 3322711"/>
                <a:gd name="connsiteX55" fmla="*/ 2946444 w 3778392"/>
                <a:gd name="connsiteY55" fmla="*/ 3049793 h 3322711"/>
                <a:gd name="connsiteX56" fmla="*/ 2994108 w 3778392"/>
                <a:gd name="connsiteY56" fmla="*/ 3025568 h 3322711"/>
                <a:gd name="connsiteX57" fmla="*/ 3034424 w 3778392"/>
                <a:gd name="connsiteY57" fmla="*/ 3007314 h 3322711"/>
                <a:gd name="connsiteX58" fmla="*/ 3054006 w 3778392"/>
                <a:gd name="connsiteY58" fmla="*/ 2991521 h 3322711"/>
                <a:gd name="connsiteX59" fmla="*/ 3088130 w 3778392"/>
                <a:gd name="connsiteY59" fmla="*/ 2952574 h 3322711"/>
                <a:gd name="connsiteX60" fmla="*/ 3134676 w 3778392"/>
                <a:gd name="connsiteY60" fmla="*/ 2928394 h 3322711"/>
                <a:gd name="connsiteX61" fmla="*/ 3174770 w 3778392"/>
                <a:gd name="connsiteY61" fmla="*/ 2900477 h 3322711"/>
                <a:gd name="connsiteX62" fmla="*/ 3202032 w 3778392"/>
                <a:gd name="connsiteY62" fmla="*/ 2864288 h 3322711"/>
                <a:gd name="connsiteX63" fmla="*/ 3261966 w 3778392"/>
                <a:gd name="connsiteY63" fmla="*/ 2834639 h 3322711"/>
                <a:gd name="connsiteX64" fmla="*/ 3247236 w 3778392"/>
                <a:gd name="connsiteY64" fmla="*/ 2896079 h 3322711"/>
                <a:gd name="connsiteX65" fmla="*/ 3294676 w 3778392"/>
                <a:gd name="connsiteY65" fmla="*/ 2875500 h 3322711"/>
                <a:gd name="connsiteX66" fmla="*/ 3314038 w 3778392"/>
                <a:gd name="connsiteY66" fmla="*/ 2867704 h 3322711"/>
                <a:gd name="connsiteX67" fmla="*/ 3331260 w 3778392"/>
                <a:gd name="connsiteY67" fmla="*/ 2876006 h 3322711"/>
                <a:gd name="connsiteX68" fmla="*/ 3332438 w 3778392"/>
                <a:gd name="connsiteY68" fmla="*/ 2873661 h 3322711"/>
                <a:gd name="connsiteX69" fmla="*/ 3381354 w 3778392"/>
                <a:gd name="connsiteY69" fmla="*/ 2841082 h 3322711"/>
                <a:gd name="connsiteX70" fmla="*/ 3426378 w 3778392"/>
                <a:gd name="connsiteY70" fmla="*/ 2790082 h 3322711"/>
                <a:gd name="connsiteX71" fmla="*/ 3378570 w 3778392"/>
                <a:gd name="connsiteY71" fmla="*/ 2722447 h 3322711"/>
                <a:gd name="connsiteX72" fmla="*/ 3438252 w 3778392"/>
                <a:gd name="connsiteY72" fmla="*/ 2692988 h 3322711"/>
                <a:gd name="connsiteX73" fmla="*/ 3497426 w 3778392"/>
                <a:gd name="connsiteY73" fmla="*/ 2638603 h 3322711"/>
                <a:gd name="connsiteX74" fmla="*/ 3540004 w 3778392"/>
                <a:gd name="connsiteY74" fmla="*/ 2459878 h 3322711"/>
                <a:gd name="connsiteX75" fmla="*/ 3540680 w 3778392"/>
                <a:gd name="connsiteY75" fmla="*/ 2381446 h 3322711"/>
                <a:gd name="connsiteX76" fmla="*/ 3540574 w 3778392"/>
                <a:gd name="connsiteY76" fmla="*/ 2336471 h 3322711"/>
                <a:gd name="connsiteX77" fmla="*/ 3548440 w 3778392"/>
                <a:gd name="connsiteY77" fmla="*/ 2330393 h 3322711"/>
                <a:gd name="connsiteX78" fmla="*/ 51152 w 3778392"/>
                <a:gd name="connsiteY78" fmla="*/ 1769618 h 3322711"/>
                <a:gd name="connsiteX79" fmla="*/ 51216 w 3778392"/>
                <a:gd name="connsiteY79" fmla="*/ 1769741 h 3322711"/>
                <a:gd name="connsiteX80" fmla="*/ 51274 w 3778392"/>
                <a:gd name="connsiteY80" fmla="*/ 1769979 h 3322711"/>
                <a:gd name="connsiteX81" fmla="*/ 46258 w 3778392"/>
                <a:gd name="connsiteY81" fmla="*/ 1760425 h 3322711"/>
                <a:gd name="connsiteX82" fmla="*/ 50020 w 3778392"/>
                <a:gd name="connsiteY82" fmla="*/ 1766274 h 3322711"/>
                <a:gd name="connsiteX83" fmla="*/ 51152 w 3778392"/>
                <a:gd name="connsiteY83" fmla="*/ 1769618 h 3322711"/>
                <a:gd name="connsiteX84" fmla="*/ 2638296 w 3778392"/>
                <a:gd name="connsiteY84" fmla="*/ 1694404 h 3322711"/>
                <a:gd name="connsiteX85" fmla="*/ 2640824 w 3778392"/>
                <a:gd name="connsiteY85" fmla="*/ 1699549 h 3322711"/>
                <a:gd name="connsiteX86" fmla="*/ 2638296 w 3778392"/>
                <a:gd name="connsiteY86" fmla="*/ 1694404 h 3322711"/>
                <a:gd name="connsiteX87" fmla="*/ 155442 w 3778392"/>
                <a:gd name="connsiteY87" fmla="*/ 1489411 h 3322711"/>
                <a:gd name="connsiteX88" fmla="*/ 165142 w 3778392"/>
                <a:gd name="connsiteY88" fmla="*/ 1489411 h 3322711"/>
                <a:gd name="connsiteX89" fmla="*/ 155612 w 3778392"/>
                <a:gd name="connsiteY89" fmla="*/ 1492461 h 3322711"/>
                <a:gd name="connsiteX90" fmla="*/ 154960 w 3778392"/>
                <a:gd name="connsiteY90" fmla="*/ 1480725 h 3322711"/>
                <a:gd name="connsiteX91" fmla="*/ 155442 w 3778392"/>
                <a:gd name="connsiteY91" fmla="*/ 1489411 h 3322711"/>
                <a:gd name="connsiteX92" fmla="*/ 154636 w 3778392"/>
                <a:gd name="connsiteY92" fmla="*/ 1489411 h 3322711"/>
                <a:gd name="connsiteX93" fmla="*/ 154960 w 3778392"/>
                <a:gd name="connsiteY93" fmla="*/ 1480725 h 3322711"/>
                <a:gd name="connsiteX94" fmla="*/ 2178392 w 3778392"/>
                <a:gd name="connsiteY94" fmla="*/ 655248 h 3322711"/>
                <a:gd name="connsiteX95" fmla="*/ 2201370 w 3778392"/>
                <a:gd name="connsiteY95" fmla="*/ 734315 h 3322711"/>
                <a:gd name="connsiteX96" fmla="*/ 2223350 w 3778392"/>
                <a:gd name="connsiteY96" fmla="*/ 889725 h 3322711"/>
                <a:gd name="connsiteX97" fmla="*/ 2281548 w 3778392"/>
                <a:gd name="connsiteY97" fmla="*/ 903919 h 3322711"/>
                <a:gd name="connsiteX98" fmla="*/ 2347900 w 3778392"/>
                <a:gd name="connsiteY98" fmla="*/ 1276052 h 3322711"/>
                <a:gd name="connsiteX99" fmla="*/ 2476184 w 3778392"/>
                <a:gd name="connsiteY99" fmla="*/ 1377902 h 3322711"/>
                <a:gd name="connsiteX100" fmla="*/ 2519038 w 3778392"/>
                <a:gd name="connsiteY100" fmla="*/ 1524970 h 3322711"/>
                <a:gd name="connsiteX101" fmla="*/ 2525120 w 3778392"/>
                <a:gd name="connsiteY101" fmla="*/ 1499069 h 3322711"/>
                <a:gd name="connsiteX102" fmla="*/ 2567974 w 3778392"/>
                <a:gd name="connsiteY102" fmla="*/ 1607065 h 3322711"/>
                <a:gd name="connsiteX103" fmla="*/ 2640824 w 3778392"/>
                <a:gd name="connsiteY103" fmla="*/ 1699549 h 3322711"/>
                <a:gd name="connsiteX104" fmla="*/ 2635572 w 3778392"/>
                <a:gd name="connsiteY104" fmla="*/ 1880275 h 3322711"/>
                <a:gd name="connsiteX105" fmla="*/ 2638198 w 3778392"/>
                <a:gd name="connsiteY105" fmla="*/ 1984759 h 3322711"/>
                <a:gd name="connsiteX106" fmla="*/ 2530788 w 3778392"/>
                <a:gd name="connsiteY106" fmla="*/ 2157729 h 3322711"/>
                <a:gd name="connsiteX107" fmla="*/ 2411076 w 3778392"/>
                <a:gd name="connsiteY107" fmla="*/ 2305382 h 3322711"/>
                <a:gd name="connsiteX108" fmla="*/ 2103774 w 3778392"/>
                <a:gd name="connsiteY108" fmla="*/ 2650735 h 3322711"/>
                <a:gd name="connsiteX109" fmla="*/ 1931808 w 3778392"/>
                <a:gd name="connsiteY109" fmla="*/ 2712197 h 3322711"/>
                <a:gd name="connsiteX110" fmla="*/ 1805460 w 3778392"/>
                <a:gd name="connsiteY110" fmla="*/ 2783901 h 3322711"/>
                <a:gd name="connsiteX111" fmla="*/ 1770210 w 3778392"/>
                <a:gd name="connsiteY111" fmla="*/ 2705758 h 3322711"/>
                <a:gd name="connsiteX112" fmla="*/ 1642756 w 3778392"/>
                <a:gd name="connsiteY112" fmla="*/ 2762683 h 3322711"/>
                <a:gd name="connsiteX113" fmla="*/ 1492216 w 3778392"/>
                <a:gd name="connsiteY113" fmla="*/ 2700929 h 3322711"/>
                <a:gd name="connsiteX114" fmla="*/ 1497882 w 3778392"/>
                <a:gd name="connsiteY114" fmla="*/ 2548885 h 3322711"/>
                <a:gd name="connsiteX115" fmla="*/ 1431530 w 3778392"/>
                <a:gd name="connsiteY115" fmla="*/ 2519472 h 3322711"/>
                <a:gd name="connsiteX116" fmla="*/ 1465950 w 3778392"/>
                <a:gd name="connsiteY116" fmla="*/ 2418061 h 3322711"/>
                <a:gd name="connsiteX117" fmla="*/ 1353840 w 3778392"/>
                <a:gd name="connsiteY117" fmla="*/ 2495619 h 3322711"/>
                <a:gd name="connsiteX118" fmla="*/ 1444662 w 3778392"/>
                <a:gd name="connsiteY118" fmla="*/ 2396988 h 3322711"/>
                <a:gd name="connsiteX119" fmla="*/ 1491800 w 3778392"/>
                <a:gd name="connsiteY119" fmla="*/ 2303772 h 3322711"/>
                <a:gd name="connsiteX120" fmla="*/ 1284860 w 3778392"/>
                <a:gd name="connsiteY120" fmla="*/ 2472351 h 3322711"/>
                <a:gd name="connsiteX121" fmla="*/ 1273940 w 3778392"/>
                <a:gd name="connsiteY121" fmla="*/ 2339771 h 3322711"/>
                <a:gd name="connsiteX122" fmla="*/ 1249886 w 3778392"/>
                <a:gd name="connsiteY122" fmla="*/ 2269090 h 3322711"/>
                <a:gd name="connsiteX123" fmla="*/ 991798 w 3778392"/>
                <a:gd name="connsiteY123" fmla="*/ 2217287 h 3322711"/>
                <a:gd name="connsiteX124" fmla="*/ 643994 w 3778392"/>
                <a:gd name="connsiteY124" fmla="*/ 2310943 h 3322711"/>
                <a:gd name="connsiteX125" fmla="*/ 518198 w 3778392"/>
                <a:gd name="connsiteY125" fmla="*/ 2390842 h 3322711"/>
                <a:gd name="connsiteX126" fmla="*/ 357014 w 3778392"/>
                <a:gd name="connsiteY126" fmla="*/ 2386891 h 3322711"/>
                <a:gd name="connsiteX127" fmla="*/ 106114 w 3778392"/>
                <a:gd name="connsiteY127" fmla="*/ 2480253 h 3322711"/>
                <a:gd name="connsiteX128" fmla="*/ 1054 w 3778392"/>
                <a:gd name="connsiteY128" fmla="*/ 2381915 h 3322711"/>
                <a:gd name="connsiteX129" fmla="*/ 63400 w 3778392"/>
                <a:gd name="connsiteY129" fmla="*/ 2334210 h 3322711"/>
                <a:gd name="connsiteX130" fmla="*/ 88558 w 3778392"/>
                <a:gd name="connsiteY130" fmla="*/ 2142363 h 3322711"/>
                <a:gd name="connsiteX131" fmla="*/ 88558 w 3778392"/>
                <a:gd name="connsiteY131" fmla="*/ 1985198 h 3322711"/>
                <a:gd name="connsiteX132" fmla="*/ 56640 w 3778392"/>
                <a:gd name="connsiteY132" fmla="*/ 1792562 h 3322711"/>
                <a:gd name="connsiteX133" fmla="*/ 51274 w 3778392"/>
                <a:gd name="connsiteY133" fmla="*/ 1769979 h 3322711"/>
                <a:gd name="connsiteX134" fmla="*/ 54068 w 3778392"/>
                <a:gd name="connsiteY134" fmla="*/ 1778242 h 3322711"/>
                <a:gd name="connsiteX135" fmla="*/ 64368 w 3778392"/>
                <a:gd name="connsiteY135" fmla="*/ 1798912 h 3322711"/>
                <a:gd name="connsiteX136" fmla="*/ 71002 w 3778392"/>
                <a:gd name="connsiteY136" fmla="*/ 1765693 h 3322711"/>
                <a:gd name="connsiteX137" fmla="*/ 113442 w 3778392"/>
                <a:gd name="connsiteY137" fmla="*/ 1814423 h 3322711"/>
                <a:gd name="connsiteX138" fmla="*/ 118418 w 3778392"/>
                <a:gd name="connsiteY138" fmla="*/ 1611455 h 3322711"/>
                <a:gd name="connsiteX139" fmla="*/ 151698 w 3778392"/>
                <a:gd name="connsiteY139" fmla="*/ 1493713 h 3322711"/>
                <a:gd name="connsiteX140" fmla="*/ 155612 w 3778392"/>
                <a:gd name="connsiteY140" fmla="*/ 1492461 h 3322711"/>
                <a:gd name="connsiteX141" fmla="*/ 155672 w 3778392"/>
                <a:gd name="connsiteY141" fmla="*/ 1493563 h 3322711"/>
                <a:gd name="connsiteX142" fmla="*/ 167906 w 3778392"/>
                <a:gd name="connsiteY142" fmla="*/ 1519556 h 3322711"/>
                <a:gd name="connsiteX143" fmla="*/ 324944 w 3778392"/>
                <a:gd name="connsiteY143" fmla="*/ 1399414 h 3322711"/>
                <a:gd name="connsiteX144" fmla="*/ 444104 w 3778392"/>
                <a:gd name="connsiteY144" fmla="*/ 1373220 h 3322711"/>
                <a:gd name="connsiteX145" fmla="*/ 528152 w 3778392"/>
                <a:gd name="connsiteY145" fmla="*/ 1336489 h 3322711"/>
                <a:gd name="connsiteX146" fmla="*/ 712560 w 3778392"/>
                <a:gd name="connsiteY146" fmla="*/ 1232005 h 3322711"/>
                <a:gd name="connsiteX147" fmla="*/ 817620 w 3778392"/>
                <a:gd name="connsiteY147" fmla="*/ 1070450 h 3322711"/>
                <a:gd name="connsiteX148" fmla="*/ 848170 w 3778392"/>
                <a:gd name="connsiteY148" fmla="*/ 1145081 h 3322711"/>
                <a:gd name="connsiteX149" fmla="*/ 858262 w 3778392"/>
                <a:gd name="connsiteY149" fmla="*/ 1102644 h 3322711"/>
                <a:gd name="connsiteX150" fmla="*/ 888950 w 3778392"/>
                <a:gd name="connsiteY150" fmla="*/ 1054938 h 3322711"/>
                <a:gd name="connsiteX151" fmla="*/ 946594 w 3778392"/>
                <a:gd name="connsiteY151" fmla="*/ 981477 h 3322711"/>
                <a:gd name="connsiteX152" fmla="*/ 1184224 w 3778392"/>
                <a:gd name="connsiteY152" fmla="*/ 955430 h 3322711"/>
                <a:gd name="connsiteX153" fmla="*/ 1287624 w 3778392"/>
                <a:gd name="connsiteY153" fmla="*/ 936259 h 3322711"/>
                <a:gd name="connsiteX154" fmla="*/ 1388952 w 3778392"/>
                <a:gd name="connsiteY154" fmla="*/ 762266 h 3322711"/>
                <a:gd name="connsiteX155" fmla="*/ 1462908 w 3778392"/>
                <a:gd name="connsiteY155" fmla="*/ 687195 h 3322711"/>
                <a:gd name="connsiteX156" fmla="*/ 1511844 w 3778392"/>
                <a:gd name="connsiteY156" fmla="*/ 678708 h 3322711"/>
                <a:gd name="connsiteX157" fmla="*/ 1583728 w 3778392"/>
                <a:gd name="connsiteY157" fmla="*/ 725243 h 3322711"/>
                <a:gd name="connsiteX158" fmla="*/ 1675240 w 3778392"/>
                <a:gd name="connsiteY158" fmla="*/ 756120 h 3322711"/>
                <a:gd name="connsiteX159" fmla="*/ 1782374 w 3778392"/>
                <a:gd name="connsiteY159" fmla="*/ 752461 h 3322711"/>
                <a:gd name="connsiteX160" fmla="*/ 1711320 w 3778392"/>
                <a:gd name="connsiteY160" fmla="*/ 862945 h 3322711"/>
                <a:gd name="connsiteX161" fmla="*/ 1708280 w 3778392"/>
                <a:gd name="connsiteY161" fmla="*/ 1001525 h 3322711"/>
                <a:gd name="connsiteX162" fmla="*/ 1834628 w 3778392"/>
                <a:gd name="connsiteY162" fmla="*/ 1088010 h 3322711"/>
                <a:gd name="connsiteX163" fmla="*/ 1987242 w 3778392"/>
                <a:gd name="connsiteY163" fmla="*/ 1154008 h 3322711"/>
                <a:gd name="connsiteX164" fmla="*/ 2078340 w 3778392"/>
                <a:gd name="connsiteY164" fmla="*/ 879920 h 3322711"/>
                <a:gd name="connsiteX165" fmla="*/ 2117460 w 3778392"/>
                <a:gd name="connsiteY165" fmla="*/ 737827 h 3322711"/>
                <a:gd name="connsiteX166" fmla="*/ 2178392 w 3778392"/>
                <a:gd name="connsiteY166" fmla="*/ 655248 h 3322711"/>
                <a:gd name="connsiteX167" fmla="*/ 2679946 w 3778392"/>
                <a:gd name="connsiteY167" fmla="*/ 281258 h 3322711"/>
                <a:gd name="connsiteX168" fmla="*/ 2679946 w 3778392"/>
                <a:gd name="connsiteY168" fmla="*/ 281258 h 3322711"/>
                <a:gd name="connsiteX169" fmla="*/ 2748096 w 3778392"/>
                <a:gd name="connsiteY169" fmla="*/ 27950 h 3322711"/>
                <a:gd name="connsiteX170" fmla="*/ 2900434 w 3778392"/>
                <a:gd name="connsiteY170" fmla="*/ 206041 h 3322711"/>
                <a:gd name="connsiteX171" fmla="*/ 2887716 w 3778392"/>
                <a:gd name="connsiteY171" fmla="*/ 168726 h 3322711"/>
                <a:gd name="connsiteX172" fmla="*/ 2679946 w 3778392"/>
                <a:gd name="connsiteY172" fmla="*/ 281258 h 3322711"/>
                <a:gd name="connsiteX173" fmla="*/ 2608062 w 3778392"/>
                <a:gd name="connsiteY173" fmla="*/ 241309 h 3322711"/>
                <a:gd name="connsiteX174" fmla="*/ 2816662 w 3778392"/>
                <a:gd name="connsiteY174" fmla="*/ 198725 h 3322711"/>
                <a:gd name="connsiteX175" fmla="*/ 2883016 w 3778392"/>
                <a:gd name="connsiteY175" fmla="*/ 154677 h 3322711"/>
                <a:gd name="connsiteX176" fmla="*/ 2748096 w 3778392"/>
                <a:gd name="connsiteY176" fmla="*/ 27950 h 3322711"/>
                <a:gd name="connsiteX177" fmla="*/ 2109996 w 3778392"/>
                <a:gd name="connsiteY177" fmla="*/ 0 h 3322711"/>
                <a:gd name="connsiteX178" fmla="*/ 2375686 w 3778392"/>
                <a:gd name="connsiteY178" fmla="*/ 113411 h 3322711"/>
                <a:gd name="connsiteX179" fmla="*/ 2454066 w 3778392"/>
                <a:gd name="connsiteY179" fmla="*/ 216724 h 3322711"/>
                <a:gd name="connsiteX180" fmla="*/ 2583180 w 3778392"/>
                <a:gd name="connsiteY180" fmla="*/ 337451 h 3322711"/>
                <a:gd name="connsiteX181" fmla="*/ 2522908 w 3778392"/>
                <a:gd name="connsiteY181" fmla="*/ 340378 h 3322711"/>
                <a:gd name="connsiteX182" fmla="*/ 2616496 w 3778392"/>
                <a:gd name="connsiteY182" fmla="*/ 484080 h 3322711"/>
                <a:gd name="connsiteX183" fmla="*/ 2653542 w 3778392"/>
                <a:gd name="connsiteY183" fmla="*/ 525201 h 3322711"/>
                <a:gd name="connsiteX184" fmla="*/ 2708976 w 3778392"/>
                <a:gd name="connsiteY184" fmla="*/ 640953 h 3322711"/>
                <a:gd name="connsiteX185" fmla="*/ 2471624 w 3778392"/>
                <a:gd name="connsiteY185" fmla="*/ 522713 h 3322711"/>
                <a:gd name="connsiteX186" fmla="*/ 2256250 w 3778392"/>
                <a:gd name="connsiteY186" fmla="*/ 455545 h 3322711"/>
                <a:gd name="connsiteX187" fmla="*/ 2080690 w 3778392"/>
                <a:gd name="connsiteY187" fmla="*/ 511445 h 3322711"/>
                <a:gd name="connsiteX188" fmla="*/ 2074744 w 3778392"/>
                <a:gd name="connsiteY188" fmla="*/ 325159 h 3322711"/>
                <a:gd name="connsiteX189" fmla="*/ 2109996 w 3778392"/>
                <a:gd name="connsiteY189" fmla="*/ 0 h 33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778392" h="3322711">
                  <a:moveTo>
                    <a:pt x="1849142" y="2908141"/>
                  </a:moveTo>
                  <a:cubicBezTo>
                    <a:pt x="1819698" y="2904775"/>
                    <a:pt x="1726526" y="3160863"/>
                    <a:pt x="1622572" y="3110524"/>
                  </a:cubicBezTo>
                  <a:cubicBezTo>
                    <a:pt x="1575848" y="3087988"/>
                    <a:pt x="1611098" y="2994479"/>
                    <a:pt x="1617042" y="2959651"/>
                  </a:cubicBezTo>
                  <a:cubicBezTo>
                    <a:pt x="1633216" y="2867020"/>
                    <a:pt x="1728324" y="2932286"/>
                    <a:pt x="1791774" y="2924677"/>
                  </a:cubicBezTo>
                  <a:cubicBezTo>
                    <a:pt x="1773942" y="2926872"/>
                    <a:pt x="1811956" y="2922335"/>
                    <a:pt x="1791774" y="2924677"/>
                  </a:cubicBezTo>
                  <a:cubicBezTo>
                    <a:pt x="1810298" y="2917067"/>
                    <a:pt x="1829374" y="2911507"/>
                    <a:pt x="1849142" y="2908141"/>
                  </a:cubicBezTo>
                  <a:close/>
                  <a:moveTo>
                    <a:pt x="3261966" y="2834639"/>
                  </a:moveTo>
                  <a:cubicBezTo>
                    <a:pt x="3247272" y="2841681"/>
                    <a:pt x="3261966" y="2834639"/>
                    <a:pt x="3261966" y="2834639"/>
                  </a:cubicBezTo>
                  <a:close/>
                  <a:moveTo>
                    <a:pt x="3548440" y="2330393"/>
                  </a:moveTo>
                  <a:cubicBezTo>
                    <a:pt x="3560250" y="2329033"/>
                    <a:pt x="3557824" y="2333085"/>
                    <a:pt x="3557676" y="2342469"/>
                  </a:cubicBezTo>
                  <a:cubicBezTo>
                    <a:pt x="3557444" y="2355053"/>
                    <a:pt x="3558626" y="2365610"/>
                    <a:pt x="3570182" y="2372755"/>
                  </a:cubicBezTo>
                  <a:cubicBezTo>
                    <a:pt x="3590512" y="2385311"/>
                    <a:pt x="3612698" y="2389230"/>
                    <a:pt x="3612380" y="2418262"/>
                  </a:cubicBezTo>
                  <a:cubicBezTo>
                    <a:pt x="3612064" y="2445242"/>
                    <a:pt x="3597850" y="2467556"/>
                    <a:pt x="3587242" y="2491283"/>
                  </a:cubicBezTo>
                  <a:cubicBezTo>
                    <a:pt x="3582498" y="2501920"/>
                    <a:pt x="3579018" y="2513570"/>
                    <a:pt x="3585724" y="2524207"/>
                  </a:cubicBezTo>
                  <a:cubicBezTo>
                    <a:pt x="3591882" y="2533938"/>
                    <a:pt x="3603714" y="2537244"/>
                    <a:pt x="3611938" y="2527913"/>
                  </a:cubicBezTo>
                  <a:cubicBezTo>
                    <a:pt x="3598314" y="2543349"/>
                    <a:pt x="3617590" y="2521595"/>
                    <a:pt x="3611938" y="2527913"/>
                  </a:cubicBezTo>
                  <a:cubicBezTo>
                    <a:pt x="3618728" y="2520288"/>
                    <a:pt x="3626404" y="2506372"/>
                    <a:pt x="3625414" y="2495815"/>
                  </a:cubicBezTo>
                  <a:cubicBezTo>
                    <a:pt x="3640470" y="2491336"/>
                    <a:pt x="3637224" y="2519035"/>
                    <a:pt x="3635936" y="2527433"/>
                  </a:cubicBezTo>
                  <a:cubicBezTo>
                    <a:pt x="3633532" y="2543375"/>
                    <a:pt x="3625244" y="2556545"/>
                    <a:pt x="3621406" y="2571848"/>
                  </a:cubicBezTo>
                  <a:cubicBezTo>
                    <a:pt x="3617358" y="2588217"/>
                    <a:pt x="3631866" y="2598960"/>
                    <a:pt x="3644710" y="2605545"/>
                  </a:cubicBezTo>
                  <a:cubicBezTo>
                    <a:pt x="3671008" y="2619035"/>
                    <a:pt x="3691716" y="2615489"/>
                    <a:pt x="3716242" y="2601013"/>
                  </a:cubicBezTo>
                  <a:cubicBezTo>
                    <a:pt x="3736276" y="2589203"/>
                    <a:pt x="3758124" y="2576646"/>
                    <a:pt x="3778392" y="2595495"/>
                  </a:cubicBezTo>
                  <a:cubicBezTo>
                    <a:pt x="3762870" y="2605732"/>
                    <a:pt x="3752578" y="2622314"/>
                    <a:pt x="3741254" y="2636604"/>
                  </a:cubicBezTo>
                  <a:cubicBezTo>
                    <a:pt x="3729044" y="2652066"/>
                    <a:pt x="3714176" y="2665609"/>
                    <a:pt x="3698276" y="2677153"/>
                  </a:cubicBezTo>
                  <a:cubicBezTo>
                    <a:pt x="3667444" y="2699547"/>
                    <a:pt x="3631382" y="2706611"/>
                    <a:pt x="3597282" y="2722127"/>
                  </a:cubicBezTo>
                  <a:cubicBezTo>
                    <a:pt x="3591186" y="2724873"/>
                    <a:pt x="3583004" y="2727806"/>
                    <a:pt x="3581128" y="2735190"/>
                  </a:cubicBezTo>
                  <a:cubicBezTo>
                    <a:pt x="3579250" y="2742548"/>
                    <a:pt x="3582920" y="2750120"/>
                    <a:pt x="3577394" y="2756598"/>
                  </a:cubicBezTo>
                  <a:cubicBezTo>
                    <a:pt x="3567568" y="2768088"/>
                    <a:pt x="3550106" y="2775526"/>
                    <a:pt x="3538738" y="2786243"/>
                  </a:cubicBezTo>
                  <a:cubicBezTo>
                    <a:pt x="3525812" y="2798427"/>
                    <a:pt x="3513622" y="2811463"/>
                    <a:pt x="3499260" y="2821967"/>
                  </a:cubicBezTo>
                  <a:cubicBezTo>
                    <a:pt x="3482812" y="2833937"/>
                    <a:pt x="3463600" y="2842228"/>
                    <a:pt x="3446308" y="2852999"/>
                  </a:cubicBezTo>
                  <a:cubicBezTo>
                    <a:pt x="3420390" y="2869181"/>
                    <a:pt x="3394302" y="2887549"/>
                    <a:pt x="3366254" y="2899973"/>
                  </a:cubicBezTo>
                  <a:cubicBezTo>
                    <a:pt x="3355224" y="2904878"/>
                    <a:pt x="3330762" y="2899120"/>
                    <a:pt x="3326670" y="2885150"/>
                  </a:cubicBezTo>
                  <a:lnTo>
                    <a:pt x="3331214" y="2876101"/>
                  </a:lnTo>
                  <a:lnTo>
                    <a:pt x="3308008" y="2896450"/>
                  </a:lnTo>
                  <a:cubicBezTo>
                    <a:pt x="3301724" y="2903212"/>
                    <a:pt x="3296894" y="2910984"/>
                    <a:pt x="3293444" y="2922925"/>
                  </a:cubicBezTo>
                  <a:cubicBezTo>
                    <a:pt x="3291132" y="2930924"/>
                    <a:pt x="3288558" y="2932588"/>
                    <a:pt x="3282368" y="2936918"/>
                  </a:cubicBezTo>
                  <a:cubicBezTo>
                    <a:pt x="3261408" y="2951526"/>
                    <a:pt x="3240560" y="2966134"/>
                    <a:pt x="3219636" y="2980764"/>
                  </a:cubicBezTo>
                  <a:cubicBezTo>
                    <a:pt x="3177268" y="3010322"/>
                    <a:pt x="3134938" y="3039926"/>
                    <a:pt x="3092606" y="3069529"/>
                  </a:cubicBezTo>
                  <a:cubicBezTo>
                    <a:pt x="3092904" y="3069324"/>
                    <a:pt x="3103422" y="3082519"/>
                    <a:pt x="3104578" y="3083886"/>
                  </a:cubicBezTo>
                  <a:cubicBezTo>
                    <a:pt x="3109204" y="3089424"/>
                    <a:pt x="3094322" y="3095851"/>
                    <a:pt x="3091226" y="3097241"/>
                  </a:cubicBezTo>
                  <a:cubicBezTo>
                    <a:pt x="3081604" y="3101525"/>
                    <a:pt x="3071422" y="3101366"/>
                    <a:pt x="3061016" y="3102186"/>
                  </a:cubicBezTo>
                  <a:cubicBezTo>
                    <a:pt x="3045650" y="3103508"/>
                    <a:pt x="3031590" y="3108453"/>
                    <a:pt x="3017082" y="3113353"/>
                  </a:cubicBezTo>
                  <a:cubicBezTo>
                    <a:pt x="2993922" y="3121215"/>
                    <a:pt x="2964458" y="3124976"/>
                    <a:pt x="2945250" y="3141088"/>
                  </a:cubicBezTo>
                  <a:cubicBezTo>
                    <a:pt x="2923022" y="3159775"/>
                    <a:pt x="2905046" y="3183521"/>
                    <a:pt x="2882594" y="3202300"/>
                  </a:cubicBezTo>
                  <a:cubicBezTo>
                    <a:pt x="2831908" y="3244643"/>
                    <a:pt x="2775554" y="3276024"/>
                    <a:pt x="2718268" y="3308111"/>
                  </a:cubicBezTo>
                  <a:cubicBezTo>
                    <a:pt x="2692458" y="3322537"/>
                    <a:pt x="2661728" y="3326889"/>
                    <a:pt x="2632786" y="3318389"/>
                  </a:cubicBezTo>
                  <a:cubicBezTo>
                    <a:pt x="2620440" y="3314765"/>
                    <a:pt x="2609476" y="3307883"/>
                    <a:pt x="2599070" y="3300431"/>
                  </a:cubicBezTo>
                  <a:cubicBezTo>
                    <a:pt x="2597318" y="3296921"/>
                    <a:pt x="2599070" y="3288467"/>
                    <a:pt x="2599070" y="3284410"/>
                  </a:cubicBezTo>
                  <a:cubicBezTo>
                    <a:pt x="2573000" y="3288991"/>
                    <a:pt x="2552300" y="3288786"/>
                    <a:pt x="2525708" y="3287099"/>
                  </a:cubicBezTo>
                  <a:cubicBezTo>
                    <a:pt x="2526642" y="3287145"/>
                    <a:pt x="2538650" y="3266612"/>
                    <a:pt x="2543722" y="3264492"/>
                  </a:cubicBezTo>
                  <a:cubicBezTo>
                    <a:pt x="2561028" y="3257268"/>
                    <a:pt x="2568450" y="3248084"/>
                    <a:pt x="2581018" y="3234957"/>
                  </a:cubicBezTo>
                  <a:cubicBezTo>
                    <a:pt x="2595228" y="3220121"/>
                    <a:pt x="2616264" y="3212236"/>
                    <a:pt x="2633606" y="3201753"/>
                  </a:cubicBezTo>
                  <a:cubicBezTo>
                    <a:pt x="2655126" y="3188695"/>
                    <a:pt x="2676646" y="3175750"/>
                    <a:pt x="2698278" y="3162852"/>
                  </a:cubicBezTo>
                  <a:cubicBezTo>
                    <a:pt x="2715694" y="3152505"/>
                    <a:pt x="2733074" y="3142364"/>
                    <a:pt x="2749820" y="3130969"/>
                  </a:cubicBezTo>
                  <a:cubicBezTo>
                    <a:pt x="2767610" y="3118914"/>
                    <a:pt x="2789130" y="3115951"/>
                    <a:pt x="2808972" y="3108841"/>
                  </a:cubicBezTo>
                  <a:cubicBezTo>
                    <a:pt x="2855666" y="3092159"/>
                    <a:pt x="2900942" y="3069483"/>
                    <a:pt x="2946444" y="3049793"/>
                  </a:cubicBezTo>
                  <a:cubicBezTo>
                    <a:pt x="2962854" y="3042706"/>
                    <a:pt x="2978630" y="3034525"/>
                    <a:pt x="2994108" y="3025568"/>
                  </a:cubicBezTo>
                  <a:cubicBezTo>
                    <a:pt x="3006640" y="3018321"/>
                    <a:pt x="3022864" y="3015336"/>
                    <a:pt x="3034424" y="3007314"/>
                  </a:cubicBezTo>
                  <a:cubicBezTo>
                    <a:pt x="3041100" y="3002665"/>
                    <a:pt x="3047852" y="2995988"/>
                    <a:pt x="3054006" y="2991521"/>
                  </a:cubicBezTo>
                  <a:cubicBezTo>
                    <a:pt x="3068066" y="2981403"/>
                    <a:pt x="3075562" y="2964128"/>
                    <a:pt x="3088130" y="2952574"/>
                  </a:cubicBezTo>
                  <a:cubicBezTo>
                    <a:pt x="3100848" y="2940792"/>
                    <a:pt x="3118378" y="2933750"/>
                    <a:pt x="3134676" y="2928394"/>
                  </a:cubicBezTo>
                  <a:cubicBezTo>
                    <a:pt x="3150862" y="2923062"/>
                    <a:pt x="3161678" y="2911462"/>
                    <a:pt x="3174770" y="2900477"/>
                  </a:cubicBezTo>
                  <a:cubicBezTo>
                    <a:pt x="3186816" y="2890313"/>
                    <a:pt x="3188046" y="2873654"/>
                    <a:pt x="3202032" y="2864288"/>
                  </a:cubicBezTo>
                  <a:cubicBezTo>
                    <a:pt x="3220232" y="2852096"/>
                    <a:pt x="3242200" y="2844119"/>
                    <a:pt x="3261966" y="2834639"/>
                  </a:cubicBezTo>
                  <a:cubicBezTo>
                    <a:pt x="3257082" y="2855127"/>
                    <a:pt x="3252158" y="2875592"/>
                    <a:pt x="3247236" y="2896079"/>
                  </a:cubicBezTo>
                  <a:cubicBezTo>
                    <a:pt x="3263086" y="2889220"/>
                    <a:pt x="3278862" y="2882337"/>
                    <a:pt x="3294676" y="2875500"/>
                  </a:cubicBezTo>
                  <a:cubicBezTo>
                    <a:pt x="3304260" y="2871319"/>
                    <a:pt x="3309324" y="2868168"/>
                    <a:pt x="3314038" y="2867704"/>
                  </a:cubicBezTo>
                  <a:lnTo>
                    <a:pt x="3331260" y="2876006"/>
                  </a:lnTo>
                  <a:lnTo>
                    <a:pt x="3332438" y="2873661"/>
                  </a:lnTo>
                  <a:cubicBezTo>
                    <a:pt x="3345326" y="2860957"/>
                    <a:pt x="3375090" y="2845981"/>
                    <a:pt x="3381354" y="2841082"/>
                  </a:cubicBezTo>
                  <a:cubicBezTo>
                    <a:pt x="3397676" y="2828339"/>
                    <a:pt x="3425808" y="2814103"/>
                    <a:pt x="3426378" y="2790082"/>
                  </a:cubicBezTo>
                  <a:cubicBezTo>
                    <a:pt x="3427138" y="2761743"/>
                    <a:pt x="3373088" y="2749267"/>
                    <a:pt x="3378570" y="2722447"/>
                  </a:cubicBezTo>
                  <a:cubicBezTo>
                    <a:pt x="3382936" y="2701546"/>
                    <a:pt x="3423342" y="2700933"/>
                    <a:pt x="3438252" y="2692988"/>
                  </a:cubicBezTo>
                  <a:cubicBezTo>
                    <a:pt x="3463664" y="2679419"/>
                    <a:pt x="3477688" y="2658651"/>
                    <a:pt x="3497426" y="2638603"/>
                  </a:cubicBezTo>
                  <a:cubicBezTo>
                    <a:pt x="3546984" y="2588163"/>
                    <a:pt x="3549304" y="2526287"/>
                    <a:pt x="3540004" y="2459878"/>
                  </a:cubicBezTo>
                  <a:cubicBezTo>
                    <a:pt x="3536694" y="2436391"/>
                    <a:pt x="3523556" y="2400374"/>
                    <a:pt x="3540680" y="2381446"/>
                  </a:cubicBezTo>
                  <a:cubicBezTo>
                    <a:pt x="3549558" y="2371582"/>
                    <a:pt x="3542114" y="2348228"/>
                    <a:pt x="3540574" y="2336471"/>
                  </a:cubicBezTo>
                  <a:cubicBezTo>
                    <a:pt x="3539710" y="2329753"/>
                    <a:pt x="3538738" y="2331566"/>
                    <a:pt x="3548440" y="2330393"/>
                  </a:cubicBezTo>
                  <a:close/>
                  <a:moveTo>
                    <a:pt x="51152" y="1769618"/>
                  </a:moveTo>
                  <a:lnTo>
                    <a:pt x="51216" y="1769741"/>
                  </a:lnTo>
                  <a:lnTo>
                    <a:pt x="51274" y="1769979"/>
                  </a:lnTo>
                  <a:close/>
                  <a:moveTo>
                    <a:pt x="46258" y="1760425"/>
                  </a:moveTo>
                  <a:cubicBezTo>
                    <a:pt x="47502" y="1760754"/>
                    <a:pt x="48738" y="1763004"/>
                    <a:pt x="50020" y="1766274"/>
                  </a:cubicBezTo>
                  <a:lnTo>
                    <a:pt x="51152" y="1769618"/>
                  </a:lnTo>
                  <a:close/>
                  <a:moveTo>
                    <a:pt x="2638296" y="1694404"/>
                  </a:moveTo>
                  <a:cubicBezTo>
                    <a:pt x="2638672" y="1695131"/>
                    <a:pt x="2645698" y="1709317"/>
                    <a:pt x="2640824" y="1699549"/>
                  </a:cubicBezTo>
                  <a:cubicBezTo>
                    <a:pt x="2638786" y="1695415"/>
                    <a:pt x="2638172" y="1694162"/>
                    <a:pt x="2638296" y="1694404"/>
                  </a:cubicBezTo>
                  <a:close/>
                  <a:moveTo>
                    <a:pt x="155442" y="1489411"/>
                  </a:moveTo>
                  <a:lnTo>
                    <a:pt x="165142" y="1489411"/>
                  </a:lnTo>
                  <a:lnTo>
                    <a:pt x="155612" y="1492461"/>
                  </a:lnTo>
                  <a:close/>
                  <a:moveTo>
                    <a:pt x="154960" y="1480725"/>
                  </a:moveTo>
                  <a:lnTo>
                    <a:pt x="155442" y="1489411"/>
                  </a:lnTo>
                  <a:lnTo>
                    <a:pt x="154636" y="1489411"/>
                  </a:lnTo>
                  <a:cubicBezTo>
                    <a:pt x="154948" y="1481143"/>
                    <a:pt x="154922" y="1479140"/>
                    <a:pt x="154960" y="1480725"/>
                  </a:cubicBezTo>
                  <a:close/>
                  <a:moveTo>
                    <a:pt x="2178392" y="655248"/>
                  </a:moveTo>
                  <a:cubicBezTo>
                    <a:pt x="2186128" y="659842"/>
                    <a:pt x="2192816" y="682787"/>
                    <a:pt x="2201370" y="734315"/>
                  </a:cubicBezTo>
                  <a:cubicBezTo>
                    <a:pt x="2209802" y="785972"/>
                    <a:pt x="2214916" y="838214"/>
                    <a:pt x="2223350" y="889725"/>
                  </a:cubicBezTo>
                  <a:cubicBezTo>
                    <a:pt x="2233026" y="948844"/>
                    <a:pt x="2249614" y="901285"/>
                    <a:pt x="2281548" y="903919"/>
                  </a:cubicBezTo>
                  <a:cubicBezTo>
                    <a:pt x="2359374" y="909919"/>
                    <a:pt x="2309194" y="1225859"/>
                    <a:pt x="2347900" y="1276052"/>
                  </a:cubicBezTo>
                  <a:cubicBezTo>
                    <a:pt x="2368222" y="1302539"/>
                    <a:pt x="2493050" y="1327855"/>
                    <a:pt x="2476184" y="1377902"/>
                  </a:cubicBezTo>
                  <a:cubicBezTo>
                    <a:pt x="2468168" y="1401170"/>
                    <a:pt x="2522494" y="1521312"/>
                    <a:pt x="2519038" y="1524970"/>
                  </a:cubicBezTo>
                  <a:cubicBezTo>
                    <a:pt x="2521112" y="1516337"/>
                    <a:pt x="2523048" y="1507703"/>
                    <a:pt x="2525120" y="1499069"/>
                  </a:cubicBezTo>
                  <a:cubicBezTo>
                    <a:pt x="2586222" y="1496727"/>
                    <a:pt x="2560094" y="1575603"/>
                    <a:pt x="2567974" y="1607065"/>
                  </a:cubicBezTo>
                  <a:cubicBezTo>
                    <a:pt x="2578618" y="1649356"/>
                    <a:pt x="2623130" y="1663697"/>
                    <a:pt x="2640824" y="1699549"/>
                  </a:cubicBezTo>
                  <a:cubicBezTo>
                    <a:pt x="2666676" y="1751791"/>
                    <a:pt x="2670822" y="1830667"/>
                    <a:pt x="2635572" y="1880275"/>
                  </a:cubicBezTo>
                  <a:cubicBezTo>
                    <a:pt x="2623684" y="1897103"/>
                    <a:pt x="2640548" y="1961784"/>
                    <a:pt x="2638198" y="1984759"/>
                  </a:cubicBezTo>
                  <a:cubicBezTo>
                    <a:pt x="2631148" y="2051196"/>
                    <a:pt x="2540464" y="2091292"/>
                    <a:pt x="2530788" y="2157729"/>
                  </a:cubicBezTo>
                  <a:cubicBezTo>
                    <a:pt x="2523324" y="2209239"/>
                    <a:pt x="2453928" y="2279480"/>
                    <a:pt x="2411076" y="2305382"/>
                  </a:cubicBezTo>
                  <a:cubicBezTo>
                    <a:pt x="2281686" y="2383964"/>
                    <a:pt x="2198328" y="2537032"/>
                    <a:pt x="2103774" y="2650735"/>
                  </a:cubicBezTo>
                  <a:cubicBezTo>
                    <a:pt x="2060784" y="2702392"/>
                    <a:pt x="1991250" y="2686734"/>
                    <a:pt x="1931808" y="2712197"/>
                  </a:cubicBezTo>
                  <a:cubicBezTo>
                    <a:pt x="1909690" y="2721709"/>
                    <a:pt x="1823430" y="2785657"/>
                    <a:pt x="1805460" y="2783901"/>
                  </a:cubicBezTo>
                  <a:cubicBezTo>
                    <a:pt x="1766754" y="2780535"/>
                    <a:pt x="1773804" y="2720099"/>
                    <a:pt x="1770210" y="2705758"/>
                  </a:cubicBezTo>
                  <a:cubicBezTo>
                    <a:pt x="1767582" y="2695221"/>
                    <a:pt x="1657960" y="2765317"/>
                    <a:pt x="1642756" y="2762683"/>
                  </a:cubicBezTo>
                  <a:cubicBezTo>
                    <a:pt x="1603358" y="2755805"/>
                    <a:pt x="1525944" y="2724343"/>
                    <a:pt x="1492216" y="2700929"/>
                  </a:cubicBezTo>
                  <a:cubicBezTo>
                    <a:pt x="1441896" y="2665808"/>
                    <a:pt x="1510186" y="2595274"/>
                    <a:pt x="1497882" y="2548885"/>
                  </a:cubicBezTo>
                  <a:cubicBezTo>
                    <a:pt x="1490004" y="2518301"/>
                    <a:pt x="1432774" y="2528252"/>
                    <a:pt x="1431530" y="2519472"/>
                  </a:cubicBezTo>
                  <a:cubicBezTo>
                    <a:pt x="1429870" y="2507911"/>
                    <a:pt x="1511706" y="2438401"/>
                    <a:pt x="1465950" y="2418061"/>
                  </a:cubicBezTo>
                  <a:cubicBezTo>
                    <a:pt x="1472308" y="2420841"/>
                    <a:pt x="1385634" y="2497814"/>
                    <a:pt x="1353840" y="2495619"/>
                  </a:cubicBezTo>
                  <a:cubicBezTo>
                    <a:pt x="1378170" y="2460205"/>
                    <a:pt x="1416324" y="2437670"/>
                    <a:pt x="1444662" y="2396988"/>
                  </a:cubicBezTo>
                  <a:cubicBezTo>
                    <a:pt x="1466642" y="2365672"/>
                    <a:pt x="1475350" y="2331869"/>
                    <a:pt x="1491800" y="2303772"/>
                  </a:cubicBezTo>
                  <a:cubicBezTo>
                    <a:pt x="1448948" y="2377525"/>
                    <a:pt x="1347066" y="2416158"/>
                    <a:pt x="1284860" y="2472351"/>
                  </a:cubicBezTo>
                  <a:cubicBezTo>
                    <a:pt x="1282924" y="2444401"/>
                    <a:pt x="1295780" y="2365672"/>
                    <a:pt x="1273940" y="2339771"/>
                  </a:cubicBezTo>
                  <a:cubicBezTo>
                    <a:pt x="1258456" y="2321186"/>
                    <a:pt x="1265092" y="2275822"/>
                    <a:pt x="1249886" y="2269090"/>
                  </a:cubicBezTo>
                  <a:cubicBezTo>
                    <a:pt x="1164456" y="2231189"/>
                    <a:pt x="1084140" y="2212312"/>
                    <a:pt x="991798" y="2217287"/>
                  </a:cubicBezTo>
                  <a:cubicBezTo>
                    <a:pt x="875126" y="2223287"/>
                    <a:pt x="758178" y="2290748"/>
                    <a:pt x="643994" y="2310943"/>
                  </a:cubicBezTo>
                  <a:cubicBezTo>
                    <a:pt x="586764" y="2321186"/>
                    <a:pt x="580958" y="2388501"/>
                    <a:pt x="518198" y="2390842"/>
                  </a:cubicBezTo>
                  <a:cubicBezTo>
                    <a:pt x="464700" y="2393037"/>
                    <a:pt x="410650" y="2384549"/>
                    <a:pt x="357014" y="2386891"/>
                  </a:cubicBezTo>
                  <a:cubicBezTo>
                    <a:pt x="270340" y="2390549"/>
                    <a:pt x="198596" y="2470303"/>
                    <a:pt x="106114" y="2480253"/>
                  </a:cubicBezTo>
                  <a:cubicBezTo>
                    <a:pt x="70726" y="2484058"/>
                    <a:pt x="-10142" y="2419378"/>
                    <a:pt x="1054" y="2381915"/>
                  </a:cubicBezTo>
                  <a:cubicBezTo>
                    <a:pt x="7828" y="2359673"/>
                    <a:pt x="46258" y="2367721"/>
                    <a:pt x="63400" y="2334210"/>
                  </a:cubicBezTo>
                  <a:cubicBezTo>
                    <a:pt x="99894" y="2263529"/>
                    <a:pt x="103350" y="2216702"/>
                    <a:pt x="88558" y="2142363"/>
                  </a:cubicBezTo>
                  <a:cubicBezTo>
                    <a:pt x="77638" y="2088219"/>
                    <a:pt x="107358" y="2041098"/>
                    <a:pt x="88558" y="1985198"/>
                  </a:cubicBezTo>
                  <a:cubicBezTo>
                    <a:pt x="80678" y="1962040"/>
                    <a:pt x="67824" y="1848996"/>
                    <a:pt x="56640" y="1792562"/>
                  </a:cubicBezTo>
                  <a:lnTo>
                    <a:pt x="51274" y="1769979"/>
                  </a:lnTo>
                  <a:lnTo>
                    <a:pt x="54068" y="1778242"/>
                  </a:lnTo>
                  <a:cubicBezTo>
                    <a:pt x="56936" y="1787058"/>
                    <a:pt x="60220" y="1796351"/>
                    <a:pt x="64368" y="1798912"/>
                  </a:cubicBezTo>
                  <a:cubicBezTo>
                    <a:pt x="75980" y="1806082"/>
                    <a:pt x="71140" y="1765108"/>
                    <a:pt x="71002" y="1765693"/>
                  </a:cubicBezTo>
                  <a:cubicBezTo>
                    <a:pt x="74182" y="1750182"/>
                    <a:pt x="96714" y="1834471"/>
                    <a:pt x="113442" y="1814423"/>
                  </a:cubicBezTo>
                  <a:cubicBezTo>
                    <a:pt x="159750" y="1758669"/>
                    <a:pt x="49990" y="1682428"/>
                    <a:pt x="118418" y="1611455"/>
                  </a:cubicBezTo>
                  <a:cubicBezTo>
                    <a:pt x="137772" y="1591352"/>
                    <a:pt x="126114" y="1512989"/>
                    <a:pt x="151698" y="1493713"/>
                  </a:cubicBezTo>
                  <a:lnTo>
                    <a:pt x="155612" y="1492461"/>
                  </a:lnTo>
                  <a:lnTo>
                    <a:pt x="155672" y="1493563"/>
                  </a:lnTo>
                  <a:cubicBezTo>
                    <a:pt x="156812" y="1505727"/>
                    <a:pt x="159820" y="1521532"/>
                    <a:pt x="167906" y="1519556"/>
                  </a:cubicBezTo>
                  <a:cubicBezTo>
                    <a:pt x="209516" y="1509020"/>
                    <a:pt x="286790" y="1426925"/>
                    <a:pt x="324944" y="1399414"/>
                  </a:cubicBezTo>
                  <a:cubicBezTo>
                    <a:pt x="361300" y="1373366"/>
                    <a:pt x="401526" y="1394146"/>
                    <a:pt x="444104" y="1373220"/>
                  </a:cubicBezTo>
                  <a:cubicBezTo>
                    <a:pt x="458480" y="1366195"/>
                    <a:pt x="512254" y="1335319"/>
                    <a:pt x="528152" y="1336489"/>
                  </a:cubicBezTo>
                  <a:cubicBezTo>
                    <a:pt x="645930" y="1344830"/>
                    <a:pt x="649108" y="1291271"/>
                    <a:pt x="712560" y="1232005"/>
                  </a:cubicBezTo>
                  <a:cubicBezTo>
                    <a:pt x="720024" y="1224981"/>
                    <a:pt x="811952" y="1059182"/>
                    <a:pt x="817620" y="1070450"/>
                  </a:cubicBezTo>
                  <a:cubicBezTo>
                    <a:pt x="827434" y="1095620"/>
                    <a:pt x="836972" y="1120497"/>
                    <a:pt x="848170" y="1145081"/>
                  </a:cubicBezTo>
                  <a:cubicBezTo>
                    <a:pt x="851626" y="1131033"/>
                    <a:pt x="854944" y="1116839"/>
                    <a:pt x="858262" y="1102644"/>
                  </a:cubicBezTo>
                  <a:cubicBezTo>
                    <a:pt x="876784" y="1140545"/>
                    <a:pt x="820798" y="1035622"/>
                    <a:pt x="888950" y="1054938"/>
                  </a:cubicBezTo>
                  <a:cubicBezTo>
                    <a:pt x="934568" y="1067816"/>
                    <a:pt x="908302" y="1001965"/>
                    <a:pt x="946594" y="981477"/>
                  </a:cubicBezTo>
                  <a:cubicBezTo>
                    <a:pt x="995530" y="955283"/>
                    <a:pt x="1179386" y="765924"/>
                    <a:pt x="1184224" y="955430"/>
                  </a:cubicBezTo>
                  <a:cubicBezTo>
                    <a:pt x="1184224" y="935821"/>
                    <a:pt x="1295504" y="959673"/>
                    <a:pt x="1287624" y="936259"/>
                  </a:cubicBezTo>
                  <a:cubicBezTo>
                    <a:pt x="1268962" y="880213"/>
                    <a:pt x="1336008" y="797386"/>
                    <a:pt x="1388952" y="762266"/>
                  </a:cubicBezTo>
                  <a:cubicBezTo>
                    <a:pt x="1443970" y="725974"/>
                    <a:pt x="1560366" y="766070"/>
                    <a:pt x="1462908" y="687195"/>
                  </a:cubicBezTo>
                  <a:cubicBezTo>
                    <a:pt x="1449500" y="676366"/>
                    <a:pt x="1494150" y="660855"/>
                    <a:pt x="1511844" y="678708"/>
                  </a:cubicBezTo>
                  <a:cubicBezTo>
                    <a:pt x="1532442" y="699048"/>
                    <a:pt x="1556356" y="714560"/>
                    <a:pt x="1583728" y="725243"/>
                  </a:cubicBezTo>
                  <a:cubicBezTo>
                    <a:pt x="1590778" y="728608"/>
                    <a:pt x="1669020" y="757437"/>
                    <a:pt x="1675240" y="756120"/>
                  </a:cubicBezTo>
                  <a:cubicBezTo>
                    <a:pt x="1715606" y="746900"/>
                    <a:pt x="1747124" y="706219"/>
                    <a:pt x="1782374" y="752461"/>
                  </a:cubicBezTo>
                  <a:cubicBezTo>
                    <a:pt x="1802834" y="779533"/>
                    <a:pt x="1711320" y="827824"/>
                    <a:pt x="1711320" y="862945"/>
                  </a:cubicBezTo>
                  <a:cubicBezTo>
                    <a:pt x="1711320" y="934503"/>
                    <a:pt x="1646350" y="930845"/>
                    <a:pt x="1708280" y="1001525"/>
                  </a:cubicBezTo>
                  <a:cubicBezTo>
                    <a:pt x="1727356" y="1023330"/>
                    <a:pt x="1808086" y="1074840"/>
                    <a:pt x="1834628" y="1088010"/>
                  </a:cubicBezTo>
                  <a:cubicBezTo>
                    <a:pt x="1888126" y="1114643"/>
                    <a:pt x="1914114" y="1189421"/>
                    <a:pt x="1987242" y="1154008"/>
                  </a:cubicBezTo>
                  <a:cubicBezTo>
                    <a:pt x="2065344" y="1116253"/>
                    <a:pt x="2071428" y="951478"/>
                    <a:pt x="2078340" y="879920"/>
                  </a:cubicBezTo>
                  <a:cubicBezTo>
                    <a:pt x="2081656" y="845092"/>
                    <a:pt x="2098936" y="764900"/>
                    <a:pt x="2117460" y="737827"/>
                  </a:cubicBezTo>
                  <a:cubicBezTo>
                    <a:pt x="2149686" y="690908"/>
                    <a:pt x="2165496" y="647591"/>
                    <a:pt x="2178392" y="655248"/>
                  </a:cubicBezTo>
                  <a:close/>
                  <a:moveTo>
                    <a:pt x="2679946" y="281258"/>
                  </a:moveTo>
                  <a:cubicBezTo>
                    <a:pt x="2668748" y="276868"/>
                    <a:pt x="2714920" y="294868"/>
                    <a:pt x="2679946" y="281258"/>
                  </a:cubicBezTo>
                  <a:close/>
                  <a:moveTo>
                    <a:pt x="2748096" y="27950"/>
                  </a:moveTo>
                  <a:cubicBezTo>
                    <a:pt x="2791226" y="47559"/>
                    <a:pt x="2975772" y="139312"/>
                    <a:pt x="2900434" y="206041"/>
                  </a:cubicBezTo>
                  <a:cubicBezTo>
                    <a:pt x="2890896" y="196237"/>
                    <a:pt x="2886610" y="183798"/>
                    <a:pt x="2887716" y="168726"/>
                  </a:cubicBezTo>
                  <a:cubicBezTo>
                    <a:pt x="2890066" y="246430"/>
                    <a:pt x="2739112" y="304233"/>
                    <a:pt x="2679946" y="281258"/>
                  </a:cubicBezTo>
                  <a:cubicBezTo>
                    <a:pt x="2668748" y="276868"/>
                    <a:pt x="2603500" y="254186"/>
                    <a:pt x="2608062" y="241309"/>
                  </a:cubicBezTo>
                  <a:cubicBezTo>
                    <a:pt x="2695290" y="233406"/>
                    <a:pt x="2740908" y="231797"/>
                    <a:pt x="2816662" y="198725"/>
                  </a:cubicBezTo>
                  <a:cubicBezTo>
                    <a:pt x="2829656" y="193018"/>
                    <a:pt x="2835600" y="86046"/>
                    <a:pt x="2883016" y="154677"/>
                  </a:cubicBezTo>
                  <a:cubicBezTo>
                    <a:pt x="2857856" y="87948"/>
                    <a:pt x="2773532" y="88387"/>
                    <a:pt x="2748096" y="27950"/>
                  </a:cubicBezTo>
                  <a:close/>
                  <a:moveTo>
                    <a:pt x="2109996" y="0"/>
                  </a:moveTo>
                  <a:cubicBezTo>
                    <a:pt x="2151190" y="4975"/>
                    <a:pt x="2367254" y="75217"/>
                    <a:pt x="2375686" y="113411"/>
                  </a:cubicBezTo>
                  <a:cubicBezTo>
                    <a:pt x="2410660" y="103752"/>
                    <a:pt x="2472038" y="184676"/>
                    <a:pt x="2454066" y="216724"/>
                  </a:cubicBezTo>
                  <a:cubicBezTo>
                    <a:pt x="2510882" y="211017"/>
                    <a:pt x="2598248" y="277015"/>
                    <a:pt x="2583180" y="337451"/>
                  </a:cubicBezTo>
                  <a:cubicBezTo>
                    <a:pt x="2563136" y="340378"/>
                    <a:pt x="2542538" y="337012"/>
                    <a:pt x="2522908" y="340378"/>
                  </a:cubicBezTo>
                  <a:cubicBezTo>
                    <a:pt x="2530512" y="361743"/>
                    <a:pt x="2608200" y="482032"/>
                    <a:pt x="2616496" y="484080"/>
                  </a:cubicBezTo>
                  <a:cubicBezTo>
                    <a:pt x="2641930" y="481154"/>
                    <a:pt x="2666814" y="493739"/>
                    <a:pt x="2653542" y="525201"/>
                  </a:cubicBezTo>
                  <a:cubicBezTo>
                    <a:pt x="2691972" y="525786"/>
                    <a:pt x="2790258" y="640953"/>
                    <a:pt x="2708976" y="640953"/>
                  </a:cubicBezTo>
                  <a:cubicBezTo>
                    <a:pt x="2635296" y="640953"/>
                    <a:pt x="2506736" y="577443"/>
                    <a:pt x="2471624" y="522713"/>
                  </a:cubicBezTo>
                  <a:cubicBezTo>
                    <a:pt x="2405684" y="440180"/>
                    <a:pt x="2364628" y="379889"/>
                    <a:pt x="2256250" y="455545"/>
                  </a:cubicBezTo>
                  <a:cubicBezTo>
                    <a:pt x="2301454" y="546127"/>
                    <a:pt x="2129348" y="541737"/>
                    <a:pt x="2080690" y="511445"/>
                  </a:cubicBezTo>
                  <a:cubicBezTo>
                    <a:pt x="2092162" y="464032"/>
                    <a:pt x="2114834" y="359695"/>
                    <a:pt x="2074744" y="325159"/>
                  </a:cubicBezTo>
                  <a:cubicBezTo>
                    <a:pt x="2129210" y="245991"/>
                    <a:pt x="2104052" y="94533"/>
                    <a:pt x="2109996" y="0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71438" tIns="71438" rIns="71438" bIns="7143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6" name="Shape 6492">
              <a:extLst>
                <a:ext uri="{FF2B5EF4-FFF2-40B4-BE49-F238E27FC236}">
                  <a16:creationId xmlns:a16="http://schemas.microsoft.com/office/drawing/2014/main" id="{C10BC1BD-3C3F-6D4D-995D-91F8080B74B7}"/>
                </a:ext>
              </a:extLst>
            </p:cNvPr>
            <p:cNvSpPr/>
            <p:nvPr/>
          </p:nvSpPr>
          <p:spPr>
            <a:xfrm>
              <a:off x="8565014" y="7263775"/>
              <a:ext cx="2715109" cy="44285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7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3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7" name="Shape 6493">
              <a:extLst>
                <a:ext uri="{FF2B5EF4-FFF2-40B4-BE49-F238E27FC236}">
                  <a16:creationId xmlns:a16="http://schemas.microsoft.com/office/drawing/2014/main" id="{C6829A98-10C2-5B4B-B0E7-B7752E25CB42}"/>
                </a:ext>
              </a:extLst>
            </p:cNvPr>
            <p:cNvSpPr/>
            <p:nvPr/>
          </p:nvSpPr>
          <p:spPr>
            <a:xfrm>
              <a:off x="14588260" y="3119071"/>
              <a:ext cx="7086922" cy="56006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3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7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9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9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79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1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7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4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5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3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40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8" name="Shape 6494">
              <a:extLst>
                <a:ext uri="{FF2B5EF4-FFF2-40B4-BE49-F238E27FC236}">
                  <a16:creationId xmlns:a16="http://schemas.microsoft.com/office/drawing/2014/main" id="{DBFCD975-5C94-5046-A4DA-68A2FE0E233B}"/>
                </a:ext>
              </a:extLst>
            </p:cNvPr>
            <p:cNvSpPr/>
            <p:nvPr/>
          </p:nvSpPr>
          <p:spPr>
            <a:xfrm>
              <a:off x="12334525" y="3119071"/>
              <a:ext cx="3019518" cy="2714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6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8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7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7" y="4457"/>
                    <a:pt x="16817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2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4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4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8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9" name="Shape 6495">
              <a:extLst>
                <a:ext uri="{FF2B5EF4-FFF2-40B4-BE49-F238E27FC236}">
                  <a16:creationId xmlns:a16="http://schemas.microsoft.com/office/drawing/2014/main" id="{F2697D56-C9EC-8847-B445-B634416E9F5B}"/>
                </a:ext>
              </a:extLst>
            </p:cNvPr>
            <p:cNvSpPr/>
            <p:nvPr/>
          </p:nvSpPr>
          <p:spPr>
            <a:xfrm>
              <a:off x="12234804" y="5657456"/>
              <a:ext cx="3980277" cy="4700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2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1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8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8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7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7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0" name="Shape 6496">
              <a:extLst>
                <a:ext uri="{FF2B5EF4-FFF2-40B4-BE49-F238E27FC236}">
                  <a16:creationId xmlns:a16="http://schemas.microsoft.com/office/drawing/2014/main" id="{DA9D900E-F158-3F44-8E32-3B8909A191AF}"/>
                </a:ext>
              </a:extLst>
            </p:cNvPr>
            <p:cNvSpPr/>
            <p:nvPr/>
          </p:nvSpPr>
          <p:spPr>
            <a:xfrm>
              <a:off x="5334000" y="3019915"/>
              <a:ext cx="7715833" cy="4593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8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6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8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2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11" name="Parallelogram 10">
            <a:extLst>
              <a:ext uri="{FF2B5EF4-FFF2-40B4-BE49-F238E27FC236}">
                <a16:creationId xmlns:a16="http://schemas.microsoft.com/office/drawing/2014/main" id="{870346D5-4BBA-CA4A-934B-3B8C1A665D87}"/>
              </a:ext>
            </a:extLst>
          </p:cNvPr>
          <p:cNvSpPr/>
          <p:nvPr/>
        </p:nvSpPr>
        <p:spPr>
          <a:xfrm>
            <a:off x="2373379" y="3668633"/>
            <a:ext cx="3929449" cy="829282"/>
          </a:xfrm>
          <a:prstGeom prst="parallelogram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0C96948-F93A-BA4C-95DF-C799D6A2F653}"/>
              </a:ext>
            </a:extLst>
          </p:cNvPr>
          <p:cNvSpPr txBox="1"/>
          <p:nvPr/>
        </p:nvSpPr>
        <p:spPr>
          <a:xfrm>
            <a:off x="3551669" y="3790886"/>
            <a:ext cx="1572866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13" name="Subtitle 2">
            <a:extLst>
              <a:ext uri="{FF2B5EF4-FFF2-40B4-BE49-F238E27FC236}">
                <a16:creationId xmlns:a16="http://schemas.microsoft.com/office/drawing/2014/main" id="{9AC70C95-C6C3-0747-BC84-91EF3FEB563D}"/>
              </a:ext>
            </a:extLst>
          </p:cNvPr>
          <p:cNvSpPr txBox="1">
            <a:spLocks/>
          </p:cNvSpPr>
          <p:nvPr/>
        </p:nvSpPr>
        <p:spPr>
          <a:xfrm>
            <a:off x="2596682" y="4561606"/>
            <a:ext cx="348284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17" name="Parallelogram 16">
            <a:extLst>
              <a:ext uri="{FF2B5EF4-FFF2-40B4-BE49-F238E27FC236}">
                <a16:creationId xmlns:a16="http://schemas.microsoft.com/office/drawing/2014/main" id="{058F5491-E9B2-D24F-A9CC-4D0228268127}"/>
              </a:ext>
            </a:extLst>
          </p:cNvPr>
          <p:cNvSpPr/>
          <p:nvPr/>
        </p:nvSpPr>
        <p:spPr>
          <a:xfrm>
            <a:off x="18074823" y="3668633"/>
            <a:ext cx="3929449" cy="829282"/>
          </a:xfrm>
          <a:prstGeom prst="parallelogram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EC4E924-50F7-7D4E-A283-ABF1349A0596}"/>
              </a:ext>
            </a:extLst>
          </p:cNvPr>
          <p:cNvSpPr txBox="1"/>
          <p:nvPr/>
        </p:nvSpPr>
        <p:spPr>
          <a:xfrm>
            <a:off x="19205022" y="3790886"/>
            <a:ext cx="1669047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9E3CA9B6-E77E-7340-8AD5-D308018FFF15}"/>
              </a:ext>
            </a:extLst>
          </p:cNvPr>
          <p:cNvSpPr txBox="1">
            <a:spLocks/>
          </p:cNvSpPr>
          <p:nvPr/>
        </p:nvSpPr>
        <p:spPr>
          <a:xfrm>
            <a:off x="18298126" y="4561606"/>
            <a:ext cx="348284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1" name="Parallelogram 20">
            <a:extLst>
              <a:ext uri="{FF2B5EF4-FFF2-40B4-BE49-F238E27FC236}">
                <a16:creationId xmlns:a16="http://schemas.microsoft.com/office/drawing/2014/main" id="{DFF2A28D-85B9-3449-998A-B133A9CE0185}"/>
              </a:ext>
            </a:extLst>
          </p:cNvPr>
          <p:cNvSpPr/>
          <p:nvPr/>
        </p:nvSpPr>
        <p:spPr>
          <a:xfrm>
            <a:off x="2373379" y="9510519"/>
            <a:ext cx="3929449" cy="829282"/>
          </a:xfrm>
          <a:prstGeom prst="parallelogram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86CE72F-863D-3642-A1D3-6DA24F4FEAE1}"/>
              </a:ext>
            </a:extLst>
          </p:cNvPr>
          <p:cNvSpPr txBox="1"/>
          <p:nvPr/>
        </p:nvSpPr>
        <p:spPr>
          <a:xfrm>
            <a:off x="3490754" y="9632772"/>
            <a:ext cx="1694695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23" name="Subtitle 2">
            <a:extLst>
              <a:ext uri="{FF2B5EF4-FFF2-40B4-BE49-F238E27FC236}">
                <a16:creationId xmlns:a16="http://schemas.microsoft.com/office/drawing/2014/main" id="{9963887F-FB4F-5A40-A86C-108EF7162F59}"/>
              </a:ext>
            </a:extLst>
          </p:cNvPr>
          <p:cNvSpPr txBox="1">
            <a:spLocks/>
          </p:cNvSpPr>
          <p:nvPr/>
        </p:nvSpPr>
        <p:spPr>
          <a:xfrm>
            <a:off x="2596682" y="10403492"/>
            <a:ext cx="348284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5" name="Parallelogram 24">
            <a:extLst>
              <a:ext uri="{FF2B5EF4-FFF2-40B4-BE49-F238E27FC236}">
                <a16:creationId xmlns:a16="http://schemas.microsoft.com/office/drawing/2014/main" id="{1A07F29A-C1FD-9A4C-9B4E-547EE291BE41}"/>
              </a:ext>
            </a:extLst>
          </p:cNvPr>
          <p:cNvSpPr/>
          <p:nvPr/>
        </p:nvSpPr>
        <p:spPr>
          <a:xfrm>
            <a:off x="18074823" y="9510519"/>
            <a:ext cx="3929449" cy="829282"/>
          </a:xfrm>
          <a:prstGeom prst="parallelogram">
            <a:avLst/>
          </a:prstGeom>
          <a:solidFill>
            <a:schemeClr val="accent6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E4BB0FF-A141-2F45-A7AD-EB7A13874C19}"/>
              </a:ext>
            </a:extLst>
          </p:cNvPr>
          <p:cNvSpPr txBox="1"/>
          <p:nvPr/>
        </p:nvSpPr>
        <p:spPr>
          <a:xfrm>
            <a:off x="19196206" y="9632772"/>
            <a:ext cx="1686680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06</a:t>
            </a:r>
          </a:p>
        </p:txBody>
      </p:sp>
      <p:sp>
        <p:nvSpPr>
          <p:cNvPr id="27" name="Subtitle 2">
            <a:extLst>
              <a:ext uri="{FF2B5EF4-FFF2-40B4-BE49-F238E27FC236}">
                <a16:creationId xmlns:a16="http://schemas.microsoft.com/office/drawing/2014/main" id="{1C725DAE-2323-4E49-BEA7-52DAD3C56759}"/>
              </a:ext>
            </a:extLst>
          </p:cNvPr>
          <p:cNvSpPr txBox="1">
            <a:spLocks/>
          </p:cNvSpPr>
          <p:nvPr/>
        </p:nvSpPr>
        <p:spPr>
          <a:xfrm>
            <a:off x="18298126" y="10403492"/>
            <a:ext cx="348284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9" name="Parallelogram 28">
            <a:extLst>
              <a:ext uri="{FF2B5EF4-FFF2-40B4-BE49-F238E27FC236}">
                <a16:creationId xmlns:a16="http://schemas.microsoft.com/office/drawing/2014/main" id="{34AEFE61-EFA5-4545-ABC2-8FC742B859A0}"/>
              </a:ext>
            </a:extLst>
          </p:cNvPr>
          <p:cNvSpPr/>
          <p:nvPr/>
        </p:nvSpPr>
        <p:spPr>
          <a:xfrm>
            <a:off x="10224101" y="3668633"/>
            <a:ext cx="3929449" cy="829282"/>
          </a:xfrm>
          <a:prstGeom prst="parallelogram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4653AE0-EFF6-F342-B970-F236A0A02D4E}"/>
              </a:ext>
            </a:extLst>
          </p:cNvPr>
          <p:cNvSpPr txBox="1"/>
          <p:nvPr/>
        </p:nvSpPr>
        <p:spPr>
          <a:xfrm>
            <a:off x="11359109" y="3790886"/>
            <a:ext cx="1659430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31" name="Subtitle 2">
            <a:extLst>
              <a:ext uri="{FF2B5EF4-FFF2-40B4-BE49-F238E27FC236}">
                <a16:creationId xmlns:a16="http://schemas.microsoft.com/office/drawing/2014/main" id="{B716FD60-4C17-474E-9A82-590EFCD995C6}"/>
              </a:ext>
            </a:extLst>
          </p:cNvPr>
          <p:cNvSpPr txBox="1">
            <a:spLocks/>
          </p:cNvSpPr>
          <p:nvPr/>
        </p:nvSpPr>
        <p:spPr>
          <a:xfrm>
            <a:off x="10447404" y="4561606"/>
            <a:ext cx="348284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33" name="Parallelogram 32">
            <a:extLst>
              <a:ext uri="{FF2B5EF4-FFF2-40B4-BE49-F238E27FC236}">
                <a16:creationId xmlns:a16="http://schemas.microsoft.com/office/drawing/2014/main" id="{DC80D7C5-8322-2D43-A019-E363496D3316}"/>
              </a:ext>
            </a:extLst>
          </p:cNvPr>
          <p:cNvSpPr/>
          <p:nvPr/>
        </p:nvSpPr>
        <p:spPr>
          <a:xfrm>
            <a:off x="10224101" y="9510519"/>
            <a:ext cx="3929449" cy="829282"/>
          </a:xfrm>
          <a:prstGeom prst="parallelogram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C4F0B7B-322E-7941-9114-1DE90A487B3C}"/>
              </a:ext>
            </a:extLst>
          </p:cNvPr>
          <p:cNvSpPr txBox="1"/>
          <p:nvPr/>
        </p:nvSpPr>
        <p:spPr>
          <a:xfrm>
            <a:off x="11344682" y="9632772"/>
            <a:ext cx="1688283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05</a:t>
            </a:r>
          </a:p>
        </p:txBody>
      </p:sp>
      <p:sp>
        <p:nvSpPr>
          <p:cNvPr id="35" name="Subtitle 2">
            <a:extLst>
              <a:ext uri="{FF2B5EF4-FFF2-40B4-BE49-F238E27FC236}">
                <a16:creationId xmlns:a16="http://schemas.microsoft.com/office/drawing/2014/main" id="{DF59B557-7AFC-A447-9A36-2B542F1BD2B1}"/>
              </a:ext>
            </a:extLst>
          </p:cNvPr>
          <p:cNvSpPr txBox="1">
            <a:spLocks/>
          </p:cNvSpPr>
          <p:nvPr/>
        </p:nvSpPr>
        <p:spPr>
          <a:xfrm>
            <a:off x="10447404" y="10403492"/>
            <a:ext cx="3482842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</p:spTree>
    <p:extLst>
      <p:ext uri="{BB962C8B-B14F-4D97-AF65-F5344CB8AC3E}">
        <p14:creationId xmlns:p14="http://schemas.microsoft.com/office/powerpoint/2010/main" val="108901204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DC870AD-73D7-0648-BC0C-1D5000D1D75D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6D274F0-231E-6248-8E1E-DF14F2F9B38B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44C5636-7A18-6748-8255-1C881820F4CD}"/>
              </a:ext>
            </a:extLst>
          </p:cNvPr>
          <p:cNvGrpSpPr/>
          <p:nvPr/>
        </p:nvGrpSpPr>
        <p:grpSpPr>
          <a:xfrm>
            <a:off x="8321119" y="4322662"/>
            <a:ext cx="14535706" cy="7193991"/>
            <a:chOff x="4260851" y="3901961"/>
            <a:chExt cx="15855950" cy="7847404"/>
          </a:xfrm>
          <a:solidFill>
            <a:schemeClr val="bg1">
              <a:lumMod val="85000"/>
            </a:schemeClr>
          </a:solidFill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5D10E49A-8B2B-3E44-90E6-DA04DB5EB65D}"/>
                </a:ext>
              </a:extLst>
            </p:cNvPr>
            <p:cNvSpPr/>
            <p:nvPr/>
          </p:nvSpPr>
          <p:spPr>
            <a:xfrm>
              <a:off x="17172155" y="8635350"/>
              <a:ext cx="2944646" cy="2589516"/>
            </a:xfrm>
            <a:custGeom>
              <a:avLst/>
              <a:gdLst>
                <a:gd name="connsiteX0" fmla="*/ 1849142 w 3778392"/>
                <a:gd name="connsiteY0" fmla="*/ 2908141 h 3322711"/>
                <a:gd name="connsiteX1" fmla="*/ 1622572 w 3778392"/>
                <a:gd name="connsiteY1" fmla="*/ 3110524 h 3322711"/>
                <a:gd name="connsiteX2" fmla="*/ 1617042 w 3778392"/>
                <a:gd name="connsiteY2" fmla="*/ 2959651 h 3322711"/>
                <a:gd name="connsiteX3" fmla="*/ 1791774 w 3778392"/>
                <a:gd name="connsiteY3" fmla="*/ 2924677 h 3322711"/>
                <a:gd name="connsiteX4" fmla="*/ 1791774 w 3778392"/>
                <a:gd name="connsiteY4" fmla="*/ 2924677 h 3322711"/>
                <a:gd name="connsiteX5" fmla="*/ 1849142 w 3778392"/>
                <a:gd name="connsiteY5" fmla="*/ 2908141 h 3322711"/>
                <a:gd name="connsiteX6" fmla="*/ 3261966 w 3778392"/>
                <a:gd name="connsiteY6" fmla="*/ 2834639 h 3322711"/>
                <a:gd name="connsiteX7" fmla="*/ 3261966 w 3778392"/>
                <a:gd name="connsiteY7" fmla="*/ 2834639 h 3322711"/>
                <a:gd name="connsiteX8" fmla="*/ 3548440 w 3778392"/>
                <a:gd name="connsiteY8" fmla="*/ 2330393 h 3322711"/>
                <a:gd name="connsiteX9" fmla="*/ 3557676 w 3778392"/>
                <a:gd name="connsiteY9" fmla="*/ 2342469 h 3322711"/>
                <a:gd name="connsiteX10" fmla="*/ 3570182 w 3778392"/>
                <a:gd name="connsiteY10" fmla="*/ 2372755 h 3322711"/>
                <a:gd name="connsiteX11" fmla="*/ 3612380 w 3778392"/>
                <a:gd name="connsiteY11" fmla="*/ 2418262 h 3322711"/>
                <a:gd name="connsiteX12" fmla="*/ 3587242 w 3778392"/>
                <a:gd name="connsiteY12" fmla="*/ 2491283 h 3322711"/>
                <a:gd name="connsiteX13" fmla="*/ 3585724 w 3778392"/>
                <a:gd name="connsiteY13" fmla="*/ 2524207 h 3322711"/>
                <a:gd name="connsiteX14" fmla="*/ 3611938 w 3778392"/>
                <a:gd name="connsiteY14" fmla="*/ 2527913 h 3322711"/>
                <a:gd name="connsiteX15" fmla="*/ 3611938 w 3778392"/>
                <a:gd name="connsiteY15" fmla="*/ 2527913 h 3322711"/>
                <a:gd name="connsiteX16" fmla="*/ 3625414 w 3778392"/>
                <a:gd name="connsiteY16" fmla="*/ 2495815 h 3322711"/>
                <a:gd name="connsiteX17" fmla="*/ 3635936 w 3778392"/>
                <a:gd name="connsiteY17" fmla="*/ 2527433 h 3322711"/>
                <a:gd name="connsiteX18" fmla="*/ 3621406 w 3778392"/>
                <a:gd name="connsiteY18" fmla="*/ 2571848 h 3322711"/>
                <a:gd name="connsiteX19" fmla="*/ 3644710 w 3778392"/>
                <a:gd name="connsiteY19" fmla="*/ 2605545 h 3322711"/>
                <a:gd name="connsiteX20" fmla="*/ 3716242 w 3778392"/>
                <a:gd name="connsiteY20" fmla="*/ 2601013 h 3322711"/>
                <a:gd name="connsiteX21" fmla="*/ 3778392 w 3778392"/>
                <a:gd name="connsiteY21" fmla="*/ 2595495 h 3322711"/>
                <a:gd name="connsiteX22" fmla="*/ 3741254 w 3778392"/>
                <a:gd name="connsiteY22" fmla="*/ 2636604 h 3322711"/>
                <a:gd name="connsiteX23" fmla="*/ 3698276 w 3778392"/>
                <a:gd name="connsiteY23" fmla="*/ 2677153 h 3322711"/>
                <a:gd name="connsiteX24" fmla="*/ 3597282 w 3778392"/>
                <a:gd name="connsiteY24" fmla="*/ 2722127 h 3322711"/>
                <a:gd name="connsiteX25" fmla="*/ 3581128 w 3778392"/>
                <a:gd name="connsiteY25" fmla="*/ 2735190 h 3322711"/>
                <a:gd name="connsiteX26" fmla="*/ 3577394 w 3778392"/>
                <a:gd name="connsiteY26" fmla="*/ 2756598 h 3322711"/>
                <a:gd name="connsiteX27" fmla="*/ 3538738 w 3778392"/>
                <a:gd name="connsiteY27" fmla="*/ 2786243 h 3322711"/>
                <a:gd name="connsiteX28" fmla="*/ 3499260 w 3778392"/>
                <a:gd name="connsiteY28" fmla="*/ 2821967 h 3322711"/>
                <a:gd name="connsiteX29" fmla="*/ 3446308 w 3778392"/>
                <a:gd name="connsiteY29" fmla="*/ 2852999 h 3322711"/>
                <a:gd name="connsiteX30" fmla="*/ 3366254 w 3778392"/>
                <a:gd name="connsiteY30" fmla="*/ 2899973 h 3322711"/>
                <a:gd name="connsiteX31" fmla="*/ 3326670 w 3778392"/>
                <a:gd name="connsiteY31" fmla="*/ 2885150 h 3322711"/>
                <a:gd name="connsiteX32" fmla="*/ 3331214 w 3778392"/>
                <a:gd name="connsiteY32" fmla="*/ 2876101 h 3322711"/>
                <a:gd name="connsiteX33" fmla="*/ 3308008 w 3778392"/>
                <a:gd name="connsiteY33" fmla="*/ 2896450 h 3322711"/>
                <a:gd name="connsiteX34" fmla="*/ 3293444 w 3778392"/>
                <a:gd name="connsiteY34" fmla="*/ 2922925 h 3322711"/>
                <a:gd name="connsiteX35" fmla="*/ 3282368 w 3778392"/>
                <a:gd name="connsiteY35" fmla="*/ 2936918 h 3322711"/>
                <a:gd name="connsiteX36" fmla="*/ 3219636 w 3778392"/>
                <a:gd name="connsiteY36" fmla="*/ 2980764 h 3322711"/>
                <a:gd name="connsiteX37" fmla="*/ 3092606 w 3778392"/>
                <a:gd name="connsiteY37" fmla="*/ 3069529 h 3322711"/>
                <a:gd name="connsiteX38" fmla="*/ 3104578 w 3778392"/>
                <a:gd name="connsiteY38" fmla="*/ 3083886 h 3322711"/>
                <a:gd name="connsiteX39" fmla="*/ 3091226 w 3778392"/>
                <a:gd name="connsiteY39" fmla="*/ 3097241 h 3322711"/>
                <a:gd name="connsiteX40" fmla="*/ 3061016 w 3778392"/>
                <a:gd name="connsiteY40" fmla="*/ 3102186 h 3322711"/>
                <a:gd name="connsiteX41" fmla="*/ 3017082 w 3778392"/>
                <a:gd name="connsiteY41" fmla="*/ 3113353 h 3322711"/>
                <a:gd name="connsiteX42" fmla="*/ 2945250 w 3778392"/>
                <a:gd name="connsiteY42" fmla="*/ 3141088 h 3322711"/>
                <a:gd name="connsiteX43" fmla="*/ 2882594 w 3778392"/>
                <a:gd name="connsiteY43" fmla="*/ 3202300 h 3322711"/>
                <a:gd name="connsiteX44" fmla="*/ 2718268 w 3778392"/>
                <a:gd name="connsiteY44" fmla="*/ 3308111 h 3322711"/>
                <a:gd name="connsiteX45" fmla="*/ 2632786 w 3778392"/>
                <a:gd name="connsiteY45" fmla="*/ 3318389 h 3322711"/>
                <a:gd name="connsiteX46" fmla="*/ 2599070 w 3778392"/>
                <a:gd name="connsiteY46" fmla="*/ 3300431 h 3322711"/>
                <a:gd name="connsiteX47" fmla="*/ 2599070 w 3778392"/>
                <a:gd name="connsiteY47" fmla="*/ 3284410 h 3322711"/>
                <a:gd name="connsiteX48" fmla="*/ 2525708 w 3778392"/>
                <a:gd name="connsiteY48" fmla="*/ 3287099 h 3322711"/>
                <a:gd name="connsiteX49" fmla="*/ 2543722 w 3778392"/>
                <a:gd name="connsiteY49" fmla="*/ 3264492 h 3322711"/>
                <a:gd name="connsiteX50" fmla="*/ 2581018 w 3778392"/>
                <a:gd name="connsiteY50" fmla="*/ 3234957 h 3322711"/>
                <a:gd name="connsiteX51" fmla="*/ 2633606 w 3778392"/>
                <a:gd name="connsiteY51" fmla="*/ 3201753 h 3322711"/>
                <a:gd name="connsiteX52" fmla="*/ 2698278 w 3778392"/>
                <a:gd name="connsiteY52" fmla="*/ 3162852 h 3322711"/>
                <a:gd name="connsiteX53" fmla="*/ 2749820 w 3778392"/>
                <a:gd name="connsiteY53" fmla="*/ 3130969 h 3322711"/>
                <a:gd name="connsiteX54" fmla="*/ 2808972 w 3778392"/>
                <a:gd name="connsiteY54" fmla="*/ 3108841 h 3322711"/>
                <a:gd name="connsiteX55" fmla="*/ 2946444 w 3778392"/>
                <a:gd name="connsiteY55" fmla="*/ 3049793 h 3322711"/>
                <a:gd name="connsiteX56" fmla="*/ 2994108 w 3778392"/>
                <a:gd name="connsiteY56" fmla="*/ 3025568 h 3322711"/>
                <a:gd name="connsiteX57" fmla="*/ 3034424 w 3778392"/>
                <a:gd name="connsiteY57" fmla="*/ 3007314 h 3322711"/>
                <a:gd name="connsiteX58" fmla="*/ 3054006 w 3778392"/>
                <a:gd name="connsiteY58" fmla="*/ 2991521 h 3322711"/>
                <a:gd name="connsiteX59" fmla="*/ 3088130 w 3778392"/>
                <a:gd name="connsiteY59" fmla="*/ 2952574 h 3322711"/>
                <a:gd name="connsiteX60" fmla="*/ 3134676 w 3778392"/>
                <a:gd name="connsiteY60" fmla="*/ 2928394 h 3322711"/>
                <a:gd name="connsiteX61" fmla="*/ 3174770 w 3778392"/>
                <a:gd name="connsiteY61" fmla="*/ 2900477 h 3322711"/>
                <a:gd name="connsiteX62" fmla="*/ 3202032 w 3778392"/>
                <a:gd name="connsiteY62" fmla="*/ 2864288 h 3322711"/>
                <a:gd name="connsiteX63" fmla="*/ 3261966 w 3778392"/>
                <a:gd name="connsiteY63" fmla="*/ 2834639 h 3322711"/>
                <a:gd name="connsiteX64" fmla="*/ 3247236 w 3778392"/>
                <a:gd name="connsiteY64" fmla="*/ 2896079 h 3322711"/>
                <a:gd name="connsiteX65" fmla="*/ 3294676 w 3778392"/>
                <a:gd name="connsiteY65" fmla="*/ 2875500 h 3322711"/>
                <a:gd name="connsiteX66" fmla="*/ 3314038 w 3778392"/>
                <a:gd name="connsiteY66" fmla="*/ 2867704 h 3322711"/>
                <a:gd name="connsiteX67" fmla="*/ 3331260 w 3778392"/>
                <a:gd name="connsiteY67" fmla="*/ 2876006 h 3322711"/>
                <a:gd name="connsiteX68" fmla="*/ 3332438 w 3778392"/>
                <a:gd name="connsiteY68" fmla="*/ 2873661 h 3322711"/>
                <a:gd name="connsiteX69" fmla="*/ 3381354 w 3778392"/>
                <a:gd name="connsiteY69" fmla="*/ 2841082 h 3322711"/>
                <a:gd name="connsiteX70" fmla="*/ 3426378 w 3778392"/>
                <a:gd name="connsiteY70" fmla="*/ 2790082 h 3322711"/>
                <a:gd name="connsiteX71" fmla="*/ 3378570 w 3778392"/>
                <a:gd name="connsiteY71" fmla="*/ 2722447 h 3322711"/>
                <a:gd name="connsiteX72" fmla="*/ 3438252 w 3778392"/>
                <a:gd name="connsiteY72" fmla="*/ 2692988 h 3322711"/>
                <a:gd name="connsiteX73" fmla="*/ 3497426 w 3778392"/>
                <a:gd name="connsiteY73" fmla="*/ 2638603 h 3322711"/>
                <a:gd name="connsiteX74" fmla="*/ 3540004 w 3778392"/>
                <a:gd name="connsiteY74" fmla="*/ 2459878 h 3322711"/>
                <a:gd name="connsiteX75" fmla="*/ 3540680 w 3778392"/>
                <a:gd name="connsiteY75" fmla="*/ 2381446 h 3322711"/>
                <a:gd name="connsiteX76" fmla="*/ 3540574 w 3778392"/>
                <a:gd name="connsiteY76" fmla="*/ 2336471 h 3322711"/>
                <a:gd name="connsiteX77" fmla="*/ 3548440 w 3778392"/>
                <a:gd name="connsiteY77" fmla="*/ 2330393 h 3322711"/>
                <a:gd name="connsiteX78" fmla="*/ 51152 w 3778392"/>
                <a:gd name="connsiteY78" fmla="*/ 1769618 h 3322711"/>
                <a:gd name="connsiteX79" fmla="*/ 51216 w 3778392"/>
                <a:gd name="connsiteY79" fmla="*/ 1769741 h 3322711"/>
                <a:gd name="connsiteX80" fmla="*/ 51274 w 3778392"/>
                <a:gd name="connsiteY80" fmla="*/ 1769979 h 3322711"/>
                <a:gd name="connsiteX81" fmla="*/ 46258 w 3778392"/>
                <a:gd name="connsiteY81" fmla="*/ 1760425 h 3322711"/>
                <a:gd name="connsiteX82" fmla="*/ 50020 w 3778392"/>
                <a:gd name="connsiteY82" fmla="*/ 1766274 h 3322711"/>
                <a:gd name="connsiteX83" fmla="*/ 51152 w 3778392"/>
                <a:gd name="connsiteY83" fmla="*/ 1769618 h 3322711"/>
                <a:gd name="connsiteX84" fmla="*/ 2638296 w 3778392"/>
                <a:gd name="connsiteY84" fmla="*/ 1694404 h 3322711"/>
                <a:gd name="connsiteX85" fmla="*/ 2640824 w 3778392"/>
                <a:gd name="connsiteY85" fmla="*/ 1699549 h 3322711"/>
                <a:gd name="connsiteX86" fmla="*/ 2638296 w 3778392"/>
                <a:gd name="connsiteY86" fmla="*/ 1694404 h 3322711"/>
                <a:gd name="connsiteX87" fmla="*/ 155442 w 3778392"/>
                <a:gd name="connsiteY87" fmla="*/ 1489411 h 3322711"/>
                <a:gd name="connsiteX88" fmla="*/ 165142 w 3778392"/>
                <a:gd name="connsiteY88" fmla="*/ 1489411 h 3322711"/>
                <a:gd name="connsiteX89" fmla="*/ 155612 w 3778392"/>
                <a:gd name="connsiteY89" fmla="*/ 1492461 h 3322711"/>
                <a:gd name="connsiteX90" fmla="*/ 154960 w 3778392"/>
                <a:gd name="connsiteY90" fmla="*/ 1480725 h 3322711"/>
                <a:gd name="connsiteX91" fmla="*/ 155442 w 3778392"/>
                <a:gd name="connsiteY91" fmla="*/ 1489411 h 3322711"/>
                <a:gd name="connsiteX92" fmla="*/ 154636 w 3778392"/>
                <a:gd name="connsiteY92" fmla="*/ 1489411 h 3322711"/>
                <a:gd name="connsiteX93" fmla="*/ 154960 w 3778392"/>
                <a:gd name="connsiteY93" fmla="*/ 1480725 h 3322711"/>
                <a:gd name="connsiteX94" fmla="*/ 2178392 w 3778392"/>
                <a:gd name="connsiteY94" fmla="*/ 655248 h 3322711"/>
                <a:gd name="connsiteX95" fmla="*/ 2201370 w 3778392"/>
                <a:gd name="connsiteY95" fmla="*/ 734315 h 3322711"/>
                <a:gd name="connsiteX96" fmla="*/ 2223350 w 3778392"/>
                <a:gd name="connsiteY96" fmla="*/ 889725 h 3322711"/>
                <a:gd name="connsiteX97" fmla="*/ 2281548 w 3778392"/>
                <a:gd name="connsiteY97" fmla="*/ 903919 h 3322711"/>
                <a:gd name="connsiteX98" fmla="*/ 2347900 w 3778392"/>
                <a:gd name="connsiteY98" fmla="*/ 1276052 h 3322711"/>
                <a:gd name="connsiteX99" fmla="*/ 2476184 w 3778392"/>
                <a:gd name="connsiteY99" fmla="*/ 1377902 h 3322711"/>
                <a:gd name="connsiteX100" fmla="*/ 2519038 w 3778392"/>
                <a:gd name="connsiteY100" fmla="*/ 1524970 h 3322711"/>
                <a:gd name="connsiteX101" fmla="*/ 2525120 w 3778392"/>
                <a:gd name="connsiteY101" fmla="*/ 1499069 h 3322711"/>
                <a:gd name="connsiteX102" fmla="*/ 2567974 w 3778392"/>
                <a:gd name="connsiteY102" fmla="*/ 1607065 h 3322711"/>
                <a:gd name="connsiteX103" fmla="*/ 2640824 w 3778392"/>
                <a:gd name="connsiteY103" fmla="*/ 1699549 h 3322711"/>
                <a:gd name="connsiteX104" fmla="*/ 2635572 w 3778392"/>
                <a:gd name="connsiteY104" fmla="*/ 1880275 h 3322711"/>
                <a:gd name="connsiteX105" fmla="*/ 2638198 w 3778392"/>
                <a:gd name="connsiteY105" fmla="*/ 1984759 h 3322711"/>
                <a:gd name="connsiteX106" fmla="*/ 2530788 w 3778392"/>
                <a:gd name="connsiteY106" fmla="*/ 2157729 h 3322711"/>
                <a:gd name="connsiteX107" fmla="*/ 2411076 w 3778392"/>
                <a:gd name="connsiteY107" fmla="*/ 2305382 h 3322711"/>
                <a:gd name="connsiteX108" fmla="*/ 2103774 w 3778392"/>
                <a:gd name="connsiteY108" fmla="*/ 2650735 h 3322711"/>
                <a:gd name="connsiteX109" fmla="*/ 1931808 w 3778392"/>
                <a:gd name="connsiteY109" fmla="*/ 2712197 h 3322711"/>
                <a:gd name="connsiteX110" fmla="*/ 1805460 w 3778392"/>
                <a:gd name="connsiteY110" fmla="*/ 2783901 h 3322711"/>
                <a:gd name="connsiteX111" fmla="*/ 1770210 w 3778392"/>
                <a:gd name="connsiteY111" fmla="*/ 2705758 h 3322711"/>
                <a:gd name="connsiteX112" fmla="*/ 1642756 w 3778392"/>
                <a:gd name="connsiteY112" fmla="*/ 2762683 h 3322711"/>
                <a:gd name="connsiteX113" fmla="*/ 1492216 w 3778392"/>
                <a:gd name="connsiteY113" fmla="*/ 2700929 h 3322711"/>
                <a:gd name="connsiteX114" fmla="*/ 1497882 w 3778392"/>
                <a:gd name="connsiteY114" fmla="*/ 2548885 h 3322711"/>
                <a:gd name="connsiteX115" fmla="*/ 1431530 w 3778392"/>
                <a:gd name="connsiteY115" fmla="*/ 2519472 h 3322711"/>
                <a:gd name="connsiteX116" fmla="*/ 1465950 w 3778392"/>
                <a:gd name="connsiteY116" fmla="*/ 2418061 h 3322711"/>
                <a:gd name="connsiteX117" fmla="*/ 1353840 w 3778392"/>
                <a:gd name="connsiteY117" fmla="*/ 2495619 h 3322711"/>
                <a:gd name="connsiteX118" fmla="*/ 1444662 w 3778392"/>
                <a:gd name="connsiteY118" fmla="*/ 2396988 h 3322711"/>
                <a:gd name="connsiteX119" fmla="*/ 1491800 w 3778392"/>
                <a:gd name="connsiteY119" fmla="*/ 2303772 h 3322711"/>
                <a:gd name="connsiteX120" fmla="*/ 1284860 w 3778392"/>
                <a:gd name="connsiteY120" fmla="*/ 2472351 h 3322711"/>
                <a:gd name="connsiteX121" fmla="*/ 1273940 w 3778392"/>
                <a:gd name="connsiteY121" fmla="*/ 2339771 h 3322711"/>
                <a:gd name="connsiteX122" fmla="*/ 1249886 w 3778392"/>
                <a:gd name="connsiteY122" fmla="*/ 2269090 h 3322711"/>
                <a:gd name="connsiteX123" fmla="*/ 991798 w 3778392"/>
                <a:gd name="connsiteY123" fmla="*/ 2217287 h 3322711"/>
                <a:gd name="connsiteX124" fmla="*/ 643994 w 3778392"/>
                <a:gd name="connsiteY124" fmla="*/ 2310943 h 3322711"/>
                <a:gd name="connsiteX125" fmla="*/ 518198 w 3778392"/>
                <a:gd name="connsiteY125" fmla="*/ 2390842 h 3322711"/>
                <a:gd name="connsiteX126" fmla="*/ 357014 w 3778392"/>
                <a:gd name="connsiteY126" fmla="*/ 2386891 h 3322711"/>
                <a:gd name="connsiteX127" fmla="*/ 106114 w 3778392"/>
                <a:gd name="connsiteY127" fmla="*/ 2480253 h 3322711"/>
                <a:gd name="connsiteX128" fmla="*/ 1054 w 3778392"/>
                <a:gd name="connsiteY128" fmla="*/ 2381915 h 3322711"/>
                <a:gd name="connsiteX129" fmla="*/ 63400 w 3778392"/>
                <a:gd name="connsiteY129" fmla="*/ 2334210 h 3322711"/>
                <a:gd name="connsiteX130" fmla="*/ 88558 w 3778392"/>
                <a:gd name="connsiteY130" fmla="*/ 2142363 h 3322711"/>
                <a:gd name="connsiteX131" fmla="*/ 88558 w 3778392"/>
                <a:gd name="connsiteY131" fmla="*/ 1985198 h 3322711"/>
                <a:gd name="connsiteX132" fmla="*/ 56640 w 3778392"/>
                <a:gd name="connsiteY132" fmla="*/ 1792562 h 3322711"/>
                <a:gd name="connsiteX133" fmla="*/ 51274 w 3778392"/>
                <a:gd name="connsiteY133" fmla="*/ 1769979 h 3322711"/>
                <a:gd name="connsiteX134" fmla="*/ 54068 w 3778392"/>
                <a:gd name="connsiteY134" fmla="*/ 1778242 h 3322711"/>
                <a:gd name="connsiteX135" fmla="*/ 64368 w 3778392"/>
                <a:gd name="connsiteY135" fmla="*/ 1798912 h 3322711"/>
                <a:gd name="connsiteX136" fmla="*/ 71002 w 3778392"/>
                <a:gd name="connsiteY136" fmla="*/ 1765693 h 3322711"/>
                <a:gd name="connsiteX137" fmla="*/ 113442 w 3778392"/>
                <a:gd name="connsiteY137" fmla="*/ 1814423 h 3322711"/>
                <a:gd name="connsiteX138" fmla="*/ 118418 w 3778392"/>
                <a:gd name="connsiteY138" fmla="*/ 1611455 h 3322711"/>
                <a:gd name="connsiteX139" fmla="*/ 151698 w 3778392"/>
                <a:gd name="connsiteY139" fmla="*/ 1493713 h 3322711"/>
                <a:gd name="connsiteX140" fmla="*/ 155612 w 3778392"/>
                <a:gd name="connsiteY140" fmla="*/ 1492461 h 3322711"/>
                <a:gd name="connsiteX141" fmla="*/ 155672 w 3778392"/>
                <a:gd name="connsiteY141" fmla="*/ 1493563 h 3322711"/>
                <a:gd name="connsiteX142" fmla="*/ 167906 w 3778392"/>
                <a:gd name="connsiteY142" fmla="*/ 1519556 h 3322711"/>
                <a:gd name="connsiteX143" fmla="*/ 324944 w 3778392"/>
                <a:gd name="connsiteY143" fmla="*/ 1399414 h 3322711"/>
                <a:gd name="connsiteX144" fmla="*/ 444104 w 3778392"/>
                <a:gd name="connsiteY144" fmla="*/ 1373220 h 3322711"/>
                <a:gd name="connsiteX145" fmla="*/ 528152 w 3778392"/>
                <a:gd name="connsiteY145" fmla="*/ 1336489 h 3322711"/>
                <a:gd name="connsiteX146" fmla="*/ 712560 w 3778392"/>
                <a:gd name="connsiteY146" fmla="*/ 1232005 h 3322711"/>
                <a:gd name="connsiteX147" fmla="*/ 817620 w 3778392"/>
                <a:gd name="connsiteY147" fmla="*/ 1070450 h 3322711"/>
                <a:gd name="connsiteX148" fmla="*/ 848170 w 3778392"/>
                <a:gd name="connsiteY148" fmla="*/ 1145081 h 3322711"/>
                <a:gd name="connsiteX149" fmla="*/ 858262 w 3778392"/>
                <a:gd name="connsiteY149" fmla="*/ 1102644 h 3322711"/>
                <a:gd name="connsiteX150" fmla="*/ 888950 w 3778392"/>
                <a:gd name="connsiteY150" fmla="*/ 1054938 h 3322711"/>
                <a:gd name="connsiteX151" fmla="*/ 946594 w 3778392"/>
                <a:gd name="connsiteY151" fmla="*/ 981477 h 3322711"/>
                <a:gd name="connsiteX152" fmla="*/ 1184224 w 3778392"/>
                <a:gd name="connsiteY152" fmla="*/ 955430 h 3322711"/>
                <a:gd name="connsiteX153" fmla="*/ 1287624 w 3778392"/>
                <a:gd name="connsiteY153" fmla="*/ 936259 h 3322711"/>
                <a:gd name="connsiteX154" fmla="*/ 1388952 w 3778392"/>
                <a:gd name="connsiteY154" fmla="*/ 762266 h 3322711"/>
                <a:gd name="connsiteX155" fmla="*/ 1462908 w 3778392"/>
                <a:gd name="connsiteY155" fmla="*/ 687195 h 3322711"/>
                <a:gd name="connsiteX156" fmla="*/ 1511844 w 3778392"/>
                <a:gd name="connsiteY156" fmla="*/ 678708 h 3322711"/>
                <a:gd name="connsiteX157" fmla="*/ 1583728 w 3778392"/>
                <a:gd name="connsiteY157" fmla="*/ 725243 h 3322711"/>
                <a:gd name="connsiteX158" fmla="*/ 1675240 w 3778392"/>
                <a:gd name="connsiteY158" fmla="*/ 756120 h 3322711"/>
                <a:gd name="connsiteX159" fmla="*/ 1782374 w 3778392"/>
                <a:gd name="connsiteY159" fmla="*/ 752461 h 3322711"/>
                <a:gd name="connsiteX160" fmla="*/ 1711320 w 3778392"/>
                <a:gd name="connsiteY160" fmla="*/ 862945 h 3322711"/>
                <a:gd name="connsiteX161" fmla="*/ 1708280 w 3778392"/>
                <a:gd name="connsiteY161" fmla="*/ 1001525 h 3322711"/>
                <a:gd name="connsiteX162" fmla="*/ 1834628 w 3778392"/>
                <a:gd name="connsiteY162" fmla="*/ 1088010 h 3322711"/>
                <a:gd name="connsiteX163" fmla="*/ 1987242 w 3778392"/>
                <a:gd name="connsiteY163" fmla="*/ 1154008 h 3322711"/>
                <a:gd name="connsiteX164" fmla="*/ 2078340 w 3778392"/>
                <a:gd name="connsiteY164" fmla="*/ 879920 h 3322711"/>
                <a:gd name="connsiteX165" fmla="*/ 2117460 w 3778392"/>
                <a:gd name="connsiteY165" fmla="*/ 737827 h 3322711"/>
                <a:gd name="connsiteX166" fmla="*/ 2178392 w 3778392"/>
                <a:gd name="connsiteY166" fmla="*/ 655248 h 3322711"/>
                <a:gd name="connsiteX167" fmla="*/ 2679946 w 3778392"/>
                <a:gd name="connsiteY167" fmla="*/ 281258 h 3322711"/>
                <a:gd name="connsiteX168" fmla="*/ 2679946 w 3778392"/>
                <a:gd name="connsiteY168" fmla="*/ 281258 h 3322711"/>
                <a:gd name="connsiteX169" fmla="*/ 2748096 w 3778392"/>
                <a:gd name="connsiteY169" fmla="*/ 27950 h 3322711"/>
                <a:gd name="connsiteX170" fmla="*/ 2900434 w 3778392"/>
                <a:gd name="connsiteY170" fmla="*/ 206041 h 3322711"/>
                <a:gd name="connsiteX171" fmla="*/ 2887716 w 3778392"/>
                <a:gd name="connsiteY171" fmla="*/ 168726 h 3322711"/>
                <a:gd name="connsiteX172" fmla="*/ 2679946 w 3778392"/>
                <a:gd name="connsiteY172" fmla="*/ 281258 h 3322711"/>
                <a:gd name="connsiteX173" fmla="*/ 2608062 w 3778392"/>
                <a:gd name="connsiteY173" fmla="*/ 241309 h 3322711"/>
                <a:gd name="connsiteX174" fmla="*/ 2816662 w 3778392"/>
                <a:gd name="connsiteY174" fmla="*/ 198725 h 3322711"/>
                <a:gd name="connsiteX175" fmla="*/ 2883016 w 3778392"/>
                <a:gd name="connsiteY175" fmla="*/ 154677 h 3322711"/>
                <a:gd name="connsiteX176" fmla="*/ 2748096 w 3778392"/>
                <a:gd name="connsiteY176" fmla="*/ 27950 h 3322711"/>
                <a:gd name="connsiteX177" fmla="*/ 2109996 w 3778392"/>
                <a:gd name="connsiteY177" fmla="*/ 0 h 3322711"/>
                <a:gd name="connsiteX178" fmla="*/ 2375686 w 3778392"/>
                <a:gd name="connsiteY178" fmla="*/ 113411 h 3322711"/>
                <a:gd name="connsiteX179" fmla="*/ 2454066 w 3778392"/>
                <a:gd name="connsiteY179" fmla="*/ 216724 h 3322711"/>
                <a:gd name="connsiteX180" fmla="*/ 2583180 w 3778392"/>
                <a:gd name="connsiteY180" fmla="*/ 337451 h 3322711"/>
                <a:gd name="connsiteX181" fmla="*/ 2522908 w 3778392"/>
                <a:gd name="connsiteY181" fmla="*/ 340378 h 3322711"/>
                <a:gd name="connsiteX182" fmla="*/ 2616496 w 3778392"/>
                <a:gd name="connsiteY182" fmla="*/ 484080 h 3322711"/>
                <a:gd name="connsiteX183" fmla="*/ 2653542 w 3778392"/>
                <a:gd name="connsiteY183" fmla="*/ 525201 h 3322711"/>
                <a:gd name="connsiteX184" fmla="*/ 2708976 w 3778392"/>
                <a:gd name="connsiteY184" fmla="*/ 640953 h 3322711"/>
                <a:gd name="connsiteX185" fmla="*/ 2471624 w 3778392"/>
                <a:gd name="connsiteY185" fmla="*/ 522713 h 3322711"/>
                <a:gd name="connsiteX186" fmla="*/ 2256250 w 3778392"/>
                <a:gd name="connsiteY186" fmla="*/ 455545 h 3322711"/>
                <a:gd name="connsiteX187" fmla="*/ 2080690 w 3778392"/>
                <a:gd name="connsiteY187" fmla="*/ 511445 h 3322711"/>
                <a:gd name="connsiteX188" fmla="*/ 2074744 w 3778392"/>
                <a:gd name="connsiteY188" fmla="*/ 325159 h 3322711"/>
                <a:gd name="connsiteX189" fmla="*/ 2109996 w 3778392"/>
                <a:gd name="connsiteY189" fmla="*/ 0 h 33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778392" h="3322711">
                  <a:moveTo>
                    <a:pt x="1849142" y="2908141"/>
                  </a:moveTo>
                  <a:cubicBezTo>
                    <a:pt x="1819698" y="2904775"/>
                    <a:pt x="1726526" y="3160863"/>
                    <a:pt x="1622572" y="3110524"/>
                  </a:cubicBezTo>
                  <a:cubicBezTo>
                    <a:pt x="1575848" y="3087988"/>
                    <a:pt x="1611098" y="2994479"/>
                    <a:pt x="1617042" y="2959651"/>
                  </a:cubicBezTo>
                  <a:cubicBezTo>
                    <a:pt x="1633216" y="2867020"/>
                    <a:pt x="1728324" y="2932286"/>
                    <a:pt x="1791774" y="2924677"/>
                  </a:cubicBezTo>
                  <a:cubicBezTo>
                    <a:pt x="1773942" y="2926872"/>
                    <a:pt x="1811956" y="2922335"/>
                    <a:pt x="1791774" y="2924677"/>
                  </a:cubicBezTo>
                  <a:cubicBezTo>
                    <a:pt x="1810298" y="2917067"/>
                    <a:pt x="1829374" y="2911507"/>
                    <a:pt x="1849142" y="2908141"/>
                  </a:cubicBezTo>
                  <a:close/>
                  <a:moveTo>
                    <a:pt x="3261966" y="2834639"/>
                  </a:moveTo>
                  <a:cubicBezTo>
                    <a:pt x="3247272" y="2841681"/>
                    <a:pt x="3261966" y="2834639"/>
                    <a:pt x="3261966" y="2834639"/>
                  </a:cubicBezTo>
                  <a:close/>
                  <a:moveTo>
                    <a:pt x="3548440" y="2330393"/>
                  </a:moveTo>
                  <a:cubicBezTo>
                    <a:pt x="3560250" y="2329033"/>
                    <a:pt x="3557824" y="2333085"/>
                    <a:pt x="3557676" y="2342469"/>
                  </a:cubicBezTo>
                  <a:cubicBezTo>
                    <a:pt x="3557444" y="2355053"/>
                    <a:pt x="3558626" y="2365610"/>
                    <a:pt x="3570182" y="2372755"/>
                  </a:cubicBezTo>
                  <a:cubicBezTo>
                    <a:pt x="3590512" y="2385311"/>
                    <a:pt x="3612698" y="2389230"/>
                    <a:pt x="3612380" y="2418262"/>
                  </a:cubicBezTo>
                  <a:cubicBezTo>
                    <a:pt x="3612064" y="2445242"/>
                    <a:pt x="3597850" y="2467556"/>
                    <a:pt x="3587242" y="2491283"/>
                  </a:cubicBezTo>
                  <a:cubicBezTo>
                    <a:pt x="3582498" y="2501920"/>
                    <a:pt x="3579018" y="2513570"/>
                    <a:pt x="3585724" y="2524207"/>
                  </a:cubicBezTo>
                  <a:cubicBezTo>
                    <a:pt x="3591882" y="2533938"/>
                    <a:pt x="3603714" y="2537244"/>
                    <a:pt x="3611938" y="2527913"/>
                  </a:cubicBezTo>
                  <a:cubicBezTo>
                    <a:pt x="3598314" y="2543349"/>
                    <a:pt x="3617590" y="2521595"/>
                    <a:pt x="3611938" y="2527913"/>
                  </a:cubicBezTo>
                  <a:cubicBezTo>
                    <a:pt x="3618728" y="2520288"/>
                    <a:pt x="3626404" y="2506372"/>
                    <a:pt x="3625414" y="2495815"/>
                  </a:cubicBezTo>
                  <a:cubicBezTo>
                    <a:pt x="3640470" y="2491336"/>
                    <a:pt x="3637224" y="2519035"/>
                    <a:pt x="3635936" y="2527433"/>
                  </a:cubicBezTo>
                  <a:cubicBezTo>
                    <a:pt x="3633532" y="2543375"/>
                    <a:pt x="3625244" y="2556545"/>
                    <a:pt x="3621406" y="2571848"/>
                  </a:cubicBezTo>
                  <a:cubicBezTo>
                    <a:pt x="3617358" y="2588217"/>
                    <a:pt x="3631866" y="2598960"/>
                    <a:pt x="3644710" y="2605545"/>
                  </a:cubicBezTo>
                  <a:cubicBezTo>
                    <a:pt x="3671008" y="2619035"/>
                    <a:pt x="3691716" y="2615489"/>
                    <a:pt x="3716242" y="2601013"/>
                  </a:cubicBezTo>
                  <a:cubicBezTo>
                    <a:pt x="3736276" y="2589203"/>
                    <a:pt x="3758124" y="2576646"/>
                    <a:pt x="3778392" y="2595495"/>
                  </a:cubicBezTo>
                  <a:cubicBezTo>
                    <a:pt x="3762870" y="2605732"/>
                    <a:pt x="3752578" y="2622314"/>
                    <a:pt x="3741254" y="2636604"/>
                  </a:cubicBezTo>
                  <a:cubicBezTo>
                    <a:pt x="3729044" y="2652066"/>
                    <a:pt x="3714176" y="2665609"/>
                    <a:pt x="3698276" y="2677153"/>
                  </a:cubicBezTo>
                  <a:cubicBezTo>
                    <a:pt x="3667444" y="2699547"/>
                    <a:pt x="3631382" y="2706611"/>
                    <a:pt x="3597282" y="2722127"/>
                  </a:cubicBezTo>
                  <a:cubicBezTo>
                    <a:pt x="3591186" y="2724873"/>
                    <a:pt x="3583004" y="2727806"/>
                    <a:pt x="3581128" y="2735190"/>
                  </a:cubicBezTo>
                  <a:cubicBezTo>
                    <a:pt x="3579250" y="2742548"/>
                    <a:pt x="3582920" y="2750120"/>
                    <a:pt x="3577394" y="2756598"/>
                  </a:cubicBezTo>
                  <a:cubicBezTo>
                    <a:pt x="3567568" y="2768088"/>
                    <a:pt x="3550106" y="2775526"/>
                    <a:pt x="3538738" y="2786243"/>
                  </a:cubicBezTo>
                  <a:cubicBezTo>
                    <a:pt x="3525812" y="2798427"/>
                    <a:pt x="3513622" y="2811463"/>
                    <a:pt x="3499260" y="2821967"/>
                  </a:cubicBezTo>
                  <a:cubicBezTo>
                    <a:pt x="3482812" y="2833937"/>
                    <a:pt x="3463600" y="2842228"/>
                    <a:pt x="3446308" y="2852999"/>
                  </a:cubicBezTo>
                  <a:cubicBezTo>
                    <a:pt x="3420390" y="2869181"/>
                    <a:pt x="3394302" y="2887549"/>
                    <a:pt x="3366254" y="2899973"/>
                  </a:cubicBezTo>
                  <a:cubicBezTo>
                    <a:pt x="3355224" y="2904878"/>
                    <a:pt x="3330762" y="2899120"/>
                    <a:pt x="3326670" y="2885150"/>
                  </a:cubicBezTo>
                  <a:lnTo>
                    <a:pt x="3331214" y="2876101"/>
                  </a:lnTo>
                  <a:lnTo>
                    <a:pt x="3308008" y="2896450"/>
                  </a:lnTo>
                  <a:cubicBezTo>
                    <a:pt x="3301724" y="2903212"/>
                    <a:pt x="3296894" y="2910984"/>
                    <a:pt x="3293444" y="2922925"/>
                  </a:cubicBezTo>
                  <a:cubicBezTo>
                    <a:pt x="3291132" y="2930924"/>
                    <a:pt x="3288558" y="2932588"/>
                    <a:pt x="3282368" y="2936918"/>
                  </a:cubicBezTo>
                  <a:cubicBezTo>
                    <a:pt x="3261408" y="2951526"/>
                    <a:pt x="3240560" y="2966134"/>
                    <a:pt x="3219636" y="2980764"/>
                  </a:cubicBezTo>
                  <a:cubicBezTo>
                    <a:pt x="3177268" y="3010322"/>
                    <a:pt x="3134938" y="3039926"/>
                    <a:pt x="3092606" y="3069529"/>
                  </a:cubicBezTo>
                  <a:cubicBezTo>
                    <a:pt x="3092904" y="3069324"/>
                    <a:pt x="3103422" y="3082519"/>
                    <a:pt x="3104578" y="3083886"/>
                  </a:cubicBezTo>
                  <a:cubicBezTo>
                    <a:pt x="3109204" y="3089424"/>
                    <a:pt x="3094322" y="3095851"/>
                    <a:pt x="3091226" y="3097241"/>
                  </a:cubicBezTo>
                  <a:cubicBezTo>
                    <a:pt x="3081604" y="3101525"/>
                    <a:pt x="3071422" y="3101366"/>
                    <a:pt x="3061016" y="3102186"/>
                  </a:cubicBezTo>
                  <a:cubicBezTo>
                    <a:pt x="3045650" y="3103508"/>
                    <a:pt x="3031590" y="3108453"/>
                    <a:pt x="3017082" y="3113353"/>
                  </a:cubicBezTo>
                  <a:cubicBezTo>
                    <a:pt x="2993922" y="3121215"/>
                    <a:pt x="2964458" y="3124976"/>
                    <a:pt x="2945250" y="3141088"/>
                  </a:cubicBezTo>
                  <a:cubicBezTo>
                    <a:pt x="2923022" y="3159775"/>
                    <a:pt x="2905046" y="3183521"/>
                    <a:pt x="2882594" y="3202300"/>
                  </a:cubicBezTo>
                  <a:cubicBezTo>
                    <a:pt x="2831908" y="3244643"/>
                    <a:pt x="2775554" y="3276024"/>
                    <a:pt x="2718268" y="3308111"/>
                  </a:cubicBezTo>
                  <a:cubicBezTo>
                    <a:pt x="2692458" y="3322537"/>
                    <a:pt x="2661728" y="3326889"/>
                    <a:pt x="2632786" y="3318389"/>
                  </a:cubicBezTo>
                  <a:cubicBezTo>
                    <a:pt x="2620440" y="3314765"/>
                    <a:pt x="2609476" y="3307883"/>
                    <a:pt x="2599070" y="3300431"/>
                  </a:cubicBezTo>
                  <a:cubicBezTo>
                    <a:pt x="2597318" y="3296921"/>
                    <a:pt x="2599070" y="3288467"/>
                    <a:pt x="2599070" y="3284410"/>
                  </a:cubicBezTo>
                  <a:cubicBezTo>
                    <a:pt x="2573000" y="3288991"/>
                    <a:pt x="2552300" y="3288786"/>
                    <a:pt x="2525708" y="3287099"/>
                  </a:cubicBezTo>
                  <a:cubicBezTo>
                    <a:pt x="2526642" y="3287145"/>
                    <a:pt x="2538650" y="3266612"/>
                    <a:pt x="2543722" y="3264492"/>
                  </a:cubicBezTo>
                  <a:cubicBezTo>
                    <a:pt x="2561028" y="3257268"/>
                    <a:pt x="2568450" y="3248084"/>
                    <a:pt x="2581018" y="3234957"/>
                  </a:cubicBezTo>
                  <a:cubicBezTo>
                    <a:pt x="2595228" y="3220121"/>
                    <a:pt x="2616264" y="3212236"/>
                    <a:pt x="2633606" y="3201753"/>
                  </a:cubicBezTo>
                  <a:cubicBezTo>
                    <a:pt x="2655126" y="3188695"/>
                    <a:pt x="2676646" y="3175750"/>
                    <a:pt x="2698278" y="3162852"/>
                  </a:cubicBezTo>
                  <a:cubicBezTo>
                    <a:pt x="2715694" y="3152505"/>
                    <a:pt x="2733074" y="3142364"/>
                    <a:pt x="2749820" y="3130969"/>
                  </a:cubicBezTo>
                  <a:cubicBezTo>
                    <a:pt x="2767610" y="3118914"/>
                    <a:pt x="2789130" y="3115951"/>
                    <a:pt x="2808972" y="3108841"/>
                  </a:cubicBezTo>
                  <a:cubicBezTo>
                    <a:pt x="2855666" y="3092159"/>
                    <a:pt x="2900942" y="3069483"/>
                    <a:pt x="2946444" y="3049793"/>
                  </a:cubicBezTo>
                  <a:cubicBezTo>
                    <a:pt x="2962854" y="3042706"/>
                    <a:pt x="2978630" y="3034525"/>
                    <a:pt x="2994108" y="3025568"/>
                  </a:cubicBezTo>
                  <a:cubicBezTo>
                    <a:pt x="3006640" y="3018321"/>
                    <a:pt x="3022864" y="3015336"/>
                    <a:pt x="3034424" y="3007314"/>
                  </a:cubicBezTo>
                  <a:cubicBezTo>
                    <a:pt x="3041100" y="3002665"/>
                    <a:pt x="3047852" y="2995988"/>
                    <a:pt x="3054006" y="2991521"/>
                  </a:cubicBezTo>
                  <a:cubicBezTo>
                    <a:pt x="3068066" y="2981403"/>
                    <a:pt x="3075562" y="2964128"/>
                    <a:pt x="3088130" y="2952574"/>
                  </a:cubicBezTo>
                  <a:cubicBezTo>
                    <a:pt x="3100848" y="2940792"/>
                    <a:pt x="3118378" y="2933750"/>
                    <a:pt x="3134676" y="2928394"/>
                  </a:cubicBezTo>
                  <a:cubicBezTo>
                    <a:pt x="3150862" y="2923062"/>
                    <a:pt x="3161678" y="2911462"/>
                    <a:pt x="3174770" y="2900477"/>
                  </a:cubicBezTo>
                  <a:cubicBezTo>
                    <a:pt x="3186816" y="2890313"/>
                    <a:pt x="3188046" y="2873654"/>
                    <a:pt x="3202032" y="2864288"/>
                  </a:cubicBezTo>
                  <a:cubicBezTo>
                    <a:pt x="3220232" y="2852096"/>
                    <a:pt x="3242200" y="2844119"/>
                    <a:pt x="3261966" y="2834639"/>
                  </a:cubicBezTo>
                  <a:cubicBezTo>
                    <a:pt x="3257082" y="2855127"/>
                    <a:pt x="3252158" y="2875592"/>
                    <a:pt x="3247236" y="2896079"/>
                  </a:cubicBezTo>
                  <a:cubicBezTo>
                    <a:pt x="3263086" y="2889220"/>
                    <a:pt x="3278862" y="2882337"/>
                    <a:pt x="3294676" y="2875500"/>
                  </a:cubicBezTo>
                  <a:cubicBezTo>
                    <a:pt x="3304260" y="2871319"/>
                    <a:pt x="3309324" y="2868168"/>
                    <a:pt x="3314038" y="2867704"/>
                  </a:cubicBezTo>
                  <a:lnTo>
                    <a:pt x="3331260" y="2876006"/>
                  </a:lnTo>
                  <a:lnTo>
                    <a:pt x="3332438" y="2873661"/>
                  </a:lnTo>
                  <a:cubicBezTo>
                    <a:pt x="3345326" y="2860957"/>
                    <a:pt x="3375090" y="2845981"/>
                    <a:pt x="3381354" y="2841082"/>
                  </a:cubicBezTo>
                  <a:cubicBezTo>
                    <a:pt x="3397676" y="2828339"/>
                    <a:pt x="3425808" y="2814103"/>
                    <a:pt x="3426378" y="2790082"/>
                  </a:cubicBezTo>
                  <a:cubicBezTo>
                    <a:pt x="3427138" y="2761743"/>
                    <a:pt x="3373088" y="2749267"/>
                    <a:pt x="3378570" y="2722447"/>
                  </a:cubicBezTo>
                  <a:cubicBezTo>
                    <a:pt x="3382936" y="2701546"/>
                    <a:pt x="3423342" y="2700933"/>
                    <a:pt x="3438252" y="2692988"/>
                  </a:cubicBezTo>
                  <a:cubicBezTo>
                    <a:pt x="3463664" y="2679419"/>
                    <a:pt x="3477688" y="2658651"/>
                    <a:pt x="3497426" y="2638603"/>
                  </a:cubicBezTo>
                  <a:cubicBezTo>
                    <a:pt x="3546984" y="2588163"/>
                    <a:pt x="3549304" y="2526287"/>
                    <a:pt x="3540004" y="2459878"/>
                  </a:cubicBezTo>
                  <a:cubicBezTo>
                    <a:pt x="3536694" y="2436391"/>
                    <a:pt x="3523556" y="2400374"/>
                    <a:pt x="3540680" y="2381446"/>
                  </a:cubicBezTo>
                  <a:cubicBezTo>
                    <a:pt x="3549558" y="2371582"/>
                    <a:pt x="3542114" y="2348228"/>
                    <a:pt x="3540574" y="2336471"/>
                  </a:cubicBezTo>
                  <a:cubicBezTo>
                    <a:pt x="3539710" y="2329753"/>
                    <a:pt x="3538738" y="2331566"/>
                    <a:pt x="3548440" y="2330393"/>
                  </a:cubicBezTo>
                  <a:close/>
                  <a:moveTo>
                    <a:pt x="51152" y="1769618"/>
                  </a:moveTo>
                  <a:lnTo>
                    <a:pt x="51216" y="1769741"/>
                  </a:lnTo>
                  <a:lnTo>
                    <a:pt x="51274" y="1769979"/>
                  </a:lnTo>
                  <a:close/>
                  <a:moveTo>
                    <a:pt x="46258" y="1760425"/>
                  </a:moveTo>
                  <a:cubicBezTo>
                    <a:pt x="47502" y="1760754"/>
                    <a:pt x="48738" y="1763004"/>
                    <a:pt x="50020" y="1766274"/>
                  </a:cubicBezTo>
                  <a:lnTo>
                    <a:pt x="51152" y="1769618"/>
                  </a:lnTo>
                  <a:close/>
                  <a:moveTo>
                    <a:pt x="2638296" y="1694404"/>
                  </a:moveTo>
                  <a:cubicBezTo>
                    <a:pt x="2638672" y="1695131"/>
                    <a:pt x="2645698" y="1709317"/>
                    <a:pt x="2640824" y="1699549"/>
                  </a:cubicBezTo>
                  <a:cubicBezTo>
                    <a:pt x="2638786" y="1695415"/>
                    <a:pt x="2638172" y="1694162"/>
                    <a:pt x="2638296" y="1694404"/>
                  </a:cubicBezTo>
                  <a:close/>
                  <a:moveTo>
                    <a:pt x="155442" y="1489411"/>
                  </a:moveTo>
                  <a:lnTo>
                    <a:pt x="165142" y="1489411"/>
                  </a:lnTo>
                  <a:lnTo>
                    <a:pt x="155612" y="1492461"/>
                  </a:lnTo>
                  <a:close/>
                  <a:moveTo>
                    <a:pt x="154960" y="1480725"/>
                  </a:moveTo>
                  <a:lnTo>
                    <a:pt x="155442" y="1489411"/>
                  </a:lnTo>
                  <a:lnTo>
                    <a:pt x="154636" y="1489411"/>
                  </a:lnTo>
                  <a:cubicBezTo>
                    <a:pt x="154948" y="1481143"/>
                    <a:pt x="154922" y="1479140"/>
                    <a:pt x="154960" y="1480725"/>
                  </a:cubicBezTo>
                  <a:close/>
                  <a:moveTo>
                    <a:pt x="2178392" y="655248"/>
                  </a:moveTo>
                  <a:cubicBezTo>
                    <a:pt x="2186128" y="659842"/>
                    <a:pt x="2192816" y="682787"/>
                    <a:pt x="2201370" y="734315"/>
                  </a:cubicBezTo>
                  <a:cubicBezTo>
                    <a:pt x="2209802" y="785972"/>
                    <a:pt x="2214916" y="838214"/>
                    <a:pt x="2223350" y="889725"/>
                  </a:cubicBezTo>
                  <a:cubicBezTo>
                    <a:pt x="2233026" y="948844"/>
                    <a:pt x="2249614" y="901285"/>
                    <a:pt x="2281548" y="903919"/>
                  </a:cubicBezTo>
                  <a:cubicBezTo>
                    <a:pt x="2359374" y="909919"/>
                    <a:pt x="2309194" y="1225859"/>
                    <a:pt x="2347900" y="1276052"/>
                  </a:cubicBezTo>
                  <a:cubicBezTo>
                    <a:pt x="2368222" y="1302539"/>
                    <a:pt x="2493050" y="1327855"/>
                    <a:pt x="2476184" y="1377902"/>
                  </a:cubicBezTo>
                  <a:cubicBezTo>
                    <a:pt x="2468168" y="1401170"/>
                    <a:pt x="2522494" y="1521312"/>
                    <a:pt x="2519038" y="1524970"/>
                  </a:cubicBezTo>
                  <a:cubicBezTo>
                    <a:pt x="2521112" y="1516337"/>
                    <a:pt x="2523048" y="1507703"/>
                    <a:pt x="2525120" y="1499069"/>
                  </a:cubicBezTo>
                  <a:cubicBezTo>
                    <a:pt x="2586222" y="1496727"/>
                    <a:pt x="2560094" y="1575603"/>
                    <a:pt x="2567974" y="1607065"/>
                  </a:cubicBezTo>
                  <a:cubicBezTo>
                    <a:pt x="2578618" y="1649356"/>
                    <a:pt x="2623130" y="1663697"/>
                    <a:pt x="2640824" y="1699549"/>
                  </a:cubicBezTo>
                  <a:cubicBezTo>
                    <a:pt x="2666676" y="1751791"/>
                    <a:pt x="2670822" y="1830667"/>
                    <a:pt x="2635572" y="1880275"/>
                  </a:cubicBezTo>
                  <a:cubicBezTo>
                    <a:pt x="2623684" y="1897103"/>
                    <a:pt x="2640548" y="1961784"/>
                    <a:pt x="2638198" y="1984759"/>
                  </a:cubicBezTo>
                  <a:cubicBezTo>
                    <a:pt x="2631148" y="2051196"/>
                    <a:pt x="2540464" y="2091292"/>
                    <a:pt x="2530788" y="2157729"/>
                  </a:cubicBezTo>
                  <a:cubicBezTo>
                    <a:pt x="2523324" y="2209239"/>
                    <a:pt x="2453928" y="2279480"/>
                    <a:pt x="2411076" y="2305382"/>
                  </a:cubicBezTo>
                  <a:cubicBezTo>
                    <a:pt x="2281686" y="2383964"/>
                    <a:pt x="2198328" y="2537032"/>
                    <a:pt x="2103774" y="2650735"/>
                  </a:cubicBezTo>
                  <a:cubicBezTo>
                    <a:pt x="2060784" y="2702392"/>
                    <a:pt x="1991250" y="2686734"/>
                    <a:pt x="1931808" y="2712197"/>
                  </a:cubicBezTo>
                  <a:cubicBezTo>
                    <a:pt x="1909690" y="2721709"/>
                    <a:pt x="1823430" y="2785657"/>
                    <a:pt x="1805460" y="2783901"/>
                  </a:cubicBezTo>
                  <a:cubicBezTo>
                    <a:pt x="1766754" y="2780535"/>
                    <a:pt x="1773804" y="2720099"/>
                    <a:pt x="1770210" y="2705758"/>
                  </a:cubicBezTo>
                  <a:cubicBezTo>
                    <a:pt x="1767582" y="2695221"/>
                    <a:pt x="1657960" y="2765317"/>
                    <a:pt x="1642756" y="2762683"/>
                  </a:cubicBezTo>
                  <a:cubicBezTo>
                    <a:pt x="1603358" y="2755805"/>
                    <a:pt x="1525944" y="2724343"/>
                    <a:pt x="1492216" y="2700929"/>
                  </a:cubicBezTo>
                  <a:cubicBezTo>
                    <a:pt x="1441896" y="2665808"/>
                    <a:pt x="1510186" y="2595274"/>
                    <a:pt x="1497882" y="2548885"/>
                  </a:cubicBezTo>
                  <a:cubicBezTo>
                    <a:pt x="1490004" y="2518301"/>
                    <a:pt x="1432774" y="2528252"/>
                    <a:pt x="1431530" y="2519472"/>
                  </a:cubicBezTo>
                  <a:cubicBezTo>
                    <a:pt x="1429870" y="2507911"/>
                    <a:pt x="1511706" y="2438401"/>
                    <a:pt x="1465950" y="2418061"/>
                  </a:cubicBezTo>
                  <a:cubicBezTo>
                    <a:pt x="1472308" y="2420841"/>
                    <a:pt x="1385634" y="2497814"/>
                    <a:pt x="1353840" y="2495619"/>
                  </a:cubicBezTo>
                  <a:cubicBezTo>
                    <a:pt x="1378170" y="2460205"/>
                    <a:pt x="1416324" y="2437670"/>
                    <a:pt x="1444662" y="2396988"/>
                  </a:cubicBezTo>
                  <a:cubicBezTo>
                    <a:pt x="1466642" y="2365672"/>
                    <a:pt x="1475350" y="2331869"/>
                    <a:pt x="1491800" y="2303772"/>
                  </a:cubicBezTo>
                  <a:cubicBezTo>
                    <a:pt x="1448948" y="2377525"/>
                    <a:pt x="1347066" y="2416158"/>
                    <a:pt x="1284860" y="2472351"/>
                  </a:cubicBezTo>
                  <a:cubicBezTo>
                    <a:pt x="1282924" y="2444401"/>
                    <a:pt x="1295780" y="2365672"/>
                    <a:pt x="1273940" y="2339771"/>
                  </a:cubicBezTo>
                  <a:cubicBezTo>
                    <a:pt x="1258456" y="2321186"/>
                    <a:pt x="1265092" y="2275822"/>
                    <a:pt x="1249886" y="2269090"/>
                  </a:cubicBezTo>
                  <a:cubicBezTo>
                    <a:pt x="1164456" y="2231189"/>
                    <a:pt x="1084140" y="2212312"/>
                    <a:pt x="991798" y="2217287"/>
                  </a:cubicBezTo>
                  <a:cubicBezTo>
                    <a:pt x="875126" y="2223287"/>
                    <a:pt x="758178" y="2290748"/>
                    <a:pt x="643994" y="2310943"/>
                  </a:cubicBezTo>
                  <a:cubicBezTo>
                    <a:pt x="586764" y="2321186"/>
                    <a:pt x="580958" y="2388501"/>
                    <a:pt x="518198" y="2390842"/>
                  </a:cubicBezTo>
                  <a:cubicBezTo>
                    <a:pt x="464700" y="2393037"/>
                    <a:pt x="410650" y="2384549"/>
                    <a:pt x="357014" y="2386891"/>
                  </a:cubicBezTo>
                  <a:cubicBezTo>
                    <a:pt x="270340" y="2390549"/>
                    <a:pt x="198596" y="2470303"/>
                    <a:pt x="106114" y="2480253"/>
                  </a:cubicBezTo>
                  <a:cubicBezTo>
                    <a:pt x="70726" y="2484058"/>
                    <a:pt x="-10142" y="2419378"/>
                    <a:pt x="1054" y="2381915"/>
                  </a:cubicBezTo>
                  <a:cubicBezTo>
                    <a:pt x="7828" y="2359673"/>
                    <a:pt x="46258" y="2367721"/>
                    <a:pt x="63400" y="2334210"/>
                  </a:cubicBezTo>
                  <a:cubicBezTo>
                    <a:pt x="99894" y="2263529"/>
                    <a:pt x="103350" y="2216702"/>
                    <a:pt x="88558" y="2142363"/>
                  </a:cubicBezTo>
                  <a:cubicBezTo>
                    <a:pt x="77638" y="2088219"/>
                    <a:pt x="107358" y="2041098"/>
                    <a:pt x="88558" y="1985198"/>
                  </a:cubicBezTo>
                  <a:cubicBezTo>
                    <a:pt x="80678" y="1962040"/>
                    <a:pt x="67824" y="1848996"/>
                    <a:pt x="56640" y="1792562"/>
                  </a:cubicBezTo>
                  <a:lnTo>
                    <a:pt x="51274" y="1769979"/>
                  </a:lnTo>
                  <a:lnTo>
                    <a:pt x="54068" y="1778242"/>
                  </a:lnTo>
                  <a:cubicBezTo>
                    <a:pt x="56936" y="1787058"/>
                    <a:pt x="60220" y="1796351"/>
                    <a:pt x="64368" y="1798912"/>
                  </a:cubicBezTo>
                  <a:cubicBezTo>
                    <a:pt x="75980" y="1806082"/>
                    <a:pt x="71140" y="1765108"/>
                    <a:pt x="71002" y="1765693"/>
                  </a:cubicBezTo>
                  <a:cubicBezTo>
                    <a:pt x="74182" y="1750182"/>
                    <a:pt x="96714" y="1834471"/>
                    <a:pt x="113442" y="1814423"/>
                  </a:cubicBezTo>
                  <a:cubicBezTo>
                    <a:pt x="159750" y="1758669"/>
                    <a:pt x="49990" y="1682428"/>
                    <a:pt x="118418" y="1611455"/>
                  </a:cubicBezTo>
                  <a:cubicBezTo>
                    <a:pt x="137772" y="1591352"/>
                    <a:pt x="126114" y="1512989"/>
                    <a:pt x="151698" y="1493713"/>
                  </a:cubicBezTo>
                  <a:lnTo>
                    <a:pt x="155612" y="1492461"/>
                  </a:lnTo>
                  <a:lnTo>
                    <a:pt x="155672" y="1493563"/>
                  </a:lnTo>
                  <a:cubicBezTo>
                    <a:pt x="156812" y="1505727"/>
                    <a:pt x="159820" y="1521532"/>
                    <a:pt x="167906" y="1519556"/>
                  </a:cubicBezTo>
                  <a:cubicBezTo>
                    <a:pt x="209516" y="1509020"/>
                    <a:pt x="286790" y="1426925"/>
                    <a:pt x="324944" y="1399414"/>
                  </a:cubicBezTo>
                  <a:cubicBezTo>
                    <a:pt x="361300" y="1373366"/>
                    <a:pt x="401526" y="1394146"/>
                    <a:pt x="444104" y="1373220"/>
                  </a:cubicBezTo>
                  <a:cubicBezTo>
                    <a:pt x="458480" y="1366195"/>
                    <a:pt x="512254" y="1335319"/>
                    <a:pt x="528152" y="1336489"/>
                  </a:cubicBezTo>
                  <a:cubicBezTo>
                    <a:pt x="645930" y="1344830"/>
                    <a:pt x="649108" y="1291271"/>
                    <a:pt x="712560" y="1232005"/>
                  </a:cubicBezTo>
                  <a:cubicBezTo>
                    <a:pt x="720024" y="1224981"/>
                    <a:pt x="811952" y="1059182"/>
                    <a:pt x="817620" y="1070450"/>
                  </a:cubicBezTo>
                  <a:cubicBezTo>
                    <a:pt x="827434" y="1095620"/>
                    <a:pt x="836972" y="1120497"/>
                    <a:pt x="848170" y="1145081"/>
                  </a:cubicBezTo>
                  <a:cubicBezTo>
                    <a:pt x="851626" y="1131033"/>
                    <a:pt x="854944" y="1116839"/>
                    <a:pt x="858262" y="1102644"/>
                  </a:cubicBezTo>
                  <a:cubicBezTo>
                    <a:pt x="876784" y="1140545"/>
                    <a:pt x="820798" y="1035622"/>
                    <a:pt x="888950" y="1054938"/>
                  </a:cubicBezTo>
                  <a:cubicBezTo>
                    <a:pt x="934568" y="1067816"/>
                    <a:pt x="908302" y="1001965"/>
                    <a:pt x="946594" y="981477"/>
                  </a:cubicBezTo>
                  <a:cubicBezTo>
                    <a:pt x="995530" y="955283"/>
                    <a:pt x="1179386" y="765924"/>
                    <a:pt x="1184224" y="955430"/>
                  </a:cubicBezTo>
                  <a:cubicBezTo>
                    <a:pt x="1184224" y="935821"/>
                    <a:pt x="1295504" y="959673"/>
                    <a:pt x="1287624" y="936259"/>
                  </a:cubicBezTo>
                  <a:cubicBezTo>
                    <a:pt x="1268962" y="880213"/>
                    <a:pt x="1336008" y="797386"/>
                    <a:pt x="1388952" y="762266"/>
                  </a:cubicBezTo>
                  <a:cubicBezTo>
                    <a:pt x="1443970" y="725974"/>
                    <a:pt x="1560366" y="766070"/>
                    <a:pt x="1462908" y="687195"/>
                  </a:cubicBezTo>
                  <a:cubicBezTo>
                    <a:pt x="1449500" y="676366"/>
                    <a:pt x="1494150" y="660855"/>
                    <a:pt x="1511844" y="678708"/>
                  </a:cubicBezTo>
                  <a:cubicBezTo>
                    <a:pt x="1532442" y="699048"/>
                    <a:pt x="1556356" y="714560"/>
                    <a:pt x="1583728" y="725243"/>
                  </a:cubicBezTo>
                  <a:cubicBezTo>
                    <a:pt x="1590778" y="728608"/>
                    <a:pt x="1669020" y="757437"/>
                    <a:pt x="1675240" y="756120"/>
                  </a:cubicBezTo>
                  <a:cubicBezTo>
                    <a:pt x="1715606" y="746900"/>
                    <a:pt x="1747124" y="706219"/>
                    <a:pt x="1782374" y="752461"/>
                  </a:cubicBezTo>
                  <a:cubicBezTo>
                    <a:pt x="1802834" y="779533"/>
                    <a:pt x="1711320" y="827824"/>
                    <a:pt x="1711320" y="862945"/>
                  </a:cubicBezTo>
                  <a:cubicBezTo>
                    <a:pt x="1711320" y="934503"/>
                    <a:pt x="1646350" y="930845"/>
                    <a:pt x="1708280" y="1001525"/>
                  </a:cubicBezTo>
                  <a:cubicBezTo>
                    <a:pt x="1727356" y="1023330"/>
                    <a:pt x="1808086" y="1074840"/>
                    <a:pt x="1834628" y="1088010"/>
                  </a:cubicBezTo>
                  <a:cubicBezTo>
                    <a:pt x="1888126" y="1114643"/>
                    <a:pt x="1914114" y="1189421"/>
                    <a:pt x="1987242" y="1154008"/>
                  </a:cubicBezTo>
                  <a:cubicBezTo>
                    <a:pt x="2065344" y="1116253"/>
                    <a:pt x="2071428" y="951478"/>
                    <a:pt x="2078340" y="879920"/>
                  </a:cubicBezTo>
                  <a:cubicBezTo>
                    <a:pt x="2081656" y="845092"/>
                    <a:pt x="2098936" y="764900"/>
                    <a:pt x="2117460" y="737827"/>
                  </a:cubicBezTo>
                  <a:cubicBezTo>
                    <a:pt x="2149686" y="690908"/>
                    <a:pt x="2165496" y="647591"/>
                    <a:pt x="2178392" y="655248"/>
                  </a:cubicBezTo>
                  <a:close/>
                  <a:moveTo>
                    <a:pt x="2679946" y="281258"/>
                  </a:moveTo>
                  <a:cubicBezTo>
                    <a:pt x="2668748" y="276868"/>
                    <a:pt x="2714920" y="294868"/>
                    <a:pt x="2679946" y="281258"/>
                  </a:cubicBezTo>
                  <a:close/>
                  <a:moveTo>
                    <a:pt x="2748096" y="27950"/>
                  </a:moveTo>
                  <a:cubicBezTo>
                    <a:pt x="2791226" y="47559"/>
                    <a:pt x="2975772" y="139312"/>
                    <a:pt x="2900434" y="206041"/>
                  </a:cubicBezTo>
                  <a:cubicBezTo>
                    <a:pt x="2890896" y="196237"/>
                    <a:pt x="2886610" y="183798"/>
                    <a:pt x="2887716" y="168726"/>
                  </a:cubicBezTo>
                  <a:cubicBezTo>
                    <a:pt x="2890066" y="246430"/>
                    <a:pt x="2739112" y="304233"/>
                    <a:pt x="2679946" y="281258"/>
                  </a:cubicBezTo>
                  <a:cubicBezTo>
                    <a:pt x="2668748" y="276868"/>
                    <a:pt x="2603500" y="254186"/>
                    <a:pt x="2608062" y="241309"/>
                  </a:cubicBezTo>
                  <a:cubicBezTo>
                    <a:pt x="2695290" y="233406"/>
                    <a:pt x="2740908" y="231797"/>
                    <a:pt x="2816662" y="198725"/>
                  </a:cubicBezTo>
                  <a:cubicBezTo>
                    <a:pt x="2829656" y="193018"/>
                    <a:pt x="2835600" y="86046"/>
                    <a:pt x="2883016" y="154677"/>
                  </a:cubicBezTo>
                  <a:cubicBezTo>
                    <a:pt x="2857856" y="87948"/>
                    <a:pt x="2773532" y="88387"/>
                    <a:pt x="2748096" y="27950"/>
                  </a:cubicBezTo>
                  <a:close/>
                  <a:moveTo>
                    <a:pt x="2109996" y="0"/>
                  </a:moveTo>
                  <a:cubicBezTo>
                    <a:pt x="2151190" y="4975"/>
                    <a:pt x="2367254" y="75217"/>
                    <a:pt x="2375686" y="113411"/>
                  </a:cubicBezTo>
                  <a:cubicBezTo>
                    <a:pt x="2410660" y="103752"/>
                    <a:pt x="2472038" y="184676"/>
                    <a:pt x="2454066" y="216724"/>
                  </a:cubicBezTo>
                  <a:cubicBezTo>
                    <a:pt x="2510882" y="211017"/>
                    <a:pt x="2598248" y="277015"/>
                    <a:pt x="2583180" y="337451"/>
                  </a:cubicBezTo>
                  <a:cubicBezTo>
                    <a:pt x="2563136" y="340378"/>
                    <a:pt x="2542538" y="337012"/>
                    <a:pt x="2522908" y="340378"/>
                  </a:cubicBezTo>
                  <a:cubicBezTo>
                    <a:pt x="2530512" y="361743"/>
                    <a:pt x="2608200" y="482032"/>
                    <a:pt x="2616496" y="484080"/>
                  </a:cubicBezTo>
                  <a:cubicBezTo>
                    <a:pt x="2641930" y="481154"/>
                    <a:pt x="2666814" y="493739"/>
                    <a:pt x="2653542" y="525201"/>
                  </a:cubicBezTo>
                  <a:cubicBezTo>
                    <a:pt x="2691972" y="525786"/>
                    <a:pt x="2790258" y="640953"/>
                    <a:pt x="2708976" y="640953"/>
                  </a:cubicBezTo>
                  <a:cubicBezTo>
                    <a:pt x="2635296" y="640953"/>
                    <a:pt x="2506736" y="577443"/>
                    <a:pt x="2471624" y="522713"/>
                  </a:cubicBezTo>
                  <a:cubicBezTo>
                    <a:pt x="2405684" y="440180"/>
                    <a:pt x="2364628" y="379889"/>
                    <a:pt x="2256250" y="455545"/>
                  </a:cubicBezTo>
                  <a:cubicBezTo>
                    <a:pt x="2301454" y="546127"/>
                    <a:pt x="2129348" y="541737"/>
                    <a:pt x="2080690" y="511445"/>
                  </a:cubicBezTo>
                  <a:cubicBezTo>
                    <a:pt x="2092162" y="464032"/>
                    <a:pt x="2114834" y="359695"/>
                    <a:pt x="2074744" y="325159"/>
                  </a:cubicBezTo>
                  <a:cubicBezTo>
                    <a:pt x="2129210" y="245991"/>
                    <a:pt x="2104052" y="94533"/>
                    <a:pt x="2109996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71438" tIns="71438" rIns="71438" bIns="7143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6" name="Shape 6492">
              <a:extLst>
                <a:ext uri="{FF2B5EF4-FFF2-40B4-BE49-F238E27FC236}">
                  <a16:creationId xmlns:a16="http://schemas.microsoft.com/office/drawing/2014/main" id="{29D3F54C-0661-CE47-9BB8-CA96E56CC783}"/>
                </a:ext>
              </a:extLst>
            </p:cNvPr>
            <p:cNvSpPr/>
            <p:nvPr/>
          </p:nvSpPr>
          <p:spPr>
            <a:xfrm>
              <a:off x="7184512" y="7742120"/>
              <a:ext cx="2456832" cy="4007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7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3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7" name="Shape 6493">
              <a:extLst>
                <a:ext uri="{FF2B5EF4-FFF2-40B4-BE49-F238E27FC236}">
                  <a16:creationId xmlns:a16="http://schemas.microsoft.com/office/drawing/2014/main" id="{CBED320A-9996-BA41-B42D-B4CF2883B730}"/>
                </a:ext>
              </a:extLst>
            </p:cNvPr>
            <p:cNvSpPr/>
            <p:nvPr/>
          </p:nvSpPr>
          <p:spPr>
            <a:xfrm>
              <a:off x="12634791" y="3991685"/>
              <a:ext cx="6412772" cy="5067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3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7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9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9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79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1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7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4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5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3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40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8" name="Shape 6494">
              <a:extLst>
                <a:ext uri="{FF2B5EF4-FFF2-40B4-BE49-F238E27FC236}">
                  <a16:creationId xmlns:a16="http://schemas.microsoft.com/office/drawing/2014/main" id="{B84B1514-EB47-2D4A-B71F-FA80F1B14379}"/>
                </a:ext>
              </a:extLst>
            </p:cNvPr>
            <p:cNvSpPr/>
            <p:nvPr/>
          </p:nvSpPr>
          <p:spPr>
            <a:xfrm>
              <a:off x="10595445" y="3991685"/>
              <a:ext cx="2732284" cy="24564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6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8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7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7" y="4457"/>
                    <a:pt x="16817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2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4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4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8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9" name="Shape 6495">
              <a:extLst>
                <a:ext uri="{FF2B5EF4-FFF2-40B4-BE49-F238E27FC236}">
                  <a16:creationId xmlns:a16="http://schemas.microsoft.com/office/drawing/2014/main" id="{7219488B-13D4-024E-996F-C0717E0724D7}"/>
                </a:ext>
              </a:extLst>
            </p:cNvPr>
            <p:cNvSpPr/>
            <p:nvPr/>
          </p:nvSpPr>
          <p:spPr>
            <a:xfrm>
              <a:off x="10505210" y="6288603"/>
              <a:ext cx="3601649" cy="4253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2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1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8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8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7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7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0" name="Shape 6496">
              <a:extLst>
                <a:ext uri="{FF2B5EF4-FFF2-40B4-BE49-F238E27FC236}">
                  <a16:creationId xmlns:a16="http://schemas.microsoft.com/office/drawing/2014/main" id="{4F7DC6FF-21F9-FD40-A0A3-8A70655E4059}"/>
                </a:ext>
              </a:extLst>
            </p:cNvPr>
            <p:cNvSpPr/>
            <p:nvPr/>
          </p:nvSpPr>
          <p:spPr>
            <a:xfrm>
              <a:off x="4260851" y="3901961"/>
              <a:ext cx="6981857" cy="4156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8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6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8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2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11" name="Freeform 68">
            <a:extLst>
              <a:ext uri="{FF2B5EF4-FFF2-40B4-BE49-F238E27FC236}">
                <a16:creationId xmlns:a16="http://schemas.microsoft.com/office/drawing/2014/main" id="{F2661BE5-EEE7-7044-9A1E-578CF3016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5920937"/>
            <a:ext cx="1396820" cy="1396820"/>
          </a:xfrm>
          <a:custGeom>
            <a:avLst/>
            <a:gdLst>
              <a:gd name="T0" fmla="*/ 1878 w 1879"/>
              <a:gd name="T1" fmla="*/ 938 h 1878"/>
              <a:gd name="T2" fmla="*/ 1878 w 1879"/>
              <a:gd name="T3" fmla="*/ 938 h 1878"/>
              <a:gd name="T4" fmla="*/ 939 w 1879"/>
              <a:gd name="T5" fmla="*/ 1877 h 1878"/>
              <a:gd name="T6" fmla="*/ 939 w 1879"/>
              <a:gd name="T7" fmla="*/ 1877 h 1878"/>
              <a:gd name="T8" fmla="*/ 0 w 1879"/>
              <a:gd name="T9" fmla="*/ 938 h 1878"/>
              <a:gd name="T10" fmla="*/ 0 w 1879"/>
              <a:gd name="T11" fmla="*/ 938 h 1878"/>
              <a:gd name="T12" fmla="*/ 939 w 1879"/>
              <a:gd name="T13" fmla="*/ 0 h 1878"/>
              <a:gd name="T14" fmla="*/ 939 w 1879"/>
              <a:gd name="T15" fmla="*/ 0 h 1878"/>
              <a:gd name="T16" fmla="*/ 1878 w 1879"/>
              <a:gd name="T17" fmla="*/ 938 h 18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79" h="1878">
                <a:moveTo>
                  <a:pt x="1878" y="938"/>
                </a:moveTo>
                <a:lnTo>
                  <a:pt x="1878" y="938"/>
                </a:lnTo>
                <a:cubicBezTo>
                  <a:pt x="1878" y="1456"/>
                  <a:pt x="1457" y="1877"/>
                  <a:pt x="939" y="1877"/>
                </a:cubicBezTo>
                <a:lnTo>
                  <a:pt x="939" y="1877"/>
                </a:lnTo>
                <a:cubicBezTo>
                  <a:pt x="421" y="1877"/>
                  <a:pt x="0" y="1456"/>
                  <a:pt x="0" y="938"/>
                </a:cubicBezTo>
                <a:lnTo>
                  <a:pt x="0" y="938"/>
                </a:lnTo>
                <a:cubicBezTo>
                  <a:pt x="0" y="420"/>
                  <a:pt x="421" y="0"/>
                  <a:pt x="939" y="0"/>
                </a:cubicBezTo>
                <a:lnTo>
                  <a:pt x="939" y="0"/>
                </a:lnTo>
                <a:cubicBezTo>
                  <a:pt x="1457" y="0"/>
                  <a:pt x="1878" y="420"/>
                  <a:pt x="1878" y="938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2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279DC4C-94E2-4441-B479-E965D557E216}"/>
              </a:ext>
            </a:extLst>
          </p:cNvPr>
          <p:cNvSpPr txBox="1"/>
          <p:nvPr/>
        </p:nvSpPr>
        <p:spPr>
          <a:xfrm>
            <a:off x="3373175" y="5779340"/>
            <a:ext cx="1659429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13" name="Subtitle 2">
            <a:extLst>
              <a:ext uri="{FF2B5EF4-FFF2-40B4-BE49-F238E27FC236}">
                <a16:creationId xmlns:a16="http://schemas.microsoft.com/office/drawing/2014/main" id="{2EB5A504-67DF-7344-B6F8-552265C3047F}"/>
              </a:ext>
            </a:extLst>
          </p:cNvPr>
          <p:cNvSpPr txBox="1">
            <a:spLocks/>
          </p:cNvSpPr>
          <p:nvPr/>
        </p:nvSpPr>
        <p:spPr>
          <a:xfrm>
            <a:off x="3373175" y="6364115"/>
            <a:ext cx="4248374" cy="1095236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</a:t>
            </a:r>
          </a:p>
        </p:txBody>
      </p:sp>
      <p:sp>
        <p:nvSpPr>
          <p:cNvPr id="14" name="Freeform 44">
            <a:extLst>
              <a:ext uri="{FF2B5EF4-FFF2-40B4-BE49-F238E27FC236}">
                <a16:creationId xmlns:a16="http://schemas.microsoft.com/office/drawing/2014/main" id="{4360F7B7-5D47-2847-8C64-FA17EC77A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3412924"/>
            <a:ext cx="1396820" cy="1396820"/>
          </a:xfrm>
          <a:custGeom>
            <a:avLst/>
            <a:gdLst>
              <a:gd name="T0" fmla="*/ 1878 w 1879"/>
              <a:gd name="T1" fmla="*/ 939 h 1878"/>
              <a:gd name="T2" fmla="*/ 1878 w 1879"/>
              <a:gd name="T3" fmla="*/ 939 h 1878"/>
              <a:gd name="T4" fmla="*/ 939 w 1879"/>
              <a:gd name="T5" fmla="*/ 1877 h 1878"/>
              <a:gd name="T6" fmla="*/ 939 w 1879"/>
              <a:gd name="T7" fmla="*/ 1877 h 1878"/>
              <a:gd name="T8" fmla="*/ 0 w 1879"/>
              <a:gd name="T9" fmla="*/ 939 h 1878"/>
              <a:gd name="T10" fmla="*/ 0 w 1879"/>
              <a:gd name="T11" fmla="*/ 939 h 1878"/>
              <a:gd name="T12" fmla="*/ 939 w 1879"/>
              <a:gd name="T13" fmla="*/ 0 h 1878"/>
              <a:gd name="T14" fmla="*/ 939 w 1879"/>
              <a:gd name="T15" fmla="*/ 0 h 1878"/>
              <a:gd name="T16" fmla="*/ 1878 w 1879"/>
              <a:gd name="T17" fmla="*/ 939 h 18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79" h="1878">
                <a:moveTo>
                  <a:pt x="1878" y="939"/>
                </a:moveTo>
                <a:lnTo>
                  <a:pt x="1878" y="939"/>
                </a:lnTo>
                <a:cubicBezTo>
                  <a:pt x="1878" y="1458"/>
                  <a:pt x="1457" y="1877"/>
                  <a:pt x="939" y="1877"/>
                </a:cubicBezTo>
                <a:lnTo>
                  <a:pt x="939" y="1877"/>
                </a:lnTo>
                <a:cubicBezTo>
                  <a:pt x="421" y="1877"/>
                  <a:pt x="0" y="1458"/>
                  <a:pt x="0" y="939"/>
                </a:cubicBezTo>
                <a:lnTo>
                  <a:pt x="0" y="939"/>
                </a:lnTo>
                <a:cubicBezTo>
                  <a:pt x="0" y="420"/>
                  <a:pt x="421" y="0"/>
                  <a:pt x="939" y="0"/>
                </a:cubicBezTo>
                <a:lnTo>
                  <a:pt x="939" y="0"/>
                </a:lnTo>
                <a:cubicBezTo>
                  <a:pt x="1457" y="0"/>
                  <a:pt x="1878" y="420"/>
                  <a:pt x="1878" y="939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2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69B17CC-5891-3F44-A824-5B027C980799}"/>
              </a:ext>
            </a:extLst>
          </p:cNvPr>
          <p:cNvSpPr txBox="1"/>
          <p:nvPr/>
        </p:nvSpPr>
        <p:spPr>
          <a:xfrm>
            <a:off x="3373175" y="3178715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A3C6F3C1-630D-AD4F-AEA1-1955BA848936}"/>
              </a:ext>
            </a:extLst>
          </p:cNvPr>
          <p:cNvSpPr txBox="1">
            <a:spLocks/>
          </p:cNvSpPr>
          <p:nvPr/>
        </p:nvSpPr>
        <p:spPr>
          <a:xfrm>
            <a:off x="3373175" y="3763490"/>
            <a:ext cx="4248374" cy="1095236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</a:t>
            </a:r>
          </a:p>
        </p:txBody>
      </p:sp>
      <p:sp>
        <p:nvSpPr>
          <p:cNvPr id="17" name="Freeform 81">
            <a:extLst>
              <a:ext uri="{FF2B5EF4-FFF2-40B4-BE49-F238E27FC236}">
                <a16:creationId xmlns:a16="http://schemas.microsoft.com/office/drawing/2014/main" id="{4C13314C-0EC8-EA46-83E0-FEF5A03BAF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8528561"/>
            <a:ext cx="1396820" cy="1396820"/>
          </a:xfrm>
          <a:custGeom>
            <a:avLst/>
            <a:gdLst>
              <a:gd name="T0" fmla="*/ 1877 w 1878"/>
              <a:gd name="T1" fmla="*/ 939 h 1878"/>
              <a:gd name="T2" fmla="*/ 1877 w 1878"/>
              <a:gd name="T3" fmla="*/ 939 h 1878"/>
              <a:gd name="T4" fmla="*/ 938 w 1878"/>
              <a:gd name="T5" fmla="*/ 1877 h 1878"/>
              <a:gd name="T6" fmla="*/ 938 w 1878"/>
              <a:gd name="T7" fmla="*/ 1877 h 1878"/>
              <a:gd name="T8" fmla="*/ 0 w 1878"/>
              <a:gd name="T9" fmla="*/ 939 h 1878"/>
              <a:gd name="T10" fmla="*/ 0 w 1878"/>
              <a:gd name="T11" fmla="*/ 939 h 1878"/>
              <a:gd name="T12" fmla="*/ 938 w 1878"/>
              <a:gd name="T13" fmla="*/ 0 h 1878"/>
              <a:gd name="T14" fmla="*/ 938 w 1878"/>
              <a:gd name="T15" fmla="*/ 0 h 1878"/>
              <a:gd name="T16" fmla="*/ 1877 w 1878"/>
              <a:gd name="T17" fmla="*/ 939 h 18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78" h="1878">
                <a:moveTo>
                  <a:pt x="1877" y="939"/>
                </a:moveTo>
                <a:lnTo>
                  <a:pt x="1877" y="939"/>
                </a:lnTo>
                <a:cubicBezTo>
                  <a:pt x="1877" y="1457"/>
                  <a:pt x="1457" y="1877"/>
                  <a:pt x="938" y="1877"/>
                </a:cubicBezTo>
                <a:lnTo>
                  <a:pt x="938" y="1877"/>
                </a:lnTo>
                <a:cubicBezTo>
                  <a:pt x="420" y="1877"/>
                  <a:pt x="0" y="1457"/>
                  <a:pt x="0" y="939"/>
                </a:cubicBezTo>
                <a:lnTo>
                  <a:pt x="0" y="939"/>
                </a:lnTo>
                <a:cubicBezTo>
                  <a:pt x="0" y="420"/>
                  <a:pt x="420" y="0"/>
                  <a:pt x="938" y="0"/>
                </a:cubicBezTo>
                <a:lnTo>
                  <a:pt x="938" y="0"/>
                </a:lnTo>
                <a:cubicBezTo>
                  <a:pt x="1457" y="0"/>
                  <a:pt x="1877" y="420"/>
                  <a:pt x="1877" y="939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2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D6BFCEE-81A6-624F-85AE-DB72E9E22F57}"/>
              </a:ext>
            </a:extLst>
          </p:cNvPr>
          <p:cNvSpPr txBox="1"/>
          <p:nvPr/>
        </p:nvSpPr>
        <p:spPr>
          <a:xfrm>
            <a:off x="3442267" y="8379965"/>
            <a:ext cx="166904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CBD552F9-739E-BB45-ACA5-13DC1570D2F3}"/>
              </a:ext>
            </a:extLst>
          </p:cNvPr>
          <p:cNvSpPr txBox="1">
            <a:spLocks/>
          </p:cNvSpPr>
          <p:nvPr/>
        </p:nvSpPr>
        <p:spPr>
          <a:xfrm>
            <a:off x="3442267" y="8964740"/>
            <a:ext cx="4248374" cy="1095236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</a:t>
            </a:r>
          </a:p>
        </p:txBody>
      </p:sp>
      <p:sp>
        <p:nvSpPr>
          <p:cNvPr id="35" name="Freeform 81">
            <a:extLst>
              <a:ext uri="{FF2B5EF4-FFF2-40B4-BE49-F238E27FC236}">
                <a16:creationId xmlns:a16="http://schemas.microsoft.com/office/drawing/2014/main" id="{A85AC52B-F351-1B42-8947-5724F392D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11129185"/>
            <a:ext cx="1396820" cy="1396820"/>
          </a:xfrm>
          <a:custGeom>
            <a:avLst/>
            <a:gdLst>
              <a:gd name="T0" fmla="*/ 1877 w 1878"/>
              <a:gd name="T1" fmla="*/ 939 h 1878"/>
              <a:gd name="T2" fmla="*/ 1877 w 1878"/>
              <a:gd name="T3" fmla="*/ 939 h 1878"/>
              <a:gd name="T4" fmla="*/ 938 w 1878"/>
              <a:gd name="T5" fmla="*/ 1877 h 1878"/>
              <a:gd name="T6" fmla="*/ 938 w 1878"/>
              <a:gd name="T7" fmla="*/ 1877 h 1878"/>
              <a:gd name="T8" fmla="*/ 0 w 1878"/>
              <a:gd name="T9" fmla="*/ 939 h 1878"/>
              <a:gd name="T10" fmla="*/ 0 w 1878"/>
              <a:gd name="T11" fmla="*/ 939 h 1878"/>
              <a:gd name="T12" fmla="*/ 938 w 1878"/>
              <a:gd name="T13" fmla="*/ 0 h 1878"/>
              <a:gd name="T14" fmla="*/ 938 w 1878"/>
              <a:gd name="T15" fmla="*/ 0 h 1878"/>
              <a:gd name="T16" fmla="*/ 1877 w 1878"/>
              <a:gd name="T17" fmla="*/ 939 h 18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78" h="1878">
                <a:moveTo>
                  <a:pt x="1877" y="939"/>
                </a:moveTo>
                <a:lnTo>
                  <a:pt x="1877" y="939"/>
                </a:lnTo>
                <a:cubicBezTo>
                  <a:pt x="1877" y="1457"/>
                  <a:pt x="1457" y="1877"/>
                  <a:pt x="938" y="1877"/>
                </a:cubicBezTo>
                <a:lnTo>
                  <a:pt x="938" y="1877"/>
                </a:lnTo>
                <a:cubicBezTo>
                  <a:pt x="420" y="1877"/>
                  <a:pt x="0" y="1457"/>
                  <a:pt x="0" y="939"/>
                </a:cubicBezTo>
                <a:lnTo>
                  <a:pt x="0" y="939"/>
                </a:lnTo>
                <a:cubicBezTo>
                  <a:pt x="0" y="420"/>
                  <a:pt x="420" y="0"/>
                  <a:pt x="938" y="0"/>
                </a:cubicBezTo>
                <a:lnTo>
                  <a:pt x="938" y="0"/>
                </a:lnTo>
                <a:cubicBezTo>
                  <a:pt x="1457" y="0"/>
                  <a:pt x="1877" y="420"/>
                  <a:pt x="1877" y="939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2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5D98A14-6498-944F-8691-BE62F6310142}"/>
              </a:ext>
            </a:extLst>
          </p:cNvPr>
          <p:cNvSpPr txBox="1"/>
          <p:nvPr/>
        </p:nvSpPr>
        <p:spPr>
          <a:xfrm>
            <a:off x="3442267" y="10980589"/>
            <a:ext cx="1694695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37" name="Subtitle 2">
            <a:extLst>
              <a:ext uri="{FF2B5EF4-FFF2-40B4-BE49-F238E27FC236}">
                <a16:creationId xmlns:a16="http://schemas.microsoft.com/office/drawing/2014/main" id="{9F5DD12D-4FCB-2E4E-9162-CE1CA5913406}"/>
              </a:ext>
            </a:extLst>
          </p:cNvPr>
          <p:cNvSpPr txBox="1">
            <a:spLocks/>
          </p:cNvSpPr>
          <p:nvPr/>
        </p:nvSpPr>
        <p:spPr>
          <a:xfrm>
            <a:off x="3442267" y="11565364"/>
            <a:ext cx="4248374" cy="1095236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</a:t>
            </a:r>
          </a:p>
        </p:txBody>
      </p:sp>
      <p:sp>
        <p:nvSpPr>
          <p:cNvPr id="38" name="Shape 2941">
            <a:extLst>
              <a:ext uri="{FF2B5EF4-FFF2-40B4-BE49-F238E27FC236}">
                <a16:creationId xmlns:a16="http://schemas.microsoft.com/office/drawing/2014/main" id="{74B8A190-FD26-8A4F-8B49-75EE65327119}"/>
              </a:ext>
            </a:extLst>
          </p:cNvPr>
          <p:cNvSpPr>
            <a:spLocks noChangeAspect="1"/>
          </p:cNvSpPr>
          <p:nvPr/>
        </p:nvSpPr>
        <p:spPr>
          <a:xfrm>
            <a:off x="1899023" y="8906759"/>
            <a:ext cx="640424" cy="6404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20593"/>
                </a:moveTo>
                <a:lnTo>
                  <a:pt x="11291" y="17648"/>
                </a:lnTo>
                <a:cubicBezTo>
                  <a:pt x="14694" y="17407"/>
                  <a:pt x="17408" y="14693"/>
                  <a:pt x="17649" y="11291"/>
                </a:cubicBezTo>
                <a:lnTo>
                  <a:pt x="20594" y="11291"/>
                </a:lnTo>
                <a:cubicBezTo>
                  <a:pt x="20345" y="16319"/>
                  <a:pt x="16320" y="20344"/>
                  <a:pt x="11291" y="20593"/>
                </a:cubicBezTo>
                <a:moveTo>
                  <a:pt x="11291" y="13205"/>
                </a:moveTo>
                <a:cubicBezTo>
                  <a:pt x="12252" y="13010"/>
                  <a:pt x="13005" y="12252"/>
                  <a:pt x="13201" y="11291"/>
                </a:cubicBezTo>
                <a:lnTo>
                  <a:pt x="16667" y="11291"/>
                </a:lnTo>
                <a:cubicBezTo>
                  <a:pt x="16431" y="14152"/>
                  <a:pt x="14152" y="16429"/>
                  <a:pt x="11291" y="16666"/>
                </a:cubicBezTo>
                <a:cubicBezTo>
                  <a:pt x="11291" y="16666"/>
                  <a:pt x="11291" y="13205"/>
                  <a:pt x="11291" y="13205"/>
                </a:cubicBezTo>
                <a:close/>
                <a:moveTo>
                  <a:pt x="11291" y="4934"/>
                </a:moveTo>
                <a:cubicBezTo>
                  <a:pt x="12233" y="5012"/>
                  <a:pt x="13111" y="5315"/>
                  <a:pt x="13875" y="5784"/>
                </a:cubicBezTo>
                <a:cubicBezTo>
                  <a:pt x="13793" y="5967"/>
                  <a:pt x="13745" y="6168"/>
                  <a:pt x="13745" y="6382"/>
                </a:cubicBezTo>
                <a:cubicBezTo>
                  <a:pt x="13745" y="7195"/>
                  <a:pt x="14405" y="7855"/>
                  <a:pt x="15218" y="7855"/>
                </a:cubicBezTo>
                <a:cubicBezTo>
                  <a:pt x="15432" y="7855"/>
                  <a:pt x="15633" y="7807"/>
                  <a:pt x="15816" y="7725"/>
                </a:cubicBezTo>
                <a:cubicBezTo>
                  <a:pt x="16286" y="8489"/>
                  <a:pt x="16589" y="9367"/>
                  <a:pt x="16667" y="10309"/>
                </a:cubicBezTo>
                <a:lnTo>
                  <a:pt x="13201" y="10309"/>
                </a:lnTo>
                <a:cubicBezTo>
                  <a:pt x="13005" y="9348"/>
                  <a:pt x="12252" y="8590"/>
                  <a:pt x="11291" y="8395"/>
                </a:cubicBezTo>
                <a:cubicBezTo>
                  <a:pt x="11291" y="8395"/>
                  <a:pt x="11291" y="4934"/>
                  <a:pt x="11291" y="4934"/>
                </a:cubicBezTo>
                <a:close/>
                <a:moveTo>
                  <a:pt x="11291" y="1007"/>
                </a:moveTo>
                <a:cubicBezTo>
                  <a:pt x="16320" y="1256"/>
                  <a:pt x="20345" y="5281"/>
                  <a:pt x="20594" y="10309"/>
                </a:cubicBezTo>
                <a:lnTo>
                  <a:pt x="17649" y="10309"/>
                </a:lnTo>
                <a:cubicBezTo>
                  <a:pt x="17563" y="9102"/>
                  <a:pt x="17162" y="7985"/>
                  <a:pt x="16534" y="7031"/>
                </a:cubicBezTo>
                <a:cubicBezTo>
                  <a:pt x="16631" y="6835"/>
                  <a:pt x="16691" y="6616"/>
                  <a:pt x="16691" y="6382"/>
                </a:cubicBezTo>
                <a:cubicBezTo>
                  <a:pt x="16691" y="5569"/>
                  <a:pt x="16032" y="4909"/>
                  <a:pt x="15218" y="4909"/>
                </a:cubicBezTo>
                <a:cubicBezTo>
                  <a:pt x="14984" y="4909"/>
                  <a:pt x="14765" y="4969"/>
                  <a:pt x="14568" y="5066"/>
                </a:cubicBezTo>
                <a:cubicBezTo>
                  <a:pt x="13614" y="4439"/>
                  <a:pt x="12498" y="4038"/>
                  <a:pt x="11291" y="3952"/>
                </a:cubicBezTo>
                <a:cubicBezTo>
                  <a:pt x="11291" y="3952"/>
                  <a:pt x="11291" y="1007"/>
                  <a:pt x="11291" y="1007"/>
                </a:cubicBezTo>
                <a:close/>
                <a:moveTo>
                  <a:pt x="10309" y="3949"/>
                </a:moveTo>
                <a:cubicBezTo>
                  <a:pt x="7225" y="4167"/>
                  <a:pt x="4703" y="6417"/>
                  <a:pt x="4078" y="9370"/>
                </a:cubicBezTo>
                <a:cubicBezTo>
                  <a:pt x="3590" y="9486"/>
                  <a:pt x="3196" y="9843"/>
                  <a:pt x="3030" y="10309"/>
                </a:cubicBezTo>
                <a:lnTo>
                  <a:pt x="1006" y="10309"/>
                </a:lnTo>
                <a:cubicBezTo>
                  <a:pt x="1255" y="5281"/>
                  <a:pt x="5280" y="1256"/>
                  <a:pt x="10309" y="1007"/>
                </a:cubicBezTo>
                <a:cubicBezTo>
                  <a:pt x="10309" y="1007"/>
                  <a:pt x="10309" y="3949"/>
                  <a:pt x="10309" y="3949"/>
                </a:cubicBezTo>
                <a:close/>
                <a:moveTo>
                  <a:pt x="10309" y="8395"/>
                </a:moveTo>
                <a:cubicBezTo>
                  <a:pt x="9348" y="8590"/>
                  <a:pt x="8595" y="9348"/>
                  <a:pt x="8399" y="10309"/>
                </a:cubicBezTo>
                <a:lnTo>
                  <a:pt x="5796" y="10309"/>
                </a:lnTo>
                <a:cubicBezTo>
                  <a:pt x="5666" y="9948"/>
                  <a:pt x="5405" y="9649"/>
                  <a:pt x="5062" y="9482"/>
                </a:cubicBezTo>
                <a:cubicBezTo>
                  <a:pt x="5626" y="7018"/>
                  <a:pt x="7730" y="5144"/>
                  <a:pt x="10309" y="4930"/>
                </a:cubicBezTo>
                <a:cubicBezTo>
                  <a:pt x="10309" y="4930"/>
                  <a:pt x="10309" y="8395"/>
                  <a:pt x="10309" y="8395"/>
                </a:cubicBezTo>
                <a:close/>
                <a:moveTo>
                  <a:pt x="10309" y="16670"/>
                </a:moveTo>
                <a:cubicBezTo>
                  <a:pt x="7730" y="16456"/>
                  <a:pt x="5626" y="14582"/>
                  <a:pt x="5062" y="12118"/>
                </a:cubicBezTo>
                <a:cubicBezTo>
                  <a:pt x="5405" y="11951"/>
                  <a:pt x="5666" y="11652"/>
                  <a:pt x="5796" y="11291"/>
                </a:cubicBezTo>
                <a:lnTo>
                  <a:pt x="8399" y="11291"/>
                </a:lnTo>
                <a:cubicBezTo>
                  <a:pt x="8595" y="12252"/>
                  <a:pt x="9348" y="13010"/>
                  <a:pt x="10309" y="13205"/>
                </a:cubicBezTo>
                <a:cubicBezTo>
                  <a:pt x="10309" y="13205"/>
                  <a:pt x="10309" y="16670"/>
                  <a:pt x="10309" y="16670"/>
                </a:cubicBezTo>
                <a:close/>
                <a:moveTo>
                  <a:pt x="10309" y="20593"/>
                </a:moveTo>
                <a:cubicBezTo>
                  <a:pt x="5280" y="20344"/>
                  <a:pt x="1255" y="16319"/>
                  <a:pt x="1006" y="11291"/>
                </a:cubicBezTo>
                <a:lnTo>
                  <a:pt x="3030" y="11291"/>
                </a:lnTo>
                <a:cubicBezTo>
                  <a:pt x="3196" y="11757"/>
                  <a:pt x="3590" y="12114"/>
                  <a:pt x="4078" y="12230"/>
                </a:cubicBezTo>
                <a:cubicBezTo>
                  <a:pt x="4703" y="15183"/>
                  <a:pt x="7225" y="17434"/>
                  <a:pt x="10309" y="17651"/>
                </a:cubicBezTo>
                <a:cubicBezTo>
                  <a:pt x="10309" y="17651"/>
                  <a:pt x="10309" y="20593"/>
                  <a:pt x="10309" y="20593"/>
                </a:cubicBezTo>
                <a:close/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39" name="Shape 2949">
            <a:extLst>
              <a:ext uri="{FF2B5EF4-FFF2-40B4-BE49-F238E27FC236}">
                <a16:creationId xmlns:a16="http://schemas.microsoft.com/office/drawing/2014/main" id="{E0D3CF1E-07A7-0C4D-B7BE-50F539A69B7B}"/>
              </a:ext>
            </a:extLst>
          </p:cNvPr>
          <p:cNvSpPr>
            <a:spLocks noChangeAspect="1"/>
          </p:cNvSpPr>
          <p:nvPr/>
        </p:nvSpPr>
        <p:spPr>
          <a:xfrm>
            <a:off x="1957243" y="6299136"/>
            <a:ext cx="523984" cy="6404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52" y="16691"/>
                </a:moveTo>
                <a:lnTo>
                  <a:pt x="3600" y="16691"/>
                </a:lnTo>
                <a:lnTo>
                  <a:pt x="3600" y="11782"/>
                </a:lnTo>
                <a:lnTo>
                  <a:pt x="17152" y="11782"/>
                </a:lnTo>
                <a:lnTo>
                  <a:pt x="20152" y="14236"/>
                </a:lnTo>
                <a:cubicBezTo>
                  <a:pt x="20152" y="14236"/>
                  <a:pt x="17152" y="16691"/>
                  <a:pt x="17152" y="16691"/>
                </a:cubicBezTo>
                <a:close/>
                <a:moveTo>
                  <a:pt x="11400" y="20618"/>
                </a:moveTo>
                <a:lnTo>
                  <a:pt x="10200" y="20618"/>
                </a:lnTo>
                <a:lnTo>
                  <a:pt x="10200" y="17673"/>
                </a:lnTo>
                <a:lnTo>
                  <a:pt x="11400" y="17673"/>
                </a:lnTo>
                <a:cubicBezTo>
                  <a:pt x="11400" y="17673"/>
                  <a:pt x="11400" y="20618"/>
                  <a:pt x="11400" y="20618"/>
                </a:cubicBezTo>
                <a:close/>
                <a:moveTo>
                  <a:pt x="11400" y="10800"/>
                </a:moveTo>
                <a:lnTo>
                  <a:pt x="10200" y="10800"/>
                </a:lnTo>
                <a:lnTo>
                  <a:pt x="10200" y="8836"/>
                </a:lnTo>
                <a:lnTo>
                  <a:pt x="11400" y="8836"/>
                </a:lnTo>
                <a:cubicBezTo>
                  <a:pt x="11400" y="8836"/>
                  <a:pt x="11400" y="10800"/>
                  <a:pt x="11400" y="10800"/>
                </a:cubicBezTo>
                <a:close/>
                <a:moveTo>
                  <a:pt x="4448" y="7855"/>
                </a:moveTo>
                <a:lnTo>
                  <a:pt x="1448" y="5400"/>
                </a:lnTo>
                <a:lnTo>
                  <a:pt x="4448" y="2945"/>
                </a:lnTo>
                <a:lnTo>
                  <a:pt x="18000" y="2945"/>
                </a:lnTo>
                <a:lnTo>
                  <a:pt x="18000" y="7855"/>
                </a:lnTo>
                <a:cubicBezTo>
                  <a:pt x="18000" y="7855"/>
                  <a:pt x="4448" y="7855"/>
                  <a:pt x="4448" y="7855"/>
                </a:cubicBezTo>
                <a:close/>
                <a:moveTo>
                  <a:pt x="10200" y="982"/>
                </a:moveTo>
                <a:lnTo>
                  <a:pt x="11400" y="982"/>
                </a:lnTo>
                <a:lnTo>
                  <a:pt x="11400" y="1964"/>
                </a:lnTo>
                <a:lnTo>
                  <a:pt x="10200" y="1964"/>
                </a:lnTo>
                <a:cubicBezTo>
                  <a:pt x="10200" y="1964"/>
                  <a:pt x="10200" y="982"/>
                  <a:pt x="10200" y="982"/>
                </a:cubicBezTo>
                <a:close/>
                <a:moveTo>
                  <a:pt x="21424" y="13889"/>
                </a:moveTo>
                <a:lnTo>
                  <a:pt x="17824" y="10944"/>
                </a:lnTo>
                <a:cubicBezTo>
                  <a:pt x="17715" y="10855"/>
                  <a:pt x="17565" y="10800"/>
                  <a:pt x="17400" y="10800"/>
                </a:cubicBezTo>
                <a:lnTo>
                  <a:pt x="12600" y="10800"/>
                </a:lnTo>
                <a:lnTo>
                  <a:pt x="12600" y="8836"/>
                </a:lnTo>
                <a:lnTo>
                  <a:pt x="18600" y="8836"/>
                </a:lnTo>
                <a:cubicBezTo>
                  <a:pt x="18932" y="8836"/>
                  <a:pt x="19200" y="8616"/>
                  <a:pt x="19200" y="8345"/>
                </a:cubicBezTo>
                <a:lnTo>
                  <a:pt x="19200" y="2455"/>
                </a:lnTo>
                <a:cubicBezTo>
                  <a:pt x="19200" y="2184"/>
                  <a:pt x="18932" y="1964"/>
                  <a:pt x="18600" y="1964"/>
                </a:cubicBezTo>
                <a:lnTo>
                  <a:pt x="12600" y="1964"/>
                </a:lnTo>
                <a:lnTo>
                  <a:pt x="12600" y="982"/>
                </a:lnTo>
                <a:cubicBezTo>
                  <a:pt x="12600" y="440"/>
                  <a:pt x="12063" y="0"/>
                  <a:pt x="11400" y="0"/>
                </a:cubicBezTo>
                <a:lnTo>
                  <a:pt x="10200" y="0"/>
                </a:lnTo>
                <a:cubicBezTo>
                  <a:pt x="9537" y="0"/>
                  <a:pt x="9000" y="440"/>
                  <a:pt x="9000" y="982"/>
                </a:cubicBezTo>
                <a:lnTo>
                  <a:pt x="9000" y="1964"/>
                </a:lnTo>
                <a:lnTo>
                  <a:pt x="4200" y="1964"/>
                </a:lnTo>
                <a:cubicBezTo>
                  <a:pt x="4034" y="1964"/>
                  <a:pt x="3885" y="2019"/>
                  <a:pt x="3776" y="2107"/>
                </a:cubicBezTo>
                <a:lnTo>
                  <a:pt x="176" y="5053"/>
                </a:lnTo>
                <a:cubicBezTo>
                  <a:pt x="67" y="5142"/>
                  <a:pt x="0" y="5265"/>
                  <a:pt x="0" y="5400"/>
                </a:cubicBezTo>
                <a:cubicBezTo>
                  <a:pt x="0" y="5536"/>
                  <a:pt x="67" y="5658"/>
                  <a:pt x="176" y="5747"/>
                </a:cubicBezTo>
                <a:lnTo>
                  <a:pt x="3776" y="8693"/>
                </a:lnTo>
                <a:cubicBezTo>
                  <a:pt x="3885" y="8782"/>
                  <a:pt x="4034" y="8836"/>
                  <a:pt x="4200" y="8836"/>
                </a:cubicBezTo>
                <a:lnTo>
                  <a:pt x="9000" y="8836"/>
                </a:lnTo>
                <a:lnTo>
                  <a:pt x="9000" y="10800"/>
                </a:lnTo>
                <a:lnTo>
                  <a:pt x="3000" y="10800"/>
                </a:lnTo>
                <a:cubicBezTo>
                  <a:pt x="2668" y="10800"/>
                  <a:pt x="2400" y="11020"/>
                  <a:pt x="2400" y="11291"/>
                </a:cubicBezTo>
                <a:lnTo>
                  <a:pt x="2400" y="17182"/>
                </a:lnTo>
                <a:cubicBezTo>
                  <a:pt x="2400" y="17453"/>
                  <a:pt x="2668" y="17673"/>
                  <a:pt x="3000" y="17673"/>
                </a:cubicBezTo>
                <a:lnTo>
                  <a:pt x="9000" y="17673"/>
                </a:lnTo>
                <a:lnTo>
                  <a:pt x="9000" y="20618"/>
                </a:lnTo>
                <a:cubicBezTo>
                  <a:pt x="9000" y="21160"/>
                  <a:pt x="9537" y="21600"/>
                  <a:pt x="10200" y="21600"/>
                </a:cubicBezTo>
                <a:lnTo>
                  <a:pt x="11400" y="21600"/>
                </a:lnTo>
                <a:cubicBezTo>
                  <a:pt x="12063" y="21600"/>
                  <a:pt x="12600" y="21160"/>
                  <a:pt x="12600" y="20618"/>
                </a:cubicBezTo>
                <a:lnTo>
                  <a:pt x="12600" y="17673"/>
                </a:lnTo>
                <a:lnTo>
                  <a:pt x="17400" y="17673"/>
                </a:lnTo>
                <a:cubicBezTo>
                  <a:pt x="17565" y="17673"/>
                  <a:pt x="17715" y="17618"/>
                  <a:pt x="17824" y="17529"/>
                </a:cubicBezTo>
                <a:lnTo>
                  <a:pt x="21424" y="14583"/>
                </a:lnTo>
                <a:cubicBezTo>
                  <a:pt x="21533" y="14495"/>
                  <a:pt x="21600" y="14372"/>
                  <a:pt x="21600" y="14236"/>
                </a:cubicBezTo>
                <a:cubicBezTo>
                  <a:pt x="21600" y="14101"/>
                  <a:pt x="21533" y="13978"/>
                  <a:pt x="21424" y="1388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40" name="Shape 2955">
            <a:extLst>
              <a:ext uri="{FF2B5EF4-FFF2-40B4-BE49-F238E27FC236}">
                <a16:creationId xmlns:a16="http://schemas.microsoft.com/office/drawing/2014/main" id="{F77E5D3A-B939-B047-925E-5BD63F6EA8CF}"/>
              </a:ext>
            </a:extLst>
          </p:cNvPr>
          <p:cNvSpPr>
            <a:spLocks noChangeAspect="1"/>
          </p:cNvSpPr>
          <p:nvPr/>
        </p:nvSpPr>
        <p:spPr>
          <a:xfrm>
            <a:off x="1899023" y="3791122"/>
            <a:ext cx="640424" cy="6404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7673"/>
                </a:moveTo>
                <a:cubicBezTo>
                  <a:pt x="10529" y="17673"/>
                  <a:pt x="10309" y="17892"/>
                  <a:pt x="10309" y="18164"/>
                </a:cubicBezTo>
                <a:lnTo>
                  <a:pt x="10309" y="21109"/>
                </a:lnTo>
                <a:cubicBezTo>
                  <a:pt x="10309" y="21380"/>
                  <a:pt x="10529" y="21600"/>
                  <a:pt x="10800" y="21600"/>
                </a:cubicBezTo>
                <a:cubicBezTo>
                  <a:pt x="11071" y="21600"/>
                  <a:pt x="11291" y="21380"/>
                  <a:pt x="11291" y="21109"/>
                </a:cubicBezTo>
                <a:lnTo>
                  <a:pt x="11291" y="18164"/>
                </a:lnTo>
                <a:cubicBezTo>
                  <a:pt x="11291" y="17892"/>
                  <a:pt x="11071" y="17673"/>
                  <a:pt x="10800" y="17673"/>
                </a:cubicBezTo>
                <a:moveTo>
                  <a:pt x="10800" y="15709"/>
                </a:moveTo>
                <a:cubicBezTo>
                  <a:pt x="8089" y="15709"/>
                  <a:pt x="5891" y="13511"/>
                  <a:pt x="5891" y="10800"/>
                </a:cubicBezTo>
                <a:cubicBezTo>
                  <a:pt x="5891" y="8088"/>
                  <a:pt x="8089" y="5891"/>
                  <a:pt x="10800" y="5891"/>
                </a:cubicBezTo>
                <a:cubicBezTo>
                  <a:pt x="13511" y="5891"/>
                  <a:pt x="15709" y="8088"/>
                  <a:pt x="15709" y="10800"/>
                </a:cubicBezTo>
                <a:cubicBezTo>
                  <a:pt x="15709" y="13511"/>
                  <a:pt x="13511" y="15709"/>
                  <a:pt x="10800" y="15709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4"/>
                  <a:pt x="7547" y="16691"/>
                  <a:pt x="10800" y="16691"/>
                </a:cubicBezTo>
                <a:cubicBezTo>
                  <a:pt x="14053" y="16691"/>
                  <a:pt x="16691" y="14054"/>
                  <a:pt x="16691" y="10800"/>
                </a:cubicBezTo>
                <a:cubicBezTo>
                  <a:pt x="16691" y="7547"/>
                  <a:pt x="14053" y="4909"/>
                  <a:pt x="10800" y="4909"/>
                </a:cubicBezTo>
                <a:moveTo>
                  <a:pt x="16354" y="15660"/>
                </a:moveTo>
                <a:cubicBezTo>
                  <a:pt x="16162" y="15468"/>
                  <a:pt x="15851" y="15468"/>
                  <a:pt x="15659" y="15660"/>
                </a:cubicBezTo>
                <a:cubicBezTo>
                  <a:pt x="15468" y="15851"/>
                  <a:pt x="15468" y="16163"/>
                  <a:pt x="15659" y="16354"/>
                </a:cubicBezTo>
                <a:lnTo>
                  <a:pt x="17742" y="18437"/>
                </a:lnTo>
                <a:cubicBezTo>
                  <a:pt x="17934" y="18629"/>
                  <a:pt x="18245" y="18629"/>
                  <a:pt x="18437" y="18437"/>
                </a:cubicBezTo>
                <a:cubicBezTo>
                  <a:pt x="18628" y="18245"/>
                  <a:pt x="18628" y="17934"/>
                  <a:pt x="18437" y="17743"/>
                </a:cubicBezTo>
                <a:cubicBezTo>
                  <a:pt x="18437" y="17743"/>
                  <a:pt x="16354" y="15660"/>
                  <a:pt x="16354" y="15660"/>
                </a:cubicBezTo>
                <a:close/>
                <a:moveTo>
                  <a:pt x="21109" y="10309"/>
                </a:moveTo>
                <a:lnTo>
                  <a:pt x="18164" y="10309"/>
                </a:lnTo>
                <a:cubicBezTo>
                  <a:pt x="17893" y="10309"/>
                  <a:pt x="17673" y="10529"/>
                  <a:pt x="17673" y="10800"/>
                </a:cubicBezTo>
                <a:cubicBezTo>
                  <a:pt x="17673" y="11071"/>
                  <a:pt x="17893" y="11291"/>
                  <a:pt x="18164" y="11291"/>
                </a:cubicBezTo>
                <a:lnTo>
                  <a:pt x="21109" y="11291"/>
                </a:lnTo>
                <a:cubicBezTo>
                  <a:pt x="21380" y="11291"/>
                  <a:pt x="21600" y="11071"/>
                  <a:pt x="21600" y="10800"/>
                </a:cubicBezTo>
                <a:cubicBezTo>
                  <a:pt x="21600" y="10529"/>
                  <a:pt x="21380" y="10309"/>
                  <a:pt x="21109" y="10309"/>
                </a:cubicBezTo>
                <a:moveTo>
                  <a:pt x="5246" y="15660"/>
                </a:moveTo>
                <a:lnTo>
                  <a:pt x="3163" y="17743"/>
                </a:lnTo>
                <a:cubicBezTo>
                  <a:pt x="2972" y="17934"/>
                  <a:pt x="2972" y="18245"/>
                  <a:pt x="3163" y="18437"/>
                </a:cubicBezTo>
                <a:cubicBezTo>
                  <a:pt x="3355" y="18629"/>
                  <a:pt x="3666" y="18629"/>
                  <a:pt x="3858" y="18437"/>
                </a:cubicBezTo>
                <a:lnTo>
                  <a:pt x="5941" y="16354"/>
                </a:lnTo>
                <a:cubicBezTo>
                  <a:pt x="6132" y="16163"/>
                  <a:pt x="6132" y="15851"/>
                  <a:pt x="5941" y="15660"/>
                </a:cubicBezTo>
                <a:cubicBezTo>
                  <a:pt x="5749" y="15468"/>
                  <a:pt x="5438" y="15468"/>
                  <a:pt x="5246" y="15660"/>
                </a:cubicBezTo>
                <a:moveTo>
                  <a:pt x="16354" y="5941"/>
                </a:moveTo>
                <a:lnTo>
                  <a:pt x="18437" y="3857"/>
                </a:lnTo>
                <a:cubicBezTo>
                  <a:pt x="18628" y="3666"/>
                  <a:pt x="18628" y="3355"/>
                  <a:pt x="18437" y="3163"/>
                </a:cubicBezTo>
                <a:cubicBezTo>
                  <a:pt x="18245" y="2971"/>
                  <a:pt x="17934" y="2971"/>
                  <a:pt x="17742" y="3163"/>
                </a:cubicBezTo>
                <a:lnTo>
                  <a:pt x="15659" y="5247"/>
                </a:lnTo>
                <a:cubicBezTo>
                  <a:pt x="15468" y="5437"/>
                  <a:pt x="15468" y="5749"/>
                  <a:pt x="15659" y="5941"/>
                </a:cubicBezTo>
                <a:cubicBezTo>
                  <a:pt x="15851" y="6132"/>
                  <a:pt x="16162" y="6132"/>
                  <a:pt x="16354" y="5941"/>
                </a:cubicBezTo>
                <a:moveTo>
                  <a:pt x="10800" y="3927"/>
                </a:moveTo>
                <a:cubicBezTo>
                  <a:pt x="11071" y="3927"/>
                  <a:pt x="11291" y="3708"/>
                  <a:pt x="11291" y="3436"/>
                </a:cubicBezTo>
                <a:lnTo>
                  <a:pt x="11291" y="491"/>
                </a:lnTo>
                <a:cubicBezTo>
                  <a:pt x="11291" y="220"/>
                  <a:pt x="11071" y="0"/>
                  <a:pt x="10800" y="0"/>
                </a:cubicBezTo>
                <a:cubicBezTo>
                  <a:pt x="10529" y="0"/>
                  <a:pt x="10309" y="220"/>
                  <a:pt x="10309" y="491"/>
                </a:cubicBezTo>
                <a:lnTo>
                  <a:pt x="10309" y="3436"/>
                </a:lnTo>
                <a:cubicBezTo>
                  <a:pt x="10309" y="3708"/>
                  <a:pt x="10529" y="3927"/>
                  <a:pt x="10800" y="3927"/>
                </a:cubicBezTo>
                <a:moveTo>
                  <a:pt x="3927" y="10800"/>
                </a:moveTo>
                <a:cubicBezTo>
                  <a:pt x="3927" y="10529"/>
                  <a:pt x="3707" y="10309"/>
                  <a:pt x="3436" y="10309"/>
                </a:cubicBezTo>
                <a:lnTo>
                  <a:pt x="491" y="10309"/>
                </a:lnTo>
                <a:cubicBezTo>
                  <a:pt x="220" y="10309"/>
                  <a:pt x="0" y="10529"/>
                  <a:pt x="0" y="10800"/>
                </a:cubicBezTo>
                <a:cubicBezTo>
                  <a:pt x="0" y="11071"/>
                  <a:pt x="220" y="11291"/>
                  <a:pt x="491" y="11291"/>
                </a:cubicBezTo>
                <a:lnTo>
                  <a:pt x="3436" y="11291"/>
                </a:lnTo>
                <a:cubicBezTo>
                  <a:pt x="3707" y="11291"/>
                  <a:pt x="3927" y="11071"/>
                  <a:pt x="3927" y="10800"/>
                </a:cubicBezTo>
                <a:moveTo>
                  <a:pt x="5246" y="5941"/>
                </a:moveTo>
                <a:cubicBezTo>
                  <a:pt x="5438" y="6132"/>
                  <a:pt x="5749" y="6132"/>
                  <a:pt x="5941" y="5941"/>
                </a:cubicBezTo>
                <a:cubicBezTo>
                  <a:pt x="6132" y="5749"/>
                  <a:pt x="6132" y="5437"/>
                  <a:pt x="5941" y="5247"/>
                </a:cubicBezTo>
                <a:lnTo>
                  <a:pt x="3858" y="3163"/>
                </a:lnTo>
                <a:cubicBezTo>
                  <a:pt x="3666" y="2971"/>
                  <a:pt x="3355" y="2971"/>
                  <a:pt x="3163" y="3163"/>
                </a:cubicBezTo>
                <a:cubicBezTo>
                  <a:pt x="2972" y="3355"/>
                  <a:pt x="2972" y="3666"/>
                  <a:pt x="3163" y="3857"/>
                </a:cubicBezTo>
                <a:cubicBezTo>
                  <a:pt x="3163" y="3857"/>
                  <a:pt x="5246" y="5941"/>
                  <a:pt x="5246" y="5941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41" name="Shape 2969">
            <a:extLst>
              <a:ext uri="{FF2B5EF4-FFF2-40B4-BE49-F238E27FC236}">
                <a16:creationId xmlns:a16="http://schemas.microsoft.com/office/drawing/2014/main" id="{AC78E991-38CE-9A4E-A6C8-2B13DC377FB8}"/>
              </a:ext>
            </a:extLst>
          </p:cNvPr>
          <p:cNvSpPr>
            <a:spLocks noChangeAspect="1"/>
          </p:cNvSpPr>
          <p:nvPr/>
        </p:nvSpPr>
        <p:spPr>
          <a:xfrm>
            <a:off x="1899023" y="11536493"/>
            <a:ext cx="640424" cy="5822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164" y="15120"/>
                </a:moveTo>
                <a:cubicBezTo>
                  <a:pt x="17893" y="15120"/>
                  <a:pt x="17673" y="15362"/>
                  <a:pt x="17673" y="15660"/>
                </a:cubicBezTo>
                <a:lnTo>
                  <a:pt x="17673" y="17820"/>
                </a:lnTo>
                <a:cubicBezTo>
                  <a:pt x="17673" y="18118"/>
                  <a:pt x="17893" y="18360"/>
                  <a:pt x="18164" y="18360"/>
                </a:cubicBezTo>
                <a:cubicBezTo>
                  <a:pt x="18434" y="18360"/>
                  <a:pt x="18655" y="18118"/>
                  <a:pt x="18655" y="17820"/>
                </a:cubicBezTo>
                <a:lnTo>
                  <a:pt x="18655" y="15660"/>
                </a:lnTo>
                <a:cubicBezTo>
                  <a:pt x="18655" y="15362"/>
                  <a:pt x="18434" y="15120"/>
                  <a:pt x="18164" y="15120"/>
                </a:cubicBezTo>
                <a:moveTo>
                  <a:pt x="15218" y="15120"/>
                </a:moveTo>
                <a:cubicBezTo>
                  <a:pt x="14947" y="15120"/>
                  <a:pt x="14727" y="15362"/>
                  <a:pt x="14727" y="15660"/>
                </a:cubicBezTo>
                <a:lnTo>
                  <a:pt x="14727" y="18900"/>
                </a:lnTo>
                <a:cubicBezTo>
                  <a:pt x="14727" y="19198"/>
                  <a:pt x="14947" y="19440"/>
                  <a:pt x="15218" y="19440"/>
                </a:cubicBezTo>
                <a:cubicBezTo>
                  <a:pt x="15489" y="19440"/>
                  <a:pt x="15709" y="19198"/>
                  <a:pt x="15709" y="18900"/>
                </a:cubicBezTo>
                <a:lnTo>
                  <a:pt x="15709" y="15660"/>
                </a:lnTo>
                <a:cubicBezTo>
                  <a:pt x="15709" y="15362"/>
                  <a:pt x="15489" y="15120"/>
                  <a:pt x="15218" y="15120"/>
                </a:cubicBezTo>
                <a:moveTo>
                  <a:pt x="17673" y="12960"/>
                </a:moveTo>
                <a:lnTo>
                  <a:pt x="3927" y="12960"/>
                </a:lnTo>
                <a:cubicBezTo>
                  <a:pt x="2303" y="12960"/>
                  <a:pt x="982" y="11507"/>
                  <a:pt x="982" y="9720"/>
                </a:cubicBezTo>
                <a:cubicBezTo>
                  <a:pt x="982" y="8215"/>
                  <a:pt x="1912" y="6920"/>
                  <a:pt x="3244" y="6572"/>
                </a:cubicBezTo>
                <a:cubicBezTo>
                  <a:pt x="3634" y="6470"/>
                  <a:pt x="3929" y="6117"/>
                  <a:pt x="3988" y="5681"/>
                </a:cubicBezTo>
                <a:cubicBezTo>
                  <a:pt x="4343" y="3058"/>
                  <a:pt x="6427" y="1080"/>
                  <a:pt x="8836" y="1080"/>
                </a:cubicBezTo>
                <a:cubicBezTo>
                  <a:pt x="10501" y="1080"/>
                  <a:pt x="11547" y="1463"/>
                  <a:pt x="12457" y="3010"/>
                </a:cubicBezTo>
                <a:cubicBezTo>
                  <a:pt x="12612" y="3273"/>
                  <a:pt x="13354" y="3989"/>
                  <a:pt x="13636" y="4032"/>
                </a:cubicBezTo>
                <a:cubicBezTo>
                  <a:pt x="13682" y="4039"/>
                  <a:pt x="13773" y="4043"/>
                  <a:pt x="13773" y="4043"/>
                </a:cubicBezTo>
                <a:cubicBezTo>
                  <a:pt x="14009" y="4043"/>
                  <a:pt x="14238" y="3949"/>
                  <a:pt x="14419" y="3776"/>
                </a:cubicBezTo>
                <a:cubicBezTo>
                  <a:pt x="14777" y="3431"/>
                  <a:pt x="15236" y="3240"/>
                  <a:pt x="15709" y="3240"/>
                </a:cubicBezTo>
                <a:cubicBezTo>
                  <a:pt x="16792" y="3240"/>
                  <a:pt x="17673" y="4209"/>
                  <a:pt x="17671" y="5412"/>
                </a:cubicBezTo>
                <a:lnTo>
                  <a:pt x="17667" y="5491"/>
                </a:lnTo>
                <a:cubicBezTo>
                  <a:pt x="17646" y="6002"/>
                  <a:pt x="17953" y="6459"/>
                  <a:pt x="18404" y="6586"/>
                </a:cubicBezTo>
                <a:cubicBezTo>
                  <a:pt x="19708" y="6954"/>
                  <a:pt x="20618" y="8242"/>
                  <a:pt x="20618" y="9720"/>
                </a:cubicBezTo>
                <a:cubicBezTo>
                  <a:pt x="20618" y="11507"/>
                  <a:pt x="19297" y="12960"/>
                  <a:pt x="17673" y="12960"/>
                </a:cubicBezTo>
                <a:moveTo>
                  <a:pt x="18648" y="5540"/>
                </a:moveTo>
                <a:cubicBezTo>
                  <a:pt x="18650" y="5493"/>
                  <a:pt x="18655" y="5447"/>
                  <a:pt x="18655" y="5400"/>
                </a:cubicBezTo>
                <a:cubicBezTo>
                  <a:pt x="18655" y="3611"/>
                  <a:pt x="17335" y="2160"/>
                  <a:pt x="15709" y="2160"/>
                </a:cubicBezTo>
                <a:cubicBezTo>
                  <a:pt x="14967" y="2160"/>
                  <a:pt x="14290" y="2464"/>
                  <a:pt x="13773" y="2963"/>
                </a:cubicBezTo>
                <a:cubicBezTo>
                  <a:pt x="12724" y="1182"/>
                  <a:pt x="10909" y="0"/>
                  <a:pt x="8836" y="0"/>
                </a:cubicBezTo>
                <a:cubicBezTo>
                  <a:pt x="5880" y="0"/>
                  <a:pt x="3439" y="2398"/>
                  <a:pt x="3017" y="5521"/>
                </a:cubicBezTo>
                <a:cubicBezTo>
                  <a:pt x="1288" y="5974"/>
                  <a:pt x="0" y="7679"/>
                  <a:pt x="0" y="9720"/>
                </a:cubicBezTo>
                <a:cubicBezTo>
                  <a:pt x="0" y="12106"/>
                  <a:pt x="1758" y="14040"/>
                  <a:pt x="3927" y="14040"/>
                </a:cubicBezTo>
                <a:lnTo>
                  <a:pt x="17673" y="14040"/>
                </a:lnTo>
                <a:cubicBezTo>
                  <a:pt x="19842" y="14040"/>
                  <a:pt x="21600" y="12106"/>
                  <a:pt x="21600" y="9720"/>
                </a:cubicBezTo>
                <a:cubicBezTo>
                  <a:pt x="21600" y="7706"/>
                  <a:pt x="20344" y="6018"/>
                  <a:pt x="18648" y="5540"/>
                </a:cubicBezTo>
                <a:moveTo>
                  <a:pt x="6382" y="16200"/>
                </a:moveTo>
                <a:cubicBezTo>
                  <a:pt x="6111" y="16200"/>
                  <a:pt x="5891" y="16442"/>
                  <a:pt x="5891" y="16740"/>
                </a:cubicBezTo>
                <a:lnTo>
                  <a:pt x="5891" y="18900"/>
                </a:lnTo>
                <a:cubicBezTo>
                  <a:pt x="5891" y="19198"/>
                  <a:pt x="6111" y="19440"/>
                  <a:pt x="6382" y="19440"/>
                </a:cubicBezTo>
                <a:cubicBezTo>
                  <a:pt x="6653" y="19440"/>
                  <a:pt x="6873" y="19198"/>
                  <a:pt x="6873" y="18900"/>
                </a:cubicBezTo>
                <a:lnTo>
                  <a:pt x="6873" y="16740"/>
                </a:lnTo>
                <a:cubicBezTo>
                  <a:pt x="6873" y="16442"/>
                  <a:pt x="6653" y="16200"/>
                  <a:pt x="6382" y="16200"/>
                </a:cubicBezTo>
                <a:moveTo>
                  <a:pt x="3436" y="15120"/>
                </a:moveTo>
                <a:cubicBezTo>
                  <a:pt x="3166" y="15120"/>
                  <a:pt x="2945" y="15362"/>
                  <a:pt x="2945" y="15660"/>
                </a:cubicBezTo>
                <a:lnTo>
                  <a:pt x="2945" y="18900"/>
                </a:lnTo>
                <a:cubicBezTo>
                  <a:pt x="2945" y="19198"/>
                  <a:pt x="3166" y="19440"/>
                  <a:pt x="3436" y="19440"/>
                </a:cubicBezTo>
                <a:cubicBezTo>
                  <a:pt x="3707" y="19440"/>
                  <a:pt x="3927" y="19198"/>
                  <a:pt x="3927" y="18900"/>
                </a:cubicBezTo>
                <a:lnTo>
                  <a:pt x="3927" y="15660"/>
                </a:lnTo>
                <a:cubicBezTo>
                  <a:pt x="3927" y="15362"/>
                  <a:pt x="3707" y="15120"/>
                  <a:pt x="3436" y="15120"/>
                </a:cubicBezTo>
                <a:moveTo>
                  <a:pt x="12273" y="16200"/>
                </a:moveTo>
                <a:cubicBezTo>
                  <a:pt x="12002" y="16200"/>
                  <a:pt x="11782" y="16442"/>
                  <a:pt x="11782" y="16740"/>
                </a:cubicBezTo>
                <a:lnTo>
                  <a:pt x="11782" y="19980"/>
                </a:lnTo>
                <a:cubicBezTo>
                  <a:pt x="11782" y="20278"/>
                  <a:pt x="12002" y="20520"/>
                  <a:pt x="12273" y="20520"/>
                </a:cubicBezTo>
                <a:cubicBezTo>
                  <a:pt x="12544" y="20520"/>
                  <a:pt x="12764" y="20278"/>
                  <a:pt x="12764" y="19980"/>
                </a:cubicBezTo>
                <a:lnTo>
                  <a:pt x="12764" y="16740"/>
                </a:lnTo>
                <a:cubicBezTo>
                  <a:pt x="12764" y="16442"/>
                  <a:pt x="12544" y="16200"/>
                  <a:pt x="12273" y="16200"/>
                </a:cubicBezTo>
                <a:moveTo>
                  <a:pt x="9327" y="17280"/>
                </a:moveTo>
                <a:cubicBezTo>
                  <a:pt x="9056" y="17280"/>
                  <a:pt x="8836" y="17522"/>
                  <a:pt x="8836" y="17820"/>
                </a:cubicBezTo>
                <a:lnTo>
                  <a:pt x="8836" y="21060"/>
                </a:lnTo>
                <a:cubicBezTo>
                  <a:pt x="8836" y="21358"/>
                  <a:pt x="9056" y="21600"/>
                  <a:pt x="9327" y="21600"/>
                </a:cubicBezTo>
                <a:cubicBezTo>
                  <a:pt x="9598" y="21600"/>
                  <a:pt x="9818" y="21358"/>
                  <a:pt x="9818" y="21060"/>
                </a:cubicBezTo>
                <a:lnTo>
                  <a:pt x="9818" y="17820"/>
                </a:lnTo>
                <a:cubicBezTo>
                  <a:pt x="9818" y="17522"/>
                  <a:pt x="9598" y="17280"/>
                  <a:pt x="9327" y="1728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303789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E00D0F9-DF06-5F4C-ABE1-A3D696248525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D4DDFCD-0E3E-F042-965E-48B589B1ED5A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03A7F5B-6ED7-8945-8F50-FA41951BA43C}"/>
              </a:ext>
            </a:extLst>
          </p:cNvPr>
          <p:cNvGrpSpPr/>
          <p:nvPr/>
        </p:nvGrpSpPr>
        <p:grpSpPr>
          <a:xfrm>
            <a:off x="3233331" y="3343994"/>
            <a:ext cx="17910988" cy="8864482"/>
            <a:chOff x="3878980" y="4011538"/>
            <a:chExt cx="15213398" cy="7529394"/>
          </a:xfrm>
          <a:solidFill>
            <a:schemeClr val="bg1">
              <a:lumMod val="95000"/>
            </a:schemeClr>
          </a:solidFill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BBFC112A-3728-7E40-9534-88DE15567635}"/>
                </a:ext>
              </a:extLst>
            </p:cNvPr>
            <p:cNvSpPr/>
            <p:nvPr/>
          </p:nvSpPr>
          <p:spPr>
            <a:xfrm>
              <a:off x="16267062" y="8553110"/>
              <a:ext cx="2825316" cy="2484578"/>
            </a:xfrm>
            <a:custGeom>
              <a:avLst/>
              <a:gdLst>
                <a:gd name="connsiteX0" fmla="*/ 1849142 w 3778392"/>
                <a:gd name="connsiteY0" fmla="*/ 2908141 h 3322711"/>
                <a:gd name="connsiteX1" fmla="*/ 1622572 w 3778392"/>
                <a:gd name="connsiteY1" fmla="*/ 3110524 h 3322711"/>
                <a:gd name="connsiteX2" fmla="*/ 1617042 w 3778392"/>
                <a:gd name="connsiteY2" fmla="*/ 2959651 h 3322711"/>
                <a:gd name="connsiteX3" fmla="*/ 1791774 w 3778392"/>
                <a:gd name="connsiteY3" fmla="*/ 2924677 h 3322711"/>
                <a:gd name="connsiteX4" fmla="*/ 1791774 w 3778392"/>
                <a:gd name="connsiteY4" fmla="*/ 2924677 h 3322711"/>
                <a:gd name="connsiteX5" fmla="*/ 1849142 w 3778392"/>
                <a:gd name="connsiteY5" fmla="*/ 2908141 h 3322711"/>
                <a:gd name="connsiteX6" fmla="*/ 3261966 w 3778392"/>
                <a:gd name="connsiteY6" fmla="*/ 2834639 h 3322711"/>
                <a:gd name="connsiteX7" fmla="*/ 3261966 w 3778392"/>
                <a:gd name="connsiteY7" fmla="*/ 2834639 h 3322711"/>
                <a:gd name="connsiteX8" fmla="*/ 3548440 w 3778392"/>
                <a:gd name="connsiteY8" fmla="*/ 2330393 h 3322711"/>
                <a:gd name="connsiteX9" fmla="*/ 3557676 w 3778392"/>
                <a:gd name="connsiteY9" fmla="*/ 2342469 h 3322711"/>
                <a:gd name="connsiteX10" fmla="*/ 3570182 w 3778392"/>
                <a:gd name="connsiteY10" fmla="*/ 2372755 h 3322711"/>
                <a:gd name="connsiteX11" fmla="*/ 3612380 w 3778392"/>
                <a:gd name="connsiteY11" fmla="*/ 2418262 h 3322711"/>
                <a:gd name="connsiteX12" fmla="*/ 3587242 w 3778392"/>
                <a:gd name="connsiteY12" fmla="*/ 2491283 h 3322711"/>
                <a:gd name="connsiteX13" fmla="*/ 3585724 w 3778392"/>
                <a:gd name="connsiteY13" fmla="*/ 2524207 h 3322711"/>
                <a:gd name="connsiteX14" fmla="*/ 3611938 w 3778392"/>
                <a:gd name="connsiteY14" fmla="*/ 2527913 h 3322711"/>
                <a:gd name="connsiteX15" fmla="*/ 3611938 w 3778392"/>
                <a:gd name="connsiteY15" fmla="*/ 2527913 h 3322711"/>
                <a:gd name="connsiteX16" fmla="*/ 3625414 w 3778392"/>
                <a:gd name="connsiteY16" fmla="*/ 2495815 h 3322711"/>
                <a:gd name="connsiteX17" fmla="*/ 3635936 w 3778392"/>
                <a:gd name="connsiteY17" fmla="*/ 2527433 h 3322711"/>
                <a:gd name="connsiteX18" fmla="*/ 3621406 w 3778392"/>
                <a:gd name="connsiteY18" fmla="*/ 2571848 h 3322711"/>
                <a:gd name="connsiteX19" fmla="*/ 3644710 w 3778392"/>
                <a:gd name="connsiteY19" fmla="*/ 2605545 h 3322711"/>
                <a:gd name="connsiteX20" fmla="*/ 3716242 w 3778392"/>
                <a:gd name="connsiteY20" fmla="*/ 2601013 h 3322711"/>
                <a:gd name="connsiteX21" fmla="*/ 3778392 w 3778392"/>
                <a:gd name="connsiteY21" fmla="*/ 2595495 h 3322711"/>
                <a:gd name="connsiteX22" fmla="*/ 3741254 w 3778392"/>
                <a:gd name="connsiteY22" fmla="*/ 2636604 h 3322711"/>
                <a:gd name="connsiteX23" fmla="*/ 3698276 w 3778392"/>
                <a:gd name="connsiteY23" fmla="*/ 2677153 h 3322711"/>
                <a:gd name="connsiteX24" fmla="*/ 3597282 w 3778392"/>
                <a:gd name="connsiteY24" fmla="*/ 2722127 h 3322711"/>
                <a:gd name="connsiteX25" fmla="*/ 3581128 w 3778392"/>
                <a:gd name="connsiteY25" fmla="*/ 2735190 h 3322711"/>
                <a:gd name="connsiteX26" fmla="*/ 3577394 w 3778392"/>
                <a:gd name="connsiteY26" fmla="*/ 2756598 h 3322711"/>
                <a:gd name="connsiteX27" fmla="*/ 3538738 w 3778392"/>
                <a:gd name="connsiteY27" fmla="*/ 2786243 h 3322711"/>
                <a:gd name="connsiteX28" fmla="*/ 3499260 w 3778392"/>
                <a:gd name="connsiteY28" fmla="*/ 2821967 h 3322711"/>
                <a:gd name="connsiteX29" fmla="*/ 3446308 w 3778392"/>
                <a:gd name="connsiteY29" fmla="*/ 2852999 h 3322711"/>
                <a:gd name="connsiteX30" fmla="*/ 3366254 w 3778392"/>
                <a:gd name="connsiteY30" fmla="*/ 2899973 h 3322711"/>
                <a:gd name="connsiteX31" fmla="*/ 3326670 w 3778392"/>
                <a:gd name="connsiteY31" fmla="*/ 2885150 h 3322711"/>
                <a:gd name="connsiteX32" fmla="*/ 3331214 w 3778392"/>
                <a:gd name="connsiteY32" fmla="*/ 2876101 h 3322711"/>
                <a:gd name="connsiteX33" fmla="*/ 3308008 w 3778392"/>
                <a:gd name="connsiteY33" fmla="*/ 2896450 h 3322711"/>
                <a:gd name="connsiteX34" fmla="*/ 3293444 w 3778392"/>
                <a:gd name="connsiteY34" fmla="*/ 2922925 h 3322711"/>
                <a:gd name="connsiteX35" fmla="*/ 3282368 w 3778392"/>
                <a:gd name="connsiteY35" fmla="*/ 2936918 h 3322711"/>
                <a:gd name="connsiteX36" fmla="*/ 3219636 w 3778392"/>
                <a:gd name="connsiteY36" fmla="*/ 2980764 h 3322711"/>
                <a:gd name="connsiteX37" fmla="*/ 3092606 w 3778392"/>
                <a:gd name="connsiteY37" fmla="*/ 3069529 h 3322711"/>
                <a:gd name="connsiteX38" fmla="*/ 3104578 w 3778392"/>
                <a:gd name="connsiteY38" fmla="*/ 3083886 h 3322711"/>
                <a:gd name="connsiteX39" fmla="*/ 3091226 w 3778392"/>
                <a:gd name="connsiteY39" fmla="*/ 3097241 h 3322711"/>
                <a:gd name="connsiteX40" fmla="*/ 3061016 w 3778392"/>
                <a:gd name="connsiteY40" fmla="*/ 3102186 h 3322711"/>
                <a:gd name="connsiteX41" fmla="*/ 3017082 w 3778392"/>
                <a:gd name="connsiteY41" fmla="*/ 3113353 h 3322711"/>
                <a:gd name="connsiteX42" fmla="*/ 2945250 w 3778392"/>
                <a:gd name="connsiteY42" fmla="*/ 3141088 h 3322711"/>
                <a:gd name="connsiteX43" fmla="*/ 2882594 w 3778392"/>
                <a:gd name="connsiteY43" fmla="*/ 3202300 h 3322711"/>
                <a:gd name="connsiteX44" fmla="*/ 2718268 w 3778392"/>
                <a:gd name="connsiteY44" fmla="*/ 3308111 h 3322711"/>
                <a:gd name="connsiteX45" fmla="*/ 2632786 w 3778392"/>
                <a:gd name="connsiteY45" fmla="*/ 3318389 h 3322711"/>
                <a:gd name="connsiteX46" fmla="*/ 2599070 w 3778392"/>
                <a:gd name="connsiteY46" fmla="*/ 3300431 h 3322711"/>
                <a:gd name="connsiteX47" fmla="*/ 2599070 w 3778392"/>
                <a:gd name="connsiteY47" fmla="*/ 3284410 h 3322711"/>
                <a:gd name="connsiteX48" fmla="*/ 2525708 w 3778392"/>
                <a:gd name="connsiteY48" fmla="*/ 3287099 h 3322711"/>
                <a:gd name="connsiteX49" fmla="*/ 2543722 w 3778392"/>
                <a:gd name="connsiteY49" fmla="*/ 3264492 h 3322711"/>
                <a:gd name="connsiteX50" fmla="*/ 2581018 w 3778392"/>
                <a:gd name="connsiteY50" fmla="*/ 3234957 h 3322711"/>
                <a:gd name="connsiteX51" fmla="*/ 2633606 w 3778392"/>
                <a:gd name="connsiteY51" fmla="*/ 3201753 h 3322711"/>
                <a:gd name="connsiteX52" fmla="*/ 2698278 w 3778392"/>
                <a:gd name="connsiteY52" fmla="*/ 3162852 h 3322711"/>
                <a:gd name="connsiteX53" fmla="*/ 2749820 w 3778392"/>
                <a:gd name="connsiteY53" fmla="*/ 3130969 h 3322711"/>
                <a:gd name="connsiteX54" fmla="*/ 2808972 w 3778392"/>
                <a:gd name="connsiteY54" fmla="*/ 3108841 h 3322711"/>
                <a:gd name="connsiteX55" fmla="*/ 2946444 w 3778392"/>
                <a:gd name="connsiteY55" fmla="*/ 3049793 h 3322711"/>
                <a:gd name="connsiteX56" fmla="*/ 2994108 w 3778392"/>
                <a:gd name="connsiteY56" fmla="*/ 3025568 h 3322711"/>
                <a:gd name="connsiteX57" fmla="*/ 3034424 w 3778392"/>
                <a:gd name="connsiteY57" fmla="*/ 3007314 h 3322711"/>
                <a:gd name="connsiteX58" fmla="*/ 3054006 w 3778392"/>
                <a:gd name="connsiteY58" fmla="*/ 2991521 h 3322711"/>
                <a:gd name="connsiteX59" fmla="*/ 3088130 w 3778392"/>
                <a:gd name="connsiteY59" fmla="*/ 2952574 h 3322711"/>
                <a:gd name="connsiteX60" fmla="*/ 3134676 w 3778392"/>
                <a:gd name="connsiteY60" fmla="*/ 2928394 h 3322711"/>
                <a:gd name="connsiteX61" fmla="*/ 3174770 w 3778392"/>
                <a:gd name="connsiteY61" fmla="*/ 2900477 h 3322711"/>
                <a:gd name="connsiteX62" fmla="*/ 3202032 w 3778392"/>
                <a:gd name="connsiteY62" fmla="*/ 2864288 h 3322711"/>
                <a:gd name="connsiteX63" fmla="*/ 3261966 w 3778392"/>
                <a:gd name="connsiteY63" fmla="*/ 2834639 h 3322711"/>
                <a:gd name="connsiteX64" fmla="*/ 3247236 w 3778392"/>
                <a:gd name="connsiteY64" fmla="*/ 2896079 h 3322711"/>
                <a:gd name="connsiteX65" fmla="*/ 3294676 w 3778392"/>
                <a:gd name="connsiteY65" fmla="*/ 2875500 h 3322711"/>
                <a:gd name="connsiteX66" fmla="*/ 3314038 w 3778392"/>
                <a:gd name="connsiteY66" fmla="*/ 2867704 h 3322711"/>
                <a:gd name="connsiteX67" fmla="*/ 3331260 w 3778392"/>
                <a:gd name="connsiteY67" fmla="*/ 2876006 h 3322711"/>
                <a:gd name="connsiteX68" fmla="*/ 3332438 w 3778392"/>
                <a:gd name="connsiteY68" fmla="*/ 2873661 h 3322711"/>
                <a:gd name="connsiteX69" fmla="*/ 3381354 w 3778392"/>
                <a:gd name="connsiteY69" fmla="*/ 2841082 h 3322711"/>
                <a:gd name="connsiteX70" fmla="*/ 3426378 w 3778392"/>
                <a:gd name="connsiteY70" fmla="*/ 2790082 h 3322711"/>
                <a:gd name="connsiteX71" fmla="*/ 3378570 w 3778392"/>
                <a:gd name="connsiteY71" fmla="*/ 2722447 h 3322711"/>
                <a:gd name="connsiteX72" fmla="*/ 3438252 w 3778392"/>
                <a:gd name="connsiteY72" fmla="*/ 2692988 h 3322711"/>
                <a:gd name="connsiteX73" fmla="*/ 3497426 w 3778392"/>
                <a:gd name="connsiteY73" fmla="*/ 2638603 h 3322711"/>
                <a:gd name="connsiteX74" fmla="*/ 3540004 w 3778392"/>
                <a:gd name="connsiteY74" fmla="*/ 2459878 h 3322711"/>
                <a:gd name="connsiteX75" fmla="*/ 3540680 w 3778392"/>
                <a:gd name="connsiteY75" fmla="*/ 2381446 h 3322711"/>
                <a:gd name="connsiteX76" fmla="*/ 3540574 w 3778392"/>
                <a:gd name="connsiteY76" fmla="*/ 2336471 h 3322711"/>
                <a:gd name="connsiteX77" fmla="*/ 3548440 w 3778392"/>
                <a:gd name="connsiteY77" fmla="*/ 2330393 h 3322711"/>
                <a:gd name="connsiteX78" fmla="*/ 51152 w 3778392"/>
                <a:gd name="connsiteY78" fmla="*/ 1769618 h 3322711"/>
                <a:gd name="connsiteX79" fmla="*/ 51216 w 3778392"/>
                <a:gd name="connsiteY79" fmla="*/ 1769741 h 3322711"/>
                <a:gd name="connsiteX80" fmla="*/ 51274 w 3778392"/>
                <a:gd name="connsiteY80" fmla="*/ 1769979 h 3322711"/>
                <a:gd name="connsiteX81" fmla="*/ 46258 w 3778392"/>
                <a:gd name="connsiteY81" fmla="*/ 1760425 h 3322711"/>
                <a:gd name="connsiteX82" fmla="*/ 50020 w 3778392"/>
                <a:gd name="connsiteY82" fmla="*/ 1766274 h 3322711"/>
                <a:gd name="connsiteX83" fmla="*/ 51152 w 3778392"/>
                <a:gd name="connsiteY83" fmla="*/ 1769618 h 3322711"/>
                <a:gd name="connsiteX84" fmla="*/ 2638296 w 3778392"/>
                <a:gd name="connsiteY84" fmla="*/ 1694404 h 3322711"/>
                <a:gd name="connsiteX85" fmla="*/ 2640824 w 3778392"/>
                <a:gd name="connsiteY85" fmla="*/ 1699549 h 3322711"/>
                <a:gd name="connsiteX86" fmla="*/ 2638296 w 3778392"/>
                <a:gd name="connsiteY86" fmla="*/ 1694404 h 3322711"/>
                <a:gd name="connsiteX87" fmla="*/ 155442 w 3778392"/>
                <a:gd name="connsiteY87" fmla="*/ 1489411 h 3322711"/>
                <a:gd name="connsiteX88" fmla="*/ 165142 w 3778392"/>
                <a:gd name="connsiteY88" fmla="*/ 1489411 h 3322711"/>
                <a:gd name="connsiteX89" fmla="*/ 155612 w 3778392"/>
                <a:gd name="connsiteY89" fmla="*/ 1492461 h 3322711"/>
                <a:gd name="connsiteX90" fmla="*/ 154960 w 3778392"/>
                <a:gd name="connsiteY90" fmla="*/ 1480725 h 3322711"/>
                <a:gd name="connsiteX91" fmla="*/ 155442 w 3778392"/>
                <a:gd name="connsiteY91" fmla="*/ 1489411 h 3322711"/>
                <a:gd name="connsiteX92" fmla="*/ 154636 w 3778392"/>
                <a:gd name="connsiteY92" fmla="*/ 1489411 h 3322711"/>
                <a:gd name="connsiteX93" fmla="*/ 154960 w 3778392"/>
                <a:gd name="connsiteY93" fmla="*/ 1480725 h 3322711"/>
                <a:gd name="connsiteX94" fmla="*/ 2178392 w 3778392"/>
                <a:gd name="connsiteY94" fmla="*/ 655248 h 3322711"/>
                <a:gd name="connsiteX95" fmla="*/ 2201370 w 3778392"/>
                <a:gd name="connsiteY95" fmla="*/ 734315 h 3322711"/>
                <a:gd name="connsiteX96" fmla="*/ 2223350 w 3778392"/>
                <a:gd name="connsiteY96" fmla="*/ 889725 h 3322711"/>
                <a:gd name="connsiteX97" fmla="*/ 2281548 w 3778392"/>
                <a:gd name="connsiteY97" fmla="*/ 903919 h 3322711"/>
                <a:gd name="connsiteX98" fmla="*/ 2347900 w 3778392"/>
                <a:gd name="connsiteY98" fmla="*/ 1276052 h 3322711"/>
                <a:gd name="connsiteX99" fmla="*/ 2476184 w 3778392"/>
                <a:gd name="connsiteY99" fmla="*/ 1377902 h 3322711"/>
                <a:gd name="connsiteX100" fmla="*/ 2519038 w 3778392"/>
                <a:gd name="connsiteY100" fmla="*/ 1524970 h 3322711"/>
                <a:gd name="connsiteX101" fmla="*/ 2525120 w 3778392"/>
                <a:gd name="connsiteY101" fmla="*/ 1499069 h 3322711"/>
                <a:gd name="connsiteX102" fmla="*/ 2567974 w 3778392"/>
                <a:gd name="connsiteY102" fmla="*/ 1607065 h 3322711"/>
                <a:gd name="connsiteX103" fmla="*/ 2640824 w 3778392"/>
                <a:gd name="connsiteY103" fmla="*/ 1699549 h 3322711"/>
                <a:gd name="connsiteX104" fmla="*/ 2635572 w 3778392"/>
                <a:gd name="connsiteY104" fmla="*/ 1880275 h 3322711"/>
                <a:gd name="connsiteX105" fmla="*/ 2638198 w 3778392"/>
                <a:gd name="connsiteY105" fmla="*/ 1984759 h 3322711"/>
                <a:gd name="connsiteX106" fmla="*/ 2530788 w 3778392"/>
                <a:gd name="connsiteY106" fmla="*/ 2157729 h 3322711"/>
                <a:gd name="connsiteX107" fmla="*/ 2411076 w 3778392"/>
                <a:gd name="connsiteY107" fmla="*/ 2305382 h 3322711"/>
                <a:gd name="connsiteX108" fmla="*/ 2103774 w 3778392"/>
                <a:gd name="connsiteY108" fmla="*/ 2650735 h 3322711"/>
                <a:gd name="connsiteX109" fmla="*/ 1931808 w 3778392"/>
                <a:gd name="connsiteY109" fmla="*/ 2712197 h 3322711"/>
                <a:gd name="connsiteX110" fmla="*/ 1805460 w 3778392"/>
                <a:gd name="connsiteY110" fmla="*/ 2783901 h 3322711"/>
                <a:gd name="connsiteX111" fmla="*/ 1770210 w 3778392"/>
                <a:gd name="connsiteY111" fmla="*/ 2705758 h 3322711"/>
                <a:gd name="connsiteX112" fmla="*/ 1642756 w 3778392"/>
                <a:gd name="connsiteY112" fmla="*/ 2762683 h 3322711"/>
                <a:gd name="connsiteX113" fmla="*/ 1492216 w 3778392"/>
                <a:gd name="connsiteY113" fmla="*/ 2700929 h 3322711"/>
                <a:gd name="connsiteX114" fmla="*/ 1497882 w 3778392"/>
                <a:gd name="connsiteY114" fmla="*/ 2548885 h 3322711"/>
                <a:gd name="connsiteX115" fmla="*/ 1431530 w 3778392"/>
                <a:gd name="connsiteY115" fmla="*/ 2519472 h 3322711"/>
                <a:gd name="connsiteX116" fmla="*/ 1465950 w 3778392"/>
                <a:gd name="connsiteY116" fmla="*/ 2418061 h 3322711"/>
                <a:gd name="connsiteX117" fmla="*/ 1353840 w 3778392"/>
                <a:gd name="connsiteY117" fmla="*/ 2495619 h 3322711"/>
                <a:gd name="connsiteX118" fmla="*/ 1444662 w 3778392"/>
                <a:gd name="connsiteY118" fmla="*/ 2396988 h 3322711"/>
                <a:gd name="connsiteX119" fmla="*/ 1491800 w 3778392"/>
                <a:gd name="connsiteY119" fmla="*/ 2303772 h 3322711"/>
                <a:gd name="connsiteX120" fmla="*/ 1284860 w 3778392"/>
                <a:gd name="connsiteY120" fmla="*/ 2472351 h 3322711"/>
                <a:gd name="connsiteX121" fmla="*/ 1273940 w 3778392"/>
                <a:gd name="connsiteY121" fmla="*/ 2339771 h 3322711"/>
                <a:gd name="connsiteX122" fmla="*/ 1249886 w 3778392"/>
                <a:gd name="connsiteY122" fmla="*/ 2269090 h 3322711"/>
                <a:gd name="connsiteX123" fmla="*/ 991798 w 3778392"/>
                <a:gd name="connsiteY123" fmla="*/ 2217287 h 3322711"/>
                <a:gd name="connsiteX124" fmla="*/ 643994 w 3778392"/>
                <a:gd name="connsiteY124" fmla="*/ 2310943 h 3322711"/>
                <a:gd name="connsiteX125" fmla="*/ 518198 w 3778392"/>
                <a:gd name="connsiteY125" fmla="*/ 2390842 h 3322711"/>
                <a:gd name="connsiteX126" fmla="*/ 357014 w 3778392"/>
                <a:gd name="connsiteY126" fmla="*/ 2386891 h 3322711"/>
                <a:gd name="connsiteX127" fmla="*/ 106114 w 3778392"/>
                <a:gd name="connsiteY127" fmla="*/ 2480253 h 3322711"/>
                <a:gd name="connsiteX128" fmla="*/ 1054 w 3778392"/>
                <a:gd name="connsiteY128" fmla="*/ 2381915 h 3322711"/>
                <a:gd name="connsiteX129" fmla="*/ 63400 w 3778392"/>
                <a:gd name="connsiteY129" fmla="*/ 2334210 h 3322711"/>
                <a:gd name="connsiteX130" fmla="*/ 88558 w 3778392"/>
                <a:gd name="connsiteY130" fmla="*/ 2142363 h 3322711"/>
                <a:gd name="connsiteX131" fmla="*/ 88558 w 3778392"/>
                <a:gd name="connsiteY131" fmla="*/ 1985198 h 3322711"/>
                <a:gd name="connsiteX132" fmla="*/ 56640 w 3778392"/>
                <a:gd name="connsiteY132" fmla="*/ 1792562 h 3322711"/>
                <a:gd name="connsiteX133" fmla="*/ 51274 w 3778392"/>
                <a:gd name="connsiteY133" fmla="*/ 1769979 h 3322711"/>
                <a:gd name="connsiteX134" fmla="*/ 54068 w 3778392"/>
                <a:gd name="connsiteY134" fmla="*/ 1778242 h 3322711"/>
                <a:gd name="connsiteX135" fmla="*/ 64368 w 3778392"/>
                <a:gd name="connsiteY135" fmla="*/ 1798912 h 3322711"/>
                <a:gd name="connsiteX136" fmla="*/ 71002 w 3778392"/>
                <a:gd name="connsiteY136" fmla="*/ 1765693 h 3322711"/>
                <a:gd name="connsiteX137" fmla="*/ 113442 w 3778392"/>
                <a:gd name="connsiteY137" fmla="*/ 1814423 h 3322711"/>
                <a:gd name="connsiteX138" fmla="*/ 118418 w 3778392"/>
                <a:gd name="connsiteY138" fmla="*/ 1611455 h 3322711"/>
                <a:gd name="connsiteX139" fmla="*/ 151698 w 3778392"/>
                <a:gd name="connsiteY139" fmla="*/ 1493713 h 3322711"/>
                <a:gd name="connsiteX140" fmla="*/ 155612 w 3778392"/>
                <a:gd name="connsiteY140" fmla="*/ 1492461 h 3322711"/>
                <a:gd name="connsiteX141" fmla="*/ 155672 w 3778392"/>
                <a:gd name="connsiteY141" fmla="*/ 1493563 h 3322711"/>
                <a:gd name="connsiteX142" fmla="*/ 167906 w 3778392"/>
                <a:gd name="connsiteY142" fmla="*/ 1519556 h 3322711"/>
                <a:gd name="connsiteX143" fmla="*/ 324944 w 3778392"/>
                <a:gd name="connsiteY143" fmla="*/ 1399414 h 3322711"/>
                <a:gd name="connsiteX144" fmla="*/ 444104 w 3778392"/>
                <a:gd name="connsiteY144" fmla="*/ 1373220 h 3322711"/>
                <a:gd name="connsiteX145" fmla="*/ 528152 w 3778392"/>
                <a:gd name="connsiteY145" fmla="*/ 1336489 h 3322711"/>
                <a:gd name="connsiteX146" fmla="*/ 712560 w 3778392"/>
                <a:gd name="connsiteY146" fmla="*/ 1232005 h 3322711"/>
                <a:gd name="connsiteX147" fmla="*/ 817620 w 3778392"/>
                <a:gd name="connsiteY147" fmla="*/ 1070450 h 3322711"/>
                <a:gd name="connsiteX148" fmla="*/ 848170 w 3778392"/>
                <a:gd name="connsiteY148" fmla="*/ 1145081 h 3322711"/>
                <a:gd name="connsiteX149" fmla="*/ 858262 w 3778392"/>
                <a:gd name="connsiteY149" fmla="*/ 1102644 h 3322711"/>
                <a:gd name="connsiteX150" fmla="*/ 888950 w 3778392"/>
                <a:gd name="connsiteY150" fmla="*/ 1054938 h 3322711"/>
                <a:gd name="connsiteX151" fmla="*/ 946594 w 3778392"/>
                <a:gd name="connsiteY151" fmla="*/ 981477 h 3322711"/>
                <a:gd name="connsiteX152" fmla="*/ 1184224 w 3778392"/>
                <a:gd name="connsiteY152" fmla="*/ 955430 h 3322711"/>
                <a:gd name="connsiteX153" fmla="*/ 1287624 w 3778392"/>
                <a:gd name="connsiteY153" fmla="*/ 936259 h 3322711"/>
                <a:gd name="connsiteX154" fmla="*/ 1388952 w 3778392"/>
                <a:gd name="connsiteY154" fmla="*/ 762266 h 3322711"/>
                <a:gd name="connsiteX155" fmla="*/ 1462908 w 3778392"/>
                <a:gd name="connsiteY155" fmla="*/ 687195 h 3322711"/>
                <a:gd name="connsiteX156" fmla="*/ 1511844 w 3778392"/>
                <a:gd name="connsiteY156" fmla="*/ 678708 h 3322711"/>
                <a:gd name="connsiteX157" fmla="*/ 1583728 w 3778392"/>
                <a:gd name="connsiteY157" fmla="*/ 725243 h 3322711"/>
                <a:gd name="connsiteX158" fmla="*/ 1675240 w 3778392"/>
                <a:gd name="connsiteY158" fmla="*/ 756120 h 3322711"/>
                <a:gd name="connsiteX159" fmla="*/ 1782374 w 3778392"/>
                <a:gd name="connsiteY159" fmla="*/ 752461 h 3322711"/>
                <a:gd name="connsiteX160" fmla="*/ 1711320 w 3778392"/>
                <a:gd name="connsiteY160" fmla="*/ 862945 h 3322711"/>
                <a:gd name="connsiteX161" fmla="*/ 1708280 w 3778392"/>
                <a:gd name="connsiteY161" fmla="*/ 1001525 h 3322711"/>
                <a:gd name="connsiteX162" fmla="*/ 1834628 w 3778392"/>
                <a:gd name="connsiteY162" fmla="*/ 1088010 h 3322711"/>
                <a:gd name="connsiteX163" fmla="*/ 1987242 w 3778392"/>
                <a:gd name="connsiteY163" fmla="*/ 1154008 h 3322711"/>
                <a:gd name="connsiteX164" fmla="*/ 2078340 w 3778392"/>
                <a:gd name="connsiteY164" fmla="*/ 879920 h 3322711"/>
                <a:gd name="connsiteX165" fmla="*/ 2117460 w 3778392"/>
                <a:gd name="connsiteY165" fmla="*/ 737827 h 3322711"/>
                <a:gd name="connsiteX166" fmla="*/ 2178392 w 3778392"/>
                <a:gd name="connsiteY166" fmla="*/ 655248 h 3322711"/>
                <a:gd name="connsiteX167" fmla="*/ 2679946 w 3778392"/>
                <a:gd name="connsiteY167" fmla="*/ 281258 h 3322711"/>
                <a:gd name="connsiteX168" fmla="*/ 2679946 w 3778392"/>
                <a:gd name="connsiteY168" fmla="*/ 281258 h 3322711"/>
                <a:gd name="connsiteX169" fmla="*/ 2748096 w 3778392"/>
                <a:gd name="connsiteY169" fmla="*/ 27950 h 3322711"/>
                <a:gd name="connsiteX170" fmla="*/ 2900434 w 3778392"/>
                <a:gd name="connsiteY170" fmla="*/ 206041 h 3322711"/>
                <a:gd name="connsiteX171" fmla="*/ 2887716 w 3778392"/>
                <a:gd name="connsiteY171" fmla="*/ 168726 h 3322711"/>
                <a:gd name="connsiteX172" fmla="*/ 2679946 w 3778392"/>
                <a:gd name="connsiteY172" fmla="*/ 281258 h 3322711"/>
                <a:gd name="connsiteX173" fmla="*/ 2608062 w 3778392"/>
                <a:gd name="connsiteY173" fmla="*/ 241309 h 3322711"/>
                <a:gd name="connsiteX174" fmla="*/ 2816662 w 3778392"/>
                <a:gd name="connsiteY174" fmla="*/ 198725 h 3322711"/>
                <a:gd name="connsiteX175" fmla="*/ 2883016 w 3778392"/>
                <a:gd name="connsiteY175" fmla="*/ 154677 h 3322711"/>
                <a:gd name="connsiteX176" fmla="*/ 2748096 w 3778392"/>
                <a:gd name="connsiteY176" fmla="*/ 27950 h 3322711"/>
                <a:gd name="connsiteX177" fmla="*/ 2109996 w 3778392"/>
                <a:gd name="connsiteY177" fmla="*/ 0 h 3322711"/>
                <a:gd name="connsiteX178" fmla="*/ 2375686 w 3778392"/>
                <a:gd name="connsiteY178" fmla="*/ 113411 h 3322711"/>
                <a:gd name="connsiteX179" fmla="*/ 2454066 w 3778392"/>
                <a:gd name="connsiteY179" fmla="*/ 216724 h 3322711"/>
                <a:gd name="connsiteX180" fmla="*/ 2583180 w 3778392"/>
                <a:gd name="connsiteY180" fmla="*/ 337451 h 3322711"/>
                <a:gd name="connsiteX181" fmla="*/ 2522908 w 3778392"/>
                <a:gd name="connsiteY181" fmla="*/ 340378 h 3322711"/>
                <a:gd name="connsiteX182" fmla="*/ 2616496 w 3778392"/>
                <a:gd name="connsiteY182" fmla="*/ 484080 h 3322711"/>
                <a:gd name="connsiteX183" fmla="*/ 2653542 w 3778392"/>
                <a:gd name="connsiteY183" fmla="*/ 525201 h 3322711"/>
                <a:gd name="connsiteX184" fmla="*/ 2708976 w 3778392"/>
                <a:gd name="connsiteY184" fmla="*/ 640953 h 3322711"/>
                <a:gd name="connsiteX185" fmla="*/ 2471624 w 3778392"/>
                <a:gd name="connsiteY185" fmla="*/ 522713 h 3322711"/>
                <a:gd name="connsiteX186" fmla="*/ 2256250 w 3778392"/>
                <a:gd name="connsiteY186" fmla="*/ 455545 h 3322711"/>
                <a:gd name="connsiteX187" fmla="*/ 2080690 w 3778392"/>
                <a:gd name="connsiteY187" fmla="*/ 511445 h 3322711"/>
                <a:gd name="connsiteX188" fmla="*/ 2074744 w 3778392"/>
                <a:gd name="connsiteY188" fmla="*/ 325159 h 3322711"/>
                <a:gd name="connsiteX189" fmla="*/ 2109996 w 3778392"/>
                <a:gd name="connsiteY189" fmla="*/ 0 h 33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778392" h="3322711">
                  <a:moveTo>
                    <a:pt x="1849142" y="2908141"/>
                  </a:moveTo>
                  <a:cubicBezTo>
                    <a:pt x="1819698" y="2904775"/>
                    <a:pt x="1726526" y="3160863"/>
                    <a:pt x="1622572" y="3110524"/>
                  </a:cubicBezTo>
                  <a:cubicBezTo>
                    <a:pt x="1575848" y="3087988"/>
                    <a:pt x="1611098" y="2994479"/>
                    <a:pt x="1617042" y="2959651"/>
                  </a:cubicBezTo>
                  <a:cubicBezTo>
                    <a:pt x="1633216" y="2867020"/>
                    <a:pt x="1728324" y="2932286"/>
                    <a:pt x="1791774" y="2924677"/>
                  </a:cubicBezTo>
                  <a:cubicBezTo>
                    <a:pt x="1773942" y="2926872"/>
                    <a:pt x="1811956" y="2922335"/>
                    <a:pt x="1791774" y="2924677"/>
                  </a:cubicBezTo>
                  <a:cubicBezTo>
                    <a:pt x="1810298" y="2917067"/>
                    <a:pt x="1829374" y="2911507"/>
                    <a:pt x="1849142" y="2908141"/>
                  </a:cubicBezTo>
                  <a:close/>
                  <a:moveTo>
                    <a:pt x="3261966" y="2834639"/>
                  </a:moveTo>
                  <a:cubicBezTo>
                    <a:pt x="3247272" y="2841681"/>
                    <a:pt x="3261966" y="2834639"/>
                    <a:pt x="3261966" y="2834639"/>
                  </a:cubicBezTo>
                  <a:close/>
                  <a:moveTo>
                    <a:pt x="3548440" y="2330393"/>
                  </a:moveTo>
                  <a:cubicBezTo>
                    <a:pt x="3560250" y="2329033"/>
                    <a:pt x="3557824" y="2333085"/>
                    <a:pt x="3557676" y="2342469"/>
                  </a:cubicBezTo>
                  <a:cubicBezTo>
                    <a:pt x="3557444" y="2355053"/>
                    <a:pt x="3558626" y="2365610"/>
                    <a:pt x="3570182" y="2372755"/>
                  </a:cubicBezTo>
                  <a:cubicBezTo>
                    <a:pt x="3590512" y="2385311"/>
                    <a:pt x="3612698" y="2389230"/>
                    <a:pt x="3612380" y="2418262"/>
                  </a:cubicBezTo>
                  <a:cubicBezTo>
                    <a:pt x="3612064" y="2445242"/>
                    <a:pt x="3597850" y="2467556"/>
                    <a:pt x="3587242" y="2491283"/>
                  </a:cubicBezTo>
                  <a:cubicBezTo>
                    <a:pt x="3582498" y="2501920"/>
                    <a:pt x="3579018" y="2513570"/>
                    <a:pt x="3585724" y="2524207"/>
                  </a:cubicBezTo>
                  <a:cubicBezTo>
                    <a:pt x="3591882" y="2533938"/>
                    <a:pt x="3603714" y="2537244"/>
                    <a:pt x="3611938" y="2527913"/>
                  </a:cubicBezTo>
                  <a:cubicBezTo>
                    <a:pt x="3598314" y="2543349"/>
                    <a:pt x="3617590" y="2521595"/>
                    <a:pt x="3611938" y="2527913"/>
                  </a:cubicBezTo>
                  <a:cubicBezTo>
                    <a:pt x="3618728" y="2520288"/>
                    <a:pt x="3626404" y="2506372"/>
                    <a:pt x="3625414" y="2495815"/>
                  </a:cubicBezTo>
                  <a:cubicBezTo>
                    <a:pt x="3640470" y="2491336"/>
                    <a:pt x="3637224" y="2519035"/>
                    <a:pt x="3635936" y="2527433"/>
                  </a:cubicBezTo>
                  <a:cubicBezTo>
                    <a:pt x="3633532" y="2543375"/>
                    <a:pt x="3625244" y="2556545"/>
                    <a:pt x="3621406" y="2571848"/>
                  </a:cubicBezTo>
                  <a:cubicBezTo>
                    <a:pt x="3617358" y="2588217"/>
                    <a:pt x="3631866" y="2598960"/>
                    <a:pt x="3644710" y="2605545"/>
                  </a:cubicBezTo>
                  <a:cubicBezTo>
                    <a:pt x="3671008" y="2619035"/>
                    <a:pt x="3691716" y="2615489"/>
                    <a:pt x="3716242" y="2601013"/>
                  </a:cubicBezTo>
                  <a:cubicBezTo>
                    <a:pt x="3736276" y="2589203"/>
                    <a:pt x="3758124" y="2576646"/>
                    <a:pt x="3778392" y="2595495"/>
                  </a:cubicBezTo>
                  <a:cubicBezTo>
                    <a:pt x="3762870" y="2605732"/>
                    <a:pt x="3752578" y="2622314"/>
                    <a:pt x="3741254" y="2636604"/>
                  </a:cubicBezTo>
                  <a:cubicBezTo>
                    <a:pt x="3729044" y="2652066"/>
                    <a:pt x="3714176" y="2665609"/>
                    <a:pt x="3698276" y="2677153"/>
                  </a:cubicBezTo>
                  <a:cubicBezTo>
                    <a:pt x="3667444" y="2699547"/>
                    <a:pt x="3631382" y="2706611"/>
                    <a:pt x="3597282" y="2722127"/>
                  </a:cubicBezTo>
                  <a:cubicBezTo>
                    <a:pt x="3591186" y="2724873"/>
                    <a:pt x="3583004" y="2727806"/>
                    <a:pt x="3581128" y="2735190"/>
                  </a:cubicBezTo>
                  <a:cubicBezTo>
                    <a:pt x="3579250" y="2742548"/>
                    <a:pt x="3582920" y="2750120"/>
                    <a:pt x="3577394" y="2756598"/>
                  </a:cubicBezTo>
                  <a:cubicBezTo>
                    <a:pt x="3567568" y="2768088"/>
                    <a:pt x="3550106" y="2775526"/>
                    <a:pt x="3538738" y="2786243"/>
                  </a:cubicBezTo>
                  <a:cubicBezTo>
                    <a:pt x="3525812" y="2798427"/>
                    <a:pt x="3513622" y="2811463"/>
                    <a:pt x="3499260" y="2821967"/>
                  </a:cubicBezTo>
                  <a:cubicBezTo>
                    <a:pt x="3482812" y="2833937"/>
                    <a:pt x="3463600" y="2842228"/>
                    <a:pt x="3446308" y="2852999"/>
                  </a:cubicBezTo>
                  <a:cubicBezTo>
                    <a:pt x="3420390" y="2869181"/>
                    <a:pt x="3394302" y="2887549"/>
                    <a:pt x="3366254" y="2899973"/>
                  </a:cubicBezTo>
                  <a:cubicBezTo>
                    <a:pt x="3355224" y="2904878"/>
                    <a:pt x="3330762" y="2899120"/>
                    <a:pt x="3326670" y="2885150"/>
                  </a:cubicBezTo>
                  <a:lnTo>
                    <a:pt x="3331214" y="2876101"/>
                  </a:lnTo>
                  <a:lnTo>
                    <a:pt x="3308008" y="2896450"/>
                  </a:lnTo>
                  <a:cubicBezTo>
                    <a:pt x="3301724" y="2903212"/>
                    <a:pt x="3296894" y="2910984"/>
                    <a:pt x="3293444" y="2922925"/>
                  </a:cubicBezTo>
                  <a:cubicBezTo>
                    <a:pt x="3291132" y="2930924"/>
                    <a:pt x="3288558" y="2932588"/>
                    <a:pt x="3282368" y="2936918"/>
                  </a:cubicBezTo>
                  <a:cubicBezTo>
                    <a:pt x="3261408" y="2951526"/>
                    <a:pt x="3240560" y="2966134"/>
                    <a:pt x="3219636" y="2980764"/>
                  </a:cubicBezTo>
                  <a:cubicBezTo>
                    <a:pt x="3177268" y="3010322"/>
                    <a:pt x="3134938" y="3039926"/>
                    <a:pt x="3092606" y="3069529"/>
                  </a:cubicBezTo>
                  <a:cubicBezTo>
                    <a:pt x="3092904" y="3069324"/>
                    <a:pt x="3103422" y="3082519"/>
                    <a:pt x="3104578" y="3083886"/>
                  </a:cubicBezTo>
                  <a:cubicBezTo>
                    <a:pt x="3109204" y="3089424"/>
                    <a:pt x="3094322" y="3095851"/>
                    <a:pt x="3091226" y="3097241"/>
                  </a:cubicBezTo>
                  <a:cubicBezTo>
                    <a:pt x="3081604" y="3101525"/>
                    <a:pt x="3071422" y="3101366"/>
                    <a:pt x="3061016" y="3102186"/>
                  </a:cubicBezTo>
                  <a:cubicBezTo>
                    <a:pt x="3045650" y="3103508"/>
                    <a:pt x="3031590" y="3108453"/>
                    <a:pt x="3017082" y="3113353"/>
                  </a:cubicBezTo>
                  <a:cubicBezTo>
                    <a:pt x="2993922" y="3121215"/>
                    <a:pt x="2964458" y="3124976"/>
                    <a:pt x="2945250" y="3141088"/>
                  </a:cubicBezTo>
                  <a:cubicBezTo>
                    <a:pt x="2923022" y="3159775"/>
                    <a:pt x="2905046" y="3183521"/>
                    <a:pt x="2882594" y="3202300"/>
                  </a:cubicBezTo>
                  <a:cubicBezTo>
                    <a:pt x="2831908" y="3244643"/>
                    <a:pt x="2775554" y="3276024"/>
                    <a:pt x="2718268" y="3308111"/>
                  </a:cubicBezTo>
                  <a:cubicBezTo>
                    <a:pt x="2692458" y="3322537"/>
                    <a:pt x="2661728" y="3326889"/>
                    <a:pt x="2632786" y="3318389"/>
                  </a:cubicBezTo>
                  <a:cubicBezTo>
                    <a:pt x="2620440" y="3314765"/>
                    <a:pt x="2609476" y="3307883"/>
                    <a:pt x="2599070" y="3300431"/>
                  </a:cubicBezTo>
                  <a:cubicBezTo>
                    <a:pt x="2597318" y="3296921"/>
                    <a:pt x="2599070" y="3288467"/>
                    <a:pt x="2599070" y="3284410"/>
                  </a:cubicBezTo>
                  <a:cubicBezTo>
                    <a:pt x="2573000" y="3288991"/>
                    <a:pt x="2552300" y="3288786"/>
                    <a:pt x="2525708" y="3287099"/>
                  </a:cubicBezTo>
                  <a:cubicBezTo>
                    <a:pt x="2526642" y="3287145"/>
                    <a:pt x="2538650" y="3266612"/>
                    <a:pt x="2543722" y="3264492"/>
                  </a:cubicBezTo>
                  <a:cubicBezTo>
                    <a:pt x="2561028" y="3257268"/>
                    <a:pt x="2568450" y="3248084"/>
                    <a:pt x="2581018" y="3234957"/>
                  </a:cubicBezTo>
                  <a:cubicBezTo>
                    <a:pt x="2595228" y="3220121"/>
                    <a:pt x="2616264" y="3212236"/>
                    <a:pt x="2633606" y="3201753"/>
                  </a:cubicBezTo>
                  <a:cubicBezTo>
                    <a:pt x="2655126" y="3188695"/>
                    <a:pt x="2676646" y="3175750"/>
                    <a:pt x="2698278" y="3162852"/>
                  </a:cubicBezTo>
                  <a:cubicBezTo>
                    <a:pt x="2715694" y="3152505"/>
                    <a:pt x="2733074" y="3142364"/>
                    <a:pt x="2749820" y="3130969"/>
                  </a:cubicBezTo>
                  <a:cubicBezTo>
                    <a:pt x="2767610" y="3118914"/>
                    <a:pt x="2789130" y="3115951"/>
                    <a:pt x="2808972" y="3108841"/>
                  </a:cubicBezTo>
                  <a:cubicBezTo>
                    <a:pt x="2855666" y="3092159"/>
                    <a:pt x="2900942" y="3069483"/>
                    <a:pt x="2946444" y="3049793"/>
                  </a:cubicBezTo>
                  <a:cubicBezTo>
                    <a:pt x="2962854" y="3042706"/>
                    <a:pt x="2978630" y="3034525"/>
                    <a:pt x="2994108" y="3025568"/>
                  </a:cubicBezTo>
                  <a:cubicBezTo>
                    <a:pt x="3006640" y="3018321"/>
                    <a:pt x="3022864" y="3015336"/>
                    <a:pt x="3034424" y="3007314"/>
                  </a:cubicBezTo>
                  <a:cubicBezTo>
                    <a:pt x="3041100" y="3002665"/>
                    <a:pt x="3047852" y="2995988"/>
                    <a:pt x="3054006" y="2991521"/>
                  </a:cubicBezTo>
                  <a:cubicBezTo>
                    <a:pt x="3068066" y="2981403"/>
                    <a:pt x="3075562" y="2964128"/>
                    <a:pt x="3088130" y="2952574"/>
                  </a:cubicBezTo>
                  <a:cubicBezTo>
                    <a:pt x="3100848" y="2940792"/>
                    <a:pt x="3118378" y="2933750"/>
                    <a:pt x="3134676" y="2928394"/>
                  </a:cubicBezTo>
                  <a:cubicBezTo>
                    <a:pt x="3150862" y="2923062"/>
                    <a:pt x="3161678" y="2911462"/>
                    <a:pt x="3174770" y="2900477"/>
                  </a:cubicBezTo>
                  <a:cubicBezTo>
                    <a:pt x="3186816" y="2890313"/>
                    <a:pt x="3188046" y="2873654"/>
                    <a:pt x="3202032" y="2864288"/>
                  </a:cubicBezTo>
                  <a:cubicBezTo>
                    <a:pt x="3220232" y="2852096"/>
                    <a:pt x="3242200" y="2844119"/>
                    <a:pt x="3261966" y="2834639"/>
                  </a:cubicBezTo>
                  <a:cubicBezTo>
                    <a:pt x="3257082" y="2855127"/>
                    <a:pt x="3252158" y="2875592"/>
                    <a:pt x="3247236" y="2896079"/>
                  </a:cubicBezTo>
                  <a:cubicBezTo>
                    <a:pt x="3263086" y="2889220"/>
                    <a:pt x="3278862" y="2882337"/>
                    <a:pt x="3294676" y="2875500"/>
                  </a:cubicBezTo>
                  <a:cubicBezTo>
                    <a:pt x="3304260" y="2871319"/>
                    <a:pt x="3309324" y="2868168"/>
                    <a:pt x="3314038" y="2867704"/>
                  </a:cubicBezTo>
                  <a:lnTo>
                    <a:pt x="3331260" y="2876006"/>
                  </a:lnTo>
                  <a:lnTo>
                    <a:pt x="3332438" y="2873661"/>
                  </a:lnTo>
                  <a:cubicBezTo>
                    <a:pt x="3345326" y="2860957"/>
                    <a:pt x="3375090" y="2845981"/>
                    <a:pt x="3381354" y="2841082"/>
                  </a:cubicBezTo>
                  <a:cubicBezTo>
                    <a:pt x="3397676" y="2828339"/>
                    <a:pt x="3425808" y="2814103"/>
                    <a:pt x="3426378" y="2790082"/>
                  </a:cubicBezTo>
                  <a:cubicBezTo>
                    <a:pt x="3427138" y="2761743"/>
                    <a:pt x="3373088" y="2749267"/>
                    <a:pt x="3378570" y="2722447"/>
                  </a:cubicBezTo>
                  <a:cubicBezTo>
                    <a:pt x="3382936" y="2701546"/>
                    <a:pt x="3423342" y="2700933"/>
                    <a:pt x="3438252" y="2692988"/>
                  </a:cubicBezTo>
                  <a:cubicBezTo>
                    <a:pt x="3463664" y="2679419"/>
                    <a:pt x="3477688" y="2658651"/>
                    <a:pt x="3497426" y="2638603"/>
                  </a:cubicBezTo>
                  <a:cubicBezTo>
                    <a:pt x="3546984" y="2588163"/>
                    <a:pt x="3549304" y="2526287"/>
                    <a:pt x="3540004" y="2459878"/>
                  </a:cubicBezTo>
                  <a:cubicBezTo>
                    <a:pt x="3536694" y="2436391"/>
                    <a:pt x="3523556" y="2400374"/>
                    <a:pt x="3540680" y="2381446"/>
                  </a:cubicBezTo>
                  <a:cubicBezTo>
                    <a:pt x="3549558" y="2371582"/>
                    <a:pt x="3542114" y="2348228"/>
                    <a:pt x="3540574" y="2336471"/>
                  </a:cubicBezTo>
                  <a:cubicBezTo>
                    <a:pt x="3539710" y="2329753"/>
                    <a:pt x="3538738" y="2331566"/>
                    <a:pt x="3548440" y="2330393"/>
                  </a:cubicBezTo>
                  <a:close/>
                  <a:moveTo>
                    <a:pt x="51152" y="1769618"/>
                  </a:moveTo>
                  <a:lnTo>
                    <a:pt x="51216" y="1769741"/>
                  </a:lnTo>
                  <a:lnTo>
                    <a:pt x="51274" y="1769979"/>
                  </a:lnTo>
                  <a:close/>
                  <a:moveTo>
                    <a:pt x="46258" y="1760425"/>
                  </a:moveTo>
                  <a:cubicBezTo>
                    <a:pt x="47502" y="1760754"/>
                    <a:pt x="48738" y="1763004"/>
                    <a:pt x="50020" y="1766274"/>
                  </a:cubicBezTo>
                  <a:lnTo>
                    <a:pt x="51152" y="1769618"/>
                  </a:lnTo>
                  <a:close/>
                  <a:moveTo>
                    <a:pt x="2638296" y="1694404"/>
                  </a:moveTo>
                  <a:cubicBezTo>
                    <a:pt x="2638672" y="1695131"/>
                    <a:pt x="2645698" y="1709317"/>
                    <a:pt x="2640824" y="1699549"/>
                  </a:cubicBezTo>
                  <a:cubicBezTo>
                    <a:pt x="2638786" y="1695415"/>
                    <a:pt x="2638172" y="1694162"/>
                    <a:pt x="2638296" y="1694404"/>
                  </a:cubicBezTo>
                  <a:close/>
                  <a:moveTo>
                    <a:pt x="155442" y="1489411"/>
                  </a:moveTo>
                  <a:lnTo>
                    <a:pt x="165142" y="1489411"/>
                  </a:lnTo>
                  <a:lnTo>
                    <a:pt x="155612" y="1492461"/>
                  </a:lnTo>
                  <a:close/>
                  <a:moveTo>
                    <a:pt x="154960" y="1480725"/>
                  </a:moveTo>
                  <a:lnTo>
                    <a:pt x="155442" y="1489411"/>
                  </a:lnTo>
                  <a:lnTo>
                    <a:pt x="154636" y="1489411"/>
                  </a:lnTo>
                  <a:cubicBezTo>
                    <a:pt x="154948" y="1481143"/>
                    <a:pt x="154922" y="1479140"/>
                    <a:pt x="154960" y="1480725"/>
                  </a:cubicBezTo>
                  <a:close/>
                  <a:moveTo>
                    <a:pt x="2178392" y="655248"/>
                  </a:moveTo>
                  <a:cubicBezTo>
                    <a:pt x="2186128" y="659842"/>
                    <a:pt x="2192816" y="682787"/>
                    <a:pt x="2201370" y="734315"/>
                  </a:cubicBezTo>
                  <a:cubicBezTo>
                    <a:pt x="2209802" y="785972"/>
                    <a:pt x="2214916" y="838214"/>
                    <a:pt x="2223350" y="889725"/>
                  </a:cubicBezTo>
                  <a:cubicBezTo>
                    <a:pt x="2233026" y="948844"/>
                    <a:pt x="2249614" y="901285"/>
                    <a:pt x="2281548" y="903919"/>
                  </a:cubicBezTo>
                  <a:cubicBezTo>
                    <a:pt x="2359374" y="909919"/>
                    <a:pt x="2309194" y="1225859"/>
                    <a:pt x="2347900" y="1276052"/>
                  </a:cubicBezTo>
                  <a:cubicBezTo>
                    <a:pt x="2368222" y="1302539"/>
                    <a:pt x="2493050" y="1327855"/>
                    <a:pt x="2476184" y="1377902"/>
                  </a:cubicBezTo>
                  <a:cubicBezTo>
                    <a:pt x="2468168" y="1401170"/>
                    <a:pt x="2522494" y="1521312"/>
                    <a:pt x="2519038" y="1524970"/>
                  </a:cubicBezTo>
                  <a:cubicBezTo>
                    <a:pt x="2521112" y="1516337"/>
                    <a:pt x="2523048" y="1507703"/>
                    <a:pt x="2525120" y="1499069"/>
                  </a:cubicBezTo>
                  <a:cubicBezTo>
                    <a:pt x="2586222" y="1496727"/>
                    <a:pt x="2560094" y="1575603"/>
                    <a:pt x="2567974" y="1607065"/>
                  </a:cubicBezTo>
                  <a:cubicBezTo>
                    <a:pt x="2578618" y="1649356"/>
                    <a:pt x="2623130" y="1663697"/>
                    <a:pt x="2640824" y="1699549"/>
                  </a:cubicBezTo>
                  <a:cubicBezTo>
                    <a:pt x="2666676" y="1751791"/>
                    <a:pt x="2670822" y="1830667"/>
                    <a:pt x="2635572" y="1880275"/>
                  </a:cubicBezTo>
                  <a:cubicBezTo>
                    <a:pt x="2623684" y="1897103"/>
                    <a:pt x="2640548" y="1961784"/>
                    <a:pt x="2638198" y="1984759"/>
                  </a:cubicBezTo>
                  <a:cubicBezTo>
                    <a:pt x="2631148" y="2051196"/>
                    <a:pt x="2540464" y="2091292"/>
                    <a:pt x="2530788" y="2157729"/>
                  </a:cubicBezTo>
                  <a:cubicBezTo>
                    <a:pt x="2523324" y="2209239"/>
                    <a:pt x="2453928" y="2279480"/>
                    <a:pt x="2411076" y="2305382"/>
                  </a:cubicBezTo>
                  <a:cubicBezTo>
                    <a:pt x="2281686" y="2383964"/>
                    <a:pt x="2198328" y="2537032"/>
                    <a:pt x="2103774" y="2650735"/>
                  </a:cubicBezTo>
                  <a:cubicBezTo>
                    <a:pt x="2060784" y="2702392"/>
                    <a:pt x="1991250" y="2686734"/>
                    <a:pt x="1931808" y="2712197"/>
                  </a:cubicBezTo>
                  <a:cubicBezTo>
                    <a:pt x="1909690" y="2721709"/>
                    <a:pt x="1823430" y="2785657"/>
                    <a:pt x="1805460" y="2783901"/>
                  </a:cubicBezTo>
                  <a:cubicBezTo>
                    <a:pt x="1766754" y="2780535"/>
                    <a:pt x="1773804" y="2720099"/>
                    <a:pt x="1770210" y="2705758"/>
                  </a:cubicBezTo>
                  <a:cubicBezTo>
                    <a:pt x="1767582" y="2695221"/>
                    <a:pt x="1657960" y="2765317"/>
                    <a:pt x="1642756" y="2762683"/>
                  </a:cubicBezTo>
                  <a:cubicBezTo>
                    <a:pt x="1603358" y="2755805"/>
                    <a:pt x="1525944" y="2724343"/>
                    <a:pt x="1492216" y="2700929"/>
                  </a:cubicBezTo>
                  <a:cubicBezTo>
                    <a:pt x="1441896" y="2665808"/>
                    <a:pt x="1510186" y="2595274"/>
                    <a:pt x="1497882" y="2548885"/>
                  </a:cubicBezTo>
                  <a:cubicBezTo>
                    <a:pt x="1490004" y="2518301"/>
                    <a:pt x="1432774" y="2528252"/>
                    <a:pt x="1431530" y="2519472"/>
                  </a:cubicBezTo>
                  <a:cubicBezTo>
                    <a:pt x="1429870" y="2507911"/>
                    <a:pt x="1511706" y="2438401"/>
                    <a:pt x="1465950" y="2418061"/>
                  </a:cubicBezTo>
                  <a:cubicBezTo>
                    <a:pt x="1472308" y="2420841"/>
                    <a:pt x="1385634" y="2497814"/>
                    <a:pt x="1353840" y="2495619"/>
                  </a:cubicBezTo>
                  <a:cubicBezTo>
                    <a:pt x="1378170" y="2460205"/>
                    <a:pt x="1416324" y="2437670"/>
                    <a:pt x="1444662" y="2396988"/>
                  </a:cubicBezTo>
                  <a:cubicBezTo>
                    <a:pt x="1466642" y="2365672"/>
                    <a:pt x="1475350" y="2331869"/>
                    <a:pt x="1491800" y="2303772"/>
                  </a:cubicBezTo>
                  <a:cubicBezTo>
                    <a:pt x="1448948" y="2377525"/>
                    <a:pt x="1347066" y="2416158"/>
                    <a:pt x="1284860" y="2472351"/>
                  </a:cubicBezTo>
                  <a:cubicBezTo>
                    <a:pt x="1282924" y="2444401"/>
                    <a:pt x="1295780" y="2365672"/>
                    <a:pt x="1273940" y="2339771"/>
                  </a:cubicBezTo>
                  <a:cubicBezTo>
                    <a:pt x="1258456" y="2321186"/>
                    <a:pt x="1265092" y="2275822"/>
                    <a:pt x="1249886" y="2269090"/>
                  </a:cubicBezTo>
                  <a:cubicBezTo>
                    <a:pt x="1164456" y="2231189"/>
                    <a:pt x="1084140" y="2212312"/>
                    <a:pt x="991798" y="2217287"/>
                  </a:cubicBezTo>
                  <a:cubicBezTo>
                    <a:pt x="875126" y="2223287"/>
                    <a:pt x="758178" y="2290748"/>
                    <a:pt x="643994" y="2310943"/>
                  </a:cubicBezTo>
                  <a:cubicBezTo>
                    <a:pt x="586764" y="2321186"/>
                    <a:pt x="580958" y="2388501"/>
                    <a:pt x="518198" y="2390842"/>
                  </a:cubicBezTo>
                  <a:cubicBezTo>
                    <a:pt x="464700" y="2393037"/>
                    <a:pt x="410650" y="2384549"/>
                    <a:pt x="357014" y="2386891"/>
                  </a:cubicBezTo>
                  <a:cubicBezTo>
                    <a:pt x="270340" y="2390549"/>
                    <a:pt x="198596" y="2470303"/>
                    <a:pt x="106114" y="2480253"/>
                  </a:cubicBezTo>
                  <a:cubicBezTo>
                    <a:pt x="70726" y="2484058"/>
                    <a:pt x="-10142" y="2419378"/>
                    <a:pt x="1054" y="2381915"/>
                  </a:cubicBezTo>
                  <a:cubicBezTo>
                    <a:pt x="7828" y="2359673"/>
                    <a:pt x="46258" y="2367721"/>
                    <a:pt x="63400" y="2334210"/>
                  </a:cubicBezTo>
                  <a:cubicBezTo>
                    <a:pt x="99894" y="2263529"/>
                    <a:pt x="103350" y="2216702"/>
                    <a:pt x="88558" y="2142363"/>
                  </a:cubicBezTo>
                  <a:cubicBezTo>
                    <a:pt x="77638" y="2088219"/>
                    <a:pt x="107358" y="2041098"/>
                    <a:pt x="88558" y="1985198"/>
                  </a:cubicBezTo>
                  <a:cubicBezTo>
                    <a:pt x="80678" y="1962040"/>
                    <a:pt x="67824" y="1848996"/>
                    <a:pt x="56640" y="1792562"/>
                  </a:cubicBezTo>
                  <a:lnTo>
                    <a:pt x="51274" y="1769979"/>
                  </a:lnTo>
                  <a:lnTo>
                    <a:pt x="54068" y="1778242"/>
                  </a:lnTo>
                  <a:cubicBezTo>
                    <a:pt x="56936" y="1787058"/>
                    <a:pt x="60220" y="1796351"/>
                    <a:pt x="64368" y="1798912"/>
                  </a:cubicBezTo>
                  <a:cubicBezTo>
                    <a:pt x="75980" y="1806082"/>
                    <a:pt x="71140" y="1765108"/>
                    <a:pt x="71002" y="1765693"/>
                  </a:cubicBezTo>
                  <a:cubicBezTo>
                    <a:pt x="74182" y="1750182"/>
                    <a:pt x="96714" y="1834471"/>
                    <a:pt x="113442" y="1814423"/>
                  </a:cubicBezTo>
                  <a:cubicBezTo>
                    <a:pt x="159750" y="1758669"/>
                    <a:pt x="49990" y="1682428"/>
                    <a:pt x="118418" y="1611455"/>
                  </a:cubicBezTo>
                  <a:cubicBezTo>
                    <a:pt x="137772" y="1591352"/>
                    <a:pt x="126114" y="1512989"/>
                    <a:pt x="151698" y="1493713"/>
                  </a:cubicBezTo>
                  <a:lnTo>
                    <a:pt x="155612" y="1492461"/>
                  </a:lnTo>
                  <a:lnTo>
                    <a:pt x="155672" y="1493563"/>
                  </a:lnTo>
                  <a:cubicBezTo>
                    <a:pt x="156812" y="1505727"/>
                    <a:pt x="159820" y="1521532"/>
                    <a:pt x="167906" y="1519556"/>
                  </a:cubicBezTo>
                  <a:cubicBezTo>
                    <a:pt x="209516" y="1509020"/>
                    <a:pt x="286790" y="1426925"/>
                    <a:pt x="324944" y="1399414"/>
                  </a:cubicBezTo>
                  <a:cubicBezTo>
                    <a:pt x="361300" y="1373366"/>
                    <a:pt x="401526" y="1394146"/>
                    <a:pt x="444104" y="1373220"/>
                  </a:cubicBezTo>
                  <a:cubicBezTo>
                    <a:pt x="458480" y="1366195"/>
                    <a:pt x="512254" y="1335319"/>
                    <a:pt x="528152" y="1336489"/>
                  </a:cubicBezTo>
                  <a:cubicBezTo>
                    <a:pt x="645930" y="1344830"/>
                    <a:pt x="649108" y="1291271"/>
                    <a:pt x="712560" y="1232005"/>
                  </a:cubicBezTo>
                  <a:cubicBezTo>
                    <a:pt x="720024" y="1224981"/>
                    <a:pt x="811952" y="1059182"/>
                    <a:pt x="817620" y="1070450"/>
                  </a:cubicBezTo>
                  <a:cubicBezTo>
                    <a:pt x="827434" y="1095620"/>
                    <a:pt x="836972" y="1120497"/>
                    <a:pt x="848170" y="1145081"/>
                  </a:cubicBezTo>
                  <a:cubicBezTo>
                    <a:pt x="851626" y="1131033"/>
                    <a:pt x="854944" y="1116839"/>
                    <a:pt x="858262" y="1102644"/>
                  </a:cubicBezTo>
                  <a:cubicBezTo>
                    <a:pt x="876784" y="1140545"/>
                    <a:pt x="820798" y="1035622"/>
                    <a:pt x="888950" y="1054938"/>
                  </a:cubicBezTo>
                  <a:cubicBezTo>
                    <a:pt x="934568" y="1067816"/>
                    <a:pt x="908302" y="1001965"/>
                    <a:pt x="946594" y="981477"/>
                  </a:cubicBezTo>
                  <a:cubicBezTo>
                    <a:pt x="995530" y="955283"/>
                    <a:pt x="1179386" y="765924"/>
                    <a:pt x="1184224" y="955430"/>
                  </a:cubicBezTo>
                  <a:cubicBezTo>
                    <a:pt x="1184224" y="935821"/>
                    <a:pt x="1295504" y="959673"/>
                    <a:pt x="1287624" y="936259"/>
                  </a:cubicBezTo>
                  <a:cubicBezTo>
                    <a:pt x="1268962" y="880213"/>
                    <a:pt x="1336008" y="797386"/>
                    <a:pt x="1388952" y="762266"/>
                  </a:cubicBezTo>
                  <a:cubicBezTo>
                    <a:pt x="1443970" y="725974"/>
                    <a:pt x="1560366" y="766070"/>
                    <a:pt x="1462908" y="687195"/>
                  </a:cubicBezTo>
                  <a:cubicBezTo>
                    <a:pt x="1449500" y="676366"/>
                    <a:pt x="1494150" y="660855"/>
                    <a:pt x="1511844" y="678708"/>
                  </a:cubicBezTo>
                  <a:cubicBezTo>
                    <a:pt x="1532442" y="699048"/>
                    <a:pt x="1556356" y="714560"/>
                    <a:pt x="1583728" y="725243"/>
                  </a:cubicBezTo>
                  <a:cubicBezTo>
                    <a:pt x="1590778" y="728608"/>
                    <a:pt x="1669020" y="757437"/>
                    <a:pt x="1675240" y="756120"/>
                  </a:cubicBezTo>
                  <a:cubicBezTo>
                    <a:pt x="1715606" y="746900"/>
                    <a:pt x="1747124" y="706219"/>
                    <a:pt x="1782374" y="752461"/>
                  </a:cubicBezTo>
                  <a:cubicBezTo>
                    <a:pt x="1802834" y="779533"/>
                    <a:pt x="1711320" y="827824"/>
                    <a:pt x="1711320" y="862945"/>
                  </a:cubicBezTo>
                  <a:cubicBezTo>
                    <a:pt x="1711320" y="934503"/>
                    <a:pt x="1646350" y="930845"/>
                    <a:pt x="1708280" y="1001525"/>
                  </a:cubicBezTo>
                  <a:cubicBezTo>
                    <a:pt x="1727356" y="1023330"/>
                    <a:pt x="1808086" y="1074840"/>
                    <a:pt x="1834628" y="1088010"/>
                  </a:cubicBezTo>
                  <a:cubicBezTo>
                    <a:pt x="1888126" y="1114643"/>
                    <a:pt x="1914114" y="1189421"/>
                    <a:pt x="1987242" y="1154008"/>
                  </a:cubicBezTo>
                  <a:cubicBezTo>
                    <a:pt x="2065344" y="1116253"/>
                    <a:pt x="2071428" y="951478"/>
                    <a:pt x="2078340" y="879920"/>
                  </a:cubicBezTo>
                  <a:cubicBezTo>
                    <a:pt x="2081656" y="845092"/>
                    <a:pt x="2098936" y="764900"/>
                    <a:pt x="2117460" y="737827"/>
                  </a:cubicBezTo>
                  <a:cubicBezTo>
                    <a:pt x="2149686" y="690908"/>
                    <a:pt x="2165496" y="647591"/>
                    <a:pt x="2178392" y="655248"/>
                  </a:cubicBezTo>
                  <a:close/>
                  <a:moveTo>
                    <a:pt x="2679946" y="281258"/>
                  </a:moveTo>
                  <a:cubicBezTo>
                    <a:pt x="2668748" y="276868"/>
                    <a:pt x="2714920" y="294868"/>
                    <a:pt x="2679946" y="281258"/>
                  </a:cubicBezTo>
                  <a:close/>
                  <a:moveTo>
                    <a:pt x="2748096" y="27950"/>
                  </a:moveTo>
                  <a:cubicBezTo>
                    <a:pt x="2791226" y="47559"/>
                    <a:pt x="2975772" y="139312"/>
                    <a:pt x="2900434" y="206041"/>
                  </a:cubicBezTo>
                  <a:cubicBezTo>
                    <a:pt x="2890896" y="196237"/>
                    <a:pt x="2886610" y="183798"/>
                    <a:pt x="2887716" y="168726"/>
                  </a:cubicBezTo>
                  <a:cubicBezTo>
                    <a:pt x="2890066" y="246430"/>
                    <a:pt x="2739112" y="304233"/>
                    <a:pt x="2679946" y="281258"/>
                  </a:cubicBezTo>
                  <a:cubicBezTo>
                    <a:pt x="2668748" y="276868"/>
                    <a:pt x="2603500" y="254186"/>
                    <a:pt x="2608062" y="241309"/>
                  </a:cubicBezTo>
                  <a:cubicBezTo>
                    <a:pt x="2695290" y="233406"/>
                    <a:pt x="2740908" y="231797"/>
                    <a:pt x="2816662" y="198725"/>
                  </a:cubicBezTo>
                  <a:cubicBezTo>
                    <a:pt x="2829656" y="193018"/>
                    <a:pt x="2835600" y="86046"/>
                    <a:pt x="2883016" y="154677"/>
                  </a:cubicBezTo>
                  <a:cubicBezTo>
                    <a:pt x="2857856" y="87948"/>
                    <a:pt x="2773532" y="88387"/>
                    <a:pt x="2748096" y="27950"/>
                  </a:cubicBezTo>
                  <a:close/>
                  <a:moveTo>
                    <a:pt x="2109996" y="0"/>
                  </a:moveTo>
                  <a:cubicBezTo>
                    <a:pt x="2151190" y="4975"/>
                    <a:pt x="2367254" y="75217"/>
                    <a:pt x="2375686" y="113411"/>
                  </a:cubicBezTo>
                  <a:cubicBezTo>
                    <a:pt x="2410660" y="103752"/>
                    <a:pt x="2472038" y="184676"/>
                    <a:pt x="2454066" y="216724"/>
                  </a:cubicBezTo>
                  <a:cubicBezTo>
                    <a:pt x="2510882" y="211017"/>
                    <a:pt x="2598248" y="277015"/>
                    <a:pt x="2583180" y="337451"/>
                  </a:cubicBezTo>
                  <a:cubicBezTo>
                    <a:pt x="2563136" y="340378"/>
                    <a:pt x="2542538" y="337012"/>
                    <a:pt x="2522908" y="340378"/>
                  </a:cubicBezTo>
                  <a:cubicBezTo>
                    <a:pt x="2530512" y="361743"/>
                    <a:pt x="2608200" y="482032"/>
                    <a:pt x="2616496" y="484080"/>
                  </a:cubicBezTo>
                  <a:cubicBezTo>
                    <a:pt x="2641930" y="481154"/>
                    <a:pt x="2666814" y="493739"/>
                    <a:pt x="2653542" y="525201"/>
                  </a:cubicBezTo>
                  <a:cubicBezTo>
                    <a:pt x="2691972" y="525786"/>
                    <a:pt x="2790258" y="640953"/>
                    <a:pt x="2708976" y="640953"/>
                  </a:cubicBezTo>
                  <a:cubicBezTo>
                    <a:pt x="2635296" y="640953"/>
                    <a:pt x="2506736" y="577443"/>
                    <a:pt x="2471624" y="522713"/>
                  </a:cubicBezTo>
                  <a:cubicBezTo>
                    <a:pt x="2405684" y="440180"/>
                    <a:pt x="2364628" y="379889"/>
                    <a:pt x="2256250" y="455545"/>
                  </a:cubicBezTo>
                  <a:cubicBezTo>
                    <a:pt x="2301454" y="546127"/>
                    <a:pt x="2129348" y="541737"/>
                    <a:pt x="2080690" y="511445"/>
                  </a:cubicBezTo>
                  <a:cubicBezTo>
                    <a:pt x="2092162" y="464032"/>
                    <a:pt x="2114834" y="359695"/>
                    <a:pt x="2074744" y="325159"/>
                  </a:cubicBezTo>
                  <a:cubicBezTo>
                    <a:pt x="2129210" y="245991"/>
                    <a:pt x="2104052" y="94533"/>
                    <a:pt x="2109996" y="0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71438" tIns="71438" rIns="71438" bIns="7143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6" name="Shape 6492">
              <a:extLst>
                <a:ext uri="{FF2B5EF4-FFF2-40B4-BE49-F238E27FC236}">
                  <a16:creationId xmlns:a16="http://schemas.microsoft.com/office/drawing/2014/main" id="{3B993633-1931-E141-A8C1-7FCDD652EA0A}"/>
                </a:ext>
              </a:extLst>
            </p:cNvPr>
            <p:cNvSpPr/>
            <p:nvPr/>
          </p:nvSpPr>
          <p:spPr>
            <a:xfrm>
              <a:off x="6684162" y="7696078"/>
              <a:ext cx="2357270" cy="3844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7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3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7" name="Shape 6493">
              <a:extLst>
                <a:ext uri="{FF2B5EF4-FFF2-40B4-BE49-F238E27FC236}">
                  <a16:creationId xmlns:a16="http://schemas.microsoft.com/office/drawing/2014/main" id="{00B47AE4-8F30-384F-A645-ED52AB427362}"/>
                </a:ext>
              </a:extLst>
            </p:cNvPr>
            <p:cNvSpPr/>
            <p:nvPr/>
          </p:nvSpPr>
          <p:spPr>
            <a:xfrm>
              <a:off x="11913572" y="4097626"/>
              <a:ext cx="6152899" cy="4862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3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7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9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9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79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1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7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4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5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3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40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8" name="Shape 6495">
              <a:extLst>
                <a:ext uri="{FF2B5EF4-FFF2-40B4-BE49-F238E27FC236}">
                  <a16:creationId xmlns:a16="http://schemas.microsoft.com/office/drawing/2014/main" id="{1849DCFF-AC9C-814D-9AE9-3CED15EB8AFE}"/>
                </a:ext>
              </a:extLst>
            </p:cNvPr>
            <p:cNvSpPr/>
            <p:nvPr/>
          </p:nvSpPr>
          <p:spPr>
            <a:xfrm>
              <a:off x="9870290" y="6301463"/>
              <a:ext cx="3455695" cy="408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2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1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8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8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7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7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9" name="Shape 6496">
              <a:extLst>
                <a:ext uri="{FF2B5EF4-FFF2-40B4-BE49-F238E27FC236}">
                  <a16:creationId xmlns:a16="http://schemas.microsoft.com/office/drawing/2014/main" id="{BA4BC843-0621-FA44-83A1-C491C382583D}"/>
                </a:ext>
              </a:extLst>
            </p:cNvPr>
            <p:cNvSpPr/>
            <p:nvPr/>
          </p:nvSpPr>
          <p:spPr>
            <a:xfrm>
              <a:off x="3878980" y="4011538"/>
              <a:ext cx="6698922" cy="3987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8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6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8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2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0" name="Shape 6494">
              <a:extLst>
                <a:ext uri="{FF2B5EF4-FFF2-40B4-BE49-F238E27FC236}">
                  <a16:creationId xmlns:a16="http://schemas.microsoft.com/office/drawing/2014/main" id="{A8512D7B-EC69-4148-8D20-B612AE74CC11}"/>
                </a:ext>
              </a:extLst>
            </p:cNvPr>
            <p:cNvSpPr/>
            <p:nvPr/>
          </p:nvSpPr>
          <p:spPr>
            <a:xfrm>
              <a:off x="9956869" y="4097626"/>
              <a:ext cx="2621560" cy="23569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6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8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7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7" y="4457"/>
                    <a:pt x="16817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2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4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4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8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15" name="Oval 14">
            <a:extLst>
              <a:ext uri="{FF2B5EF4-FFF2-40B4-BE49-F238E27FC236}">
                <a16:creationId xmlns:a16="http://schemas.microsoft.com/office/drawing/2014/main" id="{870361FF-F7A8-7345-89F3-E4DD9630E23D}"/>
              </a:ext>
            </a:extLst>
          </p:cNvPr>
          <p:cNvSpPr/>
          <p:nvPr/>
        </p:nvSpPr>
        <p:spPr>
          <a:xfrm>
            <a:off x="6002565" y="7301421"/>
            <a:ext cx="265880" cy="2658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5F153EC8-3D8A-3248-9E8C-1EA264FC2733}"/>
              </a:ext>
            </a:extLst>
          </p:cNvPr>
          <p:cNvSpPr/>
          <p:nvPr/>
        </p:nvSpPr>
        <p:spPr>
          <a:xfrm>
            <a:off x="11799194" y="4927340"/>
            <a:ext cx="265880" cy="26588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100ACD73-8427-434F-8E60-10E310B3AA7F}"/>
              </a:ext>
            </a:extLst>
          </p:cNvPr>
          <p:cNvSpPr/>
          <p:nvPr/>
        </p:nvSpPr>
        <p:spPr>
          <a:xfrm>
            <a:off x="13279204" y="10322589"/>
            <a:ext cx="265880" cy="26588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4B5DACC9-16D3-7F49-8702-C5AC020BB795}"/>
              </a:ext>
            </a:extLst>
          </p:cNvPr>
          <p:cNvSpPr/>
          <p:nvPr/>
        </p:nvSpPr>
        <p:spPr>
          <a:xfrm>
            <a:off x="18079001" y="6667612"/>
            <a:ext cx="265880" cy="26588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87324E07-A07C-6B4C-8877-7E2701F4F3A0}"/>
              </a:ext>
            </a:extLst>
          </p:cNvPr>
          <p:cNvSpPr/>
          <p:nvPr/>
        </p:nvSpPr>
        <p:spPr>
          <a:xfrm>
            <a:off x="10941025" y="2789674"/>
            <a:ext cx="1982218" cy="19822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Shape 2525">
            <a:extLst>
              <a:ext uri="{FF2B5EF4-FFF2-40B4-BE49-F238E27FC236}">
                <a16:creationId xmlns:a16="http://schemas.microsoft.com/office/drawing/2014/main" id="{91C0B417-D509-AD41-9A78-B9B87B61797C}"/>
              </a:ext>
            </a:extLst>
          </p:cNvPr>
          <p:cNvSpPr>
            <a:spLocks noChangeAspect="1"/>
          </p:cNvSpPr>
          <p:nvPr/>
        </p:nvSpPr>
        <p:spPr>
          <a:xfrm>
            <a:off x="11460327" y="3308976"/>
            <a:ext cx="943614" cy="9436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17673"/>
                </a:moveTo>
                <a:cubicBezTo>
                  <a:pt x="11562" y="17673"/>
                  <a:pt x="11782" y="17453"/>
                  <a:pt x="11782" y="17182"/>
                </a:cubicBezTo>
                <a:cubicBezTo>
                  <a:pt x="11782" y="16911"/>
                  <a:pt x="11562" y="16691"/>
                  <a:pt x="11291" y="16691"/>
                </a:cubicBezTo>
                <a:cubicBezTo>
                  <a:pt x="11020" y="16691"/>
                  <a:pt x="10800" y="16911"/>
                  <a:pt x="10800" y="17182"/>
                </a:cubicBezTo>
                <a:cubicBezTo>
                  <a:pt x="10800" y="17453"/>
                  <a:pt x="11020" y="17673"/>
                  <a:pt x="11291" y="17673"/>
                </a:cubicBezTo>
                <a:moveTo>
                  <a:pt x="17673" y="18655"/>
                </a:moveTo>
                <a:lnTo>
                  <a:pt x="13745" y="18655"/>
                </a:lnTo>
                <a:lnTo>
                  <a:pt x="13745" y="12273"/>
                </a:lnTo>
                <a:cubicBezTo>
                  <a:pt x="13745" y="12002"/>
                  <a:pt x="13525" y="11782"/>
                  <a:pt x="13255" y="11782"/>
                </a:cubicBezTo>
                <a:lnTo>
                  <a:pt x="8345" y="11782"/>
                </a:lnTo>
                <a:cubicBezTo>
                  <a:pt x="8075" y="11782"/>
                  <a:pt x="7855" y="12002"/>
                  <a:pt x="7855" y="12273"/>
                </a:cubicBezTo>
                <a:lnTo>
                  <a:pt x="7855" y="18655"/>
                </a:lnTo>
                <a:lnTo>
                  <a:pt x="3927" y="18655"/>
                </a:lnTo>
                <a:lnTo>
                  <a:pt x="3927" y="8058"/>
                </a:lnTo>
                <a:lnTo>
                  <a:pt x="10800" y="1185"/>
                </a:lnTo>
                <a:lnTo>
                  <a:pt x="17673" y="8058"/>
                </a:lnTo>
                <a:cubicBezTo>
                  <a:pt x="17673" y="8058"/>
                  <a:pt x="17673" y="18655"/>
                  <a:pt x="17673" y="18655"/>
                </a:cubicBezTo>
                <a:close/>
                <a:moveTo>
                  <a:pt x="17673" y="20618"/>
                </a:moveTo>
                <a:lnTo>
                  <a:pt x="13745" y="20618"/>
                </a:lnTo>
                <a:lnTo>
                  <a:pt x="13745" y="19636"/>
                </a:lnTo>
                <a:lnTo>
                  <a:pt x="17673" y="19636"/>
                </a:lnTo>
                <a:cubicBezTo>
                  <a:pt x="17673" y="19636"/>
                  <a:pt x="17673" y="20618"/>
                  <a:pt x="17673" y="20618"/>
                </a:cubicBezTo>
                <a:close/>
                <a:moveTo>
                  <a:pt x="12764" y="20618"/>
                </a:moveTo>
                <a:lnTo>
                  <a:pt x="8836" y="20618"/>
                </a:lnTo>
                <a:lnTo>
                  <a:pt x="8836" y="12764"/>
                </a:lnTo>
                <a:lnTo>
                  <a:pt x="12764" y="12764"/>
                </a:lnTo>
                <a:cubicBezTo>
                  <a:pt x="12764" y="12764"/>
                  <a:pt x="12764" y="20618"/>
                  <a:pt x="12764" y="20618"/>
                </a:cubicBezTo>
                <a:close/>
                <a:moveTo>
                  <a:pt x="7855" y="20618"/>
                </a:moveTo>
                <a:lnTo>
                  <a:pt x="3927" y="20618"/>
                </a:lnTo>
                <a:lnTo>
                  <a:pt x="3927" y="19636"/>
                </a:lnTo>
                <a:lnTo>
                  <a:pt x="7855" y="19636"/>
                </a:lnTo>
                <a:cubicBezTo>
                  <a:pt x="7855" y="19636"/>
                  <a:pt x="7855" y="20618"/>
                  <a:pt x="7855" y="20618"/>
                </a:cubicBezTo>
                <a:close/>
                <a:moveTo>
                  <a:pt x="14727" y="1964"/>
                </a:moveTo>
                <a:lnTo>
                  <a:pt x="16691" y="1964"/>
                </a:lnTo>
                <a:lnTo>
                  <a:pt x="16691" y="5688"/>
                </a:lnTo>
                <a:lnTo>
                  <a:pt x="14727" y="3724"/>
                </a:lnTo>
                <a:cubicBezTo>
                  <a:pt x="14727" y="3724"/>
                  <a:pt x="14727" y="1964"/>
                  <a:pt x="14727" y="1964"/>
                </a:cubicBezTo>
                <a:close/>
                <a:moveTo>
                  <a:pt x="21456" y="10453"/>
                </a:moveTo>
                <a:lnTo>
                  <a:pt x="17673" y="6670"/>
                </a:lnTo>
                <a:lnTo>
                  <a:pt x="17673" y="1473"/>
                </a:lnTo>
                <a:cubicBezTo>
                  <a:pt x="17673" y="1202"/>
                  <a:pt x="17453" y="982"/>
                  <a:pt x="17182" y="982"/>
                </a:cubicBezTo>
                <a:lnTo>
                  <a:pt x="14236" y="982"/>
                </a:lnTo>
                <a:cubicBezTo>
                  <a:pt x="13966" y="982"/>
                  <a:pt x="13745" y="1202"/>
                  <a:pt x="13745" y="1473"/>
                </a:cubicBezTo>
                <a:lnTo>
                  <a:pt x="13745" y="2742"/>
                </a:lnTo>
                <a:lnTo>
                  <a:pt x="11147" y="144"/>
                </a:lnTo>
                <a:cubicBezTo>
                  <a:pt x="11058" y="55"/>
                  <a:pt x="10935" y="0"/>
                  <a:pt x="10800" y="0"/>
                </a:cubicBezTo>
                <a:cubicBezTo>
                  <a:pt x="10665" y="0"/>
                  <a:pt x="10542" y="55"/>
                  <a:pt x="10453" y="144"/>
                </a:cubicBezTo>
                <a:lnTo>
                  <a:pt x="144" y="10453"/>
                </a:lnTo>
                <a:cubicBezTo>
                  <a:pt x="55" y="10542"/>
                  <a:pt x="0" y="10665"/>
                  <a:pt x="0" y="10800"/>
                </a:cubicBezTo>
                <a:cubicBezTo>
                  <a:pt x="0" y="11072"/>
                  <a:pt x="220" y="11291"/>
                  <a:pt x="491" y="11291"/>
                </a:cubicBezTo>
                <a:cubicBezTo>
                  <a:pt x="626" y="11291"/>
                  <a:pt x="749" y="11236"/>
                  <a:pt x="838" y="11147"/>
                </a:cubicBezTo>
                <a:lnTo>
                  <a:pt x="2945" y="9040"/>
                </a:lnTo>
                <a:lnTo>
                  <a:pt x="2945" y="21109"/>
                </a:lnTo>
                <a:cubicBezTo>
                  <a:pt x="2945" y="21381"/>
                  <a:pt x="3166" y="21600"/>
                  <a:pt x="3436" y="21600"/>
                </a:cubicBezTo>
                <a:lnTo>
                  <a:pt x="18164" y="21600"/>
                </a:lnTo>
                <a:cubicBezTo>
                  <a:pt x="18434" y="21600"/>
                  <a:pt x="18655" y="21381"/>
                  <a:pt x="18655" y="21109"/>
                </a:cubicBezTo>
                <a:lnTo>
                  <a:pt x="18655" y="9040"/>
                </a:lnTo>
                <a:lnTo>
                  <a:pt x="20762" y="11147"/>
                </a:lnTo>
                <a:cubicBezTo>
                  <a:pt x="20851" y="11236"/>
                  <a:pt x="20974" y="11291"/>
                  <a:pt x="21109" y="11291"/>
                </a:cubicBezTo>
                <a:cubicBezTo>
                  <a:pt x="21380" y="11291"/>
                  <a:pt x="21600" y="11072"/>
                  <a:pt x="21600" y="10800"/>
                </a:cubicBezTo>
                <a:cubicBezTo>
                  <a:pt x="21600" y="10665"/>
                  <a:pt x="21545" y="10542"/>
                  <a:pt x="21456" y="1045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EA25DC51-1D40-D944-9AEF-A8E19E8A859B}"/>
              </a:ext>
            </a:extLst>
          </p:cNvPr>
          <p:cNvSpPr/>
          <p:nvPr/>
        </p:nvSpPr>
        <p:spPr>
          <a:xfrm>
            <a:off x="17220832" y="4529946"/>
            <a:ext cx="1982218" cy="198221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Shape 2554">
            <a:extLst>
              <a:ext uri="{FF2B5EF4-FFF2-40B4-BE49-F238E27FC236}">
                <a16:creationId xmlns:a16="http://schemas.microsoft.com/office/drawing/2014/main" id="{78B9B0E9-EFC9-FE41-891B-D241BA970673}"/>
              </a:ext>
            </a:extLst>
          </p:cNvPr>
          <p:cNvSpPr>
            <a:spLocks noChangeAspect="1"/>
          </p:cNvSpPr>
          <p:nvPr/>
        </p:nvSpPr>
        <p:spPr>
          <a:xfrm>
            <a:off x="17740134" y="5092139"/>
            <a:ext cx="943614" cy="857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55" y="18900"/>
                </a:moveTo>
                <a:cubicBezTo>
                  <a:pt x="7279" y="18900"/>
                  <a:pt x="6684" y="18827"/>
                  <a:pt x="6086" y="18683"/>
                </a:cubicBezTo>
                <a:cubicBezTo>
                  <a:pt x="6017" y="18666"/>
                  <a:pt x="5946" y="18658"/>
                  <a:pt x="5876" y="18658"/>
                </a:cubicBezTo>
                <a:cubicBezTo>
                  <a:pt x="5756" y="18658"/>
                  <a:pt x="5636" y="18682"/>
                  <a:pt x="5523" y="18729"/>
                </a:cubicBezTo>
                <a:lnTo>
                  <a:pt x="2957" y="19815"/>
                </a:lnTo>
                <a:lnTo>
                  <a:pt x="3365" y="18243"/>
                </a:lnTo>
                <a:cubicBezTo>
                  <a:pt x="3474" y="17827"/>
                  <a:pt x="3345" y="17380"/>
                  <a:pt x="3039" y="17108"/>
                </a:cubicBezTo>
                <a:cubicBezTo>
                  <a:pt x="1712" y="15926"/>
                  <a:pt x="982" y="14358"/>
                  <a:pt x="982" y="12690"/>
                </a:cubicBezTo>
                <a:cubicBezTo>
                  <a:pt x="982" y="9266"/>
                  <a:pt x="4065" y="6480"/>
                  <a:pt x="7855" y="6480"/>
                </a:cubicBezTo>
                <a:cubicBezTo>
                  <a:pt x="11644" y="6480"/>
                  <a:pt x="14727" y="9266"/>
                  <a:pt x="14727" y="12690"/>
                </a:cubicBezTo>
                <a:cubicBezTo>
                  <a:pt x="14727" y="16114"/>
                  <a:pt x="11644" y="18900"/>
                  <a:pt x="7855" y="18900"/>
                </a:cubicBezTo>
                <a:moveTo>
                  <a:pt x="7855" y="5400"/>
                </a:moveTo>
                <a:cubicBezTo>
                  <a:pt x="3517" y="5400"/>
                  <a:pt x="0" y="8664"/>
                  <a:pt x="0" y="12690"/>
                </a:cubicBezTo>
                <a:cubicBezTo>
                  <a:pt x="0" y="14758"/>
                  <a:pt x="932" y="16620"/>
                  <a:pt x="2422" y="17947"/>
                </a:cubicBezTo>
                <a:lnTo>
                  <a:pt x="1473" y="21600"/>
                </a:lnTo>
                <a:lnTo>
                  <a:pt x="5876" y="19738"/>
                </a:lnTo>
                <a:cubicBezTo>
                  <a:pt x="6509" y="19891"/>
                  <a:pt x="7169" y="19980"/>
                  <a:pt x="7855" y="19980"/>
                </a:cubicBezTo>
                <a:cubicBezTo>
                  <a:pt x="12192" y="19980"/>
                  <a:pt x="15709" y="16716"/>
                  <a:pt x="15709" y="12690"/>
                </a:cubicBezTo>
                <a:cubicBezTo>
                  <a:pt x="15709" y="8664"/>
                  <a:pt x="12192" y="5400"/>
                  <a:pt x="7855" y="5400"/>
                </a:cubicBezTo>
                <a:moveTo>
                  <a:pt x="21600" y="7290"/>
                </a:moveTo>
                <a:cubicBezTo>
                  <a:pt x="21600" y="3264"/>
                  <a:pt x="18084" y="0"/>
                  <a:pt x="13745" y="0"/>
                </a:cubicBezTo>
                <a:cubicBezTo>
                  <a:pt x="10506" y="0"/>
                  <a:pt x="7725" y="1821"/>
                  <a:pt x="6525" y="4422"/>
                </a:cubicBezTo>
                <a:cubicBezTo>
                  <a:pt x="6912" y="4367"/>
                  <a:pt x="7306" y="4332"/>
                  <a:pt x="7708" y="4326"/>
                </a:cubicBezTo>
                <a:cubicBezTo>
                  <a:pt x="8875" y="2394"/>
                  <a:pt x="11143" y="1080"/>
                  <a:pt x="13745" y="1080"/>
                </a:cubicBezTo>
                <a:cubicBezTo>
                  <a:pt x="17535" y="1080"/>
                  <a:pt x="20618" y="3866"/>
                  <a:pt x="20618" y="7290"/>
                </a:cubicBezTo>
                <a:cubicBezTo>
                  <a:pt x="20618" y="8958"/>
                  <a:pt x="19888" y="10526"/>
                  <a:pt x="18561" y="11707"/>
                </a:cubicBezTo>
                <a:cubicBezTo>
                  <a:pt x="18255" y="11980"/>
                  <a:pt x="18126" y="12428"/>
                  <a:pt x="18234" y="12843"/>
                </a:cubicBezTo>
                <a:lnTo>
                  <a:pt x="18643" y="14415"/>
                </a:lnTo>
                <a:lnTo>
                  <a:pt x="16613" y="13556"/>
                </a:lnTo>
                <a:cubicBezTo>
                  <a:pt x="16573" y="13922"/>
                  <a:pt x="16500" y="14278"/>
                  <a:pt x="16411" y="14628"/>
                </a:cubicBezTo>
                <a:lnTo>
                  <a:pt x="20127" y="16200"/>
                </a:lnTo>
                <a:lnTo>
                  <a:pt x="19178" y="12547"/>
                </a:lnTo>
                <a:cubicBezTo>
                  <a:pt x="20669" y="11220"/>
                  <a:pt x="21600" y="9358"/>
                  <a:pt x="21600" y="729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761BE69E-B252-0E45-82B0-0B8F0DEC36B6}"/>
              </a:ext>
            </a:extLst>
          </p:cNvPr>
          <p:cNvSpPr/>
          <p:nvPr/>
        </p:nvSpPr>
        <p:spPr>
          <a:xfrm>
            <a:off x="12421035" y="8184923"/>
            <a:ext cx="1982218" cy="19822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Shape 2577">
            <a:extLst>
              <a:ext uri="{FF2B5EF4-FFF2-40B4-BE49-F238E27FC236}">
                <a16:creationId xmlns:a16="http://schemas.microsoft.com/office/drawing/2014/main" id="{35DC835B-FA73-DB40-BF89-D17587A0D51A}"/>
              </a:ext>
            </a:extLst>
          </p:cNvPr>
          <p:cNvSpPr>
            <a:spLocks noChangeAspect="1"/>
          </p:cNvSpPr>
          <p:nvPr/>
        </p:nvSpPr>
        <p:spPr>
          <a:xfrm>
            <a:off x="12983228" y="8704225"/>
            <a:ext cx="857832" cy="9436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4979"/>
                </a:moveTo>
                <a:lnTo>
                  <a:pt x="7560" y="6792"/>
                </a:lnTo>
                <a:lnTo>
                  <a:pt x="7560" y="2876"/>
                </a:lnTo>
                <a:lnTo>
                  <a:pt x="20520" y="1063"/>
                </a:lnTo>
                <a:cubicBezTo>
                  <a:pt x="20520" y="1063"/>
                  <a:pt x="20520" y="4979"/>
                  <a:pt x="20520" y="4979"/>
                </a:cubicBezTo>
                <a:close/>
                <a:moveTo>
                  <a:pt x="18900" y="17673"/>
                </a:moveTo>
                <a:lnTo>
                  <a:pt x="16740" y="17673"/>
                </a:lnTo>
                <a:cubicBezTo>
                  <a:pt x="15845" y="17673"/>
                  <a:pt x="15120" y="17014"/>
                  <a:pt x="15120" y="16200"/>
                </a:cubicBezTo>
                <a:cubicBezTo>
                  <a:pt x="15120" y="15387"/>
                  <a:pt x="15845" y="14727"/>
                  <a:pt x="16740" y="14727"/>
                </a:cubicBezTo>
                <a:lnTo>
                  <a:pt x="18900" y="14727"/>
                </a:lnTo>
                <a:cubicBezTo>
                  <a:pt x="19795" y="14727"/>
                  <a:pt x="20520" y="15387"/>
                  <a:pt x="20520" y="16200"/>
                </a:cubicBezTo>
                <a:cubicBezTo>
                  <a:pt x="20520" y="17014"/>
                  <a:pt x="19795" y="17673"/>
                  <a:pt x="18900" y="17673"/>
                </a:cubicBezTo>
                <a:moveTo>
                  <a:pt x="4860" y="20618"/>
                </a:moveTo>
                <a:lnTo>
                  <a:pt x="2700" y="20618"/>
                </a:lnTo>
                <a:cubicBezTo>
                  <a:pt x="1805" y="20618"/>
                  <a:pt x="1080" y="19959"/>
                  <a:pt x="1080" y="19146"/>
                </a:cubicBezTo>
                <a:cubicBezTo>
                  <a:pt x="1080" y="18332"/>
                  <a:pt x="1805" y="17673"/>
                  <a:pt x="2700" y="17673"/>
                </a:cubicBezTo>
                <a:lnTo>
                  <a:pt x="4860" y="17673"/>
                </a:lnTo>
                <a:cubicBezTo>
                  <a:pt x="5755" y="17673"/>
                  <a:pt x="6480" y="18332"/>
                  <a:pt x="6480" y="19146"/>
                </a:cubicBezTo>
                <a:cubicBezTo>
                  <a:pt x="6480" y="19959"/>
                  <a:pt x="5755" y="20618"/>
                  <a:pt x="4860" y="20618"/>
                </a:cubicBezTo>
                <a:moveTo>
                  <a:pt x="21060" y="0"/>
                </a:moveTo>
                <a:cubicBezTo>
                  <a:pt x="21031" y="0"/>
                  <a:pt x="21006" y="11"/>
                  <a:pt x="20980" y="15"/>
                </a:cubicBezTo>
                <a:lnTo>
                  <a:pt x="20978" y="6"/>
                </a:lnTo>
                <a:lnTo>
                  <a:pt x="6938" y="1969"/>
                </a:lnTo>
                <a:lnTo>
                  <a:pt x="6940" y="1979"/>
                </a:lnTo>
                <a:cubicBezTo>
                  <a:pt x="6681" y="2016"/>
                  <a:pt x="6480" y="2210"/>
                  <a:pt x="6480" y="2455"/>
                </a:cubicBezTo>
                <a:lnTo>
                  <a:pt x="6480" y="17193"/>
                </a:lnTo>
                <a:cubicBezTo>
                  <a:pt x="6028" y="16882"/>
                  <a:pt x="5471" y="16691"/>
                  <a:pt x="4860" y="16691"/>
                </a:cubicBezTo>
                <a:lnTo>
                  <a:pt x="2700" y="16691"/>
                </a:lnTo>
                <a:cubicBezTo>
                  <a:pt x="1209" y="16691"/>
                  <a:pt x="0" y="17790"/>
                  <a:pt x="0" y="19146"/>
                </a:cubicBezTo>
                <a:cubicBezTo>
                  <a:pt x="0" y="20501"/>
                  <a:pt x="1209" y="21600"/>
                  <a:pt x="2700" y="21600"/>
                </a:cubicBezTo>
                <a:lnTo>
                  <a:pt x="4860" y="21600"/>
                </a:lnTo>
                <a:cubicBezTo>
                  <a:pt x="6352" y="21600"/>
                  <a:pt x="7560" y="20501"/>
                  <a:pt x="7560" y="19146"/>
                </a:cubicBezTo>
                <a:lnTo>
                  <a:pt x="7560" y="7785"/>
                </a:lnTo>
                <a:lnTo>
                  <a:pt x="20520" y="5972"/>
                </a:lnTo>
                <a:lnTo>
                  <a:pt x="20520" y="14248"/>
                </a:lnTo>
                <a:cubicBezTo>
                  <a:pt x="20068" y="13937"/>
                  <a:pt x="19511" y="13745"/>
                  <a:pt x="18900" y="13745"/>
                </a:cubicBezTo>
                <a:lnTo>
                  <a:pt x="16740" y="13745"/>
                </a:lnTo>
                <a:cubicBezTo>
                  <a:pt x="15249" y="13745"/>
                  <a:pt x="14040" y="14845"/>
                  <a:pt x="14040" y="16200"/>
                </a:cubicBezTo>
                <a:cubicBezTo>
                  <a:pt x="14040" y="17556"/>
                  <a:pt x="15249" y="18655"/>
                  <a:pt x="16740" y="18655"/>
                </a:cubicBezTo>
                <a:lnTo>
                  <a:pt x="18900" y="18655"/>
                </a:lnTo>
                <a:cubicBezTo>
                  <a:pt x="20392" y="18655"/>
                  <a:pt x="21600" y="17556"/>
                  <a:pt x="21600" y="16200"/>
                </a:cubicBezTo>
                <a:lnTo>
                  <a:pt x="21600" y="491"/>
                </a:lnTo>
                <a:cubicBezTo>
                  <a:pt x="21600" y="220"/>
                  <a:pt x="21358" y="0"/>
                  <a:pt x="2106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8480F9BF-23C9-4E49-8E6F-67F244C68810}"/>
              </a:ext>
            </a:extLst>
          </p:cNvPr>
          <p:cNvSpPr/>
          <p:nvPr/>
        </p:nvSpPr>
        <p:spPr>
          <a:xfrm>
            <a:off x="5144396" y="5163755"/>
            <a:ext cx="1982218" cy="198221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Shape 2602">
            <a:extLst>
              <a:ext uri="{FF2B5EF4-FFF2-40B4-BE49-F238E27FC236}">
                <a16:creationId xmlns:a16="http://schemas.microsoft.com/office/drawing/2014/main" id="{DF907D68-CFAF-444E-8F02-7F553F0E5781}"/>
              </a:ext>
            </a:extLst>
          </p:cNvPr>
          <p:cNvSpPr>
            <a:spLocks noChangeAspect="1"/>
          </p:cNvSpPr>
          <p:nvPr/>
        </p:nvSpPr>
        <p:spPr>
          <a:xfrm>
            <a:off x="5663697" y="5768840"/>
            <a:ext cx="943615" cy="7720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6001"/>
                </a:moveTo>
                <a:lnTo>
                  <a:pt x="8345" y="6001"/>
                </a:lnTo>
                <a:cubicBezTo>
                  <a:pt x="8617" y="6001"/>
                  <a:pt x="8836" y="5732"/>
                  <a:pt x="8836" y="5400"/>
                </a:cubicBezTo>
                <a:cubicBezTo>
                  <a:pt x="8836" y="5069"/>
                  <a:pt x="8617" y="4800"/>
                  <a:pt x="8345" y="4800"/>
                </a:cubicBezTo>
                <a:lnTo>
                  <a:pt x="5400" y="4800"/>
                </a:lnTo>
                <a:cubicBezTo>
                  <a:pt x="5129" y="4800"/>
                  <a:pt x="4909" y="5069"/>
                  <a:pt x="4909" y="5400"/>
                </a:cubicBezTo>
                <a:cubicBezTo>
                  <a:pt x="4909" y="5732"/>
                  <a:pt x="5129" y="6001"/>
                  <a:pt x="5400" y="6001"/>
                </a:cubicBezTo>
                <a:moveTo>
                  <a:pt x="20618" y="20400"/>
                </a:moveTo>
                <a:lnTo>
                  <a:pt x="18655" y="20400"/>
                </a:lnTo>
                <a:lnTo>
                  <a:pt x="18655" y="18000"/>
                </a:lnTo>
                <a:cubicBezTo>
                  <a:pt x="18926" y="18000"/>
                  <a:pt x="19145" y="17732"/>
                  <a:pt x="19145" y="17400"/>
                </a:cubicBezTo>
                <a:cubicBezTo>
                  <a:pt x="19145" y="17069"/>
                  <a:pt x="18926" y="16801"/>
                  <a:pt x="18655" y="16801"/>
                </a:cubicBezTo>
                <a:lnTo>
                  <a:pt x="18655" y="3601"/>
                </a:lnTo>
                <a:lnTo>
                  <a:pt x="20618" y="3601"/>
                </a:lnTo>
                <a:cubicBezTo>
                  <a:pt x="20618" y="3601"/>
                  <a:pt x="20618" y="20400"/>
                  <a:pt x="20618" y="20400"/>
                </a:cubicBezTo>
                <a:close/>
                <a:moveTo>
                  <a:pt x="17673" y="16801"/>
                </a:moveTo>
                <a:cubicBezTo>
                  <a:pt x="17401" y="16801"/>
                  <a:pt x="17182" y="17069"/>
                  <a:pt x="17182" y="17400"/>
                </a:cubicBezTo>
                <a:cubicBezTo>
                  <a:pt x="17182" y="17732"/>
                  <a:pt x="17401" y="18000"/>
                  <a:pt x="17673" y="18000"/>
                </a:cubicBezTo>
                <a:lnTo>
                  <a:pt x="17673" y="20400"/>
                </a:lnTo>
                <a:lnTo>
                  <a:pt x="3927" y="20400"/>
                </a:lnTo>
                <a:lnTo>
                  <a:pt x="3927" y="18000"/>
                </a:lnTo>
                <a:cubicBezTo>
                  <a:pt x="4199" y="18000"/>
                  <a:pt x="4418" y="17732"/>
                  <a:pt x="4418" y="17400"/>
                </a:cubicBezTo>
                <a:cubicBezTo>
                  <a:pt x="4418" y="17069"/>
                  <a:pt x="4199" y="16801"/>
                  <a:pt x="3927" y="16801"/>
                </a:cubicBezTo>
                <a:lnTo>
                  <a:pt x="3927" y="3601"/>
                </a:lnTo>
                <a:lnTo>
                  <a:pt x="17673" y="3601"/>
                </a:lnTo>
                <a:cubicBezTo>
                  <a:pt x="17673" y="3601"/>
                  <a:pt x="17673" y="16801"/>
                  <a:pt x="17673" y="16801"/>
                </a:cubicBezTo>
                <a:close/>
                <a:moveTo>
                  <a:pt x="2945" y="16801"/>
                </a:moveTo>
                <a:cubicBezTo>
                  <a:pt x="2674" y="16801"/>
                  <a:pt x="2455" y="17069"/>
                  <a:pt x="2455" y="17400"/>
                </a:cubicBezTo>
                <a:cubicBezTo>
                  <a:pt x="2455" y="17732"/>
                  <a:pt x="2674" y="18000"/>
                  <a:pt x="2945" y="18000"/>
                </a:cubicBezTo>
                <a:lnTo>
                  <a:pt x="2945" y="20400"/>
                </a:lnTo>
                <a:lnTo>
                  <a:pt x="982" y="20400"/>
                </a:lnTo>
                <a:lnTo>
                  <a:pt x="982" y="3601"/>
                </a:lnTo>
                <a:lnTo>
                  <a:pt x="2945" y="3601"/>
                </a:lnTo>
                <a:cubicBezTo>
                  <a:pt x="2945" y="3601"/>
                  <a:pt x="2945" y="16801"/>
                  <a:pt x="2945" y="16801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39" y="2400"/>
                  <a:pt x="0" y="2938"/>
                  <a:pt x="0" y="3601"/>
                </a:cubicBezTo>
                <a:lnTo>
                  <a:pt x="0" y="20400"/>
                </a:lnTo>
                <a:cubicBezTo>
                  <a:pt x="0" y="21063"/>
                  <a:pt x="439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1063"/>
                  <a:pt x="21600" y="204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  <a:moveTo>
                  <a:pt x="5400" y="8400"/>
                </a:moveTo>
                <a:lnTo>
                  <a:pt x="6382" y="8400"/>
                </a:lnTo>
                <a:cubicBezTo>
                  <a:pt x="6653" y="8400"/>
                  <a:pt x="6873" y="8132"/>
                  <a:pt x="6873" y="7800"/>
                </a:cubicBezTo>
                <a:cubicBezTo>
                  <a:pt x="6873" y="7469"/>
                  <a:pt x="6653" y="7200"/>
                  <a:pt x="6382" y="7200"/>
                </a:cubicBezTo>
                <a:lnTo>
                  <a:pt x="5400" y="7200"/>
                </a:lnTo>
                <a:cubicBezTo>
                  <a:pt x="5129" y="7200"/>
                  <a:pt x="4909" y="7469"/>
                  <a:pt x="4909" y="7800"/>
                </a:cubicBezTo>
                <a:cubicBezTo>
                  <a:pt x="4909" y="8132"/>
                  <a:pt x="5129" y="8400"/>
                  <a:pt x="5400" y="84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4BCE932-E2A2-2641-98D8-4D5FE0A4A926}"/>
              </a:ext>
            </a:extLst>
          </p:cNvPr>
          <p:cNvSpPr txBox="1"/>
          <p:nvPr/>
        </p:nvSpPr>
        <p:spPr>
          <a:xfrm>
            <a:off x="12577620" y="10844293"/>
            <a:ext cx="166904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28" name="Subtitle 2">
            <a:extLst>
              <a:ext uri="{FF2B5EF4-FFF2-40B4-BE49-F238E27FC236}">
                <a16:creationId xmlns:a16="http://schemas.microsoft.com/office/drawing/2014/main" id="{664179AB-46D4-EE44-8AE1-80A90042E2EB}"/>
              </a:ext>
            </a:extLst>
          </p:cNvPr>
          <p:cNvSpPr txBox="1">
            <a:spLocks/>
          </p:cNvSpPr>
          <p:nvPr/>
        </p:nvSpPr>
        <p:spPr>
          <a:xfrm>
            <a:off x="11339257" y="11505036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2503F2B-FB32-9E49-A8C3-6069F95C1849}"/>
              </a:ext>
            </a:extLst>
          </p:cNvPr>
          <p:cNvSpPr txBox="1"/>
          <p:nvPr/>
        </p:nvSpPr>
        <p:spPr>
          <a:xfrm>
            <a:off x="17364593" y="7301421"/>
            <a:ext cx="1694695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32" name="Subtitle 2">
            <a:extLst>
              <a:ext uri="{FF2B5EF4-FFF2-40B4-BE49-F238E27FC236}">
                <a16:creationId xmlns:a16="http://schemas.microsoft.com/office/drawing/2014/main" id="{13B88E15-91DF-C343-9C86-A177DABB1E59}"/>
              </a:ext>
            </a:extLst>
          </p:cNvPr>
          <p:cNvSpPr txBox="1">
            <a:spLocks/>
          </p:cNvSpPr>
          <p:nvPr/>
        </p:nvSpPr>
        <p:spPr>
          <a:xfrm>
            <a:off x="16139054" y="7962164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F32C06E-C071-8442-AD62-006BF687C894}"/>
              </a:ext>
            </a:extLst>
          </p:cNvPr>
          <p:cNvSpPr txBox="1"/>
          <p:nvPr/>
        </p:nvSpPr>
        <p:spPr>
          <a:xfrm>
            <a:off x="5349071" y="7917718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35" name="Subtitle 2">
            <a:extLst>
              <a:ext uri="{FF2B5EF4-FFF2-40B4-BE49-F238E27FC236}">
                <a16:creationId xmlns:a16="http://schemas.microsoft.com/office/drawing/2014/main" id="{D1074158-D63D-404B-86B3-3B709F6F0A74}"/>
              </a:ext>
            </a:extLst>
          </p:cNvPr>
          <p:cNvSpPr txBox="1">
            <a:spLocks/>
          </p:cNvSpPr>
          <p:nvPr/>
        </p:nvSpPr>
        <p:spPr>
          <a:xfrm>
            <a:off x="4062617" y="8578461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03EF2EC-25E3-3744-B1ED-54B37C6DFFF3}"/>
              </a:ext>
            </a:extLst>
          </p:cNvPr>
          <p:cNvSpPr txBox="1"/>
          <p:nvPr/>
        </p:nvSpPr>
        <p:spPr>
          <a:xfrm>
            <a:off x="11102419" y="5519420"/>
            <a:ext cx="165943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38" name="Subtitle 2">
            <a:extLst>
              <a:ext uri="{FF2B5EF4-FFF2-40B4-BE49-F238E27FC236}">
                <a16:creationId xmlns:a16="http://schemas.microsoft.com/office/drawing/2014/main" id="{43B97BD1-792A-5F4F-AC8B-BBAF4E390629}"/>
              </a:ext>
            </a:extLst>
          </p:cNvPr>
          <p:cNvSpPr txBox="1">
            <a:spLocks/>
          </p:cNvSpPr>
          <p:nvPr/>
        </p:nvSpPr>
        <p:spPr>
          <a:xfrm>
            <a:off x="9859247" y="6180163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</p:spTree>
    <p:extLst>
      <p:ext uri="{BB962C8B-B14F-4D97-AF65-F5344CB8AC3E}">
        <p14:creationId xmlns:p14="http://schemas.microsoft.com/office/powerpoint/2010/main" val="292027639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FBE1591-403F-494D-B3BD-D527410E3272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9BEABAF-5AD0-9D4F-8B82-61CC08323251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2D15532-C7D8-084F-9901-64634010BC1B}"/>
              </a:ext>
            </a:extLst>
          </p:cNvPr>
          <p:cNvGrpSpPr/>
          <p:nvPr/>
        </p:nvGrpSpPr>
        <p:grpSpPr>
          <a:xfrm>
            <a:off x="2855796" y="2418775"/>
            <a:ext cx="18666058" cy="9768810"/>
            <a:chOff x="5054994" y="2970414"/>
            <a:chExt cx="14267662" cy="7466926"/>
          </a:xfrm>
          <a:solidFill>
            <a:schemeClr val="bg1">
              <a:lumMod val="95000"/>
            </a:schemeClr>
          </a:solidFill>
        </p:grpSpPr>
        <p:sp>
          <p:nvSpPr>
            <p:cNvPr id="5" name="Freeform 403">
              <a:extLst>
                <a:ext uri="{FF2B5EF4-FFF2-40B4-BE49-F238E27FC236}">
                  <a16:creationId xmlns:a16="http://schemas.microsoft.com/office/drawing/2014/main" id="{17AF252C-6635-1E4D-9E21-50BFA07E4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8113" y="8259005"/>
              <a:ext cx="1630434" cy="1289687"/>
            </a:xfrm>
            <a:custGeom>
              <a:avLst/>
              <a:gdLst>
                <a:gd name="T0" fmla="*/ 96 w 204"/>
                <a:gd name="T1" fmla="*/ 3 h 152"/>
                <a:gd name="T2" fmla="*/ 97 w 204"/>
                <a:gd name="T3" fmla="*/ 7 h 152"/>
                <a:gd name="T4" fmla="*/ 86 w 204"/>
                <a:gd name="T5" fmla="*/ 13 h 152"/>
                <a:gd name="T6" fmla="*/ 76 w 204"/>
                <a:gd name="T7" fmla="*/ 24 h 152"/>
                <a:gd name="T8" fmla="*/ 71 w 204"/>
                <a:gd name="T9" fmla="*/ 15 h 152"/>
                <a:gd name="T10" fmla="*/ 65 w 204"/>
                <a:gd name="T11" fmla="*/ 19 h 152"/>
                <a:gd name="T12" fmla="*/ 62 w 204"/>
                <a:gd name="T13" fmla="*/ 22 h 152"/>
                <a:gd name="T14" fmla="*/ 59 w 204"/>
                <a:gd name="T15" fmla="*/ 26 h 152"/>
                <a:gd name="T16" fmla="*/ 55 w 204"/>
                <a:gd name="T17" fmla="*/ 33 h 152"/>
                <a:gd name="T18" fmla="*/ 51 w 204"/>
                <a:gd name="T19" fmla="*/ 30 h 152"/>
                <a:gd name="T20" fmla="*/ 47 w 204"/>
                <a:gd name="T21" fmla="*/ 38 h 152"/>
                <a:gd name="T22" fmla="*/ 24 w 204"/>
                <a:gd name="T23" fmla="*/ 50 h 152"/>
                <a:gd name="T24" fmla="*/ 7 w 204"/>
                <a:gd name="T25" fmla="*/ 60 h 152"/>
                <a:gd name="T26" fmla="*/ 3 w 204"/>
                <a:gd name="T27" fmla="*/ 68 h 152"/>
                <a:gd name="T28" fmla="*/ 4 w 204"/>
                <a:gd name="T29" fmla="*/ 82 h 152"/>
                <a:gd name="T30" fmla="*/ 7 w 204"/>
                <a:gd name="T31" fmla="*/ 91 h 152"/>
                <a:gd name="T32" fmla="*/ 13 w 204"/>
                <a:gd name="T33" fmla="*/ 106 h 152"/>
                <a:gd name="T34" fmla="*/ 11 w 204"/>
                <a:gd name="T35" fmla="*/ 121 h 152"/>
                <a:gd name="T36" fmla="*/ 30 w 204"/>
                <a:gd name="T37" fmla="*/ 125 h 152"/>
                <a:gd name="T38" fmla="*/ 54 w 204"/>
                <a:gd name="T39" fmla="*/ 121 h 152"/>
                <a:gd name="T40" fmla="*/ 73 w 204"/>
                <a:gd name="T41" fmla="*/ 112 h 152"/>
                <a:gd name="T42" fmla="*/ 96 w 204"/>
                <a:gd name="T43" fmla="*/ 111 h 152"/>
                <a:gd name="T44" fmla="*/ 111 w 204"/>
                <a:gd name="T45" fmla="*/ 121 h 152"/>
                <a:gd name="T46" fmla="*/ 116 w 204"/>
                <a:gd name="T47" fmla="*/ 125 h 152"/>
                <a:gd name="T48" fmla="*/ 125 w 204"/>
                <a:gd name="T49" fmla="*/ 120 h 152"/>
                <a:gd name="T50" fmla="*/ 122 w 204"/>
                <a:gd name="T51" fmla="*/ 129 h 152"/>
                <a:gd name="T52" fmla="*/ 131 w 204"/>
                <a:gd name="T53" fmla="*/ 132 h 152"/>
                <a:gd name="T54" fmla="*/ 145 w 204"/>
                <a:gd name="T55" fmla="*/ 147 h 152"/>
                <a:gd name="T56" fmla="*/ 161 w 204"/>
                <a:gd name="T57" fmla="*/ 145 h 152"/>
                <a:gd name="T58" fmla="*/ 165 w 204"/>
                <a:gd name="T59" fmla="*/ 149 h 152"/>
                <a:gd name="T60" fmla="*/ 174 w 204"/>
                <a:gd name="T61" fmla="*/ 145 h 152"/>
                <a:gd name="T62" fmla="*/ 194 w 204"/>
                <a:gd name="T63" fmla="*/ 118 h 152"/>
                <a:gd name="T64" fmla="*/ 200 w 204"/>
                <a:gd name="T65" fmla="*/ 108 h 152"/>
                <a:gd name="T66" fmla="*/ 202 w 204"/>
                <a:gd name="T67" fmla="*/ 96 h 152"/>
                <a:gd name="T68" fmla="*/ 201 w 204"/>
                <a:gd name="T69" fmla="*/ 83 h 152"/>
                <a:gd name="T70" fmla="*/ 196 w 204"/>
                <a:gd name="T71" fmla="*/ 70 h 152"/>
                <a:gd name="T72" fmla="*/ 184 w 204"/>
                <a:gd name="T73" fmla="*/ 59 h 152"/>
                <a:gd name="T74" fmla="*/ 180 w 204"/>
                <a:gd name="T75" fmla="*/ 50 h 152"/>
                <a:gd name="T76" fmla="*/ 166 w 204"/>
                <a:gd name="T77" fmla="*/ 36 h 152"/>
                <a:gd name="T78" fmla="*/ 161 w 204"/>
                <a:gd name="T79" fmla="*/ 20 h 152"/>
                <a:gd name="T80" fmla="*/ 152 w 204"/>
                <a:gd name="T81" fmla="*/ 8 h 152"/>
                <a:gd name="T82" fmla="*/ 145 w 204"/>
                <a:gd name="T83" fmla="*/ 6 h 152"/>
                <a:gd name="T84" fmla="*/ 143 w 204"/>
                <a:gd name="T85" fmla="*/ 16 h 152"/>
                <a:gd name="T86" fmla="*/ 130 w 204"/>
                <a:gd name="T87" fmla="*/ 31 h 152"/>
                <a:gd name="T88" fmla="*/ 115 w 204"/>
                <a:gd name="T89" fmla="*/ 17 h 152"/>
                <a:gd name="T90" fmla="*/ 118 w 204"/>
                <a:gd name="T91" fmla="*/ 11 h 152"/>
                <a:gd name="T92" fmla="*/ 117 w 204"/>
                <a:gd name="T93" fmla="*/ 8 h 152"/>
                <a:gd name="T94" fmla="*/ 109 w 204"/>
                <a:gd name="T95" fmla="*/ 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4" h="152">
                  <a:moveTo>
                    <a:pt x="101" y="4"/>
                  </a:moveTo>
                  <a:cubicBezTo>
                    <a:pt x="99" y="4"/>
                    <a:pt x="98" y="2"/>
                    <a:pt x="96" y="2"/>
                  </a:cubicBezTo>
                  <a:cubicBezTo>
                    <a:pt x="95" y="1"/>
                    <a:pt x="95" y="2"/>
                    <a:pt x="96" y="3"/>
                  </a:cubicBezTo>
                  <a:cubicBezTo>
                    <a:pt x="96" y="4"/>
                    <a:pt x="98" y="3"/>
                    <a:pt x="98" y="3"/>
                  </a:cubicBezTo>
                  <a:cubicBezTo>
                    <a:pt x="99" y="4"/>
                    <a:pt x="98" y="6"/>
                    <a:pt x="99" y="6"/>
                  </a:cubicBezTo>
                  <a:cubicBezTo>
                    <a:pt x="99" y="7"/>
                    <a:pt x="98" y="7"/>
                    <a:pt x="97" y="7"/>
                  </a:cubicBezTo>
                  <a:cubicBezTo>
                    <a:pt x="96" y="8"/>
                    <a:pt x="95" y="8"/>
                    <a:pt x="94" y="8"/>
                  </a:cubicBezTo>
                  <a:cubicBezTo>
                    <a:pt x="92" y="7"/>
                    <a:pt x="92" y="8"/>
                    <a:pt x="90" y="8"/>
                  </a:cubicBezTo>
                  <a:cubicBezTo>
                    <a:pt x="87" y="9"/>
                    <a:pt x="88" y="12"/>
                    <a:pt x="86" y="13"/>
                  </a:cubicBezTo>
                  <a:cubicBezTo>
                    <a:pt x="84" y="15"/>
                    <a:pt x="83" y="18"/>
                    <a:pt x="84" y="20"/>
                  </a:cubicBezTo>
                  <a:cubicBezTo>
                    <a:pt x="86" y="23"/>
                    <a:pt x="81" y="21"/>
                    <a:pt x="80" y="21"/>
                  </a:cubicBezTo>
                  <a:cubicBezTo>
                    <a:pt x="79" y="21"/>
                    <a:pt x="76" y="24"/>
                    <a:pt x="76" y="24"/>
                  </a:cubicBezTo>
                  <a:cubicBezTo>
                    <a:pt x="76" y="24"/>
                    <a:pt x="75" y="19"/>
                    <a:pt x="74" y="18"/>
                  </a:cubicBezTo>
                  <a:cubicBezTo>
                    <a:pt x="74" y="17"/>
                    <a:pt x="73" y="17"/>
                    <a:pt x="72" y="17"/>
                  </a:cubicBezTo>
                  <a:cubicBezTo>
                    <a:pt x="71" y="16"/>
                    <a:pt x="71" y="16"/>
                    <a:pt x="71" y="15"/>
                  </a:cubicBezTo>
                  <a:cubicBezTo>
                    <a:pt x="70" y="14"/>
                    <a:pt x="70" y="16"/>
                    <a:pt x="70" y="17"/>
                  </a:cubicBezTo>
                  <a:cubicBezTo>
                    <a:pt x="69" y="17"/>
                    <a:pt x="68" y="17"/>
                    <a:pt x="68" y="16"/>
                  </a:cubicBezTo>
                  <a:cubicBezTo>
                    <a:pt x="66" y="16"/>
                    <a:pt x="67" y="20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0" y="18"/>
                    <a:pt x="62" y="22"/>
                    <a:pt x="62" y="22"/>
                  </a:cubicBezTo>
                  <a:cubicBezTo>
                    <a:pt x="62" y="22"/>
                    <a:pt x="60" y="22"/>
                    <a:pt x="60" y="22"/>
                  </a:cubicBezTo>
                  <a:cubicBezTo>
                    <a:pt x="60" y="23"/>
                    <a:pt x="61" y="23"/>
                    <a:pt x="61" y="23"/>
                  </a:cubicBezTo>
                  <a:cubicBezTo>
                    <a:pt x="60" y="25"/>
                    <a:pt x="59" y="23"/>
                    <a:pt x="59" y="26"/>
                  </a:cubicBezTo>
                  <a:cubicBezTo>
                    <a:pt x="59" y="27"/>
                    <a:pt x="60" y="27"/>
                    <a:pt x="60" y="28"/>
                  </a:cubicBezTo>
                  <a:cubicBezTo>
                    <a:pt x="60" y="30"/>
                    <a:pt x="53" y="26"/>
                    <a:pt x="53" y="29"/>
                  </a:cubicBezTo>
                  <a:cubicBezTo>
                    <a:pt x="53" y="30"/>
                    <a:pt x="57" y="32"/>
                    <a:pt x="55" y="33"/>
                  </a:cubicBezTo>
                  <a:cubicBezTo>
                    <a:pt x="54" y="33"/>
                    <a:pt x="54" y="32"/>
                    <a:pt x="54" y="33"/>
                  </a:cubicBezTo>
                  <a:cubicBezTo>
                    <a:pt x="53" y="34"/>
                    <a:pt x="53" y="34"/>
                    <a:pt x="52" y="33"/>
                  </a:cubicBezTo>
                  <a:cubicBezTo>
                    <a:pt x="51" y="33"/>
                    <a:pt x="52" y="31"/>
                    <a:pt x="51" y="30"/>
                  </a:cubicBezTo>
                  <a:cubicBezTo>
                    <a:pt x="50" y="28"/>
                    <a:pt x="48" y="32"/>
                    <a:pt x="47" y="33"/>
                  </a:cubicBezTo>
                  <a:cubicBezTo>
                    <a:pt x="47" y="34"/>
                    <a:pt x="46" y="35"/>
                    <a:pt x="46" y="36"/>
                  </a:cubicBezTo>
                  <a:cubicBezTo>
                    <a:pt x="46" y="36"/>
                    <a:pt x="47" y="37"/>
                    <a:pt x="47" y="38"/>
                  </a:cubicBezTo>
                  <a:cubicBezTo>
                    <a:pt x="47" y="38"/>
                    <a:pt x="45" y="40"/>
                    <a:pt x="44" y="41"/>
                  </a:cubicBezTo>
                  <a:cubicBezTo>
                    <a:pt x="41" y="44"/>
                    <a:pt x="38" y="46"/>
                    <a:pt x="34" y="47"/>
                  </a:cubicBezTo>
                  <a:cubicBezTo>
                    <a:pt x="31" y="47"/>
                    <a:pt x="28" y="49"/>
                    <a:pt x="24" y="50"/>
                  </a:cubicBezTo>
                  <a:cubicBezTo>
                    <a:pt x="21" y="51"/>
                    <a:pt x="18" y="51"/>
                    <a:pt x="15" y="53"/>
                  </a:cubicBezTo>
                  <a:cubicBezTo>
                    <a:pt x="13" y="55"/>
                    <a:pt x="12" y="55"/>
                    <a:pt x="10" y="56"/>
                  </a:cubicBezTo>
                  <a:cubicBezTo>
                    <a:pt x="9" y="57"/>
                    <a:pt x="7" y="60"/>
                    <a:pt x="7" y="60"/>
                  </a:cubicBezTo>
                  <a:cubicBezTo>
                    <a:pt x="6" y="60"/>
                    <a:pt x="7" y="57"/>
                    <a:pt x="7" y="56"/>
                  </a:cubicBezTo>
                  <a:cubicBezTo>
                    <a:pt x="5" y="56"/>
                    <a:pt x="4" y="61"/>
                    <a:pt x="4" y="61"/>
                  </a:cubicBezTo>
                  <a:cubicBezTo>
                    <a:pt x="5" y="64"/>
                    <a:pt x="3" y="65"/>
                    <a:pt x="3" y="68"/>
                  </a:cubicBezTo>
                  <a:cubicBezTo>
                    <a:pt x="3" y="69"/>
                    <a:pt x="8" y="80"/>
                    <a:pt x="6" y="81"/>
                  </a:cubicBezTo>
                  <a:cubicBezTo>
                    <a:pt x="6" y="81"/>
                    <a:pt x="3" y="77"/>
                    <a:pt x="3" y="77"/>
                  </a:cubicBezTo>
                  <a:cubicBezTo>
                    <a:pt x="3" y="78"/>
                    <a:pt x="6" y="81"/>
                    <a:pt x="4" y="82"/>
                  </a:cubicBezTo>
                  <a:cubicBezTo>
                    <a:pt x="2" y="82"/>
                    <a:pt x="2" y="77"/>
                    <a:pt x="0" y="77"/>
                  </a:cubicBezTo>
                  <a:cubicBezTo>
                    <a:pt x="0" y="77"/>
                    <a:pt x="6" y="85"/>
                    <a:pt x="6" y="86"/>
                  </a:cubicBezTo>
                  <a:cubicBezTo>
                    <a:pt x="7" y="87"/>
                    <a:pt x="6" y="89"/>
                    <a:pt x="7" y="91"/>
                  </a:cubicBezTo>
                  <a:cubicBezTo>
                    <a:pt x="8" y="93"/>
                    <a:pt x="9" y="94"/>
                    <a:pt x="10" y="96"/>
                  </a:cubicBezTo>
                  <a:cubicBezTo>
                    <a:pt x="11" y="97"/>
                    <a:pt x="11" y="100"/>
                    <a:pt x="11" y="101"/>
                  </a:cubicBezTo>
                  <a:cubicBezTo>
                    <a:pt x="11" y="103"/>
                    <a:pt x="12" y="105"/>
                    <a:pt x="13" y="106"/>
                  </a:cubicBezTo>
                  <a:cubicBezTo>
                    <a:pt x="14" y="109"/>
                    <a:pt x="14" y="110"/>
                    <a:pt x="14" y="113"/>
                  </a:cubicBezTo>
                  <a:cubicBezTo>
                    <a:pt x="14" y="114"/>
                    <a:pt x="14" y="119"/>
                    <a:pt x="14" y="119"/>
                  </a:cubicBezTo>
                  <a:cubicBezTo>
                    <a:pt x="13" y="120"/>
                    <a:pt x="12" y="120"/>
                    <a:pt x="11" y="121"/>
                  </a:cubicBezTo>
                  <a:cubicBezTo>
                    <a:pt x="10" y="124"/>
                    <a:pt x="12" y="124"/>
                    <a:pt x="13" y="125"/>
                  </a:cubicBezTo>
                  <a:cubicBezTo>
                    <a:pt x="17" y="127"/>
                    <a:pt x="20" y="129"/>
                    <a:pt x="25" y="128"/>
                  </a:cubicBezTo>
                  <a:cubicBezTo>
                    <a:pt x="27" y="127"/>
                    <a:pt x="29" y="126"/>
                    <a:pt x="30" y="125"/>
                  </a:cubicBezTo>
                  <a:cubicBezTo>
                    <a:pt x="33" y="124"/>
                    <a:pt x="32" y="125"/>
                    <a:pt x="33" y="123"/>
                  </a:cubicBezTo>
                  <a:cubicBezTo>
                    <a:pt x="35" y="121"/>
                    <a:pt x="42" y="121"/>
                    <a:pt x="44" y="122"/>
                  </a:cubicBezTo>
                  <a:cubicBezTo>
                    <a:pt x="47" y="122"/>
                    <a:pt x="52" y="124"/>
                    <a:pt x="54" y="121"/>
                  </a:cubicBezTo>
                  <a:cubicBezTo>
                    <a:pt x="55" y="120"/>
                    <a:pt x="55" y="118"/>
                    <a:pt x="57" y="117"/>
                  </a:cubicBezTo>
                  <a:cubicBezTo>
                    <a:pt x="59" y="116"/>
                    <a:pt x="61" y="115"/>
                    <a:pt x="63" y="114"/>
                  </a:cubicBezTo>
                  <a:cubicBezTo>
                    <a:pt x="66" y="112"/>
                    <a:pt x="70" y="114"/>
                    <a:pt x="73" y="112"/>
                  </a:cubicBezTo>
                  <a:cubicBezTo>
                    <a:pt x="78" y="110"/>
                    <a:pt x="82" y="110"/>
                    <a:pt x="88" y="109"/>
                  </a:cubicBezTo>
                  <a:cubicBezTo>
                    <a:pt x="89" y="109"/>
                    <a:pt x="90" y="108"/>
                    <a:pt x="92" y="108"/>
                  </a:cubicBezTo>
                  <a:cubicBezTo>
                    <a:pt x="93" y="109"/>
                    <a:pt x="95" y="110"/>
                    <a:pt x="96" y="111"/>
                  </a:cubicBezTo>
                  <a:cubicBezTo>
                    <a:pt x="97" y="111"/>
                    <a:pt x="107" y="113"/>
                    <a:pt x="107" y="114"/>
                  </a:cubicBezTo>
                  <a:cubicBezTo>
                    <a:pt x="106" y="115"/>
                    <a:pt x="105" y="118"/>
                    <a:pt x="107" y="117"/>
                  </a:cubicBezTo>
                  <a:cubicBezTo>
                    <a:pt x="108" y="117"/>
                    <a:pt x="110" y="120"/>
                    <a:pt x="111" y="121"/>
                  </a:cubicBezTo>
                  <a:cubicBezTo>
                    <a:pt x="112" y="122"/>
                    <a:pt x="112" y="123"/>
                    <a:pt x="112" y="125"/>
                  </a:cubicBezTo>
                  <a:cubicBezTo>
                    <a:pt x="113" y="126"/>
                    <a:pt x="115" y="128"/>
                    <a:pt x="115" y="128"/>
                  </a:cubicBezTo>
                  <a:cubicBezTo>
                    <a:pt x="115" y="127"/>
                    <a:pt x="114" y="126"/>
                    <a:pt x="116" y="125"/>
                  </a:cubicBezTo>
                  <a:cubicBezTo>
                    <a:pt x="117" y="124"/>
                    <a:pt x="118" y="123"/>
                    <a:pt x="120" y="122"/>
                  </a:cubicBezTo>
                  <a:cubicBezTo>
                    <a:pt x="121" y="121"/>
                    <a:pt x="126" y="116"/>
                    <a:pt x="125" y="115"/>
                  </a:cubicBezTo>
                  <a:cubicBezTo>
                    <a:pt x="126" y="117"/>
                    <a:pt x="125" y="118"/>
                    <a:pt x="125" y="120"/>
                  </a:cubicBezTo>
                  <a:cubicBezTo>
                    <a:pt x="126" y="121"/>
                    <a:pt x="124" y="122"/>
                    <a:pt x="124" y="122"/>
                  </a:cubicBezTo>
                  <a:cubicBezTo>
                    <a:pt x="123" y="124"/>
                    <a:pt x="123" y="125"/>
                    <a:pt x="123" y="126"/>
                  </a:cubicBezTo>
                  <a:cubicBezTo>
                    <a:pt x="123" y="128"/>
                    <a:pt x="119" y="129"/>
                    <a:pt x="122" y="129"/>
                  </a:cubicBezTo>
                  <a:cubicBezTo>
                    <a:pt x="126" y="129"/>
                    <a:pt x="124" y="125"/>
                    <a:pt x="125" y="123"/>
                  </a:cubicBezTo>
                  <a:cubicBezTo>
                    <a:pt x="125" y="123"/>
                    <a:pt x="129" y="127"/>
                    <a:pt x="128" y="129"/>
                  </a:cubicBezTo>
                  <a:cubicBezTo>
                    <a:pt x="125" y="133"/>
                    <a:pt x="129" y="130"/>
                    <a:pt x="131" y="132"/>
                  </a:cubicBezTo>
                  <a:cubicBezTo>
                    <a:pt x="134" y="135"/>
                    <a:pt x="134" y="136"/>
                    <a:pt x="134" y="139"/>
                  </a:cubicBezTo>
                  <a:cubicBezTo>
                    <a:pt x="133" y="142"/>
                    <a:pt x="137" y="145"/>
                    <a:pt x="139" y="145"/>
                  </a:cubicBezTo>
                  <a:cubicBezTo>
                    <a:pt x="141" y="146"/>
                    <a:pt x="143" y="147"/>
                    <a:pt x="145" y="147"/>
                  </a:cubicBezTo>
                  <a:cubicBezTo>
                    <a:pt x="147" y="147"/>
                    <a:pt x="151" y="152"/>
                    <a:pt x="153" y="151"/>
                  </a:cubicBezTo>
                  <a:cubicBezTo>
                    <a:pt x="155" y="150"/>
                    <a:pt x="157" y="149"/>
                    <a:pt x="158" y="147"/>
                  </a:cubicBezTo>
                  <a:cubicBezTo>
                    <a:pt x="158" y="147"/>
                    <a:pt x="160" y="144"/>
                    <a:pt x="161" y="145"/>
                  </a:cubicBezTo>
                  <a:cubicBezTo>
                    <a:pt x="161" y="146"/>
                    <a:pt x="159" y="147"/>
                    <a:pt x="160" y="148"/>
                  </a:cubicBezTo>
                  <a:cubicBezTo>
                    <a:pt x="161" y="149"/>
                    <a:pt x="161" y="146"/>
                    <a:pt x="162" y="146"/>
                  </a:cubicBezTo>
                  <a:cubicBezTo>
                    <a:pt x="162" y="146"/>
                    <a:pt x="164" y="149"/>
                    <a:pt x="165" y="149"/>
                  </a:cubicBezTo>
                  <a:cubicBezTo>
                    <a:pt x="165" y="150"/>
                    <a:pt x="167" y="152"/>
                    <a:pt x="168" y="152"/>
                  </a:cubicBezTo>
                  <a:cubicBezTo>
                    <a:pt x="167" y="152"/>
                    <a:pt x="170" y="149"/>
                    <a:pt x="170" y="149"/>
                  </a:cubicBezTo>
                  <a:cubicBezTo>
                    <a:pt x="172" y="148"/>
                    <a:pt x="173" y="146"/>
                    <a:pt x="174" y="145"/>
                  </a:cubicBezTo>
                  <a:cubicBezTo>
                    <a:pt x="177" y="144"/>
                    <a:pt x="185" y="146"/>
                    <a:pt x="185" y="142"/>
                  </a:cubicBezTo>
                  <a:cubicBezTo>
                    <a:pt x="186" y="137"/>
                    <a:pt x="187" y="134"/>
                    <a:pt x="188" y="130"/>
                  </a:cubicBezTo>
                  <a:cubicBezTo>
                    <a:pt x="190" y="126"/>
                    <a:pt x="191" y="122"/>
                    <a:pt x="194" y="118"/>
                  </a:cubicBezTo>
                  <a:cubicBezTo>
                    <a:pt x="195" y="117"/>
                    <a:pt x="197" y="116"/>
                    <a:pt x="198" y="114"/>
                  </a:cubicBezTo>
                  <a:cubicBezTo>
                    <a:pt x="198" y="113"/>
                    <a:pt x="198" y="113"/>
                    <a:pt x="198" y="112"/>
                  </a:cubicBezTo>
                  <a:cubicBezTo>
                    <a:pt x="199" y="111"/>
                    <a:pt x="200" y="110"/>
                    <a:pt x="200" y="108"/>
                  </a:cubicBezTo>
                  <a:cubicBezTo>
                    <a:pt x="201" y="106"/>
                    <a:pt x="200" y="104"/>
                    <a:pt x="201" y="102"/>
                  </a:cubicBezTo>
                  <a:cubicBezTo>
                    <a:pt x="201" y="101"/>
                    <a:pt x="202" y="100"/>
                    <a:pt x="202" y="99"/>
                  </a:cubicBezTo>
                  <a:cubicBezTo>
                    <a:pt x="203" y="98"/>
                    <a:pt x="201" y="97"/>
                    <a:pt x="202" y="96"/>
                  </a:cubicBezTo>
                  <a:cubicBezTo>
                    <a:pt x="203" y="95"/>
                    <a:pt x="204" y="92"/>
                    <a:pt x="203" y="91"/>
                  </a:cubicBezTo>
                  <a:cubicBezTo>
                    <a:pt x="203" y="89"/>
                    <a:pt x="202" y="88"/>
                    <a:pt x="202" y="87"/>
                  </a:cubicBezTo>
                  <a:cubicBezTo>
                    <a:pt x="201" y="86"/>
                    <a:pt x="201" y="84"/>
                    <a:pt x="201" y="83"/>
                  </a:cubicBezTo>
                  <a:cubicBezTo>
                    <a:pt x="200" y="79"/>
                    <a:pt x="203" y="77"/>
                    <a:pt x="202" y="73"/>
                  </a:cubicBezTo>
                  <a:cubicBezTo>
                    <a:pt x="202" y="74"/>
                    <a:pt x="201" y="76"/>
                    <a:pt x="200" y="76"/>
                  </a:cubicBezTo>
                  <a:cubicBezTo>
                    <a:pt x="198" y="76"/>
                    <a:pt x="197" y="72"/>
                    <a:pt x="196" y="70"/>
                  </a:cubicBezTo>
                  <a:cubicBezTo>
                    <a:pt x="194" y="67"/>
                    <a:pt x="190" y="67"/>
                    <a:pt x="190" y="62"/>
                  </a:cubicBezTo>
                  <a:cubicBezTo>
                    <a:pt x="189" y="60"/>
                    <a:pt x="188" y="60"/>
                    <a:pt x="187" y="59"/>
                  </a:cubicBezTo>
                  <a:cubicBezTo>
                    <a:pt x="185" y="58"/>
                    <a:pt x="185" y="61"/>
                    <a:pt x="184" y="59"/>
                  </a:cubicBezTo>
                  <a:cubicBezTo>
                    <a:pt x="184" y="56"/>
                    <a:pt x="183" y="55"/>
                    <a:pt x="181" y="53"/>
                  </a:cubicBezTo>
                  <a:cubicBezTo>
                    <a:pt x="181" y="53"/>
                    <a:pt x="180" y="52"/>
                    <a:pt x="180" y="51"/>
                  </a:cubicBezTo>
                  <a:cubicBezTo>
                    <a:pt x="179" y="51"/>
                    <a:pt x="180" y="49"/>
                    <a:pt x="180" y="50"/>
                  </a:cubicBezTo>
                  <a:cubicBezTo>
                    <a:pt x="178" y="48"/>
                    <a:pt x="176" y="47"/>
                    <a:pt x="174" y="46"/>
                  </a:cubicBezTo>
                  <a:cubicBezTo>
                    <a:pt x="172" y="44"/>
                    <a:pt x="169" y="45"/>
                    <a:pt x="168" y="43"/>
                  </a:cubicBezTo>
                  <a:cubicBezTo>
                    <a:pt x="166" y="41"/>
                    <a:pt x="167" y="37"/>
                    <a:pt x="166" y="36"/>
                  </a:cubicBezTo>
                  <a:cubicBezTo>
                    <a:pt x="166" y="34"/>
                    <a:pt x="166" y="32"/>
                    <a:pt x="165" y="31"/>
                  </a:cubicBezTo>
                  <a:cubicBezTo>
                    <a:pt x="164" y="30"/>
                    <a:pt x="163" y="30"/>
                    <a:pt x="163" y="28"/>
                  </a:cubicBezTo>
                  <a:cubicBezTo>
                    <a:pt x="163" y="26"/>
                    <a:pt x="163" y="23"/>
                    <a:pt x="161" y="20"/>
                  </a:cubicBezTo>
                  <a:cubicBezTo>
                    <a:pt x="160" y="20"/>
                    <a:pt x="158" y="17"/>
                    <a:pt x="158" y="18"/>
                  </a:cubicBezTo>
                  <a:cubicBezTo>
                    <a:pt x="156" y="18"/>
                    <a:pt x="156" y="19"/>
                    <a:pt x="155" y="17"/>
                  </a:cubicBezTo>
                  <a:cubicBezTo>
                    <a:pt x="153" y="15"/>
                    <a:pt x="154" y="11"/>
                    <a:pt x="152" y="8"/>
                  </a:cubicBezTo>
                  <a:cubicBezTo>
                    <a:pt x="152" y="7"/>
                    <a:pt x="148" y="0"/>
                    <a:pt x="148" y="0"/>
                  </a:cubicBezTo>
                  <a:cubicBezTo>
                    <a:pt x="147" y="0"/>
                    <a:pt x="147" y="2"/>
                    <a:pt x="147" y="3"/>
                  </a:cubicBezTo>
                  <a:cubicBezTo>
                    <a:pt x="147" y="4"/>
                    <a:pt x="146" y="5"/>
                    <a:pt x="145" y="6"/>
                  </a:cubicBezTo>
                  <a:cubicBezTo>
                    <a:pt x="145" y="6"/>
                    <a:pt x="143" y="8"/>
                    <a:pt x="144" y="9"/>
                  </a:cubicBezTo>
                  <a:cubicBezTo>
                    <a:pt x="144" y="9"/>
                    <a:pt x="146" y="9"/>
                    <a:pt x="145" y="10"/>
                  </a:cubicBezTo>
                  <a:cubicBezTo>
                    <a:pt x="144" y="10"/>
                    <a:pt x="143" y="15"/>
                    <a:pt x="143" y="16"/>
                  </a:cubicBezTo>
                  <a:cubicBezTo>
                    <a:pt x="144" y="18"/>
                    <a:pt x="144" y="20"/>
                    <a:pt x="144" y="22"/>
                  </a:cubicBezTo>
                  <a:cubicBezTo>
                    <a:pt x="143" y="26"/>
                    <a:pt x="143" y="36"/>
                    <a:pt x="137" y="36"/>
                  </a:cubicBezTo>
                  <a:cubicBezTo>
                    <a:pt x="133" y="36"/>
                    <a:pt x="133" y="32"/>
                    <a:pt x="130" y="31"/>
                  </a:cubicBezTo>
                  <a:cubicBezTo>
                    <a:pt x="128" y="30"/>
                    <a:pt x="126" y="30"/>
                    <a:pt x="124" y="28"/>
                  </a:cubicBezTo>
                  <a:cubicBezTo>
                    <a:pt x="123" y="27"/>
                    <a:pt x="112" y="21"/>
                    <a:pt x="113" y="20"/>
                  </a:cubicBezTo>
                  <a:cubicBezTo>
                    <a:pt x="113" y="19"/>
                    <a:pt x="114" y="18"/>
                    <a:pt x="115" y="17"/>
                  </a:cubicBezTo>
                  <a:cubicBezTo>
                    <a:pt x="115" y="16"/>
                    <a:pt x="117" y="16"/>
                    <a:pt x="117" y="15"/>
                  </a:cubicBezTo>
                  <a:cubicBezTo>
                    <a:pt x="117" y="15"/>
                    <a:pt x="116" y="14"/>
                    <a:pt x="116" y="13"/>
                  </a:cubicBezTo>
                  <a:cubicBezTo>
                    <a:pt x="117" y="12"/>
                    <a:pt x="117" y="12"/>
                    <a:pt x="118" y="11"/>
                  </a:cubicBezTo>
                  <a:cubicBezTo>
                    <a:pt x="118" y="10"/>
                    <a:pt x="120" y="9"/>
                    <a:pt x="121" y="8"/>
                  </a:cubicBezTo>
                  <a:cubicBezTo>
                    <a:pt x="121" y="7"/>
                    <a:pt x="119" y="5"/>
                    <a:pt x="118" y="6"/>
                  </a:cubicBezTo>
                  <a:cubicBezTo>
                    <a:pt x="118" y="6"/>
                    <a:pt x="117" y="8"/>
                    <a:pt x="117" y="8"/>
                  </a:cubicBezTo>
                  <a:cubicBezTo>
                    <a:pt x="116" y="7"/>
                    <a:pt x="116" y="7"/>
                    <a:pt x="115" y="6"/>
                  </a:cubicBezTo>
                  <a:cubicBezTo>
                    <a:pt x="115" y="5"/>
                    <a:pt x="113" y="7"/>
                    <a:pt x="112" y="7"/>
                  </a:cubicBezTo>
                  <a:cubicBezTo>
                    <a:pt x="111" y="8"/>
                    <a:pt x="110" y="7"/>
                    <a:pt x="109" y="7"/>
                  </a:cubicBezTo>
                  <a:cubicBezTo>
                    <a:pt x="107" y="6"/>
                    <a:pt x="104" y="5"/>
                    <a:pt x="101" y="4"/>
                  </a:cubicBezTo>
                  <a:cubicBezTo>
                    <a:pt x="99" y="4"/>
                    <a:pt x="103" y="5"/>
                    <a:pt x="10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Freeform 404">
              <a:extLst>
                <a:ext uri="{FF2B5EF4-FFF2-40B4-BE49-F238E27FC236}">
                  <a16:creationId xmlns:a16="http://schemas.microsoft.com/office/drawing/2014/main" id="{B9F09A60-7302-C04F-922C-873417FAC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4969865"/>
              <a:ext cx="318996" cy="510681"/>
            </a:xfrm>
            <a:custGeom>
              <a:avLst/>
              <a:gdLst>
                <a:gd name="T0" fmla="*/ 7 w 40"/>
                <a:gd name="T1" fmla="*/ 0 h 60"/>
                <a:gd name="T2" fmla="*/ 4 w 40"/>
                <a:gd name="T3" fmla="*/ 3 h 60"/>
                <a:gd name="T4" fmla="*/ 2 w 40"/>
                <a:gd name="T5" fmla="*/ 8 h 60"/>
                <a:gd name="T6" fmla="*/ 5 w 40"/>
                <a:gd name="T7" fmla="*/ 14 h 60"/>
                <a:gd name="T8" fmla="*/ 3 w 40"/>
                <a:gd name="T9" fmla="*/ 18 h 60"/>
                <a:gd name="T10" fmla="*/ 3 w 40"/>
                <a:gd name="T11" fmla="*/ 19 h 60"/>
                <a:gd name="T12" fmla="*/ 2 w 40"/>
                <a:gd name="T13" fmla="*/ 23 h 60"/>
                <a:gd name="T14" fmla="*/ 5 w 40"/>
                <a:gd name="T15" fmla="*/ 23 h 60"/>
                <a:gd name="T16" fmla="*/ 7 w 40"/>
                <a:gd name="T17" fmla="*/ 19 h 60"/>
                <a:gd name="T18" fmla="*/ 7 w 40"/>
                <a:gd name="T19" fmla="*/ 23 h 60"/>
                <a:gd name="T20" fmla="*/ 11 w 40"/>
                <a:gd name="T21" fmla="*/ 27 h 60"/>
                <a:gd name="T22" fmla="*/ 14 w 40"/>
                <a:gd name="T23" fmla="*/ 30 h 60"/>
                <a:gd name="T24" fmla="*/ 16 w 40"/>
                <a:gd name="T25" fmla="*/ 36 h 60"/>
                <a:gd name="T26" fmla="*/ 8 w 40"/>
                <a:gd name="T27" fmla="*/ 39 h 60"/>
                <a:gd name="T28" fmla="*/ 9 w 40"/>
                <a:gd name="T29" fmla="*/ 42 h 60"/>
                <a:gd name="T30" fmla="*/ 5 w 40"/>
                <a:gd name="T31" fmla="*/ 47 h 60"/>
                <a:gd name="T32" fmla="*/ 9 w 40"/>
                <a:gd name="T33" fmla="*/ 48 h 60"/>
                <a:gd name="T34" fmla="*/ 18 w 40"/>
                <a:gd name="T35" fmla="*/ 48 h 60"/>
                <a:gd name="T36" fmla="*/ 10 w 40"/>
                <a:gd name="T37" fmla="*/ 52 h 60"/>
                <a:gd name="T38" fmla="*/ 7 w 40"/>
                <a:gd name="T39" fmla="*/ 55 h 60"/>
                <a:gd name="T40" fmla="*/ 3 w 40"/>
                <a:gd name="T41" fmla="*/ 59 h 60"/>
                <a:gd name="T42" fmla="*/ 5 w 40"/>
                <a:gd name="T43" fmla="*/ 60 h 60"/>
                <a:gd name="T44" fmla="*/ 12 w 40"/>
                <a:gd name="T45" fmla="*/ 57 h 60"/>
                <a:gd name="T46" fmla="*/ 19 w 40"/>
                <a:gd name="T47" fmla="*/ 55 h 60"/>
                <a:gd name="T48" fmla="*/ 27 w 40"/>
                <a:gd name="T49" fmla="*/ 54 h 60"/>
                <a:gd name="T50" fmla="*/ 38 w 40"/>
                <a:gd name="T51" fmla="*/ 51 h 60"/>
                <a:gd name="T52" fmla="*/ 38 w 40"/>
                <a:gd name="T53" fmla="*/ 46 h 60"/>
                <a:gd name="T54" fmla="*/ 32 w 40"/>
                <a:gd name="T55" fmla="*/ 41 h 60"/>
                <a:gd name="T56" fmla="*/ 31 w 40"/>
                <a:gd name="T57" fmla="*/ 36 h 60"/>
                <a:gd name="T58" fmla="*/ 30 w 40"/>
                <a:gd name="T59" fmla="*/ 34 h 60"/>
                <a:gd name="T60" fmla="*/ 23 w 40"/>
                <a:gd name="T61" fmla="*/ 25 h 60"/>
                <a:gd name="T62" fmla="*/ 12 w 40"/>
                <a:gd name="T63" fmla="*/ 18 h 60"/>
                <a:gd name="T64" fmla="*/ 14 w 40"/>
                <a:gd name="T65" fmla="*/ 16 h 60"/>
                <a:gd name="T66" fmla="*/ 21 w 40"/>
                <a:gd name="T67" fmla="*/ 8 h 60"/>
                <a:gd name="T68" fmla="*/ 9 w 40"/>
                <a:gd name="T69" fmla="*/ 7 h 60"/>
                <a:gd name="T70" fmla="*/ 9 w 40"/>
                <a:gd name="T71" fmla="*/ 6 h 60"/>
                <a:gd name="T72" fmla="*/ 15 w 40"/>
                <a:gd name="T7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60">
                  <a:moveTo>
                    <a:pt x="15" y="0"/>
                  </a:moveTo>
                  <a:cubicBezTo>
                    <a:pt x="12" y="0"/>
                    <a:pt x="10" y="1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6" y="3"/>
                    <a:pt x="5" y="2"/>
                    <a:pt x="4" y="3"/>
                  </a:cubicBezTo>
                  <a:cubicBezTo>
                    <a:pt x="5" y="2"/>
                    <a:pt x="5" y="4"/>
                    <a:pt x="5" y="4"/>
                  </a:cubicBezTo>
                  <a:cubicBezTo>
                    <a:pt x="4" y="6"/>
                    <a:pt x="1" y="5"/>
                    <a:pt x="2" y="8"/>
                  </a:cubicBezTo>
                  <a:cubicBezTo>
                    <a:pt x="4" y="10"/>
                    <a:pt x="3" y="11"/>
                    <a:pt x="2" y="13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5" y="15"/>
                    <a:pt x="3" y="18"/>
                    <a:pt x="3" y="18"/>
                  </a:cubicBezTo>
                  <a:cubicBezTo>
                    <a:pt x="2" y="18"/>
                    <a:pt x="0" y="18"/>
                    <a:pt x="0" y="20"/>
                  </a:cubicBezTo>
                  <a:cubicBezTo>
                    <a:pt x="1" y="20"/>
                    <a:pt x="2" y="18"/>
                    <a:pt x="3" y="19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4"/>
                    <a:pt x="3" y="22"/>
                    <a:pt x="4" y="22"/>
                  </a:cubicBezTo>
                  <a:cubicBezTo>
                    <a:pt x="4" y="21"/>
                    <a:pt x="5" y="23"/>
                    <a:pt x="5" y="23"/>
                  </a:cubicBezTo>
                  <a:cubicBezTo>
                    <a:pt x="6" y="23"/>
                    <a:pt x="5" y="19"/>
                    <a:pt x="4" y="19"/>
                  </a:cubicBezTo>
                  <a:cubicBezTo>
                    <a:pt x="5" y="19"/>
                    <a:pt x="7" y="20"/>
                    <a:pt x="7" y="19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1"/>
                    <a:pt x="7" y="22"/>
                    <a:pt x="7" y="23"/>
                  </a:cubicBezTo>
                  <a:cubicBezTo>
                    <a:pt x="7" y="24"/>
                    <a:pt x="4" y="27"/>
                    <a:pt x="7" y="27"/>
                  </a:cubicBezTo>
                  <a:cubicBezTo>
                    <a:pt x="7" y="27"/>
                    <a:pt x="10" y="27"/>
                    <a:pt x="11" y="27"/>
                  </a:cubicBezTo>
                  <a:cubicBezTo>
                    <a:pt x="12" y="26"/>
                    <a:pt x="15" y="26"/>
                    <a:pt x="15" y="26"/>
                  </a:cubicBezTo>
                  <a:cubicBezTo>
                    <a:pt x="14" y="28"/>
                    <a:pt x="13" y="28"/>
                    <a:pt x="14" y="30"/>
                  </a:cubicBezTo>
                  <a:cubicBezTo>
                    <a:pt x="15" y="33"/>
                    <a:pt x="15" y="31"/>
                    <a:pt x="16" y="32"/>
                  </a:cubicBezTo>
                  <a:cubicBezTo>
                    <a:pt x="16" y="33"/>
                    <a:pt x="15" y="35"/>
                    <a:pt x="16" y="36"/>
                  </a:cubicBezTo>
                  <a:cubicBezTo>
                    <a:pt x="17" y="38"/>
                    <a:pt x="14" y="38"/>
                    <a:pt x="13" y="38"/>
                  </a:cubicBezTo>
                  <a:cubicBezTo>
                    <a:pt x="11" y="39"/>
                    <a:pt x="10" y="37"/>
                    <a:pt x="8" y="39"/>
                  </a:cubicBezTo>
                  <a:cubicBezTo>
                    <a:pt x="7" y="41"/>
                    <a:pt x="12" y="40"/>
                    <a:pt x="11" y="41"/>
                  </a:cubicBezTo>
                  <a:cubicBezTo>
                    <a:pt x="11" y="41"/>
                    <a:pt x="9" y="42"/>
                    <a:pt x="9" y="42"/>
                  </a:cubicBezTo>
                  <a:cubicBezTo>
                    <a:pt x="9" y="43"/>
                    <a:pt x="10" y="43"/>
                    <a:pt x="9" y="44"/>
                  </a:cubicBezTo>
                  <a:cubicBezTo>
                    <a:pt x="8" y="45"/>
                    <a:pt x="7" y="46"/>
                    <a:pt x="5" y="47"/>
                  </a:cubicBezTo>
                  <a:cubicBezTo>
                    <a:pt x="4" y="48"/>
                    <a:pt x="6" y="49"/>
                    <a:pt x="6" y="49"/>
                  </a:cubicBezTo>
                  <a:cubicBezTo>
                    <a:pt x="7" y="49"/>
                    <a:pt x="9" y="48"/>
                    <a:pt x="9" y="48"/>
                  </a:cubicBezTo>
                  <a:cubicBezTo>
                    <a:pt x="9" y="49"/>
                    <a:pt x="12" y="49"/>
                    <a:pt x="13" y="50"/>
                  </a:cubicBezTo>
                  <a:cubicBezTo>
                    <a:pt x="15" y="50"/>
                    <a:pt x="17" y="48"/>
                    <a:pt x="18" y="48"/>
                  </a:cubicBezTo>
                  <a:cubicBezTo>
                    <a:pt x="18" y="48"/>
                    <a:pt x="16" y="53"/>
                    <a:pt x="13" y="52"/>
                  </a:cubicBezTo>
                  <a:cubicBezTo>
                    <a:pt x="12" y="51"/>
                    <a:pt x="11" y="52"/>
                    <a:pt x="10" y="52"/>
                  </a:cubicBezTo>
                  <a:cubicBezTo>
                    <a:pt x="8" y="52"/>
                    <a:pt x="9" y="51"/>
                    <a:pt x="8" y="51"/>
                  </a:cubicBezTo>
                  <a:cubicBezTo>
                    <a:pt x="8" y="51"/>
                    <a:pt x="8" y="54"/>
                    <a:pt x="7" y="55"/>
                  </a:cubicBezTo>
                  <a:cubicBezTo>
                    <a:pt x="7" y="55"/>
                    <a:pt x="6" y="56"/>
                    <a:pt x="5" y="57"/>
                  </a:cubicBezTo>
                  <a:cubicBezTo>
                    <a:pt x="5" y="57"/>
                    <a:pt x="3" y="58"/>
                    <a:pt x="3" y="59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5" y="59"/>
                    <a:pt x="4" y="59"/>
                    <a:pt x="5" y="60"/>
                  </a:cubicBezTo>
                  <a:cubicBezTo>
                    <a:pt x="5" y="60"/>
                    <a:pt x="7" y="57"/>
                    <a:pt x="8" y="57"/>
                  </a:cubicBezTo>
                  <a:cubicBezTo>
                    <a:pt x="9" y="57"/>
                    <a:pt x="11" y="58"/>
                    <a:pt x="12" y="57"/>
                  </a:cubicBezTo>
                  <a:cubicBezTo>
                    <a:pt x="14" y="57"/>
                    <a:pt x="13" y="55"/>
                    <a:pt x="15" y="55"/>
                  </a:cubicBezTo>
                  <a:cubicBezTo>
                    <a:pt x="16" y="54"/>
                    <a:pt x="17" y="55"/>
                    <a:pt x="19" y="55"/>
                  </a:cubicBezTo>
                  <a:cubicBezTo>
                    <a:pt x="20" y="56"/>
                    <a:pt x="21" y="54"/>
                    <a:pt x="23" y="55"/>
                  </a:cubicBezTo>
                  <a:cubicBezTo>
                    <a:pt x="24" y="56"/>
                    <a:pt x="26" y="55"/>
                    <a:pt x="27" y="54"/>
                  </a:cubicBezTo>
                  <a:cubicBezTo>
                    <a:pt x="29" y="54"/>
                    <a:pt x="32" y="54"/>
                    <a:pt x="34" y="54"/>
                  </a:cubicBezTo>
                  <a:cubicBezTo>
                    <a:pt x="34" y="54"/>
                    <a:pt x="38" y="51"/>
                    <a:pt x="38" y="51"/>
                  </a:cubicBezTo>
                  <a:cubicBezTo>
                    <a:pt x="37" y="50"/>
                    <a:pt x="33" y="51"/>
                    <a:pt x="33" y="50"/>
                  </a:cubicBezTo>
                  <a:cubicBezTo>
                    <a:pt x="33" y="49"/>
                    <a:pt x="37" y="46"/>
                    <a:pt x="38" y="46"/>
                  </a:cubicBezTo>
                  <a:cubicBezTo>
                    <a:pt x="39" y="44"/>
                    <a:pt x="40" y="40"/>
                    <a:pt x="36" y="40"/>
                  </a:cubicBezTo>
                  <a:cubicBezTo>
                    <a:pt x="35" y="40"/>
                    <a:pt x="33" y="41"/>
                    <a:pt x="32" y="41"/>
                  </a:cubicBezTo>
                  <a:cubicBezTo>
                    <a:pt x="30" y="40"/>
                    <a:pt x="32" y="40"/>
                    <a:pt x="32" y="39"/>
                  </a:cubicBezTo>
                  <a:cubicBezTo>
                    <a:pt x="32" y="38"/>
                    <a:pt x="32" y="37"/>
                    <a:pt x="31" y="36"/>
                  </a:cubicBezTo>
                  <a:cubicBezTo>
                    <a:pt x="31" y="36"/>
                    <a:pt x="27" y="35"/>
                    <a:pt x="28" y="34"/>
                  </a:cubicBezTo>
                  <a:cubicBezTo>
                    <a:pt x="28" y="34"/>
                    <a:pt x="30" y="35"/>
                    <a:pt x="30" y="34"/>
                  </a:cubicBezTo>
                  <a:cubicBezTo>
                    <a:pt x="31" y="33"/>
                    <a:pt x="30" y="32"/>
                    <a:pt x="29" y="31"/>
                  </a:cubicBezTo>
                  <a:cubicBezTo>
                    <a:pt x="26" y="29"/>
                    <a:pt x="25" y="29"/>
                    <a:pt x="23" y="25"/>
                  </a:cubicBezTo>
                  <a:cubicBezTo>
                    <a:pt x="22" y="23"/>
                    <a:pt x="21" y="21"/>
                    <a:pt x="18" y="19"/>
                  </a:cubicBezTo>
                  <a:cubicBezTo>
                    <a:pt x="17" y="18"/>
                    <a:pt x="13" y="20"/>
                    <a:pt x="12" y="18"/>
                  </a:cubicBezTo>
                  <a:cubicBezTo>
                    <a:pt x="12" y="18"/>
                    <a:pt x="18" y="17"/>
                    <a:pt x="17" y="16"/>
                  </a:cubicBezTo>
                  <a:cubicBezTo>
                    <a:pt x="17" y="16"/>
                    <a:pt x="15" y="17"/>
                    <a:pt x="14" y="16"/>
                  </a:cubicBezTo>
                  <a:cubicBezTo>
                    <a:pt x="14" y="16"/>
                    <a:pt x="18" y="15"/>
                    <a:pt x="18" y="15"/>
                  </a:cubicBezTo>
                  <a:cubicBezTo>
                    <a:pt x="19" y="14"/>
                    <a:pt x="22" y="9"/>
                    <a:pt x="21" y="8"/>
                  </a:cubicBezTo>
                  <a:cubicBezTo>
                    <a:pt x="20" y="6"/>
                    <a:pt x="17" y="6"/>
                    <a:pt x="15" y="6"/>
                  </a:cubicBezTo>
                  <a:cubicBezTo>
                    <a:pt x="14" y="7"/>
                    <a:pt x="9" y="7"/>
                    <a:pt x="9" y="7"/>
                  </a:cubicBezTo>
                  <a:cubicBezTo>
                    <a:pt x="9" y="7"/>
                    <a:pt x="11" y="6"/>
                    <a:pt x="11" y="6"/>
                  </a:cubicBezTo>
                  <a:cubicBezTo>
                    <a:pt x="11" y="6"/>
                    <a:pt x="9" y="5"/>
                    <a:pt x="9" y="6"/>
                  </a:cubicBezTo>
                  <a:cubicBezTo>
                    <a:pt x="9" y="5"/>
                    <a:pt x="18" y="1"/>
                    <a:pt x="15" y="0"/>
                  </a:cubicBezTo>
                  <a:cubicBezTo>
                    <a:pt x="14" y="0"/>
                    <a:pt x="17" y="1"/>
                    <a:pt x="1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406">
              <a:extLst>
                <a:ext uri="{FF2B5EF4-FFF2-40B4-BE49-F238E27FC236}">
                  <a16:creationId xmlns:a16="http://schemas.microsoft.com/office/drawing/2014/main" id="{F9F436A6-8BD5-7245-9758-49867CABF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3622472"/>
              <a:ext cx="719790" cy="525110"/>
            </a:xfrm>
            <a:custGeom>
              <a:avLst/>
              <a:gdLst>
                <a:gd name="T0" fmla="*/ 77 w 90"/>
                <a:gd name="T1" fmla="*/ 2 h 62"/>
                <a:gd name="T2" fmla="*/ 66 w 90"/>
                <a:gd name="T3" fmla="*/ 6 h 62"/>
                <a:gd name="T4" fmla="*/ 51 w 90"/>
                <a:gd name="T5" fmla="*/ 8 h 62"/>
                <a:gd name="T6" fmla="*/ 48 w 90"/>
                <a:gd name="T7" fmla="*/ 9 h 62"/>
                <a:gd name="T8" fmla="*/ 39 w 90"/>
                <a:gd name="T9" fmla="*/ 11 h 62"/>
                <a:gd name="T10" fmla="*/ 32 w 90"/>
                <a:gd name="T11" fmla="*/ 14 h 62"/>
                <a:gd name="T12" fmla="*/ 26 w 90"/>
                <a:gd name="T13" fmla="*/ 19 h 62"/>
                <a:gd name="T14" fmla="*/ 26 w 90"/>
                <a:gd name="T15" fmla="*/ 21 h 62"/>
                <a:gd name="T16" fmla="*/ 27 w 90"/>
                <a:gd name="T17" fmla="*/ 23 h 62"/>
                <a:gd name="T18" fmla="*/ 23 w 90"/>
                <a:gd name="T19" fmla="*/ 25 h 62"/>
                <a:gd name="T20" fmla="*/ 21 w 90"/>
                <a:gd name="T21" fmla="*/ 28 h 62"/>
                <a:gd name="T22" fmla="*/ 21 w 90"/>
                <a:gd name="T23" fmla="*/ 29 h 62"/>
                <a:gd name="T24" fmla="*/ 14 w 90"/>
                <a:gd name="T25" fmla="*/ 31 h 62"/>
                <a:gd name="T26" fmla="*/ 19 w 90"/>
                <a:gd name="T27" fmla="*/ 34 h 62"/>
                <a:gd name="T28" fmla="*/ 9 w 90"/>
                <a:gd name="T29" fmla="*/ 38 h 62"/>
                <a:gd name="T30" fmla="*/ 6 w 90"/>
                <a:gd name="T31" fmla="*/ 41 h 62"/>
                <a:gd name="T32" fmla="*/ 5 w 90"/>
                <a:gd name="T33" fmla="*/ 47 h 62"/>
                <a:gd name="T34" fmla="*/ 4 w 90"/>
                <a:gd name="T35" fmla="*/ 53 h 62"/>
                <a:gd name="T36" fmla="*/ 12 w 90"/>
                <a:gd name="T37" fmla="*/ 55 h 62"/>
                <a:gd name="T38" fmla="*/ 12 w 90"/>
                <a:gd name="T39" fmla="*/ 56 h 62"/>
                <a:gd name="T40" fmla="*/ 16 w 90"/>
                <a:gd name="T41" fmla="*/ 62 h 62"/>
                <a:gd name="T42" fmla="*/ 26 w 90"/>
                <a:gd name="T43" fmla="*/ 61 h 62"/>
                <a:gd name="T44" fmla="*/ 26 w 90"/>
                <a:gd name="T45" fmla="*/ 59 h 62"/>
                <a:gd name="T46" fmla="*/ 20 w 90"/>
                <a:gd name="T47" fmla="*/ 48 h 62"/>
                <a:gd name="T48" fmla="*/ 20 w 90"/>
                <a:gd name="T49" fmla="*/ 42 h 62"/>
                <a:gd name="T50" fmla="*/ 22 w 90"/>
                <a:gd name="T51" fmla="*/ 40 h 62"/>
                <a:gd name="T52" fmla="*/ 21 w 90"/>
                <a:gd name="T53" fmla="*/ 36 h 62"/>
                <a:gd name="T54" fmla="*/ 27 w 90"/>
                <a:gd name="T55" fmla="*/ 34 h 62"/>
                <a:gd name="T56" fmla="*/ 27 w 90"/>
                <a:gd name="T57" fmla="*/ 32 h 62"/>
                <a:gd name="T58" fmla="*/ 32 w 90"/>
                <a:gd name="T59" fmla="*/ 31 h 62"/>
                <a:gd name="T60" fmla="*/ 35 w 90"/>
                <a:gd name="T61" fmla="*/ 29 h 62"/>
                <a:gd name="T62" fmla="*/ 35 w 90"/>
                <a:gd name="T63" fmla="*/ 26 h 62"/>
                <a:gd name="T64" fmla="*/ 42 w 90"/>
                <a:gd name="T65" fmla="*/ 24 h 62"/>
                <a:gd name="T66" fmla="*/ 45 w 90"/>
                <a:gd name="T67" fmla="*/ 22 h 62"/>
                <a:gd name="T68" fmla="*/ 58 w 90"/>
                <a:gd name="T69" fmla="*/ 15 h 62"/>
                <a:gd name="T70" fmla="*/ 81 w 90"/>
                <a:gd name="T71" fmla="*/ 8 h 62"/>
                <a:gd name="T72" fmla="*/ 84 w 90"/>
                <a:gd name="T73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62">
                  <a:moveTo>
                    <a:pt x="84" y="1"/>
                  </a:moveTo>
                  <a:cubicBezTo>
                    <a:pt x="81" y="1"/>
                    <a:pt x="80" y="0"/>
                    <a:pt x="77" y="2"/>
                  </a:cubicBezTo>
                  <a:cubicBezTo>
                    <a:pt x="76" y="2"/>
                    <a:pt x="72" y="3"/>
                    <a:pt x="73" y="4"/>
                  </a:cubicBezTo>
                  <a:cubicBezTo>
                    <a:pt x="72" y="4"/>
                    <a:pt x="68" y="6"/>
                    <a:pt x="66" y="6"/>
                  </a:cubicBezTo>
                  <a:cubicBezTo>
                    <a:pt x="64" y="6"/>
                    <a:pt x="61" y="7"/>
                    <a:pt x="59" y="8"/>
                  </a:cubicBezTo>
                  <a:cubicBezTo>
                    <a:pt x="56" y="8"/>
                    <a:pt x="54" y="8"/>
                    <a:pt x="51" y="8"/>
                  </a:cubicBezTo>
                  <a:cubicBezTo>
                    <a:pt x="51" y="8"/>
                    <a:pt x="45" y="8"/>
                    <a:pt x="46" y="9"/>
                  </a:cubicBezTo>
                  <a:cubicBezTo>
                    <a:pt x="46" y="9"/>
                    <a:pt x="48" y="9"/>
                    <a:pt x="48" y="9"/>
                  </a:cubicBezTo>
                  <a:cubicBezTo>
                    <a:pt x="47" y="10"/>
                    <a:pt x="45" y="10"/>
                    <a:pt x="44" y="11"/>
                  </a:cubicBezTo>
                  <a:cubicBezTo>
                    <a:pt x="43" y="11"/>
                    <a:pt x="41" y="11"/>
                    <a:pt x="39" y="11"/>
                  </a:cubicBezTo>
                  <a:cubicBezTo>
                    <a:pt x="38" y="11"/>
                    <a:pt x="38" y="11"/>
                    <a:pt x="36" y="12"/>
                  </a:cubicBezTo>
                  <a:cubicBezTo>
                    <a:pt x="35" y="15"/>
                    <a:pt x="34" y="14"/>
                    <a:pt x="32" y="14"/>
                  </a:cubicBezTo>
                  <a:cubicBezTo>
                    <a:pt x="30" y="15"/>
                    <a:pt x="31" y="17"/>
                    <a:pt x="28" y="17"/>
                  </a:cubicBezTo>
                  <a:cubicBezTo>
                    <a:pt x="26" y="17"/>
                    <a:pt x="27" y="19"/>
                    <a:pt x="26" y="19"/>
                  </a:cubicBezTo>
                  <a:cubicBezTo>
                    <a:pt x="25" y="20"/>
                    <a:pt x="22" y="18"/>
                    <a:pt x="23" y="19"/>
                  </a:cubicBezTo>
                  <a:cubicBezTo>
                    <a:pt x="23" y="20"/>
                    <a:pt x="26" y="21"/>
                    <a:pt x="26" y="21"/>
                  </a:cubicBezTo>
                  <a:cubicBezTo>
                    <a:pt x="26" y="21"/>
                    <a:pt x="22" y="22"/>
                    <a:pt x="22" y="22"/>
                  </a:cubicBezTo>
                  <a:cubicBezTo>
                    <a:pt x="22" y="23"/>
                    <a:pt x="27" y="23"/>
                    <a:pt x="27" y="23"/>
                  </a:cubicBezTo>
                  <a:cubicBezTo>
                    <a:pt x="27" y="24"/>
                    <a:pt x="20" y="24"/>
                    <a:pt x="21" y="25"/>
                  </a:cubicBezTo>
                  <a:cubicBezTo>
                    <a:pt x="21" y="24"/>
                    <a:pt x="23" y="25"/>
                    <a:pt x="23" y="25"/>
                  </a:cubicBezTo>
                  <a:cubicBezTo>
                    <a:pt x="21" y="26"/>
                    <a:pt x="20" y="25"/>
                    <a:pt x="20" y="26"/>
                  </a:cubicBezTo>
                  <a:cubicBezTo>
                    <a:pt x="19" y="27"/>
                    <a:pt x="21" y="28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8"/>
                    <a:pt x="20" y="29"/>
                    <a:pt x="21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6" y="31"/>
                    <a:pt x="15" y="31"/>
                    <a:pt x="14" y="31"/>
                  </a:cubicBezTo>
                  <a:cubicBezTo>
                    <a:pt x="12" y="32"/>
                    <a:pt x="12" y="33"/>
                    <a:pt x="14" y="33"/>
                  </a:cubicBezTo>
                  <a:cubicBezTo>
                    <a:pt x="15" y="33"/>
                    <a:pt x="18" y="34"/>
                    <a:pt x="19" y="34"/>
                  </a:cubicBezTo>
                  <a:cubicBezTo>
                    <a:pt x="17" y="35"/>
                    <a:pt x="15" y="33"/>
                    <a:pt x="15" y="36"/>
                  </a:cubicBezTo>
                  <a:cubicBezTo>
                    <a:pt x="15" y="37"/>
                    <a:pt x="10" y="37"/>
                    <a:pt x="9" y="38"/>
                  </a:cubicBezTo>
                  <a:cubicBezTo>
                    <a:pt x="8" y="39"/>
                    <a:pt x="9" y="39"/>
                    <a:pt x="9" y="40"/>
                  </a:cubicBezTo>
                  <a:cubicBezTo>
                    <a:pt x="9" y="40"/>
                    <a:pt x="6" y="41"/>
                    <a:pt x="6" y="41"/>
                  </a:cubicBezTo>
                  <a:cubicBezTo>
                    <a:pt x="2" y="42"/>
                    <a:pt x="7" y="42"/>
                    <a:pt x="7" y="43"/>
                  </a:cubicBezTo>
                  <a:cubicBezTo>
                    <a:pt x="8" y="44"/>
                    <a:pt x="5" y="47"/>
                    <a:pt x="5" y="47"/>
                  </a:cubicBezTo>
                  <a:cubicBezTo>
                    <a:pt x="3" y="49"/>
                    <a:pt x="0" y="47"/>
                    <a:pt x="0" y="51"/>
                  </a:cubicBezTo>
                  <a:cubicBezTo>
                    <a:pt x="0" y="55"/>
                    <a:pt x="2" y="53"/>
                    <a:pt x="4" y="53"/>
                  </a:cubicBezTo>
                  <a:cubicBezTo>
                    <a:pt x="6" y="54"/>
                    <a:pt x="7" y="55"/>
                    <a:pt x="9" y="54"/>
                  </a:cubicBezTo>
                  <a:cubicBezTo>
                    <a:pt x="9" y="54"/>
                    <a:pt x="11" y="56"/>
                    <a:pt x="12" y="55"/>
                  </a:cubicBezTo>
                  <a:cubicBezTo>
                    <a:pt x="12" y="55"/>
                    <a:pt x="10" y="55"/>
                    <a:pt x="10" y="56"/>
                  </a:cubicBezTo>
                  <a:cubicBezTo>
                    <a:pt x="11" y="56"/>
                    <a:pt x="12" y="56"/>
                    <a:pt x="12" y="56"/>
                  </a:cubicBezTo>
                  <a:cubicBezTo>
                    <a:pt x="12" y="56"/>
                    <a:pt x="10" y="60"/>
                    <a:pt x="10" y="60"/>
                  </a:cubicBezTo>
                  <a:cubicBezTo>
                    <a:pt x="12" y="61"/>
                    <a:pt x="14" y="61"/>
                    <a:pt x="16" y="62"/>
                  </a:cubicBezTo>
                  <a:cubicBezTo>
                    <a:pt x="19" y="62"/>
                    <a:pt x="20" y="62"/>
                    <a:pt x="23" y="62"/>
                  </a:cubicBezTo>
                  <a:cubicBezTo>
                    <a:pt x="24" y="61"/>
                    <a:pt x="25" y="61"/>
                    <a:pt x="26" y="61"/>
                  </a:cubicBezTo>
                  <a:cubicBezTo>
                    <a:pt x="27" y="62"/>
                    <a:pt x="28" y="62"/>
                    <a:pt x="30" y="62"/>
                  </a:cubicBezTo>
                  <a:cubicBezTo>
                    <a:pt x="31" y="62"/>
                    <a:pt x="27" y="59"/>
                    <a:pt x="26" y="59"/>
                  </a:cubicBezTo>
                  <a:cubicBezTo>
                    <a:pt x="24" y="57"/>
                    <a:pt x="23" y="55"/>
                    <a:pt x="22" y="53"/>
                  </a:cubicBezTo>
                  <a:cubicBezTo>
                    <a:pt x="20" y="51"/>
                    <a:pt x="21" y="50"/>
                    <a:pt x="20" y="48"/>
                  </a:cubicBezTo>
                  <a:cubicBezTo>
                    <a:pt x="19" y="45"/>
                    <a:pt x="18" y="45"/>
                    <a:pt x="20" y="43"/>
                  </a:cubicBezTo>
                  <a:cubicBezTo>
                    <a:pt x="21" y="43"/>
                    <a:pt x="20" y="43"/>
                    <a:pt x="20" y="42"/>
                  </a:cubicBezTo>
                  <a:cubicBezTo>
                    <a:pt x="21" y="41"/>
                    <a:pt x="24" y="42"/>
                    <a:pt x="24" y="41"/>
                  </a:cubicBezTo>
                  <a:cubicBezTo>
                    <a:pt x="24" y="41"/>
                    <a:pt x="22" y="40"/>
                    <a:pt x="22" y="40"/>
                  </a:cubicBezTo>
                  <a:cubicBezTo>
                    <a:pt x="23" y="39"/>
                    <a:pt x="26" y="40"/>
                    <a:pt x="26" y="39"/>
                  </a:cubicBezTo>
                  <a:cubicBezTo>
                    <a:pt x="26" y="38"/>
                    <a:pt x="21" y="37"/>
                    <a:pt x="21" y="36"/>
                  </a:cubicBezTo>
                  <a:cubicBezTo>
                    <a:pt x="21" y="36"/>
                    <a:pt x="29" y="37"/>
                    <a:pt x="29" y="37"/>
                  </a:cubicBezTo>
                  <a:cubicBezTo>
                    <a:pt x="29" y="36"/>
                    <a:pt x="27" y="35"/>
                    <a:pt x="27" y="34"/>
                  </a:cubicBezTo>
                  <a:cubicBezTo>
                    <a:pt x="27" y="33"/>
                    <a:pt x="30" y="35"/>
                    <a:pt x="31" y="34"/>
                  </a:cubicBezTo>
                  <a:cubicBezTo>
                    <a:pt x="31" y="33"/>
                    <a:pt x="27" y="31"/>
                    <a:pt x="27" y="32"/>
                  </a:cubicBezTo>
                  <a:cubicBezTo>
                    <a:pt x="27" y="31"/>
                    <a:pt x="31" y="33"/>
                    <a:pt x="32" y="32"/>
                  </a:cubicBezTo>
                  <a:cubicBezTo>
                    <a:pt x="32" y="32"/>
                    <a:pt x="33" y="31"/>
                    <a:pt x="32" y="31"/>
                  </a:cubicBezTo>
                  <a:cubicBezTo>
                    <a:pt x="32" y="31"/>
                    <a:pt x="30" y="29"/>
                    <a:pt x="30" y="29"/>
                  </a:cubicBezTo>
                  <a:cubicBezTo>
                    <a:pt x="32" y="29"/>
                    <a:pt x="33" y="30"/>
                    <a:pt x="35" y="29"/>
                  </a:cubicBezTo>
                  <a:cubicBezTo>
                    <a:pt x="35" y="28"/>
                    <a:pt x="37" y="27"/>
                    <a:pt x="37" y="27"/>
                  </a:cubicBezTo>
                  <a:cubicBezTo>
                    <a:pt x="37" y="26"/>
                    <a:pt x="35" y="26"/>
                    <a:pt x="35" y="26"/>
                  </a:cubicBezTo>
                  <a:cubicBezTo>
                    <a:pt x="36" y="26"/>
                    <a:pt x="39" y="26"/>
                    <a:pt x="39" y="24"/>
                  </a:cubicBezTo>
                  <a:cubicBezTo>
                    <a:pt x="39" y="22"/>
                    <a:pt x="41" y="25"/>
                    <a:pt x="42" y="24"/>
                  </a:cubicBezTo>
                  <a:cubicBezTo>
                    <a:pt x="42" y="24"/>
                    <a:pt x="41" y="23"/>
                    <a:pt x="41" y="23"/>
                  </a:cubicBezTo>
                  <a:cubicBezTo>
                    <a:pt x="42" y="22"/>
                    <a:pt x="45" y="23"/>
                    <a:pt x="45" y="22"/>
                  </a:cubicBezTo>
                  <a:cubicBezTo>
                    <a:pt x="46" y="21"/>
                    <a:pt x="45" y="20"/>
                    <a:pt x="44" y="20"/>
                  </a:cubicBezTo>
                  <a:cubicBezTo>
                    <a:pt x="49" y="18"/>
                    <a:pt x="53" y="16"/>
                    <a:pt x="58" y="15"/>
                  </a:cubicBezTo>
                  <a:cubicBezTo>
                    <a:pt x="61" y="14"/>
                    <a:pt x="65" y="13"/>
                    <a:pt x="68" y="12"/>
                  </a:cubicBezTo>
                  <a:cubicBezTo>
                    <a:pt x="73" y="11"/>
                    <a:pt x="77" y="10"/>
                    <a:pt x="81" y="8"/>
                  </a:cubicBezTo>
                  <a:cubicBezTo>
                    <a:pt x="83" y="8"/>
                    <a:pt x="86" y="6"/>
                    <a:pt x="88" y="4"/>
                  </a:cubicBezTo>
                  <a:cubicBezTo>
                    <a:pt x="90" y="2"/>
                    <a:pt x="86" y="1"/>
                    <a:pt x="84" y="1"/>
                  </a:cubicBezTo>
                  <a:cubicBezTo>
                    <a:pt x="82" y="1"/>
                    <a:pt x="86" y="1"/>
                    <a:pt x="8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407">
              <a:extLst>
                <a:ext uri="{FF2B5EF4-FFF2-40B4-BE49-F238E27FC236}">
                  <a16:creationId xmlns:a16="http://schemas.microsoft.com/office/drawing/2014/main" id="{1C21582F-6A0F-D042-8796-F4E86571B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9176" y="3403197"/>
              <a:ext cx="256290" cy="135605"/>
            </a:xfrm>
            <a:custGeom>
              <a:avLst/>
              <a:gdLst>
                <a:gd name="T0" fmla="*/ 16 w 32"/>
                <a:gd name="T1" fmla="*/ 6 h 16"/>
                <a:gd name="T2" fmla="*/ 19 w 32"/>
                <a:gd name="T3" fmla="*/ 1 h 16"/>
                <a:gd name="T4" fmla="*/ 16 w 32"/>
                <a:gd name="T5" fmla="*/ 0 h 16"/>
                <a:gd name="T6" fmla="*/ 15 w 32"/>
                <a:gd name="T7" fmla="*/ 2 h 16"/>
                <a:gd name="T8" fmla="*/ 10 w 32"/>
                <a:gd name="T9" fmla="*/ 2 h 16"/>
                <a:gd name="T10" fmla="*/ 9 w 32"/>
                <a:gd name="T11" fmla="*/ 4 h 16"/>
                <a:gd name="T12" fmla="*/ 12 w 32"/>
                <a:gd name="T13" fmla="*/ 4 h 16"/>
                <a:gd name="T14" fmla="*/ 10 w 32"/>
                <a:gd name="T15" fmla="*/ 8 h 16"/>
                <a:gd name="T16" fmla="*/ 5 w 32"/>
                <a:gd name="T17" fmla="*/ 10 h 16"/>
                <a:gd name="T18" fmla="*/ 1 w 32"/>
                <a:gd name="T19" fmla="*/ 15 h 16"/>
                <a:gd name="T20" fmla="*/ 8 w 32"/>
                <a:gd name="T21" fmla="*/ 15 h 16"/>
                <a:gd name="T22" fmla="*/ 17 w 32"/>
                <a:gd name="T23" fmla="*/ 14 h 16"/>
                <a:gd name="T24" fmla="*/ 28 w 32"/>
                <a:gd name="T25" fmla="*/ 12 h 16"/>
                <a:gd name="T26" fmla="*/ 29 w 32"/>
                <a:gd name="T27" fmla="*/ 7 h 16"/>
                <a:gd name="T28" fmla="*/ 22 w 32"/>
                <a:gd name="T29" fmla="*/ 3 h 16"/>
                <a:gd name="T30" fmla="*/ 16 w 32"/>
                <a:gd name="T31" fmla="*/ 6 h 16"/>
                <a:gd name="T32" fmla="*/ 16 w 32"/>
                <a:gd name="T3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6">
                  <a:moveTo>
                    <a:pt x="16" y="6"/>
                  </a:moveTo>
                  <a:cubicBezTo>
                    <a:pt x="16" y="6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5" y="2"/>
                    <a:pt x="15" y="2"/>
                  </a:cubicBezTo>
                  <a:cubicBezTo>
                    <a:pt x="13" y="2"/>
                    <a:pt x="12" y="0"/>
                    <a:pt x="10" y="2"/>
                  </a:cubicBezTo>
                  <a:cubicBezTo>
                    <a:pt x="10" y="2"/>
                    <a:pt x="8" y="3"/>
                    <a:pt x="9" y="4"/>
                  </a:cubicBezTo>
                  <a:cubicBezTo>
                    <a:pt x="10" y="4"/>
                    <a:pt x="11" y="5"/>
                    <a:pt x="12" y="4"/>
                  </a:cubicBezTo>
                  <a:cubicBezTo>
                    <a:pt x="10" y="5"/>
                    <a:pt x="5" y="6"/>
                    <a:pt x="10" y="8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4" y="11"/>
                    <a:pt x="0" y="15"/>
                    <a:pt x="1" y="15"/>
                  </a:cubicBezTo>
                  <a:cubicBezTo>
                    <a:pt x="3" y="16"/>
                    <a:pt x="6" y="16"/>
                    <a:pt x="8" y="15"/>
                  </a:cubicBezTo>
                  <a:cubicBezTo>
                    <a:pt x="11" y="13"/>
                    <a:pt x="14" y="13"/>
                    <a:pt x="17" y="14"/>
                  </a:cubicBezTo>
                  <a:cubicBezTo>
                    <a:pt x="21" y="14"/>
                    <a:pt x="24" y="13"/>
                    <a:pt x="28" y="12"/>
                  </a:cubicBezTo>
                  <a:cubicBezTo>
                    <a:pt x="30" y="11"/>
                    <a:pt x="32" y="8"/>
                    <a:pt x="29" y="7"/>
                  </a:cubicBezTo>
                  <a:cubicBezTo>
                    <a:pt x="27" y="6"/>
                    <a:pt x="24" y="2"/>
                    <a:pt x="22" y="3"/>
                  </a:cubicBezTo>
                  <a:cubicBezTo>
                    <a:pt x="20" y="3"/>
                    <a:pt x="18" y="6"/>
                    <a:pt x="16" y="6"/>
                  </a:cubicBezTo>
                  <a:cubicBezTo>
                    <a:pt x="15" y="6"/>
                    <a:pt x="17" y="6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408">
              <a:extLst>
                <a:ext uri="{FF2B5EF4-FFF2-40B4-BE49-F238E27FC236}">
                  <a16:creationId xmlns:a16="http://schemas.microsoft.com/office/drawing/2014/main" id="{E8336315-BAC6-6149-8C3F-668872C69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1964" y="3325295"/>
              <a:ext cx="239931" cy="135605"/>
            </a:xfrm>
            <a:custGeom>
              <a:avLst/>
              <a:gdLst>
                <a:gd name="T0" fmla="*/ 26 w 30"/>
                <a:gd name="T1" fmla="*/ 10 h 16"/>
                <a:gd name="T2" fmla="*/ 28 w 30"/>
                <a:gd name="T3" fmla="*/ 7 h 16"/>
                <a:gd name="T4" fmla="*/ 29 w 30"/>
                <a:gd name="T5" fmla="*/ 5 h 16"/>
                <a:gd name="T6" fmla="*/ 26 w 30"/>
                <a:gd name="T7" fmla="*/ 3 h 16"/>
                <a:gd name="T8" fmla="*/ 22 w 30"/>
                <a:gd name="T9" fmla="*/ 3 h 16"/>
                <a:gd name="T10" fmla="*/ 17 w 30"/>
                <a:gd name="T11" fmla="*/ 4 h 16"/>
                <a:gd name="T12" fmla="*/ 18 w 30"/>
                <a:gd name="T13" fmla="*/ 1 h 16"/>
                <a:gd name="T14" fmla="*/ 12 w 30"/>
                <a:gd name="T15" fmla="*/ 1 h 16"/>
                <a:gd name="T16" fmla="*/ 5 w 30"/>
                <a:gd name="T17" fmla="*/ 4 h 16"/>
                <a:gd name="T18" fmla="*/ 7 w 30"/>
                <a:gd name="T19" fmla="*/ 4 h 16"/>
                <a:gd name="T20" fmla="*/ 0 w 30"/>
                <a:gd name="T21" fmla="*/ 8 h 16"/>
                <a:gd name="T22" fmla="*/ 4 w 30"/>
                <a:gd name="T23" fmla="*/ 9 h 16"/>
                <a:gd name="T24" fmla="*/ 7 w 30"/>
                <a:gd name="T25" fmla="*/ 12 h 16"/>
                <a:gd name="T26" fmla="*/ 12 w 30"/>
                <a:gd name="T27" fmla="*/ 13 h 16"/>
                <a:gd name="T28" fmla="*/ 19 w 30"/>
                <a:gd name="T29" fmla="*/ 16 h 16"/>
                <a:gd name="T30" fmla="*/ 28 w 30"/>
                <a:gd name="T31" fmla="*/ 15 h 16"/>
                <a:gd name="T32" fmla="*/ 26 w 30"/>
                <a:gd name="T33" fmla="*/ 10 h 16"/>
                <a:gd name="T34" fmla="*/ 26 w 30"/>
                <a:gd name="T3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16">
                  <a:moveTo>
                    <a:pt x="26" y="10"/>
                  </a:moveTo>
                  <a:cubicBezTo>
                    <a:pt x="29" y="11"/>
                    <a:pt x="27" y="9"/>
                    <a:pt x="28" y="7"/>
                  </a:cubicBezTo>
                  <a:cubicBezTo>
                    <a:pt x="28" y="6"/>
                    <a:pt x="29" y="6"/>
                    <a:pt x="29" y="5"/>
                  </a:cubicBezTo>
                  <a:cubicBezTo>
                    <a:pt x="29" y="4"/>
                    <a:pt x="27" y="3"/>
                    <a:pt x="26" y="3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3"/>
                    <a:pt x="17" y="4"/>
                    <a:pt x="17" y="4"/>
                  </a:cubicBezTo>
                  <a:cubicBezTo>
                    <a:pt x="17" y="4"/>
                    <a:pt x="21" y="2"/>
                    <a:pt x="18" y="1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1" y="1"/>
                    <a:pt x="6" y="2"/>
                    <a:pt x="5" y="4"/>
                  </a:cubicBezTo>
                  <a:cubicBezTo>
                    <a:pt x="5" y="4"/>
                    <a:pt x="7" y="4"/>
                    <a:pt x="7" y="4"/>
                  </a:cubicBezTo>
                  <a:cubicBezTo>
                    <a:pt x="7" y="4"/>
                    <a:pt x="0" y="7"/>
                    <a:pt x="0" y="8"/>
                  </a:cubicBezTo>
                  <a:cubicBezTo>
                    <a:pt x="0" y="8"/>
                    <a:pt x="4" y="9"/>
                    <a:pt x="4" y="9"/>
                  </a:cubicBezTo>
                  <a:cubicBezTo>
                    <a:pt x="5" y="9"/>
                    <a:pt x="6" y="11"/>
                    <a:pt x="7" y="12"/>
                  </a:cubicBezTo>
                  <a:cubicBezTo>
                    <a:pt x="9" y="13"/>
                    <a:pt x="10" y="13"/>
                    <a:pt x="12" y="13"/>
                  </a:cubicBezTo>
                  <a:cubicBezTo>
                    <a:pt x="14" y="14"/>
                    <a:pt x="17" y="16"/>
                    <a:pt x="19" y="16"/>
                  </a:cubicBezTo>
                  <a:cubicBezTo>
                    <a:pt x="22" y="16"/>
                    <a:pt x="25" y="16"/>
                    <a:pt x="28" y="15"/>
                  </a:cubicBezTo>
                  <a:cubicBezTo>
                    <a:pt x="30" y="15"/>
                    <a:pt x="26" y="10"/>
                    <a:pt x="26" y="10"/>
                  </a:cubicBezTo>
                  <a:cubicBezTo>
                    <a:pt x="27" y="10"/>
                    <a:pt x="25" y="10"/>
                    <a:pt x="2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409">
              <a:extLst>
                <a:ext uri="{FF2B5EF4-FFF2-40B4-BE49-F238E27FC236}">
                  <a16:creationId xmlns:a16="http://schemas.microsoft.com/office/drawing/2014/main" id="{4202B494-E64F-414A-97D9-E2161475F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1075" y="3333950"/>
              <a:ext cx="119965" cy="43280"/>
            </a:xfrm>
            <a:custGeom>
              <a:avLst/>
              <a:gdLst>
                <a:gd name="T0" fmla="*/ 9 w 15"/>
                <a:gd name="T1" fmla="*/ 1 h 5"/>
                <a:gd name="T2" fmla="*/ 4 w 15"/>
                <a:gd name="T3" fmla="*/ 1 h 5"/>
                <a:gd name="T4" fmla="*/ 0 w 15"/>
                <a:gd name="T5" fmla="*/ 1 h 5"/>
                <a:gd name="T6" fmla="*/ 1 w 15"/>
                <a:gd name="T7" fmla="*/ 3 h 5"/>
                <a:gd name="T8" fmla="*/ 6 w 15"/>
                <a:gd name="T9" fmla="*/ 5 h 5"/>
                <a:gd name="T10" fmla="*/ 9 w 15"/>
                <a:gd name="T11" fmla="*/ 1 h 5"/>
                <a:gd name="T12" fmla="*/ 9 w 1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9" y="1"/>
                  </a:moveTo>
                  <a:cubicBezTo>
                    <a:pt x="8" y="1"/>
                    <a:pt x="6" y="1"/>
                    <a:pt x="4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3" y="4"/>
                    <a:pt x="4" y="5"/>
                    <a:pt x="6" y="5"/>
                  </a:cubicBezTo>
                  <a:cubicBezTo>
                    <a:pt x="8" y="5"/>
                    <a:pt x="15" y="2"/>
                    <a:pt x="9" y="1"/>
                  </a:cubicBezTo>
                  <a:cubicBezTo>
                    <a:pt x="8" y="1"/>
                    <a:pt x="10" y="2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410">
              <a:extLst>
                <a:ext uri="{FF2B5EF4-FFF2-40B4-BE49-F238E27FC236}">
                  <a16:creationId xmlns:a16="http://schemas.microsoft.com/office/drawing/2014/main" id="{368D6C7D-2059-A648-9495-5A7C2AB8B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2886" y="3215658"/>
              <a:ext cx="201758" cy="135605"/>
            </a:xfrm>
            <a:custGeom>
              <a:avLst/>
              <a:gdLst>
                <a:gd name="T0" fmla="*/ 7 w 25"/>
                <a:gd name="T1" fmla="*/ 15 h 16"/>
                <a:gd name="T2" fmla="*/ 3 w 25"/>
                <a:gd name="T3" fmla="*/ 13 h 16"/>
                <a:gd name="T4" fmla="*/ 4 w 25"/>
                <a:gd name="T5" fmla="*/ 12 h 16"/>
                <a:gd name="T6" fmla="*/ 0 w 25"/>
                <a:gd name="T7" fmla="*/ 12 h 16"/>
                <a:gd name="T8" fmla="*/ 3 w 25"/>
                <a:gd name="T9" fmla="*/ 11 h 16"/>
                <a:gd name="T10" fmla="*/ 2 w 25"/>
                <a:gd name="T11" fmla="*/ 10 h 16"/>
                <a:gd name="T12" fmla="*/ 6 w 25"/>
                <a:gd name="T13" fmla="*/ 6 h 16"/>
                <a:gd name="T14" fmla="*/ 5 w 25"/>
                <a:gd name="T15" fmla="*/ 6 h 16"/>
                <a:gd name="T16" fmla="*/ 11 w 25"/>
                <a:gd name="T17" fmla="*/ 3 h 16"/>
                <a:gd name="T18" fmla="*/ 18 w 25"/>
                <a:gd name="T19" fmla="*/ 0 h 16"/>
                <a:gd name="T20" fmla="*/ 20 w 25"/>
                <a:gd name="T21" fmla="*/ 4 h 16"/>
                <a:gd name="T22" fmla="*/ 25 w 25"/>
                <a:gd name="T23" fmla="*/ 7 h 16"/>
                <a:gd name="T24" fmla="*/ 21 w 25"/>
                <a:gd name="T25" fmla="*/ 9 h 16"/>
                <a:gd name="T26" fmla="*/ 23 w 25"/>
                <a:gd name="T27" fmla="*/ 12 h 16"/>
                <a:gd name="T28" fmla="*/ 19 w 25"/>
                <a:gd name="T29" fmla="*/ 13 h 16"/>
                <a:gd name="T30" fmla="*/ 7 w 25"/>
                <a:gd name="T31" fmla="*/ 15 h 16"/>
                <a:gd name="T32" fmla="*/ 7 w 25"/>
                <a:gd name="T3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6">
                  <a:moveTo>
                    <a:pt x="7" y="15"/>
                  </a:moveTo>
                  <a:cubicBezTo>
                    <a:pt x="6" y="14"/>
                    <a:pt x="4" y="14"/>
                    <a:pt x="3" y="13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2"/>
                    <a:pt x="0" y="13"/>
                    <a:pt x="0" y="12"/>
                  </a:cubicBezTo>
                  <a:cubicBezTo>
                    <a:pt x="0" y="10"/>
                    <a:pt x="3" y="11"/>
                    <a:pt x="3" y="11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7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6" y="4"/>
                    <a:pt x="9" y="4"/>
                    <a:pt x="11" y="3"/>
                  </a:cubicBezTo>
                  <a:cubicBezTo>
                    <a:pt x="13" y="2"/>
                    <a:pt x="16" y="1"/>
                    <a:pt x="18" y="0"/>
                  </a:cubicBezTo>
                  <a:cubicBezTo>
                    <a:pt x="18" y="0"/>
                    <a:pt x="19" y="3"/>
                    <a:pt x="20" y="4"/>
                  </a:cubicBezTo>
                  <a:cubicBezTo>
                    <a:pt x="20" y="4"/>
                    <a:pt x="25" y="6"/>
                    <a:pt x="25" y="7"/>
                  </a:cubicBezTo>
                  <a:cubicBezTo>
                    <a:pt x="25" y="8"/>
                    <a:pt x="20" y="7"/>
                    <a:pt x="21" y="9"/>
                  </a:cubicBezTo>
                  <a:cubicBezTo>
                    <a:pt x="21" y="9"/>
                    <a:pt x="23" y="10"/>
                    <a:pt x="23" y="12"/>
                  </a:cubicBezTo>
                  <a:cubicBezTo>
                    <a:pt x="22" y="12"/>
                    <a:pt x="20" y="12"/>
                    <a:pt x="19" y="13"/>
                  </a:cubicBezTo>
                  <a:cubicBezTo>
                    <a:pt x="16" y="14"/>
                    <a:pt x="10" y="16"/>
                    <a:pt x="7" y="15"/>
                  </a:cubicBezTo>
                  <a:cubicBezTo>
                    <a:pt x="6" y="14"/>
                    <a:pt x="9" y="16"/>
                    <a:pt x="7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411">
              <a:extLst>
                <a:ext uri="{FF2B5EF4-FFF2-40B4-BE49-F238E27FC236}">
                  <a16:creationId xmlns:a16="http://schemas.microsoft.com/office/drawing/2014/main" id="{8BD8D4DC-0BC4-C34F-AF3D-3305716B3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9541" y="3749421"/>
              <a:ext cx="201758" cy="69244"/>
            </a:xfrm>
            <a:custGeom>
              <a:avLst/>
              <a:gdLst>
                <a:gd name="T0" fmla="*/ 5 w 25"/>
                <a:gd name="T1" fmla="*/ 3 h 8"/>
                <a:gd name="T2" fmla="*/ 3 w 25"/>
                <a:gd name="T3" fmla="*/ 1 h 8"/>
                <a:gd name="T4" fmla="*/ 1 w 25"/>
                <a:gd name="T5" fmla="*/ 2 h 8"/>
                <a:gd name="T6" fmla="*/ 2 w 25"/>
                <a:gd name="T7" fmla="*/ 4 h 8"/>
                <a:gd name="T8" fmla="*/ 5 w 25"/>
                <a:gd name="T9" fmla="*/ 6 h 8"/>
                <a:gd name="T10" fmla="*/ 16 w 25"/>
                <a:gd name="T11" fmla="*/ 8 h 8"/>
                <a:gd name="T12" fmla="*/ 24 w 25"/>
                <a:gd name="T13" fmla="*/ 5 h 8"/>
                <a:gd name="T14" fmla="*/ 23 w 25"/>
                <a:gd name="T15" fmla="*/ 6 h 8"/>
                <a:gd name="T16" fmla="*/ 20 w 25"/>
                <a:gd name="T17" fmla="*/ 4 h 8"/>
                <a:gd name="T18" fmla="*/ 15 w 25"/>
                <a:gd name="T19" fmla="*/ 4 h 8"/>
                <a:gd name="T20" fmla="*/ 10 w 25"/>
                <a:gd name="T21" fmla="*/ 2 h 8"/>
                <a:gd name="T22" fmla="*/ 5 w 2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8">
                  <a:moveTo>
                    <a:pt x="5" y="3"/>
                  </a:moveTo>
                  <a:cubicBezTo>
                    <a:pt x="4" y="3"/>
                    <a:pt x="4" y="1"/>
                    <a:pt x="3" y="1"/>
                  </a:cubicBezTo>
                  <a:cubicBezTo>
                    <a:pt x="3" y="0"/>
                    <a:pt x="1" y="2"/>
                    <a:pt x="1" y="2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6"/>
                    <a:pt x="5" y="6"/>
                  </a:cubicBezTo>
                  <a:cubicBezTo>
                    <a:pt x="9" y="7"/>
                    <a:pt x="12" y="8"/>
                    <a:pt x="16" y="8"/>
                  </a:cubicBezTo>
                  <a:cubicBezTo>
                    <a:pt x="17" y="8"/>
                    <a:pt x="25" y="7"/>
                    <a:pt x="24" y="5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2" y="6"/>
                    <a:pt x="21" y="5"/>
                    <a:pt x="20" y="4"/>
                  </a:cubicBezTo>
                  <a:cubicBezTo>
                    <a:pt x="19" y="4"/>
                    <a:pt x="17" y="3"/>
                    <a:pt x="15" y="4"/>
                  </a:cubicBezTo>
                  <a:cubicBezTo>
                    <a:pt x="14" y="4"/>
                    <a:pt x="12" y="2"/>
                    <a:pt x="10" y="2"/>
                  </a:cubicBezTo>
                  <a:cubicBezTo>
                    <a:pt x="8" y="2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412">
              <a:extLst>
                <a:ext uri="{FF2B5EF4-FFF2-40B4-BE49-F238E27FC236}">
                  <a16:creationId xmlns:a16="http://schemas.microsoft.com/office/drawing/2014/main" id="{02CD6E70-038D-C547-A1BB-57A07C665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3252" y="3885024"/>
              <a:ext cx="169042" cy="69244"/>
            </a:xfrm>
            <a:custGeom>
              <a:avLst/>
              <a:gdLst>
                <a:gd name="T0" fmla="*/ 2 w 21"/>
                <a:gd name="T1" fmla="*/ 6 h 8"/>
                <a:gd name="T2" fmla="*/ 8 w 21"/>
                <a:gd name="T3" fmla="*/ 6 h 8"/>
                <a:gd name="T4" fmla="*/ 14 w 21"/>
                <a:gd name="T5" fmla="*/ 8 h 8"/>
                <a:gd name="T6" fmla="*/ 19 w 21"/>
                <a:gd name="T7" fmla="*/ 7 h 8"/>
                <a:gd name="T8" fmla="*/ 17 w 21"/>
                <a:gd name="T9" fmla="*/ 4 h 8"/>
                <a:gd name="T10" fmla="*/ 7 w 21"/>
                <a:gd name="T11" fmla="*/ 2 h 8"/>
                <a:gd name="T12" fmla="*/ 4 w 21"/>
                <a:gd name="T13" fmla="*/ 5 h 8"/>
                <a:gd name="T14" fmla="*/ 2 w 21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8">
                  <a:moveTo>
                    <a:pt x="2" y="6"/>
                  </a:moveTo>
                  <a:cubicBezTo>
                    <a:pt x="5" y="6"/>
                    <a:pt x="6" y="6"/>
                    <a:pt x="8" y="6"/>
                  </a:cubicBezTo>
                  <a:cubicBezTo>
                    <a:pt x="10" y="7"/>
                    <a:pt x="12" y="7"/>
                    <a:pt x="14" y="8"/>
                  </a:cubicBezTo>
                  <a:cubicBezTo>
                    <a:pt x="16" y="8"/>
                    <a:pt x="18" y="8"/>
                    <a:pt x="19" y="7"/>
                  </a:cubicBezTo>
                  <a:cubicBezTo>
                    <a:pt x="21" y="6"/>
                    <a:pt x="18" y="5"/>
                    <a:pt x="17" y="4"/>
                  </a:cubicBezTo>
                  <a:cubicBezTo>
                    <a:pt x="14" y="2"/>
                    <a:pt x="11" y="0"/>
                    <a:pt x="7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0" y="6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413">
              <a:extLst>
                <a:ext uri="{FF2B5EF4-FFF2-40B4-BE49-F238E27FC236}">
                  <a16:creationId xmlns:a16="http://schemas.microsoft.com/office/drawing/2014/main" id="{4B88A5D2-C57C-3C42-876C-32AD76F0A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1431" y="3853290"/>
              <a:ext cx="65435" cy="40393"/>
            </a:xfrm>
            <a:custGeom>
              <a:avLst/>
              <a:gdLst>
                <a:gd name="T0" fmla="*/ 3 w 8"/>
                <a:gd name="T1" fmla="*/ 5 h 5"/>
                <a:gd name="T2" fmla="*/ 4 w 8"/>
                <a:gd name="T3" fmla="*/ 1 h 5"/>
                <a:gd name="T4" fmla="*/ 3 w 8"/>
                <a:gd name="T5" fmla="*/ 5 h 5"/>
                <a:gd name="T6" fmla="*/ 3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0" y="5"/>
                    <a:pt x="1" y="0"/>
                    <a:pt x="4" y="1"/>
                  </a:cubicBezTo>
                  <a:cubicBezTo>
                    <a:pt x="8" y="2"/>
                    <a:pt x="6" y="4"/>
                    <a:pt x="3" y="5"/>
                  </a:cubicBezTo>
                  <a:cubicBezTo>
                    <a:pt x="1" y="5"/>
                    <a:pt x="5" y="5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414">
              <a:extLst>
                <a:ext uri="{FF2B5EF4-FFF2-40B4-BE49-F238E27FC236}">
                  <a16:creationId xmlns:a16="http://schemas.microsoft.com/office/drawing/2014/main" id="{FAE8CBB8-419A-B84F-8683-BE16DE5D3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732109"/>
              <a:ext cx="24538" cy="43280"/>
            </a:xfrm>
            <a:custGeom>
              <a:avLst/>
              <a:gdLst>
                <a:gd name="T0" fmla="*/ 1 w 3"/>
                <a:gd name="T1" fmla="*/ 3 h 5"/>
                <a:gd name="T2" fmla="*/ 3 w 3"/>
                <a:gd name="T3" fmla="*/ 1 h 5"/>
                <a:gd name="T4" fmla="*/ 1 w 3"/>
                <a:gd name="T5" fmla="*/ 5 h 5"/>
                <a:gd name="T6" fmla="*/ 1 w 3"/>
                <a:gd name="T7" fmla="*/ 3 h 5"/>
                <a:gd name="T8" fmla="*/ 1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3" y="2"/>
                    <a:pt x="2" y="5"/>
                    <a:pt x="1" y="5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415">
              <a:extLst>
                <a:ext uri="{FF2B5EF4-FFF2-40B4-BE49-F238E27FC236}">
                  <a16:creationId xmlns:a16="http://schemas.microsoft.com/office/drawing/2014/main" id="{D0A69F8E-BF07-0C47-A6EE-F7845A27A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859058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1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3"/>
                    <a:pt x="1" y="0"/>
                    <a:pt x="0" y="1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416">
              <a:extLst>
                <a:ext uri="{FF2B5EF4-FFF2-40B4-BE49-F238E27FC236}">
                  <a16:creationId xmlns:a16="http://schemas.microsoft.com/office/drawing/2014/main" id="{088DFEBB-590C-944A-B87E-29028444C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1465" y="3700373"/>
              <a:ext cx="338083" cy="135605"/>
            </a:xfrm>
            <a:custGeom>
              <a:avLst/>
              <a:gdLst>
                <a:gd name="T0" fmla="*/ 34 w 42"/>
                <a:gd name="T1" fmla="*/ 4 h 16"/>
                <a:gd name="T2" fmla="*/ 29 w 42"/>
                <a:gd name="T3" fmla="*/ 3 h 16"/>
                <a:gd name="T4" fmla="*/ 23 w 42"/>
                <a:gd name="T5" fmla="*/ 0 h 16"/>
                <a:gd name="T6" fmla="*/ 22 w 42"/>
                <a:gd name="T7" fmla="*/ 2 h 16"/>
                <a:gd name="T8" fmla="*/ 20 w 42"/>
                <a:gd name="T9" fmla="*/ 6 h 16"/>
                <a:gd name="T10" fmla="*/ 11 w 42"/>
                <a:gd name="T11" fmla="*/ 1 h 16"/>
                <a:gd name="T12" fmla="*/ 4 w 42"/>
                <a:gd name="T13" fmla="*/ 3 h 16"/>
                <a:gd name="T14" fmla="*/ 2 w 42"/>
                <a:gd name="T15" fmla="*/ 6 h 16"/>
                <a:gd name="T16" fmla="*/ 1 w 42"/>
                <a:gd name="T17" fmla="*/ 10 h 16"/>
                <a:gd name="T18" fmla="*/ 9 w 42"/>
                <a:gd name="T19" fmla="*/ 14 h 16"/>
                <a:gd name="T20" fmla="*/ 13 w 42"/>
                <a:gd name="T21" fmla="*/ 15 h 16"/>
                <a:gd name="T22" fmla="*/ 15 w 42"/>
                <a:gd name="T23" fmla="*/ 13 h 16"/>
                <a:gd name="T24" fmla="*/ 16 w 42"/>
                <a:gd name="T25" fmla="*/ 14 h 16"/>
                <a:gd name="T26" fmla="*/ 18 w 42"/>
                <a:gd name="T27" fmla="*/ 14 h 16"/>
                <a:gd name="T28" fmla="*/ 25 w 42"/>
                <a:gd name="T29" fmla="*/ 12 h 16"/>
                <a:gd name="T30" fmla="*/ 28 w 42"/>
                <a:gd name="T31" fmla="*/ 14 h 16"/>
                <a:gd name="T32" fmla="*/ 34 w 42"/>
                <a:gd name="T33" fmla="*/ 13 h 16"/>
                <a:gd name="T34" fmla="*/ 33 w 42"/>
                <a:gd name="T35" fmla="*/ 12 h 16"/>
                <a:gd name="T36" fmla="*/ 37 w 42"/>
                <a:gd name="T37" fmla="*/ 12 h 16"/>
                <a:gd name="T38" fmla="*/ 39 w 42"/>
                <a:gd name="T39" fmla="*/ 11 h 16"/>
                <a:gd name="T40" fmla="*/ 40 w 42"/>
                <a:gd name="T41" fmla="*/ 9 h 16"/>
                <a:gd name="T42" fmla="*/ 39 w 42"/>
                <a:gd name="T43" fmla="*/ 9 h 16"/>
                <a:gd name="T44" fmla="*/ 42 w 42"/>
                <a:gd name="T45" fmla="*/ 6 h 16"/>
                <a:gd name="T46" fmla="*/ 34 w 42"/>
                <a:gd name="T47" fmla="*/ 4 h 16"/>
                <a:gd name="T48" fmla="*/ 34 w 42"/>
                <a:gd name="T4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16">
                  <a:moveTo>
                    <a:pt x="34" y="4"/>
                  </a:moveTo>
                  <a:cubicBezTo>
                    <a:pt x="32" y="3"/>
                    <a:pt x="31" y="4"/>
                    <a:pt x="29" y="3"/>
                  </a:cubicBezTo>
                  <a:cubicBezTo>
                    <a:pt x="29" y="3"/>
                    <a:pt x="24" y="0"/>
                    <a:pt x="23" y="0"/>
                  </a:cubicBezTo>
                  <a:cubicBezTo>
                    <a:pt x="23" y="0"/>
                    <a:pt x="24" y="1"/>
                    <a:pt x="22" y="2"/>
                  </a:cubicBezTo>
                  <a:cubicBezTo>
                    <a:pt x="20" y="2"/>
                    <a:pt x="22" y="5"/>
                    <a:pt x="20" y="6"/>
                  </a:cubicBezTo>
                  <a:cubicBezTo>
                    <a:pt x="19" y="6"/>
                    <a:pt x="12" y="1"/>
                    <a:pt x="11" y="1"/>
                  </a:cubicBezTo>
                  <a:cubicBezTo>
                    <a:pt x="9" y="0"/>
                    <a:pt x="4" y="1"/>
                    <a:pt x="4" y="3"/>
                  </a:cubicBezTo>
                  <a:cubicBezTo>
                    <a:pt x="4" y="5"/>
                    <a:pt x="0" y="4"/>
                    <a:pt x="2" y="6"/>
                  </a:cubicBezTo>
                  <a:cubicBezTo>
                    <a:pt x="3" y="7"/>
                    <a:pt x="0" y="9"/>
                    <a:pt x="1" y="10"/>
                  </a:cubicBezTo>
                  <a:cubicBezTo>
                    <a:pt x="3" y="12"/>
                    <a:pt x="6" y="13"/>
                    <a:pt x="9" y="14"/>
                  </a:cubicBezTo>
                  <a:cubicBezTo>
                    <a:pt x="10" y="15"/>
                    <a:pt x="12" y="16"/>
                    <a:pt x="13" y="15"/>
                  </a:cubicBezTo>
                  <a:cubicBezTo>
                    <a:pt x="14" y="15"/>
                    <a:pt x="14" y="12"/>
                    <a:pt x="15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20" y="13"/>
                    <a:pt x="22" y="13"/>
                    <a:pt x="25" y="12"/>
                  </a:cubicBezTo>
                  <a:cubicBezTo>
                    <a:pt x="27" y="12"/>
                    <a:pt x="27" y="14"/>
                    <a:pt x="28" y="14"/>
                  </a:cubicBezTo>
                  <a:cubicBezTo>
                    <a:pt x="29" y="14"/>
                    <a:pt x="34" y="13"/>
                    <a:pt x="34" y="13"/>
                  </a:cubicBezTo>
                  <a:cubicBezTo>
                    <a:pt x="34" y="13"/>
                    <a:pt x="33" y="12"/>
                    <a:pt x="33" y="12"/>
                  </a:cubicBezTo>
                  <a:cubicBezTo>
                    <a:pt x="33" y="11"/>
                    <a:pt x="36" y="12"/>
                    <a:pt x="37" y="12"/>
                  </a:cubicBezTo>
                  <a:cubicBezTo>
                    <a:pt x="37" y="12"/>
                    <a:pt x="39" y="12"/>
                    <a:pt x="39" y="11"/>
                  </a:cubicBezTo>
                  <a:cubicBezTo>
                    <a:pt x="39" y="10"/>
                    <a:pt x="40" y="9"/>
                    <a:pt x="40" y="9"/>
                  </a:cubicBezTo>
                  <a:cubicBezTo>
                    <a:pt x="40" y="9"/>
                    <a:pt x="40" y="9"/>
                    <a:pt x="39" y="9"/>
                  </a:cubicBezTo>
                  <a:cubicBezTo>
                    <a:pt x="39" y="8"/>
                    <a:pt x="42" y="7"/>
                    <a:pt x="42" y="6"/>
                  </a:cubicBezTo>
                  <a:cubicBezTo>
                    <a:pt x="41" y="5"/>
                    <a:pt x="36" y="4"/>
                    <a:pt x="34" y="4"/>
                  </a:cubicBezTo>
                  <a:cubicBezTo>
                    <a:pt x="32" y="3"/>
                    <a:pt x="36" y="4"/>
                    <a:pt x="3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417">
              <a:extLst>
                <a:ext uri="{FF2B5EF4-FFF2-40B4-BE49-F238E27FC236}">
                  <a16:creationId xmlns:a16="http://schemas.microsoft.com/office/drawing/2014/main" id="{2373F29A-3BCF-B646-A787-5632A50B8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7" y="3740766"/>
              <a:ext cx="62708" cy="69244"/>
            </a:xfrm>
            <a:custGeom>
              <a:avLst/>
              <a:gdLst>
                <a:gd name="T0" fmla="*/ 7 w 8"/>
                <a:gd name="T1" fmla="*/ 6 h 8"/>
                <a:gd name="T2" fmla="*/ 4 w 8"/>
                <a:gd name="T3" fmla="*/ 0 h 8"/>
                <a:gd name="T4" fmla="*/ 6 w 8"/>
                <a:gd name="T5" fmla="*/ 2 h 8"/>
                <a:gd name="T6" fmla="*/ 7 w 8"/>
                <a:gd name="T7" fmla="*/ 6 h 8"/>
                <a:gd name="T8" fmla="*/ 7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6"/>
                  </a:moveTo>
                  <a:cubicBezTo>
                    <a:pt x="6" y="7"/>
                    <a:pt x="0" y="1"/>
                    <a:pt x="4" y="0"/>
                  </a:cubicBezTo>
                  <a:cubicBezTo>
                    <a:pt x="5" y="0"/>
                    <a:pt x="8" y="0"/>
                    <a:pt x="6" y="2"/>
                  </a:cubicBezTo>
                  <a:cubicBezTo>
                    <a:pt x="3" y="4"/>
                    <a:pt x="7" y="4"/>
                    <a:pt x="7" y="6"/>
                  </a:cubicBezTo>
                  <a:cubicBezTo>
                    <a:pt x="6" y="8"/>
                    <a:pt x="7" y="5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418">
              <a:extLst>
                <a:ext uri="{FF2B5EF4-FFF2-40B4-BE49-F238E27FC236}">
                  <a16:creationId xmlns:a16="http://schemas.microsoft.com/office/drawing/2014/main" id="{D6E51CD0-7A5F-CE45-92D3-F437B68E5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2014" y="4199512"/>
              <a:ext cx="87246" cy="51932"/>
            </a:xfrm>
            <a:custGeom>
              <a:avLst/>
              <a:gdLst>
                <a:gd name="T0" fmla="*/ 3 w 11"/>
                <a:gd name="T1" fmla="*/ 4 h 6"/>
                <a:gd name="T2" fmla="*/ 1 w 11"/>
                <a:gd name="T3" fmla="*/ 1 h 6"/>
                <a:gd name="T4" fmla="*/ 6 w 11"/>
                <a:gd name="T5" fmla="*/ 1 h 6"/>
                <a:gd name="T6" fmla="*/ 3 w 11"/>
                <a:gd name="T7" fmla="*/ 4 h 6"/>
                <a:gd name="T8" fmla="*/ 3 w 11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1" y="3"/>
                    <a:pt x="0" y="3"/>
                    <a:pt x="1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11" y="2"/>
                    <a:pt x="6" y="6"/>
                    <a:pt x="3" y="4"/>
                  </a:cubicBezTo>
                  <a:cubicBezTo>
                    <a:pt x="2" y="3"/>
                    <a:pt x="4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419">
              <a:extLst>
                <a:ext uri="{FF2B5EF4-FFF2-40B4-BE49-F238E27FC236}">
                  <a16:creationId xmlns:a16="http://schemas.microsoft.com/office/drawing/2014/main" id="{0D566DC0-7412-8B45-BEB4-EE2F3AD0E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4943899"/>
              <a:ext cx="49075" cy="43280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1 h 5"/>
                <a:gd name="T4" fmla="*/ 2 w 6"/>
                <a:gd name="T5" fmla="*/ 1 h 5"/>
                <a:gd name="T6" fmla="*/ 1 w 6"/>
                <a:gd name="T7" fmla="*/ 3 h 5"/>
                <a:gd name="T8" fmla="*/ 0 w 6"/>
                <a:gd name="T9" fmla="*/ 4 h 5"/>
                <a:gd name="T10" fmla="*/ 5 w 6"/>
                <a:gd name="T11" fmla="*/ 2 h 5"/>
                <a:gd name="T12" fmla="*/ 5 w 6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0" y="5"/>
                    <a:pt x="0" y="4"/>
                  </a:cubicBezTo>
                  <a:cubicBezTo>
                    <a:pt x="0" y="4"/>
                    <a:pt x="5" y="2"/>
                    <a:pt x="5" y="2"/>
                  </a:cubicBezTo>
                  <a:cubicBezTo>
                    <a:pt x="6" y="2"/>
                    <a:pt x="3" y="3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420">
              <a:extLst>
                <a:ext uri="{FF2B5EF4-FFF2-40B4-BE49-F238E27FC236}">
                  <a16:creationId xmlns:a16="http://schemas.microsoft.com/office/drawing/2014/main" id="{40ACBFA1-4D86-6A46-A8F1-509016422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9643" y="5192028"/>
              <a:ext cx="40896" cy="23081"/>
            </a:xfrm>
            <a:custGeom>
              <a:avLst/>
              <a:gdLst>
                <a:gd name="T0" fmla="*/ 3 w 5"/>
                <a:gd name="T1" fmla="*/ 3 h 3"/>
                <a:gd name="T2" fmla="*/ 3 w 5"/>
                <a:gd name="T3" fmla="*/ 0 h 3"/>
                <a:gd name="T4" fmla="*/ 3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1" y="3"/>
                    <a:pt x="0" y="1"/>
                    <a:pt x="3" y="0"/>
                  </a:cubicBezTo>
                  <a:cubicBezTo>
                    <a:pt x="5" y="0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421">
              <a:extLst>
                <a:ext uri="{FF2B5EF4-FFF2-40B4-BE49-F238E27FC236}">
                  <a16:creationId xmlns:a16="http://schemas.microsoft.com/office/drawing/2014/main" id="{A5581C79-3AA4-8A41-8787-D6AD14657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9434" y="5445925"/>
              <a:ext cx="40896" cy="40393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5 h 5"/>
                <a:gd name="T4" fmla="*/ 4 w 5"/>
                <a:gd name="T5" fmla="*/ 3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1"/>
                    <a:pt x="0" y="5"/>
                    <a:pt x="1" y="5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422">
              <a:extLst>
                <a:ext uri="{FF2B5EF4-FFF2-40B4-BE49-F238E27FC236}">
                  <a16:creationId xmlns:a16="http://schemas.microsoft.com/office/drawing/2014/main" id="{729AA373-B02B-E544-BD3E-F99C94D8C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4897" y="5512284"/>
              <a:ext cx="16360" cy="865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423">
              <a:extLst>
                <a:ext uri="{FF2B5EF4-FFF2-40B4-BE49-F238E27FC236}">
                  <a16:creationId xmlns:a16="http://schemas.microsoft.com/office/drawing/2014/main" id="{C13069B6-47ED-7046-8C28-AB14B5C9F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3113" y="5647889"/>
              <a:ext cx="24538" cy="8655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2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424">
              <a:extLst>
                <a:ext uri="{FF2B5EF4-FFF2-40B4-BE49-F238E27FC236}">
                  <a16:creationId xmlns:a16="http://schemas.microsoft.com/office/drawing/2014/main" id="{6E29B00D-54B4-B04F-B991-F3876DF29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7684" y="5691167"/>
              <a:ext cx="57256" cy="34623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7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425">
              <a:extLst>
                <a:ext uri="{FF2B5EF4-FFF2-40B4-BE49-F238E27FC236}">
                  <a16:creationId xmlns:a16="http://schemas.microsoft.com/office/drawing/2014/main" id="{1BCA057B-0DA4-324C-BAC0-85861285A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4975" y="5725790"/>
              <a:ext cx="46350" cy="31739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3 h 4"/>
                <a:gd name="T4" fmla="*/ 5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5" y="0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426">
              <a:extLst>
                <a:ext uri="{FF2B5EF4-FFF2-40B4-BE49-F238E27FC236}">
                  <a16:creationId xmlns:a16="http://schemas.microsoft.com/office/drawing/2014/main" id="{30918458-4B5D-3B46-B71F-E0011B87A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4079" y="5751756"/>
              <a:ext cx="40896" cy="40393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4 w 5"/>
                <a:gd name="T5" fmla="*/ 0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0" y="4"/>
                    <a:pt x="0" y="4"/>
                  </a:cubicBezTo>
                  <a:cubicBezTo>
                    <a:pt x="2" y="5"/>
                    <a:pt x="4" y="0"/>
                    <a:pt x="4" y="0"/>
                  </a:cubicBezTo>
                  <a:cubicBezTo>
                    <a:pt x="4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427">
              <a:extLst>
                <a:ext uri="{FF2B5EF4-FFF2-40B4-BE49-F238E27FC236}">
                  <a16:creationId xmlns:a16="http://schemas.microsoft.com/office/drawing/2014/main" id="{15A287DD-3460-D945-8B06-544C13168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5898" y="5809461"/>
              <a:ext cx="8179" cy="865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428">
              <a:extLst>
                <a:ext uri="{FF2B5EF4-FFF2-40B4-BE49-F238E27FC236}">
                  <a16:creationId xmlns:a16="http://schemas.microsoft.com/office/drawing/2014/main" id="{34DCA224-3DF3-D54F-ABBF-AA7919CB2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5001" y="5774837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0 w 5"/>
                <a:gd name="T3" fmla="*/ 4 h 4"/>
                <a:gd name="T4" fmla="*/ 4 w 5"/>
                <a:gd name="T5" fmla="*/ 1 h 4"/>
                <a:gd name="T6" fmla="*/ 4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2" y="2"/>
                    <a:pt x="0" y="3"/>
                    <a:pt x="0" y="4"/>
                  </a:cubicBezTo>
                  <a:cubicBezTo>
                    <a:pt x="0" y="4"/>
                    <a:pt x="4" y="1"/>
                    <a:pt x="4" y="1"/>
                  </a:cubicBezTo>
                  <a:cubicBezTo>
                    <a:pt x="3" y="1"/>
                    <a:pt x="5" y="0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429">
              <a:extLst>
                <a:ext uri="{FF2B5EF4-FFF2-40B4-BE49-F238E27FC236}">
                  <a16:creationId xmlns:a16="http://schemas.microsoft.com/office/drawing/2014/main" id="{CB5C95E7-5D9E-C948-ABBC-47B019F59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0541" y="6089326"/>
              <a:ext cx="16360" cy="25966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3"/>
                    <a:pt x="1" y="3"/>
                  </a:cubicBezTo>
                  <a:cubicBezTo>
                    <a:pt x="2" y="3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CC447A30-1A95-A643-8249-1FC3E20EFBD0}"/>
                </a:ext>
              </a:extLst>
            </p:cNvPr>
            <p:cNvGrpSpPr/>
            <p:nvPr/>
          </p:nvGrpSpPr>
          <p:grpSpPr>
            <a:xfrm>
              <a:off x="16926084" y="5725790"/>
              <a:ext cx="597095" cy="600124"/>
              <a:chOff x="5961121" y="2686387"/>
              <a:chExt cx="288233" cy="273757"/>
            </a:xfrm>
            <a:grpFill/>
          </p:grpSpPr>
          <p:sp>
            <p:nvSpPr>
              <p:cNvPr id="398" name="Freeform 430">
                <a:extLst>
                  <a:ext uri="{FF2B5EF4-FFF2-40B4-BE49-F238E27FC236}">
                    <a16:creationId xmlns:a16="http://schemas.microsoft.com/office/drawing/2014/main" id="{65E05B21-C04E-E94A-BE68-2F87B3DDA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902" y="2686387"/>
                <a:ext cx="118452" cy="100026"/>
              </a:xfrm>
              <a:custGeom>
                <a:avLst/>
                <a:gdLst>
                  <a:gd name="T0" fmla="*/ 28 w 31"/>
                  <a:gd name="T1" fmla="*/ 10 h 26"/>
                  <a:gd name="T2" fmla="*/ 29 w 31"/>
                  <a:gd name="T3" fmla="*/ 7 h 26"/>
                  <a:gd name="T4" fmla="*/ 27 w 31"/>
                  <a:gd name="T5" fmla="*/ 10 h 26"/>
                  <a:gd name="T6" fmla="*/ 20 w 31"/>
                  <a:gd name="T7" fmla="*/ 8 h 26"/>
                  <a:gd name="T8" fmla="*/ 11 w 31"/>
                  <a:gd name="T9" fmla="*/ 1 h 26"/>
                  <a:gd name="T10" fmla="*/ 11 w 31"/>
                  <a:gd name="T11" fmla="*/ 5 h 26"/>
                  <a:gd name="T12" fmla="*/ 9 w 31"/>
                  <a:gd name="T13" fmla="*/ 11 h 26"/>
                  <a:gd name="T14" fmla="*/ 7 w 31"/>
                  <a:gd name="T15" fmla="*/ 14 h 26"/>
                  <a:gd name="T16" fmla="*/ 4 w 31"/>
                  <a:gd name="T17" fmla="*/ 14 h 26"/>
                  <a:gd name="T18" fmla="*/ 5 w 31"/>
                  <a:gd name="T19" fmla="*/ 16 h 26"/>
                  <a:gd name="T20" fmla="*/ 1 w 31"/>
                  <a:gd name="T21" fmla="*/ 18 h 26"/>
                  <a:gd name="T22" fmla="*/ 2 w 31"/>
                  <a:gd name="T23" fmla="*/ 23 h 26"/>
                  <a:gd name="T24" fmla="*/ 4 w 31"/>
                  <a:gd name="T25" fmla="*/ 25 h 26"/>
                  <a:gd name="T26" fmla="*/ 6 w 31"/>
                  <a:gd name="T27" fmla="*/ 23 h 26"/>
                  <a:gd name="T28" fmla="*/ 7 w 31"/>
                  <a:gd name="T29" fmla="*/ 23 h 26"/>
                  <a:gd name="T30" fmla="*/ 4 w 31"/>
                  <a:gd name="T31" fmla="*/ 20 h 26"/>
                  <a:gd name="T32" fmla="*/ 7 w 31"/>
                  <a:gd name="T33" fmla="*/ 19 h 26"/>
                  <a:gd name="T34" fmla="*/ 12 w 31"/>
                  <a:gd name="T35" fmla="*/ 18 h 26"/>
                  <a:gd name="T36" fmla="*/ 17 w 31"/>
                  <a:gd name="T37" fmla="*/ 21 h 26"/>
                  <a:gd name="T38" fmla="*/ 21 w 31"/>
                  <a:gd name="T39" fmla="*/ 16 h 26"/>
                  <a:gd name="T40" fmla="*/ 31 w 31"/>
                  <a:gd name="T41" fmla="*/ 14 h 26"/>
                  <a:gd name="T42" fmla="*/ 29 w 31"/>
                  <a:gd name="T43" fmla="*/ 12 h 26"/>
                  <a:gd name="T44" fmla="*/ 28 w 31"/>
                  <a:gd name="T45" fmla="*/ 10 h 26"/>
                  <a:gd name="T46" fmla="*/ 28 w 31"/>
                  <a:gd name="T4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26">
                    <a:moveTo>
                      <a:pt x="28" y="10"/>
                    </a:moveTo>
                    <a:cubicBezTo>
                      <a:pt x="28" y="10"/>
                      <a:pt x="29" y="8"/>
                      <a:pt x="29" y="7"/>
                    </a:cubicBezTo>
                    <a:cubicBezTo>
                      <a:pt x="29" y="8"/>
                      <a:pt x="27" y="10"/>
                      <a:pt x="27" y="10"/>
                    </a:cubicBezTo>
                    <a:cubicBezTo>
                      <a:pt x="25" y="10"/>
                      <a:pt x="21" y="9"/>
                      <a:pt x="20" y="8"/>
                    </a:cubicBezTo>
                    <a:cubicBezTo>
                      <a:pt x="17" y="7"/>
                      <a:pt x="15" y="2"/>
                      <a:pt x="11" y="1"/>
                    </a:cubicBezTo>
                    <a:cubicBezTo>
                      <a:pt x="9" y="0"/>
                      <a:pt x="10" y="4"/>
                      <a:pt x="11" y="5"/>
                    </a:cubicBezTo>
                    <a:cubicBezTo>
                      <a:pt x="11" y="7"/>
                      <a:pt x="10" y="9"/>
                      <a:pt x="9" y="11"/>
                    </a:cubicBezTo>
                    <a:cubicBezTo>
                      <a:pt x="8" y="12"/>
                      <a:pt x="10" y="15"/>
                      <a:pt x="7" y="14"/>
                    </a:cubicBezTo>
                    <a:cubicBezTo>
                      <a:pt x="7" y="14"/>
                      <a:pt x="5" y="13"/>
                      <a:pt x="4" y="14"/>
                    </a:cubicBezTo>
                    <a:cubicBezTo>
                      <a:pt x="4" y="15"/>
                      <a:pt x="5" y="16"/>
                      <a:pt x="5" y="16"/>
                    </a:cubicBezTo>
                    <a:cubicBezTo>
                      <a:pt x="5" y="16"/>
                      <a:pt x="2" y="18"/>
                      <a:pt x="1" y="18"/>
                    </a:cubicBezTo>
                    <a:cubicBezTo>
                      <a:pt x="0" y="20"/>
                      <a:pt x="3" y="21"/>
                      <a:pt x="2" y="23"/>
                    </a:cubicBezTo>
                    <a:cubicBezTo>
                      <a:pt x="1" y="24"/>
                      <a:pt x="3" y="26"/>
                      <a:pt x="4" y="25"/>
                    </a:cubicBezTo>
                    <a:cubicBezTo>
                      <a:pt x="5" y="24"/>
                      <a:pt x="5" y="23"/>
                      <a:pt x="6" y="23"/>
                    </a:cubicBezTo>
                    <a:cubicBezTo>
                      <a:pt x="6" y="23"/>
                      <a:pt x="7" y="24"/>
                      <a:pt x="7" y="23"/>
                    </a:cubicBezTo>
                    <a:cubicBezTo>
                      <a:pt x="7" y="22"/>
                      <a:pt x="5" y="21"/>
                      <a:pt x="4" y="20"/>
                    </a:cubicBezTo>
                    <a:cubicBezTo>
                      <a:pt x="3" y="18"/>
                      <a:pt x="7" y="19"/>
                      <a:pt x="7" y="19"/>
                    </a:cubicBezTo>
                    <a:cubicBezTo>
                      <a:pt x="9" y="19"/>
                      <a:pt x="10" y="17"/>
                      <a:pt x="12" y="18"/>
                    </a:cubicBezTo>
                    <a:cubicBezTo>
                      <a:pt x="14" y="19"/>
                      <a:pt x="15" y="20"/>
                      <a:pt x="17" y="21"/>
                    </a:cubicBezTo>
                    <a:cubicBezTo>
                      <a:pt x="20" y="23"/>
                      <a:pt x="19" y="17"/>
                      <a:pt x="21" y="16"/>
                    </a:cubicBezTo>
                    <a:cubicBezTo>
                      <a:pt x="21" y="16"/>
                      <a:pt x="31" y="16"/>
                      <a:pt x="31" y="14"/>
                    </a:cubicBezTo>
                    <a:cubicBezTo>
                      <a:pt x="30" y="13"/>
                      <a:pt x="27" y="15"/>
                      <a:pt x="29" y="12"/>
                    </a:cubicBezTo>
                    <a:cubicBezTo>
                      <a:pt x="30" y="11"/>
                      <a:pt x="27" y="12"/>
                      <a:pt x="28" y="10"/>
                    </a:cubicBezTo>
                    <a:cubicBezTo>
                      <a:pt x="29" y="7"/>
                      <a:pt x="28" y="11"/>
                      <a:pt x="28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9" name="Freeform 431">
                <a:extLst>
                  <a:ext uri="{FF2B5EF4-FFF2-40B4-BE49-F238E27FC236}">
                    <a16:creationId xmlns:a16="http://schemas.microsoft.com/office/drawing/2014/main" id="{53C48CB7-CE48-9B42-973A-AECDE5151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1121" y="2778517"/>
                <a:ext cx="215847" cy="181627"/>
              </a:xfrm>
              <a:custGeom>
                <a:avLst/>
                <a:gdLst>
                  <a:gd name="T0" fmla="*/ 52 w 56"/>
                  <a:gd name="T1" fmla="*/ 1 h 47"/>
                  <a:gd name="T2" fmla="*/ 51 w 56"/>
                  <a:gd name="T3" fmla="*/ 1 h 47"/>
                  <a:gd name="T4" fmla="*/ 52 w 56"/>
                  <a:gd name="T5" fmla="*/ 3 h 47"/>
                  <a:gd name="T6" fmla="*/ 49 w 56"/>
                  <a:gd name="T7" fmla="*/ 3 h 47"/>
                  <a:gd name="T8" fmla="*/ 47 w 56"/>
                  <a:gd name="T9" fmla="*/ 5 h 47"/>
                  <a:gd name="T10" fmla="*/ 45 w 56"/>
                  <a:gd name="T11" fmla="*/ 6 h 47"/>
                  <a:gd name="T12" fmla="*/ 46 w 56"/>
                  <a:gd name="T13" fmla="*/ 7 h 47"/>
                  <a:gd name="T14" fmla="*/ 46 w 56"/>
                  <a:gd name="T15" fmla="*/ 10 h 47"/>
                  <a:gd name="T16" fmla="*/ 46 w 56"/>
                  <a:gd name="T17" fmla="*/ 13 h 47"/>
                  <a:gd name="T18" fmla="*/ 41 w 56"/>
                  <a:gd name="T19" fmla="*/ 22 h 47"/>
                  <a:gd name="T20" fmla="*/ 36 w 56"/>
                  <a:gd name="T21" fmla="*/ 27 h 47"/>
                  <a:gd name="T22" fmla="*/ 31 w 56"/>
                  <a:gd name="T23" fmla="*/ 27 h 47"/>
                  <a:gd name="T24" fmla="*/ 32 w 56"/>
                  <a:gd name="T25" fmla="*/ 24 h 47"/>
                  <a:gd name="T26" fmla="*/ 30 w 56"/>
                  <a:gd name="T27" fmla="*/ 25 h 47"/>
                  <a:gd name="T28" fmla="*/ 29 w 56"/>
                  <a:gd name="T29" fmla="*/ 27 h 47"/>
                  <a:gd name="T30" fmla="*/ 25 w 56"/>
                  <a:gd name="T31" fmla="*/ 33 h 47"/>
                  <a:gd name="T32" fmla="*/ 25 w 56"/>
                  <a:gd name="T33" fmla="*/ 34 h 47"/>
                  <a:gd name="T34" fmla="*/ 23 w 56"/>
                  <a:gd name="T35" fmla="*/ 36 h 47"/>
                  <a:gd name="T36" fmla="*/ 21 w 56"/>
                  <a:gd name="T37" fmla="*/ 35 h 47"/>
                  <a:gd name="T38" fmla="*/ 17 w 56"/>
                  <a:gd name="T39" fmla="*/ 35 h 47"/>
                  <a:gd name="T40" fmla="*/ 9 w 56"/>
                  <a:gd name="T41" fmla="*/ 36 h 47"/>
                  <a:gd name="T42" fmla="*/ 2 w 56"/>
                  <a:gd name="T43" fmla="*/ 42 h 47"/>
                  <a:gd name="T44" fmla="*/ 1 w 56"/>
                  <a:gd name="T45" fmla="*/ 44 h 47"/>
                  <a:gd name="T46" fmla="*/ 3 w 56"/>
                  <a:gd name="T47" fmla="*/ 43 h 47"/>
                  <a:gd name="T48" fmla="*/ 5 w 56"/>
                  <a:gd name="T49" fmla="*/ 44 h 47"/>
                  <a:gd name="T50" fmla="*/ 22 w 56"/>
                  <a:gd name="T51" fmla="*/ 40 h 47"/>
                  <a:gd name="T52" fmla="*/ 21 w 56"/>
                  <a:gd name="T53" fmla="*/ 43 h 47"/>
                  <a:gd name="T54" fmla="*/ 24 w 56"/>
                  <a:gd name="T55" fmla="*/ 47 h 47"/>
                  <a:gd name="T56" fmla="*/ 27 w 56"/>
                  <a:gd name="T57" fmla="*/ 44 h 47"/>
                  <a:gd name="T58" fmla="*/ 30 w 56"/>
                  <a:gd name="T59" fmla="*/ 43 h 47"/>
                  <a:gd name="T60" fmla="*/ 31 w 56"/>
                  <a:gd name="T61" fmla="*/ 40 h 47"/>
                  <a:gd name="T62" fmla="*/ 38 w 56"/>
                  <a:gd name="T63" fmla="*/ 39 h 47"/>
                  <a:gd name="T64" fmla="*/ 41 w 56"/>
                  <a:gd name="T65" fmla="*/ 40 h 47"/>
                  <a:gd name="T66" fmla="*/ 43 w 56"/>
                  <a:gd name="T67" fmla="*/ 37 h 47"/>
                  <a:gd name="T68" fmla="*/ 45 w 56"/>
                  <a:gd name="T69" fmla="*/ 35 h 47"/>
                  <a:gd name="T70" fmla="*/ 46 w 56"/>
                  <a:gd name="T71" fmla="*/ 38 h 47"/>
                  <a:gd name="T72" fmla="*/ 48 w 56"/>
                  <a:gd name="T73" fmla="*/ 37 h 47"/>
                  <a:gd name="T74" fmla="*/ 49 w 56"/>
                  <a:gd name="T75" fmla="*/ 35 h 47"/>
                  <a:gd name="T76" fmla="*/ 49 w 56"/>
                  <a:gd name="T77" fmla="*/ 32 h 47"/>
                  <a:gd name="T78" fmla="*/ 51 w 56"/>
                  <a:gd name="T79" fmla="*/ 26 h 47"/>
                  <a:gd name="T80" fmla="*/ 51 w 56"/>
                  <a:gd name="T81" fmla="*/ 19 h 47"/>
                  <a:gd name="T82" fmla="*/ 53 w 56"/>
                  <a:gd name="T83" fmla="*/ 19 h 47"/>
                  <a:gd name="T84" fmla="*/ 55 w 56"/>
                  <a:gd name="T85" fmla="*/ 17 h 47"/>
                  <a:gd name="T86" fmla="*/ 55 w 56"/>
                  <a:gd name="T87" fmla="*/ 9 h 47"/>
                  <a:gd name="T88" fmla="*/ 52 w 56"/>
                  <a:gd name="T89" fmla="*/ 1 h 47"/>
                  <a:gd name="T90" fmla="*/ 52 w 56"/>
                  <a:gd name="T9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" h="47">
                    <a:moveTo>
                      <a:pt x="52" y="1"/>
                    </a:moveTo>
                    <a:cubicBezTo>
                      <a:pt x="51" y="1"/>
                      <a:pt x="51" y="0"/>
                      <a:pt x="51" y="1"/>
                    </a:cubicBezTo>
                    <a:cubicBezTo>
                      <a:pt x="49" y="2"/>
                      <a:pt x="51" y="2"/>
                      <a:pt x="52" y="3"/>
                    </a:cubicBezTo>
                    <a:cubicBezTo>
                      <a:pt x="53" y="4"/>
                      <a:pt x="50" y="5"/>
                      <a:pt x="49" y="3"/>
                    </a:cubicBezTo>
                    <a:cubicBezTo>
                      <a:pt x="48" y="1"/>
                      <a:pt x="47" y="4"/>
                      <a:pt x="47" y="5"/>
                    </a:cubicBezTo>
                    <a:cubicBezTo>
                      <a:pt x="46" y="5"/>
                      <a:pt x="45" y="6"/>
                      <a:pt x="45" y="6"/>
                    </a:cubicBezTo>
                    <a:cubicBezTo>
                      <a:pt x="45" y="8"/>
                      <a:pt x="46" y="7"/>
                      <a:pt x="46" y="7"/>
                    </a:cubicBezTo>
                    <a:cubicBezTo>
                      <a:pt x="46" y="8"/>
                      <a:pt x="46" y="9"/>
                      <a:pt x="46" y="10"/>
                    </a:cubicBezTo>
                    <a:cubicBezTo>
                      <a:pt x="46" y="11"/>
                      <a:pt x="47" y="11"/>
                      <a:pt x="46" y="13"/>
                    </a:cubicBezTo>
                    <a:cubicBezTo>
                      <a:pt x="44" y="16"/>
                      <a:pt x="43" y="19"/>
                      <a:pt x="41" y="22"/>
                    </a:cubicBezTo>
                    <a:cubicBezTo>
                      <a:pt x="40" y="23"/>
                      <a:pt x="37" y="27"/>
                      <a:pt x="36" y="27"/>
                    </a:cubicBezTo>
                    <a:cubicBezTo>
                      <a:pt x="34" y="27"/>
                      <a:pt x="32" y="28"/>
                      <a:pt x="31" y="27"/>
                    </a:cubicBezTo>
                    <a:cubicBezTo>
                      <a:pt x="30" y="26"/>
                      <a:pt x="32" y="25"/>
                      <a:pt x="32" y="24"/>
                    </a:cubicBezTo>
                    <a:cubicBezTo>
                      <a:pt x="33" y="23"/>
                      <a:pt x="30" y="25"/>
                      <a:pt x="30" y="25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30"/>
                      <a:pt x="26" y="31"/>
                      <a:pt x="25" y="33"/>
                    </a:cubicBezTo>
                    <a:cubicBezTo>
                      <a:pt x="25" y="33"/>
                      <a:pt x="25" y="34"/>
                      <a:pt x="25" y="34"/>
                    </a:cubicBezTo>
                    <a:cubicBezTo>
                      <a:pt x="25" y="35"/>
                      <a:pt x="23" y="36"/>
                      <a:pt x="23" y="36"/>
                    </a:cubicBezTo>
                    <a:cubicBezTo>
                      <a:pt x="22" y="36"/>
                      <a:pt x="23" y="35"/>
                      <a:pt x="21" y="35"/>
                    </a:cubicBezTo>
                    <a:cubicBezTo>
                      <a:pt x="20" y="35"/>
                      <a:pt x="19" y="35"/>
                      <a:pt x="17" y="35"/>
                    </a:cubicBezTo>
                    <a:cubicBezTo>
                      <a:pt x="14" y="36"/>
                      <a:pt x="12" y="35"/>
                      <a:pt x="9" y="36"/>
                    </a:cubicBezTo>
                    <a:cubicBezTo>
                      <a:pt x="7" y="38"/>
                      <a:pt x="4" y="40"/>
                      <a:pt x="2" y="42"/>
                    </a:cubicBezTo>
                    <a:cubicBezTo>
                      <a:pt x="0" y="42"/>
                      <a:pt x="0" y="45"/>
                      <a:pt x="1" y="44"/>
                    </a:cubicBezTo>
                    <a:cubicBezTo>
                      <a:pt x="2" y="44"/>
                      <a:pt x="2" y="43"/>
                      <a:pt x="3" y="43"/>
                    </a:cubicBezTo>
                    <a:cubicBezTo>
                      <a:pt x="4" y="44"/>
                      <a:pt x="5" y="45"/>
                      <a:pt x="5" y="44"/>
                    </a:cubicBezTo>
                    <a:cubicBezTo>
                      <a:pt x="10" y="43"/>
                      <a:pt x="17" y="39"/>
                      <a:pt x="22" y="40"/>
                    </a:cubicBezTo>
                    <a:cubicBezTo>
                      <a:pt x="23" y="41"/>
                      <a:pt x="21" y="43"/>
                      <a:pt x="21" y="43"/>
                    </a:cubicBezTo>
                    <a:cubicBezTo>
                      <a:pt x="22" y="44"/>
                      <a:pt x="23" y="47"/>
                      <a:pt x="24" y="47"/>
                    </a:cubicBezTo>
                    <a:cubicBezTo>
                      <a:pt x="25" y="46"/>
                      <a:pt x="26" y="45"/>
                      <a:pt x="27" y="44"/>
                    </a:cubicBezTo>
                    <a:cubicBezTo>
                      <a:pt x="28" y="42"/>
                      <a:pt x="28" y="43"/>
                      <a:pt x="30" y="43"/>
                    </a:cubicBezTo>
                    <a:cubicBezTo>
                      <a:pt x="29" y="43"/>
                      <a:pt x="28" y="35"/>
                      <a:pt x="31" y="40"/>
                    </a:cubicBezTo>
                    <a:cubicBezTo>
                      <a:pt x="32" y="42"/>
                      <a:pt x="37" y="40"/>
                      <a:pt x="38" y="39"/>
                    </a:cubicBezTo>
                    <a:cubicBezTo>
                      <a:pt x="40" y="36"/>
                      <a:pt x="40" y="42"/>
                      <a:pt x="41" y="40"/>
                    </a:cubicBezTo>
                    <a:cubicBezTo>
                      <a:pt x="41" y="39"/>
                      <a:pt x="42" y="37"/>
                      <a:pt x="43" y="37"/>
                    </a:cubicBezTo>
                    <a:cubicBezTo>
                      <a:pt x="44" y="36"/>
                      <a:pt x="44" y="37"/>
                      <a:pt x="45" y="35"/>
                    </a:cubicBezTo>
                    <a:cubicBezTo>
                      <a:pt x="45" y="35"/>
                      <a:pt x="45" y="39"/>
                      <a:pt x="46" y="38"/>
                    </a:cubicBezTo>
                    <a:cubicBezTo>
                      <a:pt x="46" y="38"/>
                      <a:pt x="47" y="38"/>
                      <a:pt x="48" y="37"/>
                    </a:cubicBezTo>
                    <a:cubicBezTo>
                      <a:pt x="49" y="37"/>
                      <a:pt x="48" y="36"/>
                      <a:pt x="49" y="35"/>
                    </a:cubicBezTo>
                    <a:cubicBezTo>
                      <a:pt x="51" y="34"/>
                      <a:pt x="51" y="34"/>
                      <a:pt x="49" y="32"/>
                    </a:cubicBezTo>
                    <a:cubicBezTo>
                      <a:pt x="48" y="31"/>
                      <a:pt x="51" y="28"/>
                      <a:pt x="51" y="26"/>
                    </a:cubicBezTo>
                    <a:cubicBezTo>
                      <a:pt x="52" y="24"/>
                      <a:pt x="50" y="21"/>
                      <a:pt x="51" y="19"/>
                    </a:cubicBezTo>
                    <a:cubicBezTo>
                      <a:pt x="52" y="18"/>
                      <a:pt x="52" y="19"/>
                      <a:pt x="53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6" y="14"/>
                      <a:pt x="56" y="11"/>
                      <a:pt x="55" y="9"/>
                    </a:cubicBezTo>
                    <a:cubicBezTo>
                      <a:pt x="55" y="8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2" name="Freeform 432">
              <a:extLst>
                <a:ext uri="{FF2B5EF4-FFF2-40B4-BE49-F238E27FC236}">
                  <a16:creationId xmlns:a16="http://schemas.microsoft.com/office/drawing/2014/main" id="{3AFB019D-17D3-3A49-A902-33A237C0C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6037" y="6276864"/>
              <a:ext cx="16360" cy="23081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3"/>
                    <a:pt x="2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433">
              <a:extLst>
                <a:ext uri="{FF2B5EF4-FFF2-40B4-BE49-F238E27FC236}">
                  <a16:creationId xmlns:a16="http://schemas.microsoft.com/office/drawing/2014/main" id="{52DEA1E3-5B5A-3549-A50B-81569EE63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0611" y="6276864"/>
              <a:ext cx="103605" cy="83670"/>
            </a:xfrm>
            <a:custGeom>
              <a:avLst/>
              <a:gdLst>
                <a:gd name="T0" fmla="*/ 11 w 13"/>
                <a:gd name="T1" fmla="*/ 2 h 10"/>
                <a:gd name="T2" fmla="*/ 7 w 13"/>
                <a:gd name="T3" fmla="*/ 2 h 10"/>
                <a:gd name="T4" fmla="*/ 5 w 13"/>
                <a:gd name="T5" fmla="*/ 3 h 10"/>
                <a:gd name="T6" fmla="*/ 3 w 13"/>
                <a:gd name="T7" fmla="*/ 4 h 10"/>
                <a:gd name="T8" fmla="*/ 0 w 13"/>
                <a:gd name="T9" fmla="*/ 6 h 10"/>
                <a:gd name="T10" fmla="*/ 3 w 13"/>
                <a:gd name="T11" fmla="*/ 9 h 10"/>
                <a:gd name="T12" fmla="*/ 6 w 13"/>
                <a:gd name="T13" fmla="*/ 6 h 10"/>
                <a:gd name="T14" fmla="*/ 10 w 13"/>
                <a:gd name="T15" fmla="*/ 6 h 10"/>
                <a:gd name="T16" fmla="*/ 11 w 13"/>
                <a:gd name="T17" fmla="*/ 2 h 10"/>
                <a:gd name="T18" fmla="*/ 11 w 13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11" y="2"/>
                  </a:moveTo>
                  <a:cubicBezTo>
                    <a:pt x="9" y="2"/>
                    <a:pt x="9" y="0"/>
                    <a:pt x="7" y="2"/>
                  </a:cubicBezTo>
                  <a:cubicBezTo>
                    <a:pt x="6" y="2"/>
                    <a:pt x="5" y="4"/>
                    <a:pt x="5" y="3"/>
                  </a:cubicBezTo>
                  <a:cubicBezTo>
                    <a:pt x="4" y="2"/>
                    <a:pt x="3" y="4"/>
                    <a:pt x="3" y="4"/>
                  </a:cubicBezTo>
                  <a:cubicBezTo>
                    <a:pt x="2" y="6"/>
                    <a:pt x="1" y="5"/>
                    <a:pt x="0" y="6"/>
                  </a:cubicBezTo>
                  <a:cubicBezTo>
                    <a:pt x="0" y="5"/>
                    <a:pt x="2" y="9"/>
                    <a:pt x="3" y="9"/>
                  </a:cubicBezTo>
                  <a:cubicBezTo>
                    <a:pt x="3" y="10"/>
                    <a:pt x="5" y="6"/>
                    <a:pt x="6" y="6"/>
                  </a:cubicBezTo>
                  <a:cubicBezTo>
                    <a:pt x="7" y="6"/>
                    <a:pt x="9" y="7"/>
                    <a:pt x="10" y="6"/>
                  </a:cubicBezTo>
                  <a:cubicBezTo>
                    <a:pt x="11" y="6"/>
                    <a:pt x="13" y="3"/>
                    <a:pt x="11" y="2"/>
                  </a:cubicBezTo>
                  <a:cubicBezTo>
                    <a:pt x="10" y="2"/>
                    <a:pt x="11" y="2"/>
                    <a:pt x="1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434">
              <a:extLst>
                <a:ext uri="{FF2B5EF4-FFF2-40B4-BE49-F238E27FC236}">
                  <a16:creationId xmlns:a16="http://schemas.microsoft.com/office/drawing/2014/main" id="{0428846D-7D5F-0D4A-9C27-F86AF015C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7004" y="6308603"/>
              <a:ext cx="87246" cy="135605"/>
            </a:xfrm>
            <a:custGeom>
              <a:avLst/>
              <a:gdLst>
                <a:gd name="T0" fmla="*/ 7 w 11"/>
                <a:gd name="T1" fmla="*/ 0 h 16"/>
                <a:gd name="T2" fmla="*/ 2 w 11"/>
                <a:gd name="T3" fmla="*/ 2 h 16"/>
                <a:gd name="T4" fmla="*/ 0 w 11"/>
                <a:gd name="T5" fmla="*/ 6 h 16"/>
                <a:gd name="T6" fmla="*/ 2 w 11"/>
                <a:gd name="T7" fmla="*/ 6 h 16"/>
                <a:gd name="T8" fmla="*/ 3 w 11"/>
                <a:gd name="T9" fmla="*/ 4 h 16"/>
                <a:gd name="T10" fmla="*/ 4 w 11"/>
                <a:gd name="T11" fmla="*/ 5 h 16"/>
                <a:gd name="T12" fmla="*/ 3 w 11"/>
                <a:gd name="T13" fmla="*/ 10 h 16"/>
                <a:gd name="T14" fmla="*/ 3 w 11"/>
                <a:gd name="T15" fmla="*/ 11 h 16"/>
                <a:gd name="T16" fmla="*/ 3 w 11"/>
                <a:gd name="T17" fmla="*/ 13 h 16"/>
                <a:gd name="T18" fmla="*/ 5 w 11"/>
                <a:gd name="T19" fmla="*/ 12 h 16"/>
                <a:gd name="T20" fmla="*/ 6 w 11"/>
                <a:gd name="T21" fmla="*/ 15 h 16"/>
                <a:gd name="T22" fmla="*/ 8 w 11"/>
                <a:gd name="T23" fmla="*/ 12 h 16"/>
                <a:gd name="T24" fmla="*/ 11 w 11"/>
                <a:gd name="T25" fmla="*/ 7 h 16"/>
                <a:gd name="T26" fmla="*/ 10 w 11"/>
                <a:gd name="T27" fmla="*/ 2 h 16"/>
                <a:gd name="T28" fmla="*/ 7 w 11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6">
                  <a:moveTo>
                    <a:pt x="7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5"/>
                    <a:pt x="3" y="5"/>
                    <a:pt x="2" y="6"/>
                  </a:cubicBezTo>
                  <a:cubicBezTo>
                    <a:pt x="3" y="5"/>
                    <a:pt x="2" y="4"/>
                    <a:pt x="3" y="4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4" y="7"/>
                    <a:pt x="4" y="8"/>
                    <a:pt x="3" y="10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6"/>
                    <a:pt x="5" y="12"/>
                    <a:pt x="5" y="12"/>
                  </a:cubicBezTo>
                  <a:cubicBezTo>
                    <a:pt x="5" y="12"/>
                    <a:pt x="5" y="15"/>
                    <a:pt x="6" y="15"/>
                  </a:cubicBezTo>
                  <a:cubicBezTo>
                    <a:pt x="6" y="16"/>
                    <a:pt x="8" y="13"/>
                    <a:pt x="8" y="12"/>
                  </a:cubicBezTo>
                  <a:cubicBezTo>
                    <a:pt x="10" y="10"/>
                    <a:pt x="10" y="8"/>
                    <a:pt x="11" y="7"/>
                  </a:cubicBezTo>
                  <a:cubicBezTo>
                    <a:pt x="11" y="5"/>
                    <a:pt x="10" y="4"/>
                    <a:pt x="10" y="2"/>
                  </a:cubicBezTo>
                  <a:cubicBezTo>
                    <a:pt x="10" y="0"/>
                    <a:pt x="7" y="2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435">
              <a:extLst>
                <a:ext uri="{FF2B5EF4-FFF2-40B4-BE49-F238E27FC236}">
                  <a16:creationId xmlns:a16="http://schemas.microsoft.com/office/drawing/2014/main" id="{2179EC4D-C9C4-674F-B24B-FE8DCAF59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9758" y="6640405"/>
              <a:ext cx="29993" cy="25966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1" y="3"/>
                    <a:pt x="4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436">
              <a:extLst>
                <a:ext uri="{FF2B5EF4-FFF2-40B4-BE49-F238E27FC236}">
                  <a16:creationId xmlns:a16="http://schemas.microsoft.com/office/drawing/2014/main" id="{B18C580D-EC5C-F24A-9C72-0A14C5E9F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0645" y="6556732"/>
              <a:ext cx="16360" cy="14426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437">
              <a:extLst>
                <a:ext uri="{FF2B5EF4-FFF2-40B4-BE49-F238E27FC236}">
                  <a16:creationId xmlns:a16="http://schemas.microsoft.com/office/drawing/2014/main" id="{E41C1A7E-6306-284A-AEE3-EC71C569B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6732730"/>
              <a:ext cx="16360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438">
              <a:extLst>
                <a:ext uri="{FF2B5EF4-FFF2-40B4-BE49-F238E27FC236}">
                  <a16:creationId xmlns:a16="http://schemas.microsoft.com/office/drawing/2014/main" id="{043B667B-142E-4F4E-A026-5ABE4F6CD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2574" y="6700992"/>
              <a:ext cx="95427" cy="141376"/>
            </a:xfrm>
            <a:custGeom>
              <a:avLst/>
              <a:gdLst>
                <a:gd name="T0" fmla="*/ 8 w 12"/>
                <a:gd name="T1" fmla="*/ 1 h 17"/>
                <a:gd name="T2" fmla="*/ 0 w 12"/>
                <a:gd name="T3" fmla="*/ 8 h 17"/>
                <a:gd name="T4" fmla="*/ 1 w 12"/>
                <a:gd name="T5" fmla="*/ 14 h 17"/>
                <a:gd name="T6" fmla="*/ 3 w 12"/>
                <a:gd name="T7" fmla="*/ 17 h 17"/>
                <a:gd name="T8" fmla="*/ 8 w 12"/>
                <a:gd name="T9" fmla="*/ 1 h 17"/>
                <a:gd name="T10" fmla="*/ 8 w 12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8" y="1"/>
                  </a:moveTo>
                  <a:cubicBezTo>
                    <a:pt x="5" y="0"/>
                    <a:pt x="1" y="6"/>
                    <a:pt x="0" y="8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1" y="14"/>
                    <a:pt x="3" y="17"/>
                    <a:pt x="3" y="17"/>
                  </a:cubicBezTo>
                  <a:cubicBezTo>
                    <a:pt x="4" y="15"/>
                    <a:pt x="12" y="2"/>
                    <a:pt x="8" y="1"/>
                  </a:cubicBezTo>
                  <a:cubicBezTo>
                    <a:pt x="7" y="1"/>
                    <a:pt x="9" y="1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439">
              <a:extLst>
                <a:ext uri="{FF2B5EF4-FFF2-40B4-BE49-F238E27FC236}">
                  <a16:creationId xmlns:a16="http://schemas.microsoft.com/office/drawing/2014/main" id="{E465E177-094B-F74F-8519-4CC2B4952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0893" y="6937579"/>
              <a:ext cx="111786" cy="83670"/>
            </a:xfrm>
            <a:custGeom>
              <a:avLst/>
              <a:gdLst>
                <a:gd name="T0" fmla="*/ 13 w 14"/>
                <a:gd name="T1" fmla="*/ 1 h 10"/>
                <a:gd name="T2" fmla="*/ 9 w 14"/>
                <a:gd name="T3" fmla="*/ 0 h 10"/>
                <a:gd name="T4" fmla="*/ 4 w 14"/>
                <a:gd name="T5" fmla="*/ 2 h 10"/>
                <a:gd name="T6" fmla="*/ 4 w 14"/>
                <a:gd name="T7" fmla="*/ 9 h 10"/>
                <a:gd name="T8" fmla="*/ 11 w 14"/>
                <a:gd name="T9" fmla="*/ 6 h 10"/>
                <a:gd name="T10" fmla="*/ 13 w 14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3" y="1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7" y="0"/>
                    <a:pt x="6" y="1"/>
                    <a:pt x="4" y="2"/>
                  </a:cubicBezTo>
                  <a:cubicBezTo>
                    <a:pt x="2" y="4"/>
                    <a:pt x="0" y="7"/>
                    <a:pt x="4" y="9"/>
                  </a:cubicBezTo>
                  <a:cubicBezTo>
                    <a:pt x="6" y="10"/>
                    <a:pt x="10" y="8"/>
                    <a:pt x="11" y="6"/>
                  </a:cubicBezTo>
                  <a:cubicBezTo>
                    <a:pt x="11" y="5"/>
                    <a:pt x="14" y="1"/>
                    <a:pt x="1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440">
              <a:extLst>
                <a:ext uri="{FF2B5EF4-FFF2-40B4-BE49-F238E27FC236}">
                  <a16:creationId xmlns:a16="http://schemas.microsoft.com/office/drawing/2014/main" id="{8A08C57E-12C4-0646-977E-4A556A7DD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6995284"/>
              <a:ext cx="160861" cy="239472"/>
            </a:xfrm>
            <a:custGeom>
              <a:avLst/>
              <a:gdLst>
                <a:gd name="T0" fmla="*/ 12 w 20"/>
                <a:gd name="T1" fmla="*/ 2 h 28"/>
                <a:gd name="T2" fmla="*/ 9 w 20"/>
                <a:gd name="T3" fmla="*/ 2 h 28"/>
                <a:gd name="T4" fmla="*/ 4 w 20"/>
                <a:gd name="T5" fmla="*/ 3 h 28"/>
                <a:gd name="T6" fmla="*/ 3 w 20"/>
                <a:gd name="T7" fmla="*/ 11 h 28"/>
                <a:gd name="T8" fmla="*/ 3 w 20"/>
                <a:gd name="T9" fmla="*/ 13 h 28"/>
                <a:gd name="T10" fmla="*/ 0 w 20"/>
                <a:gd name="T11" fmla="*/ 13 h 28"/>
                <a:gd name="T12" fmla="*/ 3 w 20"/>
                <a:gd name="T13" fmla="*/ 22 h 28"/>
                <a:gd name="T14" fmla="*/ 5 w 20"/>
                <a:gd name="T15" fmla="*/ 20 h 28"/>
                <a:gd name="T16" fmla="*/ 7 w 20"/>
                <a:gd name="T17" fmla="*/ 22 h 28"/>
                <a:gd name="T18" fmla="*/ 4 w 20"/>
                <a:gd name="T19" fmla="*/ 23 h 28"/>
                <a:gd name="T20" fmla="*/ 8 w 20"/>
                <a:gd name="T21" fmla="*/ 26 h 28"/>
                <a:gd name="T22" fmla="*/ 11 w 20"/>
                <a:gd name="T23" fmla="*/ 25 h 28"/>
                <a:gd name="T24" fmla="*/ 15 w 20"/>
                <a:gd name="T25" fmla="*/ 28 h 28"/>
                <a:gd name="T26" fmla="*/ 14 w 20"/>
                <a:gd name="T27" fmla="*/ 25 h 28"/>
                <a:gd name="T28" fmla="*/ 17 w 20"/>
                <a:gd name="T29" fmla="*/ 24 h 28"/>
                <a:gd name="T30" fmla="*/ 10 w 20"/>
                <a:gd name="T31" fmla="*/ 22 h 28"/>
                <a:gd name="T32" fmla="*/ 9 w 20"/>
                <a:gd name="T33" fmla="*/ 16 h 28"/>
                <a:gd name="T34" fmla="*/ 12 w 20"/>
                <a:gd name="T35" fmla="*/ 12 h 28"/>
                <a:gd name="T36" fmla="*/ 13 w 20"/>
                <a:gd name="T37" fmla="*/ 7 h 28"/>
                <a:gd name="T38" fmla="*/ 12 w 20"/>
                <a:gd name="T39" fmla="*/ 2 h 28"/>
                <a:gd name="T40" fmla="*/ 12 w 20"/>
                <a:gd name="T41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8">
                  <a:moveTo>
                    <a:pt x="12" y="2"/>
                  </a:moveTo>
                  <a:cubicBezTo>
                    <a:pt x="10" y="1"/>
                    <a:pt x="11" y="5"/>
                    <a:pt x="9" y="2"/>
                  </a:cubicBezTo>
                  <a:cubicBezTo>
                    <a:pt x="8" y="0"/>
                    <a:pt x="4" y="1"/>
                    <a:pt x="4" y="3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2" y="14"/>
                    <a:pt x="0" y="13"/>
                    <a:pt x="0" y="13"/>
                  </a:cubicBezTo>
                  <a:cubicBezTo>
                    <a:pt x="0" y="13"/>
                    <a:pt x="2" y="22"/>
                    <a:pt x="3" y="22"/>
                  </a:cubicBezTo>
                  <a:cubicBezTo>
                    <a:pt x="3" y="22"/>
                    <a:pt x="4" y="19"/>
                    <a:pt x="5" y="20"/>
                  </a:cubicBezTo>
                  <a:cubicBezTo>
                    <a:pt x="5" y="20"/>
                    <a:pt x="7" y="21"/>
                    <a:pt x="7" y="22"/>
                  </a:cubicBezTo>
                  <a:cubicBezTo>
                    <a:pt x="7" y="23"/>
                    <a:pt x="4" y="21"/>
                    <a:pt x="4" y="23"/>
                  </a:cubicBezTo>
                  <a:cubicBezTo>
                    <a:pt x="4" y="25"/>
                    <a:pt x="6" y="27"/>
                    <a:pt x="8" y="26"/>
                  </a:cubicBezTo>
                  <a:cubicBezTo>
                    <a:pt x="9" y="26"/>
                    <a:pt x="10" y="24"/>
                    <a:pt x="11" y="25"/>
                  </a:cubicBezTo>
                  <a:cubicBezTo>
                    <a:pt x="11" y="25"/>
                    <a:pt x="15" y="28"/>
                    <a:pt x="15" y="28"/>
                  </a:cubicBezTo>
                  <a:cubicBezTo>
                    <a:pt x="16" y="27"/>
                    <a:pt x="13" y="26"/>
                    <a:pt x="14" y="25"/>
                  </a:cubicBezTo>
                  <a:cubicBezTo>
                    <a:pt x="13" y="26"/>
                    <a:pt x="20" y="28"/>
                    <a:pt x="17" y="24"/>
                  </a:cubicBezTo>
                  <a:cubicBezTo>
                    <a:pt x="15" y="22"/>
                    <a:pt x="11" y="25"/>
                    <a:pt x="10" y="22"/>
                  </a:cubicBezTo>
                  <a:cubicBezTo>
                    <a:pt x="9" y="20"/>
                    <a:pt x="9" y="19"/>
                    <a:pt x="9" y="16"/>
                  </a:cubicBezTo>
                  <a:cubicBezTo>
                    <a:pt x="9" y="14"/>
                    <a:pt x="11" y="14"/>
                    <a:pt x="12" y="12"/>
                  </a:cubicBezTo>
                  <a:cubicBezTo>
                    <a:pt x="14" y="10"/>
                    <a:pt x="14" y="9"/>
                    <a:pt x="13" y="7"/>
                  </a:cubicBezTo>
                  <a:cubicBezTo>
                    <a:pt x="13" y="7"/>
                    <a:pt x="13" y="2"/>
                    <a:pt x="12" y="2"/>
                  </a:cubicBezTo>
                  <a:cubicBezTo>
                    <a:pt x="11" y="2"/>
                    <a:pt x="13" y="2"/>
                    <a:pt x="1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441">
              <a:extLst>
                <a:ext uri="{FF2B5EF4-FFF2-40B4-BE49-F238E27FC236}">
                  <a16:creationId xmlns:a16="http://schemas.microsoft.com/office/drawing/2014/main" id="{4890AADE-959C-0E49-8E2D-EBE5110E7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7200133"/>
              <a:ext cx="49075" cy="66361"/>
            </a:xfrm>
            <a:custGeom>
              <a:avLst/>
              <a:gdLst>
                <a:gd name="T0" fmla="*/ 3 w 6"/>
                <a:gd name="T1" fmla="*/ 1 h 8"/>
                <a:gd name="T2" fmla="*/ 1 w 6"/>
                <a:gd name="T3" fmla="*/ 1 h 8"/>
                <a:gd name="T4" fmla="*/ 0 w 6"/>
                <a:gd name="T5" fmla="*/ 3 h 8"/>
                <a:gd name="T6" fmla="*/ 2 w 6"/>
                <a:gd name="T7" fmla="*/ 6 h 8"/>
                <a:gd name="T8" fmla="*/ 5 w 6"/>
                <a:gd name="T9" fmla="*/ 7 h 8"/>
                <a:gd name="T10" fmla="*/ 4 w 6"/>
                <a:gd name="T11" fmla="*/ 4 h 8"/>
                <a:gd name="T12" fmla="*/ 3 w 6"/>
                <a:gd name="T13" fmla="*/ 1 h 8"/>
                <a:gd name="T14" fmla="*/ 3 w 6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0" y="5"/>
                    <a:pt x="2" y="6"/>
                  </a:cubicBezTo>
                  <a:cubicBezTo>
                    <a:pt x="2" y="6"/>
                    <a:pt x="6" y="8"/>
                    <a:pt x="5" y="7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2" y="4"/>
                    <a:pt x="2" y="1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442">
              <a:extLst>
                <a:ext uri="{FF2B5EF4-FFF2-40B4-BE49-F238E27FC236}">
                  <a16:creationId xmlns:a16="http://schemas.microsoft.com/office/drawing/2014/main" id="{95EE1438-6D79-9A42-9C09-AB1EF881E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7257837"/>
              <a:ext cx="79067" cy="112524"/>
            </a:xfrm>
            <a:custGeom>
              <a:avLst/>
              <a:gdLst>
                <a:gd name="T0" fmla="*/ 4 w 10"/>
                <a:gd name="T1" fmla="*/ 0 h 13"/>
                <a:gd name="T2" fmla="*/ 2 w 10"/>
                <a:gd name="T3" fmla="*/ 1 h 13"/>
                <a:gd name="T4" fmla="*/ 4 w 10"/>
                <a:gd name="T5" fmla="*/ 4 h 13"/>
                <a:gd name="T6" fmla="*/ 4 w 10"/>
                <a:gd name="T7" fmla="*/ 9 h 13"/>
                <a:gd name="T8" fmla="*/ 5 w 10"/>
                <a:gd name="T9" fmla="*/ 13 h 13"/>
                <a:gd name="T10" fmla="*/ 5 w 10"/>
                <a:gd name="T11" fmla="*/ 11 h 13"/>
                <a:gd name="T12" fmla="*/ 9 w 10"/>
                <a:gd name="T13" fmla="*/ 8 h 13"/>
                <a:gd name="T14" fmla="*/ 8 w 10"/>
                <a:gd name="T15" fmla="*/ 6 h 13"/>
                <a:gd name="T16" fmla="*/ 9 w 10"/>
                <a:gd name="T17" fmla="*/ 5 h 13"/>
                <a:gd name="T18" fmla="*/ 7 w 10"/>
                <a:gd name="T19" fmla="*/ 1 h 13"/>
                <a:gd name="T20" fmla="*/ 4 w 1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3" y="0"/>
                    <a:pt x="4" y="0"/>
                    <a:pt x="2" y="1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5" y="6"/>
                    <a:pt x="0" y="7"/>
                    <a:pt x="4" y="9"/>
                  </a:cubicBezTo>
                  <a:cubicBezTo>
                    <a:pt x="5" y="10"/>
                    <a:pt x="3" y="12"/>
                    <a:pt x="5" y="13"/>
                  </a:cubicBezTo>
                  <a:cubicBezTo>
                    <a:pt x="6" y="13"/>
                    <a:pt x="6" y="12"/>
                    <a:pt x="5" y="11"/>
                  </a:cubicBezTo>
                  <a:cubicBezTo>
                    <a:pt x="3" y="5"/>
                    <a:pt x="9" y="10"/>
                    <a:pt x="9" y="8"/>
                  </a:cubicBezTo>
                  <a:cubicBezTo>
                    <a:pt x="9" y="7"/>
                    <a:pt x="7" y="6"/>
                    <a:pt x="8" y="6"/>
                  </a:cubicBezTo>
                  <a:cubicBezTo>
                    <a:pt x="8" y="5"/>
                    <a:pt x="10" y="6"/>
                    <a:pt x="9" y="5"/>
                  </a:cubicBezTo>
                  <a:cubicBezTo>
                    <a:pt x="8" y="4"/>
                    <a:pt x="6" y="3"/>
                    <a:pt x="7" y="1"/>
                  </a:cubicBezTo>
                  <a:cubicBezTo>
                    <a:pt x="7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443">
              <a:extLst>
                <a:ext uri="{FF2B5EF4-FFF2-40B4-BE49-F238E27FC236}">
                  <a16:creationId xmlns:a16="http://schemas.microsoft.com/office/drawing/2014/main" id="{05F5AF0E-9CF7-0542-B1F6-3D2C6061A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0750" y="7208790"/>
              <a:ext cx="49075" cy="66361"/>
            </a:xfrm>
            <a:custGeom>
              <a:avLst/>
              <a:gdLst>
                <a:gd name="T0" fmla="*/ 6 w 6"/>
                <a:gd name="T1" fmla="*/ 5 h 8"/>
                <a:gd name="T2" fmla="*/ 0 w 6"/>
                <a:gd name="T3" fmla="*/ 2 h 8"/>
                <a:gd name="T4" fmla="*/ 3 w 6"/>
                <a:gd name="T5" fmla="*/ 6 h 8"/>
                <a:gd name="T6" fmla="*/ 6 w 6"/>
                <a:gd name="T7" fmla="*/ 5 h 8"/>
                <a:gd name="T8" fmla="*/ 6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cubicBezTo>
                    <a:pt x="5" y="4"/>
                    <a:pt x="3" y="0"/>
                    <a:pt x="0" y="2"/>
                  </a:cubicBezTo>
                  <a:cubicBezTo>
                    <a:pt x="0" y="2"/>
                    <a:pt x="3" y="5"/>
                    <a:pt x="3" y="6"/>
                  </a:cubicBezTo>
                  <a:cubicBezTo>
                    <a:pt x="3" y="8"/>
                    <a:pt x="6" y="8"/>
                    <a:pt x="6" y="5"/>
                  </a:cubicBezTo>
                  <a:cubicBezTo>
                    <a:pt x="6" y="5"/>
                    <a:pt x="6" y="6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444">
              <a:extLst>
                <a:ext uri="{FF2B5EF4-FFF2-40B4-BE49-F238E27FC236}">
                  <a16:creationId xmlns:a16="http://schemas.microsoft.com/office/drawing/2014/main" id="{463DB0D0-F987-524E-B6A4-751F07976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8009" y="7275149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2 h 10"/>
                <a:gd name="T4" fmla="*/ 2 w 9"/>
                <a:gd name="T5" fmla="*/ 4 h 10"/>
                <a:gd name="T6" fmla="*/ 1 w 9"/>
                <a:gd name="T7" fmla="*/ 9 h 10"/>
                <a:gd name="T8" fmla="*/ 6 w 9"/>
                <a:gd name="T9" fmla="*/ 6 h 10"/>
                <a:gd name="T10" fmla="*/ 3 w 9"/>
                <a:gd name="T11" fmla="*/ 2 h 10"/>
                <a:gd name="T12" fmla="*/ 3 w 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2" y="3"/>
                    <a:pt x="2" y="4"/>
                  </a:cubicBezTo>
                  <a:cubicBezTo>
                    <a:pt x="3" y="5"/>
                    <a:pt x="0" y="8"/>
                    <a:pt x="1" y="9"/>
                  </a:cubicBezTo>
                  <a:cubicBezTo>
                    <a:pt x="1" y="10"/>
                    <a:pt x="5" y="6"/>
                    <a:pt x="6" y="6"/>
                  </a:cubicBezTo>
                  <a:cubicBezTo>
                    <a:pt x="9" y="6"/>
                    <a:pt x="3" y="2"/>
                    <a:pt x="3" y="2"/>
                  </a:cubicBezTo>
                  <a:cubicBezTo>
                    <a:pt x="1" y="0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445">
              <a:extLst>
                <a:ext uri="{FF2B5EF4-FFF2-40B4-BE49-F238E27FC236}">
                  <a16:creationId xmlns:a16="http://schemas.microsoft.com/office/drawing/2014/main" id="{7F6C7E67-7319-BF41-B80F-0F5B8D847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4368" y="7327081"/>
              <a:ext cx="54530" cy="92325"/>
            </a:xfrm>
            <a:custGeom>
              <a:avLst/>
              <a:gdLst>
                <a:gd name="T0" fmla="*/ 6 w 7"/>
                <a:gd name="T1" fmla="*/ 1 h 11"/>
                <a:gd name="T2" fmla="*/ 3 w 7"/>
                <a:gd name="T3" fmla="*/ 5 h 11"/>
                <a:gd name="T4" fmla="*/ 3 w 7"/>
                <a:gd name="T5" fmla="*/ 9 h 11"/>
                <a:gd name="T6" fmla="*/ 5 w 7"/>
                <a:gd name="T7" fmla="*/ 6 h 11"/>
                <a:gd name="T8" fmla="*/ 6 w 7"/>
                <a:gd name="T9" fmla="*/ 1 h 11"/>
                <a:gd name="T10" fmla="*/ 6 w 7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3" y="1"/>
                    <a:pt x="4" y="4"/>
                    <a:pt x="3" y="5"/>
                  </a:cubicBezTo>
                  <a:cubicBezTo>
                    <a:pt x="0" y="7"/>
                    <a:pt x="1" y="7"/>
                    <a:pt x="3" y="9"/>
                  </a:cubicBezTo>
                  <a:cubicBezTo>
                    <a:pt x="6" y="11"/>
                    <a:pt x="4" y="8"/>
                    <a:pt x="5" y="6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5" y="1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446">
              <a:extLst>
                <a:ext uri="{FF2B5EF4-FFF2-40B4-BE49-F238E27FC236}">
                  <a16:creationId xmlns:a16="http://schemas.microsoft.com/office/drawing/2014/main" id="{D857500B-F9BC-6B4D-B76C-5E90FEA7F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0714" y="7318427"/>
              <a:ext cx="32718" cy="66361"/>
            </a:xfrm>
            <a:custGeom>
              <a:avLst/>
              <a:gdLst>
                <a:gd name="T0" fmla="*/ 3 w 4"/>
                <a:gd name="T1" fmla="*/ 1 h 8"/>
                <a:gd name="T2" fmla="*/ 0 w 4"/>
                <a:gd name="T3" fmla="*/ 8 h 8"/>
                <a:gd name="T4" fmla="*/ 3 w 4"/>
                <a:gd name="T5" fmla="*/ 5 h 8"/>
                <a:gd name="T6" fmla="*/ 3 w 4"/>
                <a:gd name="T7" fmla="*/ 1 h 8"/>
                <a:gd name="T8" fmla="*/ 3 w 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1"/>
                  </a:moveTo>
                  <a:cubicBezTo>
                    <a:pt x="2" y="1"/>
                    <a:pt x="0" y="7"/>
                    <a:pt x="0" y="8"/>
                  </a:cubicBezTo>
                  <a:cubicBezTo>
                    <a:pt x="0" y="8"/>
                    <a:pt x="2" y="6"/>
                    <a:pt x="3" y="5"/>
                  </a:cubicBezTo>
                  <a:cubicBezTo>
                    <a:pt x="3" y="5"/>
                    <a:pt x="4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447">
              <a:extLst>
                <a:ext uri="{FF2B5EF4-FFF2-40B4-BE49-F238E27FC236}">
                  <a16:creationId xmlns:a16="http://schemas.microsoft.com/office/drawing/2014/main" id="{1C672713-C626-0046-8CBE-E909B232B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61705"/>
              <a:ext cx="49075" cy="31739"/>
            </a:xfrm>
            <a:custGeom>
              <a:avLst/>
              <a:gdLst>
                <a:gd name="T0" fmla="*/ 1 w 6"/>
                <a:gd name="T1" fmla="*/ 1 h 4"/>
                <a:gd name="T2" fmla="*/ 3 w 6"/>
                <a:gd name="T3" fmla="*/ 3 h 4"/>
                <a:gd name="T4" fmla="*/ 1 w 6"/>
                <a:gd name="T5" fmla="*/ 1 h 4"/>
                <a:gd name="T6" fmla="*/ 1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0" y="3"/>
                    <a:pt x="1" y="4"/>
                    <a:pt x="3" y="3"/>
                  </a:cubicBezTo>
                  <a:cubicBezTo>
                    <a:pt x="6" y="3"/>
                    <a:pt x="2" y="0"/>
                    <a:pt x="1" y="1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448">
              <a:extLst>
                <a:ext uri="{FF2B5EF4-FFF2-40B4-BE49-F238E27FC236}">
                  <a16:creationId xmlns:a16="http://schemas.microsoft.com/office/drawing/2014/main" id="{D404B806-BF35-F64D-B649-67F76DB36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84788"/>
              <a:ext cx="111786" cy="178885"/>
            </a:xfrm>
            <a:custGeom>
              <a:avLst/>
              <a:gdLst>
                <a:gd name="T0" fmla="*/ 10 w 14"/>
                <a:gd name="T1" fmla="*/ 0 h 21"/>
                <a:gd name="T2" fmla="*/ 9 w 14"/>
                <a:gd name="T3" fmla="*/ 2 h 21"/>
                <a:gd name="T4" fmla="*/ 7 w 14"/>
                <a:gd name="T5" fmla="*/ 4 h 21"/>
                <a:gd name="T6" fmla="*/ 3 w 14"/>
                <a:gd name="T7" fmla="*/ 6 h 21"/>
                <a:gd name="T8" fmla="*/ 2 w 14"/>
                <a:gd name="T9" fmla="*/ 11 h 21"/>
                <a:gd name="T10" fmla="*/ 2 w 14"/>
                <a:gd name="T11" fmla="*/ 14 h 21"/>
                <a:gd name="T12" fmla="*/ 3 w 14"/>
                <a:gd name="T13" fmla="*/ 18 h 21"/>
                <a:gd name="T14" fmla="*/ 8 w 14"/>
                <a:gd name="T15" fmla="*/ 19 h 21"/>
                <a:gd name="T16" fmla="*/ 8 w 14"/>
                <a:gd name="T17" fmla="*/ 16 h 21"/>
                <a:gd name="T18" fmla="*/ 10 w 14"/>
                <a:gd name="T19" fmla="*/ 12 h 21"/>
                <a:gd name="T20" fmla="*/ 12 w 14"/>
                <a:gd name="T21" fmla="*/ 17 h 21"/>
                <a:gd name="T22" fmla="*/ 13 w 14"/>
                <a:gd name="T23" fmla="*/ 14 h 21"/>
                <a:gd name="T24" fmla="*/ 13 w 14"/>
                <a:gd name="T25" fmla="*/ 10 h 21"/>
                <a:gd name="T26" fmla="*/ 10 w 14"/>
                <a:gd name="T27" fmla="*/ 0 h 21"/>
                <a:gd name="T28" fmla="*/ 10 w 14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21">
                  <a:moveTo>
                    <a:pt x="10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9" y="3"/>
                    <a:pt x="9" y="3"/>
                    <a:pt x="7" y="4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1" y="9"/>
                    <a:pt x="0" y="9"/>
                    <a:pt x="2" y="11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2" y="17"/>
                    <a:pt x="3" y="18"/>
                  </a:cubicBezTo>
                  <a:cubicBezTo>
                    <a:pt x="5" y="19"/>
                    <a:pt x="7" y="19"/>
                    <a:pt x="8" y="19"/>
                  </a:cubicBezTo>
                  <a:cubicBezTo>
                    <a:pt x="11" y="21"/>
                    <a:pt x="9" y="18"/>
                    <a:pt x="8" y="16"/>
                  </a:cubicBezTo>
                  <a:cubicBezTo>
                    <a:pt x="8" y="16"/>
                    <a:pt x="8" y="12"/>
                    <a:pt x="10" y="12"/>
                  </a:cubicBezTo>
                  <a:cubicBezTo>
                    <a:pt x="11" y="12"/>
                    <a:pt x="11" y="17"/>
                    <a:pt x="12" y="17"/>
                  </a:cubicBezTo>
                  <a:cubicBezTo>
                    <a:pt x="12" y="17"/>
                    <a:pt x="13" y="14"/>
                    <a:pt x="13" y="14"/>
                  </a:cubicBezTo>
                  <a:cubicBezTo>
                    <a:pt x="14" y="12"/>
                    <a:pt x="14" y="11"/>
                    <a:pt x="13" y="10"/>
                  </a:cubicBezTo>
                  <a:cubicBezTo>
                    <a:pt x="13" y="7"/>
                    <a:pt x="13" y="1"/>
                    <a:pt x="10" y="0"/>
                  </a:cubicBezTo>
                  <a:cubicBezTo>
                    <a:pt x="9" y="0"/>
                    <a:pt x="10" y="1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449">
              <a:extLst>
                <a:ext uri="{FF2B5EF4-FFF2-40B4-BE49-F238E27FC236}">
                  <a16:creationId xmlns:a16="http://schemas.microsoft.com/office/drawing/2014/main" id="{9E82D7A4-0301-0041-808D-0A92843AF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6187" y="7419410"/>
              <a:ext cx="95427" cy="86556"/>
            </a:xfrm>
            <a:custGeom>
              <a:avLst/>
              <a:gdLst>
                <a:gd name="T0" fmla="*/ 8 w 12"/>
                <a:gd name="T1" fmla="*/ 1 h 10"/>
                <a:gd name="T2" fmla="*/ 2 w 12"/>
                <a:gd name="T3" fmla="*/ 4 h 10"/>
                <a:gd name="T4" fmla="*/ 0 w 12"/>
                <a:gd name="T5" fmla="*/ 10 h 10"/>
                <a:gd name="T6" fmla="*/ 2 w 12"/>
                <a:gd name="T7" fmla="*/ 6 h 10"/>
                <a:gd name="T8" fmla="*/ 4 w 12"/>
                <a:gd name="T9" fmla="*/ 6 h 10"/>
                <a:gd name="T10" fmla="*/ 6 w 12"/>
                <a:gd name="T11" fmla="*/ 7 h 10"/>
                <a:gd name="T12" fmla="*/ 8 w 12"/>
                <a:gd name="T13" fmla="*/ 7 h 10"/>
                <a:gd name="T14" fmla="*/ 8 w 12"/>
                <a:gd name="T15" fmla="*/ 5 h 10"/>
                <a:gd name="T16" fmla="*/ 8 w 12"/>
                <a:gd name="T17" fmla="*/ 1 h 10"/>
                <a:gd name="T18" fmla="*/ 8 w 12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0">
                  <a:moveTo>
                    <a:pt x="8" y="1"/>
                  </a:moveTo>
                  <a:cubicBezTo>
                    <a:pt x="6" y="0"/>
                    <a:pt x="5" y="4"/>
                    <a:pt x="2" y="4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6"/>
                    <a:pt x="4" y="5"/>
                    <a:pt x="4" y="6"/>
                  </a:cubicBezTo>
                  <a:cubicBezTo>
                    <a:pt x="4" y="7"/>
                    <a:pt x="6" y="7"/>
                    <a:pt x="6" y="7"/>
                  </a:cubicBezTo>
                  <a:cubicBezTo>
                    <a:pt x="7" y="7"/>
                    <a:pt x="7" y="8"/>
                    <a:pt x="8" y="7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3"/>
                    <a:pt x="11" y="2"/>
                    <a:pt x="8" y="1"/>
                  </a:cubicBezTo>
                  <a:cubicBezTo>
                    <a:pt x="7" y="1"/>
                    <a:pt x="12" y="3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450">
              <a:extLst>
                <a:ext uri="{FF2B5EF4-FFF2-40B4-BE49-F238E27FC236}">
                  <a16:creationId xmlns:a16="http://schemas.microsoft.com/office/drawing/2014/main" id="{AE44EF8F-98A5-0344-8FC9-B9CDE8C8F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2607" y="7335739"/>
              <a:ext cx="95427" cy="100983"/>
            </a:xfrm>
            <a:custGeom>
              <a:avLst/>
              <a:gdLst>
                <a:gd name="T0" fmla="*/ 11 w 12"/>
                <a:gd name="T1" fmla="*/ 0 h 12"/>
                <a:gd name="T2" fmla="*/ 6 w 12"/>
                <a:gd name="T3" fmla="*/ 6 h 12"/>
                <a:gd name="T4" fmla="*/ 0 w 12"/>
                <a:gd name="T5" fmla="*/ 12 h 12"/>
                <a:gd name="T6" fmla="*/ 4 w 12"/>
                <a:gd name="T7" fmla="*/ 10 h 12"/>
                <a:gd name="T8" fmla="*/ 8 w 12"/>
                <a:gd name="T9" fmla="*/ 7 h 12"/>
                <a:gd name="T10" fmla="*/ 10 w 12"/>
                <a:gd name="T11" fmla="*/ 3 h 12"/>
                <a:gd name="T12" fmla="*/ 11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9" y="1"/>
                    <a:pt x="7" y="4"/>
                    <a:pt x="6" y="6"/>
                  </a:cubicBezTo>
                  <a:cubicBezTo>
                    <a:pt x="5" y="7"/>
                    <a:pt x="0" y="10"/>
                    <a:pt x="0" y="12"/>
                  </a:cubicBezTo>
                  <a:cubicBezTo>
                    <a:pt x="0" y="12"/>
                    <a:pt x="3" y="11"/>
                    <a:pt x="4" y="10"/>
                  </a:cubicBezTo>
                  <a:cubicBezTo>
                    <a:pt x="5" y="10"/>
                    <a:pt x="7" y="8"/>
                    <a:pt x="8" y="7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1" y="3"/>
                    <a:pt x="12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451">
              <a:extLst>
                <a:ext uri="{FF2B5EF4-FFF2-40B4-BE49-F238E27FC236}">
                  <a16:creationId xmlns:a16="http://schemas.microsoft.com/office/drawing/2014/main" id="{EE00BC5F-C389-B540-BA1F-30D4C3501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3435" y="7208790"/>
              <a:ext cx="16360" cy="86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452">
              <a:extLst>
                <a:ext uri="{FF2B5EF4-FFF2-40B4-BE49-F238E27FC236}">
                  <a16:creationId xmlns:a16="http://schemas.microsoft.com/office/drawing/2014/main" id="{4916B79F-F641-1547-A76B-63A38EC1F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4679" y="7555015"/>
              <a:ext cx="447143" cy="493371"/>
            </a:xfrm>
            <a:custGeom>
              <a:avLst/>
              <a:gdLst>
                <a:gd name="T0" fmla="*/ 12 w 56"/>
                <a:gd name="T1" fmla="*/ 3 h 58"/>
                <a:gd name="T2" fmla="*/ 4 w 56"/>
                <a:gd name="T3" fmla="*/ 2 h 58"/>
                <a:gd name="T4" fmla="*/ 2 w 56"/>
                <a:gd name="T5" fmla="*/ 3 h 58"/>
                <a:gd name="T6" fmla="*/ 6 w 56"/>
                <a:gd name="T7" fmla="*/ 9 h 58"/>
                <a:gd name="T8" fmla="*/ 11 w 56"/>
                <a:gd name="T9" fmla="*/ 13 h 58"/>
                <a:gd name="T10" fmla="*/ 13 w 56"/>
                <a:gd name="T11" fmla="*/ 17 h 58"/>
                <a:gd name="T12" fmla="*/ 17 w 56"/>
                <a:gd name="T13" fmla="*/ 19 h 58"/>
                <a:gd name="T14" fmla="*/ 20 w 56"/>
                <a:gd name="T15" fmla="*/ 26 h 58"/>
                <a:gd name="T16" fmla="*/ 22 w 56"/>
                <a:gd name="T17" fmla="*/ 28 h 58"/>
                <a:gd name="T18" fmla="*/ 26 w 56"/>
                <a:gd name="T19" fmla="*/ 33 h 58"/>
                <a:gd name="T20" fmla="*/ 30 w 56"/>
                <a:gd name="T21" fmla="*/ 42 h 58"/>
                <a:gd name="T22" fmla="*/ 41 w 56"/>
                <a:gd name="T23" fmla="*/ 52 h 58"/>
                <a:gd name="T24" fmla="*/ 46 w 56"/>
                <a:gd name="T25" fmla="*/ 57 h 58"/>
                <a:gd name="T26" fmla="*/ 54 w 56"/>
                <a:gd name="T27" fmla="*/ 57 h 58"/>
                <a:gd name="T28" fmla="*/ 54 w 56"/>
                <a:gd name="T29" fmla="*/ 46 h 58"/>
                <a:gd name="T30" fmla="*/ 55 w 56"/>
                <a:gd name="T31" fmla="*/ 44 h 58"/>
                <a:gd name="T32" fmla="*/ 52 w 56"/>
                <a:gd name="T33" fmla="*/ 41 h 58"/>
                <a:gd name="T34" fmla="*/ 50 w 56"/>
                <a:gd name="T35" fmla="*/ 40 h 58"/>
                <a:gd name="T36" fmla="*/ 48 w 56"/>
                <a:gd name="T37" fmla="*/ 42 h 58"/>
                <a:gd name="T38" fmla="*/ 48 w 56"/>
                <a:gd name="T39" fmla="*/ 38 h 58"/>
                <a:gd name="T40" fmla="*/ 47 w 56"/>
                <a:gd name="T41" fmla="*/ 36 h 58"/>
                <a:gd name="T42" fmla="*/ 44 w 56"/>
                <a:gd name="T43" fmla="*/ 34 h 58"/>
                <a:gd name="T44" fmla="*/ 42 w 56"/>
                <a:gd name="T45" fmla="*/ 30 h 58"/>
                <a:gd name="T46" fmla="*/ 42 w 56"/>
                <a:gd name="T47" fmla="*/ 29 h 58"/>
                <a:gd name="T48" fmla="*/ 43 w 56"/>
                <a:gd name="T49" fmla="*/ 28 h 58"/>
                <a:gd name="T50" fmla="*/ 38 w 56"/>
                <a:gd name="T51" fmla="*/ 27 h 58"/>
                <a:gd name="T52" fmla="*/ 38 w 56"/>
                <a:gd name="T53" fmla="*/ 25 h 58"/>
                <a:gd name="T54" fmla="*/ 36 w 56"/>
                <a:gd name="T55" fmla="*/ 24 h 58"/>
                <a:gd name="T56" fmla="*/ 37 w 56"/>
                <a:gd name="T57" fmla="*/ 23 h 58"/>
                <a:gd name="T58" fmla="*/ 35 w 56"/>
                <a:gd name="T59" fmla="*/ 22 h 58"/>
                <a:gd name="T60" fmla="*/ 34 w 56"/>
                <a:gd name="T61" fmla="*/ 21 h 58"/>
                <a:gd name="T62" fmla="*/ 31 w 56"/>
                <a:gd name="T63" fmla="*/ 19 h 58"/>
                <a:gd name="T64" fmla="*/ 30 w 56"/>
                <a:gd name="T65" fmla="*/ 19 h 58"/>
                <a:gd name="T66" fmla="*/ 25 w 56"/>
                <a:gd name="T67" fmla="*/ 16 h 58"/>
                <a:gd name="T68" fmla="*/ 21 w 56"/>
                <a:gd name="T69" fmla="*/ 11 h 58"/>
                <a:gd name="T70" fmla="*/ 16 w 56"/>
                <a:gd name="T71" fmla="*/ 7 h 58"/>
                <a:gd name="T72" fmla="*/ 12 w 56"/>
                <a:gd name="T7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8">
                  <a:moveTo>
                    <a:pt x="12" y="3"/>
                  </a:moveTo>
                  <a:cubicBezTo>
                    <a:pt x="9" y="3"/>
                    <a:pt x="7" y="3"/>
                    <a:pt x="4" y="2"/>
                  </a:cubicBezTo>
                  <a:cubicBezTo>
                    <a:pt x="2" y="1"/>
                    <a:pt x="0" y="0"/>
                    <a:pt x="2" y="3"/>
                  </a:cubicBezTo>
                  <a:cubicBezTo>
                    <a:pt x="3" y="5"/>
                    <a:pt x="4" y="8"/>
                    <a:pt x="6" y="9"/>
                  </a:cubicBezTo>
                  <a:cubicBezTo>
                    <a:pt x="8" y="10"/>
                    <a:pt x="10" y="11"/>
                    <a:pt x="11" y="13"/>
                  </a:cubicBezTo>
                  <a:cubicBezTo>
                    <a:pt x="12" y="14"/>
                    <a:pt x="12" y="16"/>
                    <a:pt x="13" y="17"/>
                  </a:cubicBezTo>
                  <a:cubicBezTo>
                    <a:pt x="15" y="18"/>
                    <a:pt x="16" y="18"/>
                    <a:pt x="17" y="19"/>
                  </a:cubicBezTo>
                  <a:cubicBezTo>
                    <a:pt x="19" y="21"/>
                    <a:pt x="19" y="24"/>
                    <a:pt x="20" y="26"/>
                  </a:cubicBezTo>
                  <a:cubicBezTo>
                    <a:pt x="21" y="27"/>
                    <a:pt x="22" y="28"/>
                    <a:pt x="22" y="28"/>
                  </a:cubicBezTo>
                  <a:cubicBezTo>
                    <a:pt x="24" y="30"/>
                    <a:pt x="25" y="31"/>
                    <a:pt x="26" y="33"/>
                  </a:cubicBezTo>
                  <a:cubicBezTo>
                    <a:pt x="28" y="36"/>
                    <a:pt x="28" y="39"/>
                    <a:pt x="30" y="42"/>
                  </a:cubicBezTo>
                  <a:cubicBezTo>
                    <a:pt x="34" y="45"/>
                    <a:pt x="37" y="49"/>
                    <a:pt x="41" y="52"/>
                  </a:cubicBezTo>
                  <a:cubicBezTo>
                    <a:pt x="43" y="54"/>
                    <a:pt x="44" y="55"/>
                    <a:pt x="46" y="57"/>
                  </a:cubicBezTo>
                  <a:cubicBezTo>
                    <a:pt x="47" y="57"/>
                    <a:pt x="53" y="58"/>
                    <a:pt x="54" y="57"/>
                  </a:cubicBezTo>
                  <a:cubicBezTo>
                    <a:pt x="55" y="56"/>
                    <a:pt x="53" y="48"/>
                    <a:pt x="54" y="46"/>
                  </a:cubicBezTo>
                  <a:cubicBezTo>
                    <a:pt x="54" y="45"/>
                    <a:pt x="56" y="45"/>
                    <a:pt x="55" y="44"/>
                  </a:cubicBezTo>
                  <a:cubicBezTo>
                    <a:pt x="54" y="43"/>
                    <a:pt x="53" y="42"/>
                    <a:pt x="52" y="41"/>
                  </a:cubicBezTo>
                  <a:cubicBezTo>
                    <a:pt x="52" y="41"/>
                    <a:pt x="51" y="40"/>
                    <a:pt x="50" y="40"/>
                  </a:cubicBezTo>
                  <a:cubicBezTo>
                    <a:pt x="49" y="40"/>
                    <a:pt x="49" y="42"/>
                    <a:pt x="48" y="42"/>
                  </a:cubicBezTo>
                  <a:cubicBezTo>
                    <a:pt x="49" y="42"/>
                    <a:pt x="48" y="38"/>
                    <a:pt x="48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5" y="34"/>
                    <a:pt x="44" y="34"/>
                  </a:cubicBezTo>
                  <a:cubicBezTo>
                    <a:pt x="43" y="33"/>
                    <a:pt x="41" y="32"/>
                    <a:pt x="42" y="30"/>
                  </a:cubicBezTo>
                  <a:cubicBezTo>
                    <a:pt x="42" y="30"/>
                    <a:pt x="41" y="29"/>
                    <a:pt x="42" y="29"/>
                  </a:cubicBezTo>
                  <a:cubicBezTo>
                    <a:pt x="42" y="28"/>
                    <a:pt x="43" y="29"/>
                    <a:pt x="43" y="28"/>
                  </a:cubicBezTo>
                  <a:cubicBezTo>
                    <a:pt x="44" y="26"/>
                    <a:pt x="38" y="26"/>
                    <a:pt x="38" y="27"/>
                  </a:cubicBezTo>
                  <a:cubicBezTo>
                    <a:pt x="38" y="26"/>
                    <a:pt x="42" y="25"/>
                    <a:pt x="38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2"/>
                    <a:pt x="35" y="22"/>
                    <a:pt x="35" y="22"/>
                  </a:cubicBezTo>
                  <a:cubicBezTo>
                    <a:pt x="35" y="22"/>
                    <a:pt x="36" y="21"/>
                    <a:pt x="34" y="21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28" y="15"/>
                    <a:pt x="30" y="19"/>
                    <a:pt x="30" y="19"/>
                  </a:cubicBezTo>
                  <a:cubicBezTo>
                    <a:pt x="29" y="19"/>
                    <a:pt x="26" y="16"/>
                    <a:pt x="25" y="16"/>
                  </a:cubicBezTo>
                  <a:cubicBezTo>
                    <a:pt x="24" y="14"/>
                    <a:pt x="23" y="12"/>
                    <a:pt x="21" y="11"/>
                  </a:cubicBezTo>
                  <a:cubicBezTo>
                    <a:pt x="19" y="10"/>
                    <a:pt x="18" y="9"/>
                    <a:pt x="16" y="7"/>
                  </a:cubicBezTo>
                  <a:cubicBezTo>
                    <a:pt x="15" y="6"/>
                    <a:pt x="14" y="3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453">
              <a:extLst>
                <a:ext uri="{FF2B5EF4-FFF2-40B4-BE49-F238E27FC236}">
                  <a16:creationId xmlns:a16="http://schemas.microsoft.com/office/drawing/2014/main" id="{66CA3352-B369-034B-AD7A-F65F0075D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3747" y="7733900"/>
              <a:ext cx="40896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454">
              <a:extLst>
                <a:ext uri="{FF2B5EF4-FFF2-40B4-BE49-F238E27FC236}">
                  <a16:creationId xmlns:a16="http://schemas.microsoft.com/office/drawing/2014/main" id="{5E5E5567-D4E5-4A43-B0A7-936C450FC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1006" y="7834883"/>
              <a:ext cx="38171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455">
              <a:extLst>
                <a:ext uri="{FF2B5EF4-FFF2-40B4-BE49-F238E27FC236}">
                  <a16:creationId xmlns:a16="http://schemas.microsoft.com/office/drawing/2014/main" id="{59956D3A-27CC-BB4A-B50E-A4FAC8145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0926" y="7860847"/>
              <a:ext cx="57256" cy="60589"/>
            </a:xfrm>
            <a:custGeom>
              <a:avLst/>
              <a:gdLst>
                <a:gd name="T0" fmla="*/ 7 w 7"/>
                <a:gd name="T1" fmla="*/ 7 h 7"/>
                <a:gd name="T2" fmla="*/ 5 w 7"/>
                <a:gd name="T3" fmla="*/ 3 h 7"/>
                <a:gd name="T4" fmla="*/ 0 w 7"/>
                <a:gd name="T5" fmla="*/ 1 h 7"/>
                <a:gd name="T6" fmla="*/ 1 w 7"/>
                <a:gd name="T7" fmla="*/ 3 h 7"/>
                <a:gd name="T8" fmla="*/ 3 w 7"/>
                <a:gd name="T9" fmla="*/ 5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7" y="5"/>
                    <a:pt x="5" y="5"/>
                    <a:pt x="5" y="3"/>
                  </a:cubicBezTo>
                  <a:cubicBezTo>
                    <a:pt x="5" y="1"/>
                    <a:pt x="2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2" y="4"/>
                    <a:pt x="3" y="5"/>
                  </a:cubicBezTo>
                  <a:cubicBezTo>
                    <a:pt x="3" y="6"/>
                    <a:pt x="7" y="7"/>
                    <a:pt x="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456">
              <a:extLst>
                <a:ext uri="{FF2B5EF4-FFF2-40B4-BE49-F238E27FC236}">
                  <a16:creationId xmlns:a16="http://schemas.microsoft.com/office/drawing/2014/main" id="{CBDD3C36-2AC8-5D45-A7FA-9A67DFDC8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0900" y="7904127"/>
              <a:ext cx="29993" cy="31739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0 h 4"/>
                <a:gd name="T4" fmla="*/ 2 w 4"/>
                <a:gd name="T5" fmla="*/ 3 h 4"/>
                <a:gd name="T6" fmla="*/ 2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0" y="4"/>
                    <a:pt x="0" y="1"/>
                    <a:pt x="2" y="0"/>
                  </a:cubicBezTo>
                  <a:cubicBezTo>
                    <a:pt x="4" y="0"/>
                    <a:pt x="4" y="3"/>
                    <a:pt x="2" y="3"/>
                  </a:cubicBezTo>
                  <a:cubicBezTo>
                    <a:pt x="1" y="4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457">
              <a:extLst>
                <a:ext uri="{FF2B5EF4-FFF2-40B4-BE49-F238E27FC236}">
                  <a16:creationId xmlns:a16="http://schemas.microsoft.com/office/drawing/2014/main" id="{C88AC5CD-754C-1E4A-B9D0-131BE327F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9105" y="8048386"/>
              <a:ext cx="368076" cy="126948"/>
            </a:xfrm>
            <a:custGeom>
              <a:avLst/>
              <a:gdLst>
                <a:gd name="T0" fmla="*/ 9 w 46"/>
                <a:gd name="T1" fmla="*/ 0 h 15"/>
                <a:gd name="T2" fmla="*/ 3 w 46"/>
                <a:gd name="T3" fmla="*/ 0 h 15"/>
                <a:gd name="T4" fmla="*/ 0 w 46"/>
                <a:gd name="T5" fmla="*/ 4 h 15"/>
                <a:gd name="T6" fmla="*/ 5 w 46"/>
                <a:gd name="T7" fmla="*/ 6 h 15"/>
                <a:gd name="T8" fmla="*/ 11 w 46"/>
                <a:gd name="T9" fmla="*/ 9 h 15"/>
                <a:gd name="T10" fmla="*/ 15 w 46"/>
                <a:gd name="T11" fmla="*/ 9 h 15"/>
                <a:gd name="T12" fmla="*/ 24 w 46"/>
                <a:gd name="T13" fmla="*/ 11 h 15"/>
                <a:gd name="T14" fmla="*/ 40 w 46"/>
                <a:gd name="T15" fmla="*/ 13 h 15"/>
                <a:gd name="T16" fmla="*/ 45 w 46"/>
                <a:gd name="T17" fmla="*/ 13 h 15"/>
                <a:gd name="T18" fmla="*/ 43 w 46"/>
                <a:gd name="T19" fmla="*/ 9 h 15"/>
                <a:gd name="T20" fmla="*/ 41 w 46"/>
                <a:gd name="T21" fmla="*/ 9 h 15"/>
                <a:gd name="T22" fmla="*/ 37 w 46"/>
                <a:gd name="T23" fmla="*/ 9 h 15"/>
                <a:gd name="T24" fmla="*/ 35 w 46"/>
                <a:gd name="T25" fmla="*/ 6 h 15"/>
                <a:gd name="T26" fmla="*/ 32 w 46"/>
                <a:gd name="T27" fmla="*/ 4 h 15"/>
                <a:gd name="T28" fmla="*/ 27 w 46"/>
                <a:gd name="T29" fmla="*/ 3 h 15"/>
                <a:gd name="T30" fmla="*/ 25 w 46"/>
                <a:gd name="T31" fmla="*/ 4 h 15"/>
                <a:gd name="T32" fmla="*/ 21 w 46"/>
                <a:gd name="T33" fmla="*/ 5 h 15"/>
                <a:gd name="T34" fmla="*/ 15 w 46"/>
                <a:gd name="T35" fmla="*/ 3 h 15"/>
                <a:gd name="T36" fmla="*/ 11 w 46"/>
                <a:gd name="T37" fmla="*/ 2 h 15"/>
                <a:gd name="T38" fmla="*/ 9 w 46"/>
                <a:gd name="T39" fmla="*/ 0 h 15"/>
                <a:gd name="T40" fmla="*/ 9 w 46"/>
                <a:gd name="T4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5">
                  <a:moveTo>
                    <a:pt x="9" y="0"/>
                  </a:moveTo>
                  <a:cubicBezTo>
                    <a:pt x="7" y="1"/>
                    <a:pt x="6" y="0"/>
                    <a:pt x="3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5"/>
                    <a:pt x="4" y="4"/>
                    <a:pt x="5" y="6"/>
                  </a:cubicBezTo>
                  <a:cubicBezTo>
                    <a:pt x="6" y="8"/>
                    <a:pt x="9" y="8"/>
                    <a:pt x="11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8" y="9"/>
                    <a:pt x="21" y="10"/>
                    <a:pt x="24" y="11"/>
                  </a:cubicBezTo>
                  <a:cubicBezTo>
                    <a:pt x="29" y="12"/>
                    <a:pt x="35" y="11"/>
                    <a:pt x="40" y="13"/>
                  </a:cubicBezTo>
                  <a:cubicBezTo>
                    <a:pt x="41" y="13"/>
                    <a:pt x="44" y="15"/>
                    <a:pt x="45" y="13"/>
                  </a:cubicBezTo>
                  <a:cubicBezTo>
                    <a:pt x="46" y="13"/>
                    <a:pt x="44" y="9"/>
                    <a:pt x="43" y="9"/>
                  </a:cubicBezTo>
                  <a:cubicBezTo>
                    <a:pt x="42" y="8"/>
                    <a:pt x="42" y="9"/>
                    <a:pt x="41" y="9"/>
                  </a:cubicBezTo>
                  <a:cubicBezTo>
                    <a:pt x="39" y="10"/>
                    <a:pt x="38" y="9"/>
                    <a:pt x="37" y="9"/>
                  </a:cubicBezTo>
                  <a:cubicBezTo>
                    <a:pt x="36" y="8"/>
                    <a:pt x="36" y="7"/>
                    <a:pt x="35" y="6"/>
                  </a:cubicBezTo>
                  <a:cubicBezTo>
                    <a:pt x="35" y="5"/>
                    <a:pt x="33" y="5"/>
                    <a:pt x="32" y="4"/>
                  </a:cubicBezTo>
                  <a:cubicBezTo>
                    <a:pt x="31" y="4"/>
                    <a:pt x="28" y="3"/>
                    <a:pt x="27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4" y="5"/>
                    <a:pt x="23" y="5"/>
                    <a:pt x="21" y="5"/>
                  </a:cubicBezTo>
                  <a:cubicBezTo>
                    <a:pt x="19" y="5"/>
                    <a:pt x="17" y="4"/>
                    <a:pt x="15" y="3"/>
                  </a:cubicBezTo>
                  <a:cubicBezTo>
                    <a:pt x="14" y="2"/>
                    <a:pt x="12" y="2"/>
                    <a:pt x="11" y="2"/>
                  </a:cubicBezTo>
                  <a:cubicBezTo>
                    <a:pt x="11" y="2"/>
                    <a:pt x="10" y="0"/>
                    <a:pt x="9" y="0"/>
                  </a:cubicBezTo>
                  <a:cubicBezTo>
                    <a:pt x="8" y="1"/>
                    <a:pt x="10" y="0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458">
              <a:extLst>
                <a:ext uri="{FF2B5EF4-FFF2-40B4-BE49-F238E27FC236}">
                  <a16:creationId xmlns:a16="http://schemas.microsoft.com/office/drawing/2014/main" id="{5963CCEA-4431-5A42-AEA9-9B58DE57F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1753" y="8080122"/>
              <a:ext cx="62708" cy="25966"/>
            </a:xfrm>
            <a:custGeom>
              <a:avLst/>
              <a:gdLst>
                <a:gd name="T0" fmla="*/ 3 w 8"/>
                <a:gd name="T1" fmla="*/ 3 h 3"/>
                <a:gd name="T2" fmla="*/ 8 w 8"/>
                <a:gd name="T3" fmla="*/ 1 h 3"/>
                <a:gd name="T4" fmla="*/ 3 w 8"/>
                <a:gd name="T5" fmla="*/ 3 h 3"/>
                <a:gd name="T6" fmla="*/ 3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3" y="3"/>
                  </a:moveTo>
                  <a:cubicBezTo>
                    <a:pt x="0" y="2"/>
                    <a:pt x="7" y="0"/>
                    <a:pt x="8" y="1"/>
                  </a:cubicBezTo>
                  <a:cubicBezTo>
                    <a:pt x="8" y="2"/>
                    <a:pt x="4" y="3"/>
                    <a:pt x="3" y="3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459">
              <a:extLst>
                <a:ext uri="{FF2B5EF4-FFF2-40B4-BE49-F238E27FC236}">
                  <a16:creationId xmlns:a16="http://schemas.microsoft.com/office/drawing/2014/main" id="{89DB93F2-C9A6-8D4A-AF43-12C3B94D2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9000" y="8140712"/>
              <a:ext cx="49075" cy="34623"/>
            </a:xfrm>
            <a:custGeom>
              <a:avLst/>
              <a:gdLst>
                <a:gd name="T0" fmla="*/ 3 w 6"/>
                <a:gd name="T1" fmla="*/ 0 h 4"/>
                <a:gd name="T2" fmla="*/ 1 w 6"/>
                <a:gd name="T3" fmla="*/ 1 h 4"/>
                <a:gd name="T4" fmla="*/ 3 w 6"/>
                <a:gd name="T5" fmla="*/ 4 h 4"/>
                <a:gd name="T6" fmla="*/ 3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0"/>
                    <a:pt x="1" y="1"/>
                  </a:cubicBezTo>
                  <a:cubicBezTo>
                    <a:pt x="1" y="1"/>
                    <a:pt x="3" y="4"/>
                    <a:pt x="3" y="4"/>
                  </a:cubicBezTo>
                  <a:cubicBezTo>
                    <a:pt x="5" y="4"/>
                    <a:pt x="6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460">
              <a:extLst>
                <a:ext uri="{FF2B5EF4-FFF2-40B4-BE49-F238E27FC236}">
                  <a16:creationId xmlns:a16="http://schemas.microsoft.com/office/drawing/2014/main" id="{E7FBFCCD-FF4E-1B47-9B8B-55E22B615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8078" y="8149366"/>
              <a:ext cx="38171" cy="25966"/>
            </a:xfrm>
            <a:custGeom>
              <a:avLst/>
              <a:gdLst>
                <a:gd name="T0" fmla="*/ 4 w 5"/>
                <a:gd name="T1" fmla="*/ 1 h 3"/>
                <a:gd name="T2" fmla="*/ 2 w 5"/>
                <a:gd name="T3" fmla="*/ 0 h 3"/>
                <a:gd name="T4" fmla="*/ 1 w 5"/>
                <a:gd name="T5" fmla="*/ 2 h 3"/>
                <a:gd name="T6" fmla="*/ 2 w 5"/>
                <a:gd name="T7" fmla="*/ 2 h 3"/>
                <a:gd name="T8" fmla="*/ 4 w 5"/>
                <a:gd name="T9" fmla="*/ 1 h 3"/>
                <a:gd name="T10" fmla="*/ 4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0" y="2"/>
                    <a:pt x="1" y="2"/>
                  </a:cubicBezTo>
                  <a:cubicBezTo>
                    <a:pt x="1" y="2"/>
                    <a:pt x="2" y="3"/>
                    <a:pt x="2" y="2"/>
                  </a:cubicBezTo>
                  <a:cubicBezTo>
                    <a:pt x="3" y="2"/>
                    <a:pt x="5" y="2"/>
                    <a:pt x="4" y="1"/>
                  </a:cubicBezTo>
                  <a:cubicBezTo>
                    <a:pt x="4" y="1"/>
                    <a:pt x="5" y="2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461">
              <a:extLst>
                <a:ext uri="{FF2B5EF4-FFF2-40B4-BE49-F238E27FC236}">
                  <a16:creationId xmlns:a16="http://schemas.microsoft.com/office/drawing/2014/main" id="{9BB17D11-7BD7-0B49-A6A1-9D93BBE92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8067" y="8149366"/>
              <a:ext cx="57256" cy="34623"/>
            </a:xfrm>
            <a:custGeom>
              <a:avLst/>
              <a:gdLst>
                <a:gd name="T0" fmla="*/ 2 w 7"/>
                <a:gd name="T1" fmla="*/ 1 h 4"/>
                <a:gd name="T2" fmla="*/ 2 w 7"/>
                <a:gd name="T3" fmla="*/ 4 h 4"/>
                <a:gd name="T4" fmla="*/ 6 w 7"/>
                <a:gd name="T5" fmla="*/ 3 h 4"/>
                <a:gd name="T6" fmla="*/ 5 w 7"/>
                <a:gd name="T7" fmla="*/ 1 h 4"/>
                <a:gd name="T8" fmla="*/ 2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1" y="2"/>
                    <a:pt x="0" y="4"/>
                    <a:pt x="2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7" y="3"/>
                    <a:pt x="5" y="2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462">
              <a:extLst>
                <a:ext uri="{FF2B5EF4-FFF2-40B4-BE49-F238E27FC236}">
                  <a16:creationId xmlns:a16="http://schemas.microsoft.com/office/drawing/2014/main" id="{12FF5C85-B322-D44B-9FEC-391A150B5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8965" y="8140712"/>
              <a:ext cx="65435" cy="43280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2 w 8"/>
                <a:gd name="T5" fmla="*/ 2 h 5"/>
                <a:gd name="T6" fmla="*/ 2 w 8"/>
                <a:gd name="T7" fmla="*/ 3 h 5"/>
                <a:gd name="T8" fmla="*/ 7 w 8"/>
                <a:gd name="T9" fmla="*/ 4 h 5"/>
                <a:gd name="T10" fmla="*/ 7 w 8"/>
                <a:gd name="T11" fmla="*/ 1 h 5"/>
                <a:gd name="T12" fmla="*/ 1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6" y="5"/>
                    <a:pt x="7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463">
              <a:extLst>
                <a:ext uri="{FF2B5EF4-FFF2-40B4-BE49-F238E27FC236}">
                  <a16:creationId xmlns:a16="http://schemas.microsoft.com/office/drawing/2014/main" id="{58049BD6-842A-BA4F-829A-24491D71E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8149366"/>
              <a:ext cx="98152" cy="34623"/>
            </a:xfrm>
            <a:custGeom>
              <a:avLst/>
              <a:gdLst>
                <a:gd name="T0" fmla="*/ 2 w 12"/>
                <a:gd name="T1" fmla="*/ 0 h 4"/>
                <a:gd name="T2" fmla="*/ 0 w 12"/>
                <a:gd name="T3" fmla="*/ 2 h 4"/>
                <a:gd name="T4" fmla="*/ 12 w 12"/>
                <a:gd name="T5" fmla="*/ 2 h 4"/>
                <a:gd name="T6" fmla="*/ 9 w 12"/>
                <a:gd name="T7" fmla="*/ 2 h 4"/>
                <a:gd name="T8" fmla="*/ 2 w 12"/>
                <a:gd name="T9" fmla="*/ 0 h 4"/>
                <a:gd name="T10" fmla="*/ 2 w 1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1" y="4"/>
                    <a:pt x="1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464">
              <a:extLst>
                <a:ext uri="{FF2B5EF4-FFF2-40B4-BE49-F238E27FC236}">
                  <a16:creationId xmlns:a16="http://schemas.microsoft.com/office/drawing/2014/main" id="{1AEA80E5-CBAF-3D46-B998-F72821FF0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6223" y="8198417"/>
              <a:ext cx="87246" cy="51932"/>
            </a:xfrm>
            <a:custGeom>
              <a:avLst/>
              <a:gdLst>
                <a:gd name="T0" fmla="*/ 0 w 11"/>
                <a:gd name="T1" fmla="*/ 0 h 6"/>
                <a:gd name="T2" fmla="*/ 8 w 11"/>
                <a:gd name="T3" fmla="*/ 4 h 6"/>
                <a:gd name="T4" fmla="*/ 0 w 1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1" y="0"/>
                    <a:pt x="7" y="6"/>
                    <a:pt x="8" y="4"/>
                  </a:cubicBezTo>
                  <a:cubicBezTo>
                    <a:pt x="11" y="1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465">
              <a:extLst>
                <a:ext uri="{FF2B5EF4-FFF2-40B4-BE49-F238E27FC236}">
                  <a16:creationId xmlns:a16="http://schemas.microsoft.com/office/drawing/2014/main" id="{6DB7941E-1BCB-AE49-B550-83395A0C3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4322" y="7927208"/>
              <a:ext cx="49075" cy="34623"/>
            </a:xfrm>
            <a:custGeom>
              <a:avLst/>
              <a:gdLst>
                <a:gd name="T0" fmla="*/ 3 w 6"/>
                <a:gd name="T1" fmla="*/ 3 h 4"/>
                <a:gd name="T2" fmla="*/ 4 w 6"/>
                <a:gd name="T3" fmla="*/ 0 h 4"/>
                <a:gd name="T4" fmla="*/ 3 w 6"/>
                <a:gd name="T5" fmla="*/ 3 h 4"/>
                <a:gd name="T6" fmla="*/ 3 w 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3"/>
                  </a:moveTo>
                  <a:cubicBezTo>
                    <a:pt x="0" y="4"/>
                    <a:pt x="1" y="0"/>
                    <a:pt x="4" y="0"/>
                  </a:cubicBezTo>
                  <a:cubicBezTo>
                    <a:pt x="6" y="0"/>
                    <a:pt x="5" y="3"/>
                    <a:pt x="3" y="3"/>
                  </a:cubicBezTo>
                  <a:cubicBezTo>
                    <a:pt x="2" y="4"/>
                    <a:pt x="5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466">
              <a:extLst>
                <a:ext uri="{FF2B5EF4-FFF2-40B4-BE49-F238E27FC236}">
                  <a16:creationId xmlns:a16="http://schemas.microsoft.com/office/drawing/2014/main" id="{12E84C4B-373C-EC43-9E60-F5C80FB83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6118" y="7921438"/>
              <a:ext cx="119965" cy="40393"/>
            </a:xfrm>
            <a:custGeom>
              <a:avLst/>
              <a:gdLst>
                <a:gd name="T0" fmla="*/ 2 w 15"/>
                <a:gd name="T1" fmla="*/ 3 h 5"/>
                <a:gd name="T2" fmla="*/ 1 w 15"/>
                <a:gd name="T3" fmla="*/ 1 h 5"/>
                <a:gd name="T4" fmla="*/ 5 w 15"/>
                <a:gd name="T5" fmla="*/ 0 h 5"/>
                <a:gd name="T6" fmla="*/ 13 w 15"/>
                <a:gd name="T7" fmla="*/ 2 h 5"/>
                <a:gd name="T8" fmla="*/ 15 w 15"/>
                <a:gd name="T9" fmla="*/ 5 h 5"/>
                <a:gd name="T10" fmla="*/ 11 w 15"/>
                <a:gd name="T11" fmla="*/ 3 h 5"/>
                <a:gd name="T12" fmla="*/ 2 w 15"/>
                <a:gd name="T13" fmla="*/ 3 h 5"/>
                <a:gd name="T14" fmla="*/ 2 w 1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">
                  <a:moveTo>
                    <a:pt x="2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0"/>
                    <a:pt x="10" y="0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4" y="5"/>
                    <a:pt x="11" y="3"/>
                    <a:pt x="11" y="3"/>
                  </a:cubicBezTo>
                  <a:cubicBezTo>
                    <a:pt x="8" y="2"/>
                    <a:pt x="5" y="3"/>
                    <a:pt x="2" y="3"/>
                  </a:cubicBezTo>
                  <a:cubicBezTo>
                    <a:pt x="1" y="3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467">
              <a:extLst>
                <a:ext uri="{FF2B5EF4-FFF2-40B4-BE49-F238E27FC236}">
                  <a16:creationId xmlns:a16="http://schemas.microsoft.com/office/drawing/2014/main" id="{93A63A45-E79E-284B-A64E-8443EB4C0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8042" y="7725242"/>
              <a:ext cx="256290" cy="305832"/>
            </a:xfrm>
            <a:custGeom>
              <a:avLst/>
              <a:gdLst>
                <a:gd name="T0" fmla="*/ 13 w 32"/>
                <a:gd name="T1" fmla="*/ 32 h 36"/>
                <a:gd name="T2" fmla="*/ 14 w 32"/>
                <a:gd name="T3" fmla="*/ 30 h 36"/>
                <a:gd name="T4" fmla="*/ 11 w 32"/>
                <a:gd name="T5" fmla="*/ 28 h 36"/>
                <a:gd name="T6" fmla="*/ 12 w 32"/>
                <a:gd name="T7" fmla="*/ 23 h 36"/>
                <a:gd name="T8" fmla="*/ 8 w 32"/>
                <a:gd name="T9" fmla="*/ 23 h 36"/>
                <a:gd name="T10" fmla="*/ 8 w 32"/>
                <a:gd name="T11" fmla="*/ 29 h 36"/>
                <a:gd name="T12" fmla="*/ 8 w 32"/>
                <a:gd name="T13" fmla="*/ 30 h 36"/>
                <a:gd name="T14" fmla="*/ 7 w 32"/>
                <a:gd name="T15" fmla="*/ 34 h 36"/>
                <a:gd name="T16" fmla="*/ 4 w 32"/>
                <a:gd name="T17" fmla="*/ 36 h 36"/>
                <a:gd name="T18" fmla="*/ 4 w 32"/>
                <a:gd name="T19" fmla="*/ 31 h 36"/>
                <a:gd name="T20" fmla="*/ 2 w 32"/>
                <a:gd name="T21" fmla="*/ 26 h 36"/>
                <a:gd name="T22" fmla="*/ 1 w 32"/>
                <a:gd name="T23" fmla="*/ 21 h 36"/>
                <a:gd name="T24" fmla="*/ 3 w 32"/>
                <a:gd name="T25" fmla="*/ 14 h 36"/>
                <a:gd name="T26" fmla="*/ 9 w 32"/>
                <a:gd name="T27" fmla="*/ 5 h 36"/>
                <a:gd name="T28" fmla="*/ 11 w 32"/>
                <a:gd name="T29" fmla="*/ 2 h 36"/>
                <a:gd name="T30" fmla="*/ 18 w 32"/>
                <a:gd name="T31" fmla="*/ 4 h 36"/>
                <a:gd name="T32" fmla="*/ 25 w 32"/>
                <a:gd name="T33" fmla="*/ 4 h 36"/>
                <a:gd name="T34" fmla="*/ 32 w 32"/>
                <a:gd name="T35" fmla="*/ 1 h 36"/>
                <a:gd name="T36" fmla="*/ 29 w 32"/>
                <a:gd name="T37" fmla="*/ 6 h 36"/>
                <a:gd name="T38" fmla="*/ 23 w 32"/>
                <a:gd name="T39" fmla="*/ 7 h 36"/>
                <a:gd name="T40" fmla="*/ 10 w 32"/>
                <a:gd name="T41" fmla="*/ 7 h 36"/>
                <a:gd name="T42" fmla="*/ 6 w 32"/>
                <a:gd name="T43" fmla="*/ 10 h 36"/>
                <a:gd name="T44" fmla="*/ 10 w 32"/>
                <a:gd name="T45" fmla="*/ 15 h 36"/>
                <a:gd name="T46" fmla="*/ 13 w 32"/>
                <a:gd name="T47" fmla="*/ 14 h 36"/>
                <a:gd name="T48" fmla="*/ 20 w 32"/>
                <a:gd name="T49" fmla="*/ 13 h 36"/>
                <a:gd name="T50" fmla="*/ 17 w 32"/>
                <a:gd name="T51" fmla="*/ 16 h 36"/>
                <a:gd name="T52" fmla="*/ 13 w 32"/>
                <a:gd name="T53" fmla="*/ 17 h 36"/>
                <a:gd name="T54" fmla="*/ 14 w 32"/>
                <a:gd name="T55" fmla="*/ 20 h 36"/>
                <a:gd name="T56" fmla="*/ 18 w 32"/>
                <a:gd name="T57" fmla="*/ 25 h 36"/>
                <a:gd name="T58" fmla="*/ 19 w 32"/>
                <a:gd name="T59" fmla="*/ 28 h 36"/>
                <a:gd name="T60" fmla="*/ 22 w 32"/>
                <a:gd name="T61" fmla="*/ 30 h 36"/>
                <a:gd name="T62" fmla="*/ 13 w 32"/>
                <a:gd name="T63" fmla="*/ 32 h 36"/>
                <a:gd name="T64" fmla="*/ 13 w 32"/>
                <a:gd name="T6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6">
                  <a:moveTo>
                    <a:pt x="13" y="32"/>
                  </a:moveTo>
                  <a:cubicBezTo>
                    <a:pt x="13" y="31"/>
                    <a:pt x="14" y="31"/>
                    <a:pt x="14" y="30"/>
                  </a:cubicBezTo>
                  <a:cubicBezTo>
                    <a:pt x="14" y="29"/>
                    <a:pt x="12" y="28"/>
                    <a:pt x="11" y="28"/>
                  </a:cubicBezTo>
                  <a:cubicBezTo>
                    <a:pt x="10" y="26"/>
                    <a:pt x="12" y="25"/>
                    <a:pt x="12" y="23"/>
                  </a:cubicBezTo>
                  <a:cubicBezTo>
                    <a:pt x="12" y="22"/>
                    <a:pt x="8" y="22"/>
                    <a:pt x="8" y="23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7" y="29"/>
                    <a:pt x="8" y="30"/>
                    <a:pt x="8" y="30"/>
                  </a:cubicBezTo>
                  <a:cubicBezTo>
                    <a:pt x="8" y="32"/>
                    <a:pt x="7" y="33"/>
                    <a:pt x="7" y="34"/>
                  </a:cubicBezTo>
                  <a:cubicBezTo>
                    <a:pt x="6" y="36"/>
                    <a:pt x="7" y="36"/>
                    <a:pt x="4" y="36"/>
                  </a:cubicBezTo>
                  <a:cubicBezTo>
                    <a:pt x="1" y="36"/>
                    <a:pt x="4" y="32"/>
                    <a:pt x="4" y="31"/>
                  </a:cubicBezTo>
                  <a:cubicBezTo>
                    <a:pt x="5" y="30"/>
                    <a:pt x="4" y="27"/>
                    <a:pt x="2" y="26"/>
                  </a:cubicBezTo>
                  <a:cubicBezTo>
                    <a:pt x="0" y="25"/>
                    <a:pt x="0" y="23"/>
                    <a:pt x="1" y="21"/>
                  </a:cubicBezTo>
                  <a:cubicBezTo>
                    <a:pt x="2" y="19"/>
                    <a:pt x="2" y="16"/>
                    <a:pt x="3" y="14"/>
                  </a:cubicBezTo>
                  <a:cubicBezTo>
                    <a:pt x="5" y="11"/>
                    <a:pt x="4" y="5"/>
                    <a:pt x="9" y="5"/>
                  </a:cubicBezTo>
                  <a:cubicBezTo>
                    <a:pt x="10" y="5"/>
                    <a:pt x="9" y="2"/>
                    <a:pt x="11" y="2"/>
                  </a:cubicBezTo>
                  <a:cubicBezTo>
                    <a:pt x="14" y="3"/>
                    <a:pt x="16" y="4"/>
                    <a:pt x="18" y="4"/>
                  </a:cubicBezTo>
                  <a:cubicBezTo>
                    <a:pt x="20" y="4"/>
                    <a:pt x="23" y="5"/>
                    <a:pt x="25" y="4"/>
                  </a:cubicBezTo>
                  <a:cubicBezTo>
                    <a:pt x="26" y="4"/>
                    <a:pt x="32" y="0"/>
                    <a:pt x="32" y="1"/>
                  </a:cubicBezTo>
                  <a:cubicBezTo>
                    <a:pt x="32" y="2"/>
                    <a:pt x="29" y="5"/>
                    <a:pt x="29" y="6"/>
                  </a:cubicBezTo>
                  <a:cubicBezTo>
                    <a:pt x="27" y="7"/>
                    <a:pt x="25" y="7"/>
                    <a:pt x="23" y="7"/>
                  </a:cubicBezTo>
                  <a:cubicBezTo>
                    <a:pt x="18" y="6"/>
                    <a:pt x="14" y="7"/>
                    <a:pt x="10" y="7"/>
                  </a:cubicBezTo>
                  <a:cubicBezTo>
                    <a:pt x="7" y="6"/>
                    <a:pt x="6" y="7"/>
                    <a:pt x="6" y="10"/>
                  </a:cubicBezTo>
                  <a:cubicBezTo>
                    <a:pt x="6" y="13"/>
                    <a:pt x="9" y="13"/>
                    <a:pt x="10" y="15"/>
                  </a:cubicBezTo>
                  <a:cubicBezTo>
                    <a:pt x="11" y="17"/>
                    <a:pt x="12" y="15"/>
                    <a:pt x="13" y="14"/>
                  </a:cubicBezTo>
                  <a:cubicBezTo>
                    <a:pt x="13" y="13"/>
                    <a:pt x="20" y="12"/>
                    <a:pt x="20" y="13"/>
                  </a:cubicBezTo>
                  <a:cubicBezTo>
                    <a:pt x="21" y="13"/>
                    <a:pt x="18" y="16"/>
                    <a:pt x="17" y="16"/>
                  </a:cubicBezTo>
                  <a:cubicBezTo>
                    <a:pt x="15" y="18"/>
                    <a:pt x="15" y="18"/>
                    <a:pt x="13" y="17"/>
                  </a:cubicBezTo>
                  <a:cubicBezTo>
                    <a:pt x="13" y="17"/>
                    <a:pt x="14" y="20"/>
                    <a:pt x="14" y="20"/>
                  </a:cubicBezTo>
                  <a:cubicBezTo>
                    <a:pt x="15" y="21"/>
                    <a:pt x="18" y="23"/>
                    <a:pt x="18" y="25"/>
                  </a:cubicBezTo>
                  <a:cubicBezTo>
                    <a:pt x="18" y="26"/>
                    <a:pt x="18" y="27"/>
                    <a:pt x="19" y="28"/>
                  </a:cubicBezTo>
                  <a:cubicBezTo>
                    <a:pt x="19" y="28"/>
                    <a:pt x="21" y="30"/>
                    <a:pt x="22" y="30"/>
                  </a:cubicBezTo>
                  <a:cubicBezTo>
                    <a:pt x="20" y="31"/>
                    <a:pt x="15" y="33"/>
                    <a:pt x="13" y="32"/>
                  </a:cubicBezTo>
                  <a:cubicBezTo>
                    <a:pt x="13" y="31"/>
                    <a:pt x="14" y="33"/>
                    <a:pt x="13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468">
              <a:extLst>
                <a:ext uri="{FF2B5EF4-FFF2-40B4-BE49-F238E27FC236}">
                  <a16:creationId xmlns:a16="http://schemas.microsoft.com/office/drawing/2014/main" id="{26561D9B-86A3-9846-9B63-85BBF536A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707929"/>
              <a:ext cx="62708" cy="126948"/>
            </a:xfrm>
            <a:custGeom>
              <a:avLst/>
              <a:gdLst>
                <a:gd name="T0" fmla="*/ 3 w 8"/>
                <a:gd name="T1" fmla="*/ 2 h 15"/>
                <a:gd name="T2" fmla="*/ 3 w 8"/>
                <a:gd name="T3" fmla="*/ 0 h 15"/>
                <a:gd name="T4" fmla="*/ 0 w 8"/>
                <a:gd name="T5" fmla="*/ 4 h 15"/>
                <a:gd name="T6" fmla="*/ 1 w 8"/>
                <a:gd name="T7" fmla="*/ 8 h 15"/>
                <a:gd name="T8" fmla="*/ 2 w 8"/>
                <a:gd name="T9" fmla="*/ 12 h 15"/>
                <a:gd name="T10" fmla="*/ 5 w 8"/>
                <a:gd name="T11" fmla="*/ 15 h 15"/>
                <a:gd name="T12" fmla="*/ 4 w 8"/>
                <a:gd name="T13" fmla="*/ 13 h 15"/>
                <a:gd name="T14" fmla="*/ 3 w 8"/>
                <a:gd name="T15" fmla="*/ 9 h 15"/>
                <a:gd name="T16" fmla="*/ 7 w 8"/>
                <a:gd name="T17" fmla="*/ 9 h 15"/>
                <a:gd name="T18" fmla="*/ 5 w 8"/>
                <a:gd name="T19" fmla="*/ 7 h 15"/>
                <a:gd name="T20" fmla="*/ 6 w 8"/>
                <a:gd name="T21" fmla="*/ 5 h 15"/>
                <a:gd name="T22" fmla="*/ 2 w 8"/>
                <a:gd name="T23" fmla="*/ 6 h 15"/>
                <a:gd name="T24" fmla="*/ 3 w 8"/>
                <a:gd name="T25" fmla="*/ 2 h 15"/>
                <a:gd name="T26" fmla="*/ 3 w 8"/>
                <a:gd name="T2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5">
                  <a:moveTo>
                    <a:pt x="3" y="2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1" y="6"/>
                    <a:pt x="1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5" y="15"/>
                    <a:pt x="5" y="15"/>
                  </a:cubicBezTo>
                  <a:cubicBezTo>
                    <a:pt x="5" y="15"/>
                    <a:pt x="4" y="13"/>
                    <a:pt x="4" y="13"/>
                  </a:cubicBezTo>
                  <a:cubicBezTo>
                    <a:pt x="3" y="12"/>
                    <a:pt x="3" y="10"/>
                    <a:pt x="3" y="9"/>
                  </a:cubicBezTo>
                  <a:cubicBezTo>
                    <a:pt x="3" y="8"/>
                    <a:pt x="7" y="9"/>
                    <a:pt x="7" y="9"/>
                  </a:cubicBezTo>
                  <a:cubicBezTo>
                    <a:pt x="8" y="9"/>
                    <a:pt x="6" y="8"/>
                    <a:pt x="5" y="7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7" y="1"/>
                    <a:pt x="3" y="6"/>
                    <a:pt x="2" y="6"/>
                  </a:cubicBezTo>
                  <a:cubicBezTo>
                    <a:pt x="2" y="6"/>
                    <a:pt x="4" y="3"/>
                    <a:pt x="3" y="2"/>
                  </a:cubicBezTo>
                  <a:cubicBezTo>
                    <a:pt x="3" y="1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469">
              <a:extLst>
                <a:ext uri="{FF2B5EF4-FFF2-40B4-BE49-F238E27FC236}">
                  <a16:creationId xmlns:a16="http://schemas.microsoft.com/office/drawing/2014/main" id="{051A37CA-2CA8-FE44-888F-E30C44351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4298" y="7690620"/>
              <a:ext cx="21811" cy="1731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470">
              <a:extLst>
                <a:ext uri="{FF2B5EF4-FFF2-40B4-BE49-F238E27FC236}">
                  <a16:creationId xmlns:a16="http://schemas.microsoft.com/office/drawing/2014/main" id="{1B9EB6C1-471D-7447-8B14-85F7AFC38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1544" y="7800257"/>
              <a:ext cx="38171" cy="17312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1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5" y="0"/>
                    <a:pt x="0" y="0"/>
                    <a:pt x="0" y="1"/>
                  </a:cubicBezTo>
                  <a:cubicBezTo>
                    <a:pt x="0" y="1"/>
                    <a:pt x="5" y="2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471">
              <a:extLst>
                <a:ext uri="{FF2B5EF4-FFF2-40B4-BE49-F238E27FC236}">
                  <a16:creationId xmlns:a16="http://schemas.microsoft.com/office/drawing/2014/main" id="{24B5D850-875A-1244-99C6-AA0110A5E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9725" y="7808912"/>
              <a:ext cx="149957" cy="95213"/>
            </a:xfrm>
            <a:custGeom>
              <a:avLst/>
              <a:gdLst>
                <a:gd name="T0" fmla="*/ 10 w 19"/>
                <a:gd name="T1" fmla="*/ 1 h 11"/>
                <a:gd name="T2" fmla="*/ 4 w 19"/>
                <a:gd name="T3" fmla="*/ 3 h 11"/>
                <a:gd name="T4" fmla="*/ 3 w 19"/>
                <a:gd name="T5" fmla="*/ 4 h 11"/>
                <a:gd name="T6" fmla="*/ 1 w 19"/>
                <a:gd name="T7" fmla="*/ 3 h 11"/>
                <a:gd name="T8" fmla="*/ 3 w 19"/>
                <a:gd name="T9" fmla="*/ 6 h 11"/>
                <a:gd name="T10" fmla="*/ 6 w 19"/>
                <a:gd name="T11" fmla="*/ 7 h 11"/>
                <a:gd name="T12" fmla="*/ 9 w 19"/>
                <a:gd name="T13" fmla="*/ 10 h 11"/>
                <a:gd name="T14" fmla="*/ 14 w 19"/>
                <a:gd name="T15" fmla="*/ 10 h 11"/>
                <a:gd name="T16" fmla="*/ 18 w 19"/>
                <a:gd name="T17" fmla="*/ 5 h 11"/>
                <a:gd name="T18" fmla="*/ 15 w 19"/>
                <a:gd name="T19" fmla="*/ 2 h 11"/>
                <a:gd name="T20" fmla="*/ 10 w 19"/>
                <a:gd name="T21" fmla="*/ 1 h 11"/>
                <a:gd name="T22" fmla="*/ 10 w 19"/>
                <a:gd name="T2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1">
                  <a:moveTo>
                    <a:pt x="10" y="1"/>
                  </a:moveTo>
                  <a:cubicBezTo>
                    <a:pt x="9" y="0"/>
                    <a:pt x="5" y="2"/>
                    <a:pt x="4" y="3"/>
                  </a:cubicBezTo>
                  <a:cubicBezTo>
                    <a:pt x="3" y="3"/>
                    <a:pt x="4" y="3"/>
                    <a:pt x="3" y="4"/>
                  </a:cubicBezTo>
                  <a:cubicBezTo>
                    <a:pt x="3" y="5"/>
                    <a:pt x="2" y="3"/>
                    <a:pt x="1" y="3"/>
                  </a:cubicBezTo>
                  <a:cubicBezTo>
                    <a:pt x="0" y="3"/>
                    <a:pt x="2" y="6"/>
                    <a:pt x="3" y="6"/>
                  </a:cubicBezTo>
                  <a:cubicBezTo>
                    <a:pt x="3" y="7"/>
                    <a:pt x="5" y="7"/>
                    <a:pt x="6" y="7"/>
                  </a:cubicBezTo>
                  <a:cubicBezTo>
                    <a:pt x="8" y="7"/>
                    <a:pt x="8" y="9"/>
                    <a:pt x="9" y="10"/>
                  </a:cubicBezTo>
                  <a:cubicBezTo>
                    <a:pt x="10" y="11"/>
                    <a:pt x="13" y="10"/>
                    <a:pt x="14" y="10"/>
                  </a:cubicBezTo>
                  <a:cubicBezTo>
                    <a:pt x="18" y="10"/>
                    <a:pt x="19" y="8"/>
                    <a:pt x="18" y="5"/>
                  </a:cubicBezTo>
                  <a:cubicBezTo>
                    <a:pt x="18" y="3"/>
                    <a:pt x="17" y="2"/>
                    <a:pt x="15" y="2"/>
                  </a:cubicBezTo>
                  <a:cubicBezTo>
                    <a:pt x="14" y="2"/>
                    <a:pt x="12" y="1"/>
                    <a:pt x="10" y="1"/>
                  </a:cubicBezTo>
                  <a:cubicBezTo>
                    <a:pt x="10" y="1"/>
                    <a:pt x="11" y="1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472">
              <a:extLst>
                <a:ext uri="{FF2B5EF4-FFF2-40B4-BE49-F238E27FC236}">
                  <a16:creationId xmlns:a16="http://schemas.microsoft.com/office/drawing/2014/main" id="{D68C8991-9E66-824D-B3CD-79A48B736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35" y="7970486"/>
              <a:ext cx="166316" cy="100983"/>
            </a:xfrm>
            <a:custGeom>
              <a:avLst/>
              <a:gdLst>
                <a:gd name="T0" fmla="*/ 0 w 21"/>
                <a:gd name="T1" fmla="*/ 8 h 12"/>
                <a:gd name="T2" fmla="*/ 6 w 21"/>
                <a:gd name="T3" fmla="*/ 8 h 12"/>
                <a:gd name="T4" fmla="*/ 9 w 21"/>
                <a:gd name="T5" fmla="*/ 7 h 12"/>
                <a:gd name="T6" fmla="*/ 13 w 21"/>
                <a:gd name="T7" fmla="*/ 7 h 12"/>
                <a:gd name="T8" fmla="*/ 14 w 21"/>
                <a:gd name="T9" fmla="*/ 5 h 12"/>
                <a:gd name="T10" fmla="*/ 17 w 21"/>
                <a:gd name="T11" fmla="*/ 3 h 12"/>
                <a:gd name="T12" fmla="*/ 20 w 21"/>
                <a:gd name="T13" fmla="*/ 4 h 12"/>
                <a:gd name="T14" fmla="*/ 18 w 21"/>
                <a:gd name="T15" fmla="*/ 7 h 12"/>
                <a:gd name="T16" fmla="*/ 11 w 21"/>
                <a:gd name="T17" fmla="*/ 11 h 12"/>
                <a:gd name="T18" fmla="*/ 0 w 21"/>
                <a:gd name="T19" fmla="*/ 8 h 12"/>
                <a:gd name="T20" fmla="*/ 0 w 21"/>
                <a:gd name="T2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8"/>
                  </a:moveTo>
                  <a:cubicBezTo>
                    <a:pt x="1" y="7"/>
                    <a:pt x="5" y="8"/>
                    <a:pt x="6" y="8"/>
                  </a:cubicBezTo>
                  <a:cubicBezTo>
                    <a:pt x="7" y="8"/>
                    <a:pt x="8" y="6"/>
                    <a:pt x="9" y="7"/>
                  </a:cubicBezTo>
                  <a:cubicBezTo>
                    <a:pt x="10" y="8"/>
                    <a:pt x="12" y="8"/>
                    <a:pt x="13" y="7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5" y="5"/>
                    <a:pt x="17" y="5"/>
                    <a:pt x="17" y="3"/>
                  </a:cubicBezTo>
                  <a:cubicBezTo>
                    <a:pt x="17" y="0"/>
                    <a:pt x="21" y="2"/>
                    <a:pt x="20" y="4"/>
                  </a:cubicBezTo>
                  <a:cubicBezTo>
                    <a:pt x="19" y="5"/>
                    <a:pt x="18" y="7"/>
                    <a:pt x="18" y="7"/>
                  </a:cubicBezTo>
                  <a:cubicBezTo>
                    <a:pt x="15" y="8"/>
                    <a:pt x="14" y="10"/>
                    <a:pt x="11" y="11"/>
                  </a:cubicBezTo>
                  <a:cubicBezTo>
                    <a:pt x="9" y="12"/>
                    <a:pt x="0" y="11"/>
                    <a:pt x="0" y="8"/>
                  </a:cubicBezTo>
                  <a:cubicBezTo>
                    <a:pt x="0" y="7"/>
                    <a:pt x="0" y="10"/>
                    <a:pt x="0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473">
              <a:extLst>
                <a:ext uri="{FF2B5EF4-FFF2-40B4-BE49-F238E27FC236}">
                  <a16:creationId xmlns:a16="http://schemas.microsoft.com/office/drawing/2014/main" id="{24FC5ABC-2F39-CB43-9CB7-C5D0EA732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1266" y="8022417"/>
              <a:ext cx="70889" cy="92325"/>
            </a:xfrm>
            <a:custGeom>
              <a:avLst/>
              <a:gdLst>
                <a:gd name="T0" fmla="*/ 1 w 9"/>
                <a:gd name="T1" fmla="*/ 0 h 11"/>
                <a:gd name="T2" fmla="*/ 8 w 9"/>
                <a:gd name="T3" fmla="*/ 8 h 11"/>
                <a:gd name="T4" fmla="*/ 5 w 9"/>
                <a:gd name="T5" fmla="*/ 4 h 11"/>
                <a:gd name="T6" fmla="*/ 1 w 9"/>
                <a:gd name="T7" fmla="*/ 0 h 11"/>
                <a:gd name="T8" fmla="*/ 1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1"/>
                    <a:pt x="5" y="11"/>
                    <a:pt x="8" y="8"/>
                  </a:cubicBezTo>
                  <a:cubicBezTo>
                    <a:pt x="9" y="6"/>
                    <a:pt x="6" y="4"/>
                    <a:pt x="5" y="4"/>
                  </a:cubicBezTo>
                  <a:cubicBezTo>
                    <a:pt x="4" y="3"/>
                    <a:pt x="1" y="0"/>
                    <a:pt x="1" y="0"/>
                  </a:cubicBezTo>
                  <a:cubicBezTo>
                    <a:pt x="0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474">
              <a:extLst>
                <a:ext uri="{FF2B5EF4-FFF2-40B4-BE49-F238E27FC236}">
                  <a16:creationId xmlns:a16="http://schemas.microsoft.com/office/drawing/2014/main" id="{741901E1-ECBB-8548-ACE8-14981183F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8476" y="8192649"/>
              <a:ext cx="46350" cy="49048"/>
            </a:xfrm>
            <a:custGeom>
              <a:avLst/>
              <a:gdLst>
                <a:gd name="T0" fmla="*/ 6 w 6"/>
                <a:gd name="T1" fmla="*/ 4 h 6"/>
                <a:gd name="T2" fmla="*/ 1 w 6"/>
                <a:gd name="T3" fmla="*/ 2 h 6"/>
                <a:gd name="T4" fmla="*/ 6 w 6"/>
                <a:gd name="T5" fmla="*/ 4 h 6"/>
                <a:gd name="T6" fmla="*/ 6 w 6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2"/>
                    <a:pt x="0" y="0"/>
                    <a:pt x="1" y="2"/>
                  </a:cubicBezTo>
                  <a:cubicBezTo>
                    <a:pt x="1" y="3"/>
                    <a:pt x="6" y="5"/>
                    <a:pt x="6" y="4"/>
                  </a:cubicBezTo>
                  <a:cubicBezTo>
                    <a:pt x="6" y="3"/>
                    <a:pt x="6" y="6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475">
              <a:extLst>
                <a:ext uri="{FF2B5EF4-FFF2-40B4-BE49-F238E27FC236}">
                  <a16:creationId xmlns:a16="http://schemas.microsoft.com/office/drawing/2014/main" id="{957D47D7-76C3-7043-AFA7-CD7FFAA96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9401" y="8114746"/>
              <a:ext cx="73616" cy="51932"/>
            </a:xfrm>
            <a:custGeom>
              <a:avLst/>
              <a:gdLst>
                <a:gd name="T0" fmla="*/ 8 w 9"/>
                <a:gd name="T1" fmla="*/ 6 h 6"/>
                <a:gd name="T2" fmla="*/ 0 w 9"/>
                <a:gd name="T3" fmla="*/ 1 h 6"/>
                <a:gd name="T4" fmla="*/ 3 w 9"/>
                <a:gd name="T5" fmla="*/ 4 h 6"/>
                <a:gd name="T6" fmla="*/ 8 w 9"/>
                <a:gd name="T7" fmla="*/ 6 h 6"/>
                <a:gd name="T8" fmla="*/ 8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6"/>
                  </a:moveTo>
                  <a:cubicBezTo>
                    <a:pt x="6" y="5"/>
                    <a:pt x="3" y="0"/>
                    <a:pt x="0" y="1"/>
                  </a:cubicBezTo>
                  <a:cubicBezTo>
                    <a:pt x="0" y="2"/>
                    <a:pt x="3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9" y="6"/>
                    <a:pt x="6" y="5"/>
                    <a:pt x="8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476">
              <a:extLst>
                <a:ext uri="{FF2B5EF4-FFF2-40B4-BE49-F238E27FC236}">
                  <a16:creationId xmlns:a16="http://schemas.microsoft.com/office/drawing/2014/main" id="{F637BEF1-0EF0-AC44-A24A-5CA2D0079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8512" y="8080122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0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2"/>
                    <a:pt x="0" y="0"/>
                    <a:pt x="0" y="0"/>
                  </a:cubicBezTo>
                  <a:cubicBezTo>
                    <a:pt x="0" y="1"/>
                    <a:pt x="4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477">
              <a:extLst>
                <a:ext uri="{FF2B5EF4-FFF2-40B4-BE49-F238E27FC236}">
                  <a16:creationId xmlns:a16="http://schemas.microsoft.com/office/drawing/2014/main" id="{FDB51530-9076-E54D-A9F0-0178F5D1C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8674476"/>
              <a:ext cx="128143" cy="100983"/>
            </a:xfrm>
            <a:custGeom>
              <a:avLst/>
              <a:gdLst>
                <a:gd name="T0" fmla="*/ 15 w 16"/>
                <a:gd name="T1" fmla="*/ 11 h 12"/>
                <a:gd name="T2" fmla="*/ 2 w 16"/>
                <a:gd name="T3" fmla="*/ 0 h 12"/>
                <a:gd name="T4" fmla="*/ 15 w 16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5" y="11"/>
                  </a:moveTo>
                  <a:cubicBezTo>
                    <a:pt x="16" y="12"/>
                    <a:pt x="3" y="0"/>
                    <a:pt x="2" y="0"/>
                  </a:cubicBezTo>
                  <a:cubicBezTo>
                    <a:pt x="0" y="0"/>
                    <a:pt x="7" y="9"/>
                    <a:pt x="15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478">
              <a:extLst>
                <a:ext uri="{FF2B5EF4-FFF2-40B4-BE49-F238E27FC236}">
                  <a16:creationId xmlns:a16="http://schemas.microsoft.com/office/drawing/2014/main" id="{377A0E5D-89AD-664F-8707-3965A3C3C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6506" y="9317877"/>
              <a:ext cx="89974" cy="118294"/>
            </a:xfrm>
            <a:custGeom>
              <a:avLst/>
              <a:gdLst>
                <a:gd name="T0" fmla="*/ 11 w 11"/>
                <a:gd name="T1" fmla="*/ 14 h 14"/>
                <a:gd name="T2" fmla="*/ 9 w 11"/>
                <a:gd name="T3" fmla="*/ 10 h 14"/>
                <a:gd name="T4" fmla="*/ 9 w 11"/>
                <a:gd name="T5" fmla="*/ 7 h 14"/>
                <a:gd name="T6" fmla="*/ 0 w 11"/>
                <a:gd name="T7" fmla="*/ 0 h 14"/>
                <a:gd name="T8" fmla="*/ 3 w 11"/>
                <a:gd name="T9" fmla="*/ 4 h 14"/>
                <a:gd name="T10" fmla="*/ 5 w 11"/>
                <a:gd name="T11" fmla="*/ 8 h 14"/>
                <a:gd name="T12" fmla="*/ 8 w 11"/>
                <a:gd name="T13" fmla="*/ 11 h 14"/>
                <a:gd name="T14" fmla="*/ 11 w 11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11" y="14"/>
                  </a:moveTo>
                  <a:cubicBezTo>
                    <a:pt x="10" y="12"/>
                    <a:pt x="11" y="11"/>
                    <a:pt x="9" y="10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8" y="5"/>
                    <a:pt x="0" y="1"/>
                    <a:pt x="0" y="0"/>
                  </a:cubicBezTo>
                  <a:cubicBezTo>
                    <a:pt x="0" y="1"/>
                    <a:pt x="3" y="3"/>
                    <a:pt x="3" y="4"/>
                  </a:cubicBezTo>
                  <a:cubicBezTo>
                    <a:pt x="4" y="6"/>
                    <a:pt x="4" y="7"/>
                    <a:pt x="5" y="8"/>
                  </a:cubicBezTo>
                  <a:cubicBezTo>
                    <a:pt x="6" y="9"/>
                    <a:pt x="9" y="10"/>
                    <a:pt x="8" y="11"/>
                  </a:cubicBezTo>
                  <a:cubicBezTo>
                    <a:pt x="8" y="13"/>
                    <a:pt x="9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479">
              <a:extLst>
                <a:ext uri="{FF2B5EF4-FFF2-40B4-BE49-F238E27FC236}">
                  <a16:creationId xmlns:a16="http://schemas.microsoft.com/office/drawing/2014/main" id="{079719EF-79D0-BF44-A56B-B14E35122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1046" y="9427516"/>
              <a:ext cx="207210" cy="256784"/>
            </a:xfrm>
            <a:custGeom>
              <a:avLst/>
              <a:gdLst>
                <a:gd name="T0" fmla="*/ 8 w 26"/>
                <a:gd name="T1" fmla="*/ 2 h 30"/>
                <a:gd name="T2" fmla="*/ 7 w 26"/>
                <a:gd name="T3" fmla="*/ 11 h 30"/>
                <a:gd name="T4" fmla="*/ 5 w 26"/>
                <a:gd name="T5" fmla="*/ 18 h 30"/>
                <a:gd name="T6" fmla="*/ 9 w 26"/>
                <a:gd name="T7" fmla="*/ 25 h 30"/>
                <a:gd name="T8" fmla="*/ 14 w 26"/>
                <a:gd name="T9" fmla="*/ 26 h 30"/>
                <a:gd name="T10" fmla="*/ 17 w 26"/>
                <a:gd name="T11" fmla="*/ 22 h 30"/>
                <a:gd name="T12" fmla="*/ 18 w 26"/>
                <a:gd name="T13" fmla="*/ 16 h 30"/>
                <a:gd name="T14" fmla="*/ 22 w 26"/>
                <a:gd name="T15" fmla="*/ 14 h 30"/>
                <a:gd name="T16" fmla="*/ 26 w 26"/>
                <a:gd name="T17" fmla="*/ 10 h 30"/>
                <a:gd name="T18" fmla="*/ 25 w 26"/>
                <a:gd name="T19" fmla="*/ 6 h 30"/>
                <a:gd name="T20" fmla="*/ 20 w 26"/>
                <a:gd name="T21" fmla="*/ 8 h 30"/>
                <a:gd name="T22" fmla="*/ 14 w 26"/>
                <a:gd name="T23" fmla="*/ 5 h 30"/>
                <a:gd name="T24" fmla="*/ 11 w 26"/>
                <a:gd name="T25" fmla="*/ 0 h 30"/>
                <a:gd name="T26" fmla="*/ 11 w 26"/>
                <a:gd name="T27" fmla="*/ 3 h 30"/>
                <a:gd name="T28" fmla="*/ 8 w 26"/>
                <a:gd name="T29" fmla="*/ 2 h 30"/>
                <a:gd name="T30" fmla="*/ 8 w 26"/>
                <a:gd name="T31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30">
                  <a:moveTo>
                    <a:pt x="8" y="2"/>
                  </a:moveTo>
                  <a:cubicBezTo>
                    <a:pt x="7" y="2"/>
                    <a:pt x="7" y="9"/>
                    <a:pt x="7" y="11"/>
                  </a:cubicBezTo>
                  <a:cubicBezTo>
                    <a:pt x="6" y="13"/>
                    <a:pt x="0" y="16"/>
                    <a:pt x="5" y="18"/>
                  </a:cubicBezTo>
                  <a:cubicBezTo>
                    <a:pt x="8" y="19"/>
                    <a:pt x="11" y="21"/>
                    <a:pt x="9" y="25"/>
                  </a:cubicBezTo>
                  <a:cubicBezTo>
                    <a:pt x="6" y="30"/>
                    <a:pt x="11" y="29"/>
                    <a:pt x="14" y="26"/>
                  </a:cubicBezTo>
                  <a:cubicBezTo>
                    <a:pt x="15" y="25"/>
                    <a:pt x="16" y="23"/>
                    <a:pt x="17" y="22"/>
                  </a:cubicBezTo>
                  <a:cubicBezTo>
                    <a:pt x="19" y="19"/>
                    <a:pt x="18" y="19"/>
                    <a:pt x="18" y="16"/>
                  </a:cubicBezTo>
                  <a:cubicBezTo>
                    <a:pt x="19" y="14"/>
                    <a:pt x="21" y="14"/>
                    <a:pt x="22" y="14"/>
                  </a:cubicBezTo>
                  <a:cubicBezTo>
                    <a:pt x="23" y="15"/>
                    <a:pt x="25" y="11"/>
                    <a:pt x="26" y="10"/>
                  </a:cubicBezTo>
                  <a:cubicBezTo>
                    <a:pt x="26" y="9"/>
                    <a:pt x="26" y="6"/>
                    <a:pt x="25" y="6"/>
                  </a:cubicBezTo>
                  <a:cubicBezTo>
                    <a:pt x="23" y="6"/>
                    <a:pt x="21" y="8"/>
                    <a:pt x="20" y="8"/>
                  </a:cubicBezTo>
                  <a:cubicBezTo>
                    <a:pt x="18" y="8"/>
                    <a:pt x="15" y="7"/>
                    <a:pt x="14" y="5"/>
                  </a:cubicBezTo>
                  <a:cubicBezTo>
                    <a:pt x="13" y="4"/>
                    <a:pt x="13" y="0"/>
                    <a:pt x="11" y="0"/>
                  </a:cubicBezTo>
                  <a:cubicBezTo>
                    <a:pt x="11" y="0"/>
                    <a:pt x="11" y="3"/>
                    <a:pt x="11" y="3"/>
                  </a:cubicBezTo>
                  <a:cubicBezTo>
                    <a:pt x="10" y="3"/>
                    <a:pt x="9" y="1"/>
                    <a:pt x="8" y="2"/>
                  </a:cubicBezTo>
                  <a:cubicBezTo>
                    <a:pt x="7" y="2"/>
                    <a:pt x="9" y="1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480">
              <a:extLst>
                <a:ext uri="{FF2B5EF4-FFF2-40B4-BE49-F238E27FC236}">
                  <a16:creationId xmlns:a16="http://schemas.microsoft.com/office/drawing/2014/main" id="{1EC8B420-A03D-6949-BA89-CB7B28E46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8400" y="9615055"/>
              <a:ext cx="313546" cy="323144"/>
            </a:xfrm>
            <a:custGeom>
              <a:avLst/>
              <a:gdLst>
                <a:gd name="T0" fmla="*/ 33 w 39"/>
                <a:gd name="T1" fmla="*/ 4 h 38"/>
                <a:gd name="T2" fmla="*/ 30 w 39"/>
                <a:gd name="T3" fmla="*/ 1 h 38"/>
                <a:gd name="T4" fmla="*/ 26 w 39"/>
                <a:gd name="T5" fmla="*/ 8 h 38"/>
                <a:gd name="T6" fmla="*/ 22 w 39"/>
                <a:gd name="T7" fmla="*/ 13 h 38"/>
                <a:gd name="T8" fmla="*/ 15 w 39"/>
                <a:gd name="T9" fmla="*/ 18 h 38"/>
                <a:gd name="T10" fmla="*/ 9 w 39"/>
                <a:gd name="T11" fmla="*/ 22 h 38"/>
                <a:gd name="T12" fmla="*/ 4 w 39"/>
                <a:gd name="T13" fmla="*/ 27 h 38"/>
                <a:gd name="T14" fmla="*/ 2 w 39"/>
                <a:gd name="T15" fmla="*/ 33 h 38"/>
                <a:gd name="T16" fmla="*/ 1 w 39"/>
                <a:gd name="T17" fmla="*/ 34 h 38"/>
                <a:gd name="T18" fmla="*/ 3 w 39"/>
                <a:gd name="T19" fmla="*/ 35 h 38"/>
                <a:gd name="T20" fmla="*/ 10 w 39"/>
                <a:gd name="T21" fmla="*/ 37 h 38"/>
                <a:gd name="T22" fmla="*/ 19 w 39"/>
                <a:gd name="T23" fmla="*/ 34 h 38"/>
                <a:gd name="T24" fmla="*/ 22 w 39"/>
                <a:gd name="T25" fmla="*/ 27 h 38"/>
                <a:gd name="T26" fmla="*/ 27 w 39"/>
                <a:gd name="T27" fmla="*/ 22 h 38"/>
                <a:gd name="T28" fmla="*/ 29 w 39"/>
                <a:gd name="T29" fmla="*/ 21 h 38"/>
                <a:gd name="T30" fmla="*/ 33 w 39"/>
                <a:gd name="T31" fmla="*/ 21 h 38"/>
                <a:gd name="T32" fmla="*/ 32 w 39"/>
                <a:gd name="T33" fmla="*/ 19 h 38"/>
                <a:gd name="T34" fmla="*/ 32 w 39"/>
                <a:gd name="T35" fmla="*/ 17 h 38"/>
                <a:gd name="T36" fmla="*/ 38 w 39"/>
                <a:gd name="T37" fmla="*/ 9 h 38"/>
                <a:gd name="T38" fmla="*/ 38 w 39"/>
                <a:gd name="T39" fmla="*/ 6 h 38"/>
                <a:gd name="T40" fmla="*/ 38 w 39"/>
                <a:gd name="T41" fmla="*/ 4 h 38"/>
                <a:gd name="T42" fmla="*/ 37 w 39"/>
                <a:gd name="T43" fmla="*/ 4 h 38"/>
                <a:gd name="T44" fmla="*/ 37 w 39"/>
                <a:gd name="T45" fmla="*/ 2 h 38"/>
                <a:gd name="T46" fmla="*/ 33 w 39"/>
                <a:gd name="T4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38">
                  <a:moveTo>
                    <a:pt x="33" y="4"/>
                  </a:moveTo>
                  <a:cubicBezTo>
                    <a:pt x="33" y="4"/>
                    <a:pt x="32" y="0"/>
                    <a:pt x="30" y="1"/>
                  </a:cubicBezTo>
                  <a:cubicBezTo>
                    <a:pt x="27" y="3"/>
                    <a:pt x="28" y="5"/>
                    <a:pt x="26" y="8"/>
                  </a:cubicBezTo>
                  <a:cubicBezTo>
                    <a:pt x="25" y="9"/>
                    <a:pt x="24" y="12"/>
                    <a:pt x="22" y="13"/>
                  </a:cubicBezTo>
                  <a:cubicBezTo>
                    <a:pt x="20" y="16"/>
                    <a:pt x="18" y="17"/>
                    <a:pt x="15" y="18"/>
                  </a:cubicBezTo>
                  <a:cubicBezTo>
                    <a:pt x="13" y="19"/>
                    <a:pt x="12" y="21"/>
                    <a:pt x="9" y="22"/>
                  </a:cubicBezTo>
                  <a:cubicBezTo>
                    <a:pt x="7" y="23"/>
                    <a:pt x="7" y="27"/>
                    <a:pt x="4" y="27"/>
                  </a:cubicBezTo>
                  <a:cubicBezTo>
                    <a:pt x="0" y="28"/>
                    <a:pt x="4" y="31"/>
                    <a:pt x="2" y="33"/>
                  </a:cubicBezTo>
                  <a:cubicBezTo>
                    <a:pt x="1" y="33"/>
                    <a:pt x="0" y="33"/>
                    <a:pt x="1" y="34"/>
                  </a:cubicBezTo>
                  <a:cubicBezTo>
                    <a:pt x="1" y="35"/>
                    <a:pt x="1" y="35"/>
                    <a:pt x="3" y="35"/>
                  </a:cubicBezTo>
                  <a:cubicBezTo>
                    <a:pt x="5" y="35"/>
                    <a:pt x="8" y="37"/>
                    <a:pt x="10" y="37"/>
                  </a:cubicBezTo>
                  <a:cubicBezTo>
                    <a:pt x="14" y="38"/>
                    <a:pt x="16" y="36"/>
                    <a:pt x="19" y="34"/>
                  </a:cubicBezTo>
                  <a:cubicBezTo>
                    <a:pt x="21" y="32"/>
                    <a:pt x="22" y="30"/>
                    <a:pt x="22" y="27"/>
                  </a:cubicBezTo>
                  <a:cubicBezTo>
                    <a:pt x="23" y="24"/>
                    <a:pt x="24" y="24"/>
                    <a:pt x="27" y="22"/>
                  </a:cubicBezTo>
                  <a:cubicBezTo>
                    <a:pt x="28" y="22"/>
                    <a:pt x="28" y="21"/>
                    <a:pt x="29" y="21"/>
                  </a:cubicBezTo>
                  <a:cubicBezTo>
                    <a:pt x="30" y="21"/>
                    <a:pt x="31" y="21"/>
                    <a:pt x="33" y="21"/>
                  </a:cubicBezTo>
                  <a:cubicBezTo>
                    <a:pt x="34" y="20"/>
                    <a:pt x="33" y="19"/>
                    <a:pt x="32" y="19"/>
                  </a:cubicBezTo>
                  <a:cubicBezTo>
                    <a:pt x="31" y="18"/>
                    <a:pt x="31" y="18"/>
                    <a:pt x="32" y="17"/>
                  </a:cubicBezTo>
                  <a:cubicBezTo>
                    <a:pt x="34" y="14"/>
                    <a:pt x="36" y="12"/>
                    <a:pt x="38" y="9"/>
                  </a:cubicBezTo>
                  <a:cubicBezTo>
                    <a:pt x="38" y="8"/>
                    <a:pt x="38" y="7"/>
                    <a:pt x="38" y="6"/>
                  </a:cubicBezTo>
                  <a:cubicBezTo>
                    <a:pt x="38" y="5"/>
                    <a:pt x="38" y="5"/>
                    <a:pt x="38" y="4"/>
                  </a:cubicBezTo>
                  <a:cubicBezTo>
                    <a:pt x="39" y="3"/>
                    <a:pt x="37" y="4"/>
                    <a:pt x="37" y="4"/>
                  </a:cubicBezTo>
                  <a:cubicBezTo>
                    <a:pt x="37" y="3"/>
                    <a:pt x="37" y="3"/>
                    <a:pt x="37" y="2"/>
                  </a:cubicBezTo>
                  <a:cubicBezTo>
                    <a:pt x="36" y="3"/>
                    <a:pt x="35" y="5"/>
                    <a:pt x="3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481">
              <a:extLst>
                <a:ext uri="{FF2B5EF4-FFF2-40B4-BE49-F238E27FC236}">
                  <a16:creationId xmlns:a16="http://schemas.microsoft.com/office/drawing/2014/main" id="{F707B08A-38DB-2B41-9CC0-2B3BB794C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7474" y="9938200"/>
              <a:ext cx="16360" cy="1731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482">
              <a:extLst>
                <a:ext uri="{FF2B5EF4-FFF2-40B4-BE49-F238E27FC236}">
                  <a16:creationId xmlns:a16="http://schemas.microsoft.com/office/drawing/2014/main" id="{3CDBCA2E-631E-064B-9044-1FC92F669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8652" y="9623712"/>
              <a:ext cx="152684" cy="152917"/>
            </a:xfrm>
            <a:custGeom>
              <a:avLst/>
              <a:gdLst>
                <a:gd name="T0" fmla="*/ 0 w 19"/>
                <a:gd name="T1" fmla="*/ 2 h 18"/>
                <a:gd name="T2" fmla="*/ 2 w 19"/>
                <a:gd name="T3" fmla="*/ 7 h 18"/>
                <a:gd name="T4" fmla="*/ 4 w 19"/>
                <a:gd name="T5" fmla="*/ 10 h 18"/>
                <a:gd name="T6" fmla="*/ 3 w 19"/>
                <a:gd name="T7" fmla="*/ 12 h 18"/>
                <a:gd name="T8" fmla="*/ 9 w 19"/>
                <a:gd name="T9" fmla="*/ 18 h 18"/>
                <a:gd name="T10" fmla="*/ 12 w 19"/>
                <a:gd name="T11" fmla="*/ 15 h 18"/>
                <a:gd name="T12" fmla="*/ 13 w 19"/>
                <a:gd name="T13" fmla="*/ 17 h 18"/>
                <a:gd name="T14" fmla="*/ 14 w 19"/>
                <a:gd name="T15" fmla="*/ 14 h 18"/>
                <a:gd name="T16" fmla="*/ 16 w 19"/>
                <a:gd name="T17" fmla="*/ 15 h 18"/>
                <a:gd name="T18" fmla="*/ 18 w 19"/>
                <a:gd name="T19" fmla="*/ 7 h 18"/>
                <a:gd name="T20" fmla="*/ 16 w 19"/>
                <a:gd name="T21" fmla="*/ 1 h 18"/>
                <a:gd name="T22" fmla="*/ 7 w 19"/>
                <a:gd name="T23" fmla="*/ 3 h 18"/>
                <a:gd name="T24" fmla="*/ 0 w 19"/>
                <a:gd name="T25" fmla="*/ 2 h 18"/>
                <a:gd name="T26" fmla="*/ 0 w 19"/>
                <a:gd name="T2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8">
                  <a:moveTo>
                    <a:pt x="0" y="2"/>
                  </a:moveTo>
                  <a:cubicBezTo>
                    <a:pt x="0" y="3"/>
                    <a:pt x="2" y="6"/>
                    <a:pt x="2" y="7"/>
                  </a:cubicBezTo>
                  <a:cubicBezTo>
                    <a:pt x="3" y="8"/>
                    <a:pt x="4" y="9"/>
                    <a:pt x="4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5"/>
                    <a:pt x="7" y="17"/>
                    <a:pt x="9" y="18"/>
                  </a:cubicBezTo>
                  <a:cubicBezTo>
                    <a:pt x="11" y="18"/>
                    <a:pt x="11" y="16"/>
                    <a:pt x="12" y="15"/>
                  </a:cubicBezTo>
                  <a:cubicBezTo>
                    <a:pt x="12" y="15"/>
                    <a:pt x="13" y="17"/>
                    <a:pt x="13" y="17"/>
                  </a:cubicBezTo>
                  <a:cubicBezTo>
                    <a:pt x="13" y="16"/>
                    <a:pt x="13" y="14"/>
                    <a:pt x="14" y="14"/>
                  </a:cubicBezTo>
                  <a:cubicBezTo>
                    <a:pt x="15" y="13"/>
                    <a:pt x="15" y="15"/>
                    <a:pt x="16" y="15"/>
                  </a:cubicBezTo>
                  <a:cubicBezTo>
                    <a:pt x="15" y="15"/>
                    <a:pt x="18" y="8"/>
                    <a:pt x="18" y="7"/>
                  </a:cubicBezTo>
                  <a:cubicBezTo>
                    <a:pt x="18" y="6"/>
                    <a:pt x="19" y="0"/>
                    <a:pt x="16" y="1"/>
                  </a:cubicBezTo>
                  <a:cubicBezTo>
                    <a:pt x="13" y="2"/>
                    <a:pt x="10" y="4"/>
                    <a:pt x="7" y="3"/>
                  </a:cubicBezTo>
                  <a:cubicBezTo>
                    <a:pt x="6" y="3"/>
                    <a:pt x="1" y="0"/>
                    <a:pt x="0" y="2"/>
                  </a:cubicBezTo>
                  <a:cubicBezTo>
                    <a:pt x="0" y="3"/>
                    <a:pt x="1" y="0"/>
                    <a:pt x="0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483">
              <a:extLst>
                <a:ext uri="{FF2B5EF4-FFF2-40B4-BE49-F238E27FC236}">
                  <a16:creationId xmlns:a16="http://schemas.microsoft.com/office/drawing/2014/main" id="{2D76F633-0432-B043-8AA9-EFAD98563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8617" y="9580434"/>
              <a:ext cx="24538" cy="43280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0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5"/>
                    <a:pt x="0" y="1"/>
                    <a:pt x="1" y="0"/>
                  </a:cubicBezTo>
                  <a:cubicBezTo>
                    <a:pt x="2" y="0"/>
                    <a:pt x="3" y="1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484">
              <a:extLst>
                <a:ext uri="{FF2B5EF4-FFF2-40B4-BE49-F238E27FC236}">
                  <a16:creationId xmlns:a16="http://schemas.microsoft.com/office/drawing/2014/main" id="{19346357-2B84-8B41-805C-DCBCC3B87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7755" y="9580434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0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485">
              <a:extLst>
                <a:ext uri="{FF2B5EF4-FFF2-40B4-BE49-F238E27FC236}">
                  <a16:creationId xmlns:a16="http://schemas.microsoft.com/office/drawing/2014/main" id="{3DDF9F4E-B6CB-BD45-8C48-9A6DF16BA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5752" y="7384788"/>
              <a:ext cx="87246" cy="152917"/>
            </a:xfrm>
            <a:custGeom>
              <a:avLst/>
              <a:gdLst>
                <a:gd name="T0" fmla="*/ 2 w 11"/>
                <a:gd name="T1" fmla="*/ 0 h 18"/>
                <a:gd name="T2" fmla="*/ 1 w 11"/>
                <a:gd name="T3" fmla="*/ 0 h 18"/>
                <a:gd name="T4" fmla="*/ 1 w 11"/>
                <a:gd name="T5" fmla="*/ 3 h 18"/>
                <a:gd name="T6" fmla="*/ 0 w 11"/>
                <a:gd name="T7" fmla="*/ 8 h 18"/>
                <a:gd name="T8" fmla="*/ 4 w 11"/>
                <a:gd name="T9" fmla="*/ 18 h 18"/>
                <a:gd name="T10" fmla="*/ 9 w 11"/>
                <a:gd name="T11" fmla="*/ 15 h 18"/>
                <a:gd name="T12" fmla="*/ 9 w 11"/>
                <a:gd name="T13" fmla="*/ 8 h 18"/>
                <a:gd name="T14" fmla="*/ 2 w 11"/>
                <a:gd name="T15" fmla="*/ 0 h 18"/>
                <a:gd name="T16" fmla="*/ 2 w 1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3"/>
                    <a:pt x="1" y="3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0" y="11"/>
                    <a:pt x="0" y="18"/>
                    <a:pt x="4" y="18"/>
                  </a:cubicBezTo>
                  <a:cubicBezTo>
                    <a:pt x="6" y="18"/>
                    <a:pt x="9" y="17"/>
                    <a:pt x="9" y="15"/>
                  </a:cubicBezTo>
                  <a:cubicBezTo>
                    <a:pt x="11" y="13"/>
                    <a:pt x="9" y="10"/>
                    <a:pt x="9" y="8"/>
                  </a:cubicBezTo>
                  <a:cubicBezTo>
                    <a:pt x="7" y="6"/>
                    <a:pt x="5" y="0"/>
                    <a:pt x="2" y="0"/>
                  </a:cubicBezTo>
                  <a:cubicBezTo>
                    <a:pt x="1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486">
              <a:extLst>
                <a:ext uri="{FF2B5EF4-FFF2-40B4-BE49-F238E27FC236}">
                  <a16:creationId xmlns:a16="http://schemas.microsoft.com/office/drawing/2014/main" id="{B1222E1D-0C52-C341-8640-248673F35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3456" y="8302286"/>
              <a:ext cx="289006" cy="591467"/>
            </a:xfrm>
            <a:custGeom>
              <a:avLst/>
              <a:gdLst>
                <a:gd name="T0" fmla="*/ 31 w 36"/>
                <a:gd name="T1" fmla="*/ 2 h 70"/>
                <a:gd name="T2" fmla="*/ 29 w 36"/>
                <a:gd name="T3" fmla="*/ 0 h 70"/>
                <a:gd name="T4" fmla="*/ 28 w 36"/>
                <a:gd name="T5" fmla="*/ 3 h 70"/>
                <a:gd name="T6" fmla="*/ 26 w 36"/>
                <a:gd name="T7" fmla="*/ 8 h 70"/>
                <a:gd name="T8" fmla="*/ 23 w 36"/>
                <a:gd name="T9" fmla="*/ 8 h 70"/>
                <a:gd name="T10" fmla="*/ 23 w 36"/>
                <a:gd name="T11" fmla="*/ 10 h 70"/>
                <a:gd name="T12" fmla="*/ 22 w 36"/>
                <a:gd name="T13" fmla="*/ 12 h 70"/>
                <a:gd name="T14" fmla="*/ 23 w 36"/>
                <a:gd name="T15" fmla="*/ 13 h 70"/>
                <a:gd name="T16" fmla="*/ 21 w 36"/>
                <a:gd name="T17" fmla="*/ 14 h 70"/>
                <a:gd name="T18" fmla="*/ 19 w 36"/>
                <a:gd name="T19" fmla="*/ 16 h 70"/>
                <a:gd name="T20" fmla="*/ 15 w 36"/>
                <a:gd name="T21" fmla="*/ 18 h 70"/>
                <a:gd name="T22" fmla="*/ 15 w 36"/>
                <a:gd name="T23" fmla="*/ 19 h 70"/>
                <a:gd name="T24" fmla="*/ 13 w 36"/>
                <a:gd name="T25" fmla="*/ 19 h 70"/>
                <a:gd name="T26" fmla="*/ 8 w 36"/>
                <a:gd name="T27" fmla="*/ 21 h 70"/>
                <a:gd name="T28" fmla="*/ 6 w 36"/>
                <a:gd name="T29" fmla="*/ 21 h 70"/>
                <a:gd name="T30" fmla="*/ 4 w 36"/>
                <a:gd name="T31" fmla="*/ 27 h 70"/>
                <a:gd name="T32" fmla="*/ 4 w 36"/>
                <a:gd name="T33" fmla="*/ 44 h 70"/>
                <a:gd name="T34" fmla="*/ 0 w 36"/>
                <a:gd name="T35" fmla="*/ 51 h 70"/>
                <a:gd name="T36" fmla="*/ 0 w 36"/>
                <a:gd name="T37" fmla="*/ 55 h 70"/>
                <a:gd name="T38" fmla="*/ 2 w 36"/>
                <a:gd name="T39" fmla="*/ 59 h 70"/>
                <a:gd name="T40" fmla="*/ 5 w 36"/>
                <a:gd name="T41" fmla="*/ 68 h 70"/>
                <a:gd name="T42" fmla="*/ 16 w 36"/>
                <a:gd name="T43" fmla="*/ 68 h 70"/>
                <a:gd name="T44" fmla="*/ 24 w 36"/>
                <a:gd name="T45" fmla="*/ 50 h 70"/>
                <a:gd name="T46" fmla="*/ 31 w 36"/>
                <a:gd name="T47" fmla="*/ 30 h 70"/>
                <a:gd name="T48" fmla="*/ 32 w 36"/>
                <a:gd name="T49" fmla="*/ 23 h 70"/>
                <a:gd name="T50" fmla="*/ 34 w 36"/>
                <a:gd name="T51" fmla="*/ 19 h 70"/>
                <a:gd name="T52" fmla="*/ 36 w 36"/>
                <a:gd name="T53" fmla="*/ 17 h 70"/>
                <a:gd name="T54" fmla="*/ 35 w 36"/>
                <a:gd name="T55" fmla="*/ 11 h 70"/>
                <a:gd name="T56" fmla="*/ 31 w 36"/>
                <a:gd name="T57" fmla="*/ 2 h 70"/>
                <a:gd name="T58" fmla="*/ 31 w 36"/>
                <a:gd name="T59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70">
                  <a:moveTo>
                    <a:pt x="31" y="2"/>
                  </a:moveTo>
                  <a:cubicBezTo>
                    <a:pt x="31" y="2"/>
                    <a:pt x="30" y="0"/>
                    <a:pt x="29" y="0"/>
                  </a:cubicBezTo>
                  <a:cubicBezTo>
                    <a:pt x="29" y="1"/>
                    <a:pt x="28" y="2"/>
                    <a:pt x="28" y="3"/>
                  </a:cubicBezTo>
                  <a:cubicBezTo>
                    <a:pt x="27" y="5"/>
                    <a:pt x="27" y="6"/>
                    <a:pt x="26" y="8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3" y="8"/>
                    <a:pt x="24" y="9"/>
                    <a:pt x="23" y="10"/>
                  </a:cubicBezTo>
                  <a:cubicBezTo>
                    <a:pt x="23" y="11"/>
                    <a:pt x="22" y="11"/>
                    <a:pt x="22" y="12"/>
                  </a:cubicBezTo>
                  <a:cubicBezTo>
                    <a:pt x="22" y="12"/>
                    <a:pt x="23" y="13"/>
                    <a:pt x="23" y="13"/>
                  </a:cubicBezTo>
                  <a:cubicBezTo>
                    <a:pt x="23" y="14"/>
                    <a:pt x="22" y="13"/>
                    <a:pt x="21" y="14"/>
                  </a:cubicBezTo>
                  <a:cubicBezTo>
                    <a:pt x="20" y="14"/>
                    <a:pt x="20" y="15"/>
                    <a:pt x="19" y="16"/>
                  </a:cubicBezTo>
                  <a:cubicBezTo>
                    <a:pt x="18" y="17"/>
                    <a:pt x="17" y="17"/>
                    <a:pt x="15" y="18"/>
                  </a:cubicBezTo>
                  <a:cubicBezTo>
                    <a:pt x="14" y="18"/>
                    <a:pt x="16" y="19"/>
                    <a:pt x="15" y="19"/>
                  </a:cubicBezTo>
                  <a:cubicBezTo>
                    <a:pt x="15" y="20"/>
                    <a:pt x="13" y="18"/>
                    <a:pt x="13" y="19"/>
                  </a:cubicBezTo>
                  <a:cubicBezTo>
                    <a:pt x="11" y="20"/>
                    <a:pt x="10" y="20"/>
                    <a:pt x="8" y="21"/>
                  </a:cubicBezTo>
                  <a:cubicBezTo>
                    <a:pt x="7" y="21"/>
                    <a:pt x="6" y="20"/>
                    <a:pt x="6" y="21"/>
                  </a:cubicBezTo>
                  <a:cubicBezTo>
                    <a:pt x="5" y="23"/>
                    <a:pt x="5" y="25"/>
                    <a:pt x="4" y="27"/>
                  </a:cubicBezTo>
                  <a:cubicBezTo>
                    <a:pt x="3" y="32"/>
                    <a:pt x="8" y="39"/>
                    <a:pt x="4" y="44"/>
                  </a:cubicBezTo>
                  <a:cubicBezTo>
                    <a:pt x="3" y="46"/>
                    <a:pt x="1" y="48"/>
                    <a:pt x="0" y="51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1" y="56"/>
                    <a:pt x="3" y="57"/>
                    <a:pt x="2" y="59"/>
                  </a:cubicBezTo>
                  <a:cubicBezTo>
                    <a:pt x="1" y="62"/>
                    <a:pt x="2" y="66"/>
                    <a:pt x="5" y="68"/>
                  </a:cubicBezTo>
                  <a:cubicBezTo>
                    <a:pt x="8" y="70"/>
                    <a:pt x="11" y="70"/>
                    <a:pt x="16" y="68"/>
                  </a:cubicBezTo>
                  <a:cubicBezTo>
                    <a:pt x="21" y="66"/>
                    <a:pt x="22" y="55"/>
                    <a:pt x="24" y="50"/>
                  </a:cubicBezTo>
                  <a:cubicBezTo>
                    <a:pt x="26" y="43"/>
                    <a:pt x="29" y="37"/>
                    <a:pt x="31" y="30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1" y="14"/>
                    <a:pt x="34" y="19"/>
                  </a:cubicBezTo>
                  <a:cubicBezTo>
                    <a:pt x="35" y="20"/>
                    <a:pt x="35" y="18"/>
                    <a:pt x="36" y="17"/>
                  </a:cubicBezTo>
                  <a:cubicBezTo>
                    <a:pt x="36" y="15"/>
                    <a:pt x="35" y="13"/>
                    <a:pt x="35" y="11"/>
                  </a:cubicBezTo>
                  <a:cubicBezTo>
                    <a:pt x="34" y="9"/>
                    <a:pt x="33" y="4"/>
                    <a:pt x="31" y="2"/>
                  </a:cubicBezTo>
                  <a:cubicBezTo>
                    <a:pt x="30" y="1"/>
                    <a:pt x="32" y="2"/>
                    <a:pt x="3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487">
              <a:extLst>
                <a:ext uri="{FF2B5EF4-FFF2-40B4-BE49-F238E27FC236}">
                  <a16:creationId xmlns:a16="http://schemas.microsoft.com/office/drawing/2014/main" id="{0BCDF9E0-3C3B-C54F-AE56-76C23504D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4156234"/>
              <a:ext cx="87246" cy="69244"/>
            </a:xfrm>
            <a:custGeom>
              <a:avLst/>
              <a:gdLst>
                <a:gd name="T0" fmla="*/ 9 w 11"/>
                <a:gd name="T1" fmla="*/ 7 h 8"/>
                <a:gd name="T2" fmla="*/ 8 w 11"/>
                <a:gd name="T3" fmla="*/ 4 h 8"/>
                <a:gd name="T4" fmla="*/ 3 w 11"/>
                <a:gd name="T5" fmla="*/ 0 h 8"/>
                <a:gd name="T6" fmla="*/ 1 w 11"/>
                <a:gd name="T7" fmla="*/ 2 h 8"/>
                <a:gd name="T8" fmla="*/ 3 w 11"/>
                <a:gd name="T9" fmla="*/ 5 h 8"/>
                <a:gd name="T10" fmla="*/ 9 w 11"/>
                <a:gd name="T11" fmla="*/ 7 h 8"/>
                <a:gd name="T12" fmla="*/ 9 w 11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9" y="7"/>
                  </a:moveTo>
                  <a:cubicBezTo>
                    <a:pt x="11" y="8"/>
                    <a:pt x="9" y="5"/>
                    <a:pt x="8" y="4"/>
                  </a:cubicBezTo>
                  <a:cubicBezTo>
                    <a:pt x="7" y="3"/>
                    <a:pt x="4" y="1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6"/>
                    <a:pt x="7" y="7"/>
                    <a:pt x="9" y="7"/>
                  </a:cubicBezTo>
                  <a:cubicBezTo>
                    <a:pt x="10" y="7"/>
                    <a:pt x="7" y="7"/>
                    <a:pt x="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488">
              <a:extLst>
                <a:ext uri="{FF2B5EF4-FFF2-40B4-BE49-F238E27FC236}">
                  <a16:creationId xmlns:a16="http://schemas.microsoft.com/office/drawing/2014/main" id="{F69532B9-5F48-A549-9C9D-FE3622E77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7025" y="4208169"/>
              <a:ext cx="87246" cy="83670"/>
            </a:xfrm>
            <a:custGeom>
              <a:avLst/>
              <a:gdLst>
                <a:gd name="T0" fmla="*/ 10 w 11"/>
                <a:gd name="T1" fmla="*/ 6 h 10"/>
                <a:gd name="T2" fmla="*/ 6 w 11"/>
                <a:gd name="T3" fmla="*/ 10 h 10"/>
                <a:gd name="T4" fmla="*/ 0 w 11"/>
                <a:gd name="T5" fmla="*/ 6 h 10"/>
                <a:gd name="T6" fmla="*/ 10 w 11"/>
                <a:gd name="T7" fmla="*/ 6 h 10"/>
                <a:gd name="T8" fmla="*/ 10 w 1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0" y="6"/>
                  </a:moveTo>
                  <a:cubicBezTo>
                    <a:pt x="10" y="8"/>
                    <a:pt x="7" y="9"/>
                    <a:pt x="6" y="10"/>
                  </a:cubicBezTo>
                  <a:cubicBezTo>
                    <a:pt x="4" y="10"/>
                    <a:pt x="0" y="9"/>
                    <a:pt x="0" y="6"/>
                  </a:cubicBezTo>
                  <a:cubicBezTo>
                    <a:pt x="1" y="0"/>
                    <a:pt x="11" y="6"/>
                    <a:pt x="10" y="6"/>
                  </a:cubicBezTo>
                  <a:cubicBezTo>
                    <a:pt x="10" y="7"/>
                    <a:pt x="11" y="5"/>
                    <a:pt x="1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489">
              <a:extLst>
                <a:ext uri="{FF2B5EF4-FFF2-40B4-BE49-F238E27FC236}">
                  <a16:creationId xmlns:a16="http://schemas.microsoft.com/office/drawing/2014/main" id="{81CD9469-FBD7-474B-9B64-64085D526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9498" y="3919647"/>
              <a:ext cx="70889" cy="43280"/>
            </a:xfrm>
            <a:custGeom>
              <a:avLst/>
              <a:gdLst>
                <a:gd name="T0" fmla="*/ 9 w 9"/>
                <a:gd name="T1" fmla="*/ 3 h 5"/>
                <a:gd name="T2" fmla="*/ 4 w 9"/>
                <a:gd name="T3" fmla="*/ 5 h 5"/>
                <a:gd name="T4" fmla="*/ 1 w 9"/>
                <a:gd name="T5" fmla="*/ 1 h 5"/>
                <a:gd name="T6" fmla="*/ 6 w 9"/>
                <a:gd name="T7" fmla="*/ 1 h 5"/>
                <a:gd name="T8" fmla="*/ 9 w 9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7" y="4"/>
                    <a:pt x="6" y="4"/>
                    <a:pt x="4" y="5"/>
                  </a:cubicBezTo>
                  <a:cubicBezTo>
                    <a:pt x="2" y="5"/>
                    <a:pt x="0" y="3"/>
                    <a:pt x="1" y="1"/>
                  </a:cubicBezTo>
                  <a:cubicBezTo>
                    <a:pt x="1" y="0"/>
                    <a:pt x="5" y="0"/>
                    <a:pt x="6" y="1"/>
                  </a:cubicBezTo>
                  <a:cubicBezTo>
                    <a:pt x="7" y="1"/>
                    <a:pt x="8" y="3"/>
                    <a:pt x="9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490">
              <a:extLst>
                <a:ext uri="{FF2B5EF4-FFF2-40B4-BE49-F238E27FC236}">
                  <a16:creationId xmlns:a16="http://schemas.microsoft.com/office/drawing/2014/main" id="{E9D36F29-378E-FF4F-BA3E-740D92966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7214" y="3835976"/>
              <a:ext cx="79067" cy="40393"/>
            </a:xfrm>
            <a:custGeom>
              <a:avLst/>
              <a:gdLst>
                <a:gd name="T0" fmla="*/ 6 w 10"/>
                <a:gd name="T1" fmla="*/ 5 h 5"/>
                <a:gd name="T2" fmla="*/ 1 w 10"/>
                <a:gd name="T3" fmla="*/ 4 h 5"/>
                <a:gd name="T4" fmla="*/ 4 w 10"/>
                <a:gd name="T5" fmla="*/ 1 h 5"/>
                <a:gd name="T6" fmla="*/ 9 w 10"/>
                <a:gd name="T7" fmla="*/ 1 h 5"/>
                <a:gd name="T8" fmla="*/ 6 w 10"/>
                <a:gd name="T9" fmla="*/ 5 h 5"/>
                <a:gd name="T10" fmla="*/ 6 w 10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6" y="5"/>
                  </a:moveTo>
                  <a:cubicBezTo>
                    <a:pt x="4" y="5"/>
                    <a:pt x="2" y="4"/>
                    <a:pt x="1" y="4"/>
                  </a:cubicBezTo>
                  <a:cubicBezTo>
                    <a:pt x="0" y="3"/>
                    <a:pt x="3" y="1"/>
                    <a:pt x="4" y="1"/>
                  </a:cubicBezTo>
                  <a:cubicBezTo>
                    <a:pt x="5" y="0"/>
                    <a:pt x="8" y="0"/>
                    <a:pt x="9" y="1"/>
                  </a:cubicBezTo>
                  <a:cubicBezTo>
                    <a:pt x="10" y="2"/>
                    <a:pt x="7" y="5"/>
                    <a:pt x="6" y="5"/>
                  </a:cubicBezTo>
                  <a:cubicBezTo>
                    <a:pt x="4" y="5"/>
                    <a:pt x="6" y="5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491">
              <a:extLst>
                <a:ext uri="{FF2B5EF4-FFF2-40B4-BE49-F238E27FC236}">
                  <a16:creationId xmlns:a16="http://schemas.microsoft.com/office/drawing/2014/main" id="{8C06753D-A3E2-E44A-AE55-002EE4884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0178" y="3224313"/>
              <a:ext cx="49075" cy="17312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1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6" y="2"/>
                    <a:pt x="0" y="2"/>
                    <a:pt x="0" y="1"/>
                  </a:cubicBezTo>
                  <a:cubicBezTo>
                    <a:pt x="0" y="0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492">
              <a:extLst>
                <a:ext uri="{FF2B5EF4-FFF2-40B4-BE49-F238E27FC236}">
                  <a16:creationId xmlns:a16="http://schemas.microsoft.com/office/drawing/2014/main" id="{D0095240-A329-064E-93C0-1F3245864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3036" y="3954273"/>
              <a:ext cx="46350" cy="34623"/>
            </a:xfrm>
            <a:custGeom>
              <a:avLst/>
              <a:gdLst>
                <a:gd name="T0" fmla="*/ 5 w 6"/>
                <a:gd name="T1" fmla="*/ 4 h 4"/>
                <a:gd name="T2" fmla="*/ 2 w 6"/>
                <a:gd name="T3" fmla="*/ 1 h 4"/>
                <a:gd name="T4" fmla="*/ 5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0" y="3"/>
                    <a:pt x="2" y="1"/>
                  </a:cubicBezTo>
                  <a:cubicBezTo>
                    <a:pt x="5" y="0"/>
                    <a:pt x="6" y="4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493">
              <a:extLst>
                <a:ext uri="{FF2B5EF4-FFF2-40B4-BE49-F238E27FC236}">
                  <a16:creationId xmlns:a16="http://schemas.microsoft.com/office/drawing/2014/main" id="{9FE4E89A-CAC7-3B4A-875E-EE51EEC6E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5844084"/>
              <a:ext cx="46350" cy="92325"/>
            </a:xfrm>
            <a:custGeom>
              <a:avLst/>
              <a:gdLst>
                <a:gd name="T0" fmla="*/ 5 w 6"/>
                <a:gd name="T1" fmla="*/ 1 h 11"/>
                <a:gd name="T2" fmla="*/ 5 w 6"/>
                <a:gd name="T3" fmla="*/ 7 h 11"/>
                <a:gd name="T4" fmla="*/ 3 w 6"/>
                <a:gd name="T5" fmla="*/ 10 h 11"/>
                <a:gd name="T6" fmla="*/ 1 w 6"/>
                <a:gd name="T7" fmla="*/ 4 h 11"/>
                <a:gd name="T8" fmla="*/ 5 w 6"/>
                <a:gd name="T9" fmla="*/ 1 h 11"/>
                <a:gd name="T10" fmla="*/ 5 w 6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5" y="1"/>
                  </a:moveTo>
                  <a:cubicBezTo>
                    <a:pt x="5" y="3"/>
                    <a:pt x="6" y="5"/>
                    <a:pt x="5" y="7"/>
                  </a:cubicBezTo>
                  <a:cubicBezTo>
                    <a:pt x="4" y="8"/>
                    <a:pt x="5" y="11"/>
                    <a:pt x="3" y="10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3"/>
                    <a:pt x="5" y="0"/>
                    <a:pt x="5" y="1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494">
              <a:extLst>
                <a:ext uri="{FF2B5EF4-FFF2-40B4-BE49-F238E27FC236}">
                  <a16:creationId xmlns:a16="http://schemas.microsoft.com/office/drawing/2014/main" id="{7AD67698-E4BD-A44A-A775-8E5ECB763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927757"/>
              <a:ext cx="70889" cy="126948"/>
            </a:xfrm>
            <a:custGeom>
              <a:avLst/>
              <a:gdLst>
                <a:gd name="T0" fmla="*/ 7 w 9"/>
                <a:gd name="T1" fmla="*/ 3 h 15"/>
                <a:gd name="T2" fmla="*/ 5 w 9"/>
                <a:gd name="T3" fmla="*/ 2 h 15"/>
                <a:gd name="T4" fmla="*/ 0 w 9"/>
                <a:gd name="T5" fmla="*/ 2 h 15"/>
                <a:gd name="T6" fmla="*/ 1 w 9"/>
                <a:gd name="T7" fmla="*/ 8 h 15"/>
                <a:gd name="T8" fmla="*/ 2 w 9"/>
                <a:gd name="T9" fmla="*/ 13 h 15"/>
                <a:gd name="T10" fmla="*/ 4 w 9"/>
                <a:gd name="T11" fmla="*/ 14 h 15"/>
                <a:gd name="T12" fmla="*/ 8 w 9"/>
                <a:gd name="T13" fmla="*/ 10 h 15"/>
                <a:gd name="T14" fmla="*/ 7 w 9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5">
                  <a:moveTo>
                    <a:pt x="7" y="3"/>
                  </a:moveTo>
                  <a:cubicBezTo>
                    <a:pt x="6" y="3"/>
                    <a:pt x="7" y="0"/>
                    <a:pt x="5" y="2"/>
                  </a:cubicBezTo>
                  <a:cubicBezTo>
                    <a:pt x="2" y="4"/>
                    <a:pt x="3" y="4"/>
                    <a:pt x="0" y="2"/>
                  </a:cubicBezTo>
                  <a:cubicBezTo>
                    <a:pt x="0" y="2"/>
                    <a:pt x="1" y="8"/>
                    <a:pt x="1" y="8"/>
                  </a:cubicBezTo>
                  <a:cubicBezTo>
                    <a:pt x="2" y="10"/>
                    <a:pt x="2" y="11"/>
                    <a:pt x="2" y="13"/>
                  </a:cubicBezTo>
                  <a:cubicBezTo>
                    <a:pt x="2" y="14"/>
                    <a:pt x="2" y="15"/>
                    <a:pt x="4" y="14"/>
                  </a:cubicBezTo>
                  <a:cubicBezTo>
                    <a:pt x="6" y="13"/>
                    <a:pt x="8" y="13"/>
                    <a:pt x="8" y="10"/>
                  </a:cubicBezTo>
                  <a:cubicBezTo>
                    <a:pt x="8" y="9"/>
                    <a:pt x="9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495">
              <a:extLst>
                <a:ext uri="{FF2B5EF4-FFF2-40B4-BE49-F238E27FC236}">
                  <a16:creationId xmlns:a16="http://schemas.microsoft.com/office/drawing/2014/main" id="{D11B1032-674B-CD44-A700-AB57715CB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6080672"/>
              <a:ext cx="128143" cy="83670"/>
            </a:xfrm>
            <a:custGeom>
              <a:avLst/>
              <a:gdLst>
                <a:gd name="T0" fmla="*/ 5 w 16"/>
                <a:gd name="T1" fmla="*/ 1 h 10"/>
                <a:gd name="T2" fmla="*/ 0 w 16"/>
                <a:gd name="T3" fmla="*/ 2 h 10"/>
                <a:gd name="T4" fmla="*/ 3 w 16"/>
                <a:gd name="T5" fmla="*/ 5 h 10"/>
                <a:gd name="T6" fmla="*/ 8 w 16"/>
                <a:gd name="T7" fmla="*/ 7 h 10"/>
                <a:gd name="T8" fmla="*/ 14 w 16"/>
                <a:gd name="T9" fmla="*/ 8 h 10"/>
                <a:gd name="T10" fmla="*/ 13 w 16"/>
                <a:gd name="T11" fmla="*/ 4 h 10"/>
                <a:gd name="T12" fmla="*/ 15 w 16"/>
                <a:gd name="T13" fmla="*/ 1 h 10"/>
                <a:gd name="T14" fmla="*/ 11 w 16"/>
                <a:gd name="T15" fmla="*/ 1 h 10"/>
                <a:gd name="T16" fmla="*/ 5 w 16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5" y="1"/>
                  </a:moveTo>
                  <a:cubicBezTo>
                    <a:pt x="4" y="1"/>
                    <a:pt x="1" y="1"/>
                    <a:pt x="0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5"/>
                    <a:pt x="7" y="6"/>
                    <a:pt x="8" y="7"/>
                  </a:cubicBezTo>
                  <a:cubicBezTo>
                    <a:pt x="10" y="8"/>
                    <a:pt x="12" y="10"/>
                    <a:pt x="14" y="8"/>
                  </a:cubicBezTo>
                  <a:cubicBezTo>
                    <a:pt x="16" y="7"/>
                    <a:pt x="12" y="6"/>
                    <a:pt x="13" y="4"/>
                  </a:cubicBezTo>
                  <a:cubicBezTo>
                    <a:pt x="13" y="4"/>
                    <a:pt x="16" y="2"/>
                    <a:pt x="15" y="1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9" y="2"/>
                    <a:pt x="7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496">
              <a:extLst>
                <a:ext uri="{FF2B5EF4-FFF2-40B4-BE49-F238E27FC236}">
                  <a16:creationId xmlns:a16="http://schemas.microsoft.com/office/drawing/2014/main" id="{9169DE9A-3D2F-1546-B574-A72926B0C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2670" y="6198965"/>
              <a:ext cx="103605" cy="60589"/>
            </a:xfrm>
            <a:custGeom>
              <a:avLst/>
              <a:gdLst>
                <a:gd name="T0" fmla="*/ 12 w 13"/>
                <a:gd name="T1" fmla="*/ 1 h 7"/>
                <a:gd name="T2" fmla="*/ 10 w 13"/>
                <a:gd name="T3" fmla="*/ 2 h 7"/>
                <a:gd name="T4" fmla="*/ 10 w 13"/>
                <a:gd name="T5" fmla="*/ 5 h 7"/>
                <a:gd name="T6" fmla="*/ 6 w 13"/>
                <a:gd name="T7" fmla="*/ 6 h 7"/>
                <a:gd name="T8" fmla="*/ 2 w 13"/>
                <a:gd name="T9" fmla="*/ 6 h 7"/>
                <a:gd name="T10" fmla="*/ 5 w 13"/>
                <a:gd name="T11" fmla="*/ 3 h 7"/>
                <a:gd name="T12" fmla="*/ 12 w 13"/>
                <a:gd name="T13" fmla="*/ 1 h 7"/>
                <a:gd name="T14" fmla="*/ 12 w 13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2" y="1"/>
                  </a:moveTo>
                  <a:cubicBezTo>
                    <a:pt x="12" y="1"/>
                    <a:pt x="10" y="2"/>
                    <a:pt x="10" y="2"/>
                  </a:cubicBezTo>
                  <a:cubicBezTo>
                    <a:pt x="9" y="3"/>
                    <a:pt x="10" y="5"/>
                    <a:pt x="10" y="5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0" y="4"/>
                    <a:pt x="4" y="3"/>
                    <a:pt x="5" y="3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3" y="0"/>
                    <a:pt x="11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497">
              <a:extLst>
                <a:ext uri="{FF2B5EF4-FFF2-40B4-BE49-F238E27FC236}">
                  <a16:creationId xmlns:a16="http://schemas.microsoft.com/office/drawing/2014/main" id="{00B25FCE-8B8F-CD47-A096-569D24108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5" y="6207620"/>
              <a:ext cx="119965" cy="34623"/>
            </a:xfrm>
            <a:custGeom>
              <a:avLst/>
              <a:gdLst>
                <a:gd name="T0" fmla="*/ 8 w 15"/>
                <a:gd name="T1" fmla="*/ 4 h 4"/>
                <a:gd name="T2" fmla="*/ 1 w 15"/>
                <a:gd name="T3" fmla="*/ 1 h 4"/>
                <a:gd name="T4" fmla="*/ 7 w 15"/>
                <a:gd name="T5" fmla="*/ 1 h 4"/>
                <a:gd name="T6" fmla="*/ 15 w 15"/>
                <a:gd name="T7" fmla="*/ 2 h 4"/>
                <a:gd name="T8" fmla="*/ 13 w 15"/>
                <a:gd name="T9" fmla="*/ 3 h 4"/>
                <a:gd name="T10" fmla="*/ 8 w 15"/>
                <a:gd name="T11" fmla="*/ 4 h 4"/>
                <a:gd name="T12" fmla="*/ 8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8" y="4"/>
                  </a:moveTo>
                  <a:cubicBezTo>
                    <a:pt x="7" y="4"/>
                    <a:pt x="0" y="2"/>
                    <a:pt x="1" y="1"/>
                  </a:cubicBezTo>
                  <a:cubicBezTo>
                    <a:pt x="1" y="0"/>
                    <a:pt x="7" y="1"/>
                    <a:pt x="7" y="1"/>
                  </a:cubicBezTo>
                  <a:cubicBezTo>
                    <a:pt x="10" y="2"/>
                    <a:pt x="12" y="2"/>
                    <a:pt x="15" y="2"/>
                  </a:cubicBezTo>
                  <a:cubicBezTo>
                    <a:pt x="15" y="2"/>
                    <a:pt x="13" y="3"/>
                    <a:pt x="13" y="3"/>
                  </a:cubicBezTo>
                  <a:cubicBezTo>
                    <a:pt x="12" y="4"/>
                    <a:pt x="10" y="4"/>
                    <a:pt x="8" y="4"/>
                  </a:cubicBezTo>
                  <a:cubicBezTo>
                    <a:pt x="6" y="4"/>
                    <a:pt x="9" y="4"/>
                    <a:pt x="8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498">
              <a:extLst>
                <a:ext uri="{FF2B5EF4-FFF2-40B4-BE49-F238E27FC236}">
                  <a16:creationId xmlns:a16="http://schemas.microsoft.com/office/drawing/2014/main" id="{B96E1BCD-934B-7F4C-820C-BD651AD68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1879" y="4961209"/>
              <a:ext cx="57256" cy="60589"/>
            </a:xfrm>
            <a:custGeom>
              <a:avLst/>
              <a:gdLst>
                <a:gd name="T0" fmla="*/ 1 w 7"/>
                <a:gd name="T1" fmla="*/ 4 h 7"/>
                <a:gd name="T2" fmla="*/ 1 w 7"/>
                <a:gd name="T3" fmla="*/ 1 h 7"/>
                <a:gd name="T4" fmla="*/ 7 w 7"/>
                <a:gd name="T5" fmla="*/ 1 h 7"/>
                <a:gd name="T6" fmla="*/ 1 w 7"/>
                <a:gd name="T7" fmla="*/ 4 h 7"/>
                <a:gd name="T8" fmla="*/ 1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1"/>
                    <a:pt x="7" y="0"/>
                    <a:pt x="7" y="1"/>
                  </a:cubicBezTo>
                  <a:cubicBezTo>
                    <a:pt x="7" y="2"/>
                    <a:pt x="2" y="6"/>
                    <a:pt x="1" y="4"/>
                  </a:cubicBezTo>
                  <a:cubicBezTo>
                    <a:pt x="1" y="1"/>
                    <a:pt x="2" y="7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499">
              <a:extLst>
                <a:ext uri="{FF2B5EF4-FFF2-40B4-BE49-F238E27FC236}">
                  <a16:creationId xmlns:a16="http://schemas.microsoft.com/office/drawing/2014/main" id="{C121C99F-F69F-BF4C-A3A8-B69A4F856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0058" y="4938128"/>
              <a:ext cx="40896" cy="23081"/>
            </a:xfrm>
            <a:custGeom>
              <a:avLst/>
              <a:gdLst>
                <a:gd name="T0" fmla="*/ 3 w 5"/>
                <a:gd name="T1" fmla="*/ 2 h 3"/>
                <a:gd name="T2" fmla="*/ 0 w 5"/>
                <a:gd name="T3" fmla="*/ 1 h 3"/>
                <a:gd name="T4" fmla="*/ 4 w 5"/>
                <a:gd name="T5" fmla="*/ 1 h 3"/>
                <a:gd name="T6" fmla="*/ 3 w 5"/>
                <a:gd name="T7" fmla="*/ 2 h 3"/>
                <a:gd name="T8" fmla="*/ 3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4" y="0"/>
                    <a:pt x="4" y="1"/>
                  </a:cubicBezTo>
                  <a:cubicBezTo>
                    <a:pt x="5" y="2"/>
                    <a:pt x="4" y="3"/>
                    <a:pt x="3" y="2"/>
                  </a:cubicBezTo>
                  <a:cubicBezTo>
                    <a:pt x="1" y="2"/>
                    <a:pt x="5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500">
              <a:extLst>
                <a:ext uri="{FF2B5EF4-FFF2-40B4-BE49-F238E27FC236}">
                  <a16:creationId xmlns:a16="http://schemas.microsoft.com/office/drawing/2014/main" id="{4DB437E8-E020-A94E-B3F7-D201E5417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3741" y="4995831"/>
              <a:ext cx="46350" cy="83670"/>
            </a:xfrm>
            <a:custGeom>
              <a:avLst/>
              <a:gdLst>
                <a:gd name="T0" fmla="*/ 6 w 6"/>
                <a:gd name="T1" fmla="*/ 2 h 10"/>
                <a:gd name="T2" fmla="*/ 3 w 6"/>
                <a:gd name="T3" fmla="*/ 9 h 10"/>
                <a:gd name="T4" fmla="*/ 6 w 6"/>
                <a:gd name="T5" fmla="*/ 2 h 10"/>
                <a:gd name="T6" fmla="*/ 6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2"/>
                  </a:moveTo>
                  <a:cubicBezTo>
                    <a:pt x="6" y="0"/>
                    <a:pt x="0" y="10"/>
                    <a:pt x="3" y="9"/>
                  </a:cubicBezTo>
                  <a:cubicBezTo>
                    <a:pt x="4" y="9"/>
                    <a:pt x="6" y="3"/>
                    <a:pt x="6" y="2"/>
                  </a:cubicBezTo>
                  <a:cubicBezTo>
                    <a:pt x="6" y="1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501">
              <a:extLst>
                <a:ext uri="{FF2B5EF4-FFF2-40B4-BE49-F238E27FC236}">
                  <a16:creationId xmlns:a16="http://schemas.microsoft.com/office/drawing/2014/main" id="{5CF1C9B4-33B9-5B40-BD49-095BA777A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48515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0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3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2"/>
                    <a:pt x="3" y="3"/>
                  </a:cubicBezTo>
                  <a:cubicBezTo>
                    <a:pt x="2" y="4"/>
                    <a:pt x="4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502">
              <a:extLst>
                <a:ext uri="{FF2B5EF4-FFF2-40B4-BE49-F238E27FC236}">
                  <a16:creationId xmlns:a16="http://schemas.microsoft.com/office/drawing/2014/main" id="{8B1FE6FE-BAF5-D740-BD52-01A3AF03A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5114125"/>
              <a:ext cx="46350" cy="77901"/>
            </a:xfrm>
            <a:custGeom>
              <a:avLst/>
              <a:gdLst>
                <a:gd name="T0" fmla="*/ 6 w 6"/>
                <a:gd name="T1" fmla="*/ 2 h 9"/>
                <a:gd name="T2" fmla="*/ 6 w 6"/>
                <a:gd name="T3" fmla="*/ 4 h 9"/>
                <a:gd name="T4" fmla="*/ 5 w 6"/>
                <a:gd name="T5" fmla="*/ 9 h 9"/>
                <a:gd name="T6" fmla="*/ 0 w 6"/>
                <a:gd name="T7" fmla="*/ 3 h 9"/>
                <a:gd name="T8" fmla="*/ 3 w 6"/>
                <a:gd name="T9" fmla="*/ 3 h 9"/>
                <a:gd name="T10" fmla="*/ 6 w 6"/>
                <a:gd name="T11" fmla="*/ 2 h 9"/>
                <a:gd name="T12" fmla="*/ 6 w 6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2"/>
                  </a:moveTo>
                  <a:cubicBezTo>
                    <a:pt x="6" y="1"/>
                    <a:pt x="6" y="4"/>
                    <a:pt x="6" y="4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9"/>
                    <a:pt x="0" y="5"/>
                    <a:pt x="0" y="3"/>
                  </a:cubicBezTo>
                  <a:cubicBezTo>
                    <a:pt x="0" y="3"/>
                    <a:pt x="2" y="2"/>
                    <a:pt x="3" y="3"/>
                  </a:cubicBezTo>
                  <a:cubicBezTo>
                    <a:pt x="4" y="4"/>
                    <a:pt x="5" y="4"/>
                    <a:pt x="6" y="2"/>
                  </a:cubicBezTo>
                  <a:cubicBezTo>
                    <a:pt x="6" y="0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503">
              <a:extLst>
                <a:ext uri="{FF2B5EF4-FFF2-40B4-BE49-F238E27FC236}">
                  <a16:creationId xmlns:a16="http://schemas.microsoft.com/office/drawing/2014/main" id="{134156ED-874B-E649-B2CA-0B626F4C4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8379" y="5131436"/>
              <a:ext cx="65435" cy="69244"/>
            </a:xfrm>
            <a:custGeom>
              <a:avLst/>
              <a:gdLst>
                <a:gd name="T0" fmla="*/ 6 w 8"/>
                <a:gd name="T1" fmla="*/ 7 h 8"/>
                <a:gd name="T2" fmla="*/ 1 w 8"/>
                <a:gd name="T3" fmla="*/ 4 h 8"/>
                <a:gd name="T4" fmla="*/ 6 w 8"/>
                <a:gd name="T5" fmla="*/ 7 h 8"/>
                <a:gd name="T6" fmla="*/ 6 w 8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5" y="8"/>
                    <a:pt x="0" y="5"/>
                    <a:pt x="1" y="4"/>
                  </a:cubicBezTo>
                  <a:cubicBezTo>
                    <a:pt x="3" y="0"/>
                    <a:pt x="8" y="5"/>
                    <a:pt x="6" y="7"/>
                  </a:cubicBezTo>
                  <a:cubicBezTo>
                    <a:pt x="5" y="8"/>
                    <a:pt x="7" y="6"/>
                    <a:pt x="6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504">
              <a:extLst>
                <a:ext uri="{FF2B5EF4-FFF2-40B4-BE49-F238E27FC236}">
                  <a16:creationId xmlns:a16="http://schemas.microsoft.com/office/drawing/2014/main" id="{2B29327B-E0C4-E046-BC43-2E7D95E82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2096" y="6005655"/>
              <a:ext cx="38171" cy="31739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3 h 4"/>
                <a:gd name="T4" fmla="*/ 0 w 5"/>
                <a:gd name="T5" fmla="*/ 2 h 4"/>
                <a:gd name="T6" fmla="*/ 4 w 5"/>
                <a:gd name="T7" fmla="*/ 0 h 4"/>
                <a:gd name="T8" fmla="*/ 4 w 5"/>
                <a:gd name="T9" fmla="*/ 2 h 4"/>
                <a:gd name="T10" fmla="*/ 4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5" y="1"/>
                    <a:pt x="4" y="4"/>
                    <a:pt x="3" y="3"/>
                  </a:cubicBezTo>
                  <a:cubicBezTo>
                    <a:pt x="3" y="3"/>
                    <a:pt x="0" y="2"/>
                    <a:pt x="0" y="2"/>
                  </a:cubicBezTo>
                  <a:cubicBezTo>
                    <a:pt x="0" y="2"/>
                    <a:pt x="3" y="0"/>
                    <a:pt x="4" y="0"/>
                  </a:cubicBezTo>
                  <a:cubicBezTo>
                    <a:pt x="4" y="0"/>
                    <a:pt x="3" y="2"/>
                    <a:pt x="4" y="2"/>
                  </a:cubicBezTo>
                  <a:cubicBezTo>
                    <a:pt x="5" y="1"/>
                    <a:pt x="3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505">
              <a:extLst>
                <a:ext uri="{FF2B5EF4-FFF2-40B4-BE49-F238E27FC236}">
                  <a16:creationId xmlns:a16="http://schemas.microsoft.com/office/drawing/2014/main" id="{D868581B-25E6-3047-BEA2-836EED4A3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9480" y="4969865"/>
              <a:ext cx="49075" cy="51932"/>
            </a:xfrm>
            <a:custGeom>
              <a:avLst/>
              <a:gdLst>
                <a:gd name="T0" fmla="*/ 5 w 6"/>
                <a:gd name="T1" fmla="*/ 1 h 6"/>
                <a:gd name="T2" fmla="*/ 4 w 6"/>
                <a:gd name="T3" fmla="*/ 5 h 6"/>
                <a:gd name="T4" fmla="*/ 1 w 6"/>
                <a:gd name="T5" fmla="*/ 5 h 6"/>
                <a:gd name="T6" fmla="*/ 5 w 6"/>
                <a:gd name="T7" fmla="*/ 1 h 6"/>
                <a:gd name="T8" fmla="*/ 5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4" y="3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5" y="0"/>
                    <a:pt x="5" y="1"/>
                  </a:cubicBezTo>
                  <a:cubicBezTo>
                    <a:pt x="6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506">
              <a:extLst>
                <a:ext uri="{FF2B5EF4-FFF2-40B4-BE49-F238E27FC236}">
                  <a16:creationId xmlns:a16="http://schemas.microsoft.com/office/drawing/2014/main" id="{03D25C4C-A002-624D-B82F-513BB961B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4023" y="5030454"/>
              <a:ext cx="24538" cy="25966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3"/>
                    <a:pt x="2" y="3"/>
                  </a:cubicBezTo>
                  <a:cubicBezTo>
                    <a:pt x="3" y="3"/>
                    <a:pt x="3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507">
              <a:extLst>
                <a:ext uri="{FF2B5EF4-FFF2-40B4-BE49-F238E27FC236}">
                  <a16:creationId xmlns:a16="http://schemas.microsoft.com/office/drawing/2014/main" id="{1934156C-A0BD-0649-8782-4308BAD5A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5642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508">
              <a:extLst>
                <a:ext uri="{FF2B5EF4-FFF2-40B4-BE49-F238E27FC236}">
                  <a16:creationId xmlns:a16="http://schemas.microsoft.com/office/drawing/2014/main" id="{D5B5FB28-4CFE-434E-BC38-8B557B6B0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79504"/>
              <a:ext cx="8179" cy="1731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509">
              <a:extLst>
                <a:ext uri="{FF2B5EF4-FFF2-40B4-BE49-F238E27FC236}">
                  <a16:creationId xmlns:a16="http://schemas.microsoft.com/office/drawing/2014/main" id="{5AA587D5-429D-6D46-B935-FADE868AC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9681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510">
              <a:extLst>
                <a:ext uri="{FF2B5EF4-FFF2-40B4-BE49-F238E27FC236}">
                  <a16:creationId xmlns:a16="http://schemas.microsoft.com/office/drawing/2014/main" id="{8C1B9412-0015-984E-91B4-70A91F448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1268" y="5223762"/>
              <a:ext cx="8179" cy="1731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511">
              <a:extLst>
                <a:ext uri="{FF2B5EF4-FFF2-40B4-BE49-F238E27FC236}">
                  <a16:creationId xmlns:a16="http://schemas.microsoft.com/office/drawing/2014/main" id="{D42ED0BC-CE6B-594A-874B-BC88C3E52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1235" y="4842916"/>
              <a:ext cx="16360" cy="34623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1 h 4"/>
                <a:gd name="T4" fmla="*/ 1 w 2"/>
                <a:gd name="T5" fmla="*/ 4 h 4"/>
                <a:gd name="T6" fmla="*/ 1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3"/>
                    <a:pt x="0" y="1"/>
                    <a:pt x="2" y="1"/>
                  </a:cubicBezTo>
                  <a:cubicBezTo>
                    <a:pt x="2" y="0"/>
                    <a:pt x="2" y="4"/>
                    <a:pt x="1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610">
              <a:extLst>
                <a:ext uri="{FF2B5EF4-FFF2-40B4-BE49-F238E27FC236}">
                  <a16:creationId xmlns:a16="http://schemas.microsoft.com/office/drawing/2014/main" id="{B60E72F6-8482-2248-9182-7E5184921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5183" y="7878156"/>
              <a:ext cx="16360" cy="865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611">
              <a:extLst>
                <a:ext uri="{FF2B5EF4-FFF2-40B4-BE49-F238E27FC236}">
                  <a16:creationId xmlns:a16="http://schemas.microsoft.com/office/drawing/2014/main" id="{23AF62AB-566E-1D46-87E5-64896D955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860844"/>
              <a:ext cx="16360" cy="1731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0" y="2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612">
              <a:extLst>
                <a:ext uri="{FF2B5EF4-FFF2-40B4-BE49-F238E27FC236}">
                  <a16:creationId xmlns:a16="http://schemas.microsoft.com/office/drawing/2014/main" id="{750B8058-1E64-604F-965A-EEEE4633D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1473" y="9369810"/>
              <a:ext cx="54530" cy="43280"/>
            </a:xfrm>
            <a:custGeom>
              <a:avLst/>
              <a:gdLst>
                <a:gd name="T0" fmla="*/ 6 w 7"/>
                <a:gd name="T1" fmla="*/ 2 h 5"/>
                <a:gd name="T2" fmla="*/ 1 w 7"/>
                <a:gd name="T3" fmla="*/ 2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7" y="0"/>
                    <a:pt x="0" y="1"/>
                    <a:pt x="1" y="2"/>
                  </a:cubicBezTo>
                  <a:cubicBezTo>
                    <a:pt x="1" y="3"/>
                    <a:pt x="5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Rectangle 613">
              <a:extLst>
                <a:ext uri="{FF2B5EF4-FFF2-40B4-BE49-F238E27FC236}">
                  <a16:creationId xmlns:a16="http://schemas.microsoft.com/office/drawing/2014/main" id="{BD7D81D3-2ADE-D24B-8B5F-50066BC0D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4667" y="4309151"/>
              <a:ext cx="2728" cy="2888"/>
            </a:xfrm>
            <a:prstGeom prst="rect">
              <a:avLst/>
            </a:pr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643">
              <a:extLst>
                <a:ext uri="{FF2B5EF4-FFF2-40B4-BE49-F238E27FC236}">
                  <a16:creationId xmlns:a16="http://schemas.microsoft.com/office/drawing/2014/main" id="{5CD22BB7-FC3C-EA4C-A802-B043DA0CF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8175335"/>
              <a:ext cx="81794" cy="75018"/>
            </a:xfrm>
            <a:custGeom>
              <a:avLst/>
              <a:gdLst>
                <a:gd name="T0" fmla="*/ 9 w 10"/>
                <a:gd name="T1" fmla="*/ 0 h 9"/>
                <a:gd name="T2" fmla="*/ 2 w 10"/>
                <a:gd name="T3" fmla="*/ 7 h 9"/>
                <a:gd name="T4" fmla="*/ 10 w 10"/>
                <a:gd name="T5" fmla="*/ 3 h 9"/>
                <a:gd name="T6" fmla="*/ 9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9" y="0"/>
                  </a:moveTo>
                  <a:cubicBezTo>
                    <a:pt x="7" y="1"/>
                    <a:pt x="0" y="4"/>
                    <a:pt x="2" y="7"/>
                  </a:cubicBezTo>
                  <a:cubicBezTo>
                    <a:pt x="4" y="9"/>
                    <a:pt x="9" y="3"/>
                    <a:pt x="10" y="3"/>
                  </a:cubicBezTo>
                  <a:cubicBezTo>
                    <a:pt x="10" y="2"/>
                    <a:pt x="9" y="1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644">
              <a:extLst>
                <a:ext uri="{FF2B5EF4-FFF2-40B4-BE49-F238E27FC236}">
                  <a16:creationId xmlns:a16="http://schemas.microsoft.com/office/drawing/2014/main" id="{217E129B-4F44-8046-9130-568B6B504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7972" y="8158023"/>
              <a:ext cx="103605" cy="40393"/>
            </a:xfrm>
            <a:custGeom>
              <a:avLst/>
              <a:gdLst>
                <a:gd name="T0" fmla="*/ 12 w 13"/>
                <a:gd name="T1" fmla="*/ 0 h 5"/>
                <a:gd name="T2" fmla="*/ 7 w 13"/>
                <a:gd name="T3" fmla="*/ 0 h 5"/>
                <a:gd name="T4" fmla="*/ 1 w 13"/>
                <a:gd name="T5" fmla="*/ 2 h 5"/>
                <a:gd name="T6" fmla="*/ 5 w 13"/>
                <a:gd name="T7" fmla="*/ 3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13" y="0"/>
                    <a:pt x="7" y="0"/>
                    <a:pt x="7" y="0"/>
                  </a:cubicBezTo>
                  <a:cubicBezTo>
                    <a:pt x="6" y="0"/>
                    <a:pt x="0" y="1"/>
                    <a:pt x="1" y="2"/>
                  </a:cubicBezTo>
                  <a:cubicBezTo>
                    <a:pt x="3" y="5"/>
                    <a:pt x="2" y="5"/>
                    <a:pt x="5" y="3"/>
                  </a:cubicBezTo>
                  <a:cubicBezTo>
                    <a:pt x="8" y="2"/>
                    <a:pt x="10" y="2"/>
                    <a:pt x="1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645">
              <a:extLst>
                <a:ext uri="{FF2B5EF4-FFF2-40B4-BE49-F238E27FC236}">
                  <a16:creationId xmlns:a16="http://schemas.microsoft.com/office/drawing/2014/main" id="{6B73D0D7-C55D-DB46-A3A8-A870AC7D7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5411301"/>
              <a:ext cx="248111" cy="144262"/>
            </a:xfrm>
            <a:custGeom>
              <a:avLst/>
              <a:gdLst>
                <a:gd name="T0" fmla="*/ 10 w 31"/>
                <a:gd name="T1" fmla="*/ 17 h 17"/>
                <a:gd name="T2" fmla="*/ 13 w 31"/>
                <a:gd name="T3" fmla="*/ 14 h 17"/>
                <a:gd name="T4" fmla="*/ 18 w 31"/>
                <a:gd name="T5" fmla="*/ 16 h 17"/>
                <a:gd name="T6" fmla="*/ 21 w 31"/>
                <a:gd name="T7" fmla="*/ 16 h 17"/>
                <a:gd name="T8" fmla="*/ 23 w 31"/>
                <a:gd name="T9" fmla="*/ 15 h 17"/>
                <a:gd name="T10" fmla="*/ 29 w 31"/>
                <a:gd name="T11" fmla="*/ 11 h 17"/>
                <a:gd name="T12" fmla="*/ 27 w 31"/>
                <a:gd name="T13" fmla="*/ 7 h 17"/>
                <a:gd name="T14" fmla="*/ 21 w 31"/>
                <a:gd name="T15" fmla="*/ 5 h 17"/>
                <a:gd name="T16" fmla="*/ 17 w 31"/>
                <a:gd name="T17" fmla="*/ 3 h 17"/>
                <a:gd name="T18" fmla="*/ 13 w 31"/>
                <a:gd name="T19" fmla="*/ 0 h 17"/>
                <a:gd name="T20" fmla="*/ 11 w 31"/>
                <a:gd name="T21" fmla="*/ 2 h 17"/>
                <a:gd name="T22" fmla="*/ 8 w 31"/>
                <a:gd name="T23" fmla="*/ 2 h 17"/>
                <a:gd name="T24" fmla="*/ 0 w 31"/>
                <a:gd name="T25" fmla="*/ 6 h 17"/>
                <a:gd name="T26" fmla="*/ 2 w 31"/>
                <a:gd name="T27" fmla="*/ 10 h 17"/>
                <a:gd name="T28" fmla="*/ 4 w 31"/>
                <a:gd name="T29" fmla="*/ 13 h 17"/>
                <a:gd name="T30" fmla="*/ 10 w 31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7">
                  <a:moveTo>
                    <a:pt x="10" y="17"/>
                  </a:moveTo>
                  <a:cubicBezTo>
                    <a:pt x="12" y="17"/>
                    <a:pt x="11" y="14"/>
                    <a:pt x="13" y="14"/>
                  </a:cubicBezTo>
                  <a:cubicBezTo>
                    <a:pt x="15" y="14"/>
                    <a:pt x="16" y="16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6" y="14"/>
                    <a:pt x="27" y="13"/>
                    <a:pt x="29" y="11"/>
                  </a:cubicBezTo>
                  <a:cubicBezTo>
                    <a:pt x="31" y="9"/>
                    <a:pt x="29" y="8"/>
                    <a:pt x="27" y="7"/>
                  </a:cubicBezTo>
                  <a:cubicBezTo>
                    <a:pt x="25" y="6"/>
                    <a:pt x="22" y="3"/>
                    <a:pt x="21" y="5"/>
                  </a:cubicBezTo>
                  <a:cubicBezTo>
                    <a:pt x="19" y="8"/>
                    <a:pt x="18" y="4"/>
                    <a:pt x="17" y="3"/>
                  </a:cubicBezTo>
                  <a:cubicBezTo>
                    <a:pt x="16" y="2"/>
                    <a:pt x="13" y="3"/>
                    <a:pt x="13" y="0"/>
                  </a:cubicBezTo>
                  <a:cubicBezTo>
                    <a:pt x="13" y="1"/>
                    <a:pt x="12" y="3"/>
                    <a:pt x="11" y="2"/>
                  </a:cubicBezTo>
                  <a:cubicBezTo>
                    <a:pt x="9" y="0"/>
                    <a:pt x="9" y="0"/>
                    <a:pt x="8" y="2"/>
                  </a:cubicBezTo>
                  <a:cubicBezTo>
                    <a:pt x="7" y="3"/>
                    <a:pt x="0" y="5"/>
                    <a:pt x="0" y="6"/>
                  </a:cubicBezTo>
                  <a:cubicBezTo>
                    <a:pt x="0" y="6"/>
                    <a:pt x="1" y="9"/>
                    <a:pt x="2" y="10"/>
                  </a:cubicBezTo>
                  <a:cubicBezTo>
                    <a:pt x="2" y="11"/>
                    <a:pt x="3" y="12"/>
                    <a:pt x="4" y="13"/>
                  </a:cubicBezTo>
                  <a:cubicBezTo>
                    <a:pt x="6" y="14"/>
                    <a:pt x="8" y="17"/>
                    <a:pt x="10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646">
              <a:extLst>
                <a:ext uri="{FF2B5EF4-FFF2-40B4-BE49-F238E27FC236}">
                  <a16:creationId xmlns:a16="http://schemas.microsoft.com/office/drawing/2014/main" id="{208EF394-0FFD-EF48-B907-6B8342B39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197" y="5529595"/>
              <a:ext cx="297184" cy="135605"/>
            </a:xfrm>
            <a:custGeom>
              <a:avLst/>
              <a:gdLst>
                <a:gd name="T0" fmla="*/ 32 w 37"/>
                <a:gd name="T1" fmla="*/ 2 h 16"/>
                <a:gd name="T2" fmla="*/ 27 w 37"/>
                <a:gd name="T3" fmla="*/ 0 h 16"/>
                <a:gd name="T4" fmla="*/ 24 w 37"/>
                <a:gd name="T5" fmla="*/ 3 h 16"/>
                <a:gd name="T6" fmla="*/ 20 w 37"/>
                <a:gd name="T7" fmla="*/ 3 h 16"/>
                <a:gd name="T8" fmla="*/ 17 w 37"/>
                <a:gd name="T9" fmla="*/ 7 h 16"/>
                <a:gd name="T10" fmla="*/ 16 w 37"/>
                <a:gd name="T11" fmla="*/ 9 h 16"/>
                <a:gd name="T12" fmla="*/ 13 w 37"/>
                <a:gd name="T13" fmla="*/ 9 h 16"/>
                <a:gd name="T14" fmla="*/ 9 w 37"/>
                <a:gd name="T15" fmla="*/ 10 h 16"/>
                <a:gd name="T16" fmla="*/ 5 w 37"/>
                <a:gd name="T17" fmla="*/ 11 h 16"/>
                <a:gd name="T18" fmla="*/ 0 w 37"/>
                <a:gd name="T19" fmla="*/ 9 h 16"/>
                <a:gd name="T20" fmla="*/ 4 w 37"/>
                <a:gd name="T21" fmla="*/ 13 h 16"/>
                <a:gd name="T22" fmla="*/ 6 w 37"/>
                <a:gd name="T23" fmla="*/ 13 h 16"/>
                <a:gd name="T24" fmla="*/ 8 w 37"/>
                <a:gd name="T25" fmla="*/ 14 h 16"/>
                <a:gd name="T26" fmla="*/ 12 w 37"/>
                <a:gd name="T27" fmla="*/ 13 h 16"/>
                <a:gd name="T28" fmla="*/ 15 w 37"/>
                <a:gd name="T29" fmla="*/ 15 h 16"/>
                <a:gd name="T30" fmla="*/ 22 w 37"/>
                <a:gd name="T31" fmla="*/ 16 h 16"/>
                <a:gd name="T32" fmla="*/ 29 w 37"/>
                <a:gd name="T33" fmla="*/ 14 h 16"/>
                <a:gd name="T34" fmla="*/ 33 w 37"/>
                <a:gd name="T35" fmla="*/ 12 h 16"/>
                <a:gd name="T36" fmla="*/ 34 w 37"/>
                <a:gd name="T37" fmla="*/ 9 h 16"/>
                <a:gd name="T38" fmla="*/ 36 w 37"/>
                <a:gd name="T39" fmla="*/ 8 h 16"/>
                <a:gd name="T40" fmla="*/ 36 w 37"/>
                <a:gd name="T41" fmla="*/ 2 h 16"/>
                <a:gd name="T42" fmla="*/ 32 w 37"/>
                <a:gd name="T4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16">
                  <a:moveTo>
                    <a:pt x="32" y="2"/>
                  </a:move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6" y="3"/>
                    <a:pt x="24" y="3"/>
                  </a:cubicBezTo>
                  <a:cubicBezTo>
                    <a:pt x="22" y="3"/>
                    <a:pt x="22" y="2"/>
                    <a:pt x="20" y="3"/>
                  </a:cubicBezTo>
                  <a:cubicBezTo>
                    <a:pt x="20" y="3"/>
                    <a:pt x="16" y="6"/>
                    <a:pt x="17" y="7"/>
                  </a:cubicBezTo>
                  <a:cubicBezTo>
                    <a:pt x="17" y="8"/>
                    <a:pt x="19" y="10"/>
                    <a:pt x="16" y="9"/>
                  </a:cubicBezTo>
                  <a:cubicBezTo>
                    <a:pt x="15" y="9"/>
                    <a:pt x="14" y="8"/>
                    <a:pt x="13" y="9"/>
                  </a:cubicBezTo>
                  <a:cubicBezTo>
                    <a:pt x="12" y="9"/>
                    <a:pt x="10" y="10"/>
                    <a:pt x="9" y="10"/>
                  </a:cubicBezTo>
                  <a:cubicBezTo>
                    <a:pt x="7" y="10"/>
                    <a:pt x="6" y="8"/>
                    <a:pt x="5" y="11"/>
                  </a:cubicBezTo>
                  <a:cubicBezTo>
                    <a:pt x="5" y="11"/>
                    <a:pt x="1" y="9"/>
                    <a:pt x="0" y="9"/>
                  </a:cubicBezTo>
                  <a:cubicBezTo>
                    <a:pt x="0" y="11"/>
                    <a:pt x="1" y="12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5"/>
                    <a:pt x="8" y="14"/>
                  </a:cubicBezTo>
                  <a:cubicBezTo>
                    <a:pt x="10" y="13"/>
                    <a:pt x="10" y="13"/>
                    <a:pt x="12" y="13"/>
                  </a:cubicBezTo>
                  <a:cubicBezTo>
                    <a:pt x="14" y="13"/>
                    <a:pt x="13" y="14"/>
                    <a:pt x="15" y="15"/>
                  </a:cubicBezTo>
                  <a:cubicBezTo>
                    <a:pt x="17" y="16"/>
                    <a:pt x="20" y="16"/>
                    <a:pt x="22" y="16"/>
                  </a:cubicBezTo>
                  <a:cubicBezTo>
                    <a:pt x="25" y="16"/>
                    <a:pt x="26" y="14"/>
                    <a:pt x="29" y="14"/>
                  </a:cubicBezTo>
                  <a:cubicBezTo>
                    <a:pt x="31" y="14"/>
                    <a:pt x="33" y="13"/>
                    <a:pt x="33" y="12"/>
                  </a:cubicBezTo>
                  <a:cubicBezTo>
                    <a:pt x="34" y="11"/>
                    <a:pt x="34" y="10"/>
                    <a:pt x="34" y="9"/>
                  </a:cubicBezTo>
                  <a:cubicBezTo>
                    <a:pt x="34" y="7"/>
                    <a:pt x="35" y="9"/>
                    <a:pt x="36" y="8"/>
                  </a:cubicBezTo>
                  <a:cubicBezTo>
                    <a:pt x="37" y="6"/>
                    <a:pt x="36" y="3"/>
                    <a:pt x="36" y="2"/>
                  </a:cubicBezTo>
                  <a:cubicBezTo>
                    <a:pt x="34" y="2"/>
                    <a:pt x="33" y="2"/>
                    <a:pt x="3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647">
              <a:extLst>
                <a:ext uri="{FF2B5EF4-FFF2-40B4-BE49-F238E27FC236}">
                  <a16:creationId xmlns:a16="http://schemas.microsoft.com/office/drawing/2014/main" id="{FF5F955D-3E98-054D-A4DC-3EA5761EC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6591" y="5630577"/>
              <a:ext cx="455323" cy="467402"/>
            </a:xfrm>
            <a:custGeom>
              <a:avLst/>
              <a:gdLst>
                <a:gd name="T0" fmla="*/ 37 w 57"/>
                <a:gd name="T1" fmla="*/ 10 h 55"/>
                <a:gd name="T2" fmla="*/ 41 w 57"/>
                <a:gd name="T3" fmla="*/ 9 h 55"/>
                <a:gd name="T4" fmla="*/ 43 w 57"/>
                <a:gd name="T5" fmla="*/ 6 h 55"/>
                <a:gd name="T6" fmla="*/ 45 w 57"/>
                <a:gd name="T7" fmla="*/ 4 h 55"/>
                <a:gd name="T8" fmla="*/ 45 w 57"/>
                <a:gd name="T9" fmla="*/ 1 h 55"/>
                <a:gd name="T10" fmla="*/ 41 w 57"/>
                <a:gd name="T11" fmla="*/ 2 h 55"/>
                <a:gd name="T12" fmla="*/ 36 w 57"/>
                <a:gd name="T13" fmla="*/ 4 h 55"/>
                <a:gd name="T14" fmla="*/ 27 w 57"/>
                <a:gd name="T15" fmla="*/ 1 h 55"/>
                <a:gd name="T16" fmla="*/ 22 w 57"/>
                <a:gd name="T17" fmla="*/ 1 h 55"/>
                <a:gd name="T18" fmla="*/ 19 w 57"/>
                <a:gd name="T19" fmla="*/ 1 h 55"/>
                <a:gd name="T20" fmla="*/ 18 w 57"/>
                <a:gd name="T21" fmla="*/ 3 h 55"/>
                <a:gd name="T22" fmla="*/ 17 w 57"/>
                <a:gd name="T23" fmla="*/ 4 h 55"/>
                <a:gd name="T24" fmla="*/ 15 w 57"/>
                <a:gd name="T25" fmla="*/ 5 h 55"/>
                <a:gd name="T26" fmla="*/ 13 w 57"/>
                <a:gd name="T27" fmla="*/ 5 h 55"/>
                <a:gd name="T28" fmla="*/ 12 w 57"/>
                <a:gd name="T29" fmla="*/ 4 h 55"/>
                <a:gd name="T30" fmla="*/ 11 w 57"/>
                <a:gd name="T31" fmla="*/ 8 h 55"/>
                <a:gd name="T32" fmla="*/ 9 w 57"/>
                <a:gd name="T33" fmla="*/ 5 h 55"/>
                <a:gd name="T34" fmla="*/ 5 w 57"/>
                <a:gd name="T35" fmla="*/ 7 h 55"/>
                <a:gd name="T36" fmla="*/ 0 w 57"/>
                <a:gd name="T37" fmla="*/ 7 h 55"/>
                <a:gd name="T38" fmla="*/ 1 w 57"/>
                <a:gd name="T39" fmla="*/ 10 h 55"/>
                <a:gd name="T40" fmla="*/ 0 w 57"/>
                <a:gd name="T41" fmla="*/ 14 h 55"/>
                <a:gd name="T42" fmla="*/ 2 w 57"/>
                <a:gd name="T43" fmla="*/ 18 h 55"/>
                <a:gd name="T44" fmla="*/ 4 w 57"/>
                <a:gd name="T45" fmla="*/ 21 h 55"/>
                <a:gd name="T46" fmla="*/ 12 w 57"/>
                <a:gd name="T47" fmla="*/ 17 h 55"/>
                <a:gd name="T48" fmla="*/ 15 w 57"/>
                <a:gd name="T49" fmla="*/ 19 h 55"/>
                <a:gd name="T50" fmla="*/ 17 w 57"/>
                <a:gd name="T51" fmla="*/ 22 h 55"/>
                <a:gd name="T52" fmla="*/ 18 w 57"/>
                <a:gd name="T53" fmla="*/ 25 h 55"/>
                <a:gd name="T54" fmla="*/ 21 w 57"/>
                <a:gd name="T55" fmla="*/ 28 h 55"/>
                <a:gd name="T56" fmla="*/ 28 w 57"/>
                <a:gd name="T57" fmla="*/ 33 h 55"/>
                <a:gd name="T58" fmla="*/ 33 w 57"/>
                <a:gd name="T59" fmla="*/ 36 h 55"/>
                <a:gd name="T60" fmla="*/ 42 w 57"/>
                <a:gd name="T61" fmla="*/ 42 h 55"/>
                <a:gd name="T62" fmla="*/ 45 w 57"/>
                <a:gd name="T63" fmla="*/ 48 h 55"/>
                <a:gd name="T64" fmla="*/ 43 w 57"/>
                <a:gd name="T65" fmla="*/ 55 h 55"/>
                <a:gd name="T66" fmla="*/ 49 w 57"/>
                <a:gd name="T67" fmla="*/ 48 h 55"/>
                <a:gd name="T68" fmla="*/ 47 w 57"/>
                <a:gd name="T69" fmla="*/ 45 h 55"/>
                <a:gd name="T70" fmla="*/ 50 w 57"/>
                <a:gd name="T71" fmla="*/ 40 h 55"/>
                <a:gd name="T72" fmla="*/ 53 w 57"/>
                <a:gd name="T73" fmla="*/ 41 h 55"/>
                <a:gd name="T74" fmla="*/ 55 w 57"/>
                <a:gd name="T75" fmla="*/ 44 h 55"/>
                <a:gd name="T76" fmla="*/ 53 w 57"/>
                <a:gd name="T77" fmla="*/ 39 h 55"/>
                <a:gd name="T78" fmla="*/ 44 w 57"/>
                <a:gd name="T79" fmla="*/ 35 h 55"/>
                <a:gd name="T80" fmla="*/ 44 w 57"/>
                <a:gd name="T81" fmla="*/ 32 h 55"/>
                <a:gd name="T82" fmla="*/ 39 w 57"/>
                <a:gd name="T83" fmla="*/ 31 h 55"/>
                <a:gd name="T84" fmla="*/ 35 w 57"/>
                <a:gd name="T85" fmla="*/ 26 h 55"/>
                <a:gd name="T86" fmla="*/ 32 w 57"/>
                <a:gd name="T87" fmla="*/ 21 h 55"/>
                <a:gd name="T88" fmla="*/ 27 w 57"/>
                <a:gd name="T89" fmla="*/ 17 h 55"/>
                <a:gd name="T90" fmla="*/ 27 w 57"/>
                <a:gd name="T91" fmla="*/ 15 h 55"/>
                <a:gd name="T92" fmla="*/ 28 w 57"/>
                <a:gd name="T93" fmla="*/ 12 h 55"/>
                <a:gd name="T94" fmla="*/ 30 w 57"/>
                <a:gd name="T95" fmla="*/ 9 h 55"/>
                <a:gd name="T96" fmla="*/ 32 w 57"/>
                <a:gd name="T97" fmla="*/ 8 h 55"/>
                <a:gd name="T98" fmla="*/ 34 w 57"/>
                <a:gd name="T99" fmla="*/ 10 h 55"/>
                <a:gd name="T100" fmla="*/ 37 w 57"/>
                <a:gd name="T101" fmla="*/ 10 h 55"/>
                <a:gd name="T102" fmla="*/ 37 w 57"/>
                <a:gd name="T103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" h="55">
                  <a:moveTo>
                    <a:pt x="37" y="10"/>
                  </a:moveTo>
                  <a:cubicBezTo>
                    <a:pt x="38" y="9"/>
                    <a:pt x="40" y="10"/>
                    <a:pt x="41" y="9"/>
                  </a:cubicBezTo>
                  <a:cubicBezTo>
                    <a:pt x="43" y="8"/>
                    <a:pt x="42" y="7"/>
                    <a:pt x="43" y="6"/>
                  </a:cubicBezTo>
                  <a:cubicBezTo>
                    <a:pt x="43" y="5"/>
                    <a:pt x="44" y="4"/>
                    <a:pt x="45" y="4"/>
                  </a:cubicBezTo>
                  <a:cubicBezTo>
                    <a:pt x="46" y="3"/>
                    <a:pt x="45" y="3"/>
                    <a:pt x="45" y="1"/>
                  </a:cubicBezTo>
                  <a:cubicBezTo>
                    <a:pt x="44" y="2"/>
                    <a:pt x="43" y="2"/>
                    <a:pt x="41" y="2"/>
                  </a:cubicBezTo>
                  <a:cubicBezTo>
                    <a:pt x="39" y="2"/>
                    <a:pt x="37" y="5"/>
                    <a:pt x="36" y="4"/>
                  </a:cubicBezTo>
                  <a:cubicBezTo>
                    <a:pt x="33" y="3"/>
                    <a:pt x="28" y="4"/>
                    <a:pt x="27" y="1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0" y="3"/>
                    <a:pt x="20" y="1"/>
                    <a:pt x="19" y="1"/>
                  </a:cubicBezTo>
                  <a:cubicBezTo>
                    <a:pt x="18" y="1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1" y="7"/>
                    <a:pt x="11" y="8"/>
                  </a:cubicBezTo>
                  <a:cubicBezTo>
                    <a:pt x="11" y="9"/>
                    <a:pt x="9" y="6"/>
                    <a:pt x="9" y="5"/>
                  </a:cubicBezTo>
                  <a:cubicBezTo>
                    <a:pt x="7" y="4"/>
                    <a:pt x="6" y="7"/>
                    <a:pt x="5" y="7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1" y="12"/>
                    <a:pt x="0" y="12"/>
                    <a:pt x="0" y="14"/>
                  </a:cubicBezTo>
                  <a:cubicBezTo>
                    <a:pt x="0" y="15"/>
                    <a:pt x="0" y="18"/>
                    <a:pt x="2" y="18"/>
                  </a:cubicBezTo>
                  <a:cubicBezTo>
                    <a:pt x="3" y="19"/>
                    <a:pt x="4" y="18"/>
                    <a:pt x="4" y="21"/>
                  </a:cubicBezTo>
                  <a:cubicBezTo>
                    <a:pt x="6" y="20"/>
                    <a:pt x="10" y="16"/>
                    <a:pt x="12" y="17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6" y="19"/>
                    <a:pt x="17" y="21"/>
                    <a:pt x="17" y="22"/>
                  </a:cubicBezTo>
                  <a:cubicBezTo>
                    <a:pt x="18" y="23"/>
                    <a:pt x="18" y="24"/>
                    <a:pt x="18" y="25"/>
                  </a:cubicBezTo>
                  <a:cubicBezTo>
                    <a:pt x="19" y="26"/>
                    <a:pt x="20" y="27"/>
                    <a:pt x="21" y="28"/>
                  </a:cubicBezTo>
                  <a:cubicBezTo>
                    <a:pt x="23" y="29"/>
                    <a:pt x="25" y="31"/>
                    <a:pt x="28" y="33"/>
                  </a:cubicBezTo>
                  <a:cubicBezTo>
                    <a:pt x="30" y="35"/>
                    <a:pt x="31" y="35"/>
                    <a:pt x="33" y="36"/>
                  </a:cubicBezTo>
                  <a:cubicBezTo>
                    <a:pt x="36" y="38"/>
                    <a:pt x="38" y="41"/>
                    <a:pt x="42" y="42"/>
                  </a:cubicBezTo>
                  <a:cubicBezTo>
                    <a:pt x="44" y="43"/>
                    <a:pt x="44" y="46"/>
                    <a:pt x="45" y="48"/>
                  </a:cubicBezTo>
                  <a:cubicBezTo>
                    <a:pt x="45" y="50"/>
                    <a:pt x="42" y="52"/>
                    <a:pt x="43" y="55"/>
                  </a:cubicBezTo>
                  <a:cubicBezTo>
                    <a:pt x="43" y="54"/>
                    <a:pt x="49" y="49"/>
                    <a:pt x="49" y="48"/>
                  </a:cubicBezTo>
                  <a:cubicBezTo>
                    <a:pt x="50" y="47"/>
                    <a:pt x="47" y="45"/>
                    <a:pt x="47" y="45"/>
                  </a:cubicBezTo>
                  <a:cubicBezTo>
                    <a:pt x="45" y="43"/>
                    <a:pt x="49" y="39"/>
                    <a:pt x="50" y="40"/>
                  </a:cubicBezTo>
                  <a:cubicBezTo>
                    <a:pt x="51" y="41"/>
                    <a:pt x="52" y="41"/>
                    <a:pt x="53" y="41"/>
                  </a:cubicBezTo>
                  <a:cubicBezTo>
                    <a:pt x="54" y="42"/>
                    <a:pt x="54" y="43"/>
                    <a:pt x="55" y="44"/>
                  </a:cubicBezTo>
                  <a:cubicBezTo>
                    <a:pt x="57" y="44"/>
                    <a:pt x="54" y="40"/>
                    <a:pt x="53" y="39"/>
                  </a:cubicBezTo>
                  <a:cubicBezTo>
                    <a:pt x="51" y="37"/>
                    <a:pt x="47" y="37"/>
                    <a:pt x="44" y="35"/>
                  </a:cubicBezTo>
                  <a:cubicBezTo>
                    <a:pt x="43" y="34"/>
                    <a:pt x="46" y="32"/>
                    <a:pt x="44" y="32"/>
                  </a:cubicBezTo>
                  <a:cubicBezTo>
                    <a:pt x="43" y="31"/>
                    <a:pt x="41" y="32"/>
                    <a:pt x="39" y="31"/>
                  </a:cubicBezTo>
                  <a:cubicBezTo>
                    <a:pt x="37" y="30"/>
                    <a:pt x="36" y="28"/>
                    <a:pt x="35" y="26"/>
                  </a:cubicBezTo>
                  <a:cubicBezTo>
                    <a:pt x="34" y="24"/>
                    <a:pt x="34" y="22"/>
                    <a:pt x="32" y="21"/>
                  </a:cubicBezTo>
                  <a:cubicBezTo>
                    <a:pt x="31" y="20"/>
                    <a:pt x="27" y="19"/>
                    <a:pt x="27" y="17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7" y="9"/>
                    <a:pt x="30" y="10"/>
                    <a:pt x="30" y="9"/>
                  </a:cubicBezTo>
                  <a:cubicBezTo>
                    <a:pt x="31" y="8"/>
                    <a:pt x="32" y="8"/>
                    <a:pt x="32" y="8"/>
                  </a:cubicBezTo>
                  <a:cubicBezTo>
                    <a:pt x="34" y="8"/>
                    <a:pt x="34" y="9"/>
                    <a:pt x="34" y="10"/>
                  </a:cubicBezTo>
                  <a:cubicBezTo>
                    <a:pt x="35" y="10"/>
                    <a:pt x="36" y="10"/>
                    <a:pt x="37" y="10"/>
                  </a:cubicBezTo>
                  <a:cubicBezTo>
                    <a:pt x="37" y="9"/>
                    <a:pt x="36" y="10"/>
                    <a:pt x="37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648">
              <a:extLst>
                <a:ext uri="{FF2B5EF4-FFF2-40B4-BE49-F238E27FC236}">
                  <a16:creationId xmlns:a16="http://schemas.microsoft.com/office/drawing/2014/main" id="{F6F5A032-85F1-B242-A260-D5A603C36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1059" y="5656545"/>
              <a:ext cx="215392" cy="213507"/>
            </a:xfrm>
            <a:custGeom>
              <a:avLst/>
              <a:gdLst>
                <a:gd name="T0" fmla="*/ 12 w 27"/>
                <a:gd name="T1" fmla="*/ 10 h 25"/>
                <a:gd name="T2" fmla="*/ 21 w 27"/>
                <a:gd name="T3" fmla="*/ 9 h 25"/>
                <a:gd name="T4" fmla="*/ 27 w 27"/>
                <a:gd name="T5" fmla="*/ 11 h 25"/>
                <a:gd name="T6" fmla="*/ 25 w 27"/>
                <a:gd name="T7" fmla="*/ 4 h 25"/>
                <a:gd name="T8" fmla="*/ 17 w 27"/>
                <a:gd name="T9" fmla="*/ 3 h 25"/>
                <a:gd name="T10" fmla="*/ 13 w 27"/>
                <a:gd name="T11" fmla="*/ 0 h 25"/>
                <a:gd name="T12" fmla="*/ 11 w 27"/>
                <a:gd name="T13" fmla="*/ 2 h 25"/>
                <a:gd name="T14" fmla="*/ 6 w 27"/>
                <a:gd name="T15" fmla="*/ 7 h 25"/>
                <a:gd name="T16" fmla="*/ 1 w 27"/>
                <a:gd name="T17" fmla="*/ 7 h 25"/>
                <a:gd name="T18" fmla="*/ 1 w 27"/>
                <a:gd name="T19" fmla="*/ 11 h 25"/>
                <a:gd name="T20" fmla="*/ 3 w 27"/>
                <a:gd name="T21" fmla="*/ 10 h 25"/>
                <a:gd name="T22" fmla="*/ 4 w 27"/>
                <a:gd name="T23" fmla="*/ 13 h 25"/>
                <a:gd name="T24" fmla="*/ 6 w 27"/>
                <a:gd name="T25" fmla="*/ 10 h 25"/>
                <a:gd name="T26" fmla="*/ 11 w 27"/>
                <a:gd name="T27" fmla="*/ 17 h 25"/>
                <a:gd name="T28" fmla="*/ 23 w 27"/>
                <a:gd name="T29" fmla="*/ 25 h 25"/>
                <a:gd name="T30" fmla="*/ 21 w 27"/>
                <a:gd name="T31" fmla="*/ 22 h 25"/>
                <a:gd name="T32" fmla="*/ 16 w 27"/>
                <a:gd name="T33" fmla="*/ 19 h 25"/>
                <a:gd name="T34" fmla="*/ 12 w 27"/>
                <a:gd name="T3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12" y="10"/>
                  </a:moveTo>
                  <a:cubicBezTo>
                    <a:pt x="15" y="10"/>
                    <a:pt x="18" y="8"/>
                    <a:pt x="21" y="9"/>
                  </a:cubicBezTo>
                  <a:cubicBezTo>
                    <a:pt x="23" y="9"/>
                    <a:pt x="25" y="10"/>
                    <a:pt x="27" y="11"/>
                  </a:cubicBezTo>
                  <a:cubicBezTo>
                    <a:pt x="26" y="9"/>
                    <a:pt x="26" y="7"/>
                    <a:pt x="25" y="4"/>
                  </a:cubicBezTo>
                  <a:cubicBezTo>
                    <a:pt x="22" y="6"/>
                    <a:pt x="19" y="4"/>
                    <a:pt x="17" y="3"/>
                  </a:cubicBezTo>
                  <a:cubicBezTo>
                    <a:pt x="15" y="2"/>
                    <a:pt x="14" y="2"/>
                    <a:pt x="13" y="0"/>
                  </a:cubicBezTo>
                  <a:cubicBezTo>
                    <a:pt x="13" y="0"/>
                    <a:pt x="11" y="1"/>
                    <a:pt x="11" y="2"/>
                  </a:cubicBezTo>
                  <a:cubicBezTo>
                    <a:pt x="9" y="3"/>
                    <a:pt x="10" y="8"/>
                    <a:pt x="6" y="7"/>
                  </a:cubicBezTo>
                  <a:cubicBezTo>
                    <a:pt x="4" y="6"/>
                    <a:pt x="2" y="7"/>
                    <a:pt x="1" y="7"/>
                  </a:cubicBezTo>
                  <a:cubicBezTo>
                    <a:pt x="0" y="8"/>
                    <a:pt x="1" y="11"/>
                    <a:pt x="1" y="11"/>
                  </a:cubicBezTo>
                  <a:cubicBezTo>
                    <a:pt x="1" y="11"/>
                    <a:pt x="3" y="10"/>
                    <a:pt x="3" y="10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4" y="11"/>
                    <a:pt x="5" y="8"/>
                    <a:pt x="6" y="10"/>
                  </a:cubicBezTo>
                  <a:cubicBezTo>
                    <a:pt x="7" y="13"/>
                    <a:pt x="9" y="15"/>
                    <a:pt x="11" y="17"/>
                  </a:cubicBezTo>
                  <a:cubicBezTo>
                    <a:pt x="14" y="20"/>
                    <a:pt x="19" y="22"/>
                    <a:pt x="23" y="25"/>
                  </a:cubicBezTo>
                  <a:cubicBezTo>
                    <a:pt x="23" y="23"/>
                    <a:pt x="23" y="23"/>
                    <a:pt x="21" y="22"/>
                  </a:cubicBezTo>
                  <a:cubicBezTo>
                    <a:pt x="19" y="21"/>
                    <a:pt x="17" y="20"/>
                    <a:pt x="16" y="19"/>
                  </a:cubicBezTo>
                  <a:cubicBezTo>
                    <a:pt x="14" y="17"/>
                    <a:pt x="9" y="10"/>
                    <a:pt x="1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649">
              <a:extLst>
                <a:ext uri="{FF2B5EF4-FFF2-40B4-BE49-F238E27FC236}">
                  <a16:creationId xmlns:a16="http://schemas.microsoft.com/office/drawing/2014/main" id="{E9ABB34B-E486-4249-9655-8598916D9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4909" y="5411301"/>
              <a:ext cx="528937" cy="481830"/>
            </a:xfrm>
            <a:custGeom>
              <a:avLst/>
              <a:gdLst>
                <a:gd name="T0" fmla="*/ 59 w 66"/>
                <a:gd name="T1" fmla="*/ 31 h 57"/>
                <a:gd name="T2" fmla="*/ 56 w 66"/>
                <a:gd name="T3" fmla="*/ 30 h 57"/>
                <a:gd name="T4" fmla="*/ 60 w 66"/>
                <a:gd name="T5" fmla="*/ 24 h 57"/>
                <a:gd name="T6" fmla="*/ 63 w 66"/>
                <a:gd name="T7" fmla="*/ 23 h 57"/>
                <a:gd name="T8" fmla="*/ 65 w 66"/>
                <a:gd name="T9" fmla="*/ 15 h 57"/>
                <a:gd name="T10" fmla="*/ 60 w 66"/>
                <a:gd name="T11" fmla="*/ 13 h 57"/>
                <a:gd name="T12" fmla="*/ 57 w 66"/>
                <a:gd name="T13" fmla="*/ 11 h 57"/>
                <a:gd name="T14" fmla="*/ 55 w 66"/>
                <a:gd name="T15" fmla="*/ 11 h 57"/>
                <a:gd name="T16" fmla="*/ 48 w 66"/>
                <a:gd name="T17" fmla="*/ 7 h 57"/>
                <a:gd name="T18" fmla="*/ 43 w 66"/>
                <a:gd name="T19" fmla="*/ 5 h 57"/>
                <a:gd name="T20" fmla="*/ 38 w 66"/>
                <a:gd name="T21" fmla="*/ 1 h 57"/>
                <a:gd name="T22" fmla="*/ 34 w 66"/>
                <a:gd name="T23" fmla="*/ 1 h 57"/>
                <a:gd name="T24" fmla="*/ 33 w 66"/>
                <a:gd name="T25" fmla="*/ 5 h 57"/>
                <a:gd name="T26" fmla="*/ 30 w 66"/>
                <a:gd name="T27" fmla="*/ 8 h 57"/>
                <a:gd name="T28" fmla="*/ 26 w 66"/>
                <a:gd name="T29" fmla="*/ 10 h 57"/>
                <a:gd name="T30" fmla="*/ 24 w 66"/>
                <a:gd name="T31" fmla="*/ 12 h 57"/>
                <a:gd name="T32" fmla="*/ 20 w 66"/>
                <a:gd name="T33" fmla="*/ 11 h 57"/>
                <a:gd name="T34" fmla="*/ 16 w 66"/>
                <a:gd name="T35" fmla="*/ 10 h 57"/>
                <a:gd name="T36" fmla="*/ 16 w 66"/>
                <a:gd name="T37" fmla="*/ 16 h 57"/>
                <a:gd name="T38" fmla="*/ 9 w 66"/>
                <a:gd name="T39" fmla="*/ 15 h 57"/>
                <a:gd name="T40" fmla="*/ 1 w 66"/>
                <a:gd name="T41" fmla="*/ 17 h 57"/>
                <a:gd name="T42" fmla="*/ 2 w 66"/>
                <a:gd name="T43" fmla="*/ 19 h 57"/>
                <a:gd name="T44" fmla="*/ 4 w 66"/>
                <a:gd name="T45" fmla="*/ 21 h 57"/>
                <a:gd name="T46" fmla="*/ 15 w 66"/>
                <a:gd name="T47" fmla="*/ 25 h 57"/>
                <a:gd name="T48" fmla="*/ 14 w 66"/>
                <a:gd name="T49" fmla="*/ 28 h 57"/>
                <a:gd name="T50" fmla="*/ 19 w 66"/>
                <a:gd name="T51" fmla="*/ 31 h 57"/>
                <a:gd name="T52" fmla="*/ 20 w 66"/>
                <a:gd name="T53" fmla="*/ 35 h 57"/>
                <a:gd name="T54" fmla="*/ 22 w 66"/>
                <a:gd name="T55" fmla="*/ 38 h 57"/>
                <a:gd name="T56" fmla="*/ 19 w 66"/>
                <a:gd name="T57" fmla="*/ 36 h 57"/>
                <a:gd name="T58" fmla="*/ 16 w 66"/>
                <a:gd name="T59" fmla="*/ 49 h 57"/>
                <a:gd name="T60" fmla="*/ 27 w 66"/>
                <a:gd name="T61" fmla="*/ 53 h 57"/>
                <a:gd name="T62" fmla="*/ 30 w 66"/>
                <a:gd name="T63" fmla="*/ 53 h 57"/>
                <a:gd name="T64" fmla="*/ 33 w 66"/>
                <a:gd name="T65" fmla="*/ 55 h 57"/>
                <a:gd name="T66" fmla="*/ 40 w 66"/>
                <a:gd name="T67" fmla="*/ 54 h 57"/>
                <a:gd name="T68" fmla="*/ 47 w 66"/>
                <a:gd name="T69" fmla="*/ 48 h 57"/>
                <a:gd name="T70" fmla="*/ 57 w 66"/>
                <a:gd name="T71" fmla="*/ 50 h 57"/>
                <a:gd name="T72" fmla="*/ 62 w 66"/>
                <a:gd name="T73" fmla="*/ 47 h 57"/>
                <a:gd name="T74" fmla="*/ 62 w 66"/>
                <a:gd name="T75" fmla="*/ 45 h 57"/>
                <a:gd name="T76" fmla="*/ 59 w 66"/>
                <a:gd name="T77" fmla="*/ 38 h 57"/>
                <a:gd name="T78" fmla="*/ 59 w 66"/>
                <a:gd name="T79" fmla="*/ 34 h 57"/>
                <a:gd name="T80" fmla="*/ 59 w 66"/>
                <a:gd name="T81" fmla="*/ 31 h 57"/>
                <a:gd name="T82" fmla="*/ 59 w 66"/>
                <a:gd name="T83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57">
                  <a:moveTo>
                    <a:pt x="59" y="31"/>
                  </a:moveTo>
                  <a:cubicBezTo>
                    <a:pt x="58" y="29"/>
                    <a:pt x="55" y="33"/>
                    <a:pt x="56" y="30"/>
                  </a:cubicBezTo>
                  <a:cubicBezTo>
                    <a:pt x="56" y="29"/>
                    <a:pt x="59" y="24"/>
                    <a:pt x="60" y="24"/>
                  </a:cubicBezTo>
                  <a:cubicBezTo>
                    <a:pt x="61" y="23"/>
                    <a:pt x="62" y="25"/>
                    <a:pt x="63" y="23"/>
                  </a:cubicBezTo>
                  <a:cubicBezTo>
                    <a:pt x="64" y="20"/>
                    <a:pt x="63" y="18"/>
                    <a:pt x="65" y="15"/>
                  </a:cubicBezTo>
                  <a:cubicBezTo>
                    <a:pt x="66" y="13"/>
                    <a:pt x="61" y="13"/>
                    <a:pt x="60" y="13"/>
                  </a:cubicBezTo>
                  <a:cubicBezTo>
                    <a:pt x="58" y="13"/>
                    <a:pt x="57" y="12"/>
                    <a:pt x="57" y="11"/>
                  </a:cubicBezTo>
                  <a:cubicBezTo>
                    <a:pt x="56" y="11"/>
                    <a:pt x="55" y="11"/>
                    <a:pt x="55" y="11"/>
                  </a:cubicBezTo>
                  <a:cubicBezTo>
                    <a:pt x="53" y="11"/>
                    <a:pt x="48" y="9"/>
                    <a:pt x="48" y="7"/>
                  </a:cubicBezTo>
                  <a:cubicBezTo>
                    <a:pt x="47" y="10"/>
                    <a:pt x="44" y="5"/>
                    <a:pt x="43" y="5"/>
                  </a:cubicBezTo>
                  <a:cubicBezTo>
                    <a:pt x="41" y="4"/>
                    <a:pt x="39" y="3"/>
                    <a:pt x="38" y="1"/>
                  </a:cubicBezTo>
                  <a:cubicBezTo>
                    <a:pt x="37" y="0"/>
                    <a:pt x="35" y="0"/>
                    <a:pt x="34" y="1"/>
                  </a:cubicBezTo>
                  <a:cubicBezTo>
                    <a:pt x="33" y="2"/>
                    <a:pt x="32" y="4"/>
                    <a:pt x="33" y="5"/>
                  </a:cubicBezTo>
                  <a:cubicBezTo>
                    <a:pt x="33" y="6"/>
                    <a:pt x="31" y="7"/>
                    <a:pt x="30" y="8"/>
                  </a:cubicBezTo>
                  <a:cubicBezTo>
                    <a:pt x="29" y="8"/>
                    <a:pt x="27" y="8"/>
                    <a:pt x="26" y="10"/>
                  </a:cubicBezTo>
                  <a:cubicBezTo>
                    <a:pt x="26" y="11"/>
                    <a:pt x="25" y="12"/>
                    <a:pt x="24" y="12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8" y="11"/>
                    <a:pt x="18" y="10"/>
                    <a:pt x="16" y="10"/>
                  </a:cubicBezTo>
                  <a:cubicBezTo>
                    <a:pt x="14" y="9"/>
                    <a:pt x="20" y="16"/>
                    <a:pt x="16" y="16"/>
                  </a:cubicBezTo>
                  <a:cubicBezTo>
                    <a:pt x="13" y="16"/>
                    <a:pt x="11" y="17"/>
                    <a:pt x="9" y="15"/>
                  </a:cubicBezTo>
                  <a:cubicBezTo>
                    <a:pt x="8" y="14"/>
                    <a:pt x="1" y="16"/>
                    <a:pt x="1" y="17"/>
                  </a:cubicBezTo>
                  <a:cubicBezTo>
                    <a:pt x="1" y="18"/>
                    <a:pt x="4" y="18"/>
                    <a:pt x="2" y="19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6" y="22"/>
                    <a:pt x="15" y="23"/>
                    <a:pt x="15" y="25"/>
                  </a:cubicBezTo>
                  <a:cubicBezTo>
                    <a:pt x="15" y="26"/>
                    <a:pt x="13" y="26"/>
                    <a:pt x="14" y="28"/>
                  </a:cubicBezTo>
                  <a:cubicBezTo>
                    <a:pt x="16" y="30"/>
                    <a:pt x="17" y="30"/>
                    <a:pt x="19" y="31"/>
                  </a:cubicBezTo>
                  <a:cubicBezTo>
                    <a:pt x="21" y="32"/>
                    <a:pt x="18" y="34"/>
                    <a:pt x="20" y="35"/>
                  </a:cubicBezTo>
                  <a:cubicBezTo>
                    <a:pt x="20" y="35"/>
                    <a:pt x="22" y="38"/>
                    <a:pt x="22" y="38"/>
                  </a:cubicBezTo>
                  <a:cubicBezTo>
                    <a:pt x="21" y="39"/>
                    <a:pt x="20" y="36"/>
                    <a:pt x="19" y="36"/>
                  </a:cubicBezTo>
                  <a:cubicBezTo>
                    <a:pt x="18" y="36"/>
                    <a:pt x="19" y="48"/>
                    <a:pt x="16" y="49"/>
                  </a:cubicBezTo>
                  <a:cubicBezTo>
                    <a:pt x="19" y="51"/>
                    <a:pt x="23" y="54"/>
                    <a:pt x="27" y="53"/>
                  </a:cubicBezTo>
                  <a:cubicBezTo>
                    <a:pt x="28" y="53"/>
                    <a:pt x="29" y="52"/>
                    <a:pt x="30" y="53"/>
                  </a:cubicBezTo>
                  <a:cubicBezTo>
                    <a:pt x="31" y="53"/>
                    <a:pt x="32" y="54"/>
                    <a:pt x="33" y="55"/>
                  </a:cubicBezTo>
                  <a:cubicBezTo>
                    <a:pt x="35" y="56"/>
                    <a:pt x="41" y="57"/>
                    <a:pt x="40" y="54"/>
                  </a:cubicBezTo>
                  <a:cubicBezTo>
                    <a:pt x="39" y="49"/>
                    <a:pt x="44" y="47"/>
                    <a:pt x="47" y="48"/>
                  </a:cubicBezTo>
                  <a:cubicBezTo>
                    <a:pt x="51" y="49"/>
                    <a:pt x="53" y="52"/>
                    <a:pt x="57" y="50"/>
                  </a:cubicBezTo>
                  <a:cubicBezTo>
                    <a:pt x="59" y="49"/>
                    <a:pt x="60" y="48"/>
                    <a:pt x="62" y="47"/>
                  </a:cubicBezTo>
                  <a:cubicBezTo>
                    <a:pt x="62" y="47"/>
                    <a:pt x="64" y="45"/>
                    <a:pt x="62" y="45"/>
                  </a:cubicBezTo>
                  <a:cubicBezTo>
                    <a:pt x="60" y="44"/>
                    <a:pt x="58" y="40"/>
                    <a:pt x="59" y="38"/>
                  </a:cubicBezTo>
                  <a:cubicBezTo>
                    <a:pt x="61" y="36"/>
                    <a:pt x="60" y="36"/>
                    <a:pt x="59" y="34"/>
                  </a:cubicBezTo>
                  <a:cubicBezTo>
                    <a:pt x="59" y="33"/>
                    <a:pt x="59" y="32"/>
                    <a:pt x="59" y="31"/>
                  </a:cubicBezTo>
                  <a:cubicBezTo>
                    <a:pt x="58" y="30"/>
                    <a:pt x="59" y="32"/>
                    <a:pt x="59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650">
              <a:extLst>
                <a:ext uri="{FF2B5EF4-FFF2-40B4-BE49-F238E27FC236}">
                  <a16:creationId xmlns:a16="http://schemas.microsoft.com/office/drawing/2014/main" id="{8889DAAC-91BE-DB46-B42C-DEEC958A8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3872" y="5598842"/>
              <a:ext cx="177221" cy="126948"/>
            </a:xfrm>
            <a:custGeom>
              <a:avLst/>
              <a:gdLst>
                <a:gd name="T0" fmla="*/ 17 w 22"/>
                <a:gd name="T1" fmla="*/ 1 h 15"/>
                <a:gd name="T2" fmla="*/ 9 w 22"/>
                <a:gd name="T3" fmla="*/ 1 h 15"/>
                <a:gd name="T4" fmla="*/ 8 w 22"/>
                <a:gd name="T5" fmla="*/ 2 h 15"/>
                <a:gd name="T6" fmla="*/ 5 w 22"/>
                <a:gd name="T7" fmla="*/ 2 h 15"/>
                <a:gd name="T8" fmla="*/ 3 w 22"/>
                <a:gd name="T9" fmla="*/ 5 h 15"/>
                <a:gd name="T10" fmla="*/ 1 w 22"/>
                <a:gd name="T11" fmla="*/ 9 h 15"/>
                <a:gd name="T12" fmla="*/ 4 w 22"/>
                <a:gd name="T13" fmla="*/ 10 h 15"/>
                <a:gd name="T14" fmla="*/ 7 w 22"/>
                <a:gd name="T15" fmla="*/ 11 h 15"/>
                <a:gd name="T16" fmla="*/ 11 w 22"/>
                <a:gd name="T17" fmla="*/ 10 h 15"/>
                <a:gd name="T18" fmla="*/ 13 w 22"/>
                <a:gd name="T19" fmla="*/ 10 h 15"/>
                <a:gd name="T20" fmla="*/ 16 w 22"/>
                <a:gd name="T21" fmla="*/ 8 h 15"/>
                <a:gd name="T22" fmla="*/ 18 w 22"/>
                <a:gd name="T23" fmla="*/ 9 h 15"/>
                <a:gd name="T24" fmla="*/ 21 w 22"/>
                <a:gd name="T25" fmla="*/ 8 h 15"/>
                <a:gd name="T26" fmla="*/ 22 w 22"/>
                <a:gd name="T27" fmla="*/ 5 h 15"/>
                <a:gd name="T28" fmla="*/ 18 w 22"/>
                <a:gd name="T29" fmla="*/ 4 h 15"/>
                <a:gd name="T30" fmla="*/ 17 w 22"/>
                <a:gd name="T3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5">
                  <a:moveTo>
                    <a:pt x="17" y="1"/>
                  </a:moveTo>
                  <a:cubicBezTo>
                    <a:pt x="14" y="0"/>
                    <a:pt x="12" y="1"/>
                    <a:pt x="9" y="1"/>
                  </a:cubicBezTo>
                  <a:cubicBezTo>
                    <a:pt x="7" y="1"/>
                    <a:pt x="9" y="1"/>
                    <a:pt x="8" y="2"/>
                  </a:cubicBezTo>
                  <a:cubicBezTo>
                    <a:pt x="7" y="2"/>
                    <a:pt x="5" y="2"/>
                    <a:pt x="5" y="2"/>
                  </a:cubicBezTo>
                  <a:cubicBezTo>
                    <a:pt x="4" y="2"/>
                    <a:pt x="3" y="5"/>
                    <a:pt x="3" y="5"/>
                  </a:cubicBezTo>
                  <a:cubicBezTo>
                    <a:pt x="2" y="6"/>
                    <a:pt x="0" y="10"/>
                    <a:pt x="1" y="9"/>
                  </a:cubicBezTo>
                  <a:cubicBezTo>
                    <a:pt x="3" y="9"/>
                    <a:pt x="3" y="8"/>
                    <a:pt x="4" y="10"/>
                  </a:cubicBezTo>
                  <a:cubicBezTo>
                    <a:pt x="4" y="12"/>
                    <a:pt x="5" y="11"/>
                    <a:pt x="7" y="11"/>
                  </a:cubicBezTo>
                  <a:cubicBezTo>
                    <a:pt x="8" y="11"/>
                    <a:pt x="10" y="11"/>
                    <a:pt x="11" y="10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6" y="15"/>
                    <a:pt x="15" y="8"/>
                    <a:pt x="16" y="8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2" y="7"/>
                    <a:pt x="22" y="7"/>
                    <a:pt x="22" y="5"/>
                  </a:cubicBezTo>
                  <a:cubicBezTo>
                    <a:pt x="22" y="5"/>
                    <a:pt x="19" y="4"/>
                    <a:pt x="18" y="4"/>
                  </a:cubicBezTo>
                  <a:cubicBezTo>
                    <a:pt x="17" y="3"/>
                    <a:pt x="17" y="2"/>
                    <a:pt x="1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651">
              <a:extLst>
                <a:ext uri="{FF2B5EF4-FFF2-40B4-BE49-F238E27FC236}">
                  <a16:creationId xmlns:a16="http://schemas.microsoft.com/office/drawing/2014/main" id="{3DDB4B02-8964-2547-92A3-DBFCEFBE4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3918" y="5393989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20 w 21"/>
                <a:gd name="T3" fmla="*/ 6 h 13"/>
                <a:gd name="T4" fmla="*/ 18 w 21"/>
                <a:gd name="T5" fmla="*/ 3 h 13"/>
                <a:gd name="T6" fmla="*/ 13 w 21"/>
                <a:gd name="T7" fmla="*/ 0 h 13"/>
                <a:gd name="T8" fmla="*/ 8 w 21"/>
                <a:gd name="T9" fmla="*/ 1 h 13"/>
                <a:gd name="T10" fmla="*/ 3 w 21"/>
                <a:gd name="T11" fmla="*/ 1 h 13"/>
                <a:gd name="T12" fmla="*/ 5 w 21"/>
                <a:gd name="T13" fmla="*/ 6 h 13"/>
                <a:gd name="T14" fmla="*/ 10 w 21"/>
                <a:gd name="T15" fmla="*/ 9 h 13"/>
                <a:gd name="T16" fmla="*/ 12 w 21"/>
                <a:gd name="T17" fmla="*/ 9 h 13"/>
                <a:gd name="T18" fmla="*/ 18 w 21"/>
                <a:gd name="T19" fmla="*/ 13 h 13"/>
                <a:gd name="T20" fmla="*/ 19 w 21"/>
                <a:gd name="T21" fmla="*/ 9 h 13"/>
                <a:gd name="T22" fmla="*/ 19 w 21"/>
                <a:gd name="T2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8" y="9"/>
                    <a:pt x="21" y="7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1" y="0"/>
                    <a:pt x="10" y="1"/>
                    <a:pt x="8" y="1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0" y="3"/>
                    <a:pt x="3" y="5"/>
                    <a:pt x="5" y="6"/>
                  </a:cubicBezTo>
                  <a:cubicBezTo>
                    <a:pt x="7" y="7"/>
                    <a:pt x="8" y="7"/>
                    <a:pt x="10" y="9"/>
                  </a:cubicBezTo>
                  <a:cubicBezTo>
                    <a:pt x="10" y="10"/>
                    <a:pt x="12" y="10"/>
                    <a:pt x="12" y="9"/>
                  </a:cubicBezTo>
                  <a:cubicBezTo>
                    <a:pt x="12" y="10"/>
                    <a:pt x="17" y="13"/>
                    <a:pt x="18" y="13"/>
                  </a:cubicBezTo>
                  <a:cubicBezTo>
                    <a:pt x="18" y="11"/>
                    <a:pt x="18" y="10"/>
                    <a:pt x="19" y="9"/>
                  </a:cubicBezTo>
                  <a:cubicBezTo>
                    <a:pt x="19" y="9"/>
                    <a:pt x="17" y="10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652">
              <a:extLst>
                <a:ext uri="{FF2B5EF4-FFF2-40B4-BE49-F238E27FC236}">
                  <a16:creationId xmlns:a16="http://schemas.microsoft.com/office/drawing/2014/main" id="{EDAB5B77-4FE1-E447-80D5-732C17195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0242" y="5471891"/>
              <a:ext cx="29993" cy="31739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3 h 4"/>
                <a:gd name="T4" fmla="*/ 4 w 4"/>
                <a:gd name="T5" fmla="*/ 4 h 4"/>
                <a:gd name="T6" fmla="*/ 2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2"/>
                    <a:pt x="1" y="3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4" y="2"/>
                    <a:pt x="4" y="1"/>
                    <a:pt x="2" y="0"/>
                  </a:cubicBezTo>
                  <a:cubicBezTo>
                    <a:pt x="0" y="1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653">
              <a:extLst>
                <a:ext uri="{FF2B5EF4-FFF2-40B4-BE49-F238E27FC236}">
                  <a16:creationId xmlns:a16="http://schemas.microsoft.com/office/drawing/2014/main" id="{07A1395C-B444-EE4C-8925-70CEE84B3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2088" y="5275696"/>
              <a:ext cx="160865" cy="152919"/>
            </a:xfrm>
            <a:custGeom>
              <a:avLst/>
              <a:gdLst>
                <a:gd name="T0" fmla="*/ 5 w 20"/>
                <a:gd name="T1" fmla="*/ 14 h 18"/>
                <a:gd name="T2" fmla="*/ 14 w 20"/>
                <a:gd name="T3" fmla="*/ 18 h 18"/>
                <a:gd name="T4" fmla="*/ 14 w 20"/>
                <a:gd name="T5" fmla="*/ 13 h 18"/>
                <a:gd name="T6" fmla="*/ 17 w 20"/>
                <a:gd name="T7" fmla="*/ 11 h 18"/>
                <a:gd name="T8" fmla="*/ 18 w 20"/>
                <a:gd name="T9" fmla="*/ 6 h 18"/>
                <a:gd name="T10" fmla="*/ 20 w 20"/>
                <a:gd name="T11" fmla="*/ 5 h 18"/>
                <a:gd name="T12" fmla="*/ 19 w 20"/>
                <a:gd name="T13" fmla="*/ 0 h 18"/>
                <a:gd name="T14" fmla="*/ 15 w 20"/>
                <a:gd name="T15" fmla="*/ 1 h 18"/>
                <a:gd name="T16" fmla="*/ 10 w 20"/>
                <a:gd name="T17" fmla="*/ 3 h 18"/>
                <a:gd name="T18" fmla="*/ 12 w 20"/>
                <a:gd name="T19" fmla="*/ 6 h 18"/>
                <a:gd name="T20" fmla="*/ 10 w 20"/>
                <a:gd name="T21" fmla="*/ 4 h 18"/>
                <a:gd name="T22" fmla="*/ 7 w 20"/>
                <a:gd name="T23" fmla="*/ 6 h 18"/>
                <a:gd name="T24" fmla="*/ 5 w 20"/>
                <a:gd name="T25" fmla="*/ 8 h 18"/>
                <a:gd name="T26" fmla="*/ 5 w 20"/>
                <a:gd name="T27" fmla="*/ 12 h 18"/>
                <a:gd name="T28" fmla="*/ 3 w 20"/>
                <a:gd name="T29" fmla="*/ 12 h 18"/>
                <a:gd name="T30" fmla="*/ 4 w 20"/>
                <a:gd name="T31" fmla="*/ 12 h 18"/>
                <a:gd name="T32" fmla="*/ 3 w 20"/>
                <a:gd name="T33" fmla="*/ 12 h 18"/>
                <a:gd name="T34" fmla="*/ 4 w 20"/>
                <a:gd name="T35" fmla="*/ 14 h 18"/>
                <a:gd name="T36" fmla="*/ 2 w 20"/>
                <a:gd name="T37" fmla="*/ 13 h 18"/>
                <a:gd name="T38" fmla="*/ 3 w 20"/>
                <a:gd name="T39" fmla="*/ 14 h 18"/>
                <a:gd name="T40" fmla="*/ 1 w 20"/>
                <a:gd name="T41" fmla="*/ 14 h 18"/>
                <a:gd name="T42" fmla="*/ 2 w 20"/>
                <a:gd name="T43" fmla="*/ 15 h 18"/>
                <a:gd name="T44" fmla="*/ 0 w 20"/>
                <a:gd name="T45" fmla="*/ 15 h 18"/>
                <a:gd name="T46" fmla="*/ 5 w 20"/>
                <a:gd name="T47" fmla="*/ 14 h 18"/>
                <a:gd name="T48" fmla="*/ 5 w 20"/>
                <a:gd name="T4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18">
                  <a:moveTo>
                    <a:pt x="5" y="14"/>
                  </a:moveTo>
                  <a:cubicBezTo>
                    <a:pt x="7" y="12"/>
                    <a:pt x="13" y="16"/>
                    <a:pt x="14" y="18"/>
                  </a:cubicBezTo>
                  <a:cubicBezTo>
                    <a:pt x="15" y="16"/>
                    <a:pt x="15" y="14"/>
                    <a:pt x="14" y="13"/>
                  </a:cubicBezTo>
                  <a:cubicBezTo>
                    <a:pt x="13" y="9"/>
                    <a:pt x="15" y="11"/>
                    <a:pt x="17" y="11"/>
                  </a:cubicBezTo>
                  <a:cubicBezTo>
                    <a:pt x="19" y="10"/>
                    <a:pt x="19" y="8"/>
                    <a:pt x="18" y="6"/>
                  </a:cubicBezTo>
                  <a:cubicBezTo>
                    <a:pt x="18" y="6"/>
                    <a:pt x="20" y="5"/>
                    <a:pt x="20" y="5"/>
                  </a:cubicBezTo>
                  <a:cubicBezTo>
                    <a:pt x="20" y="3"/>
                    <a:pt x="20" y="2"/>
                    <a:pt x="19" y="0"/>
                  </a:cubicBezTo>
                  <a:cubicBezTo>
                    <a:pt x="19" y="0"/>
                    <a:pt x="15" y="1"/>
                    <a:pt x="15" y="1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10" y="3"/>
                    <a:pt x="13" y="5"/>
                    <a:pt x="12" y="6"/>
                  </a:cubicBezTo>
                  <a:cubicBezTo>
                    <a:pt x="10" y="8"/>
                    <a:pt x="9" y="4"/>
                    <a:pt x="10" y="4"/>
                  </a:cubicBezTo>
                  <a:cubicBezTo>
                    <a:pt x="10" y="4"/>
                    <a:pt x="7" y="5"/>
                    <a:pt x="7" y="6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5" y="9"/>
                    <a:pt x="3" y="12"/>
                    <a:pt x="5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3"/>
                    <a:pt x="4" y="14"/>
                    <a:pt x="4" y="14"/>
                  </a:cubicBezTo>
                  <a:cubicBezTo>
                    <a:pt x="4" y="13"/>
                    <a:pt x="2" y="13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4"/>
                    <a:pt x="2" y="13"/>
                    <a:pt x="1" y="14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2" y="14"/>
                    <a:pt x="1" y="14"/>
                    <a:pt x="0" y="15"/>
                  </a:cubicBezTo>
                  <a:cubicBezTo>
                    <a:pt x="1" y="15"/>
                    <a:pt x="4" y="16"/>
                    <a:pt x="5" y="14"/>
                  </a:cubicBezTo>
                  <a:cubicBezTo>
                    <a:pt x="5" y="14"/>
                    <a:pt x="5" y="15"/>
                    <a:pt x="5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654">
              <a:extLst>
                <a:ext uri="{FF2B5EF4-FFF2-40B4-BE49-F238E27FC236}">
                  <a16:creationId xmlns:a16="http://schemas.microsoft.com/office/drawing/2014/main" id="{76C6B27F-7633-5B42-BA5A-62E7FFBFC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021797"/>
              <a:ext cx="119965" cy="187539"/>
            </a:xfrm>
            <a:custGeom>
              <a:avLst/>
              <a:gdLst>
                <a:gd name="T0" fmla="*/ 10 w 15"/>
                <a:gd name="T1" fmla="*/ 21 h 22"/>
                <a:gd name="T2" fmla="*/ 8 w 15"/>
                <a:gd name="T3" fmla="*/ 17 h 22"/>
                <a:gd name="T4" fmla="*/ 11 w 15"/>
                <a:gd name="T5" fmla="*/ 12 h 22"/>
                <a:gd name="T6" fmla="*/ 11 w 15"/>
                <a:gd name="T7" fmla="*/ 13 h 22"/>
                <a:gd name="T8" fmla="*/ 15 w 15"/>
                <a:gd name="T9" fmla="*/ 10 h 22"/>
                <a:gd name="T10" fmla="*/ 11 w 15"/>
                <a:gd name="T11" fmla="*/ 7 h 22"/>
                <a:gd name="T12" fmla="*/ 10 w 15"/>
                <a:gd name="T13" fmla="*/ 5 h 22"/>
                <a:gd name="T14" fmla="*/ 12 w 15"/>
                <a:gd name="T15" fmla="*/ 4 h 22"/>
                <a:gd name="T16" fmla="*/ 12 w 15"/>
                <a:gd name="T17" fmla="*/ 1 h 22"/>
                <a:gd name="T18" fmla="*/ 11 w 15"/>
                <a:gd name="T19" fmla="*/ 1 h 22"/>
                <a:gd name="T20" fmla="*/ 7 w 15"/>
                <a:gd name="T21" fmla="*/ 4 h 22"/>
                <a:gd name="T22" fmla="*/ 2 w 15"/>
                <a:gd name="T23" fmla="*/ 5 h 22"/>
                <a:gd name="T24" fmla="*/ 4 w 15"/>
                <a:gd name="T25" fmla="*/ 6 h 22"/>
                <a:gd name="T26" fmla="*/ 6 w 15"/>
                <a:gd name="T27" fmla="*/ 8 h 22"/>
                <a:gd name="T28" fmla="*/ 4 w 15"/>
                <a:gd name="T29" fmla="*/ 8 h 22"/>
                <a:gd name="T30" fmla="*/ 2 w 15"/>
                <a:gd name="T31" fmla="*/ 8 h 22"/>
                <a:gd name="T32" fmla="*/ 0 w 15"/>
                <a:gd name="T33" fmla="*/ 9 h 22"/>
                <a:gd name="T34" fmla="*/ 0 w 15"/>
                <a:gd name="T35" fmla="*/ 14 h 22"/>
                <a:gd name="T36" fmla="*/ 2 w 15"/>
                <a:gd name="T37" fmla="*/ 16 h 22"/>
                <a:gd name="T38" fmla="*/ 2 w 15"/>
                <a:gd name="T39" fmla="*/ 20 h 22"/>
                <a:gd name="T40" fmla="*/ 10 w 15"/>
                <a:gd name="T4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22">
                  <a:moveTo>
                    <a:pt x="10" y="21"/>
                  </a:moveTo>
                  <a:cubicBezTo>
                    <a:pt x="10" y="20"/>
                    <a:pt x="6" y="18"/>
                    <a:pt x="8" y="17"/>
                  </a:cubicBezTo>
                  <a:cubicBezTo>
                    <a:pt x="9" y="16"/>
                    <a:pt x="9" y="13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2" y="13"/>
                    <a:pt x="15" y="11"/>
                    <a:pt x="15" y="10"/>
                  </a:cubicBezTo>
                  <a:cubicBezTo>
                    <a:pt x="15" y="9"/>
                    <a:pt x="11" y="9"/>
                    <a:pt x="11" y="7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4"/>
                    <a:pt x="12" y="5"/>
                    <a:pt x="12" y="4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8" y="1"/>
                    <a:pt x="9" y="2"/>
                    <a:pt x="7" y="4"/>
                  </a:cubicBezTo>
                  <a:cubicBezTo>
                    <a:pt x="6" y="5"/>
                    <a:pt x="3" y="3"/>
                    <a:pt x="2" y="5"/>
                  </a:cubicBezTo>
                  <a:cubicBezTo>
                    <a:pt x="0" y="7"/>
                    <a:pt x="3" y="7"/>
                    <a:pt x="4" y="6"/>
                  </a:cubicBezTo>
                  <a:cubicBezTo>
                    <a:pt x="5" y="5"/>
                    <a:pt x="7" y="6"/>
                    <a:pt x="6" y="8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2" y="9"/>
                    <a:pt x="0" y="7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1" y="15"/>
                    <a:pt x="2" y="15"/>
                    <a:pt x="2" y="16"/>
                  </a:cubicBezTo>
                  <a:cubicBezTo>
                    <a:pt x="3" y="18"/>
                    <a:pt x="1" y="19"/>
                    <a:pt x="2" y="20"/>
                  </a:cubicBezTo>
                  <a:cubicBezTo>
                    <a:pt x="4" y="22"/>
                    <a:pt x="8" y="21"/>
                    <a:pt x="10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655">
              <a:extLst>
                <a:ext uri="{FF2B5EF4-FFF2-40B4-BE49-F238E27FC236}">
                  <a16:creationId xmlns:a16="http://schemas.microsoft.com/office/drawing/2014/main" id="{A4DA29F4-A924-3243-BDB9-6EA9B8B6D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8421" y="5192028"/>
              <a:ext cx="357169" cy="438552"/>
            </a:xfrm>
            <a:custGeom>
              <a:avLst/>
              <a:gdLst>
                <a:gd name="T0" fmla="*/ 44 w 45"/>
                <a:gd name="T1" fmla="*/ 24 h 52"/>
                <a:gd name="T2" fmla="*/ 43 w 45"/>
                <a:gd name="T3" fmla="*/ 18 h 52"/>
                <a:gd name="T4" fmla="*/ 42 w 45"/>
                <a:gd name="T5" fmla="*/ 12 h 52"/>
                <a:gd name="T6" fmla="*/ 41 w 45"/>
                <a:gd name="T7" fmla="*/ 7 h 52"/>
                <a:gd name="T8" fmla="*/ 38 w 45"/>
                <a:gd name="T9" fmla="*/ 4 h 52"/>
                <a:gd name="T10" fmla="*/ 38 w 45"/>
                <a:gd name="T11" fmla="*/ 2 h 52"/>
                <a:gd name="T12" fmla="*/ 37 w 45"/>
                <a:gd name="T13" fmla="*/ 5 h 52"/>
                <a:gd name="T14" fmla="*/ 33 w 45"/>
                <a:gd name="T15" fmla="*/ 4 h 52"/>
                <a:gd name="T16" fmla="*/ 25 w 45"/>
                <a:gd name="T17" fmla="*/ 7 h 52"/>
                <a:gd name="T18" fmla="*/ 26 w 45"/>
                <a:gd name="T19" fmla="*/ 4 h 52"/>
                <a:gd name="T20" fmla="*/ 21 w 45"/>
                <a:gd name="T21" fmla="*/ 4 h 52"/>
                <a:gd name="T22" fmla="*/ 20 w 45"/>
                <a:gd name="T23" fmla="*/ 1 h 52"/>
                <a:gd name="T24" fmla="*/ 13 w 45"/>
                <a:gd name="T25" fmla="*/ 0 h 52"/>
                <a:gd name="T26" fmla="*/ 15 w 45"/>
                <a:gd name="T27" fmla="*/ 3 h 52"/>
                <a:gd name="T28" fmla="*/ 15 w 45"/>
                <a:gd name="T29" fmla="*/ 6 h 52"/>
                <a:gd name="T30" fmla="*/ 17 w 45"/>
                <a:gd name="T31" fmla="*/ 7 h 52"/>
                <a:gd name="T32" fmla="*/ 20 w 45"/>
                <a:gd name="T33" fmla="*/ 9 h 52"/>
                <a:gd name="T34" fmla="*/ 15 w 45"/>
                <a:gd name="T35" fmla="*/ 8 h 52"/>
                <a:gd name="T36" fmla="*/ 14 w 45"/>
                <a:gd name="T37" fmla="*/ 8 h 52"/>
                <a:gd name="T38" fmla="*/ 13 w 45"/>
                <a:gd name="T39" fmla="*/ 10 h 52"/>
                <a:gd name="T40" fmla="*/ 6 w 45"/>
                <a:gd name="T41" fmla="*/ 10 h 52"/>
                <a:gd name="T42" fmla="*/ 6 w 45"/>
                <a:gd name="T43" fmla="*/ 15 h 52"/>
                <a:gd name="T44" fmla="*/ 6 w 45"/>
                <a:gd name="T45" fmla="*/ 17 h 52"/>
                <a:gd name="T46" fmla="*/ 1 w 45"/>
                <a:gd name="T47" fmla="*/ 22 h 52"/>
                <a:gd name="T48" fmla="*/ 2 w 45"/>
                <a:gd name="T49" fmla="*/ 26 h 52"/>
                <a:gd name="T50" fmla="*/ 2 w 45"/>
                <a:gd name="T51" fmla="*/ 30 h 52"/>
                <a:gd name="T52" fmla="*/ 1 w 45"/>
                <a:gd name="T53" fmla="*/ 33 h 52"/>
                <a:gd name="T54" fmla="*/ 3 w 45"/>
                <a:gd name="T55" fmla="*/ 37 h 52"/>
                <a:gd name="T56" fmla="*/ 11 w 45"/>
                <a:gd name="T57" fmla="*/ 40 h 52"/>
                <a:gd name="T58" fmla="*/ 9 w 45"/>
                <a:gd name="T59" fmla="*/ 49 h 52"/>
                <a:gd name="T60" fmla="*/ 19 w 45"/>
                <a:gd name="T61" fmla="*/ 49 h 52"/>
                <a:gd name="T62" fmla="*/ 23 w 45"/>
                <a:gd name="T63" fmla="*/ 51 h 52"/>
                <a:gd name="T64" fmla="*/ 26 w 45"/>
                <a:gd name="T65" fmla="*/ 50 h 52"/>
                <a:gd name="T66" fmla="*/ 33 w 45"/>
                <a:gd name="T67" fmla="*/ 49 h 52"/>
                <a:gd name="T68" fmla="*/ 36 w 45"/>
                <a:gd name="T69" fmla="*/ 49 h 52"/>
                <a:gd name="T70" fmla="*/ 36 w 45"/>
                <a:gd name="T71" fmla="*/ 45 h 52"/>
                <a:gd name="T72" fmla="*/ 40 w 45"/>
                <a:gd name="T73" fmla="*/ 43 h 52"/>
                <a:gd name="T74" fmla="*/ 35 w 45"/>
                <a:gd name="T75" fmla="*/ 37 h 52"/>
                <a:gd name="T76" fmla="*/ 32 w 45"/>
                <a:gd name="T77" fmla="*/ 31 h 52"/>
                <a:gd name="T78" fmla="*/ 41 w 45"/>
                <a:gd name="T79" fmla="*/ 26 h 52"/>
                <a:gd name="T80" fmla="*/ 44 w 45"/>
                <a:gd name="T81" fmla="*/ 28 h 52"/>
                <a:gd name="T82" fmla="*/ 44 w 45"/>
                <a:gd name="T83" fmla="*/ 24 h 52"/>
                <a:gd name="T84" fmla="*/ 44 w 45"/>
                <a:gd name="T8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" h="52">
                  <a:moveTo>
                    <a:pt x="44" y="24"/>
                  </a:moveTo>
                  <a:cubicBezTo>
                    <a:pt x="43" y="22"/>
                    <a:pt x="43" y="20"/>
                    <a:pt x="43" y="18"/>
                  </a:cubicBezTo>
                  <a:cubicBezTo>
                    <a:pt x="42" y="16"/>
                    <a:pt x="41" y="15"/>
                    <a:pt x="42" y="12"/>
                  </a:cubicBezTo>
                  <a:cubicBezTo>
                    <a:pt x="43" y="10"/>
                    <a:pt x="42" y="8"/>
                    <a:pt x="41" y="7"/>
                  </a:cubicBezTo>
                  <a:cubicBezTo>
                    <a:pt x="40" y="6"/>
                    <a:pt x="38" y="5"/>
                    <a:pt x="38" y="4"/>
                  </a:cubicBezTo>
                  <a:cubicBezTo>
                    <a:pt x="38" y="4"/>
                    <a:pt x="39" y="3"/>
                    <a:pt x="38" y="2"/>
                  </a:cubicBezTo>
                  <a:cubicBezTo>
                    <a:pt x="37" y="2"/>
                    <a:pt x="37" y="5"/>
                    <a:pt x="37" y="5"/>
                  </a:cubicBezTo>
                  <a:cubicBezTo>
                    <a:pt x="35" y="5"/>
                    <a:pt x="35" y="4"/>
                    <a:pt x="33" y="4"/>
                  </a:cubicBezTo>
                  <a:cubicBezTo>
                    <a:pt x="31" y="5"/>
                    <a:pt x="28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4" y="4"/>
                    <a:pt x="23" y="5"/>
                    <a:pt x="21" y="4"/>
                  </a:cubicBezTo>
                  <a:cubicBezTo>
                    <a:pt x="20" y="3"/>
                    <a:pt x="23" y="1"/>
                    <a:pt x="20" y="1"/>
                  </a:cubicBezTo>
                  <a:cubicBezTo>
                    <a:pt x="18" y="1"/>
                    <a:pt x="16" y="1"/>
                    <a:pt x="13" y="0"/>
                  </a:cubicBezTo>
                  <a:cubicBezTo>
                    <a:pt x="14" y="1"/>
                    <a:pt x="15" y="1"/>
                    <a:pt x="15" y="3"/>
                  </a:cubicBezTo>
                  <a:cubicBezTo>
                    <a:pt x="14" y="4"/>
                    <a:pt x="14" y="4"/>
                    <a:pt x="15" y="6"/>
                  </a:cubicBezTo>
                  <a:cubicBezTo>
                    <a:pt x="15" y="8"/>
                    <a:pt x="15" y="7"/>
                    <a:pt x="17" y="7"/>
                  </a:cubicBezTo>
                  <a:cubicBezTo>
                    <a:pt x="18" y="7"/>
                    <a:pt x="19" y="8"/>
                    <a:pt x="20" y="9"/>
                  </a:cubicBezTo>
                  <a:cubicBezTo>
                    <a:pt x="19" y="8"/>
                    <a:pt x="16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3" y="9"/>
                    <a:pt x="14" y="10"/>
                    <a:pt x="13" y="10"/>
                  </a:cubicBezTo>
                  <a:cubicBezTo>
                    <a:pt x="11" y="11"/>
                    <a:pt x="7" y="6"/>
                    <a:pt x="6" y="10"/>
                  </a:cubicBezTo>
                  <a:cubicBezTo>
                    <a:pt x="7" y="12"/>
                    <a:pt x="8" y="14"/>
                    <a:pt x="6" y="15"/>
                  </a:cubicBezTo>
                  <a:cubicBezTo>
                    <a:pt x="5" y="17"/>
                    <a:pt x="5" y="15"/>
                    <a:pt x="6" y="17"/>
                  </a:cubicBezTo>
                  <a:cubicBezTo>
                    <a:pt x="6" y="22"/>
                    <a:pt x="0" y="20"/>
                    <a:pt x="1" y="22"/>
                  </a:cubicBezTo>
                  <a:cubicBezTo>
                    <a:pt x="1" y="23"/>
                    <a:pt x="2" y="24"/>
                    <a:pt x="2" y="26"/>
                  </a:cubicBezTo>
                  <a:cubicBezTo>
                    <a:pt x="2" y="28"/>
                    <a:pt x="1" y="28"/>
                    <a:pt x="2" y="30"/>
                  </a:cubicBezTo>
                  <a:cubicBezTo>
                    <a:pt x="3" y="31"/>
                    <a:pt x="0" y="33"/>
                    <a:pt x="1" y="33"/>
                  </a:cubicBezTo>
                  <a:cubicBezTo>
                    <a:pt x="3" y="34"/>
                    <a:pt x="2" y="36"/>
                    <a:pt x="3" y="37"/>
                  </a:cubicBezTo>
                  <a:cubicBezTo>
                    <a:pt x="4" y="40"/>
                    <a:pt x="8" y="39"/>
                    <a:pt x="11" y="40"/>
                  </a:cubicBezTo>
                  <a:cubicBezTo>
                    <a:pt x="11" y="40"/>
                    <a:pt x="9" y="48"/>
                    <a:pt x="9" y="49"/>
                  </a:cubicBezTo>
                  <a:cubicBezTo>
                    <a:pt x="13" y="49"/>
                    <a:pt x="15" y="48"/>
                    <a:pt x="19" y="49"/>
                  </a:cubicBezTo>
                  <a:cubicBezTo>
                    <a:pt x="19" y="49"/>
                    <a:pt x="23" y="52"/>
                    <a:pt x="23" y="51"/>
                  </a:cubicBezTo>
                  <a:cubicBezTo>
                    <a:pt x="24" y="49"/>
                    <a:pt x="25" y="49"/>
                    <a:pt x="26" y="50"/>
                  </a:cubicBezTo>
                  <a:cubicBezTo>
                    <a:pt x="27" y="51"/>
                    <a:pt x="32" y="48"/>
                    <a:pt x="33" y="49"/>
                  </a:cubicBezTo>
                  <a:cubicBezTo>
                    <a:pt x="33" y="49"/>
                    <a:pt x="37" y="50"/>
                    <a:pt x="36" y="49"/>
                  </a:cubicBezTo>
                  <a:cubicBezTo>
                    <a:pt x="35" y="46"/>
                    <a:pt x="34" y="46"/>
                    <a:pt x="36" y="45"/>
                  </a:cubicBezTo>
                  <a:cubicBezTo>
                    <a:pt x="38" y="43"/>
                    <a:pt x="38" y="43"/>
                    <a:pt x="40" y="43"/>
                  </a:cubicBezTo>
                  <a:cubicBezTo>
                    <a:pt x="41" y="42"/>
                    <a:pt x="36" y="38"/>
                    <a:pt x="35" y="37"/>
                  </a:cubicBezTo>
                  <a:cubicBezTo>
                    <a:pt x="34" y="37"/>
                    <a:pt x="31" y="32"/>
                    <a:pt x="32" y="31"/>
                  </a:cubicBezTo>
                  <a:cubicBezTo>
                    <a:pt x="36" y="30"/>
                    <a:pt x="38" y="29"/>
                    <a:pt x="41" y="26"/>
                  </a:cubicBezTo>
                  <a:cubicBezTo>
                    <a:pt x="42" y="25"/>
                    <a:pt x="43" y="29"/>
                    <a:pt x="44" y="28"/>
                  </a:cubicBezTo>
                  <a:cubicBezTo>
                    <a:pt x="45" y="27"/>
                    <a:pt x="45" y="25"/>
                    <a:pt x="44" y="24"/>
                  </a:cubicBezTo>
                  <a:cubicBezTo>
                    <a:pt x="44" y="23"/>
                    <a:pt x="44" y="24"/>
                    <a:pt x="44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656">
              <a:extLst>
                <a:ext uri="{FF2B5EF4-FFF2-40B4-BE49-F238E27FC236}">
                  <a16:creationId xmlns:a16="http://schemas.microsoft.com/office/drawing/2014/main" id="{6224BDF0-B9E9-EA42-BB74-EA855826E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327631"/>
              <a:ext cx="711612" cy="447209"/>
            </a:xfrm>
            <a:custGeom>
              <a:avLst/>
              <a:gdLst>
                <a:gd name="T0" fmla="*/ 0 w 89"/>
                <a:gd name="T1" fmla="*/ 27 h 53"/>
                <a:gd name="T2" fmla="*/ 9 w 89"/>
                <a:gd name="T3" fmla="*/ 30 h 53"/>
                <a:gd name="T4" fmla="*/ 16 w 89"/>
                <a:gd name="T5" fmla="*/ 31 h 53"/>
                <a:gd name="T6" fmla="*/ 22 w 89"/>
                <a:gd name="T7" fmla="*/ 28 h 53"/>
                <a:gd name="T8" fmla="*/ 33 w 89"/>
                <a:gd name="T9" fmla="*/ 30 h 53"/>
                <a:gd name="T10" fmla="*/ 40 w 89"/>
                <a:gd name="T11" fmla="*/ 41 h 53"/>
                <a:gd name="T12" fmla="*/ 44 w 89"/>
                <a:gd name="T13" fmla="*/ 38 h 53"/>
                <a:gd name="T14" fmla="*/ 47 w 89"/>
                <a:gd name="T15" fmla="*/ 41 h 53"/>
                <a:gd name="T16" fmla="*/ 57 w 89"/>
                <a:gd name="T17" fmla="*/ 42 h 53"/>
                <a:gd name="T18" fmla="*/ 51 w 89"/>
                <a:gd name="T19" fmla="*/ 46 h 53"/>
                <a:gd name="T20" fmla="*/ 55 w 89"/>
                <a:gd name="T21" fmla="*/ 49 h 53"/>
                <a:gd name="T22" fmla="*/ 59 w 89"/>
                <a:gd name="T23" fmla="*/ 51 h 53"/>
                <a:gd name="T24" fmla="*/ 67 w 89"/>
                <a:gd name="T25" fmla="*/ 48 h 53"/>
                <a:gd name="T26" fmla="*/ 72 w 89"/>
                <a:gd name="T27" fmla="*/ 46 h 53"/>
                <a:gd name="T28" fmla="*/ 68 w 89"/>
                <a:gd name="T29" fmla="*/ 46 h 53"/>
                <a:gd name="T30" fmla="*/ 63 w 89"/>
                <a:gd name="T31" fmla="*/ 44 h 53"/>
                <a:gd name="T32" fmla="*/ 72 w 89"/>
                <a:gd name="T33" fmla="*/ 38 h 53"/>
                <a:gd name="T34" fmla="*/ 78 w 89"/>
                <a:gd name="T35" fmla="*/ 35 h 53"/>
                <a:gd name="T36" fmla="*/ 84 w 89"/>
                <a:gd name="T37" fmla="*/ 31 h 53"/>
                <a:gd name="T38" fmla="*/ 87 w 89"/>
                <a:gd name="T39" fmla="*/ 28 h 53"/>
                <a:gd name="T40" fmla="*/ 86 w 89"/>
                <a:gd name="T41" fmla="*/ 26 h 53"/>
                <a:gd name="T42" fmla="*/ 88 w 89"/>
                <a:gd name="T43" fmla="*/ 25 h 53"/>
                <a:gd name="T44" fmla="*/ 86 w 89"/>
                <a:gd name="T45" fmla="*/ 24 h 53"/>
                <a:gd name="T46" fmla="*/ 88 w 89"/>
                <a:gd name="T47" fmla="*/ 21 h 53"/>
                <a:gd name="T48" fmla="*/ 85 w 89"/>
                <a:gd name="T49" fmla="*/ 19 h 53"/>
                <a:gd name="T50" fmla="*/ 82 w 89"/>
                <a:gd name="T51" fmla="*/ 18 h 53"/>
                <a:gd name="T52" fmla="*/ 78 w 89"/>
                <a:gd name="T53" fmla="*/ 18 h 53"/>
                <a:gd name="T54" fmla="*/ 75 w 89"/>
                <a:gd name="T55" fmla="*/ 15 h 53"/>
                <a:gd name="T56" fmla="*/ 72 w 89"/>
                <a:gd name="T57" fmla="*/ 17 h 53"/>
                <a:gd name="T58" fmla="*/ 69 w 89"/>
                <a:gd name="T59" fmla="*/ 14 h 53"/>
                <a:gd name="T60" fmla="*/ 65 w 89"/>
                <a:gd name="T61" fmla="*/ 14 h 53"/>
                <a:gd name="T62" fmla="*/ 64 w 89"/>
                <a:gd name="T63" fmla="*/ 10 h 53"/>
                <a:gd name="T64" fmla="*/ 60 w 89"/>
                <a:gd name="T65" fmla="*/ 9 h 53"/>
                <a:gd name="T66" fmla="*/ 60 w 89"/>
                <a:gd name="T67" fmla="*/ 5 h 53"/>
                <a:gd name="T68" fmla="*/ 58 w 89"/>
                <a:gd name="T69" fmla="*/ 2 h 53"/>
                <a:gd name="T70" fmla="*/ 53 w 89"/>
                <a:gd name="T71" fmla="*/ 1 h 53"/>
                <a:gd name="T72" fmla="*/ 47 w 89"/>
                <a:gd name="T73" fmla="*/ 2 h 53"/>
                <a:gd name="T74" fmla="*/ 43 w 89"/>
                <a:gd name="T75" fmla="*/ 3 h 53"/>
                <a:gd name="T76" fmla="*/ 41 w 89"/>
                <a:gd name="T77" fmla="*/ 9 h 53"/>
                <a:gd name="T78" fmla="*/ 38 w 89"/>
                <a:gd name="T79" fmla="*/ 7 h 53"/>
                <a:gd name="T80" fmla="*/ 36 w 89"/>
                <a:gd name="T81" fmla="*/ 8 h 53"/>
                <a:gd name="T82" fmla="*/ 34 w 89"/>
                <a:gd name="T83" fmla="*/ 6 h 53"/>
                <a:gd name="T84" fmla="*/ 31 w 89"/>
                <a:gd name="T85" fmla="*/ 7 h 53"/>
                <a:gd name="T86" fmla="*/ 29 w 89"/>
                <a:gd name="T87" fmla="*/ 6 h 53"/>
                <a:gd name="T88" fmla="*/ 28 w 89"/>
                <a:gd name="T89" fmla="*/ 8 h 53"/>
                <a:gd name="T90" fmla="*/ 21 w 89"/>
                <a:gd name="T91" fmla="*/ 5 h 53"/>
                <a:gd name="T92" fmla="*/ 12 w 89"/>
                <a:gd name="T93" fmla="*/ 4 h 53"/>
                <a:gd name="T94" fmla="*/ 6 w 89"/>
                <a:gd name="T95" fmla="*/ 6 h 53"/>
                <a:gd name="T96" fmla="*/ 9 w 89"/>
                <a:gd name="T97" fmla="*/ 11 h 53"/>
                <a:gd name="T98" fmla="*/ 10 w 89"/>
                <a:gd name="T99" fmla="*/ 14 h 53"/>
                <a:gd name="T100" fmla="*/ 5 w 89"/>
                <a:gd name="T101" fmla="*/ 16 h 53"/>
                <a:gd name="T102" fmla="*/ 2 w 89"/>
                <a:gd name="T103" fmla="*/ 23 h 53"/>
                <a:gd name="T104" fmla="*/ 0 w 89"/>
                <a:gd name="T10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53">
                  <a:moveTo>
                    <a:pt x="0" y="27"/>
                  </a:moveTo>
                  <a:cubicBezTo>
                    <a:pt x="0" y="30"/>
                    <a:pt x="7" y="30"/>
                    <a:pt x="9" y="30"/>
                  </a:cubicBezTo>
                  <a:cubicBezTo>
                    <a:pt x="11" y="30"/>
                    <a:pt x="13" y="32"/>
                    <a:pt x="16" y="31"/>
                  </a:cubicBezTo>
                  <a:cubicBezTo>
                    <a:pt x="17" y="29"/>
                    <a:pt x="20" y="28"/>
                    <a:pt x="22" y="28"/>
                  </a:cubicBezTo>
                  <a:cubicBezTo>
                    <a:pt x="25" y="26"/>
                    <a:pt x="31" y="28"/>
                    <a:pt x="33" y="30"/>
                  </a:cubicBezTo>
                  <a:cubicBezTo>
                    <a:pt x="36" y="34"/>
                    <a:pt x="37" y="38"/>
                    <a:pt x="40" y="41"/>
                  </a:cubicBezTo>
                  <a:cubicBezTo>
                    <a:pt x="42" y="40"/>
                    <a:pt x="42" y="39"/>
                    <a:pt x="44" y="38"/>
                  </a:cubicBezTo>
                  <a:cubicBezTo>
                    <a:pt x="46" y="38"/>
                    <a:pt x="46" y="40"/>
                    <a:pt x="47" y="41"/>
                  </a:cubicBezTo>
                  <a:cubicBezTo>
                    <a:pt x="48" y="42"/>
                    <a:pt x="57" y="43"/>
                    <a:pt x="57" y="42"/>
                  </a:cubicBezTo>
                  <a:cubicBezTo>
                    <a:pt x="57" y="43"/>
                    <a:pt x="51" y="45"/>
                    <a:pt x="51" y="46"/>
                  </a:cubicBezTo>
                  <a:cubicBezTo>
                    <a:pt x="52" y="47"/>
                    <a:pt x="56" y="46"/>
                    <a:pt x="55" y="49"/>
                  </a:cubicBezTo>
                  <a:cubicBezTo>
                    <a:pt x="54" y="51"/>
                    <a:pt x="57" y="53"/>
                    <a:pt x="59" y="51"/>
                  </a:cubicBezTo>
                  <a:cubicBezTo>
                    <a:pt x="61" y="50"/>
                    <a:pt x="64" y="48"/>
                    <a:pt x="67" y="48"/>
                  </a:cubicBezTo>
                  <a:cubicBezTo>
                    <a:pt x="70" y="48"/>
                    <a:pt x="71" y="48"/>
                    <a:pt x="72" y="46"/>
                  </a:cubicBezTo>
                  <a:cubicBezTo>
                    <a:pt x="72" y="46"/>
                    <a:pt x="69" y="46"/>
                    <a:pt x="68" y="46"/>
                  </a:cubicBezTo>
                  <a:cubicBezTo>
                    <a:pt x="66" y="46"/>
                    <a:pt x="64" y="47"/>
                    <a:pt x="63" y="44"/>
                  </a:cubicBezTo>
                  <a:cubicBezTo>
                    <a:pt x="60" y="40"/>
                    <a:pt x="70" y="38"/>
                    <a:pt x="72" y="38"/>
                  </a:cubicBezTo>
                  <a:cubicBezTo>
                    <a:pt x="74" y="37"/>
                    <a:pt x="76" y="36"/>
                    <a:pt x="78" y="35"/>
                  </a:cubicBezTo>
                  <a:cubicBezTo>
                    <a:pt x="79" y="33"/>
                    <a:pt x="81" y="31"/>
                    <a:pt x="84" y="31"/>
                  </a:cubicBezTo>
                  <a:cubicBezTo>
                    <a:pt x="85" y="31"/>
                    <a:pt x="87" y="31"/>
                    <a:pt x="87" y="28"/>
                  </a:cubicBezTo>
                  <a:cubicBezTo>
                    <a:pt x="87" y="27"/>
                    <a:pt x="86" y="27"/>
                    <a:pt x="86" y="26"/>
                  </a:cubicBezTo>
                  <a:cubicBezTo>
                    <a:pt x="86" y="25"/>
                    <a:pt x="88" y="25"/>
                    <a:pt x="88" y="25"/>
                  </a:cubicBezTo>
                  <a:cubicBezTo>
                    <a:pt x="88" y="25"/>
                    <a:pt x="86" y="24"/>
                    <a:pt x="86" y="24"/>
                  </a:cubicBezTo>
                  <a:cubicBezTo>
                    <a:pt x="86" y="23"/>
                    <a:pt x="89" y="23"/>
                    <a:pt x="88" y="21"/>
                  </a:cubicBezTo>
                  <a:cubicBezTo>
                    <a:pt x="88" y="21"/>
                    <a:pt x="86" y="20"/>
                    <a:pt x="85" y="19"/>
                  </a:cubicBezTo>
                  <a:cubicBezTo>
                    <a:pt x="84" y="18"/>
                    <a:pt x="83" y="20"/>
                    <a:pt x="82" y="18"/>
                  </a:cubicBezTo>
                  <a:cubicBezTo>
                    <a:pt x="81" y="17"/>
                    <a:pt x="80" y="17"/>
                    <a:pt x="78" y="18"/>
                  </a:cubicBezTo>
                  <a:cubicBezTo>
                    <a:pt x="77" y="18"/>
                    <a:pt x="76" y="15"/>
                    <a:pt x="75" y="15"/>
                  </a:cubicBezTo>
                  <a:cubicBezTo>
                    <a:pt x="74" y="14"/>
                    <a:pt x="73" y="16"/>
                    <a:pt x="72" y="17"/>
                  </a:cubicBezTo>
                  <a:cubicBezTo>
                    <a:pt x="71" y="17"/>
                    <a:pt x="70" y="14"/>
                    <a:pt x="69" y="14"/>
                  </a:cubicBezTo>
                  <a:cubicBezTo>
                    <a:pt x="68" y="14"/>
                    <a:pt x="65" y="15"/>
                    <a:pt x="65" y="14"/>
                  </a:cubicBezTo>
                  <a:cubicBezTo>
                    <a:pt x="65" y="13"/>
                    <a:pt x="65" y="11"/>
                    <a:pt x="64" y="10"/>
                  </a:cubicBezTo>
                  <a:cubicBezTo>
                    <a:pt x="63" y="9"/>
                    <a:pt x="61" y="10"/>
                    <a:pt x="60" y="9"/>
                  </a:cubicBezTo>
                  <a:cubicBezTo>
                    <a:pt x="59" y="8"/>
                    <a:pt x="58" y="6"/>
                    <a:pt x="60" y="5"/>
                  </a:cubicBezTo>
                  <a:cubicBezTo>
                    <a:pt x="61" y="5"/>
                    <a:pt x="59" y="2"/>
                    <a:pt x="58" y="2"/>
                  </a:cubicBezTo>
                  <a:cubicBezTo>
                    <a:pt x="57" y="1"/>
                    <a:pt x="54" y="2"/>
                    <a:pt x="53" y="1"/>
                  </a:cubicBezTo>
                  <a:cubicBezTo>
                    <a:pt x="50" y="0"/>
                    <a:pt x="50" y="6"/>
                    <a:pt x="47" y="2"/>
                  </a:cubicBezTo>
                  <a:cubicBezTo>
                    <a:pt x="46" y="2"/>
                    <a:pt x="44" y="3"/>
                    <a:pt x="43" y="3"/>
                  </a:cubicBezTo>
                  <a:cubicBezTo>
                    <a:pt x="41" y="4"/>
                    <a:pt x="42" y="9"/>
                    <a:pt x="41" y="9"/>
                  </a:cubicBezTo>
                  <a:cubicBezTo>
                    <a:pt x="40" y="9"/>
                    <a:pt x="39" y="7"/>
                    <a:pt x="38" y="7"/>
                  </a:cubicBezTo>
                  <a:cubicBezTo>
                    <a:pt x="38" y="7"/>
                    <a:pt x="37" y="8"/>
                    <a:pt x="36" y="8"/>
                  </a:cubicBezTo>
                  <a:cubicBezTo>
                    <a:pt x="35" y="8"/>
                    <a:pt x="34" y="7"/>
                    <a:pt x="34" y="6"/>
                  </a:cubicBezTo>
                  <a:cubicBezTo>
                    <a:pt x="34" y="5"/>
                    <a:pt x="32" y="7"/>
                    <a:pt x="31" y="7"/>
                  </a:cubicBezTo>
                  <a:cubicBezTo>
                    <a:pt x="30" y="7"/>
                    <a:pt x="30" y="6"/>
                    <a:pt x="29" y="6"/>
                  </a:cubicBezTo>
                  <a:cubicBezTo>
                    <a:pt x="28" y="6"/>
                    <a:pt x="28" y="7"/>
                    <a:pt x="28" y="8"/>
                  </a:cubicBezTo>
                  <a:cubicBezTo>
                    <a:pt x="28" y="8"/>
                    <a:pt x="21" y="5"/>
                    <a:pt x="21" y="5"/>
                  </a:cubicBezTo>
                  <a:cubicBezTo>
                    <a:pt x="18" y="4"/>
                    <a:pt x="15" y="4"/>
                    <a:pt x="12" y="4"/>
                  </a:cubicBezTo>
                  <a:cubicBezTo>
                    <a:pt x="10" y="4"/>
                    <a:pt x="9" y="6"/>
                    <a:pt x="6" y="6"/>
                  </a:cubicBezTo>
                  <a:cubicBezTo>
                    <a:pt x="6" y="9"/>
                    <a:pt x="9" y="9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9" y="15"/>
                    <a:pt x="6" y="15"/>
                    <a:pt x="5" y="16"/>
                  </a:cubicBezTo>
                  <a:cubicBezTo>
                    <a:pt x="2" y="18"/>
                    <a:pt x="3" y="20"/>
                    <a:pt x="2" y="23"/>
                  </a:cubicBezTo>
                  <a:cubicBezTo>
                    <a:pt x="2" y="25"/>
                    <a:pt x="1" y="26"/>
                    <a:pt x="0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657">
              <a:extLst>
                <a:ext uri="{FF2B5EF4-FFF2-40B4-BE49-F238E27FC236}">
                  <a16:creationId xmlns:a16="http://schemas.microsoft.com/office/drawing/2014/main" id="{A62761A2-705B-314D-A008-9B0D85B3B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4667" y="5494972"/>
              <a:ext cx="239931" cy="103867"/>
            </a:xfrm>
            <a:custGeom>
              <a:avLst/>
              <a:gdLst>
                <a:gd name="T0" fmla="*/ 30 w 30"/>
                <a:gd name="T1" fmla="*/ 4 h 12"/>
                <a:gd name="T2" fmla="*/ 22 w 30"/>
                <a:gd name="T3" fmla="*/ 0 h 12"/>
                <a:gd name="T4" fmla="*/ 17 w 30"/>
                <a:gd name="T5" fmla="*/ 0 h 12"/>
                <a:gd name="T6" fmla="*/ 14 w 30"/>
                <a:gd name="T7" fmla="*/ 1 h 12"/>
                <a:gd name="T8" fmla="*/ 11 w 30"/>
                <a:gd name="T9" fmla="*/ 0 h 12"/>
                <a:gd name="T10" fmla="*/ 8 w 30"/>
                <a:gd name="T11" fmla="*/ 3 h 12"/>
                <a:gd name="T12" fmla="*/ 3 w 30"/>
                <a:gd name="T13" fmla="*/ 9 h 12"/>
                <a:gd name="T14" fmla="*/ 11 w 30"/>
                <a:gd name="T15" fmla="*/ 11 h 12"/>
                <a:gd name="T16" fmla="*/ 13 w 30"/>
                <a:gd name="T17" fmla="*/ 9 h 12"/>
                <a:gd name="T18" fmla="*/ 18 w 30"/>
                <a:gd name="T19" fmla="*/ 9 h 12"/>
                <a:gd name="T20" fmla="*/ 19 w 30"/>
                <a:gd name="T21" fmla="*/ 6 h 12"/>
                <a:gd name="T22" fmla="*/ 24 w 30"/>
                <a:gd name="T23" fmla="*/ 7 h 12"/>
                <a:gd name="T24" fmla="*/ 28 w 30"/>
                <a:gd name="T25" fmla="*/ 7 h 12"/>
                <a:gd name="T26" fmla="*/ 30 w 30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12">
                  <a:moveTo>
                    <a:pt x="30" y="4"/>
                  </a:moveTo>
                  <a:cubicBezTo>
                    <a:pt x="27" y="2"/>
                    <a:pt x="26" y="0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1"/>
                    <a:pt x="9" y="2"/>
                    <a:pt x="8" y="3"/>
                  </a:cubicBezTo>
                  <a:cubicBezTo>
                    <a:pt x="6" y="5"/>
                    <a:pt x="0" y="4"/>
                    <a:pt x="3" y="9"/>
                  </a:cubicBezTo>
                  <a:cubicBezTo>
                    <a:pt x="4" y="11"/>
                    <a:pt x="8" y="12"/>
                    <a:pt x="11" y="11"/>
                  </a:cubicBezTo>
                  <a:cubicBezTo>
                    <a:pt x="12" y="11"/>
                    <a:pt x="12" y="9"/>
                    <a:pt x="13" y="9"/>
                  </a:cubicBezTo>
                  <a:cubicBezTo>
                    <a:pt x="15" y="9"/>
                    <a:pt x="17" y="9"/>
                    <a:pt x="18" y="9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20" y="5"/>
                    <a:pt x="23" y="7"/>
                    <a:pt x="24" y="7"/>
                  </a:cubicBezTo>
                  <a:cubicBezTo>
                    <a:pt x="25" y="7"/>
                    <a:pt x="27" y="7"/>
                    <a:pt x="28" y="7"/>
                  </a:cubicBezTo>
                  <a:cubicBezTo>
                    <a:pt x="29" y="7"/>
                    <a:pt x="29" y="5"/>
                    <a:pt x="3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658">
              <a:extLst>
                <a:ext uri="{FF2B5EF4-FFF2-40B4-BE49-F238E27FC236}">
                  <a16:creationId xmlns:a16="http://schemas.microsoft.com/office/drawing/2014/main" id="{17B140B8-5063-2848-BB73-B7081C1B6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5114125"/>
              <a:ext cx="376254" cy="297179"/>
            </a:xfrm>
            <a:custGeom>
              <a:avLst/>
              <a:gdLst>
                <a:gd name="T0" fmla="*/ 11 w 47"/>
                <a:gd name="T1" fmla="*/ 29 h 35"/>
                <a:gd name="T2" fmla="*/ 18 w 47"/>
                <a:gd name="T3" fmla="*/ 30 h 35"/>
                <a:gd name="T4" fmla="*/ 23 w 47"/>
                <a:gd name="T5" fmla="*/ 33 h 35"/>
                <a:gd name="T6" fmla="*/ 25 w 47"/>
                <a:gd name="T7" fmla="*/ 31 h 35"/>
                <a:gd name="T8" fmla="*/ 29 w 47"/>
                <a:gd name="T9" fmla="*/ 32 h 35"/>
                <a:gd name="T10" fmla="*/ 33 w 47"/>
                <a:gd name="T11" fmla="*/ 32 h 35"/>
                <a:gd name="T12" fmla="*/ 36 w 47"/>
                <a:gd name="T13" fmla="*/ 33 h 35"/>
                <a:gd name="T14" fmla="*/ 38 w 47"/>
                <a:gd name="T15" fmla="*/ 28 h 35"/>
                <a:gd name="T16" fmla="*/ 42 w 47"/>
                <a:gd name="T17" fmla="*/ 27 h 35"/>
                <a:gd name="T18" fmla="*/ 40 w 47"/>
                <a:gd name="T19" fmla="*/ 22 h 35"/>
                <a:gd name="T20" fmla="*/ 44 w 47"/>
                <a:gd name="T21" fmla="*/ 21 h 35"/>
                <a:gd name="T22" fmla="*/ 45 w 47"/>
                <a:gd name="T23" fmla="*/ 17 h 35"/>
                <a:gd name="T24" fmla="*/ 42 w 47"/>
                <a:gd name="T25" fmla="*/ 15 h 35"/>
                <a:gd name="T26" fmla="*/ 39 w 47"/>
                <a:gd name="T27" fmla="*/ 11 h 35"/>
                <a:gd name="T28" fmla="*/ 38 w 47"/>
                <a:gd name="T29" fmla="*/ 6 h 35"/>
                <a:gd name="T30" fmla="*/ 35 w 47"/>
                <a:gd name="T31" fmla="*/ 2 h 35"/>
                <a:gd name="T32" fmla="*/ 33 w 47"/>
                <a:gd name="T33" fmla="*/ 2 h 35"/>
                <a:gd name="T34" fmla="*/ 30 w 47"/>
                <a:gd name="T35" fmla="*/ 1 h 35"/>
                <a:gd name="T36" fmla="*/ 28 w 47"/>
                <a:gd name="T37" fmla="*/ 2 h 35"/>
                <a:gd name="T38" fmla="*/ 25 w 47"/>
                <a:gd name="T39" fmla="*/ 0 h 35"/>
                <a:gd name="T40" fmla="*/ 22 w 47"/>
                <a:gd name="T41" fmla="*/ 2 h 35"/>
                <a:gd name="T42" fmla="*/ 17 w 47"/>
                <a:gd name="T43" fmla="*/ 3 h 35"/>
                <a:gd name="T44" fmla="*/ 17 w 47"/>
                <a:gd name="T45" fmla="*/ 6 h 35"/>
                <a:gd name="T46" fmla="*/ 13 w 47"/>
                <a:gd name="T47" fmla="*/ 9 h 35"/>
                <a:gd name="T48" fmla="*/ 12 w 47"/>
                <a:gd name="T49" fmla="*/ 13 h 35"/>
                <a:gd name="T50" fmla="*/ 8 w 47"/>
                <a:gd name="T51" fmla="*/ 14 h 35"/>
                <a:gd name="T52" fmla="*/ 1 w 47"/>
                <a:gd name="T53" fmla="*/ 16 h 35"/>
                <a:gd name="T54" fmla="*/ 2 w 47"/>
                <a:gd name="T55" fmla="*/ 24 h 35"/>
                <a:gd name="T56" fmla="*/ 1 w 47"/>
                <a:gd name="T57" fmla="*/ 27 h 35"/>
                <a:gd name="T58" fmla="*/ 1 w 47"/>
                <a:gd name="T59" fmla="*/ 31 h 35"/>
                <a:gd name="T60" fmla="*/ 5 w 47"/>
                <a:gd name="T61" fmla="*/ 30 h 35"/>
                <a:gd name="T62" fmla="*/ 11 w 47"/>
                <a:gd name="T63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35">
                  <a:moveTo>
                    <a:pt x="11" y="29"/>
                  </a:moveTo>
                  <a:cubicBezTo>
                    <a:pt x="14" y="29"/>
                    <a:pt x="16" y="30"/>
                    <a:pt x="18" y="30"/>
                  </a:cubicBezTo>
                  <a:cubicBezTo>
                    <a:pt x="18" y="30"/>
                    <a:pt x="23" y="33"/>
                    <a:pt x="23" y="33"/>
                  </a:cubicBezTo>
                  <a:cubicBezTo>
                    <a:pt x="23" y="32"/>
                    <a:pt x="24" y="29"/>
                    <a:pt x="25" y="31"/>
                  </a:cubicBezTo>
                  <a:cubicBezTo>
                    <a:pt x="27" y="34"/>
                    <a:pt x="28" y="29"/>
                    <a:pt x="29" y="32"/>
                  </a:cubicBezTo>
                  <a:cubicBezTo>
                    <a:pt x="30" y="34"/>
                    <a:pt x="32" y="32"/>
                    <a:pt x="33" y="32"/>
                  </a:cubicBezTo>
                  <a:cubicBezTo>
                    <a:pt x="34" y="31"/>
                    <a:pt x="36" y="35"/>
                    <a:pt x="36" y="33"/>
                  </a:cubicBezTo>
                  <a:cubicBezTo>
                    <a:pt x="37" y="31"/>
                    <a:pt x="36" y="29"/>
                    <a:pt x="38" y="28"/>
                  </a:cubicBezTo>
                  <a:cubicBezTo>
                    <a:pt x="39" y="28"/>
                    <a:pt x="41" y="27"/>
                    <a:pt x="42" y="27"/>
                  </a:cubicBezTo>
                  <a:cubicBezTo>
                    <a:pt x="41" y="26"/>
                    <a:pt x="40" y="24"/>
                    <a:pt x="40" y="22"/>
                  </a:cubicBezTo>
                  <a:cubicBezTo>
                    <a:pt x="40" y="20"/>
                    <a:pt x="42" y="22"/>
                    <a:pt x="44" y="21"/>
                  </a:cubicBezTo>
                  <a:cubicBezTo>
                    <a:pt x="46" y="21"/>
                    <a:pt x="47" y="19"/>
                    <a:pt x="45" y="17"/>
                  </a:cubicBezTo>
                  <a:cubicBezTo>
                    <a:pt x="44" y="16"/>
                    <a:pt x="43" y="17"/>
                    <a:pt x="42" y="15"/>
                  </a:cubicBezTo>
                  <a:cubicBezTo>
                    <a:pt x="41" y="14"/>
                    <a:pt x="40" y="13"/>
                    <a:pt x="39" y="11"/>
                  </a:cubicBezTo>
                  <a:cubicBezTo>
                    <a:pt x="38" y="10"/>
                    <a:pt x="38" y="8"/>
                    <a:pt x="38" y="6"/>
                  </a:cubicBezTo>
                  <a:cubicBezTo>
                    <a:pt x="39" y="4"/>
                    <a:pt x="36" y="2"/>
                    <a:pt x="35" y="2"/>
                  </a:cubicBezTo>
                  <a:cubicBezTo>
                    <a:pt x="34" y="1"/>
                    <a:pt x="34" y="2"/>
                    <a:pt x="33" y="2"/>
                  </a:cubicBezTo>
                  <a:cubicBezTo>
                    <a:pt x="31" y="3"/>
                    <a:pt x="31" y="2"/>
                    <a:pt x="30" y="1"/>
                  </a:cubicBezTo>
                  <a:cubicBezTo>
                    <a:pt x="29" y="0"/>
                    <a:pt x="29" y="2"/>
                    <a:pt x="28" y="2"/>
                  </a:cubicBezTo>
                  <a:cubicBezTo>
                    <a:pt x="27" y="2"/>
                    <a:pt x="25" y="0"/>
                    <a:pt x="25" y="0"/>
                  </a:cubicBezTo>
                  <a:cubicBezTo>
                    <a:pt x="23" y="0"/>
                    <a:pt x="23" y="2"/>
                    <a:pt x="22" y="2"/>
                  </a:cubicBezTo>
                  <a:cubicBezTo>
                    <a:pt x="20" y="3"/>
                    <a:pt x="19" y="3"/>
                    <a:pt x="17" y="3"/>
                  </a:cubicBezTo>
                  <a:cubicBezTo>
                    <a:pt x="16" y="4"/>
                    <a:pt x="17" y="6"/>
                    <a:pt x="17" y="6"/>
                  </a:cubicBezTo>
                  <a:cubicBezTo>
                    <a:pt x="16" y="8"/>
                    <a:pt x="13" y="7"/>
                    <a:pt x="13" y="9"/>
                  </a:cubicBezTo>
                  <a:cubicBezTo>
                    <a:pt x="12" y="10"/>
                    <a:pt x="12" y="11"/>
                    <a:pt x="12" y="13"/>
                  </a:cubicBezTo>
                  <a:cubicBezTo>
                    <a:pt x="12" y="14"/>
                    <a:pt x="9" y="14"/>
                    <a:pt x="8" y="14"/>
                  </a:cubicBezTo>
                  <a:cubicBezTo>
                    <a:pt x="5" y="15"/>
                    <a:pt x="4" y="16"/>
                    <a:pt x="1" y="16"/>
                  </a:cubicBezTo>
                  <a:cubicBezTo>
                    <a:pt x="2" y="19"/>
                    <a:pt x="5" y="21"/>
                    <a:pt x="2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3" y="28"/>
                    <a:pt x="1" y="30"/>
                    <a:pt x="1" y="31"/>
                  </a:cubicBezTo>
                  <a:cubicBezTo>
                    <a:pt x="3" y="31"/>
                    <a:pt x="4" y="31"/>
                    <a:pt x="5" y="30"/>
                  </a:cubicBezTo>
                  <a:cubicBezTo>
                    <a:pt x="7" y="29"/>
                    <a:pt x="10" y="29"/>
                    <a:pt x="11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659">
              <a:extLst>
                <a:ext uri="{FF2B5EF4-FFF2-40B4-BE49-F238E27FC236}">
                  <a16:creationId xmlns:a16="http://schemas.microsoft.com/office/drawing/2014/main" id="{F20A5B55-EB7D-634D-89BF-36FD64039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5096813"/>
              <a:ext cx="231750" cy="161574"/>
            </a:xfrm>
            <a:custGeom>
              <a:avLst/>
              <a:gdLst>
                <a:gd name="T0" fmla="*/ 16 w 29"/>
                <a:gd name="T1" fmla="*/ 18 h 19"/>
                <a:gd name="T2" fmla="*/ 23 w 29"/>
                <a:gd name="T3" fmla="*/ 15 h 19"/>
                <a:gd name="T4" fmla="*/ 23 w 29"/>
                <a:gd name="T5" fmla="*/ 12 h 19"/>
                <a:gd name="T6" fmla="*/ 27 w 29"/>
                <a:gd name="T7" fmla="*/ 9 h 19"/>
                <a:gd name="T8" fmla="*/ 26 w 29"/>
                <a:gd name="T9" fmla="*/ 4 h 19"/>
                <a:gd name="T10" fmla="*/ 19 w 29"/>
                <a:gd name="T11" fmla="*/ 1 h 19"/>
                <a:gd name="T12" fmla="*/ 10 w 29"/>
                <a:gd name="T13" fmla="*/ 1 h 19"/>
                <a:gd name="T14" fmla="*/ 0 w 29"/>
                <a:gd name="T15" fmla="*/ 4 h 19"/>
                <a:gd name="T16" fmla="*/ 1 w 29"/>
                <a:gd name="T17" fmla="*/ 6 h 19"/>
                <a:gd name="T18" fmla="*/ 2 w 29"/>
                <a:gd name="T19" fmla="*/ 9 h 19"/>
                <a:gd name="T20" fmla="*/ 5 w 29"/>
                <a:gd name="T21" fmla="*/ 10 h 19"/>
                <a:gd name="T22" fmla="*/ 9 w 29"/>
                <a:gd name="T23" fmla="*/ 11 h 19"/>
                <a:gd name="T24" fmla="*/ 8 w 29"/>
                <a:gd name="T25" fmla="*/ 15 h 19"/>
                <a:gd name="T26" fmla="*/ 12 w 29"/>
                <a:gd name="T27" fmla="*/ 18 h 19"/>
                <a:gd name="T28" fmla="*/ 16 w 29"/>
                <a:gd name="T29" fmla="*/ 18 h 19"/>
                <a:gd name="T30" fmla="*/ 16 w 29"/>
                <a:gd name="T3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16" y="18"/>
                  </a:moveTo>
                  <a:cubicBezTo>
                    <a:pt x="18" y="16"/>
                    <a:pt x="21" y="16"/>
                    <a:pt x="23" y="15"/>
                  </a:cubicBezTo>
                  <a:cubicBezTo>
                    <a:pt x="23" y="14"/>
                    <a:pt x="23" y="13"/>
                    <a:pt x="23" y="12"/>
                  </a:cubicBezTo>
                  <a:cubicBezTo>
                    <a:pt x="24" y="10"/>
                    <a:pt x="25" y="10"/>
                    <a:pt x="27" y="9"/>
                  </a:cubicBezTo>
                  <a:cubicBezTo>
                    <a:pt x="29" y="8"/>
                    <a:pt x="28" y="5"/>
                    <a:pt x="26" y="4"/>
                  </a:cubicBezTo>
                  <a:cubicBezTo>
                    <a:pt x="24" y="3"/>
                    <a:pt x="22" y="2"/>
                    <a:pt x="19" y="1"/>
                  </a:cubicBezTo>
                  <a:cubicBezTo>
                    <a:pt x="17" y="0"/>
                    <a:pt x="13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1" y="8"/>
                    <a:pt x="2" y="9"/>
                  </a:cubicBezTo>
                  <a:cubicBezTo>
                    <a:pt x="3" y="9"/>
                    <a:pt x="4" y="11"/>
                    <a:pt x="5" y="10"/>
                  </a:cubicBezTo>
                  <a:cubicBezTo>
                    <a:pt x="7" y="10"/>
                    <a:pt x="9" y="9"/>
                    <a:pt x="9" y="11"/>
                  </a:cubicBezTo>
                  <a:cubicBezTo>
                    <a:pt x="9" y="12"/>
                    <a:pt x="9" y="14"/>
                    <a:pt x="8" y="15"/>
                  </a:cubicBezTo>
                  <a:cubicBezTo>
                    <a:pt x="11" y="15"/>
                    <a:pt x="11" y="15"/>
                    <a:pt x="12" y="18"/>
                  </a:cubicBezTo>
                  <a:cubicBezTo>
                    <a:pt x="13" y="18"/>
                    <a:pt x="16" y="18"/>
                    <a:pt x="16" y="18"/>
                  </a:cubicBezTo>
                  <a:cubicBezTo>
                    <a:pt x="17" y="17"/>
                    <a:pt x="15" y="19"/>
                    <a:pt x="16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660">
              <a:extLst>
                <a:ext uri="{FF2B5EF4-FFF2-40B4-BE49-F238E27FC236}">
                  <a16:creationId xmlns:a16="http://schemas.microsoft.com/office/drawing/2014/main" id="{4326E063-304D-9B4C-8E08-21151F0D6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4995831"/>
              <a:ext cx="286281" cy="152919"/>
            </a:xfrm>
            <a:custGeom>
              <a:avLst/>
              <a:gdLst>
                <a:gd name="T0" fmla="*/ 11 w 36"/>
                <a:gd name="T1" fmla="*/ 13 h 18"/>
                <a:gd name="T2" fmla="*/ 19 w 36"/>
                <a:gd name="T3" fmla="*/ 12 h 18"/>
                <a:gd name="T4" fmla="*/ 25 w 36"/>
                <a:gd name="T5" fmla="*/ 15 h 18"/>
                <a:gd name="T6" fmla="*/ 29 w 36"/>
                <a:gd name="T7" fmla="*/ 17 h 18"/>
                <a:gd name="T8" fmla="*/ 33 w 36"/>
                <a:gd name="T9" fmla="*/ 16 h 18"/>
                <a:gd name="T10" fmla="*/ 36 w 36"/>
                <a:gd name="T11" fmla="*/ 14 h 18"/>
                <a:gd name="T12" fmla="*/ 34 w 36"/>
                <a:gd name="T13" fmla="*/ 8 h 18"/>
                <a:gd name="T14" fmla="*/ 31 w 36"/>
                <a:gd name="T15" fmla="*/ 4 h 18"/>
                <a:gd name="T16" fmla="*/ 25 w 36"/>
                <a:gd name="T17" fmla="*/ 3 h 18"/>
                <a:gd name="T18" fmla="*/ 18 w 36"/>
                <a:gd name="T19" fmla="*/ 1 h 18"/>
                <a:gd name="T20" fmla="*/ 17 w 36"/>
                <a:gd name="T21" fmla="*/ 5 h 18"/>
                <a:gd name="T22" fmla="*/ 15 w 36"/>
                <a:gd name="T23" fmla="*/ 7 h 18"/>
                <a:gd name="T24" fmla="*/ 8 w 36"/>
                <a:gd name="T25" fmla="*/ 4 h 18"/>
                <a:gd name="T26" fmla="*/ 0 w 36"/>
                <a:gd name="T27" fmla="*/ 15 h 18"/>
                <a:gd name="T28" fmla="*/ 11 w 36"/>
                <a:gd name="T2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18">
                  <a:moveTo>
                    <a:pt x="11" y="13"/>
                  </a:moveTo>
                  <a:cubicBezTo>
                    <a:pt x="14" y="13"/>
                    <a:pt x="16" y="12"/>
                    <a:pt x="19" y="12"/>
                  </a:cubicBezTo>
                  <a:cubicBezTo>
                    <a:pt x="20" y="12"/>
                    <a:pt x="24" y="14"/>
                    <a:pt x="25" y="15"/>
                  </a:cubicBezTo>
                  <a:cubicBezTo>
                    <a:pt x="26" y="16"/>
                    <a:pt x="27" y="18"/>
                    <a:pt x="29" y="17"/>
                  </a:cubicBezTo>
                  <a:cubicBezTo>
                    <a:pt x="30" y="17"/>
                    <a:pt x="31" y="16"/>
                    <a:pt x="33" y="16"/>
                  </a:cubicBezTo>
                  <a:cubicBezTo>
                    <a:pt x="34" y="16"/>
                    <a:pt x="34" y="14"/>
                    <a:pt x="36" y="14"/>
                  </a:cubicBezTo>
                  <a:cubicBezTo>
                    <a:pt x="35" y="12"/>
                    <a:pt x="33" y="9"/>
                    <a:pt x="34" y="8"/>
                  </a:cubicBezTo>
                  <a:cubicBezTo>
                    <a:pt x="35" y="6"/>
                    <a:pt x="32" y="4"/>
                    <a:pt x="31" y="4"/>
                  </a:cubicBezTo>
                  <a:cubicBezTo>
                    <a:pt x="29" y="3"/>
                    <a:pt x="27" y="5"/>
                    <a:pt x="25" y="3"/>
                  </a:cubicBezTo>
                  <a:cubicBezTo>
                    <a:pt x="22" y="1"/>
                    <a:pt x="21" y="0"/>
                    <a:pt x="18" y="1"/>
                  </a:cubicBezTo>
                  <a:cubicBezTo>
                    <a:pt x="16" y="2"/>
                    <a:pt x="17" y="3"/>
                    <a:pt x="17" y="5"/>
                  </a:cubicBezTo>
                  <a:cubicBezTo>
                    <a:pt x="16" y="6"/>
                    <a:pt x="16" y="7"/>
                    <a:pt x="15" y="7"/>
                  </a:cubicBezTo>
                  <a:cubicBezTo>
                    <a:pt x="12" y="9"/>
                    <a:pt x="10" y="5"/>
                    <a:pt x="8" y="4"/>
                  </a:cubicBezTo>
                  <a:cubicBezTo>
                    <a:pt x="3" y="0"/>
                    <a:pt x="0" y="11"/>
                    <a:pt x="0" y="15"/>
                  </a:cubicBezTo>
                  <a:cubicBezTo>
                    <a:pt x="4" y="13"/>
                    <a:pt x="7" y="13"/>
                    <a:pt x="1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661">
              <a:extLst>
                <a:ext uri="{FF2B5EF4-FFF2-40B4-BE49-F238E27FC236}">
                  <a16:creationId xmlns:a16="http://schemas.microsoft.com/office/drawing/2014/main" id="{B6931431-55CF-A546-9F15-9F7EA79D5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4903506"/>
              <a:ext cx="190855" cy="126948"/>
            </a:xfrm>
            <a:custGeom>
              <a:avLst/>
              <a:gdLst>
                <a:gd name="T0" fmla="*/ 16 w 24"/>
                <a:gd name="T1" fmla="*/ 15 h 15"/>
                <a:gd name="T2" fmla="*/ 20 w 24"/>
                <a:gd name="T3" fmla="*/ 15 h 15"/>
                <a:gd name="T4" fmla="*/ 22 w 24"/>
                <a:gd name="T5" fmla="*/ 13 h 15"/>
                <a:gd name="T6" fmla="*/ 22 w 24"/>
                <a:gd name="T7" fmla="*/ 10 h 15"/>
                <a:gd name="T8" fmla="*/ 21 w 24"/>
                <a:gd name="T9" fmla="*/ 5 h 15"/>
                <a:gd name="T10" fmla="*/ 24 w 24"/>
                <a:gd name="T11" fmla="*/ 0 h 15"/>
                <a:gd name="T12" fmla="*/ 12 w 24"/>
                <a:gd name="T13" fmla="*/ 0 h 15"/>
                <a:gd name="T14" fmla="*/ 6 w 24"/>
                <a:gd name="T15" fmla="*/ 1 h 15"/>
                <a:gd name="T16" fmla="*/ 0 w 24"/>
                <a:gd name="T17" fmla="*/ 5 h 15"/>
                <a:gd name="T18" fmla="*/ 2 w 24"/>
                <a:gd name="T19" fmla="*/ 6 h 15"/>
                <a:gd name="T20" fmla="*/ 2 w 24"/>
                <a:gd name="T21" fmla="*/ 8 h 15"/>
                <a:gd name="T22" fmla="*/ 7 w 24"/>
                <a:gd name="T23" fmla="*/ 9 h 15"/>
                <a:gd name="T24" fmla="*/ 6 w 24"/>
                <a:gd name="T25" fmla="*/ 13 h 15"/>
                <a:gd name="T26" fmla="*/ 11 w 24"/>
                <a:gd name="T27" fmla="*/ 12 h 15"/>
                <a:gd name="T28" fmla="*/ 16 w 24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5">
                  <a:moveTo>
                    <a:pt x="16" y="15"/>
                  </a:moveTo>
                  <a:cubicBezTo>
                    <a:pt x="17" y="15"/>
                    <a:pt x="19" y="15"/>
                    <a:pt x="20" y="15"/>
                  </a:cubicBezTo>
                  <a:cubicBezTo>
                    <a:pt x="20" y="14"/>
                    <a:pt x="22" y="14"/>
                    <a:pt x="22" y="13"/>
                  </a:cubicBezTo>
                  <a:cubicBezTo>
                    <a:pt x="22" y="12"/>
                    <a:pt x="22" y="11"/>
                    <a:pt x="22" y="10"/>
                  </a:cubicBezTo>
                  <a:cubicBezTo>
                    <a:pt x="21" y="8"/>
                    <a:pt x="20" y="7"/>
                    <a:pt x="21" y="5"/>
                  </a:cubicBezTo>
                  <a:cubicBezTo>
                    <a:pt x="23" y="4"/>
                    <a:pt x="24" y="2"/>
                    <a:pt x="24" y="0"/>
                  </a:cubicBezTo>
                  <a:cubicBezTo>
                    <a:pt x="22" y="3"/>
                    <a:pt x="15" y="0"/>
                    <a:pt x="12" y="0"/>
                  </a:cubicBezTo>
                  <a:cubicBezTo>
                    <a:pt x="10" y="0"/>
                    <a:pt x="8" y="0"/>
                    <a:pt x="6" y="1"/>
                  </a:cubicBezTo>
                  <a:cubicBezTo>
                    <a:pt x="5" y="1"/>
                    <a:pt x="0" y="5"/>
                    <a:pt x="0" y="5"/>
                  </a:cubicBezTo>
                  <a:cubicBezTo>
                    <a:pt x="0" y="6"/>
                    <a:pt x="3" y="5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10"/>
                    <a:pt x="7" y="9"/>
                    <a:pt x="7" y="9"/>
                  </a:cubicBezTo>
                  <a:cubicBezTo>
                    <a:pt x="7" y="10"/>
                    <a:pt x="6" y="12"/>
                    <a:pt x="6" y="13"/>
                  </a:cubicBezTo>
                  <a:cubicBezTo>
                    <a:pt x="7" y="12"/>
                    <a:pt x="9" y="11"/>
                    <a:pt x="11" y="12"/>
                  </a:cubicBezTo>
                  <a:cubicBezTo>
                    <a:pt x="13" y="13"/>
                    <a:pt x="14" y="15"/>
                    <a:pt x="1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662">
              <a:extLst>
                <a:ext uri="{FF2B5EF4-FFF2-40B4-BE49-F238E27FC236}">
                  <a16:creationId xmlns:a16="http://schemas.microsoft.com/office/drawing/2014/main" id="{C63428BD-CFFF-5144-B95D-A0FA85A2F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5166059"/>
              <a:ext cx="128145" cy="66361"/>
            </a:xfrm>
            <a:custGeom>
              <a:avLst/>
              <a:gdLst>
                <a:gd name="T0" fmla="*/ 16 w 16"/>
                <a:gd name="T1" fmla="*/ 4 h 8"/>
                <a:gd name="T2" fmla="*/ 12 w 16"/>
                <a:gd name="T3" fmla="*/ 2 h 8"/>
                <a:gd name="T4" fmla="*/ 8 w 16"/>
                <a:gd name="T5" fmla="*/ 0 h 8"/>
                <a:gd name="T6" fmla="*/ 7 w 16"/>
                <a:gd name="T7" fmla="*/ 3 h 8"/>
                <a:gd name="T8" fmla="*/ 5 w 16"/>
                <a:gd name="T9" fmla="*/ 2 h 8"/>
                <a:gd name="T10" fmla="*/ 2 w 16"/>
                <a:gd name="T11" fmla="*/ 3 h 8"/>
                <a:gd name="T12" fmla="*/ 0 w 16"/>
                <a:gd name="T13" fmla="*/ 5 h 8"/>
                <a:gd name="T14" fmla="*/ 0 w 16"/>
                <a:gd name="T15" fmla="*/ 6 h 8"/>
                <a:gd name="T16" fmla="*/ 2 w 16"/>
                <a:gd name="T17" fmla="*/ 6 h 8"/>
                <a:gd name="T18" fmla="*/ 8 w 16"/>
                <a:gd name="T19" fmla="*/ 7 h 8"/>
                <a:gd name="T20" fmla="*/ 16 w 16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cubicBezTo>
                    <a:pt x="16" y="1"/>
                    <a:pt x="14" y="2"/>
                    <a:pt x="12" y="2"/>
                  </a:cubicBezTo>
                  <a:cubicBezTo>
                    <a:pt x="11" y="3"/>
                    <a:pt x="10" y="1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6" y="3"/>
                    <a:pt x="7" y="1"/>
                    <a:pt x="5" y="2"/>
                  </a:cubicBezTo>
                  <a:cubicBezTo>
                    <a:pt x="4" y="2"/>
                    <a:pt x="2" y="2"/>
                    <a:pt x="2" y="3"/>
                  </a:cubicBezTo>
                  <a:cubicBezTo>
                    <a:pt x="1" y="5"/>
                    <a:pt x="2" y="6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4" y="7"/>
                    <a:pt x="6" y="7"/>
                    <a:pt x="8" y="7"/>
                  </a:cubicBezTo>
                  <a:cubicBezTo>
                    <a:pt x="10" y="7"/>
                    <a:pt x="16" y="8"/>
                    <a:pt x="1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663">
              <a:extLst>
                <a:ext uri="{FF2B5EF4-FFF2-40B4-BE49-F238E27FC236}">
                  <a16:creationId xmlns:a16="http://schemas.microsoft.com/office/drawing/2014/main" id="{DEF66BCA-C96F-D041-BED9-B6A8F7845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5183369"/>
              <a:ext cx="381707" cy="354881"/>
            </a:xfrm>
            <a:custGeom>
              <a:avLst/>
              <a:gdLst>
                <a:gd name="T0" fmla="*/ 1 w 48"/>
                <a:gd name="T1" fmla="*/ 12 h 42"/>
                <a:gd name="T2" fmla="*/ 0 w 48"/>
                <a:gd name="T3" fmla="*/ 16 h 42"/>
                <a:gd name="T4" fmla="*/ 2 w 48"/>
                <a:gd name="T5" fmla="*/ 20 h 42"/>
                <a:gd name="T6" fmla="*/ 4 w 48"/>
                <a:gd name="T7" fmla="*/ 27 h 42"/>
                <a:gd name="T8" fmla="*/ 9 w 48"/>
                <a:gd name="T9" fmla="*/ 31 h 42"/>
                <a:gd name="T10" fmla="*/ 10 w 48"/>
                <a:gd name="T11" fmla="*/ 33 h 42"/>
                <a:gd name="T12" fmla="*/ 13 w 48"/>
                <a:gd name="T13" fmla="*/ 32 h 42"/>
                <a:gd name="T14" fmla="*/ 21 w 48"/>
                <a:gd name="T15" fmla="*/ 36 h 42"/>
                <a:gd name="T16" fmla="*/ 25 w 48"/>
                <a:gd name="T17" fmla="*/ 37 h 42"/>
                <a:gd name="T18" fmla="*/ 33 w 48"/>
                <a:gd name="T19" fmla="*/ 37 h 42"/>
                <a:gd name="T20" fmla="*/ 39 w 48"/>
                <a:gd name="T21" fmla="*/ 41 h 42"/>
                <a:gd name="T22" fmla="*/ 41 w 48"/>
                <a:gd name="T23" fmla="*/ 35 h 42"/>
                <a:gd name="T24" fmla="*/ 44 w 48"/>
                <a:gd name="T25" fmla="*/ 32 h 42"/>
                <a:gd name="T26" fmla="*/ 48 w 48"/>
                <a:gd name="T27" fmla="*/ 31 h 42"/>
                <a:gd name="T28" fmla="*/ 45 w 48"/>
                <a:gd name="T29" fmla="*/ 26 h 42"/>
                <a:gd name="T30" fmla="*/ 44 w 48"/>
                <a:gd name="T31" fmla="*/ 19 h 42"/>
                <a:gd name="T32" fmla="*/ 46 w 48"/>
                <a:gd name="T33" fmla="*/ 12 h 42"/>
                <a:gd name="T34" fmla="*/ 44 w 48"/>
                <a:gd name="T35" fmla="*/ 7 h 42"/>
                <a:gd name="T36" fmla="*/ 42 w 48"/>
                <a:gd name="T37" fmla="*/ 5 h 42"/>
                <a:gd name="T38" fmla="*/ 25 w 48"/>
                <a:gd name="T39" fmla="*/ 4 h 42"/>
                <a:gd name="T40" fmla="*/ 20 w 48"/>
                <a:gd name="T41" fmla="*/ 2 h 42"/>
                <a:gd name="T42" fmla="*/ 13 w 48"/>
                <a:gd name="T43" fmla="*/ 4 h 42"/>
                <a:gd name="T44" fmla="*/ 6 w 48"/>
                <a:gd name="T45" fmla="*/ 6 h 42"/>
                <a:gd name="T46" fmla="*/ 2 w 48"/>
                <a:gd name="T47" fmla="*/ 7 h 42"/>
                <a:gd name="T48" fmla="*/ 1 w 48"/>
                <a:gd name="T49" fmla="*/ 9 h 42"/>
                <a:gd name="T50" fmla="*/ 1 w 48"/>
                <a:gd name="T51" fmla="*/ 12 h 42"/>
                <a:gd name="T52" fmla="*/ 1 w 48"/>
                <a:gd name="T53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42">
                  <a:moveTo>
                    <a:pt x="1" y="12"/>
                  </a:moveTo>
                  <a:cubicBezTo>
                    <a:pt x="1" y="13"/>
                    <a:pt x="0" y="15"/>
                    <a:pt x="0" y="16"/>
                  </a:cubicBezTo>
                  <a:cubicBezTo>
                    <a:pt x="1" y="17"/>
                    <a:pt x="2" y="19"/>
                    <a:pt x="2" y="20"/>
                  </a:cubicBezTo>
                  <a:cubicBezTo>
                    <a:pt x="2" y="22"/>
                    <a:pt x="3" y="25"/>
                    <a:pt x="4" y="27"/>
                  </a:cubicBezTo>
                  <a:cubicBezTo>
                    <a:pt x="5" y="30"/>
                    <a:pt x="8" y="29"/>
                    <a:pt x="9" y="31"/>
                  </a:cubicBezTo>
                  <a:cubicBezTo>
                    <a:pt x="9" y="31"/>
                    <a:pt x="9" y="33"/>
                    <a:pt x="10" y="33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5" y="31"/>
                    <a:pt x="19" y="35"/>
                    <a:pt x="21" y="36"/>
                  </a:cubicBezTo>
                  <a:cubicBezTo>
                    <a:pt x="22" y="37"/>
                    <a:pt x="23" y="39"/>
                    <a:pt x="25" y="37"/>
                  </a:cubicBezTo>
                  <a:cubicBezTo>
                    <a:pt x="26" y="36"/>
                    <a:pt x="31" y="37"/>
                    <a:pt x="33" y="37"/>
                  </a:cubicBezTo>
                  <a:cubicBezTo>
                    <a:pt x="36" y="37"/>
                    <a:pt x="37" y="39"/>
                    <a:pt x="39" y="41"/>
                  </a:cubicBezTo>
                  <a:cubicBezTo>
                    <a:pt x="40" y="42"/>
                    <a:pt x="40" y="36"/>
                    <a:pt x="41" y="35"/>
                  </a:cubicBezTo>
                  <a:cubicBezTo>
                    <a:pt x="42" y="34"/>
                    <a:pt x="43" y="33"/>
                    <a:pt x="44" y="32"/>
                  </a:cubicBezTo>
                  <a:cubicBezTo>
                    <a:pt x="45" y="32"/>
                    <a:pt x="48" y="32"/>
                    <a:pt x="48" y="31"/>
                  </a:cubicBezTo>
                  <a:cubicBezTo>
                    <a:pt x="47" y="28"/>
                    <a:pt x="47" y="27"/>
                    <a:pt x="45" y="26"/>
                  </a:cubicBezTo>
                  <a:cubicBezTo>
                    <a:pt x="43" y="24"/>
                    <a:pt x="46" y="21"/>
                    <a:pt x="44" y="19"/>
                  </a:cubicBezTo>
                  <a:cubicBezTo>
                    <a:pt x="42" y="18"/>
                    <a:pt x="47" y="14"/>
                    <a:pt x="46" y="12"/>
                  </a:cubicBezTo>
                  <a:cubicBezTo>
                    <a:pt x="45" y="10"/>
                    <a:pt x="44" y="9"/>
                    <a:pt x="44" y="7"/>
                  </a:cubicBezTo>
                  <a:cubicBezTo>
                    <a:pt x="44" y="6"/>
                    <a:pt x="44" y="5"/>
                    <a:pt x="42" y="5"/>
                  </a:cubicBezTo>
                  <a:cubicBezTo>
                    <a:pt x="37" y="3"/>
                    <a:pt x="30" y="6"/>
                    <a:pt x="25" y="4"/>
                  </a:cubicBezTo>
                  <a:cubicBezTo>
                    <a:pt x="25" y="7"/>
                    <a:pt x="21" y="2"/>
                    <a:pt x="20" y="2"/>
                  </a:cubicBezTo>
                  <a:cubicBezTo>
                    <a:pt x="17" y="0"/>
                    <a:pt x="15" y="2"/>
                    <a:pt x="13" y="4"/>
                  </a:cubicBezTo>
                  <a:cubicBezTo>
                    <a:pt x="10" y="5"/>
                    <a:pt x="8" y="6"/>
                    <a:pt x="6" y="6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1" y="8"/>
                    <a:pt x="3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4"/>
                    <a:pt x="1" y="12"/>
                    <a:pt x="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664">
              <a:extLst>
                <a:ext uri="{FF2B5EF4-FFF2-40B4-BE49-F238E27FC236}">
                  <a16:creationId xmlns:a16="http://schemas.microsoft.com/office/drawing/2014/main" id="{EE0A8C06-0A27-B04B-B5D4-2BF3ECC8C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555564"/>
              <a:ext cx="368076" cy="253900"/>
            </a:xfrm>
            <a:custGeom>
              <a:avLst/>
              <a:gdLst>
                <a:gd name="T0" fmla="*/ 38 w 46"/>
                <a:gd name="T1" fmla="*/ 13 h 30"/>
                <a:gd name="T2" fmla="*/ 35 w 46"/>
                <a:gd name="T3" fmla="*/ 6 h 30"/>
                <a:gd name="T4" fmla="*/ 32 w 46"/>
                <a:gd name="T5" fmla="*/ 0 h 30"/>
                <a:gd name="T6" fmla="*/ 22 w 46"/>
                <a:gd name="T7" fmla="*/ 4 h 30"/>
                <a:gd name="T8" fmla="*/ 18 w 46"/>
                <a:gd name="T9" fmla="*/ 3 h 30"/>
                <a:gd name="T10" fmla="*/ 12 w 46"/>
                <a:gd name="T11" fmla="*/ 3 h 30"/>
                <a:gd name="T12" fmla="*/ 8 w 46"/>
                <a:gd name="T13" fmla="*/ 6 h 30"/>
                <a:gd name="T14" fmla="*/ 4 w 46"/>
                <a:gd name="T15" fmla="*/ 14 h 30"/>
                <a:gd name="T16" fmla="*/ 0 w 46"/>
                <a:gd name="T17" fmla="*/ 15 h 30"/>
                <a:gd name="T18" fmla="*/ 3 w 46"/>
                <a:gd name="T19" fmla="*/ 18 h 30"/>
                <a:gd name="T20" fmla="*/ 5 w 46"/>
                <a:gd name="T21" fmla="*/ 22 h 30"/>
                <a:gd name="T22" fmla="*/ 8 w 46"/>
                <a:gd name="T23" fmla="*/ 24 h 30"/>
                <a:gd name="T24" fmla="*/ 11 w 46"/>
                <a:gd name="T25" fmla="*/ 25 h 30"/>
                <a:gd name="T26" fmla="*/ 11 w 46"/>
                <a:gd name="T27" fmla="*/ 28 h 30"/>
                <a:gd name="T28" fmla="*/ 21 w 46"/>
                <a:gd name="T29" fmla="*/ 30 h 30"/>
                <a:gd name="T30" fmla="*/ 28 w 46"/>
                <a:gd name="T31" fmla="*/ 28 h 30"/>
                <a:gd name="T32" fmla="*/ 40 w 46"/>
                <a:gd name="T33" fmla="*/ 30 h 30"/>
                <a:gd name="T34" fmla="*/ 41 w 46"/>
                <a:gd name="T35" fmla="*/ 23 h 30"/>
                <a:gd name="T36" fmla="*/ 46 w 46"/>
                <a:gd name="T37" fmla="*/ 20 h 30"/>
                <a:gd name="T38" fmla="*/ 39 w 46"/>
                <a:gd name="T39" fmla="*/ 20 h 30"/>
                <a:gd name="T40" fmla="*/ 38 w 46"/>
                <a:gd name="T41" fmla="*/ 13 h 30"/>
                <a:gd name="T42" fmla="*/ 38 w 46"/>
                <a:gd name="T4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0">
                  <a:moveTo>
                    <a:pt x="38" y="13"/>
                  </a:moveTo>
                  <a:cubicBezTo>
                    <a:pt x="39" y="10"/>
                    <a:pt x="36" y="8"/>
                    <a:pt x="35" y="6"/>
                  </a:cubicBezTo>
                  <a:cubicBezTo>
                    <a:pt x="33" y="5"/>
                    <a:pt x="32" y="2"/>
                    <a:pt x="32" y="0"/>
                  </a:cubicBezTo>
                  <a:cubicBezTo>
                    <a:pt x="29" y="1"/>
                    <a:pt x="26" y="4"/>
                    <a:pt x="22" y="4"/>
                  </a:cubicBezTo>
                  <a:cubicBezTo>
                    <a:pt x="21" y="4"/>
                    <a:pt x="19" y="3"/>
                    <a:pt x="18" y="3"/>
                  </a:cubicBezTo>
                  <a:cubicBezTo>
                    <a:pt x="16" y="3"/>
                    <a:pt x="14" y="3"/>
                    <a:pt x="12" y="3"/>
                  </a:cubicBezTo>
                  <a:cubicBezTo>
                    <a:pt x="12" y="3"/>
                    <a:pt x="9" y="6"/>
                    <a:pt x="8" y="6"/>
                  </a:cubicBezTo>
                  <a:cubicBezTo>
                    <a:pt x="7" y="9"/>
                    <a:pt x="5" y="11"/>
                    <a:pt x="4" y="14"/>
                  </a:cubicBezTo>
                  <a:cubicBezTo>
                    <a:pt x="3" y="14"/>
                    <a:pt x="1" y="14"/>
                    <a:pt x="0" y="15"/>
                  </a:cubicBezTo>
                  <a:cubicBezTo>
                    <a:pt x="0" y="16"/>
                    <a:pt x="3" y="17"/>
                    <a:pt x="3" y="18"/>
                  </a:cubicBezTo>
                  <a:cubicBezTo>
                    <a:pt x="3" y="20"/>
                    <a:pt x="4" y="20"/>
                    <a:pt x="5" y="22"/>
                  </a:cubicBezTo>
                  <a:cubicBezTo>
                    <a:pt x="5" y="24"/>
                    <a:pt x="6" y="24"/>
                    <a:pt x="8" y="24"/>
                  </a:cubicBezTo>
                  <a:cubicBezTo>
                    <a:pt x="9" y="24"/>
                    <a:pt x="11" y="24"/>
                    <a:pt x="11" y="25"/>
                  </a:cubicBezTo>
                  <a:cubicBezTo>
                    <a:pt x="11" y="26"/>
                    <a:pt x="11" y="27"/>
                    <a:pt x="11" y="28"/>
                  </a:cubicBezTo>
                  <a:cubicBezTo>
                    <a:pt x="13" y="30"/>
                    <a:pt x="18" y="30"/>
                    <a:pt x="21" y="30"/>
                  </a:cubicBezTo>
                  <a:cubicBezTo>
                    <a:pt x="24" y="30"/>
                    <a:pt x="26" y="30"/>
                    <a:pt x="28" y="28"/>
                  </a:cubicBezTo>
                  <a:cubicBezTo>
                    <a:pt x="32" y="26"/>
                    <a:pt x="36" y="28"/>
                    <a:pt x="40" y="30"/>
                  </a:cubicBezTo>
                  <a:cubicBezTo>
                    <a:pt x="40" y="28"/>
                    <a:pt x="40" y="25"/>
                    <a:pt x="41" y="23"/>
                  </a:cubicBezTo>
                  <a:cubicBezTo>
                    <a:pt x="42" y="22"/>
                    <a:pt x="45" y="24"/>
                    <a:pt x="46" y="20"/>
                  </a:cubicBezTo>
                  <a:cubicBezTo>
                    <a:pt x="43" y="18"/>
                    <a:pt x="42" y="20"/>
                    <a:pt x="39" y="20"/>
                  </a:cubicBezTo>
                  <a:cubicBezTo>
                    <a:pt x="37" y="19"/>
                    <a:pt x="37" y="14"/>
                    <a:pt x="38" y="13"/>
                  </a:cubicBezTo>
                  <a:cubicBezTo>
                    <a:pt x="39" y="11"/>
                    <a:pt x="37" y="15"/>
                    <a:pt x="38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665">
              <a:extLst>
                <a:ext uri="{FF2B5EF4-FFF2-40B4-BE49-F238E27FC236}">
                  <a16:creationId xmlns:a16="http://schemas.microsoft.com/office/drawing/2014/main" id="{0BA95996-C67A-3B47-B823-0B05E22BF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3638" y="5546906"/>
              <a:ext cx="133597" cy="170231"/>
            </a:xfrm>
            <a:custGeom>
              <a:avLst/>
              <a:gdLst>
                <a:gd name="T0" fmla="*/ 14 w 17"/>
                <a:gd name="T1" fmla="*/ 10 h 20"/>
                <a:gd name="T2" fmla="*/ 9 w 17"/>
                <a:gd name="T3" fmla="*/ 3 h 20"/>
                <a:gd name="T4" fmla="*/ 0 w 17"/>
                <a:gd name="T5" fmla="*/ 1 h 20"/>
                <a:gd name="T6" fmla="*/ 5 w 17"/>
                <a:gd name="T7" fmla="*/ 10 h 20"/>
                <a:gd name="T8" fmla="*/ 7 w 17"/>
                <a:gd name="T9" fmla="*/ 20 h 20"/>
                <a:gd name="T10" fmla="*/ 10 w 17"/>
                <a:gd name="T11" fmla="*/ 14 h 20"/>
                <a:gd name="T12" fmla="*/ 14 w 17"/>
                <a:gd name="T13" fmla="*/ 14 h 20"/>
                <a:gd name="T14" fmla="*/ 14 w 17"/>
                <a:gd name="T15" fmla="*/ 10 h 20"/>
                <a:gd name="T16" fmla="*/ 14 w 17"/>
                <a:gd name="T1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14" y="10"/>
                  </a:moveTo>
                  <a:cubicBezTo>
                    <a:pt x="12" y="8"/>
                    <a:pt x="11" y="4"/>
                    <a:pt x="9" y="3"/>
                  </a:cubicBezTo>
                  <a:cubicBezTo>
                    <a:pt x="8" y="3"/>
                    <a:pt x="0" y="0"/>
                    <a:pt x="0" y="1"/>
                  </a:cubicBezTo>
                  <a:cubicBezTo>
                    <a:pt x="1" y="5"/>
                    <a:pt x="3" y="7"/>
                    <a:pt x="5" y="10"/>
                  </a:cubicBezTo>
                  <a:cubicBezTo>
                    <a:pt x="7" y="13"/>
                    <a:pt x="4" y="17"/>
                    <a:pt x="7" y="20"/>
                  </a:cubicBezTo>
                  <a:cubicBezTo>
                    <a:pt x="8" y="19"/>
                    <a:pt x="9" y="16"/>
                    <a:pt x="10" y="14"/>
                  </a:cubicBezTo>
                  <a:cubicBezTo>
                    <a:pt x="12" y="13"/>
                    <a:pt x="13" y="14"/>
                    <a:pt x="14" y="14"/>
                  </a:cubicBezTo>
                  <a:cubicBezTo>
                    <a:pt x="17" y="14"/>
                    <a:pt x="14" y="10"/>
                    <a:pt x="14" y="10"/>
                  </a:cubicBezTo>
                  <a:cubicBezTo>
                    <a:pt x="13" y="9"/>
                    <a:pt x="14" y="10"/>
                    <a:pt x="1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666">
              <a:extLst>
                <a:ext uri="{FF2B5EF4-FFF2-40B4-BE49-F238E27FC236}">
                  <a16:creationId xmlns:a16="http://schemas.microsoft.com/office/drawing/2014/main" id="{E494A13E-E2A0-3348-924D-3AE71F8F2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8168" y="5639232"/>
              <a:ext cx="79067" cy="86556"/>
            </a:xfrm>
            <a:custGeom>
              <a:avLst/>
              <a:gdLst>
                <a:gd name="T0" fmla="*/ 7 w 10"/>
                <a:gd name="T1" fmla="*/ 9 h 10"/>
                <a:gd name="T2" fmla="*/ 7 w 10"/>
                <a:gd name="T3" fmla="*/ 7 h 10"/>
                <a:gd name="T4" fmla="*/ 10 w 10"/>
                <a:gd name="T5" fmla="*/ 4 h 10"/>
                <a:gd name="T6" fmla="*/ 8 w 10"/>
                <a:gd name="T7" fmla="*/ 1 h 10"/>
                <a:gd name="T8" fmla="*/ 3 w 10"/>
                <a:gd name="T9" fmla="*/ 4 h 10"/>
                <a:gd name="T10" fmla="*/ 0 w 10"/>
                <a:gd name="T11" fmla="*/ 9 h 10"/>
                <a:gd name="T12" fmla="*/ 3 w 10"/>
                <a:gd name="T13" fmla="*/ 9 h 10"/>
                <a:gd name="T14" fmla="*/ 7 w 10"/>
                <a:gd name="T15" fmla="*/ 10 h 10"/>
                <a:gd name="T16" fmla="*/ 7 w 10"/>
                <a:gd name="T17" fmla="*/ 9 h 10"/>
                <a:gd name="T18" fmla="*/ 7 w 10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7" y="9"/>
                  </a:move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0" y="4"/>
                    <a:pt x="8" y="2"/>
                    <a:pt x="8" y="1"/>
                  </a:cubicBezTo>
                  <a:cubicBezTo>
                    <a:pt x="8" y="5"/>
                    <a:pt x="3" y="0"/>
                    <a:pt x="3" y="4"/>
                  </a:cubicBezTo>
                  <a:cubicBezTo>
                    <a:pt x="3" y="6"/>
                    <a:pt x="1" y="8"/>
                    <a:pt x="0" y="9"/>
                  </a:cubicBezTo>
                  <a:cubicBezTo>
                    <a:pt x="0" y="10"/>
                    <a:pt x="2" y="9"/>
                    <a:pt x="3" y="9"/>
                  </a:cubicBezTo>
                  <a:cubicBezTo>
                    <a:pt x="5" y="9"/>
                    <a:pt x="6" y="9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6" y="8"/>
                    <a:pt x="7" y="9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667">
              <a:extLst>
                <a:ext uri="{FF2B5EF4-FFF2-40B4-BE49-F238E27FC236}">
                  <a16:creationId xmlns:a16="http://schemas.microsoft.com/office/drawing/2014/main" id="{80890C1A-3955-6F42-B8BE-760700937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774837"/>
              <a:ext cx="256290" cy="161574"/>
            </a:xfrm>
            <a:custGeom>
              <a:avLst/>
              <a:gdLst>
                <a:gd name="T0" fmla="*/ 17 w 32"/>
                <a:gd name="T1" fmla="*/ 4 h 19"/>
                <a:gd name="T2" fmla="*/ 2 w 32"/>
                <a:gd name="T3" fmla="*/ 0 h 19"/>
                <a:gd name="T4" fmla="*/ 2 w 32"/>
                <a:gd name="T5" fmla="*/ 5 h 19"/>
                <a:gd name="T6" fmla="*/ 3 w 32"/>
                <a:gd name="T7" fmla="*/ 8 h 19"/>
                <a:gd name="T8" fmla="*/ 1 w 32"/>
                <a:gd name="T9" fmla="*/ 11 h 19"/>
                <a:gd name="T10" fmla="*/ 3 w 32"/>
                <a:gd name="T11" fmla="*/ 17 h 19"/>
                <a:gd name="T12" fmla="*/ 9 w 32"/>
                <a:gd name="T13" fmla="*/ 17 h 19"/>
                <a:gd name="T14" fmla="*/ 16 w 32"/>
                <a:gd name="T15" fmla="*/ 18 h 19"/>
                <a:gd name="T16" fmla="*/ 21 w 32"/>
                <a:gd name="T17" fmla="*/ 15 h 19"/>
                <a:gd name="T18" fmla="*/ 28 w 32"/>
                <a:gd name="T19" fmla="*/ 14 h 19"/>
                <a:gd name="T20" fmla="*/ 28 w 32"/>
                <a:gd name="T21" fmla="*/ 8 h 19"/>
                <a:gd name="T22" fmla="*/ 29 w 32"/>
                <a:gd name="T23" fmla="*/ 3 h 19"/>
                <a:gd name="T24" fmla="*/ 21 w 32"/>
                <a:gd name="T25" fmla="*/ 2 h 19"/>
                <a:gd name="T26" fmla="*/ 17 w 32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19">
                  <a:moveTo>
                    <a:pt x="17" y="4"/>
                  </a:moveTo>
                  <a:cubicBezTo>
                    <a:pt x="13" y="4"/>
                    <a:pt x="3" y="6"/>
                    <a:pt x="2" y="0"/>
                  </a:cubicBezTo>
                  <a:cubicBezTo>
                    <a:pt x="1" y="2"/>
                    <a:pt x="0" y="4"/>
                    <a:pt x="2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9"/>
                    <a:pt x="1" y="9"/>
                    <a:pt x="1" y="11"/>
                  </a:cubicBezTo>
                  <a:cubicBezTo>
                    <a:pt x="2" y="13"/>
                    <a:pt x="3" y="14"/>
                    <a:pt x="3" y="17"/>
                  </a:cubicBezTo>
                  <a:cubicBezTo>
                    <a:pt x="5" y="17"/>
                    <a:pt x="7" y="17"/>
                    <a:pt x="9" y="17"/>
                  </a:cubicBezTo>
                  <a:cubicBezTo>
                    <a:pt x="11" y="17"/>
                    <a:pt x="14" y="19"/>
                    <a:pt x="16" y="18"/>
                  </a:cubicBezTo>
                  <a:cubicBezTo>
                    <a:pt x="18" y="18"/>
                    <a:pt x="20" y="16"/>
                    <a:pt x="21" y="15"/>
                  </a:cubicBezTo>
                  <a:cubicBezTo>
                    <a:pt x="23" y="13"/>
                    <a:pt x="25" y="14"/>
                    <a:pt x="28" y="14"/>
                  </a:cubicBezTo>
                  <a:cubicBezTo>
                    <a:pt x="27" y="12"/>
                    <a:pt x="27" y="11"/>
                    <a:pt x="28" y="8"/>
                  </a:cubicBezTo>
                  <a:cubicBezTo>
                    <a:pt x="29" y="6"/>
                    <a:pt x="32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9" y="2"/>
                    <a:pt x="18" y="4"/>
                    <a:pt x="1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668">
              <a:extLst>
                <a:ext uri="{FF2B5EF4-FFF2-40B4-BE49-F238E27FC236}">
                  <a16:creationId xmlns:a16="http://schemas.microsoft.com/office/drawing/2014/main" id="{AFD60AC3-7CFE-524B-8AA3-851D014BC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0127" y="5734445"/>
              <a:ext cx="144505" cy="126948"/>
            </a:xfrm>
            <a:custGeom>
              <a:avLst/>
              <a:gdLst>
                <a:gd name="T0" fmla="*/ 10 w 18"/>
                <a:gd name="T1" fmla="*/ 0 h 15"/>
                <a:gd name="T2" fmla="*/ 1 w 18"/>
                <a:gd name="T3" fmla="*/ 2 h 15"/>
                <a:gd name="T4" fmla="*/ 4 w 18"/>
                <a:gd name="T5" fmla="*/ 8 h 15"/>
                <a:gd name="T6" fmla="*/ 13 w 18"/>
                <a:gd name="T7" fmla="*/ 15 h 15"/>
                <a:gd name="T8" fmla="*/ 15 w 18"/>
                <a:gd name="T9" fmla="*/ 10 h 15"/>
                <a:gd name="T10" fmla="*/ 17 w 18"/>
                <a:gd name="T11" fmla="*/ 6 h 15"/>
                <a:gd name="T12" fmla="*/ 16 w 18"/>
                <a:gd name="T13" fmla="*/ 2 h 15"/>
                <a:gd name="T14" fmla="*/ 10 w 18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8" y="0"/>
                    <a:pt x="0" y="0"/>
                    <a:pt x="1" y="2"/>
                  </a:cubicBezTo>
                  <a:cubicBezTo>
                    <a:pt x="1" y="3"/>
                    <a:pt x="3" y="7"/>
                    <a:pt x="4" y="8"/>
                  </a:cubicBezTo>
                  <a:cubicBezTo>
                    <a:pt x="6" y="11"/>
                    <a:pt x="10" y="13"/>
                    <a:pt x="13" y="15"/>
                  </a:cubicBezTo>
                  <a:cubicBezTo>
                    <a:pt x="13" y="13"/>
                    <a:pt x="13" y="11"/>
                    <a:pt x="15" y="10"/>
                  </a:cubicBezTo>
                  <a:cubicBezTo>
                    <a:pt x="17" y="9"/>
                    <a:pt x="18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669">
              <a:extLst>
                <a:ext uri="{FF2B5EF4-FFF2-40B4-BE49-F238E27FC236}">
                  <a16:creationId xmlns:a16="http://schemas.microsoft.com/office/drawing/2014/main" id="{38914DD9-1E32-A94C-A078-EA03337E9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3732" y="5673855"/>
              <a:ext cx="177221" cy="227931"/>
            </a:xfrm>
            <a:custGeom>
              <a:avLst/>
              <a:gdLst>
                <a:gd name="T0" fmla="*/ 21 w 22"/>
                <a:gd name="T1" fmla="*/ 19 h 27"/>
                <a:gd name="T2" fmla="*/ 20 w 22"/>
                <a:gd name="T3" fmla="*/ 17 h 27"/>
                <a:gd name="T4" fmla="*/ 19 w 22"/>
                <a:gd name="T5" fmla="*/ 13 h 27"/>
                <a:gd name="T6" fmla="*/ 15 w 22"/>
                <a:gd name="T7" fmla="*/ 10 h 27"/>
                <a:gd name="T8" fmla="*/ 14 w 22"/>
                <a:gd name="T9" fmla="*/ 8 h 27"/>
                <a:gd name="T10" fmla="*/ 12 w 22"/>
                <a:gd name="T11" fmla="*/ 5 h 27"/>
                <a:gd name="T12" fmla="*/ 5 w 22"/>
                <a:gd name="T13" fmla="*/ 1 h 27"/>
                <a:gd name="T14" fmla="*/ 2 w 22"/>
                <a:gd name="T15" fmla="*/ 4 h 27"/>
                <a:gd name="T16" fmla="*/ 4 w 22"/>
                <a:gd name="T17" fmla="*/ 14 h 27"/>
                <a:gd name="T18" fmla="*/ 1 w 22"/>
                <a:gd name="T19" fmla="*/ 19 h 27"/>
                <a:gd name="T20" fmla="*/ 0 w 22"/>
                <a:gd name="T21" fmla="*/ 23 h 27"/>
                <a:gd name="T22" fmla="*/ 4 w 22"/>
                <a:gd name="T23" fmla="*/ 27 h 27"/>
                <a:gd name="T24" fmla="*/ 6 w 22"/>
                <a:gd name="T25" fmla="*/ 23 h 27"/>
                <a:gd name="T26" fmla="*/ 10 w 22"/>
                <a:gd name="T27" fmla="*/ 26 h 27"/>
                <a:gd name="T28" fmla="*/ 20 w 22"/>
                <a:gd name="T29" fmla="*/ 24 h 27"/>
                <a:gd name="T30" fmla="*/ 21 w 22"/>
                <a:gd name="T31" fmla="*/ 19 h 27"/>
                <a:gd name="T32" fmla="*/ 21 w 22"/>
                <a:gd name="T3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7">
                  <a:moveTo>
                    <a:pt x="21" y="19"/>
                  </a:moveTo>
                  <a:cubicBezTo>
                    <a:pt x="22" y="18"/>
                    <a:pt x="21" y="18"/>
                    <a:pt x="20" y="17"/>
                  </a:cubicBezTo>
                  <a:cubicBezTo>
                    <a:pt x="19" y="16"/>
                    <a:pt x="19" y="15"/>
                    <a:pt x="19" y="13"/>
                  </a:cubicBezTo>
                  <a:cubicBezTo>
                    <a:pt x="21" y="10"/>
                    <a:pt x="18" y="10"/>
                    <a:pt x="15" y="10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3" y="6"/>
                    <a:pt x="12" y="7"/>
                    <a:pt x="12" y="5"/>
                  </a:cubicBezTo>
                  <a:cubicBezTo>
                    <a:pt x="11" y="2"/>
                    <a:pt x="9" y="0"/>
                    <a:pt x="5" y="1"/>
                  </a:cubicBezTo>
                  <a:cubicBezTo>
                    <a:pt x="2" y="2"/>
                    <a:pt x="2" y="2"/>
                    <a:pt x="2" y="4"/>
                  </a:cubicBezTo>
                  <a:cubicBezTo>
                    <a:pt x="3" y="7"/>
                    <a:pt x="4" y="10"/>
                    <a:pt x="4" y="14"/>
                  </a:cubicBezTo>
                  <a:cubicBezTo>
                    <a:pt x="5" y="17"/>
                    <a:pt x="2" y="16"/>
                    <a:pt x="1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0" y="25"/>
                    <a:pt x="3" y="26"/>
                    <a:pt x="4" y="27"/>
                  </a:cubicBezTo>
                  <a:cubicBezTo>
                    <a:pt x="4" y="26"/>
                    <a:pt x="4" y="23"/>
                    <a:pt x="6" y="23"/>
                  </a:cubicBezTo>
                  <a:cubicBezTo>
                    <a:pt x="8" y="23"/>
                    <a:pt x="9" y="24"/>
                    <a:pt x="10" y="26"/>
                  </a:cubicBezTo>
                  <a:cubicBezTo>
                    <a:pt x="11" y="26"/>
                    <a:pt x="18" y="24"/>
                    <a:pt x="20" y="24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0" y="20"/>
                    <a:pt x="21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670">
              <a:extLst>
                <a:ext uri="{FF2B5EF4-FFF2-40B4-BE49-F238E27FC236}">
                  <a16:creationId xmlns:a16="http://schemas.microsoft.com/office/drawing/2014/main" id="{AF8DE934-9E1D-8F43-9A1B-713113050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8307" y="5538253"/>
              <a:ext cx="280830" cy="161574"/>
            </a:xfrm>
            <a:custGeom>
              <a:avLst/>
              <a:gdLst>
                <a:gd name="T0" fmla="*/ 30 w 35"/>
                <a:gd name="T1" fmla="*/ 3 h 19"/>
                <a:gd name="T2" fmla="*/ 24 w 35"/>
                <a:gd name="T3" fmla="*/ 1 h 19"/>
                <a:gd name="T4" fmla="*/ 19 w 35"/>
                <a:gd name="T5" fmla="*/ 4 h 19"/>
                <a:gd name="T6" fmla="*/ 15 w 35"/>
                <a:gd name="T7" fmla="*/ 4 h 19"/>
                <a:gd name="T8" fmla="*/ 13 w 35"/>
                <a:gd name="T9" fmla="*/ 6 h 19"/>
                <a:gd name="T10" fmla="*/ 5 w 35"/>
                <a:gd name="T11" fmla="*/ 4 h 19"/>
                <a:gd name="T12" fmla="*/ 5 w 35"/>
                <a:gd name="T13" fmla="*/ 7 h 19"/>
                <a:gd name="T14" fmla="*/ 3 w 35"/>
                <a:gd name="T15" fmla="*/ 8 h 19"/>
                <a:gd name="T16" fmla="*/ 3 w 35"/>
                <a:gd name="T17" fmla="*/ 15 h 19"/>
                <a:gd name="T18" fmla="*/ 11 w 35"/>
                <a:gd name="T19" fmla="*/ 19 h 19"/>
                <a:gd name="T20" fmla="*/ 21 w 35"/>
                <a:gd name="T21" fmla="*/ 17 h 19"/>
                <a:gd name="T22" fmla="*/ 25 w 35"/>
                <a:gd name="T23" fmla="*/ 15 h 19"/>
                <a:gd name="T24" fmla="*/ 29 w 35"/>
                <a:gd name="T25" fmla="*/ 9 h 19"/>
                <a:gd name="T26" fmla="*/ 33 w 35"/>
                <a:gd name="T27" fmla="*/ 6 h 19"/>
                <a:gd name="T28" fmla="*/ 30 w 35"/>
                <a:gd name="T29" fmla="*/ 3 h 19"/>
                <a:gd name="T30" fmla="*/ 30 w 35"/>
                <a:gd name="T3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19">
                  <a:moveTo>
                    <a:pt x="30" y="3"/>
                  </a:moveTo>
                  <a:cubicBezTo>
                    <a:pt x="30" y="2"/>
                    <a:pt x="25" y="2"/>
                    <a:pt x="24" y="1"/>
                  </a:cubicBezTo>
                  <a:cubicBezTo>
                    <a:pt x="20" y="0"/>
                    <a:pt x="22" y="4"/>
                    <a:pt x="19" y="4"/>
                  </a:cubicBezTo>
                  <a:cubicBezTo>
                    <a:pt x="18" y="3"/>
                    <a:pt x="17" y="4"/>
                    <a:pt x="15" y="4"/>
                  </a:cubicBezTo>
                  <a:cubicBezTo>
                    <a:pt x="14" y="4"/>
                    <a:pt x="14" y="6"/>
                    <a:pt x="13" y="6"/>
                  </a:cubicBezTo>
                  <a:cubicBezTo>
                    <a:pt x="9" y="8"/>
                    <a:pt x="7" y="6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8"/>
                    <a:pt x="3" y="6"/>
                    <a:pt x="3" y="8"/>
                  </a:cubicBezTo>
                  <a:cubicBezTo>
                    <a:pt x="3" y="11"/>
                    <a:pt x="0" y="13"/>
                    <a:pt x="3" y="15"/>
                  </a:cubicBezTo>
                  <a:cubicBezTo>
                    <a:pt x="5" y="17"/>
                    <a:pt x="8" y="19"/>
                    <a:pt x="11" y="19"/>
                  </a:cubicBezTo>
                  <a:cubicBezTo>
                    <a:pt x="15" y="19"/>
                    <a:pt x="17" y="16"/>
                    <a:pt x="21" y="17"/>
                  </a:cubicBezTo>
                  <a:cubicBezTo>
                    <a:pt x="21" y="16"/>
                    <a:pt x="24" y="16"/>
                    <a:pt x="25" y="15"/>
                  </a:cubicBezTo>
                  <a:cubicBezTo>
                    <a:pt x="26" y="13"/>
                    <a:pt x="27" y="11"/>
                    <a:pt x="29" y="9"/>
                  </a:cubicBezTo>
                  <a:cubicBezTo>
                    <a:pt x="30" y="7"/>
                    <a:pt x="31" y="7"/>
                    <a:pt x="33" y="6"/>
                  </a:cubicBezTo>
                  <a:cubicBezTo>
                    <a:pt x="35" y="4"/>
                    <a:pt x="30" y="4"/>
                    <a:pt x="30" y="3"/>
                  </a:cubicBezTo>
                  <a:cubicBezTo>
                    <a:pt x="30" y="3"/>
                    <a:pt x="30" y="4"/>
                    <a:pt x="3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671">
              <a:extLst>
                <a:ext uri="{FF2B5EF4-FFF2-40B4-BE49-F238E27FC236}">
                  <a16:creationId xmlns:a16="http://schemas.microsoft.com/office/drawing/2014/main" id="{87E34E12-D8DD-D845-9773-B6C986D9F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9167" y="5901789"/>
              <a:ext cx="248111" cy="271210"/>
            </a:xfrm>
            <a:custGeom>
              <a:avLst/>
              <a:gdLst>
                <a:gd name="T0" fmla="*/ 31 w 31"/>
                <a:gd name="T1" fmla="*/ 0 h 32"/>
                <a:gd name="T2" fmla="*/ 23 w 31"/>
                <a:gd name="T3" fmla="*/ 3 h 32"/>
                <a:gd name="T4" fmla="*/ 13 w 31"/>
                <a:gd name="T5" fmla="*/ 2 h 32"/>
                <a:gd name="T6" fmla="*/ 9 w 31"/>
                <a:gd name="T7" fmla="*/ 4 h 32"/>
                <a:gd name="T8" fmla="*/ 6 w 31"/>
                <a:gd name="T9" fmla="*/ 5 h 32"/>
                <a:gd name="T10" fmla="*/ 4 w 31"/>
                <a:gd name="T11" fmla="*/ 8 h 32"/>
                <a:gd name="T12" fmla="*/ 2 w 31"/>
                <a:gd name="T13" fmla="*/ 11 h 32"/>
                <a:gd name="T14" fmla="*/ 2 w 31"/>
                <a:gd name="T15" fmla="*/ 15 h 32"/>
                <a:gd name="T16" fmla="*/ 4 w 31"/>
                <a:gd name="T17" fmla="*/ 17 h 32"/>
                <a:gd name="T18" fmla="*/ 5 w 31"/>
                <a:gd name="T19" fmla="*/ 22 h 32"/>
                <a:gd name="T20" fmla="*/ 6 w 31"/>
                <a:gd name="T21" fmla="*/ 25 h 32"/>
                <a:gd name="T22" fmla="*/ 7 w 31"/>
                <a:gd name="T23" fmla="*/ 28 h 32"/>
                <a:gd name="T24" fmla="*/ 8 w 31"/>
                <a:gd name="T25" fmla="*/ 29 h 32"/>
                <a:gd name="T26" fmla="*/ 10 w 31"/>
                <a:gd name="T27" fmla="*/ 31 h 32"/>
                <a:gd name="T28" fmla="*/ 12 w 31"/>
                <a:gd name="T29" fmla="*/ 30 h 32"/>
                <a:gd name="T30" fmla="*/ 13 w 31"/>
                <a:gd name="T31" fmla="*/ 31 h 32"/>
                <a:gd name="T32" fmla="*/ 13 w 31"/>
                <a:gd name="T33" fmla="*/ 26 h 32"/>
                <a:gd name="T34" fmla="*/ 17 w 31"/>
                <a:gd name="T35" fmla="*/ 26 h 32"/>
                <a:gd name="T36" fmla="*/ 14 w 31"/>
                <a:gd name="T37" fmla="*/ 23 h 32"/>
                <a:gd name="T38" fmla="*/ 17 w 31"/>
                <a:gd name="T39" fmla="*/ 24 h 32"/>
                <a:gd name="T40" fmla="*/ 18 w 31"/>
                <a:gd name="T41" fmla="*/ 22 h 32"/>
                <a:gd name="T42" fmla="*/ 21 w 31"/>
                <a:gd name="T43" fmla="*/ 23 h 32"/>
                <a:gd name="T44" fmla="*/ 19 w 31"/>
                <a:gd name="T45" fmla="*/ 19 h 32"/>
                <a:gd name="T46" fmla="*/ 15 w 31"/>
                <a:gd name="T47" fmla="*/ 17 h 32"/>
                <a:gd name="T48" fmla="*/ 15 w 31"/>
                <a:gd name="T49" fmla="*/ 16 h 32"/>
                <a:gd name="T50" fmla="*/ 11 w 31"/>
                <a:gd name="T51" fmla="*/ 10 h 32"/>
                <a:gd name="T52" fmla="*/ 16 w 31"/>
                <a:gd name="T53" fmla="*/ 11 h 32"/>
                <a:gd name="T54" fmla="*/ 16 w 31"/>
                <a:gd name="T55" fmla="*/ 10 h 32"/>
                <a:gd name="T56" fmla="*/ 18 w 31"/>
                <a:gd name="T57" fmla="*/ 11 h 32"/>
                <a:gd name="T58" fmla="*/ 17 w 31"/>
                <a:gd name="T59" fmla="*/ 9 h 32"/>
                <a:gd name="T60" fmla="*/ 21 w 31"/>
                <a:gd name="T61" fmla="*/ 10 h 32"/>
                <a:gd name="T62" fmla="*/ 17 w 31"/>
                <a:gd name="T63" fmla="*/ 7 h 32"/>
                <a:gd name="T64" fmla="*/ 22 w 31"/>
                <a:gd name="T65" fmla="*/ 5 h 32"/>
                <a:gd name="T66" fmla="*/ 21 w 31"/>
                <a:gd name="T67" fmla="*/ 7 h 32"/>
                <a:gd name="T68" fmla="*/ 25 w 31"/>
                <a:gd name="T69" fmla="*/ 5 h 32"/>
                <a:gd name="T70" fmla="*/ 29 w 31"/>
                <a:gd name="T71" fmla="*/ 7 h 32"/>
                <a:gd name="T72" fmla="*/ 31 w 31"/>
                <a:gd name="T7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31" y="0"/>
                  </a:moveTo>
                  <a:cubicBezTo>
                    <a:pt x="28" y="2"/>
                    <a:pt x="27" y="4"/>
                    <a:pt x="23" y="3"/>
                  </a:cubicBezTo>
                  <a:cubicBezTo>
                    <a:pt x="21" y="2"/>
                    <a:pt x="15" y="1"/>
                    <a:pt x="13" y="2"/>
                  </a:cubicBezTo>
                  <a:cubicBezTo>
                    <a:pt x="13" y="5"/>
                    <a:pt x="10" y="3"/>
                    <a:pt x="9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3" y="9"/>
                    <a:pt x="3" y="10"/>
                    <a:pt x="2" y="11"/>
                  </a:cubicBezTo>
                  <a:cubicBezTo>
                    <a:pt x="0" y="13"/>
                    <a:pt x="0" y="13"/>
                    <a:pt x="2" y="15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4" y="19"/>
                    <a:pt x="4" y="20"/>
                    <a:pt x="5" y="22"/>
                  </a:cubicBezTo>
                  <a:cubicBezTo>
                    <a:pt x="5" y="23"/>
                    <a:pt x="5" y="24"/>
                    <a:pt x="6" y="25"/>
                  </a:cubicBezTo>
                  <a:cubicBezTo>
                    <a:pt x="8" y="26"/>
                    <a:pt x="6" y="27"/>
                    <a:pt x="7" y="28"/>
                  </a:cubicBezTo>
                  <a:cubicBezTo>
                    <a:pt x="7" y="30"/>
                    <a:pt x="8" y="29"/>
                    <a:pt x="8" y="29"/>
                  </a:cubicBezTo>
                  <a:cubicBezTo>
                    <a:pt x="10" y="29"/>
                    <a:pt x="10" y="30"/>
                    <a:pt x="10" y="31"/>
                  </a:cubicBezTo>
                  <a:cubicBezTo>
                    <a:pt x="11" y="31"/>
                    <a:pt x="12" y="30"/>
                    <a:pt x="12" y="30"/>
                  </a:cubicBezTo>
                  <a:cubicBezTo>
                    <a:pt x="13" y="29"/>
                    <a:pt x="13" y="31"/>
                    <a:pt x="13" y="31"/>
                  </a:cubicBezTo>
                  <a:cubicBezTo>
                    <a:pt x="14" y="32"/>
                    <a:pt x="13" y="25"/>
                    <a:pt x="13" y="26"/>
                  </a:cubicBezTo>
                  <a:cubicBezTo>
                    <a:pt x="13" y="25"/>
                    <a:pt x="16" y="26"/>
                    <a:pt x="17" y="26"/>
                  </a:cubicBezTo>
                  <a:cubicBezTo>
                    <a:pt x="17" y="25"/>
                    <a:pt x="14" y="24"/>
                    <a:pt x="14" y="23"/>
                  </a:cubicBezTo>
                  <a:cubicBezTo>
                    <a:pt x="15" y="21"/>
                    <a:pt x="17" y="23"/>
                    <a:pt x="17" y="24"/>
                  </a:cubicBezTo>
                  <a:cubicBezTo>
                    <a:pt x="19" y="25"/>
                    <a:pt x="18" y="23"/>
                    <a:pt x="18" y="22"/>
                  </a:cubicBezTo>
                  <a:cubicBezTo>
                    <a:pt x="18" y="21"/>
                    <a:pt x="21" y="23"/>
                    <a:pt x="21" y="23"/>
                  </a:cubicBezTo>
                  <a:cubicBezTo>
                    <a:pt x="21" y="22"/>
                    <a:pt x="19" y="19"/>
                    <a:pt x="19" y="19"/>
                  </a:cubicBezTo>
                  <a:cubicBezTo>
                    <a:pt x="18" y="18"/>
                    <a:pt x="16" y="18"/>
                    <a:pt x="15" y="17"/>
                  </a:cubicBezTo>
                  <a:cubicBezTo>
                    <a:pt x="15" y="17"/>
                    <a:pt x="15" y="15"/>
                    <a:pt x="15" y="16"/>
                  </a:cubicBezTo>
                  <a:cubicBezTo>
                    <a:pt x="14" y="14"/>
                    <a:pt x="11" y="12"/>
                    <a:pt x="11" y="10"/>
                  </a:cubicBezTo>
                  <a:cubicBezTo>
                    <a:pt x="12" y="6"/>
                    <a:pt x="15" y="10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8" y="10"/>
                    <a:pt x="18" y="11"/>
                  </a:cubicBezTo>
                  <a:cubicBezTo>
                    <a:pt x="18" y="11"/>
                    <a:pt x="17" y="9"/>
                    <a:pt x="17" y="9"/>
                  </a:cubicBezTo>
                  <a:cubicBezTo>
                    <a:pt x="18" y="9"/>
                    <a:pt x="20" y="10"/>
                    <a:pt x="21" y="10"/>
                  </a:cubicBezTo>
                  <a:cubicBezTo>
                    <a:pt x="21" y="9"/>
                    <a:pt x="17" y="9"/>
                    <a:pt x="17" y="7"/>
                  </a:cubicBezTo>
                  <a:cubicBezTo>
                    <a:pt x="17" y="7"/>
                    <a:pt x="21" y="5"/>
                    <a:pt x="22" y="5"/>
                  </a:cubicBezTo>
                  <a:cubicBezTo>
                    <a:pt x="22" y="5"/>
                    <a:pt x="21" y="7"/>
                    <a:pt x="21" y="7"/>
                  </a:cubicBezTo>
                  <a:cubicBezTo>
                    <a:pt x="21" y="7"/>
                    <a:pt x="24" y="5"/>
                    <a:pt x="25" y="5"/>
                  </a:cubicBezTo>
                  <a:cubicBezTo>
                    <a:pt x="26" y="5"/>
                    <a:pt x="27" y="6"/>
                    <a:pt x="29" y="7"/>
                  </a:cubicBezTo>
                  <a:cubicBezTo>
                    <a:pt x="30" y="5"/>
                    <a:pt x="31" y="2"/>
                    <a:pt x="3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672">
              <a:extLst>
                <a:ext uri="{FF2B5EF4-FFF2-40B4-BE49-F238E27FC236}">
                  <a16:creationId xmlns:a16="http://schemas.microsoft.com/office/drawing/2014/main" id="{A1532349-4445-4242-8E8C-CFB06AD2E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2740" y="5887360"/>
              <a:ext cx="119965" cy="83670"/>
            </a:xfrm>
            <a:custGeom>
              <a:avLst/>
              <a:gdLst>
                <a:gd name="T0" fmla="*/ 15 w 15"/>
                <a:gd name="T1" fmla="*/ 6 h 10"/>
                <a:gd name="T2" fmla="*/ 10 w 15"/>
                <a:gd name="T3" fmla="*/ 1 h 10"/>
                <a:gd name="T4" fmla="*/ 2 w 15"/>
                <a:gd name="T5" fmla="*/ 5 h 10"/>
                <a:gd name="T6" fmla="*/ 1 w 15"/>
                <a:gd name="T7" fmla="*/ 9 h 10"/>
                <a:gd name="T8" fmla="*/ 6 w 15"/>
                <a:gd name="T9" fmla="*/ 9 h 10"/>
                <a:gd name="T10" fmla="*/ 11 w 15"/>
                <a:gd name="T11" fmla="*/ 7 h 10"/>
                <a:gd name="T12" fmla="*/ 15 w 15"/>
                <a:gd name="T13" fmla="*/ 6 h 10"/>
                <a:gd name="T14" fmla="*/ 15 w 15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15" y="6"/>
                  </a:moveTo>
                  <a:cubicBezTo>
                    <a:pt x="13" y="4"/>
                    <a:pt x="10" y="4"/>
                    <a:pt x="10" y="1"/>
                  </a:cubicBezTo>
                  <a:cubicBezTo>
                    <a:pt x="5" y="0"/>
                    <a:pt x="4" y="0"/>
                    <a:pt x="2" y="5"/>
                  </a:cubicBezTo>
                  <a:cubicBezTo>
                    <a:pt x="2" y="6"/>
                    <a:pt x="0" y="9"/>
                    <a:pt x="1" y="9"/>
                  </a:cubicBezTo>
                  <a:cubicBezTo>
                    <a:pt x="3" y="10"/>
                    <a:pt x="5" y="10"/>
                    <a:pt x="6" y="9"/>
                  </a:cubicBezTo>
                  <a:cubicBezTo>
                    <a:pt x="8" y="8"/>
                    <a:pt x="9" y="7"/>
                    <a:pt x="11" y="7"/>
                  </a:cubicBezTo>
                  <a:cubicBezTo>
                    <a:pt x="11" y="7"/>
                    <a:pt x="15" y="7"/>
                    <a:pt x="15" y="6"/>
                  </a:cubicBezTo>
                  <a:cubicBezTo>
                    <a:pt x="14" y="6"/>
                    <a:pt x="15" y="7"/>
                    <a:pt x="15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673">
              <a:extLst>
                <a:ext uri="{FF2B5EF4-FFF2-40B4-BE49-F238E27FC236}">
                  <a16:creationId xmlns:a16="http://schemas.microsoft.com/office/drawing/2014/main" id="{A57C5E84-9F3C-3945-A536-7754E15D5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6452" y="5861396"/>
              <a:ext cx="70889" cy="152919"/>
            </a:xfrm>
            <a:custGeom>
              <a:avLst/>
              <a:gdLst>
                <a:gd name="T0" fmla="*/ 6 w 9"/>
                <a:gd name="T1" fmla="*/ 16 h 18"/>
                <a:gd name="T2" fmla="*/ 7 w 9"/>
                <a:gd name="T3" fmla="*/ 11 h 18"/>
                <a:gd name="T4" fmla="*/ 6 w 9"/>
                <a:gd name="T5" fmla="*/ 6 h 18"/>
                <a:gd name="T6" fmla="*/ 7 w 9"/>
                <a:gd name="T7" fmla="*/ 4 h 18"/>
                <a:gd name="T8" fmla="*/ 3 w 9"/>
                <a:gd name="T9" fmla="*/ 1 h 18"/>
                <a:gd name="T10" fmla="*/ 0 w 9"/>
                <a:gd name="T11" fmla="*/ 9 h 18"/>
                <a:gd name="T12" fmla="*/ 4 w 9"/>
                <a:gd name="T13" fmla="*/ 18 h 18"/>
                <a:gd name="T14" fmla="*/ 6 w 9"/>
                <a:gd name="T15" fmla="*/ 16 h 18"/>
                <a:gd name="T16" fmla="*/ 6 w 9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6" y="16"/>
                  </a:moveTo>
                  <a:cubicBezTo>
                    <a:pt x="7" y="14"/>
                    <a:pt x="9" y="12"/>
                    <a:pt x="7" y="11"/>
                  </a:cubicBezTo>
                  <a:cubicBezTo>
                    <a:pt x="6" y="10"/>
                    <a:pt x="5" y="8"/>
                    <a:pt x="6" y="6"/>
                  </a:cubicBezTo>
                  <a:cubicBezTo>
                    <a:pt x="6" y="6"/>
                    <a:pt x="7" y="4"/>
                    <a:pt x="7" y="4"/>
                  </a:cubicBezTo>
                  <a:cubicBezTo>
                    <a:pt x="6" y="3"/>
                    <a:pt x="4" y="1"/>
                    <a:pt x="3" y="1"/>
                  </a:cubicBezTo>
                  <a:cubicBezTo>
                    <a:pt x="0" y="0"/>
                    <a:pt x="0" y="7"/>
                    <a:pt x="0" y="9"/>
                  </a:cubicBezTo>
                  <a:cubicBezTo>
                    <a:pt x="0" y="13"/>
                    <a:pt x="2" y="15"/>
                    <a:pt x="4" y="18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7" y="14"/>
                    <a:pt x="6" y="16"/>
                    <a:pt x="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Freeform 674">
              <a:extLst>
                <a:ext uri="{FF2B5EF4-FFF2-40B4-BE49-F238E27FC236}">
                  <a16:creationId xmlns:a16="http://schemas.microsoft.com/office/drawing/2014/main" id="{8E7F88D9-2D31-944F-A1B0-3C621B97F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878707"/>
              <a:ext cx="103605" cy="75018"/>
            </a:xfrm>
            <a:custGeom>
              <a:avLst/>
              <a:gdLst>
                <a:gd name="T0" fmla="*/ 11 w 13"/>
                <a:gd name="T1" fmla="*/ 0 h 9"/>
                <a:gd name="T2" fmla="*/ 2 w 13"/>
                <a:gd name="T3" fmla="*/ 2 h 9"/>
                <a:gd name="T4" fmla="*/ 3 w 13"/>
                <a:gd name="T5" fmla="*/ 9 h 9"/>
                <a:gd name="T6" fmla="*/ 7 w 13"/>
                <a:gd name="T7" fmla="*/ 8 h 9"/>
                <a:gd name="T8" fmla="*/ 10 w 13"/>
                <a:gd name="T9" fmla="*/ 7 h 9"/>
                <a:gd name="T10" fmla="*/ 11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1" y="0"/>
                  </a:moveTo>
                  <a:cubicBezTo>
                    <a:pt x="9" y="0"/>
                    <a:pt x="2" y="0"/>
                    <a:pt x="2" y="2"/>
                  </a:cubicBezTo>
                  <a:cubicBezTo>
                    <a:pt x="0" y="4"/>
                    <a:pt x="0" y="8"/>
                    <a:pt x="3" y="9"/>
                  </a:cubicBezTo>
                  <a:cubicBezTo>
                    <a:pt x="4" y="8"/>
                    <a:pt x="6" y="9"/>
                    <a:pt x="7" y="8"/>
                  </a:cubicBezTo>
                  <a:cubicBezTo>
                    <a:pt x="8" y="8"/>
                    <a:pt x="9" y="6"/>
                    <a:pt x="10" y="7"/>
                  </a:cubicBezTo>
                  <a:cubicBezTo>
                    <a:pt x="13" y="9"/>
                    <a:pt x="11" y="1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675">
              <a:extLst>
                <a:ext uri="{FF2B5EF4-FFF2-40B4-BE49-F238E27FC236}">
                  <a16:creationId xmlns:a16="http://schemas.microsoft.com/office/drawing/2014/main" id="{3265F793-CFB2-1B48-8DCD-3C45F2BFA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5275" y="5927753"/>
              <a:ext cx="152684" cy="135605"/>
            </a:xfrm>
            <a:custGeom>
              <a:avLst/>
              <a:gdLst>
                <a:gd name="T0" fmla="*/ 19 w 19"/>
                <a:gd name="T1" fmla="*/ 14 h 16"/>
                <a:gd name="T2" fmla="*/ 17 w 19"/>
                <a:gd name="T3" fmla="*/ 10 h 16"/>
                <a:gd name="T4" fmla="*/ 16 w 19"/>
                <a:gd name="T5" fmla="*/ 7 h 16"/>
                <a:gd name="T6" fmla="*/ 14 w 19"/>
                <a:gd name="T7" fmla="*/ 3 h 16"/>
                <a:gd name="T8" fmla="*/ 12 w 19"/>
                <a:gd name="T9" fmla="*/ 0 h 16"/>
                <a:gd name="T10" fmla="*/ 6 w 19"/>
                <a:gd name="T11" fmla="*/ 6 h 16"/>
                <a:gd name="T12" fmla="*/ 9 w 19"/>
                <a:gd name="T13" fmla="*/ 9 h 16"/>
                <a:gd name="T14" fmla="*/ 12 w 19"/>
                <a:gd name="T15" fmla="*/ 11 h 16"/>
                <a:gd name="T16" fmla="*/ 16 w 19"/>
                <a:gd name="T17" fmla="*/ 13 h 16"/>
                <a:gd name="T18" fmla="*/ 19 w 19"/>
                <a:gd name="T19" fmla="*/ 14 h 16"/>
                <a:gd name="T20" fmla="*/ 19 w 19"/>
                <a:gd name="T2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6">
                  <a:moveTo>
                    <a:pt x="19" y="14"/>
                  </a:moveTo>
                  <a:cubicBezTo>
                    <a:pt x="19" y="12"/>
                    <a:pt x="19" y="11"/>
                    <a:pt x="17" y="10"/>
                  </a:cubicBezTo>
                  <a:cubicBezTo>
                    <a:pt x="15" y="9"/>
                    <a:pt x="17" y="8"/>
                    <a:pt x="16" y="7"/>
                  </a:cubicBezTo>
                  <a:cubicBezTo>
                    <a:pt x="15" y="5"/>
                    <a:pt x="14" y="6"/>
                    <a:pt x="14" y="3"/>
                  </a:cubicBezTo>
                  <a:cubicBezTo>
                    <a:pt x="14" y="3"/>
                    <a:pt x="11" y="1"/>
                    <a:pt x="12" y="0"/>
                  </a:cubicBezTo>
                  <a:cubicBezTo>
                    <a:pt x="9" y="0"/>
                    <a:pt x="0" y="1"/>
                    <a:pt x="6" y="6"/>
                  </a:cubicBezTo>
                  <a:cubicBezTo>
                    <a:pt x="7" y="7"/>
                    <a:pt x="8" y="8"/>
                    <a:pt x="9" y="9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4" y="11"/>
                    <a:pt x="16" y="11"/>
                    <a:pt x="16" y="13"/>
                  </a:cubicBezTo>
                  <a:cubicBezTo>
                    <a:pt x="17" y="14"/>
                    <a:pt x="18" y="16"/>
                    <a:pt x="19" y="14"/>
                  </a:cubicBezTo>
                  <a:cubicBezTo>
                    <a:pt x="19" y="13"/>
                    <a:pt x="18" y="15"/>
                    <a:pt x="19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676">
              <a:extLst>
                <a:ext uri="{FF2B5EF4-FFF2-40B4-BE49-F238E27FC236}">
                  <a16:creationId xmlns:a16="http://schemas.microsoft.com/office/drawing/2014/main" id="{2D34753E-8FB4-344D-8EA6-223B4E632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2531" y="5996999"/>
              <a:ext cx="790679" cy="709761"/>
            </a:xfrm>
            <a:custGeom>
              <a:avLst/>
              <a:gdLst>
                <a:gd name="T0" fmla="*/ 95 w 99"/>
                <a:gd name="T1" fmla="*/ 73 h 84"/>
                <a:gd name="T2" fmla="*/ 93 w 99"/>
                <a:gd name="T3" fmla="*/ 68 h 84"/>
                <a:gd name="T4" fmla="*/ 90 w 99"/>
                <a:gd name="T5" fmla="*/ 65 h 84"/>
                <a:gd name="T6" fmla="*/ 86 w 99"/>
                <a:gd name="T7" fmla="*/ 60 h 84"/>
                <a:gd name="T8" fmla="*/ 87 w 99"/>
                <a:gd name="T9" fmla="*/ 55 h 84"/>
                <a:gd name="T10" fmla="*/ 89 w 99"/>
                <a:gd name="T11" fmla="*/ 50 h 84"/>
                <a:gd name="T12" fmla="*/ 84 w 99"/>
                <a:gd name="T13" fmla="*/ 49 h 84"/>
                <a:gd name="T14" fmla="*/ 84 w 99"/>
                <a:gd name="T15" fmla="*/ 46 h 84"/>
                <a:gd name="T16" fmla="*/ 84 w 99"/>
                <a:gd name="T17" fmla="*/ 40 h 84"/>
                <a:gd name="T18" fmla="*/ 82 w 99"/>
                <a:gd name="T19" fmla="*/ 36 h 84"/>
                <a:gd name="T20" fmla="*/ 85 w 99"/>
                <a:gd name="T21" fmla="*/ 31 h 84"/>
                <a:gd name="T22" fmla="*/ 86 w 99"/>
                <a:gd name="T23" fmla="*/ 20 h 84"/>
                <a:gd name="T24" fmla="*/ 79 w 99"/>
                <a:gd name="T25" fmla="*/ 18 h 84"/>
                <a:gd name="T26" fmla="*/ 76 w 99"/>
                <a:gd name="T27" fmla="*/ 15 h 84"/>
                <a:gd name="T28" fmla="*/ 71 w 99"/>
                <a:gd name="T29" fmla="*/ 13 h 84"/>
                <a:gd name="T30" fmla="*/ 66 w 99"/>
                <a:gd name="T31" fmla="*/ 12 h 84"/>
                <a:gd name="T32" fmla="*/ 61 w 99"/>
                <a:gd name="T33" fmla="*/ 11 h 84"/>
                <a:gd name="T34" fmla="*/ 57 w 99"/>
                <a:gd name="T35" fmla="*/ 12 h 84"/>
                <a:gd name="T36" fmla="*/ 53 w 99"/>
                <a:gd name="T37" fmla="*/ 15 h 84"/>
                <a:gd name="T38" fmla="*/ 49 w 99"/>
                <a:gd name="T39" fmla="*/ 17 h 84"/>
                <a:gd name="T40" fmla="*/ 46 w 99"/>
                <a:gd name="T41" fmla="*/ 20 h 84"/>
                <a:gd name="T42" fmla="*/ 33 w 99"/>
                <a:gd name="T43" fmla="*/ 18 h 84"/>
                <a:gd name="T44" fmla="*/ 30 w 99"/>
                <a:gd name="T45" fmla="*/ 16 h 84"/>
                <a:gd name="T46" fmla="*/ 25 w 99"/>
                <a:gd name="T47" fmla="*/ 15 h 84"/>
                <a:gd name="T48" fmla="*/ 24 w 99"/>
                <a:gd name="T49" fmla="*/ 10 h 84"/>
                <a:gd name="T50" fmla="*/ 20 w 99"/>
                <a:gd name="T51" fmla="*/ 5 h 84"/>
                <a:gd name="T52" fmla="*/ 14 w 99"/>
                <a:gd name="T53" fmla="*/ 5 h 84"/>
                <a:gd name="T54" fmla="*/ 11 w 99"/>
                <a:gd name="T55" fmla="*/ 7 h 84"/>
                <a:gd name="T56" fmla="*/ 5 w 99"/>
                <a:gd name="T57" fmla="*/ 4 h 84"/>
                <a:gd name="T58" fmla="*/ 1 w 99"/>
                <a:gd name="T59" fmla="*/ 3 h 84"/>
                <a:gd name="T60" fmla="*/ 0 w 99"/>
                <a:gd name="T61" fmla="*/ 5 h 84"/>
                <a:gd name="T62" fmla="*/ 1 w 99"/>
                <a:gd name="T63" fmla="*/ 8 h 84"/>
                <a:gd name="T64" fmla="*/ 1 w 99"/>
                <a:gd name="T65" fmla="*/ 10 h 84"/>
                <a:gd name="T66" fmla="*/ 1 w 99"/>
                <a:gd name="T67" fmla="*/ 12 h 84"/>
                <a:gd name="T68" fmla="*/ 3 w 99"/>
                <a:gd name="T69" fmla="*/ 14 h 84"/>
                <a:gd name="T70" fmla="*/ 3 w 99"/>
                <a:gd name="T71" fmla="*/ 16 h 84"/>
                <a:gd name="T72" fmla="*/ 5 w 99"/>
                <a:gd name="T73" fmla="*/ 21 h 84"/>
                <a:gd name="T74" fmla="*/ 8 w 99"/>
                <a:gd name="T75" fmla="*/ 24 h 84"/>
                <a:gd name="T76" fmla="*/ 10 w 99"/>
                <a:gd name="T77" fmla="*/ 25 h 84"/>
                <a:gd name="T78" fmla="*/ 8 w 99"/>
                <a:gd name="T79" fmla="*/ 37 h 84"/>
                <a:gd name="T80" fmla="*/ 12 w 99"/>
                <a:gd name="T81" fmla="*/ 41 h 84"/>
                <a:gd name="T82" fmla="*/ 18 w 99"/>
                <a:gd name="T83" fmla="*/ 47 h 84"/>
                <a:gd name="T84" fmla="*/ 17 w 99"/>
                <a:gd name="T85" fmla="*/ 50 h 84"/>
                <a:gd name="T86" fmla="*/ 19 w 99"/>
                <a:gd name="T87" fmla="*/ 52 h 84"/>
                <a:gd name="T88" fmla="*/ 22 w 99"/>
                <a:gd name="T89" fmla="*/ 58 h 84"/>
                <a:gd name="T90" fmla="*/ 24 w 99"/>
                <a:gd name="T91" fmla="*/ 55 h 84"/>
                <a:gd name="T92" fmla="*/ 25 w 99"/>
                <a:gd name="T93" fmla="*/ 56 h 84"/>
                <a:gd name="T94" fmla="*/ 26 w 99"/>
                <a:gd name="T95" fmla="*/ 57 h 84"/>
                <a:gd name="T96" fmla="*/ 30 w 99"/>
                <a:gd name="T97" fmla="*/ 57 h 84"/>
                <a:gd name="T98" fmla="*/ 35 w 99"/>
                <a:gd name="T99" fmla="*/ 66 h 84"/>
                <a:gd name="T100" fmla="*/ 46 w 99"/>
                <a:gd name="T101" fmla="*/ 74 h 84"/>
                <a:gd name="T102" fmla="*/ 52 w 99"/>
                <a:gd name="T103" fmla="*/ 76 h 84"/>
                <a:gd name="T104" fmla="*/ 56 w 99"/>
                <a:gd name="T105" fmla="*/ 75 h 84"/>
                <a:gd name="T106" fmla="*/ 56 w 99"/>
                <a:gd name="T107" fmla="*/ 76 h 84"/>
                <a:gd name="T108" fmla="*/ 61 w 99"/>
                <a:gd name="T109" fmla="*/ 73 h 84"/>
                <a:gd name="T110" fmla="*/ 60 w 99"/>
                <a:gd name="T111" fmla="*/ 73 h 84"/>
                <a:gd name="T112" fmla="*/ 62 w 99"/>
                <a:gd name="T113" fmla="*/ 73 h 84"/>
                <a:gd name="T114" fmla="*/ 65 w 99"/>
                <a:gd name="T115" fmla="*/ 77 h 84"/>
                <a:gd name="T116" fmla="*/ 69 w 99"/>
                <a:gd name="T117" fmla="*/ 81 h 84"/>
                <a:gd name="T118" fmla="*/ 88 w 99"/>
                <a:gd name="T119" fmla="*/ 84 h 84"/>
                <a:gd name="T120" fmla="*/ 92 w 99"/>
                <a:gd name="T121" fmla="*/ 77 h 84"/>
                <a:gd name="T122" fmla="*/ 95 w 99"/>
                <a:gd name="T123" fmla="*/ 73 h 84"/>
                <a:gd name="T124" fmla="*/ 95 w 99"/>
                <a:gd name="T125" fmla="*/ 7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84">
                  <a:moveTo>
                    <a:pt x="95" y="73"/>
                  </a:moveTo>
                  <a:cubicBezTo>
                    <a:pt x="93" y="72"/>
                    <a:pt x="94" y="70"/>
                    <a:pt x="93" y="68"/>
                  </a:cubicBezTo>
                  <a:cubicBezTo>
                    <a:pt x="93" y="67"/>
                    <a:pt x="91" y="66"/>
                    <a:pt x="90" y="65"/>
                  </a:cubicBezTo>
                  <a:cubicBezTo>
                    <a:pt x="88" y="64"/>
                    <a:pt x="87" y="62"/>
                    <a:pt x="86" y="60"/>
                  </a:cubicBezTo>
                  <a:cubicBezTo>
                    <a:pt x="84" y="58"/>
                    <a:pt x="85" y="58"/>
                    <a:pt x="87" y="55"/>
                  </a:cubicBezTo>
                  <a:cubicBezTo>
                    <a:pt x="88" y="54"/>
                    <a:pt x="90" y="52"/>
                    <a:pt x="89" y="50"/>
                  </a:cubicBezTo>
                  <a:cubicBezTo>
                    <a:pt x="88" y="49"/>
                    <a:pt x="85" y="49"/>
                    <a:pt x="84" y="49"/>
                  </a:cubicBezTo>
                  <a:cubicBezTo>
                    <a:pt x="83" y="48"/>
                    <a:pt x="84" y="46"/>
                    <a:pt x="84" y="46"/>
                  </a:cubicBezTo>
                  <a:cubicBezTo>
                    <a:pt x="83" y="44"/>
                    <a:pt x="83" y="41"/>
                    <a:pt x="84" y="40"/>
                  </a:cubicBezTo>
                  <a:cubicBezTo>
                    <a:pt x="86" y="38"/>
                    <a:pt x="83" y="37"/>
                    <a:pt x="82" y="36"/>
                  </a:cubicBezTo>
                  <a:cubicBezTo>
                    <a:pt x="82" y="35"/>
                    <a:pt x="84" y="32"/>
                    <a:pt x="85" y="31"/>
                  </a:cubicBezTo>
                  <a:cubicBezTo>
                    <a:pt x="85" y="30"/>
                    <a:pt x="87" y="20"/>
                    <a:pt x="86" y="20"/>
                  </a:cubicBezTo>
                  <a:cubicBezTo>
                    <a:pt x="83" y="20"/>
                    <a:pt x="82" y="20"/>
                    <a:pt x="79" y="18"/>
                  </a:cubicBezTo>
                  <a:cubicBezTo>
                    <a:pt x="78" y="17"/>
                    <a:pt x="77" y="16"/>
                    <a:pt x="76" y="15"/>
                  </a:cubicBezTo>
                  <a:cubicBezTo>
                    <a:pt x="75" y="14"/>
                    <a:pt x="72" y="14"/>
                    <a:pt x="71" y="13"/>
                  </a:cubicBezTo>
                  <a:cubicBezTo>
                    <a:pt x="69" y="13"/>
                    <a:pt x="68" y="13"/>
                    <a:pt x="66" y="12"/>
                  </a:cubicBezTo>
                  <a:cubicBezTo>
                    <a:pt x="65" y="10"/>
                    <a:pt x="63" y="11"/>
                    <a:pt x="61" y="11"/>
                  </a:cubicBezTo>
                  <a:cubicBezTo>
                    <a:pt x="60" y="12"/>
                    <a:pt x="58" y="11"/>
                    <a:pt x="57" y="12"/>
                  </a:cubicBezTo>
                  <a:cubicBezTo>
                    <a:pt x="55" y="12"/>
                    <a:pt x="54" y="14"/>
                    <a:pt x="53" y="15"/>
                  </a:cubicBezTo>
                  <a:cubicBezTo>
                    <a:pt x="52" y="16"/>
                    <a:pt x="49" y="15"/>
                    <a:pt x="49" y="17"/>
                  </a:cubicBezTo>
                  <a:cubicBezTo>
                    <a:pt x="49" y="19"/>
                    <a:pt x="48" y="19"/>
                    <a:pt x="46" y="20"/>
                  </a:cubicBezTo>
                  <a:cubicBezTo>
                    <a:pt x="41" y="21"/>
                    <a:pt x="37" y="21"/>
                    <a:pt x="33" y="18"/>
                  </a:cubicBezTo>
                  <a:cubicBezTo>
                    <a:pt x="32" y="17"/>
                    <a:pt x="31" y="16"/>
                    <a:pt x="30" y="16"/>
                  </a:cubicBezTo>
                  <a:cubicBezTo>
                    <a:pt x="28" y="14"/>
                    <a:pt x="27" y="15"/>
                    <a:pt x="25" y="15"/>
                  </a:cubicBezTo>
                  <a:cubicBezTo>
                    <a:pt x="24" y="14"/>
                    <a:pt x="24" y="11"/>
                    <a:pt x="24" y="10"/>
                  </a:cubicBezTo>
                  <a:cubicBezTo>
                    <a:pt x="21" y="9"/>
                    <a:pt x="20" y="8"/>
                    <a:pt x="20" y="5"/>
                  </a:cubicBezTo>
                  <a:cubicBezTo>
                    <a:pt x="20" y="0"/>
                    <a:pt x="16" y="3"/>
                    <a:pt x="14" y="5"/>
                  </a:cubicBezTo>
                  <a:cubicBezTo>
                    <a:pt x="13" y="6"/>
                    <a:pt x="12" y="7"/>
                    <a:pt x="11" y="7"/>
                  </a:cubicBezTo>
                  <a:cubicBezTo>
                    <a:pt x="9" y="6"/>
                    <a:pt x="6" y="6"/>
                    <a:pt x="5" y="4"/>
                  </a:cubicBezTo>
                  <a:cubicBezTo>
                    <a:pt x="3" y="2"/>
                    <a:pt x="3" y="1"/>
                    <a:pt x="1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10"/>
                    <a:pt x="1" y="10"/>
                  </a:cubicBezTo>
                  <a:cubicBezTo>
                    <a:pt x="1" y="11"/>
                    <a:pt x="0" y="11"/>
                    <a:pt x="1" y="12"/>
                  </a:cubicBezTo>
                  <a:cubicBezTo>
                    <a:pt x="1" y="13"/>
                    <a:pt x="3" y="13"/>
                    <a:pt x="3" y="14"/>
                  </a:cubicBezTo>
                  <a:cubicBezTo>
                    <a:pt x="3" y="15"/>
                    <a:pt x="2" y="16"/>
                    <a:pt x="3" y="16"/>
                  </a:cubicBezTo>
                  <a:cubicBezTo>
                    <a:pt x="4" y="18"/>
                    <a:pt x="4" y="19"/>
                    <a:pt x="5" y="21"/>
                  </a:cubicBezTo>
                  <a:cubicBezTo>
                    <a:pt x="6" y="22"/>
                    <a:pt x="6" y="23"/>
                    <a:pt x="8" y="24"/>
                  </a:cubicBezTo>
                  <a:cubicBezTo>
                    <a:pt x="8" y="24"/>
                    <a:pt x="10" y="25"/>
                    <a:pt x="10" y="25"/>
                  </a:cubicBezTo>
                  <a:cubicBezTo>
                    <a:pt x="11" y="29"/>
                    <a:pt x="2" y="33"/>
                    <a:pt x="8" y="37"/>
                  </a:cubicBezTo>
                  <a:cubicBezTo>
                    <a:pt x="10" y="38"/>
                    <a:pt x="10" y="40"/>
                    <a:pt x="12" y="41"/>
                  </a:cubicBezTo>
                  <a:cubicBezTo>
                    <a:pt x="14" y="43"/>
                    <a:pt x="16" y="44"/>
                    <a:pt x="18" y="47"/>
                  </a:cubicBezTo>
                  <a:cubicBezTo>
                    <a:pt x="18" y="48"/>
                    <a:pt x="17" y="49"/>
                    <a:pt x="17" y="50"/>
                  </a:cubicBezTo>
                  <a:cubicBezTo>
                    <a:pt x="18" y="51"/>
                    <a:pt x="20" y="51"/>
                    <a:pt x="19" y="52"/>
                  </a:cubicBezTo>
                  <a:cubicBezTo>
                    <a:pt x="19" y="55"/>
                    <a:pt x="21" y="56"/>
                    <a:pt x="22" y="58"/>
                  </a:cubicBezTo>
                  <a:cubicBezTo>
                    <a:pt x="24" y="57"/>
                    <a:pt x="23" y="56"/>
                    <a:pt x="24" y="55"/>
                  </a:cubicBezTo>
                  <a:cubicBezTo>
                    <a:pt x="24" y="55"/>
                    <a:pt x="25" y="56"/>
                    <a:pt x="25" y="56"/>
                  </a:cubicBezTo>
                  <a:cubicBezTo>
                    <a:pt x="27" y="56"/>
                    <a:pt x="25" y="56"/>
                    <a:pt x="26" y="57"/>
                  </a:cubicBezTo>
                  <a:cubicBezTo>
                    <a:pt x="27" y="58"/>
                    <a:pt x="28" y="55"/>
                    <a:pt x="30" y="57"/>
                  </a:cubicBezTo>
                  <a:cubicBezTo>
                    <a:pt x="32" y="60"/>
                    <a:pt x="33" y="63"/>
                    <a:pt x="35" y="66"/>
                  </a:cubicBezTo>
                  <a:cubicBezTo>
                    <a:pt x="37" y="69"/>
                    <a:pt x="42" y="72"/>
                    <a:pt x="46" y="74"/>
                  </a:cubicBezTo>
                  <a:cubicBezTo>
                    <a:pt x="48" y="75"/>
                    <a:pt x="50" y="75"/>
                    <a:pt x="52" y="76"/>
                  </a:cubicBezTo>
                  <a:cubicBezTo>
                    <a:pt x="53" y="76"/>
                    <a:pt x="56" y="75"/>
                    <a:pt x="56" y="75"/>
                  </a:cubicBezTo>
                  <a:cubicBezTo>
                    <a:pt x="56" y="75"/>
                    <a:pt x="56" y="76"/>
                    <a:pt x="56" y="76"/>
                  </a:cubicBezTo>
                  <a:cubicBezTo>
                    <a:pt x="57" y="76"/>
                    <a:pt x="60" y="74"/>
                    <a:pt x="61" y="73"/>
                  </a:cubicBezTo>
                  <a:cubicBezTo>
                    <a:pt x="61" y="73"/>
                    <a:pt x="60" y="73"/>
                    <a:pt x="60" y="73"/>
                  </a:cubicBezTo>
                  <a:cubicBezTo>
                    <a:pt x="60" y="72"/>
                    <a:pt x="62" y="73"/>
                    <a:pt x="62" y="73"/>
                  </a:cubicBezTo>
                  <a:cubicBezTo>
                    <a:pt x="64" y="74"/>
                    <a:pt x="64" y="75"/>
                    <a:pt x="65" y="77"/>
                  </a:cubicBezTo>
                  <a:cubicBezTo>
                    <a:pt x="66" y="80"/>
                    <a:pt x="67" y="80"/>
                    <a:pt x="69" y="81"/>
                  </a:cubicBezTo>
                  <a:cubicBezTo>
                    <a:pt x="75" y="82"/>
                    <a:pt x="82" y="83"/>
                    <a:pt x="88" y="84"/>
                  </a:cubicBezTo>
                  <a:cubicBezTo>
                    <a:pt x="88" y="80"/>
                    <a:pt x="89" y="79"/>
                    <a:pt x="92" y="77"/>
                  </a:cubicBezTo>
                  <a:cubicBezTo>
                    <a:pt x="94" y="76"/>
                    <a:pt x="99" y="75"/>
                    <a:pt x="95" y="73"/>
                  </a:cubicBezTo>
                  <a:cubicBezTo>
                    <a:pt x="94" y="72"/>
                    <a:pt x="97" y="74"/>
                    <a:pt x="95" y="7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0" name="Freeform 677">
              <a:extLst>
                <a:ext uri="{FF2B5EF4-FFF2-40B4-BE49-F238E27FC236}">
                  <a16:creationId xmlns:a16="http://schemas.microsoft.com/office/drawing/2014/main" id="{028BBD08-14B8-EF4E-BE30-C618F36DF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8889" y="6005655"/>
              <a:ext cx="62710" cy="49050"/>
            </a:xfrm>
            <a:custGeom>
              <a:avLst/>
              <a:gdLst>
                <a:gd name="T0" fmla="*/ 1 w 8"/>
                <a:gd name="T1" fmla="*/ 1 h 6"/>
                <a:gd name="T2" fmla="*/ 3 w 8"/>
                <a:gd name="T3" fmla="*/ 4 h 6"/>
                <a:gd name="T4" fmla="*/ 8 w 8"/>
                <a:gd name="T5" fmla="*/ 6 h 6"/>
                <a:gd name="T6" fmla="*/ 0 w 8"/>
                <a:gd name="T7" fmla="*/ 0 h 6"/>
                <a:gd name="T8" fmla="*/ 1 w 8"/>
                <a:gd name="T9" fmla="*/ 1 h 6"/>
                <a:gd name="T10" fmla="*/ 1 w 8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2" y="1"/>
                    <a:pt x="2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7" y="2"/>
                    <a:pt x="3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0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1" name="Freeform 678">
              <a:extLst>
                <a:ext uri="{FF2B5EF4-FFF2-40B4-BE49-F238E27FC236}">
                  <a16:creationId xmlns:a16="http://schemas.microsoft.com/office/drawing/2014/main" id="{2507BD5E-B808-EE4A-A482-5B97C7656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3487" y="5800803"/>
              <a:ext cx="280830" cy="152919"/>
            </a:xfrm>
            <a:custGeom>
              <a:avLst/>
              <a:gdLst>
                <a:gd name="T0" fmla="*/ 26 w 35"/>
                <a:gd name="T1" fmla="*/ 15 h 18"/>
                <a:gd name="T2" fmla="*/ 30 w 35"/>
                <a:gd name="T3" fmla="*/ 17 h 18"/>
                <a:gd name="T4" fmla="*/ 34 w 35"/>
                <a:gd name="T5" fmla="*/ 17 h 18"/>
                <a:gd name="T6" fmla="*/ 33 w 35"/>
                <a:gd name="T7" fmla="*/ 12 h 18"/>
                <a:gd name="T8" fmla="*/ 30 w 35"/>
                <a:gd name="T9" fmla="*/ 10 h 18"/>
                <a:gd name="T10" fmla="*/ 27 w 35"/>
                <a:gd name="T11" fmla="*/ 7 h 18"/>
                <a:gd name="T12" fmla="*/ 19 w 35"/>
                <a:gd name="T13" fmla="*/ 6 h 18"/>
                <a:gd name="T14" fmla="*/ 9 w 35"/>
                <a:gd name="T15" fmla="*/ 4 h 18"/>
                <a:gd name="T16" fmla="*/ 0 w 35"/>
                <a:gd name="T17" fmla="*/ 2 h 18"/>
                <a:gd name="T18" fmla="*/ 8 w 35"/>
                <a:gd name="T19" fmla="*/ 14 h 18"/>
                <a:gd name="T20" fmla="*/ 18 w 35"/>
                <a:gd name="T21" fmla="*/ 18 h 18"/>
                <a:gd name="T22" fmla="*/ 26 w 35"/>
                <a:gd name="T23" fmla="*/ 15 h 18"/>
                <a:gd name="T24" fmla="*/ 26 w 35"/>
                <a:gd name="T2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8">
                  <a:moveTo>
                    <a:pt x="26" y="15"/>
                  </a:moveTo>
                  <a:cubicBezTo>
                    <a:pt x="27" y="14"/>
                    <a:pt x="29" y="16"/>
                    <a:pt x="30" y="17"/>
                  </a:cubicBezTo>
                  <a:cubicBezTo>
                    <a:pt x="30" y="17"/>
                    <a:pt x="34" y="17"/>
                    <a:pt x="34" y="17"/>
                  </a:cubicBezTo>
                  <a:cubicBezTo>
                    <a:pt x="35" y="16"/>
                    <a:pt x="30" y="12"/>
                    <a:pt x="33" y="12"/>
                  </a:cubicBezTo>
                  <a:cubicBezTo>
                    <a:pt x="32" y="11"/>
                    <a:pt x="30" y="11"/>
                    <a:pt x="30" y="10"/>
                  </a:cubicBezTo>
                  <a:cubicBezTo>
                    <a:pt x="30" y="8"/>
                    <a:pt x="29" y="7"/>
                    <a:pt x="27" y="7"/>
                  </a:cubicBezTo>
                  <a:cubicBezTo>
                    <a:pt x="24" y="7"/>
                    <a:pt x="22" y="8"/>
                    <a:pt x="19" y="6"/>
                  </a:cubicBezTo>
                  <a:cubicBezTo>
                    <a:pt x="16" y="5"/>
                    <a:pt x="13" y="5"/>
                    <a:pt x="9" y="4"/>
                  </a:cubicBezTo>
                  <a:cubicBezTo>
                    <a:pt x="6" y="3"/>
                    <a:pt x="4" y="0"/>
                    <a:pt x="0" y="2"/>
                  </a:cubicBezTo>
                  <a:cubicBezTo>
                    <a:pt x="3" y="6"/>
                    <a:pt x="11" y="7"/>
                    <a:pt x="8" y="14"/>
                  </a:cubicBezTo>
                  <a:cubicBezTo>
                    <a:pt x="11" y="14"/>
                    <a:pt x="18" y="14"/>
                    <a:pt x="18" y="18"/>
                  </a:cubicBezTo>
                  <a:cubicBezTo>
                    <a:pt x="18" y="15"/>
                    <a:pt x="24" y="15"/>
                    <a:pt x="26" y="15"/>
                  </a:cubicBezTo>
                  <a:cubicBezTo>
                    <a:pt x="27" y="14"/>
                    <a:pt x="19" y="15"/>
                    <a:pt x="2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2" name="Freeform 679">
              <a:extLst>
                <a:ext uri="{FF2B5EF4-FFF2-40B4-BE49-F238E27FC236}">
                  <a16:creationId xmlns:a16="http://schemas.microsoft.com/office/drawing/2014/main" id="{C96611F6-2CF9-2343-9274-4D4FD1D15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7071" y="5901789"/>
              <a:ext cx="215392" cy="178885"/>
            </a:xfrm>
            <a:custGeom>
              <a:avLst/>
              <a:gdLst>
                <a:gd name="T0" fmla="*/ 8 w 27"/>
                <a:gd name="T1" fmla="*/ 2 h 21"/>
                <a:gd name="T2" fmla="*/ 10 w 27"/>
                <a:gd name="T3" fmla="*/ 5 h 21"/>
                <a:gd name="T4" fmla="*/ 7 w 27"/>
                <a:gd name="T5" fmla="*/ 5 h 21"/>
                <a:gd name="T6" fmla="*/ 4 w 27"/>
                <a:gd name="T7" fmla="*/ 3 h 21"/>
                <a:gd name="T8" fmla="*/ 4 w 27"/>
                <a:gd name="T9" fmla="*/ 7 h 21"/>
                <a:gd name="T10" fmla="*/ 6 w 27"/>
                <a:gd name="T11" fmla="*/ 11 h 21"/>
                <a:gd name="T12" fmla="*/ 8 w 27"/>
                <a:gd name="T13" fmla="*/ 14 h 21"/>
                <a:gd name="T14" fmla="*/ 9 w 27"/>
                <a:gd name="T15" fmla="*/ 17 h 21"/>
                <a:gd name="T16" fmla="*/ 16 w 27"/>
                <a:gd name="T17" fmla="*/ 13 h 21"/>
                <a:gd name="T18" fmla="*/ 17 w 27"/>
                <a:gd name="T19" fmla="*/ 16 h 21"/>
                <a:gd name="T20" fmla="*/ 21 w 27"/>
                <a:gd name="T21" fmla="*/ 21 h 21"/>
                <a:gd name="T22" fmla="*/ 21 w 27"/>
                <a:gd name="T23" fmla="*/ 18 h 21"/>
                <a:gd name="T24" fmla="*/ 23 w 27"/>
                <a:gd name="T25" fmla="*/ 16 h 21"/>
                <a:gd name="T26" fmla="*/ 25 w 27"/>
                <a:gd name="T27" fmla="*/ 11 h 21"/>
                <a:gd name="T28" fmla="*/ 19 w 27"/>
                <a:gd name="T29" fmla="*/ 1 h 21"/>
                <a:gd name="T30" fmla="*/ 12 w 27"/>
                <a:gd name="T31" fmla="*/ 2 h 21"/>
                <a:gd name="T32" fmla="*/ 9 w 27"/>
                <a:gd name="T33" fmla="*/ 0 h 21"/>
                <a:gd name="T34" fmla="*/ 8 w 27"/>
                <a:gd name="T35" fmla="*/ 2 h 21"/>
                <a:gd name="T36" fmla="*/ 8 w 27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1">
                  <a:moveTo>
                    <a:pt x="8" y="2"/>
                  </a:moveTo>
                  <a:cubicBezTo>
                    <a:pt x="8" y="2"/>
                    <a:pt x="11" y="4"/>
                    <a:pt x="10" y="5"/>
                  </a:cubicBezTo>
                  <a:cubicBezTo>
                    <a:pt x="10" y="5"/>
                    <a:pt x="7" y="5"/>
                    <a:pt x="7" y="5"/>
                  </a:cubicBezTo>
                  <a:cubicBezTo>
                    <a:pt x="5" y="5"/>
                    <a:pt x="5" y="3"/>
                    <a:pt x="4" y="3"/>
                  </a:cubicBezTo>
                  <a:cubicBezTo>
                    <a:pt x="0" y="2"/>
                    <a:pt x="4" y="6"/>
                    <a:pt x="4" y="7"/>
                  </a:cubicBezTo>
                  <a:cubicBezTo>
                    <a:pt x="4" y="10"/>
                    <a:pt x="7" y="8"/>
                    <a:pt x="6" y="11"/>
                  </a:cubicBezTo>
                  <a:cubicBezTo>
                    <a:pt x="5" y="13"/>
                    <a:pt x="7" y="13"/>
                    <a:pt x="8" y="14"/>
                  </a:cubicBezTo>
                  <a:cubicBezTo>
                    <a:pt x="9" y="14"/>
                    <a:pt x="9" y="16"/>
                    <a:pt x="9" y="17"/>
                  </a:cubicBezTo>
                  <a:cubicBezTo>
                    <a:pt x="10" y="16"/>
                    <a:pt x="14" y="14"/>
                    <a:pt x="16" y="13"/>
                  </a:cubicBezTo>
                  <a:cubicBezTo>
                    <a:pt x="17" y="13"/>
                    <a:pt x="17" y="15"/>
                    <a:pt x="17" y="16"/>
                  </a:cubicBezTo>
                  <a:cubicBezTo>
                    <a:pt x="17" y="19"/>
                    <a:pt x="18" y="20"/>
                    <a:pt x="21" y="21"/>
                  </a:cubicBezTo>
                  <a:cubicBezTo>
                    <a:pt x="21" y="20"/>
                    <a:pt x="21" y="18"/>
                    <a:pt x="21" y="18"/>
                  </a:cubicBezTo>
                  <a:cubicBezTo>
                    <a:pt x="22" y="17"/>
                    <a:pt x="23" y="17"/>
                    <a:pt x="23" y="16"/>
                  </a:cubicBezTo>
                  <a:cubicBezTo>
                    <a:pt x="24" y="14"/>
                    <a:pt x="24" y="12"/>
                    <a:pt x="25" y="11"/>
                  </a:cubicBezTo>
                  <a:cubicBezTo>
                    <a:pt x="27" y="8"/>
                    <a:pt x="21" y="2"/>
                    <a:pt x="19" y="1"/>
                  </a:cubicBezTo>
                  <a:cubicBezTo>
                    <a:pt x="17" y="4"/>
                    <a:pt x="15" y="4"/>
                    <a:pt x="12" y="2"/>
                  </a:cubicBezTo>
                  <a:cubicBezTo>
                    <a:pt x="12" y="1"/>
                    <a:pt x="10" y="0"/>
                    <a:pt x="9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9" y="3"/>
                    <a:pt x="7" y="0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3" name="Freeform 680">
              <a:extLst>
                <a:ext uri="{FF2B5EF4-FFF2-40B4-BE49-F238E27FC236}">
                  <a16:creationId xmlns:a16="http://schemas.microsoft.com/office/drawing/2014/main" id="{D70B1D7B-6E32-F344-8AA8-8610B6D8F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7957" y="6461520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7 h 10"/>
                <a:gd name="T4" fmla="*/ 4 w 9"/>
                <a:gd name="T5" fmla="*/ 8 h 10"/>
                <a:gd name="T6" fmla="*/ 9 w 9"/>
                <a:gd name="T7" fmla="*/ 10 h 10"/>
                <a:gd name="T8" fmla="*/ 7 w 9"/>
                <a:gd name="T9" fmla="*/ 5 h 10"/>
                <a:gd name="T10" fmla="*/ 8 w 9"/>
                <a:gd name="T11" fmla="*/ 3 h 10"/>
                <a:gd name="T12" fmla="*/ 3 w 9"/>
                <a:gd name="T13" fmla="*/ 2 h 10"/>
                <a:gd name="T14" fmla="*/ 3 w 9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1" y="7"/>
                    <a:pt x="4" y="7"/>
                    <a:pt x="4" y="8"/>
                  </a:cubicBezTo>
                  <a:cubicBezTo>
                    <a:pt x="6" y="10"/>
                    <a:pt x="7" y="10"/>
                    <a:pt x="9" y="10"/>
                  </a:cubicBezTo>
                  <a:cubicBezTo>
                    <a:pt x="9" y="10"/>
                    <a:pt x="7" y="5"/>
                    <a:pt x="7" y="5"/>
                  </a:cubicBezTo>
                  <a:cubicBezTo>
                    <a:pt x="8" y="5"/>
                    <a:pt x="9" y="5"/>
                    <a:pt x="8" y="3"/>
                  </a:cubicBezTo>
                  <a:cubicBezTo>
                    <a:pt x="6" y="2"/>
                    <a:pt x="5" y="0"/>
                    <a:pt x="3" y="2"/>
                  </a:cubicBezTo>
                  <a:cubicBezTo>
                    <a:pt x="1" y="4"/>
                    <a:pt x="4" y="1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681">
              <a:extLst>
                <a:ext uri="{FF2B5EF4-FFF2-40B4-BE49-F238E27FC236}">
                  <a16:creationId xmlns:a16="http://schemas.microsoft.com/office/drawing/2014/main" id="{46EF0B4B-E902-ED4B-A42D-B39917138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0816" y="6141259"/>
              <a:ext cx="278102" cy="227931"/>
            </a:xfrm>
            <a:custGeom>
              <a:avLst/>
              <a:gdLst>
                <a:gd name="T0" fmla="*/ 29 w 35"/>
                <a:gd name="T1" fmla="*/ 10 h 27"/>
                <a:gd name="T2" fmla="*/ 30 w 35"/>
                <a:gd name="T3" fmla="*/ 7 h 27"/>
                <a:gd name="T4" fmla="*/ 29 w 35"/>
                <a:gd name="T5" fmla="*/ 5 h 27"/>
                <a:gd name="T6" fmla="*/ 35 w 35"/>
                <a:gd name="T7" fmla="*/ 0 h 27"/>
                <a:gd name="T8" fmla="*/ 25 w 35"/>
                <a:gd name="T9" fmla="*/ 1 h 27"/>
                <a:gd name="T10" fmla="*/ 19 w 35"/>
                <a:gd name="T11" fmla="*/ 2 h 27"/>
                <a:gd name="T12" fmla="*/ 13 w 35"/>
                <a:gd name="T13" fmla="*/ 2 h 27"/>
                <a:gd name="T14" fmla="*/ 8 w 35"/>
                <a:gd name="T15" fmla="*/ 2 h 27"/>
                <a:gd name="T16" fmla="*/ 7 w 35"/>
                <a:gd name="T17" fmla="*/ 4 h 27"/>
                <a:gd name="T18" fmla="*/ 6 w 35"/>
                <a:gd name="T19" fmla="*/ 6 h 27"/>
                <a:gd name="T20" fmla="*/ 3 w 35"/>
                <a:gd name="T21" fmla="*/ 6 h 27"/>
                <a:gd name="T22" fmla="*/ 3 w 35"/>
                <a:gd name="T23" fmla="*/ 10 h 27"/>
                <a:gd name="T24" fmla="*/ 4 w 35"/>
                <a:gd name="T25" fmla="*/ 14 h 27"/>
                <a:gd name="T26" fmla="*/ 2 w 35"/>
                <a:gd name="T27" fmla="*/ 22 h 27"/>
                <a:gd name="T28" fmla="*/ 7 w 35"/>
                <a:gd name="T29" fmla="*/ 27 h 27"/>
                <a:gd name="T30" fmla="*/ 13 w 35"/>
                <a:gd name="T31" fmla="*/ 24 h 27"/>
                <a:gd name="T32" fmla="*/ 22 w 35"/>
                <a:gd name="T33" fmla="*/ 19 h 27"/>
                <a:gd name="T34" fmla="*/ 28 w 35"/>
                <a:gd name="T35" fmla="*/ 15 h 27"/>
                <a:gd name="T36" fmla="*/ 29 w 35"/>
                <a:gd name="T37" fmla="*/ 10 h 27"/>
                <a:gd name="T38" fmla="*/ 29 w 35"/>
                <a:gd name="T3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7">
                  <a:moveTo>
                    <a:pt x="29" y="10"/>
                  </a:moveTo>
                  <a:cubicBezTo>
                    <a:pt x="30" y="9"/>
                    <a:pt x="31" y="8"/>
                    <a:pt x="30" y="7"/>
                  </a:cubicBezTo>
                  <a:cubicBezTo>
                    <a:pt x="29" y="6"/>
                    <a:pt x="28" y="6"/>
                    <a:pt x="29" y="5"/>
                  </a:cubicBezTo>
                  <a:cubicBezTo>
                    <a:pt x="31" y="3"/>
                    <a:pt x="35" y="3"/>
                    <a:pt x="35" y="0"/>
                  </a:cubicBezTo>
                  <a:cubicBezTo>
                    <a:pt x="32" y="0"/>
                    <a:pt x="28" y="0"/>
                    <a:pt x="25" y="1"/>
                  </a:cubicBezTo>
                  <a:cubicBezTo>
                    <a:pt x="23" y="1"/>
                    <a:pt x="21" y="2"/>
                    <a:pt x="19" y="2"/>
                  </a:cubicBezTo>
                  <a:cubicBezTo>
                    <a:pt x="16" y="2"/>
                    <a:pt x="15" y="1"/>
                    <a:pt x="13" y="2"/>
                  </a:cubicBezTo>
                  <a:cubicBezTo>
                    <a:pt x="11" y="3"/>
                    <a:pt x="10" y="3"/>
                    <a:pt x="8" y="2"/>
                  </a:cubicBezTo>
                  <a:cubicBezTo>
                    <a:pt x="6" y="0"/>
                    <a:pt x="7" y="4"/>
                    <a:pt x="7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5" y="8"/>
                    <a:pt x="4" y="6"/>
                    <a:pt x="3" y="6"/>
                  </a:cubicBezTo>
                  <a:cubicBezTo>
                    <a:pt x="2" y="7"/>
                    <a:pt x="3" y="9"/>
                    <a:pt x="3" y="10"/>
                  </a:cubicBezTo>
                  <a:cubicBezTo>
                    <a:pt x="3" y="11"/>
                    <a:pt x="2" y="13"/>
                    <a:pt x="4" y="14"/>
                  </a:cubicBezTo>
                  <a:cubicBezTo>
                    <a:pt x="9" y="17"/>
                    <a:pt x="5" y="19"/>
                    <a:pt x="2" y="22"/>
                  </a:cubicBezTo>
                  <a:cubicBezTo>
                    <a:pt x="0" y="24"/>
                    <a:pt x="5" y="27"/>
                    <a:pt x="7" y="27"/>
                  </a:cubicBezTo>
                  <a:cubicBezTo>
                    <a:pt x="9" y="27"/>
                    <a:pt x="11" y="25"/>
                    <a:pt x="13" y="24"/>
                  </a:cubicBezTo>
                  <a:cubicBezTo>
                    <a:pt x="16" y="22"/>
                    <a:pt x="19" y="21"/>
                    <a:pt x="22" y="19"/>
                  </a:cubicBezTo>
                  <a:cubicBezTo>
                    <a:pt x="24" y="18"/>
                    <a:pt x="26" y="17"/>
                    <a:pt x="28" y="15"/>
                  </a:cubicBezTo>
                  <a:cubicBezTo>
                    <a:pt x="29" y="13"/>
                    <a:pt x="28" y="11"/>
                    <a:pt x="29" y="10"/>
                  </a:cubicBezTo>
                  <a:cubicBezTo>
                    <a:pt x="30" y="8"/>
                    <a:pt x="29" y="11"/>
                    <a:pt x="2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Freeform 682">
              <a:extLst>
                <a:ext uri="{FF2B5EF4-FFF2-40B4-BE49-F238E27FC236}">
                  <a16:creationId xmlns:a16="http://schemas.microsoft.com/office/drawing/2014/main" id="{537626D5-A8E9-7D47-BD0D-0AE480719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8958" y="6123949"/>
              <a:ext cx="398066" cy="398158"/>
            </a:xfrm>
            <a:custGeom>
              <a:avLst/>
              <a:gdLst>
                <a:gd name="T0" fmla="*/ 47 w 50"/>
                <a:gd name="T1" fmla="*/ 36 h 47"/>
                <a:gd name="T2" fmla="*/ 45 w 50"/>
                <a:gd name="T3" fmla="*/ 34 h 47"/>
                <a:gd name="T4" fmla="*/ 46 w 50"/>
                <a:gd name="T5" fmla="*/ 32 h 47"/>
                <a:gd name="T6" fmla="*/ 41 w 50"/>
                <a:gd name="T7" fmla="*/ 27 h 47"/>
                <a:gd name="T8" fmla="*/ 38 w 50"/>
                <a:gd name="T9" fmla="*/ 25 h 47"/>
                <a:gd name="T10" fmla="*/ 35 w 50"/>
                <a:gd name="T11" fmla="*/ 18 h 47"/>
                <a:gd name="T12" fmla="*/ 38 w 50"/>
                <a:gd name="T13" fmla="*/ 10 h 47"/>
                <a:gd name="T14" fmla="*/ 34 w 50"/>
                <a:gd name="T15" fmla="*/ 6 h 47"/>
                <a:gd name="T16" fmla="*/ 32 w 50"/>
                <a:gd name="T17" fmla="*/ 2 h 47"/>
                <a:gd name="T18" fmla="*/ 30 w 50"/>
                <a:gd name="T19" fmla="*/ 3 h 47"/>
                <a:gd name="T20" fmla="*/ 28 w 50"/>
                <a:gd name="T21" fmla="*/ 1 h 47"/>
                <a:gd name="T22" fmla="*/ 25 w 50"/>
                <a:gd name="T23" fmla="*/ 2 h 47"/>
                <a:gd name="T24" fmla="*/ 20 w 50"/>
                <a:gd name="T25" fmla="*/ 1 h 47"/>
                <a:gd name="T26" fmla="*/ 18 w 50"/>
                <a:gd name="T27" fmla="*/ 4 h 47"/>
                <a:gd name="T28" fmla="*/ 13 w 50"/>
                <a:gd name="T29" fmla="*/ 7 h 47"/>
                <a:gd name="T30" fmla="*/ 14 w 50"/>
                <a:gd name="T31" fmla="*/ 10 h 47"/>
                <a:gd name="T32" fmla="*/ 13 w 50"/>
                <a:gd name="T33" fmla="*/ 13 h 47"/>
                <a:gd name="T34" fmla="*/ 9 w 50"/>
                <a:gd name="T35" fmla="*/ 19 h 47"/>
                <a:gd name="T36" fmla="*/ 1 w 50"/>
                <a:gd name="T37" fmla="*/ 25 h 47"/>
                <a:gd name="T38" fmla="*/ 3 w 50"/>
                <a:gd name="T39" fmla="*/ 30 h 47"/>
                <a:gd name="T40" fmla="*/ 9 w 50"/>
                <a:gd name="T41" fmla="*/ 31 h 47"/>
                <a:gd name="T42" fmla="*/ 18 w 50"/>
                <a:gd name="T43" fmla="*/ 36 h 47"/>
                <a:gd name="T44" fmla="*/ 29 w 50"/>
                <a:gd name="T45" fmla="*/ 45 h 47"/>
                <a:gd name="T46" fmla="*/ 38 w 50"/>
                <a:gd name="T47" fmla="*/ 47 h 47"/>
                <a:gd name="T48" fmla="*/ 43 w 50"/>
                <a:gd name="T49" fmla="*/ 42 h 47"/>
                <a:gd name="T50" fmla="*/ 50 w 50"/>
                <a:gd name="T51" fmla="*/ 43 h 47"/>
                <a:gd name="T52" fmla="*/ 47 w 50"/>
                <a:gd name="T53" fmla="*/ 39 h 47"/>
                <a:gd name="T54" fmla="*/ 47 w 50"/>
                <a:gd name="T55" fmla="*/ 36 h 47"/>
                <a:gd name="T56" fmla="*/ 47 w 50"/>
                <a:gd name="T5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47">
                  <a:moveTo>
                    <a:pt x="47" y="36"/>
                  </a:moveTo>
                  <a:cubicBezTo>
                    <a:pt x="47" y="36"/>
                    <a:pt x="45" y="35"/>
                    <a:pt x="45" y="34"/>
                  </a:cubicBezTo>
                  <a:cubicBezTo>
                    <a:pt x="45" y="33"/>
                    <a:pt x="46" y="33"/>
                    <a:pt x="46" y="32"/>
                  </a:cubicBezTo>
                  <a:cubicBezTo>
                    <a:pt x="45" y="30"/>
                    <a:pt x="43" y="29"/>
                    <a:pt x="41" y="27"/>
                  </a:cubicBezTo>
                  <a:cubicBezTo>
                    <a:pt x="40" y="27"/>
                    <a:pt x="38" y="26"/>
                    <a:pt x="38" y="25"/>
                  </a:cubicBezTo>
                  <a:cubicBezTo>
                    <a:pt x="37" y="23"/>
                    <a:pt x="35" y="21"/>
                    <a:pt x="35" y="18"/>
                  </a:cubicBezTo>
                  <a:cubicBezTo>
                    <a:pt x="34" y="16"/>
                    <a:pt x="40" y="12"/>
                    <a:pt x="38" y="10"/>
                  </a:cubicBezTo>
                  <a:cubicBezTo>
                    <a:pt x="36" y="9"/>
                    <a:pt x="35" y="8"/>
                    <a:pt x="34" y="6"/>
                  </a:cubicBezTo>
                  <a:cubicBezTo>
                    <a:pt x="33" y="5"/>
                    <a:pt x="33" y="3"/>
                    <a:pt x="32" y="2"/>
                  </a:cubicBezTo>
                  <a:cubicBezTo>
                    <a:pt x="31" y="2"/>
                    <a:pt x="31" y="3"/>
                    <a:pt x="30" y="3"/>
                  </a:cubicBezTo>
                  <a:cubicBezTo>
                    <a:pt x="28" y="3"/>
                    <a:pt x="29" y="1"/>
                    <a:pt x="28" y="1"/>
                  </a:cubicBezTo>
                  <a:cubicBezTo>
                    <a:pt x="27" y="1"/>
                    <a:pt x="25" y="2"/>
                    <a:pt x="25" y="2"/>
                  </a:cubicBezTo>
                  <a:cubicBezTo>
                    <a:pt x="23" y="0"/>
                    <a:pt x="22" y="1"/>
                    <a:pt x="20" y="1"/>
                  </a:cubicBezTo>
                  <a:cubicBezTo>
                    <a:pt x="18" y="2"/>
                    <a:pt x="19" y="3"/>
                    <a:pt x="18" y="4"/>
                  </a:cubicBezTo>
                  <a:cubicBezTo>
                    <a:pt x="16" y="5"/>
                    <a:pt x="14" y="5"/>
                    <a:pt x="13" y="7"/>
                  </a:cubicBezTo>
                  <a:cubicBezTo>
                    <a:pt x="12" y="9"/>
                    <a:pt x="14" y="8"/>
                    <a:pt x="14" y="10"/>
                  </a:cubicBezTo>
                  <a:cubicBezTo>
                    <a:pt x="14" y="11"/>
                    <a:pt x="13" y="11"/>
                    <a:pt x="13" y="13"/>
                  </a:cubicBezTo>
                  <a:cubicBezTo>
                    <a:pt x="13" y="16"/>
                    <a:pt x="12" y="17"/>
                    <a:pt x="9" y="19"/>
                  </a:cubicBezTo>
                  <a:cubicBezTo>
                    <a:pt x="7" y="20"/>
                    <a:pt x="0" y="23"/>
                    <a:pt x="1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1"/>
                    <a:pt x="8" y="31"/>
                    <a:pt x="9" y="31"/>
                  </a:cubicBezTo>
                  <a:cubicBezTo>
                    <a:pt x="12" y="32"/>
                    <a:pt x="15" y="34"/>
                    <a:pt x="18" y="36"/>
                  </a:cubicBezTo>
                  <a:cubicBezTo>
                    <a:pt x="22" y="39"/>
                    <a:pt x="25" y="42"/>
                    <a:pt x="29" y="45"/>
                  </a:cubicBezTo>
                  <a:cubicBezTo>
                    <a:pt x="32" y="47"/>
                    <a:pt x="35" y="47"/>
                    <a:pt x="38" y="47"/>
                  </a:cubicBezTo>
                  <a:cubicBezTo>
                    <a:pt x="41" y="47"/>
                    <a:pt x="41" y="44"/>
                    <a:pt x="43" y="42"/>
                  </a:cubicBezTo>
                  <a:cubicBezTo>
                    <a:pt x="45" y="40"/>
                    <a:pt x="49" y="44"/>
                    <a:pt x="50" y="43"/>
                  </a:cubicBezTo>
                  <a:cubicBezTo>
                    <a:pt x="49" y="42"/>
                    <a:pt x="48" y="41"/>
                    <a:pt x="47" y="39"/>
                  </a:cubicBezTo>
                  <a:cubicBezTo>
                    <a:pt x="47" y="38"/>
                    <a:pt x="48" y="37"/>
                    <a:pt x="47" y="36"/>
                  </a:cubicBezTo>
                  <a:cubicBezTo>
                    <a:pt x="46" y="35"/>
                    <a:pt x="48" y="37"/>
                    <a:pt x="47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6" name="Freeform 683">
              <a:extLst>
                <a:ext uri="{FF2B5EF4-FFF2-40B4-BE49-F238E27FC236}">
                  <a16:creationId xmlns:a16="http://schemas.microsoft.com/office/drawing/2014/main" id="{BD89E180-DD73-1049-A9C5-787ABD826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4560" y="5893133"/>
              <a:ext cx="757961" cy="305832"/>
            </a:xfrm>
            <a:custGeom>
              <a:avLst/>
              <a:gdLst>
                <a:gd name="T0" fmla="*/ 52 w 95"/>
                <a:gd name="T1" fmla="*/ 36 h 36"/>
                <a:gd name="T2" fmla="*/ 54 w 95"/>
                <a:gd name="T3" fmla="*/ 33 h 36"/>
                <a:gd name="T4" fmla="*/ 55 w 95"/>
                <a:gd name="T5" fmla="*/ 31 h 36"/>
                <a:gd name="T6" fmla="*/ 60 w 95"/>
                <a:gd name="T7" fmla="*/ 31 h 36"/>
                <a:gd name="T8" fmla="*/ 64 w 95"/>
                <a:gd name="T9" fmla="*/ 31 h 36"/>
                <a:gd name="T10" fmla="*/ 75 w 95"/>
                <a:gd name="T11" fmla="*/ 29 h 36"/>
                <a:gd name="T12" fmla="*/ 85 w 95"/>
                <a:gd name="T13" fmla="*/ 28 h 36"/>
                <a:gd name="T14" fmla="*/ 90 w 95"/>
                <a:gd name="T15" fmla="*/ 28 h 36"/>
                <a:gd name="T16" fmla="*/ 92 w 95"/>
                <a:gd name="T17" fmla="*/ 30 h 36"/>
                <a:gd name="T18" fmla="*/ 94 w 95"/>
                <a:gd name="T19" fmla="*/ 28 h 36"/>
                <a:gd name="T20" fmla="*/ 92 w 95"/>
                <a:gd name="T21" fmla="*/ 24 h 36"/>
                <a:gd name="T22" fmla="*/ 92 w 95"/>
                <a:gd name="T23" fmla="*/ 22 h 36"/>
                <a:gd name="T24" fmla="*/ 91 w 95"/>
                <a:gd name="T25" fmla="*/ 17 h 36"/>
                <a:gd name="T26" fmla="*/ 93 w 95"/>
                <a:gd name="T27" fmla="*/ 14 h 36"/>
                <a:gd name="T28" fmla="*/ 89 w 95"/>
                <a:gd name="T29" fmla="*/ 8 h 36"/>
                <a:gd name="T30" fmla="*/ 83 w 95"/>
                <a:gd name="T31" fmla="*/ 3 h 36"/>
                <a:gd name="T32" fmla="*/ 80 w 95"/>
                <a:gd name="T33" fmla="*/ 3 h 36"/>
                <a:gd name="T34" fmla="*/ 78 w 95"/>
                <a:gd name="T35" fmla="*/ 3 h 36"/>
                <a:gd name="T36" fmla="*/ 73 w 95"/>
                <a:gd name="T37" fmla="*/ 6 h 36"/>
                <a:gd name="T38" fmla="*/ 63 w 95"/>
                <a:gd name="T39" fmla="*/ 6 h 36"/>
                <a:gd name="T40" fmla="*/ 58 w 95"/>
                <a:gd name="T41" fmla="*/ 6 h 36"/>
                <a:gd name="T42" fmla="*/ 54 w 95"/>
                <a:gd name="T43" fmla="*/ 4 h 36"/>
                <a:gd name="T44" fmla="*/ 50 w 95"/>
                <a:gd name="T45" fmla="*/ 2 h 36"/>
                <a:gd name="T46" fmla="*/ 46 w 95"/>
                <a:gd name="T47" fmla="*/ 0 h 36"/>
                <a:gd name="T48" fmla="*/ 37 w 95"/>
                <a:gd name="T49" fmla="*/ 0 h 36"/>
                <a:gd name="T50" fmla="*/ 29 w 95"/>
                <a:gd name="T51" fmla="*/ 4 h 36"/>
                <a:gd name="T52" fmla="*/ 18 w 95"/>
                <a:gd name="T53" fmla="*/ 5 h 36"/>
                <a:gd name="T54" fmla="*/ 16 w 95"/>
                <a:gd name="T55" fmla="*/ 6 h 36"/>
                <a:gd name="T56" fmla="*/ 18 w 95"/>
                <a:gd name="T57" fmla="*/ 7 h 36"/>
                <a:gd name="T58" fmla="*/ 15 w 95"/>
                <a:gd name="T59" fmla="*/ 8 h 36"/>
                <a:gd name="T60" fmla="*/ 13 w 95"/>
                <a:gd name="T61" fmla="*/ 9 h 36"/>
                <a:gd name="T62" fmla="*/ 4 w 95"/>
                <a:gd name="T63" fmla="*/ 9 h 36"/>
                <a:gd name="T64" fmla="*/ 3 w 95"/>
                <a:gd name="T65" fmla="*/ 11 h 36"/>
                <a:gd name="T66" fmla="*/ 3 w 95"/>
                <a:gd name="T67" fmla="*/ 15 h 36"/>
                <a:gd name="T68" fmla="*/ 5 w 95"/>
                <a:gd name="T69" fmla="*/ 14 h 36"/>
                <a:gd name="T70" fmla="*/ 3 w 95"/>
                <a:gd name="T71" fmla="*/ 17 h 36"/>
                <a:gd name="T72" fmla="*/ 5 w 95"/>
                <a:gd name="T73" fmla="*/ 17 h 36"/>
                <a:gd name="T74" fmla="*/ 5 w 95"/>
                <a:gd name="T75" fmla="*/ 19 h 36"/>
                <a:gd name="T76" fmla="*/ 3 w 95"/>
                <a:gd name="T77" fmla="*/ 20 h 36"/>
                <a:gd name="T78" fmla="*/ 4 w 95"/>
                <a:gd name="T79" fmla="*/ 22 h 36"/>
                <a:gd name="T80" fmla="*/ 4 w 95"/>
                <a:gd name="T81" fmla="*/ 25 h 36"/>
                <a:gd name="T82" fmla="*/ 8 w 95"/>
                <a:gd name="T83" fmla="*/ 27 h 36"/>
                <a:gd name="T84" fmla="*/ 7 w 95"/>
                <a:gd name="T85" fmla="*/ 30 h 36"/>
                <a:gd name="T86" fmla="*/ 10 w 95"/>
                <a:gd name="T87" fmla="*/ 30 h 36"/>
                <a:gd name="T88" fmla="*/ 8 w 95"/>
                <a:gd name="T89" fmla="*/ 31 h 36"/>
                <a:gd name="T90" fmla="*/ 10 w 95"/>
                <a:gd name="T91" fmla="*/ 31 h 36"/>
                <a:gd name="T92" fmla="*/ 9 w 95"/>
                <a:gd name="T93" fmla="*/ 34 h 36"/>
                <a:gd name="T94" fmla="*/ 11 w 95"/>
                <a:gd name="T95" fmla="*/ 35 h 36"/>
                <a:gd name="T96" fmla="*/ 12 w 95"/>
                <a:gd name="T97" fmla="*/ 31 h 36"/>
                <a:gd name="T98" fmla="*/ 16 w 95"/>
                <a:gd name="T99" fmla="*/ 32 h 36"/>
                <a:gd name="T100" fmla="*/ 22 w 95"/>
                <a:gd name="T101" fmla="*/ 33 h 36"/>
                <a:gd name="T102" fmla="*/ 27 w 95"/>
                <a:gd name="T103" fmla="*/ 31 h 36"/>
                <a:gd name="T104" fmla="*/ 35 w 95"/>
                <a:gd name="T105" fmla="*/ 35 h 36"/>
                <a:gd name="T106" fmla="*/ 42 w 95"/>
                <a:gd name="T107" fmla="*/ 32 h 36"/>
                <a:gd name="T108" fmla="*/ 44 w 95"/>
                <a:gd name="T109" fmla="*/ 30 h 36"/>
                <a:gd name="T110" fmla="*/ 48 w 95"/>
                <a:gd name="T111" fmla="*/ 31 h 36"/>
                <a:gd name="T112" fmla="*/ 50 w 95"/>
                <a:gd name="T113" fmla="*/ 33 h 36"/>
                <a:gd name="T114" fmla="*/ 50 w 95"/>
                <a:gd name="T115" fmla="*/ 35 h 36"/>
                <a:gd name="T116" fmla="*/ 52 w 95"/>
                <a:gd name="T117" fmla="*/ 36 h 36"/>
                <a:gd name="T118" fmla="*/ 52 w 95"/>
                <a:gd name="T1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36">
                  <a:moveTo>
                    <a:pt x="52" y="36"/>
                  </a:moveTo>
                  <a:cubicBezTo>
                    <a:pt x="53" y="35"/>
                    <a:pt x="54" y="33"/>
                    <a:pt x="54" y="33"/>
                  </a:cubicBezTo>
                  <a:cubicBezTo>
                    <a:pt x="53" y="31"/>
                    <a:pt x="54" y="30"/>
                    <a:pt x="55" y="31"/>
                  </a:cubicBezTo>
                  <a:cubicBezTo>
                    <a:pt x="57" y="32"/>
                    <a:pt x="58" y="31"/>
                    <a:pt x="60" y="31"/>
                  </a:cubicBezTo>
                  <a:cubicBezTo>
                    <a:pt x="62" y="30"/>
                    <a:pt x="62" y="30"/>
                    <a:pt x="64" y="31"/>
                  </a:cubicBezTo>
                  <a:cubicBezTo>
                    <a:pt x="68" y="31"/>
                    <a:pt x="71" y="29"/>
                    <a:pt x="75" y="29"/>
                  </a:cubicBezTo>
                  <a:cubicBezTo>
                    <a:pt x="78" y="29"/>
                    <a:pt x="82" y="29"/>
                    <a:pt x="85" y="28"/>
                  </a:cubicBezTo>
                  <a:cubicBezTo>
                    <a:pt x="87" y="27"/>
                    <a:pt x="87" y="29"/>
                    <a:pt x="90" y="28"/>
                  </a:cubicBezTo>
                  <a:cubicBezTo>
                    <a:pt x="92" y="27"/>
                    <a:pt x="91" y="29"/>
                    <a:pt x="92" y="30"/>
                  </a:cubicBezTo>
                  <a:cubicBezTo>
                    <a:pt x="93" y="31"/>
                    <a:pt x="95" y="29"/>
                    <a:pt x="94" y="28"/>
                  </a:cubicBezTo>
                  <a:cubicBezTo>
                    <a:pt x="93" y="27"/>
                    <a:pt x="95" y="25"/>
                    <a:pt x="92" y="24"/>
                  </a:cubicBezTo>
                  <a:cubicBezTo>
                    <a:pt x="91" y="23"/>
                    <a:pt x="93" y="23"/>
                    <a:pt x="92" y="22"/>
                  </a:cubicBezTo>
                  <a:cubicBezTo>
                    <a:pt x="92" y="20"/>
                    <a:pt x="91" y="19"/>
                    <a:pt x="91" y="17"/>
                  </a:cubicBezTo>
                  <a:cubicBezTo>
                    <a:pt x="91" y="16"/>
                    <a:pt x="93" y="14"/>
                    <a:pt x="93" y="14"/>
                  </a:cubicBezTo>
                  <a:cubicBezTo>
                    <a:pt x="92" y="12"/>
                    <a:pt x="90" y="11"/>
                    <a:pt x="89" y="8"/>
                  </a:cubicBezTo>
                  <a:cubicBezTo>
                    <a:pt x="87" y="5"/>
                    <a:pt x="87" y="4"/>
                    <a:pt x="83" y="3"/>
                  </a:cubicBezTo>
                  <a:cubicBezTo>
                    <a:pt x="82" y="3"/>
                    <a:pt x="81" y="3"/>
                    <a:pt x="80" y="3"/>
                  </a:cubicBezTo>
                  <a:cubicBezTo>
                    <a:pt x="78" y="2"/>
                    <a:pt x="79" y="3"/>
                    <a:pt x="78" y="3"/>
                  </a:cubicBezTo>
                  <a:cubicBezTo>
                    <a:pt x="76" y="5"/>
                    <a:pt x="74" y="5"/>
                    <a:pt x="73" y="6"/>
                  </a:cubicBezTo>
                  <a:cubicBezTo>
                    <a:pt x="70" y="7"/>
                    <a:pt x="66" y="6"/>
                    <a:pt x="63" y="6"/>
                  </a:cubicBezTo>
                  <a:cubicBezTo>
                    <a:pt x="61" y="6"/>
                    <a:pt x="59" y="6"/>
                    <a:pt x="58" y="6"/>
                  </a:cubicBezTo>
                  <a:cubicBezTo>
                    <a:pt x="56" y="5"/>
                    <a:pt x="56" y="4"/>
                    <a:pt x="54" y="4"/>
                  </a:cubicBezTo>
                  <a:cubicBezTo>
                    <a:pt x="52" y="4"/>
                    <a:pt x="51" y="3"/>
                    <a:pt x="50" y="2"/>
                  </a:cubicBezTo>
                  <a:cubicBezTo>
                    <a:pt x="49" y="2"/>
                    <a:pt x="45" y="0"/>
                    <a:pt x="46" y="0"/>
                  </a:cubicBezTo>
                  <a:cubicBezTo>
                    <a:pt x="44" y="1"/>
                    <a:pt x="39" y="0"/>
                    <a:pt x="37" y="0"/>
                  </a:cubicBezTo>
                  <a:cubicBezTo>
                    <a:pt x="34" y="0"/>
                    <a:pt x="31" y="3"/>
                    <a:pt x="29" y="4"/>
                  </a:cubicBezTo>
                  <a:cubicBezTo>
                    <a:pt x="26" y="6"/>
                    <a:pt x="21" y="4"/>
                    <a:pt x="18" y="5"/>
                  </a:cubicBezTo>
                  <a:cubicBezTo>
                    <a:pt x="17" y="5"/>
                    <a:pt x="16" y="5"/>
                    <a:pt x="16" y="6"/>
                  </a:cubicBezTo>
                  <a:cubicBezTo>
                    <a:pt x="16" y="6"/>
                    <a:pt x="18" y="6"/>
                    <a:pt x="18" y="7"/>
                  </a:cubicBezTo>
                  <a:cubicBezTo>
                    <a:pt x="18" y="7"/>
                    <a:pt x="15" y="7"/>
                    <a:pt x="15" y="8"/>
                  </a:cubicBezTo>
                  <a:cubicBezTo>
                    <a:pt x="15" y="9"/>
                    <a:pt x="15" y="9"/>
                    <a:pt x="13" y="9"/>
                  </a:cubicBezTo>
                  <a:cubicBezTo>
                    <a:pt x="10" y="9"/>
                    <a:pt x="7" y="9"/>
                    <a:pt x="4" y="9"/>
                  </a:cubicBezTo>
                  <a:cubicBezTo>
                    <a:pt x="2" y="9"/>
                    <a:pt x="3" y="10"/>
                    <a:pt x="3" y="11"/>
                  </a:cubicBezTo>
                  <a:cubicBezTo>
                    <a:pt x="2" y="13"/>
                    <a:pt x="0" y="14"/>
                    <a:pt x="3" y="15"/>
                  </a:cubicBezTo>
                  <a:cubicBezTo>
                    <a:pt x="3" y="15"/>
                    <a:pt x="5" y="14"/>
                    <a:pt x="5" y="14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4" y="18"/>
                    <a:pt x="4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7" y="22"/>
                    <a:pt x="4" y="20"/>
                    <a:pt x="3" y="20"/>
                  </a:cubicBezTo>
                  <a:cubicBezTo>
                    <a:pt x="3" y="20"/>
                    <a:pt x="2" y="23"/>
                    <a:pt x="4" y="22"/>
                  </a:cubicBezTo>
                  <a:cubicBezTo>
                    <a:pt x="6" y="22"/>
                    <a:pt x="4" y="24"/>
                    <a:pt x="4" y="25"/>
                  </a:cubicBezTo>
                  <a:cubicBezTo>
                    <a:pt x="4" y="26"/>
                    <a:pt x="7" y="26"/>
                    <a:pt x="8" y="27"/>
                  </a:cubicBezTo>
                  <a:cubicBezTo>
                    <a:pt x="9" y="28"/>
                    <a:pt x="7" y="30"/>
                    <a:pt x="7" y="30"/>
                  </a:cubicBezTo>
                  <a:cubicBezTo>
                    <a:pt x="8" y="30"/>
                    <a:pt x="9" y="28"/>
                    <a:pt x="10" y="30"/>
                  </a:cubicBezTo>
                  <a:cubicBezTo>
                    <a:pt x="10" y="31"/>
                    <a:pt x="8" y="31"/>
                    <a:pt x="8" y="31"/>
                  </a:cubicBezTo>
                  <a:cubicBezTo>
                    <a:pt x="8" y="31"/>
                    <a:pt x="10" y="31"/>
                    <a:pt x="10" y="31"/>
                  </a:cubicBezTo>
                  <a:cubicBezTo>
                    <a:pt x="11" y="32"/>
                    <a:pt x="10" y="33"/>
                    <a:pt x="9" y="34"/>
                  </a:cubicBezTo>
                  <a:cubicBezTo>
                    <a:pt x="9" y="35"/>
                    <a:pt x="11" y="36"/>
                    <a:pt x="11" y="35"/>
                  </a:cubicBezTo>
                  <a:cubicBezTo>
                    <a:pt x="12" y="34"/>
                    <a:pt x="11" y="32"/>
                    <a:pt x="12" y="31"/>
                  </a:cubicBezTo>
                  <a:cubicBezTo>
                    <a:pt x="13" y="30"/>
                    <a:pt x="15" y="32"/>
                    <a:pt x="16" y="32"/>
                  </a:cubicBezTo>
                  <a:cubicBezTo>
                    <a:pt x="18" y="33"/>
                    <a:pt x="20" y="35"/>
                    <a:pt x="22" y="33"/>
                  </a:cubicBezTo>
                  <a:cubicBezTo>
                    <a:pt x="25" y="32"/>
                    <a:pt x="23" y="29"/>
                    <a:pt x="27" y="31"/>
                  </a:cubicBezTo>
                  <a:cubicBezTo>
                    <a:pt x="29" y="33"/>
                    <a:pt x="32" y="35"/>
                    <a:pt x="35" y="35"/>
                  </a:cubicBezTo>
                  <a:cubicBezTo>
                    <a:pt x="37" y="34"/>
                    <a:pt x="40" y="33"/>
                    <a:pt x="42" y="32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6" y="31"/>
                    <a:pt x="47" y="32"/>
                    <a:pt x="48" y="31"/>
                  </a:cubicBezTo>
                  <a:cubicBezTo>
                    <a:pt x="51" y="30"/>
                    <a:pt x="51" y="31"/>
                    <a:pt x="50" y="33"/>
                  </a:cubicBezTo>
                  <a:cubicBezTo>
                    <a:pt x="50" y="34"/>
                    <a:pt x="52" y="34"/>
                    <a:pt x="50" y="35"/>
                  </a:cubicBezTo>
                  <a:cubicBezTo>
                    <a:pt x="51" y="36"/>
                    <a:pt x="51" y="36"/>
                    <a:pt x="52" y="36"/>
                  </a:cubicBezTo>
                  <a:cubicBezTo>
                    <a:pt x="53" y="35"/>
                    <a:pt x="51" y="36"/>
                    <a:pt x="52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7" name="Freeform 684">
              <a:extLst>
                <a:ext uri="{FF2B5EF4-FFF2-40B4-BE49-F238E27FC236}">
                  <a16:creationId xmlns:a16="http://schemas.microsoft.com/office/drawing/2014/main" id="{4CCB1D4E-16C4-024A-8F8F-AE00FF086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096" y="6377849"/>
              <a:ext cx="839755" cy="712649"/>
            </a:xfrm>
            <a:custGeom>
              <a:avLst/>
              <a:gdLst>
                <a:gd name="T0" fmla="*/ 65 w 105"/>
                <a:gd name="T1" fmla="*/ 20 h 84"/>
                <a:gd name="T2" fmla="*/ 61 w 105"/>
                <a:gd name="T3" fmla="*/ 17 h 84"/>
                <a:gd name="T4" fmla="*/ 52 w 105"/>
                <a:gd name="T5" fmla="*/ 17 h 84"/>
                <a:gd name="T6" fmla="*/ 48 w 105"/>
                <a:gd name="T7" fmla="*/ 15 h 84"/>
                <a:gd name="T8" fmla="*/ 40 w 105"/>
                <a:gd name="T9" fmla="*/ 8 h 84"/>
                <a:gd name="T10" fmla="*/ 27 w 105"/>
                <a:gd name="T11" fmla="*/ 1 h 84"/>
                <a:gd name="T12" fmla="*/ 21 w 105"/>
                <a:gd name="T13" fmla="*/ 1 h 84"/>
                <a:gd name="T14" fmla="*/ 13 w 105"/>
                <a:gd name="T15" fmla="*/ 3 h 84"/>
                <a:gd name="T16" fmla="*/ 17 w 105"/>
                <a:gd name="T17" fmla="*/ 9 h 84"/>
                <a:gd name="T18" fmla="*/ 13 w 105"/>
                <a:gd name="T19" fmla="*/ 12 h 84"/>
                <a:gd name="T20" fmla="*/ 10 w 105"/>
                <a:gd name="T21" fmla="*/ 12 h 84"/>
                <a:gd name="T22" fmla="*/ 9 w 105"/>
                <a:gd name="T23" fmla="*/ 14 h 84"/>
                <a:gd name="T24" fmla="*/ 2 w 105"/>
                <a:gd name="T25" fmla="*/ 14 h 84"/>
                <a:gd name="T26" fmla="*/ 1 w 105"/>
                <a:gd name="T27" fmla="*/ 19 h 84"/>
                <a:gd name="T28" fmla="*/ 3 w 105"/>
                <a:gd name="T29" fmla="*/ 22 h 84"/>
                <a:gd name="T30" fmla="*/ 8 w 105"/>
                <a:gd name="T31" fmla="*/ 31 h 84"/>
                <a:gd name="T32" fmla="*/ 12 w 105"/>
                <a:gd name="T33" fmla="*/ 38 h 84"/>
                <a:gd name="T34" fmla="*/ 15 w 105"/>
                <a:gd name="T35" fmla="*/ 42 h 84"/>
                <a:gd name="T36" fmla="*/ 20 w 105"/>
                <a:gd name="T37" fmla="*/ 46 h 84"/>
                <a:gd name="T38" fmla="*/ 22 w 105"/>
                <a:gd name="T39" fmla="*/ 53 h 84"/>
                <a:gd name="T40" fmla="*/ 23 w 105"/>
                <a:gd name="T41" fmla="*/ 59 h 84"/>
                <a:gd name="T42" fmla="*/ 31 w 105"/>
                <a:gd name="T43" fmla="*/ 67 h 84"/>
                <a:gd name="T44" fmla="*/ 36 w 105"/>
                <a:gd name="T45" fmla="*/ 76 h 84"/>
                <a:gd name="T46" fmla="*/ 40 w 105"/>
                <a:gd name="T47" fmla="*/ 81 h 84"/>
                <a:gd name="T48" fmla="*/ 41 w 105"/>
                <a:gd name="T49" fmla="*/ 84 h 84"/>
                <a:gd name="T50" fmla="*/ 43 w 105"/>
                <a:gd name="T51" fmla="*/ 81 h 84"/>
                <a:gd name="T52" fmla="*/ 50 w 105"/>
                <a:gd name="T53" fmla="*/ 79 h 84"/>
                <a:gd name="T54" fmla="*/ 60 w 105"/>
                <a:gd name="T55" fmla="*/ 80 h 84"/>
                <a:gd name="T56" fmla="*/ 66 w 105"/>
                <a:gd name="T57" fmla="*/ 77 h 84"/>
                <a:gd name="T58" fmla="*/ 76 w 105"/>
                <a:gd name="T59" fmla="*/ 72 h 84"/>
                <a:gd name="T60" fmla="*/ 94 w 105"/>
                <a:gd name="T61" fmla="*/ 68 h 84"/>
                <a:gd name="T62" fmla="*/ 102 w 105"/>
                <a:gd name="T63" fmla="*/ 66 h 84"/>
                <a:gd name="T64" fmla="*/ 104 w 105"/>
                <a:gd name="T65" fmla="*/ 61 h 84"/>
                <a:gd name="T66" fmla="*/ 105 w 105"/>
                <a:gd name="T67" fmla="*/ 56 h 84"/>
                <a:gd name="T68" fmla="*/ 103 w 105"/>
                <a:gd name="T69" fmla="*/ 51 h 84"/>
                <a:gd name="T70" fmla="*/ 93 w 105"/>
                <a:gd name="T71" fmla="*/ 50 h 84"/>
                <a:gd name="T72" fmla="*/ 88 w 105"/>
                <a:gd name="T73" fmla="*/ 47 h 84"/>
                <a:gd name="T74" fmla="*/ 81 w 105"/>
                <a:gd name="T75" fmla="*/ 39 h 84"/>
                <a:gd name="T76" fmla="*/ 77 w 105"/>
                <a:gd name="T77" fmla="*/ 34 h 84"/>
                <a:gd name="T78" fmla="*/ 77 w 105"/>
                <a:gd name="T79" fmla="*/ 29 h 84"/>
                <a:gd name="T80" fmla="*/ 74 w 105"/>
                <a:gd name="T81" fmla="*/ 27 h 84"/>
                <a:gd name="T82" fmla="*/ 70 w 105"/>
                <a:gd name="T83" fmla="*/ 22 h 84"/>
                <a:gd name="T84" fmla="*/ 65 w 105"/>
                <a:gd name="T85" fmla="*/ 2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" h="84">
                  <a:moveTo>
                    <a:pt x="65" y="20"/>
                  </a:moveTo>
                  <a:cubicBezTo>
                    <a:pt x="64" y="17"/>
                    <a:pt x="64" y="17"/>
                    <a:pt x="61" y="17"/>
                  </a:cubicBezTo>
                  <a:cubicBezTo>
                    <a:pt x="58" y="17"/>
                    <a:pt x="55" y="17"/>
                    <a:pt x="52" y="17"/>
                  </a:cubicBezTo>
                  <a:cubicBezTo>
                    <a:pt x="50" y="17"/>
                    <a:pt x="49" y="15"/>
                    <a:pt x="48" y="15"/>
                  </a:cubicBezTo>
                  <a:cubicBezTo>
                    <a:pt x="45" y="12"/>
                    <a:pt x="42" y="10"/>
                    <a:pt x="40" y="8"/>
                  </a:cubicBezTo>
                  <a:cubicBezTo>
                    <a:pt x="36" y="5"/>
                    <a:pt x="32" y="2"/>
                    <a:pt x="27" y="1"/>
                  </a:cubicBezTo>
                  <a:cubicBezTo>
                    <a:pt x="25" y="0"/>
                    <a:pt x="24" y="0"/>
                    <a:pt x="21" y="1"/>
                  </a:cubicBezTo>
                  <a:cubicBezTo>
                    <a:pt x="19" y="1"/>
                    <a:pt x="16" y="2"/>
                    <a:pt x="13" y="3"/>
                  </a:cubicBezTo>
                  <a:cubicBezTo>
                    <a:pt x="14" y="5"/>
                    <a:pt x="17" y="7"/>
                    <a:pt x="17" y="9"/>
                  </a:cubicBezTo>
                  <a:cubicBezTo>
                    <a:pt x="17" y="11"/>
                    <a:pt x="14" y="12"/>
                    <a:pt x="13" y="12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7" y="17"/>
                    <a:pt x="3" y="15"/>
                    <a:pt x="2" y="14"/>
                  </a:cubicBezTo>
                  <a:cubicBezTo>
                    <a:pt x="1" y="16"/>
                    <a:pt x="1" y="17"/>
                    <a:pt x="1" y="19"/>
                  </a:cubicBezTo>
                  <a:cubicBezTo>
                    <a:pt x="0" y="22"/>
                    <a:pt x="1" y="21"/>
                    <a:pt x="3" y="22"/>
                  </a:cubicBezTo>
                  <a:cubicBezTo>
                    <a:pt x="5" y="24"/>
                    <a:pt x="7" y="28"/>
                    <a:pt x="8" y="31"/>
                  </a:cubicBezTo>
                  <a:cubicBezTo>
                    <a:pt x="10" y="33"/>
                    <a:pt x="11" y="35"/>
                    <a:pt x="12" y="38"/>
                  </a:cubicBezTo>
                  <a:cubicBezTo>
                    <a:pt x="13" y="40"/>
                    <a:pt x="14" y="41"/>
                    <a:pt x="15" y="42"/>
                  </a:cubicBezTo>
                  <a:cubicBezTo>
                    <a:pt x="17" y="44"/>
                    <a:pt x="19" y="44"/>
                    <a:pt x="20" y="46"/>
                  </a:cubicBezTo>
                  <a:cubicBezTo>
                    <a:pt x="21" y="48"/>
                    <a:pt x="22" y="50"/>
                    <a:pt x="22" y="53"/>
                  </a:cubicBezTo>
                  <a:cubicBezTo>
                    <a:pt x="23" y="55"/>
                    <a:pt x="22" y="57"/>
                    <a:pt x="23" y="59"/>
                  </a:cubicBezTo>
                  <a:cubicBezTo>
                    <a:pt x="25" y="63"/>
                    <a:pt x="29" y="64"/>
                    <a:pt x="31" y="67"/>
                  </a:cubicBezTo>
                  <a:cubicBezTo>
                    <a:pt x="33" y="70"/>
                    <a:pt x="34" y="74"/>
                    <a:pt x="36" y="76"/>
                  </a:cubicBezTo>
                  <a:cubicBezTo>
                    <a:pt x="37" y="78"/>
                    <a:pt x="39" y="80"/>
                    <a:pt x="40" y="81"/>
                  </a:cubicBezTo>
                  <a:cubicBezTo>
                    <a:pt x="40" y="82"/>
                    <a:pt x="40" y="84"/>
                    <a:pt x="41" y="84"/>
                  </a:cubicBezTo>
                  <a:cubicBezTo>
                    <a:pt x="43" y="84"/>
                    <a:pt x="42" y="82"/>
                    <a:pt x="43" y="81"/>
                  </a:cubicBezTo>
                  <a:cubicBezTo>
                    <a:pt x="43" y="78"/>
                    <a:pt x="48" y="79"/>
                    <a:pt x="50" y="79"/>
                  </a:cubicBezTo>
                  <a:cubicBezTo>
                    <a:pt x="53" y="79"/>
                    <a:pt x="58" y="78"/>
                    <a:pt x="60" y="80"/>
                  </a:cubicBezTo>
                  <a:cubicBezTo>
                    <a:pt x="63" y="81"/>
                    <a:pt x="64" y="79"/>
                    <a:pt x="66" y="77"/>
                  </a:cubicBezTo>
                  <a:cubicBezTo>
                    <a:pt x="69" y="73"/>
                    <a:pt x="72" y="73"/>
                    <a:pt x="76" y="72"/>
                  </a:cubicBezTo>
                  <a:cubicBezTo>
                    <a:pt x="82" y="72"/>
                    <a:pt x="88" y="70"/>
                    <a:pt x="94" y="68"/>
                  </a:cubicBezTo>
                  <a:cubicBezTo>
                    <a:pt x="96" y="67"/>
                    <a:pt x="99" y="66"/>
                    <a:pt x="102" y="66"/>
                  </a:cubicBezTo>
                  <a:cubicBezTo>
                    <a:pt x="103" y="65"/>
                    <a:pt x="103" y="63"/>
                    <a:pt x="104" y="61"/>
                  </a:cubicBezTo>
                  <a:cubicBezTo>
                    <a:pt x="104" y="60"/>
                    <a:pt x="105" y="58"/>
                    <a:pt x="105" y="56"/>
                  </a:cubicBezTo>
                  <a:cubicBezTo>
                    <a:pt x="105" y="55"/>
                    <a:pt x="104" y="52"/>
                    <a:pt x="103" y="51"/>
                  </a:cubicBezTo>
                  <a:cubicBezTo>
                    <a:pt x="100" y="51"/>
                    <a:pt x="96" y="51"/>
                    <a:pt x="93" y="50"/>
                  </a:cubicBezTo>
                  <a:cubicBezTo>
                    <a:pt x="90" y="50"/>
                    <a:pt x="90" y="49"/>
                    <a:pt x="88" y="47"/>
                  </a:cubicBezTo>
                  <a:cubicBezTo>
                    <a:pt x="86" y="43"/>
                    <a:pt x="83" y="42"/>
                    <a:pt x="81" y="39"/>
                  </a:cubicBezTo>
                  <a:cubicBezTo>
                    <a:pt x="80" y="39"/>
                    <a:pt x="78" y="35"/>
                    <a:pt x="77" y="34"/>
                  </a:cubicBezTo>
                  <a:cubicBezTo>
                    <a:pt x="76" y="32"/>
                    <a:pt x="81" y="31"/>
                    <a:pt x="77" y="29"/>
                  </a:cubicBezTo>
                  <a:cubicBezTo>
                    <a:pt x="76" y="29"/>
                    <a:pt x="75" y="27"/>
                    <a:pt x="74" y="27"/>
                  </a:cubicBezTo>
                  <a:cubicBezTo>
                    <a:pt x="72" y="27"/>
                    <a:pt x="71" y="24"/>
                    <a:pt x="70" y="22"/>
                  </a:cubicBezTo>
                  <a:cubicBezTo>
                    <a:pt x="69" y="19"/>
                    <a:pt x="69" y="20"/>
                    <a:pt x="6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Freeform 685">
              <a:extLst>
                <a:ext uri="{FF2B5EF4-FFF2-40B4-BE49-F238E27FC236}">
                  <a16:creationId xmlns:a16="http://schemas.microsoft.com/office/drawing/2014/main" id="{9C9E33AE-7219-4945-964D-B745A2654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25911"/>
              <a:ext cx="166316" cy="187539"/>
            </a:xfrm>
            <a:custGeom>
              <a:avLst/>
              <a:gdLst>
                <a:gd name="T0" fmla="*/ 5 w 21"/>
                <a:gd name="T1" fmla="*/ 22 h 22"/>
                <a:gd name="T2" fmla="*/ 8 w 21"/>
                <a:gd name="T3" fmla="*/ 19 h 22"/>
                <a:gd name="T4" fmla="*/ 12 w 21"/>
                <a:gd name="T5" fmla="*/ 18 h 22"/>
                <a:gd name="T6" fmla="*/ 15 w 21"/>
                <a:gd name="T7" fmla="*/ 15 h 22"/>
                <a:gd name="T8" fmla="*/ 11 w 21"/>
                <a:gd name="T9" fmla="*/ 9 h 22"/>
                <a:gd name="T10" fmla="*/ 21 w 21"/>
                <a:gd name="T11" fmla="*/ 6 h 22"/>
                <a:gd name="T12" fmla="*/ 19 w 21"/>
                <a:gd name="T13" fmla="*/ 0 h 22"/>
                <a:gd name="T14" fmla="*/ 9 w 21"/>
                <a:gd name="T15" fmla="*/ 5 h 22"/>
                <a:gd name="T16" fmla="*/ 4 w 21"/>
                <a:gd name="T17" fmla="*/ 1 h 22"/>
                <a:gd name="T18" fmla="*/ 3 w 21"/>
                <a:gd name="T19" fmla="*/ 11 h 22"/>
                <a:gd name="T20" fmla="*/ 0 w 21"/>
                <a:gd name="T21" fmla="*/ 18 h 22"/>
                <a:gd name="T22" fmla="*/ 1 w 21"/>
                <a:gd name="T23" fmla="*/ 21 h 22"/>
                <a:gd name="T24" fmla="*/ 5 w 21"/>
                <a:gd name="T2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5" y="22"/>
                  </a:moveTo>
                  <a:cubicBezTo>
                    <a:pt x="7" y="22"/>
                    <a:pt x="7" y="19"/>
                    <a:pt x="8" y="19"/>
                  </a:cubicBezTo>
                  <a:cubicBezTo>
                    <a:pt x="9" y="17"/>
                    <a:pt x="11" y="18"/>
                    <a:pt x="12" y="18"/>
                  </a:cubicBezTo>
                  <a:cubicBezTo>
                    <a:pt x="13" y="17"/>
                    <a:pt x="16" y="16"/>
                    <a:pt x="15" y="15"/>
                  </a:cubicBezTo>
                  <a:cubicBezTo>
                    <a:pt x="14" y="13"/>
                    <a:pt x="13" y="11"/>
                    <a:pt x="11" y="9"/>
                  </a:cubicBezTo>
                  <a:cubicBezTo>
                    <a:pt x="15" y="8"/>
                    <a:pt x="18" y="7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16" y="1"/>
                    <a:pt x="12" y="5"/>
                    <a:pt x="9" y="5"/>
                  </a:cubicBezTo>
                  <a:cubicBezTo>
                    <a:pt x="7" y="5"/>
                    <a:pt x="4" y="3"/>
                    <a:pt x="4" y="1"/>
                  </a:cubicBezTo>
                  <a:cubicBezTo>
                    <a:pt x="3" y="5"/>
                    <a:pt x="3" y="8"/>
                    <a:pt x="3" y="11"/>
                  </a:cubicBezTo>
                  <a:cubicBezTo>
                    <a:pt x="2" y="13"/>
                    <a:pt x="0" y="16"/>
                    <a:pt x="0" y="18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3" y="21"/>
                    <a:pt x="4" y="22"/>
                    <a:pt x="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686">
              <a:extLst>
                <a:ext uri="{FF2B5EF4-FFF2-40B4-BE49-F238E27FC236}">
                  <a16:creationId xmlns:a16="http://schemas.microsoft.com/office/drawing/2014/main" id="{10CF085B-AA3C-4B4D-9BBD-5ACEEDA0C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2635" y="6259555"/>
              <a:ext cx="62710" cy="75018"/>
            </a:xfrm>
            <a:custGeom>
              <a:avLst/>
              <a:gdLst>
                <a:gd name="T0" fmla="*/ 7 w 8"/>
                <a:gd name="T1" fmla="*/ 2 h 9"/>
                <a:gd name="T2" fmla="*/ 4 w 8"/>
                <a:gd name="T3" fmla="*/ 0 h 9"/>
                <a:gd name="T4" fmla="*/ 2 w 8"/>
                <a:gd name="T5" fmla="*/ 2 h 9"/>
                <a:gd name="T6" fmla="*/ 0 w 8"/>
                <a:gd name="T7" fmla="*/ 8 h 9"/>
                <a:gd name="T8" fmla="*/ 4 w 8"/>
                <a:gd name="T9" fmla="*/ 8 h 9"/>
                <a:gd name="T10" fmla="*/ 7 w 8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cubicBezTo>
                    <a:pt x="7" y="1"/>
                    <a:pt x="5" y="0"/>
                    <a:pt x="4" y="0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2" y="8"/>
                    <a:pt x="2" y="9"/>
                    <a:pt x="4" y="8"/>
                  </a:cubicBezTo>
                  <a:cubicBezTo>
                    <a:pt x="5" y="7"/>
                    <a:pt x="8" y="4"/>
                    <a:pt x="7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687">
              <a:extLst>
                <a:ext uri="{FF2B5EF4-FFF2-40B4-BE49-F238E27FC236}">
                  <a16:creationId xmlns:a16="http://schemas.microsoft.com/office/drawing/2014/main" id="{51782917-86DC-9442-BC58-A01E730F9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60538"/>
              <a:ext cx="24539" cy="60589"/>
            </a:xfrm>
            <a:custGeom>
              <a:avLst/>
              <a:gdLst>
                <a:gd name="T0" fmla="*/ 0 w 3"/>
                <a:gd name="T1" fmla="*/ 3 h 7"/>
                <a:gd name="T2" fmla="*/ 3 w 3"/>
                <a:gd name="T3" fmla="*/ 7 h 7"/>
                <a:gd name="T4" fmla="*/ 3 w 3"/>
                <a:gd name="T5" fmla="*/ 1 h 7"/>
                <a:gd name="T6" fmla="*/ 2 w 3"/>
                <a:gd name="T7" fmla="*/ 0 h 7"/>
                <a:gd name="T8" fmla="*/ 0 w 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3"/>
                  </a:moveTo>
                  <a:cubicBezTo>
                    <a:pt x="0" y="5"/>
                    <a:pt x="1" y="6"/>
                    <a:pt x="3" y="7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688">
              <a:extLst>
                <a:ext uri="{FF2B5EF4-FFF2-40B4-BE49-F238E27FC236}">
                  <a16:creationId xmlns:a16="http://schemas.microsoft.com/office/drawing/2014/main" id="{45569E2B-2057-5F43-B249-5A9F47E5A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1739" y="6325911"/>
              <a:ext cx="65435" cy="222163"/>
            </a:xfrm>
            <a:custGeom>
              <a:avLst/>
              <a:gdLst>
                <a:gd name="T0" fmla="*/ 4 w 8"/>
                <a:gd name="T1" fmla="*/ 17 h 26"/>
                <a:gd name="T2" fmla="*/ 6 w 8"/>
                <a:gd name="T3" fmla="*/ 13 h 26"/>
                <a:gd name="T4" fmla="*/ 5 w 8"/>
                <a:gd name="T5" fmla="*/ 10 h 26"/>
                <a:gd name="T6" fmla="*/ 7 w 8"/>
                <a:gd name="T7" fmla="*/ 4 h 26"/>
                <a:gd name="T8" fmla="*/ 6 w 8"/>
                <a:gd name="T9" fmla="*/ 0 h 26"/>
                <a:gd name="T10" fmla="*/ 2 w 8"/>
                <a:gd name="T11" fmla="*/ 7 h 26"/>
                <a:gd name="T12" fmla="*/ 0 w 8"/>
                <a:gd name="T13" fmla="*/ 11 h 26"/>
                <a:gd name="T14" fmla="*/ 1 w 8"/>
                <a:gd name="T15" fmla="*/ 16 h 26"/>
                <a:gd name="T16" fmla="*/ 2 w 8"/>
                <a:gd name="T17" fmla="*/ 26 h 26"/>
                <a:gd name="T18" fmla="*/ 2 w 8"/>
                <a:gd name="T19" fmla="*/ 25 h 26"/>
                <a:gd name="T20" fmla="*/ 4 w 8"/>
                <a:gd name="T21" fmla="*/ 17 h 26"/>
                <a:gd name="T22" fmla="*/ 4 w 8"/>
                <a:gd name="T2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6">
                  <a:moveTo>
                    <a:pt x="4" y="17"/>
                  </a:moveTo>
                  <a:cubicBezTo>
                    <a:pt x="4" y="16"/>
                    <a:pt x="5" y="15"/>
                    <a:pt x="6" y="13"/>
                  </a:cubicBezTo>
                  <a:cubicBezTo>
                    <a:pt x="7" y="11"/>
                    <a:pt x="6" y="12"/>
                    <a:pt x="5" y="10"/>
                  </a:cubicBezTo>
                  <a:cubicBezTo>
                    <a:pt x="3" y="8"/>
                    <a:pt x="4" y="3"/>
                    <a:pt x="7" y="4"/>
                  </a:cubicBezTo>
                  <a:cubicBezTo>
                    <a:pt x="8" y="1"/>
                    <a:pt x="8" y="1"/>
                    <a:pt x="6" y="0"/>
                  </a:cubicBezTo>
                  <a:cubicBezTo>
                    <a:pt x="4" y="0"/>
                    <a:pt x="3" y="5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1" y="14"/>
                    <a:pt x="1" y="16"/>
                  </a:cubicBezTo>
                  <a:cubicBezTo>
                    <a:pt x="1" y="19"/>
                    <a:pt x="2" y="22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3"/>
                    <a:pt x="3" y="20"/>
                    <a:pt x="4" y="17"/>
                  </a:cubicBezTo>
                  <a:cubicBezTo>
                    <a:pt x="4" y="16"/>
                    <a:pt x="4" y="18"/>
                    <a:pt x="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689">
              <a:extLst>
                <a:ext uri="{FF2B5EF4-FFF2-40B4-BE49-F238E27FC236}">
                  <a16:creationId xmlns:a16="http://schemas.microsoft.com/office/drawing/2014/main" id="{62CA1272-E0C2-BC46-8734-A399BE38E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4272" y="6657712"/>
              <a:ext cx="40896" cy="66361"/>
            </a:xfrm>
            <a:custGeom>
              <a:avLst/>
              <a:gdLst>
                <a:gd name="T0" fmla="*/ 3 w 5"/>
                <a:gd name="T1" fmla="*/ 8 h 8"/>
                <a:gd name="T2" fmla="*/ 2 w 5"/>
                <a:gd name="T3" fmla="*/ 0 h 8"/>
                <a:gd name="T4" fmla="*/ 0 w 5"/>
                <a:gd name="T5" fmla="*/ 4 h 8"/>
                <a:gd name="T6" fmla="*/ 3 w 5"/>
                <a:gd name="T7" fmla="*/ 8 h 8"/>
                <a:gd name="T8" fmla="*/ 3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3" y="7"/>
                    <a:pt x="5" y="0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6"/>
                    <a:pt x="1" y="7"/>
                    <a:pt x="3" y="8"/>
                  </a:cubicBezTo>
                  <a:cubicBezTo>
                    <a:pt x="3" y="8"/>
                    <a:pt x="2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Freeform 690">
              <a:extLst>
                <a:ext uri="{FF2B5EF4-FFF2-40B4-BE49-F238E27FC236}">
                  <a16:creationId xmlns:a16="http://schemas.microsoft.com/office/drawing/2014/main" id="{74E53485-57DF-0940-BC2E-3F43FC7E7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7097" y="6972203"/>
              <a:ext cx="425330" cy="285637"/>
            </a:xfrm>
            <a:custGeom>
              <a:avLst/>
              <a:gdLst>
                <a:gd name="T0" fmla="*/ 47 w 53"/>
                <a:gd name="T1" fmla="*/ 0 h 34"/>
                <a:gd name="T2" fmla="*/ 38 w 53"/>
                <a:gd name="T3" fmla="*/ 2 h 34"/>
                <a:gd name="T4" fmla="*/ 28 w 53"/>
                <a:gd name="T5" fmla="*/ 4 h 34"/>
                <a:gd name="T6" fmla="*/ 23 w 53"/>
                <a:gd name="T7" fmla="*/ 10 h 34"/>
                <a:gd name="T8" fmla="*/ 17 w 53"/>
                <a:gd name="T9" fmla="*/ 9 h 34"/>
                <a:gd name="T10" fmla="*/ 9 w 53"/>
                <a:gd name="T11" fmla="*/ 9 h 34"/>
                <a:gd name="T12" fmla="*/ 3 w 53"/>
                <a:gd name="T13" fmla="*/ 12 h 34"/>
                <a:gd name="T14" fmla="*/ 1 w 53"/>
                <a:gd name="T15" fmla="*/ 15 h 34"/>
                <a:gd name="T16" fmla="*/ 1 w 53"/>
                <a:gd name="T17" fmla="*/ 21 h 34"/>
                <a:gd name="T18" fmla="*/ 3 w 53"/>
                <a:gd name="T19" fmla="*/ 28 h 34"/>
                <a:gd name="T20" fmla="*/ 4 w 53"/>
                <a:gd name="T21" fmla="*/ 32 h 34"/>
                <a:gd name="T22" fmla="*/ 12 w 53"/>
                <a:gd name="T23" fmla="*/ 32 h 34"/>
                <a:gd name="T24" fmla="*/ 16 w 53"/>
                <a:gd name="T25" fmla="*/ 29 h 34"/>
                <a:gd name="T26" fmla="*/ 21 w 53"/>
                <a:gd name="T27" fmla="*/ 29 h 34"/>
                <a:gd name="T28" fmla="*/ 24 w 53"/>
                <a:gd name="T29" fmla="*/ 26 h 34"/>
                <a:gd name="T30" fmla="*/ 32 w 53"/>
                <a:gd name="T31" fmla="*/ 24 h 34"/>
                <a:gd name="T32" fmla="*/ 41 w 53"/>
                <a:gd name="T33" fmla="*/ 21 h 34"/>
                <a:gd name="T34" fmla="*/ 47 w 53"/>
                <a:gd name="T35" fmla="*/ 17 h 34"/>
                <a:gd name="T36" fmla="*/ 52 w 53"/>
                <a:gd name="T37" fmla="*/ 12 h 34"/>
                <a:gd name="T38" fmla="*/ 47 w 53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" h="34">
                  <a:moveTo>
                    <a:pt x="47" y="0"/>
                  </a:moveTo>
                  <a:cubicBezTo>
                    <a:pt x="44" y="1"/>
                    <a:pt x="41" y="2"/>
                    <a:pt x="38" y="2"/>
                  </a:cubicBezTo>
                  <a:cubicBezTo>
                    <a:pt x="35" y="3"/>
                    <a:pt x="31" y="2"/>
                    <a:pt x="28" y="4"/>
                  </a:cubicBezTo>
                  <a:cubicBezTo>
                    <a:pt x="26" y="6"/>
                    <a:pt x="25" y="8"/>
                    <a:pt x="23" y="10"/>
                  </a:cubicBezTo>
                  <a:cubicBezTo>
                    <a:pt x="22" y="11"/>
                    <a:pt x="19" y="9"/>
                    <a:pt x="17" y="9"/>
                  </a:cubicBezTo>
                  <a:cubicBezTo>
                    <a:pt x="14" y="9"/>
                    <a:pt x="12" y="9"/>
                    <a:pt x="9" y="9"/>
                  </a:cubicBezTo>
                  <a:cubicBezTo>
                    <a:pt x="6" y="9"/>
                    <a:pt x="3" y="8"/>
                    <a:pt x="3" y="12"/>
                  </a:cubicBezTo>
                  <a:cubicBezTo>
                    <a:pt x="2" y="14"/>
                    <a:pt x="1" y="13"/>
                    <a:pt x="1" y="15"/>
                  </a:cubicBezTo>
                  <a:cubicBezTo>
                    <a:pt x="0" y="17"/>
                    <a:pt x="0" y="19"/>
                    <a:pt x="1" y="21"/>
                  </a:cubicBezTo>
                  <a:cubicBezTo>
                    <a:pt x="1" y="23"/>
                    <a:pt x="2" y="26"/>
                    <a:pt x="3" y="28"/>
                  </a:cubicBezTo>
                  <a:cubicBezTo>
                    <a:pt x="3" y="29"/>
                    <a:pt x="3" y="31"/>
                    <a:pt x="4" y="32"/>
                  </a:cubicBezTo>
                  <a:cubicBezTo>
                    <a:pt x="5" y="34"/>
                    <a:pt x="10" y="33"/>
                    <a:pt x="12" y="32"/>
                  </a:cubicBezTo>
                  <a:cubicBezTo>
                    <a:pt x="13" y="31"/>
                    <a:pt x="14" y="30"/>
                    <a:pt x="16" y="29"/>
                  </a:cubicBezTo>
                  <a:cubicBezTo>
                    <a:pt x="17" y="29"/>
                    <a:pt x="19" y="29"/>
                    <a:pt x="21" y="29"/>
                  </a:cubicBezTo>
                  <a:cubicBezTo>
                    <a:pt x="22" y="28"/>
                    <a:pt x="23" y="27"/>
                    <a:pt x="24" y="26"/>
                  </a:cubicBezTo>
                  <a:cubicBezTo>
                    <a:pt x="27" y="25"/>
                    <a:pt x="29" y="25"/>
                    <a:pt x="32" y="24"/>
                  </a:cubicBezTo>
                  <a:cubicBezTo>
                    <a:pt x="35" y="23"/>
                    <a:pt x="38" y="22"/>
                    <a:pt x="41" y="21"/>
                  </a:cubicBezTo>
                  <a:cubicBezTo>
                    <a:pt x="43" y="20"/>
                    <a:pt x="47" y="19"/>
                    <a:pt x="47" y="17"/>
                  </a:cubicBezTo>
                  <a:cubicBezTo>
                    <a:pt x="48" y="14"/>
                    <a:pt x="53" y="14"/>
                    <a:pt x="52" y="12"/>
                  </a:cubicBezTo>
                  <a:cubicBezTo>
                    <a:pt x="50" y="8"/>
                    <a:pt x="49" y="4"/>
                    <a:pt x="4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691">
              <a:extLst>
                <a:ext uri="{FF2B5EF4-FFF2-40B4-BE49-F238E27FC236}">
                  <a16:creationId xmlns:a16="http://schemas.microsoft.com/office/drawing/2014/main" id="{23BE0093-84B1-DD4A-BC31-24968E048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6657712"/>
              <a:ext cx="327177" cy="415471"/>
            </a:xfrm>
            <a:custGeom>
              <a:avLst/>
              <a:gdLst>
                <a:gd name="T0" fmla="*/ 39 w 41"/>
                <a:gd name="T1" fmla="*/ 19 h 49"/>
                <a:gd name="T2" fmla="*/ 34 w 41"/>
                <a:gd name="T3" fmla="*/ 14 h 49"/>
                <a:gd name="T4" fmla="*/ 28 w 41"/>
                <a:gd name="T5" fmla="*/ 12 h 49"/>
                <a:gd name="T6" fmla="*/ 22 w 41"/>
                <a:gd name="T7" fmla="*/ 6 h 49"/>
                <a:gd name="T8" fmla="*/ 21 w 41"/>
                <a:gd name="T9" fmla="*/ 3 h 49"/>
                <a:gd name="T10" fmla="*/ 22 w 41"/>
                <a:gd name="T11" fmla="*/ 0 h 49"/>
                <a:gd name="T12" fmla="*/ 17 w 41"/>
                <a:gd name="T13" fmla="*/ 5 h 49"/>
                <a:gd name="T14" fmla="*/ 10 w 41"/>
                <a:gd name="T15" fmla="*/ 10 h 49"/>
                <a:gd name="T16" fmla="*/ 5 w 41"/>
                <a:gd name="T17" fmla="*/ 10 h 49"/>
                <a:gd name="T18" fmla="*/ 0 w 41"/>
                <a:gd name="T19" fmla="*/ 11 h 49"/>
                <a:gd name="T20" fmla="*/ 5 w 41"/>
                <a:gd name="T21" fmla="*/ 17 h 49"/>
                <a:gd name="T22" fmla="*/ 16 w 41"/>
                <a:gd name="T23" fmla="*/ 19 h 49"/>
                <a:gd name="T24" fmla="*/ 16 w 41"/>
                <a:gd name="T25" fmla="*/ 32 h 49"/>
                <a:gd name="T26" fmla="*/ 11 w 41"/>
                <a:gd name="T27" fmla="*/ 34 h 49"/>
                <a:gd name="T28" fmla="*/ 0 w 41"/>
                <a:gd name="T29" fmla="*/ 37 h 49"/>
                <a:gd name="T30" fmla="*/ 5 w 41"/>
                <a:gd name="T31" fmla="*/ 49 h 49"/>
                <a:gd name="T32" fmla="*/ 14 w 41"/>
                <a:gd name="T33" fmla="*/ 48 h 49"/>
                <a:gd name="T34" fmla="*/ 17 w 41"/>
                <a:gd name="T35" fmla="*/ 44 h 49"/>
                <a:gd name="T36" fmla="*/ 23 w 41"/>
                <a:gd name="T37" fmla="*/ 42 h 49"/>
                <a:gd name="T38" fmla="*/ 28 w 41"/>
                <a:gd name="T39" fmla="*/ 38 h 49"/>
                <a:gd name="T40" fmla="*/ 29 w 41"/>
                <a:gd name="T41" fmla="*/ 32 h 49"/>
                <a:gd name="T42" fmla="*/ 32 w 41"/>
                <a:gd name="T43" fmla="*/ 30 h 49"/>
                <a:gd name="T44" fmla="*/ 37 w 41"/>
                <a:gd name="T45" fmla="*/ 24 h 49"/>
                <a:gd name="T46" fmla="*/ 39 w 41"/>
                <a:gd name="T47" fmla="*/ 19 h 49"/>
                <a:gd name="T48" fmla="*/ 39 w 41"/>
                <a:gd name="T49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9">
                  <a:moveTo>
                    <a:pt x="39" y="19"/>
                  </a:moveTo>
                  <a:cubicBezTo>
                    <a:pt x="36" y="19"/>
                    <a:pt x="35" y="16"/>
                    <a:pt x="34" y="14"/>
                  </a:cubicBezTo>
                  <a:cubicBezTo>
                    <a:pt x="33" y="13"/>
                    <a:pt x="29" y="13"/>
                    <a:pt x="28" y="12"/>
                  </a:cubicBezTo>
                  <a:cubicBezTo>
                    <a:pt x="25" y="11"/>
                    <a:pt x="24" y="9"/>
                    <a:pt x="22" y="6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21" y="3"/>
                    <a:pt x="22" y="0"/>
                    <a:pt x="22" y="0"/>
                  </a:cubicBezTo>
                  <a:cubicBezTo>
                    <a:pt x="21" y="0"/>
                    <a:pt x="18" y="4"/>
                    <a:pt x="17" y="5"/>
                  </a:cubicBezTo>
                  <a:cubicBezTo>
                    <a:pt x="15" y="7"/>
                    <a:pt x="13" y="10"/>
                    <a:pt x="10" y="10"/>
                  </a:cubicBezTo>
                  <a:cubicBezTo>
                    <a:pt x="8" y="11"/>
                    <a:pt x="7" y="10"/>
                    <a:pt x="5" y="10"/>
                  </a:cubicBezTo>
                  <a:cubicBezTo>
                    <a:pt x="3" y="11"/>
                    <a:pt x="1" y="13"/>
                    <a:pt x="0" y="11"/>
                  </a:cubicBezTo>
                  <a:cubicBezTo>
                    <a:pt x="1" y="14"/>
                    <a:pt x="2" y="17"/>
                    <a:pt x="5" y="17"/>
                  </a:cubicBezTo>
                  <a:cubicBezTo>
                    <a:pt x="7" y="17"/>
                    <a:pt x="15" y="17"/>
                    <a:pt x="16" y="19"/>
                  </a:cubicBezTo>
                  <a:cubicBezTo>
                    <a:pt x="19" y="23"/>
                    <a:pt x="17" y="27"/>
                    <a:pt x="16" y="32"/>
                  </a:cubicBezTo>
                  <a:cubicBezTo>
                    <a:pt x="15" y="33"/>
                    <a:pt x="11" y="34"/>
                    <a:pt x="11" y="34"/>
                  </a:cubicBezTo>
                  <a:cubicBezTo>
                    <a:pt x="7" y="35"/>
                    <a:pt x="3" y="36"/>
                    <a:pt x="0" y="37"/>
                  </a:cubicBezTo>
                  <a:cubicBezTo>
                    <a:pt x="2" y="41"/>
                    <a:pt x="4" y="45"/>
                    <a:pt x="5" y="49"/>
                  </a:cubicBezTo>
                  <a:cubicBezTo>
                    <a:pt x="8" y="48"/>
                    <a:pt x="11" y="48"/>
                    <a:pt x="14" y="48"/>
                  </a:cubicBezTo>
                  <a:cubicBezTo>
                    <a:pt x="18" y="47"/>
                    <a:pt x="15" y="46"/>
                    <a:pt x="17" y="44"/>
                  </a:cubicBezTo>
                  <a:cubicBezTo>
                    <a:pt x="19" y="43"/>
                    <a:pt x="22" y="44"/>
                    <a:pt x="23" y="42"/>
                  </a:cubicBezTo>
                  <a:cubicBezTo>
                    <a:pt x="25" y="40"/>
                    <a:pt x="25" y="39"/>
                    <a:pt x="28" y="38"/>
                  </a:cubicBezTo>
                  <a:cubicBezTo>
                    <a:pt x="30" y="37"/>
                    <a:pt x="29" y="34"/>
                    <a:pt x="29" y="32"/>
                  </a:cubicBezTo>
                  <a:cubicBezTo>
                    <a:pt x="28" y="30"/>
                    <a:pt x="30" y="30"/>
                    <a:pt x="32" y="30"/>
                  </a:cubicBezTo>
                  <a:cubicBezTo>
                    <a:pt x="35" y="29"/>
                    <a:pt x="35" y="26"/>
                    <a:pt x="37" y="24"/>
                  </a:cubicBezTo>
                  <a:cubicBezTo>
                    <a:pt x="38" y="23"/>
                    <a:pt x="41" y="20"/>
                    <a:pt x="39" y="19"/>
                  </a:cubicBezTo>
                  <a:cubicBezTo>
                    <a:pt x="38" y="19"/>
                    <a:pt x="40" y="20"/>
                    <a:pt x="39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5" name="Freeform 692">
              <a:extLst>
                <a:ext uri="{FF2B5EF4-FFF2-40B4-BE49-F238E27FC236}">
                  <a16:creationId xmlns:a16="http://schemas.microsoft.com/office/drawing/2014/main" id="{37FD0398-A238-D742-BBF1-6B105CBCD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8599" y="5844084"/>
              <a:ext cx="438965" cy="201966"/>
            </a:xfrm>
            <a:custGeom>
              <a:avLst/>
              <a:gdLst>
                <a:gd name="T0" fmla="*/ 55 w 55"/>
                <a:gd name="T1" fmla="*/ 5 h 24"/>
                <a:gd name="T2" fmla="*/ 47 w 55"/>
                <a:gd name="T3" fmla="*/ 3 h 24"/>
                <a:gd name="T4" fmla="*/ 36 w 55"/>
                <a:gd name="T5" fmla="*/ 2 h 24"/>
                <a:gd name="T6" fmla="*/ 27 w 55"/>
                <a:gd name="T7" fmla="*/ 0 h 24"/>
                <a:gd name="T8" fmla="*/ 22 w 55"/>
                <a:gd name="T9" fmla="*/ 2 h 24"/>
                <a:gd name="T10" fmla="*/ 19 w 55"/>
                <a:gd name="T11" fmla="*/ 4 h 24"/>
                <a:gd name="T12" fmla="*/ 11 w 55"/>
                <a:gd name="T13" fmla="*/ 5 h 24"/>
                <a:gd name="T14" fmla="*/ 9 w 55"/>
                <a:gd name="T15" fmla="*/ 7 h 24"/>
                <a:gd name="T16" fmla="*/ 8 w 55"/>
                <a:gd name="T17" fmla="*/ 11 h 24"/>
                <a:gd name="T18" fmla="*/ 12 w 55"/>
                <a:gd name="T19" fmla="*/ 12 h 24"/>
                <a:gd name="T20" fmla="*/ 15 w 55"/>
                <a:gd name="T21" fmla="*/ 12 h 24"/>
                <a:gd name="T22" fmla="*/ 19 w 55"/>
                <a:gd name="T23" fmla="*/ 15 h 24"/>
                <a:gd name="T24" fmla="*/ 15 w 55"/>
                <a:gd name="T25" fmla="*/ 17 h 24"/>
                <a:gd name="T26" fmla="*/ 11 w 55"/>
                <a:gd name="T27" fmla="*/ 17 h 24"/>
                <a:gd name="T28" fmla="*/ 10 w 55"/>
                <a:gd name="T29" fmla="*/ 20 h 24"/>
                <a:gd name="T30" fmla="*/ 1 w 55"/>
                <a:gd name="T31" fmla="*/ 20 h 24"/>
                <a:gd name="T32" fmla="*/ 11 w 55"/>
                <a:gd name="T33" fmla="*/ 22 h 24"/>
                <a:gd name="T34" fmla="*/ 15 w 55"/>
                <a:gd name="T35" fmla="*/ 23 h 24"/>
                <a:gd name="T36" fmla="*/ 21 w 55"/>
                <a:gd name="T37" fmla="*/ 23 h 24"/>
                <a:gd name="T38" fmla="*/ 25 w 55"/>
                <a:gd name="T39" fmla="*/ 20 h 24"/>
                <a:gd name="T40" fmla="*/ 28 w 55"/>
                <a:gd name="T41" fmla="*/ 17 h 24"/>
                <a:gd name="T42" fmla="*/ 33 w 55"/>
                <a:gd name="T43" fmla="*/ 16 h 24"/>
                <a:gd name="T44" fmla="*/ 37 w 55"/>
                <a:gd name="T45" fmla="*/ 16 h 24"/>
                <a:gd name="T46" fmla="*/ 40 w 55"/>
                <a:gd name="T47" fmla="*/ 13 h 24"/>
                <a:gd name="T48" fmla="*/ 44 w 55"/>
                <a:gd name="T49" fmla="*/ 12 h 24"/>
                <a:gd name="T50" fmla="*/ 54 w 55"/>
                <a:gd name="T51" fmla="*/ 7 h 24"/>
                <a:gd name="T52" fmla="*/ 55 w 55"/>
                <a:gd name="T5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24">
                  <a:moveTo>
                    <a:pt x="55" y="5"/>
                  </a:moveTo>
                  <a:cubicBezTo>
                    <a:pt x="52" y="5"/>
                    <a:pt x="50" y="3"/>
                    <a:pt x="47" y="3"/>
                  </a:cubicBezTo>
                  <a:cubicBezTo>
                    <a:pt x="44" y="2"/>
                    <a:pt x="40" y="2"/>
                    <a:pt x="36" y="2"/>
                  </a:cubicBezTo>
                  <a:cubicBezTo>
                    <a:pt x="33" y="2"/>
                    <a:pt x="30" y="2"/>
                    <a:pt x="27" y="0"/>
                  </a:cubicBezTo>
                  <a:cubicBezTo>
                    <a:pt x="25" y="0"/>
                    <a:pt x="23" y="0"/>
                    <a:pt x="22" y="2"/>
                  </a:cubicBezTo>
                  <a:cubicBezTo>
                    <a:pt x="22" y="4"/>
                    <a:pt x="21" y="5"/>
                    <a:pt x="19" y="4"/>
                  </a:cubicBezTo>
                  <a:cubicBezTo>
                    <a:pt x="17" y="3"/>
                    <a:pt x="12" y="1"/>
                    <a:pt x="11" y="5"/>
                  </a:cubicBezTo>
                  <a:cubicBezTo>
                    <a:pt x="10" y="6"/>
                    <a:pt x="11" y="6"/>
                    <a:pt x="9" y="7"/>
                  </a:cubicBezTo>
                  <a:cubicBezTo>
                    <a:pt x="8" y="8"/>
                    <a:pt x="6" y="10"/>
                    <a:pt x="8" y="11"/>
                  </a:cubicBezTo>
                  <a:cubicBezTo>
                    <a:pt x="9" y="12"/>
                    <a:pt x="12" y="13"/>
                    <a:pt x="12" y="12"/>
                  </a:cubicBezTo>
                  <a:cubicBezTo>
                    <a:pt x="13" y="10"/>
                    <a:pt x="14" y="11"/>
                    <a:pt x="15" y="12"/>
                  </a:cubicBezTo>
                  <a:cubicBezTo>
                    <a:pt x="16" y="13"/>
                    <a:pt x="20" y="14"/>
                    <a:pt x="19" y="15"/>
                  </a:cubicBezTo>
                  <a:cubicBezTo>
                    <a:pt x="19" y="16"/>
                    <a:pt x="16" y="16"/>
                    <a:pt x="15" y="17"/>
                  </a:cubicBezTo>
                  <a:cubicBezTo>
                    <a:pt x="14" y="18"/>
                    <a:pt x="13" y="19"/>
                    <a:pt x="11" y="17"/>
                  </a:cubicBezTo>
                  <a:cubicBezTo>
                    <a:pt x="10" y="16"/>
                    <a:pt x="10" y="19"/>
                    <a:pt x="10" y="20"/>
                  </a:cubicBezTo>
                  <a:cubicBezTo>
                    <a:pt x="6" y="22"/>
                    <a:pt x="4" y="15"/>
                    <a:pt x="1" y="20"/>
                  </a:cubicBezTo>
                  <a:cubicBezTo>
                    <a:pt x="0" y="21"/>
                    <a:pt x="10" y="23"/>
                    <a:pt x="11" y="22"/>
                  </a:cubicBezTo>
                  <a:cubicBezTo>
                    <a:pt x="12" y="21"/>
                    <a:pt x="14" y="22"/>
                    <a:pt x="15" y="23"/>
                  </a:cubicBezTo>
                  <a:cubicBezTo>
                    <a:pt x="16" y="23"/>
                    <a:pt x="19" y="24"/>
                    <a:pt x="21" y="23"/>
                  </a:cubicBezTo>
                  <a:cubicBezTo>
                    <a:pt x="22" y="22"/>
                    <a:pt x="24" y="23"/>
                    <a:pt x="25" y="20"/>
                  </a:cubicBezTo>
                  <a:cubicBezTo>
                    <a:pt x="25" y="19"/>
                    <a:pt x="27" y="18"/>
                    <a:pt x="28" y="17"/>
                  </a:cubicBezTo>
                  <a:cubicBezTo>
                    <a:pt x="29" y="16"/>
                    <a:pt x="33" y="16"/>
                    <a:pt x="33" y="16"/>
                  </a:cubicBezTo>
                  <a:cubicBezTo>
                    <a:pt x="34" y="18"/>
                    <a:pt x="35" y="16"/>
                    <a:pt x="37" y="16"/>
                  </a:cubicBezTo>
                  <a:cubicBezTo>
                    <a:pt x="38" y="16"/>
                    <a:pt x="39" y="13"/>
                    <a:pt x="40" y="13"/>
                  </a:cubicBezTo>
                  <a:cubicBezTo>
                    <a:pt x="41" y="12"/>
                    <a:pt x="43" y="13"/>
                    <a:pt x="44" y="12"/>
                  </a:cubicBezTo>
                  <a:cubicBezTo>
                    <a:pt x="48" y="11"/>
                    <a:pt x="50" y="9"/>
                    <a:pt x="54" y="7"/>
                  </a:cubicBezTo>
                  <a:cubicBezTo>
                    <a:pt x="55" y="7"/>
                    <a:pt x="55" y="7"/>
                    <a:pt x="55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693">
              <a:extLst>
                <a:ext uri="{FF2B5EF4-FFF2-40B4-BE49-F238E27FC236}">
                  <a16:creationId xmlns:a16="http://schemas.microsoft.com/office/drawing/2014/main" id="{4F2ED6FF-8CF8-AC49-98B2-AB813E24D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4212" y="5717135"/>
              <a:ext cx="711612" cy="441437"/>
            </a:xfrm>
            <a:custGeom>
              <a:avLst/>
              <a:gdLst>
                <a:gd name="T0" fmla="*/ 78 w 89"/>
                <a:gd name="T1" fmla="*/ 32 h 52"/>
                <a:gd name="T2" fmla="*/ 81 w 89"/>
                <a:gd name="T3" fmla="*/ 33 h 52"/>
                <a:gd name="T4" fmla="*/ 84 w 89"/>
                <a:gd name="T5" fmla="*/ 31 h 52"/>
                <a:gd name="T6" fmla="*/ 81 w 89"/>
                <a:gd name="T7" fmla="*/ 26 h 52"/>
                <a:gd name="T8" fmla="*/ 79 w 89"/>
                <a:gd name="T9" fmla="*/ 27 h 52"/>
                <a:gd name="T10" fmla="*/ 75 w 89"/>
                <a:gd name="T11" fmla="*/ 27 h 52"/>
                <a:gd name="T12" fmla="*/ 78 w 89"/>
                <a:gd name="T13" fmla="*/ 21 h 52"/>
                <a:gd name="T14" fmla="*/ 74 w 89"/>
                <a:gd name="T15" fmla="*/ 22 h 52"/>
                <a:gd name="T16" fmla="*/ 68 w 89"/>
                <a:gd name="T17" fmla="*/ 25 h 52"/>
                <a:gd name="T18" fmla="*/ 65 w 89"/>
                <a:gd name="T19" fmla="*/ 29 h 52"/>
                <a:gd name="T20" fmla="*/ 62 w 89"/>
                <a:gd name="T21" fmla="*/ 28 h 52"/>
                <a:gd name="T22" fmla="*/ 57 w 89"/>
                <a:gd name="T23" fmla="*/ 27 h 52"/>
                <a:gd name="T24" fmla="*/ 53 w 89"/>
                <a:gd name="T25" fmla="*/ 23 h 52"/>
                <a:gd name="T26" fmla="*/ 52 w 89"/>
                <a:gd name="T27" fmla="*/ 17 h 52"/>
                <a:gd name="T28" fmla="*/ 49 w 89"/>
                <a:gd name="T29" fmla="*/ 13 h 52"/>
                <a:gd name="T30" fmla="*/ 45 w 89"/>
                <a:gd name="T31" fmla="*/ 12 h 52"/>
                <a:gd name="T32" fmla="*/ 38 w 89"/>
                <a:gd name="T33" fmla="*/ 12 h 52"/>
                <a:gd name="T34" fmla="*/ 31 w 89"/>
                <a:gd name="T35" fmla="*/ 12 h 52"/>
                <a:gd name="T36" fmla="*/ 27 w 89"/>
                <a:gd name="T37" fmla="*/ 8 h 52"/>
                <a:gd name="T38" fmla="*/ 23 w 89"/>
                <a:gd name="T39" fmla="*/ 8 h 52"/>
                <a:gd name="T40" fmla="*/ 19 w 89"/>
                <a:gd name="T41" fmla="*/ 10 h 52"/>
                <a:gd name="T42" fmla="*/ 17 w 89"/>
                <a:gd name="T43" fmla="*/ 6 h 52"/>
                <a:gd name="T44" fmla="*/ 15 w 89"/>
                <a:gd name="T45" fmla="*/ 1 h 52"/>
                <a:gd name="T46" fmla="*/ 15 w 89"/>
                <a:gd name="T47" fmla="*/ 5 h 52"/>
                <a:gd name="T48" fmla="*/ 14 w 89"/>
                <a:gd name="T49" fmla="*/ 8 h 52"/>
                <a:gd name="T50" fmla="*/ 13 w 89"/>
                <a:gd name="T51" fmla="*/ 3 h 52"/>
                <a:gd name="T52" fmla="*/ 14 w 89"/>
                <a:gd name="T53" fmla="*/ 0 h 52"/>
                <a:gd name="T54" fmla="*/ 1 w 89"/>
                <a:gd name="T55" fmla="*/ 4 h 52"/>
                <a:gd name="T56" fmla="*/ 1 w 89"/>
                <a:gd name="T57" fmla="*/ 15 h 52"/>
                <a:gd name="T58" fmla="*/ 1 w 89"/>
                <a:gd name="T59" fmla="*/ 23 h 52"/>
                <a:gd name="T60" fmla="*/ 2 w 89"/>
                <a:gd name="T61" fmla="*/ 26 h 52"/>
                <a:gd name="T62" fmla="*/ 6 w 89"/>
                <a:gd name="T63" fmla="*/ 26 h 52"/>
                <a:gd name="T64" fmla="*/ 6 w 89"/>
                <a:gd name="T65" fmla="*/ 23 h 52"/>
                <a:gd name="T66" fmla="*/ 10 w 89"/>
                <a:gd name="T67" fmla="*/ 20 h 52"/>
                <a:gd name="T68" fmla="*/ 13 w 89"/>
                <a:gd name="T69" fmla="*/ 18 h 52"/>
                <a:gd name="T70" fmla="*/ 17 w 89"/>
                <a:gd name="T71" fmla="*/ 19 h 52"/>
                <a:gd name="T72" fmla="*/ 21 w 89"/>
                <a:gd name="T73" fmla="*/ 20 h 52"/>
                <a:gd name="T74" fmla="*/ 21 w 89"/>
                <a:gd name="T75" fmla="*/ 24 h 52"/>
                <a:gd name="T76" fmla="*/ 26 w 89"/>
                <a:gd name="T77" fmla="*/ 27 h 52"/>
                <a:gd name="T78" fmla="*/ 33 w 89"/>
                <a:gd name="T79" fmla="*/ 34 h 52"/>
                <a:gd name="T80" fmla="*/ 38 w 89"/>
                <a:gd name="T81" fmla="*/ 37 h 52"/>
                <a:gd name="T82" fmla="*/ 41 w 89"/>
                <a:gd name="T83" fmla="*/ 39 h 52"/>
                <a:gd name="T84" fmla="*/ 50 w 89"/>
                <a:gd name="T85" fmla="*/ 45 h 52"/>
                <a:gd name="T86" fmla="*/ 54 w 89"/>
                <a:gd name="T87" fmla="*/ 49 h 52"/>
                <a:gd name="T88" fmla="*/ 61 w 89"/>
                <a:gd name="T89" fmla="*/ 52 h 52"/>
                <a:gd name="T90" fmla="*/ 63 w 89"/>
                <a:gd name="T91" fmla="*/ 47 h 52"/>
                <a:gd name="T92" fmla="*/ 62 w 89"/>
                <a:gd name="T93" fmla="*/ 42 h 52"/>
                <a:gd name="T94" fmla="*/ 59 w 89"/>
                <a:gd name="T95" fmla="*/ 38 h 52"/>
                <a:gd name="T96" fmla="*/ 64 w 89"/>
                <a:gd name="T97" fmla="*/ 36 h 52"/>
                <a:gd name="T98" fmla="*/ 66 w 89"/>
                <a:gd name="T99" fmla="*/ 33 h 52"/>
                <a:gd name="T100" fmla="*/ 68 w 89"/>
                <a:gd name="T101" fmla="*/ 30 h 52"/>
                <a:gd name="T102" fmla="*/ 71 w 89"/>
                <a:gd name="T103" fmla="*/ 30 h 52"/>
                <a:gd name="T104" fmla="*/ 74 w 89"/>
                <a:gd name="T105" fmla="*/ 29 h 52"/>
                <a:gd name="T106" fmla="*/ 74 w 89"/>
                <a:gd name="T107" fmla="*/ 34 h 52"/>
                <a:gd name="T108" fmla="*/ 77 w 89"/>
                <a:gd name="T109" fmla="*/ 34 h 52"/>
                <a:gd name="T110" fmla="*/ 78 w 89"/>
                <a:gd name="T111" fmla="*/ 32 h 52"/>
                <a:gd name="T112" fmla="*/ 78 w 89"/>
                <a:gd name="T113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52">
                  <a:moveTo>
                    <a:pt x="78" y="32"/>
                  </a:moveTo>
                  <a:cubicBezTo>
                    <a:pt x="79" y="33"/>
                    <a:pt x="79" y="34"/>
                    <a:pt x="81" y="33"/>
                  </a:cubicBezTo>
                  <a:cubicBezTo>
                    <a:pt x="82" y="33"/>
                    <a:pt x="83" y="31"/>
                    <a:pt x="84" y="31"/>
                  </a:cubicBezTo>
                  <a:cubicBezTo>
                    <a:pt x="89" y="30"/>
                    <a:pt x="83" y="28"/>
                    <a:pt x="81" y="26"/>
                  </a:cubicBezTo>
                  <a:cubicBezTo>
                    <a:pt x="80" y="25"/>
                    <a:pt x="80" y="26"/>
                    <a:pt x="79" y="27"/>
                  </a:cubicBezTo>
                  <a:cubicBezTo>
                    <a:pt x="79" y="28"/>
                    <a:pt x="76" y="27"/>
                    <a:pt x="75" y="27"/>
                  </a:cubicBezTo>
                  <a:cubicBezTo>
                    <a:pt x="71" y="25"/>
                    <a:pt x="77" y="22"/>
                    <a:pt x="78" y="21"/>
                  </a:cubicBezTo>
                  <a:cubicBezTo>
                    <a:pt x="78" y="21"/>
                    <a:pt x="74" y="22"/>
                    <a:pt x="74" y="22"/>
                  </a:cubicBezTo>
                  <a:cubicBezTo>
                    <a:pt x="72" y="23"/>
                    <a:pt x="70" y="23"/>
                    <a:pt x="68" y="25"/>
                  </a:cubicBezTo>
                  <a:cubicBezTo>
                    <a:pt x="67" y="26"/>
                    <a:pt x="66" y="28"/>
                    <a:pt x="65" y="29"/>
                  </a:cubicBezTo>
                  <a:cubicBezTo>
                    <a:pt x="64" y="32"/>
                    <a:pt x="63" y="30"/>
                    <a:pt x="62" y="28"/>
                  </a:cubicBezTo>
                  <a:cubicBezTo>
                    <a:pt x="61" y="26"/>
                    <a:pt x="59" y="27"/>
                    <a:pt x="57" y="27"/>
                  </a:cubicBezTo>
                  <a:cubicBezTo>
                    <a:pt x="55" y="27"/>
                    <a:pt x="54" y="24"/>
                    <a:pt x="53" y="23"/>
                  </a:cubicBezTo>
                  <a:cubicBezTo>
                    <a:pt x="51" y="21"/>
                    <a:pt x="54" y="19"/>
                    <a:pt x="52" y="17"/>
                  </a:cubicBezTo>
                  <a:cubicBezTo>
                    <a:pt x="51" y="16"/>
                    <a:pt x="50" y="14"/>
                    <a:pt x="49" y="13"/>
                  </a:cubicBezTo>
                  <a:cubicBezTo>
                    <a:pt x="48" y="12"/>
                    <a:pt x="46" y="11"/>
                    <a:pt x="45" y="12"/>
                  </a:cubicBezTo>
                  <a:cubicBezTo>
                    <a:pt x="43" y="13"/>
                    <a:pt x="41" y="12"/>
                    <a:pt x="38" y="12"/>
                  </a:cubicBezTo>
                  <a:cubicBezTo>
                    <a:pt x="36" y="12"/>
                    <a:pt x="33" y="13"/>
                    <a:pt x="31" y="12"/>
                  </a:cubicBezTo>
                  <a:cubicBezTo>
                    <a:pt x="30" y="11"/>
                    <a:pt x="28" y="9"/>
                    <a:pt x="27" y="8"/>
                  </a:cubicBezTo>
                  <a:cubicBezTo>
                    <a:pt x="25" y="6"/>
                    <a:pt x="24" y="6"/>
                    <a:pt x="23" y="8"/>
                  </a:cubicBezTo>
                  <a:cubicBezTo>
                    <a:pt x="22" y="9"/>
                    <a:pt x="21" y="10"/>
                    <a:pt x="19" y="10"/>
                  </a:cubicBezTo>
                  <a:cubicBezTo>
                    <a:pt x="16" y="10"/>
                    <a:pt x="16" y="8"/>
                    <a:pt x="17" y="6"/>
                  </a:cubicBezTo>
                  <a:cubicBezTo>
                    <a:pt x="18" y="3"/>
                    <a:pt x="18" y="3"/>
                    <a:pt x="15" y="1"/>
                  </a:cubicBezTo>
                  <a:cubicBezTo>
                    <a:pt x="15" y="2"/>
                    <a:pt x="15" y="4"/>
                    <a:pt x="15" y="5"/>
                  </a:cubicBezTo>
                  <a:cubicBezTo>
                    <a:pt x="15" y="7"/>
                    <a:pt x="16" y="8"/>
                    <a:pt x="14" y="8"/>
                  </a:cubicBezTo>
                  <a:cubicBezTo>
                    <a:pt x="12" y="7"/>
                    <a:pt x="12" y="4"/>
                    <a:pt x="13" y="3"/>
                  </a:cubicBezTo>
                  <a:cubicBezTo>
                    <a:pt x="13" y="3"/>
                    <a:pt x="15" y="0"/>
                    <a:pt x="14" y="0"/>
                  </a:cubicBezTo>
                  <a:cubicBezTo>
                    <a:pt x="9" y="1"/>
                    <a:pt x="5" y="2"/>
                    <a:pt x="1" y="4"/>
                  </a:cubicBezTo>
                  <a:cubicBezTo>
                    <a:pt x="0" y="4"/>
                    <a:pt x="1" y="14"/>
                    <a:pt x="1" y="15"/>
                  </a:cubicBezTo>
                  <a:cubicBezTo>
                    <a:pt x="1" y="18"/>
                    <a:pt x="1" y="21"/>
                    <a:pt x="1" y="23"/>
                  </a:cubicBezTo>
                  <a:cubicBezTo>
                    <a:pt x="1" y="25"/>
                    <a:pt x="0" y="26"/>
                    <a:pt x="2" y="26"/>
                  </a:cubicBezTo>
                  <a:cubicBezTo>
                    <a:pt x="3" y="26"/>
                    <a:pt x="4" y="26"/>
                    <a:pt x="6" y="26"/>
                  </a:cubicBezTo>
                  <a:cubicBezTo>
                    <a:pt x="8" y="26"/>
                    <a:pt x="5" y="24"/>
                    <a:pt x="6" y="23"/>
                  </a:cubicBezTo>
                  <a:cubicBezTo>
                    <a:pt x="7" y="21"/>
                    <a:pt x="9" y="22"/>
                    <a:pt x="10" y="20"/>
                  </a:cubicBezTo>
                  <a:cubicBezTo>
                    <a:pt x="12" y="19"/>
                    <a:pt x="12" y="19"/>
                    <a:pt x="13" y="18"/>
                  </a:cubicBezTo>
                  <a:cubicBezTo>
                    <a:pt x="15" y="17"/>
                    <a:pt x="16" y="18"/>
                    <a:pt x="17" y="19"/>
                  </a:cubicBezTo>
                  <a:cubicBezTo>
                    <a:pt x="18" y="20"/>
                    <a:pt x="21" y="20"/>
                    <a:pt x="21" y="20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5" y="27"/>
                    <a:pt x="26" y="27"/>
                  </a:cubicBezTo>
                  <a:cubicBezTo>
                    <a:pt x="31" y="27"/>
                    <a:pt x="31" y="30"/>
                    <a:pt x="33" y="34"/>
                  </a:cubicBezTo>
                  <a:cubicBezTo>
                    <a:pt x="34" y="35"/>
                    <a:pt x="36" y="36"/>
                    <a:pt x="38" y="37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4" y="41"/>
                    <a:pt x="47" y="44"/>
                    <a:pt x="50" y="45"/>
                  </a:cubicBezTo>
                  <a:cubicBezTo>
                    <a:pt x="54" y="46"/>
                    <a:pt x="54" y="46"/>
                    <a:pt x="54" y="49"/>
                  </a:cubicBezTo>
                  <a:cubicBezTo>
                    <a:pt x="56" y="49"/>
                    <a:pt x="59" y="51"/>
                    <a:pt x="61" y="52"/>
                  </a:cubicBezTo>
                  <a:cubicBezTo>
                    <a:pt x="61" y="49"/>
                    <a:pt x="60" y="49"/>
                    <a:pt x="63" y="47"/>
                  </a:cubicBezTo>
                  <a:cubicBezTo>
                    <a:pt x="64" y="45"/>
                    <a:pt x="62" y="44"/>
                    <a:pt x="62" y="42"/>
                  </a:cubicBezTo>
                  <a:cubicBezTo>
                    <a:pt x="63" y="39"/>
                    <a:pt x="60" y="40"/>
                    <a:pt x="59" y="38"/>
                  </a:cubicBezTo>
                  <a:cubicBezTo>
                    <a:pt x="58" y="36"/>
                    <a:pt x="63" y="37"/>
                    <a:pt x="64" y="36"/>
                  </a:cubicBezTo>
                  <a:cubicBezTo>
                    <a:pt x="67" y="35"/>
                    <a:pt x="64" y="32"/>
                    <a:pt x="66" y="33"/>
                  </a:cubicBezTo>
                  <a:cubicBezTo>
                    <a:pt x="70" y="33"/>
                    <a:pt x="66" y="30"/>
                    <a:pt x="68" y="30"/>
                  </a:cubicBezTo>
                  <a:cubicBezTo>
                    <a:pt x="69" y="29"/>
                    <a:pt x="70" y="31"/>
                    <a:pt x="71" y="30"/>
                  </a:cubicBezTo>
                  <a:cubicBezTo>
                    <a:pt x="72" y="30"/>
                    <a:pt x="73" y="29"/>
                    <a:pt x="74" y="29"/>
                  </a:cubicBezTo>
                  <a:cubicBezTo>
                    <a:pt x="76" y="29"/>
                    <a:pt x="74" y="33"/>
                    <a:pt x="74" y="34"/>
                  </a:cubicBezTo>
                  <a:cubicBezTo>
                    <a:pt x="75" y="34"/>
                    <a:pt x="77" y="31"/>
                    <a:pt x="77" y="34"/>
                  </a:cubicBezTo>
                  <a:cubicBezTo>
                    <a:pt x="77" y="34"/>
                    <a:pt x="77" y="32"/>
                    <a:pt x="78" y="32"/>
                  </a:cubicBezTo>
                  <a:cubicBezTo>
                    <a:pt x="79" y="32"/>
                    <a:pt x="77" y="32"/>
                    <a:pt x="78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Freeform 694">
              <a:extLst>
                <a:ext uri="{FF2B5EF4-FFF2-40B4-BE49-F238E27FC236}">
                  <a16:creationId xmlns:a16="http://schemas.microsoft.com/office/drawing/2014/main" id="{1EA53436-530D-5C41-A062-47692DFE0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9603" y="6207620"/>
              <a:ext cx="0" cy="8657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Freeform 695">
              <a:extLst>
                <a:ext uri="{FF2B5EF4-FFF2-40B4-BE49-F238E27FC236}">
                  <a16:creationId xmlns:a16="http://schemas.microsoft.com/office/drawing/2014/main" id="{C2628C8B-4107-A64E-8275-5544D7234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1528" y="5870050"/>
              <a:ext cx="583465" cy="363536"/>
            </a:xfrm>
            <a:custGeom>
              <a:avLst/>
              <a:gdLst>
                <a:gd name="T0" fmla="*/ 73 w 73"/>
                <a:gd name="T1" fmla="*/ 28 h 43"/>
                <a:gd name="T2" fmla="*/ 69 w 73"/>
                <a:gd name="T3" fmla="*/ 27 h 43"/>
                <a:gd name="T4" fmla="*/ 65 w 73"/>
                <a:gd name="T5" fmla="*/ 24 h 43"/>
                <a:gd name="T6" fmla="*/ 58 w 73"/>
                <a:gd name="T7" fmla="*/ 20 h 43"/>
                <a:gd name="T8" fmla="*/ 52 w 73"/>
                <a:gd name="T9" fmla="*/ 16 h 43"/>
                <a:gd name="T10" fmla="*/ 47 w 73"/>
                <a:gd name="T11" fmla="*/ 9 h 43"/>
                <a:gd name="T12" fmla="*/ 40 w 73"/>
                <a:gd name="T13" fmla="*/ 5 h 43"/>
                <a:gd name="T14" fmla="*/ 40 w 73"/>
                <a:gd name="T15" fmla="*/ 2 h 43"/>
                <a:gd name="T16" fmla="*/ 36 w 73"/>
                <a:gd name="T17" fmla="*/ 1 h 43"/>
                <a:gd name="T18" fmla="*/ 34 w 73"/>
                <a:gd name="T19" fmla="*/ 0 h 43"/>
                <a:gd name="T20" fmla="*/ 31 w 73"/>
                <a:gd name="T21" fmla="*/ 1 h 43"/>
                <a:gd name="T22" fmla="*/ 28 w 73"/>
                <a:gd name="T23" fmla="*/ 3 h 43"/>
                <a:gd name="T24" fmla="*/ 25 w 73"/>
                <a:gd name="T25" fmla="*/ 6 h 43"/>
                <a:gd name="T26" fmla="*/ 22 w 73"/>
                <a:gd name="T27" fmla="*/ 8 h 43"/>
                <a:gd name="T28" fmla="*/ 17 w 73"/>
                <a:gd name="T29" fmla="*/ 8 h 43"/>
                <a:gd name="T30" fmla="*/ 12 w 73"/>
                <a:gd name="T31" fmla="*/ 2 h 43"/>
                <a:gd name="T32" fmla="*/ 2 w 73"/>
                <a:gd name="T33" fmla="*/ 5 h 43"/>
                <a:gd name="T34" fmla="*/ 5 w 73"/>
                <a:gd name="T35" fmla="*/ 12 h 43"/>
                <a:gd name="T36" fmla="*/ 8 w 73"/>
                <a:gd name="T37" fmla="*/ 17 h 43"/>
                <a:gd name="T38" fmla="*/ 8 w 73"/>
                <a:gd name="T39" fmla="*/ 19 h 43"/>
                <a:gd name="T40" fmla="*/ 10 w 73"/>
                <a:gd name="T41" fmla="*/ 22 h 43"/>
                <a:gd name="T42" fmla="*/ 9 w 73"/>
                <a:gd name="T43" fmla="*/ 26 h 43"/>
                <a:gd name="T44" fmla="*/ 9 w 73"/>
                <a:gd name="T45" fmla="*/ 31 h 43"/>
                <a:gd name="T46" fmla="*/ 14 w 73"/>
                <a:gd name="T47" fmla="*/ 29 h 43"/>
                <a:gd name="T48" fmla="*/ 17 w 73"/>
                <a:gd name="T49" fmla="*/ 26 h 43"/>
                <a:gd name="T50" fmla="*/ 27 w 73"/>
                <a:gd name="T51" fmla="*/ 27 h 43"/>
                <a:gd name="T52" fmla="*/ 37 w 73"/>
                <a:gd name="T53" fmla="*/ 31 h 43"/>
                <a:gd name="T54" fmla="*/ 45 w 73"/>
                <a:gd name="T55" fmla="*/ 35 h 43"/>
                <a:gd name="T56" fmla="*/ 46 w 73"/>
                <a:gd name="T57" fmla="*/ 37 h 43"/>
                <a:gd name="T58" fmla="*/ 48 w 73"/>
                <a:gd name="T59" fmla="*/ 42 h 43"/>
                <a:gd name="T60" fmla="*/ 53 w 73"/>
                <a:gd name="T61" fmla="*/ 43 h 43"/>
                <a:gd name="T62" fmla="*/ 57 w 73"/>
                <a:gd name="T63" fmla="*/ 40 h 43"/>
                <a:gd name="T64" fmla="*/ 62 w 73"/>
                <a:gd name="T65" fmla="*/ 38 h 43"/>
                <a:gd name="T66" fmla="*/ 65 w 73"/>
                <a:gd name="T67" fmla="*/ 33 h 43"/>
                <a:gd name="T68" fmla="*/ 69 w 73"/>
                <a:gd name="T69" fmla="*/ 31 h 43"/>
                <a:gd name="T70" fmla="*/ 73 w 73"/>
                <a:gd name="T71" fmla="*/ 31 h 43"/>
                <a:gd name="T72" fmla="*/ 73 w 73"/>
                <a:gd name="T73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43">
                  <a:moveTo>
                    <a:pt x="73" y="28"/>
                  </a:moveTo>
                  <a:cubicBezTo>
                    <a:pt x="72" y="27"/>
                    <a:pt x="71" y="27"/>
                    <a:pt x="69" y="27"/>
                  </a:cubicBezTo>
                  <a:cubicBezTo>
                    <a:pt x="68" y="26"/>
                    <a:pt x="66" y="25"/>
                    <a:pt x="65" y="24"/>
                  </a:cubicBezTo>
                  <a:cubicBezTo>
                    <a:pt x="63" y="23"/>
                    <a:pt x="60" y="22"/>
                    <a:pt x="58" y="20"/>
                  </a:cubicBezTo>
                  <a:cubicBezTo>
                    <a:pt x="57" y="18"/>
                    <a:pt x="54" y="18"/>
                    <a:pt x="52" y="16"/>
                  </a:cubicBezTo>
                  <a:cubicBezTo>
                    <a:pt x="51" y="13"/>
                    <a:pt x="50" y="9"/>
                    <a:pt x="47" y="9"/>
                  </a:cubicBezTo>
                  <a:cubicBezTo>
                    <a:pt x="44" y="9"/>
                    <a:pt x="40" y="9"/>
                    <a:pt x="40" y="5"/>
                  </a:cubicBezTo>
                  <a:cubicBezTo>
                    <a:pt x="40" y="4"/>
                    <a:pt x="41" y="2"/>
                    <a:pt x="40" y="2"/>
                  </a:cubicBezTo>
                  <a:cubicBezTo>
                    <a:pt x="39" y="1"/>
                    <a:pt x="38" y="2"/>
                    <a:pt x="36" y="1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33" y="0"/>
                    <a:pt x="32" y="1"/>
                    <a:pt x="31" y="1"/>
                  </a:cubicBezTo>
                  <a:cubicBezTo>
                    <a:pt x="30" y="0"/>
                    <a:pt x="29" y="3"/>
                    <a:pt x="28" y="3"/>
                  </a:cubicBezTo>
                  <a:cubicBezTo>
                    <a:pt x="27" y="3"/>
                    <a:pt x="24" y="4"/>
                    <a:pt x="25" y="6"/>
                  </a:cubicBezTo>
                  <a:cubicBezTo>
                    <a:pt x="26" y="9"/>
                    <a:pt x="25" y="8"/>
                    <a:pt x="22" y="8"/>
                  </a:cubicBezTo>
                  <a:cubicBezTo>
                    <a:pt x="21" y="8"/>
                    <a:pt x="18" y="8"/>
                    <a:pt x="17" y="8"/>
                  </a:cubicBezTo>
                  <a:cubicBezTo>
                    <a:pt x="15" y="6"/>
                    <a:pt x="14" y="4"/>
                    <a:pt x="12" y="2"/>
                  </a:cubicBezTo>
                  <a:cubicBezTo>
                    <a:pt x="9" y="0"/>
                    <a:pt x="5" y="3"/>
                    <a:pt x="2" y="5"/>
                  </a:cubicBezTo>
                  <a:cubicBezTo>
                    <a:pt x="3" y="6"/>
                    <a:pt x="6" y="10"/>
                    <a:pt x="5" y="12"/>
                  </a:cubicBezTo>
                  <a:cubicBezTo>
                    <a:pt x="0" y="15"/>
                    <a:pt x="6" y="15"/>
                    <a:pt x="8" y="17"/>
                  </a:cubicBezTo>
                  <a:cubicBezTo>
                    <a:pt x="8" y="17"/>
                    <a:pt x="8" y="19"/>
                    <a:pt x="8" y="19"/>
                  </a:cubicBezTo>
                  <a:cubicBezTo>
                    <a:pt x="7" y="20"/>
                    <a:pt x="9" y="22"/>
                    <a:pt x="10" y="22"/>
                  </a:cubicBezTo>
                  <a:cubicBezTo>
                    <a:pt x="10" y="23"/>
                    <a:pt x="9" y="24"/>
                    <a:pt x="9" y="26"/>
                  </a:cubicBezTo>
                  <a:cubicBezTo>
                    <a:pt x="9" y="27"/>
                    <a:pt x="9" y="29"/>
                    <a:pt x="9" y="31"/>
                  </a:cubicBezTo>
                  <a:cubicBezTo>
                    <a:pt x="11" y="31"/>
                    <a:pt x="12" y="31"/>
                    <a:pt x="14" y="29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21" y="26"/>
                    <a:pt x="24" y="25"/>
                    <a:pt x="27" y="27"/>
                  </a:cubicBezTo>
                  <a:cubicBezTo>
                    <a:pt x="29" y="30"/>
                    <a:pt x="35" y="28"/>
                    <a:pt x="37" y="31"/>
                  </a:cubicBezTo>
                  <a:cubicBezTo>
                    <a:pt x="39" y="34"/>
                    <a:pt x="41" y="35"/>
                    <a:pt x="45" y="35"/>
                  </a:cubicBezTo>
                  <a:cubicBezTo>
                    <a:pt x="46" y="35"/>
                    <a:pt x="46" y="35"/>
                    <a:pt x="46" y="37"/>
                  </a:cubicBezTo>
                  <a:cubicBezTo>
                    <a:pt x="46" y="40"/>
                    <a:pt x="46" y="40"/>
                    <a:pt x="48" y="42"/>
                  </a:cubicBezTo>
                  <a:cubicBezTo>
                    <a:pt x="50" y="42"/>
                    <a:pt x="51" y="43"/>
                    <a:pt x="53" y="43"/>
                  </a:cubicBezTo>
                  <a:cubicBezTo>
                    <a:pt x="56" y="43"/>
                    <a:pt x="56" y="42"/>
                    <a:pt x="57" y="40"/>
                  </a:cubicBezTo>
                  <a:cubicBezTo>
                    <a:pt x="58" y="38"/>
                    <a:pt x="60" y="39"/>
                    <a:pt x="62" y="38"/>
                  </a:cubicBezTo>
                  <a:cubicBezTo>
                    <a:pt x="64" y="37"/>
                    <a:pt x="64" y="35"/>
                    <a:pt x="65" y="33"/>
                  </a:cubicBezTo>
                  <a:cubicBezTo>
                    <a:pt x="65" y="31"/>
                    <a:pt x="68" y="33"/>
                    <a:pt x="69" y="31"/>
                  </a:cubicBezTo>
                  <a:cubicBezTo>
                    <a:pt x="69" y="29"/>
                    <a:pt x="72" y="31"/>
                    <a:pt x="73" y="31"/>
                  </a:cubicBezTo>
                  <a:cubicBezTo>
                    <a:pt x="73" y="30"/>
                    <a:pt x="73" y="29"/>
                    <a:pt x="7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696">
              <a:extLst>
                <a:ext uri="{FF2B5EF4-FFF2-40B4-BE49-F238E27FC236}">
                  <a16:creationId xmlns:a16="http://schemas.microsoft.com/office/drawing/2014/main" id="{DED884BE-BB31-5940-BDFE-AECA2BB5C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7713" y="5953721"/>
              <a:ext cx="318996" cy="227931"/>
            </a:xfrm>
            <a:custGeom>
              <a:avLst/>
              <a:gdLst>
                <a:gd name="T0" fmla="*/ 30 w 40"/>
                <a:gd name="T1" fmla="*/ 10 h 27"/>
                <a:gd name="T2" fmla="*/ 25 w 40"/>
                <a:gd name="T3" fmla="*/ 10 h 27"/>
                <a:gd name="T4" fmla="*/ 21 w 40"/>
                <a:gd name="T5" fmla="*/ 8 h 27"/>
                <a:gd name="T6" fmla="*/ 19 w 40"/>
                <a:gd name="T7" fmla="*/ 9 h 27"/>
                <a:gd name="T8" fmla="*/ 17 w 40"/>
                <a:gd name="T9" fmla="*/ 9 h 27"/>
                <a:gd name="T10" fmla="*/ 10 w 40"/>
                <a:gd name="T11" fmla="*/ 8 h 27"/>
                <a:gd name="T12" fmla="*/ 12 w 40"/>
                <a:gd name="T13" fmla="*/ 5 h 27"/>
                <a:gd name="T14" fmla="*/ 16 w 40"/>
                <a:gd name="T15" fmla="*/ 7 h 27"/>
                <a:gd name="T16" fmla="*/ 19 w 40"/>
                <a:gd name="T17" fmla="*/ 5 h 27"/>
                <a:gd name="T18" fmla="*/ 16 w 40"/>
                <a:gd name="T19" fmla="*/ 6 h 27"/>
                <a:gd name="T20" fmla="*/ 16 w 40"/>
                <a:gd name="T21" fmla="*/ 1 h 27"/>
                <a:gd name="T22" fmla="*/ 14 w 40"/>
                <a:gd name="T23" fmla="*/ 2 h 27"/>
                <a:gd name="T24" fmla="*/ 10 w 40"/>
                <a:gd name="T25" fmla="*/ 2 h 27"/>
                <a:gd name="T26" fmla="*/ 8 w 40"/>
                <a:gd name="T27" fmla="*/ 5 h 27"/>
                <a:gd name="T28" fmla="*/ 6 w 40"/>
                <a:gd name="T29" fmla="*/ 8 h 27"/>
                <a:gd name="T30" fmla="*/ 1 w 40"/>
                <a:gd name="T31" fmla="*/ 10 h 27"/>
                <a:gd name="T32" fmla="*/ 4 w 40"/>
                <a:gd name="T33" fmla="*/ 14 h 27"/>
                <a:gd name="T34" fmla="*/ 4 w 40"/>
                <a:gd name="T35" fmla="*/ 19 h 27"/>
                <a:gd name="T36" fmla="*/ 4 w 40"/>
                <a:gd name="T37" fmla="*/ 24 h 27"/>
                <a:gd name="T38" fmla="*/ 9 w 40"/>
                <a:gd name="T39" fmla="*/ 22 h 27"/>
                <a:gd name="T40" fmla="*/ 12 w 40"/>
                <a:gd name="T41" fmla="*/ 20 h 27"/>
                <a:gd name="T42" fmla="*/ 17 w 40"/>
                <a:gd name="T43" fmla="*/ 17 h 27"/>
                <a:gd name="T44" fmla="*/ 20 w 40"/>
                <a:gd name="T45" fmla="*/ 17 h 27"/>
                <a:gd name="T46" fmla="*/ 22 w 40"/>
                <a:gd name="T47" fmla="*/ 21 h 27"/>
                <a:gd name="T48" fmla="*/ 21 w 40"/>
                <a:gd name="T49" fmla="*/ 24 h 27"/>
                <a:gd name="T50" fmla="*/ 27 w 40"/>
                <a:gd name="T51" fmla="*/ 23 h 27"/>
                <a:gd name="T52" fmla="*/ 32 w 40"/>
                <a:gd name="T53" fmla="*/ 21 h 27"/>
                <a:gd name="T54" fmla="*/ 39 w 40"/>
                <a:gd name="T55" fmla="*/ 21 h 27"/>
                <a:gd name="T56" fmla="*/ 38 w 40"/>
                <a:gd name="T57" fmla="*/ 18 h 27"/>
                <a:gd name="T58" fmla="*/ 36 w 40"/>
                <a:gd name="T59" fmla="*/ 14 h 27"/>
                <a:gd name="T60" fmla="*/ 32 w 40"/>
                <a:gd name="T61" fmla="*/ 9 h 27"/>
                <a:gd name="T62" fmla="*/ 30 w 40"/>
                <a:gd name="T63" fmla="*/ 10 h 27"/>
                <a:gd name="T64" fmla="*/ 30 w 40"/>
                <a:gd name="T6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27">
                  <a:moveTo>
                    <a:pt x="30" y="10"/>
                  </a:moveTo>
                  <a:cubicBezTo>
                    <a:pt x="28" y="11"/>
                    <a:pt x="27" y="10"/>
                    <a:pt x="25" y="10"/>
                  </a:cubicBezTo>
                  <a:cubicBezTo>
                    <a:pt x="23" y="10"/>
                    <a:pt x="22" y="8"/>
                    <a:pt x="21" y="8"/>
                  </a:cubicBezTo>
                  <a:cubicBezTo>
                    <a:pt x="20" y="8"/>
                    <a:pt x="20" y="9"/>
                    <a:pt x="19" y="9"/>
                  </a:cubicBezTo>
                  <a:cubicBezTo>
                    <a:pt x="19" y="10"/>
                    <a:pt x="18" y="9"/>
                    <a:pt x="17" y="9"/>
                  </a:cubicBezTo>
                  <a:cubicBezTo>
                    <a:pt x="15" y="9"/>
                    <a:pt x="12" y="9"/>
                    <a:pt x="10" y="8"/>
                  </a:cubicBezTo>
                  <a:cubicBezTo>
                    <a:pt x="9" y="7"/>
                    <a:pt x="12" y="5"/>
                    <a:pt x="12" y="5"/>
                  </a:cubicBezTo>
                  <a:cubicBezTo>
                    <a:pt x="14" y="4"/>
                    <a:pt x="15" y="7"/>
                    <a:pt x="16" y="7"/>
                  </a:cubicBezTo>
                  <a:cubicBezTo>
                    <a:pt x="18" y="7"/>
                    <a:pt x="19" y="6"/>
                    <a:pt x="19" y="5"/>
                  </a:cubicBezTo>
                  <a:cubicBezTo>
                    <a:pt x="18" y="4"/>
                    <a:pt x="17" y="6"/>
                    <a:pt x="16" y="6"/>
                  </a:cubicBezTo>
                  <a:cubicBezTo>
                    <a:pt x="15" y="5"/>
                    <a:pt x="17" y="2"/>
                    <a:pt x="16" y="1"/>
                  </a:cubicBezTo>
                  <a:cubicBezTo>
                    <a:pt x="16" y="0"/>
                    <a:pt x="14" y="2"/>
                    <a:pt x="14" y="2"/>
                  </a:cubicBezTo>
                  <a:cubicBezTo>
                    <a:pt x="12" y="3"/>
                    <a:pt x="11" y="1"/>
                    <a:pt x="10" y="2"/>
                  </a:cubicBezTo>
                  <a:cubicBezTo>
                    <a:pt x="8" y="2"/>
                    <a:pt x="12" y="5"/>
                    <a:pt x="8" y="5"/>
                  </a:cubicBezTo>
                  <a:cubicBezTo>
                    <a:pt x="6" y="4"/>
                    <a:pt x="9" y="8"/>
                    <a:pt x="6" y="8"/>
                  </a:cubicBezTo>
                  <a:cubicBezTo>
                    <a:pt x="5" y="9"/>
                    <a:pt x="0" y="8"/>
                    <a:pt x="1" y="10"/>
                  </a:cubicBezTo>
                  <a:cubicBezTo>
                    <a:pt x="2" y="13"/>
                    <a:pt x="5" y="11"/>
                    <a:pt x="4" y="14"/>
                  </a:cubicBezTo>
                  <a:cubicBezTo>
                    <a:pt x="4" y="17"/>
                    <a:pt x="7" y="17"/>
                    <a:pt x="4" y="19"/>
                  </a:cubicBezTo>
                  <a:cubicBezTo>
                    <a:pt x="3" y="20"/>
                    <a:pt x="1" y="24"/>
                    <a:pt x="4" y="24"/>
                  </a:cubicBezTo>
                  <a:cubicBezTo>
                    <a:pt x="6" y="24"/>
                    <a:pt x="8" y="21"/>
                    <a:pt x="9" y="22"/>
                  </a:cubicBezTo>
                  <a:cubicBezTo>
                    <a:pt x="12" y="25"/>
                    <a:pt x="9" y="20"/>
                    <a:pt x="12" y="20"/>
                  </a:cubicBezTo>
                  <a:cubicBezTo>
                    <a:pt x="14" y="20"/>
                    <a:pt x="15" y="19"/>
                    <a:pt x="17" y="17"/>
                  </a:cubicBezTo>
                  <a:cubicBezTo>
                    <a:pt x="18" y="14"/>
                    <a:pt x="19" y="15"/>
                    <a:pt x="20" y="17"/>
                  </a:cubicBezTo>
                  <a:cubicBezTo>
                    <a:pt x="21" y="18"/>
                    <a:pt x="22" y="19"/>
                    <a:pt x="22" y="21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6" y="24"/>
                    <a:pt x="27" y="23"/>
                  </a:cubicBezTo>
                  <a:cubicBezTo>
                    <a:pt x="28" y="22"/>
                    <a:pt x="31" y="20"/>
                    <a:pt x="32" y="21"/>
                  </a:cubicBezTo>
                  <a:cubicBezTo>
                    <a:pt x="34" y="23"/>
                    <a:pt x="36" y="20"/>
                    <a:pt x="39" y="21"/>
                  </a:cubicBezTo>
                  <a:cubicBezTo>
                    <a:pt x="40" y="20"/>
                    <a:pt x="38" y="18"/>
                    <a:pt x="38" y="18"/>
                  </a:cubicBezTo>
                  <a:cubicBezTo>
                    <a:pt x="37" y="16"/>
                    <a:pt x="38" y="14"/>
                    <a:pt x="36" y="14"/>
                  </a:cubicBezTo>
                  <a:cubicBezTo>
                    <a:pt x="33" y="15"/>
                    <a:pt x="31" y="12"/>
                    <a:pt x="32" y="9"/>
                  </a:cubicBezTo>
                  <a:cubicBezTo>
                    <a:pt x="32" y="9"/>
                    <a:pt x="31" y="9"/>
                    <a:pt x="30" y="10"/>
                  </a:cubicBezTo>
                  <a:cubicBezTo>
                    <a:pt x="29" y="10"/>
                    <a:pt x="31" y="9"/>
                    <a:pt x="30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Freeform 697">
              <a:extLst>
                <a:ext uri="{FF2B5EF4-FFF2-40B4-BE49-F238E27FC236}">
                  <a16:creationId xmlns:a16="http://schemas.microsoft.com/office/drawing/2014/main" id="{F04973B6-5A43-6D49-9DA7-58A7F8E61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1425" y="6149916"/>
              <a:ext cx="662537" cy="626092"/>
            </a:xfrm>
            <a:custGeom>
              <a:avLst/>
              <a:gdLst>
                <a:gd name="T0" fmla="*/ 8 w 83"/>
                <a:gd name="T1" fmla="*/ 51 h 74"/>
                <a:gd name="T2" fmla="*/ 9 w 83"/>
                <a:gd name="T3" fmla="*/ 54 h 74"/>
                <a:gd name="T4" fmla="*/ 11 w 83"/>
                <a:gd name="T5" fmla="*/ 57 h 74"/>
                <a:gd name="T6" fmla="*/ 5 w 83"/>
                <a:gd name="T7" fmla="*/ 61 h 74"/>
                <a:gd name="T8" fmla="*/ 3 w 83"/>
                <a:gd name="T9" fmla="*/ 64 h 74"/>
                <a:gd name="T10" fmla="*/ 6 w 83"/>
                <a:gd name="T11" fmla="*/ 66 h 74"/>
                <a:gd name="T12" fmla="*/ 13 w 83"/>
                <a:gd name="T13" fmla="*/ 64 h 74"/>
                <a:gd name="T14" fmla="*/ 19 w 83"/>
                <a:gd name="T15" fmla="*/ 65 h 74"/>
                <a:gd name="T16" fmla="*/ 23 w 83"/>
                <a:gd name="T17" fmla="*/ 65 h 74"/>
                <a:gd name="T18" fmla="*/ 28 w 83"/>
                <a:gd name="T19" fmla="*/ 64 h 74"/>
                <a:gd name="T20" fmla="*/ 29 w 83"/>
                <a:gd name="T21" fmla="*/ 67 h 74"/>
                <a:gd name="T22" fmla="*/ 32 w 83"/>
                <a:gd name="T23" fmla="*/ 69 h 74"/>
                <a:gd name="T24" fmla="*/ 33 w 83"/>
                <a:gd name="T25" fmla="*/ 73 h 74"/>
                <a:gd name="T26" fmla="*/ 34 w 83"/>
                <a:gd name="T27" fmla="*/ 71 h 74"/>
                <a:gd name="T28" fmla="*/ 36 w 83"/>
                <a:gd name="T29" fmla="*/ 73 h 74"/>
                <a:gd name="T30" fmla="*/ 43 w 83"/>
                <a:gd name="T31" fmla="*/ 71 h 74"/>
                <a:gd name="T32" fmla="*/ 46 w 83"/>
                <a:gd name="T33" fmla="*/ 70 h 74"/>
                <a:gd name="T34" fmla="*/ 50 w 83"/>
                <a:gd name="T35" fmla="*/ 70 h 74"/>
                <a:gd name="T36" fmla="*/ 48 w 83"/>
                <a:gd name="T37" fmla="*/ 64 h 74"/>
                <a:gd name="T38" fmla="*/ 46 w 83"/>
                <a:gd name="T39" fmla="*/ 61 h 74"/>
                <a:gd name="T40" fmla="*/ 44 w 83"/>
                <a:gd name="T41" fmla="*/ 57 h 74"/>
                <a:gd name="T42" fmla="*/ 46 w 83"/>
                <a:gd name="T43" fmla="*/ 52 h 74"/>
                <a:gd name="T44" fmla="*/ 49 w 83"/>
                <a:gd name="T45" fmla="*/ 52 h 74"/>
                <a:gd name="T46" fmla="*/ 52 w 83"/>
                <a:gd name="T47" fmla="*/ 52 h 74"/>
                <a:gd name="T48" fmla="*/ 57 w 83"/>
                <a:gd name="T49" fmla="*/ 46 h 74"/>
                <a:gd name="T50" fmla="*/ 60 w 83"/>
                <a:gd name="T51" fmla="*/ 44 h 74"/>
                <a:gd name="T52" fmla="*/ 62 w 83"/>
                <a:gd name="T53" fmla="*/ 41 h 74"/>
                <a:gd name="T54" fmla="*/ 65 w 83"/>
                <a:gd name="T55" fmla="*/ 39 h 74"/>
                <a:gd name="T56" fmla="*/ 66 w 83"/>
                <a:gd name="T57" fmla="*/ 37 h 74"/>
                <a:gd name="T58" fmla="*/ 69 w 83"/>
                <a:gd name="T59" fmla="*/ 33 h 74"/>
                <a:gd name="T60" fmla="*/ 71 w 83"/>
                <a:gd name="T61" fmla="*/ 27 h 74"/>
                <a:gd name="T62" fmla="*/ 66 w 83"/>
                <a:gd name="T63" fmla="*/ 23 h 74"/>
                <a:gd name="T64" fmla="*/ 65 w 83"/>
                <a:gd name="T65" fmla="*/ 16 h 74"/>
                <a:gd name="T66" fmla="*/ 70 w 83"/>
                <a:gd name="T67" fmla="*/ 14 h 74"/>
                <a:gd name="T68" fmla="*/ 74 w 83"/>
                <a:gd name="T69" fmla="*/ 15 h 74"/>
                <a:gd name="T70" fmla="*/ 77 w 83"/>
                <a:gd name="T71" fmla="*/ 13 h 74"/>
                <a:gd name="T72" fmla="*/ 83 w 83"/>
                <a:gd name="T73" fmla="*/ 10 h 74"/>
                <a:gd name="T74" fmla="*/ 76 w 83"/>
                <a:gd name="T75" fmla="*/ 6 h 74"/>
                <a:gd name="T76" fmla="*/ 74 w 83"/>
                <a:gd name="T77" fmla="*/ 2 h 74"/>
                <a:gd name="T78" fmla="*/ 71 w 83"/>
                <a:gd name="T79" fmla="*/ 0 h 74"/>
                <a:gd name="T80" fmla="*/ 65 w 83"/>
                <a:gd name="T81" fmla="*/ 1 h 74"/>
                <a:gd name="T82" fmla="*/ 56 w 83"/>
                <a:gd name="T83" fmla="*/ 4 h 74"/>
                <a:gd name="T84" fmla="*/ 53 w 83"/>
                <a:gd name="T85" fmla="*/ 8 h 74"/>
                <a:gd name="T86" fmla="*/ 51 w 83"/>
                <a:gd name="T87" fmla="*/ 13 h 74"/>
                <a:gd name="T88" fmla="*/ 48 w 83"/>
                <a:gd name="T89" fmla="*/ 18 h 74"/>
                <a:gd name="T90" fmla="*/ 47 w 83"/>
                <a:gd name="T91" fmla="*/ 21 h 74"/>
                <a:gd name="T92" fmla="*/ 43 w 83"/>
                <a:gd name="T93" fmla="*/ 24 h 74"/>
                <a:gd name="T94" fmla="*/ 41 w 83"/>
                <a:gd name="T95" fmla="*/ 30 h 74"/>
                <a:gd name="T96" fmla="*/ 38 w 83"/>
                <a:gd name="T97" fmla="*/ 30 h 74"/>
                <a:gd name="T98" fmla="*/ 34 w 83"/>
                <a:gd name="T99" fmla="*/ 32 h 74"/>
                <a:gd name="T100" fmla="*/ 30 w 83"/>
                <a:gd name="T101" fmla="*/ 33 h 74"/>
                <a:gd name="T102" fmla="*/ 27 w 83"/>
                <a:gd name="T103" fmla="*/ 37 h 74"/>
                <a:gd name="T104" fmla="*/ 22 w 83"/>
                <a:gd name="T105" fmla="*/ 42 h 74"/>
                <a:gd name="T106" fmla="*/ 13 w 83"/>
                <a:gd name="T107" fmla="*/ 43 h 74"/>
                <a:gd name="T108" fmla="*/ 0 w 83"/>
                <a:gd name="T109" fmla="*/ 40 h 74"/>
                <a:gd name="T110" fmla="*/ 3 w 83"/>
                <a:gd name="T111" fmla="*/ 46 h 74"/>
                <a:gd name="T112" fmla="*/ 8 w 83"/>
                <a:gd name="T113" fmla="*/ 5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" h="74">
                  <a:moveTo>
                    <a:pt x="8" y="51"/>
                  </a:moveTo>
                  <a:cubicBezTo>
                    <a:pt x="8" y="52"/>
                    <a:pt x="8" y="53"/>
                    <a:pt x="9" y="54"/>
                  </a:cubicBezTo>
                  <a:cubicBezTo>
                    <a:pt x="10" y="55"/>
                    <a:pt x="11" y="56"/>
                    <a:pt x="11" y="57"/>
                  </a:cubicBezTo>
                  <a:cubicBezTo>
                    <a:pt x="11" y="58"/>
                    <a:pt x="6" y="60"/>
                    <a:pt x="5" y="61"/>
                  </a:cubicBezTo>
                  <a:cubicBezTo>
                    <a:pt x="4" y="61"/>
                    <a:pt x="3" y="62"/>
                    <a:pt x="3" y="64"/>
                  </a:cubicBezTo>
                  <a:cubicBezTo>
                    <a:pt x="3" y="66"/>
                    <a:pt x="3" y="66"/>
                    <a:pt x="6" y="66"/>
                  </a:cubicBezTo>
                  <a:cubicBezTo>
                    <a:pt x="8" y="65"/>
                    <a:pt x="11" y="65"/>
                    <a:pt x="13" y="64"/>
                  </a:cubicBezTo>
                  <a:cubicBezTo>
                    <a:pt x="15" y="64"/>
                    <a:pt x="17" y="64"/>
                    <a:pt x="19" y="65"/>
                  </a:cubicBezTo>
                  <a:cubicBezTo>
                    <a:pt x="20" y="65"/>
                    <a:pt x="22" y="65"/>
                    <a:pt x="23" y="65"/>
                  </a:cubicBezTo>
                  <a:cubicBezTo>
                    <a:pt x="25" y="65"/>
                    <a:pt x="26" y="64"/>
                    <a:pt x="28" y="64"/>
                  </a:cubicBezTo>
                  <a:cubicBezTo>
                    <a:pt x="29" y="64"/>
                    <a:pt x="29" y="66"/>
                    <a:pt x="29" y="67"/>
                  </a:cubicBezTo>
                  <a:cubicBezTo>
                    <a:pt x="30" y="68"/>
                    <a:pt x="31" y="68"/>
                    <a:pt x="32" y="69"/>
                  </a:cubicBezTo>
                  <a:cubicBezTo>
                    <a:pt x="32" y="70"/>
                    <a:pt x="33" y="72"/>
                    <a:pt x="33" y="73"/>
                  </a:cubicBezTo>
                  <a:cubicBezTo>
                    <a:pt x="35" y="74"/>
                    <a:pt x="34" y="72"/>
                    <a:pt x="34" y="71"/>
                  </a:cubicBezTo>
                  <a:cubicBezTo>
                    <a:pt x="35" y="71"/>
                    <a:pt x="36" y="73"/>
                    <a:pt x="36" y="73"/>
                  </a:cubicBezTo>
                  <a:cubicBezTo>
                    <a:pt x="38" y="72"/>
                    <a:pt x="40" y="70"/>
                    <a:pt x="43" y="71"/>
                  </a:cubicBezTo>
                  <a:cubicBezTo>
                    <a:pt x="44" y="71"/>
                    <a:pt x="45" y="71"/>
                    <a:pt x="46" y="70"/>
                  </a:cubicBezTo>
                  <a:cubicBezTo>
                    <a:pt x="47" y="70"/>
                    <a:pt x="49" y="70"/>
                    <a:pt x="50" y="70"/>
                  </a:cubicBezTo>
                  <a:cubicBezTo>
                    <a:pt x="51" y="69"/>
                    <a:pt x="49" y="64"/>
                    <a:pt x="48" y="64"/>
                  </a:cubicBezTo>
                  <a:cubicBezTo>
                    <a:pt x="47" y="63"/>
                    <a:pt x="46" y="63"/>
                    <a:pt x="46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1" y="56"/>
                    <a:pt x="45" y="54"/>
                    <a:pt x="46" y="52"/>
                  </a:cubicBezTo>
                  <a:cubicBezTo>
                    <a:pt x="47" y="52"/>
                    <a:pt x="47" y="51"/>
                    <a:pt x="49" y="52"/>
                  </a:cubicBezTo>
                  <a:cubicBezTo>
                    <a:pt x="51" y="54"/>
                    <a:pt x="50" y="52"/>
                    <a:pt x="52" y="52"/>
                  </a:cubicBezTo>
                  <a:cubicBezTo>
                    <a:pt x="56" y="51"/>
                    <a:pt x="55" y="48"/>
                    <a:pt x="57" y="46"/>
                  </a:cubicBezTo>
                  <a:cubicBezTo>
                    <a:pt x="58" y="45"/>
                    <a:pt x="60" y="45"/>
                    <a:pt x="60" y="44"/>
                  </a:cubicBezTo>
                  <a:cubicBezTo>
                    <a:pt x="61" y="43"/>
                    <a:pt x="62" y="42"/>
                    <a:pt x="62" y="41"/>
                  </a:cubicBezTo>
                  <a:cubicBezTo>
                    <a:pt x="62" y="40"/>
                    <a:pt x="64" y="39"/>
                    <a:pt x="65" y="39"/>
                  </a:cubicBezTo>
                  <a:cubicBezTo>
                    <a:pt x="66" y="39"/>
                    <a:pt x="66" y="37"/>
                    <a:pt x="66" y="37"/>
                  </a:cubicBezTo>
                  <a:cubicBezTo>
                    <a:pt x="66" y="34"/>
                    <a:pt x="70" y="36"/>
                    <a:pt x="69" y="33"/>
                  </a:cubicBezTo>
                  <a:cubicBezTo>
                    <a:pt x="69" y="30"/>
                    <a:pt x="68" y="29"/>
                    <a:pt x="71" y="27"/>
                  </a:cubicBezTo>
                  <a:cubicBezTo>
                    <a:pt x="72" y="27"/>
                    <a:pt x="67" y="24"/>
                    <a:pt x="66" y="23"/>
                  </a:cubicBezTo>
                  <a:cubicBezTo>
                    <a:pt x="65" y="21"/>
                    <a:pt x="66" y="18"/>
                    <a:pt x="65" y="16"/>
                  </a:cubicBezTo>
                  <a:cubicBezTo>
                    <a:pt x="65" y="13"/>
                    <a:pt x="68" y="13"/>
                    <a:pt x="70" y="14"/>
                  </a:cubicBezTo>
                  <a:cubicBezTo>
                    <a:pt x="71" y="14"/>
                    <a:pt x="73" y="15"/>
                    <a:pt x="74" y="15"/>
                  </a:cubicBezTo>
                  <a:cubicBezTo>
                    <a:pt x="76" y="15"/>
                    <a:pt x="76" y="14"/>
                    <a:pt x="77" y="13"/>
                  </a:cubicBezTo>
                  <a:cubicBezTo>
                    <a:pt x="80" y="13"/>
                    <a:pt x="81" y="13"/>
                    <a:pt x="83" y="10"/>
                  </a:cubicBezTo>
                  <a:cubicBezTo>
                    <a:pt x="80" y="9"/>
                    <a:pt x="77" y="8"/>
                    <a:pt x="76" y="6"/>
                  </a:cubicBezTo>
                  <a:cubicBezTo>
                    <a:pt x="75" y="5"/>
                    <a:pt x="75" y="3"/>
                    <a:pt x="74" y="2"/>
                  </a:cubicBezTo>
                  <a:cubicBezTo>
                    <a:pt x="73" y="1"/>
                    <a:pt x="72" y="1"/>
                    <a:pt x="71" y="0"/>
                  </a:cubicBezTo>
                  <a:cubicBezTo>
                    <a:pt x="69" y="0"/>
                    <a:pt x="66" y="1"/>
                    <a:pt x="65" y="1"/>
                  </a:cubicBezTo>
                  <a:cubicBezTo>
                    <a:pt x="61" y="0"/>
                    <a:pt x="59" y="2"/>
                    <a:pt x="56" y="4"/>
                  </a:cubicBezTo>
                  <a:cubicBezTo>
                    <a:pt x="53" y="5"/>
                    <a:pt x="51" y="5"/>
                    <a:pt x="53" y="8"/>
                  </a:cubicBezTo>
                  <a:cubicBezTo>
                    <a:pt x="55" y="10"/>
                    <a:pt x="53" y="12"/>
                    <a:pt x="51" y="13"/>
                  </a:cubicBezTo>
                  <a:cubicBezTo>
                    <a:pt x="49" y="15"/>
                    <a:pt x="52" y="19"/>
                    <a:pt x="48" y="18"/>
                  </a:cubicBezTo>
                  <a:cubicBezTo>
                    <a:pt x="43" y="18"/>
                    <a:pt x="47" y="19"/>
                    <a:pt x="47" y="21"/>
                  </a:cubicBezTo>
                  <a:cubicBezTo>
                    <a:pt x="48" y="22"/>
                    <a:pt x="44" y="23"/>
                    <a:pt x="43" y="24"/>
                  </a:cubicBezTo>
                  <a:cubicBezTo>
                    <a:pt x="42" y="26"/>
                    <a:pt x="42" y="30"/>
                    <a:pt x="41" y="30"/>
                  </a:cubicBezTo>
                  <a:cubicBezTo>
                    <a:pt x="40" y="31"/>
                    <a:pt x="39" y="30"/>
                    <a:pt x="38" y="30"/>
                  </a:cubicBezTo>
                  <a:cubicBezTo>
                    <a:pt x="36" y="30"/>
                    <a:pt x="35" y="31"/>
                    <a:pt x="34" y="32"/>
                  </a:cubicBezTo>
                  <a:cubicBezTo>
                    <a:pt x="32" y="33"/>
                    <a:pt x="31" y="32"/>
                    <a:pt x="30" y="33"/>
                  </a:cubicBezTo>
                  <a:cubicBezTo>
                    <a:pt x="28" y="34"/>
                    <a:pt x="28" y="35"/>
                    <a:pt x="27" y="37"/>
                  </a:cubicBezTo>
                  <a:cubicBezTo>
                    <a:pt x="27" y="40"/>
                    <a:pt x="25" y="41"/>
                    <a:pt x="22" y="42"/>
                  </a:cubicBezTo>
                  <a:cubicBezTo>
                    <a:pt x="19" y="43"/>
                    <a:pt x="16" y="43"/>
                    <a:pt x="13" y="43"/>
                  </a:cubicBezTo>
                  <a:cubicBezTo>
                    <a:pt x="8" y="43"/>
                    <a:pt x="4" y="42"/>
                    <a:pt x="0" y="40"/>
                  </a:cubicBezTo>
                  <a:cubicBezTo>
                    <a:pt x="1" y="42"/>
                    <a:pt x="2" y="44"/>
                    <a:pt x="3" y="46"/>
                  </a:cubicBezTo>
                  <a:cubicBezTo>
                    <a:pt x="4" y="47"/>
                    <a:pt x="8" y="48"/>
                    <a:pt x="8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Freeform 698">
              <a:extLst>
                <a:ext uri="{FF2B5EF4-FFF2-40B4-BE49-F238E27FC236}">
                  <a16:creationId xmlns:a16="http://schemas.microsoft.com/office/drawing/2014/main" id="{2BE9699E-4A1A-164F-A5E1-9CF92CB6D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8706" y="6072015"/>
              <a:ext cx="599825" cy="450092"/>
            </a:xfrm>
            <a:custGeom>
              <a:avLst/>
              <a:gdLst>
                <a:gd name="T0" fmla="*/ 72 w 75"/>
                <a:gd name="T1" fmla="*/ 7 h 53"/>
                <a:gd name="T2" fmla="*/ 69 w 75"/>
                <a:gd name="T3" fmla="*/ 8 h 53"/>
                <a:gd name="T4" fmla="*/ 67 w 75"/>
                <a:gd name="T5" fmla="*/ 7 h 53"/>
                <a:gd name="T6" fmla="*/ 62 w 75"/>
                <a:gd name="T7" fmla="*/ 10 h 53"/>
                <a:gd name="T8" fmla="*/ 57 w 75"/>
                <a:gd name="T9" fmla="*/ 11 h 53"/>
                <a:gd name="T10" fmla="*/ 57 w 75"/>
                <a:gd name="T11" fmla="*/ 4 h 53"/>
                <a:gd name="T12" fmla="*/ 54 w 75"/>
                <a:gd name="T13" fmla="*/ 1 h 53"/>
                <a:gd name="T14" fmla="*/ 50 w 75"/>
                <a:gd name="T15" fmla="*/ 6 h 53"/>
                <a:gd name="T16" fmla="*/ 47 w 75"/>
                <a:gd name="T17" fmla="*/ 8 h 53"/>
                <a:gd name="T18" fmla="*/ 44 w 75"/>
                <a:gd name="T19" fmla="*/ 8 h 53"/>
                <a:gd name="T20" fmla="*/ 39 w 75"/>
                <a:gd name="T21" fmla="*/ 10 h 53"/>
                <a:gd name="T22" fmla="*/ 34 w 75"/>
                <a:gd name="T23" fmla="*/ 7 h 53"/>
                <a:gd name="T24" fmla="*/ 28 w 75"/>
                <a:gd name="T25" fmla="*/ 6 h 53"/>
                <a:gd name="T26" fmla="*/ 27 w 75"/>
                <a:gd name="T27" fmla="*/ 8 h 53"/>
                <a:gd name="T28" fmla="*/ 24 w 75"/>
                <a:gd name="T29" fmla="*/ 9 h 53"/>
                <a:gd name="T30" fmla="*/ 21 w 75"/>
                <a:gd name="T31" fmla="*/ 14 h 53"/>
                <a:gd name="T32" fmla="*/ 15 w 75"/>
                <a:gd name="T33" fmla="*/ 17 h 53"/>
                <a:gd name="T34" fmla="*/ 11 w 75"/>
                <a:gd name="T35" fmla="*/ 19 h 53"/>
                <a:gd name="T36" fmla="*/ 5 w 75"/>
                <a:gd name="T37" fmla="*/ 16 h 53"/>
                <a:gd name="T38" fmla="*/ 4 w 75"/>
                <a:gd name="T39" fmla="*/ 23 h 53"/>
                <a:gd name="T40" fmla="*/ 3 w 75"/>
                <a:gd name="T41" fmla="*/ 29 h 53"/>
                <a:gd name="T42" fmla="*/ 2 w 75"/>
                <a:gd name="T43" fmla="*/ 33 h 53"/>
                <a:gd name="T44" fmla="*/ 3 w 75"/>
                <a:gd name="T45" fmla="*/ 37 h 53"/>
                <a:gd name="T46" fmla="*/ 4 w 75"/>
                <a:gd name="T47" fmla="*/ 40 h 53"/>
                <a:gd name="T48" fmla="*/ 8 w 75"/>
                <a:gd name="T49" fmla="*/ 43 h 53"/>
                <a:gd name="T50" fmla="*/ 4 w 75"/>
                <a:gd name="T51" fmla="*/ 49 h 53"/>
                <a:gd name="T52" fmla="*/ 29 w 75"/>
                <a:gd name="T53" fmla="*/ 50 h 53"/>
                <a:gd name="T54" fmla="*/ 32 w 75"/>
                <a:gd name="T55" fmla="*/ 43 h 53"/>
                <a:gd name="T56" fmla="*/ 39 w 75"/>
                <a:gd name="T57" fmla="*/ 40 h 53"/>
                <a:gd name="T58" fmla="*/ 43 w 75"/>
                <a:gd name="T59" fmla="*/ 39 h 53"/>
                <a:gd name="T60" fmla="*/ 45 w 75"/>
                <a:gd name="T61" fmla="*/ 39 h 53"/>
                <a:gd name="T62" fmla="*/ 47 w 75"/>
                <a:gd name="T63" fmla="*/ 33 h 53"/>
                <a:gd name="T64" fmla="*/ 51 w 75"/>
                <a:gd name="T65" fmla="*/ 30 h 53"/>
                <a:gd name="T66" fmla="*/ 51 w 75"/>
                <a:gd name="T67" fmla="*/ 27 h 53"/>
                <a:gd name="T68" fmla="*/ 55 w 75"/>
                <a:gd name="T69" fmla="*/ 26 h 53"/>
                <a:gd name="T70" fmla="*/ 55 w 75"/>
                <a:gd name="T71" fmla="*/ 23 h 53"/>
                <a:gd name="T72" fmla="*/ 58 w 75"/>
                <a:gd name="T73" fmla="*/ 19 h 53"/>
                <a:gd name="T74" fmla="*/ 56 w 75"/>
                <a:gd name="T75" fmla="*/ 14 h 53"/>
                <a:gd name="T76" fmla="*/ 63 w 75"/>
                <a:gd name="T77" fmla="*/ 11 h 53"/>
                <a:gd name="T78" fmla="*/ 70 w 75"/>
                <a:gd name="T79" fmla="*/ 10 h 53"/>
                <a:gd name="T80" fmla="*/ 74 w 75"/>
                <a:gd name="T81" fmla="*/ 9 h 53"/>
                <a:gd name="T82" fmla="*/ 75 w 75"/>
                <a:gd name="T83" fmla="*/ 7 h 53"/>
                <a:gd name="T84" fmla="*/ 72 w 75"/>
                <a:gd name="T85" fmla="*/ 7 h 53"/>
                <a:gd name="T86" fmla="*/ 72 w 75"/>
                <a:gd name="T8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53">
                  <a:moveTo>
                    <a:pt x="72" y="7"/>
                  </a:moveTo>
                  <a:cubicBezTo>
                    <a:pt x="71" y="7"/>
                    <a:pt x="70" y="9"/>
                    <a:pt x="69" y="8"/>
                  </a:cubicBezTo>
                  <a:cubicBezTo>
                    <a:pt x="68" y="8"/>
                    <a:pt x="68" y="6"/>
                    <a:pt x="67" y="7"/>
                  </a:cubicBezTo>
                  <a:cubicBezTo>
                    <a:pt x="65" y="7"/>
                    <a:pt x="63" y="9"/>
                    <a:pt x="62" y="10"/>
                  </a:cubicBezTo>
                  <a:cubicBezTo>
                    <a:pt x="61" y="10"/>
                    <a:pt x="59" y="12"/>
                    <a:pt x="57" y="11"/>
                  </a:cubicBezTo>
                  <a:cubicBezTo>
                    <a:pt x="56" y="10"/>
                    <a:pt x="59" y="6"/>
                    <a:pt x="57" y="4"/>
                  </a:cubicBezTo>
                  <a:cubicBezTo>
                    <a:pt x="57" y="4"/>
                    <a:pt x="55" y="0"/>
                    <a:pt x="54" y="1"/>
                  </a:cubicBezTo>
                  <a:cubicBezTo>
                    <a:pt x="53" y="3"/>
                    <a:pt x="52" y="5"/>
                    <a:pt x="50" y="6"/>
                  </a:cubicBezTo>
                  <a:cubicBezTo>
                    <a:pt x="48" y="7"/>
                    <a:pt x="47" y="6"/>
                    <a:pt x="47" y="8"/>
                  </a:cubicBezTo>
                  <a:cubicBezTo>
                    <a:pt x="46" y="11"/>
                    <a:pt x="45" y="7"/>
                    <a:pt x="44" y="8"/>
                  </a:cubicBezTo>
                  <a:cubicBezTo>
                    <a:pt x="42" y="9"/>
                    <a:pt x="41" y="10"/>
                    <a:pt x="39" y="10"/>
                  </a:cubicBezTo>
                  <a:cubicBezTo>
                    <a:pt x="37" y="9"/>
                    <a:pt x="35" y="8"/>
                    <a:pt x="34" y="7"/>
                  </a:cubicBezTo>
                  <a:cubicBezTo>
                    <a:pt x="33" y="7"/>
                    <a:pt x="28" y="6"/>
                    <a:pt x="28" y="6"/>
                  </a:cubicBezTo>
                  <a:cubicBezTo>
                    <a:pt x="27" y="7"/>
                    <a:pt x="28" y="8"/>
                    <a:pt x="27" y="8"/>
                  </a:cubicBezTo>
                  <a:cubicBezTo>
                    <a:pt x="26" y="8"/>
                    <a:pt x="24" y="8"/>
                    <a:pt x="24" y="9"/>
                  </a:cubicBezTo>
                  <a:cubicBezTo>
                    <a:pt x="23" y="11"/>
                    <a:pt x="23" y="13"/>
                    <a:pt x="21" y="14"/>
                  </a:cubicBezTo>
                  <a:cubicBezTo>
                    <a:pt x="18" y="16"/>
                    <a:pt x="17" y="15"/>
                    <a:pt x="15" y="17"/>
                  </a:cubicBezTo>
                  <a:cubicBezTo>
                    <a:pt x="14" y="19"/>
                    <a:pt x="12" y="19"/>
                    <a:pt x="11" y="19"/>
                  </a:cubicBezTo>
                  <a:cubicBezTo>
                    <a:pt x="10" y="18"/>
                    <a:pt x="5" y="17"/>
                    <a:pt x="5" y="16"/>
                  </a:cubicBezTo>
                  <a:cubicBezTo>
                    <a:pt x="5" y="19"/>
                    <a:pt x="5" y="21"/>
                    <a:pt x="4" y="23"/>
                  </a:cubicBezTo>
                  <a:cubicBezTo>
                    <a:pt x="2" y="25"/>
                    <a:pt x="0" y="27"/>
                    <a:pt x="3" y="29"/>
                  </a:cubicBezTo>
                  <a:cubicBezTo>
                    <a:pt x="4" y="30"/>
                    <a:pt x="2" y="31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9"/>
                    <a:pt x="2" y="40"/>
                    <a:pt x="4" y="40"/>
                  </a:cubicBezTo>
                  <a:cubicBezTo>
                    <a:pt x="7" y="41"/>
                    <a:pt x="8" y="40"/>
                    <a:pt x="8" y="43"/>
                  </a:cubicBezTo>
                  <a:cubicBezTo>
                    <a:pt x="8" y="45"/>
                    <a:pt x="5" y="48"/>
                    <a:pt x="4" y="49"/>
                  </a:cubicBezTo>
                  <a:cubicBezTo>
                    <a:pt x="12" y="53"/>
                    <a:pt x="21" y="52"/>
                    <a:pt x="29" y="50"/>
                  </a:cubicBezTo>
                  <a:cubicBezTo>
                    <a:pt x="32" y="49"/>
                    <a:pt x="31" y="45"/>
                    <a:pt x="32" y="43"/>
                  </a:cubicBezTo>
                  <a:cubicBezTo>
                    <a:pt x="33" y="41"/>
                    <a:pt x="37" y="42"/>
                    <a:pt x="39" y="40"/>
                  </a:cubicBezTo>
                  <a:cubicBezTo>
                    <a:pt x="40" y="40"/>
                    <a:pt x="41" y="39"/>
                    <a:pt x="43" y="39"/>
                  </a:cubicBezTo>
                  <a:cubicBezTo>
                    <a:pt x="43" y="39"/>
                    <a:pt x="45" y="40"/>
                    <a:pt x="45" y="39"/>
                  </a:cubicBezTo>
                  <a:cubicBezTo>
                    <a:pt x="46" y="37"/>
                    <a:pt x="46" y="35"/>
                    <a:pt x="47" y="33"/>
                  </a:cubicBezTo>
                  <a:cubicBezTo>
                    <a:pt x="48" y="32"/>
                    <a:pt x="52" y="31"/>
                    <a:pt x="51" y="30"/>
                  </a:cubicBezTo>
                  <a:cubicBezTo>
                    <a:pt x="51" y="29"/>
                    <a:pt x="47" y="27"/>
                    <a:pt x="51" y="27"/>
                  </a:cubicBezTo>
                  <a:cubicBezTo>
                    <a:pt x="52" y="27"/>
                    <a:pt x="54" y="28"/>
                    <a:pt x="55" y="26"/>
                  </a:cubicBezTo>
                  <a:cubicBezTo>
                    <a:pt x="55" y="25"/>
                    <a:pt x="54" y="24"/>
                    <a:pt x="55" y="23"/>
                  </a:cubicBezTo>
                  <a:cubicBezTo>
                    <a:pt x="55" y="21"/>
                    <a:pt x="58" y="21"/>
                    <a:pt x="58" y="19"/>
                  </a:cubicBezTo>
                  <a:cubicBezTo>
                    <a:pt x="58" y="17"/>
                    <a:pt x="55" y="16"/>
                    <a:pt x="56" y="14"/>
                  </a:cubicBezTo>
                  <a:cubicBezTo>
                    <a:pt x="58" y="13"/>
                    <a:pt x="61" y="12"/>
                    <a:pt x="63" y="11"/>
                  </a:cubicBezTo>
                  <a:cubicBezTo>
                    <a:pt x="65" y="9"/>
                    <a:pt x="68" y="10"/>
                    <a:pt x="70" y="10"/>
                  </a:cubicBezTo>
                  <a:cubicBezTo>
                    <a:pt x="71" y="10"/>
                    <a:pt x="73" y="10"/>
                    <a:pt x="74" y="9"/>
                  </a:cubicBezTo>
                  <a:cubicBezTo>
                    <a:pt x="74" y="9"/>
                    <a:pt x="75" y="8"/>
                    <a:pt x="75" y="7"/>
                  </a:cubicBezTo>
                  <a:cubicBezTo>
                    <a:pt x="74" y="7"/>
                    <a:pt x="73" y="7"/>
                    <a:pt x="72" y="7"/>
                  </a:cubicBezTo>
                  <a:cubicBezTo>
                    <a:pt x="71" y="8"/>
                    <a:pt x="73" y="7"/>
                    <a:pt x="72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Freeform 699">
              <a:extLst>
                <a:ext uri="{FF2B5EF4-FFF2-40B4-BE49-F238E27FC236}">
                  <a16:creationId xmlns:a16="http://schemas.microsoft.com/office/drawing/2014/main" id="{7686770E-7AC2-E649-9569-5CE78DB6C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5708478"/>
              <a:ext cx="21811" cy="34623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1 h 4"/>
                <a:gd name="T4" fmla="*/ 3 w 3"/>
                <a:gd name="T5" fmla="*/ 4 h 4"/>
                <a:gd name="T6" fmla="*/ 3 w 3"/>
                <a:gd name="T7" fmla="*/ 2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2"/>
                    <a:pt x="1" y="0"/>
                    <a:pt x="1" y="1"/>
                  </a:cubicBezTo>
                  <a:cubicBezTo>
                    <a:pt x="0" y="2"/>
                    <a:pt x="2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700">
              <a:extLst>
                <a:ext uri="{FF2B5EF4-FFF2-40B4-BE49-F238E27FC236}">
                  <a16:creationId xmlns:a16="http://schemas.microsoft.com/office/drawing/2014/main" id="{DDB4EDC0-8256-4C4A-A8E5-CB472688ED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99777" y="5174716"/>
              <a:ext cx="1622256" cy="822287"/>
            </a:xfrm>
            <a:custGeom>
              <a:avLst/>
              <a:gdLst>
                <a:gd name="T0" fmla="*/ 194 w 203"/>
                <a:gd name="T1" fmla="*/ 37 h 97"/>
                <a:gd name="T2" fmla="*/ 177 w 203"/>
                <a:gd name="T3" fmla="*/ 31 h 97"/>
                <a:gd name="T4" fmla="*/ 163 w 203"/>
                <a:gd name="T5" fmla="*/ 19 h 97"/>
                <a:gd name="T6" fmla="*/ 154 w 203"/>
                <a:gd name="T7" fmla="*/ 7 h 97"/>
                <a:gd name="T8" fmla="*/ 137 w 203"/>
                <a:gd name="T9" fmla="*/ 10 h 97"/>
                <a:gd name="T10" fmla="*/ 129 w 203"/>
                <a:gd name="T11" fmla="*/ 8 h 97"/>
                <a:gd name="T12" fmla="*/ 112 w 203"/>
                <a:gd name="T13" fmla="*/ 2 h 97"/>
                <a:gd name="T14" fmla="*/ 76 w 203"/>
                <a:gd name="T15" fmla="*/ 10 h 97"/>
                <a:gd name="T16" fmla="*/ 75 w 203"/>
                <a:gd name="T17" fmla="*/ 20 h 97"/>
                <a:gd name="T18" fmla="*/ 74 w 203"/>
                <a:gd name="T19" fmla="*/ 31 h 97"/>
                <a:gd name="T20" fmla="*/ 60 w 203"/>
                <a:gd name="T21" fmla="*/ 29 h 97"/>
                <a:gd name="T22" fmla="*/ 48 w 203"/>
                <a:gd name="T23" fmla="*/ 32 h 97"/>
                <a:gd name="T24" fmla="*/ 37 w 203"/>
                <a:gd name="T25" fmla="*/ 27 h 97"/>
                <a:gd name="T26" fmla="*/ 22 w 203"/>
                <a:gd name="T27" fmla="*/ 25 h 97"/>
                <a:gd name="T28" fmla="*/ 13 w 203"/>
                <a:gd name="T29" fmla="*/ 32 h 97"/>
                <a:gd name="T30" fmla="*/ 3 w 203"/>
                <a:gd name="T31" fmla="*/ 38 h 97"/>
                <a:gd name="T32" fmla="*/ 4 w 203"/>
                <a:gd name="T33" fmla="*/ 47 h 97"/>
                <a:gd name="T34" fmla="*/ 14 w 203"/>
                <a:gd name="T35" fmla="*/ 57 h 97"/>
                <a:gd name="T36" fmla="*/ 17 w 203"/>
                <a:gd name="T37" fmla="*/ 57 h 97"/>
                <a:gd name="T38" fmla="*/ 36 w 203"/>
                <a:gd name="T39" fmla="*/ 63 h 97"/>
                <a:gd name="T40" fmla="*/ 33 w 203"/>
                <a:gd name="T41" fmla="*/ 66 h 97"/>
                <a:gd name="T42" fmla="*/ 22 w 203"/>
                <a:gd name="T43" fmla="*/ 72 h 97"/>
                <a:gd name="T44" fmla="*/ 31 w 203"/>
                <a:gd name="T45" fmla="*/ 82 h 97"/>
                <a:gd name="T46" fmla="*/ 48 w 203"/>
                <a:gd name="T47" fmla="*/ 90 h 97"/>
                <a:gd name="T48" fmla="*/ 50 w 203"/>
                <a:gd name="T49" fmla="*/ 68 h 97"/>
                <a:gd name="T50" fmla="*/ 64 w 203"/>
                <a:gd name="T51" fmla="*/ 62 h 97"/>
                <a:gd name="T52" fmla="*/ 72 w 203"/>
                <a:gd name="T53" fmla="*/ 66 h 97"/>
                <a:gd name="T54" fmla="*/ 84 w 203"/>
                <a:gd name="T55" fmla="*/ 76 h 97"/>
                <a:gd name="T56" fmla="*/ 100 w 203"/>
                <a:gd name="T57" fmla="*/ 81 h 97"/>
                <a:gd name="T58" fmla="*/ 107 w 203"/>
                <a:gd name="T59" fmla="*/ 91 h 97"/>
                <a:gd name="T60" fmla="*/ 123 w 203"/>
                <a:gd name="T61" fmla="*/ 85 h 97"/>
                <a:gd name="T62" fmla="*/ 137 w 203"/>
                <a:gd name="T63" fmla="*/ 83 h 97"/>
                <a:gd name="T64" fmla="*/ 153 w 203"/>
                <a:gd name="T65" fmla="*/ 81 h 97"/>
                <a:gd name="T66" fmla="*/ 172 w 203"/>
                <a:gd name="T67" fmla="*/ 76 h 97"/>
                <a:gd name="T68" fmla="*/ 175 w 203"/>
                <a:gd name="T69" fmla="*/ 66 h 97"/>
                <a:gd name="T70" fmla="*/ 182 w 203"/>
                <a:gd name="T71" fmla="*/ 60 h 97"/>
                <a:gd name="T72" fmla="*/ 193 w 203"/>
                <a:gd name="T73" fmla="*/ 56 h 97"/>
                <a:gd name="T74" fmla="*/ 202 w 203"/>
                <a:gd name="T75" fmla="*/ 44 h 97"/>
                <a:gd name="T76" fmla="*/ 201 w 203"/>
                <a:gd name="T77" fmla="*/ 39 h 97"/>
                <a:gd name="T78" fmla="*/ 140 w 203"/>
                <a:gd name="T79" fmla="*/ 65 h 97"/>
                <a:gd name="T80" fmla="*/ 141 w 203"/>
                <a:gd name="T81" fmla="*/ 59 h 97"/>
                <a:gd name="T82" fmla="*/ 148 w 203"/>
                <a:gd name="T83" fmla="*/ 58 h 97"/>
                <a:gd name="T84" fmla="*/ 156 w 203"/>
                <a:gd name="T85" fmla="*/ 58 h 97"/>
                <a:gd name="T86" fmla="*/ 165 w 203"/>
                <a:gd name="T87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" h="97">
                  <a:moveTo>
                    <a:pt x="201" y="39"/>
                  </a:moveTo>
                  <a:cubicBezTo>
                    <a:pt x="201" y="38"/>
                    <a:pt x="197" y="39"/>
                    <a:pt x="197" y="39"/>
                  </a:cubicBezTo>
                  <a:cubicBezTo>
                    <a:pt x="195" y="39"/>
                    <a:pt x="194" y="38"/>
                    <a:pt x="194" y="37"/>
                  </a:cubicBezTo>
                  <a:cubicBezTo>
                    <a:pt x="193" y="35"/>
                    <a:pt x="191" y="35"/>
                    <a:pt x="191" y="34"/>
                  </a:cubicBezTo>
                  <a:cubicBezTo>
                    <a:pt x="190" y="33"/>
                    <a:pt x="189" y="30"/>
                    <a:pt x="186" y="30"/>
                  </a:cubicBezTo>
                  <a:cubicBezTo>
                    <a:pt x="183" y="30"/>
                    <a:pt x="180" y="33"/>
                    <a:pt x="177" y="31"/>
                  </a:cubicBezTo>
                  <a:cubicBezTo>
                    <a:pt x="176" y="30"/>
                    <a:pt x="175" y="29"/>
                    <a:pt x="174" y="28"/>
                  </a:cubicBezTo>
                  <a:cubicBezTo>
                    <a:pt x="173" y="28"/>
                    <a:pt x="171" y="31"/>
                    <a:pt x="170" y="31"/>
                  </a:cubicBezTo>
                  <a:cubicBezTo>
                    <a:pt x="169" y="32"/>
                    <a:pt x="163" y="21"/>
                    <a:pt x="163" y="19"/>
                  </a:cubicBezTo>
                  <a:cubicBezTo>
                    <a:pt x="161" y="17"/>
                    <a:pt x="160" y="14"/>
                    <a:pt x="157" y="13"/>
                  </a:cubicBezTo>
                  <a:cubicBezTo>
                    <a:pt x="156" y="12"/>
                    <a:pt x="155" y="11"/>
                    <a:pt x="154" y="11"/>
                  </a:cubicBezTo>
                  <a:cubicBezTo>
                    <a:pt x="152" y="10"/>
                    <a:pt x="154" y="8"/>
                    <a:pt x="154" y="7"/>
                  </a:cubicBezTo>
                  <a:cubicBezTo>
                    <a:pt x="154" y="6"/>
                    <a:pt x="147" y="10"/>
                    <a:pt x="146" y="11"/>
                  </a:cubicBezTo>
                  <a:cubicBezTo>
                    <a:pt x="145" y="11"/>
                    <a:pt x="137" y="14"/>
                    <a:pt x="137" y="13"/>
                  </a:cubicBezTo>
                  <a:cubicBezTo>
                    <a:pt x="137" y="11"/>
                    <a:pt x="139" y="10"/>
                    <a:pt x="137" y="10"/>
                  </a:cubicBezTo>
                  <a:cubicBezTo>
                    <a:pt x="136" y="9"/>
                    <a:pt x="135" y="8"/>
                    <a:pt x="134" y="9"/>
                  </a:cubicBezTo>
                  <a:cubicBezTo>
                    <a:pt x="134" y="9"/>
                    <a:pt x="134" y="10"/>
                    <a:pt x="133" y="9"/>
                  </a:cubicBezTo>
                  <a:cubicBezTo>
                    <a:pt x="131" y="8"/>
                    <a:pt x="132" y="7"/>
                    <a:pt x="129" y="8"/>
                  </a:cubicBezTo>
                  <a:cubicBezTo>
                    <a:pt x="126" y="10"/>
                    <a:pt x="126" y="7"/>
                    <a:pt x="126" y="5"/>
                  </a:cubicBezTo>
                  <a:cubicBezTo>
                    <a:pt x="127" y="1"/>
                    <a:pt x="121" y="0"/>
                    <a:pt x="118" y="0"/>
                  </a:cubicBezTo>
                  <a:cubicBezTo>
                    <a:pt x="116" y="0"/>
                    <a:pt x="114" y="1"/>
                    <a:pt x="112" y="2"/>
                  </a:cubicBezTo>
                  <a:cubicBezTo>
                    <a:pt x="110" y="3"/>
                    <a:pt x="108" y="4"/>
                    <a:pt x="105" y="4"/>
                  </a:cubicBezTo>
                  <a:cubicBezTo>
                    <a:pt x="97" y="6"/>
                    <a:pt x="89" y="9"/>
                    <a:pt x="81" y="9"/>
                  </a:cubicBezTo>
                  <a:cubicBezTo>
                    <a:pt x="79" y="9"/>
                    <a:pt x="77" y="9"/>
                    <a:pt x="76" y="10"/>
                  </a:cubicBezTo>
                  <a:cubicBezTo>
                    <a:pt x="75" y="11"/>
                    <a:pt x="77" y="14"/>
                    <a:pt x="79" y="14"/>
                  </a:cubicBezTo>
                  <a:cubicBezTo>
                    <a:pt x="83" y="17"/>
                    <a:pt x="76" y="16"/>
                    <a:pt x="74" y="17"/>
                  </a:cubicBezTo>
                  <a:cubicBezTo>
                    <a:pt x="72" y="18"/>
                    <a:pt x="75" y="19"/>
                    <a:pt x="75" y="20"/>
                  </a:cubicBezTo>
                  <a:cubicBezTo>
                    <a:pt x="75" y="22"/>
                    <a:pt x="71" y="22"/>
                    <a:pt x="71" y="23"/>
                  </a:cubicBezTo>
                  <a:cubicBezTo>
                    <a:pt x="71" y="26"/>
                    <a:pt x="79" y="25"/>
                    <a:pt x="78" y="29"/>
                  </a:cubicBezTo>
                  <a:cubicBezTo>
                    <a:pt x="77" y="30"/>
                    <a:pt x="76" y="31"/>
                    <a:pt x="74" y="31"/>
                  </a:cubicBezTo>
                  <a:cubicBezTo>
                    <a:pt x="73" y="31"/>
                    <a:pt x="70" y="31"/>
                    <a:pt x="69" y="31"/>
                  </a:cubicBezTo>
                  <a:cubicBezTo>
                    <a:pt x="67" y="32"/>
                    <a:pt x="68" y="33"/>
                    <a:pt x="66" y="32"/>
                  </a:cubicBezTo>
                  <a:cubicBezTo>
                    <a:pt x="64" y="31"/>
                    <a:pt x="62" y="29"/>
                    <a:pt x="60" y="29"/>
                  </a:cubicBezTo>
                  <a:cubicBezTo>
                    <a:pt x="59" y="28"/>
                    <a:pt x="57" y="30"/>
                    <a:pt x="56" y="30"/>
                  </a:cubicBezTo>
                  <a:cubicBezTo>
                    <a:pt x="54" y="29"/>
                    <a:pt x="53" y="29"/>
                    <a:pt x="51" y="30"/>
                  </a:cubicBezTo>
                  <a:cubicBezTo>
                    <a:pt x="50" y="31"/>
                    <a:pt x="49" y="33"/>
                    <a:pt x="48" y="32"/>
                  </a:cubicBezTo>
                  <a:cubicBezTo>
                    <a:pt x="47" y="32"/>
                    <a:pt x="44" y="29"/>
                    <a:pt x="43" y="30"/>
                  </a:cubicBezTo>
                  <a:cubicBezTo>
                    <a:pt x="42" y="30"/>
                    <a:pt x="42" y="33"/>
                    <a:pt x="41" y="31"/>
                  </a:cubicBezTo>
                  <a:cubicBezTo>
                    <a:pt x="40" y="29"/>
                    <a:pt x="39" y="28"/>
                    <a:pt x="37" y="27"/>
                  </a:cubicBezTo>
                  <a:cubicBezTo>
                    <a:pt x="35" y="26"/>
                    <a:pt x="33" y="26"/>
                    <a:pt x="32" y="25"/>
                  </a:cubicBezTo>
                  <a:cubicBezTo>
                    <a:pt x="29" y="24"/>
                    <a:pt x="29" y="26"/>
                    <a:pt x="27" y="26"/>
                  </a:cubicBezTo>
                  <a:cubicBezTo>
                    <a:pt x="25" y="27"/>
                    <a:pt x="24" y="24"/>
                    <a:pt x="22" y="25"/>
                  </a:cubicBezTo>
                  <a:cubicBezTo>
                    <a:pt x="21" y="26"/>
                    <a:pt x="21" y="27"/>
                    <a:pt x="20" y="27"/>
                  </a:cubicBezTo>
                  <a:cubicBezTo>
                    <a:pt x="19" y="28"/>
                    <a:pt x="17" y="28"/>
                    <a:pt x="16" y="28"/>
                  </a:cubicBezTo>
                  <a:cubicBezTo>
                    <a:pt x="15" y="29"/>
                    <a:pt x="13" y="31"/>
                    <a:pt x="13" y="32"/>
                  </a:cubicBezTo>
                  <a:cubicBezTo>
                    <a:pt x="12" y="33"/>
                    <a:pt x="14" y="36"/>
                    <a:pt x="12" y="36"/>
                  </a:cubicBezTo>
                  <a:cubicBezTo>
                    <a:pt x="10" y="37"/>
                    <a:pt x="7" y="31"/>
                    <a:pt x="6" y="34"/>
                  </a:cubicBezTo>
                  <a:cubicBezTo>
                    <a:pt x="5" y="36"/>
                    <a:pt x="4" y="36"/>
                    <a:pt x="3" y="38"/>
                  </a:cubicBezTo>
                  <a:cubicBezTo>
                    <a:pt x="2" y="40"/>
                    <a:pt x="6" y="40"/>
                    <a:pt x="4" y="42"/>
                  </a:cubicBezTo>
                  <a:cubicBezTo>
                    <a:pt x="3" y="43"/>
                    <a:pt x="0" y="45"/>
                    <a:pt x="2" y="46"/>
                  </a:cubicBezTo>
                  <a:cubicBezTo>
                    <a:pt x="3" y="46"/>
                    <a:pt x="4" y="47"/>
                    <a:pt x="4" y="47"/>
                  </a:cubicBezTo>
                  <a:cubicBezTo>
                    <a:pt x="5" y="48"/>
                    <a:pt x="4" y="49"/>
                    <a:pt x="5" y="50"/>
                  </a:cubicBezTo>
                  <a:cubicBezTo>
                    <a:pt x="7" y="51"/>
                    <a:pt x="9" y="49"/>
                    <a:pt x="11" y="51"/>
                  </a:cubicBezTo>
                  <a:cubicBezTo>
                    <a:pt x="12" y="52"/>
                    <a:pt x="14" y="55"/>
                    <a:pt x="14" y="57"/>
                  </a:cubicBezTo>
                  <a:cubicBezTo>
                    <a:pt x="13" y="57"/>
                    <a:pt x="10" y="56"/>
                    <a:pt x="13" y="58"/>
                  </a:cubicBezTo>
                  <a:cubicBezTo>
                    <a:pt x="14" y="59"/>
                    <a:pt x="14" y="60"/>
                    <a:pt x="16" y="58"/>
                  </a:cubicBezTo>
                  <a:cubicBezTo>
                    <a:pt x="16" y="57"/>
                    <a:pt x="16" y="57"/>
                    <a:pt x="17" y="57"/>
                  </a:cubicBezTo>
                  <a:cubicBezTo>
                    <a:pt x="22" y="57"/>
                    <a:pt x="24" y="54"/>
                    <a:pt x="29" y="56"/>
                  </a:cubicBezTo>
                  <a:cubicBezTo>
                    <a:pt x="31" y="57"/>
                    <a:pt x="33" y="54"/>
                    <a:pt x="34" y="56"/>
                  </a:cubicBezTo>
                  <a:cubicBezTo>
                    <a:pt x="35" y="57"/>
                    <a:pt x="37" y="61"/>
                    <a:pt x="36" y="63"/>
                  </a:cubicBezTo>
                  <a:cubicBezTo>
                    <a:pt x="35" y="63"/>
                    <a:pt x="33" y="64"/>
                    <a:pt x="35" y="64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4" y="66"/>
                    <a:pt x="33" y="66"/>
                    <a:pt x="33" y="66"/>
                  </a:cubicBezTo>
                  <a:cubicBezTo>
                    <a:pt x="30" y="66"/>
                    <a:pt x="22" y="64"/>
                    <a:pt x="24" y="69"/>
                  </a:cubicBezTo>
                  <a:cubicBezTo>
                    <a:pt x="25" y="71"/>
                    <a:pt x="24" y="71"/>
                    <a:pt x="22" y="70"/>
                  </a:cubicBezTo>
                  <a:cubicBezTo>
                    <a:pt x="20" y="69"/>
                    <a:pt x="21" y="71"/>
                    <a:pt x="22" y="72"/>
                  </a:cubicBezTo>
                  <a:cubicBezTo>
                    <a:pt x="24" y="72"/>
                    <a:pt x="24" y="75"/>
                    <a:pt x="25" y="76"/>
                  </a:cubicBezTo>
                  <a:cubicBezTo>
                    <a:pt x="27" y="77"/>
                    <a:pt x="24" y="79"/>
                    <a:pt x="27" y="79"/>
                  </a:cubicBezTo>
                  <a:cubicBezTo>
                    <a:pt x="28" y="79"/>
                    <a:pt x="30" y="81"/>
                    <a:pt x="31" y="82"/>
                  </a:cubicBezTo>
                  <a:cubicBezTo>
                    <a:pt x="34" y="82"/>
                    <a:pt x="31" y="85"/>
                    <a:pt x="31" y="87"/>
                  </a:cubicBezTo>
                  <a:cubicBezTo>
                    <a:pt x="34" y="85"/>
                    <a:pt x="38" y="82"/>
                    <a:pt x="42" y="85"/>
                  </a:cubicBezTo>
                  <a:cubicBezTo>
                    <a:pt x="44" y="87"/>
                    <a:pt x="45" y="90"/>
                    <a:pt x="48" y="90"/>
                  </a:cubicBezTo>
                  <a:cubicBezTo>
                    <a:pt x="50" y="90"/>
                    <a:pt x="49" y="88"/>
                    <a:pt x="49" y="87"/>
                  </a:cubicBezTo>
                  <a:cubicBezTo>
                    <a:pt x="49" y="84"/>
                    <a:pt x="49" y="81"/>
                    <a:pt x="49" y="78"/>
                  </a:cubicBezTo>
                  <a:cubicBezTo>
                    <a:pt x="49" y="76"/>
                    <a:pt x="48" y="68"/>
                    <a:pt x="50" y="68"/>
                  </a:cubicBezTo>
                  <a:cubicBezTo>
                    <a:pt x="52" y="67"/>
                    <a:pt x="55" y="66"/>
                    <a:pt x="57" y="65"/>
                  </a:cubicBezTo>
                  <a:cubicBezTo>
                    <a:pt x="59" y="65"/>
                    <a:pt x="61" y="64"/>
                    <a:pt x="62" y="64"/>
                  </a:cubicBezTo>
                  <a:cubicBezTo>
                    <a:pt x="63" y="63"/>
                    <a:pt x="62" y="61"/>
                    <a:pt x="64" y="62"/>
                  </a:cubicBezTo>
                  <a:cubicBezTo>
                    <a:pt x="65" y="62"/>
                    <a:pt x="68" y="64"/>
                    <a:pt x="68" y="62"/>
                  </a:cubicBezTo>
                  <a:cubicBezTo>
                    <a:pt x="68" y="61"/>
                    <a:pt x="70" y="60"/>
                    <a:pt x="71" y="62"/>
                  </a:cubicBezTo>
                  <a:cubicBezTo>
                    <a:pt x="72" y="63"/>
                    <a:pt x="71" y="64"/>
                    <a:pt x="72" y="66"/>
                  </a:cubicBezTo>
                  <a:cubicBezTo>
                    <a:pt x="72" y="67"/>
                    <a:pt x="73" y="69"/>
                    <a:pt x="72" y="70"/>
                  </a:cubicBezTo>
                  <a:cubicBezTo>
                    <a:pt x="73" y="71"/>
                    <a:pt x="74" y="71"/>
                    <a:pt x="75" y="72"/>
                  </a:cubicBezTo>
                  <a:cubicBezTo>
                    <a:pt x="78" y="75"/>
                    <a:pt x="80" y="77"/>
                    <a:pt x="84" y="76"/>
                  </a:cubicBezTo>
                  <a:cubicBezTo>
                    <a:pt x="86" y="76"/>
                    <a:pt x="88" y="77"/>
                    <a:pt x="90" y="77"/>
                  </a:cubicBezTo>
                  <a:cubicBezTo>
                    <a:pt x="92" y="77"/>
                    <a:pt x="93" y="75"/>
                    <a:pt x="95" y="75"/>
                  </a:cubicBezTo>
                  <a:cubicBezTo>
                    <a:pt x="97" y="76"/>
                    <a:pt x="99" y="79"/>
                    <a:pt x="100" y="81"/>
                  </a:cubicBezTo>
                  <a:cubicBezTo>
                    <a:pt x="101" y="82"/>
                    <a:pt x="100" y="83"/>
                    <a:pt x="100" y="85"/>
                  </a:cubicBezTo>
                  <a:cubicBezTo>
                    <a:pt x="100" y="87"/>
                    <a:pt x="103" y="88"/>
                    <a:pt x="103" y="90"/>
                  </a:cubicBezTo>
                  <a:cubicBezTo>
                    <a:pt x="103" y="91"/>
                    <a:pt x="106" y="91"/>
                    <a:pt x="107" y="91"/>
                  </a:cubicBezTo>
                  <a:cubicBezTo>
                    <a:pt x="109" y="91"/>
                    <a:pt x="109" y="91"/>
                    <a:pt x="110" y="93"/>
                  </a:cubicBezTo>
                  <a:cubicBezTo>
                    <a:pt x="112" y="97"/>
                    <a:pt x="114" y="92"/>
                    <a:pt x="116" y="90"/>
                  </a:cubicBezTo>
                  <a:cubicBezTo>
                    <a:pt x="117" y="87"/>
                    <a:pt x="121" y="87"/>
                    <a:pt x="123" y="85"/>
                  </a:cubicBezTo>
                  <a:cubicBezTo>
                    <a:pt x="125" y="85"/>
                    <a:pt x="125" y="85"/>
                    <a:pt x="126" y="84"/>
                  </a:cubicBezTo>
                  <a:cubicBezTo>
                    <a:pt x="127" y="81"/>
                    <a:pt x="128" y="82"/>
                    <a:pt x="130" y="82"/>
                  </a:cubicBezTo>
                  <a:cubicBezTo>
                    <a:pt x="132" y="82"/>
                    <a:pt x="136" y="85"/>
                    <a:pt x="137" y="83"/>
                  </a:cubicBezTo>
                  <a:cubicBezTo>
                    <a:pt x="137" y="81"/>
                    <a:pt x="137" y="80"/>
                    <a:pt x="139" y="79"/>
                  </a:cubicBezTo>
                  <a:cubicBezTo>
                    <a:pt x="141" y="78"/>
                    <a:pt x="143" y="80"/>
                    <a:pt x="145" y="80"/>
                  </a:cubicBezTo>
                  <a:cubicBezTo>
                    <a:pt x="147" y="81"/>
                    <a:pt x="151" y="81"/>
                    <a:pt x="153" y="81"/>
                  </a:cubicBezTo>
                  <a:cubicBezTo>
                    <a:pt x="159" y="81"/>
                    <a:pt x="164" y="83"/>
                    <a:pt x="170" y="84"/>
                  </a:cubicBezTo>
                  <a:cubicBezTo>
                    <a:pt x="169" y="82"/>
                    <a:pt x="171" y="81"/>
                    <a:pt x="173" y="79"/>
                  </a:cubicBezTo>
                  <a:cubicBezTo>
                    <a:pt x="174" y="78"/>
                    <a:pt x="173" y="78"/>
                    <a:pt x="172" y="76"/>
                  </a:cubicBezTo>
                  <a:cubicBezTo>
                    <a:pt x="171" y="75"/>
                    <a:pt x="171" y="73"/>
                    <a:pt x="171" y="71"/>
                  </a:cubicBezTo>
                  <a:cubicBezTo>
                    <a:pt x="170" y="71"/>
                    <a:pt x="170" y="67"/>
                    <a:pt x="169" y="68"/>
                  </a:cubicBezTo>
                  <a:cubicBezTo>
                    <a:pt x="170" y="67"/>
                    <a:pt x="173" y="67"/>
                    <a:pt x="175" y="66"/>
                  </a:cubicBezTo>
                  <a:cubicBezTo>
                    <a:pt x="178" y="66"/>
                    <a:pt x="180" y="68"/>
                    <a:pt x="182" y="66"/>
                  </a:cubicBezTo>
                  <a:cubicBezTo>
                    <a:pt x="183" y="66"/>
                    <a:pt x="181" y="65"/>
                    <a:pt x="181" y="64"/>
                  </a:cubicBezTo>
                  <a:cubicBezTo>
                    <a:pt x="180" y="63"/>
                    <a:pt x="181" y="61"/>
                    <a:pt x="182" y="60"/>
                  </a:cubicBezTo>
                  <a:cubicBezTo>
                    <a:pt x="183" y="59"/>
                    <a:pt x="184" y="53"/>
                    <a:pt x="185" y="54"/>
                  </a:cubicBezTo>
                  <a:cubicBezTo>
                    <a:pt x="187" y="55"/>
                    <a:pt x="188" y="56"/>
                    <a:pt x="190" y="56"/>
                  </a:cubicBezTo>
                  <a:cubicBezTo>
                    <a:pt x="191" y="55"/>
                    <a:pt x="192" y="57"/>
                    <a:pt x="193" y="56"/>
                  </a:cubicBezTo>
                  <a:cubicBezTo>
                    <a:pt x="194" y="56"/>
                    <a:pt x="196" y="55"/>
                    <a:pt x="197" y="54"/>
                  </a:cubicBezTo>
                  <a:cubicBezTo>
                    <a:pt x="198" y="53"/>
                    <a:pt x="196" y="51"/>
                    <a:pt x="196" y="49"/>
                  </a:cubicBezTo>
                  <a:cubicBezTo>
                    <a:pt x="197" y="46"/>
                    <a:pt x="200" y="47"/>
                    <a:pt x="202" y="44"/>
                  </a:cubicBezTo>
                  <a:cubicBezTo>
                    <a:pt x="202" y="43"/>
                    <a:pt x="202" y="43"/>
                    <a:pt x="203" y="42"/>
                  </a:cubicBezTo>
                  <a:cubicBezTo>
                    <a:pt x="203" y="41"/>
                    <a:pt x="202" y="40"/>
                    <a:pt x="201" y="39"/>
                  </a:cubicBezTo>
                  <a:cubicBezTo>
                    <a:pt x="201" y="38"/>
                    <a:pt x="202" y="39"/>
                    <a:pt x="201" y="39"/>
                  </a:cubicBezTo>
                  <a:close/>
                  <a:moveTo>
                    <a:pt x="148" y="58"/>
                  </a:moveTo>
                  <a:cubicBezTo>
                    <a:pt x="146" y="58"/>
                    <a:pt x="143" y="61"/>
                    <a:pt x="142" y="62"/>
                  </a:cubicBezTo>
                  <a:cubicBezTo>
                    <a:pt x="141" y="62"/>
                    <a:pt x="140" y="64"/>
                    <a:pt x="140" y="65"/>
                  </a:cubicBezTo>
                  <a:cubicBezTo>
                    <a:pt x="140" y="66"/>
                    <a:pt x="141" y="67"/>
                    <a:pt x="141" y="67"/>
                  </a:cubicBezTo>
                  <a:cubicBezTo>
                    <a:pt x="140" y="68"/>
                    <a:pt x="138" y="64"/>
                    <a:pt x="138" y="63"/>
                  </a:cubicBezTo>
                  <a:cubicBezTo>
                    <a:pt x="138" y="61"/>
                    <a:pt x="139" y="60"/>
                    <a:pt x="141" y="59"/>
                  </a:cubicBezTo>
                  <a:cubicBezTo>
                    <a:pt x="143" y="58"/>
                    <a:pt x="145" y="57"/>
                    <a:pt x="147" y="57"/>
                  </a:cubicBezTo>
                  <a:cubicBezTo>
                    <a:pt x="147" y="57"/>
                    <a:pt x="152" y="58"/>
                    <a:pt x="152" y="58"/>
                  </a:cubicBezTo>
                  <a:cubicBezTo>
                    <a:pt x="151" y="59"/>
                    <a:pt x="148" y="58"/>
                    <a:pt x="148" y="58"/>
                  </a:cubicBezTo>
                  <a:cubicBezTo>
                    <a:pt x="146" y="58"/>
                    <a:pt x="149" y="58"/>
                    <a:pt x="148" y="58"/>
                  </a:cubicBezTo>
                  <a:close/>
                  <a:moveTo>
                    <a:pt x="165" y="59"/>
                  </a:moveTo>
                  <a:cubicBezTo>
                    <a:pt x="164" y="61"/>
                    <a:pt x="157" y="60"/>
                    <a:pt x="156" y="58"/>
                  </a:cubicBezTo>
                  <a:cubicBezTo>
                    <a:pt x="156" y="58"/>
                    <a:pt x="160" y="58"/>
                    <a:pt x="160" y="58"/>
                  </a:cubicBezTo>
                  <a:cubicBezTo>
                    <a:pt x="162" y="58"/>
                    <a:pt x="163" y="58"/>
                    <a:pt x="165" y="57"/>
                  </a:cubicBezTo>
                  <a:cubicBezTo>
                    <a:pt x="165" y="57"/>
                    <a:pt x="165" y="59"/>
                    <a:pt x="165" y="59"/>
                  </a:cubicBezTo>
                  <a:cubicBezTo>
                    <a:pt x="164" y="60"/>
                    <a:pt x="165" y="58"/>
                    <a:pt x="165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701">
              <a:extLst>
                <a:ext uri="{FF2B5EF4-FFF2-40B4-BE49-F238E27FC236}">
                  <a16:creationId xmlns:a16="http://schemas.microsoft.com/office/drawing/2014/main" id="{68218D38-643A-4242-A326-17DBE5A74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7704" y="6198964"/>
              <a:ext cx="1120582" cy="1263721"/>
            </a:xfrm>
            <a:custGeom>
              <a:avLst/>
              <a:gdLst>
                <a:gd name="T0" fmla="*/ 121 w 140"/>
                <a:gd name="T1" fmla="*/ 66 h 149"/>
                <a:gd name="T2" fmla="*/ 129 w 140"/>
                <a:gd name="T3" fmla="*/ 54 h 149"/>
                <a:gd name="T4" fmla="*/ 137 w 140"/>
                <a:gd name="T5" fmla="*/ 46 h 149"/>
                <a:gd name="T6" fmla="*/ 135 w 140"/>
                <a:gd name="T7" fmla="*/ 41 h 149"/>
                <a:gd name="T8" fmla="*/ 127 w 140"/>
                <a:gd name="T9" fmla="*/ 37 h 149"/>
                <a:gd name="T10" fmla="*/ 119 w 140"/>
                <a:gd name="T11" fmla="*/ 43 h 149"/>
                <a:gd name="T12" fmla="*/ 106 w 140"/>
                <a:gd name="T13" fmla="*/ 51 h 149"/>
                <a:gd name="T14" fmla="*/ 100 w 140"/>
                <a:gd name="T15" fmla="*/ 45 h 149"/>
                <a:gd name="T16" fmla="*/ 92 w 140"/>
                <a:gd name="T17" fmla="*/ 52 h 149"/>
                <a:gd name="T18" fmla="*/ 77 w 140"/>
                <a:gd name="T19" fmla="*/ 47 h 149"/>
                <a:gd name="T20" fmla="*/ 62 w 140"/>
                <a:gd name="T21" fmla="*/ 41 h 149"/>
                <a:gd name="T22" fmla="*/ 63 w 140"/>
                <a:gd name="T23" fmla="*/ 32 h 149"/>
                <a:gd name="T24" fmla="*/ 52 w 140"/>
                <a:gd name="T25" fmla="*/ 22 h 149"/>
                <a:gd name="T26" fmla="*/ 55 w 140"/>
                <a:gd name="T27" fmla="*/ 12 h 149"/>
                <a:gd name="T28" fmla="*/ 50 w 140"/>
                <a:gd name="T29" fmla="*/ 2 h 149"/>
                <a:gd name="T30" fmla="*/ 40 w 140"/>
                <a:gd name="T31" fmla="*/ 8 h 149"/>
                <a:gd name="T32" fmla="*/ 30 w 140"/>
                <a:gd name="T33" fmla="*/ 12 h 149"/>
                <a:gd name="T34" fmla="*/ 33 w 140"/>
                <a:gd name="T35" fmla="*/ 22 h 149"/>
                <a:gd name="T36" fmla="*/ 29 w 140"/>
                <a:gd name="T37" fmla="*/ 33 h 149"/>
                <a:gd name="T38" fmla="*/ 19 w 140"/>
                <a:gd name="T39" fmla="*/ 44 h 149"/>
                <a:gd name="T40" fmla="*/ 7 w 140"/>
                <a:gd name="T41" fmla="*/ 50 h 149"/>
                <a:gd name="T42" fmla="*/ 14 w 140"/>
                <a:gd name="T43" fmla="*/ 64 h 149"/>
                <a:gd name="T44" fmla="*/ 5 w 140"/>
                <a:gd name="T45" fmla="*/ 64 h 149"/>
                <a:gd name="T46" fmla="*/ 11 w 140"/>
                <a:gd name="T47" fmla="*/ 72 h 149"/>
                <a:gd name="T48" fmla="*/ 11 w 140"/>
                <a:gd name="T49" fmla="*/ 82 h 149"/>
                <a:gd name="T50" fmla="*/ 19 w 140"/>
                <a:gd name="T51" fmla="*/ 78 h 149"/>
                <a:gd name="T52" fmla="*/ 23 w 140"/>
                <a:gd name="T53" fmla="*/ 75 h 149"/>
                <a:gd name="T54" fmla="*/ 22 w 140"/>
                <a:gd name="T55" fmla="*/ 78 h 149"/>
                <a:gd name="T56" fmla="*/ 24 w 140"/>
                <a:gd name="T57" fmla="*/ 82 h 149"/>
                <a:gd name="T58" fmla="*/ 24 w 140"/>
                <a:gd name="T59" fmla="*/ 95 h 149"/>
                <a:gd name="T60" fmla="*/ 26 w 140"/>
                <a:gd name="T61" fmla="*/ 107 h 149"/>
                <a:gd name="T62" fmla="*/ 39 w 140"/>
                <a:gd name="T63" fmla="*/ 134 h 149"/>
                <a:gd name="T64" fmla="*/ 50 w 140"/>
                <a:gd name="T65" fmla="*/ 143 h 149"/>
                <a:gd name="T66" fmla="*/ 57 w 140"/>
                <a:gd name="T67" fmla="*/ 132 h 149"/>
                <a:gd name="T68" fmla="*/ 65 w 140"/>
                <a:gd name="T69" fmla="*/ 107 h 149"/>
                <a:gd name="T70" fmla="*/ 81 w 140"/>
                <a:gd name="T71" fmla="*/ 93 h 149"/>
                <a:gd name="T72" fmla="*/ 91 w 140"/>
                <a:gd name="T73" fmla="*/ 84 h 149"/>
                <a:gd name="T74" fmla="*/ 98 w 140"/>
                <a:gd name="T75" fmla="*/ 74 h 149"/>
                <a:gd name="T76" fmla="*/ 101 w 140"/>
                <a:gd name="T77" fmla="*/ 78 h 149"/>
                <a:gd name="T78" fmla="*/ 100 w 140"/>
                <a:gd name="T79" fmla="*/ 58 h 149"/>
                <a:gd name="T80" fmla="*/ 104 w 140"/>
                <a:gd name="T81" fmla="*/ 57 h 149"/>
                <a:gd name="T82" fmla="*/ 114 w 140"/>
                <a:gd name="T83" fmla="*/ 60 h 149"/>
                <a:gd name="T84" fmla="*/ 115 w 140"/>
                <a:gd name="T85" fmla="*/ 6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49">
                  <a:moveTo>
                    <a:pt x="117" y="76"/>
                  </a:moveTo>
                  <a:cubicBezTo>
                    <a:pt x="121" y="77"/>
                    <a:pt x="119" y="73"/>
                    <a:pt x="120" y="71"/>
                  </a:cubicBezTo>
                  <a:cubicBezTo>
                    <a:pt x="120" y="69"/>
                    <a:pt x="121" y="67"/>
                    <a:pt x="121" y="66"/>
                  </a:cubicBezTo>
                  <a:cubicBezTo>
                    <a:pt x="122" y="65"/>
                    <a:pt x="124" y="67"/>
                    <a:pt x="125" y="65"/>
                  </a:cubicBezTo>
                  <a:cubicBezTo>
                    <a:pt x="126" y="63"/>
                    <a:pt x="126" y="61"/>
                    <a:pt x="126" y="59"/>
                  </a:cubicBezTo>
                  <a:cubicBezTo>
                    <a:pt x="127" y="57"/>
                    <a:pt x="129" y="56"/>
                    <a:pt x="129" y="54"/>
                  </a:cubicBezTo>
                  <a:cubicBezTo>
                    <a:pt x="129" y="52"/>
                    <a:pt x="132" y="50"/>
                    <a:pt x="133" y="49"/>
                  </a:cubicBezTo>
                  <a:cubicBezTo>
                    <a:pt x="136" y="46"/>
                    <a:pt x="135" y="49"/>
                    <a:pt x="137" y="50"/>
                  </a:cubicBezTo>
                  <a:cubicBezTo>
                    <a:pt x="137" y="50"/>
                    <a:pt x="137" y="46"/>
                    <a:pt x="137" y="46"/>
                  </a:cubicBezTo>
                  <a:cubicBezTo>
                    <a:pt x="137" y="45"/>
                    <a:pt x="140" y="45"/>
                    <a:pt x="138" y="43"/>
                  </a:cubicBezTo>
                  <a:cubicBezTo>
                    <a:pt x="137" y="43"/>
                    <a:pt x="135" y="43"/>
                    <a:pt x="134" y="43"/>
                  </a:cubicBezTo>
                  <a:cubicBezTo>
                    <a:pt x="134" y="42"/>
                    <a:pt x="135" y="41"/>
                    <a:pt x="135" y="41"/>
                  </a:cubicBezTo>
                  <a:cubicBezTo>
                    <a:pt x="136" y="40"/>
                    <a:pt x="135" y="39"/>
                    <a:pt x="134" y="38"/>
                  </a:cubicBezTo>
                  <a:cubicBezTo>
                    <a:pt x="133" y="37"/>
                    <a:pt x="133" y="37"/>
                    <a:pt x="132" y="38"/>
                  </a:cubicBezTo>
                  <a:cubicBezTo>
                    <a:pt x="130" y="39"/>
                    <a:pt x="129" y="38"/>
                    <a:pt x="127" y="37"/>
                  </a:cubicBezTo>
                  <a:cubicBezTo>
                    <a:pt x="126" y="37"/>
                    <a:pt x="124" y="39"/>
                    <a:pt x="124" y="40"/>
                  </a:cubicBezTo>
                  <a:cubicBezTo>
                    <a:pt x="123" y="41"/>
                    <a:pt x="122" y="40"/>
                    <a:pt x="121" y="41"/>
                  </a:cubicBezTo>
                  <a:cubicBezTo>
                    <a:pt x="120" y="41"/>
                    <a:pt x="119" y="42"/>
                    <a:pt x="119" y="43"/>
                  </a:cubicBezTo>
                  <a:cubicBezTo>
                    <a:pt x="117" y="45"/>
                    <a:pt x="116" y="46"/>
                    <a:pt x="114" y="45"/>
                  </a:cubicBezTo>
                  <a:cubicBezTo>
                    <a:pt x="113" y="46"/>
                    <a:pt x="114" y="48"/>
                    <a:pt x="115" y="49"/>
                  </a:cubicBezTo>
                  <a:cubicBezTo>
                    <a:pt x="117" y="53"/>
                    <a:pt x="108" y="50"/>
                    <a:pt x="106" y="51"/>
                  </a:cubicBezTo>
                  <a:cubicBezTo>
                    <a:pt x="105" y="52"/>
                    <a:pt x="102" y="51"/>
                    <a:pt x="101" y="50"/>
                  </a:cubicBezTo>
                  <a:cubicBezTo>
                    <a:pt x="100" y="49"/>
                    <a:pt x="101" y="47"/>
                    <a:pt x="101" y="47"/>
                  </a:cubicBezTo>
                  <a:cubicBezTo>
                    <a:pt x="101" y="47"/>
                    <a:pt x="101" y="44"/>
                    <a:pt x="100" y="45"/>
                  </a:cubicBezTo>
                  <a:cubicBezTo>
                    <a:pt x="98" y="45"/>
                    <a:pt x="96" y="45"/>
                    <a:pt x="96" y="48"/>
                  </a:cubicBezTo>
                  <a:cubicBezTo>
                    <a:pt x="97" y="49"/>
                    <a:pt x="98" y="52"/>
                    <a:pt x="97" y="52"/>
                  </a:cubicBezTo>
                  <a:cubicBezTo>
                    <a:pt x="95" y="52"/>
                    <a:pt x="94" y="54"/>
                    <a:pt x="92" y="52"/>
                  </a:cubicBezTo>
                  <a:cubicBezTo>
                    <a:pt x="91" y="50"/>
                    <a:pt x="90" y="53"/>
                    <a:pt x="89" y="52"/>
                  </a:cubicBezTo>
                  <a:cubicBezTo>
                    <a:pt x="86" y="51"/>
                    <a:pt x="85" y="51"/>
                    <a:pt x="82" y="50"/>
                  </a:cubicBezTo>
                  <a:cubicBezTo>
                    <a:pt x="80" y="49"/>
                    <a:pt x="79" y="47"/>
                    <a:pt x="77" y="47"/>
                  </a:cubicBezTo>
                  <a:cubicBezTo>
                    <a:pt x="74" y="48"/>
                    <a:pt x="74" y="47"/>
                    <a:pt x="72" y="46"/>
                  </a:cubicBezTo>
                  <a:cubicBezTo>
                    <a:pt x="70" y="45"/>
                    <a:pt x="68" y="46"/>
                    <a:pt x="67" y="45"/>
                  </a:cubicBezTo>
                  <a:cubicBezTo>
                    <a:pt x="65" y="43"/>
                    <a:pt x="63" y="42"/>
                    <a:pt x="62" y="41"/>
                  </a:cubicBezTo>
                  <a:cubicBezTo>
                    <a:pt x="60" y="40"/>
                    <a:pt x="59" y="40"/>
                    <a:pt x="60" y="38"/>
                  </a:cubicBezTo>
                  <a:cubicBezTo>
                    <a:pt x="61" y="37"/>
                    <a:pt x="60" y="35"/>
                    <a:pt x="62" y="34"/>
                  </a:cubicBezTo>
                  <a:cubicBezTo>
                    <a:pt x="64" y="33"/>
                    <a:pt x="65" y="34"/>
                    <a:pt x="63" y="32"/>
                  </a:cubicBezTo>
                  <a:cubicBezTo>
                    <a:pt x="61" y="31"/>
                    <a:pt x="59" y="29"/>
                    <a:pt x="57" y="28"/>
                  </a:cubicBezTo>
                  <a:cubicBezTo>
                    <a:pt x="56" y="28"/>
                    <a:pt x="55" y="26"/>
                    <a:pt x="53" y="26"/>
                  </a:cubicBezTo>
                  <a:cubicBezTo>
                    <a:pt x="53" y="26"/>
                    <a:pt x="53" y="23"/>
                    <a:pt x="52" y="22"/>
                  </a:cubicBezTo>
                  <a:cubicBezTo>
                    <a:pt x="47" y="17"/>
                    <a:pt x="57" y="23"/>
                    <a:pt x="57" y="19"/>
                  </a:cubicBezTo>
                  <a:cubicBezTo>
                    <a:pt x="57" y="17"/>
                    <a:pt x="56" y="17"/>
                    <a:pt x="54" y="15"/>
                  </a:cubicBezTo>
                  <a:cubicBezTo>
                    <a:pt x="53" y="14"/>
                    <a:pt x="53" y="13"/>
                    <a:pt x="55" y="12"/>
                  </a:cubicBezTo>
                  <a:cubicBezTo>
                    <a:pt x="57" y="12"/>
                    <a:pt x="56" y="9"/>
                    <a:pt x="58" y="8"/>
                  </a:cubicBezTo>
                  <a:cubicBezTo>
                    <a:pt x="59" y="7"/>
                    <a:pt x="61" y="6"/>
                    <a:pt x="60" y="4"/>
                  </a:cubicBezTo>
                  <a:cubicBezTo>
                    <a:pt x="58" y="1"/>
                    <a:pt x="53" y="0"/>
                    <a:pt x="50" y="2"/>
                  </a:cubicBezTo>
                  <a:cubicBezTo>
                    <a:pt x="49" y="3"/>
                    <a:pt x="49" y="3"/>
                    <a:pt x="47" y="4"/>
                  </a:cubicBezTo>
                  <a:cubicBezTo>
                    <a:pt x="46" y="4"/>
                    <a:pt x="46" y="6"/>
                    <a:pt x="45" y="7"/>
                  </a:cubicBezTo>
                  <a:cubicBezTo>
                    <a:pt x="43" y="8"/>
                    <a:pt x="41" y="7"/>
                    <a:pt x="40" y="8"/>
                  </a:cubicBezTo>
                  <a:cubicBezTo>
                    <a:pt x="39" y="9"/>
                    <a:pt x="37" y="9"/>
                    <a:pt x="35" y="8"/>
                  </a:cubicBezTo>
                  <a:cubicBezTo>
                    <a:pt x="33" y="8"/>
                    <a:pt x="32" y="7"/>
                    <a:pt x="30" y="8"/>
                  </a:cubicBezTo>
                  <a:cubicBezTo>
                    <a:pt x="28" y="8"/>
                    <a:pt x="29" y="11"/>
                    <a:pt x="30" y="12"/>
                  </a:cubicBezTo>
                  <a:cubicBezTo>
                    <a:pt x="30" y="14"/>
                    <a:pt x="30" y="16"/>
                    <a:pt x="30" y="17"/>
                  </a:cubicBezTo>
                  <a:cubicBezTo>
                    <a:pt x="31" y="19"/>
                    <a:pt x="33" y="19"/>
                    <a:pt x="35" y="20"/>
                  </a:cubicBezTo>
                  <a:cubicBezTo>
                    <a:pt x="36" y="22"/>
                    <a:pt x="34" y="22"/>
                    <a:pt x="33" y="22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9"/>
                    <a:pt x="31" y="29"/>
                    <a:pt x="31" y="29"/>
                  </a:cubicBezTo>
                  <a:cubicBezTo>
                    <a:pt x="29" y="30"/>
                    <a:pt x="31" y="33"/>
                    <a:pt x="29" y="33"/>
                  </a:cubicBezTo>
                  <a:cubicBezTo>
                    <a:pt x="27" y="34"/>
                    <a:pt x="26" y="35"/>
                    <a:pt x="26" y="36"/>
                  </a:cubicBezTo>
                  <a:cubicBezTo>
                    <a:pt x="25" y="38"/>
                    <a:pt x="24" y="38"/>
                    <a:pt x="22" y="39"/>
                  </a:cubicBezTo>
                  <a:cubicBezTo>
                    <a:pt x="20" y="40"/>
                    <a:pt x="20" y="43"/>
                    <a:pt x="19" y="44"/>
                  </a:cubicBezTo>
                  <a:cubicBezTo>
                    <a:pt x="18" y="46"/>
                    <a:pt x="16" y="45"/>
                    <a:pt x="15" y="47"/>
                  </a:cubicBezTo>
                  <a:cubicBezTo>
                    <a:pt x="13" y="48"/>
                    <a:pt x="12" y="44"/>
                    <a:pt x="11" y="46"/>
                  </a:cubicBezTo>
                  <a:cubicBezTo>
                    <a:pt x="10" y="47"/>
                    <a:pt x="6" y="49"/>
                    <a:pt x="7" y="50"/>
                  </a:cubicBezTo>
                  <a:cubicBezTo>
                    <a:pt x="7" y="52"/>
                    <a:pt x="10" y="52"/>
                    <a:pt x="10" y="54"/>
                  </a:cubicBezTo>
                  <a:cubicBezTo>
                    <a:pt x="9" y="57"/>
                    <a:pt x="11" y="57"/>
                    <a:pt x="13" y="58"/>
                  </a:cubicBezTo>
                  <a:cubicBezTo>
                    <a:pt x="13" y="60"/>
                    <a:pt x="14" y="62"/>
                    <a:pt x="14" y="64"/>
                  </a:cubicBezTo>
                  <a:cubicBezTo>
                    <a:pt x="14" y="64"/>
                    <a:pt x="11" y="64"/>
                    <a:pt x="10" y="64"/>
                  </a:cubicBezTo>
                  <a:cubicBezTo>
                    <a:pt x="9" y="64"/>
                    <a:pt x="8" y="65"/>
                    <a:pt x="7" y="65"/>
                  </a:cubicBezTo>
                  <a:cubicBezTo>
                    <a:pt x="7" y="65"/>
                    <a:pt x="6" y="64"/>
                    <a:pt x="5" y="64"/>
                  </a:cubicBezTo>
                  <a:cubicBezTo>
                    <a:pt x="4" y="64"/>
                    <a:pt x="0" y="66"/>
                    <a:pt x="0" y="67"/>
                  </a:cubicBezTo>
                  <a:cubicBezTo>
                    <a:pt x="2" y="69"/>
                    <a:pt x="3" y="70"/>
                    <a:pt x="5" y="72"/>
                  </a:cubicBezTo>
                  <a:cubicBezTo>
                    <a:pt x="5" y="72"/>
                    <a:pt x="11" y="72"/>
                    <a:pt x="11" y="72"/>
                  </a:cubicBezTo>
                  <a:cubicBezTo>
                    <a:pt x="11" y="73"/>
                    <a:pt x="9" y="74"/>
                    <a:pt x="8" y="74"/>
                  </a:cubicBezTo>
                  <a:cubicBezTo>
                    <a:pt x="7" y="75"/>
                    <a:pt x="4" y="73"/>
                    <a:pt x="4" y="75"/>
                  </a:cubicBezTo>
                  <a:cubicBezTo>
                    <a:pt x="4" y="77"/>
                    <a:pt x="9" y="80"/>
                    <a:pt x="11" y="82"/>
                  </a:cubicBezTo>
                  <a:cubicBezTo>
                    <a:pt x="12" y="83"/>
                    <a:pt x="13" y="83"/>
                    <a:pt x="15" y="83"/>
                  </a:cubicBezTo>
                  <a:cubicBezTo>
                    <a:pt x="17" y="82"/>
                    <a:pt x="20" y="81"/>
                    <a:pt x="21" y="79"/>
                  </a:cubicBezTo>
                  <a:cubicBezTo>
                    <a:pt x="21" y="79"/>
                    <a:pt x="20" y="78"/>
                    <a:pt x="19" y="78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21" y="76"/>
                    <a:pt x="20" y="75"/>
                    <a:pt x="21" y="75"/>
                  </a:cubicBezTo>
                  <a:cubicBezTo>
                    <a:pt x="21" y="75"/>
                    <a:pt x="23" y="75"/>
                    <a:pt x="23" y="75"/>
                  </a:cubicBezTo>
                  <a:cubicBezTo>
                    <a:pt x="23" y="76"/>
                    <a:pt x="21" y="76"/>
                    <a:pt x="22" y="77"/>
                  </a:cubicBezTo>
                  <a:cubicBezTo>
                    <a:pt x="22" y="77"/>
                    <a:pt x="23" y="77"/>
                    <a:pt x="23" y="77"/>
                  </a:cubicBezTo>
                  <a:cubicBezTo>
                    <a:pt x="23" y="78"/>
                    <a:pt x="22" y="78"/>
                    <a:pt x="22" y="78"/>
                  </a:cubicBezTo>
                  <a:cubicBezTo>
                    <a:pt x="21" y="78"/>
                    <a:pt x="23" y="78"/>
                    <a:pt x="23" y="78"/>
                  </a:cubicBezTo>
                  <a:cubicBezTo>
                    <a:pt x="23" y="79"/>
                    <a:pt x="22" y="79"/>
                    <a:pt x="22" y="80"/>
                  </a:cubicBezTo>
                  <a:cubicBezTo>
                    <a:pt x="21" y="80"/>
                    <a:pt x="23" y="81"/>
                    <a:pt x="24" y="82"/>
                  </a:cubicBezTo>
                  <a:cubicBezTo>
                    <a:pt x="25" y="83"/>
                    <a:pt x="23" y="85"/>
                    <a:pt x="22" y="87"/>
                  </a:cubicBezTo>
                  <a:cubicBezTo>
                    <a:pt x="22" y="88"/>
                    <a:pt x="23" y="89"/>
                    <a:pt x="24" y="90"/>
                  </a:cubicBezTo>
                  <a:cubicBezTo>
                    <a:pt x="24" y="92"/>
                    <a:pt x="24" y="93"/>
                    <a:pt x="24" y="95"/>
                  </a:cubicBezTo>
                  <a:cubicBezTo>
                    <a:pt x="24" y="97"/>
                    <a:pt x="23" y="100"/>
                    <a:pt x="23" y="101"/>
                  </a:cubicBezTo>
                  <a:cubicBezTo>
                    <a:pt x="23" y="101"/>
                    <a:pt x="24" y="99"/>
                    <a:pt x="24" y="99"/>
                  </a:cubicBezTo>
                  <a:cubicBezTo>
                    <a:pt x="25" y="100"/>
                    <a:pt x="26" y="106"/>
                    <a:pt x="26" y="107"/>
                  </a:cubicBezTo>
                  <a:cubicBezTo>
                    <a:pt x="27" y="109"/>
                    <a:pt x="29" y="112"/>
                    <a:pt x="30" y="115"/>
                  </a:cubicBezTo>
                  <a:cubicBezTo>
                    <a:pt x="31" y="118"/>
                    <a:pt x="31" y="121"/>
                    <a:pt x="32" y="124"/>
                  </a:cubicBezTo>
                  <a:cubicBezTo>
                    <a:pt x="34" y="128"/>
                    <a:pt x="37" y="131"/>
                    <a:pt x="39" y="134"/>
                  </a:cubicBezTo>
                  <a:cubicBezTo>
                    <a:pt x="40" y="137"/>
                    <a:pt x="40" y="140"/>
                    <a:pt x="41" y="143"/>
                  </a:cubicBezTo>
                  <a:cubicBezTo>
                    <a:pt x="43" y="146"/>
                    <a:pt x="45" y="149"/>
                    <a:pt x="48" y="146"/>
                  </a:cubicBezTo>
                  <a:cubicBezTo>
                    <a:pt x="50" y="145"/>
                    <a:pt x="50" y="144"/>
                    <a:pt x="50" y="143"/>
                  </a:cubicBezTo>
                  <a:cubicBezTo>
                    <a:pt x="50" y="141"/>
                    <a:pt x="52" y="140"/>
                    <a:pt x="53" y="139"/>
                  </a:cubicBezTo>
                  <a:cubicBezTo>
                    <a:pt x="54" y="138"/>
                    <a:pt x="56" y="138"/>
                    <a:pt x="57" y="137"/>
                  </a:cubicBezTo>
                  <a:cubicBezTo>
                    <a:pt x="58" y="136"/>
                    <a:pt x="57" y="133"/>
                    <a:pt x="57" y="132"/>
                  </a:cubicBezTo>
                  <a:cubicBezTo>
                    <a:pt x="56" y="128"/>
                    <a:pt x="61" y="125"/>
                    <a:pt x="60" y="122"/>
                  </a:cubicBezTo>
                  <a:cubicBezTo>
                    <a:pt x="59" y="119"/>
                    <a:pt x="58" y="116"/>
                    <a:pt x="58" y="113"/>
                  </a:cubicBezTo>
                  <a:cubicBezTo>
                    <a:pt x="58" y="109"/>
                    <a:pt x="62" y="108"/>
                    <a:pt x="65" y="107"/>
                  </a:cubicBezTo>
                  <a:cubicBezTo>
                    <a:pt x="66" y="106"/>
                    <a:pt x="69" y="106"/>
                    <a:pt x="69" y="105"/>
                  </a:cubicBezTo>
                  <a:cubicBezTo>
                    <a:pt x="70" y="103"/>
                    <a:pt x="71" y="102"/>
                    <a:pt x="72" y="101"/>
                  </a:cubicBezTo>
                  <a:cubicBezTo>
                    <a:pt x="75" y="98"/>
                    <a:pt x="78" y="95"/>
                    <a:pt x="81" y="93"/>
                  </a:cubicBezTo>
                  <a:cubicBezTo>
                    <a:pt x="82" y="92"/>
                    <a:pt x="83" y="90"/>
                    <a:pt x="84" y="89"/>
                  </a:cubicBezTo>
                  <a:cubicBezTo>
                    <a:pt x="85" y="88"/>
                    <a:pt x="87" y="88"/>
                    <a:pt x="88" y="87"/>
                  </a:cubicBezTo>
                  <a:cubicBezTo>
                    <a:pt x="89" y="86"/>
                    <a:pt x="90" y="85"/>
                    <a:pt x="91" y="84"/>
                  </a:cubicBezTo>
                  <a:cubicBezTo>
                    <a:pt x="92" y="83"/>
                    <a:pt x="90" y="82"/>
                    <a:pt x="90" y="81"/>
                  </a:cubicBezTo>
                  <a:cubicBezTo>
                    <a:pt x="91" y="79"/>
                    <a:pt x="94" y="79"/>
                    <a:pt x="95" y="78"/>
                  </a:cubicBezTo>
                  <a:cubicBezTo>
                    <a:pt x="96" y="78"/>
                    <a:pt x="98" y="75"/>
                    <a:pt x="98" y="74"/>
                  </a:cubicBezTo>
                  <a:cubicBezTo>
                    <a:pt x="98" y="76"/>
                    <a:pt x="96" y="76"/>
                    <a:pt x="97" y="78"/>
                  </a:cubicBezTo>
                  <a:cubicBezTo>
                    <a:pt x="99" y="79"/>
                    <a:pt x="100" y="76"/>
                    <a:pt x="100" y="76"/>
                  </a:cubicBezTo>
                  <a:cubicBezTo>
                    <a:pt x="101" y="77"/>
                    <a:pt x="100" y="78"/>
                    <a:pt x="101" y="78"/>
                  </a:cubicBezTo>
                  <a:cubicBezTo>
                    <a:pt x="102" y="75"/>
                    <a:pt x="101" y="72"/>
                    <a:pt x="99" y="69"/>
                  </a:cubicBezTo>
                  <a:cubicBezTo>
                    <a:pt x="98" y="67"/>
                    <a:pt x="96" y="65"/>
                    <a:pt x="97" y="62"/>
                  </a:cubicBezTo>
                  <a:cubicBezTo>
                    <a:pt x="98" y="59"/>
                    <a:pt x="103" y="61"/>
                    <a:pt x="100" y="58"/>
                  </a:cubicBezTo>
                  <a:cubicBezTo>
                    <a:pt x="99" y="57"/>
                    <a:pt x="97" y="56"/>
                    <a:pt x="98" y="54"/>
                  </a:cubicBezTo>
                  <a:cubicBezTo>
                    <a:pt x="99" y="53"/>
                    <a:pt x="100" y="54"/>
                    <a:pt x="102" y="55"/>
                  </a:cubicBezTo>
                  <a:cubicBezTo>
                    <a:pt x="103" y="56"/>
                    <a:pt x="104" y="55"/>
                    <a:pt x="104" y="57"/>
                  </a:cubicBezTo>
                  <a:cubicBezTo>
                    <a:pt x="104" y="58"/>
                    <a:pt x="104" y="59"/>
                    <a:pt x="106" y="60"/>
                  </a:cubicBezTo>
                  <a:cubicBezTo>
                    <a:pt x="107" y="60"/>
                    <a:pt x="109" y="60"/>
                    <a:pt x="110" y="60"/>
                  </a:cubicBezTo>
                  <a:cubicBezTo>
                    <a:pt x="111" y="60"/>
                    <a:pt x="113" y="61"/>
                    <a:pt x="114" y="60"/>
                  </a:cubicBezTo>
                  <a:cubicBezTo>
                    <a:pt x="119" y="59"/>
                    <a:pt x="115" y="65"/>
                    <a:pt x="113" y="66"/>
                  </a:cubicBezTo>
                  <a:cubicBezTo>
                    <a:pt x="110" y="66"/>
                    <a:pt x="112" y="70"/>
                    <a:pt x="112" y="71"/>
                  </a:cubicBezTo>
                  <a:cubicBezTo>
                    <a:pt x="113" y="71"/>
                    <a:pt x="115" y="67"/>
                    <a:pt x="115" y="68"/>
                  </a:cubicBezTo>
                  <a:cubicBezTo>
                    <a:pt x="115" y="71"/>
                    <a:pt x="117" y="74"/>
                    <a:pt x="117" y="7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702">
              <a:extLst>
                <a:ext uri="{FF2B5EF4-FFF2-40B4-BE49-F238E27FC236}">
                  <a16:creationId xmlns:a16="http://schemas.microsoft.com/office/drawing/2014/main" id="{B70DB732-3954-8740-ACF0-7EAB21F5D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9253" y="6548074"/>
              <a:ext cx="327177" cy="830941"/>
            </a:xfrm>
            <a:custGeom>
              <a:avLst/>
              <a:gdLst>
                <a:gd name="T0" fmla="*/ 37 w 41"/>
                <a:gd name="T1" fmla="*/ 37 h 98"/>
                <a:gd name="T2" fmla="*/ 34 w 41"/>
                <a:gd name="T3" fmla="*/ 35 h 98"/>
                <a:gd name="T4" fmla="*/ 31 w 41"/>
                <a:gd name="T5" fmla="*/ 29 h 98"/>
                <a:gd name="T6" fmla="*/ 32 w 41"/>
                <a:gd name="T7" fmla="*/ 25 h 98"/>
                <a:gd name="T8" fmla="*/ 25 w 41"/>
                <a:gd name="T9" fmla="*/ 22 h 98"/>
                <a:gd name="T10" fmla="*/ 30 w 41"/>
                <a:gd name="T11" fmla="*/ 10 h 98"/>
                <a:gd name="T12" fmla="*/ 28 w 41"/>
                <a:gd name="T13" fmla="*/ 6 h 98"/>
                <a:gd name="T14" fmla="*/ 23 w 41"/>
                <a:gd name="T15" fmla="*/ 2 h 98"/>
                <a:gd name="T16" fmla="*/ 22 w 41"/>
                <a:gd name="T17" fmla="*/ 9 h 98"/>
                <a:gd name="T18" fmla="*/ 18 w 41"/>
                <a:gd name="T19" fmla="*/ 9 h 98"/>
                <a:gd name="T20" fmla="*/ 13 w 41"/>
                <a:gd name="T21" fmla="*/ 15 h 98"/>
                <a:gd name="T22" fmla="*/ 11 w 41"/>
                <a:gd name="T23" fmla="*/ 21 h 98"/>
                <a:gd name="T24" fmla="*/ 6 w 41"/>
                <a:gd name="T25" fmla="*/ 25 h 98"/>
                <a:gd name="T26" fmla="*/ 2 w 41"/>
                <a:gd name="T27" fmla="*/ 35 h 98"/>
                <a:gd name="T28" fmla="*/ 0 w 41"/>
                <a:gd name="T29" fmla="*/ 40 h 98"/>
                <a:gd name="T30" fmla="*/ 4 w 41"/>
                <a:gd name="T31" fmla="*/ 44 h 98"/>
                <a:gd name="T32" fmla="*/ 7 w 41"/>
                <a:gd name="T33" fmla="*/ 52 h 98"/>
                <a:gd name="T34" fmla="*/ 11 w 41"/>
                <a:gd name="T35" fmla="*/ 58 h 98"/>
                <a:gd name="T36" fmla="*/ 11 w 41"/>
                <a:gd name="T37" fmla="*/ 64 h 98"/>
                <a:gd name="T38" fmla="*/ 12 w 41"/>
                <a:gd name="T39" fmla="*/ 66 h 98"/>
                <a:gd name="T40" fmla="*/ 14 w 41"/>
                <a:gd name="T41" fmla="*/ 66 h 98"/>
                <a:gd name="T42" fmla="*/ 17 w 41"/>
                <a:gd name="T43" fmla="*/ 65 h 98"/>
                <a:gd name="T44" fmla="*/ 22 w 41"/>
                <a:gd name="T45" fmla="*/ 64 h 98"/>
                <a:gd name="T46" fmla="*/ 25 w 41"/>
                <a:gd name="T47" fmla="*/ 72 h 98"/>
                <a:gd name="T48" fmla="*/ 29 w 41"/>
                <a:gd name="T49" fmla="*/ 80 h 98"/>
                <a:gd name="T50" fmla="*/ 30 w 41"/>
                <a:gd name="T51" fmla="*/ 85 h 98"/>
                <a:gd name="T52" fmla="*/ 29 w 41"/>
                <a:gd name="T53" fmla="*/ 88 h 98"/>
                <a:gd name="T54" fmla="*/ 29 w 41"/>
                <a:gd name="T55" fmla="*/ 98 h 98"/>
                <a:gd name="T56" fmla="*/ 34 w 41"/>
                <a:gd name="T57" fmla="*/ 85 h 98"/>
                <a:gd name="T58" fmla="*/ 28 w 41"/>
                <a:gd name="T59" fmla="*/ 71 h 98"/>
                <a:gd name="T60" fmla="*/ 30 w 41"/>
                <a:gd name="T61" fmla="*/ 65 h 98"/>
                <a:gd name="T62" fmla="*/ 26 w 41"/>
                <a:gd name="T63" fmla="*/ 49 h 98"/>
                <a:gd name="T64" fmla="*/ 34 w 41"/>
                <a:gd name="T65" fmla="*/ 44 h 98"/>
                <a:gd name="T66" fmla="*/ 41 w 41"/>
                <a:gd name="T6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98">
                  <a:moveTo>
                    <a:pt x="39" y="38"/>
                  </a:moveTo>
                  <a:cubicBezTo>
                    <a:pt x="38" y="38"/>
                    <a:pt x="37" y="39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5"/>
                    <a:pt x="34" y="35"/>
                    <a:pt x="34" y="35"/>
                  </a:cubicBezTo>
                  <a:cubicBezTo>
                    <a:pt x="33" y="34"/>
                    <a:pt x="34" y="32"/>
                    <a:pt x="34" y="31"/>
                  </a:cubicBezTo>
                  <a:cubicBezTo>
                    <a:pt x="35" y="29"/>
                    <a:pt x="32" y="30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30" y="26"/>
                    <a:pt x="32" y="25"/>
                    <a:pt x="32" y="25"/>
                  </a:cubicBezTo>
                  <a:cubicBezTo>
                    <a:pt x="31" y="23"/>
                    <a:pt x="25" y="26"/>
                    <a:pt x="24" y="25"/>
                  </a:cubicBezTo>
                  <a:cubicBezTo>
                    <a:pt x="24" y="25"/>
                    <a:pt x="25" y="23"/>
                    <a:pt x="25" y="22"/>
                  </a:cubicBezTo>
                  <a:cubicBezTo>
                    <a:pt x="24" y="21"/>
                    <a:pt x="27" y="19"/>
                    <a:pt x="27" y="18"/>
                  </a:cubicBezTo>
                  <a:cubicBezTo>
                    <a:pt x="29" y="15"/>
                    <a:pt x="31" y="13"/>
                    <a:pt x="30" y="10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1" y="5"/>
                    <a:pt x="29" y="7"/>
                    <a:pt x="28" y="6"/>
                  </a:cubicBezTo>
                  <a:cubicBezTo>
                    <a:pt x="28" y="4"/>
                    <a:pt x="27" y="3"/>
                    <a:pt x="27" y="2"/>
                  </a:cubicBezTo>
                  <a:cubicBezTo>
                    <a:pt x="25" y="0"/>
                    <a:pt x="25" y="3"/>
                    <a:pt x="23" y="2"/>
                  </a:cubicBezTo>
                  <a:cubicBezTo>
                    <a:pt x="24" y="4"/>
                    <a:pt x="22" y="4"/>
                    <a:pt x="22" y="5"/>
                  </a:cubicBezTo>
                  <a:cubicBezTo>
                    <a:pt x="22" y="5"/>
                    <a:pt x="22" y="9"/>
                    <a:pt x="22" y="9"/>
                  </a:cubicBezTo>
                  <a:cubicBezTo>
                    <a:pt x="21" y="9"/>
                    <a:pt x="21" y="7"/>
                    <a:pt x="21" y="7"/>
                  </a:cubicBezTo>
                  <a:cubicBezTo>
                    <a:pt x="19" y="7"/>
                    <a:pt x="18" y="8"/>
                    <a:pt x="18" y="9"/>
                  </a:cubicBezTo>
                  <a:cubicBezTo>
                    <a:pt x="17" y="10"/>
                    <a:pt x="15" y="10"/>
                    <a:pt x="14" y="11"/>
                  </a:cubicBezTo>
                  <a:cubicBezTo>
                    <a:pt x="13" y="12"/>
                    <a:pt x="14" y="14"/>
                    <a:pt x="13" y="15"/>
                  </a:cubicBezTo>
                  <a:cubicBezTo>
                    <a:pt x="13" y="16"/>
                    <a:pt x="12" y="17"/>
                    <a:pt x="11" y="18"/>
                  </a:cubicBezTo>
                  <a:cubicBezTo>
                    <a:pt x="11" y="19"/>
                    <a:pt x="11" y="20"/>
                    <a:pt x="11" y="21"/>
                  </a:cubicBezTo>
                  <a:cubicBezTo>
                    <a:pt x="11" y="23"/>
                    <a:pt x="10" y="25"/>
                    <a:pt x="9" y="25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5" y="27"/>
                    <a:pt x="6" y="35"/>
                    <a:pt x="4" y="35"/>
                  </a:cubicBezTo>
                  <a:cubicBezTo>
                    <a:pt x="4" y="35"/>
                    <a:pt x="2" y="35"/>
                    <a:pt x="2" y="35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1" y="39"/>
                    <a:pt x="0" y="40"/>
                  </a:cubicBezTo>
                  <a:cubicBezTo>
                    <a:pt x="0" y="41"/>
                    <a:pt x="4" y="46"/>
                    <a:pt x="5" y="47"/>
                  </a:cubicBezTo>
                  <a:cubicBezTo>
                    <a:pt x="5" y="47"/>
                    <a:pt x="4" y="44"/>
                    <a:pt x="4" y="44"/>
                  </a:cubicBezTo>
                  <a:cubicBezTo>
                    <a:pt x="4" y="44"/>
                    <a:pt x="7" y="48"/>
                    <a:pt x="7" y="48"/>
                  </a:cubicBezTo>
                  <a:cubicBezTo>
                    <a:pt x="8" y="50"/>
                    <a:pt x="6" y="50"/>
                    <a:pt x="7" y="52"/>
                  </a:cubicBezTo>
                  <a:cubicBezTo>
                    <a:pt x="6" y="51"/>
                    <a:pt x="8" y="51"/>
                    <a:pt x="9" y="52"/>
                  </a:cubicBezTo>
                  <a:cubicBezTo>
                    <a:pt x="10" y="54"/>
                    <a:pt x="11" y="56"/>
                    <a:pt x="11" y="58"/>
                  </a:cubicBezTo>
                  <a:cubicBezTo>
                    <a:pt x="11" y="58"/>
                    <a:pt x="10" y="67"/>
                    <a:pt x="10" y="67"/>
                  </a:cubicBezTo>
                  <a:cubicBezTo>
                    <a:pt x="11" y="67"/>
                    <a:pt x="11" y="64"/>
                    <a:pt x="11" y="64"/>
                  </a:cubicBezTo>
                  <a:cubicBezTo>
                    <a:pt x="11" y="64"/>
                    <a:pt x="11" y="67"/>
                    <a:pt x="11" y="67"/>
                  </a:cubicBezTo>
                  <a:cubicBezTo>
                    <a:pt x="11" y="67"/>
                    <a:pt x="12" y="66"/>
                    <a:pt x="12" y="66"/>
                  </a:cubicBezTo>
                  <a:cubicBezTo>
                    <a:pt x="12" y="66"/>
                    <a:pt x="12" y="68"/>
                    <a:pt x="12" y="68"/>
                  </a:cubicBezTo>
                  <a:cubicBezTo>
                    <a:pt x="13" y="68"/>
                    <a:pt x="13" y="66"/>
                    <a:pt x="14" y="66"/>
                  </a:cubicBezTo>
                  <a:cubicBezTo>
                    <a:pt x="14" y="66"/>
                    <a:pt x="14" y="67"/>
                    <a:pt x="14" y="67"/>
                  </a:cubicBezTo>
                  <a:cubicBezTo>
                    <a:pt x="14" y="67"/>
                    <a:pt x="17" y="66"/>
                    <a:pt x="17" y="65"/>
                  </a:cubicBezTo>
                  <a:cubicBezTo>
                    <a:pt x="18" y="65"/>
                    <a:pt x="23" y="62"/>
                    <a:pt x="21" y="61"/>
                  </a:cubicBezTo>
                  <a:cubicBezTo>
                    <a:pt x="22" y="61"/>
                    <a:pt x="21" y="63"/>
                    <a:pt x="22" y="64"/>
                  </a:cubicBezTo>
                  <a:cubicBezTo>
                    <a:pt x="23" y="64"/>
                    <a:pt x="24" y="64"/>
                    <a:pt x="24" y="65"/>
                  </a:cubicBezTo>
                  <a:cubicBezTo>
                    <a:pt x="25" y="67"/>
                    <a:pt x="25" y="70"/>
                    <a:pt x="25" y="72"/>
                  </a:cubicBezTo>
                  <a:cubicBezTo>
                    <a:pt x="26" y="75"/>
                    <a:pt x="26" y="77"/>
                    <a:pt x="28" y="79"/>
                  </a:cubicBezTo>
                  <a:cubicBezTo>
                    <a:pt x="28" y="79"/>
                    <a:pt x="29" y="80"/>
                    <a:pt x="29" y="80"/>
                  </a:cubicBezTo>
                  <a:cubicBezTo>
                    <a:pt x="29" y="82"/>
                    <a:pt x="30" y="82"/>
                    <a:pt x="30" y="82"/>
                  </a:cubicBezTo>
                  <a:cubicBezTo>
                    <a:pt x="31" y="83"/>
                    <a:pt x="29" y="85"/>
                    <a:pt x="30" y="85"/>
                  </a:cubicBezTo>
                  <a:cubicBezTo>
                    <a:pt x="30" y="85"/>
                    <a:pt x="30" y="85"/>
                    <a:pt x="31" y="85"/>
                  </a:cubicBezTo>
                  <a:cubicBezTo>
                    <a:pt x="31" y="86"/>
                    <a:pt x="29" y="87"/>
                    <a:pt x="29" y="88"/>
                  </a:cubicBezTo>
                  <a:cubicBezTo>
                    <a:pt x="29" y="90"/>
                    <a:pt x="30" y="88"/>
                    <a:pt x="31" y="89"/>
                  </a:cubicBezTo>
                  <a:cubicBezTo>
                    <a:pt x="31" y="89"/>
                    <a:pt x="29" y="97"/>
                    <a:pt x="29" y="98"/>
                  </a:cubicBezTo>
                  <a:cubicBezTo>
                    <a:pt x="31" y="96"/>
                    <a:pt x="32" y="92"/>
                    <a:pt x="33" y="90"/>
                  </a:cubicBezTo>
                  <a:cubicBezTo>
                    <a:pt x="34" y="88"/>
                    <a:pt x="35" y="87"/>
                    <a:pt x="34" y="85"/>
                  </a:cubicBezTo>
                  <a:cubicBezTo>
                    <a:pt x="33" y="83"/>
                    <a:pt x="33" y="82"/>
                    <a:pt x="33" y="80"/>
                  </a:cubicBezTo>
                  <a:cubicBezTo>
                    <a:pt x="32" y="78"/>
                    <a:pt x="27" y="74"/>
                    <a:pt x="28" y="71"/>
                  </a:cubicBezTo>
                  <a:cubicBezTo>
                    <a:pt x="28" y="71"/>
                    <a:pt x="30" y="70"/>
                    <a:pt x="30" y="69"/>
                  </a:cubicBezTo>
                  <a:cubicBezTo>
                    <a:pt x="29" y="67"/>
                    <a:pt x="30" y="67"/>
                    <a:pt x="30" y="65"/>
                  </a:cubicBezTo>
                  <a:cubicBezTo>
                    <a:pt x="31" y="62"/>
                    <a:pt x="27" y="60"/>
                    <a:pt x="26" y="58"/>
                  </a:cubicBezTo>
                  <a:cubicBezTo>
                    <a:pt x="23" y="56"/>
                    <a:pt x="25" y="52"/>
                    <a:pt x="26" y="49"/>
                  </a:cubicBezTo>
                  <a:cubicBezTo>
                    <a:pt x="26" y="47"/>
                    <a:pt x="27" y="47"/>
                    <a:pt x="29" y="47"/>
                  </a:cubicBezTo>
                  <a:cubicBezTo>
                    <a:pt x="31" y="47"/>
                    <a:pt x="33" y="45"/>
                    <a:pt x="34" y="44"/>
                  </a:cubicBezTo>
                  <a:cubicBezTo>
                    <a:pt x="36" y="43"/>
                    <a:pt x="37" y="44"/>
                    <a:pt x="39" y="42"/>
                  </a:cubicBezTo>
                  <a:cubicBezTo>
                    <a:pt x="40" y="40"/>
                    <a:pt x="41" y="39"/>
                    <a:pt x="41" y="38"/>
                  </a:cubicBezTo>
                  <a:cubicBezTo>
                    <a:pt x="41" y="38"/>
                    <a:pt x="40" y="38"/>
                    <a:pt x="39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703">
              <a:extLst>
                <a:ext uri="{FF2B5EF4-FFF2-40B4-BE49-F238E27FC236}">
                  <a16:creationId xmlns:a16="http://schemas.microsoft.com/office/drawing/2014/main" id="{C7ED9120-1F4C-8A48-A309-4866BABD0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6649055"/>
              <a:ext cx="182677" cy="236588"/>
            </a:xfrm>
            <a:custGeom>
              <a:avLst/>
              <a:gdLst>
                <a:gd name="T0" fmla="*/ 21 w 23"/>
                <a:gd name="T1" fmla="*/ 26 h 28"/>
                <a:gd name="T2" fmla="*/ 20 w 23"/>
                <a:gd name="T3" fmla="*/ 17 h 28"/>
                <a:gd name="T4" fmla="*/ 18 w 23"/>
                <a:gd name="T5" fmla="*/ 16 h 28"/>
                <a:gd name="T6" fmla="*/ 16 w 23"/>
                <a:gd name="T7" fmla="*/ 18 h 28"/>
                <a:gd name="T8" fmla="*/ 17 w 23"/>
                <a:gd name="T9" fmla="*/ 13 h 28"/>
                <a:gd name="T10" fmla="*/ 18 w 23"/>
                <a:gd name="T11" fmla="*/ 7 h 28"/>
                <a:gd name="T12" fmla="*/ 14 w 23"/>
                <a:gd name="T13" fmla="*/ 7 h 28"/>
                <a:gd name="T14" fmla="*/ 10 w 23"/>
                <a:gd name="T15" fmla="*/ 7 h 28"/>
                <a:gd name="T16" fmla="*/ 8 w 23"/>
                <a:gd name="T17" fmla="*/ 4 h 28"/>
                <a:gd name="T18" fmla="*/ 6 w 23"/>
                <a:gd name="T19" fmla="*/ 2 h 28"/>
                <a:gd name="T20" fmla="*/ 2 w 23"/>
                <a:gd name="T21" fmla="*/ 1 h 28"/>
                <a:gd name="T22" fmla="*/ 4 w 23"/>
                <a:gd name="T23" fmla="*/ 5 h 28"/>
                <a:gd name="T24" fmla="*/ 1 w 23"/>
                <a:gd name="T25" fmla="*/ 9 h 28"/>
                <a:gd name="T26" fmla="*/ 3 w 23"/>
                <a:gd name="T27" fmla="*/ 16 h 28"/>
                <a:gd name="T28" fmla="*/ 5 w 23"/>
                <a:gd name="T29" fmla="*/ 25 h 28"/>
                <a:gd name="T30" fmla="*/ 6 w 23"/>
                <a:gd name="T31" fmla="*/ 22 h 28"/>
                <a:gd name="T32" fmla="*/ 7 w 23"/>
                <a:gd name="T33" fmla="*/ 24 h 28"/>
                <a:gd name="T34" fmla="*/ 7 w 23"/>
                <a:gd name="T35" fmla="*/ 23 h 28"/>
                <a:gd name="T36" fmla="*/ 8 w 23"/>
                <a:gd name="T37" fmla="*/ 21 h 28"/>
                <a:gd name="T38" fmla="*/ 13 w 23"/>
                <a:gd name="T39" fmla="*/ 22 h 28"/>
                <a:gd name="T40" fmla="*/ 11 w 23"/>
                <a:gd name="T41" fmla="*/ 16 h 28"/>
                <a:gd name="T42" fmla="*/ 13 w 23"/>
                <a:gd name="T43" fmla="*/ 19 h 28"/>
                <a:gd name="T44" fmla="*/ 17 w 23"/>
                <a:gd name="T45" fmla="*/ 20 h 28"/>
                <a:gd name="T46" fmla="*/ 18 w 23"/>
                <a:gd name="T47" fmla="*/ 22 h 28"/>
                <a:gd name="T48" fmla="*/ 19 w 23"/>
                <a:gd name="T49" fmla="*/ 28 h 28"/>
                <a:gd name="T50" fmla="*/ 21 w 23"/>
                <a:gd name="T51" fmla="*/ 26 h 28"/>
                <a:gd name="T52" fmla="*/ 21 w 23"/>
                <a:gd name="T53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28">
                  <a:moveTo>
                    <a:pt x="21" y="26"/>
                  </a:moveTo>
                  <a:cubicBezTo>
                    <a:pt x="22" y="24"/>
                    <a:pt x="20" y="19"/>
                    <a:pt x="20" y="17"/>
                  </a:cubicBezTo>
                  <a:cubicBezTo>
                    <a:pt x="20" y="17"/>
                    <a:pt x="19" y="13"/>
                    <a:pt x="18" y="16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7"/>
                    <a:pt x="14" y="13"/>
                    <a:pt x="17" y="13"/>
                  </a:cubicBezTo>
                  <a:cubicBezTo>
                    <a:pt x="19" y="12"/>
                    <a:pt x="23" y="6"/>
                    <a:pt x="18" y="7"/>
                  </a:cubicBezTo>
                  <a:cubicBezTo>
                    <a:pt x="17" y="8"/>
                    <a:pt x="15" y="7"/>
                    <a:pt x="14" y="7"/>
                  </a:cubicBezTo>
                  <a:cubicBezTo>
                    <a:pt x="13" y="7"/>
                    <a:pt x="11" y="7"/>
                    <a:pt x="10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2"/>
                    <a:pt x="7" y="3"/>
                    <a:pt x="6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7" y="8"/>
                    <a:pt x="2" y="6"/>
                    <a:pt x="1" y="9"/>
                  </a:cubicBezTo>
                  <a:cubicBezTo>
                    <a:pt x="0" y="12"/>
                    <a:pt x="2" y="14"/>
                    <a:pt x="3" y="16"/>
                  </a:cubicBezTo>
                  <a:cubicBezTo>
                    <a:pt x="5" y="19"/>
                    <a:pt x="6" y="22"/>
                    <a:pt x="5" y="25"/>
                  </a:cubicBezTo>
                  <a:cubicBezTo>
                    <a:pt x="6" y="26"/>
                    <a:pt x="6" y="23"/>
                    <a:pt x="6" y="22"/>
                  </a:cubicBezTo>
                  <a:cubicBezTo>
                    <a:pt x="6" y="23"/>
                    <a:pt x="6" y="24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8" y="26"/>
                    <a:pt x="8" y="23"/>
                    <a:pt x="8" y="21"/>
                  </a:cubicBezTo>
                  <a:cubicBezTo>
                    <a:pt x="8" y="22"/>
                    <a:pt x="12" y="25"/>
                    <a:pt x="13" y="22"/>
                  </a:cubicBezTo>
                  <a:cubicBezTo>
                    <a:pt x="13" y="21"/>
                    <a:pt x="12" y="16"/>
                    <a:pt x="11" y="16"/>
                  </a:cubicBezTo>
                  <a:cubicBezTo>
                    <a:pt x="12" y="16"/>
                    <a:pt x="13" y="18"/>
                    <a:pt x="13" y="19"/>
                  </a:cubicBezTo>
                  <a:cubicBezTo>
                    <a:pt x="14" y="20"/>
                    <a:pt x="17" y="18"/>
                    <a:pt x="17" y="20"/>
                  </a:cubicBezTo>
                  <a:cubicBezTo>
                    <a:pt x="17" y="21"/>
                    <a:pt x="18" y="20"/>
                    <a:pt x="18" y="22"/>
                  </a:cubicBezTo>
                  <a:cubicBezTo>
                    <a:pt x="18" y="24"/>
                    <a:pt x="18" y="26"/>
                    <a:pt x="19" y="28"/>
                  </a:cubicBezTo>
                  <a:cubicBezTo>
                    <a:pt x="20" y="27"/>
                    <a:pt x="20" y="27"/>
                    <a:pt x="21" y="26"/>
                  </a:cubicBezTo>
                  <a:cubicBezTo>
                    <a:pt x="22" y="25"/>
                    <a:pt x="20" y="27"/>
                    <a:pt x="21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7" name="Freeform 704">
              <a:extLst>
                <a:ext uri="{FF2B5EF4-FFF2-40B4-BE49-F238E27FC236}">
                  <a16:creationId xmlns:a16="http://schemas.microsoft.com/office/drawing/2014/main" id="{83CAEF6C-9179-BB48-B692-89749D4F0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0107" y="6911610"/>
              <a:ext cx="335358" cy="652058"/>
            </a:xfrm>
            <a:custGeom>
              <a:avLst/>
              <a:gdLst>
                <a:gd name="T0" fmla="*/ 40 w 42"/>
                <a:gd name="T1" fmla="*/ 30 h 77"/>
                <a:gd name="T2" fmla="*/ 41 w 42"/>
                <a:gd name="T3" fmla="*/ 27 h 77"/>
                <a:gd name="T4" fmla="*/ 39 w 42"/>
                <a:gd name="T5" fmla="*/ 24 h 77"/>
                <a:gd name="T6" fmla="*/ 36 w 42"/>
                <a:gd name="T7" fmla="*/ 20 h 77"/>
                <a:gd name="T8" fmla="*/ 35 w 42"/>
                <a:gd name="T9" fmla="*/ 15 h 77"/>
                <a:gd name="T10" fmla="*/ 30 w 42"/>
                <a:gd name="T11" fmla="*/ 12 h 77"/>
                <a:gd name="T12" fmla="*/ 25 w 42"/>
                <a:gd name="T13" fmla="*/ 14 h 77"/>
                <a:gd name="T14" fmla="*/ 21 w 42"/>
                <a:gd name="T15" fmla="*/ 14 h 77"/>
                <a:gd name="T16" fmla="*/ 17 w 42"/>
                <a:gd name="T17" fmla="*/ 16 h 77"/>
                <a:gd name="T18" fmla="*/ 19 w 42"/>
                <a:gd name="T19" fmla="*/ 12 h 77"/>
                <a:gd name="T20" fmla="*/ 19 w 42"/>
                <a:gd name="T21" fmla="*/ 9 h 77"/>
                <a:gd name="T22" fmla="*/ 18 w 42"/>
                <a:gd name="T23" fmla="*/ 5 h 77"/>
                <a:gd name="T24" fmla="*/ 15 w 42"/>
                <a:gd name="T25" fmla="*/ 4 h 77"/>
                <a:gd name="T26" fmla="*/ 9 w 42"/>
                <a:gd name="T27" fmla="*/ 1 h 77"/>
                <a:gd name="T28" fmla="*/ 4 w 42"/>
                <a:gd name="T29" fmla="*/ 4 h 77"/>
                <a:gd name="T30" fmla="*/ 1 w 42"/>
                <a:gd name="T31" fmla="*/ 8 h 77"/>
                <a:gd name="T32" fmla="*/ 0 w 42"/>
                <a:gd name="T33" fmla="*/ 13 h 77"/>
                <a:gd name="T34" fmla="*/ 3 w 42"/>
                <a:gd name="T35" fmla="*/ 16 h 77"/>
                <a:gd name="T36" fmla="*/ 6 w 42"/>
                <a:gd name="T37" fmla="*/ 20 h 77"/>
                <a:gd name="T38" fmla="*/ 5 w 42"/>
                <a:gd name="T39" fmla="*/ 24 h 77"/>
                <a:gd name="T40" fmla="*/ 5 w 42"/>
                <a:gd name="T41" fmla="*/ 27 h 77"/>
                <a:gd name="T42" fmla="*/ 4 w 42"/>
                <a:gd name="T43" fmla="*/ 28 h 77"/>
                <a:gd name="T44" fmla="*/ 6 w 42"/>
                <a:gd name="T45" fmla="*/ 33 h 77"/>
                <a:gd name="T46" fmla="*/ 9 w 42"/>
                <a:gd name="T47" fmla="*/ 37 h 77"/>
                <a:gd name="T48" fmla="*/ 10 w 42"/>
                <a:gd name="T49" fmla="*/ 42 h 77"/>
                <a:gd name="T50" fmla="*/ 6 w 42"/>
                <a:gd name="T51" fmla="*/ 52 h 77"/>
                <a:gd name="T52" fmla="*/ 5 w 42"/>
                <a:gd name="T53" fmla="*/ 55 h 77"/>
                <a:gd name="T54" fmla="*/ 4 w 42"/>
                <a:gd name="T55" fmla="*/ 58 h 77"/>
                <a:gd name="T56" fmla="*/ 5 w 42"/>
                <a:gd name="T57" fmla="*/ 62 h 77"/>
                <a:gd name="T58" fmla="*/ 11 w 42"/>
                <a:gd name="T59" fmla="*/ 69 h 77"/>
                <a:gd name="T60" fmla="*/ 13 w 42"/>
                <a:gd name="T61" fmla="*/ 72 h 77"/>
                <a:gd name="T62" fmla="*/ 16 w 42"/>
                <a:gd name="T63" fmla="*/ 72 h 77"/>
                <a:gd name="T64" fmla="*/ 18 w 42"/>
                <a:gd name="T65" fmla="*/ 74 h 77"/>
                <a:gd name="T66" fmla="*/ 19 w 42"/>
                <a:gd name="T67" fmla="*/ 76 h 77"/>
                <a:gd name="T68" fmla="*/ 21 w 42"/>
                <a:gd name="T69" fmla="*/ 76 h 77"/>
                <a:gd name="T70" fmla="*/ 23 w 42"/>
                <a:gd name="T71" fmla="*/ 74 h 77"/>
                <a:gd name="T72" fmla="*/ 16 w 42"/>
                <a:gd name="T73" fmla="*/ 69 h 77"/>
                <a:gd name="T74" fmla="*/ 13 w 42"/>
                <a:gd name="T75" fmla="*/ 67 h 77"/>
                <a:gd name="T76" fmla="*/ 15 w 42"/>
                <a:gd name="T77" fmla="*/ 67 h 77"/>
                <a:gd name="T78" fmla="*/ 12 w 42"/>
                <a:gd name="T79" fmla="*/ 60 h 77"/>
                <a:gd name="T80" fmla="*/ 11 w 42"/>
                <a:gd name="T81" fmla="*/ 58 h 77"/>
                <a:gd name="T82" fmla="*/ 9 w 42"/>
                <a:gd name="T83" fmla="*/ 56 h 77"/>
                <a:gd name="T84" fmla="*/ 11 w 42"/>
                <a:gd name="T85" fmla="*/ 48 h 77"/>
                <a:gd name="T86" fmla="*/ 13 w 42"/>
                <a:gd name="T87" fmla="*/ 43 h 77"/>
                <a:gd name="T88" fmla="*/ 14 w 42"/>
                <a:gd name="T89" fmla="*/ 36 h 77"/>
                <a:gd name="T90" fmla="*/ 17 w 42"/>
                <a:gd name="T91" fmla="*/ 40 h 77"/>
                <a:gd name="T92" fmla="*/ 22 w 42"/>
                <a:gd name="T93" fmla="*/ 41 h 77"/>
                <a:gd name="T94" fmla="*/ 27 w 42"/>
                <a:gd name="T95" fmla="*/ 44 h 77"/>
                <a:gd name="T96" fmla="*/ 24 w 42"/>
                <a:gd name="T97" fmla="*/ 38 h 77"/>
                <a:gd name="T98" fmla="*/ 28 w 42"/>
                <a:gd name="T99" fmla="*/ 33 h 77"/>
                <a:gd name="T100" fmla="*/ 34 w 42"/>
                <a:gd name="T101" fmla="*/ 32 h 77"/>
                <a:gd name="T102" fmla="*/ 38 w 42"/>
                <a:gd name="T103" fmla="*/ 33 h 77"/>
                <a:gd name="T104" fmla="*/ 40 w 42"/>
                <a:gd name="T105" fmla="*/ 30 h 77"/>
                <a:gd name="T106" fmla="*/ 40 w 42"/>
                <a:gd name="T10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77">
                  <a:moveTo>
                    <a:pt x="40" y="30"/>
                  </a:moveTo>
                  <a:cubicBezTo>
                    <a:pt x="41" y="30"/>
                    <a:pt x="40" y="28"/>
                    <a:pt x="41" y="27"/>
                  </a:cubicBezTo>
                  <a:cubicBezTo>
                    <a:pt x="42" y="26"/>
                    <a:pt x="40" y="24"/>
                    <a:pt x="39" y="24"/>
                  </a:cubicBezTo>
                  <a:cubicBezTo>
                    <a:pt x="38" y="23"/>
                    <a:pt x="36" y="22"/>
                    <a:pt x="36" y="20"/>
                  </a:cubicBezTo>
                  <a:cubicBezTo>
                    <a:pt x="36" y="18"/>
                    <a:pt x="37" y="17"/>
                    <a:pt x="35" y="15"/>
                  </a:cubicBezTo>
                  <a:cubicBezTo>
                    <a:pt x="34" y="14"/>
                    <a:pt x="32" y="12"/>
                    <a:pt x="30" y="12"/>
                  </a:cubicBezTo>
                  <a:cubicBezTo>
                    <a:pt x="28" y="12"/>
                    <a:pt x="27" y="14"/>
                    <a:pt x="25" y="14"/>
                  </a:cubicBezTo>
                  <a:cubicBezTo>
                    <a:pt x="23" y="13"/>
                    <a:pt x="23" y="13"/>
                    <a:pt x="21" y="14"/>
                  </a:cubicBezTo>
                  <a:cubicBezTo>
                    <a:pt x="21" y="14"/>
                    <a:pt x="18" y="17"/>
                    <a:pt x="17" y="16"/>
                  </a:cubicBezTo>
                  <a:cubicBezTo>
                    <a:pt x="17" y="15"/>
                    <a:pt x="20" y="13"/>
                    <a:pt x="19" y="12"/>
                  </a:cubicBezTo>
                  <a:cubicBezTo>
                    <a:pt x="17" y="11"/>
                    <a:pt x="19" y="10"/>
                    <a:pt x="19" y="9"/>
                  </a:cubicBezTo>
                  <a:cubicBezTo>
                    <a:pt x="19" y="8"/>
                    <a:pt x="19" y="5"/>
                    <a:pt x="18" y="5"/>
                  </a:cubicBezTo>
                  <a:cubicBezTo>
                    <a:pt x="16" y="6"/>
                    <a:pt x="14" y="6"/>
                    <a:pt x="15" y="4"/>
                  </a:cubicBezTo>
                  <a:cubicBezTo>
                    <a:pt x="16" y="0"/>
                    <a:pt x="11" y="0"/>
                    <a:pt x="9" y="1"/>
                  </a:cubicBezTo>
                  <a:cubicBezTo>
                    <a:pt x="8" y="3"/>
                    <a:pt x="6" y="4"/>
                    <a:pt x="4" y="4"/>
                  </a:cubicBezTo>
                  <a:cubicBezTo>
                    <a:pt x="2" y="4"/>
                    <a:pt x="1" y="7"/>
                    <a:pt x="1" y="8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0" y="15"/>
                    <a:pt x="1" y="15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5" y="25"/>
                    <a:pt x="6" y="26"/>
                    <a:pt x="5" y="27"/>
                  </a:cubicBezTo>
                  <a:cubicBezTo>
                    <a:pt x="5" y="27"/>
                    <a:pt x="4" y="27"/>
                    <a:pt x="4" y="28"/>
                  </a:cubicBezTo>
                  <a:cubicBezTo>
                    <a:pt x="3" y="29"/>
                    <a:pt x="5" y="32"/>
                    <a:pt x="6" y="33"/>
                  </a:cubicBezTo>
                  <a:cubicBezTo>
                    <a:pt x="7" y="34"/>
                    <a:pt x="8" y="35"/>
                    <a:pt x="9" y="37"/>
                  </a:cubicBezTo>
                  <a:cubicBezTo>
                    <a:pt x="9" y="39"/>
                    <a:pt x="9" y="40"/>
                    <a:pt x="10" y="42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6" y="53"/>
                    <a:pt x="5" y="54"/>
                    <a:pt x="5" y="55"/>
                  </a:cubicBezTo>
                  <a:cubicBezTo>
                    <a:pt x="4" y="56"/>
                    <a:pt x="4" y="57"/>
                    <a:pt x="4" y="58"/>
                  </a:cubicBezTo>
                  <a:cubicBezTo>
                    <a:pt x="4" y="59"/>
                    <a:pt x="3" y="62"/>
                    <a:pt x="5" y="62"/>
                  </a:cubicBezTo>
                  <a:cubicBezTo>
                    <a:pt x="8" y="64"/>
                    <a:pt x="9" y="67"/>
                    <a:pt x="11" y="69"/>
                  </a:cubicBezTo>
                  <a:cubicBezTo>
                    <a:pt x="12" y="70"/>
                    <a:pt x="12" y="71"/>
                    <a:pt x="13" y="72"/>
                  </a:cubicBezTo>
                  <a:cubicBezTo>
                    <a:pt x="14" y="72"/>
                    <a:pt x="15" y="72"/>
                    <a:pt x="16" y="72"/>
                  </a:cubicBezTo>
                  <a:cubicBezTo>
                    <a:pt x="17" y="73"/>
                    <a:pt x="18" y="73"/>
                    <a:pt x="18" y="74"/>
                  </a:cubicBezTo>
                  <a:cubicBezTo>
                    <a:pt x="18" y="75"/>
                    <a:pt x="18" y="76"/>
                    <a:pt x="19" y="76"/>
                  </a:cubicBezTo>
                  <a:cubicBezTo>
                    <a:pt x="19" y="77"/>
                    <a:pt x="20" y="76"/>
                    <a:pt x="21" y="76"/>
                  </a:cubicBezTo>
                  <a:cubicBezTo>
                    <a:pt x="22" y="76"/>
                    <a:pt x="23" y="74"/>
                    <a:pt x="23" y="74"/>
                  </a:cubicBezTo>
                  <a:cubicBezTo>
                    <a:pt x="21" y="71"/>
                    <a:pt x="20" y="70"/>
                    <a:pt x="16" y="69"/>
                  </a:cubicBezTo>
                  <a:cubicBezTo>
                    <a:pt x="15" y="69"/>
                    <a:pt x="14" y="68"/>
                    <a:pt x="13" y="67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4" y="67"/>
                    <a:pt x="12" y="61"/>
                    <a:pt x="12" y="60"/>
                  </a:cubicBezTo>
                  <a:cubicBezTo>
                    <a:pt x="12" y="59"/>
                    <a:pt x="12" y="59"/>
                    <a:pt x="11" y="58"/>
                  </a:cubicBezTo>
                  <a:cubicBezTo>
                    <a:pt x="10" y="58"/>
                    <a:pt x="9" y="57"/>
                    <a:pt x="9" y="56"/>
                  </a:cubicBezTo>
                  <a:cubicBezTo>
                    <a:pt x="8" y="53"/>
                    <a:pt x="10" y="50"/>
                    <a:pt x="11" y="48"/>
                  </a:cubicBezTo>
                  <a:cubicBezTo>
                    <a:pt x="11" y="46"/>
                    <a:pt x="13" y="44"/>
                    <a:pt x="13" y="43"/>
                  </a:cubicBezTo>
                  <a:cubicBezTo>
                    <a:pt x="13" y="41"/>
                    <a:pt x="12" y="37"/>
                    <a:pt x="14" y="36"/>
                  </a:cubicBezTo>
                  <a:cubicBezTo>
                    <a:pt x="17" y="36"/>
                    <a:pt x="17" y="37"/>
                    <a:pt x="17" y="40"/>
                  </a:cubicBezTo>
                  <a:cubicBezTo>
                    <a:pt x="16" y="42"/>
                    <a:pt x="20" y="41"/>
                    <a:pt x="22" y="41"/>
                  </a:cubicBezTo>
                  <a:cubicBezTo>
                    <a:pt x="23" y="41"/>
                    <a:pt x="26" y="43"/>
                    <a:pt x="27" y="44"/>
                  </a:cubicBezTo>
                  <a:cubicBezTo>
                    <a:pt x="27" y="42"/>
                    <a:pt x="25" y="41"/>
                    <a:pt x="24" y="38"/>
                  </a:cubicBezTo>
                  <a:cubicBezTo>
                    <a:pt x="24" y="36"/>
                    <a:pt x="26" y="35"/>
                    <a:pt x="28" y="33"/>
                  </a:cubicBezTo>
                  <a:cubicBezTo>
                    <a:pt x="29" y="32"/>
                    <a:pt x="32" y="32"/>
                    <a:pt x="34" y="32"/>
                  </a:cubicBezTo>
                  <a:cubicBezTo>
                    <a:pt x="36" y="32"/>
                    <a:pt x="37" y="32"/>
                    <a:pt x="38" y="33"/>
                  </a:cubicBezTo>
                  <a:cubicBezTo>
                    <a:pt x="40" y="33"/>
                    <a:pt x="39" y="32"/>
                    <a:pt x="40" y="30"/>
                  </a:cubicBezTo>
                  <a:cubicBezTo>
                    <a:pt x="41" y="30"/>
                    <a:pt x="40" y="31"/>
                    <a:pt x="40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8" name="Freeform 705">
              <a:extLst>
                <a:ext uri="{FF2B5EF4-FFF2-40B4-BE49-F238E27FC236}">
                  <a16:creationId xmlns:a16="http://schemas.microsoft.com/office/drawing/2014/main" id="{4A0210A9-00B5-E744-993D-7BD3F0ADD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2781" y="6776005"/>
              <a:ext cx="305365" cy="660715"/>
            </a:xfrm>
            <a:custGeom>
              <a:avLst/>
              <a:gdLst>
                <a:gd name="T0" fmla="*/ 37 w 38"/>
                <a:gd name="T1" fmla="*/ 55 h 78"/>
                <a:gd name="T2" fmla="*/ 36 w 38"/>
                <a:gd name="T3" fmla="*/ 49 h 78"/>
                <a:gd name="T4" fmla="*/ 32 w 38"/>
                <a:gd name="T5" fmla="*/ 41 h 78"/>
                <a:gd name="T6" fmla="*/ 28 w 38"/>
                <a:gd name="T7" fmla="*/ 37 h 78"/>
                <a:gd name="T8" fmla="*/ 22 w 38"/>
                <a:gd name="T9" fmla="*/ 31 h 78"/>
                <a:gd name="T10" fmla="*/ 18 w 38"/>
                <a:gd name="T11" fmla="*/ 26 h 78"/>
                <a:gd name="T12" fmla="*/ 19 w 38"/>
                <a:gd name="T13" fmla="*/ 20 h 78"/>
                <a:gd name="T14" fmla="*/ 23 w 38"/>
                <a:gd name="T15" fmla="*/ 15 h 78"/>
                <a:gd name="T16" fmla="*/ 29 w 38"/>
                <a:gd name="T17" fmla="*/ 11 h 78"/>
                <a:gd name="T18" fmla="*/ 23 w 38"/>
                <a:gd name="T19" fmla="*/ 7 h 78"/>
                <a:gd name="T20" fmla="*/ 24 w 38"/>
                <a:gd name="T21" fmla="*/ 4 h 78"/>
                <a:gd name="T22" fmla="*/ 19 w 38"/>
                <a:gd name="T23" fmla="*/ 3 h 78"/>
                <a:gd name="T24" fmla="*/ 14 w 38"/>
                <a:gd name="T25" fmla="*/ 3 h 78"/>
                <a:gd name="T26" fmla="*/ 11 w 38"/>
                <a:gd name="T27" fmla="*/ 5 h 78"/>
                <a:gd name="T28" fmla="*/ 8 w 38"/>
                <a:gd name="T29" fmla="*/ 5 h 78"/>
                <a:gd name="T30" fmla="*/ 5 w 38"/>
                <a:gd name="T31" fmla="*/ 5 h 78"/>
                <a:gd name="T32" fmla="*/ 3 w 38"/>
                <a:gd name="T33" fmla="*/ 5 h 78"/>
                <a:gd name="T34" fmla="*/ 0 w 38"/>
                <a:gd name="T35" fmla="*/ 6 h 78"/>
                <a:gd name="T36" fmla="*/ 4 w 38"/>
                <a:gd name="T37" fmla="*/ 9 h 78"/>
                <a:gd name="T38" fmla="*/ 5 w 38"/>
                <a:gd name="T39" fmla="*/ 13 h 78"/>
                <a:gd name="T40" fmla="*/ 9 w 38"/>
                <a:gd name="T41" fmla="*/ 14 h 78"/>
                <a:gd name="T42" fmla="*/ 12 w 38"/>
                <a:gd name="T43" fmla="*/ 17 h 78"/>
                <a:gd name="T44" fmla="*/ 13 w 38"/>
                <a:gd name="T45" fmla="*/ 21 h 78"/>
                <a:gd name="T46" fmla="*/ 10 w 38"/>
                <a:gd name="T47" fmla="*/ 22 h 78"/>
                <a:gd name="T48" fmla="*/ 14 w 38"/>
                <a:gd name="T49" fmla="*/ 25 h 78"/>
                <a:gd name="T50" fmla="*/ 19 w 38"/>
                <a:gd name="T51" fmla="*/ 31 h 78"/>
                <a:gd name="T52" fmla="*/ 23 w 38"/>
                <a:gd name="T53" fmla="*/ 35 h 78"/>
                <a:gd name="T54" fmla="*/ 26 w 38"/>
                <a:gd name="T55" fmla="*/ 39 h 78"/>
                <a:gd name="T56" fmla="*/ 28 w 38"/>
                <a:gd name="T57" fmla="*/ 43 h 78"/>
                <a:gd name="T58" fmla="*/ 27 w 38"/>
                <a:gd name="T59" fmla="*/ 48 h 78"/>
                <a:gd name="T60" fmla="*/ 28 w 38"/>
                <a:gd name="T61" fmla="*/ 52 h 78"/>
                <a:gd name="T62" fmla="*/ 28 w 38"/>
                <a:gd name="T63" fmla="*/ 57 h 78"/>
                <a:gd name="T64" fmla="*/ 23 w 38"/>
                <a:gd name="T65" fmla="*/ 60 h 78"/>
                <a:gd name="T66" fmla="*/ 20 w 38"/>
                <a:gd name="T67" fmla="*/ 62 h 78"/>
                <a:gd name="T68" fmla="*/ 20 w 38"/>
                <a:gd name="T69" fmla="*/ 65 h 78"/>
                <a:gd name="T70" fmla="*/ 18 w 38"/>
                <a:gd name="T71" fmla="*/ 66 h 78"/>
                <a:gd name="T72" fmla="*/ 14 w 38"/>
                <a:gd name="T73" fmla="*/ 67 h 78"/>
                <a:gd name="T74" fmla="*/ 15 w 38"/>
                <a:gd name="T75" fmla="*/ 70 h 78"/>
                <a:gd name="T76" fmla="*/ 14 w 38"/>
                <a:gd name="T77" fmla="*/ 74 h 78"/>
                <a:gd name="T78" fmla="*/ 14 w 38"/>
                <a:gd name="T79" fmla="*/ 77 h 78"/>
                <a:gd name="T80" fmla="*/ 18 w 38"/>
                <a:gd name="T81" fmla="*/ 75 h 78"/>
                <a:gd name="T82" fmla="*/ 19 w 38"/>
                <a:gd name="T83" fmla="*/ 71 h 78"/>
                <a:gd name="T84" fmla="*/ 22 w 38"/>
                <a:gd name="T85" fmla="*/ 72 h 78"/>
                <a:gd name="T86" fmla="*/ 21 w 38"/>
                <a:gd name="T87" fmla="*/ 70 h 78"/>
                <a:gd name="T88" fmla="*/ 23 w 38"/>
                <a:gd name="T89" fmla="*/ 71 h 78"/>
                <a:gd name="T90" fmla="*/ 24 w 38"/>
                <a:gd name="T91" fmla="*/ 67 h 78"/>
                <a:gd name="T92" fmla="*/ 26 w 38"/>
                <a:gd name="T93" fmla="*/ 68 h 78"/>
                <a:gd name="T94" fmla="*/ 30 w 38"/>
                <a:gd name="T95" fmla="*/ 66 h 78"/>
                <a:gd name="T96" fmla="*/ 36 w 38"/>
                <a:gd name="T97" fmla="*/ 61 h 78"/>
                <a:gd name="T98" fmla="*/ 36 w 38"/>
                <a:gd name="T99" fmla="*/ 57 h 78"/>
                <a:gd name="T100" fmla="*/ 37 w 38"/>
                <a:gd name="T101" fmla="*/ 55 h 78"/>
                <a:gd name="T102" fmla="*/ 37 w 38"/>
                <a:gd name="T103" fmla="*/ 5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78">
                  <a:moveTo>
                    <a:pt x="37" y="55"/>
                  </a:moveTo>
                  <a:cubicBezTo>
                    <a:pt x="36" y="54"/>
                    <a:pt x="36" y="52"/>
                    <a:pt x="36" y="49"/>
                  </a:cubicBezTo>
                  <a:cubicBezTo>
                    <a:pt x="35" y="46"/>
                    <a:pt x="34" y="44"/>
                    <a:pt x="32" y="41"/>
                  </a:cubicBezTo>
                  <a:cubicBezTo>
                    <a:pt x="31" y="39"/>
                    <a:pt x="30" y="38"/>
                    <a:pt x="28" y="37"/>
                  </a:cubicBezTo>
                  <a:cubicBezTo>
                    <a:pt x="26" y="35"/>
                    <a:pt x="23" y="34"/>
                    <a:pt x="22" y="31"/>
                  </a:cubicBezTo>
                  <a:cubicBezTo>
                    <a:pt x="22" y="29"/>
                    <a:pt x="20" y="28"/>
                    <a:pt x="18" y="26"/>
                  </a:cubicBezTo>
                  <a:cubicBezTo>
                    <a:pt x="17" y="25"/>
                    <a:pt x="18" y="21"/>
                    <a:pt x="19" y="20"/>
                  </a:cubicBezTo>
                  <a:cubicBezTo>
                    <a:pt x="21" y="19"/>
                    <a:pt x="23" y="17"/>
                    <a:pt x="23" y="15"/>
                  </a:cubicBezTo>
                  <a:cubicBezTo>
                    <a:pt x="24" y="14"/>
                    <a:pt x="28" y="12"/>
                    <a:pt x="29" y="11"/>
                  </a:cubicBezTo>
                  <a:cubicBezTo>
                    <a:pt x="27" y="10"/>
                    <a:pt x="25" y="9"/>
                    <a:pt x="23" y="7"/>
                  </a:cubicBezTo>
                  <a:cubicBezTo>
                    <a:pt x="21" y="6"/>
                    <a:pt x="24" y="6"/>
                    <a:pt x="24" y="4"/>
                  </a:cubicBezTo>
                  <a:cubicBezTo>
                    <a:pt x="24" y="4"/>
                    <a:pt x="19" y="3"/>
                    <a:pt x="19" y="3"/>
                  </a:cubicBezTo>
                  <a:cubicBezTo>
                    <a:pt x="17" y="2"/>
                    <a:pt x="15" y="0"/>
                    <a:pt x="14" y="3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9" y="8"/>
                    <a:pt x="9" y="4"/>
                    <a:pt x="8" y="5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4"/>
                    <a:pt x="1" y="6"/>
                    <a:pt x="0" y="6"/>
                  </a:cubicBezTo>
                  <a:cubicBezTo>
                    <a:pt x="0" y="7"/>
                    <a:pt x="3" y="9"/>
                    <a:pt x="4" y="9"/>
                  </a:cubicBezTo>
                  <a:cubicBezTo>
                    <a:pt x="5" y="11"/>
                    <a:pt x="4" y="12"/>
                    <a:pt x="5" y="13"/>
                  </a:cubicBezTo>
                  <a:cubicBezTo>
                    <a:pt x="5" y="15"/>
                    <a:pt x="8" y="15"/>
                    <a:pt x="9" y="14"/>
                  </a:cubicBezTo>
                  <a:cubicBezTo>
                    <a:pt x="11" y="13"/>
                    <a:pt x="12" y="16"/>
                    <a:pt x="12" y="17"/>
                  </a:cubicBezTo>
                  <a:cubicBezTo>
                    <a:pt x="13" y="19"/>
                    <a:pt x="15" y="19"/>
                    <a:pt x="13" y="21"/>
                  </a:cubicBezTo>
                  <a:cubicBezTo>
                    <a:pt x="11" y="22"/>
                    <a:pt x="10" y="19"/>
                    <a:pt x="10" y="22"/>
                  </a:cubicBezTo>
                  <a:cubicBezTo>
                    <a:pt x="10" y="24"/>
                    <a:pt x="13" y="24"/>
                    <a:pt x="14" y="25"/>
                  </a:cubicBezTo>
                  <a:cubicBezTo>
                    <a:pt x="16" y="27"/>
                    <a:pt x="17" y="29"/>
                    <a:pt x="19" y="31"/>
                  </a:cubicBezTo>
                  <a:cubicBezTo>
                    <a:pt x="20" y="33"/>
                    <a:pt x="22" y="33"/>
                    <a:pt x="23" y="35"/>
                  </a:cubicBezTo>
                  <a:cubicBezTo>
                    <a:pt x="24" y="37"/>
                    <a:pt x="24" y="38"/>
                    <a:pt x="26" y="39"/>
                  </a:cubicBezTo>
                  <a:cubicBezTo>
                    <a:pt x="27" y="40"/>
                    <a:pt x="26" y="42"/>
                    <a:pt x="28" y="43"/>
                  </a:cubicBezTo>
                  <a:cubicBezTo>
                    <a:pt x="29" y="44"/>
                    <a:pt x="28" y="47"/>
                    <a:pt x="27" y="48"/>
                  </a:cubicBezTo>
                  <a:cubicBezTo>
                    <a:pt x="26" y="49"/>
                    <a:pt x="27" y="51"/>
                    <a:pt x="28" y="52"/>
                  </a:cubicBezTo>
                  <a:cubicBezTo>
                    <a:pt x="28" y="54"/>
                    <a:pt x="28" y="55"/>
                    <a:pt x="28" y="57"/>
                  </a:cubicBezTo>
                  <a:cubicBezTo>
                    <a:pt x="26" y="59"/>
                    <a:pt x="26" y="59"/>
                    <a:pt x="23" y="60"/>
                  </a:cubicBezTo>
                  <a:cubicBezTo>
                    <a:pt x="21" y="60"/>
                    <a:pt x="24" y="63"/>
                    <a:pt x="20" y="62"/>
                  </a:cubicBezTo>
                  <a:cubicBezTo>
                    <a:pt x="18" y="62"/>
                    <a:pt x="20" y="64"/>
                    <a:pt x="20" y="65"/>
                  </a:cubicBezTo>
                  <a:cubicBezTo>
                    <a:pt x="21" y="67"/>
                    <a:pt x="19" y="66"/>
                    <a:pt x="18" y="66"/>
                  </a:cubicBezTo>
                  <a:cubicBezTo>
                    <a:pt x="16" y="66"/>
                    <a:pt x="15" y="66"/>
                    <a:pt x="14" y="67"/>
                  </a:cubicBezTo>
                  <a:cubicBezTo>
                    <a:pt x="11" y="69"/>
                    <a:pt x="13" y="69"/>
                    <a:pt x="15" y="70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4"/>
                    <a:pt x="13" y="78"/>
                    <a:pt x="14" y="77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22" y="74"/>
                    <a:pt x="20" y="73"/>
                    <a:pt x="19" y="71"/>
                  </a:cubicBezTo>
                  <a:cubicBezTo>
                    <a:pt x="20" y="71"/>
                    <a:pt x="21" y="73"/>
                    <a:pt x="22" y="72"/>
                  </a:cubicBezTo>
                  <a:cubicBezTo>
                    <a:pt x="23" y="71"/>
                    <a:pt x="21" y="70"/>
                    <a:pt x="21" y="70"/>
                  </a:cubicBezTo>
                  <a:cubicBezTo>
                    <a:pt x="21" y="69"/>
                    <a:pt x="23" y="71"/>
                    <a:pt x="23" y="71"/>
                  </a:cubicBezTo>
                  <a:cubicBezTo>
                    <a:pt x="22" y="71"/>
                    <a:pt x="23" y="67"/>
                    <a:pt x="24" y="67"/>
                  </a:cubicBezTo>
                  <a:cubicBezTo>
                    <a:pt x="24" y="66"/>
                    <a:pt x="26" y="68"/>
                    <a:pt x="26" y="68"/>
                  </a:cubicBezTo>
                  <a:cubicBezTo>
                    <a:pt x="28" y="68"/>
                    <a:pt x="29" y="67"/>
                    <a:pt x="30" y="66"/>
                  </a:cubicBezTo>
                  <a:cubicBezTo>
                    <a:pt x="31" y="65"/>
                    <a:pt x="36" y="63"/>
                    <a:pt x="36" y="61"/>
                  </a:cubicBezTo>
                  <a:cubicBezTo>
                    <a:pt x="36" y="60"/>
                    <a:pt x="35" y="59"/>
                    <a:pt x="36" y="57"/>
                  </a:cubicBezTo>
                  <a:cubicBezTo>
                    <a:pt x="36" y="56"/>
                    <a:pt x="38" y="57"/>
                    <a:pt x="37" y="55"/>
                  </a:cubicBezTo>
                  <a:cubicBezTo>
                    <a:pt x="36" y="54"/>
                    <a:pt x="38" y="56"/>
                    <a:pt x="37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9" name="Freeform 706">
              <a:extLst>
                <a:ext uri="{FF2B5EF4-FFF2-40B4-BE49-F238E27FC236}">
                  <a16:creationId xmlns:a16="http://schemas.microsoft.com/office/drawing/2014/main" id="{3B666EFC-DD8A-AF4F-804B-CE9F627C5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1893" y="6827940"/>
              <a:ext cx="294460" cy="380848"/>
            </a:xfrm>
            <a:custGeom>
              <a:avLst/>
              <a:gdLst>
                <a:gd name="T0" fmla="*/ 37 w 37"/>
                <a:gd name="T1" fmla="*/ 38 h 45"/>
                <a:gd name="T2" fmla="*/ 35 w 37"/>
                <a:gd name="T3" fmla="*/ 35 h 45"/>
                <a:gd name="T4" fmla="*/ 33 w 37"/>
                <a:gd name="T5" fmla="*/ 32 h 45"/>
                <a:gd name="T6" fmla="*/ 30 w 37"/>
                <a:gd name="T7" fmla="*/ 28 h 45"/>
                <a:gd name="T8" fmla="*/ 26 w 37"/>
                <a:gd name="T9" fmla="*/ 22 h 45"/>
                <a:gd name="T10" fmla="*/ 22 w 37"/>
                <a:gd name="T11" fmla="*/ 18 h 45"/>
                <a:gd name="T12" fmla="*/ 19 w 37"/>
                <a:gd name="T13" fmla="*/ 15 h 45"/>
                <a:gd name="T14" fmla="*/ 22 w 37"/>
                <a:gd name="T15" fmla="*/ 14 h 45"/>
                <a:gd name="T16" fmla="*/ 21 w 37"/>
                <a:gd name="T17" fmla="*/ 10 h 45"/>
                <a:gd name="T18" fmla="*/ 14 w 37"/>
                <a:gd name="T19" fmla="*/ 8 h 45"/>
                <a:gd name="T20" fmla="*/ 13 w 37"/>
                <a:gd name="T21" fmla="*/ 4 h 45"/>
                <a:gd name="T22" fmla="*/ 9 w 37"/>
                <a:gd name="T23" fmla="*/ 0 h 45"/>
                <a:gd name="T24" fmla="*/ 7 w 37"/>
                <a:gd name="T25" fmla="*/ 0 h 45"/>
                <a:gd name="T26" fmla="*/ 8 w 37"/>
                <a:gd name="T27" fmla="*/ 4 h 45"/>
                <a:gd name="T28" fmla="*/ 8 w 37"/>
                <a:gd name="T29" fmla="*/ 7 h 45"/>
                <a:gd name="T30" fmla="*/ 4 w 37"/>
                <a:gd name="T31" fmla="*/ 5 h 45"/>
                <a:gd name="T32" fmla="*/ 0 w 37"/>
                <a:gd name="T33" fmla="*/ 10 h 45"/>
                <a:gd name="T34" fmla="*/ 4 w 37"/>
                <a:gd name="T35" fmla="*/ 15 h 45"/>
                <a:gd name="T36" fmla="*/ 4 w 37"/>
                <a:gd name="T37" fmla="*/ 22 h 45"/>
                <a:gd name="T38" fmla="*/ 3 w 37"/>
                <a:gd name="T39" fmla="*/ 26 h 45"/>
                <a:gd name="T40" fmla="*/ 7 w 37"/>
                <a:gd name="T41" fmla="*/ 25 h 45"/>
                <a:gd name="T42" fmla="*/ 10 w 37"/>
                <a:gd name="T43" fmla="*/ 23 h 45"/>
                <a:gd name="T44" fmla="*/ 15 w 37"/>
                <a:gd name="T45" fmla="*/ 22 h 45"/>
                <a:gd name="T46" fmla="*/ 23 w 37"/>
                <a:gd name="T47" fmla="*/ 28 h 45"/>
                <a:gd name="T48" fmla="*/ 27 w 37"/>
                <a:gd name="T49" fmla="*/ 36 h 45"/>
                <a:gd name="T50" fmla="*/ 27 w 37"/>
                <a:gd name="T51" fmla="*/ 39 h 45"/>
                <a:gd name="T52" fmla="*/ 25 w 37"/>
                <a:gd name="T53" fmla="*/ 43 h 45"/>
                <a:gd name="T54" fmla="*/ 29 w 37"/>
                <a:gd name="T55" fmla="*/ 43 h 45"/>
                <a:gd name="T56" fmla="*/ 32 w 37"/>
                <a:gd name="T57" fmla="*/ 42 h 45"/>
                <a:gd name="T58" fmla="*/ 35 w 37"/>
                <a:gd name="T59" fmla="*/ 42 h 45"/>
                <a:gd name="T60" fmla="*/ 37 w 37"/>
                <a:gd name="T61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45">
                  <a:moveTo>
                    <a:pt x="37" y="38"/>
                  </a:moveTo>
                  <a:cubicBezTo>
                    <a:pt x="37" y="37"/>
                    <a:pt x="36" y="37"/>
                    <a:pt x="35" y="35"/>
                  </a:cubicBezTo>
                  <a:cubicBezTo>
                    <a:pt x="35" y="33"/>
                    <a:pt x="34" y="34"/>
                    <a:pt x="33" y="32"/>
                  </a:cubicBezTo>
                  <a:cubicBezTo>
                    <a:pt x="32" y="30"/>
                    <a:pt x="32" y="29"/>
                    <a:pt x="30" y="28"/>
                  </a:cubicBezTo>
                  <a:cubicBezTo>
                    <a:pt x="28" y="26"/>
                    <a:pt x="27" y="24"/>
                    <a:pt x="26" y="22"/>
                  </a:cubicBezTo>
                  <a:cubicBezTo>
                    <a:pt x="25" y="21"/>
                    <a:pt x="23" y="19"/>
                    <a:pt x="22" y="18"/>
                  </a:cubicBezTo>
                  <a:cubicBezTo>
                    <a:pt x="20" y="17"/>
                    <a:pt x="19" y="18"/>
                    <a:pt x="19" y="15"/>
                  </a:cubicBezTo>
                  <a:cubicBezTo>
                    <a:pt x="19" y="14"/>
                    <a:pt x="21" y="16"/>
                    <a:pt x="22" y="14"/>
                  </a:cubicBezTo>
                  <a:cubicBezTo>
                    <a:pt x="24" y="13"/>
                    <a:pt x="22" y="12"/>
                    <a:pt x="21" y="10"/>
                  </a:cubicBezTo>
                  <a:cubicBezTo>
                    <a:pt x="19" y="5"/>
                    <a:pt x="16" y="11"/>
                    <a:pt x="14" y="8"/>
                  </a:cubicBezTo>
                  <a:cubicBezTo>
                    <a:pt x="13" y="7"/>
                    <a:pt x="14" y="5"/>
                    <a:pt x="13" y="4"/>
                  </a:cubicBezTo>
                  <a:cubicBezTo>
                    <a:pt x="12" y="3"/>
                    <a:pt x="10" y="2"/>
                    <a:pt x="9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6" y="1"/>
                    <a:pt x="8" y="3"/>
                    <a:pt x="8" y="4"/>
                  </a:cubicBezTo>
                  <a:cubicBezTo>
                    <a:pt x="8" y="5"/>
                    <a:pt x="9" y="7"/>
                    <a:pt x="8" y="7"/>
                  </a:cubicBezTo>
                  <a:cubicBezTo>
                    <a:pt x="6" y="7"/>
                    <a:pt x="6" y="5"/>
                    <a:pt x="4" y="5"/>
                  </a:cubicBezTo>
                  <a:cubicBezTo>
                    <a:pt x="3" y="4"/>
                    <a:pt x="0" y="10"/>
                    <a:pt x="0" y="10"/>
                  </a:cubicBezTo>
                  <a:cubicBezTo>
                    <a:pt x="1" y="13"/>
                    <a:pt x="0" y="17"/>
                    <a:pt x="4" y="15"/>
                  </a:cubicBezTo>
                  <a:cubicBezTo>
                    <a:pt x="6" y="14"/>
                    <a:pt x="4" y="22"/>
                    <a:pt x="4" y="22"/>
                  </a:cubicBezTo>
                  <a:cubicBezTo>
                    <a:pt x="6" y="23"/>
                    <a:pt x="4" y="24"/>
                    <a:pt x="3" y="26"/>
                  </a:cubicBezTo>
                  <a:cubicBezTo>
                    <a:pt x="3" y="27"/>
                    <a:pt x="6" y="25"/>
                    <a:pt x="7" y="25"/>
                  </a:cubicBezTo>
                  <a:cubicBezTo>
                    <a:pt x="7" y="24"/>
                    <a:pt x="9" y="23"/>
                    <a:pt x="10" y="23"/>
                  </a:cubicBezTo>
                  <a:cubicBezTo>
                    <a:pt x="12" y="24"/>
                    <a:pt x="13" y="24"/>
                    <a:pt x="15" y="22"/>
                  </a:cubicBezTo>
                  <a:cubicBezTo>
                    <a:pt x="17" y="21"/>
                    <a:pt x="24" y="25"/>
                    <a:pt x="23" y="28"/>
                  </a:cubicBezTo>
                  <a:cubicBezTo>
                    <a:pt x="21" y="32"/>
                    <a:pt x="25" y="33"/>
                    <a:pt x="27" y="36"/>
                  </a:cubicBezTo>
                  <a:cubicBezTo>
                    <a:pt x="27" y="37"/>
                    <a:pt x="27" y="38"/>
                    <a:pt x="27" y="39"/>
                  </a:cubicBezTo>
                  <a:cubicBezTo>
                    <a:pt x="27" y="40"/>
                    <a:pt x="26" y="42"/>
                    <a:pt x="25" y="43"/>
                  </a:cubicBezTo>
                  <a:cubicBezTo>
                    <a:pt x="26" y="43"/>
                    <a:pt x="29" y="45"/>
                    <a:pt x="29" y="43"/>
                  </a:cubicBezTo>
                  <a:cubicBezTo>
                    <a:pt x="29" y="42"/>
                    <a:pt x="31" y="41"/>
                    <a:pt x="32" y="42"/>
                  </a:cubicBezTo>
                  <a:cubicBezTo>
                    <a:pt x="33" y="43"/>
                    <a:pt x="34" y="43"/>
                    <a:pt x="35" y="42"/>
                  </a:cubicBezTo>
                  <a:cubicBezTo>
                    <a:pt x="37" y="42"/>
                    <a:pt x="37" y="40"/>
                    <a:pt x="37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0" name="Freeform 707">
              <a:extLst>
                <a:ext uri="{FF2B5EF4-FFF2-40B4-BE49-F238E27FC236}">
                  <a16:creationId xmlns:a16="http://schemas.microsoft.com/office/drawing/2014/main" id="{69766697-A1B4-524B-BFA6-FAC65C1CF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4251" y="7860844"/>
              <a:ext cx="359895" cy="323144"/>
            </a:xfrm>
            <a:custGeom>
              <a:avLst/>
              <a:gdLst>
                <a:gd name="T0" fmla="*/ 45 w 45"/>
                <a:gd name="T1" fmla="*/ 29 h 38"/>
                <a:gd name="T2" fmla="*/ 45 w 45"/>
                <a:gd name="T3" fmla="*/ 26 h 38"/>
                <a:gd name="T4" fmla="*/ 45 w 45"/>
                <a:gd name="T5" fmla="*/ 24 h 38"/>
                <a:gd name="T6" fmla="*/ 45 w 45"/>
                <a:gd name="T7" fmla="*/ 15 h 38"/>
                <a:gd name="T8" fmla="*/ 45 w 45"/>
                <a:gd name="T9" fmla="*/ 6 h 38"/>
                <a:gd name="T10" fmla="*/ 35 w 45"/>
                <a:gd name="T11" fmla="*/ 3 h 38"/>
                <a:gd name="T12" fmla="*/ 30 w 45"/>
                <a:gd name="T13" fmla="*/ 0 h 38"/>
                <a:gd name="T14" fmla="*/ 26 w 45"/>
                <a:gd name="T15" fmla="*/ 3 h 38"/>
                <a:gd name="T16" fmla="*/ 22 w 45"/>
                <a:gd name="T17" fmla="*/ 5 h 38"/>
                <a:gd name="T18" fmla="*/ 18 w 45"/>
                <a:gd name="T19" fmla="*/ 10 h 38"/>
                <a:gd name="T20" fmla="*/ 14 w 45"/>
                <a:gd name="T21" fmla="*/ 8 h 38"/>
                <a:gd name="T22" fmla="*/ 11 w 45"/>
                <a:gd name="T23" fmla="*/ 5 h 38"/>
                <a:gd name="T24" fmla="*/ 9 w 45"/>
                <a:gd name="T25" fmla="*/ 6 h 38"/>
                <a:gd name="T26" fmla="*/ 7 w 45"/>
                <a:gd name="T27" fmla="*/ 5 h 38"/>
                <a:gd name="T28" fmla="*/ 4 w 45"/>
                <a:gd name="T29" fmla="*/ 6 h 38"/>
                <a:gd name="T30" fmla="*/ 0 w 45"/>
                <a:gd name="T31" fmla="*/ 7 h 38"/>
                <a:gd name="T32" fmla="*/ 3 w 45"/>
                <a:gd name="T33" fmla="*/ 8 h 38"/>
                <a:gd name="T34" fmla="*/ 4 w 45"/>
                <a:gd name="T35" fmla="*/ 11 h 38"/>
                <a:gd name="T36" fmla="*/ 7 w 45"/>
                <a:gd name="T37" fmla="*/ 14 h 38"/>
                <a:gd name="T38" fmla="*/ 9 w 45"/>
                <a:gd name="T39" fmla="*/ 8 h 38"/>
                <a:gd name="T40" fmla="*/ 10 w 45"/>
                <a:gd name="T41" fmla="*/ 12 h 38"/>
                <a:gd name="T42" fmla="*/ 15 w 45"/>
                <a:gd name="T43" fmla="*/ 12 h 38"/>
                <a:gd name="T44" fmla="*/ 18 w 45"/>
                <a:gd name="T45" fmla="*/ 15 h 38"/>
                <a:gd name="T46" fmla="*/ 27 w 45"/>
                <a:gd name="T47" fmla="*/ 19 h 38"/>
                <a:gd name="T48" fmla="*/ 32 w 45"/>
                <a:gd name="T49" fmla="*/ 22 h 38"/>
                <a:gd name="T50" fmla="*/ 34 w 45"/>
                <a:gd name="T51" fmla="*/ 26 h 38"/>
                <a:gd name="T52" fmla="*/ 36 w 45"/>
                <a:gd name="T53" fmla="*/ 27 h 38"/>
                <a:gd name="T54" fmla="*/ 34 w 45"/>
                <a:gd name="T55" fmla="*/ 28 h 38"/>
                <a:gd name="T56" fmla="*/ 36 w 45"/>
                <a:gd name="T57" fmla="*/ 29 h 38"/>
                <a:gd name="T58" fmla="*/ 35 w 45"/>
                <a:gd name="T59" fmla="*/ 30 h 38"/>
                <a:gd name="T60" fmla="*/ 32 w 45"/>
                <a:gd name="T61" fmla="*/ 31 h 38"/>
                <a:gd name="T62" fmla="*/ 29 w 45"/>
                <a:gd name="T63" fmla="*/ 34 h 38"/>
                <a:gd name="T64" fmla="*/ 34 w 45"/>
                <a:gd name="T65" fmla="*/ 35 h 38"/>
                <a:gd name="T66" fmla="*/ 36 w 45"/>
                <a:gd name="T67" fmla="*/ 31 h 38"/>
                <a:gd name="T68" fmla="*/ 36 w 45"/>
                <a:gd name="T69" fmla="*/ 33 h 38"/>
                <a:gd name="T70" fmla="*/ 40 w 45"/>
                <a:gd name="T71" fmla="*/ 32 h 38"/>
                <a:gd name="T72" fmla="*/ 45 w 45"/>
                <a:gd name="T73" fmla="*/ 38 h 38"/>
                <a:gd name="T74" fmla="*/ 45 w 45"/>
                <a:gd name="T75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38">
                  <a:moveTo>
                    <a:pt x="45" y="29"/>
                  </a:moveTo>
                  <a:cubicBezTo>
                    <a:pt x="45" y="28"/>
                    <a:pt x="44" y="27"/>
                    <a:pt x="45" y="26"/>
                  </a:cubicBezTo>
                  <a:cubicBezTo>
                    <a:pt x="45" y="25"/>
                    <a:pt x="45" y="25"/>
                    <a:pt x="45" y="24"/>
                  </a:cubicBezTo>
                  <a:cubicBezTo>
                    <a:pt x="45" y="21"/>
                    <a:pt x="45" y="18"/>
                    <a:pt x="45" y="15"/>
                  </a:cubicBezTo>
                  <a:cubicBezTo>
                    <a:pt x="45" y="12"/>
                    <a:pt x="45" y="9"/>
                    <a:pt x="45" y="6"/>
                  </a:cubicBezTo>
                  <a:cubicBezTo>
                    <a:pt x="45" y="6"/>
                    <a:pt x="36" y="3"/>
                    <a:pt x="35" y="3"/>
                  </a:cubicBezTo>
                  <a:cubicBezTo>
                    <a:pt x="33" y="2"/>
                    <a:pt x="32" y="1"/>
                    <a:pt x="30" y="0"/>
                  </a:cubicBezTo>
                  <a:cubicBezTo>
                    <a:pt x="27" y="0"/>
                    <a:pt x="27" y="2"/>
                    <a:pt x="26" y="3"/>
                  </a:cubicBezTo>
                  <a:cubicBezTo>
                    <a:pt x="26" y="4"/>
                    <a:pt x="23" y="4"/>
                    <a:pt x="22" y="5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6" y="11"/>
                    <a:pt x="14" y="10"/>
                    <a:pt x="14" y="8"/>
                  </a:cubicBezTo>
                  <a:cubicBezTo>
                    <a:pt x="13" y="6"/>
                    <a:pt x="12" y="6"/>
                    <a:pt x="11" y="5"/>
                  </a:cubicBezTo>
                  <a:cubicBezTo>
                    <a:pt x="11" y="3"/>
                    <a:pt x="10" y="5"/>
                    <a:pt x="9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4" y="7"/>
                    <a:pt x="0" y="6"/>
                    <a:pt x="0" y="7"/>
                  </a:cubicBezTo>
                  <a:cubicBezTo>
                    <a:pt x="0" y="8"/>
                    <a:pt x="2" y="8"/>
                    <a:pt x="3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3"/>
                    <a:pt x="7" y="13"/>
                    <a:pt x="7" y="14"/>
                  </a:cubicBezTo>
                  <a:cubicBezTo>
                    <a:pt x="7" y="12"/>
                    <a:pt x="7" y="9"/>
                    <a:pt x="9" y="8"/>
                  </a:cubicBezTo>
                  <a:cubicBezTo>
                    <a:pt x="7" y="9"/>
                    <a:pt x="8" y="11"/>
                    <a:pt x="10" y="12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2" y="13"/>
                    <a:pt x="17" y="15"/>
                    <a:pt x="18" y="15"/>
                  </a:cubicBezTo>
                  <a:cubicBezTo>
                    <a:pt x="21" y="16"/>
                    <a:pt x="24" y="18"/>
                    <a:pt x="27" y="19"/>
                  </a:cubicBezTo>
                  <a:cubicBezTo>
                    <a:pt x="29" y="20"/>
                    <a:pt x="31" y="21"/>
                    <a:pt x="32" y="22"/>
                  </a:cubicBezTo>
                  <a:cubicBezTo>
                    <a:pt x="32" y="24"/>
                    <a:pt x="33" y="25"/>
                    <a:pt x="34" y="26"/>
                  </a:cubicBezTo>
                  <a:cubicBezTo>
                    <a:pt x="34" y="26"/>
                    <a:pt x="36" y="27"/>
                    <a:pt x="36" y="27"/>
                  </a:cubicBezTo>
                  <a:cubicBezTo>
                    <a:pt x="36" y="27"/>
                    <a:pt x="34" y="28"/>
                    <a:pt x="34" y="28"/>
                  </a:cubicBezTo>
                  <a:cubicBezTo>
                    <a:pt x="34" y="28"/>
                    <a:pt x="36" y="28"/>
                    <a:pt x="36" y="29"/>
                  </a:cubicBezTo>
                  <a:cubicBezTo>
                    <a:pt x="36" y="28"/>
                    <a:pt x="35" y="29"/>
                    <a:pt x="35" y="30"/>
                  </a:cubicBezTo>
                  <a:cubicBezTo>
                    <a:pt x="34" y="31"/>
                    <a:pt x="33" y="30"/>
                    <a:pt x="32" y="31"/>
                  </a:cubicBezTo>
                  <a:cubicBezTo>
                    <a:pt x="31" y="31"/>
                    <a:pt x="28" y="34"/>
                    <a:pt x="29" y="34"/>
                  </a:cubicBezTo>
                  <a:cubicBezTo>
                    <a:pt x="30" y="35"/>
                    <a:pt x="32" y="35"/>
                    <a:pt x="34" y="35"/>
                  </a:cubicBezTo>
                  <a:cubicBezTo>
                    <a:pt x="34" y="34"/>
                    <a:pt x="35" y="30"/>
                    <a:pt x="36" y="31"/>
                  </a:cubicBezTo>
                  <a:cubicBezTo>
                    <a:pt x="36" y="32"/>
                    <a:pt x="33" y="33"/>
                    <a:pt x="36" y="33"/>
                  </a:cubicBezTo>
                  <a:cubicBezTo>
                    <a:pt x="38" y="34"/>
                    <a:pt x="39" y="34"/>
                    <a:pt x="40" y="32"/>
                  </a:cubicBezTo>
                  <a:cubicBezTo>
                    <a:pt x="39" y="34"/>
                    <a:pt x="44" y="37"/>
                    <a:pt x="45" y="38"/>
                  </a:cubicBezTo>
                  <a:cubicBezTo>
                    <a:pt x="45" y="35"/>
                    <a:pt x="45" y="32"/>
                    <a:pt x="4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1" name="Freeform 708">
              <a:extLst>
                <a:ext uri="{FF2B5EF4-FFF2-40B4-BE49-F238E27FC236}">
                  <a16:creationId xmlns:a16="http://schemas.microsoft.com/office/drawing/2014/main" id="{E1FA8D86-81D8-9947-8F9B-7CA6087FF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5967" y="7912781"/>
              <a:ext cx="408972" cy="346225"/>
            </a:xfrm>
            <a:custGeom>
              <a:avLst/>
              <a:gdLst>
                <a:gd name="T0" fmla="*/ 50 w 51"/>
                <a:gd name="T1" fmla="*/ 39 h 41"/>
                <a:gd name="T2" fmla="*/ 45 w 51"/>
                <a:gd name="T3" fmla="*/ 37 h 41"/>
                <a:gd name="T4" fmla="*/ 47 w 51"/>
                <a:gd name="T5" fmla="*/ 36 h 41"/>
                <a:gd name="T6" fmla="*/ 42 w 51"/>
                <a:gd name="T7" fmla="*/ 34 h 41"/>
                <a:gd name="T8" fmla="*/ 38 w 51"/>
                <a:gd name="T9" fmla="*/ 30 h 41"/>
                <a:gd name="T10" fmla="*/ 37 w 51"/>
                <a:gd name="T11" fmla="*/ 28 h 41"/>
                <a:gd name="T12" fmla="*/ 34 w 51"/>
                <a:gd name="T13" fmla="*/ 26 h 41"/>
                <a:gd name="T14" fmla="*/ 29 w 51"/>
                <a:gd name="T15" fmla="*/ 21 h 41"/>
                <a:gd name="T16" fmla="*/ 34 w 51"/>
                <a:gd name="T17" fmla="*/ 21 h 41"/>
                <a:gd name="T18" fmla="*/ 34 w 51"/>
                <a:gd name="T19" fmla="*/ 18 h 41"/>
                <a:gd name="T20" fmla="*/ 31 w 51"/>
                <a:gd name="T21" fmla="*/ 17 h 41"/>
                <a:gd name="T22" fmla="*/ 25 w 51"/>
                <a:gd name="T23" fmla="*/ 12 h 41"/>
                <a:gd name="T24" fmla="*/ 19 w 51"/>
                <a:gd name="T25" fmla="*/ 7 h 41"/>
                <a:gd name="T26" fmla="*/ 16 w 51"/>
                <a:gd name="T27" fmla="*/ 6 h 41"/>
                <a:gd name="T28" fmla="*/ 13 w 51"/>
                <a:gd name="T29" fmla="*/ 4 h 41"/>
                <a:gd name="T30" fmla="*/ 8 w 51"/>
                <a:gd name="T31" fmla="*/ 2 h 41"/>
                <a:gd name="T32" fmla="*/ 1 w 51"/>
                <a:gd name="T33" fmla="*/ 0 h 41"/>
                <a:gd name="T34" fmla="*/ 1 w 51"/>
                <a:gd name="T35" fmla="*/ 10 h 41"/>
                <a:gd name="T36" fmla="*/ 1 w 51"/>
                <a:gd name="T37" fmla="*/ 20 h 41"/>
                <a:gd name="T38" fmla="*/ 1 w 51"/>
                <a:gd name="T39" fmla="*/ 25 h 41"/>
                <a:gd name="T40" fmla="*/ 1 w 51"/>
                <a:gd name="T41" fmla="*/ 30 h 41"/>
                <a:gd name="T42" fmla="*/ 4 w 51"/>
                <a:gd name="T43" fmla="*/ 33 h 41"/>
                <a:gd name="T44" fmla="*/ 13 w 51"/>
                <a:gd name="T45" fmla="*/ 31 h 41"/>
                <a:gd name="T46" fmla="*/ 9 w 51"/>
                <a:gd name="T47" fmla="*/ 28 h 41"/>
                <a:gd name="T48" fmla="*/ 14 w 51"/>
                <a:gd name="T49" fmla="*/ 30 h 41"/>
                <a:gd name="T50" fmla="*/ 13 w 51"/>
                <a:gd name="T51" fmla="*/ 26 h 41"/>
                <a:gd name="T52" fmla="*/ 15 w 51"/>
                <a:gd name="T53" fmla="*/ 27 h 41"/>
                <a:gd name="T54" fmla="*/ 18 w 51"/>
                <a:gd name="T55" fmla="*/ 25 h 41"/>
                <a:gd name="T56" fmla="*/ 26 w 51"/>
                <a:gd name="T57" fmla="*/ 27 h 41"/>
                <a:gd name="T58" fmla="*/ 31 w 51"/>
                <a:gd name="T59" fmla="*/ 33 h 41"/>
                <a:gd name="T60" fmla="*/ 36 w 51"/>
                <a:gd name="T61" fmla="*/ 38 h 41"/>
                <a:gd name="T62" fmla="*/ 45 w 51"/>
                <a:gd name="T63" fmla="*/ 40 h 41"/>
                <a:gd name="T64" fmla="*/ 48 w 51"/>
                <a:gd name="T65" fmla="*/ 40 h 41"/>
                <a:gd name="T66" fmla="*/ 50 w 51"/>
                <a:gd name="T67" fmla="*/ 39 h 41"/>
                <a:gd name="T68" fmla="*/ 50 w 51"/>
                <a:gd name="T69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41">
                  <a:moveTo>
                    <a:pt x="50" y="39"/>
                  </a:moveTo>
                  <a:cubicBezTo>
                    <a:pt x="48" y="38"/>
                    <a:pt x="46" y="38"/>
                    <a:pt x="45" y="37"/>
                  </a:cubicBezTo>
                  <a:cubicBezTo>
                    <a:pt x="44" y="36"/>
                    <a:pt x="46" y="35"/>
                    <a:pt x="47" y="36"/>
                  </a:cubicBezTo>
                  <a:cubicBezTo>
                    <a:pt x="45" y="35"/>
                    <a:pt x="42" y="36"/>
                    <a:pt x="42" y="34"/>
                  </a:cubicBezTo>
                  <a:cubicBezTo>
                    <a:pt x="42" y="32"/>
                    <a:pt x="39" y="32"/>
                    <a:pt x="38" y="30"/>
                  </a:cubicBezTo>
                  <a:cubicBezTo>
                    <a:pt x="37" y="29"/>
                    <a:pt x="38" y="29"/>
                    <a:pt x="37" y="28"/>
                  </a:cubicBezTo>
                  <a:cubicBezTo>
                    <a:pt x="36" y="27"/>
                    <a:pt x="35" y="27"/>
                    <a:pt x="34" y="26"/>
                  </a:cubicBezTo>
                  <a:cubicBezTo>
                    <a:pt x="34" y="26"/>
                    <a:pt x="30" y="21"/>
                    <a:pt x="29" y="21"/>
                  </a:cubicBezTo>
                  <a:cubicBezTo>
                    <a:pt x="30" y="20"/>
                    <a:pt x="33" y="21"/>
                    <a:pt x="34" y="21"/>
                  </a:cubicBezTo>
                  <a:cubicBezTo>
                    <a:pt x="36" y="21"/>
                    <a:pt x="35" y="20"/>
                    <a:pt x="34" y="18"/>
                  </a:cubicBezTo>
                  <a:cubicBezTo>
                    <a:pt x="34" y="17"/>
                    <a:pt x="32" y="17"/>
                    <a:pt x="31" y="17"/>
                  </a:cubicBezTo>
                  <a:cubicBezTo>
                    <a:pt x="28" y="15"/>
                    <a:pt x="26" y="14"/>
                    <a:pt x="25" y="12"/>
                  </a:cubicBezTo>
                  <a:cubicBezTo>
                    <a:pt x="24" y="10"/>
                    <a:pt x="21" y="8"/>
                    <a:pt x="19" y="7"/>
                  </a:cubicBezTo>
                  <a:cubicBezTo>
                    <a:pt x="18" y="6"/>
                    <a:pt x="17" y="6"/>
                    <a:pt x="16" y="6"/>
                  </a:cubicBezTo>
                  <a:cubicBezTo>
                    <a:pt x="15" y="6"/>
                    <a:pt x="14" y="4"/>
                    <a:pt x="13" y="4"/>
                  </a:cubicBezTo>
                  <a:cubicBezTo>
                    <a:pt x="12" y="3"/>
                    <a:pt x="10" y="3"/>
                    <a:pt x="8" y="2"/>
                  </a:cubicBezTo>
                  <a:cubicBezTo>
                    <a:pt x="6" y="2"/>
                    <a:pt x="4" y="0"/>
                    <a:pt x="1" y="0"/>
                  </a:cubicBezTo>
                  <a:cubicBezTo>
                    <a:pt x="1" y="3"/>
                    <a:pt x="1" y="7"/>
                    <a:pt x="1" y="10"/>
                  </a:cubicBezTo>
                  <a:cubicBezTo>
                    <a:pt x="1" y="13"/>
                    <a:pt x="2" y="17"/>
                    <a:pt x="1" y="20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1" y="27"/>
                    <a:pt x="1" y="28"/>
                    <a:pt x="1" y="30"/>
                  </a:cubicBezTo>
                  <a:cubicBezTo>
                    <a:pt x="1" y="33"/>
                    <a:pt x="2" y="33"/>
                    <a:pt x="4" y="33"/>
                  </a:cubicBezTo>
                  <a:cubicBezTo>
                    <a:pt x="7" y="33"/>
                    <a:pt x="10" y="33"/>
                    <a:pt x="13" y="31"/>
                  </a:cubicBezTo>
                  <a:cubicBezTo>
                    <a:pt x="14" y="31"/>
                    <a:pt x="9" y="28"/>
                    <a:pt x="9" y="28"/>
                  </a:cubicBezTo>
                  <a:cubicBezTo>
                    <a:pt x="10" y="28"/>
                    <a:pt x="14" y="31"/>
                    <a:pt x="14" y="30"/>
                  </a:cubicBezTo>
                  <a:cubicBezTo>
                    <a:pt x="14" y="29"/>
                    <a:pt x="13" y="28"/>
                    <a:pt x="13" y="26"/>
                  </a:cubicBezTo>
                  <a:cubicBezTo>
                    <a:pt x="13" y="26"/>
                    <a:pt x="16" y="28"/>
                    <a:pt x="15" y="27"/>
                  </a:cubicBezTo>
                  <a:cubicBezTo>
                    <a:pt x="15" y="25"/>
                    <a:pt x="17" y="25"/>
                    <a:pt x="18" y="25"/>
                  </a:cubicBezTo>
                  <a:cubicBezTo>
                    <a:pt x="19" y="25"/>
                    <a:pt x="26" y="28"/>
                    <a:pt x="26" y="27"/>
                  </a:cubicBezTo>
                  <a:cubicBezTo>
                    <a:pt x="26" y="29"/>
                    <a:pt x="30" y="31"/>
                    <a:pt x="31" y="33"/>
                  </a:cubicBezTo>
                  <a:cubicBezTo>
                    <a:pt x="32" y="35"/>
                    <a:pt x="34" y="38"/>
                    <a:pt x="36" y="38"/>
                  </a:cubicBezTo>
                  <a:cubicBezTo>
                    <a:pt x="39" y="38"/>
                    <a:pt x="42" y="39"/>
                    <a:pt x="45" y="40"/>
                  </a:cubicBezTo>
                  <a:cubicBezTo>
                    <a:pt x="46" y="40"/>
                    <a:pt x="48" y="41"/>
                    <a:pt x="48" y="40"/>
                  </a:cubicBezTo>
                  <a:cubicBezTo>
                    <a:pt x="48" y="39"/>
                    <a:pt x="51" y="39"/>
                    <a:pt x="50" y="39"/>
                  </a:cubicBezTo>
                  <a:cubicBezTo>
                    <a:pt x="49" y="38"/>
                    <a:pt x="51" y="39"/>
                    <a:pt x="50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2" name="Freeform 709">
              <a:extLst>
                <a:ext uri="{FF2B5EF4-FFF2-40B4-BE49-F238E27FC236}">
                  <a16:creationId xmlns:a16="http://schemas.microsoft.com/office/drawing/2014/main" id="{FC578255-7D3C-C747-B738-DE64E882C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5428" y="7598293"/>
              <a:ext cx="408972" cy="380848"/>
            </a:xfrm>
            <a:custGeom>
              <a:avLst/>
              <a:gdLst>
                <a:gd name="T0" fmla="*/ 33 w 51"/>
                <a:gd name="T1" fmla="*/ 5 h 45"/>
                <a:gd name="T2" fmla="*/ 29 w 51"/>
                <a:gd name="T3" fmla="*/ 13 h 45"/>
                <a:gd name="T4" fmla="*/ 20 w 51"/>
                <a:gd name="T5" fmla="*/ 16 h 45"/>
                <a:gd name="T6" fmla="*/ 15 w 51"/>
                <a:gd name="T7" fmla="*/ 18 h 45"/>
                <a:gd name="T8" fmla="*/ 10 w 51"/>
                <a:gd name="T9" fmla="*/ 19 h 45"/>
                <a:gd name="T10" fmla="*/ 7 w 51"/>
                <a:gd name="T11" fmla="*/ 18 h 45"/>
                <a:gd name="T12" fmla="*/ 3 w 51"/>
                <a:gd name="T13" fmla="*/ 14 h 45"/>
                <a:gd name="T14" fmla="*/ 0 w 51"/>
                <a:gd name="T15" fmla="*/ 20 h 45"/>
                <a:gd name="T16" fmla="*/ 4 w 51"/>
                <a:gd name="T17" fmla="*/ 29 h 45"/>
                <a:gd name="T18" fmla="*/ 8 w 51"/>
                <a:gd name="T19" fmla="*/ 37 h 45"/>
                <a:gd name="T20" fmla="*/ 13 w 51"/>
                <a:gd name="T21" fmla="*/ 39 h 45"/>
                <a:gd name="T22" fmla="*/ 14 w 51"/>
                <a:gd name="T23" fmla="*/ 41 h 45"/>
                <a:gd name="T24" fmla="*/ 19 w 51"/>
                <a:gd name="T25" fmla="*/ 41 h 45"/>
                <a:gd name="T26" fmla="*/ 21 w 51"/>
                <a:gd name="T27" fmla="*/ 39 h 45"/>
                <a:gd name="T28" fmla="*/ 25 w 51"/>
                <a:gd name="T29" fmla="*/ 40 h 45"/>
                <a:gd name="T30" fmla="*/ 28 w 51"/>
                <a:gd name="T31" fmla="*/ 40 h 45"/>
                <a:gd name="T32" fmla="*/ 31 w 51"/>
                <a:gd name="T33" fmla="*/ 43 h 45"/>
                <a:gd name="T34" fmla="*/ 34 w 51"/>
                <a:gd name="T35" fmla="*/ 42 h 45"/>
                <a:gd name="T36" fmla="*/ 36 w 51"/>
                <a:gd name="T37" fmla="*/ 43 h 45"/>
                <a:gd name="T38" fmla="*/ 37 w 51"/>
                <a:gd name="T39" fmla="*/ 37 h 45"/>
                <a:gd name="T40" fmla="*/ 37 w 51"/>
                <a:gd name="T41" fmla="*/ 33 h 45"/>
                <a:gd name="T42" fmla="*/ 39 w 51"/>
                <a:gd name="T43" fmla="*/ 30 h 45"/>
                <a:gd name="T44" fmla="*/ 42 w 51"/>
                <a:gd name="T45" fmla="*/ 24 h 45"/>
                <a:gd name="T46" fmla="*/ 47 w 51"/>
                <a:gd name="T47" fmla="*/ 19 h 45"/>
                <a:gd name="T48" fmla="*/ 49 w 51"/>
                <a:gd name="T49" fmla="*/ 18 h 45"/>
                <a:gd name="T50" fmla="*/ 45 w 51"/>
                <a:gd name="T51" fmla="*/ 13 h 45"/>
                <a:gd name="T52" fmla="*/ 42 w 51"/>
                <a:gd name="T53" fmla="*/ 7 h 45"/>
                <a:gd name="T54" fmla="*/ 44 w 51"/>
                <a:gd name="T55" fmla="*/ 6 h 45"/>
                <a:gd name="T56" fmla="*/ 44 w 51"/>
                <a:gd name="T57" fmla="*/ 3 h 45"/>
                <a:gd name="T58" fmla="*/ 33 w 51"/>
                <a:gd name="T59" fmla="*/ 5 h 45"/>
                <a:gd name="T60" fmla="*/ 33 w 51"/>
                <a:gd name="T6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" h="45">
                  <a:moveTo>
                    <a:pt x="33" y="5"/>
                  </a:moveTo>
                  <a:cubicBezTo>
                    <a:pt x="32" y="8"/>
                    <a:pt x="31" y="10"/>
                    <a:pt x="29" y="13"/>
                  </a:cubicBezTo>
                  <a:cubicBezTo>
                    <a:pt x="28" y="17"/>
                    <a:pt x="23" y="17"/>
                    <a:pt x="20" y="16"/>
                  </a:cubicBezTo>
                  <a:cubicBezTo>
                    <a:pt x="18" y="15"/>
                    <a:pt x="16" y="17"/>
                    <a:pt x="15" y="18"/>
                  </a:cubicBezTo>
                  <a:cubicBezTo>
                    <a:pt x="14" y="19"/>
                    <a:pt x="11" y="18"/>
                    <a:pt x="10" y="19"/>
                  </a:cubicBezTo>
                  <a:cubicBezTo>
                    <a:pt x="8" y="20"/>
                    <a:pt x="8" y="20"/>
                    <a:pt x="7" y="18"/>
                  </a:cubicBezTo>
                  <a:cubicBezTo>
                    <a:pt x="5" y="17"/>
                    <a:pt x="4" y="16"/>
                    <a:pt x="3" y="14"/>
                  </a:cubicBezTo>
                  <a:cubicBezTo>
                    <a:pt x="2" y="13"/>
                    <a:pt x="0" y="19"/>
                    <a:pt x="0" y="20"/>
                  </a:cubicBezTo>
                  <a:cubicBezTo>
                    <a:pt x="0" y="23"/>
                    <a:pt x="3" y="26"/>
                    <a:pt x="4" y="29"/>
                  </a:cubicBezTo>
                  <a:cubicBezTo>
                    <a:pt x="6" y="32"/>
                    <a:pt x="5" y="35"/>
                    <a:pt x="8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6" y="38"/>
                    <a:pt x="13" y="40"/>
                    <a:pt x="14" y="41"/>
                  </a:cubicBezTo>
                  <a:cubicBezTo>
                    <a:pt x="15" y="41"/>
                    <a:pt x="18" y="41"/>
                    <a:pt x="19" y="41"/>
                  </a:cubicBezTo>
                  <a:cubicBezTo>
                    <a:pt x="20" y="40"/>
                    <a:pt x="20" y="38"/>
                    <a:pt x="21" y="39"/>
                  </a:cubicBezTo>
                  <a:cubicBezTo>
                    <a:pt x="22" y="40"/>
                    <a:pt x="24" y="41"/>
                    <a:pt x="25" y="40"/>
                  </a:cubicBezTo>
                  <a:cubicBezTo>
                    <a:pt x="26" y="40"/>
                    <a:pt x="28" y="39"/>
                    <a:pt x="28" y="40"/>
                  </a:cubicBezTo>
                  <a:cubicBezTo>
                    <a:pt x="29" y="43"/>
                    <a:pt x="27" y="45"/>
                    <a:pt x="31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5" y="42"/>
                    <a:pt x="36" y="43"/>
                    <a:pt x="36" y="43"/>
                  </a:cubicBezTo>
                  <a:cubicBezTo>
                    <a:pt x="37" y="41"/>
                    <a:pt x="35" y="39"/>
                    <a:pt x="37" y="37"/>
                  </a:cubicBezTo>
                  <a:cubicBezTo>
                    <a:pt x="38" y="36"/>
                    <a:pt x="37" y="35"/>
                    <a:pt x="37" y="33"/>
                  </a:cubicBezTo>
                  <a:cubicBezTo>
                    <a:pt x="37" y="32"/>
                    <a:pt x="38" y="31"/>
                    <a:pt x="39" y="30"/>
                  </a:cubicBezTo>
                  <a:cubicBezTo>
                    <a:pt x="41" y="28"/>
                    <a:pt x="43" y="27"/>
                    <a:pt x="42" y="24"/>
                  </a:cubicBezTo>
                  <a:cubicBezTo>
                    <a:pt x="42" y="22"/>
                    <a:pt x="45" y="18"/>
                    <a:pt x="47" y="19"/>
                  </a:cubicBezTo>
                  <a:cubicBezTo>
                    <a:pt x="48" y="20"/>
                    <a:pt x="51" y="19"/>
                    <a:pt x="49" y="18"/>
                  </a:cubicBezTo>
                  <a:cubicBezTo>
                    <a:pt x="48" y="16"/>
                    <a:pt x="45" y="15"/>
                    <a:pt x="45" y="13"/>
                  </a:cubicBezTo>
                  <a:cubicBezTo>
                    <a:pt x="45" y="11"/>
                    <a:pt x="43" y="9"/>
                    <a:pt x="42" y="7"/>
                  </a:cubicBezTo>
                  <a:cubicBezTo>
                    <a:pt x="41" y="4"/>
                    <a:pt x="44" y="7"/>
                    <a:pt x="44" y="6"/>
                  </a:cubicBezTo>
                  <a:cubicBezTo>
                    <a:pt x="45" y="5"/>
                    <a:pt x="41" y="4"/>
                    <a:pt x="44" y="3"/>
                  </a:cubicBezTo>
                  <a:cubicBezTo>
                    <a:pt x="40" y="2"/>
                    <a:pt x="34" y="0"/>
                    <a:pt x="33" y="5"/>
                  </a:cubicBezTo>
                  <a:cubicBezTo>
                    <a:pt x="32" y="7"/>
                    <a:pt x="34" y="3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3" name="Freeform 710">
              <a:extLst>
                <a:ext uri="{FF2B5EF4-FFF2-40B4-BE49-F238E27FC236}">
                  <a16:creationId xmlns:a16="http://schemas.microsoft.com/office/drawing/2014/main" id="{CECE6A14-4737-8845-A547-9CC679534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9966" y="7497308"/>
              <a:ext cx="392614" cy="271210"/>
            </a:xfrm>
            <a:custGeom>
              <a:avLst/>
              <a:gdLst>
                <a:gd name="T0" fmla="*/ 45 w 49"/>
                <a:gd name="T1" fmla="*/ 10 h 32"/>
                <a:gd name="T2" fmla="*/ 47 w 49"/>
                <a:gd name="T3" fmla="*/ 8 h 32"/>
                <a:gd name="T4" fmla="*/ 43 w 49"/>
                <a:gd name="T5" fmla="*/ 7 h 32"/>
                <a:gd name="T6" fmla="*/ 42 w 49"/>
                <a:gd name="T7" fmla="*/ 6 h 32"/>
                <a:gd name="T8" fmla="*/ 41 w 49"/>
                <a:gd name="T9" fmla="*/ 6 h 32"/>
                <a:gd name="T10" fmla="*/ 41 w 49"/>
                <a:gd name="T11" fmla="*/ 4 h 32"/>
                <a:gd name="T12" fmla="*/ 39 w 49"/>
                <a:gd name="T13" fmla="*/ 2 h 32"/>
                <a:gd name="T14" fmla="*/ 37 w 49"/>
                <a:gd name="T15" fmla="*/ 2 h 32"/>
                <a:gd name="T16" fmla="*/ 36 w 49"/>
                <a:gd name="T17" fmla="*/ 1 h 32"/>
                <a:gd name="T18" fmla="*/ 32 w 49"/>
                <a:gd name="T19" fmla="*/ 6 h 32"/>
                <a:gd name="T20" fmla="*/ 30 w 49"/>
                <a:gd name="T21" fmla="*/ 8 h 32"/>
                <a:gd name="T22" fmla="*/ 29 w 49"/>
                <a:gd name="T23" fmla="*/ 9 h 32"/>
                <a:gd name="T24" fmla="*/ 29 w 49"/>
                <a:gd name="T25" fmla="*/ 10 h 32"/>
                <a:gd name="T26" fmla="*/ 25 w 49"/>
                <a:gd name="T27" fmla="*/ 12 h 32"/>
                <a:gd name="T28" fmla="*/ 25 w 49"/>
                <a:gd name="T29" fmla="*/ 15 h 32"/>
                <a:gd name="T30" fmla="*/ 27 w 49"/>
                <a:gd name="T31" fmla="*/ 14 h 32"/>
                <a:gd name="T32" fmla="*/ 29 w 49"/>
                <a:gd name="T33" fmla="*/ 13 h 32"/>
                <a:gd name="T34" fmla="*/ 28 w 49"/>
                <a:gd name="T35" fmla="*/ 11 h 32"/>
                <a:gd name="T36" fmla="*/ 29 w 49"/>
                <a:gd name="T37" fmla="*/ 13 h 32"/>
                <a:gd name="T38" fmla="*/ 26 w 49"/>
                <a:gd name="T39" fmla="*/ 14 h 32"/>
                <a:gd name="T40" fmla="*/ 23 w 49"/>
                <a:gd name="T41" fmla="*/ 13 h 32"/>
                <a:gd name="T42" fmla="*/ 14 w 49"/>
                <a:gd name="T43" fmla="*/ 20 h 32"/>
                <a:gd name="T44" fmla="*/ 9 w 49"/>
                <a:gd name="T45" fmla="*/ 23 h 32"/>
                <a:gd name="T46" fmla="*/ 7 w 49"/>
                <a:gd name="T47" fmla="*/ 26 h 32"/>
                <a:gd name="T48" fmla="*/ 9 w 49"/>
                <a:gd name="T49" fmla="*/ 28 h 32"/>
                <a:gd name="T50" fmla="*/ 0 w 49"/>
                <a:gd name="T51" fmla="*/ 26 h 32"/>
                <a:gd name="T52" fmla="*/ 5 w 49"/>
                <a:gd name="T53" fmla="*/ 32 h 32"/>
                <a:gd name="T54" fmla="*/ 7 w 49"/>
                <a:gd name="T55" fmla="*/ 31 h 32"/>
                <a:gd name="T56" fmla="*/ 12 w 49"/>
                <a:gd name="T57" fmla="*/ 30 h 32"/>
                <a:gd name="T58" fmla="*/ 20 w 49"/>
                <a:gd name="T59" fmla="*/ 29 h 32"/>
                <a:gd name="T60" fmla="*/ 27 w 49"/>
                <a:gd name="T61" fmla="*/ 24 h 32"/>
                <a:gd name="T62" fmla="*/ 30 w 49"/>
                <a:gd name="T63" fmla="*/ 18 h 32"/>
                <a:gd name="T64" fmla="*/ 34 w 49"/>
                <a:gd name="T65" fmla="*/ 14 h 32"/>
                <a:gd name="T66" fmla="*/ 43 w 49"/>
                <a:gd name="T67" fmla="*/ 14 h 32"/>
                <a:gd name="T68" fmla="*/ 45 w 49"/>
                <a:gd name="T69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2">
                  <a:moveTo>
                    <a:pt x="45" y="10"/>
                  </a:moveTo>
                  <a:cubicBezTo>
                    <a:pt x="48" y="10"/>
                    <a:pt x="49" y="9"/>
                    <a:pt x="47" y="8"/>
                  </a:cubicBezTo>
                  <a:cubicBezTo>
                    <a:pt x="45" y="7"/>
                    <a:pt x="45" y="6"/>
                    <a:pt x="43" y="7"/>
                  </a:cubicBezTo>
                  <a:cubicBezTo>
                    <a:pt x="42" y="8"/>
                    <a:pt x="43" y="7"/>
                    <a:pt x="42" y="6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1" y="6"/>
                    <a:pt x="41" y="4"/>
                    <a:pt x="41" y="4"/>
                  </a:cubicBezTo>
                  <a:cubicBezTo>
                    <a:pt x="40" y="3"/>
                    <a:pt x="39" y="2"/>
                    <a:pt x="39" y="2"/>
                  </a:cubicBezTo>
                  <a:cubicBezTo>
                    <a:pt x="37" y="0"/>
                    <a:pt x="38" y="1"/>
                    <a:pt x="37" y="2"/>
                  </a:cubicBezTo>
                  <a:cubicBezTo>
                    <a:pt x="36" y="3"/>
                    <a:pt x="36" y="1"/>
                    <a:pt x="36" y="1"/>
                  </a:cubicBezTo>
                  <a:cubicBezTo>
                    <a:pt x="35" y="1"/>
                    <a:pt x="32" y="5"/>
                    <a:pt x="32" y="6"/>
                  </a:cubicBezTo>
                  <a:cubicBezTo>
                    <a:pt x="31" y="6"/>
                    <a:pt x="30" y="7"/>
                    <a:pt x="30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6" y="11"/>
                    <a:pt x="25" y="12"/>
                  </a:cubicBezTo>
                  <a:cubicBezTo>
                    <a:pt x="22" y="12"/>
                    <a:pt x="23" y="14"/>
                    <a:pt x="25" y="15"/>
                  </a:cubicBezTo>
                  <a:cubicBezTo>
                    <a:pt x="27" y="17"/>
                    <a:pt x="26" y="15"/>
                    <a:pt x="27" y="14"/>
                  </a:cubicBezTo>
                  <a:cubicBezTo>
                    <a:pt x="27" y="13"/>
                    <a:pt x="29" y="13"/>
                    <a:pt x="29" y="13"/>
                  </a:cubicBezTo>
                  <a:cubicBezTo>
                    <a:pt x="29" y="13"/>
                    <a:pt x="28" y="12"/>
                    <a:pt x="28" y="11"/>
                  </a:cubicBezTo>
                  <a:cubicBezTo>
                    <a:pt x="28" y="12"/>
                    <a:pt x="29" y="13"/>
                    <a:pt x="29" y="13"/>
                  </a:cubicBezTo>
                  <a:cubicBezTo>
                    <a:pt x="29" y="13"/>
                    <a:pt x="27" y="13"/>
                    <a:pt x="26" y="14"/>
                  </a:cubicBezTo>
                  <a:cubicBezTo>
                    <a:pt x="26" y="17"/>
                    <a:pt x="24" y="14"/>
                    <a:pt x="23" y="13"/>
                  </a:cubicBezTo>
                  <a:cubicBezTo>
                    <a:pt x="20" y="16"/>
                    <a:pt x="18" y="19"/>
                    <a:pt x="14" y="20"/>
                  </a:cubicBezTo>
                  <a:cubicBezTo>
                    <a:pt x="12" y="21"/>
                    <a:pt x="10" y="21"/>
                    <a:pt x="9" y="23"/>
                  </a:cubicBezTo>
                  <a:cubicBezTo>
                    <a:pt x="8" y="24"/>
                    <a:pt x="8" y="25"/>
                    <a:pt x="7" y="26"/>
                  </a:cubicBezTo>
                  <a:cubicBezTo>
                    <a:pt x="7" y="27"/>
                    <a:pt x="9" y="28"/>
                    <a:pt x="9" y="28"/>
                  </a:cubicBezTo>
                  <a:cubicBezTo>
                    <a:pt x="8" y="29"/>
                    <a:pt x="1" y="26"/>
                    <a:pt x="0" y="26"/>
                  </a:cubicBezTo>
                  <a:cubicBezTo>
                    <a:pt x="1" y="28"/>
                    <a:pt x="3" y="31"/>
                    <a:pt x="5" y="32"/>
                  </a:cubicBezTo>
                  <a:cubicBezTo>
                    <a:pt x="6" y="32"/>
                    <a:pt x="7" y="31"/>
                    <a:pt x="7" y="31"/>
                  </a:cubicBezTo>
                  <a:cubicBezTo>
                    <a:pt x="9" y="30"/>
                    <a:pt x="12" y="31"/>
                    <a:pt x="12" y="30"/>
                  </a:cubicBezTo>
                  <a:cubicBezTo>
                    <a:pt x="15" y="27"/>
                    <a:pt x="17" y="28"/>
                    <a:pt x="20" y="29"/>
                  </a:cubicBezTo>
                  <a:cubicBezTo>
                    <a:pt x="23" y="29"/>
                    <a:pt x="26" y="27"/>
                    <a:pt x="27" y="24"/>
                  </a:cubicBezTo>
                  <a:cubicBezTo>
                    <a:pt x="28" y="22"/>
                    <a:pt x="29" y="20"/>
                    <a:pt x="30" y="18"/>
                  </a:cubicBezTo>
                  <a:cubicBezTo>
                    <a:pt x="30" y="15"/>
                    <a:pt x="31" y="14"/>
                    <a:pt x="34" y="14"/>
                  </a:cubicBezTo>
                  <a:cubicBezTo>
                    <a:pt x="37" y="14"/>
                    <a:pt x="40" y="15"/>
                    <a:pt x="43" y="14"/>
                  </a:cubicBezTo>
                  <a:cubicBezTo>
                    <a:pt x="47" y="13"/>
                    <a:pt x="40" y="10"/>
                    <a:pt x="45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4" name="Freeform 711">
              <a:extLst>
                <a:ext uri="{FF2B5EF4-FFF2-40B4-BE49-F238E27FC236}">
                  <a16:creationId xmlns:a16="http://schemas.microsoft.com/office/drawing/2014/main" id="{39BD35AF-9BB4-EE43-8003-91DA0B3A7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1110" y="6556730"/>
              <a:ext cx="136323" cy="83670"/>
            </a:xfrm>
            <a:custGeom>
              <a:avLst/>
              <a:gdLst>
                <a:gd name="T0" fmla="*/ 2 w 17"/>
                <a:gd name="T1" fmla="*/ 8 h 10"/>
                <a:gd name="T2" fmla="*/ 7 w 17"/>
                <a:gd name="T3" fmla="*/ 9 h 10"/>
                <a:gd name="T4" fmla="*/ 12 w 17"/>
                <a:gd name="T5" fmla="*/ 9 h 10"/>
                <a:gd name="T6" fmla="*/ 16 w 17"/>
                <a:gd name="T7" fmla="*/ 8 h 10"/>
                <a:gd name="T8" fmla="*/ 15 w 17"/>
                <a:gd name="T9" fmla="*/ 3 h 10"/>
                <a:gd name="T10" fmla="*/ 10 w 17"/>
                <a:gd name="T11" fmla="*/ 3 h 10"/>
                <a:gd name="T12" fmla="*/ 6 w 17"/>
                <a:gd name="T13" fmla="*/ 1 h 10"/>
                <a:gd name="T14" fmla="*/ 2 w 17"/>
                <a:gd name="T15" fmla="*/ 8 h 10"/>
                <a:gd name="T16" fmla="*/ 2 w 17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2" y="8"/>
                  </a:moveTo>
                  <a:cubicBezTo>
                    <a:pt x="3" y="9"/>
                    <a:pt x="6" y="10"/>
                    <a:pt x="7" y="9"/>
                  </a:cubicBezTo>
                  <a:cubicBezTo>
                    <a:pt x="9" y="8"/>
                    <a:pt x="10" y="10"/>
                    <a:pt x="12" y="9"/>
                  </a:cubicBezTo>
                  <a:cubicBezTo>
                    <a:pt x="13" y="9"/>
                    <a:pt x="17" y="9"/>
                    <a:pt x="16" y="8"/>
                  </a:cubicBezTo>
                  <a:cubicBezTo>
                    <a:pt x="15" y="6"/>
                    <a:pt x="14" y="5"/>
                    <a:pt x="15" y="3"/>
                  </a:cubicBezTo>
                  <a:cubicBezTo>
                    <a:pt x="13" y="2"/>
                    <a:pt x="11" y="4"/>
                    <a:pt x="10" y="3"/>
                  </a:cubicBezTo>
                  <a:cubicBezTo>
                    <a:pt x="9" y="2"/>
                    <a:pt x="7" y="0"/>
                    <a:pt x="6" y="1"/>
                  </a:cubicBezTo>
                  <a:cubicBezTo>
                    <a:pt x="4" y="3"/>
                    <a:pt x="0" y="6"/>
                    <a:pt x="2" y="8"/>
                  </a:cubicBezTo>
                  <a:cubicBezTo>
                    <a:pt x="3" y="9"/>
                    <a:pt x="1" y="7"/>
                    <a:pt x="2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5" name="Freeform 712">
              <a:extLst>
                <a:ext uri="{FF2B5EF4-FFF2-40B4-BE49-F238E27FC236}">
                  <a16:creationId xmlns:a16="http://schemas.microsoft.com/office/drawing/2014/main" id="{4D2E8914-E2F6-4A4E-8A92-4C0CEABAC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7564" y="6461520"/>
              <a:ext cx="297184" cy="196192"/>
            </a:xfrm>
            <a:custGeom>
              <a:avLst/>
              <a:gdLst>
                <a:gd name="T0" fmla="*/ 1 w 37"/>
                <a:gd name="T1" fmla="*/ 3 h 23"/>
                <a:gd name="T2" fmla="*/ 0 w 37"/>
                <a:gd name="T3" fmla="*/ 9 h 23"/>
                <a:gd name="T4" fmla="*/ 5 w 37"/>
                <a:gd name="T5" fmla="*/ 13 h 23"/>
                <a:gd name="T6" fmla="*/ 7 w 37"/>
                <a:gd name="T7" fmla="*/ 14 h 23"/>
                <a:gd name="T8" fmla="*/ 12 w 37"/>
                <a:gd name="T9" fmla="*/ 15 h 23"/>
                <a:gd name="T10" fmla="*/ 15 w 37"/>
                <a:gd name="T11" fmla="*/ 16 h 23"/>
                <a:gd name="T12" fmla="*/ 19 w 37"/>
                <a:gd name="T13" fmla="*/ 16 h 23"/>
                <a:gd name="T14" fmla="*/ 22 w 37"/>
                <a:gd name="T15" fmla="*/ 19 h 23"/>
                <a:gd name="T16" fmla="*/ 26 w 37"/>
                <a:gd name="T17" fmla="*/ 20 h 23"/>
                <a:gd name="T18" fmla="*/ 29 w 37"/>
                <a:gd name="T19" fmla="*/ 22 h 23"/>
                <a:gd name="T20" fmla="*/ 32 w 37"/>
                <a:gd name="T21" fmla="*/ 20 h 23"/>
                <a:gd name="T22" fmla="*/ 35 w 37"/>
                <a:gd name="T23" fmla="*/ 22 h 23"/>
                <a:gd name="T24" fmla="*/ 37 w 37"/>
                <a:gd name="T25" fmla="*/ 21 h 23"/>
                <a:gd name="T26" fmla="*/ 37 w 37"/>
                <a:gd name="T27" fmla="*/ 18 h 23"/>
                <a:gd name="T28" fmla="*/ 37 w 37"/>
                <a:gd name="T29" fmla="*/ 14 h 23"/>
                <a:gd name="T30" fmla="*/ 32 w 37"/>
                <a:gd name="T31" fmla="*/ 14 h 23"/>
                <a:gd name="T32" fmla="*/ 31 w 37"/>
                <a:gd name="T33" fmla="*/ 13 h 23"/>
                <a:gd name="T34" fmla="*/ 28 w 37"/>
                <a:gd name="T35" fmla="*/ 13 h 23"/>
                <a:gd name="T36" fmla="*/ 26 w 37"/>
                <a:gd name="T37" fmla="*/ 12 h 23"/>
                <a:gd name="T38" fmla="*/ 24 w 37"/>
                <a:gd name="T39" fmla="*/ 12 h 23"/>
                <a:gd name="T40" fmla="*/ 20 w 37"/>
                <a:gd name="T41" fmla="*/ 10 h 23"/>
                <a:gd name="T42" fmla="*/ 18 w 37"/>
                <a:gd name="T43" fmla="*/ 8 h 23"/>
                <a:gd name="T44" fmla="*/ 16 w 37"/>
                <a:gd name="T45" fmla="*/ 7 h 23"/>
                <a:gd name="T46" fmla="*/ 10 w 37"/>
                <a:gd name="T47" fmla="*/ 2 h 23"/>
                <a:gd name="T48" fmla="*/ 8 w 37"/>
                <a:gd name="T49" fmla="*/ 0 h 23"/>
                <a:gd name="T50" fmla="*/ 5 w 37"/>
                <a:gd name="T51" fmla="*/ 2 h 23"/>
                <a:gd name="T52" fmla="*/ 4 w 37"/>
                <a:gd name="T53" fmla="*/ 2 h 23"/>
                <a:gd name="T54" fmla="*/ 1 w 37"/>
                <a:gd name="T55" fmla="*/ 3 h 23"/>
                <a:gd name="T56" fmla="*/ 1 w 37"/>
                <a:gd name="T5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23">
                  <a:moveTo>
                    <a:pt x="1" y="3"/>
                  </a:moveTo>
                  <a:cubicBezTo>
                    <a:pt x="0" y="4"/>
                    <a:pt x="0" y="8"/>
                    <a:pt x="0" y="9"/>
                  </a:cubicBezTo>
                  <a:cubicBezTo>
                    <a:pt x="1" y="10"/>
                    <a:pt x="4" y="11"/>
                    <a:pt x="5" y="13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9" y="15"/>
                    <a:pt x="10" y="14"/>
                    <a:pt x="12" y="15"/>
                  </a:cubicBezTo>
                  <a:cubicBezTo>
                    <a:pt x="13" y="15"/>
                    <a:pt x="14" y="16"/>
                    <a:pt x="15" y="16"/>
                  </a:cubicBezTo>
                  <a:cubicBezTo>
                    <a:pt x="16" y="16"/>
                    <a:pt x="18" y="16"/>
                    <a:pt x="19" y="16"/>
                  </a:cubicBezTo>
                  <a:cubicBezTo>
                    <a:pt x="20" y="17"/>
                    <a:pt x="21" y="18"/>
                    <a:pt x="22" y="19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0"/>
                    <a:pt x="28" y="22"/>
                    <a:pt x="29" y="22"/>
                  </a:cubicBezTo>
                  <a:cubicBezTo>
                    <a:pt x="30" y="22"/>
                    <a:pt x="31" y="20"/>
                    <a:pt x="32" y="20"/>
                  </a:cubicBezTo>
                  <a:cubicBezTo>
                    <a:pt x="33" y="21"/>
                    <a:pt x="33" y="23"/>
                    <a:pt x="35" y="22"/>
                  </a:cubicBezTo>
                  <a:cubicBezTo>
                    <a:pt x="35" y="22"/>
                    <a:pt x="37" y="21"/>
                    <a:pt x="37" y="21"/>
                  </a:cubicBezTo>
                  <a:cubicBezTo>
                    <a:pt x="37" y="20"/>
                    <a:pt x="37" y="19"/>
                    <a:pt x="37" y="18"/>
                  </a:cubicBezTo>
                  <a:cubicBezTo>
                    <a:pt x="36" y="17"/>
                    <a:pt x="37" y="16"/>
                    <a:pt x="37" y="14"/>
                  </a:cubicBezTo>
                  <a:cubicBezTo>
                    <a:pt x="35" y="14"/>
                    <a:pt x="34" y="15"/>
                    <a:pt x="32" y="14"/>
                  </a:cubicBezTo>
                  <a:cubicBezTo>
                    <a:pt x="32" y="14"/>
                    <a:pt x="31" y="13"/>
                    <a:pt x="31" y="13"/>
                  </a:cubicBezTo>
                  <a:cubicBezTo>
                    <a:pt x="30" y="13"/>
                    <a:pt x="29" y="14"/>
                    <a:pt x="28" y="13"/>
                  </a:cubicBezTo>
                  <a:cubicBezTo>
                    <a:pt x="28" y="13"/>
                    <a:pt x="27" y="12"/>
                    <a:pt x="26" y="12"/>
                  </a:cubicBezTo>
                  <a:cubicBezTo>
                    <a:pt x="25" y="12"/>
                    <a:pt x="24" y="14"/>
                    <a:pt x="24" y="12"/>
                  </a:cubicBezTo>
                  <a:cubicBezTo>
                    <a:pt x="22" y="10"/>
                    <a:pt x="21" y="11"/>
                    <a:pt x="20" y="10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4" y="6"/>
                    <a:pt x="11" y="4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4"/>
                    <a:pt x="2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6" name="Freeform 713">
              <a:extLst>
                <a:ext uri="{FF2B5EF4-FFF2-40B4-BE49-F238E27FC236}">
                  <a16:creationId xmlns:a16="http://schemas.microsoft.com/office/drawing/2014/main" id="{330B77F7-DC03-9D4B-A292-B0E84B8A0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0960" y="7174165"/>
              <a:ext cx="223570" cy="196192"/>
            </a:xfrm>
            <a:custGeom>
              <a:avLst/>
              <a:gdLst>
                <a:gd name="T0" fmla="*/ 14 w 28"/>
                <a:gd name="T1" fmla="*/ 19 h 23"/>
                <a:gd name="T2" fmla="*/ 19 w 28"/>
                <a:gd name="T3" fmla="*/ 18 h 23"/>
                <a:gd name="T4" fmla="*/ 19 w 28"/>
                <a:gd name="T5" fmla="*/ 15 h 23"/>
                <a:gd name="T6" fmla="*/ 21 w 28"/>
                <a:gd name="T7" fmla="*/ 14 h 23"/>
                <a:gd name="T8" fmla="*/ 24 w 28"/>
                <a:gd name="T9" fmla="*/ 12 h 23"/>
                <a:gd name="T10" fmla="*/ 27 w 28"/>
                <a:gd name="T11" fmla="*/ 9 h 23"/>
                <a:gd name="T12" fmla="*/ 26 w 28"/>
                <a:gd name="T13" fmla="*/ 1 h 23"/>
                <a:gd name="T14" fmla="*/ 22 w 28"/>
                <a:gd name="T15" fmla="*/ 1 h 23"/>
                <a:gd name="T16" fmla="*/ 19 w 28"/>
                <a:gd name="T17" fmla="*/ 2 h 23"/>
                <a:gd name="T18" fmla="*/ 17 w 28"/>
                <a:gd name="T19" fmla="*/ 2 h 23"/>
                <a:gd name="T20" fmla="*/ 3 w 28"/>
                <a:gd name="T21" fmla="*/ 3 h 23"/>
                <a:gd name="T22" fmla="*/ 0 w 28"/>
                <a:gd name="T23" fmla="*/ 7 h 23"/>
                <a:gd name="T24" fmla="*/ 1 w 28"/>
                <a:gd name="T25" fmla="*/ 10 h 23"/>
                <a:gd name="T26" fmla="*/ 3 w 28"/>
                <a:gd name="T27" fmla="*/ 14 h 23"/>
                <a:gd name="T28" fmla="*/ 5 w 28"/>
                <a:gd name="T29" fmla="*/ 18 h 23"/>
                <a:gd name="T30" fmla="*/ 6 w 28"/>
                <a:gd name="T31" fmla="*/ 19 h 23"/>
                <a:gd name="T32" fmla="*/ 7 w 28"/>
                <a:gd name="T33" fmla="*/ 21 h 23"/>
                <a:gd name="T34" fmla="*/ 8 w 28"/>
                <a:gd name="T35" fmla="*/ 23 h 23"/>
                <a:gd name="T36" fmla="*/ 14 w 28"/>
                <a:gd name="T37" fmla="*/ 19 h 23"/>
                <a:gd name="T38" fmla="*/ 14 w 28"/>
                <a:gd name="T3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3">
                  <a:moveTo>
                    <a:pt x="14" y="19"/>
                  </a:moveTo>
                  <a:cubicBezTo>
                    <a:pt x="14" y="18"/>
                    <a:pt x="20" y="20"/>
                    <a:pt x="19" y="18"/>
                  </a:cubicBezTo>
                  <a:cubicBezTo>
                    <a:pt x="19" y="18"/>
                    <a:pt x="18" y="15"/>
                    <a:pt x="19" y="15"/>
                  </a:cubicBezTo>
                  <a:cubicBezTo>
                    <a:pt x="20" y="15"/>
                    <a:pt x="21" y="16"/>
                    <a:pt x="21" y="14"/>
                  </a:cubicBezTo>
                  <a:cubicBezTo>
                    <a:pt x="21" y="12"/>
                    <a:pt x="23" y="13"/>
                    <a:pt x="24" y="12"/>
                  </a:cubicBezTo>
                  <a:cubicBezTo>
                    <a:pt x="26" y="12"/>
                    <a:pt x="26" y="10"/>
                    <a:pt x="27" y="9"/>
                  </a:cubicBezTo>
                  <a:cubicBezTo>
                    <a:pt x="28" y="7"/>
                    <a:pt x="25" y="2"/>
                    <a:pt x="26" y="1"/>
                  </a:cubicBezTo>
                  <a:cubicBezTo>
                    <a:pt x="24" y="2"/>
                    <a:pt x="24" y="2"/>
                    <a:pt x="22" y="1"/>
                  </a:cubicBezTo>
                  <a:cubicBezTo>
                    <a:pt x="21" y="0"/>
                    <a:pt x="19" y="2"/>
                    <a:pt x="19" y="2"/>
                  </a:cubicBezTo>
                  <a:cubicBezTo>
                    <a:pt x="19" y="4"/>
                    <a:pt x="17" y="2"/>
                    <a:pt x="17" y="2"/>
                  </a:cubicBezTo>
                  <a:cubicBezTo>
                    <a:pt x="13" y="1"/>
                    <a:pt x="6" y="0"/>
                    <a:pt x="3" y="3"/>
                  </a:cubicBezTo>
                  <a:cubicBezTo>
                    <a:pt x="2" y="4"/>
                    <a:pt x="0" y="5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3" y="11"/>
                    <a:pt x="3" y="13"/>
                    <a:pt x="3" y="14"/>
                  </a:cubicBezTo>
                  <a:cubicBezTo>
                    <a:pt x="4" y="16"/>
                    <a:pt x="4" y="17"/>
                    <a:pt x="5" y="18"/>
                  </a:cubicBezTo>
                  <a:cubicBezTo>
                    <a:pt x="5" y="19"/>
                    <a:pt x="6" y="18"/>
                    <a:pt x="6" y="19"/>
                  </a:cubicBezTo>
                  <a:cubicBezTo>
                    <a:pt x="7" y="19"/>
                    <a:pt x="6" y="20"/>
                    <a:pt x="7" y="21"/>
                  </a:cubicBezTo>
                  <a:cubicBezTo>
                    <a:pt x="9" y="21"/>
                    <a:pt x="8" y="22"/>
                    <a:pt x="8" y="23"/>
                  </a:cubicBezTo>
                  <a:cubicBezTo>
                    <a:pt x="8" y="22"/>
                    <a:pt x="14" y="20"/>
                    <a:pt x="14" y="19"/>
                  </a:cubicBezTo>
                  <a:cubicBezTo>
                    <a:pt x="14" y="19"/>
                    <a:pt x="14" y="20"/>
                    <a:pt x="14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7" name="Freeform 714">
              <a:extLst>
                <a:ext uri="{FF2B5EF4-FFF2-40B4-BE49-F238E27FC236}">
                  <a16:creationId xmlns:a16="http://schemas.microsoft.com/office/drawing/2014/main" id="{4641C0F4-4A4D-8F47-B06F-D9EC1D4BD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3711" y="7520389"/>
              <a:ext cx="177221" cy="222163"/>
            </a:xfrm>
            <a:custGeom>
              <a:avLst/>
              <a:gdLst>
                <a:gd name="T0" fmla="*/ 10 w 22"/>
                <a:gd name="T1" fmla="*/ 3 h 26"/>
                <a:gd name="T2" fmla="*/ 7 w 22"/>
                <a:gd name="T3" fmla="*/ 4 h 26"/>
                <a:gd name="T4" fmla="*/ 6 w 22"/>
                <a:gd name="T5" fmla="*/ 4 h 26"/>
                <a:gd name="T6" fmla="*/ 5 w 22"/>
                <a:gd name="T7" fmla="*/ 1 h 26"/>
                <a:gd name="T8" fmla="*/ 0 w 22"/>
                <a:gd name="T9" fmla="*/ 0 h 26"/>
                <a:gd name="T10" fmla="*/ 1 w 22"/>
                <a:gd name="T11" fmla="*/ 6 h 26"/>
                <a:gd name="T12" fmla="*/ 4 w 22"/>
                <a:gd name="T13" fmla="*/ 14 h 26"/>
                <a:gd name="T14" fmla="*/ 9 w 22"/>
                <a:gd name="T15" fmla="*/ 21 h 26"/>
                <a:gd name="T16" fmla="*/ 19 w 22"/>
                <a:gd name="T17" fmla="*/ 26 h 26"/>
                <a:gd name="T18" fmla="*/ 20 w 22"/>
                <a:gd name="T19" fmla="*/ 23 h 26"/>
                <a:gd name="T20" fmla="*/ 16 w 22"/>
                <a:gd name="T21" fmla="*/ 14 h 26"/>
                <a:gd name="T22" fmla="*/ 16 w 22"/>
                <a:gd name="T23" fmla="*/ 6 h 26"/>
                <a:gd name="T24" fmla="*/ 10 w 22"/>
                <a:gd name="T25" fmla="*/ 3 h 26"/>
                <a:gd name="T26" fmla="*/ 10 w 22"/>
                <a:gd name="T27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6">
                  <a:moveTo>
                    <a:pt x="10" y="3"/>
                  </a:moveTo>
                  <a:cubicBezTo>
                    <a:pt x="9" y="3"/>
                    <a:pt x="8" y="4"/>
                    <a:pt x="7" y="4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1"/>
                    <a:pt x="1" y="4"/>
                    <a:pt x="1" y="6"/>
                  </a:cubicBezTo>
                  <a:cubicBezTo>
                    <a:pt x="2" y="8"/>
                    <a:pt x="3" y="11"/>
                    <a:pt x="4" y="14"/>
                  </a:cubicBezTo>
                  <a:cubicBezTo>
                    <a:pt x="6" y="16"/>
                    <a:pt x="7" y="19"/>
                    <a:pt x="9" y="21"/>
                  </a:cubicBezTo>
                  <a:cubicBezTo>
                    <a:pt x="12" y="22"/>
                    <a:pt x="15" y="26"/>
                    <a:pt x="19" y="26"/>
                  </a:cubicBezTo>
                  <a:cubicBezTo>
                    <a:pt x="22" y="26"/>
                    <a:pt x="21" y="25"/>
                    <a:pt x="20" y="23"/>
                  </a:cubicBezTo>
                  <a:cubicBezTo>
                    <a:pt x="18" y="20"/>
                    <a:pt x="16" y="18"/>
                    <a:pt x="16" y="14"/>
                  </a:cubicBezTo>
                  <a:cubicBezTo>
                    <a:pt x="16" y="11"/>
                    <a:pt x="18" y="9"/>
                    <a:pt x="16" y="6"/>
                  </a:cubicBezTo>
                  <a:cubicBezTo>
                    <a:pt x="15" y="5"/>
                    <a:pt x="11" y="0"/>
                    <a:pt x="10" y="3"/>
                  </a:cubicBezTo>
                  <a:cubicBezTo>
                    <a:pt x="9" y="4"/>
                    <a:pt x="10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8" name="Freeform 715">
              <a:extLst>
                <a:ext uri="{FF2B5EF4-FFF2-40B4-BE49-F238E27FC236}">
                  <a16:creationId xmlns:a16="http://schemas.microsoft.com/office/drawing/2014/main" id="{837714A0-548C-0842-907B-A2FF471F3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5822" y="5275696"/>
              <a:ext cx="2396576" cy="1653226"/>
            </a:xfrm>
            <a:custGeom>
              <a:avLst/>
              <a:gdLst>
                <a:gd name="T0" fmla="*/ 279 w 300"/>
                <a:gd name="T1" fmla="*/ 37 h 195"/>
                <a:gd name="T2" fmla="*/ 244 w 300"/>
                <a:gd name="T3" fmla="*/ 1 h 195"/>
                <a:gd name="T4" fmla="*/ 223 w 300"/>
                <a:gd name="T5" fmla="*/ 18 h 195"/>
                <a:gd name="T6" fmla="*/ 214 w 300"/>
                <a:gd name="T7" fmla="*/ 27 h 195"/>
                <a:gd name="T8" fmla="*/ 205 w 300"/>
                <a:gd name="T9" fmla="*/ 39 h 195"/>
                <a:gd name="T10" fmla="*/ 224 w 300"/>
                <a:gd name="T11" fmla="*/ 46 h 195"/>
                <a:gd name="T12" fmla="*/ 197 w 300"/>
                <a:gd name="T13" fmla="*/ 55 h 195"/>
                <a:gd name="T14" fmla="*/ 180 w 300"/>
                <a:gd name="T15" fmla="*/ 66 h 195"/>
                <a:gd name="T16" fmla="*/ 146 w 300"/>
                <a:gd name="T17" fmla="*/ 75 h 195"/>
                <a:gd name="T18" fmla="*/ 121 w 300"/>
                <a:gd name="T19" fmla="*/ 70 h 195"/>
                <a:gd name="T20" fmla="*/ 94 w 300"/>
                <a:gd name="T21" fmla="*/ 56 h 195"/>
                <a:gd name="T22" fmla="*/ 66 w 300"/>
                <a:gd name="T23" fmla="*/ 30 h 195"/>
                <a:gd name="T24" fmla="*/ 56 w 300"/>
                <a:gd name="T25" fmla="*/ 44 h 195"/>
                <a:gd name="T26" fmla="*/ 44 w 300"/>
                <a:gd name="T27" fmla="*/ 51 h 195"/>
                <a:gd name="T28" fmla="*/ 34 w 300"/>
                <a:gd name="T29" fmla="*/ 63 h 195"/>
                <a:gd name="T30" fmla="*/ 28 w 300"/>
                <a:gd name="T31" fmla="*/ 76 h 195"/>
                <a:gd name="T32" fmla="*/ 11 w 300"/>
                <a:gd name="T33" fmla="*/ 84 h 195"/>
                <a:gd name="T34" fmla="*/ 1 w 300"/>
                <a:gd name="T35" fmla="*/ 91 h 195"/>
                <a:gd name="T36" fmla="*/ 7 w 300"/>
                <a:gd name="T37" fmla="*/ 103 h 195"/>
                <a:gd name="T38" fmla="*/ 23 w 300"/>
                <a:gd name="T39" fmla="*/ 111 h 195"/>
                <a:gd name="T40" fmla="*/ 27 w 300"/>
                <a:gd name="T41" fmla="*/ 121 h 195"/>
                <a:gd name="T42" fmla="*/ 27 w 300"/>
                <a:gd name="T43" fmla="*/ 135 h 195"/>
                <a:gd name="T44" fmla="*/ 40 w 300"/>
                <a:gd name="T45" fmla="*/ 140 h 195"/>
                <a:gd name="T46" fmla="*/ 62 w 300"/>
                <a:gd name="T47" fmla="*/ 154 h 195"/>
                <a:gd name="T48" fmla="*/ 74 w 300"/>
                <a:gd name="T49" fmla="*/ 156 h 195"/>
                <a:gd name="T50" fmla="*/ 92 w 300"/>
                <a:gd name="T51" fmla="*/ 151 h 195"/>
                <a:gd name="T52" fmla="*/ 106 w 300"/>
                <a:gd name="T53" fmla="*/ 146 h 195"/>
                <a:gd name="T54" fmla="*/ 116 w 300"/>
                <a:gd name="T55" fmla="*/ 155 h 195"/>
                <a:gd name="T56" fmla="*/ 117 w 300"/>
                <a:gd name="T57" fmla="*/ 166 h 195"/>
                <a:gd name="T58" fmla="*/ 119 w 300"/>
                <a:gd name="T59" fmla="*/ 178 h 195"/>
                <a:gd name="T60" fmla="*/ 125 w 300"/>
                <a:gd name="T61" fmla="*/ 187 h 195"/>
                <a:gd name="T62" fmla="*/ 134 w 300"/>
                <a:gd name="T63" fmla="*/ 186 h 195"/>
                <a:gd name="T64" fmla="*/ 143 w 300"/>
                <a:gd name="T65" fmla="*/ 182 h 195"/>
                <a:gd name="T66" fmla="*/ 155 w 300"/>
                <a:gd name="T67" fmla="*/ 180 h 195"/>
                <a:gd name="T68" fmla="*/ 168 w 300"/>
                <a:gd name="T69" fmla="*/ 186 h 195"/>
                <a:gd name="T70" fmla="*/ 175 w 300"/>
                <a:gd name="T71" fmla="*/ 195 h 195"/>
                <a:gd name="T72" fmla="*/ 189 w 300"/>
                <a:gd name="T73" fmla="*/ 186 h 195"/>
                <a:gd name="T74" fmla="*/ 202 w 300"/>
                <a:gd name="T75" fmla="*/ 182 h 195"/>
                <a:gd name="T76" fmla="*/ 215 w 300"/>
                <a:gd name="T77" fmla="*/ 173 h 195"/>
                <a:gd name="T78" fmla="*/ 221 w 300"/>
                <a:gd name="T79" fmla="*/ 164 h 195"/>
                <a:gd name="T80" fmla="*/ 228 w 300"/>
                <a:gd name="T81" fmla="*/ 156 h 195"/>
                <a:gd name="T82" fmla="*/ 232 w 300"/>
                <a:gd name="T83" fmla="*/ 149 h 195"/>
                <a:gd name="T84" fmla="*/ 236 w 300"/>
                <a:gd name="T85" fmla="*/ 143 h 195"/>
                <a:gd name="T86" fmla="*/ 231 w 300"/>
                <a:gd name="T87" fmla="*/ 139 h 195"/>
                <a:gd name="T88" fmla="*/ 229 w 300"/>
                <a:gd name="T89" fmla="*/ 132 h 195"/>
                <a:gd name="T90" fmla="*/ 221 w 300"/>
                <a:gd name="T91" fmla="*/ 115 h 195"/>
                <a:gd name="T92" fmla="*/ 229 w 300"/>
                <a:gd name="T93" fmla="*/ 106 h 195"/>
                <a:gd name="T94" fmla="*/ 238 w 300"/>
                <a:gd name="T95" fmla="*/ 102 h 195"/>
                <a:gd name="T96" fmla="*/ 220 w 300"/>
                <a:gd name="T97" fmla="*/ 102 h 195"/>
                <a:gd name="T98" fmla="*/ 221 w 300"/>
                <a:gd name="T99" fmla="*/ 90 h 195"/>
                <a:gd name="T100" fmla="*/ 234 w 300"/>
                <a:gd name="T101" fmla="*/ 87 h 195"/>
                <a:gd name="T102" fmla="*/ 238 w 300"/>
                <a:gd name="T103" fmla="*/ 89 h 195"/>
                <a:gd name="T104" fmla="*/ 259 w 300"/>
                <a:gd name="T105" fmla="*/ 77 h 195"/>
                <a:gd name="T106" fmla="*/ 271 w 300"/>
                <a:gd name="T107" fmla="*/ 72 h 195"/>
                <a:gd name="T108" fmla="*/ 281 w 300"/>
                <a:gd name="T109" fmla="*/ 60 h 195"/>
                <a:gd name="T110" fmla="*/ 295 w 300"/>
                <a:gd name="T111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0" h="195">
                  <a:moveTo>
                    <a:pt x="298" y="37"/>
                  </a:moveTo>
                  <a:cubicBezTo>
                    <a:pt x="298" y="35"/>
                    <a:pt x="294" y="36"/>
                    <a:pt x="293" y="37"/>
                  </a:cubicBezTo>
                  <a:cubicBezTo>
                    <a:pt x="291" y="37"/>
                    <a:pt x="290" y="38"/>
                    <a:pt x="288" y="39"/>
                  </a:cubicBezTo>
                  <a:cubicBezTo>
                    <a:pt x="286" y="40"/>
                    <a:pt x="279" y="40"/>
                    <a:pt x="279" y="37"/>
                  </a:cubicBezTo>
                  <a:cubicBezTo>
                    <a:pt x="277" y="33"/>
                    <a:pt x="276" y="31"/>
                    <a:pt x="272" y="29"/>
                  </a:cubicBezTo>
                  <a:cubicBezTo>
                    <a:pt x="269" y="28"/>
                    <a:pt x="263" y="28"/>
                    <a:pt x="262" y="24"/>
                  </a:cubicBezTo>
                  <a:cubicBezTo>
                    <a:pt x="261" y="18"/>
                    <a:pt x="259" y="11"/>
                    <a:pt x="255" y="6"/>
                  </a:cubicBezTo>
                  <a:cubicBezTo>
                    <a:pt x="252" y="3"/>
                    <a:pt x="248" y="3"/>
                    <a:pt x="244" y="1"/>
                  </a:cubicBezTo>
                  <a:cubicBezTo>
                    <a:pt x="240" y="0"/>
                    <a:pt x="233" y="1"/>
                    <a:pt x="229" y="3"/>
                  </a:cubicBezTo>
                  <a:cubicBezTo>
                    <a:pt x="228" y="4"/>
                    <a:pt x="226" y="5"/>
                    <a:pt x="225" y="6"/>
                  </a:cubicBezTo>
                  <a:cubicBezTo>
                    <a:pt x="225" y="7"/>
                    <a:pt x="228" y="7"/>
                    <a:pt x="228" y="8"/>
                  </a:cubicBezTo>
                  <a:cubicBezTo>
                    <a:pt x="229" y="12"/>
                    <a:pt x="224" y="15"/>
                    <a:pt x="223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22" y="22"/>
                    <a:pt x="222" y="22"/>
                    <a:pt x="222" y="23"/>
                  </a:cubicBezTo>
                  <a:cubicBezTo>
                    <a:pt x="222" y="25"/>
                    <a:pt x="219" y="25"/>
                    <a:pt x="217" y="26"/>
                  </a:cubicBezTo>
                  <a:cubicBezTo>
                    <a:pt x="216" y="26"/>
                    <a:pt x="215" y="27"/>
                    <a:pt x="214" y="27"/>
                  </a:cubicBezTo>
                  <a:cubicBezTo>
                    <a:pt x="213" y="27"/>
                    <a:pt x="208" y="25"/>
                    <a:pt x="208" y="25"/>
                  </a:cubicBezTo>
                  <a:cubicBezTo>
                    <a:pt x="207" y="27"/>
                    <a:pt x="206" y="30"/>
                    <a:pt x="205" y="32"/>
                  </a:cubicBezTo>
                  <a:cubicBezTo>
                    <a:pt x="205" y="33"/>
                    <a:pt x="204" y="34"/>
                    <a:pt x="204" y="35"/>
                  </a:cubicBezTo>
                  <a:cubicBezTo>
                    <a:pt x="204" y="35"/>
                    <a:pt x="202" y="41"/>
                    <a:pt x="205" y="39"/>
                  </a:cubicBezTo>
                  <a:cubicBezTo>
                    <a:pt x="206" y="38"/>
                    <a:pt x="206" y="38"/>
                    <a:pt x="208" y="38"/>
                  </a:cubicBezTo>
                  <a:cubicBezTo>
                    <a:pt x="209" y="38"/>
                    <a:pt x="211" y="40"/>
                    <a:pt x="212" y="39"/>
                  </a:cubicBezTo>
                  <a:cubicBezTo>
                    <a:pt x="216" y="36"/>
                    <a:pt x="219" y="38"/>
                    <a:pt x="222" y="42"/>
                  </a:cubicBezTo>
                  <a:cubicBezTo>
                    <a:pt x="223" y="43"/>
                    <a:pt x="225" y="45"/>
                    <a:pt x="224" y="46"/>
                  </a:cubicBezTo>
                  <a:cubicBezTo>
                    <a:pt x="224" y="46"/>
                    <a:pt x="220" y="45"/>
                    <a:pt x="219" y="45"/>
                  </a:cubicBezTo>
                  <a:cubicBezTo>
                    <a:pt x="216" y="46"/>
                    <a:pt x="212" y="46"/>
                    <a:pt x="209" y="47"/>
                  </a:cubicBezTo>
                  <a:cubicBezTo>
                    <a:pt x="206" y="48"/>
                    <a:pt x="206" y="54"/>
                    <a:pt x="202" y="54"/>
                  </a:cubicBezTo>
                  <a:cubicBezTo>
                    <a:pt x="200" y="54"/>
                    <a:pt x="198" y="53"/>
                    <a:pt x="197" y="55"/>
                  </a:cubicBezTo>
                  <a:cubicBezTo>
                    <a:pt x="196" y="56"/>
                    <a:pt x="194" y="58"/>
                    <a:pt x="192" y="58"/>
                  </a:cubicBezTo>
                  <a:cubicBezTo>
                    <a:pt x="189" y="57"/>
                    <a:pt x="183" y="53"/>
                    <a:pt x="182" y="59"/>
                  </a:cubicBezTo>
                  <a:cubicBezTo>
                    <a:pt x="182" y="61"/>
                    <a:pt x="184" y="62"/>
                    <a:pt x="184" y="63"/>
                  </a:cubicBezTo>
                  <a:cubicBezTo>
                    <a:pt x="184" y="65"/>
                    <a:pt x="181" y="65"/>
                    <a:pt x="180" y="66"/>
                  </a:cubicBezTo>
                  <a:cubicBezTo>
                    <a:pt x="177" y="69"/>
                    <a:pt x="176" y="72"/>
                    <a:pt x="172" y="72"/>
                  </a:cubicBezTo>
                  <a:cubicBezTo>
                    <a:pt x="167" y="72"/>
                    <a:pt x="162" y="72"/>
                    <a:pt x="157" y="73"/>
                  </a:cubicBezTo>
                  <a:cubicBezTo>
                    <a:pt x="155" y="74"/>
                    <a:pt x="151" y="78"/>
                    <a:pt x="150" y="77"/>
                  </a:cubicBezTo>
                  <a:cubicBezTo>
                    <a:pt x="148" y="77"/>
                    <a:pt x="147" y="75"/>
                    <a:pt x="146" y="75"/>
                  </a:cubicBezTo>
                  <a:cubicBezTo>
                    <a:pt x="144" y="75"/>
                    <a:pt x="143" y="75"/>
                    <a:pt x="141" y="75"/>
                  </a:cubicBezTo>
                  <a:cubicBezTo>
                    <a:pt x="139" y="74"/>
                    <a:pt x="137" y="74"/>
                    <a:pt x="135" y="72"/>
                  </a:cubicBezTo>
                  <a:cubicBezTo>
                    <a:pt x="133" y="71"/>
                    <a:pt x="132" y="71"/>
                    <a:pt x="131" y="70"/>
                  </a:cubicBezTo>
                  <a:cubicBezTo>
                    <a:pt x="127" y="70"/>
                    <a:pt x="125" y="70"/>
                    <a:pt x="121" y="70"/>
                  </a:cubicBezTo>
                  <a:cubicBezTo>
                    <a:pt x="118" y="70"/>
                    <a:pt x="113" y="71"/>
                    <a:pt x="109" y="70"/>
                  </a:cubicBezTo>
                  <a:cubicBezTo>
                    <a:pt x="108" y="70"/>
                    <a:pt x="107" y="68"/>
                    <a:pt x="107" y="67"/>
                  </a:cubicBezTo>
                  <a:cubicBezTo>
                    <a:pt x="105" y="65"/>
                    <a:pt x="104" y="63"/>
                    <a:pt x="102" y="61"/>
                  </a:cubicBezTo>
                  <a:cubicBezTo>
                    <a:pt x="99" y="59"/>
                    <a:pt x="97" y="56"/>
                    <a:pt x="94" y="56"/>
                  </a:cubicBezTo>
                  <a:cubicBezTo>
                    <a:pt x="92" y="56"/>
                    <a:pt x="81" y="56"/>
                    <a:pt x="83" y="52"/>
                  </a:cubicBezTo>
                  <a:cubicBezTo>
                    <a:pt x="85" y="48"/>
                    <a:pt x="84" y="41"/>
                    <a:pt x="79" y="38"/>
                  </a:cubicBezTo>
                  <a:cubicBezTo>
                    <a:pt x="75" y="35"/>
                    <a:pt x="70" y="35"/>
                    <a:pt x="69" y="29"/>
                  </a:cubicBezTo>
                  <a:cubicBezTo>
                    <a:pt x="68" y="30"/>
                    <a:pt x="67" y="29"/>
                    <a:pt x="66" y="30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3" y="35"/>
                    <a:pt x="60" y="34"/>
                    <a:pt x="59" y="37"/>
                  </a:cubicBezTo>
                  <a:cubicBezTo>
                    <a:pt x="59" y="39"/>
                    <a:pt x="61" y="41"/>
                    <a:pt x="60" y="42"/>
                  </a:cubicBezTo>
                  <a:cubicBezTo>
                    <a:pt x="59" y="43"/>
                    <a:pt x="57" y="44"/>
                    <a:pt x="56" y="44"/>
                  </a:cubicBezTo>
                  <a:cubicBezTo>
                    <a:pt x="55" y="45"/>
                    <a:pt x="54" y="43"/>
                    <a:pt x="53" y="44"/>
                  </a:cubicBezTo>
                  <a:cubicBezTo>
                    <a:pt x="51" y="44"/>
                    <a:pt x="50" y="43"/>
                    <a:pt x="48" y="42"/>
                  </a:cubicBezTo>
                  <a:cubicBezTo>
                    <a:pt x="47" y="41"/>
                    <a:pt x="46" y="46"/>
                    <a:pt x="45" y="47"/>
                  </a:cubicBezTo>
                  <a:cubicBezTo>
                    <a:pt x="45" y="48"/>
                    <a:pt x="44" y="50"/>
                    <a:pt x="44" y="51"/>
                  </a:cubicBezTo>
                  <a:cubicBezTo>
                    <a:pt x="44" y="53"/>
                    <a:pt x="45" y="53"/>
                    <a:pt x="45" y="54"/>
                  </a:cubicBezTo>
                  <a:cubicBezTo>
                    <a:pt x="45" y="56"/>
                    <a:pt x="39" y="54"/>
                    <a:pt x="39" y="54"/>
                  </a:cubicBezTo>
                  <a:cubicBezTo>
                    <a:pt x="37" y="55"/>
                    <a:pt x="33" y="55"/>
                    <a:pt x="32" y="56"/>
                  </a:cubicBezTo>
                  <a:cubicBezTo>
                    <a:pt x="33" y="55"/>
                    <a:pt x="34" y="62"/>
                    <a:pt x="34" y="63"/>
                  </a:cubicBezTo>
                  <a:cubicBezTo>
                    <a:pt x="35" y="64"/>
                    <a:pt x="36" y="65"/>
                    <a:pt x="37" y="66"/>
                  </a:cubicBezTo>
                  <a:cubicBezTo>
                    <a:pt x="37" y="67"/>
                    <a:pt x="34" y="69"/>
                    <a:pt x="33" y="70"/>
                  </a:cubicBezTo>
                  <a:cubicBezTo>
                    <a:pt x="32" y="71"/>
                    <a:pt x="33" y="74"/>
                    <a:pt x="32" y="74"/>
                  </a:cubicBezTo>
                  <a:cubicBezTo>
                    <a:pt x="31" y="75"/>
                    <a:pt x="29" y="75"/>
                    <a:pt x="28" y="76"/>
                  </a:cubicBezTo>
                  <a:cubicBezTo>
                    <a:pt x="26" y="77"/>
                    <a:pt x="25" y="78"/>
                    <a:pt x="24" y="79"/>
                  </a:cubicBezTo>
                  <a:cubicBezTo>
                    <a:pt x="22" y="79"/>
                    <a:pt x="21" y="79"/>
                    <a:pt x="19" y="80"/>
                  </a:cubicBezTo>
                  <a:cubicBezTo>
                    <a:pt x="17" y="80"/>
                    <a:pt x="16" y="81"/>
                    <a:pt x="15" y="83"/>
                  </a:cubicBezTo>
                  <a:cubicBezTo>
                    <a:pt x="15" y="83"/>
                    <a:pt x="11" y="84"/>
                    <a:pt x="11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0" y="83"/>
                    <a:pt x="9" y="83"/>
                    <a:pt x="7" y="83"/>
                  </a:cubicBezTo>
                  <a:cubicBezTo>
                    <a:pt x="6" y="83"/>
                    <a:pt x="3" y="85"/>
                    <a:pt x="3" y="86"/>
                  </a:cubicBezTo>
                  <a:cubicBezTo>
                    <a:pt x="2" y="88"/>
                    <a:pt x="1" y="90"/>
                    <a:pt x="1" y="91"/>
                  </a:cubicBezTo>
                  <a:cubicBezTo>
                    <a:pt x="0" y="93"/>
                    <a:pt x="3" y="95"/>
                    <a:pt x="4" y="95"/>
                  </a:cubicBezTo>
                  <a:cubicBezTo>
                    <a:pt x="7" y="95"/>
                    <a:pt x="6" y="95"/>
                    <a:pt x="7" y="98"/>
                  </a:cubicBezTo>
                  <a:cubicBezTo>
                    <a:pt x="7" y="99"/>
                    <a:pt x="8" y="99"/>
                    <a:pt x="8" y="101"/>
                  </a:cubicBezTo>
                  <a:cubicBezTo>
                    <a:pt x="8" y="101"/>
                    <a:pt x="7" y="103"/>
                    <a:pt x="7" y="103"/>
                  </a:cubicBezTo>
                  <a:cubicBezTo>
                    <a:pt x="9" y="104"/>
                    <a:pt x="10" y="104"/>
                    <a:pt x="11" y="105"/>
                  </a:cubicBezTo>
                  <a:cubicBezTo>
                    <a:pt x="13" y="107"/>
                    <a:pt x="12" y="109"/>
                    <a:pt x="14" y="110"/>
                  </a:cubicBezTo>
                  <a:cubicBezTo>
                    <a:pt x="16" y="111"/>
                    <a:pt x="18" y="112"/>
                    <a:pt x="20" y="113"/>
                  </a:cubicBezTo>
                  <a:cubicBezTo>
                    <a:pt x="21" y="113"/>
                    <a:pt x="22" y="112"/>
                    <a:pt x="23" y="111"/>
                  </a:cubicBezTo>
                  <a:cubicBezTo>
                    <a:pt x="26" y="109"/>
                    <a:pt x="31" y="110"/>
                    <a:pt x="33" y="113"/>
                  </a:cubicBezTo>
                  <a:cubicBezTo>
                    <a:pt x="34" y="115"/>
                    <a:pt x="32" y="116"/>
                    <a:pt x="31" y="117"/>
                  </a:cubicBezTo>
                  <a:cubicBezTo>
                    <a:pt x="30" y="118"/>
                    <a:pt x="30" y="118"/>
                    <a:pt x="30" y="119"/>
                  </a:cubicBezTo>
                  <a:cubicBezTo>
                    <a:pt x="29" y="121"/>
                    <a:pt x="28" y="121"/>
                    <a:pt x="27" y="121"/>
                  </a:cubicBezTo>
                  <a:cubicBezTo>
                    <a:pt x="24" y="123"/>
                    <a:pt x="32" y="126"/>
                    <a:pt x="29" y="128"/>
                  </a:cubicBezTo>
                  <a:cubicBezTo>
                    <a:pt x="28" y="130"/>
                    <a:pt x="27" y="129"/>
                    <a:pt x="25" y="129"/>
                  </a:cubicBezTo>
                  <a:cubicBezTo>
                    <a:pt x="21" y="128"/>
                    <a:pt x="26" y="132"/>
                    <a:pt x="26" y="132"/>
                  </a:cubicBezTo>
                  <a:cubicBezTo>
                    <a:pt x="26" y="134"/>
                    <a:pt x="25" y="135"/>
                    <a:pt x="27" y="135"/>
                  </a:cubicBezTo>
                  <a:cubicBezTo>
                    <a:pt x="29" y="136"/>
                    <a:pt x="29" y="137"/>
                    <a:pt x="31" y="138"/>
                  </a:cubicBezTo>
                  <a:cubicBezTo>
                    <a:pt x="33" y="138"/>
                    <a:pt x="34" y="140"/>
                    <a:pt x="36" y="141"/>
                  </a:cubicBezTo>
                  <a:cubicBezTo>
                    <a:pt x="36" y="141"/>
                    <a:pt x="37" y="142"/>
                    <a:pt x="38" y="142"/>
                  </a:cubicBezTo>
                  <a:cubicBezTo>
                    <a:pt x="39" y="142"/>
                    <a:pt x="38" y="140"/>
                    <a:pt x="40" y="140"/>
                  </a:cubicBezTo>
                  <a:cubicBezTo>
                    <a:pt x="44" y="140"/>
                    <a:pt x="46" y="147"/>
                    <a:pt x="50" y="147"/>
                  </a:cubicBezTo>
                  <a:cubicBezTo>
                    <a:pt x="52" y="147"/>
                    <a:pt x="52" y="150"/>
                    <a:pt x="54" y="150"/>
                  </a:cubicBezTo>
                  <a:cubicBezTo>
                    <a:pt x="56" y="151"/>
                    <a:pt x="57" y="153"/>
                    <a:pt x="58" y="153"/>
                  </a:cubicBezTo>
                  <a:cubicBezTo>
                    <a:pt x="60" y="151"/>
                    <a:pt x="60" y="154"/>
                    <a:pt x="62" y="154"/>
                  </a:cubicBezTo>
                  <a:cubicBezTo>
                    <a:pt x="63" y="154"/>
                    <a:pt x="63" y="153"/>
                    <a:pt x="64" y="153"/>
                  </a:cubicBezTo>
                  <a:cubicBezTo>
                    <a:pt x="65" y="153"/>
                    <a:pt x="65" y="154"/>
                    <a:pt x="66" y="155"/>
                  </a:cubicBezTo>
                  <a:cubicBezTo>
                    <a:pt x="68" y="155"/>
                    <a:pt x="70" y="155"/>
                    <a:pt x="72" y="154"/>
                  </a:cubicBezTo>
                  <a:cubicBezTo>
                    <a:pt x="75" y="153"/>
                    <a:pt x="73" y="155"/>
                    <a:pt x="74" y="156"/>
                  </a:cubicBezTo>
                  <a:cubicBezTo>
                    <a:pt x="74" y="156"/>
                    <a:pt x="76" y="153"/>
                    <a:pt x="77" y="153"/>
                  </a:cubicBezTo>
                  <a:cubicBezTo>
                    <a:pt x="78" y="152"/>
                    <a:pt x="80" y="152"/>
                    <a:pt x="81" y="153"/>
                  </a:cubicBezTo>
                  <a:cubicBezTo>
                    <a:pt x="83" y="155"/>
                    <a:pt x="85" y="153"/>
                    <a:pt x="87" y="154"/>
                  </a:cubicBezTo>
                  <a:cubicBezTo>
                    <a:pt x="89" y="155"/>
                    <a:pt x="91" y="153"/>
                    <a:pt x="92" y="151"/>
                  </a:cubicBezTo>
                  <a:cubicBezTo>
                    <a:pt x="93" y="151"/>
                    <a:pt x="93" y="150"/>
                    <a:pt x="94" y="150"/>
                  </a:cubicBezTo>
                  <a:cubicBezTo>
                    <a:pt x="95" y="149"/>
                    <a:pt x="96" y="150"/>
                    <a:pt x="97" y="149"/>
                  </a:cubicBezTo>
                  <a:cubicBezTo>
                    <a:pt x="98" y="148"/>
                    <a:pt x="99" y="146"/>
                    <a:pt x="101" y="147"/>
                  </a:cubicBezTo>
                  <a:cubicBezTo>
                    <a:pt x="103" y="148"/>
                    <a:pt x="103" y="148"/>
                    <a:pt x="106" y="146"/>
                  </a:cubicBezTo>
                  <a:cubicBezTo>
                    <a:pt x="107" y="145"/>
                    <a:pt x="109" y="148"/>
                    <a:pt x="109" y="149"/>
                  </a:cubicBezTo>
                  <a:cubicBezTo>
                    <a:pt x="108" y="151"/>
                    <a:pt x="106" y="152"/>
                    <a:pt x="108" y="152"/>
                  </a:cubicBezTo>
                  <a:cubicBezTo>
                    <a:pt x="111" y="152"/>
                    <a:pt x="111" y="152"/>
                    <a:pt x="114" y="151"/>
                  </a:cubicBezTo>
                  <a:cubicBezTo>
                    <a:pt x="115" y="151"/>
                    <a:pt x="116" y="154"/>
                    <a:pt x="116" y="155"/>
                  </a:cubicBezTo>
                  <a:cubicBezTo>
                    <a:pt x="116" y="155"/>
                    <a:pt x="116" y="157"/>
                    <a:pt x="117" y="156"/>
                  </a:cubicBezTo>
                  <a:cubicBezTo>
                    <a:pt x="117" y="156"/>
                    <a:pt x="119" y="156"/>
                    <a:pt x="119" y="157"/>
                  </a:cubicBezTo>
                  <a:cubicBezTo>
                    <a:pt x="119" y="158"/>
                    <a:pt x="117" y="159"/>
                    <a:pt x="118" y="160"/>
                  </a:cubicBezTo>
                  <a:cubicBezTo>
                    <a:pt x="119" y="162"/>
                    <a:pt x="118" y="165"/>
                    <a:pt x="117" y="166"/>
                  </a:cubicBezTo>
                  <a:cubicBezTo>
                    <a:pt x="116" y="168"/>
                    <a:pt x="114" y="169"/>
                    <a:pt x="113" y="170"/>
                  </a:cubicBezTo>
                  <a:cubicBezTo>
                    <a:pt x="113" y="171"/>
                    <a:pt x="113" y="176"/>
                    <a:pt x="112" y="175"/>
                  </a:cubicBezTo>
                  <a:cubicBezTo>
                    <a:pt x="113" y="176"/>
                    <a:pt x="119" y="173"/>
                    <a:pt x="120" y="175"/>
                  </a:cubicBezTo>
                  <a:cubicBezTo>
                    <a:pt x="120" y="175"/>
                    <a:pt x="118" y="176"/>
                    <a:pt x="119" y="178"/>
                  </a:cubicBezTo>
                  <a:cubicBezTo>
                    <a:pt x="120" y="180"/>
                    <a:pt x="123" y="180"/>
                    <a:pt x="122" y="181"/>
                  </a:cubicBezTo>
                  <a:cubicBezTo>
                    <a:pt x="122" y="182"/>
                    <a:pt x="121" y="184"/>
                    <a:pt x="121" y="185"/>
                  </a:cubicBezTo>
                  <a:cubicBezTo>
                    <a:pt x="122" y="186"/>
                    <a:pt x="125" y="185"/>
                    <a:pt x="125" y="186"/>
                  </a:cubicBezTo>
                  <a:cubicBezTo>
                    <a:pt x="125" y="186"/>
                    <a:pt x="125" y="187"/>
                    <a:pt x="125" y="187"/>
                  </a:cubicBezTo>
                  <a:cubicBezTo>
                    <a:pt x="125" y="189"/>
                    <a:pt x="126" y="188"/>
                    <a:pt x="127" y="188"/>
                  </a:cubicBezTo>
                  <a:cubicBezTo>
                    <a:pt x="128" y="188"/>
                    <a:pt x="129" y="187"/>
                    <a:pt x="130" y="188"/>
                  </a:cubicBezTo>
                  <a:cubicBezTo>
                    <a:pt x="131" y="188"/>
                    <a:pt x="132" y="189"/>
                    <a:pt x="133" y="190"/>
                  </a:cubicBezTo>
                  <a:cubicBezTo>
                    <a:pt x="135" y="191"/>
                    <a:pt x="134" y="187"/>
                    <a:pt x="134" y="186"/>
                  </a:cubicBezTo>
                  <a:cubicBezTo>
                    <a:pt x="132" y="182"/>
                    <a:pt x="134" y="184"/>
                    <a:pt x="136" y="182"/>
                  </a:cubicBezTo>
                  <a:cubicBezTo>
                    <a:pt x="138" y="181"/>
                    <a:pt x="137" y="182"/>
                    <a:pt x="139" y="183"/>
                  </a:cubicBezTo>
                  <a:cubicBezTo>
                    <a:pt x="139" y="183"/>
                    <a:pt x="141" y="182"/>
                    <a:pt x="141" y="182"/>
                  </a:cubicBezTo>
                  <a:cubicBezTo>
                    <a:pt x="141" y="183"/>
                    <a:pt x="143" y="181"/>
                    <a:pt x="143" y="182"/>
                  </a:cubicBezTo>
                  <a:cubicBezTo>
                    <a:pt x="144" y="183"/>
                    <a:pt x="144" y="184"/>
                    <a:pt x="146" y="182"/>
                  </a:cubicBezTo>
                  <a:cubicBezTo>
                    <a:pt x="147" y="181"/>
                    <a:pt x="147" y="182"/>
                    <a:pt x="148" y="181"/>
                  </a:cubicBezTo>
                  <a:cubicBezTo>
                    <a:pt x="149" y="180"/>
                    <a:pt x="149" y="178"/>
                    <a:pt x="151" y="178"/>
                  </a:cubicBezTo>
                  <a:cubicBezTo>
                    <a:pt x="152" y="178"/>
                    <a:pt x="153" y="180"/>
                    <a:pt x="155" y="180"/>
                  </a:cubicBezTo>
                  <a:cubicBezTo>
                    <a:pt x="155" y="180"/>
                    <a:pt x="159" y="181"/>
                    <a:pt x="159" y="181"/>
                  </a:cubicBezTo>
                  <a:cubicBezTo>
                    <a:pt x="159" y="182"/>
                    <a:pt x="157" y="183"/>
                    <a:pt x="157" y="184"/>
                  </a:cubicBezTo>
                  <a:cubicBezTo>
                    <a:pt x="158" y="185"/>
                    <a:pt x="160" y="186"/>
                    <a:pt x="161" y="187"/>
                  </a:cubicBezTo>
                  <a:cubicBezTo>
                    <a:pt x="163" y="188"/>
                    <a:pt x="167" y="189"/>
                    <a:pt x="168" y="186"/>
                  </a:cubicBezTo>
                  <a:cubicBezTo>
                    <a:pt x="168" y="186"/>
                    <a:pt x="170" y="188"/>
                    <a:pt x="170" y="188"/>
                  </a:cubicBezTo>
                  <a:cubicBezTo>
                    <a:pt x="171" y="189"/>
                    <a:pt x="172" y="187"/>
                    <a:pt x="174" y="188"/>
                  </a:cubicBezTo>
                  <a:cubicBezTo>
                    <a:pt x="175" y="189"/>
                    <a:pt x="173" y="190"/>
                    <a:pt x="173" y="191"/>
                  </a:cubicBezTo>
                  <a:cubicBezTo>
                    <a:pt x="173" y="192"/>
                    <a:pt x="175" y="194"/>
                    <a:pt x="175" y="195"/>
                  </a:cubicBezTo>
                  <a:cubicBezTo>
                    <a:pt x="176" y="195"/>
                    <a:pt x="177" y="194"/>
                    <a:pt x="178" y="194"/>
                  </a:cubicBezTo>
                  <a:cubicBezTo>
                    <a:pt x="178" y="193"/>
                    <a:pt x="175" y="192"/>
                    <a:pt x="176" y="191"/>
                  </a:cubicBezTo>
                  <a:cubicBezTo>
                    <a:pt x="178" y="188"/>
                    <a:pt x="180" y="188"/>
                    <a:pt x="183" y="187"/>
                  </a:cubicBezTo>
                  <a:cubicBezTo>
                    <a:pt x="185" y="186"/>
                    <a:pt x="187" y="186"/>
                    <a:pt x="189" y="186"/>
                  </a:cubicBezTo>
                  <a:cubicBezTo>
                    <a:pt x="190" y="186"/>
                    <a:pt x="190" y="184"/>
                    <a:pt x="191" y="184"/>
                  </a:cubicBezTo>
                  <a:cubicBezTo>
                    <a:pt x="193" y="184"/>
                    <a:pt x="192" y="183"/>
                    <a:pt x="192" y="182"/>
                  </a:cubicBezTo>
                  <a:cubicBezTo>
                    <a:pt x="192" y="183"/>
                    <a:pt x="196" y="182"/>
                    <a:pt x="196" y="182"/>
                  </a:cubicBezTo>
                  <a:cubicBezTo>
                    <a:pt x="198" y="181"/>
                    <a:pt x="200" y="182"/>
                    <a:pt x="202" y="182"/>
                  </a:cubicBezTo>
                  <a:cubicBezTo>
                    <a:pt x="204" y="182"/>
                    <a:pt x="205" y="181"/>
                    <a:pt x="207" y="180"/>
                  </a:cubicBezTo>
                  <a:cubicBezTo>
                    <a:pt x="208" y="180"/>
                    <a:pt x="208" y="177"/>
                    <a:pt x="209" y="177"/>
                  </a:cubicBezTo>
                  <a:cubicBezTo>
                    <a:pt x="211" y="177"/>
                    <a:pt x="212" y="176"/>
                    <a:pt x="213" y="175"/>
                  </a:cubicBezTo>
                  <a:cubicBezTo>
                    <a:pt x="214" y="175"/>
                    <a:pt x="215" y="174"/>
                    <a:pt x="215" y="173"/>
                  </a:cubicBezTo>
                  <a:cubicBezTo>
                    <a:pt x="214" y="173"/>
                    <a:pt x="218" y="172"/>
                    <a:pt x="218" y="172"/>
                  </a:cubicBezTo>
                  <a:cubicBezTo>
                    <a:pt x="219" y="171"/>
                    <a:pt x="220" y="169"/>
                    <a:pt x="221" y="168"/>
                  </a:cubicBezTo>
                  <a:cubicBezTo>
                    <a:pt x="222" y="167"/>
                    <a:pt x="222" y="167"/>
                    <a:pt x="222" y="166"/>
                  </a:cubicBezTo>
                  <a:cubicBezTo>
                    <a:pt x="223" y="164"/>
                    <a:pt x="221" y="165"/>
                    <a:pt x="221" y="164"/>
                  </a:cubicBezTo>
                  <a:cubicBezTo>
                    <a:pt x="221" y="164"/>
                    <a:pt x="226" y="164"/>
                    <a:pt x="223" y="162"/>
                  </a:cubicBezTo>
                  <a:cubicBezTo>
                    <a:pt x="222" y="161"/>
                    <a:pt x="223" y="161"/>
                    <a:pt x="224" y="161"/>
                  </a:cubicBezTo>
                  <a:cubicBezTo>
                    <a:pt x="225" y="161"/>
                    <a:pt x="225" y="160"/>
                    <a:pt x="226" y="159"/>
                  </a:cubicBezTo>
                  <a:cubicBezTo>
                    <a:pt x="227" y="158"/>
                    <a:pt x="227" y="157"/>
                    <a:pt x="228" y="156"/>
                  </a:cubicBezTo>
                  <a:cubicBezTo>
                    <a:pt x="228" y="156"/>
                    <a:pt x="228" y="154"/>
                    <a:pt x="228" y="154"/>
                  </a:cubicBezTo>
                  <a:cubicBezTo>
                    <a:pt x="229" y="153"/>
                    <a:pt x="230" y="153"/>
                    <a:pt x="231" y="152"/>
                  </a:cubicBezTo>
                  <a:cubicBezTo>
                    <a:pt x="232" y="151"/>
                    <a:pt x="231" y="150"/>
                    <a:pt x="231" y="150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33" y="149"/>
                    <a:pt x="232" y="147"/>
                    <a:pt x="232" y="147"/>
                  </a:cubicBezTo>
                  <a:cubicBezTo>
                    <a:pt x="232" y="147"/>
                    <a:pt x="234" y="148"/>
                    <a:pt x="234" y="147"/>
                  </a:cubicBezTo>
                  <a:cubicBezTo>
                    <a:pt x="236" y="146"/>
                    <a:pt x="234" y="146"/>
                    <a:pt x="233" y="145"/>
                  </a:cubicBezTo>
                  <a:cubicBezTo>
                    <a:pt x="233" y="145"/>
                    <a:pt x="236" y="143"/>
                    <a:pt x="236" y="143"/>
                  </a:cubicBezTo>
                  <a:cubicBezTo>
                    <a:pt x="235" y="145"/>
                    <a:pt x="232" y="142"/>
                    <a:pt x="231" y="141"/>
                  </a:cubicBezTo>
                  <a:cubicBezTo>
                    <a:pt x="231" y="141"/>
                    <a:pt x="230" y="142"/>
                    <a:pt x="229" y="142"/>
                  </a:cubicBezTo>
                  <a:cubicBezTo>
                    <a:pt x="228" y="143"/>
                    <a:pt x="227" y="141"/>
                    <a:pt x="226" y="142"/>
                  </a:cubicBezTo>
                  <a:cubicBezTo>
                    <a:pt x="228" y="141"/>
                    <a:pt x="230" y="140"/>
                    <a:pt x="231" y="139"/>
                  </a:cubicBezTo>
                  <a:cubicBezTo>
                    <a:pt x="232" y="138"/>
                    <a:pt x="235" y="138"/>
                    <a:pt x="233" y="136"/>
                  </a:cubicBezTo>
                  <a:cubicBezTo>
                    <a:pt x="231" y="135"/>
                    <a:pt x="230" y="134"/>
                    <a:pt x="228" y="132"/>
                  </a:cubicBezTo>
                  <a:cubicBezTo>
                    <a:pt x="228" y="131"/>
                    <a:pt x="223" y="133"/>
                    <a:pt x="223" y="130"/>
                  </a:cubicBezTo>
                  <a:cubicBezTo>
                    <a:pt x="223" y="132"/>
                    <a:pt x="228" y="132"/>
                    <a:pt x="229" y="132"/>
                  </a:cubicBezTo>
                  <a:cubicBezTo>
                    <a:pt x="230" y="132"/>
                    <a:pt x="233" y="135"/>
                    <a:pt x="234" y="133"/>
                  </a:cubicBezTo>
                  <a:cubicBezTo>
                    <a:pt x="235" y="131"/>
                    <a:pt x="229" y="129"/>
                    <a:pt x="229" y="127"/>
                  </a:cubicBezTo>
                  <a:cubicBezTo>
                    <a:pt x="228" y="125"/>
                    <a:pt x="228" y="121"/>
                    <a:pt x="226" y="120"/>
                  </a:cubicBezTo>
                  <a:cubicBezTo>
                    <a:pt x="225" y="118"/>
                    <a:pt x="219" y="118"/>
                    <a:pt x="221" y="115"/>
                  </a:cubicBezTo>
                  <a:cubicBezTo>
                    <a:pt x="222" y="113"/>
                    <a:pt x="223" y="112"/>
                    <a:pt x="224" y="111"/>
                  </a:cubicBezTo>
                  <a:cubicBezTo>
                    <a:pt x="226" y="109"/>
                    <a:pt x="224" y="110"/>
                    <a:pt x="225" y="109"/>
                  </a:cubicBezTo>
                  <a:cubicBezTo>
                    <a:pt x="225" y="108"/>
                    <a:pt x="228" y="109"/>
                    <a:pt x="228" y="109"/>
                  </a:cubicBezTo>
                  <a:cubicBezTo>
                    <a:pt x="229" y="108"/>
                    <a:pt x="227" y="107"/>
                    <a:pt x="229" y="106"/>
                  </a:cubicBezTo>
                  <a:cubicBezTo>
                    <a:pt x="231" y="106"/>
                    <a:pt x="232" y="105"/>
                    <a:pt x="233" y="104"/>
                  </a:cubicBezTo>
                  <a:cubicBezTo>
                    <a:pt x="234" y="104"/>
                    <a:pt x="235" y="104"/>
                    <a:pt x="235" y="104"/>
                  </a:cubicBezTo>
                  <a:cubicBezTo>
                    <a:pt x="236" y="104"/>
                    <a:pt x="235" y="105"/>
                    <a:pt x="236" y="105"/>
                  </a:cubicBezTo>
                  <a:cubicBezTo>
                    <a:pt x="237" y="106"/>
                    <a:pt x="238" y="103"/>
                    <a:pt x="238" y="102"/>
                  </a:cubicBezTo>
                  <a:cubicBezTo>
                    <a:pt x="236" y="100"/>
                    <a:pt x="234" y="101"/>
                    <a:pt x="233" y="101"/>
                  </a:cubicBezTo>
                  <a:cubicBezTo>
                    <a:pt x="231" y="101"/>
                    <a:pt x="230" y="99"/>
                    <a:pt x="228" y="100"/>
                  </a:cubicBezTo>
                  <a:cubicBezTo>
                    <a:pt x="227" y="100"/>
                    <a:pt x="226" y="102"/>
                    <a:pt x="224" y="102"/>
                  </a:cubicBezTo>
                  <a:cubicBezTo>
                    <a:pt x="223" y="103"/>
                    <a:pt x="221" y="103"/>
                    <a:pt x="220" y="102"/>
                  </a:cubicBezTo>
                  <a:cubicBezTo>
                    <a:pt x="219" y="101"/>
                    <a:pt x="221" y="99"/>
                    <a:pt x="220" y="98"/>
                  </a:cubicBezTo>
                  <a:cubicBezTo>
                    <a:pt x="218" y="97"/>
                    <a:pt x="210" y="97"/>
                    <a:pt x="213" y="92"/>
                  </a:cubicBezTo>
                  <a:cubicBezTo>
                    <a:pt x="214" y="91"/>
                    <a:pt x="215" y="92"/>
                    <a:pt x="217" y="92"/>
                  </a:cubicBezTo>
                  <a:cubicBezTo>
                    <a:pt x="218" y="92"/>
                    <a:pt x="220" y="91"/>
                    <a:pt x="221" y="90"/>
                  </a:cubicBezTo>
                  <a:cubicBezTo>
                    <a:pt x="223" y="87"/>
                    <a:pt x="226" y="85"/>
                    <a:pt x="229" y="83"/>
                  </a:cubicBezTo>
                  <a:cubicBezTo>
                    <a:pt x="230" y="81"/>
                    <a:pt x="231" y="81"/>
                    <a:pt x="233" y="81"/>
                  </a:cubicBezTo>
                  <a:cubicBezTo>
                    <a:pt x="233" y="82"/>
                    <a:pt x="236" y="82"/>
                    <a:pt x="236" y="83"/>
                  </a:cubicBezTo>
                  <a:cubicBezTo>
                    <a:pt x="235" y="84"/>
                    <a:pt x="235" y="86"/>
                    <a:pt x="234" y="87"/>
                  </a:cubicBezTo>
                  <a:cubicBezTo>
                    <a:pt x="233" y="87"/>
                    <a:pt x="231" y="88"/>
                    <a:pt x="231" y="89"/>
                  </a:cubicBezTo>
                  <a:cubicBezTo>
                    <a:pt x="231" y="90"/>
                    <a:pt x="234" y="90"/>
                    <a:pt x="234" y="90"/>
                  </a:cubicBezTo>
                  <a:cubicBezTo>
                    <a:pt x="234" y="90"/>
                    <a:pt x="230" y="93"/>
                    <a:pt x="231" y="93"/>
                  </a:cubicBezTo>
                  <a:cubicBezTo>
                    <a:pt x="232" y="94"/>
                    <a:pt x="237" y="89"/>
                    <a:pt x="238" y="89"/>
                  </a:cubicBezTo>
                  <a:cubicBezTo>
                    <a:pt x="240" y="88"/>
                    <a:pt x="242" y="87"/>
                    <a:pt x="244" y="87"/>
                  </a:cubicBezTo>
                  <a:cubicBezTo>
                    <a:pt x="246" y="87"/>
                    <a:pt x="246" y="87"/>
                    <a:pt x="247" y="85"/>
                  </a:cubicBezTo>
                  <a:cubicBezTo>
                    <a:pt x="249" y="84"/>
                    <a:pt x="252" y="83"/>
                    <a:pt x="254" y="81"/>
                  </a:cubicBezTo>
                  <a:cubicBezTo>
                    <a:pt x="255" y="80"/>
                    <a:pt x="257" y="77"/>
                    <a:pt x="259" y="77"/>
                  </a:cubicBezTo>
                  <a:cubicBezTo>
                    <a:pt x="260" y="76"/>
                    <a:pt x="266" y="80"/>
                    <a:pt x="266" y="77"/>
                  </a:cubicBezTo>
                  <a:cubicBezTo>
                    <a:pt x="266" y="76"/>
                    <a:pt x="265" y="75"/>
                    <a:pt x="266" y="74"/>
                  </a:cubicBezTo>
                  <a:cubicBezTo>
                    <a:pt x="267" y="74"/>
                    <a:pt x="268" y="74"/>
                    <a:pt x="269" y="74"/>
                  </a:cubicBezTo>
                  <a:cubicBezTo>
                    <a:pt x="271" y="74"/>
                    <a:pt x="270" y="73"/>
                    <a:pt x="271" y="72"/>
                  </a:cubicBezTo>
                  <a:cubicBezTo>
                    <a:pt x="273" y="71"/>
                    <a:pt x="274" y="72"/>
                    <a:pt x="274" y="70"/>
                  </a:cubicBezTo>
                  <a:cubicBezTo>
                    <a:pt x="274" y="67"/>
                    <a:pt x="277" y="70"/>
                    <a:pt x="278" y="71"/>
                  </a:cubicBezTo>
                  <a:cubicBezTo>
                    <a:pt x="278" y="69"/>
                    <a:pt x="281" y="69"/>
                    <a:pt x="281" y="67"/>
                  </a:cubicBezTo>
                  <a:cubicBezTo>
                    <a:pt x="281" y="65"/>
                    <a:pt x="282" y="62"/>
                    <a:pt x="281" y="60"/>
                  </a:cubicBezTo>
                  <a:cubicBezTo>
                    <a:pt x="279" y="57"/>
                    <a:pt x="280" y="58"/>
                    <a:pt x="282" y="56"/>
                  </a:cubicBezTo>
                  <a:cubicBezTo>
                    <a:pt x="284" y="55"/>
                    <a:pt x="285" y="54"/>
                    <a:pt x="287" y="55"/>
                  </a:cubicBezTo>
                  <a:cubicBezTo>
                    <a:pt x="290" y="56"/>
                    <a:pt x="290" y="56"/>
                    <a:pt x="291" y="53"/>
                  </a:cubicBezTo>
                  <a:cubicBezTo>
                    <a:pt x="292" y="51"/>
                    <a:pt x="294" y="50"/>
                    <a:pt x="295" y="47"/>
                  </a:cubicBezTo>
                  <a:cubicBezTo>
                    <a:pt x="295" y="45"/>
                    <a:pt x="296" y="43"/>
                    <a:pt x="298" y="41"/>
                  </a:cubicBezTo>
                  <a:cubicBezTo>
                    <a:pt x="300" y="39"/>
                    <a:pt x="298" y="39"/>
                    <a:pt x="298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9" name="Freeform 716">
              <a:extLst>
                <a:ext uri="{FF2B5EF4-FFF2-40B4-BE49-F238E27FC236}">
                  <a16:creationId xmlns:a16="http://schemas.microsoft.com/office/drawing/2014/main" id="{3E8F7A16-0332-774F-A0BD-EDBE682EF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5359370"/>
              <a:ext cx="1254180" cy="577041"/>
            </a:xfrm>
            <a:custGeom>
              <a:avLst/>
              <a:gdLst>
                <a:gd name="T0" fmla="*/ 0 w 157"/>
                <a:gd name="T1" fmla="*/ 19 h 68"/>
                <a:gd name="T2" fmla="*/ 7 w 157"/>
                <a:gd name="T3" fmla="*/ 26 h 68"/>
                <a:gd name="T4" fmla="*/ 12 w 157"/>
                <a:gd name="T5" fmla="*/ 29 h 68"/>
                <a:gd name="T6" fmla="*/ 15 w 157"/>
                <a:gd name="T7" fmla="*/ 36 h 68"/>
                <a:gd name="T8" fmla="*/ 15 w 157"/>
                <a:gd name="T9" fmla="*/ 38 h 68"/>
                <a:gd name="T10" fmla="*/ 15 w 157"/>
                <a:gd name="T11" fmla="*/ 40 h 68"/>
                <a:gd name="T12" fmla="*/ 16 w 157"/>
                <a:gd name="T13" fmla="*/ 45 h 68"/>
                <a:gd name="T14" fmla="*/ 28 w 157"/>
                <a:gd name="T15" fmla="*/ 47 h 68"/>
                <a:gd name="T16" fmla="*/ 36 w 157"/>
                <a:gd name="T17" fmla="*/ 54 h 68"/>
                <a:gd name="T18" fmla="*/ 39 w 157"/>
                <a:gd name="T19" fmla="*/ 59 h 68"/>
                <a:gd name="T20" fmla="*/ 44 w 157"/>
                <a:gd name="T21" fmla="*/ 60 h 68"/>
                <a:gd name="T22" fmla="*/ 56 w 157"/>
                <a:gd name="T23" fmla="*/ 60 h 68"/>
                <a:gd name="T24" fmla="*/ 64 w 157"/>
                <a:gd name="T25" fmla="*/ 61 h 68"/>
                <a:gd name="T26" fmla="*/ 69 w 157"/>
                <a:gd name="T27" fmla="*/ 64 h 68"/>
                <a:gd name="T28" fmla="*/ 76 w 157"/>
                <a:gd name="T29" fmla="*/ 66 h 68"/>
                <a:gd name="T30" fmla="*/ 81 w 157"/>
                <a:gd name="T31" fmla="*/ 67 h 68"/>
                <a:gd name="T32" fmla="*/ 93 w 157"/>
                <a:gd name="T33" fmla="*/ 62 h 68"/>
                <a:gd name="T34" fmla="*/ 106 w 157"/>
                <a:gd name="T35" fmla="*/ 61 h 68"/>
                <a:gd name="T36" fmla="*/ 113 w 157"/>
                <a:gd name="T37" fmla="*/ 55 h 68"/>
                <a:gd name="T38" fmla="*/ 114 w 157"/>
                <a:gd name="T39" fmla="*/ 51 h 68"/>
                <a:gd name="T40" fmla="*/ 115 w 157"/>
                <a:gd name="T41" fmla="*/ 47 h 68"/>
                <a:gd name="T42" fmla="*/ 126 w 157"/>
                <a:gd name="T43" fmla="*/ 46 h 68"/>
                <a:gd name="T44" fmla="*/ 130 w 157"/>
                <a:gd name="T45" fmla="*/ 44 h 68"/>
                <a:gd name="T46" fmla="*/ 137 w 157"/>
                <a:gd name="T47" fmla="*/ 42 h 68"/>
                <a:gd name="T48" fmla="*/ 139 w 157"/>
                <a:gd name="T49" fmla="*/ 38 h 68"/>
                <a:gd name="T50" fmla="*/ 143 w 157"/>
                <a:gd name="T51" fmla="*/ 37 h 68"/>
                <a:gd name="T52" fmla="*/ 154 w 157"/>
                <a:gd name="T53" fmla="*/ 36 h 68"/>
                <a:gd name="T54" fmla="*/ 150 w 157"/>
                <a:gd name="T55" fmla="*/ 29 h 68"/>
                <a:gd name="T56" fmla="*/ 145 w 157"/>
                <a:gd name="T57" fmla="*/ 28 h 68"/>
                <a:gd name="T58" fmla="*/ 141 w 157"/>
                <a:gd name="T59" fmla="*/ 29 h 68"/>
                <a:gd name="T60" fmla="*/ 136 w 157"/>
                <a:gd name="T61" fmla="*/ 28 h 68"/>
                <a:gd name="T62" fmla="*/ 134 w 157"/>
                <a:gd name="T63" fmla="*/ 27 h 68"/>
                <a:gd name="T64" fmla="*/ 137 w 157"/>
                <a:gd name="T65" fmla="*/ 19 h 68"/>
                <a:gd name="T66" fmla="*/ 137 w 157"/>
                <a:gd name="T67" fmla="*/ 14 h 68"/>
                <a:gd name="T68" fmla="*/ 131 w 157"/>
                <a:gd name="T69" fmla="*/ 14 h 68"/>
                <a:gd name="T70" fmla="*/ 124 w 157"/>
                <a:gd name="T71" fmla="*/ 15 h 68"/>
                <a:gd name="T72" fmla="*/ 114 w 157"/>
                <a:gd name="T73" fmla="*/ 19 h 68"/>
                <a:gd name="T74" fmla="*/ 103 w 157"/>
                <a:gd name="T75" fmla="*/ 19 h 68"/>
                <a:gd name="T76" fmla="*/ 98 w 157"/>
                <a:gd name="T77" fmla="*/ 17 h 68"/>
                <a:gd name="T78" fmla="*/ 94 w 157"/>
                <a:gd name="T79" fmla="*/ 15 h 68"/>
                <a:gd name="T80" fmla="*/ 83 w 157"/>
                <a:gd name="T81" fmla="*/ 11 h 68"/>
                <a:gd name="T82" fmla="*/ 77 w 157"/>
                <a:gd name="T83" fmla="*/ 13 h 68"/>
                <a:gd name="T84" fmla="*/ 71 w 157"/>
                <a:gd name="T85" fmla="*/ 12 h 68"/>
                <a:gd name="T86" fmla="*/ 68 w 157"/>
                <a:gd name="T87" fmla="*/ 8 h 68"/>
                <a:gd name="T88" fmla="*/ 64 w 157"/>
                <a:gd name="T89" fmla="*/ 5 h 68"/>
                <a:gd name="T90" fmla="*/ 58 w 157"/>
                <a:gd name="T91" fmla="*/ 3 h 68"/>
                <a:gd name="T92" fmla="*/ 52 w 157"/>
                <a:gd name="T93" fmla="*/ 1 h 68"/>
                <a:gd name="T94" fmla="*/ 45 w 157"/>
                <a:gd name="T95" fmla="*/ 7 h 68"/>
                <a:gd name="T96" fmla="*/ 47 w 157"/>
                <a:gd name="T97" fmla="*/ 13 h 68"/>
                <a:gd name="T98" fmla="*/ 41 w 157"/>
                <a:gd name="T99" fmla="*/ 15 h 68"/>
                <a:gd name="T100" fmla="*/ 37 w 157"/>
                <a:gd name="T101" fmla="*/ 14 h 68"/>
                <a:gd name="T102" fmla="*/ 34 w 157"/>
                <a:gd name="T103" fmla="*/ 14 h 68"/>
                <a:gd name="T104" fmla="*/ 28 w 157"/>
                <a:gd name="T105" fmla="*/ 10 h 68"/>
                <a:gd name="T106" fmla="*/ 21 w 157"/>
                <a:gd name="T107" fmla="*/ 9 h 68"/>
                <a:gd name="T108" fmla="*/ 13 w 157"/>
                <a:gd name="T109" fmla="*/ 13 h 68"/>
                <a:gd name="T110" fmla="*/ 7 w 157"/>
                <a:gd name="T111" fmla="*/ 17 h 68"/>
                <a:gd name="T112" fmla="*/ 0 w 157"/>
                <a:gd name="T113" fmla="*/ 1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7" h="68">
                  <a:moveTo>
                    <a:pt x="0" y="19"/>
                  </a:moveTo>
                  <a:cubicBezTo>
                    <a:pt x="1" y="23"/>
                    <a:pt x="3" y="25"/>
                    <a:pt x="7" y="26"/>
                  </a:cubicBezTo>
                  <a:cubicBezTo>
                    <a:pt x="9" y="27"/>
                    <a:pt x="10" y="28"/>
                    <a:pt x="12" y="29"/>
                  </a:cubicBezTo>
                  <a:cubicBezTo>
                    <a:pt x="13" y="31"/>
                    <a:pt x="14" y="34"/>
                    <a:pt x="15" y="36"/>
                  </a:cubicBezTo>
                  <a:cubicBezTo>
                    <a:pt x="16" y="37"/>
                    <a:pt x="15" y="37"/>
                    <a:pt x="15" y="38"/>
                  </a:cubicBezTo>
                  <a:cubicBezTo>
                    <a:pt x="14" y="38"/>
                    <a:pt x="15" y="39"/>
                    <a:pt x="15" y="40"/>
                  </a:cubicBezTo>
                  <a:cubicBezTo>
                    <a:pt x="14" y="43"/>
                    <a:pt x="13" y="43"/>
                    <a:pt x="16" y="45"/>
                  </a:cubicBezTo>
                  <a:cubicBezTo>
                    <a:pt x="20" y="46"/>
                    <a:pt x="24" y="45"/>
                    <a:pt x="28" y="47"/>
                  </a:cubicBezTo>
                  <a:cubicBezTo>
                    <a:pt x="30" y="49"/>
                    <a:pt x="34" y="52"/>
                    <a:pt x="36" y="54"/>
                  </a:cubicBezTo>
                  <a:cubicBezTo>
                    <a:pt x="37" y="55"/>
                    <a:pt x="38" y="57"/>
                    <a:pt x="39" y="59"/>
                  </a:cubicBezTo>
                  <a:cubicBezTo>
                    <a:pt x="40" y="61"/>
                    <a:pt x="43" y="60"/>
                    <a:pt x="44" y="60"/>
                  </a:cubicBezTo>
                  <a:cubicBezTo>
                    <a:pt x="48" y="60"/>
                    <a:pt x="52" y="60"/>
                    <a:pt x="56" y="60"/>
                  </a:cubicBezTo>
                  <a:cubicBezTo>
                    <a:pt x="58" y="60"/>
                    <a:pt x="62" y="60"/>
                    <a:pt x="64" y="61"/>
                  </a:cubicBezTo>
                  <a:cubicBezTo>
                    <a:pt x="66" y="62"/>
                    <a:pt x="67" y="64"/>
                    <a:pt x="69" y="64"/>
                  </a:cubicBezTo>
                  <a:cubicBezTo>
                    <a:pt x="71" y="65"/>
                    <a:pt x="74" y="66"/>
                    <a:pt x="76" y="66"/>
                  </a:cubicBezTo>
                  <a:cubicBezTo>
                    <a:pt x="78" y="65"/>
                    <a:pt x="80" y="68"/>
                    <a:pt x="81" y="67"/>
                  </a:cubicBezTo>
                  <a:cubicBezTo>
                    <a:pt x="85" y="65"/>
                    <a:pt x="88" y="63"/>
                    <a:pt x="93" y="62"/>
                  </a:cubicBezTo>
                  <a:cubicBezTo>
                    <a:pt x="97" y="62"/>
                    <a:pt x="103" y="63"/>
                    <a:pt x="106" y="61"/>
                  </a:cubicBezTo>
                  <a:cubicBezTo>
                    <a:pt x="109" y="59"/>
                    <a:pt x="110" y="56"/>
                    <a:pt x="113" y="55"/>
                  </a:cubicBezTo>
                  <a:cubicBezTo>
                    <a:pt x="116" y="54"/>
                    <a:pt x="116" y="53"/>
                    <a:pt x="114" y="51"/>
                  </a:cubicBezTo>
                  <a:cubicBezTo>
                    <a:pt x="113" y="50"/>
                    <a:pt x="113" y="48"/>
                    <a:pt x="115" y="47"/>
                  </a:cubicBezTo>
                  <a:cubicBezTo>
                    <a:pt x="118" y="44"/>
                    <a:pt x="122" y="50"/>
                    <a:pt x="126" y="46"/>
                  </a:cubicBezTo>
                  <a:cubicBezTo>
                    <a:pt x="127" y="45"/>
                    <a:pt x="128" y="44"/>
                    <a:pt x="130" y="44"/>
                  </a:cubicBezTo>
                  <a:cubicBezTo>
                    <a:pt x="133" y="43"/>
                    <a:pt x="134" y="44"/>
                    <a:pt x="137" y="42"/>
                  </a:cubicBezTo>
                  <a:cubicBezTo>
                    <a:pt x="138" y="41"/>
                    <a:pt x="138" y="38"/>
                    <a:pt x="139" y="38"/>
                  </a:cubicBezTo>
                  <a:cubicBezTo>
                    <a:pt x="141" y="37"/>
                    <a:pt x="142" y="37"/>
                    <a:pt x="143" y="37"/>
                  </a:cubicBezTo>
                  <a:cubicBezTo>
                    <a:pt x="147" y="36"/>
                    <a:pt x="150" y="35"/>
                    <a:pt x="154" y="36"/>
                  </a:cubicBezTo>
                  <a:cubicBezTo>
                    <a:pt x="157" y="36"/>
                    <a:pt x="151" y="29"/>
                    <a:pt x="150" y="29"/>
                  </a:cubicBezTo>
                  <a:cubicBezTo>
                    <a:pt x="149" y="28"/>
                    <a:pt x="147" y="27"/>
                    <a:pt x="145" y="28"/>
                  </a:cubicBezTo>
                  <a:cubicBezTo>
                    <a:pt x="143" y="28"/>
                    <a:pt x="143" y="30"/>
                    <a:pt x="141" y="29"/>
                  </a:cubicBezTo>
                  <a:cubicBezTo>
                    <a:pt x="140" y="28"/>
                    <a:pt x="137" y="27"/>
                    <a:pt x="136" y="28"/>
                  </a:cubicBezTo>
                  <a:cubicBezTo>
                    <a:pt x="135" y="30"/>
                    <a:pt x="134" y="29"/>
                    <a:pt x="134" y="27"/>
                  </a:cubicBezTo>
                  <a:cubicBezTo>
                    <a:pt x="134" y="25"/>
                    <a:pt x="137" y="21"/>
                    <a:pt x="137" y="19"/>
                  </a:cubicBezTo>
                  <a:cubicBezTo>
                    <a:pt x="138" y="17"/>
                    <a:pt x="141" y="14"/>
                    <a:pt x="137" y="14"/>
                  </a:cubicBezTo>
                  <a:cubicBezTo>
                    <a:pt x="134" y="14"/>
                    <a:pt x="134" y="15"/>
                    <a:pt x="131" y="14"/>
                  </a:cubicBezTo>
                  <a:cubicBezTo>
                    <a:pt x="128" y="13"/>
                    <a:pt x="127" y="13"/>
                    <a:pt x="124" y="15"/>
                  </a:cubicBezTo>
                  <a:cubicBezTo>
                    <a:pt x="121" y="17"/>
                    <a:pt x="117" y="18"/>
                    <a:pt x="114" y="19"/>
                  </a:cubicBezTo>
                  <a:cubicBezTo>
                    <a:pt x="109" y="20"/>
                    <a:pt x="107" y="19"/>
                    <a:pt x="103" y="19"/>
                  </a:cubicBezTo>
                  <a:cubicBezTo>
                    <a:pt x="101" y="18"/>
                    <a:pt x="100" y="18"/>
                    <a:pt x="98" y="17"/>
                  </a:cubicBezTo>
                  <a:cubicBezTo>
                    <a:pt x="97" y="17"/>
                    <a:pt x="96" y="15"/>
                    <a:pt x="94" y="15"/>
                  </a:cubicBezTo>
                  <a:cubicBezTo>
                    <a:pt x="90" y="14"/>
                    <a:pt x="88" y="12"/>
                    <a:pt x="83" y="11"/>
                  </a:cubicBezTo>
                  <a:cubicBezTo>
                    <a:pt x="81" y="11"/>
                    <a:pt x="79" y="12"/>
                    <a:pt x="77" y="13"/>
                  </a:cubicBezTo>
                  <a:cubicBezTo>
                    <a:pt x="75" y="14"/>
                    <a:pt x="73" y="13"/>
                    <a:pt x="71" y="12"/>
                  </a:cubicBezTo>
                  <a:cubicBezTo>
                    <a:pt x="69" y="11"/>
                    <a:pt x="68" y="11"/>
                    <a:pt x="68" y="8"/>
                  </a:cubicBezTo>
                  <a:cubicBezTo>
                    <a:pt x="67" y="6"/>
                    <a:pt x="67" y="6"/>
                    <a:pt x="64" y="5"/>
                  </a:cubicBezTo>
                  <a:cubicBezTo>
                    <a:pt x="62" y="4"/>
                    <a:pt x="60" y="3"/>
                    <a:pt x="58" y="3"/>
                  </a:cubicBezTo>
                  <a:cubicBezTo>
                    <a:pt x="56" y="3"/>
                    <a:pt x="53" y="0"/>
                    <a:pt x="52" y="1"/>
                  </a:cubicBezTo>
                  <a:cubicBezTo>
                    <a:pt x="50" y="1"/>
                    <a:pt x="46" y="5"/>
                    <a:pt x="45" y="7"/>
                  </a:cubicBezTo>
                  <a:cubicBezTo>
                    <a:pt x="45" y="9"/>
                    <a:pt x="48" y="11"/>
                    <a:pt x="47" y="13"/>
                  </a:cubicBezTo>
                  <a:cubicBezTo>
                    <a:pt x="46" y="15"/>
                    <a:pt x="43" y="17"/>
                    <a:pt x="41" y="15"/>
                  </a:cubicBezTo>
                  <a:cubicBezTo>
                    <a:pt x="39" y="15"/>
                    <a:pt x="38" y="14"/>
                    <a:pt x="37" y="14"/>
                  </a:cubicBezTo>
                  <a:cubicBezTo>
                    <a:pt x="36" y="14"/>
                    <a:pt x="35" y="14"/>
                    <a:pt x="34" y="14"/>
                  </a:cubicBezTo>
                  <a:cubicBezTo>
                    <a:pt x="31" y="13"/>
                    <a:pt x="31" y="11"/>
                    <a:pt x="28" y="10"/>
                  </a:cubicBezTo>
                  <a:cubicBezTo>
                    <a:pt x="26" y="9"/>
                    <a:pt x="23" y="8"/>
                    <a:pt x="21" y="9"/>
                  </a:cubicBezTo>
                  <a:cubicBezTo>
                    <a:pt x="18" y="10"/>
                    <a:pt x="16" y="12"/>
                    <a:pt x="13" y="13"/>
                  </a:cubicBezTo>
                  <a:cubicBezTo>
                    <a:pt x="11" y="14"/>
                    <a:pt x="9" y="16"/>
                    <a:pt x="7" y="17"/>
                  </a:cubicBezTo>
                  <a:cubicBezTo>
                    <a:pt x="4" y="17"/>
                    <a:pt x="2" y="19"/>
                    <a:pt x="0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0" name="Freeform 717">
              <a:extLst>
                <a:ext uri="{FF2B5EF4-FFF2-40B4-BE49-F238E27FC236}">
                  <a16:creationId xmlns:a16="http://schemas.microsoft.com/office/drawing/2014/main" id="{F02EB750-F2C9-3B49-B7E6-F838F2D07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4251448"/>
              <a:ext cx="501671" cy="914615"/>
            </a:xfrm>
            <a:custGeom>
              <a:avLst/>
              <a:gdLst>
                <a:gd name="T0" fmla="*/ 61 w 63"/>
                <a:gd name="T1" fmla="*/ 25 h 108"/>
                <a:gd name="T2" fmla="*/ 61 w 63"/>
                <a:gd name="T3" fmla="*/ 20 h 108"/>
                <a:gd name="T4" fmla="*/ 61 w 63"/>
                <a:gd name="T5" fmla="*/ 16 h 108"/>
                <a:gd name="T6" fmla="*/ 60 w 63"/>
                <a:gd name="T7" fmla="*/ 13 h 108"/>
                <a:gd name="T8" fmla="*/ 60 w 63"/>
                <a:gd name="T9" fmla="*/ 11 h 108"/>
                <a:gd name="T10" fmla="*/ 57 w 63"/>
                <a:gd name="T11" fmla="*/ 7 h 108"/>
                <a:gd name="T12" fmla="*/ 51 w 63"/>
                <a:gd name="T13" fmla="*/ 5 h 108"/>
                <a:gd name="T14" fmla="*/ 44 w 63"/>
                <a:gd name="T15" fmla="*/ 1 h 108"/>
                <a:gd name="T16" fmla="*/ 44 w 63"/>
                <a:gd name="T17" fmla="*/ 5 h 108"/>
                <a:gd name="T18" fmla="*/ 34 w 63"/>
                <a:gd name="T19" fmla="*/ 5 h 108"/>
                <a:gd name="T20" fmla="*/ 34 w 63"/>
                <a:gd name="T21" fmla="*/ 10 h 108"/>
                <a:gd name="T22" fmla="*/ 29 w 63"/>
                <a:gd name="T23" fmla="*/ 10 h 108"/>
                <a:gd name="T24" fmla="*/ 27 w 63"/>
                <a:gd name="T25" fmla="*/ 12 h 108"/>
                <a:gd name="T26" fmla="*/ 25 w 63"/>
                <a:gd name="T27" fmla="*/ 15 h 108"/>
                <a:gd name="T28" fmla="*/ 25 w 63"/>
                <a:gd name="T29" fmla="*/ 18 h 108"/>
                <a:gd name="T30" fmla="*/ 24 w 63"/>
                <a:gd name="T31" fmla="*/ 20 h 108"/>
                <a:gd name="T32" fmla="*/ 20 w 63"/>
                <a:gd name="T33" fmla="*/ 25 h 108"/>
                <a:gd name="T34" fmla="*/ 17 w 63"/>
                <a:gd name="T35" fmla="*/ 27 h 108"/>
                <a:gd name="T36" fmla="*/ 16 w 63"/>
                <a:gd name="T37" fmla="*/ 33 h 108"/>
                <a:gd name="T38" fmla="*/ 13 w 63"/>
                <a:gd name="T39" fmla="*/ 38 h 108"/>
                <a:gd name="T40" fmla="*/ 15 w 63"/>
                <a:gd name="T41" fmla="*/ 42 h 108"/>
                <a:gd name="T42" fmla="*/ 9 w 63"/>
                <a:gd name="T43" fmla="*/ 44 h 108"/>
                <a:gd name="T44" fmla="*/ 5 w 63"/>
                <a:gd name="T45" fmla="*/ 51 h 108"/>
                <a:gd name="T46" fmla="*/ 6 w 63"/>
                <a:gd name="T47" fmla="*/ 57 h 108"/>
                <a:gd name="T48" fmla="*/ 8 w 63"/>
                <a:gd name="T49" fmla="*/ 63 h 108"/>
                <a:gd name="T50" fmla="*/ 7 w 63"/>
                <a:gd name="T51" fmla="*/ 67 h 108"/>
                <a:gd name="T52" fmla="*/ 7 w 63"/>
                <a:gd name="T53" fmla="*/ 74 h 108"/>
                <a:gd name="T54" fmla="*/ 4 w 63"/>
                <a:gd name="T55" fmla="*/ 78 h 108"/>
                <a:gd name="T56" fmla="*/ 3 w 63"/>
                <a:gd name="T57" fmla="*/ 83 h 108"/>
                <a:gd name="T58" fmla="*/ 0 w 63"/>
                <a:gd name="T59" fmla="*/ 82 h 108"/>
                <a:gd name="T60" fmla="*/ 4 w 63"/>
                <a:gd name="T61" fmla="*/ 90 h 108"/>
                <a:gd name="T62" fmla="*/ 7 w 63"/>
                <a:gd name="T63" fmla="*/ 97 h 108"/>
                <a:gd name="T64" fmla="*/ 8 w 63"/>
                <a:gd name="T65" fmla="*/ 102 h 108"/>
                <a:gd name="T66" fmla="*/ 10 w 63"/>
                <a:gd name="T67" fmla="*/ 107 h 108"/>
                <a:gd name="T68" fmla="*/ 14 w 63"/>
                <a:gd name="T69" fmla="*/ 108 h 108"/>
                <a:gd name="T70" fmla="*/ 15 w 63"/>
                <a:gd name="T71" fmla="*/ 105 h 108"/>
                <a:gd name="T72" fmla="*/ 24 w 63"/>
                <a:gd name="T73" fmla="*/ 101 h 108"/>
                <a:gd name="T74" fmla="*/ 27 w 63"/>
                <a:gd name="T75" fmla="*/ 92 h 108"/>
                <a:gd name="T76" fmla="*/ 26 w 63"/>
                <a:gd name="T77" fmla="*/ 87 h 108"/>
                <a:gd name="T78" fmla="*/ 28 w 63"/>
                <a:gd name="T79" fmla="*/ 84 h 108"/>
                <a:gd name="T80" fmla="*/ 32 w 63"/>
                <a:gd name="T81" fmla="*/ 82 h 108"/>
                <a:gd name="T82" fmla="*/ 32 w 63"/>
                <a:gd name="T83" fmla="*/ 81 h 108"/>
                <a:gd name="T84" fmla="*/ 35 w 63"/>
                <a:gd name="T85" fmla="*/ 80 h 108"/>
                <a:gd name="T86" fmla="*/ 34 w 63"/>
                <a:gd name="T87" fmla="*/ 78 h 108"/>
                <a:gd name="T88" fmla="*/ 36 w 63"/>
                <a:gd name="T89" fmla="*/ 77 h 108"/>
                <a:gd name="T90" fmla="*/ 35 w 63"/>
                <a:gd name="T91" fmla="*/ 73 h 108"/>
                <a:gd name="T92" fmla="*/ 29 w 63"/>
                <a:gd name="T93" fmla="*/ 66 h 108"/>
                <a:gd name="T94" fmla="*/ 30 w 63"/>
                <a:gd name="T95" fmla="*/ 60 h 108"/>
                <a:gd name="T96" fmla="*/ 30 w 63"/>
                <a:gd name="T97" fmla="*/ 56 h 108"/>
                <a:gd name="T98" fmla="*/ 33 w 63"/>
                <a:gd name="T99" fmla="*/ 53 h 108"/>
                <a:gd name="T100" fmla="*/ 39 w 63"/>
                <a:gd name="T101" fmla="*/ 48 h 108"/>
                <a:gd name="T102" fmla="*/ 49 w 63"/>
                <a:gd name="T103" fmla="*/ 41 h 108"/>
                <a:gd name="T104" fmla="*/ 50 w 63"/>
                <a:gd name="T105" fmla="*/ 35 h 108"/>
                <a:gd name="T106" fmla="*/ 50 w 63"/>
                <a:gd name="T107" fmla="*/ 32 h 108"/>
                <a:gd name="T108" fmla="*/ 54 w 63"/>
                <a:gd name="T109" fmla="*/ 30 h 108"/>
                <a:gd name="T110" fmla="*/ 58 w 63"/>
                <a:gd name="T111" fmla="*/ 29 h 108"/>
                <a:gd name="T112" fmla="*/ 60 w 63"/>
                <a:gd name="T113" fmla="*/ 28 h 108"/>
                <a:gd name="T114" fmla="*/ 63 w 63"/>
                <a:gd name="T115" fmla="*/ 28 h 108"/>
                <a:gd name="T116" fmla="*/ 61 w 63"/>
                <a:gd name="T117" fmla="*/ 25 h 108"/>
                <a:gd name="T118" fmla="*/ 61 w 63"/>
                <a:gd name="T119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" h="108">
                  <a:moveTo>
                    <a:pt x="61" y="25"/>
                  </a:moveTo>
                  <a:cubicBezTo>
                    <a:pt x="60" y="24"/>
                    <a:pt x="62" y="22"/>
                    <a:pt x="61" y="20"/>
                  </a:cubicBezTo>
                  <a:cubicBezTo>
                    <a:pt x="60" y="18"/>
                    <a:pt x="61" y="18"/>
                    <a:pt x="61" y="16"/>
                  </a:cubicBezTo>
                  <a:cubicBezTo>
                    <a:pt x="61" y="15"/>
                    <a:pt x="60" y="14"/>
                    <a:pt x="60" y="13"/>
                  </a:cubicBezTo>
                  <a:cubicBezTo>
                    <a:pt x="59" y="12"/>
                    <a:pt x="60" y="12"/>
                    <a:pt x="60" y="11"/>
                  </a:cubicBezTo>
                  <a:cubicBezTo>
                    <a:pt x="59" y="9"/>
                    <a:pt x="59" y="8"/>
                    <a:pt x="57" y="7"/>
                  </a:cubicBezTo>
                  <a:cubicBezTo>
                    <a:pt x="55" y="6"/>
                    <a:pt x="53" y="6"/>
                    <a:pt x="51" y="5"/>
                  </a:cubicBezTo>
                  <a:cubicBezTo>
                    <a:pt x="49" y="3"/>
                    <a:pt x="47" y="0"/>
                    <a:pt x="44" y="1"/>
                  </a:cubicBezTo>
                  <a:cubicBezTo>
                    <a:pt x="43" y="1"/>
                    <a:pt x="44" y="4"/>
                    <a:pt x="44" y="5"/>
                  </a:cubicBezTo>
                  <a:cubicBezTo>
                    <a:pt x="43" y="8"/>
                    <a:pt x="37" y="6"/>
                    <a:pt x="34" y="5"/>
                  </a:cubicBezTo>
                  <a:cubicBezTo>
                    <a:pt x="34" y="7"/>
                    <a:pt x="34" y="8"/>
                    <a:pt x="34" y="10"/>
                  </a:cubicBezTo>
                  <a:cubicBezTo>
                    <a:pt x="33" y="10"/>
                    <a:pt x="31" y="9"/>
                    <a:pt x="29" y="10"/>
                  </a:cubicBezTo>
                  <a:cubicBezTo>
                    <a:pt x="28" y="10"/>
                    <a:pt x="28" y="11"/>
                    <a:pt x="27" y="12"/>
                  </a:cubicBezTo>
                  <a:cubicBezTo>
                    <a:pt x="27" y="13"/>
                    <a:pt x="25" y="14"/>
                    <a:pt x="25" y="15"/>
                  </a:cubicBezTo>
                  <a:cubicBezTo>
                    <a:pt x="24" y="16"/>
                    <a:pt x="26" y="18"/>
                    <a:pt x="25" y="18"/>
                  </a:cubicBezTo>
                  <a:cubicBezTo>
                    <a:pt x="25" y="19"/>
                    <a:pt x="24" y="19"/>
                    <a:pt x="24" y="20"/>
                  </a:cubicBezTo>
                  <a:cubicBezTo>
                    <a:pt x="22" y="21"/>
                    <a:pt x="20" y="23"/>
                    <a:pt x="20" y="25"/>
                  </a:cubicBezTo>
                  <a:cubicBezTo>
                    <a:pt x="20" y="27"/>
                    <a:pt x="18" y="25"/>
                    <a:pt x="17" y="27"/>
                  </a:cubicBezTo>
                  <a:cubicBezTo>
                    <a:pt x="17" y="29"/>
                    <a:pt x="17" y="31"/>
                    <a:pt x="16" y="33"/>
                  </a:cubicBezTo>
                  <a:cubicBezTo>
                    <a:pt x="16" y="35"/>
                    <a:pt x="13" y="36"/>
                    <a:pt x="13" y="38"/>
                  </a:cubicBezTo>
                  <a:cubicBezTo>
                    <a:pt x="13" y="39"/>
                    <a:pt x="16" y="41"/>
                    <a:pt x="15" y="42"/>
                  </a:cubicBezTo>
                  <a:cubicBezTo>
                    <a:pt x="13" y="44"/>
                    <a:pt x="11" y="43"/>
                    <a:pt x="9" y="44"/>
                  </a:cubicBezTo>
                  <a:cubicBezTo>
                    <a:pt x="6" y="45"/>
                    <a:pt x="5" y="48"/>
                    <a:pt x="5" y="51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60"/>
                    <a:pt x="4" y="61"/>
                    <a:pt x="8" y="63"/>
                  </a:cubicBezTo>
                  <a:cubicBezTo>
                    <a:pt x="10" y="65"/>
                    <a:pt x="9" y="66"/>
                    <a:pt x="7" y="67"/>
                  </a:cubicBezTo>
                  <a:cubicBezTo>
                    <a:pt x="6" y="68"/>
                    <a:pt x="8" y="72"/>
                    <a:pt x="7" y="74"/>
                  </a:cubicBezTo>
                  <a:cubicBezTo>
                    <a:pt x="7" y="76"/>
                    <a:pt x="4" y="76"/>
                    <a:pt x="4" y="78"/>
                  </a:cubicBezTo>
                  <a:cubicBezTo>
                    <a:pt x="4" y="79"/>
                    <a:pt x="4" y="83"/>
                    <a:pt x="3" y="83"/>
                  </a:cubicBezTo>
                  <a:cubicBezTo>
                    <a:pt x="3" y="83"/>
                    <a:pt x="1" y="82"/>
                    <a:pt x="0" y="82"/>
                  </a:cubicBezTo>
                  <a:cubicBezTo>
                    <a:pt x="0" y="86"/>
                    <a:pt x="4" y="87"/>
                    <a:pt x="4" y="90"/>
                  </a:cubicBezTo>
                  <a:cubicBezTo>
                    <a:pt x="3" y="91"/>
                    <a:pt x="6" y="96"/>
                    <a:pt x="7" y="97"/>
                  </a:cubicBezTo>
                  <a:cubicBezTo>
                    <a:pt x="9" y="99"/>
                    <a:pt x="8" y="100"/>
                    <a:pt x="8" y="102"/>
                  </a:cubicBezTo>
                  <a:cubicBezTo>
                    <a:pt x="8" y="103"/>
                    <a:pt x="10" y="105"/>
                    <a:pt x="10" y="107"/>
                  </a:cubicBezTo>
                  <a:cubicBezTo>
                    <a:pt x="9" y="108"/>
                    <a:pt x="13" y="107"/>
                    <a:pt x="14" y="108"/>
                  </a:cubicBezTo>
                  <a:cubicBezTo>
                    <a:pt x="16" y="108"/>
                    <a:pt x="15" y="107"/>
                    <a:pt x="15" y="105"/>
                  </a:cubicBezTo>
                  <a:cubicBezTo>
                    <a:pt x="15" y="100"/>
                    <a:pt x="23" y="104"/>
                    <a:pt x="24" y="101"/>
                  </a:cubicBezTo>
                  <a:cubicBezTo>
                    <a:pt x="25" y="98"/>
                    <a:pt x="26" y="95"/>
                    <a:pt x="27" y="92"/>
                  </a:cubicBezTo>
                  <a:cubicBezTo>
                    <a:pt x="27" y="90"/>
                    <a:pt x="27" y="88"/>
                    <a:pt x="26" y="87"/>
                  </a:cubicBezTo>
                  <a:cubicBezTo>
                    <a:pt x="25" y="85"/>
                    <a:pt x="26" y="85"/>
                    <a:pt x="28" y="84"/>
                  </a:cubicBezTo>
                  <a:cubicBezTo>
                    <a:pt x="29" y="84"/>
                    <a:pt x="32" y="83"/>
                    <a:pt x="32" y="82"/>
                  </a:cubicBezTo>
                  <a:cubicBezTo>
                    <a:pt x="32" y="82"/>
                    <a:pt x="32" y="81"/>
                    <a:pt x="32" y="81"/>
                  </a:cubicBezTo>
                  <a:cubicBezTo>
                    <a:pt x="33" y="81"/>
                    <a:pt x="35" y="81"/>
                    <a:pt x="35" y="80"/>
                  </a:cubicBezTo>
                  <a:cubicBezTo>
                    <a:pt x="35" y="79"/>
                    <a:pt x="34" y="79"/>
                    <a:pt x="34" y="78"/>
                  </a:cubicBezTo>
                  <a:cubicBezTo>
                    <a:pt x="35" y="78"/>
                    <a:pt x="36" y="77"/>
                    <a:pt x="36" y="77"/>
                  </a:cubicBezTo>
                  <a:cubicBezTo>
                    <a:pt x="38" y="75"/>
                    <a:pt x="37" y="74"/>
                    <a:pt x="35" y="73"/>
                  </a:cubicBezTo>
                  <a:cubicBezTo>
                    <a:pt x="33" y="71"/>
                    <a:pt x="29" y="70"/>
                    <a:pt x="29" y="66"/>
                  </a:cubicBezTo>
                  <a:cubicBezTo>
                    <a:pt x="29" y="64"/>
                    <a:pt x="29" y="62"/>
                    <a:pt x="30" y="60"/>
                  </a:cubicBezTo>
                  <a:cubicBezTo>
                    <a:pt x="31" y="58"/>
                    <a:pt x="31" y="58"/>
                    <a:pt x="30" y="56"/>
                  </a:cubicBezTo>
                  <a:cubicBezTo>
                    <a:pt x="29" y="56"/>
                    <a:pt x="33" y="53"/>
                    <a:pt x="33" y="53"/>
                  </a:cubicBezTo>
                  <a:cubicBezTo>
                    <a:pt x="35" y="51"/>
                    <a:pt x="36" y="49"/>
                    <a:pt x="39" y="48"/>
                  </a:cubicBezTo>
                  <a:cubicBezTo>
                    <a:pt x="42" y="47"/>
                    <a:pt x="47" y="44"/>
                    <a:pt x="49" y="41"/>
                  </a:cubicBezTo>
                  <a:cubicBezTo>
                    <a:pt x="51" y="38"/>
                    <a:pt x="46" y="36"/>
                    <a:pt x="50" y="35"/>
                  </a:cubicBezTo>
                  <a:cubicBezTo>
                    <a:pt x="52" y="34"/>
                    <a:pt x="51" y="34"/>
                    <a:pt x="50" y="32"/>
                  </a:cubicBezTo>
                  <a:cubicBezTo>
                    <a:pt x="50" y="31"/>
                    <a:pt x="53" y="30"/>
                    <a:pt x="54" y="30"/>
                  </a:cubicBezTo>
                  <a:cubicBezTo>
                    <a:pt x="56" y="28"/>
                    <a:pt x="57" y="27"/>
                    <a:pt x="58" y="29"/>
                  </a:cubicBezTo>
                  <a:cubicBezTo>
                    <a:pt x="59" y="29"/>
                    <a:pt x="60" y="28"/>
                    <a:pt x="60" y="28"/>
                  </a:cubicBezTo>
                  <a:cubicBezTo>
                    <a:pt x="61" y="28"/>
                    <a:pt x="62" y="28"/>
                    <a:pt x="63" y="28"/>
                  </a:cubicBezTo>
                  <a:cubicBezTo>
                    <a:pt x="63" y="27"/>
                    <a:pt x="62" y="27"/>
                    <a:pt x="61" y="25"/>
                  </a:cubicBezTo>
                  <a:cubicBezTo>
                    <a:pt x="60" y="24"/>
                    <a:pt x="61" y="26"/>
                    <a:pt x="6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1" name="Freeform 718">
              <a:extLst>
                <a:ext uri="{FF2B5EF4-FFF2-40B4-BE49-F238E27FC236}">
                  <a16:creationId xmlns:a16="http://schemas.microsoft.com/office/drawing/2014/main" id="{E7C852C6-B574-CD42-88A3-202B54C8D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3708" y="4182203"/>
              <a:ext cx="430784" cy="712649"/>
            </a:xfrm>
            <a:custGeom>
              <a:avLst/>
              <a:gdLst>
                <a:gd name="T0" fmla="*/ 53 w 54"/>
                <a:gd name="T1" fmla="*/ 59 h 84"/>
                <a:gd name="T2" fmla="*/ 47 w 54"/>
                <a:gd name="T3" fmla="*/ 55 h 84"/>
                <a:gd name="T4" fmla="*/ 49 w 54"/>
                <a:gd name="T5" fmla="*/ 51 h 84"/>
                <a:gd name="T6" fmla="*/ 44 w 54"/>
                <a:gd name="T7" fmla="*/ 44 h 84"/>
                <a:gd name="T8" fmla="*/ 46 w 54"/>
                <a:gd name="T9" fmla="*/ 43 h 84"/>
                <a:gd name="T10" fmla="*/ 44 w 54"/>
                <a:gd name="T11" fmla="*/ 38 h 84"/>
                <a:gd name="T12" fmla="*/ 45 w 54"/>
                <a:gd name="T13" fmla="*/ 36 h 84"/>
                <a:gd name="T14" fmla="*/ 44 w 54"/>
                <a:gd name="T15" fmla="*/ 32 h 84"/>
                <a:gd name="T16" fmla="*/ 42 w 54"/>
                <a:gd name="T17" fmla="*/ 26 h 84"/>
                <a:gd name="T18" fmla="*/ 45 w 54"/>
                <a:gd name="T19" fmla="*/ 23 h 84"/>
                <a:gd name="T20" fmla="*/ 44 w 54"/>
                <a:gd name="T21" fmla="*/ 19 h 84"/>
                <a:gd name="T22" fmla="*/ 38 w 54"/>
                <a:gd name="T23" fmla="*/ 13 h 84"/>
                <a:gd name="T24" fmla="*/ 40 w 54"/>
                <a:gd name="T25" fmla="*/ 12 h 84"/>
                <a:gd name="T26" fmla="*/ 39 w 54"/>
                <a:gd name="T27" fmla="*/ 10 h 84"/>
                <a:gd name="T28" fmla="*/ 41 w 54"/>
                <a:gd name="T29" fmla="*/ 3 h 84"/>
                <a:gd name="T30" fmla="*/ 37 w 54"/>
                <a:gd name="T31" fmla="*/ 1 h 84"/>
                <a:gd name="T32" fmla="*/ 34 w 54"/>
                <a:gd name="T33" fmla="*/ 0 h 84"/>
                <a:gd name="T34" fmla="*/ 29 w 54"/>
                <a:gd name="T35" fmla="*/ 1 h 84"/>
                <a:gd name="T36" fmla="*/ 25 w 54"/>
                <a:gd name="T37" fmla="*/ 5 h 84"/>
                <a:gd name="T38" fmla="*/ 24 w 54"/>
                <a:gd name="T39" fmla="*/ 10 h 84"/>
                <a:gd name="T40" fmla="*/ 21 w 54"/>
                <a:gd name="T41" fmla="*/ 13 h 84"/>
                <a:gd name="T42" fmla="*/ 17 w 54"/>
                <a:gd name="T43" fmla="*/ 11 h 84"/>
                <a:gd name="T44" fmla="*/ 14 w 54"/>
                <a:gd name="T45" fmla="*/ 12 h 84"/>
                <a:gd name="T46" fmla="*/ 7 w 54"/>
                <a:gd name="T47" fmla="*/ 10 h 84"/>
                <a:gd name="T48" fmla="*/ 4 w 54"/>
                <a:gd name="T49" fmla="*/ 7 h 84"/>
                <a:gd name="T50" fmla="*/ 0 w 54"/>
                <a:gd name="T51" fmla="*/ 9 h 84"/>
                <a:gd name="T52" fmla="*/ 8 w 54"/>
                <a:gd name="T53" fmla="*/ 14 h 84"/>
                <a:gd name="T54" fmla="*/ 12 w 54"/>
                <a:gd name="T55" fmla="*/ 16 h 84"/>
                <a:gd name="T56" fmla="*/ 14 w 54"/>
                <a:gd name="T57" fmla="*/ 19 h 84"/>
                <a:gd name="T58" fmla="*/ 14 w 54"/>
                <a:gd name="T59" fmla="*/ 21 h 84"/>
                <a:gd name="T60" fmla="*/ 15 w 54"/>
                <a:gd name="T61" fmla="*/ 24 h 84"/>
                <a:gd name="T62" fmla="*/ 15 w 54"/>
                <a:gd name="T63" fmla="*/ 27 h 84"/>
                <a:gd name="T64" fmla="*/ 16 w 54"/>
                <a:gd name="T65" fmla="*/ 29 h 84"/>
                <a:gd name="T66" fmla="*/ 15 w 54"/>
                <a:gd name="T67" fmla="*/ 33 h 84"/>
                <a:gd name="T68" fmla="*/ 17 w 54"/>
                <a:gd name="T69" fmla="*/ 36 h 84"/>
                <a:gd name="T70" fmla="*/ 21 w 54"/>
                <a:gd name="T71" fmla="*/ 38 h 84"/>
                <a:gd name="T72" fmla="*/ 22 w 54"/>
                <a:gd name="T73" fmla="*/ 41 h 84"/>
                <a:gd name="T74" fmla="*/ 23 w 54"/>
                <a:gd name="T75" fmla="*/ 44 h 84"/>
                <a:gd name="T76" fmla="*/ 20 w 54"/>
                <a:gd name="T77" fmla="*/ 44 h 84"/>
                <a:gd name="T78" fmla="*/ 16 w 54"/>
                <a:gd name="T79" fmla="*/ 49 h 84"/>
                <a:gd name="T80" fmla="*/ 13 w 54"/>
                <a:gd name="T81" fmla="*/ 51 h 84"/>
                <a:gd name="T82" fmla="*/ 10 w 54"/>
                <a:gd name="T83" fmla="*/ 54 h 84"/>
                <a:gd name="T84" fmla="*/ 4 w 54"/>
                <a:gd name="T85" fmla="*/ 57 h 84"/>
                <a:gd name="T86" fmla="*/ 2 w 54"/>
                <a:gd name="T87" fmla="*/ 62 h 84"/>
                <a:gd name="T88" fmla="*/ 4 w 54"/>
                <a:gd name="T89" fmla="*/ 67 h 84"/>
                <a:gd name="T90" fmla="*/ 4 w 54"/>
                <a:gd name="T91" fmla="*/ 73 h 84"/>
                <a:gd name="T92" fmla="*/ 4 w 54"/>
                <a:gd name="T93" fmla="*/ 78 h 84"/>
                <a:gd name="T94" fmla="*/ 7 w 54"/>
                <a:gd name="T95" fmla="*/ 80 h 84"/>
                <a:gd name="T96" fmla="*/ 5 w 54"/>
                <a:gd name="T97" fmla="*/ 81 h 84"/>
                <a:gd name="T98" fmla="*/ 8 w 54"/>
                <a:gd name="T99" fmla="*/ 79 h 84"/>
                <a:gd name="T100" fmla="*/ 8 w 54"/>
                <a:gd name="T101" fmla="*/ 83 h 84"/>
                <a:gd name="T102" fmla="*/ 11 w 54"/>
                <a:gd name="T103" fmla="*/ 80 h 84"/>
                <a:gd name="T104" fmla="*/ 11 w 54"/>
                <a:gd name="T105" fmla="*/ 83 h 84"/>
                <a:gd name="T106" fmla="*/ 23 w 54"/>
                <a:gd name="T107" fmla="*/ 80 h 84"/>
                <a:gd name="T108" fmla="*/ 36 w 54"/>
                <a:gd name="T109" fmla="*/ 78 h 84"/>
                <a:gd name="T110" fmla="*/ 46 w 54"/>
                <a:gd name="T111" fmla="*/ 68 h 84"/>
                <a:gd name="T112" fmla="*/ 53 w 54"/>
                <a:gd name="T113" fmla="*/ 59 h 84"/>
                <a:gd name="T114" fmla="*/ 53 w 54"/>
                <a:gd name="T115" fmla="*/ 5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84">
                  <a:moveTo>
                    <a:pt x="53" y="59"/>
                  </a:moveTo>
                  <a:cubicBezTo>
                    <a:pt x="52" y="57"/>
                    <a:pt x="49" y="56"/>
                    <a:pt x="47" y="55"/>
                  </a:cubicBezTo>
                  <a:cubicBezTo>
                    <a:pt x="44" y="53"/>
                    <a:pt x="48" y="53"/>
                    <a:pt x="49" y="51"/>
                  </a:cubicBezTo>
                  <a:cubicBezTo>
                    <a:pt x="49" y="51"/>
                    <a:pt x="45" y="45"/>
                    <a:pt x="44" y="44"/>
                  </a:cubicBezTo>
                  <a:cubicBezTo>
                    <a:pt x="44" y="44"/>
                    <a:pt x="46" y="43"/>
                    <a:pt x="46" y="43"/>
                  </a:cubicBezTo>
                  <a:cubicBezTo>
                    <a:pt x="46" y="42"/>
                    <a:pt x="44" y="39"/>
                    <a:pt x="44" y="38"/>
                  </a:cubicBezTo>
                  <a:cubicBezTo>
                    <a:pt x="44" y="37"/>
                    <a:pt x="45" y="37"/>
                    <a:pt x="45" y="36"/>
                  </a:cubicBezTo>
                  <a:cubicBezTo>
                    <a:pt x="46" y="35"/>
                    <a:pt x="44" y="33"/>
                    <a:pt x="44" y="32"/>
                  </a:cubicBezTo>
                  <a:cubicBezTo>
                    <a:pt x="42" y="30"/>
                    <a:pt x="40" y="28"/>
                    <a:pt x="42" y="26"/>
                  </a:cubicBezTo>
                  <a:cubicBezTo>
                    <a:pt x="43" y="25"/>
                    <a:pt x="45" y="24"/>
                    <a:pt x="45" y="23"/>
                  </a:cubicBezTo>
                  <a:cubicBezTo>
                    <a:pt x="46" y="21"/>
                    <a:pt x="44" y="20"/>
                    <a:pt x="44" y="19"/>
                  </a:cubicBezTo>
                  <a:cubicBezTo>
                    <a:pt x="43" y="18"/>
                    <a:pt x="36" y="15"/>
                    <a:pt x="38" y="13"/>
                  </a:cubicBezTo>
                  <a:cubicBezTo>
                    <a:pt x="38" y="13"/>
                    <a:pt x="40" y="12"/>
                    <a:pt x="40" y="12"/>
                  </a:cubicBezTo>
                  <a:cubicBezTo>
                    <a:pt x="40" y="12"/>
                    <a:pt x="37" y="10"/>
                    <a:pt x="39" y="10"/>
                  </a:cubicBezTo>
                  <a:cubicBezTo>
                    <a:pt x="42" y="10"/>
                    <a:pt x="44" y="5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2" y="1"/>
                    <a:pt x="31" y="0"/>
                    <a:pt x="29" y="1"/>
                  </a:cubicBezTo>
                  <a:cubicBezTo>
                    <a:pt x="28" y="2"/>
                    <a:pt x="26" y="4"/>
                    <a:pt x="25" y="5"/>
                  </a:cubicBezTo>
                  <a:cubicBezTo>
                    <a:pt x="25" y="6"/>
                    <a:pt x="25" y="10"/>
                    <a:pt x="24" y="10"/>
                  </a:cubicBezTo>
                  <a:cubicBezTo>
                    <a:pt x="23" y="11"/>
                    <a:pt x="22" y="12"/>
                    <a:pt x="21" y="13"/>
                  </a:cubicBezTo>
                  <a:cubicBezTo>
                    <a:pt x="20" y="13"/>
                    <a:pt x="18" y="11"/>
                    <a:pt x="17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1" y="13"/>
                    <a:pt x="9" y="12"/>
                    <a:pt x="7" y="10"/>
                  </a:cubicBezTo>
                  <a:cubicBezTo>
                    <a:pt x="7" y="9"/>
                    <a:pt x="5" y="7"/>
                    <a:pt x="4" y="7"/>
                  </a:cubicBezTo>
                  <a:cubicBezTo>
                    <a:pt x="3" y="7"/>
                    <a:pt x="1" y="9"/>
                    <a:pt x="0" y="9"/>
                  </a:cubicBezTo>
                  <a:cubicBezTo>
                    <a:pt x="2" y="11"/>
                    <a:pt x="5" y="13"/>
                    <a:pt x="8" y="14"/>
                  </a:cubicBezTo>
                  <a:cubicBezTo>
                    <a:pt x="9" y="14"/>
                    <a:pt x="11" y="15"/>
                    <a:pt x="12" y="16"/>
                  </a:cubicBezTo>
                  <a:cubicBezTo>
                    <a:pt x="13" y="17"/>
                    <a:pt x="13" y="18"/>
                    <a:pt x="14" y="19"/>
                  </a:cubicBezTo>
                  <a:cubicBezTo>
                    <a:pt x="14" y="20"/>
                    <a:pt x="13" y="20"/>
                    <a:pt x="14" y="21"/>
                  </a:cubicBezTo>
                  <a:cubicBezTo>
                    <a:pt x="14" y="22"/>
                    <a:pt x="16" y="23"/>
                    <a:pt x="15" y="24"/>
                  </a:cubicBezTo>
                  <a:cubicBezTo>
                    <a:pt x="15" y="25"/>
                    <a:pt x="14" y="26"/>
                    <a:pt x="15" y="27"/>
                  </a:cubicBezTo>
                  <a:cubicBezTo>
                    <a:pt x="15" y="27"/>
                    <a:pt x="16" y="29"/>
                    <a:pt x="16" y="29"/>
                  </a:cubicBezTo>
                  <a:cubicBezTo>
                    <a:pt x="15" y="30"/>
                    <a:pt x="15" y="32"/>
                    <a:pt x="15" y="33"/>
                  </a:cubicBezTo>
                  <a:cubicBezTo>
                    <a:pt x="15" y="33"/>
                    <a:pt x="17" y="36"/>
                    <a:pt x="17" y="36"/>
                  </a:cubicBezTo>
                  <a:cubicBezTo>
                    <a:pt x="18" y="37"/>
                    <a:pt x="20" y="38"/>
                    <a:pt x="21" y="38"/>
                  </a:cubicBezTo>
                  <a:cubicBezTo>
                    <a:pt x="22" y="39"/>
                    <a:pt x="22" y="40"/>
                    <a:pt x="22" y="41"/>
                  </a:cubicBezTo>
                  <a:cubicBezTo>
                    <a:pt x="22" y="42"/>
                    <a:pt x="23" y="43"/>
                    <a:pt x="23" y="44"/>
                  </a:cubicBezTo>
                  <a:cubicBezTo>
                    <a:pt x="23" y="45"/>
                    <a:pt x="21" y="44"/>
                    <a:pt x="20" y="44"/>
                  </a:cubicBezTo>
                  <a:cubicBezTo>
                    <a:pt x="19" y="44"/>
                    <a:pt x="16" y="48"/>
                    <a:pt x="16" y="49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2"/>
                    <a:pt x="11" y="53"/>
                    <a:pt x="10" y="54"/>
                  </a:cubicBezTo>
                  <a:cubicBezTo>
                    <a:pt x="9" y="54"/>
                    <a:pt x="4" y="58"/>
                    <a:pt x="4" y="57"/>
                  </a:cubicBezTo>
                  <a:cubicBezTo>
                    <a:pt x="4" y="59"/>
                    <a:pt x="2" y="60"/>
                    <a:pt x="2" y="62"/>
                  </a:cubicBezTo>
                  <a:cubicBezTo>
                    <a:pt x="3" y="64"/>
                    <a:pt x="2" y="67"/>
                    <a:pt x="4" y="67"/>
                  </a:cubicBezTo>
                  <a:cubicBezTo>
                    <a:pt x="5" y="67"/>
                    <a:pt x="4" y="72"/>
                    <a:pt x="4" y="73"/>
                  </a:cubicBezTo>
                  <a:cubicBezTo>
                    <a:pt x="4" y="75"/>
                    <a:pt x="2" y="77"/>
                    <a:pt x="4" y="78"/>
                  </a:cubicBezTo>
                  <a:cubicBezTo>
                    <a:pt x="4" y="78"/>
                    <a:pt x="8" y="79"/>
                    <a:pt x="7" y="80"/>
                  </a:cubicBezTo>
                  <a:cubicBezTo>
                    <a:pt x="7" y="80"/>
                    <a:pt x="5" y="81"/>
                    <a:pt x="5" y="81"/>
                  </a:cubicBezTo>
                  <a:cubicBezTo>
                    <a:pt x="7" y="81"/>
                    <a:pt x="7" y="79"/>
                    <a:pt x="8" y="79"/>
                  </a:cubicBezTo>
                  <a:cubicBezTo>
                    <a:pt x="10" y="78"/>
                    <a:pt x="8" y="83"/>
                    <a:pt x="8" y="83"/>
                  </a:cubicBezTo>
                  <a:cubicBezTo>
                    <a:pt x="8" y="83"/>
                    <a:pt x="11" y="80"/>
                    <a:pt x="11" y="80"/>
                  </a:cubicBezTo>
                  <a:cubicBezTo>
                    <a:pt x="12" y="79"/>
                    <a:pt x="11" y="83"/>
                    <a:pt x="11" y="83"/>
                  </a:cubicBezTo>
                  <a:cubicBezTo>
                    <a:pt x="14" y="84"/>
                    <a:pt x="20" y="81"/>
                    <a:pt x="23" y="80"/>
                  </a:cubicBezTo>
                  <a:cubicBezTo>
                    <a:pt x="27" y="79"/>
                    <a:pt x="31" y="79"/>
                    <a:pt x="36" y="78"/>
                  </a:cubicBezTo>
                  <a:cubicBezTo>
                    <a:pt x="39" y="74"/>
                    <a:pt x="43" y="71"/>
                    <a:pt x="46" y="68"/>
                  </a:cubicBezTo>
                  <a:cubicBezTo>
                    <a:pt x="48" y="66"/>
                    <a:pt x="54" y="62"/>
                    <a:pt x="53" y="59"/>
                  </a:cubicBezTo>
                  <a:cubicBezTo>
                    <a:pt x="52" y="57"/>
                    <a:pt x="54" y="62"/>
                    <a:pt x="53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Freeform 719">
              <a:extLst>
                <a:ext uri="{FF2B5EF4-FFF2-40B4-BE49-F238E27FC236}">
                  <a16:creationId xmlns:a16="http://schemas.microsoft.com/office/drawing/2014/main" id="{CE02BE85-2D7E-DD4E-99FA-04DACD0C4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7523" y="4098530"/>
              <a:ext cx="1022430" cy="905958"/>
            </a:xfrm>
            <a:custGeom>
              <a:avLst/>
              <a:gdLst>
                <a:gd name="T0" fmla="*/ 38 w 128"/>
                <a:gd name="T1" fmla="*/ 87 h 107"/>
                <a:gd name="T2" fmla="*/ 38 w 128"/>
                <a:gd name="T3" fmla="*/ 63 h 107"/>
                <a:gd name="T4" fmla="*/ 47 w 128"/>
                <a:gd name="T5" fmla="*/ 52 h 107"/>
                <a:gd name="T6" fmla="*/ 56 w 128"/>
                <a:gd name="T7" fmla="*/ 34 h 107"/>
                <a:gd name="T8" fmla="*/ 72 w 128"/>
                <a:gd name="T9" fmla="*/ 25 h 107"/>
                <a:gd name="T10" fmla="*/ 86 w 128"/>
                <a:gd name="T11" fmla="*/ 22 h 107"/>
                <a:gd name="T12" fmla="*/ 102 w 128"/>
                <a:gd name="T13" fmla="*/ 20 h 107"/>
                <a:gd name="T14" fmla="*/ 112 w 128"/>
                <a:gd name="T15" fmla="*/ 10 h 107"/>
                <a:gd name="T16" fmla="*/ 120 w 128"/>
                <a:gd name="T17" fmla="*/ 13 h 107"/>
                <a:gd name="T18" fmla="*/ 127 w 128"/>
                <a:gd name="T19" fmla="*/ 6 h 107"/>
                <a:gd name="T20" fmla="*/ 114 w 128"/>
                <a:gd name="T21" fmla="*/ 5 h 107"/>
                <a:gd name="T22" fmla="*/ 116 w 128"/>
                <a:gd name="T23" fmla="*/ 2 h 107"/>
                <a:gd name="T24" fmla="*/ 106 w 128"/>
                <a:gd name="T25" fmla="*/ 3 h 107"/>
                <a:gd name="T26" fmla="*/ 100 w 128"/>
                <a:gd name="T27" fmla="*/ 1 h 107"/>
                <a:gd name="T28" fmla="*/ 95 w 128"/>
                <a:gd name="T29" fmla="*/ 3 h 107"/>
                <a:gd name="T30" fmla="*/ 91 w 128"/>
                <a:gd name="T31" fmla="*/ 6 h 107"/>
                <a:gd name="T32" fmla="*/ 90 w 128"/>
                <a:gd name="T33" fmla="*/ 11 h 107"/>
                <a:gd name="T34" fmla="*/ 84 w 128"/>
                <a:gd name="T35" fmla="*/ 10 h 107"/>
                <a:gd name="T36" fmla="*/ 80 w 128"/>
                <a:gd name="T37" fmla="*/ 13 h 107"/>
                <a:gd name="T38" fmla="*/ 76 w 128"/>
                <a:gd name="T39" fmla="*/ 15 h 107"/>
                <a:gd name="T40" fmla="*/ 72 w 128"/>
                <a:gd name="T41" fmla="*/ 16 h 107"/>
                <a:gd name="T42" fmla="*/ 68 w 128"/>
                <a:gd name="T43" fmla="*/ 10 h 107"/>
                <a:gd name="T44" fmla="*/ 67 w 128"/>
                <a:gd name="T45" fmla="*/ 14 h 107"/>
                <a:gd name="T46" fmla="*/ 65 w 128"/>
                <a:gd name="T47" fmla="*/ 14 h 107"/>
                <a:gd name="T48" fmla="*/ 62 w 128"/>
                <a:gd name="T49" fmla="*/ 18 h 107"/>
                <a:gd name="T50" fmla="*/ 61 w 128"/>
                <a:gd name="T51" fmla="*/ 21 h 107"/>
                <a:gd name="T52" fmla="*/ 57 w 128"/>
                <a:gd name="T53" fmla="*/ 20 h 107"/>
                <a:gd name="T54" fmla="*/ 54 w 128"/>
                <a:gd name="T55" fmla="*/ 20 h 107"/>
                <a:gd name="T56" fmla="*/ 51 w 128"/>
                <a:gd name="T57" fmla="*/ 22 h 107"/>
                <a:gd name="T58" fmla="*/ 49 w 128"/>
                <a:gd name="T59" fmla="*/ 23 h 107"/>
                <a:gd name="T60" fmla="*/ 54 w 128"/>
                <a:gd name="T61" fmla="*/ 25 h 107"/>
                <a:gd name="T62" fmla="*/ 56 w 128"/>
                <a:gd name="T63" fmla="*/ 25 h 107"/>
                <a:gd name="T64" fmla="*/ 57 w 128"/>
                <a:gd name="T65" fmla="*/ 28 h 107"/>
                <a:gd name="T66" fmla="*/ 49 w 128"/>
                <a:gd name="T67" fmla="*/ 31 h 107"/>
                <a:gd name="T68" fmla="*/ 53 w 128"/>
                <a:gd name="T69" fmla="*/ 33 h 107"/>
                <a:gd name="T70" fmla="*/ 49 w 128"/>
                <a:gd name="T71" fmla="*/ 35 h 107"/>
                <a:gd name="T72" fmla="*/ 43 w 128"/>
                <a:gd name="T73" fmla="*/ 40 h 107"/>
                <a:gd name="T74" fmla="*/ 42 w 128"/>
                <a:gd name="T75" fmla="*/ 43 h 107"/>
                <a:gd name="T76" fmla="*/ 39 w 128"/>
                <a:gd name="T77" fmla="*/ 45 h 107"/>
                <a:gd name="T78" fmla="*/ 39 w 128"/>
                <a:gd name="T79" fmla="*/ 49 h 107"/>
                <a:gd name="T80" fmla="*/ 39 w 128"/>
                <a:gd name="T81" fmla="*/ 52 h 107"/>
                <a:gd name="T82" fmla="*/ 35 w 128"/>
                <a:gd name="T83" fmla="*/ 56 h 107"/>
                <a:gd name="T84" fmla="*/ 27 w 128"/>
                <a:gd name="T85" fmla="*/ 62 h 107"/>
                <a:gd name="T86" fmla="*/ 31 w 128"/>
                <a:gd name="T87" fmla="*/ 64 h 107"/>
                <a:gd name="T88" fmla="*/ 28 w 128"/>
                <a:gd name="T89" fmla="*/ 66 h 107"/>
                <a:gd name="T90" fmla="*/ 19 w 128"/>
                <a:gd name="T91" fmla="*/ 68 h 107"/>
                <a:gd name="T92" fmla="*/ 16 w 128"/>
                <a:gd name="T93" fmla="*/ 72 h 107"/>
                <a:gd name="T94" fmla="*/ 10 w 128"/>
                <a:gd name="T95" fmla="*/ 73 h 107"/>
                <a:gd name="T96" fmla="*/ 10 w 128"/>
                <a:gd name="T97" fmla="*/ 74 h 107"/>
                <a:gd name="T98" fmla="*/ 5 w 128"/>
                <a:gd name="T99" fmla="*/ 75 h 107"/>
                <a:gd name="T100" fmla="*/ 4 w 128"/>
                <a:gd name="T101" fmla="*/ 81 h 107"/>
                <a:gd name="T102" fmla="*/ 1 w 128"/>
                <a:gd name="T103" fmla="*/ 86 h 107"/>
                <a:gd name="T104" fmla="*/ 6 w 128"/>
                <a:gd name="T105" fmla="*/ 92 h 107"/>
                <a:gd name="T106" fmla="*/ 7 w 128"/>
                <a:gd name="T107" fmla="*/ 94 h 107"/>
                <a:gd name="T108" fmla="*/ 3 w 128"/>
                <a:gd name="T109" fmla="*/ 93 h 107"/>
                <a:gd name="T110" fmla="*/ 5 w 128"/>
                <a:gd name="T111" fmla="*/ 97 h 107"/>
                <a:gd name="T112" fmla="*/ 5 w 128"/>
                <a:gd name="T113" fmla="*/ 103 h 107"/>
                <a:gd name="T114" fmla="*/ 27 w 128"/>
                <a:gd name="T115" fmla="*/ 99 h 107"/>
                <a:gd name="T116" fmla="*/ 34 w 128"/>
                <a:gd name="T117" fmla="*/ 10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07">
                  <a:moveTo>
                    <a:pt x="34" y="101"/>
                  </a:moveTo>
                  <a:cubicBezTo>
                    <a:pt x="34" y="101"/>
                    <a:pt x="35" y="98"/>
                    <a:pt x="35" y="97"/>
                  </a:cubicBezTo>
                  <a:cubicBezTo>
                    <a:pt x="35" y="95"/>
                    <a:pt x="36" y="94"/>
                    <a:pt x="38" y="93"/>
                  </a:cubicBezTo>
                  <a:cubicBezTo>
                    <a:pt x="40" y="91"/>
                    <a:pt x="38" y="88"/>
                    <a:pt x="38" y="87"/>
                  </a:cubicBezTo>
                  <a:cubicBezTo>
                    <a:pt x="38" y="84"/>
                    <a:pt x="42" y="84"/>
                    <a:pt x="39" y="82"/>
                  </a:cubicBezTo>
                  <a:cubicBezTo>
                    <a:pt x="37" y="80"/>
                    <a:pt x="36" y="80"/>
                    <a:pt x="37" y="77"/>
                  </a:cubicBezTo>
                  <a:cubicBezTo>
                    <a:pt x="38" y="75"/>
                    <a:pt x="37" y="73"/>
                    <a:pt x="37" y="71"/>
                  </a:cubicBezTo>
                  <a:cubicBezTo>
                    <a:pt x="36" y="68"/>
                    <a:pt x="35" y="65"/>
                    <a:pt x="38" y="63"/>
                  </a:cubicBezTo>
                  <a:cubicBezTo>
                    <a:pt x="39" y="62"/>
                    <a:pt x="41" y="62"/>
                    <a:pt x="42" y="61"/>
                  </a:cubicBezTo>
                  <a:cubicBezTo>
                    <a:pt x="43" y="61"/>
                    <a:pt x="44" y="62"/>
                    <a:pt x="45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4" y="55"/>
                    <a:pt x="46" y="54"/>
                    <a:pt x="47" y="52"/>
                  </a:cubicBezTo>
                  <a:cubicBezTo>
                    <a:pt x="47" y="51"/>
                    <a:pt x="48" y="48"/>
                    <a:pt x="48" y="46"/>
                  </a:cubicBezTo>
                  <a:cubicBezTo>
                    <a:pt x="48" y="44"/>
                    <a:pt x="52" y="44"/>
                    <a:pt x="51" y="43"/>
                  </a:cubicBezTo>
                  <a:cubicBezTo>
                    <a:pt x="51" y="41"/>
                    <a:pt x="53" y="40"/>
                    <a:pt x="54" y="38"/>
                  </a:cubicBezTo>
                  <a:cubicBezTo>
                    <a:pt x="56" y="36"/>
                    <a:pt x="56" y="37"/>
                    <a:pt x="56" y="34"/>
                  </a:cubicBezTo>
                  <a:cubicBezTo>
                    <a:pt x="55" y="33"/>
                    <a:pt x="59" y="28"/>
                    <a:pt x="60" y="28"/>
                  </a:cubicBezTo>
                  <a:cubicBezTo>
                    <a:pt x="61" y="27"/>
                    <a:pt x="64" y="28"/>
                    <a:pt x="65" y="28"/>
                  </a:cubicBezTo>
                  <a:cubicBezTo>
                    <a:pt x="65" y="26"/>
                    <a:pt x="65" y="25"/>
                    <a:pt x="65" y="23"/>
                  </a:cubicBezTo>
                  <a:cubicBezTo>
                    <a:pt x="68" y="24"/>
                    <a:pt x="70" y="24"/>
                    <a:pt x="72" y="25"/>
                  </a:cubicBezTo>
                  <a:cubicBezTo>
                    <a:pt x="76" y="25"/>
                    <a:pt x="74" y="21"/>
                    <a:pt x="75" y="19"/>
                  </a:cubicBezTo>
                  <a:cubicBezTo>
                    <a:pt x="75" y="19"/>
                    <a:pt x="77" y="19"/>
                    <a:pt x="78" y="19"/>
                  </a:cubicBezTo>
                  <a:cubicBezTo>
                    <a:pt x="79" y="18"/>
                    <a:pt x="81" y="16"/>
                    <a:pt x="82" y="18"/>
                  </a:cubicBezTo>
                  <a:cubicBezTo>
                    <a:pt x="84" y="19"/>
                    <a:pt x="84" y="21"/>
                    <a:pt x="86" y="22"/>
                  </a:cubicBezTo>
                  <a:cubicBezTo>
                    <a:pt x="87" y="22"/>
                    <a:pt x="89" y="22"/>
                    <a:pt x="90" y="22"/>
                  </a:cubicBezTo>
                  <a:cubicBezTo>
                    <a:pt x="91" y="22"/>
                    <a:pt x="92" y="21"/>
                    <a:pt x="94" y="21"/>
                  </a:cubicBezTo>
                  <a:cubicBezTo>
                    <a:pt x="95" y="21"/>
                    <a:pt x="96" y="23"/>
                    <a:pt x="98" y="23"/>
                  </a:cubicBezTo>
                  <a:cubicBezTo>
                    <a:pt x="98" y="22"/>
                    <a:pt x="102" y="20"/>
                    <a:pt x="102" y="20"/>
                  </a:cubicBezTo>
                  <a:cubicBezTo>
                    <a:pt x="102" y="17"/>
                    <a:pt x="102" y="16"/>
                    <a:pt x="103" y="14"/>
                  </a:cubicBezTo>
                  <a:cubicBezTo>
                    <a:pt x="104" y="13"/>
                    <a:pt x="106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11" y="11"/>
                    <a:pt x="111" y="10"/>
                    <a:pt x="112" y="10"/>
                  </a:cubicBezTo>
                  <a:cubicBezTo>
                    <a:pt x="113" y="10"/>
                    <a:pt x="115" y="12"/>
                    <a:pt x="116" y="12"/>
                  </a:cubicBezTo>
                  <a:cubicBezTo>
                    <a:pt x="118" y="13"/>
                    <a:pt x="119" y="14"/>
                    <a:pt x="119" y="17"/>
                  </a:cubicBezTo>
                  <a:cubicBezTo>
                    <a:pt x="121" y="17"/>
                    <a:pt x="126" y="14"/>
                    <a:pt x="124" y="12"/>
                  </a:cubicBezTo>
                  <a:cubicBezTo>
                    <a:pt x="126" y="13"/>
                    <a:pt x="121" y="13"/>
                    <a:pt x="120" y="13"/>
                  </a:cubicBezTo>
                  <a:cubicBezTo>
                    <a:pt x="125" y="12"/>
                    <a:pt x="118" y="9"/>
                    <a:pt x="117" y="10"/>
                  </a:cubicBezTo>
                  <a:cubicBezTo>
                    <a:pt x="118" y="9"/>
                    <a:pt x="119" y="10"/>
                    <a:pt x="119" y="10"/>
                  </a:cubicBezTo>
                  <a:cubicBezTo>
                    <a:pt x="121" y="10"/>
                    <a:pt x="123" y="10"/>
                    <a:pt x="124" y="9"/>
                  </a:cubicBezTo>
                  <a:cubicBezTo>
                    <a:pt x="125" y="9"/>
                    <a:pt x="128" y="7"/>
                    <a:pt x="127" y="6"/>
                  </a:cubicBezTo>
                  <a:cubicBezTo>
                    <a:pt x="125" y="5"/>
                    <a:pt x="122" y="4"/>
                    <a:pt x="119" y="3"/>
                  </a:cubicBezTo>
                  <a:cubicBezTo>
                    <a:pt x="118" y="2"/>
                    <a:pt x="117" y="4"/>
                    <a:pt x="116" y="5"/>
                  </a:cubicBezTo>
                  <a:cubicBezTo>
                    <a:pt x="116" y="5"/>
                    <a:pt x="114" y="8"/>
                    <a:pt x="114" y="7"/>
                  </a:cubicBezTo>
                  <a:cubicBezTo>
                    <a:pt x="114" y="7"/>
                    <a:pt x="114" y="6"/>
                    <a:pt x="114" y="5"/>
                  </a:cubicBezTo>
                  <a:cubicBezTo>
                    <a:pt x="114" y="5"/>
                    <a:pt x="112" y="5"/>
                    <a:pt x="112" y="5"/>
                  </a:cubicBezTo>
                  <a:cubicBezTo>
                    <a:pt x="113" y="4"/>
                    <a:pt x="115" y="5"/>
                    <a:pt x="115" y="4"/>
                  </a:cubicBezTo>
                  <a:cubicBezTo>
                    <a:pt x="115" y="4"/>
                    <a:pt x="112" y="4"/>
                    <a:pt x="112" y="4"/>
                  </a:cubicBezTo>
                  <a:cubicBezTo>
                    <a:pt x="112" y="3"/>
                    <a:pt x="116" y="3"/>
                    <a:pt x="116" y="2"/>
                  </a:cubicBezTo>
                  <a:cubicBezTo>
                    <a:pt x="115" y="1"/>
                    <a:pt x="109" y="0"/>
                    <a:pt x="110" y="2"/>
                  </a:cubicBezTo>
                  <a:cubicBezTo>
                    <a:pt x="111" y="3"/>
                    <a:pt x="111" y="3"/>
                    <a:pt x="110" y="4"/>
                  </a:cubicBezTo>
                  <a:cubicBezTo>
                    <a:pt x="109" y="5"/>
                    <a:pt x="107" y="7"/>
                    <a:pt x="106" y="7"/>
                  </a:cubicBezTo>
                  <a:cubicBezTo>
                    <a:pt x="105" y="7"/>
                    <a:pt x="106" y="3"/>
                    <a:pt x="106" y="3"/>
                  </a:cubicBezTo>
                  <a:cubicBezTo>
                    <a:pt x="106" y="2"/>
                    <a:pt x="101" y="9"/>
                    <a:pt x="100" y="9"/>
                  </a:cubicBezTo>
                  <a:cubicBezTo>
                    <a:pt x="97" y="9"/>
                    <a:pt x="100" y="5"/>
                    <a:pt x="101" y="4"/>
                  </a:cubicBezTo>
                  <a:cubicBezTo>
                    <a:pt x="102" y="4"/>
                    <a:pt x="103" y="2"/>
                    <a:pt x="103" y="2"/>
                  </a:cubicBezTo>
                  <a:cubicBezTo>
                    <a:pt x="102" y="1"/>
                    <a:pt x="100" y="0"/>
                    <a:pt x="100" y="1"/>
                  </a:cubicBezTo>
                  <a:cubicBezTo>
                    <a:pt x="100" y="1"/>
                    <a:pt x="101" y="2"/>
                    <a:pt x="101" y="2"/>
                  </a:cubicBezTo>
                  <a:cubicBezTo>
                    <a:pt x="101" y="2"/>
                    <a:pt x="99" y="2"/>
                    <a:pt x="98" y="2"/>
                  </a:cubicBezTo>
                  <a:cubicBezTo>
                    <a:pt x="97" y="3"/>
                    <a:pt x="98" y="2"/>
                    <a:pt x="97" y="1"/>
                  </a:cubicBezTo>
                  <a:cubicBezTo>
                    <a:pt x="97" y="1"/>
                    <a:pt x="95" y="3"/>
                    <a:pt x="95" y="3"/>
                  </a:cubicBezTo>
                  <a:cubicBezTo>
                    <a:pt x="95" y="4"/>
                    <a:pt x="97" y="5"/>
                    <a:pt x="96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5" y="5"/>
                    <a:pt x="91" y="6"/>
                    <a:pt x="91" y="6"/>
                  </a:cubicBezTo>
                  <a:cubicBezTo>
                    <a:pt x="91" y="6"/>
                    <a:pt x="93" y="5"/>
                    <a:pt x="93" y="4"/>
                  </a:cubicBezTo>
                  <a:cubicBezTo>
                    <a:pt x="93" y="5"/>
                    <a:pt x="89" y="6"/>
                    <a:pt x="88" y="6"/>
                  </a:cubicBezTo>
                  <a:cubicBezTo>
                    <a:pt x="87" y="6"/>
                    <a:pt x="91" y="9"/>
                    <a:pt x="91" y="9"/>
                  </a:cubicBezTo>
                  <a:cubicBezTo>
                    <a:pt x="91" y="9"/>
                    <a:pt x="90" y="11"/>
                    <a:pt x="90" y="11"/>
                  </a:cubicBezTo>
                  <a:cubicBezTo>
                    <a:pt x="90" y="11"/>
                    <a:pt x="87" y="8"/>
                    <a:pt x="87" y="8"/>
                  </a:cubicBezTo>
                  <a:cubicBezTo>
                    <a:pt x="87" y="8"/>
                    <a:pt x="85" y="11"/>
                    <a:pt x="85" y="8"/>
                  </a:cubicBezTo>
                  <a:cubicBezTo>
                    <a:pt x="84" y="7"/>
                    <a:pt x="81" y="9"/>
                    <a:pt x="80" y="8"/>
                  </a:cubicBezTo>
                  <a:cubicBezTo>
                    <a:pt x="81" y="9"/>
                    <a:pt x="84" y="9"/>
                    <a:pt x="84" y="10"/>
                  </a:cubicBezTo>
                  <a:cubicBezTo>
                    <a:pt x="84" y="10"/>
                    <a:pt x="83" y="10"/>
                    <a:pt x="83" y="11"/>
                  </a:cubicBezTo>
                  <a:cubicBezTo>
                    <a:pt x="83" y="12"/>
                    <a:pt x="84" y="12"/>
                    <a:pt x="84" y="13"/>
                  </a:cubicBezTo>
                  <a:cubicBezTo>
                    <a:pt x="84" y="13"/>
                    <a:pt x="81" y="12"/>
                    <a:pt x="81" y="11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79" y="13"/>
                    <a:pt x="79" y="12"/>
                    <a:pt x="79" y="11"/>
                  </a:cubicBezTo>
                  <a:cubicBezTo>
                    <a:pt x="79" y="11"/>
                    <a:pt x="77" y="13"/>
                    <a:pt x="77" y="13"/>
                  </a:cubicBezTo>
                  <a:cubicBezTo>
                    <a:pt x="76" y="14"/>
                    <a:pt x="78" y="14"/>
                    <a:pt x="78" y="15"/>
                  </a:cubicBezTo>
                  <a:cubicBezTo>
                    <a:pt x="78" y="15"/>
                    <a:pt x="76" y="15"/>
                    <a:pt x="76" y="15"/>
                  </a:cubicBezTo>
                  <a:cubicBezTo>
                    <a:pt x="75" y="14"/>
                    <a:pt x="76" y="13"/>
                    <a:pt x="76" y="12"/>
                  </a:cubicBezTo>
                  <a:cubicBezTo>
                    <a:pt x="76" y="12"/>
                    <a:pt x="73" y="14"/>
                    <a:pt x="73" y="14"/>
                  </a:cubicBezTo>
                  <a:cubicBezTo>
                    <a:pt x="73" y="14"/>
                    <a:pt x="73" y="14"/>
                    <a:pt x="74" y="14"/>
                  </a:cubicBezTo>
                  <a:cubicBezTo>
                    <a:pt x="73" y="14"/>
                    <a:pt x="72" y="16"/>
                    <a:pt x="72" y="16"/>
                  </a:cubicBezTo>
                  <a:cubicBezTo>
                    <a:pt x="71" y="15"/>
                    <a:pt x="73" y="14"/>
                    <a:pt x="72" y="14"/>
                  </a:cubicBezTo>
                  <a:cubicBezTo>
                    <a:pt x="71" y="13"/>
                    <a:pt x="70" y="13"/>
                    <a:pt x="70" y="12"/>
                  </a:cubicBezTo>
                  <a:cubicBezTo>
                    <a:pt x="70" y="12"/>
                    <a:pt x="72" y="12"/>
                    <a:pt x="72" y="12"/>
                  </a:cubicBezTo>
                  <a:cubicBezTo>
                    <a:pt x="72" y="11"/>
                    <a:pt x="69" y="10"/>
                    <a:pt x="68" y="10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9" y="13"/>
                    <a:pt x="65" y="14"/>
                    <a:pt x="66" y="14"/>
                  </a:cubicBezTo>
                  <a:cubicBezTo>
                    <a:pt x="66" y="14"/>
                    <a:pt x="68" y="14"/>
                    <a:pt x="68" y="14"/>
                  </a:cubicBezTo>
                  <a:cubicBezTo>
                    <a:pt x="68" y="14"/>
                    <a:pt x="67" y="14"/>
                    <a:pt x="67" y="14"/>
                  </a:cubicBezTo>
                  <a:cubicBezTo>
                    <a:pt x="68" y="16"/>
                    <a:pt x="70" y="14"/>
                    <a:pt x="69" y="14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7" y="15"/>
                    <a:pt x="67" y="15"/>
                  </a:cubicBezTo>
                  <a:cubicBezTo>
                    <a:pt x="66" y="15"/>
                    <a:pt x="66" y="14"/>
                    <a:pt x="65" y="14"/>
                  </a:cubicBezTo>
                  <a:cubicBezTo>
                    <a:pt x="65" y="14"/>
                    <a:pt x="64" y="16"/>
                    <a:pt x="63" y="15"/>
                  </a:cubicBezTo>
                  <a:cubicBezTo>
                    <a:pt x="63" y="14"/>
                    <a:pt x="60" y="16"/>
                    <a:pt x="60" y="16"/>
                  </a:cubicBezTo>
                  <a:cubicBezTo>
                    <a:pt x="60" y="16"/>
                    <a:pt x="60" y="19"/>
                    <a:pt x="60" y="19"/>
                  </a:cubicBezTo>
                  <a:cubicBezTo>
                    <a:pt x="60" y="20"/>
                    <a:pt x="61" y="17"/>
                    <a:pt x="62" y="18"/>
                  </a:cubicBezTo>
                  <a:cubicBezTo>
                    <a:pt x="62" y="18"/>
                    <a:pt x="64" y="19"/>
                    <a:pt x="64" y="18"/>
                  </a:cubicBezTo>
                  <a:cubicBezTo>
                    <a:pt x="64" y="19"/>
                    <a:pt x="63" y="19"/>
                    <a:pt x="63" y="20"/>
                  </a:cubicBezTo>
                  <a:cubicBezTo>
                    <a:pt x="62" y="20"/>
                    <a:pt x="63" y="22"/>
                    <a:pt x="62" y="22"/>
                  </a:cubicBezTo>
                  <a:cubicBezTo>
                    <a:pt x="62" y="23"/>
                    <a:pt x="61" y="21"/>
                    <a:pt x="61" y="21"/>
                  </a:cubicBezTo>
                  <a:cubicBezTo>
                    <a:pt x="60" y="21"/>
                    <a:pt x="60" y="23"/>
                    <a:pt x="59" y="23"/>
                  </a:cubicBezTo>
                  <a:cubicBezTo>
                    <a:pt x="59" y="23"/>
                    <a:pt x="59" y="21"/>
                    <a:pt x="59" y="21"/>
                  </a:cubicBezTo>
                  <a:cubicBezTo>
                    <a:pt x="58" y="21"/>
                    <a:pt x="58" y="22"/>
                    <a:pt x="57" y="22"/>
                  </a:cubicBezTo>
                  <a:cubicBezTo>
                    <a:pt x="57" y="22"/>
                    <a:pt x="57" y="20"/>
                    <a:pt x="57" y="20"/>
                  </a:cubicBezTo>
                  <a:cubicBezTo>
                    <a:pt x="57" y="19"/>
                    <a:pt x="56" y="22"/>
                    <a:pt x="55" y="22"/>
                  </a:cubicBezTo>
                  <a:cubicBezTo>
                    <a:pt x="53" y="23"/>
                    <a:pt x="56" y="17"/>
                    <a:pt x="56" y="17"/>
                  </a:cubicBezTo>
                  <a:cubicBezTo>
                    <a:pt x="55" y="17"/>
                    <a:pt x="53" y="18"/>
                    <a:pt x="53" y="18"/>
                  </a:cubicBezTo>
                  <a:cubicBezTo>
                    <a:pt x="52" y="19"/>
                    <a:pt x="54" y="20"/>
                    <a:pt x="54" y="20"/>
                  </a:cubicBezTo>
                  <a:cubicBezTo>
                    <a:pt x="53" y="20"/>
                    <a:pt x="53" y="20"/>
                    <a:pt x="52" y="20"/>
                  </a:cubicBezTo>
                  <a:cubicBezTo>
                    <a:pt x="52" y="20"/>
                    <a:pt x="52" y="21"/>
                    <a:pt x="51" y="22"/>
                  </a:cubicBezTo>
                  <a:cubicBezTo>
                    <a:pt x="52" y="21"/>
                    <a:pt x="47" y="21"/>
                    <a:pt x="49" y="22"/>
                  </a:cubicBezTo>
                  <a:cubicBezTo>
                    <a:pt x="49" y="23"/>
                    <a:pt x="51" y="22"/>
                    <a:pt x="51" y="22"/>
                  </a:cubicBezTo>
                  <a:cubicBezTo>
                    <a:pt x="51" y="22"/>
                    <a:pt x="50" y="23"/>
                    <a:pt x="51" y="23"/>
                  </a:cubicBezTo>
                  <a:cubicBezTo>
                    <a:pt x="51" y="23"/>
                    <a:pt x="52" y="23"/>
                    <a:pt x="52" y="22"/>
                  </a:cubicBezTo>
                  <a:cubicBezTo>
                    <a:pt x="52" y="22"/>
                    <a:pt x="52" y="24"/>
                    <a:pt x="51" y="24"/>
                  </a:cubicBezTo>
                  <a:cubicBezTo>
                    <a:pt x="50" y="24"/>
                    <a:pt x="50" y="23"/>
                    <a:pt x="49" y="23"/>
                  </a:cubicBezTo>
                  <a:cubicBezTo>
                    <a:pt x="48" y="24"/>
                    <a:pt x="48" y="26"/>
                    <a:pt x="47" y="26"/>
                  </a:cubicBezTo>
                  <a:cubicBezTo>
                    <a:pt x="47" y="26"/>
                    <a:pt x="44" y="26"/>
                    <a:pt x="44" y="26"/>
                  </a:cubicBezTo>
                  <a:cubicBezTo>
                    <a:pt x="44" y="29"/>
                    <a:pt x="51" y="25"/>
                    <a:pt x="51" y="25"/>
                  </a:cubicBezTo>
                  <a:cubicBezTo>
                    <a:pt x="52" y="25"/>
                    <a:pt x="53" y="24"/>
                    <a:pt x="54" y="25"/>
                  </a:cubicBezTo>
                  <a:cubicBezTo>
                    <a:pt x="56" y="25"/>
                    <a:pt x="55" y="23"/>
                    <a:pt x="54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6" y="25"/>
                    <a:pt x="57" y="23"/>
                    <a:pt x="58" y="23"/>
                  </a:cubicBezTo>
                  <a:cubicBezTo>
                    <a:pt x="57" y="23"/>
                    <a:pt x="57" y="25"/>
                    <a:pt x="56" y="25"/>
                  </a:cubicBezTo>
                  <a:cubicBezTo>
                    <a:pt x="57" y="25"/>
                    <a:pt x="58" y="25"/>
                    <a:pt x="58" y="25"/>
                  </a:cubicBezTo>
                  <a:cubicBezTo>
                    <a:pt x="58" y="25"/>
                    <a:pt x="56" y="26"/>
                    <a:pt x="56" y="27"/>
                  </a:cubicBezTo>
                  <a:cubicBezTo>
                    <a:pt x="56" y="27"/>
                    <a:pt x="61" y="25"/>
                    <a:pt x="61" y="26"/>
                  </a:cubicBezTo>
                  <a:cubicBezTo>
                    <a:pt x="60" y="27"/>
                    <a:pt x="57" y="26"/>
                    <a:pt x="57" y="28"/>
                  </a:cubicBezTo>
                  <a:cubicBezTo>
                    <a:pt x="56" y="31"/>
                    <a:pt x="54" y="27"/>
                    <a:pt x="54" y="27"/>
                  </a:cubicBezTo>
                  <a:cubicBezTo>
                    <a:pt x="54" y="26"/>
                    <a:pt x="54" y="29"/>
                    <a:pt x="54" y="29"/>
                  </a:cubicBezTo>
                  <a:cubicBezTo>
                    <a:pt x="54" y="29"/>
                    <a:pt x="53" y="27"/>
                    <a:pt x="52" y="27"/>
                  </a:cubicBezTo>
                  <a:cubicBezTo>
                    <a:pt x="51" y="28"/>
                    <a:pt x="49" y="30"/>
                    <a:pt x="49" y="31"/>
                  </a:cubicBezTo>
                  <a:cubicBezTo>
                    <a:pt x="49" y="31"/>
                    <a:pt x="51" y="30"/>
                    <a:pt x="51" y="30"/>
                  </a:cubicBezTo>
                  <a:cubicBezTo>
                    <a:pt x="51" y="31"/>
                    <a:pt x="53" y="30"/>
                    <a:pt x="53" y="31"/>
                  </a:cubicBezTo>
                  <a:cubicBezTo>
                    <a:pt x="53" y="30"/>
                    <a:pt x="50" y="31"/>
                    <a:pt x="50" y="32"/>
                  </a:cubicBezTo>
                  <a:cubicBezTo>
                    <a:pt x="51" y="33"/>
                    <a:pt x="54" y="31"/>
                    <a:pt x="53" y="33"/>
                  </a:cubicBezTo>
                  <a:cubicBezTo>
                    <a:pt x="54" y="31"/>
                    <a:pt x="47" y="34"/>
                    <a:pt x="47" y="34"/>
                  </a:cubicBezTo>
                  <a:cubicBezTo>
                    <a:pt x="47" y="33"/>
                    <a:pt x="53" y="35"/>
                    <a:pt x="52" y="35"/>
                  </a:cubicBezTo>
                  <a:cubicBezTo>
                    <a:pt x="51" y="36"/>
                    <a:pt x="50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46" y="34"/>
                    <a:pt x="45" y="36"/>
                  </a:cubicBezTo>
                  <a:cubicBezTo>
                    <a:pt x="45" y="36"/>
                    <a:pt x="48" y="36"/>
                    <a:pt x="48" y="36"/>
                  </a:cubicBezTo>
                  <a:cubicBezTo>
                    <a:pt x="46" y="38"/>
                    <a:pt x="44" y="36"/>
                    <a:pt x="45" y="39"/>
                  </a:cubicBezTo>
                  <a:cubicBezTo>
                    <a:pt x="45" y="39"/>
                    <a:pt x="43" y="40"/>
                    <a:pt x="43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1" y="43"/>
                    <a:pt x="42" y="42"/>
                    <a:pt x="42" y="42"/>
                  </a:cubicBezTo>
                  <a:cubicBezTo>
                    <a:pt x="43" y="42"/>
                    <a:pt x="42" y="43"/>
                    <a:pt x="42" y="43"/>
                  </a:cubicBezTo>
                  <a:cubicBezTo>
                    <a:pt x="43" y="43"/>
                    <a:pt x="45" y="44"/>
                    <a:pt x="46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4"/>
                    <a:pt x="38" y="44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6"/>
                    <a:pt x="38" y="46"/>
                  </a:cubicBezTo>
                  <a:cubicBezTo>
                    <a:pt x="38" y="46"/>
                    <a:pt x="40" y="45"/>
                    <a:pt x="40" y="46"/>
                  </a:cubicBezTo>
                  <a:cubicBezTo>
                    <a:pt x="40" y="46"/>
                    <a:pt x="38" y="48"/>
                    <a:pt x="38" y="48"/>
                  </a:cubicBezTo>
                  <a:cubicBezTo>
                    <a:pt x="38" y="48"/>
                    <a:pt x="39" y="48"/>
                    <a:pt x="39" y="49"/>
                  </a:cubicBezTo>
                  <a:cubicBezTo>
                    <a:pt x="39" y="49"/>
                    <a:pt x="37" y="49"/>
                    <a:pt x="37" y="49"/>
                  </a:cubicBezTo>
                  <a:cubicBezTo>
                    <a:pt x="37" y="49"/>
                    <a:pt x="39" y="50"/>
                    <a:pt x="39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1"/>
                    <a:pt x="38" y="52"/>
                    <a:pt x="39" y="52"/>
                  </a:cubicBezTo>
                  <a:cubicBezTo>
                    <a:pt x="37" y="52"/>
                    <a:pt x="35" y="52"/>
                    <a:pt x="34" y="54"/>
                  </a:cubicBezTo>
                  <a:cubicBezTo>
                    <a:pt x="34" y="55"/>
                    <a:pt x="30" y="54"/>
                    <a:pt x="30" y="54"/>
                  </a:cubicBezTo>
                  <a:cubicBezTo>
                    <a:pt x="30" y="57"/>
                    <a:pt x="36" y="54"/>
                    <a:pt x="37" y="54"/>
                  </a:cubicBezTo>
                  <a:cubicBezTo>
                    <a:pt x="36" y="54"/>
                    <a:pt x="35" y="56"/>
                    <a:pt x="35" y="56"/>
                  </a:cubicBezTo>
                  <a:cubicBezTo>
                    <a:pt x="32" y="56"/>
                    <a:pt x="34" y="57"/>
                    <a:pt x="33" y="58"/>
                  </a:cubicBezTo>
                  <a:cubicBezTo>
                    <a:pt x="32" y="59"/>
                    <a:pt x="30" y="57"/>
                    <a:pt x="29" y="58"/>
                  </a:cubicBezTo>
                  <a:cubicBezTo>
                    <a:pt x="29" y="59"/>
                    <a:pt x="26" y="61"/>
                    <a:pt x="26" y="61"/>
                  </a:cubicBezTo>
                  <a:cubicBezTo>
                    <a:pt x="26" y="62"/>
                    <a:pt x="27" y="62"/>
                    <a:pt x="27" y="62"/>
                  </a:cubicBezTo>
                  <a:cubicBezTo>
                    <a:pt x="27" y="63"/>
                    <a:pt x="24" y="63"/>
                    <a:pt x="24" y="63"/>
                  </a:cubicBezTo>
                  <a:cubicBezTo>
                    <a:pt x="24" y="63"/>
                    <a:pt x="25" y="64"/>
                    <a:pt x="25" y="65"/>
                  </a:cubicBezTo>
                  <a:cubicBezTo>
                    <a:pt x="25" y="66"/>
                    <a:pt x="27" y="65"/>
                    <a:pt x="28" y="65"/>
                  </a:cubicBezTo>
                  <a:cubicBezTo>
                    <a:pt x="29" y="64"/>
                    <a:pt x="30" y="65"/>
                    <a:pt x="31" y="64"/>
                  </a:cubicBezTo>
                  <a:cubicBezTo>
                    <a:pt x="31" y="64"/>
                    <a:pt x="30" y="63"/>
                    <a:pt x="30" y="62"/>
                  </a:cubicBezTo>
                  <a:cubicBezTo>
                    <a:pt x="30" y="62"/>
                    <a:pt x="32" y="63"/>
                    <a:pt x="33" y="64"/>
                  </a:cubicBezTo>
                  <a:cubicBezTo>
                    <a:pt x="33" y="64"/>
                    <a:pt x="30" y="66"/>
                    <a:pt x="30" y="66"/>
                  </a:cubicBezTo>
                  <a:cubicBezTo>
                    <a:pt x="29" y="66"/>
                    <a:pt x="28" y="67"/>
                    <a:pt x="28" y="66"/>
                  </a:cubicBezTo>
                  <a:cubicBezTo>
                    <a:pt x="27" y="65"/>
                    <a:pt x="26" y="67"/>
                    <a:pt x="25" y="67"/>
                  </a:cubicBezTo>
                  <a:cubicBezTo>
                    <a:pt x="24" y="66"/>
                    <a:pt x="24" y="63"/>
                    <a:pt x="23" y="66"/>
                  </a:cubicBezTo>
                  <a:cubicBezTo>
                    <a:pt x="21" y="70"/>
                    <a:pt x="20" y="65"/>
                    <a:pt x="21" y="65"/>
                  </a:cubicBezTo>
                  <a:cubicBezTo>
                    <a:pt x="19" y="65"/>
                    <a:pt x="21" y="69"/>
                    <a:pt x="19" y="68"/>
                  </a:cubicBezTo>
                  <a:cubicBezTo>
                    <a:pt x="15" y="68"/>
                    <a:pt x="18" y="70"/>
                    <a:pt x="17" y="71"/>
                  </a:cubicBezTo>
                  <a:cubicBezTo>
                    <a:pt x="16" y="71"/>
                    <a:pt x="16" y="69"/>
                    <a:pt x="16" y="69"/>
                  </a:cubicBezTo>
                  <a:cubicBezTo>
                    <a:pt x="14" y="69"/>
                    <a:pt x="12" y="70"/>
                    <a:pt x="11" y="71"/>
                  </a:cubicBezTo>
                  <a:cubicBezTo>
                    <a:pt x="11" y="72"/>
                    <a:pt x="15" y="72"/>
                    <a:pt x="16" y="72"/>
                  </a:cubicBezTo>
                  <a:cubicBezTo>
                    <a:pt x="16" y="72"/>
                    <a:pt x="19" y="71"/>
                    <a:pt x="19" y="71"/>
                  </a:cubicBezTo>
                  <a:cubicBezTo>
                    <a:pt x="20" y="72"/>
                    <a:pt x="15" y="72"/>
                    <a:pt x="15" y="72"/>
                  </a:cubicBezTo>
                  <a:cubicBezTo>
                    <a:pt x="14" y="72"/>
                    <a:pt x="14" y="73"/>
                    <a:pt x="13" y="73"/>
                  </a:cubicBezTo>
                  <a:cubicBezTo>
                    <a:pt x="12" y="73"/>
                    <a:pt x="11" y="73"/>
                    <a:pt x="10" y="73"/>
                  </a:cubicBezTo>
                  <a:cubicBezTo>
                    <a:pt x="8" y="72"/>
                    <a:pt x="7" y="73"/>
                    <a:pt x="9" y="74"/>
                  </a:cubicBezTo>
                  <a:cubicBezTo>
                    <a:pt x="10" y="74"/>
                    <a:pt x="12" y="74"/>
                    <a:pt x="12" y="76"/>
                  </a:cubicBezTo>
                  <a:cubicBezTo>
                    <a:pt x="12" y="76"/>
                    <a:pt x="11" y="78"/>
                    <a:pt x="11" y="77"/>
                  </a:cubicBezTo>
                  <a:cubicBezTo>
                    <a:pt x="10" y="77"/>
                    <a:pt x="12" y="75"/>
                    <a:pt x="10" y="74"/>
                  </a:cubicBezTo>
                  <a:cubicBezTo>
                    <a:pt x="7" y="74"/>
                    <a:pt x="9" y="75"/>
                    <a:pt x="8" y="76"/>
                  </a:cubicBezTo>
                  <a:cubicBezTo>
                    <a:pt x="8" y="76"/>
                    <a:pt x="8" y="73"/>
                    <a:pt x="7" y="73"/>
                  </a:cubicBezTo>
                  <a:cubicBezTo>
                    <a:pt x="7" y="72"/>
                    <a:pt x="5" y="78"/>
                    <a:pt x="6" y="77"/>
                  </a:cubicBezTo>
                  <a:cubicBezTo>
                    <a:pt x="5" y="77"/>
                    <a:pt x="5" y="75"/>
                    <a:pt x="5" y="75"/>
                  </a:cubicBezTo>
                  <a:cubicBezTo>
                    <a:pt x="4" y="75"/>
                    <a:pt x="4" y="77"/>
                    <a:pt x="4" y="77"/>
                  </a:cubicBezTo>
                  <a:cubicBezTo>
                    <a:pt x="3" y="78"/>
                    <a:pt x="1" y="77"/>
                    <a:pt x="1" y="78"/>
                  </a:cubicBezTo>
                  <a:cubicBezTo>
                    <a:pt x="1" y="79"/>
                    <a:pt x="0" y="80"/>
                    <a:pt x="1" y="80"/>
                  </a:cubicBezTo>
                  <a:cubicBezTo>
                    <a:pt x="2" y="80"/>
                    <a:pt x="3" y="80"/>
                    <a:pt x="4" y="81"/>
                  </a:cubicBezTo>
                  <a:cubicBezTo>
                    <a:pt x="4" y="81"/>
                    <a:pt x="0" y="82"/>
                    <a:pt x="1" y="83"/>
                  </a:cubicBezTo>
                  <a:cubicBezTo>
                    <a:pt x="1" y="84"/>
                    <a:pt x="3" y="84"/>
                    <a:pt x="3" y="84"/>
                  </a:cubicBezTo>
                  <a:cubicBezTo>
                    <a:pt x="3" y="84"/>
                    <a:pt x="6" y="83"/>
                    <a:pt x="6" y="84"/>
                  </a:cubicBezTo>
                  <a:cubicBezTo>
                    <a:pt x="5" y="85"/>
                    <a:pt x="2" y="84"/>
                    <a:pt x="1" y="86"/>
                  </a:cubicBezTo>
                  <a:cubicBezTo>
                    <a:pt x="0" y="87"/>
                    <a:pt x="6" y="87"/>
                    <a:pt x="4" y="89"/>
                  </a:cubicBezTo>
                  <a:cubicBezTo>
                    <a:pt x="4" y="89"/>
                    <a:pt x="3" y="87"/>
                    <a:pt x="2" y="88"/>
                  </a:cubicBezTo>
                  <a:cubicBezTo>
                    <a:pt x="1" y="89"/>
                    <a:pt x="1" y="90"/>
                    <a:pt x="2" y="91"/>
                  </a:cubicBezTo>
                  <a:cubicBezTo>
                    <a:pt x="3" y="91"/>
                    <a:pt x="5" y="92"/>
                    <a:pt x="6" y="92"/>
                  </a:cubicBezTo>
                  <a:cubicBezTo>
                    <a:pt x="7" y="91"/>
                    <a:pt x="8" y="89"/>
                    <a:pt x="9" y="90"/>
                  </a:cubicBezTo>
                  <a:cubicBezTo>
                    <a:pt x="8" y="90"/>
                    <a:pt x="7" y="91"/>
                    <a:pt x="7" y="91"/>
                  </a:cubicBezTo>
                  <a:cubicBezTo>
                    <a:pt x="7" y="92"/>
                    <a:pt x="6" y="92"/>
                    <a:pt x="5" y="92"/>
                  </a:cubicBezTo>
                  <a:cubicBezTo>
                    <a:pt x="5" y="92"/>
                    <a:pt x="7" y="93"/>
                    <a:pt x="7" y="94"/>
                  </a:cubicBezTo>
                  <a:cubicBezTo>
                    <a:pt x="7" y="94"/>
                    <a:pt x="4" y="92"/>
                    <a:pt x="5" y="94"/>
                  </a:cubicBezTo>
                  <a:cubicBezTo>
                    <a:pt x="5" y="95"/>
                    <a:pt x="8" y="96"/>
                    <a:pt x="8" y="96"/>
                  </a:cubicBezTo>
                  <a:cubicBezTo>
                    <a:pt x="8" y="97"/>
                    <a:pt x="5" y="95"/>
                    <a:pt x="4" y="96"/>
                  </a:cubicBezTo>
                  <a:cubicBezTo>
                    <a:pt x="2" y="96"/>
                    <a:pt x="4" y="93"/>
                    <a:pt x="3" y="93"/>
                  </a:cubicBezTo>
                  <a:cubicBezTo>
                    <a:pt x="3" y="93"/>
                    <a:pt x="1" y="95"/>
                    <a:pt x="2" y="96"/>
                  </a:cubicBezTo>
                  <a:cubicBezTo>
                    <a:pt x="3" y="96"/>
                    <a:pt x="2" y="98"/>
                    <a:pt x="2" y="98"/>
                  </a:cubicBezTo>
                  <a:cubicBezTo>
                    <a:pt x="3" y="99"/>
                    <a:pt x="4" y="97"/>
                    <a:pt x="5" y="96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6" y="97"/>
                    <a:pt x="6" y="96"/>
                    <a:pt x="7" y="96"/>
                  </a:cubicBezTo>
                  <a:cubicBezTo>
                    <a:pt x="7" y="96"/>
                    <a:pt x="7" y="98"/>
                    <a:pt x="6" y="98"/>
                  </a:cubicBezTo>
                  <a:cubicBezTo>
                    <a:pt x="4" y="99"/>
                    <a:pt x="8" y="101"/>
                    <a:pt x="8" y="100"/>
                  </a:cubicBezTo>
                  <a:cubicBezTo>
                    <a:pt x="8" y="102"/>
                    <a:pt x="1" y="100"/>
                    <a:pt x="5" y="103"/>
                  </a:cubicBezTo>
                  <a:cubicBezTo>
                    <a:pt x="7" y="104"/>
                    <a:pt x="8" y="105"/>
                    <a:pt x="10" y="105"/>
                  </a:cubicBezTo>
                  <a:cubicBezTo>
                    <a:pt x="10" y="105"/>
                    <a:pt x="13" y="107"/>
                    <a:pt x="14" y="107"/>
                  </a:cubicBezTo>
                  <a:cubicBezTo>
                    <a:pt x="17" y="107"/>
                    <a:pt x="21" y="104"/>
                    <a:pt x="23" y="102"/>
                  </a:cubicBezTo>
                  <a:cubicBezTo>
                    <a:pt x="24" y="100"/>
                    <a:pt x="25" y="100"/>
                    <a:pt x="27" y="99"/>
                  </a:cubicBezTo>
                  <a:cubicBezTo>
                    <a:pt x="28" y="98"/>
                    <a:pt x="28" y="95"/>
                    <a:pt x="29" y="95"/>
                  </a:cubicBezTo>
                  <a:cubicBezTo>
                    <a:pt x="29" y="95"/>
                    <a:pt x="29" y="98"/>
                    <a:pt x="30" y="98"/>
                  </a:cubicBezTo>
                  <a:cubicBezTo>
                    <a:pt x="32" y="99"/>
                    <a:pt x="31" y="99"/>
                    <a:pt x="31" y="100"/>
                  </a:cubicBezTo>
                  <a:cubicBezTo>
                    <a:pt x="32" y="100"/>
                    <a:pt x="33" y="100"/>
                    <a:pt x="34" y="101"/>
                  </a:cubicBezTo>
                  <a:cubicBezTo>
                    <a:pt x="34" y="102"/>
                    <a:pt x="33" y="100"/>
                    <a:pt x="34" y="10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720">
              <a:extLst>
                <a:ext uri="{FF2B5EF4-FFF2-40B4-BE49-F238E27FC236}">
                  <a16:creationId xmlns:a16="http://schemas.microsoft.com/office/drawing/2014/main" id="{FCDB4C26-5BAF-BF4C-8FBA-066357F66F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7269" y="3556111"/>
              <a:ext cx="6475387" cy="2388956"/>
            </a:xfrm>
            <a:custGeom>
              <a:avLst/>
              <a:gdLst>
                <a:gd name="T0" fmla="*/ 785 w 810"/>
                <a:gd name="T1" fmla="*/ 109 h 282"/>
                <a:gd name="T2" fmla="*/ 725 w 810"/>
                <a:gd name="T3" fmla="*/ 77 h 282"/>
                <a:gd name="T4" fmla="*/ 665 w 810"/>
                <a:gd name="T5" fmla="*/ 80 h 282"/>
                <a:gd name="T6" fmla="*/ 607 w 810"/>
                <a:gd name="T7" fmla="*/ 65 h 282"/>
                <a:gd name="T8" fmla="*/ 578 w 810"/>
                <a:gd name="T9" fmla="*/ 56 h 282"/>
                <a:gd name="T10" fmla="*/ 555 w 810"/>
                <a:gd name="T11" fmla="*/ 61 h 282"/>
                <a:gd name="T12" fmla="*/ 521 w 810"/>
                <a:gd name="T13" fmla="*/ 59 h 282"/>
                <a:gd name="T14" fmla="*/ 495 w 810"/>
                <a:gd name="T15" fmla="*/ 44 h 282"/>
                <a:gd name="T16" fmla="*/ 469 w 810"/>
                <a:gd name="T17" fmla="*/ 49 h 282"/>
                <a:gd name="T18" fmla="*/ 423 w 810"/>
                <a:gd name="T19" fmla="*/ 43 h 282"/>
                <a:gd name="T20" fmla="*/ 383 w 810"/>
                <a:gd name="T21" fmla="*/ 50 h 282"/>
                <a:gd name="T22" fmla="*/ 423 w 810"/>
                <a:gd name="T23" fmla="*/ 17 h 282"/>
                <a:gd name="T24" fmla="*/ 378 w 810"/>
                <a:gd name="T25" fmla="*/ 7 h 282"/>
                <a:gd name="T26" fmla="*/ 355 w 810"/>
                <a:gd name="T27" fmla="*/ 17 h 282"/>
                <a:gd name="T28" fmla="*/ 320 w 810"/>
                <a:gd name="T29" fmla="*/ 22 h 282"/>
                <a:gd name="T30" fmla="*/ 297 w 810"/>
                <a:gd name="T31" fmla="*/ 32 h 282"/>
                <a:gd name="T32" fmla="*/ 269 w 810"/>
                <a:gd name="T33" fmla="*/ 49 h 282"/>
                <a:gd name="T34" fmla="*/ 247 w 810"/>
                <a:gd name="T35" fmla="*/ 58 h 282"/>
                <a:gd name="T36" fmla="*/ 242 w 810"/>
                <a:gd name="T37" fmla="*/ 50 h 282"/>
                <a:gd name="T38" fmla="*/ 259 w 810"/>
                <a:gd name="T39" fmla="*/ 97 h 282"/>
                <a:gd name="T40" fmla="*/ 227 w 810"/>
                <a:gd name="T41" fmla="*/ 107 h 282"/>
                <a:gd name="T42" fmla="*/ 231 w 810"/>
                <a:gd name="T43" fmla="*/ 88 h 282"/>
                <a:gd name="T44" fmla="*/ 206 w 810"/>
                <a:gd name="T45" fmla="*/ 60 h 282"/>
                <a:gd name="T46" fmla="*/ 191 w 810"/>
                <a:gd name="T47" fmla="*/ 83 h 282"/>
                <a:gd name="T48" fmla="*/ 131 w 810"/>
                <a:gd name="T49" fmla="*/ 90 h 282"/>
                <a:gd name="T50" fmla="*/ 92 w 810"/>
                <a:gd name="T51" fmla="*/ 100 h 282"/>
                <a:gd name="T52" fmla="*/ 84 w 810"/>
                <a:gd name="T53" fmla="*/ 107 h 282"/>
                <a:gd name="T54" fmla="*/ 53 w 810"/>
                <a:gd name="T55" fmla="*/ 120 h 282"/>
                <a:gd name="T56" fmla="*/ 31 w 810"/>
                <a:gd name="T57" fmla="*/ 102 h 282"/>
                <a:gd name="T58" fmla="*/ 29 w 810"/>
                <a:gd name="T59" fmla="*/ 84 h 282"/>
                <a:gd name="T60" fmla="*/ 5 w 810"/>
                <a:gd name="T61" fmla="*/ 88 h 282"/>
                <a:gd name="T62" fmla="*/ 7 w 810"/>
                <a:gd name="T63" fmla="*/ 152 h 282"/>
                <a:gd name="T64" fmla="*/ 16 w 810"/>
                <a:gd name="T65" fmla="*/ 187 h 282"/>
                <a:gd name="T66" fmla="*/ 40 w 810"/>
                <a:gd name="T67" fmla="*/ 223 h 282"/>
                <a:gd name="T68" fmla="*/ 53 w 810"/>
                <a:gd name="T69" fmla="*/ 244 h 282"/>
                <a:gd name="T70" fmla="*/ 82 w 810"/>
                <a:gd name="T71" fmla="*/ 272 h 282"/>
                <a:gd name="T72" fmla="*/ 109 w 810"/>
                <a:gd name="T73" fmla="*/ 250 h 282"/>
                <a:gd name="T74" fmla="*/ 108 w 810"/>
                <a:gd name="T75" fmla="*/ 222 h 282"/>
                <a:gd name="T76" fmla="*/ 160 w 810"/>
                <a:gd name="T77" fmla="*/ 223 h 282"/>
                <a:gd name="T78" fmla="*/ 196 w 810"/>
                <a:gd name="T79" fmla="*/ 196 h 282"/>
                <a:gd name="T80" fmla="*/ 252 w 810"/>
                <a:gd name="T81" fmla="*/ 204 h 282"/>
                <a:gd name="T82" fmla="*/ 331 w 810"/>
                <a:gd name="T83" fmla="*/ 226 h 282"/>
                <a:gd name="T84" fmla="*/ 415 w 810"/>
                <a:gd name="T85" fmla="*/ 231 h 282"/>
                <a:gd name="T86" fmla="*/ 483 w 810"/>
                <a:gd name="T87" fmla="*/ 207 h 282"/>
                <a:gd name="T88" fmla="*/ 521 w 810"/>
                <a:gd name="T89" fmla="*/ 258 h 282"/>
                <a:gd name="T90" fmla="*/ 558 w 810"/>
                <a:gd name="T91" fmla="*/ 226 h 282"/>
                <a:gd name="T92" fmla="*/ 543 w 810"/>
                <a:gd name="T93" fmla="*/ 199 h 282"/>
                <a:gd name="T94" fmla="*/ 591 w 810"/>
                <a:gd name="T95" fmla="*/ 162 h 282"/>
                <a:gd name="T96" fmla="*/ 627 w 810"/>
                <a:gd name="T97" fmla="*/ 165 h 282"/>
                <a:gd name="T98" fmla="*/ 657 w 810"/>
                <a:gd name="T99" fmla="*/ 153 h 282"/>
                <a:gd name="T100" fmla="*/ 669 w 810"/>
                <a:gd name="T101" fmla="*/ 154 h 282"/>
                <a:gd name="T102" fmla="*/ 649 w 810"/>
                <a:gd name="T103" fmla="*/ 210 h 282"/>
                <a:gd name="T104" fmla="*/ 667 w 810"/>
                <a:gd name="T105" fmla="*/ 171 h 282"/>
                <a:gd name="T106" fmla="*/ 710 w 810"/>
                <a:gd name="T107" fmla="*/ 156 h 282"/>
                <a:gd name="T108" fmla="*/ 738 w 810"/>
                <a:gd name="T109" fmla="*/ 121 h 282"/>
                <a:gd name="T110" fmla="*/ 765 w 810"/>
                <a:gd name="T111" fmla="*/ 116 h 282"/>
                <a:gd name="T112" fmla="*/ 802 w 810"/>
                <a:gd name="T113" fmla="*/ 115 h 282"/>
                <a:gd name="T114" fmla="*/ 388 w 810"/>
                <a:gd name="T115" fmla="*/ 21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0" h="282">
                  <a:moveTo>
                    <a:pt x="808" y="111"/>
                  </a:moveTo>
                  <a:cubicBezTo>
                    <a:pt x="806" y="109"/>
                    <a:pt x="803" y="108"/>
                    <a:pt x="801" y="106"/>
                  </a:cubicBezTo>
                  <a:cubicBezTo>
                    <a:pt x="800" y="105"/>
                    <a:pt x="799" y="104"/>
                    <a:pt x="797" y="103"/>
                  </a:cubicBezTo>
                  <a:cubicBezTo>
                    <a:pt x="796" y="103"/>
                    <a:pt x="794" y="103"/>
                    <a:pt x="793" y="102"/>
                  </a:cubicBezTo>
                  <a:cubicBezTo>
                    <a:pt x="793" y="103"/>
                    <a:pt x="794" y="103"/>
                    <a:pt x="794" y="103"/>
                  </a:cubicBezTo>
                  <a:cubicBezTo>
                    <a:pt x="795" y="103"/>
                    <a:pt x="792" y="104"/>
                    <a:pt x="791" y="103"/>
                  </a:cubicBezTo>
                  <a:cubicBezTo>
                    <a:pt x="791" y="103"/>
                    <a:pt x="792" y="103"/>
                    <a:pt x="792" y="102"/>
                  </a:cubicBezTo>
                  <a:cubicBezTo>
                    <a:pt x="791" y="101"/>
                    <a:pt x="786" y="103"/>
                    <a:pt x="785" y="102"/>
                  </a:cubicBezTo>
                  <a:cubicBezTo>
                    <a:pt x="787" y="103"/>
                    <a:pt x="787" y="103"/>
                    <a:pt x="787" y="106"/>
                  </a:cubicBezTo>
                  <a:cubicBezTo>
                    <a:pt x="786" y="107"/>
                    <a:pt x="788" y="109"/>
                    <a:pt x="788" y="109"/>
                  </a:cubicBezTo>
                  <a:cubicBezTo>
                    <a:pt x="787" y="109"/>
                    <a:pt x="787" y="108"/>
                    <a:pt x="787" y="108"/>
                  </a:cubicBezTo>
                  <a:cubicBezTo>
                    <a:pt x="786" y="107"/>
                    <a:pt x="786" y="109"/>
                    <a:pt x="785" y="109"/>
                  </a:cubicBezTo>
                  <a:cubicBezTo>
                    <a:pt x="785" y="109"/>
                    <a:pt x="783" y="105"/>
                    <a:pt x="783" y="105"/>
                  </a:cubicBezTo>
                  <a:cubicBezTo>
                    <a:pt x="783" y="104"/>
                    <a:pt x="783" y="104"/>
                    <a:pt x="783" y="104"/>
                  </a:cubicBezTo>
                  <a:cubicBezTo>
                    <a:pt x="783" y="103"/>
                    <a:pt x="782" y="102"/>
                    <a:pt x="783" y="101"/>
                  </a:cubicBezTo>
                  <a:cubicBezTo>
                    <a:pt x="784" y="99"/>
                    <a:pt x="782" y="100"/>
                    <a:pt x="781" y="99"/>
                  </a:cubicBezTo>
                  <a:cubicBezTo>
                    <a:pt x="781" y="98"/>
                    <a:pt x="779" y="97"/>
                    <a:pt x="778" y="97"/>
                  </a:cubicBezTo>
                  <a:cubicBezTo>
                    <a:pt x="771" y="93"/>
                    <a:pt x="765" y="89"/>
                    <a:pt x="758" y="87"/>
                  </a:cubicBezTo>
                  <a:cubicBezTo>
                    <a:pt x="756" y="86"/>
                    <a:pt x="755" y="85"/>
                    <a:pt x="754" y="84"/>
                  </a:cubicBezTo>
                  <a:cubicBezTo>
                    <a:pt x="753" y="83"/>
                    <a:pt x="751" y="82"/>
                    <a:pt x="749" y="82"/>
                  </a:cubicBezTo>
                  <a:cubicBezTo>
                    <a:pt x="746" y="81"/>
                    <a:pt x="743" y="80"/>
                    <a:pt x="739" y="78"/>
                  </a:cubicBezTo>
                  <a:cubicBezTo>
                    <a:pt x="736" y="78"/>
                    <a:pt x="732" y="78"/>
                    <a:pt x="730" y="78"/>
                  </a:cubicBezTo>
                  <a:cubicBezTo>
                    <a:pt x="728" y="78"/>
                    <a:pt x="727" y="78"/>
                    <a:pt x="726" y="78"/>
                  </a:cubicBezTo>
                  <a:cubicBezTo>
                    <a:pt x="726" y="78"/>
                    <a:pt x="725" y="77"/>
                    <a:pt x="725" y="77"/>
                  </a:cubicBezTo>
                  <a:cubicBezTo>
                    <a:pt x="724" y="78"/>
                    <a:pt x="724" y="79"/>
                    <a:pt x="723" y="78"/>
                  </a:cubicBezTo>
                  <a:cubicBezTo>
                    <a:pt x="720" y="78"/>
                    <a:pt x="717" y="77"/>
                    <a:pt x="714" y="76"/>
                  </a:cubicBezTo>
                  <a:cubicBezTo>
                    <a:pt x="713" y="76"/>
                    <a:pt x="710" y="75"/>
                    <a:pt x="710" y="77"/>
                  </a:cubicBezTo>
                  <a:cubicBezTo>
                    <a:pt x="709" y="79"/>
                    <a:pt x="708" y="79"/>
                    <a:pt x="710" y="80"/>
                  </a:cubicBezTo>
                  <a:cubicBezTo>
                    <a:pt x="712" y="82"/>
                    <a:pt x="714" y="86"/>
                    <a:pt x="709" y="87"/>
                  </a:cubicBezTo>
                  <a:cubicBezTo>
                    <a:pt x="708" y="88"/>
                    <a:pt x="705" y="88"/>
                    <a:pt x="704" y="86"/>
                  </a:cubicBezTo>
                  <a:cubicBezTo>
                    <a:pt x="703" y="85"/>
                    <a:pt x="703" y="84"/>
                    <a:pt x="700" y="84"/>
                  </a:cubicBezTo>
                  <a:cubicBezTo>
                    <a:pt x="697" y="83"/>
                    <a:pt x="699" y="82"/>
                    <a:pt x="698" y="81"/>
                  </a:cubicBezTo>
                  <a:cubicBezTo>
                    <a:pt x="698" y="80"/>
                    <a:pt x="695" y="79"/>
                    <a:pt x="694" y="80"/>
                  </a:cubicBezTo>
                  <a:cubicBezTo>
                    <a:pt x="691" y="83"/>
                    <a:pt x="686" y="80"/>
                    <a:pt x="682" y="80"/>
                  </a:cubicBezTo>
                  <a:cubicBezTo>
                    <a:pt x="678" y="80"/>
                    <a:pt x="674" y="79"/>
                    <a:pt x="670" y="79"/>
                  </a:cubicBezTo>
                  <a:cubicBezTo>
                    <a:pt x="668" y="79"/>
                    <a:pt x="667" y="79"/>
                    <a:pt x="665" y="80"/>
                  </a:cubicBezTo>
                  <a:cubicBezTo>
                    <a:pt x="663" y="81"/>
                    <a:pt x="664" y="84"/>
                    <a:pt x="664" y="86"/>
                  </a:cubicBezTo>
                  <a:cubicBezTo>
                    <a:pt x="664" y="86"/>
                    <a:pt x="664" y="86"/>
                    <a:pt x="664" y="86"/>
                  </a:cubicBezTo>
                  <a:cubicBezTo>
                    <a:pt x="663" y="86"/>
                    <a:pt x="662" y="81"/>
                    <a:pt x="661" y="80"/>
                  </a:cubicBezTo>
                  <a:cubicBezTo>
                    <a:pt x="660" y="80"/>
                    <a:pt x="656" y="80"/>
                    <a:pt x="655" y="78"/>
                  </a:cubicBezTo>
                  <a:cubicBezTo>
                    <a:pt x="655" y="75"/>
                    <a:pt x="659" y="74"/>
                    <a:pt x="655" y="71"/>
                  </a:cubicBezTo>
                  <a:cubicBezTo>
                    <a:pt x="653" y="70"/>
                    <a:pt x="651" y="69"/>
                    <a:pt x="648" y="68"/>
                  </a:cubicBezTo>
                  <a:cubicBezTo>
                    <a:pt x="642" y="66"/>
                    <a:pt x="635" y="68"/>
                    <a:pt x="629" y="69"/>
                  </a:cubicBezTo>
                  <a:cubicBezTo>
                    <a:pt x="626" y="69"/>
                    <a:pt x="623" y="69"/>
                    <a:pt x="619" y="69"/>
                  </a:cubicBezTo>
                  <a:cubicBezTo>
                    <a:pt x="618" y="69"/>
                    <a:pt x="618" y="69"/>
                    <a:pt x="617" y="69"/>
                  </a:cubicBezTo>
                  <a:cubicBezTo>
                    <a:pt x="615" y="68"/>
                    <a:pt x="617" y="68"/>
                    <a:pt x="618" y="67"/>
                  </a:cubicBezTo>
                  <a:cubicBezTo>
                    <a:pt x="618" y="66"/>
                    <a:pt x="613" y="65"/>
                    <a:pt x="613" y="65"/>
                  </a:cubicBezTo>
                  <a:cubicBezTo>
                    <a:pt x="612" y="64"/>
                    <a:pt x="608" y="65"/>
                    <a:pt x="607" y="65"/>
                  </a:cubicBezTo>
                  <a:cubicBezTo>
                    <a:pt x="607" y="65"/>
                    <a:pt x="611" y="64"/>
                    <a:pt x="610" y="63"/>
                  </a:cubicBezTo>
                  <a:cubicBezTo>
                    <a:pt x="609" y="63"/>
                    <a:pt x="608" y="64"/>
                    <a:pt x="607" y="64"/>
                  </a:cubicBezTo>
                  <a:cubicBezTo>
                    <a:pt x="606" y="63"/>
                    <a:pt x="604" y="62"/>
                    <a:pt x="604" y="62"/>
                  </a:cubicBezTo>
                  <a:cubicBezTo>
                    <a:pt x="603" y="62"/>
                    <a:pt x="600" y="60"/>
                    <a:pt x="602" y="60"/>
                  </a:cubicBezTo>
                  <a:cubicBezTo>
                    <a:pt x="603" y="60"/>
                    <a:pt x="605" y="60"/>
                    <a:pt x="606" y="60"/>
                  </a:cubicBezTo>
                  <a:cubicBezTo>
                    <a:pt x="609" y="60"/>
                    <a:pt x="605" y="57"/>
                    <a:pt x="604" y="57"/>
                  </a:cubicBezTo>
                  <a:cubicBezTo>
                    <a:pt x="602" y="55"/>
                    <a:pt x="597" y="56"/>
                    <a:pt x="594" y="55"/>
                  </a:cubicBezTo>
                  <a:cubicBezTo>
                    <a:pt x="592" y="55"/>
                    <a:pt x="591" y="57"/>
                    <a:pt x="589" y="59"/>
                  </a:cubicBezTo>
                  <a:cubicBezTo>
                    <a:pt x="589" y="59"/>
                    <a:pt x="582" y="63"/>
                    <a:pt x="582" y="60"/>
                  </a:cubicBezTo>
                  <a:cubicBezTo>
                    <a:pt x="583" y="58"/>
                    <a:pt x="584" y="60"/>
                    <a:pt x="586" y="59"/>
                  </a:cubicBezTo>
                  <a:cubicBezTo>
                    <a:pt x="586" y="59"/>
                    <a:pt x="585" y="56"/>
                    <a:pt x="584" y="56"/>
                  </a:cubicBezTo>
                  <a:cubicBezTo>
                    <a:pt x="584" y="56"/>
                    <a:pt x="578" y="56"/>
                    <a:pt x="578" y="56"/>
                  </a:cubicBezTo>
                  <a:cubicBezTo>
                    <a:pt x="579" y="55"/>
                    <a:pt x="581" y="54"/>
                    <a:pt x="583" y="54"/>
                  </a:cubicBezTo>
                  <a:cubicBezTo>
                    <a:pt x="584" y="55"/>
                    <a:pt x="591" y="55"/>
                    <a:pt x="591" y="55"/>
                  </a:cubicBezTo>
                  <a:cubicBezTo>
                    <a:pt x="591" y="54"/>
                    <a:pt x="585" y="54"/>
                    <a:pt x="584" y="53"/>
                  </a:cubicBezTo>
                  <a:cubicBezTo>
                    <a:pt x="582" y="53"/>
                    <a:pt x="580" y="53"/>
                    <a:pt x="578" y="53"/>
                  </a:cubicBezTo>
                  <a:cubicBezTo>
                    <a:pt x="574" y="52"/>
                    <a:pt x="570" y="52"/>
                    <a:pt x="566" y="51"/>
                  </a:cubicBezTo>
                  <a:cubicBezTo>
                    <a:pt x="565" y="51"/>
                    <a:pt x="561" y="50"/>
                    <a:pt x="561" y="50"/>
                  </a:cubicBezTo>
                  <a:cubicBezTo>
                    <a:pt x="561" y="51"/>
                    <a:pt x="562" y="52"/>
                    <a:pt x="561" y="52"/>
                  </a:cubicBezTo>
                  <a:cubicBezTo>
                    <a:pt x="560" y="53"/>
                    <a:pt x="559" y="53"/>
                    <a:pt x="558" y="53"/>
                  </a:cubicBezTo>
                  <a:cubicBezTo>
                    <a:pt x="557" y="53"/>
                    <a:pt x="552" y="54"/>
                    <a:pt x="553" y="56"/>
                  </a:cubicBezTo>
                  <a:cubicBezTo>
                    <a:pt x="554" y="58"/>
                    <a:pt x="556" y="55"/>
                    <a:pt x="557" y="56"/>
                  </a:cubicBezTo>
                  <a:cubicBezTo>
                    <a:pt x="557" y="56"/>
                    <a:pt x="554" y="57"/>
                    <a:pt x="555" y="59"/>
                  </a:cubicBezTo>
                  <a:cubicBezTo>
                    <a:pt x="556" y="59"/>
                    <a:pt x="555" y="60"/>
                    <a:pt x="555" y="61"/>
                  </a:cubicBezTo>
                  <a:cubicBezTo>
                    <a:pt x="556" y="61"/>
                    <a:pt x="557" y="62"/>
                    <a:pt x="557" y="63"/>
                  </a:cubicBezTo>
                  <a:cubicBezTo>
                    <a:pt x="557" y="63"/>
                    <a:pt x="553" y="63"/>
                    <a:pt x="552" y="63"/>
                  </a:cubicBezTo>
                  <a:cubicBezTo>
                    <a:pt x="550" y="63"/>
                    <a:pt x="552" y="62"/>
                    <a:pt x="552" y="62"/>
                  </a:cubicBezTo>
                  <a:cubicBezTo>
                    <a:pt x="551" y="61"/>
                    <a:pt x="548" y="62"/>
                    <a:pt x="548" y="62"/>
                  </a:cubicBezTo>
                  <a:cubicBezTo>
                    <a:pt x="546" y="63"/>
                    <a:pt x="544" y="62"/>
                    <a:pt x="543" y="62"/>
                  </a:cubicBezTo>
                  <a:cubicBezTo>
                    <a:pt x="542" y="62"/>
                    <a:pt x="546" y="63"/>
                    <a:pt x="546" y="63"/>
                  </a:cubicBezTo>
                  <a:cubicBezTo>
                    <a:pt x="549" y="64"/>
                    <a:pt x="546" y="66"/>
                    <a:pt x="545" y="65"/>
                  </a:cubicBezTo>
                  <a:cubicBezTo>
                    <a:pt x="544" y="65"/>
                    <a:pt x="544" y="64"/>
                    <a:pt x="544" y="63"/>
                  </a:cubicBezTo>
                  <a:cubicBezTo>
                    <a:pt x="543" y="63"/>
                    <a:pt x="542" y="63"/>
                    <a:pt x="541" y="63"/>
                  </a:cubicBezTo>
                  <a:cubicBezTo>
                    <a:pt x="539" y="62"/>
                    <a:pt x="537" y="61"/>
                    <a:pt x="534" y="62"/>
                  </a:cubicBezTo>
                  <a:cubicBezTo>
                    <a:pt x="531" y="62"/>
                    <a:pt x="529" y="65"/>
                    <a:pt x="526" y="63"/>
                  </a:cubicBezTo>
                  <a:cubicBezTo>
                    <a:pt x="524" y="62"/>
                    <a:pt x="522" y="61"/>
                    <a:pt x="521" y="59"/>
                  </a:cubicBezTo>
                  <a:cubicBezTo>
                    <a:pt x="520" y="58"/>
                    <a:pt x="518" y="62"/>
                    <a:pt x="517" y="62"/>
                  </a:cubicBezTo>
                  <a:cubicBezTo>
                    <a:pt x="516" y="64"/>
                    <a:pt x="515" y="70"/>
                    <a:pt x="512" y="69"/>
                  </a:cubicBezTo>
                  <a:cubicBezTo>
                    <a:pt x="510" y="68"/>
                    <a:pt x="508" y="68"/>
                    <a:pt x="506" y="66"/>
                  </a:cubicBezTo>
                  <a:cubicBezTo>
                    <a:pt x="505" y="65"/>
                    <a:pt x="503" y="63"/>
                    <a:pt x="502" y="62"/>
                  </a:cubicBezTo>
                  <a:cubicBezTo>
                    <a:pt x="501" y="60"/>
                    <a:pt x="499" y="59"/>
                    <a:pt x="498" y="58"/>
                  </a:cubicBezTo>
                  <a:cubicBezTo>
                    <a:pt x="496" y="56"/>
                    <a:pt x="500" y="57"/>
                    <a:pt x="501" y="57"/>
                  </a:cubicBezTo>
                  <a:cubicBezTo>
                    <a:pt x="502" y="57"/>
                    <a:pt x="504" y="56"/>
                    <a:pt x="504" y="55"/>
                  </a:cubicBezTo>
                  <a:cubicBezTo>
                    <a:pt x="504" y="55"/>
                    <a:pt x="499" y="52"/>
                    <a:pt x="499" y="52"/>
                  </a:cubicBezTo>
                  <a:cubicBezTo>
                    <a:pt x="499" y="52"/>
                    <a:pt x="502" y="52"/>
                    <a:pt x="502" y="51"/>
                  </a:cubicBezTo>
                  <a:cubicBezTo>
                    <a:pt x="501" y="50"/>
                    <a:pt x="499" y="50"/>
                    <a:pt x="499" y="50"/>
                  </a:cubicBezTo>
                  <a:cubicBezTo>
                    <a:pt x="499" y="48"/>
                    <a:pt x="504" y="47"/>
                    <a:pt x="499" y="46"/>
                  </a:cubicBezTo>
                  <a:cubicBezTo>
                    <a:pt x="498" y="46"/>
                    <a:pt x="497" y="44"/>
                    <a:pt x="495" y="44"/>
                  </a:cubicBezTo>
                  <a:cubicBezTo>
                    <a:pt x="494" y="44"/>
                    <a:pt x="492" y="43"/>
                    <a:pt x="491" y="44"/>
                  </a:cubicBezTo>
                  <a:cubicBezTo>
                    <a:pt x="490" y="44"/>
                    <a:pt x="490" y="45"/>
                    <a:pt x="489" y="45"/>
                  </a:cubicBezTo>
                  <a:cubicBezTo>
                    <a:pt x="488" y="44"/>
                    <a:pt x="488" y="44"/>
                    <a:pt x="487" y="44"/>
                  </a:cubicBezTo>
                  <a:cubicBezTo>
                    <a:pt x="486" y="44"/>
                    <a:pt x="484" y="44"/>
                    <a:pt x="483" y="43"/>
                  </a:cubicBezTo>
                  <a:cubicBezTo>
                    <a:pt x="482" y="43"/>
                    <a:pt x="481" y="43"/>
                    <a:pt x="480" y="41"/>
                  </a:cubicBezTo>
                  <a:cubicBezTo>
                    <a:pt x="479" y="41"/>
                    <a:pt x="480" y="40"/>
                    <a:pt x="478" y="41"/>
                  </a:cubicBezTo>
                  <a:cubicBezTo>
                    <a:pt x="478" y="41"/>
                    <a:pt x="477" y="42"/>
                    <a:pt x="476" y="42"/>
                  </a:cubicBezTo>
                  <a:cubicBezTo>
                    <a:pt x="475" y="42"/>
                    <a:pt x="475" y="41"/>
                    <a:pt x="474" y="42"/>
                  </a:cubicBezTo>
                  <a:cubicBezTo>
                    <a:pt x="474" y="43"/>
                    <a:pt x="473" y="44"/>
                    <a:pt x="473" y="45"/>
                  </a:cubicBezTo>
                  <a:cubicBezTo>
                    <a:pt x="473" y="46"/>
                    <a:pt x="475" y="46"/>
                    <a:pt x="474" y="47"/>
                  </a:cubicBezTo>
                  <a:cubicBezTo>
                    <a:pt x="473" y="48"/>
                    <a:pt x="474" y="48"/>
                    <a:pt x="473" y="48"/>
                  </a:cubicBezTo>
                  <a:cubicBezTo>
                    <a:pt x="472" y="48"/>
                    <a:pt x="470" y="48"/>
                    <a:pt x="469" y="49"/>
                  </a:cubicBezTo>
                  <a:cubicBezTo>
                    <a:pt x="470" y="48"/>
                    <a:pt x="473" y="50"/>
                    <a:pt x="473" y="50"/>
                  </a:cubicBezTo>
                  <a:cubicBezTo>
                    <a:pt x="472" y="51"/>
                    <a:pt x="469" y="49"/>
                    <a:pt x="467" y="49"/>
                  </a:cubicBezTo>
                  <a:cubicBezTo>
                    <a:pt x="465" y="49"/>
                    <a:pt x="462" y="49"/>
                    <a:pt x="459" y="49"/>
                  </a:cubicBezTo>
                  <a:cubicBezTo>
                    <a:pt x="458" y="49"/>
                    <a:pt x="458" y="48"/>
                    <a:pt x="457" y="48"/>
                  </a:cubicBezTo>
                  <a:cubicBezTo>
                    <a:pt x="456" y="47"/>
                    <a:pt x="453" y="48"/>
                    <a:pt x="452" y="48"/>
                  </a:cubicBezTo>
                  <a:cubicBezTo>
                    <a:pt x="451" y="47"/>
                    <a:pt x="449" y="47"/>
                    <a:pt x="448" y="46"/>
                  </a:cubicBezTo>
                  <a:cubicBezTo>
                    <a:pt x="448" y="45"/>
                    <a:pt x="450" y="45"/>
                    <a:pt x="450" y="44"/>
                  </a:cubicBezTo>
                  <a:cubicBezTo>
                    <a:pt x="451" y="43"/>
                    <a:pt x="442" y="43"/>
                    <a:pt x="441" y="43"/>
                  </a:cubicBezTo>
                  <a:cubicBezTo>
                    <a:pt x="436" y="42"/>
                    <a:pt x="432" y="43"/>
                    <a:pt x="427" y="43"/>
                  </a:cubicBezTo>
                  <a:cubicBezTo>
                    <a:pt x="424" y="43"/>
                    <a:pt x="425" y="43"/>
                    <a:pt x="426" y="45"/>
                  </a:cubicBezTo>
                  <a:cubicBezTo>
                    <a:pt x="426" y="46"/>
                    <a:pt x="424" y="45"/>
                    <a:pt x="424" y="45"/>
                  </a:cubicBezTo>
                  <a:cubicBezTo>
                    <a:pt x="422" y="45"/>
                    <a:pt x="423" y="44"/>
                    <a:pt x="423" y="43"/>
                  </a:cubicBezTo>
                  <a:cubicBezTo>
                    <a:pt x="423" y="41"/>
                    <a:pt x="422" y="38"/>
                    <a:pt x="420" y="40"/>
                  </a:cubicBezTo>
                  <a:cubicBezTo>
                    <a:pt x="420" y="42"/>
                    <a:pt x="416" y="42"/>
                    <a:pt x="414" y="41"/>
                  </a:cubicBezTo>
                  <a:cubicBezTo>
                    <a:pt x="413" y="40"/>
                    <a:pt x="415" y="38"/>
                    <a:pt x="411" y="39"/>
                  </a:cubicBezTo>
                  <a:cubicBezTo>
                    <a:pt x="410" y="39"/>
                    <a:pt x="409" y="39"/>
                    <a:pt x="408" y="39"/>
                  </a:cubicBezTo>
                  <a:cubicBezTo>
                    <a:pt x="407" y="38"/>
                    <a:pt x="406" y="39"/>
                    <a:pt x="404" y="40"/>
                  </a:cubicBezTo>
                  <a:cubicBezTo>
                    <a:pt x="402" y="42"/>
                    <a:pt x="407" y="41"/>
                    <a:pt x="407" y="42"/>
                  </a:cubicBezTo>
                  <a:cubicBezTo>
                    <a:pt x="407" y="44"/>
                    <a:pt x="403" y="43"/>
                    <a:pt x="402" y="44"/>
                  </a:cubicBezTo>
                  <a:cubicBezTo>
                    <a:pt x="401" y="45"/>
                    <a:pt x="399" y="45"/>
                    <a:pt x="397" y="46"/>
                  </a:cubicBezTo>
                  <a:cubicBezTo>
                    <a:pt x="395" y="47"/>
                    <a:pt x="393" y="47"/>
                    <a:pt x="390" y="47"/>
                  </a:cubicBezTo>
                  <a:cubicBezTo>
                    <a:pt x="388" y="47"/>
                    <a:pt x="388" y="47"/>
                    <a:pt x="387" y="49"/>
                  </a:cubicBezTo>
                  <a:cubicBezTo>
                    <a:pt x="386" y="50"/>
                    <a:pt x="382" y="51"/>
                    <a:pt x="381" y="51"/>
                  </a:cubicBezTo>
                  <a:cubicBezTo>
                    <a:pt x="381" y="50"/>
                    <a:pt x="383" y="50"/>
                    <a:pt x="383" y="50"/>
                  </a:cubicBezTo>
                  <a:cubicBezTo>
                    <a:pt x="385" y="49"/>
                    <a:pt x="385" y="47"/>
                    <a:pt x="386" y="46"/>
                  </a:cubicBezTo>
                  <a:cubicBezTo>
                    <a:pt x="387" y="44"/>
                    <a:pt x="388" y="46"/>
                    <a:pt x="389" y="45"/>
                  </a:cubicBezTo>
                  <a:cubicBezTo>
                    <a:pt x="390" y="45"/>
                    <a:pt x="390" y="44"/>
                    <a:pt x="391" y="44"/>
                  </a:cubicBezTo>
                  <a:cubicBezTo>
                    <a:pt x="394" y="42"/>
                    <a:pt x="398" y="41"/>
                    <a:pt x="401" y="39"/>
                  </a:cubicBezTo>
                  <a:cubicBezTo>
                    <a:pt x="403" y="38"/>
                    <a:pt x="405" y="37"/>
                    <a:pt x="407" y="36"/>
                  </a:cubicBezTo>
                  <a:cubicBezTo>
                    <a:pt x="411" y="33"/>
                    <a:pt x="416" y="31"/>
                    <a:pt x="420" y="29"/>
                  </a:cubicBezTo>
                  <a:cubicBezTo>
                    <a:pt x="423" y="28"/>
                    <a:pt x="426" y="26"/>
                    <a:pt x="423" y="23"/>
                  </a:cubicBezTo>
                  <a:cubicBezTo>
                    <a:pt x="422" y="22"/>
                    <a:pt x="422" y="24"/>
                    <a:pt x="421" y="23"/>
                  </a:cubicBezTo>
                  <a:cubicBezTo>
                    <a:pt x="420" y="22"/>
                    <a:pt x="419" y="22"/>
                    <a:pt x="418" y="21"/>
                  </a:cubicBezTo>
                  <a:cubicBezTo>
                    <a:pt x="418" y="20"/>
                    <a:pt x="423" y="22"/>
                    <a:pt x="423" y="22"/>
                  </a:cubicBezTo>
                  <a:cubicBezTo>
                    <a:pt x="424" y="22"/>
                    <a:pt x="427" y="22"/>
                    <a:pt x="425" y="20"/>
                  </a:cubicBezTo>
                  <a:cubicBezTo>
                    <a:pt x="424" y="19"/>
                    <a:pt x="424" y="18"/>
                    <a:pt x="423" y="17"/>
                  </a:cubicBezTo>
                  <a:cubicBezTo>
                    <a:pt x="422" y="15"/>
                    <a:pt x="421" y="19"/>
                    <a:pt x="420" y="19"/>
                  </a:cubicBezTo>
                  <a:cubicBezTo>
                    <a:pt x="420" y="18"/>
                    <a:pt x="420" y="17"/>
                    <a:pt x="420" y="17"/>
                  </a:cubicBezTo>
                  <a:cubicBezTo>
                    <a:pt x="420" y="16"/>
                    <a:pt x="420" y="16"/>
                    <a:pt x="419" y="15"/>
                  </a:cubicBezTo>
                  <a:cubicBezTo>
                    <a:pt x="419" y="14"/>
                    <a:pt x="417" y="13"/>
                    <a:pt x="416" y="13"/>
                  </a:cubicBezTo>
                  <a:cubicBezTo>
                    <a:pt x="414" y="12"/>
                    <a:pt x="413" y="12"/>
                    <a:pt x="411" y="11"/>
                  </a:cubicBezTo>
                  <a:cubicBezTo>
                    <a:pt x="409" y="11"/>
                    <a:pt x="409" y="11"/>
                    <a:pt x="406" y="12"/>
                  </a:cubicBezTo>
                  <a:cubicBezTo>
                    <a:pt x="404" y="12"/>
                    <a:pt x="397" y="9"/>
                    <a:pt x="396" y="12"/>
                  </a:cubicBezTo>
                  <a:cubicBezTo>
                    <a:pt x="395" y="13"/>
                    <a:pt x="389" y="14"/>
                    <a:pt x="388" y="13"/>
                  </a:cubicBezTo>
                  <a:cubicBezTo>
                    <a:pt x="388" y="13"/>
                    <a:pt x="394" y="9"/>
                    <a:pt x="392" y="8"/>
                  </a:cubicBezTo>
                  <a:cubicBezTo>
                    <a:pt x="392" y="8"/>
                    <a:pt x="385" y="9"/>
                    <a:pt x="384" y="8"/>
                  </a:cubicBezTo>
                  <a:cubicBezTo>
                    <a:pt x="384" y="7"/>
                    <a:pt x="386" y="7"/>
                    <a:pt x="386" y="7"/>
                  </a:cubicBezTo>
                  <a:cubicBezTo>
                    <a:pt x="386" y="6"/>
                    <a:pt x="378" y="7"/>
                    <a:pt x="378" y="7"/>
                  </a:cubicBezTo>
                  <a:cubicBezTo>
                    <a:pt x="379" y="5"/>
                    <a:pt x="383" y="6"/>
                    <a:pt x="384" y="5"/>
                  </a:cubicBezTo>
                  <a:cubicBezTo>
                    <a:pt x="385" y="4"/>
                    <a:pt x="387" y="5"/>
                    <a:pt x="386" y="4"/>
                  </a:cubicBezTo>
                  <a:cubicBezTo>
                    <a:pt x="386" y="3"/>
                    <a:pt x="386" y="2"/>
                    <a:pt x="385" y="2"/>
                  </a:cubicBezTo>
                  <a:cubicBezTo>
                    <a:pt x="382" y="2"/>
                    <a:pt x="381" y="1"/>
                    <a:pt x="378" y="1"/>
                  </a:cubicBezTo>
                  <a:cubicBezTo>
                    <a:pt x="376" y="0"/>
                    <a:pt x="374" y="1"/>
                    <a:pt x="372" y="2"/>
                  </a:cubicBezTo>
                  <a:cubicBezTo>
                    <a:pt x="368" y="3"/>
                    <a:pt x="364" y="6"/>
                    <a:pt x="362" y="8"/>
                  </a:cubicBezTo>
                  <a:cubicBezTo>
                    <a:pt x="361" y="9"/>
                    <a:pt x="361" y="9"/>
                    <a:pt x="362" y="10"/>
                  </a:cubicBezTo>
                  <a:cubicBezTo>
                    <a:pt x="363" y="10"/>
                    <a:pt x="362" y="11"/>
                    <a:pt x="362" y="12"/>
                  </a:cubicBezTo>
                  <a:cubicBezTo>
                    <a:pt x="362" y="14"/>
                    <a:pt x="366" y="13"/>
                    <a:pt x="366" y="14"/>
                  </a:cubicBezTo>
                  <a:cubicBezTo>
                    <a:pt x="366" y="13"/>
                    <a:pt x="361" y="14"/>
                    <a:pt x="360" y="14"/>
                  </a:cubicBezTo>
                  <a:cubicBezTo>
                    <a:pt x="359" y="14"/>
                    <a:pt x="353" y="13"/>
                    <a:pt x="352" y="14"/>
                  </a:cubicBezTo>
                  <a:cubicBezTo>
                    <a:pt x="352" y="13"/>
                    <a:pt x="355" y="17"/>
                    <a:pt x="355" y="17"/>
                  </a:cubicBezTo>
                  <a:cubicBezTo>
                    <a:pt x="356" y="18"/>
                    <a:pt x="351" y="16"/>
                    <a:pt x="350" y="16"/>
                  </a:cubicBezTo>
                  <a:cubicBezTo>
                    <a:pt x="349" y="16"/>
                    <a:pt x="347" y="17"/>
                    <a:pt x="345" y="18"/>
                  </a:cubicBezTo>
                  <a:cubicBezTo>
                    <a:pt x="345" y="18"/>
                    <a:pt x="345" y="18"/>
                    <a:pt x="344" y="18"/>
                  </a:cubicBezTo>
                  <a:cubicBezTo>
                    <a:pt x="342" y="18"/>
                    <a:pt x="344" y="18"/>
                    <a:pt x="343" y="17"/>
                  </a:cubicBezTo>
                  <a:cubicBezTo>
                    <a:pt x="343" y="18"/>
                    <a:pt x="338" y="20"/>
                    <a:pt x="338" y="20"/>
                  </a:cubicBezTo>
                  <a:cubicBezTo>
                    <a:pt x="338" y="19"/>
                    <a:pt x="340" y="18"/>
                    <a:pt x="340" y="18"/>
                  </a:cubicBezTo>
                  <a:cubicBezTo>
                    <a:pt x="340" y="17"/>
                    <a:pt x="335" y="18"/>
                    <a:pt x="334" y="17"/>
                  </a:cubicBezTo>
                  <a:cubicBezTo>
                    <a:pt x="334" y="17"/>
                    <a:pt x="336" y="16"/>
                    <a:pt x="336" y="16"/>
                  </a:cubicBezTo>
                  <a:cubicBezTo>
                    <a:pt x="335" y="17"/>
                    <a:pt x="330" y="18"/>
                    <a:pt x="328" y="18"/>
                  </a:cubicBezTo>
                  <a:cubicBezTo>
                    <a:pt x="323" y="19"/>
                    <a:pt x="329" y="19"/>
                    <a:pt x="330" y="20"/>
                  </a:cubicBezTo>
                  <a:cubicBezTo>
                    <a:pt x="329" y="19"/>
                    <a:pt x="324" y="21"/>
                    <a:pt x="323" y="21"/>
                  </a:cubicBezTo>
                  <a:cubicBezTo>
                    <a:pt x="322" y="21"/>
                    <a:pt x="321" y="21"/>
                    <a:pt x="320" y="22"/>
                  </a:cubicBezTo>
                  <a:cubicBezTo>
                    <a:pt x="319" y="23"/>
                    <a:pt x="317" y="22"/>
                    <a:pt x="315" y="22"/>
                  </a:cubicBezTo>
                  <a:cubicBezTo>
                    <a:pt x="314" y="22"/>
                    <a:pt x="313" y="24"/>
                    <a:pt x="311" y="24"/>
                  </a:cubicBezTo>
                  <a:cubicBezTo>
                    <a:pt x="309" y="25"/>
                    <a:pt x="308" y="24"/>
                    <a:pt x="307" y="25"/>
                  </a:cubicBezTo>
                  <a:cubicBezTo>
                    <a:pt x="306" y="26"/>
                    <a:pt x="305" y="27"/>
                    <a:pt x="304" y="27"/>
                  </a:cubicBezTo>
                  <a:cubicBezTo>
                    <a:pt x="302" y="27"/>
                    <a:pt x="300" y="27"/>
                    <a:pt x="299" y="27"/>
                  </a:cubicBezTo>
                  <a:cubicBezTo>
                    <a:pt x="299" y="27"/>
                    <a:pt x="302" y="29"/>
                    <a:pt x="302" y="29"/>
                  </a:cubicBezTo>
                  <a:cubicBezTo>
                    <a:pt x="301" y="30"/>
                    <a:pt x="295" y="30"/>
                    <a:pt x="295" y="30"/>
                  </a:cubicBezTo>
                  <a:cubicBezTo>
                    <a:pt x="295" y="30"/>
                    <a:pt x="299" y="30"/>
                    <a:pt x="299" y="30"/>
                  </a:cubicBezTo>
                  <a:cubicBezTo>
                    <a:pt x="299" y="30"/>
                    <a:pt x="297" y="30"/>
                    <a:pt x="296" y="30"/>
                  </a:cubicBezTo>
                  <a:cubicBezTo>
                    <a:pt x="297" y="30"/>
                    <a:pt x="299" y="31"/>
                    <a:pt x="299" y="31"/>
                  </a:cubicBezTo>
                  <a:cubicBezTo>
                    <a:pt x="298" y="31"/>
                    <a:pt x="298" y="31"/>
                    <a:pt x="297" y="31"/>
                  </a:cubicBezTo>
                  <a:cubicBezTo>
                    <a:pt x="298" y="31"/>
                    <a:pt x="297" y="32"/>
                    <a:pt x="297" y="32"/>
                  </a:cubicBezTo>
                  <a:cubicBezTo>
                    <a:pt x="297" y="33"/>
                    <a:pt x="294" y="32"/>
                    <a:pt x="294" y="32"/>
                  </a:cubicBezTo>
                  <a:cubicBezTo>
                    <a:pt x="294" y="33"/>
                    <a:pt x="296" y="33"/>
                    <a:pt x="296" y="34"/>
                  </a:cubicBezTo>
                  <a:cubicBezTo>
                    <a:pt x="297" y="34"/>
                    <a:pt x="295" y="34"/>
                    <a:pt x="295" y="34"/>
                  </a:cubicBezTo>
                  <a:cubicBezTo>
                    <a:pt x="295" y="36"/>
                    <a:pt x="299" y="34"/>
                    <a:pt x="298" y="36"/>
                  </a:cubicBezTo>
                  <a:cubicBezTo>
                    <a:pt x="296" y="38"/>
                    <a:pt x="301" y="39"/>
                    <a:pt x="298" y="40"/>
                  </a:cubicBezTo>
                  <a:cubicBezTo>
                    <a:pt x="296" y="40"/>
                    <a:pt x="294" y="40"/>
                    <a:pt x="292" y="40"/>
                  </a:cubicBezTo>
                  <a:cubicBezTo>
                    <a:pt x="291" y="41"/>
                    <a:pt x="291" y="42"/>
                    <a:pt x="289" y="41"/>
                  </a:cubicBezTo>
                  <a:cubicBezTo>
                    <a:pt x="288" y="41"/>
                    <a:pt x="287" y="41"/>
                    <a:pt x="286" y="41"/>
                  </a:cubicBezTo>
                  <a:cubicBezTo>
                    <a:pt x="282" y="42"/>
                    <a:pt x="278" y="42"/>
                    <a:pt x="274" y="42"/>
                  </a:cubicBezTo>
                  <a:cubicBezTo>
                    <a:pt x="272" y="42"/>
                    <a:pt x="270" y="42"/>
                    <a:pt x="269" y="43"/>
                  </a:cubicBezTo>
                  <a:cubicBezTo>
                    <a:pt x="268" y="44"/>
                    <a:pt x="267" y="45"/>
                    <a:pt x="267" y="46"/>
                  </a:cubicBezTo>
                  <a:cubicBezTo>
                    <a:pt x="267" y="47"/>
                    <a:pt x="269" y="48"/>
                    <a:pt x="269" y="49"/>
                  </a:cubicBezTo>
                  <a:cubicBezTo>
                    <a:pt x="268" y="51"/>
                    <a:pt x="268" y="52"/>
                    <a:pt x="269" y="53"/>
                  </a:cubicBezTo>
                  <a:cubicBezTo>
                    <a:pt x="271" y="55"/>
                    <a:pt x="274" y="54"/>
                    <a:pt x="276" y="56"/>
                  </a:cubicBezTo>
                  <a:cubicBezTo>
                    <a:pt x="276" y="56"/>
                    <a:pt x="278" y="60"/>
                    <a:pt x="278" y="60"/>
                  </a:cubicBezTo>
                  <a:cubicBezTo>
                    <a:pt x="274" y="60"/>
                    <a:pt x="273" y="60"/>
                    <a:pt x="270" y="58"/>
                  </a:cubicBezTo>
                  <a:cubicBezTo>
                    <a:pt x="267" y="56"/>
                    <a:pt x="262" y="54"/>
                    <a:pt x="258" y="54"/>
                  </a:cubicBezTo>
                  <a:cubicBezTo>
                    <a:pt x="256" y="54"/>
                    <a:pt x="257" y="53"/>
                    <a:pt x="255" y="52"/>
                  </a:cubicBezTo>
                  <a:cubicBezTo>
                    <a:pt x="254" y="52"/>
                    <a:pt x="250" y="52"/>
                    <a:pt x="250" y="54"/>
                  </a:cubicBezTo>
                  <a:cubicBezTo>
                    <a:pt x="250" y="55"/>
                    <a:pt x="254" y="55"/>
                    <a:pt x="254" y="55"/>
                  </a:cubicBezTo>
                  <a:cubicBezTo>
                    <a:pt x="254" y="55"/>
                    <a:pt x="251" y="56"/>
                    <a:pt x="252" y="56"/>
                  </a:cubicBezTo>
                  <a:cubicBezTo>
                    <a:pt x="254" y="57"/>
                    <a:pt x="255" y="56"/>
                    <a:pt x="256" y="58"/>
                  </a:cubicBezTo>
                  <a:cubicBezTo>
                    <a:pt x="256" y="60"/>
                    <a:pt x="253" y="59"/>
                    <a:pt x="252" y="59"/>
                  </a:cubicBezTo>
                  <a:cubicBezTo>
                    <a:pt x="250" y="58"/>
                    <a:pt x="249" y="57"/>
                    <a:pt x="247" y="58"/>
                  </a:cubicBezTo>
                  <a:cubicBezTo>
                    <a:pt x="245" y="58"/>
                    <a:pt x="246" y="61"/>
                    <a:pt x="247" y="62"/>
                  </a:cubicBezTo>
                  <a:cubicBezTo>
                    <a:pt x="248" y="63"/>
                    <a:pt x="250" y="63"/>
                    <a:pt x="251" y="63"/>
                  </a:cubicBezTo>
                  <a:cubicBezTo>
                    <a:pt x="253" y="64"/>
                    <a:pt x="255" y="64"/>
                    <a:pt x="256" y="65"/>
                  </a:cubicBezTo>
                  <a:cubicBezTo>
                    <a:pt x="257" y="66"/>
                    <a:pt x="257" y="67"/>
                    <a:pt x="257" y="67"/>
                  </a:cubicBezTo>
                  <a:cubicBezTo>
                    <a:pt x="258" y="67"/>
                    <a:pt x="259" y="67"/>
                    <a:pt x="260" y="67"/>
                  </a:cubicBezTo>
                  <a:cubicBezTo>
                    <a:pt x="260" y="67"/>
                    <a:pt x="257" y="68"/>
                    <a:pt x="257" y="68"/>
                  </a:cubicBezTo>
                  <a:cubicBezTo>
                    <a:pt x="255" y="68"/>
                    <a:pt x="255" y="67"/>
                    <a:pt x="254" y="66"/>
                  </a:cubicBezTo>
                  <a:cubicBezTo>
                    <a:pt x="252" y="65"/>
                    <a:pt x="249" y="65"/>
                    <a:pt x="246" y="65"/>
                  </a:cubicBezTo>
                  <a:cubicBezTo>
                    <a:pt x="245" y="65"/>
                    <a:pt x="240" y="64"/>
                    <a:pt x="242" y="62"/>
                  </a:cubicBezTo>
                  <a:cubicBezTo>
                    <a:pt x="243" y="62"/>
                    <a:pt x="242" y="61"/>
                    <a:pt x="242" y="60"/>
                  </a:cubicBezTo>
                  <a:cubicBezTo>
                    <a:pt x="241" y="59"/>
                    <a:pt x="242" y="58"/>
                    <a:pt x="242" y="57"/>
                  </a:cubicBezTo>
                  <a:cubicBezTo>
                    <a:pt x="243" y="55"/>
                    <a:pt x="244" y="51"/>
                    <a:pt x="242" y="50"/>
                  </a:cubicBezTo>
                  <a:cubicBezTo>
                    <a:pt x="238" y="49"/>
                    <a:pt x="241" y="54"/>
                    <a:pt x="240" y="56"/>
                  </a:cubicBezTo>
                  <a:cubicBezTo>
                    <a:pt x="238" y="58"/>
                    <a:pt x="235" y="59"/>
                    <a:pt x="233" y="61"/>
                  </a:cubicBezTo>
                  <a:cubicBezTo>
                    <a:pt x="230" y="64"/>
                    <a:pt x="231" y="63"/>
                    <a:pt x="233" y="65"/>
                  </a:cubicBezTo>
                  <a:cubicBezTo>
                    <a:pt x="234" y="66"/>
                    <a:pt x="237" y="69"/>
                    <a:pt x="237" y="71"/>
                  </a:cubicBezTo>
                  <a:cubicBezTo>
                    <a:pt x="237" y="71"/>
                    <a:pt x="236" y="73"/>
                    <a:pt x="235" y="73"/>
                  </a:cubicBezTo>
                  <a:cubicBezTo>
                    <a:pt x="234" y="75"/>
                    <a:pt x="233" y="77"/>
                    <a:pt x="233" y="79"/>
                  </a:cubicBezTo>
                  <a:cubicBezTo>
                    <a:pt x="233" y="79"/>
                    <a:pt x="234" y="84"/>
                    <a:pt x="235" y="84"/>
                  </a:cubicBezTo>
                  <a:cubicBezTo>
                    <a:pt x="237" y="84"/>
                    <a:pt x="239" y="84"/>
                    <a:pt x="241" y="83"/>
                  </a:cubicBezTo>
                  <a:cubicBezTo>
                    <a:pt x="243" y="82"/>
                    <a:pt x="246" y="83"/>
                    <a:pt x="248" y="84"/>
                  </a:cubicBezTo>
                  <a:cubicBezTo>
                    <a:pt x="251" y="84"/>
                    <a:pt x="253" y="86"/>
                    <a:pt x="254" y="89"/>
                  </a:cubicBezTo>
                  <a:cubicBezTo>
                    <a:pt x="255" y="91"/>
                    <a:pt x="251" y="94"/>
                    <a:pt x="253" y="95"/>
                  </a:cubicBezTo>
                  <a:cubicBezTo>
                    <a:pt x="253" y="95"/>
                    <a:pt x="259" y="97"/>
                    <a:pt x="259" y="97"/>
                  </a:cubicBezTo>
                  <a:cubicBezTo>
                    <a:pt x="259" y="98"/>
                    <a:pt x="252" y="96"/>
                    <a:pt x="251" y="96"/>
                  </a:cubicBezTo>
                  <a:cubicBezTo>
                    <a:pt x="251" y="96"/>
                    <a:pt x="250" y="93"/>
                    <a:pt x="250" y="93"/>
                  </a:cubicBezTo>
                  <a:cubicBezTo>
                    <a:pt x="251" y="91"/>
                    <a:pt x="252" y="90"/>
                    <a:pt x="250" y="89"/>
                  </a:cubicBezTo>
                  <a:cubicBezTo>
                    <a:pt x="248" y="88"/>
                    <a:pt x="249" y="86"/>
                    <a:pt x="247" y="85"/>
                  </a:cubicBezTo>
                  <a:cubicBezTo>
                    <a:pt x="245" y="85"/>
                    <a:pt x="243" y="86"/>
                    <a:pt x="241" y="86"/>
                  </a:cubicBezTo>
                  <a:cubicBezTo>
                    <a:pt x="241" y="86"/>
                    <a:pt x="237" y="87"/>
                    <a:pt x="237" y="88"/>
                  </a:cubicBezTo>
                  <a:cubicBezTo>
                    <a:pt x="238" y="88"/>
                    <a:pt x="239" y="88"/>
                    <a:pt x="238" y="88"/>
                  </a:cubicBezTo>
                  <a:cubicBezTo>
                    <a:pt x="238" y="89"/>
                    <a:pt x="236" y="90"/>
                    <a:pt x="237" y="91"/>
                  </a:cubicBezTo>
                  <a:cubicBezTo>
                    <a:pt x="241" y="93"/>
                    <a:pt x="238" y="96"/>
                    <a:pt x="236" y="98"/>
                  </a:cubicBezTo>
                  <a:cubicBezTo>
                    <a:pt x="235" y="99"/>
                    <a:pt x="234" y="101"/>
                    <a:pt x="234" y="102"/>
                  </a:cubicBezTo>
                  <a:cubicBezTo>
                    <a:pt x="233" y="103"/>
                    <a:pt x="231" y="104"/>
                    <a:pt x="229" y="104"/>
                  </a:cubicBezTo>
                  <a:cubicBezTo>
                    <a:pt x="228" y="105"/>
                    <a:pt x="227" y="105"/>
                    <a:pt x="227" y="107"/>
                  </a:cubicBezTo>
                  <a:cubicBezTo>
                    <a:pt x="226" y="109"/>
                    <a:pt x="224" y="108"/>
                    <a:pt x="223" y="108"/>
                  </a:cubicBezTo>
                  <a:cubicBezTo>
                    <a:pt x="220" y="107"/>
                    <a:pt x="218" y="108"/>
                    <a:pt x="216" y="107"/>
                  </a:cubicBezTo>
                  <a:cubicBezTo>
                    <a:pt x="215" y="107"/>
                    <a:pt x="214" y="106"/>
                    <a:pt x="213" y="106"/>
                  </a:cubicBezTo>
                  <a:cubicBezTo>
                    <a:pt x="211" y="106"/>
                    <a:pt x="211" y="105"/>
                    <a:pt x="210" y="104"/>
                  </a:cubicBezTo>
                  <a:cubicBezTo>
                    <a:pt x="210" y="104"/>
                    <a:pt x="212" y="103"/>
                    <a:pt x="212" y="104"/>
                  </a:cubicBezTo>
                  <a:cubicBezTo>
                    <a:pt x="213" y="106"/>
                    <a:pt x="215" y="106"/>
                    <a:pt x="215" y="105"/>
                  </a:cubicBezTo>
                  <a:cubicBezTo>
                    <a:pt x="216" y="104"/>
                    <a:pt x="221" y="107"/>
                    <a:pt x="223" y="105"/>
                  </a:cubicBezTo>
                  <a:cubicBezTo>
                    <a:pt x="223" y="104"/>
                    <a:pt x="221" y="103"/>
                    <a:pt x="223" y="103"/>
                  </a:cubicBezTo>
                  <a:cubicBezTo>
                    <a:pt x="224" y="102"/>
                    <a:pt x="226" y="101"/>
                    <a:pt x="227" y="100"/>
                  </a:cubicBezTo>
                  <a:cubicBezTo>
                    <a:pt x="228" y="98"/>
                    <a:pt x="227" y="98"/>
                    <a:pt x="230" y="97"/>
                  </a:cubicBezTo>
                  <a:cubicBezTo>
                    <a:pt x="233" y="95"/>
                    <a:pt x="229" y="93"/>
                    <a:pt x="231" y="91"/>
                  </a:cubicBezTo>
                  <a:cubicBezTo>
                    <a:pt x="233" y="90"/>
                    <a:pt x="233" y="89"/>
                    <a:pt x="231" y="88"/>
                  </a:cubicBezTo>
                  <a:cubicBezTo>
                    <a:pt x="230" y="88"/>
                    <a:pt x="229" y="87"/>
                    <a:pt x="228" y="86"/>
                  </a:cubicBezTo>
                  <a:cubicBezTo>
                    <a:pt x="227" y="84"/>
                    <a:pt x="228" y="81"/>
                    <a:pt x="228" y="79"/>
                  </a:cubicBezTo>
                  <a:cubicBezTo>
                    <a:pt x="228" y="77"/>
                    <a:pt x="227" y="75"/>
                    <a:pt x="228" y="73"/>
                  </a:cubicBezTo>
                  <a:cubicBezTo>
                    <a:pt x="228" y="71"/>
                    <a:pt x="230" y="71"/>
                    <a:pt x="230" y="69"/>
                  </a:cubicBezTo>
                  <a:cubicBezTo>
                    <a:pt x="229" y="67"/>
                    <a:pt x="227" y="66"/>
                    <a:pt x="226" y="65"/>
                  </a:cubicBezTo>
                  <a:cubicBezTo>
                    <a:pt x="225" y="64"/>
                    <a:pt x="224" y="63"/>
                    <a:pt x="225" y="62"/>
                  </a:cubicBezTo>
                  <a:cubicBezTo>
                    <a:pt x="227" y="61"/>
                    <a:pt x="227" y="59"/>
                    <a:pt x="228" y="57"/>
                  </a:cubicBezTo>
                  <a:cubicBezTo>
                    <a:pt x="229" y="56"/>
                    <a:pt x="230" y="53"/>
                    <a:pt x="229" y="52"/>
                  </a:cubicBezTo>
                  <a:cubicBezTo>
                    <a:pt x="229" y="51"/>
                    <a:pt x="225" y="50"/>
                    <a:pt x="223" y="49"/>
                  </a:cubicBezTo>
                  <a:cubicBezTo>
                    <a:pt x="221" y="49"/>
                    <a:pt x="219" y="49"/>
                    <a:pt x="217" y="49"/>
                  </a:cubicBezTo>
                  <a:cubicBezTo>
                    <a:pt x="216" y="49"/>
                    <a:pt x="213" y="48"/>
                    <a:pt x="212" y="49"/>
                  </a:cubicBezTo>
                  <a:cubicBezTo>
                    <a:pt x="209" y="51"/>
                    <a:pt x="209" y="58"/>
                    <a:pt x="206" y="60"/>
                  </a:cubicBezTo>
                  <a:cubicBezTo>
                    <a:pt x="204" y="63"/>
                    <a:pt x="198" y="64"/>
                    <a:pt x="198" y="68"/>
                  </a:cubicBezTo>
                  <a:cubicBezTo>
                    <a:pt x="198" y="69"/>
                    <a:pt x="201" y="68"/>
                    <a:pt x="201" y="68"/>
                  </a:cubicBezTo>
                  <a:cubicBezTo>
                    <a:pt x="202" y="69"/>
                    <a:pt x="201" y="73"/>
                    <a:pt x="201" y="73"/>
                  </a:cubicBezTo>
                  <a:cubicBezTo>
                    <a:pt x="200" y="75"/>
                    <a:pt x="202" y="76"/>
                    <a:pt x="199" y="76"/>
                  </a:cubicBezTo>
                  <a:cubicBezTo>
                    <a:pt x="199" y="77"/>
                    <a:pt x="198" y="77"/>
                    <a:pt x="198" y="78"/>
                  </a:cubicBezTo>
                  <a:cubicBezTo>
                    <a:pt x="199" y="79"/>
                    <a:pt x="200" y="79"/>
                    <a:pt x="201" y="79"/>
                  </a:cubicBezTo>
                  <a:cubicBezTo>
                    <a:pt x="202" y="79"/>
                    <a:pt x="206" y="79"/>
                    <a:pt x="206" y="80"/>
                  </a:cubicBezTo>
                  <a:cubicBezTo>
                    <a:pt x="206" y="82"/>
                    <a:pt x="206" y="84"/>
                    <a:pt x="208" y="85"/>
                  </a:cubicBezTo>
                  <a:cubicBezTo>
                    <a:pt x="210" y="86"/>
                    <a:pt x="212" y="85"/>
                    <a:pt x="210" y="87"/>
                  </a:cubicBezTo>
                  <a:cubicBezTo>
                    <a:pt x="209" y="88"/>
                    <a:pt x="209" y="90"/>
                    <a:pt x="208" y="91"/>
                  </a:cubicBezTo>
                  <a:cubicBezTo>
                    <a:pt x="207" y="93"/>
                    <a:pt x="202" y="88"/>
                    <a:pt x="201" y="87"/>
                  </a:cubicBezTo>
                  <a:cubicBezTo>
                    <a:pt x="198" y="85"/>
                    <a:pt x="194" y="84"/>
                    <a:pt x="191" y="83"/>
                  </a:cubicBezTo>
                  <a:cubicBezTo>
                    <a:pt x="189" y="82"/>
                    <a:pt x="188" y="81"/>
                    <a:pt x="186" y="80"/>
                  </a:cubicBezTo>
                  <a:cubicBezTo>
                    <a:pt x="185" y="80"/>
                    <a:pt x="183" y="79"/>
                    <a:pt x="182" y="79"/>
                  </a:cubicBezTo>
                  <a:cubicBezTo>
                    <a:pt x="179" y="79"/>
                    <a:pt x="176" y="78"/>
                    <a:pt x="173" y="78"/>
                  </a:cubicBezTo>
                  <a:cubicBezTo>
                    <a:pt x="169" y="78"/>
                    <a:pt x="165" y="78"/>
                    <a:pt x="168" y="83"/>
                  </a:cubicBezTo>
                  <a:cubicBezTo>
                    <a:pt x="170" y="84"/>
                    <a:pt x="169" y="86"/>
                    <a:pt x="167" y="87"/>
                  </a:cubicBezTo>
                  <a:cubicBezTo>
                    <a:pt x="166" y="88"/>
                    <a:pt x="163" y="86"/>
                    <a:pt x="164" y="89"/>
                  </a:cubicBezTo>
                  <a:cubicBezTo>
                    <a:pt x="165" y="90"/>
                    <a:pt x="157" y="90"/>
                    <a:pt x="161" y="87"/>
                  </a:cubicBezTo>
                  <a:cubicBezTo>
                    <a:pt x="162" y="86"/>
                    <a:pt x="159" y="84"/>
                    <a:pt x="158" y="85"/>
                  </a:cubicBezTo>
                  <a:cubicBezTo>
                    <a:pt x="156" y="85"/>
                    <a:pt x="154" y="86"/>
                    <a:pt x="153" y="87"/>
                  </a:cubicBezTo>
                  <a:cubicBezTo>
                    <a:pt x="150" y="89"/>
                    <a:pt x="147" y="87"/>
                    <a:pt x="144" y="88"/>
                  </a:cubicBezTo>
                  <a:cubicBezTo>
                    <a:pt x="141" y="89"/>
                    <a:pt x="139" y="91"/>
                    <a:pt x="137" y="91"/>
                  </a:cubicBezTo>
                  <a:cubicBezTo>
                    <a:pt x="136" y="91"/>
                    <a:pt x="130" y="91"/>
                    <a:pt x="131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86"/>
                    <a:pt x="135" y="87"/>
                    <a:pt x="135" y="85"/>
                  </a:cubicBezTo>
                  <a:cubicBezTo>
                    <a:pt x="136" y="84"/>
                    <a:pt x="129" y="86"/>
                    <a:pt x="129" y="86"/>
                  </a:cubicBezTo>
                  <a:cubicBezTo>
                    <a:pt x="128" y="86"/>
                    <a:pt x="127" y="86"/>
                    <a:pt x="127" y="87"/>
                  </a:cubicBezTo>
                  <a:cubicBezTo>
                    <a:pt x="127" y="88"/>
                    <a:pt x="127" y="89"/>
                    <a:pt x="127" y="90"/>
                  </a:cubicBezTo>
                  <a:cubicBezTo>
                    <a:pt x="126" y="90"/>
                    <a:pt x="124" y="89"/>
                    <a:pt x="123" y="89"/>
                  </a:cubicBezTo>
                  <a:cubicBezTo>
                    <a:pt x="121" y="89"/>
                    <a:pt x="118" y="90"/>
                    <a:pt x="116" y="91"/>
                  </a:cubicBezTo>
                  <a:cubicBezTo>
                    <a:pt x="113" y="92"/>
                    <a:pt x="110" y="94"/>
                    <a:pt x="107" y="95"/>
                  </a:cubicBezTo>
                  <a:cubicBezTo>
                    <a:pt x="105" y="95"/>
                    <a:pt x="104" y="96"/>
                    <a:pt x="103" y="98"/>
                  </a:cubicBezTo>
                  <a:cubicBezTo>
                    <a:pt x="103" y="99"/>
                    <a:pt x="103" y="102"/>
                    <a:pt x="101" y="102"/>
                  </a:cubicBezTo>
                  <a:cubicBezTo>
                    <a:pt x="99" y="102"/>
                    <a:pt x="97" y="103"/>
                    <a:pt x="95" y="103"/>
                  </a:cubicBezTo>
                  <a:cubicBezTo>
                    <a:pt x="94" y="103"/>
                    <a:pt x="93" y="101"/>
                    <a:pt x="92" y="100"/>
                  </a:cubicBezTo>
                  <a:cubicBezTo>
                    <a:pt x="90" y="98"/>
                    <a:pt x="87" y="99"/>
                    <a:pt x="89" y="96"/>
                  </a:cubicBezTo>
                  <a:cubicBezTo>
                    <a:pt x="90" y="94"/>
                    <a:pt x="93" y="95"/>
                    <a:pt x="94" y="94"/>
                  </a:cubicBezTo>
                  <a:cubicBezTo>
                    <a:pt x="96" y="94"/>
                    <a:pt x="98" y="95"/>
                    <a:pt x="97" y="93"/>
                  </a:cubicBezTo>
                  <a:cubicBezTo>
                    <a:pt x="96" y="92"/>
                    <a:pt x="95" y="90"/>
                    <a:pt x="94" y="89"/>
                  </a:cubicBezTo>
                  <a:cubicBezTo>
                    <a:pt x="92" y="87"/>
                    <a:pt x="89" y="88"/>
                    <a:pt x="87" y="88"/>
                  </a:cubicBezTo>
                  <a:cubicBezTo>
                    <a:pt x="86" y="88"/>
                    <a:pt x="80" y="87"/>
                    <a:pt x="80" y="87"/>
                  </a:cubicBezTo>
                  <a:cubicBezTo>
                    <a:pt x="80" y="87"/>
                    <a:pt x="83" y="88"/>
                    <a:pt x="83" y="88"/>
                  </a:cubicBezTo>
                  <a:cubicBezTo>
                    <a:pt x="84" y="89"/>
                    <a:pt x="84" y="90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3" y="96"/>
                    <a:pt x="82" y="97"/>
                    <a:pt x="82" y="98"/>
                  </a:cubicBezTo>
                  <a:cubicBezTo>
                    <a:pt x="83" y="100"/>
                    <a:pt x="87" y="100"/>
                    <a:pt x="86" y="103"/>
                  </a:cubicBezTo>
                  <a:cubicBezTo>
                    <a:pt x="85" y="104"/>
                    <a:pt x="84" y="106"/>
                    <a:pt x="84" y="107"/>
                  </a:cubicBezTo>
                  <a:cubicBezTo>
                    <a:pt x="84" y="107"/>
                    <a:pt x="84" y="111"/>
                    <a:pt x="84" y="111"/>
                  </a:cubicBezTo>
                  <a:cubicBezTo>
                    <a:pt x="84" y="111"/>
                    <a:pt x="83" y="108"/>
                    <a:pt x="83" y="108"/>
                  </a:cubicBezTo>
                  <a:cubicBezTo>
                    <a:pt x="82" y="108"/>
                    <a:pt x="81" y="110"/>
                    <a:pt x="80" y="109"/>
                  </a:cubicBezTo>
                  <a:cubicBezTo>
                    <a:pt x="80" y="109"/>
                    <a:pt x="82" y="108"/>
                    <a:pt x="82" y="107"/>
                  </a:cubicBezTo>
                  <a:cubicBezTo>
                    <a:pt x="81" y="106"/>
                    <a:pt x="79" y="106"/>
                    <a:pt x="78" y="106"/>
                  </a:cubicBezTo>
                  <a:cubicBezTo>
                    <a:pt x="77" y="106"/>
                    <a:pt x="76" y="105"/>
                    <a:pt x="75" y="106"/>
                  </a:cubicBezTo>
                  <a:cubicBezTo>
                    <a:pt x="73" y="106"/>
                    <a:pt x="72" y="108"/>
                    <a:pt x="70" y="108"/>
                  </a:cubicBezTo>
                  <a:cubicBezTo>
                    <a:pt x="68" y="110"/>
                    <a:pt x="67" y="110"/>
                    <a:pt x="65" y="112"/>
                  </a:cubicBezTo>
                  <a:cubicBezTo>
                    <a:pt x="63" y="114"/>
                    <a:pt x="61" y="114"/>
                    <a:pt x="64" y="116"/>
                  </a:cubicBezTo>
                  <a:cubicBezTo>
                    <a:pt x="65" y="117"/>
                    <a:pt x="67" y="120"/>
                    <a:pt x="66" y="121"/>
                  </a:cubicBezTo>
                  <a:cubicBezTo>
                    <a:pt x="65" y="122"/>
                    <a:pt x="59" y="120"/>
                    <a:pt x="58" y="120"/>
                  </a:cubicBezTo>
                  <a:cubicBezTo>
                    <a:pt x="57" y="119"/>
                    <a:pt x="54" y="120"/>
                    <a:pt x="53" y="120"/>
                  </a:cubicBezTo>
                  <a:cubicBezTo>
                    <a:pt x="54" y="119"/>
                    <a:pt x="49" y="115"/>
                    <a:pt x="48" y="117"/>
                  </a:cubicBezTo>
                  <a:cubicBezTo>
                    <a:pt x="43" y="121"/>
                    <a:pt x="54" y="122"/>
                    <a:pt x="54" y="124"/>
                  </a:cubicBezTo>
                  <a:cubicBezTo>
                    <a:pt x="53" y="128"/>
                    <a:pt x="50" y="126"/>
                    <a:pt x="47" y="126"/>
                  </a:cubicBezTo>
                  <a:cubicBezTo>
                    <a:pt x="44" y="125"/>
                    <a:pt x="43" y="123"/>
                    <a:pt x="40" y="122"/>
                  </a:cubicBezTo>
                  <a:cubicBezTo>
                    <a:pt x="38" y="121"/>
                    <a:pt x="38" y="120"/>
                    <a:pt x="37" y="118"/>
                  </a:cubicBezTo>
                  <a:cubicBezTo>
                    <a:pt x="37" y="116"/>
                    <a:pt x="36" y="116"/>
                    <a:pt x="35" y="115"/>
                  </a:cubicBezTo>
                  <a:cubicBezTo>
                    <a:pt x="35" y="114"/>
                    <a:pt x="38" y="112"/>
                    <a:pt x="38" y="112"/>
                  </a:cubicBezTo>
                  <a:cubicBezTo>
                    <a:pt x="39" y="109"/>
                    <a:pt x="34" y="107"/>
                    <a:pt x="32" y="107"/>
                  </a:cubicBezTo>
                  <a:cubicBezTo>
                    <a:pt x="30" y="106"/>
                    <a:pt x="30" y="104"/>
                    <a:pt x="28" y="104"/>
                  </a:cubicBezTo>
                  <a:cubicBezTo>
                    <a:pt x="29" y="103"/>
                    <a:pt x="24" y="99"/>
                    <a:pt x="24" y="99"/>
                  </a:cubicBezTo>
                  <a:cubicBezTo>
                    <a:pt x="26" y="98"/>
                    <a:pt x="28" y="101"/>
                    <a:pt x="29" y="102"/>
                  </a:cubicBezTo>
                  <a:cubicBezTo>
                    <a:pt x="30" y="103"/>
                    <a:pt x="31" y="103"/>
                    <a:pt x="31" y="102"/>
                  </a:cubicBezTo>
                  <a:cubicBezTo>
                    <a:pt x="32" y="102"/>
                    <a:pt x="33" y="103"/>
                    <a:pt x="33" y="103"/>
                  </a:cubicBezTo>
                  <a:cubicBezTo>
                    <a:pt x="36" y="104"/>
                    <a:pt x="38" y="105"/>
                    <a:pt x="41" y="105"/>
                  </a:cubicBezTo>
                  <a:cubicBezTo>
                    <a:pt x="43" y="106"/>
                    <a:pt x="46" y="106"/>
                    <a:pt x="49" y="107"/>
                  </a:cubicBezTo>
                  <a:cubicBezTo>
                    <a:pt x="54" y="109"/>
                    <a:pt x="58" y="109"/>
                    <a:pt x="63" y="106"/>
                  </a:cubicBezTo>
                  <a:cubicBezTo>
                    <a:pt x="65" y="105"/>
                    <a:pt x="66" y="104"/>
                    <a:pt x="68" y="103"/>
                  </a:cubicBezTo>
                  <a:cubicBezTo>
                    <a:pt x="71" y="101"/>
                    <a:pt x="69" y="100"/>
                    <a:pt x="69" y="97"/>
                  </a:cubicBezTo>
                  <a:cubicBezTo>
                    <a:pt x="69" y="94"/>
                    <a:pt x="62" y="93"/>
                    <a:pt x="60" y="91"/>
                  </a:cubicBezTo>
                  <a:cubicBezTo>
                    <a:pt x="57" y="89"/>
                    <a:pt x="53" y="87"/>
                    <a:pt x="50" y="86"/>
                  </a:cubicBezTo>
                  <a:cubicBezTo>
                    <a:pt x="47" y="84"/>
                    <a:pt x="43" y="82"/>
                    <a:pt x="40" y="82"/>
                  </a:cubicBezTo>
                  <a:cubicBezTo>
                    <a:pt x="39" y="81"/>
                    <a:pt x="39" y="82"/>
                    <a:pt x="38" y="82"/>
                  </a:cubicBezTo>
                  <a:cubicBezTo>
                    <a:pt x="37" y="82"/>
                    <a:pt x="36" y="81"/>
                    <a:pt x="35" y="81"/>
                  </a:cubicBezTo>
                  <a:cubicBezTo>
                    <a:pt x="33" y="80"/>
                    <a:pt x="31" y="84"/>
                    <a:pt x="29" y="84"/>
                  </a:cubicBezTo>
                  <a:cubicBezTo>
                    <a:pt x="29" y="83"/>
                    <a:pt x="33" y="80"/>
                    <a:pt x="29" y="80"/>
                  </a:cubicBezTo>
                  <a:cubicBezTo>
                    <a:pt x="28" y="80"/>
                    <a:pt x="24" y="78"/>
                    <a:pt x="24" y="78"/>
                  </a:cubicBezTo>
                  <a:cubicBezTo>
                    <a:pt x="25" y="77"/>
                    <a:pt x="29" y="80"/>
                    <a:pt x="29" y="78"/>
                  </a:cubicBezTo>
                  <a:cubicBezTo>
                    <a:pt x="29" y="77"/>
                    <a:pt x="25" y="75"/>
                    <a:pt x="24" y="75"/>
                  </a:cubicBezTo>
                  <a:cubicBezTo>
                    <a:pt x="23" y="76"/>
                    <a:pt x="20" y="78"/>
                    <a:pt x="20" y="78"/>
                  </a:cubicBezTo>
                  <a:cubicBezTo>
                    <a:pt x="20" y="77"/>
                    <a:pt x="20" y="77"/>
                    <a:pt x="19" y="76"/>
                  </a:cubicBezTo>
                  <a:cubicBezTo>
                    <a:pt x="17" y="76"/>
                    <a:pt x="17" y="77"/>
                    <a:pt x="16" y="78"/>
                  </a:cubicBezTo>
                  <a:cubicBezTo>
                    <a:pt x="16" y="78"/>
                    <a:pt x="16" y="78"/>
                    <a:pt x="16" y="77"/>
                  </a:cubicBezTo>
                  <a:cubicBezTo>
                    <a:pt x="15" y="78"/>
                    <a:pt x="14" y="80"/>
                    <a:pt x="13" y="80"/>
                  </a:cubicBezTo>
                  <a:cubicBezTo>
                    <a:pt x="12" y="81"/>
                    <a:pt x="10" y="81"/>
                    <a:pt x="10" y="81"/>
                  </a:cubicBezTo>
                  <a:cubicBezTo>
                    <a:pt x="9" y="83"/>
                    <a:pt x="5" y="83"/>
                    <a:pt x="6" y="85"/>
                  </a:cubicBezTo>
                  <a:cubicBezTo>
                    <a:pt x="9" y="87"/>
                    <a:pt x="5" y="85"/>
                    <a:pt x="5" y="88"/>
                  </a:cubicBezTo>
                  <a:cubicBezTo>
                    <a:pt x="5" y="90"/>
                    <a:pt x="9" y="91"/>
                    <a:pt x="10" y="92"/>
                  </a:cubicBezTo>
                  <a:cubicBezTo>
                    <a:pt x="12" y="93"/>
                    <a:pt x="14" y="95"/>
                    <a:pt x="13" y="97"/>
                  </a:cubicBezTo>
                  <a:cubicBezTo>
                    <a:pt x="12" y="99"/>
                    <a:pt x="9" y="100"/>
                    <a:pt x="9" y="102"/>
                  </a:cubicBezTo>
                  <a:cubicBezTo>
                    <a:pt x="10" y="104"/>
                    <a:pt x="12" y="106"/>
                    <a:pt x="13" y="108"/>
                  </a:cubicBezTo>
                  <a:cubicBezTo>
                    <a:pt x="14" y="110"/>
                    <a:pt x="12" y="110"/>
                    <a:pt x="12" y="112"/>
                  </a:cubicBezTo>
                  <a:cubicBezTo>
                    <a:pt x="12" y="114"/>
                    <a:pt x="15" y="116"/>
                    <a:pt x="13" y="117"/>
                  </a:cubicBezTo>
                  <a:cubicBezTo>
                    <a:pt x="11" y="118"/>
                    <a:pt x="14" y="121"/>
                    <a:pt x="14" y="122"/>
                  </a:cubicBezTo>
                  <a:cubicBezTo>
                    <a:pt x="16" y="124"/>
                    <a:pt x="18" y="124"/>
                    <a:pt x="15" y="126"/>
                  </a:cubicBezTo>
                  <a:cubicBezTo>
                    <a:pt x="13" y="128"/>
                    <a:pt x="14" y="128"/>
                    <a:pt x="15" y="129"/>
                  </a:cubicBezTo>
                  <a:cubicBezTo>
                    <a:pt x="20" y="132"/>
                    <a:pt x="23" y="134"/>
                    <a:pt x="18" y="138"/>
                  </a:cubicBezTo>
                  <a:cubicBezTo>
                    <a:pt x="13" y="143"/>
                    <a:pt x="8" y="147"/>
                    <a:pt x="4" y="152"/>
                  </a:cubicBezTo>
                  <a:cubicBezTo>
                    <a:pt x="6" y="152"/>
                    <a:pt x="6" y="151"/>
                    <a:pt x="7" y="152"/>
                  </a:cubicBezTo>
                  <a:cubicBezTo>
                    <a:pt x="8" y="154"/>
                    <a:pt x="10" y="154"/>
                    <a:pt x="11" y="155"/>
                  </a:cubicBezTo>
                  <a:cubicBezTo>
                    <a:pt x="17" y="157"/>
                    <a:pt x="9" y="157"/>
                    <a:pt x="7" y="157"/>
                  </a:cubicBezTo>
                  <a:cubicBezTo>
                    <a:pt x="5" y="157"/>
                    <a:pt x="4" y="158"/>
                    <a:pt x="4" y="160"/>
                  </a:cubicBezTo>
                  <a:cubicBezTo>
                    <a:pt x="4" y="162"/>
                    <a:pt x="2" y="163"/>
                    <a:pt x="1" y="165"/>
                  </a:cubicBezTo>
                  <a:cubicBezTo>
                    <a:pt x="0" y="166"/>
                    <a:pt x="1" y="168"/>
                    <a:pt x="2" y="170"/>
                  </a:cubicBezTo>
                  <a:cubicBezTo>
                    <a:pt x="2" y="172"/>
                    <a:pt x="0" y="174"/>
                    <a:pt x="1" y="175"/>
                  </a:cubicBezTo>
                  <a:cubicBezTo>
                    <a:pt x="3" y="176"/>
                    <a:pt x="3" y="176"/>
                    <a:pt x="3" y="178"/>
                  </a:cubicBezTo>
                  <a:cubicBezTo>
                    <a:pt x="2" y="180"/>
                    <a:pt x="4" y="181"/>
                    <a:pt x="4" y="183"/>
                  </a:cubicBezTo>
                  <a:cubicBezTo>
                    <a:pt x="4" y="184"/>
                    <a:pt x="7" y="186"/>
                    <a:pt x="8" y="186"/>
                  </a:cubicBezTo>
                  <a:cubicBezTo>
                    <a:pt x="8" y="186"/>
                    <a:pt x="9" y="185"/>
                    <a:pt x="10" y="185"/>
                  </a:cubicBezTo>
                  <a:cubicBezTo>
                    <a:pt x="11" y="185"/>
                    <a:pt x="11" y="187"/>
                    <a:pt x="12" y="187"/>
                  </a:cubicBezTo>
                  <a:cubicBezTo>
                    <a:pt x="14" y="186"/>
                    <a:pt x="14" y="185"/>
                    <a:pt x="16" y="187"/>
                  </a:cubicBezTo>
                  <a:cubicBezTo>
                    <a:pt x="18" y="188"/>
                    <a:pt x="18" y="188"/>
                    <a:pt x="18" y="190"/>
                  </a:cubicBezTo>
                  <a:cubicBezTo>
                    <a:pt x="17" y="195"/>
                    <a:pt x="21" y="199"/>
                    <a:pt x="24" y="201"/>
                  </a:cubicBezTo>
                  <a:cubicBezTo>
                    <a:pt x="26" y="202"/>
                    <a:pt x="27" y="203"/>
                    <a:pt x="25" y="204"/>
                  </a:cubicBezTo>
                  <a:cubicBezTo>
                    <a:pt x="24" y="206"/>
                    <a:pt x="23" y="205"/>
                    <a:pt x="21" y="205"/>
                  </a:cubicBezTo>
                  <a:cubicBezTo>
                    <a:pt x="19" y="205"/>
                    <a:pt x="22" y="214"/>
                    <a:pt x="24" y="213"/>
                  </a:cubicBezTo>
                  <a:cubicBezTo>
                    <a:pt x="25" y="212"/>
                    <a:pt x="26" y="209"/>
                    <a:pt x="27" y="210"/>
                  </a:cubicBezTo>
                  <a:cubicBezTo>
                    <a:pt x="28" y="210"/>
                    <a:pt x="29" y="211"/>
                    <a:pt x="31" y="211"/>
                  </a:cubicBezTo>
                  <a:cubicBezTo>
                    <a:pt x="33" y="211"/>
                    <a:pt x="35" y="212"/>
                    <a:pt x="35" y="214"/>
                  </a:cubicBezTo>
                  <a:cubicBezTo>
                    <a:pt x="35" y="215"/>
                    <a:pt x="34" y="215"/>
                    <a:pt x="34" y="215"/>
                  </a:cubicBezTo>
                  <a:cubicBezTo>
                    <a:pt x="33" y="216"/>
                    <a:pt x="34" y="218"/>
                    <a:pt x="35" y="218"/>
                  </a:cubicBezTo>
                  <a:cubicBezTo>
                    <a:pt x="36" y="219"/>
                    <a:pt x="38" y="218"/>
                    <a:pt x="39" y="219"/>
                  </a:cubicBezTo>
                  <a:cubicBezTo>
                    <a:pt x="40" y="220"/>
                    <a:pt x="40" y="222"/>
                    <a:pt x="40" y="223"/>
                  </a:cubicBezTo>
                  <a:cubicBezTo>
                    <a:pt x="40" y="224"/>
                    <a:pt x="43" y="223"/>
                    <a:pt x="44" y="223"/>
                  </a:cubicBezTo>
                  <a:cubicBezTo>
                    <a:pt x="45" y="224"/>
                    <a:pt x="47" y="227"/>
                    <a:pt x="48" y="225"/>
                  </a:cubicBezTo>
                  <a:cubicBezTo>
                    <a:pt x="49" y="223"/>
                    <a:pt x="50" y="224"/>
                    <a:pt x="51" y="225"/>
                  </a:cubicBezTo>
                  <a:cubicBezTo>
                    <a:pt x="53" y="227"/>
                    <a:pt x="53" y="226"/>
                    <a:pt x="55" y="226"/>
                  </a:cubicBezTo>
                  <a:cubicBezTo>
                    <a:pt x="56" y="226"/>
                    <a:pt x="57" y="229"/>
                    <a:pt x="58" y="228"/>
                  </a:cubicBezTo>
                  <a:cubicBezTo>
                    <a:pt x="60" y="227"/>
                    <a:pt x="62" y="229"/>
                    <a:pt x="63" y="230"/>
                  </a:cubicBezTo>
                  <a:cubicBezTo>
                    <a:pt x="65" y="231"/>
                    <a:pt x="62" y="232"/>
                    <a:pt x="62" y="232"/>
                  </a:cubicBezTo>
                  <a:cubicBezTo>
                    <a:pt x="60" y="233"/>
                    <a:pt x="63" y="234"/>
                    <a:pt x="63" y="234"/>
                  </a:cubicBezTo>
                  <a:cubicBezTo>
                    <a:pt x="63" y="234"/>
                    <a:pt x="60" y="234"/>
                    <a:pt x="61" y="236"/>
                  </a:cubicBezTo>
                  <a:cubicBezTo>
                    <a:pt x="63" y="237"/>
                    <a:pt x="62" y="238"/>
                    <a:pt x="61" y="239"/>
                  </a:cubicBezTo>
                  <a:cubicBezTo>
                    <a:pt x="61" y="240"/>
                    <a:pt x="58" y="240"/>
                    <a:pt x="57" y="240"/>
                  </a:cubicBezTo>
                  <a:cubicBezTo>
                    <a:pt x="55" y="240"/>
                    <a:pt x="54" y="242"/>
                    <a:pt x="53" y="244"/>
                  </a:cubicBezTo>
                  <a:cubicBezTo>
                    <a:pt x="54" y="244"/>
                    <a:pt x="58" y="244"/>
                    <a:pt x="58" y="245"/>
                  </a:cubicBezTo>
                  <a:cubicBezTo>
                    <a:pt x="58" y="246"/>
                    <a:pt x="53" y="247"/>
                    <a:pt x="53" y="248"/>
                  </a:cubicBezTo>
                  <a:cubicBezTo>
                    <a:pt x="53" y="249"/>
                    <a:pt x="55" y="249"/>
                    <a:pt x="55" y="251"/>
                  </a:cubicBezTo>
                  <a:cubicBezTo>
                    <a:pt x="55" y="251"/>
                    <a:pt x="52" y="252"/>
                    <a:pt x="52" y="252"/>
                  </a:cubicBezTo>
                  <a:cubicBezTo>
                    <a:pt x="51" y="253"/>
                    <a:pt x="51" y="254"/>
                    <a:pt x="50" y="255"/>
                  </a:cubicBezTo>
                  <a:cubicBezTo>
                    <a:pt x="50" y="256"/>
                    <a:pt x="48" y="255"/>
                    <a:pt x="48" y="257"/>
                  </a:cubicBezTo>
                  <a:cubicBezTo>
                    <a:pt x="47" y="258"/>
                    <a:pt x="49" y="260"/>
                    <a:pt x="51" y="260"/>
                  </a:cubicBezTo>
                  <a:cubicBezTo>
                    <a:pt x="53" y="261"/>
                    <a:pt x="55" y="262"/>
                    <a:pt x="58" y="264"/>
                  </a:cubicBezTo>
                  <a:cubicBezTo>
                    <a:pt x="59" y="265"/>
                    <a:pt x="60" y="266"/>
                    <a:pt x="61" y="266"/>
                  </a:cubicBezTo>
                  <a:cubicBezTo>
                    <a:pt x="62" y="268"/>
                    <a:pt x="62" y="267"/>
                    <a:pt x="64" y="266"/>
                  </a:cubicBezTo>
                  <a:cubicBezTo>
                    <a:pt x="67" y="266"/>
                    <a:pt x="70" y="269"/>
                    <a:pt x="73" y="269"/>
                  </a:cubicBezTo>
                  <a:cubicBezTo>
                    <a:pt x="76" y="269"/>
                    <a:pt x="79" y="271"/>
                    <a:pt x="82" y="272"/>
                  </a:cubicBezTo>
                  <a:cubicBezTo>
                    <a:pt x="85" y="273"/>
                    <a:pt x="87" y="272"/>
                    <a:pt x="90" y="272"/>
                  </a:cubicBezTo>
                  <a:cubicBezTo>
                    <a:pt x="91" y="273"/>
                    <a:pt x="92" y="274"/>
                    <a:pt x="92" y="275"/>
                  </a:cubicBezTo>
                  <a:cubicBezTo>
                    <a:pt x="92" y="276"/>
                    <a:pt x="93" y="276"/>
                    <a:pt x="94" y="276"/>
                  </a:cubicBezTo>
                  <a:cubicBezTo>
                    <a:pt x="97" y="277"/>
                    <a:pt x="99" y="282"/>
                    <a:pt x="103" y="280"/>
                  </a:cubicBezTo>
                  <a:cubicBezTo>
                    <a:pt x="104" y="279"/>
                    <a:pt x="106" y="278"/>
                    <a:pt x="105" y="277"/>
                  </a:cubicBezTo>
                  <a:cubicBezTo>
                    <a:pt x="104" y="276"/>
                    <a:pt x="103" y="275"/>
                    <a:pt x="102" y="274"/>
                  </a:cubicBezTo>
                  <a:cubicBezTo>
                    <a:pt x="100" y="272"/>
                    <a:pt x="99" y="270"/>
                    <a:pt x="100" y="267"/>
                  </a:cubicBezTo>
                  <a:cubicBezTo>
                    <a:pt x="100" y="265"/>
                    <a:pt x="99" y="263"/>
                    <a:pt x="97" y="262"/>
                  </a:cubicBezTo>
                  <a:cubicBezTo>
                    <a:pt x="95" y="261"/>
                    <a:pt x="98" y="259"/>
                    <a:pt x="99" y="258"/>
                  </a:cubicBezTo>
                  <a:cubicBezTo>
                    <a:pt x="100" y="256"/>
                    <a:pt x="100" y="254"/>
                    <a:pt x="103" y="254"/>
                  </a:cubicBezTo>
                  <a:cubicBezTo>
                    <a:pt x="104" y="254"/>
                    <a:pt x="105" y="253"/>
                    <a:pt x="106" y="252"/>
                  </a:cubicBezTo>
                  <a:cubicBezTo>
                    <a:pt x="107" y="251"/>
                    <a:pt x="108" y="251"/>
                    <a:pt x="109" y="250"/>
                  </a:cubicBezTo>
                  <a:cubicBezTo>
                    <a:pt x="108" y="250"/>
                    <a:pt x="106" y="249"/>
                    <a:pt x="106" y="248"/>
                  </a:cubicBezTo>
                  <a:cubicBezTo>
                    <a:pt x="106" y="247"/>
                    <a:pt x="108" y="248"/>
                    <a:pt x="108" y="248"/>
                  </a:cubicBezTo>
                  <a:cubicBezTo>
                    <a:pt x="108" y="247"/>
                    <a:pt x="106" y="244"/>
                    <a:pt x="105" y="243"/>
                  </a:cubicBezTo>
                  <a:cubicBezTo>
                    <a:pt x="104" y="241"/>
                    <a:pt x="103" y="241"/>
                    <a:pt x="101" y="241"/>
                  </a:cubicBezTo>
                  <a:cubicBezTo>
                    <a:pt x="98" y="241"/>
                    <a:pt x="100" y="239"/>
                    <a:pt x="98" y="238"/>
                  </a:cubicBezTo>
                  <a:cubicBezTo>
                    <a:pt x="97" y="237"/>
                    <a:pt x="94" y="237"/>
                    <a:pt x="96" y="235"/>
                  </a:cubicBezTo>
                  <a:cubicBezTo>
                    <a:pt x="97" y="233"/>
                    <a:pt x="99" y="232"/>
                    <a:pt x="97" y="231"/>
                  </a:cubicBezTo>
                  <a:cubicBezTo>
                    <a:pt x="96" y="229"/>
                    <a:pt x="98" y="228"/>
                    <a:pt x="99" y="227"/>
                  </a:cubicBezTo>
                  <a:cubicBezTo>
                    <a:pt x="99" y="226"/>
                    <a:pt x="101" y="223"/>
                    <a:pt x="101" y="224"/>
                  </a:cubicBezTo>
                  <a:cubicBezTo>
                    <a:pt x="102" y="225"/>
                    <a:pt x="103" y="227"/>
                    <a:pt x="104" y="228"/>
                  </a:cubicBezTo>
                  <a:cubicBezTo>
                    <a:pt x="106" y="228"/>
                    <a:pt x="107" y="227"/>
                    <a:pt x="107" y="226"/>
                  </a:cubicBezTo>
                  <a:cubicBezTo>
                    <a:pt x="106" y="224"/>
                    <a:pt x="106" y="223"/>
                    <a:pt x="108" y="222"/>
                  </a:cubicBezTo>
                  <a:cubicBezTo>
                    <a:pt x="110" y="221"/>
                    <a:pt x="110" y="219"/>
                    <a:pt x="112" y="219"/>
                  </a:cubicBezTo>
                  <a:cubicBezTo>
                    <a:pt x="114" y="218"/>
                    <a:pt x="116" y="215"/>
                    <a:pt x="118" y="216"/>
                  </a:cubicBezTo>
                  <a:cubicBezTo>
                    <a:pt x="120" y="216"/>
                    <a:pt x="120" y="218"/>
                    <a:pt x="122" y="216"/>
                  </a:cubicBezTo>
                  <a:cubicBezTo>
                    <a:pt x="124" y="215"/>
                    <a:pt x="124" y="216"/>
                    <a:pt x="126" y="217"/>
                  </a:cubicBezTo>
                  <a:cubicBezTo>
                    <a:pt x="128" y="217"/>
                    <a:pt x="130" y="217"/>
                    <a:pt x="132" y="218"/>
                  </a:cubicBezTo>
                  <a:cubicBezTo>
                    <a:pt x="134" y="219"/>
                    <a:pt x="134" y="221"/>
                    <a:pt x="136" y="223"/>
                  </a:cubicBezTo>
                  <a:cubicBezTo>
                    <a:pt x="136" y="223"/>
                    <a:pt x="136" y="220"/>
                    <a:pt x="138" y="221"/>
                  </a:cubicBezTo>
                  <a:cubicBezTo>
                    <a:pt x="139" y="221"/>
                    <a:pt x="140" y="223"/>
                    <a:pt x="142" y="223"/>
                  </a:cubicBezTo>
                  <a:cubicBezTo>
                    <a:pt x="143" y="224"/>
                    <a:pt x="144" y="222"/>
                    <a:pt x="145" y="221"/>
                  </a:cubicBezTo>
                  <a:cubicBezTo>
                    <a:pt x="147" y="219"/>
                    <a:pt x="148" y="221"/>
                    <a:pt x="150" y="221"/>
                  </a:cubicBezTo>
                  <a:cubicBezTo>
                    <a:pt x="152" y="221"/>
                    <a:pt x="153" y="219"/>
                    <a:pt x="155" y="220"/>
                  </a:cubicBezTo>
                  <a:cubicBezTo>
                    <a:pt x="157" y="221"/>
                    <a:pt x="158" y="222"/>
                    <a:pt x="160" y="223"/>
                  </a:cubicBezTo>
                  <a:cubicBezTo>
                    <a:pt x="162" y="224"/>
                    <a:pt x="161" y="223"/>
                    <a:pt x="163" y="222"/>
                  </a:cubicBezTo>
                  <a:cubicBezTo>
                    <a:pt x="164" y="221"/>
                    <a:pt x="168" y="222"/>
                    <a:pt x="169" y="222"/>
                  </a:cubicBezTo>
                  <a:cubicBezTo>
                    <a:pt x="170" y="222"/>
                    <a:pt x="172" y="220"/>
                    <a:pt x="172" y="219"/>
                  </a:cubicBezTo>
                  <a:cubicBezTo>
                    <a:pt x="172" y="217"/>
                    <a:pt x="169" y="217"/>
                    <a:pt x="168" y="216"/>
                  </a:cubicBezTo>
                  <a:cubicBezTo>
                    <a:pt x="161" y="213"/>
                    <a:pt x="171" y="214"/>
                    <a:pt x="169" y="210"/>
                  </a:cubicBezTo>
                  <a:cubicBezTo>
                    <a:pt x="168" y="209"/>
                    <a:pt x="166" y="209"/>
                    <a:pt x="169" y="208"/>
                  </a:cubicBezTo>
                  <a:cubicBezTo>
                    <a:pt x="170" y="207"/>
                    <a:pt x="172" y="208"/>
                    <a:pt x="173" y="207"/>
                  </a:cubicBezTo>
                  <a:cubicBezTo>
                    <a:pt x="177" y="207"/>
                    <a:pt x="166" y="202"/>
                    <a:pt x="171" y="200"/>
                  </a:cubicBezTo>
                  <a:cubicBezTo>
                    <a:pt x="172" y="200"/>
                    <a:pt x="174" y="200"/>
                    <a:pt x="175" y="200"/>
                  </a:cubicBezTo>
                  <a:cubicBezTo>
                    <a:pt x="178" y="200"/>
                    <a:pt x="180" y="200"/>
                    <a:pt x="183" y="199"/>
                  </a:cubicBezTo>
                  <a:cubicBezTo>
                    <a:pt x="185" y="198"/>
                    <a:pt x="187" y="198"/>
                    <a:pt x="189" y="198"/>
                  </a:cubicBezTo>
                  <a:cubicBezTo>
                    <a:pt x="191" y="197"/>
                    <a:pt x="193" y="196"/>
                    <a:pt x="196" y="196"/>
                  </a:cubicBezTo>
                  <a:cubicBezTo>
                    <a:pt x="200" y="195"/>
                    <a:pt x="204" y="194"/>
                    <a:pt x="208" y="192"/>
                  </a:cubicBezTo>
                  <a:cubicBezTo>
                    <a:pt x="211" y="190"/>
                    <a:pt x="217" y="190"/>
                    <a:pt x="219" y="194"/>
                  </a:cubicBezTo>
                  <a:cubicBezTo>
                    <a:pt x="220" y="196"/>
                    <a:pt x="219" y="196"/>
                    <a:pt x="220" y="198"/>
                  </a:cubicBezTo>
                  <a:cubicBezTo>
                    <a:pt x="220" y="201"/>
                    <a:pt x="224" y="198"/>
                    <a:pt x="226" y="199"/>
                  </a:cubicBezTo>
                  <a:cubicBezTo>
                    <a:pt x="227" y="199"/>
                    <a:pt x="226" y="200"/>
                    <a:pt x="227" y="200"/>
                  </a:cubicBezTo>
                  <a:cubicBezTo>
                    <a:pt x="228" y="201"/>
                    <a:pt x="228" y="200"/>
                    <a:pt x="228" y="200"/>
                  </a:cubicBezTo>
                  <a:cubicBezTo>
                    <a:pt x="229" y="199"/>
                    <a:pt x="230" y="200"/>
                    <a:pt x="231" y="201"/>
                  </a:cubicBezTo>
                  <a:cubicBezTo>
                    <a:pt x="232" y="201"/>
                    <a:pt x="232" y="201"/>
                    <a:pt x="231" y="202"/>
                  </a:cubicBezTo>
                  <a:cubicBezTo>
                    <a:pt x="230" y="205"/>
                    <a:pt x="237" y="203"/>
                    <a:pt x="239" y="202"/>
                  </a:cubicBezTo>
                  <a:cubicBezTo>
                    <a:pt x="239" y="202"/>
                    <a:pt x="248" y="197"/>
                    <a:pt x="248" y="198"/>
                  </a:cubicBezTo>
                  <a:cubicBezTo>
                    <a:pt x="248" y="199"/>
                    <a:pt x="246" y="201"/>
                    <a:pt x="248" y="202"/>
                  </a:cubicBezTo>
                  <a:cubicBezTo>
                    <a:pt x="250" y="202"/>
                    <a:pt x="251" y="203"/>
                    <a:pt x="252" y="204"/>
                  </a:cubicBezTo>
                  <a:cubicBezTo>
                    <a:pt x="255" y="207"/>
                    <a:pt x="256" y="210"/>
                    <a:pt x="258" y="213"/>
                  </a:cubicBezTo>
                  <a:cubicBezTo>
                    <a:pt x="260" y="216"/>
                    <a:pt x="261" y="219"/>
                    <a:pt x="263" y="221"/>
                  </a:cubicBezTo>
                  <a:cubicBezTo>
                    <a:pt x="266" y="224"/>
                    <a:pt x="266" y="217"/>
                    <a:pt x="269" y="220"/>
                  </a:cubicBezTo>
                  <a:cubicBezTo>
                    <a:pt x="273" y="224"/>
                    <a:pt x="275" y="222"/>
                    <a:pt x="280" y="221"/>
                  </a:cubicBezTo>
                  <a:cubicBezTo>
                    <a:pt x="282" y="220"/>
                    <a:pt x="283" y="223"/>
                    <a:pt x="284" y="224"/>
                  </a:cubicBezTo>
                  <a:cubicBezTo>
                    <a:pt x="285" y="226"/>
                    <a:pt x="287" y="226"/>
                    <a:pt x="288" y="228"/>
                  </a:cubicBezTo>
                  <a:cubicBezTo>
                    <a:pt x="289" y="230"/>
                    <a:pt x="291" y="230"/>
                    <a:pt x="293" y="230"/>
                  </a:cubicBezTo>
                  <a:cubicBezTo>
                    <a:pt x="296" y="229"/>
                    <a:pt x="295" y="230"/>
                    <a:pt x="296" y="231"/>
                  </a:cubicBezTo>
                  <a:cubicBezTo>
                    <a:pt x="298" y="235"/>
                    <a:pt x="304" y="230"/>
                    <a:pt x="307" y="230"/>
                  </a:cubicBezTo>
                  <a:cubicBezTo>
                    <a:pt x="310" y="229"/>
                    <a:pt x="313" y="226"/>
                    <a:pt x="316" y="225"/>
                  </a:cubicBezTo>
                  <a:cubicBezTo>
                    <a:pt x="320" y="222"/>
                    <a:pt x="322" y="222"/>
                    <a:pt x="327" y="223"/>
                  </a:cubicBezTo>
                  <a:cubicBezTo>
                    <a:pt x="329" y="223"/>
                    <a:pt x="329" y="224"/>
                    <a:pt x="331" y="226"/>
                  </a:cubicBezTo>
                  <a:cubicBezTo>
                    <a:pt x="332" y="227"/>
                    <a:pt x="334" y="227"/>
                    <a:pt x="336" y="227"/>
                  </a:cubicBezTo>
                  <a:cubicBezTo>
                    <a:pt x="338" y="227"/>
                    <a:pt x="339" y="228"/>
                    <a:pt x="341" y="228"/>
                  </a:cubicBezTo>
                  <a:cubicBezTo>
                    <a:pt x="343" y="230"/>
                    <a:pt x="344" y="228"/>
                    <a:pt x="346" y="227"/>
                  </a:cubicBezTo>
                  <a:cubicBezTo>
                    <a:pt x="349" y="224"/>
                    <a:pt x="344" y="222"/>
                    <a:pt x="346" y="219"/>
                  </a:cubicBezTo>
                  <a:cubicBezTo>
                    <a:pt x="347" y="217"/>
                    <a:pt x="351" y="213"/>
                    <a:pt x="353" y="214"/>
                  </a:cubicBezTo>
                  <a:cubicBezTo>
                    <a:pt x="357" y="216"/>
                    <a:pt x="362" y="216"/>
                    <a:pt x="366" y="218"/>
                  </a:cubicBezTo>
                  <a:cubicBezTo>
                    <a:pt x="368" y="219"/>
                    <a:pt x="367" y="221"/>
                    <a:pt x="368" y="222"/>
                  </a:cubicBezTo>
                  <a:cubicBezTo>
                    <a:pt x="369" y="225"/>
                    <a:pt x="371" y="225"/>
                    <a:pt x="374" y="226"/>
                  </a:cubicBezTo>
                  <a:cubicBezTo>
                    <a:pt x="378" y="227"/>
                    <a:pt x="382" y="224"/>
                    <a:pt x="386" y="225"/>
                  </a:cubicBezTo>
                  <a:cubicBezTo>
                    <a:pt x="387" y="225"/>
                    <a:pt x="389" y="225"/>
                    <a:pt x="390" y="226"/>
                  </a:cubicBezTo>
                  <a:cubicBezTo>
                    <a:pt x="392" y="227"/>
                    <a:pt x="394" y="227"/>
                    <a:pt x="396" y="229"/>
                  </a:cubicBezTo>
                  <a:cubicBezTo>
                    <a:pt x="401" y="233"/>
                    <a:pt x="409" y="233"/>
                    <a:pt x="415" y="231"/>
                  </a:cubicBezTo>
                  <a:cubicBezTo>
                    <a:pt x="419" y="230"/>
                    <a:pt x="422" y="228"/>
                    <a:pt x="426" y="227"/>
                  </a:cubicBezTo>
                  <a:cubicBezTo>
                    <a:pt x="428" y="225"/>
                    <a:pt x="431" y="227"/>
                    <a:pt x="433" y="227"/>
                  </a:cubicBezTo>
                  <a:cubicBezTo>
                    <a:pt x="435" y="228"/>
                    <a:pt x="436" y="226"/>
                    <a:pt x="438" y="227"/>
                  </a:cubicBezTo>
                  <a:cubicBezTo>
                    <a:pt x="439" y="228"/>
                    <a:pt x="443" y="231"/>
                    <a:pt x="445" y="230"/>
                  </a:cubicBezTo>
                  <a:cubicBezTo>
                    <a:pt x="446" y="230"/>
                    <a:pt x="448" y="229"/>
                    <a:pt x="449" y="228"/>
                  </a:cubicBezTo>
                  <a:cubicBezTo>
                    <a:pt x="452" y="227"/>
                    <a:pt x="453" y="227"/>
                    <a:pt x="453" y="225"/>
                  </a:cubicBezTo>
                  <a:cubicBezTo>
                    <a:pt x="453" y="221"/>
                    <a:pt x="456" y="217"/>
                    <a:pt x="458" y="215"/>
                  </a:cubicBezTo>
                  <a:cubicBezTo>
                    <a:pt x="459" y="214"/>
                    <a:pt x="460" y="212"/>
                    <a:pt x="459" y="211"/>
                  </a:cubicBezTo>
                  <a:cubicBezTo>
                    <a:pt x="458" y="210"/>
                    <a:pt x="455" y="210"/>
                    <a:pt x="457" y="208"/>
                  </a:cubicBezTo>
                  <a:cubicBezTo>
                    <a:pt x="460" y="205"/>
                    <a:pt x="465" y="205"/>
                    <a:pt x="470" y="204"/>
                  </a:cubicBezTo>
                  <a:cubicBezTo>
                    <a:pt x="472" y="204"/>
                    <a:pt x="474" y="204"/>
                    <a:pt x="476" y="205"/>
                  </a:cubicBezTo>
                  <a:cubicBezTo>
                    <a:pt x="478" y="206"/>
                    <a:pt x="481" y="206"/>
                    <a:pt x="483" y="207"/>
                  </a:cubicBezTo>
                  <a:cubicBezTo>
                    <a:pt x="486" y="208"/>
                    <a:pt x="487" y="212"/>
                    <a:pt x="489" y="215"/>
                  </a:cubicBezTo>
                  <a:cubicBezTo>
                    <a:pt x="490" y="218"/>
                    <a:pt x="492" y="221"/>
                    <a:pt x="493" y="224"/>
                  </a:cubicBezTo>
                  <a:cubicBezTo>
                    <a:pt x="493" y="225"/>
                    <a:pt x="493" y="227"/>
                    <a:pt x="494" y="229"/>
                  </a:cubicBezTo>
                  <a:cubicBezTo>
                    <a:pt x="494" y="230"/>
                    <a:pt x="497" y="230"/>
                    <a:pt x="498" y="230"/>
                  </a:cubicBezTo>
                  <a:cubicBezTo>
                    <a:pt x="502" y="231"/>
                    <a:pt x="507" y="233"/>
                    <a:pt x="508" y="237"/>
                  </a:cubicBezTo>
                  <a:cubicBezTo>
                    <a:pt x="509" y="240"/>
                    <a:pt x="510" y="242"/>
                    <a:pt x="514" y="242"/>
                  </a:cubicBezTo>
                  <a:cubicBezTo>
                    <a:pt x="515" y="242"/>
                    <a:pt x="517" y="242"/>
                    <a:pt x="518" y="242"/>
                  </a:cubicBezTo>
                  <a:cubicBezTo>
                    <a:pt x="520" y="242"/>
                    <a:pt x="520" y="240"/>
                    <a:pt x="522" y="240"/>
                  </a:cubicBezTo>
                  <a:cubicBezTo>
                    <a:pt x="525" y="240"/>
                    <a:pt x="528" y="237"/>
                    <a:pt x="530" y="241"/>
                  </a:cubicBezTo>
                  <a:cubicBezTo>
                    <a:pt x="530" y="243"/>
                    <a:pt x="530" y="243"/>
                    <a:pt x="529" y="244"/>
                  </a:cubicBezTo>
                  <a:cubicBezTo>
                    <a:pt x="527" y="246"/>
                    <a:pt x="527" y="247"/>
                    <a:pt x="526" y="249"/>
                  </a:cubicBezTo>
                  <a:cubicBezTo>
                    <a:pt x="525" y="252"/>
                    <a:pt x="523" y="255"/>
                    <a:pt x="521" y="258"/>
                  </a:cubicBezTo>
                  <a:cubicBezTo>
                    <a:pt x="520" y="260"/>
                    <a:pt x="519" y="259"/>
                    <a:pt x="518" y="258"/>
                  </a:cubicBezTo>
                  <a:cubicBezTo>
                    <a:pt x="516" y="257"/>
                    <a:pt x="516" y="258"/>
                    <a:pt x="514" y="259"/>
                  </a:cubicBezTo>
                  <a:cubicBezTo>
                    <a:pt x="513" y="259"/>
                    <a:pt x="511" y="260"/>
                    <a:pt x="511" y="260"/>
                  </a:cubicBezTo>
                  <a:cubicBezTo>
                    <a:pt x="510" y="261"/>
                    <a:pt x="513" y="265"/>
                    <a:pt x="513" y="267"/>
                  </a:cubicBezTo>
                  <a:cubicBezTo>
                    <a:pt x="512" y="268"/>
                    <a:pt x="512" y="270"/>
                    <a:pt x="512" y="271"/>
                  </a:cubicBezTo>
                  <a:cubicBezTo>
                    <a:pt x="511" y="273"/>
                    <a:pt x="509" y="272"/>
                    <a:pt x="509" y="274"/>
                  </a:cubicBezTo>
                  <a:cubicBezTo>
                    <a:pt x="511" y="273"/>
                    <a:pt x="512" y="274"/>
                    <a:pt x="514" y="272"/>
                  </a:cubicBezTo>
                  <a:cubicBezTo>
                    <a:pt x="515" y="270"/>
                    <a:pt x="517" y="272"/>
                    <a:pt x="519" y="272"/>
                  </a:cubicBezTo>
                  <a:cubicBezTo>
                    <a:pt x="523" y="274"/>
                    <a:pt x="527" y="272"/>
                    <a:pt x="531" y="269"/>
                  </a:cubicBezTo>
                  <a:cubicBezTo>
                    <a:pt x="534" y="266"/>
                    <a:pt x="537" y="262"/>
                    <a:pt x="540" y="259"/>
                  </a:cubicBezTo>
                  <a:cubicBezTo>
                    <a:pt x="543" y="255"/>
                    <a:pt x="546" y="251"/>
                    <a:pt x="549" y="247"/>
                  </a:cubicBezTo>
                  <a:cubicBezTo>
                    <a:pt x="554" y="240"/>
                    <a:pt x="559" y="235"/>
                    <a:pt x="558" y="226"/>
                  </a:cubicBezTo>
                  <a:cubicBezTo>
                    <a:pt x="558" y="222"/>
                    <a:pt x="559" y="220"/>
                    <a:pt x="561" y="217"/>
                  </a:cubicBezTo>
                  <a:cubicBezTo>
                    <a:pt x="562" y="215"/>
                    <a:pt x="562" y="214"/>
                    <a:pt x="563" y="212"/>
                  </a:cubicBezTo>
                  <a:cubicBezTo>
                    <a:pt x="563" y="212"/>
                    <a:pt x="563" y="211"/>
                    <a:pt x="563" y="210"/>
                  </a:cubicBezTo>
                  <a:cubicBezTo>
                    <a:pt x="563" y="209"/>
                    <a:pt x="561" y="208"/>
                    <a:pt x="561" y="207"/>
                  </a:cubicBezTo>
                  <a:cubicBezTo>
                    <a:pt x="561" y="207"/>
                    <a:pt x="563" y="208"/>
                    <a:pt x="563" y="207"/>
                  </a:cubicBezTo>
                  <a:cubicBezTo>
                    <a:pt x="562" y="206"/>
                    <a:pt x="562" y="205"/>
                    <a:pt x="561" y="205"/>
                  </a:cubicBezTo>
                  <a:cubicBezTo>
                    <a:pt x="560" y="204"/>
                    <a:pt x="558" y="201"/>
                    <a:pt x="557" y="200"/>
                  </a:cubicBezTo>
                  <a:cubicBezTo>
                    <a:pt x="556" y="200"/>
                    <a:pt x="551" y="198"/>
                    <a:pt x="550" y="199"/>
                  </a:cubicBezTo>
                  <a:cubicBezTo>
                    <a:pt x="550" y="200"/>
                    <a:pt x="551" y="201"/>
                    <a:pt x="550" y="201"/>
                  </a:cubicBezTo>
                  <a:cubicBezTo>
                    <a:pt x="548" y="201"/>
                    <a:pt x="548" y="203"/>
                    <a:pt x="547" y="203"/>
                  </a:cubicBezTo>
                  <a:cubicBezTo>
                    <a:pt x="545" y="205"/>
                    <a:pt x="544" y="202"/>
                    <a:pt x="544" y="201"/>
                  </a:cubicBezTo>
                  <a:cubicBezTo>
                    <a:pt x="544" y="199"/>
                    <a:pt x="546" y="198"/>
                    <a:pt x="543" y="199"/>
                  </a:cubicBezTo>
                  <a:cubicBezTo>
                    <a:pt x="540" y="200"/>
                    <a:pt x="544" y="202"/>
                    <a:pt x="540" y="202"/>
                  </a:cubicBezTo>
                  <a:cubicBezTo>
                    <a:pt x="539" y="202"/>
                    <a:pt x="541" y="197"/>
                    <a:pt x="540" y="196"/>
                  </a:cubicBezTo>
                  <a:cubicBezTo>
                    <a:pt x="540" y="197"/>
                    <a:pt x="529" y="197"/>
                    <a:pt x="534" y="194"/>
                  </a:cubicBezTo>
                  <a:cubicBezTo>
                    <a:pt x="538" y="191"/>
                    <a:pt x="542" y="188"/>
                    <a:pt x="546" y="185"/>
                  </a:cubicBezTo>
                  <a:cubicBezTo>
                    <a:pt x="547" y="184"/>
                    <a:pt x="548" y="182"/>
                    <a:pt x="549" y="181"/>
                  </a:cubicBezTo>
                  <a:cubicBezTo>
                    <a:pt x="552" y="179"/>
                    <a:pt x="555" y="177"/>
                    <a:pt x="557" y="175"/>
                  </a:cubicBezTo>
                  <a:cubicBezTo>
                    <a:pt x="558" y="174"/>
                    <a:pt x="559" y="172"/>
                    <a:pt x="561" y="171"/>
                  </a:cubicBezTo>
                  <a:cubicBezTo>
                    <a:pt x="563" y="169"/>
                    <a:pt x="565" y="167"/>
                    <a:pt x="567" y="165"/>
                  </a:cubicBezTo>
                  <a:cubicBezTo>
                    <a:pt x="571" y="162"/>
                    <a:pt x="577" y="162"/>
                    <a:pt x="582" y="162"/>
                  </a:cubicBezTo>
                  <a:cubicBezTo>
                    <a:pt x="583" y="162"/>
                    <a:pt x="584" y="162"/>
                    <a:pt x="585" y="162"/>
                  </a:cubicBezTo>
                  <a:cubicBezTo>
                    <a:pt x="586" y="163"/>
                    <a:pt x="586" y="164"/>
                    <a:pt x="587" y="164"/>
                  </a:cubicBezTo>
                  <a:cubicBezTo>
                    <a:pt x="588" y="163"/>
                    <a:pt x="590" y="163"/>
                    <a:pt x="591" y="162"/>
                  </a:cubicBezTo>
                  <a:cubicBezTo>
                    <a:pt x="592" y="162"/>
                    <a:pt x="593" y="163"/>
                    <a:pt x="594" y="163"/>
                  </a:cubicBezTo>
                  <a:cubicBezTo>
                    <a:pt x="595" y="163"/>
                    <a:pt x="596" y="163"/>
                    <a:pt x="597" y="163"/>
                  </a:cubicBezTo>
                  <a:cubicBezTo>
                    <a:pt x="597" y="162"/>
                    <a:pt x="598" y="163"/>
                    <a:pt x="599" y="163"/>
                  </a:cubicBezTo>
                  <a:cubicBezTo>
                    <a:pt x="601" y="163"/>
                    <a:pt x="601" y="160"/>
                    <a:pt x="604" y="160"/>
                  </a:cubicBezTo>
                  <a:cubicBezTo>
                    <a:pt x="605" y="160"/>
                    <a:pt x="607" y="160"/>
                    <a:pt x="608" y="160"/>
                  </a:cubicBezTo>
                  <a:cubicBezTo>
                    <a:pt x="609" y="161"/>
                    <a:pt x="610" y="162"/>
                    <a:pt x="611" y="162"/>
                  </a:cubicBezTo>
                  <a:cubicBezTo>
                    <a:pt x="612" y="163"/>
                    <a:pt x="616" y="161"/>
                    <a:pt x="616" y="164"/>
                  </a:cubicBezTo>
                  <a:cubicBezTo>
                    <a:pt x="616" y="164"/>
                    <a:pt x="613" y="164"/>
                    <a:pt x="613" y="165"/>
                  </a:cubicBezTo>
                  <a:cubicBezTo>
                    <a:pt x="612" y="167"/>
                    <a:pt x="616" y="166"/>
                    <a:pt x="616" y="166"/>
                  </a:cubicBezTo>
                  <a:cubicBezTo>
                    <a:pt x="618" y="166"/>
                    <a:pt x="620" y="166"/>
                    <a:pt x="621" y="166"/>
                  </a:cubicBezTo>
                  <a:cubicBezTo>
                    <a:pt x="622" y="165"/>
                    <a:pt x="622" y="165"/>
                    <a:pt x="623" y="164"/>
                  </a:cubicBezTo>
                  <a:cubicBezTo>
                    <a:pt x="624" y="164"/>
                    <a:pt x="625" y="165"/>
                    <a:pt x="627" y="165"/>
                  </a:cubicBezTo>
                  <a:cubicBezTo>
                    <a:pt x="628" y="165"/>
                    <a:pt x="635" y="163"/>
                    <a:pt x="631" y="162"/>
                  </a:cubicBezTo>
                  <a:cubicBezTo>
                    <a:pt x="629" y="162"/>
                    <a:pt x="628" y="163"/>
                    <a:pt x="628" y="160"/>
                  </a:cubicBezTo>
                  <a:cubicBezTo>
                    <a:pt x="628" y="159"/>
                    <a:pt x="630" y="156"/>
                    <a:pt x="631" y="155"/>
                  </a:cubicBezTo>
                  <a:cubicBezTo>
                    <a:pt x="633" y="154"/>
                    <a:pt x="634" y="153"/>
                    <a:pt x="636" y="151"/>
                  </a:cubicBezTo>
                  <a:cubicBezTo>
                    <a:pt x="637" y="150"/>
                    <a:pt x="639" y="150"/>
                    <a:pt x="640" y="148"/>
                  </a:cubicBezTo>
                  <a:cubicBezTo>
                    <a:pt x="641" y="146"/>
                    <a:pt x="642" y="145"/>
                    <a:pt x="644" y="145"/>
                  </a:cubicBezTo>
                  <a:cubicBezTo>
                    <a:pt x="646" y="145"/>
                    <a:pt x="649" y="144"/>
                    <a:pt x="651" y="144"/>
                  </a:cubicBezTo>
                  <a:cubicBezTo>
                    <a:pt x="653" y="144"/>
                    <a:pt x="654" y="146"/>
                    <a:pt x="655" y="146"/>
                  </a:cubicBezTo>
                  <a:cubicBezTo>
                    <a:pt x="656" y="145"/>
                    <a:pt x="657" y="143"/>
                    <a:pt x="658" y="144"/>
                  </a:cubicBezTo>
                  <a:cubicBezTo>
                    <a:pt x="659" y="145"/>
                    <a:pt x="656" y="148"/>
                    <a:pt x="656" y="149"/>
                  </a:cubicBezTo>
                  <a:cubicBezTo>
                    <a:pt x="656" y="151"/>
                    <a:pt x="657" y="149"/>
                    <a:pt x="659" y="150"/>
                  </a:cubicBezTo>
                  <a:cubicBezTo>
                    <a:pt x="659" y="150"/>
                    <a:pt x="657" y="152"/>
                    <a:pt x="657" y="153"/>
                  </a:cubicBezTo>
                  <a:cubicBezTo>
                    <a:pt x="657" y="154"/>
                    <a:pt x="664" y="149"/>
                    <a:pt x="664" y="149"/>
                  </a:cubicBezTo>
                  <a:cubicBezTo>
                    <a:pt x="665" y="148"/>
                    <a:pt x="666" y="147"/>
                    <a:pt x="668" y="146"/>
                  </a:cubicBezTo>
                  <a:cubicBezTo>
                    <a:pt x="669" y="145"/>
                    <a:pt x="672" y="147"/>
                    <a:pt x="672" y="145"/>
                  </a:cubicBezTo>
                  <a:cubicBezTo>
                    <a:pt x="671" y="143"/>
                    <a:pt x="672" y="139"/>
                    <a:pt x="675" y="139"/>
                  </a:cubicBezTo>
                  <a:cubicBezTo>
                    <a:pt x="676" y="138"/>
                    <a:pt x="678" y="137"/>
                    <a:pt x="679" y="138"/>
                  </a:cubicBezTo>
                  <a:cubicBezTo>
                    <a:pt x="680" y="138"/>
                    <a:pt x="682" y="140"/>
                    <a:pt x="683" y="139"/>
                  </a:cubicBezTo>
                  <a:cubicBezTo>
                    <a:pt x="681" y="140"/>
                    <a:pt x="678" y="139"/>
                    <a:pt x="677" y="142"/>
                  </a:cubicBezTo>
                  <a:cubicBezTo>
                    <a:pt x="677" y="143"/>
                    <a:pt x="677" y="144"/>
                    <a:pt x="677" y="145"/>
                  </a:cubicBezTo>
                  <a:cubicBezTo>
                    <a:pt x="677" y="146"/>
                    <a:pt x="675" y="146"/>
                    <a:pt x="676" y="147"/>
                  </a:cubicBezTo>
                  <a:cubicBezTo>
                    <a:pt x="676" y="148"/>
                    <a:pt x="677" y="148"/>
                    <a:pt x="676" y="149"/>
                  </a:cubicBezTo>
                  <a:cubicBezTo>
                    <a:pt x="675" y="149"/>
                    <a:pt x="674" y="150"/>
                    <a:pt x="675" y="151"/>
                  </a:cubicBezTo>
                  <a:cubicBezTo>
                    <a:pt x="675" y="151"/>
                    <a:pt x="669" y="153"/>
                    <a:pt x="669" y="154"/>
                  </a:cubicBezTo>
                  <a:cubicBezTo>
                    <a:pt x="667" y="155"/>
                    <a:pt x="666" y="157"/>
                    <a:pt x="664" y="158"/>
                  </a:cubicBezTo>
                  <a:cubicBezTo>
                    <a:pt x="662" y="160"/>
                    <a:pt x="660" y="161"/>
                    <a:pt x="658" y="163"/>
                  </a:cubicBezTo>
                  <a:cubicBezTo>
                    <a:pt x="654" y="166"/>
                    <a:pt x="651" y="173"/>
                    <a:pt x="646" y="173"/>
                  </a:cubicBezTo>
                  <a:cubicBezTo>
                    <a:pt x="645" y="173"/>
                    <a:pt x="641" y="174"/>
                    <a:pt x="641" y="175"/>
                  </a:cubicBezTo>
                  <a:cubicBezTo>
                    <a:pt x="641" y="178"/>
                    <a:pt x="641" y="179"/>
                    <a:pt x="638" y="181"/>
                  </a:cubicBezTo>
                  <a:cubicBezTo>
                    <a:pt x="634" y="184"/>
                    <a:pt x="634" y="190"/>
                    <a:pt x="635" y="195"/>
                  </a:cubicBezTo>
                  <a:cubicBezTo>
                    <a:pt x="636" y="200"/>
                    <a:pt x="635" y="206"/>
                    <a:pt x="638" y="210"/>
                  </a:cubicBezTo>
                  <a:cubicBezTo>
                    <a:pt x="639" y="212"/>
                    <a:pt x="639" y="215"/>
                    <a:pt x="639" y="217"/>
                  </a:cubicBezTo>
                  <a:cubicBezTo>
                    <a:pt x="639" y="217"/>
                    <a:pt x="639" y="219"/>
                    <a:pt x="640" y="219"/>
                  </a:cubicBezTo>
                  <a:cubicBezTo>
                    <a:pt x="641" y="219"/>
                    <a:pt x="639" y="222"/>
                    <a:pt x="640" y="222"/>
                  </a:cubicBezTo>
                  <a:cubicBezTo>
                    <a:pt x="640" y="222"/>
                    <a:pt x="645" y="218"/>
                    <a:pt x="645" y="217"/>
                  </a:cubicBezTo>
                  <a:cubicBezTo>
                    <a:pt x="647" y="215"/>
                    <a:pt x="648" y="213"/>
                    <a:pt x="649" y="210"/>
                  </a:cubicBezTo>
                  <a:cubicBezTo>
                    <a:pt x="650" y="208"/>
                    <a:pt x="654" y="206"/>
                    <a:pt x="655" y="206"/>
                  </a:cubicBezTo>
                  <a:cubicBezTo>
                    <a:pt x="658" y="208"/>
                    <a:pt x="655" y="202"/>
                    <a:pt x="656" y="201"/>
                  </a:cubicBezTo>
                  <a:cubicBezTo>
                    <a:pt x="658" y="198"/>
                    <a:pt x="659" y="197"/>
                    <a:pt x="662" y="197"/>
                  </a:cubicBezTo>
                  <a:cubicBezTo>
                    <a:pt x="665" y="197"/>
                    <a:pt x="669" y="197"/>
                    <a:pt x="667" y="194"/>
                  </a:cubicBezTo>
                  <a:cubicBezTo>
                    <a:pt x="664" y="191"/>
                    <a:pt x="666" y="188"/>
                    <a:pt x="669" y="186"/>
                  </a:cubicBezTo>
                  <a:cubicBezTo>
                    <a:pt x="670" y="185"/>
                    <a:pt x="670" y="187"/>
                    <a:pt x="671" y="187"/>
                  </a:cubicBezTo>
                  <a:cubicBezTo>
                    <a:pt x="673" y="187"/>
                    <a:pt x="673" y="184"/>
                    <a:pt x="673" y="183"/>
                  </a:cubicBezTo>
                  <a:cubicBezTo>
                    <a:pt x="671" y="181"/>
                    <a:pt x="669" y="180"/>
                    <a:pt x="671" y="177"/>
                  </a:cubicBezTo>
                  <a:cubicBezTo>
                    <a:pt x="671" y="177"/>
                    <a:pt x="674" y="176"/>
                    <a:pt x="673" y="175"/>
                  </a:cubicBezTo>
                  <a:cubicBezTo>
                    <a:pt x="672" y="175"/>
                    <a:pt x="671" y="173"/>
                    <a:pt x="670" y="173"/>
                  </a:cubicBezTo>
                  <a:cubicBezTo>
                    <a:pt x="669" y="173"/>
                    <a:pt x="670" y="174"/>
                    <a:pt x="669" y="174"/>
                  </a:cubicBezTo>
                  <a:cubicBezTo>
                    <a:pt x="667" y="174"/>
                    <a:pt x="666" y="173"/>
                    <a:pt x="667" y="171"/>
                  </a:cubicBezTo>
                  <a:cubicBezTo>
                    <a:pt x="668" y="169"/>
                    <a:pt x="670" y="168"/>
                    <a:pt x="672" y="165"/>
                  </a:cubicBezTo>
                  <a:cubicBezTo>
                    <a:pt x="673" y="163"/>
                    <a:pt x="673" y="160"/>
                    <a:pt x="676" y="158"/>
                  </a:cubicBezTo>
                  <a:cubicBezTo>
                    <a:pt x="677" y="157"/>
                    <a:pt x="677" y="159"/>
                    <a:pt x="677" y="159"/>
                  </a:cubicBezTo>
                  <a:cubicBezTo>
                    <a:pt x="679" y="159"/>
                    <a:pt x="679" y="157"/>
                    <a:pt x="680" y="158"/>
                  </a:cubicBezTo>
                  <a:cubicBezTo>
                    <a:pt x="681" y="158"/>
                    <a:pt x="681" y="159"/>
                    <a:pt x="682" y="158"/>
                  </a:cubicBezTo>
                  <a:cubicBezTo>
                    <a:pt x="684" y="157"/>
                    <a:pt x="685" y="156"/>
                    <a:pt x="687" y="155"/>
                  </a:cubicBezTo>
                  <a:cubicBezTo>
                    <a:pt x="690" y="154"/>
                    <a:pt x="686" y="158"/>
                    <a:pt x="688" y="159"/>
                  </a:cubicBezTo>
                  <a:cubicBezTo>
                    <a:pt x="688" y="160"/>
                    <a:pt x="692" y="156"/>
                    <a:pt x="693" y="156"/>
                  </a:cubicBezTo>
                  <a:cubicBezTo>
                    <a:pt x="695" y="155"/>
                    <a:pt x="697" y="154"/>
                    <a:pt x="700" y="154"/>
                  </a:cubicBezTo>
                  <a:cubicBezTo>
                    <a:pt x="702" y="154"/>
                    <a:pt x="704" y="154"/>
                    <a:pt x="705" y="156"/>
                  </a:cubicBezTo>
                  <a:cubicBezTo>
                    <a:pt x="706" y="156"/>
                    <a:pt x="707" y="157"/>
                    <a:pt x="708" y="158"/>
                  </a:cubicBezTo>
                  <a:cubicBezTo>
                    <a:pt x="709" y="159"/>
                    <a:pt x="709" y="156"/>
                    <a:pt x="710" y="156"/>
                  </a:cubicBezTo>
                  <a:cubicBezTo>
                    <a:pt x="718" y="149"/>
                    <a:pt x="727" y="146"/>
                    <a:pt x="736" y="142"/>
                  </a:cubicBezTo>
                  <a:cubicBezTo>
                    <a:pt x="738" y="141"/>
                    <a:pt x="741" y="140"/>
                    <a:pt x="742" y="138"/>
                  </a:cubicBezTo>
                  <a:cubicBezTo>
                    <a:pt x="743" y="136"/>
                    <a:pt x="743" y="139"/>
                    <a:pt x="745" y="139"/>
                  </a:cubicBezTo>
                  <a:cubicBezTo>
                    <a:pt x="746" y="139"/>
                    <a:pt x="748" y="139"/>
                    <a:pt x="749" y="139"/>
                  </a:cubicBezTo>
                  <a:cubicBezTo>
                    <a:pt x="750" y="140"/>
                    <a:pt x="751" y="141"/>
                    <a:pt x="752" y="141"/>
                  </a:cubicBezTo>
                  <a:cubicBezTo>
                    <a:pt x="755" y="141"/>
                    <a:pt x="755" y="137"/>
                    <a:pt x="754" y="135"/>
                  </a:cubicBezTo>
                  <a:cubicBezTo>
                    <a:pt x="754" y="134"/>
                    <a:pt x="750" y="132"/>
                    <a:pt x="751" y="131"/>
                  </a:cubicBezTo>
                  <a:cubicBezTo>
                    <a:pt x="751" y="130"/>
                    <a:pt x="749" y="125"/>
                    <a:pt x="748" y="126"/>
                  </a:cubicBezTo>
                  <a:cubicBezTo>
                    <a:pt x="748" y="127"/>
                    <a:pt x="746" y="125"/>
                    <a:pt x="745" y="125"/>
                  </a:cubicBezTo>
                  <a:cubicBezTo>
                    <a:pt x="744" y="124"/>
                    <a:pt x="745" y="123"/>
                    <a:pt x="744" y="122"/>
                  </a:cubicBezTo>
                  <a:cubicBezTo>
                    <a:pt x="744" y="121"/>
                    <a:pt x="741" y="122"/>
                    <a:pt x="741" y="122"/>
                  </a:cubicBezTo>
                  <a:cubicBezTo>
                    <a:pt x="740" y="123"/>
                    <a:pt x="737" y="122"/>
                    <a:pt x="738" y="121"/>
                  </a:cubicBezTo>
                  <a:cubicBezTo>
                    <a:pt x="738" y="120"/>
                    <a:pt x="741" y="121"/>
                    <a:pt x="742" y="121"/>
                  </a:cubicBezTo>
                  <a:cubicBezTo>
                    <a:pt x="742" y="120"/>
                    <a:pt x="739" y="120"/>
                    <a:pt x="739" y="120"/>
                  </a:cubicBezTo>
                  <a:cubicBezTo>
                    <a:pt x="739" y="117"/>
                    <a:pt x="747" y="122"/>
                    <a:pt x="748" y="122"/>
                  </a:cubicBezTo>
                  <a:cubicBezTo>
                    <a:pt x="750" y="123"/>
                    <a:pt x="756" y="121"/>
                    <a:pt x="758" y="119"/>
                  </a:cubicBezTo>
                  <a:cubicBezTo>
                    <a:pt x="759" y="118"/>
                    <a:pt x="757" y="118"/>
                    <a:pt x="757" y="117"/>
                  </a:cubicBezTo>
                  <a:cubicBezTo>
                    <a:pt x="757" y="117"/>
                    <a:pt x="761" y="117"/>
                    <a:pt x="761" y="115"/>
                  </a:cubicBezTo>
                  <a:cubicBezTo>
                    <a:pt x="760" y="114"/>
                    <a:pt x="758" y="113"/>
                    <a:pt x="759" y="112"/>
                  </a:cubicBezTo>
                  <a:cubicBezTo>
                    <a:pt x="759" y="111"/>
                    <a:pt x="761" y="109"/>
                    <a:pt x="761" y="109"/>
                  </a:cubicBezTo>
                  <a:cubicBezTo>
                    <a:pt x="762" y="109"/>
                    <a:pt x="766" y="110"/>
                    <a:pt x="766" y="109"/>
                  </a:cubicBezTo>
                  <a:cubicBezTo>
                    <a:pt x="765" y="110"/>
                    <a:pt x="762" y="111"/>
                    <a:pt x="763" y="112"/>
                  </a:cubicBezTo>
                  <a:cubicBezTo>
                    <a:pt x="764" y="113"/>
                    <a:pt x="765" y="114"/>
                    <a:pt x="765" y="114"/>
                  </a:cubicBezTo>
                  <a:cubicBezTo>
                    <a:pt x="765" y="115"/>
                    <a:pt x="764" y="116"/>
                    <a:pt x="765" y="116"/>
                  </a:cubicBezTo>
                  <a:cubicBezTo>
                    <a:pt x="767" y="116"/>
                    <a:pt x="769" y="115"/>
                    <a:pt x="771" y="115"/>
                  </a:cubicBezTo>
                  <a:cubicBezTo>
                    <a:pt x="773" y="115"/>
                    <a:pt x="775" y="115"/>
                    <a:pt x="777" y="116"/>
                  </a:cubicBezTo>
                  <a:cubicBezTo>
                    <a:pt x="778" y="117"/>
                    <a:pt x="778" y="117"/>
                    <a:pt x="778" y="119"/>
                  </a:cubicBezTo>
                  <a:cubicBezTo>
                    <a:pt x="778" y="120"/>
                    <a:pt x="782" y="121"/>
                    <a:pt x="783" y="121"/>
                  </a:cubicBezTo>
                  <a:cubicBezTo>
                    <a:pt x="784" y="122"/>
                    <a:pt x="790" y="126"/>
                    <a:pt x="791" y="124"/>
                  </a:cubicBezTo>
                  <a:cubicBezTo>
                    <a:pt x="790" y="127"/>
                    <a:pt x="796" y="124"/>
                    <a:pt x="796" y="124"/>
                  </a:cubicBezTo>
                  <a:cubicBezTo>
                    <a:pt x="796" y="123"/>
                    <a:pt x="792" y="123"/>
                    <a:pt x="793" y="122"/>
                  </a:cubicBezTo>
                  <a:cubicBezTo>
                    <a:pt x="793" y="120"/>
                    <a:pt x="796" y="122"/>
                    <a:pt x="796" y="122"/>
                  </a:cubicBezTo>
                  <a:cubicBezTo>
                    <a:pt x="796" y="120"/>
                    <a:pt x="795" y="122"/>
                    <a:pt x="796" y="119"/>
                  </a:cubicBezTo>
                  <a:cubicBezTo>
                    <a:pt x="796" y="118"/>
                    <a:pt x="796" y="117"/>
                    <a:pt x="796" y="116"/>
                  </a:cubicBezTo>
                  <a:cubicBezTo>
                    <a:pt x="795" y="115"/>
                    <a:pt x="794" y="115"/>
                    <a:pt x="794" y="114"/>
                  </a:cubicBezTo>
                  <a:cubicBezTo>
                    <a:pt x="794" y="114"/>
                    <a:pt x="801" y="116"/>
                    <a:pt x="802" y="115"/>
                  </a:cubicBezTo>
                  <a:cubicBezTo>
                    <a:pt x="802" y="115"/>
                    <a:pt x="801" y="114"/>
                    <a:pt x="800" y="114"/>
                  </a:cubicBezTo>
                  <a:cubicBezTo>
                    <a:pt x="801" y="114"/>
                    <a:pt x="804" y="115"/>
                    <a:pt x="805" y="114"/>
                  </a:cubicBezTo>
                  <a:cubicBezTo>
                    <a:pt x="805" y="113"/>
                    <a:pt x="805" y="112"/>
                    <a:pt x="806" y="111"/>
                  </a:cubicBezTo>
                  <a:cubicBezTo>
                    <a:pt x="806" y="111"/>
                    <a:pt x="809" y="111"/>
                    <a:pt x="809" y="111"/>
                  </a:cubicBezTo>
                  <a:cubicBezTo>
                    <a:pt x="809" y="111"/>
                    <a:pt x="808" y="111"/>
                    <a:pt x="808" y="111"/>
                  </a:cubicBezTo>
                  <a:cubicBezTo>
                    <a:pt x="807" y="110"/>
                    <a:pt x="810" y="111"/>
                    <a:pt x="808" y="111"/>
                  </a:cubicBezTo>
                  <a:close/>
                  <a:moveTo>
                    <a:pt x="405" y="192"/>
                  </a:moveTo>
                  <a:cubicBezTo>
                    <a:pt x="404" y="195"/>
                    <a:pt x="404" y="198"/>
                    <a:pt x="403" y="201"/>
                  </a:cubicBezTo>
                  <a:cubicBezTo>
                    <a:pt x="402" y="203"/>
                    <a:pt x="399" y="202"/>
                    <a:pt x="399" y="204"/>
                  </a:cubicBezTo>
                  <a:cubicBezTo>
                    <a:pt x="399" y="204"/>
                    <a:pt x="401" y="204"/>
                    <a:pt x="402" y="204"/>
                  </a:cubicBezTo>
                  <a:cubicBezTo>
                    <a:pt x="402" y="204"/>
                    <a:pt x="393" y="210"/>
                    <a:pt x="392" y="210"/>
                  </a:cubicBezTo>
                  <a:cubicBezTo>
                    <a:pt x="391" y="211"/>
                    <a:pt x="390" y="212"/>
                    <a:pt x="388" y="212"/>
                  </a:cubicBezTo>
                  <a:cubicBezTo>
                    <a:pt x="387" y="213"/>
                    <a:pt x="386" y="215"/>
                    <a:pt x="385" y="216"/>
                  </a:cubicBezTo>
                  <a:cubicBezTo>
                    <a:pt x="384" y="217"/>
                    <a:pt x="377" y="219"/>
                    <a:pt x="376" y="217"/>
                  </a:cubicBezTo>
                  <a:cubicBezTo>
                    <a:pt x="376" y="216"/>
                    <a:pt x="383" y="214"/>
                    <a:pt x="384" y="213"/>
                  </a:cubicBezTo>
                  <a:cubicBezTo>
                    <a:pt x="387" y="211"/>
                    <a:pt x="390" y="208"/>
                    <a:pt x="393" y="206"/>
                  </a:cubicBezTo>
                  <a:cubicBezTo>
                    <a:pt x="395" y="205"/>
                    <a:pt x="395" y="202"/>
                    <a:pt x="397" y="201"/>
                  </a:cubicBezTo>
                  <a:cubicBezTo>
                    <a:pt x="399" y="198"/>
                    <a:pt x="401" y="195"/>
                    <a:pt x="402" y="192"/>
                  </a:cubicBezTo>
                  <a:cubicBezTo>
                    <a:pt x="402" y="190"/>
                    <a:pt x="402" y="190"/>
                    <a:pt x="404" y="189"/>
                  </a:cubicBezTo>
                  <a:cubicBezTo>
                    <a:pt x="406" y="188"/>
                    <a:pt x="405" y="191"/>
                    <a:pt x="405" y="192"/>
                  </a:cubicBezTo>
                  <a:cubicBezTo>
                    <a:pt x="404" y="193"/>
                    <a:pt x="405" y="190"/>
                    <a:pt x="405" y="1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721">
              <a:extLst>
                <a:ext uri="{FF2B5EF4-FFF2-40B4-BE49-F238E27FC236}">
                  <a16:creationId xmlns:a16="http://schemas.microsoft.com/office/drawing/2014/main" id="{106AE01E-EDD4-CF4A-A34D-2479160B9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0505" y="5241075"/>
              <a:ext cx="119965" cy="271210"/>
            </a:xfrm>
            <a:custGeom>
              <a:avLst/>
              <a:gdLst>
                <a:gd name="T0" fmla="*/ 13 w 15"/>
                <a:gd name="T1" fmla="*/ 26 h 32"/>
                <a:gd name="T2" fmla="*/ 10 w 15"/>
                <a:gd name="T3" fmla="*/ 13 h 32"/>
                <a:gd name="T4" fmla="*/ 9 w 15"/>
                <a:gd name="T5" fmla="*/ 4 h 32"/>
                <a:gd name="T6" fmla="*/ 9 w 15"/>
                <a:gd name="T7" fmla="*/ 1 h 32"/>
                <a:gd name="T8" fmla="*/ 6 w 15"/>
                <a:gd name="T9" fmla="*/ 0 h 32"/>
                <a:gd name="T10" fmla="*/ 7 w 15"/>
                <a:gd name="T11" fmla="*/ 3 h 32"/>
                <a:gd name="T12" fmla="*/ 6 w 15"/>
                <a:gd name="T13" fmla="*/ 5 h 32"/>
                <a:gd name="T14" fmla="*/ 4 w 15"/>
                <a:gd name="T15" fmla="*/ 7 h 32"/>
                <a:gd name="T16" fmla="*/ 4 w 15"/>
                <a:gd name="T17" fmla="*/ 9 h 32"/>
                <a:gd name="T18" fmla="*/ 2 w 15"/>
                <a:gd name="T19" fmla="*/ 14 h 32"/>
                <a:gd name="T20" fmla="*/ 5 w 15"/>
                <a:gd name="T21" fmla="*/ 20 h 32"/>
                <a:gd name="T22" fmla="*/ 6 w 15"/>
                <a:gd name="T23" fmla="*/ 32 h 32"/>
                <a:gd name="T24" fmla="*/ 15 w 15"/>
                <a:gd name="T25" fmla="*/ 32 h 32"/>
                <a:gd name="T26" fmla="*/ 13 w 15"/>
                <a:gd name="T27" fmla="*/ 26 h 32"/>
                <a:gd name="T28" fmla="*/ 13 w 15"/>
                <a:gd name="T2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32">
                  <a:moveTo>
                    <a:pt x="13" y="26"/>
                  </a:moveTo>
                  <a:cubicBezTo>
                    <a:pt x="13" y="22"/>
                    <a:pt x="9" y="17"/>
                    <a:pt x="10" y="13"/>
                  </a:cubicBezTo>
                  <a:cubicBezTo>
                    <a:pt x="11" y="10"/>
                    <a:pt x="10" y="7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0"/>
                    <a:pt x="6" y="0"/>
                    <a:pt x="6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5"/>
                    <a:pt x="4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3" y="11"/>
                    <a:pt x="3" y="13"/>
                    <a:pt x="2" y="14"/>
                  </a:cubicBezTo>
                  <a:cubicBezTo>
                    <a:pt x="0" y="15"/>
                    <a:pt x="4" y="18"/>
                    <a:pt x="5" y="20"/>
                  </a:cubicBezTo>
                  <a:cubicBezTo>
                    <a:pt x="6" y="22"/>
                    <a:pt x="4" y="32"/>
                    <a:pt x="6" y="32"/>
                  </a:cubicBezTo>
                  <a:cubicBezTo>
                    <a:pt x="9" y="32"/>
                    <a:pt x="12" y="32"/>
                    <a:pt x="15" y="32"/>
                  </a:cubicBezTo>
                  <a:cubicBezTo>
                    <a:pt x="15" y="30"/>
                    <a:pt x="14" y="28"/>
                    <a:pt x="13" y="26"/>
                  </a:cubicBezTo>
                  <a:cubicBezTo>
                    <a:pt x="13" y="24"/>
                    <a:pt x="13" y="27"/>
                    <a:pt x="13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722">
              <a:extLst>
                <a:ext uri="{FF2B5EF4-FFF2-40B4-BE49-F238E27FC236}">
                  <a16:creationId xmlns:a16="http://schemas.microsoft.com/office/drawing/2014/main" id="{3972FE01-2DC7-AB47-9872-F03E3D2F7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2" y="5503627"/>
              <a:ext cx="119965" cy="196192"/>
            </a:xfrm>
            <a:custGeom>
              <a:avLst/>
              <a:gdLst>
                <a:gd name="T0" fmla="*/ 12 w 15"/>
                <a:gd name="T1" fmla="*/ 1 h 23"/>
                <a:gd name="T2" fmla="*/ 7 w 15"/>
                <a:gd name="T3" fmla="*/ 1 h 23"/>
                <a:gd name="T4" fmla="*/ 2 w 15"/>
                <a:gd name="T5" fmla="*/ 2 h 23"/>
                <a:gd name="T6" fmla="*/ 1 w 15"/>
                <a:gd name="T7" fmla="*/ 7 h 23"/>
                <a:gd name="T8" fmla="*/ 2 w 15"/>
                <a:gd name="T9" fmla="*/ 11 h 23"/>
                <a:gd name="T10" fmla="*/ 1 w 15"/>
                <a:gd name="T11" fmla="*/ 23 h 23"/>
                <a:gd name="T12" fmla="*/ 4 w 15"/>
                <a:gd name="T13" fmla="*/ 20 h 23"/>
                <a:gd name="T14" fmla="*/ 7 w 15"/>
                <a:gd name="T15" fmla="*/ 20 h 23"/>
                <a:gd name="T16" fmla="*/ 9 w 15"/>
                <a:gd name="T17" fmla="*/ 23 h 23"/>
                <a:gd name="T18" fmla="*/ 9 w 15"/>
                <a:gd name="T19" fmla="*/ 20 h 23"/>
                <a:gd name="T20" fmla="*/ 6 w 15"/>
                <a:gd name="T21" fmla="*/ 16 h 23"/>
                <a:gd name="T22" fmla="*/ 4 w 15"/>
                <a:gd name="T23" fmla="*/ 7 h 23"/>
                <a:gd name="T24" fmla="*/ 9 w 15"/>
                <a:gd name="T25" fmla="*/ 3 h 23"/>
                <a:gd name="T26" fmla="*/ 15 w 15"/>
                <a:gd name="T27" fmla="*/ 6 h 23"/>
                <a:gd name="T28" fmla="*/ 12 w 15"/>
                <a:gd name="T2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3">
                  <a:moveTo>
                    <a:pt x="12" y="1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5" y="1"/>
                    <a:pt x="3" y="0"/>
                    <a:pt x="2" y="2"/>
                  </a:cubicBezTo>
                  <a:cubicBezTo>
                    <a:pt x="2" y="4"/>
                    <a:pt x="1" y="5"/>
                    <a:pt x="1" y="7"/>
                  </a:cubicBezTo>
                  <a:cubicBezTo>
                    <a:pt x="1" y="8"/>
                    <a:pt x="2" y="9"/>
                    <a:pt x="2" y="11"/>
                  </a:cubicBezTo>
                  <a:cubicBezTo>
                    <a:pt x="2" y="12"/>
                    <a:pt x="0" y="23"/>
                    <a:pt x="1" y="23"/>
                  </a:cubicBezTo>
                  <a:cubicBezTo>
                    <a:pt x="3" y="22"/>
                    <a:pt x="1" y="19"/>
                    <a:pt x="4" y="20"/>
                  </a:cubicBezTo>
                  <a:cubicBezTo>
                    <a:pt x="5" y="20"/>
                    <a:pt x="7" y="19"/>
                    <a:pt x="7" y="20"/>
                  </a:cubicBezTo>
                  <a:cubicBezTo>
                    <a:pt x="8" y="20"/>
                    <a:pt x="8" y="23"/>
                    <a:pt x="9" y="23"/>
                  </a:cubicBezTo>
                  <a:cubicBezTo>
                    <a:pt x="9" y="23"/>
                    <a:pt x="9" y="20"/>
                    <a:pt x="9" y="20"/>
                  </a:cubicBezTo>
                  <a:cubicBezTo>
                    <a:pt x="9" y="18"/>
                    <a:pt x="7" y="17"/>
                    <a:pt x="6" y="16"/>
                  </a:cubicBezTo>
                  <a:cubicBezTo>
                    <a:pt x="5" y="14"/>
                    <a:pt x="2" y="9"/>
                    <a:pt x="4" y="7"/>
                  </a:cubicBezTo>
                  <a:cubicBezTo>
                    <a:pt x="7" y="5"/>
                    <a:pt x="6" y="4"/>
                    <a:pt x="9" y="3"/>
                  </a:cubicBezTo>
                  <a:cubicBezTo>
                    <a:pt x="11" y="2"/>
                    <a:pt x="14" y="4"/>
                    <a:pt x="15" y="6"/>
                  </a:cubicBezTo>
                  <a:cubicBezTo>
                    <a:pt x="14" y="4"/>
                    <a:pt x="13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723">
              <a:extLst>
                <a:ext uri="{FF2B5EF4-FFF2-40B4-BE49-F238E27FC236}">
                  <a16:creationId xmlns:a16="http://schemas.microsoft.com/office/drawing/2014/main" id="{74FD9A80-A410-714A-8E9F-BB6ED1453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2501" y="6080672"/>
              <a:ext cx="169042" cy="213507"/>
            </a:xfrm>
            <a:custGeom>
              <a:avLst/>
              <a:gdLst>
                <a:gd name="T0" fmla="*/ 5 w 21"/>
                <a:gd name="T1" fmla="*/ 1 h 25"/>
                <a:gd name="T2" fmla="*/ 4 w 21"/>
                <a:gd name="T3" fmla="*/ 7 h 25"/>
                <a:gd name="T4" fmla="*/ 1 w 21"/>
                <a:gd name="T5" fmla="*/ 9 h 25"/>
                <a:gd name="T6" fmla="*/ 3 w 21"/>
                <a:gd name="T7" fmla="*/ 11 h 25"/>
                <a:gd name="T8" fmla="*/ 2 w 21"/>
                <a:gd name="T9" fmla="*/ 14 h 25"/>
                <a:gd name="T10" fmla="*/ 3 w 21"/>
                <a:gd name="T11" fmla="*/ 16 h 25"/>
                <a:gd name="T12" fmla="*/ 1 w 21"/>
                <a:gd name="T13" fmla="*/ 20 h 25"/>
                <a:gd name="T14" fmla="*/ 3 w 21"/>
                <a:gd name="T15" fmla="*/ 21 h 25"/>
                <a:gd name="T16" fmla="*/ 0 w 21"/>
                <a:gd name="T17" fmla="*/ 24 h 25"/>
                <a:gd name="T18" fmla="*/ 2 w 21"/>
                <a:gd name="T19" fmla="*/ 23 h 25"/>
                <a:gd name="T20" fmla="*/ 3 w 21"/>
                <a:gd name="T21" fmla="*/ 24 h 25"/>
                <a:gd name="T22" fmla="*/ 6 w 21"/>
                <a:gd name="T23" fmla="*/ 22 h 25"/>
                <a:gd name="T24" fmla="*/ 8 w 21"/>
                <a:gd name="T25" fmla="*/ 22 h 25"/>
                <a:gd name="T26" fmla="*/ 9 w 21"/>
                <a:gd name="T27" fmla="*/ 22 h 25"/>
                <a:gd name="T28" fmla="*/ 12 w 21"/>
                <a:gd name="T29" fmla="*/ 21 h 25"/>
                <a:gd name="T30" fmla="*/ 14 w 21"/>
                <a:gd name="T31" fmla="*/ 20 h 25"/>
                <a:gd name="T32" fmla="*/ 17 w 21"/>
                <a:gd name="T33" fmla="*/ 18 h 25"/>
                <a:gd name="T34" fmla="*/ 20 w 21"/>
                <a:gd name="T35" fmla="*/ 20 h 25"/>
                <a:gd name="T36" fmla="*/ 19 w 21"/>
                <a:gd name="T37" fmla="*/ 16 h 25"/>
                <a:gd name="T38" fmla="*/ 17 w 21"/>
                <a:gd name="T39" fmla="*/ 12 h 25"/>
                <a:gd name="T40" fmla="*/ 12 w 21"/>
                <a:gd name="T41" fmla="*/ 0 h 25"/>
                <a:gd name="T42" fmla="*/ 5 w 21"/>
                <a:gd name="T43" fmla="*/ 1 h 25"/>
                <a:gd name="T44" fmla="*/ 5 w 21"/>
                <a:gd name="T4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25">
                  <a:moveTo>
                    <a:pt x="5" y="1"/>
                  </a:moveTo>
                  <a:cubicBezTo>
                    <a:pt x="3" y="2"/>
                    <a:pt x="2" y="6"/>
                    <a:pt x="4" y="7"/>
                  </a:cubicBezTo>
                  <a:cubicBezTo>
                    <a:pt x="7" y="10"/>
                    <a:pt x="2" y="9"/>
                    <a:pt x="1" y="9"/>
                  </a:cubicBezTo>
                  <a:cubicBezTo>
                    <a:pt x="1" y="9"/>
                    <a:pt x="3" y="11"/>
                    <a:pt x="3" y="11"/>
                  </a:cubicBezTo>
                  <a:cubicBezTo>
                    <a:pt x="3" y="13"/>
                    <a:pt x="3" y="13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2" y="17"/>
                    <a:pt x="1" y="20"/>
                    <a:pt x="1" y="20"/>
                  </a:cubicBezTo>
                  <a:cubicBezTo>
                    <a:pt x="1" y="20"/>
                    <a:pt x="3" y="20"/>
                    <a:pt x="3" y="21"/>
                  </a:cubicBezTo>
                  <a:cubicBezTo>
                    <a:pt x="3" y="21"/>
                    <a:pt x="0" y="23"/>
                    <a:pt x="0" y="24"/>
                  </a:cubicBezTo>
                  <a:cubicBezTo>
                    <a:pt x="0" y="24"/>
                    <a:pt x="1" y="23"/>
                    <a:pt x="2" y="23"/>
                  </a:cubicBezTo>
                  <a:cubicBezTo>
                    <a:pt x="2" y="23"/>
                    <a:pt x="2" y="25"/>
                    <a:pt x="3" y="24"/>
                  </a:cubicBezTo>
                  <a:cubicBezTo>
                    <a:pt x="3" y="23"/>
                    <a:pt x="5" y="22"/>
                    <a:pt x="6" y="22"/>
                  </a:cubicBezTo>
                  <a:cubicBezTo>
                    <a:pt x="7" y="21"/>
                    <a:pt x="6" y="25"/>
                    <a:pt x="8" y="22"/>
                  </a:cubicBezTo>
                  <a:cubicBezTo>
                    <a:pt x="9" y="20"/>
                    <a:pt x="8" y="21"/>
                    <a:pt x="9" y="22"/>
                  </a:cubicBezTo>
                  <a:cubicBezTo>
                    <a:pt x="9" y="22"/>
                    <a:pt x="12" y="21"/>
                    <a:pt x="12" y="21"/>
                  </a:cubicBezTo>
                  <a:cubicBezTo>
                    <a:pt x="14" y="21"/>
                    <a:pt x="13" y="20"/>
                    <a:pt x="14" y="20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18" y="16"/>
                    <a:pt x="19" y="19"/>
                    <a:pt x="20" y="20"/>
                  </a:cubicBezTo>
                  <a:cubicBezTo>
                    <a:pt x="21" y="20"/>
                    <a:pt x="19" y="16"/>
                    <a:pt x="19" y="16"/>
                  </a:cubicBezTo>
                  <a:cubicBezTo>
                    <a:pt x="18" y="15"/>
                    <a:pt x="17" y="14"/>
                    <a:pt x="17" y="12"/>
                  </a:cubicBezTo>
                  <a:cubicBezTo>
                    <a:pt x="17" y="7"/>
                    <a:pt x="14" y="4"/>
                    <a:pt x="12" y="0"/>
                  </a:cubicBezTo>
                  <a:cubicBezTo>
                    <a:pt x="10" y="2"/>
                    <a:pt x="8" y="1"/>
                    <a:pt x="5" y="1"/>
                  </a:cubicBezTo>
                  <a:cubicBezTo>
                    <a:pt x="5" y="2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724">
              <a:extLst>
                <a:ext uri="{FF2B5EF4-FFF2-40B4-BE49-F238E27FC236}">
                  <a16:creationId xmlns:a16="http://schemas.microsoft.com/office/drawing/2014/main" id="{EF5209E2-9B78-514C-8EF4-CC1AF5A07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1613" y="5852738"/>
              <a:ext cx="256290" cy="262556"/>
            </a:xfrm>
            <a:custGeom>
              <a:avLst/>
              <a:gdLst>
                <a:gd name="T0" fmla="*/ 32 w 32"/>
                <a:gd name="T1" fmla="*/ 3 h 31"/>
                <a:gd name="T2" fmla="*/ 29 w 32"/>
                <a:gd name="T3" fmla="*/ 1 h 31"/>
                <a:gd name="T4" fmla="*/ 27 w 32"/>
                <a:gd name="T5" fmla="*/ 4 h 31"/>
                <a:gd name="T6" fmla="*/ 25 w 32"/>
                <a:gd name="T7" fmla="*/ 5 h 31"/>
                <a:gd name="T8" fmla="*/ 20 w 32"/>
                <a:gd name="T9" fmla="*/ 6 h 31"/>
                <a:gd name="T10" fmla="*/ 20 w 32"/>
                <a:gd name="T11" fmla="*/ 10 h 31"/>
                <a:gd name="T12" fmla="*/ 13 w 32"/>
                <a:gd name="T13" fmla="*/ 9 h 31"/>
                <a:gd name="T14" fmla="*/ 10 w 32"/>
                <a:gd name="T15" fmla="*/ 12 h 31"/>
                <a:gd name="T16" fmla="*/ 0 w 32"/>
                <a:gd name="T17" fmla="*/ 19 h 31"/>
                <a:gd name="T18" fmla="*/ 6 w 32"/>
                <a:gd name="T19" fmla="*/ 21 h 31"/>
                <a:gd name="T20" fmla="*/ 5 w 32"/>
                <a:gd name="T21" fmla="*/ 24 h 31"/>
                <a:gd name="T22" fmla="*/ 6 w 32"/>
                <a:gd name="T23" fmla="*/ 26 h 31"/>
                <a:gd name="T24" fmla="*/ 3 w 32"/>
                <a:gd name="T25" fmla="*/ 29 h 31"/>
                <a:gd name="T26" fmla="*/ 5 w 32"/>
                <a:gd name="T27" fmla="*/ 30 h 31"/>
                <a:gd name="T28" fmla="*/ 5 w 32"/>
                <a:gd name="T29" fmla="*/ 31 h 31"/>
                <a:gd name="T30" fmla="*/ 9 w 32"/>
                <a:gd name="T31" fmla="*/ 31 h 31"/>
                <a:gd name="T32" fmla="*/ 12 w 32"/>
                <a:gd name="T33" fmla="*/ 31 h 31"/>
                <a:gd name="T34" fmla="*/ 14 w 32"/>
                <a:gd name="T35" fmla="*/ 28 h 31"/>
                <a:gd name="T36" fmla="*/ 21 w 32"/>
                <a:gd name="T37" fmla="*/ 27 h 31"/>
                <a:gd name="T38" fmla="*/ 16 w 32"/>
                <a:gd name="T39" fmla="*/ 22 h 31"/>
                <a:gd name="T40" fmla="*/ 20 w 32"/>
                <a:gd name="T41" fmla="*/ 19 h 31"/>
                <a:gd name="T42" fmla="*/ 27 w 32"/>
                <a:gd name="T43" fmla="*/ 14 h 31"/>
                <a:gd name="T44" fmla="*/ 27 w 32"/>
                <a:gd name="T45" fmla="*/ 8 h 31"/>
                <a:gd name="T46" fmla="*/ 32 w 32"/>
                <a:gd name="T4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1">
                  <a:moveTo>
                    <a:pt x="32" y="3"/>
                  </a:moveTo>
                  <a:cubicBezTo>
                    <a:pt x="31" y="2"/>
                    <a:pt x="30" y="0"/>
                    <a:pt x="29" y="1"/>
                  </a:cubicBezTo>
                  <a:cubicBezTo>
                    <a:pt x="28" y="1"/>
                    <a:pt x="28" y="3"/>
                    <a:pt x="27" y="4"/>
                  </a:cubicBezTo>
                  <a:cubicBezTo>
                    <a:pt x="27" y="4"/>
                    <a:pt x="26" y="3"/>
                    <a:pt x="25" y="5"/>
                  </a:cubicBezTo>
                  <a:cubicBezTo>
                    <a:pt x="24" y="6"/>
                    <a:pt x="22" y="6"/>
                    <a:pt x="20" y="6"/>
                  </a:cubicBezTo>
                  <a:cubicBezTo>
                    <a:pt x="18" y="7"/>
                    <a:pt x="22" y="9"/>
                    <a:pt x="20" y="10"/>
                  </a:cubicBezTo>
                  <a:cubicBezTo>
                    <a:pt x="17" y="11"/>
                    <a:pt x="16" y="9"/>
                    <a:pt x="13" y="9"/>
                  </a:cubicBezTo>
                  <a:cubicBezTo>
                    <a:pt x="12" y="8"/>
                    <a:pt x="10" y="11"/>
                    <a:pt x="10" y="12"/>
                  </a:cubicBezTo>
                  <a:cubicBezTo>
                    <a:pt x="7" y="15"/>
                    <a:pt x="1" y="15"/>
                    <a:pt x="0" y="19"/>
                  </a:cubicBezTo>
                  <a:cubicBezTo>
                    <a:pt x="0" y="19"/>
                    <a:pt x="6" y="21"/>
                    <a:pt x="6" y="21"/>
                  </a:cubicBezTo>
                  <a:cubicBezTo>
                    <a:pt x="6" y="22"/>
                    <a:pt x="5" y="24"/>
                    <a:pt x="5" y="24"/>
                  </a:cubicBezTo>
                  <a:cubicBezTo>
                    <a:pt x="5" y="26"/>
                    <a:pt x="6" y="25"/>
                    <a:pt x="6" y="26"/>
                  </a:cubicBezTo>
                  <a:cubicBezTo>
                    <a:pt x="6" y="25"/>
                    <a:pt x="2" y="28"/>
                    <a:pt x="3" y="29"/>
                  </a:cubicBezTo>
                  <a:cubicBezTo>
                    <a:pt x="3" y="29"/>
                    <a:pt x="5" y="30"/>
                    <a:pt x="5" y="30"/>
                  </a:cubicBezTo>
                  <a:cubicBezTo>
                    <a:pt x="6" y="30"/>
                    <a:pt x="5" y="30"/>
                    <a:pt x="5" y="31"/>
                  </a:cubicBezTo>
                  <a:cubicBezTo>
                    <a:pt x="5" y="30"/>
                    <a:pt x="9" y="30"/>
                    <a:pt x="9" y="31"/>
                  </a:cubicBezTo>
                  <a:cubicBezTo>
                    <a:pt x="10" y="31"/>
                    <a:pt x="11" y="31"/>
                    <a:pt x="12" y="31"/>
                  </a:cubicBezTo>
                  <a:cubicBezTo>
                    <a:pt x="12" y="31"/>
                    <a:pt x="13" y="29"/>
                    <a:pt x="14" y="28"/>
                  </a:cubicBezTo>
                  <a:cubicBezTo>
                    <a:pt x="17" y="28"/>
                    <a:pt x="19" y="29"/>
                    <a:pt x="21" y="27"/>
                  </a:cubicBezTo>
                  <a:cubicBezTo>
                    <a:pt x="21" y="25"/>
                    <a:pt x="16" y="23"/>
                    <a:pt x="16" y="22"/>
                  </a:cubicBezTo>
                  <a:cubicBezTo>
                    <a:pt x="17" y="21"/>
                    <a:pt x="18" y="20"/>
                    <a:pt x="20" y="19"/>
                  </a:cubicBezTo>
                  <a:cubicBezTo>
                    <a:pt x="22" y="17"/>
                    <a:pt x="24" y="15"/>
                    <a:pt x="27" y="14"/>
                  </a:cubicBezTo>
                  <a:cubicBezTo>
                    <a:pt x="29" y="12"/>
                    <a:pt x="26" y="9"/>
                    <a:pt x="27" y="8"/>
                  </a:cubicBezTo>
                  <a:cubicBezTo>
                    <a:pt x="29" y="6"/>
                    <a:pt x="30" y="4"/>
                    <a:pt x="3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8" name="Freeform 725">
              <a:extLst>
                <a:ext uri="{FF2B5EF4-FFF2-40B4-BE49-F238E27FC236}">
                  <a16:creationId xmlns:a16="http://schemas.microsoft.com/office/drawing/2014/main" id="{A75C385F-2F1B-8D41-8613-1A99A6BE3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1340" y="5183369"/>
              <a:ext cx="190855" cy="210619"/>
            </a:xfrm>
            <a:custGeom>
              <a:avLst/>
              <a:gdLst>
                <a:gd name="T0" fmla="*/ 21 w 24"/>
                <a:gd name="T1" fmla="*/ 8 h 25"/>
                <a:gd name="T2" fmla="*/ 18 w 24"/>
                <a:gd name="T3" fmla="*/ 5 h 25"/>
                <a:gd name="T4" fmla="*/ 15 w 24"/>
                <a:gd name="T5" fmla="*/ 6 h 25"/>
                <a:gd name="T6" fmla="*/ 16 w 24"/>
                <a:gd name="T7" fmla="*/ 1 h 25"/>
                <a:gd name="T8" fmla="*/ 10 w 24"/>
                <a:gd name="T9" fmla="*/ 1 h 25"/>
                <a:gd name="T10" fmla="*/ 10 w 24"/>
                <a:gd name="T11" fmla="*/ 2 h 25"/>
                <a:gd name="T12" fmla="*/ 9 w 24"/>
                <a:gd name="T13" fmla="*/ 3 h 25"/>
                <a:gd name="T14" fmla="*/ 11 w 24"/>
                <a:gd name="T15" fmla="*/ 4 h 25"/>
                <a:gd name="T16" fmla="*/ 9 w 24"/>
                <a:gd name="T17" fmla="*/ 5 h 25"/>
                <a:gd name="T18" fmla="*/ 2 w 24"/>
                <a:gd name="T19" fmla="*/ 6 h 25"/>
                <a:gd name="T20" fmla="*/ 3 w 24"/>
                <a:gd name="T21" fmla="*/ 7 h 25"/>
                <a:gd name="T22" fmla="*/ 2 w 24"/>
                <a:gd name="T23" fmla="*/ 8 h 25"/>
                <a:gd name="T24" fmla="*/ 2 w 24"/>
                <a:gd name="T25" fmla="*/ 8 h 25"/>
                <a:gd name="T26" fmla="*/ 1 w 24"/>
                <a:gd name="T27" fmla="*/ 8 h 25"/>
                <a:gd name="T28" fmla="*/ 3 w 24"/>
                <a:gd name="T29" fmla="*/ 10 h 25"/>
                <a:gd name="T30" fmla="*/ 6 w 24"/>
                <a:gd name="T31" fmla="*/ 13 h 25"/>
                <a:gd name="T32" fmla="*/ 5 w 24"/>
                <a:gd name="T33" fmla="*/ 17 h 25"/>
                <a:gd name="T34" fmla="*/ 1 w 24"/>
                <a:gd name="T35" fmla="*/ 20 h 25"/>
                <a:gd name="T36" fmla="*/ 3 w 24"/>
                <a:gd name="T37" fmla="*/ 20 h 25"/>
                <a:gd name="T38" fmla="*/ 0 w 24"/>
                <a:gd name="T39" fmla="*/ 22 h 25"/>
                <a:gd name="T40" fmla="*/ 3 w 24"/>
                <a:gd name="T41" fmla="*/ 21 h 25"/>
                <a:gd name="T42" fmla="*/ 2 w 24"/>
                <a:gd name="T43" fmla="*/ 24 h 25"/>
                <a:gd name="T44" fmla="*/ 4 w 24"/>
                <a:gd name="T45" fmla="*/ 23 h 25"/>
                <a:gd name="T46" fmla="*/ 4 w 24"/>
                <a:gd name="T47" fmla="*/ 25 h 25"/>
                <a:gd name="T48" fmla="*/ 8 w 24"/>
                <a:gd name="T49" fmla="*/ 24 h 25"/>
                <a:gd name="T50" fmla="*/ 17 w 24"/>
                <a:gd name="T51" fmla="*/ 20 h 25"/>
                <a:gd name="T52" fmla="*/ 22 w 24"/>
                <a:gd name="T53" fmla="*/ 16 h 25"/>
                <a:gd name="T54" fmla="*/ 21 w 24"/>
                <a:gd name="T55" fmla="*/ 8 h 25"/>
                <a:gd name="T56" fmla="*/ 21 w 24"/>
                <a:gd name="T5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25">
                  <a:moveTo>
                    <a:pt x="21" y="8"/>
                  </a:moveTo>
                  <a:cubicBezTo>
                    <a:pt x="20" y="8"/>
                    <a:pt x="19" y="5"/>
                    <a:pt x="18" y="5"/>
                  </a:cubicBezTo>
                  <a:cubicBezTo>
                    <a:pt x="16" y="6"/>
                    <a:pt x="17" y="7"/>
                    <a:pt x="15" y="6"/>
                  </a:cubicBezTo>
                  <a:cubicBezTo>
                    <a:pt x="11" y="5"/>
                    <a:pt x="15" y="3"/>
                    <a:pt x="16" y="1"/>
                  </a:cubicBezTo>
                  <a:cubicBezTo>
                    <a:pt x="14" y="1"/>
                    <a:pt x="11" y="0"/>
                    <a:pt x="10" y="1"/>
                  </a:cubicBezTo>
                  <a:cubicBezTo>
                    <a:pt x="10" y="1"/>
                    <a:pt x="12" y="1"/>
                    <a:pt x="10" y="2"/>
                  </a:cubicBezTo>
                  <a:cubicBezTo>
                    <a:pt x="10" y="2"/>
                    <a:pt x="8" y="3"/>
                    <a:pt x="9" y="3"/>
                  </a:cubicBezTo>
                  <a:cubicBezTo>
                    <a:pt x="9" y="4"/>
                    <a:pt x="11" y="3"/>
                    <a:pt x="11" y="4"/>
                  </a:cubicBezTo>
                  <a:cubicBezTo>
                    <a:pt x="12" y="5"/>
                    <a:pt x="9" y="5"/>
                    <a:pt x="9" y="5"/>
                  </a:cubicBezTo>
                  <a:cubicBezTo>
                    <a:pt x="7" y="6"/>
                    <a:pt x="3" y="5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1" y="8"/>
                    <a:pt x="1" y="8"/>
                  </a:cubicBezTo>
                  <a:cubicBezTo>
                    <a:pt x="1" y="9"/>
                    <a:pt x="5" y="9"/>
                    <a:pt x="3" y="10"/>
                  </a:cubicBezTo>
                  <a:cubicBezTo>
                    <a:pt x="0" y="12"/>
                    <a:pt x="4" y="13"/>
                    <a:pt x="6" y="13"/>
                  </a:cubicBezTo>
                  <a:cubicBezTo>
                    <a:pt x="7" y="13"/>
                    <a:pt x="5" y="16"/>
                    <a:pt x="5" y="17"/>
                  </a:cubicBezTo>
                  <a:cubicBezTo>
                    <a:pt x="4" y="17"/>
                    <a:pt x="2" y="21"/>
                    <a:pt x="1" y="20"/>
                  </a:cubicBezTo>
                  <a:cubicBezTo>
                    <a:pt x="1" y="20"/>
                    <a:pt x="3" y="20"/>
                    <a:pt x="3" y="20"/>
                  </a:cubicBezTo>
                  <a:cubicBezTo>
                    <a:pt x="2" y="21"/>
                    <a:pt x="1" y="20"/>
                    <a:pt x="0" y="22"/>
                  </a:cubicBezTo>
                  <a:cubicBezTo>
                    <a:pt x="0" y="22"/>
                    <a:pt x="3" y="21"/>
                    <a:pt x="3" y="21"/>
                  </a:cubicBezTo>
                  <a:cubicBezTo>
                    <a:pt x="3" y="21"/>
                    <a:pt x="2" y="23"/>
                    <a:pt x="2" y="24"/>
                  </a:cubicBezTo>
                  <a:cubicBezTo>
                    <a:pt x="2" y="24"/>
                    <a:pt x="4" y="23"/>
                    <a:pt x="4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5" y="25"/>
                    <a:pt x="7" y="24"/>
                    <a:pt x="8" y="24"/>
                  </a:cubicBezTo>
                  <a:cubicBezTo>
                    <a:pt x="11" y="23"/>
                    <a:pt x="14" y="20"/>
                    <a:pt x="17" y="20"/>
                  </a:cubicBezTo>
                  <a:cubicBezTo>
                    <a:pt x="21" y="20"/>
                    <a:pt x="20" y="19"/>
                    <a:pt x="22" y="16"/>
                  </a:cubicBezTo>
                  <a:cubicBezTo>
                    <a:pt x="24" y="13"/>
                    <a:pt x="21" y="11"/>
                    <a:pt x="21" y="8"/>
                  </a:cubicBezTo>
                  <a:cubicBezTo>
                    <a:pt x="20" y="8"/>
                    <a:pt x="21" y="9"/>
                    <a:pt x="2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Freeform 726">
              <a:extLst>
                <a:ext uri="{FF2B5EF4-FFF2-40B4-BE49-F238E27FC236}">
                  <a16:creationId xmlns:a16="http://schemas.microsoft.com/office/drawing/2014/main" id="{1DB11482-0B1D-8D4B-BD8D-D077448A6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6764" y="5174716"/>
              <a:ext cx="128145" cy="83670"/>
            </a:xfrm>
            <a:custGeom>
              <a:avLst/>
              <a:gdLst>
                <a:gd name="T0" fmla="*/ 1 w 16"/>
                <a:gd name="T1" fmla="*/ 6 h 10"/>
                <a:gd name="T2" fmla="*/ 4 w 16"/>
                <a:gd name="T3" fmla="*/ 8 h 10"/>
                <a:gd name="T4" fmla="*/ 5 w 16"/>
                <a:gd name="T5" fmla="*/ 7 h 10"/>
                <a:gd name="T6" fmla="*/ 8 w 16"/>
                <a:gd name="T7" fmla="*/ 8 h 10"/>
                <a:gd name="T8" fmla="*/ 11 w 16"/>
                <a:gd name="T9" fmla="*/ 4 h 10"/>
                <a:gd name="T10" fmla="*/ 11 w 16"/>
                <a:gd name="T11" fmla="*/ 2 h 10"/>
                <a:gd name="T12" fmla="*/ 7 w 16"/>
                <a:gd name="T13" fmla="*/ 1 h 10"/>
                <a:gd name="T14" fmla="*/ 4 w 16"/>
                <a:gd name="T15" fmla="*/ 2 h 10"/>
                <a:gd name="T16" fmla="*/ 1 w 16"/>
                <a:gd name="T17" fmla="*/ 6 h 10"/>
                <a:gd name="T18" fmla="*/ 1 w 16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0">
                  <a:moveTo>
                    <a:pt x="1" y="6"/>
                  </a:moveTo>
                  <a:cubicBezTo>
                    <a:pt x="0" y="7"/>
                    <a:pt x="3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10" y="10"/>
                    <a:pt x="16" y="5"/>
                    <a:pt x="11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0" y="0"/>
                    <a:pt x="9" y="0"/>
                    <a:pt x="7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3" y="3"/>
                    <a:pt x="1" y="4"/>
                    <a:pt x="1" y="6"/>
                  </a:cubicBezTo>
                  <a:cubicBezTo>
                    <a:pt x="1" y="6"/>
                    <a:pt x="1" y="5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727">
              <a:extLst>
                <a:ext uri="{FF2B5EF4-FFF2-40B4-BE49-F238E27FC236}">
                  <a16:creationId xmlns:a16="http://schemas.microsoft.com/office/drawing/2014/main" id="{4C4A242B-46E4-4746-A3F1-A272560ED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09461"/>
              <a:ext cx="501671" cy="389505"/>
            </a:xfrm>
            <a:custGeom>
              <a:avLst/>
              <a:gdLst>
                <a:gd name="T0" fmla="*/ 58 w 63"/>
                <a:gd name="T1" fmla="*/ 8 h 46"/>
                <a:gd name="T2" fmla="*/ 52 w 63"/>
                <a:gd name="T3" fmla="*/ 6 h 46"/>
                <a:gd name="T4" fmla="*/ 49 w 63"/>
                <a:gd name="T5" fmla="*/ 6 h 46"/>
                <a:gd name="T6" fmla="*/ 45 w 63"/>
                <a:gd name="T7" fmla="*/ 6 h 46"/>
                <a:gd name="T8" fmla="*/ 40 w 63"/>
                <a:gd name="T9" fmla="*/ 4 h 46"/>
                <a:gd name="T10" fmla="*/ 38 w 63"/>
                <a:gd name="T11" fmla="*/ 2 h 46"/>
                <a:gd name="T12" fmla="*/ 35 w 63"/>
                <a:gd name="T13" fmla="*/ 2 h 46"/>
                <a:gd name="T14" fmla="*/ 31 w 63"/>
                <a:gd name="T15" fmla="*/ 2 h 46"/>
                <a:gd name="T16" fmla="*/ 27 w 63"/>
                <a:gd name="T17" fmla="*/ 2 h 46"/>
                <a:gd name="T18" fmla="*/ 17 w 63"/>
                <a:gd name="T19" fmla="*/ 1 h 46"/>
                <a:gd name="T20" fmla="*/ 8 w 63"/>
                <a:gd name="T21" fmla="*/ 0 h 46"/>
                <a:gd name="T22" fmla="*/ 2 w 63"/>
                <a:gd name="T23" fmla="*/ 3 h 46"/>
                <a:gd name="T24" fmla="*/ 2 w 63"/>
                <a:gd name="T25" fmla="*/ 6 h 46"/>
                <a:gd name="T26" fmla="*/ 2 w 63"/>
                <a:gd name="T27" fmla="*/ 11 h 46"/>
                <a:gd name="T28" fmla="*/ 5 w 63"/>
                <a:gd name="T29" fmla="*/ 10 h 46"/>
                <a:gd name="T30" fmla="*/ 7 w 63"/>
                <a:gd name="T31" fmla="*/ 12 h 46"/>
                <a:gd name="T32" fmla="*/ 12 w 63"/>
                <a:gd name="T33" fmla="*/ 11 h 46"/>
                <a:gd name="T34" fmla="*/ 14 w 63"/>
                <a:gd name="T35" fmla="*/ 14 h 46"/>
                <a:gd name="T36" fmla="*/ 13 w 63"/>
                <a:gd name="T37" fmla="*/ 20 h 46"/>
                <a:gd name="T38" fmla="*/ 12 w 63"/>
                <a:gd name="T39" fmla="*/ 25 h 46"/>
                <a:gd name="T40" fmla="*/ 12 w 63"/>
                <a:gd name="T41" fmla="*/ 28 h 46"/>
                <a:gd name="T42" fmla="*/ 10 w 63"/>
                <a:gd name="T43" fmla="*/ 33 h 46"/>
                <a:gd name="T44" fmla="*/ 10 w 63"/>
                <a:gd name="T45" fmla="*/ 38 h 46"/>
                <a:gd name="T46" fmla="*/ 17 w 63"/>
                <a:gd name="T47" fmla="*/ 44 h 46"/>
                <a:gd name="T48" fmla="*/ 20 w 63"/>
                <a:gd name="T49" fmla="*/ 45 h 46"/>
                <a:gd name="T50" fmla="*/ 21 w 63"/>
                <a:gd name="T51" fmla="*/ 43 h 46"/>
                <a:gd name="T52" fmla="*/ 24 w 63"/>
                <a:gd name="T53" fmla="*/ 42 h 46"/>
                <a:gd name="T54" fmla="*/ 36 w 63"/>
                <a:gd name="T55" fmla="*/ 41 h 46"/>
                <a:gd name="T56" fmla="*/ 39 w 63"/>
                <a:gd name="T57" fmla="*/ 38 h 46"/>
                <a:gd name="T58" fmla="*/ 43 w 63"/>
                <a:gd name="T59" fmla="*/ 35 h 46"/>
                <a:gd name="T60" fmla="*/ 47 w 63"/>
                <a:gd name="T61" fmla="*/ 30 h 46"/>
                <a:gd name="T62" fmla="*/ 45 w 63"/>
                <a:gd name="T63" fmla="*/ 26 h 46"/>
                <a:gd name="T64" fmla="*/ 48 w 63"/>
                <a:gd name="T65" fmla="*/ 21 h 46"/>
                <a:gd name="T66" fmla="*/ 50 w 63"/>
                <a:gd name="T67" fmla="*/ 19 h 46"/>
                <a:gd name="T68" fmla="*/ 51 w 63"/>
                <a:gd name="T69" fmla="*/ 17 h 46"/>
                <a:gd name="T70" fmla="*/ 60 w 63"/>
                <a:gd name="T71" fmla="*/ 13 h 46"/>
                <a:gd name="T72" fmla="*/ 63 w 63"/>
                <a:gd name="T73" fmla="*/ 9 h 46"/>
                <a:gd name="T74" fmla="*/ 58 w 63"/>
                <a:gd name="T75" fmla="*/ 8 h 46"/>
                <a:gd name="T76" fmla="*/ 58 w 63"/>
                <a:gd name="T77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46">
                  <a:moveTo>
                    <a:pt x="58" y="8"/>
                  </a:moveTo>
                  <a:cubicBezTo>
                    <a:pt x="55" y="8"/>
                    <a:pt x="54" y="7"/>
                    <a:pt x="52" y="6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3" y="5"/>
                    <a:pt x="41" y="4"/>
                    <a:pt x="40" y="4"/>
                  </a:cubicBezTo>
                  <a:cubicBezTo>
                    <a:pt x="39" y="3"/>
                    <a:pt x="39" y="3"/>
                    <a:pt x="38" y="2"/>
                  </a:cubicBezTo>
                  <a:cubicBezTo>
                    <a:pt x="37" y="3"/>
                    <a:pt x="36" y="2"/>
                    <a:pt x="35" y="2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29" y="2"/>
                    <a:pt x="28" y="2"/>
                    <a:pt x="27" y="2"/>
                  </a:cubicBezTo>
                  <a:cubicBezTo>
                    <a:pt x="24" y="2"/>
                    <a:pt x="21" y="1"/>
                    <a:pt x="17" y="1"/>
                  </a:cubicBezTo>
                  <a:cubicBezTo>
                    <a:pt x="15" y="1"/>
                    <a:pt x="11" y="0"/>
                    <a:pt x="8" y="0"/>
                  </a:cubicBezTo>
                  <a:cubicBezTo>
                    <a:pt x="7" y="1"/>
                    <a:pt x="4" y="2"/>
                    <a:pt x="2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3" y="11"/>
                    <a:pt x="5" y="10"/>
                    <a:pt x="5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2"/>
                    <a:pt x="10" y="11"/>
                    <a:pt x="12" y="11"/>
                  </a:cubicBezTo>
                  <a:cubicBezTo>
                    <a:pt x="14" y="10"/>
                    <a:pt x="16" y="13"/>
                    <a:pt x="14" y="14"/>
                  </a:cubicBezTo>
                  <a:cubicBezTo>
                    <a:pt x="12" y="16"/>
                    <a:pt x="13" y="17"/>
                    <a:pt x="13" y="20"/>
                  </a:cubicBezTo>
                  <a:cubicBezTo>
                    <a:pt x="12" y="21"/>
                    <a:pt x="13" y="24"/>
                    <a:pt x="12" y="25"/>
                  </a:cubicBezTo>
                  <a:cubicBezTo>
                    <a:pt x="9" y="25"/>
                    <a:pt x="10" y="26"/>
                    <a:pt x="12" y="28"/>
                  </a:cubicBezTo>
                  <a:cubicBezTo>
                    <a:pt x="13" y="29"/>
                    <a:pt x="10" y="31"/>
                    <a:pt x="10" y="33"/>
                  </a:cubicBezTo>
                  <a:cubicBezTo>
                    <a:pt x="12" y="35"/>
                    <a:pt x="10" y="36"/>
                    <a:pt x="10" y="38"/>
                  </a:cubicBezTo>
                  <a:cubicBezTo>
                    <a:pt x="13" y="37"/>
                    <a:pt x="15" y="42"/>
                    <a:pt x="17" y="44"/>
                  </a:cubicBezTo>
                  <a:cubicBezTo>
                    <a:pt x="17" y="45"/>
                    <a:pt x="19" y="46"/>
                    <a:pt x="20" y="45"/>
                  </a:cubicBezTo>
                  <a:cubicBezTo>
                    <a:pt x="20" y="45"/>
                    <a:pt x="21" y="44"/>
                    <a:pt x="21" y="43"/>
                  </a:cubicBezTo>
                  <a:cubicBezTo>
                    <a:pt x="22" y="43"/>
                    <a:pt x="24" y="42"/>
                    <a:pt x="24" y="42"/>
                  </a:cubicBezTo>
                  <a:cubicBezTo>
                    <a:pt x="28" y="41"/>
                    <a:pt x="32" y="42"/>
                    <a:pt x="36" y="41"/>
                  </a:cubicBezTo>
                  <a:cubicBezTo>
                    <a:pt x="37" y="40"/>
                    <a:pt x="37" y="39"/>
                    <a:pt x="39" y="38"/>
                  </a:cubicBezTo>
                  <a:cubicBezTo>
                    <a:pt x="41" y="37"/>
                    <a:pt x="42" y="36"/>
                    <a:pt x="43" y="35"/>
                  </a:cubicBezTo>
                  <a:cubicBezTo>
                    <a:pt x="44" y="32"/>
                    <a:pt x="45" y="31"/>
                    <a:pt x="47" y="30"/>
                  </a:cubicBezTo>
                  <a:cubicBezTo>
                    <a:pt x="48" y="29"/>
                    <a:pt x="46" y="27"/>
                    <a:pt x="45" y="26"/>
                  </a:cubicBezTo>
                  <a:cubicBezTo>
                    <a:pt x="45" y="25"/>
                    <a:pt x="47" y="22"/>
                    <a:pt x="48" y="21"/>
                  </a:cubicBezTo>
                  <a:cubicBezTo>
                    <a:pt x="48" y="21"/>
                    <a:pt x="49" y="20"/>
                    <a:pt x="50" y="19"/>
                  </a:cubicBezTo>
                  <a:cubicBezTo>
                    <a:pt x="50" y="19"/>
                    <a:pt x="50" y="17"/>
                    <a:pt x="51" y="17"/>
                  </a:cubicBezTo>
                  <a:cubicBezTo>
                    <a:pt x="54" y="15"/>
                    <a:pt x="57" y="14"/>
                    <a:pt x="60" y="13"/>
                  </a:cubicBezTo>
                  <a:cubicBezTo>
                    <a:pt x="61" y="12"/>
                    <a:pt x="63" y="11"/>
                    <a:pt x="63" y="9"/>
                  </a:cubicBezTo>
                  <a:cubicBezTo>
                    <a:pt x="62" y="7"/>
                    <a:pt x="60" y="9"/>
                    <a:pt x="58" y="8"/>
                  </a:cubicBezTo>
                  <a:cubicBezTo>
                    <a:pt x="55" y="8"/>
                    <a:pt x="60" y="9"/>
                    <a:pt x="5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728">
              <a:extLst>
                <a:ext uri="{FF2B5EF4-FFF2-40B4-BE49-F238E27FC236}">
                  <a16:creationId xmlns:a16="http://schemas.microsoft.com/office/drawing/2014/main" id="{7A951A0E-DCF0-B848-9643-EB249FE6E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93133"/>
              <a:ext cx="128145" cy="256786"/>
            </a:xfrm>
            <a:custGeom>
              <a:avLst/>
              <a:gdLst>
                <a:gd name="T0" fmla="*/ 11 w 16"/>
                <a:gd name="T1" fmla="*/ 25 h 30"/>
                <a:gd name="T2" fmla="*/ 11 w 16"/>
                <a:gd name="T3" fmla="*/ 21 h 30"/>
                <a:gd name="T4" fmla="*/ 10 w 16"/>
                <a:gd name="T5" fmla="*/ 16 h 30"/>
                <a:gd name="T6" fmla="*/ 12 w 16"/>
                <a:gd name="T7" fmla="*/ 14 h 30"/>
                <a:gd name="T8" fmla="*/ 13 w 16"/>
                <a:gd name="T9" fmla="*/ 9 h 30"/>
                <a:gd name="T10" fmla="*/ 14 w 16"/>
                <a:gd name="T11" fmla="*/ 4 h 30"/>
                <a:gd name="T12" fmla="*/ 12 w 16"/>
                <a:gd name="T13" fmla="*/ 1 h 30"/>
                <a:gd name="T14" fmla="*/ 7 w 16"/>
                <a:gd name="T15" fmla="*/ 2 h 30"/>
                <a:gd name="T16" fmla="*/ 5 w 16"/>
                <a:gd name="T17" fmla="*/ 0 h 30"/>
                <a:gd name="T18" fmla="*/ 4 w 16"/>
                <a:gd name="T19" fmla="*/ 0 h 30"/>
                <a:gd name="T20" fmla="*/ 3 w 16"/>
                <a:gd name="T21" fmla="*/ 4 h 30"/>
                <a:gd name="T22" fmla="*/ 3 w 16"/>
                <a:gd name="T23" fmla="*/ 8 h 30"/>
                <a:gd name="T24" fmla="*/ 2 w 16"/>
                <a:gd name="T25" fmla="*/ 13 h 30"/>
                <a:gd name="T26" fmla="*/ 0 w 16"/>
                <a:gd name="T27" fmla="*/ 20 h 30"/>
                <a:gd name="T28" fmla="*/ 2 w 16"/>
                <a:gd name="T29" fmla="*/ 22 h 30"/>
                <a:gd name="T30" fmla="*/ 2 w 16"/>
                <a:gd name="T31" fmla="*/ 28 h 30"/>
                <a:gd name="T32" fmla="*/ 6 w 16"/>
                <a:gd name="T33" fmla="*/ 30 h 30"/>
                <a:gd name="T34" fmla="*/ 11 w 16"/>
                <a:gd name="T35" fmla="*/ 25 h 30"/>
                <a:gd name="T36" fmla="*/ 11 w 16"/>
                <a:gd name="T3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30">
                  <a:moveTo>
                    <a:pt x="11" y="25"/>
                  </a:moveTo>
                  <a:cubicBezTo>
                    <a:pt x="12" y="23"/>
                    <a:pt x="10" y="22"/>
                    <a:pt x="11" y="21"/>
                  </a:cubicBezTo>
                  <a:cubicBezTo>
                    <a:pt x="12" y="18"/>
                    <a:pt x="12" y="18"/>
                    <a:pt x="10" y="16"/>
                  </a:cubicBezTo>
                  <a:cubicBezTo>
                    <a:pt x="9" y="14"/>
                    <a:pt x="11" y="15"/>
                    <a:pt x="12" y="14"/>
                  </a:cubicBezTo>
                  <a:cubicBezTo>
                    <a:pt x="13" y="13"/>
                    <a:pt x="13" y="10"/>
                    <a:pt x="13" y="9"/>
                  </a:cubicBezTo>
                  <a:cubicBezTo>
                    <a:pt x="13" y="6"/>
                    <a:pt x="12" y="6"/>
                    <a:pt x="14" y="4"/>
                  </a:cubicBezTo>
                  <a:cubicBezTo>
                    <a:pt x="16" y="3"/>
                    <a:pt x="14" y="0"/>
                    <a:pt x="12" y="1"/>
                  </a:cubicBezTo>
                  <a:cubicBezTo>
                    <a:pt x="10" y="1"/>
                    <a:pt x="9" y="2"/>
                    <a:pt x="7" y="2"/>
                  </a:cubicBezTo>
                  <a:cubicBezTo>
                    <a:pt x="5" y="2"/>
                    <a:pt x="6" y="0"/>
                    <a:pt x="5" y="0"/>
                  </a:cubicBezTo>
                  <a:cubicBezTo>
                    <a:pt x="6" y="0"/>
                    <a:pt x="3" y="0"/>
                    <a:pt x="4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2" y="10"/>
                    <a:pt x="2" y="12"/>
                    <a:pt x="2" y="13"/>
                  </a:cubicBezTo>
                  <a:cubicBezTo>
                    <a:pt x="1" y="16"/>
                    <a:pt x="0" y="17"/>
                    <a:pt x="0" y="20"/>
                  </a:cubicBezTo>
                  <a:cubicBezTo>
                    <a:pt x="1" y="21"/>
                    <a:pt x="2" y="20"/>
                    <a:pt x="2" y="22"/>
                  </a:cubicBezTo>
                  <a:cubicBezTo>
                    <a:pt x="3" y="23"/>
                    <a:pt x="2" y="26"/>
                    <a:pt x="2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10" y="30"/>
                    <a:pt x="9" y="27"/>
                    <a:pt x="11" y="25"/>
                  </a:cubicBezTo>
                  <a:cubicBezTo>
                    <a:pt x="12" y="23"/>
                    <a:pt x="10" y="26"/>
                    <a:pt x="1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2" name="Freeform 729">
              <a:extLst>
                <a:ext uri="{FF2B5EF4-FFF2-40B4-BE49-F238E27FC236}">
                  <a16:creationId xmlns:a16="http://schemas.microsoft.com/office/drawing/2014/main" id="{8E35D5D2-4976-A843-99F0-2D749A23C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215725"/>
              <a:ext cx="422606" cy="747271"/>
            </a:xfrm>
            <a:custGeom>
              <a:avLst/>
              <a:gdLst>
                <a:gd name="T0" fmla="*/ 52 w 53"/>
                <a:gd name="T1" fmla="*/ 23 h 88"/>
                <a:gd name="T2" fmla="*/ 50 w 53"/>
                <a:gd name="T3" fmla="*/ 3 h 88"/>
                <a:gd name="T4" fmla="*/ 46 w 53"/>
                <a:gd name="T5" fmla="*/ 3 h 88"/>
                <a:gd name="T6" fmla="*/ 41 w 53"/>
                <a:gd name="T7" fmla="*/ 6 h 88"/>
                <a:gd name="T8" fmla="*/ 38 w 53"/>
                <a:gd name="T9" fmla="*/ 7 h 88"/>
                <a:gd name="T10" fmla="*/ 32 w 53"/>
                <a:gd name="T11" fmla="*/ 7 h 88"/>
                <a:gd name="T12" fmla="*/ 28 w 53"/>
                <a:gd name="T13" fmla="*/ 7 h 88"/>
                <a:gd name="T14" fmla="*/ 23 w 53"/>
                <a:gd name="T15" fmla="*/ 7 h 88"/>
                <a:gd name="T16" fmla="*/ 24 w 53"/>
                <a:gd name="T17" fmla="*/ 18 h 88"/>
                <a:gd name="T18" fmla="*/ 25 w 53"/>
                <a:gd name="T19" fmla="*/ 20 h 88"/>
                <a:gd name="T20" fmla="*/ 27 w 53"/>
                <a:gd name="T21" fmla="*/ 22 h 88"/>
                <a:gd name="T22" fmla="*/ 27 w 53"/>
                <a:gd name="T23" fmla="*/ 28 h 88"/>
                <a:gd name="T24" fmla="*/ 25 w 53"/>
                <a:gd name="T25" fmla="*/ 31 h 88"/>
                <a:gd name="T26" fmla="*/ 24 w 53"/>
                <a:gd name="T27" fmla="*/ 35 h 88"/>
                <a:gd name="T28" fmla="*/ 20 w 53"/>
                <a:gd name="T29" fmla="*/ 31 h 88"/>
                <a:gd name="T30" fmla="*/ 21 w 53"/>
                <a:gd name="T31" fmla="*/ 25 h 88"/>
                <a:gd name="T32" fmla="*/ 16 w 53"/>
                <a:gd name="T33" fmla="*/ 22 h 88"/>
                <a:gd name="T34" fmla="*/ 13 w 53"/>
                <a:gd name="T35" fmla="*/ 20 h 88"/>
                <a:gd name="T36" fmla="*/ 2 w 53"/>
                <a:gd name="T37" fmla="*/ 24 h 88"/>
                <a:gd name="T38" fmla="*/ 0 w 53"/>
                <a:gd name="T39" fmla="*/ 26 h 88"/>
                <a:gd name="T40" fmla="*/ 1 w 53"/>
                <a:gd name="T41" fmla="*/ 30 h 88"/>
                <a:gd name="T42" fmla="*/ 12 w 53"/>
                <a:gd name="T43" fmla="*/ 35 h 88"/>
                <a:gd name="T44" fmla="*/ 13 w 53"/>
                <a:gd name="T45" fmla="*/ 44 h 88"/>
                <a:gd name="T46" fmla="*/ 12 w 53"/>
                <a:gd name="T47" fmla="*/ 52 h 88"/>
                <a:gd name="T48" fmla="*/ 6 w 53"/>
                <a:gd name="T49" fmla="*/ 62 h 88"/>
                <a:gd name="T50" fmla="*/ 6 w 53"/>
                <a:gd name="T51" fmla="*/ 69 h 88"/>
                <a:gd name="T52" fmla="*/ 8 w 53"/>
                <a:gd name="T53" fmla="*/ 78 h 88"/>
                <a:gd name="T54" fmla="*/ 9 w 53"/>
                <a:gd name="T55" fmla="*/ 87 h 88"/>
                <a:gd name="T56" fmla="*/ 12 w 53"/>
                <a:gd name="T57" fmla="*/ 86 h 88"/>
                <a:gd name="T58" fmla="*/ 13 w 53"/>
                <a:gd name="T59" fmla="*/ 83 h 88"/>
                <a:gd name="T60" fmla="*/ 11 w 53"/>
                <a:gd name="T61" fmla="*/ 83 h 88"/>
                <a:gd name="T62" fmla="*/ 16 w 53"/>
                <a:gd name="T63" fmla="*/ 77 h 88"/>
                <a:gd name="T64" fmla="*/ 25 w 53"/>
                <a:gd name="T65" fmla="*/ 72 h 88"/>
                <a:gd name="T66" fmla="*/ 25 w 53"/>
                <a:gd name="T67" fmla="*/ 64 h 88"/>
                <a:gd name="T68" fmla="*/ 21 w 53"/>
                <a:gd name="T69" fmla="*/ 48 h 88"/>
                <a:gd name="T70" fmla="*/ 24 w 53"/>
                <a:gd name="T71" fmla="*/ 48 h 88"/>
                <a:gd name="T72" fmla="*/ 29 w 53"/>
                <a:gd name="T73" fmla="*/ 44 h 88"/>
                <a:gd name="T74" fmla="*/ 35 w 53"/>
                <a:gd name="T75" fmla="*/ 38 h 88"/>
                <a:gd name="T76" fmla="*/ 40 w 53"/>
                <a:gd name="T77" fmla="*/ 36 h 88"/>
                <a:gd name="T78" fmla="*/ 46 w 53"/>
                <a:gd name="T79" fmla="*/ 32 h 88"/>
                <a:gd name="T80" fmla="*/ 52 w 53"/>
                <a:gd name="T81" fmla="*/ 23 h 88"/>
                <a:gd name="T82" fmla="*/ 52 w 53"/>
                <a:gd name="T83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" h="88">
                  <a:moveTo>
                    <a:pt x="52" y="23"/>
                  </a:moveTo>
                  <a:cubicBezTo>
                    <a:pt x="49" y="17"/>
                    <a:pt x="50" y="9"/>
                    <a:pt x="50" y="3"/>
                  </a:cubicBezTo>
                  <a:cubicBezTo>
                    <a:pt x="50" y="0"/>
                    <a:pt x="48" y="2"/>
                    <a:pt x="46" y="3"/>
                  </a:cubicBezTo>
                  <a:cubicBezTo>
                    <a:pt x="45" y="4"/>
                    <a:pt x="43" y="6"/>
                    <a:pt x="41" y="6"/>
                  </a:cubicBezTo>
                  <a:cubicBezTo>
                    <a:pt x="40" y="6"/>
                    <a:pt x="38" y="5"/>
                    <a:pt x="38" y="7"/>
                  </a:cubicBezTo>
                  <a:cubicBezTo>
                    <a:pt x="36" y="10"/>
                    <a:pt x="34" y="7"/>
                    <a:pt x="32" y="7"/>
                  </a:cubicBezTo>
                  <a:cubicBezTo>
                    <a:pt x="30" y="7"/>
                    <a:pt x="30" y="9"/>
                    <a:pt x="28" y="7"/>
                  </a:cubicBezTo>
                  <a:cubicBezTo>
                    <a:pt x="27" y="7"/>
                    <a:pt x="24" y="7"/>
                    <a:pt x="23" y="7"/>
                  </a:cubicBezTo>
                  <a:cubicBezTo>
                    <a:pt x="20" y="7"/>
                    <a:pt x="21" y="16"/>
                    <a:pt x="24" y="18"/>
                  </a:cubicBezTo>
                  <a:cubicBezTo>
                    <a:pt x="24" y="18"/>
                    <a:pt x="24" y="20"/>
                    <a:pt x="25" y="20"/>
                  </a:cubicBezTo>
                  <a:cubicBezTo>
                    <a:pt x="25" y="21"/>
                    <a:pt x="26" y="21"/>
                    <a:pt x="27" y="22"/>
                  </a:cubicBezTo>
                  <a:cubicBezTo>
                    <a:pt x="27" y="24"/>
                    <a:pt x="27" y="27"/>
                    <a:pt x="27" y="28"/>
                  </a:cubicBezTo>
                  <a:cubicBezTo>
                    <a:pt x="27" y="30"/>
                    <a:pt x="28" y="31"/>
                    <a:pt x="25" y="31"/>
                  </a:cubicBezTo>
                  <a:cubicBezTo>
                    <a:pt x="24" y="31"/>
                    <a:pt x="24" y="34"/>
                    <a:pt x="24" y="35"/>
                  </a:cubicBezTo>
                  <a:cubicBezTo>
                    <a:pt x="23" y="34"/>
                    <a:pt x="21" y="32"/>
                    <a:pt x="20" y="31"/>
                  </a:cubicBezTo>
                  <a:cubicBezTo>
                    <a:pt x="19" y="29"/>
                    <a:pt x="21" y="27"/>
                    <a:pt x="21" y="25"/>
                  </a:cubicBezTo>
                  <a:cubicBezTo>
                    <a:pt x="22" y="20"/>
                    <a:pt x="19" y="24"/>
                    <a:pt x="16" y="22"/>
                  </a:cubicBezTo>
                  <a:cubicBezTo>
                    <a:pt x="15" y="21"/>
                    <a:pt x="15" y="19"/>
                    <a:pt x="13" y="20"/>
                  </a:cubicBezTo>
                  <a:cubicBezTo>
                    <a:pt x="9" y="22"/>
                    <a:pt x="6" y="23"/>
                    <a:pt x="2" y="24"/>
                  </a:cubicBezTo>
                  <a:cubicBezTo>
                    <a:pt x="1" y="25"/>
                    <a:pt x="0" y="25"/>
                    <a:pt x="0" y="26"/>
                  </a:cubicBezTo>
                  <a:cubicBezTo>
                    <a:pt x="0" y="27"/>
                    <a:pt x="1" y="29"/>
                    <a:pt x="1" y="30"/>
                  </a:cubicBezTo>
                  <a:cubicBezTo>
                    <a:pt x="4" y="30"/>
                    <a:pt x="12" y="32"/>
                    <a:pt x="12" y="35"/>
                  </a:cubicBezTo>
                  <a:cubicBezTo>
                    <a:pt x="13" y="38"/>
                    <a:pt x="13" y="41"/>
                    <a:pt x="13" y="44"/>
                  </a:cubicBezTo>
                  <a:cubicBezTo>
                    <a:pt x="12" y="46"/>
                    <a:pt x="14" y="49"/>
                    <a:pt x="12" y="52"/>
                  </a:cubicBezTo>
                  <a:cubicBezTo>
                    <a:pt x="10" y="55"/>
                    <a:pt x="8" y="59"/>
                    <a:pt x="6" y="62"/>
                  </a:cubicBezTo>
                  <a:cubicBezTo>
                    <a:pt x="4" y="64"/>
                    <a:pt x="6" y="68"/>
                    <a:pt x="6" y="69"/>
                  </a:cubicBezTo>
                  <a:cubicBezTo>
                    <a:pt x="8" y="73"/>
                    <a:pt x="8" y="75"/>
                    <a:pt x="8" y="78"/>
                  </a:cubicBezTo>
                  <a:cubicBezTo>
                    <a:pt x="8" y="81"/>
                    <a:pt x="8" y="84"/>
                    <a:pt x="9" y="87"/>
                  </a:cubicBezTo>
                  <a:cubicBezTo>
                    <a:pt x="9" y="88"/>
                    <a:pt x="12" y="87"/>
                    <a:pt x="12" y="86"/>
                  </a:cubicBezTo>
                  <a:cubicBezTo>
                    <a:pt x="13" y="85"/>
                    <a:pt x="13" y="83"/>
                    <a:pt x="13" y="83"/>
                  </a:cubicBezTo>
                  <a:cubicBezTo>
                    <a:pt x="12" y="83"/>
                    <a:pt x="11" y="83"/>
                    <a:pt x="11" y="83"/>
                  </a:cubicBezTo>
                  <a:cubicBezTo>
                    <a:pt x="11" y="80"/>
                    <a:pt x="14" y="78"/>
                    <a:pt x="16" y="77"/>
                  </a:cubicBezTo>
                  <a:cubicBezTo>
                    <a:pt x="19" y="76"/>
                    <a:pt x="23" y="75"/>
                    <a:pt x="25" y="72"/>
                  </a:cubicBezTo>
                  <a:cubicBezTo>
                    <a:pt x="25" y="71"/>
                    <a:pt x="25" y="66"/>
                    <a:pt x="25" y="64"/>
                  </a:cubicBezTo>
                  <a:cubicBezTo>
                    <a:pt x="25" y="62"/>
                    <a:pt x="21" y="48"/>
                    <a:pt x="21" y="48"/>
                  </a:cubicBezTo>
                  <a:cubicBezTo>
                    <a:pt x="22" y="47"/>
                    <a:pt x="22" y="50"/>
                    <a:pt x="24" y="48"/>
                  </a:cubicBezTo>
                  <a:cubicBezTo>
                    <a:pt x="26" y="46"/>
                    <a:pt x="27" y="45"/>
                    <a:pt x="29" y="44"/>
                  </a:cubicBezTo>
                  <a:cubicBezTo>
                    <a:pt x="31" y="43"/>
                    <a:pt x="32" y="37"/>
                    <a:pt x="35" y="38"/>
                  </a:cubicBezTo>
                  <a:cubicBezTo>
                    <a:pt x="36" y="38"/>
                    <a:pt x="38" y="36"/>
                    <a:pt x="40" y="36"/>
                  </a:cubicBezTo>
                  <a:cubicBezTo>
                    <a:pt x="42" y="35"/>
                    <a:pt x="44" y="34"/>
                    <a:pt x="46" y="32"/>
                  </a:cubicBezTo>
                  <a:cubicBezTo>
                    <a:pt x="47" y="31"/>
                    <a:pt x="53" y="25"/>
                    <a:pt x="52" y="23"/>
                  </a:cubicBezTo>
                  <a:cubicBezTo>
                    <a:pt x="51" y="22"/>
                    <a:pt x="52" y="24"/>
                    <a:pt x="52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730">
              <a:extLst>
                <a:ext uri="{FF2B5EF4-FFF2-40B4-BE49-F238E27FC236}">
                  <a16:creationId xmlns:a16="http://schemas.microsoft.com/office/drawing/2014/main" id="{DA06B494-E6D5-E148-A11B-DDD944237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9028" y="8192644"/>
              <a:ext cx="128145" cy="320261"/>
            </a:xfrm>
            <a:custGeom>
              <a:avLst/>
              <a:gdLst>
                <a:gd name="T0" fmla="*/ 4 w 16"/>
                <a:gd name="T1" fmla="*/ 25 h 38"/>
                <a:gd name="T2" fmla="*/ 9 w 16"/>
                <a:gd name="T3" fmla="*/ 26 h 38"/>
                <a:gd name="T4" fmla="*/ 8 w 16"/>
                <a:gd name="T5" fmla="*/ 31 h 38"/>
                <a:gd name="T6" fmla="*/ 12 w 16"/>
                <a:gd name="T7" fmla="*/ 38 h 38"/>
                <a:gd name="T8" fmla="*/ 12 w 16"/>
                <a:gd name="T9" fmla="*/ 34 h 38"/>
                <a:gd name="T10" fmla="*/ 15 w 16"/>
                <a:gd name="T11" fmla="*/ 33 h 38"/>
                <a:gd name="T12" fmla="*/ 15 w 16"/>
                <a:gd name="T13" fmla="*/ 27 h 38"/>
                <a:gd name="T14" fmla="*/ 12 w 16"/>
                <a:gd name="T15" fmla="*/ 22 h 38"/>
                <a:gd name="T16" fmla="*/ 8 w 16"/>
                <a:gd name="T17" fmla="*/ 20 h 38"/>
                <a:gd name="T18" fmla="*/ 8 w 16"/>
                <a:gd name="T19" fmla="*/ 16 h 38"/>
                <a:gd name="T20" fmla="*/ 7 w 16"/>
                <a:gd name="T21" fmla="*/ 14 h 38"/>
                <a:gd name="T22" fmla="*/ 8 w 16"/>
                <a:gd name="T23" fmla="*/ 8 h 38"/>
                <a:gd name="T24" fmla="*/ 7 w 16"/>
                <a:gd name="T25" fmla="*/ 3 h 38"/>
                <a:gd name="T26" fmla="*/ 7 w 16"/>
                <a:gd name="T27" fmla="*/ 1 h 38"/>
                <a:gd name="T28" fmla="*/ 2 w 16"/>
                <a:gd name="T29" fmla="*/ 0 h 38"/>
                <a:gd name="T30" fmla="*/ 4 w 16"/>
                <a:gd name="T31" fmla="*/ 6 h 38"/>
                <a:gd name="T32" fmla="*/ 4 w 16"/>
                <a:gd name="T33" fmla="*/ 14 h 38"/>
                <a:gd name="T34" fmla="*/ 2 w 16"/>
                <a:gd name="T35" fmla="*/ 16 h 38"/>
                <a:gd name="T36" fmla="*/ 1 w 16"/>
                <a:gd name="T37" fmla="*/ 20 h 38"/>
                <a:gd name="T38" fmla="*/ 4 w 16"/>
                <a:gd name="T39" fmla="*/ 25 h 38"/>
                <a:gd name="T40" fmla="*/ 4 w 16"/>
                <a:gd name="T41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38">
                  <a:moveTo>
                    <a:pt x="4" y="25"/>
                  </a:moveTo>
                  <a:cubicBezTo>
                    <a:pt x="6" y="26"/>
                    <a:pt x="9" y="24"/>
                    <a:pt x="9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6" y="33"/>
                    <a:pt x="10" y="36"/>
                    <a:pt x="12" y="38"/>
                  </a:cubicBezTo>
                  <a:cubicBezTo>
                    <a:pt x="13" y="37"/>
                    <a:pt x="12" y="35"/>
                    <a:pt x="12" y="34"/>
                  </a:cubicBezTo>
                  <a:cubicBezTo>
                    <a:pt x="13" y="33"/>
                    <a:pt x="16" y="35"/>
                    <a:pt x="15" y="33"/>
                  </a:cubicBezTo>
                  <a:cubicBezTo>
                    <a:pt x="15" y="31"/>
                    <a:pt x="15" y="29"/>
                    <a:pt x="15" y="27"/>
                  </a:cubicBezTo>
                  <a:cubicBezTo>
                    <a:pt x="14" y="25"/>
                    <a:pt x="13" y="24"/>
                    <a:pt x="12" y="22"/>
                  </a:cubicBezTo>
                  <a:cubicBezTo>
                    <a:pt x="11" y="25"/>
                    <a:pt x="8" y="21"/>
                    <a:pt x="8" y="20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4"/>
                    <a:pt x="8" y="15"/>
                    <a:pt x="7" y="14"/>
                  </a:cubicBezTo>
                  <a:cubicBezTo>
                    <a:pt x="6" y="14"/>
                    <a:pt x="8" y="8"/>
                    <a:pt x="8" y="8"/>
                  </a:cubicBezTo>
                  <a:cubicBezTo>
                    <a:pt x="8" y="6"/>
                    <a:pt x="7" y="5"/>
                    <a:pt x="7" y="3"/>
                  </a:cubicBezTo>
                  <a:cubicBezTo>
                    <a:pt x="6" y="2"/>
                    <a:pt x="5" y="0"/>
                    <a:pt x="7" y="1"/>
                  </a:cubicBezTo>
                  <a:cubicBezTo>
                    <a:pt x="6" y="0"/>
                    <a:pt x="3" y="0"/>
                    <a:pt x="2" y="0"/>
                  </a:cubicBezTo>
                  <a:cubicBezTo>
                    <a:pt x="2" y="1"/>
                    <a:pt x="6" y="5"/>
                    <a:pt x="4" y="6"/>
                  </a:cubicBezTo>
                  <a:cubicBezTo>
                    <a:pt x="1" y="7"/>
                    <a:pt x="2" y="12"/>
                    <a:pt x="4" y="14"/>
                  </a:cubicBezTo>
                  <a:cubicBezTo>
                    <a:pt x="4" y="15"/>
                    <a:pt x="2" y="15"/>
                    <a:pt x="2" y="16"/>
                  </a:cubicBezTo>
                  <a:cubicBezTo>
                    <a:pt x="1" y="16"/>
                    <a:pt x="1" y="19"/>
                    <a:pt x="1" y="20"/>
                  </a:cubicBezTo>
                  <a:cubicBezTo>
                    <a:pt x="0" y="22"/>
                    <a:pt x="3" y="24"/>
                    <a:pt x="4" y="25"/>
                  </a:cubicBezTo>
                  <a:cubicBezTo>
                    <a:pt x="5" y="26"/>
                    <a:pt x="4" y="24"/>
                    <a:pt x="4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731">
              <a:extLst>
                <a:ext uri="{FF2B5EF4-FFF2-40B4-BE49-F238E27FC236}">
                  <a16:creationId xmlns:a16="http://schemas.microsoft.com/office/drawing/2014/main" id="{3C38B54F-E51E-1D43-9214-A23DA5CF3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5517" y="8132055"/>
              <a:ext cx="479859" cy="424127"/>
            </a:xfrm>
            <a:custGeom>
              <a:avLst/>
              <a:gdLst>
                <a:gd name="T0" fmla="*/ 56 w 60"/>
                <a:gd name="T1" fmla="*/ 30 h 50"/>
                <a:gd name="T2" fmla="*/ 55 w 60"/>
                <a:gd name="T3" fmla="*/ 24 h 50"/>
                <a:gd name="T4" fmla="*/ 57 w 60"/>
                <a:gd name="T5" fmla="*/ 22 h 50"/>
                <a:gd name="T6" fmla="*/ 57 w 60"/>
                <a:gd name="T7" fmla="*/ 19 h 50"/>
                <a:gd name="T8" fmla="*/ 58 w 60"/>
                <a:gd name="T9" fmla="*/ 13 h 50"/>
                <a:gd name="T10" fmla="*/ 56 w 60"/>
                <a:gd name="T11" fmla="*/ 8 h 50"/>
                <a:gd name="T12" fmla="*/ 51 w 60"/>
                <a:gd name="T13" fmla="*/ 5 h 50"/>
                <a:gd name="T14" fmla="*/ 48 w 60"/>
                <a:gd name="T15" fmla="*/ 3 h 50"/>
                <a:gd name="T16" fmla="*/ 45 w 60"/>
                <a:gd name="T17" fmla="*/ 0 h 50"/>
                <a:gd name="T18" fmla="*/ 38 w 60"/>
                <a:gd name="T19" fmla="*/ 1 h 50"/>
                <a:gd name="T20" fmla="*/ 34 w 60"/>
                <a:gd name="T21" fmla="*/ 4 h 50"/>
                <a:gd name="T22" fmla="*/ 35 w 60"/>
                <a:gd name="T23" fmla="*/ 10 h 50"/>
                <a:gd name="T24" fmla="*/ 33 w 60"/>
                <a:gd name="T25" fmla="*/ 17 h 50"/>
                <a:gd name="T26" fmla="*/ 37 w 60"/>
                <a:gd name="T27" fmla="*/ 21 h 50"/>
                <a:gd name="T28" fmla="*/ 40 w 60"/>
                <a:gd name="T29" fmla="*/ 23 h 50"/>
                <a:gd name="T30" fmla="*/ 39 w 60"/>
                <a:gd name="T31" fmla="*/ 26 h 50"/>
                <a:gd name="T32" fmla="*/ 35 w 60"/>
                <a:gd name="T33" fmla="*/ 26 h 50"/>
                <a:gd name="T34" fmla="*/ 31 w 60"/>
                <a:gd name="T35" fmla="*/ 22 h 50"/>
                <a:gd name="T36" fmla="*/ 27 w 60"/>
                <a:gd name="T37" fmla="*/ 17 h 50"/>
                <a:gd name="T38" fmla="*/ 20 w 60"/>
                <a:gd name="T39" fmla="*/ 18 h 50"/>
                <a:gd name="T40" fmla="*/ 16 w 60"/>
                <a:gd name="T41" fmla="*/ 16 h 50"/>
                <a:gd name="T42" fmla="*/ 14 w 60"/>
                <a:gd name="T43" fmla="*/ 16 h 50"/>
                <a:gd name="T44" fmla="*/ 11 w 60"/>
                <a:gd name="T45" fmla="*/ 14 h 50"/>
                <a:gd name="T46" fmla="*/ 11 w 60"/>
                <a:gd name="T47" fmla="*/ 20 h 50"/>
                <a:gd name="T48" fmla="*/ 10 w 60"/>
                <a:gd name="T49" fmla="*/ 24 h 50"/>
                <a:gd name="T50" fmla="*/ 2 w 60"/>
                <a:gd name="T51" fmla="*/ 24 h 50"/>
                <a:gd name="T52" fmla="*/ 1 w 60"/>
                <a:gd name="T53" fmla="*/ 29 h 50"/>
                <a:gd name="T54" fmla="*/ 3 w 60"/>
                <a:gd name="T55" fmla="*/ 43 h 50"/>
                <a:gd name="T56" fmla="*/ 8 w 60"/>
                <a:gd name="T57" fmla="*/ 48 h 50"/>
                <a:gd name="T58" fmla="*/ 16 w 60"/>
                <a:gd name="T59" fmla="*/ 50 h 50"/>
                <a:gd name="T60" fmla="*/ 18 w 60"/>
                <a:gd name="T61" fmla="*/ 50 h 50"/>
                <a:gd name="T62" fmla="*/ 22 w 60"/>
                <a:gd name="T63" fmla="*/ 50 h 50"/>
                <a:gd name="T64" fmla="*/ 28 w 60"/>
                <a:gd name="T65" fmla="*/ 47 h 50"/>
                <a:gd name="T66" fmla="*/ 31 w 60"/>
                <a:gd name="T67" fmla="*/ 44 h 50"/>
                <a:gd name="T68" fmla="*/ 35 w 60"/>
                <a:gd name="T69" fmla="*/ 41 h 50"/>
                <a:gd name="T70" fmla="*/ 37 w 60"/>
                <a:gd name="T71" fmla="*/ 38 h 50"/>
                <a:gd name="T72" fmla="*/ 43 w 60"/>
                <a:gd name="T73" fmla="*/ 38 h 50"/>
                <a:gd name="T74" fmla="*/ 42 w 60"/>
                <a:gd name="T75" fmla="*/ 35 h 50"/>
                <a:gd name="T76" fmla="*/ 46 w 60"/>
                <a:gd name="T77" fmla="*/ 33 h 50"/>
                <a:gd name="T78" fmla="*/ 56 w 60"/>
                <a:gd name="T79" fmla="*/ 30 h 50"/>
                <a:gd name="T80" fmla="*/ 56 w 60"/>
                <a:gd name="T81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" h="50">
                  <a:moveTo>
                    <a:pt x="56" y="30"/>
                  </a:moveTo>
                  <a:cubicBezTo>
                    <a:pt x="54" y="27"/>
                    <a:pt x="56" y="27"/>
                    <a:pt x="55" y="24"/>
                  </a:cubicBezTo>
                  <a:cubicBezTo>
                    <a:pt x="55" y="23"/>
                    <a:pt x="56" y="23"/>
                    <a:pt x="57" y="22"/>
                  </a:cubicBezTo>
                  <a:cubicBezTo>
                    <a:pt x="58" y="21"/>
                    <a:pt x="57" y="20"/>
                    <a:pt x="57" y="19"/>
                  </a:cubicBezTo>
                  <a:cubicBezTo>
                    <a:pt x="56" y="17"/>
                    <a:pt x="56" y="14"/>
                    <a:pt x="58" y="13"/>
                  </a:cubicBezTo>
                  <a:cubicBezTo>
                    <a:pt x="60" y="12"/>
                    <a:pt x="57" y="9"/>
                    <a:pt x="56" y="8"/>
                  </a:cubicBezTo>
                  <a:cubicBezTo>
                    <a:pt x="55" y="6"/>
                    <a:pt x="53" y="5"/>
                    <a:pt x="51" y="5"/>
                  </a:cubicBezTo>
                  <a:cubicBezTo>
                    <a:pt x="50" y="4"/>
                    <a:pt x="49" y="3"/>
                    <a:pt x="48" y="3"/>
                  </a:cubicBezTo>
                  <a:cubicBezTo>
                    <a:pt x="47" y="2"/>
                    <a:pt x="46" y="1"/>
                    <a:pt x="45" y="0"/>
                  </a:cubicBezTo>
                  <a:cubicBezTo>
                    <a:pt x="45" y="0"/>
                    <a:pt x="39" y="1"/>
                    <a:pt x="38" y="1"/>
                  </a:cubicBezTo>
                  <a:cubicBezTo>
                    <a:pt x="36" y="1"/>
                    <a:pt x="36" y="3"/>
                    <a:pt x="34" y="4"/>
                  </a:cubicBezTo>
                  <a:cubicBezTo>
                    <a:pt x="33" y="6"/>
                    <a:pt x="34" y="9"/>
                    <a:pt x="35" y="10"/>
                  </a:cubicBezTo>
                  <a:cubicBezTo>
                    <a:pt x="35" y="13"/>
                    <a:pt x="33" y="14"/>
                    <a:pt x="33" y="17"/>
                  </a:cubicBezTo>
                  <a:cubicBezTo>
                    <a:pt x="33" y="18"/>
                    <a:pt x="35" y="21"/>
                    <a:pt x="37" y="21"/>
                  </a:cubicBezTo>
                  <a:cubicBezTo>
                    <a:pt x="39" y="21"/>
                    <a:pt x="40" y="20"/>
                    <a:pt x="40" y="23"/>
                  </a:cubicBezTo>
                  <a:cubicBezTo>
                    <a:pt x="40" y="25"/>
                    <a:pt x="40" y="26"/>
                    <a:pt x="39" y="26"/>
                  </a:cubicBezTo>
                  <a:cubicBezTo>
                    <a:pt x="37" y="27"/>
                    <a:pt x="36" y="28"/>
                    <a:pt x="35" y="26"/>
                  </a:cubicBezTo>
                  <a:cubicBezTo>
                    <a:pt x="34" y="24"/>
                    <a:pt x="33" y="22"/>
                    <a:pt x="31" y="22"/>
                  </a:cubicBezTo>
                  <a:cubicBezTo>
                    <a:pt x="29" y="21"/>
                    <a:pt x="28" y="19"/>
                    <a:pt x="27" y="17"/>
                  </a:cubicBezTo>
                  <a:cubicBezTo>
                    <a:pt x="25" y="21"/>
                    <a:pt x="23" y="19"/>
                    <a:pt x="20" y="18"/>
                  </a:cubicBezTo>
                  <a:cubicBezTo>
                    <a:pt x="18" y="18"/>
                    <a:pt x="18" y="16"/>
                    <a:pt x="16" y="16"/>
                  </a:cubicBezTo>
                  <a:cubicBezTo>
                    <a:pt x="16" y="16"/>
                    <a:pt x="15" y="17"/>
                    <a:pt x="14" y="16"/>
                  </a:cubicBezTo>
                  <a:cubicBezTo>
                    <a:pt x="13" y="16"/>
                    <a:pt x="13" y="14"/>
                    <a:pt x="11" y="14"/>
                  </a:cubicBezTo>
                  <a:cubicBezTo>
                    <a:pt x="11" y="16"/>
                    <a:pt x="11" y="18"/>
                    <a:pt x="11" y="20"/>
                  </a:cubicBezTo>
                  <a:cubicBezTo>
                    <a:pt x="11" y="22"/>
                    <a:pt x="12" y="24"/>
                    <a:pt x="10" y="24"/>
                  </a:cubicBezTo>
                  <a:cubicBezTo>
                    <a:pt x="7" y="24"/>
                    <a:pt x="4" y="24"/>
                    <a:pt x="2" y="24"/>
                  </a:cubicBezTo>
                  <a:cubicBezTo>
                    <a:pt x="1" y="24"/>
                    <a:pt x="1" y="28"/>
                    <a:pt x="1" y="29"/>
                  </a:cubicBezTo>
                  <a:cubicBezTo>
                    <a:pt x="1" y="33"/>
                    <a:pt x="0" y="40"/>
                    <a:pt x="3" y="43"/>
                  </a:cubicBezTo>
                  <a:cubicBezTo>
                    <a:pt x="4" y="44"/>
                    <a:pt x="7" y="48"/>
                    <a:pt x="8" y="48"/>
                  </a:cubicBezTo>
                  <a:cubicBezTo>
                    <a:pt x="10" y="47"/>
                    <a:pt x="19" y="47"/>
                    <a:pt x="16" y="50"/>
                  </a:cubicBezTo>
                  <a:cubicBezTo>
                    <a:pt x="18" y="50"/>
                    <a:pt x="17" y="50"/>
                    <a:pt x="18" y="50"/>
                  </a:cubicBezTo>
                  <a:cubicBezTo>
                    <a:pt x="20" y="49"/>
                    <a:pt x="21" y="50"/>
                    <a:pt x="22" y="50"/>
                  </a:cubicBezTo>
                  <a:cubicBezTo>
                    <a:pt x="25" y="50"/>
                    <a:pt x="27" y="50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ubicBezTo>
                    <a:pt x="32" y="43"/>
                    <a:pt x="34" y="43"/>
                    <a:pt x="35" y="41"/>
                  </a:cubicBezTo>
                  <a:cubicBezTo>
                    <a:pt x="36" y="40"/>
                    <a:pt x="36" y="39"/>
                    <a:pt x="37" y="38"/>
                  </a:cubicBezTo>
                  <a:cubicBezTo>
                    <a:pt x="39" y="38"/>
                    <a:pt x="41" y="38"/>
                    <a:pt x="43" y="38"/>
                  </a:cubicBezTo>
                  <a:cubicBezTo>
                    <a:pt x="42" y="37"/>
                    <a:pt x="42" y="35"/>
                    <a:pt x="42" y="35"/>
                  </a:cubicBezTo>
                  <a:cubicBezTo>
                    <a:pt x="44" y="34"/>
                    <a:pt x="45" y="34"/>
                    <a:pt x="46" y="33"/>
                  </a:cubicBezTo>
                  <a:cubicBezTo>
                    <a:pt x="49" y="32"/>
                    <a:pt x="53" y="31"/>
                    <a:pt x="56" y="30"/>
                  </a:cubicBezTo>
                  <a:cubicBezTo>
                    <a:pt x="55" y="29"/>
                    <a:pt x="55" y="30"/>
                    <a:pt x="56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732">
              <a:extLst>
                <a:ext uri="{FF2B5EF4-FFF2-40B4-BE49-F238E27FC236}">
                  <a16:creationId xmlns:a16="http://schemas.microsoft.com/office/drawing/2014/main" id="{ACF048C7-E406-FF48-A291-A6AEBEA68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0172" y="8512903"/>
              <a:ext cx="509852" cy="533766"/>
            </a:xfrm>
            <a:custGeom>
              <a:avLst/>
              <a:gdLst>
                <a:gd name="T0" fmla="*/ 33 w 64"/>
                <a:gd name="T1" fmla="*/ 5 h 63"/>
                <a:gd name="T2" fmla="*/ 31 w 64"/>
                <a:gd name="T3" fmla="*/ 2 h 63"/>
                <a:gd name="T4" fmla="*/ 28 w 64"/>
                <a:gd name="T5" fmla="*/ 2 h 63"/>
                <a:gd name="T6" fmla="*/ 18 w 64"/>
                <a:gd name="T7" fmla="*/ 2 h 63"/>
                <a:gd name="T8" fmla="*/ 10 w 64"/>
                <a:gd name="T9" fmla="*/ 2 h 63"/>
                <a:gd name="T10" fmla="*/ 7 w 64"/>
                <a:gd name="T11" fmla="*/ 0 h 63"/>
                <a:gd name="T12" fmla="*/ 4 w 64"/>
                <a:gd name="T13" fmla="*/ 2 h 63"/>
                <a:gd name="T14" fmla="*/ 1 w 64"/>
                <a:gd name="T15" fmla="*/ 2 h 63"/>
                <a:gd name="T16" fmla="*/ 6 w 64"/>
                <a:gd name="T17" fmla="*/ 14 h 63"/>
                <a:gd name="T18" fmla="*/ 9 w 64"/>
                <a:gd name="T19" fmla="*/ 21 h 63"/>
                <a:gd name="T20" fmla="*/ 13 w 64"/>
                <a:gd name="T21" fmla="*/ 29 h 63"/>
                <a:gd name="T22" fmla="*/ 13 w 64"/>
                <a:gd name="T23" fmla="*/ 34 h 63"/>
                <a:gd name="T24" fmla="*/ 14 w 64"/>
                <a:gd name="T25" fmla="*/ 42 h 63"/>
                <a:gd name="T26" fmla="*/ 16 w 64"/>
                <a:gd name="T27" fmla="*/ 51 h 63"/>
                <a:gd name="T28" fmla="*/ 22 w 64"/>
                <a:gd name="T29" fmla="*/ 61 h 63"/>
                <a:gd name="T30" fmla="*/ 28 w 64"/>
                <a:gd name="T31" fmla="*/ 62 h 63"/>
                <a:gd name="T32" fmla="*/ 33 w 64"/>
                <a:gd name="T33" fmla="*/ 62 h 63"/>
                <a:gd name="T34" fmla="*/ 38 w 64"/>
                <a:gd name="T35" fmla="*/ 58 h 63"/>
                <a:gd name="T36" fmla="*/ 38 w 64"/>
                <a:gd name="T37" fmla="*/ 40 h 63"/>
                <a:gd name="T38" fmla="*/ 38 w 64"/>
                <a:gd name="T39" fmla="*/ 28 h 63"/>
                <a:gd name="T40" fmla="*/ 39 w 64"/>
                <a:gd name="T41" fmla="*/ 26 h 63"/>
                <a:gd name="T42" fmla="*/ 43 w 64"/>
                <a:gd name="T43" fmla="*/ 26 h 63"/>
                <a:gd name="T44" fmla="*/ 43 w 64"/>
                <a:gd name="T45" fmla="*/ 7 h 63"/>
                <a:gd name="T46" fmla="*/ 51 w 64"/>
                <a:gd name="T47" fmla="*/ 6 h 63"/>
                <a:gd name="T48" fmla="*/ 53 w 64"/>
                <a:gd name="T49" fmla="*/ 5 h 63"/>
                <a:gd name="T50" fmla="*/ 56 w 64"/>
                <a:gd name="T51" fmla="*/ 8 h 63"/>
                <a:gd name="T52" fmla="*/ 58 w 64"/>
                <a:gd name="T53" fmla="*/ 6 h 63"/>
                <a:gd name="T54" fmla="*/ 62 w 64"/>
                <a:gd name="T55" fmla="*/ 5 h 63"/>
                <a:gd name="T56" fmla="*/ 59 w 64"/>
                <a:gd name="T57" fmla="*/ 2 h 63"/>
                <a:gd name="T58" fmla="*/ 45 w 64"/>
                <a:gd name="T59" fmla="*/ 5 h 63"/>
                <a:gd name="T60" fmla="*/ 33 w 64"/>
                <a:gd name="T61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" h="63">
                  <a:moveTo>
                    <a:pt x="33" y="5"/>
                  </a:moveTo>
                  <a:cubicBezTo>
                    <a:pt x="32" y="5"/>
                    <a:pt x="31" y="2"/>
                    <a:pt x="31" y="2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5" y="2"/>
                    <a:pt x="21" y="2"/>
                    <a:pt x="18" y="2"/>
                  </a:cubicBezTo>
                  <a:cubicBezTo>
                    <a:pt x="15" y="2"/>
                    <a:pt x="13" y="2"/>
                    <a:pt x="10" y="2"/>
                  </a:cubicBezTo>
                  <a:cubicBezTo>
                    <a:pt x="9" y="2"/>
                    <a:pt x="9" y="0"/>
                    <a:pt x="7" y="0"/>
                  </a:cubicBezTo>
                  <a:cubicBezTo>
                    <a:pt x="6" y="0"/>
                    <a:pt x="5" y="2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7"/>
                    <a:pt x="4" y="9"/>
                    <a:pt x="6" y="14"/>
                  </a:cubicBezTo>
                  <a:cubicBezTo>
                    <a:pt x="7" y="16"/>
                    <a:pt x="8" y="19"/>
                    <a:pt x="9" y="21"/>
                  </a:cubicBezTo>
                  <a:cubicBezTo>
                    <a:pt x="10" y="24"/>
                    <a:pt x="12" y="26"/>
                    <a:pt x="13" y="29"/>
                  </a:cubicBezTo>
                  <a:cubicBezTo>
                    <a:pt x="13" y="30"/>
                    <a:pt x="13" y="33"/>
                    <a:pt x="13" y="34"/>
                  </a:cubicBezTo>
                  <a:cubicBezTo>
                    <a:pt x="13" y="37"/>
                    <a:pt x="14" y="39"/>
                    <a:pt x="14" y="42"/>
                  </a:cubicBezTo>
                  <a:cubicBezTo>
                    <a:pt x="15" y="45"/>
                    <a:pt x="15" y="48"/>
                    <a:pt x="16" y="51"/>
                  </a:cubicBezTo>
                  <a:cubicBezTo>
                    <a:pt x="17" y="55"/>
                    <a:pt x="20" y="58"/>
                    <a:pt x="22" y="61"/>
                  </a:cubicBezTo>
                  <a:cubicBezTo>
                    <a:pt x="25" y="58"/>
                    <a:pt x="25" y="60"/>
                    <a:pt x="28" y="62"/>
                  </a:cubicBezTo>
                  <a:cubicBezTo>
                    <a:pt x="29" y="63"/>
                    <a:pt x="32" y="63"/>
                    <a:pt x="33" y="62"/>
                  </a:cubicBezTo>
                  <a:cubicBezTo>
                    <a:pt x="36" y="62"/>
                    <a:pt x="38" y="61"/>
                    <a:pt x="38" y="58"/>
                  </a:cubicBezTo>
                  <a:cubicBezTo>
                    <a:pt x="38" y="52"/>
                    <a:pt x="38" y="46"/>
                    <a:pt x="38" y="40"/>
                  </a:cubicBezTo>
                  <a:cubicBezTo>
                    <a:pt x="38" y="36"/>
                    <a:pt x="38" y="32"/>
                    <a:pt x="38" y="28"/>
                  </a:cubicBezTo>
                  <a:cubicBezTo>
                    <a:pt x="38" y="27"/>
                    <a:pt x="38" y="26"/>
                    <a:pt x="39" y="26"/>
                  </a:cubicBezTo>
                  <a:cubicBezTo>
                    <a:pt x="39" y="26"/>
                    <a:pt x="43" y="26"/>
                    <a:pt x="43" y="26"/>
                  </a:cubicBezTo>
                  <a:cubicBezTo>
                    <a:pt x="43" y="20"/>
                    <a:pt x="43" y="13"/>
                    <a:pt x="43" y="7"/>
                  </a:cubicBezTo>
                  <a:cubicBezTo>
                    <a:pt x="46" y="8"/>
                    <a:pt x="48" y="6"/>
                    <a:pt x="51" y="6"/>
                  </a:cubicBezTo>
                  <a:cubicBezTo>
                    <a:pt x="51" y="5"/>
                    <a:pt x="52" y="5"/>
                    <a:pt x="53" y="5"/>
                  </a:cubicBezTo>
                  <a:cubicBezTo>
                    <a:pt x="53" y="5"/>
                    <a:pt x="55" y="8"/>
                    <a:pt x="56" y="8"/>
                  </a:cubicBezTo>
                  <a:cubicBezTo>
                    <a:pt x="57" y="7"/>
                    <a:pt x="56" y="6"/>
                    <a:pt x="58" y="6"/>
                  </a:cubicBezTo>
                  <a:cubicBezTo>
                    <a:pt x="59" y="6"/>
                    <a:pt x="60" y="5"/>
                    <a:pt x="62" y="5"/>
                  </a:cubicBezTo>
                  <a:cubicBezTo>
                    <a:pt x="64" y="4"/>
                    <a:pt x="60" y="2"/>
                    <a:pt x="59" y="2"/>
                  </a:cubicBezTo>
                  <a:cubicBezTo>
                    <a:pt x="54" y="2"/>
                    <a:pt x="50" y="5"/>
                    <a:pt x="45" y="5"/>
                  </a:cubicBezTo>
                  <a:cubicBezTo>
                    <a:pt x="41" y="5"/>
                    <a:pt x="37" y="5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733">
              <a:extLst>
                <a:ext uri="{FF2B5EF4-FFF2-40B4-BE49-F238E27FC236}">
                  <a16:creationId xmlns:a16="http://schemas.microsoft.com/office/drawing/2014/main" id="{2066CDB2-6C5A-E447-B0DA-D1959415F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555015"/>
              <a:ext cx="727971" cy="804975"/>
            </a:xfrm>
            <a:custGeom>
              <a:avLst/>
              <a:gdLst>
                <a:gd name="T0" fmla="*/ 89 w 91"/>
                <a:gd name="T1" fmla="*/ 10 h 95"/>
                <a:gd name="T2" fmla="*/ 83 w 91"/>
                <a:gd name="T3" fmla="*/ 4 h 95"/>
                <a:gd name="T4" fmla="*/ 77 w 91"/>
                <a:gd name="T5" fmla="*/ 6 h 95"/>
                <a:gd name="T6" fmla="*/ 72 w 91"/>
                <a:gd name="T7" fmla="*/ 1 h 95"/>
                <a:gd name="T8" fmla="*/ 65 w 91"/>
                <a:gd name="T9" fmla="*/ 1 h 95"/>
                <a:gd name="T10" fmla="*/ 57 w 91"/>
                <a:gd name="T11" fmla="*/ 2 h 95"/>
                <a:gd name="T12" fmla="*/ 48 w 91"/>
                <a:gd name="T13" fmla="*/ 6 h 95"/>
                <a:gd name="T14" fmla="*/ 35 w 91"/>
                <a:gd name="T15" fmla="*/ 2 h 95"/>
                <a:gd name="T16" fmla="*/ 30 w 91"/>
                <a:gd name="T17" fmla="*/ 12 h 95"/>
                <a:gd name="T18" fmla="*/ 19 w 91"/>
                <a:gd name="T19" fmla="*/ 35 h 95"/>
                <a:gd name="T20" fmla="*/ 17 w 91"/>
                <a:gd name="T21" fmla="*/ 48 h 95"/>
                <a:gd name="T22" fmla="*/ 10 w 91"/>
                <a:gd name="T23" fmla="*/ 49 h 95"/>
                <a:gd name="T24" fmla="*/ 2 w 91"/>
                <a:gd name="T25" fmla="*/ 55 h 95"/>
                <a:gd name="T26" fmla="*/ 1 w 91"/>
                <a:gd name="T27" fmla="*/ 59 h 95"/>
                <a:gd name="T28" fmla="*/ 18 w 91"/>
                <a:gd name="T29" fmla="*/ 57 h 95"/>
                <a:gd name="T30" fmla="*/ 26 w 91"/>
                <a:gd name="T31" fmla="*/ 68 h 95"/>
                <a:gd name="T32" fmla="*/ 35 w 91"/>
                <a:gd name="T33" fmla="*/ 63 h 95"/>
                <a:gd name="T34" fmla="*/ 41 w 91"/>
                <a:gd name="T35" fmla="*/ 64 h 95"/>
                <a:gd name="T36" fmla="*/ 46 w 91"/>
                <a:gd name="T37" fmla="*/ 70 h 95"/>
                <a:gd name="T38" fmla="*/ 47 w 91"/>
                <a:gd name="T39" fmla="*/ 78 h 95"/>
                <a:gd name="T40" fmla="*/ 53 w 91"/>
                <a:gd name="T41" fmla="*/ 82 h 95"/>
                <a:gd name="T42" fmla="*/ 60 w 91"/>
                <a:gd name="T43" fmla="*/ 84 h 95"/>
                <a:gd name="T44" fmla="*/ 66 w 91"/>
                <a:gd name="T45" fmla="*/ 87 h 95"/>
                <a:gd name="T46" fmla="*/ 76 w 91"/>
                <a:gd name="T47" fmla="*/ 90 h 95"/>
                <a:gd name="T48" fmla="*/ 84 w 91"/>
                <a:gd name="T49" fmla="*/ 94 h 95"/>
                <a:gd name="T50" fmla="*/ 77 w 91"/>
                <a:gd name="T51" fmla="*/ 85 h 95"/>
                <a:gd name="T52" fmla="*/ 78 w 91"/>
                <a:gd name="T53" fmla="*/ 73 h 95"/>
                <a:gd name="T54" fmla="*/ 80 w 91"/>
                <a:gd name="T55" fmla="*/ 70 h 95"/>
                <a:gd name="T56" fmla="*/ 84 w 91"/>
                <a:gd name="T57" fmla="*/ 63 h 95"/>
                <a:gd name="T58" fmla="*/ 81 w 91"/>
                <a:gd name="T59" fmla="*/ 55 h 95"/>
                <a:gd name="T60" fmla="*/ 81 w 91"/>
                <a:gd name="T61" fmla="*/ 45 h 95"/>
                <a:gd name="T62" fmla="*/ 83 w 91"/>
                <a:gd name="T63" fmla="*/ 28 h 95"/>
                <a:gd name="T64" fmla="*/ 90 w 91"/>
                <a:gd name="T65" fmla="*/ 18 h 95"/>
                <a:gd name="T66" fmla="*/ 90 w 91"/>
                <a:gd name="T67" fmla="*/ 1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95">
                  <a:moveTo>
                    <a:pt x="90" y="15"/>
                  </a:moveTo>
                  <a:cubicBezTo>
                    <a:pt x="89" y="14"/>
                    <a:pt x="89" y="12"/>
                    <a:pt x="89" y="10"/>
                  </a:cubicBezTo>
                  <a:cubicBezTo>
                    <a:pt x="89" y="9"/>
                    <a:pt x="87" y="8"/>
                    <a:pt x="86" y="7"/>
                  </a:cubicBezTo>
                  <a:cubicBezTo>
                    <a:pt x="86" y="6"/>
                    <a:pt x="84" y="4"/>
                    <a:pt x="83" y="4"/>
                  </a:cubicBezTo>
                  <a:cubicBezTo>
                    <a:pt x="82" y="4"/>
                    <a:pt x="82" y="6"/>
                    <a:pt x="80" y="5"/>
                  </a:cubicBezTo>
                  <a:cubicBezTo>
                    <a:pt x="78" y="4"/>
                    <a:pt x="79" y="5"/>
                    <a:pt x="77" y="6"/>
                  </a:cubicBezTo>
                  <a:cubicBezTo>
                    <a:pt x="77" y="6"/>
                    <a:pt x="75" y="5"/>
                    <a:pt x="75" y="4"/>
                  </a:cubicBezTo>
                  <a:cubicBezTo>
                    <a:pt x="74" y="3"/>
                    <a:pt x="73" y="2"/>
                    <a:pt x="72" y="1"/>
                  </a:cubicBezTo>
                  <a:cubicBezTo>
                    <a:pt x="71" y="0"/>
                    <a:pt x="70" y="2"/>
                    <a:pt x="69" y="2"/>
                  </a:cubicBezTo>
                  <a:cubicBezTo>
                    <a:pt x="68" y="3"/>
                    <a:pt x="66" y="2"/>
                    <a:pt x="65" y="1"/>
                  </a:cubicBezTo>
                  <a:cubicBezTo>
                    <a:pt x="63" y="0"/>
                    <a:pt x="63" y="1"/>
                    <a:pt x="61" y="2"/>
                  </a:cubicBezTo>
                  <a:cubicBezTo>
                    <a:pt x="60" y="3"/>
                    <a:pt x="58" y="2"/>
                    <a:pt x="57" y="2"/>
                  </a:cubicBezTo>
                  <a:cubicBezTo>
                    <a:pt x="56" y="3"/>
                    <a:pt x="53" y="3"/>
                    <a:pt x="52" y="3"/>
                  </a:cubicBezTo>
                  <a:cubicBezTo>
                    <a:pt x="49" y="1"/>
                    <a:pt x="51" y="6"/>
                    <a:pt x="48" y="6"/>
                  </a:cubicBezTo>
                  <a:cubicBezTo>
                    <a:pt x="46" y="7"/>
                    <a:pt x="42" y="6"/>
                    <a:pt x="40" y="5"/>
                  </a:cubicBezTo>
                  <a:cubicBezTo>
                    <a:pt x="38" y="4"/>
                    <a:pt x="37" y="2"/>
                    <a:pt x="35" y="2"/>
                  </a:cubicBezTo>
                  <a:cubicBezTo>
                    <a:pt x="34" y="1"/>
                    <a:pt x="32" y="3"/>
                    <a:pt x="31" y="4"/>
                  </a:cubicBezTo>
                  <a:cubicBezTo>
                    <a:pt x="29" y="6"/>
                    <a:pt x="31" y="9"/>
                    <a:pt x="30" y="12"/>
                  </a:cubicBezTo>
                  <a:cubicBezTo>
                    <a:pt x="27" y="17"/>
                    <a:pt x="27" y="23"/>
                    <a:pt x="24" y="27"/>
                  </a:cubicBezTo>
                  <a:cubicBezTo>
                    <a:pt x="22" y="30"/>
                    <a:pt x="21" y="32"/>
                    <a:pt x="19" y="35"/>
                  </a:cubicBezTo>
                  <a:cubicBezTo>
                    <a:pt x="18" y="37"/>
                    <a:pt x="18" y="39"/>
                    <a:pt x="18" y="41"/>
                  </a:cubicBezTo>
                  <a:cubicBezTo>
                    <a:pt x="18" y="44"/>
                    <a:pt x="19" y="46"/>
                    <a:pt x="17" y="48"/>
                  </a:cubicBezTo>
                  <a:cubicBezTo>
                    <a:pt x="16" y="48"/>
                    <a:pt x="11" y="51"/>
                    <a:pt x="11" y="51"/>
                  </a:cubicBezTo>
                  <a:cubicBezTo>
                    <a:pt x="10" y="51"/>
                    <a:pt x="12" y="48"/>
                    <a:pt x="10" y="49"/>
                  </a:cubicBezTo>
                  <a:cubicBezTo>
                    <a:pt x="7" y="51"/>
                    <a:pt x="7" y="53"/>
                    <a:pt x="5" y="50"/>
                  </a:cubicBezTo>
                  <a:cubicBezTo>
                    <a:pt x="4" y="51"/>
                    <a:pt x="2" y="53"/>
                    <a:pt x="2" y="55"/>
                  </a:cubicBezTo>
                  <a:cubicBezTo>
                    <a:pt x="2" y="55"/>
                    <a:pt x="2" y="56"/>
                    <a:pt x="1" y="56"/>
                  </a:cubicBezTo>
                  <a:cubicBezTo>
                    <a:pt x="0" y="57"/>
                    <a:pt x="1" y="58"/>
                    <a:pt x="1" y="59"/>
                  </a:cubicBezTo>
                  <a:cubicBezTo>
                    <a:pt x="5" y="56"/>
                    <a:pt x="8" y="57"/>
                    <a:pt x="13" y="57"/>
                  </a:cubicBezTo>
                  <a:cubicBezTo>
                    <a:pt x="15" y="57"/>
                    <a:pt x="16" y="57"/>
                    <a:pt x="18" y="57"/>
                  </a:cubicBezTo>
                  <a:cubicBezTo>
                    <a:pt x="20" y="57"/>
                    <a:pt x="21" y="60"/>
                    <a:pt x="22" y="62"/>
                  </a:cubicBezTo>
                  <a:cubicBezTo>
                    <a:pt x="23" y="64"/>
                    <a:pt x="24" y="67"/>
                    <a:pt x="26" y="68"/>
                  </a:cubicBezTo>
                  <a:cubicBezTo>
                    <a:pt x="27" y="69"/>
                    <a:pt x="31" y="68"/>
                    <a:pt x="33" y="67"/>
                  </a:cubicBezTo>
                  <a:cubicBezTo>
                    <a:pt x="34" y="67"/>
                    <a:pt x="34" y="64"/>
                    <a:pt x="35" y="63"/>
                  </a:cubicBezTo>
                  <a:cubicBezTo>
                    <a:pt x="35" y="61"/>
                    <a:pt x="38" y="62"/>
                    <a:pt x="39" y="62"/>
                  </a:cubicBezTo>
                  <a:cubicBezTo>
                    <a:pt x="39" y="64"/>
                    <a:pt x="39" y="64"/>
                    <a:pt x="41" y="64"/>
                  </a:cubicBezTo>
                  <a:cubicBezTo>
                    <a:pt x="42" y="64"/>
                    <a:pt x="45" y="63"/>
                    <a:pt x="45" y="65"/>
                  </a:cubicBezTo>
                  <a:cubicBezTo>
                    <a:pt x="45" y="67"/>
                    <a:pt x="46" y="68"/>
                    <a:pt x="46" y="70"/>
                  </a:cubicBezTo>
                  <a:cubicBezTo>
                    <a:pt x="46" y="71"/>
                    <a:pt x="46" y="72"/>
                    <a:pt x="45" y="74"/>
                  </a:cubicBezTo>
                  <a:cubicBezTo>
                    <a:pt x="45" y="75"/>
                    <a:pt x="46" y="77"/>
                    <a:pt x="47" y="78"/>
                  </a:cubicBezTo>
                  <a:cubicBezTo>
                    <a:pt x="48" y="79"/>
                    <a:pt x="47" y="81"/>
                    <a:pt x="47" y="82"/>
                  </a:cubicBezTo>
                  <a:cubicBezTo>
                    <a:pt x="47" y="85"/>
                    <a:pt x="52" y="82"/>
                    <a:pt x="53" y="82"/>
                  </a:cubicBezTo>
                  <a:cubicBezTo>
                    <a:pt x="55" y="82"/>
                    <a:pt x="56" y="82"/>
                    <a:pt x="57" y="83"/>
                  </a:cubicBezTo>
                  <a:cubicBezTo>
                    <a:pt x="59" y="85"/>
                    <a:pt x="58" y="84"/>
                    <a:pt x="60" y="84"/>
                  </a:cubicBezTo>
                  <a:cubicBezTo>
                    <a:pt x="62" y="84"/>
                    <a:pt x="62" y="85"/>
                    <a:pt x="63" y="86"/>
                  </a:cubicBezTo>
                  <a:cubicBezTo>
                    <a:pt x="64" y="86"/>
                    <a:pt x="65" y="87"/>
                    <a:pt x="66" y="87"/>
                  </a:cubicBezTo>
                  <a:cubicBezTo>
                    <a:pt x="69" y="88"/>
                    <a:pt x="70" y="88"/>
                    <a:pt x="71" y="85"/>
                  </a:cubicBezTo>
                  <a:cubicBezTo>
                    <a:pt x="72" y="88"/>
                    <a:pt x="73" y="89"/>
                    <a:pt x="76" y="90"/>
                  </a:cubicBezTo>
                  <a:cubicBezTo>
                    <a:pt x="78" y="91"/>
                    <a:pt x="78" y="94"/>
                    <a:pt x="80" y="95"/>
                  </a:cubicBezTo>
                  <a:cubicBezTo>
                    <a:pt x="80" y="95"/>
                    <a:pt x="84" y="94"/>
                    <a:pt x="84" y="94"/>
                  </a:cubicBezTo>
                  <a:cubicBezTo>
                    <a:pt x="84" y="92"/>
                    <a:pt x="85" y="88"/>
                    <a:pt x="83" y="89"/>
                  </a:cubicBezTo>
                  <a:cubicBezTo>
                    <a:pt x="80" y="90"/>
                    <a:pt x="78" y="88"/>
                    <a:pt x="77" y="85"/>
                  </a:cubicBezTo>
                  <a:cubicBezTo>
                    <a:pt x="77" y="83"/>
                    <a:pt x="79" y="80"/>
                    <a:pt x="78" y="77"/>
                  </a:cubicBezTo>
                  <a:cubicBezTo>
                    <a:pt x="78" y="76"/>
                    <a:pt x="77" y="74"/>
                    <a:pt x="78" y="73"/>
                  </a:cubicBezTo>
                  <a:cubicBezTo>
                    <a:pt x="78" y="73"/>
                    <a:pt x="78" y="72"/>
                    <a:pt x="79" y="72"/>
                  </a:cubicBezTo>
                  <a:cubicBezTo>
                    <a:pt x="80" y="72"/>
                    <a:pt x="79" y="70"/>
                    <a:pt x="80" y="70"/>
                  </a:cubicBezTo>
                  <a:cubicBezTo>
                    <a:pt x="81" y="68"/>
                    <a:pt x="86" y="68"/>
                    <a:pt x="87" y="68"/>
                  </a:cubicBezTo>
                  <a:cubicBezTo>
                    <a:pt x="85" y="67"/>
                    <a:pt x="86" y="64"/>
                    <a:pt x="84" y="63"/>
                  </a:cubicBezTo>
                  <a:cubicBezTo>
                    <a:pt x="83" y="62"/>
                    <a:pt x="82" y="61"/>
                    <a:pt x="82" y="60"/>
                  </a:cubicBezTo>
                  <a:cubicBezTo>
                    <a:pt x="82" y="58"/>
                    <a:pt x="82" y="56"/>
                    <a:pt x="81" y="55"/>
                  </a:cubicBezTo>
                  <a:cubicBezTo>
                    <a:pt x="81" y="53"/>
                    <a:pt x="80" y="52"/>
                    <a:pt x="80" y="50"/>
                  </a:cubicBezTo>
                  <a:cubicBezTo>
                    <a:pt x="80" y="49"/>
                    <a:pt x="80" y="44"/>
                    <a:pt x="81" y="45"/>
                  </a:cubicBezTo>
                  <a:cubicBezTo>
                    <a:pt x="80" y="41"/>
                    <a:pt x="80" y="39"/>
                    <a:pt x="82" y="35"/>
                  </a:cubicBezTo>
                  <a:cubicBezTo>
                    <a:pt x="83" y="32"/>
                    <a:pt x="83" y="31"/>
                    <a:pt x="83" y="28"/>
                  </a:cubicBezTo>
                  <a:cubicBezTo>
                    <a:pt x="83" y="25"/>
                    <a:pt x="85" y="23"/>
                    <a:pt x="87" y="21"/>
                  </a:cubicBezTo>
                  <a:cubicBezTo>
                    <a:pt x="88" y="20"/>
                    <a:pt x="89" y="19"/>
                    <a:pt x="90" y="18"/>
                  </a:cubicBezTo>
                  <a:cubicBezTo>
                    <a:pt x="91" y="17"/>
                    <a:pt x="91" y="17"/>
                    <a:pt x="90" y="15"/>
                  </a:cubicBezTo>
                  <a:cubicBezTo>
                    <a:pt x="89" y="15"/>
                    <a:pt x="91" y="16"/>
                    <a:pt x="90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734">
              <a:extLst>
                <a:ext uri="{FF2B5EF4-FFF2-40B4-BE49-F238E27FC236}">
                  <a16:creationId xmlns:a16="http://schemas.microsoft.com/office/drawing/2014/main" id="{1F8691A9-B67F-5048-94DC-AB87BEA46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5623" y="8031075"/>
              <a:ext cx="449869" cy="533766"/>
            </a:xfrm>
            <a:custGeom>
              <a:avLst/>
              <a:gdLst>
                <a:gd name="T0" fmla="*/ 51 w 56"/>
                <a:gd name="T1" fmla="*/ 27 h 63"/>
                <a:gd name="T2" fmla="*/ 48 w 56"/>
                <a:gd name="T3" fmla="*/ 26 h 63"/>
                <a:gd name="T4" fmla="*/ 47 w 56"/>
                <a:gd name="T5" fmla="*/ 21 h 63"/>
                <a:gd name="T6" fmla="*/ 46 w 56"/>
                <a:gd name="T7" fmla="*/ 12 h 63"/>
                <a:gd name="T8" fmla="*/ 46 w 56"/>
                <a:gd name="T9" fmla="*/ 8 h 63"/>
                <a:gd name="T10" fmla="*/ 43 w 56"/>
                <a:gd name="T11" fmla="*/ 8 h 63"/>
                <a:gd name="T12" fmla="*/ 40 w 56"/>
                <a:gd name="T13" fmla="*/ 6 h 63"/>
                <a:gd name="T14" fmla="*/ 35 w 56"/>
                <a:gd name="T15" fmla="*/ 8 h 63"/>
                <a:gd name="T16" fmla="*/ 34 w 56"/>
                <a:gd name="T17" fmla="*/ 11 h 63"/>
                <a:gd name="T18" fmla="*/ 29 w 56"/>
                <a:gd name="T19" fmla="*/ 12 h 63"/>
                <a:gd name="T20" fmla="*/ 18 w 56"/>
                <a:gd name="T21" fmla="*/ 1 h 63"/>
                <a:gd name="T22" fmla="*/ 3 w 56"/>
                <a:gd name="T23" fmla="*/ 2 h 63"/>
                <a:gd name="T24" fmla="*/ 6 w 56"/>
                <a:gd name="T25" fmla="*/ 12 h 63"/>
                <a:gd name="T26" fmla="*/ 6 w 56"/>
                <a:gd name="T27" fmla="*/ 16 h 63"/>
                <a:gd name="T28" fmla="*/ 6 w 56"/>
                <a:gd name="T29" fmla="*/ 20 h 63"/>
                <a:gd name="T30" fmla="*/ 8 w 56"/>
                <a:gd name="T31" fmla="*/ 33 h 63"/>
                <a:gd name="T32" fmla="*/ 3 w 56"/>
                <a:gd name="T33" fmla="*/ 41 h 63"/>
                <a:gd name="T34" fmla="*/ 0 w 56"/>
                <a:gd name="T35" fmla="*/ 50 h 63"/>
                <a:gd name="T36" fmla="*/ 0 w 56"/>
                <a:gd name="T37" fmla="*/ 55 h 63"/>
                <a:gd name="T38" fmla="*/ 0 w 56"/>
                <a:gd name="T39" fmla="*/ 59 h 63"/>
                <a:gd name="T40" fmla="*/ 3 w 56"/>
                <a:gd name="T41" fmla="*/ 59 h 63"/>
                <a:gd name="T42" fmla="*/ 8 w 56"/>
                <a:gd name="T43" fmla="*/ 58 h 63"/>
                <a:gd name="T44" fmla="*/ 9 w 56"/>
                <a:gd name="T45" fmla="*/ 59 h 63"/>
                <a:gd name="T46" fmla="*/ 16 w 56"/>
                <a:gd name="T47" fmla="*/ 59 h 63"/>
                <a:gd name="T48" fmla="*/ 25 w 56"/>
                <a:gd name="T49" fmla="*/ 59 h 63"/>
                <a:gd name="T50" fmla="*/ 30 w 56"/>
                <a:gd name="T51" fmla="*/ 59 h 63"/>
                <a:gd name="T52" fmla="*/ 39 w 56"/>
                <a:gd name="T53" fmla="*/ 62 h 63"/>
                <a:gd name="T54" fmla="*/ 53 w 56"/>
                <a:gd name="T55" fmla="*/ 60 h 63"/>
                <a:gd name="T56" fmla="*/ 46 w 56"/>
                <a:gd name="T57" fmla="*/ 51 h 63"/>
                <a:gd name="T58" fmla="*/ 46 w 56"/>
                <a:gd name="T59" fmla="*/ 37 h 63"/>
                <a:gd name="T60" fmla="*/ 56 w 56"/>
                <a:gd name="T61" fmla="*/ 35 h 63"/>
                <a:gd name="T62" fmla="*/ 56 w 56"/>
                <a:gd name="T63" fmla="*/ 27 h 63"/>
                <a:gd name="T64" fmla="*/ 51 w 56"/>
                <a:gd name="T65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63">
                  <a:moveTo>
                    <a:pt x="51" y="27"/>
                  </a:moveTo>
                  <a:cubicBezTo>
                    <a:pt x="49" y="27"/>
                    <a:pt x="48" y="28"/>
                    <a:pt x="48" y="26"/>
                  </a:cubicBezTo>
                  <a:cubicBezTo>
                    <a:pt x="48" y="24"/>
                    <a:pt x="48" y="23"/>
                    <a:pt x="47" y="21"/>
                  </a:cubicBezTo>
                  <a:cubicBezTo>
                    <a:pt x="45" y="18"/>
                    <a:pt x="48" y="15"/>
                    <a:pt x="46" y="12"/>
                  </a:cubicBezTo>
                  <a:cubicBezTo>
                    <a:pt x="46" y="11"/>
                    <a:pt x="46" y="8"/>
                    <a:pt x="46" y="8"/>
                  </a:cubicBezTo>
                  <a:cubicBezTo>
                    <a:pt x="46" y="8"/>
                    <a:pt x="43" y="8"/>
                    <a:pt x="43" y="8"/>
                  </a:cubicBezTo>
                  <a:cubicBezTo>
                    <a:pt x="40" y="8"/>
                    <a:pt x="40" y="9"/>
                    <a:pt x="40" y="6"/>
                  </a:cubicBezTo>
                  <a:cubicBezTo>
                    <a:pt x="37" y="6"/>
                    <a:pt x="36" y="5"/>
                    <a:pt x="35" y="8"/>
                  </a:cubicBezTo>
                  <a:cubicBezTo>
                    <a:pt x="35" y="8"/>
                    <a:pt x="35" y="11"/>
                    <a:pt x="34" y="11"/>
                  </a:cubicBezTo>
                  <a:cubicBezTo>
                    <a:pt x="33" y="12"/>
                    <a:pt x="31" y="12"/>
                    <a:pt x="29" y="12"/>
                  </a:cubicBezTo>
                  <a:cubicBezTo>
                    <a:pt x="22" y="13"/>
                    <a:pt x="24" y="1"/>
                    <a:pt x="18" y="1"/>
                  </a:cubicBezTo>
                  <a:cubicBezTo>
                    <a:pt x="13" y="1"/>
                    <a:pt x="7" y="0"/>
                    <a:pt x="3" y="2"/>
                  </a:cubicBezTo>
                  <a:cubicBezTo>
                    <a:pt x="1" y="4"/>
                    <a:pt x="6" y="10"/>
                    <a:pt x="6" y="12"/>
                  </a:cubicBezTo>
                  <a:cubicBezTo>
                    <a:pt x="7" y="13"/>
                    <a:pt x="7" y="15"/>
                    <a:pt x="6" y="16"/>
                  </a:cubicBezTo>
                  <a:cubicBezTo>
                    <a:pt x="4" y="17"/>
                    <a:pt x="6" y="19"/>
                    <a:pt x="6" y="20"/>
                  </a:cubicBezTo>
                  <a:cubicBezTo>
                    <a:pt x="9" y="24"/>
                    <a:pt x="11" y="29"/>
                    <a:pt x="8" y="33"/>
                  </a:cubicBezTo>
                  <a:cubicBezTo>
                    <a:pt x="6" y="36"/>
                    <a:pt x="4" y="38"/>
                    <a:pt x="3" y="41"/>
                  </a:cubicBezTo>
                  <a:cubicBezTo>
                    <a:pt x="2" y="44"/>
                    <a:pt x="1" y="47"/>
                    <a:pt x="0" y="50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1" y="59"/>
                    <a:pt x="2" y="59"/>
                    <a:pt x="3" y="59"/>
                  </a:cubicBezTo>
                  <a:cubicBezTo>
                    <a:pt x="5" y="59"/>
                    <a:pt x="5" y="56"/>
                    <a:pt x="8" y="58"/>
                  </a:cubicBezTo>
                  <a:cubicBezTo>
                    <a:pt x="8" y="58"/>
                    <a:pt x="9" y="59"/>
                    <a:pt x="9" y="59"/>
                  </a:cubicBezTo>
                  <a:cubicBezTo>
                    <a:pt x="12" y="59"/>
                    <a:pt x="14" y="59"/>
                    <a:pt x="16" y="59"/>
                  </a:cubicBezTo>
                  <a:cubicBezTo>
                    <a:pt x="19" y="59"/>
                    <a:pt x="22" y="59"/>
                    <a:pt x="25" y="59"/>
                  </a:cubicBezTo>
                  <a:cubicBezTo>
                    <a:pt x="26" y="59"/>
                    <a:pt x="29" y="59"/>
                    <a:pt x="30" y="59"/>
                  </a:cubicBezTo>
                  <a:cubicBezTo>
                    <a:pt x="32" y="63"/>
                    <a:pt x="36" y="62"/>
                    <a:pt x="39" y="62"/>
                  </a:cubicBezTo>
                  <a:cubicBezTo>
                    <a:pt x="44" y="62"/>
                    <a:pt x="48" y="61"/>
                    <a:pt x="53" y="60"/>
                  </a:cubicBezTo>
                  <a:cubicBezTo>
                    <a:pt x="50" y="57"/>
                    <a:pt x="46" y="55"/>
                    <a:pt x="46" y="51"/>
                  </a:cubicBezTo>
                  <a:cubicBezTo>
                    <a:pt x="46" y="46"/>
                    <a:pt x="46" y="41"/>
                    <a:pt x="46" y="37"/>
                  </a:cubicBezTo>
                  <a:cubicBezTo>
                    <a:pt x="46" y="36"/>
                    <a:pt x="56" y="38"/>
                    <a:pt x="56" y="35"/>
                  </a:cubicBezTo>
                  <a:cubicBezTo>
                    <a:pt x="56" y="33"/>
                    <a:pt x="56" y="30"/>
                    <a:pt x="56" y="27"/>
                  </a:cubicBezTo>
                  <a:cubicBezTo>
                    <a:pt x="56" y="24"/>
                    <a:pt x="53" y="27"/>
                    <a:pt x="51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8" name="Freeform 735">
              <a:extLst>
                <a:ext uri="{FF2B5EF4-FFF2-40B4-BE49-F238E27FC236}">
                  <a16:creationId xmlns:a16="http://schemas.microsoft.com/office/drawing/2014/main" id="{2F2A74C0-E392-4E4A-B0A1-FC0E4ED59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1" y="8538871"/>
              <a:ext cx="368076" cy="406816"/>
            </a:xfrm>
            <a:custGeom>
              <a:avLst/>
              <a:gdLst>
                <a:gd name="T0" fmla="*/ 25 w 46"/>
                <a:gd name="T1" fmla="*/ 2 h 48"/>
                <a:gd name="T2" fmla="*/ 21 w 46"/>
                <a:gd name="T3" fmla="*/ 3 h 48"/>
                <a:gd name="T4" fmla="*/ 18 w 46"/>
                <a:gd name="T5" fmla="*/ 4 h 48"/>
                <a:gd name="T6" fmla="*/ 6 w 46"/>
                <a:gd name="T7" fmla="*/ 4 h 48"/>
                <a:gd name="T8" fmla="*/ 6 w 46"/>
                <a:gd name="T9" fmla="*/ 18 h 48"/>
                <a:gd name="T10" fmla="*/ 6 w 46"/>
                <a:gd name="T11" fmla="*/ 23 h 48"/>
                <a:gd name="T12" fmla="*/ 1 w 46"/>
                <a:gd name="T13" fmla="*/ 24 h 48"/>
                <a:gd name="T14" fmla="*/ 1 w 46"/>
                <a:gd name="T15" fmla="*/ 31 h 48"/>
                <a:gd name="T16" fmla="*/ 1 w 46"/>
                <a:gd name="T17" fmla="*/ 38 h 48"/>
                <a:gd name="T18" fmla="*/ 4 w 46"/>
                <a:gd name="T19" fmla="*/ 47 h 48"/>
                <a:gd name="T20" fmla="*/ 8 w 46"/>
                <a:gd name="T21" fmla="*/ 48 h 48"/>
                <a:gd name="T22" fmla="*/ 13 w 46"/>
                <a:gd name="T23" fmla="*/ 44 h 48"/>
                <a:gd name="T24" fmla="*/ 19 w 46"/>
                <a:gd name="T25" fmla="*/ 41 h 48"/>
                <a:gd name="T26" fmla="*/ 29 w 46"/>
                <a:gd name="T27" fmla="*/ 39 h 48"/>
                <a:gd name="T28" fmla="*/ 31 w 46"/>
                <a:gd name="T29" fmla="*/ 37 h 48"/>
                <a:gd name="T30" fmla="*/ 34 w 46"/>
                <a:gd name="T31" fmla="*/ 34 h 48"/>
                <a:gd name="T32" fmla="*/ 43 w 46"/>
                <a:gd name="T33" fmla="*/ 26 h 48"/>
                <a:gd name="T34" fmla="*/ 44 w 46"/>
                <a:gd name="T35" fmla="*/ 22 h 48"/>
                <a:gd name="T36" fmla="*/ 40 w 46"/>
                <a:gd name="T37" fmla="*/ 21 h 48"/>
                <a:gd name="T38" fmla="*/ 38 w 46"/>
                <a:gd name="T39" fmla="*/ 17 h 48"/>
                <a:gd name="T40" fmla="*/ 39 w 46"/>
                <a:gd name="T41" fmla="*/ 15 h 48"/>
                <a:gd name="T42" fmla="*/ 36 w 46"/>
                <a:gd name="T43" fmla="*/ 14 h 48"/>
                <a:gd name="T44" fmla="*/ 36 w 46"/>
                <a:gd name="T45" fmla="*/ 13 h 48"/>
                <a:gd name="T46" fmla="*/ 34 w 46"/>
                <a:gd name="T47" fmla="*/ 12 h 48"/>
                <a:gd name="T48" fmla="*/ 30 w 46"/>
                <a:gd name="T49" fmla="*/ 7 h 48"/>
                <a:gd name="T50" fmla="*/ 25 w 46"/>
                <a:gd name="T51" fmla="*/ 2 h 48"/>
                <a:gd name="T52" fmla="*/ 25 w 46"/>
                <a:gd name="T5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48">
                  <a:moveTo>
                    <a:pt x="25" y="2"/>
                  </a:moveTo>
                  <a:cubicBezTo>
                    <a:pt x="24" y="3"/>
                    <a:pt x="22" y="3"/>
                    <a:pt x="21" y="3"/>
                  </a:cubicBezTo>
                  <a:cubicBezTo>
                    <a:pt x="19" y="3"/>
                    <a:pt x="20" y="6"/>
                    <a:pt x="18" y="4"/>
                  </a:cubicBezTo>
                  <a:cubicBezTo>
                    <a:pt x="15" y="0"/>
                    <a:pt x="10" y="5"/>
                    <a:pt x="6" y="4"/>
                  </a:cubicBezTo>
                  <a:cubicBezTo>
                    <a:pt x="6" y="9"/>
                    <a:pt x="6" y="14"/>
                    <a:pt x="6" y="18"/>
                  </a:cubicBezTo>
                  <a:cubicBezTo>
                    <a:pt x="6" y="19"/>
                    <a:pt x="7" y="23"/>
                    <a:pt x="6" y="23"/>
                  </a:cubicBezTo>
                  <a:cubicBezTo>
                    <a:pt x="5" y="24"/>
                    <a:pt x="1" y="22"/>
                    <a:pt x="1" y="24"/>
                  </a:cubicBezTo>
                  <a:cubicBezTo>
                    <a:pt x="1" y="26"/>
                    <a:pt x="1" y="29"/>
                    <a:pt x="1" y="31"/>
                  </a:cubicBezTo>
                  <a:cubicBezTo>
                    <a:pt x="1" y="33"/>
                    <a:pt x="0" y="36"/>
                    <a:pt x="1" y="38"/>
                  </a:cubicBezTo>
                  <a:cubicBezTo>
                    <a:pt x="5" y="39"/>
                    <a:pt x="6" y="44"/>
                    <a:pt x="4" y="47"/>
                  </a:cubicBezTo>
                  <a:cubicBezTo>
                    <a:pt x="4" y="48"/>
                    <a:pt x="8" y="48"/>
                    <a:pt x="8" y="48"/>
                  </a:cubicBezTo>
                  <a:cubicBezTo>
                    <a:pt x="10" y="48"/>
                    <a:pt x="11" y="46"/>
                    <a:pt x="13" y="44"/>
                  </a:cubicBezTo>
                  <a:cubicBezTo>
                    <a:pt x="15" y="42"/>
                    <a:pt x="15" y="39"/>
                    <a:pt x="19" y="41"/>
                  </a:cubicBezTo>
                  <a:cubicBezTo>
                    <a:pt x="23" y="43"/>
                    <a:pt x="27" y="44"/>
                    <a:pt x="29" y="39"/>
                  </a:cubicBezTo>
                  <a:cubicBezTo>
                    <a:pt x="29" y="38"/>
                    <a:pt x="29" y="37"/>
                    <a:pt x="31" y="37"/>
                  </a:cubicBezTo>
                  <a:cubicBezTo>
                    <a:pt x="33" y="37"/>
                    <a:pt x="34" y="35"/>
                    <a:pt x="34" y="34"/>
                  </a:cubicBezTo>
                  <a:cubicBezTo>
                    <a:pt x="36" y="31"/>
                    <a:pt x="40" y="28"/>
                    <a:pt x="43" y="26"/>
                  </a:cubicBezTo>
                  <a:cubicBezTo>
                    <a:pt x="45" y="25"/>
                    <a:pt x="46" y="24"/>
                    <a:pt x="44" y="22"/>
                  </a:cubicBezTo>
                  <a:cubicBezTo>
                    <a:pt x="43" y="21"/>
                    <a:pt x="40" y="22"/>
                    <a:pt x="40" y="21"/>
                  </a:cubicBezTo>
                  <a:cubicBezTo>
                    <a:pt x="39" y="20"/>
                    <a:pt x="38" y="19"/>
                    <a:pt x="38" y="17"/>
                  </a:cubicBezTo>
                  <a:cubicBezTo>
                    <a:pt x="38" y="17"/>
                    <a:pt x="39" y="16"/>
                    <a:pt x="39" y="15"/>
                  </a:cubicBezTo>
                  <a:cubicBezTo>
                    <a:pt x="38" y="15"/>
                    <a:pt x="37" y="15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5" y="12"/>
                    <a:pt x="34" y="12"/>
                  </a:cubicBezTo>
                  <a:cubicBezTo>
                    <a:pt x="32" y="11"/>
                    <a:pt x="31" y="10"/>
                    <a:pt x="30" y="7"/>
                  </a:cubicBezTo>
                  <a:cubicBezTo>
                    <a:pt x="30" y="6"/>
                    <a:pt x="27" y="2"/>
                    <a:pt x="25" y="2"/>
                  </a:cubicBezTo>
                  <a:cubicBezTo>
                    <a:pt x="25" y="2"/>
                    <a:pt x="26" y="2"/>
                    <a:pt x="2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9" name="Freeform 736">
              <a:extLst>
                <a:ext uri="{FF2B5EF4-FFF2-40B4-BE49-F238E27FC236}">
                  <a16:creationId xmlns:a16="http://schemas.microsoft.com/office/drawing/2014/main" id="{CECC2782-4BE5-ED4B-A288-BCEB2FC78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3663" y="8455197"/>
              <a:ext cx="313546" cy="294292"/>
            </a:xfrm>
            <a:custGeom>
              <a:avLst/>
              <a:gdLst>
                <a:gd name="T0" fmla="*/ 39 w 39"/>
                <a:gd name="T1" fmla="*/ 22 h 35"/>
                <a:gd name="T2" fmla="*/ 38 w 39"/>
                <a:gd name="T3" fmla="*/ 18 h 35"/>
                <a:gd name="T4" fmla="*/ 39 w 39"/>
                <a:gd name="T5" fmla="*/ 14 h 35"/>
                <a:gd name="T6" fmla="*/ 38 w 39"/>
                <a:gd name="T7" fmla="*/ 7 h 35"/>
                <a:gd name="T8" fmla="*/ 27 w 39"/>
                <a:gd name="T9" fmla="*/ 2 h 35"/>
                <a:gd name="T10" fmla="*/ 24 w 39"/>
                <a:gd name="T11" fmla="*/ 0 h 35"/>
                <a:gd name="T12" fmla="*/ 19 w 39"/>
                <a:gd name="T13" fmla="*/ 3 h 35"/>
                <a:gd name="T14" fmla="*/ 13 w 39"/>
                <a:gd name="T15" fmla="*/ 7 h 35"/>
                <a:gd name="T16" fmla="*/ 9 w 39"/>
                <a:gd name="T17" fmla="*/ 12 h 35"/>
                <a:gd name="T18" fmla="*/ 2 w 39"/>
                <a:gd name="T19" fmla="*/ 12 h 35"/>
                <a:gd name="T20" fmla="*/ 5 w 39"/>
                <a:gd name="T21" fmla="*/ 16 h 35"/>
                <a:gd name="T22" fmla="*/ 8 w 39"/>
                <a:gd name="T23" fmla="*/ 21 h 35"/>
                <a:gd name="T24" fmla="*/ 11 w 39"/>
                <a:gd name="T25" fmla="*/ 23 h 35"/>
                <a:gd name="T26" fmla="*/ 11 w 39"/>
                <a:gd name="T27" fmla="*/ 24 h 35"/>
                <a:gd name="T28" fmla="*/ 14 w 39"/>
                <a:gd name="T29" fmla="*/ 25 h 35"/>
                <a:gd name="T30" fmla="*/ 13 w 39"/>
                <a:gd name="T31" fmla="*/ 28 h 35"/>
                <a:gd name="T32" fmla="*/ 15 w 39"/>
                <a:gd name="T33" fmla="*/ 31 h 35"/>
                <a:gd name="T34" fmla="*/ 20 w 39"/>
                <a:gd name="T35" fmla="*/ 34 h 35"/>
                <a:gd name="T36" fmla="*/ 25 w 39"/>
                <a:gd name="T37" fmla="*/ 35 h 35"/>
                <a:gd name="T38" fmla="*/ 27 w 39"/>
                <a:gd name="T39" fmla="*/ 35 h 35"/>
                <a:gd name="T40" fmla="*/ 34 w 39"/>
                <a:gd name="T41" fmla="*/ 31 h 35"/>
                <a:gd name="T42" fmla="*/ 36 w 39"/>
                <a:gd name="T43" fmla="*/ 27 h 35"/>
                <a:gd name="T44" fmla="*/ 39 w 39"/>
                <a:gd name="T45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35">
                  <a:moveTo>
                    <a:pt x="39" y="22"/>
                  </a:moveTo>
                  <a:cubicBezTo>
                    <a:pt x="39" y="21"/>
                    <a:pt x="38" y="19"/>
                    <a:pt x="38" y="18"/>
                  </a:cubicBezTo>
                  <a:cubicBezTo>
                    <a:pt x="38" y="16"/>
                    <a:pt x="39" y="15"/>
                    <a:pt x="39" y="14"/>
                  </a:cubicBezTo>
                  <a:cubicBezTo>
                    <a:pt x="39" y="11"/>
                    <a:pt x="39" y="9"/>
                    <a:pt x="38" y="7"/>
                  </a:cubicBezTo>
                  <a:cubicBezTo>
                    <a:pt x="38" y="4"/>
                    <a:pt x="29" y="2"/>
                    <a:pt x="27" y="2"/>
                  </a:cubicBezTo>
                  <a:cubicBezTo>
                    <a:pt x="27" y="0"/>
                    <a:pt x="27" y="0"/>
                    <a:pt x="24" y="0"/>
                  </a:cubicBezTo>
                  <a:cubicBezTo>
                    <a:pt x="21" y="0"/>
                    <a:pt x="21" y="1"/>
                    <a:pt x="19" y="3"/>
                  </a:cubicBezTo>
                  <a:cubicBezTo>
                    <a:pt x="18" y="5"/>
                    <a:pt x="15" y="6"/>
                    <a:pt x="13" y="7"/>
                  </a:cubicBezTo>
                  <a:cubicBezTo>
                    <a:pt x="12" y="9"/>
                    <a:pt x="11" y="12"/>
                    <a:pt x="9" y="12"/>
                  </a:cubicBezTo>
                  <a:cubicBezTo>
                    <a:pt x="7" y="12"/>
                    <a:pt x="5" y="11"/>
                    <a:pt x="2" y="12"/>
                  </a:cubicBezTo>
                  <a:cubicBezTo>
                    <a:pt x="0" y="13"/>
                    <a:pt x="4" y="15"/>
                    <a:pt x="5" y="16"/>
                  </a:cubicBezTo>
                  <a:cubicBezTo>
                    <a:pt x="6" y="18"/>
                    <a:pt x="6" y="20"/>
                    <a:pt x="8" y="21"/>
                  </a:cubicBezTo>
                  <a:cubicBezTo>
                    <a:pt x="9" y="22"/>
                    <a:pt x="10" y="23"/>
                    <a:pt x="11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2" y="24"/>
                    <a:pt x="13" y="25"/>
                    <a:pt x="14" y="25"/>
                  </a:cubicBezTo>
                  <a:cubicBezTo>
                    <a:pt x="14" y="26"/>
                    <a:pt x="13" y="27"/>
                    <a:pt x="13" y="28"/>
                  </a:cubicBezTo>
                  <a:cubicBezTo>
                    <a:pt x="13" y="29"/>
                    <a:pt x="14" y="31"/>
                    <a:pt x="15" y="31"/>
                  </a:cubicBezTo>
                  <a:cubicBezTo>
                    <a:pt x="18" y="31"/>
                    <a:pt x="19" y="31"/>
                    <a:pt x="20" y="34"/>
                  </a:cubicBezTo>
                  <a:cubicBezTo>
                    <a:pt x="21" y="35"/>
                    <a:pt x="23" y="34"/>
                    <a:pt x="25" y="35"/>
                  </a:cubicBezTo>
                  <a:cubicBezTo>
                    <a:pt x="26" y="35"/>
                    <a:pt x="26" y="35"/>
                    <a:pt x="27" y="35"/>
                  </a:cubicBezTo>
                  <a:cubicBezTo>
                    <a:pt x="31" y="35"/>
                    <a:pt x="32" y="34"/>
                    <a:pt x="34" y="31"/>
                  </a:cubicBezTo>
                  <a:cubicBezTo>
                    <a:pt x="35" y="30"/>
                    <a:pt x="36" y="28"/>
                    <a:pt x="36" y="27"/>
                  </a:cubicBezTo>
                  <a:cubicBezTo>
                    <a:pt x="37" y="25"/>
                    <a:pt x="39" y="24"/>
                    <a:pt x="39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0" name="Freeform 737">
              <a:extLst>
                <a:ext uri="{FF2B5EF4-FFF2-40B4-BE49-F238E27FC236}">
                  <a16:creationId xmlns:a16="http://schemas.microsoft.com/office/drawing/2014/main" id="{CEF25D43-A24D-A849-AA8E-8FFCFD0D5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893750"/>
              <a:ext cx="79067" cy="95213"/>
            </a:xfrm>
            <a:custGeom>
              <a:avLst/>
              <a:gdLst>
                <a:gd name="T0" fmla="*/ 5 w 10"/>
                <a:gd name="T1" fmla="*/ 1 h 11"/>
                <a:gd name="T2" fmla="*/ 7 w 10"/>
                <a:gd name="T3" fmla="*/ 9 h 11"/>
                <a:gd name="T4" fmla="*/ 5 w 10"/>
                <a:gd name="T5" fmla="*/ 1 h 11"/>
                <a:gd name="T6" fmla="*/ 5 w 10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5" y="1"/>
                  </a:moveTo>
                  <a:cubicBezTo>
                    <a:pt x="0" y="2"/>
                    <a:pt x="3" y="11"/>
                    <a:pt x="7" y="9"/>
                  </a:cubicBezTo>
                  <a:cubicBezTo>
                    <a:pt x="10" y="8"/>
                    <a:pt x="9" y="0"/>
                    <a:pt x="5" y="1"/>
                  </a:cubicBezTo>
                  <a:cubicBezTo>
                    <a:pt x="3" y="1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1" name="Freeform 738">
              <a:extLst>
                <a:ext uri="{FF2B5EF4-FFF2-40B4-BE49-F238E27FC236}">
                  <a16:creationId xmlns:a16="http://schemas.microsoft.com/office/drawing/2014/main" id="{9B60B64A-17B6-F544-B81C-9F29532D87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16485" y="8740836"/>
              <a:ext cx="632542" cy="585697"/>
            </a:xfrm>
            <a:custGeom>
              <a:avLst/>
              <a:gdLst>
                <a:gd name="T0" fmla="*/ 74 w 79"/>
                <a:gd name="T1" fmla="*/ 27 h 69"/>
                <a:gd name="T2" fmla="*/ 69 w 79"/>
                <a:gd name="T3" fmla="*/ 22 h 69"/>
                <a:gd name="T4" fmla="*/ 72 w 79"/>
                <a:gd name="T5" fmla="*/ 19 h 69"/>
                <a:gd name="T6" fmla="*/ 75 w 79"/>
                <a:gd name="T7" fmla="*/ 20 h 69"/>
                <a:gd name="T8" fmla="*/ 75 w 79"/>
                <a:gd name="T9" fmla="*/ 11 h 69"/>
                <a:gd name="T10" fmla="*/ 73 w 79"/>
                <a:gd name="T11" fmla="*/ 7 h 69"/>
                <a:gd name="T12" fmla="*/ 72 w 79"/>
                <a:gd name="T13" fmla="*/ 1 h 69"/>
                <a:gd name="T14" fmla="*/ 66 w 79"/>
                <a:gd name="T15" fmla="*/ 1 h 69"/>
                <a:gd name="T16" fmla="*/ 60 w 79"/>
                <a:gd name="T17" fmla="*/ 2 h 69"/>
                <a:gd name="T18" fmla="*/ 55 w 79"/>
                <a:gd name="T19" fmla="*/ 5 h 69"/>
                <a:gd name="T20" fmla="*/ 51 w 79"/>
                <a:gd name="T21" fmla="*/ 8 h 69"/>
                <a:gd name="T22" fmla="*/ 49 w 79"/>
                <a:gd name="T23" fmla="*/ 12 h 69"/>
                <a:gd name="T24" fmla="*/ 45 w 79"/>
                <a:gd name="T25" fmla="*/ 14 h 69"/>
                <a:gd name="T26" fmla="*/ 44 w 79"/>
                <a:gd name="T27" fmla="*/ 17 h 69"/>
                <a:gd name="T28" fmla="*/ 34 w 79"/>
                <a:gd name="T29" fmla="*/ 17 h 69"/>
                <a:gd name="T30" fmla="*/ 28 w 79"/>
                <a:gd name="T31" fmla="*/ 21 h 69"/>
                <a:gd name="T32" fmla="*/ 24 w 79"/>
                <a:gd name="T33" fmla="*/ 24 h 69"/>
                <a:gd name="T34" fmla="*/ 20 w 79"/>
                <a:gd name="T35" fmla="*/ 23 h 69"/>
                <a:gd name="T36" fmla="*/ 17 w 79"/>
                <a:gd name="T37" fmla="*/ 14 h 69"/>
                <a:gd name="T38" fmla="*/ 17 w 79"/>
                <a:gd name="T39" fmla="*/ 29 h 69"/>
                <a:gd name="T40" fmla="*/ 17 w 79"/>
                <a:gd name="T41" fmla="*/ 33 h 69"/>
                <a:gd name="T42" fmla="*/ 9 w 79"/>
                <a:gd name="T43" fmla="*/ 35 h 69"/>
                <a:gd name="T44" fmla="*/ 6 w 79"/>
                <a:gd name="T45" fmla="*/ 34 h 69"/>
                <a:gd name="T46" fmla="*/ 2 w 79"/>
                <a:gd name="T47" fmla="*/ 33 h 69"/>
                <a:gd name="T48" fmla="*/ 3 w 79"/>
                <a:gd name="T49" fmla="*/ 40 h 69"/>
                <a:gd name="T50" fmla="*/ 5 w 79"/>
                <a:gd name="T51" fmla="*/ 45 h 69"/>
                <a:gd name="T52" fmla="*/ 9 w 79"/>
                <a:gd name="T53" fmla="*/ 56 h 69"/>
                <a:gd name="T54" fmla="*/ 8 w 79"/>
                <a:gd name="T55" fmla="*/ 60 h 69"/>
                <a:gd name="T56" fmla="*/ 9 w 79"/>
                <a:gd name="T57" fmla="*/ 62 h 69"/>
                <a:gd name="T58" fmla="*/ 10 w 79"/>
                <a:gd name="T59" fmla="*/ 66 h 69"/>
                <a:gd name="T60" fmla="*/ 11 w 79"/>
                <a:gd name="T61" fmla="*/ 64 h 69"/>
                <a:gd name="T62" fmla="*/ 15 w 79"/>
                <a:gd name="T63" fmla="*/ 68 h 69"/>
                <a:gd name="T64" fmla="*/ 21 w 79"/>
                <a:gd name="T65" fmla="*/ 66 h 69"/>
                <a:gd name="T66" fmla="*/ 26 w 79"/>
                <a:gd name="T67" fmla="*/ 65 h 69"/>
                <a:gd name="T68" fmla="*/ 31 w 79"/>
                <a:gd name="T69" fmla="*/ 64 h 69"/>
                <a:gd name="T70" fmla="*/ 38 w 79"/>
                <a:gd name="T71" fmla="*/ 64 h 69"/>
                <a:gd name="T72" fmla="*/ 39 w 79"/>
                <a:gd name="T73" fmla="*/ 64 h 69"/>
                <a:gd name="T74" fmla="*/ 41 w 79"/>
                <a:gd name="T75" fmla="*/ 63 h 69"/>
                <a:gd name="T76" fmla="*/ 42 w 79"/>
                <a:gd name="T77" fmla="*/ 62 h 69"/>
                <a:gd name="T78" fmla="*/ 44 w 79"/>
                <a:gd name="T79" fmla="*/ 65 h 69"/>
                <a:gd name="T80" fmla="*/ 46 w 79"/>
                <a:gd name="T81" fmla="*/ 62 h 69"/>
                <a:gd name="T82" fmla="*/ 57 w 79"/>
                <a:gd name="T83" fmla="*/ 56 h 69"/>
                <a:gd name="T84" fmla="*/ 65 w 79"/>
                <a:gd name="T85" fmla="*/ 48 h 69"/>
                <a:gd name="T86" fmla="*/ 72 w 79"/>
                <a:gd name="T87" fmla="*/ 37 h 69"/>
                <a:gd name="T88" fmla="*/ 77 w 79"/>
                <a:gd name="T89" fmla="*/ 33 h 69"/>
                <a:gd name="T90" fmla="*/ 79 w 79"/>
                <a:gd name="T91" fmla="*/ 25 h 69"/>
                <a:gd name="T92" fmla="*/ 76 w 79"/>
                <a:gd name="T93" fmla="*/ 25 h 69"/>
                <a:gd name="T94" fmla="*/ 74 w 79"/>
                <a:gd name="T95" fmla="*/ 27 h 69"/>
                <a:gd name="T96" fmla="*/ 62 w 79"/>
                <a:gd name="T97" fmla="*/ 39 h 69"/>
                <a:gd name="T98" fmla="*/ 61 w 79"/>
                <a:gd name="T99" fmla="*/ 41 h 69"/>
                <a:gd name="T100" fmla="*/ 57 w 79"/>
                <a:gd name="T101" fmla="*/ 43 h 69"/>
                <a:gd name="T102" fmla="*/ 55 w 79"/>
                <a:gd name="T103" fmla="*/ 44 h 69"/>
                <a:gd name="T104" fmla="*/ 52 w 79"/>
                <a:gd name="T105" fmla="*/ 41 h 69"/>
                <a:gd name="T106" fmla="*/ 56 w 79"/>
                <a:gd name="T107" fmla="*/ 35 h 69"/>
                <a:gd name="T108" fmla="*/ 60 w 79"/>
                <a:gd name="T109" fmla="*/ 35 h 69"/>
                <a:gd name="T110" fmla="*/ 62 w 79"/>
                <a:gd name="T111" fmla="*/ 39 h 69"/>
                <a:gd name="T112" fmla="*/ 62 w 79"/>
                <a:gd name="T1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69">
                  <a:moveTo>
                    <a:pt x="74" y="27"/>
                  </a:moveTo>
                  <a:cubicBezTo>
                    <a:pt x="71" y="27"/>
                    <a:pt x="68" y="24"/>
                    <a:pt x="69" y="22"/>
                  </a:cubicBezTo>
                  <a:cubicBezTo>
                    <a:pt x="69" y="20"/>
                    <a:pt x="71" y="19"/>
                    <a:pt x="72" y="19"/>
                  </a:cubicBezTo>
                  <a:cubicBezTo>
                    <a:pt x="73" y="19"/>
                    <a:pt x="74" y="20"/>
                    <a:pt x="75" y="20"/>
                  </a:cubicBezTo>
                  <a:cubicBezTo>
                    <a:pt x="75" y="17"/>
                    <a:pt x="76" y="14"/>
                    <a:pt x="75" y="11"/>
                  </a:cubicBezTo>
                  <a:cubicBezTo>
                    <a:pt x="74" y="10"/>
                    <a:pt x="73" y="8"/>
                    <a:pt x="73" y="7"/>
                  </a:cubicBezTo>
                  <a:cubicBezTo>
                    <a:pt x="72" y="5"/>
                    <a:pt x="72" y="3"/>
                    <a:pt x="72" y="1"/>
                  </a:cubicBezTo>
                  <a:cubicBezTo>
                    <a:pt x="70" y="2"/>
                    <a:pt x="67" y="1"/>
                    <a:pt x="66" y="1"/>
                  </a:cubicBezTo>
                  <a:cubicBezTo>
                    <a:pt x="63" y="0"/>
                    <a:pt x="61" y="0"/>
                    <a:pt x="60" y="2"/>
                  </a:cubicBezTo>
                  <a:cubicBezTo>
                    <a:pt x="58" y="3"/>
                    <a:pt x="56" y="3"/>
                    <a:pt x="55" y="5"/>
                  </a:cubicBezTo>
                  <a:cubicBezTo>
                    <a:pt x="54" y="6"/>
                    <a:pt x="52" y="7"/>
                    <a:pt x="51" y="8"/>
                  </a:cubicBezTo>
                  <a:cubicBezTo>
                    <a:pt x="50" y="9"/>
                    <a:pt x="50" y="11"/>
                    <a:pt x="49" y="12"/>
                  </a:cubicBezTo>
                  <a:cubicBezTo>
                    <a:pt x="48" y="14"/>
                    <a:pt x="46" y="12"/>
                    <a:pt x="45" y="14"/>
                  </a:cubicBezTo>
                  <a:cubicBezTo>
                    <a:pt x="44" y="15"/>
                    <a:pt x="45" y="16"/>
                    <a:pt x="44" y="17"/>
                  </a:cubicBezTo>
                  <a:cubicBezTo>
                    <a:pt x="42" y="21"/>
                    <a:pt x="37" y="18"/>
                    <a:pt x="34" y="17"/>
                  </a:cubicBezTo>
                  <a:cubicBezTo>
                    <a:pt x="31" y="15"/>
                    <a:pt x="30" y="19"/>
                    <a:pt x="28" y="21"/>
                  </a:cubicBezTo>
                  <a:cubicBezTo>
                    <a:pt x="27" y="22"/>
                    <a:pt x="26" y="24"/>
                    <a:pt x="24" y="24"/>
                  </a:cubicBezTo>
                  <a:cubicBezTo>
                    <a:pt x="24" y="24"/>
                    <a:pt x="20" y="24"/>
                    <a:pt x="20" y="23"/>
                  </a:cubicBezTo>
                  <a:cubicBezTo>
                    <a:pt x="22" y="20"/>
                    <a:pt x="21" y="15"/>
                    <a:pt x="17" y="14"/>
                  </a:cubicBezTo>
                  <a:cubicBezTo>
                    <a:pt x="17" y="19"/>
                    <a:pt x="17" y="24"/>
                    <a:pt x="17" y="29"/>
                  </a:cubicBezTo>
                  <a:cubicBezTo>
                    <a:pt x="17" y="29"/>
                    <a:pt x="18" y="32"/>
                    <a:pt x="17" y="33"/>
                  </a:cubicBezTo>
                  <a:cubicBezTo>
                    <a:pt x="14" y="35"/>
                    <a:pt x="13" y="36"/>
                    <a:pt x="9" y="35"/>
                  </a:cubicBezTo>
                  <a:cubicBezTo>
                    <a:pt x="8" y="35"/>
                    <a:pt x="7" y="35"/>
                    <a:pt x="6" y="34"/>
                  </a:cubicBezTo>
                  <a:cubicBezTo>
                    <a:pt x="5" y="32"/>
                    <a:pt x="4" y="31"/>
                    <a:pt x="2" y="33"/>
                  </a:cubicBezTo>
                  <a:cubicBezTo>
                    <a:pt x="0" y="35"/>
                    <a:pt x="2" y="38"/>
                    <a:pt x="3" y="40"/>
                  </a:cubicBezTo>
                  <a:cubicBezTo>
                    <a:pt x="4" y="41"/>
                    <a:pt x="5" y="43"/>
                    <a:pt x="5" y="45"/>
                  </a:cubicBezTo>
                  <a:cubicBezTo>
                    <a:pt x="7" y="49"/>
                    <a:pt x="11" y="51"/>
                    <a:pt x="9" y="56"/>
                  </a:cubicBezTo>
                  <a:cubicBezTo>
                    <a:pt x="8" y="58"/>
                    <a:pt x="7" y="58"/>
                    <a:pt x="8" y="60"/>
                  </a:cubicBezTo>
                  <a:cubicBezTo>
                    <a:pt x="9" y="61"/>
                    <a:pt x="9" y="62"/>
                    <a:pt x="9" y="62"/>
                  </a:cubicBezTo>
                  <a:cubicBezTo>
                    <a:pt x="10" y="63"/>
                    <a:pt x="9" y="65"/>
                    <a:pt x="10" y="66"/>
                  </a:cubicBezTo>
                  <a:cubicBezTo>
                    <a:pt x="10" y="66"/>
                    <a:pt x="10" y="64"/>
                    <a:pt x="11" y="64"/>
                  </a:cubicBezTo>
                  <a:cubicBezTo>
                    <a:pt x="11" y="64"/>
                    <a:pt x="14" y="67"/>
                    <a:pt x="15" y="68"/>
                  </a:cubicBezTo>
                  <a:cubicBezTo>
                    <a:pt x="17" y="69"/>
                    <a:pt x="19" y="66"/>
                    <a:pt x="21" y="66"/>
                  </a:cubicBezTo>
                  <a:cubicBezTo>
                    <a:pt x="23" y="65"/>
                    <a:pt x="25" y="67"/>
                    <a:pt x="26" y="65"/>
                  </a:cubicBezTo>
                  <a:cubicBezTo>
                    <a:pt x="28" y="64"/>
                    <a:pt x="29" y="64"/>
                    <a:pt x="31" y="64"/>
                  </a:cubicBezTo>
                  <a:cubicBezTo>
                    <a:pt x="33" y="64"/>
                    <a:pt x="35" y="64"/>
                    <a:pt x="38" y="64"/>
                  </a:cubicBezTo>
                  <a:cubicBezTo>
                    <a:pt x="38" y="64"/>
                    <a:pt x="39" y="64"/>
                    <a:pt x="39" y="64"/>
                  </a:cubicBezTo>
                  <a:cubicBezTo>
                    <a:pt x="40" y="64"/>
                    <a:pt x="40" y="63"/>
                    <a:pt x="41" y="63"/>
                  </a:cubicBezTo>
                  <a:cubicBezTo>
                    <a:pt x="41" y="63"/>
                    <a:pt x="41" y="62"/>
                    <a:pt x="42" y="62"/>
                  </a:cubicBezTo>
                  <a:cubicBezTo>
                    <a:pt x="42" y="63"/>
                    <a:pt x="42" y="65"/>
                    <a:pt x="44" y="65"/>
                  </a:cubicBezTo>
                  <a:cubicBezTo>
                    <a:pt x="44" y="65"/>
                    <a:pt x="43" y="61"/>
                    <a:pt x="46" y="62"/>
                  </a:cubicBezTo>
                  <a:cubicBezTo>
                    <a:pt x="50" y="63"/>
                    <a:pt x="54" y="59"/>
                    <a:pt x="57" y="56"/>
                  </a:cubicBezTo>
                  <a:cubicBezTo>
                    <a:pt x="60" y="54"/>
                    <a:pt x="62" y="51"/>
                    <a:pt x="65" y="48"/>
                  </a:cubicBezTo>
                  <a:cubicBezTo>
                    <a:pt x="68" y="45"/>
                    <a:pt x="69" y="41"/>
                    <a:pt x="72" y="37"/>
                  </a:cubicBezTo>
                  <a:cubicBezTo>
                    <a:pt x="73" y="36"/>
                    <a:pt x="76" y="35"/>
                    <a:pt x="77" y="33"/>
                  </a:cubicBezTo>
                  <a:cubicBezTo>
                    <a:pt x="78" y="31"/>
                    <a:pt x="79" y="27"/>
                    <a:pt x="79" y="25"/>
                  </a:cubicBezTo>
                  <a:cubicBezTo>
                    <a:pt x="78" y="25"/>
                    <a:pt x="77" y="25"/>
                    <a:pt x="76" y="25"/>
                  </a:cubicBezTo>
                  <a:cubicBezTo>
                    <a:pt x="75" y="25"/>
                    <a:pt x="75" y="27"/>
                    <a:pt x="74" y="27"/>
                  </a:cubicBezTo>
                  <a:close/>
                  <a:moveTo>
                    <a:pt x="62" y="39"/>
                  </a:moveTo>
                  <a:cubicBezTo>
                    <a:pt x="61" y="39"/>
                    <a:pt x="61" y="41"/>
                    <a:pt x="61" y="41"/>
                  </a:cubicBezTo>
                  <a:cubicBezTo>
                    <a:pt x="60" y="43"/>
                    <a:pt x="58" y="42"/>
                    <a:pt x="57" y="43"/>
                  </a:cubicBezTo>
                  <a:cubicBezTo>
                    <a:pt x="56" y="43"/>
                    <a:pt x="56" y="44"/>
                    <a:pt x="55" y="44"/>
                  </a:cubicBezTo>
                  <a:cubicBezTo>
                    <a:pt x="53" y="44"/>
                    <a:pt x="52" y="42"/>
                    <a:pt x="52" y="41"/>
                  </a:cubicBezTo>
                  <a:cubicBezTo>
                    <a:pt x="51" y="39"/>
                    <a:pt x="54" y="36"/>
                    <a:pt x="56" y="35"/>
                  </a:cubicBezTo>
                  <a:cubicBezTo>
                    <a:pt x="57" y="34"/>
                    <a:pt x="59" y="34"/>
                    <a:pt x="60" y="35"/>
                  </a:cubicBezTo>
                  <a:cubicBezTo>
                    <a:pt x="61" y="36"/>
                    <a:pt x="64" y="38"/>
                    <a:pt x="62" y="39"/>
                  </a:cubicBezTo>
                  <a:cubicBezTo>
                    <a:pt x="61" y="39"/>
                    <a:pt x="63" y="38"/>
                    <a:pt x="62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2" name="Freeform 739">
              <a:extLst>
                <a:ext uri="{FF2B5EF4-FFF2-40B4-BE49-F238E27FC236}">
                  <a16:creationId xmlns:a16="http://schemas.microsoft.com/office/drawing/2014/main" id="{52992F9A-AEA1-C844-B675-3DCF5E51A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5456" y="9020700"/>
              <a:ext cx="103605" cy="112524"/>
            </a:xfrm>
            <a:custGeom>
              <a:avLst/>
              <a:gdLst>
                <a:gd name="T0" fmla="*/ 11 w 13"/>
                <a:gd name="T1" fmla="*/ 4 h 13"/>
                <a:gd name="T2" fmla="*/ 3 w 13"/>
                <a:gd name="T3" fmla="*/ 3 h 13"/>
                <a:gd name="T4" fmla="*/ 2 w 13"/>
                <a:gd name="T5" fmla="*/ 9 h 13"/>
                <a:gd name="T6" fmla="*/ 7 w 13"/>
                <a:gd name="T7" fmla="*/ 9 h 13"/>
                <a:gd name="T8" fmla="*/ 11 w 13"/>
                <a:gd name="T9" fmla="*/ 4 h 13"/>
                <a:gd name="T10" fmla="*/ 11 w 13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9" y="2"/>
                    <a:pt x="5" y="0"/>
                    <a:pt x="3" y="3"/>
                  </a:cubicBezTo>
                  <a:cubicBezTo>
                    <a:pt x="1" y="5"/>
                    <a:pt x="0" y="7"/>
                    <a:pt x="2" y="9"/>
                  </a:cubicBezTo>
                  <a:cubicBezTo>
                    <a:pt x="4" y="13"/>
                    <a:pt x="5" y="9"/>
                    <a:pt x="7" y="9"/>
                  </a:cubicBezTo>
                  <a:cubicBezTo>
                    <a:pt x="10" y="9"/>
                    <a:pt x="13" y="5"/>
                    <a:pt x="11" y="4"/>
                  </a:cubicBezTo>
                  <a:cubicBezTo>
                    <a:pt x="10" y="3"/>
                    <a:pt x="12" y="4"/>
                    <a:pt x="1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3" name="Freeform 740">
              <a:extLst>
                <a:ext uri="{FF2B5EF4-FFF2-40B4-BE49-F238E27FC236}">
                  <a16:creationId xmlns:a16="http://schemas.microsoft.com/office/drawing/2014/main" id="{B661DD72-7707-AC40-96F5-BCB8777E7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970481"/>
              <a:ext cx="40896" cy="69244"/>
            </a:xfrm>
            <a:custGeom>
              <a:avLst/>
              <a:gdLst>
                <a:gd name="T0" fmla="*/ 2 w 5"/>
                <a:gd name="T1" fmla="*/ 5 h 8"/>
                <a:gd name="T2" fmla="*/ 5 w 5"/>
                <a:gd name="T3" fmla="*/ 1 h 8"/>
                <a:gd name="T4" fmla="*/ 1 w 5"/>
                <a:gd name="T5" fmla="*/ 3 h 8"/>
                <a:gd name="T6" fmla="*/ 0 w 5"/>
                <a:gd name="T7" fmla="*/ 8 h 8"/>
                <a:gd name="T8" fmla="*/ 2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5"/>
                  </a:moveTo>
                  <a:cubicBezTo>
                    <a:pt x="2" y="4"/>
                    <a:pt x="4" y="2"/>
                    <a:pt x="5" y="1"/>
                  </a:cubicBezTo>
                  <a:cubicBezTo>
                    <a:pt x="4" y="0"/>
                    <a:pt x="2" y="2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7"/>
                    <a:pt x="2" y="6"/>
                    <a:pt x="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4" name="Freeform 741">
              <a:extLst>
                <a:ext uri="{FF2B5EF4-FFF2-40B4-BE49-F238E27FC236}">
                  <a16:creationId xmlns:a16="http://schemas.microsoft.com/office/drawing/2014/main" id="{7320AB2E-69EE-6D45-B667-5A81BD4B9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0" y="7624259"/>
              <a:ext cx="278102" cy="380848"/>
            </a:xfrm>
            <a:custGeom>
              <a:avLst/>
              <a:gdLst>
                <a:gd name="T0" fmla="*/ 11 w 35"/>
                <a:gd name="T1" fmla="*/ 44 h 45"/>
                <a:gd name="T2" fmla="*/ 15 w 35"/>
                <a:gd name="T3" fmla="*/ 41 h 45"/>
                <a:gd name="T4" fmla="*/ 16 w 35"/>
                <a:gd name="T5" fmla="*/ 43 h 45"/>
                <a:gd name="T6" fmla="*/ 23 w 35"/>
                <a:gd name="T7" fmla="*/ 37 h 45"/>
                <a:gd name="T8" fmla="*/ 25 w 35"/>
                <a:gd name="T9" fmla="*/ 26 h 45"/>
                <a:gd name="T10" fmla="*/ 31 w 35"/>
                <a:gd name="T11" fmla="*/ 16 h 45"/>
                <a:gd name="T12" fmla="*/ 33 w 35"/>
                <a:gd name="T13" fmla="*/ 8 h 45"/>
                <a:gd name="T14" fmla="*/ 35 w 35"/>
                <a:gd name="T15" fmla="*/ 2 h 45"/>
                <a:gd name="T16" fmla="*/ 29 w 35"/>
                <a:gd name="T17" fmla="*/ 1 h 45"/>
                <a:gd name="T18" fmla="*/ 26 w 35"/>
                <a:gd name="T19" fmla="*/ 2 h 45"/>
                <a:gd name="T20" fmla="*/ 25 w 35"/>
                <a:gd name="T21" fmla="*/ 6 h 45"/>
                <a:gd name="T22" fmla="*/ 20 w 35"/>
                <a:gd name="T23" fmla="*/ 10 h 45"/>
                <a:gd name="T24" fmla="*/ 10 w 35"/>
                <a:gd name="T25" fmla="*/ 8 h 45"/>
                <a:gd name="T26" fmla="*/ 13 w 35"/>
                <a:gd name="T27" fmla="*/ 13 h 45"/>
                <a:gd name="T28" fmla="*/ 14 w 35"/>
                <a:gd name="T29" fmla="*/ 19 h 45"/>
                <a:gd name="T30" fmla="*/ 15 w 35"/>
                <a:gd name="T31" fmla="*/ 22 h 45"/>
                <a:gd name="T32" fmla="*/ 16 w 35"/>
                <a:gd name="T33" fmla="*/ 25 h 45"/>
                <a:gd name="T34" fmla="*/ 15 w 35"/>
                <a:gd name="T35" fmla="*/ 32 h 45"/>
                <a:gd name="T36" fmla="*/ 13 w 35"/>
                <a:gd name="T37" fmla="*/ 31 h 45"/>
                <a:gd name="T38" fmla="*/ 10 w 35"/>
                <a:gd name="T39" fmla="*/ 32 h 45"/>
                <a:gd name="T40" fmla="*/ 8 w 35"/>
                <a:gd name="T41" fmla="*/ 29 h 45"/>
                <a:gd name="T42" fmla="*/ 6 w 35"/>
                <a:gd name="T43" fmla="*/ 32 h 45"/>
                <a:gd name="T44" fmla="*/ 4 w 35"/>
                <a:gd name="T45" fmla="*/ 32 h 45"/>
                <a:gd name="T46" fmla="*/ 3 w 35"/>
                <a:gd name="T47" fmla="*/ 35 h 45"/>
                <a:gd name="T48" fmla="*/ 0 w 35"/>
                <a:gd name="T49" fmla="*/ 39 h 45"/>
                <a:gd name="T50" fmla="*/ 5 w 35"/>
                <a:gd name="T51" fmla="*/ 45 h 45"/>
                <a:gd name="T52" fmla="*/ 8 w 35"/>
                <a:gd name="T53" fmla="*/ 42 h 45"/>
                <a:gd name="T54" fmla="*/ 11 w 35"/>
                <a:gd name="T55" fmla="*/ 44 h 45"/>
                <a:gd name="T56" fmla="*/ 11 w 35"/>
                <a:gd name="T5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5">
                  <a:moveTo>
                    <a:pt x="11" y="44"/>
                  </a:moveTo>
                  <a:cubicBezTo>
                    <a:pt x="12" y="44"/>
                    <a:pt x="14" y="42"/>
                    <a:pt x="15" y="41"/>
                  </a:cubicBezTo>
                  <a:cubicBezTo>
                    <a:pt x="17" y="40"/>
                    <a:pt x="15" y="43"/>
                    <a:pt x="16" y="43"/>
                  </a:cubicBezTo>
                  <a:cubicBezTo>
                    <a:pt x="16" y="43"/>
                    <a:pt x="23" y="39"/>
                    <a:pt x="23" y="37"/>
                  </a:cubicBezTo>
                  <a:cubicBezTo>
                    <a:pt x="23" y="33"/>
                    <a:pt x="23" y="29"/>
                    <a:pt x="25" y="26"/>
                  </a:cubicBezTo>
                  <a:cubicBezTo>
                    <a:pt x="27" y="22"/>
                    <a:pt x="30" y="19"/>
                    <a:pt x="31" y="16"/>
                  </a:cubicBezTo>
                  <a:cubicBezTo>
                    <a:pt x="32" y="13"/>
                    <a:pt x="32" y="11"/>
                    <a:pt x="33" y="8"/>
                  </a:cubicBezTo>
                  <a:cubicBezTo>
                    <a:pt x="33" y="6"/>
                    <a:pt x="35" y="4"/>
                    <a:pt x="35" y="2"/>
                  </a:cubicBezTo>
                  <a:cubicBezTo>
                    <a:pt x="33" y="2"/>
                    <a:pt x="31" y="0"/>
                    <a:pt x="29" y="1"/>
                  </a:cubicBezTo>
                  <a:cubicBezTo>
                    <a:pt x="28" y="1"/>
                    <a:pt x="26" y="1"/>
                    <a:pt x="26" y="2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4" y="9"/>
                    <a:pt x="23" y="10"/>
                    <a:pt x="20" y="10"/>
                  </a:cubicBezTo>
                  <a:cubicBezTo>
                    <a:pt x="17" y="9"/>
                    <a:pt x="13" y="8"/>
                    <a:pt x="10" y="8"/>
                  </a:cubicBezTo>
                  <a:cubicBezTo>
                    <a:pt x="10" y="10"/>
                    <a:pt x="9" y="14"/>
                    <a:pt x="13" y="13"/>
                  </a:cubicBezTo>
                  <a:cubicBezTo>
                    <a:pt x="17" y="11"/>
                    <a:pt x="14" y="17"/>
                    <a:pt x="14" y="19"/>
                  </a:cubicBezTo>
                  <a:cubicBezTo>
                    <a:pt x="14" y="20"/>
                    <a:pt x="14" y="21"/>
                    <a:pt x="15" y="22"/>
                  </a:cubicBezTo>
                  <a:cubicBezTo>
                    <a:pt x="16" y="23"/>
                    <a:pt x="16" y="24"/>
                    <a:pt x="16" y="25"/>
                  </a:cubicBezTo>
                  <a:cubicBezTo>
                    <a:pt x="16" y="27"/>
                    <a:pt x="16" y="30"/>
                    <a:pt x="15" y="32"/>
                  </a:cubicBezTo>
                  <a:cubicBezTo>
                    <a:pt x="15" y="33"/>
                    <a:pt x="13" y="31"/>
                    <a:pt x="13" y="31"/>
                  </a:cubicBezTo>
                  <a:cubicBezTo>
                    <a:pt x="11" y="31"/>
                    <a:pt x="11" y="33"/>
                    <a:pt x="10" y="32"/>
                  </a:cubicBezTo>
                  <a:cubicBezTo>
                    <a:pt x="10" y="31"/>
                    <a:pt x="9" y="30"/>
                    <a:pt x="8" y="29"/>
                  </a:cubicBezTo>
                  <a:cubicBezTo>
                    <a:pt x="7" y="29"/>
                    <a:pt x="7" y="31"/>
                    <a:pt x="6" y="32"/>
                  </a:cubicBezTo>
                  <a:cubicBezTo>
                    <a:pt x="6" y="32"/>
                    <a:pt x="4" y="32"/>
                    <a:pt x="4" y="32"/>
                  </a:cubicBezTo>
                  <a:cubicBezTo>
                    <a:pt x="2" y="32"/>
                    <a:pt x="3" y="34"/>
                    <a:pt x="3" y="35"/>
                  </a:cubicBezTo>
                  <a:cubicBezTo>
                    <a:pt x="4" y="38"/>
                    <a:pt x="3" y="37"/>
                    <a:pt x="0" y="39"/>
                  </a:cubicBezTo>
                  <a:cubicBezTo>
                    <a:pt x="2" y="41"/>
                    <a:pt x="4" y="42"/>
                    <a:pt x="5" y="45"/>
                  </a:cubicBezTo>
                  <a:cubicBezTo>
                    <a:pt x="6" y="44"/>
                    <a:pt x="7" y="43"/>
                    <a:pt x="8" y="42"/>
                  </a:cubicBezTo>
                  <a:cubicBezTo>
                    <a:pt x="10" y="41"/>
                    <a:pt x="10" y="43"/>
                    <a:pt x="11" y="44"/>
                  </a:cubicBezTo>
                  <a:cubicBezTo>
                    <a:pt x="12" y="44"/>
                    <a:pt x="10" y="43"/>
                    <a:pt x="11" y="4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Freeform 742">
              <a:extLst>
                <a:ext uri="{FF2B5EF4-FFF2-40B4-BE49-F238E27FC236}">
                  <a16:creationId xmlns:a16="http://schemas.microsoft.com/office/drawing/2014/main" id="{2048AAF0-9660-6D41-B9B1-D759C2738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7318425"/>
              <a:ext cx="509852" cy="380848"/>
            </a:xfrm>
            <a:custGeom>
              <a:avLst/>
              <a:gdLst>
                <a:gd name="T0" fmla="*/ 12 w 64"/>
                <a:gd name="T1" fmla="*/ 37 h 45"/>
                <a:gd name="T2" fmla="*/ 17 w 64"/>
                <a:gd name="T3" fmla="*/ 37 h 45"/>
                <a:gd name="T4" fmla="*/ 20 w 64"/>
                <a:gd name="T5" fmla="*/ 38 h 45"/>
                <a:gd name="T6" fmla="*/ 21 w 64"/>
                <a:gd name="T7" fmla="*/ 33 h 45"/>
                <a:gd name="T8" fmla="*/ 25 w 64"/>
                <a:gd name="T9" fmla="*/ 30 h 45"/>
                <a:gd name="T10" fmla="*/ 30 w 64"/>
                <a:gd name="T11" fmla="*/ 33 h 45"/>
                <a:gd name="T12" fmla="*/ 36 w 64"/>
                <a:gd name="T13" fmla="*/ 34 h 45"/>
                <a:gd name="T14" fmla="*/ 39 w 64"/>
                <a:gd name="T15" fmla="*/ 34 h 45"/>
                <a:gd name="T16" fmla="*/ 41 w 64"/>
                <a:gd name="T17" fmla="*/ 30 h 45"/>
                <a:gd name="T18" fmla="*/ 45 w 64"/>
                <a:gd name="T19" fmla="*/ 31 h 45"/>
                <a:gd name="T20" fmla="*/ 50 w 64"/>
                <a:gd name="T21" fmla="*/ 31 h 45"/>
                <a:gd name="T22" fmla="*/ 55 w 64"/>
                <a:gd name="T23" fmla="*/ 29 h 45"/>
                <a:gd name="T24" fmla="*/ 60 w 64"/>
                <a:gd name="T25" fmla="*/ 30 h 45"/>
                <a:gd name="T26" fmla="*/ 58 w 64"/>
                <a:gd name="T27" fmla="*/ 24 h 45"/>
                <a:gd name="T28" fmla="*/ 55 w 64"/>
                <a:gd name="T29" fmla="*/ 20 h 45"/>
                <a:gd name="T30" fmla="*/ 51 w 64"/>
                <a:gd name="T31" fmla="*/ 16 h 45"/>
                <a:gd name="T32" fmla="*/ 47 w 64"/>
                <a:gd name="T33" fmla="*/ 13 h 45"/>
                <a:gd name="T34" fmla="*/ 46 w 64"/>
                <a:gd name="T35" fmla="*/ 12 h 45"/>
                <a:gd name="T36" fmla="*/ 44 w 64"/>
                <a:gd name="T37" fmla="*/ 12 h 45"/>
                <a:gd name="T38" fmla="*/ 44 w 64"/>
                <a:gd name="T39" fmla="*/ 6 h 45"/>
                <a:gd name="T40" fmla="*/ 41 w 64"/>
                <a:gd name="T41" fmla="*/ 1 h 45"/>
                <a:gd name="T42" fmla="*/ 41 w 64"/>
                <a:gd name="T43" fmla="*/ 0 h 45"/>
                <a:gd name="T44" fmla="*/ 38 w 64"/>
                <a:gd name="T45" fmla="*/ 0 h 45"/>
                <a:gd name="T46" fmla="*/ 35 w 64"/>
                <a:gd name="T47" fmla="*/ 3 h 45"/>
                <a:gd name="T48" fmla="*/ 26 w 64"/>
                <a:gd name="T49" fmla="*/ 10 h 45"/>
                <a:gd name="T50" fmla="*/ 22 w 64"/>
                <a:gd name="T51" fmla="*/ 11 h 45"/>
                <a:gd name="T52" fmla="*/ 19 w 64"/>
                <a:gd name="T53" fmla="*/ 15 h 45"/>
                <a:gd name="T54" fmla="*/ 13 w 64"/>
                <a:gd name="T55" fmla="*/ 17 h 45"/>
                <a:gd name="T56" fmla="*/ 9 w 64"/>
                <a:gd name="T57" fmla="*/ 17 h 45"/>
                <a:gd name="T58" fmla="*/ 6 w 64"/>
                <a:gd name="T59" fmla="*/ 18 h 45"/>
                <a:gd name="T60" fmla="*/ 3 w 64"/>
                <a:gd name="T61" fmla="*/ 23 h 45"/>
                <a:gd name="T62" fmla="*/ 4 w 64"/>
                <a:gd name="T63" fmla="*/ 34 h 45"/>
                <a:gd name="T64" fmla="*/ 6 w 64"/>
                <a:gd name="T65" fmla="*/ 39 h 45"/>
                <a:gd name="T66" fmla="*/ 9 w 64"/>
                <a:gd name="T67" fmla="*/ 45 h 45"/>
                <a:gd name="T68" fmla="*/ 12 w 64"/>
                <a:gd name="T69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45">
                  <a:moveTo>
                    <a:pt x="12" y="37"/>
                  </a:moveTo>
                  <a:cubicBezTo>
                    <a:pt x="13" y="37"/>
                    <a:pt x="16" y="36"/>
                    <a:pt x="17" y="37"/>
                  </a:cubicBezTo>
                  <a:cubicBezTo>
                    <a:pt x="17" y="38"/>
                    <a:pt x="20" y="38"/>
                    <a:pt x="20" y="38"/>
                  </a:cubicBezTo>
                  <a:cubicBezTo>
                    <a:pt x="21" y="36"/>
                    <a:pt x="20" y="34"/>
                    <a:pt x="21" y="33"/>
                  </a:cubicBezTo>
                  <a:cubicBezTo>
                    <a:pt x="21" y="32"/>
                    <a:pt x="23" y="29"/>
                    <a:pt x="25" y="30"/>
                  </a:cubicBezTo>
                  <a:cubicBezTo>
                    <a:pt x="27" y="30"/>
                    <a:pt x="28" y="32"/>
                    <a:pt x="30" y="33"/>
                  </a:cubicBezTo>
                  <a:cubicBezTo>
                    <a:pt x="32" y="34"/>
                    <a:pt x="34" y="34"/>
                    <a:pt x="36" y="34"/>
                  </a:cubicBezTo>
                  <a:cubicBezTo>
                    <a:pt x="37" y="34"/>
                    <a:pt x="39" y="35"/>
                    <a:pt x="39" y="34"/>
                  </a:cubicBezTo>
                  <a:cubicBezTo>
                    <a:pt x="40" y="33"/>
                    <a:pt x="40" y="29"/>
                    <a:pt x="41" y="30"/>
                  </a:cubicBezTo>
                  <a:cubicBezTo>
                    <a:pt x="43" y="31"/>
                    <a:pt x="43" y="31"/>
                    <a:pt x="45" y="31"/>
                  </a:cubicBezTo>
                  <a:cubicBezTo>
                    <a:pt x="47" y="30"/>
                    <a:pt x="48" y="31"/>
                    <a:pt x="50" y="31"/>
                  </a:cubicBezTo>
                  <a:cubicBezTo>
                    <a:pt x="52" y="31"/>
                    <a:pt x="53" y="28"/>
                    <a:pt x="55" y="29"/>
                  </a:cubicBezTo>
                  <a:cubicBezTo>
                    <a:pt x="56" y="29"/>
                    <a:pt x="58" y="31"/>
                    <a:pt x="60" y="30"/>
                  </a:cubicBezTo>
                  <a:cubicBezTo>
                    <a:pt x="64" y="28"/>
                    <a:pt x="59" y="26"/>
                    <a:pt x="58" y="24"/>
                  </a:cubicBezTo>
                  <a:cubicBezTo>
                    <a:pt x="57" y="22"/>
                    <a:pt x="57" y="21"/>
                    <a:pt x="55" y="20"/>
                  </a:cubicBezTo>
                  <a:cubicBezTo>
                    <a:pt x="53" y="19"/>
                    <a:pt x="52" y="18"/>
                    <a:pt x="51" y="16"/>
                  </a:cubicBezTo>
                  <a:cubicBezTo>
                    <a:pt x="51" y="14"/>
                    <a:pt x="49" y="14"/>
                    <a:pt x="47" y="13"/>
                  </a:cubicBezTo>
                  <a:cubicBezTo>
                    <a:pt x="47" y="13"/>
                    <a:pt x="47" y="12"/>
                    <a:pt x="46" y="12"/>
                  </a:cubicBezTo>
                  <a:cubicBezTo>
                    <a:pt x="46" y="12"/>
                    <a:pt x="44" y="12"/>
                    <a:pt x="44" y="12"/>
                  </a:cubicBezTo>
                  <a:cubicBezTo>
                    <a:pt x="43" y="11"/>
                    <a:pt x="44" y="7"/>
                    <a:pt x="44" y="6"/>
                  </a:cubicBezTo>
                  <a:cubicBezTo>
                    <a:pt x="44" y="4"/>
                    <a:pt x="42" y="3"/>
                    <a:pt x="41" y="1"/>
                  </a:cubicBezTo>
                  <a:cubicBezTo>
                    <a:pt x="41" y="1"/>
                    <a:pt x="41" y="0"/>
                    <a:pt x="41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6" y="1"/>
                    <a:pt x="36" y="1"/>
                    <a:pt x="35" y="3"/>
                  </a:cubicBezTo>
                  <a:cubicBezTo>
                    <a:pt x="35" y="6"/>
                    <a:pt x="28" y="10"/>
                    <a:pt x="26" y="10"/>
                  </a:cubicBezTo>
                  <a:cubicBezTo>
                    <a:pt x="25" y="10"/>
                    <a:pt x="21" y="10"/>
                    <a:pt x="22" y="11"/>
                  </a:cubicBezTo>
                  <a:cubicBezTo>
                    <a:pt x="23" y="13"/>
                    <a:pt x="20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1" y="18"/>
                    <a:pt x="11" y="16"/>
                    <a:pt x="9" y="17"/>
                  </a:cubicBezTo>
                  <a:cubicBezTo>
                    <a:pt x="7" y="18"/>
                    <a:pt x="6" y="17"/>
                    <a:pt x="6" y="18"/>
                  </a:cubicBezTo>
                  <a:cubicBezTo>
                    <a:pt x="5" y="20"/>
                    <a:pt x="4" y="22"/>
                    <a:pt x="3" y="23"/>
                  </a:cubicBezTo>
                  <a:cubicBezTo>
                    <a:pt x="0" y="27"/>
                    <a:pt x="2" y="30"/>
                    <a:pt x="4" y="34"/>
                  </a:cubicBezTo>
                  <a:cubicBezTo>
                    <a:pt x="5" y="36"/>
                    <a:pt x="5" y="37"/>
                    <a:pt x="6" y="39"/>
                  </a:cubicBezTo>
                  <a:cubicBezTo>
                    <a:pt x="8" y="41"/>
                    <a:pt x="9" y="42"/>
                    <a:pt x="9" y="45"/>
                  </a:cubicBezTo>
                  <a:cubicBezTo>
                    <a:pt x="9" y="44"/>
                    <a:pt x="10" y="37"/>
                    <a:pt x="1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" name="Freeform 743">
              <a:extLst>
                <a:ext uri="{FF2B5EF4-FFF2-40B4-BE49-F238E27FC236}">
                  <a16:creationId xmlns:a16="http://schemas.microsoft.com/office/drawing/2014/main" id="{FBB8D996-7D5A-CB49-B787-373912BE4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89" y="6776005"/>
              <a:ext cx="935183" cy="695336"/>
            </a:xfrm>
            <a:custGeom>
              <a:avLst/>
              <a:gdLst>
                <a:gd name="T0" fmla="*/ 83 w 117"/>
                <a:gd name="T1" fmla="*/ 82 h 82"/>
                <a:gd name="T2" fmla="*/ 93 w 117"/>
                <a:gd name="T3" fmla="*/ 76 h 82"/>
                <a:gd name="T4" fmla="*/ 105 w 117"/>
                <a:gd name="T5" fmla="*/ 68 h 82"/>
                <a:gd name="T6" fmla="*/ 112 w 117"/>
                <a:gd name="T7" fmla="*/ 64 h 82"/>
                <a:gd name="T8" fmla="*/ 107 w 117"/>
                <a:gd name="T9" fmla="*/ 55 h 82"/>
                <a:gd name="T10" fmla="*/ 110 w 117"/>
                <a:gd name="T11" fmla="*/ 46 h 82"/>
                <a:gd name="T12" fmla="*/ 114 w 117"/>
                <a:gd name="T13" fmla="*/ 40 h 82"/>
                <a:gd name="T14" fmla="*/ 117 w 117"/>
                <a:gd name="T15" fmla="*/ 21 h 82"/>
                <a:gd name="T16" fmla="*/ 81 w 117"/>
                <a:gd name="T17" fmla="*/ 1 h 82"/>
                <a:gd name="T18" fmla="*/ 75 w 117"/>
                <a:gd name="T19" fmla="*/ 2 h 82"/>
                <a:gd name="T20" fmla="*/ 67 w 117"/>
                <a:gd name="T21" fmla="*/ 2 h 82"/>
                <a:gd name="T22" fmla="*/ 59 w 117"/>
                <a:gd name="T23" fmla="*/ 1 h 82"/>
                <a:gd name="T24" fmla="*/ 29 w 117"/>
                <a:gd name="T25" fmla="*/ 21 h 82"/>
                <a:gd name="T26" fmla="*/ 22 w 117"/>
                <a:gd name="T27" fmla="*/ 25 h 82"/>
                <a:gd name="T28" fmla="*/ 19 w 117"/>
                <a:gd name="T29" fmla="*/ 42 h 82"/>
                <a:gd name="T30" fmla="*/ 8 w 117"/>
                <a:gd name="T31" fmla="*/ 43 h 82"/>
                <a:gd name="T32" fmla="*/ 5 w 117"/>
                <a:gd name="T33" fmla="*/ 51 h 82"/>
                <a:gd name="T34" fmla="*/ 11 w 117"/>
                <a:gd name="T35" fmla="*/ 56 h 82"/>
                <a:gd name="T36" fmla="*/ 19 w 117"/>
                <a:gd name="T37" fmla="*/ 62 h 82"/>
                <a:gd name="T38" fmla="*/ 21 w 117"/>
                <a:gd name="T39" fmla="*/ 55 h 82"/>
                <a:gd name="T40" fmla="*/ 28 w 117"/>
                <a:gd name="T41" fmla="*/ 50 h 82"/>
                <a:gd name="T42" fmla="*/ 35 w 117"/>
                <a:gd name="T43" fmla="*/ 53 h 82"/>
                <a:gd name="T44" fmla="*/ 46 w 117"/>
                <a:gd name="T45" fmla="*/ 55 h 82"/>
                <a:gd name="T46" fmla="*/ 64 w 117"/>
                <a:gd name="T47" fmla="*/ 53 h 82"/>
                <a:gd name="T48" fmla="*/ 68 w 117"/>
                <a:gd name="T49" fmla="*/ 47 h 82"/>
                <a:gd name="T50" fmla="*/ 77 w 117"/>
                <a:gd name="T51" fmla="*/ 31 h 82"/>
                <a:gd name="T52" fmla="*/ 79 w 117"/>
                <a:gd name="T53" fmla="*/ 16 h 82"/>
                <a:gd name="T54" fmla="*/ 75 w 117"/>
                <a:gd name="T55" fmla="*/ 2 h 82"/>
                <a:gd name="T56" fmla="*/ 78 w 117"/>
                <a:gd name="T57" fmla="*/ 16 h 82"/>
                <a:gd name="T58" fmla="*/ 77 w 117"/>
                <a:gd name="T59" fmla="*/ 35 h 82"/>
                <a:gd name="T60" fmla="*/ 68 w 117"/>
                <a:gd name="T61" fmla="*/ 46 h 82"/>
                <a:gd name="T62" fmla="*/ 72 w 117"/>
                <a:gd name="T63" fmla="*/ 55 h 82"/>
                <a:gd name="T64" fmla="*/ 75 w 117"/>
                <a:gd name="T65" fmla="*/ 65 h 82"/>
                <a:gd name="T66" fmla="*/ 72 w 117"/>
                <a:gd name="T67" fmla="*/ 74 h 82"/>
                <a:gd name="T68" fmla="*/ 77 w 117"/>
                <a:gd name="T69" fmla="*/ 81 h 82"/>
                <a:gd name="T70" fmla="*/ 80 w 117"/>
                <a:gd name="T7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82">
                  <a:moveTo>
                    <a:pt x="80" y="81"/>
                  </a:moveTo>
                  <a:cubicBezTo>
                    <a:pt x="81" y="80"/>
                    <a:pt x="82" y="82"/>
                    <a:pt x="83" y="82"/>
                  </a:cubicBezTo>
                  <a:cubicBezTo>
                    <a:pt x="85" y="81"/>
                    <a:pt x="87" y="80"/>
                    <a:pt x="89" y="79"/>
                  </a:cubicBezTo>
                  <a:cubicBezTo>
                    <a:pt x="90" y="79"/>
                    <a:pt x="93" y="78"/>
                    <a:pt x="93" y="76"/>
                  </a:cubicBezTo>
                  <a:cubicBezTo>
                    <a:pt x="93" y="74"/>
                    <a:pt x="94" y="75"/>
                    <a:pt x="96" y="74"/>
                  </a:cubicBezTo>
                  <a:cubicBezTo>
                    <a:pt x="99" y="74"/>
                    <a:pt x="103" y="71"/>
                    <a:pt x="105" y="68"/>
                  </a:cubicBezTo>
                  <a:cubicBezTo>
                    <a:pt x="106" y="67"/>
                    <a:pt x="106" y="66"/>
                    <a:pt x="107" y="65"/>
                  </a:cubicBezTo>
                  <a:cubicBezTo>
                    <a:pt x="108" y="64"/>
                    <a:pt x="110" y="64"/>
                    <a:pt x="112" y="64"/>
                  </a:cubicBezTo>
                  <a:cubicBezTo>
                    <a:pt x="112" y="62"/>
                    <a:pt x="110" y="61"/>
                    <a:pt x="109" y="59"/>
                  </a:cubicBezTo>
                  <a:cubicBezTo>
                    <a:pt x="109" y="58"/>
                    <a:pt x="110" y="55"/>
                    <a:pt x="107" y="55"/>
                  </a:cubicBezTo>
                  <a:cubicBezTo>
                    <a:pt x="106" y="55"/>
                    <a:pt x="109" y="53"/>
                    <a:pt x="108" y="52"/>
                  </a:cubicBezTo>
                  <a:cubicBezTo>
                    <a:pt x="108" y="49"/>
                    <a:pt x="109" y="48"/>
                    <a:pt x="110" y="46"/>
                  </a:cubicBezTo>
                  <a:cubicBezTo>
                    <a:pt x="110" y="44"/>
                    <a:pt x="112" y="44"/>
                    <a:pt x="112" y="42"/>
                  </a:cubicBezTo>
                  <a:cubicBezTo>
                    <a:pt x="112" y="41"/>
                    <a:pt x="113" y="40"/>
                    <a:pt x="114" y="40"/>
                  </a:cubicBezTo>
                  <a:cubicBezTo>
                    <a:pt x="117" y="40"/>
                    <a:pt x="117" y="40"/>
                    <a:pt x="117" y="38"/>
                  </a:cubicBezTo>
                  <a:cubicBezTo>
                    <a:pt x="117" y="32"/>
                    <a:pt x="117" y="27"/>
                    <a:pt x="117" y="21"/>
                  </a:cubicBezTo>
                  <a:cubicBezTo>
                    <a:pt x="117" y="19"/>
                    <a:pt x="113" y="18"/>
                    <a:pt x="111" y="17"/>
                  </a:cubicBezTo>
                  <a:cubicBezTo>
                    <a:pt x="101" y="12"/>
                    <a:pt x="91" y="6"/>
                    <a:pt x="81" y="1"/>
                  </a:cubicBezTo>
                  <a:cubicBezTo>
                    <a:pt x="80" y="1"/>
                    <a:pt x="80" y="0"/>
                    <a:pt x="79" y="0"/>
                  </a:cubicBezTo>
                  <a:cubicBezTo>
                    <a:pt x="78" y="1"/>
                    <a:pt x="76" y="2"/>
                    <a:pt x="75" y="2"/>
                  </a:cubicBezTo>
                  <a:cubicBezTo>
                    <a:pt x="74" y="3"/>
                    <a:pt x="72" y="5"/>
                    <a:pt x="71" y="5"/>
                  </a:cubicBezTo>
                  <a:cubicBezTo>
                    <a:pt x="70" y="5"/>
                    <a:pt x="69" y="3"/>
                    <a:pt x="67" y="2"/>
                  </a:cubicBezTo>
                  <a:cubicBezTo>
                    <a:pt x="66" y="1"/>
                    <a:pt x="65" y="1"/>
                    <a:pt x="64" y="1"/>
                  </a:cubicBezTo>
                  <a:cubicBezTo>
                    <a:pt x="62" y="0"/>
                    <a:pt x="61" y="0"/>
                    <a:pt x="59" y="1"/>
                  </a:cubicBezTo>
                  <a:cubicBezTo>
                    <a:pt x="52" y="5"/>
                    <a:pt x="45" y="10"/>
                    <a:pt x="38" y="14"/>
                  </a:cubicBezTo>
                  <a:cubicBezTo>
                    <a:pt x="35" y="16"/>
                    <a:pt x="32" y="18"/>
                    <a:pt x="29" y="21"/>
                  </a:cubicBezTo>
                  <a:cubicBezTo>
                    <a:pt x="28" y="22"/>
                    <a:pt x="27" y="22"/>
                    <a:pt x="26" y="22"/>
                  </a:cubicBezTo>
                  <a:cubicBezTo>
                    <a:pt x="23" y="22"/>
                    <a:pt x="22" y="22"/>
                    <a:pt x="22" y="25"/>
                  </a:cubicBezTo>
                  <a:cubicBezTo>
                    <a:pt x="22" y="28"/>
                    <a:pt x="22" y="31"/>
                    <a:pt x="22" y="34"/>
                  </a:cubicBezTo>
                  <a:cubicBezTo>
                    <a:pt x="22" y="37"/>
                    <a:pt x="21" y="40"/>
                    <a:pt x="19" y="42"/>
                  </a:cubicBezTo>
                  <a:cubicBezTo>
                    <a:pt x="18" y="43"/>
                    <a:pt x="15" y="43"/>
                    <a:pt x="14" y="43"/>
                  </a:cubicBezTo>
                  <a:cubicBezTo>
                    <a:pt x="12" y="43"/>
                    <a:pt x="10" y="43"/>
                    <a:pt x="8" y="43"/>
                  </a:cubicBezTo>
                  <a:cubicBezTo>
                    <a:pt x="6" y="43"/>
                    <a:pt x="4" y="44"/>
                    <a:pt x="2" y="44"/>
                  </a:cubicBezTo>
                  <a:cubicBezTo>
                    <a:pt x="0" y="44"/>
                    <a:pt x="5" y="51"/>
                    <a:pt x="5" y="51"/>
                  </a:cubicBezTo>
                  <a:cubicBezTo>
                    <a:pt x="6" y="54"/>
                    <a:pt x="7" y="56"/>
                    <a:pt x="10" y="57"/>
                  </a:cubicBezTo>
                  <a:cubicBezTo>
                    <a:pt x="10" y="57"/>
                    <a:pt x="11" y="56"/>
                    <a:pt x="11" y="56"/>
                  </a:cubicBezTo>
                  <a:cubicBezTo>
                    <a:pt x="12" y="57"/>
                    <a:pt x="12" y="60"/>
                    <a:pt x="14" y="58"/>
                  </a:cubicBezTo>
                  <a:cubicBezTo>
                    <a:pt x="16" y="56"/>
                    <a:pt x="18" y="61"/>
                    <a:pt x="19" y="62"/>
                  </a:cubicBezTo>
                  <a:cubicBezTo>
                    <a:pt x="19" y="61"/>
                    <a:pt x="20" y="59"/>
                    <a:pt x="20" y="58"/>
                  </a:cubicBezTo>
                  <a:cubicBezTo>
                    <a:pt x="20" y="57"/>
                    <a:pt x="21" y="56"/>
                    <a:pt x="21" y="55"/>
                  </a:cubicBezTo>
                  <a:cubicBezTo>
                    <a:pt x="22" y="52"/>
                    <a:pt x="22" y="52"/>
                    <a:pt x="25" y="51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9" y="49"/>
                    <a:pt x="30" y="51"/>
                    <a:pt x="31" y="51"/>
                  </a:cubicBezTo>
                  <a:cubicBezTo>
                    <a:pt x="33" y="51"/>
                    <a:pt x="34" y="52"/>
                    <a:pt x="35" y="53"/>
                  </a:cubicBezTo>
                  <a:cubicBezTo>
                    <a:pt x="36" y="54"/>
                    <a:pt x="37" y="54"/>
                    <a:pt x="39" y="54"/>
                  </a:cubicBezTo>
                  <a:cubicBezTo>
                    <a:pt x="42" y="52"/>
                    <a:pt x="43" y="55"/>
                    <a:pt x="46" y="55"/>
                  </a:cubicBezTo>
                  <a:cubicBezTo>
                    <a:pt x="49" y="55"/>
                    <a:pt x="52" y="53"/>
                    <a:pt x="55" y="53"/>
                  </a:cubicBezTo>
                  <a:cubicBezTo>
                    <a:pt x="57" y="53"/>
                    <a:pt x="61" y="54"/>
                    <a:pt x="64" y="53"/>
                  </a:cubicBezTo>
                  <a:cubicBezTo>
                    <a:pt x="65" y="53"/>
                    <a:pt x="66" y="52"/>
                    <a:pt x="67" y="51"/>
                  </a:cubicBezTo>
                  <a:cubicBezTo>
                    <a:pt x="69" y="50"/>
                    <a:pt x="68" y="49"/>
                    <a:pt x="68" y="47"/>
                  </a:cubicBezTo>
                  <a:cubicBezTo>
                    <a:pt x="68" y="42"/>
                    <a:pt x="73" y="39"/>
                    <a:pt x="77" y="35"/>
                  </a:cubicBezTo>
                  <a:cubicBezTo>
                    <a:pt x="78" y="34"/>
                    <a:pt x="77" y="32"/>
                    <a:pt x="77" y="31"/>
                  </a:cubicBezTo>
                  <a:cubicBezTo>
                    <a:pt x="77" y="28"/>
                    <a:pt x="77" y="26"/>
                    <a:pt x="77" y="23"/>
                  </a:cubicBezTo>
                  <a:cubicBezTo>
                    <a:pt x="78" y="21"/>
                    <a:pt x="79" y="18"/>
                    <a:pt x="79" y="16"/>
                  </a:cubicBezTo>
                  <a:cubicBezTo>
                    <a:pt x="78" y="14"/>
                    <a:pt x="77" y="12"/>
                    <a:pt x="76" y="11"/>
                  </a:cubicBezTo>
                  <a:cubicBezTo>
                    <a:pt x="74" y="8"/>
                    <a:pt x="75" y="5"/>
                    <a:pt x="75" y="2"/>
                  </a:cubicBezTo>
                  <a:cubicBezTo>
                    <a:pt x="75" y="5"/>
                    <a:pt x="75" y="7"/>
                    <a:pt x="75" y="9"/>
                  </a:cubicBezTo>
                  <a:cubicBezTo>
                    <a:pt x="75" y="11"/>
                    <a:pt x="78" y="14"/>
                    <a:pt x="78" y="16"/>
                  </a:cubicBezTo>
                  <a:cubicBezTo>
                    <a:pt x="79" y="19"/>
                    <a:pt x="77" y="23"/>
                    <a:pt x="77" y="26"/>
                  </a:cubicBezTo>
                  <a:cubicBezTo>
                    <a:pt x="77" y="28"/>
                    <a:pt x="78" y="32"/>
                    <a:pt x="77" y="35"/>
                  </a:cubicBezTo>
                  <a:cubicBezTo>
                    <a:pt x="76" y="37"/>
                    <a:pt x="72" y="39"/>
                    <a:pt x="71" y="41"/>
                  </a:cubicBezTo>
                  <a:cubicBezTo>
                    <a:pt x="69" y="42"/>
                    <a:pt x="68" y="44"/>
                    <a:pt x="68" y="46"/>
                  </a:cubicBezTo>
                  <a:cubicBezTo>
                    <a:pt x="67" y="49"/>
                    <a:pt x="69" y="50"/>
                    <a:pt x="70" y="53"/>
                  </a:cubicBezTo>
                  <a:cubicBezTo>
                    <a:pt x="70" y="54"/>
                    <a:pt x="71" y="54"/>
                    <a:pt x="72" y="55"/>
                  </a:cubicBezTo>
                  <a:cubicBezTo>
                    <a:pt x="74" y="56"/>
                    <a:pt x="75" y="57"/>
                    <a:pt x="75" y="59"/>
                  </a:cubicBezTo>
                  <a:cubicBezTo>
                    <a:pt x="75" y="61"/>
                    <a:pt x="75" y="63"/>
                    <a:pt x="75" y="65"/>
                  </a:cubicBezTo>
                  <a:cubicBezTo>
                    <a:pt x="75" y="66"/>
                    <a:pt x="76" y="68"/>
                    <a:pt x="77" y="70"/>
                  </a:cubicBezTo>
                  <a:cubicBezTo>
                    <a:pt x="74" y="70"/>
                    <a:pt x="67" y="70"/>
                    <a:pt x="72" y="74"/>
                  </a:cubicBezTo>
                  <a:cubicBezTo>
                    <a:pt x="74" y="75"/>
                    <a:pt x="75" y="76"/>
                    <a:pt x="76" y="78"/>
                  </a:cubicBezTo>
                  <a:cubicBezTo>
                    <a:pt x="76" y="79"/>
                    <a:pt x="77" y="80"/>
                    <a:pt x="77" y="81"/>
                  </a:cubicBezTo>
                  <a:cubicBezTo>
                    <a:pt x="77" y="82"/>
                    <a:pt x="80" y="81"/>
                    <a:pt x="80" y="81"/>
                  </a:cubicBezTo>
                  <a:cubicBezTo>
                    <a:pt x="82" y="80"/>
                    <a:pt x="80" y="81"/>
                    <a:pt x="80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7" name="Freeform 744">
              <a:extLst>
                <a:ext uri="{FF2B5EF4-FFF2-40B4-BE49-F238E27FC236}">
                  <a16:creationId xmlns:a16="http://schemas.microsoft.com/office/drawing/2014/main" id="{79C30039-3D4C-E54C-B51C-7DE5607A3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3696" y="6793318"/>
              <a:ext cx="657081" cy="856907"/>
            </a:xfrm>
            <a:custGeom>
              <a:avLst/>
              <a:gdLst>
                <a:gd name="T0" fmla="*/ 6 w 82"/>
                <a:gd name="T1" fmla="*/ 39 h 101"/>
                <a:gd name="T2" fmla="*/ 6 w 82"/>
                <a:gd name="T3" fmla="*/ 41 h 101"/>
                <a:gd name="T4" fmla="*/ 4 w 82"/>
                <a:gd name="T5" fmla="*/ 43 h 101"/>
                <a:gd name="T6" fmla="*/ 2 w 82"/>
                <a:gd name="T7" fmla="*/ 49 h 101"/>
                <a:gd name="T8" fmla="*/ 2 w 82"/>
                <a:gd name="T9" fmla="*/ 51 h 101"/>
                <a:gd name="T10" fmla="*/ 1 w 82"/>
                <a:gd name="T11" fmla="*/ 53 h 101"/>
                <a:gd name="T12" fmla="*/ 4 w 82"/>
                <a:gd name="T13" fmla="*/ 58 h 101"/>
                <a:gd name="T14" fmla="*/ 6 w 82"/>
                <a:gd name="T15" fmla="*/ 60 h 101"/>
                <a:gd name="T16" fmla="*/ 6 w 82"/>
                <a:gd name="T17" fmla="*/ 63 h 101"/>
                <a:gd name="T18" fmla="*/ 9 w 82"/>
                <a:gd name="T19" fmla="*/ 68 h 101"/>
                <a:gd name="T20" fmla="*/ 9 w 82"/>
                <a:gd name="T21" fmla="*/ 74 h 101"/>
                <a:gd name="T22" fmla="*/ 15 w 82"/>
                <a:gd name="T23" fmla="*/ 76 h 101"/>
                <a:gd name="T24" fmla="*/ 18 w 82"/>
                <a:gd name="T25" fmla="*/ 81 h 101"/>
                <a:gd name="T26" fmla="*/ 22 w 82"/>
                <a:gd name="T27" fmla="*/ 84 h 101"/>
                <a:gd name="T28" fmla="*/ 26 w 82"/>
                <a:gd name="T29" fmla="*/ 88 h 101"/>
                <a:gd name="T30" fmla="*/ 26 w 82"/>
                <a:gd name="T31" fmla="*/ 91 h 101"/>
                <a:gd name="T32" fmla="*/ 28 w 82"/>
                <a:gd name="T33" fmla="*/ 92 h 101"/>
                <a:gd name="T34" fmla="*/ 32 w 82"/>
                <a:gd name="T35" fmla="*/ 96 h 101"/>
                <a:gd name="T36" fmla="*/ 35 w 82"/>
                <a:gd name="T37" fmla="*/ 95 h 101"/>
                <a:gd name="T38" fmla="*/ 39 w 82"/>
                <a:gd name="T39" fmla="*/ 94 h 101"/>
                <a:gd name="T40" fmla="*/ 44 w 82"/>
                <a:gd name="T41" fmla="*/ 100 h 101"/>
                <a:gd name="T42" fmla="*/ 51 w 82"/>
                <a:gd name="T43" fmla="*/ 100 h 101"/>
                <a:gd name="T44" fmla="*/ 55 w 82"/>
                <a:gd name="T45" fmla="*/ 98 h 101"/>
                <a:gd name="T46" fmla="*/ 59 w 82"/>
                <a:gd name="T47" fmla="*/ 97 h 101"/>
                <a:gd name="T48" fmla="*/ 69 w 82"/>
                <a:gd name="T49" fmla="*/ 94 h 101"/>
                <a:gd name="T50" fmla="*/ 69 w 82"/>
                <a:gd name="T51" fmla="*/ 91 h 101"/>
                <a:gd name="T52" fmla="*/ 66 w 82"/>
                <a:gd name="T53" fmla="*/ 90 h 101"/>
                <a:gd name="T54" fmla="*/ 61 w 82"/>
                <a:gd name="T55" fmla="*/ 83 h 101"/>
                <a:gd name="T56" fmla="*/ 59 w 82"/>
                <a:gd name="T57" fmla="*/ 80 h 101"/>
                <a:gd name="T58" fmla="*/ 56 w 82"/>
                <a:gd name="T59" fmla="*/ 78 h 101"/>
                <a:gd name="T60" fmla="*/ 59 w 82"/>
                <a:gd name="T61" fmla="*/ 75 h 101"/>
                <a:gd name="T62" fmla="*/ 61 w 82"/>
                <a:gd name="T63" fmla="*/ 67 h 101"/>
                <a:gd name="T64" fmla="*/ 62 w 82"/>
                <a:gd name="T65" fmla="*/ 64 h 101"/>
                <a:gd name="T66" fmla="*/ 65 w 82"/>
                <a:gd name="T67" fmla="*/ 62 h 101"/>
                <a:gd name="T68" fmla="*/ 65 w 82"/>
                <a:gd name="T69" fmla="*/ 58 h 101"/>
                <a:gd name="T70" fmla="*/ 67 w 82"/>
                <a:gd name="T71" fmla="*/ 55 h 101"/>
                <a:gd name="T72" fmla="*/ 71 w 82"/>
                <a:gd name="T73" fmla="*/ 52 h 101"/>
                <a:gd name="T74" fmla="*/ 72 w 82"/>
                <a:gd name="T75" fmla="*/ 45 h 101"/>
                <a:gd name="T76" fmla="*/ 72 w 82"/>
                <a:gd name="T77" fmla="*/ 42 h 101"/>
                <a:gd name="T78" fmla="*/ 74 w 82"/>
                <a:gd name="T79" fmla="*/ 37 h 101"/>
                <a:gd name="T80" fmla="*/ 79 w 82"/>
                <a:gd name="T81" fmla="*/ 29 h 101"/>
                <a:gd name="T82" fmla="*/ 82 w 82"/>
                <a:gd name="T83" fmla="*/ 27 h 101"/>
                <a:gd name="T84" fmla="*/ 79 w 82"/>
                <a:gd name="T85" fmla="*/ 23 h 101"/>
                <a:gd name="T86" fmla="*/ 76 w 82"/>
                <a:gd name="T87" fmla="*/ 17 h 101"/>
                <a:gd name="T88" fmla="*/ 76 w 82"/>
                <a:gd name="T89" fmla="*/ 11 h 101"/>
                <a:gd name="T90" fmla="*/ 75 w 82"/>
                <a:gd name="T91" fmla="*/ 9 h 101"/>
                <a:gd name="T92" fmla="*/ 74 w 82"/>
                <a:gd name="T93" fmla="*/ 5 h 101"/>
                <a:gd name="T94" fmla="*/ 68 w 82"/>
                <a:gd name="T95" fmla="*/ 0 h 101"/>
                <a:gd name="T96" fmla="*/ 64 w 82"/>
                <a:gd name="T97" fmla="*/ 2 h 101"/>
                <a:gd name="T98" fmla="*/ 60 w 82"/>
                <a:gd name="T99" fmla="*/ 5 h 101"/>
                <a:gd name="T100" fmla="*/ 56 w 82"/>
                <a:gd name="T101" fmla="*/ 5 h 101"/>
                <a:gd name="T102" fmla="*/ 46 w 82"/>
                <a:gd name="T103" fmla="*/ 5 h 101"/>
                <a:gd name="T104" fmla="*/ 17 w 82"/>
                <a:gd name="T105" fmla="*/ 5 h 101"/>
                <a:gd name="T106" fmla="*/ 16 w 82"/>
                <a:gd name="T107" fmla="*/ 14 h 101"/>
                <a:gd name="T108" fmla="*/ 13 w 82"/>
                <a:gd name="T109" fmla="*/ 16 h 101"/>
                <a:gd name="T110" fmla="*/ 11 w 82"/>
                <a:gd name="T111" fmla="*/ 18 h 101"/>
                <a:gd name="T112" fmla="*/ 11 w 82"/>
                <a:gd name="T113" fmla="*/ 32 h 101"/>
                <a:gd name="T114" fmla="*/ 11 w 82"/>
                <a:gd name="T115" fmla="*/ 37 h 101"/>
                <a:gd name="T116" fmla="*/ 6 w 82"/>
                <a:gd name="T117" fmla="*/ 3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" h="101">
                  <a:moveTo>
                    <a:pt x="6" y="39"/>
                  </a:moveTo>
                  <a:cubicBezTo>
                    <a:pt x="6" y="39"/>
                    <a:pt x="6" y="40"/>
                    <a:pt x="6" y="41"/>
                  </a:cubicBezTo>
                  <a:cubicBezTo>
                    <a:pt x="5" y="42"/>
                    <a:pt x="4" y="42"/>
                    <a:pt x="4" y="43"/>
                  </a:cubicBezTo>
                  <a:cubicBezTo>
                    <a:pt x="4" y="45"/>
                    <a:pt x="2" y="47"/>
                    <a:pt x="2" y="49"/>
                  </a:cubicBezTo>
                  <a:cubicBezTo>
                    <a:pt x="2" y="50"/>
                    <a:pt x="3" y="51"/>
                    <a:pt x="2" y="51"/>
                  </a:cubicBezTo>
                  <a:cubicBezTo>
                    <a:pt x="2" y="52"/>
                    <a:pt x="0" y="53"/>
                    <a:pt x="1" y="53"/>
                  </a:cubicBezTo>
                  <a:cubicBezTo>
                    <a:pt x="4" y="53"/>
                    <a:pt x="3" y="57"/>
                    <a:pt x="4" y="58"/>
                  </a:cubicBezTo>
                  <a:cubicBezTo>
                    <a:pt x="4" y="59"/>
                    <a:pt x="5" y="59"/>
                    <a:pt x="6" y="60"/>
                  </a:cubicBezTo>
                  <a:cubicBezTo>
                    <a:pt x="6" y="61"/>
                    <a:pt x="6" y="62"/>
                    <a:pt x="6" y="63"/>
                  </a:cubicBezTo>
                  <a:cubicBezTo>
                    <a:pt x="7" y="65"/>
                    <a:pt x="9" y="66"/>
                    <a:pt x="9" y="68"/>
                  </a:cubicBezTo>
                  <a:cubicBezTo>
                    <a:pt x="9" y="69"/>
                    <a:pt x="8" y="74"/>
                    <a:pt x="9" y="74"/>
                  </a:cubicBezTo>
                  <a:cubicBezTo>
                    <a:pt x="12" y="74"/>
                    <a:pt x="13" y="75"/>
                    <a:pt x="15" y="76"/>
                  </a:cubicBezTo>
                  <a:cubicBezTo>
                    <a:pt x="17" y="77"/>
                    <a:pt x="16" y="80"/>
                    <a:pt x="18" y="81"/>
                  </a:cubicBezTo>
                  <a:cubicBezTo>
                    <a:pt x="19" y="82"/>
                    <a:pt x="22" y="82"/>
                    <a:pt x="22" y="84"/>
                  </a:cubicBezTo>
                  <a:cubicBezTo>
                    <a:pt x="22" y="86"/>
                    <a:pt x="25" y="87"/>
                    <a:pt x="26" y="88"/>
                  </a:cubicBezTo>
                  <a:cubicBezTo>
                    <a:pt x="26" y="89"/>
                    <a:pt x="26" y="90"/>
                    <a:pt x="26" y="91"/>
                  </a:cubicBezTo>
                  <a:cubicBezTo>
                    <a:pt x="27" y="91"/>
                    <a:pt x="28" y="92"/>
                    <a:pt x="28" y="92"/>
                  </a:cubicBezTo>
                  <a:cubicBezTo>
                    <a:pt x="29" y="93"/>
                    <a:pt x="30" y="95"/>
                    <a:pt x="32" y="96"/>
                  </a:cubicBezTo>
                  <a:cubicBezTo>
                    <a:pt x="33" y="97"/>
                    <a:pt x="33" y="93"/>
                    <a:pt x="35" y="95"/>
                  </a:cubicBezTo>
                  <a:cubicBezTo>
                    <a:pt x="37" y="96"/>
                    <a:pt x="37" y="94"/>
                    <a:pt x="39" y="94"/>
                  </a:cubicBezTo>
                  <a:cubicBezTo>
                    <a:pt x="41" y="95"/>
                    <a:pt x="42" y="98"/>
                    <a:pt x="44" y="100"/>
                  </a:cubicBezTo>
                  <a:cubicBezTo>
                    <a:pt x="46" y="95"/>
                    <a:pt x="49" y="101"/>
                    <a:pt x="51" y="100"/>
                  </a:cubicBezTo>
                  <a:cubicBezTo>
                    <a:pt x="52" y="99"/>
                    <a:pt x="53" y="98"/>
                    <a:pt x="55" y="98"/>
                  </a:cubicBezTo>
                  <a:cubicBezTo>
                    <a:pt x="56" y="98"/>
                    <a:pt x="58" y="98"/>
                    <a:pt x="59" y="97"/>
                  </a:cubicBezTo>
                  <a:cubicBezTo>
                    <a:pt x="61" y="93"/>
                    <a:pt x="65" y="91"/>
                    <a:pt x="69" y="94"/>
                  </a:cubicBezTo>
                  <a:cubicBezTo>
                    <a:pt x="69" y="93"/>
                    <a:pt x="69" y="92"/>
                    <a:pt x="69" y="91"/>
                  </a:cubicBezTo>
                  <a:cubicBezTo>
                    <a:pt x="69" y="90"/>
                    <a:pt x="66" y="90"/>
                    <a:pt x="66" y="90"/>
                  </a:cubicBezTo>
                  <a:cubicBezTo>
                    <a:pt x="64" y="88"/>
                    <a:pt x="63" y="85"/>
                    <a:pt x="61" y="83"/>
                  </a:cubicBezTo>
                  <a:cubicBezTo>
                    <a:pt x="60" y="82"/>
                    <a:pt x="60" y="81"/>
                    <a:pt x="59" y="80"/>
                  </a:cubicBezTo>
                  <a:cubicBezTo>
                    <a:pt x="58" y="79"/>
                    <a:pt x="57" y="79"/>
                    <a:pt x="56" y="78"/>
                  </a:cubicBezTo>
                  <a:cubicBezTo>
                    <a:pt x="53" y="75"/>
                    <a:pt x="59" y="75"/>
                    <a:pt x="59" y="75"/>
                  </a:cubicBezTo>
                  <a:cubicBezTo>
                    <a:pt x="61" y="74"/>
                    <a:pt x="60" y="69"/>
                    <a:pt x="61" y="67"/>
                  </a:cubicBezTo>
                  <a:cubicBezTo>
                    <a:pt x="61" y="66"/>
                    <a:pt x="61" y="64"/>
                    <a:pt x="62" y="64"/>
                  </a:cubicBezTo>
                  <a:cubicBezTo>
                    <a:pt x="63" y="63"/>
                    <a:pt x="65" y="63"/>
                    <a:pt x="65" y="62"/>
                  </a:cubicBezTo>
                  <a:cubicBezTo>
                    <a:pt x="65" y="61"/>
                    <a:pt x="65" y="60"/>
                    <a:pt x="65" y="58"/>
                  </a:cubicBezTo>
                  <a:cubicBezTo>
                    <a:pt x="65" y="57"/>
                    <a:pt x="66" y="56"/>
                    <a:pt x="67" y="55"/>
                  </a:cubicBezTo>
                  <a:cubicBezTo>
                    <a:pt x="68" y="53"/>
                    <a:pt x="70" y="54"/>
                    <a:pt x="71" y="52"/>
                  </a:cubicBezTo>
                  <a:cubicBezTo>
                    <a:pt x="71" y="50"/>
                    <a:pt x="72" y="48"/>
                    <a:pt x="72" y="45"/>
                  </a:cubicBezTo>
                  <a:cubicBezTo>
                    <a:pt x="72" y="44"/>
                    <a:pt x="72" y="43"/>
                    <a:pt x="72" y="42"/>
                  </a:cubicBezTo>
                  <a:cubicBezTo>
                    <a:pt x="72" y="40"/>
                    <a:pt x="74" y="38"/>
                    <a:pt x="74" y="37"/>
                  </a:cubicBezTo>
                  <a:cubicBezTo>
                    <a:pt x="74" y="33"/>
                    <a:pt x="75" y="30"/>
                    <a:pt x="79" y="29"/>
                  </a:cubicBezTo>
                  <a:cubicBezTo>
                    <a:pt x="80" y="29"/>
                    <a:pt x="81" y="29"/>
                    <a:pt x="82" y="27"/>
                  </a:cubicBezTo>
                  <a:cubicBezTo>
                    <a:pt x="82" y="26"/>
                    <a:pt x="80" y="24"/>
                    <a:pt x="79" y="23"/>
                  </a:cubicBezTo>
                  <a:cubicBezTo>
                    <a:pt x="77" y="21"/>
                    <a:pt x="76" y="19"/>
                    <a:pt x="76" y="17"/>
                  </a:cubicBezTo>
                  <a:cubicBezTo>
                    <a:pt x="76" y="16"/>
                    <a:pt x="75" y="11"/>
                    <a:pt x="76" y="11"/>
                  </a:cubicBezTo>
                  <a:cubicBezTo>
                    <a:pt x="77" y="10"/>
                    <a:pt x="76" y="10"/>
                    <a:pt x="75" y="9"/>
                  </a:cubicBezTo>
                  <a:cubicBezTo>
                    <a:pt x="74" y="8"/>
                    <a:pt x="74" y="7"/>
                    <a:pt x="74" y="5"/>
                  </a:cubicBezTo>
                  <a:cubicBezTo>
                    <a:pt x="72" y="3"/>
                    <a:pt x="69" y="2"/>
                    <a:pt x="68" y="0"/>
                  </a:cubicBezTo>
                  <a:cubicBezTo>
                    <a:pt x="67" y="0"/>
                    <a:pt x="65" y="1"/>
                    <a:pt x="64" y="2"/>
                  </a:cubicBezTo>
                  <a:cubicBezTo>
                    <a:pt x="63" y="5"/>
                    <a:pt x="61" y="3"/>
                    <a:pt x="60" y="5"/>
                  </a:cubicBezTo>
                  <a:cubicBezTo>
                    <a:pt x="59" y="9"/>
                    <a:pt x="58" y="5"/>
                    <a:pt x="56" y="5"/>
                  </a:cubicBezTo>
                  <a:cubicBezTo>
                    <a:pt x="52" y="5"/>
                    <a:pt x="49" y="5"/>
                    <a:pt x="46" y="5"/>
                  </a:cubicBezTo>
                  <a:cubicBezTo>
                    <a:pt x="37" y="5"/>
                    <a:pt x="27" y="5"/>
                    <a:pt x="17" y="5"/>
                  </a:cubicBezTo>
                  <a:cubicBezTo>
                    <a:pt x="15" y="5"/>
                    <a:pt x="16" y="12"/>
                    <a:pt x="16" y="14"/>
                  </a:cubicBezTo>
                  <a:cubicBezTo>
                    <a:pt x="16" y="16"/>
                    <a:pt x="15" y="16"/>
                    <a:pt x="13" y="16"/>
                  </a:cubicBezTo>
                  <a:cubicBezTo>
                    <a:pt x="10" y="16"/>
                    <a:pt x="11" y="16"/>
                    <a:pt x="11" y="18"/>
                  </a:cubicBezTo>
                  <a:cubicBezTo>
                    <a:pt x="11" y="23"/>
                    <a:pt x="11" y="27"/>
                    <a:pt x="11" y="32"/>
                  </a:cubicBezTo>
                  <a:cubicBezTo>
                    <a:pt x="11" y="34"/>
                    <a:pt x="11" y="36"/>
                    <a:pt x="11" y="37"/>
                  </a:cubicBezTo>
                  <a:cubicBezTo>
                    <a:pt x="11" y="39"/>
                    <a:pt x="7" y="38"/>
                    <a:pt x="6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8" name="Freeform 745">
              <a:extLst>
                <a:ext uri="{FF2B5EF4-FFF2-40B4-BE49-F238E27FC236}">
                  <a16:creationId xmlns:a16="http://schemas.microsoft.com/office/drawing/2014/main" id="{7514CB65-4192-0E49-8F15-43BBBEA72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8987" y="7012593"/>
              <a:ext cx="256290" cy="245244"/>
            </a:xfrm>
            <a:custGeom>
              <a:avLst/>
              <a:gdLst>
                <a:gd name="T0" fmla="*/ 3 w 32"/>
                <a:gd name="T1" fmla="*/ 19 h 29"/>
                <a:gd name="T2" fmla="*/ 7 w 32"/>
                <a:gd name="T3" fmla="*/ 20 h 29"/>
                <a:gd name="T4" fmla="*/ 7 w 32"/>
                <a:gd name="T5" fmla="*/ 17 h 29"/>
                <a:gd name="T6" fmla="*/ 10 w 32"/>
                <a:gd name="T7" fmla="*/ 19 h 29"/>
                <a:gd name="T8" fmla="*/ 12 w 32"/>
                <a:gd name="T9" fmla="*/ 18 h 29"/>
                <a:gd name="T10" fmla="*/ 14 w 32"/>
                <a:gd name="T11" fmla="*/ 18 h 29"/>
                <a:gd name="T12" fmla="*/ 29 w 32"/>
                <a:gd name="T13" fmla="*/ 29 h 29"/>
                <a:gd name="T14" fmla="*/ 32 w 32"/>
                <a:gd name="T15" fmla="*/ 27 h 29"/>
                <a:gd name="T16" fmla="*/ 24 w 32"/>
                <a:gd name="T17" fmla="*/ 19 h 29"/>
                <a:gd name="T18" fmla="*/ 19 w 32"/>
                <a:gd name="T19" fmla="*/ 16 h 29"/>
                <a:gd name="T20" fmla="*/ 17 w 32"/>
                <a:gd name="T21" fmla="*/ 14 h 29"/>
                <a:gd name="T22" fmla="*/ 17 w 32"/>
                <a:gd name="T23" fmla="*/ 16 h 29"/>
                <a:gd name="T24" fmla="*/ 16 w 32"/>
                <a:gd name="T25" fmla="*/ 14 h 29"/>
                <a:gd name="T26" fmla="*/ 14 w 32"/>
                <a:gd name="T27" fmla="*/ 9 h 29"/>
                <a:gd name="T28" fmla="*/ 10 w 32"/>
                <a:gd name="T29" fmla="*/ 0 h 29"/>
                <a:gd name="T30" fmla="*/ 2 w 32"/>
                <a:gd name="T31" fmla="*/ 7 h 29"/>
                <a:gd name="T32" fmla="*/ 1 w 32"/>
                <a:gd name="T33" fmla="*/ 13 h 29"/>
                <a:gd name="T34" fmla="*/ 0 w 32"/>
                <a:gd name="T35" fmla="*/ 20 h 29"/>
                <a:gd name="T36" fmla="*/ 3 w 32"/>
                <a:gd name="T3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29">
                  <a:moveTo>
                    <a:pt x="3" y="19"/>
                  </a:moveTo>
                  <a:cubicBezTo>
                    <a:pt x="4" y="19"/>
                    <a:pt x="6" y="21"/>
                    <a:pt x="7" y="20"/>
                  </a:cubicBezTo>
                  <a:cubicBezTo>
                    <a:pt x="7" y="19"/>
                    <a:pt x="6" y="17"/>
                    <a:pt x="7" y="17"/>
                  </a:cubicBezTo>
                  <a:cubicBezTo>
                    <a:pt x="9" y="17"/>
                    <a:pt x="9" y="19"/>
                    <a:pt x="10" y="19"/>
                  </a:cubicBezTo>
                  <a:cubicBezTo>
                    <a:pt x="11" y="19"/>
                    <a:pt x="12" y="18"/>
                    <a:pt x="12" y="18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22" y="18"/>
                    <a:pt x="25" y="24"/>
                    <a:pt x="29" y="29"/>
                  </a:cubicBezTo>
                  <a:cubicBezTo>
                    <a:pt x="30" y="29"/>
                    <a:pt x="31" y="28"/>
                    <a:pt x="32" y="27"/>
                  </a:cubicBezTo>
                  <a:cubicBezTo>
                    <a:pt x="29" y="25"/>
                    <a:pt x="26" y="22"/>
                    <a:pt x="24" y="19"/>
                  </a:cubicBezTo>
                  <a:cubicBezTo>
                    <a:pt x="23" y="17"/>
                    <a:pt x="21" y="17"/>
                    <a:pt x="19" y="16"/>
                  </a:cubicBezTo>
                  <a:cubicBezTo>
                    <a:pt x="18" y="16"/>
                    <a:pt x="18" y="14"/>
                    <a:pt x="17" y="14"/>
                  </a:cubicBezTo>
                  <a:cubicBezTo>
                    <a:pt x="16" y="14"/>
                    <a:pt x="17" y="15"/>
                    <a:pt x="17" y="16"/>
                  </a:cubicBezTo>
                  <a:cubicBezTo>
                    <a:pt x="17" y="16"/>
                    <a:pt x="16" y="14"/>
                    <a:pt x="16" y="14"/>
                  </a:cubicBezTo>
                  <a:cubicBezTo>
                    <a:pt x="15" y="12"/>
                    <a:pt x="14" y="11"/>
                    <a:pt x="14" y="9"/>
                  </a:cubicBezTo>
                  <a:cubicBezTo>
                    <a:pt x="13" y="6"/>
                    <a:pt x="13" y="3"/>
                    <a:pt x="10" y="0"/>
                  </a:cubicBezTo>
                  <a:cubicBezTo>
                    <a:pt x="9" y="4"/>
                    <a:pt x="4" y="4"/>
                    <a:pt x="2" y="7"/>
                  </a:cubicBezTo>
                  <a:cubicBezTo>
                    <a:pt x="1" y="9"/>
                    <a:pt x="2" y="11"/>
                    <a:pt x="1" y="13"/>
                  </a:cubicBezTo>
                  <a:cubicBezTo>
                    <a:pt x="0" y="15"/>
                    <a:pt x="0" y="17"/>
                    <a:pt x="0" y="20"/>
                  </a:cubicBezTo>
                  <a:cubicBezTo>
                    <a:pt x="1" y="19"/>
                    <a:pt x="2" y="19"/>
                    <a:pt x="3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9" name="Freeform 746">
              <a:extLst>
                <a:ext uri="{FF2B5EF4-FFF2-40B4-BE49-F238E27FC236}">
                  <a16:creationId xmlns:a16="http://schemas.microsoft.com/office/drawing/2014/main" id="{A4D638C8-1825-DF44-9558-8608ABDCD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387" y="7130889"/>
              <a:ext cx="591646" cy="519338"/>
            </a:xfrm>
            <a:custGeom>
              <a:avLst/>
              <a:gdLst>
                <a:gd name="T0" fmla="*/ 70 w 74"/>
                <a:gd name="T1" fmla="*/ 38 h 61"/>
                <a:gd name="T2" fmla="*/ 57 w 74"/>
                <a:gd name="T3" fmla="*/ 33 h 61"/>
                <a:gd name="T4" fmla="*/ 51 w 74"/>
                <a:gd name="T5" fmla="*/ 29 h 61"/>
                <a:gd name="T6" fmla="*/ 48 w 74"/>
                <a:gd name="T7" fmla="*/ 24 h 61"/>
                <a:gd name="T8" fmla="*/ 51 w 74"/>
                <a:gd name="T9" fmla="*/ 20 h 61"/>
                <a:gd name="T10" fmla="*/ 45 w 74"/>
                <a:gd name="T11" fmla="*/ 23 h 61"/>
                <a:gd name="T12" fmla="*/ 44 w 74"/>
                <a:gd name="T13" fmla="*/ 18 h 61"/>
                <a:gd name="T14" fmla="*/ 44 w 74"/>
                <a:gd name="T15" fmla="*/ 12 h 61"/>
                <a:gd name="T16" fmla="*/ 37 w 74"/>
                <a:gd name="T17" fmla="*/ 5 h 61"/>
                <a:gd name="T18" fmla="*/ 28 w 74"/>
                <a:gd name="T19" fmla="*/ 4 h 61"/>
                <a:gd name="T20" fmla="*/ 24 w 74"/>
                <a:gd name="T21" fmla="*/ 5 h 61"/>
                <a:gd name="T22" fmla="*/ 21 w 74"/>
                <a:gd name="T23" fmla="*/ 5 h 61"/>
                <a:gd name="T24" fmla="*/ 18 w 74"/>
                <a:gd name="T25" fmla="*/ 5 h 61"/>
                <a:gd name="T26" fmla="*/ 17 w 74"/>
                <a:gd name="T27" fmla="*/ 8 h 61"/>
                <a:gd name="T28" fmla="*/ 15 w 74"/>
                <a:gd name="T29" fmla="*/ 13 h 61"/>
                <a:gd name="T30" fmla="*/ 12 w 74"/>
                <a:gd name="T31" fmla="*/ 14 h 61"/>
                <a:gd name="T32" fmla="*/ 10 w 74"/>
                <a:gd name="T33" fmla="*/ 18 h 61"/>
                <a:gd name="T34" fmla="*/ 10 w 74"/>
                <a:gd name="T35" fmla="*/ 23 h 61"/>
                <a:gd name="T36" fmla="*/ 5 w 74"/>
                <a:gd name="T37" fmla="*/ 34 h 61"/>
                <a:gd name="T38" fmla="*/ 1 w 74"/>
                <a:gd name="T39" fmla="*/ 35 h 61"/>
                <a:gd name="T40" fmla="*/ 2 w 74"/>
                <a:gd name="T41" fmla="*/ 38 h 61"/>
                <a:gd name="T42" fmla="*/ 9 w 74"/>
                <a:gd name="T43" fmla="*/ 47 h 61"/>
                <a:gd name="T44" fmla="*/ 13 w 74"/>
                <a:gd name="T45" fmla="*/ 50 h 61"/>
                <a:gd name="T46" fmla="*/ 14 w 74"/>
                <a:gd name="T47" fmla="*/ 54 h 61"/>
                <a:gd name="T48" fmla="*/ 20 w 74"/>
                <a:gd name="T49" fmla="*/ 55 h 61"/>
                <a:gd name="T50" fmla="*/ 25 w 74"/>
                <a:gd name="T51" fmla="*/ 59 h 61"/>
                <a:gd name="T52" fmla="*/ 33 w 74"/>
                <a:gd name="T53" fmla="*/ 60 h 61"/>
                <a:gd name="T54" fmla="*/ 39 w 74"/>
                <a:gd name="T55" fmla="*/ 57 h 61"/>
                <a:gd name="T56" fmla="*/ 47 w 74"/>
                <a:gd name="T57" fmla="*/ 56 h 61"/>
                <a:gd name="T58" fmla="*/ 54 w 74"/>
                <a:gd name="T59" fmla="*/ 53 h 61"/>
                <a:gd name="T60" fmla="*/ 59 w 74"/>
                <a:gd name="T61" fmla="*/ 53 h 61"/>
                <a:gd name="T62" fmla="*/ 74 w 74"/>
                <a:gd name="T63" fmla="*/ 38 h 61"/>
                <a:gd name="T64" fmla="*/ 70 w 74"/>
                <a:gd name="T65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1">
                  <a:moveTo>
                    <a:pt x="70" y="38"/>
                  </a:moveTo>
                  <a:cubicBezTo>
                    <a:pt x="65" y="36"/>
                    <a:pt x="61" y="35"/>
                    <a:pt x="57" y="33"/>
                  </a:cubicBezTo>
                  <a:cubicBezTo>
                    <a:pt x="54" y="32"/>
                    <a:pt x="53" y="31"/>
                    <a:pt x="51" y="29"/>
                  </a:cubicBezTo>
                  <a:cubicBezTo>
                    <a:pt x="50" y="28"/>
                    <a:pt x="49" y="26"/>
                    <a:pt x="48" y="24"/>
                  </a:cubicBezTo>
                  <a:cubicBezTo>
                    <a:pt x="48" y="23"/>
                    <a:pt x="51" y="21"/>
                    <a:pt x="51" y="20"/>
                  </a:cubicBezTo>
                  <a:cubicBezTo>
                    <a:pt x="49" y="21"/>
                    <a:pt x="47" y="22"/>
                    <a:pt x="45" y="23"/>
                  </a:cubicBezTo>
                  <a:cubicBezTo>
                    <a:pt x="43" y="23"/>
                    <a:pt x="43" y="19"/>
                    <a:pt x="44" y="18"/>
                  </a:cubicBezTo>
                  <a:cubicBezTo>
                    <a:pt x="47" y="15"/>
                    <a:pt x="46" y="15"/>
                    <a:pt x="44" y="12"/>
                  </a:cubicBezTo>
                  <a:cubicBezTo>
                    <a:pt x="42" y="10"/>
                    <a:pt x="40" y="6"/>
                    <a:pt x="37" y="5"/>
                  </a:cubicBezTo>
                  <a:cubicBezTo>
                    <a:pt x="35" y="5"/>
                    <a:pt x="30" y="3"/>
                    <a:pt x="28" y="4"/>
                  </a:cubicBezTo>
                  <a:cubicBezTo>
                    <a:pt x="26" y="7"/>
                    <a:pt x="24" y="0"/>
                    <a:pt x="24" y="5"/>
                  </a:cubicBezTo>
                  <a:cubicBezTo>
                    <a:pt x="24" y="7"/>
                    <a:pt x="22" y="6"/>
                    <a:pt x="21" y="5"/>
                  </a:cubicBezTo>
                  <a:cubicBezTo>
                    <a:pt x="20" y="5"/>
                    <a:pt x="19" y="5"/>
                    <a:pt x="18" y="5"/>
                  </a:cubicBezTo>
                  <a:cubicBezTo>
                    <a:pt x="16" y="6"/>
                    <a:pt x="17" y="6"/>
                    <a:pt x="17" y="8"/>
                  </a:cubicBezTo>
                  <a:cubicBezTo>
                    <a:pt x="17" y="9"/>
                    <a:pt x="16" y="12"/>
                    <a:pt x="15" y="13"/>
                  </a:cubicBezTo>
                  <a:cubicBezTo>
                    <a:pt x="15" y="14"/>
                    <a:pt x="12" y="13"/>
                    <a:pt x="12" y="14"/>
                  </a:cubicBezTo>
                  <a:cubicBezTo>
                    <a:pt x="12" y="16"/>
                    <a:pt x="10" y="17"/>
                    <a:pt x="10" y="18"/>
                  </a:cubicBezTo>
                  <a:cubicBezTo>
                    <a:pt x="10" y="19"/>
                    <a:pt x="11" y="22"/>
                    <a:pt x="10" y="23"/>
                  </a:cubicBezTo>
                  <a:cubicBezTo>
                    <a:pt x="4" y="24"/>
                    <a:pt x="6" y="30"/>
                    <a:pt x="5" y="34"/>
                  </a:cubicBezTo>
                  <a:cubicBezTo>
                    <a:pt x="4" y="35"/>
                    <a:pt x="3" y="35"/>
                    <a:pt x="1" y="35"/>
                  </a:cubicBezTo>
                  <a:cubicBezTo>
                    <a:pt x="0" y="36"/>
                    <a:pt x="0" y="38"/>
                    <a:pt x="2" y="38"/>
                  </a:cubicBezTo>
                  <a:cubicBezTo>
                    <a:pt x="5" y="39"/>
                    <a:pt x="8" y="45"/>
                    <a:pt x="9" y="47"/>
                  </a:cubicBezTo>
                  <a:cubicBezTo>
                    <a:pt x="10" y="49"/>
                    <a:pt x="11" y="49"/>
                    <a:pt x="13" y="50"/>
                  </a:cubicBezTo>
                  <a:cubicBezTo>
                    <a:pt x="14" y="51"/>
                    <a:pt x="13" y="53"/>
                    <a:pt x="14" y="54"/>
                  </a:cubicBezTo>
                  <a:cubicBezTo>
                    <a:pt x="16" y="56"/>
                    <a:pt x="18" y="54"/>
                    <a:pt x="20" y="55"/>
                  </a:cubicBezTo>
                  <a:cubicBezTo>
                    <a:pt x="21" y="56"/>
                    <a:pt x="23" y="58"/>
                    <a:pt x="25" y="59"/>
                  </a:cubicBezTo>
                  <a:cubicBezTo>
                    <a:pt x="27" y="59"/>
                    <a:pt x="31" y="61"/>
                    <a:pt x="33" y="60"/>
                  </a:cubicBezTo>
                  <a:cubicBezTo>
                    <a:pt x="35" y="58"/>
                    <a:pt x="36" y="56"/>
                    <a:pt x="39" y="57"/>
                  </a:cubicBezTo>
                  <a:cubicBezTo>
                    <a:pt x="42" y="58"/>
                    <a:pt x="45" y="57"/>
                    <a:pt x="47" y="56"/>
                  </a:cubicBezTo>
                  <a:cubicBezTo>
                    <a:pt x="49" y="54"/>
                    <a:pt x="51" y="53"/>
                    <a:pt x="54" y="53"/>
                  </a:cubicBezTo>
                  <a:cubicBezTo>
                    <a:pt x="55" y="53"/>
                    <a:pt x="59" y="53"/>
                    <a:pt x="59" y="53"/>
                  </a:cubicBezTo>
                  <a:cubicBezTo>
                    <a:pt x="64" y="48"/>
                    <a:pt x="69" y="43"/>
                    <a:pt x="74" y="38"/>
                  </a:cubicBezTo>
                  <a:cubicBezTo>
                    <a:pt x="73" y="38"/>
                    <a:pt x="71" y="38"/>
                    <a:pt x="70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0" name="Freeform 747">
              <a:extLst>
                <a:ext uri="{FF2B5EF4-FFF2-40B4-BE49-F238E27FC236}">
                  <a16:creationId xmlns:a16="http://schemas.microsoft.com/office/drawing/2014/main" id="{6C6014BA-5A52-334F-A743-2D5237F8C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5380" y="7283804"/>
              <a:ext cx="695252" cy="703990"/>
            </a:xfrm>
            <a:custGeom>
              <a:avLst/>
              <a:gdLst>
                <a:gd name="T0" fmla="*/ 86 w 87"/>
                <a:gd name="T1" fmla="*/ 1 h 83"/>
                <a:gd name="T2" fmla="*/ 83 w 87"/>
                <a:gd name="T3" fmla="*/ 0 h 83"/>
                <a:gd name="T4" fmla="*/ 79 w 87"/>
                <a:gd name="T5" fmla="*/ 3 h 83"/>
                <a:gd name="T6" fmla="*/ 71 w 87"/>
                <a:gd name="T7" fmla="*/ 3 h 83"/>
                <a:gd name="T8" fmla="*/ 69 w 87"/>
                <a:gd name="T9" fmla="*/ 4 h 83"/>
                <a:gd name="T10" fmla="*/ 68 w 87"/>
                <a:gd name="T11" fmla="*/ 3 h 83"/>
                <a:gd name="T12" fmla="*/ 63 w 87"/>
                <a:gd name="T13" fmla="*/ 6 h 83"/>
                <a:gd name="T14" fmla="*/ 58 w 87"/>
                <a:gd name="T15" fmla="*/ 5 h 83"/>
                <a:gd name="T16" fmla="*/ 53 w 87"/>
                <a:gd name="T17" fmla="*/ 7 h 83"/>
                <a:gd name="T18" fmla="*/ 47 w 87"/>
                <a:gd name="T19" fmla="*/ 2 h 83"/>
                <a:gd name="T20" fmla="*/ 44 w 87"/>
                <a:gd name="T21" fmla="*/ 6 h 83"/>
                <a:gd name="T22" fmla="*/ 48 w 87"/>
                <a:gd name="T23" fmla="*/ 12 h 83"/>
                <a:gd name="T24" fmla="*/ 56 w 87"/>
                <a:gd name="T25" fmla="*/ 16 h 83"/>
                <a:gd name="T26" fmla="*/ 70 w 87"/>
                <a:gd name="T27" fmla="*/ 20 h 83"/>
                <a:gd name="T28" fmla="*/ 63 w 87"/>
                <a:gd name="T29" fmla="*/ 27 h 83"/>
                <a:gd name="T30" fmla="*/ 58 w 87"/>
                <a:gd name="T31" fmla="*/ 33 h 83"/>
                <a:gd name="T32" fmla="*/ 55 w 87"/>
                <a:gd name="T33" fmla="*/ 35 h 83"/>
                <a:gd name="T34" fmla="*/ 48 w 87"/>
                <a:gd name="T35" fmla="*/ 35 h 83"/>
                <a:gd name="T36" fmla="*/ 42 w 87"/>
                <a:gd name="T37" fmla="*/ 38 h 83"/>
                <a:gd name="T38" fmla="*/ 36 w 87"/>
                <a:gd name="T39" fmla="*/ 39 h 83"/>
                <a:gd name="T40" fmla="*/ 32 w 87"/>
                <a:gd name="T41" fmla="*/ 39 h 83"/>
                <a:gd name="T42" fmla="*/ 26 w 87"/>
                <a:gd name="T43" fmla="*/ 42 h 83"/>
                <a:gd name="T44" fmla="*/ 21 w 87"/>
                <a:gd name="T45" fmla="*/ 41 h 83"/>
                <a:gd name="T46" fmla="*/ 16 w 87"/>
                <a:gd name="T47" fmla="*/ 37 h 83"/>
                <a:gd name="T48" fmla="*/ 11 w 87"/>
                <a:gd name="T49" fmla="*/ 37 h 83"/>
                <a:gd name="T50" fmla="*/ 7 w 87"/>
                <a:gd name="T51" fmla="*/ 34 h 83"/>
                <a:gd name="T52" fmla="*/ 0 w 87"/>
                <a:gd name="T53" fmla="*/ 39 h 83"/>
                <a:gd name="T54" fmla="*/ 3 w 87"/>
                <a:gd name="T55" fmla="*/ 41 h 83"/>
                <a:gd name="T56" fmla="*/ 4 w 87"/>
                <a:gd name="T57" fmla="*/ 45 h 83"/>
                <a:gd name="T58" fmla="*/ 3 w 87"/>
                <a:gd name="T59" fmla="*/ 54 h 83"/>
                <a:gd name="T60" fmla="*/ 0 w 87"/>
                <a:gd name="T61" fmla="*/ 58 h 83"/>
                <a:gd name="T62" fmla="*/ 3 w 87"/>
                <a:gd name="T63" fmla="*/ 60 h 83"/>
                <a:gd name="T64" fmla="*/ 1 w 87"/>
                <a:gd name="T65" fmla="*/ 65 h 83"/>
                <a:gd name="T66" fmla="*/ 4 w 87"/>
                <a:gd name="T67" fmla="*/ 66 h 83"/>
                <a:gd name="T68" fmla="*/ 15 w 87"/>
                <a:gd name="T69" fmla="*/ 73 h 83"/>
                <a:gd name="T70" fmla="*/ 19 w 87"/>
                <a:gd name="T71" fmla="*/ 77 h 83"/>
                <a:gd name="T72" fmla="*/ 26 w 87"/>
                <a:gd name="T73" fmla="*/ 83 h 83"/>
                <a:gd name="T74" fmla="*/ 30 w 87"/>
                <a:gd name="T75" fmla="*/ 76 h 83"/>
                <a:gd name="T76" fmla="*/ 33 w 87"/>
                <a:gd name="T77" fmla="*/ 72 h 83"/>
                <a:gd name="T78" fmla="*/ 35 w 87"/>
                <a:gd name="T79" fmla="*/ 69 h 83"/>
                <a:gd name="T80" fmla="*/ 40 w 87"/>
                <a:gd name="T81" fmla="*/ 65 h 83"/>
                <a:gd name="T82" fmla="*/ 59 w 87"/>
                <a:gd name="T83" fmla="*/ 48 h 83"/>
                <a:gd name="T84" fmla="*/ 77 w 87"/>
                <a:gd name="T85" fmla="*/ 24 h 83"/>
                <a:gd name="T86" fmla="*/ 84 w 87"/>
                <a:gd name="T87" fmla="*/ 14 h 83"/>
                <a:gd name="T88" fmla="*/ 86 w 87"/>
                <a:gd name="T89" fmla="*/ 7 h 83"/>
                <a:gd name="T90" fmla="*/ 86 w 87"/>
                <a:gd name="T91" fmla="*/ 1 h 83"/>
                <a:gd name="T92" fmla="*/ 86 w 87"/>
                <a:gd name="T93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" h="83">
                  <a:moveTo>
                    <a:pt x="86" y="1"/>
                  </a:moveTo>
                  <a:cubicBezTo>
                    <a:pt x="87" y="0"/>
                    <a:pt x="84" y="0"/>
                    <a:pt x="83" y="0"/>
                  </a:cubicBezTo>
                  <a:cubicBezTo>
                    <a:pt x="82" y="1"/>
                    <a:pt x="81" y="2"/>
                    <a:pt x="79" y="3"/>
                  </a:cubicBezTo>
                  <a:cubicBezTo>
                    <a:pt x="77" y="3"/>
                    <a:pt x="74" y="3"/>
                    <a:pt x="71" y="3"/>
                  </a:cubicBezTo>
                  <a:cubicBezTo>
                    <a:pt x="71" y="4"/>
                    <a:pt x="70" y="4"/>
                    <a:pt x="69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6" y="4"/>
                    <a:pt x="65" y="6"/>
                    <a:pt x="63" y="6"/>
                  </a:cubicBezTo>
                  <a:cubicBezTo>
                    <a:pt x="61" y="6"/>
                    <a:pt x="61" y="5"/>
                    <a:pt x="58" y="5"/>
                  </a:cubicBezTo>
                  <a:cubicBezTo>
                    <a:pt x="57" y="6"/>
                    <a:pt x="55" y="8"/>
                    <a:pt x="53" y="7"/>
                  </a:cubicBezTo>
                  <a:cubicBezTo>
                    <a:pt x="50" y="6"/>
                    <a:pt x="49" y="5"/>
                    <a:pt x="47" y="2"/>
                  </a:cubicBezTo>
                  <a:cubicBezTo>
                    <a:pt x="47" y="3"/>
                    <a:pt x="44" y="5"/>
                    <a:pt x="44" y="6"/>
                  </a:cubicBezTo>
                  <a:cubicBezTo>
                    <a:pt x="45" y="8"/>
                    <a:pt x="46" y="10"/>
                    <a:pt x="48" y="12"/>
                  </a:cubicBezTo>
                  <a:cubicBezTo>
                    <a:pt x="50" y="14"/>
                    <a:pt x="53" y="15"/>
                    <a:pt x="56" y="16"/>
                  </a:cubicBezTo>
                  <a:cubicBezTo>
                    <a:pt x="61" y="18"/>
                    <a:pt x="65" y="20"/>
                    <a:pt x="70" y="20"/>
                  </a:cubicBezTo>
                  <a:cubicBezTo>
                    <a:pt x="68" y="22"/>
                    <a:pt x="65" y="25"/>
                    <a:pt x="63" y="27"/>
                  </a:cubicBezTo>
                  <a:cubicBezTo>
                    <a:pt x="61" y="29"/>
                    <a:pt x="59" y="31"/>
                    <a:pt x="58" y="33"/>
                  </a:cubicBezTo>
                  <a:cubicBezTo>
                    <a:pt x="57" y="33"/>
                    <a:pt x="56" y="35"/>
                    <a:pt x="55" y="35"/>
                  </a:cubicBezTo>
                  <a:cubicBezTo>
                    <a:pt x="53" y="36"/>
                    <a:pt x="50" y="34"/>
                    <a:pt x="48" y="35"/>
                  </a:cubicBezTo>
                  <a:cubicBezTo>
                    <a:pt x="46" y="35"/>
                    <a:pt x="44" y="37"/>
                    <a:pt x="42" y="38"/>
                  </a:cubicBezTo>
                  <a:cubicBezTo>
                    <a:pt x="40" y="39"/>
                    <a:pt x="38" y="40"/>
                    <a:pt x="36" y="39"/>
                  </a:cubicBezTo>
                  <a:cubicBezTo>
                    <a:pt x="35" y="39"/>
                    <a:pt x="33" y="38"/>
                    <a:pt x="32" y="39"/>
                  </a:cubicBezTo>
                  <a:cubicBezTo>
                    <a:pt x="29" y="41"/>
                    <a:pt x="29" y="43"/>
                    <a:pt x="26" y="42"/>
                  </a:cubicBezTo>
                  <a:cubicBezTo>
                    <a:pt x="24" y="41"/>
                    <a:pt x="22" y="41"/>
                    <a:pt x="21" y="41"/>
                  </a:cubicBezTo>
                  <a:cubicBezTo>
                    <a:pt x="19" y="40"/>
                    <a:pt x="17" y="38"/>
                    <a:pt x="16" y="37"/>
                  </a:cubicBezTo>
                  <a:cubicBezTo>
                    <a:pt x="15" y="37"/>
                    <a:pt x="12" y="38"/>
                    <a:pt x="11" y="37"/>
                  </a:cubicBezTo>
                  <a:cubicBezTo>
                    <a:pt x="10" y="36"/>
                    <a:pt x="8" y="34"/>
                    <a:pt x="7" y="34"/>
                  </a:cubicBezTo>
                  <a:cubicBezTo>
                    <a:pt x="3" y="35"/>
                    <a:pt x="2" y="36"/>
                    <a:pt x="0" y="39"/>
                  </a:cubicBezTo>
                  <a:cubicBezTo>
                    <a:pt x="0" y="40"/>
                    <a:pt x="3" y="40"/>
                    <a:pt x="3" y="41"/>
                  </a:cubicBezTo>
                  <a:cubicBezTo>
                    <a:pt x="3" y="43"/>
                    <a:pt x="3" y="44"/>
                    <a:pt x="4" y="45"/>
                  </a:cubicBezTo>
                  <a:cubicBezTo>
                    <a:pt x="6" y="47"/>
                    <a:pt x="5" y="52"/>
                    <a:pt x="3" y="54"/>
                  </a:cubicBezTo>
                  <a:cubicBezTo>
                    <a:pt x="2" y="55"/>
                    <a:pt x="1" y="56"/>
                    <a:pt x="0" y="58"/>
                  </a:cubicBezTo>
                  <a:cubicBezTo>
                    <a:pt x="0" y="61"/>
                    <a:pt x="2" y="59"/>
                    <a:pt x="3" y="60"/>
                  </a:cubicBezTo>
                  <a:cubicBezTo>
                    <a:pt x="3" y="60"/>
                    <a:pt x="0" y="64"/>
                    <a:pt x="1" y="65"/>
                  </a:cubicBezTo>
                  <a:cubicBezTo>
                    <a:pt x="2" y="65"/>
                    <a:pt x="3" y="66"/>
                    <a:pt x="4" y="66"/>
                  </a:cubicBezTo>
                  <a:cubicBezTo>
                    <a:pt x="8" y="69"/>
                    <a:pt x="12" y="71"/>
                    <a:pt x="15" y="73"/>
                  </a:cubicBezTo>
                  <a:cubicBezTo>
                    <a:pt x="18" y="74"/>
                    <a:pt x="19" y="74"/>
                    <a:pt x="19" y="77"/>
                  </a:cubicBezTo>
                  <a:cubicBezTo>
                    <a:pt x="19" y="79"/>
                    <a:pt x="25" y="82"/>
                    <a:pt x="26" y="83"/>
                  </a:cubicBezTo>
                  <a:cubicBezTo>
                    <a:pt x="28" y="80"/>
                    <a:pt x="29" y="78"/>
                    <a:pt x="30" y="76"/>
                  </a:cubicBezTo>
                  <a:cubicBezTo>
                    <a:pt x="30" y="74"/>
                    <a:pt x="31" y="72"/>
                    <a:pt x="33" y="72"/>
                  </a:cubicBezTo>
                  <a:cubicBezTo>
                    <a:pt x="34" y="71"/>
                    <a:pt x="34" y="70"/>
                    <a:pt x="35" y="69"/>
                  </a:cubicBezTo>
                  <a:cubicBezTo>
                    <a:pt x="37" y="68"/>
                    <a:pt x="38" y="67"/>
                    <a:pt x="40" y="65"/>
                  </a:cubicBezTo>
                  <a:cubicBezTo>
                    <a:pt x="45" y="57"/>
                    <a:pt x="52" y="53"/>
                    <a:pt x="59" y="48"/>
                  </a:cubicBezTo>
                  <a:cubicBezTo>
                    <a:pt x="68" y="42"/>
                    <a:pt x="73" y="33"/>
                    <a:pt x="77" y="24"/>
                  </a:cubicBezTo>
                  <a:cubicBezTo>
                    <a:pt x="79" y="20"/>
                    <a:pt x="82" y="18"/>
                    <a:pt x="84" y="14"/>
                  </a:cubicBezTo>
                  <a:cubicBezTo>
                    <a:pt x="85" y="12"/>
                    <a:pt x="85" y="9"/>
                    <a:pt x="86" y="7"/>
                  </a:cubicBezTo>
                  <a:cubicBezTo>
                    <a:pt x="86" y="6"/>
                    <a:pt x="85" y="2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1" name="Freeform 748">
              <a:extLst>
                <a:ext uri="{FF2B5EF4-FFF2-40B4-BE49-F238E27FC236}">
                  <a16:creationId xmlns:a16="http://schemas.microsoft.com/office/drawing/2014/main" id="{803703FB-D70D-B748-8441-EC5B405FF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8926" y="7243411"/>
              <a:ext cx="70889" cy="92325"/>
            </a:xfrm>
            <a:custGeom>
              <a:avLst/>
              <a:gdLst>
                <a:gd name="T0" fmla="*/ 3 w 9"/>
                <a:gd name="T1" fmla="*/ 2 h 11"/>
                <a:gd name="T2" fmla="*/ 1 w 9"/>
                <a:gd name="T3" fmla="*/ 5 h 11"/>
                <a:gd name="T4" fmla="*/ 0 w 9"/>
                <a:gd name="T5" fmla="*/ 10 h 11"/>
                <a:gd name="T6" fmla="*/ 8 w 9"/>
                <a:gd name="T7" fmla="*/ 7 h 11"/>
                <a:gd name="T8" fmla="*/ 4 w 9"/>
                <a:gd name="T9" fmla="*/ 6 h 11"/>
                <a:gd name="T10" fmla="*/ 8 w 9"/>
                <a:gd name="T11" fmla="*/ 3 h 11"/>
                <a:gd name="T12" fmla="*/ 3 w 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3" y="2"/>
                  </a:moveTo>
                  <a:cubicBezTo>
                    <a:pt x="2" y="3"/>
                    <a:pt x="1" y="4"/>
                    <a:pt x="1" y="5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2" y="11"/>
                    <a:pt x="7" y="7"/>
                    <a:pt x="8" y="7"/>
                  </a:cubicBezTo>
                  <a:cubicBezTo>
                    <a:pt x="8" y="6"/>
                    <a:pt x="5" y="5"/>
                    <a:pt x="4" y="6"/>
                  </a:cubicBezTo>
                  <a:cubicBezTo>
                    <a:pt x="5" y="5"/>
                    <a:pt x="9" y="4"/>
                    <a:pt x="8" y="3"/>
                  </a:cubicBezTo>
                  <a:cubicBezTo>
                    <a:pt x="7" y="0"/>
                    <a:pt x="5" y="0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2" name="Freeform 749">
              <a:extLst>
                <a:ext uri="{FF2B5EF4-FFF2-40B4-BE49-F238E27FC236}">
                  <a16:creationId xmlns:a16="http://schemas.microsoft.com/office/drawing/2014/main" id="{6377DF85-E552-FD4D-8360-6A81EA7DB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9066" y="7615604"/>
              <a:ext cx="207210" cy="236588"/>
            </a:xfrm>
            <a:custGeom>
              <a:avLst/>
              <a:gdLst>
                <a:gd name="T0" fmla="*/ 22 w 26"/>
                <a:gd name="T1" fmla="*/ 18 h 28"/>
                <a:gd name="T2" fmla="*/ 25 w 26"/>
                <a:gd name="T3" fmla="*/ 14 h 28"/>
                <a:gd name="T4" fmla="*/ 26 w 26"/>
                <a:gd name="T5" fmla="*/ 8 h 28"/>
                <a:gd name="T6" fmla="*/ 24 w 26"/>
                <a:gd name="T7" fmla="*/ 3 h 28"/>
                <a:gd name="T8" fmla="*/ 21 w 26"/>
                <a:gd name="T9" fmla="*/ 0 h 28"/>
                <a:gd name="T10" fmla="*/ 16 w 26"/>
                <a:gd name="T11" fmla="*/ 1 h 28"/>
                <a:gd name="T12" fmla="*/ 12 w 26"/>
                <a:gd name="T13" fmla="*/ 3 h 28"/>
                <a:gd name="T14" fmla="*/ 6 w 26"/>
                <a:gd name="T15" fmla="*/ 2 h 28"/>
                <a:gd name="T16" fmla="*/ 7 w 26"/>
                <a:gd name="T17" fmla="*/ 8 h 28"/>
                <a:gd name="T18" fmla="*/ 6 w 26"/>
                <a:gd name="T19" fmla="*/ 12 h 28"/>
                <a:gd name="T20" fmla="*/ 2 w 26"/>
                <a:gd name="T21" fmla="*/ 16 h 28"/>
                <a:gd name="T22" fmla="*/ 0 w 26"/>
                <a:gd name="T23" fmla="*/ 22 h 28"/>
                <a:gd name="T24" fmla="*/ 0 w 26"/>
                <a:gd name="T25" fmla="*/ 27 h 28"/>
                <a:gd name="T26" fmla="*/ 4 w 26"/>
                <a:gd name="T27" fmla="*/ 26 h 28"/>
                <a:gd name="T28" fmla="*/ 11 w 26"/>
                <a:gd name="T29" fmla="*/ 25 h 28"/>
                <a:gd name="T30" fmla="*/ 14 w 26"/>
                <a:gd name="T31" fmla="*/ 20 h 28"/>
                <a:gd name="T32" fmla="*/ 21 w 26"/>
                <a:gd name="T33" fmla="*/ 20 h 28"/>
                <a:gd name="T34" fmla="*/ 22 w 26"/>
                <a:gd name="T35" fmla="*/ 18 h 28"/>
                <a:gd name="T36" fmla="*/ 22 w 26"/>
                <a:gd name="T37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2" y="18"/>
                  </a:moveTo>
                  <a:cubicBezTo>
                    <a:pt x="22" y="16"/>
                    <a:pt x="24" y="15"/>
                    <a:pt x="25" y="14"/>
                  </a:cubicBezTo>
                  <a:cubicBezTo>
                    <a:pt x="26" y="13"/>
                    <a:pt x="26" y="10"/>
                    <a:pt x="26" y="8"/>
                  </a:cubicBezTo>
                  <a:cubicBezTo>
                    <a:pt x="26" y="6"/>
                    <a:pt x="24" y="5"/>
                    <a:pt x="24" y="3"/>
                  </a:cubicBezTo>
                  <a:cubicBezTo>
                    <a:pt x="24" y="1"/>
                    <a:pt x="22" y="1"/>
                    <a:pt x="21" y="0"/>
                  </a:cubicBezTo>
                  <a:cubicBezTo>
                    <a:pt x="20" y="1"/>
                    <a:pt x="18" y="0"/>
                    <a:pt x="16" y="1"/>
                  </a:cubicBezTo>
                  <a:cubicBezTo>
                    <a:pt x="15" y="2"/>
                    <a:pt x="13" y="4"/>
                    <a:pt x="12" y="3"/>
                  </a:cubicBezTo>
                  <a:cubicBezTo>
                    <a:pt x="10" y="1"/>
                    <a:pt x="7" y="0"/>
                    <a:pt x="6" y="2"/>
                  </a:cubicBezTo>
                  <a:cubicBezTo>
                    <a:pt x="5" y="4"/>
                    <a:pt x="6" y="7"/>
                    <a:pt x="7" y="8"/>
                  </a:cubicBezTo>
                  <a:cubicBezTo>
                    <a:pt x="8" y="10"/>
                    <a:pt x="7" y="10"/>
                    <a:pt x="6" y="12"/>
                  </a:cubicBezTo>
                  <a:cubicBezTo>
                    <a:pt x="5" y="14"/>
                    <a:pt x="3" y="15"/>
                    <a:pt x="2" y="16"/>
                  </a:cubicBezTo>
                  <a:cubicBezTo>
                    <a:pt x="1" y="18"/>
                    <a:pt x="0" y="19"/>
                    <a:pt x="0" y="22"/>
                  </a:cubicBezTo>
                  <a:cubicBezTo>
                    <a:pt x="0" y="23"/>
                    <a:pt x="1" y="25"/>
                    <a:pt x="0" y="27"/>
                  </a:cubicBezTo>
                  <a:cubicBezTo>
                    <a:pt x="2" y="28"/>
                    <a:pt x="2" y="27"/>
                    <a:pt x="4" y="26"/>
                  </a:cubicBezTo>
                  <a:cubicBezTo>
                    <a:pt x="6" y="25"/>
                    <a:pt x="9" y="25"/>
                    <a:pt x="11" y="25"/>
                  </a:cubicBezTo>
                  <a:cubicBezTo>
                    <a:pt x="10" y="22"/>
                    <a:pt x="12" y="21"/>
                    <a:pt x="14" y="20"/>
                  </a:cubicBezTo>
                  <a:cubicBezTo>
                    <a:pt x="16" y="19"/>
                    <a:pt x="20" y="17"/>
                    <a:pt x="21" y="20"/>
                  </a:cubicBezTo>
                  <a:cubicBezTo>
                    <a:pt x="21" y="19"/>
                    <a:pt x="21" y="18"/>
                    <a:pt x="22" y="18"/>
                  </a:cubicBezTo>
                  <a:cubicBezTo>
                    <a:pt x="22" y="16"/>
                    <a:pt x="21" y="18"/>
                    <a:pt x="22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3" name="Freeform 750">
              <a:extLst>
                <a:ext uri="{FF2B5EF4-FFF2-40B4-BE49-F238E27FC236}">
                  <a16:creationId xmlns:a16="http://schemas.microsoft.com/office/drawing/2014/main" id="{E91C9D78-A636-3A48-8051-F7D0D69A5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86812"/>
              <a:ext cx="79067" cy="83670"/>
            </a:xfrm>
            <a:custGeom>
              <a:avLst/>
              <a:gdLst>
                <a:gd name="T0" fmla="*/ 1 w 10"/>
                <a:gd name="T1" fmla="*/ 6 h 10"/>
                <a:gd name="T2" fmla="*/ 3 w 10"/>
                <a:gd name="T3" fmla="*/ 10 h 10"/>
                <a:gd name="T4" fmla="*/ 9 w 10"/>
                <a:gd name="T5" fmla="*/ 5 h 10"/>
                <a:gd name="T6" fmla="*/ 8 w 10"/>
                <a:gd name="T7" fmla="*/ 0 h 10"/>
                <a:gd name="T8" fmla="*/ 4 w 10"/>
                <a:gd name="T9" fmla="*/ 1 h 10"/>
                <a:gd name="T10" fmla="*/ 0 w 10"/>
                <a:gd name="T11" fmla="*/ 1 h 10"/>
                <a:gd name="T12" fmla="*/ 1 w 10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" y="6"/>
                  </a:moveTo>
                  <a:cubicBezTo>
                    <a:pt x="2" y="7"/>
                    <a:pt x="2" y="9"/>
                    <a:pt x="3" y="10"/>
                  </a:cubicBezTo>
                  <a:cubicBezTo>
                    <a:pt x="5" y="9"/>
                    <a:pt x="7" y="7"/>
                    <a:pt x="9" y="5"/>
                  </a:cubicBezTo>
                  <a:cubicBezTo>
                    <a:pt x="10" y="3"/>
                    <a:pt x="5" y="4"/>
                    <a:pt x="8" y="0"/>
                  </a:cubicBezTo>
                  <a:cubicBezTo>
                    <a:pt x="7" y="0"/>
                    <a:pt x="3" y="0"/>
                    <a:pt x="4" y="1"/>
                  </a:cubicBezTo>
                  <a:cubicBezTo>
                    <a:pt x="5" y="3"/>
                    <a:pt x="1" y="2"/>
                    <a:pt x="0" y="1"/>
                  </a:cubicBezTo>
                  <a:cubicBezTo>
                    <a:pt x="0" y="3"/>
                    <a:pt x="1" y="4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4" name="Freeform 751">
              <a:extLst>
                <a:ext uri="{FF2B5EF4-FFF2-40B4-BE49-F238E27FC236}">
                  <a16:creationId xmlns:a16="http://schemas.microsoft.com/office/drawing/2014/main" id="{40A1C9F2-474E-3747-A879-704624FE7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34881"/>
              <a:ext cx="87246" cy="77901"/>
            </a:xfrm>
            <a:custGeom>
              <a:avLst/>
              <a:gdLst>
                <a:gd name="T0" fmla="*/ 3 w 11"/>
                <a:gd name="T1" fmla="*/ 1 h 9"/>
                <a:gd name="T2" fmla="*/ 0 w 11"/>
                <a:gd name="T3" fmla="*/ 7 h 9"/>
                <a:gd name="T4" fmla="*/ 4 w 11"/>
                <a:gd name="T5" fmla="*/ 7 h 9"/>
                <a:gd name="T6" fmla="*/ 8 w 11"/>
                <a:gd name="T7" fmla="*/ 6 h 9"/>
                <a:gd name="T8" fmla="*/ 7 w 11"/>
                <a:gd name="T9" fmla="*/ 0 h 9"/>
                <a:gd name="T10" fmla="*/ 3 w 11"/>
                <a:gd name="T11" fmla="*/ 1 h 9"/>
                <a:gd name="T12" fmla="*/ 3 w 11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3" y="1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1" y="8"/>
                    <a:pt x="5" y="9"/>
                    <a:pt x="4" y="7"/>
                  </a:cubicBezTo>
                  <a:cubicBezTo>
                    <a:pt x="3" y="6"/>
                    <a:pt x="7" y="6"/>
                    <a:pt x="8" y="6"/>
                  </a:cubicBezTo>
                  <a:cubicBezTo>
                    <a:pt x="11" y="5"/>
                    <a:pt x="8" y="1"/>
                    <a:pt x="7" y="0"/>
                  </a:cubicBezTo>
                  <a:cubicBezTo>
                    <a:pt x="5" y="1"/>
                    <a:pt x="5" y="2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5" name="Freeform 752">
              <a:extLst>
                <a:ext uri="{FF2B5EF4-FFF2-40B4-BE49-F238E27FC236}">
                  <a16:creationId xmlns:a16="http://schemas.microsoft.com/office/drawing/2014/main" id="{1D62A783-784B-484B-882A-C5CBD0A6D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0885" y="7808912"/>
              <a:ext cx="430784" cy="493371"/>
            </a:xfrm>
            <a:custGeom>
              <a:avLst/>
              <a:gdLst>
                <a:gd name="T0" fmla="*/ 41 w 54"/>
                <a:gd name="T1" fmla="*/ 13 h 58"/>
                <a:gd name="T2" fmla="*/ 23 w 54"/>
                <a:gd name="T3" fmla="*/ 3 h 58"/>
                <a:gd name="T4" fmla="*/ 17 w 54"/>
                <a:gd name="T5" fmla="*/ 7 h 58"/>
                <a:gd name="T6" fmla="*/ 21 w 54"/>
                <a:gd name="T7" fmla="*/ 9 h 58"/>
                <a:gd name="T8" fmla="*/ 17 w 54"/>
                <a:gd name="T9" fmla="*/ 9 h 58"/>
                <a:gd name="T10" fmla="*/ 13 w 54"/>
                <a:gd name="T11" fmla="*/ 10 h 58"/>
                <a:gd name="T12" fmla="*/ 11 w 54"/>
                <a:gd name="T13" fmla="*/ 8 h 58"/>
                <a:gd name="T14" fmla="*/ 12 w 54"/>
                <a:gd name="T15" fmla="*/ 4 h 58"/>
                <a:gd name="T16" fmla="*/ 5 w 54"/>
                <a:gd name="T17" fmla="*/ 3 h 58"/>
                <a:gd name="T18" fmla="*/ 7 w 54"/>
                <a:gd name="T19" fmla="*/ 8 h 58"/>
                <a:gd name="T20" fmla="*/ 5 w 54"/>
                <a:gd name="T21" fmla="*/ 12 h 58"/>
                <a:gd name="T22" fmla="*/ 6 w 54"/>
                <a:gd name="T23" fmla="*/ 16 h 58"/>
                <a:gd name="T24" fmla="*/ 2 w 54"/>
                <a:gd name="T25" fmla="*/ 18 h 58"/>
                <a:gd name="T26" fmla="*/ 1 w 54"/>
                <a:gd name="T27" fmla="*/ 21 h 58"/>
                <a:gd name="T28" fmla="*/ 5 w 54"/>
                <a:gd name="T29" fmla="*/ 33 h 58"/>
                <a:gd name="T30" fmla="*/ 12 w 54"/>
                <a:gd name="T31" fmla="*/ 42 h 58"/>
                <a:gd name="T32" fmla="*/ 15 w 54"/>
                <a:gd name="T33" fmla="*/ 43 h 58"/>
                <a:gd name="T34" fmla="*/ 17 w 54"/>
                <a:gd name="T35" fmla="*/ 45 h 58"/>
                <a:gd name="T36" fmla="*/ 24 w 54"/>
                <a:gd name="T37" fmla="*/ 47 h 58"/>
                <a:gd name="T38" fmla="*/ 25 w 54"/>
                <a:gd name="T39" fmla="*/ 53 h 58"/>
                <a:gd name="T40" fmla="*/ 27 w 54"/>
                <a:gd name="T41" fmla="*/ 55 h 58"/>
                <a:gd name="T42" fmla="*/ 30 w 54"/>
                <a:gd name="T43" fmla="*/ 55 h 58"/>
                <a:gd name="T44" fmla="*/ 33 w 54"/>
                <a:gd name="T45" fmla="*/ 56 h 58"/>
                <a:gd name="T46" fmla="*/ 36 w 54"/>
                <a:gd name="T47" fmla="*/ 55 h 58"/>
                <a:gd name="T48" fmla="*/ 42 w 54"/>
                <a:gd name="T49" fmla="*/ 55 h 58"/>
                <a:gd name="T50" fmla="*/ 46 w 54"/>
                <a:gd name="T51" fmla="*/ 54 h 58"/>
                <a:gd name="T52" fmla="*/ 54 w 54"/>
                <a:gd name="T53" fmla="*/ 49 h 58"/>
                <a:gd name="T54" fmla="*/ 49 w 54"/>
                <a:gd name="T55" fmla="*/ 36 h 58"/>
                <a:gd name="T56" fmla="*/ 49 w 54"/>
                <a:gd name="T57" fmla="*/ 32 h 58"/>
                <a:gd name="T58" fmla="*/ 46 w 54"/>
                <a:gd name="T59" fmla="*/ 28 h 58"/>
                <a:gd name="T60" fmla="*/ 48 w 54"/>
                <a:gd name="T61" fmla="*/ 20 h 58"/>
                <a:gd name="T62" fmla="*/ 45 w 54"/>
                <a:gd name="T63" fmla="*/ 18 h 58"/>
                <a:gd name="T64" fmla="*/ 41 w 54"/>
                <a:gd name="T65" fmla="*/ 16 h 58"/>
                <a:gd name="T66" fmla="*/ 41 w 54"/>
                <a:gd name="T67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58">
                  <a:moveTo>
                    <a:pt x="41" y="13"/>
                  </a:moveTo>
                  <a:cubicBezTo>
                    <a:pt x="35" y="9"/>
                    <a:pt x="29" y="6"/>
                    <a:pt x="23" y="3"/>
                  </a:cubicBezTo>
                  <a:cubicBezTo>
                    <a:pt x="22" y="5"/>
                    <a:pt x="19" y="7"/>
                    <a:pt x="17" y="7"/>
                  </a:cubicBezTo>
                  <a:cubicBezTo>
                    <a:pt x="17" y="7"/>
                    <a:pt x="21" y="8"/>
                    <a:pt x="21" y="9"/>
                  </a:cubicBezTo>
                  <a:cubicBezTo>
                    <a:pt x="20" y="10"/>
                    <a:pt x="18" y="9"/>
                    <a:pt x="17" y="9"/>
                  </a:cubicBezTo>
                  <a:cubicBezTo>
                    <a:pt x="15" y="8"/>
                    <a:pt x="15" y="9"/>
                    <a:pt x="13" y="10"/>
                  </a:cubicBezTo>
                  <a:cubicBezTo>
                    <a:pt x="13" y="10"/>
                    <a:pt x="11" y="9"/>
                    <a:pt x="11" y="8"/>
                  </a:cubicBezTo>
                  <a:cubicBezTo>
                    <a:pt x="10" y="7"/>
                    <a:pt x="11" y="5"/>
                    <a:pt x="12" y="4"/>
                  </a:cubicBezTo>
                  <a:cubicBezTo>
                    <a:pt x="13" y="0"/>
                    <a:pt x="7" y="2"/>
                    <a:pt x="5" y="3"/>
                  </a:cubicBezTo>
                  <a:cubicBezTo>
                    <a:pt x="6" y="4"/>
                    <a:pt x="8" y="7"/>
                    <a:pt x="7" y="8"/>
                  </a:cubicBezTo>
                  <a:cubicBezTo>
                    <a:pt x="7" y="9"/>
                    <a:pt x="3" y="12"/>
                    <a:pt x="5" y="12"/>
                  </a:cubicBezTo>
                  <a:cubicBezTo>
                    <a:pt x="8" y="13"/>
                    <a:pt x="7" y="14"/>
                    <a:pt x="6" y="16"/>
                  </a:cubicBezTo>
                  <a:cubicBezTo>
                    <a:pt x="5" y="16"/>
                    <a:pt x="3" y="17"/>
                    <a:pt x="2" y="18"/>
                  </a:cubicBezTo>
                  <a:cubicBezTo>
                    <a:pt x="0" y="19"/>
                    <a:pt x="1" y="19"/>
                    <a:pt x="1" y="21"/>
                  </a:cubicBezTo>
                  <a:cubicBezTo>
                    <a:pt x="2" y="26"/>
                    <a:pt x="4" y="29"/>
                    <a:pt x="5" y="33"/>
                  </a:cubicBezTo>
                  <a:cubicBezTo>
                    <a:pt x="5" y="38"/>
                    <a:pt x="9" y="40"/>
                    <a:pt x="12" y="42"/>
                  </a:cubicBezTo>
                  <a:cubicBezTo>
                    <a:pt x="13" y="43"/>
                    <a:pt x="14" y="43"/>
                    <a:pt x="15" y="43"/>
                  </a:cubicBezTo>
                  <a:cubicBezTo>
                    <a:pt x="16" y="43"/>
                    <a:pt x="16" y="44"/>
                    <a:pt x="17" y="45"/>
                  </a:cubicBezTo>
                  <a:cubicBezTo>
                    <a:pt x="19" y="45"/>
                    <a:pt x="22" y="45"/>
                    <a:pt x="24" y="47"/>
                  </a:cubicBezTo>
                  <a:cubicBezTo>
                    <a:pt x="25" y="48"/>
                    <a:pt x="25" y="51"/>
                    <a:pt x="25" y="53"/>
                  </a:cubicBezTo>
                  <a:cubicBezTo>
                    <a:pt x="26" y="54"/>
                    <a:pt x="25" y="55"/>
                    <a:pt x="27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31" y="55"/>
                    <a:pt x="32" y="55"/>
                    <a:pt x="33" y="56"/>
                  </a:cubicBezTo>
                  <a:cubicBezTo>
                    <a:pt x="34" y="57"/>
                    <a:pt x="35" y="56"/>
                    <a:pt x="36" y="55"/>
                  </a:cubicBezTo>
                  <a:cubicBezTo>
                    <a:pt x="38" y="54"/>
                    <a:pt x="40" y="58"/>
                    <a:pt x="42" y="55"/>
                  </a:cubicBezTo>
                  <a:cubicBezTo>
                    <a:pt x="42" y="53"/>
                    <a:pt x="45" y="54"/>
                    <a:pt x="46" y="54"/>
                  </a:cubicBezTo>
                  <a:cubicBezTo>
                    <a:pt x="49" y="53"/>
                    <a:pt x="51" y="51"/>
                    <a:pt x="54" y="49"/>
                  </a:cubicBezTo>
                  <a:cubicBezTo>
                    <a:pt x="49" y="46"/>
                    <a:pt x="49" y="42"/>
                    <a:pt x="49" y="36"/>
                  </a:cubicBezTo>
                  <a:cubicBezTo>
                    <a:pt x="48" y="35"/>
                    <a:pt x="50" y="33"/>
                    <a:pt x="49" y="32"/>
                  </a:cubicBezTo>
                  <a:cubicBezTo>
                    <a:pt x="48" y="31"/>
                    <a:pt x="46" y="30"/>
                    <a:pt x="46" y="28"/>
                  </a:cubicBezTo>
                  <a:cubicBezTo>
                    <a:pt x="46" y="27"/>
                    <a:pt x="48" y="20"/>
                    <a:pt x="48" y="20"/>
                  </a:cubicBezTo>
                  <a:cubicBezTo>
                    <a:pt x="47" y="20"/>
                    <a:pt x="46" y="19"/>
                    <a:pt x="45" y="18"/>
                  </a:cubicBezTo>
                  <a:cubicBezTo>
                    <a:pt x="44" y="17"/>
                    <a:pt x="43" y="17"/>
                    <a:pt x="41" y="16"/>
                  </a:cubicBezTo>
                  <a:cubicBezTo>
                    <a:pt x="41" y="15"/>
                    <a:pt x="41" y="14"/>
                    <a:pt x="4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6" name="Freeform 753">
              <a:extLst>
                <a:ext uri="{FF2B5EF4-FFF2-40B4-BE49-F238E27FC236}">
                  <a16:creationId xmlns:a16="http://schemas.microsoft.com/office/drawing/2014/main" id="{D295B491-127E-EA4F-BC26-D750367B6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8386" y="7690618"/>
              <a:ext cx="215392" cy="262556"/>
            </a:xfrm>
            <a:custGeom>
              <a:avLst/>
              <a:gdLst>
                <a:gd name="T0" fmla="*/ 15 w 27"/>
                <a:gd name="T1" fmla="*/ 29 h 31"/>
                <a:gd name="T2" fmla="*/ 15 w 27"/>
                <a:gd name="T3" fmla="*/ 24 h 31"/>
                <a:gd name="T4" fmla="*/ 17 w 27"/>
                <a:gd name="T5" fmla="*/ 24 h 31"/>
                <a:gd name="T6" fmla="*/ 19 w 27"/>
                <a:gd name="T7" fmla="*/ 21 h 31"/>
                <a:gd name="T8" fmla="*/ 21 w 27"/>
                <a:gd name="T9" fmla="*/ 24 h 31"/>
                <a:gd name="T10" fmla="*/ 24 w 27"/>
                <a:gd name="T11" fmla="*/ 23 h 31"/>
                <a:gd name="T12" fmla="*/ 26 w 27"/>
                <a:gd name="T13" fmla="*/ 24 h 31"/>
                <a:gd name="T14" fmla="*/ 26 w 27"/>
                <a:gd name="T15" fmla="*/ 21 h 31"/>
                <a:gd name="T16" fmla="*/ 26 w 27"/>
                <a:gd name="T17" fmla="*/ 14 h 31"/>
                <a:gd name="T18" fmla="*/ 25 w 27"/>
                <a:gd name="T19" fmla="*/ 11 h 31"/>
                <a:gd name="T20" fmla="*/ 26 w 27"/>
                <a:gd name="T21" fmla="*/ 6 h 31"/>
                <a:gd name="T22" fmla="*/ 21 w 27"/>
                <a:gd name="T23" fmla="*/ 4 h 31"/>
                <a:gd name="T24" fmla="*/ 19 w 27"/>
                <a:gd name="T25" fmla="*/ 0 h 31"/>
                <a:gd name="T26" fmla="*/ 14 w 27"/>
                <a:gd name="T27" fmla="*/ 0 h 31"/>
                <a:gd name="T28" fmla="*/ 11 w 27"/>
                <a:gd name="T29" fmla="*/ 7 h 31"/>
                <a:gd name="T30" fmla="*/ 5 w 27"/>
                <a:gd name="T31" fmla="*/ 7 h 31"/>
                <a:gd name="T32" fmla="*/ 4 w 27"/>
                <a:gd name="T33" fmla="*/ 7 h 31"/>
                <a:gd name="T34" fmla="*/ 4 w 27"/>
                <a:gd name="T35" fmla="*/ 10 h 31"/>
                <a:gd name="T36" fmla="*/ 0 w 27"/>
                <a:gd name="T37" fmla="*/ 16 h 31"/>
                <a:gd name="T38" fmla="*/ 4 w 27"/>
                <a:gd name="T39" fmla="*/ 23 h 31"/>
                <a:gd name="T40" fmla="*/ 9 w 27"/>
                <a:gd name="T41" fmla="*/ 28 h 31"/>
                <a:gd name="T42" fmla="*/ 11 w 27"/>
                <a:gd name="T43" fmla="*/ 31 h 31"/>
                <a:gd name="T44" fmla="*/ 15 w 27"/>
                <a:gd name="T45" fmla="*/ 29 h 31"/>
                <a:gd name="T46" fmla="*/ 15 w 27"/>
                <a:gd name="T47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31">
                  <a:moveTo>
                    <a:pt x="15" y="29"/>
                  </a:moveTo>
                  <a:cubicBezTo>
                    <a:pt x="15" y="28"/>
                    <a:pt x="13" y="24"/>
                    <a:pt x="15" y="24"/>
                  </a:cubicBezTo>
                  <a:cubicBezTo>
                    <a:pt x="15" y="24"/>
                    <a:pt x="17" y="24"/>
                    <a:pt x="17" y="24"/>
                  </a:cubicBezTo>
                  <a:cubicBezTo>
                    <a:pt x="18" y="23"/>
                    <a:pt x="18" y="21"/>
                    <a:pt x="19" y="21"/>
                  </a:cubicBezTo>
                  <a:cubicBezTo>
                    <a:pt x="20" y="22"/>
                    <a:pt x="21" y="23"/>
                    <a:pt x="21" y="24"/>
                  </a:cubicBezTo>
                  <a:cubicBezTo>
                    <a:pt x="22" y="25"/>
                    <a:pt x="22" y="23"/>
                    <a:pt x="24" y="23"/>
                  </a:cubicBezTo>
                  <a:cubicBezTo>
                    <a:pt x="24" y="23"/>
                    <a:pt x="26" y="25"/>
                    <a:pt x="26" y="24"/>
                  </a:cubicBezTo>
                  <a:cubicBezTo>
                    <a:pt x="26" y="23"/>
                    <a:pt x="26" y="22"/>
                    <a:pt x="26" y="21"/>
                  </a:cubicBezTo>
                  <a:cubicBezTo>
                    <a:pt x="27" y="19"/>
                    <a:pt x="27" y="16"/>
                    <a:pt x="26" y="14"/>
                  </a:cubicBezTo>
                  <a:cubicBezTo>
                    <a:pt x="25" y="13"/>
                    <a:pt x="25" y="12"/>
                    <a:pt x="25" y="11"/>
                  </a:cubicBezTo>
                  <a:cubicBezTo>
                    <a:pt x="25" y="9"/>
                    <a:pt x="27" y="8"/>
                    <a:pt x="26" y="6"/>
                  </a:cubicBezTo>
                  <a:cubicBezTo>
                    <a:pt x="25" y="3"/>
                    <a:pt x="21" y="7"/>
                    <a:pt x="21" y="4"/>
                  </a:cubicBezTo>
                  <a:cubicBezTo>
                    <a:pt x="21" y="2"/>
                    <a:pt x="22" y="0"/>
                    <a:pt x="19" y="0"/>
                  </a:cubicBezTo>
                  <a:cubicBezTo>
                    <a:pt x="18" y="0"/>
                    <a:pt x="16" y="0"/>
                    <a:pt x="14" y="0"/>
                  </a:cubicBezTo>
                  <a:cubicBezTo>
                    <a:pt x="10" y="0"/>
                    <a:pt x="15" y="7"/>
                    <a:pt x="11" y="7"/>
                  </a:cubicBezTo>
                  <a:cubicBezTo>
                    <a:pt x="9" y="7"/>
                    <a:pt x="7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9"/>
                    <a:pt x="4" y="9"/>
                    <a:pt x="4" y="10"/>
                  </a:cubicBezTo>
                  <a:cubicBezTo>
                    <a:pt x="4" y="12"/>
                    <a:pt x="0" y="14"/>
                    <a:pt x="0" y="16"/>
                  </a:cubicBezTo>
                  <a:cubicBezTo>
                    <a:pt x="1" y="18"/>
                    <a:pt x="3" y="21"/>
                    <a:pt x="4" y="23"/>
                  </a:cubicBezTo>
                  <a:cubicBezTo>
                    <a:pt x="6" y="24"/>
                    <a:pt x="7" y="26"/>
                    <a:pt x="9" y="28"/>
                  </a:cubicBezTo>
                  <a:cubicBezTo>
                    <a:pt x="10" y="29"/>
                    <a:pt x="11" y="30"/>
                    <a:pt x="11" y="31"/>
                  </a:cubicBezTo>
                  <a:cubicBezTo>
                    <a:pt x="12" y="30"/>
                    <a:pt x="14" y="30"/>
                    <a:pt x="15" y="29"/>
                  </a:cubicBezTo>
                  <a:cubicBezTo>
                    <a:pt x="15" y="29"/>
                    <a:pt x="14" y="30"/>
                    <a:pt x="1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7" name="Freeform 754">
              <a:extLst>
                <a:ext uri="{FF2B5EF4-FFF2-40B4-BE49-F238E27FC236}">
                  <a16:creationId xmlns:a16="http://schemas.microsoft.com/office/drawing/2014/main" id="{1762CE82-A444-E745-80BF-5081E22B3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18" y="7690618"/>
              <a:ext cx="89974" cy="60589"/>
            </a:xfrm>
            <a:custGeom>
              <a:avLst/>
              <a:gdLst>
                <a:gd name="T0" fmla="*/ 11 w 11"/>
                <a:gd name="T1" fmla="*/ 7 h 7"/>
                <a:gd name="T2" fmla="*/ 11 w 11"/>
                <a:gd name="T3" fmla="*/ 0 h 7"/>
                <a:gd name="T4" fmla="*/ 3 w 11"/>
                <a:gd name="T5" fmla="*/ 1 h 7"/>
                <a:gd name="T6" fmla="*/ 0 w 11"/>
                <a:gd name="T7" fmla="*/ 4 h 7"/>
                <a:gd name="T8" fmla="*/ 2 w 11"/>
                <a:gd name="T9" fmla="*/ 7 h 7"/>
                <a:gd name="T10" fmla="*/ 11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11" y="5"/>
                    <a:pt x="11" y="2"/>
                    <a:pt x="11" y="0"/>
                  </a:cubicBezTo>
                  <a:cubicBezTo>
                    <a:pt x="8" y="0"/>
                    <a:pt x="6" y="1"/>
                    <a:pt x="3" y="1"/>
                  </a:cubicBezTo>
                  <a:cubicBezTo>
                    <a:pt x="4" y="2"/>
                    <a:pt x="1" y="3"/>
                    <a:pt x="0" y="4"/>
                  </a:cubicBezTo>
                  <a:cubicBezTo>
                    <a:pt x="0" y="5"/>
                    <a:pt x="2" y="6"/>
                    <a:pt x="2" y="7"/>
                  </a:cubicBezTo>
                  <a:lnTo>
                    <a:pt x="11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8" name="Freeform 755">
              <a:extLst>
                <a:ext uri="{FF2B5EF4-FFF2-40B4-BE49-F238E27FC236}">
                  <a16:creationId xmlns:a16="http://schemas.microsoft.com/office/drawing/2014/main" id="{68A6B79E-027F-0548-A510-289B4F1BF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7234756"/>
              <a:ext cx="294460" cy="481830"/>
            </a:xfrm>
            <a:custGeom>
              <a:avLst/>
              <a:gdLst>
                <a:gd name="T0" fmla="*/ 29 w 37"/>
                <a:gd name="T1" fmla="*/ 55 h 57"/>
                <a:gd name="T2" fmla="*/ 37 w 37"/>
                <a:gd name="T3" fmla="*/ 55 h 57"/>
                <a:gd name="T4" fmla="*/ 33 w 37"/>
                <a:gd name="T5" fmla="*/ 48 h 57"/>
                <a:gd name="T6" fmla="*/ 32 w 37"/>
                <a:gd name="T7" fmla="*/ 44 h 57"/>
                <a:gd name="T8" fmla="*/ 30 w 37"/>
                <a:gd name="T9" fmla="*/ 40 h 57"/>
                <a:gd name="T10" fmla="*/ 32 w 37"/>
                <a:gd name="T11" fmla="*/ 32 h 57"/>
                <a:gd name="T12" fmla="*/ 34 w 37"/>
                <a:gd name="T13" fmla="*/ 27 h 57"/>
                <a:gd name="T14" fmla="*/ 31 w 37"/>
                <a:gd name="T15" fmla="*/ 21 h 57"/>
                <a:gd name="T16" fmla="*/ 28 w 37"/>
                <a:gd name="T17" fmla="*/ 16 h 57"/>
                <a:gd name="T18" fmla="*/ 34 w 37"/>
                <a:gd name="T19" fmla="*/ 16 h 57"/>
                <a:gd name="T20" fmla="*/ 32 w 37"/>
                <a:gd name="T21" fmla="*/ 6 h 57"/>
                <a:gd name="T22" fmla="*/ 30 w 37"/>
                <a:gd name="T23" fmla="*/ 2 h 57"/>
                <a:gd name="T24" fmla="*/ 27 w 37"/>
                <a:gd name="T25" fmla="*/ 0 h 57"/>
                <a:gd name="T26" fmla="*/ 28 w 37"/>
                <a:gd name="T27" fmla="*/ 9 h 57"/>
                <a:gd name="T28" fmla="*/ 23 w 37"/>
                <a:gd name="T29" fmla="*/ 18 h 57"/>
                <a:gd name="T30" fmla="*/ 21 w 37"/>
                <a:gd name="T31" fmla="*/ 22 h 57"/>
                <a:gd name="T32" fmla="*/ 18 w 37"/>
                <a:gd name="T33" fmla="*/ 27 h 57"/>
                <a:gd name="T34" fmla="*/ 15 w 37"/>
                <a:gd name="T35" fmla="*/ 33 h 57"/>
                <a:gd name="T36" fmla="*/ 11 w 37"/>
                <a:gd name="T37" fmla="*/ 31 h 57"/>
                <a:gd name="T38" fmla="*/ 2 w 37"/>
                <a:gd name="T39" fmla="*/ 39 h 57"/>
                <a:gd name="T40" fmla="*/ 1 w 37"/>
                <a:gd name="T41" fmla="*/ 42 h 57"/>
                <a:gd name="T42" fmla="*/ 4 w 37"/>
                <a:gd name="T43" fmla="*/ 45 h 57"/>
                <a:gd name="T44" fmla="*/ 5 w 37"/>
                <a:gd name="T45" fmla="*/ 45 h 57"/>
                <a:gd name="T46" fmla="*/ 7 w 37"/>
                <a:gd name="T47" fmla="*/ 48 h 57"/>
                <a:gd name="T48" fmla="*/ 7 w 37"/>
                <a:gd name="T49" fmla="*/ 55 h 57"/>
                <a:gd name="T50" fmla="*/ 16 w 37"/>
                <a:gd name="T51" fmla="*/ 54 h 57"/>
                <a:gd name="T52" fmla="*/ 29 w 37"/>
                <a:gd name="T5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" h="57">
                  <a:moveTo>
                    <a:pt x="29" y="55"/>
                  </a:moveTo>
                  <a:cubicBezTo>
                    <a:pt x="32" y="55"/>
                    <a:pt x="35" y="57"/>
                    <a:pt x="37" y="55"/>
                  </a:cubicBezTo>
                  <a:cubicBezTo>
                    <a:pt x="37" y="51"/>
                    <a:pt x="35" y="50"/>
                    <a:pt x="33" y="48"/>
                  </a:cubicBezTo>
                  <a:cubicBezTo>
                    <a:pt x="32" y="47"/>
                    <a:pt x="32" y="46"/>
                    <a:pt x="32" y="44"/>
                  </a:cubicBezTo>
                  <a:cubicBezTo>
                    <a:pt x="31" y="43"/>
                    <a:pt x="30" y="42"/>
                    <a:pt x="30" y="40"/>
                  </a:cubicBezTo>
                  <a:cubicBezTo>
                    <a:pt x="29" y="36"/>
                    <a:pt x="31" y="35"/>
                    <a:pt x="32" y="32"/>
                  </a:cubicBezTo>
                  <a:cubicBezTo>
                    <a:pt x="33" y="30"/>
                    <a:pt x="34" y="29"/>
                    <a:pt x="34" y="27"/>
                  </a:cubicBezTo>
                  <a:cubicBezTo>
                    <a:pt x="33" y="25"/>
                    <a:pt x="33" y="23"/>
                    <a:pt x="31" y="21"/>
                  </a:cubicBezTo>
                  <a:cubicBezTo>
                    <a:pt x="31" y="21"/>
                    <a:pt x="26" y="18"/>
                    <a:pt x="28" y="16"/>
                  </a:cubicBezTo>
                  <a:cubicBezTo>
                    <a:pt x="29" y="15"/>
                    <a:pt x="32" y="16"/>
                    <a:pt x="34" y="16"/>
                  </a:cubicBezTo>
                  <a:cubicBezTo>
                    <a:pt x="32" y="12"/>
                    <a:pt x="32" y="10"/>
                    <a:pt x="32" y="6"/>
                  </a:cubicBezTo>
                  <a:cubicBezTo>
                    <a:pt x="32" y="5"/>
                    <a:pt x="32" y="3"/>
                    <a:pt x="30" y="2"/>
                  </a:cubicBezTo>
                  <a:cubicBezTo>
                    <a:pt x="30" y="1"/>
                    <a:pt x="27" y="0"/>
                    <a:pt x="27" y="0"/>
                  </a:cubicBezTo>
                  <a:cubicBezTo>
                    <a:pt x="27" y="2"/>
                    <a:pt x="33" y="7"/>
                    <a:pt x="28" y="9"/>
                  </a:cubicBezTo>
                  <a:cubicBezTo>
                    <a:pt x="25" y="11"/>
                    <a:pt x="24" y="14"/>
                    <a:pt x="23" y="18"/>
                  </a:cubicBezTo>
                  <a:cubicBezTo>
                    <a:pt x="22" y="19"/>
                    <a:pt x="22" y="22"/>
                    <a:pt x="21" y="22"/>
                  </a:cubicBezTo>
                  <a:cubicBezTo>
                    <a:pt x="19" y="23"/>
                    <a:pt x="19" y="25"/>
                    <a:pt x="18" y="27"/>
                  </a:cubicBezTo>
                  <a:cubicBezTo>
                    <a:pt x="17" y="29"/>
                    <a:pt x="16" y="31"/>
                    <a:pt x="15" y="33"/>
                  </a:cubicBezTo>
                  <a:cubicBezTo>
                    <a:pt x="13" y="35"/>
                    <a:pt x="12" y="31"/>
                    <a:pt x="11" y="31"/>
                  </a:cubicBezTo>
                  <a:cubicBezTo>
                    <a:pt x="6" y="31"/>
                    <a:pt x="3" y="35"/>
                    <a:pt x="2" y="39"/>
                  </a:cubicBezTo>
                  <a:cubicBezTo>
                    <a:pt x="2" y="40"/>
                    <a:pt x="0" y="41"/>
                    <a:pt x="1" y="42"/>
                  </a:cubicBezTo>
                  <a:cubicBezTo>
                    <a:pt x="2" y="43"/>
                    <a:pt x="3" y="44"/>
                    <a:pt x="4" y="45"/>
                  </a:cubicBezTo>
                  <a:cubicBezTo>
                    <a:pt x="4" y="46"/>
                    <a:pt x="5" y="44"/>
                    <a:pt x="5" y="45"/>
                  </a:cubicBezTo>
                  <a:cubicBezTo>
                    <a:pt x="6" y="46"/>
                    <a:pt x="7" y="47"/>
                    <a:pt x="7" y="48"/>
                  </a:cubicBezTo>
                  <a:cubicBezTo>
                    <a:pt x="8" y="50"/>
                    <a:pt x="7" y="53"/>
                    <a:pt x="7" y="55"/>
                  </a:cubicBezTo>
                  <a:cubicBezTo>
                    <a:pt x="10" y="54"/>
                    <a:pt x="13" y="54"/>
                    <a:pt x="16" y="54"/>
                  </a:cubicBezTo>
                  <a:cubicBezTo>
                    <a:pt x="20" y="54"/>
                    <a:pt x="25" y="55"/>
                    <a:pt x="29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9" name="Freeform 756">
              <a:extLst>
                <a:ext uri="{FF2B5EF4-FFF2-40B4-BE49-F238E27FC236}">
                  <a16:creationId xmlns:a16="http://schemas.microsoft.com/office/drawing/2014/main" id="{2977FB9C-AB2D-E043-86BB-3842B9D54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8483" y="7257837"/>
              <a:ext cx="119965" cy="262556"/>
            </a:xfrm>
            <a:custGeom>
              <a:avLst/>
              <a:gdLst>
                <a:gd name="T0" fmla="*/ 11 w 15"/>
                <a:gd name="T1" fmla="*/ 0 h 31"/>
                <a:gd name="T2" fmla="*/ 9 w 15"/>
                <a:gd name="T3" fmla="*/ 4 h 31"/>
                <a:gd name="T4" fmla="*/ 4 w 15"/>
                <a:gd name="T5" fmla="*/ 5 h 31"/>
                <a:gd name="T6" fmla="*/ 1 w 15"/>
                <a:gd name="T7" fmla="*/ 8 h 31"/>
                <a:gd name="T8" fmla="*/ 3 w 15"/>
                <a:gd name="T9" fmla="*/ 13 h 31"/>
                <a:gd name="T10" fmla="*/ 6 w 15"/>
                <a:gd name="T11" fmla="*/ 31 h 31"/>
                <a:gd name="T12" fmla="*/ 11 w 15"/>
                <a:gd name="T13" fmla="*/ 30 h 31"/>
                <a:gd name="T14" fmla="*/ 11 w 15"/>
                <a:gd name="T15" fmla="*/ 27 h 31"/>
                <a:gd name="T16" fmla="*/ 11 w 15"/>
                <a:gd name="T17" fmla="*/ 18 h 31"/>
                <a:gd name="T18" fmla="*/ 15 w 15"/>
                <a:gd name="T19" fmla="*/ 9 h 31"/>
                <a:gd name="T20" fmla="*/ 14 w 15"/>
                <a:gd name="T21" fmla="*/ 3 h 31"/>
                <a:gd name="T22" fmla="*/ 11 w 15"/>
                <a:gd name="T23" fmla="*/ 0 h 31"/>
                <a:gd name="T24" fmla="*/ 11 w 15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31">
                  <a:moveTo>
                    <a:pt x="11" y="0"/>
                  </a:moveTo>
                  <a:cubicBezTo>
                    <a:pt x="9" y="2"/>
                    <a:pt x="10" y="2"/>
                    <a:pt x="9" y="4"/>
                  </a:cubicBezTo>
                  <a:cubicBezTo>
                    <a:pt x="8" y="6"/>
                    <a:pt x="6" y="5"/>
                    <a:pt x="4" y="5"/>
                  </a:cubicBezTo>
                  <a:cubicBezTo>
                    <a:pt x="4" y="5"/>
                    <a:pt x="2" y="7"/>
                    <a:pt x="1" y="8"/>
                  </a:cubicBezTo>
                  <a:cubicBezTo>
                    <a:pt x="0" y="9"/>
                    <a:pt x="2" y="11"/>
                    <a:pt x="3" y="13"/>
                  </a:cubicBezTo>
                  <a:cubicBezTo>
                    <a:pt x="7" y="18"/>
                    <a:pt x="4" y="25"/>
                    <a:pt x="6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2" y="29"/>
                    <a:pt x="11" y="27"/>
                  </a:cubicBezTo>
                  <a:cubicBezTo>
                    <a:pt x="11" y="24"/>
                    <a:pt x="11" y="21"/>
                    <a:pt x="11" y="18"/>
                  </a:cubicBezTo>
                  <a:cubicBezTo>
                    <a:pt x="11" y="14"/>
                    <a:pt x="14" y="12"/>
                    <a:pt x="15" y="9"/>
                  </a:cubicBezTo>
                  <a:cubicBezTo>
                    <a:pt x="15" y="6"/>
                    <a:pt x="15" y="5"/>
                    <a:pt x="14" y="3"/>
                  </a:cubicBezTo>
                  <a:cubicBezTo>
                    <a:pt x="14" y="3"/>
                    <a:pt x="11" y="0"/>
                    <a:pt x="11" y="0"/>
                  </a:cubicBezTo>
                  <a:cubicBezTo>
                    <a:pt x="10" y="1"/>
                    <a:pt x="11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0" name="Freeform 757">
              <a:extLst>
                <a:ext uri="{FF2B5EF4-FFF2-40B4-BE49-F238E27FC236}">
                  <a16:creationId xmlns:a16="http://schemas.microsoft.com/office/drawing/2014/main" id="{0C84324E-B02E-4D44-8BB5-CC5B5C85D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0277" y="7191474"/>
              <a:ext cx="471680" cy="432783"/>
            </a:xfrm>
            <a:custGeom>
              <a:avLst/>
              <a:gdLst>
                <a:gd name="T0" fmla="*/ 31 w 59"/>
                <a:gd name="T1" fmla="*/ 42 h 51"/>
                <a:gd name="T2" fmla="*/ 37 w 59"/>
                <a:gd name="T3" fmla="*/ 37 h 51"/>
                <a:gd name="T4" fmla="*/ 40 w 59"/>
                <a:gd name="T5" fmla="*/ 36 h 51"/>
                <a:gd name="T6" fmla="*/ 43 w 59"/>
                <a:gd name="T7" fmla="*/ 38 h 51"/>
                <a:gd name="T8" fmla="*/ 47 w 59"/>
                <a:gd name="T9" fmla="*/ 32 h 51"/>
                <a:gd name="T10" fmla="*/ 48 w 59"/>
                <a:gd name="T11" fmla="*/ 28 h 51"/>
                <a:gd name="T12" fmla="*/ 51 w 59"/>
                <a:gd name="T13" fmla="*/ 27 h 51"/>
                <a:gd name="T14" fmla="*/ 56 w 59"/>
                <a:gd name="T15" fmla="*/ 14 h 51"/>
                <a:gd name="T16" fmla="*/ 59 w 59"/>
                <a:gd name="T17" fmla="*/ 11 h 51"/>
                <a:gd name="T18" fmla="*/ 57 w 59"/>
                <a:gd name="T19" fmla="*/ 8 h 51"/>
                <a:gd name="T20" fmla="*/ 56 w 59"/>
                <a:gd name="T21" fmla="*/ 6 h 51"/>
                <a:gd name="T22" fmla="*/ 54 w 59"/>
                <a:gd name="T23" fmla="*/ 1 h 51"/>
                <a:gd name="T24" fmla="*/ 48 w 59"/>
                <a:gd name="T25" fmla="*/ 5 h 51"/>
                <a:gd name="T26" fmla="*/ 40 w 59"/>
                <a:gd name="T27" fmla="*/ 4 h 51"/>
                <a:gd name="T28" fmla="*/ 32 w 59"/>
                <a:gd name="T29" fmla="*/ 6 h 51"/>
                <a:gd name="T30" fmla="*/ 26 w 59"/>
                <a:gd name="T31" fmla="*/ 4 h 51"/>
                <a:gd name="T32" fmla="*/ 19 w 59"/>
                <a:gd name="T33" fmla="*/ 3 h 51"/>
                <a:gd name="T34" fmla="*/ 13 w 59"/>
                <a:gd name="T35" fmla="*/ 1 h 51"/>
                <a:gd name="T36" fmla="*/ 8 w 59"/>
                <a:gd name="T37" fmla="*/ 3 h 51"/>
                <a:gd name="T38" fmla="*/ 7 w 59"/>
                <a:gd name="T39" fmla="*/ 6 h 51"/>
                <a:gd name="T40" fmla="*/ 6 w 59"/>
                <a:gd name="T41" fmla="*/ 10 h 51"/>
                <a:gd name="T42" fmla="*/ 5 w 59"/>
                <a:gd name="T43" fmla="*/ 16 h 51"/>
                <a:gd name="T44" fmla="*/ 1 w 59"/>
                <a:gd name="T45" fmla="*/ 24 h 51"/>
                <a:gd name="T46" fmla="*/ 2 w 59"/>
                <a:gd name="T47" fmla="*/ 38 h 51"/>
                <a:gd name="T48" fmla="*/ 5 w 59"/>
                <a:gd name="T49" fmla="*/ 38 h 51"/>
                <a:gd name="T50" fmla="*/ 9 w 59"/>
                <a:gd name="T51" fmla="*/ 39 h 51"/>
                <a:gd name="T52" fmla="*/ 14 w 59"/>
                <a:gd name="T53" fmla="*/ 43 h 51"/>
                <a:gd name="T54" fmla="*/ 14 w 59"/>
                <a:gd name="T55" fmla="*/ 45 h 51"/>
                <a:gd name="T56" fmla="*/ 16 w 59"/>
                <a:gd name="T57" fmla="*/ 48 h 51"/>
                <a:gd name="T58" fmla="*/ 23 w 59"/>
                <a:gd name="T59" fmla="*/ 47 h 51"/>
                <a:gd name="T60" fmla="*/ 22 w 59"/>
                <a:gd name="T61" fmla="*/ 48 h 51"/>
                <a:gd name="T62" fmla="*/ 27 w 59"/>
                <a:gd name="T63" fmla="*/ 47 h 51"/>
                <a:gd name="T64" fmla="*/ 30 w 59"/>
                <a:gd name="T65" fmla="*/ 47 h 51"/>
                <a:gd name="T66" fmla="*/ 31 w 59"/>
                <a:gd name="T67" fmla="*/ 42 h 51"/>
                <a:gd name="T68" fmla="*/ 31 w 59"/>
                <a:gd name="T69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51">
                  <a:moveTo>
                    <a:pt x="31" y="42"/>
                  </a:moveTo>
                  <a:cubicBezTo>
                    <a:pt x="32" y="40"/>
                    <a:pt x="35" y="37"/>
                    <a:pt x="37" y="37"/>
                  </a:cubicBezTo>
                  <a:cubicBezTo>
                    <a:pt x="38" y="36"/>
                    <a:pt x="40" y="36"/>
                    <a:pt x="40" y="36"/>
                  </a:cubicBezTo>
                  <a:cubicBezTo>
                    <a:pt x="41" y="37"/>
                    <a:pt x="42" y="39"/>
                    <a:pt x="43" y="38"/>
                  </a:cubicBezTo>
                  <a:cubicBezTo>
                    <a:pt x="45" y="37"/>
                    <a:pt x="46" y="34"/>
                    <a:pt x="47" y="32"/>
                  </a:cubicBezTo>
                  <a:cubicBezTo>
                    <a:pt x="47" y="31"/>
                    <a:pt x="48" y="29"/>
                    <a:pt x="48" y="28"/>
                  </a:cubicBezTo>
                  <a:cubicBezTo>
                    <a:pt x="49" y="27"/>
                    <a:pt x="50" y="28"/>
                    <a:pt x="51" y="27"/>
                  </a:cubicBezTo>
                  <a:cubicBezTo>
                    <a:pt x="51" y="25"/>
                    <a:pt x="53" y="14"/>
                    <a:pt x="56" y="14"/>
                  </a:cubicBezTo>
                  <a:cubicBezTo>
                    <a:pt x="58" y="14"/>
                    <a:pt x="59" y="12"/>
                    <a:pt x="59" y="11"/>
                  </a:cubicBezTo>
                  <a:cubicBezTo>
                    <a:pt x="59" y="9"/>
                    <a:pt x="57" y="9"/>
                    <a:pt x="57" y="8"/>
                  </a:cubicBezTo>
                  <a:cubicBezTo>
                    <a:pt x="57" y="7"/>
                    <a:pt x="56" y="7"/>
                    <a:pt x="56" y="6"/>
                  </a:cubicBezTo>
                  <a:cubicBezTo>
                    <a:pt x="55" y="4"/>
                    <a:pt x="55" y="3"/>
                    <a:pt x="54" y="1"/>
                  </a:cubicBezTo>
                  <a:cubicBezTo>
                    <a:pt x="53" y="2"/>
                    <a:pt x="50" y="5"/>
                    <a:pt x="48" y="5"/>
                  </a:cubicBezTo>
                  <a:cubicBezTo>
                    <a:pt x="45" y="4"/>
                    <a:pt x="43" y="4"/>
                    <a:pt x="40" y="4"/>
                  </a:cubicBezTo>
                  <a:cubicBezTo>
                    <a:pt x="37" y="4"/>
                    <a:pt x="35" y="6"/>
                    <a:pt x="32" y="6"/>
                  </a:cubicBezTo>
                  <a:cubicBezTo>
                    <a:pt x="30" y="6"/>
                    <a:pt x="28" y="3"/>
                    <a:pt x="26" y="4"/>
                  </a:cubicBezTo>
                  <a:cubicBezTo>
                    <a:pt x="22" y="6"/>
                    <a:pt x="21" y="5"/>
                    <a:pt x="19" y="3"/>
                  </a:cubicBezTo>
                  <a:cubicBezTo>
                    <a:pt x="18" y="2"/>
                    <a:pt x="15" y="0"/>
                    <a:pt x="13" y="1"/>
                  </a:cubicBezTo>
                  <a:cubicBezTo>
                    <a:pt x="12" y="1"/>
                    <a:pt x="9" y="2"/>
                    <a:pt x="8" y="3"/>
                  </a:cubicBezTo>
                  <a:cubicBezTo>
                    <a:pt x="7" y="4"/>
                    <a:pt x="8" y="5"/>
                    <a:pt x="7" y="6"/>
                  </a:cubicBezTo>
                  <a:cubicBezTo>
                    <a:pt x="7" y="7"/>
                    <a:pt x="6" y="9"/>
                    <a:pt x="6" y="10"/>
                  </a:cubicBezTo>
                  <a:cubicBezTo>
                    <a:pt x="5" y="12"/>
                    <a:pt x="5" y="14"/>
                    <a:pt x="5" y="16"/>
                  </a:cubicBezTo>
                  <a:cubicBezTo>
                    <a:pt x="5" y="19"/>
                    <a:pt x="2" y="21"/>
                    <a:pt x="1" y="24"/>
                  </a:cubicBezTo>
                  <a:cubicBezTo>
                    <a:pt x="0" y="27"/>
                    <a:pt x="1" y="34"/>
                    <a:pt x="2" y="38"/>
                  </a:cubicBezTo>
                  <a:cubicBezTo>
                    <a:pt x="2" y="39"/>
                    <a:pt x="4" y="38"/>
                    <a:pt x="5" y="38"/>
                  </a:cubicBezTo>
                  <a:cubicBezTo>
                    <a:pt x="6" y="38"/>
                    <a:pt x="8" y="39"/>
                    <a:pt x="9" y="39"/>
                  </a:cubicBezTo>
                  <a:cubicBezTo>
                    <a:pt x="10" y="40"/>
                    <a:pt x="14" y="42"/>
                    <a:pt x="14" y="43"/>
                  </a:cubicBezTo>
                  <a:cubicBezTo>
                    <a:pt x="14" y="44"/>
                    <a:pt x="14" y="44"/>
                    <a:pt x="14" y="45"/>
                  </a:cubicBezTo>
                  <a:cubicBezTo>
                    <a:pt x="14" y="46"/>
                    <a:pt x="15" y="47"/>
                    <a:pt x="16" y="48"/>
                  </a:cubicBezTo>
                  <a:cubicBezTo>
                    <a:pt x="18" y="51"/>
                    <a:pt x="21" y="46"/>
                    <a:pt x="23" y="47"/>
                  </a:cubicBezTo>
                  <a:cubicBezTo>
                    <a:pt x="23" y="47"/>
                    <a:pt x="22" y="48"/>
                    <a:pt x="22" y="48"/>
                  </a:cubicBezTo>
                  <a:cubicBezTo>
                    <a:pt x="22" y="47"/>
                    <a:pt x="27" y="47"/>
                    <a:pt x="27" y="47"/>
                  </a:cubicBezTo>
                  <a:cubicBezTo>
                    <a:pt x="29" y="47"/>
                    <a:pt x="29" y="45"/>
                    <a:pt x="30" y="47"/>
                  </a:cubicBezTo>
                  <a:cubicBezTo>
                    <a:pt x="31" y="45"/>
                    <a:pt x="31" y="44"/>
                    <a:pt x="31" y="42"/>
                  </a:cubicBezTo>
                  <a:cubicBezTo>
                    <a:pt x="32" y="41"/>
                    <a:pt x="31" y="43"/>
                    <a:pt x="3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1" name="Freeform 758">
              <a:extLst>
                <a:ext uri="{FF2B5EF4-FFF2-40B4-BE49-F238E27FC236}">
                  <a16:creationId xmlns:a16="http://schemas.microsoft.com/office/drawing/2014/main" id="{6D4A5ADA-DEC0-8C45-BAB7-CD53BC4B8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2193" y="7139539"/>
              <a:ext cx="338083" cy="253900"/>
            </a:xfrm>
            <a:custGeom>
              <a:avLst/>
              <a:gdLst>
                <a:gd name="T0" fmla="*/ 35 w 42"/>
                <a:gd name="T1" fmla="*/ 20 h 30"/>
                <a:gd name="T2" fmla="*/ 41 w 42"/>
                <a:gd name="T3" fmla="*/ 17 h 30"/>
                <a:gd name="T4" fmla="*/ 38 w 42"/>
                <a:gd name="T5" fmla="*/ 13 h 30"/>
                <a:gd name="T6" fmla="*/ 33 w 42"/>
                <a:gd name="T7" fmla="*/ 10 h 30"/>
                <a:gd name="T8" fmla="*/ 32 w 42"/>
                <a:gd name="T9" fmla="*/ 7 h 30"/>
                <a:gd name="T10" fmla="*/ 30 w 42"/>
                <a:gd name="T11" fmla="*/ 1 h 30"/>
                <a:gd name="T12" fmla="*/ 26 w 42"/>
                <a:gd name="T13" fmla="*/ 0 h 30"/>
                <a:gd name="T14" fmla="*/ 22 w 42"/>
                <a:gd name="T15" fmla="*/ 2 h 30"/>
                <a:gd name="T16" fmla="*/ 19 w 42"/>
                <a:gd name="T17" fmla="*/ 4 h 30"/>
                <a:gd name="T18" fmla="*/ 17 w 42"/>
                <a:gd name="T19" fmla="*/ 5 h 30"/>
                <a:gd name="T20" fmla="*/ 11 w 42"/>
                <a:gd name="T21" fmla="*/ 10 h 30"/>
                <a:gd name="T22" fmla="*/ 9 w 42"/>
                <a:gd name="T23" fmla="*/ 10 h 30"/>
                <a:gd name="T24" fmla="*/ 7 w 42"/>
                <a:gd name="T25" fmla="*/ 14 h 30"/>
                <a:gd name="T26" fmla="*/ 5 w 42"/>
                <a:gd name="T27" fmla="*/ 16 h 30"/>
                <a:gd name="T28" fmla="*/ 2 w 42"/>
                <a:gd name="T29" fmla="*/ 18 h 30"/>
                <a:gd name="T30" fmla="*/ 1 w 42"/>
                <a:gd name="T31" fmla="*/ 24 h 30"/>
                <a:gd name="T32" fmla="*/ 8 w 42"/>
                <a:gd name="T33" fmla="*/ 28 h 30"/>
                <a:gd name="T34" fmla="*/ 16 w 42"/>
                <a:gd name="T35" fmla="*/ 30 h 30"/>
                <a:gd name="T36" fmla="*/ 15 w 42"/>
                <a:gd name="T37" fmla="*/ 22 h 30"/>
                <a:gd name="T38" fmla="*/ 26 w 42"/>
                <a:gd name="T39" fmla="*/ 22 h 30"/>
                <a:gd name="T40" fmla="*/ 35 w 42"/>
                <a:gd name="T41" fmla="*/ 20 h 30"/>
                <a:gd name="T42" fmla="*/ 35 w 42"/>
                <a:gd name="T4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0">
                  <a:moveTo>
                    <a:pt x="35" y="20"/>
                  </a:moveTo>
                  <a:cubicBezTo>
                    <a:pt x="37" y="17"/>
                    <a:pt x="40" y="20"/>
                    <a:pt x="41" y="17"/>
                  </a:cubicBezTo>
                  <a:cubicBezTo>
                    <a:pt x="42" y="16"/>
                    <a:pt x="39" y="13"/>
                    <a:pt x="38" y="13"/>
                  </a:cubicBezTo>
                  <a:cubicBezTo>
                    <a:pt x="37" y="15"/>
                    <a:pt x="34" y="11"/>
                    <a:pt x="33" y="10"/>
                  </a:cubicBezTo>
                  <a:cubicBezTo>
                    <a:pt x="33" y="9"/>
                    <a:pt x="33" y="8"/>
                    <a:pt x="32" y="7"/>
                  </a:cubicBezTo>
                  <a:cubicBezTo>
                    <a:pt x="30" y="5"/>
                    <a:pt x="30" y="4"/>
                    <a:pt x="30" y="1"/>
                  </a:cubicBezTo>
                  <a:cubicBezTo>
                    <a:pt x="29" y="1"/>
                    <a:pt x="27" y="0"/>
                    <a:pt x="26" y="0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3"/>
                    <a:pt x="20" y="4"/>
                    <a:pt x="19" y="4"/>
                  </a:cubicBezTo>
                  <a:cubicBezTo>
                    <a:pt x="18" y="6"/>
                    <a:pt x="18" y="4"/>
                    <a:pt x="17" y="5"/>
                  </a:cubicBezTo>
                  <a:cubicBezTo>
                    <a:pt x="15" y="6"/>
                    <a:pt x="13" y="11"/>
                    <a:pt x="11" y="10"/>
                  </a:cubicBezTo>
                  <a:cubicBezTo>
                    <a:pt x="10" y="10"/>
                    <a:pt x="9" y="8"/>
                    <a:pt x="9" y="10"/>
                  </a:cubicBezTo>
                  <a:cubicBezTo>
                    <a:pt x="8" y="11"/>
                    <a:pt x="8" y="13"/>
                    <a:pt x="7" y="14"/>
                  </a:cubicBezTo>
                  <a:cubicBezTo>
                    <a:pt x="7" y="15"/>
                    <a:pt x="7" y="16"/>
                    <a:pt x="5" y="16"/>
                  </a:cubicBezTo>
                  <a:cubicBezTo>
                    <a:pt x="5" y="16"/>
                    <a:pt x="1" y="17"/>
                    <a:pt x="2" y="18"/>
                  </a:cubicBezTo>
                  <a:cubicBezTo>
                    <a:pt x="5" y="20"/>
                    <a:pt x="0" y="23"/>
                    <a:pt x="1" y="24"/>
                  </a:cubicBezTo>
                  <a:cubicBezTo>
                    <a:pt x="3" y="25"/>
                    <a:pt x="5" y="30"/>
                    <a:pt x="8" y="28"/>
                  </a:cubicBezTo>
                  <a:cubicBezTo>
                    <a:pt x="11" y="26"/>
                    <a:pt x="13" y="27"/>
                    <a:pt x="16" y="30"/>
                  </a:cubicBezTo>
                  <a:cubicBezTo>
                    <a:pt x="15" y="27"/>
                    <a:pt x="15" y="24"/>
                    <a:pt x="15" y="22"/>
                  </a:cubicBezTo>
                  <a:cubicBezTo>
                    <a:pt x="19" y="22"/>
                    <a:pt x="22" y="22"/>
                    <a:pt x="26" y="22"/>
                  </a:cubicBezTo>
                  <a:cubicBezTo>
                    <a:pt x="29" y="22"/>
                    <a:pt x="34" y="23"/>
                    <a:pt x="35" y="20"/>
                  </a:cubicBezTo>
                  <a:cubicBezTo>
                    <a:pt x="36" y="18"/>
                    <a:pt x="35" y="20"/>
                    <a:pt x="3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2" name="Freeform 759">
              <a:extLst>
                <a:ext uri="{FF2B5EF4-FFF2-40B4-BE49-F238E27FC236}">
                  <a16:creationId xmlns:a16="http://schemas.microsoft.com/office/drawing/2014/main" id="{316AAE3C-997F-4A4B-8B2B-C4783D2C2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91" y="7327079"/>
              <a:ext cx="79067" cy="201966"/>
            </a:xfrm>
            <a:custGeom>
              <a:avLst/>
              <a:gdLst>
                <a:gd name="T0" fmla="*/ 9 w 10"/>
                <a:gd name="T1" fmla="*/ 10 h 24"/>
                <a:gd name="T2" fmla="*/ 8 w 10"/>
                <a:gd name="T3" fmla="*/ 6 h 24"/>
                <a:gd name="T4" fmla="*/ 5 w 10"/>
                <a:gd name="T5" fmla="*/ 0 h 24"/>
                <a:gd name="T6" fmla="*/ 2 w 10"/>
                <a:gd name="T7" fmla="*/ 0 h 24"/>
                <a:gd name="T8" fmla="*/ 2 w 10"/>
                <a:gd name="T9" fmla="*/ 3 h 24"/>
                <a:gd name="T10" fmla="*/ 2 w 10"/>
                <a:gd name="T11" fmla="*/ 9 h 24"/>
                <a:gd name="T12" fmla="*/ 4 w 10"/>
                <a:gd name="T13" fmla="*/ 15 h 24"/>
                <a:gd name="T14" fmla="*/ 4 w 10"/>
                <a:gd name="T15" fmla="*/ 21 h 24"/>
                <a:gd name="T16" fmla="*/ 6 w 10"/>
                <a:gd name="T17" fmla="*/ 23 h 24"/>
                <a:gd name="T18" fmla="*/ 9 w 10"/>
                <a:gd name="T19" fmla="*/ 23 h 24"/>
                <a:gd name="T20" fmla="*/ 9 w 10"/>
                <a:gd name="T21" fmla="*/ 10 h 24"/>
                <a:gd name="T22" fmla="*/ 9 w 10"/>
                <a:gd name="T2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24">
                  <a:moveTo>
                    <a:pt x="9" y="10"/>
                  </a:moveTo>
                  <a:cubicBezTo>
                    <a:pt x="9" y="9"/>
                    <a:pt x="9" y="7"/>
                    <a:pt x="8" y="6"/>
                  </a:cubicBezTo>
                  <a:cubicBezTo>
                    <a:pt x="7" y="5"/>
                    <a:pt x="4" y="1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1" y="12"/>
                    <a:pt x="3" y="12"/>
                    <a:pt x="4" y="15"/>
                  </a:cubicBezTo>
                  <a:cubicBezTo>
                    <a:pt x="4" y="17"/>
                    <a:pt x="3" y="19"/>
                    <a:pt x="4" y="21"/>
                  </a:cubicBezTo>
                  <a:cubicBezTo>
                    <a:pt x="4" y="22"/>
                    <a:pt x="5" y="23"/>
                    <a:pt x="6" y="23"/>
                  </a:cubicBezTo>
                  <a:cubicBezTo>
                    <a:pt x="7" y="24"/>
                    <a:pt x="10" y="24"/>
                    <a:pt x="9" y="23"/>
                  </a:cubicBezTo>
                  <a:cubicBezTo>
                    <a:pt x="9" y="19"/>
                    <a:pt x="9" y="15"/>
                    <a:pt x="9" y="10"/>
                  </a:cubicBezTo>
                  <a:cubicBezTo>
                    <a:pt x="9" y="7"/>
                    <a:pt x="9" y="13"/>
                    <a:pt x="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3" name="Freeform 760">
              <a:extLst>
                <a:ext uri="{FF2B5EF4-FFF2-40B4-BE49-F238E27FC236}">
                  <a16:creationId xmlns:a16="http://schemas.microsoft.com/office/drawing/2014/main" id="{57A4DB8F-8780-AF43-9717-36228B154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3" y="7335737"/>
              <a:ext cx="253562" cy="262556"/>
            </a:xfrm>
            <a:custGeom>
              <a:avLst/>
              <a:gdLst>
                <a:gd name="T0" fmla="*/ 26 w 32"/>
                <a:gd name="T1" fmla="*/ 4 h 31"/>
                <a:gd name="T2" fmla="*/ 21 w 32"/>
                <a:gd name="T3" fmla="*/ 5 h 31"/>
                <a:gd name="T4" fmla="*/ 15 w 32"/>
                <a:gd name="T5" fmla="*/ 1 h 31"/>
                <a:gd name="T6" fmla="*/ 13 w 32"/>
                <a:gd name="T7" fmla="*/ 1 h 31"/>
                <a:gd name="T8" fmla="*/ 10 w 32"/>
                <a:gd name="T9" fmla="*/ 2 h 31"/>
                <a:gd name="T10" fmla="*/ 6 w 32"/>
                <a:gd name="T11" fmla="*/ 2 h 31"/>
                <a:gd name="T12" fmla="*/ 4 w 32"/>
                <a:gd name="T13" fmla="*/ 3 h 31"/>
                <a:gd name="T14" fmla="*/ 3 w 32"/>
                <a:gd name="T15" fmla="*/ 6 h 31"/>
                <a:gd name="T16" fmla="*/ 5 w 32"/>
                <a:gd name="T17" fmla="*/ 7 h 31"/>
                <a:gd name="T18" fmla="*/ 3 w 32"/>
                <a:gd name="T19" fmla="*/ 9 h 31"/>
                <a:gd name="T20" fmla="*/ 5 w 32"/>
                <a:gd name="T21" fmla="*/ 12 h 31"/>
                <a:gd name="T22" fmla="*/ 3 w 32"/>
                <a:gd name="T23" fmla="*/ 13 h 31"/>
                <a:gd name="T24" fmla="*/ 2 w 32"/>
                <a:gd name="T25" fmla="*/ 16 h 31"/>
                <a:gd name="T26" fmla="*/ 2 w 32"/>
                <a:gd name="T27" fmla="*/ 19 h 31"/>
                <a:gd name="T28" fmla="*/ 3 w 32"/>
                <a:gd name="T29" fmla="*/ 23 h 31"/>
                <a:gd name="T30" fmla="*/ 7 w 32"/>
                <a:gd name="T31" fmla="*/ 26 h 31"/>
                <a:gd name="T32" fmla="*/ 7 w 32"/>
                <a:gd name="T33" fmla="*/ 31 h 31"/>
                <a:gd name="T34" fmla="*/ 19 w 32"/>
                <a:gd name="T35" fmla="*/ 28 h 31"/>
                <a:gd name="T36" fmla="*/ 26 w 32"/>
                <a:gd name="T37" fmla="*/ 28 h 31"/>
                <a:gd name="T38" fmla="*/ 30 w 32"/>
                <a:gd name="T39" fmla="*/ 26 h 31"/>
                <a:gd name="T40" fmla="*/ 28 w 32"/>
                <a:gd name="T41" fmla="*/ 21 h 31"/>
                <a:gd name="T42" fmla="*/ 30 w 32"/>
                <a:gd name="T43" fmla="*/ 15 h 31"/>
                <a:gd name="T44" fmla="*/ 26 w 32"/>
                <a:gd name="T45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1">
                  <a:moveTo>
                    <a:pt x="26" y="4"/>
                  </a:moveTo>
                  <a:cubicBezTo>
                    <a:pt x="24" y="4"/>
                    <a:pt x="23" y="6"/>
                    <a:pt x="21" y="5"/>
                  </a:cubicBezTo>
                  <a:cubicBezTo>
                    <a:pt x="19" y="5"/>
                    <a:pt x="17" y="0"/>
                    <a:pt x="15" y="1"/>
                  </a:cubicBezTo>
                  <a:cubicBezTo>
                    <a:pt x="14" y="2"/>
                    <a:pt x="13" y="2"/>
                    <a:pt x="13" y="1"/>
                  </a:cubicBezTo>
                  <a:cubicBezTo>
                    <a:pt x="12" y="0"/>
                    <a:pt x="11" y="2"/>
                    <a:pt x="10" y="2"/>
                  </a:cubicBezTo>
                  <a:cubicBezTo>
                    <a:pt x="8" y="3"/>
                    <a:pt x="7" y="2"/>
                    <a:pt x="6" y="2"/>
                  </a:cubicBezTo>
                  <a:cubicBezTo>
                    <a:pt x="5" y="1"/>
                    <a:pt x="5" y="3"/>
                    <a:pt x="4" y="3"/>
                  </a:cubicBezTo>
                  <a:cubicBezTo>
                    <a:pt x="3" y="3"/>
                    <a:pt x="2" y="5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8"/>
                    <a:pt x="3" y="9"/>
                    <a:pt x="3" y="9"/>
                  </a:cubicBezTo>
                  <a:cubicBezTo>
                    <a:pt x="3" y="10"/>
                    <a:pt x="5" y="11"/>
                    <a:pt x="5" y="12"/>
                  </a:cubicBezTo>
                  <a:cubicBezTo>
                    <a:pt x="5" y="12"/>
                    <a:pt x="3" y="11"/>
                    <a:pt x="3" y="13"/>
                  </a:cubicBezTo>
                  <a:cubicBezTo>
                    <a:pt x="3" y="14"/>
                    <a:pt x="4" y="16"/>
                    <a:pt x="2" y="16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2" y="21"/>
                    <a:pt x="0" y="21"/>
                    <a:pt x="3" y="23"/>
                  </a:cubicBezTo>
                  <a:cubicBezTo>
                    <a:pt x="4" y="23"/>
                    <a:pt x="6" y="24"/>
                    <a:pt x="7" y="26"/>
                  </a:cubicBezTo>
                  <a:cubicBezTo>
                    <a:pt x="8" y="27"/>
                    <a:pt x="7" y="29"/>
                    <a:pt x="7" y="31"/>
                  </a:cubicBezTo>
                  <a:cubicBezTo>
                    <a:pt x="11" y="30"/>
                    <a:pt x="14" y="28"/>
                    <a:pt x="19" y="28"/>
                  </a:cubicBezTo>
                  <a:cubicBezTo>
                    <a:pt x="21" y="27"/>
                    <a:pt x="24" y="28"/>
                    <a:pt x="26" y="28"/>
                  </a:cubicBezTo>
                  <a:cubicBezTo>
                    <a:pt x="28" y="28"/>
                    <a:pt x="31" y="29"/>
                    <a:pt x="30" y="26"/>
                  </a:cubicBezTo>
                  <a:cubicBezTo>
                    <a:pt x="30" y="24"/>
                    <a:pt x="29" y="23"/>
                    <a:pt x="28" y="21"/>
                  </a:cubicBezTo>
                  <a:cubicBezTo>
                    <a:pt x="28" y="19"/>
                    <a:pt x="29" y="17"/>
                    <a:pt x="30" y="15"/>
                  </a:cubicBezTo>
                  <a:cubicBezTo>
                    <a:pt x="31" y="11"/>
                    <a:pt x="32" y="4"/>
                    <a:pt x="2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4" name="Freeform 761">
              <a:extLst>
                <a:ext uri="{FF2B5EF4-FFF2-40B4-BE49-F238E27FC236}">
                  <a16:creationId xmlns:a16="http://schemas.microsoft.com/office/drawing/2014/main" id="{64E7A761-8126-B04D-9EA9-4C43A108D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0346" y="7327079"/>
              <a:ext cx="182677" cy="253900"/>
            </a:xfrm>
            <a:custGeom>
              <a:avLst/>
              <a:gdLst>
                <a:gd name="T0" fmla="*/ 19 w 23"/>
                <a:gd name="T1" fmla="*/ 13 h 30"/>
                <a:gd name="T2" fmla="*/ 18 w 23"/>
                <a:gd name="T3" fmla="*/ 6 h 30"/>
                <a:gd name="T4" fmla="*/ 17 w 23"/>
                <a:gd name="T5" fmla="*/ 0 h 30"/>
                <a:gd name="T6" fmla="*/ 3 w 23"/>
                <a:gd name="T7" fmla="*/ 0 h 30"/>
                <a:gd name="T8" fmla="*/ 4 w 23"/>
                <a:gd name="T9" fmla="*/ 11 h 30"/>
                <a:gd name="T10" fmla="*/ 1 w 23"/>
                <a:gd name="T11" fmla="*/ 22 h 30"/>
                <a:gd name="T12" fmla="*/ 3 w 23"/>
                <a:gd name="T13" fmla="*/ 30 h 30"/>
                <a:gd name="T14" fmla="*/ 10 w 23"/>
                <a:gd name="T15" fmla="*/ 29 h 30"/>
                <a:gd name="T16" fmla="*/ 23 w 23"/>
                <a:gd name="T17" fmla="*/ 24 h 30"/>
                <a:gd name="T18" fmla="*/ 20 w 23"/>
                <a:gd name="T19" fmla="*/ 19 h 30"/>
                <a:gd name="T20" fmla="*/ 19 w 23"/>
                <a:gd name="T21" fmla="*/ 13 h 30"/>
                <a:gd name="T22" fmla="*/ 19 w 23"/>
                <a:gd name="T2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0">
                  <a:moveTo>
                    <a:pt x="19" y="13"/>
                  </a:moveTo>
                  <a:cubicBezTo>
                    <a:pt x="17" y="11"/>
                    <a:pt x="18" y="8"/>
                    <a:pt x="18" y="6"/>
                  </a:cubicBezTo>
                  <a:cubicBezTo>
                    <a:pt x="19" y="4"/>
                    <a:pt x="16" y="2"/>
                    <a:pt x="17" y="0"/>
                  </a:cubicBezTo>
                  <a:cubicBezTo>
                    <a:pt x="12" y="0"/>
                    <a:pt x="8" y="0"/>
                    <a:pt x="3" y="0"/>
                  </a:cubicBezTo>
                  <a:cubicBezTo>
                    <a:pt x="3" y="3"/>
                    <a:pt x="4" y="7"/>
                    <a:pt x="4" y="11"/>
                  </a:cubicBezTo>
                  <a:cubicBezTo>
                    <a:pt x="4" y="15"/>
                    <a:pt x="0" y="18"/>
                    <a:pt x="1" y="22"/>
                  </a:cubicBezTo>
                  <a:cubicBezTo>
                    <a:pt x="2" y="25"/>
                    <a:pt x="4" y="26"/>
                    <a:pt x="3" y="30"/>
                  </a:cubicBezTo>
                  <a:cubicBezTo>
                    <a:pt x="6" y="30"/>
                    <a:pt x="7" y="30"/>
                    <a:pt x="10" y="29"/>
                  </a:cubicBezTo>
                  <a:cubicBezTo>
                    <a:pt x="15" y="28"/>
                    <a:pt x="19" y="26"/>
                    <a:pt x="23" y="24"/>
                  </a:cubicBezTo>
                  <a:cubicBezTo>
                    <a:pt x="21" y="23"/>
                    <a:pt x="20" y="21"/>
                    <a:pt x="20" y="19"/>
                  </a:cubicBezTo>
                  <a:cubicBezTo>
                    <a:pt x="20" y="17"/>
                    <a:pt x="20" y="15"/>
                    <a:pt x="19" y="13"/>
                  </a:cubicBezTo>
                  <a:cubicBezTo>
                    <a:pt x="17" y="11"/>
                    <a:pt x="20" y="15"/>
                    <a:pt x="19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5" name="Freeform 762">
              <a:extLst>
                <a:ext uri="{FF2B5EF4-FFF2-40B4-BE49-F238E27FC236}">
                  <a16:creationId xmlns:a16="http://schemas.microsoft.com/office/drawing/2014/main" id="{1EBDC5A4-F5D1-494D-B5E3-072074D1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9554" y="7353046"/>
              <a:ext cx="119965" cy="152917"/>
            </a:xfrm>
            <a:custGeom>
              <a:avLst/>
              <a:gdLst>
                <a:gd name="T0" fmla="*/ 12 w 15"/>
                <a:gd name="T1" fmla="*/ 14 h 18"/>
                <a:gd name="T2" fmla="*/ 14 w 15"/>
                <a:gd name="T3" fmla="*/ 6 h 18"/>
                <a:gd name="T4" fmla="*/ 5 w 15"/>
                <a:gd name="T5" fmla="*/ 3 h 18"/>
                <a:gd name="T6" fmla="*/ 1 w 15"/>
                <a:gd name="T7" fmla="*/ 8 h 18"/>
                <a:gd name="T8" fmla="*/ 4 w 15"/>
                <a:gd name="T9" fmla="*/ 12 h 18"/>
                <a:gd name="T10" fmla="*/ 7 w 15"/>
                <a:gd name="T11" fmla="*/ 16 h 18"/>
                <a:gd name="T12" fmla="*/ 10 w 15"/>
                <a:gd name="T13" fmla="*/ 16 h 18"/>
                <a:gd name="T14" fmla="*/ 12 w 15"/>
                <a:gd name="T15" fmla="*/ 14 h 18"/>
                <a:gd name="T16" fmla="*/ 12 w 15"/>
                <a:gd name="T1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12" y="14"/>
                  </a:moveTo>
                  <a:cubicBezTo>
                    <a:pt x="15" y="13"/>
                    <a:pt x="15" y="8"/>
                    <a:pt x="14" y="6"/>
                  </a:cubicBezTo>
                  <a:cubicBezTo>
                    <a:pt x="12" y="2"/>
                    <a:pt x="8" y="0"/>
                    <a:pt x="5" y="3"/>
                  </a:cubicBezTo>
                  <a:cubicBezTo>
                    <a:pt x="3" y="4"/>
                    <a:pt x="0" y="6"/>
                    <a:pt x="1" y="8"/>
                  </a:cubicBezTo>
                  <a:cubicBezTo>
                    <a:pt x="2" y="10"/>
                    <a:pt x="2" y="11"/>
                    <a:pt x="4" y="12"/>
                  </a:cubicBezTo>
                  <a:cubicBezTo>
                    <a:pt x="5" y="14"/>
                    <a:pt x="5" y="15"/>
                    <a:pt x="7" y="16"/>
                  </a:cubicBezTo>
                  <a:cubicBezTo>
                    <a:pt x="8" y="17"/>
                    <a:pt x="9" y="18"/>
                    <a:pt x="10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4" y="13"/>
                    <a:pt x="11" y="15"/>
                    <a:pt x="12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6" name="Freeform 763">
              <a:extLst>
                <a:ext uri="{FF2B5EF4-FFF2-40B4-BE49-F238E27FC236}">
                  <a16:creationId xmlns:a16="http://schemas.microsoft.com/office/drawing/2014/main" id="{6F44D384-21F4-5445-A310-083C0EC93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0441" y="7419407"/>
              <a:ext cx="177221" cy="178885"/>
            </a:xfrm>
            <a:custGeom>
              <a:avLst/>
              <a:gdLst>
                <a:gd name="T0" fmla="*/ 21 w 22"/>
                <a:gd name="T1" fmla="*/ 17 h 21"/>
                <a:gd name="T2" fmla="*/ 19 w 22"/>
                <a:gd name="T3" fmla="*/ 13 h 21"/>
                <a:gd name="T4" fmla="*/ 16 w 22"/>
                <a:gd name="T5" fmla="*/ 11 h 21"/>
                <a:gd name="T6" fmla="*/ 16 w 22"/>
                <a:gd name="T7" fmla="*/ 6 h 21"/>
                <a:gd name="T8" fmla="*/ 13 w 22"/>
                <a:gd name="T9" fmla="*/ 8 h 21"/>
                <a:gd name="T10" fmla="*/ 9 w 22"/>
                <a:gd name="T11" fmla="*/ 1 h 21"/>
                <a:gd name="T12" fmla="*/ 5 w 22"/>
                <a:gd name="T13" fmla="*/ 4 h 21"/>
                <a:gd name="T14" fmla="*/ 0 w 22"/>
                <a:gd name="T15" fmla="*/ 9 h 21"/>
                <a:gd name="T16" fmla="*/ 12 w 22"/>
                <a:gd name="T17" fmla="*/ 18 h 21"/>
                <a:gd name="T18" fmla="*/ 19 w 22"/>
                <a:gd name="T19" fmla="*/ 21 h 21"/>
                <a:gd name="T20" fmla="*/ 21 w 22"/>
                <a:gd name="T21" fmla="*/ 17 h 21"/>
                <a:gd name="T22" fmla="*/ 21 w 22"/>
                <a:gd name="T2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21" y="17"/>
                  </a:moveTo>
                  <a:cubicBezTo>
                    <a:pt x="22" y="15"/>
                    <a:pt x="20" y="14"/>
                    <a:pt x="19" y="13"/>
                  </a:cubicBezTo>
                  <a:cubicBezTo>
                    <a:pt x="18" y="13"/>
                    <a:pt x="14" y="12"/>
                    <a:pt x="16" y="11"/>
                  </a:cubicBezTo>
                  <a:cubicBezTo>
                    <a:pt x="17" y="10"/>
                    <a:pt x="17" y="7"/>
                    <a:pt x="16" y="6"/>
                  </a:cubicBezTo>
                  <a:cubicBezTo>
                    <a:pt x="15" y="4"/>
                    <a:pt x="14" y="8"/>
                    <a:pt x="13" y="8"/>
                  </a:cubicBezTo>
                  <a:cubicBezTo>
                    <a:pt x="10" y="8"/>
                    <a:pt x="11" y="0"/>
                    <a:pt x="9" y="1"/>
                  </a:cubicBezTo>
                  <a:cubicBezTo>
                    <a:pt x="8" y="2"/>
                    <a:pt x="6" y="3"/>
                    <a:pt x="5" y="4"/>
                  </a:cubicBezTo>
                  <a:cubicBezTo>
                    <a:pt x="4" y="6"/>
                    <a:pt x="2" y="7"/>
                    <a:pt x="0" y="9"/>
                  </a:cubicBezTo>
                  <a:cubicBezTo>
                    <a:pt x="5" y="12"/>
                    <a:pt x="8" y="15"/>
                    <a:pt x="12" y="18"/>
                  </a:cubicBezTo>
                  <a:cubicBezTo>
                    <a:pt x="14" y="20"/>
                    <a:pt x="16" y="21"/>
                    <a:pt x="19" y="21"/>
                  </a:cubicBezTo>
                  <a:cubicBezTo>
                    <a:pt x="22" y="21"/>
                    <a:pt x="20" y="19"/>
                    <a:pt x="21" y="17"/>
                  </a:cubicBezTo>
                  <a:cubicBezTo>
                    <a:pt x="22" y="15"/>
                    <a:pt x="21" y="19"/>
                    <a:pt x="21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7" name="Freeform 764">
              <a:extLst>
                <a:ext uri="{FF2B5EF4-FFF2-40B4-BE49-F238E27FC236}">
                  <a16:creationId xmlns:a16="http://schemas.microsoft.com/office/drawing/2014/main" id="{4F491724-6C48-8240-A0EC-6C614442D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5022" y="7249181"/>
              <a:ext cx="278102" cy="248129"/>
            </a:xfrm>
            <a:custGeom>
              <a:avLst/>
              <a:gdLst>
                <a:gd name="T0" fmla="*/ 10 w 35"/>
                <a:gd name="T1" fmla="*/ 16 h 29"/>
                <a:gd name="T2" fmla="*/ 20 w 35"/>
                <a:gd name="T3" fmla="*/ 17 h 29"/>
                <a:gd name="T4" fmla="*/ 21 w 35"/>
                <a:gd name="T5" fmla="*/ 23 h 29"/>
                <a:gd name="T6" fmla="*/ 25 w 35"/>
                <a:gd name="T7" fmla="*/ 21 h 29"/>
                <a:gd name="T8" fmla="*/ 29 w 35"/>
                <a:gd name="T9" fmla="*/ 27 h 29"/>
                <a:gd name="T10" fmla="*/ 31 w 35"/>
                <a:gd name="T11" fmla="*/ 26 h 29"/>
                <a:gd name="T12" fmla="*/ 33 w 35"/>
                <a:gd name="T13" fmla="*/ 25 h 29"/>
                <a:gd name="T14" fmla="*/ 33 w 35"/>
                <a:gd name="T15" fmla="*/ 23 h 29"/>
                <a:gd name="T16" fmla="*/ 35 w 35"/>
                <a:gd name="T17" fmla="*/ 22 h 29"/>
                <a:gd name="T18" fmla="*/ 34 w 35"/>
                <a:gd name="T19" fmla="*/ 19 h 29"/>
                <a:gd name="T20" fmla="*/ 33 w 35"/>
                <a:gd name="T21" fmla="*/ 16 h 29"/>
                <a:gd name="T22" fmla="*/ 33 w 35"/>
                <a:gd name="T23" fmla="*/ 12 h 29"/>
                <a:gd name="T24" fmla="*/ 32 w 35"/>
                <a:gd name="T25" fmla="*/ 8 h 29"/>
                <a:gd name="T26" fmla="*/ 26 w 35"/>
                <a:gd name="T27" fmla="*/ 2 h 29"/>
                <a:gd name="T28" fmla="*/ 24 w 35"/>
                <a:gd name="T29" fmla="*/ 3 h 29"/>
                <a:gd name="T30" fmla="*/ 22 w 35"/>
                <a:gd name="T31" fmla="*/ 3 h 29"/>
                <a:gd name="T32" fmla="*/ 19 w 35"/>
                <a:gd name="T33" fmla="*/ 3 h 29"/>
                <a:gd name="T34" fmla="*/ 18 w 35"/>
                <a:gd name="T35" fmla="*/ 3 h 29"/>
                <a:gd name="T36" fmla="*/ 15 w 35"/>
                <a:gd name="T37" fmla="*/ 2 h 29"/>
                <a:gd name="T38" fmla="*/ 10 w 35"/>
                <a:gd name="T39" fmla="*/ 1 h 29"/>
                <a:gd name="T40" fmla="*/ 5 w 35"/>
                <a:gd name="T41" fmla="*/ 1 h 29"/>
                <a:gd name="T42" fmla="*/ 5 w 35"/>
                <a:gd name="T43" fmla="*/ 4 h 29"/>
                <a:gd name="T44" fmla="*/ 3 w 35"/>
                <a:gd name="T45" fmla="*/ 6 h 29"/>
                <a:gd name="T46" fmla="*/ 0 w 35"/>
                <a:gd name="T47" fmla="*/ 8 h 29"/>
                <a:gd name="T48" fmla="*/ 3 w 35"/>
                <a:gd name="T49" fmla="*/ 13 h 29"/>
                <a:gd name="T50" fmla="*/ 8 w 35"/>
                <a:gd name="T51" fmla="*/ 19 h 29"/>
                <a:gd name="T52" fmla="*/ 10 w 35"/>
                <a:gd name="T53" fmla="*/ 16 h 29"/>
                <a:gd name="T54" fmla="*/ 10 w 35"/>
                <a:gd name="T55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29">
                  <a:moveTo>
                    <a:pt x="10" y="16"/>
                  </a:moveTo>
                  <a:cubicBezTo>
                    <a:pt x="14" y="14"/>
                    <a:pt x="18" y="12"/>
                    <a:pt x="20" y="17"/>
                  </a:cubicBezTo>
                  <a:cubicBezTo>
                    <a:pt x="22" y="19"/>
                    <a:pt x="21" y="20"/>
                    <a:pt x="21" y="23"/>
                  </a:cubicBezTo>
                  <a:cubicBezTo>
                    <a:pt x="22" y="24"/>
                    <a:pt x="24" y="21"/>
                    <a:pt x="25" y="21"/>
                  </a:cubicBezTo>
                  <a:cubicBezTo>
                    <a:pt x="27" y="20"/>
                    <a:pt x="27" y="29"/>
                    <a:pt x="29" y="27"/>
                  </a:cubicBezTo>
                  <a:cubicBezTo>
                    <a:pt x="30" y="27"/>
                    <a:pt x="30" y="26"/>
                    <a:pt x="31" y="26"/>
                  </a:cubicBezTo>
                  <a:cubicBezTo>
                    <a:pt x="31" y="25"/>
                    <a:pt x="33" y="26"/>
                    <a:pt x="33" y="25"/>
                  </a:cubicBezTo>
                  <a:cubicBezTo>
                    <a:pt x="34" y="24"/>
                    <a:pt x="33" y="23"/>
                    <a:pt x="33" y="23"/>
                  </a:cubicBezTo>
                  <a:cubicBezTo>
                    <a:pt x="33" y="21"/>
                    <a:pt x="35" y="22"/>
                    <a:pt x="35" y="22"/>
                  </a:cubicBezTo>
                  <a:cubicBezTo>
                    <a:pt x="35" y="21"/>
                    <a:pt x="32" y="20"/>
                    <a:pt x="34" y="19"/>
                  </a:cubicBezTo>
                  <a:cubicBezTo>
                    <a:pt x="35" y="18"/>
                    <a:pt x="35" y="17"/>
                    <a:pt x="33" y="16"/>
                  </a:cubicBezTo>
                  <a:cubicBezTo>
                    <a:pt x="32" y="15"/>
                    <a:pt x="34" y="13"/>
                    <a:pt x="33" y="12"/>
                  </a:cubicBezTo>
                  <a:cubicBezTo>
                    <a:pt x="32" y="11"/>
                    <a:pt x="33" y="10"/>
                    <a:pt x="32" y="8"/>
                  </a:cubicBezTo>
                  <a:cubicBezTo>
                    <a:pt x="31" y="7"/>
                    <a:pt x="29" y="0"/>
                    <a:pt x="26" y="2"/>
                  </a:cubicBezTo>
                  <a:cubicBezTo>
                    <a:pt x="26" y="2"/>
                    <a:pt x="25" y="3"/>
                    <a:pt x="24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8" y="3"/>
                    <a:pt x="18" y="4"/>
                    <a:pt x="18" y="3"/>
                  </a:cubicBezTo>
                  <a:cubicBezTo>
                    <a:pt x="16" y="2"/>
                    <a:pt x="17" y="2"/>
                    <a:pt x="15" y="2"/>
                  </a:cubicBezTo>
                  <a:cubicBezTo>
                    <a:pt x="12" y="3"/>
                    <a:pt x="12" y="1"/>
                    <a:pt x="10" y="1"/>
                  </a:cubicBezTo>
                  <a:cubicBezTo>
                    <a:pt x="8" y="0"/>
                    <a:pt x="6" y="0"/>
                    <a:pt x="5" y="1"/>
                  </a:cubicBezTo>
                  <a:cubicBezTo>
                    <a:pt x="5" y="2"/>
                    <a:pt x="3" y="3"/>
                    <a:pt x="5" y="4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5" y="15"/>
                    <a:pt x="6" y="16"/>
                    <a:pt x="8" y="19"/>
                  </a:cubicBezTo>
                  <a:cubicBezTo>
                    <a:pt x="9" y="18"/>
                    <a:pt x="9" y="17"/>
                    <a:pt x="10" y="16"/>
                  </a:cubicBezTo>
                  <a:cubicBezTo>
                    <a:pt x="11" y="16"/>
                    <a:pt x="10" y="17"/>
                    <a:pt x="10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8" name="Freeform 765">
              <a:extLst>
                <a:ext uri="{FF2B5EF4-FFF2-40B4-BE49-F238E27FC236}">
                  <a16:creationId xmlns:a16="http://schemas.microsoft.com/office/drawing/2014/main" id="{2C4328C4-5318-564D-B677-A19905C57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1409" y="7257837"/>
              <a:ext cx="128145" cy="60589"/>
            </a:xfrm>
            <a:custGeom>
              <a:avLst/>
              <a:gdLst>
                <a:gd name="T0" fmla="*/ 10 w 16"/>
                <a:gd name="T1" fmla="*/ 5 h 7"/>
                <a:gd name="T2" fmla="*/ 14 w 16"/>
                <a:gd name="T3" fmla="*/ 3 h 7"/>
                <a:gd name="T4" fmla="*/ 14 w 16"/>
                <a:gd name="T5" fmla="*/ 0 h 7"/>
                <a:gd name="T6" fmla="*/ 7 w 16"/>
                <a:gd name="T7" fmla="*/ 0 h 7"/>
                <a:gd name="T8" fmla="*/ 4 w 16"/>
                <a:gd name="T9" fmla="*/ 0 h 7"/>
                <a:gd name="T10" fmla="*/ 0 w 16"/>
                <a:gd name="T11" fmla="*/ 1 h 7"/>
                <a:gd name="T12" fmla="*/ 3 w 16"/>
                <a:gd name="T13" fmla="*/ 3 h 7"/>
                <a:gd name="T14" fmla="*/ 7 w 16"/>
                <a:gd name="T15" fmla="*/ 3 h 7"/>
                <a:gd name="T16" fmla="*/ 9 w 16"/>
                <a:gd name="T17" fmla="*/ 7 h 7"/>
                <a:gd name="T18" fmla="*/ 10 w 16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7">
                  <a:moveTo>
                    <a:pt x="10" y="5"/>
                  </a:moveTo>
                  <a:cubicBezTo>
                    <a:pt x="11" y="5"/>
                    <a:pt x="16" y="5"/>
                    <a:pt x="14" y="3"/>
                  </a:cubicBezTo>
                  <a:cubicBezTo>
                    <a:pt x="12" y="2"/>
                    <a:pt x="14" y="1"/>
                    <a:pt x="14" y="0"/>
                  </a:cubicBezTo>
                  <a:cubicBezTo>
                    <a:pt x="12" y="0"/>
                    <a:pt x="9" y="0"/>
                    <a:pt x="7" y="0"/>
                  </a:cubicBezTo>
                  <a:cubicBezTo>
                    <a:pt x="5" y="0"/>
                    <a:pt x="5" y="1"/>
                    <a:pt x="4" y="0"/>
                  </a:cubicBezTo>
                  <a:cubicBezTo>
                    <a:pt x="2" y="0"/>
                    <a:pt x="2" y="0"/>
                    <a:pt x="0" y="1"/>
                  </a:cubicBezTo>
                  <a:cubicBezTo>
                    <a:pt x="1" y="2"/>
                    <a:pt x="1" y="3"/>
                    <a:pt x="3" y="3"/>
                  </a:cubicBezTo>
                  <a:cubicBezTo>
                    <a:pt x="4" y="3"/>
                    <a:pt x="7" y="3"/>
                    <a:pt x="7" y="3"/>
                  </a:cubicBezTo>
                  <a:cubicBezTo>
                    <a:pt x="5" y="5"/>
                    <a:pt x="7" y="6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9" name="Freeform 766">
              <a:extLst>
                <a:ext uri="{FF2B5EF4-FFF2-40B4-BE49-F238E27FC236}">
                  <a16:creationId xmlns:a16="http://schemas.microsoft.com/office/drawing/2014/main" id="{3A0D1DA8-666C-A641-9347-E9C782916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228" y="7200132"/>
              <a:ext cx="119965" cy="34623"/>
            </a:xfrm>
            <a:custGeom>
              <a:avLst/>
              <a:gdLst>
                <a:gd name="T0" fmla="*/ 4 w 15"/>
                <a:gd name="T1" fmla="*/ 4 h 4"/>
                <a:gd name="T2" fmla="*/ 9 w 15"/>
                <a:gd name="T3" fmla="*/ 3 h 4"/>
                <a:gd name="T4" fmla="*/ 15 w 15"/>
                <a:gd name="T5" fmla="*/ 2 h 4"/>
                <a:gd name="T6" fmla="*/ 8 w 15"/>
                <a:gd name="T7" fmla="*/ 1 h 4"/>
                <a:gd name="T8" fmla="*/ 0 w 15"/>
                <a:gd name="T9" fmla="*/ 4 h 4"/>
                <a:gd name="T10" fmla="*/ 4 w 15"/>
                <a:gd name="T11" fmla="*/ 4 h 4"/>
                <a:gd name="T12" fmla="*/ 4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4" y="4"/>
                  </a:moveTo>
                  <a:cubicBezTo>
                    <a:pt x="6" y="3"/>
                    <a:pt x="7" y="2"/>
                    <a:pt x="9" y="3"/>
                  </a:cubicBezTo>
                  <a:cubicBezTo>
                    <a:pt x="10" y="3"/>
                    <a:pt x="14" y="4"/>
                    <a:pt x="15" y="2"/>
                  </a:cubicBezTo>
                  <a:cubicBezTo>
                    <a:pt x="15" y="3"/>
                    <a:pt x="9" y="0"/>
                    <a:pt x="8" y="1"/>
                  </a:cubicBezTo>
                  <a:cubicBezTo>
                    <a:pt x="5" y="2"/>
                    <a:pt x="1" y="0"/>
                    <a:pt x="0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0" name="Freeform 767">
              <a:extLst>
                <a:ext uri="{FF2B5EF4-FFF2-40B4-BE49-F238E27FC236}">
                  <a16:creationId xmlns:a16="http://schemas.microsoft.com/office/drawing/2014/main" id="{D4E52F34-0BF9-B147-AB97-5577F2C18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6605779"/>
              <a:ext cx="479859" cy="577041"/>
            </a:xfrm>
            <a:custGeom>
              <a:avLst/>
              <a:gdLst>
                <a:gd name="T0" fmla="*/ 5 w 60"/>
                <a:gd name="T1" fmla="*/ 57 h 68"/>
                <a:gd name="T2" fmla="*/ 15 w 60"/>
                <a:gd name="T3" fmla="*/ 57 h 68"/>
                <a:gd name="T4" fmla="*/ 18 w 60"/>
                <a:gd name="T5" fmla="*/ 59 h 68"/>
                <a:gd name="T6" fmla="*/ 21 w 60"/>
                <a:gd name="T7" fmla="*/ 63 h 68"/>
                <a:gd name="T8" fmla="*/ 27 w 60"/>
                <a:gd name="T9" fmla="*/ 64 h 68"/>
                <a:gd name="T10" fmla="*/ 32 w 60"/>
                <a:gd name="T11" fmla="*/ 64 h 68"/>
                <a:gd name="T12" fmla="*/ 35 w 60"/>
                <a:gd name="T13" fmla="*/ 62 h 68"/>
                <a:gd name="T14" fmla="*/ 39 w 60"/>
                <a:gd name="T15" fmla="*/ 62 h 68"/>
                <a:gd name="T16" fmla="*/ 44 w 60"/>
                <a:gd name="T17" fmla="*/ 61 h 68"/>
                <a:gd name="T18" fmla="*/ 53 w 60"/>
                <a:gd name="T19" fmla="*/ 61 h 68"/>
                <a:gd name="T20" fmla="*/ 58 w 60"/>
                <a:gd name="T21" fmla="*/ 61 h 68"/>
                <a:gd name="T22" fmla="*/ 58 w 60"/>
                <a:gd name="T23" fmla="*/ 54 h 68"/>
                <a:gd name="T24" fmla="*/ 56 w 60"/>
                <a:gd name="T25" fmla="*/ 38 h 68"/>
                <a:gd name="T26" fmla="*/ 52 w 60"/>
                <a:gd name="T27" fmla="*/ 12 h 68"/>
                <a:gd name="T28" fmla="*/ 60 w 60"/>
                <a:gd name="T29" fmla="*/ 12 h 68"/>
                <a:gd name="T30" fmla="*/ 43 w 60"/>
                <a:gd name="T31" fmla="*/ 0 h 68"/>
                <a:gd name="T32" fmla="*/ 42 w 60"/>
                <a:gd name="T33" fmla="*/ 7 h 68"/>
                <a:gd name="T34" fmla="*/ 37 w 60"/>
                <a:gd name="T35" fmla="*/ 7 h 68"/>
                <a:gd name="T36" fmla="*/ 29 w 60"/>
                <a:gd name="T37" fmla="*/ 7 h 68"/>
                <a:gd name="T38" fmla="*/ 26 w 60"/>
                <a:gd name="T39" fmla="*/ 7 h 68"/>
                <a:gd name="T40" fmla="*/ 26 w 60"/>
                <a:gd name="T41" fmla="*/ 12 h 68"/>
                <a:gd name="T42" fmla="*/ 26 w 60"/>
                <a:gd name="T43" fmla="*/ 19 h 68"/>
                <a:gd name="T44" fmla="*/ 20 w 60"/>
                <a:gd name="T45" fmla="*/ 25 h 68"/>
                <a:gd name="T46" fmla="*/ 20 w 60"/>
                <a:gd name="T47" fmla="*/ 32 h 68"/>
                <a:gd name="T48" fmla="*/ 16 w 60"/>
                <a:gd name="T49" fmla="*/ 32 h 68"/>
                <a:gd name="T50" fmla="*/ 3 w 60"/>
                <a:gd name="T51" fmla="*/ 32 h 68"/>
                <a:gd name="T52" fmla="*/ 1 w 60"/>
                <a:gd name="T53" fmla="*/ 33 h 68"/>
                <a:gd name="T54" fmla="*/ 4 w 60"/>
                <a:gd name="T55" fmla="*/ 36 h 68"/>
                <a:gd name="T56" fmla="*/ 3 w 60"/>
                <a:gd name="T57" fmla="*/ 41 h 68"/>
                <a:gd name="T58" fmla="*/ 6 w 60"/>
                <a:gd name="T59" fmla="*/ 48 h 68"/>
                <a:gd name="T60" fmla="*/ 3 w 60"/>
                <a:gd name="T61" fmla="*/ 58 h 68"/>
                <a:gd name="T62" fmla="*/ 5 w 60"/>
                <a:gd name="T63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68">
                  <a:moveTo>
                    <a:pt x="5" y="57"/>
                  </a:moveTo>
                  <a:cubicBezTo>
                    <a:pt x="7" y="57"/>
                    <a:pt x="13" y="55"/>
                    <a:pt x="15" y="57"/>
                  </a:cubicBezTo>
                  <a:cubicBezTo>
                    <a:pt x="16" y="58"/>
                    <a:pt x="17" y="58"/>
                    <a:pt x="18" y="59"/>
                  </a:cubicBezTo>
                  <a:cubicBezTo>
                    <a:pt x="19" y="61"/>
                    <a:pt x="20" y="62"/>
                    <a:pt x="21" y="63"/>
                  </a:cubicBezTo>
                  <a:cubicBezTo>
                    <a:pt x="22" y="64"/>
                    <a:pt x="26" y="68"/>
                    <a:pt x="27" y="64"/>
                  </a:cubicBezTo>
                  <a:cubicBezTo>
                    <a:pt x="28" y="58"/>
                    <a:pt x="30" y="65"/>
                    <a:pt x="32" y="64"/>
                  </a:cubicBezTo>
                  <a:cubicBezTo>
                    <a:pt x="33" y="62"/>
                    <a:pt x="33" y="62"/>
                    <a:pt x="35" y="62"/>
                  </a:cubicBezTo>
                  <a:cubicBezTo>
                    <a:pt x="37" y="62"/>
                    <a:pt x="38" y="62"/>
                    <a:pt x="39" y="62"/>
                  </a:cubicBezTo>
                  <a:cubicBezTo>
                    <a:pt x="41" y="61"/>
                    <a:pt x="43" y="61"/>
                    <a:pt x="44" y="61"/>
                  </a:cubicBezTo>
                  <a:cubicBezTo>
                    <a:pt x="47" y="61"/>
                    <a:pt x="50" y="61"/>
                    <a:pt x="53" y="61"/>
                  </a:cubicBezTo>
                  <a:cubicBezTo>
                    <a:pt x="54" y="61"/>
                    <a:pt x="57" y="62"/>
                    <a:pt x="58" y="61"/>
                  </a:cubicBezTo>
                  <a:cubicBezTo>
                    <a:pt x="59" y="61"/>
                    <a:pt x="58" y="55"/>
                    <a:pt x="58" y="54"/>
                  </a:cubicBezTo>
                  <a:cubicBezTo>
                    <a:pt x="57" y="48"/>
                    <a:pt x="56" y="43"/>
                    <a:pt x="56" y="38"/>
                  </a:cubicBezTo>
                  <a:cubicBezTo>
                    <a:pt x="55" y="29"/>
                    <a:pt x="53" y="21"/>
                    <a:pt x="52" y="12"/>
                  </a:cubicBezTo>
                  <a:cubicBezTo>
                    <a:pt x="55" y="12"/>
                    <a:pt x="58" y="12"/>
                    <a:pt x="60" y="12"/>
                  </a:cubicBezTo>
                  <a:cubicBezTo>
                    <a:pt x="54" y="8"/>
                    <a:pt x="48" y="4"/>
                    <a:pt x="43" y="0"/>
                  </a:cubicBezTo>
                  <a:cubicBezTo>
                    <a:pt x="43" y="1"/>
                    <a:pt x="43" y="7"/>
                    <a:pt x="42" y="7"/>
                  </a:cubicBezTo>
                  <a:cubicBezTo>
                    <a:pt x="41" y="7"/>
                    <a:pt x="39" y="7"/>
                    <a:pt x="37" y="7"/>
                  </a:cubicBezTo>
                  <a:cubicBezTo>
                    <a:pt x="35" y="7"/>
                    <a:pt x="32" y="7"/>
                    <a:pt x="29" y="7"/>
                  </a:cubicBezTo>
                  <a:cubicBezTo>
                    <a:pt x="29" y="7"/>
                    <a:pt x="26" y="7"/>
                    <a:pt x="26" y="7"/>
                  </a:cubicBezTo>
                  <a:cubicBezTo>
                    <a:pt x="25" y="8"/>
                    <a:pt x="26" y="11"/>
                    <a:pt x="26" y="12"/>
                  </a:cubicBezTo>
                  <a:cubicBezTo>
                    <a:pt x="26" y="14"/>
                    <a:pt x="26" y="17"/>
                    <a:pt x="26" y="19"/>
                  </a:cubicBezTo>
                  <a:cubicBezTo>
                    <a:pt x="26" y="22"/>
                    <a:pt x="20" y="21"/>
                    <a:pt x="20" y="25"/>
                  </a:cubicBezTo>
                  <a:cubicBezTo>
                    <a:pt x="20" y="26"/>
                    <a:pt x="21" y="31"/>
                    <a:pt x="20" y="32"/>
                  </a:cubicBezTo>
                  <a:cubicBezTo>
                    <a:pt x="20" y="32"/>
                    <a:pt x="17" y="32"/>
                    <a:pt x="16" y="32"/>
                  </a:cubicBezTo>
                  <a:cubicBezTo>
                    <a:pt x="12" y="32"/>
                    <a:pt x="7" y="32"/>
                    <a:pt x="3" y="32"/>
                  </a:cubicBezTo>
                  <a:cubicBezTo>
                    <a:pt x="2" y="32"/>
                    <a:pt x="0" y="31"/>
                    <a:pt x="1" y="33"/>
                  </a:cubicBezTo>
                  <a:cubicBezTo>
                    <a:pt x="2" y="34"/>
                    <a:pt x="3" y="35"/>
                    <a:pt x="4" y="36"/>
                  </a:cubicBezTo>
                  <a:cubicBezTo>
                    <a:pt x="5" y="38"/>
                    <a:pt x="4" y="40"/>
                    <a:pt x="3" y="41"/>
                  </a:cubicBezTo>
                  <a:cubicBezTo>
                    <a:pt x="3" y="44"/>
                    <a:pt x="6" y="45"/>
                    <a:pt x="6" y="48"/>
                  </a:cubicBezTo>
                  <a:cubicBezTo>
                    <a:pt x="7" y="51"/>
                    <a:pt x="4" y="55"/>
                    <a:pt x="3" y="58"/>
                  </a:cubicBezTo>
                  <a:cubicBezTo>
                    <a:pt x="4" y="58"/>
                    <a:pt x="4" y="57"/>
                    <a:pt x="5" y="5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1" name="Freeform 768">
              <a:extLst>
                <a:ext uri="{FF2B5EF4-FFF2-40B4-BE49-F238E27FC236}">
                  <a16:creationId xmlns:a16="http://schemas.microsoft.com/office/drawing/2014/main" id="{7910328C-B417-484B-BC4C-73F36431C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7081837"/>
              <a:ext cx="231750" cy="193312"/>
            </a:xfrm>
            <a:custGeom>
              <a:avLst/>
              <a:gdLst>
                <a:gd name="T0" fmla="*/ 8 w 29"/>
                <a:gd name="T1" fmla="*/ 22 h 23"/>
                <a:gd name="T2" fmla="*/ 10 w 29"/>
                <a:gd name="T3" fmla="*/ 21 h 23"/>
                <a:gd name="T4" fmla="*/ 15 w 29"/>
                <a:gd name="T5" fmla="*/ 21 h 23"/>
                <a:gd name="T6" fmla="*/ 23 w 29"/>
                <a:gd name="T7" fmla="*/ 21 h 23"/>
                <a:gd name="T8" fmla="*/ 27 w 29"/>
                <a:gd name="T9" fmla="*/ 22 h 23"/>
                <a:gd name="T10" fmla="*/ 29 w 29"/>
                <a:gd name="T11" fmla="*/ 19 h 23"/>
                <a:gd name="T12" fmla="*/ 25 w 29"/>
                <a:gd name="T13" fmla="*/ 14 h 23"/>
                <a:gd name="T14" fmla="*/ 25 w 29"/>
                <a:gd name="T15" fmla="*/ 10 h 23"/>
                <a:gd name="T16" fmla="*/ 19 w 29"/>
                <a:gd name="T17" fmla="*/ 4 h 23"/>
                <a:gd name="T18" fmla="*/ 9 w 29"/>
                <a:gd name="T19" fmla="*/ 1 h 23"/>
                <a:gd name="T20" fmla="*/ 5 w 29"/>
                <a:gd name="T21" fmla="*/ 1 h 23"/>
                <a:gd name="T22" fmla="*/ 2 w 29"/>
                <a:gd name="T23" fmla="*/ 6 h 23"/>
                <a:gd name="T24" fmla="*/ 1 w 29"/>
                <a:gd name="T25" fmla="*/ 10 h 23"/>
                <a:gd name="T26" fmla="*/ 2 w 29"/>
                <a:gd name="T27" fmla="*/ 12 h 23"/>
                <a:gd name="T28" fmla="*/ 2 w 29"/>
                <a:gd name="T29" fmla="*/ 14 h 23"/>
                <a:gd name="T30" fmla="*/ 4 w 29"/>
                <a:gd name="T31" fmla="*/ 15 h 23"/>
                <a:gd name="T32" fmla="*/ 9 w 29"/>
                <a:gd name="T33" fmla="*/ 15 h 23"/>
                <a:gd name="T34" fmla="*/ 10 w 29"/>
                <a:gd name="T35" fmla="*/ 14 h 23"/>
                <a:gd name="T36" fmla="*/ 17 w 29"/>
                <a:gd name="T37" fmla="*/ 16 h 23"/>
                <a:gd name="T38" fmla="*/ 11 w 29"/>
                <a:gd name="T39" fmla="*/ 17 h 23"/>
                <a:gd name="T40" fmla="*/ 6 w 29"/>
                <a:gd name="T41" fmla="*/ 18 h 23"/>
                <a:gd name="T42" fmla="*/ 3 w 29"/>
                <a:gd name="T43" fmla="*/ 21 h 23"/>
                <a:gd name="T44" fmla="*/ 5 w 29"/>
                <a:gd name="T45" fmla="*/ 21 h 23"/>
                <a:gd name="T46" fmla="*/ 8 w 29"/>
                <a:gd name="T4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23">
                  <a:moveTo>
                    <a:pt x="8" y="22"/>
                  </a:moveTo>
                  <a:cubicBezTo>
                    <a:pt x="9" y="22"/>
                    <a:pt x="9" y="21"/>
                    <a:pt x="10" y="21"/>
                  </a:cubicBezTo>
                  <a:cubicBezTo>
                    <a:pt x="12" y="21"/>
                    <a:pt x="13" y="21"/>
                    <a:pt x="15" y="21"/>
                  </a:cubicBezTo>
                  <a:cubicBezTo>
                    <a:pt x="17" y="21"/>
                    <a:pt x="20" y="20"/>
                    <a:pt x="23" y="21"/>
                  </a:cubicBezTo>
                  <a:cubicBezTo>
                    <a:pt x="24" y="22"/>
                    <a:pt x="25" y="23"/>
                    <a:pt x="27" y="22"/>
                  </a:cubicBezTo>
                  <a:cubicBezTo>
                    <a:pt x="29" y="22"/>
                    <a:pt x="29" y="21"/>
                    <a:pt x="29" y="19"/>
                  </a:cubicBezTo>
                  <a:cubicBezTo>
                    <a:pt x="29" y="17"/>
                    <a:pt x="25" y="16"/>
                    <a:pt x="25" y="14"/>
                  </a:cubicBezTo>
                  <a:cubicBezTo>
                    <a:pt x="25" y="14"/>
                    <a:pt x="25" y="10"/>
                    <a:pt x="25" y="10"/>
                  </a:cubicBezTo>
                  <a:cubicBezTo>
                    <a:pt x="24" y="10"/>
                    <a:pt x="20" y="5"/>
                    <a:pt x="19" y="4"/>
                  </a:cubicBezTo>
                  <a:cubicBezTo>
                    <a:pt x="16" y="1"/>
                    <a:pt x="13" y="0"/>
                    <a:pt x="9" y="1"/>
                  </a:cubicBezTo>
                  <a:cubicBezTo>
                    <a:pt x="8" y="1"/>
                    <a:pt x="5" y="0"/>
                    <a:pt x="5" y="1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3" y="8"/>
                    <a:pt x="3" y="9"/>
                    <a:pt x="1" y="10"/>
                  </a:cubicBezTo>
                  <a:cubicBezTo>
                    <a:pt x="0" y="10"/>
                    <a:pt x="3" y="12"/>
                    <a:pt x="2" y="12"/>
                  </a:cubicBezTo>
                  <a:cubicBezTo>
                    <a:pt x="4" y="13"/>
                    <a:pt x="2" y="13"/>
                    <a:pt x="2" y="14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4" y="16"/>
                    <a:pt x="8" y="15"/>
                    <a:pt x="9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1" y="14"/>
                    <a:pt x="17" y="17"/>
                    <a:pt x="17" y="16"/>
                  </a:cubicBezTo>
                  <a:cubicBezTo>
                    <a:pt x="16" y="18"/>
                    <a:pt x="12" y="17"/>
                    <a:pt x="11" y="17"/>
                  </a:cubicBezTo>
                  <a:cubicBezTo>
                    <a:pt x="9" y="16"/>
                    <a:pt x="8" y="18"/>
                    <a:pt x="6" y="18"/>
                  </a:cubicBezTo>
                  <a:cubicBezTo>
                    <a:pt x="3" y="18"/>
                    <a:pt x="1" y="18"/>
                    <a:pt x="3" y="21"/>
                  </a:cubicBezTo>
                  <a:cubicBezTo>
                    <a:pt x="3" y="22"/>
                    <a:pt x="4" y="21"/>
                    <a:pt x="5" y="21"/>
                  </a:cubicBezTo>
                  <a:cubicBezTo>
                    <a:pt x="6" y="21"/>
                    <a:pt x="7" y="22"/>
                    <a:pt x="8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2" name="Freeform 769">
              <a:extLst>
                <a:ext uri="{FF2B5EF4-FFF2-40B4-BE49-F238E27FC236}">
                  <a16:creationId xmlns:a16="http://schemas.microsoft.com/office/drawing/2014/main" id="{34147031-FAF9-854F-A0B5-8101007F2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8630" y="6700989"/>
              <a:ext cx="670712" cy="660715"/>
            </a:xfrm>
            <a:custGeom>
              <a:avLst/>
              <a:gdLst>
                <a:gd name="T0" fmla="*/ 27 w 84"/>
                <a:gd name="T1" fmla="*/ 1 h 78"/>
                <a:gd name="T2" fmla="*/ 33 w 84"/>
                <a:gd name="T3" fmla="*/ 45 h 78"/>
                <a:gd name="T4" fmla="*/ 32 w 84"/>
                <a:gd name="T5" fmla="*/ 50 h 78"/>
                <a:gd name="T6" fmla="*/ 19 w 84"/>
                <a:gd name="T7" fmla="*/ 50 h 78"/>
                <a:gd name="T8" fmla="*/ 15 w 84"/>
                <a:gd name="T9" fmla="*/ 50 h 78"/>
                <a:gd name="T10" fmla="*/ 12 w 84"/>
                <a:gd name="T11" fmla="*/ 51 h 78"/>
                <a:gd name="T12" fmla="*/ 8 w 84"/>
                <a:gd name="T13" fmla="*/ 51 h 78"/>
                <a:gd name="T14" fmla="*/ 6 w 84"/>
                <a:gd name="T15" fmla="*/ 52 h 78"/>
                <a:gd name="T16" fmla="*/ 3 w 84"/>
                <a:gd name="T17" fmla="*/ 50 h 78"/>
                <a:gd name="T18" fmla="*/ 0 w 84"/>
                <a:gd name="T19" fmla="*/ 55 h 78"/>
                <a:gd name="T20" fmla="*/ 0 w 84"/>
                <a:gd name="T21" fmla="*/ 59 h 78"/>
                <a:gd name="T22" fmla="*/ 3 w 84"/>
                <a:gd name="T23" fmla="*/ 63 h 78"/>
                <a:gd name="T24" fmla="*/ 4 w 84"/>
                <a:gd name="T25" fmla="*/ 67 h 78"/>
                <a:gd name="T26" fmla="*/ 7 w 84"/>
                <a:gd name="T27" fmla="*/ 68 h 78"/>
                <a:gd name="T28" fmla="*/ 11 w 84"/>
                <a:gd name="T29" fmla="*/ 68 h 78"/>
                <a:gd name="T30" fmla="*/ 15 w 84"/>
                <a:gd name="T31" fmla="*/ 66 h 78"/>
                <a:gd name="T32" fmla="*/ 20 w 84"/>
                <a:gd name="T33" fmla="*/ 75 h 78"/>
                <a:gd name="T34" fmla="*/ 20 w 84"/>
                <a:gd name="T35" fmla="*/ 77 h 78"/>
                <a:gd name="T36" fmla="*/ 23 w 84"/>
                <a:gd name="T37" fmla="*/ 77 h 78"/>
                <a:gd name="T38" fmla="*/ 27 w 84"/>
                <a:gd name="T39" fmla="*/ 77 h 78"/>
                <a:gd name="T40" fmla="*/ 30 w 84"/>
                <a:gd name="T41" fmla="*/ 77 h 78"/>
                <a:gd name="T42" fmla="*/ 35 w 84"/>
                <a:gd name="T43" fmla="*/ 71 h 78"/>
                <a:gd name="T44" fmla="*/ 35 w 84"/>
                <a:gd name="T45" fmla="*/ 69 h 78"/>
                <a:gd name="T46" fmla="*/ 39 w 84"/>
                <a:gd name="T47" fmla="*/ 67 h 78"/>
                <a:gd name="T48" fmla="*/ 40 w 84"/>
                <a:gd name="T49" fmla="*/ 63 h 78"/>
                <a:gd name="T50" fmla="*/ 42 w 84"/>
                <a:gd name="T51" fmla="*/ 62 h 78"/>
                <a:gd name="T52" fmla="*/ 49 w 84"/>
                <a:gd name="T53" fmla="*/ 57 h 78"/>
                <a:gd name="T54" fmla="*/ 51 w 84"/>
                <a:gd name="T55" fmla="*/ 57 h 78"/>
                <a:gd name="T56" fmla="*/ 52 w 84"/>
                <a:gd name="T57" fmla="*/ 56 h 78"/>
                <a:gd name="T58" fmla="*/ 55 w 84"/>
                <a:gd name="T59" fmla="*/ 54 h 78"/>
                <a:gd name="T60" fmla="*/ 65 w 84"/>
                <a:gd name="T61" fmla="*/ 53 h 78"/>
                <a:gd name="T62" fmla="*/ 70 w 84"/>
                <a:gd name="T63" fmla="*/ 52 h 78"/>
                <a:gd name="T64" fmla="*/ 78 w 84"/>
                <a:gd name="T65" fmla="*/ 51 h 78"/>
                <a:gd name="T66" fmla="*/ 82 w 84"/>
                <a:gd name="T67" fmla="*/ 31 h 78"/>
                <a:gd name="T68" fmla="*/ 77 w 84"/>
                <a:gd name="T69" fmla="*/ 32 h 78"/>
                <a:gd name="T70" fmla="*/ 77 w 84"/>
                <a:gd name="T71" fmla="*/ 28 h 78"/>
                <a:gd name="T72" fmla="*/ 70 w 84"/>
                <a:gd name="T73" fmla="*/ 26 h 78"/>
                <a:gd name="T74" fmla="*/ 66 w 84"/>
                <a:gd name="T75" fmla="*/ 22 h 78"/>
                <a:gd name="T76" fmla="*/ 63 w 84"/>
                <a:gd name="T77" fmla="*/ 20 h 78"/>
                <a:gd name="T78" fmla="*/ 56 w 84"/>
                <a:gd name="T79" fmla="*/ 14 h 78"/>
                <a:gd name="T80" fmla="*/ 39 w 84"/>
                <a:gd name="T81" fmla="*/ 3 h 78"/>
                <a:gd name="T82" fmla="*/ 35 w 84"/>
                <a:gd name="T83" fmla="*/ 1 h 78"/>
                <a:gd name="T84" fmla="*/ 27 w 84"/>
                <a:gd name="T85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4" h="78">
                  <a:moveTo>
                    <a:pt x="27" y="1"/>
                  </a:moveTo>
                  <a:cubicBezTo>
                    <a:pt x="29" y="16"/>
                    <a:pt x="31" y="31"/>
                    <a:pt x="33" y="45"/>
                  </a:cubicBezTo>
                  <a:cubicBezTo>
                    <a:pt x="33" y="47"/>
                    <a:pt x="35" y="50"/>
                    <a:pt x="32" y="50"/>
                  </a:cubicBezTo>
                  <a:cubicBezTo>
                    <a:pt x="28" y="50"/>
                    <a:pt x="23" y="50"/>
                    <a:pt x="19" y="50"/>
                  </a:cubicBezTo>
                  <a:cubicBezTo>
                    <a:pt x="17" y="50"/>
                    <a:pt x="16" y="50"/>
                    <a:pt x="15" y="50"/>
                  </a:cubicBezTo>
                  <a:cubicBezTo>
                    <a:pt x="14" y="50"/>
                    <a:pt x="13" y="51"/>
                    <a:pt x="12" y="51"/>
                  </a:cubicBezTo>
                  <a:cubicBezTo>
                    <a:pt x="11" y="52"/>
                    <a:pt x="10" y="51"/>
                    <a:pt x="8" y="51"/>
                  </a:cubicBezTo>
                  <a:cubicBezTo>
                    <a:pt x="7" y="51"/>
                    <a:pt x="7" y="53"/>
                    <a:pt x="6" y="52"/>
                  </a:cubicBezTo>
                  <a:cubicBezTo>
                    <a:pt x="5" y="52"/>
                    <a:pt x="4" y="50"/>
                    <a:pt x="3" y="50"/>
                  </a:cubicBezTo>
                  <a:cubicBezTo>
                    <a:pt x="2" y="50"/>
                    <a:pt x="2" y="56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0" y="61"/>
                    <a:pt x="2" y="61"/>
                    <a:pt x="3" y="63"/>
                  </a:cubicBezTo>
                  <a:cubicBezTo>
                    <a:pt x="4" y="64"/>
                    <a:pt x="3" y="66"/>
                    <a:pt x="4" y="67"/>
                  </a:cubicBezTo>
                  <a:cubicBezTo>
                    <a:pt x="5" y="69"/>
                    <a:pt x="6" y="67"/>
                    <a:pt x="7" y="68"/>
                  </a:cubicBezTo>
                  <a:cubicBezTo>
                    <a:pt x="7" y="69"/>
                    <a:pt x="10" y="68"/>
                    <a:pt x="11" y="68"/>
                  </a:cubicBezTo>
                  <a:cubicBezTo>
                    <a:pt x="12" y="68"/>
                    <a:pt x="14" y="66"/>
                    <a:pt x="15" y="66"/>
                  </a:cubicBezTo>
                  <a:cubicBezTo>
                    <a:pt x="17" y="68"/>
                    <a:pt x="18" y="73"/>
                    <a:pt x="20" y="75"/>
                  </a:cubicBezTo>
                  <a:cubicBezTo>
                    <a:pt x="20" y="75"/>
                    <a:pt x="19" y="77"/>
                    <a:pt x="20" y="77"/>
                  </a:cubicBezTo>
                  <a:cubicBezTo>
                    <a:pt x="21" y="78"/>
                    <a:pt x="22" y="76"/>
                    <a:pt x="23" y="77"/>
                  </a:cubicBezTo>
                  <a:cubicBezTo>
                    <a:pt x="24" y="78"/>
                    <a:pt x="26" y="78"/>
                    <a:pt x="27" y="77"/>
                  </a:cubicBezTo>
                  <a:cubicBezTo>
                    <a:pt x="29" y="75"/>
                    <a:pt x="29" y="77"/>
                    <a:pt x="30" y="77"/>
                  </a:cubicBezTo>
                  <a:cubicBezTo>
                    <a:pt x="33" y="77"/>
                    <a:pt x="35" y="73"/>
                    <a:pt x="35" y="71"/>
                  </a:cubicBezTo>
                  <a:cubicBezTo>
                    <a:pt x="35" y="70"/>
                    <a:pt x="33" y="70"/>
                    <a:pt x="35" y="69"/>
                  </a:cubicBezTo>
                  <a:cubicBezTo>
                    <a:pt x="36" y="68"/>
                    <a:pt x="38" y="69"/>
                    <a:pt x="39" y="67"/>
                  </a:cubicBezTo>
                  <a:cubicBezTo>
                    <a:pt x="39" y="66"/>
                    <a:pt x="40" y="64"/>
                    <a:pt x="40" y="63"/>
                  </a:cubicBezTo>
                  <a:cubicBezTo>
                    <a:pt x="41" y="61"/>
                    <a:pt x="41" y="60"/>
                    <a:pt x="42" y="62"/>
                  </a:cubicBezTo>
                  <a:cubicBezTo>
                    <a:pt x="45" y="64"/>
                    <a:pt x="47" y="56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7"/>
                    <a:pt x="52" y="56"/>
                    <a:pt x="52" y="56"/>
                  </a:cubicBezTo>
                  <a:cubicBezTo>
                    <a:pt x="53" y="55"/>
                    <a:pt x="54" y="55"/>
                    <a:pt x="55" y="54"/>
                  </a:cubicBezTo>
                  <a:cubicBezTo>
                    <a:pt x="58" y="51"/>
                    <a:pt x="61" y="54"/>
                    <a:pt x="65" y="53"/>
                  </a:cubicBezTo>
                  <a:cubicBezTo>
                    <a:pt x="67" y="53"/>
                    <a:pt x="68" y="52"/>
                    <a:pt x="70" y="52"/>
                  </a:cubicBezTo>
                  <a:cubicBezTo>
                    <a:pt x="73" y="52"/>
                    <a:pt x="76" y="52"/>
                    <a:pt x="78" y="51"/>
                  </a:cubicBezTo>
                  <a:cubicBezTo>
                    <a:pt x="84" y="49"/>
                    <a:pt x="82" y="36"/>
                    <a:pt x="82" y="31"/>
                  </a:cubicBezTo>
                  <a:cubicBezTo>
                    <a:pt x="81" y="32"/>
                    <a:pt x="78" y="34"/>
                    <a:pt x="77" y="32"/>
                  </a:cubicBezTo>
                  <a:cubicBezTo>
                    <a:pt x="76" y="31"/>
                    <a:pt x="78" y="29"/>
                    <a:pt x="77" y="28"/>
                  </a:cubicBezTo>
                  <a:cubicBezTo>
                    <a:pt x="76" y="26"/>
                    <a:pt x="72" y="27"/>
                    <a:pt x="70" y="26"/>
                  </a:cubicBezTo>
                  <a:cubicBezTo>
                    <a:pt x="68" y="26"/>
                    <a:pt x="67" y="23"/>
                    <a:pt x="66" y="22"/>
                  </a:cubicBezTo>
                  <a:cubicBezTo>
                    <a:pt x="66" y="21"/>
                    <a:pt x="65" y="20"/>
                    <a:pt x="63" y="20"/>
                  </a:cubicBezTo>
                  <a:cubicBezTo>
                    <a:pt x="61" y="18"/>
                    <a:pt x="58" y="16"/>
                    <a:pt x="56" y="14"/>
                  </a:cubicBezTo>
                  <a:cubicBezTo>
                    <a:pt x="50" y="11"/>
                    <a:pt x="44" y="7"/>
                    <a:pt x="39" y="3"/>
                  </a:cubicBezTo>
                  <a:cubicBezTo>
                    <a:pt x="38" y="3"/>
                    <a:pt x="36" y="1"/>
                    <a:pt x="35" y="1"/>
                  </a:cubicBezTo>
                  <a:cubicBezTo>
                    <a:pt x="33" y="0"/>
                    <a:pt x="30" y="1"/>
                    <a:pt x="2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3" name="Freeform 770">
              <a:extLst>
                <a:ext uri="{FF2B5EF4-FFF2-40B4-BE49-F238E27FC236}">
                  <a16:creationId xmlns:a16="http://schemas.microsoft.com/office/drawing/2014/main" id="{B0A8C668-D825-6443-8611-A7E0DCF75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5484" y="6395156"/>
              <a:ext cx="441689" cy="455864"/>
            </a:xfrm>
            <a:custGeom>
              <a:avLst/>
              <a:gdLst>
                <a:gd name="T0" fmla="*/ 45 w 55"/>
                <a:gd name="T1" fmla="*/ 54 h 54"/>
                <a:gd name="T2" fmla="*/ 48 w 55"/>
                <a:gd name="T3" fmla="*/ 51 h 54"/>
                <a:gd name="T4" fmla="*/ 51 w 55"/>
                <a:gd name="T5" fmla="*/ 48 h 54"/>
                <a:gd name="T6" fmla="*/ 54 w 55"/>
                <a:gd name="T7" fmla="*/ 44 h 54"/>
                <a:gd name="T8" fmla="*/ 55 w 55"/>
                <a:gd name="T9" fmla="*/ 42 h 54"/>
                <a:gd name="T10" fmla="*/ 50 w 55"/>
                <a:gd name="T11" fmla="*/ 36 h 54"/>
                <a:gd name="T12" fmla="*/ 45 w 55"/>
                <a:gd name="T13" fmla="*/ 25 h 54"/>
                <a:gd name="T14" fmla="*/ 40 w 55"/>
                <a:gd name="T15" fmla="*/ 16 h 54"/>
                <a:gd name="T16" fmla="*/ 38 w 55"/>
                <a:gd name="T17" fmla="*/ 8 h 54"/>
                <a:gd name="T18" fmla="*/ 47 w 55"/>
                <a:gd name="T19" fmla="*/ 22 h 54"/>
                <a:gd name="T20" fmla="*/ 49 w 55"/>
                <a:gd name="T21" fmla="*/ 19 h 54"/>
                <a:gd name="T22" fmla="*/ 48 w 55"/>
                <a:gd name="T23" fmla="*/ 14 h 54"/>
                <a:gd name="T24" fmla="*/ 47 w 55"/>
                <a:gd name="T25" fmla="*/ 2 h 54"/>
                <a:gd name="T26" fmla="*/ 38 w 55"/>
                <a:gd name="T27" fmla="*/ 2 h 54"/>
                <a:gd name="T28" fmla="*/ 25 w 55"/>
                <a:gd name="T29" fmla="*/ 3 h 54"/>
                <a:gd name="T30" fmla="*/ 16 w 55"/>
                <a:gd name="T31" fmla="*/ 3 h 54"/>
                <a:gd name="T32" fmla="*/ 4 w 55"/>
                <a:gd name="T33" fmla="*/ 1 h 54"/>
                <a:gd name="T34" fmla="*/ 3 w 55"/>
                <a:gd name="T35" fmla="*/ 0 h 54"/>
                <a:gd name="T36" fmla="*/ 1 w 55"/>
                <a:gd name="T37" fmla="*/ 3 h 54"/>
                <a:gd name="T38" fmla="*/ 2 w 55"/>
                <a:gd name="T39" fmla="*/ 7 h 54"/>
                <a:gd name="T40" fmla="*/ 1 w 55"/>
                <a:gd name="T41" fmla="*/ 11 h 54"/>
                <a:gd name="T42" fmla="*/ 2 w 55"/>
                <a:gd name="T43" fmla="*/ 13 h 54"/>
                <a:gd name="T44" fmla="*/ 2 w 55"/>
                <a:gd name="T45" fmla="*/ 25 h 54"/>
                <a:gd name="T46" fmla="*/ 2 w 55"/>
                <a:gd name="T47" fmla="*/ 52 h 54"/>
                <a:gd name="T48" fmla="*/ 34 w 55"/>
                <a:gd name="T49" fmla="*/ 52 h 54"/>
                <a:gd name="T50" fmla="*/ 40 w 55"/>
                <a:gd name="T51" fmla="*/ 52 h 54"/>
                <a:gd name="T52" fmla="*/ 45 w 55"/>
                <a:gd name="T5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54">
                  <a:moveTo>
                    <a:pt x="45" y="54"/>
                  </a:moveTo>
                  <a:cubicBezTo>
                    <a:pt x="46" y="54"/>
                    <a:pt x="46" y="51"/>
                    <a:pt x="48" y="51"/>
                  </a:cubicBezTo>
                  <a:cubicBezTo>
                    <a:pt x="51" y="51"/>
                    <a:pt x="49" y="49"/>
                    <a:pt x="51" y="48"/>
                  </a:cubicBezTo>
                  <a:cubicBezTo>
                    <a:pt x="54" y="47"/>
                    <a:pt x="54" y="47"/>
                    <a:pt x="54" y="44"/>
                  </a:cubicBezTo>
                  <a:cubicBezTo>
                    <a:pt x="53" y="42"/>
                    <a:pt x="53" y="42"/>
                    <a:pt x="55" y="42"/>
                  </a:cubicBezTo>
                  <a:cubicBezTo>
                    <a:pt x="54" y="42"/>
                    <a:pt x="51" y="37"/>
                    <a:pt x="50" y="36"/>
                  </a:cubicBezTo>
                  <a:cubicBezTo>
                    <a:pt x="49" y="32"/>
                    <a:pt x="47" y="28"/>
                    <a:pt x="45" y="25"/>
                  </a:cubicBezTo>
                  <a:cubicBezTo>
                    <a:pt x="43" y="22"/>
                    <a:pt x="42" y="18"/>
                    <a:pt x="40" y="16"/>
                  </a:cubicBezTo>
                  <a:cubicBezTo>
                    <a:pt x="39" y="15"/>
                    <a:pt x="37" y="9"/>
                    <a:pt x="38" y="8"/>
                  </a:cubicBezTo>
                  <a:cubicBezTo>
                    <a:pt x="38" y="8"/>
                    <a:pt x="46" y="22"/>
                    <a:pt x="47" y="22"/>
                  </a:cubicBezTo>
                  <a:cubicBezTo>
                    <a:pt x="48" y="22"/>
                    <a:pt x="49" y="19"/>
                    <a:pt x="49" y="19"/>
                  </a:cubicBezTo>
                  <a:cubicBezTo>
                    <a:pt x="49" y="17"/>
                    <a:pt x="49" y="15"/>
                    <a:pt x="48" y="14"/>
                  </a:cubicBezTo>
                  <a:cubicBezTo>
                    <a:pt x="48" y="10"/>
                    <a:pt x="47" y="6"/>
                    <a:pt x="47" y="2"/>
                  </a:cubicBezTo>
                  <a:cubicBezTo>
                    <a:pt x="45" y="4"/>
                    <a:pt x="40" y="4"/>
                    <a:pt x="38" y="2"/>
                  </a:cubicBezTo>
                  <a:cubicBezTo>
                    <a:pt x="34" y="0"/>
                    <a:pt x="29" y="1"/>
                    <a:pt x="25" y="3"/>
                  </a:cubicBezTo>
                  <a:cubicBezTo>
                    <a:pt x="22" y="5"/>
                    <a:pt x="19" y="4"/>
                    <a:pt x="16" y="3"/>
                  </a:cubicBezTo>
                  <a:cubicBezTo>
                    <a:pt x="12" y="2"/>
                    <a:pt x="8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3" y="5"/>
                    <a:pt x="2" y="7"/>
                  </a:cubicBezTo>
                  <a:cubicBezTo>
                    <a:pt x="1" y="8"/>
                    <a:pt x="1" y="9"/>
                    <a:pt x="1" y="11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2" y="17"/>
                    <a:pt x="2" y="21"/>
                    <a:pt x="2" y="25"/>
                  </a:cubicBezTo>
                  <a:cubicBezTo>
                    <a:pt x="2" y="28"/>
                    <a:pt x="2" y="52"/>
                    <a:pt x="2" y="52"/>
                  </a:cubicBezTo>
                  <a:cubicBezTo>
                    <a:pt x="13" y="52"/>
                    <a:pt x="23" y="52"/>
                    <a:pt x="34" y="52"/>
                  </a:cubicBezTo>
                  <a:cubicBezTo>
                    <a:pt x="36" y="52"/>
                    <a:pt x="38" y="52"/>
                    <a:pt x="40" y="52"/>
                  </a:cubicBezTo>
                  <a:cubicBezTo>
                    <a:pt x="42" y="52"/>
                    <a:pt x="43" y="54"/>
                    <a:pt x="45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4" name="Freeform 771">
              <a:extLst>
                <a:ext uri="{FF2B5EF4-FFF2-40B4-BE49-F238E27FC236}">
                  <a16:creationId xmlns:a16="http://schemas.microsoft.com/office/drawing/2014/main" id="{F13D5FED-1482-0943-B099-0E474A9C6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1128" y="6132604"/>
              <a:ext cx="160865" cy="328914"/>
            </a:xfrm>
            <a:custGeom>
              <a:avLst/>
              <a:gdLst>
                <a:gd name="T0" fmla="*/ 14 w 20"/>
                <a:gd name="T1" fmla="*/ 34 h 39"/>
                <a:gd name="T2" fmla="*/ 17 w 20"/>
                <a:gd name="T3" fmla="*/ 30 h 39"/>
                <a:gd name="T4" fmla="*/ 20 w 20"/>
                <a:gd name="T5" fmla="*/ 27 h 39"/>
                <a:gd name="T6" fmla="*/ 20 w 20"/>
                <a:gd name="T7" fmla="*/ 24 h 39"/>
                <a:gd name="T8" fmla="*/ 19 w 20"/>
                <a:gd name="T9" fmla="*/ 23 h 39"/>
                <a:gd name="T10" fmla="*/ 17 w 20"/>
                <a:gd name="T11" fmla="*/ 20 h 39"/>
                <a:gd name="T12" fmla="*/ 14 w 20"/>
                <a:gd name="T13" fmla="*/ 20 h 39"/>
                <a:gd name="T14" fmla="*/ 16 w 20"/>
                <a:gd name="T15" fmla="*/ 16 h 39"/>
                <a:gd name="T16" fmla="*/ 17 w 20"/>
                <a:gd name="T17" fmla="*/ 10 h 39"/>
                <a:gd name="T18" fmla="*/ 15 w 20"/>
                <a:gd name="T19" fmla="*/ 6 h 39"/>
                <a:gd name="T20" fmla="*/ 18 w 20"/>
                <a:gd name="T21" fmla="*/ 4 h 39"/>
                <a:gd name="T22" fmla="*/ 18 w 20"/>
                <a:gd name="T23" fmla="*/ 1 h 39"/>
                <a:gd name="T24" fmla="*/ 15 w 20"/>
                <a:gd name="T25" fmla="*/ 3 h 39"/>
                <a:gd name="T26" fmla="*/ 14 w 20"/>
                <a:gd name="T27" fmla="*/ 2 h 39"/>
                <a:gd name="T28" fmla="*/ 11 w 20"/>
                <a:gd name="T29" fmla="*/ 0 h 39"/>
                <a:gd name="T30" fmla="*/ 5 w 20"/>
                <a:gd name="T31" fmla="*/ 4 h 39"/>
                <a:gd name="T32" fmla="*/ 2 w 20"/>
                <a:gd name="T33" fmla="*/ 17 h 39"/>
                <a:gd name="T34" fmla="*/ 1 w 20"/>
                <a:gd name="T35" fmla="*/ 21 h 39"/>
                <a:gd name="T36" fmla="*/ 4 w 20"/>
                <a:gd name="T37" fmla="*/ 26 h 39"/>
                <a:gd name="T38" fmla="*/ 8 w 20"/>
                <a:gd name="T39" fmla="*/ 30 h 39"/>
                <a:gd name="T40" fmla="*/ 10 w 20"/>
                <a:gd name="T41" fmla="*/ 39 h 39"/>
                <a:gd name="T42" fmla="*/ 14 w 20"/>
                <a:gd name="T43" fmla="*/ 34 h 39"/>
                <a:gd name="T44" fmla="*/ 14 w 20"/>
                <a:gd name="T45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9">
                  <a:moveTo>
                    <a:pt x="14" y="34"/>
                  </a:moveTo>
                  <a:cubicBezTo>
                    <a:pt x="12" y="32"/>
                    <a:pt x="16" y="30"/>
                    <a:pt x="17" y="30"/>
                  </a:cubicBezTo>
                  <a:cubicBezTo>
                    <a:pt x="19" y="29"/>
                    <a:pt x="20" y="28"/>
                    <a:pt x="20" y="27"/>
                  </a:cubicBezTo>
                  <a:cubicBezTo>
                    <a:pt x="20" y="26"/>
                    <a:pt x="20" y="25"/>
                    <a:pt x="20" y="24"/>
                  </a:cubicBezTo>
                  <a:cubicBezTo>
                    <a:pt x="20" y="23"/>
                    <a:pt x="19" y="23"/>
                    <a:pt x="19" y="23"/>
                  </a:cubicBezTo>
                  <a:cubicBezTo>
                    <a:pt x="18" y="22"/>
                    <a:pt x="18" y="21"/>
                    <a:pt x="17" y="20"/>
                  </a:cubicBezTo>
                  <a:cubicBezTo>
                    <a:pt x="16" y="20"/>
                    <a:pt x="15" y="21"/>
                    <a:pt x="14" y="20"/>
                  </a:cubicBezTo>
                  <a:cubicBezTo>
                    <a:pt x="11" y="18"/>
                    <a:pt x="14" y="17"/>
                    <a:pt x="16" y="16"/>
                  </a:cubicBezTo>
                  <a:cubicBezTo>
                    <a:pt x="18" y="15"/>
                    <a:pt x="19" y="12"/>
                    <a:pt x="17" y="10"/>
                  </a:cubicBezTo>
                  <a:cubicBezTo>
                    <a:pt x="17" y="9"/>
                    <a:pt x="14" y="7"/>
                    <a:pt x="15" y="6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8" y="4"/>
                    <a:pt x="18" y="1"/>
                    <a:pt x="18" y="1"/>
                  </a:cubicBezTo>
                  <a:cubicBezTo>
                    <a:pt x="17" y="1"/>
                    <a:pt x="16" y="4"/>
                    <a:pt x="15" y="3"/>
                  </a:cubicBezTo>
                  <a:cubicBezTo>
                    <a:pt x="15" y="3"/>
                    <a:pt x="14" y="2"/>
                    <a:pt x="14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9" y="1"/>
                    <a:pt x="6" y="2"/>
                    <a:pt x="5" y="4"/>
                  </a:cubicBezTo>
                  <a:cubicBezTo>
                    <a:pt x="3" y="8"/>
                    <a:pt x="5" y="14"/>
                    <a:pt x="2" y="17"/>
                  </a:cubicBezTo>
                  <a:cubicBezTo>
                    <a:pt x="0" y="19"/>
                    <a:pt x="0" y="19"/>
                    <a:pt x="1" y="21"/>
                  </a:cubicBezTo>
                  <a:cubicBezTo>
                    <a:pt x="1" y="23"/>
                    <a:pt x="4" y="24"/>
                    <a:pt x="4" y="26"/>
                  </a:cubicBezTo>
                  <a:cubicBezTo>
                    <a:pt x="5" y="28"/>
                    <a:pt x="8" y="29"/>
                    <a:pt x="8" y="30"/>
                  </a:cubicBezTo>
                  <a:cubicBezTo>
                    <a:pt x="9" y="33"/>
                    <a:pt x="10" y="37"/>
                    <a:pt x="10" y="39"/>
                  </a:cubicBezTo>
                  <a:cubicBezTo>
                    <a:pt x="12" y="39"/>
                    <a:pt x="16" y="37"/>
                    <a:pt x="14" y="34"/>
                  </a:cubicBezTo>
                  <a:cubicBezTo>
                    <a:pt x="13" y="33"/>
                    <a:pt x="15" y="35"/>
                    <a:pt x="14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5" name="Freeform 772">
              <a:extLst>
                <a:ext uri="{FF2B5EF4-FFF2-40B4-BE49-F238E27FC236}">
                  <a16:creationId xmlns:a16="http://schemas.microsoft.com/office/drawing/2014/main" id="{B522D923-210E-5F43-9B84-C0A3604E8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20" y="6325911"/>
              <a:ext cx="608007" cy="620323"/>
            </a:xfrm>
            <a:custGeom>
              <a:avLst/>
              <a:gdLst>
                <a:gd name="T0" fmla="*/ 21 w 76"/>
                <a:gd name="T1" fmla="*/ 55 h 73"/>
                <a:gd name="T2" fmla="*/ 25 w 76"/>
                <a:gd name="T3" fmla="*/ 57 h 73"/>
                <a:gd name="T4" fmla="*/ 28 w 76"/>
                <a:gd name="T5" fmla="*/ 55 h 73"/>
                <a:gd name="T6" fmla="*/ 33 w 76"/>
                <a:gd name="T7" fmla="*/ 53 h 73"/>
                <a:gd name="T8" fmla="*/ 44 w 76"/>
                <a:gd name="T9" fmla="*/ 59 h 73"/>
                <a:gd name="T10" fmla="*/ 70 w 76"/>
                <a:gd name="T11" fmla="*/ 73 h 73"/>
                <a:gd name="T12" fmla="*/ 71 w 76"/>
                <a:gd name="T13" fmla="*/ 71 h 73"/>
                <a:gd name="T14" fmla="*/ 75 w 76"/>
                <a:gd name="T15" fmla="*/ 71 h 73"/>
                <a:gd name="T16" fmla="*/ 75 w 76"/>
                <a:gd name="T17" fmla="*/ 66 h 73"/>
                <a:gd name="T18" fmla="*/ 75 w 76"/>
                <a:gd name="T19" fmla="*/ 44 h 73"/>
                <a:gd name="T20" fmla="*/ 75 w 76"/>
                <a:gd name="T21" fmla="*/ 24 h 73"/>
                <a:gd name="T22" fmla="*/ 75 w 76"/>
                <a:gd name="T23" fmla="*/ 20 h 73"/>
                <a:gd name="T24" fmla="*/ 74 w 76"/>
                <a:gd name="T25" fmla="*/ 17 h 73"/>
                <a:gd name="T26" fmla="*/ 76 w 76"/>
                <a:gd name="T27" fmla="*/ 14 h 73"/>
                <a:gd name="T28" fmla="*/ 74 w 76"/>
                <a:gd name="T29" fmla="*/ 11 h 73"/>
                <a:gd name="T30" fmla="*/ 76 w 76"/>
                <a:gd name="T31" fmla="*/ 8 h 73"/>
                <a:gd name="T32" fmla="*/ 67 w 76"/>
                <a:gd name="T33" fmla="*/ 5 h 73"/>
                <a:gd name="T34" fmla="*/ 61 w 76"/>
                <a:gd name="T35" fmla="*/ 2 h 73"/>
                <a:gd name="T36" fmla="*/ 51 w 76"/>
                <a:gd name="T37" fmla="*/ 6 h 73"/>
                <a:gd name="T38" fmla="*/ 51 w 76"/>
                <a:gd name="T39" fmla="*/ 9 h 73"/>
                <a:gd name="T40" fmla="*/ 50 w 76"/>
                <a:gd name="T41" fmla="*/ 14 h 73"/>
                <a:gd name="T42" fmla="*/ 41 w 76"/>
                <a:gd name="T43" fmla="*/ 13 h 73"/>
                <a:gd name="T44" fmla="*/ 36 w 76"/>
                <a:gd name="T45" fmla="*/ 12 h 73"/>
                <a:gd name="T46" fmla="*/ 31 w 76"/>
                <a:gd name="T47" fmla="*/ 10 h 73"/>
                <a:gd name="T48" fmla="*/ 29 w 76"/>
                <a:gd name="T49" fmla="*/ 6 h 73"/>
                <a:gd name="T50" fmla="*/ 23 w 76"/>
                <a:gd name="T51" fmla="*/ 3 h 73"/>
                <a:gd name="T52" fmla="*/ 17 w 76"/>
                <a:gd name="T53" fmla="*/ 2 h 73"/>
                <a:gd name="T54" fmla="*/ 11 w 76"/>
                <a:gd name="T55" fmla="*/ 0 h 73"/>
                <a:gd name="T56" fmla="*/ 11 w 76"/>
                <a:gd name="T57" fmla="*/ 4 h 73"/>
                <a:gd name="T58" fmla="*/ 9 w 76"/>
                <a:gd name="T59" fmla="*/ 6 h 73"/>
                <a:gd name="T60" fmla="*/ 5 w 76"/>
                <a:gd name="T61" fmla="*/ 8 h 73"/>
                <a:gd name="T62" fmla="*/ 5 w 76"/>
                <a:gd name="T63" fmla="*/ 14 h 73"/>
                <a:gd name="T64" fmla="*/ 1 w 76"/>
                <a:gd name="T65" fmla="*/ 17 h 73"/>
                <a:gd name="T66" fmla="*/ 3 w 76"/>
                <a:gd name="T67" fmla="*/ 21 h 73"/>
                <a:gd name="T68" fmla="*/ 3 w 76"/>
                <a:gd name="T69" fmla="*/ 26 h 73"/>
                <a:gd name="T70" fmla="*/ 3 w 76"/>
                <a:gd name="T71" fmla="*/ 31 h 73"/>
                <a:gd name="T72" fmla="*/ 3 w 76"/>
                <a:gd name="T73" fmla="*/ 34 h 73"/>
                <a:gd name="T74" fmla="*/ 3 w 76"/>
                <a:gd name="T75" fmla="*/ 37 h 73"/>
                <a:gd name="T76" fmla="*/ 1 w 76"/>
                <a:gd name="T77" fmla="*/ 40 h 73"/>
                <a:gd name="T78" fmla="*/ 4 w 76"/>
                <a:gd name="T79" fmla="*/ 46 h 73"/>
                <a:gd name="T80" fmla="*/ 7 w 76"/>
                <a:gd name="T81" fmla="*/ 48 h 73"/>
                <a:gd name="T82" fmla="*/ 11 w 76"/>
                <a:gd name="T83" fmla="*/ 49 h 73"/>
                <a:gd name="T84" fmla="*/ 14 w 76"/>
                <a:gd name="T85" fmla="*/ 53 h 73"/>
                <a:gd name="T86" fmla="*/ 21 w 76"/>
                <a:gd name="T87" fmla="*/ 55 h 73"/>
                <a:gd name="T88" fmla="*/ 21 w 76"/>
                <a:gd name="T8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73">
                  <a:moveTo>
                    <a:pt x="21" y="55"/>
                  </a:moveTo>
                  <a:cubicBezTo>
                    <a:pt x="21" y="56"/>
                    <a:pt x="24" y="58"/>
                    <a:pt x="25" y="57"/>
                  </a:cubicBezTo>
                  <a:cubicBezTo>
                    <a:pt x="26" y="56"/>
                    <a:pt x="27" y="56"/>
                    <a:pt x="28" y="55"/>
                  </a:cubicBezTo>
                  <a:cubicBezTo>
                    <a:pt x="29" y="55"/>
                    <a:pt x="32" y="53"/>
                    <a:pt x="33" y="53"/>
                  </a:cubicBezTo>
                  <a:cubicBezTo>
                    <a:pt x="37" y="55"/>
                    <a:pt x="40" y="57"/>
                    <a:pt x="44" y="59"/>
                  </a:cubicBezTo>
                  <a:cubicBezTo>
                    <a:pt x="53" y="64"/>
                    <a:pt x="61" y="69"/>
                    <a:pt x="70" y="73"/>
                  </a:cubicBezTo>
                  <a:cubicBezTo>
                    <a:pt x="70" y="71"/>
                    <a:pt x="69" y="71"/>
                    <a:pt x="71" y="71"/>
                  </a:cubicBezTo>
                  <a:cubicBezTo>
                    <a:pt x="71" y="71"/>
                    <a:pt x="75" y="71"/>
                    <a:pt x="75" y="71"/>
                  </a:cubicBezTo>
                  <a:cubicBezTo>
                    <a:pt x="75" y="69"/>
                    <a:pt x="75" y="68"/>
                    <a:pt x="75" y="66"/>
                  </a:cubicBezTo>
                  <a:cubicBezTo>
                    <a:pt x="75" y="59"/>
                    <a:pt x="75" y="52"/>
                    <a:pt x="75" y="44"/>
                  </a:cubicBezTo>
                  <a:cubicBezTo>
                    <a:pt x="75" y="37"/>
                    <a:pt x="75" y="30"/>
                    <a:pt x="75" y="24"/>
                  </a:cubicBezTo>
                  <a:cubicBezTo>
                    <a:pt x="75" y="22"/>
                    <a:pt x="75" y="21"/>
                    <a:pt x="75" y="20"/>
                  </a:cubicBezTo>
                  <a:cubicBezTo>
                    <a:pt x="74" y="19"/>
                    <a:pt x="74" y="18"/>
                    <a:pt x="74" y="17"/>
                  </a:cubicBezTo>
                  <a:cubicBezTo>
                    <a:pt x="74" y="16"/>
                    <a:pt x="76" y="15"/>
                    <a:pt x="76" y="14"/>
                  </a:cubicBezTo>
                  <a:cubicBezTo>
                    <a:pt x="76" y="13"/>
                    <a:pt x="74" y="12"/>
                    <a:pt x="74" y="11"/>
                  </a:cubicBezTo>
                  <a:cubicBezTo>
                    <a:pt x="74" y="10"/>
                    <a:pt x="75" y="9"/>
                    <a:pt x="76" y="8"/>
                  </a:cubicBezTo>
                  <a:cubicBezTo>
                    <a:pt x="73" y="6"/>
                    <a:pt x="70" y="7"/>
                    <a:pt x="67" y="5"/>
                  </a:cubicBezTo>
                  <a:cubicBezTo>
                    <a:pt x="65" y="4"/>
                    <a:pt x="64" y="2"/>
                    <a:pt x="61" y="2"/>
                  </a:cubicBezTo>
                  <a:cubicBezTo>
                    <a:pt x="57" y="2"/>
                    <a:pt x="53" y="3"/>
                    <a:pt x="51" y="6"/>
                  </a:cubicBezTo>
                  <a:cubicBezTo>
                    <a:pt x="50" y="7"/>
                    <a:pt x="50" y="8"/>
                    <a:pt x="51" y="9"/>
                  </a:cubicBezTo>
                  <a:cubicBezTo>
                    <a:pt x="52" y="11"/>
                    <a:pt x="51" y="12"/>
                    <a:pt x="50" y="14"/>
                  </a:cubicBezTo>
                  <a:cubicBezTo>
                    <a:pt x="48" y="17"/>
                    <a:pt x="44" y="15"/>
                    <a:pt x="41" y="13"/>
                  </a:cubicBezTo>
                  <a:cubicBezTo>
                    <a:pt x="39" y="13"/>
                    <a:pt x="38" y="12"/>
                    <a:pt x="36" y="12"/>
                  </a:cubicBezTo>
                  <a:cubicBezTo>
                    <a:pt x="34" y="11"/>
                    <a:pt x="32" y="12"/>
                    <a:pt x="31" y="10"/>
                  </a:cubicBezTo>
                  <a:cubicBezTo>
                    <a:pt x="30" y="9"/>
                    <a:pt x="30" y="7"/>
                    <a:pt x="29" y="6"/>
                  </a:cubicBezTo>
                  <a:cubicBezTo>
                    <a:pt x="28" y="4"/>
                    <a:pt x="25" y="4"/>
                    <a:pt x="23" y="3"/>
                  </a:cubicBezTo>
                  <a:cubicBezTo>
                    <a:pt x="21" y="2"/>
                    <a:pt x="19" y="2"/>
                    <a:pt x="17" y="2"/>
                  </a:cubicBezTo>
                  <a:cubicBezTo>
                    <a:pt x="15" y="2"/>
                    <a:pt x="14" y="1"/>
                    <a:pt x="11" y="0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5"/>
                    <a:pt x="11" y="4"/>
                    <a:pt x="9" y="6"/>
                  </a:cubicBezTo>
                  <a:cubicBezTo>
                    <a:pt x="8" y="7"/>
                    <a:pt x="7" y="7"/>
                    <a:pt x="5" y="8"/>
                  </a:cubicBezTo>
                  <a:cubicBezTo>
                    <a:pt x="3" y="10"/>
                    <a:pt x="6" y="12"/>
                    <a:pt x="5" y="14"/>
                  </a:cubicBezTo>
                  <a:cubicBezTo>
                    <a:pt x="4" y="16"/>
                    <a:pt x="1" y="16"/>
                    <a:pt x="1" y="17"/>
                  </a:cubicBezTo>
                  <a:cubicBezTo>
                    <a:pt x="1" y="19"/>
                    <a:pt x="2" y="20"/>
                    <a:pt x="3" y="21"/>
                  </a:cubicBezTo>
                  <a:cubicBezTo>
                    <a:pt x="3" y="23"/>
                    <a:pt x="3" y="25"/>
                    <a:pt x="3" y="26"/>
                  </a:cubicBezTo>
                  <a:cubicBezTo>
                    <a:pt x="3" y="28"/>
                    <a:pt x="4" y="29"/>
                    <a:pt x="3" y="31"/>
                  </a:cubicBezTo>
                  <a:cubicBezTo>
                    <a:pt x="3" y="32"/>
                    <a:pt x="3" y="33"/>
                    <a:pt x="3" y="34"/>
                  </a:cubicBezTo>
                  <a:cubicBezTo>
                    <a:pt x="3" y="35"/>
                    <a:pt x="4" y="36"/>
                    <a:pt x="3" y="37"/>
                  </a:cubicBezTo>
                  <a:cubicBezTo>
                    <a:pt x="3" y="38"/>
                    <a:pt x="0" y="38"/>
                    <a:pt x="1" y="40"/>
                  </a:cubicBezTo>
                  <a:cubicBezTo>
                    <a:pt x="3" y="42"/>
                    <a:pt x="4" y="43"/>
                    <a:pt x="4" y="46"/>
                  </a:cubicBezTo>
                  <a:cubicBezTo>
                    <a:pt x="4" y="48"/>
                    <a:pt x="6" y="47"/>
                    <a:pt x="7" y="48"/>
                  </a:cubicBezTo>
                  <a:cubicBezTo>
                    <a:pt x="9" y="48"/>
                    <a:pt x="10" y="48"/>
                    <a:pt x="11" y="49"/>
                  </a:cubicBezTo>
                  <a:cubicBezTo>
                    <a:pt x="12" y="50"/>
                    <a:pt x="13" y="52"/>
                    <a:pt x="14" y="53"/>
                  </a:cubicBezTo>
                  <a:cubicBezTo>
                    <a:pt x="16" y="54"/>
                    <a:pt x="19" y="53"/>
                    <a:pt x="21" y="55"/>
                  </a:cubicBezTo>
                  <a:cubicBezTo>
                    <a:pt x="22" y="56"/>
                    <a:pt x="20" y="54"/>
                    <a:pt x="21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6" name="Freeform 773">
              <a:extLst>
                <a:ext uri="{FF2B5EF4-FFF2-40B4-BE49-F238E27FC236}">
                  <a16:creationId xmlns:a16="http://schemas.microsoft.com/office/drawing/2014/main" id="{DAAD9528-B112-364E-826B-F25533BC6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5049" y="6588468"/>
              <a:ext cx="335358" cy="288522"/>
            </a:xfrm>
            <a:custGeom>
              <a:avLst/>
              <a:gdLst>
                <a:gd name="T0" fmla="*/ 19 w 42"/>
                <a:gd name="T1" fmla="*/ 34 h 34"/>
                <a:gd name="T2" fmla="*/ 20 w 42"/>
                <a:gd name="T3" fmla="*/ 25 h 34"/>
                <a:gd name="T4" fmla="*/ 24 w 42"/>
                <a:gd name="T5" fmla="*/ 22 h 34"/>
                <a:gd name="T6" fmla="*/ 25 w 42"/>
                <a:gd name="T7" fmla="*/ 20 h 34"/>
                <a:gd name="T8" fmla="*/ 25 w 42"/>
                <a:gd name="T9" fmla="*/ 9 h 34"/>
                <a:gd name="T10" fmla="*/ 32 w 42"/>
                <a:gd name="T11" fmla="*/ 9 h 34"/>
                <a:gd name="T12" fmla="*/ 41 w 42"/>
                <a:gd name="T13" fmla="*/ 9 h 34"/>
                <a:gd name="T14" fmla="*/ 42 w 42"/>
                <a:gd name="T15" fmla="*/ 2 h 34"/>
                <a:gd name="T16" fmla="*/ 40 w 42"/>
                <a:gd name="T17" fmla="*/ 0 h 34"/>
                <a:gd name="T18" fmla="*/ 20 w 42"/>
                <a:gd name="T19" fmla="*/ 0 h 34"/>
                <a:gd name="T20" fmla="*/ 15 w 42"/>
                <a:gd name="T21" fmla="*/ 6 h 34"/>
                <a:gd name="T22" fmla="*/ 10 w 42"/>
                <a:gd name="T23" fmla="*/ 17 h 34"/>
                <a:gd name="T24" fmla="*/ 8 w 42"/>
                <a:gd name="T25" fmla="*/ 18 h 34"/>
                <a:gd name="T26" fmla="*/ 4 w 42"/>
                <a:gd name="T27" fmla="*/ 25 h 34"/>
                <a:gd name="T28" fmla="*/ 0 w 42"/>
                <a:gd name="T29" fmla="*/ 34 h 34"/>
                <a:gd name="T30" fmla="*/ 19 w 4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34">
                  <a:moveTo>
                    <a:pt x="19" y="34"/>
                  </a:moveTo>
                  <a:cubicBezTo>
                    <a:pt x="19" y="31"/>
                    <a:pt x="18" y="26"/>
                    <a:pt x="20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2"/>
                    <a:pt x="25" y="20"/>
                    <a:pt x="25" y="20"/>
                  </a:cubicBezTo>
                  <a:cubicBezTo>
                    <a:pt x="25" y="16"/>
                    <a:pt x="25" y="13"/>
                    <a:pt x="25" y="9"/>
                  </a:cubicBezTo>
                  <a:cubicBezTo>
                    <a:pt x="25" y="9"/>
                    <a:pt x="31" y="9"/>
                    <a:pt x="32" y="9"/>
                  </a:cubicBezTo>
                  <a:cubicBezTo>
                    <a:pt x="35" y="9"/>
                    <a:pt x="38" y="9"/>
                    <a:pt x="41" y="9"/>
                  </a:cubicBezTo>
                  <a:cubicBezTo>
                    <a:pt x="42" y="9"/>
                    <a:pt x="42" y="3"/>
                    <a:pt x="42" y="2"/>
                  </a:cubicBezTo>
                  <a:cubicBezTo>
                    <a:pt x="42" y="0"/>
                    <a:pt x="42" y="0"/>
                    <a:pt x="40" y="0"/>
                  </a:cubicBezTo>
                  <a:cubicBezTo>
                    <a:pt x="33" y="0"/>
                    <a:pt x="27" y="0"/>
                    <a:pt x="20" y="0"/>
                  </a:cubicBezTo>
                  <a:cubicBezTo>
                    <a:pt x="18" y="2"/>
                    <a:pt x="17" y="4"/>
                    <a:pt x="15" y="6"/>
                  </a:cubicBezTo>
                  <a:cubicBezTo>
                    <a:pt x="11" y="9"/>
                    <a:pt x="11" y="12"/>
                    <a:pt x="10" y="17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6" y="20"/>
                    <a:pt x="5" y="22"/>
                    <a:pt x="4" y="25"/>
                  </a:cubicBezTo>
                  <a:cubicBezTo>
                    <a:pt x="2" y="28"/>
                    <a:pt x="0" y="30"/>
                    <a:pt x="0" y="34"/>
                  </a:cubicBezTo>
                  <a:cubicBezTo>
                    <a:pt x="6" y="34"/>
                    <a:pt x="13" y="34"/>
                    <a:pt x="19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7" name="Freeform 774">
              <a:extLst>
                <a:ext uri="{FF2B5EF4-FFF2-40B4-BE49-F238E27FC236}">
                  <a16:creationId xmlns:a16="http://schemas.microsoft.com/office/drawing/2014/main" id="{9387469C-1465-0746-B59C-D93F5AA5E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5911" y="6181652"/>
              <a:ext cx="479859" cy="406816"/>
            </a:xfrm>
            <a:custGeom>
              <a:avLst/>
              <a:gdLst>
                <a:gd name="T0" fmla="*/ 22 w 60"/>
                <a:gd name="T1" fmla="*/ 48 h 48"/>
                <a:gd name="T2" fmla="*/ 23 w 60"/>
                <a:gd name="T3" fmla="*/ 41 h 48"/>
                <a:gd name="T4" fmla="*/ 29 w 60"/>
                <a:gd name="T5" fmla="*/ 37 h 48"/>
                <a:gd name="T6" fmla="*/ 33 w 60"/>
                <a:gd name="T7" fmla="*/ 37 h 48"/>
                <a:gd name="T8" fmla="*/ 38 w 60"/>
                <a:gd name="T9" fmla="*/ 35 h 48"/>
                <a:gd name="T10" fmla="*/ 40 w 60"/>
                <a:gd name="T11" fmla="*/ 32 h 48"/>
                <a:gd name="T12" fmla="*/ 45 w 60"/>
                <a:gd name="T13" fmla="*/ 31 h 48"/>
                <a:gd name="T14" fmla="*/ 46 w 60"/>
                <a:gd name="T15" fmla="*/ 28 h 48"/>
                <a:gd name="T16" fmla="*/ 50 w 60"/>
                <a:gd name="T17" fmla="*/ 25 h 48"/>
                <a:gd name="T18" fmla="*/ 53 w 60"/>
                <a:gd name="T19" fmla="*/ 23 h 48"/>
                <a:gd name="T20" fmla="*/ 58 w 60"/>
                <a:gd name="T21" fmla="*/ 24 h 48"/>
                <a:gd name="T22" fmla="*/ 56 w 60"/>
                <a:gd name="T23" fmla="*/ 16 h 48"/>
                <a:gd name="T24" fmla="*/ 56 w 60"/>
                <a:gd name="T25" fmla="*/ 10 h 48"/>
                <a:gd name="T26" fmla="*/ 55 w 60"/>
                <a:gd name="T27" fmla="*/ 7 h 48"/>
                <a:gd name="T28" fmla="*/ 51 w 60"/>
                <a:gd name="T29" fmla="*/ 6 h 48"/>
                <a:gd name="T30" fmla="*/ 47 w 60"/>
                <a:gd name="T31" fmla="*/ 6 h 48"/>
                <a:gd name="T32" fmla="*/ 42 w 60"/>
                <a:gd name="T33" fmla="*/ 6 h 48"/>
                <a:gd name="T34" fmla="*/ 35 w 60"/>
                <a:gd name="T35" fmla="*/ 4 h 48"/>
                <a:gd name="T36" fmla="*/ 30 w 60"/>
                <a:gd name="T37" fmla="*/ 13 h 48"/>
                <a:gd name="T38" fmla="*/ 20 w 60"/>
                <a:gd name="T39" fmla="*/ 19 h 48"/>
                <a:gd name="T40" fmla="*/ 16 w 60"/>
                <a:gd name="T41" fmla="*/ 27 h 48"/>
                <a:gd name="T42" fmla="*/ 16 w 60"/>
                <a:gd name="T43" fmla="*/ 35 h 48"/>
                <a:gd name="T44" fmla="*/ 14 w 60"/>
                <a:gd name="T45" fmla="*/ 39 h 48"/>
                <a:gd name="T46" fmla="*/ 9 w 60"/>
                <a:gd name="T47" fmla="*/ 42 h 48"/>
                <a:gd name="T48" fmla="*/ 5 w 60"/>
                <a:gd name="T49" fmla="*/ 45 h 48"/>
                <a:gd name="T50" fmla="*/ 0 w 60"/>
                <a:gd name="T51" fmla="*/ 48 h 48"/>
                <a:gd name="T52" fmla="*/ 22 w 60"/>
                <a:gd name="T5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" h="48">
                  <a:moveTo>
                    <a:pt x="22" y="48"/>
                  </a:moveTo>
                  <a:cubicBezTo>
                    <a:pt x="22" y="45"/>
                    <a:pt x="21" y="43"/>
                    <a:pt x="23" y="41"/>
                  </a:cubicBezTo>
                  <a:cubicBezTo>
                    <a:pt x="25" y="40"/>
                    <a:pt x="28" y="39"/>
                    <a:pt x="29" y="37"/>
                  </a:cubicBezTo>
                  <a:cubicBezTo>
                    <a:pt x="30" y="37"/>
                    <a:pt x="32" y="37"/>
                    <a:pt x="33" y="37"/>
                  </a:cubicBezTo>
                  <a:cubicBezTo>
                    <a:pt x="34" y="36"/>
                    <a:pt x="36" y="36"/>
                    <a:pt x="38" y="35"/>
                  </a:cubicBezTo>
                  <a:cubicBezTo>
                    <a:pt x="39" y="34"/>
                    <a:pt x="39" y="33"/>
                    <a:pt x="40" y="32"/>
                  </a:cubicBezTo>
                  <a:cubicBezTo>
                    <a:pt x="41" y="31"/>
                    <a:pt x="44" y="32"/>
                    <a:pt x="45" y="31"/>
                  </a:cubicBezTo>
                  <a:cubicBezTo>
                    <a:pt x="46" y="30"/>
                    <a:pt x="46" y="29"/>
                    <a:pt x="46" y="28"/>
                  </a:cubicBezTo>
                  <a:cubicBezTo>
                    <a:pt x="46" y="26"/>
                    <a:pt x="49" y="26"/>
                    <a:pt x="50" y="25"/>
                  </a:cubicBezTo>
                  <a:cubicBezTo>
                    <a:pt x="51" y="24"/>
                    <a:pt x="51" y="23"/>
                    <a:pt x="53" y="23"/>
                  </a:cubicBezTo>
                  <a:cubicBezTo>
                    <a:pt x="54" y="23"/>
                    <a:pt x="57" y="24"/>
                    <a:pt x="58" y="24"/>
                  </a:cubicBezTo>
                  <a:cubicBezTo>
                    <a:pt x="60" y="23"/>
                    <a:pt x="56" y="17"/>
                    <a:pt x="56" y="16"/>
                  </a:cubicBezTo>
                  <a:cubicBezTo>
                    <a:pt x="56" y="14"/>
                    <a:pt x="56" y="12"/>
                    <a:pt x="56" y="10"/>
                  </a:cubicBezTo>
                  <a:cubicBezTo>
                    <a:pt x="55" y="9"/>
                    <a:pt x="55" y="8"/>
                    <a:pt x="55" y="7"/>
                  </a:cubicBezTo>
                  <a:cubicBezTo>
                    <a:pt x="53" y="7"/>
                    <a:pt x="52" y="6"/>
                    <a:pt x="51" y="6"/>
                  </a:cubicBezTo>
                  <a:cubicBezTo>
                    <a:pt x="50" y="5"/>
                    <a:pt x="48" y="6"/>
                    <a:pt x="47" y="6"/>
                  </a:cubicBezTo>
                  <a:cubicBezTo>
                    <a:pt x="46" y="5"/>
                    <a:pt x="44" y="6"/>
                    <a:pt x="42" y="6"/>
                  </a:cubicBezTo>
                  <a:cubicBezTo>
                    <a:pt x="40" y="6"/>
                    <a:pt x="36" y="0"/>
                    <a:pt x="35" y="4"/>
                  </a:cubicBezTo>
                  <a:cubicBezTo>
                    <a:pt x="34" y="7"/>
                    <a:pt x="33" y="10"/>
                    <a:pt x="30" y="13"/>
                  </a:cubicBezTo>
                  <a:cubicBezTo>
                    <a:pt x="27" y="16"/>
                    <a:pt x="23" y="16"/>
                    <a:pt x="20" y="19"/>
                  </a:cubicBezTo>
                  <a:cubicBezTo>
                    <a:pt x="18" y="21"/>
                    <a:pt x="17" y="24"/>
                    <a:pt x="16" y="27"/>
                  </a:cubicBezTo>
                  <a:cubicBezTo>
                    <a:pt x="16" y="29"/>
                    <a:pt x="17" y="32"/>
                    <a:pt x="16" y="35"/>
                  </a:cubicBezTo>
                  <a:cubicBezTo>
                    <a:pt x="15" y="36"/>
                    <a:pt x="14" y="38"/>
                    <a:pt x="14" y="39"/>
                  </a:cubicBezTo>
                  <a:cubicBezTo>
                    <a:pt x="13" y="41"/>
                    <a:pt x="11" y="41"/>
                    <a:pt x="9" y="42"/>
                  </a:cubicBezTo>
                  <a:cubicBezTo>
                    <a:pt x="8" y="43"/>
                    <a:pt x="7" y="44"/>
                    <a:pt x="5" y="45"/>
                  </a:cubicBezTo>
                  <a:cubicBezTo>
                    <a:pt x="4" y="46"/>
                    <a:pt x="2" y="46"/>
                    <a:pt x="0" y="48"/>
                  </a:cubicBezTo>
                  <a:lnTo>
                    <a:pt x="22" y="4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8" name="Freeform 775">
              <a:extLst>
                <a:ext uri="{FF2B5EF4-FFF2-40B4-BE49-F238E27FC236}">
                  <a16:creationId xmlns:a16="http://schemas.microsoft.com/office/drawing/2014/main" id="{9F3161E1-337C-4549-888C-BA1010819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5" y="6141259"/>
              <a:ext cx="828850" cy="836711"/>
            </a:xfrm>
            <a:custGeom>
              <a:avLst/>
              <a:gdLst>
                <a:gd name="T0" fmla="*/ 35 w 104"/>
                <a:gd name="T1" fmla="*/ 22 h 99"/>
                <a:gd name="T2" fmla="*/ 36 w 104"/>
                <a:gd name="T3" fmla="*/ 29 h 99"/>
                <a:gd name="T4" fmla="*/ 31 w 104"/>
                <a:gd name="T5" fmla="*/ 28 h 99"/>
                <a:gd name="T6" fmla="*/ 29 w 104"/>
                <a:gd name="T7" fmla="*/ 30 h 99"/>
                <a:gd name="T8" fmla="*/ 26 w 104"/>
                <a:gd name="T9" fmla="*/ 31 h 99"/>
                <a:gd name="T10" fmla="*/ 24 w 104"/>
                <a:gd name="T11" fmla="*/ 35 h 99"/>
                <a:gd name="T12" fmla="*/ 20 w 104"/>
                <a:gd name="T13" fmla="*/ 37 h 99"/>
                <a:gd name="T14" fmla="*/ 17 w 104"/>
                <a:gd name="T15" fmla="*/ 40 h 99"/>
                <a:gd name="T16" fmla="*/ 11 w 104"/>
                <a:gd name="T17" fmla="*/ 42 h 99"/>
                <a:gd name="T18" fmla="*/ 8 w 104"/>
                <a:gd name="T19" fmla="*/ 43 h 99"/>
                <a:gd name="T20" fmla="*/ 4 w 104"/>
                <a:gd name="T21" fmla="*/ 45 h 99"/>
                <a:gd name="T22" fmla="*/ 1 w 104"/>
                <a:gd name="T23" fmla="*/ 52 h 99"/>
                <a:gd name="T24" fmla="*/ 2 w 104"/>
                <a:gd name="T25" fmla="*/ 56 h 99"/>
                <a:gd name="T26" fmla="*/ 6 w 104"/>
                <a:gd name="T27" fmla="*/ 59 h 99"/>
                <a:gd name="T28" fmla="*/ 37 w 104"/>
                <a:gd name="T29" fmla="*/ 79 h 99"/>
                <a:gd name="T30" fmla="*/ 48 w 104"/>
                <a:gd name="T31" fmla="*/ 86 h 99"/>
                <a:gd name="T32" fmla="*/ 49 w 104"/>
                <a:gd name="T33" fmla="*/ 87 h 99"/>
                <a:gd name="T34" fmla="*/ 58 w 104"/>
                <a:gd name="T35" fmla="*/ 93 h 99"/>
                <a:gd name="T36" fmla="*/ 61 w 104"/>
                <a:gd name="T37" fmla="*/ 99 h 99"/>
                <a:gd name="T38" fmla="*/ 67 w 104"/>
                <a:gd name="T39" fmla="*/ 97 h 99"/>
                <a:gd name="T40" fmla="*/ 72 w 104"/>
                <a:gd name="T41" fmla="*/ 96 h 99"/>
                <a:gd name="T42" fmla="*/ 85 w 104"/>
                <a:gd name="T43" fmla="*/ 87 h 99"/>
                <a:gd name="T44" fmla="*/ 100 w 104"/>
                <a:gd name="T45" fmla="*/ 77 h 99"/>
                <a:gd name="T46" fmla="*/ 104 w 104"/>
                <a:gd name="T47" fmla="*/ 75 h 99"/>
                <a:gd name="T48" fmla="*/ 97 w 104"/>
                <a:gd name="T49" fmla="*/ 69 h 99"/>
                <a:gd name="T50" fmla="*/ 94 w 104"/>
                <a:gd name="T51" fmla="*/ 69 h 99"/>
                <a:gd name="T52" fmla="*/ 92 w 104"/>
                <a:gd name="T53" fmla="*/ 63 h 99"/>
                <a:gd name="T54" fmla="*/ 92 w 104"/>
                <a:gd name="T55" fmla="*/ 60 h 99"/>
                <a:gd name="T56" fmla="*/ 93 w 104"/>
                <a:gd name="T57" fmla="*/ 55 h 99"/>
                <a:gd name="T58" fmla="*/ 93 w 104"/>
                <a:gd name="T59" fmla="*/ 50 h 99"/>
                <a:gd name="T60" fmla="*/ 93 w 104"/>
                <a:gd name="T61" fmla="*/ 46 h 99"/>
                <a:gd name="T62" fmla="*/ 92 w 104"/>
                <a:gd name="T63" fmla="*/ 42 h 99"/>
                <a:gd name="T64" fmla="*/ 91 w 104"/>
                <a:gd name="T65" fmla="*/ 37 h 99"/>
                <a:gd name="T66" fmla="*/ 87 w 104"/>
                <a:gd name="T67" fmla="*/ 27 h 99"/>
                <a:gd name="T68" fmla="*/ 82 w 104"/>
                <a:gd name="T69" fmla="*/ 20 h 99"/>
                <a:gd name="T70" fmla="*/ 85 w 104"/>
                <a:gd name="T71" fmla="*/ 13 h 99"/>
                <a:gd name="T72" fmla="*/ 86 w 104"/>
                <a:gd name="T73" fmla="*/ 2 h 99"/>
                <a:gd name="T74" fmla="*/ 84 w 104"/>
                <a:gd name="T75" fmla="*/ 1 h 99"/>
                <a:gd name="T76" fmla="*/ 81 w 104"/>
                <a:gd name="T77" fmla="*/ 0 h 99"/>
                <a:gd name="T78" fmla="*/ 79 w 104"/>
                <a:gd name="T79" fmla="*/ 1 h 99"/>
                <a:gd name="T80" fmla="*/ 75 w 104"/>
                <a:gd name="T81" fmla="*/ 0 h 99"/>
                <a:gd name="T82" fmla="*/ 72 w 104"/>
                <a:gd name="T83" fmla="*/ 2 h 99"/>
                <a:gd name="T84" fmla="*/ 68 w 104"/>
                <a:gd name="T85" fmla="*/ 1 h 99"/>
                <a:gd name="T86" fmla="*/ 61 w 104"/>
                <a:gd name="T87" fmla="*/ 2 h 99"/>
                <a:gd name="T88" fmla="*/ 46 w 104"/>
                <a:gd name="T89" fmla="*/ 5 h 99"/>
                <a:gd name="T90" fmla="*/ 43 w 104"/>
                <a:gd name="T91" fmla="*/ 7 h 99"/>
                <a:gd name="T92" fmla="*/ 39 w 104"/>
                <a:gd name="T93" fmla="*/ 8 h 99"/>
                <a:gd name="T94" fmla="*/ 34 w 104"/>
                <a:gd name="T95" fmla="*/ 12 h 99"/>
                <a:gd name="T96" fmla="*/ 35 w 104"/>
                <a:gd name="T97" fmla="*/ 22 h 99"/>
                <a:gd name="T98" fmla="*/ 35 w 104"/>
                <a:gd name="T99" fmla="*/ 2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4" h="99">
                  <a:moveTo>
                    <a:pt x="35" y="22"/>
                  </a:moveTo>
                  <a:cubicBezTo>
                    <a:pt x="36" y="23"/>
                    <a:pt x="40" y="29"/>
                    <a:pt x="36" y="29"/>
                  </a:cubicBezTo>
                  <a:cubicBezTo>
                    <a:pt x="35" y="28"/>
                    <a:pt x="32" y="27"/>
                    <a:pt x="31" y="28"/>
                  </a:cubicBezTo>
                  <a:cubicBezTo>
                    <a:pt x="30" y="29"/>
                    <a:pt x="30" y="29"/>
                    <a:pt x="29" y="30"/>
                  </a:cubicBezTo>
                  <a:cubicBezTo>
                    <a:pt x="28" y="31"/>
                    <a:pt x="27" y="31"/>
                    <a:pt x="26" y="31"/>
                  </a:cubicBezTo>
                  <a:cubicBezTo>
                    <a:pt x="24" y="32"/>
                    <a:pt x="25" y="34"/>
                    <a:pt x="24" y="35"/>
                  </a:cubicBezTo>
                  <a:cubicBezTo>
                    <a:pt x="24" y="37"/>
                    <a:pt x="21" y="36"/>
                    <a:pt x="20" y="37"/>
                  </a:cubicBezTo>
                  <a:cubicBezTo>
                    <a:pt x="18" y="37"/>
                    <a:pt x="18" y="39"/>
                    <a:pt x="17" y="40"/>
                  </a:cubicBezTo>
                  <a:cubicBezTo>
                    <a:pt x="15" y="42"/>
                    <a:pt x="13" y="41"/>
                    <a:pt x="11" y="42"/>
                  </a:cubicBezTo>
                  <a:cubicBezTo>
                    <a:pt x="10" y="42"/>
                    <a:pt x="9" y="42"/>
                    <a:pt x="8" y="43"/>
                  </a:cubicBezTo>
                  <a:cubicBezTo>
                    <a:pt x="7" y="43"/>
                    <a:pt x="5" y="44"/>
                    <a:pt x="4" y="45"/>
                  </a:cubicBezTo>
                  <a:cubicBezTo>
                    <a:pt x="0" y="47"/>
                    <a:pt x="1" y="48"/>
                    <a:pt x="1" y="52"/>
                  </a:cubicBezTo>
                  <a:cubicBezTo>
                    <a:pt x="1" y="55"/>
                    <a:pt x="0" y="55"/>
                    <a:pt x="2" y="56"/>
                  </a:cubicBezTo>
                  <a:cubicBezTo>
                    <a:pt x="3" y="57"/>
                    <a:pt x="5" y="58"/>
                    <a:pt x="6" y="59"/>
                  </a:cubicBezTo>
                  <a:cubicBezTo>
                    <a:pt x="16" y="66"/>
                    <a:pt x="26" y="72"/>
                    <a:pt x="37" y="79"/>
                  </a:cubicBezTo>
                  <a:cubicBezTo>
                    <a:pt x="40" y="81"/>
                    <a:pt x="44" y="84"/>
                    <a:pt x="48" y="86"/>
                  </a:cubicBezTo>
                  <a:cubicBezTo>
                    <a:pt x="48" y="87"/>
                    <a:pt x="49" y="87"/>
                    <a:pt x="49" y="87"/>
                  </a:cubicBezTo>
                  <a:cubicBezTo>
                    <a:pt x="52" y="92"/>
                    <a:pt x="54" y="92"/>
                    <a:pt x="58" y="93"/>
                  </a:cubicBezTo>
                  <a:cubicBezTo>
                    <a:pt x="61" y="94"/>
                    <a:pt x="58" y="98"/>
                    <a:pt x="61" y="99"/>
                  </a:cubicBezTo>
                  <a:cubicBezTo>
                    <a:pt x="62" y="99"/>
                    <a:pt x="65" y="98"/>
                    <a:pt x="67" y="97"/>
                  </a:cubicBezTo>
                  <a:cubicBezTo>
                    <a:pt x="68" y="97"/>
                    <a:pt x="71" y="97"/>
                    <a:pt x="72" y="96"/>
                  </a:cubicBezTo>
                  <a:cubicBezTo>
                    <a:pt x="76" y="93"/>
                    <a:pt x="80" y="90"/>
                    <a:pt x="85" y="87"/>
                  </a:cubicBezTo>
                  <a:cubicBezTo>
                    <a:pt x="90" y="84"/>
                    <a:pt x="95" y="80"/>
                    <a:pt x="100" y="77"/>
                  </a:cubicBezTo>
                  <a:cubicBezTo>
                    <a:pt x="101" y="77"/>
                    <a:pt x="102" y="76"/>
                    <a:pt x="104" y="75"/>
                  </a:cubicBezTo>
                  <a:cubicBezTo>
                    <a:pt x="102" y="71"/>
                    <a:pt x="101" y="70"/>
                    <a:pt x="97" y="69"/>
                  </a:cubicBezTo>
                  <a:cubicBezTo>
                    <a:pt x="96" y="69"/>
                    <a:pt x="94" y="69"/>
                    <a:pt x="94" y="69"/>
                  </a:cubicBezTo>
                  <a:cubicBezTo>
                    <a:pt x="94" y="66"/>
                    <a:pt x="94" y="65"/>
                    <a:pt x="92" y="63"/>
                  </a:cubicBezTo>
                  <a:cubicBezTo>
                    <a:pt x="91" y="61"/>
                    <a:pt x="91" y="61"/>
                    <a:pt x="92" y="60"/>
                  </a:cubicBezTo>
                  <a:cubicBezTo>
                    <a:pt x="94" y="58"/>
                    <a:pt x="93" y="57"/>
                    <a:pt x="93" y="55"/>
                  </a:cubicBezTo>
                  <a:cubicBezTo>
                    <a:pt x="93" y="53"/>
                    <a:pt x="94" y="52"/>
                    <a:pt x="93" y="50"/>
                  </a:cubicBezTo>
                  <a:cubicBezTo>
                    <a:pt x="93" y="49"/>
                    <a:pt x="93" y="48"/>
                    <a:pt x="93" y="46"/>
                  </a:cubicBezTo>
                  <a:cubicBezTo>
                    <a:pt x="93" y="45"/>
                    <a:pt x="93" y="43"/>
                    <a:pt x="92" y="42"/>
                  </a:cubicBezTo>
                  <a:cubicBezTo>
                    <a:pt x="91" y="41"/>
                    <a:pt x="91" y="39"/>
                    <a:pt x="91" y="37"/>
                  </a:cubicBezTo>
                  <a:cubicBezTo>
                    <a:pt x="91" y="34"/>
                    <a:pt x="90" y="30"/>
                    <a:pt x="87" y="27"/>
                  </a:cubicBezTo>
                  <a:cubicBezTo>
                    <a:pt x="85" y="25"/>
                    <a:pt x="83" y="23"/>
                    <a:pt x="82" y="20"/>
                  </a:cubicBezTo>
                  <a:cubicBezTo>
                    <a:pt x="80" y="16"/>
                    <a:pt x="84" y="17"/>
                    <a:pt x="85" y="13"/>
                  </a:cubicBezTo>
                  <a:cubicBezTo>
                    <a:pt x="85" y="9"/>
                    <a:pt x="85" y="6"/>
                    <a:pt x="86" y="2"/>
                  </a:cubicBezTo>
                  <a:cubicBezTo>
                    <a:pt x="85" y="2"/>
                    <a:pt x="85" y="1"/>
                    <a:pt x="84" y="1"/>
                  </a:cubicBezTo>
                  <a:cubicBezTo>
                    <a:pt x="82" y="2"/>
                    <a:pt x="82" y="0"/>
                    <a:pt x="81" y="0"/>
                  </a:cubicBezTo>
                  <a:cubicBezTo>
                    <a:pt x="80" y="0"/>
                    <a:pt x="80" y="1"/>
                    <a:pt x="79" y="1"/>
                  </a:cubicBezTo>
                  <a:cubicBezTo>
                    <a:pt x="77" y="1"/>
                    <a:pt x="77" y="0"/>
                    <a:pt x="75" y="0"/>
                  </a:cubicBezTo>
                  <a:cubicBezTo>
                    <a:pt x="74" y="1"/>
                    <a:pt x="73" y="1"/>
                    <a:pt x="72" y="2"/>
                  </a:cubicBezTo>
                  <a:cubicBezTo>
                    <a:pt x="70" y="3"/>
                    <a:pt x="70" y="2"/>
                    <a:pt x="68" y="1"/>
                  </a:cubicBezTo>
                  <a:cubicBezTo>
                    <a:pt x="66" y="1"/>
                    <a:pt x="63" y="1"/>
                    <a:pt x="61" y="2"/>
                  </a:cubicBezTo>
                  <a:cubicBezTo>
                    <a:pt x="56" y="3"/>
                    <a:pt x="51" y="3"/>
                    <a:pt x="46" y="5"/>
                  </a:cubicBezTo>
                  <a:cubicBezTo>
                    <a:pt x="45" y="6"/>
                    <a:pt x="44" y="7"/>
                    <a:pt x="43" y="7"/>
                  </a:cubicBezTo>
                  <a:cubicBezTo>
                    <a:pt x="42" y="8"/>
                    <a:pt x="40" y="8"/>
                    <a:pt x="39" y="8"/>
                  </a:cubicBezTo>
                  <a:cubicBezTo>
                    <a:pt x="37" y="9"/>
                    <a:pt x="37" y="12"/>
                    <a:pt x="34" y="12"/>
                  </a:cubicBezTo>
                  <a:cubicBezTo>
                    <a:pt x="35" y="15"/>
                    <a:pt x="35" y="18"/>
                    <a:pt x="35" y="22"/>
                  </a:cubicBezTo>
                  <a:cubicBezTo>
                    <a:pt x="36" y="23"/>
                    <a:pt x="35" y="20"/>
                    <a:pt x="3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9" name="Freeform 781">
              <a:extLst>
                <a:ext uri="{FF2B5EF4-FFF2-40B4-BE49-F238E27FC236}">
                  <a16:creationId xmlns:a16="http://schemas.microsoft.com/office/drawing/2014/main" id="{0D0FC9E8-1516-DD4F-8F9B-A7B6F8CA3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9868" y="3005037"/>
              <a:ext cx="73616" cy="34623"/>
            </a:xfrm>
            <a:custGeom>
              <a:avLst/>
              <a:gdLst>
                <a:gd name="T0" fmla="*/ 4 w 9"/>
                <a:gd name="T1" fmla="*/ 3 h 4"/>
                <a:gd name="T2" fmla="*/ 1 w 9"/>
                <a:gd name="T3" fmla="*/ 2 h 4"/>
                <a:gd name="T4" fmla="*/ 5 w 9"/>
                <a:gd name="T5" fmla="*/ 2 h 4"/>
                <a:gd name="T6" fmla="*/ 0 w 9"/>
                <a:gd name="T7" fmla="*/ 0 h 4"/>
                <a:gd name="T8" fmla="*/ 9 w 9"/>
                <a:gd name="T9" fmla="*/ 2 h 4"/>
                <a:gd name="T10" fmla="*/ 5 w 9"/>
                <a:gd name="T11" fmla="*/ 2 h 4"/>
                <a:gd name="T12" fmla="*/ 4 w 9"/>
                <a:gd name="T13" fmla="*/ 3 h 4"/>
                <a:gd name="T14" fmla="*/ 4 w 9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4" y="3"/>
                  </a:moveTo>
                  <a:cubicBezTo>
                    <a:pt x="4" y="3"/>
                    <a:pt x="1" y="2"/>
                    <a:pt x="1" y="2"/>
                  </a:cubicBezTo>
                  <a:cubicBezTo>
                    <a:pt x="1" y="2"/>
                    <a:pt x="4" y="2"/>
                    <a:pt x="5" y="2"/>
                  </a:cubicBezTo>
                  <a:cubicBezTo>
                    <a:pt x="3" y="1"/>
                    <a:pt x="1" y="2"/>
                    <a:pt x="0" y="0"/>
                  </a:cubicBezTo>
                  <a:cubicBezTo>
                    <a:pt x="1" y="1"/>
                    <a:pt x="8" y="0"/>
                    <a:pt x="9" y="2"/>
                  </a:cubicBezTo>
                  <a:cubicBezTo>
                    <a:pt x="9" y="2"/>
                    <a:pt x="6" y="2"/>
                    <a:pt x="5" y="2"/>
                  </a:cubicBezTo>
                  <a:cubicBezTo>
                    <a:pt x="5" y="2"/>
                    <a:pt x="7" y="4"/>
                    <a:pt x="4" y="3"/>
                  </a:cubicBezTo>
                  <a:cubicBezTo>
                    <a:pt x="3" y="3"/>
                    <a:pt x="6" y="4"/>
                    <a:pt x="4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0" name="Freeform 405">
              <a:extLst>
                <a:ext uri="{FF2B5EF4-FFF2-40B4-BE49-F238E27FC236}">
                  <a16:creationId xmlns:a16="http://schemas.microsoft.com/office/drawing/2014/main" id="{035DFC8C-9F0E-084C-AB1F-DAAB0A426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4436103"/>
              <a:ext cx="430784" cy="222163"/>
            </a:xfrm>
            <a:custGeom>
              <a:avLst/>
              <a:gdLst>
                <a:gd name="T0" fmla="*/ 53 w 54"/>
                <a:gd name="T1" fmla="*/ 10 h 26"/>
                <a:gd name="T2" fmla="*/ 49 w 54"/>
                <a:gd name="T3" fmla="*/ 9 h 26"/>
                <a:gd name="T4" fmla="*/ 50 w 54"/>
                <a:gd name="T5" fmla="*/ 8 h 26"/>
                <a:gd name="T6" fmla="*/ 48 w 54"/>
                <a:gd name="T7" fmla="*/ 7 h 26"/>
                <a:gd name="T8" fmla="*/ 49 w 54"/>
                <a:gd name="T9" fmla="*/ 6 h 26"/>
                <a:gd name="T10" fmla="*/ 46 w 54"/>
                <a:gd name="T11" fmla="*/ 5 h 26"/>
                <a:gd name="T12" fmla="*/ 48 w 54"/>
                <a:gd name="T13" fmla="*/ 3 h 26"/>
                <a:gd name="T14" fmla="*/ 43 w 54"/>
                <a:gd name="T15" fmla="*/ 3 h 26"/>
                <a:gd name="T16" fmla="*/ 39 w 54"/>
                <a:gd name="T17" fmla="*/ 1 h 26"/>
                <a:gd name="T18" fmla="*/ 39 w 54"/>
                <a:gd name="T19" fmla="*/ 4 h 26"/>
                <a:gd name="T20" fmla="*/ 36 w 54"/>
                <a:gd name="T21" fmla="*/ 5 h 26"/>
                <a:gd name="T22" fmla="*/ 32 w 54"/>
                <a:gd name="T23" fmla="*/ 5 h 26"/>
                <a:gd name="T24" fmla="*/ 32 w 54"/>
                <a:gd name="T25" fmla="*/ 9 h 26"/>
                <a:gd name="T26" fmla="*/ 26 w 54"/>
                <a:gd name="T27" fmla="*/ 5 h 26"/>
                <a:gd name="T28" fmla="*/ 25 w 54"/>
                <a:gd name="T29" fmla="*/ 8 h 26"/>
                <a:gd name="T30" fmla="*/ 21 w 54"/>
                <a:gd name="T31" fmla="*/ 5 h 26"/>
                <a:gd name="T32" fmla="*/ 21 w 54"/>
                <a:gd name="T33" fmla="*/ 9 h 26"/>
                <a:gd name="T34" fmla="*/ 19 w 54"/>
                <a:gd name="T35" fmla="*/ 9 h 26"/>
                <a:gd name="T36" fmla="*/ 17 w 54"/>
                <a:gd name="T37" fmla="*/ 12 h 26"/>
                <a:gd name="T38" fmla="*/ 14 w 54"/>
                <a:gd name="T39" fmla="*/ 8 h 26"/>
                <a:gd name="T40" fmla="*/ 16 w 54"/>
                <a:gd name="T41" fmla="*/ 8 h 26"/>
                <a:gd name="T42" fmla="*/ 14 w 54"/>
                <a:gd name="T43" fmla="*/ 5 h 26"/>
                <a:gd name="T44" fmla="*/ 7 w 54"/>
                <a:gd name="T45" fmla="*/ 2 h 26"/>
                <a:gd name="T46" fmla="*/ 9 w 54"/>
                <a:gd name="T47" fmla="*/ 4 h 26"/>
                <a:gd name="T48" fmla="*/ 8 w 54"/>
                <a:gd name="T49" fmla="*/ 4 h 26"/>
                <a:gd name="T50" fmla="*/ 10 w 54"/>
                <a:gd name="T51" fmla="*/ 8 h 26"/>
                <a:gd name="T52" fmla="*/ 5 w 54"/>
                <a:gd name="T53" fmla="*/ 6 h 26"/>
                <a:gd name="T54" fmla="*/ 3 w 54"/>
                <a:gd name="T55" fmla="*/ 6 h 26"/>
                <a:gd name="T56" fmla="*/ 5 w 54"/>
                <a:gd name="T57" fmla="*/ 7 h 26"/>
                <a:gd name="T58" fmla="*/ 5 w 54"/>
                <a:gd name="T59" fmla="*/ 8 h 26"/>
                <a:gd name="T60" fmla="*/ 2 w 54"/>
                <a:gd name="T61" fmla="*/ 7 h 26"/>
                <a:gd name="T62" fmla="*/ 1 w 54"/>
                <a:gd name="T63" fmla="*/ 9 h 26"/>
                <a:gd name="T64" fmla="*/ 8 w 54"/>
                <a:gd name="T65" fmla="*/ 10 h 26"/>
                <a:gd name="T66" fmla="*/ 13 w 54"/>
                <a:gd name="T67" fmla="*/ 11 h 26"/>
                <a:gd name="T68" fmla="*/ 11 w 54"/>
                <a:gd name="T69" fmla="*/ 12 h 26"/>
                <a:gd name="T70" fmla="*/ 12 w 54"/>
                <a:gd name="T71" fmla="*/ 13 h 26"/>
                <a:gd name="T72" fmla="*/ 8 w 54"/>
                <a:gd name="T73" fmla="*/ 14 h 26"/>
                <a:gd name="T74" fmla="*/ 3 w 54"/>
                <a:gd name="T75" fmla="*/ 15 h 26"/>
                <a:gd name="T76" fmla="*/ 10 w 54"/>
                <a:gd name="T77" fmla="*/ 16 h 26"/>
                <a:gd name="T78" fmla="*/ 12 w 54"/>
                <a:gd name="T79" fmla="*/ 18 h 26"/>
                <a:gd name="T80" fmla="*/ 15 w 54"/>
                <a:gd name="T81" fmla="*/ 17 h 26"/>
                <a:gd name="T82" fmla="*/ 13 w 54"/>
                <a:gd name="T83" fmla="*/ 18 h 26"/>
                <a:gd name="T84" fmla="*/ 15 w 54"/>
                <a:gd name="T85" fmla="*/ 18 h 26"/>
                <a:gd name="T86" fmla="*/ 10 w 54"/>
                <a:gd name="T87" fmla="*/ 23 h 26"/>
                <a:gd name="T88" fmla="*/ 15 w 54"/>
                <a:gd name="T89" fmla="*/ 23 h 26"/>
                <a:gd name="T90" fmla="*/ 21 w 54"/>
                <a:gd name="T91" fmla="*/ 24 h 26"/>
                <a:gd name="T92" fmla="*/ 20 w 54"/>
                <a:gd name="T93" fmla="*/ 24 h 26"/>
                <a:gd name="T94" fmla="*/ 22 w 54"/>
                <a:gd name="T95" fmla="*/ 25 h 26"/>
                <a:gd name="T96" fmla="*/ 29 w 54"/>
                <a:gd name="T97" fmla="*/ 26 h 26"/>
                <a:gd name="T98" fmla="*/ 33 w 54"/>
                <a:gd name="T99" fmla="*/ 25 h 26"/>
                <a:gd name="T100" fmla="*/ 39 w 54"/>
                <a:gd name="T101" fmla="*/ 23 h 26"/>
                <a:gd name="T102" fmla="*/ 46 w 54"/>
                <a:gd name="T103" fmla="*/ 19 h 26"/>
                <a:gd name="T104" fmla="*/ 52 w 54"/>
                <a:gd name="T105" fmla="*/ 16 h 26"/>
                <a:gd name="T106" fmla="*/ 52 w 54"/>
                <a:gd name="T107" fmla="*/ 14 h 26"/>
                <a:gd name="T108" fmla="*/ 54 w 54"/>
                <a:gd name="T109" fmla="*/ 13 h 26"/>
                <a:gd name="T110" fmla="*/ 52 w 54"/>
                <a:gd name="T111" fmla="*/ 12 h 26"/>
                <a:gd name="T112" fmla="*/ 53 w 54"/>
                <a:gd name="T113" fmla="*/ 10 h 26"/>
                <a:gd name="T114" fmla="*/ 53 w 54"/>
                <a:gd name="T11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26">
                  <a:moveTo>
                    <a:pt x="53" y="10"/>
                  </a:moveTo>
                  <a:cubicBezTo>
                    <a:pt x="53" y="10"/>
                    <a:pt x="49" y="9"/>
                    <a:pt x="49" y="9"/>
                  </a:cubicBezTo>
                  <a:cubicBezTo>
                    <a:pt x="49" y="9"/>
                    <a:pt x="50" y="8"/>
                    <a:pt x="50" y="8"/>
                  </a:cubicBezTo>
                  <a:cubicBezTo>
                    <a:pt x="49" y="8"/>
                    <a:pt x="47" y="8"/>
                    <a:pt x="48" y="7"/>
                  </a:cubicBezTo>
                  <a:cubicBezTo>
                    <a:pt x="48" y="7"/>
                    <a:pt x="49" y="6"/>
                    <a:pt x="49" y="6"/>
                  </a:cubicBezTo>
                  <a:cubicBezTo>
                    <a:pt x="48" y="5"/>
                    <a:pt x="46" y="5"/>
                    <a:pt x="46" y="5"/>
                  </a:cubicBezTo>
                  <a:cubicBezTo>
                    <a:pt x="46" y="4"/>
                    <a:pt x="48" y="3"/>
                    <a:pt x="48" y="3"/>
                  </a:cubicBezTo>
                  <a:cubicBezTo>
                    <a:pt x="48" y="3"/>
                    <a:pt x="44" y="4"/>
                    <a:pt x="43" y="3"/>
                  </a:cubicBezTo>
                  <a:cubicBezTo>
                    <a:pt x="42" y="2"/>
                    <a:pt x="41" y="1"/>
                    <a:pt x="39" y="1"/>
                  </a:cubicBezTo>
                  <a:cubicBezTo>
                    <a:pt x="38" y="1"/>
                    <a:pt x="40" y="3"/>
                    <a:pt x="39" y="4"/>
                  </a:cubicBezTo>
                  <a:cubicBezTo>
                    <a:pt x="38" y="5"/>
                    <a:pt x="37" y="4"/>
                    <a:pt x="36" y="5"/>
                  </a:cubicBezTo>
                  <a:cubicBezTo>
                    <a:pt x="35" y="6"/>
                    <a:pt x="34" y="5"/>
                    <a:pt x="32" y="5"/>
                  </a:cubicBezTo>
                  <a:cubicBezTo>
                    <a:pt x="30" y="4"/>
                    <a:pt x="33" y="8"/>
                    <a:pt x="32" y="9"/>
                  </a:cubicBezTo>
                  <a:cubicBezTo>
                    <a:pt x="32" y="9"/>
                    <a:pt x="28" y="2"/>
                    <a:pt x="26" y="5"/>
                  </a:cubicBezTo>
                  <a:cubicBezTo>
                    <a:pt x="25" y="5"/>
                    <a:pt x="26" y="7"/>
                    <a:pt x="25" y="8"/>
                  </a:cubicBezTo>
                  <a:cubicBezTo>
                    <a:pt x="25" y="9"/>
                    <a:pt x="22" y="5"/>
                    <a:pt x="21" y="5"/>
                  </a:cubicBezTo>
                  <a:cubicBezTo>
                    <a:pt x="20" y="5"/>
                    <a:pt x="23" y="9"/>
                    <a:pt x="21" y="9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9"/>
                    <a:pt x="17" y="11"/>
                    <a:pt x="17" y="12"/>
                  </a:cubicBezTo>
                  <a:cubicBezTo>
                    <a:pt x="17" y="11"/>
                    <a:pt x="14" y="9"/>
                    <a:pt x="14" y="8"/>
                  </a:cubicBezTo>
                  <a:cubicBezTo>
                    <a:pt x="14" y="8"/>
                    <a:pt x="16" y="8"/>
                    <a:pt x="16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3" y="5"/>
                    <a:pt x="8" y="0"/>
                    <a:pt x="7" y="2"/>
                  </a:cubicBezTo>
                  <a:cubicBezTo>
                    <a:pt x="7" y="3"/>
                    <a:pt x="10" y="3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10" y="3"/>
                    <a:pt x="11" y="7"/>
                    <a:pt x="10" y="8"/>
                  </a:cubicBezTo>
                  <a:cubicBezTo>
                    <a:pt x="10" y="8"/>
                    <a:pt x="2" y="1"/>
                    <a:pt x="5" y="6"/>
                  </a:cubicBezTo>
                  <a:cubicBezTo>
                    <a:pt x="5" y="6"/>
                    <a:pt x="3" y="6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5" y="8"/>
                    <a:pt x="3" y="7"/>
                    <a:pt x="2" y="7"/>
                  </a:cubicBezTo>
                  <a:cubicBezTo>
                    <a:pt x="3" y="7"/>
                    <a:pt x="0" y="10"/>
                    <a:pt x="1" y="9"/>
                  </a:cubicBezTo>
                  <a:cubicBezTo>
                    <a:pt x="0" y="11"/>
                    <a:pt x="8" y="10"/>
                    <a:pt x="8" y="10"/>
                  </a:cubicBezTo>
                  <a:cubicBezTo>
                    <a:pt x="9" y="10"/>
                    <a:pt x="13" y="11"/>
                    <a:pt x="13" y="11"/>
                  </a:cubicBezTo>
                  <a:cubicBezTo>
                    <a:pt x="12" y="11"/>
                    <a:pt x="11" y="11"/>
                    <a:pt x="11" y="12"/>
                  </a:cubicBezTo>
                  <a:cubicBezTo>
                    <a:pt x="11" y="12"/>
                    <a:pt x="12" y="13"/>
                    <a:pt x="12" y="13"/>
                  </a:cubicBezTo>
                  <a:cubicBezTo>
                    <a:pt x="11" y="14"/>
                    <a:pt x="9" y="14"/>
                    <a:pt x="8" y="14"/>
                  </a:cubicBezTo>
                  <a:cubicBezTo>
                    <a:pt x="8" y="14"/>
                    <a:pt x="2" y="15"/>
                    <a:pt x="3" y="15"/>
                  </a:cubicBezTo>
                  <a:cubicBezTo>
                    <a:pt x="5" y="16"/>
                    <a:pt x="8" y="15"/>
                    <a:pt x="10" y="16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2" y="18"/>
                    <a:pt x="14" y="17"/>
                    <a:pt x="15" y="17"/>
                  </a:cubicBezTo>
                  <a:cubicBezTo>
                    <a:pt x="14" y="17"/>
                    <a:pt x="13" y="18"/>
                    <a:pt x="13" y="18"/>
                  </a:cubicBezTo>
                  <a:cubicBezTo>
                    <a:pt x="13" y="19"/>
                    <a:pt x="15" y="18"/>
                    <a:pt x="15" y="18"/>
                  </a:cubicBezTo>
                  <a:cubicBezTo>
                    <a:pt x="16" y="19"/>
                    <a:pt x="8" y="23"/>
                    <a:pt x="10" y="23"/>
                  </a:cubicBezTo>
                  <a:cubicBezTo>
                    <a:pt x="12" y="24"/>
                    <a:pt x="14" y="23"/>
                    <a:pt x="15" y="23"/>
                  </a:cubicBezTo>
                  <a:cubicBezTo>
                    <a:pt x="17" y="23"/>
                    <a:pt x="19" y="23"/>
                    <a:pt x="21" y="24"/>
                  </a:cubicBezTo>
                  <a:cubicBezTo>
                    <a:pt x="20" y="23"/>
                    <a:pt x="20" y="24"/>
                    <a:pt x="20" y="24"/>
                  </a:cubicBezTo>
                  <a:cubicBezTo>
                    <a:pt x="21" y="25"/>
                    <a:pt x="22" y="25"/>
                    <a:pt x="22" y="25"/>
                  </a:cubicBezTo>
                  <a:cubicBezTo>
                    <a:pt x="24" y="26"/>
                    <a:pt x="27" y="26"/>
                    <a:pt x="29" y="26"/>
                  </a:cubicBezTo>
                  <a:cubicBezTo>
                    <a:pt x="31" y="26"/>
                    <a:pt x="31" y="25"/>
                    <a:pt x="33" y="25"/>
                  </a:cubicBezTo>
                  <a:cubicBezTo>
                    <a:pt x="35" y="24"/>
                    <a:pt x="37" y="24"/>
                    <a:pt x="39" y="23"/>
                  </a:cubicBezTo>
                  <a:cubicBezTo>
                    <a:pt x="42" y="21"/>
                    <a:pt x="43" y="20"/>
                    <a:pt x="46" y="19"/>
                  </a:cubicBezTo>
                  <a:cubicBezTo>
                    <a:pt x="48" y="19"/>
                    <a:pt x="49" y="16"/>
                    <a:pt x="52" y="16"/>
                  </a:cubicBezTo>
                  <a:cubicBezTo>
                    <a:pt x="52" y="15"/>
                    <a:pt x="53" y="15"/>
                    <a:pt x="52" y="14"/>
                  </a:cubicBezTo>
                  <a:cubicBezTo>
                    <a:pt x="51" y="13"/>
                    <a:pt x="53" y="13"/>
                    <a:pt x="54" y="13"/>
                  </a:cubicBezTo>
                  <a:cubicBezTo>
                    <a:pt x="54" y="13"/>
                    <a:pt x="52" y="12"/>
                    <a:pt x="52" y="12"/>
                  </a:cubicBezTo>
                  <a:cubicBezTo>
                    <a:pt x="52" y="11"/>
                    <a:pt x="54" y="10"/>
                    <a:pt x="53" y="10"/>
                  </a:cubicBezTo>
                  <a:cubicBezTo>
                    <a:pt x="51" y="9"/>
                    <a:pt x="54" y="10"/>
                    <a:pt x="5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1" name="Freeform 512">
              <a:extLst>
                <a:ext uri="{FF2B5EF4-FFF2-40B4-BE49-F238E27FC236}">
                  <a16:creationId xmlns:a16="http://schemas.microsoft.com/office/drawing/2014/main" id="{A3F555AA-105F-D041-9535-B8B4A5A88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10241148"/>
              <a:ext cx="95427" cy="51932"/>
            </a:xfrm>
            <a:custGeom>
              <a:avLst/>
              <a:gdLst>
                <a:gd name="T0" fmla="*/ 10 w 12"/>
                <a:gd name="T1" fmla="*/ 3 h 6"/>
                <a:gd name="T2" fmla="*/ 8 w 12"/>
                <a:gd name="T3" fmla="*/ 2 h 6"/>
                <a:gd name="T4" fmla="*/ 5 w 12"/>
                <a:gd name="T5" fmla="*/ 2 h 6"/>
                <a:gd name="T6" fmla="*/ 3 w 12"/>
                <a:gd name="T7" fmla="*/ 1 h 6"/>
                <a:gd name="T8" fmla="*/ 0 w 12"/>
                <a:gd name="T9" fmla="*/ 3 h 6"/>
                <a:gd name="T10" fmla="*/ 2 w 12"/>
                <a:gd name="T11" fmla="*/ 5 h 6"/>
                <a:gd name="T12" fmla="*/ 6 w 12"/>
                <a:gd name="T13" fmla="*/ 5 h 6"/>
                <a:gd name="T14" fmla="*/ 11 w 12"/>
                <a:gd name="T15" fmla="*/ 3 h 6"/>
                <a:gd name="T16" fmla="*/ 10 w 12"/>
                <a:gd name="T17" fmla="*/ 3 h 6"/>
                <a:gd name="T18" fmla="*/ 10 w 12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0" y="3"/>
                  </a:moveTo>
                  <a:cubicBezTo>
                    <a:pt x="9" y="3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2"/>
                    <a:pt x="4" y="0"/>
                    <a:pt x="3" y="1"/>
                  </a:cubicBezTo>
                  <a:cubicBezTo>
                    <a:pt x="3" y="1"/>
                    <a:pt x="0" y="3"/>
                    <a:pt x="0" y="3"/>
                  </a:cubicBezTo>
                  <a:cubicBezTo>
                    <a:pt x="0" y="3"/>
                    <a:pt x="2" y="5"/>
                    <a:pt x="2" y="5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7" y="5"/>
                    <a:pt x="11" y="4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2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2" name="Freeform 513">
              <a:extLst>
                <a:ext uri="{FF2B5EF4-FFF2-40B4-BE49-F238E27FC236}">
                  <a16:creationId xmlns:a16="http://schemas.microsoft.com/office/drawing/2014/main" id="{DCE15A31-0762-AB41-BF3C-12B690C1B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439" y="10293079"/>
              <a:ext cx="70889" cy="51932"/>
            </a:xfrm>
            <a:custGeom>
              <a:avLst/>
              <a:gdLst>
                <a:gd name="T0" fmla="*/ 7 w 9"/>
                <a:gd name="T1" fmla="*/ 3 h 6"/>
                <a:gd name="T2" fmla="*/ 0 w 9"/>
                <a:gd name="T3" fmla="*/ 1 h 6"/>
                <a:gd name="T4" fmla="*/ 2 w 9"/>
                <a:gd name="T5" fmla="*/ 2 h 6"/>
                <a:gd name="T6" fmla="*/ 1 w 9"/>
                <a:gd name="T7" fmla="*/ 5 h 6"/>
                <a:gd name="T8" fmla="*/ 3 w 9"/>
                <a:gd name="T9" fmla="*/ 5 h 6"/>
                <a:gd name="T10" fmla="*/ 4 w 9"/>
                <a:gd name="T11" fmla="*/ 5 h 6"/>
                <a:gd name="T12" fmla="*/ 7 w 9"/>
                <a:gd name="T13" fmla="*/ 3 h 6"/>
                <a:gd name="T14" fmla="*/ 7 w 9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6">
                  <a:moveTo>
                    <a:pt x="7" y="3"/>
                  </a:moveTo>
                  <a:cubicBezTo>
                    <a:pt x="7" y="2"/>
                    <a:pt x="0" y="0"/>
                    <a:pt x="0" y="1"/>
                  </a:cubicBezTo>
                  <a:cubicBezTo>
                    <a:pt x="0" y="1"/>
                    <a:pt x="2" y="2"/>
                    <a:pt x="2" y="2"/>
                  </a:cubicBezTo>
                  <a:cubicBezTo>
                    <a:pt x="3" y="3"/>
                    <a:pt x="1" y="4"/>
                    <a:pt x="1" y="5"/>
                  </a:cubicBezTo>
                  <a:cubicBezTo>
                    <a:pt x="1" y="6"/>
                    <a:pt x="3" y="5"/>
                    <a:pt x="3" y="5"/>
                  </a:cubicBezTo>
                  <a:cubicBezTo>
                    <a:pt x="4" y="4"/>
                    <a:pt x="3" y="5"/>
                    <a:pt x="4" y="5"/>
                  </a:cubicBezTo>
                  <a:cubicBezTo>
                    <a:pt x="5" y="6"/>
                    <a:pt x="9" y="4"/>
                    <a:pt x="7" y="3"/>
                  </a:cubicBezTo>
                  <a:cubicBezTo>
                    <a:pt x="6" y="2"/>
                    <a:pt x="8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3" name="Freeform 514">
              <a:extLst>
                <a:ext uri="{FF2B5EF4-FFF2-40B4-BE49-F238E27FC236}">
                  <a16:creationId xmlns:a16="http://schemas.microsoft.com/office/drawing/2014/main" id="{706FFF8C-4A5A-9D47-93AA-E9A7745A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10226721"/>
              <a:ext cx="62708" cy="40393"/>
            </a:xfrm>
            <a:custGeom>
              <a:avLst/>
              <a:gdLst>
                <a:gd name="T0" fmla="*/ 6 w 8"/>
                <a:gd name="T1" fmla="*/ 0 h 5"/>
                <a:gd name="T2" fmla="*/ 3 w 8"/>
                <a:gd name="T3" fmla="*/ 1 h 5"/>
                <a:gd name="T4" fmla="*/ 0 w 8"/>
                <a:gd name="T5" fmla="*/ 1 h 5"/>
                <a:gd name="T6" fmla="*/ 0 w 8"/>
                <a:gd name="T7" fmla="*/ 3 h 5"/>
                <a:gd name="T8" fmla="*/ 5 w 8"/>
                <a:gd name="T9" fmla="*/ 2 h 5"/>
                <a:gd name="T10" fmla="*/ 6 w 8"/>
                <a:gd name="T11" fmla="*/ 0 h 5"/>
                <a:gd name="T12" fmla="*/ 6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6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0"/>
                    <a:pt x="0" y="4"/>
                    <a:pt x="0" y="3"/>
                  </a:cubicBezTo>
                  <a:cubicBezTo>
                    <a:pt x="1" y="5"/>
                    <a:pt x="4" y="3"/>
                    <a:pt x="5" y="2"/>
                  </a:cubicBezTo>
                  <a:cubicBezTo>
                    <a:pt x="6" y="2"/>
                    <a:pt x="8" y="0"/>
                    <a:pt x="6" y="0"/>
                  </a:cubicBezTo>
                  <a:cubicBezTo>
                    <a:pt x="5" y="0"/>
                    <a:pt x="8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4" name="Freeform 515">
              <a:extLst>
                <a:ext uri="{FF2B5EF4-FFF2-40B4-BE49-F238E27FC236}">
                  <a16:creationId xmlns:a16="http://schemas.microsoft.com/office/drawing/2014/main" id="{71400175-E9E9-6449-BE72-BFFFC72B5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10258459"/>
              <a:ext cx="65435" cy="43280"/>
            </a:xfrm>
            <a:custGeom>
              <a:avLst/>
              <a:gdLst>
                <a:gd name="T0" fmla="*/ 7 w 8"/>
                <a:gd name="T1" fmla="*/ 4 h 5"/>
                <a:gd name="T2" fmla="*/ 1 w 8"/>
                <a:gd name="T3" fmla="*/ 1 h 5"/>
                <a:gd name="T4" fmla="*/ 7 w 8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7" y="4"/>
                  </a:moveTo>
                  <a:cubicBezTo>
                    <a:pt x="6" y="3"/>
                    <a:pt x="0" y="0"/>
                    <a:pt x="1" y="1"/>
                  </a:cubicBezTo>
                  <a:cubicBezTo>
                    <a:pt x="2" y="2"/>
                    <a:pt x="8" y="5"/>
                    <a:pt x="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5" name="Freeform 516">
              <a:extLst>
                <a:ext uri="{FF2B5EF4-FFF2-40B4-BE49-F238E27FC236}">
                  <a16:creationId xmlns:a16="http://schemas.microsoft.com/office/drawing/2014/main" id="{84F7D4C7-20C7-FC46-86A5-3EB7A8019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200752"/>
              <a:ext cx="24538" cy="25966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1 h 3"/>
                <a:gd name="T4" fmla="*/ 2 w 3"/>
                <a:gd name="T5" fmla="*/ 2 h 3"/>
                <a:gd name="T6" fmla="*/ 2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0" y="0"/>
                    <a:pt x="3" y="0"/>
                    <a:pt x="2" y="2"/>
                  </a:cubicBezTo>
                  <a:cubicBezTo>
                    <a:pt x="2" y="3"/>
                    <a:pt x="2" y="1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6" name="Freeform 517">
              <a:extLst>
                <a:ext uri="{FF2B5EF4-FFF2-40B4-BE49-F238E27FC236}">
                  <a16:creationId xmlns:a16="http://schemas.microsoft.com/office/drawing/2014/main" id="{1C7AE811-5337-E047-9C47-6BEA8B8D3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131508"/>
              <a:ext cx="57256" cy="60589"/>
            </a:xfrm>
            <a:custGeom>
              <a:avLst/>
              <a:gdLst>
                <a:gd name="T0" fmla="*/ 5 w 7"/>
                <a:gd name="T1" fmla="*/ 2 h 7"/>
                <a:gd name="T2" fmla="*/ 4 w 7"/>
                <a:gd name="T3" fmla="*/ 0 h 7"/>
                <a:gd name="T4" fmla="*/ 2 w 7"/>
                <a:gd name="T5" fmla="*/ 1 h 7"/>
                <a:gd name="T6" fmla="*/ 0 w 7"/>
                <a:gd name="T7" fmla="*/ 1 h 7"/>
                <a:gd name="T8" fmla="*/ 2 w 7"/>
                <a:gd name="T9" fmla="*/ 4 h 7"/>
                <a:gd name="T10" fmla="*/ 0 w 7"/>
                <a:gd name="T11" fmla="*/ 6 h 7"/>
                <a:gd name="T12" fmla="*/ 3 w 7"/>
                <a:gd name="T13" fmla="*/ 5 h 7"/>
                <a:gd name="T14" fmla="*/ 4 w 7"/>
                <a:gd name="T15" fmla="*/ 2 h 7"/>
                <a:gd name="T16" fmla="*/ 4 w 7"/>
                <a:gd name="T17" fmla="*/ 4 h 7"/>
                <a:gd name="T18" fmla="*/ 6 w 7"/>
                <a:gd name="T19" fmla="*/ 2 h 7"/>
                <a:gd name="T20" fmla="*/ 5 w 7"/>
                <a:gd name="T21" fmla="*/ 2 h 7"/>
                <a:gd name="T22" fmla="*/ 5 w 7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1" y="0"/>
                    <a:pt x="2" y="1"/>
                  </a:cubicBezTo>
                  <a:cubicBezTo>
                    <a:pt x="4" y="3"/>
                    <a:pt x="1" y="2"/>
                    <a:pt x="0" y="1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3" y="6"/>
                    <a:pt x="1" y="5"/>
                    <a:pt x="0" y="6"/>
                  </a:cubicBezTo>
                  <a:cubicBezTo>
                    <a:pt x="0" y="7"/>
                    <a:pt x="4" y="6"/>
                    <a:pt x="3" y="5"/>
                  </a:cubicBezTo>
                  <a:cubicBezTo>
                    <a:pt x="3" y="5"/>
                    <a:pt x="4" y="3"/>
                    <a:pt x="4" y="2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3"/>
                    <a:pt x="6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7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7" name="Freeform 518">
              <a:extLst>
                <a:ext uri="{FF2B5EF4-FFF2-40B4-BE49-F238E27FC236}">
                  <a16:creationId xmlns:a16="http://schemas.microsoft.com/office/drawing/2014/main" id="{20F3C2A8-19E8-4140-9B0D-A2A869E01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004" y="10021871"/>
              <a:ext cx="40896" cy="92325"/>
            </a:xfrm>
            <a:custGeom>
              <a:avLst/>
              <a:gdLst>
                <a:gd name="T0" fmla="*/ 5 w 5"/>
                <a:gd name="T1" fmla="*/ 7 h 11"/>
                <a:gd name="T2" fmla="*/ 2 w 5"/>
                <a:gd name="T3" fmla="*/ 2 h 11"/>
                <a:gd name="T4" fmla="*/ 1 w 5"/>
                <a:gd name="T5" fmla="*/ 6 h 11"/>
                <a:gd name="T6" fmla="*/ 0 w 5"/>
                <a:gd name="T7" fmla="*/ 9 h 11"/>
                <a:gd name="T8" fmla="*/ 2 w 5"/>
                <a:gd name="T9" fmla="*/ 7 h 11"/>
                <a:gd name="T10" fmla="*/ 5 w 5"/>
                <a:gd name="T11" fmla="*/ 7 h 11"/>
                <a:gd name="T12" fmla="*/ 5 w 5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5" y="7"/>
                  </a:moveTo>
                  <a:cubicBezTo>
                    <a:pt x="5" y="6"/>
                    <a:pt x="4" y="0"/>
                    <a:pt x="2" y="2"/>
                  </a:cubicBezTo>
                  <a:cubicBezTo>
                    <a:pt x="2" y="3"/>
                    <a:pt x="3" y="6"/>
                    <a:pt x="1" y="6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1" y="9"/>
                    <a:pt x="2" y="7"/>
                    <a:pt x="2" y="7"/>
                  </a:cubicBezTo>
                  <a:cubicBezTo>
                    <a:pt x="1" y="7"/>
                    <a:pt x="5" y="11"/>
                    <a:pt x="5" y="7"/>
                  </a:cubicBezTo>
                  <a:cubicBezTo>
                    <a:pt x="5" y="6"/>
                    <a:pt x="5" y="8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8" name="Freeform 519">
              <a:extLst>
                <a:ext uri="{FF2B5EF4-FFF2-40B4-BE49-F238E27FC236}">
                  <a16:creationId xmlns:a16="http://schemas.microsoft.com/office/drawing/2014/main" id="{1210BEFA-9127-EE4B-84B6-A260BAFB2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10096885"/>
              <a:ext cx="24538" cy="51932"/>
            </a:xfrm>
            <a:custGeom>
              <a:avLst/>
              <a:gdLst>
                <a:gd name="T0" fmla="*/ 3 w 3"/>
                <a:gd name="T1" fmla="*/ 2 h 6"/>
                <a:gd name="T2" fmla="*/ 1 w 3"/>
                <a:gd name="T3" fmla="*/ 6 h 6"/>
                <a:gd name="T4" fmla="*/ 3 w 3"/>
                <a:gd name="T5" fmla="*/ 2 h 6"/>
                <a:gd name="T6" fmla="*/ 3 w 3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2" y="0"/>
                    <a:pt x="0" y="5"/>
                    <a:pt x="1" y="6"/>
                  </a:cubicBezTo>
                  <a:cubicBezTo>
                    <a:pt x="0" y="5"/>
                    <a:pt x="3" y="3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9" name="Freeform 520">
              <a:extLst>
                <a:ext uri="{FF2B5EF4-FFF2-40B4-BE49-F238E27FC236}">
                  <a16:creationId xmlns:a16="http://schemas.microsoft.com/office/drawing/2014/main" id="{FED1C49A-88DA-C24D-A182-BBCFB641B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9987248"/>
              <a:ext cx="40896" cy="60589"/>
            </a:xfrm>
            <a:custGeom>
              <a:avLst/>
              <a:gdLst>
                <a:gd name="T0" fmla="*/ 4 w 5"/>
                <a:gd name="T1" fmla="*/ 2 h 7"/>
                <a:gd name="T2" fmla="*/ 3 w 5"/>
                <a:gd name="T3" fmla="*/ 0 h 7"/>
                <a:gd name="T4" fmla="*/ 2 w 5"/>
                <a:gd name="T5" fmla="*/ 3 h 7"/>
                <a:gd name="T6" fmla="*/ 1 w 5"/>
                <a:gd name="T7" fmla="*/ 2 h 7"/>
                <a:gd name="T8" fmla="*/ 0 w 5"/>
                <a:gd name="T9" fmla="*/ 5 h 7"/>
                <a:gd name="T10" fmla="*/ 2 w 5"/>
                <a:gd name="T11" fmla="*/ 7 h 7"/>
                <a:gd name="T12" fmla="*/ 5 w 5"/>
                <a:gd name="T13" fmla="*/ 5 h 7"/>
                <a:gd name="T14" fmla="*/ 4 w 5"/>
                <a:gd name="T15" fmla="*/ 2 h 7"/>
                <a:gd name="T16" fmla="*/ 4 w 5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cubicBezTo>
                    <a:pt x="3" y="3"/>
                    <a:pt x="3" y="0"/>
                    <a:pt x="3" y="0"/>
                  </a:cubicBezTo>
                  <a:cubicBezTo>
                    <a:pt x="3" y="0"/>
                    <a:pt x="3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2" y="2"/>
                    <a:pt x="0" y="5"/>
                    <a:pt x="0" y="5"/>
                  </a:cubicBezTo>
                  <a:cubicBezTo>
                    <a:pt x="0" y="4"/>
                    <a:pt x="4" y="5"/>
                    <a:pt x="2" y="7"/>
                  </a:cubicBezTo>
                  <a:cubicBezTo>
                    <a:pt x="3" y="6"/>
                    <a:pt x="5" y="6"/>
                    <a:pt x="5" y="5"/>
                  </a:cubicBezTo>
                  <a:cubicBezTo>
                    <a:pt x="5" y="4"/>
                    <a:pt x="4" y="1"/>
                    <a:pt x="4" y="2"/>
                  </a:cubicBezTo>
                  <a:cubicBezTo>
                    <a:pt x="3" y="3"/>
                    <a:pt x="4" y="1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0" name="Freeform 521">
              <a:extLst>
                <a:ext uri="{FF2B5EF4-FFF2-40B4-BE49-F238E27FC236}">
                  <a16:creationId xmlns:a16="http://schemas.microsoft.com/office/drawing/2014/main" id="{CA3CE88B-9C9C-664A-A397-2D24F62EF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5724" y="9819904"/>
              <a:ext cx="40896" cy="40393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0 h 5"/>
                <a:gd name="T4" fmla="*/ 0 w 5"/>
                <a:gd name="T5" fmla="*/ 0 h 5"/>
                <a:gd name="T6" fmla="*/ 2 w 5"/>
                <a:gd name="T7" fmla="*/ 1 h 5"/>
                <a:gd name="T8" fmla="*/ 3 w 5"/>
                <a:gd name="T9" fmla="*/ 4 h 5"/>
                <a:gd name="T10" fmla="*/ 3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2"/>
                    <a:pt x="2" y="2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2" y="2"/>
                    <a:pt x="3" y="4"/>
                    <a:pt x="3" y="4"/>
                  </a:cubicBezTo>
                  <a:cubicBezTo>
                    <a:pt x="4" y="3"/>
                    <a:pt x="2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1" name="Freeform 522">
              <a:extLst>
                <a:ext uri="{FF2B5EF4-FFF2-40B4-BE49-F238E27FC236}">
                  <a16:creationId xmlns:a16="http://schemas.microsoft.com/office/drawing/2014/main" id="{1F64B1A0-857D-DA4F-9898-6FF7F1F3C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3903" y="9666990"/>
              <a:ext cx="49075" cy="92325"/>
            </a:xfrm>
            <a:custGeom>
              <a:avLst/>
              <a:gdLst>
                <a:gd name="T0" fmla="*/ 3 w 6"/>
                <a:gd name="T1" fmla="*/ 10 h 11"/>
                <a:gd name="T2" fmla="*/ 0 w 6"/>
                <a:gd name="T3" fmla="*/ 9 h 11"/>
                <a:gd name="T4" fmla="*/ 1 w 6"/>
                <a:gd name="T5" fmla="*/ 2 h 11"/>
                <a:gd name="T6" fmla="*/ 4 w 6"/>
                <a:gd name="T7" fmla="*/ 3 h 11"/>
                <a:gd name="T8" fmla="*/ 3 w 6"/>
                <a:gd name="T9" fmla="*/ 10 h 11"/>
                <a:gd name="T10" fmla="*/ 3 w 6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3" y="10"/>
                  </a:moveTo>
                  <a:cubicBezTo>
                    <a:pt x="1" y="11"/>
                    <a:pt x="0" y="11"/>
                    <a:pt x="0" y="9"/>
                  </a:cubicBezTo>
                  <a:cubicBezTo>
                    <a:pt x="1" y="7"/>
                    <a:pt x="1" y="4"/>
                    <a:pt x="1" y="2"/>
                  </a:cubicBezTo>
                  <a:cubicBezTo>
                    <a:pt x="1" y="0"/>
                    <a:pt x="5" y="0"/>
                    <a:pt x="4" y="3"/>
                  </a:cubicBezTo>
                  <a:cubicBezTo>
                    <a:pt x="4" y="5"/>
                    <a:pt x="6" y="8"/>
                    <a:pt x="3" y="10"/>
                  </a:cubicBezTo>
                  <a:cubicBezTo>
                    <a:pt x="2" y="10"/>
                    <a:pt x="4" y="9"/>
                    <a:pt x="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2" name="Freeform 523">
              <a:extLst>
                <a:ext uri="{FF2B5EF4-FFF2-40B4-BE49-F238E27FC236}">
                  <a16:creationId xmlns:a16="http://schemas.microsoft.com/office/drawing/2014/main" id="{01103345-91F3-C24E-9374-92BA48225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4764" y="7266493"/>
              <a:ext cx="38171" cy="34623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1 h 4"/>
                <a:gd name="T4" fmla="*/ 3 w 5"/>
                <a:gd name="T5" fmla="*/ 3 h 4"/>
                <a:gd name="T6" fmla="*/ 3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2" y="4"/>
                    <a:pt x="0" y="3"/>
                    <a:pt x="1" y="1"/>
                  </a:cubicBezTo>
                  <a:cubicBezTo>
                    <a:pt x="1" y="0"/>
                    <a:pt x="5" y="2"/>
                    <a:pt x="3" y="3"/>
                  </a:cubicBezTo>
                  <a:cubicBezTo>
                    <a:pt x="2" y="4"/>
                    <a:pt x="5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3" name="Freeform 524">
              <a:extLst>
                <a:ext uri="{FF2B5EF4-FFF2-40B4-BE49-F238E27FC236}">
                  <a16:creationId xmlns:a16="http://schemas.microsoft.com/office/drawing/2014/main" id="{0E40520E-927F-564A-B56F-FA0071E4A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8300" y="7318427"/>
              <a:ext cx="46350" cy="66361"/>
            </a:xfrm>
            <a:custGeom>
              <a:avLst/>
              <a:gdLst>
                <a:gd name="T0" fmla="*/ 1 w 6"/>
                <a:gd name="T1" fmla="*/ 5 h 8"/>
                <a:gd name="T2" fmla="*/ 2 w 6"/>
                <a:gd name="T3" fmla="*/ 4 h 8"/>
                <a:gd name="T4" fmla="*/ 4 w 6"/>
                <a:gd name="T5" fmla="*/ 2 h 8"/>
                <a:gd name="T6" fmla="*/ 1 w 6"/>
                <a:gd name="T7" fmla="*/ 5 h 8"/>
                <a:gd name="T8" fmla="*/ 1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5"/>
                  </a:moveTo>
                  <a:cubicBezTo>
                    <a:pt x="0" y="4"/>
                    <a:pt x="2" y="4"/>
                    <a:pt x="2" y="4"/>
                  </a:cubicBezTo>
                  <a:cubicBezTo>
                    <a:pt x="3" y="4"/>
                    <a:pt x="3" y="0"/>
                    <a:pt x="4" y="2"/>
                  </a:cubicBezTo>
                  <a:cubicBezTo>
                    <a:pt x="6" y="4"/>
                    <a:pt x="2" y="8"/>
                    <a:pt x="1" y="5"/>
                  </a:cubicBezTo>
                  <a:cubicBezTo>
                    <a:pt x="0" y="4"/>
                    <a:pt x="1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4" name="Freeform 525">
              <a:extLst>
                <a:ext uri="{FF2B5EF4-FFF2-40B4-BE49-F238E27FC236}">
                  <a16:creationId xmlns:a16="http://schemas.microsoft.com/office/drawing/2014/main" id="{09AF13FC-F587-6F4E-BDBA-07129C314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7265" y="7777176"/>
              <a:ext cx="111786" cy="109637"/>
            </a:xfrm>
            <a:custGeom>
              <a:avLst/>
              <a:gdLst>
                <a:gd name="T0" fmla="*/ 12 w 14"/>
                <a:gd name="T1" fmla="*/ 4 h 13"/>
                <a:gd name="T2" fmla="*/ 10 w 14"/>
                <a:gd name="T3" fmla="*/ 3 h 13"/>
                <a:gd name="T4" fmla="*/ 6 w 14"/>
                <a:gd name="T5" fmla="*/ 1 h 13"/>
                <a:gd name="T6" fmla="*/ 2 w 14"/>
                <a:gd name="T7" fmla="*/ 1 h 13"/>
                <a:gd name="T8" fmla="*/ 1 w 14"/>
                <a:gd name="T9" fmla="*/ 2 h 13"/>
                <a:gd name="T10" fmla="*/ 2 w 14"/>
                <a:gd name="T11" fmla="*/ 4 h 13"/>
                <a:gd name="T12" fmla="*/ 1 w 14"/>
                <a:gd name="T13" fmla="*/ 7 h 13"/>
                <a:gd name="T14" fmla="*/ 2 w 14"/>
                <a:gd name="T15" fmla="*/ 10 h 13"/>
                <a:gd name="T16" fmla="*/ 4 w 14"/>
                <a:gd name="T17" fmla="*/ 10 h 13"/>
                <a:gd name="T18" fmla="*/ 7 w 14"/>
                <a:gd name="T19" fmla="*/ 12 h 13"/>
                <a:gd name="T20" fmla="*/ 10 w 14"/>
                <a:gd name="T21" fmla="*/ 10 h 13"/>
                <a:gd name="T22" fmla="*/ 12 w 14"/>
                <a:gd name="T23" fmla="*/ 4 h 13"/>
                <a:gd name="T24" fmla="*/ 12 w 14"/>
                <a:gd name="T2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3"/>
                    <a:pt x="11" y="3"/>
                    <a:pt x="10" y="3"/>
                  </a:cubicBezTo>
                  <a:cubicBezTo>
                    <a:pt x="8" y="2"/>
                    <a:pt x="8" y="1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4"/>
                    <a:pt x="1" y="3"/>
                    <a:pt x="2" y="4"/>
                  </a:cubicBezTo>
                  <a:cubicBezTo>
                    <a:pt x="2" y="4"/>
                    <a:pt x="1" y="7"/>
                    <a:pt x="1" y="7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3" y="11"/>
                    <a:pt x="3" y="10"/>
                    <a:pt x="4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3"/>
                    <a:pt x="8" y="11"/>
                    <a:pt x="10" y="10"/>
                  </a:cubicBezTo>
                  <a:cubicBezTo>
                    <a:pt x="12" y="8"/>
                    <a:pt x="14" y="7"/>
                    <a:pt x="12" y="4"/>
                  </a:cubicBezTo>
                  <a:cubicBezTo>
                    <a:pt x="12" y="2"/>
                    <a:pt x="14" y="8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5" name="Freeform 526">
              <a:extLst>
                <a:ext uri="{FF2B5EF4-FFF2-40B4-BE49-F238E27FC236}">
                  <a16:creationId xmlns:a16="http://schemas.microsoft.com/office/drawing/2014/main" id="{ECB494A3-4DB0-AA4B-A1ED-F299499E2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2909" y="6995284"/>
              <a:ext cx="79067" cy="34623"/>
            </a:xfrm>
            <a:custGeom>
              <a:avLst/>
              <a:gdLst>
                <a:gd name="T0" fmla="*/ 9 w 10"/>
                <a:gd name="T1" fmla="*/ 2 h 4"/>
                <a:gd name="T2" fmla="*/ 4 w 10"/>
                <a:gd name="T3" fmla="*/ 0 h 4"/>
                <a:gd name="T4" fmla="*/ 1 w 10"/>
                <a:gd name="T5" fmla="*/ 3 h 4"/>
                <a:gd name="T6" fmla="*/ 9 w 10"/>
                <a:gd name="T7" fmla="*/ 2 h 4"/>
                <a:gd name="T8" fmla="*/ 9 w 10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2" y="4"/>
                    <a:pt x="9" y="2"/>
                    <a:pt x="9" y="2"/>
                  </a:cubicBezTo>
                  <a:cubicBezTo>
                    <a:pt x="6" y="1"/>
                    <a:pt x="10" y="3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6" name="Freeform 527">
              <a:extLst>
                <a:ext uri="{FF2B5EF4-FFF2-40B4-BE49-F238E27FC236}">
                  <a16:creationId xmlns:a16="http://schemas.microsoft.com/office/drawing/2014/main" id="{8880D43B-8865-A047-9A53-5CC4B055F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986627"/>
              <a:ext cx="89974" cy="43280"/>
            </a:xfrm>
            <a:custGeom>
              <a:avLst/>
              <a:gdLst>
                <a:gd name="T0" fmla="*/ 10 w 11"/>
                <a:gd name="T1" fmla="*/ 4 h 5"/>
                <a:gd name="T2" fmla="*/ 0 w 11"/>
                <a:gd name="T3" fmla="*/ 2 h 5"/>
                <a:gd name="T4" fmla="*/ 5 w 11"/>
                <a:gd name="T5" fmla="*/ 5 h 5"/>
                <a:gd name="T6" fmla="*/ 10 w 11"/>
                <a:gd name="T7" fmla="*/ 4 h 5"/>
                <a:gd name="T8" fmla="*/ 10 w 1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4"/>
                  </a:moveTo>
                  <a:cubicBezTo>
                    <a:pt x="10" y="1"/>
                    <a:pt x="2" y="0"/>
                    <a:pt x="0" y="2"/>
                  </a:cubicBezTo>
                  <a:cubicBezTo>
                    <a:pt x="0" y="2"/>
                    <a:pt x="4" y="5"/>
                    <a:pt x="5" y="5"/>
                  </a:cubicBezTo>
                  <a:cubicBezTo>
                    <a:pt x="6" y="5"/>
                    <a:pt x="11" y="4"/>
                    <a:pt x="10" y="4"/>
                  </a:cubicBezTo>
                  <a:cubicBezTo>
                    <a:pt x="10" y="3"/>
                    <a:pt x="11" y="5"/>
                    <a:pt x="1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7" name="Freeform 528">
              <a:extLst>
                <a:ext uri="{FF2B5EF4-FFF2-40B4-BE49-F238E27FC236}">
                  <a16:creationId xmlns:a16="http://schemas.microsoft.com/office/drawing/2014/main" id="{1FD8E2E1-9D3A-2044-A24C-D8EDC52A2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6793320"/>
              <a:ext cx="414425" cy="152917"/>
            </a:xfrm>
            <a:custGeom>
              <a:avLst/>
              <a:gdLst>
                <a:gd name="T0" fmla="*/ 52 w 52"/>
                <a:gd name="T1" fmla="*/ 16 h 18"/>
                <a:gd name="T2" fmla="*/ 41 w 52"/>
                <a:gd name="T3" fmla="*/ 17 h 18"/>
                <a:gd name="T4" fmla="*/ 35 w 52"/>
                <a:gd name="T5" fmla="*/ 17 h 18"/>
                <a:gd name="T6" fmla="*/ 37 w 52"/>
                <a:gd name="T7" fmla="*/ 14 h 18"/>
                <a:gd name="T8" fmla="*/ 32 w 52"/>
                <a:gd name="T9" fmla="*/ 11 h 18"/>
                <a:gd name="T10" fmla="*/ 28 w 52"/>
                <a:gd name="T11" fmla="*/ 8 h 18"/>
                <a:gd name="T12" fmla="*/ 20 w 52"/>
                <a:gd name="T13" fmla="*/ 5 h 18"/>
                <a:gd name="T14" fmla="*/ 14 w 52"/>
                <a:gd name="T15" fmla="*/ 5 h 18"/>
                <a:gd name="T16" fmla="*/ 16 w 52"/>
                <a:gd name="T17" fmla="*/ 3 h 18"/>
                <a:gd name="T18" fmla="*/ 8 w 52"/>
                <a:gd name="T19" fmla="*/ 3 h 18"/>
                <a:gd name="T20" fmla="*/ 0 w 52"/>
                <a:gd name="T21" fmla="*/ 6 h 18"/>
                <a:gd name="T22" fmla="*/ 6 w 52"/>
                <a:gd name="T23" fmla="*/ 2 h 18"/>
                <a:gd name="T24" fmla="*/ 16 w 52"/>
                <a:gd name="T25" fmla="*/ 0 h 18"/>
                <a:gd name="T26" fmla="*/ 24 w 52"/>
                <a:gd name="T27" fmla="*/ 1 h 18"/>
                <a:gd name="T28" fmla="*/ 31 w 52"/>
                <a:gd name="T29" fmla="*/ 4 h 18"/>
                <a:gd name="T30" fmla="*/ 32 w 52"/>
                <a:gd name="T31" fmla="*/ 4 h 18"/>
                <a:gd name="T32" fmla="*/ 34 w 52"/>
                <a:gd name="T33" fmla="*/ 5 h 18"/>
                <a:gd name="T34" fmla="*/ 38 w 52"/>
                <a:gd name="T35" fmla="*/ 8 h 18"/>
                <a:gd name="T36" fmla="*/ 45 w 52"/>
                <a:gd name="T37" fmla="*/ 11 h 18"/>
                <a:gd name="T38" fmla="*/ 52 w 52"/>
                <a:gd name="T3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18">
                  <a:moveTo>
                    <a:pt x="52" y="16"/>
                  </a:moveTo>
                  <a:cubicBezTo>
                    <a:pt x="52" y="17"/>
                    <a:pt x="42" y="17"/>
                    <a:pt x="41" y="17"/>
                  </a:cubicBezTo>
                  <a:cubicBezTo>
                    <a:pt x="39" y="17"/>
                    <a:pt x="37" y="18"/>
                    <a:pt x="35" y="17"/>
                  </a:cubicBezTo>
                  <a:cubicBezTo>
                    <a:pt x="34" y="16"/>
                    <a:pt x="41" y="15"/>
                    <a:pt x="37" y="14"/>
                  </a:cubicBezTo>
                  <a:cubicBezTo>
                    <a:pt x="35" y="13"/>
                    <a:pt x="33" y="13"/>
                    <a:pt x="32" y="11"/>
                  </a:cubicBezTo>
                  <a:cubicBezTo>
                    <a:pt x="30" y="9"/>
                    <a:pt x="31" y="8"/>
                    <a:pt x="28" y="8"/>
                  </a:cubicBezTo>
                  <a:cubicBezTo>
                    <a:pt x="24" y="9"/>
                    <a:pt x="23" y="6"/>
                    <a:pt x="20" y="5"/>
                  </a:cubicBezTo>
                  <a:cubicBezTo>
                    <a:pt x="19" y="5"/>
                    <a:pt x="15" y="6"/>
                    <a:pt x="14" y="5"/>
                  </a:cubicBezTo>
                  <a:cubicBezTo>
                    <a:pt x="14" y="4"/>
                    <a:pt x="16" y="4"/>
                    <a:pt x="16" y="3"/>
                  </a:cubicBezTo>
                  <a:cubicBezTo>
                    <a:pt x="16" y="2"/>
                    <a:pt x="9" y="3"/>
                    <a:pt x="8" y="3"/>
                  </a:cubicBezTo>
                  <a:cubicBezTo>
                    <a:pt x="8" y="4"/>
                    <a:pt x="0" y="7"/>
                    <a:pt x="0" y="6"/>
                  </a:cubicBezTo>
                  <a:cubicBezTo>
                    <a:pt x="0" y="4"/>
                    <a:pt x="4" y="2"/>
                    <a:pt x="6" y="2"/>
                  </a:cubicBezTo>
                  <a:cubicBezTo>
                    <a:pt x="9" y="0"/>
                    <a:pt x="12" y="0"/>
                    <a:pt x="16" y="0"/>
                  </a:cubicBezTo>
                  <a:cubicBezTo>
                    <a:pt x="18" y="0"/>
                    <a:pt x="22" y="0"/>
                    <a:pt x="24" y="1"/>
                  </a:cubicBezTo>
                  <a:cubicBezTo>
                    <a:pt x="26" y="2"/>
                    <a:pt x="28" y="4"/>
                    <a:pt x="31" y="4"/>
                  </a:cubicBezTo>
                  <a:cubicBezTo>
                    <a:pt x="31" y="4"/>
                    <a:pt x="31" y="3"/>
                    <a:pt x="32" y="4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5" y="6"/>
                    <a:pt x="37" y="7"/>
                    <a:pt x="38" y="8"/>
                  </a:cubicBezTo>
                  <a:cubicBezTo>
                    <a:pt x="40" y="9"/>
                    <a:pt x="44" y="9"/>
                    <a:pt x="45" y="11"/>
                  </a:cubicBezTo>
                  <a:cubicBezTo>
                    <a:pt x="47" y="13"/>
                    <a:pt x="52" y="13"/>
                    <a:pt x="52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8" name="Freeform 529">
              <a:extLst>
                <a:ext uri="{FF2B5EF4-FFF2-40B4-BE49-F238E27FC236}">
                  <a16:creationId xmlns:a16="http://schemas.microsoft.com/office/drawing/2014/main" id="{755D6505-98C9-1747-A870-966FE4456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700993"/>
              <a:ext cx="32718" cy="31739"/>
            </a:xfrm>
            <a:custGeom>
              <a:avLst/>
              <a:gdLst>
                <a:gd name="T0" fmla="*/ 2 w 4"/>
                <a:gd name="T1" fmla="*/ 4 h 4"/>
                <a:gd name="T2" fmla="*/ 1 w 4"/>
                <a:gd name="T3" fmla="*/ 0 h 4"/>
                <a:gd name="T4" fmla="*/ 2 w 4"/>
                <a:gd name="T5" fmla="*/ 4 h 4"/>
                <a:gd name="T6" fmla="*/ 2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0" y="4"/>
                    <a:pt x="1" y="1"/>
                    <a:pt x="1" y="0"/>
                  </a:cubicBezTo>
                  <a:cubicBezTo>
                    <a:pt x="2" y="0"/>
                    <a:pt x="4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9" name="Freeform 530">
              <a:extLst>
                <a:ext uri="{FF2B5EF4-FFF2-40B4-BE49-F238E27FC236}">
                  <a16:creationId xmlns:a16="http://schemas.microsoft.com/office/drawing/2014/main" id="{D0DCF451-9F35-D34F-89C9-2F1BA6202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4799" y="6876991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0" name="Freeform 531">
              <a:extLst>
                <a:ext uri="{FF2B5EF4-FFF2-40B4-BE49-F238E27FC236}">
                  <a16:creationId xmlns:a16="http://schemas.microsoft.com/office/drawing/2014/main" id="{49FD2B0F-717D-4B48-BBBF-F1D62777D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5630581"/>
              <a:ext cx="46350" cy="86556"/>
            </a:xfrm>
            <a:custGeom>
              <a:avLst/>
              <a:gdLst>
                <a:gd name="T0" fmla="*/ 3 w 6"/>
                <a:gd name="T1" fmla="*/ 8 h 10"/>
                <a:gd name="T2" fmla="*/ 0 w 6"/>
                <a:gd name="T3" fmla="*/ 7 h 10"/>
                <a:gd name="T4" fmla="*/ 4 w 6"/>
                <a:gd name="T5" fmla="*/ 2 h 10"/>
                <a:gd name="T6" fmla="*/ 6 w 6"/>
                <a:gd name="T7" fmla="*/ 4 h 10"/>
                <a:gd name="T8" fmla="*/ 3 w 6"/>
                <a:gd name="T9" fmla="*/ 8 h 10"/>
                <a:gd name="T10" fmla="*/ 3 w 6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3" y="8"/>
                  </a:moveTo>
                  <a:cubicBezTo>
                    <a:pt x="2" y="10"/>
                    <a:pt x="0" y="9"/>
                    <a:pt x="0" y="7"/>
                  </a:cubicBezTo>
                  <a:cubicBezTo>
                    <a:pt x="1" y="6"/>
                    <a:pt x="3" y="3"/>
                    <a:pt x="4" y="2"/>
                  </a:cubicBezTo>
                  <a:cubicBezTo>
                    <a:pt x="6" y="0"/>
                    <a:pt x="6" y="3"/>
                    <a:pt x="6" y="4"/>
                  </a:cubicBezTo>
                  <a:cubicBezTo>
                    <a:pt x="6" y="6"/>
                    <a:pt x="3" y="6"/>
                    <a:pt x="3" y="8"/>
                  </a:cubicBezTo>
                  <a:cubicBezTo>
                    <a:pt x="2" y="10"/>
                    <a:pt x="3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1" name="Freeform 532">
              <a:extLst>
                <a:ext uri="{FF2B5EF4-FFF2-40B4-BE49-F238E27FC236}">
                  <a16:creationId xmlns:a16="http://schemas.microsoft.com/office/drawing/2014/main" id="{8248DFCB-647B-4A4B-83C5-8248A2213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6471" y="5673858"/>
              <a:ext cx="57256" cy="34623"/>
            </a:xfrm>
            <a:custGeom>
              <a:avLst/>
              <a:gdLst>
                <a:gd name="T0" fmla="*/ 3 w 7"/>
                <a:gd name="T1" fmla="*/ 4 h 4"/>
                <a:gd name="T2" fmla="*/ 5 w 7"/>
                <a:gd name="T3" fmla="*/ 1 h 4"/>
                <a:gd name="T4" fmla="*/ 3 w 7"/>
                <a:gd name="T5" fmla="*/ 4 h 4"/>
                <a:gd name="T6" fmla="*/ 3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0" y="4"/>
                    <a:pt x="3" y="0"/>
                    <a:pt x="5" y="1"/>
                  </a:cubicBezTo>
                  <a:cubicBezTo>
                    <a:pt x="7" y="1"/>
                    <a:pt x="4" y="4"/>
                    <a:pt x="3" y="4"/>
                  </a:cubicBezTo>
                  <a:cubicBezTo>
                    <a:pt x="2" y="4"/>
                    <a:pt x="4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2" name="Freeform 533">
              <a:extLst>
                <a:ext uri="{FF2B5EF4-FFF2-40B4-BE49-F238E27FC236}">
                  <a16:creationId xmlns:a16="http://schemas.microsoft.com/office/drawing/2014/main" id="{28517819-8C29-9F47-A118-73D7AFC84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8333" y="5639234"/>
              <a:ext cx="119965" cy="60589"/>
            </a:xfrm>
            <a:custGeom>
              <a:avLst/>
              <a:gdLst>
                <a:gd name="T0" fmla="*/ 11 w 15"/>
                <a:gd name="T1" fmla="*/ 6 h 7"/>
                <a:gd name="T2" fmla="*/ 10 w 15"/>
                <a:gd name="T3" fmla="*/ 5 h 7"/>
                <a:gd name="T4" fmla="*/ 7 w 15"/>
                <a:gd name="T5" fmla="*/ 5 h 7"/>
                <a:gd name="T6" fmla="*/ 3 w 15"/>
                <a:gd name="T7" fmla="*/ 0 h 7"/>
                <a:gd name="T8" fmla="*/ 6 w 15"/>
                <a:gd name="T9" fmla="*/ 2 h 7"/>
                <a:gd name="T10" fmla="*/ 8 w 15"/>
                <a:gd name="T11" fmla="*/ 3 h 7"/>
                <a:gd name="T12" fmla="*/ 15 w 15"/>
                <a:gd name="T13" fmla="*/ 3 h 7"/>
                <a:gd name="T14" fmla="*/ 11 w 15"/>
                <a:gd name="T15" fmla="*/ 6 h 7"/>
                <a:gd name="T16" fmla="*/ 11 w 15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">
                  <a:moveTo>
                    <a:pt x="11" y="6"/>
                  </a:move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8" y="6"/>
                    <a:pt x="7" y="5"/>
                  </a:cubicBezTo>
                  <a:cubicBezTo>
                    <a:pt x="7" y="4"/>
                    <a:pt x="0" y="1"/>
                    <a:pt x="3" y="0"/>
                  </a:cubicBezTo>
                  <a:cubicBezTo>
                    <a:pt x="4" y="0"/>
                    <a:pt x="5" y="2"/>
                    <a:pt x="6" y="2"/>
                  </a:cubicBezTo>
                  <a:cubicBezTo>
                    <a:pt x="7" y="3"/>
                    <a:pt x="7" y="2"/>
                    <a:pt x="8" y="3"/>
                  </a:cubicBezTo>
                  <a:cubicBezTo>
                    <a:pt x="9" y="4"/>
                    <a:pt x="13" y="2"/>
                    <a:pt x="15" y="3"/>
                  </a:cubicBezTo>
                  <a:cubicBezTo>
                    <a:pt x="14" y="3"/>
                    <a:pt x="12" y="6"/>
                    <a:pt x="11" y="6"/>
                  </a:cubicBezTo>
                  <a:cubicBezTo>
                    <a:pt x="9" y="7"/>
                    <a:pt x="12" y="6"/>
                    <a:pt x="1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3" name="Freeform 534">
              <a:extLst>
                <a:ext uri="{FF2B5EF4-FFF2-40B4-BE49-F238E27FC236}">
                  <a16:creationId xmlns:a16="http://schemas.microsoft.com/office/drawing/2014/main" id="{1D1C45F9-674F-3845-BCBF-E88CC9443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2875" y="5471891"/>
              <a:ext cx="125416" cy="66361"/>
            </a:xfrm>
            <a:custGeom>
              <a:avLst/>
              <a:gdLst>
                <a:gd name="T0" fmla="*/ 13 w 16"/>
                <a:gd name="T1" fmla="*/ 6 h 8"/>
                <a:gd name="T2" fmla="*/ 0 w 16"/>
                <a:gd name="T3" fmla="*/ 2 h 8"/>
                <a:gd name="T4" fmla="*/ 13 w 16"/>
                <a:gd name="T5" fmla="*/ 6 h 8"/>
                <a:gd name="T6" fmla="*/ 13 w 16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3" y="6"/>
                  </a:moveTo>
                  <a:cubicBezTo>
                    <a:pt x="11" y="8"/>
                    <a:pt x="1" y="4"/>
                    <a:pt x="0" y="2"/>
                  </a:cubicBezTo>
                  <a:cubicBezTo>
                    <a:pt x="0" y="0"/>
                    <a:pt x="16" y="4"/>
                    <a:pt x="13" y="6"/>
                  </a:cubicBezTo>
                  <a:cubicBezTo>
                    <a:pt x="12" y="7"/>
                    <a:pt x="14" y="5"/>
                    <a:pt x="1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4" name="Freeform 535">
              <a:extLst>
                <a:ext uri="{FF2B5EF4-FFF2-40B4-BE49-F238E27FC236}">
                  <a16:creationId xmlns:a16="http://schemas.microsoft.com/office/drawing/2014/main" id="{284286F6-D57E-214D-849C-A3F4D4A7C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1907" y="5385336"/>
              <a:ext cx="256290" cy="262553"/>
            </a:xfrm>
            <a:custGeom>
              <a:avLst/>
              <a:gdLst>
                <a:gd name="T0" fmla="*/ 19 w 32"/>
                <a:gd name="T1" fmla="*/ 1 h 31"/>
                <a:gd name="T2" fmla="*/ 17 w 32"/>
                <a:gd name="T3" fmla="*/ 0 h 31"/>
                <a:gd name="T4" fmla="*/ 14 w 32"/>
                <a:gd name="T5" fmla="*/ 2 h 31"/>
                <a:gd name="T6" fmla="*/ 11 w 32"/>
                <a:gd name="T7" fmla="*/ 5 h 31"/>
                <a:gd name="T8" fmla="*/ 9 w 32"/>
                <a:gd name="T9" fmla="*/ 7 h 31"/>
                <a:gd name="T10" fmla="*/ 7 w 32"/>
                <a:gd name="T11" fmla="*/ 13 h 31"/>
                <a:gd name="T12" fmla="*/ 5 w 32"/>
                <a:gd name="T13" fmla="*/ 17 h 31"/>
                <a:gd name="T14" fmla="*/ 2 w 32"/>
                <a:gd name="T15" fmla="*/ 19 h 31"/>
                <a:gd name="T16" fmla="*/ 4 w 32"/>
                <a:gd name="T17" fmla="*/ 21 h 31"/>
                <a:gd name="T18" fmla="*/ 0 w 32"/>
                <a:gd name="T19" fmla="*/ 25 h 31"/>
                <a:gd name="T20" fmla="*/ 4 w 32"/>
                <a:gd name="T21" fmla="*/ 25 h 31"/>
                <a:gd name="T22" fmla="*/ 10 w 32"/>
                <a:gd name="T23" fmla="*/ 26 h 31"/>
                <a:gd name="T24" fmla="*/ 19 w 32"/>
                <a:gd name="T25" fmla="*/ 27 h 31"/>
                <a:gd name="T26" fmla="*/ 22 w 32"/>
                <a:gd name="T27" fmla="*/ 26 h 31"/>
                <a:gd name="T28" fmla="*/ 19 w 32"/>
                <a:gd name="T29" fmla="*/ 30 h 31"/>
                <a:gd name="T30" fmla="*/ 22 w 32"/>
                <a:gd name="T31" fmla="*/ 28 h 31"/>
                <a:gd name="T32" fmla="*/ 27 w 32"/>
                <a:gd name="T33" fmla="*/ 26 h 31"/>
                <a:gd name="T34" fmla="*/ 32 w 32"/>
                <a:gd name="T35" fmla="*/ 20 h 31"/>
                <a:gd name="T36" fmla="*/ 29 w 32"/>
                <a:gd name="T37" fmla="*/ 20 h 31"/>
                <a:gd name="T38" fmla="*/ 26 w 32"/>
                <a:gd name="T39" fmla="*/ 18 h 31"/>
                <a:gd name="T40" fmla="*/ 29 w 32"/>
                <a:gd name="T41" fmla="*/ 15 h 31"/>
                <a:gd name="T42" fmla="*/ 26 w 32"/>
                <a:gd name="T43" fmla="*/ 15 h 31"/>
                <a:gd name="T44" fmla="*/ 24 w 32"/>
                <a:gd name="T45" fmla="*/ 13 h 31"/>
                <a:gd name="T46" fmla="*/ 21 w 32"/>
                <a:gd name="T47" fmla="*/ 16 h 31"/>
                <a:gd name="T48" fmla="*/ 18 w 32"/>
                <a:gd name="T49" fmla="*/ 13 h 31"/>
                <a:gd name="T50" fmla="*/ 19 w 32"/>
                <a:gd name="T51" fmla="*/ 11 h 31"/>
                <a:gd name="T52" fmla="*/ 16 w 32"/>
                <a:gd name="T53" fmla="*/ 9 h 31"/>
                <a:gd name="T54" fmla="*/ 14 w 32"/>
                <a:gd name="T55" fmla="*/ 12 h 31"/>
                <a:gd name="T56" fmla="*/ 16 w 32"/>
                <a:gd name="T57" fmla="*/ 7 h 31"/>
                <a:gd name="T58" fmla="*/ 18 w 32"/>
                <a:gd name="T59" fmla="*/ 4 h 31"/>
                <a:gd name="T60" fmla="*/ 18 w 32"/>
                <a:gd name="T61" fmla="*/ 2 h 31"/>
                <a:gd name="T62" fmla="*/ 19 w 32"/>
                <a:gd name="T63" fmla="*/ 1 h 31"/>
                <a:gd name="T64" fmla="*/ 19 w 32"/>
                <a:gd name="T6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1">
                  <a:moveTo>
                    <a:pt x="19" y="1"/>
                  </a:moveTo>
                  <a:cubicBezTo>
                    <a:pt x="20" y="0"/>
                    <a:pt x="17" y="0"/>
                    <a:pt x="17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3" y="3"/>
                    <a:pt x="12" y="4"/>
                    <a:pt x="11" y="5"/>
                  </a:cubicBezTo>
                  <a:cubicBezTo>
                    <a:pt x="11" y="6"/>
                    <a:pt x="10" y="7"/>
                    <a:pt x="9" y="7"/>
                  </a:cubicBezTo>
                  <a:cubicBezTo>
                    <a:pt x="9" y="9"/>
                    <a:pt x="8" y="11"/>
                    <a:pt x="7" y="13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4" y="18"/>
                    <a:pt x="2" y="19"/>
                    <a:pt x="2" y="19"/>
                  </a:cubicBezTo>
                  <a:cubicBezTo>
                    <a:pt x="2" y="20"/>
                    <a:pt x="4" y="20"/>
                    <a:pt x="4" y="21"/>
                  </a:cubicBezTo>
                  <a:cubicBezTo>
                    <a:pt x="4" y="22"/>
                    <a:pt x="0" y="24"/>
                    <a:pt x="0" y="25"/>
                  </a:cubicBezTo>
                  <a:cubicBezTo>
                    <a:pt x="0" y="27"/>
                    <a:pt x="3" y="26"/>
                    <a:pt x="4" y="25"/>
                  </a:cubicBezTo>
                  <a:cubicBezTo>
                    <a:pt x="6" y="25"/>
                    <a:pt x="8" y="26"/>
                    <a:pt x="10" y="26"/>
                  </a:cubicBezTo>
                  <a:cubicBezTo>
                    <a:pt x="13" y="27"/>
                    <a:pt x="16" y="26"/>
                    <a:pt x="19" y="27"/>
                  </a:cubicBezTo>
                  <a:cubicBezTo>
                    <a:pt x="19" y="27"/>
                    <a:pt x="22" y="25"/>
                    <a:pt x="22" y="26"/>
                  </a:cubicBezTo>
                  <a:cubicBezTo>
                    <a:pt x="22" y="27"/>
                    <a:pt x="19" y="30"/>
                    <a:pt x="19" y="30"/>
                  </a:cubicBezTo>
                  <a:cubicBezTo>
                    <a:pt x="20" y="31"/>
                    <a:pt x="22" y="28"/>
                    <a:pt x="22" y="28"/>
                  </a:cubicBezTo>
                  <a:cubicBezTo>
                    <a:pt x="24" y="27"/>
                    <a:pt x="26" y="27"/>
                    <a:pt x="27" y="26"/>
                  </a:cubicBezTo>
                  <a:cubicBezTo>
                    <a:pt x="27" y="25"/>
                    <a:pt x="32" y="20"/>
                    <a:pt x="32" y="20"/>
                  </a:cubicBezTo>
                  <a:cubicBezTo>
                    <a:pt x="31" y="19"/>
                    <a:pt x="30" y="20"/>
                    <a:pt x="29" y="20"/>
                  </a:cubicBezTo>
                  <a:cubicBezTo>
                    <a:pt x="29" y="20"/>
                    <a:pt x="26" y="18"/>
                    <a:pt x="26" y="18"/>
                  </a:cubicBezTo>
                  <a:cubicBezTo>
                    <a:pt x="26" y="17"/>
                    <a:pt x="30" y="16"/>
                    <a:pt x="29" y="15"/>
                  </a:cubicBezTo>
                  <a:cubicBezTo>
                    <a:pt x="29" y="14"/>
                    <a:pt x="27" y="15"/>
                    <a:pt x="26" y="15"/>
                  </a:cubicBezTo>
                  <a:cubicBezTo>
                    <a:pt x="25" y="15"/>
                    <a:pt x="25" y="13"/>
                    <a:pt x="24" y="13"/>
                  </a:cubicBezTo>
                  <a:cubicBezTo>
                    <a:pt x="24" y="13"/>
                    <a:pt x="21" y="16"/>
                    <a:pt x="21" y="16"/>
                  </a:cubicBezTo>
                  <a:cubicBezTo>
                    <a:pt x="20" y="14"/>
                    <a:pt x="20" y="14"/>
                    <a:pt x="18" y="13"/>
                  </a:cubicBezTo>
                  <a:cubicBezTo>
                    <a:pt x="16" y="12"/>
                    <a:pt x="19" y="12"/>
                    <a:pt x="19" y="11"/>
                  </a:cubicBezTo>
                  <a:cubicBezTo>
                    <a:pt x="19" y="11"/>
                    <a:pt x="17" y="9"/>
                    <a:pt x="16" y="9"/>
                  </a:cubicBezTo>
                  <a:cubicBezTo>
                    <a:pt x="16" y="10"/>
                    <a:pt x="14" y="13"/>
                    <a:pt x="14" y="12"/>
                  </a:cubicBezTo>
                  <a:cubicBezTo>
                    <a:pt x="12" y="11"/>
                    <a:pt x="15" y="7"/>
                    <a:pt x="16" y="7"/>
                  </a:cubicBezTo>
                  <a:cubicBezTo>
                    <a:pt x="17" y="6"/>
                    <a:pt x="17" y="5"/>
                    <a:pt x="18" y="4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9" y="1"/>
                    <a:pt x="19" y="1"/>
                  </a:cubicBezTo>
                  <a:cubicBezTo>
                    <a:pt x="20" y="0"/>
                    <a:pt x="19" y="1"/>
                    <a:pt x="1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5" name="Freeform 536">
              <a:extLst>
                <a:ext uri="{FF2B5EF4-FFF2-40B4-BE49-F238E27FC236}">
                  <a16:creationId xmlns:a16="http://schemas.microsoft.com/office/drawing/2014/main" id="{B6AE589F-287B-8D4C-929A-03E288844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9120" y="5572873"/>
              <a:ext cx="65435" cy="83670"/>
            </a:xfrm>
            <a:custGeom>
              <a:avLst/>
              <a:gdLst>
                <a:gd name="T0" fmla="*/ 6 w 8"/>
                <a:gd name="T1" fmla="*/ 1 h 10"/>
                <a:gd name="T2" fmla="*/ 1 w 8"/>
                <a:gd name="T3" fmla="*/ 9 h 10"/>
                <a:gd name="T4" fmla="*/ 4 w 8"/>
                <a:gd name="T5" fmla="*/ 7 h 10"/>
                <a:gd name="T6" fmla="*/ 3 w 8"/>
                <a:gd name="T7" fmla="*/ 10 h 10"/>
                <a:gd name="T8" fmla="*/ 6 w 8"/>
                <a:gd name="T9" fmla="*/ 8 h 10"/>
                <a:gd name="T10" fmla="*/ 8 w 8"/>
                <a:gd name="T11" fmla="*/ 4 h 10"/>
                <a:gd name="T12" fmla="*/ 5 w 8"/>
                <a:gd name="T13" fmla="*/ 4 h 10"/>
                <a:gd name="T14" fmla="*/ 6 w 8"/>
                <a:gd name="T15" fmla="*/ 1 h 10"/>
                <a:gd name="T16" fmla="*/ 6 w 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0">
                  <a:moveTo>
                    <a:pt x="6" y="1"/>
                  </a:moveTo>
                  <a:cubicBezTo>
                    <a:pt x="5" y="2"/>
                    <a:pt x="0" y="6"/>
                    <a:pt x="1" y="9"/>
                  </a:cubicBezTo>
                  <a:cubicBezTo>
                    <a:pt x="1" y="9"/>
                    <a:pt x="3" y="6"/>
                    <a:pt x="4" y="7"/>
                  </a:cubicBezTo>
                  <a:cubicBezTo>
                    <a:pt x="4" y="7"/>
                    <a:pt x="3" y="10"/>
                    <a:pt x="3" y="10"/>
                  </a:cubicBezTo>
                  <a:cubicBezTo>
                    <a:pt x="4" y="10"/>
                    <a:pt x="6" y="9"/>
                    <a:pt x="6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8" y="2"/>
                    <a:pt x="6" y="4"/>
                    <a:pt x="5" y="4"/>
                  </a:cubicBezTo>
                  <a:cubicBezTo>
                    <a:pt x="6" y="4"/>
                    <a:pt x="6" y="0"/>
                    <a:pt x="6" y="1"/>
                  </a:cubicBezTo>
                  <a:cubicBezTo>
                    <a:pt x="5" y="1"/>
                    <a:pt x="7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6" name="Freeform 537">
              <a:extLst>
                <a:ext uri="{FF2B5EF4-FFF2-40B4-BE49-F238E27FC236}">
                  <a16:creationId xmlns:a16="http://schemas.microsoft.com/office/drawing/2014/main" id="{5485E3B2-39CF-2B41-BDA6-9E3B3F9D2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1979" y="4759243"/>
              <a:ext cx="24538" cy="49048"/>
            </a:xfrm>
            <a:custGeom>
              <a:avLst/>
              <a:gdLst>
                <a:gd name="T0" fmla="*/ 3 w 3"/>
                <a:gd name="T1" fmla="*/ 4 h 6"/>
                <a:gd name="T2" fmla="*/ 1 w 3"/>
                <a:gd name="T3" fmla="*/ 1 h 6"/>
                <a:gd name="T4" fmla="*/ 1 w 3"/>
                <a:gd name="T5" fmla="*/ 2 h 6"/>
                <a:gd name="T6" fmla="*/ 0 w 3"/>
                <a:gd name="T7" fmla="*/ 2 h 6"/>
                <a:gd name="T8" fmla="*/ 3 w 3"/>
                <a:gd name="T9" fmla="*/ 4 h 6"/>
                <a:gd name="T10" fmla="*/ 3 w 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4"/>
                  </a:moveTo>
                  <a:cubicBezTo>
                    <a:pt x="3" y="3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3" y="6"/>
                    <a:pt x="3" y="4"/>
                  </a:cubicBezTo>
                  <a:cubicBezTo>
                    <a:pt x="3" y="3"/>
                    <a:pt x="3" y="6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7" name="Freeform 538">
              <a:extLst>
                <a:ext uri="{FF2B5EF4-FFF2-40B4-BE49-F238E27FC236}">
                  <a16:creationId xmlns:a16="http://schemas.microsoft.com/office/drawing/2014/main" id="{8F5DD491-8F1D-994A-9417-65324FE30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2014" y="4842916"/>
              <a:ext cx="24538" cy="25966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2"/>
                    <a:pt x="0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8" name="Freeform 539">
              <a:extLst>
                <a:ext uri="{FF2B5EF4-FFF2-40B4-BE49-F238E27FC236}">
                  <a16:creationId xmlns:a16="http://schemas.microsoft.com/office/drawing/2014/main" id="{0D2A02FF-2326-9A4E-A2DC-A390BF92D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264" y="5293011"/>
              <a:ext cx="54530" cy="34623"/>
            </a:xfrm>
            <a:custGeom>
              <a:avLst/>
              <a:gdLst>
                <a:gd name="T0" fmla="*/ 7 w 7"/>
                <a:gd name="T1" fmla="*/ 3 h 4"/>
                <a:gd name="T2" fmla="*/ 1 w 7"/>
                <a:gd name="T3" fmla="*/ 1 h 4"/>
                <a:gd name="T4" fmla="*/ 7 w 7"/>
                <a:gd name="T5" fmla="*/ 3 h 4"/>
                <a:gd name="T6" fmla="*/ 7 w 7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7" y="0"/>
                    <a:pt x="3" y="0"/>
                    <a:pt x="1" y="1"/>
                  </a:cubicBezTo>
                  <a:cubicBezTo>
                    <a:pt x="0" y="1"/>
                    <a:pt x="7" y="4"/>
                    <a:pt x="7" y="3"/>
                  </a:cubicBezTo>
                  <a:cubicBezTo>
                    <a:pt x="7" y="0"/>
                    <a:pt x="7" y="4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9" name="Freeform 540">
              <a:extLst>
                <a:ext uri="{FF2B5EF4-FFF2-40B4-BE49-F238E27FC236}">
                  <a16:creationId xmlns:a16="http://schemas.microsoft.com/office/drawing/2014/main" id="{1ACFA3CA-2C7A-084E-8B04-724698C75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8510" y="5088162"/>
              <a:ext cx="49075" cy="51932"/>
            </a:xfrm>
            <a:custGeom>
              <a:avLst/>
              <a:gdLst>
                <a:gd name="T0" fmla="*/ 3 w 6"/>
                <a:gd name="T1" fmla="*/ 5 h 6"/>
                <a:gd name="T2" fmla="*/ 0 w 6"/>
                <a:gd name="T3" fmla="*/ 3 h 6"/>
                <a:gd name="T4" fmla="*/ 4 w 6"/>
                <a:gd name="T5" fmla="*/ 2 h 6"/>
                <a:gd name="T6" fmla="*/ 3 w 6"/>
                <a:gd name="T7" fmla="*/ 5 h 6"/>
                <a:gd name="T8" fmla="*/ 3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1" y="3"/>
                    <a:pt x="3" y="0"/>
                    <a:pt x="4" y="2"/>
                  </a:cubicBezTo>
                  <a:cubicBezTo>
                    <a:pt x="6" y="3"/>
                    <a:pt x="5" y="6"/>
                    <a:pt x="3" y="5"/>
                  </a:cubicBezTo>
                  <a:cubicBezTo>
                    <a:pt x="2" y="4"/>
                    <a:pt x="4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0" name="Freeform 541">
              <a:extLst>
                <a:ext uri="{FF2B5EF4-FFF2-40B4-BE49-F238E27FC236}">
                  <a16:creationId xmlns:a16="http://schemas.microsoft.com/office/drawing/2014/main" id="{6A928989-D5B7-3C45-BF92-9E6410F5E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3972" y="4724621"/>
              <a:ext cx="49075" cy="60589"/>
            </a:xfrm>
            <a:custGeom>
              <a:avLst/>
              <a:gdLst>
                <a:gd name="T0" fmla="*/ 3 w 6"/>
                <a:gd name="T1" fmla="*/ 6 h 7"/>
                <a:gd name="T2" fmla="*/ 4 w 6"/>
                <a:gd name="T3" fmla="*/ 1 h 7"/>
                <a:gd name="T4" fmla="*/ 3 w 6"/>
                <a:gd name="T5" fmla="*/ 6 h 7"/>
                <a:gd name="T6" fmla="*/ 3 w 6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cubicBezTo>
                    <a:pt x="0" y="7"/>
                    <a:pt x="1" y="0"/>
                    <a:pt x="4" y="1"/>
                  </a:cubicBezTo>
                  <a:cubicBezTo>
                    <a:pt x="6" y="1"/>
                    <a:pt x="5" y="6"/>
                    <a:pt x="3" y="6"/>
                  </a:cubicBezTo>
                  <a:cubicBezTo>
                    <a:pt x="2" y="6"/>
                    <a:pt x="6" y="6"/>
                    <a:pt x="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1" name="Freeform 542">
              <a:extLst>
                <a:ext uri="{FF2B5EF4-FFF2-40B4-BE49-F238E27FC236}">
                  <a16:creationId xmlns:a16="http://schemas.microsoft.com/office/drawing/2014/main" id="{7DF738AB-2A49-5E4A-92B4-52AA3DF7B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7648" y="4689999"/>
              <a:ext cx="95427" cy="51932"/>
            </a:xfrm>
            <a:custGeom>
              <a:avLst/>
              <a:gdLst>
                <a:gd name="T0" fmla="*/ 4 w 12"/>
                <a:gd name="T1" fmla="*/ 6 h 6"/>
                <a:gd name="T2" fmla="*/ 1 w 12"/>
                <a:gd name="T3" fmla="*/ 3 h 6"/>
                <a:gd name="T4" fmla="*/ 8 w 12"/>
                <a:gd name="T5" fmla="*/ 0 h 6"/>
                <a:gd name="T6" fmla="*/ 4 w 1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4" y="6"/>
                  </a:moveTo>
                  <a:cubicBezTo>
                    <a:pt x="2" y="6"/>
                    <a:pt x="0" y="5"/>
                    <a:pt x="1" y="3"/>
                  </a:cubicBezTo>
                  <a:cubicBezTo>
                    <a:pt x="2" y="1"/>
                    <a:pt x="5" y="1"/>
                    <a:pt x="8" y="0"/>
                  </a:cubicBezTo>
                  <a:cubicBezTo>
                    <a:pt x="12" y="0"/>
                    <a:pt x="6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2" name="Freeform 543">
              <a:extLst>
                <a:ext uri="{FF2B5EF4-FFF2-40B4-BE49-F238E27FC236}">
                  <a16:creationId xmlns:a16="http://schemas.microsoft.com/office/drawing/2014/main" id="{D5779AA4-8D4A-D643-AC54-06A762C6C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9407" y="4658262"/>
              <a:ext cx="54530" cy="23081"/>
            </a:xfrm>
            <a:custGeom>
              <a:avLst/>
              <a:gdLst>
                <a:gd name="T0" fmla="*/ 5 w 7"/>
                <a:gd name="T1" fmla="*/ 3 h 3"/>
                <a:gd name="T2" fmla="*/ 3 w 7"/>
                <a:gd name="T3" fmla="*/ 0 h 3"/>
                <a:gd name="T4" fmla="*/ 7 w 7"/>
                <a:gd name="T5" fmla="*/ 1 h 3"/>
                <a:gd name="T6" fmla="*/ 5 w 7"/>
                <a:gd name="T7" fmla="*/ 3 h 3"/>
                <a:gd name="T8" fmla="*/ 5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cubicBezTo>
                    <a:pt x="4" y="3"/>
                    <a:pt x="0" y="0"/>
                    <a:pt x="3" y="0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7" y="1"/>
                    <a:pt x="6" y="3"/>
                    <a:pt x="5" y="3"/>
                  </a:cubicBezTo>
                  <a:cubicBezTo>
                    <a:pt x="4" y="3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3" name="Freeform 544">
              <a:extLst>
                <a:ext uri="{FF2B5EF4-FFF2-40B4-BE49-F238E27FC236}">
                  <a16:creationId xmlns:a16="http://schemas.microsoft.com/office/drawing/2014/main" id="{16032091-27F9-844B-AD23-21C228432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1323" y="4488035"/>
              <a:ext cx="272649" cy="201966"/>
            </a:xfrm>
            <a:custGeom>
              <a:avLst/>
              <a:gdLst>
                <a:gd name="T0" fmla="*/ 31 w 34"/>
                <a:gd name="T1" fmla="*/ 21 h 24"/>
                <a:gd name="T2" fmla="*/ 25 w 34"/>
                <a:gd name="T3" fmla="*/ 18 h 24"/>
                <a:gd name="T4" fmla="*/ 24 w 34"/>
                <a:gd name="T5" fmla="*/ 16 h 24"/>
                <a:gd name="T6" fmla="*/ 22 w 34"/>
                <a:gd name="T7" fmla="*/ 17 h 24"/>
                <a:gd name="T8" fmla="*/ 18 w 34"/>
                <a:gd name="T9" fmla="*/ 16 h 24"/>
                <a:gd name="T10" fmla="*/ 16 w 34"/>
                <a:gd name="T11" fmla="*/ 19 h 24"/>
                <a:gd name="T12" fmla="*/ 11 w 34"/>
                <a:gd name="T13" fmla="*/ 23 h 24"/>
                <a:gd name="T14" fmla="*/ 8 w 34"/>
                <a:gd name="T15" fmla="*/ 19 h 24"/>
                <a:gd name="T16" fmla="*/ 2 w 34"/>
                <a:gd name="T17" fmla="*/ 19 h 24"/>
                <a:gd name="T18" fmla="*/ 4 w 34"/>
                <a:gd name="T19" fmla="*/ 16 h 24"/>
                <a:gd name="T20" fmla="*/ 5 w 34"/>
                <a:gd name="T21" fmla="*/ 10 h 24"/>
                <a:gd name="T22" fmla="*/ 6 w 34"/>
                <a:gd name="T23" fmla="*/ 3 h 24"/>
                <a:gd name="T24" fmla="*/ 11 w 34"/>
                <a:gd name="T25" fmla="*/ 3 h 24"/>
                <a:gd name="T26" fmla="*/ 12 w 34"/>
                <a:gd name="T27" fmla="*/ 5 h 24"/>
                <a:gd name="T28" fmla="*/ 14 w 34"/>
                <a:gd name="T29" fmla="*/ 4 h 24"/>
                <a:gd name="T30" fmla="*/ 17 w 34"/>
                <a:gd name="T31" fmla="*/ 6 h 24"/>
                <a:gd name="T32" fmla="*/ 20 w 34"/>
                <a:gd name="T33" fmla="*/ 7 h 24"/>
                <a:gd name="T34" fmla="*/ 25 w 34"/>
                <a:gd name="T35" fmla="*/ 10 h 24"/>
                <a:gd name="T36" fmla="*/ 28 w 34"/>
                <a:gd name="T37" fmla="*/ 15 h 24"/>
                <a:gd name="T38" fmla="*/ 30 w 34"/>
                <a:gd name="T39" fmla="*/ 15 h 24"/>
                <a:gd name="T40" fmla="*/ 33 w 34"/>
                <a:gd name="T41" fmla="*/ 17 h 24"/>
                <a:gd name="T42" fmla="*/ 34 w 34"/>
                <a:gd name="T43" fmla="*/ 18 h 24"/>
                <a:gd name="T44" fmla="*/ 31 w 34"/>
                <a:gd name="T45" fmla="*/ 21 h 24"/>
                <a:gd name="T46" fmla="*/ 31 w 34"/>
                <a:gd name="T4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4">
                  <a:moveTo>
                    <a:pt x="31" y="21"/>
                  </a:moveTo>
                  <a:cubicBezTo>
                    <a:pt x="30" y="20"/>
                    <a:pt x="27" y="19"/>
                    <a:pt x="25" y="18"/>
                  </a:cubicBezTo>
                  <a:cubicBezTo>
                    <a:pt x="24" y="18"/>
                    <a:pt x="25" y="17"/>
                    <a:pt x="24" y="16"/>
                  </a:cubicBezTo>
                  <a:cubicBezTo>
                    <a:pt x="24" y="16"/>
                    <a:pt x="22" y="17"/>
                    <a:pt x="22" y="17"/>
                  </a:cubicBezTo>
                  <a:cubicBezTo>
                    <a:pt x="20" y="17"/>
                    <a:pt x="20" y="15"/>
                    <a:pt x="18" y="16"/>
                  </a:cubicBezTo>
                  <a:cubicBezTo>
                    <a:pt x="18" y="17"/>
                    <a:pt x="17" y="18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8" y="24"/>
                    <a:pt x="10" y="20"/>
                    <a:pt x="8" y="19"/>
                  </a:cubicBezTo>
                  <a:cubicBezTo>
                    <a:pt x="8" y="18"/>
                    <a:pt x="3" y="19"/>
                    <a:pt x="2" y="19"/>
                  </a:cubicBezTo>
                  <a:cubicBezTo>
                    <a:pt x="0" y="19"/>
                    <a:pt x="4" y="16"/>
                    <a:pt x="4" y="16"/>
                  </a:cubicBezTo>
                  <a:cubicBezTo>
                    <a:pt x="6" y="14"/>
                    <a:pt x="5" y="12"/>
                    <a:pt x="5" y="10"/>
                  </a:cubicBezTo>
                  <a:cubicBezTo>
                    <a:pt x="5" y="8"/>
                    <a:pt x="5" y="5"/>
                    <a:pt x="6" y="3"/>
                  </a:cubicBezTo>
                  <a:cubicBezTo>
                    <a:pt x="7" y="0"/>
                    <a:pt x="10" y="0"/>
                    <a:pt x="11" y="3"/>
                  </a:cubicBezTo>
                  <a:cubicBezTo>
                    <a:pt x="11" y="4"/>
                    <a:pt x="11" y="6"/>
                    <a:pt x="12" y="5"/>
                  </a:cubicBezTo>
                  <a:cubicBezTo>
                    <a:pt x="13" y="5"/>
                    <a:pt x="13" y="4"/>
                    <a:pt x="14" y="4"/>
                  </a:cubicBezTo>
                  <a:cubicBezTo>
                    <a:pt x="15" y="5"/>
                    <a:pt x="16" y="6"/>
                    <a:pt x="17" y="6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1" y="8"/>
                    <a:pt x="23" y="9"/>
                    <a:pt x="25" y="10"/>
                  </a:cubicBezTo>
                  <a:cubicBezTo>
                    <a:pt x="28" y="11"/>
                    <a:pt x="28" y="12"/>
                    <a:pt x="28" y="15"/>
                  </a:cubicBezTo>
                  <a:cubicBezTo>
                    <a:pt x="28" y="16"/>
                    <a:pt x="30" y="16"/>
                    <a:pt x="30" y="15"/>
                  </a:cubicBezTo>
                  <a:cubicBezTo>
                    <a:pt x="32" y="15"/>
                    <a:pt x="32" y="16"/>
                    <a:pt x="33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3" y="19"/>
                    <a:pt x="33" y="21"/>
                    <a:pt x="31" y="21"/>
                  </a:cubicBezTo>
                  <a:cubicBezTo>
                    <a:pt x="30" y="20"/>
                    <a:pt x="33" y="21"/>
                    <a:pt x="31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4" name="Freeform 545">
              <a:extLst>
                <a:ext uri="{FF2B5EF4-FFF2-40B4-BE49-F238E27FC236}">
                  <a16:creationId xmlns:a16="http://schemas.microsoft.com/office/drawing/2014/main" id="{48D84F8C-4ED7-EC48-ADAA-D5CF25C09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4470721"/>
              <a:ext cx="54530" cy="43280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0 h 5"/>
                <a:gd name="T4" fmla="*/ 5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3" y="5"/>
                    <a:pt x="0" y="0"/>
                    <a:pt x="1" y="0"/>
                  </a:cubicBezTo>
                  <a:cubicBezTo>
                    <a:pt x="2" y="1"/>
                    <a:pt x="7" y="3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5" name="Freeform 546">
              <a:extLst>
                <a:ext uri="{FF2B5EF4-FFF2-40B4-BE49-F238E27FC236}">
                  <a16:creationId xmlns:a16="http://schemas.microsoft.com/office/drawing/2014/main" id="{85C5A278-223E-C945-AEB8-DD4814ED0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1297" y="4479379"/>
              <a:ext cx="29993" cy="43280"/>
            </a:xfrm>
            <a:custGeom>
              <a:avLst/>
              <a:gdLst>
                <a:gd name="T0" fmla="*/ 3 w 4"/>
                <a:gd name="T1" fmla="*/ 4 h 5"/>
                <a:gd name="T2" fmla="*/ 0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1" y="5"/>
                    <a:pt x="0" y="2"/>
                    <a:pt x="0" y="1"/>
                  </a:cubicBezTo>
                  <a:cubicBezTo>
                    <a:pt x="1" y="0"/>
                    <a:pt x="4" y="3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6" name="Freeform 547">
              <a:extLst>
                <a:ext uri="{FF2B5EF4-FFF2-40B4-BE49-F238E27FC236}">
                  <a16:creationId xmlns:a16="http://schemas.microsoft.com/office/drawing/2014/main" id="{D21D4FA2-F425-414B-94BF-C0055D7EF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7681" y="4317809"/>
              <a:ext cx="24538" cy="51932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2 h 6"/>
                <a:gd name="T4" fmla="*/ 1 w 3"/>
                <a:gd name="T5" fmla="*/ 1 h 6"/>
                <a:gd name="T6" fmla="*/ 1 w 3"/>
                <a:gd name="T7" fmla="*/ 4 h 6"/>
                <a:gd name="T8" fmla="*/ 3 w 3"/>
                <a:gd name="T9" fmla="*/ 5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3" y="4"/>
                    <a:pt x="3" y="3"/>
                    <a:pt x="3" y="2"/>
                  </a:cubicBezTo>
                  <a:cubicBezTo>
                    <a:pt x="3" y="2"/>
                    <a:pt x="1" y="0"/>
                    <a:pt x="1" y="1"/>
                  </a:cubicBezTo>
                  <a:cubicBezTo>
                    <a:pt x="1" y="2"/>
                    <a:pt x="0" y="4"/>
                    <a:pt x="1" y="4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3" y="4"/>
                    <a:pt x="2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7" name="Freeform 548">
              <a:extLst>
                <a:ext uri="{FF2B5EF4-FFF2-40B4-BE49-F238E27FC236}">
                  <a16:creationId xmlns:a16="http://schemas.microsoft.com/office/drawing/2014/main" id="{E6AE4DC6-408F-704C-9212-C532A50C4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3876372"/>
              <a:ext cx="1150575" cy="891529"/>
            </a:xfrm>
            <a:custGeom>
              <a:avLst/>
              <a:gdLst>
                <a:gd name="T0" fmla="*/ 63 w 144"/>
                <a:gd name="T1" fmla="*/ 86 h 105"/>
                <a:gd name="T2" fmla="*/ 81 w 144"/>
                <a:gd name="T3" fmla="*/ 76 h 105"/>
                <a:gd name="T4" fmla="*/ 91 w 144"/>
                <a:gd name="T5" fmla="*/ 67 h 105"/>
                <a:gd name="T6" fmla="*/ 103 w 144"/>
                <a:gd name="T7" fmla="*/ 68 h 105"/>
                <a:gd name="T8" fmla="*/ 87 w 144"/>
                <a:gd name="T9" fmla="*/ 66 h 105"/>
                <a:gd name="T10" fmla="*/ 80 w 144"/>
                <a:gd name="T11" fmla="*/ 48 h 105"/>
                <a:gd name="T12" fmla="*/ 67 w 144"/>
                <a:gd name="T13" fmla="*/ 49 h 105"/>
                <a:gd name="T14" fmla="*/ 64 w 144"/>
                <a:gd name="T15" fmla="*/ 40 h 105"/>
                <a:gd name="T16" fmla="*/ 54 w 144"/>
                <a:gd name="T17" fmla="*/ 32 h 105"/>
                <a:gd name="T18" fmla="*/ 53 w 144"/>
                <a:gd name="T19" fmla="*/ 38 h 105"/>
                <a:gd name="T20" fmla="*/ 52 w 144"/>
                <a:gd name="T21" fmla="*/ 39 h 105"/>
                <a:gd name="T22" fmla="*/ 37 w 144"/>
                <a:gd name="T23" fmla="*/ 38 h 105"/>
                <a:gd name="T24" fmla="*/ 5 w 144"/>
                <a:gd name="T25" fmla="*/ 32 h 105"/>
                <a:gd name="T26" fmla="*/ 8 w 144"/>
                <a:gd name="T27" fmla="*/ 26 h 105"/>
                <a:gd name="T28" fmla="*/ 16 w 144"/>
                <a:gd name="T29" fmla="*/ 2 h 105"/>
                <a:gd name="T30" fmla="*/ 18 w 144"/>
                <a:gd name="T31" fmla="*/ 18 h 105"/>
                <a:gd name="T32" fmla="*/ 26 w 144"/>
                <a:gd name="T33" fmla="*/ 29 h 105"/>
                <a:gd name="T34" fmla="*/ 20 w 144"/>
                <a:gd name="T35" fmla="*/ 19 h 105"/>
                <a:gd name="T36" fmla="*/ 22 w 144"/>
                <a:gd name="T37" fmla="*/ 13 h 105"/>
                <a:gd name="T38" fmla="*/ 25 w 144"/>
                <a:gd name="T39" fmla="*/ 7 h 105"/>
                <a:gd name="T40" fmla="*/ 34 w 144"/>
                <a:gd name="T41" fmla="*/ 3 h 105"/>
                <a:gd name="T42" fmla="*/ 43 w 144"/>
                <a:gd name="T43" fmla="*/ 16 h 105"/>
                <a:gd name="T44" fmla="*/ 52 w 144"/>
                <a:gd name="T45" fmla="*/ 16 h 105"/>
                <a:gd name="T46" fmla="*/ 54 w 144"/>
                <a:gd name="T47" fmla="*/ 15 h 105"/>
                <a:gd name="T48" fmla="*/ 66 w 144"/>
                <a:gd name="T49" fmla="*/ 13 h 105"/>
                <a:gd name="T50" fmla="*/ 70 w 144"/>
                <a:gd name="T51" fmla="*/ 21 h 105"/>
                <a:gd name="T52" fmla="*/ 76 w 144"/>
                <a:gd name="T53" fmla="*/ 22 h 105"/>
                <a:gd name="T54" fmla="*/ 81 w 144"/>
                <a:gd name="T55" fmla="*/ 23 h 105"/>
                <a:gd name="T56" fmla="*/ 86 w 144"/>
                <a:gd name="T57" fmla="*/ 23 h 105"/>
                <a:gd name="T58" fmla="*/ 92 w 144"/>
                <a:gd name="T59" fmla="*/ 28 h 105"/>
                <a:gd name="T60" fmla="*/ 94 w 144"/>
                <a:gd name="T61" fmla="*/ 31 h 105"/>
                <a:gd name="T62" fmla="*/ 100 w 144"/>
                <a:gd name="T63" fmla="*/ 29 h 105"/>
                <a:gd name="T64" fmla="*/ 99 w 144"/>
                <a:gd name="T65" fmla="*/ 38 h 105"/>
                <a:gd name="T66" fmla="*/ 104 w 144"/>
                <a:gd name="T67" fmla="*/ 38 h 105"/>
                <a:gd name="T68" fmla="*/ 109 w 144"/>
                <a:gd name="T69" fmla="*/ 40 h 105"/>
                <a:gd name="T70" fmla="*/ 106 w 144"/>
                <a:gd name="T71" fmla="*/ 45 h 105"/>
                <a:gd name="T72" fmla="*/ 118 w 144"/>
                <a:gd name="T73" fmla="*/ 54 h 105"/>
                <a:gd name="T74" fmla="*/ 124 w 144"/>
                <a:gd name="T75" fmla="*/ 55 h 105"/>
                <a:gd name="T76" fmla="*/ 128 w 144"/>
                <a:gd name="T77" fmla="*/ 60 h 105"/>
                <a:gd name="T78" fmla="*/ 141 w 144"/>
                <a:gd name="T79" fmla="*/ 64 h 105"/>
                <a:gd name="T80" fmla="*/ 139 w 144"/>
                <a:gd name="T81" fmla="*/ 69 h 105"/>
                <a:gd name="T82" fmla="*/ 133 w 144"/>
                <a:gd name="T83" fmla="*/ 73 h 105"/>
                <a:gd name="T84" fmla="*/ 128 w 144"/>
                <a:gd name="T85" fmla="*/ 77 h 105"/>
                <a:gd name="T86" fmla="*/ 125 w 144"/>
                <a:gd name="T87" fmla="*/ 74 h 105"/>
                <a:gd name="T88" fmla="*/ 120 w 144"/>
                <a:gd name="T89" fmla="*/ 72 h 105"/>
                <a:gd name="T90" fmla="*/ 113 w 144"/>
                <a:gd name="T91" fmla="*/ 67 h 105"/>
                <a:gd name="T92" fmla="*/ 108 w 144"/>
                <a:gd name="T93" fmla="*/ 70 h 105"/>
                <a:gd name="T94" fmla="*/ 118 w 144"/>
                <a:gd name="T95" fmla="*/ 80 h 105"/>
                <a:gd name="T96" fmla="*/ 123 w 144"/>
                <a:gd name="T97" fmla="*/ 82 h 105"/>
                <a:gd name="T98" fmla="*/ 128 w 144"/>
                <a:gd name="T99" fmla="*/ 93 h 105"/>
                <a:gd name="T100" fmla="*/ 126 w 144"/>
                <a:gd name="T101" fmla="*/ 95 h 105"/>
                <a:gd name="T102" fmla="*/ 118 w 144"/>
                <a:gd name="T103" fmla="*/ 96 h 105"/>
                <a:gd name="T104" fmla="*/ 110 w 144"/>
                <a:gd name="T105" fmla="*/ 93 h 105"/>
                <a:gd name="T106" fmla="*/ 109 w 144"/>
                <a:gd name="T107" fmla="*/ 94 h 105"/>
                <a:gd name="T108" fmla="*/ 103 w 144"/>
                <a:gd name="T109" fmla="*/ 99 h 105"/>
                <a:gd name="T110" fmla="*/ 91 w 144"/>
                <a:gd name="T111" fmla="*/ 90 h 105"/>
                <a:gd name="T112" fmla="*/ 77 w 144"/>
                <a:gd name="T113" fmla="*/ 8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" h="105">
                  <a:moveTo>
                    <a:pt x="77" y="83"/>
                  </a:moveTo>
                  <a:cubicBezTo>
                    <a:pt x="76" y="86"/>
                    <a:pt x="74" y="83"/>
                    <a:pt x="71" y="84"/>
                  </a:cubicBezTo>
                  <a:cubicBezTo>
                    <a:pt x="70" y="84"/>
                    <a:pt x="69" y="85"/>
                    <a:pt x="68" y="86"/>
                  </a:cubicBezTo>
                  <a:cubicBezTo>
                    <a:pt x="66" y="87"/>
                    <a:pt x="65" y="86"/>
                    <a:pt x="63" y="86"/>
                  </a:cubicBezTo>
                  <a:cubicBezTo>
                    <a:pt x="60" y="85"/>
                    <a:pt x="56" y="83"/>
                    <a:pt x="60" y="80"/>
                  </a:cubicBezTo>
                  <a:cubicBezTo>
                    <a:pt x="62" y="78"/>
                    <a:pt x="62" y="76"/>
                    <a:pt x="65" y="76"/>
                  </a:cubicBezTo>
                  <a:cubicBezTo>
                    <a:pt x="68" y="77"/>
                    <a:pt x="71" y="78"/>
                    <a:pt x="75" y="77"/>
                  </a:cubicBezTo>
                  <a:cubicBezTo>
                    <a:pt x="77" y="77"/>
                    <a:pt x="79" y="76"/>
                    <a:pt x="81" y="76"/>
                  </a:cubicBezTo>
                  <a:cubicBezTo>
                    <a:pt x="82" y="76"/>
                    <a:pt x="81" y="75"/>
                    <a:pt x="81" y="74"/>
                  </a:cubicBezTo>
                  <a:cubicBezTo>
                    <a:pt x="78" y="72"/>
                    <a:pt x="77" y="71"/>
                    <a:pt x="80" y="69"/>
                  </a:cubicBezTo>
                  <a:cubicBezTo>
                    <a:pt x="82" y="66"/>
                    <a:pt x="84" y="66"/>
                    <a:pt x="87" y="66"/>
                  </a:cubicBezTo>
                  <a:cubicBezTo>
                    <a:pt x="88" y="66"/>
                    <a:pt x="90" y="66"/>
                    <a:pt x="91" y="67"/>
                  </a:cubicBezTo>
                  <a:cubicBezTo>
                    <a:pt x="93" y="68"/>
                    <a:pt x="93" y="69"/>
                    <a:pt x="93" y="71"/>
                  </a:cubicBezTo>
                  <a:cubicBezTo>
                    <a:pt x="94" y="73"/>
                    <a:pt x="95" y="70"/>
                    <a:pt x="96" y="70"/>
                  </a:cubicBezTo>
                  <a:cubicBezTo>
                    <a:pt x="96" y="69"/>
                    <a:pt x="99" y="70"/>
                    <a:pt x="99" y="70"/>
                  </a:cubicBezTo>
                  <a:cubicBezTo>
                    <a:pt x="100" y="70"/>
                    <a:pt x="103" y="70"/>
                    <a:pt x="103" y="68"/>
                  </a:cubicBezTo>
                  <a:cubicBezTo>
                    <a:pt x="103" y="67"/>
                    <a:pt x="100" y="66"/>
                    <a:pt x="99" y="66"/>
                  </a:cubicBezTo>
                  <a:cubicBezTo>
                    <a:pt x="97" y="65"/>
                    <a:pt x="96" y="64"/>
                    <a:pt x="95" y="63"/>
                  </a:cubicBezTo>
                  <a:cubicBezTo>
                    <a:pt x="94" y="63"/>
                    <a:pt x="93" y="65"/>
                    <a:pt x="93" y="66"/>
                  </a:cubicBezTo>
                  <a:cubicBezTo>
                    <a:pt x="92" y="67"/>
                    <a:pt x="88" y="66"/>
                    <a:pt x="87" y="66"/>
                  </a:cubicBezTo>
                  <a:cubicBezTo>
                    <a:pt x="81" y="65"/>
                    <a:pt x="89" y="63"/>
                    <a:pt x="88" y="61"/>
                  </a:cubicBezTo>
                  <a:cubicBezTo>
                    <a:pt x="87" y="58"/>
                    <a:pt x="86" y="54"/>
                    <a:pt x="84" y="52"/>
                  </a:cubicBezTo>
                  <a:cubicBezTo>
                    <a:pt x="83" y="52"/>
                    <a:pt x="81" y="53"/>
                    <a:pt x="81" y="52"/>
                  </a:cubicBezTo>
                  <a:cubicBezTo>
                    <a:pt x="81" y="51"/>
                    <a:pt x="81" y="49"/>
                    <a:pt x="80" y="48"/>
                  </a:cubicBezTo>
                  <a:cubicBezTo>
                    <a:pt x="79" y="47"/>
                    <a:pt x="78" y="53"/>
                    <a:pt x="79" y="53"/>
                  </a:cubicBezTo>
                  <a:cubicBezTo>
                    <a:pt x="78" y="53"/>
                    <a:pt x="75" y="46"/>
                    <a:pt x="75" y="46"/>
                  </a:cubicBezTo>
                  <a:cubicBezTo>
                    <a:pt x="73" y="46"/>
                    <a:pt x="72" y="47"/>
                    <a:pt x="71" y="48"/>
                  </a:cubicBezTo>
                  <a:cubicBezTo>
                    <a:pt x="70" y="48"/>
                    <a:pt x="67" y="50"/>
                    <a:pt x="67" y="49"/>
                  </a:cubicBezTo>
                  <a:cubicBezTo>
                    <a:pt x="67" y="46"/>
                    <a:pt x="66" y="46"/>
                    <a:pt x="69" y="46"/>
                  </a:cubicBezTo>
                  <a:cubicBezTo>
                    <a:pt x="70" y="46"/>
                    <a:pt x="71" y="45"/>
                    <a:pt x="71" y="44"/>
                  </a:cubicBezTo>
                  <a:cubicBezTo>
                    <a:pt x="72" y="43"/>
                    <a:pt x="69" y="43"/>
                    <a:pt x="69" y="43"/>
                  </a:cubicBezTo>
                  <a:cubicBezTo>
                    <a:pt x="68" y="42"/>
                    <a:pt x="64" y="40"/>
                    <a:pt x="64" y="40"/>
                  </a:cubicBezTo>
                  <a:cubicBezTo>
                    <a:pt x="64" y="37"/>
                    <a:pt x="63" y="39"/>
                    <a:pt x="62" y="39"/>
                  </a:cubicBezTo>
                  <a:cubicBezTo>
                    <a:pt x="61" y="39"/>
                    <a:pt x="62" y="34"/>
                    <a:pt x="60" y="35"/>
                  </a:cubicBezTo>
                  <a:cubicBezTo>
                    <a:pt x="59" y="35"/>
                    <a:pt x="59" y="36"/>
                    <a:pt x="57" y="34"/>
                  </a:cubicBezTo>
                  <a:cubicBezTo>
                    <a:pt x="56" y="34"/>
                    <a:pt x="55" y="32"/>
                    <a:pt x="54" y="32"/>
                  </a:cubicBezTo>
                  <a:cubicBezTo>
                    <a:pt x="54" y="32"/>
                    <a:pt x="55" y="33"/>
                    <a:pt x="55" y="33"/>
                  </a:cubicBezTo>
                  <a:cubicBezTo>
                    <a:pt x="55" y="33"/>
                    <a:pt x="52" y="33"/>
                    <a:pt x="52" y="34"/>
                  </a:cubicBezTo>
                  <a:cubicBezTo>
                    <a:pt x="53" y="35"/>
                    <a:pt x="55" y="34"/>
                    <a:pt x="56" y="36"/>
                  </a:cubicBezTo>
                  <a:cubicBezTo>
                    <a:pt x="56" y="38"/>
                    <a:pt x="54" y="38"/>
                    <a:pt x="53" y="38"/>
                  </a:cubicBezTo>
                  <a:cubicBezTo>
                    <a:pt x="51" y="39"/>
                    <a:pt x="46" y="35"/>
                    <a:pt x="44" y="37"/>
                  </a:cubicBezTo>
                  <a:cubicBezTo>
                    <a:pt x="43" y="37"/>
                    <a:pt x="45" y="38"/>
                    <a:pt x="46" y="39"/>
                  </a:cubicBezTo>
                  <a:cubicBezTo>
                    <a:pt x="46" y="40"/>
                    <a:pt x="47" y="39"/>
                    <a:pt x="48" y="39"/>
                  </a:cubicBezTo>
                  <a:cubicBezTo>
                    <a:pt x="49" y="39"/>
                    <a:pt x="52" y="38"/>
                    <a:pt x="52" y="39"/>
                  </a:cubicBezTo>
                  <a:cubicBezTo>
                    <a:pt x="52" y="40"/>
                    <a:pt x="51" y="41"/>
                    <a:pt x="50" y="42"/>
                  </a:cubicBezTo>
                  <a:cubicBezTo>
                    <a:pt x="50" y="42"/>
                    <a:pt x="39" y="35"/>
                    <a:pt x="37" y="36"/>
                  </a:cubicBezTo>
                  <a:cubicBezTo>
                    <a:pt x="38" y="36"/>
                    <a:pt x="39" y="37"/>
                    <a:pt x="40" y="37"/>
                  </a:cubicBezTo>
                  <a:cubicBezTo>
                    <a:pt x="42" y="39"/>
                    <a:pt x="37" y="38"/>
                    <a:pt x="37" y="38"/>
                  </a:cubicBezTo>
                  <a:cubicBezTo>
                    <a:pt x="34" y="36"/>
                    <a:pt x="30" y="38"/>
                    <a:pt x="27" y="37"/>
                  </a:cubicBezTo>
                  <a:cubicBezTo>
                    <a:pt x="23" y="36"/>
                    <a:pt x="20" y="37"/>
                    <a:pt x="17" y="34"/>
                  </a:cubicBezTo>
                  <a:cubicBezTo>
                    <a:pt x="14" y="32"/>
                    <a:pt x="12" y="35"/>
                    <a:pt x="9" y="34"/>
                  </a:cubicBezTo>
                  <a:cubicBezTo>
                    <a:pt x="8" y="33"/>
                    <a:pt x="6" y="33"/>
                    <a:pt x="5" y="32"/>
                  </a:cubicBezTo>
                  <a:cubicBezTo>
                    <a:pt x="5" y="31"/>
                    <a:pt x="2" y="28"/>
                    <a:pt x="4" y="28"/>
                  </a:cubicBezTo>
                  <a:cubicBezTo>
                    <a:pt x="7" y="28"/>
                    <a:pt x="11" y="31"/>
                    <a:pt x="14" y="29"/>
                  </a:cubicBezTo>
                  <a:cubicBezTo>
                    <a:pt x="15" y="28"/>
                    <a:pt x="13" y="27"/>
                    <a:pt x="13" y="27"/>
                  </a:cubicBezTo>
                  <a:cubicBezTo>
                    <a:pt x="11" y="26"/>
                    <a:pt x="9" y="26"/>
                    <a:pt x="8" y="26"/>
                  </a:cubicBezTo>
                  <a:cubicBezTo>
                    <a:pt x="5" y="26"/>
                    <a:pt x="0" y="26"/>
                    <a:pt x="0" y="23"/>
                  </a:cubicBezTo>
                  <a:cubicBezTo>
                    <a:pt x="0" y="19"/>
                    <a:pt x="0" y="16"/>
                    <a:pt x="2" y="12"/>
                  </a:cubicBezTo>
                  <a:cubicBezTo>
                    <a:pt x="3" y="9"/>
                    <a:pt x="6" y="7"/>
                    <a:pt x="9" y="5"/>
                  </a:cubicBezTo>
                  <a:cubicBezTo>
                    <a:pt x="11" y="3"/>
                    <a:pt x="13" y="3"/>
                    <a:pt x="16" y="2"/>
                  </a:cubicBezTo>
                  <a:cubicBezTo>
                    <a:pt x="18" y="2"/>
                    <a:pt x="24" y="0"/>
                    <a:pt x="25" y="3"/>
                  </a:cubicBezTo>
                  <a:cubicBezTo>
                    <a:pt x="25" y="2"/>
                    <a:pt x="20" y="7"/>
                    <a:pt x="19" y="7"/>
                  </a:cubicBezTo>
                  <a:cubicBezTo>
                    <a:pt x="17" y="9"/>
                    <a:pt x="15" y="11"/>
                    <a:pt x="17" y="13"/>
                  </a:cubicBezTo>
                  <a:cubicBezTo>
                    <a:pt x="19" y="15"/>
                    <a:pt x="17" y="16"/>
                    <a:pt x="18" y="18"/>
                  </a:cubicBezTo>
                  <a:cubicBezTo>
                    <a:pt x="18" y="20"/>
                    <a:pt x="20" y="21"/>
                    <a:pt x="21" y="22"/>
                  </a:cubicBezTo>
                  <a:cubicBezTo>
                    <a:pt x="22" y="23"/>
                    <a:pt x="24" y="24"/>
                    <a:pt x="25" y="25"/>
                  </a:cubicBezTo>
                  <a:cubicBezTo>
                    <a:pt x="26" y="26"/>
                    <a:pt x="22" y="26"/>
                    <a:pt x="22" y="27"/>
                  </a:cubicBezTo>
                  <a:cubicBezTo>
                    <a:pt x="22" y="26"/>
                    <a:pt x="26" y="29"/>
                    <a:pt x="26" y="29"/>
                  </a:cubicBezTo>
                  <a:cubicBezTo>
                    <a:pt x="27" y="28"/>
                    <a:pt x="26" y="26"/>
                    <a:pt x="26" y="25"/>
                  </a:cubicBezTo>
                  <a:cubicBezTo>
                    <a:pt x="26" y="25"/>
                    <a:pt x="28" y="24"/>
                    <a:pt x="27" y="23"/>
                  </a:cubicBezTo>
                  <a:cubicBezTo>
                    <a:pt x="26" y="22"/>
                    <a:pt x="22" y="21"/>
                    <a:pt x="21" y="20"/>
                  </a:cubicBezTo>
                  <a:cubicBezTo>
                    <a:pt x="20" y="20"/>
                    <a:pt x="19" y="19"/>
                    <a:pt x="20" y="19"/>
                  </a:cubicBezTo>
                  <a:cubicBezTo>
                    <a:pt x="22" y="19"/>
                    <a:pt x="22" y="18"/>
                    <a:pt x="23" y="17"/>
                  </a:cubicBezTo>
                  <a:cubicBezTo>
                    <a:pt x="25" y="16"/>
                    <a:pt x="28" y="18"/>
                    <a:pt x="29" y="19"/>
                  </a:cubicBezTo>
                  <a:cubicBezTo>
                    <a:pt x="28" y="18"/>
                    <a:pt x="27" y="17"/>
                    <a:pt x="27" y="16"/>
                  </a:cubicBezTo>
                  <a:cubicBezTo>
                    <a:pt x="27" y="14"/>
                    <a:pt x="22" y="15"/>
                    <a:pt x="22" y="13"/>
                  </a:cubicBezTo>
                  <a:cubicBezTo>
                    <a:pt x="20" y="7"/>
                    <a:pt x="29" y="12"/>
                    <a:pt x="29" y="12"/>
                  </a:cubicBezTo>
                  <a:cubicBezTo>
                    <a:pt x="29" y="11"/>
                    <a:pt x="23" y="9"/>
                    <a:pt x="23" y="9"/>
                  </a:cubicBezTo>
                  <a:cubicBezTo>
                    <a:pt x="23" y="8"/>
                    <a:pt x="28" y="9"/>
                    <a:pt x="28" y="9"/>
                  </a:cubicBezTo>
                  <a:cubicBezTo>
                    <a:pt x="28" y="8"/>
                    <a:pt x="25" y="7"/>
                    <a:pt x="25" y="7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7" y="7"/>
                    <a:pt x="27" y="6"/>
                    <a:pt x="28" y="6"/>
                  </a:cubicBezTo>
                  <a:cubicBezTo>
                    <a:pt x="30" y="5"/>
                    <a:pt x="30" y="6"/>
                    <a:pt x="32" y="6"/>
                  </a:cubicBezTo>
                  <a:cubicBezTo>
                    <a:pt x="29" y="5"/>
                    <a:pt x="33" y="3"/>
                    <a:pt x="34" y="3"/>
                  </a:cubicBezTo>
                  <a:cubicBezTo>
                    <a:pt x="36" y="2"/>
                    <a:pt x="42" y="2"/>
                    <a:pt x="43" y="4"/>
                  </a:cubicBezTo>
                  <a:cubicBezTo>
                    <a:pt x="44" y="5"/>
                    <a:pt x="44" y="6"/>
                    <a:pt x="44" y="7"/>
                  </a:cubicBezTo>
                  <a:cubicBezTo>
                    <a:pt x="45" y="8"/>
                    <a:pt x="46" y="9"/>
                    <a:pt x="47" y="10"/>
                  </a:cubicBezTo>
                  <a:cubicBezTo>
                    <a:pt x="48" y="12"/>
                    <a:pt x="43" y="16"/>
                    <a:pt x="43" y="16"/>
                  </a:cubicBezTo>
                  <a:cubicBezTo>
                    <a:pt x="44" y="17"/>
                    <a:pt x="46" y="14"/>
                    <a:pt x="47" y="14"/>
                  </a:cubicBezTo>
                  <a:cubicBezTo>
                    <a:pt x="47" y="14"/>
                    <a:pt x="45" y="20"/>
                    <a:pt x="46" y="19"/>
                  </a:cubicBezTo>
                  <a:cubicBezTo>
                    <a:pt x="47" y="19"/>
                    <a:pt x="47" y="17"/>
                    <a:pt x="48" y="17"/>
                  </a:cubicBezTo>
                  <a:cubicBezTo>
                    <a:pt x="50" y="17"/>
                    <a:pt x="50" y="18"/>
                    <a:pt x="52" y="16"/>
                  </a:cubicBezTo>
                  <a:cubicBezTo>
                    <a:pt x="53" y="15"/>
                    <a:pt x="53" y="16"/>
                    <a:pt x="54" y="17"/>
                  </a:cubicBezTo>
                  <a:cubicBezTo>
                    <a:pt x="55" y="18"/>
                    <a:pt x="54" y="18"/>
                    <a:pt x="54" y="19"/>
                  </a:cubicBezTo>
                  <a:cubicBezTo>
                    <a:pt x="54" y="20"/>
                    <a:pt x="59" y="21"/>
                    <a:pt x="60" y="21"/>
                  </a:cubicBezTo>
                  <a:cubicBezTo>
                    <a:pt x="60" y="21"/>
                    <a:pt x="55" y="16"/>
                    <a:pt x="54" y="15"/>
                  </a:cubicBezTo>
                  <a:cubicBezTo>
                    <a:pt x="54" y="15"/>
                    <a:pt x="63" y="18"/>
                    <a:pt x="63" y="17"/>
                  </a:cubicBezTo>
                  <a:cubicBezTo>
                    <a:pt x="63" y="17"/>
                    <a:pt x="57" y="16"/>
                    <a:pt x="57" y="14"/>
                  </a:cubicBezTo>
                  <a:cubicBezTo>
                    <a:pt x="57" y="13"/>
                    <a:pt x="60" y="12"/>
                    <a:pt x="61" y="12"/>
                  </a:cubicBezTo>
                  <a:cubicBezTo>
                    <a:pt x="63" y="11"/>
                    <a:pt x="64" y="12"/>
                    <a:pt x="66" y="13"/>
                  </a:cubicBezTo>
                  <a:cubicBezTo>
                    <a:pt x="69" y="14"/>
                    <a:pt x="73" y="13"/>
                    <a:pt x="74" y="17"/>
                  </a:cubicBezTo>
                  <a:cubicBezTo>
                    <a:pt x="74" y="17"/>
                    <a:pt x="67" y="17"/>
                    <a:pt x="68" y="20"/>
                  </a:cubicBezTo>
                  <a:cubicBezTo>
                    <a:pt x="68" y="19"/>
                    <a:pt x="71" y="18"/>
                    <a:pt x="71" y="18"/>
                  </a:cubicBezTo>
                  <a:cubicBezTo>
                    <a:pt x="73" y="18"/>
                    <a:pt x="70" y="20"/>
                    <a:pt x="70" y="21"/>
                  </a:cubicBezTo>
                  <a:cubicBezTo>
                    <a:pt x="70" y="21"/>
                    <a:pt x="73" y="19"/>
                    <a:pt x="73" y="19"/>
                  </a:cubicBezTo>
                  <a:cubicBezTo>
                    <a:pt x="73" y="18"/>
                    <a:pt x="77" y="18"/>
                    <a:pt x="78" y="19"/>
                  </a:cubicBezTo>
                  <a:cubicBezTo>
                    <a:pt x="82" y="19"/>
                    <a:pt x="73" y="22"/>
                    <a:pt x="74" y="23"/>
                  </a:cubicBezTo>
                  <a:cubicBezTo>
                    <a:pt x="74" y="23"/>
                    <a:pt x="76" y="21"/>
                    <a:pt x="76" y="22"/>
                  </a:cubicBezTo>
                  <a:cubicBezTo>
                    <a:pt x="76" y="23"/>
                    <a:pt x="74" y="25"/>
                    <a:pt x="75" y="26"/>
                  </a:cubicBezTo>
                  <a:cubicBezTo>
                    <a:pt x="74" y="25"/>
                    <a:pt x="78" y="21"/>
                    <a:pt x="79" y="22"/>
                  </a:cubicBezTo>
                  <a:cubicBezTo>
                    <a:pt x="79" y="24"/>
                    <a:pt x="78" y="26"/>
                    <a:pt x="79" y="27"/>
                  </a:cubicBezTo>
                  <a:cubicBezTo>
                    <a:pt x="79" y="27"/>
                    <a:pt x="79" y="23"/>
                    <a:pt x="81" y="23"/>
                  </a:cubicBezTo>
                  <a:cubicBezTo>
                    <a:pt x="83" y="24"/>
                    <a:pt x="80" y="27"/>
                    <a:pt x="81" y="28"/>
                  </a:cubicBezTo>
                  <a:cubicBezTo>
                    <a:pt x="81" y="28"/>
                    <a:pt x="82" y="25"/>
                    <a:pt x="83" y="25"/>
                  </a:cubicBezTo>
                  <a:cubicBezTo>
                    <a:pt x="83" y="25"/>
                    <a:pt x="82" y="28"/>
                    <a:pt x="83" y="28"/>
                  </a:cubicBezTo>
                  <a:cubicBezTo>
                    <a:pt x="82" y="28"/>
                    <a:pt x="85" y="24"/>
                    <a:pt x="86" y="23"/>
                  </a:cubicBezTo>
                  <a:cubicBezTo>
                    <a:pt x="87" y="22"/>
                    <a:pt x="90" y="23"/>
                    <a:pt x="91" y="24"/>
                  </a:cubicBezTo>
                  <a:cubicBezTo>
                    <a:pt x="93" y="25"/>
                    <a:pt x="94" y="27"/>
                    <a:pt x="91" y="27"/>
                  </a:cubicBezTo>
                  <a:cubicBezTo>
                    <a:pt x="90" y="27"/>
                    <a:pt x="86" y="27"/>
                    <a:pt x="86" y="30"/>
                  </a:cubicBezTo>
                  <a:cubicBezTo>
                    <a:pt x="86" y="29"/>
                    <a:pt x="92" y="27"/>
                    <a:pt x="92" y="28"/>
                  </a:cubicBezTo>
                  <a:cubicBezTo>
                    <a:pt x="92" y="28"/>
                    <a:pt x="88" y="30"/>
                    <a:pt x="88" y="31"/>
                  </a:cubicBezTo>
                  <a:cubicBezTo>
                    <a:pt x="88" y="30"/>
                    <a:pt x="92" y="30"/>
                    <a:pt x="92" y="30"/>
                  </a:cubicBezTo>
                  <a:cubicBezTo>
                    <a:pt x="93" y="29"/>
                    <a:pt x="95" y="26"/>
                    <a:pt x="96" y="27"/>
                  </a:cubicBezTo>
                  <a:cubicBezTo>
                    <a:pt x="97" y="29"/>
                    <a:pt x="96" y="31"/>
                    <a:pt x="94" y="31"/>
                  </a:cubicBezTo>
                  <a:cubicBezTo>
                    <a:pt x="93" y="32"/>
                    <a:pt x="92" y="33"/>
                    <a:pt x="91" y="34"/>
                  </a:cubicBezTo>
                  <a:cubicBezTo>
                    <a:pt x="91" y="34"/>
                    <a:pt x="93" y="32"/>
                    <a:pt x="94" y="32"/>
                  </a:cubicBezTo>
                  <a:cubicBezTo>
                    <a:pt x="94" y="32"/>
                    <a:pt x="93" y="36"/>
                    <a:pt x="93" y="36"/>
                  </a:cubicBezTo>
                  <a:cubicBezTo>
                    <a:pt x="92" y="34"/>
                    <a:pt x="99" y="27"/>
                    <a:pt x="100" y="29"/>
                  </a:cubicBezTo>
                  <a:cubicBezTo>
                    <a:pt x="101" y="30"/>
                    <a:pt x="99" y="31"/>
                    <a:pt x="98" y="31"/>
                  </a:cubicBezTo>
                  <a:cubicBezTo>
                    <a:pt x="99" y="31"/>
                    <a:pt x="102" y="31"/>
                    <a:pt x="103" y="31"/>
                  </a:cubicBezTo>
                  <a:cubicBezTo>
                    <a:pt x="104" y="31"/>
                    <a:pt x="106" y="31"/>
                    <a:pt x="107" y="32"/>
                  </a:cubicBezTo>
                  <a:cubicBezTo>
                    <a:pt x="108" y="35"/>
                    <a:pt x="98" y="35"/>
                    <a:pt x="99" y="38"/>
                  </a:cubicBezTo>
                  <a:cubicBezTo>
                    <a:pt x="99" y="38"/>
                    <a:pt x="102" y="35"/>
                    <a:pt x="103" y="35"/>
                  </a:cubicBezTo>
                  <a:cubicBezTo>
                    <a:pt x="104" y="35"/>
                    <a:pt x="106" y="35"/>
                    <a:pt x="106" y="36"/>
                  </a:cubicBezTo>
                  <a:cubicBezTo>
                    <a:pt x="107" y="37"/>
                    <a:pt x="101" y="39"/>
                    <a:pt x="101" y="39"/>
                  </a:cubicBezTo>
                  <a:cubicBezTo>
                    <a:pt x="101" y="39"/>
                    <a:pt x="104" y="38"/>
                    <a:pt x="104" y="38"/>
                  </a:cubicBezTo>
                  <a:cubicBezTo>
                    <a:pt x="105" y="38"/>
                    <a:pt x="107" y="37"/>
                    <a:pt x="108" y="36"/>
                  </a:cubicBezTo>
                  <a:cubicBezTo>
                    <a:pt x="109" y="36"/>
                    <a:pt x="108" y="35"/>
                    <a:pt x="109" y="34"/>
                  </a:cubicBezTo>
                  <a:cubicBezTo>
                    <a:pt x="110" y="34"/>
                    <a:pt x="112" y="36"/>
                    <a:pt x="112" y="37"/>
                  </a:cubicBezTo>
                  <a:cubicBezTo>
                    <a:pt x="116" y="40"/>
                    <a:pt x="112" y="39"/>
                    <a:pt x="109" y="40"/>
                  </a:cubicBezTo>
                  <a:cubicBezTo>
                    <a:pt x="109" y="40"/>
                    <a:pt x="102" y="42"/>
                    <a:pt x="102" y="41"/>
                  </a:cubicBezTo>
                  <a:cubicBezTo>
                    <a:pt x="102" y="42"/>
                    <a:pt x="118" y="42"/>
                    <a:pt x="117" y="44"/>
                  </a:cubicBezTo>
                  <a:cubicBezTo>
                    <a:pt x="116" y="45"/>
                    <a:pt x="111" y="45"/>
                    <a:pt x="110" y="44"/>
                  </a:cubicBezTo>
                  <a:cubicBezTo>
                    <a:pt x="110" y="44"/>
                    <a:pt x="106" y="45"/>
                    <a:pt x="106" y="45"/>
                  </a:cubicBezTo>
                  <a:cubicBezTo>
                    <a:pt x="107" y="46"/>
                    <a:pt x="110" y="45"/>
                    <a:pt x="110" y="46"/>
                  </a:cubicBezTo>
                  <a:cubicBezTo>
                    <a:pt x="111" y="46"/>
                    <a:pt x="107" y="47"/>
                    <a:pt x="107" y="48"/>
                  </a:cubicBezTo>
                  <a:cubicBezTo>
                    <a:pt x="107" y="50"/>
                    <a:pt x="111" y="51"/>
                    <a:pt x="112" y="51"/>
                  </a:cubicBezTo>
                  <a:cubicBezTo>
                    <a:pt x="114" y="52"/>
                    <a:pt x="117" y="52"/>
                    <a:pt x="118" y="54"/>
                  </a:cubicBezTo>
                  <a:cubicBezTo>
                    <a:pt x="119" y="55"/>
                    <a:pt x="119" y="56"/>
                    <a:pt x="120" y="56"/>
                  </a:cubicBezTo>
                  <a:cubicBezTo>
                    <a:pt x="120" y="56"/>
                    <a:pt x="122" y="55"/>
                    <a:pt x="122" y="55"/>
                  </a:cubicBezTo>
                  <a:cubicBezTo>
                    <a:pt x="122" y="55"/>
                    <a:pt x="122" y="57"/>
                    <a:pt x="123" y="57"/>
                  </a:cubicBezTo>
                  <a:cubicBezTo>
                    <a:pt x="123" y="57"/>
                    <a:pt x="123" y="55"/>
                    <a:pt x="124" y="55"/>
                  </a:cubicBezTo>
                  <a:cubicBezTo>
                    <a:pt x="124" y="55"/>
                    <a:pt x="124" y="57"/>
                    <a:pt x="124" y="57"/>
                  </a:cubicBezTo>
                  <a:cubicBezTo>
                    <a:pt x="124" y="58"/>
                    <a:pt x="126" y="57"/>
                    <a:pt x="127" y="57"/>
                  </a:cubicBezTo>
                  <a:cubicBezTo>
                    <a:pt x="127" y="57"/>
                    <a:pt x="129" y="58"/>
                    <a:pt x="129" y="59"/>
                  </a:cubicBezTo>
                  <a:cubicBezTo>
                    <a:pt x="129" y="60"/>
                    <a:pt x="128" y="59"/>
                    <a:pt x="128" y="60"/>
                  </a:cubicBezTo>
                  <a:cubicBezTo>
                    <a:pt x="129" y="59"/>
                    <a:pt x="138" y="62"/>
                    <a:pt x="138" y="62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4"/>
                    <a:pt x="139" y="63"/>
                    <a:pt x="139" y="63"/>
                  </a:cubicBezTo>
                  <a:cubicBezTo>
                    <a:pt x="140" y="62"/>
                    <a:pt x="140" y="63"/>
                    <a:pt x="141" y="64"/>
                  </a:cubicBezTo>
                  <a:cubicBezTo>
                    <a:pt x="142" y="64"/>
                    <a:pt x="144" y="66"/>
                    <a:pt x="143" y="67"/>
                  </a:cubicBezTo>
                  <a:cubicBezTo>
                    <a:pt x="143" y="67"/>
                    <a:pt x="141" y="67"/>
                    <a:pt x="141" y="67"/>
                  </a:cubicBezTo>
                  <a:cubicBezTo>
                    <a:pt x="141" y="68"/>
                    <a:pt x="143" y="68"/>
                    <a:pt x="142" y="69"/>
                  </a:cubicBezTo>
                  <a:cubicBezTo>
                    <a:pt x="142" y="69"/>
                    <a:pt x="139" y="69"/>
                    <a:pt x="139" y="69"/>
                  </a:cubicBezTo>
                  <a:cubicBezTo>
                    <a:pt x="137" y="70"/>
                    <a:pt x="139" y="70"/>
                    <a:pt x="139" y="71"/>
                  </a:cubicBezTo>
                  <a:cubicBezTo>
                    <a:pt x="140" y="73"/>
                    <a:pt x="136" y="71"/>
                    <a:pt x="135" y="71"/>
                  </a:cubicBezTo>
                  <a:cubicBezTo>
                    <a:pt x="136" y="72"/>
                    <a:pt x="138" y="73"/>
                    <a:pt x="137" y="74"/>
                  </a:cubicBezTo>
                  <a:cubicBezTo>
                    <a:pt x="136" y="74"/>
                    <a:pt x="132" y="74"/>
                    <a:pt x="133" y="73"/>
                  </a:cubicBezTo>
                  <a:cubicBezTo>
                    <a:pt x="132" y="74"/>
                    <a:pt x="135" y="76"/>
                    <a:pt x="134" y="77"/>
                  </a:cubicBezTo>
                  <a:cubicBezTo>
                    <a:pt x="133" y="77"/>
                    <a:pt x="133" y="75"/>
                    <a:pt x="132" y="76"/>
                  </a:cubicBezTo>
                  <a:cubicBezTo>
                    <a:pt x="131" y="77"/>
                    <a:pt x="135" y="82"/>
                    <a:pt x="131" y="79"/>
                  </a:cubicBezTo>
                  <a:cubicBezTo>
                    <a:pt x="131" y="79"/>
                    <a:pt x="128" y="77"/>
                    <a:pt x="128" y="77"/>
                  </a:cubicBezTo>
                  <a:cubicBezTo>
                    <a:pt x="127" y="78"/>
                    <a:pt x="127" y="79"/>
                    <a:pt x="126" y="79"/>
                  </a:cubicBezTo>
                  <a:cubicBezTo>
                    <a:pt x="126" y="78"/>
                    <a:pt x="127" y="77"/>
                    <a:pt x="127" y="76"/>
                  </a:cubicBezTo>
                  <a:cubicBezTo>
                    <a:pt x="127" y="77"/>
                    <a:pt x="125" y="77"/>
                    <a:pt x="125" y="77"/>
                  </a:cubicBezTo>
                  <a:cubicBezTo>
                    <a:pt x="124" y="76"/>
                    <a:pt x="126" y="75"/>
                    <a:pt x="125" y="74"/>
                  </a:cubicBezTo>
                  <a:cubicBezTo>
                    <a:pt x="125" y="74"/>
                    <a:pt x="123" y="75"/>
                    <a:pt x="123" y="75"/>
                  </a:cubicBezTo>
                  <a:cubicBezTo>
                    <a:pt x="122" y="74"/>
                    <a:pt x="123" y="72"/>
                    <a:pt x="123" y="72"/>
                  </a:cubicBezTo>
                  <a:cubicBezTo>
                    <a:pt x="124" y="72"/>
                    <a:pt x="128" y="70"/>
                    <a:pt x="127" y="70"/>
                  </a:cubicBezTo>
                  <a:cubicBezTo>
                    <a:pt x="126" y="69"/>
                    <a:pt x="122" y="73"/>
                    <a:pt x="120" y="72"/>
                  </a:cubicBezTo>
                  <a:cubicBezTo>
                    <a:pt x="120" y="72"/>
                    <a:pt x="123" y="69"/>
                    <a:pt x="122" y="69"/>
                  </a:cubicBezTo>
                  <a:cubicBezTo>
                    <a:pt x="121" y="69"/>
                    <a:pt x="120" y="71"/>
                    <a:pt x="119" y="70"/>
                  </a:cubicBezTo>
                  <a:cubicBezTo>
                    <a:pt x="118" y="69"/>
                    <a:pt x="117" y="69"/>
                    <a:pt x="116" y="68"/>
                  </a:cubicBezTo>
                  <a:cubicBezTo>
                    <a:pt x="115" y="67"/>
                    <a:pt x="114" y="66"/>
                    <a:pt x="113" y="67"/>
                  </a:cubicBezTo>
                  <a:cubicBezTo>
                    <a:pt x="113" y="68"/>
                    <a:pt x="113" y="68"/>
                    <a:pt x="113" y="69"/>
                  </a:cubicBezTo>
                  <a:cubicBezTo>
                    <a:pt x="113" y="69"/>
                    <a:pt x="112" y="69"/>
                    <a:pt x="112" y="69"/>
                  </a:cubicBezTo>
                  <a:cubicBezTo>
                    <a:pt x="112" y="70"/>
                    <a:pt x="116" y="72"/>
                    <a:pt x="112" y="72"/>
                  </a:cubicBezTo>
                  <a:cubicBezTo>
                    <a:pt x="111" y="72"/>
                    <a:pt x="107" y="71"/>
                    <a:pt x="108" y="70"/>
                  </a:cubicBezTo>
                  <a:cubicBezTo>
                    <a:pt x="107" y="72"/>
                    <a:pt x="111" y="74"/>
                    <a:pt x="112" y="75"/>
                  </a:cubicBezTo>
                  <a:cubicBezTo>
                    <a:pt x="114" y="75"/>
                    <a:pt x="114" y="78"/>
                    <a:pt x="115" y="79"/>
                  </a:cubicBezTo>
                  <a:cubicBezTo>
                    <a:pt x="116" y="80"/>
                    <a:pt x="116" y="81"/>
                    <a:pt x="117" y="81"/>
                  </a:cubicBezTo>
                  <a:cubicBezTo>
                    <a:pt x="118" y="81"/>
                    <a:pt x="117" y="80"/>
                    <a:pt x="118" y="80"/>
                  </a:cubicBezTo>
                  <a:cubicBezTo>
                    <a:pt x="118" y="80"/>
                    <a:pt x="119" y="81"/>
                    <a:pt x="119" y="82"/>
                  </a:cubicBezTo>
                  <a:cubicBezTo>
                    <a:pt x="120" y="83"/>
                    <a:pt x="120" y="82"/>
                    <a:pt x="121" y="81"/>
                  </a:cubicBezTo>
                  <a:cubicBezTo>
                    <a:pt x="122" y="81"/>
                    <a:pt x="121" y="85"/>
                    <a:pt x="122" y="84"/>
                  </a:cubicBezTo>
                  <a:cubicBezTo>
                    <a:pt x="123" y="84"/>
                    <a:pt x="122" y="83"/>
                    <a:pt x="123" y="82"/>
                  </a:cubicBezTo>
                  <a:cubicBezTo>
                    <a:pt x="123" y="82"/>
                    <a:pt x="123" y="84"/>
                    <a:pt x="123" y="85"/>
                  </a:cubicBezTo>
                  <a:cubicBezTo>
                    <a:pt x="123" y="86"/>
                    <a:pt x="123" y="86"/>
                    <a:pt x="124" y="87"/>
                  </a:cubicBezTo>
                  <a:cubicBezTo>
                    <a:pt x="125" y="87"/>
                    <a:pt x="126" y="88"/>
                    <a:pt x="126" y="89"/>
                  </a:cubicBezTo>
                  <a:cubicBezTo>
                    <a:pt x="127" y="89"/>
                    <a:pt x="128" y="93"/>
                    <a:pt x="128" y="93"/>
                  </a:cubicBezTo>
                  <a:cubicBezTo>
                    <a:pt x="127" y="92"/>
                    <a:pt x="127" y="91"/>
                    <a:pt x="127" y="91"/>
                  </a:cubicBezTo>
                  <a:cubicBezTo>
                    <a:pt x="126" y="91"/>
                    <a:pt x="127" y="95"/>
                    <a:pt x="127" y="95"/>
                  </a:cubicBezTo>
                  <a:cubicBezTo>
                    <a:pt x="127" y="95"/>
                    <a:pt x="125" y="91"/>
                    <a:pt x="124" y="90"/>
                  </a:cubicBezTo>
                  <a:cubicBezTo>
                    <a:pt x="124" y="90"/>
                    <a:pt x="125" y="94"/>
                    <a:pt x="126" y="95"/>
                  </a:cubicBezTo>
                  <a:cubicBezTo>
                    <a:pt x="126" y="98"/>
                    <a:pt x="124" y="95"/>
                    <a:pt x="124" y="96"/>
                  </a:cubicBezTo>
                  <a:cubicBezTo>
                    <a:pt x="123" y="97"/>
                    <a:pt x="128" y="99"/>
                    <a:pt x="128" y="100"/>
                  </a:cubicBezTo>
                  <a:cubicBezTo>
                    <a:pt x="128" y="101"/>
                    <a:pt x="119" y="95"/>
                    <a:pt x="118" y="95"/>
                  </a:cubicBezTo>
                  <a:cubicBezTo>
                    <a:pt x="118" y="95"/>
                    <a:pt x="118" y="96"/>
                    <a:pt x="118" y="96"/>
                  </a:cubicBezTo>
                  <a:cubicBezTo>
                    <a:pt x="118" y="97"/>
                    <a:pt x="116" y="93"/>
                    <a:pt x="115" y="93"/>
                  </a:cubicBezTo>
                  <a:cubicBezTo>
                    <a:pt x="115" y="93"/>
                    <a:pt x="116" y="95"/>
                    <a:pt x="116" y="95"/>
                  </a:cubicBezTo>
                  <a:cubicBezTo>
                    <a:pt x="115" y="96"/>
                    <a:pt x="113" y="92"/>
                    <a:pt x="112" y="91"/>
                  </a:cubicBezTo>
                  <a:cubicBezTo>
                    <a:pt x="111" y="90"/>
                    <a:pt x="111" y="92"/>
                    <a:pt x="110" y="93"/>
                  </a:cubicBezTo>
                  <a:cubicBezTo>
                    <a:pt x="110" y="94"/>
                    <a:pt x="108" y="90"/>
                    <a:pt x="108" y="90"/>
                  </a:cubicBezTo>
                  <a:cubicBezTo>
                    <a:pt x="108" y="90"/>
                    <a:pt x="105" y="90"/>
                    <a:pt x="105" y="90"/>
                  </a:cubicBezTo>
                  <a:cubicBezTo>
                    <a:pt x="105" y="91"/>
                    <a:pt x="106" y="92"/>
                    <a:pt x="107" y="92"/>
                  </a:cubicBezTo>
                  <a:cubicBezTo>
                    <a:pt x="108" y="93"/>
                    <a:pt x="108" y="93"/>
                    <a:pt x="109" y="94"/>
                  </a:cubicBezTo>
                  <a:cubicBezTo>
                    <a:pt x="110" y="95"/>
                    <a:pt x="112" y="96"/>
                    <a:pt x="114" y="97"/>
                  </a:cubicBezTo>
                  <a:cubicBezTo>
                    <a:pt x="116" y="99"/>
                    <a:pt x="117" y="100"/>
                    <a:pt x="118" y="102"/>
                  </a:cubicBezTo>
                  <a:cubicBezTo>
                    <a:pt x="120" y="105"/>
                    <a:pt x="120" y="105"/>
                    <a:pt x="117" y="104"/>
                  </a:cubicBezTo>
                  <a:cubicBezTo>
                    <a:pt x="113" y="102"/>
                    <a:pt x="106" y="103"/>
                    <a:pt x="103" y="99"/>
                  </a:cubicBezTo>
                  <a:cubicBezTo>
                    <a:pt x="102" y="97"/>
                    <a:pt x="99" y="99"/>
                    <a:pt x="97" y="97"/>
                  </a:cubicBezTo>
                  <a:cubicBezTo>
                    <a:pt x="96" y="96"/>
                    <a:pt x="90" y="94"/>
                    <a:pt x="90" y="93"/>
                  </a:cubicBezTo>
                  <a:cubicBezTo>
                    <a:pt x="90" y="92"/>
                    <a:pt x="93" y="93"/>
                    <a:pt x="93" y="92"/>
                  </a:cubicBezTo>
                  <a:cubicBezTo>
                    <a:pt x="94" y="91"/>
                    <a:pt x="91" y="90"/>
                    <a:pt x="91" y="90"/>
                  </a:cubicBezTo>
                  <a:cubicBezTo>
                    <a:pt x="88" y="89"/>
                    <a:pt x="86" y="87"/>
                    <a:pt x="84" y="86"/>
                  </a:cubicBezTo>
                  <a:cubicBezTo>
                    <a:pt x="83" y="85"/>
                    <a:pt x="84" y="84"/>
                    <a:pt x="82" y="84"/>
                  </a:cubicBezTo>
                  <a:cubicBezTo>
                    <a:pt x="82" y="83"/>
                    <a:pt x="77" y="83"/>
                    <a:pt x="77" y="83"/>
                  </a:cubicBezTo>
                  <a:cubicBezTo>
                    <a:pt x="77" y="84"/>
                    <a:pt x="78" y="82"/>
                    <a:pt x="77" y="8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8" name="Freeform 549">
              <a:extLst>
                <a:ext uri="{FF2B5EF4-FFF2-40B4-BE49-F238E27FC236}">
                  <a16:creationId xmlns:a16="http://schemas.microsoft.com/office/drawing/2014/main" id="{8E046F45-2D64-694D-AB62-B516905D1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4707313"/>
              <a:ext cx="49075" cy="17312"/>
            </a:xfrm>
            <a:custGeom>
              <a:avLst/>
              <a:gdLst>
                <a:gd name="T0" fmla="*/ 5 w 6"/>
                <a:gd name="T1" fmla="*/ 1 h 2"/>
                <a:gd name="T2" fmla="*/ 1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5" y="2"/>
                    <a:pt x="0" y="0"/>
                    <a:pt x="1" y="0"/>
                  </a:cubicBezTo>
                  <a:cubicBezTo>
                    <a:pt x="3" y="0"/>
                    <a:pt x="6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9" name="Freeform 550">
              <a:extLst>
                <a:ext uri="{FF2B5EF4-FFF2-40B4-BE49-F238E27FC236}">
                  <a16:creationId xmlns:a16="http://schemas.microsoft.com/office/drawing/2014/main" id="{3C4D3C36-3301-2D43-A9D0-B8211A6BB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4335121"/>
              <a:ext cx="65435" cy="17312"/>
            </a:xfrm>
            <a:custGeom>
              <a:avLst/>
              <a:gdLst>
                <a:gd name="T0" fmla="*/ 7 w 8"/>
                <a:gd name="T1" fmla="*/ 1 h 2"/>
                <a:gd name="T2" fmla="*/ 2 w 8"/>
                <a:gd name="T3" fmla="*/ 2 h 2"/>
                <a:gd name="T4" fmla="*/ 3 w 8"/>
                <a:gd name="T5" fmla="*/ 0 h 2"/>
                <a:gd name="T6" fmla="*/ 7 w 8"/>
                <a:gd name="T7" fmla="*/ 1 h 2"/>
                <a:gd name="T8" fmla="*/ 7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7" y="1"/>
                  </a:moveTo>
                  <a:cubicBezTo>
                    <a:pt x="8" y="2"/>
                    <a:pt x="3" y="2"/>
                    <a:pt x="2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0"/>
                    <a:pt x="7" y="1"/>
                  </a:cubicBezTo>
                  <a:cubicBezTo>
                    <a:pt x="8" y="2"/>
                    <a:pt x="7" y="0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0" name="Freeform 551">
              <a:extLst>
                <a:ext uri="{FF2B5EF4-FFF2-40B4-BE49-F238E27FC236}">
                  <a16:creationId xmlns:a16="http://schemas.microsoft.com/office/drawing/2014/main" id="{FF093DC9-CDFC-F04F-A18F-4BBE82615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2117" y="4317809"/>
              <a:ext cx="95427" cy="83670"/>
            </a:xfrm>
            <a:custGeom>
              <a:avLst/>
              <a:gdLst>
                <a:gd name="T0" fmla="*/ 10 w 12"/>
                <a:gd name="T1" fmla="*/ 7 h 10"/>
                <a:gd name="T2" fmla="*/ 3 w 12"/>
                <a:gd name="T3" fmla="*/ 9 h 10"/>
                <a:gd name="T4" fmla="*/ 2 w 12"/>
                <a:gd name="T5" fmla="*/ 2 h 10"/>
                <a:gd name="T6" fmla="*/ 9 w 12"/>
                <a:gd name="T7" fmla="*/ 0 h 10"/>
                <a:gd name="T8" fmla="*/ 10 w 12"/>
                <a:gd name="T9" fmla="*/ 7 h 10"/>
                <a:gd name="T10" fmla="*/ 10 w 12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10" y="7"/>
                  </a:moveTo>
                  <a:cubicBezTo>
                    <a:pt x="8" y="8"/>
                    <a:pt x="6" y="10"/>
                    <a:pt x="3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3" y="0"/>
                    <a:pt x="7" y="0"/>
                    <a:pt x="9" y="0"/>
                  </a:cubicBezTo>
                  <a:cubicBezTo>
                    <a:pt x="11" y="0"/>
                    <a:pt x="12" y="5"/>
                    <a:pt x="10" y="7"/>
                  </a:cubicBezTo>
                  <a:cubicBezTo>
                    <a:pt x="9" y="8"/>
                    <a:pt x="12" y="6"/>
                    <a:pt x="10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1" name="Freeform 552">
              <a:extLst>
                <a:ext uri="{FF2B5EF4-FFF2-40B4-BE49-F238E27FC236}">
                  <a16:creationId xmlns:a16="http://schemas.microsoft.com/office/drawing/2014/main" id="{D9CB3EF3-9C9C-474F-AEEF-DC7DCCF85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4868" y="4242792"/>
              <a:ext cx="54530" cy="31739"/>
            </a:xfrm>
            <a:custGeom>
              <a:avLst/>
              <a:gdLst>
                <a:gd name="T0" fmla="*/ 1 w 7"/>
                <a:gd name="T1" fmla="*/ 4 h 4"/>
                <a:gd name="T2" fmla="*/ 5 w 7"/>
                <a:gd name="T3" fmla="*/ 0 h 4"/>
                <a:gd name="T4" fmla="*/ 1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0" y="4"/>
                    <a:pt x="4" y="0"/>
                    <a:pt x="5" y="0"/>
                  </a:cubicBezTo>
                  <a:cubicBezTo>
                    <a:pt x="7" y="1"/>
                    <a:pt x="3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2" name="Freeform 553">
              <a:extLst>
                <a:ext uri="{FF2B5EF4-FFF2-40B4-BE49-F238E27FC236}">
                  <a16:creationId xmlns:a16="http://schemas.microsoft.com/office/drawing/2014/main" id="{994FCE95-12EA-2B44-87E5-EBAED7B5A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3939" y="4234135"/>
              <a:ext cx="49075" cy="25966"/>
            </a:xfrm>
            <a:custGeom>
              <a:avLst/>
              <a:gdLst>
                <a:gd name="T0" fmla="*/ 2 w 6"/>
                <a:gd name="T1" fmla="*/ 3 h 3"/>
                <a:gd name="T2" fmla="*/ 2 w 6"/>
                <a:gd name="T3" fmla="*/ 1 h 3"/>
                <a:gd name="T4" fmla="*/ 2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2" y="3"/>
                    <a:pt x="0" y="1"/>
                    <a:pt x="2" y="1"/>
                  </a:cubicBezTo>
                  <a:cubicBezTo>
                    <a:pt x="3" y="0"/>
                    <a:pt x="6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3" name="Freeform 554">
              <a:extLst>
                <a:ext uri="{FF2B5EF4-FFF2-40B4-BE49-F238E27FC236}">
                  <a16:creationId xmlns:a16="http://schemas.microsoft.com/office/drawing/2014/main" id="{7CCEB84C-6AA1-8F4C-81E6-AD0F9B7F8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7587" y="4216826"/>
              <a:ext cx="38171" cy="17312"/>
            </a:xfrm>
            <a:custGeom>
              <a:avLst/>
              <a:gdLst>
                <a:gd name="T0" fmla="*/ 0 w 5"/>
                <a:gd name="T1" fmla="*/ 1 h 2"/>
                <a:gd name="T2" fmla="*/ 4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2"/>
                    <a:pt x="5" y="1"/>
                    <a:pt x="4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4" name="Freeform 555">
              <a:extLst>
                <a:ext uri="{FF2B5EF4-FFF2-40B4-BE49-F238E27FC236}">
                  <a16:creationId xmlns:a16="http://schemas.microsoft.com/office/drawing/2014/main" id="{C7552C1A-584F-6B45-8789-9A4CC58B0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9434" y="3893681"/>
              <a:ext cx="209938" cy="95213"/>
            </a:xfrm>
            <a:custGeom>
              <a:avLst/>
              <a:gdLst>
                <a:gd name="T0" fmla="*/ 25 w 26"/>
                <a:gd name="T1" fmla="*/ 9 h 11"/>
                <a:gd name="T2" fmla="*/ 18 w 26"/>
                <a:gd name="T3" fmla="*/ 8 h 11"/>
                <a:gd name="T4" fmla="*/ 10 w 26"/>
                <a:gd name="T5" fmla="*/ 10 h 11"/>
                <a:gd name="T6" fmla="*/ 3 w 26"/>
                <a:gd name="T7" fmla="*/ 6 h 11"/>
                <a:gd name="T8" fmla="*/ 2 w 26"/>
                <a:gd name="T9" fmla="*/ 1 h 11"/>
                <a:gd name="T10" fmla="*/ 8 w 26"/>
                <a:gd name="T11" fmla="*/ 2 h 11"/>
                <a:gd name="T12" fmla="*/ 17 w 26"/>
                <a:gd name="T13" fmla="*/ 2 h 11"/>
                <a:gd name="T14" fmla="*/ 22 w 26"/>
                <a:gd name="T15" fmla="*/ 5 h 11"/>
                <a:gd name="T16" fmla="*/ 25 w 26"/>
                <a:gd name="T17" fmla="*/ 9 h 11"/>
                <a:gd name="T18" fmla="*/ 25 w 26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1">
                  <a:moveTo>
                    <a:pt x="25" y="9"/>
                  </a:moveTo>
                  <a:cubicBezTo>
                    <a:pt x="22" y="9"/>
                    <a:pt x="20" y="8"/>
                    <a:pt x="18" y="8"/>
                  </a:cubicBezTo>
                  <a:cubicBezTo>
                    <a:pt x="15" y="8"/>
                    <a:pt x="13" y="10"/>
                    <a:pt x="10" y="10"/>
                  </a:cubicBezTo>
                  <a:cubicBezTo>
                    <a:pt x="7" y="11"/>
                    <a:pt x="6" y="7"/>
                    <a:pt x="3" y="6"/>
                  </a:cubicBezTo>
                  <a:cubicBezTo>
                    <a:pt x="2" y="5"/>
                    <a:pt x="0" y="3"/>
                    <a:pt x="2" y="1"/>
                  </a:cubicBezTo>
                  <a:cubicBezTo>
                    <a:pt x="3" y="0"/>
                    <a:pt x="7" y="2"/>
                    <a:pt x="8" y="2"/>
                  </a:cubicBezTo>
                  <a:cubicBezTo>
                    <a:pt x="11" y="3"/>
                    <a:pt x="14" y="1"/>
                    <a:pt x="17" y="2"/>
                  </a:cubicBezTo>
                  <a:cubicBezTo>
                    <a:pt x="19" y="2"/>
                    <a:pt x="20" y="4"/>
                    <a:pt x="22" y="5"/>
                  </a:cubicBezTo>
                  <a:cubicBezTo>
                    <a:pt x="22" y="6"/>
                    <a:pt x="25" y="9"/>
                    <a:pt x="25" y="9"/>
                  </a:cubicBezTo>
                  <a:cubicBezTo>
                    <a:pt x="23" y="9"/>
                    <a:pt x="26" y="9"/>
                    <a:pt x="25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5" name="Freeform 556">
              <a:extLst>
                <a:ext uri="{FF2B5EF4-FFF2-40B4-BE49-F238E27FC236}">
                  <a16:creationId xmlns:a16="http://schemas.microsoft.com/office/drawing/2014/main" id="{D4B0876E-581E-C449-B70E-3FB7FB4BE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710" y="5428616"/>
              <a:ext cx="231750" cy="161574"/>
            </a:xfrm>
            <a:custGeom>
              <a:avLst/>
              <a:gdLst>
                <a:gd name="T0" fmla="*/ 27 w 29"/>
                <a:gd name="T1" fmla="*/ 16 h 19"/>
                <a:gd name="T2" fmla="*/ 24 w 29"/>
                <a:gd name="T3" fmla="*/ 12 h 19"/>
                <a:gd name="T4" fmla="*/ 19 w 29"/>
                <a:gd name="T5" fmla="*/ 10 h 19"/>
                <a:gd name="T6" fmla="*/ 14 w 29"/>
                <a:gd name="T7" fmla="*/ 3 h 19"/>
                <a:gd name="T8" fmla="*/ 8 w 29"/>
                <a:gd name="T9" fmla="*/ 2 h 19"/>
                <a:gd name="T10" fmla="*/ 2 w 29"/>
                <a:gd name="T11" fmla="*/ 0 h 19"/>
                <a:gd name="T12" fmla="*/ 3 w 29"/>
                <a:gd name="T13" fmla="*/ 2 h 19"/>
                <a:gd name="T14" fmla="*/ 5 w 29"/>
                <a:gd name="T15" fmla="*/ 3 h 19"/>
                <a:gd name="T16" fmla="*/ 6 w 29"/>
                <a:gd name="T17" fmla="*/ 4 h 19"/>
                <a:gd name="T18" fmla="*/ 4 w 29"/>
                <a:gd name="T19" fmla="*/ 2 h 19"/>
                <a:gd name="T20" fmla="*/ 4 w 29"/>
                <a:gd name="T21" fmla="*/ 4 h 19"/>
                <a:gd name="T22" fmla="*/ 7 w 29"/>
                <a:gd name="T23" fmla="*/ 6 h 19"/>
                <a:gd name="T24" fmla="*/ 12 w 29"/>
                <a:gd name="T25" fmla="*/ 9 h 19"/>
                <a:gd name="T26" fmla="*/ 10 w 29"/>
                <a:gd name="T27" fmla="*/ 10 h 19"/>
                <a:gd name="T28" fmla="*/ 14 w 29"/>
                <a:gd name="T29" fmla="*/ 10 h 19"/>
                <a:gd name="T30" fmla="*/ 14 w 29"/>
                <a:gd name="T31" fmla="*/ 12 h 19"/>
                <a:gd name="T32" fmla="*/ 19 w 29"/>
                <a:gd name="T33" fmla="*/ 12 h 19"/>
                <a:gd name="T34" fmla="*/ 27 w 29"/>
                <a:gd name="T35" fmla="*/ 16 h 19"/>
                <a:gd name="T36" fmla="*/ 27 w 29"/>
                <a:gd name="T3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9">
                  <a:moveTo>
                    <a:pt x="27" y="16"/>
                  </a:moveTo>
                  <a:cubicBezTo>
                    <a:pt x="26" y="15"/>
                    <a:pt x="25" y="13"/>
                    <a:pt x="24" y="12"/>
                  </a:cubicBezTo>
                  <a:cubicBezTo>
                    <a:pt x="23" y="10"/>
                    <a:pt x="21" y="10"/>
                    <a:pt x="19" y="10"/>
                  </a:cubicBezTo>
                  <a:cubicBezTo>
                    <a:pt x="17" y="8"/>
                    <a:pt x="17" y="4"/>
                    <a:pt x="14" y="3"/>
                  </a:cubicBezTo>
                  <a:cubicBezTo>
                    <a:pt x="13" y="3"/>
                    <a:pt x="10" y="3"/>
                    <a:pt x="8" y="2"/>
                  </a:cubicBezTo>
                  <a:cubicBezTo>
                    <a:pt x="7" y="1"/>
                    <a:pt x="5" y="0"/>
                    <a:pt x="2" y="0"/>
                  </a:cubicBezTo>
                  <a:cubicBezTo>
                    <a:pt x="0" y="0"/>
                    <a:pt x="1" y="2"/>
                    <a:pt x="3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2"/>
                    <a:pt x="4" y="4"/>
                    <a:pt x="4" y="4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12" y="9"/>
                    <a:pt x="12" y="9"/>
                  </a:cubicBezTo>
                  <a:cubicBezTo>
                    <a:pt x="12" y="9"/>
                    <a:pt x="11" y="9"/>
                    <a:pt x="10" y="10"/>
                  </a:cubicBezTo>
                  <a:cubicBezTo>
                    <a:pt x="10" y="10"/>
                    <a:pt x="14" y="10"/>
                    <a:pt x="14" y="10"/>
                  </a:cubicBezTo>
                  <a:cubicBezTo>
                    <a:pt x="16" y="11"/>
                    <a:pt x="14" y="12"/>
                    <a:pt x="14" y="12"/>
                  </a:cubicBezTo>
                  <a:cubicBezTo>
                    <a:pt x="15" y="13"/>
                    <a:pt x="18" y="12"/>
                    <a:pt x="19" y="12"/>
                  </a:cubicBezTo>
                  <a:cubicBezTo>
                    <a:pt x="14" y="13"/>
                    <a:pt x="29" y="19"/>
                    <a:pt x="27" y="16"/>
                  </a:cubicBezTo>
                  <a:cubicBezTo>
                    <a:pt x="26" y="15"/>
                    <a:pt x="28" y="18"/>
                    <a:pt x="27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6" name="Freeform 557">
              <a:extLst>
                <a:ext uri="{FF2B5EF4-FFF2-40B4-BE49-F238E27FC236}">
                  <a16:creationId xmlns:a16="http://schemas.microsoft.com/office/drawing/2014/main" id="{41FD6C56-E714-BB49-97B3-0841DB678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037" y="5241076"/>
              <a:ext cx="103605" cy="118294"/>
            </a:xfrm>
            <a:custGeom>
              <a:avLst/>
              <a:gdLst>
                <a:gd name="T0" fmla="*/ 11 w 13"/>
                <a:gd name="T1" fmla="*/ 14 h 14"/>
                <a:gd name="T2" fmla="*/ 11 w 13"/>
                <a:gd name="T3" fmla="*/ 14 h 14"/>
                <a:gd name="T4" fmla="*/ 8 w 13"/>
                <a:gd name="T5" fmla="*/ 11 h 14"/>
                <a:gd name="T6" fmla="*/ 7 w 13"/>
                <a:gd name="T7" fmla="*/ 7 h 14"/>
                <a:gd name="T8" fmla="*/ 6 w 13"/>
                <a:gd name="T9" fmla="*/ 5 h 14"/>
                <a:gd name="T10" fmla="*/ 7 w 13"/>
                <a:gd name="T11" fmla="*/ 2 h 14"/>
                <a:gd name="T12" fmla="*/ 4 w 13"/>
                <a:gd name="T13" fmla="*/ 4 h 14"/>
                <a:gd name="T14" fmla="*/ 6 w 13"/>
                <a:gd name="T15" fmla="*/ 1 h 14"/>
                <a:gd name="T16" fmla="*/ 1 w 13"/>
                <a:gd name="T17" fmla="*/ 0 h 14"/>
                <a:gd name="T18" fmla="*/ 3 w 13"/>
                <a:gd name="T19" fmla="*/ 6 h 14"/>
                <a:gd name="T20" fmla="*/ 11 w 13"/>
                <a:gd name="T21" fmla="*/ 14 h 14"/>
                <a:gd name="T22" fmla="*/ 11 w 13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4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9" y="11"/>
                    <a:pt x="8" y="11"/>
                  </a:cubicBezTo>
                  <a:cubicBezTo>
                    <a:pt x="7" y="9"/>
                    <a:pt x="8" y="8"/>
                    <a:pt x="7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3"/>
                    <a:pt x="6" y="3"/>
                    <a:pt x="7" y="2"/>
                  </a:cubicBezTo>
                  <a:cubicBezTo>
                    <a:pt x="9" y="0"/>
                    <a:pt x="3" y="3"/>
                    <a:pt x="4" y="4"/>
                  </a:cubicBezTo>
                  <a:cubicBezTo>
                    <a:pt x="3" y="3"/>
                    <a:pt x="6" y="1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0" y="1"/>
                    <a:pt x="2" y="5"/>
                    <a:pt x="3" y="6"/>
                  </a:cubicBezTo>
                  <a:cubicBezTo>
                    <a:pt x="5" y="8"/>
                    <a:pt x="8" y="13"/>
                    <a:pt x="11" y="14"/>
                  </a:cubicBezTo>
                  <a:cubicBezTo>
                    <a:pt x="13" y="14"/>
                    <a:pt x="8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7" name="Freeform 558">
              <a:extLst>
                <a:ext uri="{FF2B5EF4-FFF2-40B4-BE49-F238E27FC236}">
                  <a16:creationId xmlns:a16="http://schemas.microsoft.com/office/drawing/2014/main" id="{B3432495-D60B-BE40-B6BB-66A4E0209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218" y="51054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2 w 4"/>
                <a:gd name="T3" fmla="*/ 1 h 4"/>
                <a:gd name="T4" fmla="*/ 3 w 4"/>
                <a:gd name="T5" fmla="*/ 3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2"/>
                    <a:pt x="0" y="2"/>
                    <a:pt x="2" y="1"/>
                  </a:cubicBezTo>
                  <a:cubicBezTo>
                    <a:pt x="3" y="0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4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8" name="Freeform 559">
              <a:extLst>
                <a:ext uri="{FF2B5EF4-FFF2-40B4-BE49-F238E27FC236}">
                  <a16:creationId xmlns:a16="http://schemas.microsoft.com/office/drawing/2014/main" id="{FB921598-88DE-454D-B02A-B8981309E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319" y="5065080"/>
              <a:ext cx="49075" cy="49048"/>
            </a:xfrm>
            <a:custGeom>
              <a:avLst/>
              <a:gdLst>
                <a:gd name="T0" fmla="*/ 5 w 6"/>
                <a:gd name="T1" fmla="*/ 2 h 6"/>
                <a:gd name="T2" fmla="*/ 0 w 6"/>
                <a:gd name="T3" fmla="*/ 1 h 6"/>
                <a:gd name="T4" fmla="*/ 1 w 6"/>
                <a:gd name="T5" fmla="*/ 3 h 6"/>
                <a:gd name="T6" fmla="*/ 1 w 6"/>
                <a:gd name="T7" fmla="*/ 6 h 6"/>
                <a:gd name="T8" fmla="*/ 5 w 6"/>
                <a:gd name="T9" fmla="*/ 5 h 6"/>
                <a:gd name="T10" fmla="*/ 3 w 6"/>
                <a:gd name="T11" fmla="*/ 3 h 6"/>
                <a:gd name="T12" fmla="*/ 5 w 6"/>
                <a:gd name="T13" fmla="*/ 2 h 6"/>
                <a:gd name="T14" fmla="*/ 5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4" y="2"/>
                    <a:pt x="1" y="0"/>
                    <a:pt x="0" y="1"/>
                  </a:cubicBezTo>
                  <a:cubicBezTo>
                    <a:pt x="1" y="0"/>
                    <a:pt x="2" y="4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5"/>
                    <a:pt x="5" y="4"/>
                    <a:pt x="5" y="5"/>
                  </a:cubicBezTo>
                  <a:cubicBezTo>
                    <a:pt x="5" y="4"/>
                    <a:pt x="4" y="4"/>
                    <a:pt x="3" y="3"/>
                  </a:cubicBezTo>
                  <a:cubicBezTo>
                    <a:pt x="4" y="4"/>
                    <a:pt x="6" y="2"/>
                    <a:pt x="5" y="2"/>
                  </a:cubicBezTo>
                  <a:cubicBezTo>
                    <a:pt x="4" y="2"/>
                    <a:pt x="6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9" name="Freeform 560">
              <a:extLst>
                <a:ext uri="{FF2B5EF4-FFF2-40B4-BE49-F238E27FC236}">
                  <a16:creationId xmlns:a16="http://schemas.microsoft.com/office/drawing/2014/main" id="{5DB2F4FE-7F80-D34D-A6B8-7539DF9F2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507" y="5079504"/>
              <a:ext cx="29993" cy="51932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2 h 6"/>
                <a:gd name="T4" fmla="*/ 2 w 4"/>
                <a:gd name="T5" fmla="*/ 5 h 6"/>
                <a:gd name="T6" fmla="*/ 3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0" y="0"/>
                    <a:pt x="2" y="1"/>
                    <a:pt x="2" y="2"/>
                  </a:cubicBezTo>
                  <a:cubicBezTo>
                    <a:pt x="2" y="3"/>
                    <a:pt x="1" y="5"/>
                    <a:pt x="2" y="5"/>
                  </a:cubicBezTo>
                  <a:cubicBezTo>
                    <a:pt x="3" y="6"/>
                    <a:pt x="3" y="3"/>
                    <a:pt x="3" y="3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0" name="Freeform 561">
              <a:extLst>
                <a:ext uri="{FF2B5EF4-FFF2-40B4-BE49-F238E27FC236}">
                  <a16:creationId xmlns:a16="http://schemas.microsoft.com/office/drawing/2014/main" id="{276B94A8-145E-B942-9036-00EC74EBA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6430" y="5030454"/>
              <a:ext cx="40896" cy="92325"/>
            </a:xfrm>
            <a:custGeom>
              <a:avLst/>
              <a:gdLst>
                <a:gd name="T0" fmla="*/ 4 w 5"/>
                <a:gd name="T1" fmla="*/ 10 h 11"/>
                <a:gd name="T2" fmla="*/ 2 w 5"/>
                <a:gd name="T3" fmla="*/ 6 h 11"/>
                <a:gd name="T4" fmla="*/ 1 w 5"/>
                <a:gd name="T5" fmla="*/ 3 h 11"/>
                <a:gd name="T6" fmla="*/ 5 w 5"/>
                <a:gd name="T7" fmla="*/ 5 h 11"/>
                <a:gd name="T8" fmla="*/ 4 w 5"/>
                <a:gd name="T9" fmla="*/ 10 h 11"/>
                <a:gd name="T10" fmla="*/ 4 w 5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4" y="10"/>
                  </a:moveTo>
                  <a:cubicBezTo>
                    <a:pt x="4" y="9"/>
                    <a:pt x="2" y="6"/>
                    <a:pt x="2" y="6"/>
                  </a:cubicBezTo>
                  <a:cubicBezTo>
                    <a:pt x="4" y="4"/>
                    <a:pt x="0" y="4"/>
                    <a:pt x="1" y="3"/>
                  </a:cubicBezTo>
                  <a:cubicBezTo>
                    <a:pt x="2" y="0"/>
                    <a:pt x="5" y="5"/>
                    <a:pt x="5" y="5"/>
                  </a:cubicBezTo>
                  <a:cubicBezTo>
                    <a:pt x="5" y="6"/>
                    <a:pt x="5" y="11"/>
                    <a:pt x="4" y="10"/>
                  </a:cubicBezTo>
                  <a:cubicBezTo>
                    <a:pt x="4" y="9"/>
                    <a:pt x="5" y="11"/>
                    <a:pt x="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1" name="Freeform 562">
              <a:extLst>
                <a:ext uri="{FF2B5EF4-FFF2-40B4-BE49-F238E27FC236}">
                  <a16:creationId xmlns:a16="http://schemas.microsoft.com/office/drawing/2014/main" id="{077E0B46-EC46-6345-9B74-9374E7E1E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712" y="4995831"/>
              <a:ext cx="57256" cy="60589"/>
            </a:xfrm>
            <a:custGeom>
              <a:avLst/>
              <a:gdLst>
                <a:gd name="T0" fmla="*/ 4 w 7"/>
                <a:gd name="T1" fmla="*/ 6 h 7"/>
                <a:gd name="T2" fmla="*/ 2 w 7"/>
                <a:gd name="T3" fmla="*/ 3 h 7"/>
                <a:gd name="T4" fmla="*/ 0 w 7"/>
                <a:gd name="T5" fmla="*/ 2 h 7"/>
                <a:gd name="T6" fmla="*/ 5 w 7"/>
                <a:gd name="T7" fmla="*/ 1 h 7"/>
                <a:gd name="T8" fmla="*/ 4 w 7"/>
                <a:gd name="T9" fmla="*/ 3 h 7"/>
                <a:gd name="T10" fmla="*/ 7 w 7"/>
                <a:gd name="T11" fmla="*/ 4 h 7"/>
                <a:gd name="T12" fmla="*/ 5 w 7"/>
                <a:gd name="T13" fmla="*/ 5 h 7"/>
                <a:gd name="T14" fmla="*/ 4 w 7"/>
                <a:gd name="T15" fmla="*/ 6 h 7"/>
                <a:gd name="T16" fmla="*/ 4 w 7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cubicBezTo>
                    <a:pt x="2" y="4"/>
                    <a:pt x="1" y="4"/>
                    <a:pt x="2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1"/>
                    <a:pt x="4" y="0"/>
                    <a:pt x="5" y="1"/>
                  </a:cubicBezTo>
                  <a:cubicBezTo>
                    <a:pt x="5" y="1"/>
                    <a:pt x="3" y="2"/>
                    <a:pt x="4" y="3"/>
                  </a:cubicBezTo>
                  <a:cubicBezTo>
                    <a:pt x="5" y="3"/>
                    <a:pt x="7" y="4"/>
                    <a:pt x="7" y="4"/>
                  </a:cubicBezTo>
                  <a:cubicBezTo>
                    <a:pt x="7" y="5"/>
                    <a:pt x="5" y="5"/>
                    <a:pt x="5" y="5"/>
                  </a:cubicBezTo>
                  <a:cubicBezTo>
                    <a:pt x="4" y="5"/>
                    <a:pt x="5" y="7"/>
                    <a:pt x="4" y="6"/>
                  </a:cubicBezTo>
                  <a:cubicBezTo>
                    <a:pt x="2" y="5"/>
                    <a:pt x="4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2" name="Freeform 563">
              <a:extLst>
                <a:ext uri="{FF2B5EF4-FFF2-40B4-BE49-F238E27FC236}">
                  <a16:creationId xmlns:a16="http://schemas.microsoft.com/office/drawing/2014/main" id="{72112E7F-651A-C949-BA50-C4FA76CB9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0968" y="4995831"/>
              <a:ext cx="54530" cy="77901"/>
            </a:xfrm>
            <a:custGeom>
              <a:avLst/>
              <a:gdLst>
                <a:gd name="T0" fmla="*/ 3 w 7"/>
                <a:gd name="T1" fmla="*/ 8 h 9"/>
                <a:gd name="T2" fmla="*/ 4 w 7"/>
                <a:gd name="T3" fmla="*/ 6 h 9"/>
                <a:gd name="T4" fmla="*/ 2 w 7"/>
                <a:gd name="T5" fmla="*/ 4 h 9"/>
                <a:gd name="T6" fmla="*/ 3 w 7"/>
                <a:gd name="T7" fmla="*/ 1 h 9"/>
                <a:gd name="T8" fmla="*/ 6 w 7"/>
                <a:gd name="T9" fmla="*/ 5 h 9"/>
                <a:gd name="T10" fmla="*/ 3 w 7"/>
                <a:gd name="T11" fmla="*/ 8 h 9"/>
                <a:gd name="T12" fmla="*/ 3 w 7"/>
                <a:gd name="T13" fmla="*/ 8 h 9"/>
                <a:gd name="T14" fmla="*/ 3 w 7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cubicBezTo>
                    <a:pt x="4" y="7"/>
                    <a:pt x="5" y="7"/>
                    <a:pt x="4" y="6"/>
                  </a:cubicBezTo>
                  <a:cubicBezTo>
                    <a:pt x="4" y="5"/>
                    <a:pt x="2" y="5"/>
                    <a:pt x="2" y="4"/>
                  </a:cubicBezTo>
                  <a:cubicBezTo>
                    <a:pt x="3" y="3"/>
                    <a:pt x="0" y="0"/>
                    <a:pt x="3" y="1"/>
                  </a:cubicBezTo>
                  <a:cubicBezTo>
                    <a:pt x="6" y="2"/>
                    <a:pt x="6" y="3"/>
                    <a:pt x="6" y="5"/>
                  </a:cubicBezTo>
                  <a:cubicBezTo>
                    <a:pt x="7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2" y="9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3" name="Freeform 564">
              <a:extLst>
                <a:ext uri="{FF2B5EF4-FFF2-40B4-BE49-F238E27FC236}">
                  <a16:creationId xmlns:a16="http://schemas.microsoft.com/office/drawing/2014/main" id="{56C8AEEF-9C47-2A4C-AD06-9C5322A4E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608" y="5013143"/>
              <a:ext cx="24538" cy="8655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0 h 1"/>
                <a:gd name="T4" fmla="*/ 3 w 3"/>
                <a:gd name="T5" fmla="*/ 0 h 1"/>
                <a:gd name="T6" fmla="*/ 2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4" name="Freeform 565">
              <a:extLst>
                <a:ext uri="{FF2B5EF4-FFF2-40B4-BE49-F238E27FC236}">
                  <a16:creationId xmlns:a16="http://schemas.microsoft.com/office/drawing/2014/main" id="{19FAD972-A095-0C44-AD08-7253DFCBE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743" y="5021800"/>
              <a:ext cx="106331" cy="57704"/>
            </a:xfrm>
            <a:custGeom>
              <a:avLst/>
              <a:gdLst>
                <a:gd name="T0" fmla="*/ 10 w 13"/>
                <a:gd name="T1" fmla="*/ 1 h 7"/>
                <a:gd name="T2" fmla="*/ 7 w 13"/>
                <a:gd name="T3" fmla="*/ 1 h 7"/>
                <a:gd name="T4" fmla="*/ 5 w 13"/>
                <a:gd name="T5" fmla="*/ 1 h 7"/>
                <a:gd name="T6" fmla="*/ 5 w 13"/>
                <a:gd name="T7" fmla="*/ 4 h 7"/>
                <a:gd name="T8" fmla="*/ 1 w 13"/>
                <a:gd name="T9" fmla="*/ 3 h 7"/>
                <a:gd name="T10" fmla="*/ 1 w 13"/>
                <a:gd name="T11" fmla="*/ 6 h 7"/>
                <a:gd name="T12" fmla="*/ 11 w 13"/>
                <a:gd name="T13" fmla="*/ 4 h 7"/>
                <a:gd name="T14" fmla="*/ 9 w 13"/>
                <a:gd name="T15" fmla="*/ 3 h 7"/>
                <a:gd name="T16" fmla="*/ 12 w 13"/>
                <a:gd name="T17" fmla="*/ 3 h 7"/>
                <a:gd name="T18" fmla="*/ 10 w 13"/>
                <a:gd name="T19" fmla="*/ 1 h 7"/>
                <a:gd name="T20" fmla="*/ 10 w 13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10" y="1"/>
                  </a:move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3" y="2"/>
                    <a:pt x="4" y="4"/>
                    <a:pt x="5" y="4"/>
                  </a:cubicBezTo>
                  <a:cubicBezTo>
                    <a:pt x="4" y="4"/>
                    <a:pt x="2" y="1"/>
                    <a:pt x="1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7"/>
                    <a:pt x="10" y="5"/>
                    <a:pt x="11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10" y="3"/>
                    <a:pt x="12" y="3"/>
                    <a:pt x="12" y="3"/>
                  </a:cubicBezTo>
                  <a:cubicBezTo>
                    <a:pt x="13" y="2"/>
                    <a:pt x="11" y="0"/>
                    <a:pt x="10" y="1"/>
                  </a:cubicBezTo>
                  <a:cubicBezTo>
                    <a:pt x="9" y="1"/>
                    <a:pt x="11" y="0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5" name="Freeform 566">
              <a:extLst>
                <a:ext uri="{FF2B5EF4-FFF2-40B4-BE49-F238E27FC236}">
                  <a16:creationId xmlns:a16="http://schemas.microsoft.com/office/drawing/2014/main" id="{DC9A09A6-6304-4F4E-B9B1-0351983E4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640" y="4969865"/>
              <a:ext cx="65435" cy="60589"/>
            </a:xfrm>
            <a:custGeom>
              <a:avLst/>
              <a:gdLst>
                <a:gd name="T0" fmla="*/ 2 w 8"/>
                <a:gd name="T1" fmla="*/ 6 h 7"/>
                <a:gd name="T2" fmla="*/ 5 w 8"/>
                <a:gd name="T3" fmla="*/ 4 h 7"/>
                <a:gd name="T4" fmla="*/ 8 w 8"/>
                <a:gd name="T5" fmla="*/ 4 h 7"/>
                <a:gd name="T6" fmla="*/ 5 w 8"/>
                <a:gd name="T7" fmla="*/ 2 h 7"/>
                <a:gd name="T8" fmla="*/ 2 w 8"/>
                <a:gd name="T9" fmla="*/ 6 h 7"/>
                <a:gd name="T10" fmla="*/ 2 w 8"/>
                <a:gd name="T11" fmla="*/ 6 h 7"/>
                <a:gd name="T12" fmla="*/ 2 w 8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2" y="6"/>
                  </a:moveTo>
                  <a:cubicBezTo>
                    <a:pt x="3" y="5"/>
                    <a:pt x="4" y="5"/>
                    <a:pt x="5" y="4"/>
                  </a:cubicBezTo>
                  <a:cubicBezTo>
                    <a:pt x="6" y="4"/>
                    <a:pt x="8" y="4"/>
                    <a:pt x="8" y="4"/>
                  </a:cubicBezTo>
                  <a:cubicBezTo>
                    <a:pt x="8" y="4"/>
                    <a:pt x="7" y="0"/>
                    <a:pt x="5" y="2"/>
                  </a:cubicBezTo>
                  <a:cubicBezTo>
                    <a:pt x="5" y="2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0" y="7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6" name="Freeform 567">
              <a:extLst>
                <a:ext uri="{FF2B5EF4-FFF2-40B4-BE49-F238E27FC236}">
                  <a16:creationId xmlns:a16="http://schemas.microsoft.com/office/drawing/2014/main" id="{DDF09606-B947-D649-B011-488388E8D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317" y="5200681"/>
              <a:ext cx="79067" cy="31739"/>
            </a:xfrm>
            <a:custGeom>
              <a:avLst/>
              <a:gdLst>
                <a:gd name="T0" fmla="*/ 9 w 10"/>
                <a:gd name="T1" fmla="*/ 2 h 4"/>
                <a:gd name="T2" fmla="*/ 9 w 10"/>
                <a:gd name="T3" fmla="*/ 1 h 4"/>
                <a:gd name="T4" fmla="*/ 6 w 10"/>
                <a:gd name="T5" fmla="*/ 0 h 4"/>
                <a:gd name="T6" fmla="*/ 2 w 10"/>
                <a:gd name="T7" fmla="*/ 2 h 4"/>
                <a:gd name="T8" fmla="*/ 3 w 10"/>
                <a:gd name="T9" fmla="*/ 4 h 4"/>
                <a:gd name="T10" fmla="*/ 9 w 10"/>
                <a:gd name="T11" fmla="*/ 2 h 4"/>
                <a:gd name="T12" fmla="*/ 9 w 10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10" y="2"/>
                    <a:pt x="8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0" y="3"/>
                    <a:pt x="2" y="4"/>
                    <a:pt x="3" y="4"/>
                  </a:cubicBezTo>
                  <a:cubicBezTo>
                    <a:pt x="5" y="4"/>
                    <a:pt x="7" y="1"/>
                    <a:pt x="9" y="2"/>
                  </a:cubicBezTo>
                  <a:cubicBezTo>
                    <a:pt x="10" y="2"/>
                    <a:pt x="7" y="1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7" name="Freeform 568">
              <a:extLst>
                <a:ext uri="{FF2B5EF4-FFF2-40B4-BE49-F238E27FC236}">
                  <a16:creationId xmlns:a16="http://schemas.microsoft.com/office/drawing/2014/main" id="{66439380-1623-754E-8196-93F7B9266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890" y="5249731"/>
              <a:ext cx="46350" cy="43280"/>
            </a:xfrm>
            <a:custGeom>
              <a:avLst/>
              <a:gdLst>
                <a:gd name="T0" fmla="*/ 6 w 6"/>
                <a:gd name="T1" fmla="*/ 2 h 5"/>
                <a:gd name="T2" fmla="*/ 3 w 6"/>
                <a:gd name="T3" fmla="*/ 2 h 5"/>
                <a:gd name="T4" fmla="*/ 3 w 6"/>
                <a:gd name="T5" fmla="*/ 4 h 5"/>
                <a:gd name="T6" fmla="*/ 0 w 6"/>
                <a:gd name="T7" fmla="*/ 5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0" y="5"/>
                    <a:pt x="0" y="5"/>
                  </a:cubicBezTo>
                  <a:cubicBezTo>
                    <a:pt x="0" y="5"/>
                    <a:pt x="6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8" name="Freeform 569">
              <a:extLst>
                <a:ext uri="{FF2B5EF4-FFF2-40B4-BE49-F238E27FC236}">
                  <a16:creationId xmlns:a16="http://schemas.microsoft.com/office/drawing/2014/main" id="{0870CA8B-F4C6-6A49-BAFC-FD9AC074A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4190" y="4199513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18 w 21"/>
                <a:gd name="T3" fmla="*/ 7 h 13"/>
                <a:gd name="T4" fmla="*/ 14 w 21"/>
                <a:gd name="T5" fmla="*/ 4 h 13"/>
                <a:gd name="T6" fmla="*/ 8 w 21"/>
                <a:gd name="T7" fmla="*/ 1 h 13"/>
                <a:gd name="T8" fmla="*/ 5 w 21"/>
                <a:gd name="T9" fmla="*/ 6 h 13"/>
                <a:gd name="T10" fmla="*/ 0 w 21"/>
                <a:gd name="T11" fmla="*/ 8 h 13"/>
                <a:gd name="T12" fmla="*/ 7 w 21"/>
                <a:gd name="T13" fmla="*/ 11 h 13"/>
                <a:gd name="T14" fmla="*/ 15 w 21"/>
                <a:gd name="T15" fmla="*/ 12 h 13"/>
                <a:gd name="T16" fmla="*/ 20 w 21"/>
                <a:gd name="T17" fmla="*/ 9 h 13"/>
                <a:gd name="T18" fmla="*/ 19 w 21"/>
                <a:gd name="T19" fmla="*/ 9 h 13"/>
                <a:gd name="T20" fmla="*/ 19 w 21"/>
                <a:gd name="T2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5" y="10"/>
                    <a:pt x="19" y="8"/>
                    <a:pt x="18" y="7"/>
                  </a:cubicBezTo>
                  <a:cubicBezTo>
                    <a:pt x="17" y="7"/>
                    <a:pt x="15" y="4"/>
                    <a:pt x="14" y="4"/>
                  </a:cubicBezTo>
                  <a:cubicBezTo>
                    <a:pt x="12" y="4"/>
                    <a:pt x="10" y="1"/>
                    <a:pt x="8" y="1"/>
                  </a:cubicBezTo>
                  <a:cubicBezTo>
                    <a:pt x="6" y="0"/>
                    <a:pt x="6" y="5"/>
                    <a:pt x="5" y="6"/>
                  </a:cubicBezTo>
                  <a:cubicBezTo>
                    <a:pt x="4" y="6"/>
                    <a:pt x="0" y="6"/>
                    <a:pt x="0" y="8"/>
                  </a:cubicBezTo>
                  <a:cubicBezTo>
                    <a:pt x="1" y="10"/>
                    <a:pt x="6" y="11"/>
                    <a:pt x="7" y="11"/>
                  </a:cubicBezTo>
                  <a:cubicBezTo>
                    <a:pt x="9" y="12"/>
                    <a:pt x="13" y="13"/>
                    <a:pt x="15" y="12"/>
                  </a:cubicBezTo>
                  <a:cubicBezTo>
                    <a:pt x="15" y="12"/>
                    <a:pt x="20" y="10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8" y="10"/>
                    <a:pt x="21" y="9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9" name="Freeform 570">
              <a:extLst>
                <a:ext uri="{FF2B5EF4-FFF2-40B4-BE49-F238E27FC236}">
                  <a16:creationId xmlns:a16="http://schemas.microsoft.com/office/drawing/2014/main" id="{EA279E9A-D9DC-9C4C-A3A8-02E2C489C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6936" y="4251448"/>
              <a:ext cx="40896" cy="31739"/>
            </a:xfrm>
            <a:custGeom>
              <a:avLst/>
              <a:gdLst>
                <a:gd name="T0" fmla="*/ 2 w 5"/>
                <a:gd name="T1" fmla="*/ 4 h 4"/>
                <a:gd name="T2" fmla="*/ 4 w 5"/>
                <a:gd name="T3" fmla="*/ 1 h 4"/>
                <a:gd name="T4" fmla="*/ 2 w 5"/>
                <a:gd name="T5" fmla="*/ 4 h 4"/>
                <a:gd name="T6" fmla="*/ 2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0" y="4"/>
                    <a:pt x="4" y="0"/>
                    <a:pt x="4" y="1"/>
                  </a:cubicBezTo>
                  <a:cubicBezTo>
                    <a:pt x="5" y="1"/>
                    <a:pt x="3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0" name="Freeform 571">
              <a:extLst>
                <a:ext uri="{FF2B5EF4-FFF2-40B4-BE49-F238E27FC236}">
                  <a16:creationId xmlns:a16="http://schemas.microsoft.com/office/drawing/2014/main" id="{E55605EB-DC49-FD4D-9999-DF4CFBA43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858" y="4283183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1" name="Freeform 572">
              <a:extLst>
                <a:ext uri="{FF2B5EF4-FFF2-40B4-BE49-F238E27FC236}">
                  <a16:creationId xmlns:a16="http://schemas.microsoft.com/office/drawing/2014/main" id="{79B7947F-F567-3946-A0C6-4EE18EAD5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928304"/>
              <a:ext cx="736150" cy="380848"/>
            </a:xfrm>
            <a:custGeom>
              <a:avLst/>
              <a:gdLst>
                <a:gd name="T0" fmla="*/ 76 w 92"/>
                <a:gd name="T1" fmla="*/ 41 h 45"/>
                <a:gd name="T2" fmla="*/ 71 w 92"/>
                <a:gd name="T3" fmla="*/ 39 h 45"/>
                <a:gd name="T4" fmla="*/ 61 w 92"/>
                <a:gd name="T5" fmla="*/ 38 h 45"/>
                <a:gd name="T6" fmla="*/ 45 w 92"/>
                <a:gd name="T7" fmla="*/ 43 h 45"/>
                <a:gd name="T8" fmla="*/ 29 w 92"/>
                <a:gd name="T9" fmla="*/ 41 h 45"/>
                <a:gd name="T10" fmla="*/ 21 w 92"/>
                <a:gd name="T11" fmla="*/ 38 h 45"/>
                <a:gd name="T12" fmla="*/ 10 w 92"/>
                <a:gd name="T13" fmla="*/ 31 h 45"/>
                <a:gd name="T14" fmla="*/ 40 w 92"/>
                <a:gd name="T15" fmla="*/ 29 h 45"/>
                <a:gd name="T16" fmla="*/ 9 w 92"/>
                <a:gd name="T17" fmla="*/ 26 h 45"/>
                <a:gd name="T18" fmla="*/ 16 w 92"/>
                <a:gd name="T19" fmla="*/ 19 h 45"/>
                <a:gd name="T20" fmla="*/ 14 w 92"/>
                <a:gd name="T21" fmla="*/ 18 h 45"/>
                <a:gd name="T22" fmla="*/ 7 w 92"/>
                <a:gd name="T23" fmla="*/ 17 h 45"/>
                <a:gd name="T24" fmla="*/ 4 w 92"/>
                <a:gd name="T25" fmla="*/ 11 h 45"/>
                <a:gd name="T26" fmla="*/ 8 w 92"/>
                <a:gd name="T27" fmla="*/ 7 h 45"/>
                <a:gd name="T28" fmla="*/ 24 w 92"/>
                <a:gd name="T29" fmla="*/ 1 h 45"/>
                <a:gd name="T30" fmla="*/ 29 w 92"/>
                <a:gd name="T31" fmla="*/ 7 h 45"/>
                <a:gd name="T32" fmla="*/ 39 w 92"/>
                <a:gd name="T33" fmla="*/ 6 h 45"/>
                <a:gd name="T34" fmla="*/ 43 w 92"/>
                <a:gd name="T35" fmla="*/ 8 h 45"/>
                <a:gd name="T36" fmla="*/ 47 w 92"/>
                <a:gd name="T37" fmla="*/ 9 h 45"/>
                <a:gd name="T38" fmla="*/ 43 w 92"/>
                <a:gd name="T39" fmla="*/ 4 h 45"/>
                <a:gd name="T40" fmla="*/ 54 w 92"/>
                <a:gd name="T41" fmla="*/ 10 h 45"/>
                <a:gd name="T42" fmla="*/ 60 w 92"/>
                <a:gd name="T43" fmla="*/ 14 h 45"/>
                <a:gd name="T44" fmla="*/ 59 w 92"/>
                <a:gd name="T45" fmla="*/ 1 h 45"/>
                <a:gd name="T46" fmla="*/ 69 w 92"/>
                <a:gd name="T47" fmla="*/ 6 h 45"/>
                <a:gd name="T48" fmla="*/ 74 w 92"/>
                <a:gd name="T49" fmla="*/ 19 h 45"/>
                <a:gd name="T50" fmla="*/ 82 w 92"/>
                <a:gd name="T51" fmla="*/ 26 h 45"/>
                <a:gd name="T52" fmla="*/ 92 w 92"/>
                <a:gd name="T53" fmla="*/ 33 h 45"/>
                <a:gd name="T54" fmla="*/ 83 w 92"/>
                <a:gd name="T55" fmla="*/ 35 h 45"/>
                <a:gd name="T56" fmla="*/ 81 w 92"/>
                <a:gd name="T57" fmla="*/ 36 h 45"/>
                <a:gd name="T58" fmla="*/ 85 w 92"/>
                <a:gd name="T59" fmla="*/ 36 h 45"/>
                <a:gd name="T60" fmla="*/ 89 w 92"/>
                <a:gd name="T61" fmla="*/ 39 h 45"/>
                <a:gd name="T62" fmla="*/ 83 w 92"/>
                <a:gd name="T63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45">
                  <a:moveTo>
                    <a:pt x="83" y="41"/>
                  </a:moveTo>
                  <a:cubicBezTo>
                    <a:pt x="81" y="41"/>
                    <a:pt x="79" y="41"/>
                    <a:pt x="76" y="41"/>
                  </a:cubicBezTo>
                  <a:cubicBezTo>
                    <a:pt x="75" y="41"/>
                    <a:pt x="74" y="41"/>
                    <a:pt x="73" y="41"/>
                  </a:cubicBezTo>
                  <a:cubicBezTo>
                    <a:pt x="72" y="41"/>
                    <a:pt x="72" y="40"/>
                    <a:pt x="71" y="39"/>
                  </a:cubicBezTo>
                  <a:cubicBezTo>
                    <a:pt x="70" y="39"/>
                    <a:pt x="66" y="40"/>
                    <a:pt x="65" y="38"/>
                  </a:cubicBezTo>
                  <a:cubicBezTo>
                    <a:pt x="65" y="35"/>
                    <a:pt x="63" y="37"/>
                    <a:pt x="61" y="38"/>
                  </a:cubicBezTo>
                  <a:cubicBezTo>
                    <a:pt x="58" y="40"/>
                    <a:pt x="56" y="39"/>
                    <a:pt x="54" y="40"/>
                  </a:cubicBezTo>
                  <a:cubicBezTo>
                    <a:pt x="51" y="41"/>
                    <a:pt x="48" y="42"/>
                    <a:pt x="45" y="43"/>
                  </a:cubicBezTo>
                  <a:cubicBezTo>
                    <a:pt x="41" y="43"/>
                    <a:pt x="35" y="45"/>
                    <a:pt x="31" y="43"/>
                  </a:cubicBezTo>
                  <a:cubicBezTo>
                    <a:pt x="31" y="43"/>
                    <a:pt x="29" y="42"/>
                    <a:pt x="29" y="41"/>
                  </a:cubicBezTo>
                  <a:cubicBezTo>
                    <a:pt x="29" y="40"/>
                    <a:pt x="29" y="38"/>
                    <a:pt x="27" y="38"/>
                  </a:cubicBezTo>
                  <a:cubicBezTo>
                    <a:pt x="25" y="38"/>
                    <a:pt x="23" y="38"/>
                    <a:pt x="21" y="38"/>
                  </a:cubicBezTo>
                  <a:cubicBezTo>
                    <a:pt x="19" y="38"/>
                    <a:pt x="17" y="38"/>
                    <a:pt x="15" y="36"/>
                  </a:cubicBezTo>
                  <a:cubicBezTo>
                    <a:pt x="14" y="36"/>
                    <a:pt x="9" y="32"/>
                    <a:pt x="10" y="31"/>
                  </a:cubicBezTo>
                  <a:cubicBezTo>
                    <a:pt x="16" y="28"/>
                    <a:pt x="23" y="29"/>
                    <a:pt x="28" y="29"/>
                  </a:cubicBezTo>
                  <a:cubicBezTo>
                    <a:pt x="29" y="29"/>
                    <a:pt x="40" y="29"/>
                    <a:pt x="40" y="29"/>
                  </a:cubicBezTo>
                  <a:cubicBezTo>
                    <a:pt x="40" y="27"/>
                    <a:pt x="26" y="25"/>
                    <a:pt x="25" y="25"/>
                  </a:cubicBezTo>
                  <a:cubicBezTo>
                    <a:pt x="20" y="25"/>
                    <a:pt x="14" y="28"/>
                    <a:pt x="9" y="26"/>
                  </a:cubicBezTo>
                  <a:cubicBezTo>
                    <a:pt x="7" y="25"/>
                    <a:pt x="3" y="23"/>
                    <a:pt x="7" y="21"/>
                  </a:cubicBezTo>
                  <a:cubicBezTo>
                    <a:pt x="10" y="20"/>
                    <a:pt x="13" y="19"/>
                    <a:pt x="16" y="19"/>
                  </a:cubicBezTo>
                  <a:cubicBezTo>
                    <a:pt x="18" y="18"/>
                    <a:pt x="20" y="18"/>
                    <a:pt x="21" y="18"/>
                  </a:cubicBezTo>
                  <a:cubicBezTo>
                    <a:pt x="19" y="19"/>
                    <a:pt x="16" y="18"/>
                    <a:pt x="14" y="18"/>
                  </a:cubicBezTo>
                  <a:cubicBezTo>
                    <a:pt x="13" y="18"/>
                    <a:pt x="7" y="19"/>
                    <a:pt x="6" y="18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7" y="16"/>
                    <a:pt x="0" y="17"/>
                    <a:pt x="1" y="15"/>
                  </a:cubicBezTo>
                  <a:cubicBezTo>
                    <a:pt x="2" y="14"/>
                    <a:pt x="3" y="12"/>
                    <a:pt x="4" y="11"/>
                  </a:cubicBezTo>
                  <a:cubicBezTo>
                    <a:pt x="8" y="10"/>
                    <a:pt x="4" y="10"/>
                    <a:pt x="4" y="9"/>
                  </a:cubicBezTo>
                  <a:cubicBezTo>
                    <a:pt x="4" y="9"/>
                    <a:pt x="7" y="7"/>
                    <a:pt x="8" y="7"/>
                  </a:cubicBezTo>
                  <a:cubicBezTo>
                    <a:pt x="10" y="6"/>
                    <a:pt x="11" y="5"/>
                    <a:pt x="13" y="4"/>
                  </a:cubicBezTo>
                  <a:cubicBezTo>
                    <a:pt x="17" y="2"/>
                    <a:pt x="20" y="1"/>
                    <a:pt x="24" y="1"/>
                  </a:cubicBezTo>
                  <a:cubicBezTo>
                    <a:pt x="29" y="1"/>
                    <a:pt x="24" y="7"/>
                    <a:pt x="24" y="7"/>
                  </a:cubicBezTo>
                  <a:cubicBezTo>
                    <a:pt x="26" y="8"/>
                    <a:pt x="28" y="8"/>
                    <a:pt x="29" y="7"/>
                  </a:cubicBezTo>
                  <a:cubicBezTo>
                    <a:pt x="30" y="7"/>
                    <a:pt x="30" y="4"/>
                    <a:pt x="31" y="4"/>
                  </a:cubicBezTo>
                  <a:cubicBezTo>
                    <a:pt x="33" y="4"/>
                    <a:pt x="37" y="4"/>
                    <a:pt x="39" y="6"/>
                  </a:cubicBezTo>
                  <a:cubicBezTo>
                    <a:pt x="42" y="8"/>
                    <a:pt x="35" y="11"/>
                    <a:pt x="40" y="10"/>
                  </a:cubicBezTo>
                  <a:cubicBezTo>
                    <a:pt x="41" y="10"/>
                    <a:pt x="42" y="9"/>
                    <a:pt x="43" y="8"/>
                  </a:cubicBezTo>
                  <a:cubicBezTo>
                    <a:pt x="44" y="8"/>
                    <a:pt x="44" y="8"/>
                    <a:pt x="45" y="8"/>
                  </a:cubicBezTo>
                  <a:cubicBezTo>
                    <a:pt x="46" y="8"/>
                    <a:pt x="46" y="8"/>
                    <a:pt x="47" y="9"/>
                  </a:cubicBezTo>
                  <a:cubicBezTo>
                    <a:pt x="48" y="9"/>
                    <a:pt x="48" y="7"/>
                    <a:pt x="48" y="6"/>
                  </a:cubicBezTo>
                  <a:cubicBezTo>
                    <a:pt x="47" y="6"/>
                    <a:pt x="44" y="4"/>
                    <a:pt x="43" y="4"/>
                  </a:cubicBezTo>
                  <a:cubicBezTo>
                    <a:pt x="45" y="3"/>
                    <a:pt x="49" y="5"/>
                    <a:pt x="50" y="6"/>
                  </a:cubicBezTo>
                  <a:cubicBezTo>
                    <a:pt x="53" y="7"/>
                    <a:pt x="53" y="8"/>
                    <a:pt x="54" y="10"/>
                  </a:cubicBezTo>
                  <a:cubicBezTo>
                    <a:pt x="54" y="11"/>
                    <a:pt x="54" y="16"/>
                    <a:pt x="56" y="16"/>
                  </a:cubicBezTo>
                  <a:cubicBezTo>
                    <a:pt x="57" y="16"/>
                    <a:pt x="61" y="16"/>
                    <a:pt x="60" y="14"/>
                  </a:cubicBezTo>
                  <a:cubicBezTo>
                    <a:pt x="59" y="10"/>
                    <a:pt x="57" y="7"/>
                    <a:pt x="56" y="3"/>
                  </a:cubicBezTo>
                  <a:cubicBezTo>
                    <a:pt x="55" y="0"/>
                    <a:pt x="58" y="1"/>
                    <a:pt x="59" y="1"/>
                  </a:cubicBezTo>
                  <a:cubicBezTo>
                    <a:pt x="62" y="2"/>
                    <a:pt x="62" y="0"/>
                    <a:pt x="64" y="1"/>
                  </a:cubicBezTo>
                  <a:cubicBezTo>
                    <a:pt x="66" y="3"/>
                    <a:pt x="69" y="4"/>
                    <a:pt x="69" y="6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4" y="16"/>
                    <a:pt x="75" y="17"/>
                    <a:pt x="74" y="19"/>
                  </a:cubicBezTo>
                  <a:cubicBezTo>
                    <a:pt x="73" y="22"/>
                    <a:pt x="76" y="25"/>
                    <a:pt x="78" y="26"/>
                  </a:cubicBezTo>
                  <a:cubicBezTo>
                    <a:pt x="79" y="26"/>
                    <a:pt x="81" y="26"/>
                    <a:pt x="82" y="26"/>
                  </a:cubicBezTo>
                  <a:cubicBezTo>
                    <a:pt x="83" y="27"/>
                    <a:pt x="84" y="28"/>
                    <a:pt x="85" y="28"/>
                  </a:cubicBezTo>
                  <a:cubicBezTo>
                    <a:pt x="88" y="29"/>
                    <a:pt x="92" y="29"/>
                    <a:pt x="92" y="33"/>
                  </a:cubicBezTo>
                  <a:cubicBezTo>
                    <a:pt x="92" y="35"/>
                    <a:pt x="83" y="32"/>
                    <a:pt x="83" y="32"/>
                  </a:cubicBezTo>
                  <a:cubicBezTo>
                    <a:pt x="83" y="33"/>
                    <a:pt x="83" y="34"/>
                    <a:pt x="83" y="35"/>
                  </a:cubicBezTo>
                  <a:cubicBezTo>
                    <a:pt x="83" y="35"/>
                    <a:pt x="80" y="35"/>
                    <a:pt x="80" y="35"/>
                  </a:cubicBezTo>
                  <a:cubicBezTo>
                    <a:pt x="81" y="35"/>
                    <a:pt x="81" y="36"/>
                    <a:pt x="81" y="36"/>
                  </a:cubicBezTo>
                  <a:cubicBezTo>
                    <a:pt x="81" y="37"/>
                    <a:pt x="81" y="38"/>
                    <a:pt x="81" y="38"/>
                  </a:cubicBezTo>
                  <a:cubicBezTo>
                    <a:pt x="81" y="38"/>
                    <a:pt x="85" y="36"/>
                    <a:pt x="85" y="36"/>
                  </a:cubicBezTo>
                  <a:cubicBezTo>
                    <a:pt x="87" y="36"/>
                    <a:pt x="86" y="37"/>
                    <a:pt x="86" y="38"/>
                  </a:cubicBezTo>
                  <a:cubicBezTo>
                    <a:pt x="86" y="38"/>
                    <a:pt x="88" y="38"/>
                    <a:pt x="89" y="39"/>
                  </a:cubicBezTo>
                  <a:cubicBezTo>
                    <a:pt x="89" y="39"/>
                    <a:pt x="83" y="41"/>
                    <a:pt x="83" y="41"/>
                  </a:cubicBezTo>
                  <a:cubicBezTo>
                    <a:pt x="81" y="41"/>
                    <a:pt x="86" y="41"/>
                    <a:pt x="83" y="4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2" name="Freeform 573">
              <a:extLst>
                <a:ext uri="{FF2B5EF4-FFF2-40B4-BE49-F238E27FC236}">
                  <a16:creationId xmlns:a16="http://schemas.microsoft.com/office/drawing/2014/main" id="{8728217F-BFF3-FE4A-ACD5-263735739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826" y="3893681"/>
              <a:ext cx="111786" cy="77901"/>
            </a:xfrm>
            <a:custGeom>
              <a:avLst/>
              <a:gdLst>
                <a:gd name="T0" fmla="*/ 9 w 14"/>
                <a:gd name="T1" fmla="*/ 8 h 9"/>
                <a:gd name="T2" fmla="*/ 5 w 14"/>
                <a:gd name="T3" fmla="*/ 5 h 9"/>
                <a:gd name="T4" fmla="*/ 0 w 14"/>
                <a:gd name="T5" fmla="*/ 3 h 9"/>
                <a:gd name="T6" fmla="*/ 4 w 14"/>
                <a:gd name="T7" fmla="*/ 0 h 9"/>
                <a:gd name="T8" fmla="*/ 10 w 14"/>
                <a:gd name="T9" fmla="*/ 1 h 9"/>
                <a:gd name="T10" fmla="*/ 12 w 14"/>
                <a:gd name="T11" fmla="*/ 4 h 9"/>
                <a:gd name="T12" fmla="*/ 9 w 14"/>
                <a:gd name="T13" fmla="*/ 8 h 9"/>
                <a:gd name="T14" fmla="*/ 9 w 14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9" y="8"/>
                  </a:moveTo>
                  <a:cubicBezTo>
                    <a:pt x="7" y="8"/>
                    <a:pt x="6" y="5"/>
                    <a:pt x="5" y="5"/>
                  </a:cubicBezTo>
                  <a:cubicBezTo>
                    <a:pt x="4" y="4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2" y="2"/>
                    <a:pt x="14" y="2"/>
                    <a:pt x="12" y="4"/>
                  </a:cubicBezTo>
                  <a:cubicBezTo>
                    <a:pt x="11" y="5"/>
                    <a:pt x="10" y="9"/>
                    <a:pt x="9" y="8"/>
                  </a:cubicBezTo>
                  <a:cubicBezTo>
                    <a:pt x="8" y="8"/>
                    <a:pt x="9" y="8"/>
                    <a:pt x="9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3" name="Freeform 574">
              <a:extLst>
                <a:ext uri="{FF2B5EF4-FFF2-40B4-BE49-F238E27FC236}">
                  <a16:creationId xmlns:a16="http://schemas.microsoft.com/office/drawing/2014/main" id="{44699D3B-7305-114B-82C0-CD6486D15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859058"/>
              <a:ext cx="253562" cy="248129"/>
            </a:xfrm>
            <a:custGeom>
              <a:avLst/>
              <a:gdLst>
                <a:gd name="T0" fmla="*/ 18 w 32"/>
                <a:gd name="T1" fmla="*/ 27 h 29"/>
                <a:gd name="T2" fmla="*/ 10 w 32"/>
                <a:gd name="T3" fmla="*/ 19 h 29"/>
                <a:gd name="T4" fmla="*/ 1 w 32"/>
                <a:gd name="T5" fmla="*/ 15 h 29"/>
                <a:gd name="T6" fmla="*/ 0 w 32"/>
                <a:gd name="T7" fmla="*/ 13 h 29"/>
                <a:gd name="T8" fmla="*/ 4 w 32"/>
                <a:gd name="T9" fmla="*/ 12 h 29"/>
                <a:gd name="T10" fmla="*/ 11 w 32"/>
                <a:gd name="T11" fmla="*/ 14 h 29"/>
                <a:gd name="T12" fmla="*/ 11 w 32"/>
                <a:gd name="T13" fmla="*/ 12 h 29"/>
                <a:gd name="T14" fmla="*/ 13 w 32"/>
                <a:gd name="T15" fmla="*/ 11 h 29"/>
                <a:gd name="T16" fmla="*/ 7 w 32"/>
                <a:gd name="T17" fmla="*/ 8 h 29"/>
                <a:gd name="T18" fmla="*/ 7 w 32"/>
                <a:gd name="T19" fmla="*/ 6 h 29"/>
                <a:gd name="T20" fmla="*/ 10 w 32"/>
                <a:gd name="T21" fmla="*/ 7 h 29"/>
                <a:gd name="T22" fmla="*/ 11 w 32"/>
                <a:gd name="T23" fmla="*/ 5 h 29"/>
                <a:gd name="T24" fmla="*/ 8 w 32"/>
                <a:gd name="T25" fmla="*/ 4 h 29"/>
                <a:gd name="T26" fmla="*/ 10 w 32"/>
                <a:gd name="T27" fmla="*/ 3 h 29"/>
                <a:gd name="T28" fmla="*/ 14 w 32"/>
                <a:gd name="T29" fmla="*/ 4 h 29"/>
                <a:gd name="T30" fmla="*/ 13 w 32"/>
                <a:gd name="T31" fmla="*/ 3 h 29"/>
                <a:gd name="T32" fmla="*/ 19 w 32"/>
                <a:gd name="T33" fmla="*/ 5 h 29"/>
                <a:gd name="T34" fmla="*/ 18 w 32"/>
                <a:gd name="T35" fmla="*/ 3 h 29"/>
                <a:gd name="T36" fmla="*/ 19 w 32"/>
                <a:gd name="T37" fmla="*/ 3 h 29"/>
                <a:gd name="T38" fmla="*/ 17 w 32"/>
                <a:gd name="T39" fmla="*/ 2 h 29"/>
                <a:gd name="T40" fmla="*/ 25 w 32"/>
                <a:gd name="T41" fmla="*/ 1 h 29"/>
                <a:gd name="T42" fmla="*/ 23 w 32"/>
                <a:gd name="T43" fmla="*/ 3 h 29"/>
                <a:gd name="T44" fmla="*/ 28 w 32"/>
                <a:gd name="T45" fmla="*/ 4 h 29"/>
                <a:gd name="T46" fmla="*/ 27 w 32"/>
                <a:gd name="T47" fmla="*/ 7 h 29"/>
                <a:gd name="T48" fmla="*/ 26 w 32"/>
                <a:gd name="T49" fmla="*/ 8 h 29"/>
                <a:gd name="T50" fmla="*/ 23 w 32"/>
                <a:gd name="T51" fmla="*/ 10 h 29"/>
                <a:gd name="T52" fmla="*/ 21 w 32"/>
                <a:gd name="T53" fmla="*/ 13 h 29"/>
                <a:gd name="T54" fmla="*/ 24 w 32"/>
                <a:gd name="T55" fmla="*/ 11 h 29"/>
                <a:gd name="T56" fmla="*/ 26 w 32"/>
                <a:gd name="T57" fmla="*/ 13 h 29"/>
                <a:gd name="T58" fmla="*/ 29 w 32"/>
                <a:gd name="T59" fmla="*/ 13 h 29"/>
                <a:gd name="T60" fmla="*/ 28 w 32"/>
                <a:gd name="T61" fmla="*/ 10 h 29"/>
                <a:gd name="T62" fmla="*/ 30 w 32"/>
                <a:gd name="T63" fmla="*/ 11 h 29"/>
                <a:gd name="T64" fmla="*/ 30 w 32"/>
                <a:gd name="T65" fmla="*/ 14 h 29"/>
                <a:gd name="T66" fmla="*/ 31 w 32"/>
                <a:gd name="T67" fmla="*/ 17 h 29"/>
                <a:gd name="T68" fmla="*/ 28 w 32"/>
                <a:gd name="T69" fmla="*/ 23 h 29"/>
                <a:gd name="T70" fmla="*/ 22 w 32"/>
                <a:gd name="T71" fmla="*/ 23 h 29"/>
                <a:gd name="T72" fmla="*/ 21 w 32"/>
                <a:gd name="T73" fmla="*/ 23 h 29"/>
                <a:gd name="T74" fmla="*/ 23 w 32"/>
                <a:gd name="T75" fmla="*/ 26 h 29"/>
                <a:gd name="T76" fmla="*/ 18 w 32"/>
                <a:gd name="T77" fmla="*/ 27 h 29"/>
                <a:gd name="T78" fmla="*/ 18 w 32"/>
                <a:gd name="T7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29">
                  <a:moveTo>
                    <a:pt x="18" y="27"/>
                  </a:moveTo>
                  <a:cubicBezTo>
                    <a:pt x="15" y="25"/>
                    <a:pt x="13" y="21"/>
                    <a:pt x="10" y="19"/>
                  </a:cubicBezTo>
                  <a:cubicBezTo>
                    <a:pt x="7" y="18"/>
                    <a:pt x="4" y="16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0"/>
                    <a:pt x="2" y="11"/>
                    <a:pt x="4" y="12"/>
                  </a:cubicBezTo>
                  <a:cubicBezTo>
                    <a:pt x="6" y="13"/>
                    <a:pt x="8" y="15"/>
                    <a:pt x="11" y="14"/>
                  </a:cubicBezTo>
                  <a:cubicBezTo>
                    <a:pt x="12" y="14"/>
                    <a:pt x="11" y="12"/>
                    <a:pt x="11" y="12"/>
                  </a:cubicBezTo>
                  <a:cubicBezTo>
                    <a:pt x="11" y="11"/>
                    <a:pt x="13" y="12"/>
                    <a:pt x="13" y="11"/>
                  </a:cubicBezTo>
                  <a:cubicBezTo>
                    <a:pt x="14" y="10"/>
                    <a:pt x="7" y="8"/>
                    <a:pt x="7" y="8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9" y="5"/>
                    <a:pt x="9" y="6"/>
                    <a:pt x="10" y="7"/>
                  </a:cubicBezTo>
                  <a:cubicBezTo>
                    <a:pt x="10" y="7"/>
                    <a:pt x="11" y="5"/>
                    <a:pt x="11" y="5"/>
                  </a:cubicBezTo>
                  <a:cubicBezTo>
                    <a:pt x="12" y="5"/>
                    <a:pt x="8" y="4"/>
                    <a:pt x="8" y="4"/>
                  </a:cubicBezTo>
                  <a:cubicBezTo>
                    <a:pt x="8" y="4"/>
                    <a:pt x="10" y="3"/>
                    <a:pt x="10" y="3"/>
                  </a:cubicBezTo>
                  <a:cubicBezTo>
                    <a:pt x="11" y="3"/>
                    <a:pt x="13" y="4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4" y="2"/>
                    <a:pt x="18" y="5"/>
                    <a:pt x="19" y="5"/>
                  </a:cubicBezTo>
                  <a:cubicBezTo>
                    <a:pt x="20" y="4"/>
                    <a:pt x="18" y="4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7" y="3"/>
                    <a:pt x="17" y="2"/>
                  </a:cubicBezTo>
                  <a:cubicBezTo>
                    <a:pt x="17" y="2"/>
                    <a:pt x="24" y="0"/>
                    <a:pt x="25" y="1"/>
                  </a:cubicBezTo>
                  <a:cubicBezTo>
                    <a:pt x="26" y="1"/>
                    <a:pt x="23" y="2"/>
                    <a:pt x="23" y="3"/>
                  </a:cubicBezTo>
                  <a:cubicBezTo>
                    <a:pt x="24" y="4"/>
                    <a:pt x="27" y="3"/>
                    <a:pt x="28" y="4"/>
                  </a:cubicBezTo>
                  <a:cubicBezTo>
                    <a:pt x="28" y="5"/>
                    <a:pt x="24" y="7"/>
                    <a:pt x="27" y="7"/>
                  </a:cubicBezTo>
                  <a:cubicBezTo>
                    <a:pt x="28" y="7"/>
                    <a:pt x="27" y="8"/>
                    <a:pt x="26" y="8"/>
                  </a:cubicBezTo>
                  <a:cubicBezTo>
                    <a:pt x="25" y="8"/>
                    <a:pt x="24" y="8"/>
                    <a:pt x="23" y="10"/>
                  </a:cubicBezTo>
                  <a:cubicBezTo>
                    <a:pt x="23" y="10"/>
                    <a:pt x="21" y="13"/>
                    <a:pt x="21" y="13"/>
                  </a:cubicBezTo>
                  <a:cubicBezTo>
                    <a:pt x="22" y="13"/>
                    <a:pt x="23" y="11"/>
                    <a:pt x="24" y="11"/>
                  </a:cubicBezTo>
                  <a:cubicBezTo>
                    <a:pt x="25" y="11"/>
                    <a:pt x="25" y="12"/>
                    <a:pt x="26" y="13"/>
                  </a:cubicBezTo>
                  <a:cubicBezTo>
                    <a:pt x="27" y="13"/>
                    <a:pt x="30" y="17"/>
                    <a:pt x="29" y="13"/>
                  </a:cubicBezTo>
                  <a:cubicBezTo>
                    <a:pt x="29" y="12"/>
                    <a:pt x="27" y="11"/>
                    <a:pt x="28" y="10"/>
                  </a:cubicBezTo>
                  <a:cubicBezTo>
                    <a:pt x="29" y="10"/>
                    <a:pt x="30" y="10"/>
                    <a:pt x="30" y="11"/>
                  </a:cubicBezTo>
                  <a:cubicBezTo>
                    <a:pt x="30" y="12"/>
                    <a:pt x="29" y="13"/>
                    <a:pt x="30" y="14"/>
                  </a:cubicBezTo>
                  <a:cubicBezTo>
                    <a:pt x="31" y="15"/>
                    <a:pt x="32" y="16"/>
                    <a:pt x="31" y="17"/>
                  </a:cubicBezTo>
                  <a:cubicBezTo>
                    <a:pt x="29" y="19"/>
                    <a:pt x="32" y="22"/>
                    <a:pt x="28" y="23"/>
                  </a:cubicBezTo>
                  <a:cubicBezTo>
                    <a:pt x="28" y="23"/>
                    <a:pt x="21" y="25"/>
                    <a:pt x="22" y="23"/>
                  </a:cubicBezTo>
                  <a:cubicBezTo>
                    <a:pt x="22" y="22"/>
                    <a:pt x="21" y="22"/>
                    <a:pt x="21" y="23"/>
                  </a:cubicBezTo>
                  <a:cubicBezTo>
                    <a:pt x="22" y="24"/>
                    <a:pt x="22" y="25"/>
                    <a:pt x="23" y="26"/>
                  </a:cubicBezTo>
                  <a:cubicBezTo>
                    <a:pt x="23" y="28"/>
                    <a:pt x="19" y="27"/>
                    <a:pt x="18" y="27"/>
                  </a:cubicBezTo>
                  <a:cubicBezTo>
                    <a:pt x="17" y="26"/>
                    <a:pt x="22" y="29"/>
                    <a:pt x="18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4" name="Freeform 575">
              <a:extLst>
                <a:ext uri="{FF2B5EF4-FFF2-40B4-BE49-F238E27FC236}">
                  <a16:creationId xmlns:a16="http://schemas.microsoft.com/office/drawing/2014/main" id="{42D3FA8B-5C01-1F49-9B3D-4858742FE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5967" y="3859058"/>
              <a:ext cx="223570" cy="187539"/>
            </a:xfrm>
            <a:custGeom>
              <a:avLst/>
              <a:gdLst>
                <a:gd name="T0" fmla="*/ 7 w 28"/>
                <a:gd name="T1" fmla="*/ 22 h 22"/>
                <a:gd name="T2" fmla="*/ 3 w 28"/>
                <a:gd name="T3" fmla="*/ 19 h 22"/>
                <a:gd name="T4" fmla="*/ 1 w 28"/>
                <a:gd name="T5" fmla="*/ 11 h 22"/>
                <a:gd name="T6" fmla="*/ 1 w 28"/>
                <a:gd name="T7" fmla="*/ 4 h 22"/>
                <a:gd name="T8" fmla="*/ 6 w 28"/>
                <a:gd name="T9" fmla="*/ 4 h 22"/>
                <a:gd name="T10" fmla="*/ 5 w 28"/>
                <a:gd name="T11" fmla="*/ 1 h 22"/>
                <a:gd name="T12" fmla="*/ 16 w 28"/>
                <a:gd name="T13" fmla="*/ 2 h 22"/>
                <a:gd name="T14" fmla="*/ 25 w 28"/>
                <a:gd name="T15" fmla="*/ 3 h 22"/>
                <a:gd name="T16" fmla="*/ 23 w 28"/>
                <a:gd name="T17" fmla="*/ 8 h 22"/>
                <a:gd name="T18" fmla="*/ 19 w 28"/>
                <a:gd name="T19" fmla="*/ 13 h 22"/>
                <a:gd name="T20" fmla="*/ 12 w 28"/>
                <a:gd name="T21" fmla="*/ 13 h 22"/>
                <a:gd name="T22" fmla="*/ 10 w 28"/>
                <a:gd name="T23" fmla="*/ 14 h 22"/>
                <a:gd name="T24" fmla="*/ 11 w 28"/>
                <a:gd name="T25" fmla="*/ 17 h 22"/>
                <a:gd name="T26" fmla="*/ 7 w 28"/>
                <a:gd name="T27" fmla="*/ 22 h 22"/>
                <a:gd name="T28" fmla="*/ 7 w 28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22">
                  <a:moveTo>
                    <a:pt x="7" y="22"/>
                  </a:moveTo>
                  <a:cubicBezTo>
                    <a:pt x="5" y="21"/>
                    <a:pt x="3" y="21"/>
                    <a:pt x="3" y="19"/>
                  </a:cubicBezTo>
                  <a:cubicBezTo>
                    <a:pt x="3" y="16"/>
                    <a:pt x="0" y="14"/>
                    <a:pt x="1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4"/>
                    <a:pt x="6" y="5"/>
                    <a:pt x="6" y="4"/>
                  </a:cubicBezTo>
                  <a:cubicBezTo>
                    <a:pt x="6" y="3"/>
                    <a:pt x="0" y="3"/>
                    <a:pt x="5" y="1"/>
                  </a:cubicBezTo>
                  <a:cubicBezTo>
                    <a:pt x="9" y="0"/>
                    <a:pt x="12" y="1"/>
                    <a:pt x="16" y="2"/>
                  </a:cubicBezTo>
                  <a:cubicBezTo>
                    <a:pt x="19" y="2"/>
                    <a:pt x="22" y="2"/>
                    <a:pt x="25" y="3"/>
                  </a:cubicBezTo>
                  <a:cubicBezTo>
                    <a:pt x="28" y="4"/>
                    <a:pt x="25" y="6"/>
                    <a:pt x="23" y="8"/>
                  </a:cubicBezTo>
                  <a:cubicBezTo>
                    <a:pt x="22" y="10"/>
                    <a:pt x="21" y="12"/>
                    <a:pt x="19" y="13"/>
                  </a:cubicBezTo>
                  <a:cubicBezTo>
                    <a:pt x="18" y="15"/>
                    <a:pt x="14" y="13"/>
                    <a:pt x="12" y="13"/>
                  </a:cubicBezTo>
                  <a:cubicBezTo>
                    <a:pt x="12" y="13"/>
                    <a:pt x="9" y="13"/>
                    <a:pt x="10" y="14"/>
                  </a:cubicBezTo>
                  <a:cubicBezTo>
                    <a:pt x="10" y="15"/>
                    <a:pt x="12" y="15"/>
                    <a:pt x="11" y="17"/>
                  </a:cubicBezTo>
                  <a:cubicBezTo>
                    <a:pt x="10" y="17"/>
                    <a:pt x="8" y="22"/>
                    <a:pt x="7" y="22"/>
                  </a:cubicBezTo>
                  <a:cubicBezTo>
                    <a:pt x="5" y="21"/>
                    <a:pt x="8" y="22"/>
                    <a:pt x="7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5" name="Freeform 576">
              <a:extLst>
                <a:ext uri="{FF2B5EF4-FFF2-40B4-BE49-F238E27FC236}">
                  <a16:creationId xmlns:a16="http://schemas.microsoft.com/office/drawing/2014/main" id="{0C3BF57C-68D6-9343-9470-67DAE191B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044" y="3835977"/>
              <a:ext cx="430784" cy="279866"/>
            </a:xfrm>
            <a:custGeom>
              <a:avLst/>
              <a:gdLst>
                <a:gd name="T0" fmla="*/ 52 w 54"/>
                <a:gd name="T1" fmla="*/ 10 h 33"/>
                <a:gd name="T2" fmla="*/ 45 w 54"/>
                <a:gd name="T3" fmla="*/ 4 h 33"/>
                <a:gd name="T4" fmla="*/ 41 w 54"/>
                <a:gd name="T5" fmla="*/ 3 h 33"/>
                <a:gd name="T6" fmla="*/ 35 w 54"/>
                <a:gd name="T7" fmla="*/ 4 h 33"/>
                <a:gd name="T8" fmla="*/ 32 w 54"/>
                <a:gd name="T9" fmla="*/ 3 h 33"/>
                <a:gd name="T10" fmla="*/ 27 w 54"/>
                <a:gd name="T11" fmla="*/ 1 h 33"/>
                <a:gd name="T12" fmla="*/ 20 w 54"/>
                <a:gd name="T13" fmla="*/ 0 h 33"/>
                <a:gd name="T14" fmla="*/ 11 w 54"/>
                <a:gd name="T15" fmla="*/ 1 h 33"/>
                <a:gd name="T16" fmla="*/ 8 w 54"/>
                <a:gd name="T17" fmla="*/ 3 h 33"/>
                <a:gd name="T18" fmla="*/ 7 w 54"/>
                <a:gd name="T19" fmla="*/ 11 h 33"/>
                <a:gd name="T20" fmla="*/ 7 w 54"/>
                <a:gd name="T21" fmla="*/ 15 h 33"/>
                <a:gd name="T22" fmla="*/ 4 w 54"/>
                <a:gd name="T23" fmla="*/ 18 h 33"/>
                <a:gd name="T24" fmla="*/ 0 w 54"/>
                <a:gd name="T25" fmla="*/ 24 h 33"/>
                <a:gd name="T26" fmla="*/ 7 w 54"/>
                <a:gd name="T27" fmla="*/ 26 h 33"/>
                <a:gd name="T28" fmla="*/ 15 w 54"/>
                <a:gd name="T29" fmla="*/ 32 h 33"/>
                <a:gd name="T30" fmla="*/ 19 w 54"/>
                <a:gd name="T31" fmla="*/ 30 h 33"/>
                <a:gd name="T32" fmla="*/ 25 w 54"/>
                <a:gd name="T33" fmla="*/ 29 h 33"/>
                <a:gd name="T34" fmla="*/ 28 w 54"/>
                <a:gd name="T35" fmla="*/ 26 h 33"/>
                <a:gd name="T36" fmla="*/ 31 w 54"/>
                <a:gd name="T37" fmla="*/ 21 h 33"/>
                <a:gd name="T38" fmla="*/ 37 w 54"/>
                <a:gd name="T39" fmla="*/ 17 h 33"/>
                <a:gd name="T40" fmla="*/ 46 w 54"/>
                <a:gd name="T41" fmla="*/ 13 h 33"/>
                <a:gd name="T42" fmla="*/ 52 w 54"/>
                <a:gd name="T43" fmla="*/ 10 h 33"/>
                <a:gd name="T44" fmla="*/ 52 w 54"/>
                <a:gd name="T4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33">
                  <a:moveTo>
                    <a:pt x="52" y="10"/>
                  </a:moveTo>
                  <a:cubicBezTo>
                    <a:pt x="50" y="8"/>
                    <a:pt x="48" y="6"/>
                    <a:pt x="45" y="4"/>
                  </a:cubicBezTo>
                  <a:cubicBezTo>
                    <a:pt x="44" y="4"/>
                    <a:pt x="42" y="3"/>
                    <a:pt x="41" y="3"/>
                  </a:cubicBezTo>
                  <a:cubicBezTo>
                    <a:pt x="38" y="2"/>
                    <a:pt x="37" y="3"/>
                    <a:pt x="35" y="4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31" y="2"/>
                    <a:pt x="29" y="2"/>
                    <a:pt x="27" y="1"/>
                  </a:cubicBezTo>
                  <a:cubicBezTo>
                    <a:pt x="25" y="1"/>
                    <a:pt x="22" y="0"/>
                    <a:pt x="20" y="0"/>
                  </a:cubicBezTo>
                  <a:cubicBezTo>
                    <a:pt x="17" y="0"/>
                    <a:pt x="14" y="1"/>
                    <a:pt x="11" y="1"/>
                  </a:cubicBezTo>
                  <a:cubicBezTo>
                    <a:pt x="9" y="2"/>
                    <a:pt x="6" y="1"/>
                    <a:pt x="8" y="3"/>
                  </a:cubicBezTo>
                  <a:cubicBezTo>
                    <a:pt x="10" y="7"/>
                    <a:pt x="10" y="8"/>
                    <a:pt x="7" y="11"/>
                  </a:cubicBezTo>
                  <a:cubicBezTo>
                    <a:pt x="5" y="13"/>
                    <a:pt x="7" y="14"/>
                    <a:pt x="7" y="15"/>
                  </a:cubicBezTo>
                  <a:cubicBezTo>
                    <a:pt x="6" y="16"/>
                    <a:pt x="4" y="16"/>
                    <a:pt x="4" y="18"/>
                  </a:cubicBezTo>
                  <a:cubicBezTo>
                    <a:pt x="3" y="20"/>
                    <a:pt x="1" y="22"/>
                    <a:pt x="0" y="24"/>
                  </a:cubicBezTo>
                  <a:cubicBezTo>
                    <a:pt x="0" y="25"/>
                    <a:pt x="6" y="26"/>
                    <a:pt x="7" y="26"/>
                  </a:cubicBezTo>
                  <a:cubicBezTo>
                    <a:pt x="10" y="28"/>
                    <a:pt x="12" y="32"/>
                    <a:pt x="15" y="32"/>
                  </a:cubicBezTo>
                  <a:cubicBezTo>
                    <a:pt x="16" y="33"/>
                    <a:pt x="18" y="31"/>
                    <a:pt x="19" y="30"/>
                  </a:cubicBezTo>
                  <a:cubicBezTo>
                    <a:pt x="21" y="29"/>
                    <a:pt x="23" y="30"/>
                    <a:pt x="25" y="29"/>
                  </a:cubicBezTo>
                  <a:cubicBezTo>
                    <a:pt x="27" y="29"/>
                    <a:pt x="27" y="28"/>
                    <a:pt x="28" y="26"/>
                  </a:cubicBezTo>
                  <a:cubicBezTo>
                    <a:pt x="28" y="24"/>
                    <a:pt x="28" y="23"/>
                    <a:pt x="31" y="21"/>
                  </a:cubicBezTo>
                  <a:cubicBezTo>
                    <a:pt x="33" y="20"/>
                    <a:pt x="34" y="18"/>
                    <a:pt x="37" y="17"/>
                  </a:cubicBezTo>
                  <a:cubicBezTo>
                    <a:pt x="40" y="15"/>
                    <a:pt x="43" y="14"/>
                    <a:pt x="46" y="13"/>
                  </a:cubicBezTo>
                  <a:cubicBezTo>
                    <a:pt x="46" y="13"/>
                    <a:pt x="53" y="10"/>
                    <a:pt x="52" y="10"/>
                  </a:cubicBezTo>
                  <a:cubicBezTo>
                    <a:pt x="51" y="9"/>
                    <a:pt x="54" y="11"/>
                    <a:pt x="5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6" name="Freeform 577">
              <a:extLst>
                <a:ext uri="{FF2B5EF4-FFF2-40B4-BE49-F238E27FC236}">
                  <a16:creationId xmlns:a16="http://schemas.microsoft.com/office/drawing/2014/main" id="{4F214F04-D031-8C4F-9ABC-69C8F3FD7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072" y="3758075"/>
              <a:ext cx="57256" cy="34623"/>
            </a:xfrm>
            <a:custGeom>
              <a:avLst/>
              <a:gdLst>
                <a:gd name="T0" fmla="*/ 4 w 7"/>
                <a:gd name="T1" fmla="*/ 4 h 4"/>
                <a:gd name="T2" fmla="*/ 1 w 7"/>
                <a:gd name="T3" fmla="*/ 3 h 4"/>
                <a:gd name="T4" fmla="*/ 3 w 7"/>
                <a:gd name="T5" fmla="*/ 0 h 4"/>
                <a:gd name="T6" fmla="*/ 4 w 7"/>
                <a:gd name="T7" fmla="*/ 4 h 4"/>
                <a:gd name="T8" fmla="*/ 4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4" y="4"/>
                  </a:moveTo>
                  <a:cubicBezTo>
                    <a:pt x="3" y="4"/>
                    <a:pt x="1" y="4"/>
                    <a:pt x="1" y="3"/>
                  </a:cubicBezTo>
                  <a:cubicBezTo>
                    <a:pt x="0" y="2"/>
                    <a:pt x="3" y="0"/>
                    <a:pt x="3" y="0"/>
                  </a:cubicBezTo>
                  <a:cubicBezTo>
                    <a:pt x="6" y="0"/>
                    <a:pt x="7" y="4"/>
                    <a:pt x="4" y="4"/>
                  </a:cubicBezTo>
                  <a:cubicBezTo>
                    <a:pt x="1" y="3"/>
                    <a:pt x="6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7" name="Freeform 578">
              <a:extLst>
                <a:ext uri="{FF2B5EF4-FFF2-40B4-BE49-F238E27FC236}">
                  <a16:creationId xmlns:a16="http://schemas.microsoft.com/office/drawing/2014/main" id="{99DDACDA-07C5-8F41-835F-26A62005D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579" y="3605161"/>
              <a:ext cx="479859" cy="239472"/>
            </a:xfrm>
            <a:custGeom>
              <a:avLst/>
              <a:gdLst>
                <a:gd name="T0" fmla="*/ 50 w 60"/>
                <a:gd name="T1" fmla="*/ 22 h 28"/>
                <a:gd name="T2" fmla="*/ 48 w 60"/>
                <a:gd name="T3" fmla="*/ 21 h 28"/>
                <a:gd name="T4" fmla="*/ 46 w 60"/>
                <a:gd name="T5" fmla="*/ 23 h 28"/>
                <a:gd name="T6" fmla="*/ 43 w 60"/>
                <a:gd name="T7" fmla="*/ 22 h 28"/>
                <a:gd name="T8" fmla="*/ 40 w 60"/>
                <a:gd name="T9" fmla="*/ 23 h 28"/>
                <a:gd name="T10" fmla="*/ 24 w 60"/>
                <a:gd name="T11" fmla="*/ 27 h 28"/>
                <a:gd name="T12" fmla="*/ 19 w 60"/>
                <a:gd name="T13" fmla="*/ 28 h 28"/>
                <a:gd name="T14" fmla="*/ 17 w 60"/>
                <a:gd name="T15" fmla="*/ 24 h 28"/>
                <a:gd name="T16" fmla="*/ 24 w 60"/>
                <a:gd name="T17" fmla="*/ 22 h 28"/>
                <a:gd name="T18" fmla="*/ 29 w 60"/>
                <a:gd name="T19" fmla="*/ 22 h 28"/>
                <a:gd name="T20" fmla="*/ 31 w 60"/>
                <a:gd name="T21" fmla="*/ 20 h 28"/>
                <a:gd name="T22" fmla="*/ 24 w 60"/>
                <a:gd name="T23" fmla="*/ 20 h 28"/>
                <a:gd name="T24" fmla="*/ 19 w 60"/>
                <a:gd name="T25" fmla="*/ 21 h 28"/>
                <a:gd name="T26" fmla="*/ 19 w 60"/>
                <a:gd name="T27" fmla="*/ 19 h 28"/>
                <a:gd name="T28" fmla="*/ 12 w 60"/>
                <a:gd name="T29" fmla="*/ 21 h 28"/>
                <a:gd name="T30" fmla="*/ 11 w 60"/>
                <a:gd name="T31" fmla="*/ 22 h 28"/>
                <a:gd name="T32" fmla="*/ 9 w 60"/>
                <a:gd name="T33" fmla="*/ 23 h 28"/>
                <a:gd name="T34" fmla="*/ 5 w 60"/>
                <a:gd name="T35" fmla="*/ 21 h 28"/>
                <a:gd name="T36" fmla="*/ 0 w 60"/>
                <a:gd name="T37" fmla="*/ 20 h 28"/>
                <a:gd name="T38" fmla="*/ 4 w 60"/>
                <a:gd name="T39" fmla="*/ 18 h 28"/>
                <a:gd name="T40" fmla="*/ 9 w 60"/>
                <a:gd name="T41" fmla="*/ 17 h 28"/>
                <a:gd name="T42" fmla="*/ 11 w 60"/>
                <a:gd name="T43" fmla="*/ 16 h 28"/>
                <a:gd name="T44" fmla="*/ 5 w 60"/>
                <a:gd name="T45" fmla="*/ 16 h 28"/>
                <a:gd name="T46" fmla="*/ 4 w 60"/>
                <a:gd name="T47" fmla="*/ 14 h 28"/>
                <a:gd name="T48" fmla="*/ 12 w 60"/>
                <a:gd name="T49" fmla="*/ 13 h 28"/>
                <a:gd name="T50" fmla="*/ 4 w 60"/>
                <a:gd name="T51" fmla="*/ 12 h 28"/>
                <a:gd name="T52" fmla="*/ 13 w 60"/>
                <a:gd name="T53" fmla="*/ 10 h 28"/>
                <a:gd name="T54" fmla="*/ 9 w 60"/>
                <a:gd name="T55" fmla="*/ 8 h 28"/>
                <a:gd name="T56" fmla="*/ 14 w 60"/>
                <a:gd name="T57" fmla="*/ 6 h 28"/>
                <a:gd name="T58" fmla="*/ 17 w 60"/>
                <a:gd name="T59" fmla="*/ 10 h 28"/>
                <a:gd name="T60" fmla="*/ 25 w 60"/>
                <a:gd name="T61" fmla="*/ 11 h 28"/>
                <a:gd name="T62" fmla="*/ 29 w 60"/>
                <a:gd name="T63" fmla="*/ 14 h 28"/>
                <a:gd name="T64" fmla="*/ 32 w 60"/>
                <a:gd name="T65" fmla="*/ 17 h 28"/>
                <a:gd name="T66" fmla="*/ 39 w 60"/>
                <a:gd name="T67" fmla="*/ 16 h 28"/>
                <a:gd name="T68" fmla="*/ 37 w 60"/>
                <a:gd name="T69" fmla="*/ 13 h 28"/>
                <a:gd name="T70" fmla="*/ 38 w 60"/>
                <a:gd name="T71" fmla="*/ 9 h 28"/>
                <a:gd name="T72" fmla="*/ 36 w 60"/>
                <a:gd name="T73" fmla="*/ 8 h 28"/>
                <a:gd name="T74" fmla="*/ 38 w 60"/>
                <a:gd name="T75" fmla="*/ 5 h 28"/>
                <a:gd name="T76" fmla="*/ 43 w 60"/>
                <a:gd name="T77" fmla="*/ 3 h 28"/>
                <a:gd name="T78" fmla="*/ 44 w 60"/>
                <a:gd name="T79" fmla="*/ 7 h 28"/>
                <a:gd name="T80" fmla="*/ 45 w 60"/>
                <a:gd name="T81" fmla="*/ 9 h 28"/>
                <a:gd name="T82" fmla="*/ 44 w 60"/>
                <a:gd name="T83" fmla="*/ 10 h 28"/>
                <a:gd name="T84" fmla="*/ 47 w 60"/>
                <a:gd name="T85" fmla="*/ 11 h 28"/>
                <a:gd name="T86" fmla="*/ 51 w 60"/>
                <a:gd name="T87" fmla="*/ 14 h 28"/>
                <a:gd name="T88" fmla="*/ 53 w 60"/>
                <a:gd name="T89" fmla="*/ 13 h 28"/>
                <a:gd name="T90" fmla="*/ 57 w 60"/>
                <a:gd name="T91" fmla="*/ 12 h 28"/>
                <a:gd name="T92" fmla="*/ 59 w 60"/>
                <a:gd name="T93" fmla="*/ 15 h 28"/>
                <a:gd name="T94" fmla="*/ 58 w 60"/>
                <a:gd name="T95" fmla="*/ 20 h 28"/>
                <a:gd name="T96" fmla="*/ 50 w 60"/>
                <a:gd name="T97" fmla="*/ 22 h 28"/>
                <a:gd name="T98" fmla="*/ 50 w 60"/>
                <a:gd name="T99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28">
                  <a:moveTo>
                    <a:pt x="50" y="22"/>
                  </a:moveTo>
                  <a:cubicBezTo>
                    <a:pt x="49" y="22"/>
                    <a:pt x="49" y="21"/>
                    <a:pt x="48" y="21"/>
                  </a:cubicBezTo>
                  <a:cubicBezTo>
                    <a:pt x="48" y="21"/>
                    <a:pt x="46" y="22"/>
                    <a:pt x="46" y="23"/>
                  </a:cubicBezTo>
                  <a:cubicBezTo>
                    <a:pt x="45" y="23"/>
                    <a:pt x="44" y="23"/>
                    <a:pt x="43" y="22"/>
                  </a:cubicBezTo>
                  <a:cubicBezTo>
                    <a:pt x="42" y="22"/>
                    <a:pt x="41" y="22"/>
                    <a:pt x="40" y="23"/>
                  </a:cubicBezTo>
                  <a:cubicBezTo>
                    <a:pt x="35" y="25"/>
                    <a:pt x="30" y="26"/>
                    <a:pt x="24" y="27"/>
                  </a:cubicBezTo>
                  <a:cubicBezTo>
                    <a:pt x="23" y="27"/>
                    <a:pt x="20" y="28"/>
                    <a:pt x="19" y="28"/>
                  </a:cubicBezTo>
                  <a:cubicBezTo>
                    <a:pt x="17" y="27"/>
                    <a:pt x="13" y="26"/>
                    <a:pt x="17" y="24"/>
                  </a:cubicBezTo>
                  <a:cubicBezTo>
                    <a:pt x="19" y="24"/>
                    <a:pt x="22" y="22"/>
                    <a:pt x="24" y="22"/>
                  </a:cubicBezTo>
                  <a:cubicBezTo>
                    <a:pt x="26" y="22"/>
                    <a:pt x="28" y="22"/>
                    <a:pt x="29" y="22"/>
                  </a:cubicBezTo>
                  <a:cubicBezTo>
                    <a:pt x="29" y="22"/>
                    <a:pt x="32" y="20"/>
                    <a:pt x="31" y="20"/>
                  </a:cubicBezTo>
                  <a:cubicBezTo>
                    <a:pt x="30" y="19"/>
                    <a:pt x="25" y="20"/>
                    <a:pt x="24" y="20"/>
                  </a:cubicBezTo>
                  <a:cubicBezTo>
                    <a:pt x="22" y="21"/>
                    <a:pt x="21" y="21"/>
                    <a:pt x="19" y="21"/>
                  </a:cubicBezTo>
                  <a:cubicBezTo>
                    <a:pt x="17" y="21"/>
                    <a:pt x="19" y="20"/>
                    <a:pt x="19" y="19"/>
                  </a:cubicBezTo>
                  <a:cubicBezTo>
                    <a:pt x="19" y="16"/>
                    <a:pt x="13" y="21"/>
                    <a:pt x="12" y="21"/>
                  </a:cubicBezTo>
                  <a:cubicBezTo>
                    <a:pt x="12" y="21"/>
                    <a:pt x="11" y="22"/>
                    <a:pt x="11" y="22"/>
                  </a:cubicBezTo>
                  <a:cubicBezTo>
                    <a:pt x="9" y="20"/>
                    <a:pt x="9" y="22"/>
                    <a:pt x="9" y="23"/>
                  </a:cubicBezTo>
                  <a:cubicBezTo>
                    <a:pt x="9" y="23"/>
                    <a:pt x="6" y="21"/>
                    <a:pt x="5" y="21"/>
                  </a:cubicBezTo>
                  <a:cubicBezTo>
                    <a:pt x="4" y="21"/>
                    <a:pt x="0" y="22"/>
                    <a:pt x="0" y="20"/>
                  </a:cubicBezTo>
                  <a:cubicBezTo>
                    <a:pt x="0" y="18"/>
                    <a:pt x="2" y="19"/>
                    <a:pt x="4" y="18"/>
                  </a:cubicBezTo>
                  <a:cubicBezTo>
                    <a:pt x="6" y="18"/>
                    <a:pt x="8" y="18"/>
                    <a:pt x="9" y="17"/>
                  </a:cubicBezTo>
                  <a:cubicBezTo>
                    <a:pt x="9" y="17"/>
                    <a:pt x="12" y="16"/>
                    <a:pt x="11" y="16"/>
                  </a:cubicBezTo>
                  <a:cubicBezTo>
                    <a:pt x="9" y="15"/>
                    <a:pt x="6" y="16"/>
                    <a:pt x="5" y="16"/>
                  </a:cubicBezTo>
                  <a:cubicBezTo>
                    <a:pt x="2" y="16"/>
                    <a:pt x="0" y="14"/>
                    <a:pt x="4" y="14"/>
                  </a:cubicBezTo>
                  <a:cubicBezTo>
                    <a:pt x="6" y="14"/>
                    <a:pt x="10" y="13"/>
                    <a:pt x="12" y="13"/>
                  </a:cubicBezTo>
                  <a:cubicBezTo>
                    <a:pt x="11" y="13"/>
                    <a:pt x="4" y="14"/>
                    <a:pt x="4" y="12"/>
                  </a:cubicBezTo>
                  <a:cubicBezTo>
                    <a:pt x="3" y="10"/>
                    <a:pt x="12" y="11"/>
                    <a:pt x="13" y="10"/>
                  </a:cubicBezTo>
                  <a:cubicBezTo>
                    <a:pt x="13" y="10"/>
                    <a:pt x="9" y="9"/>
                    <a:pt x="9" y="8"/>
                  </a:cubicBezTo>
                  <a:cubicBezTo>
                    <a:pt x="8" y="7"/>
                    <a:pt x="14" y="6"/>
                    <a:pt x="14" y="6"/>
                  </a:cubicBezTo>
                  <a:cubicBezTo>
                    <a:pt x="17" y="6"/>
                    <a:pt x="15" y="10"/>
                    <a:pt x="17" y="10"/>
                  </a:cubicBezTo>
                  <a:cubicBezTo>
                    <a:pt x="20" y="10"/>
                    <a:pt x="22" y="10"/>
                    <a:pt x="25" y="11"/>
                  </a:cubicBezTo>
                  <a:cubicBezTo>
                    <a:pt x="26" y="12"/>
                    <a:pt x="28" y="13"/>
                    <a:pt x="29" y="14"/>
                  </a:cubicBezTo>
                  <a:cubicBezTo>
                    <a:pt x="31" y="16"/>
                    <a:pt x="30" y="17"/>
                    <a:pt x="32" y="17"/>
                  </a:cubicBezTo>
                  <a:cubicBezTo>
                    <a:pt x="35" y="17"/>
                    <a:pt x="37" y="17"/>
                    <a:pt x="39" y="16"/>
                  </a:cubicBezTo>
                  <a:cubicBezTo>
                    <a:pt x="43" y="15"/>
                    <a:pt x="37" y="14"/>
                    <a:pt x="37" y="13"/>
                  </a:cubicBezTo>
                  <a:cubicBezTo>
                    <a:pt x="37" y="13"/>
                    <a:pt x="45" y="12"/>
                    <a:pt x="38" y="9"/>
                  </a:cubicBezTo>
                  <a:cubicBezTo>
                    <a:pt x="37" y="9"/>
                    <a:pt x="35" y="9"/>
                    <a:pt x="36" y="8"/>
                  </a:cubicBezTo>
                  <a:cubicBezTo>
                    <a:pt x="37" y="7"/>
                    <a:pt x="38" y="6"/>
                    <a:pt x="38" y="5"/>
                  </a:cubicBezTo>
                  <a:cubicBezTo>
                    <a:pt x="39" y="4"/>
                    <a:pt x="43" y="0"/>
                    <a:pt x="43" y="3"/>
                  </a:cubicBezTo>
                  <a:cubicBezTo>
                    <a:pt x="43" y="4"/>
                    <a:pt x="44" y="5"/>
                    <a:pt x="44" y="7"/>
                  </a:cubicBezTo>
                  <a:cubicBezTo>
                    <a:pt x="45" y="7"/>
                    <a:pt x="45" y="8"/>
                    <a:pt x="45" y="9"/>
                  </a:cubicBezTo>
                  <a:cubicBezTo>
                    <a:pt x="46" y="10"/>
                    <a:pt x="44" y="9"/>
                    <a:pt x="44" y="10"/>
                  </a:cubicBezTo>
                  <a:cubicBezTo>
                    <a:pt x="44" y="12"/>
                    <a:pt x="47" y="10"/>
                    <a:pt x="47" y="11"/>
                  </a:cubicBezTo>
                  <a:cubicBezTo>
                    <a:pt x="47" y="13"/>
                    <a:pt x="50" y="14"/>
                    <a:pt x="51" y="14"/>
                  </a:cubicBezTo>
                  <a:cubicBezTo>
                    <a:pt x="53" y="14"/>
                    <a:pt x="53" y="15"/>
                    <a:pt x="53" y="13"/>
                  </a:cubicBezTo>
                  <a:cubicBezTo>
                    <a:pt x="53" y="11"/>
                    <a:pt x="55" y="11"/>
                    <a:pt x="57" y="12"/>
                  </a:cubicBezTo>
                  <a:cubicBezTo>
                    <a:pt x="58" y="12"/>
                    <a:pt x="60" y="14"/>
                    <a:pt x="59" y="15"/>
                  </a:cubicBezTo>
                  <a:cubicBezTo>
                    <a:pt x="59" y="16"/>
                    <a:pt x="58" y="19"/>
                    <a:pt x="58" y="20"/>
                  </a:cubicBezTo>
                  <a:cubicBezTo>
                    <a:pt x="57" y="21"/>
                    <a:pt x="51" y="22"/>
                    <a:pt x="50" y="22"/>
                  </a:cubicBezTo>
                  <a:cubicBezTo>
                    <a:pt x="48" y="21"/>
                    <a:pt x="51" y="22"/>
                    <a:pt x="50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8" name="Freeform 579">
              <a:extLst>
                <a:ext uri="{FF2B5EF4-FFF2-40B4-BE49-F238E27FC236}">
                  <a16:creationId xmlns:a16="http://schemas.microsoft.com/office/drawing/2014/main" id="{E592C4EF-32E8-FD47-83BF-58190E78E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700373"/>
              <a:ext cx="81794" cy="57704"/>
            </a:xfrm>
            <a:custGeom>
              <a:avLst/>
              <a:gdLst>
                <a:gd name="T0" fmla="*/ 9 w 10"/>
                <a:gd name="T1" fmla="*/ 1 h 7"/>
                <a:gd name="T2" fmla="*/ 0 w 10"/>
                <a:gd name="T3" fmla="*/ 5 h 7"/>
                <a:gd name="T4" fmla="*/ 6 w 10"/>
                <a:gd name="T5" fmla="*/ 5 h 7"/>
                <a:gd name="T6" fmla="*/ 9 w 10"/>
                <a:gd name="T7" fmla="*/ 1 h 7"/>
                <a:gd name="T8" fmla="*/ 9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1"/>
                  </a:moveTo>
                  <a:cubicBezTo>
                    <a:pt x="8" y="1"/>
                    <a:pt x="0" y="5"/>
                    <a:pt x="0" y="5"/>
                  </a:cubicBezTo>
                  <a:cubicBezTo>
                    <a:pt x="2" y="6"/>
                    <a:pt x="5" y="7"/>
                    <a:pt x="6" y="5"/>
                  </a:cubicBezTo>
                  <a:cubicBezTo>
                    <a:pt x="7" y="4"/>
                    <a:pt x="9" y="0"/>
                    <a:pt x="9" y="1"/>
                  </a:cubicBezTo>
                  <a:cubicBezTo>
                    <a:pt x="7" y="1"/>
                    <a:pt x="10" y="0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9" name="Freeform 580">
              <a:extLst>
                <a:ext uri="{FF2B5EF4-FFF2-40B4-BE49-F238E27FC236}">
                  <a16:creationId xmlns:a16="http://schemas.microsoft.com/office/drawing/2014/main" id="{60557DAC-D8A3-F848-96E5-124D88765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008" y="3573425"/>
              <a:ext cx="294460" cy="144262"/>
            </a:xfrm>
            <a:custGeom>
              <a:avLst/>
              <a:gdLst>
                <a:gd name="T0" fmla="*/ 30 w 37"/>
                <a:gd name="T1" fmla="*/ 12 h 17"/>
                <a:gd name="T2" fmla="*/ 27 w 37"/>
                <a:gd name="T3" fmla="*/ 13 h 17"/>
                <a:gd name="T4" fmla="*/ 26 w 37"/>
                <a:gd name="T5" fmla="*/ 10 h 17"/>
                <a:gd name="T6" fmla="*/ 23 w 37"/>
                <a:gd name="T7" fmla="*/ 8 h 17"/>
                <a:gd name="T8" fmla="*/ 22 w 37"/>
                <a:gd name="T9" fmla="*/ 10 h 17"/>
                <a:gd name="T10" fmla="*/ 21 w 37"/>
                <a:gd name="T11" fmla="*/ 9 h 17"/>
                <a:gd name="T12" fmla="*/ 20 w 37"/>
                <a:gd name="T13" fmla="*/ 13 h 17"/>
                <a:gd name="T14" fmla="*/ 17 w 37"/>
                <a:gd name="T15" fmla="*/ 14 h 17"/>
                <a:gd name="T16" fmla="*/ 16 w 37"/>
                <a:gd name="T17" fmla="*/ 16 h 17"/>
                <a:gd name="T18" fmla="*/ 12 w 37"/>
                <a:gd name="T19" fmla="*/ 17 h 17"/>
                <a:gd name="T20" fmla="*/ 10 w 37"/>
                <a:gd name="T21" fmla="*/ 15 h 17"/>
                <a:gd name="T22" fmla="*/ 5 w 37"/>
                <a:gd name="T23" fmla="*/ 16 h 17"/>
                <a:gd name="T24" fmla="*/ 1 w 37"/>
                <a:gd name="T25" fmla="*/ 17 h 17"/>
                <a:gd name="T26" fmla="*/ 2 w 37"/>
                <a:gd name="T27" fmla="*/ 13 h 17"/>
                <a:gd name="T28" fmla="*/ 0 w 37"/>
                <a:gd name="T29" fmla="*/ 14 h 17"/>
                <a:gd name="T30" fmla="*/ 6 w 37"/>
                <a:gd name="T31" fmla="*/ 12 h 17"/>
                <a:gd name="T32" fmla="*/ 9 w 37"/>
                <a:gd name="T33" fmla="*/ 10 h 17"/>
                <a:gd name="T34" fmla="*/ 13 w 37"/>
                <a:gd name="T35" fmla="*/ 7 h 17"/>
                <a:gd name="T36" fmla="*/ 18 w 37"/>
                <a:gd name="T37" fmla="*/ 3 h 17"/>
                <a:gd name="T38" fmla="*/ 24 w 37"/>
                <a:gd name="T39" fmla="*/ 3 h 17"/>
                <a:gd name="T40" fmla="*/ 30 w 37"/>
                <a:gd name="T41" fmla="*/ 3 h 17"/>
                <a:gd name="T42" fmla="*/ 32 w 37"/>
                <a:gd name="T43" fmla="*/ 0 h 17"/>
                <a:gd name="T44" fmla="*/ 36 w 37"/>
                <a:gd name="T45" fmla="*/ 2 h 17"/>
                <a:gd name="T46" fmla="*/ 34 w 37"/>
                <a:gd name="T47" fmla="*/ 4 h 17"/>
                <a:gd name="T48" fmla="*/ 34 w 37"/>
                <a:gd name="T49" fmla="*/ 7 h 17"/>
                <a:gd name="T50" fmla="*/ 35 w 37"/>
                <a:gd name="T51" fmla="*/ 9 h 17"/>
                <a:gd name="T52" fmla="*/ 31 w 37"/>
                <a:gd name="T53" fmla="*/ 10 h 17"/>
                <a:gd name="T54" fmla="*/ 30 w 37"/>
                <a:gd name="T55" fmla="*/ 12 h 17"/>
                <a:gd name="T56" fmla="*/ 30 w 37"/>
                <a:gd name="T5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17">
                  <a:moveTo>
                    <a:pt x="30" y="12"/>
                  </a:moveTo>
                  <a:cubicBezTo>
                    <a:pt x="29" y="13"/>
                    <a:pt x="27" y="13"/>
                    <a:pt x="27" y="13"/>
                  </a:cubicBezTo>
                  <a:cubicBezTo>
                    <a:pt x="24" y="13"/>
                    <a:pt x="25" y="11"/>
                    <a:pt x="26" y="10"/>
                  </a:cubicBezTo>
                  <a:cubicBezTo>
                    <a:pt x="27" y="8"/>
                    <a:pt x="24" y="7"/>
                    <a:pt x="23" y="8"/>
                  </a:cubicBezTo>
                  <a:cubicBezTo>
                    <a:pt x="23" y="9"/>
                    <a:pt x="23" y="10"/>
                    <a:pt x="22" y="10"/>
                  </a:cubicBezTo>
                  <a:cubicBezTo>
                    <a:pt x="22" y="10"/>
                    <a:pt x="21" y="10"/>
                    <a:pt x="21" y="9"/>
                  </a:cubicBezTo>
                  <a:cubicBezTo>
                    <a:pt x="20" y="10"/>
                    <a:pt x="21" y="12"/>
                    <a:pt x="20" y="13"/>
                  </a:cubicBezTo>
                  <a:cubicBezTo>
                    <a:pt x="19" y="15"/>
                    <a:pt x="18" y="13"/>
                    <a:pt x="17" y="14"/>
                  </a:cubicBezTo>
                  <a:cubicBezTo>
                    <a:pt x="16" y="14"/>
                    <a:pt x="17" y="16"/>
                    <a:pt x="16" y="16"/>
                  </a:cubicBezTo>
                  <a:cubicBezTo>
                    <a:pt x="16" y="17"/>
                    <a:pt x="13" y="17"/>
                    <a:pt x="12" y="17"/>
                  </a:cubicBezTo>
                  <a:cubicBezTo>
                    <a:pt x="11" y="16"/>
                    <a:pt x="11" y="14"/>
                    <a:pt x="10" y="15"/>
                  </a:cubicBezTo>
                  <a:cubicBezTo>
                    <a:pt x="8" y="16"/>
                    <a:pt x="7" y="16"/>
                    <a:pt x="5" y="16"/>
                  </a:cubicBezTo>
                  <a:cubicBezTo>
                    <a:pt x="4" y="16"/>
                    <a:pt x="2" y="17"/>
                    <a:pt x="1" y="17"/>
                  </a:cubicBezTo>
                  <a:cubicBezTo>
                    <a:pt x="0" y="17"/>
                    <a:pt x="3" y="14"/>
                    <a:pt x="2" y="13"/>
                  </a:cubicBezTo>
                  <a:cubicBezTo>
                    <a:pt x="2" y="13"/>
                    <a:pt x="1" y="14"/>
                    <a:pt x="0" y="14"/>
                  </a:cubicBezTo>
                  <a:cubicBezTo>
                    <a:pt x="0" y="13"/>
                    <a:pt x="5" y="12"/>
                    <a:pt x="6" y="12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11" y="8"/>
                    <a:pt x="12" y="8"/>
                    <a:pt x="13" y="7"/>
                  </a:cubicBezTo>
                  <a:cubicBezTo>
                    <a:pt x="15" y="5"/>
                    <a:pt x="16" y="3"/>
                    <a:pt x="18" y="3"/>
                  </a:cubicBezTo>
                  <a:cubicBezTo>
                    <a:pt x="20" y="2"/>
                    <a:pt x="22" y="2"/>
                    <a:pt x="24" y="3"/>
                  </a:cubicBezTo>
                  <a:cubicBezTo>
                    <a:pt x="26" y="3"/>
                    <a:pt x="29" y="4"/>
                    <a:pt x="30" y="3"/>
                  </a:cubicBezTo>
                  <a:cubicBezTo>
                    <a:pt x="31" y="2"/>
                    <a:pt x="30" y="0"/>
                    <a:pt x="32" y="0"/>
                  </a:cubicBezTo>
                  <a:cubicBezTo>
                    <a:pt x="32" y="0"/>
                    <a:pt x="36" y="1"/>
                    <a:pt x="36" y="2"/>
                  </a:cubicBezTo>
                  <a:cubicBezTo>
                    <a:pt x="37" y="2"/>
                    <a:pt x="34" y="3"/>
                    <a:pt x="34" y="4"/>
                  </a:cubicBezTo>
                  <a:cubicBezTo>
                    <a:pt x="34" y="5"/>
                    <a:pt x="37" y="6"/>
                    <a:pt x="34" y="7"/>
                  </a:cubicBezTo>
                  <a:cubicBezTo>
                    <a:pt x="33" y="8"/>
                    <a:pt x="36" y="9"/>
                    <a:pt x="35" y="9"/>
                  </a:cubicBezTo>
                  <a:cubicBezTo>
                    <a:pt x="33" y="10"/>
                    <a:pt x="32" y="10"/>
                    <a:pt x="31" y="10"/>
                  </a:cubicBezTo>
                  <a:cubicBezTo>
                    <a:pt x="31" y="11"/>
                    <a:pt x="31" y="11"/>
                    <a:pt x="30" y="12"/>
                  </a:cubicBezTo>
                  <a:cubicBezTo>
                    <a:pt x="29" y="13"/>
                    <a:pt x="31" y="11"/>
                    <a:pt x="30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0" name="Freeform 581">
              <a:extLst>
                <a:ext uri="{FF2B5EF4-FFF2-40B4-BE49-F238E27FC236}">
                  <a16:creationId xmlns:a16="http://schemas.microsoft.com/office/drawing/2014/main" id="{B83CCDAF-DEDA-A341-90A8-248D4FF79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8007" y="3631125"/>
              <a:ext cx="62708" cy="17312"/>
            </a:xfrm>
            <a:custGeom>
              <a:avLst/>
              <a:gdLst>
                <a:gd name="T0" fmla="*/ 6 w 8"/>
                <a:gd name="T1" fmla="*/ 2 h 2"/>
                <a:gd name="T2" fmla="*/ 3 w 8"/>
                <a:gd name="T3" fmla="*/ 0 h 2"/>
                <a:gd name="T4" fmla="*/ 6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6" y="2"/>
                  </a:moveTo>
                  <a:cubicBezTo>
                    <a:pt x="4" y="2"/>
                    <a:pt x="0" y="1"/>
                    <a:pt x="3" y="0"/>
                  </a:cubicBezTo>
                  <a:cubicBezTo>
                    <a:pt x="5" y="0"/>
                    <a:pt x="8" y="2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1" name="Freeform 582">
              <a:extLst>
                <a:ext uri="{FF2B5EF4-FFF2-40B4-BE49-F238E27FC236}">
                  <a16:creationId xmlns:a16="http://schemas.microsoft.com/office/drawing/2014/main" id="{4493B346-EE54-6A4A-B932-EF2045011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2536" y="3512836"/>
              <a:ext cx="169042" cy="83670"/>
            </a:xfrm>
            <a:custGeom>
              <a:avLst/>
              <a:gdLst>
                <a:gd name="T0" fmla="*/ 7 w 21"/>
                <a:gd name="T1" fmla="*/ 9 h 10"/>
                <a:gd name="T2" fmla="*/ 2 w 21"/>
                <a:gd name="T3" fmla="*/ 4 h 10"/>
                <a:gd name="T4" fmla="*/ 9 w 21"/>
                <a:gd name="T5" fmla="*/ 2 h 10"/>
                <a:gd name="T6" fmla="*/ 17 w 21"/>
                <a:gd name="T7" fmla="*/ 0 h 10"/>
                <a:gd name="T8" fmla="*/ 19 w 21"/>
                <a:gd name="T9" fmla="*/ 2 h 10"/>
                <a:gd name="T10" fmla="*/ 14 w 21"/>
                <a:gd name="T11" fmla="*/ 4 h 10"/>
                <a:gd name="T12" fmla="*/ 15 w 21"/>
                <a:gd name="T13" fmla="*/ 7 h 10"/>
                <a:gd name="T14" fmla="*/ 7 w 21"/>
                <a:gd name="T15" fmla="*/ 9 h 10"/>
                <a:gd name="T16" fmla="*/ 7 w 21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">
                  <a:moveTo>
                    <a:pt x="7" y="9"/>
                  </a:moveTo>
                  <a:cubicBezTo>
                    <a:pt x="6" y="9"/>
                    <a:pt x="0" y="6"/>
                    <a:pt x="2" y="4"/>
                  </a:cubicBezTo>
                  <a:cubicBezTo>
                    <a:pt x="4" y="2"/>
                    <a:pt x="7" y="2"/>
                    <a:pt x="9" y="2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18" y="0"/>
                    <a:pt x="21" y="1"/>
                    <a:pt x="19" y="2"/>
                  </a:cubicBezTo>
                  <a:cubicBezTo>
                    <a:pt x="18" y="3"/>
                    <a:pt x="15" y="2"/>
                    <a:pt x="14" y="4"/>
                  </a:cubicBezTo>
                  <a:cubicBezTo>
                    <a:pt x="14" y="4"/>
                    <a:pt x="19" y="6"/>
                    <a:pt x="15" y="7"/>
                  </a:cubicBezTo>
                  <a:cubicBezTo>
                    <a:pt x="13" y="8"/>
                    <a:pt x="10" y="10"/>
                    <a:pt x="7" y="9"/>
                  </a:cubicBezTo>
                  <a:cubicBezTo>
                    <a:pt x="5" y="9"/>
                    <a:pt x="9" y="10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2" name="Freeform 583">
              <a:extLst>
                <a:ext uri="{FF2B5EF4-FFF2-40B4-BE49-F238E27FC236}">
                  <a16:creationId xmlns:a16="http://schemas.microsoft.com/office/drawing/2014/main" id="{3D55C419-938D-A448-B422-F7FB11717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647" y="3530145"/>
              <a:ext cx="62708" cy="34623"/>
            </a:xfrm>
            <a:custGeom>
              <a:avLst/>
              <a:gdLst>
                <a:gd name="T0" fmla="*/ 6 w 8"/>
                <a:gd name="T1" fmla="*/ 4 h 4"/>
                <a:gd name="T2" fmla="*/ 3 w 8"/>
                <a:gd name="T3" fmla="*/ 0 h 4"/>
                <a:gd name="T4" fmla="*/ 6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6" y="4"/>
                  </a:moveTo>
                  <a:cubicBezTo>
                    <a:pt x="4" y="4"/>
                    <a:pt x="0" y="0"/>
                    <a:pt x="3" y="0"/>
                  </a:cubicBezTo>
                  <a:cubicBezTo>
                    <a:pt x="6" y="0"/>
                    <a:pt x="8" y="3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3" name="Freeform 584">
              <a:extLst>
                <a:ext uri="{FF2B5EF4-FFF2-40B4-BE49-F238E27FC236}">
                  <a16:creationId xmlns:a16="http://schemas.microsoft.com/office/drawing/2014/main" id="{21E6D6D8-A2E7-9D42-821A-2AE925CFF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895" y="3452244"/>
              <a:ext cx="169042" cy="60589"/>
            </a:xfrm>
            <a:custGeom>
              <a:avLst/>
              <a:gdLst>
                <a:gd name="T0" fmla="*/ 1 w 21"/>
                <a:gd name="T1" fmla="*/ 5 h 7"/>
                <a:gd name="T2" fmla="*/ 4 w 21"/>
                <a:gd name="T3" fmla="*/ 4 h 7"/>
                <a:gd name="T4" fmla="*/ 9 w 21"/>
                <a:gd name="T5" fmla="*/ 1 h 7"/>
                <a:gd name="T6" fmla="*/ 18 w 21"/>
                <a:gd name="T7" fmla="*/ 3 h 7"/>
                <a:gd name="T8" fmla="*/ 11 w 21"/>
                <a:gd name="T9" fmla="*/ 6 h 7"/>
                <a:gd name="T10" fmla="*/ 6 w 21"/>
                <a:gd name="T11" fmla="*/ 6 h 7"/>
                <a:gd name="T12" fmla="*/ 1 w 21"/>
                <a:gd name="T13" fmla="*/ 5 h 7"/>
                <a:gd name="T14" fmla="*/ 1 w 2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7">
                  <a:moveTo>
                    <a:pt x="1" y="5"/>
                  </a:moveTo>
                  <a:cubicBezTo>
                    <a:pt x="0" y="5"/>
                    <a:pt x="3" y="4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2" y="0"/>
                    <a:pt x="15" y="1"/>
                    <a:pt x="18" y="3"/>
                  </a:cubicBezTo>
                  <a:cubicBezTo>
                    <a:pt x="21" y="6"/>
                    <a:pt x="12" y="6"/>
                    <a:pt x="11" y="6"/>
                  </a:cubicBezTo>
                  <a:cubicBezTo>
                    <a:pt x="9" y="6"/>
                    <a:pt x="8" y="7"/>
                    <a:pt x="6" y="6"/>
                  </a:cubicBezTo>
                  <a:cubicBezTo>
                    <a:pt x="4" y="5"/>
                    <a:pt x="2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4" name="Freeform 585">
              <a:extLst>
                <a:ext uri="{FF2B5EF4-FFF2-40B4-BE49-F238E27FC236}">
                  <a16:creationId xmlns:a16="http://schemas.microsoft.com/office/drawing/2014/main" id="{0C28060D-44CE-F748-B51B-E7A26CBD2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865" y="3631125"/>
              <a:ext cx="223570" cy="161574"/>
            </a:xfrm>
            <a:custGeom>
              <a:avLst/>
              <a:gdLst>
                <a:gd name="T0" fmla="*/ 22 w 28"/>
                <a:gd name="T1" fmla="*/ 19 h 19"/>
                <a:gd name="T2" fmla="*/ 15 w 28"/>
                <a:gd name="T3" fmla="*/ 19 h 19"/>
                <a:gd name="T4" fmla="*/ 15 w 28"/>
                <a:gd name="T5" fmla="*/ 17 h 19"/>
                <a:gd name="T6" fmla="*/ 12 w 28"/>
                <a:gd name="T7" fmla="*/ 15 h 19"/>
                <a:gd name="T8" fmla="*/ 17 w 28"/>
                <a:gd name="T9" fmla="*/ 13 h 19"/>
                <a:gd name="T10" fmla="*/ 16 w 28"/>
                <a:gd name="T11" fmla="*/ 12 h 19"/>
                <a:gd name="T12" fmla="*/ 9 w 28"/>
                <a:gd name="T13" fmla="*/ 13 h 19"/>
                <a:gd name="T14" fmla="*/ 2 w 28"/>
                <a:gd name="T15" fmla="*/ 13 h 19"/>
                <a:gd name="T16" fmla="*/ 1 w 28"/>
                <a:gd name="T17" fmla="*/ 12 h 19"/>
                <a:gd name="T18" fmla="*/ 7 w 28"/>
                <a:gd name="T19" fmla="*/ 10 h 19"/>
                <a:gd name="T20" fmla="*/ 4 w 28"/>
                <a:gd name="T21" fmla="*/ 8 h 19"/>
                <a:gd name="T22" fmla="*/ 7 w 28"/>
                <a:gd name="T23" fmla="*/ 6 h 19"/>
                <a:gd name="T24" fmla="*/ 3 w 28"/>
                <a:gd name="T25" fmla="*/ 6 h 19"/>
                <a:gd name="T26" fmla="*/ 7 w 28"/>
                <a:gd name="T27" fmla="*/ 4 h 19"/>
                <a:gd name="T28" fmla="*/ 13 w 28"/>
                <a:gd name="T29" fmla="*/ 8 h 19"/>
                <a:gd name="T30" fmla="*/ 16 w 28"/>
                <a:gd name="T31" fmla="*/ 9 h 19"/>
                <a:gd name="T32" fmla="*/ 13 w 28"/>
                <a:gd name="T33" fmla="*/ 7 h 19"/>
                <a:gd name="T34" fmla="*/ 14 w 28"/>
                <a:gd name="T35" fmla="*/ 5 h 19"/>
                <a:gd name="T36" fmla="*/ 11 w 28"/>
                <a:gd name="T37" fmla="*/ 4 h 19"/>
                <a:gd name="T38" fmla="*/ 11 w 28"/>
                <a:gd name="T39" fmla="*/ 2 h 19"/>
                <a:gd name="T40" fmla="*/ 7 w 28"/>
                <a:gd name="T41" fmla="*/ 3 h 19"/>
                <a:gd name="T42" fmla="*/ 13 w 28"/>
                <a:gd name="T43" fmla="*/ 1 h 19"/>
                <a:gd name="T44" fmla="*/ 12 w 28"/>
                <a:gd name="T45" fmla="*/ 2 h 19"/>
                <a:gd name="T46" fmla="*/ 15 w 28"/>
                <a:gd name="T47" fmla="*/ 3 h 19"/>
                <a:gd name="T48" fmla="*/ 21 w 28"/>
                <a:gd name="T49" fmla="*/ 2 h 19"/>
                <a:gd name="T50" fmla="*/ 26 w 28"/>
                <a:gd name="T51" fmla="*/ 8 h 19"/>
                <a:gd name="T52" fmla="*/ 27 w 28"/>
                <a:gd name="T53" fmla="*/ 12 h 19"/>
                <a:gd name="T54" fmla="*/ 26 w 28"/>
                <a:gd name="T55" fmla="*/ 14 h 19"/>
                <a:gd name="T56" fmla="*/ 26 w 28"/>
                <a:gd name="T57" fmla="*/ 17 h 19"/>
                <a:gd name="T58" fmla="*/ 22 w 28"/>
                <a:gd name="T5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19">
                  <a:moveTo>
                    <a:pt x="22" y="19"/>
                  </a:moveTo>
                  <a:cubicBezTo>
                    <a:pt x="20" y="19"/>
                    <a:pt x="17" y="19"/>
                    <a:pt x="15" y="19"/>
                  </a:cubicBezTo>
                  <a:cubicBezTo>
                    <a:pt x="12" y="19"/>
                    <a:pt x="15" y="18"/>
                    <a:pt x="15" y="17"/>
                  </a:cubicBezTo>
                  <a:cubicBezTo>
                    <a:pt x="16" y="16"/>
                    <a:pt x="11" y="16"/>
                    <a:pt x="12" y="15"/>
                  </a:cubicBezTo>
                  <a:cubicBezTo>
                    <a:pt x="13" y="14"/>
                    <a:pt x="15" y="13"/>
                    <a:pt x="17" y="13"/>
                  </a:cubicBezTo>
                  <a:cubicBezTo>
                    <a:pt x="18" y="12"/>
                    <a:pt x="17" y="12"/>
                    <a:pt x="16" y="12"/>
                  </a:cubicBezTo>
                  <a:cubicBezTo>
                    <a:pt x="14" y="11"/>
                    <a:pt x="12" y="12"/>
                    <a:pt x="9" y="13"/>
                  </a:cubicBezTo>
                  <a:cubicBezTo>
                    <a:pt x="7" y="13"/>
                    <a:pt x="5" y="13"/>
                    <a:pt x="2" y="13"/>
                  </a:cubicBezTo>
                  <a:cubicBezTo>
                    <a:pt x="2" y="14"/>
                    <a:pt x="0" y="14"/>
                    <a:pt x="1" y="12"/>
                  </a:cubicBezTo>
                  <a:cubicBezTo>
                    <a:pt x="3" y="10"/>
                    <a:pt x="5" y="11"/>
                    <a:pt x="7" y="10"/>
                  </a:cubicBezTo>
                  <a:cubicBezTo>
                    <a:pt x="11" y="9"/>
                    <a:pt x="4" y="9"/>
                    <a:pt x="4" y="8"/>
                  </a:cubicBezTo>
                  <a:cubicBezTo>
                    <a:pt x="3" y="8"/>
                    <a:pt x="7" y="6"/>
                    <a:pt x="7" y="6"/>
                  </a:cubicBezTo>
                  <a:cubicBezTo>
                    <a:pt x="7" y="6"/>
                    <a:pt x="4" y="6"/>
                    <a:pt x="3" y="6"/>
                  </a:cubicBezTo>
                  <a:cubicBezTo>
                    <a:pt x="3" y="5"/>
                    <a:pt x="6" y="4"/>
                    <a:pt x="7" y="4"/>
                  </a:cubicBezTo>
                  <a:cubicBezTo>
                    <a:pt x="9" y="4"/>
                    <a:pt x="11" y="7"/>
                    <a:pt x="13" y="8"/>
                  </a:cubicBezTo>
                  <a:cubicBezTo>
                    <a:pt x="14" y="8"/>
                    <a:pt x="15" y="10"/>
                    <a:pt x="16" y="9"/>
                  </a:cubicBezTo>
                  <a:cubicBezTo>
                    <a:pt x="19" y="7"/>
                    <a:pt x="13" y="7"/>
                    <a:pt x="13" y="7"/>
                  </a:cubicBezTo>
                  <a:cubicBezTo>
                    <a:pt x="14" y="7"/>
                    <a:pt x="18" y="6"/>
                    <a:pt x="14" y="5"/>
                  </a:cubicBezTo>
                  <a:cubicBezTo>
                    <a:pt x="13" y="5"/>
                    <a:pt x="12" y="5"/>
                    <a:pt x="11" y="4"/>
                  </a:cubicBezTo>
                  <a:cubicBezTo>
                    <a:pt x="9" y="3"/>
                    <a:pt x="11" y="3"/>
                    <a:pt x="11" y="2"/>
                  </a:cubicBezTo>
                  <a:cubicBezTo>
                    <a:pt x="10" y="2"/>
                    <a:pt x="7" y="3"/>
                    <a:pt x="7" y="3"/>
                  </a:cubicBezTo>
                  <a:cubicBezTo>
                    <a:pt x="6" y="2"/>
                    <a:pt x="13" y="1"/>
                    <a:pt x="13" y="1"/>
                  </a:cubicBezTo>
                  <a:cubicBezTo>
                    <a:pt x="13" y="1"/>
                    <a:pt x="12" y="2"/>
                    <a:pt x="12" y="2"/>
                  </a:cubicBezTo>
                  <a:cubicBezTo>
                    <a:pt x="11" y="3"/>
                    <a:pt x="14" y="3"/>
                    <a:pt x="15" y="3"/>
                  </a:cubicBezTo>
                  <a:cubicBezTo>
                    <a:pt x="18" y="4"/>
                    <a:pt x="19" y="4"/>
                    <a:pt x="21" y="2"/>
                  </a:cubicBezTo>
                  <a:cubicBezTo>
                    <a:pt x="24" y="0"/>
                    <a:pt x="27" y="6"/>
                    <a:pt x="26" y="8"/>
                  </a:cubicBezTo>
                  <a:cubicBezTo>
                    <a:pt x="26" y="10"/>
                    <a:pt x="26" y="11"/>
                    <a:pt x="27" y="12"/>
                  </a:cubicBezTo>
                  <a:cubicBezTo>
                    <a:pt x="28" y="14"/>
                    <a:pt x="28" y="15"/>
                    <a:pt x="26" y="14"/>
                  </a:cubicBezTo>
                  <a:cubicBezTo>
                    <a:pt x="24" y="12"/>
                    <a:pt x="25" y="16"/>
                    <a:pt x="26" y="17"/>
                  </a:cubicBezTo>
                  <a:cubicBezTo>
                    <a:pt x="27" y="18"/>
                    <a:pt x="23" y="19"/>
                    <a:pt x="22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5" name="Freeform 586">
              <a:extLst>
                <a:ext uri="{FF2B5EF4-FFF2-40B4-BE49-F238E27FC236}">
                  <a16:creationId xmlns:a16="http://schemas.microsoft.com/office/drawing/2014/main" id="{F648B71B-1B18-9E45-BF76-453498943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28" y="3709028"/>
              <a:ext cx="70889" cy="23081"/>
            </a:xfrm>
            <a:custGeom>
              <a:avLst/>
              <a:gdLst>
                <a:gd name="T0" fmla="*/ 1 w 9"/>
                <a:gd name="T1" fmla="*/ 3 h 3"/>
                <a:gd name="T2" fmla="*/ 7 w 9"/>
                <a:gd name="T3" fmla="*/ 0 h 3"/>
                <a:gd name="T4" fmla="*/ 1 w 9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1" y="3"/>
                  </a:moveTo>
                  <a:cubicBezTo>
                    <a:pt x="4" y="2"/>
                    <a:pt x="9" y="0"/>
                    <a:pt x="7" y="0"/>
                  </a:cubicBezTo>
                  <a:cubicBezTo>
                    <a:pt x="4" y="0"/>
                    <a:pt x="0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6" name="Freeform 587">
              <a:extLst>
                <a:ext uri="{FF2B5EF4-FFF2-40B4-BE49-F238E27FC236}">
                  <a16:creationId xmlns:a16="http://schemas.microsoft.com/office/drawing/2014/main" id="{11206A6B-EF9F-1D4E-B04C-71413B28A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6969" y="3700373"/>
              <a:ext cx="65435" cy="17312"/>
            </a:xfrm>
            <a:custGeom>
              <a:avLst/>
              <a:gdLst>
                <a:gd name="T0" fmla="*/ 1 w 8"/>
                <a:gd name="T1" fmla="*/ 2 h 2"/>
                <a:gd name="T2" fmla="*/ 6 w 8"/>
                <a:gd name="T3" fmla="*/ 0 h 2"/>
                <a:gd name="T4" fmla="*/ 1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1" y="2"/>
                  </a:moveTo>
                  <a:cubicBezTo>
                    <a:pt x="0" y="2"/>
                    <a:pt x="4" y="0"/>
                    <a:pt x="6" y="0"/>
                  </a:cubicBezTo>
                  <a:cubicBezTo>
                    <a:pt x="8" y="0"/>
                    <a:pt x="4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7" name="Freeform 588">
              <a:extLst>
                <a:ext uri="{FF2B5EF4-FFF2-40B4-BE49-F238E27FC236}">
                  <a16:creationId xmlns:a16="http://schemas.microsoft.com/office/drawing/2014/main" id="{C6DBAB94-FF26-8C49-B0DF-83BDB61C8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250" y="3674404"/>
              <a:ext cx="81794" cy="43280"/>
            </a:xfrm>
            <a:custGeom>
              <a:avLst/>
              <a:gdLst>
                <a:gd name="T0" fmla="*/ 2 w 10"/>
                <a:gd name="T1" fmla="*/ 3 h 5"/>
                <a:gd name="T2" fmla="*/ 10 w 10"/>
                <a:gd name="T3" fmla="*/ 1 h 5"/>
                <a:gd name="T4" fmla="*/ 2 w 10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2" y="3"/>
                  </a:moveTo>
                  <a:cubicBezTo>
                    <a:pt x="0" y="2"/>
                    <a:pt x="10" y="0"/>
                    <a:pt x="10" y="1"/>
                  </a:cubicBezTo>
                  <a:cubicBezTo>
                    <a:pt x="10" y="2"/>
                    <a:pt x="6" y="5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8" name="Freeform 589">
              <a:extLst>
                <a:ext uri="{FF2B5EF4-FFF2-40B4-BE49-F238E27FC236}">
                  <a16:creationId xmlns:a16="http://schemas.microsoft.com/office/drawing/2014/main" id="{76A33EF5-4C6E-5040-8429-12D356CEE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2431" y="3639784"/>
              <a:ext cx="57256" cy="43280"/>
            </a:xfrm>
            <a:custGeom>
              <a:avLst/>
              <a:gdLst>
                <a:gd name="T0" fmla="*/ 1 w 7"/>
                <a:gd name="T1" fmla="*/ 5 h 5"/>
                <a:gd name="T2" fmla="*/ 0 w 7"/>
                <a:gd name="T3" fmla="*/ 1 h 5"/>
                <a:gd name="T4" fmla="*/ 4 w 7"/>
                <a:gd name="T5" fmla="*/ 2 h 5"/>
                <a:gd name="T6" fmla="*/ 7 w 7"/>
                <a:gd name="T7" fmla="*/ 4 h 5"/>
                <a:gd name="T8" fmla="*/ 1 w 7"/>
                <a:gd name="T9" fmla="*/ 5 h 5"/>
                <a:gd name="T10" fmla="*/ 1 w 7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1"/>
                    <a:pt x="4" y="2"/>
                  </a:cubicBezTo>
                  <a:cubicBezTo>
                    <a:pt x="4" y="2"/>
                    <a:pt x="7" y="3"/>
                    <a:pt x="7" y="4"/>
                  </a:cubicBezTo>
                  <a:cubicBezTo>
                    <a:pt x="7" y="4"/>
                    <a:pt x="2" y="5"/>
                    <a:pt x="1" y="5"/>
                  </a:cubicBezTo>
                  <a:cubicBezTo>
                    <a:pt x="0" y="4"/>
                    <a:pt x="4" y="5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9" name="Freeform 590">
              <a:extLst>
                <a:ext uri="{FF2B5EF4-FFF2-40B4-BE49-F238E27FC236}">
                  <a16:creationId xmlns:a16="http://schemas.microsoft.com/office/drawing/2014/main" id="{84FA7797-6ADB-D144-B77E-9897E5D6F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3364" y="3538799"/>
              <a:ext cx="95427" cy="75018"/>
            </a:xfrm>
            <a:custGeom>
              <a:avLst/>
              <a:gdLst>
                <a:gd name="T0" fmla="*/ 8 w 12"/>
                <a:gd name="T1" fmla="*/ 8 h 9"/>
                <a:gd name="T2" fmla="*/ 3 w 12"/>
                <a:gd name="T3" fmla="*/ 1 h 9"/>
                <a:gd name="T4" fmla="*/ 8 w 12"/>
                <a:gd name="T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8" y="8"/>
                  </a:moveTo>
                  <a:cubicBezTo>
                    <a:pt x="6" y="9"/>
                    <a:pt x="0" y="0"/>
                    <a:pt x="3" y="1"/>
                  </a:cubicBezTo>
                  <a:cubicBezTo>
                    <a:pt x="6" y="3"/>
                    <a:pt x="12" y="8"/>
                    <a:pt x="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0" name="Freeform 591">
              <a:extLst>
                <a:ext uri="{FF2B5EF4-FFF2-40B4-BE49-F238E27FC236}">
                  <a16:creationId xmlns:a16="http://schemas.microsoft.com/office/drawing/2014/main" id="{F9DDB5E4-C9FC-1D42-BDE1-A4EE7A9D8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530145"/>
              <a:ext cx="70889" cy="25966"/>
            </a:xfrm>
            <a:custGeom>
              <a:avLst/>
              <a:gdLst>
                <a:gd name="T0" fmla="*/ 2 w 9"/>
                <a:gd name="T1" fmla="*/ 1 h 3"/>
                <a:gd name="T2" fmla="*/ 8 w 9"/>
                <a:gd name="T3" fmla="*/ 2 h 3"/>
                <a:gd name="T4" fmla="*/ 2 w 9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2" y="1"/>
                  </a:moveTo>
                  <a:cubicBezTo>
                    <a:pt x="5" y="0"/>
                    <a:pt x="9" y="2"/>
                    <a:pt x="8" y="2"/>
                  </a:cubicBezTo>
                  <a:cubicBezTo>
                    <a:pt x="3" y="3"/>
                    <a:pt x="0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1" name="Freeform 592">
              <a:extLst>
                <a:ext uri="{FF2B5EF4-FFF2-40B4-BE49-F238E27FC236}">
                  <a16:creationId xmlns:a16="http://schemas.microsoft.com/office/drawing/2014/main" id="{DC667FC4-F929-AA41-8CF2-979910F75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9721" y="3394540"/>
              <a:ext cx="286280" cy="161574"/>
            </a:xfrm>
            <a:custGeom>
              <a:avLst/>
              <a:gdLst>
                <a:gd name="T0" fmla="*/ 28 w 36"/>
                <a:gd name="T1" fmla="*/ 17 h 19"/>
                <a:gd name="T2" fmla="*/ 27 w 36"/>
                <a:gd name="T3" fmla="*/ 15 h 19"/>
                <a:gd name="T4" fmla="*/ 22 w 36"/>
                <a:gd name="T5" fmla="*/ 13 h 19"/>
                <a:gd name="T6" fmla="*/ 14 w 36"/>
                <a:gd name="T7" fmla="*/ 14 h 19"/>
                <a:gd name="T8" fmla="*/ 18 w 36"/>
                <a:gd name="T9" fmla="*/ 12 h 19"/>
                <a:gd name="T10" fmla="*/ 8 w 36"/>
                <a:gd name="T11" fmla="*/ 12 h 19"/>
                <a:gd name="T12" fmla="*/ 13 w 36"/>
                <a:gd name="T13" fmla="*/ 10 h 19"/>
                <a:gd name="T14" fmla="*/ 12 w 36"/>
                <a:gd name="T15" fmla="*/ 9 h 19"/>
                <a:gd name="T16" fmla="*/ 13 w 36"/>
                <a:gd name="T17" fmla="*/ 8 h 19"/>
                <a:gd name="T18" fmla="*/ 11 w 36"/>
                <a:gd name="T19" fmla="*/ 8 h 19"/>
                <a:gd name="T20" fmla="*/ 10 w 36"/>
                <a:gd name="T21" fmla="*/ 6 h 19"/>
                <a:gd name="T22" fmla="*/ 6 w 36"/>
                <a:gd name="T23" fmla="*/ 6 h 19"/>
                <a:gd name="T24" fmla="*/ 3 w 36"/>
                <a:gd name="T25" fmla="*/ 5 h 19"/>
                <a:gd name="T26" fmla="*/ 9 w 36"/>
                <a:gd name="T27" fmla="*/ 2 h 19"/>
                <a:gd name="T28" fmla="*/ 16 w 36"/>
                <a:gd name="T29" fmla="*/ 1 h 19"/>
                <a:gd name="T30" fmla="*/ 18 w 36"/>
                <a:gd name="T31" fmla="*/ 5 h 19"/>
                <a:gd name="T32" fmla="*/ 22 w 36"/>
                <a:gd name="T33" fmla="*/ 4 h 19"/>
                <a:gd name="T34" fmla="*/ 25 w 36"/>
                <a:gd name="T35" fmla="*/ 7 h 19"/>
                <a:gd name="T36" fmla="*/ 30 w 36"/>
                <a:gd name="T37" fmla="*/ 7 h 19"/>
                <a:gd name="T38" fmla="*/ 33 w 36"/>
                <a:gd name="T39" fmla="*/ 12 h 19"/>
                <a:gd name="T40" fmla="*/ 34 w 36"/>
                <a:gd name="T41" fmla="*/ 16 h 19"/>
                <a:gd name="T42" fmla="*/ 28 w 36"/>
                <a:gd name="T43" fmla="*/ 17 h 19"/>
                <a:gd name="T44" fmla="*/ 28 w 36"/>
                <a:gd name="T4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19">
                  <a:moveTo>
                    <a:pt x="28" y="17"/>
                  </a:moveTo>
                  <a:cubicBezTo>
                    <a:pt x="27" y="17"/>
                    <a:pt x="27" y="16"/>
                    <a:pt x="27" y="15"/>
                  </a:cubicBezTo>
                  <a:cubicBezTo>
                    <a:pt x="26" y="14"/>
                    <a:pt x="23" y="13"/>
                    <a:pt x="22" y="13"/>
                  </a:cubicBezTo>
                  <a:cubicBezTo>
                    <a:pt x="21" y="13"/>
                    <a:pt x="14" y="15"/>
                    <a:pt x="14" y="14"/>
                  </a:cubicBezTo>
                  <a:cubicBezTo>
                    <a:pt x="14" y="14"/>
                    <a:pt x="18" y="12"/>
                    <a:pt x="18" y="12"/>
                  </a:cubicBezTo>
                  <a:cubicBezTo>
                    <a:pt x="15" y="11"/>
                    <a:pt x="11" y="14"/>
                    <a:pt x="8" y="12"/>
                  </a:cubicBezTo>
                  <a:cubicBezTo>
                    <a:pt x="2" y="9"/>
                    <a:pt x="13" y="10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4" y="7"/>
                    <a:pt x="11" y="8"/>
                    <a:pt x="11" y="8"/>
                  </a:cubicBezTo>
                  <a:cubicBezTo>
                    <a:pt x="10" y="7"/>
                    <a:pt x="12" y="6"/>
                    <a:pt x="10" y="6"/>
                  </a:cubicBezTo>
                  <a:cubicBezTo>
                    <a:pt x="9" y="6"/>
                    <a:pt x="7" y="7"/>
                    <a:pt x="6" y="6"/>
                  </a:cubicBezTo>
                  <a:cubicBezTo>
                    <a:pt x="6" y="5"/>
                    <a:pt x="4" y="6"/>
                    <a:pt x="3" y="5"/>
                  </a:cubicBezTo>
                  <a:cubicBezTo>
                    <a:pt x="0" y="0"/>
                    <a:pt x="7" y="2"/>
                    <a:pt x="9" y="2"/>
                  </a:cubicBezTo>
                  <a:cubicBezTo>
                    <a:pt x="11" y="1"/>
                    <a:pt x="14" y="0"/>
                    <a:pt x="16" y="1"/>
                  </a:cubicBezTo>
                  <a:cubicBezTo>
                    <a:pt x="19" y="2"/>
                    <a:pt x="14" y="7"/>
                    <a:pt x="18" y="5"/>
                  </a:cubicBezTo>
                  <a:cubicBezTo>
                    <a:pt x="19" y="5"/>
                    <a:pt x="21" y="3"/>
                    <a:pt x="22" y="4"/>
                  </a:cubicBezTo>
                  <a:cubicBezTo>
                    <a:pt x="23" y="5"/>
                    <a:pt x="24" y="7"/>
                    <a:pt x="25" y="7"/>
                  </a:cubicBezTo>
                  <a:cubicBezTo>
                    <a:pt x="26" y="7"/>
                    <a:pt x="29" y="6"/>
                    <a:pt x="30" y="7"/>
                  </a:cubicBezTo>
                  <a:cubicBezTo>
                    <a:pt x="32" y="8"/>
                    <a:pt x="32" y="11"/>
                    <a:pt x="33" y="12"/>
                  </a:cubicBezTo>
                  <a:cubicBezTo>
                    <a:pt x="34" y="14"/>
                    <a:pt x="36" y="15"/>
                    <a:pt x="34" y="16"/>
                  </a:cubicBezTo>
                  <a:cubicBezTo>
                    <a:pt x="33" y="18"/>
                    <a:pt x="30" y="18"/>
                    <a:pt x="28" y="17"/>
                  </a:cubicBezTo>
                  <a:cubicBezTo>
                    <a:pt x="27" y="16"/>
                    <a:pt x="31" y="19"/>
                    <a:pt x="28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2" name="Freeform 593">
              <a:extLst>
                <a:ext uri="{FF2B5EF4-FFF2-40B4-BE49-F238E27FC236}">
                  <a16:creationId xmlns:a16="http://schemas.microsoft.com/office/drawing/2014/main" id="{1CEB2827-BEC2-2948-98F7-203F9711E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3293" y="3316639"/>
              <a:ext cx="87246" cy="43280"/>
            </a:xfrm>
            <a:custGeom>
              <a:avLst/>
              <a:gdLst>
                <a:gd name="T0" fmla="*/ 8 w 11"/>
                <a:gd name="T1" fmla="*/ 5 h 5"/>
                <a:gd name="T2" fmla="*/ 4 w 11"/>
                <a:gd name="T3" fmla="*/ 4 h 5"/>
                <a:gd name="T4" fmla="*/ 2 w 11"/>
                <a:gd name="T5" fmla="*/ 3 h 5"/>
                <a:gd name="T6" fmla="*/ 7 w 11"/>
                <a:gd name="T7" fmla="*/ 2 h 5"/>
                <a:gd name="T8" fmla="*/ 8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8" y="5"/>
                  </a:moveTo>
                  <a:cubicBezTo>
                    <a:pt x="6" y="5"/>
                    <a:pt x="6" y="4"/>
                    <a:pt x="4" y="4"/>
                  </a:cubicBezTo>
                  <a:cubicBezTo>
                    <a:pt x="4" y="4"/>
                    <a:pt x="0" y="4"/>
                    <a:pt x="2" y="3"/>
                  </a:cubicBezTo>
                  <a:cubicBezTo>
                    <a:pt x="3" y="1"/>
                    <a:pt x="6" y="0"/>
                    <a:pt x="7" y="2"/>
                  </a:cubicBezTo>
                  <a:cubicBezTo>
                    <a:pt x="9" y="3"/>
                    <a:pt x="11" y="5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3" name="Freeform 594">
              <a:extLst>
                <a:ext uri="{FF2B5EF4-FFF2-40B4-BE49-F238E27FC236}">
                  <a16:creationId xmlns:a16="http://schemas.microsoft.com/office/drawing/2014/main" id="{1985486E-1A3E-E24F-A17A-64C19C3A6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4181" y="3452244"/>
              <a:ext cx="160861" cy="95213"/>
            </a:xfrm>
            <a:custGeom>
              <a:avLst/>
              <a:gdLst>
                <a:gd name="T0" fmla="*/ 8 w 20"/>
                <a:gd name="T1" fmla="*/ 7 h 11"/>
                <a:gd name="T2" fmla="*/ 3 w 20"/>
                <a:gd name="T3" fmla="*/ 5 h 11"/>
                <a:gd name="T4" fmla="*/ 4 w 20"/>
                <a:gd name="T5" fmla="*/ 3 h 11"/>
                <a:gd name="T6" fmla="*/ 1 w 20"/>
                <a:gd name="T7" fmla="*/ 1 h 11"/>
                <a:gd name="T8" fmla="*/ 6 w 20"/>
                <a:gd name="T9" fmla="*/ 1 h 11"/>
                <a:gd name="T10" fmla="*/ 12 w 20"/>
                <a:gd name="T11" fmla="*/ 3 h 11"/>
                <a:gd name="T12" fmla="*/ 16 w 20"/>
                <a:gd name="T13" fmla="*/ 3 h 11"/>
                <a:gd name="T14" fmla="*/ 19 w 20"/>
                <a:gd name="T15" fmla="*/ 4 h 11"/>
                <a:gd name="T16" fmla="*/ 18 w 20"/>
                <a:gd name="T17" fmla="*/ 8 h 11"/>
                <a:gd name="T18" fmla="*/ 15 w 20"/>
                <a:gd name="T19" fmla="*/ 10 h 11"/>
                <a:gd name="T20" fmla="*/ 9 w 20"/>
                <a:gd name="T21" fmla="*/ 11 h 11"/>
                <a:gd name="T22" fmla="*/ 4 w 20"/>
                <a:gd name="T23" fmla="*/ 8 h 11"/>
                <a:gd name="T24" fmla="*/ 8 w 20"/>
                <a:gd name="T25" fmla="*/ 7 h 11"/>
                <a:gd name="T26" fmla="*/ 8 w 20"/>
                <a:gd name="T2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1">
                  <a:moveTo>
                    <a:pt x="8" y="7"/>
                  </a:moveTo>
                  <a:cubicBezTo>
                    <a:pt x="6" y="7"/>
                    <a:pt x="4" y="6"/>
                    <a:pt x="3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1" y="0"/>
                    <a:pt x="6" y="1"/>
                    <a:pt x="6" y="1"/>
                  </a:cubicBezTo>
                  <a:cubicBezTo>
                    <a:pt x="8" y="1"/>
                    <a:pt x="10" y="2"/>
                    <a:pt x="12" y="3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20" y="4"/>
                    <a:pt x="19" y="4"/>
                  </a:cubicBezTo>
                  <a:cubicBezTo>
                    <a:pt x="17" y="6"/>
                    <a:pt x="16" y="5"/>
                    <a:pt x="18" y="8"/>
                  </a:cubicBezTo>
                  <a:cubicBezTo>
                    <a:pt x="19" y="9"/>
                    <a:pt x="16" y="9"/>
                    <a:pt x="15" y="10"/>
                  </a:cubicBezTo>
                  <a:cubicBezTo>
                    <a:pt x="13" y="10"/>
                    <a:pt x="11" y="11"/>
                    <a:pt x="9" y="11"/>
                  </a:cubicBezTo>
                  <a:cubicBezTo>
                    <a:pt x="8" y="10"/>
                    <a:pt x="4" y="9"/>
                    <a:pt x="4" y="8"/>
                  </a:cubicBezTo>
                  <a:cubicBezTo>
                    <a:pt x="4" y="8"/>
                    <a:pt x="10" y="7"/>
                    <a:pt x="8" y="7"/>
                  </a:cubicBezTo>
                  <a:cubicBezTo>
                    <a:pt x="5" y="6"/>
                    <a:pt x="10" y="7"/>
                    <a:pt x="8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4" name="Freeform 595">
              <a:extLst>
                <a:ext uri="{FF2B5EF4-FFF2-40B4-BE49-F238E27FC236}">
                  <a16:creationId xmlns:a16="http://schemas.microsoft.com/office/drawing/2014/main" id="{629D6D19-68BA-0348-A1AC-B39A613B0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156" y="3538799"/>
              <a:ext cx="141776" cy="43280"/>
            </a:xfrm>
            <a:custGeom>
              <a:avLst/>
              <a:gdLst>
                <a:gd name="T0" fmla="*/ 14 w 18"/>
                <a:gd name="T1" fmla="*/ 5 h 5"/>
                <a:gd name="T2" fmla="*/ 16 w 18"/>
                <a:gd name="T3" fmla="*/ 2 h 5"/>
                <a:gd name="T4" fmla="*/ 13 w 18"/>
                <a:gd name="T5" fmla="*/ 1 h 5"/>
                <a:gd name="T6" fmla="*/ 3 w 18"/>
                <a:gd name="T7" fmla="*/ 1 h 5"/>
                <a:gd name="T8" fmla="*/ 4 w 18"/>
                <a:gd name="T9" fmla="*/ 4 h 5"/>
                <a:gd name="T10" fmla="*/ 14 w 18"/>
                <a:gd name="T11" fmla="*/ 5 h 5"/>
                <a:gd name="T12" fmla="*/ 14 w 1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">
                  <a:moveTo>
                    <a:pt x="14" y="5"/>
                  </a:moveTo>
                  <a:cubicBezTo>
                    <a:pt x="14" y="4"/>
                    <a:pt x="18" y="2"/>
                    <a:pt x="16" y="2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0" y="1"/>
                    <a:pt x="6" y="0"/>
                    <a:pt x="3" y="1"/>
                  </a:cubicBezTo>
                  <a:cubicBezTo>
                    <a:pt x="0" y="1"/>
                    <a:pt x="1" y="4"/>
                    <a:pt x="4" y="4"/>
                  </a:cubicBezTo>
                  <a:cubicBezTo>
                    <a:pt x="7" y="4"/>
                    <a:pt x="11" y="5"/>
                    <a:pt x="14" y="5"/>
                  </a:cubicBezTo>
                  <a:cubicBezTo>
                    <a:pt x="16" y="4"/>
                    <a:pt x="12" y="5"/>
                    <a:pt x="14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5" name="Freeform 596">
              <a:extLst>
                <a:ext uri="{FF2B5EF4-FFF2-40B4-BE49-F238E27FC236}">
                  <a16:creationId xmlns:a16="http://schemas.microsoft.com/office/drawing/2014/main" id="{EC755805-AE93-334D-811D-59E453007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732109"/>
              <a:ext cx="133597" cy="95213"/>
            </a:xfrm>
            <a:custGeom>
              <a:avLst/>
              <a:gdLst>
                <a:gd name="T0" fmla="*/ 7 w 17"/>
                <a:gd name="T1" fmla="*/ 1 h 11"/>
                <a:gd name="T2" fmla="*/ 1 w 17"/>
                <a:gd name="T3" fmla="*/ 6 h 11"/>
                <a:gd name="T4" fmla="*/ 10 w 17"/>
                <a:gd name="T5" fmla="*/ 10 h 11"/>
                <a:gd name="T6" fmla="*/ 15 w 17"/>
                <a:gd name="T7" fmla="*/ 10 h 11"/>
                <a:gd name="T8" fmla="*/ 15 w 17"/>
                <a:gd name="T9" fmla="*/ 8 h 11"/>
                <a:gd name="T10" fmla="*/ 16 w 17"/>
                <a:gd name="T11" fmla="*/ 6 h 11"/>
                <a:gd name="T12" fmla="*/ 7 w 17"/>
                <a:gd name="T13" fmla="*/ 1 h 11"/>
                <a:gd name="T14" fmla="*/ 7 w 17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5" y="0"/>
                    <a:pt x="2" y="4"/>
                    <a:pt x="1" y="6"/>
                  </a:cubicBezTo>
                  <a:cubicBezTo>
                    <a:pt x="0" y="8"/>
                    <a:pt x="8" y="10"/>
                    <a:pt x="10" y="10"/>
                  </a:cubicBezTo>
                  <a:cubicBezTo>
                    <a:pt x="11" y="11"/>
                    <a:pt x="14" y="11"/>
                    <a:pt x="15" y="10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7" y="4"/>
                    <a:pt x="9" y="1"/>
                    <a:pt x="7" y="1"/>
                  </a:cubicBezTo>
                  <a:cubicBezTo>
                    <a:pt x="5" y="0"/>
                    <a:pt x="8" y="1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6" name="Freeform 597">
              <a:extLst>
                <a:ext uri="{FF2B5EF4-FFF2-40B4-BE49-F238E27FC236}">
                  <a16:creationId xmlns:a16="http://schemas.microsoft.com/office/drawing/2014/main" id="{E6802C0D-4DD2-A44C-BE54-DB6512282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685" y="3709028"/>
              <a:ext cx="32718" cy="23081"/>
            </a:xfrm>
            <a:custGeom>
              <a:avLst/>
              <a:gdLst>
                <a:gd name="T0" fmla="*/ 3 w 4"/>
                <a:gd name="T1" fmla="*/ 2 h 3"/>
                <a:gd name="T2" fmla="*/ 1 w 4"/>
                <a:gd name="T3" fmla="*/ 1 h 3"/>
                <a:gd name="T4" fmla="*/ 3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7" name="Freeform 598">
              <a:extLst>
                <a:ext uri="{FF2B5EF4-FFF2-40B4-BE49-F238E27FC236}">
                  <a16:creationId xmlns:a16="http://schemas.microsoft.com/office/drawing/2014/main" id="{231F3224-04BE-B34A-B04C-9FB9CAFC7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188" y="3556111"/>
              <a:ext cx="70889" cy="49048"/>
            </a:xfrm>
            <a:custGeom>
              <a:avLst/>
              <a:gdLst>
                <a:gd name="T0" fmla="*/ 1 w 9"/>
                <a:gd name="T1" fmla="*/ 5 h 6"/>
                <a:gd name="T2" fmla="*/ 1 w 9"/>
                <a:gd name="T3" fmla="*/ 1 h 6"/>
                <a:gd name="T4" fmla="*/ 5 w 9"/>
                <a:gd name="T5" fmla="*/ 1 h 6"/>
                <a:gd name="T6" fmla="*/ 9 w 9"/>
                <a:gd name="T7" fmla="*/ 3 h 6"/>
                <a:gd name="T8" fmla="*/ 5 w 9"/>
                <a:gd name="T9" fmla="*/ 5 h 6"/>
                <a:gd name="T10" fmla="*/ 1 w 9"/>
                <a:gd name="T11" fmla="*/ 5 h 6"/>
                <a:gd name="T12" fmla="*/ 1 w 9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1" y="5"/>
                  </a:moveTo>
                  <a:cubicBezTo>
                    <a:pt x="1" y="5"/>
                    <a:pt x="2" y="2"/>
                    <a:pt x="1" y="1"/>
                  </a:cubicBezTo>
                  <a:cubicBezTo>
                    <a:pt x="1" y="0"/>
                    <a:pt x="4" y="1"/>
                    <a:pt x="5" y="1"/>
                  </a:cubicBezTo>
                  <a:cubicBezTo>
                    <a:pt x="6" y="1"/>
                    <a:pt x="9" y="2"/>
                    <a:pt x="9" y="3"/>
                  </a:cubicBezTo>
                  <a:cubicBezTo>
                    <a:pt x="8" y="4"/>
                    <a:pt x="6" y="5"/>
                    <a:pt x="5" y="5"/>
                  </a:cubicBezTo>
                  <a:cubicBezTo>
                    <a:pt x="3" y="6"/>
                    <a:pt x="3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8" name="Freeform 599">
              <a:extLst>
                <a:ext uri="{FF2B5EF4-FFF2-40B4-BE49-F238E27FC236}">
                  <a16:creationId xmlns:a16="http://schemas.microsoft.com/office/drawing/2014/main" id="{9879C278-1A21-214A-9A55-5DA03E8AF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358" y="3631125"/>
              <a:ext cx="24538" cy="34623"/>
            </a:xfrm>
            <a:custGeom>
              <a:avLst/>
              <a:gdLst>
                <a:gd name="T0" fmla="*/ 2 w 3"/>
                <a:gd name="T1" fmla="*/ 1 h 4"/>
                <a:gd name="T2" fmla="*/ 1 w 3"/>
                <a:gd name="T3" fmla="*/ 3 h 4"/>
                <a:gd name="T4" fmla="*/ 2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0" y="0"/>
                    <a:pt x="0" y="3"/>
                    <a:pt x="1" y="3"/>
                  </a:cubicBezTo>
                  <a:cubicBezTo>
                    <a:pt x="2" y="4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9" name="Freeform 600">
              <a:extLst>
                <a:ext uri="{FF2B5EF4-FFF2-40B4-BE49-F238E27FC236}">
                  <a16:creationId xmlns:a16="http://schemas.microsoft.com/office/drawing/2014/main" id="{FDA6A2E2-15D3-B744-A425-C75EA9ABB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9616" y="3605161"/>
              <a:ext cx="711612" cy="230818"/>
            </a:xfrm>
            <a:custGeom>
              <a:avLst/>
              <a:gdLst>
                <a:gd name="T0" fmla="*/ 17 w 89"/>
                <a:gd name="T1" fmla="*/ 7 h 27"/>
                <a:gd name="T2" fmla="*/ 19 w 89"/>
                <a:gd name="T3" fmla="*/ 4 h 27"/>
                <a:gd name="T4" fmla="*/ 15 w 89"/>
                <a:gd name="T5" fmla="*/ 2 h 27"/>
                <a:gd name="T6" fmla="*/ 12 w 89"/>
                <a:gd name="T7" fmla="*/ 2 h 27"/>
                <a:gd name="T8" fmla="*/ 4 w 89"/>
                <a:gd name="T9" fmla="*/ 1 h 27"/>
                <a:gd name="T10" fmla="*/ 4 w 89"/>
                <a:gd name="T11" fmla="*/ 3 h 27"/>
                <a:gd name="T12" fmla="*/ 0 w 89"/>
                <a:gd name="T13" fmla="*/ 4 h 27"/>
                <a:gd name="T14" fmla="*/ 5 w 89"/>
                <a:gd name="T15" fmla="*/ 5 h 27"/>
                <a:gd name="T16" fmla="*/ 7 w 89"/>
                <a:gd name="T17" fmla="*/ 6 h 27"/>
                <a:gd name="T18" fmla="*/ 6 w 89"/>
                <a:gd name="T19" fmla="*/ 7 h 27"/>
                <a:gd name="T20" fmla="*/ 24 w 89"/>
                <a:gd name="T21" fmla="*/ 13 h 27"/>
                <a:gd name="T22" fmla="*/ 25 w 89"/>
                <a:gd name="T23" fmla="*/ 16 h 27"/>
                <a:gd name="T24" fmla="*/ 24 w 89"/>
                <a:gd name="T25" fmla="*/ 21 h 27"/>
                <a:gd name="T26" fmla="*/ 27 w 89"/>
                <a:gd name="T27" fmla="*/ 25 h 27"/>
                <a:gd name="T28" fmla="*/ 30 w 89"/>
                <a:gd name="T29" fmla="*/ 24 h 27"/>
                <a:gd name="T30" fmla="*/ 33 w 89"/>
                <a:gd name="T31" fmla="*/ 26 h 27"/>
                <a:gd name="T32" fmla="*/ 38 w 89"/>
                <a:gd name="T33" fmla="*/ 26 h 27"/>
                <a:gd name="T34" fmla="*/ 42 w 89"/>
                <a:gd name="T35" fmla="*/ 23 h 27"/>
                <a:gd name="T36" fmla="*/ 45 w 89"/>
                <a:gd name="T37" fmla="*/ 26 h 27"/>
                <a:gd name="T38" fmla="*/ 52 w 89"/>
                <a:gd name="T39" fmla="*/ 27 h 27"/>
                <a:gd name="T40" fmla="*/ 62 w 89"/>
                <a:gd name="T41" fmla="*/ 27 h 27"/>
                <a:gd name="T42" fmla="*/ 65 w 89"/>
                <a:gd name="T43" fmla="*/ 27 h 27"/>
                <a:gd name="T44" fmla="*/ 67 w 89"/>
                <a:gd name="T45" fmla="*/ 24 h 27"/>
                <a:gd name="T46" fmla="*/ 70 w 89"/>
                <a:gd name="T47" fmla="*/ 25 h 27"/>
                <a:gd name="T48" fmla="*/ 76 w 89"/>
                <a:gd name="T49" fmla="*/ 27 h 27"/>
                <a:gd name="T50" fmla="*/ 82 w 89"/>
                <a:gd name="T51" fmla="*/ 26 h 27"/>
                <a:gd name="T52" fmla="*/ 85 w 89"/>
                <a:gd name="T53" fmla="*/ 24 h 27"/>
                <a:gd name="T54" fmla="*/ 85 w 89"/>
                <a:gd name="T55" fmla="*/ 22 h 27"/>
                <a:gd name="T56" fmla="*/ 82 w 89"/>
                <a:gd name="T57" fmla="*/ 22 h 27"/>
                <a:gd name="T58" fmla="*/ 85 w 89"/>
                <a:gd name="T59" fmla="*/ 17 h 27"/>
                <a:gd name="T60" fmla="*/ 80 w 89"/>
                <a:gd name="T61" fmla="*/ 16 h 27"/>
                <a:gd name="T62" fmla="*/ 78 w 89"/>
                <a:gd name="T63" fmla="*/ 14 h 27"/>
                <a:gd name="T64" fmla="*/ 70 w 89"/>
                <a:gd name="T65" fmla="*/ 14 h 27"/>
                <a:gd name="T66" fmla="*/ 65 w 89"/>
                <a:gd name="T67" fmla="*/ 14 h 27"/>
                <a:gd name="T68" fmla="*/ 55 w 89"/>
                <a:gd name="T69" fmla="*/ 17 h 27"/>
                <a:gd name="T70" fmla="*/ 56 w 89"/>
                <a:gd name="T71" fmla="*/ 18 h 27"/>
                <a:gd name="T72" fmla="*/ 52 w 89"/>
                <a:gd name="T73" fmla="*/ 18 h 27"/>
                <a:gd name="T74" fmla="*/ 49 w 89"/>
                <a:gd name="T75" fmla="*/ 16 h 27"/>
                <a:gd name="T76" fmla="*/ 46 w 89"/>
                <a:gd name="T77" fmla="*/ 17 h 27"/>
                <a:gd name="T78" fmla="*/ 42 w 89"/>
                <a:gd name="T79" fmla="*/ 16 h 27"/>
                <a:gd name="T80" fmla="*/ 41 w 89"/>
                <a:gd name="T81" fmla="*/ 18 h 27"/>
                <a:gd name="T82" fmla="*/ 38 w 89"/>
                <a:gd name="T83" fmla="*/ 16 h 27"/>
                <a:gd name="T84" fmla="*/ 39 w 89"/>
                <a:gd name="T85" fmla="*/ 14 h 27"/>
                <a:gd name="T86" fmla="*/ 34 w 89"/>
                <a:gd name="T87" fmla="*/ 12 h 27"/>
                <a:gd name="T88" fmla="*/ 30 w 89"/>
                <a:gd name="T89" fmla="*/ 13 h 27"/>
                <a:gd name="T90" fmla="*/ 32 w 89"/>
                <a:gd name="T91" fmla="*/ 12 h 27"/>
                <a:gd name="T92" fmla="*/ 28 w 89"/>
                <a:gd name="T93" fmla="*/ 9 h 27"/>
                <a:gd name="T94" fmla="*/ 38 w 89"/>
                <a:gd name="T95" fmla="*/ 10 h 27"/>
                <a:gd name="T96" fmla="*/ 33 w 89"/>
                <a:gd name="T97" fmla="*/ 7 h 27"/>
                <a:gd name="T98" fmla="*/ 28 w 89"/>
                <a:gd name="T99" fmla="*/ 7 h 27"/>
                <a:gd name="T100" fmla="*/ 32 w 89"/>
                <a:gd name="T101" fmla="*/ 6 h 27"/>
                <a:gd name="T102" fmla="*/ 27 w 89"/>
                <a:gd name="T103" fmla="*/ 5 h 27"/>
                <a:gd name="T104" fmla="*/ 17 w 89"/>
                <a:gd name="T105" fmla="*/ 7 h 27"/>
                <a:gd name="T106" fmla="*/ 17 w 89"/>
                <a:gd name="T107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27">
                  <a:moveTo>
                    <a:pt x="17" y="7"/>
                  </a:moveTo>
                  <a:cubicBezTo>
                    <a:pt x="18" y="7"/>
                    <a:pt x="20" y="5"/>
                    <a:pt x="19" y="4"/>
                  </a:cubicBezTo>
                  <a:cubicBezTo>
                    <a:pt x="18" y="3"/>
                    <a:pt x="16" y="2"/>
                    <a:pt x="15" y="2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9" y="1"/>
                    <a:pt x="7" y="0"/>
                    <a:pt x="4" y="1"/>
                  </a:cubicBezTo>
                  <a:cubicBezTo>
                    <a:pt x="0" y="2"/>
                    <a:pt x="3" y="2"/>
                    <a:pt x="4" y="3"/>
                  </a:cubicBezTo>
                  <a:cubicBezTo>
                    <a:pt x="4" y="3"/>
                    <a:pt x="0" y="3"/>
                    <a:pt x="0" y="4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5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12" y="11"/>
                    <a:pt x="21" y="5"/>
                    <a:pt x="24" y="13"/>
                  </a:cubicBezTo>
                  <a:cubicBezTo>
                    <a:pt x="24" y="14"/>
                    <a:pt x="26" y="15"/>
                    <a:pt x="25" y="16"/>
                  </a:cubicBezTo>
                  <a:cubicBezTo>
                    <a:pt x="24" y="18"/>
                    <a:pt x="23" y="19"/>
                    <a:pt x="24" y="21"/>
                  </a:cubicBezTo>
                  <a:cubicBezTo>
                    <a:pt x="24" y="21"/>
                    <a:pt x="26" y="25"/>
                    <a:pt x="27" y="25"/>
                  </a:cubicBezTo>
                  <a:cubicBezTo>
                    <a:pt x="28" y="26"/>
                    <a:pt x="30" y="23"/>
                    <a:pt x="30" y="24"/>
                  </a:cubicBezTo>
                  <a:cubicBezTo>
                    <a:pt x="31" y="24"/>
                    <a:pt x="32" y="26"/>
                    <a:pt x="33" y="26"/>
                  </a:cubicBezTo>
                  <a:cubicBezTo>
                    <a:pt x="35" y="27"/>
                    <a:pt x="37" y="26"/>
                    <a:pt x="38" y="26"/>
                  </a:cubicBezTo>
                  <a:cubicBezTo>
                    <a:pt x="39" y="25"/>
                    <a:pt x="41" y="23"/>
                    <a:pt x="42" y="23"/>
                  </a:cubicBezTo>
                  <a:cubicBezTo>
                    <a:pt x="42" y="23"/>
                    <a:pt x="44" y="26"/>
                    <a:pt x="45" y="26"/>
                  </a:cubicBezTo>
                  <a:cubicBezTo>
                    <a:pt x="47" y="27"/>
                    <a:pt x="50" y="27"/>
                    <a:pt x="52" y="27"/>
                  </a:cubicBezTo>
                  <a:cubicBezTo>
                    <a:pt x="56" y="27"/>
                    <a:pt x="59" y="27"/>
                    <a:pt x="62" y="27"/>
                  </a:cubicBezTo>
                  <a:cubicBezTo>
                    <a:pt x="63" y="27"/>
                    <a:pt x="64" y="27"/>
                    <a:pt x="65" y="27"/>
                  </a:cubicBezTo>
                  <a:cubicBezTo>
                    <a:pt x="67" y="26"/>
                    <a:pt x="66" y="24"/>
                    <a:pt x="67" y="24"/>
                  </a:cubicBezTo>
                  <a:cubicBezTo>
                    <a:pt x="68" y="23"/>
                    <a:pt x="69" y="24"/>
                    <a:pt x="70" y="25"/>
                  </a:cubicBezTo>
                  <a:cubicBezTo>
                    <a:pt x="71" y="26"/>
                    <a:pt x="74" y="27"/>
                    <a:pt x="76" y="27"/>
                  </a:cubicBezTo>
                  <a:cubicBezTo>
                    <a:pt x="78" y="27"/>
                    <a:pt x="80" y="27"/>
                    <a:pt x="82" y="26"/>
                  </a:cubicBezTo>
                  <a:cubicBezTo>
                    <a:pt x="84" y="26"/>
                    <a:pt x="83" y="24"/>
                    <a:pt x="85" y="24"/>
                  </a:cubicBezTo>
                  <a:cubicBezTo>
                    <a:pt x="86" y="24"/>
                    <a:pt x="87" y="21"/>
                    <a:pt x="85" y="22"/>
                  </a:cubicBezTo>
                  <a:cubicBezTo>
                    <a:pt x="85" y="22"/>
                    <a:pt x="83" y="22"/>
                    <a:pt x="82" y="22"/>
                  </a:cubicBezTo>
                  <a:cubicBezTo>
                    <a:pt x="82" y="22"/>
                    <a:pt x="89" y="18"/>
                    <a:pt x="85" y="17"/>
                  </a:cubicBezTo>
                  <a:cubicBezTo>
                    <a:pt x="84" y="17"/>
                    <a:pt x="82" y="16"/>
                    <a:pt x="80" y="16"/>
                  </a:cubicBezTo>
                  <a:cubicBezTo>
                    <a:pt x="78" y="16"/>
                    <a:pt x="80" y="14"/>
                    <a:pt x="78" y="14"/>
                  </a:cubicBezTo>
                  <a:cubicBezTo>
                    <a:pt x="75" y="14"/>
                    <a:pt x="73" y="14"/>
                    <a:pt x="70" y="14"/>
                  </a:cubicBezTo>
                  <a:cubicBezTo>
                    <a:pt x="68" y="14"/>
                    <a:pt x="67" y="13"/>
                    <a:pt x="65" y="14"/>
                  </a:cubicBezTo>
                  <a:cubicBezTo>
                    <a:pt x="64" y="14"/>
                    <a:pt x="55" y="16"/>
                    <a:pt x="55" y="17"/>
                  </a:cubicBezTo>
                  <a:cubicBezTo>
                    <a:pt x="55" y="17"/>
                    <a:pt x="56" y="17"/>
                    <a:pt x="56" y="18"/>
                  </a:cubicBezTo>
                  <a:cubicBezTo>
                    <a:pt x="56" y="18"/>
                    <a:pt x="53" y="18"/>
                    <a:pt x="52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6"/>
                    <a:pt x="47" y="17"/>
                    <a:pt x="46" y="17"/>
                  </a:cubicBezTo>
                  <a:cubicBezTo>
                    <a:pt x="45" y="17"/>
                    <a:pt x="43" y="16"/>
                    <a:pt x="42" y="16"/>
                  </a:cubicBezTo>
                  <a:cubicBezTo>
                    <a:pt x="41" y="16"/>
                    <a:pt x="42" y="18"/>
                    <a:pt x="41" y="18"/>
                  </a:cubicBezTo>
                  <a:cubicBezTo>
                    <a:pt x="40" y="18"/>
                    <a:pt x="39" y="16"/>
                    <a:pt x="38" y="16"/>
                  </a:cubicBezTo>
                  <a:cubicBezTo>
                    <a:pt x="35" y="16"/>
                    <a:pt x="39" y="15"/>
                    <a:pt x="39" y="14"/>
                  </a:cubicBezTo>
                  <a:cubicBezTo>
                    <a:pt x="39" y="13"/>
                    <a:pt x="35" y="12"/>
                    <a:pt x="34" y="12"/>
                  </a:cubicBezTo>
                  <a:cubicBezTo>
                    <a:pt x="34" y="12"/>
                    <a:pt x="30" y="13"/>
                    <a:pt x="30" y="13"/>
                  </a:cubicBezTo>
                  <a:cubicBezTo>
                    <a:pt x="30" y="12"/>
                    <a:pt x="32" y="12"/>
                    <a:pt x="32" y="12"/>
                  </a:cubicBezTo>
                  <a:cubicBezTo>
                    <a:pt x="32" y="11"/>
                    <a:pt x="27" y="10"/>
                    <a:pt x="28" y="9"/>
                  </a:cubicBezTo>
                  <a:cubicBezTo>
                    <a:pt x="28" y="9"/>
                    <a:pt x="38" y="10"/>
                    <a:pt x="38" y="10"/>
                  </a:cubicBezTo>
                  <a:cubicBezTo>
                    <a:pt x="38" y="9"/>
                    <a:pt x="34" y="8"/>
                    <a:pt x="33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5"/>
                    <a:pt x="27" y="5"/>
                    <a:pt x="27" y="5"/>
                  </a:cubicBezTo>
                  <a:cubicBezTo>
                    <a:pt x="23" y="5"/>
                    <a:pt x="21" y="6"/>
                    <a:pt x="17" y="7"/>
                  </a:cubicBezTo>
                  <a:cubicBezTo>
                    <a:pt x="17" y="7"/>
                    <a:pt x="18" y="7"/>
                    <a:pt x="1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0" name="Freeform 601">
              <a:extLst>
                <a:ext uri="{FF2B5EF4-FFF2-40B4-BE49-F238E27FC236}">
                  <a16:creationId xmlns:a16="http://schemas.microsoft.com/office/drawing/2014/main" id="{159DBA25-51A5-6749-86D9-A4EC0AF26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207002"/>
              <a:ext cx="471680" cy="314488"/>
            </a:xfrm>
            <a:custGeom>
              <a:avLst/>
              <a:gdLst>
                <a:gd name="T0" fmla="*/ 55 w 59"/>
                <a:gd name="T1" fmla="*/ 21 h 37"/>
                <a:gd name="T2" fmla="*/ 46 w 59"/>
                <a:gd name="T3" fmla="*/ 20 h 37"/>
                <a:gd name="T4" fmla="*/ 46 w 59"/>
                <a:gd name="T5" fmla="*/ 18 h 37"/>
                <a:gd name="T6" fmla="*/ 44 w 59"/>
                <a:gd name="T7" fmla="*/ 15 h 37"/>
                <a:gd name="T8" fmla="*/ 44 w 59"/>
                <a:gd name="T9" fmla="*/ 11 h 37"/>
                <a:gd name="T10" fmla="*/ 43 w 59"/>
                <a:gd name="T11" fmla="*/ 15 h 37"/>
                <a:gd name="T12" fmla="*/ 35 w 59"/>
                <a:gd name="T13" fmla="*/ 10 h 37"/>
                <a:gd name="T14" fmla="*/ 24 w 59"/>
                <a:gd name="T15" fmla="*/ 2 h 37"/>
                <a:gd name="T16" fmla="*/ 12 w 59"/>
                <a:gd name="T17" fmla="*/ 1 h 37"/>
                <a:gd name="T18" fmla="*/ 12 w 59"/>
                <a:gd name="T19" fmla="*/ 3 h 37"/>
                <a:gd name="T20" fmla="*/ 6 w 59"/>
                <a:gd name="T21" fmla="*/ 5 h 37"/>
                <a:gd name="T22" fmla="*/ 11 w 59"/>
                <a:gd name="T23" fmla="*/ 9 h 37"/>
                <a:gd name="T24" fmla="*/ 6 w 59"/>
                <a:gd name="T25" fmla="*/ 9 h 37"/>
                <a:gd name="T26" fmla="*/ 5 w 59"/>
                <a:gd name="T27" fmla="*/ 11 h 37"/>
                <a:gd name="T28" fmla="*/ 6 w 59"/>
                <a:gd name="T29" fmla="*/ 14 h 37"/>
                <a:gd name="T30" fmla="*/ 10 w 59"/>
                <a:gd name="T31" fmla="*/ 14 h 37"/>
                <a:gd name="T32" fmla="*/ 0 w 59"/>
                <a:gd name="T33" fmla="*/ 15 h 37"/>
                <a:gd name="T34" fmla="*/ 7 w 59"/>
                <a:gd name="T35" fmla="*/ 20 h 37"/>
                <a:gd name="T36" fmla="*/ 8 w 59"/>
                <a:gd name="T37" fmla="*/ 23 h 37"/>
                <a:gd name="T38" fmla="*/ 14 w 59"/>
                <a:gd name="T39" fmla="*/ 23 h 37"/>
                <a:gd name="T40" fmla="*/ 26 w 59"/>
                <a:gd name="T41" fmla="*/ 23 h 37"/>
                <a:gd name="T42" fmla="*/ 28 w 59"/>
                <a:gd name="T43" fmla="*/ 24 h 37"/>
                <a:gd name="T44" fmla="*/ 16 w 59"/>
                <a:gd name="T45" fmla="*/ 25 h 37"/>
                <a:gd name="T46" fmla="*/ 16 w 59"/>
                <a:gd name="T47" fmla="*/ 30 h 37"/>
                <a:gd name="T48" fmla="*/ 19 w 59"/>
                <a:gd name="T49" fmla="*/ 33 h 37"/>
                <a:gd name="T50" fmla="*/ 32 w 59"/>
                <a:gd name="T51" fmla="*/ 35 h 37"/>
                <a:gd name="T52" fmla="*/ 34 w 59"/>
                <a:gd name="T53" fmla="*/ 36 h 37"/>
                <a:gd name="T54" fmla="*/ 40 w 59"/>
                <a:gd name="T55" fmla="*/ 35 h 37"/>
                <a:gd name="T56" fmla="*/ 41 w 59"/>
                <a:gd name="T57" fmla="*/ 35 h 37"/>
                <a:gd name="T58" fmla="*/ 41 w 59"/>
                <a:gd name="T59" fmla="*/ 29 h 37"/>
                <a:gd name="T60" fmla="*/ 46 w 59"/>
                <a:gd name="T61" fmla="*/ 30 h 37"/>
                <a:gd name="T62" fmla="*/ 51 w 59"/>
                <a:gd name="T63" fmla="*/ 28 h 37"/>
                <a:gd name="T64" fmla="*/ 54 w 59"/>
                <a:gd name="T65" fmla="*/ 26 h 37"/>
                <a:gd name="T66" fmla="*/ 58 w 59"/>
                <a:gd name="T6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37">
                  <a:moveTo>
                    <a:pt x="58" y="24"/>
                  </a:moveTo>
                  <a:cubicBezTo>
                    <a:pt x="58" y="22"/>
                    <a:pt x="56" y="22"/>
                    <a:pt x="55" y="21"/>
                  </a:cubicBezTo>
                  <a:cubicBezTo>
                    <a:pt x="54" y="20"/>
                    <a:pt x="53" y="22"/>
                    <a:pt x="52" y="21"/>
                  </a:cubicBezTo>
                  <a:cubicBezTo>
                    <a:pt x="50" y="19"/>
                    <a:pt x="48" y="21"/>
                    <a:pt x="46" y="20"/>
                  </a:cubicBezTo>
                  <a:cubicBezTo>
                    <a:pt x="46" y="20"/>
                    <a:pt x="48" y="19"/>
                    <a:pt x="48" y="18"/>
                  </a:cubicBezTo>
                  <a:cubicBezTo>
                    <a:pt x="48" y="18"/>
                    <a:pt x="46" y="18"/>
                    <a:pt x="46" y="18"/>
                  </a:cubicBezTo>
                  <a:cubicBezTo>
                    <a:pt x="46" y="17"/>
                    <a:pt x="47" y="17"/>
                    <a:pt x="47" y="16"/>
                  </a:cubicBezTo>
                  <a:cubicBezTo>
                    <a:pt x="47" y="15"/>
                    <a:pt x="44" y="16"/>
                    <a:pt x="44" y="15"/>
                  </a:cubicBezTo>
                  <a:cubicBezTo>
                    <a:pt x="43" y="15"/>
                    <a:pt x="45" y="14"/>
                    <a:pt x="45" y="14"/>
                  </a:cubicBezTo>
                  <a:cubicBezTo>
                    <a:pt x="46" y="13"/>
                    <a:pt x="44" y="12"/>
                    <a:pt x="44" y="11"/>
                  </a:cubicBezTo>
                  <a:cubicBezTo>
                    <a:pt x="43" y="10"/>
                    <a:pt x="38" y="11"/>
                    <a:pt x="38" y="11"/>
                  </a:cubicBezTo>
                  <a:cubicBezTo>
                    <a:pt x="38" y="12"/>
                    <a:pt x="43" y="14"/>
                    <a:pt x="43" y="15"/>
                  </a:cubicBezTo>
                  <a:cubicBezTo>
                    <a:pt x="42" y="16"/>
                    <a:pt x="39" y="14"/>
                    <a:pt x="38" y="13"/>
                  </a:cubicBezTo>
                  <a:cubicBezTo>
                    <a:pt x="36" y="12"/>
                    <a:pt x="39" y="10"/>
                    <a:pt x="35" y="10"/>
                  </a:cubicBezTo>
                  <a:cubicBezTo>
                    <a:pt x="33" y="10"/>
                    <a:pt x="30" y="10"/>
                    <a:pt x="29" y="8"/>
                  </a:cubicBezTo>
                  <a:cubicBezTo>
                    <a:pt x="28" y="6"/>
                    <a:pt x="26" y="3"/>
                    <a:pt x="24" y="2"/>
                  </a:cubicBezTo>
                  <a:cubicBezTo>
                    <a:pt x="21" y="1"/>
                    <a:pt x="18" y="0"/>
                    <a:pt x="16" y="0"/>
                  </a:cubicBezTo>
                  <a:cubicBezTo>
                    <a:pt x="15" y="0"/>
                    <a:pt x="10" y="0"/>
                    <a:pt x="12" y="1"/>
                  </a:cubicBezTo>
                  <a:cubicBezTo>
                    <a:pt x="13" y="1"/>
                    <a:pt x="17" y="2"/>
                    <a:pt x="17" y="2"/>
                  </a:cubicBezTo>
                  <a:cubicBezTo>
                    <a:pt x="17" y="4"/>
                    <a:pt x="13" y="3"/>
                    <a:pt x="12" y="3"/>
                  </a:cubicBezTo>
                  <a:cubicBezTo>
                    <a:pt x="12" y="3"/>
                    <a:pt x="13" y="4"/>
                    <a:pt x="13" y="4"/>
                  </a:cubicBezTo>
                  <a:cubicBezTo>
                    <a:pt x="13" y="5"/>
                    <a:pt x="7" y="2"/>
                    <a:pt x="6" y="5"/>
                  </a:cubicBezTo>
                  <a:cubicBezTo>
                    <a:pt x="6" y="5"/>
                    <a:pt x="11" y="7"/>
                    <a:pt x="12" y="7"/>
                  </a:cubicBezTo>
                  <a:cubicBezTo>
                    <a:pt x="10" y="6"/>
                    <a:pt x="11" y="9"/>
                    <a:pt x="11" y="9"/>
                  </a:cubicBezTo>
                  <a:cubicBezTo>
                    <a:pt x="11" y="10"/>
                    <a:pt x="4" y="7"/>
                    <a:pt x="3" y="8"/>
                  </a:cubicBezTo>
                  <a:cubicBezTo>
                    <a:pt x="3" y="7"/>
                    <a:pt x="6" y="8"/>
                    <a:pt x="6" y="9"/>
                  </a:cubicBezTo>
                  <a:cubicBezTo>
                    <a:pt x="6" y="8"/>
                    <a:pt x="4" y="9"/>
                    <a:pt x="4" y="9"/>
                  </a:cubicBezTo>
                  <a:cubicBezTo>
                    <a:pt x="3" y="10"/>
                    <a:pt x="5" y="11"/>
                    <a:pt x="5" y="11"/>
                  </a:cubicBezTo>
                  <a:cubicBezTo>
                    <a:pt x="6" y="12"/>
                    <a:pt x="2" y="12"/>
                    <a:pt x="1" y="12"/>
                  </a:cubicBezTo>
                  <a:cubicBezTo>
                    <a:pt x="2" y="12"/>
                    <a:pt x="4" y="13"/>
                    <a:pt x="6" y="14"/>
                  </a:cubicBezTo>
                  <a:cubicBezTo>
                    <a:pt x="8" y="14"/>
                    <a:pt x="10" y="13"/>
                    <a:pt x="12" y="13"/>
                  </a:cubicBezTo>
                  <a:cubicBezTo>
                    <a:pt x="12" y="13"/>
                    <a:pt x="10" y="14"/>
                    <a:pt x="10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6"/>
                    <a:pt x="0" y="15"/>
                    <a:pt x="0" y="15"/>
                  </a:cubicBezTo>
                  <a:cubicBezTo>
                    <a:pt x="0" y="15"/>
                    <a:pt x="2" y="18"/>
                    <a:pt x="2" y="18"/>
                  </a:cubicBezTo>
                  <a:cubicBezTo>
                    <a:pt x="3" y="19"/>
                    <a:pt x="7" y="21"/>
                    <a:pt x="7" y="20"/>
                  </a:cubicBezTo>
                  <a:cubicBezTo>
                    <a:pt x="7" y="21"/>
                    <a:pt x="5" y="20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9" y="24"/>
                    <a:pt x="10" y="23"/>
                    <a:pt x="11" y="23"/>
                  </a:cubicBezTo>
                  <a:cubicBezTo>
                    <a:pt x="12" y="22"/>
                    <a:pt x="13" y="24"/>
                    <a:pt x="14" y="23"/>
                  </a:cubicBezTo>
                  <a:cubicBezTo>
                    <a:pt x="17" y="22"/>
                    <a:pt x="19" y="21"/>
                    <a:pt x="21" y="22"/>
                  </a:cubicBezTo>
                  <a:cubicBezTo>
                    <a:pt x="23" y="23"/>
                    <a:pt x="24" y="23"/>
                    <a:pt x="26" y="23"/>
                  </a:cubicBezTo>
                  <a:cubicBezTo>
                    <a:pt x="25" y="23"/>
                    <a:pt x="23" y="23"/>
                    <a:pt x="21" y="23"/>
                  </a:cubicBezTo>
                  <a:cubicBezTo>
                    <a:pt x="23" y="23"/>
                    <a:pt x="27" y="23"/>
                    <a:pt x="28" y="24"/>
                  </a:cubicBezTo>
                  <a:cubicBezTo>
                    <a:pt x="28" y="24"/>
                    <a:pt x="23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6" y="26"/>
                    <a:pt x="12" y="27"/>
                    <a:pt x="13" y="27"/>
                  </a:cubicBezTo>
                  <a:cubicBezTo>
                    <a:pt x="14" y="28"/>
                    <a:pt x="15" y="28"/>
                    <a:pt x="16" y="30"/>
                  </a:cubicBezTo>
                  <a:cubicBezTo>
                    <a:pt x="16" y="32"/>
                    <a:pt x="22" y="30"/>
                    <a:pt x="23" y="32"/>
                  </a:cubicBezTo>
                  <a:cubicBezTo>
                    <a:pt x="23" y="32"/>
                    <a:pt x="19" y="32"/>
                    <a:pt x="19" y="33"/>
                  </a:cubicBezTo>
                  <a:cubicBezTo>
                    <a:pt x="20" y="34"/>
                    <a:pt x="25" y="36"/>
                    <a:pt x="26" y="36"/>
                  </a:cubicBezTo>
                  <a:cubicBezTo>
                    <a:pt x="26" y="36"/>
                    <a:pt x="32" y="36"/>
                    <a:pt x="32" y="35"/>
                  </a:cubicBezTo>
                  <a:cubicBezTo>
                    <a:pt x="32" y="35"/>
                    <a:pt x="31" y="35"/>
                    <a:pt x="31" y="35"/>
                  </a:cubicBezTo>
                  <a:cubicBezTo>
                    <a:pt x="31" y="33"/>
                    <a:pt x="35" y="36"/>
                    <a:pt x="34" y="36"/>
                  </a:cubicBezTo>
                  <a:cubicBezTo>
                    <a:pt x="35" y="36"/>
                    <a:pt x="33" y="33"/>
                    <a:pt x="33" y="32"/>
                  </a:cubicBezTo>
                  <a:cubicBezTo>
                    <a:pt x="35" y="31"/>
                    <a:pt x="37" y="37"/>
                    <a:pt x="40" y="35"/>
                  </a:cubicBezTo>
                  <a:cubicBezTo>
                    <a:pt x="41" y="34"/>
                    <a:pt x="39" y="32"/>
                    <a:pt x="40" y="32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2" y="35"/>
                    <a:pt x="43" y="31"/>
                    <a:pt x="42" y="31"/>
                  </a:cubicBezTo>
                  <a:cubicBezTo>
                    <a:pt x="42" y="30"/>
                    <a:pt x="42" y="29"/>
                    <a:pt x="41" y="29"/>
                  </a:cubicBezTo>
                  <a:cubicBezTo>
                    <a:pt x="41" y="28"/>
                    <a:pt x="42" y="26"/>
                    <a:pt x="43" y="27"/>
                  </a:cubicBezTo>
                  <a:cubicBezTo>
                    <a:pt x="44" y="28"/>
                    <a:pt x="43" y="32"/>
                    <a:pt x="46" y="30"/>
                  </a:cubicBezTo>
                  <a:cubicBezTo>
                    <a:pt x="47" y="29"/>
                    <a:pt x="50" y="25"/>
                    <a:pt x="52" y="27"/>
                  </a:cubicBezTo>
                  <a:cubicBezTo>
                    <a:pt x="53" y="27"/>
                    <a:pt x="51" y="28"/>
                    <a:pt x="51" y="28"/>
                  </a:cubicBezTo>
                  <a:cubicBezTo>
                    <a:pt x="51" y="28"/>
                    <a:pt x="56" y="27"/>
                    <a:pt x="56" y="27"/>
                  </a:cubicBezTo>
                  <a:cubicBezTo>
                    <a:pt x="56" y="27"/>
                    <a:pt x="54" y="27"/>
                    <a:pt x="54" y="26"/>
                  </a:cubicBezTo>
                  <a:cubicBezTo>
                    <a:pt x="54" y="25"/>
                    <a:pt x="59" y="25"/>
                    <a:pt x="58" y="24"/>
                  </a:cubicBezTo>
                  <a:cubicBezTo>
                    <a:pt x="58" y="22"/>
                    <a:pt x="58" y="25"/>
                    <a:pt x="58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1" name="Freeform 602">
              <a:extLst>
                <a:ext uri="{FF2B5EF4-FFF2-40B4-BE49-F238E27FC236}">
                  <a16:creationId xmlns:a16="http://schemas.microsoft.com/office/drawing/2014/main" id="{5E9DB998-48C9-844F-883A-F6945811F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6828" y="3013694"/>
              <a:ext cx="1246001" cy="686680"/>
            </a:xfrm>
            <a:custGeom>
              <a:avLst/>
              <a:gdLst>
                <a:gd name="T0" fmla="*/ 15 w 156"/>
                <a:gd name="T1" fmla="*/ 77 h 81"/>
                <a:gd name="T2" fmla="*/ 27 w 156"/>
                <a:gd name="T3" fmla="*/ 76 h 81"/>
                <a:gd name="T4" fmla="*/ 37 w 156"/>
                <a:gd name="T5" fmla="*/ 78 h 81"/>
                <a:gd name="T6" fmla="*/ 48 w 156"/>
                <a:gd name="T7" fmla="*/ 77 h 81"/>
                <a:gd name="T8" fmla="*/ 65 w 156"/>
                <a:gd name="T9" fmla="*/ 76 h 81"/>
                <a:gd name="T10" fmla="*/ 59 w 156"/>
                <a:gd name="T11" fmla="*/ 70 h 81"/>
                <a:gd name="T12" fmla="*/ 50 w 156"/>
                <a:gd name="T13" fmla="*/ 65 h 81"/>
                <a:gd name="T14" fmla="*/ 73 w 156"/>
                <a:gd name="T15" fmla="*/ 61 h 81"/>
                <a:gd name="T16" fmla="*/ 76 w 156"/>
                <a:gd name="T17" fmla="*/ 55 h 81"/>
                <a:gd name="T18" fmla="*/ 71 w 156"/>
                <a:gd name="T19" fmla="*/ 50 h 81"/>
                <a:gd name="T20" fmla="*/ 72 w 156"/>
                <a:gd name="T21" fmla="*/ 48 h 81"/>
                <a:gd name="T22" fmla="*/ 78 w 156"/>
                <a:gd name="T23" fmla="*/ 45 h 81"/>
                <a:gd name="T24" fmla="*/ 90 w 156"/>
                <a:gd name="T25" fmla="*/ 44 h 81"/>
                <a:gd name="T26" fmla="*/ 105 w 156"/>
                <a:gd name="T27" fmla="*/ 37 h 81"/>
                <a:gd name="T28" fmla="*/ 105 w 156"/>
                <a:gd name="T29" fmla="*/ 32 h 81"/>
                <a:gd name="T30" fmla="*/ 136 w 156"/>
                <a:gd name="T31" fmla="*/ 21 h 81"/>
                <a:gd name="T32" fmla="*/ 115 w 156"/>
                <a:gd name="T33" fmla="*/ 23 h 81"/>
                <a:gd name="T34" fmla="*/ 134 w 156"/>
                <a:gd name="T35" fmla="*/ 18 h 81"/>
                <a:gd name="T36" fmla="*/ 146 w 156"/>
                <a:gd name="T37" fmla="*/ 10 h 81"/>
                <a:gd name="T38" fmla="*/ 133 w 156"/>
                <a:gd name="T39" fmla="*/ 5 h 81"/>
                <a:gd name="T40" fmla="*/ 121 w 156"/>
                <a:gd name="T41" fmla="*/ 5 h 81"/>
                <a:gd name="T42" fmla="*/ 100 w 156"/>
                <a:gd name="T43" fmla="*/ 2 h 81"/>
                <a:gd name="T44" fmla="*/ 91 w 156"/>
                <a:gd name="T45" fmla="*/ 5 h 81"/>
                <a:gd name="T46" fmla="*/ 80 w 156"/>
                <a:gd name="T47" fmla="*/ 8 h 81"/>
                <a:gd name="T48" fmla="*/ 58 w 156"/>
                <a:gd name="T49" fmla="*/ 4 h 81"/>
                <a:gd name="T50" fmla="*/ 52 w 156"/>
                <a:gd name="T51" fmla="*/ 5 h 81"/>
                <a:gd name="T52" fmla="*/ 46 w 156"/>
                <a:gd name="T53" fmla="*/ 10 h 81"/>
                <a:gd name="T54" fmla="*/ 45 w 156"/>
                <a:gd name="T55" fmla="*/ 12 h 81"/>
                <a:gd name="T56" fmla="*/ 31 w 156"/>
                <a:gd name="T57" fmla="*/ 10 h 81"/>
                <a:gd name="T58" fmla="*/ 34 w 156"/>
                <a:gd name="T59" fmla="*/ 16 h 81"/>
                <a:gd name="T60" fmla="*/ 23 w 156"/>
                <a:gd name="T61" fmla="*/ 16 h 81"/>
                <a:gd name="T62" fmla="*/ 5 w 156"/>
                <a:gd name="T63" fmla="*/ 17 h 81"/>
                <a:gd name="T64" fmla="*/ 11 w 156"/>
                <a:gd name="T65" fmla="*/ 21 h 81"/>
                <a:gd name="T66" fmla="*/ 13 w 156"/>
                <a:gd name="T67" fmla="*/ 26 h 81"/>
                <a:gd name="T68" fmla="*/ 23 w 156"/>
                <a:gd name="T69" fmla="*/ 27 h 81"/>
                <a:gd name="T70" fmla="*/ 20 w 156"/>
                <a:gd name="T71" fmla="*/ 31 h 81"/>
                <a:gd name="T72" fmla="*/ 26 w 156"/>
                <a:gd name="T73" fmla="*/ 30 h 81"/>
                <a:gd name="T74" fmla="*/ 42 w 156"/>
                <a:gd name="T75" fmla="*/ 30 h 81"/>
                <a:gd name="T76" fmla="*/ 52 w 156"/>
                <a:gd name="T77" fmla="*/ 31 h 81"/>
                <a:gd name="T78" fmla="*/ 73 w 156"/>
                <a:gd name="T79" fmla="*/ 21 h 81"/>
                <a:gd name="T80" fmla="*/ 60 w 156"/>
                <a:gd name="T81" fmla="*/ 31 h 81"/>
                <a:gd name="T82" fmla="*/ 44 w 156"/>
                <a:gd name="T83" fmla="*/ 35 h 81"/>
                <a:gd name="T84" fmla="*/ 58 w 156"/>
                <a:gd name="T85" fmla="*/ 42 h 81"/>
                <a:gd name="T86" fmla="*/ 32 w 156"/>
                <a:gd name="T87" fmla="*/ 39 h 81"/>
                <a:gd name="T88" fmla="*/ 42 w 156"/>
                <a:gd name="T89" fmla="*/ 50 h 81"/>
                <a:gd name="T90" fmla="*/ 44 w 156"/>
                <a:gd name="T91" fmla="*/ 52 h 81"/>
                <a:gd name="T92" fmla="*/ 30 w 156"/>
                <a:gd name="T93" fmla="*/ 52 h 81"/>
                <a:gd name="T94" fmla="*/ 27 w 156"/>
                <a:gd name="T95" fmla="*/ 59 h 81"/>
                <a:gd name="T96" fmla="*/ 36 w 156"/>
                <a:gd name="T97" fmla="*/ 57 h 81"/>
                <a:gd name="T98" fmla="*/ 34 w 156"/>
                <a:gd name="T99" fmla="*/ 60 h 81"/>
                <a:gd name="T100" fmla="*/ 37 w 156"/>
                <a:gd name="T101" fmla="*/ 65 h 81"/>
                <a:gd name="T102" fmla="*/ 38 w 156"/>
                <a:gd name="T103" fmla="*/ 68 h 81"/>
                <a:gd name="T104" fmla="*/ 19 w 156"/>
                <a:gd name="T105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" h="81">
                  <a:moveTo>
                    <a:pt x="26" y="70"/>
                  </a:moveTo>
                  <a:cubicBezTo>
                    <a:pt x="22" y="70"/>
                    <a:pt x="17" y="70"/>
                    <a:pt x="13" y="71"/>
                  </a:cubicBezTo>
                  <a:cubicBezTo>
                    <a:pt x="11" y="72"/>
                    <a:pt x="11" y="75"/>
                    <a:pt x="12" y="76"/>
                  </a:cubicBezTo>
                  <a:cubicBezTo>
                    <a:pt x="13" y="77"/>
                    <a:pt x="15" y="78"/>
                    <a:pt x="15" y="77"/>
                  </a:cubicBezTo>
                  <a:cubicBezTo>
                    <a:pt x="17" y="77"/>
                    <a:pt x="16" y="76"/>
                    <a:pt x="17" y="75"/>
                  </a:cubicBezTo>
                  <a:cubicBezTo>
                    <a:pt x="17" y="75"/>
                    <a:pt x="17" y="78"/>
                    <a:pt x="17" y="78"/>
                  </a:cubicBezTo>
                  <a:cubicBezTo>
                    <a:pt x="19" y="78"/>
                    <a:pt x="22" y="78"/>
                    <a:pt x="24" y="78"/>
                  </a:cubicBezTo>
                  <a:cubicBezTo>
                    <a:pt x="26" y="78"/>
                    <a:pt x="26" y="76"/>
                    <a:pt x="27" y="76"/>
                  </a:cubicBezTo>
                  <a:cubicBezTo>
                    <a:pt x="29" y="76"/>
                    <a:pt x="27" y="78"/>
                    <a:pt x="27" y="78"/>
                  </a:cubicBezTo>
                  <a:cubicBezTo>
                    <a:pt x="27" y="78"/>
                    <a:pt x="37" y="79"/>
                    <a:pt x="37" y="78"/>
                  </a:cubicBezTo>
                  <a:cubicBezTo>
                    <a:pt x="37" y="78"/>
                    <a:pt x="35" y="77"/>
                    <a:pt x="34" y="76"/>
                  </a:cubicBezTo>
                  <a:cubicBezTo>
                    <a:pt x="34" y="76"/>
                    <a:pt x="38" y="77"/>
                    <a:pt x="37" y="78"/>
                  </a:cubicBezTo>
                  <a:cubicBezTo>
                    <a:pt x="38" y="77"/>
                    <a:pt x="37" y="76"/>
                    <a:pt x="38" y="76"/>
                  </a:cubicBezTo>
                  <a:cubicBezTo>
                    <a:pt x="38" y="76"/>
                    <a:pt x="40" y="77"/>
                    <a:pt x="41" y="77"/>
                  </a:cubicBezTo>
                  <a:cubicBezTo>
                    <a:pt x="43" y="79"/>
                    <a:pt x="41" y="76"/>
                    <a:pt x="42" y="75"/>
                  </a:cubicBezTo>
                  <a:cubicBezTo>
                    <a:pt x="42" y="75"/>
                    <a:pt x="48" y="78"/>
                    <a:pt x="48" y="77"/>
                  </a:cubicBezTo>
                  <a:cubicBezTo>
                    <a:pt x="48" y="76"/>
                    <a:pt x="46" y="76"/>
                    <a:pt x="46" y="75"/>
                  </a:cubicBezTo>
                  <a:cubicBezTo>
                    <a:pt x="46" y="75"/>
                    <a:pt x="53" y="76"/>
                    <a:pt x="53" y="76"/>
                  </a:cubicBezTo>
                  <a:cubicBezTo>
                    <a:pt x="57" y="76"/>
                    <a:pt x="52" y="79"/>
                    <a:pt x="52" y="80"/>
                  </a:cubicBezTo>
                  <a:cubicBezTo>
                    <a:pt x="52" y="81"/>
                    <a:pt x="64" y="76"/>
                    <a:pt x="65" y="76"/>
                  </a:cubicBezTo>
                  <a:cubicBezTo>
                    <a:pt x="67" y="76"/>
                    <a:pt x="72" y="73"/>
                    <a:pt x="68" y="72"/>
                  </a:cubicBezTo>
                  <a:cubicBezTo>
                    <a:pt x="66" y="71"/>
                    <a:pt x="63" y="73"/>
                    <a:pt x="61" y="72"/>
                  </a:cubicBezTo>
                  <a:cubicBezTo>
                    <a:pt x="61" y="72"/>
                    <a:pt x="63" y="70"/>
                    <a:pt x="63" y="70"/>
                  </a:cubicBezTo>
                  <a:cubicBezTo>
                    <a:pt x="63" y="69"/>
                    <a:pt x="60" y="70"/>
                    <a:pt x="59" y="70"/>
                  </a:cubicBezTo>
                  <a:cubicBezTo>
                    <a:pt x="57" y="70"/>
                    <a:pt x="56" y="68"/>
                    <a:pt x="54" y="68"/>
                  </a:cubicBezTo>
                  <a:cubicBezTo>
                    <a:pt x="53" y="69"/>
                    <a:pt x="50" y="70"/>
                    <a:pt x="48" y="69"/>
                  </a:cubicBezTo>
                  <a:cubicBezTo>
                    <a:pt x="49" y="69"/>
                    <a:pt x="50" y="69"/>
                    <a:pt x="51" y="69"/>
                  </a:cubicBezTo>
                  <a:cubicBezTo>
                    <a:pt x="52" y="68"/>
                    <a:pt x="50" y="66"/>
                    <a:pt x="50" y="65"/>
                  </a:cubicBezTo>
                  <a:cubicBezTo>
                    <a:pt x="50" y="67"/>
                    <a:pt x="59" y="68"/>
                    <a:pt x="60" y="68"/>
                  </a:cubicBezTo>
                  <a:cubicBezTo>
                    <a:pt x="61" y="68"/>
                    <a:pt x="63" y="68"/>
                    <a:pt x="65" y="68"/>
                  </a:cubicBezTo>
                  <a:cubicBezTo>
                    <a:pt x="67" y="68"/>
                    <a:pt x="69" y="65"/>
                    <a:pt x="68" y="64"/>
                  </a:cubicBezTo>
                  <a:cubicBezTo>
                    <a:pt x="65" y="61"/>
                    <a:pt x="71" y="61"/>
                    <a:pt x="73" y="61"/>
                  </a:cubicBezTo>
                  <a:cubicBezTo>
                    <a:pt x="74" y="61"/>
                    <a:pt x="79" y="61"/>
                    <a:pt x="80" y="60"/>
                  </a:cubicBezTo>
                  <a:cubicBezTo>
                    <a:pt x="80" y="60"/>
                    <a:pt x="75" y="58"/>
                    <a:pt x="75" y="58"/>
                  </a:cubicBezTo>
                  <a:cubicBezTo>
                    <a:pt x="77" y="57"/>
                    <a:pt x="81" y="59"/>
                    <a:pt x="82" y="57"/>
                  </a:cubicBezTo>
                  <a:cubicBezTo>
                    <a:pt x="83" y="56"/>
                    <a:pt x="77" y="55"/>
                    <a:pt x="76" y="55"/>
                  </a:cubicBezTo>
                  <a:cubicBezTo>
                    <a:pt x="77" y="55"/>
                    <a:pt x="84" y="54"/>
                    <a:pt x="85" y="53"/>
                  </a:cubicBezTo>
                  <a:cubicBezTo>
                    <a:pt x="87" y="52"/>
                    <a:pt x="77" y="50"/>
                    <a:pt x="77" y="51"/>
                  </a:cubicBezTo>
                  <a:cubicBezTo>
                    <a:pt x="77" y="50"/>
                    <a:pt x="79" y="50"/>
                    <a:pt x="79" y="50"/>
                  </a:cubicBezTo>
                  <a:cubicBezTo>
                    <a:pt x="79" y="49"/>
                    <a:pt x="72" y="50"/>
                    <a:pt x="71" y="50"/>
                  </a:cubicBezTo>
                  <a:cubicBezTo>
                    <a:pt x="69" y="50"/>
                    <a:pt x="68" y="51"/>
                    <a:pt x="66" y="52"/>
                  </a:cubicBezTo>
                  <a:cubicBezTo>
                    <a:pt x="67" y="52"/>
                    <a:pt x="70" y="49"/>
                    <a:pt x="68" y="49"/>
                  </a:cubicBezTo>
                  <a:cubicBezTo>
                    <a:pt x="68" y="49"/>
                    <a:pt x="64" y="49"/>
                    <a:pt x="64" y="48"/>
                  </a:cubicBezTo>
                  <a:cubicBezTo>
                    <a:pt x="64" y="48"/>
                    <a:pt x="71" y="48"/>
                    <a:pt x="72" y="48"/>
                  </a:cubicBezTo>
                  <a:cubicBezTo>
                    <a:pt x="71" y="48"/>
                    <a:pt x="68" y="47"/>
                    <a:pt x="68" y="47"/>
                  </a:cubicBezTo>
                  <a:cubicBezTo>
                    <a:pt x="69" y="46"/>
                    <a:pt x="72" y="48"/>
                    <a:pt x="74" y="47"/>
                  </a:cubicBezTo>
                  <a:cubicBezTo>
                    <a:pt x="73" y="47"/>
                    <a:pt x="69" y="46"/>
                    <a:pt x="69" y="46"/>
                  </a:cubicBezTo>
                  <a:cubicBezTo>
                    <a:pt x="69" y="45"/>
                    <a:pt x="77" y="46"/>
                    <a:pt x="78" y="45"/>
                  </a:cubicBezTo>
                  <a:cubicBezTo>
                    <a:pt x="78" y="45"/>
                    <a:pt x="75" y="44"/>
                    <a:pt x="75" y="44"/>
                  </a:cubicBezTo>
                  <a:cubicBezTo>
                    <a:pt x="74" y="44"/>
                    <a:pt x="77" y="44"/>
                    <a:pt x="77" y="44"/>
                  </a:cubicBezTo>
                  <a:cubicBezTo>
                    <a:pt x="79" y="45"/>
                    <a:pt x="80" y="46"/>
                    <a:pt x="82" y="46"/>
                  </a:cubicBezTo>
                  <a:cubicBezTo>
                    <a:pt x="84" y="46"/>
                    <a:pt x="87" y="45"/>
                    <a:pt x="90" y="44"/>
                  </a:cubicBezTo>
                  <a:cubicBezTo>
                    <a:pt x="98" y="43"/>
                    <a:pt x="85" y="42"/>
                    <a:pt x="84" y="40"/>
                  </a:cubicBezTo>
                  <a:cubicBezTo>
                    <a:pt x="84" y="39"/>
                    <a:pt x="93" y="40"/>
                    <a:pt x="94" y="41"/>
                  </a:cubicBezTo>
                  <a:cubicBezTo>
                    <a:pt x="96" y="42"/>
                    <a:pt x="97" y="42"/>
                    <a:pt x="100" y="41"/>
                  </a:cubicBezTo>
                  <a:cubicBezTo>
                    <a:pt x="101" y="41"/>
                    <a:pt x="106" y="39"/>
                    <a:pt x="105" y="37"/>
                  </a:cubicBezTo>
                  <a:cubicBezTo>
                    <a:pt x="105" y="36"/>
                    <a:pt x="94" y="41"/>
                    <a:pt x="97" y="36"/>
                  </a:cubicBezTo>
                  <a:cubicBezTo>
                    <a:pt x="96" y="37"/>
                    <a:pt x="101" y="37"/>
                    <a:pt x="101" y="37"/>
                  </a:cubicBezTo>
                  <a:cubicBezTo>
                    <a:pt x="104" y="37"/>
                    <a:pt x="106" y="36"/>
                    <a:pt x="108" y="36"/>
                  </a:cubicBezTo>
                  <a:cubicBezTo>
                    <a:pt x="108" y="35"/>
                    <a:pt x="105" y="32"/>
                    <a:pt x="105" y="32"/>
                  </a:cubicBezTo>
                  <a:cubicBezTo>
                    <a:pt x="106" y="32"/>
                    <a:pt x="107" y="33"/>
                    <a:pt x="107" y="34"/>
                  </a:cubicBezTo>
                  <a:cubicBezTo>
                    <a:pt x="108" y="35"/>
                    <a:pt x="110" y="34"/>
                    <a:pt x="111" y="34"/>
                  </a:cubicBezTo>
                  <a:cubicBezTo>
                    <a:pt x="114" y="32"/>
                    <a:pt x="116" y="30"/>
                    <a:pt x="119" y="29"/>
                  </a:cubicBezTo>
                  <a:cubicBezTo>
                    <a:pt x="121" y="28"/>
                    <a:pt x="136" y="22"/>
                    <a:pt x="136" y="21"/>
                  </a:cubicBezTo>
                  <a:cubicBezTo>
                    <a:pt x="136" y="20"/>
                    <a:pt x="123" y="23"/>
                    <a:pt x="122" y="23"/>
                  </a:cubicBezTo>
                  <a:cubicBezTo>
                    <a:pt x="119" y="24"/>
                    <a:pt x="116" y="24"/>
                    <a:pt x="112" y="25"/>
                  </a:cubicBezTo>
                  <a:cubicBezTo>
                    <a:pt x="112" y="25"/>
                    <a:pt x="108" y="25"/>
                    <a:pt x="108" y="25"/>
                  </a:cubicBezTo>
                  <a:cubicBezTo>
                    <a:pt x="108" y="24"/>
                    <a:pt x="114" y="24"/>
                    <a:pt x="115" y="23"/>
                  </a:cubicBezTo>
                  <a:cubicBezTo>
                    <a:pt x="116" y="23"/>
                    <a:pt x="123" y="22"/>
                    <a:pt x="123" y="21"/>
                  </a:cubicBezTo>
                  <a:cubicBezTo>
                    <a:pt x="123" y="22"/>
                    <a:pt x="113" y="20"/>
                    <a:pt x="114" y="19"/>
                  </a:cubicBezTo>
                  <a:cubicBezTo>
                    <a:pt x="114" y="19"/>
                    <a:pt x="126" y="20"/>
                    <a:pt x="127" y="19"/>
                  </a:cubicBezTo>
                  <a:cubicBezTo>
                    <a:pt x="129" y="19"/>
                    <a:pt x="132" y="18"/>
                    <a:pt x="134" y="18"/>
                  </a:cubicBezTo>
                  <a:cubicBezTo>
                    <a:pt x="135" y="18"/>
                    <a:pt x="137" y="18"/>
                    <a:pt x="138" y="18"/>
                  </a:cubicBezTo>
                  <a:cubicBezTo>
                    <a:pt x="142" y="17"/>
                    <a:pt x="146" y="16"/>
                    <a:pt x="149" y="15"/>
                  </a:cubicBezTo>
                  <a:cubicBezTo>
                    <a:pt x="149" y="15"/>
                    <a:pt x="156" y="11"/>
                    <a:pt x="153" y="10"/>
                  </a:cubicBezTo>
                  <a:cubicBezTo>
                    <a:pt x="151" y="10"/>
                    <a:pt x="148" y="10"/>
                    <a:pt x="146" y="10"/>
                  </a:cubicBezTo>
                  <a:cubicBezTo>
                    <a:pt x="145" y="9"/>
                    <a:pt x="143" y="10"/>
                    <a:pt x="143" y="9"/>
                  </a:cubicBezTo>
                  <a:cubicBezTo>
                    <a:pt x="143" y="7"/>
                    <a:pt x="141" y="7"/>
                    <a:pt x="141" y="5"/>
                  </a:cubicBezTo>
                  <a:cubicBezTo>
                    <a:pt x="141" y="5"/>
                    <a:pt x="137" y="6"/>
                    <a:pt x="136" y="6"/>
                  </a:cubicBezTo>
                  <a:cubicBezTo>
                    <a:pt x="135" y="5"/>
                    <a:pt x="134" y="3"/>
                    <a:pt x="133" y="5"/>
                  </a:cubicBezTo>
                  <a:cubicBezTo>
                    <a:pt x="133" y="5"/>
                    <a:pt x="127" y="6"/>
                    <a:pt x="126" y="6"/>
                  </a:cubicBezTo>
                  <a:cubicBezTo>
                    <a:pt x="124" y="7"/>
                    <a:pt x="122" y="7"/>
                    <a:pt x="120" y="7"/>
                  </a:cubicBezTo>
                  <a:cubicBezTo>
                    <a:pt x="120" y="7"/>
                    <a:pt x="116" y="7"/>
                    <a:pt x="116" y="7"/>
                  </a:cubicBezTo>
                  <a:cubicBezTo>
                    <a:pt x="116" y="6"/>
                    <a:pt x="120" y="6"/>
                    <a:pt x="121" y="5"/>
                  </a:cubicBezTo>
                  <a:cubicBezTo>
                    <a:pt x="123" y="5"/>
                    <a:pt x="125" y="4"/>
                    <a:pt x="126" y="3"/>
                  </a:cubicBezTo>
                  <a:cubicBezTo>
                    <a:pt x="124" y="6"/>
                    <a:pt x="103" y="0"/>
                    <a:pt x="102" y="2"/>
                  </a:cubicBezTo>
                  <a:cubicBezTo>
                    <a:pt x="102" y="3"/>
                    <a:pt x="104" y="3"/>
                    <a:pt x="105" y="4"/>
                  </a:cubicBezTo>
                  <a:cubicBezTo>
                    <a:pt x="105" y="5"/>
                    <a:pt x="100" y="2"/>
                    <a:pt x="100" y="2"/>
                  </a:cubicBezTo>
                  <a:cubicBezTo>
                    <a:pt x="98" y="1"/>
                    <a:pt x="95" y="2"/>
                    <a:pt x="94" y="2"/>
                  </a:cubicBezTo>
                  <a:cubicBezTo>
                    <a:pt x="93" y="2"/>
                    <a:pt x="90" y="2"/>
                    <a:pt x="91" y="3"/>
                  </a:cubicBezTo>
                  <a:cubicBezTo>
                    <a:pt x="92" y="4"/>
                    <a:pt x="94" y="7"/>
                    <a:pt x="95" y="6"/>
                  </a:cubicBezTo>
                  <a:cubicBezTo>
                    <a:pt x="95" y="7"/>
                    <a:pt x="91" y="6"/>
                    <a:pt x="91" y="5"/>
                  </a:cubicBezTo>
                  <a:cubicBezTo>
                    <a:pt x="88" y="5"/>
                    <a:pt x="87" y="2"/>
                    <a:pt x="85" y="2"/>
                  </a:cubicBezTo>
                  <a:cubicBezTo>
                    <a:pt x="81" y="2"/>
                    <a:pt x="78" y="2"/>
                    <a:pt x="75" y="2"/>
                  </a:cubicBezTo>
                  <a:cubicBezTo>
                    <a:pt x="70" y="3"/>
                    <a:pt x="73" y="4"/>
                    <a:pt x="76" y="5"/>
                  </a:cubicBezTo>
                  <a:cubicBezTo>
                    <a:pt x="77" y="6"/>
                    <a:pt x="79" y="7"/>
                    <a:pt x="80" y="8"/>
                  </a:cubicBezTo>
                  <a:cubicBezTo>
                    <a:pt x="80" y="8"/>
                    <a:pt x="77" y="10"/>
                    <a:pt x="77" y="10"/>
                  </a:cubicBezTo>
                  <a:cubicBezTo>
                    <a:pt x="76" y="10"/>
                    <a:pt x="78" y="9"/>
                    <a:pt x="78" y="9"/>
                  </a:cubicBezTo>
                  <a:cubicBezTo>
                    <a:pt x="78" y="8"/>
                    <a:pt x="71" y="4"/>
                    <a:pt x="70" y="4"/>
                  </a:cubicBezTo>
                  <a:cubicBezTo>
                    <a:pt x="66" y="4"/>
                    <a:pt x="62" y="3"/>
                    <a:pt x="58" y="4"/>
                  </a:cubicBezTo>
                  <a:cubicBezTo>
                    <a:pt x="58" y="4"/>
                    <a:pt x="60" y="6"/>
                    <a:pt x="61" y="6"/>
                  </a:cubicBezTo>
                  <a:cubicBezTo>
                    <a:pt x="62" y="6"/>
                    <a:pt x="64" y="7"/>
                    <a:pt x="66" y="6"/>
                  </a:cubicBezTo>
                  <a:cubicBezTo>
                    <a:pt x="64" y="7"/>
                    <a:pt x="61" y="8"/>
                    <a:pt x="59" y="7"/>
                  </a:cubicBezTo>
                  <a:cubicBezTo>
                    <a:pt x="58" y="7"/>
                    <a:pt x="51" y="4"/>
                    <a:pt x="52" y="5"/>
                  </a:cubicBezTo>
                  <a:cubicBezTo>
                    <a:pt x="52" y="4"/>
                    <a:pt x="57" y="10"/>
                    <a:pt x="53" y="9"/>
                  </a:cubicBezTo>
                  <a:cubicBezTo>
                    <a:pt x="52" y="8"/>
                    <a:pt x="49" y="7"/>
                    <a:pt x="47" y="8"/>
                  </a:cubicBezTo>
                  <a:cubicBezTo>
                    <a:pt x="48" y="8"/>
                    <a:pt x="51" y="9"/>
                    <a:pt x="51" y="9"/>
                  </a:cubicBezTo>
                  <a:cubicBezTo>
                    <a:pt x="50" y="10"/>
                    <a:pt x="46" y="8"/>
                    <a:pt x="46" y="10"/>
                  </a:cubicBezTo>
                  <a:cubicBezTo>
                    <a:pt x="46" y="11"/>
                    <a:pt x="50" y="12"/>
                    <a:pt x="51" y="13"/>
                  </a:cubicBezTo>
                  <a:cubicBezTo>
                    <a:pt x="54" y="13"/>
                    <a:pt x="61" y="14"/>
                    <a:pt x="61" y="17"/>
                  </a:cubicBezTo>
                  <a:cubicBezTo>
                    <a:pt x="61" y="16"/>
                    <a:pt x="54" y="15"/>
                    <a:pt x="52" y="14"/>
                  </a:cubicBezTo>
                  <a:cubicBezTo>
                    <a:pt x="50" y="14"/>
                    <a:pt x="47" y="11"/>
                    <a:pt x="45" y="12"/>
                  </a:cubicBezTo>
                  <a:cubicBezTo>
                    <a:pt x="45" y="12"/>
                    <a:pt x="48" y="14"/>
                    <a:pt x="48" y="14"/>
                  </a:cubicBezTo>
                  <a:cubicBezTo>
                    <a:pt x="48" y="14"/>
                    <a:pt x="45" y="15"/>
                    <a:pt x="45" y="14"/>
                  </a:cubicBezTo>
                  <a:cubicBezTo>
                    <a:pt x="43" y="13"/>
                    <a:pt x="42" y="12"/>
                    <a:pt x="40" y="11"/>
                  </a:cubicBezTo>
                  <a:cubicBezTo>
                    <a:pt x="39" y="10"/>
                    <a:pt x="31" y="10"/>
                    <a:pt x="31" y="10"/>
                  </a:cubicBezTo>
                  <a:cubicBezTo>
                    <a:pt x="31" y="11"/>
                    <a:pt x="34" y="11"/>
                    <a:pt x="31" y="12"/>
                  </a:cubicBezTo>
                  <a:cubicBezTo>
                    <a:pt x="30" y="12"/>
                    <a:pt x="25" y="14"/>
                    <a:pt x="25" y="14"/>
                  </a:cubicBezTo>
                  <a:cubicBezTo>
                    <a:pt x="26" y="14"/>
                    <a:pt x="29" y="13"/>
                    <a:pt x="29" y="13"/>
                  </a:cubicBezTo>
                  <a:cubicBezTo>
                    <a:pt x="30" y="14"/>
                    <a:pt x="34" y="16"/>
                    <a:pt x="34" y="16"/>
                  </a:cubicBezTo>
                  <a:cubicBezTo>
                    <a:pt x="34" y="16"/>
                    <a:pt x="31" y="15"/>
                    <a:pt x="31" y="16"/>
                  </a:cubicBezTo>
                  <a:cubicBezTo>
                    <a:pt x="31" y="16"/>
                    <a:pt x="32" y="19"/>
                    <a:pt x="30" y="17"/>
                  </a:cubicBezTo>
                  <a:cubicBezTo>
                    <a:pt x="29" y="16"/>
                    <a:pt x="28" y="14"/>
                    <a:pt x="26" y="15"/>
                  </a:cubicBezTo>
                  <a:cubicBezTo>
                    <a:pt x="25" y="15"/>
                    <a:pt x="24" y="17"/>
                    <a:pt x="23" y="16"/>
                  </a:cubicBezTo>
                  <a:cubicBezTo>
                    <a:pt x="22" y="15"/>
                    <a:pt x="21" y="14"/>
                    <a:pt x="19" y="14"/>
                  </a:cubicBezTo>
                  <a:cubicBezTo>
                    <a:pt x="18" y="14"/>
                    <a:pt x="15" y="15"/>
                    <a:pt x="14" y="16"/>
                  </a:cubicBezTo>
                  <a:cubicBezTo>
                    <a:pt x="12" y="17"/>
                    <a:pt x="13" y="18"/>
                    <a:pt x="10" y="17"/>
                  </a:cubicBezTo>
                  <a:cubicBezTo>
                    <a:pt x="8" y="16"/>
                    <a:pt x="7" y="17"/>
                    <a:pt x="5" y="17"/>
                  </a:cubicBezTo>
                  <a:cubicBezTo>
                    <a:pt x="4" y="18"/>
                    <a:pt x="0" y="18"/>
                    <a:pt x="0" y="19"/>
                  </a:cubicBezTo>
                  <a:cubicBezTo>
                    <a:pt x="0" y="21"/>
                    <a:pt x="9" y="19"/>
                    <a:pt x="9" y="20"/>
                  </a:cubicBezTo>
                  <a:cubicBezTo>
                    <a:pt x="9" y="21"/>
                    <a:pt x="6" y="21"/>
                    <a:pt x="5" y="22"/>
                  </a:cubicBezTo>
                  <a:cubicBezTo>
                    <a:pt x="5" y="21"/>
                    <a:pt x="10" y="21"/>
                    <a:pt x="11" y="21"/>
                  </a:cubicBezTo>
                  <a:cubicBezTo>
                    <a:pt x="12" y="21"/>
                    <a:pt x="17" y="21"/>
                    <a:pt x="17" y="21"/>
                  </a:cubicBezTo>
                  <a:cubicBezTo>
                    <a:pt x="17" y="21"/>
                    <a:pt x="15" y="22"/>
                    <a:pt x="14" y="22"/>
                  </a:cubicBezTo>
                  <a:cubicBezTo>
                    <a:pt x="12" y="22"/>
                    <a:pt x="11" y="22"/>
                    <a:pt x="9" y="24"/>
                  </a:cubicBezTo>
                  <a:cubicBezTo>
                    <a:pt x="5" y="26"/>
                    <a:pt x="12" y="26"/>
                    <a:pt x="13" y="26"/>
                  </a:cubicBezTo>
                  <a:cubicBezTo>
                    <a:pt x="17" y="27"/>
                    <a:pt x="20" y="27"/>
                    <a:pt x="24" y="26"/>
                  </a:cubicBezTo>
                  <a:cubicBezTo>
                    <a:pt x="26" y="25"/>
                    <a:pt x="31" y="22"/>
                    <a:pt x="34" y="24"/>
                  </a:cubicBezTo>
                  <a:cubicBezTo>
                    <a:pt x="34" y="24"/>
                    <a:pt x="29" y="26"/>
                    <a:pt x="29" y="26"/>
                  </a:cubicBezTo>
                  <a:cubicBezTo>
                    <a:pt x="27" y="26"/>
                    <a:pt x="25" y="26"/>
                    <a:pt x="23" y="27"/>
                  </a:cubicBezTo>
                  <a:cubicBezTo>
                    <a:pt x="22" y="27"/>
                    <a:pt x="20" y="27"/>
                    <a:pt x="18" y="27"/>
                  </a:cubicBezTo>
                  <a:cubicBezTo>
                    <a:pt x="16" y="28"/>
                    <a:pt x="14" y="27"/>
                    <a:pt x="12" y="28"/>
                  </a:cubicBezTo>
                  <a:cubicBezTo>
                    <a:pt x="13" y="28"/>
                    <a:pt x="16" y="29"/>
                    <a:pt x="16" y="29"/>
                  </a:cubicBezTo>
                  <a:cubicBezTo>
                    <a:pt x="17" y="30"/>
                    <a:pt x="18" y="31"/>
                    <a:pt x="20" y="31"/>
                  </a:cubicBezTo>
                  <a:cubicBezTo>
                    <a:pt x="24" y="31"/>
                    <a:pt x="26" y="28"/>
                    <a:pt x="30" y="27"/>
                  </a:cubicBezTo>
                  <a:cubicBezTo>
                    <a:pt x="31" y="27"/>
                    <a:pt x="44" y="26"/>
                    <a:pt x="44" y="25"/>
                  </a:cubicBezTo>
                  <a:cubicBezTo>
                    <a:pt x="44" y="26"/>
                    <a:pt x="38" y="26"/>
                    <a:pt x="37" y="26"/>
                  </a:cubicBezTo>
                  <a:cubicBezTo>
                    <a:pt x="34" y="27"/>
                    <a:pt x="29" y="28"/>
                    <a:pt x="26" y="30"/>
                  </a:cubicBezTo>
                  <a:cubicBezTo>
                    <a:pt x="23" y="33"/>
                    <a:pt x="32" y="32"/>
                    <a:pt x="33" y="32"/>
                  </a:cubicBezTo>
                  <a:cubicBezTo>
                    <a:pt x="35" y="32"/>
                    <a:pt x="37" y="33"/>
                    <a:pt x="39" y="31"/>
                  </a:cubicBezTo>
                  <a:cubicBezTo>
                    <a:pt x="40" y="31"/>
                    <a:pt x="40" y="30"/>
                    <a:pt x="40" y="29"/>
                  </a:cubicBezTo>
                  <a:cubicBezTo>
                    <a:pt x="41" y="29"/>
                    <a:pt x="42" y="29"/>
                    <a:pt x="42" y="30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43" y="30"/>
                    <a:pt x="48" y="28"/>
                    <a:pt x="50" y="29"/>
                  </a:cubicBezTo>
                  <a:cubicBezTo>
                    <a:pt x="49" y="28"/>
                    <a:pt x="44" y="32"/>
                    <a:pt x="43" y="32"/>
                  </a:cubicBezTo>
                  <a:cubicBezTo>
                    <a:pt x="44" y="33"/>
                    <a:pt x="50" y="31"/>
                    <a:pt x="52" y="31"/>
                  </a:cubicBezTo>
                  <a:cubicBezTo>
                    <a:pt x="55" y="31"/>
                    <a:pt x="58" y="30"/>
                    <a:pt x="61" y="28"/>
                  </a:cubicBezTo>
                  <a:cubicBezTo>
                    <a:pt x="62" y="27"/>
                    <a:pt x="62" y="25"/>
                    <a:pt x="62" y="25"/>
                  </a:cubicBezTo>
                  <a:cubicBezTo>
                    <a:pt x="64" y="25"/>
                    <a:pt x="64" y="25"/>
                    <a:pt x="65" y="24"/>
                  </a:cubicBezTo>
                  <a:cubicBezTo>
                    <a:pt x="66" y="24"/>
                    <a:pt x="73" y="20"/>
                    <a:pt x="73" y="21"/>
                  </a:cubicBezTo>
                  <a:cubicBezTo>
                    <a:pt x="73" y="21"/>
                    <a:pt x="69" y="24"/>
                    <a:pt x="69" y="24"/>
                  </a:cubicBezTo>
                  <a:cubicBezTo>
                    <a:pt x="68" y="25"/>
                    <a:pt x="64" y="27"/>
                    <a:pt x="64" y="28"/>
                  </a:cubicBezTo>
                  <a:cubicBezTo>
                    <a:pt x="64" y="29"/>
                    <a:pt x="75" y="28"/>
                    <a:pt x="75" y="29"/>
                  </a:cubicBezTo>
                  <a:cubicBezTo>
                    <a:pt x="75" y="28"/>
                    <a:pt x="60" y="32"/>
                    <a:pt x="60" y="31"/>
                  </a:cubicBezTo>
                  <a:cubicBezTo>
                    <a:pt x="60" y="31"/>
                    <a:pt x="69" y="32"/>
                    <a:pt x="68" y="32"/>
                  </a:cubicBezTo>
                  <a:cubicBezTo>
                    <a:pt x="68" y="33"/>
                    <a:pt x="64" y="33"/>
                    <a:pt x="63" y="33"/>
                  </a:cubicBezTo>
                  <a:cubicBezTo>
                    <a:pt x="61" y="33"/>
                    <a:pt x="58" y="33"/>
                    <a:pt x="56" y="34"/>
                  </a:cubicBezTo>
                  <a:cubicBezTo>
                    <a:pt x="52" y="34"/>
                    <a:pt x="48" y="34"/>
                    <a:pt x="44" y="35"/>
                  </a:cubicBezTo>
                  <a:cubicBezTo>
                    <a:pt x="43" y="35"/>
                    <a:pt x="43" y="36"/>
                    <a:pt x="45" y="36"/>
                  </a:cubicBezTo>
                  <a:cubicBezTo>
                    <a:pt x="46" y="37"/>
                    <a:pt x="49" y="38"/>
                    <a:pt x="50" y="39"/>
                  </a:cubicBezTo>
                  <a:cubicBezTo>
                    <a:pt x="52" y="41"/>
                    <a:pt x="50" y="43"/>
                    <a:pt x="53" y="43"/>
                  </a:cubicBezTo>
                  <a:cubicBezTo>
                    <a:pt x="54" y="42"/>
                    <a:pt x="57" y="43"/>
                    <a:pt x="58" y="42"/>
                  </a:cubicBezTo>
                  <a:cubicBezTo>
                    <a:pt x="49" y="47"/>
                    <a:pt x="44" y="36"/>
                    <a:pt x="37" y="36"/>
                  </a:cubicBezTo>
                  <a:cubicBezTo>
                    <a:pt x="35" y="36"/>
                    <a:pt x="26" y="34"/>
                    <a:pt x="26" y="36"/>
                  </a:cubicBezTo>
                  <a:cubicBezTo>
                    <a:pt x="26" y="36"/>
                    <a:pt x="25" y="38"/>
                    <a:pt x="25" y="38"/>
                  </a:cubicBezTo>
                  <a:cubicBezTo>
                    <a:pt x="26" y="38"/>
                    <a:pt x="32" y="38"/>
                    <a:pt x="32" y="39"/>
                  </a:cubicBezTo>
                  <a:cubicBezTo>
                    <a:pt x="32" y="39"/>
                    <a:pt x="26" y="39"/>
                    <a:pt x="26" y="41"/>
                  </a:cubicBezTo>
                  <a:cubicBezTo>
                    <a:pt x="26" y="42"/>
                    <a:pt x="32" y="42"/>
                    <a:pt x="34" y="43"/>
                  </a:cubicBezTo>
                  <a:cubicBezTo>
                    <a:pt x="35" y="44"/>
                    <a:pt x="36" y="45"/>
                    <a:pt x="37" y="46"/>
                  </a:cubicBezTo>
                  <a:cubicBezTo>
                    <a:pt x="38" y="48"/>
                    <a:pt x="40" y="49"/>
                    <a:pt x="42" y="50"/>
                  </a:cubicBezTo>
                  <a:cubicBezTo>
                    <a:pt x="44" y="51"/>
                    <a:pt x="45" y="51"/>
                    <a:pt x="47" y="50"/>
                  </a:cubicBezTo>
                  <a:cubicBezTo>
                    <a:pt x="48" y="50"/>
                    <a:pt x="50" y="49"/>
                    <a:pt x="51" y="50"/>
                  </a:cubicBezTo>
                  <a:cubicBezTo>
                    <a:pt x="51" y="50"/>
                    <a:pt x="50" y="52"/>
                    <a:pt x="50" y="52"/>
                  </a:cubicBezTo>
                  <a:cubicBezTo>
                    <a:pt x="48" y="52"/>
                    <a:pt x="45" y="51"/>
                    <a:pt x="44" y="52"/>
                  </a:cubicBezTo>
                  <a:cubicBezTo>
                    <a:pt x="44" y="51"/>
                    <a:pt x="48" y="54"/>
                    <a:pt x="48" y="54"/>
                  </a:cubicBezTo>
                  <a:cubicBezTo>
                    <a:pt x="48" y="55"/>
                    <a:pt x="43" y="53"/>
                    <a:pt x="43" y="53"/>
                  </a:cubicBezTo>
                  <a:cubicBezTo>
                    <a:pt x="40" y="51"/>
                    <a:pt x="38" y="51"/>
                    <a:pt x="35" y="51"/>
                  </a:cubicBezTo>
                  <a:cubicBezTo>
                    <a:pt x="33" y="51"/>
                    <a:pt x="32" y="51"/>
                    <a:pt x="30" y="52"/>
                  </a:cubicBezTo>
                  <a:cubicBezTo>
                    <a:pt x="28" y="53"/>
                    <a:pt x="27" y="52"/>
                    <a:pt x="26" y="53"/>
                  </a:cubicBezTo>
                  <a:cubicBezTo>
                    <a:pt x="25" y="54"/>
                    <a:pt x="25" y="55"/>
                    <a:pt x="23" y="55"/>
                  </a:cubicBezTo>
                  <a:cubicBezTo>
                    <a:pt x="22" y="56"/>
                    <a:pt x="21" y="59"/>
                    <a:pt x="23" y="59"/>
                  </a:cubicBezTo>
                  <a:cubicBezTo>
                    <a:pt x="25" y="59"/>
                    <a:pt x="27" y="58"/>
                    <a:pt x="27" y="59"/>
                  </a:cubicBezTo>
                  <a:cubicBezTo>
                    <a:pt x="28" y="61"/>
                    <a:pt x="32" y="60"/>
                    <a:pt x="32" y="59"/>
                  </a:cubicBezTo>
                  <a:cubicBezTo>
                    <a:pt x="33" y="59"/>
                    <a:pt x="35" y="56"/>
                    <a:pt x="35" y="55"/>
                  </a:cubicBezTo>
                  <a:cubicBezTo>
                    <a:pt x="35" y="56"/>
                    <a:pt x="35" y="56"/>
                    <a:pt x="35" y="57"/>
                  </a:cubicBezTo>
                  <a:cubicBezTo>
                    <a:pt x="35" y="57"/>
                    <a:pt x="36" y="57"/>
                    <a:pt x="36" y="57"/>
                  </a:cubicBezTo>
                  <a:cubicBezTo>
                    <a:pt x="36" y="57"/>
                    <a:pt x="35" y="58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ubicBezTo>
                    <a:pt x="36" y="59"/>
                    <a:pt x="33" y="60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61"/>
                    <a:pt x="31" y="60"/>
                    <a:pt x="30" y="61"/>
                  </a:cubicBezTo>
                  <a:cubicBezTo>
                    <a:pt x="31" y="61"/>
                    <a:pt x="35" y="61"/>
                    <a:pt x="36" y="62"/>
                  </a:cubicBezTo>
                  <a:cubicBezTo>
                    <a:pt x="36" y="62"/>
                    <a:pt x="31" y="65"/>
                    <a:pt x="32" y="65"/>
                  </a:cubicBezTo>
                  <a:cubicBezTo>
                    <a:pt x="32" y="66"/>
                    <a:pt x="37" y="65"/>
                    <a:pt x="37" y="65"/>
                  </a:cubicBezTo>
                  <a:cubicBezTo>
                    <a:pt x="37" y="65"/>
                    <a:pt x="36" y="65"/>
                    <a:pt x="36" y="65"/>
                  </a:cubicBezTo>
                  <a:cubicBezTo>
                    <a:pt x="36" y="66"/>
                    <a:pt x="41" y="65"/>
                    <a:pt x="42" y="64"/>
                  </a:cubicBezTo>
                  <a:cubicBezTo>
                    <a:pt x="42" y="64"/>
                    <a:pt x="46" y="59"/>
                    <a:pt x="47" y="60"/>
                  </a:cubicBezTo>
                  <a:cubicBezTo>
                    <a:pt x="48" y="61"/>
                    <a:pt x="40" y="67"/>
                    <a:pt x="38" y="68"/>
                  </a:cubicBezTo>
                  <a:cubicBezTo>
                    <a:pt x="35" y="68"/>
                    <a:pt x="33" y="68"/>
                    <a:pt x="30" y="66"/>
                  </a:cubicBezTo>
                  <a:cubicBezTo>
                    <a:pt x="28" y="65"/>
                    <a:pt x="28" y="63"/>
                    <a:pt x="26" y="63"/>
                  </a:cubicBezTo>
                  <a:cubicBezTo>
                    <a:pt x="24" y="62"/>
                    <a:pt x="22" y="62"/>
                    <a:pt x="20" y="62"/>
                  </a:cubicBezTo>
                  <a:cubicBezTo>
                    <a:pt x="17" y="62"/>
                    <a:pt x="17" y="63"/>
                    <a:pt x="19" y="65"/>
                  </a:cubicBezTo>
                  <a:cubicBezTo>
                    <a:pt x="20" y="66"/>
                    <a:pt x="20" y="67"/>
                    <a:pt x="22" y="67"/>
                  </a:cubicBezTo>
                  <a:cubicBezTo>
                    <a:pt x="25" y="67"/>
                    <a:pt x="22" y="67"/>
                    <a:pt x="22" y="68"/>
                  </a:cubicBezTo>
                  <a:cubicBezTo>
                    <a:pt x="22" y="68"/>
                    <a:pt x="26" y="70"/>
                    <a:pt x="26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2" name="Freeform 604">
              <a:extLst>
                <a:ext uri="{FF2B5EF4-FFF2-40B4-BE49-F238E27FC236}">
                  <a16:creationId xmlns:a16="http://schemas.microsoft.com/office/drawing/2014/main" id="{F498DB2C-923B-7046-8C8A-4ED2CB067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0297" y="3394540"/>
              <a:ext cx="111786" cy="43280"/>
            </a:xfrm>
            <a:custGeom>
              <a:avLst/>
              <a:gdLst>
                <a:gd name="T0" fmla="*/ 13 w 14"/>
                <a:gd name="T1" fmla="*/ 4 h 5"/>
                <a:gd name="T2" fmla="*/ 11 w 14"/>
                <a:gd name="T3" fmla="*/ 2 h 5"/>
                <a:gd name="T4" fmla="*/ 8 w 14"/>
                <a:gd name="T5" fmla="*/ 2 h 5"/>
                <a:gd name="T6" fmla="*/ 1 w 14"/>
                <a:gd name="T7" fmla="*/ 1 h 5"/>
                <a:gd name="T8" fmla="*/ 2 w 14"/>
                <a:gd name="T9" fmla="*/ 2 h 5"/>
                <a:gd name="T10" fmla="*/ 0 w 14"/>
                <a:gd name="T11" fmla="*/ 3 h 5"/>
                <a:gd name="T12" fmla="*/ 3 w 14"/>
                <a:gd name="T13" fmla="*/ 3 h 5"/>
                <a:gd name="T14" fmla="*/ 8 w 14"/>
                <a:gd name="T15" fmla="*/ 4 h 5"/>
                <a:gd name="T16" fmla="*/ 13 w 14"/>
                <a:gd name="T17" fmla="*/ 4 h 5"/>
                <a:gd name="T18" fmla="*/ 13 w 14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">
                  <a:moveTo>
                    <a:pt x="13" y="4"/>
                  </a:moveTo>
                  <a:cubicBezTo>
                    <a:pt x="12" y="3"/>
                    <a:pt x="13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2"/>
                    <a:pt x="2" y="2"/>
                  </a:cubicBezTo>
                  <a:cubicBezTo>
                    <a:pt x="2" y="3"/>
                    <a:pt x="0" y="4"/>
                    <a:pt x="0" y="3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4" y="3"/>
                    <a:pt x="6" y="4"/>
                    <a:pt x="8" y="4"/>
                  </a:cubicBezTo>
                  <a:cubicBezTo>
                    <a:pt x="9" y="4"/>
                    <a:pt x="13" y="4"/>
                    <a:pt x="13" y="4"/>
                  </a:cubicBezTo>
                  <a:cubicBezTo>
                    <a:pt x="12" y="3"/>
                    <a:pt x="14" y="5"/>
                    <a:pt x="1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3" name="Freeform 605">
              <a:extLst>
                <a:ext uri="{FF2B5EF4-FFF2-40B4-BE49-F238E27FC236}">
                  <a16:creationId xmlns:a16="http://schemas.microsoft.com/office/drawing/2014/main" id="{24B012E6-D64B-FE4D-9DA4-E28B77A3C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9478" y="3429160"/>
              <a:ext cx="46351" cy="17312"/>
            </a:xfrm>
            <a:custGeom>
              <a:avLst/>
              <a:gdLst>
                <a:gd name="T0" fmla="*/ 5 w 6"/>
                <a:gd name="T1" fmla="*/ 1 h 2"/>
                <a:gd name="T2" fmla="*/ 2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4" y="2"/>
                    <a:pt x="0" y="0"/>
                    <a:pt x="2" y="0"/>
                  </a:cubicBezTo>
                  <a:cubicBezTo>
                    <a:pt x="3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4" name="Freeform 606">
              <a:extLst>
                <a:ext uri="{FF2B5EF4-FFF2-40B4-BE49-F238E27FC236}">
                  <a16:creationId xmlns:a16="http://schemas.microsoft.com/office/drawing/2014/main" id="{3E3D9EB4-1487-4B40-AF51-F3B255A37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690" y="3691716"/>
              <a:ext cx="46351" cy="25969"/>
            </a:xfrm>
            <a:custGeom>
              <a:avLst/>
              <a:gdLst>
                <a:gd name="T0" fmla="*/ 4 w 6"/>
                <a:gd name="T1" fmla="*/ 1 h 3"/>
                <a:gd name="T2" fmla="*/ 1 w 6"/>
                <a:gd name="T3" fmla="*/ 2 h 3"/>
                <a:gd name="T4" fmla="*/ 4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3" y="0"/>
                    <a:pt x="0" y="2"/>
                    <a:pt x="1" y="2"/>
                  </a:cubicBezTo>
                  <a:cubicBezTo>
                    <a:pt x="2" y="3"/>
                    <a:pt x="6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5" name="Freeform 607">
              <a:extLst>
                <a:ext uri="{FF2B5EF4-FFF2-40B4-BE49-F238E27FC236}">
                  <a16:creationId xmlns:a16="http://schemas.microsoft.com/office/drawing/2014/main" id="{5F73C42E-28BC-2C4E-B0A8-B6B40D48B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8389" y="4868882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1 w 5"/>
                <a:gd name="T3" fmla="*/ 4 h 4"/>
                <a:gd name="T4" fmla="*/ 4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0"/>
                    <a:pt x="0" y="4"/>
                    <a:pt x="1" y="4"/>
                  </a:cubicBezTo>
                  <a:cubicBezTo>
                    <a:pt x="1" y="4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6" name="Freeform 608">
              <a:extLst>
                <a:ext uri="{FF2B5EF4-FFF2-40B4-BE49-F238E27FC236}">
                  <a16:creationId xmlns:a16="http://schemas.microsoft.com/office/drawing/2014/main" id="{FB33D4C1-B445-214F-90CF-01FFE7678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48" y="4860226"/>
              <a:ext cx="8181" cy="865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7" name="Freeform 609">
              <a:extLst>
                <a:ext uri="{FF2B5EF4-FFF2-40B4-BE49-F238E27FC236}">
                  <a16:creationId xmlns:a16="http://schemas.microsoft.com/office/drawing/2014/main" id="{10075C7D-38DC-8847-9DE4-71F9B0ED8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429" y="4868882"/>
              <a:ext cx="54530" cy="51932"/>
            </a:xfrm>
            <a:custGeom>
              <a:avLst/>
              <a:gdLst>
                <a:gd name="T0" fmla="*/ 5 w 7"/>
                <a:gd name="T1" fmla="*/ 2 h 6"/>
                <a:gd name="T2" fmla="*/ 1 w 7"/>
                <a:gd name="T3" fmla="*/ 2 h 6"/>
                <a:gd name="T4" fmla="*/ 5 w 7"/>
                <a:gd name="T5" fmla="*/ 2 h 6"/>
                <a:gd name="T6" fmla="*/ 5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2"/>
                  </a:moveTo>
                  <a:cubicBezTo>
                    <a:pt x="7" y="0"/>
                    <a:pt x="2" y="0"/>
                    <a:pt x="1" y="2"/>
                  </a:cubicBezTo>
                  <a:cubicBezTo>
                    <a:pt x="0" y="3"/>
                    <a:pt x="4" y="5"/>
                    <a:pt x="5" y="2"/>
                  </a:cubicBezTo>
                  <a:cubicBezTo>
                    <a:pt x="6" y="1"/>
                    <a:pt x="3" y="6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8" name="Freeform 614">
              <a:extLst>
                <a:ext uri="{FF2B5EF4-FFF2-40B4-BE49-F238E27FC236}">
                  <a16:creationId xmlns:a16="http://schemas.microsoft.com/office/drawing/2014/main" id="{B914BDFD-A8AF-FF47-B199-A19874EBC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0007" y="9115914"/>
              <a:ext cx="81794" cy="75018"/>
            </a:xfrm>
            <a:custGeom>
              <a:avLst/>
              <a:gdLst>
                <a:gd name="T0" fmla="*/ 4 w 10"/>
                <a:gd name="T1" fmla="*/ 4 h 9"/>
                <a:gd name="T2" fmla="*/ 0 w 10"/>
                <a:gd name="T3" fmla="*/ 8 h 9"/>
                <a:gd name="T4" fmla="*/ 2 w 10"/>
                <a:gd name="T5" fmla="*/ 8 h 9"/>
                <a:gd name="T6" fmla="*/ 5 w 10"/>
                <a:gd name="T7" fmla="*/ 5 h 9"/>
                <a:gd name="T8" fmla="*/ 8 w 10"/>
                <a:gd name="T9" fmla="*/ 0 h 9"/>
                <a:gd name="T10" fmla="*/ 4 w 10"/>
                <a:gd name="T11" fmla="*/ 4 h 9"/>
                <a:gd name="T12" fmla="*/ 4 w 10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4" y="4"/>
                  </a:moveTo>
                  <a:cubicBezTo>
                    <a:pt x="4" y="5"/>
                    <a:pt x="1" y="7"/>
                    <a:pt x="0" y="8"/>
                  </a:cubicBezTo>
                  <a:cubicBezTo>
                    <a:pt x="0" y="9"/>
                    <a:pt x="2" y="8"/>
                    <a:pt x="2" y="8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10" y="0"/>
                    <a:pt x="8" y="0"/>
                  </a:cubicBezTo>
                  <a:cubicBezTo>
                    <a:pt x="7" y="0"/>
                    <a:pt x="4" y="3"/>
                    <a:pt x="4" y="4"/>
                  </a:cubicBezTo>
                  <a:cubicBezTo>
                    <a:pt x="4" y="5"/>
                    <a:pt x="4" y="3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9" name="Freeform 615">
              <a:extLst>
                <a:ext uri="{FF2B5EF4-FFF2-40B4-BE49-F238E27FC236}">
                  <a16:creationId xmlns:a16="http://schemas.microsoft.com/office/drawing/2014/main" id="{31F02CF4-3F9F-F245-994D-3B67D5F8B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5699825"/>
              <a:ext cx="57256" cy="25969"/>
            </a:xfrm>
            <a:custGeom>
              <a:avLst/>
              <a:gdLst>
                <a:gd name="T0" fmla="*/ 7 w 7"/>
                <a:gd name="T1" fmla="*/ 1 h 3"/>
                <a:gd name="T2" fmla="*/ 1 w 7"/>
                <a:gd name="T3" fmla="*/ 0 h 3"/>
                <a:gd name="T4" fmla="*/ 7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7" y="0"/>
                    <a:pt x="0" y="0"/>
                    <a:pt x="1" y="0"/>
                  </a:cubicBezTo>
                  <a:cubicBezTo>
                    <a:pt x="2" y="0"/>
                    <a:pt x="6" y="3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0" name="Freeform 616">
              <a:extLst>
                <a:ext uri="{FF2B5EF4-FFF2-40B4-BE49-F238E27FC236}">
                  <a16:creationId xmlns:a16="http://schemas.microsoft.com/office/drawing/2014/main" id="{5BF7CAE8-B61F-F44A-8BD8-5562452F9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7472" y="10258455"/>
              <a:ext cx="144505" cy="135605"/>
            </a:xfrm>
            <a:custGeom>
              <a:avLst/>
              <a:gdLst>
                <a:gd name="T0" fmla="*/ 17 w 18"/>
                <a:gd name="T1" fmla="*/ 14 h 16"/>
                <a:gd name="T2" fmla="*/ 8 w 18"/>
                <a:gd name="T3" fmla="*/ 9 h 16"/>
                <a:gd name="T4" fmla="*/ 4 w 18"/>
                <a:gd name="T5" fmla="*/ 5 h 16"/>
                <a:gd name="T6" fmla="*/ 1 w 18"/>
                <a:gd name="T7" fmla="*/ 3 h 16"/>
                <a:gd name="T8" fmla="*/ 2 w 18"/>
                <a:gd name="T9" fmla="*/ 2 h 16"/>
                <a:gd name="T10" fmla="*/ 0 w 18"/>
                <a:gd name="T11" fmla="*/ 0 h 16"/>
                <a:gd name="T12" fmla="*/ 0 w 18"/>
                <a:gd name="T13" fmla="*/ 14 h 16"/>
                <a:gd name="T14" fmla="*/ 7 w 18"/>
                <a:gd name="T15" fmla="*/ 15 h 16"/>
                <a:gd name="T16" fmla="*/ 10 w 18"/>
                <a:gd name="T17" fmla="*/ 16 h 16"/>
                <a:gd name="T18" fmla="*/ 13 w 18"/>
                <a:gd name="T19" fmla="*/ 15 h 16"/>
                <a:gd name="T20" fmla="*/ 18 w 18"/>
                <a:gd name="T21" fmla="*/ 14 h 16"/>
                <a:gd name="T22" fmla="*/ 17 w 18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6">
                  <a:moveTo>
                    <a:pt x="17" y="14"/>
                  </a:moveTo>
                  <a:cubicBezTo>
                    <a:pt x="13" y="14"/>
                    <a:pt x="11" y="11"/>
                    <a:pt x="8" y="9"/>
                  </a:cubicBezTo>
                  <a:cubicBezTo>
                    <a:pt x="7" y="7"/>
                    <a:pt x="5" y="6"/>
                    <a:pt x="4" y="5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1" y="0"/>
                    <a:pt x="0" y="0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0" y="15"/>
                    <a:pt x="6" y="15"/>
                    <a:pt x="7" y="15"/>
                  </a:cubicBezTo>
                  <a:cubicBezTo>
                    <a:pt x="8" y="15"/>
                    <a:pt x="9" y="15"/>
                    <a:pt x="10" y="16"/>
                  </a:cubicBezTo>
                  <a:cubicBezTo>
                    <a:pt x="12" y="16"/>
                    <a:pt x="12" y="16"/>
                    <a:pt x="13" y="15"/>
                  </a:cubicBezTo>
                  <a:cubicBezTo>
                    <a:pt x="14" y="15"/>
                    <a:pt x="18" y="15"/>
                    <a:pt x="18" y="14"/>
                  </a:cubicBezTo>
                  <a:cubicBezTo>
                    <a:pt x="18" y="14"/>
                    <a:pt x="18" y="13"/>
                    <a:pt x="17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1" name="Freeform 617">
              <a:extLst>
                <a:ext uri="{FF2B5EF4-FFF2-40B4-BE49-F238E27FC236}">
                  <a16:creationId xmlns:a16="http://schemas.microsoft.com/office/drawing/2014/main" id="{8EA2B7E1-26D5-1943-B4A9-6911A49E6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4792" y="10241148"/>
              <a:ext cx="239931" cy="196192"/>
            </a:xfrm>
            <a:custGeom>
              <a:avLst/>
              <a:gdLst>
                <a:gd name="T0" fmla="*/ 19 w 30"/>
                <a:gd name="T1" fmla="*/ 17 h 23"/>
                <a:gd name="T2" fmla="*/ 19 w 30"/>
                <a:gd name="T3" fmla="*/ 7 h 23"/>
                <a:gd name="T4" fmla="*/ 19 w 30"/>
                <a:gd name="T5" fmla="*/ 3 h 23"/>
                <a:gd name="T6" fmla="*/ 15 w 30"/>
                <a:gd name="T7" fmla="*/ 1 h 23"/>
                <a:gd name="T8" fmla="*/ 12 w 30"/>
                <a:gd name="T9" fmla="*/ 3 h 23"/>
                <a:gd name="T10" fmla="*/ 13 w 30"/>
                <a:gd name="T11" fmla="*/ 6 h 23"/>
                <a:gd name="T12" fmla="*/ 15 w 30"/>
                <a:gd name="T13" fmla="*/ 6 h 23"/>
                <a:gd name="T14" fmla="*/ 14 w 30"/>
                <a:gd name="T15" fmla="*/ 8 h 23"/>
                <a:gd name="T16" fmla="*/ 13 w 30"/>
                <a:gd name="T17" fmla="*/ 11 h 23"/>
                <a:gd name="T18" fmla="*/ 16 w 30"/>
                <a:gd name="T19" fmla="*/ 13 h 23"/>
                <a:gd name="T20" fmla="*/ 12 w 30"/>
                <a:gd name="T21" fmla="*/ 13 h 23"/>
                <a:gd name="T22" fmla="*/ 9 w 30"/>
                <a:gd name="T23" fmla="*/ 12 h 23"/>
                <a:gd name="T24" fmla="*/ 10 w 30"/>
                <a:gd name="T25" fmla="*/ 12 h 23"/>
                <a:gd name="T26" fmla="*/ 10 w 30"/>
                <a:gd name="T27" fmla="*/ 9 h 23"/>
                <a:gd name="T28" fmla="*/ 8 w 30"/>
                <a:gd name="T29" fmla="*/ 11 h 23"/>
                <a:gd name="T30" fmla="*/ 5 w 30"/>
                <a:gd name="T31" fmla="*/ 11 h 23"/>
                <a:gd name="T32" fmla="*/ 0 w 30"/>
                <a:gd name="T33" fmla="*/ 12 h 23"/>
                <a:gd name="T34" fmla="*/ 2 w 30"/>
                <a:gd name="T35" fmla="*/ 12 h 23"/>
                <a:gd name="T36" fmla="*/ 3 w 30"/>
                <a:gd name="T37" fmla="*/ 12 h 23"/>
                <a:gd name="T38" fmla="*/ 5 w 30"/>
                <a:gd name="T39" fmla="*/ 12 h 23"/>
                <a:gd name="T40" fmla="*/ 6 w 30"/>
                <a:gd name="T41" fmla="*/ 13 h 23"/>
                <a:gd name="T42" fmla="*/ 4 w 30"/>
                <a:gd name="T43" fmla="*/ 15 h 23"/>
                <a:gd name="T44" fmla="*/ 6 w 30"/>
                <a:gd name="T45" fmla="*/ 15 h 23"/>
                <a:gd name="T46" fmla="*/ 8 w 30"/>
                <a:gd name="T47" fmla="*/ 16 h 23"/>
                <a:gd name="T48" fmla="*/ 7 w 30"/>
                <a:gd name="T49" fmla="*/ 16 h 23"/>
                <a:gd name="T50" fmla="*/ 10 w 30"/>
                <a:gd name="T51" fmla="*/ 17 h 23"/>
                <a:gd name="T52" fmla="*/ 12 w 30"/>
                <a:gd name="T53" fmla="*/ 17 h 23"/>
                <a:gd name="T54" fmla="*/ 17 w 30"/>
                <a:gd name="T55" fmla="*/ 21 h 23"/>
                <a:gd name="T56" fmla="*/ 16 w 30"/>
                <a:gd name="T57" fmla="*/ 20 h 23"/>
                <a:gd name="T58" fmla="*/ 23 w 30"/>
                <a:gd name="T59" fmla="*/ 23 h 23"/>
                <a:gd name="T60" fmla="*/ 19 w 30"/>
                <a:gd name="T61" fmla="*/ 18 h 23"/>
                <a:gd name="T62" fmla="*/ 24 w 30"/>
                <a:gd name="T63" fmla="*/ 19 h 23"/>
                <a:gd name="T64" fmla="*/ 30 w 30"/>
                <a:gd name="T65" fmla="*/ 18 h 23"/>
                <a:gd name="T66" fmla="*/ 19 w 30"/>
                <a:gd name="T6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23">
                  <a:moveTo>
                    <a:pt x="19" y="17"/>
                  </a:moveTo>
                  <a:cubicBezTo>
                    <a:pt x="19" y="13"/>
                    <a:pt x="19" y="10"/>
                    <a:pt x="19" y="7"/>
                  </a:cubicBezTo>
                  <a:cubicBezTo>
                    <a:pt x="19" y="6"/>
                    <a:pt x="19" y="4"/>
                    <a:pt x="19" y="3"/>
                  </a:cubicBezTo>
                  <a:cubicBezTo>
                    <a:pt x="19" y="2"/>
                    <a:pt x="16" y="0"/>
                    <a:pt x="15" y="1"/>
                  </a:cubicBezTo>
                  <a:cubicBezTo>
                    <a:pt x="14" y="2"/>
                    <a:pt x="12" y="1"/>
                    <a:pt x="12" y="3"/>
                  </a:cubicBezTo>
                  <a:cubicBezTo>
                    <a:pt x="11" y="5"/>
                    <a:pt x="9" y="7"/>
                    <a:pt x="13" y="6"/>
                  </a:cubicBezTo>
                  <a:cubicBezTo>
                    <a:pt x="13" y="6"/>
                    <a:pt x="15" y="6"/>
                    <a:pt x="15" y="6"/>
                  </a:cubicBezTo>
                  <a:cubicBezTo>
                    <a:pt x="16" y="6"/>
                    <a:pt x="14" y="8"/>
                    <a:pt x="14" y="8"/>
                  </a:cubicBezTo>
                  <a:cubicBezTo>
                    <a:pt x="13" y="8"/>
                    <a:pt x="11" y="10"/>
                    <a:pt x="13" y="11"/>
                  </a:cubicBezTo>
                  <a:cubicBezTo>
                    <a:pt x="13" y="12"/>
                    <a:pt x="16" y="12"/>
                    <a:pt x="16" y="13"/>
                  </a:cubicBezTo>
                  <a:cubicBezTo>
                    <a:pt x="16" y="13"/>
                    <a:pt x="12" y="13"/>
                    <a:pt x="12" y="13"/>
                  </a:cubicBezTo>
                  <a:cubicBezTo>
                    <a:pt x="11" y="13"/>
                    <a:pt x="9" y="12"/>
                    <a:pt x="9" y="12"/>
                  </a:cubicBezTo>
                  <a:cubicBezTo>
                    <a:pt x="9" y="12"/>
                    <a:pt x="10" y="13"/>
                    <a:pt x="10" y="12"/>
                  </a:cubicBezTo>
                  <a:cubicBezTo>
                    <a:pt x="10" y="11"/>
                    <a:pt x="11" y="10"/>
                    <a:pt x="10" y="9"/>
                  </a:cubicBezTo>
                  <a:cubicBezTo>
                    <a:pt x="10" y="9"/>
                    <a:pt x="8" y="11"/>
                    <a:pt x="8" y="11"/>
                  </a:cubicBezTo>
                  <a:cubicBezTo>
                    <a:pt x="7" y="12"/>
                    <a:pt x="6" y="11"/>
                    <a:pt x="5" y="11"/>
                  </a:cubicBezTo>
                  <a:cubicBezTo>
                    <a:pt x="4" y="11"/>
                    <a:pt x="0" y="10"/>
                    <a:pt x="0" y="12"/>
                  </a:cubicBezTo>
                  <a:cubicBezTo>
                    <a:pt x="0" y="13"/>
                    <a:pt x="2" y="12"/>
                    <a:pt x="2" y="12"/>
                  </a:cubicBezTo>
                  <a:cubicBezTo>
                    <a:pt x="3" y="11"/>
                    <a:pt x="2" y="12"/>
                    <a:pt x="3" y="12"/>
                  </a:cubicBezTo>
                  <a:cubicBezTo>
                    <a:pt x="4" y="13"/>
                    <a:pt x="4" y="11"/>
                    <a:pt x="5" y="12"/>
                  </a:cubicBezTo>
                  <a:cubicBezTo>
                    <a:pt x="5" y="12"/>
                    <a:pt x="6" y="13"/>
                    <a:pt x="6" y="13"/>
                  </a:cubicBezTo>
                  <a:cubicBezTo>
                    <a:pt x="6" y="13"/>
                    <a:pt x="2" y="14"/>
                    <a:pt x="4" y="15"/>
                  </a:cubicBezTo>
                  <a:cubicBezTo>
                    <a:pt x="5" y="16"/>
                    <a:pt x="6" y="14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7"/>
                    <a:pt x="9" y="17"/>
                    <a:pt x="10" y="17"/>
                  </a:cubicBezTo>
                  <a:cubicBezTo>
                    <a:pt x="11" y="17"/>
                    <a:pt x="11" y="15"/>
                    <a:pt x="12" y="17"/>
                  </a:cubicBezTo>
                  <a:cubicBezTo>
                    <a:pt x="12" y="17"/>
                    <a:pt x="16" y="22"/>
                    <a:pt x="17" y="21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19"/>
                    <a:pt x="22" y="23"/>
                    <a:pt x="23" y="23"/>
                  </a:cubicBezTo>
                  <a:cubicBezTo>
                    <a:pt x="23" y="22"/>
                    <a:pt x="19" y="19"/>
                    <a:pt x="19" y="18"/>
                  </a:cubicBezTo>
                  <a:cubicBezTo>
                    <a:pt x="20" y="18"/>
                    <a:pt x="24" y="19"/>
                    <a:pt x="24" y="19"/>
                  </a:cubicBezTo>
                  <a:cubicBezTo>
                    <a:pt x="26" y="19"/>
                    <a:pt x="28" y="19"/>
                    <a:pt x="30" y="18"/>
                  </a:cubicBezTo>
                  <a:cubicBezTo>
                    <a:pt x="27" y="16"/>
                    <a:pt x="23" y="17"/>
                    <a:pt x="19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2" name="Freeform 618">
              <a:extLst>
                <a:ext uri="{FF2B5EF4-FFF2-40B4-BE49-F238E27FC236}">
                  <a16:creationId xmlns:a16="http://schemas.microsoft.com/office/drawing/2014/main" id="{49535813-546B-1B47-815C-005DF0450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7301114"/>
              <a:ext cx="608007" cy="467402"/>
            </a:xfrm>
            <a:custGeom>
              <a:avLst/>
              <a:gdLst>
                <a:gd name="T0" fmla="*/ 63 w 76"/>
                <a:gd name="T1" fmla="*/ 28 h 55"/>
                <a:gd name="T2" fmla="*/ 66 w 76"/>
                <a:gd name="T3" fmla="*/ 24 h 55"/>
                <a:gd name="T4" fmla="*/ 67 w 76"/>
                <a:gd name="T5" fmla="*/ 22 h 55"/>
                <a:gd name="T6" fmla="*/ 67 w 76"/>
                <a:gd name="T7" fmla="*/ 18 h 55"/>
                <a:gd name="T8" fmla="*/ 61 w 76"/>
                <a:gd name="T9" fmla="*/ 15 h 55"/>
                <a:gd name="T10" fmla="*/ 63 w 76"/>
                <a:gd name="T11" fmla="*/ 14 h 55"/>
                <a:gd name="T12" fmla="*/ 64 w 76"/>
                <a:gd name="T13" fmla="*/ 11 h 55"/>
                <a:gd name="T14" fmla="*/ 60 w 76"/>
                <a:gd name="T15" fmla="*/ 9 h 55"/>
                <a:gd name="T16" fmla="*/ 59 w 76"/>
                <a:gd name="T17" fmla="*/ 8 h 55"/>
                <a:gd name="T18" fmla="*/ 57 w 76"/>
                <a:gd name="T19" fmla="*/ 9 h 55"/>
                <a:gd name="T20" fmla="*/ 57 w 76"/>
                <a:gd name="T21" fmla="*/ 7 h 55"/>
                <a:gd name="T22" fmla="*/ 54 w 76"/>
                <a:gd name="T23" fmla="*/ 8 h 55"/>
                <a:gd name="T24" fmla="*/ 54 w 76"/>
                <a:gd name="T25" fmla="*/ 6 h 55"/>
                <a:gd name="T26" fmla="*/ 58 w 76"/>
                <a:gd name="T27" fmla="*/ 5 h 55"/>
                <a:gd name="T28" fmla="*/ 55 w 76"/>
                <a:gd name="T29" fmla="*/ 4 h 55"/>
                <a:gd name="T30" fmla="*/ 49 w 76"/>
                <a:gd name="T31" fmla="*/ 4 h 55"/>
                <a:gd name="T32" fmla="*/ 44 w 76"/>
                <a:gd name="T33" fmla="*/ 7 h 55"/>
                <a:gd name="T34" fmla="*/ 38 w 76"/>
                <a:gd name="T35" fmla="*/ 5 h 55"/>
                <a:gd name="T36" fmla="*/ 29 w 76"/>
                <a:gd name="T37" fmla="*/ 5 h 55"/>
                <a:gd name="T38" fmla="*/ 26 w 76"/>
                <a:gd name="T39" fmla="*/ 2 h 55"/>
                <a:gd name="T40" fmla="*/ 20 w 76"/>
                <a:gd name="T41" fmla="*/ 0 h 55"/>
                <a:gd name="T42" fmla="*/ 11 w 76"/>
                <a:gd name="T43" fmla="*/ 4 h 55"/>
                <a:gd name="T44" fmla="*/ 13 w 76"/>
                <a:gd name="T45" fmla="*/ 12 h 55"/>
                <a:gd name="T46" fmla="*/ 8 w 76"/>
                <a:gd name="T47" fmla="*/ 8 h 55"/>
                <a:gd name="T48" fmla="*/ 10 w 76"/>
                <a:gd name="T49" fmla="*/ 5 h 55"/>
                <a:gd name="T50" fmla="*/ 8 w 76"/>
                <a:gd name="T51" fmla="*/ 1 h 55"/>
                <a:gd name="T52" fmla="*/ 4 w 76"/>
                <a:gd name="T53" fmla="*/ 7 h 55"/>
                <a:gd name="T54" fmla="*/ 3 w 76"/>
                <a:gd name="T55" fmla="*/ 12 h 55"/>
                <a:gd name="T56" fmla="*/ 5 w 76"/>
                <a:gd name="T57" fmla="*/ 13 h 55"/>
                <a:gd name="T58" fmla="*/ 7 w 76"/>
                <a:gd name="T59" fmla="*/ 16 h 55"/>
                <a:gd name="T60" fmla="*/ 10 w 76"/>
                <a:gd name="T61" fmla="*/ 23 h 55"/>
                <a:gd name="T62" fmla="*/ 13 w 76"/>
                <a:gd name="T63" fmla="*/ 23 h 55"/>
                <a:gd name="T64" fmla="*/ 15 w 76"/>
                <a:gd name="T65" fmla="*/ 22 h 55"/>
                <a:gd name="T66" fmla="*/ 21 w 76"/>
                <a:gd name="T67" fmla="*/ 27 h 55"/>
                <a:gd name="T68" fmla="*/ 23 w 76"/>
                <a:gd name="T69" fmla="*/ 27 h 55"/>
                <a:gd name="T70" fmla="*/ 26 w 76"/>
                <a:gd name="T71" fmla="*/ 27 h 55"/>
                <a:gd name="T72" fmla="*/ 31 w 76"/>
                <a:gd name="T73" fmla="*/ 29 h 55"/>
                <a:gd name="T74" fmla="*/ 31 w 76"/>
                <a:gd name="T75" fmla="*/ 38 h 55"/>
                <a:gd name="T76" fmla="*/ 32 w 76"/>
                <a:gd name="T77" fmla="*/ 41 h 55"/>
                <a:gd name="T78" fmla="*/ 30 w 76"/>
                <a:gd name="T79" fmla="*/ 44 h 55"/>
                <a:gd name="T80" fmla="*/ 40 w 76"/>
                <a:gd name="T81" fmla="*/ 53 h 55"/>
                <a:gd name="T82" fmla="*/ 42 w 76"/>
                <a:gd name="T83" fmla="*/ 54 h 55"/>
                <a:gd name="T84" fmla="*/ 45 w 76"/>
                <a:gd name="T85" fmla="*/ 52 h 55"/>
                <a:gd name="T86" fmla="*/ 51 w 76"/>
                <a:gd name="T87" fmla="*/ 47 h 55"/>
                <a:gd name="T88" fmla="*/ 49 w 76"/>
                <a:gd name="T89" fmla="*/ 44 h 55"/>
                <a:gd name="T90" fmla="*/ 48 w 76"/>
                <a:gd name="T91" fmla="*/ 41 h 55"/>
                <a:gd name="T92" fmla="*/ 45 w 76"/>
                <a:gd name="T93" fmla="*/ 38 h 55"/>
                <a:gd name="T94" fmla="*/ 52 w 76"/>
                <a:gd name="T95" fmla="*/ 38 h 55"/>
                <a:gd name="T96" fmla="*/ 54 w 76"/>
                <a:gd name="T97" fmla="*/ 40 h 55"/>
                <a:gd name="T98" fmla="*/ 56 w 76"/>
                <a:gd name="T99" fmla="*/ 38 h 55"/>
                <a:gd name="T100" fmla="*/ 62 w 76"/>
                <a:gd name="T101" fmla="*/ 36 h 55"/>
                <a:gd name="T102" fmla="*/ 67 w 76"/>
                <a:gd name="T103" fmla="*/ 33 h 55"/>
                <a:gd name="T104" fmla="*/ 63 w 76"/>
                <a:gd name="T10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55">
                  <a:moveTo>
                    <a:pt x="63" y="28"/>
                  </a:moveTo>
                  <a:cubicBezTo>
                    <a:pt x="63" y="26"/>
                    <a:pt x="63" y="25"/>
                    <a:pt x="66" y="24"/>
                  </a:cubicBezTo>
                  <a:cubicBezTo>
                    <a:pt x="66" y="23"/>
                    <a:pt x="68" y="23"/>
                    <a:pt x="67" y="22"/>
                  </a:cubicBezTo>
                  <a:cubicBezTo>
                    <a:pt x="66" y="21"/>
                    <a:pt x="65" y="19"/>
                    <a:pt x="67" y="18"/>
                  </a:cubicBezTo>
                  <a:cubicBezTo>
                    <a:pt x="76" y="14"/>
                    <a:pt x="61" y="15"/>
                    <a:pt x="61" y="15"/>
                  </a:cubicBezTo>
                  <a:cubicBezTo>
                    <a:pt x="61" y="14"/>
                    <a:pt x="62" y="14"/>
                    <a:pt x="63" y="14"/>
                  </a:cubicBezTo>
                  <a:cubicBezTo>
                    <a:pt x="64" y="14"/>
                    <a:pt x="64" y="12"/>
                    <a:pt x="64" y="11"/>
                  </a:cubicBezTo>
                  <a:cubicBezTo>
                    <a:pt x="64" y="10"/>
                    <a:pt x="60" y="8"/>
                    <a:pt x="60" y="9"/>
                  </a:cubicBezTo>
                  <a:cubicBezTo>
                    <a:pt x="60" y="10"/>
                    <a:pt x="59" y="8"/>
                    <a:pt x="59" y="8"/>
                  </a:cubicBezTo>
                  <a:cubicBezTo>
                    <a:pt x="58" y="8"/>
                    <a:pt x="58" y="10"/>
                    <a:pt x="57" y="9"/>
                  </a:cubicBezTo>
                  <a:cubicBezTo>
                    <a:pt x="57" y="9"/>
                    <a:pt x="57" y="8"/>
                    <a:pt x="57" y="7"/>
                  </a:cubicBezTo>
                  <a:cubicBezTo>
                    <a:pt x="56" y="6"/>
                    <a:pt x="55" y="8"/>
                    <a:pt x="54" y="8"/>
                  </a:cubicBezTo>
                  <a:cubicBezTo>
                    <a:pt x="54" y="8"/>
                    <a:pt x="54" y="6"/>
                    <a:pt x="54" y="6"/>
                  </a:cubicBezTo>
                  <a:cubicBezTo>
                    <a:pt x="54" y="4"/>
                    <a:pt x="57" y="5"/>
                    <a:pt x="58" y="5"/>
                  </a:cubicBezTo>
                  <a:cubicBezTo>
                    <a:pt x="59" y="4"/>
                    <a:pt x="55" y="4"/>
                    <a:pt x="55" y="4"/>
                  </a:cubicBezTo>
                  <a:cubicBezTo>
                    <a:pt x="53" y="4"/>
                    <a:pt x="51" y="3"/>
                    <a:pt x="49" y="4"/>
                  </a:cubicBezTo>
                  <a:cubicBezTo>
                    <a:pt x="47" y="5"/>
                    <a:pt x="46" y="8"/>
                    <a:pt x="44" y="7"/>
                  </a:cubicBezTo>
                  <a:cubicBezTo>
                    <a:pt x="41" y="7"/>
                    <a:pt x="40" y="7"/>
                    <a:pt x="38" y="5"/>
                  </a:cubicBezTo>
                  <a:cubicBezTo>
                    <a:pt x="36" y="3"/>
                    <a:pt x="32" y="5"/>
                    <a:pt x="29" y="5"/>
                  </a:cubicBezTo>
                  <a:cubicBezTo>
                    <a:pt x="27" y="5"/>
                    <a:pt x="27" y="4"/>
                    <a:pt x="26" y="2"/>
                  </a:cubicBezTo>
                  <a:cubicBezTo>
                    <a:pt x="25" y="0"/>
                    <a:pt x="23" y="0"/>
                    <a:pt x="20" y="0"/>
                  </a:cubicBezTo>
                  <a:cubicBezTo>
                    <a:pt x="19" y="0"/>
                    <a:pt x="11" y="1"/>
                    <a:pt x="11" y="4"/>
                  </a:cubicBezTo>
                  <a:cubicBezTo>
                    <a:pt x="11" y="7"/>
                    <a:pt x="15" y="8"/>
                    <a:pt x="13" y="12"/>
                  </a:cubicBezTo>
                  <a:cubicBezTo>
                    <a:pt x="11" y="14"/>
                    <a:pt x="7" y="10"/>
                    <a:pt x="8" y="8"/>
                  </a:cubicBezTo>
                  <a:cubicBezTo>
                    <a:pt x="8" y="7"/>
                    <a:pt x="10" y="6"/>
                    <a:pt x="10" y="5"/>
                  </a:cubicBezTo>
                  <a:cubicBezTo>
                    <a:pt x="11" y="3"/>
                    <a:pt x="8" y="2"/>
                    <a:pt x="8" y="1"/>
                  </a:cubicBezTo>
                  <a:cubicBezTo>
                    <a:pt x="5" y="3"/>
                    <a:pt x="4" y="4"/>
                    <a:pt x="4" y="7"/>
                  </a:cubicBezTo>
                  <a:cubicBezTo>
                    <a:pt x="3" y="8"/>
                    <a:pt x="0" y="12"/>
                    <a:pt x="3" y="12"/>
                  </a:cubicBezTo>
                  <a:cubicBezTo>
                    <a:pt x="3" y="12"/>
                    <a:pt x="4" y="12"/>
                    <a:pt x="5" y="13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9" y="18"/>
                    <a:pt x="5" y="22"/>
                    <a:pt x="10" y="23"/>
                  </a:cubicBezTo>
                  <a:cubicBezTo>
                    <a:pt x="10" y="23"/>
                    <a:pt x="12" y="23"/>
                    <a:pt x="13" y="23"/>
                  </a:cubicBezTo>
                  <a:cubicBezTo>
                    <a:pt x="14" y="23"/>
                    <a:pt x="14" y="22"/>
                    <a:pt x="15" y="22"/>
                  </a:cubicBezTo>
                  <a:cubicBezTo>
                    <a:pt x="18" y="22"/>
                    <a:pt x="19" y="25"/>
                    <a:pt x="21" y="27"/>
                  </a:cubicBezTo>
                  <a:cubicBezTo>
                    <a:pt x="21" y="27"/>
                    <a:pt x="22" y="28"/>
                    <a:pt x="23" y="27"/>
                  </a:cubicBezTo>
                  <a:cubicBezTo>
                    <a:pt x="23" y="26"/>
                    <a:pt x="24" y="27"/>
                    <a:pt x="26" y="27"/>
                  </a:cubicBezTo>
                  <a:cubicBezTo>
                    <a:pt x="28" y="28"/>
                    <a:pt x="33" y="25"/>
                    <a:pt x="31" y="29"/>
                  </a:cubicBezTo>
                  <a:cubicBezTo>
                    <a:pt x="29" y="32"/>
                    <a:pt x="29" y="35"/>
                    <a:pt x="31" y="38"/>
                  </a:cubicBezTo>
                  <a:cubicBezTo>
                    <a:pt x="31" y="39"/>
                    <a:pt x="32" y="40"/>
                    <a:pt x="32" y="41"/>
                  </a:cubicBezTo>
                  <a:cubicBezTo>
                    <a:pt x="32" y="42"/>
                    <a:pt x="29" y="43"/>
                    <a:pt x="30" y="44"/>
                  </a:cubicBezTo>
                  <a:cubicBezTo>
                    <a:pt x="33" y="47"/>
                    <a:pt x="34" y="55"/>
                    <a:pt x="40" y="53"/>
                  </a:cubicBezTo>
                  <a:cubicBezTo>
                    <a:pt x="41" y="53"/>
                    <a:pt x="41" y="54"/>
                    <a:pt x="42" y="54"/>
                  </a:cubicBezTo>
                  <a:cubicBezTo>
                    <a:pt x="43" y="54"/>
                    <a:pt x="44" y="53"/>
                    <a:pt x="45" y="52"/>
                  </a:cubicBezTo>
                  <a:cubicBezTo>
                    <a:pt x="47" y="51"/>
                    <a:pt x="48" y="49"/>
                    <a:pt x="51" y="47"/>
                  </a:cubicBezTo>
                  <a:cubicBezTo>
                    <a:pt x="53" y="46"/>
                    <a:pt x="49" y="46"/>
                    <a:pt x="49" y="44"/>
                  </a:cubicBezTo>
                  <a:cubicBezTo>
                    <a:pt x="49" y="43"/>
                    <a:pt x="48" y="42"/>
                    <a:pt x="48" y="41"/>
                  </a:cubicBezTo>
                  <a:cubicBezTo>
                    <a:pt x="48" y="40"/>
                    <a:pt x="45" y="39"/>
                    <a:pt x="45" y="38"/>
                  </a:cubicBezTo>
                  <a:cubicBezTo>
                    <a:pt x="45" y="37"/>
                    <a:pt x="51" y="38"/>
                    <a:pt x="52" y="38"/>
                  </a:cubicBezTo>
                  <a:cubicBezTo>
                    <a:pt x="54" y="38"/>
                    <a:pt x="53" y="39"/>
                    <a:pt x="54" y="40"/>
                  </a:cubicBezTo>
                  <a:cubicBezTo>
                    <a:pt x="55" y="40"/>
                    <a:pt x="55" y="38"/>
                    <a:pt x="56" y="38"/>
                  </a:cubicBezTo>
                  <a:cubicBezTo>
                    <a:pt x="57" y="37"/>
                    <a:pt x="60" y="37"/>
                    <a:pt x="62" y="36"/>
                  </a:cubicBezTo>
                  <a:cubicBezTo>
                    <a:pt x="63" y="35"/>
                    <a:pt x="65" y="34"/>
                    <a:pt x="67" y="33"/>
                  </a:cubicBezTo>
                  <a:cubicBezTo>
                    <a:pt x="66" y="31"/>
                    <a:pt x="63" y="30"/>
                    <a:pt x="6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3" name="Freeform 619">
              <a:extLst>
                <a:ext uri="{FF2B5EF4-FFF2-40B4-BE49-F238E27FC236}">
                  <a16:creationId xmlns:a16="http://schemas.microsoft.com/office/drawing/2014/main" id="{FCFEB848-48E2-1D42-903B-5630933D0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7428064"/>
              <a:ext cx="207210" cy="323144"/>
            </a:xfrm>
            <a:custGeom>
              <a:avLst/>
              <a:gdLst>
                <a:gd name="T0" fmla="*/ 22 w 26"/>
                <a:gd name="T1" fmla="*/ 29 h 38"/>
                <a:gd name="T2" fmla="*/ 18 w 26"/>
                <a:gd name="T3" fmla="*/ 21 h 38"/>
                <a:gd name="T4" fmla="*/ 20 w 26"/>
                <a:gd name="T5" fmla="*/ 18 h 38"/>
                <a:gd name="T6" fmla="*/ 22 w 26"/>
                <a:gd name="T7" fmla="*/ 15 h 38"/>
                <a:gd name="T8" fmla="*/ 22 w 26"/>
                <a:gd name="T9" fmla="*/ 13 h 38"/>
                <a:gd name="T10" fmla="*/ 20 w 26"/>
                <a:gd name="T11" fmla="*/ 11 h 38"/>
                <a:gd name="T12" fmla="*/ 16 w 26"/>
                <a:gd name="T13" fmla="*/ 7 h 38"/>
                <a:gd name="T14" fmla="*/ 9 w 26"/>
                <a:gd name="T15" fmla="*/ 0 h 38"/>
                <a:gd name="T16" fmla="*/ 5 w 26"/>
                <a:gd name="T17" fmla="*/ 5 h 38"/>
                <a:gd name="T18" fmla="*/ 6 w 26"/>
                <a:gd name="T19" fmla="*/ 8 h 38"/>
                <a:gd name="T20" fmla="*/ 3 w 26"/>
                <a:gd name="T21" fmla="*/ 10 h 38"/>
                <a:gd name="T22" fmla="*/ 4 w 26"/>
                <a:gd name="T23" fmla="*/ 16 h 38"/>
                <a:gd name="T24" fmla="*/ 7 w 26"/>
                <a:gd name="T25" fmla="*/ 18 h 38"/>
                <a:gd name="T26" fmla="*/ 8 w 26"/>
                <a:gd name="T27" fmla="*/ 20 h 38"/>
                <a:gd name="T28" fmla="*/ 8 w 26"/>
                <a:gd name="T29" fmla="*/ 27 h 38"/>
                <a:gd name="T30" fmla="*/ 11 w 26"/>
                <a:gd name="T31" fmla="*/ 35 h 38"/>
                <a:gd name="T32" fmla="*/ 17 w 26"/>
                <a:gd name="T33" fmla="*/ 35 h 38"/>
                <a:gd name="T34" fmla="*/ 21 w 26"/>
                <a:gd name="T35" fmla="*/ 34 h 38"/>
                <a:gd name="T36" fmla="*/ 26 w 26"/>
                <a:gd name="T37" fmla="*/ 34 h 38"/>
                <a:gd name="T38" fmla="*/ 22 w 26"/>
                <a:gd name="T39" fmla="*/ 29 h 38"/>
                <a:gd name="T40" fmla="*/ 22 w 26"/>
                <a:gd name="T4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22" y="29"/>
                  </a:moveTo>
                  <a:cubicBezTo>
                    <a:pt x="22" y="28"/>
                    <a:pt x="17" y="22"/>
                    <a:pt x="18" y="21"/>
                  </a:cubicBezTo>
                  <a:cubicBezTo>
                    <a:pt x="19" y="20"/>
                    <a:pt x="18" y="19"/>
                    <a:pt x="20" y="18"/>
                  </a:cubicBezTo>
                  <a:cubicBezTo>
                    <a:pt x="23" y="18"/>
                    <a:pt x="22" y="16"/>
                    <a:pt x="22" y="15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9" y="9"/>
                    <a:pt x="16" y="9"/>
                    <a:pt x="16" y="7"/>
                  </a:cubicBezTo>
                  <a:cubicBezTo>
                    <a:pt x="15" y="4"/>
                    <a:pt x="11" y="1"/>
                    <a:pt x="9" y="0"/>
                  </a:cubicBezTo>
                  <a:cubicBezTo>
                    <a:pt x="9" y="3"/>
                    <a:pt x="4" y="3"/>
                    <a:pt x="5" y="5"/>
                  </a:cubicBezTo>
                  <a:cubicBezTo>
                    <a:pt x="5" y="6"/>
                    <a:pt x="7" y="7"/>
                    <a:pt x="6" y="8"/>
                  </a:cubicBezTo>
                  <a:cubicBezTo>
                    <a:pt x="5" y="8"/>
                    <a:pt x="3" y="9"/>
                    <a:pt x="3" y="10"/>
                  </a:cubicBezTo>
                  <a:cubicBezTo>
                    <a:pt x="0" y="11"/>
                    <a:pt x="2" y="14"/>
                    <a:pt x="4" y="16"/>
                  </a:cubicBezTo>
                  <a:cubicBezTo>
                    <a:pt x="5" y="17"/>
                    <a:pt x="5" y="18"/>
                    <a:pt x="7" y="18"/>
                  </a:cubicBezTo>
                  <a:cubicBezTo>
                    <a:pt x="8" y="18"/>
                    <a:pt x="7" y="19"/>
                    <a:pt x="8" y="20"/>
                  </a:cubicBezTo>
                  <a:cubicBezTo>
                    <a:pt x="10" y="23"/>
                    <a:pt x="9" y="24"/>
                    <a:pt x="8" y="27"/>
                  </a:cubicBezTo>
                  <a:cubicBezTo>
                    <a:pt x="8" y="30"/>
                    <a:pt x="10" y="33"/>
                    <a:pt x="11" y="35"/>
                  </a:cubicBezTo>
                  <a:cubicBezTo>
                    <a:pt x="14" y="38"/>
                    <a:pt x="15" y="35"/>
                    <a:pt x="17" y="35"/>
                  </a:cubicBezTo>
                  <a:cubicBezTo>
                    <a:pt x="19" y="35"/>
                    <a:pt x="20" y="34"/>
                    <a:pt x="21" y="34"/>
                  </a:cubicBezTo>
                  <a:cubicBezTo>
                    <a:pt x="23" y="33"/>
                    <a:pt x="24" y="33"/>
                    <a:pt x="26" y="34"/>
                  </a:cubicBezTo>
                  <a:cubicBezTo>
                    <a:pt x="25" y="32"/>
                    <a:pt x="24" y="30"/>
                    <a:pt x="22" y="29"/>
                  </a:cubicBezTo>
                  <a:cubicBezTo>
                    <a:pt x="21" y="27"/>
                    <a:pt x="23" y="29"/>
                    <a:pt x="22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4" name="Freeform 620">
              <a:extLst>
                <a:ext uri="{FF2B5EF4-FFF2-40B4-BE49-F238E27FC236}">
                  <a16:creationId xmlns:a16="http://schemas.microsoft.com/office/drawing/2014/main" id="{4611D920-73BF-C248-9A22-096B64071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256" y="7529046"/>
              <a:ext cx="177221" cy="196192"/>
            </a:xfrm>
            <a:custGeom>
              <a:avLst/>
              <a:gdLst>
                <a:gd name="T0" fmla="*/ 19 w 22"/>
                <a:gd name="T1" fmla="*/ 7 h 23"/>
                <a:gd name="T2" fmla="*/ 22 w 22"/>
                <a:gd name="T3" fmla="*/ 2 h 23"/>
                <a:gd name="T4" fmla="*/ 12 w 22"/>
                <a:gd name="T5" fmla="*/ 2 h 23"/>
                <a:gd name="T6" fmla="*/ 9 w 22"/>
                <a:gd name="T7" fmla="*/ 0 h 23"/>
                <a:gd name="T8" fmla="*/ 5 w 22"/>
                <a:gd name="T9" fmla="*/ 1 h 23"/>
                <a:gd name="T10" fmla="*/ 4 w 22"/>
                <a:gd name="T11" fmla="*/ 6 h 23"/>
                <a:gd name="T12" fmla="*/ 1 w 22"/>
                <a:gd name="T13" fmla="*/ 10 h 23"/>
                <a:gd name="T14" fmla="*/ 4 w 22"/>
                <a:gd name="T15" fmla="*/ 15 h 23"/>
                <a:gd name="T16" fmla="*/ 9 w 22"/>
                <a:gd name="T17" fmla="*/ 22 h 23"/>
                <a:gd name="T18" fmla="*/ 12 w 22"/>
                <a:gd name="T19" fmla="*/ 19 h 23"/>
                <a:gd name="T20" fmla="*/ 16 w 22"/>
                <a:gd name="T21" fmla="*/ 18 h 23"/>
                <a:gd name="T22" fmla="*/ 19 w 22"/>
                <a:gd name="T23" fmla="*/ 19 h 23"/>
                <a:gd name="T24" fmla="*/ 20 w 22"/>
                <a:gd name="T25" fmla="*/ 14 h 23"/>
                <a:gd name="T26" fmla="*/ 19 w 22"/>
                <a:gd name="T2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3">
                  <a:moveTo>
                    <a:pt x="19" y="7"/>
                  </a:moveTo>
                  <a:cubicBezTo>
                    <a:pt x="19" y="5"/>
                    <a:pt x="21" y="3"/>
                    <a:pt x="22" y="2"/>
                  </a:cubicBezTo>
                  <a:cubicBezTo>
                    <a:pt x="19" y="1"/>
                    <a:pt x="14" y="0"/>
                    <a:pt x="12" y="2"/>
                  </a:cubicBezTo>
                  <a:cubicBezTo>
                    <a:pt x="10" y="3"/>
                    <a:pt x="9" y="1"/>
                    <a:pt x="9" y="0"/>
                  </a:cubicBezTo>
                  <a:cubicBezTo>
                    <a:pt x="8" y="0"/>
                    <a:pt x="7" y="2"/>
                    <a:pt x="5" y="1"/>
                  </a:cubicBezTo>
                  <a:cubicBezTo>
                    <a:pt x="5" y="2"/>
                    <a:pt x="7" y="6"/>
                    <a:pt x="4" y="6"/>
                  </a:cubicBezTo>
                  <a:cubicBezTo>
                    <a:pt x="2" y="7"/>
                    <a:pt x="0" y="8"/>
                    <a:pt x="1" y="10"/>
                  </a:cubicBezTo>
                  <a:cubicBezTo>
                    <a:pt x="2" y="12"/>
                    <a:pt x="3" y="13"/>
                    <a:pt x="4" y="15"/>
                  </a:cubicBezTo>
                  <a:cubicBezTo>
                    <a:pt x="5" y="17"/>
                    <a:pt x="7" y="19"/>
                    <a:pt x="9" y="22"/>
                  </a:cubicBezTo>
                  <a:cubicBezTo>
                    <a:pt x="12" y="23"/>
                    <a:pt x="10" y="19"/>
                    <a:pt x="12" y="19"/>
                  </a:cubicBezTo>
                  <a:cubicBezTo>
                    <a:pt x="14" y="19"/>
                    <a:pt x="15" y="19"/>
                    <a:pt x="16" y="18"/>
                  </a:cubicBezTo>
                  <a:cubicBezTo>
                    <a:pt x="17" y="18"/>
                    <a:pt x="17" y="20"/>
                    <a:pt x="19" y="19"/>
                  </a:cubicBezTo>
                  <a:cubicBezTo>
                    <a:pt x="20" y="17"/>
                    <a:pt x="21" y="16"/>
                    <a:pt x="20" y="14"/>
                  </a:cubicBezTo>
                  <a:cubicBezTo>
                    <a:pt x="20" y="12"/>
                    <a:pt x="19" y="9"/>
                    <a:pt x="1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5" name="Freeform 621">
              <a:extLst>
                <a:ext uri="{FF2B5EF4-FFF2-40B4-BE49-F238E27FC236}">
                  <a16:creationId xmlns:a16="http://schemas.microsoft.com/office/drawing/2014/main" id="{4DFDD961-96D6-FD41-8790-39BBDCA15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2760" y="7546360"/>
              <a:ext cx="128145" cy="152919"/>
            </a:xfrm>
            <a:custGeom>
              <a:avLst/>
              <a:gdLst>
                <a:gd name="T0" fmla="*/ 12 w 16"/>
                <a:gd name="T1" fmla="*/ 5 h 18"/>
                <a:gd name="T2" fmla="*/ 5 w 16"/>
                <a:gd name="T3" fmla="*/ 1 h 18"/>
                <a:gd name="T4" fmla="*/ 1 w 16"/>
                <a:gd name="T5" fmla="*/ 6 h 18"/>
                <a:gd name="T6" fmla="*/ 2 w 16"/>
                <a:gd name="T7" fmla="*/ 12 h 18"/>
                <a:gd name="T8" fmla="*/ 0 w 16"/>
                <a:gd name="T9" fmla="*/ 17 h 18"/>
                <a:gd name="T10" fmla="*/ 4 w 16"/>
                <a:gd name="T11" fmla="*/ 17 h 18"/>
                <a:gd name="T12" fmla="*/ 9 w 16"/>
                <a:gd name="T13" fmla="*/ 17 h 18"/>
                <a:gd name="T14" fmla="*/ 16 w 16"/>
                <a:gd name="T15" fmla="*/ 8 h 18"/>
                <a:gd name="T16" fmla="*/ 12 w 16"/>
                <a:gd name="T17" fmla="*/ 5 h 18"/>
                <a:gd name="T18" fmla="*/ 12 w 16"/>
                <a:gd name="T1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8">
                  <a:moveTo>
                    <a:pt x="12" y="5"/>
                  </a:moveTo>
                  <a:cubicBezTo>
                    <a:pt x="10" y="3"/>
                    <a:pt x="8" y="1"/>
                    <a:pt x="5" y="1"/>
                  </a:cubicBezTo>
                  <a:cubicBezTo>
                    <a:pt x="3" y="0"/>
                    <a:pt x="0" y="4"/>
                    <a:pt x="1" y="6"/>
                  </a:cubicBezTo>
                  <a:cubicBezTo>
                    <a:pt x="1" y="8"/>
                    <a:pt x="2" y="10"/>
                    <a:pt x="2" y="12"/>
                  </a:cubicBezTo>
                  <a:cubicBezTo>
                    <a:pt x="3" y="14"/>
                    <a:pt x="1" y="16"/>
                    <a:pt x="0" y="17"/>
                  </a:cubicBezTo>
                  <a:cubicBezTo>
                    <a:pt x="1" y="18"/>
                    <a:pt x="3" y="17"/>
                    <a:pt x="4" y="17"/>
                  </a:cubicBezTo>
                  <a:cubicBezTo>
                    <a:pt x="6" y="17"/>
                    <a:pt x="7" y="18"/>
                    <a:pt x="9" y="17"/>
                  </a:cubicBezTo>
                  <a:cubicBezTo>
                    <a:pt x="12" y="16"/>
                    <a:pt x="13" y="10"/>
                    <a:pt x="16" y="8"/>
                  </a:cubicBezTo>
                  <a:cubicBezTo>
                    <a:pt x="14" y="7"/>
                    <a:pt x="13" y="6"/>
                    <a:pt x="12" y="5"/>
                  </a:cubicBezTo>
                  <a:cubicBezTo>
                    <a:pt x="10" y="4"/>
                    <a:pt x="13" y="6"/>
                    <a:pt x="1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6" name="Freeform 622">
              <a:extLst>
                <a:ext uri="{FF2B5EF4-FFF2-40B4-BE49-F238E27FC236}">
                  <a16:creationId xmlns:a16="http://schemas.microsoft.com/office/drawing/2014/main" id="{7ECAB5F1-5558-3041-8A2B-F1B665E9C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7257838"/>
              <a:ext cx="646178" cy="712649"/>
            </a:xfrm>
            <a:custGeom>
              <a:avLst/>
              <a:gdLst>
                <a:gd name="T0" fmla="*/ 76 w 81"/>
                <a:gd name="T1" fmla="*/ 39 h 84"/>
                <a:gd name="T2" fmla="*/ 74 w 81"/>
                <a:gd name="T3" fmla="*/ 32 h 84"/>
                <a:gd name="T4" fmla="*/ 69 w 81"/>
                <a:gd name="T5" fmla="*/ 33 h 84"/>
                <a:gd name="T6" fmla="*/ 58 w 81"/>
                <a:gd name="T7" fmla="*/ 28 h 84"/>
                <a:gd name="T8" fmla="*/ 53 w 81"/>
                <a:gd name="T9" fmla="*/ 20 h 84"/>
                <a:gd name="T10" fmla="*/ 50 w 81"/>
                <a:gd name="T11" fmla="*/ 15 h 84"/>
                <a:gd name="T12" fmla="*/ 56 w 81"/>
                <a:gd name="T13" fmla="*/ 5 h 84"/>
                <a:gd name="T14" fmla="*/ 56 w 81"/>
                <a:gd name="T15" fmla="*/ 1 h 84"/>
                <a:gd name="T16" fmla="*/ 44 w 81"/>
                <a:gd name="T17" fmla="*/ 8 h 84"/>
                <a:gd name="T18" fmla="*/ 36 w 81"/>
                <a:gd name="T19" fmla="*/ 16 h 84"/>
                <a:gd name="T20" fmla="*/ 31 w 81"/>
                <a:gd name="T21" fmla="*/ 23 h 84"/>
                <a:gd name="T22" fmla="*/ 25 w 81"/>
                <a:gd name="T23" fmla="*/ 17 h 84"/>
                <a:gd name="T24" fmla="*/ 7 w 81"/>
                <a:gd name="T25" fmla="*/ 18 h 84"/>
                <a:gd name="T26" fmla="*/ 1 w 81"/>
                <a:gd name="T27" fmla="*/ 16 h 84"/>
                <a:gd name="T28" fmla="*/ 1 w 81"/>
                <a:gd name="T29" fmla="*/ 21 h 84"/>
                <a:gd name="T30" fmla="*/ 8 w 81"/>
                <a:gd name="T31" fmla="*/ 24 h 84"/>
                <a:gd name="T32" fmla="*/ 11 w 81"/>
                <a:gd name="T33" fmla="*/ 26 h 84"/>
                <a:gd name="T34" fmla="*/ 13 w 81"/>
                <a:gd name="T35" fmla="*/ 23 h 84"/>
                <a:gd name="T36" fmla="*/ 20 w 81"/>
                <a:gd name="T37" fmla="*/ 18 h 84"/>
                <a:gd name="T38" fmla="*/ 24 w 81"/>
                <a:gd name="T39" fmla="*/ 20 h 84"/>
                <a:gd name="T40" fmla="*/ 25 w 81"/>
                <a:gd name="T41" fmla="*/ 26 h 84"/>
                <a:gd name="T42" fmla="*/ 28 w 81"/>
                <a:gd name="T43" fmla="*/ 42 h 84"/>
                <a:gd name="T44" fmla="*/ 28 w 81"/>
                <a:gd name="T45" fmla="*/ 47 h 84"/>
                <a:gd name="T46" fmla="*/ 22 w 81"/>
                <a:gd name="T47" fmla="*/ 53 h 84"/>
                <a:gd name="T48" fmla="*/ 26 w 81"/>
                <a:gd name="T49" fmla="*/ 58 h 84"/>
                <a:gd name="T50" fmla="*/ 34 w 81"/>
                <a:gd name="T51" fmla="*/ 61 h 84"/>
                <a:gd name="T52" fmla="*/ 41 w 81"/>
                <a:gd name="T53" fmla="*/ 64 h 84"/>
                <a:gd name="T54" fmla="*/ 54 w 81"/>
                <a:gd name="T55" fmla="*/ 76 h 84"/>
                <a:gd name="T56" fmla="*/ 60 w 81"/>
                <a:gd name="T57" fmla="*/ 75 h 84"/>
                <a:gd name="T58" fmla="*/ 64 w 81"/>
                <a:gd name="T59" fmla="*/ 80 h 84"/>
                <a:gd name="T60" fmla="*/ 65 w 81"/>
                <a:gd name="T61" fmla="*/ 84 h 84"/>
                <a:gd name="T62" fmla="*/ 65 w 81"/>
                <a:gd name="T63" fmla="*/ 63 h 84"/>
                <a:gd name="T64" fmla="*/ 70 w 81"/>
                <a:gd name="T65" fmla="*/ 58 h 84"/>
                <a:gd name="T66" fmla="*/ 66 w 81"/>
                <a:gd name="T67" fmla="*/ 55 h 84"/>
                <a:gd name="T68" fmla="*/ 79 w 81"/>
                <a:gd name="T69" fmla="*/ 53 h 84"/>
                <a:gd name="T70" fmla="*/ 77 w 81"/>
                <a:gd name="T71" fmla="*/ 4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4">
                  <a:moveTo>
                    <a:pt x="77" y="48"/>
                  </a:moveTo>
                  <a:cubicBezTo>
                    <a:pt x="81" y="45"/>
                    <a:pt x="76" y="42"/>
                    <a:pt x="76" y="39"/>
                  </a:cubicBezTo>
                  <a:cubicBezTo>
                    <a:pt x="76" y="37"/>
                    <a:pt x="78" y="35"/>
                    <a:pt x="78" y="33"/>
                  </a:cubicBezTo>
                  <a:cubicBezTo>
                    <a:pt x="79" y="30"/>
                    <a:pt x="75" y="32"/>
                    <a:pt x="74" y="32"/>
                  </a:cubicBezTo>
                  <a:cubicBezTo>
                    <a:pt x="73" y="32"/>
                    <a:pt x="72" y="32"/>
                    <a:pt x="71" y="32"/>
                  </a:cubicBezTo>
                  <a:cubicBezTo>
                    <a:pt x="70" y="32"/>
                    <a:pt x="70" y="33"/>
                    <a:pt x="69" y="33"/>
                  </a:cubicBezTo>
                  <a:cubicBezTo>
                    <a:pt x="68" y="33"/>
                    <a:pt x="67" y="30"/>
                    <a:pt x="66" y="30"/>
                  </a:cubicBezTo>
                  <a:cubicBezTo>
                    <a:pt x="64" y="26"/>
                    <a:pt x="62" y="28"/>
                    <a:pt x="58" y="28"/>
                  </a:cubicBezTo>
                  <a:cubicBezTo>
                    <a:pt x="56" y="28"/>
                    <a:pt x="55" y="28"/>
                    <a:pt x="54" y="26"/>
                  </a:cubicBezTo>
                  <a:cubicBezTo>
                    <a:pt x="53" y="24"/>
                    <a:pt x="56" y="22"/>
                    <a:pt x="53" y="20"/>
                  </a:cubicBezTo>
                  <a:cubicBezTo>
                    <a:pt x="52" y="19"/>
                    <a:pt x="52" y="17"/>
                    <a:pt x="50" y="17"/>
                  </a:cubicBezTo>
                  <a:cubicBezTo>
                    <a:pt x="48" y="17"/>
                    <a:pt x="49" y="17"/>
                    <a:pt x="50" y="15"/>
                  </a:cubicBezTo>
                  <a:cubicBezTo>
                    <a:pt x="51" y="13"/>
                    <a:pt x="50" y="11"/>
                    <a:pt x="51" y="9"/>
                  </a:cubicBezTo>
                  <a:cubicBezTo>
                    <a:pt x="52" y="7"/>
                    <a:pt x="54" y="6"/>
                    <a:pt x="56" y="5"/>
                  </a:cubicBezTo>
                  <a:cubicBezTo>
                    <a:pt x="57" y="4"/>
                    <a:pt x="59" y="4"/>
                    <a:pt x="60" y="2"/>
                  </a:cubicBezTo>
                  <a:cubicBezTo>
                    <a:pt x="60" y="0"/>
                    <a:pt x="56" y="0"/>
                    <a:pt x="56" y="1"/>
                  </a:cubicBezTo>
                  <a:cubicBezTo>
                    <a:pt x="54" y="3"/>
                    <a:pt x="51" y="6"/>
                    <a:pt x="48" y="6"/>
                  </a:cubicBezTo>
                  <a:cubicBezTo>
                    <a:pt x="45" y="6"/>
                    <a:pt x="45" y="6"/>
                    <a:pt x="44" y="8"/>
                  </a:cubicBezTo>
                  <a:cubicBezTo>
                    <a:pt x="43" y="10"/>
                    <a:pt x="43" y="7"/>
                    <a:pt x="41" y="7"/>
                  </a:cubicBezTo>
                  <a:cubicBezTo>
                    <a:pt x="37" y="8"/>
                    <a:pt x="39" y="14"/>
                    <a:pt x="36" y="16"/>
                  </a:cubicBezTo>
                  <a:cubicBezTo>
                    <a:pt x="35" y="17"/>
                    <a:pt x="33" y="18"/>
                    <a:pt x="32" y="20"/>
                  </a:cubicBezTo>
                  <a:cubicBezTo>
                    <a:pt x="32" y="20"/>
                    <a:pt x="32" y="23"/>
                    <a:pt x="31" y="23"/>
                  </a:cubicBezTo>
                  <a:cubicBezTo>
                    <a:pt x="30" y="21"/>
                    <a:pt x="29" y="20"/>
                    <a:pt x="28" y="19"/>
                  </a:cubicBezTo>
                  <a:cubicBezTo>
                    <a:pt x="27" y="17"/>
                    <a:pt x="26" y="17"/>
                    <a:pt x="25" y="17"/>
                  </a:cubicBezTo>
                  <a:cubicBezTo>
                    <a:pt x="21" y="16"/>
                    <a:pt x="19" y="13"/>
                    <a:pt x="15" y="16"/>
                  </a:cubicBezTo>
                  <a:cubicBezTo>
                    <a:pt x="13" y="17"/>
                    <a:pt x="9" y="20"/>
                    <a:pt x="7" y="18"/>
                  </a:cubicBezTo>
                  <a:cubicBezTo>
                    <a:pt x="6" y="17"/>
                    <a:pt x="5" y="17"/>
                    <a:pt x="4" y="16"/>
                  </a:cubicBezTo>
                  <a:cubicBezTo>
                    <a:pt x="2" y="16"/>
                    <a:pt x="3" y="14"/>
                    <a:pt x="1" y="16"/>
                  </a:cubicBezTo>
                  <a:cubicBezTo>
                    <a:pt x="0" y="17"/>
                    <a:pt x="1" y="17"/>
                    <a:pt x="2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3" y="21"/>
                    <a:pt x="5" y="22"/>
                    <a:pt x="6" y="22"/>
                  </a:cubicBezTo>
                  <a:cubicBezTo>
                    <a:pt x="7" y="23"/>
                    <a:pt x="8" y="23"/>
                    <a:pt x="8" y="24"/>
                  </a:cubicBezTo>
                  <a:cubicBezTo>
                    <a:pt x="9" y="25"/>
                    <a:pt x="9" y="24"/>
                    <a:pt x="10" y="24"/>
                  </a:cubicBezTo>
                  <a:cubicBezTo>
                    <a:pt x="10" y="23"/>
                    <a:pt x="10" y="26"/>
                    <a:pt x="11" y="26"/>
                  </a:cubicBezTo>
                  <a:cubicBezTo>
                    <a:pt x="12" y="27"/>
                    <a:pt x="13" y="26"/>
                    <a:pt x="15" y="25"/>
                  </a:cubicBezTo>
                  <a:cubicBezTo>
                    <a:pt x="16" y="25"/>
                    <a:pt x="13" y="23"/>
                    <a:pt x="13" y="23"/>
                  </a:cubicBezTo>
                  <a:cubicBezTo>
                    <a:pt x="13" y="22"/>
                    <a:pt x="16" y="20"/>
                    <a:pt x="16" y="19"/>
                  </a:cubicBezTo>
                  <a:cubicBezTo>
                    <a:pt x="17" y="18"/>
                    <a:pt x="19" y="17"/>
                    <a:pt x="20" y="18"/>
                  </a:cubicBezTo>
                  <a:cubicBezTo>
                    <a:pt x="21" y="18"/>
                    <a:pt x="23" y="19"/>
                    <a:pt x="23" y="19"/>
                  </a:cubicBezTo>
                  <a:cubicBezTo>
                    <a:pt x="23" y="20"/>
                    <a:pt x="23" y="20"/>
                    <a:pt x="24" y="20"/>
                  </a:cubicBezTo>
                  <a:cubicBezTo>
                    <a:pt x="24" y="21"/>
                    <a:pt x="23" y="22"/>
                    <a:pt x="23" y="22"/>
                  </a:cubicBezTo>
                  <a:cubicBezTo>
                    <a:pt x="23" y="23"/>
                    <a:pt x="25" y="25"/>
                    <a:pt x="25" y="26"/>
                  </a:cubicBezTo>
                  <a:cubicBezTo>
                    <a:pt x="27" y="29"/>
                    <a:pt x="29" y="29"/>
                    <a:pt x="29" y="33"/>
                  </a:cubicBezTo>
                  <a:cubicBezTo>
                    <a:pt x="29" y="36"/>
                    <a:pt x="29" y="39"/>
                    <a:pt x="28" y="42"/>
                  </a:cubicBezTo>
                  <a:cubicBezTo>
                    <a:pt x="28" y="43"/>
                    <a:pt x="30" y="43"/>
                    <a:pt x="30" y="44"/>
                  </a:cubicBezTo>
                  <a:cubicBezTo>
                    <a:pt x="29" y="45"/>
                    <a:pt x="28" y="46"/>
                    <a:pt x="28" y="47"/>
                  </a:cubicBezTo>
                  <a:cubicBezTo>
                    <a:pt x="27" y="48"/>
                    <a:pt x="27" y="50"/>
                    <a:pt x="26" y="50"/>
                  </a:cubicBezTo>
                  <a:cubicBezTo>
                    <a:pt x="24" y="51"/>
                    <a:pt x="22" y="50"/>
                    <a:pt x="22" y="53"/>
                  </a:cubicBezTo>
                  <a:cubicBezTo>
                    <a:pt x="22" y="55"/>
                    <a:pt x="19" y="55"/>
                    <a:pt x="22" y="56"/>
                  </a:cubicBezTo>
                  <a:cubicBezTo>
                    <a:pt x="23" y="57"/>
                    <a:pt x="24" y="57"/>
                    <a:pt x="26" y="58"/>
                  </a:cubicBezTo>
                  <a:cubicBezTo>
                    <a:pt x="27" y="59"/>
                    <a:pt x="28" y="60"/>
                    <a:pt x="29" y="61"/>
                  </a:cubicBezTo>
                  <a:cubicBezTo>
                    <a:pt x="31" y="62"/>
                    <a:pt x="32" y="61"/>
                    <a:pt x="34" y="61"/>
                  </a:cubicBezTo>
                  <a:cubicBezTo>
                    <a:pt x="35" y="61"/>
                    <a:pt x="36" y="62"/>
                    <a:pt x="38" y="63"/>
                  </a:cubicBezTo>
                  <a:cubicBezTo>
                    <a:pt x="39" y="63"/>
                    <a:pt x="40" y="63"/>
                    <a:pt x="41" y="64"/>
                  </a:cubicBezTo>
                  <a:cubicBezTo>
                    <a:pt x="44" y="66"/>
                    <a:pt x="46" y="68"/>
                    <a:pt x="48" y="71"/>
                  </a:cubicBezTo>
                  <a:cubicBezTo>
                    <a:pt x="49" y="74"/>
                    <a:pt x="50" y="75"/>
                    <a:pt x="54" y="76"/>
                  </a:cubicBezTo>
                  <a:cubicBezTo>
                    <a:pt x="55" y="76"/>
                    <a:pt x="56" y="75"/>
                    <a:pt x="57" y="74"/>
                  </a:cubicBezTo>
                  <a:cubicBezTo>
                    <a:pt x="58" y="74"/>
                    <a:pt x="59" y="76"/>
                    <a:pt x="60" y="75"/>
                  </a:cubicBezTo>
                  <a:cubicBezTo>
                    <a:pt x="62" y="74"/>
                    <a:pt x="64" y="75"/>
                    <a:pt x="65" y="76"/>
                  </a:cubicBezTo>
                  <a:cubicBezTo>
                    <a:pt x="65" y="77"/>
                    <a:pt x="64" y="79"/>
                    <a:pt x="64" y="80"/>
                  </a:cubicBezTo>
                  <a:cubicBezTo>
                    <a:pt x="63" y="81"/>
                    <a:pt x="62" y="81"/>
                    <a:pt x="64" y="82"/>
                  </a:cubicBezTo>
                  <a:cubicBezTo>
                    <a:pt x="64" y="82"/>
                    <a:pt x="66" y="84"/>
                    <a:pt x="65" y="84"/>
                  </a:cubicBezTo>
                  <a:cubicBezTo>
                    <a:pt x="67" y="84"/>
                    <a:pt x="68" y="73"/>
                    <a:pt x="69" y="71"/>
                  </a:cubicBezTo>
                  <a:cubicBezTo>
                    <a:pt x="69" y="67"/>
                    <a:pt x="66" y="66"/>
                    <a:pt x="65" y="63"/>
                  </a:cubicBezTo>
                  <a:cubicBezTo>
                    <a:pt x="65" y="61"/>
                    <a:pt x="65" y="60"/>
                    <a:pt x="66" y="60"/>
                  </a:cubicBezTo>
                  <a:cubicBezTo>
                    <a:pt x="67" y="60"/>
                    <a:pt x="70" y="59"/>
                    <a:pt x="70" y="58"/>
                  </a:cubicBezTo>
                  <a:cubicBezTo>
                    <a:pt x="69" y="58"/>
                    <a:pt x="67" y="58"/>
                    <a:pt x="67" y="57"/>
                  </a:cubicBezTo>
                  <a:cubicBezTo>
                    <a:pt x="66" y="57"/>
                    <a:pt x="66" y="55"/>
                    <a:pt x="66" y="55"/>
                  </a:cubicBezTo>
                  <a:cubicBezTo>
                    <a:pt x="68" y="55"/>
                    <a:pt x="70" y="55"/>
                    <a:pt x="72" y="55"/>
                  </a:cubicBezTo>
                  <a:cubicBezTo>
                    <a:pt x="73" y="55"/>
                    <a:pt x="79" y="52"/>
                    <a:pt x="79" y="53"/>
                  </a:cubicBezTo>
                  <a:cubicBezTo>
                    <a:pt x="79" y="51"/>
                    <a:pt x="76" y="48"/>
                    <a:pt x="77" y="48"/>
                  </a:cubicBezTo>
                  <a:cubicBezTo>
                    <a:pt x="78" y="47"/>
                    <a:pt x="76" y="48"/>
                    <a:pt x="77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7" name="Freeform 623">
              <a:extLst>
                <a:ext uri="{FF2B5EF4-FFF2-40B4-BE49-F238E27FC236}">
                  <a16:creationId xmlns:a16="http://schemas.microsoft.com/office/drawing/2014/main" id="{A539FF42-8A03-2041-9873-040129872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7612" y="7733896"/>
              <a:ext cx="223570" cy="279868"/>
            </a:xfrm>
            <a:custGeom>
              <a:avLst/>
              <a:gdLst>
                <a:gd name="T0" fmla="*/ 20 w 28"/>
                <a:gd name="T1" fmla="*/ 6 h 33"/>
                <a:gd name="T2" fmla="*/ 15 w 28"/>
                <a:gd name="T3" fmla="*/ 3 h 33"/>
                <a:gd name="T4" fmla="*/ 10 w 28"/>
                <a:gd name="T5" fmla="*/ 0 h 33"/>
                <a:gd name="T6" fmla="*/ 4 w 28"/>
                <a:gd name="T7" fmla="*/ 4 h 33"/>
                <a:gd name="T8" fmla="*/ 3 w 28"/>
                <a:gd name="T9" fmla="*/ 7 h 33"/>
                <a:gd name="T10" fmla="*/ 2 w 28"/>
                <a:gd name="T11" fmla="*/ 10 h 33"/>
                <a:gd name="T12" fmla="*/ 0 w 28"/>
                <a:gd name="T13" fmla="*/ 13 h 33"/>
                <a:gd name="T14" fmla="*/ 0 w 28"/>
                <a:gd name="T15" fmla="*/ 15 h 33"/>
                <a:gd name="T16" fmla="*/ 0 w 28"/>
                <a:gd name="T17" fmla="*/ 18 h 33"/>
                <a:gd name="T18" fmla="*/ 2 w 28"/>
                <a:gd name="T19" fmla="*/ 20 h 33"/>
                <a:gd name="T20" fmla="*/ 5 w 28"/>
                <a:gd name="T21" fmla="*/ 18 h 33"/>
                <a:gd name="T22" fmla="*/ 5 w 28"/>
                <a:gd name="T23" fmla="*/ 20 h 33"/>
                <a:gd name="T24" fmla="*/ 3 w 28"/>
                <a:gd name="T25" fmla="*/ 24 h 33"/>
                <a:gd name="T26" fmla="*/ 3 w 28"/>
                <a:gd name="T27" fmla="*/ 26 h 33"/>
                <a:gd name="T28" fmla="*/ 3 w 28"/>
                <a:gd name="T29" fmla="*/ 28 h 33"/>
                <a:gd name="T30" fmla="*/ 8 w 28"/>
                <a:gd name="T31" fmla="*/ 32 h 33"/>
                <a:gd name="T32" fmla="*/ 11 w 28"/>
                <a:gd name="T33" fmla="*/ 29 h 33"/>
                <a:gd name="T34" fmla="*/ 16 w 28"/>
                <a:gd name="T35" fmla="*/ 22 h 33"/>
                <a:gd name="T36" fmla="*/ 22 w 28"/>
                <a:gd name="T37" fmla="*/ 19 h 33"/>
                <a:gd name="T38" fmla="*/ 27 w 28"/>
                <a:gd name="T39" fmla="*/ 13 h 33"/>
                <a:gd name="T40" fmla="*/ 27 w 28"/>
                <a:gd name="T41" fmla="*/ 8 h 33"/>
                <a:gd name="T42" fmla="*/ 24 w 28"/>
                <a:gd name="T43" fmla="*/ 5 h 33"/>
                <a:gd name="T44" fmla="*/ 20 w 28"/>
                <a:gd name="T45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33">
                  <a:moveTo>
                    <a:pt x="20" y="6"/>
                  </a:moveTo>
                  <a:cubicBezTo>
                    <a:pt x="18" y="6"/>
                    <a:pt x="17" y="4"/>
                    <a:pt x="15" y="3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10" y="3"/>
                    <a:pt x="4" y="1"/>
                    <a:pt x="4" y="4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1" y="8"/>
                    <a:pt x="2" y="9"/>
                    <a:pt x="2" y="10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1" y="21"/>
                    <a:pt x="2" y="20"/>
                  </a:cubicBezTo>
                  <a:cubicBezTo>
                    <a:pt x="4" y="20"/>
                    <a:pt x="4" y="18"/>
                    <a:pt x="5" y="18"/>
                  </a:cubicBezTo>
                  <a:cubicBezTo>
                    <a:pt x="4" y="18"/>
                    <a:pt x="6" y="20"/>
                    <a:pt x="5" y="20"/>
                  </a:cubicBezTo>
                  <a:cubicBezTo>
                    <a:pt x="5" y="22"/>
                    <a:pt x="5" y="23"/>
                    <a:pt x="3" y="24"/>
                  </a:cubicBezTo>
                  <a:cubicBezTo>
                    <a:pt x="3" y="24"/>
                    <a:pt x="4" y="26"/>
                    <a:pt x="3" y="26"/>
                  </a:cubicBezTo>
                  <a:cubicBezTo>
                    <a:pt x="3" y="27"/>
                    <a:pt x="2" y="27"/>
                    <a:pt x="3" y="28"/>
                  </a:cubicBezTo>
                  <a:cubicBezTo>
                    <a:pt x="5" y="29"/>
                    <a:pt x="6" y="29"/>
                    <a:pt x="8" y="32"/>
                  </a:cubicBezTo>
                  <a:cubicBezTo>
                    <a:pt x="9" y="33"/>
                    <a:pt x="10" y="29"/>
                    <a:pt x="11" y="29"/>
                  </a:cubicBezTo>
                  <a:cubicBezTo>
                    <a:pt x="12" y="26"/>
                    <a:pt x="13" y="23"/>
                    <a:pt x="16" y="22"/>
                  </a:cubicBezTo>
                  <a:cubicBezTo>
                    <a:pt x="18" y="21"/>
                    <a:pt x="20" y="21"/>
                    <a:pt x="22" y="19"/>
                  </a:cubicBezTo>
                  <a:cubicBezTo>
                    <a:pt x="24" y="18"/>
                    <a:pt x="26" y="16"/>
                    <a:pt x="27" y="13"/>
                  </a:cubicBezTo>
                  <a:cubicBezTo>
                    <a:pt x="27" y="11"/>
                    <a:pt x="28" y="10"/>
                    <a:pt x="27" y="8"/>
                  </a:cubicBezTo>
                  <a:cubicBezTo>
                    <a:pt x="26" y="7"/>
                    <a:pt x="25" y="6"/>
                    <a:pt x="24" y="5"/>
                  </a:cubicBezTo>
                  <a:cubicBezTo>
                    <a:pt x="23" y="5"/>
                    <a:pt x="21" y="6"/>
                    <a:pt x="2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8" name="Freeform 624">
              <a:extLst>
                <a:ext uri="{FF2B5EF4-FFF2-40B4-BE49-F238E27FC236}">
                  <a16:creationId xmlns:a16="http://schemas.microsoft.com/office/drawing/2014/main" id="{2075CB84-C0F5-B842-9835-2F709618C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075" y="7785831"/>
              <a:ext cx="512579" cy="804975"/>
            </a:xfrm>
            <a:custGeom>
              <a:avLst/>
              <a:gdLst>
                <a:gd name="T0" fmla="*/ 57 w 64"/>
                <a:gd name="T1" fmla="*/ 21 h 95"/>
                <a:gd name="T2" fmla="*/ 56 w 64"/>
                <a:gd name="T3" fmla="*/ 14 h 95"/>
                <a:gd name="T4" fmla="*/ 50 w 64"/>
                <a:gd name="T5" fmla="*/ 13 h 95"/>
                <a:gd name="T6" fmla="*/ 46 w 64"/>
                <a:gd name="T7" fmla="*/ 14 h 95"/>
                <a:gd name="T8" fmla="*/ 41 w 64"/>
                <a:gd name="T9" fmla="*/ 11 h 95"/>
                <a:gd name="T10" fmla="*/ 38 w 64"/>
                <a:gd name="T11" fmla="*/ 6 h 95"/>
                <a:gd name="T12" fmla="*/ 33 w 64"/>
                <a:gd name="T13" fmla="*/ 2 h 95"/>
                <a:gd name="T14" fmla="*/ 28 w 64"/>
                <a:gd name="T15" fmla="*/ 0 h 95"/>
                <a:gd name="T16" fmla="*/ 31 w 64"/>
                <a:gd name="T17" fmla="*/ 5 h 95"/>
                <a:gd name="T18" fmla="*/ 28 w 64"/>
                <a:gd name="T19" fmla="*/ 10 h 95"/>
                <a:gd name="T20" fmla="*/ 23 w 64"/>
                <a:gd name="T21" fmla="*/ 14 h 95"/>
                <a:gd name="T22" fmla="*/ 17 w 64"/>
                <a:gd name="T23" fmla="*/ 17 h 95"/>
                <a:gd name="T24" fmla="*/ 11 w 64"/>
                <a:gd name="T25" fmla="*/ 26 h 95"/>
                <a:gd name="T26" fmla="*/ 6 w 64"/>
                <a:gd name="T27" fmla="*/ 22 h 95"/>
                <a:gd name="T28" fmla="*/ 6 w 64"/>
                <a:gd name="T29" fmla="*/ 21 h 95"/>
                <a:gd name="T30" fmla="*/ 6 w 64"/>
                <a:gd name="T31" fmla="*/ 18 h 95"/>
                <a:gd name="T32" fmla="*/ 2 w 64"/>
                <a:gd name="T33" fmla="*/ 26 h 95"/>
                <a:gd name="T34" fmla="*/ 3 w 64"/>
                <a:gd name="T35" fmla="*/ 30 h 95"/>
                <a:gd name="T36" fmla="*/ 3 w 64"/>
                <a:gd name="T37" fmla="*/ 32 h 95"/>
                <a:gd name="T38" fmla="*/ 14 w 64"/>
                <a:gd name="T39" fmla="*/ 47 h 95"/>
                <a:gd name="T40" fmla="*/ 23 w 64"/>
                <a:gd name="T41" fmla="*/ 63 h 95"/>
                <a:gd name="T42" fmla="*/ 26 w 64"/>
                <a:gd name="T43" fmla="*/ 70 h 95"/>
                <a:gd name="T44" fmla="*/ 25 w 64"/>
                <a:gd name="T45" fmla="*/ 71 h 95"/>
                <a:gd name="T46" fmla="*/ 28 w 64"/>
                <a:gd name="T47" fmla="*/ 74 h 95"/>
                <a:gd name="T48" fmla="*/ 32 w 64"/>
                <a:gd name="T49" fmla="*/ 79 h 95"/>
                <a:gd name="T50" fmla="*/ 41 w 64"/>
                <a:gd name="T51" fmla="*/ 83 h 95"/>
                <a:gd name="T52" fmla="*/ 48 w 64"/>
                <a:gd name="T53" fmla="*/ 87 h 95"/>
                <a:gd name="T54" fmla="*/ 54 w 64"/>
                <a:gd name="T55" fmla="*/ 93 h 95"/>
                <a:gd name="T56" fmla="*/ 59 w 64"/>
                <a:gd name="T57" fmla="*/ 90 h 95"/>
                <a:gd name="T58" fmla="*/ 61 w 64"/>
                <a:gd name="T59" fmla="*/ 86 h 95"/>
                <a:gd name="T60" fmla="*/ 63 w 64"/>
                <a:gd name="T61" fmla="*/ 82 h 95"/>
                <a:gd name="T62" fmla="*/ 61 w 64"/>
                <a:gd name="T63" fmla="*/ 78 h 95"/>
                <a:gd name="T64" fmla="*/ 61 w 64"/>
                <a:gd name="T65" fmla="*/ 76 h 95"/>
                <a:gd name="T66" fmla="*/ 63 w 64"/>
                <a:gd name="T67" fmla="*/ 74 h 95"/>
                <a:gd name="T68" fmla="*/ 64 w 64"/>
                <a:gd name="T69" fmla="*/ 64 h 95"/>
                <a:gd name="T70" fmla="*/ 62 w 64"/>
                <a:gd name="T71" fmla="*/ 59 h 95"/>
                <a:gd name="T72" fmla="*/ 57 w 64"/>
                <a:gd name="T73" fmla="*/ 57 h 95"/>
                <a:gd name="T74" fmla="*/ 55 w 64"/>
                <a:gd name="T75" fmla="*/ 48 h 95"/>
                <a:gd name="T76" fmla="*/ 50 w 64"/>
                <a:gd name="T77" fmla="*/ 51 h 95"/>
                <a:gd name="T78" fmla="*/ 46 w 64"/>
                <a:gd name="T79" fmla="*/ 51 h 95"/>
                <a:gd name="T80" fmla="*/ 44 w 64"/>
                <a:gd name="T81" fmla="*/ 48 h 95"/>
                <a:gd name="T82" fmla="*/ 40 w 64"/>
                <a:gd name="T83" fmla="*/ 42 h 95"/>
                <a:gd name="T84" fmla="*/ 39 w 64"/>
                <a:gd name="T85" fmla="*/ 35 h 95"/>
                <a:gd name="T86" fmla="*/ 42 w 64"/>
                <a:gd name="T87" fmla="*/ 33 h 95"/>
                <a:gd name="T88" fmla="*/ 42 w 64"/>
                <a:gd name="T89" fmla="*/ 30 h 95"/>
                <a:gd name="T90" fmla="*/ 45 w 64"/>
                <a:gd name="T91" fmla="*/ 25 h 95"/>
                <a:gd name="T92" fmla="*/ 50 w 64"/>
                <a:gd name="T93" fmla="*/ 24 h 95"/>
                <a:gd name="T94" fmla="*/ 53 w 64"/>
                <a:gd name="T95" fmla="*/ 22 h 95"/>
                <a:gd name="T96" fmla="*/ 57 w 64"/>
                <a:gd name="T97" fmla="*/ 2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" h="95">
                  <a:moveTo>
                    <a:pt x="57" y="21"/>
                  </a:moveTo>
                  <a:cubicBezTo>
                    <a:pt x="53" y="19"/>
                    <a:pt x="59" y="15"/>
                    <a:pt x="56" y="14"/>
                  </a:cubicBezTo>
                  <a:cubicBezTo>
                    <a:pt x="54" y="12"/>
                    <a:pt x="52" y="13"/>
                    <a:pt x="50" y="13"/>
                  </a:cubicBezTo>
                  <a:cubicBezTo>
                    <a:pt x="48" y="12"/>
                    <a:pt x="48" y="14"/>
                    <a:pt x="46" y="14"/>
                  </a:cubicBezTo>
                  <a:cubicBezTo>
                    <a:pt x="44" y="13"/>
                    <a:pt x="42" y="13"/>
                    <a:pt x="41" y="11"/>
                  </a:cubicBezTo>
                  <a:cubicBezTo>
                    <a:pt x="40" y="10"/>
                    <a:pt x="39" y="7"/>
                    <a:pt x="38" y="6"/>
                  </a:cubicBezTo>
                  <a:cubicBezTo>
                    <a:pt x="36" y="5"/>
                    <a:pt x="35" y="3"/>
                    <a:pt x="33" y="2"/>
                  </a:cubicBezTo>
                  <a:cubicBezTo>
                    <a:pt x="32" y="0"/>
                    <a:pt x="30" y="1"/>
                    <a:pt x="28" y="0"/>
                  </a:cubicBezTo>
                  <a:cubicBezTo>
                    <a:pt x="30" y="2"/>
                    <a:pt x="31" y="3"/>
                    <a:pt x="31" y="5"/>
                  </a:cubicBezTo>
                  <a:cubicBezTo>
                    <a:pt x="30" y="7"/>
                    <a:pt x="30" y="9"/>
                    <a:pt x="28" y="10"/>
                  </a:cubicBezTo>
                  <a:cubicBezTo>
                    <a:pt x="26" y="12"/>
                    <a:pt x="25" y="14"/>
                    <a:pt x="23" y="14"/>
                  </a:cubicBezTo>
                  <a:cubicBezTo>
                    <a:pt x="21" y="15"/>
                    <a:pt x="19" y="15"/>
                    <a:pt x="17" y="17"/>
                  </a:cubicBezTo>
                  <a:cubicBezTo>
                    <a:pt x="16" y="18"/>
                    <a:pt x="12" y="27"/>
                    <a:pt x="11" y="26"/>
                  </a:cubicBezTo>
                  <a:cubicBezTo>
                    <a:pt x="9" y="23"/>
                    <a:pt x="8" y="23"/>
                    <a:pt x="6" y="22"/>
                  </a:cubicBezTo>
                  <a:cubicBezTo>
                    <a:pt x="5" y="22"/>
                    <a:pt x="5" y="22"/>
                    <a:pt x="6" y="21"/>
                  </a:cubicBezTo>
                  <a:cubicBezTo>
                    <a:pt x="7" y="20"/>
                    <a:pt x="7" y="19"/>
                    <a:pt x="6" y="18"/>
                  </a:cubicBezTo>
                  <a:cubicBezTo>
                    <a:pt x="4" y="19"/>
                    <a:pt x="0" y="23"/>
                    <a:pt x="2" y="26"/>
                  </a:cubicBezTo>
                  <a:cubicBezTo>
                    <a:pt x="2" y="26"/>
                    <a:pt x="4" y="29"/>
                    <a:pt x="3" y="30"/>
                  </a:cubicBezTo>
                  <a:cubicBezTo>
                    <a:pt x="2" y="30"/>
                    <a:pt x="1" y="31"/>
                    <a:pt x="3" y="32"/>
                  </a:cubicBezTo>
                  <a:cubicBezTo>
                    <a:pt x="8" y="35"/>
                    <a:pt x="12" y="41"/>
                    <a:pt x="14" y="47"/>
                  </a:cubicBezTo>
                  <a:cubicBezTo>
                    <a:pt x="17" y="52"/>
                    <a:pt x="19" y="58"/>
                    <a:pt x="23" y="63"/>
                  </a:cubicBezTo>
                  <a:cubicBezTo>
                    <a:pt x="24" y="65"/>
                    <a:pt x="26" y="67"/>
                    <a:pt x="26" y="70"/>
                  </a:cubicBezTo>
                  <a:cubicBezTo>
                    <a:pt x="26" y="71"/>
                    <a:pt x="25" y="70"/>
                    <a:pt x="25" y="71"/>
                  </a:cubicBezTo>
                  <a:cubicBezTo>
                    <a:pt x="26" y="72"/>
                    <a:pt x="27" y="73"/>
                    <a:pt x="28" y="74"/>
                  </a:cubicBezTo>
                  <a:cubicBezTo>
                    <a:pt x="29" y="76"/>
                    <a:pt x="30" y="78"/>
                    <a:pt x="32" y="79"/>
                  </a:cubicBezTo>
                  <a:cubicBezTo>
                    <a:pt x="35" y="80"/>
                    <a:pt x="38" y="82"/>
                    <a:pt x="41" y="83"/>
                  </a:cubicBezTo>
                  <a:cubicBezTo>
                    <a:pt x="43" y="84"/>
                    <a:pt x="45" y="86"/>
                    <a:pt x="48" y="87"/>
                  </a:cubicBezTo>
                  <a:cubicBezTo>
                    <a:pt x="50" y="89"/>
                    <a:pt x="52" y="91"/>
                    <a:pt x="54" y="93"/>
                  </a:cubicBezTo>
                  <a:cubicBezTo>
                    <a:pt x="58" y="95"/>
                    <a:pt x="57" y="91"/>
                    <a:pt x="59" y="90"/>
                  </a:cubicBezTo>
                  <a:cubicBezTo>
                    <a:pt x="60" y="89"/>
                    <a:pt x="60" y="87"/>
                    <a:pt x="61" y="86"/>
                  </a:cubicBezTo>
                  <a:cubicBezTo>
                    <a:pt x="61" y="85"/>
                    <a:pt x="64" y="83"/>
                    <a:pt x="63" y="82"/>
                  </a:cubicBezTo>
                  <a:cubicBezTo>
                    <a:pt x="61" y="81"/>
                    <a:pt x="60" y="81"/>
                    <a:pt x="61" y="78"/>
                  </a:cubicBezTo>
                  <a:cubicBezTo>
                    <a:pt x="61" y="77"/>
                    <a:pt x="61" y="76"/>
                    <a:pt x="61" y="76"/>
                  </a:cubicBezTo>
                  <a:cubicBezTo>
                    <a:pt x="62" y="75"/>
                    <a:pt x="63" y="74"/>
                    <a:pt x="63" y="74"/>
                  </a:cubicBezTo>
                  <a:cubicBezTo>
                    <a:pt x="64" y="71"/>
                    <a:pt x="62" y="66"/>
                    <a:pt x="64" y="64"/>
                  </a:cubicBezTo>
                  <a:cubicBezTo>
                    <a:pt x="64" y="63"/>
                    <a:pt x="63" y="61"/>
                    <a:pt x="62" y="59"/>
                  </a:cubicBezTo>
                  <a:cubicBezTo>
                    <a:pt x="61" y="56"/>
                    <a:pt x="60" y="56"/>
                    <a:pt x="57" y="57"/>
                  </a:cubicBezTo>
                  <a:cubicBezTo>
                    <a:pt x="53" y="57"/>
                    <a:pt x="55" y="50"/>
                    <a:pt x="55" y="48"/>
                  </a:cubicBezTo>
                  <a:cubicBezTo>
                    <a:pt x="53" y="49"/>
                    <a:pt x="52" y="51"/>
                    <a:pt x="50" y="51"/>
                  </a:cubicBezTo>
                  <a:cubicBezTo>
                    <a:pt x="49" y="51"/>
                    <a:pt x="47" y="51"/>
                    <a:pt x="46" y="51"/>
                  </a:cubicBezTo>
                  <a:cubicBezTo>
                    <a:pt x="45" y="50"/>
                    <a:pt x="45" y="48"/>
                    <a:pt x="44" y="48"/>
                  </a:cubicBezTo>
                  <a:cubicBezTo>
                    <a:pt x="41" y="48"/>
                    <a:pt x="41" y="44"/>
                    <a:pt x="40" y="42"/>
                  </a:cubicBezTo>
                  <a:cubicBezTo>
                    <a:pt x="38" y="40"/>
                    <a:pt x="37" y="37"/>
                    <a:pt x="39" y="35"/>
                  </a:cubicBezTo>
                  <a:cubicBezTo>
                    <a:pt x="40" y="34"/>
                    <a:pt x="42" y="34"/>
                    <a:pt x="42" y="33"/>
                  </a:cubicBezTo>
                  <a:cubicBezTo>
                    <a:pt x="42" y="32"/>
                    <a:pt x="42" y="31"/>
                    <a:pt x="42" y="30"/>
                  </a:cubicBezTo>
                  <a:cubicBezTo>
                    <a:pt x="42" y="27"/>
                    <a:pt x="42" y="26"/>
                    <a:pt x="45" y="25"/>
                  </a:cubicBezTo>
                  <a:cubicBezTo>
                    <a:pt x="47" y="24"/>
                    <a:pt x="48" y="24"/>
                    <a:pt x="50" y="24"/>
                  </a:cubicBezTo>
                  <a:cubicBezTo>
                    <a:pt x="51" y="24"/>
                    <a:pt x="52" y="23"/>
                    <a:pt x="53" y="22"/>
                  </a:cubicBezTo>
                  <a:cubicBezTo>
                    <a:pt x="54" y="22"/>
                    <a:pt x="59" y="23"/>
                    <a:pt x="57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9" name="Freeform 625">
              <a:extLst>
                <a:ext uri="{FF2B5EF4-FFF2-40B4-BE49-F238E27FC236}">
                  <a16:creationId xmlns:a16="http://schemas.microsoft.com/office/drawing/2014/main" id="{D69331C7-58C3-F34D-9ACF-F0D1B00A6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9373" y="8538872"/>
              <a:ext cx="348989" cy="1797489"/>
            </a:xfrm>
            <a:custGeom>
              <a:avLst/>
              <a:gdLst>
                <a:gd name="T0" fmla="*/ 38 w 44"/>
                <a:gd name="T1" fmla="*/ 20 h 212"/>
                <a:gd name="T2" fmla="*/ 36 w 44"/>
                <a:gd name="T3" fmla="*/ 12 h 212"/>
                <a:gd name="T4" fmla="*/ 34 w 44"/>
                <a:gd name="T5" fmla="*/ 5 h 212"/>
                <a:gd name="T6" fmla="*/ 30 w 44"/>
                <a:gd name="T7" fmla="*/ 3 h 212"/>
                <a:gd name="T8" fmla="*/ 28 w 44"/>
                <a:gd name="T9" fmla="*/ 15 h 212"/>
                <a:gd name="T10" fmla="*/ 26 w 44"/>
                <a:gd name="T11" fmla="*/ 31 h 212"/>
                <a:gd name="T12" fmla="*/ 23 w 44"/>
                <a:gd name="T13" fmla="*/ 56 h 212"/>
                <a:gd name="T14" fmla="*/ 21 w 44"/>
                <a:gd name="T15" fmla="*/ 68 h 212"/>
                <a:gd name="T16" fmla="*/ 21 w 44"/>
                <a:gd name="T17" fmla="*/ 80 h 212"/>
                <a:gd name="T18" fmla="*/ 20 w 44"/>
                <a:gd name="T19" fmla="*/ 88 h 212"/>
                <a:gd name="T20" fmla="*/ 11 w 44"/>
                <a:gd name="T21" fmla="*/ 110 h 212"/>
                <a:gd name="T22" fmla="*/ 10 w 44"/>
                <a:gd name="T23" fmla="*/ 132 h 212"/>
                <a:gd name="T24" fmla="*/ 17 w 44"/>
                <a:gd name="T25" fmla="*/ 133 h 212"/>
                <a:gd name="T26" fmla="*/ 16 w 44"/>
                <a:gd name="T27" fmla="*/ 136 h 212"/>
                <a:gd name="T28" fmla="*/ 14 w 44"/>
                <a:gd name="T29" fmla="*/ 145 h 212"/>
                <a:gd name="T30" fmla="*/ 15 w 44"/>
                <a:gd name="T31" fmla="*/ 150 h 212"/>
                <a:gd name="T32" fmla="*/ 13 w 44"/>
                <a:gd name="T33" fmla="*/ 152 h 212"/>
                <a:gd name="T34" fmla="*/ 11 w 44"/>
                <a:gd name="T35" fmla="*/ 158 h 212"/>
                <a:gd name="T36" fmla="*/ 8 w 44"/>
                <a:gd name="T37" fmla="*/ 159 h 212"/>
                <a:gd name="T38" fmla="*/ 4 w 44"/>
                <a:gd name="T39" fmla="*/ 159 h 212"/>
                <a:gd name="T40" fmla="*/ 0 w 44"/>
                <a:gd name="T41" fmla="*/ 164 h 212"/>
                <a:gd name="T42" fmla="*/ 2 w 44"/>
                <a:gd name="T43" fmla="*/ 163 h 212"/>
                <a:gd name="T44" fmla="*/ 7 w 44"/>
                <a:gd name="T45" fmla="*/ 171 h 212"/>
                <a:gd name="T46" fmla="*/ 11 w 44"/>
                <a:gd name="T47" fmla="*/ 173 h 212"/>
                <a:gd name="T48" fmla="*/ 7 w 44"/>
                <a:gd name="T49" fmla="*/ 174 h 212"/>
                <a:gd name="T50" fmla="*/ 7 w 44"/>
                <a:gd name="T51" fmla="*/ 179 h 212"/>
                <a:gd name="T52" fmla="*/ 9 w 44"/>
                <a:gd name="T53" fmla="*/ 182 h 212"/>
                <a:gd name="T54" fmla="*/ 9 w 44"/>
                <a:gd name="T55" fmla="*/ 185 h 212"/>
                <a:gd name="T56" fmla="*/ 7 w 44"/>
                <a:gd name="T57" fmla="*/ 187 h 212"/>
                <a:gd name="T58" fmla="*/ 10 w 44"/>
                <a:gd name="T59" fmla="*/ 190 h 212"/>
                <a:gd name="T60" fmla="*/ 8 w 44"/>
                <a:gd name="T61" fmla="*/ 193 h 212"/>
                <a:gd name="T62" fmla="*/ 11 w 44"/>
                <a:gd name="T63" fmla="*/ 194 h 212"/>
                <a:gd name="T64" fmla="*/ 11 w 44"/>
                <a:gd name="T65" fmla="*/ 198 h 212"/>
                <a:gd name="T66" fmla="*/ 15 w 44"/>
                <a:gd name="T67" fmla="*/ 197 h 212"/>
                <a:gd name="T68" fmla="*/ 15 w 44"/>
                <a:gd name="T69" fmla="*/ 197 h 212"/>
                <a:gd name="T70" fmla="*/ 16 w 44"/>
                <a:gd name="T71" fmla="*/ 198 h 212"/>
                <a:gd name="T72" fmla="*/ 18 w 44"/>
                <a:gd name="T73" fmla="*/ 202 h 212"/>
                <a:gd name="T74" fmla="*/ 16 w 44"/>
                <a:gd name="T75" fmla="*/ 207 h 212"/>
                <a:gd name="T76" fmla="*/ 18 w 44"/>
                <a:gd name="T77" fmla="*/ 209 h 212"/>
                <a:gd name="T78" fmla="*/ 25 w 44"/>
                <a:gd name="T79" fmla="*/ 204 h 212"/>
                <a:gd name="T80" fmla="*/ 26 w 44"/>
                <a:gd name="T81" fmla="*/ 199 h 212"/>
                <a:gd name="T82" fmla="*/ 17 w 44"/>
                <a:gd name="T83" fmla="*/ 192 h 212"/>
                <a:gd name="T84" fmla="*/ 12 w 44"/>
                <a:gd name="T85" fmla="*/ 185 h 212"/>
                <a:gd name="T86" fmla="*/ 15 w 44"/>
                <a:gd name="T87" fmla="*/ 177 h 212"/>
                <a:gd name="T88" fmla="*/ 17 w 44"/>
                <a:gd name="T89" fmla="*/ 169 h 212"/>
                <a:gd name="T90" fmla="*/ 21 w 44"/>
                <a:gd name="T91" fmla="*/ 158 h 212"/>
                <a:gd name="T92" fmla="*/ 21 w 44"/>
                <a:gd name="T93" fmla="*/ 152 h 212"/>
                <a:gd name="T94" fmla="*/ 19 w 44"/>
                <a:gd name="T95" fmla="*/ 140 h 212"/>
                <a:gd name="T96" fmla="*/ 23 w 44"/>
                <a:gd name="T97" fmla="*/ 117 h 212"/>
                <a:gd name="T98" fmla="*/ 26 w 44"/>
                <a:gd name="T99" fmla="*/ 102 h 212"/>
                <a:gd name="T100" fmla="*/ 29 w 44"/>
                <a:gd name="T101" fmla="*/ 85 h 212"/>
                <a:gd name="T102" fmla="*/ 27 w 44"/>
                <a:gd name="T103" fmla="*/ 73 h 212"/>
                <a:gd name="T104" fmla="*/ 30 w 44"/>
                <a:gd name="T105" fmla="*/ 62 h 212"/>
                <a:gd name="T106" fmla="*/ 34 w 44"/>
                <a:gd name="T107" fmla="*/ 54 h 212"/>
                <a:gd name="T108" fmla="*/ 36 w 44"/>
                <a:gd name="T109" fmla="*/ 44 h 212"/>
                <a:gd name="T110" fmla="*/ 40 w 44"/>
                <a:gd name="T111" fmla="*/ 35 h 212"/>
                <a:gd name="T112" fmla="*/ 40 w 44"/>
                <a:gd name="T113" fmla="*/ 2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" h="212">
                  <a:moveTo>
                    <a:pt x="40" y="28"/>
                  </a:moveTo>
                  <a:cubicBezTo>
                    <a:pt x="38" y="27"/>
                    <a:pt x="40" y="22"/>
                    <a:pt x="38" y="20"/>
                  </a:cubicBezTo>
                  <a:cubicBezTo>
                    <a:pt x="37" y="19"/>
                    <a:pt x="35" y="16"/>
                    <a:pt x="36" y="14"/>
                  </a:cubicBezTo>
                  <a:cubicBezTo>
                    <a:pt x="38" y="13"/>
                    <a:pt x="35" y="13"/>
                    <a:pt x="36" y="12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4" y="8"/>
                    <a:pt x="34" y="7"/>
                    <a:pt x="34" y="5"/>
                  </a:cubicBezTo>
                  <a:cubicBezTo>
                    <a:pt x="34" y="3"/>
                    <a:pt x="33" y="2"/>
                    <a:pt x="32" y="0"/>
                  </a:cubicBezTo>
                  <a:cubicBezTo>
                    <a:pt x="31" y="1"/>
                    <a:pt x="30" y="2"/>
                    <a:pt x="30" y="3"/>
                  </a:cubicBezTo>
                  <a:cubicBezTo>
                    <a:pt x="29" y="5"/>
                    <a:pt x="27" y="4"/>
                    <a:pt x="28" y="6"/>
                  </a:cubicBezTo>
                  <a:cubicBezTo>
                    <a:pt x="28" y="9"/>
                    <a:pt x="28" y="12"/>
                    <a:pt x="28" y="15"/>
                  </a:cubicBezTo>
                  <a:cubicBezTo>
                    <a:pt x="28" y="19"/>
                    <a:pt x="29" y="24"/>
                    <a:pt x="28" y="28"/>
                  </a:cubicBezTo>
                  <a:cubicBezTo>
                    <a:pt x="27" y="29"/>
                    <a:pt x="26" y="30"/>
                    <a:pt x="26" y="31"/>
                  </a:cubicBezTo>
                  <a:cubicBezTo>
                    <a:pt x="26" y="33"/>
                    <a:pt x="27" y="35"/>
                    <a:pt x="27" y="37"/>
                  </a:cubicBezTo>
                  <a:cubicBezTo>
                    <a:pt x="27" y="43"/>
                    <a:pt x="25" y="50"/>
                    <a:pt x="23" y="56"/>
                  </a:cubicBezTo>
                  <a:cubicBezTo>
                    <a:pt x="22" y="59"/>
                    <a:pt x="22" y="61"/>
                    <a:pt x="23" y="64"/>
                  </a:cubicBezTo>
                  <a:cubicBezTo>
                    <a:pt x="23" y="66"/>
                    <a:pt x="23" y="67"/>
                    <a:pt x="21" y="68"/>
                  </a:cubicBezTo>
                  <a:cubicBezTo>
                    <a:pt x="20" y="69"/>
                    <a:pt x="21" y="70"/>
                    <a:pt x="21" y="71"/>
                  </a:cubicBezTo>
                  <a:cubicBezTo>
                    <a:pt x="21" y="74"/>
                    <a:pt x="21" y="77"/>
                    <a:pt x="21" y="80"/>
                  </a:cubicBezTo>
                  <a:cubicBezTo>
                    <a:pt x="21" y="81"/>
                    <a:pt x="21" y="83"/>
                    <a:pt x="21" y="84"/>
                  </a:cubicBezTo>
                  <a:cubicBezTo>
                    <a:pt x="20" y="85"/>
                    <a:pt x="21" y="87"/>
                    <a:pt x="20" y="88"/>
                  </a:cubicBezTo>
                  <a:cubicBezTo>
                    <a:pt x="18" y="93"/>
                    <a:pt x="16" y="98"/>
                    <a:pt x="14" y="103"/>
                  </a:cubicBezTo>
                  <a:cubicBezTo>
                    <a:pt x="13" y="106"/>
                    <a:pt x="10" y="107"/>
                    <a:pt x="11" y="110"/>
                  </a:cubicBezTo>
                  <a:cubicBezTo>
                    <a:pt x="12" y="113"/>
                    <a:pt x="14" y="118"/>
                    <a:pt x="12" y="122"/>
                  </a:cubicBezTo>
                  <a:cubicBezTo>
                    <a:pt x="10" y="124"/>
                    <a:pt x="8" y="129"/>
                    <a:pt x="10" y="132"/>
                  </a:cubicBezTo>
                  <a:cubicBezTo>
                    <a:pt x="11" y="134"/>
                    <a:pt x="12" y="134"/>
                    <a:pt x="13" y="133"/>
                  </a:cubicBezTo>
                  <a:cubicBezTo>
                    <a:pt x="14" y="132"/>
                    <a:pt x="18" y="132"/>
                    <a:pt x="17" y="133"/>
                  </a:cubicBezTo>
                  <a:cubicBezTo>
                    <a:pt x="17" y="133"/>
                    <a:pt x="16" y="133"/>
                    <a:pt x="15" y="134"/>
                  </a:cubicBezTo>
                  <a:cubicBezTo>
                    <a:pt x="15" y="135"/>
                    <a:pt x="15" y="135"/>
                    <a:pt x="16" y="136"/>
                  </a:cubicBezTo>
                  <a:cubicBezTo>
                    <a:pt x="16" y="136"/>
                    <a:pt x="15" y="137"/>
                    <a:pt x="15" y="137"/>
                  </a:cubicBezTo>
                  <a:cubicBezTo>
                    <a:pt x="14" y="139"/>
                    <a:pt x="13" y="143"/>
                    <a:pt x="14" y="145"/>
                  </a:cubicBezTo>
                  <a:cubicBezTo>
                    <a:pt x="14" y="146"/>
                    <a:pt x="14" y="146"/>
                    <a:pt x="13" y="148"/>
                  </a:cubicBezTo>
                  <a:cubicBezTo>
                    <a:pt x="12" y="149"/>
                    <a:pt x="14" y="149"/>
                    <a:pt x="15" y="150"/>
                  </a:cubicBezTo>
                  <a:cubicBezTo>
                    <a:pt x="15" y="150"/>
                    <a:pt x="15" y="150"/>
                    <a:pt x="14" y="151"/>
                  </a:cubicBezTo>
                  <a:cubicBezTo>
                    <a:pt x="13" y="151"/>
                    <a:pt x="11" y="152"/>
                    <a:pt x="13" y="152"/>
                  </a:cubicBezTo>
                  <a:cubicBezTo>
                    <a:pt x="12" y="153"/>
                    <a:pt x="13" y="156"/>
                    <a:pt x="14" y="156"/>
                  </a:cubicBezTo>
                  <a:cubicBezTo>
                    <a:pt x="13" y="156"/>
                    <a:pt x="10" y="155"/>
                    <a:pt x="11" y="158"/>
                  </a:cubicBezTo>
                  <a:cubicBezTo>
                    <a:pt x="11" y="158"/>
                    <a:pt x="12" y="163"/>
                    <a:pt x="10" y="162"/>
                  </a:cubicBezTo>
                  <a:cubicBezTo>
                    <a:pt x="10" y="162"/>
                    <a:pt x="8" y="160"/>
                    <a:pt x="8" y="159"/>
                  </a:cubicBezTo>
                  <a:cubicBezTo>
                    <a:pt x="6" y="158"/>
                    <a:pt x="7" y="157"/>
                    <a:pt x="5" y="158"/>
                  </a:cubicBezTo>
                  <a:cubicBezTo>
                    <a:pt x="5" y="158"/>
                    <a:pt x="4" y="159"/>
                    <a:pt x="4" y="159"/>
                  </a:cubicBezTo>
                  <a:cubicBezTo>
                    <a:pt x="4" y="160"/>
                    <a:pt x="5" y="160"/>
                    <a:pt x="4" y="161"/>
                  </a:cubicBezTo>
                  <a:cubicBezTo>
                    <a:pt x="4" y="162"/>
                    <a:pt x="0" y="162"/>
                    <a:pt x="0" y="164"/>
                  </a:cubicBezTo>
                  <a:cubicBezTo>
                    <a:pt x="0" y="164"/>
                    <a:pt x="1" y="165"/>
                    <a:pt x="2" y="165"/>
                  </a:cubicBezTo>
                  <a:cubicBezTo>
                    <a:pt x="2" y="165"/>
                    <a:pt x="1" y="164"/>
                    <a:pt x="2" y="163"/>
                  </a:cubicBezTo>
                  <a:cubicBezTo>
                    <a:pt x="2" y="163"/>
                    <a:pt x="5" y="165"/>
                    <a:pt x="7" y="164"/>
                  </a:cubicBezTo>
                  <a:cubicBezTo>
                    <a:pt x="11" y="163"/>
                    <a:pt x="5" y="170"/>
                    <a:pt x="7" y="171"/>
                  </a:cubicBezTo>
                  <a:cubicBezTo>
                    <a:pt x="8" y="171"/>
                    <a:pt x="10" y="170"/>
                    <a:pt x="11" y="171"/>
                  </a:cubicBezTo>
                  <a:cubicBezTo>
                    <a:pt x="12" y="171"/>
                    <a:pt x="12" y="174"/>
                    <a:pt x="11" y="173"/>
                  </a:cubicBezTo>
                  <a:cubicBezTo>
                    <a:pt x="11" y="173"/>
                    <a:pt x="8" y="171"/>
                    <a:pt x="8" y="172"/>
                  </a:cubicBezTo>
                  <a:cubicBezTo>
                    <a:pt x="7" y="173"/>
                    <a:pt x="6" y="173"/>
                    <a:pt x="7" y="174"/>
                  </a:cubicBezTo>
                  <a:cubicBezTo>
                    <a:pt x="7" y="174"/>
                    <a:pt x="9" y="176"/>
                    <a:pt x="8" y="176"/>
                  </a:cubicBezTo>
                  <a:cubicBezTo>
                    <a:pt x="7" y="176"/>
                    <a:pt x="7" y="179"/>
                    <a:pt x="7" y="179"/>
                  </a:cubicBezTo>
                  <a:cubicBezTo>
                    <a:pt x="6" y="182"/>
                    <a:pt x="9" y="178"/>
                    <a:pt x="9" y="178"/>
                  </a:cubicBezTo>
                  <a:cubicBezTo>
                    <a:pt x="9" y="178"/>
                    <a:pt x="8" y="183"/>
                    <a:pt x="9" y="182"/>
                  </a:cubicBezTo>
                  <a:cubicBezTo>
                    <a:pt x="9" y="182"/>
                    <a:pt x="8" y="182"/>
                    <a:pt x="8" y="183"/>
                  </a:cubicBezTo>
                  <a:cubicBezTo>
                    <a:pt x="7" y="184"/>
                    <a:pt x="8" y="184"/>
                    <a:pt x="9" y="185"/>
                  </a:cubicBezTo>
                  <a:cubicBezTo>
                    <a:pt x="9" y="185"/>
                    <a:pt x="7" y="186"/>
                    <a:pt x="7" y="186"/>
                  </a:cubicBezTo>
                  <a:cubicBezTo>
                    <a:pt x="6" y="186"/>
                    <a:pt x="7" y="186"/>
                    <a:pt x="7" y="187"/>
                  </a:cubicBezTo>
                  <a:cubicBezTo>
                    <a:pt x="6" y="189"/>
                    <a:pt x="10" y="189"/>
                    <a:pt x="10" y="188"/>
                  </a:cubicBezTo>
                  <a:cubicBezTo>
                    <a:pt x="10" y="189"/>
                    <a:pt x="9" y="189"/>
                    <a:pt x="10" y="190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10" y="191"/>
                    <a:pt x="8" y="192"/>
                    <a:pt x="8" y="193"/>
                  </a:cubicBezTo>
                  <a:cubicBezTo>
                    <a:pt x="7" y="195"/>
                    <a:pt x="10" y="192"/>
                    <a:pt x="11" y="192"/>
                  </a:cubicBezTo>
                  <a:cubicBezTo>
                    <a:pt x="10" y="193"/>
                    <a:pt x="11" y="194"/>
                    <a:pt x="11" y="194"/>
                  </a:cubicBezTo>
                  <a:cubicBezTo>
                    <a:pt x="11" y="195"/>
                    <a:pt x="8" y="196"/>
                    <a:pt x="8" y="196"/>
                  </a:cubicBezTo>
                  <a:cubicBezTo>
                    <a:pt x="10" y="197"/>
                    <a:pt x="10" y="196"/>
                    <a:pt x="11" y="198"/>
                  </a:cubicBezTo>
                  <a:cubicBezTo>
                    <a:pt x="12" y="200"/>
                    <a:pt x="14" y="195"/>
                    <a:pt x="13" y="195"/>
                  </a:cubicBezTo>
                  <a:cubicBezTo>
                    <a:pt x="14" y="195"/>
                    <a:pt x="14" y="196"/>
                    <a:pt x="15" y="197"/>
                  </a:cubicBezTo>
                  <a:cubicBezTo>
                    <a:pt x="15" y="197"/>
                    <a:pt x="15" y="195"/>
                    <a:pt x="15" y="195"/>
                  </a:cubicBezTo>
                  <a:cubicBezTo>
                    <a:pt x="15" y="195"/>
                    <a:pt x="15" y="197"/>
                    <a:pt x="15" y="197"/>
                  </a:cubicBezTo>
                  <a:cubicBezTo>
                    <a:pt x="16" y="196"/>
                    <a:pt x="16" y="195"/>
                    <a:pt x="16" y="196"/>
                  </a:cubicBezTo>
                  <a:cubicBezTo>
                    <a:pt x="17" y="196"/>
                    <a:pt x="16" y="198"/>
                    <a:pt x="16" y="198"/>
                  </a:cubicBezTo>
                  <a:cubicBezTo>
                    <a:pt x="15" y="199"/>
                    <a:pt x="17" y="199"/>
                    <a:pt x="16" y="200"/>
                  </a:cubicBezTo>
                  <a:cubicBezTo>
                    <a:pt x="15" y="202"/>
                    <a:pt x="17" y="201"/>
                    <a:pt x="18" y="202"/>
                  </a:cubicBezTo>
                  <a:cubicBezTo>
                    <a:pt x="21" y="202"/>
                    <a:pt x="24" y="204"/>
                    <a:pt x="21" y="206"/>
                  </a:cubicBezTo>
                  <a:cubicBezTo>
                    <a:pt x="20" y="207"/>
                    <a:pt x="17" y="206"/>
                    <a:pt x="16" y="207"/>
                  </a:cubicBezTo>
                  <a:cubicBezTo>
                    <a:pt x="15" y="209"/>
                    <a:pt x="18" y="208"/>
                    <a:pt x="19" y="209"/>
                  </a:cubicBezTo>
                  <a:cubicBezTo>
                    <a:pt x="18" y="209"/>
                    <a:pt x="18" y="209"/>
                    <a:pt x="18" y="209"/>
                  </a:cubicBezTo>
                  <a:cubicBezTo>
                    <a:pt x="18" y="209"/>
                    <a:pt x="22" y="212"/>
                    <a:pt x="24" y="210"/>
                  </a:cubicBezTo>
                  <a:cubicBezTo>
                    <a:pt x="25" y="208"/>
                    <a:pt x="23" y="206"/>
                    <a:pt x="25" y="204"/>
                  </a:cubicBezTo>
                  <a:cubicBezTo>
                    <a:pt x="26" y="202"/>
                    <a:pt x="29" y="202"/>
                    <a:pt x="30" y="202"/>
                  </a:cubicBezTo>
                  <a:cubicBezTo>
                    <a:pt x="35" y="199"/>
                    <a:pt x="28" y="199"/>
                    <a:pt x="26" y="199"/>
                  </a:cubicBezTo>
                  <a:cubicBezTo>
                    <a:pt x="24" y="199"/>
                    <a:pt x="21" y="199"/>
                    <a:pt x="19" y="198"/>
                  </a:cubicBezTo>
                  <a:cubicBezTo>
                    <a:pt x="17" y="196"/>
                    <a:pt x="17" y="196"/>
                    <a:pt x="17" y="192"/>
                  </a:cubicBezTo>
                  <a:cubicBezTo>
                    <a:pt x="17" y="188"/>
                    <a:pt x="16" y="191"/>
                    <a:pt x="13" y="189"/>
                  </a:cubicBezTo>
                  <a:cubicBezTo>
                    <a:pt x="12" y="189"/>
                    <a:pt x="12" y="186"/>
                    <a:pt x="12" y="185"/>
                  </a:cubicBezTo>
                  <a:cubicBezTo>
                    <a:pt x="11" y="183"/>
                    <a:pt x="11" y="180"/>
                    <a:pt x="13" y="179"/>
                  </a:cubicBezTo>
                  <a:cubicBezTo>
                    <a:pt x="14" y="178"/>
                    <a:pt x="14" y="178"/>
                    <a:pt x="15" y="177"/>
                  </a:cubicBezTo>
                  <a:cubicBezTo>
                    <a:pt x="15" y="176"/>
                    <a:pt x="16" y="175"/>
                    <a:pt x="17" y="175"/>
                  </a:cubicBezTo>
                  <a:cubicBezTo>
                    <a:pt x="18" y="174"/>
                    <a:pt x="16" y="171"/>
                    <a:pt x="17" y="169"/>
                  </a:cubicBezTo>
                  <a:cubicBezTo>
                    <a:pt x="17" y="168"/>
                    <a:pt x="19" y="167"/>
                    <a:pt x="20" y="165"/>
                  </a:cubicBezTo>
                  <a:cubicBezTo>
                    <a:pt x="20" y="163"/>
                    <a:pt x="20" y="160"/>
                    <a:pt x="21" y="158"/>
                  </a:cubicBezTo>
                  <a:cubicBezTo>
                    <a:pt x="21" y="156"/>
                    <a:pt x="23" y="156"/>
                    <a:pt x="21" y="154"/>
                  </a:cubicBezTo>
                  <a:cubicBezTo>
                    <a:pt x="20" y="153"/>
                    <a:pt x="17" y="153"/>
                    <a:pt x="21" y="152"/>
                  </a:cubicBezTo>
                  <a:cubicBezTo>
                    <a:pt x="26" y="151"/>
                    <a:pt x="20" y="151"/>
                    <a:pt x="19" y="149"/>
                  </a:cubicBezTo>
                  <a:cubicBezTo>
                    <a:pt x="19" y="146"/>
                    <a:pt x="19" y="142"/>
                    <a:pt x="19" y="140"/>
                  </a:cubicBezTo>
                  <a:cubicBezTo>
                    <a:pt x="19" y="136"/>
                    <a:pt x="19" y="131"/>
                    <a:pt x="19" y="127"/>
                  </a:cubicBezTo>
                  <a:cubicBezTo>
                    <a:pt x="20" y="124"/>
                    <a:pt x="21" y="119"/>
                    <a:pt x="23" y="117"/>
                  </a:cubicBezTo>
                  <a:cubicBezTo>
                    <a:pt x="26" y="114"/>
                    <a:pt x="23" y="109"/>
                    <a:pt x="23" y="106"/>
                  </a:cubicBezTo>
                  <a:cubicBezTo>
                    <a:pt x="23" y="104"/>
                    <a:pt x="24" y="103"/>
                    <a:pt x="26" y="102"/>
                  </a:cubicBezTo>
                  <a:cubicBezTo>
                    <a:pt x="28" y="100"/>
                    <a:pt x="27" y="99"/>
                    <a:pt x="27" y="96"/>
                  </a:cubicBezTo>
                  <a:cubicBezTo>
                    <a:pt x="27" y="92"/>
                    <a:pt x="30" y="89"/>
                    <a:pt x="29" y="85"/>
                  </a:cubicBezTo>
                  <a:cubicBezTo>
                    <a:pt x="29" y="82"/>
                    <a:pt x="28" y="79"/>
                    <a:pt x="27" y="76"/>
                  </a:cubicBezTo>
                  <a:cubicBezTo>
                    <a:pt x="27" y="75"/>
                    <a:pt x="26" y="74"/>
                    <a:pt x="27" y="73"/>
                  </a:cubicBezTo>
                  <a:cubicBezTo>
                    <a:pt x="28" y="72"/>
                    <a:pt x="29" y="68"/>
                    <a:pt x="29" y="67"/>
                  </a:cubicBezTo>
                  <a:cubicBezTo>
                    <a:pt x="29" y="66"/>
                    <a:pt x="28" y="64"/>
                    <a:pt x="30" y="62"/>
                  </a:cubicBezTo>
                  <a:cubicBezTo>
                    <a:pt x="31" y="61"/>
                    <a:pt x="30" y="59"/>
                    <a:pt x="31" y="58"/>
                  </a:cubicBezTo>
                  <a:cubicBezTo>
                    <a:pt x="31" y="56"/>
                    <a:pt x="33" y="55"/>
                    <a:pt x="34" y="54"/>
                  </a:cubicBezTo>
                  <a:cubicBezTo>
                    <a:pt x="34" y="53"/>
                    <a:pt x="37" y="50"/>
                    <a:pt x="37" y="49"/>
                  </a:cubicBezTo>
                  <a:cubicBezTo>
                    <a:pt x="37" y="48"/>
                    <a:pt x="36" y="46"/>
                    <a:pt x="36" y="44"/>
                  </a:cubicBezTo>
                  <a:cubicBezTo>
                    <a:pt x="36" y="42"/>
                    <a:pt x="36" y="41"/>
                    <a:pt x="36" y="39"/>
                  </a:cubicBezTo>
                  <a:cubicBezTo>
                    <a:pt x="36" y="36"/>
                    <a:pt x="37" y="36"/>
                    <a:pt x="40" y="35"/>
                  </a:cubicBezTo>
                  <a:cubicBezTo>
                    <a:pt x="44" y="34"/>
                    <a:pt x="44" y="32"/>
                    <a:pt x="44" y="28"/>
                  </a:cubicBezTo>
                  <a:cubicBezTo>
                    <a:pt x="43" y="29"/>
                    <a:pt x="41" y="29"/>
                    <a:pt x="40" y="28"/>
                  </a:cubicBezTo>
                  <a:cubicBezTo>
                    <a:pt x="40" y="28"/>
                    <a:pt x="40" y="29"/>
                    <a:pt x="40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0" name="Freeform 626">
              <a:extLst>
                <a:ext uri="{FF2B5EF4-FFF2-40B4-BE49-F238E27FC236}">
                  <a16:creationId xmlns:a16="http://schemas.microsoft.com/office/drawing/2014/main" id="{32B31E61-E723-9349-BF18-55BA558D2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575" y="8192645"/>
              <a:ext cx="512579" cy="591469"/>
            </a:xfrm>
            <a:custGeom>
              <a:avLst/>
              <a:gdLst>
                <a:gd name="T0" fmla="*/ 61 w 64"/>
                <a:gd name="T1" fmla="*/ 42 h 70"/>
                <a:gd name="T2" fmla="*/ 58 w 64"/>
                <a:gd name="T3" fmla="*/ 35 h 70"/>
                <a:gd name="T4" fmla="*/ 50 w 64"/>
                <a:gd name="T5" fmla="*/ 35 h 70"/>
                <a:gd name="T6" fmla="*/ 49 w 64"/>
                <a:gd name="T7" fmla="*/ 33 h 70"/>
                <a:gd name="T8" fmla="*/ 47 w 64"/>
                <a:gd name="T9" fmla="*/ 30 h 70"/>
                <a:gd name="T10" fmla="*/ 48 w 64"/>
                <a:gd name="T11" fmla="*/ 28 h 70"/>
                <a:gd name="T12" fmla="*/ 47 w 64"/>
                <a:gd name="T13" fmla="*/ 26 h 70"/>
                <a:gd name="T14" fmla="*/ 47 w 64"/>
                <a:gd name="T15" fmla="*/ 23 h 70"/>
                <a:gd name="T16" fmla="*/ 41 w 64"/>
                <a:gd name="T17" fmla="*/ 21 h 70"/>
                <a:gd name="T18" fmla="*/ 37 w 64"/>
                <a:gd name="T19" fmla="*/ 18 h 70"/>
                <a:gd name="T20" fmla="*/ 33 w 64"/>
                <a:gd name="T21" fmla="*/ 16 h 70"/>
                <a:gd name="T22" fmla="*/ 29 w 64"/>
                <a:gd name="T23" fmla="*/ 16 h 70"/>
                <a:gd name="T24" fmla="*/ 23 w 64"/>
                <a:gd name="T25" fmla="*/ 9 h 70"/>
                <a:gd name="T26" fmla="*/ 23 w 64"/>
                <a:gd name="T27" fmla="*/ 6 h 70"/>
                <a:gd name="T28" fmla="*/ 23 w 64"/>
                <a:gd name="T29" fmla="*/ 4 h 70"/>
                <a:gd name="T30" fmla="*/ 18 w 64"/>
                <a:gd name="T31" fmla="*/ 3 h 70"/>
                <a:gd name="T32" fmla="*/ 10 w 64"/>
                <a:gd name="T33" fmla="*/ 6 h 70"/>
                <a:gd name="T34" fmla="*/ 7 w 64"/>
                <a:gd name="T35" fmla="*/ 9 h 70"/>
                <a:gd name="T36" fmla="*/ 2 w 64"/>
                <a:gd name="T37" fmla="*/ 8 h 70"/>
                <a:gd name="T38" fmla="*/ 6 w 64"/>
                <a:gd name="T39" fmla="*/ 16 h 70"/>
                <a:gd name="T40" fmla="*/ 5 w 64"/>
                <a:gd name="T41" fmla="*/ 23 h 70"/>
                <a:gd name="T42" fmla="*/ 4 w 64"/>
                <a:gd name="T43" fmla="*/ 27 h 70"/>
                <a:gd name="T44" fmla="*/ 3 w 64"/>
                <a:gd name="T45" fmla="*/ 31 h 70"/>
                <a:gd name="T46" fmla="*/ 5 w 64"/>
                <a:gd name="T47" fmla="*/ 35 h 70"/>
                <a:gd name="T48" fmla="*/ 3 w 64"/>
                <a:gd name="T49" fmla="*/ 38 h 70"/>
                <a:gd name="T50" fmla="*/ 4 w 64"/>
                <a:gd name="T51" fmla="*/ 46 h 70"/>
                <a:gd name="T52" fmla="*/ 4 w 64"/>
                <a:gd name="T53" fmla="*/ 49 h 70"/>
                <a:gd name="T54" fmla="*/ 7 w 64"/>
                <a:gd name="T55" fmla="*/ 52 h 70"/>
                <a:gd name="T56" fmla="*/ 7 w 64"/>
                <a:gd name="T57" fmla="*/ 54 h 70"/>
                <a:gd name="T58" fmla="*/ 6 w 64"/>
                <a:gd name="T59" fmla="*/ 56 h 70"/>
                <a:gd name="T60" fmla="*/ 9 w 64"/>
                <a:gd name="T61" fmla="*/ 63 h 70"/>
                <a:gd name="T62" fmla="*/ 13 w 64"/>
                <a:gd name="T63" fmla="*/ 69 h 70"/>
                <a:gd name="T64" fmla="*/ 14 w 64"/>
                <a:gd name="T65" fmla="*/ 67 h 70"/>
                <a:gd name="T66" fmla="*/ 17 w 64"/>
                <a:gd name="T67" fmla="*/ 65 h 70"/>
                <a:gd name="T68" fmla="*/ 20 w 64"/>
                <a:gd name="T69" fmla="*/ 65 h 70"/>
                <a:gd name="T70" fmla="*/ 25 w 64"/>
                <a:gd name="T71" fmla="*/ 65 h 70"/>
                <a:gd name="T72" fmla="*/ 28 w 64"/>
                <a:gd name="T73" fmla="*/ 68 h 70"/>
                <a:gd name="T74" fmla="*/ 31 w 64"/>
                <a:gd name="T75" fmla="*/ 65 h 70"/>
                <a:gd name="T76" fmla="*/ 37 w 64"/>
                <a:gd name="T77" fmla="*/ 64 h 70"/>
                <a:gd name="T78" fmla="*/ 44 w 64"/>
                <a:gd name="T79" fmla="*/ 52 h 70"/>
                <a:gd name="T80" fmla="*/ 52 w 64"/>
                <a:gd name="T81" fmla="*/ 51 h 70"/>
                <a:gd name="T82" fmla="*/ 59 w 64"/>
                <a:gd name="T83" fmla="*/ 54 h 70"/>
                <a:gd name="T84" fmla="*/ 61 w 64"/>
                <a:gd name="T85" fmla="*/ 42 h 70"/>
                <a:gd name="T86" fmla="*/ 61 w 64"/>
                <a:gd name="T87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" h="70">
                  <a:moveTo>
                    <a:pt x="61" y="42"/>
                  </a:moveTo>
                  <a:cubicBezTo>
                    <a:pt x="57" y="40"/>
                    <a:pt x="58" y="39"/>
                    <a:pt x="58" y="35"/>
                  </a:cubicBezTo>
                  <a:cubicBezTo>
                    <a:pt x="55" y="35"/>
                    <a:pt x="52" y="35"/>
                    <a:pt x="50" y="35"/>
                  </a:cubicBezTo>
                  <a:cubicBezTo>
                    <a:pt x="48" y="35"/>
                    <a:pt x="49" y="34"/>
                    <a:pt x="49" y="33"/>
                  </a:cubicBezTo>
                  <a:cubicBezTo>
                    <a:pt x="49" y="32"/>
                    <a:pt x="48" y="30"/>
                    <a:pt x="47" y="30"/>
                  </a:cubicBezTo>
                  <a:cubicBezTo>
                    <a:pt x="47" y="29"/>
                    <a:pt x="48" y="29"/>
                    <a:pt x="48" y="28"/>
                  </a:cubicBezTo>
                  <a:cubicBezTo>
                    <a:pt x="49" y="27"/>
                    <a:pt x="48" y="26"/>
                    <a:pt x="47" y="26"/>
                  </a:cubicBezTo>
                  <a:cubicBezTo>
                    <a:pt x="47" y="25"/>
                    <a:pt x="48" y="24"/>
                    <a:pt x="47" y="23"/>
                  </a:cubicBezTo>
                  <a:cubicBezTo>
                    <a:pt x="45" y="21"/>
                    <a:pt x="43" y="21"/>
                    <a:pt x="41" y="21"/>
                  </a:cubicBezTo>
                  <a:cubicBezTo>
                    <a:pt x="40" y="21"/>
                    <a:pt x="38" y="19"/>
                    <a:pt x="37" y="18"/>
                  </a:cubicBezTo>
                  <a:cubicBezTo>
                    <a:pt x="35" y="18"/>
                    <a:pt x="34" y="16"/>
                    <a:pt x="33" y="16"/>
                  </a:cubicBezTo>
                  <a:cubicBezTo>
                    <a:pt x="31" y="16"/>
                    <a:pt x="30" y="16"/>
                    <a:pt x="29" y="16"/>
                  </a:cubicBezTo>
                  <a:cubicBezTo>
                    <a:pt x="27" y="16"/>
                    <a:pt x="23" y="11"/>
                    <a:pt x="23" y="9"/>
                  </a:cubicBezTo>
                  <a:cubicBezTo>
                    <a:pt x="23" y="8"/>
                    <a:pt x="23" y="7"/>
                    <a:pt x="23" y="6"/>
                  </a:cubicBezTo>
                  <a:cubicBezTo>
                    <a:pt x="23" y="5"/>
                    <a:pt x="23" y="5"/>
                    <a:pt x="23" y="4"/>
                  </a:cubicBezTo>
                  <a:cubicBezTo>
                    <a:pt x="23" y="0"/>
                    <a:pt x="21" y="2"/>
                    <a:pt x="18" y="3"/>
                  </a:cubicBezTo>
                  <a:cubicBezTo>
                    <a:pt x="15" y="3"/>
                    <a:pt x="13" y="6"/>
                    <a:pt x="10" y="6"/>
                  </a:cubicBezTo>
                  <a:cubicBezTo>
                    <a:pt x="8" y="6"/>
                    <a:pt x="8" y="8"/>
                    <a:pt x="7" y="9"/>
                  </a:cubicBezTo>
                  <a:cubicBezTo>
                    <a:pt x="6" y="9"/>
                    <a:pt x="3" y="8"/>
                    <a:pt x="2" y="8"/>
                  </a:cubicBezTo>
                  <a:cubicBezTo>
                    <a:pt x="4" y="9"/>
                    <a:pt x="5" y="14"/>
                    <a:pt x="6" y="16"/>
                  </a:cubicBezTo>
                  <a:cubicBezTo>
                    <a:pt x="4" y="17"/>
                    <a:pt x="5" y="21"/>
                    <a:pt x="5" y="23"/>
                  </a:cubicBezTo>
                  <a:cubicBezTo>
                    <a:pt x="5" y="25"/>
                    <a:pt x="5" y="26"/>
                    <a:pt x="4" y="27"/>
                  </a:cubicBezTo>
                  <a:cubicBezTo>
                    <a:pt x="3" y="28"/>
                    <a:pt x="3" y="30"/>
                    <a:pt x="3" y="31"/>
                  </a:cubicBezTo>
                  <a:cubicBezTo>
                    <a:pt x="2" y="33"/>
                    <a:pt x="5" y="33"/>
                    <a:pt x="5" y="35"/>
                  </a:cubicBezTo>
                  <a:cubicBezTo>
                    <a:pt x="5" y="36"/>
                    <a:pt x="3" y="37"/>
                    <a:pt x="3" y="38"/>
                  </a:cubicBezTo>
                  <a:cubicBezTo>
                    <a:pt x="0" y="41"/>
                    <a:pt x="4" y="42"/>
                    <a:pt x="4" y="46"/>
                  </a:cubicBezTo>
                  <a:cubicBezTo>
                    <a:pt x="4" y="47"/>
                    <a:pt x="4" y="48"/>
                    <a:pt x="4" y="49"/>
                  </a:cubicBezTo>
                  <a:cubicBezTo>
                    <a:pt x="5" y="50"/>
                    <a:pt x="6" y="51"/>
                    <a:pt x="7" y="52"/>
                  </a:cubicBezTo>
                  <a:cubicBezTo>
                    <a:pt x="7" y="53"/>
                    <a:pt x="5" y="53"/>
                    <a:pt x="7" y="54"/>
                  </a:cubicBezTo>
                  <a:cubicBezTo>
                    <a:pt x="7" y="54"/>
                    <a:pt x="6" y="56"/>
                    <a:pt x="6" y="56"/>
                  </a:cubicBezTo>
                  <a:cubicBezTo>
                    <a:pt x="6" y="59"/>
                    <a:pt x="9" y="61"/>
                    <a:pt x="9" y="63"/>
                  </a:cubicBezTo>
                  <a:cubicBezTo>
                    <a:pt x="10" y="66"/>
                    <a:pt x="8" y="69"/>
                    <a:pt x="13" y="69"/>
                  </a:cubicBezTo>
                  <a:cubicBezTo>
                    <a:pt x="14" y="70"/>
                    <a:pt x="14" y="68"/>
                    <a:pt x="14" y="67"/>
                  </a:cubicBezTo>
                  <a:cubicBezTo>
                    <a:pt x="14" y="66"/>
                    <a:pt x="16" y="65"/>
                    <a:pt x="17" y="65"/>
                  </a:cubicBezTo>
                  <a:cubicBezTo>
                    <a:pt x="18" y="64"/>
                    <a:pt x="19" y="63"/>
                    <a:pt x="20" y="65"/>
                  </a:cubicBezTo>
                  <a:cubicBezTo>
                    <a:pt x="22" y="66"/>
                    <a:pt x="24" y="65"/>
                    <a:pt x="25" y="65"/>
                  </a:cubicBezTo>
                  <a:cubicBezTo>
                    <a:pt x="27" y="65"/>
                    <a:pt x="27" y="68"/>
                    <a:pt x="28" y="68"/>
                  </a:cubicBezTo>
                  <a:cubicBezTo>
                    <a:pt x="29" y="68"/>
                    <a:pt x="30" y="66"/>
                    <a:pt x="31" y="65"/>
                  </a:cubicBezTo>
                  <a:cubicBezTo>
                    <a:pt x="32" y="63"/>
                    <a:pt x="36" y="66"/>
                    <a:pt x="37" y="64"/>
                  </a:cubicBezTo>
                  <a:cubicBezTo>
                    <a:pt x="39" y="59"/>
                    <a:pt x="38" y="54"/>
                    <a:pt x="44" y="52"/>
                  </a:cubicBezTo>
                  <a:cubicBezTo>
                    <a:pt x="46" y="51"/>
                    <a:pt x="49" y="51"/>
                    <a:pt x="52" y="51"/>
                  </a:cubicBezTo>
                  <a:cubicBezTo>
                    <a:pt x="55" y="51"/>
                    <a:pt x="57" y="52"/>
                    <a:pt x="59" y="54"/>
                  </a:cubicBezTo>
                  <a:cubicBezTo>
                    <a:pt x="60" y="51"/>
                    <a:pt x="64" y="43"/>
                    <a:pt x="61" y="42"/>
                  </a:cubicBezTo>
                  <a:cubicBezTo>
                    <a:pt x="60" y="41"/>
                    <a:pt x="62" y="42"/>
                    <a:pt x="6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1" name="Freeform 627">
              <a:extLst>
                <a:ext uri="{FF2B5EF4-FFF2-40B4-BE49-F238E27FC236}">
                  <a16:creationId xmlns:a16="http://schemas.microsoft.com/office/drawing/2014/main" id="{105104A3-438F-D94F-B3BE-46577C116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5583" y="8613885"/>
              <a:ext cx="359895" cy="375077"/>
            </a:xfrm>
            <a:custGeom>
              <a:avLst/>
              <a:gdLst>
                <a:gd name="T0" fmla="*/ 40 w 45"/>
                <a:gd name="T1" fmla="*/ 24 h 44"/>
                <a:gd name="T2" fmla="*/ 36 w 45"/>
                <a:gd name="T3" fmla="*/ 24 h 44"/>
                <a:gd name="T4" fmla="*/ 36 w 45"/>
                <a:gd name="T5" fmla="*/ 20 h 44"/>
                <a:gd name="T6" fmla="*/ 34 w 45"/>
                <a:gd name="T7" fmla="*/ 17 h 44"/>
                <a:gd name="T8" fmla="*/ 29 w 45"/>
                <a:gd name="T9" fmla="*/ 16 h 44"/>
                <a:gd name="T10" fmla="*/ 25 w 45"/>
                <a:gd name="T11" fmla="*/ 15 h 44"/>
                <a:gd name="T12" fmla="*/ 25 w 45"/>
                <a:gd name="T13" fmla="*/ 12 h 44"/>
                <a:gd name="T14" fmla="*/ 24 w 45"/>
                <a:gd name="T15" fmla="*/ 7 h 44"/>
                <a:gd name="T16" fmla="*/ 21 w 45"/>
                <a:gd name="T17" fmla="*/ 3 h 44"/>
                <a:gd name="T18" fmla="*/ 14 w 45"/>
                <a:gd name="T19" fmla="*/ 1 h 44"/>
                <a:gd name="T20" fmla="*/ 5 w 45"/>
                <a:gd name="T21" fmla="*/ 3 h 44"/>
                <a:gd name="T22" fmla="*/ 2 w 45"/>
                <a:gd name="T23" fmla="*/ 11 h 44"/>
                <a:gd name="T24" fmla="*/ 1 w 45"/>
                <a:gd name="T25" fmla="*/ 14 h 44"/>
                <a:gd name="T26" fmla="*/ 2 w 45"/>
                <a:gd name="T27" fmla="*/ 17 h 44"/>
                <a:gd name="T28" fmla="*/ 9 w 45"/>
                <a:gd name="T29" fmla="*/ 24 h 44"/>
                <a:gd name="T30" fmla="*/ 13 w 45"/>
                <a:gd name="T31" fmla="*/ 25 h 44"/>
                <a:gd name="T32" fmla="*/ 17 w 45"/>
                <a:gd name="T33" fmla="*/ 27 h 44"/>
                <a:gd name="T34" fmla="*/ 25 w 45"/>
                <a:gd name="T35" fmla="*/ 35 h 44"/>
                <a:gd name="T36" fmla="*/ 22 w 45"/>
                <a:gd name="T37" fmla="*/ 39 h 44"/>
                <a:gd name="T38" fmla="*/ 20 w 45"/>
                <a:gd name="T39" fmla="*/ 42 h 44"/>
                <a:gd name="T40" fmla="*/ 28 w 45"/>
                <a:gd name="T41" fmla="*/ 44 h 44"/>
                <a:gd name="T42" fmla="*/ 32 w 45"/>
                <a:gd name="T43" fmla="*/ 43 h 44"/>
                <a:gd name="T44" fmla="*/ 37 w 45"/>
                <a:gd name="T45" fmla="*/ 42 h 44"/>
                <a:gd name="T46" fmla="*/ 40 w 45"/>
                <a:gd name="T47" fmla="*/ 39 h 44"/>
                <a:gd name="T48" fmla="*/ 41 w 45"/>
                <a:gd name="T49" fmla="*/ 34 h 44"/>
                <a:gd name="T50" fmla="*/ 40 w 45"/>
                <a:gd name="T51" fmla="*/ 24 h 44"/>
                <a:gd name="T52" fmla="*/ 40 w 45"/>
                <a:gd name="T53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" h="44">
                  <a:moveTo>
                    <a:pt x="40" y="24"/>
                  </a:moveTo>
                  <a:cubicBezTo>
                    <a:pt x="39" y="25"/>
                    <a:pt x="37" y="26"/>
                    <a:pt x="36" y="24"/>
                  </a:cubicBezTo>
                  <a:cubicBezTo>
                    <a:pt x="35" y="23"/>
                    <a:pt x="37" y="22"/>
                    <a:pt x="36" y="20"/>
                  </a:cubicBezTo>
                  <a:cubicBezTo>
                    <a:pt x="35" y="19"/>
                    <a:pt x="35" y="18"/>
                    <a:pt x="34" y="17"/>
                  </a:cubicBezTo>
                  <a:cubicBezTo>
                    <a:pt x="31" y="15"/>
                    <a:pt x="31" y="17"/>
                    <a:pt x="29" y="16"/>
                  </a:cubicBezTo>
                  <a:cubicBezTo>
                    <a:pt x="28" y="16"/>
                    <a:pt x="27" y="16"/>
                    <a:pt x="25" y="15"/>
                  </a:cubicBezTo>
                  <a:cubicBezTo>
                    <a:pt x="23" y="15"/>
                    <a:pt x="24" y="13"/>
                    <a:pt x="25" y="12"/>
                  </a:cubicBezTo>
                  <a:cubicBezTo>
                    <a:pt x="25" y="10"/>
                    <a:pt x="24" y="8"/>
                    <a:pt x="24" y="7"/>
                  </a:cubicBezTo>
                  <a:cubicBezTo>
                    <a:pt x="23" y="4"/>
                    <a:pt x="24" y="4"/>
                    <a:pt x="21" y="3"/>
                  </a:cubicBezTo>
                  <a:cubicBezTo>
                    <a:pt x="19" y="1"/>
                    <a:pt x="18" y="0"/>
                    <a:pt x="14" y="1"/>
                  </a:cubicBezTo>
                  <a:cubicBezTo>
                    <a:pt x="11" y="1"/>
                    <a:pt x="7" y="2"/>
                    <a:pt x="5" y="3"/>
                  </a:cubicBezTo>
                  <a:cubicBezTo>
                    <a:pt x="2" y="6"/>
                    <a:pt x="3" y="8"/>
                    <a:pt x="2" y="11"/>
                  </a:cubicBezTo>
                  <a:cubicBezTo>
                    <a:pt x="2" y="12"/>
                    <a:pt x="1" y="13"/>
                    <a:pt x="1" y="14"/>
                  </a:cubicBezTo>
                  <a:cubicBezTo>
                    <a:pt x="0" y="15"/>
                    <a:pt x="1" y="15"/>
                    <a:pt x="2" y="17"/>
                  </a:cubicBezTo>
                  <a:cubicBezTo>
                    <a:pt x="4" y="20"/>
                    <a:pt x="6" y="21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9" y="28"/>
                    <a:pt x="27" y="31"/>
                    <a:pt x="25" y="35"/>
                  </a:cubicBezTo>
                  <a:cubicBezTo>
                    <a:pt x="24" y="36"/>
                    <a:pt x="22" y="37"/>
                    <a:pt x="22" y="39"/>
                  </a:cubicBezTo>
                  <a:cubicBezTo>
                    <a:pt x="22" y="41"/>
                    <a:pt x="22" y="41"/>
                    <a:pt x="20" y="42"/>
                  </a:cubicBezTo>
                  <a:cubicBezTo>
                    <a:pt x="19" y="44"/>
                    <a:pt x="27" y="43"/>
                    <a:pt x="28" y="44"/>
                  </a:cubicBezTo>
                  <a:cubicBezTo>
                    <a:pt x="30" y="44"/>
                    <a:pt x="30" y="44"/>
                    <a:pt x="32" y="43"/>
                  </a:cubicBezTo>
                  <a:cubicBezTo>
                    <a:pt x="33" y="41"/>
                    <a:pt x="36" y="43"/>
                    <a:pt x="37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7"/>
                    <a:pt x="40" y="35"/>
                    <a:pt x="41" y="34"/>
                  </a:cubicBezTo>
                  <a:cubicBezTo>
                    <a:pt x="41" y="32"/>
                    <a:pt x="45" y="24"/>
                    <a:pt x="40" y="24"/>
                  </a:cubicBezTo>
                  <a:cubicBezTo>
                    <a:pt x="40" y="25"/>
                    <a:pt x="41" y="24"/>
                    <a:pt x="40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2" name="Freeform 628">
              <a:extLst>
                <a:ext uri="{FF2B5EF4-FFF2-40B4-BE49-F238E27FC236}">
                  <a16:creationId xmlns:a16="http://schemas.microsoft.com/office/drawing/2014/main" id="{C1CD2589-69BD-6B47-BFAF-BDA2B7E148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0262" y="7572324"/>
              <a:ext cx="1589536" cy="1705161"/>
            </a:xfrm>
            <a:custGeom>
              <a:avLst/>
              <a:gdLst>
                <a:gd name="T0" fmla="*/ 188 w 199"/>
                <a:gd name="T1" fmla="*/ 51 h 201"/>
                <a:gd name="T2" fmla="*/ 165 w 199"/>
                <a:gd name="T3" fmla="*/ 41 h 201"/>
                <a:gd name="T4" fmla="*/ 135 w 199"/>
                <a:gd name="T5" fmla="*/ 30 h 201"/>
                <a:gd name="T6" fmla="*/ 122 w 199"/>
                <a:gd name="T7" fmla="*/ 36 h 201"/>
                <a:gd name="T8" fmla="*/ 116 w 199"/>
                <a:gd name="T9" fmla="*/ 29 h 201"/>
                <a:gd name="T10" fmla="*/ 111 w 199"/>
                <a:gd name="T11" fmla="*/ 33 h 201"/>
                <a:gd name="T12" fmla="*/ 120 w 199"/>
                <a:gd name="T13" fmla="*/ 23 h 201"/>
                <a:gd name="T14" fmla="*/ 116 w 199"/>
                <a:gd name="T15" fmla="*/ 8 h 201"/>
                <a:gd name="T16" fmla="*/ 105 w 199"/>
                <a:gd name="T17" fmla="*/ 15 h 201"/>
                <a:gd name="T18" fmla="*/ 93 w 199"/>
                <a:gd name="T19" fmla="*/ 14 h 201"/>
                <a:gd name="T20" fmla="*/ 77 w 199"/>
                <a:gd name="T21" fmla="*/ 19 h 201"/>
                <a:gd name="T22" fmla="*/ 69 w 199"/>
                <a:gd name="T23" fmla="*/ 1 h 201"/>
                <a:gd name="T24" fmla="*/ 56 w 199"/>
                <a:gd name="T25" fmla="*/ 7 h 201"/>
                <a:gd name="T26" fmla="*/ 50 w 199"/>
                <a:gd name="T27" fmla="*/ 11 h 201"/>
                <a:gd name="T28" fmla="*/ 51 w 199"/>
                <a:gd name="T29" fmla="*/ 16 h 201"/>
                <a:gd name="T30" fmla="*/ 41 w 199"/>
                <a:gd name="T31" fmla="*/ 22 h 201"/>
                <a:gd name="T32" fmla="*/ 27 w 199"/>
                <a:gd name="T33" fmla="*/ 18 h 201"/>
                <a:gd name="T34" fmla="*/ 25 w 199"/>
                <a:gd name="T35" fmla="*/ 21 h 201"/>
                <a:gd name="T36" fmla="*/ 22 w 199"/>
                <a:gd name="T37" fmla="*/ 39 h 201"/>
                <a:gd name="T38" fmla="*/ 10 w 199"/>
                <a:gd name="T39" fmla="*/ 49 h 201"/>
                <a:gd name="T40" fmla="*/ 2 w 199"/>
                <a:gd name="T41" fmla="*/ 66 h 201"/>
                <a:gd name="T42" fmla="*/ 9 w 199"/>
                <a:gd name="T43" fmla="*/ 75 h 201"/>
                <a:gd name="T44" fmla="*/ 24 w 199"/>
                <a:gd name="T45" fmla="*/ 81 h 201"/>
                <a:gd name="T46" fmla="*/ 39 w 199"/>
                <a:gd name="T47" fmla="*/ 76 h 201"/>
                <a:gd name="T48" fmla="*/ 49 w 199"/>
                <a:gd name="T49" fmla="*/ 88 h 201"/>
                <a:gd name="T50" fmla="*/ 61 w 199"/>
                <a:gd name="T51" fmla="*/ 94 h 201"/>
                <a:gd name="T52" fmla="*/ 68 w 199"/>
                <a:gd name="T53" fmla="*/ 102 h 201"/>
                <a:gd name="T54" fmla="*/ 80 w 199"/>
                <a:gd name="T55" fmla="*/ 114 h 201"/>
                <a:gd name="T56" fmla="*/ 82 w 199"/>
                <a:gd name="T57" fmla="*/ 135 h 201"/>
                <a:gd name="T58" fmla="*/ 93 w 199"/>
                <a:gd name="T59" fmla="*/ 145 h 201"/>
                <a:gd name="T60" fmla="*/ 98 w 199"/>
                <a:gd name="T61" fmla="*/ 157 h 201"/>
                <a:gd name="T62" fmla="*/ 90 w 199"/>
                <a:gd name="T63" fmla="*/ 173 h 201"/>
                <a:gd name="T64" fmla="*/ 86 w 199"/>
                <a:gd name="T65" fmla="*/ 181 h 201"/>
                <a:gd name="T66" fmla="*/ 94 w 199"/>
                <a:gd name="T67" fmla="*/ 187 h 201"/>
                <a:gd name="T68" fmla="*/ 107 w 199"/>
                <a:gd name="T69" fmla="*/ 197 h 201"/>
                <a:gd name="T70" fmla="*/ 119 w 199"/>
                <a:gd name="T71" fmla="*/ 180 h 201"/>
                <a:gd name="T72" fmla="*/ 128 w 199"/>
                <a:gd name="T73" fmla="*/ 157 h 201"/>
                <a:gd name="T74" fmla="*/ 137 w 199"/>
                <a:gd name="T75" fmla="*/ 149 h 201"/>
                <a:gd name="T76" fmla="*/ 144 w 199"/>
                <a:gd name="T77" fmla="*/ 147 h 201"/>
                <a:gd name="T78" fmla="*/ 155 w 199"/>
                <a:gd name="T79" fmla="*/ 142 h 201"/>
                <a:gd name="T80" fmla="*/ 163 w 199"/>
                <a:gd name="T81" fmla="*/ 139 h 201"/>
                <a:gd name="T82" fmla="*/ 169 w 199"/>
                <a:gd name="T83" fmla="*/ 130 h 201"/>
                <a:gd name="T84" fmla="*/ 175 w 199"/>
                <a:gd name="T85" fmla="*/ 116 h 201"/>
                <a:gd name="T86" fmla="*/ 176 w 199"/>
                <a:gd name="T87" fmla="*/ 98 h 201"/>
                <a:gd name="T88" fmla="*/ 178 w 199"/>
                <a:gd name="T89" fmla="*/ 91 h 201"/>
                <a:gd name="T90" fmla="*/ 182 w 199"/>
                <a:gd name="T91" fmla="*/ 86 h 201"/>
                <a:gd name="T92" fmla="*/ 196 w 199"/>
                <a:gd name="T93" fmla="*/ 57 h 201"/>
                <a:gd name="T94" fmla="*/ 110 w 199"/>
                <a:gd name="T95" fmla="*/ 190 h 201"/>
                <a:gd name="T96" fmla="*/ 115 w 199"/>
                <a:gd name="T97" fmla="*/ 18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9" h="201">
                  <a:moveTo>
                    <a:pt x="196" y="57"/>
                  </a:moveTo>
                  <a:cubicBezTo>
                    <a:pt x="195" y="55"/>
                    <a:pt x="195" y="53"/>
                    <a:pt x="194" y="52"/>
                  </a:cubicBezTo>
                  <a:cubicBezTo>
                    <a:pt x="192" y="51"/>
                    <a:pt x="189" y="52"/>
                    <a:pt x="188" y="51"/>
                  </a:cubicBezTo>
                  <a:cubicBezTo>
                    <a:pt x="183" y="50"/>
                    <a:pt x="180" y="46"/>
                    <a:pt x="177" y="44"/>
                  </a:cubicBezTo>
                  <a:cubicBezTo>
                    <a:pt x="175" y="43"/>
                    <a:pt x="173" y="42"/>
                    <a:pt x="172" y="41"/>
                  </a:cubicBezTo>
                  <a:cubicBezTo>
                    <a:pt x="169" y="40"/>
                    <a:pt x="168" y="41"/>
                    <a:pt x="165" y="41"/>
                  </a:cubicBezTo>
                  <a:cubicBezTo>
                    <a:pt x="161" y="42"/>
                    <a:pt x="157" y="37"/>
                    <a:pt x="153" y="39"/>
                  </a:cubicBezTo>
                  <a:cubicBezTo>
                    <a:pt x="150" y="40"/>
                    <a:pt x="147" y="35"/>
                    <a:pt x="145" y="34"/>
                  </a:cubicBezTo>
                  <a:cubicBezTo>
                    <a:pt x="142" y="32"/>
                    <a:pt x="138" y="30"/>
                    <a:pt x="135" y="30"/>
                  </a:cubicBezTo>
                  <a:cubicBezTo>
                    <a:pt x="133" y="29"/>
                    <a:pt x="131" y="29"/>
                    <a:pt x="130" y="30"/>
                  </a:cubicBezTo>
                  <a:cubicBezTo>
                    <a:pt x="129" y="33"/>
                    <a:pt x="126" y="34"/>
                    <a:pt x="125" y="36"/>
                  </a:cubicBezTo>
                  <a:cubicBezTo>
                    <a:pt x="123" y="39"/>
                    <a:pt x="124" y="38"/>
                    <a:pt x="122" y="36"/>
                  </a:cubicBezTo>
                  <a:cubicBezTo>
                    <a:pt x="122" y="36"/>
                    <a:pt x="121" y="35"/>
                    <a:pt x="121" y="35"/>
                  </a:cubicBezTo>
                  <a:cubicBezTo>
                    <a:pt x="119" y="34"/>
                    <a:pt x="120" y="36"/>
                    <a:pt x="119" y="37"/>
                  </a:cubicBezTo>
                  <a:cubicBezTo>
                    <a:pt x="118" y="38"/>
                    <a:pt x="115" y="29"/>
                    <a:pt x="116" y="29"/>
                  </a:cubicBezTo>
                  <a:cubicBezTo>
                    <a:pt x="116" y="29"/>
                    <a:pt x="113" y="33"/>
                    <a:pt x="112" y="33"/>
                  </a:cubicBezTo>
                  <a:cubicBezTo>
                    <a:pt x="112" y="33"/>
                    <a:pt x="116" y="30"/>
                    <a:pt x="115" y="29"/>
                  </a:cubicBezTo>
                  <a:cubicBezTo>
                    <a:pt x="113" y="28"/>
                    <a:pt x="113" y="33"/>
                    <a:pt x="111" y="33"/>
                  </a:cubicBezTo>
                  <a:cubicBezTo>
                    <a:pt x="111" y="33"/>
                    <a:pt x="115" y="27"/>
                    <a:pt x="115" y="26"/>
                  </a:cubicBezTo>
                  <a:cubicBezTo>
                    <a:pt x="115" y="25"/>
                    <a:pt x="117" y="25"/>
                    <a:pt x="117" y="24"/>
                  </a:cubicBezTo>
                  <a:cubicBezTo>
                    <a:pt x="118" y="23"/>
                    <a:pt x="119" y="25"/>
                    <a:pt x="120" y="23"/>
                  </a:cubicBezTo>
                  <a:cubicBezTo>
                    <a:pt x="121" y="22"/>
                    <a:pt x="120" y="22"/>
                    <a:pt x="120" y="20"/>
                  </a:cubicBezTo>
                  <a:cubicBezTo>
                    <a:pt x="121" y="19"/>
                    <a:pt x="121" y="17"/>
                    <a:pt x="119" y="16"/>
                  </a:cubicBezTo>
                  <a:cubicBezTo>
                    <a:pt x="116" y="15"/>
                    <a:pt x="116" y="11"/>
                    <a:pt x="116" y="8"/>
                  </a:cubicBezTo>
                  <a:cubicBezTo>
                    <a:pt x="116" y="7"/>
                    <a:pt x="115" y="6"/>
                    <a:pt x="114" y="5"/>
                  </a:cubicBezTo>
                  <a:cubicBezTo>
                    <a:pt x="113" y="4"/>
                    <a:pt x="112" y="7"/>
                    <a:pt x="111" y="8"/>
                  </a:cubicBezTo>
                  <a:cubicBezTo>
                    <a:pt x="110" y="11"/>
                    <a:pt x="108" y="15"/>
                    <a:pt x="105" y="15"/>
                  </a:cubicBezTo>
                  <a:cubicBezTo>
                    <a:pt x="104" y="15"/>
                    <a:pt x="103" y="14"/>
                    <a:pt x="101" y="14"/>
                  </a:cubicBezTo>
                  <a:cubicBezTo>
                    <a:pt x="100" y="14"/>
                    <a:pt x="99" y="15"/>
                    <a:pt x="98" y="14"/>
                  </a:cubicBezTo>
                  <a:cubicBezTo>
                    <a:pt x="96" y="13"/>
                    <a:pt x="95" y="14"/>
                    <a:pt x="93" y="14"/>
                  </a:cubicBezTo>
                  <a:cubicBezTo>
                    <a:pt x="91" y="14"/>
                    <a:pt x="92" y="14"/>
                    <a:pt x="91" y="16"/>
                  </a:cubicBezTo>
                  <a:cubicBezTo>
                    <a:pt x="90" y="17"/>
                    <a:pt x="85" y="16"/>
                    <a:pt x="84" y="17"/>
                  </a:cubicBezTo>
                  <a:cubicBezTo>
                    <a:pt x="82" y="17"/>
                    <a:pt x="79" y="19"/>
                    <a:pt x="77" y="19"/>
                  </a:cubicBezTo>
                  <a:cubicBezTo>
                    <a:pt x="74" y="19"/>
                    <a:pt x="72" y="15"/>
                    <a:pt x="72" y="13"/>
                  </a:cubicBezTo>
                  <a:cubicBezTo>
                    <a:pt x="70" y="10"/>
                    <a:pt x="74" y="8"/>
                    <a:pt x="73" y="5"/>
                  </a:cubicBezTo>
                  <a:cubicBezTo>
                    <a:pt x="72" y="3"/>
                    <a:pt x="71" y="0"/>
                    <a:pt x="69" y="1"/>
                  </a:cubicBezTo>
                  <a:cubicBezTo>
                    <a:pt x="69" y="2"/>
                    <a:pt x="62" y="5"/>
                    <a:pt x="61" y="5"/>
                  </a:cubicBezTo>
                  <a:cubicBezTo>
                    <a:pt x="60" y="5"/>
                    <a:pt x="58" y="5"/>
                    <a:pt x="58" y="6"/>
                  </a:cubicBezTo>
                  <a:cubicBezTo>
                    <a:pt x="57" y="6"/>
                    <a:pt x="57" y="9"/>
                    <a:pt x="56" y="7"/>
                  </a:cubicBezTo>
                  <a:cubicBezTo>
                    <a:pt x="55" y="6"/>
                    <a:pt x="47" y="5"/>
                    <a:pt x="47" y="6"/>
                  </a:cubicBezTo>
                  <a:cubicBezTo>
                    <a:pt x="47" y="6"/>
                    <a:pt x="49" y="7"/>
                    <a:pt x="49" y="7"/>
                  </a:cubicBezTo>
                  <a:cubicBezTo>
                    <a:pt x="50" y="8"/>
                    <a:pt x="50" y="9"/>
                    <a:pt x="50" y="11"/>
                  </a:cubicBezTo>
                  <a:cubicBezTo>
                    <a:pt x="51" y="11"/>
                    <a:pt x="51" y="13"/>
                    <a:pt x="52" y="14"/>
                  </a:cubicBezTo>
                  <a:cubicBezTo>
                    <a:pt x="52" y="14"/>
                    <a:pt x="54" y="14"/>
                    <a:pt x="54" y="14"/>
                  </a:cubicBezTo>
                  <a:cubicBezTo>
                    <a:pt x="54" y="15"/>
                    <a:pt x="52" y="16"/>
                    <a:pt x="51" y="16"/>
                  </a:cubicBezTo>
                  <a:cubicBezTo>
                    <a:pt x="50" y="17"/>
                    <a:pt x="50" y="18"/>
                    <a:pt x="49" y="19"/>
                  </a:cubicBezTo>
                  <a:cubicBezTo>
                    <a:pt x="49" y="19"/>
                    <a:pt x="44" y="23"/>
                    <a:pt x="43" y="22"/>
                  </a:cubicBezTo>
                  <a:cubicBezTo>
                    <a:pt x="43" y="21"/>
                    <a:pt x="42" y="21"/>
                    <a:pt x="41" y="22"/>
                  </a:cubicBezTo>
                  <a:cubicBezTo>
                    <a:pt x="40" y="23"/>
                    <a:pt x="38" y="21"/>
                    <a:pt x="38" y="21"/>
                  </a:cubicBezTo>
                  <a:cubicBezTo>
                    <a:pt x="36" y="20"/>
                    <a:pt x="35" y="16"/>
                    <a:pt x="34" y="16"/>
                  </a:cubicBezTo>
                  <a:cubicBezTo>
                    <a:pt x="32" y="15"/>
                    <a:pt x="29" y="18"/>
                    <a:pt x="27" y="18"/>
                  </a:cubicBezTo>
                  <a:cubicBezTo>
                    <a:pt x="25" y="18"/>
                    <a:pt x="23" y="18"/>
                    <a:pt x="21" y="18"/>
                  </a:cubicBezTo>
                  <a:cubicBezTo>
                    <a:pt x="21" y="18"/>
                    <a:pt x="21" y="20"/>
                    <a:pt x="22" y="20"/>
                  </a:cubicBezTo>
                  <a:cubicBezTo>
                    <a:pt x="22" y="21"/>
                    <a:pt x="24" y="21"/>
                    <a:pt x="25" y="21"/>
                  </a:cubicBezTo>
                  <a:cubicBezTo>
                    <a:pt x="25" y="22"/>
                    <a:pt x="21" y="23"/>
                    <a:pt x="20" y="23"/>
                  </a:cubicBezTo>
                  <a:cubicBezTo>
                    <a:pt x="19" y="24"/>
                    <a:pt x="21" y="27"/>
                    <a:pt x="22" y="28"/>
                  </a:cubicBezTo>
                  <a:cubicBezTo>
                    <a:pt x="24" y="32"/>
                    <a:pt x="24" y="35"/>
                    <a:pt x="22" y="39"/>
                  </a:cubicBezTo>
                  <a:cubicBezTo>
                    <a:pt x="22" y="41"/>
                    <a:pt x="22" y="47"/>
                    <a:pt x="20" y="47"/>
                  </a:cubicBezTo>
                  <a:cubicBezTo>
                    <a:pt x="19" y="48"/>
                    <a:pt x="17" y="47"/>
                    <a:pt x="15" y="48"/>
                  </a:cubicBezTo>
                  <a:cubicBezTo>
                    <a:pt x="14" y="49"/>
                    <a:pt x="11" y="49"/>
                    <a:pt x="10" y="49"/>
                  </a:cubicBezTo>
                  <a:cubicBezTo>
                    <a:pt x="5" y="51"/>
                    <a:pt x="5" y="53"/>
                    <a:pt x="5" y="57"/>
                  </a:cubicBezTo>
                  <a:cubicBezTo>
                    <a:pt x="5" y="59"/>
                    <a:pt x="2" y="59"/>
                    <a:pt x="2" y="60"/>
                  </a:cubicBezTo>
                  <a:cubicBezTo>
                    <a:pt x="2" y="63"/>
                    <a:pt x="0" y="64"/>
                    <a:pt x="2" y="66"/>
                  </a:cubicBezTo>
                  <a:cubicBezTo>
                    <a:pt x="4" y="68"/>
                    <a:pt x="4" y="70"/>
                    <a:pt x="5" y="72"/>
                  </a:cubicBezTo>
                  <a:cubicBezTo>
                    <a:pt x="5" y="73"/>
                    <a:pt x="6" y="73"/>
                    <a:pt x="7" y="73"/>
                  </a:cubicBezTo>
                  <a:cubicBezTo>
                    <a:pt x="8" y="73"/>
                    <a:pt x="8" y="74"/>
                    <a:pt x="9" y="75"/>
                  </a:cubicBezTo>
                  <a:cubicBezTo>
                    <a:pt x="11" y="78"/>
                    <a:pt x="16" y="75"/>
                    <a:pt x="18" y="73"/>
                  </a:cubicBezTo>
                  <a:cubicBezTo>
                    <a:pt x="18" y="76"/>
                    <a:pt x="16" y="81"/>
                    <a:pt x="19" y="82"/>
                  </a:cubicBezTo>
                  <a:cubicBezTo>
                    <a:pt x="20" y="82"/>
                    <a:pt x="23" y="81"/>
                    <a:pt x="24" y="81"/>
                  </a:cubicBezTo>
                  <a:cubicBezTo>
                    <a:pt x="27" y="82"/>
                    <a:pt x="28" y="82"/>
                    <a:pt x="30" y="80"/>
                  </a:cubicBezTo>
                  <a:cubicBezTo>
                    <a:pt x="30" y="79"/>
                    <a:pt x="32" y="79"/>
                    <a:pt x="33" y="79"/>
                  </a:cubicBezTo>
                  <a:cubicBezTo>
                    <a:pt x="35" y="77"/>
                    <a:pt x="37" y="76"/>
                    <a:pt x="39" y="76"/>
                  </a:cubicBezTo>
                  <a:cubicBezTo>
                    <a:pt x="41" y="75"/>
                    <a:pt x="46" y="73"/>
                    <a:pt x="44" y="77"/>
                  </a:cubicBezTo>
                  <a:cubicBezTo>
                    <a:pt x="44" y="79"/>
                    <a:pt x="43" y="81"/>
                    <a:pt x="44" y="83"/>
                  </a:cubicBezTo>
                  <a:cubicBezTo>
                    <a:pt x="45" y="85"/>
                    <a:pt x="47" y="87"/>
                    <a:pt x="49" y="88"/>
                  </a:cubicBezTo>
                  <a:cubicBezTo>
                    <a:pt x="51" y="90"/>
                    <a:pt x="54" y="89"/>
                    <a:pt x="56" y="90"/>
                  </a:cubicBezTo>
                  <a:cubicBezTo>
                    <a:pt x="57" y="91"/>
                    <a:pt x="58" y="92"/>
                    <a:pt x="59" y="92"/>
                  </a:cubicBezTo>
                  <a:cubicBezTo>
                    <a:pt x="60" y="92"/>
                    <a:pt x="61" y="93"/>
                    <a:pt x="61" y="94"/>
                  </a:cubicBezTo>
                  <a:cubicBezTo>
                    <a:pt x="63" y="94"/>
                    <a:pt x="68" y="93"/>
                    <a:pt x="68" y="96"/>
                  </a:cubicBezTo>
                  <a:cubicBezTo>
                    <a:pt x="69" y="98"/>
                    <a:pt x="68" y="98"/>
                    <a:pt x="69" y="100"/>
                  </a:cubicBezTo>
                  <a:cubicBezTo>
                    <a:pt x="70" y="101"/>
                    <a:pt x="69" y="101"/>
                    <a:pt x="68" y="102"/>
                  </a:cubicBezTo>
                  <a:cubicBezTo>
                    <a:pt x="68" y="102"/>
                    <a:pt x="70" y="107"/>
                    <a:pt x="70" y="108"/>
                  </a:cubicBezTo>
                  <a:cubicBezTo>
                    <a:pt x="70" y="109"/>
                    <a:pt x="78" y="108"/>
                    <a:pt x="79" y="108"/>
                  </a:cubicBezTo>
                  <a:cubicBezTo>
                    <a:pt x="79" y="110"/>
                    <a:pt x="78" y="113"/>
                    <a:pt x="80" y="114"/>
                  </a:cubicBezTo>
                  <a:cubicBezTo>
                    <a:pt x="83" y="116"/>
                    <a:pt x="83" y="118"/>
                    <a:pt x="82" y="122"/>
                  </a:cubicBezTo>
                  <a:cubicBezTo>
                    <a:pt x="81" y="124"/>
                    <a:pt x="80" y="127"/>
                    <a:pt x="81" y="130"/>
                  </a:cubicBezTo>
                  <a:cubicBezTo>
                    <a:pt x="81" y="131"/>
                    <a:pt x="82" y="133"/>
                    <a:pt x="82" y="135"/>
                  </a:cubicBezTo>
                  <a:cubicBezTo>
                    <a:pt x="82" y="136"/>
                    <a:pt x="80" y="138"/>
                    <a:pt x="82" y="138"/>
                  </a:cubicBezTo>
                  <a:cubicBezTo>
                    <a:pt x="83" y="139"/>
                    <a:pt x="86" y="140"/>
                    <a:pt x="88" y="139"/>
                  </a:cubicBezTo>
                  <a:cubicBezTo>
                    <a:pt x="90" y="137"/>
                    <a:pt x="94" y="144"/>
                    <a:pt x="93" y="145"/>
                  </a:cubicBezTo>
                  <a:cubicBezTo>
                    <a:pt x="93" y="146"/>
                    <a:pt x="93" y="147"/>
                    <a:pt x="94" y="148"/>
                  </a:cubicBezTo>
                  <a:cubicBezTo>
                    <a:pt x="95" y="149"/>
                    <a:pt x="97" y="147"/>
                    <a:pt x="98" y="148"/>
                  </a:cubicBezTo>
                  <a:cubicBezTo>
                    <a:pt x="102" y="150"/>
                    <a:pt x="98" y="154"/>
                    <a:pt x="98" y="157"/>
                  </a:cubicBezTo>
                  <a:cubicBezTo>
                    <a:pt x="100" y="154"/>
                    <a:pt x="102" y="160"/>
                    <a:pt x="102" y="160"/>
                  </a:cubicBezTo>
                  <a:cubicBezTo>
                    <a:pt x="103" y="164"/>
                    <a:pt x="101" y="165"/>
                    <a:pt x="98" y="166"/>
                  </a:cubicBezTo>
                  <a:cubicBezTo>
                    <a:pt x="94" y="168"/>
                    <a:pt x="92" y="170"/>
                    <a:pt x="90" y="173"/>
                  </a:cubicBezTo>
                  <a:cubicBezTo>
                    <a:pt x="89" y="175"/>
                    <a:pt x="88" y="176"/>
                    <a:pt x="86" y="177"/>
                  </a:cubicBezTo>
                  <a:cubicBezTo>
                    <a:pt x="85" y="179"/>
                    <a:pt x="83" y="180"/>
                    <a:pt x="81" y="182"/>
                  </a:cubicBezTo>
                  <a:cubicBezTo>
                    <a:pt x="83" y="182"/>
                    <a:pt x="85" y="181"/>
                    <a:pt x="86" y="181"/>
                  </a:cubicBezTo>
                  <a:cubicBezTo>
                    <a:pt x="87" y="181"/>
                    <a:pt x="88" y="183"/>
                    <a:pt x="89" y="183"/>
                  </a:cubicBezTo>
                  <a:cubicBezTo>
                    <a:pt x="89" y="184"/>
                    <a:pt x="90" y="185"/>
                    <a:pt x="91" y="186"/>
                  </a:cubicBezTo>
                  <a:cubicBezTo>
                    <a:pt x="92" y="187"/>
                    <a:pt x="93" y="186"/>
                    <a:pt x="94" y="187"/>
                  </a:cubicBezTo>
                  <a:cubicBezTo>
                    <a:pt x="96" y="189"/>
                    <a:pt x="100" y="190"/>
                    <a:pt x="101" y="193"/>
                  </a:cubicBezTo>
                  <a:cubicBezTo>
                    <a:pt x="102" y="195"/>
                    <a:pt x="103" y="199"/>
                    <a:pt x="104" y="201"/>
                  </a:cubicBezTo>
                  <a:cubicBezTo>
                    <a:pt x="105" y="200"/>
                    <a:pt x="106" y="199"/>
                    <a:pt x="107" y="197"/>
                  </a:cubicBezTo>
                  <a:cubicBezTo>
                    <a:pt x="107" y="196"/>
                    <a:pt x="108" y="194"/>
                    <a:pt x="109" y="193"/>
                  </a:cubicBezTo>
                  <a:cubicBezTo>
                    <a:pt x="110" y="190"/>
                    <a:pt x="113" y="189"/>
                    <a:pt x="116" y="187"/>
                  </a:cubicBezTo>
                  <a:cubicBezTo>
                    <a:pt x="118" y="185"/>
                    <a:pt x="118" y="183"/>
                    <a:pt x="119" y="180"/>
                  </a:cubicBezTo>
                  <a:cubicBezTo>
                    <a:pt x="121" y="176"/>
                    <a:pt x="124" y="175"/>
                    <a:pt x="126" y="172"/>
                  </a:cubicBezTo>
                  <a:cubicBezTo>
                    <a:pt x="129" y="169"/>
                    <a:pt x="126" y="165"/>
                    <a:pt x="127" y="161"/>
                  </a:cubicBezTo>
                  <a:cubicBezTo>
                    <a:pt x="128" y="160"/>
                    <a:pt x="128" y="159"/>
                    <a:pt x="128" y="157"/>
                  </a:cubicBezTo>
                  <a:cubicBezTo>
                    <a:pt x="128" y="156"/>
                    <a:pt x="128" y="156"/>
                    <a:pt x="129" y="156"/>
                  </a:cubicBezTo>
                  <a:cubicBezTo>
                    <a:pt x="131" y="155"/>
                    <a:pt x="132" y="153"/>
                    <a:pt x="133" y="152"/>
                  </a:cubicBezTo>
                  <a:cubicBezTo>
                    <a:pt x="134" y="151"/>
                    <a:pt x="135" y="150"/>
                    <a:pt x="137" y="149"/>
                  </a:cubicBezTo>
                  <a:cubicBezTo>
                    <a:pt x="138" y="149"/>
                    <a:pt x="139" y="148"/>
                    <a:pt x="141" y="147"/>
                  </a:cubicBezTo>
                  <a:cubicBezTo>
                    <a:pt x="142" y="147"/>
                    <a:pt x="143" y="148"/>
                    <a:pt x="144" y="148"/>
                  </a:cubicBezTo>
                  <a:cubicBezTo>
                    <a:pt x="145" y="148"/>
                    <a:pt x="144" y="147"/>
                    <a:pt x="144" y="147"/>
                  </a:cubicBezTo>
                  <a:cubicBezTo>
                    <a:pt x="143" y="146"/>
                    <a:pt x="147" y="145"/>
                    <a:pt x="147" y="145"/>
                  </a:cubicBezTo>
                  <a:cubicBezTo>
                    <a:pt x="147" y="145"/>
                    <a:pt x="149" y="142"/>
                    <a:pt x="149" y="143"/>
                  </a:cubicBezTo>
                  <a:cubicBezTo>
                    <a:pt x="150" y="144"/>
                    <a:pt x="155" y="142"/>
                    <a:pt x="155" y="142"/>
                  </a:cubicBezTo>
                  <a:cubicBezTo>
                    <a:pt x="156" y="142"/>
                    <a:pt x="155" y="143"/>
                    <a:pt x="156" y="143"/>
                  </a:cubicBezTo>
                  <a:cubicBezTo>
                    <a:pt x="157" y="143"/>
                    <a:pt x="160" y="143"/>
                    <a:pt x="161" y="142"/>
                  </a:cubicBezTo>
                  <a:cubicBezTo>
                    <a:pt x="162" y="141"/>
                    <a:pt x="162" y="140"/>
                    <a:pt x="163" y="139"/>
                  </a:cubicBezTo>
                  <a:cubicBezTo>
                    <a:pt x="164" y="139"/>
                    <a:pt x="165" y="138"/>
                    <a:pt x="165" y="137"/>
                  </a:cubicBezTo>
                  <a:cubicBezTo>
                    <a:pt x="166" y="136"/>
                    <a:pt x="165" y="134"/>
                    <a:pt x="166" y="133"/>
                  </a:cubicBezTo>
                  <a:cubicBezTo>
                    <a:pt x="167" y="132"/>
                    <a:pt x="168" y="131"/>
                    <a:pt x="169" y="130"/>
                  </a:cubicBezTo>
                  <a:cubicBezTo>
                    <a:pt x="171" y="127"/>
                    <a:pt x="172" y="126"/>
                    <a:pt x="172" y="123"/>
                  </a:cubicBezTo>
                  <a:cubicBezTo>
                    <a:pt x="172" y="121"/>
                    <a:pt x="172" y="120"/>
                    <a:pt x="173" y="118"/>
                  </a:cubicBezTo>
                  <a:cubicBezTo>
                    <a:pt x="173" y="117"/>
                    <a:pt x="174" y="117"/>
                    <a:pt x="175" y="116"/>
                  </a:cubicBezTo>
                  <a:cubicBezTo>
                    <a:pt x="176" y="115"/>
                    <a:pt x="175" y="113"/>
                    <a:pt x="175" y="112"/>
                  </a:cubicBezTo>
                  <a:cubicBezTo>
                    <a:pt x="175" y="110"/>
                    <a:pt x="176" y="109"/>
                    <a:pt x="176" y="107"/>
                  </a:cubicBezTo>
                  <a:cubicBezTo>
                    <a:pt x="177" y="104"/>
                    <a:pt x="176" y="101"/>
                    <a:pt x="176" y="98"/>
                  </a:cubicBezTo>
                  <a:cubicBezTo>
                    <a:pt x="176" y="96"/>
                    <a:pt x="175" y="94"/>
                    <a:pt x="176" y="93"/>
                  </a:cubicBezTo>
                  <a:cubicBezTo>
                    <a:pt x="177" y="91"/>
                    <a:pt x="176" y="92"/>
                    <a:pt x="176" y="90"/>
                  </a:cubicBezTo>
                  <a:cubicBezTo>
                    <a:pt x="176" y="90"/>
                    <a:pt x="178" y="91"/>
                    <a:pt x="178" y="91"/>
                  </a:cubicBezTo>
                  <a:cubicBezTo>
                    <a:pt x="178" y="91"/>
                    <a:pt x="178" y="90"/>
                    <a:pt x="178" y="90"/>
                  </a:cubicBezTo>
                  <a:cubicBezTo>
                    <a:pt x="178" y="90"/>
                    <a:pt x="179" y="90"/>
                    <a:pt x="179" y="90"/>
                  </a:cubicBezTo>
                  <a:cubicBezTo>
                    <a:pt x="181" y="90"/>
                    <a:pt x="182" y="87"/>
                    <a:pt x="182" y="86"/>
                  </a:cubicBezTo>
                  <a:cubicBezTo>
                    <a:pt x="183" y="85"/>
                    <a:pt x="184" y="83"/>
                    <a:pt x="185" y="81"/>
                  </a:cubicBezTo>
                  <a:cubicBezTo>
                    <a:pt x="187" y="79"/>
                    <a:pt x="189" y="79"/>
                    <a:pt x="190" y="77"/>
                  </a:cubicBezTo>
                  <a:cubicBezTo>
                    <a:pt x="195" y="71"/>
                    <a:pt x="199" y="64"/>
                    <a:pt x="196" y="57"/>
                  </a:cubicBezTo>
                  <a:cubicBezTo>
                    <a:pt x="194" y="53"/>
                    <a:pt x="198" y="60"/>
                    <a:pt x="196" y="57"/>
                  </a:cubicBezTo>
                  <a:close/>
                  <a:moveTo>
                    <a:pt x="115" y="186"/>
                  </a:moveTo>
                  <a:cubicBezTo>
                    <a:pt x="113" y="187"/>
                    <a:pt x="112" y="189"/>
                    <a:pt x="110" y="190"/>
                  </a:cubicBezTo>
                  <a:cubicBezTo>
                    <a:pt x="107" y="191"/>
                    <a:pt x="112" y="188"/>
                    <a:pt x="112" y="187"/>
                  </a:cubicBezTo>
                  <a:cubicBezTo>
                    <a:pt x="113" y="186"/>
                    <a:pt x="114" y="184"/>
                    <a:pt x="116" y="182"/>
                  </a:cubicBezTo>
                  <a:cubicBezTo>
                    <a:pt x="118" y="180"/>
                    <a:pt x="117" y="184"/>
                    <a:pt x="115" y="186"/>
                  </a:cubicBezTo>
                  <a:cubicBezTo>
                    <a:pt x="115" y="186"/>
                    <a:pt x="116" y="185"/>
                    <a:pt x="115" y="18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3" name="Freeform 629">
              <a:extLst>
                <a:ext uri="{FF2B5EF4-FFF2-40B4-BE49-F238E27FC236}">
                  <a16:creationId xmlns:a16="http://schemas.microsoft.com/office/drawing/2014/main" id="{2AD2CB1A-3697-1B47-B6B1-B1B73758C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6445" y="9098602"/>
              <a:ext cx="215392" cy="236588"/>
            </a:xfrm>
            <a:custGeom>
              <a:avLst/>
              <a:gdLst>
                <a:gd name="T0" fmla="*/ 21 w 27"/>
                <a:gd name="T1" fmla="*/ 10 h 28"/>
                <a:gd name="T2" fmla="*/ 17 w 27"/>
                <a:gd name="T3" fmla="*/ 7 h 28"/>
                <a:gd name="T4" fmla="*/ 14 w 27"/>
                <a:gd name="T5" fmla="*/ 6 h 28"/>
                <a:gd name="T6" fmla="*/ 11 w 27"/>
                <a:gd name="T7" fmla="*/ 3 h 28"/>
                <a:gd name="T8" fmla="*/ 6 w 27"/>
                <a:gd name="T9" fmla="*/ 2 h 28"/>
                <a:gd name="T10" fmla="*/ 4 w 27"/>
                <a:gd name="T11" fmla="*/ 3 h 28"/>
                <a:gd name="T12" fmla="*/ 3 w 27"/>
                <a:gd name="T13" fmla="*/ 6 h 28"/>
                <a:gd name="T14" fmla="*/ 3 w 27"/>
                <a:gd name="T15" fmla="*/ 12 h 28"/>
                <a:gd name="T16" fmla="*/ 2 w 27"/>
                <a:gd name="T17" fmla="*/ 17 h 28"/>
                <a:gd name="T18" fmla="*/ 1 w 27"/>
                <a:gd name="T19" fmla="*/ 22 h 28"/>
                <a:gd name="T20" fmla="*/ 4 w 27"/>
                <a:gd name="T21" fmla="*/ 25 h 28"/>
                <a:gd name="T22" fmla="*/ 9 w 27"/>
                <a:gd name="T23" fmla="*/ 26 h 28"/>
                <a:gd name="T24" fmla="*/ 13 w 27"/>
                <a:gd name="T25" fmla="*/ 28 h 28"/>
                <a:gd name="T26" fmla="*/ 19 w 27"/>
                <a:gd name="T27" fmla="*/ 28 h 28"/>
                <a:gd name="T28" fmla="*/ 24 w 27"/>
                <a:gd name="T29" fmla="*/ 25 h 28"/>
                <a:gd name="T30" fmla="*/ 26 w 27"/>
                <a:gd name="T31" fmla="*/ 19 h 28"/>
                <a:gd name="T32" fmla="*/ 24 w 27"/>
                <a:gd name="T33" fmla="*/ 14 h 28"/>
                <a:gd name="T34" fmla="*/ 21 w 27"/>
                <a:gd name="T35" fmla="*/ 10 h 28"/>
                <a:gd name="T36" fmla="*/ 21 w 27"/>
                <a:gd name="T37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8">
                  <a:moveTo>
                    <a:pt x="21" y="10"/>
                  </a:moveTo>
                  <a:cubicBezTo>
                    <a:pt x="20" y="8"/>
                    <a:pt x="18" y="8"/>
                    <a:pt x="17" y="7"/>
                  </a:cubicBezTo>
                  <a:cubicBezTo>
                    <a:pt x="16" y="6"/>
                    <a:pt x="15" y="7"/>
                    <a:pt x="14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0"/>
                    <a:pt x="9" y="1"/>
                    <a:pt x="6" y="2"/>
                  </a:cubicBezTo>
                  <a:cubicBezTo>
                    <a:pt x="5" y="2"/>
                    <a:pt x="5" y="1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3"/>
                    <a:pt x="3" y="15"/>
                    <a:pt x="2" y="17"/>
                  </a:cubicBezTo>
                  <a:cubicBezTo>
                    <a:pt x="0" y="19"/>
                    <a:pt x="0" y="19"/>
                    <a:pt x="1" y="22"/>
                  </a:cubicBezTo>
                  <a:cubicBezTo>
                    <a:pt x="2" y="24"/>
                    <a:pt x="2" y="24"/>
                    <a:pt x="4" y="25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0" y="26"/>
                    <a:pt x="12" y="28"/>
                    <a:pt x="13" y="28"/>
                  </a:cubicBezTo>
                  <a:cubicBezTo>
                    <a:pt x="15" y="27"/>
                    <a:pt x="17" y="28"/>
                    <a:pt x="19" y="28"/>
                  </a:cubicBezTo>
                  <a:cubicBezTo>
                    <a:pt x="20" y="28"/>
                    <a:pt x="23" y="26"/>
                    <a:pt x="24" y="25"/>
                  </a:cubicBezTo>
                  <a:cubicBezTo>
                    <a:pt x="26" y="23"/>
                    <a:pt x="27" y="21"/>
                    <a:pt x="26" y="19"/>
                  </a:cubicBezTo>
                  <a:cubicBezTo>
                    <a:pt x="25" y="17"/>
                    <a:pt x="25" y="16"/>
                    <a:pt x="24" y="14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9"/>
                    <a:pt x="22" y="10"/>
                    <a:pt x="21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4" name="Freeform 630">
              <a:extLst>
                <a:ext uri="{FF2B5EF4-FFF2-40B4-BE49-F238E27FC236}">
                  <a16:creationId xmlns:a16="http://schemas.microsoft.com/office/drawing/2014/main" id="{D49DAADF-B493-CA4B-9E01-7D8CC6F10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8726409"/>
              <a:ext cx="823395" cy="1514736"/>
            </a:xfrm>
            <a:custGeom>
              <a:avLst/>
              <a:gdLst>
                <a:gd name="T0" fmla="*/ 80 w 103"/>
                <a:gd name="T1" fmla="*/ 52 h 179"/>
                <a:gd name="T2" fmla="*/ 85 w 103"/>
                <a:gd name="T3" fmla="*/ 42 h 179"/>
                <a:gd name="T4" fmla="*/ 102 w 103"/>
                <a:gd name="T5" fmla="*/ 29 h 179"/>
                <a:gd name="T6" fmla="*/ 99 w 103"/>
                <a:gd name="T7" fmla="*/ 21 h 179"/>
                <a:gd name="T8" fmla="*/ 94 w 103"/>
                <a:gd name="T9" fmla="*/ 29 h 179"/>
                <a:gd name="T10" fmla="*/ 82 w 103"/>
                <a:gd name="T11" fmla="*/ 30 h 179"/>
                <a:gd name="T12" fmla="*/ 79 w 103"/>
                <a:gd name="T13" fmla="*/ 28 h 179"/>
                <a:gd name="T14" fmla="*/ 81 w 103"/>
                <a:gd name="T15" fmla="*/ 22 h 179"/>
                <a:gd name="T16" fmla="*/ 64 w 103"/>
                <a:gd name="T17" fmla="*/ 9 h 179"/>
                <a:gd name="T18" fmla="*/ 57 w 103"/>
                <a:gd name="T19" fmla="*/ 2 h 179"/>
                <a:gd name="T20" fmla="*/ 48 w 103"/>
                <a:gd name="T21" fmla="*/ 4 h 179"/>
                <a:gd name="T22" fmla="*/ 39 w 103"/>
                <a:gd name="T23" fmla="*/ 1 h 179"/>
                <a:gd name="T24" fmla="*/ 35 w 103"/>
                <a:gd name="T25" fmla="*/ 9 h 179"/>
                <a:gd name="T26" fmla="*/ 27 w 103"/>
                <a:gd name="T27" fmla="*/ 22 h 179"/>
                <a:gd name="T28" fmla="*/ 25 w 103"/>
                <a:gd name="T29" fmla="*/ 32 h 179"/>
                <a:gd name="T30" fmla="*/ 21 w 103"/>
                <a:gd name="T31" fmla="*/ 39 h 179"/>
                <a:gd name="T32" fmla="*/ 19 w 103"/>
                <a:gd name="T33" fmla="*/ 47 h 179"/>
                <a:gd name="T34" fmla="*/ 17 w 103"/>
                <a:gd name="T35" fmla="*/ 52 h 179"/>
                <a:gd name="T36" fmla="*/ 20 w 103"/>
                <a:gd name="T37" fmla="*/ 61 h 179"/>
                <a:gd name="T38" fmla="*/ 18 w 103"/>
                <a:gd name="T39" fmla="*/ 79 h 179"/>
                <a:gd name="T40" fmla="*/ 15 w 103"/>
                <a:gd name="T41" fmla="*/ 94 h 179"/>
                <a:gd name="T42" fmla="*/ 10 w 103"/>
                <a:gd name="T43" fmla="*/ 117 h 179"/>
                <a:gd name="T44" fmla="*/ 13 w 103"/>
                <a:gd name="T45" fmla="*/ 130 h 179"/>
                <a:gd name="T46" fmla="*/ 12 w 103"/>
                <a:gd name="T47" fmla="*/ 135 h 179"/>
                <a:gd name="T48" fmla="*/ 8 w 103"/>
                <a:gd name="T49" fmla="*/ 147 h 179"/>
                <a:gd name="T50" fmla="*/ 5 w 103"/>
                <a:gd name="T51" fmla="*/ 156 h 179"/>
                <a:gd name="T52" fmla="*/ 8 w 103"/>
                <a:gd name="T53" fmla="*/ 170 h 179"/>
                <a:gd name="T54" fmla="*/ 13 w 103"/>
                <a:gd name="T55" fmla="*/ 176 h 179"/>
                <a:gd name="T56" fmla="*/ 23 w 103"/>
                <a:gd name="T57" fmla="*/ 178 h 179"/>
                <a:gd name="T58" fmla="*/ 27 w 103"/>
                <a:gd name="T59" fmla="*/ 179 h 179"/>
                <a:gd name="T60" fmla="*/ 24 w 103"/>
                <a:gd name="T61" fmla="*/ 169 h 179"/>
                <a:gd name="T62" fmla="*/ 25 w 103"/>
                <a:gd name="T63" fmla="*/ 163 h 179"/>
                <a:gd name="T64" fmla="*/ 28 w 103"/>
                <a:gd name="T65" fmla="*/ 163 h 179"/>
                <a:gd name="T66" fmla="*/ 31 w 103"/>
                <a:gd name="T67" fmla="*/ 157 h 179"/>
                <a:gd name="T68" fmla="*/ 40 w 103"/>
                <a:gd name="T69" fmla="*/ 151 h 179"/>
                <a:gd name="T70" fmla="*/ 41 w 103"/>
                <a:gd name="T71" fmla="*/ 145 h 179"/>
                <a:gd name="T72" fmla="*/ 32 w 103"/>
                <a:gd name="T73" fmla="*/ 140 h 179"/>
                <a:gd name="T74" fmla="*/ 39 w 103"/>
                <a:gd name="T75" fmla="*/ 131 h 179"/>
                <a:gd name="T76" fmla="*/ 43 w 103"/>
                <a:gd name="T77" fmla="*/ 124 h 179"/>
                <a:gd name="T78" fmla="*/ 48 w 103"/>
                <a:gd name="T79" fmla="*/ 116 h 179"/>
                <a:gd name="T80" fmla="*/ 51 w 103"/>
                <a:gd name="T81" fmla="*/ 114 h 179"/>
                <a:gd name="T82" fmla="*/ 45 w 103"/>
                <a:gd name="T83" fmla="*/ 113 h 179"/>
                <a:gd name="T84" fmla="*/ 54 w 103"/>
                <a:gd name="T85" fmla="*/ 108 h 179"/>
                <a:gd name="T86" fmla="*/ 58 w 103"/>
                <a:gd name="T87" fmla="*/ 102 h 179"/>
                <a:gd name="T88" fmla="*/ 59 w 103"/>
                <a:gd name="T89" fmla="*/ 97 h 179"/>
                <a:gd name="T90" fmla="*/ 60 w 103"/>
                <a:gd name="T91" fmla="*/ 96 h 179"/>
                <a:gd name="T92" fmla="*/ 76 w 103"/>
                <a:gd name="T93" fmla="*/ 93 h 179"/>
                <a:gd name="T94" fmla="*/ 84 w 103"/>
                <a:gd name="T95" fmla="*/ 87 h 179"/>
                <a:gd name="T96" fmla="*/ 83 w 103"/>
                <a:gd name="T97" fmla="*/ 78 h 179"/>
                <a:gd name="T98" fmla="*/ 78 w 103"/>
                <a:gd name="T99" fmla="*/ 69 h 179"/>
                <a:gd name="T100" fmla="*/ 78 w 103"/>
                <a:gd name="T101" fmla="*/ 66 h 179"/>
                <a:gd name="T102" fmla="*/ 78 w 103"/>
                <a:gd name="T103" fmla="*/ 6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" h="179">
                  <a:moveTo>
                    <a:pt x="78" y="62"/>
                  </a:moveTo>
                  <a:cubicBezTo>
                    <a:pt x="81" y="59"/>
                    <a:pt x="79" y="56"/>
                    <a:pt x="80" y="52"/>
                  </a:cubicBezTo>
                  <a:cubicBezTo>
                    <a:pt x="80" y="51"/>
                    <a:pt x="80" y="49"/>
                    <a:pt x="80" y="48"/>
                  </a:cubicBezTo>
                  <a:cubicBezTo>
                    <a:pt x="81" y="45"/>
                    <a:pt x="83" y="44"/>
                    <a:pt x="85" y="42"/>
                  </a:cubicBezTo>
                  <a:cubicBezTo>
                    <a:pt x="89" y="39"/>
                    <a:pt x="91" y="34"/>
                    <a:pt x="95" y="31"/>
                  </a:cubicBezTo>
                  <a:cubicBezTo>
                    <a:pt x="97" y="30"/>
                    <a:pt x="100" y="30"/>
                    <a:pt x="102" y="29"/>
                  </a:cubicBezTo>
                  <a:cubicBezTo>
                    <a:pt x="103" y="27"/>
                    <a:pt x="102" y="24"/>
                    <a:pt x="101" y="23"/>
                  </a:cubicBezTo>
                  <a:cubicBezTo>
                    <a:pt x="100" y="21"/>
                    <a:pt x="101" y="21"/>
                    <a:pt x="99" y="21"/>
                  </a:cubicBezTo>
                  <a:cubicBezTo>
                    <a:pt x="97" y="20"/>
                    <a:pt x="98" y="24"/>
                    <a:pt x="97" y="25"/>
                  </a:cubicBezTo>
                  <a:cubicBezTo>
                    <a:pt x="96" y="26"/>
                    <a:pt x="95" y="28"/>
                    <a:pt x="94" y="29"/>
                  </a:cubicBezTo>
                  <a:cubicBezTo>
                    <a:pt x="93" y="30"/>
                    <a:pt x="90" y="29"/>
                    <a:pt x="88" y="30"/>
                  </a:cubicBezTo>
                  <a:cubicBezTo>
                    <a:pt x="87" y="32"/>
                    <a:pt x="84" y="30"/>
                    <a:pt x="82" y="30"/>
                  </a:cubicBezTo>
                  <a:cubicBezTo>
                    <a:pt x="81" y="30"/>
                    <a:pt x="79" y="31"/>
                    <a:pt x="78" y="30"/>
                  </a:cubicBezTo>
                  <a:cubicBezTo>
                    <a:pt x="76" y="30"/>
                    <a:pt x="79" y="28"/>
                    <a:pt x="79" y="28"/>
                  </a:cubicBezTo>
                  <a:cubicBezTo>
                    <a:pt x="80" y="27"/>
                    <a:pt x="79" y="26"/>
                    <a:pt x="79" y="26"/>
                  </a:cubicBezTo>
                  <a:cubicBezTo>
                    <a:pt x="79" y="24"/>
                    <a:pt x="80" y="23"/>
                    <a:pt x="81" y="22"/>
                  </a:cubicBezTo>
                  <a:cubicBezTo>
                    <a:pt x="85" y="18"/>
                    <a:pt x="77" y="16"/>
                    <a:pt x="74" y="14"/>
                  </a:cubicBezTo>
                  <a:cubicBezTo>
                    <a:pt x="71" y="12"/>
                    <a:pt x="67" y="12"/>
                    <a:pt x="64" y="9"/>
                  </a:cubicBezTo>
                  <a:cubicBezTo>
                    <a:pt x="63" y="8"/>
                    <a:pt x="61" y="7"/>
                    <a:pt x="60" y="6"/>
                  </a:cubicBezTo>
                  <a:cubicBezTo>
                    <a:pt x="59" y="4"/>
                    <a:pt x="58" y="2"/>
                    <a:pt x="57" y="2"/>
                  </a:cubicBezTo>
                  <a:cubicBezTo>
                    <a:pt x="56" y="1"/>
                    <a:pt x="53" y="1"/>
                    <a:pt x="52" y="2"/>
                  </a:cubicBezTo>
                  <a:cubicBezTo>
                    <a:pt x="51" y="3"/>
                    <a:pt x="50" y="6"/>
                    <a:pt x="48" y="4"/>
                  </a:cubicBezTo>
                  <a:cubicBezTo>
                    <a:pt x="47" y="2"/>
                    <a:pt x="45" y="2"/>
                    <a:pt x="43" y="2"/>
                  </a:cubicBezTo>
                  <a:cubicBezTo>
                    <a:pt x="41" y="2"/>
                    <a:pt x="41" y="0"/>
                    <a:pt x="39" y="1"/>
                  </a:cubicBezTo>
                  <a:cubicBezTo>
                    <a:pt x="38" y="2"/>
                    <a:pt x="35" y="3"/>
                    <a:pt x="35" y="4"/>
                  </a:cubicBezTo>
                  <a:cubicBezTo>
                    <a:pt x="34" y="6"/>
                    <a:pt x="35" y="8"/>
                    <a:pt x="35" y="9"/>
                  </a:cubicBezTo>
                  <a:cubicBezTo>
                    <a:pt x="34" y="13"/>
                    <a:pt x="31" y="13"/>
                    <a:pt x="28" y="14"/>
                  </a:cubicBezTo>
                  <a:cubicBezTo>
                    <a:pt x="26" y="15"/>
                    <a:pt x="27" y="20"/>
                    <a:pt x="27" y="22"/>
                  </a:cubicBezTo>
                  <a:cubicBezTo>
                    <a:pt x="27" y="24"/>
                    <a:pt x="28" y="26"/>
                    <a:pt x="28" y="27"/>
                  </a:cubicBezTo>
                  <a:cubicBezTo>
                    <a:pt x="28" y="28"/>
                    <a:pt x="25" y="31"/>
                    <a:pt x="25" y="32"/>
                  </a:cubicBezTo>
                  <a:cubicBezTo>
                    <a:pt x="24" y="33"/>
                    <a:pt x="21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21" y="40"/>
                    <a:pt x="20" y="41"/>
                    <a:pt x="20" y="42"/>
                  </a:cubicBezTo>
                  <a:cubicBezTo>
                    <a:pt x="20" y="43"/>
                    <a:pt x="21" y="46"/>
                    <a:pt x="19" y="47"/>
                  </a:cubicBezTo>
                  <a:cubicBezTo>
                    <a:pt x="19" y="48"/>
                    <a:pt x="19" y="50"/>
                    <a:pt x="19" y="51"/>
                  </a:cubicBezTo>
                  <a:cubicBezTo>
                    <a:pt x="18" y="51"/>
                    <a:pt x="17" y="51"/>
                    <a:pt x="17" y="52"/>
                  </a:cubicBezTo>
                  <a:cubicBezTo>
                    <a:pt x="17" y="54"/>
                    <a:pt x="19" y="55"/>
                    <a:pt x="19" y="57"/>
                  </a:cubicBezTo>
                  <a:cubicBezTo>
                    <a:pt x="19" y="58"/>
                    <a:pt x="19" y="60"/>
                    <a:pt x="20" y="61"/>
                  </a:cubicBezTo>
                  <a:cubicBezTo>
                    <a:pt x="22" y="65"/>
                    <a:pt x="18" y="69"/>
                    <a:pt x="18" y="73"/>
                  </a:cubicBezTo>
                  <a:cubicBezTo>
                    <a:pt x="17" y="75"/>
                    <a:pt x="19" y="77"/>
                    <a:pt x="18" y="79"/>
                  </a:cubicBezTo>
                  <a:cubicBezTo>
                    <a:pt x="17" y="80"/>
                    <a:pt x="15" y="81"/>
                    <a:pt x="14" y="83"/>
                  </a:cubicBezTo>
                  <a:cubicBezTo>
                    <a:pt x="13" y="85"/>
                    <a:pt x="17" y="93"/>
                    <a:pt x="15" y="94"/>
                  </a:cubicBezTo>
                  <a:cubicBezTo>
                    <a:pt x="11" y="96"/>
                    <a:pt x="12" y="101"/>
                    <a:pt x="11" y="105"/>
                  </a:cubicBezTo>
                  <a:cubicBezTo>
                    <a:pt x="9" y="108"/>
                    <a:pt x="10" y="113"/>
                    <a:pt x="10" y="117"/>
                  </a:cubicBezTo>
                  <a:cubicBezTo>
                    <a:pt x="10" y="120"/>
                    <a:pt x="10" y="123"/>
                    <a:pt x="10" y="126"/>
                  </a:cubicBezTo>
                  <a:cubicBezTo>
                    <a:pt x="10" y="127"/>
                    <a:pt x="15" y="130"/>
                    <a:pt x="13" y="130"/>
                  </a:cubicBezTo>
                  <a:cubicBezTo>
                    <a:pt x="13" y="130"/>
                    <a:pt x="9" y="131"/>
                    <a:pt x="11" y="132"/>
                  </a:cubicBezTo>
                  <a:cubicBezTo>
                    <a:pt x="13" y="132"/>
                    <a:pt x="13" y="133"/>
                    <a:pt x="12" y="135"/>
                  </a:cubicBezTo>
                  <a:cubicBezTo>
                    <a:pt x="11" y="137"/>
                    <a:pt x="11" y="139"/>
                    <a:pt x="11" y="142"/>
                  </a:cubicBezTo>
                  <a:cubicBezTo>
                    <a:pt x="11" y="144"/>
                    <a:pt x="9" y="145"/>
                    <a:pt x="8" y="147"/>
                  </a:cubicBezTo>
                  <a:cubicBezTo>
                    <a:pt x="7" y="148"/>
                    <a:pt x="8" y="150"/>
                    <a:pt x="8" y="152"/>
                  </a:cubicBezTo>
                  <a:cubicBezTo>
                    <a:pt x="8" y="153"/>
                    <a:pt x="6" y="156"/>
                    <a:pt x="5" y="156"/>
                  </a:cubicBezTo>
                  <a:cubicBezTo>
                    <a:pt x="0" y="158"/>
                    <a:pt x="3" y="164"/>
                    <a:pt x="4" y="167"/>
                  </a:cubicBezTo>
                  <a:cubicBezTo>
                    <a:pt x="5" y="169"/>
                    <a:pt x="8" y="166"/>
                    <a:pt x="8" y="170"/>
                  </a:cubicBezTo>
                  <a:cubicBezTo>
                    <a:pt x="8" y="171"/>
                    <a:pt x="7" y="174"/>
                    <a:pt x="9" y="175"/>
                  </a:cubicBezTo>
                  <a:cubicBezTo>
                    <a:pt x="10" y="176"/>
                    <a:pt x="11" y="176"/>
                    <a:pt x="13" y="176"/>
                  </a:cubicBezTo>
                  <a:cubicBezTo>
                    <a:pt x="15" y="177"/>
                    <a:pt x="18" y="177"/>
                    <a:pt x="20" y="177"/>
                  </a:cubicBezTo>
                  <a:cubicBezTo>
                    <a:pt x="21" y="177"/>
                    <a:pt x="22" y="177"/>
                    <a:pt x="23" y="178"/>
                  </a:cubicBezTo>
                  <a:cubicBezTo>
                    <a:pt x="23" y="177"/>
                    <a:pt x="24" y="177"/>
                    <a:pt x="25" y="177"/>
                  </a:cubicBezTo>
                  <a:cubicBezTo>
                    <a:pt x="25" y="178"/>
                    <a:pt x="27" y="179"/>
                    <a:pt x="27" y="179"/>
                  </a:cubicBezTo>
                  <a:cubicBezTo>
                    <a:pt x="28" y="179"/>
                    <a:pt x="26" y="176"/>
                    <a:pt x="26" y="175"/>
                  </a:cubicBezTo>
                  <a:cubicBezTo>
                    <a:pt x="24" y="173"/>
                    <a:pt x="24" y="171"/>
                    <a:pt x="24" y="169"/>
                  </a:cubicBezTo>
                  <a:cubicBezTo>
                    <a:pt x="24" y="167"/>
                    <a:pt x="24" y="166"/>
                    <a:pt x="27" y="164"/>
                  </a:cubicBezTo>
                  <a:cubicBezTo>
                    <a:pt x="29" y="163"/>
                    <a:pt x="25" y="163"/>
                    <a:pt x="25" y="163"/>
                  </a:cubicBezTo>
                  <a:cubicBezTo>
                    <a:pt x="25" y="163"/>
                    <a:pt x="27" y="162"/>
                    <a:pt x="26" y="162"/>
                  </a:cubicBezTo>
                  <a:cubicBezTo>
                    <a:pt x="27" y="162"/>
                    <a:pt x="27" y="163"/>
                    <a:pt x="28" y="163"/>
                  </a:cubicBezTo>
                  <a:cubicBezTo>
                    <a:pt x="29" y="164"/>
                    <a:pt x="30" y="163"/>
                    <a:pt x="31" y="163"/>
                  </a:cubicBezTo>
                  <a:cubicBezTo>
                    <a:pt x="32" y="161"/>
                    <a:pt x="31" y="159"/>
                    <a:pt x="31" y="157"/>
                  </a:cubicBezTo>
                  <a:cubicBezTo>
                    <a:pt x="32" y="155"/>
                    <a:pt x="34" y="154"/>
                    <a:pt x="37" y="153"/>
                  </a:cubicBezTo>
                  <a:cubicBezTo>
                    <a:pt x="38" y="152"/>
                    <a:pt x="39" y="152"/>
                    <a:pt x="40" y="151"/>
                  </a:cubicBezTo>
                  <a:cubicBezTo>
                    <a:pt x="41" y="150"/>
                    <a:pt x="39" y="149"/>
                    <a:pt x="39" y="149"/>
                  </a:cubicBezTo>
                  <a:cubicBezTo>
                    <a:pt x="39" y="148"/>
                    <a:pt x="42" y="147"/>
                    <a:pt x="41" y="145"/>
                  </a:cubicBezTo>
                  <a:cubicBezTo>
                    <a:pt x="40" y="143"/>
                    <a:pt x="36" y="145"/>
                    <a:pt x="35" y="143"/>
                  </a:cubicBezTo>
                  <a:cubicBezTo>
                    <a:pt x="34" y="142"/>
                    <a:pt x="33" y="142"/>
                    <a:pt x="32" y="140"/>
                  </a:cubicBezTo>
                  <a:cubicBezTo>
                    <a:pt x="31" y="138"/>
                    <a:pt x="33" y="135"/>
                    <a:pt x="34" y="134"/>
                  </a:cubicBezTo>
                  <a:cubicBezTo>
                    <a:pt x="36" y="133"/>
                    <a:pt x="37" y="131"/>
                    <a:pt x="39" y="131"/>
                  </a:cubicBezTo>
                  <a:cubicBezTo>
                    <a:pt x="41" y="130"/>
                    <a:pt x="41" y="132"/>
                    <a:pt x="42" y="129"/>
                  </a:cubicBezTo>
                  <a:cubicBezTo>
                    <a:pt x="42" y="127"/>
                    <a:pt x="44" y="126"/>
                    <a:pt x="43" y="124"/>
                  </a:cubicBezTo>
                  <a:cubicBezTo>
                    <a:pt x="42" y="121"/>
                    <a:pt x="47" y="121"/>
                    <a:pt x="48" y="119"/>
                  </a:cubicBezTo>
                  <a:cubicBezTo>
                    <a:pt x="48" y="119"/>
                    <a:pt x="43" y="115"/>
                    <a:pt x="48" y="116"/>
                  </a:cubicBezTo>
                  <a:cubicBezTo>
                    <a:pt x="49" y="117"/>
                    <a:pt x="49" y="118"/>
                    <a:pt x="50" y="118"/>
                  </a:cubicBezTo>
                  <a:cubicBezTo>
                    <a:pt x="52" y="118"/>
                    <a:pt x="52" y="115"/>
                    <a:pt x="51" y="114"/>
                  </a:cubicBezTo>
                  <a:cubicBezTo>
                    <a:pt x="51" y="113"/>
                    <a:pt x="49" y="115"/>
                    <a:pt x="49" y="115"/>
                  </a:cubicBezTo>
                  <a:cubicBezTo>
                    <a:pt x="47" y="115"/>
                    <a:pt x="45" y="114"/>
                    <a:pt x="45" y="113"/>
                  </a:cubicBezTo>
                  <a:cubicBezTo>
                    <a:pt x="45" y="112"/>
                    <a:pt x="43" y="105"/>
                    <a:pt x="45" y="105"/>
                  </a:cubicBezTo>
                  <a:cubicBezTo>
                    <a:pt x="48" y="106"/>
                    <a:pt x="50" y="108"/>
                    <a:pt x="54" y="108"/>
                  </a:cubicBezTo>
                  <a:cubicBezTo>
                    <a:pt x="55" y="108"/>
                    <a:pt x="56" y="107"/>
                    <a:pt x="57" y="107"/>
                  </a:cubicBezTo>
                  <a:cubicBezTo>
                    <a:pt x="59" y="105"/>
                    <a:pt x="57" y="104"/>
                    <a:pt x="58" y="102"/>
                  </a:cubicBezTo>
                  <a:cubicBezTo>
                    <a:pt x="58" y="101"/>
                    <a:pt x="59" y="100"/>
                    <a:pt x="59" y="100"/>
                  </a:cubicBezTo>
                  <a:cubicBezTo>
                    <a:pt x="60" y="98"/>
                    <a:pt x="59" y="98"/>
                    <a:pt x="59" y="97"/>
                  </a:cubicBezTo>
                  <a:cubicBezTo>
                    <a:pt x="58" y="96"/>
                    <a:pt x="58" y="94"/>
                    <a:pt x="59" y="94"/>
                  </a:cubicBezTo>
                  <a:cubicBezTo>
                    <a:pt x="61" y="94"/>
                    <a:pt x="60" y="96"/>
                    <a:pt x="60" y="96"/>
                  </a:cubicBezTo>
                  <a:cubicBezTo>
                    <a:pt x="59" y="95"/>
                    <a:pt x="65" y="95"/>
                    <a:pt x="65" y="95"/>
                  </a:cubicBezTo>
                  <a:cubicBezTo>
                    <a:pt x="69" y="95"/>
                    <a:pt x="72" y="93"/>
                    <a:pt x="76" y="93"/>
                  </a:cubicBezTo>
                  <a:cubicBezTo>
                    <a:pt x="77" y="92"/>
                    <a:pt x="80" y="91"/>
                    <a:pt x="82" y="90"/>
                  </a:cubicBezTo>
                  <a:cubicBezTo>
                    <a:pt x="83" y="89"/>
                    <a:pt x="83" y="88"/>
                    <a:pt x="84" y="87"/>
                  </a:cubicBezTo>
                  <a:cubicBezTo>
                    <a:pt x="85" y="86"/>
                    <a:pt x="86" y="85"/>
                    <a:pt x="87" y="83"/>
                  </a:cubicBezTo>
                  <a:cubicBezTo>
                    <a:pt x="87" y="80"/>
                    <a:pt x="85" y="80"/>
                    <a:pt x="83" y="78"/>
                  </a:cubicBezTo>
                  <a:cubicBezTo>
                    <a:pt x="82" y="76"/>
                    <a:pt x="85" y="75"/>
                    <a:pt x="83" y="73"/>
                  </a:cubicBezTo>
                  <a:cubicBezTo>
                    <a:pt x="82" y="72"/>
                    <a:pt x="78" y="71"/>
                    <a:pt x="78" y="69"/>
                  </a:cubicBezTo>
                  <a:cubicBezTo>
                    <a:pt x="78" y="69"/>
                    <a:pt x="78" y="68"/>
                    <a:pt x="79" y="68"/>
                  </a:cubicBezTo>
                  <a:cubicBezTo>
                    <a:pt x="79" y="67"/>
                    <a:pt x="78" y="67"/>
                    <a:pt x="78" y="66"/>
                  </a:cubicBezTo>
                  <a:cubicBezTo>
                    <a:pt x="78" y="65"/>
                    <a:pt x="77" y="63"/>
                    <a:pt x="78" y="62"/>
                  </a:cubicBezTo>
                  <a:cubicBezTo>
                    <a:pt x="79" y="61"/>
                    <a:pt x="77" y="63"/>
                    <a:pt x="78" y="6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5" name="Freeform 631">
              <a:extLst>
                <a:ext uri="{FF2B5EF4-FFF2-40B4-BE49-F238E27FC236}">
                  <a16:creationId xmlns:a16="http://schemas.microsoft.com/office/drawing/2014/main" id="{24D2BA93-BDCC-4843-9116-308B54421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870" y="7130890"/>
              <a:ext cx="174496" cy="204849"/>
            </a:xfrm>
            <a:custGeom>
              <a:avLst/>
              <a:gdLst>
                <a:gd name="T0" fmla="*/ 15 w 22"/>
                <a:gd name="T1" fmla="*/ 23 h 24"/>
                <a:gd name="T2" fmla="*/ 19 w 22"/>
                <a:gd name="T3" fmla="*/ 24 h 24"/>
                <a:gd name="T4" fmla="*/ 19 w 22"/>
                <a:gd name="T5" fmla="*/ 17 h 24"/>
                <a:gd name="T6" fmla="*/ 20 w 22"/>
                <a:gd name="T7" fmla="*/ 10 h 24"/>
                <a:gd name="T8" fmla="*/ 21 w 22"/>
                <a:gd name="T9" fmla="*/ 7 h 24"/>
                <a:gd name="T10" fmla="*/ 22 w 22"/>
                <a:gd name="T11" fmla="*/ 3 h 24"/>
                <a:gd name="T12" fmla="*/ 17 w 22"/>
                <a:gd name="T13" fmla="*/ 4 h 24"/>
                <a:gd name="T14" fmla="*/ 12 w 22"/>
                <a:gd name="T15" fmla="*/ 5 h 24"/>
                <a:gd name="T16" fmla="*/ 9 w 22"/>
                <a:gd name="T17" fmla="*/ 8 h 24"/>
                <a:gd name="T18" fmla="*/ 4 w 22"/>
                <a:gd name="T19" fmla="*/ 9 h 24"/>
                <a:gd name="T20" fmla="*/ 3 w 22"/>
                <a:gd name="T21" fmla="*/ 12 h 24"/>
                <a:gd name="T22" fmla="*/ 0 w 22"/>
                <a:gd name="T23" fmla="*/ 13 h 24"/>
                <a:gd name="T24" fmla="*/ 6 w 22"/>
                <a:gd name="T25" fmla="*/ 19 h 24"/>
                <a:gd name="T26" fmla="*/ 11 w 22"/>
                <a:gd name="T27" fmla="*/ 22 h 24"/>
                <a:gd name="T28" fmla="*/ 15 w 22"/>
                <a:gd name="T29" fmla="*/ 23 h 24"/>
                <a:gd name="T30" fmla="*/ 15 w 22"/>
                <a:gd name="T3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4">
                  <a:moveTo>
                    <a:pt x="15" y="23"/>
                  </a:moveTo>
                  <a:cubicBezTo>
                    <a:pt x="16" y="24"/>
                    <a:pt x="17" y="24"/>
                    <a:pt x="19" y="24"/>
                  </a:cubicBezTo>
                  <a:cubicBezTo>
                    <a:pt x="17" y="21"/>
                    <a:pt x="19" y="20"/>
                    <a:pt x="19" y="17"/>
                  </a:cubicBezTo>
                  <a:cubicBezTo>
                    <a:pt x="19" y="15"/>
                    <a:pt x="20" y="12"/>
                    <a:pt x="20" y="10"/>
                  </a:cubicBezTo>
                  <a:cubicBezTo>
                    <a:pt x="20" y="9"/>
                    <a:pt x="21" y="8"/>
                    <a:pt x="21" y="7"/>
                  </a:cubicBezTo>
                  <a:cubicBezTo>
                    <a:pt x="22" y="6"/>
                    <a:pt x="21" y="5"/>
                    <a:pt x="22" y="3"/>
                  </a:cubicBezTo>
                  <a:cubicBezTo>
                    <a:pt x="22" y="0"/>
                    <a:pt x="18" y="4"/>
                    <a:pt x="17" y="4"/>
                  </a:cubicBezTo>
                  <a:cubicBezTo>
                    <a:pt x="15" y="4"/>
                    <a:pt x="14" y="3"/>
                    <a:pt x="12" y="5"/>
                  </a:cubicBezTo>
                  <a:cubicBezTo>
                    <a:pt x="12" y="5"/>
                    <a:pt x="10" y="9"/>
                    <a:pt x="9" y="8"/>
                  </a:cubicBezTo>
                  <a:cubicBezTo>
                    <a:pt x="7" y="8"/>
                    <a:pt x="6" y="8"/>
                    <a:pt x="4" y="9"/>
                  </a:cubicBezTo>
                  <a:cubicBezTo>
                    <a:pt x="4" y="10"/>
                    <a:pt x="4" y="12"/>
                    <a:pt x="3" y="12"/>
                  </a:cubicBezTo>
                  <a:cubicBezTo>
                    <a:pt x="3" y="13"/>
                    <a:pt x="1" y="13"/>
                    <a:pt x="0" y="13"/>
                  </a:cubicBezTo>
                  <a:cubicBezTo>
                    <a:pt x="2" y="15"/>
                    <a:pt x="4" y="18"/>
                    <a:pt x="6" y="19"/>
                  </a:cubicBezTo>
                  <a:cubicBezTo>
                    <a:pt x="7" y="21"/>
                    <a:pt x="9" y="22"/>
                    <a:pt x="11" y="22"/>
                  </a:cubicBezTo>
                  <a:cubicBezTo>
                    <a:pt x="12" y="22"/>
                    <a:pt x="14" y="22"/>
                    <a:pt x="15" y="23"/>
                  </a:cubicBezTo>
                  <a:cubicBezTo>
                    <a:pt x="16" y="23"/>
                    <a:pt x="15" y="22"/>
                    <a:pt x="15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6" name="Freeform 632">
              <a:extLst>
                <a:ext uri="{FF2B5EF4-FFF2-40B4-BE49-F238E27FC236}">
                  <a16:creationId xmlns:a16="http://schemas.microsoft.com/office/drawing/2014/main" id="{35057408-A4BB-3E4D-A5B9-AEF1084A3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0402" y="7318425"/>
              <a:ext cx="136323" cy="126948"/>
            </a:xfrm>
            <a:custGeom>
              <a:avLst/>
              <a:gdLst>
                <a:gd name="T0" fmla="*/ 16 w 17"/>
                <a:gd name="T1" fmla="*/ 10 h 15"/>
                <a:gd name="T2" fmla="*/ 17 w 17"/>
                <a:gd name="T3" fmla="*/ 8 h 15"/>
                <a:gd name="T4" fmla="*/ 15 w 17"/>
                <a:gd name="T5" fmla="*/ 6 h 15"/>
                <a:gd name="T6" fmla="*/ 12 w 17"/>
                <a:gd name="T7" fmla="*/ 2 h 15"/>
                <a:gd name="T8" fmla="*/ 8 w 17"/>
                <a:gd name="T9" fmla="*/ 1 h 15"/>
                <a:gd name="T10" fmla="*/ 3 w 17"/>
                <a:gd name="T11" fmla="*/ 0 h 15"/>
                <a:gd name="T12" fmla="*/ 3 w 17"/>
                <a:gd name="T13" fmla="*/ 6 h 15"/>
                <a:gd name="T14" fmla="*/ 6 w 17"/>
                <a:gd name="T15" fmla="*/ 7 h 15"/>
                <a:gd name="T16" fmla="*/ 4 w 17"/>
                <a:gd name="T17" fmla="*/ 5 h 15"/>
                <a:gd name="T18" fmla="*/ 7 w 17"/>
                <a:gd name="T19" fmla="*/ 7 h 15"/>
                <a:gd name="T20" fmla="*/ 11 w 17"/>
                <a:gd name="T21" fmla="*/ 10 h 15"/>
                <a:gd name="T22" fmla="*/ 14 w 17"/>
                <a:gd name="T23" fmla="*/ 14 h 15"/>
                <a:gd name="T24" fmla="*/ 16 w 17"/>
                <a:gd name="T25" fmla="*/ 10 h 15"/>
                <a:gd name="T26" fmla="*/ 16 w 17"/>
                <a:gd name="T2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5">
                  <a:moveTo>
                    <a:pt x="16" y="10"/>
                  </a:moveTo>
                  <a:cubicBezTo>
                    <a:pt x="16" y="9"/>
                    <a:pt x="16" y="8"/>
                    <a:pt x="17" y="8"/>
                  </a:cubicBezTo>
                  <a:cubicBezTo>
                    <a:pt x="16" y="7"/>
                    <a:pt x="16" y="6"/>
                    <a:pt x="15" y="6"/>
                  </a:cubicBezTo>
                  <a:cubicBezTo>
                    <a:pt x="14" y="5"/>
                    <a:pt x="13" y="2"/>
                    <a:pt x="12" y="2"/>
                  </a:cubicBezTo>
                  <a:cubicBezTo>
                    <a:pt x="10" y="2"/>
                    <a:pt x="9" y="2"/>
                    <a:pt x="8" y="1"/>
                  </a:cubicBezTo>
                  <a:cubicBezTo>
                    <a:pt x="7" y="0"/>
                    <a:pt x="4" y="0"/>
                    <a:pt x="3" y="0"/>
                  </a:cubicBezTo>
                  <a:cubicBezTo>
                    <a:pt x="4" y="1"/>
                    <a:pt x="0" y="6"/>
                    <a:pt x="3" y="6"/>
                  </a:cubicBezTo>
                  <a:cubicBezTo>
                    <a:pt x="4" y="6"/>
                    <a:pt x="4" y="8"/>
                    <a:pt x="6" y="7"/>
                  </a:cubicBezTo>
                  <a:cubicBezTo>
                    <a:pt x="7" y="6"/>
                    <a:pt x="4" y="5"/>
                    <a:pt x="4" y="5"/>
                  </a:cubicBezTo>
                  <a:cubicBezTo>
                    <a:pt x="5" y="5"/>
                    <a:pt x="7" y="6"/>
                    <a:pt x="7" y="7"/>
                  </a:cubicBezTo>
                  <a:cubicBezTo>
                    <a:pt x="8" y="9"/>
                    <a:pt x="10" y="8"/>
                    <a:pt x="11" y="10"/>
                  </a:cubicBezTo>
                  <a:cubicBezTo>
                    <a:pt x="12" y="11"/>
                    <a:pt x="12" y="13"/>
                    <a:pt x="14" y="14"/>
                  </a:cubicBezTo>
                  <a:cubicBezTo>
                    <a:pt x="17" y="15"/>
                    <a:pt x="17" y="12"/>
                    <a:pt x="16" y="10"/>
                  </a:cubicBezTo>
                  <a:cubicBezTo>
                    <a:pt x="16" y="9"/>
                    <a:pt x="16" y="11"/>
                    <a:pt x="1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7" name="Freeform 633">
              <a:extLst>
                <a:ext uri="{FF2B5EF4-FFF2-40B4-BE49-F238E27FC236}">
                  <a16:creationId xmlns:a16="http://schemas.microsoft.com/office/drawing/2014/main" id="{D1C56FF9-A6AA-C643-9A46-7E4266649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7174166"/>
              <a:ext cx="89974" cy="75018"/>
            </a:xfrm>
            <a:custGeom>
              <a:avLst/>
              <a:gdLst>
                <a:gd name="T0" fmla="*/ 4 w 11"/>
                <a:gd name="T1" fmla="*/ 1 h 9"/>
                <a:gd name="T2" fmla="*/ 4 w 11"/>
                <a:gd name="T3" fmla="*/ 0 h 9"/>
                <a:gd name="T4" fmla="*/ 0 w 11"/>
                <a:gd name="T5" fmla="*/ 4 h 9"/>
                <a:gd name="T6" fmla="*/ 11 w 11"/>
                <a:gd name="T7" fmla="*/ 5 h 9"/>
                <a:gd name="T8" fmla="*/ 4 w 11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2" y="5"/>
                    <a:pt x="11" y="9"/>
                    <a:pt x="11" y="5"/>
                  </a:cubicBezTo>
                  <a:cubicBezTo>
                    <a:pt x="11" y="2"/>
                    <a:pt x="6" y="3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8" name="Freeform 634">
              <a:extLst>
                <a:ext uri="{FF2B5EF4-FFF2-40B4-BE49-F238E27FC236}">
                  <a16:creationId xmlns:a16="http://schemas.microsoft.com/office/drawing/2014/main" id="{D9C534A3-8F7F-7149-805E-65A87B9B1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291" y="7021253"/>
              <a:ext cx="160865" cy="196192"/>
            </a:xfrm>
            <a:custGeom>
              <a:avLst/>
              <a:gdLst>
                <a:gd name="T0" fmla="*/ 16 w 20"/>
                <a:gd name="T1" fmla="*/ 16 h 23"/>
                <a:gd name="T2" fmla="*/ 20 w 20"/>
                <a:gd name="T3" fmla="*/ 12 h 23"/>
                <a:gd name="T4" fmla="*/ 16 w 20"/>
                <a:gd name="T5" fmla="*/ 8 h 23"/>
                <a:gd name="T6" fmla="*/ 16 w 20"/>
                <a:gd name="T7" fmla="*/ 1 h 23"/>
                <a:gd name="T8" fmla="*/ 8 w 20"/>
                <a:gd name="T9" fmla="*/ 1 h 23"/>
                <a:gd name="T10" fmla="*/ 7 w 20"/>
                <a:gd name="T11" fmla="*/ 6 h 23"/>
                <a:gd name="T12" fmla="*/ 8 w 20"/>
                <a:gd name="T13" fmla="*/ 10 h 23"/>
                <a:gd name="T14" fmla="*/ 4 w 20"/>
                <a:gd name="T15" fmla="*/ 10 h 23"/>
                <a:gd name="T16" fmla="*/ 2 w 20"/>
                <a:gd name="T17" fmla="*/ 15 h 23"/>
                <a:gd name="T18" fmla="*/ 12 w 20"/>
                <a:gd name="T19" fmla="*/ 21 h 23"/>
                <a:gd name="T20" fmla="*/ 16 w 20"/>
                <a:gd name="T2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3">
                  <a:moveTo>
                    <a:pt x="16" y="16"/>
                  </a:moveTo>
                  <a:cubicBezTo>
                    <a:pt x="16" y="14"/>
                    <a:pt x="19" y="13"/>
                    <a:pt x="20" y="12"/>
                  </a:cubicBezTo>
                  <a:cubicBezTo>
                    <a:pt x="17" y="11"/>
                    <a:pt x="16" y="11"/>
                    <a:pt x="16" y="8"/>
                  </a:cubicBezTo>
                  <a:cubicBezTo>
                    <a:pt x="16" y="7"/>
                    <a:pt x="17" y="2"/>
                    <a:pt x="16" y="1"/>
                  </a:cubicBezTo>
                  <a:cubicBezTo>
                    <a:pt x="15" y="0"/>
                    <a:pt x="10" y="1"/>
                    <a:pt x="8" y="1"/>
                  </a:cubicBezTo>
                  <a:cubicBezTo>
                    <a:pt x="6" y="1"/>
                    <a:pt x="6" y="4"/>
                    <a:pt x="7" y="6"/>
                  </a:cubicBezTo>
                  <a:cubicBezTo>
                    <a:pt x="8" y="7"/>
                    <a:pt x="12" y="10"/>
                    <a:pt x="8" y="10"/>
                  </a:cubicBezTo>
                  <a:cubicBezTo>
                    <a:pt x="7" y="10"/>
                    <a:pt x="5" y="10"/>
                    <a:pt x="4" y="10"/>
                  </a:cubicBezTo>
                  <a:cubicBezTo>
                    <a:pt x="2" y="10"/>
                    <a:pt x="2" y="14"/>
                    <a:pt x="2" y="15"/>
                  </a:cubicBezTo>
                  <a:cubicBezTo>
                    <a:pt x="0" y="21"/>
                    <a:pt x="8" y="20"/>
                    <a:pt x="12" y="21"/>
                  </a:cubicBezTo>
                  <a:cubicBezTo>
                    <a:pt x="13" y="23"/>
                    <a:pt x="16" y="17"/>
                    <a:pt x="1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9" name="Freeform 635">
              <a:extLst>
                <a:ext uri="{FF2B5EF4-FFF2-40B4-BE49-F238E27FC236}">
                  <a16:creationId xmlns:a16="http://schemas.microsoft.com/office/drawing/2014/main" id="{A00BEDAA-61FE-804D-865E-8E3FBBDE6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939" y="6351883"/>
              <a:ext cx="1196926" cy="813629"/>
            </a:xfrm>
            <a:custGeom>
              <a:avLst/>
              <a:gdLst>
                <a:gd name="T0" fmla="*/ 132 w 150"/>
                <a:gd name="T1" fmla="*/ 88 h 96"/>
                <a:gd name="T2" fmla="*/ 130 w 150"/>
                <a:gd name="T3" fmla="*/ 80 h 96"/>
                <a:gd name="T4" fmla="*/ 144 w 150"/>
                <a:gd name="T5" fmla="*/ 78 h 96"/>
                <a:gd name="T6" fmla="*/ 146 w 150"/>
                <a:gd name="T7" fmla="*/ 68 h 96"/>
                <a:gd name="T8" fmla="*/ 146 w 150"/>
                <a:gd name="T9" fmla="*/ 61 h 96"/>
                <a:gd name="T10" fmla="*/ 132 w 150"/>
                <a:gd name="T11" fmla="*/ 64 h 96"/>
                <a:gd name="T12" fmla="*/ 126 w 150"/>
                <a:gd name="T13" fmla="*/ 76 h 96"/>
                <a:gd name="T14" fmla="*/ 110 w 150"/>
                <a:gd name="T15" fmla="*/ 76 h 96"/>
                <a:gd name="T16" fmla="*/ 102 w 150"/>
                <a:gd name="T17" fmla="*/ 69 h 96"/>
                <a:gd name="T18" fmla="*/ 96 w 150"/>
                <a:gd name="T19" fmla="*/ 51 h 96"/>
                <a:gd name="T20" fmla="*/ 98 w 150"/>
                <a:gd name="T21" fmla="*/ 38 h 96"/>
                <a:gd name="T22" fmla="*/ 90 w 150"/>
                <a:gd name="T23" fmla="*/ 35 h 96"/>
                <a:gd name="T24" fmla="*/ 82 w 150"/>
                <a:gd name="T25" fmla="*/ 24 h 96"/>
                <a:gd name="T26" fmla="*/ 75 w 150"/>
                <a:gd name="T27" fmla="*/ 17 h 96"/>
                <a:gd name="T28" fmla="*/ 68 w 150"/>
                <a:gd name="T29" fmla="*/ 20 h 96"/>
                <a:gd name="T30" fmla="*/ 59 w 150"/>
                <a:gd name="T31" fmla="*/ 10 h 96"/>
                <a:gd name="T32" fmla="*/ 45 w 150"/>
                <a:gd name="T33" fmla="*/ 6 h 96"/>
                <a:gd name="T34" fmla="*/ 29 w 150"/>
                <a:gd name="T35" fmla="*/ 8 h 96"/>
                <a:gd name="T36" fmla="*/ 13 w 150"/>
                <a:gd name="T37" fmla="*/ 1 h 96"/>
                <a:gd name="T38" fmla="*/ 7 w 150"/>
                <a:gd name="T39" fmla="*/ 16 h 96"/>
                <a:gd name="T40" fmla="*/ 15 w 150"/>
                <a:gd name="T41" fmla="*/ 28 h 96"/>
                <a:gd name="T42" fmla="*/ 15 w 150"/>
                <a:gd name="T43" fmla="*/ 32 h 96"/>
                <a:gd name="T44" fmla="*/ 25 w 150"/>
                <a:gd name="T45" fmla="*/ 38 h 96"/>
                <a:gd name="T46" fmla="*/ 26 w 150"/>
                <a:gd name="T47" fmla="*/ 44 h 96"/>
                <a:gd name="T48" fmla="*/ 36 w 150"/>
                <a:gd name="T49" fmla="*/ 53 h 96"/>
                <a:gd name="T50" fmla="*/ 36 w 150"/>
                <a:gd name="T51" fmla="*/ 47 h 96"/>
                <a:gd name="T52" fmla="*/ 32 w 150"/>
                <a:gd name="T53" fmla="*/ 42 h 96"/>
                <a:gd name="T54" fmla="*/ 26 w 150"/>
                <a:gd name="T55" fmla="*/ 32 h 96"/>
                <a:gd name="T56" fmla="*/ 20 w 150"/>
                <a:gd name="T57" fmla="*/ 23 h 96"/>
                <a:gd name="T58" fmla="*/ 13 w 150"/>
                <a:gd name="T59" fmla="*/ 16 h 96"/>
                <a:gd name="T60" fmla="*/ 11 w 150"/>
                <a:gd name="T61" fmla="*/ 5 h 96"/>
                <a:gd name="T62" fmla="*/ 15 w 150"/>
                <a:gd name="T63" fmla="*/ 7 h 96"/>
                <a:gd name="T64" fmla="*/ 20 w 150"/>
                <a:gd name="T65" fmla="*/ 9 h 96"/>
                <a:gd name="T66" fmla="*/ 23 w 150"/>
                <a:gd name="T67" fmla="*/ 19 h 96"/>
                <a:gd name="T68" fmla="*/ 23 w 150"/>
                <a:gd name="T69" fmla="*/ 20 h 96"/>
                <a:gd name="T70" fmla="*/ 32 w 150"/>
                <a:gd name="T71" fmla="*/ 27 h 96"/>
                <a:gd name="T72" fmla="*/ 36 w 150"/>
                <a:gd name="T73" fmla="*/ 33 h 96"/>
                <a:gd name="T74" fmla="*/ 38 w 150"/>
                <a:gd name="T75" fmla="*/ 38 h 96"/>
                <a:gd name="T76" fmla="*/ 46 w 150"/>
                <a:gd name="T77" fmla="*/ 45 h 96"/>
                <a:gd name="T78" fmla="*/ 54 w 150"/>
                <a:gd name="T79" fmla="*/ 53 h 96"/>
                <a:gd name="T80" fmla="*/ 56 w 150"/>
                <a:gd name="T81" fmla="*/ 59 h 96"/>
                <a:gd name="T82" fmla="*/ 58 w 150"/>
                <a:gd name="T83" fmla="*/ 65 h 96"/>
                <a:gd name="T84" fmla="*/ 60 w 150"/>
                <a:gd name="T85" fmla="*/ 72 h 96"/>
                <a:gd name="T86" fmla="*/ 68 w 150"/>
                <a:gd name="T87" fmla="*/ 77 h 96"/>
                <a:gd name="T88" fmla="*/ 89 w 150"/>
                <a:gd name="T89" fmla="*/ 86 h 96"/>
                <a:gd name="T90" fmla="*/ 113 w 150"/>
                <a:gd name="T91" fmla="*/ 88 h 96"/>
                <a:gd name="T92" fmla="*/ 126 w 150"/>
                <a:gd name="T93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" h="96">
                  <a:moveTo>
                    <a:pt x="126" y="89"/>
                  </a:moveTo>
                  <a:cubicBezTo>
                    <a:pt x="127" y="89"/>
                    <a:pt x="134" y="90"/>
                    <a:pt x="132" y="88"/>
                  </a:cubicBezTo>
                  <a:cubicBezTo>
                    <a:pt x="131" y="86"/>
                    <a:pt x="129" y="85"/>
                    <a:pt x="128" y="83"/>
                  </a:cubicBezTo>
                  <a:cubicBezTo>
                    <a:pt x="128" y="83"/>
                    <a:pt x="129" y="80"/>
                    <a:pt x="130" y="80"/>
                  </a:cubicBezTo>
                  <a:cubicBezTo>
                    <a:pt x="131" y="79"/>
                    <a:pt x="136" y="80"/>
                    <a:pt x="138" y="80"/>
                  </a:cubicBezTo>
                  <a:cubicBezTo>
                    <a:pt x="141" y="80"/>
                    <a:pt x="140" y="75"/>
                    <a:pt x="144" y="78"/>
                  </a:cubicBezTo>
                  <a:cubicBezTo>
                    <a:pt x="145" y="76"/>
                    <a:pt x="146" y="75"/>
                    <a:pt x="146" y="73"/>
                  </a:cubicBezTo>
                  <a:cubicBezTo>
                    <a:pt x="146" y="71"/>
                    <a:pt x="145" y="69"/>
                    <a:pt x="146" y="68"/>
                  </a:cubicBezTo>
                  <a:cubicBezTo>
                    <a:pt x="147" y="66"/>
                    <a:pt x="150" y="64"/>
                    <a:pt x="150" y="63"/>
                  </a:cubicBezTo>
                  <a:cubicBezTo>
                    <a:pt x="149" y="61"/>
                    <a:pt x="148" y="61"/>
                    <a:pt x="146" y="61"/>
                  </a:cubicBezTo>
                  <a:cubicBezTo>
                    <a:pt x="143" y="61"/>
                    <a:pt x="139" y="61"/>
                    <a:pt x="136" y="62"/>
                  </a:cubicBezTo>
                  <a:cubicBezTo>
                    <a:pt x="134" y="62"/>
                    <a:pt x="133" y="63"/>
                    <a:pt x="132" y="64"/>
                  </a:cubicBezTo>
                  <a:cubicBezTo>
                    <a:pt x="131" y="66"/>
                    <a:pt x="132" y="68"/>
                    <a:pt x="131" y="70"/>
                  </a:cubicBezTo>
                  <a:cubicBezTo>
                    <a:pt x="131" y="71"/>
                    <a:pt x="126" y="76"/>
                    <a:pt x="126" y="76"/>
                  </a:cubicBezTo>
                  <a:cubicBezTo>
                    <a:pt x="122" y="75"/>
                    <a:pt x="118" y="76"/>
                    <a:pt x="114" y="78"/>
                  </a:cubicBezTo>
                  <a:cubicBezTo>
                    <a:pt x="112" y="78"/>
                    <a:pt x="111" y="77"/>
                    <a:pt x="110" y="76"/>
                  </a:cubicBezTo>
                  <a:cubicBezTo>
                    <a:pt x="109" y="75"/>
                    <a:pt x="107" y="75"/>
                    <a:pt x="105" y="74"/>
                  </a:cubicBezTo>
                  <a:cubicBezTo>
                    <a:pt x="103" y="74"/>
                    <a:pt x="103" y="71"/>
                    <a:pt x="102" y="69"/>
                  </a:cubicBezTo>
                  <a:cubicBezTo>
                    <a:pt x="101" y="67"/>
                    <a:pt x="99" y="66"/>
                    <a:pt x="98" y="64"/>
                  </a:cubicBezTo>
                  <a:cubicBezTo>
                    <a:pt x="97" y="60"/>
                    <a:pt x="95" y="55"/>
                    <a:pt x="96" y="51"/>
                  </a:cubicBezTo>
                  <a:cubicBezTo>
                    <a:pt x="96" y="48"/>
                    <a:pt x="95" y="44"/>
                    <a:pt x="97" y="41"/>
                  </a:cubicBezTo>
                  <a:cubicBezTo>
                    <a:pt x="98" y="40"/>
                    <a:pt x="98" y="39"/>
                    <a:pt x="98" y="38"/>
                  </a:cubicBezTo>
                  <a:cubicBezTo>
                    <a:pt x="99" y="36"/>
                    <a:pt x="97" y="37"/>
                    <a:pt x="96" y="36"/>
                  </a:cubicBezTo>
                  <a:cubicBezTo>
                    <a:pt x="94" y="36"/>
                    <a:pt x="92" y="35"/>
                    <a:pt x="90" y="35"/>
                  </a:cubicBezTo>
                  <a:cubicBezTo>
                    <a:pt x="89" y="34"/>
                    <a:pt x="87" y="32"/>
                    <a:pt x="87" y="30"/>
                  </a:cubicBezTo>
                  <a:cubicBezTo>
                    <a:pt x="87" y="27"/>
                    <a:pt x="84" y="26"/>
                    <a:pt x="82" y="24"/>
                  </a:cubicBezTo>
                  <a:cubicBezTo>
                    <a:pt x="81" y="22"/>
                    <a:pt x="81" y="20"/>
                    <a:pt x="80" y="18"/>
                  </a:cubicBezTo>
                  <a:cubicBezTo>
                    <a:pt x="79" y="17"/>
                    <a:pt x="77" y="17"/>
                    <a:pt x="75" y="17"/>
                  </a:cubicBezTo>
                  <a:cubicBezTo>
                    <a:pt x="74" y="16"/>
                    <a:pt x="72" y="16"/>
                    <a:pt x="71" y="17"/>
                  </a:cubicBezTo>
                  <a:cubicBezTo>
                    <a:pt x="71" y="18"/>
                    <a:pt x="70" y="20"/>
                    <a:pt x="68" y="20"/>
                  </a:cubicBezTo>
                  <a:cubicBezTo>
                    <a:pt x="66" y="20"/>
                    <a:pt x="63" y="18"/>
                    <a:pt x="62" y="16"/>
                  </a:cubicBezTo>
                  <a:cubicBezTo>
                    <a:pt x="61" y="13"/>
                    <a:pt x="61" y="12"/>
                    <a:pt x="59" y="10"/>
                  </a:cubicBezTo>
                  <a:cubicBezTo>
                    <a:pt x="57" y="9"/>
                    <a:pt x="54" y="6"/>
                    <a:pt x="52" y="6"/>
                  </a:cubicBezTo>
                  <a:cubicBezTo>
                    <a:pt x="51" y="5"/>
                    <a:pt x="45" y="5"/>
                    <a:pt x="45" y="6"/>
                  </a:cubicBezTo>
                  <a:cubicBezTo>
                    <a:pt x="43" y="9"/>
                    <a:pt x="42" y="8"/>
                    <a:pt x="39" y="8"/>
                  </a:cubicBezTo>
                  <a:cubicBezTo>
                    <a:pt x="35" y="8"/>
                    <a:pt x="32" y="8"/>
                    <a:pt x="29" y="8"/>
                  </a:cubicBezTo>
                  <a:cubicBezTo>
                    <a:pt x="28" y="8"/>
                    <a:pt x="25" y="6"/>
                    <a:pt x="23" y="5"/>
                  </a:cubicBezTo>
                  <a:cubicBezTo>
                    <a:pt x="20" y="4"/>
                    <a:pt x="17" y="3"/>
                    <a:pt x="13" y="1"/>
                  </a:cubicBezTo>
                  <a:cubicBezTo>
                    <a:pt x="9" y="0"/>
                    <a:pt x="4" y="1"/>
                    <a:pt x="0" y="2"/>
                  </a:cubicBezTo>
                  <a:cubicBezTo>
                    <a:pt x="1" y="7"/>
                    <a:pt x="5" y="11"/>
                    <a:pt x="7" y="16"/>
                  </a:cubicBezTo>
                  <a:cubicBezTo>
                    <a:pt x="8" y="18"/>
                    <a:pt x="11" y="20"/>
                    <a:pt x="13" y="21"/>
                  </a:cubicBezTo>
                  <a:cubicBezTo>
                    <a:pt x="14" y="23"/>
                    <a:pt x="16" y="26"/>
                    <a:pt x="15" y="28"/>
                  </a:cubicBezTo>
                  <a:cubicBezTo>
                    <a:pt x="15" y="28"/>
                    <a:pt x="8" y="26"/>
                    <a:pt x="12" y="29"/>
                  </a:cubicBezTo>
                  <a:cubicBezTo>
                    <a:pt x="13" y="30"/>
                    <a:pt x="14" y="31"/>
                    <a:pt x="15" y="32"/>
                  </a:cubicBezTo>
                  <a:cubicBezTo>
                    <a:pt x="17" y="32"/>
                    <a:pt x="18" y="32"/>
                    <a:pt x="19" y="33"/>
                  </a:cubicBezTo>
                  <a:cubicBezTo>
                    <a:pt x="21" y="34"/>
                    <a:pt x="23" y="36"/>
                    <a:pt x="25" y="38"/>
                  </a:cubicBezTo>
                  <a:cubicBezTo>
                    <a:pt x="26" y="39"/>
                    <a:pt x="25" y="41"/>
                    <a:pt x="24" y="42"/>
                  </a:cubicBezTo>
                  <a:cubicBezTo>
                    <a:pt x="23" y="43"/>
                    <a:pt x="25" y="44"/>
                    <a:pt x="26" y="44"/>
                  </a:cubicBezTo>
                  <a:cubicBezTo>
                    <a:pt x="29" y="46"/>
                    <a:pt x="31" y="48"/>
                    <a:pt x="33" y="50"/>
                  </a:cubicBezTo>
                  <a:cubicBezTo>
                    <a:pt x="34" y="51"/>
                    <a:pt x="35" y="53"/>
                    <a:pt x="36" y="53"/>
                  </a:cubicBezTo>
                  <a:cubicBezTo>
                    <a:pt x="37" y="53"/>
                    <a:pt x="38" y="51"/>
                    <a:pt x="37" y="50"/>
                  </a:cubicBezTo>
                  <a:cubicBezTo>
                    <a:pt x="37" y="49"/>
                    <a:pt x="36" y="48"/>
                    <a:pt x="36" y="47"/>
                  </a:cubicBezTo>
                  <a:cubicBezTo>
                    <a:pt x="35" y="46"/>
                    <a:pt x="33" y="47"/>
                    <a:pt x="32" y="46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2" y="42"/>
                    <a:pt x="30" y="40"/>
                    <a:pt x="30" y="39"/>
                  </a:cubicBezTo>
                  <a:cubicBezTo>
                    <a:pt x="28" y="37"/>
                    <a:pt x="28" y="34"/>
                    <a:pt x="26" y="32"/>
                  </a:cubicBezTo>
                  <a:cubicBezTo>
                    <a:pt x="24" y="31"/>
                    <a:pt x="22" y="29"/>
                    <a:pt x="21" y="27"/>
                  </a:cubicBezTo>
                  <a:cubicBezTo>
                    <a:pt x="21" y="26"/>
                    <a:pt x="21" y="24"/>
                    <a:pt x="20" y="23"/>
                  </a:cubicBezTo>
                  <a:cubicBezTo>
                    <a:pt x="19" y="22"/>
                    <a:pt x="18" y="21"/>
                    <a:pt x="17" y="20"/>
                  </a:cubicBezTo>
                  <a:cubicBezTo>
                    <a:pt x="16" y="18"/>
                    <a:pt x="15" y="17"/>
                    <a:pt x="13" y="16"/>
                  </a:cubicBezTo>
                  <a:cubicBezTo>
                    <a:pt x="12" y="15"/>
                    <a:pt x="12" y="13"/>
                    <a:pt x="12" y="12"/>
                  </a:cubicBezTo>
                  <a:cubicBezTo>
                    <a:pt x="12" y="11"/>
                    <a:pt x="10" y="6"/>
                    <a:pt x="11" y="5"/>
                  </a:cubicBezTo>
                  <a:cubicBezTo>
                    <a:pt x="12" y="4"/>
                    <a:pt x="13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6"/>
                    <a:pt x="17" y="7"/>
                    <a:pt x="18" y="8"/>
                  </a:cubicBezTo>
                  <a:cubicBezTo>
                    <a:pt x="19" y="8"/>
                    <a:pt x="20" y="8"/>
                    <a:pt x="20" y="9"/>
                  </a:cubicBezTo>
                  <a:cubicBezTo>
                    <a:pt x="20" y="11"/>
                    <a:pt x="21" y="13"/>
                    <a:pt x="22" y="15"/>
                  </a:cubicBezTo>
                  <a:cubicBezTo>
                    <a:pt x="22" y="16"/>
                    <a:pt x="23" y="18"/>
                    <a:pt x="23" y="19"/>
                  </a:cubicBezTo>
                  <a:cubicBezTo>
                    <a:pt x="23" y="20"/>
                    <a:pt x="22" y="21"/>
                    <a:pt x="22" y="22"/>
                  </a:cubicBezTo>
                  <a:cubicBezTo>
                    <a:pt x="23" y="22"/>
                    <a:pt x="23" y="20"/>
                    <a:pt x="23" y="20"/>
                  </a:cubicBezTo>
                  <a:cubicBezTo>
                    <a:pt x="24" y="19"/>
                    <a:pt x="25" y="22"/>
                    <a:pt x="26" y="22"/>
                  </a:cubicBezTo>
                  <a:cubicBezTo>
                    <a:pt x="27" y="23"/>
                    <a:pt x="32" y="26"/>
                    <a:pt x="32" y="27"/>
                  </a:cubicBezTo>
                  <a:cubicBezTo>
                    <a:pt x="32" y="29"/>
                    <a:pt x="33" y="30"/>
                    <a:pt x="34" y="30"/>
                  </a:cubicBezTo>
                  <a:cubicBezTo>
                    <a:pt x="35" y="31"/>
                    <a:pt x="35" y="32"/>
                    <a:pt x="36" y="33"/>
                  </a:cubicBezTo>
                  <a:cubicBezTo>
                    <a:pt x="37" y="34"/>
                    <a:pt x="38" y="33"/>
                    <a:pt x="38" y="34"/>
                  </a:cubicBezTo>
                  <a:cubicBezTo>
                    <a:pt x="39" y="35"/>
                    <a:pt x="37" y="36"/>
                    <a:pt x="38" y="38"/>
                  </a:cubicBezTo>
                  <a:cubicBezTo>
                    <a:pt x="40" y="39"/>
                    <a:pt x="42" y="40"/>
                    <a:pt x="44" y="42"/>
                  </a:cubicBezTo>
                  <a:cubicBezTo>
                    <a:pt x="45" y="43"/>
                    <a:pt x="45" y="44"/>
                    <a:pt x="46" y="45"/>
                  </a:cubicBezTo>
                  <a:cubicBezTo>
                    <a:pt x="47" y="46"/>
                    <a:pt x="48" y="46"/>
                    <a:pt x="49" y="48"/>
                  </a:cubicBezTo>
                  <a:cubicBezTo>
                    <a:pt x="51" y="49"/>
                    <a:pt x="52" y="51"/>
                    <a:pt x="54" y="53"/>
                  </a:cubicBezTo>
                  <a:cubicBezTo>
                    <a:pt x="55" y="54"/>
                    <a:pt x="56" y="55"/>
                    <a:pt x="57" y="56"/>
                  </a:cubicBezTo>
                  <a:cubicBezTo>
                    <a:pt x="58" y="58"/>
                    <a:pt x="56" y="58"/>
                    <a:pt x="56" y="59"/>
                  </a:cubicBezTo>
                  <a:cubicBezTo>
                    <a:pt x="56" y="60"/>
                    <a:pt x="59" y="59"/>
                    <a:pt x="59" y="61"/>
                  </a:cubicBezTo>
                  <a:cubicBezTo>
                    <a:pt x="58" y="63"/>
                    <a:pt x="57" y="63"/>
                    <a:pt x="58" y="65"/>
                  </a:cubicBezTo>
                  <a:cubicBezTo>
                    <a:pt x="58" y="65"/>
                    <a:pt x="56" y="67"/>
                    <a:pt x="57" y="68"/>
                  </a:cubicBezTo>
                  <a:cubicBezTo>
                    <a:pt x="58" y="69"/>
                    <a:pt x="59" y="71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6" y="74"/>
                    <a:pt x="66" y="76"/>
                    <a:pt x="68" y="77"/>
                  </a:cubicBezTo>
                  <a:cubicBezTo>
                    <a:pt x="71" y="79"/>
                    <a:pt x="75" y="79"/>
                    <a:pt x="77" y="81"/>
                  </a:cubicBezTo>
                  <a:cubicBezTo>
                    <a:pt x="81" y="83"/>
                    <a:pt x="85" y="85"/>
                    <a:pt x="89" y="86"/>
                  </a:cubicBezTo>
                  <a:cubicBezTo>
                    <a:pt x="92" y="88"/>
                    <a:pt x="97" y="90"/>
                    <a:pt x="101" y="91"/>
                  </a:cubicBezTo>
                  <a:cubicBezTo>
                    <a:pt x="105" y="91"/>
                    <a:pt x="108" y="87"/>
                    <a:pt x="113" y="88"/>
                  </a:cubicBezTo>
                  <a:cubicBezTo>
                    <a:pt x="117" y="89"/>
                    <a:pt x="120" y="93"/>
                    <a:pt x="123" y="96"/>
                  </a:cubicBezTo>
                  <a:cubicBezTo>
                    <a:pt x="123" y="95"/>
                    <a:pt x="124" y="90"/>
                    <a:pt x="126" y="89"/>
                  </a:cubicBezTo>
                  <a:cubicBezTo>
                    <a:pt x="127" y="89"/>
                    <a:pt x="125" y="89"/>
                    <a:pt x="126" y="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0" name="Freeform 636">
              <a:extLst>
                <a:ext uri="{FF2B5EF4-FFF2-40B4-BE49-F238E27FC236}">
                  <a16:creationId xmlns:a16="http://schemas.microsoft.com/office/drawing/2014/main" id="{505EC07B-633F-1C4C-9CD5-C4F23F449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7107808"/>
              <a:ext cx="239931" cy="135605"/>
            </a:xfrm>
            <a:custGeom>
              <a:avLst/>
              <a:gdLst>
                <a:gd name="T0" fmla="*/ 12 w 30"/>
                <a:gd name="T1" fmla="*/ 15 h 16"/>
                <a:gd name="T2" fmla="*/ 13 w 30"/>
                <a:gd name="T3" fmla="*/ 13 h 16"/>
                <a:gd name="T4" fmla="*/ 16 w 30"/>
                <a:gd name="T5" fmla="*/ 11 h 16"/>
                <a:gd name="T6" fmla="*/ 20 w 30"/>
                <a:gd name="T7" fmla="*/ 10 h 16"/>
                <a:gd name="T8" fmla="*/ 24 w 30"/>
                <a:gd name="T9" fmla="*/ 7 h 16"/>
                <a:gd name="T10" fmla="*/ 30 w 30"/>
                <a:gd name="T11" fmla="*/ 5 h 16"/>
                <a:gd name="T12" fmla="*/ 20 w 30"/>
                <a:gd name="T13" fmla="*/ 1 h 16"/>
                <a:gd name="T14" fmla="*/ 14 w 30"/>
                <a:gd name="T15" fmla="*/ 2 h 16"/>
                <a:gd name="T16" fmla="*/ 8 w 30"/>
                <a:gd name="T17" fmla="*/ 1 h 16"/>
                <a:gd name="T18" fmla="*/ 2 w 30"/>
                <a:gd name="T19" fmla="*/ 4 h 16"/>
                <a:gd name="T20" fmla="*/ 1 w 30"/>
                <a:gd name="T21" fmla="*/ 9 h 16"/>
                <a:gd name="T22" fmla="*/ 8 w 30"/>
                <a:gd name="T23" fmla="*/ 14 h 16"/>
                <a:gd name="T24" fmla="*/ 10 w 30"/>
                <a:gd name="T25" fmla="*/ 14 h 16"/>
                <a:gd name="T26" fmla="*/ 9 w 30"/>
                <a:gd name="T27" fmla="*/ 16 h 16"/>
                <a:gd name="T28" fmla="*/ 12 w 30"/>
                <a:gd name="T2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16">
                  <a:moveTo>
                    <a:pt x="12" y="15"/>
                  </a:moveTo>
                  <a:cubicBezTo>
                    <a:pt x="13" y="15"/>
                    <a:pt x="13" y="14"/>
                    <a:pt x="13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8" y="10"/>
                    <a:pt x="18" y="12"/>
                    <a:pt x="20" y="10"/>
                  </a:cubicBezTo>
                  <a:cubicBezTo>
                    <a:pt x="21" y="9"/>
                    <a:pt x="22" y="6"/>
                    <a:pt x="24" y="7"/>
                  </a:cubicBezTo>
                  <a:cubicBezTo>
                    <a:pt x="27" y="7"/>
                    <a:pt x="27" y="6"/>
                    <a:pt x="30" y="5"/>
                  </a:cubicBezTo>
                  <a:cubicBezTo>
                    <a:pt x="26" y="3"/>
                    <a:pt x="25" y="0"/>
                    <a:pt x="20" y="1"/>
                  </a:cubicBezTo>
                  <a:cubicBezTo>
                    <a:pt x="18" y="1"/>
                    <a:pt x="16" y="2"/>
                    <a:pt x="14" y="2"/>
                  </a:cubicBezTo>
                  <a:cubicBezTo>
                    <a:pt x="12" y="2"/>
                    <a:pt x="10" y="1"/>
                    <a:pt x="8" y="1"/>
                  </a:cubicBezTo>
                  <a:cubicBezTo>
                    <a:pt x="5" y="2"/>
                    <a:pt x="4" y="2"/>
                    <a:pt x="2" y="4"/>
                  </a:cubicBezTo>
                  <a:cubicBezTo>
                    <a:pt x="2" y="5"/>
                    <a:pt x="0" y="7"/>
                    <a:pt x="1" y="9"/>
                  </a:cubicBezTo>
                  <a:cubicBezTo>
                    <a:pt x="4" y="11"/>
                    <a:pt x="8" y="9"/>
                    <a:pt x="8" y="14"/>
                  </a:cubicBezTo>
                  <a:cubicBezTo>
                    <a:pt x="8" y="14"/>
                    <a:pt x="10" y="14"/>
                    <a:pt x="10" y="14"/>
                  </a:cubicBezTo>
                  <a:cubicBezTo>
                    <a:pt x="10" y="14"/>
                    <a:pt x="9" y="16"/>
                    <a:pt x="9" y="16"/>
                  </a:cubicBezTo>
                  <a:cubicBezTo>
                    <a:pt x="10" y="16"/>
                    <a:pt x="12" y="16"/>
                    <a:pt x="12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1" name="Freeform 637">
              <a:extLst>
                <a:ext uri="{FF2B5EF4-FFF2-40B4-BE49-F238E27FC236}">
                  <a16:creationId xmlns:a16="http://schemas.microsoft.com/office/drawing/2014/main" id="{5B66AE3B-8921-A847-ABB3-6E1015D21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6995284"/>
              <a:ext cx="57256" cy="126948"/>
            </a:xfrm>
            <a:custGeom>
              <a:avLst/>
              <a:gdLst>
                <a:gd name="T0" fmla="*/ 5 w 7"/>
                <a:gd name="T1" fmla="*/ 1 h 15"/>
                <a:gd name="T2" fmla="*/ 2 w 7"/>
                <a:gd name="T3" fmla="*/ 4 h 15"/>
                <a:gd name="T4" fmla="*/ 1 w 7"/>
                <a:gd name="T5" fmla="*/ 6 h 15"/>
                <a:gd name="T6" fmla="*/ 2 w 7"/>
                <a:gd name="T7" fmla="*/ 14 h 15"/>
                <a:gd name="T8" fmla="*/ 6 w 7"/>
                <a:gd name="T9" fmla="*/ 8 h 15"/>
                <a:gd name="T10" fmla="*/ 7 w 7"/>
                <a:gd name="T11" fmla="*/ 2 h 15"/>
                <a:gd name="T12" fmla="*/ 5 w 7"/>
                <a:gd name="T13" fmla="*/ 1 h 15"/>
                <a:gd name="T14" fmla="*/ 5 w 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5">
                  <a:moveTo>
                    <a:pt x="5" y="1"/>
                  </a:moveTo>
                  <a:cubicBezTo>
                    <a:pt x="4" y="0"/>
                    <a:pt x="2" y="3"/>
                    <a:pt x="2" y="4"/>
                  </a:cubicBezTo>
                  <a:cubicBezTo>
                    <a:pt x="1" y="5"/>
                    <a:pt x="1" y="4"/>
                    <a:pt x="1" y="6"/>
                  </a:cubicBezTo>
                  <a:cubicBezTo>
                    <a:pt x="1" y="7"/>
                    <a:pt x="0" y="15"/>
                    <a:pt x="2" y="14"/>
                  </a:cubicBezTo>
                  <a:cubicBezTo>
                    <a:pt x="2" y="13"/>
                    <a:pt x="5" y="10"/>
                    <a:pt x="6" y="8"/>
                  </a:cubicBezTo>
                  <a:cubicBezTo>
                    <a:pt x="6" y="5"/>
                    <a:pt x="6" y="4"/>
                    <a:pt x="7" y="2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2" name="Freeform 638">
              <a:extLst>
                <a:ext uri="{FF2B5EF4-FFF2-40B4-BE49-F238E27FC236}">
                  <a16:creationId xmlns:a16="http://schemas.microsoft.com/office/drawing/2014/main" id="{E151437C-E20E-0749-A583-181A6E618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2079" y="6920266"/>
              <a:ext cx="103605" cy="92325"/>
            </a:xfrm>
            <a:custGeom>
              <a:avLst/>
              <a:gdLst>
                <a:gd name="T0" fmla="*/ 12 w 13"/>
                <a:gd name="T1" fmla="*/ 3 h 11"/>
                <a:gd name="T2" fmla="*/ 6 w 13"/>
                <a:gd name="T3" fmla="*/ 1 h 11"/>
                <a:gd name="T4" fmla="*/ 7 w 13"/>
                <a:gd name="T5" fmla="*/ 5 h 11"/>
                <a:gd name="T6" fmla="*/ 9 w 13"/>
                <a:gd name="T7" fmla="*/ 9 h 11"/>
                <a:gd name="T8" fmla="*/ 6 w 13"/>
                <a:gd name="T9" fmla="*/ 10 h 11"/>
                <a:gd name="T10" fmla="*/ 5 w 13"/>
                <a:gd name="T11" fmla="*/ 8 h 11"/>
                <a:gd name="T12" fmla="*/ 0 w 13"/>
                <a:gd name="T13" fmla="*/ 9 h 11"/>
                <a:gd name="T14" fmla="*/ 3 w 13"/>
                <a:gd name="T15" fmla="*/ 11 h 11"/>
                <a:gd name="T16" fmla="*/ 13 w 13"/>
                <a:gd name="T17" fmla="*/ 11 h 11"/>
                <a:gd name="T18" fmla="*/ 12 w 13"/>
                <a:gd name="T19" fmla="*/ 3 h 11"/>
                <a:gd name="T20" fmla="*/ 12 w 13"/>
                <a:gd name="T2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1">
                  <a:moveTo>
                    <a:pt x="12" y="3"/>
                  </a:moveTo>
                  <a:cubicBezTo>
                    <a:pt x="10" y="3"/>
                    <a:pt x="8" y="0"/>
                    <a:pt x="6" y="1"/>
                  </a:cubicBezTo>
                  <a:cubicBezTo>
                    <a:pt x="3" y="2"/>
                    <a:pt x="7" y="3"/>
                    <a:pt x="7" y="5"/>
                  </a:cubicBezTo>
                  <a:cubicBezTo>
                    <a:pt x="8" y="6"/>
                    <a:pt x="10" y="8"/>
                    <a:pt x="9" y="9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9"/>
                    <a:pt x="6" y="9"/>
                    <a:pt x="5" y="8"/>
                  </a:cubicBezTo>
                  <a:cubicBezTo>
                    <a:pt x="5" y="8"/>
                    <a:pt x="0" y="9"/>
                    <a:pt x="0" y="9"/>
                  </a:cubicBezTo>
                  <a:cubicBezTo>
                    <a:pt x="0" y="11"/>
                    <a:pt x="2" y="11"/>
                    <a:pt x="3" y="11"/>
                  </a:cubicBezTo>
                  <a:cubicBezTo>
                    <a:pt x="6" y="10"/>
                    <a:pt x="9" y="11"/>
                    <a:pt x="13" y="11"/>
                  </a:cubicBezTo>
                  <a:cubicBezTo>
                    <a:pt x="13" y="8"/>
                    <a:pt x="12" y="5"/>
                    <a:pt x="12" y="3"/>
                  </a:cubicBezTo>
                  <a:cubicBezTo>
                    <a:pt x="11" y="3"/>
                    <a:pt x="12" y="5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3" name="Freeform 639">
              <a:extLst>
                <a:ext uri="{FF2B5EF4-FFF2-40B4-BE49-F238E27FC236}">
                  <a16:creationId xmlns:a16="http://schemas.microsoft.com/office/drawing/2014/main" id="{44B33837-372E-C649-85B9-C4D616096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7508" y="6920266"/>
              <a:ext cx="144505" cy="126948"/>
            </a:xfrm>
            <a:custGeom>
              <a:avLst/>
              <a:gdLst>
                <a:gd name="T0" fmla="*/ 14 w 18"/>
                <a:gd name="T1" fmla="*/ 7 h 15"/>
                <a:gd name="T2" fmla="*/ 8 w 18"/>
                <a:gd name="T3" fmla="*/ 3 h 15"/>
                <a:gd name="T4" fmla="*/ 1 w 18"/>
                <a:gd name="T5" fmla="*/ 1 h 15"/>
                <a:gd name="T6" fmla="*/ 0 w 18"/>
                <a:gd name="T7" fmla="*/ 3 h 15"/>
                <a:gd name="T8" fmla="*/ 1 w 18"/>
                <a:gd name="T9" fmla="*/ 10 h 15"/>
                <a:gd name="T10" fmla="*/ 2 w 18"/>
                <a:gd name="T11" fmla="*/ 12 h 15"/>
                <a:gd name="T12" fmla="*/ 4 w 18"/>
                <a:gd name="T13" fmla="*/ 10 h 15"/>
                <a:gd name="T14" fmla="*/ 13 w 18"/>
                <a:gd name="T15" fmla="*/ 10 h 15"/>
                <a:gd name="T16" fmla="*/ 17 w 18"/>
                <a:gd name="T17" fmla="*/ 10 h 15"/>
                <a:gd name="T18" fmla="*/ 14 w 18"/>
                <a:gd name="T19" fmla="*/ 7 h 15"/>
                <a:gd name="T20" fmla="*/ 14 w 18"/>
                <a:gd name="T2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5">
                  <a:moveTo>
                    <a:pt x="14" y="7"/>
                  </a:moveTo>
                  <a:cubicBezTo>
                    <a:pt x="12" y="6"/>
                    <a:pt x="10" y="4"/>
                    <a:pt x="8" y="3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3"/>
                    <a:pt x="0" y="3"/>
                  </a:cubicBezTo>
                  <a:cubicBezTo>
                    <a:pt x="0" y="5"/>
                    <a:pt x="1" y="7"/>
                    <a:pt x="1" y="10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3" y="15"/>
                    <a:pt x="3" y="11"/>
                    <a:pt x="4" y="10"/>
                  </a:cubicBezTo>
                  <a:cubicBezTo>
                    <a:pt x="6" y="8"/>
                    <a:pt x="11" y="10"/>
                    <a:pt x="13" y="10"/>
                  </a:cubicBezTo>
                  <a:cubicBezTo>
                    <a:pt x="15" y="10"/>
                    <a:pt x="15" y="11"/>
                    <a:pt x="17" y="10"/>
                  </a:cubicBezTo>
                  <a:cubicBezTo>
                    <a:pt x="18" y="8"/>
                    <a:pt x="17" y="7"/>
                    <a:pt x="14" y="7"/>
                  </a:cubicBezTo>
                  <a:cubicBezTo>
                    <a:pt x="12" y="7"/>
                    <a:pt x="16" y="7"/>
                    <a:pt x="14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4" name="Freeform 640">
              <a:extLst>
                <a:ext uri="{FF2B5EF4-FFF2-40B4-BE49-F238E27FC236}">
                  <a16:creationId xmlns:a16="http://schemas.microsoft.com/office/drawing/2014/main" id="{5CA3A565-1D8F-FB4C-9B7E-FE0B2763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994" y="4098530"/>
              <a:ext cx="1551368" cy="1102150"/>
            </a:xfrm>
            <a:custGeom>
              <a:avLst/>
              <a:gdLst>
                <a:gd name="T0" fmla="*/ 184 w 194"/>
                <a:gd name="T1" fmla="*/ 118 h 130"/>
                <a:gd name="T2" fmla="*/ 161 w 194"/>
                <a:gd name="T3" fmla="*/ 97 h 130"/>
                <a:gd name="T4" fmla="*/ 143 w 194"/>
                <a:gd name="T5" fmla="*/ 92 h 130"/>
                <a:gd name="T6" fmla="*/ 138 w 194"/>
                <a:gd name="T7" fmla="*/ 76 h 130"/>
                <a:gd name="T8" fmla="*/ 135 w 194"/>
                <a:gd name="T9" fmla="*/ 14 h 130"/>
                <a:gd name="T10" fmla="*/ 84 w 194"/>
                <a:gd name="T11" fmla="*/ 8 h 130"/>
                <a:gd name="T12" fmla="*/ 71 w 194"/>
                <a:gd name="T13" fmla="*/ 5 h 130"/>
                <a:gd name="T14" fmla="*/ 62 w 194"/>
                <a:gd name="T15" fmla="*/ 1 h 130"/>
                <a:gd name="T16" fmla="*/ 43 w 194"/>
                <a:gd name="T17" fmla="*/ 8 h 130"/>
                <a:gd name="T18" fmla="*/ 32 w 194"/>
                <a:gd name="T19" fmla="*/ 11 h 130"/>
                <a:gd name="T20" fmla="*/ 12 w 194"/>
                <a:gd name="T21" fmla="*/ 23 h 130"/>
                <a:gd name="T22" fmla="*/ 26 w 194"/>
                <a:gd name="T23" fmla="*/ 38 h 130"/>
                <a:gd name="T24" fmla="*/ 33 w 194"/>
                <a:gd name="T25" fmla="*/ 42 h 130"/>
                <a:gd name="T26" fmla="*/ 38 w 194"/>
                <a:gd name="T27" fmla="*/ 45 h 130"/>
                <a:gd name="T28" fmla="*/ 24 w 194"/>
                <a:gd name="T29" fmla="*/ 42 h 130"/>
                <a:gd name="T30" fmla="*/ 9 w 194"/>
                <a:gd name="T31" fmla="*/ 46 h 130"/>
                <a:gd name="T32" fmla="*/ 12 w 194"/>
                <a:gd name="T33" fmla="*/ 58 h 130"/>
                <a:gd name="T34" fmla="*/ 32 w 194"/>
                <a:gd name="T35" fmla="*/ 58 h 130"/>
                <a:gd name="T36" fmla="*/ 38 w 194"/>
                <a:gd name="T37" fmla="*/ 61 h 130"/>
                <a:gd name="T38" fmla="*/ 21 w 194"/>
                <a:gd name="T39" fmla="*/ 71 h 130"/>
                <a:gd name="T40" fmla="*/ 15 w 194"/>
                <a:gd name="T41" fmla="*/ 78 h 130"/>
                <a:gd name="T42" fmla="*/ 17 w 194"/>
                <a:gd name="T43" fmla="*/ 84 h 130"/>
                <a:gd name="T44" fmla="*/ 26 w 194"/>
                <a:gd name="T45" fmla="*/ 89 h 130"/>
                <a:gd name="T46" fmla="*/ 22 w 194"/>
                <a:gd name="T47" fmla="*/ 94 h 130"/>
                <a:gd name="T48" fmla="*/ 31 w 194"/>
                <a:gd name="T49" fmla="*/ 93 h 130"/>
                <a:gd name="T50" fmla="*/ 38 w 194"/>
                <a:gd name="T51" fmla="*/ 102 h 130"/>
                <a:gd name="T52" fmla="*/ 48 w 194"/>
                <a:gd name="T53" fmla="*/ 105 h 130"/>
                <a:gd name="T54" fmla="*/ 54 w 194"/>
                <a:gd name="T55" fmla="*/ 103 h 130"/>
                <a:gd name="T56" fmla="*/ 55 w 194"/>
                <a:gd name="T57" fmla="*/ 106 h 130"/>
                <a:gd name="T58" fmla="*/ 51 w 194"/>
                <a:gd name="T59" fmla="*/ 114 h 130"/>
                <a:gd name="T60" fmla="*/ 41 w 194"/>
                <a:gd name="T61" fmla="*/ 124 h 130"/>
                <a:gd name="T62" fmla="*/ 36 w 194"/>
                <a:gd name="T63" fmla="*/ 126 h 130"/>
                <a:gd name="T64" fmla="*/ 43 w 194"/>
                <a:gd name="T65" fmla="*/ 125 h 130"/>
                <a:gd name="T66" fmla="*/ 54 w 194"/>
                <a:gd name="T67" fmla="*/ 118 h 130"/>
                <a:gd name="T68" fmla="*/ 72 w 194"/>
                <a:gd name="T69" fmla="*/ 107 h 130"/>
                <a:gd name="T70" fmla="*/ 77 w 194"/>
                <a:gd name="T71" fmla="*/ 91 h 130"/>
                <a:gd name="T72" fmla="*/ 94 w 194"/>
                <a:gd name="T73" fmla="*/ 86 h 130"/>
                <a:gd name="T74" fmla="*/ 87 w 194"/>
                <a:gd name="T75" fmla="*/ 97 h 130"/>
                <a:gd name="T76" fmla="*/ 101 w 194"/>
                <a:gd name="T77" fmla="*/ 88 h 130"/>
                <a:gd name="T78" fmla="*/ 119 w 194"/>
                <a:gd name="T79" fmla="*/ 92 h 130"/>
                <a:gd name="T80" fmla="*/ 136 w 194"/>
                <a:gd name="T81" fmla="*/ 95 h 130"/>
                <a:gd name="T82" fmla="*/ 145 w 194"/>
                <a:gd name="T83" fmla="*/ 98 h 130"/>
                <a:gd name="T84" fmla="*/ 160 w 194"/>
                <a:gd name="T85" fmla="*/ 102 h 130"/>
                <a:gd name="T86" fmla="*/ 169 w 194"/>
                <a:gd name="T87" fmla="*/ 104 h 130"/>
                <a:gd name="T88" fmla="*/ 176 w 194"/>
                <a:gd name="T89" fmla="*/ 111 h 130"/>
                <a:gd name="T90" fmla="*/ 184 w 194"/>
                <a:gd name="T91" fmla="*/ 121 h 130"/>
                <a:gd name="T92" fmla="*/ 186 w 194"/>
                <a:gd name="T93" fmla="*/ 125 h 130"/>
                <a:gd name="T94" fmla="*/ 194 w 194"/>
                <a:gd name="T95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4" h="130">
                  <a:moveTo>
                    <a:pt x="194" y="126"/>
                  </a:moveTo>
                  <a:cubicBezTo>
                    <a:pt x="193" y="125"/>
                    <a:pt x="191" y="125"/>
                    <a:pt x="193" y="123"/>
                  </a:cubicBezTo>
                  <a:cubicBezTo>
                    <a:pt x="193" y="122"/>
                    <a:pt x="192" y="122"/>
                    <a:pt x="191" y="122"/>
                  </a:cubicBezTo>
                  <a:cubicBezTo>
                    <a:pt x="189" y="120"/>
                    <a:pt x="185" y="119"/>
                    <a:pt x="184" y="118"/>
                  </a:cubicBezTo>
                  <a:cubicBezTo>
                    <a:pt x="180" y="113"/>
                    <a:pt x="178" y="107"/>
                    <a:pt x="174" y="103"/>
                  </a:cubicBezTo>
                  <a:cubicBezTo>
                    <a:pt x="172" y="102"/>
                    <a:pt x="170" y="100"/>
                    <a:pt x="169" y="99"/>
                  </a:cubicBezTo>
                  <a:cubicBezTo>
                    <a:pt x="167" y="98"/>
                    <a:pt x="167" y="95"/>
                    <a:pt x="165" y="95"/>
                  </a:cubicBezTo>
                  <a:cubicBezTo>
                    <a:pt x="164" y="95"/>
                    <a:pt x="161" y="97"/>
                    <a:pt x="161" y="97"/>
                  </a:cubicBezTo>
                  <a:cubicBezTo>
                    <a:pt x="162" y="99"/>
                    <a:pt x="159" y="100"/>
                    <a:pt x="158" y="100"/>
                  </a:cubicBezTo>
                  <a:cubicBezTo>
                    <a:pt x="155" y="101"/>
                    <a:pt x="152" y="97"/>
                    <a:pt x="150" y="95"/>
                  </a:cubicBezTo>
                  <a:cubicBezTo>
                    <a:pt x="149" y="94"/>
                    <a:pt x="148" y="94"/>
                    <a:pt x="147" y="92"/>
                  </a:cubicBezTo>
                  <a:cubicBezTo>
                    <a:pt x="146" y="90"/>
                    <a:pt x="144" y="91"/>
                    <a:pt x="143" y="92"/>
                  </a:cubicBezTo>
                  <a:cubicBezTo>
                    <a:pt x="141" y="92"/>
                    <a:pt x="141" y="91"/>
                    <a:pt x="139" y="92"/>
                  </a:cubicBezTo>
                  <a:cubicBezTo>
                    <a:pt x="139" y="92"/>
                    <a:pt x="138" y="92"/>
                    <a:pt x="138" y="91"/>
                  </a:cubicBezTo>
                  <a:cubicBezTo>
                    <a:pt x="138" y="90"/>
                    <a:pt x="138" y="90"/>
                    <a:pt x="138" y="89"/>
                  </a:cubicBezTo>
                  <a:cubicBezTo>
                    <a:pt x="138" y="85"/>
                    <a:pt x="138" y="80"/>
                    <a:pt x="138" y="76"/>
                  </a:cubicBezTo>
                  <a:cubicBezTo>
                    <a:pt x="138" y="64"/>
                    <a:pt x="138" y="51"/>
                    <a:pt x="138" y="38"/>
                  </a:cubicBezTo>
                  <a:cubicBezTo>
                    <a:pt x="138" y="33"/>
                    <a:pt x="138" y="27"/>
                    <a:pt x="138" y="21"/>
                  </a:cubicBezTo>
                  <a:cubicBezTo>
                    <a:pt x="138" y="20"/>
                    <a:pt x="138" y="18"/>
                    <a:pt x="138" y="16"/>
                  </a:cubicBezTo>
                  <a:cubicBezTo>
                    <a:pt x="138" y="15"/>
                    <a:pt x="137" y="15"/>
                    <a:pt x="135" y="14"/>
                  </a:cubicBezTo>
                  <a:cubicBezTo>
                    <a:pt x="130" y="12"/>
                    <a:pt x="127" y="12"/>
                    <a:pt x="122" y="12"/>
                  </a:cubicBezTo>
                  <a:cubicBezTo>
                    <a:pt x="117" y="12"/>
                    <a:pt x="113" y="11"/>
                    <a:pt x="108" y="10"/>
                  </a:cubicBezTo>
                  <a:cubicBezTo>
                    <a:pt x="102" y="10"/>
                    <a:pt x="97" y="8"/>
                    <a:pt x="92" y="8"/>
                  </a:cubicBezTo>
                  <a:cubicBezTo>
                    <a:pt x="89" y="8"/>
                    <a:pt x="87" y="9"/>
                    <a:pt x="84" y="8"/>
                  </a:cubicBezTo>
                  <a:cubicBezTo>
                    <a:pt x="84" y="8"/>
                    <a:pt x="80" y="7"/>
                    <a:pt x="80" y="7"/>
                  </a:cubicBezTo>
                  <a:cubicBezTo>
                    <a:pt x="80" y="7"/>
                    <a:pt x="81" y="5"/>
                    <a:pt x="81" y="4"/>
                  </a:cubicBezTo>
                  <a:cubicBezTo>
                    <a:pt x="81" y="4"/>
                    <a:pt x="78" y="4"/>
                    <a:pt x="78" y="4"/>
                  </a:cubicBezTo>
                  <a:cubicBezTo>
                    <a:pt x="76" y="4"/>
                    <a:pt x="73" y="5"/>
                    <a:pt x="71" y="5"/>
                  </a:cubicBezTo>
                  <a:cubicBezTo>
                    <a:pt x="69" y="5"/>
                    <a:pt x="70" y="1"/>
                    <a:pt x="67" y="3"/>
                  </a:cubicBezTo>
                  <a:cubicBezTo>
                    <a:pt x="66" y="3"/>
                    <a:pt x="65" y="5"/>
                    <a:pt x="64" y="4"/>
                  </a:cubicBezTo>
                  <a:cubicBezTo>
                    <a:pt x="62" y="4"/>
                    <a:pt x="62" y="3"/>
                    <a:pt x="64" y="2"/>
                  </a:cubicBezTo>
                  <a:cubicBezTo>
                    <a:pt x="66" y="2"/>
                    <a:pt x="63" y="1"/>
                    <a:pt x="62" y="1"/>
                  </a:cubicBezTo>
                  <a:cubicBezTo>
                    <a:pt x="58" y="0"/>
                    <a:pt x="58" y="1"/>
                    <a:pt x="56" y="3"/>
                  </a:cubicBezTo>
                  <a:cubicBezTo>
                    <a:pt x="53" y="6"/>
                    <a:pt x="49" y="4"/>
                    <a:pt x="45" y="5"/>
                  </a:cubicBezTo>
                  <a:cubicBezTo>
                    <a:pt x="41" y="6"/>
                    <a:pt x="45" y="8"/>
                    <a:pt x="45" y="8"/>
                  </a:cubicBezTo>
                  <a:cubicBezTo>
                    <a:pt x="44" y="8"/>
                    <a:pt x="43" y="8"/>
                    <a:pt x="43" y="8"/>
                  </a:cubicBezTo>
                  <a:cubicBezTo>
                    <a:pt x="43" y="8"/>
                    <a:pt x="44" y="10"/>
                    <a:pt x="43" y="10"/>
                  </a:cubicBezTo>
                  <a:cubicBezTo>
                    <a:pt x="42" y="10"/>
                    <a:pt x="42" y="8"/>
                    <a:pt x="42" y="7"/>
                  </a:cubicBezTo>
                  <a:cubicBezTo>
                    <a:pt x="41" y="7"/>
                    <a:pt x="38" y="10"/>
                    <a:pt x="38" y="10"/>
                  </a:cubicBezTo>
                  <a:cubicBezTo>
                    <a:pt x="36" y="11"/>
                    <a:pt x="34" y="9"/>
                    <a:pt x="32" y="11"/>
                  </a:cubicBezTo>
                  <a:cubicBezTo>
                    <a:pt x="30" y="12"/>
                    <a:pt x="28" y="13"/>
                    <a:pt x="27" y="15"/>
                  </a:cubicBezTo>
                  <a:cubicBezTo>
                    <a:pt x="27" y="17"/>
                    <a:pt x="27" y="19"/>
                    <a:pt x="25" y="20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19" y="22"/>
                    <a:pt x="13" y="22"/>
                    <a:pt x="12" y="23"/>
                  </a:cubicBezTo>
                  <a:cubicBezTo>
                    <a:pt x="12" y="24"/>
                    <a:pt x="10" y="27"/>
                    <a:pt x="10" y="27"/>
                  </a:cubicBezTo>
                  <a:cubicBezTo>
                    <a:pt x="11" y="28"/>
                    <a:pt x="14" y="28"/>
                    <a:pt x="15" y="29"/>
                  </a:cubicBezTo>
                  <a:cubicBezTo>
                    <a:pt x="18" y="30"/>
                    <a:pt x="21" y="32"/>
                    <a:pt x="23" y="34"/>
                  </a:cubicBezTo>
                  <a:cubicBezTo>
                    <a:pt x="24" y="35"/>
                    <a:pt x="24" y="37"/>
                    <a:pt x="26" y="38"/>
                  </a:cubicBezTo>
                  <a:cubicBezTo>
                    <a:pt x="28" y="38"/>
                    <a:pt x="29" y="38"/>
                    <a:pt x="31" y="37"/>
                  </a:cubicBezTo>
                  <a:cubicBezTo>
                    <a:pt x="31" y="37"/>
                    <a:pt x="34" y="38"/>
                    <a:pt x="34" y="38"/>
                  </a:cubicBezTo>
                  <a:cubicBezTo>
                    <a:pt x="36" y="41"/>
                    <a:pt x="31" y="39"/>
                    <a:pt x="31" y="39"/>
                  </a:cubicBezTo>
                  <a:cubicBezTo>
                    <a:pt x="29" y="39"/>
                    <a:pt x="32" y="41"/>
                    <a:pt x="33" y="42"/>
                  </a:cubicBezTo>
                  <a:cubicBezTo>
                    <a:pt x="34" y="44"/>
                    <a:pt x="35" y="43"/>
                    <a:pt x="37" y="42"/>
                  </a:cubicBezTo>
                  <a:cubicBezTo>
                    <a:pt x="38" y="41"/>
                    <a:pt x="41" y="41"/>
                    <a:pt x="42" y="42"/>
                  </a:cubicBezTo>
                  <a:cubicBezTo>
                    <a:pt x="43" y="43"/>
                    <a:pt x="38" y="44"/>
                    <a:pt x="38" y="44"/>
                  </a:cubicBezTo>
                  <a:cubicBezTo>
                    <a:pt x="37" y="44"/>
                    <a:pt x="38" y="44"/>
                    <a:pt x="38" y="45"/>
                  </a:cubicBezTo>
                  <a:cubicBezTo>
                    <a:pt x="38" y="46"/>
                    <a:pt x="36" y="45"/>
                    <a:pt x="36" y="45"/>
                  </a:cubicBezTo>
                  <a:cubicBezTo>
                    <a:pt x="35" y="45"/>
                    <a:pt x="34" y="46"/>
                    <a:pt x="32" y="46"/>
                  </a:cubicBezTo>
                  <a:cubicBezTo>
                    <a:pt x="30" y="46"/>
                    <a:pt x="26" y="47"/>
                    <a:pt x="24" y="46"/>
                  </a:cubicBezTo>
                  <a:cubicBezTo>
                    <a:pt x="22" y="45"/>
                    <a:pt x="25" y="43"/>
                    <a:pt x="24" y="42"/>
                  </a:cubicBezTo>
                  <a:cubicBezTo>
                    <a:pt x="23" y="42"/>
                    <a:pt x="21" y="42"/>
                    <a:pt x="20" y="43"/>
                  </a:cubicBezTo>
                  <a:cubicBezTo>
                    <a:pt x="19" y="43"/>
                    <a:pt x="17" y="43"/>
                    <a:pt x="16" y="43"/>
                  </a:cubicBezTo>
                  <a:cubicBezTo>
                    <a:pt x="14" y="44"/>
                    <a:pt x="15" y="46"/>
                    <a:pt x="15" y="46"/>
                  </a:cubicBezTo>
                  <a:cubicBezTo>
                    <a:pt x="13" y="46"/>
                    <a:pt x="11" y="45"/>
                    <a:pt x="9" y="46"/>
                  </a:cubicBezTo>
                  <a:cubicBezTo>
                    <a:pt x="8" y="47"/>
                    <a:pt x="6" y="48"/>
                    <a:pt x="5" y="49"/>
                  </a:cubicBezTo>
                  <a:cubicBezTo>
                    <a:pt x="0" y="52"/>
                    <a:pt x="12" y="52"/>
                    <a:pt x="12" y="53"/>
                  </a:cubicBezTo>
                  <a:cubicBezTo>
                    <a:pt x="11" y="54"/>
                    <a:pt x="8" y="54"/>
                    <a:pt x="10" y="55"/>
                  </a:cubicBezTo>
                  <a:cubicBezTo>
                    <a:pt x="11" y="56"/>
                    <a:pt x="11" y="58"/>
                    <a:pt x="12" y="58"/>
                  </a:cubicBezTo>
                  <a:cubicBezTo>
                    <a:pt x="16" y="59"/>
                    <a:pt x="19" y="58"/>
                    <a:pt x="23" y="58"/>
                  </a:cubicBezTo>
                  <a:cubicBezTo>
                    <a:pt x="24" y="59"/>
                    <a:pt x="25" y="59"/>
                    <a:pt x="26" y="59"/>
                  </a:cubicBezTo>
                  <a:cubicBezTo>
                    <a:pt x="28" y="59"/>
                    <a:pt x="27" y="59"/>
                    <a:pt x="29" y="60"/>
                  </a:cubicBezTo>
                  <a:cubicBezTo>
                    <a:pt x="29" y="60"/>
                    <a:pt x="31" y="58"/>
                    <a:pt x="32" y="58"/>
                  </a:cubicBezTo>
                  <a:cubicBezTo>
                    <a:pt x="33" y="57"/>
                    <a:pt x="34" y="57"/>
                    <a:pt x="35" y="57"/>
                  </a:cubicBezTo>
                  <a:cubicBezTo>
                    <a:pt x="36" y="56"/>
                    <a:pt x="37" y="55"/>
                    <a:pt x="37" y="55"/>
                  </a:cubicBezTo>
                  <a:cubicBezTo>
                    <a:pt x="38" y="56"/>
                    <a:pt x="39" y="57"/>
                    <a:pt x="38" y="58"/>
                  </a:cubicBezTo>
                  <a:cubicBezTo>
                    <a:pt x="37" y="59"/>
                    <a:pt x="36" y="59"/>
                    <a:pt x="38" y="61"/>
                  </a:cubicBezTo>
                  <a:cubicBezTo>
                    <a:pt x="40" y="65"/>
                    <a:pt x="38" y="68"/>
                    <a:pt x="33" y="67"/>
                  </a:cubicBezTo>
                  <a:cubicBezTo>
                    <a:pt x="33" y="67"/>
                    <a:pt x="32" y="66"/>
                    <a:pt x="31" y="67"/>
                  </a:cubicBezTo>
                  <a:cubicBezTo>
                    <a:pt x="30" y="68"/>
                    <a:pt x="29" y="70"/>
                    <a:pt x="28" y="70"/>
                  </a:cubicBezTo>
                  <a:cubicBezTo>
                    <a:pt x="26" y="71"/>
                    <a:pt x="20" y="68"/>
                    <a:pt x="21" y="71"/>
                  </a:cubicBezTo>
                  <a:cubicBezTo>
                    <a:pt x="21" y="71"/>
                    <a:pt x="18" y="73"/>
                    <a:pt x="19" y="73"/>
                  </a:cubicBezTo>
                  <a:cubicBezTo>
                    <a:pt x="19" y="73"/>
                    <a:pt x="20" y="73"/>
                    <a:pt x="20" y="73"/>
                  </a:cubicBezTo>
                  <a:cubicBezTo>
                    <a:pt x="21" y="74"/>
                    <a:pt x="18" y="75"/>
                    <a:pt x="17" y="76"/>
                  </a:cubicBezTo>
                  <a:cubicBezTo>
                    <a:pt x="16" y="76"/>
                    <a:pt x="15" y="77"/>
                    <a:pt x="15" y="78"/>
                  </a:cubicBezTo>
                  <a:cubicBezTo>
                    <a:pt x="14" y="80"/>
                    <a:pt x="16" y="80"/>
                    <a:pt x="14" y="81"/>
                  </a:cubicBezTo>
                  <a:cubicBezTo>
                    <a:pt x="12" y="82"/>
                    <a:pt x="14" y="84"/>
                    <a:pt x="15" y="85"/>
                  </a:cubicBezTo>
                  <a:cubicBezTo>
                    <a:pt x="15" y="86"/>
                    <a:pt x="18" y="81"/>
                    <a:pt x="19" y="81"/>
                  </a:cubicBezTo>
                  <a:cubicBezTo>
                    <a:pt x="19" y="81"/>
                    <a:pt x="17" y="84"/>
                    <a:pt x="17" y="84"/>
                  </a:cubicBezTo>
                  <a:cubicBezTo>
                    <a:pt x="16" y="85"/>
                    <a:pt x="19" y="87"/>
                    <a:pt x="20" y="87"/>
                  </a:cubicBezTo>
                  <a:cubicBezTo>
                    <a:pt x="21" y="88"/>
                    <a:pt x="21" y="89"/>
                    <a:pt x="22" y="88"/>
                  </a:cubicBezTo>
                  <a:cubicBezTo>
                    <a:pt x="23" y="87"/>
                    <a:pt x="24" y="86"/>
                    <a:pt x="24" y="86"/>
                  </a:cubicBezTo>
                  <a:cubicBezTo>
                    <a:pt x="24" y="87"/>
                    <a:pt x="25" y="89"/>
                    <a:pt x="26" y="89"/>
                  </a:cubicBezTo>
                  <a:cubicBezTo>
                    <a:pt x="24" y="90"/>
                    <a:pt x="23" y="89"/>
                    <a:pt x="22" y="89"/>
                  </a:cubicBezTo>
                  <a:cubicBezTo>
                    <a:pt x="21" y="90"/>
                    <a:pt x="20" y="87"/>
                    <a:pt x="19" y="87"/>
                  </a:cubicBezTo>
                  <a:cubicBezTo>
                    <a:pt x="18" y="87"/>
                    <a:pt x="16" y="90"/>
                    <a:pt x="18" y="91"/>
                  </a:cubicBezTo>
                  <a:cubicBezTo>
                    <a:pt x="20" y="92"/>
                    <a:pt x="20" y="93"/>
                    <a:pt x="22" y="94"/>
                  </a:cubicBezTo>
                  <a:cubicBezTo>
                    <a:pt x="23" y="96"/>
                    <a:pt x="25" y="95"/>
                    <a:pt x="27" y="95"/>
                  </a:cubicBezTo>
                  <a:cubicBezTo>
                    <a:pt x="28" y="94"/>
                    <a:pt x="30" y="95"/>
                    <a:pt x="30" y="93"/>
                  </a:cubicBezTo>
                  <a:cubicBezTo>
                    <a:pt x="30" y="91"/>
                    <a:pt x="31" y="88"/>
                    <a:pt x="33" y="89"/>
                  </a:cubicBezTo>
                  <a:cubicBezTo>
                    <a:pt x="33" y="88"/>
                    <a:pt x="31" y="92"/>
                    <a:pt x="31" y="93"/>
                  </a:cubicBezTo>
                  <a:cubicBezTo>
                    <a:pt x="31" y="94"/>
                    <a:pt x="35" y="97"/>
                    <a:pt x="34" y="98"/>
                  </a:cubicBezTo>
                  <a:cubicBezTo>
                    <a:pt x="32" y="100"/>
                    <a:pt x="35" y="101"/>
                    <a:pt x="35" y="101"/>
                  </a:cubicBezTo>
                  <a:cubicBezTo>
                    <a:pt x="34" y="101"/>
                    <a:pt x="32" y="104"/>
                    <a:pt x="32" y="104"/>
                  </a:cubicBezTo>
                  <a:cubicBezTo>
                    <a:pt x="33" y="105"/>
                    <a:pt x="38" y="102"/>
                    <a:pt x="38" y="102"/>
                  </a:cubicBezTo>
                  <a:cubicBezTo>
                    <a:pt x="38" y="103"/>
                    <a:pt x="37" y="103"/>
                    <a:pt x="37" y="104"/>
                  </a:cubicBezTo>
                  <a:cubicBezTo>
                    <a:pt x="37" y="104"/>
                    <a:pt x="39" y="102"/>
                    <a:pt x="40" y="101"/>
                  </a:cubicBezTo>
                  <a:cubicBezTo>
                    <a:pt x="41" y="101"/>
                    <a:pt x="45" y="102"/>
                    <a:pt x="45" y="103"/>
                  </a:cubicBezTo>
                  <a:cubicBezTo>
                    <a:pt x="46" y="104"/>
                    <a:pt x="48" y="107"/>
                    <a:pt x="48" y="105"/>
                  </a:cubicBezTo>
                  <a:cubicBezTo>
                    <a:pt x="48" y="104"/>
                    <a:pt x="50" y="100"/>
                    <a:pt x="50" y="100"/>
                  </a:cubicBezTo>
                  <a:cubicBezTo>
                    <a:pt x="50" y="99"/>
                    <a:pt x="53" y="102"/>
                    <a:pt x="53" y="101"/>
                  </a:cubicBezTo>
                  <a:cubicBezTo>
                    <a:pt x="53" y="101"/>
                    <a:pt x="50" y="101"/>
                    <a:pt x="50" y="102"/>
                  </a:cubicBezTo>
                  <a:cubicBezTo>
                    <a:pt x="50" y="104"/>
                    <a:pt x="53" y="104"/>
                    <a:pt x="54" y="103"/>
                  </a:cubicBezTo>
                  <a:cubicBezTo>
                    <a:pt x="55" y="102"/>
                    <a:pt x="56" y="103"/>
                    <a:pt x="57" y="102"/>
                  </a:cubicBezTo>
                  <a:cubicBezTo>
                    <a:pt x="57" y="102"/>
                    <a:pt x="59" y="100"/>
                    <a:pt x="59" y="100"/>
                  </a:cubicBezTo>
                  <a:cubicBezTo>
                    <a:pt x="59" y="100"/>
                    <a:pt x="57" y="103"/>
                    <a:pt x="56" y="104"/>
                  </a:cubicBezTo>
                  <a:cubicBezTo>
                    <a:pt x="56" y="105"/>
                    <a:pt x="56" y="105"/>
                    <a:pt x="55" y="106"/>
                  </a:cubicBezTo>
                  <a:cubicBezTo>
                    <a:pt x="55" y="107"/>
                    <a:pt x="56" y="106"/>
                    <a:pt x="56" y="107"/>
                  </a:cubicBezTo>
                  <a:cubicBezTo>
                    <a:pt x="56" y="107"/>
                    <a:pt x="55" y="108"/>
                    <a:pt x="54" y="109"/>
                  </a:cubicBezTo>
                  <a:cubicBezTo>
                    <a:pt x="54" y="111"/>
                    <a:pt x="54" y="111"/>
                    <a:pt x="55" y="112"/>
                  </a:cubicBezTo>
                  <a:cubicBezTo>
                    <a:pt x="55" y="112"/>
                    <a:pt x="52" y="114"/>
                    <a:pt x="51" y="114"/>
                  </a:cubicBezTo>
                  <a:cubicBezTo>
                    <a:pt x="50" y="116"/>
                    <a:pt x="49" y="117"/>
                    <a:pt x="47" y="118"/>
                  </a:cubicBezTo>
                  <a:cubicBezTo>
                    <a:pt x="45" y="118"/>
                    <a:pt x="43" y="120"/>
                    <a:pt x="42" y="121"/>
                  </a:cubicBezTo>
                  <a:cubicBezTo>
                    <a:pt x="41" y="121"/>
                    <a:pt x="41" y="122"/>
                    <a:pt x="40" y="122"/>
                  </a:cubicBezTo>
                  <a:cubicBezTo>
                    <a:pt x="40" y="123"/>
                    <a:pt x="41" y="124"/>
                    <a:pt x="41" y="124"/>
                  </a:cubicBezTo>
                  <a:cubicBezTo>
                    <a:pt x="40" y="125"/>
                    <a:pt x="37" y="124"/>
                    <a:pt x="36" y="124"/>
                  </a:cubicBezTo>
                  <a:cubicBezTo>
                    <a:pt x="33" y="124"/>
                    <a:pt x="32" y="125"/>
                    <a:pt x="30" y="127"/>
                  </a:cubicBezTo>
                  <a:cubicBezTo>
                    <a:pt x="29" y="128"/>
                    <a:pt x="30" y="130"/>
                    <a:pt x="31" y="129"/>
                  </a:cubicBezTo>
                  <a:cubicBezTo>
                    <a:pt x="33" y="128"/>
                    <a:pt x="35" y="125"/>
                    <a:pt x="36" y="126"/>
                  </a:cubicBezTo>
                  <a:cubicBezTo>
                    <a:pt x="36" y="125"/>
                    <a:pt x="35" y="129"/>
                    <a:pt x="38" y="126"/>
                  </a:cubicBezTo>
                  <a:cubicBezTo>
                    <a:pt x="38" y="126"/>
                    <a:pt x="40" y="129"/>
                    <a:pt x="41" y="127"/>
                  </a:cubicBezTo>
                  <a:cubicBezTo>
                    <a:pt x="41" y="126"/>
                    <a:pt x="40" y="126"/>
                    <a:pt x="41" y="126"/>
                  </a:cubicBezTo>
                  <a:cubicBezTo>
                    <a:pt x="42" y="125"/>
                    <a:pt x="42" y="125"/>
                    <a:pt x="43" y="125"/>
                  </a:cubicBezTo>
                  <a:cubicBezTo>
                    <a:pt x="44" y="125"/>
                    <a:pt x="44" y="125"/>
                    <a:pt x="45" y="124"/>
                  </a:cubicBezTo>
                  <a:cubicBezTo>
                    <a:pt x="46" y="123"/>
                    <a:pt x="48" y="123"/>
                    <a:pt x="50" y="122"/>
                  </a:cubicBezTo>
                  <a:cubicBezTo>
                    <a:pt x="53" y="121"/>
                    <a:pt x="49" y="121"/>
                    <a:pt x="51" y="120"/>
                  </a:cubicBezTo>
                  <a:cubicBezTo>
                    <a:pt x="52" y="119"/>
                    <a:pt x="53" y="118"/>
                    <a:pt x="54" y="118"/>
                  </a:cubicBezTo>
                  <a:cubicBezTo>
                    <a:pt x="56" y="117"/>
                    <a:pt x="58" y="116"/>
                    <a:pt x="59" y="116"/>
                  </a:cubicBezTo>
                  <a:cubicBezTo>
                    <a:pt x="62" y="114"/>
                    <a:pt x="60" y="115"/>
                    <a:pt x="60" y="113"/>
                  </a:cubicBezTo>
                  <a:cubicBezTo>
                    <a:pt x="60" y="113"/>
                    <a:pt x="68" y="109"/>
                    <a:pt x="69" y="108"/>
                  </a:cubicBezTo>
                  <a:cubicBezTo>
                    <a:pt x="70" y="108"/>
                    <a:pt x="72" y="108"/>
                    <a:pt x="72" y="107"/>
                  </a:cubicBezTo>
                  <a:cubicBezTo>
                    <a:pt x="72" y="104"/>
                    <a:pt x="73" y="105"/>
                    <a:pt x="75" y="104"/>
                  </a:cubicBezTo>
                  <a:cubicBezTo>
                    <a:pt x="78" y="102"/>
                    <a:pt x="69" y="101"/>
                    <a:pt x="73" y="97"/>
                  </a:cubicBezTo>
                  <a:cubicBezTo>
                    <a:pt x="75" y="96"/>
                    <a:pt x="77" y="96"/>
                    <a:pt x="78" y="95"/>
                  </a:cubicBezTo>
                  <a:cubicBezTo>
                    <a:pt x="79" y="94"/>
                    <a:pt x="79" y="91"/>
                    <a:pt x="77" y="91"/>
                  </a:cubicBezTo>
                  <a:cubicBezTo>
                    <a:pt x="79" y="91"/>
                    <a:pt x="79" y="92"/>
                    <a:pt x="81" y="91"/>
                  </a:cubicBezTo>
                  <a:cubicBezTo>
                    <a:pt x="82" y="90"/>
                    <a:pt x="83" y="88"/>
                    <a:pt x="85" y="87"/>
                  </a:cubicBezTo>
                  <a:cubicBezTo>
                    <a:pt x="86" y="86"/>
                    <a:pt x="88" y="84"/>
                    <a:pt x="89" y="84"/>
                  </a:cubicBezTo>
                  <a:cubicBezTo>
                    <a:pt x="90" y="84"/>
                    <a:pt x="95" y="84"/>
                    <a:pt x="94" y="86"/>
                  </a:cubicBezTo>
                  <a:cubicBezTo>
                    <a:pt x="93" y="87"/>
                    <a:pt x="91" y="85"/>
                    <a:pt x="89" y="86"/>
                  </a:cubicBezTo>
                  <a:cubicBezTo>
                    <a:pt x="87" y="87"/>
                    <a:pt x="87" y="88"/>
                    <a:pt x="86" y="90"/>
                  </a:cubicBezTo>
                  <a:cubicBezTo>
                    <a:pt x="86" y="92"/>
                    <a:pt x="84" y="94"/>
                    <a:pt x="84" y="96"/>
                  </a:cubicBezTo>
                  <a:cubicBezTo>
                    <a:pt x="83" y="97"/>
                    <a:pt x="87" y="96"/>
                    <a:pt x="87" y="97"/>
                  </a:cubicBezTo>
                  <a:cubicBezTo>
                    <a:pt x="86" y="97"/>
                    <a:pt x="81" y="99"/>
                    <a:pt x="85" y="99"/>
                  </a:cubicBezTo>
                  <a:cubicBezTo>
                    <a:pt x="88" y="99"/>
                    <a:pt x="90" y="97"/>
                    <a:pt x="93" y="96"/>
                  </a:cubicBezTo>
                  <a:cubicBezTo>
                    <a:pt x="95" y="94"/>
                    <a:pt x="97" y="94"/>
                    <a:pt x="99" y="93"/>
                  </a:cubicBezTo>
                  <a:cubicBezTo>
                    <a:pt x="103" y="92"/>
                    <a:pt x="101" y="90"/>
                    <a:pt x="101" y="88"/>
                  </a:cubicBezTo>
                  <a:cubicBezTo>
                    <a:pt x="100" y="84"/>
                    <a:pt x="109" y="87"/>
                    <a:pt x="111" y="88"/>
                  </a:cubicBezTo>
                  <a:cubicBezTo>
                    <a:pt x="113" y="88"/>
                    <a:pt x="114" y="90"/>
                    <a:pt x="116" y="91"/>
                  </a:cubicBezTo>
                  <a:cubicBezTo>
                    <a:pt x="116" y="91"/>
                    <a:pt x="118" y="88"/>
                    <a:pt x="119" y="89"/>
                  </a:cubicBezTo>
                  <a:cubicBezTo>
                    <a:pt x="119" y="89"/>
                    <a:pt x="119" y="91"/>
                    <a:pt x="119" y="92"/>
                  </a:cubicBezTo>
                  <a:cubicBezTo>
                    <a:pt x="121" y="93"/>
                    <a:pt x="122" y="93"/>
                    <a:pt x="123" y="93"/>
                  </a:cubicBezTo>
                  <a:cubicBezTo>
                    <a:pt x="126" y="93"/>
                    <a:pt x="129" y="92"/>
                    <a:pt x="131" y="93"/>
                  </a:cubicBezTo>
                  <a:cubicBezTo>
                    <a:pt x="132" y="93"/>
                    <a:pt x="133" y="94"/>
                    <a:pt x="134" y="93"/>
                  </a:cubicBezTo>
                  <a:cubicBezTo>
                    <a:pt x="135" y="93"/>
                    <a:pt x="135" y="94"/>
                    <a:pt x="136" y="95"/>
                  </a:cubicBezTo>
                  <a:cubicBezTo>
                    <a:pt x="137" y="95"/>
                    <a:pt x="139" y="96"/>
                    <a:pt x="140" y="96"/>
                  </a:cubicBezTo>
                  <a:cubicBezTo>
                    <a:pt x="142" y="96"/>
                    <a:pt x="143" y="94"/>
                    <a:pt x="144" y="94"/>
                  </a:cubicBezTo>
                  <a:cubicBezTo>
                    <a:pt x="146" y="93"/>
                    <a:pt x="145" y="96"/>
                    <a:pt x="145" y="96"/>
                  </a:cubicBezTo>
                  <a:cubicBezTo>
                    <a:pt x="144" y="97"/>
                    <a:pt x="144" y="97"/>
                    <a:pt x="145" y="98"/>
                  </a:cubicBezTo>
                  <a:cubicBezTo>
                    <a:pt x="148" y="99"/>
                    <a:pt x="150" y="100"/>
                    <a:pt x="152" y="101"/>
                  </a:cubicBezTo>
                  <a:cubicBezTo>
                    <a:pt x="154" y="103"/>
                    <a:pt x="156" y="105"/>
                    <a:pt x="158" y="106"/>
                  </a:cubicBezTo>
                  <a:cubicBezTo>
                    <a:pt x="159" y="106"/>
                    <a:pt x="160" y="105"/>
                    <a:pt x="161" y="105"/>
                  </a:cubicBezTo>
                  <a:cubicBezTo>
                    <a:pt x="162" y="104"/>
                    <a:pt x="160" y="103"/>
                    <a:pt x="160" y="102"/>
                  </a:cubicBezTo>
                  <a:cubicBezTo>
                    <a:pt x="160" y="101"/>
                    <a:pt x="163" y="103"/>
                    <a:pt x="163" y="103"/>
                  </a:cubicBezTo>
                  <a:cubicBezTo>
                    <a:pt x="163" y="104"/>
                    <a:pt x="166" y="106"/>
                    <a:pt x="167" y="105"/>
                  </a:cubicBezTo>
                  <a:cubicBezTo>
                    <a:pt x="167" y="105"/>
                    <a:pt x="165" y="99"/>
                    <a:pt x="165" y="99"/>
                  </a:cubicBezTo>
                  <a:cubicBezTo>
                    <a:pt x="166" y="99"/>
                    <a:pt x="168" y="104"/>
                    <a:pt x="169" y="104"/>
                  </a:cubicBezTo>
                  <a:cubicBezTo>
                    <a:pt x="169" y="105"/>
                    <a:pt x="170" y="107"/>
                    <a:pt x="171" y="107"/>
                  </a:cubicBezTo>
                  <a:cubicBezTo>
                    <a:pt x="172" y="107"/>
                    <a:pt x="173" y="105"/>
                    <a:pt x="173" y="105"/>
                  </a:cubicBezTo>
                  <a:cubicBezTo>
                    <a:pt x="171" y="106"/>
                    <a:pt x="177" y="110"/>
                    <a:pt x="177" y="111"/>
                  </a:cubicBezTo>
                  <a:cubicBezTo>
                    <a:pt x="176" y="111"/>
                    <a:pt x="176" y="111"/>
                    <a:pt x="176" y="111"/>
                  </a:cubicBezTo>
                  <a:cubicBezTo>
                    <a:pt x="175" y="112"/>
                    <a:pt x="177" y="112"/>
                    <a:pt x="177" y="113"/>
                  </a:cubicBezTo>
                  <a:cubicBezTo>
                    <a:pt x="177" y="113"/>
                    <a:pt x="175" y="114"/>
                    <a:pt x="176" y="114"/>
                  </a:cubicBezTo>
                  <a:cubicBezTo>
                    <a:pt x="177" y="115"/>
                    <a:pt x="178" y="116"/>
                    <a:pt x="179" y="117"/>
                  </a:cubicBezTo>
                  <a:cubicBezTo>
                    <a:pt x="181" y="119"/>
                    <a:pt x="182" y="120"/>
                    <a:pt x="184" y="121"/>
                  </a:cubicBezTo>
                  <a:cubicBezTo>
                    <a:pt x="184" y="121"/>
                    <a:pt x="182" y="125"/>
                    <a:pt x="183" y="125"/>
                  </a:cubicBezTo>
                  <a:cubicBezTo>
                    <a:pt x="184" y="126"/>
                    <a:pt x="184" y="124"/>
                    <a:pt x="184" y="124"/>
                  </a:cubicBezTo>
                  <a:cubicBezTo>
                    <a:pt x="185" y="123"/>
                    <a:pt x="185" y="126"/>
                    <a:pt x="186" y="127"/>
                  </a:cubicBezTo>
                  <a:cubicBezTo>
                    <a:pt x="186" y="127"/>
                    <a:pt x="186" y="126"/>
                    <a:pt x="186" y="125"/>
                  </a:cubicBezTo>
                  <a:cubicBezTo>
                    <a:pt x="186" y="127"/>
                    <a:pt x="192" y="130"/>
                    <a:pt x="193" y="127"/>
                  </a:cubicBezTo>
                  <a:cubicBezTo>
                    <a:pt x="193" y="127"/>
                    <a:pt x="193" y="128"/>
                    <a:pt x="193" y="128"/>
                  </a:cubicBezTo>
                  <a:cubicBezTo>
                    <a:pt x="193" y="128"/>
                    <a:pt x="194" y="127"/>
                    <a:pt x="194" y="126"/>
                  </a:cubicBezTo>
                  <a:cubicBezTo>
                    <a:pt x="193" y="126"/>
                    <a:pt x="194" y="127"/>
                    <a:pt x="194" y="1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5" name="Freeform 641">
              <a:extLst>
                <a:ext uri="{FF2B5EF4-FFF2-40B4-BE49-F238E27FC236}">
                  <a16:creationId xmlns:a16="http://schemas.microsoft.com/office/drawing/2014/main" id="{CFF92FC2-6177-D94D-A9C2-8F2E6B770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392" y="5503627"/>
              <a:ext cx="2309327" cy="1211790"/>
            </a:xfrm>
            <a:custGeom>
              <a:avLst/>
              <a:gdLst>
                <a:gd name="T0" fmla="*/ 84 w 289"/>
                <a:gd name="T1" fmla="*/ 106 h 143"/>
                <a:gd name="T2" fmla="*/ 105 w 289"/>
                <a:gd name="T3" fmla="*/ 119 h 143"/>
                <a:gd name="T4" fmla="*/ 125 w 289"/>
                <a:gd name="T5" fmla="*/ 127 h 143"/>
                <a:gd name="T6" fmla="*/ 137 w 289"/>
                <a:gd name="T7" fmla="*/ 127 h 143"/>
                <a:gd name="T8" fmla="*/ 149 w 289"/>
                <a:gd name="T9" fmla="*/ 119 h 143"/>
                <a:gd name="T10" fmla="*/ 162 w 289"/>
                <a:gd name="T11" fmla="*/ 118 h 143"/>
                <a:gd name="T12" fmla="*/ 177 w 289"/>
                <a:gd name="T13" fmla="*/ 119 h 143"/>
                <a:gd name="T14" fmla="*/ 171 w 289"/>
                <a:gd name="T15" fmla="*/ 113 h 143"/>
                <a:gd name="T16" fmla="*/ 186 w 289"/>
                <a:gd name="T17" fmla="*/ 113 h 143"/>
                <a:gd name="T18" fmla="*/ 209 w 289"/>
                <a:gd name="T19" fmla="*/ 122 h 143"/>
                <a:gd name="T20" fmla="*/ 213 w 289"/>
                <a:gd name="T21" fmla="*/ 133 h 143"/>
                <a:gd name="T22" fmla="*/ 220 w 289"/>
                <a:gd name="T23" fmla="*/ 143 h 143"/>
                <a:gd name="T24" fmla="*/ 215 w 289"/>
                <a:gd name="T25" fmla="*/ 108 h 143"/>
                <a:gd name="T26" fmla="*/ 234 w 289"/>
                <a:gd name="T27" fmla="*/ 92 h 143"/>
                <a:gd name="T28" fmla="*/ 239 w 289"/>
                <a:gd name="T29" fmla="*/ 86 h 143"/>
                <a:gd name="T30" fmla="*/ 244 w 289"/>
                <a:gd name="T31" fmla="*/ 82 h 143"/>
                <a:gd name="T32" fmla="*/ 242 w 289"/>
                <a:gd name="T33" fmla="*/ 78 h 143"/>
                <a:gd name="T34" fmla="*/ 238 w 289"/>
                <a:gd name="T35" fmla="*/ 71 h 143"/>
                <a:gd name="T36" fmla="*/ 239 w 289"/>
                <a:gd name="T37" fmla="*/ 69 h 143"/>
                <a:gd name="T38" fmla="*/ 242 w 289"/>
                <a:gd name="T39" fmla="*/ 75 h 143"/>
                <a:gd name="T40" fmla="*/ 246 w 289"/>
                <a:gd name="T41" fmla="*/ 62 h 143"/>
                <a:gd name="T42" fmla="*/ 253 w 289"/>
                <a:gd name="T43" fmla="*/ 52 h 143"/>
                <a:gd name="T44" fmla="*/ 265 w 289"/>
                <a:gd name="T45" fmla="*/ 48 h 143"/>
                <a:gd name="T46" fmla="*/ 271 w 289"/>
                <a:gd name="T47" fmla="*/ 48 h 143"/>
                <a:gd name="T48" fmla="*/ 274 w 289"/>
                <a:gd name="T49" fmla="*/ 35 h 143"/>
                <a:gd name="T50" fmla="*/ 288 w 289"/>
                <a:gd name="T51" fmla="*/ 28 h 143"/>
                <a:gd name="T52" fmla="*/ 276 w 289"/>
                <a:gd name="T53" fmla="*/ 13 h 143"/>
                <a:gd name="T54" fmla="*/ 264 w 289"/>
                <a:gd name="T55" fmla="*/ 28 h 143"/>
                <a:gd name="T56" fmla="*/ 237 w 289"/>
                <a:gd name="T57" fmla="*/ 39 h 143"/>
                <a:gd name="T58" fmla="*/ 224 w 289"/>
                <a:gd name="T59" fmla="*/ 45 h 143"/>
                <a:gd name="T60" fmla="*/ 208 w 289"/>
                <a:gd name="T61" fmla="*/ 44 h 143"/>
                <a:gd name="T62" fmla="*/ 203 w 289"/>
                <a:gd name="T63" fmla="*/ 36 h 143"/>
                <a:gd name="T64" fmla="*/ 196 w 289"/>
                <a:gd name="T65" fmla="*/ 28 h 143"/>
                <a:gd name="T66" fmla="*/ 185 w 289"/>
                <a:gd name="T67" fmla="*/ 48 h 143"/>
                <a:gd name="T68" fmla="*/ 187 w 289"/>
                <a:gd name="T69" fmla="*/ 25 h 143"/>
                <a:gd name="T70" fmla="*/ 196 w 289"/>
                <a:gd name="T71" fmla="*/ 17 h 143"/>
                <a:gd name="T72" fmla="*/ 184 w 289"/>
                <a:gd name="T73" fmla="*/ 13 h 143"/>
                <a:gd name="T74" fmla="*/ 165 w 289"/>
                <a:gd name="T75" fmla="*/ 15 h 143"/>
                <a:gd name="T76" fmla="*/ 158 w 289"/>
                <a:gd name="T77" fmla="*/ 5 h 143"/>
                <a:gd name="T78" fmla="*/ 147 w 289"/>
                <a:gd name="T79" fmla="*/ 4 h 143"/>
                <a:gd name="T80" fmla="*/ 30 w 289"/>
                <a:gd name="T81" fmla="*/ 4 h 143"/>
                <a:gd name="T82" fmla="*/ 7 w 289"/>
                <a:gd name="T83" fmla="*/ 9 h 143"/>
                <a:gd name="T84" fmla="*/ 8 w 289"/>
                <a:gd name="T85" fmla="*/ 21 h 143"/>
                <a:gd name="T86" fmla="*/ 2 w 289"/>
                <a:gd name="T87" fmla="*/ 40 h 143"/>
                <a:gd name="T88" fmla="*/ 5 w 289"/>
                <a:gd name="T89" fmla="*/ 63 h 143"/>
                <a:gd name="T90" fmla="*/ 12 w 289"/>
                <a:gd name="T91" fmla="*/ 73 h 143"/>
                <a:gd name="T92" fmla="*/ 21 w 289"/>
                <a:gd name="T93" fmla="*/ 88 h 143"/>
                <a:gd name="T94" fmla="*/ 39 w 289"/>
                <a:gd name="T95" fmla="*/ 10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9" h="143">
                  <a:moveTo>
                    <a:pt x="68" y="108"/>
                  </a:moveTo>
                  <a:cubicBezTo>
                    <a:pt x="71" y="108"/>
                    <a:pt x="74" y="108"/>
                    <a:pt x="78" y="108"/>
                  </a:cubicBezTo>
                  <a:cubicBezTo>
                    <a:pt x="79" y="108"/>
                    <a:pt x="81" y="108"/>
                    <a:pt x="82" y="108"/>
                  </a:cubicBezTo>
                  <a:cubicBezTo>
                    <a:pt x="83" y="108"/>
                    <a:pt x="83" y="106"/>
                    <a:pt x="84" y="106"/>
                  </a:cubicBezTo>
                  <a:cubicBezTo>
                    <a:pt x="85" y="105"/>
                    <a:pt x="91" y="105"/>
                    <a:pt x="91" y="106"/>
                  </a:cubicBezTo>
                  <a:cubicBezTo>
                    <a:pt x="94" y="108"/>
                    <a:pt x="97" y="110"/>
                    <a:pt x="100" y="112"/>
                  </a:cubicBezTo>
                  <a:cubicBezTo>
                    <a:pt x="100" y="112"/>
                    <a:pt x="101" y="115"/>
                    <a:pt x="101" y="116"/>
                  </a:cubicBezTo>
                  <a:cubicBezTo>
                    <a:pt x="102" y="118"/>
                    <a:pt x="102" y="118"/>
                    <a:pt x="105" y="119"/>
                  </a:cubicBezTo>
                  <a:cubicBezTo>
                    <a:pt x="107" y="120"/>
                    <a:pt x="108" y="121"/>
                    <a:pt x="109" y="119"/>
                  </a:cubicBezTo>
                  <a:cubicBezTo>
                    <a:pt x="110" y="116"/>
                    <a:pt x="111" y="116"/>
                    <a:pt x="114" y="117"/>
                  </a:cubicBezTo>
                  <a:cubicBezTo>
                    <a:pt x="116" y="117"/>
                    <a:pt x="119" y="118"/>
                    <a:pt x="119" y="120"/>
                  </a:cubicBezTo>
                  <a:cubicBezTo>
                    <a:pt x="121" y="123"/>
                    <a:pt x="123" y="124"/>
                    <a:pt x="125" y="127"/>
                  </a:cubicBezTo>
                  <a:cubicBezTo>
                    <a:pt x="127" y="129"/>
                    <a:pt x="126" y="133"/>
                    <a:pt x="129" y="134"/>
                  </a:cubicBezTo>
                  <a:cubicBezTo>
                    <a:pt x="131" y="136"/>
                    <a:pt x="135" y="136"/>
                    <a:pt x="137" y="137"/>
                  </a:cubicBezTo>
                  <a:cubicBezTo>
                    <a:pt x="137" y="136"/>
                    <a:pt x="135" y="129"/>
                    <a:pt x="135" y="129"/>
                  </a:cubicBezTo>
                  <a:cubicBezTo>
                    <a:pt x="137" y="130"/>
                    <a:pt x="136" y="127"/>
                    <a:pt x="137" y="127"/>
                  </a:cubicBezTo>
                  <a:cubicBezTo>
                    <a:pt x="137" y="126"/>
                    <a:pt x="139" y="126"/>
                    <a:pt x="140" y="125"/>
                  </a:cubicBezTo>
                  <a:cubicBezTo>
                    <a:pt x="141" y="125"/>
                    <a:pt x="142" y="122"/>
                    <a:pt x="142" y="122"/>
                  </a:cubicBezTo>
                  <a:cubicBezTo>
                    <a:pt x="143" y="123"/>
                    <a:pt x="144" y="123"/>
                    <a:pt x="145" y="122"/>
                  </a:cubicBezTo>
                  <a:cubicBezTo>
                    <a:pt x="147" y="121"/>
                    <a:pt x="148" y="121"/>
                    <a:pt x="149" y="119"/>
                  </a:cubicBezTo>
                  <a:cubicBezTo>
                    <a:pt x="151" y="118"/>
                    <a:pt x="148" y="118"/>
                    <a:pt x="148" y="117"/>
                  </a:cubicBezTo>
                  <a:cubicBezTo>
                    <a:pt x="148" y="117"/>
                    <a:pt x="151" y="118"/>
                    <a:pt x="152" y="117"/>
                  </a:cubicBezTo>
                  <a:cubicBezTo>
                    <a:pt x="154" y="116"/>
                    <a:pt x="155" y="116"/>
                    <a:pt x="157" y="116"/>
                  </a:cubicBezTo>
                  <a:cubicBezTo>
                    <a:pt x="159" y="116"/>
                    <a:pt x="160" y="119"/>
                    <a:pt x="162" y="118"/>
                  </a:cubicBezTo>
                  <a:cubicBezTo>
                    <a:pt x="165" y="116"/>
                    <a:pt x="166" y="118"/>
                    <a:pt x="168" y="119"/>
                  </a:cubicBezTo>
                  <a:cubicBezTo>
                    <a:pt x="170" y="120"/>
                    <a:pt x="171" y="118"/>
                    <a:pt x="172" y="118"/>
                  </a:cubicBezTo>
                  <a:cubicBezTo>
                    <a:pt x="173" y="117"/>
                    <a:pt x="176" y="119"/>
                    <a:pt x="176" y="120"/>
                  </a:cubicBezTo>
                  <a:cubicBezTo>
                    <a:pt x="177" y="121"/>
                    <a:pt x="178" y="120"/>
                    <a:pt x="177" y="119"/>
                  </a:cubicBezTo>
                  <a:cubicBezTo>
                    <a:pt x="177" y="119"/>
                    <a:pt x="176" y="118"/>
                    <a:pt x="175" y="118"/>
                  </a:cubicBezTo>
                  <a:cubicBezTo>
                    <a:pt x="174" y="117"/>
                    <a:pt x="176" y="117"/>
                    <a:pt x="176" y="117"/>
                  </a:cubicBezTo>
                  <a:cubicBezTo>
                    <a:pt x="175" y="115"/>
                    <a:pt x="175" y="114"/>
                    <a:pt x="173" y="115"/>
                  </a:cubicBezTo>
                  <a:cubicBezTo>
                    <a:pt x="173" y="115"/>
                    <a:pt x="169" y="115"/>
                    <a:pt x="171" y="113"/>
                  </a:cubicBezTo>
                  <a:cubicBezTo>
                    <a:pt x="173" y="113"/>
                    <a:pt x="174" y="114"/>
                    <a:pt x="175" y="114"/>
                  </a:cubicBezTo>
                  <a:cubicBezTo>
                    <a:pt x="178" y="113"/>
                    <a:pt x="180" y="113"/>
                    <a:pt x="183" y="113"/>
                  </a:cubicBezTo>
                  <a:cubicBezTo>
                    <a:pt x="184" y="113"/>
                    <a:pt x="183" y="113"/>
                    <a:pt x="184" y="114"/>
                  </a:cubicBezTo>
                  <a:cubicBezTo>
                    <a:pt x="184" y="114"/>
                    <a:pt x="185" y="114"/>
                    <a:pt x="186" y="113"/>
                  </a:cubicBezTo>
                  <a:cubicBezTo>
                    <a:pt x="188" y="113"/>
                    <a:pt x="190" y="113"/>
                    <a:pt x="192" y="113"/>
                  </a:cubicBezTo>
                  <a:cubicBezTo>
                    <a:pt x="194" y="113"/>
                    <a:pt x="194" y="115"/>
                    <a:pt x="196" y="116"/>
                  </a:cubicBezTo>
                  <a:cubicBezTo>
                    <a:pt x="198" y="118"/>
                    <a:pt x="200" y="116"/>
                    <a:pt x="202" y="115"/>
                  </a:cubicBezTo>
                  <a:cubicBezTo>
                    <a:pt x="203" y="115"/>
                    <a:pt x="209" y="121"/>
                    <a:pt x="209" y="122"/>
                  </a:cubicBezTo>
                  <a:cubicBezTo>
                    <a:pt x="210" y="123"/>
                    <a:pt x="208" y="125"/>
                    <a:pt x="209" y="126"/>
                  </a:cubicBezTo>
                  <a:cubicBezTo>
                    <a:pt x="210" y="128"/>
                    <a:pt x="209" y="128"/>
                    <a:pt x="210" y="130"/>
                  </a:cubicBezTo>
                  <a:cubicBezTo>
                    <a:pt x="210" y="131"/>
                    <a:pt x="211" y="132"/>
                    <a:pt x="211" y="132"/>
                  </a:cubicBezTo>
                  <a:cubicBezTo>
                    <a:pt x="212" y="132"/>
                    <a:pt x="212" y="133"/>
                    <a:pt x="213" y="133"/>
                  </a:cubicBezTo>
                  <a:cubicBezTo>
                    <a:pt x="214" y="134"/>
                    <a:pt x="213" y="136"/>
                    <a:pt x="214" y="137"/>
                  </a:cubicBezTo>
                  <a:cubicBezTo>
                    <a:pt x="215" y="138"/>
                    <a:pt x="216" y="138"/>
                    <a:pt x="217" y="140"/>
                  </a:cubicBezTo>
                  <a:cubicBezTo>
                    <a:pt x="219" y="143"/>
                    <a:pt x="218" y="140"/>
                    <a:pt x="220" y="141"/>
                  </a:cubicBezTo>
                  <a:cubicBezTo>
                    <a:pt x="220" y="141"/>
                    <a:pt x="220" y="143"/>
                    <a:pt x="220" y="143"/>
                  </a:cubicBezTo>
                  <a:cubicBezTo>
                    <a:pt x="221" y="143"/>
                    <a:pt x="222" y="136"/>
                    <a:pt x="222" y="135"/>
                  </a:cubicBezTo>
                  <a:cubicBezTo>
                    <a:pt x="222" y="132"/>
                    <a:pt x="221" y="130"/>
                    <a:pt x="220" y="126"/>
                  </a:cubicBezTo>
                  <a:cubicBezTo>
                    <a:pt x="218" y="123"/>
                    <a:pt x="218" y="120"/>
                    <a:pt x="217" y="117"/>
                  </a:cubicBezTo>
                  <a:cubicBezTo>
                    <a:pt x="215" y="115"/>
                    <a:pt x="214" y="111"/>
                    <a:pt x="215" y="108"/>
                  </a:cubicBezTo>
                  <a:cubicBezTo>
                    <a:pt x="216" y="105"/>
                    <a:pt x="218" y="103"/>
                    <a:pt x="221" y="101"/>
                  </a:cubicBezTo>
                  <a:cubicBezTo>
                    <a:pt x="222" y="100"/>
                    <a:pt x="223" y="100"/>
                    <a:pt x="224" y="99"/>
                  </a:cubicBezTo>
                  <a:cubicBezTo>
                    <a:pt x="225" y="98"/>
                    <a:pt x="226" y="96"/>
                    <a:pt x="227" y="96"/>
                  </a:cubicBezTo>
                  <a:cubicBezTo>
                    <a:pt x="229" y="94"/>
                    <a:pt x="232" y="94"/>
                    <a:pt x="234" y="92"/>
                  </a:cubicBezTo>
                  <a:cubicBezTo>
                    <a:pt x="235" y="91"/>
                    <a:pt x="236" y="89"/>
                    <a:pt x="238" y="89"/>
                  </a:cubicBezTo>
                  <a:cubicBezTo>
                    <a:pt x="238" y="89"/>
                    <a:pt x="242" y="89"/>
                    <a:pt x="241" y="87"/>
                  </a:cubicBezTo>
                  <a:cubicBezTo>
                    <a:pt x="241" y="87"/>
                    <a:pt x="238" y="88"/>
                    <a:pt x="238" y="88"/>
                  </a:cubicBezTo>
                  <a:cubicBezTo>
                    <a:pt x="238" y="87"/>
                    <a:pt x="240" y="88"/>
                    <a:pt x="239" y="86"/>
                  </a:cubicBezTo>
                  <a:cubicBezTo>
                    <a:pt x="239" y="86"/>
                    <a:pt x="238" y="85"/>
                    <a:pt x="239" y="85"/>
                  </a:cubicBezTo>
                  <a:cubicBezTo>
                    <a:pt x="239" y="84"/>
                    <a:pt x="239" y="85"/>
                    <a:pt x="240" y="84"/>
                  </a:cubicBezTo>
                  <a:cubicBezTo>
                    <a:pt x="239" y="85"/>
                    <a:pt x="241" y="86"/>
                    <a:pt x="241" y="85"/>
                  </a:cubicBezTo>
                  <a:cubicBezTo>
                    <a:pt x="242" y="85"/>
                    <a:pt x="245" y="83"/>
                    <a:pt x="244" y="82"/>
                  </a:cubicBezTo>
                  <a:cubicBezTo>
                    <a:pt x="244" y="83"/>
                    <a:pt x="238" y="82"/>
                    <a:pt x="239" y="81"/>
                  </a:cubicBezTo>
                  <a:cubicBezTo>
                    <a:pt x="239" y="80"/>
                    <a:pt x="240" y="82"/>
                    <a:pt x="241" y="81"/>
                  </a:cubicBezTo>
                  <a:cubicBezTo>
                    <a:pt x="241" y="81"/>
                    <a:pt x="243" y="80"/>
                    <a:pt x="243" y="80"/>
                  </a:cubicBezTo>
                  <a:cubicBezTo>
                    <a:pt x="243" y="80"/>
                    <a:pt x="242" y="79"/>
                    <a:pt x="242" y="78"/>
                  </a:cubicBezTo>
                  <a:cubicBezTo>
                    <a:pt x="243" y="77"/>
                    <a:pt x="243" y="76"/>
                    <a:pt x="241" y="76"/>
                  </a:cubicBezTo>
                  <a:cubicBezTo>
                    <a:pt x="241" y="76"/>
                    <a:pt x="237" y="74"/>
                    <a:pt x="237" y="74"/>
                  </a:cubicBezTo>
                  <a:cubicBezTo>
                    <a:pt x="238" y="73"/>
                    <a:pt x="239" y="74"/>
                    <a:pt x="240" y="74"/>
                  </a:cubicBezTo>
                  <a:cubicBezTo>
                    <a:pt x="241" y="73"/>
                    <a:pt x="239" y="71"/>
                    <a:pt x="238" y="71"/>
                  </a:cubicBezTo>
                  <a:cubicBezTo>
                    <a:pt x="237" y="70"/>
                    <a:pt x="236" y="69"/>
                    <a:pt x="236" y="68"/>
                  </a:cubicBezTo>
                  <a:cubicBezTo>
                    <a:pt x="235" y="67"/>
                    <a:pt x="238" y="65"/>
                    <a:pt x="237" y="64"/>
                  </a:cubicBezTo>
                  <a:cubicBezTo>
                    <a:pt x="238" y="65"/>
                    <a:pt x="237" y="66"/>
                    <a:pt x="237" y="67"/>
                  </a:cubicBezTo>
                  <a:cubicBezTo>
                    <a:pt x="237" y="67"/>
                    <a:pt x="239" y="69"/>
                    <a:pt x="239" y="69"/>
                  </a:cubicBezTo>
                  <a:cubicBezTo>
                    <a:pt x="241" y="67"/>
                    <a:pt x="239" y="62"/>
                    <a:pt x="242" y="61"/>
                  </a:cubicBezTo>
                  <a:cubicBezTo>
                    <a:pt x="241" y="61"/>
                    <a:pt x="241" y="66"/>
                    <a:pt x="242" y="67"/>
                  </a:cubicBezTo>
                  <a:cubicBezTo>
                    <a:pt x="242" y="69"/>
                    <a:pt x="244" y="69"/>
                    <a:pt x="244" y="71"/>
                  </a:cubicBezTo>
                  <a:cubicBezTo>
                    <a:pt x="244" y="72"/>
                    <a:pt x="241" y="74"/>
                    <a:pt x="242" y="75"/>
                  </a:cubicBezTo>
                  <a:cubicBezTo>
                    <a:pt x="242" y="75"/>
                    <a:pt x="248" y="69"/>
                    <a:pt x="247" y="67"/>
                  </a:cubicBezTo>
                  <a:cubicBezTo>
                    <a:pt x="247" y="65"/>
                    <a:pt x="245" y="64"/>
                    <a:pt x="245" y="62"/>
                  </a:cubicBezTo>
                  <a:cubicBezTo>
                    <a:pt x="244" y="61"/>
                    <a:pt x="245" y="58"/>
                    <a:pt x="247" y="59"/>
                  </a:cubicBezTo>
                  <a:cubicBezTo>
                    <a:pt x="246" y="58"/>
                    <a:pt x="245" y="61"/>
                    <a:pt x="246" y="62"/>
                  </a:cubicBezTo>
                  <a:cubicBezTo>
                    <a:pt x="248" y="64"/>
                    <a:pt x="248" y="65"/>
                    <a:pt x="250" y="62"/>
                  </a:cubicBezTo>
                  <a:cubicBezTo>
                    <a:pt x="251" y="61"/>
                    <a:pt x="253" y="58"/>
                    <a:pt x="252" y="56"/>
                  </a:cubicBezTo>
                  <a:cubicBezTo>
                    <a:pt x="252" y="56"/>
                    <a:pt x="251" y="55"/>
                    <a:pt x="252" y="54"/>
                  </a:cubicBezTo>
                  <a:cubicBezTo>
                    <a:pt x="252" y="54"/>
                    <a:pt x="253" y="52"/>
                    <a:pt x="253" y="52"/>
                  </a:cubicBezTo>
                  <a:cubicBezTo>
                    <a:pt x="253" y="52"/>
                    <a:pt x="253" y="54"/>
                    <a:pt x="253" y="54"/>
                  </a:cubicBezTo>
                  <a:cubicBezTo>
                    <a:pt x="253" y="54"/>
                    <a:pt x="258" y="51"/>
                    <a:pt x="260" y="51"/>
                  </a:cubicBezTo>
                  <a:cubicBezTo>
                    <a:pt x="261" y="50"/>
                    <a:pt x="263" y="51"/>
                    <a:pt x="264" y="51"/>
                  </a:cubicBezTo>
                  <a:cubicBezTo>
                    <a:pt x="266" y="50"/>
                    <a:pt x="265" y="49"/>
                    <a:pt x="265" y="48"/>
                  </a:cubicBezTo>
                  <a:cubicBezTo>
                    <a:pt x="266" y="48"/>
                    <a:pt x="266" y="50"/>
                    <a:pt x="267" y="50"/>
                  </a:cubicBezTo>
                  <a:cubicBezTo>
                    <a:pt x="267" y="50"/>
                    <a:pt x="269" y="49"/>
                    <a:pt x="269" y="49"/>
                  </a:cubicBezTo>
                  <a:cubicBezTo>
                    <a:pt x="271" y="51"/>
                    <a:pt x="275" y="46"/>
                    <a:pt x="272" y="46"/>
                  </a:cubicBezTo>
                  <a:cubicBezTo>
                    <a:pt x="272" y="46"/>
                    <a:pt x="272" y="48"/>
                    <a:pt x="271" y="48"/>
                  </a:cubicBezTo>
                  <a:cubicBezTo>
                    <a:pt x="270" y="48"/>
                    <a:pt x="268" y="44"/>
                    <a:pt x="268" y="44"/>
                  </a:cubicBezTo>
                  <a:cubicBezTo>
                    <a:pt x="269" y="43"/>
                    <a:pt x="268" y="42"/>
                    <a:pt x="269" y="41"/>
                  </a:cubicBezTo>
                  <a:cubicBezTo>
                    <a:pt x="270" y="39"/>
                    <a:pt x="271" y="37"/>
                    <a:pt x="272" y="36"/>
                  </a:cubicBezTo>
                  <a:cubicBezTo>
                    <a:pt x="273" y="36"/>
                    <a:pt x="274" y="35"/>
                    <a:pt x="274" y="35"/>
                  </a:cubicBezTo>
                  <a:cubicBezTo>
                    <a:pt x="276" y="36"/>
                    <a:pt x="277" y="33"/>
                    <a:pt x="278" y="32"/>
                  </a:cubicBezTo>
                  <a:cubicBezTo>
                    <a:pt x="278" y="32"/>
                    <a:pt x="280" y="33"/>
                    <a:pt x="281" y="32"/>
                  </a:cubicBezTo>
                  <a:cubicBezTo>
                    <a:pt x="283" y="31"/>
                    <a:pt x="285" y="31"/>
                    <a:pt x="286" y="30"/>
                  </a:cubicBezTo>
                  <a:cubicBezTo>
                    <a:pt x="287" y="30"/>
                    <a:pt x="289" y="29"/>
                    <a:pt x="288" y="28"/>
                  </a:cubicBezTo>
                  <a:cubicBezTo>
                    <a:pt x="286" y="26"/>
                    <a:pt x="286" y="25"/>
                    <a:pt x="285" y="24"/>
                  </a:cubicBezTo>
                  <a:cubicBezTo>
                    <a:pt x="281" y="23"/>
                    <a:pt x="287" y="14"/>
                    <a:pt x="281" y="14"/>
                  </a:cubicBezTo>
                  <a:cubicBezTo>
                    <a:pt x="280" y="13"/>
                    <a:pt x="279" y="15"/>
                    <a:pt x="278" y="14"/>
                  </a:cubicBezTo>
                  <a:cubicBezTo>
                    <a:pt x="277" y="13"/>
                    <a:pt x="277" y="12"/>
                    <a:pt x="276" y="13"/>
                  </a:cubicBezTo>
                  <a:cubicBezTo>
                    <a:pt x="275" y="14"/>
                    <a:pt x="274" y="16"/>
                    <a:pt x="273" y="17"/>
                  </a:cubicBezTo>
                  <a:cubicBezTo>
                    <a:pt x="272" y="18"/>
                    <a:pt x="272" y="20"/>
                    <a:pt x="271" y="21"/>
                  </a:cubicBezTo>
                  <a:cubicBezTo>
                    <a:pt x="271" y="23"/>
                    <a:pt x="270" y="26"/>
                    <a:pt x="268" y="26"/>
                  </a:cubicBezTo>
                  <a:cubicBezTo>
                    <a:pt x="266" y="26"/>
                    <a:pt x="266" y="28"/>
                    <a:pt x="264" y="28"/>
                  </a:cubicBezTo>
                  <a:cubicBezTo>
                    <a:pt x="259" y="28"/>
                    <a:pt x="254" y="28"/>
                    <a:pt x="249" y="28"/>
                  </a:cubicBezTo>
                  <a:cubicBezTo>
                    <a:pt x="247" y="28"/>
                    <a:pt x="247" y="28"/>
                    <a:pt x="246" y="29"/>
                  </a:cubicBezTo>
                  <a:cubicBezTo>
                    <a:pt x="245" y="31"/>
                    <a:pt x="241" y="33"/>
                    <a:pt x="241" y="34"/>
                  </a:cubicBezTo>
                  <a:cubicBezTo>
                    <a:pt x="242" y="37"/>
                    <a:pt x="239" y="39"/>
                    <a:pt x="237" y="39"/>
                  </a:cubicBezTo>
                  <a:cubicBezTo>
                    <a:pt x="235" y="39"/>
                    <a:pt x="234" y="38"/>
                    <a:pt x="232" y="38"/>
                  </a:cubicBezTo>
                  <a:cubicBezTo>
                    <a:pt x="230" y="38"/>
                    <a:pt x="228" y="39"/>
                    <a:pt x="227" y="39"/>
                  </a:cubicBezTo>
                  <a:cubicBezTo>
                    <a:pt x="227" y="39"/>
                    <a:pt x="227" y="42"/>
                    <a:pt x="228" y="42"/>
                  </a:cubicBezTo>
                  <a:cubicBezTo>
                    <a:pt x="227" y="43"/>
                    <a:pt x="226" y="44"/>
                    <a:pt x="224" y="45"/>
                  </a:cubicBezTo>
                  <a:cubicBezTo>
                    <a:pt x="222" y="46"/>
                    <a:pt x="219" y="48"/>
                    <a:pt x="216" y="49"/>
                  </a:cubicBezTo>
                  <a:cubicBezTo>
                    <a:pt x="213" y="50"/>
                    <a:pt x="210" y="50"/>
                    <a:pt x="207" y="49"/>
                  </a:cubicBezTo>
                  <a:cubicBezTo>
                    <a:pt x="206" y="48"/>
                    <a:pt x="205" y="47"/>
                    <a:pt x="206" y="46"/>
                  </a:cubicBezTo>
                  <a:cubicBezTo>
                    <a:pt x="206" y="46"/>
                    <a:pt x="207" y="44"/>
                    <a:pt x="208" y="44"/>
                  </a:cubicBezTo>
                  <a:cubicBezTo>
                    <a:pt x="208" y="44"/>
                    <a:pt x="208" y="45"/>
                    <a:pt x="208" y="46"/>
                  </a:cubicBezTo>
                  <a:cubicBezTo>
                    <a:pt x="210" y="42"/>
                    <a:pt x="211" y="39"/>
                    <a:pt x="209" y="35"/>
                  </a:cubicBezTo>
                  <a:cubicBezTo>
                    <a:pt x="208" y="34"/>
                    <a:pt x="206" y="36"/>
                    <a:pt x="205" y="36"/>
                  </a:cubicBezTo>
                  <a:cubicBezTo>
                    <a:pt x="204" y="37"/>
                    <a:pt x="204" y="36"/>
                    <a:pt x="203" y="36"/>
                  </a:cubicBezTo>
                  <a:cubicBezTo>
                    <a:pt x="202" y="35"/>
                    <a:pt x="204" y="34"/>
                    <a:pt x="204" y="34"/>
                  </a:cubicBezTo>
                  <a:cubicBezTo>
                    <a:pt x="208" y="30"/>
                    <a:pt x="205" y="26"/>
                    <a:pt x="201" y="25"/>
                  </a:cubicBezTo>
                  <a:cubicBezTo>
                    <a:pt x="198" y="24"/>
                    <a:pt x="198" y="25"/>
                    <a:pt x="196" y="26"/>
                  </a:cubicBezTo>
                  <a:cubicBezTo>
                    <a:pt x="196" y="27"/>
                    <a:pt x="196" y="27"/>
                    <a:pt x="196" y="28"/>
                  </a:cubicBezTo>
                  <a:cubicBezTo>
                    <a:pt x="196" y="29"/>
                    <a:pt x="194" y="28"/>
                    <a:pt x="193" y="28"/>
                  </a:cubicBezTo>
                  <a:cubicBezTo>
                    <a:pt x="192" y="28"/>
                    <a:pt x="190" y="36"/>
                    <a:pt x="190" y="37"/>
                  </a:cubicBezTo>
                  <a:cubicBezTo>
                    <a:pt x="191" y="42"/>
                    <a:pt x="192" y="45"/>
                    <a:pt x="188" y="47"/>
                  </a:cubicBezTo>
                  <a:cubicBezTo>
                    <a:pt x="188" y="48"/>
                    <a:pt x="185" y="49"/>
                    <a:pt x="185" y="48"/>
                  </a:cubicBezTo>
                  <a:cubicBezTo>
                    <a:pt x="185" y="46"/>
                    <a:pt x="184" y="44"/>
                    <a:pt x="184" y="42"/>
                  </a:cubicBezTo>
                  <a:cubicBezTo>
                    <a:pt x="184" y="41"/>
                    <a:pt x="186" y="30"/>
                    <a:pt x="186" y="30"/>
                  </a:cubicBezTo>
                  <a:cubicBezTo>
                    <a:pt x="185" y="30"/>
                    <a:pt x="183" y="32"/>
                    <a:pt x="183" y="31"/>
                  </a:cubicBezTo>
                  <a:cubicBezTo>
                    <a:pt x="183" y="30"/>
                    <a:pt x="186" y="26"/>
                    <a:pt x="187" y="25"/>
                  </a:cubicBezTo>
                  <a:cubicBezTo>
                    <a:pt x="188" y="23"/>
                    <a:pt x="191" y="23"/>
                    <a:pt x="193" y="22"/>
                  </a:cubicBezTo>
                  <a:cubicBezTo>
                    <a:pt x="196" y="22"/>
                    <a:pt x="199" y="23"/>
                    <a:pt x="202" y="23"/>
                  </a:cubicBezTo>
                  <a:cubicBezTo>
                    <a:pt x="205" y="23"/>
                    <a:pt x="201" y="20"/>
                    <a:pt x="199" y="20"/>
                  </a:cubicBezTo>
                  <a:cubicBezTo>
                    <a:pt x="197" y="20"/>
                    <a:pt x="199" y="17"/>
                    <a:pt x="196" y="17"/>
                  </a:cubicBezTo>
                  <a:cubicBezTo>
                    <a:pt x="194" y="18"/>
                    <a:pt x="192" y="19"/>
                    <a:pt x="189" y="19"/>
                  </a:cubicBezTo>
                  <a:cubicBezTo>
                    <a:pt x="187" y="19"/>
                    <a:pt x="185" y="17"/>
                    <a:pt x="183" y="16"/>
                  </a:cubicBezTo>
                  <a:cubicBezTo>
                    <a:pt x="183" y="16"/>
                    <a:pt x="180" y="16"/>
                    <a:pt x="181" y="15"/>
                  </a:cubicBezTo>
                  <a:cubicBezTo>
                    <a:pt x="182" y="15"/>
                    <a:pt x="184" y="14"/>
                    <a:pt x="184" y="13"/>
                  </a:cubicBezTo>
                  <a:cubicBezTo>
                    <a:pt x="184" y="13"/>
                    <a:pt x="176" y="16"/>
                    <a:pt x="175" y="16"/>
                  </a:cubicBezTo>
                  <a:cubicBezTo>
                    <a:pt x="174" y="17"/>
                    <a:pt x="173" y="18"/>
                    <a:pt x="172" y="18"/>
                  </a:cubicBezTo>
                  <a:cubicBezTo>
                    <a:pt x="170" y="18"/>
                    <a:pt x="170" y="16"/>
                    <a:pt x="168" y="16"/>
                  </a:cubicBezTo>
                  <a:cubicBezTo>
                    <a:pt x="167" y="16"/>
                    <a:pt x="162" y="18"/>
                    <a:pt x="165" y="15"/>
                  </a:cubicBezTo>
                  <a:cubicBezTo>
                    <a:pt x="168" y="13"/>
                    <a:pt x="171" y="11"/>
                    <a:pt x="174" y="9"/>
                  </a:cubicBezTo>
                  <a:cubicBezTo>
                    <a:pt x="172" y="9"/>
                    <a:pt x="170" y="7"/>
                    <a:pt x="168" y="9"/>
                  </a:cubicBezTo>
                  <a:cubicBezTo>
                    <a:pt x="165" y="10"/>
                    <a:pt x="164" y="8"/>
                    <a:pt x="161" y="7"/>
                  </a:cubicBezTo>
                  <a:cubicBezTo>
                    <a:pt x="160" y="7"/>
                    <a:pt x="159" y="6"/>
                    <a:pt x="158" y="5"/>
                  </a:cubicBezTo>
                  <a:cubicBezTo>
                    <a:pt x="156" y="5"/>
                    <a:pt x="155" y="6"/>
                    <a:pt x="153" y="6"/>
                  </a:cubicBezTo>
                  <a:cubicBezTo>
                    <a:pt x="152" y="5"/>
                    <a:pt x="150" y="5"/>
                    <a:pt x="150" y="3"/>
                  </a:cubicBezTo>
                  <a:cubicBezTo>
                    <a:pt x="150" y="3"/>
                    <a:pt x="148" y="0"/>
                    <a:pt x="148" y="1"/>
                  </a:cubicBezTo>
                  <a:cubicBezTo>
                    <a:pt x="147" y="1"/>
                    <a:pt x="148" y="4"/>
                    <a:pt x="147" y="4"/>
                  </a:cubicBezTo>
                  <a:cubicBezTo>
                    <a:pt x="146" y="4"/>
                    <a:pt x="145" y="4"/>
                    <a:pt x="145" y="4"/>
                  </a:cubicBezTo>
                  <a:cubicBezTo>
                    <a:pt x="142" y="4"/>
                    <a:pt x="139" y="4"/>
                    <a:pt x="136" y="4"/>
                  </a:cubicBezTo>
                  <a:cubicBezTo>
                    <a:pt x="125" y="4"/>
                    <a:pt x="115" y="4"/>
                    <a:pt x="105" y="4"/>
                  </a:cubicBezTo>
                  <a:cubicBezTo>
                    <a:pt x="80" y="4"/>
                    <a:pt x="55" y="4"/>
                    <a:pt x="30" y="4"/>
                  </a:cubicBezTo>
                  <a:cubicBezTo>
                    <a:pt x="24" y="4"/>
                    <a:pt x="17" y="4"/>
                    <a:pt x="11" y="4"/>
                  </a:cubicBezTo>
                  <a:cubicBezTo>
                    <a:pt x="12" y="5"/>
                    <a:pt x="14" y="13"/>
                    <a:pt x="11" y="14"/>
                  </a:cubicBezTo>
                  <a:cubicBezTo>
                    <a:pt x="9" y="14"/>
                    <a:pt x="8" y="14"/>
                    <a:pt x="10" y="12"/>
                  </a:cubicBezTo>
                  <a:cubicBezTo>
                    <a:pt x="12" y="9"/>
                    <a:pt x="9" y="9"/>
                    <a:pt x="7" y="9"/>
                  </a:cubicBezTo>
                  <a:cubicBezTo>
                    <a:pt x="5" y="9"/>
                    <a:pt x="2" y="7"/>
                    <a:pt x="1" y="7"/>
                  </a:cubicBezTo>
                  <a:cubicBezTo>
                    <a:pt x="0" y="8"/>
                    <a:pt x="2" y="12"/>
                    <a:pt x="2" y="12"/>
                  </a:cubicBezTo>
                  <a:cubicBezTo>
                    <a:pt x="3" y="15"/>
                    <a:pt x="4" y="16"/>
                    <a:pt x="4" y="18"/>
                  </a:cubicBezTo>
                  <a:cubicBezTo>
                    <a:pt x="4" y="19"/>
                    <a:pt x="7" y="21"/>
                    <a:pt x="8" y="21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4" y="23"/>
                    <a:pt x="5" y="24"/>
                    <a:pt x="5" y="25"/>
                  </a:cubicBezTo>
                  <a:cubicBezTo>
                    <a:pt x="5" y="28"/>
                    <a:pt x="5" y="30"/>
                    <a:pt x="4" y="32"/>
                  </a:cubicBezTo>
                  <a:cubicBezTo>
                    <a:pt x="4" y="35"/>
                    <a:pt x="3" y="37"/>
                    <a:pt x="2" y="40"/>
                  </a:cubicBezTo>
                  <a:cubicBezTo>
                    <a:pt x="1" y="43"/>
                    <a:pt x="3" y="46"/>
                    <a:pt x="4" y="49"/>
                  </a:cubicBezTo>
                  <a:cubicBezTo>
                    <a:pt x="4" y="52"/>
                    <a:pt x="3" y="54"/>
                    <a:pt x="3" y="56"/>
                  </a:cubicBezTo>
                  <a:cubicBezTo>
                    <a:pt x="3" y="57"/>
                    <a:pt x="4" y="58"/>
                    <a:pt x="4" y="59"/>
                  </a:cubicBezTo>
                  <a:cubicBezTo>
                    <a:pt x="5" y="60"/>
                    <a:pt x="5" y="62"/>
                    <a:pt x="5" y="63"/>
                  </a:cubicBezTo>
                  <a:cubicBezTo>
                    <a:pt x="6" y="66"/>
                    <a:pt x="9" y="67"/>
                    <a:pt x="10" y="70"/>
                  </a:cubicBezTo>
                  <a:cubicBezTo>
                    <a:pt x="11" y="72"/>
                    <a:pt x="11" y="71"/>
                    <a:pt x="12" y="70"/>
                  </a:cubicBezTo>
                  <a:cubicBezTo>
                    <a:pt x="12" y="70"/>
                    <a:pt x="13" y="73"/>
                    <a:pt x="13" y="73"/>
                  </a:cubicBezTo>
                  <a:cubicBezTo>
                    <a:pt x="13" y="73"/>
                    <a:pt x="12" y="72"/>
                    <a:pt x="12" y="73"/>
                  </a:cubicBezTo>
                  <a:cubicBezTo>
                    <a:pt x="12" y="74"/>
                    <a:pt x="12" y="75"/>
                    <a:pt x="13" y="76"/>
                  </a:cubicBezTo>
                  <a:cubicBezTo>
                    <a:pt x="14" y="76"/>
                    <a:pt x="14" y="76"/>
                    <a:pt x="15" y="77"/>
                  </a:cubicBezTo>
                  <a:cubicBezTo>
                    <a:pt x="16" y="78"/>
                    <a:pt x="14" y="79"/>
                    <a:pt x="15" y="80"/>
                  </a:cubicBezTo>
                  <a:cubicBezTo>
                    <a:pt x="17" y="83"/>
                    <a:pt x="21" y="85"/>
                    <a:pt x="21" y="88"/>
                  </a:cubicBezTo>
                  <a:cubicBezTo>
                    <a:pt x="22" y="90"/>
                    <a:pt x="23" y="90"/>
                    <a:pt x="25" y="91"/>
                  </a:cubicBezTo>
                  <a:cubicBezTo>
                    <a:pt x="27" y="92"/>
                    <a:pt x="29" y="93"/>
                    <a:pt x="31" y="93"/>
                  </a:cubicBezTo>
                  <a:cubicBezTo>
                    <a:pt x="33" y="93"/>
                    <a:pt x="35" y="95"/>
                    <a:pt x="36" y="96"/>
                  </a:cubicBezTo>
                  <a:cubicBezTo>
                    <a:pt x="36" y="97"/>
                    <a:pt x="40" y="101"/>
                    <a:pt x="39" y="102"/>
                  </a:cubicBezTo>
                  <a:cubicBezTo>
                    <a:pt x="43" y="101"/>
                    <a:pt x="48" y="100"/>
                    <a:pt x="52" y="101"/>
                  </a:cubicBezTo>
                  <a:cubicBezTo>
                    <a:pt x="58" y="103"/>
                    <a:pt x="63" y="106"/>
                    <a:pt x="68" y="10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6" name="Freeform 642">
              <a:extLst>
                <a:ext uri="{FF2B5EF4-FFF2-40B4-BE49-F238E27FC236}">
                  <a16:creationId xmlns:a16="http://schemas.microsoft.com/office/drawing/2014/main" id="{F385A52D-AC6D-C143-874A-D341E3B11C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9218" y="4046599"/>
              <a:ext cx="3410825" cy="1855192"/>
            </a:xfrm>
            <a:custGeom>
              <a:avLst/>
              <a:gdLst>
                <a:gd name="T0" fmla="*/ 255 w 427"/>
                <a:gd name="T1" fmla="*/ 181 h 219"/>
                <a:gd name="T2" fmla="*/ 299 w 427"/>
                <a:gd name="T3" fmla="*/ 195 h 219"/>
                <a:gd name="T4" fmla="*/ 296 w 427"/>
                <a:gd name="T5" fmla="*/ 215 h 219"/>
                <a:gd name="T6" fmla="*/ 332 w 427"/>
                <a:gd name="T7" fmla="*/ 200 h 219"/>
                <a:gd name="T8" fmla="*/ 366 w 427"/>
                <a:gd name="T9" fmla="*/ 196 h 219"/>
                <a:gd name="T10" fmla="*/ 383 w 427"/>
                <a:gd name="T11" fmla="*/ 200 h 219"/>
                <a:gd name="T12" fmla="*/ 391 w 427"/>
                <a:gd name="T13" fmla="*/ 201 h 219"/>
                <a:gd name="T14" fmla="*/ 380 w 427"/>
                <a:gd name="T15" fmla="*/ 188 h 219"/>
                <a:gd name="T16" fmla="*/ 382 w 427"/>
                <a:gd name="T17" fmla="*/ 176 h 219"/>
                <a:gd name="T18" fmla="*/ 354 w 427"/>
                <a:gd name="T19" fmla="*/ 180 h 219"/>
                <a:gd name="T20" fmla="*/ 414 w 427"/>
                <a:gd name="T21" fmla="*/ 160 h 219"/>
                <a:gd name="T22" fmla="*/ 417 w 427"/>
                <a:gd name="T23" fmla="*/ 144 h 219"/>
                <a:gd name="T24" fmla="*/ 415 w 427"/>
                <a:gd name="T25" fmla="*/ 139 h 219"/>
                <a:gd name="T26" fmla="*/ 394 w 427"/>
                <a:gd name="T27" fmla="*/ 126 h 219"/>
                <a:gd name="T28" fmla="*/ 390 w 427"/>
                <a:gd name="T29" fmla="*/ 110 h 219"/>
                <a:gd name="T30" fmla="*/ 378 w 427"/>
                <a:gd name="T31" fmla="*/ 104 h 219"/>
                <a:gd name="T32" fmla="*/ 364 w 427"/>
                <a:gd name="T33" fmla="*/ 112 h 219"/>
                <a:gd name="T34" fmla="*/ 356 w 427"/>
                <a:gd name="T35" fmla="*/ 107 h 219"/>
                <a:gd name="T36" fmla="*/ 342 w 427"/>
                <a:gd name="T37" fmla="*/ 85 h 219"/>
                <a:gd name="T38" fmla="*/ 314 w 427"/>
                <a:gd name="T39" fmla="*/ 91 h 219"/>
                <a:gd name="T40" fmla="*/ 320 w 427"/>
                <a:gd name="T41" fmla="*/ 116 h 219"/>
                <a:gd name="T42" fmla="*/ 306 w 427"/>
                <a:gd name="T43" fmla="*/ 159 h 219"/>
                <a:gd name="T44" fmla="*/ 292 w 427"/>
                <a:gd name="T45" fmla="*/ 135 h 219"/>
                <a:gd name="T46" fmla="*/ 250 w 427"/>
                <a:gd name="T47" fmla="*/ 119 h 219"/>
                <a:gd name="T48" fmla="*/ 237 w 427"/>
                <a:gd name="T49" fmla="*/ 86 h 219"/>
                <a:gd name="T50" fmla="*/ 246 w 427"/>
                <a:gd name="T51" fmla="*/ 77 h 219"/>
                <a:gd name="T52" fmla="*/ 246 w 427"/>
                <a:gd name="T53" fmla="*/ 70 h 219"/>
                <a:gd name="T54" fmla="*/ 263 w 427"/>
                <a:gd name="T55" fmla="*/ 58 h 219"/>
                <a:gd name="T56" fmla="*/ 276 w 427"/>
                <a:gd name="T57" fmla="*/ 48 h 219"/>
                <a:gd name="T58" fmla="*/ 293 w 427"/>
                <a:gd name="T59" fmla="*/ 36 h 219"/>
                <a:gd name="T60" fmla="*/ 276 w 427"/>
                <a:gd name="T61" fmla="*/ 23 h 219"/>
                <a:gd name="T62" fmla="*/ 262 w 427"/>
                <a:gd name="T63" fmla="*/ 35 h 219"/>
                <a:gd name="T64" fmla="*/ 252 w 427"/>
                <a:gd name="T65" fmla="*/ 23 h 219"/>
                <a:gd name="T66" fmla="*/ 241 w 427"/>
                <a:gd name="T67" fmla="*/ 10 h 219"/>
                <a:gd name="T68" fmla="*/ 223 w 427"/>
                <a:gd name="T69" fmla="*/ 6 h 219"/>
                <a:gd name="T70" fmla="*/ 232 w 427"/>
                <a:gd name="T71" fmla="*/ 27 h 219"/>
                <a:gd name="T72" fmla="*/ 226 w 427"/>
                <a:gd name="T73" fmla="*/ 40 h 219"/>
                <a:gd name="T74" fmla="*/ 218 w 427"/>
                <a:gd name="T75" fmla="*/ 37 h 219"/>
                <a:gd name="T76" fmla="*/ 164 w 427"/>
                <a:gd name="T77" fmla="*/ 29 h 219"/>
                <a:gd name="T78" fmla="*/ 166 w 427"/>
                <a:gd name="T79" fmla="*/ 41 h 219"/>
                <a:gd name="T80" fmla="*/ 160 w 427"/>
                <a:gd name="T81" fmla="*/ 40 h 219"/>
                <a:gd name="T82" fmla="*/ 133 w 427"/>
                <a:gd name="T83" fmla="*/ 30 h 219"/>
                <a:gd name="T84" fmla="*/ 83 w 427"/>
                <a:gd name="T85" fmla="*/ 23 h 219"/>
                <a:gd name="T86" fmla="*/ 71 w 427"/>
                <a:gd name="T87" fmla="*/ 18 h 219"/>
                <a:gd name="T88" fmla="*/ 50 w 427"/>
                <a:gd name="T89" fmla="*/ 24 h 219"/>
                <a:gd name="T90" fmla="*/ 49 w 427"/>
                <a:gd name="T91" fmla="*/ 22 h 219"/>
                <a:gd name="T92" fmla="*/ 29 w 427"/>
                <a:gd name="T93" fmla="*/ 23 h 219"/>
                <a:gd name="T94" fmla="*/ 21 w 427"/>
                <a:gd name="T95" fmla="*/ 28 h 219"/>
                <a:gd name="T96" fmla="*/ 3 w 427"/>
                <a:gd name="T97" fmla="*/ 97 h 219"/>
                <a:gd name="T98" fmla="*/ 40 w 427"/>
                <a:gd name="T99" fmla="*/ 116 h 219"/>
                <a:gd name="T100" fmla="*/ 53 w 427"/>
                <a:gd name="T101" fmla="*/ 141 h 219"/>
                <a:gd name="T102" fmla="*/ 62 w 427"/>
                <a:gd name="T103" fmla="*/ 150 h 219"/>
                <a:gd name="T104" fmla="*/ 67 w 427"/>
                <a:gd name="T105" fmla="*/ 160 h 219"/>
                <a:gd name="T106" fmla="*/ 80 w 427"/>
                <a:gd name="T107" fmla="*/ 166 h 219"/>
                <a:gd name="T108" fmla="*/ 133 w 427"/>
                <a:gd name="T109" fmla="*/ 176 h 219"/>
                <a:gd name="T110" fmla="*/ 97 w 427"/>
                <a:gd name="T111" fmla="*/ 57 h 219"/>
                <a:gd name="T112" fmla="*/ 87 w 427"/>
                <a:gd name="T113" fmla="*/ 51 h 219"/>
                <a:gd name="T114" fmla="*/ 113 w 427"/>
                <a:gd name="T115" fmla="*/ 49 h 219"/>
                <a:gd name="T116" fmla="*/ 142 w 427"/>
                <a:gd name="T117" fmla="*/ 85 h 219"/>
                <a:gd name="T118" fmla="*/ 131 w 427"/>
                <a:gd name="T119" fmla="*/ 85 h 219"/>
                <a:gd name="T120" fmla="*/ 160 w 427"/>
                <a:gd name="T121" fmla="*/ 78 h 219"/>
                <a:gd name="T122" fmla="*/ 210 w 427"/>
                <a:gd name="T123" fmla="*/ 150 h 219"/>
                <a:gd name="T124" fmla="*/ 222 w 427"/>
                <a:gd name="T125" fmla="*/ 16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219">
                  <a:moveTo>
                    <a:pt x="229" y="174"/>
                  </a:moveTo>
                  <a:cubicBezTo>
                    <a:pt x="229" y="174"/>
                    <a:pt x="229" y="173"/>
                    <a:pt x="229" y="173"/>
                  </a:cubicBezTo>
                  <a:cubicBezTo>
                    <a:pt x="229" y="173"/>
                    <a:pt x="232" y="177"/>
                    <a:pt x="232" y="177"/>
                  </a:cubicBezTo>
                  <a:cubicBezTo>
                    <a:pt x="234" y="177"/>
                    <a:pt x="235" y="178"/>
                    <a:pt x="236" y="178"/>
                  </a:cubicBezTo>
                  <a:cubicBezTo>
                    <a:pt x="238" y="178"/>
                    <a:pt x="238" y="177"/>
                    <a:pt x="239" y="178"/>
                  </a:cubicBezTo>
                  <a:cubicBezTo>
                    <a:pt x="242" y="179"/>
                    <a:pt x="244" y="180"/>
                    <a:pt x="246" y="181"/>
                  </a:cubicBezTo>
                  <a:cubicBezTo>
                    <a:pt x="247" y="182"/>
                    <a:pt x="248" y="181"/>
                    <a:pt x="249" y="181"/>
                  </a:cubicBezTo>
                  <a:cubicBezTo>
                    <a:pt x="250" y="180"/>
                    <a:pt x="251" y="180"/>
                    <a:pt x="252" y="180"/>
                  </a:cubicBezTo>
                  <a:cubicBezTo>
                    <a:pt x="253" y="180"/>
                    <a:pt x="254" y="181"/>
                    <a:pt x="255" y="181"/>
                  </a:cubicBezTo>
                  <a:cubicBezTo>
                    <a:pt x="257" y="181"/>
                    <a:pt x="258" y="180"/>
                    <a:pt x="259" y="179"/>
                  </a:cubicBezTo>
                  <a:cubicBezTo>
                    <a:pt x="260" y="178"/>
                    <a:pt x="263" y="175"/>
                    <a:pt x="264" y="175"/>
                  </a:cubicBezTo>
                  <a:cubicBezTo>
                    <a:pt x="264" y="175"/>
                    <a:pt x="265" y="176"/>
                    <a:pt x="265" y="176"/>
                  </a:cubicBezTo>
                  <a:cubicBezTo>
                    <a:pt x="267" y="176"/>
                    <a:pt x="268" y="176"/>
                    <a:pt x="269" y="176"/>
                  </a:cubicBezTo>
                  <a:cubicBezTo>
                    <a:pt x="273" y="176"/>
                    <a:pt x="272" y="179"/>
                    <a:pt x="274" y="181"/>
                  </a:cubicBezTo>
                  <a:cubicBezTo>
                    <a:pt x="275" y="182"/>
                    <a:pt x="279" y="181"/>
                    <a:pt x="279" y="183"/>
                  </a:cubicBezTo>
                  <a:cubicBezTo>
                    <a:pt x="279" y="185"/>
                    <a:pt x="280" y="187"/>
                    <a:pt x="281" y="189"/>
                  </a:cubicBezTo>
                  <a:cubicBezTo>
                    <a:pt x="281" y="194"/>
                    <a:pt x="290" y="193"/>
                    <a:pt x="293" y="194"/>
                  </a:cubicBezTo>
                  <a:cubicBezTo>
                    <a:pt x="295" y="194"/>
                    <a:pt x="298" y="194"/>
                    <a:pt x="299" y="195"/>
                  </a:cubicBezTo>
                  <a:cubicBezTo>
                    <a:pt x="300" y="196"/>
                    <a:pt x="305" y="201"/>
                    <a:pt x="304" y="201"/>
                  </a:cubicBezTo>
                  <a:cubicBezTo>
                    <a:pt x="302" y="203"/>
                    <a:pt x="302" y="203"/>
                    <a:pt x="300" y="202"/>
                  </a:cubicBezTo>
                  <a:cubicBezTo>
                    <a:pt x="299" y="201"/>
                    <a:pt x="295" y="199"/>
                    <a:pt x="295" y="199"/>
                  </a:cubicBezTo>
                  <a:cubicBezTo>
                    <a:pt x="295" y="200"/>
                    <a:pt x="298" y="201"/>
                    <a:pt x="297" y="203"/>
                  </a:cubicBezTo>
                  <a:cubicBezTo>
                    <a:pt x="296" y="204"/>
                    <a:pt x="295" y="206"/>
                    <a:pt x="295" y="207"/>
                  </a:cubicBezTo>
                  <a:cubicBezTo>
                    <a:pt x="295" y="209"/>
                    <a:pt x="295" y="210"/>
                    <a:pt x="294" y="211"/>
                  </a:cubicBezTo>
                  <a:cubicBezTo>
                    <a:pt x="294" y="212"/>
                    <a:pt x="291" y="213"/>
                    <a:pt x="291" y="213"/>
                  </a:cubicBezTo>
                  <a:cubicBezTo>
                    <a:pt x="290" y="214"/>
                    <a:pt x="287" y="219"/>
                    <a:pt x="291" y="219"/>
                  </a:cubicBezTo>
                  <a:cubicBezTo>
                    <a:pt x="292" y="219"/>
                    <a:pt x="294" y="217"/>
                    <a:pt x="296" y="215"/>
                  </a:cubicBezTo>
                  <a:cubicBezTo>
                    <a:pt x="298" y="214"/>
                    <a:pt x="299" y="216"/>
                    <a:pt x="301" y="215"/>
                  </a:cubicBezTo>
                  <a:cubicBezTo>
                    <a:pt x="304" y="215"/>
                    <a:pt x="305" y="213"/>
                    <a:pt x="308" y="213"/>
                  </a:cubicBezTo>
                  <a:cubicBezTo>
                    <a:pt x="308" y="211"/>
                    <a:pt x="308" y="212"/>
                    <a:pt x="306" y="211"/>
                  </a:cubicBezTo>
                  <a:cubicBezTo>
                    <a:pt x="305" y="211"/>
                    <a:pt x="305" y="210"/>
                    <a:pt x="306" y="210"/>
                  </a:cubicBezTo>
                  <a:cubicBezTo>
                    <a:pt x="307" y="208"/>
                    <a:pt x="308" y="207"/>
                    <a:pt x="311" y="207"/>
                  </a:cubicBezTo>
                  <a:cubicBezTo>
                    <a:pt x="312" y="207"/>
                    <a:pt x="315" y="205"/>
                    <a:pt x="317" y="206"/>
                  </a:cubicBezTo>
                  <a:cubicBezTo>
                    <a:pt x="319" y="207"/>
                    <a:pt x="320" y="203"/>
                    <a:pt x="322" y="206"/>
                  </a:cubicBezTo>
                  <a:cubicBezTo>
                    <a:pt x="324" y="204"/>
                    <a:pt x="325" y="203"/>
                    <a:pt x="327" y="201"/>
                  </a:cubicBezTo>
                  <a:cubicBezTo>
                    <a:pt x="329" y="200"/>
                    <a:pt x="330" y="200"/>
                    <a:pt x="332" y="200"/>
                  </a:cubicBezTo>
                  <a:cubicBezTo>
                    <a:pt x="335" y="200"/>
                    <a:pt x="339" y="200"/>
                    <a:pt x="342" y="200"/>
                  </a:cubicBezTo>
                  <a:cubicBezTo>
                    <a:pt x="345" y="200"/>
                    <a:pt x="346" y="201"/>
                    <a:pt x="347" y="199"/>
                  </a:cubicBezTo>
                  <a:cubicBezTo>
                    <a:pt x="348" y="198"/>
                    <a:pt x="349" y="199"/>
                    <a:pt x="350" y="198"/>
                  </a:cubicBezTo>
                  <a:cubicBezTo>
                    <a:pt x="351" y="196"/>
                    <a:pt x="352" y="195"/>
                    <a:pt x="352" y="193"/>
                  </a:cubicBezTo>
                  <a:cubicBezTo>
                    <a:pt x="353" y="191"/>
                    <a:pt x="353" y="190"/>
                    <a:pt x="354" y="188"/>
                  </a:cubicBezTo>
                  <a:cubicBezTo>
                    <a:pt x="355" y="187"/>
                    <a:pt x="356" y="186"/>
                    <a:pt x="357" y="185"/>
                  </a:cubicBezTo>
                  <a:cubicBezTo>
                    <a:pt x="358" y="184"/>
                    <a:pt x="359" y="187"/>
                    <a:pt x="361" y="186"/>
                  </a:cubicBezTo>
                  <a:cubicBezTo>
                    <a:pt x="363" y="184"/>
                    <a:pt x="365" y="187"/>
                    <a:pt x="365" y="189"/>
                  </a:cubicBezTo>
                  <a:cubicBezTo>
                    <a:pt x="365" y="190"/>
                    <a:pt x="364" y="196"/>
                    <a:pt x="366" y="196"/>
                  </a:cubicBezTo>
                  <a:cubicBezTo>
                    <a:pt x="367" y="197"/>
                    <a:pt x="368" y="199"/>
                    <a:pt x="369" y="201"/>
                  </a:cubicBezTo>
                  <a:cubicBezTo>
                    <a:pt x="370" y="199"/>
                    <a:pt x="381" y="196"/>
                    <a:pt x="381" y="196"/>
                  </a:cubicBezTo>
                  <a:cubicBezTo>
                    <a:pt x="381" y="195"/>
                    <a:pt x="380" y="195"/>
                    <a:pt x="380" y="194"/>
                  </a:cubicBezTo>
                  <a:cubicBezTo>
                    <a:pt x="380" y="194"/>
                    <a:pt x="382" y="196"/>
                    <a:pt x="382" y="196"/>
                  </a:cubicBezTo>
                  <a:cubicBezTo>
                    <a:pt x="382" y="197"/>
                    <a:pt x="380" y="197"/>
                    <a:pt x="380" y="197"/>
                  </a:cubicBezTo>
                  <a:cubicBezTo>
                    <a:pt x="380" y="197"/>
                    <a:pt x="386" y="198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9"/>
                    <a:pt x="386" y="199"/>
                  </a:cubicBezTo>
                  <a:cubicBezTo>
                    <a:pt x="385" y="199"/>
                    <a:pt x="384" y="199"/>
                    <a:pt x="383" y="200"/>
                  </a:cubicBezTo>
                  <a:cubicBezTo>
                    <a:pt x="383" y="201"/>
                    <a:pt x="382" y="198"/>
                    <a:pt x="382" y="198"/>
                  </a:cubicBezTo>
                  <a:cubicBezTo>
                    <a:pt x="381" y="198"/>
                    <a:pt x="381" y="199"/>
                    <a:pt x="381" y="199"/>
                  </a:cubicBezTo>
                  <a:cubicBezTo>
                    <a:pt x="381" y="199"/>
                    <a:pt x="381" y="198"/>
                    <a:pt x="380" y="199"/>
                  </a:cubicBezTo>
                  <a:cubicBezTo>
                    <a:pt x="379" y="200"/>
                    <a:pt x="378" y="200"/>
                    <a:pt x="377" y="201"/>
                  </a:cubicBezTo>
                  <a:cubicBezTo>
                    <a:pt x="375" y="202"/>
                    <a:pt x="371" y="205"/>
                    <a:pt x="373" y="208"/>
                  </a:cubicBezTo>
                  <a:cubicBezTo>
                    <a:pt x="376" y="210"/>
                    <a:pt x="378" y="208"/>
                    <a:pt x="379" y="207"/>
                  </a:cubicBezTo>
                  <a:cubicBezTo>
                    <a:pt x="380" y="206"/>
                    <a:pt x="384" y="203"/>
                    <a:pt x="384" y="202"/>
                  </a:cubicBezTo>
                  <a:cubicBezTo>
                    <a:pt x="384" y="203"/>
                    <a:pt x="386" y="204"/>
                    <a:pt x="387" y="203"/>
                  </a:cubicBezTo>
                  <a:cubicBezTo>
                    <a:pt x="387" y="202"/>
                    <a:pt x="390" y="201"/>
                    <a:pt x="391" y="201"/>
                  </a:cubicBezTo>
                  <a:cubicBezTo>
                    <a:pt x="393" y="200"/>
                    <a:pt x="395" y="199"/>
                    <a:pt x="397" y="199"/>
                  </a:cubicBezTo>
                  <a:cubicBezTo>
                    <a:pt x="398" y="199"/>
                    <a:pt x="398" y="199"/>
                    <a:pt x="398" y="198"/>
                  </a:cubicBezTo>
                  <a:cubicBezTo>
                    <a:pt x="397" y="197"/>
                    <a:pt x="398" y="197"/>
                    <a:pt x="398" y="197"/>
                  </a:cubicBezTo>
                  <a:cubicBezTo>
                    <a:pt x="398" y="196"/>
                    <a:pt x="396" y="197"/>
                    <a:pt x="395" y="196"/>
                  </a:cubicBezTo>
                  <a:cubicBezTo>
                    <a:pt x="394" y="196"/>
                    <a:pt x="395" y="194"/>
                    <a:pt x="393" y="196"/>
                  </a:cubicBezTo>
                  <a:cubicBezTo>
                    <a:pt x="391" y="197"/>
                    <a:pt x="387" y="196"/>
                    <a:pt x="385" y="195"/>
                  </a:cubicBezTo>
                  <a:cubicBezTo>
                    <a:pt x="384" y="195"/>
                    <a:pt x="385" y="193"/>
                    <a:pt x="384" y="193"/>
                  </a:cubicBezTo>
                  <a:cubicBezTo>
                    <a:pt x="384" y="193"/>
                    <a:pt x="382" y="193"/>
                    <a:pt x="381" y="192"/>
                  </a:cubicBezTo>
                  <a:cubicBezTo>
                    <a:pt x="380" y="192"/>
                    <a:pt x="380" y="189"/>
                    <a:pt x="380" y="188"/>
                  </a:cubicBezTo>
                  <a:cubicBezTo>
                    <a:pt x="380" y="187"/>
                    <a:pt x="378" y="188"/>
                    <a:pt x="377" y="187"/>
                  </a:cubicBezTo>
                  <a:cubicBezTo>
                    <a:pt x="377" y="187"/>
                    <a:pt x="379" y="185"/>
                    <a:pt x="379" y="185"/>
                  </a:cubicBezTo>
                  <a:cubicBezTo>
                    <a:pt x="380" y="184"/>
                    <a:pt x="380" y="181"/>
                    <a:pt x="378" y="181"/>
                  </a:cubicBezTo>
                  <a:cubicBezTo>
                    <a:pt x="378" y="181"/>
                    <a:pt x="376" y="185"/>
                    <a:pt x="375" y="183"/>
                  </a:cubicBezTo>
                  <a:cubicBezTo>
                    <a:pt x="375" y="181"/>
                    <a:pt x="374" y="182"/>
                    <a:pt x="373" y="181"/>
                  </a:cubicBezTo>
                  <a:cubicBezTo>
                    <a:pt x="373" y="180"/>
                    <a:pt x="376" y="181"/>
                    <a:pt x="376" y="181"/>
                  </a:cubicBezTo>
                  <a:cubicBezTo>
                    <a:pt x="378" y="181"/>
                    <a:pt x="379" y="180"/>
                    <a:pt x="380" y="180"/>
                  </a:cubicBezTo>
                  <a:cubicBezTo>
                    <a:pt x="381" y="179"/>
                    <a:pt x="382" y="179"/>
                    <a:pt x="383" y="179"/>
                  </a:cubicBezTo>
                  <a:cubicBezTo>
                    <a:pt x="384" y="178"/>
                    <a:pt x="382" y="176"/>
                    <a:pt x="382" y="176"/>
                  </a:cubicBezTo>
                  <a:cubicBezTo>
                    <a:pt x="382" y="176"/>
                    <a:pt x="383" y="176"/>
                    <a:pt x="383" y="176"/>
                  </a:cubicBezTo>
                  <a:cubicBezTo>
                    <a:pt x="383" y="176"/>
                    <a:pt x="379" y="174"/>
                    <a:pt x="379" y="174"/>
                  </a:cubicBezTo>
                  <a:cubicBezTo>
                    <a:pt x="377" y="173"/>
                    <a:pt x="375" y="173"/>
                    <a:pt x="373" y="174"/>
                  </a:cubicBezTo>
                  <a:cubicBezTo>
                    <a:pt x="369" y="175"/>
                    <a:pt x="366" y="176"/>
                    <a:pt x="363" y="178"/>
                  </a:cubicBezTo>
                  <a:cubicBezTo>
                    <a:pt x="360" y="179"/>
                    <a:pt x="358" y="181"/>
                    <a:pt x="355" y="183"/>
                  </a:cubicBezTo>
                  <a:cubicBezTo>
                    <a:pt x="354" y="184"/>
                    <a:pt x="353" y="185"/>
                    <a:pt x="352" y="187"/>
                  </a:cubicBezTo>
                  <a:cubicBezTo>
                    <a:pt x="352" y="187"/>
                    <a:pt x="348" y="189"/>
                    <a:pt x="348" y="189"/>
                  </a:cubicBezTo>
                  <a:cubicBezTo>
                    <a:pt x="348" y="188"/>
                    <a:pt x="353" y="184"/>
                    <a:pt x="354" y="183"/>
                  </a:cubicBezTo>
                  <a:cubicBezTo>
                    <a:pt x="354" y="182"/>
                    <a:pt x="355" y="181"/>
                    <a:pt x="354" y="180"/>
                  </a:cubicBezTo>
                  <a:cubicBezTo>
                    <a:pt x="353" y="180"/>
                    <a:pt x="351" y="179"/>
                    <a:pt x="350" y="179"/>
                  </a:cubicBezTo>
                  <a:cubicBezTo>
                    <a:pt x="351" y="179"/>
                    <a:pt x="353" y="180"/>
                    <a:pt x="354" y="180"/>
                  </a:cubicBezTo>
                  <a:cubicBezTo>
                    <a:pt x="356" y="181"/>
                    <a:pt x="358" y="178"/>
                    <a:pt x="359" y="177"/>
                  </a:cubicBezTo>
                  <a:cubicBezTo>
                    <a:pt x="360" y="176"/>
                    <a:pt x="361" y="174"/>
                    <a:pt x="363" y="173"/>
                  </a:cubicBezTo>
                  <a:cubicBezTo>
                    <a:pt x="365" y="173"/>
                    <a:pt x="367" y="174"/>
                    <a:pt x="368" y="172"/>
                  </a:cubicBezTo>
                  <a:cubicBezTo>
                    <a:pt x="369" y="168"/>
                    <a:pt x="371" y="167"/>
                    <a:pt x="375" y="167"/>
                  </a:cubicBezTo>
                  <a:cubicBezTo>
                    <a:pt x="379" y="167"/>
                    <a:pt x="383" y="167"/>
                    <a:pt x="387" y="167"/>
                  </a:cubicBezTo>
                  <a:cubicBezTo>
                    <a:pt x="394" y="167"/>
                    <a:pt x="404" y="169"/>
                    <a:pt x="409" y="163"/>
                  </a:cubicBezTo>
                  <a:cubicBezTo>
                    <a:pt x="411" y="161"/>
                    <a:pt x="412" y="160"/>
                    <a:pt x="414" y="160"/>
                  </a:cubicBezTo>
                  <a:cubicBezTo>
                    <a:pt x="416" y="160"/>
                    <a:pt x="418" y="160"/>
                    <a:pt x="421" y="158"/>
                  </a:cubicBezTo>
                  <a:cubicBezTo>
                    <a:pt x="422" y="158"/>
                    <a:pt x="425" y="156"/>
                    <a:pt x="425" y="155"/>
                  </a:cubicBezTo>
                  <a:cubicBezTo>
                    <a:pt x="427" y="152"/>
                    <a:pt x="422" y="153"/>
                    <a:pt x="422" y="152"/>
                  </a:cubicBezTo>
                  <a:cubicBezTo>
                    <a:pt x="422" y="151"/>
                    <a:pt x="424" y="151"/>
                    <a:pt x="424" y="151"/>
                  </a:cubicBezTo>
                  <a:cubicBezTo>
                    <a:pt x="425" y="150"/>
                    <a:pt x="424" y="149"/>
                    <a:pt x="424" y="148"/>
                  </a:cubicBezTo>
                  <a:cubicBezTo>
                    <a:pt x="424" y="148"/>
                    <a:pt x="425" y="147"/>
                    <a:pt x="425" y="147"/>
                  </a:cubicBezTo>
                  <a:cubicBezTo>
                    <a:pt x="425" y="146"/>
                    <a:pt x="423" y="145"/>
                    <a:pt x="423" y="145"/>
                  </a:cubicBezTo>
                  <a:cubicBezTo>
                    <a:pt x="422" y="144"/>
                    <a:pt x="421" y="144"/>
                    <a:pt x="421" y="143"/>
                  </a:cubicBezTo>
                  <a:cubicBezTo>
                    <a:pt x="420" y="143"/>
                    <a:pt x="418" y="146"/>
                    <a:pt x="417" y="144"/>
                  </a:cubicBezTo>
                  <a:cubicBezTo>
                    <a:pt x="417" y="144"/>
                    <a:pt x="419" y="143"/>
                    <a:pt x="418" y="143"/>
                  </a:cubicBezTo>
                  <a:cubicBezTo>
                    <a:pt x="418" y="142"/>
                    <a:pt x="417" y="141"/>
                    <a:pt x="416" y="141"/>
                  </a:cubicBezTo>
                  <a:cubicBezTo>
                    <a:pt x="415" y="140"/>
                    <a:pt x="411" y="141"/>
                    <a:pt x="410" y="142"/>
                  </a:cubicBezTo>
                  <a:cubicBezTo>
                    <a:pt x="409" y="144"/>
                    <a:pt x="406" y="145"/>
                    <a:pt x="404" y="146"/>
                  </a:cubicBezTo>
                  <a:cubicBezTo>
                    <a:pt x="403" y="146"/>
                    <a:pt x="400" y="144"/>
                    <a:pt x="400" y="143"/>
                  </a:cubicBezTo>
                  <a:cubicBezTo>
                    <a:pt x="400" y="142"/>
                    <a:pt x="403" y="145"/>
                    <a:pt x="403" y="145"/>
                  </a:cubicBezTo>
                  <a:cubicBezTo>
                    <a:pt x="404" y="145"/>
                    <a:pt x="408" y="142"/>
                    <a:pt x="408" y="142"/>
                  </a:cubicBezTo>
                  <a:cubicBezTo>
                    <a:pt x="408" y="142"/>
                    <a:pt x="406" y="141"/>
                    <a:pt x="406" y="141"/>
                  </a:cubicBezTo>
                  <a:cubicBezTo>
                    <a:pt x="409" y="140"/>
                    <a:pt x="412" y="140"/>
                    <a:pt x="415" y="139"/>
                  </a:cubicBezTo>
                  <a:cubicBezTo>
                    <a:pt x="415" y="139"/>
                    <a:pt x="417" y="138"/>
                    <a:pt x="416" y="137"/>
                  </a:cubicBezTo>
                  <a:cubicBezTo>
                    <a:pt x="416" y="137"/>
                    <a:pt x="414" y="135"/>
                    <a:pt x="414" y="135"/>
                  </a:cubicBezTo>
                  <a:cubicBezTo>
                    <a:pt x="412" y="136"/>
                    <a:pt x="410" y="136"/>
                    <a:pt x="409" y="134"/>
                  </a:cubicBezTo>
                  <a:cubicBezTo>
                    <a:pt x="408" y="134"/>
                    <a:pt x="404" y="137"/>
                    <a:pt x="404" y="136"/>
                  </a:cubicBezTo>
                  <a:cubicBezTo>
                    <a:pt x="404" y="136"/>
                    <a:pt x="407" y="133"/>
                    <a:pt x="404" y="134"/>
                  </a:cubicBezTo>
                  <a:cubicBezTo>
                    <a:pt x="404" y="134"/>
                    <a:pt x="400" y="135"/>
                    <a:pt x="400" y="135"/>
                  </a:cubicBezTo>
                  <a:cubicBezTo>
                    <a:pt x="401" y="133"/>
                    <a:pt x="404" y="133"/>
                    <a:pt x="402" y="130"/>
                  </a:cubicBezTo>
                  <a:cubicBezTo>
                    <a:pt x="402" y="130"/>
                    <a:pt x="398" y="128"/>
                    <a:pt x="398" y="128"/>
                  </a:cubicBezTo>
                  <a:cubicBezTo>
                    <a:pt x="396" y="128"/>
                    <a:pt x="396" y="126"/>
                    <a:pt x="394" y="126"/>
                  </a:cubicBezTo>
                  <a:cubicBezTo>
                    <a:pt x="395" y="126"/>
                    <a:pt x="392" y="122"/>
                    <a:pt x="392" y="122"/>
                  </a:cubicBezTo>
                  <a:cubicBezTo>
                    <a:pt x="392" y="122"/>
                    <a:pt x="393" y="123"/>
                    <a:pt x="394" y="123"/>
                  </a:cubicBezTo>
                  <a:cubicBezTo>
                    <a:pt x="395" y="124"/>
                    <a:pt x="395" y="122"/>
                    <a:pt x="396" y="122"/>
                  </a:cubicBezTo>
                  <a:cubicBezTo>
                    <a:pt x="400" y="121"/>
                    <a:pt x="393" y="118"/>
                    <a:pt x="392" y="117"/>
                  </a:cubicBezTo>
                  <a:cubicBezTo>
                    <a:pt x="392" y="118"/>
                    <a:pt x="394" y="116"/>
                    <a:pt x="394" y="116"/>
                  </a:cubicBezTo>
                  <a:cubicBezTo>
                    <a:pt x="395" y="115"/>
                    <a:pt x="393" y="115"/>
                    <a:pt x="392" y="114"/>
                  </a:cubicBezTo>
                  <a:cubicBezTo>
                    <a:pt x="392" y="114"/>
                    <a:pt x="391" y="113"/>
                    <a:pt x="390" y="113"/>
                  </a:cubicBezTo>
                  <a:cubicBezTo>
                    <a:pt x="390" y="113"/>
                    <a:pt x="388" y="113"/>
                    <a:pt x="388" y="113"/>
                  </a:cubicBezTo>
                  <a:cubicBezTo>
                    <a:pt x="389" y="112"/>
                    <a:pt x="391" y="113"/>
                    <a:pt x="390" y="110"/>
                  </a:cubicBezTo>
                  <a:cubicBezTo>
                    <a:pt x="389" y="110"/>
                    <a:pt x="386" y="111"/>
                    <a:pt x="386" y="111"/>
                  </a:cubicBezTo>
                  <a:cubicBezTo>
                    <a:pt x="386" y="110"/>
                    <a:pt x="389" y="110"/>
                    <a:pt x="388" y="108"/>
                  </a:cubicBezTo>
                  <a:cubicBezTo>
                    <a:pt x="388" y="107"/>
                    <a:pt x="388" y="106"/>
                    <a:pt x="387" y="105"/>
                  </a:cubicBezTo>
                  <a:cubicBezTo>
                    <a:pt x="387" y="105"/>
                    <a:pt x="386" y="106"/>
                    <a:pt x="386" y="105"/>
                  </a:cubicBezTo>
                  <a:cubicBezTo>
                    <a:pt x="386" y="106"/>
                    <a:pt x="384" y="102"/>
                    <a:pt x="384" y="102"/>
                  </a:cubicBezTo>
                  <a:cubicBezTo>
                    <a:pt x="383" y="100"/>
                    <a:pt x="382" y="99"/>
                    <a:pt x="382" y="98"/>
                  </a:cubicBezTo>
                  <a:cubicBezTo>
                    <a:pt x="381" y="96"/>
                    <a:pt x="381" y="94"/>
                    <a:pt x="379" y="97"/>
                  </a:cubicBezTo>
                  <a:cubicBezTo>
                    <a:pt x="379" y="97"/>
                    <a:pt x="378" y="101"/>
                    <a:pt x="379" y="100"/>
                  </a:cubicBezTo>
                  <a:cubicBezTo>
                    <a:pt x="375" y="101"/>
                    <a:pt x="377" y="101"/>
                    <a:pt x="378" y="104"/>
                  </a:cubicBezTo>
                  <a:cubicBezTo>
                    <a:pt x="378" y="103"/>
                    <a:pt x="377" y="103"/>
                    <a:pt x="377" y="104"/>
                  </a:cubicBezTo>
                  <a:cubicBezTo>
                    <a:pt x="376" y="104"/>
                    <a:pt x="376" y="104"/>
                    <a:pt x="375" y="105"/>
                  </a:cubicBezTo>
                  <a:cubicBezTo>
                    <a:pt x="375" y="105"/>
                    <a:pt x="377" y="106"/>
                    <a:pt x="377" y="106"/>
                  </a:cubicBezTo>
                  <a:cubicBezTo>
                    <a:pt x="376" y="107"/>
                    <a:pt x="374" y="106"/>
                    <a:pt x="374" y="107"/>
                  </a:cubicBezTo>
                  <a:cubicBezTo>
                    <a:pt x="373" y="108"/>
                    <a:pt x="375" y="110"/>
                    <a:pt x="373" y="111"/>
                  </a:cubicBezTo>
                  <a:cubicBezTo>
                    <a:pt x="374" y="111"/>
                    <a:pt x="372" y="107"/>
                    <a:pt x="370" y="109"/>
                  </a:cubicBezTo>
                  <a:cubicBezTo>
                    <a:pt x="370" y="110"/>
                    <a:pt x="366" y="113"/>
                    <a:pt x="366" y="113"/>
                  </a:cubicBezTo>
                  <a:cubicBezTo>
                    <a:pt x="365" y="113"/>
                    <a:pt x="365" y="112"/>
                    <a:pt x="365" y="111"/>
                  </a:cubicBezTo>
                  <a:cubicBezTo>
                    <a:pt x="364" y="111"/>
                    <a:pt x="364" y="112"/>
                    <a:pt x="364" y="112"/>
                  </a:cubicBezTo>
                  <a:cubicBezTo>
                    <a:pt x="363" y="111"/>
                    <a:pt x="364" y="111"/>
                    <a:pt x="364" y="110"/>
                  </a:cubicBezTo>
                  <a:cubicBezTo>
                    <a:pt x="364" y="111"/>
                    <a:pt x="357" y="116"/>
                    <a:pt x="357" y="115"/>
                  </a:cubicBezTo>
                  <a:cubicBezTo>
                    <a:pt x="356" y="114"/>
                    <a:pt x="360" y="113"/>
                    <a:pt x="361" y="113"/>
                  </a:cubicBezTo>
                  <a:cubicBezTo>
                    <a:pt x="363" y="111"/>
                    <a:pt x="363" y="110"/>
                    <a:pt x="362" y="108"/>
                  </a:cubicBezTo>
                  <a:cubicBezTo>
                    <a:pt x="361" y="107"/>
                    <a:pt x="358" y="107"/>
                    <a:pt x="357" y="107"/>
                  </a:cubicBezTo>
                  <a:cubicBezTo>
                    <a:pt x="356" y="107"/>
                    <a:pt x="356" y="108"/>
                    <a:pt x="356" y="108"/>
                  </a:cubicBezTo>
                  <a:cubicBezTo>
                    <a:pt x="355" y="110"/>
                    <a:pt x="353" y="108"/>
                    <a:pt x="352" y="108"/>
                  </a:cubicBezTo>
                  <a:cubicBezTo>
                    <a:pt x="353" y="108"/>
                    <a:pt x="355" y="106"/>
                    <a:pt x="355" y="106"/>
                  </a:cubicBezTo>
                  <a:cubicBezTo>
                    <a:pt x="355" y="106"/>
                    <a:pt x="356" y="107"/>
                    <a:pt x="356" y="107"/>
                  </a:cubicBezTo>
                  <a:cubicBezTo>
                    <a:pt x="355" y="107"/>
                    <a:pt x="357" y="105"/>
                    <a:pt x="357" y="105"/>
                  </a:cubicBezTo>
                  <a:cubicBezTo>
                    <a:pt x="358" y="103"/>
                    <a:pt x="356" y="104"/>
                    <a:pt x="355" y="103"/>
                  </a:cubicBezTo>
                  <a:cubicBezTo>
                    <a:pt x="355" y="103"/>
                    <a:pt x="356" y="98"/>
                    <a:pt x="354" y="99"/>
                  </a:cubicBezTo>
                  <a:cubicBezTo>
                    <a:pt x="355" y="98"/>
                    <a:pt x="356" y="98"/>
                    <a:pt x="355" y="96"/>
                  </a:cubicBezTo>
                  <a:cubicBezTo>
                    <a:pt x="353" y="95"/>
                    <a:pt x="357" y="94"/>
                    <a:pt x="356" y="92"/>
                  </a:cubicBezTo>
                  <a:cubicBezTo>
                    <a:pt x="356" y="91"/>
                    <a:pt x="354" y="93"/>
                    <a:pt x="353" y="92"/>
                  </a:cubicBezTo>
                  <a:cubicBezTo>
                    <a:pt x="352" y="91"/>
                    <a:pt x="350" y="91"/>
                    <a:pt x="349" y="91"/>
                  </a:cubicBezTo>
                  <a:cubicBezTo>
                    <a:pt x="347" y="90"/>
                    <a:pt x="346" y="90"/>
                    <a:pt x="345" y="88"/>
                  </a:cubicBezTo>
                  <a:cubicBezTo>
                    <a:pt x="345" y="86"/>
                    <a:pt x="342" y="87"/>
                    <a:pt x="342" y="85"/>
                  </a:cubicBezTo>
                  <a:cubicBezTo>
                    <a:pt x="342" y="84"/>
                    <a:pt x="340" y="85"/>
                    <a:pt x="340" y="85"/>
                  </a:cubicBezTo>
                  <a:cubicBezTo>
                    <a:pt x="341" y="83"/>
                    <a:pt x="339" y="83"/>
                    <a:pt x="338" y="82"/>
                  </a:cubicBezTo>
                  <a:cubicBezTo>
                    <a:pt x="336" y="81"/>
                    <a:pt x="336" y="80"/>
                    <a:pt x="334" y="81"/>
                  </a:cubicBezTo>
                  <a:cubicBezTo>
                    <a:pt x="332" y="82"/>
                    <a:pt x="331" y="83"/>
                    <a:pt x="329" y="82"/>
                  </a:cubicBezTo>
                  <a:cubicBezTo>
                    <a:pt x="327" y="81"/>
                    <a:pt x="326" y="83"/>
                    <a:pt x="324" y="82"/>
                  </a:cubicBezTo>
                  <a:cubicBezTo>
                    <a:pt x="322" y="80"/>
                    <a:pt x="320" y="80"/>
                    <a:pt x="318" y="80"/>
                  </a:cubicBezTo>
                  <a:cubicBezTo>
                    <a:pt x="316" y="80"/>
                    <a:pt x="314" y="80"/>
                    <a:pt x="313" y="82"/>
                  </a:cubicBezTo>
                  <a:cubicBezTo>
                    <a:pt x="312" y="84"/>
                    <a:pt x="315" y="85"/>
                    <a:pt x="315" y="86"/>
                  </a:cubicBezTo>
                  <a:cubicBezTo>
                    <a:pt x="316" y="87"/>
                    <a:pt x="315" y="90"/>
                    <a:pt x="314" y="91"/>
                  </a:cubicBezTo>
                  <a:cubicBezTo>
                    <a:pt x="314" y="92"/>
                    <a:pt x="314" y="91"/>
                    <a:pt x="313" y="92"/>
                  </a:cubicBezTo>
                  <a:cubicBezTo>
                    <a:pt x="313" y="92"/>
                    <a:pt x="315" y="94"/>
                    <a:pt x="315" y="94"/>
                  </a:cubicBezTo>
                  <a:cubicBezTo>
                    <a:pt x="315" y="96"/>
                    <a:pt x="316" y="98"/>
                    <a:pt x="316" y="99"/>
                  </a:cubicBezTo>
                  <a:cubicBezTo>
                    <a:pt x="316" y="100"/>
                    <a:pt x="316" y="100"/>
                    <a:pt x="316" y="101"/>
                  </a:cubicBezTo>
                  <a:cubicBezTo>
                    <a:pt x="316" y="102"/>
                    <a:pt x="315" y="101"/>
                    <a:pt x="315" y="101"/>
                  </a:cubicBezTo>
                  <a:cubicBezTo>
                    <a:pt x="314" y="102"/>
                    <a:pt x="314" y="104"/>
                    <a:pt x="314" y="104"/>
                  </a:cubicBezTo>
                  <a:cubicBezTo>
                    <a:pt x="313" y="105"/>
                    <a:pt x="312" y="106"/>
                    <a:pt x="312" y="107"/>
                  </a:cubicBezTo>
                  <a:cubicBezTo>
                    <a:pt x="311" y="109"/>
                    <a:pt x="311" y="109"/>
                    <a:pt x="312" y="110"/>
                  </a:cubicBezTo>
                  <a:cubicBezTo>
                    <a:pt x="315" y="112"/>
                    <a:pt x="318" y="114"/>
                    <a:pt x="320" y="116"/>
                  </a:cubicBezTo>
                  <a:cubicBezTo>
                    <a:pt x="321" y="119"/>
                    <a:pt x="322" y="124"/>
                    <a:pt x="321" y="127"/>
                  </a:cubicBezTo>
                  <a:cubicBezTo>
                    <a:pt x="319" y="131"/>
                    <a:pt x="313" y="133"/>
                    <a:pt x="310" y="135"/>
                  </a:cubicBezTo>
                  <a:cubicBezTo>
                    <a:pt x="309" y="136"/>
                    <a:pt x="308" y="136"/>
                    <a:pt x="307" y="137"/>
                  </a:cubicBezTo>
                  <a:cubicBezTo>
                    <a:pt x="304" y="138"/>
                    <a:pt x="308" y="141"/>
                    <a:pt x="308" y="143"/>
                  </a:cubicBezTo>
                  <a:cubicBezTo>
                    <a:pt x="308" y="143"/>
                    <a:pt x="309" y="145"/>
                    <a:pt x="309" y="146"/>
                  </a:cubicBezTo>
                  <a:cubicBezTo>
                    <a:pt x="309" y="148"/>
                    <a:pt x="309" y="149"/>
                    <a:pt x="310" y="151"/>
                  </a:cubicBezTo>
                  <a:cubicBezTo>
                    <a:pt x="311" y="153"/>
                    <a:pt x="311" y="154"/>
                    <a:pt x="309" y="156"/>
                  </a:cubicBezTo>
                  <a:cubicBezTo>
                    <a:pt x="309" y="156"/>
                    <a:pt x="310" y="160"/>
                    <a:pt x="309" y="161"/>
                  </a:cubicBezTo>
                  <a:cubicBezTo>
                    <a:pt x="308" y="161"/>
                    <a:pt x="307" y="157"/>
                    <a:pt x="306" y="159"/>
                  </a:cubicBezTo>
                  <a:cubicBezTo>
                    <a:pt x="305" y="161"/>
                    <a:pt x="307" y="164"/>
                    <a:pt x="307" y="164"/>
                  </a:cubicBezTo>
                  <a:cubicBezTo>
                    <a:pt x="307" y="163"/>
                    <a:pt x="301" y="158"/>
                    <a:pt x="298" y="161"/>
                  </a:cubicBezTo>
                  <a:cubicBezTo>
                    <a:pt x="299" y="160"/>
                    <a:pt x="302" y="159"/>
                    <a:pt x="300" y="157"/>
                  </a:cubicBezTo>
                  <a:cubicBezTo>
                    <a:pt x="299" y="156"/>
                    <a:pt x="298" y="155"/>
                    <a:pt x="297" y="155"/>
                  </a:cubicBezTo>
                  <a:cubicBezTo>
                    <a:pt x="297" y="154"/>
                    <a:pt x="295" y="154"/>
                    <a:pt x="294" y="154"/>
                  </a:cubicBezTo>
                  <a:cubicBezTo>
                    <a:pt x="294" y="153"/>
                    <a:pt x="295" y="153"/>
                    <a:pt x="294" y="151"/>
                  </a:cubicBezTo>
                  <a:cubicBezTo>
                    <a:pt x="293" y="150"/>
                    <a:pt x="292" y="148"/>
                    <a:pt x="293" y="146"/>
                  </a:cubicBezTo>
                  <a:cubicBezTo>
                    <a:pt x="294" y="143"/>
                    <a:pt x="291" y="142"/>
                    <a:pt x="291" y="140"/>
                  </a:cubicBezTo>
                  <a:cubicBezTo>
                    <a:pt x="291" y="138"/>
                    <a:pt x="293" y="137"/>
                    <a:pt x="292" y="135"/>
                  </a:cubicBezTo>
                  <a:cubicBezTo>
                    <a:pt x="290" y="133"/>
                    <a:pt x="286" y="133"/>
                    <a:pt x="283" y="133"/>
                  </a:cubicBezTo>
                  <a:cubicBezTo>
                    <a:pt x="282" y="133"/>
                    <a:pt x="281" y="133"/>
                    <a:pt x="279" y="133"/>
                  </a:cubicBezTo>
                  <a:cubicBezTo>
                    <a:pt x="279" y="133"/>
                    <a:pt x="277" y="135"/>
                    <a:pt x="277" y="135"/>
                  </a:cubicBezTo>
                  <a:cubicBezTo>
                    <a:pt x="277" y="134"/>
                    <a:pt x="278" y="134"/>
                    <a:pt x="277" y="133"/>
                  </a:cubicBezTo>
                  <a:cubicBezTo>
                    <a:pt x="277" y="132"/>
                    <a:pt x="276" y="131"/>
                    <a:pt x="275" y="131"/>
                  </a:cubicBezTo>
                  <a:cubicBezTo>
                    <a:pt x="273" y="130"/>
                    <a:pt x="271" y="130"/>
                    <a:pt x="269" y="129"/>
                  </a:cubicBezTo>
                  <a:cubicBezTo>
                    <a:pt x="266" y="128"/>
                    <a:pt x="264" y="125"/>
                    <a:pt x="261" y="123"/>
                  </a:cubicBezTo>
                  <a:cubicBezTo>
                    <a:pt x="259" y="122"/>
                    <a:pt x="257" y="121"/>
                    <a:pt x="256" y="121"/>
                  </a:cubicBezTo>
                  <a:cubicBezTo>
                    <a:pt x="254" y="121"/>
                    <a:pt x="252" y="119"/>
                    <a:pt x="250" y="119"/>
                  </a:cubicBezTo>
                  <a:cubicBezTo>
                    <a:pt x="249" y="119"/>
                    <a:pt x="240" y="121"/>
                    <a:pt x="240" y="121"/>
                  </a:cubicBezTo>
                  <a:cubicBezTo>
                    <a:pt x="240" y="120"/>
                    <a:pt x="241" y="120"/>
                    <a:pt x="242" y="119"/>
                  </a:cubicBezTo>
                  <a:cubicBezTo>
                    <a:pt x="242" y="118"/>
                    <a:pt x="241" y="117"/>
                    <a:pt x="241" y="117"/>
                  </a:cubicBezTo>
                  <a:cubicBezTo>
                    <a:pt x="240" y="114"/>
                    <a:pt x="239" y="112"/>
                    <a:pt x="238" y="110"/>
                  </a:cubicBezTo>
                  <a:cubicBezTo>
                    <a:pt x="237" y="108"/>
                    <a:pt x="236" y="108"/>
                    <a:pt x="234" y="108"/>
                  </a:cubicBezTo>
                  <a:cubicBezTo>
                    <a:pt x="231" y="108"/>
                    <a:pt x="230" y="108"/>
                    <a:pt x="230" y="105"/>
                  </a:cubicBezTo>
                  <a:cubicBezTo>
                    <a:pt x="231" y="103"/>
                    <a:pt x="230" y="100"/>
                    <a:pt x="230" y="98"/>
                  </a:cubicBezTo>
                  <a:cubicBezTo>
                    <a:pt x="231" y="95"/>
                    <a:pt x="233" y="93"/>
                    <a:pt x="234" y="90"/>
                  </a:cubicBezTo>
                  <a:cubicBezTo>
                    <a:pt x="235" y="88"/>
                    <a:pt x="235" y="87"/>
                    <a:pt x="237" y="86"/>
                  </a:cubicBezTo>
                  <a:cubicBezTo>
                    <a:pt x="238" y="86"/>
                    <a:pt x="237" y="85"/>
                    <a:pt x="237" y="84"/>
                  </a:cubicBezTo>
                  <a:cubicBezTo>
                    <a:pt x="238" y="84"/>
                    <a:pt x="240" y="82"/>
                    <a:pt x="240" y="82"/>
                  </a:cubicBezTo>
                  <a:cubicBezTo>
                    <a:pt x="240" y="82"/>
                    <a:pt x="240" y="82"/>
                    <a:pt x="239" y="81"/>
                  </a:cubicBezTo>
                  <a:cubicBezTo>
                    <a:pt x="239" y="81"/>
                    <a:pt x="240" y="81"/>
                    <a:pt x="240" y="81"/>
                  </a:cubicBezTo>
                  <a:cubicBezTo>
                    <a:pt x="240" y="79"/>
                    <a:pt x="242" y="80"/>
                    <a:pt x="243" y="80"/>
                  </a:cubicBezTo>
                  <a:cubicBezTo>
                    <a:pt x="244" y="80"/>
                    <a:pt x="244" y="79"/>
                    <a:pt x="244" y="79"/>
                  </a:cubicBezTo>
                  <a:cubicBezTo>
                    <a:pt x="245" y="77"/>
                    <a:pt x="243" y="78"/>
                    <a:pt x="242" y="77"/>
                  </a:cubicBezTo>
                  <a:cubicBezTo>
                    <a:pt x="242" y="77"/>
                    <a:pt x="244" y="77"/>
                    <a:pt x="244" y="77"/>
                  </a:cubicBezTo>
                  <a:cubicBezTo>
                    <a:pt x="245" y="76"/>
                    <a:pt x="246" y="77"/>
                    <a:pt x="246" y="77"/>
                  </a:cubicBezTo>
                  <a:cubicBezTo>
                    <a:pt x="248" y="79"/>
                    <a:pt x="248" y="77"/>
                    <a:pt x="250" y="76"/>
                  </a:cubicBezTo>
                  <a:cubicBezTo>
                    <a:pt x="252" y="74"/>
                    <a:pt x="248" y="72"/>
                    <a:pt x="246" y="71"/>
                  </a:cubicBezTo>
                  <a:cubicBezTo>
                    <a:pt x="245" y="71"/>
                    <a:pt x="241" y="72"/>
                    <a:pt x="241" y="72"/>
                  </a:cubicBezTo>
                  <a:cubicBezTo>
                    <a:pt x="240" y="70"/>
                    <a:pt x="243" y="70"/>
                    <a:pt x="240" y="69"/>
                  </a:cubicBezTo>
                  <a:cubicBezTo>
                    <a:pt x="239" y="69"/>
                    <a:pt x="234" y="69"/>
                    <a:pt x="234" y="68"/>
                  </a:cubicBezTo>
                  <a:cubicBezTo>
                    <a:pt x="234" y="67"/>
                    <a:pt x="236" y="67"/>
                    <a:pt x="236" y="67"/>
                  </a:cubicBezTo>
                  <a:cubicBezTo>
                    <a:pt x="237" y="66"/>
                    <a:pt x="237" y="67"/>
                    <a:pt x="238" y="67"/>
                  </a:cubicBezTo>
                  <a:cubicBezTo>
                    <a:pt x="237" y="68"/>
                    <a:pt x="240" y="68"/>
                    <a:pt x="240" y="68"/>
                  </a:cubicBezTo>
                  <a:cubicBezTo>
                    <a:pt x="242" y="68"/>
                    <a:pt x="245" y="70"/>
                    <a:pt x="246" y="70"/>
                  </a:cubicBezTo>
                  <a:cubicBezTo>
                    <a:pt x="247" y="70"/>
                    <a:pt x="248" y="71"/>
                    <a:pt x="249" y="71"/>
                  </a:cubicBezTo>
                  <a:cubicBezTo>
                    <a:pt x="251" y="72"/>
                    <a:pt x="250" y="71"/>
                    <a:pt x="251" y="71"/>
                  </a:cubicBezTo>
                  <a:cubicBezTo>
                    <a:pt x="252" y="71"/>
                    <a:pt x="255" y="71"/>
                    <a:pt x="254" y="70"/>
                  </a:cubicBezTo>
                  <a:cubicBezTo>
                    <a:pt x="253" y="69"/>
                    <a:pt x="254" y="67"/>
                    <a:pt x="255" y="66"/>
                  </a:cubicBezTo>
                  <a:cubicBezTo>
                    <a:pt x="255" y="67"/>
                    <a:pt x="258" y="68"/>
                    <a:pt x="258" y="68"/>
                  </a:cubicBezTo>
                  <a:cubicBezTo>
                    <a:pt x="260" y="68"/>
                    <a:pt x="261" y="68"/>
                    <a:pt x="263" y="67"/>
                  </a:cubicBezTo>
                  <a:cubicBezTo>
                    <a:pt x="264" y="66"/>
                    <a:pt x="265" y="64"/>
                    <a:pt x="266" y="63"/>
                  </a:cubicBezTo>
                  <a:cubicBezTo>
                    <a:pt x="267" y="62"/>
                    <a:pt x="269" y="61"/>
                    <a:pt x="268" y="59"/>
                  </a:cubicBezTo>
                  <a:cubicBezTo>
                    <a:pt x="267" y="57"/>
                    <a:pt x="264" y="58"/>
                    <a:pt x="263" y="58"/>
                  </a:cubicBezTo>
                  <a:cubicBezTo>
                    <a:pt x="260" y="58"/>
                    <a:pt x="258" y="57"/>
                    <a:pt x="256" y="56"/>
                  </a:cubicBezTo>
                  <a:cubicBezTo>
                    <a:pt x="255" y="55"/>
                    <a:pt x="254" y="54"/>
                    <a:pt x="252" y="53"/>
                  </a:cubicBezTo>
                  <a:cubicBezTo>
                    <a:pt x="252" y="53"/>
                    <a:pt x="247" y="53"/>
                    <a:pt x="247" y="53"/>
                  </a:cubicBezTo>
                  <a:cubicBezTo>
                    <a:pt x="247" y="52"/>
                    <a:pt x="252" y="53"/>
                    <a:pt x="253" y="53"/>
                  </a:cubicBezTo>
                  <a:cubicBezTo>
                    <a:pt x="255" y="53"/>
                    <a:pt x="255" y="52"/>
                    <a:pt x="257" y="53"/>
                  </a:cubicBezTo>
                  <a:cubicBezTo>
                    <a:pt x="261" y="55"/>
                    <a:pt x="265" y="59"/>
                    <a:pt x="269" y="56"/>
                  </a:cubicBezTo>
                  <a:cubicBezTo>
                    <a:pt x="271" y="54"/>
                    <a:pt x="272" y="53"/>
                    <a:pt x="273" y="51"/>
                  </a:cubicBezTo>
                  <a:cubicBezTo>
                    <a:pt x="274" y="50"/>
                    <a:pt x="268" y="49"/>
                    <a:pt x="271" y="47"/>
                  </a:cubicBezTo>
                  <a:cubicBezTo>
                    <a:pt x="272" y="47"/>
                    <a:pt x="275" y="47"/>
                    <a:pt x="276" y="48"/>
                  </a:cubicBezTo>
                  <a:cubicBezTo>
                    <a:pt x="279" y="48"/>
                    <a:pt x="279" y="50"/>
                    <a:pt x="282" y="48"/>
                  </a:cubicBezTo>
                  <a:cubicBezTo>
                    <a:pt x="282" y="48"/>
                    <a:pt x="285" y="49"/>
                    <a:pt x="284" y="47"/>
                  </a:cubicBezTo>
                  <a:cubicBezTo>
                    <a:pt x="283" y="46"/>
                    <a:pt x="279" y="44"/>
                    <a:pt x="278" y="44"/>
                  </a:cubicBezTo>
                  <a:cubicBezTo>
                    <a:pt x="280" y="43"/>
                    <a:pt x="282" y="45"/>
                    <a:pt x="284" y="45"/>
                  </a:cubicBezTo>
                  <a:cubicBezTo>
                    <a:pt x="285" y="45"/>
                    <a:pt x="287" y="50"/>
                    <a:pt x="289" y="49"/>
                  </a:cubicBezTo>
                  <a:cubicBezTo>
                    <a:pt x="289" y="49"/>
                    <a:pt x="288" y="48"/>
                    <a:pt x="288" y="48"/>
                  </a:cubicBezTo>
                  <a:cubicBezTo>
                    <a:pt x="289" y="47"/>
                    <a:pt x="290" y="47"/>
                    <a:pt x="292" y="46"/>
                  </a:cubicBezTo>
                  <a:cubicBezTo>
                    <a:pt x="293" y="45"/>
                    <a:pt x="296" y="42"/>
                    <a:pt x="297" y="41"/>
                  </a:cubicBezTo>
                  <a:cubicBezTo>
                    <a:pt x="297" y="38"/>
                    <a:pt x="295" y="38"/>
                    <a:pt x="293" y="36"/>
                  </a:cubicBezTo>
                  <a:cubicBezTo>
                    <a:pt x="293" y="36"/>
                    <a:pt x="290" y="30"/>
                    <a:pt x="290" y="31"/>
                  </a:cubicBezTo>
                  <a:cubicBezTo>
                    <a:pt x="291" y="30"/>
                    <a:pt x="295" y="30"/>
                    <a:pt x="296" y="30"/>
                  </a:cubicBezTo>
                  <a:cubicBezTo>
                    <a:pt x="299" y="29"/>
                    <a:pt x="294" y="28"/>
                    <a:pt x="294" y="27"/>
                  </a:cubicBezTo>
                  <a:cubicBezTo>
                    <a:pt x="293" y="26"/>
                    <a:pt x="297" y="26"/>
                    <a:pt x="297" y="25"/>
                  </a:cubicBezTo>
                  <a:cubicBezTo>
                    <a:pt x="297" y="25"/>
                    <a:pt x="287" y="21"/>
                    <a:pt x="287" y="21"/>
                  </a:cubicBezTo>
                  <a:cubicBezTo>
                    <a:pt x="288" y="21"/>
                    <a:pt x="290" y="20"/>
                    <a:pt x="291" y="20"/>
                  </a:cubicBezTo>
                  <a:cubicBezTo>
                    <a:pt x="288" y="20"/>
                    <a:pt x="285" y="19"/>
                    <a:pt x="282" y="19"/>
                  </a:cubicBezTo>
                  <a:cubicBezTo>
                    <a:pt x="280" y="19"/>
                    <a:pt x="277" y="20"/>
                    <a:pt x="276" y="19"/>
                  </a:cubicBezTo>
                  <a:cubicBezTo>
                    <a:pt x="278" y="20"/>
                    <a:pt x="275" y="21"/>
                    <a:pt x="276" y="23"/>
                  </a:cubicBezTo>
                  <a:cubicBezTo>
                    <a:pt x="277" y="24"/>
                    <a:pt x="280" y="25"/>
                    <a:pt x="280" y="26"/>
                  </a:cubicBezTo>
                  <a:cubicBezTo>
                    <a:pt x="280" y="26"/>
                    <a:pt x="278" y="27"/>
                    <a:pt x="278" y="27"/>
                  </a:cubicBezTo>
                  <a:cubicBezTo>
                    <a:pt x="278" y="27"/>
                    <a:pt x="280" y="28"/>
                    <a:pt x="279" y="28"/>
                  </a:cubicBezTo>
                  <a:cubicBezTo>
                    <a:pt x="277" y="29"/>
                    <a:pt x="276" y="27"/>
                    <a:pt x="275" y="31"/>
                  </a:cubicBezTo>
                  <a:cubicBezTo>
                    <a:pt x="274" y="33"/>
                    <a:pt x="274" y="35"/>
                    <a:pt x="273" y="37"/>
                  </a:cubicBezTo>
                  <a:cubicBezTo>
                    <a:pt x="272" y="37"/>
                    <a:pt x="271" y="38"/>
                    <a:pt x="271" y="39"/>
                  </a:cubicBezTo>
                  <a:cubicBezTo>
                    <a:pt x="271" y="40"/>
                    <a:pt x="270" y="40"/>
                    <a:pt x="270" y="41"/>
                  </a:cubicBezTo>
                  <a:cubicBezTo>
                    <a:pt x="267" y="42"/>
                    <a:pt x="268" y="43"/>
                    <a:pt x="266" y="40"/>
                  </a:cubicBezTo>
                  <a:cubicBezTo>
                    <a:pt x="265" y="39"/>
                    <a:pt x="262" y="37"/>
                    <a:pt x="262" y="35"/>
                  </a:cubicBezTo>
                  <a:cubicBezTo>
                    <a:pt x="262" y="35"/>
                    <a:pt x="262" y="32"/>
                    <a:pt x="263" y="32"/>
                  </a:cubicBezTo>
                  <a:cubicBezTo>
                    <a:pt x="263" y="32"/>
                    <a:pt x="265" y="33"/>
                    <a:pt x="265" y="31"/>
                  </a:cubicBezTo>
                  <a:cubicBezTo>
                    <a:pt x="264" y="29"/>
                    <a:pt x="264" y="28"/>
                    <a:pt x="262" y="26"/>
                  </a:cubicBezTo>
                  <a:cubicBezTo>
                    <a:pt x="260" y="25"/>
                    <a:pt x="258" y="23"/>
                    <a:pt x="256" y="25"/>
                  </a:cubicBezTo>
                  <a:cubicBezTo>
                    <a:pt x="255" y="26"/>
                    <a:pt x="255" y="28"/>
                    <a:pt x="255" y="30"/>
                  </a:cubicBezTo>
                  <a:cubicBezTo>
                    <a:pt x="255" y="31"/>
                    <a:pt x="251" y="31"/>
                    <a:pt x="251" y="30"/>
                  </a:cubicBezTo>
                  <a:cubicBezTo>
                    <a:pt x="251" y="29"/>
                    <a:pt x="251" y="26"/>
                    <a:pt x="250" y="25"/>
                  </a:cubicBezTo>
                  <a:cubicBezTo>
                    <a:pt x="246" y="22"/>
                    <a:pt x="251" y="25"/>
                    <a:pt x="251" y="24"/>
                  </a:cubicBezTo>
                  <a:cubicBezTo>
                    <a:pt x="252" y="24"/>
                    <a:pt x="253" y="23"/>
                    <a:pt x="252" y="23"/>
                  </a:cubicBezTo>
                  <a:cubicBezTo>
                    <a:pt x="252" y="22"/>
                    <a:pt x="251" y="21"/>
                    <a:pt x="250" y="22"/>
                  </a:cubicBezTo>
                  <a:cubicBezTo>
                    <a:pt x="249" y="23"/>
                    <a:pt x="249" y="21"/>
                    <a:pt x="248" y="21"/>
                  </a:cubicBezTo>
                  <a:cubicBezTo>
                    <a:pt x="247" y="20"/>
                    <a:pt x="246" y="22"/>
                    <a:pt x="245" y="21"/>
                  </a:cubicBezTo>
                  <a:cubicBezTo>
                    <a:pt x="243" y="20"/>
                    <a:pt x="242" y="21"/>
                    <a:pt x="243" y="18"/>
                  </a:cubicBezTo>
                  <a:cubicBezTo>
                    <a:pt x="243" y="18"/>
                    <a:pt x="243" y="18"/>
                    <a:pt x="244" y="18"/>
                  </a:cubicBezTo>
                  <a:cubicBezTo>
                    <a:pt x="244" y="17"/>
                    <a:pt x="244" y="17"/>
                    <a:pt x="244" y="16"/>
                  </a:cubicBezTo>
                  <a:cubicBezTo>
                    <a:pt x="245" y="16"/>
                    <a:pt x="245" y="16"/>
                    <a:pt x="246" y="16"/>
                  </a:cubicBezTo>
                  <a:cubicBezTo>
                    <a:pt x="245" y="16"/>
                    <a:pt x="244" y="13"/>
                    <a:pt x="244" y="13"/>
                  </a:cubicBezTo>
                  <a:cubicBezTo>
                    <a:pt x="243" y="11"/>
                    <a:pt x="241" y="11"/>
                    <a:pt x="241" y="10"/>
                  </a:cubicBezTo>
                  <a:cubicBezTo>
                    <a:pt x="239" y="9"/>
                    <a:pt x="240" y="9"/>
                    <a:pt x="239" y="7"/>
                  </a:cubicBezTo>
                  <a:cubicBezTo>
                    <a:pt x="239" y="5"/>
                    <a:pt x="237" y="4"/>
                    <a:pt x="237" y="3"/>
                  </a:cubicBezTo>
                  <a:cubicBezTo>
                    <a:pt x="236" y="1"/>
                    <a:pt x="234" y="1"/>
                    <a:pt x="232" y="1"/>
                  </a:cubicBezTo>
                  <a:cubicBezTo>
                    <a:pt x="231" y="1"/>
                    <a:pt x="232" y="0"/>
                    <a:pt x="230" y="0"/>
                  </a:cubicBezTo>
                  <a:cubicBezTo>
                    <a:pt x="229" y="0"/>
                    <a:pt x="228" y="0"/>
                    <a:pt x="228" y="2"/>
                  </a:cubicBezTo>
                  <a:cubicBezTo>
                    <a:pt x="228" y="2"/>
                    <a:pt x="225" y="3"/>
                    <a:pt x="225" y="3"/>
                  </a:cubicBezTo>
                  <a:cubicBezTo>
                    <a:pt x="226" y="3"/>
                    <a:pt x="228" y="3"/>
                    <a:pt x="228" y="4"/>
                  </a:cubicBezTo>
                  <a:cubicBezTo>
                    <a:pt x="228" y="4"/>
                    <a:pt x="226" y="5"/>
                    <a:pt x="226" y="5"/>
                  </a:cubicBezTo>
                  <a:cubicBezTo>
                    <a:pt x="225" y="6"/>
                    <a:pt x="224" y="4"/>
                    <a:pt x="223" y="6"/>
                  </a:cubicBezTo>
                  <a:cubicBezTo>
                    <a:pt x="222" y="6"/>
                    <a:pt x="221" y="9"/>
                    <a:pt x="221" y="10"/>
                  </a:cubicBezTo>
                  <a:cubicBezTo>
                    <a:pt x="222" y="10"/>
                    <a:pt x="224" y="10"/>
                    <a:pt x="225" y="11"/>
                  </a:cubicBezTo>
                  <a:cubicBezTo>
                    <a:pt x="224" y="10"/>
                    <a:pt x="222" y="14"/>
                    <a:pt x="222" y="15"/>
                  </a:cubicBezTo>
                  <a:cubicBezTo>
                    <a:pt x="222" y="16"/>
                    <a:pt x="224" y="18"/>
                    <a:pt x="225" y="19"/>
                  </a:cubicBezTo>
                  <a:cubicBezTo>
                    <a:pt x="226" y="19"/>
                    <a:pt x="228" y="21"/>
                    <a:pt x="229" y="21"/>
                  </a:cubicBezTo>
                  <a:cubicBezTo>
                    <a:pt x="231" y="20"/>
                    <a:pt x="231" y="20"/>
                    <a:pt x="232" y="21"/>
                  </a:cubicBezTo>
                  <a:cubicBezTo>
                    <a:pt x="233" y="21"/>
                    <a:pt x="235" y="23"/>
                    <a:pt x="235" y="23"/>
                  </a:cubicBezTo>
                  <a:cubicBezTo>
                    <a:pt x="234" y="24"/>
                    <a:pt x="233" y="22"/>
                    <a:pt x="233" y="24"/>
                  </a:cubicBezTo>
                  <a:cubicBezTo>
                    <a:pt x="233" y="26"/>
                    <a:pt x="232" y="26"/>
                    <a:pt x="232" y="27"/>
                  </a:cubicBezTo>
                  <a:cubicBezTo>
                    <a:pt x="231" y="29"/>
                    <a:pt x="233" y="29"/>
                    <a:pt x="234" y="28"/>
                  </a:cubicBezTo>
                  <a:cubicBezTo>
                    <a:pt x="234" y="28"/>
                    <a:pt x="236" y="25"/>
                    <a:pt x="236" y="26"/>
                  </a:cubicBezTo>
                  <a:cubicBezTo>
                    <a:pt x="237" y="27"/>
                    <a:pt x="236" y="29"/>
                    <a:pt x="236" y="30"/>
                  </a:cubicBezTo>
                  <a:cubicBezTo>
                    <a:pt x="235" y="31"/>
                    <a:pt x="234" y="31"/>
                    <a:pt x="233" y="31"/>
                  </a:cubicBezTo>
                  <a:cubicBezTo>
                    <a:pt x="233" y="32"/>
                    <a:pt x="233" y="33"/>
                    <a:pt x="232" y="34"/>
                  </a:cubicBezTo>
                  <a:cubicBezTo>
                    <a:pt x="231" y="34"/>
                    <a:pt x="229" y="34"/>
                    <a:pt x="228" y="35"/>
                  </a:cubicBezTo>
                  <a:cubicBezTo>
                    <a:pt x="227" y="35"/>
                    <a:pt x="226" y="37"/>
                    <a:pt x="226" y="37"/>
                  </a:cubicBezTo>
                  <a:cubicBezTo>
                    <a:pt x="227" y="38"/>
                    <a:pt x="228" y="39"/>
                    <a:pt x="228" y="41"/>
                  </a:cubicBezTo>
                  <a:cubicBezTo>
                    <a:pt x="228" y="42"/>
                    <a:pt x="227" y="41"/>
                    <a:pt x="226" y="40"/>
                  </a:cubicBezTo>
                  <a:cubicBezTo>
                    <a:pt x="226" y="40"/>
                    <a:pt x="225" y="40"/>
                    <a:pt x="225" y="41"/>
                  </a:cubicBezTo>
                  <a:cubicBezTo>
                    <a:pt x="224" y="41"/>
                    <a:pt x="222" y="40"/>
                    <a:pt x="222" y="39"/>
                  </a:cubicBezTo>
                  <a:cubicBezTo>
                    <a:pt x="222" y="38"/>
                    <a:pt x="224" y="35"/>
                    <a:pt x="224" y="34"/>
                  </a:cubicBezTo>
                  <a:cubicBezTo>
                    <a:pt x="225" y="32"/>
                    <a:pt x="222" y="34"/>
                    <a:pt x="222" y="34"/>
                  </a:cubicBezTo>
                  <a:cubicBezTo>
                    <a:pt x="221" y="34"/>
                    <a:pt x="218" y="32"/>
                    <a:pt x="217" y="31"/>
                  </a:cubicBezTo>
                  <a:cubicBezTo>
                    <a:pt x="215" y="30"/>
                    <a:pt x="216" y="32"/>
                    <a:pt x="214" y="32"/>
                  </a:cubicBezTo>
                  <a:cubicBezTo>
                    <a:pt x="213" y="32"/>
                    <a:pt x="210" y="31"/>
                    <a:pt x="212" y="33"/>
                  </a:cubicBezTo>
                  <a:cubicBezTo>
                    <a:pt x="213" y="34"/>
                    <a:pt x="213" y="35"/>
                    <a:pt x="215" y="35"/>
                  </a:cubicBezTo>
                  <a:cubicBezTo>
                    <a:pt x="216" y="35"/>
                    <a:pt x="218" y="35"/>
                    <a:pt x="218" y="37"/>
                  </a:cubicBezTo>
                  <a:cubicBezTo>
                    <a:pt x="220" y="41"/>
                    <a:pt x="214" y="36"/>
                    <a:pt x="213" y="35"/>
                  </a:cubicBezTo>
                  <a:cubicBezTo>
                    <a:pt x="211" y="35"/>
                    <a:pt x="211" y="37"/>
                    <a:pt x="209" y="37"/>
                  </a:cubicBezTo>
                  <a:cubicBezTo>
                    <a:pt x="207" y="37"/>
                    <a:pt x="206" y="36"/>
                    <a:pt x="204" y="36"/>
                  </a:cubicBezTo>
                  <a:cubicBezTo>
                    <a:pt x="200" y="37"/>
                    <a:pt x="197" y="37"/>
                    <a:pt x="193" y="37"/>
                  </a:cubicBezTo>
                  <a:cubicBezTo>
                    <a:pt x="190" y="36"/>
                    <a:pt x="186" y="34"/>
                    <a:pt x="182" y="33"/>
                  </a:cubicBezTo>
                  <a:cubicBezTo>
                    <a:pt x="181" y="33"/>
                    <a:pt x="179" y="33"/>
                    <a:pt x="178" y="32"/>
                  </a:cubicBezTo>
                  <a:cubicBezTo>
                    <a:pt x="177" y="30"/>
                    <a:pt x="177" y="28"/>
                    <a:pt x="176" y="28"/>
                  </a:cubicBezTo>
                  <a:cubicBezTo>
                    <a:pt x="174" y="27"/>
                    <a:pt x="172" y="28"/>
                    <a:pt x="171" y="28"/>
                  </a:cubicBezTo>
                  <a:cubicBezTo>
                    <a:pt x="168" y="29"/>
                    <a:pt x="166" y="29"/>
                    <a:pt x="164" y="29"/>
                  </a:cubicBezTo>
                  <a:cubicBezTo>
                    <a:pt x="163" y="30"/>
                    <a:pt x="161" y="31"/>
                    <a:pt x="161" y="32"/>
                  </a:cubicBezTo>
                  <a:cubicBezTo>
                    <a:pt x="161" y="32"/>
                    <a:pt x="165" y="34"/>
                    <a:pt x="166" y="34"/>
                  </a:cubicBezTo>
                  <a:cubicBezTo>
                    <a:pt x="166" y="34"/>
                    <a:pt x="165" y="31"/>
                    <a:pt x="167" y="32"/>
                  </a:cubicBezTo>
                  <a:cubicBezTo>
                    <a:pt x="168" y="32"/>
                    <a:pt x="168" y="33"/>
                    <a:pt x="169" y="32"/>
                  </a:cubicBezTo>
                  <a:cubicBezTo>
                    <a:pt x="170" y="32"/>
                    <a:pt x="176" y="28"/>
                    <a:pt x="176" y="30"/>
                  </a:cubicBezTo>
                  <a:cubicBezTo>
                    <a:pt x="176" y="31"/>
                    <a:pt x="173" y="32"/>
                    <a:pt x="172" y="33"/>
                  </a:cubicBezTo>
                  <a:cubicBezTo>
                    <a:pt x="171" y="34"/>
                    <a:pt x="169" y="34"/>
                    <a:pt x="167" y="34"/>
                  </a:cubicBezTo>
                  <a:cubicBezTo>
                    <a:pt x="166" y="35"/>
                    <a:pt x="163" y="37"/>
                    <a:pt x="165" y="38"/>
                  </a:cubicBezTo>
                  <a:cubicBezTo>
                    <a:pt x="167" y="38"/>
                    <a:pt x="167" y="39"/>
                    <a:pt x="166" y="41"/>
                  </a:cubicBezTo>
                  <a:cubicBezTo>
                    <a:pt x="166" y="42"/>
                    <a:pt x="168" y="42"/>
                    <a:pt x="168" y="43"/>
                  </a:cubicBezTo>
                  <a:cubicBezTo>
                    <a:pt x="169" y="44"/>
                    <a:pt x="169" y="46"/>
                    <a:pt x="167" y="44"/>
                  </a:cubicBezTo>
                  <a:cubicBezTo>
                    <a:pt x="165" y="42"/>
                    <a:pt x="167" y="46"/>
                    <a:pt x="166" y="45"/>
                  </a:cubicBezTo>
                  <a:cubicBezTo>
                    <a:pt x="165" y="45"/>
                    <a:pt x="163" y="42"/>
                    <a:pt x="162" y="43"/>
                  </a:cubicBezTo>
                  <a:cubicBezTo>
                    <a:pt x="164" y="42"/>
                    <a:pt x="167" y="43"/>
                    <a:pt x="164" y="41"/>
                  </a:cubicBezTo>
                  <a:cubicBezTo>
                    <a:pt x="165" y="41"/>
                    <a:pt x="166" y="40"/>
                    <a:pt x="164" y="39"/>
                  </a:cubicBezTo>
                  <a:cubicBezTo>
                    <a:pt x="166" y="40"/>
                    <a:pt x="161" y="40"/>
                    <a:pt x="162" y="40"/>
                  </a:cubicBezTo>
                  <a:cubicBezTo>
                    <a:pt x="162" y="39"/>
                    <a:pt x="162" y="39"/>
                    <a:pt x="163" y="39"/>
                  </a:cubicBezTo>
                  <a:cubicBezTo>
                    <a:pt x="163" y="38"/>
                    <a:pt x="160" y="40"/>
                    <a:pt x="160" y="40"/>
                  </a:cubicBezTo>
                  <a:cubicBezTo>
                    <a:pt x="159" y="40"/>
                    <a:pt x="160" y="38"/>
                    <a:pt x="159" y="37"/>
                  </a:cubicBezTo>
                  <a:cubicBezTo>
                    <a:pt x="159" y="37"/>
                    <a:pt x="157" y="37"/>
                    <a:pt x="157" y="37"/>
                  </a:cubicBezTo>
                  <a:cubicBezTo>
                    <a:pt x="155" y="37"/>
                    <a:pt x="155" y="34"/>
                    <a:pt x="153" y="35"/>
                  </a:cubicBezTo>
                  <a:cubicBezTo>
                    <a:pt x="151" y="37"/>
                    <a:pt x="150" y="37"/>
                    <a:pt x="147" y="37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5" y="37"/>
                    <a:pt x="128" y="37"/>
                    <a:pt x="128" y="36"/>
                  </a:cubicBezTo>
                  <a:cubicBezTo>
                    <a:pt x="127" y="36"/>
                    <a:pt x="130" y="34"/>
                    <a:pt x="131" y="33"/>
                  </a:cubicBezTo>
                  <a:cubicBezTo>
                    <a:pt x="132" y="32"/>
                    <a:pt x="133" y="33"/>
                    <a:pt x="135" y="33"/>
                  </a:cubicBezTo>
                  <a:cubicBezTo>
                    <a:pt x="136" y="32"/>
                    <a:pt x="133" y="30"/>
                    <a:pt x="133" y="30"/>
                  </a:cubicBezTo>
                  <a:cubicBezTo>
                    <a:pt x="131" y="28"/>
                    <a:pt x="130" y="28"/>
                    <a:pt x="128" y="27"/>
                  </a:cubicBezTo>
                  <a:cubicBezTo>
                    <a:pt x="127" y="27"/>
                    <a:pt x="126" y="26"/>
                    <a:pt x="125" y="27"/>
                  </a:cubicBezTo>
                  <a:cubicBezTo>
                    <a:pt x="124" y="28"/>
                    <a:pt x="123" y="29"/>
                    <a:pt x="122" y="28"/>
                  </a:cubicBezTo>
                  <a:cubicBezTo>
                    <a:pt x="119" y="26"/>
                    <a:pt x="116" y="26"/>
                    <a:pt x="113" y="25"/>
                  </a:cubicBezTo>
                  <a:cubicBezTo>
                    <a:pt x="109" y="24"/>
                    <a:pt x="106" y="24"/>
                    <a:pt x="102" y="22"/>
                  </a:cubicBezTo>
                  <a:cubicBezTo>
                    <a:pt x="99" y="20"/>
                    <a:pt x="97" y="19"/>
                    <a:pt x="93" y="19"/>
                  </a:cubicBezTo>
                  <a:cubicBezTo>
                    <a:pt x="92" y="19"/>
                    <a:pt x="91" y="19"/>
                    <a:pt x="90" y="20"/>
                  </a:cubicBezTo>
                  <a:cubicBezTo>
                    <a:pt x="89" y="21"/>
                    <a:pt x="88" y="23"/>
                    <a:pt x="87" y="23"/>
                  </a:cubicBezTo>
                  <a:cubicBezTo>
                    <a:pt x="86" y="23"/>
                    <a:pt x="83" y="24"/>
                    <a:pt x="83" y="23"/>
                  </a:cubicBezTo>
                  <a:cubicBezTo>
                    <a:pt x="83" y="22"/>
                    <a:pt x="85" y="21"/>
                    <a:pt x="85" y="20"/>
                  </a:cubicBezTo>
                  <a:cubicBezTo>
                    <a:pt x="85" y="20"/>
                    <a:pt x="82" y="21"/>
                    <a:pt x="82" y="20"/>
                  </a:cubicBezTo>
                  <a:cubicBezTo>
                    <a:pt x="83" y="19"/>
                    <a:pt x="83" y="18"/>
                    <a:pt x="82" y="17"/>
                  </a:cubicBezTo>
                  <a:cubicBezTo>
                    <a:pt x="82" y="15"/>
                    <a:pt x="78" y="17"/>
                    <a:pt x="78" y="18"/>
                  </a:cubicBezTo>
                  <a:cubicBezTo>
                    <a:pt x="78" y="18"/>
                    <a:pt x="80" y="17"/>
                    <a:pt x="80" y="18"/>
                  </a:cubicBezTo>
                  <a:cubicBezTo>
                    <a:pt x="81" y="18"/>
                    <a:pt x="77" y="20"/>
                    <a:pt x="80" y="20"/>
                  </a:cubicBezTo>
                  <a:cubicBezTo>
                    <a:pt x="79" y="20"/>
                    <a:pt x="78" y="20"/>
                    <a:pt x="78" y="22"/>
                  </a:cubicBezTo>
                  <a:cubicBezTo>
                    <a:pt x="78" y="23"/>
                    <a:pt x="77" y="24"/>
                    <a:pt x="76" y="23"/>
                  </a:cubicBezTo>
                  <a:cubicBezTo>
                    <a:pt x="73" y="22"/>
                    <a:pt x="72" y="21"/>
                    <a:pt x="71" y="18"/>
                  </a:cubicBezTo>
                  <a:cubicBezTo>
                    <a:pt x="70" y="16"/>
                    <a:pt x="68" y="15"/>
                    <a:pt x="66" y="13"/>
                  </a:cubicBezTo>
                  <a:cubicBezTo>
                    <a:pt x="65" y="13"/>
                    <a:pt x="64" y="11"/>
                    <a:pt x="63" y="12"/>
                  </a:cubicBezTo>
                  <a:cubicBezTo>
                    <a:pt x="63" y="14"/>
                    <a:pt x="66" y="15"/>
                    <a:pt x="67" y="16"/>
                  </a:cubicBezTo>
                  <a:cubicBezTo>
                    <a:pt x="67" y="15"/>
                    <a:pt x="63" y="16"/>
                    <a:pt x="63" y="17"/>
                  </a:cubicBezTo>
                  <a:cubicBezTo>
                    <a:pt x="62" y="18"/>
                    <a:pt x="63" y="18"/>
                    <a:pt x="62" y="19"/>
                  </a:cubicBezTo>
                  <a:cubicBezTo>
                    <a:pt x="61" y="19"/>
                    <a:pt x="60" y="21"/>
                    <a:pt x="59" y="20"/>
                  </a:cubicBezTo>
                  <a:cubicBezTo>
                    <a:pt x="59" y="20"/>
                    <a:pt x="59" y="19"/>
                    <a:pt x="59" y="19"/>
                  </a:cubicBezTo>
                  <a:cubicBezTo>
                    <a:pt x="59" y="18"/>
                    <a:pt x="54" y="20"/>
                    <a:pt x="54" y="21"/>
                  </a:cubicBezTo>
                  <a:cubicBezTo>
                    <a:pt x="53" y="22"/>
                    <a:pt x="52" y="23"/>
                    <a:pt x="50" y="24"/>
                  </a:cubicBezTo>
                  <a:cubicBezTo>
                    <a:pt x="49" y="25"/>
                    <a:pt x="50" y="22"/>
                    <a:pt x="49" y="22"/>
                  </a:cubicBezTo>
                  <a:cubicBezTo>
                    <a:pt x="48" y="22"/>
                    <a:pt x="47" y="23"/>
                    <a:pt x="46" y="23"/>
                  </a:cubicBezTo>
                  <a:cubicBezTo>
                    <a:pt x="45" y="23"/>
                    <a:pt x="45" y="25"/>
                    <a:pt x="44" y="25"/>
                  </a:cubicBezTo>
                  <a:cubicBezTo>
                    <a:pt x="43" y="25"/>
                    <a:pt x="40" y="27"/>
                    <a:pt x="41" y="27"/>
                  </a:cubicBezTo>
                  <a:cubicBezTo>
                    <a:pt x="41" y="28"/>
                    <a:pt x="43" y="28"/>
                    <a:pt x="40" y="29"/>
                  </a:cubicBezTo>
                  <a:cubicBezTo>
                    <a:pt x="40" y="29"/>
                    <a:pt x="37" y="29"/>
                    <a:pt x="37" y="28"/>
                  </a:cubicBezTo>
                  <a:cubicBezTo>
                    <a:pt x="37" y="27"/>
                    <a:pt x="40" y="26"/>
                    <a:pt x="40" y="26"/>
                  </a:cubicBezTo>
                  <a:cubicBezTo>
                    <a:pt x="41" y="24"/>
                    <a:pt x="43" y="23"/>
                    <a:pt x="44" y="22"/>
                  </a:cubicBezTo>
                  <a:cubicBezTo>
                    <a:pt x="46" y="21"/>
                    <a:pt x="47" y="21"/>
                    <a:pt x="49" y="22"/>
                  </a:cubicBezTo>
                  <a:cubicBezTo>
                    <a:pt x="48" y="22"/>
                    <a:pt x="56" y="18"/>
                    <a:pt x="56" y="18"/>
                  </a:cubicBezTo>
                  <a:cubicBezTo>
                    <a:pt x="58" y="17"/>
                    <a:pt x="57" y="16"/>
                    <a:pt x="56" y="16"/>
                  </a:cubicBezTo>
                  <a:cubicBezTo>
                    <a:pt x="54" y="16"/>
                    <a:pt x="52" y="16"/>
                    <a:pt x="50" y="17"/>
                  </a:cubicBezTo>
                  <a:cubicBezTo>
                    <a:pt x="49" y="17"/>
                    <a:pt x="49" y="19"/>
                    <a:pt x="47" y="19"/>
                  </a:cubicBezTo>
                  <a:cubicBezTo>
                    <a:pt x="46" y="19"/>
                    <a:pt x="44" y="20"/>
                    <a:pt x="43" y="20"/>
                  </a:cubicBezTo>
                  <a:cubicBezTo>
                    <a:pt x="41" y="20"/>
                    <a:pt x="36" y="25"/>
                    <a:pt x="35" y="24"/>
                  </a:cubicBezTo>
                  <a:cubicBezTo>
                    <a:pt x="34" y="24"/>
                    <a:pt x="36" y="23"/>
                    <a:pt x="36" y="22"/>
                  </a:cubicBezTo>
                  <a:cubicBezTo>
                    <a:pt x="36" y="22"/>
                    <a:pt x="33" y="21"/>
                    <a:pt x="33" y="21"/>
                  </a:cubicBezTo>
                  <a:cubicBezTo>
                    <a:pt x="33" y="21"/>
                    <a:pt x="30" y="23"/>
                    <a:pt x="29" y="23"/>
                  </a:cubicBezTo>
                  <a:cubicBezTo>
                    <a:pt x="28" y="23"/>
                    <a:pt x="26" y="24"/>
                    <a:pt x="25" y="25"/>
                  </a:cubicBezTo>
                  <a:cubicBezTo>
                    <a:pt x="24" y="25"/>
                    <a:pt x="26" y="26"/>
                    <a:pt x="26" y="26"/>
                  </a:cubicBezTo>
                  <a:cubicBezTo>
                    <a:pt x="27" y="26"/>
                    <a:pt x="26" y="27"/>
                    <a:pt x="26" y="27"/>
                  </a:cubicBezTo>
                  <a:cubicBezTo>
                    <a:pt x="26" y="28"/>
                    <a:pt x="30" y="27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29" y="26"/>
                    <a:pt x="34" y="27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0" y="27"/>
                    <a:pt x="29" y="28"/>
                    <a:pt x="28" y="29"/>
                  </a:cubicBezTo>
                  <a:cubicBezTo>
                    <a:pt x="27" y="29"/>
                    <a:pt x="23" y="28"/>
                    <a:pt x="21" y="28"/>
                  </a:cubicBezTo>
                  <a:cubicBezTo>
                    <a:pt x="19" y="28"/>
                    <a:pt x="16" y="26"/>
                    <a:pt x="14" y="25"/>
                  </a:cubicBezTo>
                  <a:cubicBezTo>
                    <a:pt x="13" y="25"/>
                    <a:pt x="12" y="24"/>
                    <a:pt x="11" y="24"/>
                  </a:cubicBezTo>
                  <a:cubicBezTo>
                    <a:pt x="10" y="23"/>
                    <a:pt x="9" y="21"/>
                    <a:pt x="10" y="21"/>
                  </a:cubicBezTo>
                  <a:cubicBezTo>
                    <a:pt x="9" y="21"/>
                    <a:pt x="7" y="21"/>
                    <a:pt x="6" y="22"/>
                  </a:cubicBezTo>
                  <a:cubicBezTo>
                    <a:pt x="4" y="22"/>
                    <a:pt x="2" y="22"/>
                    <a:pt x="0" y="21"/>
                  </a:cubicBezTo>
                  <a:cubicBezTo>
                    <a:pt x="0" y="41"/>
                    <a:pt x="0" y="61"/>
                    <a:pt x="0" y="80"/>
                  </a:cubicBezTo>
                  <a:cubicBezTo>
                    <a:pt x="0" y="85"/>
                    <a:pt x="0" y="89"/>
                    <a:pt x="0" y="94"/>
                  </a:cubicBezTo>
                  <a:cubicBezTo>
                    <a:pt x="0" y="95"/>
                    <a:pt x="0" y="96"/>
                    <a:pt x="0" y="97"/>
                  </a:cubicBezTo>
                  <a:cubicBezTo>
                    <a:pt x="0" y="99"/>
                    <a:pt x="2" y="97"/>
                    <a:pt x="3" y="97"/>
                  </a:cubicBezTo>
                  <a:cubicBezTo>
                    <a:pt x="5" y="98"/>
                    <a:pt x="5" y="97"/>
                    <a:pt x="7" y="97"/>
                  </a:cubicBezTo>
                  <a:cubicBezTo>
                    <a:pt x="9" y="97"/>
                    <a:pt x="9" y="98"/>
                    <a:pt x="10" y="99"/>
                  </a:cubicBezTo>
                  <a:cubicBezTo>
                    <a:pt x="11" y="101"/>
                    <a:pt x="16" y="107"/>
                    <a:pt x="18" y="107"/>
                  </a:cubicBezTo>
                  <a:cubicBezTo>
                    <a:pt x="19" y="107"/>
                    <a:pt x="21" y="106"/>
                    <a:pt x="22" y="105"/>
                  </a:cubicBezTo>
                  <a:cubicBezTo>
                    <a:pt x="23" y="104"/>
                    <a:pt x="22" y="103"/>
                    <a:pt x="23" y="102"/>
                  </a:cubicBezTo>
                  <a:cubicBezTo>
                    <a:pt x="24" y="102"/>
                    <a:pt x="28" y="101"/>
                    <a:pt x="28" y="102"/>
                  </a:cubicBezTo>
                  <a:cubicBezTo>
                    <a:pt x="30" y="104"/>
                    <a:pt x="32" y="105"/>
                    <a:pt x="33" y="107"/>
                  </a:cubicBezTo>
                  <a:cubicBezTo>
                    <a:pt x="35" y="109"/>
                    <a:pt x="37" y="110"/>
                    <a:pt x="38" y="112"/>
                  </a:cubicBezTo>
                  <a:cubicBezTo>
                    <a:pt x="39" y="113"/>
                    <a:pt x="39" y="114"/>
                    <a:pt x="40" y="116"/>
                  </a:cubicBezTo>
                  <a:cubicBezTo>
                    <a:pt x="42" y="118"/>
                    <a:pt x="43" y="122"/>
                    <a:pt x="46" y="124"/>
                  </a:cubicBezTo>
                  <a:cubicBezTo>
                    <a:pt x="48" y="126"/>
                    <a:pt x="52" y="127"/>
                    <a:pt x="54" y="128"/>
                  </a:cubicBezTo>
                  <a:cubicBezTo>
                    <a:pt x="56" y="129"/>
                    <a:pt x="53" y="130"/>
                    <a:pt x="54" y="132"/>
                  </a:cubicBezTo>
                  <a:cubicBezTo>
                    <a:pt x="55" y="132"/>
                    <a:pt x="56" y="132"/>
                    <a:pt x="56" y="133"/>
                  </a:cubicBezTo>
                  <a:cubicBezTo>
                    <a:pt x="56" y="133"/>
                    <a:pt x="55" y="136"/>
                    <a:pt x="56" y="135"/>
                  </a:cubicBezTo>
                  <a:cubicBezTo>
                    <a:pt x="55" y="136"/>
                    <a:pt x="53" y="136"/>
                    <a:pt x="53" y="138"/>
                  </a:cubicBezTo>
                  <a:cubicBezTo>
                    <a:pt x="52" y="139"/>
                    <a:pt x="55" y="141"/>
                    <a:pt x="56" y="141"/>
                  </a:cubicBezTo>
                  <a:cubicBezTo>
                    <a:pt x="56" y="141"/>
                    <a:pt x="54" y="143"/>
                    <a:pt x="54" y="143"/>
                  </a:cubicBezTo>
                  <a:cubicBezTo>
                    <a:pt x="54" y="143"/>
                    <a:pt x="53" y="142"/>
                    <a:pt x="53" y="141"/>
                  </a:cubicBezTo>
                  <a:cubicBezTo>
                    <a:pt x="52" y="141"/>
                    <a:pt x="53" y="143"/>
                    <a:pt x="53" y="143"/>
                  </a:cubicBezTo>
                  <a:cubicBezTo>
                    <a:pt x="54" y="144"/>
                    <a:pt x="53" y="145"/>
                    <a:pt x="54" y="146"/>
                  </a:cubicBezTo>
                  <a:cubicBezTo>
                    <a:pt x="55" y="148"/>
                    <a:pt x="55" y="148"/>
                    <a:pt x="57" y="147"/>
                  </a:cubicBezTo>
                  <a:cubicBezTo>
                    <a:pt x="57" y="147"/>
                    <a:pt x="58" y="147"/>
                    <a:pt x="58" y="147"/>
                  </a:cubicBezTo>
                  <a:cubicBezTo>
                    <a:pt x="59" y="147"/>
                    <a:pt x="59" y="145"/>
                    <a:pt x="59" y="145"/>
                  </a:cubicBezTo>
                  <a:cubicBezTo>
                    <a:pt x="59" y="145"/>
                    <a:pt x="60" y="147"/>
                    <a:pt x="61" y="147"/>
                  </a:cubicBezTo>
                  <a:cubicBezTo>
                    <a:pt x="61" y="147"/>
                    <a:pt x="60" y="149"/>
                    <a:pt x="60" y="150"/>
                  </a:cubicBezTo>
                  <a:cubicBezTo>
                    <a:pt x="59" y="151"/>
                    <a:pt x="59" y="152"/>
                    <a:pt x="61" y="151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3" y="150"/>
                    <a:pt x="63" y="149"/>
                    <a:pt x="63" y="149"/>
                  </a:cubicBezTo>
                  <a:cubicBezTo>
                    <a:pt x="65" y="148"/>
                    <a:pt x="64" y="151"/>
                    <a:pt x="64" y="152"/>
                  </a:cubicBezTo>
                  <a:cubicBezTo>
                    <a:pt x="64" y="153"/>
                    <a:pt x="65" y="154"/>
                    <a:pt x="66" y="154"/>
                  </a:cubicBezTo>
                  <a:cubicBezTo>
                    <a:pt x="67" y="154"/>
                    <a:pt x="68" y="152"/>
                    <a:pt x="69" y="152"/>
                  </a:cubicBezTo>
                  <a:cubicBezTo>
                    <a:pt x="69" y="152"/>
                    <a:pt x="68" y="153"/>
                    <a:pt x="68" y="153"/>
                  </a:cubicBezTo>
                  <a:cubicBezTo>
                    <a:pt x="68" y="153"/>
                    <a:pt x="70" y="154"/>
                    <a:pt x="70" y="154"/>
                  </a:cubicBezTo>
                  <a:cubicBezTo>
                    <a:pt x="70" y="154"/>
                    <a:pt x="63" y="156"/>
                    <a:pt x="66" y="158"/>
                  </a:cubicBezTo>
                  <a:cubicBezTo>
                    <a:pt x="66" y="158"/>
                    <a:pt x="72" y="157"/>
                    <a:pt x="71" y="158"/>
                  </a:cubicBezTo>
                  <a:cubicBezTo>
                    <a:pt x="71" y="158"/>
                    <a:pt x="66" y="158"/>
                    <a:pt x="67" y="160"/>
                  </a:cubicBezTo>
                  <a:cubicBezTo>
                    <a:pt x="67" y="160"/>
                    <a:pt x="69" y="160"/>
                    <a:pt x="69" y="160"/>
                  </a:cubicBezTo>
                  <a:cubicBezTo>
                    <a:pt x="68" y="161"/>
                    <a:pt x="66" y="161"/>
                    <a:pt x="67" y="162"/>
                  </a:cubicBezTo>
                  <a:cubicBezTo>
                    <a:pt x="69" y="163"/>
                    <a:pt x="71" y="163"/>
                    <a:pt x="72" y="163"/>
                  </a:cubicBezTo>
                  <a:cubicBezTo>
                    <a:pt x="74" y="163"/>
                    <a:pt x="73" y="164"/>
                    <a:pt x="74" y="164"/>
                  </a:cubicBezTo>
                  <a:cubicBezTo>
                    <a:pt x="76" y="165"/>
                    <a:pt x="76" y="162"/>
                    <a:pt x="77" y="162"/>
                  </a:cubicBezTo>
                  <a:cubicBezTo>
                    <a:pt x="78" y="162"/>
                    <a:pt x="77" y="164"/>
                    <a:pt x="77" y="164"/>
                  </a:cubicBezTo>
                  <a:cubicBezTo>
                    <a:pt x="76" y="165"/>
                    <a:pt x="76" y="165"/>
                    <a:pt x="77" y="166"/>
                  </a:cubicBezTo>
                  <a:cubicBezTo>
                    <a:pt x="80" y="168"/>
                    <a:pt x="81" y="163"/>
                    <a:pt x="81" y="163"/>
                  </a:cubicBezTo>
                  <a:cubicBezTo>
                    <a:pt x="81" y="163"/>
                    <a:pt x="81" y="166"/>
                    <a:pt x="80" y="166"/>
                  </a:cubicBezTo>
                  <a:cubicBezTo>
                    <a:pt x="80" y="167"/>
                    <a:pt x="82" y="166"/>
                    <a:pt x="83" y="166"/>
                  </a:cubicBezTo>
                  <a:cubicBezTo>
                    <a:pt x="82" y="168"/>
                    <a:pt x="81" y="169"/>
                    <a:pt x="83" y="170"/>
                  </a:cubicBezTo>
                  <a:cubicBezTo>
                    <a:pt x="85" y="171"/>
                    <a:pt x="86" y="168"/>
                    <a:pt x="86" y="168"/>
                  </a:cubicBezTo>
                  <a:cubicBezTo>
                    <a:pt x="86" y="168"/>
                    <a:pt x="86" y="169"/>
                    <a:pt x="86" y="170"/>
                  </a:cubicBezTo>
                  <a:cubicBezTo>
                    <a:pt x="87" y="172"/>
                    <a:pt x="86" y="171"/>
                    <a:pt x="85" y="171"/>
                  </a:cubicBezTo>
                  <a:cubicBezTo>
                    <a:pt x="84" y="172"/>
                    <a:pt x="90" y="173"/>
                    <a:pt x="89" y="171"/>
                  </a:cubicBezTo>
                  <a:cubicBezTo>
                    <a:pt x="91" y="174"/>
                    <a:pt x="90" y="176"/>
                    <a:pt x="94" y="176"/>
                  </a:cubicBezTo>
                  <a:cubicBezTo>
                    <a:pt x="97" y="176"/>
                    <a:pt x="99" y="176"/>
                    <a:pt x="102" y="176"/>
                  </a:cubicBezTo>
                  <a:cubicBezTo>
                    <a:pt x="113" y="176"/>
                    <a:pt x="123" y="176"/>
                    <a:pt x="133" y="176"/>
                  </a:cubicBezTo>
                  <a:cubicBezTo>
                    <a:pt x="158" y="176"/>
                    <a:pt x="183" y="176"/>
                    <a:pt x="208" y="176"/>
                  </a:cubicBezTo>
                  <a:cubicBezTo>
                    <a:pt x="213" y="176"/>
                    <a:pt x="218" y="176"/>
                    <a:pt x="223" y="176"/>
                  </a:cubicBezTo>
                  <a:cubicBezTo>
                    <a:pt x="224" y="176"/>
                    <a:pt x="229" y="177"/>
                    <a:pt x="229" y="174"/>
                  </a:cubicBezTo>
                  <a:close/>
                  <a:moveTo>
                    <a:pt x="112" y="54"/>
                  </a:moveTo>
                  <a:cubicBezTo>
                    <a:pt x="110" y="54"/>
                    <a:pt x="108" y="53"/>
                    <a:pt x="106" y="54"/>
                  </a:cubicBezTo>
                  <a:cubicBezTo>
                    <a:pt x="104" y="57"/>
                    <a:pt x="108" y="56"/>
                    <a:pt x="108" y="57"/>
                  </a:cubicBezTo>
                  <a:cubicBezTo>
                    <a:pt x="108" y="56"/>
                    <a:pt x="100" y="60"/>
                    <a:pt x="100" y="60"/>
                  </a:cubicBezTo>
                  <a:cubicBezTo>
                    <a:pt x="98" y="59"/>
                    <a:pt x="107" y="53"/>
                    <a:pt x="99" y="56"/>
                  </a:cubicBezTo>
                  <a:cubicBezTo>
                    <a:pt x="98" y="56"/>
                    <a:pt x="97" y="57"/>
                    <a:pt x="97" y="57"/>
                  </a:cubicBezTo>
                  <a:cubicBezTo>
                    <a:pt x="96" y="58"/>
                    <a:pt x="97" y="59"/>
                    <a:pt x="96" y="60"/>
                  </a:cubicBezTo>
                  <a:cubicBezTo>
                    <a:pt x="95" y="60"/>
                    <a:pt x="88" y="59"/>
                    <a:pt x="88" y="59"/>
                  </a:cubicBezTo>
                  <a:cubicBezTo>
                    <a:pt x="88" y="58"/>
                    <a:pt x="91" y="59"/>
                    <a:pt x="91" y="58"/>
                  </a:cubicBezTo>
                  <a:cubicBezTo>
                    <a:pt x="92" y="57"/>
                    <a:pt x="91" y="57"/>
                    <a:pt x="92" y="56"/>
                  </a:cubicBezTo>
                  <a:cubicBezTo>
                    <a:pt x="92" y="55"/>
                    <a:pt x="94" y="54"/>
                    <a:pt x="94" y="54"/>
                  </a:cubicBezTo>
                  <a:cubicBezTo>
                    <a:pt x="94" y="53"/>
                    <a:pt x="91" y="52"/>
                    <a:pt x="94" y="52"/>
                  </a:cubicBezTo>
                  <a:cubicBezTo>
                    <a:pt x="94" y="52"/>
                    <a:pt x="98" y="53"/>
                    <a:pt x="98" y="52"/>
                  </a:cubicBezTo>
                  <a:cubicBezTo>
                    <a:pt x="98" y="51"/>
                    <a:pt x="93" y="50"/>
                    <a:pt x="92" y="50"/>
                  </a:cubicBezTo>
                  <a:cubicBezTo>
                    <a:pt x="91" y="50"/>
                    <a:pt x="89" y="51"/>
                    <a:pt x="87" y="51"/>
                  </a:cubicBezTo>
                  <a:cubicBezTo>
                    <a:pt x="86" y="51"/>
                    <a:pt x="84" y="50"/>
                    <a:pt x="82" y="51"/>
                  </a:cubicBezTo>
                  <a:cubicBezTo>
                    <a:pt x="81" y="51"/>
                    <a:pt x="79" y="53"/>
                    <a:pt x="80" y="51"/>
                  </a:cubicBezTo>
                  <a:cubicBezTo>
                    <a:pt x="81" y="49"/>
                    <a:pt x="83" y="50"/>
                    <a:pt x="84" y="49"/>
                  </a:cubicBezTo>
                  <a:cubicBezTo>
                    <a:pt x="86" y="49"/>
                    <a:pt x="89" y="48"/>
                    <a:pt x="91" y="47"/>
                  </a:cubicBezTo>
                  <a:cubicBezTo>
                    <a:pt x="95" y="46"/>
                    <a:pt x="99" y="46"/>
                    <a:pt x="102" y="44"/>
                  </a:cubicBezTo>
                  <a:cubicBezTo>
                    <a:pt x="104" y="44"/>
                    <a:pt x="107" y="43"/>
                    <a:pt x="108" y="45"/>
                  </a:cubicBezTo>
                  <a:cubicBezTo>
                    <a:pt x="109" y="46"/>
                    <a:pt x="105" y="47"/>
                    <a:pt x="104" y="48"/>
                  </a:cubicBezTo>
                  <a:cubicBezTo>
                    <a:pt x="102" y="49"/>
                    <a:pt x="110" y="49"/>
                    <a:pt x="111" y="49"/>
                  </a:cubicBezTo>
                  <a:cubicBezTo>
                    <a:pt x="111" y="49"/>
                    <a:pt x="113" y="49"/>
                    <a:pt x="113" y="49"/>
                  </a:cubicBezTo>
                  <a:cubicBezTo>
                    <a:pt x="114" y="48"/>
                    <a:pt x="116" y="46"/>
                    <a:pt x="117" y="47"/>
                  </a:cubicBezTo>
                  <a:cubicBezTo>
                    <a:pt x="118" y="48"/>
                    <a:pt x="113" y="54"/>
                    <a:pt x="112" y="54"/>
                  </a:cubicBezTo>
                  <a:cubicBezTo>
                    <a:pt x="110" y="54"/>
                    <a:pt x="114" y="54"/>
                    <a:pt x="112" y="54"/>
                  </a:cubicBezTo>
                  <a:close/>
                  <a:moveTo>
                    <a:pt x="157" y="78"/>
                  </a:moveTo>
                  <a:cubicBezTo>
                    <a:pt x="157" y="78"/>
                    <a:pt x="152" y="78"/>
                    <a:pt x="153" y="78"/>
                  </a:cubicBezTo>
                  <a:cubicBezTo>
                    <a:pt x="153" y="79"/>
                    <a:pt x="155" y="78"/>
                    <a:pt x="155" y="79"/>
                  </a:cubicBezTo>
                  <a:cubicBezTo>
                    <a:pt x="155" y="80"/>
                    <a:pt x="151" y="81"/>
                    <a:pt x="150" y="81"/>
                  </a:cubicBezTo>
                  <a:cubicBezTo>
                    <a:pt x="148" y="81"/>
                    <a:pt x="147" y="83"/>
                    <a:pt x="145" y="84"/>
                  </a:cubicBezTo>
                  <a:cubicBezTo>
                    <a:pt x="145" y="84"/>
                    <a:pt x="141" y="84"/>
                    <a:pt x="142" y="85"/>
                  </a:cubicBezTo>
                  <a:cubicBezTo>
                    <a:pt x="142" y="86"/>
                    <a:pt x="145" y="86"/>
                    <a:pt x="142" y="88"/>
                  </a:cubicBezTo>
                  <a:cubicBezTo>
                    <a:pt x="141" y="88"/>
                    <a:pt x="137" y="88"/>
                    <a:pt x="137" y="89"/>
                  </a:cubicBezTo>
                  <a:cubicBezTo>
                    <a:pt x="136" y="89"/>
                    <a:pt x="137" y="90"/>
                    <a:pt x="137" y="90"/>
                  </a:cubicBezTo>
                  <a:cubicBezTo>
                    <a:pt x="137" y="92"/>
                    <a:pt x="135" y="92"/>
                    <a:pt x="134" y="92"/>
                  </a:cubicBezTo>
                  <a:cubicBezTo>
                    <a:pt x="131" y="93"/>
                    <a:pt x="128" y="93"/>
                    <a:pt x="125" y="93"/>
                  </a:cubicBezTo>
                  <a:cubicBezTo>
                    <a:pt x="125" y="93"/>
                    <a:pt x="120" y="90"/>
                    <a:pt x="120" y="90"/>
                  </a:cubicBezTo>
                  <a:cubicBezTo>
                    <a:pt x="122" y="89"/>
                    <a:pt x="125" y="90"/>
                    <a:pt x="126" y="89"/>
                  </a:cubicBezTo>
                  <a:cubicBezTo>
                    <a:pt x="127" y="89"/>
                    <a:pt x="126" y="87"/>
                    <a:pt x="127" y="87"/>
                  </a:cubicBezTo>
                  <a:cubicBezTo>
                    <a:pt x="128" y="85"/>
                    <a:pt x="130" y="86"/>
                    <a:pt x="131" y="85"/>
                  </a:cubicBezTo>
                  <a:cubicBezTo>
                    <a:pt x="132" y="85"/>
                    <a:pt x="130" y="83"/>
                    <a:pt x="130" y="83"/>
                  </a:cubicBezTo>
                  <a:cubicBezTo>
                    <a:pt x="128" y="82"/>
                    <a:pt x="128" y="82"/>
                    <a:pt x="128" y="81"/>
                  </a:cubicBezTo>
                  <a:cubicBezTo>
                    <a:pt x="128" y="79"/>
                    <a:pt x="126" y="80"/>
                    <a:pt x="126" y="79"/>
                  </a:cubicBezTo>
                  <a:cubicBezTo>
                    <a:pt x="125" y="78"/>
                    <a:pt x="128" y="79"/>
                    <a:pt x="128" y="79"/>
                  </a:cubicBezTo>
                  <a:cubicBezTo>
                    <a:pt x="131" y="80"/>
                    <a:pt x="134" y="81"/>
                    <a:pt x="136" y="82"/>
                  </a:cubicBezTo>
                  <a:cubicBezTo>
                    <a:pt x="138" y="84"/>
                    <a:pt x="142" y="83"/>
                    <a:pt x="144" y="82"/>
                  </a:cubicBezTo>
                  <a:cubicBezTo>
                    <a:pt x="147" y="81"/>
                    <a:pt x="148" y="78"/>
                    <a:pt x="152" y="77"/>
                  </a:cubicBezTo>
                  <a:cubicBezTo>
                    <a:pt x="153" y="76"/>
                    <a:pt x="155" y="76"/>
                    <a:pt x="157" y="77"/>
                  </a:cubicBezTo>
                  <a:cubicBezTo>
                    <a:pt x="157" y="77"/>
                    <a:pt x="160" y="78"/>
                    <a:pt x="160" y="78"/>
                  </a:cubicBezTo>
                  <a:cubicBezTo>
                    <a:pt x="160" y="78"/>
                    <a:pt x="158" y="78"/>
                    <a:pt x="157" y="78"/>
                  </a:cubicBezTo>
                  <a:close/>
                  <a:moveTo>
                    <a:pt x="222" y="165"/>
                  </a:moveTo>
                  <a:cubicBezTo>
                    <a:pt x="221" y="167"/>
                    <a:pt x="219" y="163"/>
                    <a:pt x="219" y="162"/>
                  </a:cubicBezTo>
                  <a:cubicBezTo>
                    <a:pt x="219" y="160"/>
                    <a:pt x="221" y="159"/>
                    <a:pt x="221" y="157"/>
                  </a:cubicBezTo>
                  <a:cubicBezTo>
                    <a:pt x="220" y="156"/>
                    <a:pt x="219" y="159"/>
                    <a:pt x="218" y="158"/>
                  </a:cubicBezTo>
                  <a:cubicBezTo>
                    <a:pt x="218" y="157"/>
                    <a:pt x="218" y="154"/>
                    <a:pt x="216" y="154"/>
                  </a:cubicBezTo>
                  <a:cubicBezTo>
                    <a:pt x="216" y="154"/>
                    <a:pt x="216" y="156"/>
                    <a:pt x="215" y="156"/>
                  </a:cubicBezTo>
                  <a:cubicBezTo>
                    <a:pt x="214" y="155"/>
                    <a:pt x="214" y="154"/>
                    <a:pt x="213" y="153"/>
                  </a:cubicBezTo>
                  <a:cubicBezTo>
                    <a:pt x="212" y="152"/>
                    <a:pt x="211" y="151"/>
                    <a:pt x="210" y="150"/>
                  </a:cubicBezTo>
                  <a:cubicBezTo>
                    <a:pt x="209" y="149"/>
                    <a:pt x="212" y="149"/>
                    <a:pt x="212" y="148"/>
                  </a:cubicBezTo>
                  <a:cubicBezTo>
                    <a:pt x="211" y="147"/>
                    <a:pt x="209" y="148"/>
                    <a:pt x="209" y="147"/>
                  </a:cubicBezTo>
                  <a:cubicBezTo>
                    <a:pt x="209" y="146"/>
                    <a:pt x="210" y="143"/>
                    <a:pt x="210" y="142"/>
                  </a:cubicBezTo>
                  <a:cubicBezTo>
                    <a:pt x="212" y="140"/>
                    <a:pt x="217" y="147"/>
                    <a:pt x="217" y="148"/>
                  </a:cubicBezTo>
                  <a:cubicBezTo>
                    <a:pt x="218" y="150"/>
                    <a:pt x="219" y="151"/>
                    <a:pt x="219" y="153"/>
                  </a:cubicBezTo>
                  <a:cubicBezTo>
                    <a:pt x="220" y="155"/>
                    <a:pt x="220" y="154"/>
                    <a:pt x="221" y="156"/>
                  </a:cubicBezTo>
                  <a:cubicBezTo>
                    <a:pt x="221" y="157"/>
                    <a:pt x="222" y="158"/>
                    <a:pt x="222" y="159"/>
                  </a:cubicBezTo>
                  <a:cubicBezTo>
                    <a:pt x="223" y="161"/>
                    <a:pt x="222" y="163"/>
                    <a:pt x="222" y="165"/>
                  </a:cubicBezTo>
                  <a:cubicBezTo>
                    <a:pt x="221" y="166"/>
                    <a:pt x="222" y="164"/>
                    <a:pt x="222" y="16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7" name="Freeform 776">
              <a:extLst>
                <a:ext uri="{FF2B5EF4-FFF2-40B4-BE49-F238E27FC236}">
                  <a16:creationId xmlns:a16="http://schemas.microsoft.com/office/drawing/2014/main" id="{63FE01CB-059A-1B44-B376-E561A5899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6611" y="2970414"/>
              <a:ext cx="2440199" cy="1924437"/>
            </a:xfrm>
            <a:custGeom>
              <a:avLst/>
              <a:gdLst>
                <a:gd name="T0" fmla="*/ 33 w 305"/>
                <a:gd name="T1" fmla="*/ 54 h 227"/>
                <a:gd name="T2" fmla="*/ 1 w 305"/>
                <a:gd name="T3" fmla="*/ 63 h 227"/>
                <a:gd name="T4" fmla="*/ 19 w 305"/>
                <a:gd name="T5" fmla="*/ 72 h 227"/>
                <a:gd name="T6" fmla="*/ 24 w 305"/>
                <a:gd name="T7" fmla="*/ 75 h 227"/>
                <a:gd name="T8" fmla="*/ 20 w 305"/>
                <a:gd name="T9" fmla="*/ 81 h 227"/>
                <a:gd name="T10" fmla="*/ 36 w 305"/>
                <a:gd name="T11" fmla="*/ 86 h 227"/>
                <a:gd name="T12" fmla="*/ 73 w 305"/>
                <a:gd name="T13" fmla="*/ 93 h 227"/>
                <a:gd name="T14" fmla="*/ 87 w 305"/>
                <a:gd name="T15" fmla="*/ 112 h 227"/>
                <a:gd name="T16" fmla="*/ 88 w 305"/>
                <a:gd name="T17" fmla="*/ 122 h 227"/>
                <a:gd name="T18" fmla="*/ 89 w 305"/>
                <a:gd name="T19" fmla="*/ 131 h 227"/>
                <a:gd name="T20" fmla="*/ 104 w 305"/>
                <a:gd name="T21" fmla="*/ 129 h 227"/>
                <a:gd name="T22" fmla="*/ 106 w 305"/>
                <a:gd name="T23" fmla="*/ 135 h 227"/>
                <a:gd name="T24" fmla="*/ 106 w 305"/>
                <a:gd name="T25" fmla="*/ 144 h 227"/>
                <a:gd name="T26" fmla="*/ 109 w 305"/>
                <a:gd name="T27" fmla="*/ 155 h 227"/>
                <a:gd name="T28" fmla="*/ 106 w 305"/>
                <a:gd name="T29" fmla="*/ 160 h 227"/>
                <a:gd name="T30" fmla="*/ 100 w 305"/>
                <a:gd name="T31" fmla="*/ 162 h 227"/>
                <a:gd name="T32" fmla="*/ 112 w 305"/>
                <a:gd name="T33" fmla="*/ 165 h 227"/>
                <a:gd name="T34" fmla="*/ 112 w 305"/>
                <a:gd name="T35" fmla="*/ 169 h 227"/>
                <a:gd name="T36" fmla="*/ 107 w 305"/>
                <a:gd name="T37" fmla="*/ 172 h 227"/>
                <a:gd name="T38" fmla="*/ 107 w 305"/>
                <a:gd name="T39" fmla="*/ 180 h 227"/>
                <a:gd name="T40" fmla="*/ 110 w 305"/>
                <a:gd name="T41" fmla="*/ 192 h 227"/>
                <a:gd name="T42" fmla="*/ 114 w 305"/>
                <a:gd name="T43" fmla="*/ 193 h 227"/>
                <a:gd name="T44" fmla="*/ 120 w 305"/>
                <a:gd name="T45" fmla="*/ 210 h 227"/>
                <a:gd name="T46" fmla="*/ 138 w 305"/>
                <a:gd name="T47" fmla="*/ 219 h 227"/>
                <a:gd name="T48" fmla="*/ 142 w 305"/>
                <a:gd name="T49" fmla="*/ 224 h 227"/>
                <a:gd name="T50" fmla="*/ 151 w 305"/>
                <a:gd name="T51" fmla="*/ 214 h 227"/>
                <a:gd name="T52" fmla="*/ 156 w 305"/>
                <a:gd name="T53" fmla="*/ 200 h 227"/>
                <a:gd name="T54" fmla="*/ 163 w 305"/>
                <a:gd name="T55" fmla="*/ 192 h 227"/>
                <a:gd name="T56" fmla="*/ 173 w 305"/>
                <a:gd name="T57" fmla="*/ 179 h 227"/>
                <a:gd name="T58" fmla="*/ 193 w 305"/>
                <a:gd name="T59" fmla="*/ 173 h 227"/>
                <a:gd name="T60" fmla="*/ 216 w 305"/>
                <a:gd name="T61" fmla="*/ 160 h 227"/>
                <a:gd name="T62" fmla="*/ 232 w 305"/>
                <a:gd name="T63" fmla="*/ 142 h 227"/>
                <a:gd name="T64" fmla="*/ 234 w 305"/>
                <a:gd name="T65" fmla="*/ 130 h 227"/>
                <a:gd name="T66" fmla="*/ 253 w 305"/>
                <a:gd name="T67" fmla="*/ 129 h 227"/>
                <a:gd name="T68" fmla="*/ 233 w 305"/>
                <a:gd name="T69" fmla="*/ 119 h 227"/>
                <a:gd name="T70" fmla="*/ 238 w 305"/>
                <a:gd name="T71" fmla="*/ 113 h 227"/>
                <a:gd name="T72" fmla="*/ 262 w 305"/>
                <a:gd name="T73" fmla="*/ 112 h 227"/>
                <a:gd name="T74" fmla="*/ 258 w 305"/>
                <a:gd name="T75" fmla="*/ 106 h 227"/>
                <a:gd name="T76" fmla="*/ 266 w 305"/>
                <a:gd name="T77" fmla="*/ 95 h 227"/>
                <a:gd name="T78" fmla="*/ 253 w 305"/>
                <a:gd name="T79" fmla="*/ 80 h 227"/>
                <a:gd name="T80" fmla="*/ 263 w 305"/>
                <a:gd name="T81" fmla="*/ 66 h 227"/>
                <a:gd name="T82" fmla="*/ 268 w 305"/>
                <a:gd name="T83" fmla="*/ 51 h 227"/>
                <a:gd name="T84" fmla="*/ 283 w 305"/>
                <a:gd name="T85" fmla="*/ 38 h 227"/>
                <a:gd name="T86" fmla="*/ 291 w 305"/>
                <a:gd name="T87" fmla="*/ 33 h 227"/>
                <a:gd name="T88" fmla="*/ 259 w 305"/>
                <a:gd name="T89" fmla="*/ 28 h 227"/>
                <a:gd name="T90" fmla="*/ 238 w 305"/>
                <a:gd name="T91" fmla="*/ 21 h 227"/>
                <a:gd name="T92" fmla="*/ 256 w 305"/>
                <a:gd name="T93" fmla="*/ 14 h 227"/>
                <a:gd name="T94" fmla="*/ 206 w 305"/>
                <a:gd name="T95" fmla="*/ 8 h 227"/>
                <a:gd name="T96" fmla="*/ 213 w 305"/>
                <a:gd name="T97" fmla="*/ 0 h 227"/>
                <a:gd name="T98" fmla="*/ 173 w 305"/>
                <a:gd name="T99" fmla="*/ 8 h 227"/>
                <a:gd name="T100" fmla="*/ 155 w 305"/>
                <a:gd name="T101" fmla="*/ 10 h 227"/>
                <a:gd name="T102" fmla="*/ 154 w 305"/>
                <a:gd name="T103" fmla="*/ 11 h 227"/>
                <a:gd name="T104" fmla="*/ 140 w 305"/>
                <a:gd name="T105" fmla="*/ 14 h 227"/>
                <a:gd name="T106" fmla="*/ 111 w 305"/>
                <a:gd name="T107" fmla="*/ 14 h 227"/>
                <a:gd name="T108" fmla="*/ 98 w 305"/>
                <a:gd name="T109" fmla="*/ 23 h 227"/>
                <a:gd name="T110" fmla="*/ 73 w 305"/>
                <a:gd name="T111" fmla="*/ 21 h 227"/>
                <a:gd name="T112" fmla="*/ 55 w 305"/>
                <a:gd name="T113" fmla="*/ 3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5" h="227">
                  <a:moveTo>
                    <a:pt x="32" y="37"/>
                  </a:moveTo>
                  <a:cubicBezTo>
                    <a:pt x="31" y="38"/>
                    <a:pt x="26" y="40"/>
                    <a:pt x="27" y="41"/>
                  </a:cubicBezTo>
                  <a:cubicBezTo>
                    <a:pt x="28" y="42"/>
                    <a:pt x="30" y="42"/>
                    <a:pt x="32" y="43"/>
                  </a:cubicBezTo>
                  <a:cubicBezTo>
                    <a:pt x="34" y="43"/>
                    <a:pt x="36" y="43"/>
                    <a:pt x="39" y="43"/>
                  </a:cubicBezTo>
                  <a:cubicBezTo>
                    <a:pt x="39" y="43"/>
                    <a:pt x="44" y="42"/>
                    <a:pt x="45" y="42"/>
                  </a:cubicBezTo>
                  <a:cubicBezTo>
                    <a:pt x="44" y="42"/>
                    <a:pt x="42" y="43"/>
                    <a:pt x="41" y="44"/>
                  </a:cubicBezTo>
                  <a:cubicBezTo>
                    <a:pt x="40" y="45"/>
                    <a:pt x="39" y="46"/>
                    <a:pt x="40" y="48"/>
                  </a:cubicBezTo>
                  <a:cubicBezTo>
                    <a:pt x="42" y="50"/>
                    <a:pt x="36" y="55"/>
                    <a:pt x="33" y="54"/>
                  </a:cubicBezTo>
                  <a:cubicBezTo>
                    <a:pt x="32" y="53"/>
                    <a:pt x="30" y="54"/>
                    <a:pt x="28" y="54"/>
                  </a:cubicBezTo>
                  <a:cubicBezTo>
                    <a:pt x="27" y="53"/>
                    <a:pt x="25" y="54"/>
                    <a:pt x="24" y="54"/>
                  </a:cubicBezTo>
                  <a:cubicBezTo>
                    <a:pt x="23" y="54"/>
                    <a:pt x="21" y="54"/>
                    <a:pt x="20" y="56"/>
                  </a:cubicBezTo>
                  <a:cubicBezTo>
                    <a:pt x="19" y="57"/>
                    <a:pt x="18" y="57"/>
                    <a:pt x="16" y="57"/>
                  </a:cubicBezTo>
                  <a:cubicBezTo>
                    <a:pt x="13" y="58"/>
                    <a:pt x="10" y="59"/>
                    <a:pt x="7" y="59"/>
                  </a:cubicBezTo>
                  <a:cubicBezTo>
                    <a:pt x="6" y="59"/>
                    <a:pt x="4" y="58"/>
                    <a:pt x="4" y="59"/>
                  </a:cubicBezTo>
                  <a:cubicBezTo>
                    <a:pt x="3" y="60"/>
                    <a:pt x="0" y="60"/>
                    <a:pt x="0" y="62"/>
                  </a:cubicBezTo>
                  <a:cubicBezTo>
                    <a:pt x="0" y="63"/>
                    <a:pt x="1" y="62"/>
                    <a:pt x="1" y="63"/>
                  </a:cubicBezTo>
                  <a:cubicBezTo>
                    <a:pt x="1" y="63"/>
                    <a:pt x="0" y="64"/>
                    <a:pt x="0" y="64"/>
                  </a:cubicBezTo>
                  <a:cubicBezTo>
                    <a:pt x="0" y="65"/>
                    <a:pt x="2" y="67"/>
                    <a:pt x="3" y="68"/>
                  </a:cubicBezTo>
                  <a:cubicBezTo>
                    <a:pt x="3" y="68"/>
                    <a:pt x="4" y="67"/>
                    <a:pt x="4" y="67"/>
                  </a:cubicBezTo>
                  <a:cubicBezTo>
                    <a:pt x="5" y="66"/>
                    <a:pt x="6" y="67"/>
                    <a:pt x="7" y="68"/>
                  </a:cubicBezTo>
                  <a:cubicBezTo>
                    <a:pt x="8" y="68"/>
                    <a:pt x="13" y="69"/>
                    <a:pt x="13" y="67"/>
                  </a:cubicBezTo>
                  <a:cubicBezTo>
                    <a:pt x="13" y="68"/>
                    <a:pt x="12" y="68"/>
                    <a:pt x="13" y="69"/>
                  </a:cubicBezTo>
                  <a:cubicBezTo>
                    <a:pt x="13" y="70"/>
                    <a:pt x="15" y="71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2"/>
                    <a:pt x="21" y="70"/>
                    <a:pt x="22" y="71"/>
                  </a:cubicBezTo>
                  <a:cubicBezTo>
                    <a:pt x="24" y="71"/>
                    <a:pt x="27" y="71"/>
                    <a:pt x="28" y="71"/>
                  </a:cubicBezTo>
                  <a:cubicBezTo>
                    <a:pt x="29" y="71"/>
                    <a:pt x="29" y="70"/>
                    <a:pt x="30" y="69"/>
                  </a:cubicBezTo>
                  <a:cubicBezTo>
                    <a:pt x="31" y="69"/>
                    <a:pt x="34" y="71"/>
                    <a:pt x="34" y="72"/>
                  </a:cubicBezTo>
                  <a:cubicBezTo>
                    <a:pt x="34" y="73"/>
                    <a:pt x="24" y="72"/>
                    <a:pt x="22" y="73"/>
                  </a:cubicBezTo>
                  <a:cubicBezTo>
                    <a:pt x="20" y="73"/>
                    <a:pt x="23" y="74"/>
                    <a:pt x="24" y="74"/>
                  </a:cubicBezTo>
                  <a:cubicBezTo>
                    <a:pt x="26" y="75"/>
                    <a:pt x="27" y="74"/>
                    <a:pt x="29" y="75"/>
                  </a:cubicBezTo>
                  <a:cubicBezTo>
                    <a:pt x="28" y="74"/>
                    <a:pt x="26" y="75"/>
                    <a:pt x="24" y="75"/>
                  </a:cubicBezTo>
                  <a:cubicBezTo>
                    <a:pt x="21" y="75"/>
                    <a:pt x="18" y="74"/>
                    <a:pt x="15" y="74"/>
                  </a:cubicBezTo>
                  <a:cubicBezTo>
                    <a:pt x="13" y="74"/>
                    <a:pt x="9" y="74"/>
                    <a:pt x="9" y="76"/>
                  </a:cubicBezTo>
                  <a:cubicBezTo>
                    <a:pt x="8" y="77"/>
                    <a:pt x="11" y="78"/>
                    <a:pt x="12" y="78"/>
                  </a:cubicBezTo>
                  <a:cubicBezTo>
                    <a:pt x="13" y="78"/>
                    <a:pt x="15" y="77"/>
                    <a:pt x="15" y="77"/>
                  </a:cubicBezTo>
                  <a:cubicBezTo>
                    <a:pt x="16" y="78"/>
                    <a:pt x="15" y="78"/>
                    <a:pt x="15" y="79"/>
                  </a:cubicBezTo>
                  <a:cubicBezTo>
                    <a:pt x="16" y="80"/>
                    <a:pt x="18" y="80"/>
                    <a:pt x="19" y="80"/>
                  </a:cubicBezTo>
                  <a:cubicBezTo>
                    <a:pt x="21" y="80"/>
                    <a:pt x="23" y="80"/>
                    <a:pt x="25" y="80"/>
                  </a:cubicBezTo>
                  <a:cubicBezTo>
                    <a:pt x="25" y="80"/>
                    <a:pt x="21" y="81"/>
                    <a:pt x="20" y="81"/>
                  </a:cubicBezTo>
                  <a:cubicBezTo>
                    <a:pt x="16" y="82"/>
                    <a:pt x="19" y="84"/>
                    <a:pt x="21" y="85"/>
                  </a:cubicBezTo>
                  <a:cubicBezTo>
                    <a:pt x="23" y="86"/>
                    <a:pt x="25" y="86"/>
                    <a:pt x="27" y="87"/>
                  </a:cubicBezTo>
                  <a:cubicBezTo>
                    <a:pt x="27" y="87"/>
                    <a:pt x="31" y="87"/>
                    <a:pt x="31" y="87"/>
                  </a:cubicBezTo>
                  <a:cubicBezTo>
                    <a:pt x="31" y="87"/>
                    <a:pt x="29" y="86"/>
                    <a:pt x="29" y="85"/>
                  </a:cubicBezTo>
                  <a:cubicBezTo>
                    <a:pt x="29" y="84"/>
                    <a:pt x="31" y="85"/>
                    <a:pt x="31" y="85"/>
                  </a:cubicBezTo>
                  <a:cubicBezTo>
                    <a:pt x="32" y="86"/>
                    <a:pt x="33" y="85"/>
                    <a:pt x="34" y="84"/>
                  </a:cubicBezTo>
                  <a:cubicBezTo>
                    <a:pt x="34" y="84"/>
                    <a:pt x="35" y="83"/>
                    <a:pt x="36" y="83"/>
                  </a:cubicBezTo>
                  <a:cubicBezTo>
                    <a:pt x="37" y="84"/>
                    <a:pt x="36" y="86"/>
                    <a:pt x="36" y="86"/>
                  </a:cubicBezTo>
                  <a:cubicBezTo>
                    <a:pt x="37" y="87"/>
                    <a:pt x="40" y="85"/>
                    <a:pt x="41" y="85"/>
                  </a:cubicBezTo>
                  <a:cubicBezTo>
                    <a:pt x="43" y="84"/>
                    <a:pt x="43" y="84"/>
                    <a:pt x="44" y="85"/>
                  </a:cubicBezTo>
                  <a:cubicBezTo>
                    <a:pt x="45" y="86"/>
                    <a:pt x="46" y="84"/>
                    <a:pt x="47" y="84"/>
                  </a:cubicBezTo>
                  <a:cubicBezTo>
                    <a:pt x="48" y="83"/>
                    <a:pt x="50" y="84"/>
                    <a:pt x="51" y="84"/>
                  </a:cubicBezTo>
                  <a:cubicBezTo>
                    <a:pt x="54" y="84"/>
                    <a:pt x="58" y="85"/>
                    <a:pt x="61" y="86"/>
                  </a:cubicBezTo>
                  <a:cubicBezTo>
                    <a:pt x="63" y="86"/>
                    <a:pt x="65" y="88"/>
                    <a:pt x="67" y="88"/>
                  </a:cubicBezTo>
                  <a:cubicBezTo>
                    <a:pt x="69" y="88"/>
                    <a:pt x="71" y="89"/>
                    <a:pt x="72" y="90"/>
                  </a:cubicBezTo>
                  <a:cubicBezTo>
                    <a:pt x="74" y="91"/>
                    <a:pt x="73" y="92"/>
                    <a:pt x="73" y="93"/>
                  </a:cubicBezTo>
                  <a:cubicBezTo>
                    <a:pt x="73" y="94"/>
                    <a:pt x="75" y="96"/>
                    <a:pt x="76" y="96"/>
                  </a:cubicBezTo>
                  <a:cubicBezTo>
                    <a:pt x="77" y="97"/>
                    <a:pt x="79" y="96"/>
                    <a:pt x="80" y="97"/>
                  </a:cubicBezTo>
                  <a:cubicBezTo>
                    <a:pt x="80" y="99"/>
                    <a:pt x="82" y="100"/>
                    <a:pt x="83" y="101"/>
                  </a:cubicBezTo>
                  <a:cubicBezTo>
                    <a:pt x="84" y="102"/>
                    <a:pt x="83" y="104"/>
                    <a:pt x="84" y="105"/>
                  </a:cubicBezTo>
                  <a:cubicBezTo>
                    <a:pt x="84" y="106"/>
                    <a:pt x="86" y="107"/>
                    <a:pt x="86" y="109"/>
                  </a:cubicBezTo>
                  <a:cubicBezTo>
                    <a:pt x="86" y="110"/>
                    <a:pt x="85" y="110"/>
                    <a:pt x="86" y="111"/>
                  </a:cubicBezTo>
                  <a:cubicBezTo>
                    <a:pt x="86" y="111"/>
                    <a:pt x="87" y="112"/>
                    <a:pt x="87" y="112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8" y="111"/>
                    <a:pt x="90" y="113"/>
                    <a:pt x="89" y="114"/>
                  </a:cubicBezTo>
                  <a:cubicBezTo>
                    <a:pt x="88" y="115"/>
                    <a:pt x="88" y="115"/>
                    <a:pt x="88" y="117"/>
                  </a:cubicBezTo>
                  <a:cubicBezTo>
                    <a:pt x="88" y="116"/>
                    <a:pt x="90" y="115"/>
                    <a:pt x="91" y="117"/>
                  </a:cubicBezTo>
                  <a:cubicBezTo>
                    <a:pt x="91" y="118"/>
                    <a:pt x="91" y="118"/>
                    <a:pt x="91" y="119"/>
                  </a:cubicBezTo>
                  <a:cubicBezTo>
                    <a:pt x="91" y="119"/>
                    <a:pt x="91" y="121"/>
                    <a:pt x="91" y="120"/>
                  </a:cubicBezTo>
                  <a:cubicBezTo>
                    <a:pt x="91" y="121"/>
                    <a:pt x="93" y="121"/>
                    <a:pt x="93" y="121"/>
                  </a:cubicBezTo>
                  <a:cubicBezTo>
                    <a:pt x="92" y="120"/>
                    <a:pt x="89" y="126"/>
                    <a:pt x="90" y="122"/>
                  </a:cubicBezTo>
                  <a:cubicBezTo>
                    <a:pt x="90" y="122"/>
                    <a:pt x="88" y="121"/>
                    <a:pt x="88" y="122"/>
                  </a:cubicBezTo>
                  <a:cubicBezTo>
                    <a:pt x="88" y="122"/>
                    <a:pt x="89" y="122"/>
                    <a:pt x="89" y="122"/>
                  </a:cubicBezTo>
                  <a:cubicBezTo>
                    <a:pt x="89" y="123"/>
                    <a:pt x="86" y="123"/>
                    <a:pt x="87" y="124"/>
                  </a:cubicBezTo>
                  <a:cubicBezTo>
                    <a:pt x="87" y="124"/>
                    <a:pt x="90" y="125"/>
                    <a:pt x="89" y="125"/>
                  </a:cubicBezTo>
                  <a:cubicBezTo>
                    <a:pt x="87" y="127"/>
                    <a:pt x="91" y="127"/>
                    <a:pt x="92" y="126"/>
                  </a:cubicBezTo>
                  <a:cubicBezTo>
                    <a:pt x="91" y="127"/>
                    <a:pt x="90" y="127"/>
                    <a:pt x="88" y="127"/>
                  </a:cubicBezTo>
                  <a:cubicBezTo>
                    <a:pt x="88" y="127"/>
                    <a:pt x="86" y="129"/>
                    <a:pt x="86" y="129"/>
                  </a:cubicBezTo>
                  <a:cubicBezTo>
                    <a:pt x="86" y="129"/>
                    <a:pt x="87" y="130"/>
                    <a:pt x="87" y="130"/>
                  </a:cubicBezTo>
                  <a:cubicBezTo>
                    <a:pt x="89" y="131"/>
                    <a:pt x="88" y="131"/>
                    <a:pt x="89" y="131"/>
                  </a:cubicBezTo>
                  <a:cubicBezTo>
                    <a:pt x="90" y="131"/>
                    <a:pt x="94" y="133"/>
                    <a:pt x="95" y="131"/>
                  </a:cubicBezTo>
                  <a:cubicBezTo>
                    <a:pt x="95" y="128"/>
                    <a:pt x="97" y="129"/>
                    <a:pt x="98" y="128"/>
                  </a:cubicBezTo>
                  <a:cubicBezTo>
                    <a:pt x="98" y="128"/>
                    <a:pt x="96" y="122"/>
                    <a:pt x="96" y="122"/>
                  </a:cubicBezTo>
                  <a:cubicBezTo>
                    <a:pt x="96" y="123"/>
                    <a:pt x="98" y="126"/>
                    <a:pt x="98" y="126"/>
                  </a:cubicBezTo>
                  <a:cubicBezTo>
                    <a:pt x="99" y="128"/>
                    <a:pt x="100" y="126"/>
                    <a:pt x="101" y="126"/>
                  </a:cubicBezTo>
                  <a:cubicBezTo>
                    <a:pt x="101" y="126"/>
                    <a:pt x="98" y="130"/>
                    <a:pt x="98" y="130"/>
                  </a:cubicBezTo>
                  <a:cubicBezTo>
                    <a:pt x="98" y="130"/>
                    <a:pt x="102" y="129"/>
                    <a:pt x="102" y="129"/>
                  </a:cubicBezTo>
                  <a:cubicBezTo>
                    <a:pt x="103" y="129"/>
                    <a:pt x="104" y="129"/>
                    <a:pt x="104" y="129"/>
                  </a:cubicBezTo>
                  <a:cubicBezTo>
                    <a:pt x="105" y="129"/>
                    <a:pt x="106" y="128"/>
                    <a:pt x="107" y="128"/>
                  </a:cubicBezTo>
                  <a:cubicBezTo>
                    <a:pt x="107" y="129"/>
                    <a:pt x="106" y="130"/>
                    <a:pt x="105" y="130"/>
                  </a:cubicBezTo>
                  <a:cubicBezTo>
                    <a:pt x="104" y="130"/>
                    <a:pt x="102" y="130"/>
                    <a:pt x="101" y="131"/>
                  </a:cubicBezTo>
                  <a:cubicBezTo>
                    <a:pt x="100" y="132"/>
                    <a:pt x="103" y="131"/>
                    <a:pt x="103" y="131"/>
                  </a:cubicBezTo>
                  <a:cubicBezTo>
                    <a:pt x="105" y="131"/>
                    <a:pt x="107" y="131"/>
                    <a:pt x="109" y="131"/>
                  </a:cubicBezTo>
                  <a:cubicBezTo>
                    <a:pt x="108" y="131"/>
                    <a:pt x="104" y="131"/>
                    <a:pt x="104" y="132"/>
                  </a:cubicBezTo>
                  <a:cubicBezTo>
                    <a:pt x="104" y="132"/>
                    <a:pt x="106" y="133"/>
                    <a:pt x="106" y="134"/>
                  </a:cubicBezTo>
                  <a:cubicBezTo>
                    <a:pt x="106" y="134"/>
                    <a:pt x="106" y="135"/>
                    <a:pt x="106" y="135"/>
                  </a:cubicBezTo>
                  <a:cubicBezTo>
                    <a:pt x="106" y="136"/>
                    <a:pt x="105" y="136"/>
                    <a:pt x="106" y="137"/>
                  </a:cubicBezTo>
                  <a:cubicBezTo>
                    <a:pt x="106" y="137"/>
                    <a:pt x="108" y="136"/>
                    <a:pt x="109" y="136"/>
                  </a:cubicBezTo>
                  <a:cubicBezTo>
                    <a:pt x="110" y="136"/>
                    <a:pt x="109" y="136"/>
                    <a:pt x="110" y="137"/>
                  </a:cubicBezTo>
                  <a:cubicBezTo>
                    <a:pt x="111" y="138"/>
                    <a:pt x="111" y="139"/>
                    <a:pt x="112" y="140"/>
                  </a:cubicBezTo>
                  <a:cubicBezTo>
                    <a:pt x="112" y="141"/>
                    <a:pt x="109" y="141"/>
                    <a:pt x="109" y="141"/>
                  </a:cubicBezTo>
                  <a:cubicBezTo>
                    <a:pt x="105" y="138"/>
                    <a:pt x="99" y="136"/>
                    <a:pt x="95" y="137"/>
                  </a:cubicBezTo>
                  <a:cubicBezTo>
                    <a:pt x="91" y="137"/>
                    <a:pt x="96" y="140"/>
                    <a:pt x="98" y="140"/>
                  </a:cubicBezTo>
                  <a:cubicBezTo>
                    <a:pt x="101" y="141"/>
                    <a:pt x="103" y="144"/>
                    <a:pt x="106" y="144"/>
                  </a:cubicBezTo>
                  <a:cubicBezTo>
                    <a:pt x="107" y="144"/>
                    <a:pt x="108" y="143"/>
                    <a:pt x="110" y="143"/>
                  </a:cubicBezTo>
                  <a:cubicBezTo>
                    <a:pt x="110" y="144"/>
                    <a:pt x="113" y="144"/>
                    <a:pt x="113" y="144"/>
                  </a:cubicBezTo>
                  <a:cubicBezTo>
                    <a:pt x="114" y="145"/>
                    <a:pt x="113" y="146"/>
                    <a:pt x="113" y="146"/>
                  </a:cubicBezTo>
                  <a:cubicBezTo>
                    <a:pt x="110" y="147"/>
                    <a:pt x="114" y="148"/>
                    <a:pt x="113" y="149"/>
                  </a:cubicBezTo>
                  <a:cubicBezTo>
                    <a:pt x="113" y="150"/>
                    <a:pt x="111" y="149"/>
                    <a:pt x="111" y="151"/>
                  </a:cubicBezTo>
                  <a:cubicBezTo>
                    <a:pt x="111" y="152"/>
                    <a:pt x="113" y="152"/>
                    <a:pt x="113" y="152"/>
                  </a:cubicBezTo>
                  <a:cubicBezTo>
                    <a:pt x="112" y="153"/>
                    <a:pt x="110" y="151"/>
                    <a:pt x="110" y="152"/>
                  </a:cubicBezTo>
                  <a:cubicBezTo>
                    <a:pt x="109" y="153"/>
                    <a:pt x="109" y="154"/>
                    <a:pt x="109" y="155"/>
                  </a:cubicBezTo>
                  <a:cubicBezTo>
                    <a:pt x="109" y="155"/>
                    <a:pt x="111" y="155"/>
                    <a:pt x="111" y="155"/>
                  </a:cubicBezTo>
                  <a:cubicBezTo>
                    <a:pt x="111" y="156"/>
                    <a:pt x="109" y="157"/>
                    <a:pt x="108" y="157"/>
                  </a:cubicBezTo>
                  <a:cubicBezTo>
                    <a:pt x="107" y="157"/>
                    <a:pt x="106" y="157"/>
                    <a:pt x="105" y="157"/>
                  </a:cubicBezTo>
                  <a:cubicBezTo>
                    <a:pt x="104" y="156"/>
                    <a:pt x="103" y="156"/>
                    <a:pt x="102" y="157"/>
                  </a:cubicBezTo>
                  <a:cubicBezTo>
                    <a:pt x="101" y="158"/>
                    <a:pt x="101" y="157"/>
                    <a:pt x="100" y="158"/>
                  </a:cubicBezTo>
                  <a:cubicBezTo>
                    <a:pt x="100" y="158"/>
                    <a:pt x="103" y="161"/>
                    <a:pt x="104" y="161"/>
                  </a:cubicBezTo>
                  <a:cubicBezTo>
                    <a:pt x="104" y="160"/>
                    <a:pt x="104" y="160"/>
                    <a:pt x="103" y="160"/>
                  </a:cubicBezTo>
                  <a:cubicBezTo>
                    <a:pt x="103" y="160"/>
                    <a:pt x="106" y="160"/>
                    <a:pt x="106" y="160"/>
                  </a:cubicBezTo>
                  <a:cubicBezTo>
                    <a:pt x="106" y="160"/>
                    <a:pt x="111" y="158"/>
                    <a:pt x="111" y="159"/>
                  </a:cubicBezTo>
                  <a:cubicBezTo>
                    <a:pt x="110" y="159"/>
                    <a:pt x="109" y="159"/>
                    <a:pt x="108" y="160"/>
                  </a:cubicBezTo>
                  <a:cubicBezTo>
                    <a:pt x="109" y="159"/>
                    <a:pt x="111" y="161"/>
                    <a:pt x="110" y="161"/>
                  </a:cubicBezTo>
                  <a:cubicBezTo>
                    <a:pt x="111" y="161"/>
                    <a:pt x="114" y="162"/>
                    <a:pt x="115" y="162"/>
                  </a:cubicBezTo>
                  <a:cubicBezTo>
                    <a:pt x="114" y="162"/>
                    <a:pt x="112" y="162"/>
                    <a:pt x="112" y="162"/>
                  </a:cubicBezTo>
                  <a:cubicBezTo>
                    <a:pt x="112" y="162"/>
                    <a:pt x="116" y="165"/>
                    <a:pt x="116" y="165"/>
                  </a:cubicBezTo>
                  <a:cubicBezTo>
                    <a:pt x="113" y="165"/>
                    <a:pt x="111" y="161"/>
                    <a:pt x="108" y="161"/>
                  </a:cubicBezTo>
                  <a:cubicBezTo>
                    <a:pt x="106" y="161"/>
                    <a:pt x="101" y="160"/>
                    <a:pt x="100" y="162"/>
                  </a:cubicBezTo>
                  <a:cubicBezTo>
                    <a:pt x="100" y="163"/>
                    <a:pt x="99" y="163"/>
                    <a:pt x="98" y="164"/>
                  </a:cubicBezTo>
                  <a:cubicBezTo>
                    <a:pt x="97" y="164"/>
                    <a:pt x="97" y="166"/>
                    <a:pt x="98" y="165"/>
                  </a:cubicBezTo>
                  <a:cubicBezTo>
                    <a:pt x="100" y="165"/>
                    <a:pt x="102" y="164"/>
                    <a:pt x="103" y="162"/>
                  </a:cubicBezTo>
                  <a:cubicBezTo>
                    <a:pt x="103" y="163"/>
                    <a:pt x="105" y="163"/>
                    <a:pt x="105" y="163"/>
                  </a:cubicBezTo>
                  <a:cubicBezTo>
                    <a:pt x="106" y="163"/>
                    <a:pt x="108" y="166"/>
                    <a:pt x="108" y="163"/>
                  </a:cubicBezTo>
                  <a:cubicBezTo>
                    <a:pt x="108" y="162"/>
                    <a:pt x="110" y="164"/>
                    <a:pt x="110" y="164"/>
                  </a:cubicBezTo>
                  <a:cubicBezTo>
                    <a:pt x="110" y="164"/>
                    <a:pt x="114" y="164"/>
                    <a:pt x="113" y="165"/>
                  </a:cubicBezTo>
                  <a:cubicBezTo>
                    <a:pt x="113" y="165"/>
                    <a:pt x="112" y="165"/>
                    <a:pt x="112" y="165"/>
                  </a:cubicBezTo>
                  <a:cubicBezTo>
                    <a:pt x="112" y="165"/>
                    <a:pt x="114" y="166"/>
                    <a:pt x="114" y="166"/>
                  </a:cubicBezTo>
                  <a:cubicBezTo>
                    <a:pt x="113" y="166"/>
                    <a:pt x="111" y="166"/>
                    <a:pt x="110" y="165"/>
                  </a:cubicBezTo>
                  <a:cubicBezTo>
                    <a:pt x="109" y="164"/>
                    <a:pt x="109" y="165"/>
                    <a:pt x="109" y="166"/>
                  </a:cubicBezTo>
                  <a:cubicBezTo>
                    <a:pt x="109" y="165"/>
                    <a:pt x="103" y="164"/>
                    <a:pt x="102" y="164"/>
                  </a:cubicBezTo>
                  <a:cubicBezTo>
                    <a:pt x="101" y="164"/>
                    <a:pt x="95" y="166"/>
                    <a:pt x="96" y="168"/>
                  </a:cubicBezTo>
                  <a:cubicBezTo>
                    <a:pt x="97" y="169"/>
                    <a:pt x="103" y="167"/>
                    <a:pt x="104" y="167"/>
                  </a:cubicBezTo>
                  <a:cubicBezTo>
                    <a:pt x="105" y="167"/>
                    <a:pt x="107" y="167"/>
                    <a:pt x="108" y="168"/>
                  </a:cubicBezTo>
                  <a:cubicBezTo>
                    <a:pt x="108" y="168"/>
                    <a:pt x="112" y="169"/>
                    <a:pt x="112" y="169"/>
                  </a:cubicBezTo>
                  <a:cubicBezTo>
                    <a:pt x="112" y="170"/>
                    <a:pt x="107" y="168"/>
                    <a:pt x="107" y="168"/>
                  </a:cubicBezTo>
                  <a:cubicBezTo>
                    <a:pt x="105" y="167"/>
                    <a:pt x="102" y="168"/>
                    <a:pt x="100" y="168"/>
                  </a:cubicBezTo>
                  <a:cubicBezTo>
                    <a:pt x="93" y="170"/>
                    <a:pt x="101" y="172"/>
                    <a:pt x="103" y="171"/>
                  </a:cubicBezTo>
                  <a:cubicBezTo>
                    <a:pt x="102" y="172"/>
                    <a:pt x="101" y="173"/>
                    <a:pt x="99" y="173"/>
                  </a:cubicBezTo>
                  <a:cubicBezTo>
                    <a:pt x="96" y="174"/>
                    <a:pt x="101" y="175"/>
                    <a:pt x="101" y="175"/>
                  </a:cubicBezTo>
                  <a:cubicBezTo>
                    <a:pt x="101" y="175"/>
                    <a:pt x="97" y="174"/>
                    <a:pt x="97" y="176"/>
                  </a:cubicBezTo>
                  <a:cubicBezTo>
                    <a:pt x="97" y="179"/>
                    <a:pt x="99" y="177"/>
                    <a:pt x="101" y="176"/>
                  </a:cubicBezTo>
                  <a:cubicBezTo>
                    <a:pt x="103" y="175"/>
                    <a:pt x="105" y="173"/>
                    <a:pt x="107" y="172"/>
                  </a:cubicBezTo>
                  <a:cubicBezTo>
                    <a:pt x="108" y="172"/>
                    <a:pt x="114" y="169"/>
                    <a:pt x="114" y="171"/>
                  </a:cubicBezTo>
                  <a:cubicBezTo>
                    <a:pt x="114" y="171"/>
                    <a:pt x="111" y="171"/>
                    <a:pt x="111" y="171"/>
                  </a:cubicBezTo>
                  <a:cubicBezTo>
                    <a:pt x="111" y="171"/>
                    <a:pt x="113" y="171"/>
                    <a:pt x="114" y="172"/>
                  </a:cubicBezTo>
                  <a:cubicBezTo>
                    <a:pt x="111" y="170"/>
                    <a:pt x="98" y="178"/>
                    <a:pt x="99" y="179"/>
                  </a:cubicBezTo>
                  <a:cubicBezTo>
                    <a:pt x="99" y="180"/>
                    <a:pt x="105" y="178"/>
                    <a:pt x="106" y="178"/>
                  </a:cubicBezTo>
                  <a:cubicBezTo>
                    <a:pt x="106" y="178"/>
                    <a:pt x="102" y="179"/>
                    <a:pt x="101" y="180"/>
                  </a:cubicBezTo>
                  <a:cubicBezTo>
                    <a:pt x="101" y="180"/>
                    <a:pt x="103" y="184"/>
                    <a:pt x="104" y="183"/>
                  </a:cubicBezTo>
                  <a:cubicBezTo>
                    <a:pt x="105" y="182"/>
                    <a:pt x="106" y="180"/>
                    <a:pt x="107" y="180"/>
                  </a:cubicBezTo>
                  <a:cubicBezTo>
                    <a:pt x="108" y="180"/>
                    <a:pt x="112" y="181"/>
                    <a:pt x="112" y="181"/>
                  </a:cubicBezTo>
                  <a:cubicBezTo>
                    <a:pt x="112" y="181"/>
                    <a:pt x="108" y="181"/>
                    <a:pt x="108" y="181"/>
                  </a:cubicBezTo>
                  <a:cubicBezTo>
                    <a:pt x="106" y="181"/>
                    <a:pt x="105" y="182"/>
                    <a:pt x="104" y="183"/>
                  </a:cubicBezTo>
                  <a:cubicBezTo>
                    <a:pt x="104" y="184"/>
                    <a:pt x="104" y="185"/>
                    <a:pt x="104" y="186"/>
                  </a:cubicBezTo>
                  <a:cubicBezTo>
                    <a:pt x="105" y="189"/>
                    <a:pt x="105" y="188"/>
                    <a:pt x="107" y="187"/>
                  </a:cubicBezTo>
                  <a:cubicBezTo>
                    <a:pt x="106" y="188"/>
                    <a:pt x="105" y="192"/>
                    <a:pt x="106" y="193"/>
                  </a:cubicBezTo>
                  <a:cubicBezTo>
                    <a:pt x="106" y="193"/>
                    <a:pt x="109" y="189"/>
                    <a:pt x="110" y="189"/>
                  </a:cubicBezTo>
                  <a:cubicBezTo>
                    <a:pt x="110" y="190"/>
                    <a:pt x="109" y="191"/>
                    <a:pt x="110" y="192"/>
                  </a:cubicBezTo>
                  <a:cubicBezTo>
                    <a:pt x="110" y="193"/>
                    <a:pt x="111" y="191"/>
                    <a:pt x="112" y="191"/>
                  </a:cubicBezTo>
                  <a:cubicBezTo>
                    <a:pt x="114" y="189"/>
                    <a:pt x="110" y="187"/>
                    <a:pt x="110" y="186"/>
                  </a:cubicBezTo>
                  <a:cubicBezTo>
                    <a:pt x="110" y="186"/>
                    <a:pt x="112" y="189"/>
                    <a:pt x="113" y="189"/>
                  </a:cubicBezTo>
                  <a:cubicBezTo>
                    <a:pt x="114" y="190"/>
                    <a:pt x="114" y="189"/>
                    <a:pt x="115" y="188"/>
                  </a:cubicBezTo>
                  <a:cubicBezTo>
                    <a:pt x="114" y="188"/>
                    <a:pt x="117" y="191"/>
                    <a:pt x="116" y="192"/>
                  </a:cubicBezTo>
                  <a:cubicBezTo>
                    <a:pt x="117" y="191"/>
                    <a:pt x="114" y="189"/>
                    <a:pt x="114" y="191"/>
                  </a:cubicBezTo>
                  <a:cubicBezTo>
                    <a:pt x="114" y="193"/>
                    <a:pt x="116" y="195"/>
                    <a:pt x="114" y="196"/>
                  </a:cubicBezTo>
                  <a:cubicBezTo>
                    <a:pt x="114" y="196"/>
                    <a:pt x="114" y="193"/>
                    <a:pt x="114" y="193"/>
                  </a:cubicBezTo>
                  <a:cubicBezTo>
                    <a:pt x="114" y="192"/>
                    <a:pt x="112" y="194"/>
                    <a:pt x="111" y="194"/>
                  </a:cubicBezTo>
                  <a:cubicBezTo>
                    <a:pt x="110" y="194"/>
                    <a:pt x="109" y="196"/>
                    <a:pt x="109" y="197"/>
                  </a:cubicBezTo>
                  <a:cubicBezTo>
                    <a:pt x="108" y="199"/>
                    <a:pt x="111" y="197"/>
                    <a:pt x="111" y="198"/>
                  </a:cubicBezTo>
                  <a:cubicBezTo>
                    <a:pt x="112" y="199"/>
                    <a:pt x="110" y="200"/>
                    <a:pt x="110" y="200"/>
                  </a:cubicBezTo>
                  <a:cubicBezTo>
                    <a:pt x="110" y="200"/>
                    <a:pt x="112" y="199"/>
                    <a:pt x="113" y="201"/>
                  </a:cubicBezTo>
                  <a:cubicBezTo>
                    <a:pt x="113" y="203"/>
                    <a:pt x="115" y="204"/>
                    <a:pt x="115" y="205"/>
                  </a:cubicBezTo>
                  <a:cubicBezTo>
                    <a:pt x="114" y="207"/>
                    <a:pt x="115" y="207"/>
                    <a:pt x="117" y="209"/>
                  </a:cubicBezTo>
                  <a:cubicBezTo>
                    <a:pt x="118" y="210"/>
                    <a:pt x="119" y="212"/>
                    <a:pt x="120" y="210"/>
                  </a:cubicBezTo>
                  <a:cubicBezTo>
                    <a:pt x="120" y="210"/>
                    <a:pt x="121" y="215"/>
                    <a:pt x="122" y="215"/>
                  </a:cubicBezTo>
                  <a:cubicBezTo>
                    <a:pt x="123" y="216"/>
                    <a:pt x="122" y="215"/>
                    <a:pt x="123" y="215"/>
                  </a:cubicBezTo>
                  <a:cubicBezTo>
                    <a:pt x="124" y="216"/>
                    <a:pt x="125" y="217"/>
                    <a:pt x="126" y="218"/>
                  </a:cubicBezTo>
                  <a:cubicBezTo>
                    <a:pt x="128" y="219"/>
                    <a:pt x="130" y="220"/>
                    <a:pt x="132" y="219"/>
                  </a:cubicBezTo>
                  <a:cubicBezTo>
                    <a:pt x="133" y="219"/>
                    <a:pt x="136" y="219"/>
                    <a:pt x="136" y="218"/>
                  </a:cubicBezTo>
                  <a:cubicBezTo>
                    <a:pt x="136" y="218"/>
                    <a:pt x="136" y="221"/>
                    <a:pt x="136" y="221"/>
                  </a:cubicBezTo>
                  <a:cubicBezTo>
                    <a:pt x="136" y="221"/>
                    <a:pt x="138" y="217"/>
                    <a:pt x="138" y="218"/>
                  </a:cubicBezTo>
                  <a:cubicBezTo>
                    <a:pt x="139" y="218"/>
                    <a:pt x="138" y="219"/>
                    <a:pt x="138" y="219"/>
                  </a:cubicBezTo>
                  <a:cubicBezTo>
                    <a:pt x="138" y="220"/>
                    <a:pt x="139" y="220"/>
                    <a:pt x="139" y="220"/>
                  </a:cubicBezTo>
                  <a:cubicBezTo>
                    <a:pt x="139" y="220"/>
                    <a:pt x="136" y="221"/>
                    <a:pt x="137" y="222"/>
                  </a:cubicBezTo>
                  <a:cubicBezTo>
                    <a:pt x="138" y="222"/>
                    <a:pt x="138" y="222"/>
                    <a:pt x="139" y="221"/>
                  </a:cubicBezTo>
                  <a:cubicBezTo>
                    <a:pt x="140" y="222"/>
                    <a:pt x="139" y="223"/>
                    <a:pt x="139" y="223"/>
                  </a:cubicBezTo>
                  <a:cubicBezTo>
                    <a:pt x="139" y="224"/>
                    <a:pt x="142" y="221"/>
                    <a:pt x="142" y="222"/>
                  </a:cubicBezTo>
                  <a:cubicBezTo>
                    <a:pt x="142" y="223"/>
                    <a:pt x="140" y="224"/>
                    <a:pt x="140" y="225"/>
                  </a:cubicBezTo>
                  <a:cubicBezTo>
                    <a:pt x="140" y="224"/>
                    <a:pt x="143" y="223"/>
                    <a:pt x="142" y="225"/>
                  </a:cubicBezTo>
                  <a:cubicBezTo>
                    <a:pt x="142" y="225"/>
                    <a:pt x="142" y="225"/>
                    <a:pt x="142" y="224"/>
                  </a:cubicBezTo>
                  <a:cubicBezTo>
                    <a:pt x="142" y="226"/>
                    <a:pt x="145" y="223"/>
                    <a:pt x="145" y="223"/>
                  </a:cubicBezTo>
                  <a:cubicBezTo>
                    <a:pt x="146" y="224"/>
                    <a:pt x="145" y="226"/>
                    <a:pt x="145" y="227"/>
                  </a:cubicBezTo>
                  <a:cubicBezTo>
                    <a:pt x="144" y="225"/>
                    <a:pt x="153" y="225"/>
                    <a:pt x="147" y="222"/>
                  </a:cubicBezTo>
                  <a:cubicBezTo>
                    <a:pt x="148" y="222"/>
                    <a:pt x="153" y="222"/>
                    <a:pt x="150" y="221"/>
                  </a:cubicBezTo>
                  <a:cubicBezTo>
                    <a:pt x="147" y="219"/>
                    <a:pt x="151" y="220"/>
                    <a:pt x="152" y="218"/>
                  </a:cubicBezTo>
                  <a:cubicBezTo>
                    <a:pt x="152" y="218"/>
                    <a:pt x="149" y="218"/>
                    <a:pt x="149" y="218"/>
                  </a:cubicBezTo>
                  <a:cubicBezTo>
                    <a:pt x="150" y="217"/>
                    <a:pt x="151" y="216"/>
                    <a:pt x="152" y="216"/>
                  </a:cubicBezTo>
                  <a:cubicBezTo>
                    <a:pt x="154" y="214"/>
                    <a:pt x="151" y="215"/>
                    <a:pt x="151" y="214"/>
                  </a:cubicBezTo>
                  <a:cubicBezTo>
                    <a:pt x="151" y="214"/>
                    <a:pt x="154" y="213"/>
                    <a:pt x="154" y="212"/>
                  </a:cubicBezTo>
                  <a:cubicBezTo>
                    <a:pt x="154" y="211"/>
                    <a:pt x="154" y="209"/>
                    <a:pt x="153" y="208"/>
                  </a:cubicBezTo>
                  <a:cubicBezTo>
                    <a:pt x="152" y="208"/>
                    <a:pt x="154" y="207"/>
                    <a:pt x="153" y="206"/>
                  </a:cubicBezTo>
                  <a:cubicBezTo>
                    <a:pt x="153" y="206"/>
                    <a:pt x="151" y="205"/>
                    <a:pt x="151" y="205"/>
                  </a:cubicBezTo>
                  <a:cubicBezTo>
                    <a:pt x="151" y="205"/>
                    <a:pt x="155" y="204"/>
                    <a:pt x="156" y="204"/>
                  </a:cubicBezTo>
                  <a:cubicBezTo>
                    <a:pt x="159" y="204"/>
                    <a:pt x="156" y="203"/>
                    <a:pt x="155" y="202"/>
                  </a:cubicBezTo>
                  <a:cubicBezTo>
                    <a:pt x="155" y="202"/>
                    <a:pt x="160" y="202"/>
                    <a:pt x="160" y="202"/>
                  </a:cubicBezTo>
                  <a:cubicBezTo>
                    <a:pt x="159" y="201"/>
                    <a:pt x="157" y="201"/>
                    <a:pt x="156" y="200"/>
                  </a:cubicBezTo>
                  <a:cubicBezTo>
                    <a:pt x="156" y="200"/>
                    <a:pt x="160" y="201"/>
                    <a:pt x="160" y="200"/>
                  </a:cubicBezTo>
                  <a:cubicBezTo>
                    <a:pt x="161" y="200"/>
                    <a:pt x="160" y="200"/>
                    <a:pt x="160" y="199"/>
                  </a:cubicBezTo>
                  <a:cubicBezTo>
                    <a:pt x="161" y="199"/>
                    <a:pt x="161" y="199"/>
                    <a:pt x="161" y="199"/>
                  </a:cubicBezTo>
                  <a:cubicBezTo>
                    <a:pt x="162" y="198"/>
                    <a:pt x="158" y="197"/>
                    <a:pt x="158" y="197"/>
                  </a:cubicBezTo>
                  <a:cubicBezTo>
                    <a:pt x="158" y="197"/>
                    <a:pt x="163" y="197"/>
                    <a:pt x="162" y="196"/>
                  </a:cubicBezTo>
                  <a:cubicBezTo>
                    <a:pt x="162" y="195"/>
                    <a:pt x="163" y="195"/>
                    <a:pt x="161" y="194"/>
                  </a:cubicBezTo>
                  <a:cubicBezTo>
                    <a:pt x="161" y="194"/>
                    <a:pt x="158" y="194"/>
                    <a:pt x="158" y="193"/>
                  </a:cubicBezTo>
                  <a:cubicBezTo>
                    <a:pt x="158" y="193"/>
                    <a:pt x="163" y="192"/>
                    <a:pt x="163" y="192"/>
                  </a:cubicBezTo>
                  <a:cubicBezTo>
                    <a:pt x="165" y="192"/>
                    <a:pt x="164" y="189"/>
                    <a:pt x="162" y="189"/>
                  </a:cubicBezTo>
                  <a:cubicBezTo>
                    <a:pt x="161" y="188"/>
                    <a:pt x="158" y="187"/>
                    <a:pt x="161" y="186"/>
                  </a:cubicBezTo>
                  <a:cubicBezTo>
                    <a:pt x="163" y="186"/>
                    <a:pt x="166" y="187"/>
                    <a:pt x="167" y="185"/>
                  </a:cubicBezTo>
                  <a:cubicBezTo>
                    <a:pt x="167" y="185"/>
                    <a:pt x="165" y="183"/>
                    <a:pt x="165" y="183"/>
                  </a:cubicBezTo>
                  <a:cubicBezTo>
                    <a:pt x="165" y="182"/>
                    <a:pt x="167" y="182"/>
                    <a:pt x="167" y="182"/>
                  </a:cubicBezTo>
                  <a:cubicBezTo>
                    <a:pt x="168" y="181"/>
                    <a:pt x="170" y="181"/>
                    <a:pt x="172" y="182"/>
                  </a:cubicBezTo>
                  <a:cubicBezTo>
                    <a:pt x="172" y="182"/>
                    <a:pt x="174" y="182"/>
                    <a:pt x="174" y="182"/>
                  </a:cubicBezTo>
                  <a:cubicBezTo>
                    <a:pt x="175" y="181"/>
                    <a:pt x="173" y="180"/>
                    <a:pt x="173" y="179"/>
                  </a:cubicBezTo>
                  <a:cubicBezTo>
                    <a:pt x="174" y="178"/>
                    <a:pt x="177" y="174"/>
                    <a:pt x="179" y="176"/>
                  </a:cubicBezTo>
                  <a:cubicBezTo>
                    <a:pt x="178" y="175"/>
                    <a:pt x="175" y="181"/>
                    <a:pt x="176" y="181"/>
                  </a:cubicBezTo>
                  <a:cubicBezTo>
                    <a:pt x="177" y="182"/>
                    <a:pt x="179" y="179"/>
                    <a:pt x="181" y="179"/>
                  </a:cubicBezTo>
                  <a:cubicBezTo>
                    <a:pt x="181" y="179"/>
                    <a:pt x="183" y="180"/>
                    <a:pt x="183" y="180"/>
                  </a:cubicBezTo>
                  <a:cubicBezTo>
                    <a:pt x="183" y="180"/>
                    <a:pt x="183" y="178"/>
                    <a:pt x="183" y="178"/>
                  </a:cubicBezTo>
                  <a:cubicBezTo>
                    <a:pt x="186" y="179"/>
                    <a:pt x="186" y="178"/>
                    <a:pt x="187" y="177"/>
                  </a:cubicBezTo>
                  <a:cubicBezTo>
                    <a:pt x="188" y="176"/>
                    <a:pt x="189" y="176"/>
                    <a:pt x="190" y="176"/>
                  </a:cubicBezTo>
                  <a:cubicBezTo>
                    <a:pt x="192" y="175"/>
                    <a:pt x="192" y="174"/>
                    <a:pt x="193" y="173"/>
                  </a:cubicBezTo>
                  <a:cubicBezTo>
                    <a:pt x="194" y="172"/>
                    <a:pt x="196" y="170"/>
                    <a:pt x="197" y="168"/>
                  </a:cubicBezTo>
                  <a:cubicBezTo>
                    <a:pt x="199" y="166"/>
                    <a:pt x="199" y="165"/>
                    <a:pt x="201" y="165"/>
                  </a:cubicBezTo>
                  <a:cubicBezTo>
                    <a:pt x="202" y="164"/>
                    <a:pt x="205" y="164"/>
                    <a:pt x="205" y="162"/>
                  </a:cubicBezTo>
                  <a:cubicBezTo>
                    <a:pt x="204" y="162"/>
                    <a:pt x="203" y="157"/>
                    <a:pt x="203" y="157"/>
                  </a:cubicBezTo>
                  <a:cubicBezTo>
                    <a:pt x="204" y="157"/>
                    <a:pt x="207" y="160"/>
                    <a:pt x="208" y="160"/>
                  </a:cubicBezTo>
                  <a:cubicBezTo>
                    <a:pt x="209" y="161"/>
                    <a:pt x="210" y="161"/>
                    <a:pt x="211" y="161"/>
                  </a:cubicBezTo>
                  <a:cubicBezTo>
                    <a:pt x="211" y="161"/>
                    <a:pt x="213" y="160"/>
                    <a:pt x="213" y="160"/>
                  </a:cubicBezTo>
                  <a:cubicBezTo>
                    <a:pt x="214" y="160"/>
                    <a:pt x="215" y="161"/>
                    <a:pt x="216" y="160"/>
                  </a:cubicBezTo>
                  <a:cubicBezTo>
                    <a:pt x="216" y="160"/>
                    <a:pt x="214" y="158"/>
                    <a:pt x="217" y="159"/>
                  </a:cubicBezTo>
                  <a:cubicBezTo>
                    <a:pt x="219" y="159"/>
                    <a:pt x="221" y="159"/>
                    <a:pt x="223" y="158"/>
                  </a:cubicBezTo>
                  <a:cubicBezTo>
                    <a:pt x="228" y="157"/>
                    <a:pt x="232" y="156"/>
                    <a:pt x="237" y="154"/>
                  </a:cubicBezTo>
                  <a:cubicBezTo>
                    <a:pt x="238" y="153"/>
                    <a:pt x="254" y="143"/>
                    <a:pt x="255" y="143"/>
                  </a:cubicBezTo>
                  <a:cubicBezTo>
                    <a:pt x="254" y="143"/>
                    <a:pt x="247" y="143"/>
                    <a:pt x="246" y="143"/>
                  </a:cubicBezTo>
                  <a:cubicBezTo>
                    <a:pt x="244" y="142"/>
                    <a:pt x="242" y="141"/>
                    <a:pt x="240" y="141"/>
                  </a:cubicBezTo>
                  <a:cubicBezTo>
                    <a:pt x="238" y="141"/>
                    <a:pt x="236" y="142"/>
                    <a:pt x="235" y="142"/>
                  </a:cubicBezTo>
                  <a:cubicBezTo>
                    <a:pt x="233" y="143"/>
                    <a:pt x="233" y="141"/>
                    <a:pt x="232" y="142"/>
                  </a:cubicBezTo>
                  <a:cubicBezTo>
                    <a:pt x="231" y="142"/>
                    <a:pt x="230" y="144"/>
                    <a:pt x="229" y="144"/>
                  </a:cubicBezTo>
                  <a:cubicBezTo>
                    <a:pt x="225" y="144"/>
                    <a:pt x="232" y="140"/>
                    <a:pt x="233" y="141"/>
                  </a:cubicBezTo>
                  <a:cubicBezTo>
                    <a:pt x="232" y="140"/>
                    <a:pt x="229" y="141"/>
                    <a:pt x="228" y="141"/>
                  </a:cubicBezTo>
                  <a:cubicBezTo>
                    <a:pt x="225" y="141"/>
                    <a:pt x="223" y="140"/>
                    <a:pt x="221" y="140"/>
                  </a:cubicBezTo>
                  <a:cubicBezTo>
                    <a:pt x="222" y="140"/>
                    <a:pt x="225" y="138"/>
                    <a:pt x="226" y="137"/>
                  </a:cubicBezTo>
                  <a:cubicBezTo>
                    <a:pt x="226" y="134"/>
                    <a:pt x="228" y="135"/>
                    <a:pt x="229" y="136"/>
                  </a:cubicBezTo>
                  <a:cubicBezTo>
                    <a:pt x="231" y="136"/>
                    <a:pt x="239" y="134"/>
                    <a:pt x="240" y="133"/>
                  </a:cubicBezTo>
                  <a:cubicBezTo>
                    <a:pt x="240" y="132"/>
                    <a:pt x="235" y="131"/>
                    <a:pt x="234" y="130"/>
                  </a:cubicBezTo>
                  <a:cubicBezTo>
                    <a:pt x="235" y="131"/>
                    <a:pt x="239" y="132"/>
                    <a:pt x="240" y="132"/>
                  </a:cubicBezTo>
                  <a:cubicBezTo>
                    <a:pt x="241" y="133"/>
                    <a:pt x="245" y="133"/>
                    <a:pt x="245" y="135"/>
                  </a:cubicBezTo>
                  <a:cubicBezTo>
                    <a:pt x="244" y="138"/>
                    <a:pt x="246" y="139"/>
                    <a:pt x="248" y="139"/>
                  </a:cubicBezTo>
                  <a:cubicBezTo>
                    <a:pt x="248" y="139"/>
                    <a:pt x="254" y="139"/>
                    <a:pt x="253" y="138"/>
                  </a:cubicBezTo>
                  <a:cubicBezTo>
                    <a:pt x="253" y="138"/>
                    <a:pt x="253" y="140"/>
                    <a:pt x="254" y="140"/>
                  </a:cubicBezTo>
                  <a:cubicBezTo>
                    <a:pt x="256" y="139"/>
                    <a:pt x="257" y="136"/>
                    <a:pt x="257" y="134"/>
                  </a:cubicBezTo>
                  <a:cubicBezTo>
                    <a:pt x="257" y="133"/>
                    <a:pt x="257" y="129"/>
                    <a:pt x="255" y="130"/>
                  </a:cubicBezTo>
                  <a:cubicBezTo>
                    <a:pt x="253" y="132"/>
                    <a:pt x="254" y="130"/>
                    <a:pt x="253" y="129"/>
                  </a:cubicBezTo>
                  <a:cubicBezTo>
                    <a:pt x="251" y="127"/>
                    <a:pt x="248" y="126"/>
                    <a:pt x="245" y="124"/>
                  </a:cubicBezTo>
                  <a:cubicBezTo>
                    <a:pt x="244" y="123"/>
                    <a:pt x="243" y="123"/>
                    <a:pt x="242" y="122"/>
                  </a:cubicBezTo>
                  <a:cubicBezTo>
                    <a:pt x="242" y="122"/>
                    <a:pt x="238" y="123"/>
                    <a:pt x="238" y="124"/>
                  </a:cubicBezTo>
                  <a:cubicBezTo>
                    <a:pt x="238" y="124"/>
                    <a:pt x="239" y="123"/>
                    <a:pt x="238" y="123"/>
                  </a:cubicBezTo>
                  <a:cubicBezTo>
                    <a:pt x="238" y="123"/>
                    <a:pt x="237" y="122"/>
                    <a:pt x="237" y="122"/>
                  </a:cubicBezTo>
                  <a:cubicBezTo>
                    <a:pt x="237" y="121"/>
                    <a:pt x="241" y="122"/>
                    <a:pt x="241" y="121"/>
                  </a:cubicBezTo>
                  <a:cubicBezTo>
                    <a:pt x="241" y="119"/>
                    <a:pt x="241" y="118"/>
                    <a:pt x="238" y="118"/>
                  </a:cubicBezTo>
                  <a:cubicBezTo>
                    <a:pt x="236" y="119"/>
                    <a:pt x="235" y="121"/>
                    <a:pt x="233" y="119"/>
                  </a:cubicBezTo>
                  <a:cubicBezTo>
                    <a:pt x="233" y="119"/>
                    <a:pt x="229" y="119"/>
                    <a:pt x="229" y="118"/>
                  </a:cubicBezTo>
                  <a:cubicBezTo>
                    <a:pt x="229" y="116"/>
                    <a:pt x="234" y="119"/>
                    <a:pt x="234" y="119"/>
                  </a:cubicBezTo>
                  <a:cubicBezTo>
                    <a:pt x="235" y="119"/>
                    <a:pt x="240" y="118"/>
                    <a:pt x="240" y="117"/>
                  </a:cubicBezTo>
                  <a:cubicBezTo>
                    <a:pt x="241" y="117"/>
                    <a:pt x="236" y="115"/>
                    <a:pt x="235" y="115"/>
                  </a:cubicBezTo>
                  <a:cubicBezTo>
                    <a:pt x="233" y="115"/>
                    <a:pt x="230" y="115"/>
                    <a:pt x="228" y="116"/>
                  </a:cubicBezTo>
                  <a:cubicBezTo>
                    <a:pt x="229" y="116"/>
                    <a:pt x="233" y="113"/>
                    <a:pt x="233" y="114"/>
                  </a:cubicBezTo>
                  <a:cubicBezTo>
                    <a:pt x="233" y="113"/>
                    <a:pt x="229" y="113"/>
                    <a:pt x="229" y="112"/>
                  </a:cubicBezTo>
                  <a:cubicBezTo>
                    <a:pt x="232" y="113"/>
                    <a:pt x="235" y="115"/>
                    <a:pt x="238" y="113"/>
                  </a:cubicBezTo>
                  <a:cubicBezTo>
                    <a:pt x="238" y="113"/>
                    <a:pt x="241" y="112"/>
                    <a:pt x="241" y="111"/>
                  </a:cubicBezTo>
                  <a:cubicBezTo>
                    <a:pt x="240" y="110"/>
                    <a:pt x="238" y="109"/>
                    <a:pt x="238" y="108"/>
                  </a:cubicBezTo>
                  <a:cubicBezTo>
                    <a:pt x="238" y="109"/>
                    <a:pt x="241" y="110"/>
                    <a:pt x="242" y="110"/>
                  </a:cubicBezTo>
                  <a:cubicBezTo>
                    <a:pt x="244" y="111"/>
                    <a:pt x="243" y="109"/>
                    <a:pt x="245" y="109"/>
                  </a:cubicBezTo>
                  <a:cubicBezTo>
                    <a:pt x="246" y="109"/>
                    <a:pt x="254" y="111"/>
                    <a:pt x="254" y="111"/>
                  </a:cubicBezTo>
                  <a:cubicBezTo>
                    <a:pt x="253" y="111"/>
                    <a:pt x="246" y="110"/>
                    <a:pt x="246" y="110"/>
                  </a:cubicBezTo>
                  <a:cubicBezTo>
                    <a:pt x="248" y="114"/>
                    <a:pt x="254" y="113"/>
                    <a:pt x="257" y="113"/>
                  </a:cubicBezTo>
                  <a:cubicBezTo>
                    <a:pt x="258" y="112"/>
                    <a:pt x="261" y="113"/>
                    <a:pt x="262" y="112"/>
                  </a:cubicBezTo>
                  <a:cubicBezTo>
                    <a:pt x="265" y="111"/>
                    <a:pt x="264" y="109"/>
                    <a:pt x="262" y="108"/>
                  </a:cubicBezTo>
                  <a:cubicBezTo>
                    <a:pt x="261" y="107"/>
                    <a:pt x="258" y="106"/>
                    <a:pt x="257" y="106"/>
                  </a:cubicBezTo>
                  <a:cubicBezTo>
                    <a:pt x="256" y="106"/>
                    <a:pt x="257" y="109"/>
                    <a:pt x="257" y="110"/>
                  </a:cubicBezTo>
                  <a:cubicBezTo>
                    <a:pt x="256" y="109"/>
                    <a:pt x="256" y="108"/>
                    <a:pt x="255" y="107"/>
                  </a:cubicBezTo>
                  <a:cubicBezTo>
                    <a:pt x="255" y="106"/>
                    <a:pt x="254" y="107"/>
                    <a:pt x="253" y="106"/>
                  </a:cubicBezTo>
                  <a:cubicBezTo>
                    <a:pt x="254" y="107"/>
                    <a:pt x="256" y="101"/>
                    <a:pt x="256" y="100"/>
                  </a:cubicBezTo>
                  <a:cubicBezTo>
                    <a:pt x="256" y="100"/>
                    <a:pt x="257" y="103"/>
                    <a:pt x="257" y="103"/>
                  </a:cubicBezTo>
                  <a:cubicBezTo>
                    <a:pt x="257" y="105"/>
                    <a:pt x="257" y="106"/>
                    <a:pt x="258" y="106"/>
                  </a:cubicBezTo>
                  <a:cubicBezTo>
                    <a:pt x="261" y="106"/>
                    <a:pt x="263" y="105"/>
                    <a:pt x="265" y="105"/>
                  </a:cubicBezTo>
                  <a:cubicBezTo>
                    <a:pt x="266" y="105"/>
                    <a:pt x="272" y="103"/>
                    <a:pt x="270" y="101"/>
                  </a:cubicBezTo>
                  <a:cubicBezTo>
                    <a:pt x="268" y="100"/>
                    <a:pt x="267" y="102"/>
                    <a:pt x="266" y="101"/>
                  </a:cubicBezTo>
                  <a:cubicBezTo>
                    <a:pt x="266" y="100"/>
                    <a:pt x="266" y="100"/>
                    <a:pt x="266" y="99"/>
                  </a:cubicBezTo>
                  <a:cubicBezTo>
                    <a:pt x="267" y="98"/>
                    <a:pt x="266" y="97"/>
                    <a:pt x="265" y="97"/>
                  </a:cubicBezTo>
                  <a:cubicBezTo>
                    <a:pt x="265" y="96"/>
                    <a:pt x="262" y="96"/>
                    <a:pt x="261" y="96"/>
                  </a:cubicBezTo>
                  <a:cubicBezTo>
                    <a:pt x="259" y="96"/>
                    <a:pt x="258" y="98"/>
                    <a:pt x="256" y="96"/>
                  </a:cubicBezTo>
                  <a:cubicBezTo>
                    <a:pt x="260" y="99"/>
                    <a:pt x="262" y="91"/>
                    <a:pt x="266" y="95"/>
                  </a:cubicBezTo>
                  <a:cubicBezTo>
                    <a:pt x="267" y="97"/>
                    <a:pt x="269" y="94"/>
                    <a:pt x="269" y="92"/>
                  </a:cubicBezTo>
                  <a:cubicBezTo>
                    <a:pt x="269" y="91"/>
                    <a:pt x="266" y="88"/>
                    <a:pt x="266" y="88"/>
                  </a:cubicBezTo>
                  <a:cubicBezTo>
                    <a:pt x="266" y="87"/>
                    <a:pt x="269" y="90"/>
                    <a:pt x="269" y="91"/>
                  </a:cubicBezTo>
                  <a:cubicBezTo>
                    <a:pt x="269" y="92"/>
                    <a:pt x="271" y="90"/>
                    <a:pt x="270" y="88"/>
                  </a:cubicBezTo>
                  <a:cubicBezTo>
                    <a:pt x="269" y="87"/>
                    <a:pt x="267" y="85"/>
                    <a:pt x="266" y="84"/>
                  </a:cubicBezTo>
                  <a:cubicBezTo>
                    <a:pt x="264" y="84"/>
                    <a:pt x="261" y="85"/>
                    <a:pt x="259" y="84"/>
                  </a:cubicBezTo>
                  <a:cubicBezTo>
                    <a:pt x="258" y="83"/>
                    <a:pt x="258" y="81"/>
                    <a:pt x="256" y="81"/>
                  </a:cubicBezTo>
                  <a:cubicBezTo>
                    <a:pt x="256" y="80"/>
                    <a:pt x="252" y="81"/>
                    <a:pt x="253" y="80"/>
                  </a:cubicBezTo>
                  <a:cubicBezTo>
                    <a:pt x="254" y="78"/>
                    <a:pt x="254" y="77"/>
                    <a:pt x="256" y="79"/>
                  </a:cubicBezTo>
                  <a:cubicBezTo>
                    <a:pt x="258" y="81"/>
                    <a:pt x="260" y="78"/>
                    <a:pt x="262" y="77"/>
                  </a:cubicBezTo>
                  <a:cubicBezTo>
                    <a:pt x="265" y="75"/>
                    <a:pt x="271" y="81"/>
                    <a:pt x="274" y="78"/>
                  </a:cubicBezTo>
                  <a:cubicBezTo>
                    <a:pt x="275" y="77"/>
                    <a:pt x="275" y="72"/>
                    <a:pt x="272" y="73"/>
                  </a:cubicBezTo>
                  <a:cubicBezTo>
                    <a:pt x="271" y="73"/>
                    <a:pt x="270" y="74"/>
                    <a:pt x="269" y="73"/>
                  </a:cubicBezTo>
                  <a:cubicBezTo>
                    <a:pt x="267" y="73"/>
                    <a:pt x="265" y="72"/>
                    <a:pt x="263" y="70"/>
                  </a:cubicBezTo>
                  <a:cubicBezTo>
                    <a:pt x="260" y="68"/>
                    <a:pt x="271" y="71"/>
                    <a:pt x="271" y="70"/>
                  </a:cubicBezTo>
                  <a:cubicBezTo>
                    <a:pt x="270" y="68"/>
                    <a:pt x="265" y="67"/>
                    <a:pt x="263" y="66"/>
                  </a:cubicBezTo>
                  <a:cubicBezTo>
                    <a:pt x="260" y="65"/>
                    <a:pt x="260" y="66"/>
                    <a:pt x="259" y="68"/>
                  </a:cubicBezTo>
                  <a:cubicBezTo>
                    <a:pt x="259" y="69"/>
                    <a:pt x="257" y="70"/>
                    <a:pt x="256" y="69"/>
                  </a:cubicBezTo>
                  <a:cubicBezTo>
                    <a:pt x="255" y="69"/>
                    <a:pt x="258" y="65"/>
                    <a:pt x="258" y="64"/>
                  </a:cubicBezTo>
                  <a:cubicBezTo>
                    <a:pt x="258" y="63"/>
                    <a:pt x="259" y="61"/>
                    <a:pt x="260" y="60"/>
                  </a:cubicBezTo>
                  <a:cubicBezTo>
                    <a:pt x="260" y="59"/>
                    <a:pt x="260" y="57"/>
                    <a:pt x="261" y="57"/>
                  </a:cubicBezTo>
                  <a:cubicBezTo>
                    <a:pt x="262" y="57"/>
                    <a:pt x="264" y="57"/>
                    <a:pt x="265" y="56"/>
                  </a:cubicBezTo>
                  <a:cubicBezTo>
                    <a:pt x="265" y="56"/>
                    <a:pt x="270" y="51"/>
                    <a:pt x="270" y="52"/>
                  </a:cubicBezTo>
                  <a:cubicBezTo>
                    <a:pt x="270" y="52"/>
                    <a:pt x="268" y="51"/>
                    <a:pt x="268" y="51"/>
                  </a:cubicBezTo>
                  <a:cubicBezTo>
                    <a:pt x="268" y="50"/>
                    <a:pt x="268" y="49"/>
                    <a:pt x="268" y="48"/>
                  </a:cubicBezTo>
                  <a:cubicBezTo>
                    <a:pt x="268" y="46"/>
                    <a:pt x="269" y="46"/>
                    <a:pt x="271" y="46"/>
                  </a:cubicBezTo>
                  <a:cubicBezTo>
                    <a:pt x="273" y="46"/>
                    <a:pt x="281" y="43"/>
                    <a:pt x="276" y="43"/>
                  </a:cubicBezTo>
                  <a:cubicBezTo>
                    <a:pt x="273" y="43"/>
                    <a:pt x="268" y="42"/>
                    <a:pt x="266" y="44"/>
                  </a:cubicBezTo>
                  <a:cubicBezTo>
                    <a:pt x="265" y="45"/>
                    <a:pt x="265" y="47"/>
                    <a:pt x="263" y="46"/>
                  </a:cubicBezTo>
                  <a:cubicBezTo>
                    <a:pt x="261" y="45"/>
                    <a:pt x="263" y="43"/>
                    <a:pt x="264" y="42"/>
                  </a:cubicBezTo>
                  <a:cubicBezTo>
                    <a:pt x="266" y="39"/>
                    <a:pt x="270" y="41"/>
                    <a:pt x="273" y="41"/>
                  </a:cubicBezTo>
                  <a:cubicBezTo>
                    <a:pt x="277" y="41"/>
                    <a:pt x="281" y="42"/>
                    <a:pt x="283" y="38"/>
                  </a:cubicBezTo>
                  <a:cubicBezTo>
                    <a:pt x="284" y="38"/>
                    <a:pt x="280" y="37"/>
                    <a:pt x="280" y="37"/>
                  </a:cubicBezTo>
                  <a:cubicBezTo>
                    <a:pt x="278" y="36"/>
                    <a:pt x="276" y="37"/>
                    <a:pt x="274" y="37"/>
                  </a:cubicBezTo>
                  <a:cubicBezTo>
                    <a:pt x="272" y="37"/>
                    <a:pt x="271" y="36"/>
                    <a:pt x="269" y="36"/>
                  </a:cubicBezTo>
                  <a:cubicBezTo>
                    <a:pt x="268" y="36"/>
                    <a:pt x="266" y="36"/>
                    <a:pt x="265" y="36"/>
                  </a:cubicBezTo>
                  <a:cubicBezTo>
                    <a:pt x="266" y="37"/>
                    <a:pt x="269" y="36"/>
                    <a:pt x="271" y="36"/>
                  </a:cubicBezTo>
                  <a:cubicBezTo>
                    <a:pt x="274" y="36"/>
                    <a:pt x="276" y="35"/>
                    <a:pt x="279" y="35"/>
                  </a:cubicBezTo>
                  <a:cubicBezTo>
                    <a:pt x="283" y="36"/>
                    <a:pt x="285" y="34"/>
                    <a:pt x="288" y="34"/>
                  </a:cubicBezTo>
                  <a:cubicBezTo>
                    <a:pt x="289" y="34"/>
                    <a:pt x="291" y="34"/>
                    <a:pt x="291" y="33"/>
                  </a:cubicBezTo>
                  <a:cubicBezTo>
                    <a:pt x="291" y="33"/>
                    <a:pt x="289" y="31"/>
                    <a:pt x="290" y="31"/>
                  </a:cubicBezTo>
                  <a:cubicBezTo>
                    <a:pt x="295" y="30"/>
                    <a:pt x="300" y="29"/>
                    <a:pt x="304" y="26"/>
                  </a:cubicBezTo>
                  <a:cubicBezTo>
                    <a:pt x="305" y="25"/>
                    <a:pt x="301" y="24"/>
                    <a:pt x="301" y="24"/>
                  </a:cubicBezTo>
                  <a:cubicBezTo>
                    <a:pt x="298" y="23"/>
                    <a:pt x="295" y="22"/>
                    <a:pt x="293" y="22"/>
                  </a:cubicBezTo>
                  <a:cubicBezTo>
                    <a:pt x="287" y="21"/>
                    <a:pt x="282" y="20"/>
                    <a:pt x="277" y="25"/>
                  </a:cubicBezTo>
                  <a:cubicBezTo>
                    <a:pt x="275" y="28"/>
                    <a:pt x="273" y="26"/>
                    <a:pt x="269" y="26"/>
                  </a:cubicBezTo>
                  <a:cubicBezTo>
                    <a:pt x="268" y="26"/>
                    <a:pt x="264" y="29"/>
                    <a:pt x="265" y="26"/>
                  </a:cubicBezTo>
                  <a:cubicBezTo>
                    <a:pt x="265" y="24"/>
                    <a:pt x="260" y="27"/>
                    <a:pt x="259" y="28"/>
                  </a:cubicBezTo>
                  <a:cubicBezTo>
                    <a:pt x="257" y="29"/>
                    <a:pt x="255" y="30"/>
                    <a:pt x="253" y="31"/>
                  </a:cubicBezTo>
                  <a:cubicBezTo>
                    <a:pt x="252" y="31"/>
                    <a:pt x="244" y="37"/>
                    <a:pt x="244" y="37"/>
                  </a:cubicBezTo>
                  <a:cubicBezTo>
                    <a:pt x="242" y="35"/>
                    <a:pt x="264" y="22"/>
                    <a:pt x="251" y="19"/>
                  </a:cubicBezTo>
                  <a:cubicBezTo>
                    <a:pt x="246" y="19"/>
                    <a:pt x="247" y="22"/>
                    <a:pt x="243" y="24"/>
                  </a:cubicBezTo>
                  <a:cubicBezTo>
                    <a:pt x="240" y="25"/>
                    <a:pt x="238" y="25"/>
                    <a:pt x="235" y="26"/>
                  </a:cubicBezTo>
                  <a:cubicBezTo>
                    <a:pt x="234" y="26"/>
                    <a:pt x="229" y="28"/>
                    <a:pt x="228" y="28"/>
                  </a:cubicBezTo>
                  <a:cubicBezTo>
                    <a:pt x="226" y="25"/>
                    <a:pt x="233" y="24"/>
                    <a:pt x="235" y="24"/>
                  </a:cubicBezTo>
                  <a:cubicBezTo>
                    <a:pt x="235" y="23"/>
                    <a:pt x="241" y="22"/>
                    <a:pt x="238" y="21"/>
                  </a:cubicBezTo>
                  <a:cubicBezTo>
                    <a:pt x="235" y="20"/>
                    <a:pt x="232" y="20"/>
                    <a:pt x="229" y="20"/>
                  </a:cubicBezTo>
                  <a:cubicBezTo>
                    <a:pt x="221" y="20"/>
                    <a:pt x="213" y="21"/>
                    <a:pt x="205" y="23"/>
                  </a:cubicBezTo>
                  <a:cubicBezTo>
                    <a:pt x="205" y="23"/>
                    <a:pt x="202" y="25"/>
                    <a:pt x="201" y="24"/>
                  </a:cubicBezTo>
                  <a:cubicBezTo>
                    <a:pt x="201" y="22"/>
                    <a:pt x="200" y="22"/>
                    <a:pt x="202" y="22"/>
                  </a:cubicBezTo>
                  <a:cubicBezTo>
                    <a:pt x="206" y="20"/>
                    <a:pt x="210" y="19"/>
                    <a:pt x="214" y="18"/>
                  </a:cubicBezTo>
                  <a:cubicBezTo>
                    <a:pt x="221" y="17"/>
                    <a:pt x="229" y="18"/>
                    <a:pt x="237" y="18"/>
                  </a:cubicBezTo>
                  <a:cubicBezTo>
                    <a:pt x="239" y="18"/>
                    <a:pt x="241" y="18"/>
                    <a:pt x="243" y="18"/>
                  </a:cubicBezTo>
                  <a:cubicBezTo>
                    <a:pt x="247" y="16"/>
                    <a:pt x="252" y="16"/>
                    <a:pt x="256" y="14"/>
                  </a:cubicBezTo>
                  <a:cubicBezTo>
                    <a:pt x="258" y="14"/>
                    <a:pt x="259" y="13"/>
                    <a:pt x="256" y="12"/>
                  </a:cubicBezTo>
                  <a:cubicBezTo>
                    <a:pt x="254" y="11"/>
                    <a:pt x="250" y="10"/>
                    <a:pt x="248" y="11"/>
                  </a:cubicBezTo>
                  <a:cubicBezTo>
                    <a:pt x="246" y="11"/>
                    <a:pt x="246" y="10"/>
                    <a:pt x="244" y="9"/>
                  </a:cubicBezTo>
                  <a:cubicBezTo>
                    <a:pt x="242" y="9"/>
                    <a:pt x="240" y="11"/>
                    <a:pt x="238" y="11"/>
                  </a:cubicBezTo>
                  <a:cubicBezTo>
                    <a:pt x="238" y="11"/>
                    <a:pt x="240" y="8"/>
                    <a:pt x="241" y="8"/>
                  </a:cubicBezTo>
                  <a:cubicBezTo>
                    <a:pt x="242" y="6"/>
                    <a:pt x="238" y="6"/>
                    <a:pt x="237" y="6"/>
                  </a:cubicBezTo>
                  <a:cubicBezTo>
                    <a:pt x="231" y="7"/>
                    <a:pt x="226" y="7"/>
                    <a:pt x="220" y="6"/>
                  </a:cubicBezTo>
                  <a:cubicBezTo>
                    <a:pt x="215" y="6"/>
                    <a:pt x="211" y="8"/>
                    <a:pt x="206" y="8"/>
                  </a:cubicBezTo>
                  <a:cubicBezTo>
                    <a:pt x="204" y="8"/>
                    <a:pt x="201" y="8"/>
                    <a:pt x="199" y="8"/>
                  </a:cubicBezTo>
                  <a:cubicBezTo>
                    <a:pt x="197" y="9"/>
                    <a:pt x="194" y="8"/>
                    <a:pt x="193" y="9"/>
                  </a:cubicBezTo>
                  <a:cubicBezTo>
                    <a:pt x="196" y="8"/>
                    <a:pt x="199" y="8"/>
                    <a:pt x="202" y="7"/>
                  </a:cubicBezTo>
                  <a:cubicBezTo>
                    <a:pt x="207" y="7"/>
                    <a:pt x="211" y="6"/>
                    <a:pt x="215" y="6"/>
                  </a:cubicBezTo>
                  <a:cubicBezTo>
                    <a:pt x="217" y="6"/>
                    <a:pt x="237" y="6"/>
                    <a:pt x="237" y="4"/>
                  </a:cubicBezTo>
                  <a:cubicBezTo>
                    <a:pt x="236" y="4"/>
                    <a:pt x="233" y="3"/>
                    <a:pt x="232" y="2"/>
                  </a:cubicBezTo>
                  <a:cubicBezTo>
                    <a:pt x="229" y="2"/>
                    <a:pt x="227" y="2"/>
                    <a:pt x="224" y="2"/>
                  </a:cubicBezTo>
                  <a:cubicBezTo>
                    <a:pt x="220" y="2"/>
                    <a:pt x="216" y="1"/>
                    <a:pt x="213" y="0"/>
                  </a:cubicBezTo>
                  <a:cubicBezTo>
                    <a:pt x="206" y="0"/>
                    <a:pt x="200" y="0"/>
                    <a:pt x="194" y="0"/>
                  </a:cubicBezTo>
                  <a:cubicBezTo>
                    <a:pt x="191" y="1"/>
                    <a:pt x="188" y="1"/>
                    <a:pt x="185" y="1"/>
                  </a:cubicBezTo>
                  <a:cubicBezTo>
                    <a:pt x="184" y="1"/>
                    <a:pt x="183" y="3"/>
                    <a:pt x="183" y="3"/>
                  </a:cubicBezTo>
                  <a:cubicBezTo>
                    <a:pt x="181" y="3"/>
                    <a:pt x="179" y="2"/>
                    <a:pt x="177" y="2"/>
                  </a:cubicBezTo>
                  <a:cubicBezTo>
                    <a:pt x="176" y="2"/>
                    <a:pt x="175" y="3"/>
                    <a:pt x="173" y="3"/>
                  </a:cubicBezTo>
                  <a:cubicBezTo>
                    <a:pt x="171" y="3"/>
                    <a:pt x="171" y="4"/>
                    <a:pt x="173" y="4"/>
                  </a:cubicBezTo>
                  <a:cubicBezTo>
                    <a:pt x="176" y="5"/>
                    <a:pt x="179" y="5"/>
                    <a:pt x="181" y="6"/>
                  </a:cubicBezTo>
                  <a:cubicBezTo>
                    <a:pt x="180" y="5"/>
                    <a:pt x="174" y="7"/>
                    <a:pt x="173" y="8"/>
                  </a:cubicBezTo>
                  <a:cubicBezTo>
                    <a:pt x="173" y="8"/>
                    <a:pt x="170" y="8"/>
                    <a:pt x="170" y="8"/>
                  </a:cubicBezTo>
                  <a:cubicBezTo>
                    <a:pt x="170" y="8"/>
                    <a:pt x="172" y="10"/>
                    <a:pt x="172" y="10"/>
                  </a:cubicBezTo>
                  <a:cubicBezTo>
                    <a:pt x="171" y="10"/>
                    <a:pt x="169" y="9"/>
                    <a:pt x="168" y="8"/>
                  </a:cubicBezTo>
                  <a:cubicBezTo>
                    <a:pt x="167" y="7"/>
                    <a:pt x="164" y="8"/>
                    <a:pt x="163" y="8"/>
                  </a:cubicBezTo>
                  <a:cubicBezTo>
                    <a:pt x="160" y="7"/>
                    <a:pt x="157" y="6"/>
                    <a:pt x="154" y="5"/>
                  </a:cubicBezTo>
                  <a:cubicBezTo>
                    <a:pt x="152" y="4"/>
                    <a:pt x="150" y="6"/>
                    <a:pt x="147" y="6"/>
                  </a:cubicBezTo>
                  <a:cubicBezTo>
                    <a:pt x="146" y="6"/>
                    <a:pt x="140" y="5"/>
                    <a:pt x="140" y="7"/>
                  </a:cubicBezTo>
                  <a:cubicBezTo>
                    <a:pt x="139" y="7"/>
                    <a:pt x="153" y="9"/>
                    <a:pt x="155" y="10"/>
                  </a:cubicBezTo>
                  <a:cubicBezTo>
                    <a:pt x="158" y="10"/>
                    <a:pt x="161" y="10"/>
                    <a:pt x="163" y="11"/>
                  </a:cubicBezTo>
                  <a:cubicBezTo>
                    <a:pt x="164" y="11"/>
                    <a:pt x="165" y="11"/>
                    <a:pt x="166" y="12"/>
                  </a:cubicBezTo>
                  <a:cubicBezTo>
                    <a:pt x="166" y="12"/>
                    <a:pt x="166" y="15"/>
                    <a:pt x="166" y="15"/>
                  </a:cubicBezTo>
                  <a:cubicBezTo>
                    <a:pt x="166" y="16"/>
                    <a:pt x="165" y="14"/>
                    <a:pt x="165" y="13"/>
                  </a:cubicBezTo>
                  <a:cubicBezTo>
                    <a:pt x="164" y="12"/>
                    <a:pt x="161" y="12"/>
                    <a:pt x="160" y="11"/>
                  </a:cubicBezTo>
                  <a:cubicBezTo>
                    <a:pt x="160" y="11"/>
                    <a:pt x="157" y="11"/>
                    <a:pt x="157" y="11"/>
                  </a:cubicBezTo>
                  <a:cubicBezTo>
                    <a:pt x="157" y="12"/>
                    <a:pt x="158" y="14"/>
                    <a:pt x="158" y="14"/>
                  </a:cubicBezTo>
                  <a:cubicBezTo>
                    <a:pt x="156" y="14"/>
                    <a:pt x="155" y="11"/>
                    <a:pt x="154" y="11"/>
                  </a:cubicBezTo>
                  <a:cubicBezTo>
                    <a:pt x="152" y="11"/>
                    <a:pt x="150" y="11"/>
                    <a:pt x="148" y="10"/>
                  </a:cubicBezTo>
                  <a:cubicBezTo>
                    <a:pt x="147" y="10"/>
                    <a:pt x="139" y="10"/>
                    <a:pt x="139" y="10"/>
                  </a:cubicBezTo>
                  <a:cubicBezTo>
                    <a:pt x="138" y="12"/>
                    <a:pt x="151" y="17"/>
                    <a:pt x="151" y="17"/>
                  </a:cubicBezTo>
                  <a:cubicBezTo>
                    <a:pt x="151" y="18"/>
                    <a:pt x="146" y="17"/>
                    <a:pt x="146" y="17"/>
                  </a:cubicBezTo>
                  <a:cubicBezTo>
                    <a:pt x="143" y="17"/>
                    <a:pt x="142" y="16"/>
                    <a:pt x="143" y="19"/>
                  </a:cubicBezTo>
                  <a:cubicBezTo>
                    <a:pt x="142" y="19"/>
                    <a:pt x="141" y="18"/>
                    <a:pt x="140" y="17"/>
                  </a:cubicBezTo>
                  <a:cubicBezTo>
                    <a:pt x="140" y="16"/>
                    <a:pt x="142" y="17"/>
                    <a:pt x="143" y="16"/>
                  </a:cubicBezTo>
                  <a:cubicBezTo>
                    <a:pt x="143" y="16"/>
                    <a:pt x="141" y="14"/>
                    <a:pt x="140" y="14"/>
                  </a:cubicBezTo>
                  <a:cubicBezTo>
                    <a:pt x="138" y="13"/>
                    <a:pt x="136" y="12"/>
                    <a:pt x="133" y="12"/>
                  </a:cubicBezTo>
                  <a:cubicBezTo>
                    <a:pt x="132" y="12"/>
                    <a:pt x="130" y="11"/>
                    <a:pt x="129" y="12"/>
                  </a:cubicBezTo>
                  <a:cubicBezTo>
                    <a:pt x="128" y="12"/>
                    <a:pt x="131" y="15"/>
                    <a:pt x="131" y="15"/>
                  </a:cubicBezTo>
                  <a:cubicBezTo>
                    <a:pt x="134" y="17"/>
                    <a:pt x="138" y="17"/>
                    <a:pt x="142" y="20"/>
                  </a:cubicBezTo>
                  <a:cubicBezTo>
                    <a:pt x="143" y="20"/>
                    <a:pt x="144" y="21"/>
                    <a:pt x="143" y="22"/>
                  </a:cubicBezTo>
                  <a:cubicBezTo>
                    <a:pt x="141" y="24"/>
                    <a:pt x="139" y="22"/>
                    <a:pt x="137" y="21"/>
                  </a:cubicBezTo>
                  <a:cubicBezTo>
                    <a:pt x="132" y="18"/>
                    <a:pt x="126" y="16"/>
                    <a:pt x="120" y="15"/>
                  </a:cubicBezTo>
                  <a:cubicBezTo>
                    <a:pt x="117" y="14"/>
                    <a:pt x="114" y="13"/>
                    <a:pt x="111" y="14"/>
                  </a:cubicBezTo>
                  <a:cubicBezTo>
                    <a:pt x="110" y="14"/>
                    <a:pt x="113" y="17"/>
                    <a:pt x="113" y="18"/>
                  </a:cubicBezTo>
                  <a:cubicBezTo>
                    <a:pt x="113" y="18"/>
                    <a:pt x="117" y="21"/>
                    <a:pt x="117" y="21"/>
                  </a:cubicBezTo>
                  <a:cubicBezTo>
                    <a:pt x="117" y="22"/>
                    <a:pt x="111" y="21"/>
                    <a:pt x="111" y="21"/>
                  </a:cubicBezTo>
                  <a:cubicBezTo>
                    <a:pt x="111" y="23"/>
                    <a:pt x="115" y="22"/>
                    <a:pt x="115" y="24"/>
                  </a:cubicBezTo>
                  <a:cubicBezTo>
                    <a:pt x="115" y="24"/>
                    <a:pt x="111" y="23"/>
                    <a:pt x="110" y="22"/>
                  </a:cubicBezTo>
                  <a:cubicBezTo>
                    <a:pt x="108" y="21"/>
                    <a:pt x="106" y="21"/>
                    <a:pt x="103" y="20"/>
                  </a:cubicBezTo>
                  <a:cubicBezTo>
                    <a:pt x="101" y="19"/>
                    <a:pt x="101" y="20"/>
                    <a:pt x="101" y="22"/>
                  </a:cubicBezTo>
                  <a:cubicBezTo>
                    <a:pt x="100" y="23"/>
                    <a:pt x="99" y="23"/>
                    <a:pt x="98" y="23"/>
                  </a:cubicBezTo>
                  <a:cubicBezTo>
                    <a:pt x="98" y="24"/>
                    <a:pt x="98" y="26"/>
                    <a:pt x="97" y="26"/>
                  </a:cubicBezTo>
                  <a:cubicBezTo>
                    <a:pt x="97" y="27"/>
                    <a:pt x="97" y="24"/>
                    <a:pt x="97" y="23"/>
                  </a:cubicBezTo>
                  <a:cubicBezTo>
                    <a:pt x="97" y="22"/>
                    <a:pt x="98" y="21"/>
                    <a:pt x="98" y="20"/>
                  </a:cubicBezTo>
                  <a:cubicBezTo>
                    <a:pt x="97" y="16"/>
                    <a:pt x="93" y="16"/>
                    <a:pt x="90" y="16"/>
                  </a:cubicBezTo>
                  <a:cubicBezTo>
                    <a:pt x="86" y="17"/>
                    <a:pt x="82" y="18"/>
                    <a:pt x="78" y="18"/>
                  </a:cubicBezTo>
                  <a:cubicBezTo>
                    <a:pt x="77" y="19"/>
                    <a:pt x="75" y="19"/>
                    <a:pt x="74" y="19"/>
                  </a:cubicBezTo>
                  <a:cubicBezTo>
                    <a:pt x="74" y="19"/>
                    <a:pt x="69" y="20"/>
                    <a:pt x="69" y="20"/>
                  </a:cubicBezTo>
                  <a:cubicBezTo>
                    <a:pt x="70" y="21"/>
                    <a:pt x="72" y="21"/>
                    <a:pt x="73" y="21"/>
                  </a:cubicBezTo>
                  <a:cubicBezTo>
                    <a:pt x="74" y="22"/>
                    <a:pt x="75" y="23"/>
                    <a:pt x="77" y="24"/>
                  </a:cubicBezTo>
                  <a:cubicBezTo>
                    <a:pt x="77" y="24"/>
                    <a:pt x="81" y="27"/>
                    <a:pt x="81" y="27"/>
                  </a:cubicBezTo>
                  <a:cubicBezTo>
                    <a:pt x="80" y="27"/>
                    <a:pt x="76" y="25"/>
                    <a:pt x="75" y="25"/>
                  </a:cubicBezTo>
                  <a:cubicBezTo>
                    <a:pt x="73" y="24"/>
                    <a:pt x="72" y="22"/>
                    <a:pt x="70" y="22"/>
                  </a:cubicBezTo>
                  <a:cubicBezTo>
                    <a:pt x="67" y="21"/>
                    <a:pt x="64" y="22"/>
                    <a:pt x="61" y="22"/>
                  </a:cubicBezTo>
                  <a:cubicBezTo>
                    <a:pt x="58" y="23"/>
                    <a:pt x="58" y="22"/>
                    <a:pt x="60" y="25"/>
                  </a:cubicBezTo>
                  <a:cubicBezTo>
                    <a:pt x="60" y="26"/>
                    <a:pt x="60" y="29"/>
                    <a:pt x="60" y="30"/>
                  </a:cubicBezTo>
                  <a:cubicBezTo>
                    <a:pt x="60" y="32"/>
                    <a:pt x="56" y="30"/>
                    <a:pt x="55" y="30"/>
                  </a:cubicBezTo>
                  <a:cubicBezTo>
                    <a:pt x="54" y="30"/>
                    <a:pt x="51" y="28"/>
                    <a:pt x="50" y="30"/>
                  </a:cubicBezTo>
                  <a:cubicBezTo>
                    <a:pt x="49" y="31"/>
                    <a:pt x="50" y="34"/>
                    <a:pt x="50" y="34"/>
                  </a:cubicBezTo>
                  <a:cubicBezTo>
                    <a:pt x="49" y="35"/>
                    <a:pt x="48" y="33"/>
                    <a:pt x="47" y="32"/>
                  </a:cubicBezTo>
                  <a:cubicBezTo>
                    <a:pt x="45" y="31"/>
                    <a:pt x="43" y="31"/>
                    <a:pt x="42" y="32"/>
                  </a:cubicBezTo>
                  <a:cubicBezTo>
                    <a:pt x="39" y="34"/>
                    <a:pt x="36" y="36"/>
                    <a:pt x="32" y="37"/>
                  </a:cubicBezTo>
                  <a:cubicBezTo>
                    <a:pt x="31" y="38"/>
                    <a:pt x="34" y="37"/>
                    <a:pt x="3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8" name="Freeform 777">
              <a:extLst>
                <a:ext uri="{FF2B5EF4-FFF2-40B4-BE49-F238E27FC236}">
                  <a16:creationId xmlns:a16="http://schemas.microsoft.com/office/drawing/2014/main" id="{7465D3FF-2337-9E4F-9360-07BD9E874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6401" y="4164891"/>
              <a:ext cx="128145" cy="95213"/>
            </a:xfrm>
            <a:custGeom>
              <a:avLst/>
              <a:gdLst>
                <a:gd name="T0" fmla="*/ 16 w 16"/>
                <a:gd name="T1" fmla="*/ 6 h 11"/>
                <a:gd name="T2" fmla="*/ 11 w 16"/>
                <a:gd name="T3" fmla="*/ 3 h 11"/>
                <a:gd name="T4" fmla="*/ 5 w 16"/>
                <a:gd name="T5" fmla="*/ 1 h 11"/>
                <a:gd name="T6" fmla="*/ 1 w 16"/>
                <a:gd name="T7" fmla="*/ 1 h 11"/>
                <a:gd name="T8" fmla="*/ 3 w 16"/>
                <a:gd name="T9" fmla="*/ 3 h 11"/>
                <a:gd name="T10" fmla="*/ 1 w 16"/>
                <a:gd name="T11" fmla="*/ 7 h 11"/>
                <a:gd name="T12" fmla="*/ 5 w 16"/>
                <a:gd name="T13" fmla="*/ 7 h 11"/>
                <a:gd name="T14" fmla="*/ 5 w 16"/>
                <a:gd name="T15" fmla="*/ 9 h 11"/>
                <a:gd name="T16" fmla="*/ 16 w 16"/>
                <a:gd name="T17" fmla="*/ 6 h 11"/>
                <a:gd name="T18" fmla="*/ 16 w 16"/>
                <a:gd name="T1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1">
                  <a:moveTo>
                    <a:pt x="16" y="6"/>
                  </a:moveTo>
                  <a:cubicBezTo>
                    <a:pt x="15" y="5"/>
                    <a:pt x="11" y="3"/>
                    <a:pt x="11" y="3"/>
                  </a:cubicBezTo>
                  <a:cubicBezTo>
                    <a:pt x="9" y="2"/>
                    <a:pt x="7" y="1"/>
                    <a:pt x="5" y="1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3" y="3"/>
                    <a:pt x="3" y="3"/>
                  </a:cubicBezTo>
                  <a:cubicBezTo>
                    <a:pt x="2" y="3"/>
                    <a:pt x="0" y="6"/>
                    <a:pt x="1" y="7"/>
                  </a:cubicBezTo>
                  <a:cubicBezTo>
                    <a:pt x="2" y="7"/>
                    <a:pt x="4" y="6"/>
                    <a:pt x="5" y="7"/>
                  </a:cubicBezTo>
                  <a:cubicBezTo>
                    <a:pt x="7" y="8"/>
                    <a:pt x="5" y="8"/>
                    <a:pt x="5" y="9"/>
                  </a:cubicBezTo>
                  <a:cubicBezTo>
                    <a:pt x="5" y="11"/>
                    <a:pt x="16" y="8"/>
                    <a:pt x="16" y="6"/>
                  </a:cubicBezTo>
                  <a:cubicBezTo>
                    <a:pt x="15" y="5"/>
                    <a:pt x="16" y="7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9" name="Freeform 778">
              <a:extLst>
                <a:ext uri="{FF2B5EF4-FFF2-40B4-BE49-F238E27FC236}">
                  <a16:creationId xmlns:a16="http://schemas.microsoft.com/office/drawing/2014/main" id="{352F4330-81AB-A04B-B462-A3C3BBAA9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7300" y="4098530"/>
              <a:ext cx="32718" cy="17312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0 h 2"/>
                <a:gd name="T4" fmla="*/ 2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0" name="Freeform 779">
              <a:extLst>
                <a:ext uri="{FF2B5EF4-FFF2-40B4-BE49-F238E27FC236}">
                  <a16:creationId xmlns:a16="http://schemas.microsoft.com/office/drawing/2014/main" id="{0DC845F9-17DF-DB4F-8FF6-1CDEE21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1838" y="3097362"/>
              <a:ext cx="87246" cy="51932"/>
            </a:xfrm>
            <a:custGeom>
              <a:avLst/>
              <a:gdLst>
                <a:gd name="T0" fmla="*/ 9 w 11"/>
                <a:gd name="T1" fmla="*/ 4 h 6"/>
                <a:gd name="T2" fmla="*/ 9 w 11"/>
                <a:gd name="T3" fmla="*/ 5 h 6"/>
                <a:gd name="T4" fmla="*/ 3 w 11"/>
                <a:gd name="T5" fmla="*/ 4 h 6"/>
                <a:gd name="T6" fmla="*/ 2 w 11"/>
                <a:gd name="T7" fmla="*/ 1 h 6"/>
                <a:gd name="T8" fmla="*/ 9 w 11"/>
                <a:gd name="T9" fmla="*/ 4 h 6"/>
                <a:gd name="T10" fmla="*/ 9 w 11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9" y="4"/>
                  </a:moveTo>
                  <a:cubicBezTo>
                    <a:pt x="11" y="5"/>
                    <a:pt x="11" y="6"/>
                    <a:pt x="9" y="5"/>
                  </a:cubicBezTo>
                  <a:cubicBezTo>
                    <a:pt x="7" y="5"/>
                    <a:pt x="4" y="4"/>
                    <a:pt x="3" y="4"/>
                  </a:cubicBezTo>
                  <a:cubicBezTo>
                    <a:pt x="2" y="3"/>
                    <a:pt x="0" y="0"/>
                    <a:pt x="2" y="1"/>
                  </a:cubicBezTo>
                  <a:cubicBezTo>
                    <a:pt x="4" y="2"/>
                    <a:pt x="7" y="3"/>
                    <a:pt x="9" y="4"/>
                  </a:cubicBezTo>
                  <a:cubicBezTo>
                    <a:pt x="11" y="5"/>
                    <a:pt x="7" y="3"/>
                    <a:pt x="9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1" name="Freeform 780">
              <a:extLst>
                <a:ext uri="{FF2B5EF4-FFF2-40B4-BE49-F238E27FC236}">
                  <a16:creationId xmlns:a16="http://schemas.microsoft.com/office/drawing/2014/main" id="{48A18631-F483-6144-A7DC-8E6654953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1758" y="3022344"/>
              <a:ext cx="65435" cy="40393"/>
            </a:xfrm>
            <a:custGeom>
              <a:avLst/>
              <a:gdLst>
                <a:gd name="T0" fmla="*/ 8 w 8"/>
                <a:gd name="T1" fmla="*/ 3 h 5"/>
                <a:gd name="T2" fmla="*/ 0 w 8"/>
                <a:gd name="T3" fmla="*/ 2 h 5"/>
                <a:gd name="T4" fmla="*/ 8 w 8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cubicBezTo>
                    <a:pt x="8" y="5"/>
                    <a:pt x="0" y="4"/>
                    <a:pt x="0" y="2"/>
                  </a:cubicBezTo>
                  <a:cubicBezTo>
                    <a:pt x="0" y="0"/>
                    <a:pt x="8" y="1"/>
                    <a:pt x="8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2" name="Freeform 782">
              <a:extLst>
                <a:ext uri="{FF2B5EF4-FFF2-40B4-BE49-F238E27FC236}">
                  <a16:creationId xmlns:a16="http://schemas.microsoft.com/office/drawing/2014/main" id="{2FEF1145-C1FA-C447-86AC-BE2BB5098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5094" y="3131985"/>
              <a:ext cx="46351" cy="34623"/>
            </a:xfrm>
            <a:custGeom>
              <a:avLst/>
              <a:gdLst>
                <a:gd name="T0" fmla="*/ 5 w 6"/>
                <a:gd name="T1" fmla="*/ 3 h 4"/>
                <a:gd name="T2" fmla="*/ 1 w 6"/>
                <a:gd name="T3" fmla="*/ 0 h 4"/>
                <a:gd name="T4" fmla="*/ 5 w 6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4" y="4"/>
                    <a:pt x="0" y="0"/>
                    <a:pt x="1" y="0"/>
                  </a:cubicBezTo>
                  <a:cubicBezTo>
                    <a:pt x="2" y="0"/>
                    <a:pt x="6" y="2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3" name="Freeform 783">
              <a:extLst>
                <a:ext uri="{FF2B5EF4-FFF2-40B4-BE49-F238E27FC236}">
                  <a16:creationId xmlns:a16="http://schemas.microsoft.com/office/drawing/2014/main" id="{5F16763B-496D-244D-8281-E6342AD5C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166606"/>
              <a:ext cx="40896" cy="8657"/>
            </a:xfrm>
            <a:custGeom>
              <a:avLst/>
              <a:gdLst>
                <a:gd name="T0" fmla="*/ 4 w 5"/>
                <a:gd name="T1" fmla="*/ 1 h 1"/>
                <a:gd name="T2" fmla="*/ 2 w 5"/>
                <a:gd name="T3" fmla="*/ 0 h 1"/>
                <a:gd name="T4" fmla="*/ 4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4" y="1"/>
                  </a:moveTo>
                  <a:cubicBezTo>
                    <a:pt x="2" y="1"/>
                    <a:pt x="0" y="0"/>
                    <a:pt x="2" y="0"/>
                  </a:cubicBezTo>
                  <a:cubicBezTo>
                    <a:pt x="3" y="0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4" name="Freeform 784">
              <a:extLst>
                <a:ext uri="{FF2B5EF4-FFF2-40B4-BE49-F238E27FC236}">
                  <a16:creationId xmlns:a16="http://schemas.microsoft.com/office/drawing/2014/main" id="{8465D99A-911C-FD44-AB60-E27267F6D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648436"/>
              <a:ext cx="32718" cy="60589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0" y="0"/>
                    <a:pt x="3" y="7"/>
                    <a:pt x="4" y="7"/>
                  </a:cubicBezTo>
                  <a:cubicBezTo>
                    <a:pt x="4" y="7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5" name="Freeform 785">
              <a:extLst>
                <a:ext uri="{FF2B5EF4-FFF2-40B4-BE49-F238E27FC236}">
                  <a16:creationId xmlns:a16="http://schemas.microsoft.com/office/drawing/2014/main" id="{318BC70D-9955-1540-9A12-208D274D5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4162" y="3758073"/>
              <a:ext cx="54530" cy="34623"/>
            </a:xfrm>
            <a:custGeom>
              <a:avLst/>
              <a:gdLst>
                <a:gd name="T0" fmla="*/ 1 w 7"/>
                <a:gd name="T1" fmla="*/ 0 h 4"/>
                <a:gd name="T2" fmla="*/ 1 w 7"/>
                <a:gd name="T3" fmla="*/ 4 h 4"/>
                <a:gd name="T4" fmla="*/ 5 w 7"/>
                <a:gd name="T5" fmla="*/ 4 h 4"/>
                <a:gd name="T6" fmla="*/ 1 w 7"/>
                <a:gd name="T7" fmla="*/ 0 h 4"/>
                <a:gd name="T8" fmla="*/ 1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7" y="4"/>
                    <a:pt x="1" y="0"/>
                    <a:pt x="1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6" name="Freeform 786">
              <a:extLst>
                <a:ext uri="{FF2B5EF4-FFF2-40B4-BE49-F238E27FC236}">
                  <a16:creationId xmlns:a16="http://schemas.microsoft.com/office/drawing/2014/main" id="{5896749B-1980-B640-A108-C97E93762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3945613"/>
              <a:ext cx="136323" cy="83670"/>
            </a:xfrm>
            <a:custGeom>
              <a:avLst/>
              <a:gdLst>
                <a:gd name="T0" fmla="*/ 0 w 17"/>
                <a:gd name="T1" fmla="*/ 4 h 10"/>
                <a:gd name="T2" fmla="*/ 10 w 17"/>
                <a:gd name="T3" fmla="*/ 2 h 10"/>
                <a:gd name="T4" fmla="*/ 8 w 17"/>
                <a:gd name="T5" fmla="*/ 4 h 10"/>
                <a:gd name="T6" fmla="*/ 12 w 17"/>
                <a:gd name="T7" fmla="*/ 7 h 10"/>
                <a:gd name="T8" fmla="*/ 9 w 17"/>
                <a:gd name="T9" fmla="*/ 7 h 10"/>
                <a:gd name="T10" fmla="*/ 11 w 17"/>
                <a:gd name="T11" fmla="*/ 10 h 10"/>
                <a:gd name="T12" fmla="*/ 8 w 17"/>
                <a:gd name="T13" fmla="*/ 9 h 10"/>
                <a:gd name="T14" fmla="*/ 0 w 17"/>
                <a:gd name="T15" fmla="*/ 4 h 10"/>
                <a:gd name="T16" fmla="*/ 0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cubicBezTo>
                    <a:pt x="1" y="0"/>
                    <a:pt x="7" y="2"/>
                    <a:pt x="10" y="2"/>
                  </a:cubicBezTo>
                  <a:cubicBezTo>
                    <a:pt x="17" y="3"/>
                    <a:pt x="8" y="4"/>
                    <a:pt x="8" y="4"/>
                  </a:cubicBezTo>
                  <a:cubicBezTo>
                    <a:pt x="8" y="6"/>
                    <a:pt x="12" y="5"/>
                    <a:pt x="12" y="7"/>
                  </a:cubicBezTo>
                  <a:cubicBezTo>
                    <a:pt x="12" y="7"/>
                    <a:pt x="10" y="6"/>
                    <a:pt x="9" y="7"/>
                  </a:cubicBezTo>
                  <a:cubicBezTo>
                    <a:pt x="9" y="7"/>
                    <a:pt x="12" y="10"/>
                    <a:pt x="11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6" y="8"/>
                    <a:pt x="0" y="7"/>
                    <a:pt x="0" y="4"/>
                  </a:cubicBezTo>
                  <a:cubicBezTo>
                    <a:pt x="0" y="3"/>
                    <a:pt x="0" y="7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7" name="Freeform 787">
              <a:extLst>
                <a:ext uri="{FF2B5EF4-FFF2-40B4-BE49-F238E27FC236}">
                  <a16:creationId xmlns:a16="http://schemas.microsoft.com/office/drawing/2014/main" id="{CE581D97-541C-CE47-A49D-A02B280D3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6053" y="3928304"/>
              <a:ext cx="70889" cy="25969"/>
            </a:xfrm>
            <a:custGeom>
              <a:avLst/>
              <a:gdLst>
                <a:gd name="T0" fmla="*/ 8 w 9"/>
                <a:gd name="T1" fmla="*/ 1 h 3"/>
                <a:gd name="T2" fmla="*/ 5 w 9"/>
                <a:gd name="T3" fmla="*/ 0 h 3"/>
                <a:gd name="T4" fmla="*/ 0 w 9"/>
                <a:gd name="T5" fmla="*/ 0 h 3"/>
                <a:gd name="T6" fmla="*/ 8 w 9"/>
                <a:gd name="T7" fmla="*/ 1 h 3"/>
                <a:gd name="T8" fmla="*/ 8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1"/>
                  </a:moveTo>
                  <a:cubicBezTo>
                    <a:pt x="9" y="1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2" y="0"/>
                    <a:pt x="6" y="3"/>
                    <a:pt x="8" y="1"/>
                  </a:cubicBezTo>
                  <a:cubicBezTo>
                    <a:pt x="9" y="1"/>
                    <a:pt x="7" y="2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8" name="Freeform 788">
              <a:extLst>
                <a:ext uri="{FF2B5EF4-FFF2-40B4-BE49-F238E27FC236}">
                  <a16:creationId xmlns:a16="http://schemas.microsoft.com/office/drawing/2014/main" id="{240FD903-0835-A543-80F7-146E1CA7F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4268" y="4107185"/>
              <a:ext cx="103605" cy="57704"/>
            </a:xfrm>
            <a:custGeom>
              <a:avLst/>
              <a:gdLst>
                <a:gd name="T0" fmla="*/ 12 w 13"/>
                <a:gd name="T1" fmla="*/ 4 h 7"/>
                <a:gd name="T2" fmla="*/ 12 w 13"/>
                <a:gd name="T3" fmla="*/ 1 h 7"/>
                <a:gd name="T4" fmla="*/ 7 w 13"/>
                <a:gd name="T5" fmla="*/ 2 h 7"/>
                <a:gd name="T6" fmla="*/ 3 w 13"/>
                <a:gd name="T7" fmla="*/ 3 h 7"/>
                <a:gd name="T8" fmla="*/ 0 w 13"/>
                <a:gd name="T9" fmla="*/ 5 h 7"/>
                <a:gd name="T10" fmla="*/ 12 w 13"/>
                <a:gd name="T11" fmla="*/ 4 h 7"/>
                <a:gd name="T12" fmla="*/ 12 w 13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12" y="4"/>
                  </a:moveTo>
                  <a:cubicBezTo>
                    <a:pt x="13" y="3"/>
                    <a:pt x="13" y="2"/>
                    <a:pt x="12" y="1"/>
                  </a:cubicBezTo>
                  <a:cubicBezTo>
                    <a:pt x="11" y="0"/>
                    <a:pt x="8" y="1"/>
                    <a:pt x="7" y="2"/>
                  </a:cubicBezTo>
                  <a:cubicBezTo>
                    <a:pt x="6" y="2"/>
                    <a:pt x="4" y="2"/>
                    <a:pt x="3" y="3"/>
                  </a:cubicBezTo>
                  <a:cubicBezTo>
                    <a:pt x="3" y="3"/>
                    <a:pt x="0" y="5"/>
                    <a:pt x="0" y="5"/>
                  </a:cubicBezTo>
                  <a:cubicBezTo>
                    <a:pt x="3" y="7"/>
                    <a:pt x="10" y="6"/>
                    <a:pt x="12" y="4"/>
                  </a:cubicBezTo>
                  <a:cubicBezTo>
                    <a:pt x="13" y="3"/>
                    <a:pt x="9" y="6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9" name="Freeform 789">
              <a:extLst>
                <a:ext uri="{FF2B5EF4-FFF2-40B4-BE49-F238E27FC236}">
                  <a16:creationId xmlns:a16="http://schemas.microsoft.com/office/drawing/2014/main" id="{3DA2D342-FE8A-5E40-B28B-421E8A4D4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0905" y="4190857"/>
              <a:ext cx="32718" cy="51932"/>
            </a:xfrm>
            <a:custGeom>
              <a:avLst/>
              <a:gdLst>
                <a:gd name="T0" fmla="*/ 3 w 4"/>
                <a:gd name="T1" fmla="*/ 2 h 6"/>
                <a:gd name="T2" fmla="*/ 1 w 4"/>
                <a:gd name="T3" fmla="*/ 3 h 6"/>
                <a:gd name="T4" fmla="*/ 3 w 4"/>
                <a:gd name="T5" fmla="*/ 2 h 6"/>
                <a:gd name="T6" fmla="*/ 3 w 4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0" y="6"/>
                    <a:pt x="4" y="4"/>
                    <a:pt x="3" y="2"/>
                  </a:cubicBezTo>
                  <a:cubicBezTo>
                    <a:pt x="3" y="2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0" name="Freeform 790">
              <a:extLst>
                <a:ext uri="{FF2B5EF4-FFF2-40B4-BE49-F238E27FC236}">
                  <a16:creationId xmlns:a16="http://schemas.microsoft.com/office/drawing/2014/main" id="{A69D98A6-DCFF-4447-96CC-035874166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0016" y="4081219"/>
              <a:ext cx="29993" cy="34623"/>
            </a:xfrm>
            <a:custGeom>
              <a:avLst/>
              <a:gdLst>
                <a:gd name="T0" fmla="*/ 4 w 4"/>
                <a:gd name="T1" fmla="*/ 2 h 4"/>
                <a:gd name="T2" fmla="*/ 1 w 4"/>
                <a:gd name="T3" fmla="*/ 1 h 4"/>
                <a:gd name="T4" fmla="*/ 4 w 4"/>
                <a:gd name="T5" fmla="*/ 2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2"/>
                    <a:pt x="1" y="0"/>
                    <a:pt x="1" y="1"/>
                  </a:cubicBezTo>
                  <a:cubicBezTo>
                    <a:pt x="0" y="4"/>
                    <a:pt x="4" y="2"/>
                    <a:pt x="4" y="2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1" name="Freeform 791">
              <a:extLst>
                <a:ext uri="{FF2B5EF4-FFF2-40B4-BE49-F238E27FC236}">
                  <a16:creationId xmlns:a16="http://schemas.microsoft.com/office/drawing/2014/main" id="{0A45425B-6760-3C44-B6E4-96A6B89B4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538799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2" name="Freeform 792">
              <a:extLst>
                <a:ext uri="{FF2B5EF4-FFF2-40B4-BE49-F238E27FC236}">
                  <a16:creationId xmlns:a16="http://schemas.microsoft.com/office/drawing/2014/main" id="{53B6729B-0A4A-AB4B-8449-5BB46BBF6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1445" y="3446472"/>
              <a:ext cx="24539" cy="14426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3" name="Freeform 793">
              <a:extLst>
                <a:ext uri="{FF2B5EF4-FFF2-40B4-BE49-F238E27FC236}">
                  <a16:creationId xmlns:a16="http://schemas.microsoft.com/office/drawing/2014/main" id="{B4B5DAD8-BC01-7843-ADFB-A215176C5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411849"/>
              <a:ext cx="21811" cy="25969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4" name="Freeform 794">
              <a:extLst>
                <a:ext uri="{FF2B5EF4-FFF2-40B4-BE49-F238E27FC236}">
                  <a16:creationId xmlns:a16="http://schemas.microsoft.com/office/drawing/2014/main" id="{E96A81F0-3D83-194D-8835-839425ABD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970" y="3582077"/>
              <a:ext cx="40896" cy="5770"/>
            </a:xfrm>
            <a:custGeom>
              <a:avLst/>
              <a:gdLst>
                <a:gd name="T0" fmla="*/ 5 w 5"/>
                <a:gd name="T1" fmla="*/ 1 h 1"/>
                <a:gd name="T2" fmla="*/ 1 w 5"/>
                <a:gd name="T3" fmla="*/ 0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1"/>
                    <a:pt x="5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5" name="Freeform 795">
              <a:extLst>
                <a:ext uri="{FF2B5EF4-FFF2-40B4-BE49-F238E27FC236}">
                  <a16:creationId xmlns:a16="http://schemas.microsoft.com/office/drawing/2014/main" id="{01FAF5E5-AB15-8A49-A094-CC8CDBE78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3582077"/>
              <a:ext cx="49075" cy="0"/>
            </a:xfrm>
            <a:custGeom>
              <a:avLst/>
              <a:gdLst>
                <a:gd name="T0" fmla="*/ 5 w 6"/>
                <a:gd name="T1" fmla="*/ 1 w 6"/>
                <a:gd name="T2" fmla="*/ 5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6" name="Freeform 796">
              <a:extLst>
                <a:ext uri="{FF2B5EF4-FFF2-40B4-BE49-F238E27FC236}">
                  <a16:creationId xmlns:a16="http://schemas.microsoft.com/office/drawing/2014/main" id="{0CEF0F6D-7745-D645-9E82-F43045C73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0871" y="3045431"/>
              <a:ext cx="32718" cy="17312"/>
            </a:xfrm>
            <a:custGeom>
              <a:avLst/>
              <a:gdLst>
                <a:gd name="T0" fmla="*/ 3 w 4"/>
                <a:gd name="T1" fmla="*/ 2 h 2"/>
                <a:gd name="T2" fmla="*/ 2 w 4"/>
                <a:gd name="T3" fmla="*/ 0 h 2"/>
                <a:gd name="T4" fmla="*/ 3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1" y="2"/>
                    <a:pt x="0" y="0"/>
                    <a:pt x="2" y="0"/>
                  </a:cubicBezTo>
                  <a:cubicBezTo>
                    <a:pt x="3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7" name="Freeform 797">
              <a:extLst>
                <a:ext uri="{FF2B5EF4-FFF2-40B4-BE49-F238E27FC236}">
                  <a16:creationId xmlns:a16="http://schemas.microsoft.com/office/drawing/2014/main" id="{D06FEED5-E11B-0541-A419-66EF169FD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490" y="5114097"/>
              <a:ext cx="73616" cy="100983"/>
            </a:xfrm>
            <a:custGeom>
              <a:avLst/>
              <a:gdLst>
                <a:gd name="T0" fmla="*/ 9 w 9"/>
                <a:gd name="T1" fmla="*/ 11 h 12"/>
                <a:gd name="T2" fmla="*/ 5 w 9"/>
                <a:gd name="T3" fmla="*/ 2 h 12"/>
                <a:gd name="T4" fmla="*/ 2 w 9"/>
                <a:gd name="T5" fmla="*/ 2 h 12"/>
                <a:gd name="T6" fmla="*/ 0 w 9"/>
                <a:gd name="T7" fmla="*/ 3 h 12"/>
                <a:gd name="T8" fmla="*/ 3 w 9"/>
                <a:gd name="T9" fmla="*/ 5 h 12"/>
                <a:gd name="T10" fmla="*/ 3 w 9"/>
                <a:gd name="T11" fmla="*/ 7 h 12"/>
                <a:gd name="T12" fmla="*/ 4 w 9"/>
                <a:gd name="T13" fmla="*/ 7 h 12"/>
                <a:gd name="T14" fmla="*/ 3 w 9"/>
                <a:gd name="T15" fmla="*/ 8 h 12"/>
                <a:gd name="T16" fmla="*/ 6 w 9"/>
                <a:gd name="T17" fmla="*/ 11 h 12"/>
                <a:gd name="T18" fmla="*/ 6 w 9"/>
                <a:gd name="T19" fmla="*/ 9 h 12"/>
                <a:gd name="T20" fmla="*/ 9 w 9"/>
                <a:gd name="T21" fmla="*/ 11 h 12"/>
                <a:gd name="T22" fmla="*/ 9 w 9"/>
                <a:gd name="T2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2">
                  <a:moveTo>
                    <a:pt x="9" y="11"/>
                  </a:moveTo>
                  <a:cubicBezTo>
                    <a:pt x="8" y="8"/>
                    <a:pt x="7" y="4"/>
                    <a:pt x="5" y="2"/>
                  </a:cubicBezTo>
                  <a:cubicBezTo>
                    <a:pt x="4" y="1"/>
                    <a:pt x="3" y="0"/>
                    <a:pt x="2" y="2"/>
                  </a:cubicBezTo>
                  <a:cubicBezTo>
                    <a:pt x="2" y="2"/>
                    <a:pt x="0" y="2"/>
                    <a:pt x="0" y="3"/>
                  </a:cubicBezTo>
                  <a:cubicBezTo>
                    <a:pt x="1" y="4"/>
                    <a:pt x="3" y="3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8"/>
                    <a:pt x="3" y="8"/>
                    <a:pt x="3" y="8"/>
                  </a:cubicBezTo>
                  <a:cubicBezTo>
                    <a:pt x="3" y="9"/>
                    <a:pt x="5" y="11"/>
                    <a:pt x="6" y="11"/>
                  </a:cubicBezTo>
                  <a:cubicBezTo>
                    <a:pt x="6" y="11"/>
                    <a:pt x="2" y="7"/>
                    <a:pt x="6" y="9"/>
                  </a:cubicBezTo>
                  <a:cubicBezTo>
                    <a:pt x="7" y="9"/>
                    <a:pt x="9" y="12"/>
                    <a:pt x="9" y="11"/>
                  </a:cubicBezTo>
                  <a:cubicBezTo>
                    <a:pt x="8" y="10"/>
                    <a:pt x="9" y="12"/>
                    <a:pt x="9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aphicFrame>
        <p:nvGraphicFramePr>
          <p:cNvPr id="400" name="Chart 399">
            <a:extLst>
              <a:ext uri="{FF2B5EF4-FFF2-40B4-BE49-F238E27FC236}">
                <a16:creationId xmlns:a16="http://schemas.microsoft.com/office/drawing/2014/main" id="{B00BA95B-764A-994B-B643-6DE8FF47EA6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1460692"/>
              </p:ext>
            </p:extLst>
          </p:nvPr>
        </p:nvGraphicFramePr>
        <p:xfrm>
          <a:off x="7978282" y="8068129"/>
          <a:ext cx="1093563" cy="13329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01" name="Chart 400">
            <a:extLst>
              <a:ext uri="{FF2B5EF4-FFF2-40B4-BE49-F238E27FC236}">
                <a16:creationId xmlns:a16="http://schemas.microsoft.com/office/drawing/2014/main" id="{9F5DF9AB-D116-BF42-ACA5-EF80FBC8DE4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6500815"/>
              </p:ext>
            </p:extLst>
          </p:nvPr>
        </p:nvGraphicFramePr>
        <p:xfrm>
          <a:off x="6223623" y="4113965"/>
          <a:ext cx="1093563" cy="13329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02" name="Chart 401">
            <a:extLst>
              <a:ext uri="{FF2B5EF4-FFF2-40B4-BE49-F238E27FC236}">
                <a16:creationId xmlns:a16="http://schemas.microsoft.com/office/drawing/2014/main" id="{881FDE09-100B-E742-8C2F-F6C3DF2A75B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12197012"/>
              </p:ext>
            </p:extLst>
          </p:nvPr>
        </p:nvGraphicFramePr>
        <p:xfrm>
          <a:off x="18110823" y="8255250"/>
          <a:ext cx="1093563" cy="13329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03" name="Chart 402">
            <a:extLst>
              <a:ext uri="{FF2B5EF4-FFF2-40B4-BE49-F238E27FC236}">
                <a16:creationId xmlns:a16="http://schemas.microsoft.com/office/drawing/2014/main" id="{371FCBD2-37B5-BF40-9A67-73A27BDA910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21545745"/>
              </p:ext>
            </p:extLst>
          </p:nvPr>
        </p:nvGraphicFramePr>
        <p:xfrm>
          <a:off x="11883017" y="3633823"/>
          <a:ext cx="1093563" cy="13329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04" name="Chart 403">
            <a:extLst>
              <a:ext uri="{FF2B5EF4-FFF2-40B4-BE49-F238E27FC236}">
                <a16:creationId xmlns:a16="http://schemas.microsoft.com/office/drawing/2014/main" id="{EF50BBA5-8A6C-0D4E-884E-75517BDE4F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5307306"/>
              </p:ext>
            </p:extLst>
          </p:nvPr>
        </p:nvGraphicFramePr>
        <p:xfrm>
          <a:off x="18283817" y="2225153"/>
          <a:ext cx="1093563" cy="13329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05" name="TextBox 404">
            <a:extLst>
              <a:ext uri="{FF2B5EF4-FFF2-40B4-BE49-F238E27FC236}">
                <a16:creationId xmlns:a16="http://schemas.microsoft.com/office/drawing/2014/main" id="{5A5487E2-304B-8E47-8868-60A9DAA8E8F5}"/>
              </a:ext>
            </a:extLst>
          </p:cNvPr>
          <p:cNvSpPr txBox="1"/>
          <p:nvPr/>
        </p:nvSpPr>
        <p:spPr>
          <a:xfrm>
            <a:off x="5983971" y="5734094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406" name="Subtitle 2">
            <a:extLst>
              <a:ext uri="{FF2B5EF4-FFF2-40B4-BE49-F238E27FC236}">
                <a16:creationId xmlns:a16="http://schemas.microsoft.com/office/drawing/2014/main" id="{26D9D453-2089-CC4F-B827-510AF78AAE37}"/>
              </a:ext>
            </a:extLst>
          </p:cNvPr>
          <p:cNvSpPr txBox="1">
            <a:spLocks/>
          </p:cNvSpPr>
          <p:nvPr/>
        </p:nvSpPr>
        <p:spPr>
          <a:xfrm>
            <a:off x="4697517" y="6394837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09" name="TextBox 408">
            <a:extLst>
              <a:ext uri="{FF2B5EF4-FFF2-40B4-BE49-F238E27FC236}">
                <a16:creationId xmlns:a16="http://schemas.microsoft.com/office/drawing/2014/main" id="{F857949A-3B52-994C-B3BB-E3CCDD896FDF}"/>
              </a:ext>
            </a:extLst>
          </p:cNvPr>
          <p:cNvSpPr txBox="1"/>
          <p:nvPr/>
        </p:nvSpPr>
        <p:spPr>
          <a:xfrm>
            <a:off x="7695348" y="9682350"/>
            <a:ext cx="165943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410" name="Subtitle 2">
            <a:extLst>
              <a:ext uri="{FF2B5EF4-FFF2-40B4-BE49-F238E27FC236}">
                <a16:creationId xmlns:a16="http://schemas.microsoft.com/office/drawing/2014/main" id="{274A53A1-C7E5-504B-B58C-709233059575}"/>
              </a:ext>
            </a:extLst>
          </p:cNvPr>
          <p:cNvSpPr txBox="1">
            <a:spLocks/>
          </p:cNvSpPr>
          <p:nvPr/>
        </p:nvSpPr>
        <p:spPr>
          <a:xfrm>
            <a:off x="6452176" y="10343093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AF865A5C-F8B9-BF40-935E-9894922430FE}"/>
              </a:ext>
            </a:extLst>
          </p:cNvPr>
          <p:cNvSpPr txBox="1"/>
          <p:nvPr/>
        </p:nvSpPr>
        <p:spPr>
          <a:xfrm>
            <a:off x="11595274" y="5269680"/>
            <a:ext cx="166904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413" name="Subtitle 2">
            <a:extLst>
              <a:ext uri="{FF2B5EF4-FFF2-40B4-BE49-F238E27FC236}">
                <a16:creationId xmlns:a16="http://schemas.microsoft.com/office/drawing/2014/main" id="{F71B91EA-92C7-644C-B577-61D0E4F1A077}"/>
              </a:ext>
            </a:extLst>
          </p:cNvPr>
          <p:cNvSpPr txBox="1">
            <a:spLocks/>
          </p:cNvSpPr>
          <p:nvPr/>
        </p:nvSpPr>
        <p:spPr>
          <a:xfrm>
            <a:off x="10356911" y="5930423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3EF1E5A4-717C-0146-AD62-D10E8955A9C6}"/>
              </a:ext>
            </a:extLst>
          </p:cNvPr>
          <p:cNvSpPr txBox="1"/>
          <p:nvPr/>
        </p:nvSpPr>
        <p:spPr>
          <a:xfrm>
            <a:off x="17986456" y="3869659"/>
            <a:ext cx="1688283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05</a:t>
            </a:r>
          </a:p>
        </p:txBody>
      </p:sp>
      <p:sp>
        <p:nvSpPr>
          <p:cNvPr id="416" name="Subtitle 2">
            <a:extLst>
              <a:ext uri="{FF2B5EF4-FFF2-40B4-BE49-F238E27FC236}">
                <a16:creationId xmlns:a16="http://schemas.microsoft.com/office/drawing/2014/main" id="{1259B935-E78E-4E48-BD46-F16551B82D02}"/>
              </a:ext>
            </a:extLst>
          </p:cNvPr>
          <p:cNvSpPr txBox="1">
            <a:spLocks/>
          </p:cNvSpPr>
          <p:nvPr/>
        </p:nvSpPr>
        <p:spPr>
          <a:xfrm>
            <a:off x="16757711" y="4530402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18" name="TextBox 417">
            <a:extLst>
              <a:ext uri="{FF2B5EF4-FFF2-40B4-BE49-F238E27FC236}">
                <a16:creationId xmlns:a16="http://schemas.microsoft.com/office/drawing/2014/main" id="{840C0FDB-5C8F-0044-92BF-403A4D8A1D93}"/>
              </a:ext>
            </a:extLst>
          </p:cNvPr>
          <p:cNvSpPr txBox="1"/>
          <p:nvPr/>
        </p:nvSpPr>
        <p:spPr>
          <a:xfrm>
            <a:off x="17810256" y="9888812"/>
            <a:ext cx="1694695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419" name="Subtitle 2">
            <a:extLst>
              <a:ext uri="{FF2B5EF4-FFF2-40B4-BE49-F238E27FC236}">
                <a16:creationId xmlns:a16="http://schemas.microsoft.com/office/drawing/2014/main" id="{B405C648-262C-8A45-9485-57AE04909814}"/>
              </a:ext>
            </a:extLst>
          </p:cNvPr>
          <p:cNvSpPr txBox="1">
            <a:spLocks/>
          </p:cNvSpPr>
          <p:nvPr/>
        </p:nvSpPr>
        <p:spPr>
          <a:xfrm>
            <a:off x="16584717" y="10549555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20" name="Oval 419">
            <a:extLst>
              <a:ext uri="{FF2B5EF4-FFF2-40B4-BE49-F238E27FC236}">
                <a16:creationId xmlns:a16="http://schemas.microsoft.com/office/drawing/2014/main" id="{F914A9EE-F3EE-E240-9494-39D555313AF7}"/>
              </a:ext>
            </a:extLst>
          </p:cNvPr>
          <p:cNvSpPr/>
          <p:nvPr/>
        </p:nvSpPr>
        <p:spPr>
          <a:xfrm>
            <a:off x="5852009" y="12416804"/>
            <a:ext cx="489622" cy="4896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1" name="TextBox 420">
            <a:extLst>
              <a:ext uri="{FF2B5EF4-FFF2-40B4-BE49-F238E27FC236}">
                <a16:creationId xmlns:a16="http://schemas.microsoft.com/office/drawing/2014/main" id="{537F9280-5A1F-AA43-95A7-76F2141C6A9C}"/>
              </a:ext>
            </a:extLst>
          </p:cNvPr>
          <p:cNvSpPr txBox="1"/>
          <p:nvPr/>
        </p:nvSpPr>
        <p:spPr>
          <a:xfrm>
            <a:off x="6543803" y="12369225"/>
            <a:ext cx="1572866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424" name="Oval 423">
            <a:extLst>
              <a:ext uri="{FF2B5EF4-FFF2-40B4-BE49-F238E27FC236}">
                <a16:creationId xmlns:a16="http://schemas.microsoft.com/office/drawing/2014/main" id="{14AA42CF-2197-2249-A213-AF506730120A}"/>
              </a:ext>
            </a:extLst>
          </p:cNvPr>
          <p:cNvSpPr/>
          <p:nvPr/>
        </p:nvSpPr>
        <p:spPr>
          <a:xfrm>
            <a:off x="10965123" y="12416804"/>
            <a:ext cx="489622" cy="4896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5" name="TextBox 424">
            <a:extLst>
              <a:ext uri="{FF2B5EF4-FFF2-40B4-BE49-F238E27FC236}">
                <a16:creationId xmlns:a16="http://schemas.microsoft.com/office/drawing/2014/main" id="{C46C48D8-B09C-824A-883E-89ADD041D5AA}"/>
              </a:ext>
            </a:extLst>
          </p:cNvPr>
          <p:cNvSpPr txBox="1"/>
          <p:nvPr/>
        </p:nvSpPr>
        <p:spPr>
          <a:xfrm>
            <a:off x="11656917" y="12369225"/>
            <a:ext cx="1659429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427" name="Oval 426">
            <a:extLst>
              <a:ext uri="{FF2B5EF4-FFF2-40B4-BE49-F238E27FC236}">
                <a16:creationId xmlns:a16="http://schemas.microsoft.com/office/drawing/2014/main" id="{D9CF0C7E-B9D9-7D41-8863-78881FA834D8}"/>
              </a:ext>
            </a:extLst>
          </p:cNvPr>
          <p:cNvSpPr/>
          <p:nvPr/>
        </p:nvSpPr>
        <p:spPr>
          <a:xfrm>
            <a:off x="16164800" y="12416804"/>
            <a:ext cx="489622" cy="48962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8" name="TextBox 427">
            <a:extLst>
              <a:ext uri="{FF2B5EF4-FFF2-40B4-BE49-F238E27FC236}">
                <a16:creationId xmlns:a16="http://schemas.microsoft.com/office/drawing/2014/main" id="{9C5F5CF9-B2A8-5640-A4A8-2153AAE13FA0}"/>
              </a:ext>
            </a:extLst>
          </p:cNvPr>
          <p:cNvSpPr txBox="1"/>
          <p:nvPr/>
        </p:nvSpPr>
        <p:spPr>
          <a:xfrm>
            <a:off x="16856594" y="12369225"/>
            <a:ext cx="1669047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</p:spTree>
    <p:extLst>
      <p:ext uri="{BB962C8B-B14F-4D97-AF65-F5344CB8AC3E}">
        <p14:creationId xmlns:p14="http://schemas.microsoft.com/office/powerpoint/2010/main" val="67499393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62D33076-73C7-8244-935F-404925EF3D42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CD57343-2F55-054A-9149-8E63D980A688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C7B78542-BACF-014F-8CB6-362C9E1ECDFE}"/>
              </a:ext>
            </a:extLst>
          </p:cNvPr>
          <p:cNvGrpSpPr/>
          <p:nvPr/>
        </p:nvGrpSpPr>
        <p:grpSpPr>
          <a:xfrm>
            <a:off x="1520825" y="3481676"/>
            <a:ext cx="16075197" cy="8412893"/>
            <a:chOff x="1520825" y="3481676"/>
            <a:chExt cx="16075197" cy="8412893"/>
          </a:xfrm>
        </p:grpSpPr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676A040F-685D-6E4F-A083-4A54D71FEE14}"/>
                </a:ext>
              </a:extLst>
            </p:cNvPr>
            <p:cNvGrpSpPr/>
            <p:nvPr/>
          </p:nvGrpSpPr>
          <p:grpSpPr>
            <a:xfrm>
              <a:off x="8877999" y="3757989"/>
              <a:ext cx="4540252" cy="3247476"/>
              <a:chOff x="8877999" y="3757989"/>
              <a:chExt cx="4540252" cy="3247476"/>
            </a:xfrm>
            <a:solidFill>
              <a:schemeClr val="accent3"/>
            </a:solidFill>
          </p:grpSpPr>
          <p:sp>
            <p:nvSpPr>
              <p:cNvPr id="11" name="Freeform 410">
                <a:extLst>
                  <a:ext uri="{FF2B5EF4-FFF2-40B4-BE49-F238E27FC236}">
                    <a16:creationId xmlns:a16="http://schemas.microsoft.com/office/drawing/2014/main" id="{7F9D1EC5-A81E-464C-81EB-60864AF02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0933" y="3757989"/>
                <a:ext cx="227318" cy="152784"/>
              </a:xfrm>
              <a:custGeom>
                <a:avLst/>
                <a:gdLst>
                  <a:gd name="T0" fmla="*/ 7 w 25"/>
                  <a:gd name="T1" fmla="*/ 15 h 16"/>
                  <a:gd name="T2" fmla="*/ 3 w 25"/>
                  <a:gd name="T3" fmla="*/ 13 h 16"/>
                  <a:gd name="T4" fmla="*/ 4 w 25"/>
                  <a:gd name="T5" fmla="*/ 12 h 16"/>
                  <a:gd name="T6" fmla="*/ 0 w 25"/>
                  <a:gd name="T7" fmla="*/ 12 h 16"/>
                  <a:gd name="T8" fmla="*/ 3 w 25"/>
                  <a:gd name="T9" fmla="*/ 11 h 16"/>
                  <a:gd name="T10" fmla="*/ 2 w 25"/>
                  <a:gd name="T11" fmla="*/ 10 h 16"/>
                  <a:gd name="T12" fmla="*/ 6 w 25"/>
                  <a:gd name="T13" fmla="*/ 6 h 16"/>
                  <a:gd name="T14" fmla="*/ 5 w 25"/>
                  <a:gd name="T15" fmla="*/ 6 h 16"/>
                  <a:gd name="T16" fmla="*/ 11 w 25"/>
                  <a:gd name="T17" fmla="*/ 3 h 16"/>
                  <a:gd name="T18" fmla="*/ 18 w 25"/>
                  <a:gd name="T19" fmla="*/ 0 h 16"/>
                  <a:gd name="T20" fmla="*/ 20 w 25"/>
                  <a:gd name="T21" fmla="*/ 4 h 16"/>
                  <a:gd name="T22" fmla="*/ 25 w 25"/>
                  <a:gd name="T23" fmla="*/ 7 h 16"/>
                  <a:gd name="T24" fmla="*/ 21 w 25"/>
                  <a:gd name="T25" fmla="*/ 9 h 16"/>
                  <a:gd name="T26" fmla="*/ 23 w 25"/>
                  <a:gd name="T27" fmla="*/ 12 h 16"/>
                  <a:gd name="T28" fmla="*/ 19 w 25"/>
                  <a:gd name="T29" fmla="*/ 13 h 16"/>
                  <a:gd name="T30" fmla="*/ 7 w 25"/>
                  <a:gd name="T31" fmla="*/ 15 h 16"/>
                  <a:gd name="T32" fmla="*/ 7 w 25"/>
                  <a:gd name="T3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16">
                    <a:moveTo>
                      <a:pt x="7" y="15"/>
                    </a:moveTo>
                    <a:cubicBezTo>
                      <a:pt x="6" y="14"/>
                      <a:pt x="4" y="14"/>
                      <a:pt x="3" y="13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4" y="12"/>
                      <a:pt x="0" y="13"/>
                      <a:pt x="0" y="12"/>
                    </a:cubicBezTo>
                    <a:cubicBezTo>
                      <a:pt x="0" y="10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7" y="7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4"/>
                      <a:pt x="9" y="4"/>
                      <a:pt x="11" y="3"/>
                    </a:cubicBezTo>
                    <a:cubicBezTo>
                      <a:pt x="13" y="2"/>
                      <a:pt x="16" y="1"/>
                      <a:pt x="18" y="0"/>
                    </a:cubicBezTo>
                    <a:cubicBezTo>
                      <a:pt x="18" y="0"/>
                      <a:pt x="19" y="3"/>
                      <a:pt x="20" y="4"/>
                    </a:cubicBezTo>
                    <a:cubicBezTo>
                      <a:pt x="20" y="4"/>
                      <a:pt x="25" y="6"/>
                      <a:pt x="25" y="7"/>
                    </a:cubicBezTo>
                    <a:cubicBezTo>
                      <a:pt x="25" y="8"/>
                      <a:pt x="20" y="7"/>
                      <a:pt x="21" y="9"/>
                    </a:cubicBezTo>
                    <a:cubicBezTo>
                      <a:pt x="21" y="9"/>
                      <a:pt x="23" y="10"/>
                      <a:pt x="23" y="12"/>
                    </a:cubicBezTo>
                    <a:cubicBezTo>
                      <a:pt x="22" y="12"/>
                      <a:pt x="20" y="12"/>
                      <a:pt x="19" y="13"/>
                    </a:cubicBezTo>
                    <a:cubicBezTo>
                      <a:pt x="16" y="14"/>
                      <a:pt x="10" y="16"/>
                      <a:pt x="7" y="15"/>
                    </a:cubicBezTo>
                    <a:cubicBezTo>
                      <a:pt x="6" y="14"/>
                      <a:pt x="9" y="16"/>
                      <a:pt x="7" y="1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491">
                <a:extLst>
                  <a:ext uri="{FF2B5EF4-FFF2-40B4-BE49-F238E27FC236}">
                    <a16:creationId xmlns:a16="http://schemas.microsoft.com/office/drawing/2014/main" id="{7F3F5159-F4F2-0240-9B17-0A22D58D6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0281" y="3767741"/>
                <a:ext cx="55292" cy="19505"/>
              </a:xfrm>
              <a:custGeom>
                <a:avLst/>
                <a:gdLst>
                  <a:gd name="T0" fmla="*/ 6 w 6"/>
                  <a:gd name="T1" fmla="*/ 1 h 2"/>
                  <a:gd name="T2" fmla="*/ 0 w 6"/>
                  <a:gd name="T3" fmla="*/ 1 h 2"/>
                  <a:gd name="T4" fmla="*/ 6 w 6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1"/>
                    </a:moveTo>
                    <a:cubicBezTo>
                      <a:pt x="6" y="2"/>
                      <a:pt x="0" y="2"/>
                      <a:pt x="0" y="1"/>
                    </a:cubicBezTo>
                    <a:cubicBezTo>
                      <a:pt x="0" y="0"/>
                      <a:pt x="6" y="0"/>
                      <a:pt x="6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" name="Freeform 498">
                <a:extLst>
                  <a:ext uri="{FF2B5EF4-FFF2-40B4-BE49-F238E27FC236}">
                    <a16:creationId xmlns:a16="http://schemas.microsoft.com/office/drawing/2014/main" id="{85D0510F-35F0-114D-9CC2-80D2CBC06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7607" y="5724680"/>
                <a:ext cx="64510" cy="68265"/>
              </a:xfrm>
              <a:custGeom>
                <a:avLst/>
                <a:gdLst>
                  <a:gd name="T0" fmla="*/ 1 w 7"/>
                  <a:gd name="T1" fmla="*/ 4 h 7"/>
                  <a:gd name="T2" fmla="*/ 1 w 7"/>
                  <a:gd name="T3" fmla="*/ 1 h 7"/>
                  <a:gd name="T4" fmla="*/ 7 w 7"/>
                  <a:gd name="T5" fmla="*/ 1 h 7"/>
                  <a:gd name="T6" fmla="*/ 1 w 7"/>
                  <a:gd name="T7" fmla="*/ 4 h 7"/>
                  <a:gd name="T8" fmla="*/ 1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4"/>
                    </a:moveTo>
                    <a:cubicBezTo>
                      <a:pt x="1" y="3"/>
                      <a:pt x="0" y="1"/>
                      <a:pt x="1" y="1"/>
                    </a:cubicBezTo>
                    <a:cubicBezTo>
                      <a:pt x="2" y="1"/>
                      <a:pt x="7" y="0"/>
                      <a:pt x="7" y="1"/>
                    </a:cubicBezTo>
                    <a:cubicBezTo>
                      <a:pt x="7" y="2"/>
                      <a:pt x="2" y="6"/>
                      <a:pt x="1" y="4"/>
                    </a:cubicBezTo>
                    <a:cubicBezTo>
                      <a:pt x="1" y="1"/>
                      <a:pt x="2" y="7"/>
                      <a:pt x="1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" name="Freeform 499">
                <a:extLst>
                  <a:ext uri="{FF2B5EF4-FFF2-40B4-BE49-F238E27FC236}">
                    <a16:creationId xmlns:a16="http://schemas.microsoft.com/office/drawing/2014/main" id="{FF0B4D9A-4012-1C47-A0DA-46B755326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6822" y="5698675"/>
                <a:ext cx="46077" cy="26005"/>
              </a:xfrm>
              <a:custGeom>
                <a:avLst/>
                <a:gdLst>
                  <a:gd name="T0" fmla="*/ 3 w 5"/>
                  <a:gd name="T1" fmla="*/ 2 h 3"/>
                  <a:gd name="T2" fmla="*/ 0 w 5"/>
                  <a:gd name="T3" fmla="*/ 1 h 3"/>
                  <a:gd name="T4" fmla="*/ 4 w 5"/>
                  <a:gd name="T5" fmla="*/ 1 h 3"/>
                  <a:gd name="T6" fmla="*/ 3 w 5"/>
                  <a:gd name="T7" fmla="*/ 2 h 3"/>
                  <a:gd name="T8" fmla="*/ 3 w 5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2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4" y="0"/>
                      <a:pt x="4" y="1"/>
                    </a:cubicBezTo>
                    <a:cubicBezTo>
                      <a:pt x="5" y="2"/>
                      <a:pt x="4" y="3"/>
                      <a:pt x="3" y="2"/>
                    </a:cubicBezTo>
                    <a:cubicBezTo>
                      <a:pt x="1" y="2"/>
                      <a:pt x="5" y="3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" name="Freeform 500">
                <a:extLst>
                  <a:ext uri="{FF2B5EF4-FFF2-40B4-BE49-F238E27FC236}">
                    <a16:creationId xmlns:a16="http://schemas.microsoft.com/office/drawing/2014/main" id="{0B513CA4-2B5E-1C45-9E73-C59B39B07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9435" y="5763688"/>
                <a:ext cx="52222" cy="94270"/>
              </a:xfrm>
              <a:custGeom>
                <a:avLst/>
                <a:gdLst>
                  <a:gd name="T0" fmla="*/ 6 w 6"/>
                  <a:gd name="T1" fmla="*/ 2 h 10"/>
                  <a:gd name="T2" fmla="*/ 3 w 6"/>
                  <a:gd name="T3" fmla="*/ 9 h 10"/>
                  <a:gd name="T4" fmla="*/ 6 w 6"/>
                  <a:gd name="T5" fmla="*/ 2 h 10"/>
                  <a:gd name="T6" fmla="*/ 6 w 6"/>
                  <a:gd name="T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6" y="2"/>
                    </a:moveTo>
                    <a:cubicBezTo>
                      <a:pt x="6" y="0"/>
                      <a:pt x="0" y="10"/>
                      <a:pt x="3" y="9"/>
                    </a:cubicBezTo>
                    <a:cubicBezTo>
                      <a:pt x="4" y="9"/>
                      <a:pt x="6" y="3"/>
                      <a:pt x="6" y="2"/>
                    </a:cubicBezTo>
                    <a:cubicBezTo>
                      <a:pt x="6" y="1"/>
                      <a:pt x="6" y="3"/>
                      <a:pt x="6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" name="Freeform 501">
                <a:extLst>
                  <a:ext uri="{FF2B5EF4-FFF2-40B4-BE49-F238E27FC236}">
                    <a16:creationId xmlns:a16="http://schemas.microsoft.com/office/drawing/2014/main" id="{31F437E3-4449-3B40-9A28-4FA2A85B8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9308" y="5601151"/>
                <a:ext cx="36863" cy="39009"/>
              </a:xfrm>
              <a:custGeom>
                <a:avLst/>
                <a:gdLst>
                  <a:gd name="T0" fmla="*/ 3 w 4"/>
                  <a:gd name="T1" fmla="*/ 3 h 4"/>
                  <a:gd name="T2" fmla="*/ 1 w 4"/>
                  <a:gd name="T3" fmla="*/ 1 h 4"/>
                  <a:gd name="T4" fmla="*/ 3 w 4"/>
                  <a:gd name="T5" fmla="*/ 0 h 4"/>
                  <a:gd name="T6" fmla="*/ 3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2" y="3"/>
                      <a:pt x="0" y="2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4" y="2"/>
                      <a:pt x="3" y="3"/>
                    </a:cubicBezTo>
                    <a:cubicBezTo>
                      <a:pt x="2" y="4"/>
                      <a:pt x="4" y="2"/>
                      <a:pt x="3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" name="Freeform 502">
                <a:extLst>
                  <a:ext uri="{FF2B5EF4-FFF2-40B4-BE49-F238E27FC236}">
                    <a16:creationId xmlns:a16="http://schemas.microsoft.com/office/drawing/2014/main" id="{1D6354BC-B7AC-EA42-A3C4-DD19307C2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9893" y="5896969"/>
                <a:ext cx="52222" cy="87770"/>
              </a:xfrm>
              <a:custGeom>
                <a:avLst/>
                <a:gdLst>
                  <a:gd name="T0" fmla="*/ 6 w 6"/>
                  <a:gd name="T1" fmla="*/ 2 h 9"/>
                  <a:gd name="T2" fmla="*/ 6 w 6"/>
                  <a:gd name="T3" fmla="*/ 4 h 9"/>
                  <a:gd name="T4" fmla="*/ 5 w 6"/>
                  <a:gd name="T5" fmla="*/ 9 h 9"/>
                  <a:gd name="T6" fmla="*/ 0 w 6"/>
                  <a:gd name="T7" fmla="*/ 3 h 9"/>
                  <a:gd name="T8" fmla="*/ 3 w 6"/>
                  <a:gd name="T9" fmla="*/ 3 h 9"/>
                  <a:gd name="T10" fmla="*/ 6 w 6"/>
                  <a:gd name="T11" fmla="*/ 2 h 9"/>
                  <a:gd name="T12" fmla="*/ 6 w 6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6" y="2"/>
                    </a:moveTo>
                    <a:cubicBezTo>
                      <a:pt x="6" y="1"/>
                      <a:pt x="6" y="4"/>
                      <a:pt x="6" y="4"/>
                    </a:cubicBezTo>
                    <a:cubicBezTo>
                      <a:pt x="6" y="6"/>
                      <a:pt x="6" y="8"/>
                      <a:pt x="5" y="9"/>
                    </a:cubicBezTo>
                    <a:cubicBezTo>
                      <a:pt x="5" y="9"/>
                      <a:pt x="0" y="5"/>
                      <a:pt x="0" y="3"/>
                    </a:cubicBezTo>
                    <a:cubicBezTo>
                      <a:pt x="0" y="3"/>
                      <a:pt x="2" y="2"/>
                      <a:pt x="3" y="3"/>
                    </a:cubicBezTo>
                    <a:cubicBezTo>
                      <a:pt x="4" y="4"/>
                      <a:pt x="5" y="4"/>
                      <a:pt x="6" y="2"/>
                    </a:cubicBezTo>
                    <a:cubicBezTo>
                      <a:pt x="6" y="0"/>
                      <a:pt x="6" y="3"/>
                      <a:pt x="6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" name="Freeform 503">
                <a:extLst>
                  <a:ext uri="{FF2B5EF4-FFF2-40B4-BE49-F238E27FC236}">
                    <a16:creationId xmlns:a16="http://schemas.microsoft.com/office/drawing/2014/main" id="{8D7236F2-AFDE-4A45-BAEC-70499B3D2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5387" y="5916473"/>
                <a:ext cx="73725" cy="78016"/>
              </a:xfrm>
              <a:custGeom>
                <a:avLst/>
                <a:gdLst>
                  <a:gd name="T0" fmla="*/ 6 w 8"/>
                  <a:gd name="T1" fmla="*/ 7 h 8"/>
                  <a:gd name="T2" fmla="*/ 1 w 8"/>
                  <a:gd name="T3" fmla="*/ 4 h 8"/>
                  <a:gd name="T4" fmla="*/ 6 w 8"/>
                  <a:gd name="T5" fmla="*/ 7 h 8"/>
                  <a:gd name="T6" fmla="*/ 6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0" y="5"/>
                      <a:pt x="1" y="4"/>
                    </a:cubicBezTo>
                    <a:cubicBezTo>
                      <a:pt x="3" y="0"/>
                      <a:pt x="8" y="5"/>
                      <a:pt x="6" y="7"/>
                    </a:cubicBezTo>
                    <a:cubicBezTo>
                      <a:pt x="5" y="8"/>
                      <a:pt x="7" y="6"/>
                      <a:pt x="6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Rectangle 613">
                <a:extLst>
                  <a:ext uri="{FF2B5EF4-FFF2-40B4-BE49-F238E27FC236}">
                    <a16:creationId xmlns:a16="http://schemas.microsoft.com/office/drawing/2014/main" id="{C0AD87A9-D067-8A40-8793-802197248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4144" y="4990014"/>
                <a:ext cx="3074" cy="3254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Freeform 645">
                <a:extLst>
                  <a:ext uri="{FF2B5EF4-FFF2-40B4-BE49-F238E27FC236}">
                    <a16:creationId xmlns:a16="http://schemas.microsoft.com/office/drawing/2014/main" id="{FB6F59A5-0125-714C-8796-69D2EA8E6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2118" y="6231793"/>
                <a:ext cx="279544" cy="162538"/>
              </a:xfrm>
              <a:custGeom>
                <a:avLst/>
                <a:gdLst>
                  <a:gd name="T0" fmla="*/ 10 w 31"/>
                  <a:gd name="T1" fmla="*/ 17 h 17"/>
                  <a:gd name="T2" fmla="*/ 13 w 31"/>
                  <a:gd name="T3" fmla="*/ 14 h 17"/>
                  <a:gd name="T4" fmla="*/ 18 w 31"/>
                  <a:gd name="T5" fmla="*/ 16 h 17"/>
                  <a:gd name="T6" fmla="*/ 21 w 31"/>
                  <a:gd name="T7" fmla="*/ 16 h 17"/>
                  <a:gd name="T8" fmla="*/ 23 w 31"/>
                  <a:gd name="T9" fmla="*/ 15 h 17"/>
                  <a:gd name="T10" fmla="*/ 29 w 31"/>
                  <a:gd name="T11" fmla="*/ 11 h 17"/>
                  <a:gd name="T12" fmla="*/ 27 w 31"/>
                  <a:gd name="T13" fmla="*/ 7 h 17"/>
                  <a:gd name="T14" fmla="*/ 21 w 31"/>
                  <a:gd name="T15" fmla="*/ 5 h 17"/>
                  <a:gd name="T16" fmla="*/ 17 w 31"/>
                  <a:gd name="T17" fmla="*/ 3 h 17"/>
                  <a:gd name="T18" fmla="*/ 13 w 31"/>
                  <a:gd name="T19" fmla="*/ 0 h 17"/>
                  <a:gd name="T20" fmla="*/ 11 w 31"/>
                  <a:gd name="T21" fmla="*/ 2 h 17"/>
                  <a:gd name="T22" fmla="*/ 8 w 31"/>
                  <a:gd name="T23" fmla="*/ 2 h 17"/>
                  <a:gd name="T24" fmla="*/ 0 w 31"/>
                  <a:gd name="T25" fmla="*/ 6 h 17"/>
                  <a:gd name="T26" fmla="*/ 2 w 31"/>
                  <a:gd name="T27" fmla="*/ 10 h 17"/>
                  <a:gd name="T28" fmla="*/ 4 w 31"/>
                  <a:gd name="T29" fmla="*/ 13 h 17"/>
                  <a:gd name="T30" fmla="*/ 10 w 31"/>
                  <a:gd name="T3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7">
                    <a:moveTo>
                      <a:pt x="10" y="17"/>
                    </a:moveTo>
                    <a:cubicBezTo>
                      <a:pt x="12" y="17"/>
                      <a:pt x="11" y="14"/>
                      <a:pt x="13" y="14"/>
                    </a:cubicBezTo>
                    <a:cubicBezTo>
                      <a:pt x="15" y="14"/>
                      <a:pt x="16" y="16"/>
                      <a:pt x="18" y="16"/>
                    </a:cubicBezTo>
                    <a:cubicBezTo>
                      <a:pt x="19" y="16"/>
                      <a:pt x="20" y="16"/>
                      <a:pt x="21" y="16"/>
                    </a:cubicBezTo>
                    <a:cubicBezTo>
                      <a:pt x="22" y="16"/>
                      <a:pt x="23" y="15"/>
                      <a:pt x="23" y="15"/>
                    </a:cubicBezTo>
                    <a:cubicBezTo>
                      <a:pt x="26" y="14"/>
                      <a:pt x="27" y="13"/>
                      <a:pt x="29" y="11"/>
                    </a:cubicBezTo>
                    <a:cubicBezTo>
                      <a:pt x="31" y="9"/>
                      <a:pt x="29" y="8"/>
                      <a:pt x="27" y="7"/>
                    </a:cubicBezTo>
                    <a:cubicBezTo>
                      <a:pt x="25" y="6"/>
                      <a:pt x="22" y="3"/>
                      <a:pt x="21" y="5"/>
                    </a:cubicBezTo>
                    <a:cubicBezTo>
                      <a:pt x="19" y="8"/>
                      <a:pt x="18" y="4"/>
                      <a:pt x="17" y="3"/>
                    </a:cubicBezTo>
                    <a:cubicBezTo>
                      <a:pt x="16" y="2"/>
                      <a:pt x="13" y="3"/>
                      <a:pt x="13" y="0"/>
                    </a:cubicBezTo>
                    <a:cubicBezTo>
                      <a:pt x="13" y="1"/>
                      <a:pt x="12" y="3"/>
                      <a:pt x="11" y="2"/>
                    </a:cubicBezTo>
                    <a:cubicBezTo>
                      <a:pt x="9" y="0"/>
                      <a:pt x="9" y="0"/>
                      <a:pt x="8" y="2"/>
                    </a:cubicBezTo>
                    <a:cubicBezTo>
                      <a:pt x="7" y="3"/>
                      <a:pt x="0" y="5"/>
                      <a:pt x="0" y="6"/>
                    </a:cubicBezTo>
                    <a:cubicBezTo>
                      <a:pt x="0" y="6"/>
                      <a:pt x="1" y="9"/>
                      <a:pt x="2" y="10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6" y="14"/>
                      <a:pt x="8" y="17"/>
                      <a:pt x="10" y="1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Freeform 646">
                <a:extLst>
                  <a:ext uri="{FF2B5EF4-FFF2-40B4-BE49-F238E27FC236}">
                    <a16:creationId xmlns:a16="http://schemas.microsoft.com/office/drawing/2014/main" id="{8946D4A8-F60E-6E49-85B1-046414BAB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6169" y="6365074"/>
                <a:ext cx="334834" cy="152784"/>
              </a:xfrm>
              <a:custGeom>
                <a:avLst/>
                <a:gdLst>
                  <a:gd name="T0" fmla="*/ 32 w 37"/>
                  <a:gd name="T1" fmla="*/ 2 h 16"/>
                  <a:gd name="T2" fmla="*/ 27 w 37"/>
                  <a:gd name="T3" fmla="*/ 0 h 16"/>
                  <a:gd name="T4" fmla="*/ 24 w 37"/>
                  <a:gd name="T5" fmla="*/ 3 h 16"/>
                  <a:gd name="T6" fmla="*/ 20 w 37"/>
                  <a:gd name="T7" fmla="*/ 3 h 16"/>
                  <a:gd name="T8" fmla="*/ 17 w 37"/>
                  <a:gd name="T9" fmla="*/ 7 h 16"/>
                  <a:gd name="T10" fmla="*/ 16 w 37"/>
                  <a:gd name="T11" fmla="*/ 9 h 16"/>
                  <a:gd name="T12" fmla="*/ 13 w 37"/>
                  <a:gd name="T13" fmla="*/ 9 h 16"/>
                  <a:gd name="T14" fmla="*/ 9 w 37"/>
                  <a:gd name="T15" fmla="*/ 10 h 16"/>
                  <a:gd name="T16" fmla="*/ 5 w 37"/>
                  <a:gd name="T17" fmla="*/ 11 h 16"/>
                  <a:gd name="T18" fmla="*/ 0 w 37"/>
                  <a:gd name="T19" fmla="*/ 9 h 16"/>
                  <a:gd name="T20" fmla="*/ 4 w 37"/>
                  <a:gd name="T21" fmla="*/ 13 h 16"/>
                  <a:gd name="T22" fmla="*/ 6 w 37"/>
                  <a:gd name="T23" fmla="*/ 13 h 16"/>
                  <a:gd name="T24" fmla="*/ 8 w 37"/>
                  <a:gd name="T25" fmla="*/ 14 h 16"/>
                  <a:gd name="T26" fmla="*/ 12 w 37"/>
                  <a:gd name="T27" fmla="*/ 13 h 16"/>
                  <a:gd name="T28" fmla="*/ 15 w 37"/>
                  <a:gd name="T29" fmla="*/ 15 h 16"/>
                  <a:gd name="T30" fmla="*/ 22 w 37"/>
                  <a:gd name="T31" fmla="*/ 16 h 16"/>
                  <a:gd name="T32" fmla="*/ 29 w 37"/>
                  <a:gd name="T33" fmla="*/ 14 h 16"/>
                  <a:gd name="T34" fmla="*/ 33 w 37"/>
                  <a:gd name="T35" fmla="*/ 12 h 16"/>
                  <a:gd name="T36" fmla="*/ 34 w 37"/>
                  <a:gd name="T37" fmla="*/ 9 h 16"/>
                  <a:gd name="T38" fmla="*/ 36 w 37"/>
                  <a:gd name="T39" fmla="*/ 8 h 16"/>
                  <a:gd name="T40" fmla="*/ 36 w 37"/>
                  <a:gd name="T41" fmla="*/ 2 h 16"/>
                  <a:gd name="T42" fmla="*/ 32 w 37"/>
                  <a:gd name="T4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" h="16">
                    <a:moveTo>
                      <a:pt x="32" y="2"/>
                    </a:moveTo>
                    <a:cubicBezTo>
                      <a:pt x="30" y="2"/>
                      <a:pt x="28" y="0"/>
                      <a:pt x="27" y="0"/>
                    </a:cubicBezTo>
                    <a:cubicBezTo>
                      <a:pt x="25" y="0"/>
                      <a:pt x="26" y="3"/>
                      <a:pt x="24" y="3"/>
                    </a:cubicBezTo>
                    <a:cubicBezTo>
                      <a:pt x="22" y="3"/>
                      <a:pt x="22" y="2"/>
                      <a:pt x="20" y="3"/>
                    </a:cubicBezTo>
                    <a:cubicBezTo>
                      <a:pt x="20" y="3"/>
                      <a:pt x="16" y="6"/>
                      <a:pt x="17" y="7"/>
                    </a:cubicBezTo>
                    <a:cubicBezTo>
                      <a:pt x="17" y="8"/>
                      <a:pt x="19" y="10"/>
                      <a:pt x="16" y="9"/>
                    </a:cubicBezTo>
                    <a:cubicBezTo>
                      <a:pt x="15" y="9"/>
                      <a:pt x="14" y="8"/>
                      <a:pt x="13" y="9"/>
                    </a:cubicBezTo>
                    <a:cubicBezTo>
                      <a:pt x="12" y="9"/>
                      <a:pt x="10" y="10"/>
                      <a:pt x="9" y="10"/>
                    </a:cubicBezTo>
                    <a:cubicBezTo>
                      <a:pt x="7" y="10"/>
                      <a:pt x="6" y="8"/>
                      <a:pt x="5" y="11"/>
                    </a:cubicBezTo>
                    <a:cubicBezTo>
                      <a:pt x="5" y="11"/>
                      <a:pt x="1" y="9"/>
                      <a:pt x="0" y="9"/>
                    </a:cubicBezTo>
                    <a:cubicBezTo>
                      <a:pt x="0" y="11"/>
                      <a:pt x="1" y="12"/>
                      <a:pt x="4" y="13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7" y="13"/>
                      <a:pt x="7" y="15"/>
                      <a:pt x="8" y="14"/>
                    </a:cubicBezTo>
                    <a:cubicBezTo>
                      <a:pt x="10" y="13"/>
                      <a:pt x="10" y="13"/>
                      <a:pt x="12" y="13"/>
                    </a:cubicBezTo>
                    <a:cubicBezTo>
                      <a:pt x="14" y="13"/>
                      <a:pt x="13" y="14"/>
                      <a:pt x="15" y="15"/>
                    </a:cubicBezTo>
                    <a:cubicBezTo>
                      <a:pt x="17" y="16"/>
                      <a:pt x="20" y="16"/>
                      <a:pt x="22" y="16"/>
                    </a:cubicBezTo>
                    <a:cubicBezTo>
                      <a:pt x="25" y="16"/>
                      <a:pt x="26" y="14"/>
                      <a:pt x="29" y="14"/>
                    </a:cubicBezTo>
                    <a:cubicBezTo>
                      <a:pt x="31" y="14"/>
                      <a:pt x="33" y="13"/>
                      <a:pt x="33" y="12"/>
                    </a:cubicBezTo>
                    <a:cubicBezTo>
                      <a:pt x="34" y="11"/>
                      <a:pt x="34" y="10"/>
                      <a:pt x="34" y="9"/>
                    </a:cubicBezTo>
                    <a:cubicBezTo>
                      <a:pt x="34" y="7"/>
                      <a:pt x="35" y="9"/>
                      <a:pt x="36" y="8"/>
                    </a:cubicBezTo>
                    <a:cubicBezTo>
                      <a:pt x="37" y="6"/>
                      <a:pt x="36" y="3"/>
                      <a:pt x="36" y="2"/>
                    </a:cubicBezTo>
                    <a:cubicBezTo>
                      <a:pt x="34" y="2"/>
                      <a:pt x="33" y="2"/>
                      <a:pt x="32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647">
                <a:extLst>
                  <a:ext uri="{FF2B5EF4-FFF2-40B4-BE49-F238E27FC236}">
                    <a16:creationId xmlns:a16="http://schemas.microsoft.com/office/drawing/2014/main" id="{74B8EAA4-5BAC-4B48-BA48-AF014A815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9437" y="6478849"/>
                <a:ext cx="513007" cy="526616"/>
              </a:xfrm>
              <a:custGeom>
                <a:avLst/>
                <a:gdLst>
                  <a:gd name="T0" fmla="*/ 37 w 57"/>
                  <a:gd name="T1" fmla="*/ 10 h 55"/>
                  <a:gd name="T2" fmla="*/ 41 w 57"/>
                  <a:gd name="T3" fmla="*/ 9 h 55"/>
                  <a:gd name="T4" fmla="*/ 43 w 57"/>
                  <a:gd name="T5" fmla="*/ 6 h 55"/>
                  <a:gd name="T6" fmla="*/ 45 w 57"/>
                  <a:gd name="T7" fmla="*/ 4 h 55"/>
                  <a:gd name="T8" fmla="*/ 45 w 57"/>
                  <a:gd name="T9" fmla="*/ 1 h 55"/>
                  <a:gd name="T10" fmla="*/ 41 w 57"/>
                  <a:gd name="T11" fmla="*/ 2 h 55"/>
                  <a:gd name="T12" fmla="*/ 36 w 57"/>
                  <a:gd name="T13" fmla="*/ 4 h 55"/>
                  <a:gd name="T14" fmla="*/ 27 w 57"/>
                  <a:gd name="T15" fmla="*/ 1 h 55"/>
                  <a:gd name="T16" fmla="*/ 22 w 57"/>
                  <a:gd name="T17" fmla="*/ 1 h 55"/>
                  <a:gd name="T18" fmla="*/ 19 w 57"/>
                  <a:gd name="T19" fmla="*/ 1 h 55"/>
                  <a:gd name="T20" fmla="*/ 18 w 57"/>
                  <a:gd name="T21" fmla="*/ 3 h 55"/>
                  <a:gd name="T22" fmla="*/ 17 w 57"/>
                  <a:gd name="T23" fmla="*/ 4 h 55"/>
                  <a:gd name="T24" fmla="*/ 15 w 57"/>
                  <a:gd name="T25" fmla="*/ 5 h 55"/>
                  <a:gd name="T26" fmla="*/ 13 w 57"/>
                  <a:gd name="T27" fmla="*/ 5 h 55"/>
                  <a:gd name="T28" fmla="*/ 12 w 57"/>
                  <a:gd name="T29" fmla="*/ 4 h 55"/>
                  <a:gd name="T30" fmla="*/ 11 w 57"/>
                  <a:gd name="T31" fmla="*/ 8 h 55"/>
                  <a:gd name="T32" fmla="*/ 9 w 57"/>
                  <a:gd name="T33" fmla="*/ 5 h 55"/>
                  <a:gd name="T34" fmla="*/ 5 w 57"/>
                  <a:gd name="T35" fmla="*/ 7 h 55"/>
                  <a:gd name="T36" fmla="*/ 0 w 57"/>
                  <a:gd name="T37" fmla="*/ 7 h 55"/>
                  <a:gd name="T38" fmla="*/ 1 w 57"/>
                  <a:gd name="T39" fmla="*/ 10 h 55"/>
                  <a:gd name="T40" fmla="*/ 0 w 57"/>
                  <a:gd name="T41" fmla="*/ 14 h 55"/>
                  <a:gd name="T42" fmla="*/ 2 w 57"/>
                  <a:gd name="T43" fmla="*/ 18 h 55"/>
                  <a:gd name="T44" fmla="*/ 4 w 57"/>
                  <a:gd name="T45" fmla="*/ 21 h 55"/>
                  <a:gd name="T46" fmla="*/ 12 w 57"/>
                  <a:gd name="T47" fmla="*/ 17 h 55"/>
                  <a:gd name="T48" fmla="*/ 15 w 57"/>
                  <a:gd name="T49" fmla="*/ 19 h 55"/>
                  <a:gd name="T50" fmla="*/ 17 w 57"/>
                  <a:gd name="T51" fmla="*/ 22 h 55"/>
                  <a:gd name="T52" fmla="*/ 18 w 57"/>
                  <a:gd name="T53" fmla="*/ 25 h 55"/>
                  <a:gd name="T54" fmla="*/ 21 w 57"/>
                  <a:gd name="T55" fmla="*/ 28 h 55"/>
                  <a:gd name="T56" fmla="*/ 28 w 57"/>
                  <a:gd name="T57" fmla="*/ 33 h 55"/>
                  <a:gd name="T58" fmla="*/ 33 w 57"/>
                  <a:gd name="T59" fmla="*/ 36 h 55"/>
                  <a:gd name="T60" fmla="*/ 42 w 57"/>
                  <a:gd name="T61" fmla="*/ 42 h 55"/>
                  <a:gd name="T62" fmla="*/ 45 w 57"/>
                  <a:gd name="T63" fmla="*/ 48 h 55"/>
                  <a:gd name="T64" fmla="*/ 43 w 57"/>
                  <a:gd name="T65" fmla="*/ 55 h 55"/>
                  <a:gd name="T66" fmla="*/ 49 w 57"/>
                  <a:gd name="T67" fmla="*/ 48 h 55"/>
                  <a:gd name="T68" fmla="*/ 47 w 57"/>
                  <a:gd name="T69" fmla="*/ 45 h 55"/>
                  <a:gd name="T70" fmla="*/ 50 w 57"/>
                  <a:gd name="T71" fmla="*/ 40 h 55"/>
                  <a:gd name="T72" fmla="*/ 53 w 57"/>
                  <a:gd name="T73" fmla="*/ 41 h 55"/>
                  <a:gd name="T74" fmla="*/ 55 w 57"/>
                  <a:gd name="T75" fmla="*/ 44 h 55"/>
                  <a:gd name="T76" fmla="*/ 53 w 57"/>
                  <a:gd name="T77" fmla="*/ 39 h 55"/>
                  <a:gd name="T78" fmla="*/ 44 w 57"/>
                  <a:gd name="T79" fmla="*/ 35 h 55"/>
                  <a:gd name="T80" fmla="*/ 44 w 57"/>
                  <a:gd name="T81" fmla="*/ 32 h 55"/>
                  <a:gd name="T82" fmla="*/ 39 w 57"/>
                  <a:gd name="T83" fmla="*/ 31 h 55"/>
                  <a:gd name="T84" fmla="*/ 35 w 57"/>
                  <a:gd name="T85" fmla="*/ 26 h 55"/>
                  <a:gd name="T86" fmla="*/ 32 w 57"/>
                  <a:gd name="T87" fmla="*/ 21 h 55"/>
                  <a:gd name="T88" fmla="*/ 27 w 57"/>
                  <a:gd name="T89" fmla="*/ 17 h 55"/>
                  <a:gd name="T90" fmla="*/ 27 w 57"/>
                  <a:gd name="T91" fmla="*/ 15 h 55"/>
                  <a:gd name="T92" fmla="*/ 28 w 57"/>
                  <a:gd name="T93" fmla="*/ 12 h 55"/>
                  <a:gd name="T94" fmla="*/ 30 w 57"/>
                  <a:gd name="T95" fmla="*/ 9 h 55"/>
                  <a:gd name="T96" fmla="*/ 32 w 57"/>
                  <a:gd name="T97" fmla="*/ 8 h 55"/>
                  <a:gd name="T98" fmla="*/ 34 w 57"/>
                  <a:gd name="T99" fmla="*/ 10 h 55"/>
                  <a:gd name="T100" fmla="*/ 37 w 57"/>
                  <a:gd name="T101" fmla="*/ 10 h 55"/>
                  <a:gd name="T102" fmla="*/ 37 w 57"/>
                  <a:gd name="T103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" h="55">
                    <a:moveTo>
                      <a:pt x="37" y="10"/>
                    </a:moveTo>
                    <a:cubicBezTo>
                      <a:pt x="38" y="9"/>
                      <a:pt x="40" y="10"/>
                      <a:pt x="41" y="9"/>
                    </a:cubicBezTo>
                    <a:cubicBezTo>
                      <a:pt x="43" y="8"/>
                      <a:pt x="42" y="7"/>
                      <a:pt x="43" y="6"/>
                    </a:cubicBezTo>
                    <a:cubicBezTo>
                      <a:pt x="43" y="5"/>
                      <a:pt x="44" y="4"/>
                      <a:pt x="45" y="4"/>
                    </a:cubicBezTo>
                    <a:cubicBezTo>
                      <a:pt x="46" y="3"/>
                      <a:pt x="45" y="3"/>
                      <a:pt x="45" y="1"/>
                    </a:cubicBezTo>
                    <a:cubicBezTo>
                      <a:pt x="44" y="2"/>
                      <a:pt x="43" y="2"/>
                      <a:pt x="41" y="2"/>
                    </a:cubicBezTo>
                    <a:cubicBezTo>
                      <a:pt x="39" y="2"/>
                      <a:pt x="37" y="5"/>
                      <a:pt x="36" y="4"/>
                    </a:cubicBezTo>
                    <a:cubicBezTo>
                      <a:pt x="33" y="3"/>
                      <a:pt x="28" y="4"/>
                      <a:pt x="27" y="1"/>
                    </a:cubicBezTo>
                    <a:cubicBezTo>
                      <a:pt x="26" y="0"/>
                      <a:pt x="23" y="1"/>
                      <a:pt x="22" y="1"/>
                    </a:cubicBezTo>
                    <a:cubicBezTo>
                      <a:pt x="20" y="3"/>
                      <a:pt x="20" y="1"/>
                      <a:pt x="19" y="1"/>
                    </a:cubicBezTo>
                    <a:cubicBezTo>
                      <a:pt x="18" y="1"/>
                      <a:pt x="18" y="3"/>
                      <a:pt x="18" y="3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5"/>
                      <a:pt x="16" y="5"/>
                      <a:pt x="15" y="5"/>
                    </a:cubicBezTo>
                    <a:cubicBezTo>
                      <a:pt x="15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2" y="4"/>
                    </a:cubicBezTo>
                    <a:cubicBezTo>
                      <a:pt x="12" y="4"/>
                      <a:pt x="11" y="7"/>
                      <a:pt x="11" y="8"/>
                    </a:cubicBezTo>
                    <a:cubicBezTo>
                      <a:pt x="11" y="9"/>
                      <a:pt x="9" y="6"/>
                      <a:pt x="9" y="5"/>
                    </a:cubicBezTo>
                    <a:cubicBezTo>
                      <a:pt x="7" y="4"/>
                      <a:pt x="6" y="7"/>
                      <a:pt x="5" y="7"/>
                    </a:cubicBezTo>
                    <a:cubicBezTo>
                      <a:pt x="3" y="7"/>
                      <a:pt x="1" y="7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1" y="12"/>
                      <a:pt x="0" y="12"/>
                      <a:pt x="0" y="14"/>
                    </a:cubicBezTo>
                    <a:cubicBezTo>
                      <a:pt x="0" y="15"/>
                      <a:pt x="0" y="18"/>
                      <a:pt x="2" y="18"/>
                    </a:cubicBezTo>
                    <a:cubicBezTo>
                      <a:pt x="3" y="19"/>
                      <a:pt x="4" y="18"/>
                      <a:pt x="4" y="21"/>
                    </a:cubicBezTo>
                    <a:cubicBezTo>
                      <a:pt x="6" y="20"/>
                      <a:pt x="10" y="16"/>
                      <a:pt x="12" y="17"/>
                    </a:cubicBezTo>
                    <a:cubicBezTo>
                      <a:pt x="13" y="18"/>
                      <a:pt x="14" y="19"/>
                      <a:pt x="15" y="19"/>
                    </a:cubicBezTo>
                    <a:cubicBezTo>
                      <a:pt x="16" y="19"/>
                      <a:pt x="17" y="21"/>
                      <a:pt x="17" y="22"/>
                    </a:cubicBezTo>
                    <a:cubicBezTo>
                      <a:pt x="18" y="23"/>
                      <a:pt x="18" y="24"/>
                      <a:pt x="18" y="25"/>
                    </a:cubicBezTo>
                    <a:cubicBezTo>
                      <a:pt x="19" y="26"/>
                      <a:pt x="20" y="27"/>
                      <a:pt x="21" y="28"/>
                    </a:cubicBezTo>
                    <a:cubicBezTo>
                      <a:pt x="23" y="29"/>
                      <a:pt x="25" y="31"/>
                      <a:pt x="28" y="33"/>
                    </a:cubicBezTo>
                    <a:cubicBezTo>
                      <a:pt x="30" y="35"/>
                      <a:pt x="31" y="35"/>
                      <a:pt x="33" y="36"/>
                    </a:cubicBezTo>
                    <a:cubicBezTo>
                      <a:pt x="36" y="38"/>
                      <a:pt x="38" y="41"/>
                      <a:pt x="42" y="42"/>
                    </a:cubicBezTo>
                    <a:cubicBezTo>
                      <a:pt x="44" y="43"/>
                      <a:pt x="44" y="46"/>
                      <a:pt x="45" y="48"/>
                    </a:cubicBezTo>
                    <a:cubicBezTo>
                      <a:pt x="45" y="50"/>
                      <a:pt x="42" y="52"/>
                      <a:pt x="43" y="55"/>
                    </a:cubicBezTo>
                    <a:cubicBezTo>
                      <a:pt x="43" y="54"/>
                      <a:pt x="49" y="49"/>
                      <a:pt x="49" y="48"/>
                    </a:cubicBezTo>
                    <a:cubicBezTo>
                      <a:pt x="50" y="47"/>
                      <a:pt x="47" y="45"/>
                      <a:pt x="47" y="45"/>
                    </a:cubicBezTo>
                    <a:cubicBezTo>
                      <a:pt x="45" y="43"/>
                      <a:pt x="49" y="39"/>
                      <a:pt x="50" y="40"/>
                    </a:cubicBezTo>
                    <a:cubicBezTo>
                      <a:pt x="51" y="41"/>
                      <a:pt x="52" y="41"/>
                      <a:pt x="53" y="41"/>
                    </a:cubicBezTo>
                    <a:cubicBezTo>
                      <a:pt x="54" y="42"/>
                      <a:pt x="54" y="43"/>
                      <a:pt x="55" y="44"/>
                    </a:cubicBezTo>
                    <a:cubicBezTo>
                      <a:pt x="57" y="44"/>
                      <a:pt x="54" y="40"/>
                      <a:pt x="53" y="39"/>
                    </a:cubicBezTo>
                    <a:cubicBezTo>
                      <a:pt x="51" y="37"/>
                      <a:pt x="47" y="37"/>
                      <a:pt x="44" y="35"/>
                    </a:cubicBezTo>
                    <a:cubicBezTo>
                      <a:pt x="43" y="34"/>
                      <a:pt x="46" y="32"/>
                      <a:pt x="44" y="32"/>
                    </a:cubicBezTo>
                    <a:cubicBezTo>
                      <a:pt x="43" y="31"/>
                      <a:pt x="41" y="32"/>
                      <a:pt x="39" y="31"/>
                    </a:cubicBezTo>
                    <a:cubicBezTo>
                      <a:pt x="37" y="30"/>
                      <a:pt x="36" y="28"/>
                      <a:pt x="35" y="26"/>
                    </a:cubicBezTo>
                    <a:cubicBezTo>
                      <a:pt x="34" y="24"/>
                      <a:pt x="34" y="22"/>
                      <a:pt x="32" y="21"/>
                    </a:cubicBezTo>
                    <a:cubicBezTo>
                      <a:pt x="31" y="20"/>
                      <a:pt x="27" y="19"/>
                      <a:pt x="27" y="17"/>
                    </a:cubicBezTo>
                    <a:cubicBezTo>
                      <a:pt x="27" y="16"/>
                      <a:pt x="27" y="15"/>
                      <a:pt x="27" y="15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7" y="9"/>
                      <a:pt x="30" y="10"/>
                      <a:pt x="30" y="9"/>
                    </a:cubicBezTo>
                    <a:cubicBezTo>
                      <a:pt x="31" y="8"/>
                      <a:pt x="32" y="8"/>
                      <a:pt x="32" y="8"/>
                    </a:cubicBezTo>
                    <a:cubicBezTo>
                      <a:pt x="34" y="8"/>
                      <a:pt x="34" y="9"/>
                      <a:pt x="34" y="10"/>
                    </a:cubicBezTo>
                    <a:cubicBezTo>
                      <a:pt x="35" y="10"/>
                      <a:pt x="36" y="10"/>
                      <a:pt x="37" y="10"/>
                    </a:cubicBezTo>
                    <a:cubicBezTo>
                      <a:pt x="37" y="9"/>
                      <a:pt x="36" y="10"/>
                      <a:pt x="37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649">
                <a:extLst>
                  <a:ext uri="{FF2B5EF4-FFF2-40B4-BE49-F238E27FC236}">
                    <a16:creationId xmlns:a16="http://schemas.microsoft.com/office/drawing/2014/main" id="{88F69B78-1E74-304A-B449-5F4779831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7999" y="6231793"/>
                <a:ext cx="595947" cy="542872"/>
              </a:xfrm>
              <a:custGeom>
                <a:avLst/>
                <a:gdLst>
                  <a:gd name="T0" fmla="*/ 59 w 66"/>
                  <a:gd name="T1" fmla="*/ 31 h 57"/>
                  <a:gd name="T2" fmla="*/ 56 w 66"/>
                  <a:gd name="T3" fmla="*/ 30 h 57"/>
                  <a:gd name="T4" fmla="*/ 60 w 66"/>
                  <a:gd name="T5" fmla="*/ 24 h 57"/>
                  <a:gd name="T6" fmla="*/ 63 w 66"/>
                  <a:gd name="T7" fmla="*/ 23 h 57"/>
                  <a:gd name="T8" fmla="*/ 65 w 66"/>
                  <a:gd name="T9" fmla="*/ 15 h 57"/>
                  <a:gd name="T10" fmla="*/ 60 w 66"/>
                  <a:gd name="T11" fmla="*/ 13 h 57"/>
                  <a:gd name="T12" fmla="*/ 57 w 66"/>
                  <a:gd name="T13" fmla="*/ 11 h 57"/>
                  <a:gd name="T14" fmla="*/ 55 w 66"/>
                  <a:gd name="T15" fmla="*/ 11 h 57"/>
                  <a:gd name="T16" fmla="*/ 48 w 66"/>
                  <a:gd name="T17" fmla="*/ 7 h 57"/>
                  <a:gd name="T18" fmla="*/ 43 w 66"/>
                  <a:gd name="T19" fmla="*/ 5 h 57"/>
                  <a:gd name="T20" fmla="*/ 38 w 66"/>
                  <a:gd name="T21" fmla="*/ 1 h 57"/>
                  <a:gd name="T22" fmla="*/ 34 w 66"/>
                  <a:gd name="T23" fmla="*/ 1 h 57"/>
                  <a:gd name="T24" fmla="*/ 33 w 66"/>
                  <a:gd name="T25" fmla="*/ 5 h 57"/>
                  <a:gd name="T26" fmla="*/ 30 w 66"/>
                  <a:gd name="T27" fmla="*/ 8 h 57"/>
                  <a:gd name="T28" fmla="*/ 26 w 66"/>
                  <a:gd name="T29" fmla="*/ 10 h 57"/>
                  <a:gd name="T30" fmla="*/ 24 w 66"/>
                  <a:gd name="T31" fmla="*/ 12 h 57"/>
                  <a:gd name="T32" fmla="*/ 20 w 66"/>
                  <a:gd name="T33" fmla="*/ 11 h 57"/>
                  <a:gd name="T34" fmla="*/ 16 w 66"/>
                  <a:gd name="T35" fmla="*/ 10 h 57"/>
                  <a:gd name="T36" fmla="*/ 16 w 66"/>
                  <a:gd name="T37" fmla="*/ 16 h 57"/>
                  <a:gd name="T38" fmla="*/ 9 w 66"/>
                  <a:gd name="T39" fmla="*/ 15 h 57"/>
                  <a:gd name="T40" fmla="*/ 1 w 66"/>
                  <a:gd name="T41" fmla="*/ 17 h 57"/>
                  <a:gd name="T42" fmla="*/ 2 w 66"/>
                  <a:gd name="T43" fmla="*/ 19 h 57"/>
                  <a:gd name="T44" fmla="*/ 4 w 66"/>
                  <a:gd name="T45" fmla="*/ 21 h 57"/>
                  <a:gd name="T46" fmla="*/ 15 w 66"/>
                  <a:gd name="T47" fmla="*/ 25 h 57"/>
                  <a:gd name="T48" fmla="*/ 14 w 66"/>
                  <a:gd name="T49" fmla="*/ 28 h 57"/>
                  <a:gd name="T50" fmla="*/ 19 w 66"/>
                  <a:gd name="T51" fmla="*/ 31 h 57"/>
                  <a:gd name="T52" fmla="*/ 20 w 66"/>
                  <a:gd name="T53" fmla="*/ 35 h 57"/>
                  <a:gd name="T54" fmla="*/ 22 w 66"/>
                  <a:gd name="T55" fmla="*/ 38 h 57"/>
                  <a:gd name="T56" fmla="*/ 19 w 66"/>
                  <a:gd name="T57" fmla="*/ 36 h 57"/>
                  <a:gd name="T58" fmla="*/ 16 w 66"/>
                  <a:gd name="T59" fmla="*/ 49 h 57"/>
                  <a:gd name="T60" fmla="*/ 27 w 66"/>
                  <a:gd name="T61" fmla="*/ 53 h 57"/>
                  <a:gd name="T62" fmla="*/ 30 w 66"/>
                  <a:gd name="T63" fmla="*/ 53 h 57"/>
                  <a:gd name="T64" fmla="*/ 33 w 66"/>
                  <a:gd name="T65" fmla="*/ 55 h 57"/>
                  <a:gd name="T66" fmla="*/ 40 w 66"/>
                  <a:gd name="T67" fmla="*/ 54 h 57"/>
                  <a:gd name="T68" fmla="*/ 47 w 66"/>
                  <a:gd name="T69" fmla="*/ 48 h 57"/>
                  <a:gd name="T70" fmla="*/ 57 w 66"/>
                  <a:gd name="T71" fmla="*/ 50 h 57"/>
                  <a:gd name="T72" fmla="*/ 62 w 66"/>
                  <a:gd name="T73" fmla="*/ 47 h 57"/>
                  <a:gd name="T74" fmla="*/ 62 w 66"/>
                  <a:gd name="T75" fmla="*/ 45 h 57"/>
                  <a:gd name="T76" fmla="*/ 59 w 66"/>
                  <a:gd name="T77" fmla="*/ 38 h 57"/>
                  <a:gd name="T78" fmla="*/ 59 w 66"/>
                  <a:gd name="T79" fmla="*/ 34 h 57"/>
                  <a:gd name="T80" fmla="*/ 59 w 66"/>
                  <a:gd name="T81" fmla="*/ 31 h 57"/>
                  <a:gd name="T82" fmla="*/ 59 w 66"/>
                  <a:gd name="T83" fmla="*/ 3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" h="57">
                    <a:moveTo>
                      <a:pt x="59" y="31"/>
                    </a:moveTo>
                    <a:cubicBezTo>
                      <a:pt x="58" y="29"/>
                      <a:pt x="55" y="33"/>
                      <a:pt x="56" y="30"/>
                    </a:cubicBezTo>
                    <a:cubicBezTo>
                      <a:pt x="56" y="29"/>
                      <a:pt x="59" y="24"/>
                      <a:pt x="60" y="24"/>
                    </a:cubicBezTo>
                    <a:cubicBezTo>
                      <a:pt x="61" y="23"/>
                      <a:pt x="62" y="25"/>
                      <a:pt x="63" y="23"/>
                    </a:cubicBezTo>
                    <a:cubicBezTo>
                      <a:pt x="64" y="20"/>
                      <a:pt x="63" y="18"/>
                      <a:pt x="65" y="15"/>
                    </a:cubicBezTo>
                    <a:cubicBezTo>
                      <a:pt x="66" y="13"/>
                      <a:pt x="61" y="13"/>
                      <a:pt x="60" y="13"/>
                    </a:cubicBezTo>
                    <a:cubicBezTo>
                      <a:pt x="58" y="13"/>
                      <a:pt x="57" y="12"/>
                      <a:pt x="57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3" y="11"/>
                      <a:pt x="48" y="9"/>
                      <a:pt x="48" y="7"/>
                    </a:cubicBezTo>
                    <a:cubicBezTo>
                      <a:pt x="47" y="10"/>
                      <a:pt x="44" y="5"/>
                      <a:pt x="43" y="5"/>
                    </a:cubicBezTo>
                    <a:cubicBezTo>
                      <a:pt x="41" y="4"/>
                      <a:pt x="39" y="3"/>
                      <a:pt x="38" y="1"/>
                    </a:cubicBezTo>
                    <a:cubicBezTo>
                      <a:pt x="37" y="0"/>
                      <a:pt x="35" y="0"/>
                      <a:pt x="34" y="1"/>
                    </a:cubicBezTo>
                    <a:cubicBezTo>
                      <a:pt x="33" y="2"/>
                      <a:pt x="32" y="4"/>
                      <a:pt x="33" y="5"/>
                    </a:cubicBezTo>
                    <a:cubicBezTo>
                      <a:pt x="33" y="6"/>
                      <a:pt x="31" y="7"/>
                      <a:pt x="30" y="8"/>
                    </a:cubicBezTo>
                    <a:cubicBezTo>
                      <a:pt x="29" y="8"/>
                      <a:pt x="27" y="8"/>
                      <a:pt x="26" y="10"/>
                    </a:cubicBezTo>
                    <a:cubicBezTo>
                      <a:pt x="26" y="11"/>
                      <a:pt x="25" y="12"/>
                      <a:pt x="24" y="12"/>
                    </a:cubicBezTo>
                    <a:cubicBezTo>
                      <a:pt x="22" y="12"/>
                      <a:pt x="21" y="12"/>
                      <a:pt x="20" y="11"/>
                    </a:cubicBezTo>
                    <a:cubicBezTo>
                      <a:pt x="18" y="11"/>
                      <a:pt x="18" y="10"/>
                      <a:pt x="16" y="10"/>
                    </a:cubicBezTo>
                    <a:cubicBezTo>
                      <a:pt x="14" y="9"/>
                      <a:pt x="20" y="16"/>
                      <a:pt x="16" y="16"/>
                    </a:cubicBezTo>
                    <a:cubicBezTo>
                      <a:pt x="13" y="16"/>
                      <a:pt x="11" y="17"/>
                      <a:pt x="9" y="15"/>
                    </a:cubicBezTo>
                    <a:cubicBezTo>
                      <a:pt x="8" y="14"/>
                      <a:pt x="1" y="16"/>
                      <a:pt x="1" y="17"/>
                    </a:cubicBezTo>
                    <a:cubicBezTo>
                      <a:pt x="1" y="18"/>
                      <a:pt x="4" y="18"/>
                      <a:pt x="2" y="19"/>
                    </a:cubicBezTo>
                    <a:cubicBezTo>
                      <a:pt x="0" y="20"/>
                      <a:pt x="3" y="21"/>
                      <a:pt x="4" y="21"/>
                    </a:cubicBezTo>
                    <a:cubicBezTo>
                      <a:pt x="6" y="22"/>
                      <a:pt x="15" y="23"/>
                      <a:pt x="15" y="25"/>
                    </a:cubicBezTo>
                    <a:cubicBezTo>
                      <a:pt x="15" y="26"/>
                      <a:pt x="13" y="26"/>
                      <a:pt x="14" y="28"/>
                    </a:cubicBezTo>
                    <a:cubicBezTo>
                      <a:pt x="16" y="30"/>
                      <a:pt x="17" y="30"/>
                      <a:pt x="19" y="31"/>
                    </a:cubicBezTo>
                    <a:cubicBezTo>
                      <a:pt x="21" y="32"/>
                      <a:pt x="18" y="34"/>
                      <a:pt x="20" y="35"/>
                    </a:cubicBezTo>
                    <a:cubicBezTo>
                      <a:pt x="20" y="35"/>
                      <a:pt x="22" y="38"/>
                      <a:pt x="22" y="38"/>
                    </a:cubicBezTo>
                    <a:cubicBezTo>
                      <a:pt x="21" y="39"/>
                      <a:pt x="20" y="36"/>
                      <a:pt x="19" y="36"/>
                    </a:cubicBezTo>
                    <a:cubicBezTo>
                      <a:pt x="18" y="36"/>
                      <a:pt x="19" y="48"/>
                      <a:pt x="16" y="49"/>
                    </a:cubicBezTo>
                    <a:cubicBezTo>
                      <a:pt x="19" y="51"/>
                      <a:pt x="23" y="54"/>
                      <a:pt x="27" y="53"/>
                    </a:cubicBezTo>
                    <a:cubicBezTo>
                      <a:pt x="28" y="53"/>
                      <a:pt x="29" y="52"/>
                      <a:pt x="30" y="53"/>
                    </a:cubicBezTo>
                    <a:cubicBezTo>
                      <a:pt x="31" y="53"/>
                      <a:pt x="32" y="54"/>
                      <a:pt x="33" y="55"/>
                    </a:cubicBezTo>
                    <a:cubicBezTo>
                      <a:pt x="35" y="56"/>
                      <a:pt x="41" y="57"/>
                      <a:pt x="40" y="54"/>
                    </a:cubicBezTo>
                    <a:cubicBezTo>
                      <a:pt x="39" y="49"/>
                      <a:pt x="44" y="47"/>
                      <a:pt x="47" y="48"/>
                    </a:cubicBezTo>
                    <a:cubicBezTo>
                      <a:pt x="51" y="49"/>
                      <a:pt x="53" y="52"/>
                      <a:pt x="57" y="50"/>
                    </a:cubicBezTo>
                    <a:cubicBezTo>
                      <a:pt x="59" y="49"/>
                      <a:pt x="60" y="48"/>
                      <a:pt x="62" y="47"/>
                    </a:cubicBezTo>
                    <a:cubicBezTo>
                      <a:pt x="62" y="47"/>
                      <a:pt x="64" y="45"/>
                      <a:pt x="62" y="45"/>
                    </a:cubicBezTo>
                    <a:cubicBezTo>
                      <a:pt x="60" y="44"/>
                      <a:pt x="58" y="40"/>
                      <a:pt x="59" y="38"/>
                    </a:cubicBezTo>
                    <a:cubicBezTo>
                      <a:pt x="61" y="36"/>
                      <a:pt x="60" y="36"/>
                      <a:pt x="59" y="34"/>
                    </a:cubicBezTo>
                    <a:cubicBezTo>
                      <a:pt x="59" y="33"/>
                      <a:pt x="59" y="32"/>
                      <a:pt x="59" y="31"/>
                    </a:cubicBezTo>
                    <a:cubicBezTo>
                      <a:pt x="58" y="30"/>
                      <a:pt x="59" y="32"/>
                      <a:pt x="59" y="3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Freeform 650">
                <a:extLst>
                  <a:ext uri="{FF2B5EF4-FFF2-40B4-BE49-F238E27FC236}">
                    <a16:creationId xmlns:a16="http://schemas.microsoft.com/office/drawing/2014/main" id="{51449C6E-A478-054F-A3A7-3E62C732D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2573" y="6443093"/>
                <a:ext cx="199673" cy="143031"/>
              </a:xfrm>
              <a:custGeom>
                <a:avLst/>
                <a:gdLst>
                  <a:gd name="T0" fmla="*/ 17 w 22"/>
                  <a:gd name="T1" fmla="*/ 1 h 15"/>
                  <a:gd name="T2" fmla="*/ 9 w 22"/>
                  <a:gd name="T3" fmla="*/ 1 h 15"/>
                  <a:gd name="T4" fmla="*/ 8 w 22"/>
                  <a:gd name="T5" fmla="*/ 2 h 15"/>
                  <a:gd name="T6" fmla="*/ 5 w 22"/>
                  <a:gd name="T7" fmla="*/ 2 h 15"/>
                  <a:gd name="T8" fmla="*/ 3 w 22"/>
                  <a:gd name="T9" fmla="*/ 5 h 15"/>
                  <a:gd name="T10" fmla="*/ 1 w 22"/>
                  <a:gd name="T11" fmla="*/ 9 h 15"/>
                  <a:gd name="T12" fmla="*/ 4 w 22"/>
                  <a:gd name="T13" fmla="*/ 10 h 15"/>
                  <a:gd name="T14" fmla="*/ 7 w 22"/>
                  <a:gd name="T15" fmla="*/ 11 h 15"/>
                  <a:gd name="T16" fmla="*/ 11 w 22"/>
                  <a:gd name="T17" fmla="*/ 10 h 15"/>
                  <a:gd name="T18" fmla="*/ 13 w 22"/>
                  <a:gd name="T19" fmla="*/ 10 h 15"/>
                  <a:gd name="T20" fmla="*/ 16 w 22"/>
                  <a:gd name="T21" fmla="*/ 8 h 15"/>
                  <a:gd name="T22" fmla="*/ 18 w 22"/>
                  <a:gd name="T23" fmla="*/ 9 h 15"/>
                  <a:gd name="T24" fmla="*/ 21 w 22"/>
                  <a:gd name="T25" fmla="*/ 8 h 15"/>
                  <a:gd name="T26" fmla="*/ 22 w 22"/>
                  <a:gd name="T27" fmla="*/ 5 h 15"/>
                  <a:gd name="T28" fmla="*/ 18 w 22"/>
                  <a:gd name="T29" fmla="*/ 4 h 15"/>
                  <a:gd name="T30" fmla="*/ 17 w 22"/>
                  <a:gd name="T3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15">
                    <a:moveTo>
                      <a:pt x="17" y="1"/>
                    </a:moveTo>
                    <a:cubicBezTo>
                      <a:pt x="14" y="0"/>
                      <a:pt x="12" y="1"/>
                      <a:pt x="9" y="1"/>
                    </a:cubicBezTo>
                    <a:cubicBezTo>
                      <a:pt x="7" y="1"/>
                      <a:pt x="9" y="1"/>
                      <a:pt x="8" y="2"/>
                    </a:cubicBezTo>
                    <a:cubicBezTo>
                      <a:pt x="7" y="2"/>
                      <a:pt x="5" y="2"/>
                      <a:pt x="5" y="2"/>
                    </a:cubicBezTo>
                    <a:cubicBezTo>
                      <a:pt x="4" y="2"/>
                      <a:pt x="3" y="5"/>
                      <a:pt x="3" y="5"/>
                    </a:cubicBezTo>
                    <a:cubicBezTo>
                      <a:pt x="2" y="6"/>
                      <a:pt x="0" y="10"/>
                      <a:pt x="1" y="9"/>
                    </a:cubicBezTo>
                    <a:cubicBezTo>
                      <a:pt x="3" y="9"/>
                      <a:pt x="3" y="8"/>
                      <a:pt x="4" y="10"/>
                    </a:cubicBezTo>
                    <a:cubicBezTo>
                      <a:pt x="4" y="12"/>
                      <a:pt x="5" y="11"/>
                      <a:pt x="7" y="11"/>
                    </a:cubicBezTo>
                    <a:cubicBezTo>
                      <a:pt x="8" y="11"/>
                      <a:pt x="10" y="11"/>
                      <a:pt x="11" y="10"/>
                    </a:cubicBezTo>
                    <a:cubicBezTo>
                      <a:pt x="12" y="8"/>
                      <a:pt x="13" y="9"/>
                      <a:pt x="13" y="10"/>
                    </a:cubicBezTo>
                    <a:cubicBezTo>
                      <a:pt x="16" y="15"/>
                      <a:pt x="15" y="8"/>
                      <a:pt x="16" y="8"/>
                    </a:cubicBezTo>
                    <a:cubicBezTo>
                      <a:pt x="17" y="8"/>
                      <a:pt x="17" y="9"/>
                      <a:pt x="18" y="9"/>
                    </a:cubicBezTo>
                    <a:cubicBezTo>
                      <a:pt x="19" y="9"/>
                      <a:pt x="20" y="9"/>
                      <a:pt x="21" y="8"/>
                    </a:cubicBezTo>
                    <a:cubicBezTo>
                      <a:pt x="22" y="7"/>
                      <a:pt x="22" y="7"/>
                      <a:pt x="22" y="5"/>
                    </a:cubicBezTo>
                    <a:cubicBezTo>
                      <a:pt x="22" y="5"/>
                      <a:pt x="19" y="4"/>
                      <a:pt x="18" y="4"/>
                    </a:cubicBezTo>
                    <a:cubicBezTo>
                      <a:pt x="17" y="3"/>
                      <a:pt x="17" y="2"/>
                      <a:pt x="17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Freeform 651">
                <a:extLst>
                  <a:ext uri="{FF2B5EF4-FFF2-40B4-BE49-F238E27FC236}">
                    <a16:creationId xmlns:a16="http://schemas.microsoft.com/office/drawing/2014/main" id="{44E58D47-3BCD-2644-8DC1-C2FB5E941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3622" y="6212288"/>
                <a:ext cx="187386" cy="123527"/>
              </a:xfrm>
              <a:custGeom>
                <a:avLst/>
                <a:gdLst>
                  <a:gd name="T0" fmla="*/ 19 w 21"/>
                  <a:gd name="T1" fmla="*/ 9 h 13"/>
                  <a:gd name="T2" fmla="*/ 20 w 21"/>
                  <a:gd name="T3" fmla="*/ 6 h 13"/>
                  <a:gd name="T4" fmla="*/ 18 w 21"/>
                  <a:gd name="T5" fmla="*/ 3 h 13"/>
                  <a:gd name="T6" fmla="*/ 13 w 21"/>
                  <a:gd name="T7" fmla="*/ 0 h 13"/>
                  <a:gd name="T8" fmla="*/ 8 w 21"/>
                  <a:gd name="T9" fmla="*/ 1 h 13"/>
                  <a:gd name="T10" fmla="*/ 3 w 21"/>
                  <a:gd name="T11" fmla="*/ 1 h 13"/>
                  <a:gd name="T12" fmla="*/ 5 w 21"/>
                  <a:gd name="T13" fmla="*/ 6 h 13"/>
                  <a:gd name="T14" fmla="*/ 10 w 21"/>
                  <a:gd name="T15" fmla="*/ 9 h 13"/>
                  <a:gd name="T16" fmla="*/ 12 w 21"/>
                  <a:gd name="T17" fmla="*/ 9 h 13"/>
                  <a:gd name="T18" fmla="*/ 18 w 21"/>
                  <a:gd name="T19" fmla="*/ 13 h 13"/>
                  <a:gd name="T20" fmla="*/ 19 w 21"/>
                  <a:gd name="T21" fmla="*/ 9 h 13"/>
                  <a:gd name="T22" fmla="*/ 19 w 21"/>
                  <a:gd name="T23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3">
                    <a:moveTo>
                      <a:pt x="19" y="9"/>
                    </a:moveTo>
                    <a:cubicBezTo>
                      <a:pt x="18" y="9"/>
                      <a:pt x="21" y="7"/>
                      <a:pt x="20" y="6"/>
                    </a:cubicBezTo>
                    <a:cubicBezTo>
                      <a:pt x="20" y="5"/>
                      <a:pt x="19" y="3"/>
                      <a:pt x="18" y="3"/>
                    </a:cubicBezTo>
                    <a:cubicBezTo>
                      <a:pt x="17" y="2"/>
                      <a:pt x="15" y="0"/>
                      <a:pt x="13" y="0"/>
                    </a:cubicBezTo>
                    <a:cubicBezTo>
                      <a:pt x="11" y="0"/>
                      <a:pt x="10" y="1"/>
                      <a:pt x="8" y="1"/>
                    </a:cubicBezTo>
                    <a:cubicBezTo>
                      <a:pt x="6" y="1"/>
                      <a:pt x="5" y="0"/>
                      <a:pt x="3" y="1"/>
                    </a:cubicBezTo>
                    <a:cubicBezTo>
                      <a:pt x="0" y="3"/>
                      <a:pt x="3" y="5"/>
                      <a:pt x="5" y="6"/>
                    </a:cubicBezTo>
                    <a:cubicBezTo>
                      <a:pt x="7" y="7"/>
                      <a:pt x="8" y="7"/>
                      <a:pt x="10" y="9"/>
                    </a:cubicBezTo>
                    <a:cubicBezTo>
                      <a:pt x="10" y="10"/>
                      <a:pt x="12" y="10"/>
                      <a:pt x="12" y="9"/>
                    </a:cubicBezTo>
                    <a:cubicBezTo>
                      <a:pt x="12" y="10"/>
                      <a:pt x="17" y="13"/>
                      <a:pt x="18" y="13"/>
                    </a:cubicBezTo>
                    <a:cubicBezTo>
                      <a:pt x="18" y="11"/>
                      <a:pt x="18" y="10"/>
                      <a:pt x="19" y="9"/>
                    </a:cubicBezTo>
                    <a:cubicBezTo>
                      <a:pt x="19" y="9"/>
                      <a:pt x="17" y="10"/>
                      <a:pt x="19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652">
                <a:extLst>
                  <a:ext uri="{FF2B5EF4-FFF2-40B4-BE49-F238E27FC236}">
                    <a16:creationId xmlns:a16="http://schemas.microsoft.com/office/drawing/2014/main" id="{E5995EDB-EC56-FE44-AA04-DDB439340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7216" y="6300059"/>
                <a:ext cx="33793" cy="35760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3 h 4"/>
                  <a:gd name="T4" fmla="*/ 4 w 4"/>
                  <a:gd name="T5" fmla="*/ 4 h 4"/>
                  <a:gd name="T6" fmla="*/ 2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0"/>
                      <a:pt x="1" y="2"/>
                      <a:pt x="1" y="3"/>
                    </a:cubicBezTo>
                    <a:cubicBezTo>
                      <a:pt x="1" y="4"/>
                      <a:pt x="3" y="4"/>
                      <a:pt x="4" y="4"/>
                    </a:cubicBezTo>
                    <a:cubicBezTo>
                      <a:pt x="4" y="2"/>
                      <a:pt x="4" y="1"/>
                      <a:pt x="2" y="0"/>
                    </a:cubicBezTo>
                    <a:cubicBezTo>
                      <a:pt x="0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653">
                <a:extLst>
                  <a:ext uri="{FF2B5EF4-FFF2-40B4-BE49-F238E27FC236}">
                    <a16:creationId xmlns:a16="http://schemas.microsoft.com/office/drawing/2014/main" id="{1A27628F-4898-9846-82E0-EDAB971DA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6627" y="6079009"/>
                <a:ext cx="181245" cy="172292"/>
              </a:xfrm>
              <a:custGeom>
                <a:avLst/>
                <a:gdLst>
                  <a:gd name="T0" fmla="*/ 5 w 20"/>
                  <a:gd name="T1" fmla="*/ 14 h 18"/>
                  <a:gd name="T2" fmla="*/ 14 w 20"/>
                  <a:gd name="T3" fmla="*/ 18 h 18"/>
                  <a:gd name="T4" fmla="*/ 14 w 20"/>
                  <a:gd name="T5" fmla="*/ 13 h 18"/>
                  <a:gd name="T6" fmla="*/ 17 w 20"/>
                  <a:gd name="T7" fmla="*/ 11 h 18"/>
                  <a:gd name="T8" fmla="*/ 18 w 20"/>
                  <a:gd name="T9" fmla="*/ 6 h 18"/>
                  <a:gd name="T10" fmla="*/ 20 w 20"/>
                  <a:gd name="T11" fmla="*/ 5 h 18"/>
                  <a:gd name="T12" fmla="*/ 19 w 20"/>
                  <a:gd name="T13" fmla="*/ 0 h 18"/>
                  <a:gd name="T14" fmla="*/ 15 w 20"/>
                  <a:gd name="T15" fmla="*/ 1 h 18"/>
                  <a:gd name="T16" fmla="*/ 10 w 20"/>
                  <a:gd name="T17" fmla="*/ 3 h 18"/>
                  <a:gd name="T18" fmla="*/ 12 w 20"/>
                  <a:gd name="T19" fmla="*/ 6 h 18"/>
                  <a:gd name="T20" fmla="*/ 10 w 20"/>
                  <a:gd name="T21" fmla="*/ 4 h 18"/>
                  <a:gd name="T22" fmla="*/ 7 w 20"/>
                  <a:gd name="T23" fmla="*/ 6 h 18"/>
                  <a:gd name="T24" fmla="*/ 5 w 20"/>
                  <a:gd name="T25" fmla="*/ 8 h 18"/>
                  <a:gd name="T26" fmla="*/ 5 w 20"/>
                  <a:gd name="T27" fmla="*/ 12 h 18"/>
                  <a:gd name="T28" fmla="*/ 3 w 20"/>
                  <a:gd name="T29" fmla="*/ 12 h 18"/>
                  <a:gd name="T30" fmla="*/ 4 w 20"/>
                  <a:gd name="T31" fmla="*/ 12 h 18"/>
                  <a:gd name="T32" fmla="*/ 3 w 20"/>
                  <a:gd name="T33" fmla="*/ 12 h 18"/>
                  <a:gd name="T34" fmla="*/ 4 w 20"/>
                  <a:gd name="T35" fmla="*/ 14 h 18"/>
                  <a:gd name="T36" fmla="*/ 2 w 20"/>
                  <a:gd name="T37" fmla="*/ 13 h 18"/>
                  <a:gd name="T38" fmla="*/ 3 w 20"/>
                  <a:gd name="T39" fmla="*/ 14 h 18"/>
                  <a:gd name="T40" fmla="*/ 1 w 20"/>
                  <a:gd name="T41" fmla="*/ 14 h 18"/>
                  <a:gd name="T42" fmla="*/ 2 w 20"/>
                  <a:gd name="T43" fmla="*/ 15 h 18"/>
                  <a:gd name="T44" fmla="*/ 0 w 20"/>
                  <a:gd name="T45" fmla="*/ 15 h 18"/>
                  <a:gd name="T46" fmla="*/ 5 w 20"/>
                  <a:gd name="T47" fmla="*/ 14 h 18"/>
                  <a:gd name="T48" fmla="*/ 5 w 20"/>
                  <a:gd name="T49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18">
                    <a:moveTo>
                      <a:pt x="5" y="14"/>
                    </a:moveTo>
                    <a:cubicBezTo>
                      <a:pt x="7" y="12"/>
                      <a:pt x="13" y="16"/>
                      <a:pt x="14" y="18"/>
                    </a:cubicBezTo>
                    <a:cubicBezTo>
                      <a:pt x="15" y="16"/>
                      <a:pt x="15" y="14"/>
                      <a:pt x="14" y="13"/>
                    </a:cubicBezTo>
                    <a:cubicBezTo>
                      <a:pt x="13" y="9"/>
                      <a:pt x="15" y="11"/>
                      <a:pt x="17" y="11"/>
                    </a:cubicBezTo>
                    <a:cubicBezTo>
                      <a:pt x="19" y="10"/>
                      <a:pt x="19" y="8"/>
                      <a:pt x="18" y="6"/>
                    </a:cubicBezTo>
                    <a:cubicBezTo>
                      <a:pt x="18" y="6"/>
                      <a:pt x="20" y="5"/>
                      <a:pt x="20" y="5"/>
                    </a:cubicBezTo>
                    <a:cubicBezTo>
                      <a:pt x="20" y="3"/>
                      <a:pt x="20" y="2"/>
                      <a:pt x="19" y="0"/>
                    </a:cubicBezTo>
                    <a:cubicBezTo>
                      <a:pt x="19" y="0"/>
                      <a:pt x="15" y="1"/>
                      <a:pt x="15" y="1"/>
                    </a:cubicBezTo>
                    <a:cubicBezTo>
                      <a:pt x="13" y="1"/>
                      <a:pt x="12" y="1"/>
                      <a:pt x="10" y="3"/>
                    </a:cubicBezTo>
                    <a:cubicBezTo>
                      <a:pt x="10" y="3"/>
                      <a:pt x="13" y="5"/>
                      <a:pt x="12" y="6"/>
                    </a:cubicBezTo>
                    <a:cubicBezTo>
                      <a:pt x="10" y="8"/>
                      <a:pt x="9" y="4"/>
                      <a:pt x="10" y="4"/>
                    </a:cubicBezTo>
                    <a:cubicBezTo>
                      <a:pt x="10" y="4"/>
                      <a:pt x="7" y="5"/>
                      <a:pt x="7" y="6"/>
                    </a:cubicBezTo>
                    <a:cubicBezTo>
                      <a:pt x="7" y="7"/>
                      <a:pt x="6" y="7"/>
                      <a:pt x="5" y="8"/>
                    </a:cubicBezTo>
                    <a:cubicBezTo>
                      <a:pt x="5" y="9"/>
                      <a:pt x="3" y="12"/>
                      <a:pt x="5" y="12"/>
                    </a:cubicBezTo>
                    <a:cubicBezTo>
                      <a:pt x="5" y="12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3" y="12"/>
                      <a:pt x="3" y="12"/>
                    </a:cubicBezTo>
                    <a:cubicBezTo>
                      <a:pt x="2" y="13"/>
                      <a:pt x="4" y="14"/>
                      <a:pt x="4" y="14"/>
                    </a:cubicBezTo>
                    <a:cubicBezTo>
                      <a:pt x="4" y="13"/>
                      <a:pt x="2" y="13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3" y="14"/>
                      <a:pt x="2" y="13"/>
                      <a:pt x="1" y="14"/>
                    </a:cubicBezTo>
                    <a:cubicBezTo>
                      <a:pt x="1" y="14"/>
                      <a:pt x="2" y="15"/>
                      <a:pt x="2" y="15"/>
                    </a:cubicBezTo>
                    <a:cubicBezTo>
                      <a:pt x="2" y="14"/>
                      <a:pt x="1" y="14"/>
                      <a:pt x="0" y="15"/>
                    </a:cubicBezTo>
                    <a:cubicBezTo>
                      <a:pt x="1" y="15"/>
                      <a:pt x="4" y="16"/>
                      <a:pt x="5" y="14"/>
                    </a:cubicBezTo>
                    <a:cubicBezTo>
                      <a:pt x="5" y="14"/>
                      <a:pt x="5" y="15"/>
                      <a:pt x="5" y="1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654">
                <a:extLst>
                  <a:ext uri="{FF2B5EF4-FFF2-40B4-BE49-F238E27FC236}">
                    <a16:creationId xmlns:a16="http://schemas.microsoft.com/office/drawing/2014/main" id="{EC5C8B4F-5D37-494E-AB9F-CA03AA9AC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4729" y="5792944"/>
                <a:ext cx="135163" cy="211298"/>
              </a:xfrm>
              <a:custGeom>
                <a:avLst/>
                <a:gdLst>
                  <a:gd name="T0" fmla="*/ 10 w 15"/>
                  <a:gd name="T1" fmla="*/ 21 h 22"/>
                  <a:gd name="T2" fmla="*/ 8 w 15"/>
                  <a:gd name="T3" fmla="*/ 17 h 22"/>
                  <a:gd name="T4" fmla="*/ 11 w 15"/>
                  <a:gd name="T5" fmla="*/ 12 h 22"/>
                  <a:gd name="T6" fmla="*/ 11 w 15"/>
                  <a:gd name="T7" fmla="*/ 13 h 22"/>
                  <a:gd name="T8" fmla="*/ 15 w 15"/>
                  <a:gd name="T9" fmla="*/ 10 h 22"/>
                  <a:gd name="T10" fmla="*/ 11 w 15"/>
                  <a:gd name="T11" fmla="*/ 7 h 22"/>
                  <a:gd name="T12" fmla="*/ 10 w 15"/>
                  <a:gd name="T13" fmla="*/ 5 h 22"/>
                  <a:gd name="T14" fmla="*/ 12 w 15"/>
                  <a:gd name="T15" fmla="*/ 4 h 22"/>
                  <a:gd name="T16" fmla="*/ 12 w 15"/>
                  <a:gd name="T17" fmla="*/ 1 h 22"/>
                  <a:gd name="T18" fmla="*/ 11 w 15"/>
                  <a:gd name="T19" fmla="*/ 1 h 22"/>
                  <a:gd name="T20" fmla="*/ 7 w 15"/>
                  <a:gd name="T21" fmla="*/ 4 h 22"/>
                  <a:gd name="T22" fmla="*/ 2 w 15"/>
                  <a:gd name="T23" fmla="*/ 5 h 22"/>
                  <a:gd name="T24" fmla="*/ 4 w 15"/>
                  <a:gd name="T25" fmla="*/ 6 h 22"/>
                  <a:gd name="T26" fmla="*/ 6 w 15"/>
                  <a:gd name="T27" fmla="*/ 8 h 22"/>
                  <a:gd name="T28" fmla="*/ 4 w 15"/>
                  <a:gd name="T29" fmla="*/ 8 h 22"/>
                  <a:gd name="T30" fmla="*/ 2 w 15"/>
                  <a:gd name="T31" fmla="*/ 8 h 22"/>
                  <a:gd name="T32" fmla="*/ 0 w 15"/>
                  <a:gd name="T33" fmla="*/ 9 h 22"/>
                  <a:gd name="T34" fmla="*/ 0 w 15"/>
                  <a:gd name="T35" fmla="*/ 14 h 22"/>
                  <a:gd name="T36" fmla="*/ 2 w 15"/>
                  <a:gd name="T37" fmla="*/ 16 h 22"/>
                  <a:gd name="T38" fmla="*/ 2 w 15"/>
                  <a:gd name="T39" fmla="*/ 20 h 22"/>
                  <a:gd name="T40" fmla="*/ 10 w 15"/>
                  <a:gd name="T4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22">
                    <a:moveTo>
                      <a:pt x="10" y="21"/>
                    </a:moveTo>
                    <a:cubicBezTo>
                      <a:pt x="10" y="20"/>
                      <a:pt x="6" y="18"/>
                      <a:pt x="8" y="17"/>
                    </a:cubicBezTo>
                    <a:cubicBezTo>
                      <a:pt x="9" y="16"/>
                      <a:pt x="9" y="13"/>
                      <a:pt x="11" y="12"/>
                    </a:cubicBezTo>
                    <a:cubicBezTo>
                      <a:pt x="11" y="12"/>
                      <a:pt x="11" y="13"/>
                      <a:pt x="11" y="13"/>
                    </a:cubicBezTo>
                    <a:cubicBezTo>
                      <a:pt x="12" y="13"/>
                      <a:pt x="15" y="11"/>
                      <a:pt x="15" y="10"/>
                    </a:cubicBezTo>
                    <a:cubicBezTo>
                      <a:pt x="15" y="9"/>
                      <a:pt x="11" y="9"/>
                      <a:pt x="11" y="7"/>
                    </a:cubicBezTo>
                    <a:cubicBezTo>
                      <a:pt x="11" y="6"/>
                      <a:pt x="10" y="6"/>
                      <a:pt x="10" y="5"/>
                    </a:cubicBezTo>
                    <a:cubicBezTo>
                      <a:pt x="10" y="4"/>
                      <a:pt x="12" y="5"/>
                      <a:pt x="12" y="4"/>
                    </a:cubicBezTo>
                    <a:cubicBezTo>
                      <a:pt x="12" y="3"/>
                      <a:pt x="12" y="2"/>
                      <a:pt x="12" y="1"/>
                    </a:cubicBezTo>
                    <a:cubicBezTo>
                      <a:pt x="12" y="0"/>
                      <a:pt x="12" y="1"/>
                      <a:pt x="11" y="1"/>
                    </a:cubicBezTo>
                    <a:cubicBezTo>
                      <a:pt x="8" y="1"/>
                      <a:pt x="9" y="2"/>
                      <a:pt x="7" y="4"/>
                    </a:cubicBezTo>
                    <a:cubicBezTo>
                      <a:pt x="6" y="5"/>
                      <a:pt x="3" y="3"/>
                      <a:pt x="2" y="5"/>
                    </a:cubicBezTo>
                    <a:cubicBezTo>
                      <a:pt x="0" y="7"/>
                      <a:pt x="3" y="7"/>
                      <a:pt x="4" y="6"/>
                    </a:cubicBezTo>
                    <a:cubicBezTo>
                      <a:pt x="5" y="5"/>
                      <a:pt x="7" y="6"/>
                      <a:pt x="6" y="8"/>
                    </a:cubicBezTo>
                    <a:cubicBezTo>
                      <a:pt x="6" y="7"/>
                      <a:pt x="4" y="6"/>
                      <a:pt x="4" y="8"/>
                    </a:cubicBezTo>
                    <a:cubicBezTo>
                      <a:pt x="3" y="8"/>
                      <a:pt x="2" y="9"/>
                      <a:pt x="2" y="8"/>
                    </a:cubicBezTo>
                    <a:cubicBezTo>
                      <a:pt x="2" y="9"/>
                      <a:pt x="0" y="7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ubicBezTo>
                      <a:pt x="1" y="15"/>
                      <a:pt x="2" y="15"/>
                      <a:pt x="2" y="16"/>
                    </a:cubicBezTo>
                    <a:cubicBezTo>
                      <a:pt x="3" y="18"/>
                      <a:pt x="1" y="19"/>
                      <a:pt x="2" y="20"/>
                    </a:cubicBezTo>
                    <a:cubicBezTo>
                      <a:pt x="4" y="22"/>
                      <a:pt x="8" y="21"/>
                      <a:pt x="10" y="2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" name="Freeform 655">
                <a:extLst>
                  <a:ext uri="{FF2B5EF4-FFF2-40B4-BE49-F238E27FC236}">
                    <a16:creationId xmlns:a16="http://schemas.microsoft.com/office/drawing/2014/main" id="{01F67080-0B7D-A14B-B77A-FC6970846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6431" y="5984741"/>
                <a:ext cx="402418" cy="494111"/>
              </a:xfrm>
              <a:custGeom>
                <a:avLst/>
                <a:gdLst>
                  <a:gd name="T0" fmla="*/ 44 w 45"/>
                  <a:gd name="T1" fmla="*/ 24 h 52"/>
                  <a:gd name="T2" fmla="*/ 43 w 45"/>
                  <a:gd name="T3" fmla="*/ 18 h 52"/>
                  <a:gd name="T4" fmla="*/ 42 w 45"/>
                  <a:gd name="T5" fmla="*/ 12 h 52"/>
                  <a:gd name="T6" fmla="*/ 41 w 45"/>
                  <a:gd name="T7" fmla="*/ 7 h 52"/>
                  <a:gd name="T8" fmla="*/ 38 w 45"/>
                  <a:gd name="T9" fmla="*/ 4 h 52"/>
                  <a:gd name="T10" fmla="*/ 38 w 45"/>
                  <a:gd name="T11" fmla="*/ 2 h 52"/>
                  <a:gd name="T12" fmla="*/ 37 w 45"/>
                  <a:gd name="T13" fmla="*/ 5 h 52"/>
                  <a:gd name="T14" fmla="*/ 33 w 45"/>
                  <a:gd name="T15" fmla="*/ 4 h 52"/>
                  <a:gd name="T16" fmla="*/ 25 w 45"/>
                  <a:gd name="T17" fmla="*/ 7 h 52"/>
                  <a:gd name="T18" fmla="*/ 26 w 45"/>
                  <a:gd name="T19" fmla="*/ 4 h 52"/>
                  <a:gd name="T20" fmla="*/ 21 w 45"/>
                  <a:gd name="T21" fmla="*/ 4 h 52"/>
                  <a:gd name="T22" fmla="*/ 20 w 45"/>
                  <a:gd name="T23" fmla="*/ 1 h 52"/>
                  <a:gd name="T24" fmla="*/ 13 w 45"/>
                  <a:gd name="T25" fmla="*/ 0 h 52"/>
                  <a:gd name="T26" fmla="*/ 15 w 45"/>
                  <a:gd name="T27" fmla="*/ 3 h 52"/>
                  <a:gd name="T28" fmla="*/ 15 w 45"/>
                  <a:gd name="T29" fmla="*/ 6 h 52"/>
                  <a:gd name="T30" fmla="*/ 17 w 45"/>
                  <a:gd name="T31" fmla="*/ 7 h 52"/>
                  <a:gd name="T32" fmla="*/ 20 w 45"/>
                  <a:gd name="T33" fmla="*/ 9 h 52"/>
                  <a:gd name="T34" fmla="*/ 15 w 45"/>
                  <a:gd name="T35" fmla="*/ 8 h 52"/>
                  <a:gd name="T36" fmla="*/ 14 w 45"/>
                  <a:gd name="T37" fmla="*/ 8 h 52"/>
                  <a:gd name="T38" fmla="*/ 13 w 45"/>
                  <a:gd name="T39" fmla="*/ 10 h 52"/>
                  <a:gd name="T40" fmla="*/ 6 w 45"/>
                  <a:gd name="T41" fmla="*/ 10 h 52"/>
                  <a:gd name="T42" fmla="*/ 6 w 45"/>
                  <a:gd name="T43" fmla="*/ 15 h 52"/>
                  <a:gd name="T44" fmla="*/ 6 w 45"/>
                  <a:gd name="T45" fmla="*/ 17 h 52"/>
                  <a:gd name="T46" fmla="*/ 1 w 45"/>
                  <a:gd name="T47" fmla="*/ 22 h 52"/>
                  <a:gd name="T48" fmla="*/ 2 w 45"/>
                  <a:gd name="T49" fmla="*/ 26 h 52"/>
                  <a:gd name="T50" fmla="*/ 2 w 45"/>
                  <a:gd name="T51" fmla="*/ 30 h 52"/>
                  <a:gd name="T52" fmla="*/ 1 w 45"/>
                  <a:gd name="T53" fmla="*/ 33 h 52"/>
                  <a:gd name="T54" fmla="*/ 3 w 45"/>
                  <a:gd name="T55" fmla="*/ 37 h 52"/>
                  <a:gd name="T56" fmla="*/ 11 w 45"/>
                  <a:gd name="T57" fmla="*/ 40 h 52"/>
                  <a:gd name="T58" fmla="*/ 9 w 45"/>
                  <a:gd name="T59" fmla="*/ 49 h 52"/>
                  <a:gd name="T60" fmla="*/ 19 w 45"/>
                  <a:gd name="T61" fmla="*/ 49 h 52"/>
                  <a:gd name="T62" fmla="*/ 23 w 45"/>
                  <a:gd name="T63" fmla="*/ 51 h 52"/>
                  <a:gd name="T64" fmla="*/ 26 w 45"/>
                  <a:gd name="T65" fmla="*/ 50 h 52"/>
                  <a:gd name="T66" fmla="*/ 33 w 45"/>
                  <a:gd name="T67" fmla="*/ 49 h 52"/>
                  <a:gd name="T68" fmla="*/ 36 w 45"/>
                  <a:gd name="T69" fmla="*/ 49 h 52"/>
                  <a:gd name="T70" fmla="*/ 36 w 45"/>
                  <a:gd name="T71" fmla="*/ 45 h 52"/>
                  <a:gd name="T72" fmla="*/ 40 w 45"/>
                  <a:gd name="T73" fmla="*/ 43 h 52"/>
                  <a:gd name="T74" fmla="*/ 35 w 45"/>
                  <a:gd name="T75" fmla="*/ 37 h 52"/>
                  <a:gd name="T76" fmla="*/ 32 w 45"/>
                  <a:gd name="T77" fmla="*/ 31 h 52"/>
                  <a:gd name="T78" fmla="*/ 41 w 45"/>
                  <a:gd name="T79" fmla="*/ 26 h 52"/>
                  <a:gd name="T80" fmla="*/ 44 w 45"/>
                  <a:gd name="T81" fmla="*/ 28 h 52"/>
                  <a:gd name="T82" fmla="*/ 44 w 45"/>
                  <a:gd name="T83" fmla="*/ 24 h 52"/>
                  <a:gd name="T84" fmla="*/ 44 w 45"/>
                  <a:gd name="T8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5" h="52">
                    <a:moveTo>
                      <a:pt x="44" y="24"/>
                    </a:moveTo>
                    <a:cubicBezTo>
                      <a:pt x="43" y="22"/>
                      <a:pt x="43" y="20"/>
                      <a:pt x="43" y="18"/>
                    </a:cubicBezTo>
                    <a:cubicBezTo>
                      <a:pt x="42" y="16"/>
                      <a:pt x="41" y="15"/>
                      <a:pt x="42" y="12"/>
                    </a:cubicBezTo>
                    <a:cubicBezTo>
                      <a:pt x="43" y="10"/>
                      <a:pt x="42" y="8"/>
                      <a:pt x="41" y="7"/>
                    </a:cubicBezTo>
                    <a:cubicBezTo>
                      <a:pt x="40" y="6"/>
                      <a:pt x="38" y="5"/>
                      <a:pt x="38" y="4"/>
                    </a:cubicBezTo>
                    <a:cubicBezTo>
                      <a:pt x="38" y="4"/>
                      <a:pt x="39" y="3"/>
                      <a:pt x="38" y="2"/>
                    </a:cubicBezTo>
                    <a:cubicBezTo>
                      <a:pt x="37" y="2"/>
                      <a:pt x="37" y="5"/>
                      <a:pt x="37" y="5"/>
                    </a:cubicBezTo>
                    <a:cubicBezTo>
                      <a:pt x="35" y="5"/>
                      <a:pt x="35" y="4"/>
                      <a:pt x="33" y="4"/>
                    </a:cubicBezTo>
                    <a:cubicBezTo>
                      <a:pt x="31" y="5"/>
                      <a:pt x="28" y="7"/>
                      <a:pt x="25" y="7"/>
                    </a:cubicBezTo>
                    <a:cubicBezTo>
                      <a:pt x="24" y="6"/>
                      <a:pt x="26" y="5"/>
                      <a:pt x="26" y="4"/>
                    </a:cubicBezTo>
                    <a:cubicBezTo>
                      <a:pt x="24" y="4"/>
                      <a:pt x="23" y="5"/>
                      <a:pt x="21" y="4"/>
                    </a:cubicBezTo>
                    <a:cubicBezTo>
                      <a:pt x="20" y="3"/>
                      <a:pt x="23" y="1"/>
                      <a:pt x="20" y="1"/>
                    </a:cubicBezTo>
                    <a:cubicBezTo>
                      <a:pt x="18" y="1"/>
                      <a:pt x="16" y="1"/>
                      <a:pt x="13" y="0"/>
                    </a:cubicBezTo>
                    <a:cubicBezTo>
                      <a:pt x="14" y="1"/>
                      <a:pt x="15" y="1"/>
                      <a:pt x="15" y="3"/>
                    </a:cubicBezTo>
                    <a:cubicBezTo>
                      <a:pt x="14" y="4"/>
                      <a:pt x="14" y="4"/>
                      <a:pt x="15" y="6"/>
                    </a:cubicBezTo>
                    <a:cubicBezTo>
                      <a:pt x="15" y="8"/>
                      <a:pt x="15" y="7"/>
                      <a:pt x="17" y="7"/>
                    </a:cubicBezTo>
                    <a:cubicBezTo>
                      <a:pt x="18" y="7"/>
                      <a:pt x="19" y="8"/>
                      <a:pt x="20" y="9"/>
                    </a:cubicBezTo>
                    <a:cubicBezTo>
                      <a:pt x="19" y="8"/>
                      <a:pt x="16" y="8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3" y="9"/>
                      <a:pt x="14" y="10"/>
                      <a:pt x="13" y="10"/>
                    </a:cubicBezTo>
                    <a:cubicBezTo>
                      <a:pt x="11" y="11"/>
                      <a:pt x="7" y="6"/>
                      <a:pt x="6" y="10"/>
                    </a:cubicBezTo>
                    <a:cubicBezTo>
                      <a:pt x="7" y="12"/>
                      <a:pt x="8" y="14"/>
                      <a:pt x="6" y="15"/>
                    </a:cubicBezTo>
                    <a:cubicBezTo>
                      <a:pt x="5" y="17"/>
                      <a:pt x="5" y="15"/>
                      <a:pt x="6" y="17"/>
                    </a:cubicBezTo>
                    <a:cubicBezTo>
                      <a:pt x="6" y="22"/>
                      <a:pt x="0" y="20"/>
                      <a:pt x="1" y="22"/>
                    </a:cubicBezTo>
                    <a:cubicBezTo>
                      <a:pt x="1" y="23"/>
                      <a:pt x="2" y="24"/>
                      <a:pt x="2" y="26"/>
                    </a:cubicBezTo>
                    <a:cubicBezTo>
                      <a:pt x="2" y="28"/>
                      <a:pt x="1" y="28"/>
                      <a:pt x="2" y="30"/>
                    </a:cubicBezTo>
                    <a:cubicBezTo>
                      <a:pt x="3" y="31"/>
                      <a:pt x="0" y="33"/>
                      <a:pt x="1" y="33"/>
                    </a:cubicBezTo>
                    <a:cubicBezTo>
                      <a:pt x="3" y="34"/>
                      <a:pt x="2" y="36"/>
                      <a:pt x="3" y="37"/>
                    </a:cubicBezTo>
                    <a:cubicBezTo>
                      <a:pt x="4" y="40"/>
                      <a:pt x="8" y="39"/>
                      <a:pt x="11" y="40"/>
                    </a:cubicBezTo>
                    <a:cubicBezTo>
                      <a:pt x="11" y="40"/>
                      <a:pt x="9" y="48"/>
                      <a:pt x="9" y="49"/>
                    </a:cubicBezTo>
                    <a:cubicBezTo>
                      <a:pt x="13" y="49"/>
                      <a:pt x="15" y="48"/>
                      <a:pt x="19" y="49"/>
                    </a:cubicBezTo>
                    <a:cubicBezTo>
                      <a:pt x="19" y="49"/>
                      <a:pt x="23" y="52"/>
                      <a:pt x="23" y="51"/>
                    </a:cubicBezTo>
                    <a:cubicBezTo>
                      <a:pt x="24" y="49"/>
                      <a:pt x="25" y="49"/>
                      <a:pt x="26" y="50"/>
                    </a:cubicBezTo>
                    <a:cubicBezTo>
                      <a:pt x="27" y="51"/>
                      <a:pt x="32" y="48"/>
                      <a:pt x="33" y="49"/>
                    </a:cubicBezTo>
                    <a:cubicBezTo>
                      <a:pt x="33" y="49"/>
                      <a:pt x="37" y="50"/>
                      <a:pt x="36" y="49"/>
                    </a:cubicBezTo>
                    <a:cubicBezTo>
                      <a:pt x="35" y="46"/>
                      <a:pt x="34" y="46"/>
                      <a:pt x="36" y="45"/>
                    </a:cubicBezTo>
                    <a:cubicBezTo>
                      <a:pt x="38" y="43"/>
                      <a:pt x="38" y="43"/>
                      <a:pt x="40" y="43"/>
                    </a:cubicBezTo>
                    <a:cubicBezTo>
                      <a:pt x="41" y="42"/>
                      <a:pt x="36" y="38"/>
                      <a:pt x="35" y="37"/>
                    </a:cubicBezTo>
                    <a:cubicBezTo>
                      <a:pt x="34" y="37"/>
                      <a:pt x="31" y="32"/>
                      <a:pt x="32" y="31"/>
                    </a:cubicBezTo>
                    <a:cubicBezTo>
                      <a:pt x="36" y="30"/>
                      <a:pt x="38" y="29"/>
                      <a:pt x="41" y="26"/>
                    </a:cubicBezTo>
                    <a:cubicBezTo>
                      <a:pt x="42" y="25"/>
                      <a:pt x="43" y="29"/>
                      <a:pt x="44" y="28"/>
                    </a:cubicBezTo>
                    <a:cubicBezTo>
                      <a:pt x="45" y="27"/>
                      <a:pt x="45" y="25"/>
                      <a:pt x="44" y="24"/>
                    </a:cubicBezTo>
                    <a:cubicBezTo>
                      <a:pt x="44" y="23"/>
                      <a:pt x="44" y="24"/>
                      <a:pt x="44" y="2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" name="Freeform 656">
                <a:extLst>
                  <a:ext uri="{FF2B5EF4-FFF2-40B4-BE49-F238E27FC236}">
                    <a16:creationId xmlns:a16="http://schemas.microsoft.com/office/drawing/2014/main" id="{609A4E4D-F93B-8A4C-9CD0-7F0A7D69E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6040" y="6137523"/>
                <a:ext cx="801764" cy="503865"/>
              </a:xfrm>
              <a:custGeom>
                <a:avLst/>
                <a:gdLst>
                  <a:gd name="T0" fmla="*/ 0 w 89"/>
                  <a:gd name="T1" fmla="*/ 27 h 53"/>
                  <a:gd name="T2" fmla="*/ 9 w 89"/>
                  <a:gd name="T3" fmla="*/ 30 h 53"/>
                  <a:gd name="T4" fmla="*/ 16 w 89"/>
                  <a:gd name="T5" fmla="*/ 31 h 53"/>
                  <a:gd name="T6" fmla="*/ 22 w 89"/>
                  <a:gd name="T7" fmla="*/ 28 h 53"/>
                  <a:gd name="T8" fmla="*/ 33 w 89"/>
                  <a:gd name="T9" fmla="*/ 30 h 53"/>
                  <a:gd name="T10" fmla="*/ 40 w 89"/>
                  <a:gd name="T11" fmla="*/ 41 h 53"/>
                  <a:gd name="T12" fmla="*/ 44 w 89"/>
                  <a:gd name="T13" fmla="*/ 38 h 53"/>
                  <a:gd name="T14" fmla="*/ 47 w 89"/>
                  <a:gd name="T15" fmla="*/ 41 h 53"/>
                  <a:gd name="T16" fmla="*/ 57 w 89"/>
                  <a:gd name="T17" fmla="*/ 42 h 53"/>
                  <a:gd name="T18" fmla="*/ 51 w 89"/>
                  <a:gd name="T19" fmla="*/ 46 h 53"/>
                  <a:gd name="T20" fmla="*/ 55 w 89"/>
                  <a:gd name="T21" fmla="*/ 49 h 53"/>
                  <a:gd name="T22" fmla="*/ 59 w 89"/>
                  <a:gd name="T23" fmla="*/ 51 h 53"/>
                  <a:gd name="T24" fmla="*/ 67 w 89"/>
                  <a:gd name="T25" fmla="*/ 48 h 53"/>
                  <a:gd name="T26" fmla="*/ 72 w 89"/>
                  <a:gd name="T27" fmla="*/ 46 h 53"/>
                  <a:gd name="T28" fmla="*/ 68 w 89"/>
                  <a:gd name="T29" fmla="*/ 46 h 53"/>
                  <a:gd name="T30" fmla="*/ 63 w 89"/>
                  <a:gd name="T31" fmla="*/ 44 h 53"/>
                  <a:gd name="T32" fmla="*/ 72 w 89"/>
                  <a:gd name="T33" fmla="*/ 38 h 53"/>
                  <a:gd name="T34" fmla="*/ 78 w 89"/>
                  <a:gd name="T35" fmla="*/ 35 h 53"/>
                  <a:gd name="T36" fmla="*/ 84 w 89"/>
                  <a:gd name="T37" fmla="*/ 31 h 53"/>
                  <a:gd name="T38" fmla="*/ 87 w 89"/>
                  <a:gd name="T39" fmla="*/ 28 h 53"/>
                  <a:gd name="T40" fmla="*/ 86 w 89"/>
                  <a:gd name="T41" fmla="*/ 26 h 53"/>
                  <a:gd name="T42" fmla="*/ 88 w 89"/>
                  <a:gd name="T43" fmla="*/ 25 h 53"/>
                  <a:gd name="T44" fmla="*/ 86 w 89"/>
                  <a:gd name="T45" fmla="*/ 24 h 53"/>
                  <a:gd name="T46" fmla="*/ 88 w 89"/>
                  <a:gd name="T47" fmla="*/ 21 h 53"/>
                  <a:gd name="T48" fmla="*/ 85 w 89"/>
                  <a:gd name="T49" fmla="*/ 19 h 53"/>
                  <a:gd name="T50" fmla="*/ 82 w 89"/>
                  <a:gd name="T51" fmla="*/ 18 h 53"/>
                  <a:gd name="T52" fmla="*/ 78 w 89"/>
                  <a:gd name="T53" fmla="*/ 18 h 53"/>
                  <a:gd name="T54" fmla="*/ 75 w 89"/>
                  <a:gd name="T55" fmla="*/ 15 h 53"/>
                  <a:gd name="T56" fmla="*/ 72 w 89"/>
                  <a:gd name="T57" fmla="*/ 17 h 53"/>
                  <a:gd name="T58" fmla="*/ 69 w 89"/>
                  <a:gd name="T59" fmla="*/ 14 h 53"/>
                  <a:gd name="T60" fmla="*/ 65 w 89"/>
                  <a:gd name="T61" fmla="*/ 14 h 53"/>
                  <a:gd name="T62" fmla="*/ 64 w 89"/>
                  <a:gd name="T63" fmla="*/ 10 h 53"/>
                  <a:gd name="T64" fmla="*/ 60 w 89"/>
                  <a:gd name="T65" fmla="*/ 9 h 53"/>
                  <a:gd name="T66" fmla="*/ 60 w 89"/>
                  <a:gd name="T67" fmla="*/ 5 h 53"/>
                  <a:gd name="T68" fmla="*/ 58 w 89"/>
                  <a:gd name="T69" fmla="*/ 2 h 53"/>
                  <a:gd name="T70" fmla="*/ 53 w 89"/>
                  <a:gd name="T71" fmla="*/ 1 h 53"/>
                  <a:gd name="T72" fmla="*/ 47 w 89"/>
                  <a:gd name="T73" fmla="*/ 2 h 53"/>
                  <a:gd name="T74" fmla="*/ 43 w 89"/>
                  <a:gd name="T75" fmla="*/ 3 h 53"/>
                  <a:gd name="T76" fmla="*/ 41 w 89"/>
                  <a:gd name="T77" fmla="*/ 9 h 53"/>
                  <a:gd name="T78" fmla="*/ 38 w 89"/>
                  <a:gd name="T79" fmla="*/ 7 h 53"/>
                  <a:gd name="T80" fmla="*/ 36 w 89"/>
                  <a:gd name="T81" fmla="*/ 8 h 53"/>
                  <a:gd name="T82" fmla="*/ 34 w 89"/>
                  <a:gd name="T83" fmla="*/ 6 h 53"/>
                  <a:gd name="T84" fmla="*/ 31 w 89"/>
                  <a:gd name="T85" fmla="*/ 7 h 53"/>
                  <a:gd name="T86" fmla="*/ 29 w 89"/>
                  <a:gd name="T87" fmla="*/ 6 h 53"/>
                  <a:gd name="T88" fmla="*/ 28 w 89"/>
                  <a:gd name="T89" fmla="*/ 8 h 53"/>
                  <a:gd name="T90" fmla="*/ 21 w 89"/>
                  <a:gd name="T91" fmla="*/ 5 h 53"/>
                  <a:gd name="T92" fmla="*/ 12 w 89"/>
                  <a:gd name="T93" fmla="*/ 4 h 53"/>
                  <a:gd name="T94" fmla="*/ 6 w 89"/>
                  <a:gd name="T95" fmla="*/ 6 h 53"/>
                  <a:gd name="T96" fmla="*/ 9 w 89"/>
                  <a:gd name="T97" fmla="*/ 11 h 53"/>
                  <a:gd name="T98" fmla="*/ 10 w 89"/>
                  <a:gd name="T99" fmla="*/ 14 h 53"/>
                  <a:gd name="T100" fmla="*/ 5 w 89"/>
                  <a:gd name="T101" fmla="*/ 16 h 53"/>
                  <a:gd name="T102" fmla="*/ 2 w 89"/>
                  <a:gd name="T103" fmla="*/ 23 h 53"/>
                  <a:gd name="T104" fmla="*/ 0 w 89"/>
                  <a:gd name="T10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3">
                    <a:moveTo>
                      <a:pt x="0" y="27"/>
                    </a:moveTo>
                    <a:cubicBezTo>
                      <a:pt x="0" y="30"/>
                      <a:pt x="7" y="30"/>
                      <a:pt x="9" y="30"/>
                    </a:cubicBezTo>
                    <a:cubicBezTo>
                      <a:pt x="11" y="30"/>
                      <a:pt x="13" y="32"/>
                      <a:pt x="16" y="31"/>
                    </a:cubicBezTo>
                    <a:cubicBezTo>
                      <a:pt x="17" y="29"/>
                      <a:pt x="20" y="28"/>
                      <a:pt x="22" y="28"/>
                    </a:cubicBezTo>
                    <a:cubicBezTo>
                      <a:pt x="25" y="26"/>
                      <a:pt x="31" y="28"/>
                      <a:pt x="33" y="30"/>
                    </a:cubicBezTo>
                    <a:cubicBezTo>
                      <a:pt x="36" y="34"/>
                      <a:pt x="37" y="38"/>
                      <a:pt x="40" y="41"/>
                    </a:cubicBezTo>
                    <a:cubicBezTo>
                      <a:pt x="42" y="40"/>
                      <a:pt x="42" y="39"/>
                      <a:pt x="44" y="38"/>
                    </a:cubicBezTo>
                    <a:cubicBezTo>
                      <a:pt x="46" y="38"/>
                      <a:pt x="46" y="40"/>
                      <a:pt x="47" y="41"/>
                    </a:cubicBezTo>
                    <a:cubicBezTo>
                      <a:pt x="48" y="42"/>
                      <a:pt x="57" y="43"/>
                      <a:pt x="57" y="42"/>
                    </a:cubicBezTo>
                    <a:cubicBezTo>
                      <a:pt x="57" y="43"/>
                      <a:pt x="51" y="45"/>
                      <a:pt x="51" y="46"/>
                    </a:cubicBezTo>
                    <a:cubicBezTo>
                      <a:pt x="52" y="47"/>
                      <a:pt x="56" y="46"/>
                      <a:pt x="55" y="49"/>
                    </a:cubicBezTo>
                    <a:cubicBezTo>
                      <a:pt x="54" y="51"/>
                      <a:pt x="57" y="53"/>
                      <a:pt x="59" y="51"/>
                    </a:cubicBezTo>
                    <a:cubicBezTo>
                      <a:pt x="61" y="50"/>
                      <a:pt x="64" y="48"/>
                      <a:pt x="67" y="48"/>
                    </a:cubicBezTo>
                    <a:cubicBezTo>
                      <a:pt x="70" y="48"/>
                      <a:pt x="71" y="48"/>
                      <a:pt x="72" y="46"/>
                    </a:cubicBezTo>
                    <a:cubicBezTo>
                      <a:pt x="72" y="46"/>
                      <a:pt x="69" y="46"/>
                      <a:pt x="68" y="46"/>
                    </a:cubicBezTo>
                    <a:cubicBezTo>
                      <a:pt x="66" y="46"/>
                      <a:pt x="64" y="47"/>
                      <a:pt x="63" y="44"/>
                    </a:cubicBezTo>
                    <a:cubicBezTo>
                      <a:pt x="60" y="40"/>
                      <a:pt x="70" y="38"/>
                      <a:pt x="72" y="38"/>
                    </a:cubicBezTo>
                    <a:cubicBezTo>
                      <a:pt x="74" y="37"/>
                      <a:pt x="76" y="36"/>
                      <a:pt x="78" y="35"/>
                    </a:cubicBezTo>
                    <a:cubicBezTo>
                      <a:pt x="79" y="33"/>
                      <a:pt x="81" y="31"/>
                      <a:pt x="84" y="31"/>
                    </a:cubicBezTo>
                    <a:cubicBezTo>
                      <a:pt x="85" y="31"/>
                      <a:pt x="87" y="31"/>
                      <a:pt x="87" y="28"/>
                    </a:cubicBezTo>
                    <a:cubicBezTo>
                      <a:pt x="87" y="27"/>
                      <a:pt x="86" y="27"/>
                      <a:pt x="86" y="26"/>
                    </a:cubicBezTo>
                    <a:cubicBezTo>
                      <a:pt x="86" y="25"/>
                      <a:pt x="88" y="25"/>
                      <a:pt x="88" y="25"/>
                    </a:cubicBezTo>
                    <a:cubicBezTo>
                      <a:pt x="88" y="25"/>
                      <a:pt x="86" y="24"/>
                      <a:pt x="86" y="24"/>
                    </a:cubicBezTo>
                    <a:cubicBezTo>
                      <a:pt x="86" y="23"/>
                      <a:pt x="89" y="23"/>
                      <a:pt x="88" y="21"/>
                    </a:cubicBezTo>
                    <a:cubicBezTo>
                      <a:pt x="88" y="21"/>
                      <a:pt x="86" y="20"/>
                      <a:pt x="85" y="19"/>
                    </a:cubicBezTo>
                    <a:cubicBezTo>
                      <a:pt x="84" y="18"/>
                      <a:pt x="83" y="20"/>
                      <a:pt x="82" y="18"/>
                    </a:cubicBezTo>
                    <a:cubicBezTo>
                      <a:pt x="81" y="17"/>
                      <a:pt x="80" y="17"/>
                      <a:pt x="78" y="18"/>
                    </a:cubicBezTo>
                    <a:cubicBezTo>
                      <a:pt x="77" y="18"/>
                      <a:pt x="76" y="15"/>
                      <a:pt x="75" y="15"/>
                    </a:cubicBezTo>
                    <a:cubicBezTo>
                      <a:pt x="74" y="14"/>
                      <a:pt x="73" y="16"/>
                      <a:pt x="72" y="17"/>
                    </a:cubicBezTo>
                    <a:cubicBezTo>
                      <a:pt x="71" y="17"/>
                      <a:pt x="70" y="14"/>
                      <a:pt x="69" y="14"/>
                    </a:cubicBezTo>
                    <a:cubicBezTo>
                      <a:pt x="68" y="14"/>
                      <a:pt x="65" y="15"/>
                      <a:pt x="65" y="14"/>
                    </a:cubicBezTo>
                    <a:cubicBezTo>
                      <a:pt x="65" y="13"/>
                      <a:pt x="65" y="11"/>
                      <a:pt x="64" y="10"/>
                    </a:cubicBezTo>
                    <a:cubicBezTo>
                      <a:pt x="63" y="9"/>
                      <a:pt x="61" y="10"/>
                      <a:pt x="60" y="9"/>
                    </a:cubicBezTo>
                    <a:cubicBezTo>
                      <a:pt x="59" y="8"/>
                      <a:pt x="58" y="6"/>
                      <a:pt x="60" y="5"/>
                    </a:cubicBezTo>
                    <a:cubicBezTo>
                      <a:pt x="61" y="5"/>
                      <a:pt x="59" y="2"/>
                      <a:pt x="58" y="2"/>
                    </a:cubicBezTo>
                    <a:cubicBezTo>
                      <a:pt x="57" y="1"/>
                      <a:pt x="54" y="2"/>
                      <a:pt x="53" y="1"/>
                    </a:cubicBezTo>
                    <a:cubicBezTo>
                      <a:pt x="50" y="0"/>
                      <a:pt x="50" y="6"/>
                      <a:pt x="47" y="2"/>
                    </a:cubicBezTo>
                    <a:cubicBezTo>
                      <a:pt x="46" y="2"/>
                      <a:pt x="44" y="3"/>
                      <a:pt x="43" y="3"/>
                    </a:cubicBezTo>
                    <a:cubicBezTo>
                      <a:pt x="41" y="4"/>
                      <a:pt x="42" y="9"/>
                      <a:pt x="41" y="9"/>
                    </a:cubicBezTo>
                    <a:cubicBezTo>
                      <a:pt x="40" y="9"/>
                      <a:pt x="39" y="7"/>
                      <a:pt x="38" y="7"/>
                    </a:cubicBezTo>
                    <a:cubicBezTo>
                      <a:pt x="38" y="7"/>
                      <a:pt x="37" y="8"/>
                      <a:pt x="36" y="8"/>
                    </a:cubicBezTo>
                    <a:cubicBezTo>
                      <a:pt x="35" y="8"/>
                      <a:pt x="34" y="7"/>
                      <a:pt x="34" y="6"/>
                    </a:cubicBezTo>
                    <a:cubicBezTo>
                      <a:pt x="34" y="5"/>
                      <a:pt x="32" y="7"/>
                      <a:pt x="31" y="7"/>
                    </a:cubicBezTo>
                    <a:cubicBezTo>
                      <a:pt x="30" y="7"/>
                      <a:pt x="30" y="6"/>
                      <a:pt x="29" y="6"/>
                    </a:cubicBezTo>
                    <a:cubicBezTo>
                      <a:pt x="28" y="6"/>
                      <a:pt x="28" y="7"/>
                      <a:pt x="28" y="8"/>
                    </a:cubicBezTo>
                    <a:cubicBezTo>
                      <a:pt x="28" y="8"/>
                      <a:pt x="21" y="5"/>
                      <a:pt x="21" y="5"/>
                    </a:cubicBezTo>
                    <a:cubicBezTo>
                      <a:pt x="18" y="4"/>
                      <a:pt x="15" y="4"/>
                      <a:pt x="12" y="4"/>
                    </a:cubicBezTo>
                    <a:cubicBezTo>
                      <a:pt x="10" y="4"/>
                      <a:pt x="9" y="6"/>
                      <a:pt x="6" y="6"/>
                    </a:cubicBezTo>
                    <a:cubicBezTo>
                      <a:pt x="6" y="9"/>
                      <a:pt x="9" y="9"/>
                      <a:pt x="9" y="11"/>
                    </a:cubicBezTo>
                    <a:cubicBezTo>
                      <a:pt x="9" y="12"/>
                      <a:pt x="10" y="13"/>
                      <a:pt x="10" y="14"/>
                    </a:cubicBezTo>
                    <a:cubicBezTo>
                      <a:pt x="9" y="15"/>
                      <a:pt x="6" y="15"/>
                      <a:pt x="5" y="16"/>
                    </a:cubicBezTo>
                    <a:cubicBezTo>
                      <a:pt x="2" y="18"/>
                      <a:pt x="3" y="20"/>
                      <a:pt x="2" y="23"/>
                    </a:cubicBezTo>
                    <a:cubicBezTo>
                      <a:pt x="2" y="25"/>
                      <a:pt x="1" y="26"/>
                      <a:pt x="0" y="2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" name="Freeform 657">
                <a:extLst>
                  <a:ext uri="{FF2B5EF4-FFF2-40B4-BE49-F238E27FC236}">
                    <a16:creationId xmlns:a16="http://schemas.microsoft.com/office/drawing/2014/main" id="{5AC580E2-A93F-2748-AC9F-C6F86FB0E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4144" y="6326064"/>
                <a:ext cx="270327" cy="117026"/>
              </a:xfrm>
              <a:custGeom>
                <a:avLst/>
                <a:gdLst>
                  <a:gd name="T0" fmla="*/ 30 w 30"/>
                  <a:gd name="T1" fmla="*/ 4 h 12"/>
                  <a:gd name="T2" fmla="*/ 22 w 30"/>
                  <a:gd name="T3" fmla="*/ 0 h 12"/>
                  <a:gd name="T4" fmla="*/ 17 w 30"/>
                  <a:gd name="T5" fmla="*/ 0 h 12"/>
                  <a:gd name="T6" fmla="*/ 14 w 30"/>
                  <a:gd name="T7" fmla="*/ 1 h 12"/>
                  <a:gd name="T8" fmla="*/ 11 w 30"/>
                  <a:gd name="T9" fmla="*/ 0 h 12"/>
                  <a:gd name="T10" fmla="*/ 8 w 30"/>
                  <a:gd name="T11" fmla="*/ 3 h 12"/>
                  <a:gd name="T12" fmla="*/ 3 w 30"/>
                  <a:gd name="T13" fmla="*/ 9 h 12"/>
                  <a:gd name="T14" fmla="*/ 11 w 30"/>
                  <a:gd name="T15" fmla="*/ 11 h 12"/>
                  <a:gd name="T16" fmla="*/ 13 w 30"/>
                  <a:gd name="T17" fmla="*/ 9 h 12"/>
                  <a:gd name="T18" fmla="*/ 18 w 30"/>
                  <a:gd name="T19" fmla="*/ 9 h 12"/>
                  <a:gd name="T20" fmla="*/ 19 w 30"/>
                  <a:gd name="T21" fmla="*/ 6 h 12"/>
                  <a:gd name="T22" fmla="*/ 24 w 30"/>
                  <a:gd name="T23" fmla="*/ 7 h 12"/>
                  <a:gd name="T24" fmla="*/ 28 w 30"/>
                  <a:gd name="T25" fmla="*/ 7 h 12"/>
                  <a:gd name="T26" fmla="*/ 30 w 30"/>
                  <a:gd name="T2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12">
                    <a:moveTo>
                      <a:pt x="30" y="4"/>
                    </a:moveTo>
                    <a:cubicBezTo>
                      <a:pt x="27" y="2"/>
                      <a:pt x="26" y="0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15" y="0"/>
                      <a:pt x="15" y="1"/>
                      <a:pt x="14" y="1"/>
                    </a:cubicBezTo>
                    <a:cubicBezTo>
                      <a:pt x="13" y="1"/>
                      <a:pt x="12" y="0"/>
                      <a:pt x="11" y="0"/>
                    </a:cubicBezTo>
                    <a:cubicBezTo>
                      <a:pt x="10" y="1"/>
                      <a:pt x="9" y="2"/>
                      <a:pt x="8" y="3"/>
                    </a:cubicBezTo>
                    <a:cubicBezTo>
                      <a:pt x="6" y="5"/>
                      <a:pt x="0" y="4"/>
                      <a:pt x="3" y="9"/>
                    </a:cubicBezTo>
                    <a:cubicBezTo>
                      <a:pt x="4" y="11"/>
                      <a:pt x="8" y="12"/>
                      <a:pt x="11" y="11"/>
                    </a:cubicBezTo>
                    <a:cubicBezTo>
                      <a:pt x="12" y="11"/>
                      <a:pt x="12" y="9"/>
                      <a:pt x="13" y="9"/>
                    </a:cubicBezTo>
                    <a:cubicBezTo>
                      <a:pt x="15" y="9"/>
                      <a:pt x="17" y="9"/>
                      <a:pt x="18" y="9"/>
                    </a:cubicBezTo>
                    <a:cubicBezTo>
                      <a:pt x="19" y="9"/>
                      <a:pt x="19" y="7"/>
                      <a:pt x="19" y="6"/>
                    </a:cubicBezTo>
                    <a:cubicBezTo>
                      <a:pt x="20" y="5"/>
                      <a:pt x="23" y="7"/>
                      <a:pt x="24" y="7"/>
                    </a:cubicBezTo>
                    <a:cubicBezTo>
                      <a:pt x="25" y="7"/>
                      <a:pt x="27" y="7"/>
                      <a:pt x="28" y="7"/>
                    </a:cubicBezTo>
                    <a:cubicBezTo>
                      <a:pt x="29" y="7"/>
                      <a:pt x="29" y="5"/>
                      <a:pt x="30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" name="Freeform 658">
                <a:extLst>
                  <a:ext uri="{FF2B5EF4-FFF2-40B4-BE49-F238E27FC236}">
                    <a16:creationId xmlns:a16="http://schemas.microsoft.com/office/drawing/2014/main" id="{5724330F-9E1C-C646-9403-EB2232D85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2114" y="5896969"/>
                <a:ext cx="423921" cy="334828"/>
              </a:xfrm>
              <a:custGeom>
                <a:avLst/>
                <a:gdLst>
                  <a:gd name="T0" fmla="*/ 11 w 47"/>
                  <a:gd name="T1" fmla="*/ 29 h 35"/>
                  <a:gd name="T2" fmla="*/ 18 w 47"/>
                  <a:gd name="T3" fmla="*/ 30 h 35"/>
                  <a:gd name="T4" fmla="*/ 23 w 47"/>
                  <a:gd name="T5" fmla="*/ 33 h 35"/>
                  <a:gd name="T6" fmla="*/ 25 w 47"/>
                  <a:gd name="T7" fmla="*/ 31 h 35"/>
                  <a:gd name="T8" fmla="*/ 29 w 47"/>
                  <a:gd name="T9" fmla="*/ 32 h 35"/>
                  <a:gd name="T10" fmla="*/ 33 w 47"/>
                  <a:gd name="T11" fmla="*/ 32 h 35"/>
                  <a:gd name="T12" fmla="*/ 36 w 47"/>
                  <a:gd name="T13" fmla="*/ 33 h 35"/>
                  <a:gd name="T14" fmla="*/ 38 w 47"/>
                  <a:gd name="T15" fmla="*/ 28 h 35"/>
                  <a:gd name="T16" fmla="*/ 42 w 47"/>
                  <a:gd name="T17" fmla="*/ 27 h 35"/>
                  <a:gd name="T18" fmla="*/ 40 w 47"/>
                  <a:gd name="T19" fmla="*/ 22 h 35"/>
                  <a:gd name="T20" fmla="*/ 44 w 47"/>
                  <a:gd name="T21" fmla="*/ 21 h 35"/>
                  <a:gd name="T22" fmla="*/ 45 w 47"/>
                  <a:gd name="T23" fmla="*/ 17 h 35"/>
                  <a:gd name="T24" fmla="*/ 42 w 47"/>
                  <a:gd name="T25" fmla="*/ 15 h 35"/>
                  <a:gd name="T26" fmla="*/ 39 w 47"/>
                  <a:gd name="T27" fmla="*/ 11 h 35"/>
                  <a:gd name="T28" fmla="*/ 38 w 47"/>
                  <a:gd name="T29" fmla="*/ 6 h 35"/>
                  <a:gd name="T30" fmla="*/ 35 w 47"/>
                  <a:gd name="T31" fmla="*/ 2 h 35"/>
                  <a:gd name="T32" fmla="*/ 33 w 47"/>
                  <a:gd name="T33" fmla="*/ 2 h 35"/>
                  <a:gd name="T34" fmla="*/ 30 w 47"/>
                  <a:gd name="T35" fmla="*/ 1 h 35"/>
                  <a:gd name="T36" fmla="*/ 28 w 47"/>
                  <a:gd name="T37" fmla="*/ 2 h 35"/>
                  <a:gd name="T38" fmla="*/ 25 w 47"/>
                  <a:gd name="T39" fmla="*/ 0 h 35"/>
                  <a:gd name="T40" fmla="*/ 22 w 47"/>
                  <a:gd name="T41" fmla="*/ 2 h 35"/>
                  <a:gd name="T42" fmla="*/ 17 w 47"/>
                  <a:gd name="T43" fmla="*/ 3 h 35"/>
                  <a:gd name="T44" fmla="*/ 17 w 47"/>
                  <a:gd name="T45" fmla="*/ 6 h 35"/>
                  <a:gd name="T46" fmla="*/ 13 w 47"/>
                  <a:gd name="T47" fmla="*/ 9 h 35"/>
                  <a:gd name="T48" fmla="*/ 12 w 47"/>
                  <a:gd name="T49" fmla="*/ 13 h 35"/>
                  <a:gd name="T50" fmla="*/ 8 w 47"/>
                  <a:gd name="T51" fmla="*/ 14 h 35"/>
                  <a:gd name="T52" fmla="*/ 1 w 47"/>
                  <a:gd name="T53" fmla="*/ 16 h 35"/>
                  <a:gd name="T54" fmla="*/ 2 w 47"/>
                  <a:gd name="T55" fmla="*/ 24 h 35"/>
                  <a:gd name="T56" fmla="*/ 1 w 47"/>
                  <a:gd name="T57" fmla="*/ 27 h 35"/>
                  <a:gd name="T58" fmla="*/ 1 w 47"/>
                  <a:gd name="T59" fmla="*/ 31 h 35"/>
                  <a:gd name="T60" fmla="*/ 5 w 47"/>
                  <a:gd name="T61" fmla="*/ 30 h 35"/>
                  <a:gd name="T62" fmla="*/ 11 w 47"/>
                  <a:gd name="T63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" h="35">
                    <a:moveTo>
                      <a:pt x="11" y="29"/>
                    </a:moveTo>
                    <a:cubicBezTo>
                      <a:pt x="14" y="29"/>
                      <a:pt x="16" y="30"/>
                      <a:pt x="18" y="30"/>
                    </a:cubicBezTo>
                    <a:cubicBezTo>
                      <a:pt x="18" y="30"/>
                      <a:pt x="23" y="33"/>
                      <a:pt x="23" y="33"/>
                    </a:cubicBezTo>
                    <a:cubicBezTo>
                      <a:pt x="23" y="32"/>
                      <a:pt x="24" y="29"/>
                      <a:pt x="25" y="31"/>
                    </a:cubicBezTo>
                    <a:cubicBezTo>
                      <a:pt x="27" y="34"/>
                      <a:pt x="28" y="29"/>
                      <a:pt x="29" y="32"/>
                    </a:cubicBezTo>
                    <a:cubicBezTo>
                      <a:pt x="30" y="34"/>
                      <a:pt x="32" y="32"/>
                      <a:pt x="33" y="32"/>
                    </a:cubicBezTo>
                    <a:cubicBezTo>
                      <a:pt x="34" y="31"/>
                      <a:pt x="36" y="35"/>
                      <a:pt x="36" y="33"/>
                    </a:cubicBezTo>
                    <a:cubicBezTo>
                      <a:pt x="37" y="31"/>
                      <a:pt x="36" y="29"/>
                      <a:pt x="38" y="28"/>
                    </a:cubicBezTo>
                    <a:cubicBezTo>
                      <a:pt x="39" y="28"/>
                      <a:pt x="41" y="27"/>
                      <a:pt x="42" y="27"/>
                    </a:cubicBezTo>
                    <a:cubicBezTo>
                      <a:pt x="41" y="26"/>
                      <a:pt x="40" y="24"/>
                      <a:pt x="40" y="22"/>
                    </a:cubicBezTo>
                    <a:cubicBezTo>
                      <a:pt x="40" y="20"/>
                      <a:pt x="42" y="22"/>
                      <a:pt x="44" y="21"/>
                    </a:cubicBezTo>
                    <a:cubicBezTo>
                      <a:pt x="46" y="21"/>
                      <a:pt x="47" y="19"/>
                      <a:pt x="45" y="17"/>
                    </a:cubicBezTo>
                    <a:cubicBezTo>
                      <a:pt x="44" y="16"/>
                      <a:pt x="43" y="17"/>
                      <a:pt x="42" y="15"/>
                    </a:cubicBezTo>
                    <a:cubicBezTo>
                      <a:pt x="41" y="14"/>
                      <a:pt x="40" y="13"/>
                      <a:pt x="39" y="11"/>
                    </a:cubicBezTo>
                    <a:cubicBezTo>
                      <a:pt x="38" y="10"/>
                      <a:pt x="38" y="8"/>
                      <a:pt x="38" y="6"/>
                    </a:cubicBezTo>
                    <a:cubicBezTo>
                      <a:pt x="39" y="4"/>
                      <a:pt x="36" y="2"/>
                      <a:pt x="35" y="2"/>
                    </a:cubicBezTo>
                    <a:cubicBezTo>
                      <a:pt x="34" y="1"/>
                      <a:pt x="34" y="2"/>
                      <a:pt x="33" y="2"/>
                    </a:cubicBezTo>
                    <a:cubicBezTo>
                      <a:pt x="31" y="3"/>
                      <a:pt x="31" y="2"/>
                      <a:pt x="30" y="1"/>
                    </a:cubicBezTo>
                    <a:cubicBezTo>
                      <a:pt x="29" y="0"/>
                      <a:pt x="29" y="2"/>
                      <a:pt x="28" y="2"/>
                    </a:cubicBezTo>
                    <a:cubicBezTo>
                      <a:pt x="27" y="2"/>
                      <a:pt x="25" y="0"/>
                      <a:pt x="25" y="0"/>
                    </a:cubicBezTo>
                    <a:cubicBezTo>
                      <a:pt x="23" y="0"/>
                      <a:pt x="23" y="2"/>
                      <a:pt x="22" y="2"/>
                    </a:cubicBezTo>
                    <a:cubicBezTo>
                      <a:pt x="20" y="3"/>
                      <a:pt x="19" y="3"/>
                      <a:pt x="17" y="3"/>
                    </a:cubicBezTo>
                    <a:cubicBezTo>
                      <a:pt x="16" y="4"/>
                      <a:pt x="17" y="6"/>
                      <a:pt x="17" y="6"/>
                    </a:cubicBezTo>
                    <a:cubicBezTo>
                      <a:pt x="16" y="8"/>
                      <a:pt x="13" y="7"/>
                      <a:pt x="13" y="9"/>
                    </a:cubicBezTo>
                    <a:cubicBezTo>
                      <a:pt x="12" y="10"/>
                      <a:pt x="12" y="11"/>
                      <a:pt x="12" y="13"/>
                    </a:cubicBezTo>
                    <a:cubicBezTo>
                      <a:pt x="12" y="14"/>
                      <a:pt x="9" y="14"/>
                      <a:pt x="8" y="14"/>
                    </a:cubicBezTo>
                    <a:cubicBezTo>
                      <a:pt x="5" y="15"/>
                      <a:pt x="4" y="16"/>
                      <a:pt x="1" y="16"/>
                    </a:cubicBezTo>
                    <a:cubicBezTo>
                      <a:pt x="2" y="19"/>
                      <a:pt x="5" y="21"/>
                      <a:pt x="2" y="24"/>
                    </a:cubicBezTo>
                    <a:cubicBezTo>
                      <a:pt x="0" y="25"/>
                      <a:pt x="0" y="26"/>
                      <a:pt x="1" y="27"/>
                    </a:cubicBezTo>
                    <a:cubicBezTo>
                      <a:pt x="3" y="28"/>
                      <a:pt x="1" y="30"/>
                      <a:pt x="1" y="31"/>
                    </a:cubicBezTo>
                    <a:cubicBezTo>
                      <a:pt x="3" y="31"/>
                      <a:pt x="4" y="31"/>
                      <a:pt x="5" y="30"/>
                    </a:cubicBezTo>
                    <a:cubicBezTo>
                      <a:pt x="7" y="29"/>
                      <a:pt x="10" y="29"/>
                      <a:pt x="11" y="2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" name="Freeform 659">
                <a:extLst>
                  <a:ext uri="{FF2B5EF4-FFF2-40B4-BE49-F238E27FC236}">
                    <a16:creationId xmlns:a16="http://schemas.microsoft.com/office/drawing/2014/main" id="{9ECC6657-72C8-EE4F-92C0-567B53420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3815" y="5877463"/>
                <a:ext cx="261110" cy="182043"/>
              </a:xfrm>
              <a:custGeom>
                <a:avLst/>
                <a:gdLst>
                  <a:gd name="T0" fmla="*/ 16 w 29"/>
                  <a:gd name="T1" fmla="*/ 18 h 19"/>
                  <a:gd name="T2" fmla="*/ 23 w 29"/>
                  <a:gd name="T3" fmla="*/ 15 h 19"/>
                  <a:gd name="T4" fmla="*/ 23 w 29"/>
                  <a:gd name="T5" fmla="*/ 12 h 19"/>
                  <a:gd name="T6" fmla="*/ 27 w 29"/>
                  <a:gd name="T7" fmla="*/ 9 h 19"/>
                  <a:gd name="T8" fmla="*/ 26 w 29"/>
                  <a:gd name="T9" fmla="*/ 4 h 19"/>
                  <a:gd name="T10" fmla="*/ 19 w 29"/>
                  <a:gd name="T11" fmla="*/ 1 h 19"/>
                  <a:gd name="T12" fmla="*/ 10 w 29"/>
                  <a:gd name="T13" fmla="*/ 1 h 19"/>
                  <a:gd name="T14" fmla="*/ 0 w 29"/>
                  <a:gd name="T15" fmla="*/ 4 h 19"/>
                  <a:gd name="T16" fmla="*/ 1 w 29"/>
                  <a:gd name="T17" fmla="*/ 6 h 19"/>
                  <a:gd name="T18" fmla="*/ 2 w 29"/>
                  <a:gd name="T19" fmla="*/ 9 h 19"/>
                  <a:gd name="T20" fmla="*/ 5 w 29"/>
                  <a:gd name="T21" fmla="*/ 10 h 19"/>
                  <a:gd name="T22" fmla="*/ 9 w 29"/>
                  <a:gd name="T23" fmla="*/ 11 h 19"/>
                  <a:gd name="T24" fmla="*/ 8 w 29"/>
                  <a:gd name="T25" fmla="*/ 15 h 19"/>
                  <a:gd name="T26" fmla="*/ 12 w 29"/>
                  <a:gd name="T27" fmla="*/ 18 h 19"/>
                  <a:gd name="T28" fmla="*/ 16 w 29"/>
                  <a:gd name="T29" fmla="*/ 18 h 19"/>
                  <a:gd name="T30" fmla="*/ 16 w 29"/>
                  <a:gd name="T3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19">
                    <a:moveTo>
                      <a:pt x="16" y="18"/>
                    </a:moveTo>
                    <a:cubicBezTo>
                      <a:pt x="18" y="16"/>
                      <a:pt x="21" y="16"/>
                      <a:pt x="23" y="15"/>
                    </a:cubicBezTo>
                    <a:cubicBezTo>
                      <a:pt x="23" y="14"/>
                      <a:pt x="23" y="13"/>
                      <a:pt x="23" y="12"/>
                    </a:cubicBezTo>
                    <a:cubicBezTo>
                      <a:pt x="24" y="10"/>
                      <a:pt x="25" y="10"/>
                      <a:pt x="27" y="9"/>
                    </a:cubicBezTo>
                    <a:cubicBezTo>
                      <a:pt x="29" y="8"/>
                      <a:pt x="28" y="5"/>
                      <a:pt x="26" y="4"/>
                    </a:cubicBezTo>
                    <a:cubicBezTo>
                      <a:pt x="24" y="3"/>
                      <a:pt x="22" y="2"/>
                      <a:pt x="19" y="1"/>
                    </a:cubicBezTo>
                    <a:cubicBezTo>
                      <a:pt x="17" y="0"/>
                      <a:pt x="13" y="1"/>
                      <a:pt x="10" y="1"/>
                    </a:cubicBezTo>
                    <a:cubicBezTo>
                      <a:pt x="8" y="1"/>
                      <a:pt x="0" y="0"/>
                      <a:pt x="0" y="4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2" y="7"/>
                      <a:pt x="1" y="8"/>
                      <a:pt x="2" y="9"/>
                    </a:cubicBezTo>
                    <a:cubicBezTo>
                      <a:pt x="3" y="9"/>
                      <a:pt x="4" y="11"/>
                      <a:pt x="5" y="10"/>
                    </a:cubicBezTo>
                    <a:cubicBezTo>
                      <a:pt x="7" y="10"/>
                      <a:pt x="9" y="9"/>
                      <a:pt x="9" y="11"/>
                    </a:cubicBezTo>
                    <a:cubicBezTo>
                      <a:pt x="9" y="12"/>
                      <a:pt x="9" y="14"/>
                      <a:pt x="8" y="15"/>
                    </a:cubicBezTo>
                    <a:cubicBezTo>
                      <a:pt x="11" y="15"/>
                      <a:pt x="11" y="15"/>
                      <a:pt x="12" y="18"/>
                    </a:cubicBezTo>
                    <a:cubicBezTo>
                      <a:pt x="13" y="18"/>
                      <a:pt x="16" y="18"/>
                      <a:pt x="16" y="18"/>
                    </a:cubicBezTo>
                    <a:cubicBezTo>
                      <a:pt x="17" y="17"/>
                      <a:pt x="15" y="19"/>
                      <a:pt x="16" y="1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" name="Freeform 660">
                <a:extLst>
                  <a:ext uri="{FF2B5EF4-FFF2-40B4-BE49-F238E27FC236}">
                    <a16:creationId xmlns:a16="http://schemas.microsoft.com/office/drawing/2014/main" id="{4A802E1B-85D0-8C4E-9DC9-668AEEB33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3815" y="5763688"/>
                <a:ext cx="322549" cy="172292"/>
              </a:xfrm>
              <a:custGeom>
                <a:avLst/>
                <a:gdLst>
                  <a:gd name="T0" fmla="*/ 11 w 36"/>
                  <a:gd name="T1" fmla="*/ 13 h 18"/>
                  <a:gd name="T2" fmla="*/ 19 w 36"/>
                  <a:gd name="T3" fmla="*/ 12 h 18"/>
                  <a:gd name="T4" fmla="*/ 25 w 36"/>
                  <a:gd name="T5" fmla="*/ 15 h 18"/>
                  <a:gd name="T6" fmla="*/ 29 w 36"/>
                  <a:gd name="T7" fmla="*/ 17 h 18"/>
                  <a:gd name="T8" fmla="*/ 33 w 36"/>
                  <a:gd name="T9" fmla="*/ 16 h 18"/>
                  <a:gd name="T10" fmla="*/ 36 w 36"/>
                  <a:gd name="T11" fmla="*/ 14 h 18"/>
                  <a:gd name="T12" fmla="*/ 34 w 36"/>
                  <a:gd name="T13" fmla="*/ 8 h 18"/>
                  <a:gd name="T14" fmla="*/ 31 w 36"/>
                  <a:gd name="T15" fmla="*/ 4 h 18"/>
                  <a:gd name="T16" fmla="*/ 25 w 36"/>
                  <a:gd name="T17" fmla="*/ 3 h 18"/>
                  <a:gd name="T18" fmla="*/ 18 w 36"/>
                  <a:gd name="T19" fmla="*/ 1 h 18"/>
                  <a:gd name="T20" fmla="*/ 17 w 36"/>
                  <a:gd name="T21" fmla="*/ 5 h 18"/>
                  <a:gd name="T22" fmla="*/ 15 w 36"/>
                  <a:gd name="T23" fmla="*/ 7 h 18"/>
                  <a:gd name="T24" fmla="*/ 8 w 36"/>
                  <a:gd name="T25" fmla="*/ 4 h 18"/>
                  <a:gd name="T26" fmla="*/ 0 w 36"/>
                  <a:gd name="T27" fmla="*/ 15 h 18"/>
                  <a:gd name="T28" fmla="*/ 11 w 36"/>
                  <a:gd name="T2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18">
                    <a:moveTo>
                      <a:pt x="11" y="13"/>
                    </a:moveTo>
                    <a:cubicBezTo>
                      <a:pt x="14" y="13"/>
                      <a:pt x="16" y="12"/>
                      <a:pt x="19" y="12"/>
                    </a:cubicBezTo>
                    <a:cubicBezTo>
                      <a:pt x="20" y="12"/>
                      <a:pt x="24" y="14"/>
                      <a:pt x="25" y="15"/>
                    </a:cubicBezTo>
                    <a:cubicBezTo>
                      <a:pt x="26" y="16"/>
                      <a:pt x="27" y="18"/>
                      <a:pt x="29" y="17"/>
                    </a:cubicBezTo>
                    <a:cubicBezTo>
                      <a:pt x="30" y="17"/>
                      <a:pt x="31" y="16"/>
                      <a:pt x="33" y="16"/>
                    </a:cubicBezTo>
                    <a:cubicBezTo>
                      <a:pt x="34" y="16"/>
                      <a:pt x="34" y="14"/>
                      <a:pt x="36" y="14"/>
                    </a:cubicBezTo>
                    <a:cubicBezTo>
                      <a:pt x="35" y="12"/>
                      <a:pt x="33" y="9"/>
                      <a:pt x="34" y="8"/>
                    </a:cubicBezTo>
                    <a:cubicBezTo>
                      <a:pt x="35" y="6"/>
                      <a:pt x="32" y="4"/>
                      <a:pt x="31" y="4"/>
                    </a:cubicBezTo>
                    <a:cubicBezTo>
                      <a:pt x="29" y="3"/>
                      <a:pt x="27" y="5"/>
                      <a:pt x="25" y="3"/>
                    </a:cubicBezTo>
                    <a:cubicBezTo>
                      <a:pt x="22" y="1"/>
                      <a:pt x="21" y="0"/>
                      <a:pt x="18" y="1"/>
                    </a:cubicBezTo>
                    <a:cubicBezTo>
                      <a:pt x="16" y="2"/>
                      <a:pt x="17" y="3"/>
                      <a:pt x="17" y="5"/>
                    </a:cubicBezTo>
                    <a:cubicBezTo>
                      <a:pt x="16" y="6"/>
                      <a:pt x="16" y="7"/>
                      <a:pt x="15" y="7"/>
                    </a:cubicBezTo>
                    <a:cubicBezTo>
                      <a:pt x="12" y="9"/>
                      <a:pt x="10" y="5"/>
                      <a:pt x="8" y="4"/>
                    </a:cubicBezTo>
                    <a:cubicBezTo>
                      <a:pt x="3" y="0"/>
                      <a:pt x="0" y="11"/>
                      <a:pt x="0" y="15"/>
                    </a:cubicBezTo>
                    <a:cubicBezTo>
                      <a:pt x="4" y="13"/>
                      <a:pt x="7" y="13"/>
                      <a:pt x="11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661">
                <a:extLst>
                  <a:ext uri="{FF2B5EF4-FFF2-40B4-BE49-F238E27FC236}">
                    <a16:creationId xmlns:a16="http://schemas.microsoft.com/office/drawing/2014/main" id="{C563E144-8E98-F54E-8AAB-1D66F531B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2114" y="5659667"/>
                <a:ext cx="215034" cy="143031"/>
              </a:xfrm>
              <a:custGeom>
                <a:avLst/>
                <a:gdLst>
                  <a:gd name="T0" fmla="*/ 16 w 24"/>
                  <a:gd name="T1" fmla="*/ 15 h 15"/>
                  <a:gd name="T2" fmla="*/ 20 w 24"/>
                  <a:gd name="T3" fmla="*/ 15 h 15"/>
                  <a:gd name="T4" fmla="*/ 22 w 24"/>
                  <a:gd name="T5" fmla="*/ 13 h 15"/>
                  <a:gd name="T6" fmla="*/ 22 w 24"/>
                  <a:gd name="T7" fmla="*/ 10 h 15"/>
                  <a:gd name="T8" fmla="*/ 21 w 24"/>
                  <a:gd name="T9" fmla="*/ 5 h 15"/>
                  <a:gd name="T10" fmla="*/ 24 w 24"/>
                  <a:gd name="T11" fmla="*/ 0 h 15"/>
                  <a:gd name="T12" fmla="*/ 12 w 24"/>
                  <a:gd name="T13" fmla="*/ 0 h 15"/>
                  <a:gd name="T14" fmla="*/ 6 w 24"/>
                  <a:gd name="T15" fmla="*/ 1 h 15"/>
                  <a:gd name="T16" fmla="*/ 0 w 24"/>
                  <a:gd name="T17" fmla="*/ 5 h 15"/>
                  <a:gd name="T18" fmla="*/ 2 w 24"/>
                  <a:gd name="T19" fmla="*/ 6 h 15"/>
                  <a:gd name="T20" fmla="*/ 2 w 24"/>
                  <a:gd name="T21" fmla="*/ 8 h 15"/>
                  <a:gd name="T22" fmla="*/ 7 w 24"/>
                  <a:gd name="T23" fmla="*/ 9 h 15"/>
                  <a:gd name="T24" fmla="*/ 6 w 24"/>
                  <a:gd name="T25" fmla="*/ 13 h 15"/>
                  <a:gd name="T26" fmla="*/ 11 w 24"/>
                  <a:gd name="T27" fmla="*/ 12 h 15"/>
                  <a:gd name="T28" fmla="*/ 16 w 24"/>
                  <a:gd name="T2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15">
                    <a:moveTo>
                      <a:pt x="16" y="15"/>
                    </a:moveTo>
                    <a:cubicBezTo>
                      <a:pt x="17" y="15"/>
                      <a:pt x="19" y="15"/>
                      <a:pt x="20" y="15"/>
                    </a:cubicBezTo>
                    <a:cubicBezTo>
                      <a:pt x="20" y="14"/>
                      <a:pt x="22" y="14"/>
                      <a:pt x="22" y="13"/>
                    </a:cubicBezTo>
                    <a:cubicBezTo>
                      <a:pt x="22" y="12"/>
                      <a:pt x="22" y="11"/>
                      <a:pt x="22" y="10"/>
                    </a:cubicBezTo>
                    <a:cubicBezTo>
                      <a:pt x="21" y="8"/>
                      <a:pt x="20" y="7"/>
                      <a:pt x="21" y="5"/>
                    </a:cubicBezTo>
                    <a:cubicBezTo>
                      <a:pt x="23" y="4"/>
                      <a:pt x="24" y="2"/>
                      <a:pt x="24" y="0"/>
                    </a:cubicBezTo>
                    <a:cubicBezTo>
                      <a:pt x="22" y="3"/>
                      <a:pt x="15" y="0"/>
                      <a:pt x="12" y="0"/>
                    </a:cubicBezTo>
                    <a:cubicBezTo>
                      <a:pt x="10" y="0"/>
                      <a:pt x="8" y="0"/>
                      <a:pt x="6" y="1"/>
                    </a:cubicBezTo>
                    <a:cubicBezTo>
                      <a:pt x="5" y="1"/>
                      <a:pt x="0" y="5"/>
                      <a:pt x="0" y="5"/>
                    </a:cubicBezTo>
                    <a:cubicBezTo>
                      <a:pt x="0" y="6"/>
                      <a:pt x="3" y="5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10"/>
                      <a:pt x="7" y="9"/>
                      <a:pt x="7" y="9"/>
                    </a:cubicBezTo>
                    <a:cubicBezTo>
                      <a:pt x="7" y="10"/>
                      <a:pt x="6" y="12"/>
                      <a:pt x="6" y="13"/>
                    </a:cubicBezTo>
                    <a:cubicBezTo>
                      <a:pt x="7" y="12"/>
                      <a:pt x="9" y="11"/>
                      <a:pt x="11" y="12"/>
                    </a:cubicBezTo>
                    <a:cubicBezTo>
                      <a:pt x="13" y="13"/>
                      <a:pt x="14" y="15"/>
                      <a:pt x="16" y="1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" name="Freeform 662">
                <a:extLst>
                  <a:ext uri="{FF2B5EF4-FFF2-40B4-BE49-F238E27FC236}">
                    <a16:creationId xmlns:a16="http://schemas.microsoft.com/office/drawing/2014/main" id="{84BC1526-5EC9-5B45-94D9-0A4607EC5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9308" y="5955482"/>
                <a:ext cx="144379" cy="74768"/>
              </a:xfrm>
              <a:custGeom>
                <a:avLst/>
                <a:gdLst>
                  <a:gd name="T0" fmla="*/ 16 w 16"/>
                  <a:gd name="T1" fmla="*/ 4 h 8"/>
                  <a:gd name="T2" fmla="*/ 12 w 16"/>
                  <a:gd name="T3" fmla="*/ 2 h 8"/>
                  <a:gd name="T4" fmla="*/ 8 w 16"/>
                  <a:gd name="T5" fmla="*/ 0 h 8"/>
                  <a:gd name="T6" fmla="*/ 7 w 16"/>
                  <a:gd name="T7" fmla="*/ 3 h 8"/>
                  <a:gd name="T8" fmla="*/ 5 w 16"/>
                  <a:gd name="T9" fmla="*/ 2 h 8"/>
                  <a:gd name="T10" fmla="*/ 2 w 16"/>
                  <a:gd name="T11" fmla="*/ 3 h 8"/>
                  <a:gd name="T12" fmla="*/ 0 w 16"/>
                  <a:gd name="T13" fmla="*/ 5 h 8"/>
                  <a:gd name="T14" fmla="*/ 0 w 16"/>
                  <a:gd name="T15" fmla="*/ 6 h 8"/>
                  <a:gd name="T16" fmla="*/ 2 w 16"/>
                  <a:gd name="T17" fmla="*/ 6 h 8"/>
                  <a:gd name="T18" fmla="*/ 8 w 16"/>
                  <a:gd name="T19" fmla="*/ 7 h 8"/>
                  <a:gd name="T20" fmla="*/ 16 w 16"/>
                  <a:gd name="T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6" y="4"/>
                    </a:moveTo>
                    <a:cubicBezTo>
                      <a:pt x="16" y="1"/>
                      <a:pt x="14" y="2"/>
                      <a:pt x="12" y="2"/>
                    </a:cubicBezTo>
                    <a:cubicBezTo>
                      <a:pt x="11" y="3"/>
                      <a:pt x="10" y="1"/>
                      <a:pt x="8" y="0"/>
                    </a:cubicBezTo>
                    <a:cubicBezTo>
                      <a:pt x="8" y="1"/>
                      <a:pt x="8" y="2"/>
                      <a:pt x="7" y="3"/>
                    </a:cubicBezTo>
                    <a:cubicBezTo>
                      <a:pt x="6" y="3"/>
                      <a:pt x="7" y="1"/>
                      <a:pt x="5" y="2"/>
                    </a:cubicBezTo>
                    <a:cubicBezTo>
                      <a:pt x="4" y="2"/>
                      <a:pt x="2" y="2"/>
                      <a:pt x="2" y="3"/>
                    </a:cubicBezTo>
                    <a:cubicBezTo>
                      <a:pt x="1" y="5"/>
                      <a:pt x="2" y="6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1" y="6"/>
                      <a:pt x="2" y="6"/>
                    </a:cubicBezTo>
                    <a:cubicBezTo>
                      <a:pt x="4" y="7"/>
                      <a:pt x="6" y="7"/>
                      <a:pt x="8" y="7"/>
                    </a:cubicBezTo>
                    <a:cubicBezTo>
                      <a:pt x="10" y="7"/>
                      <a:pt x="16" y="8"/>
                      <a:pt x="16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6" name="Freeform 663">
                <a:extLst>
                  <a:ext uri="{FF2B5EF4-FFF2-40B4-BE49-F238E27FC236}">
                    <a16:creationId xmlns:a16="http://schemas.microsoft.com/office/drawing/2014/main" id="{92B00DE3-4AFB-9945-97AE-5AFAE0F39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5055" y="5974985"/>
                <a:ext cx="430065" cy="399840"/>
              </a:xfrm>
              <a:custGeom>
                <a:avLst/>
                <a:gdLst>
                  <a:gd name="T0" fmla="*/ 1 w 48"/>
                  <a:gd name="T1" fmla="*/ 12 h 42"/>
                  <a:gd name="T2" fmla="*/ 0 w 48"/>
                  <a:gd name="T3" fmla="*/ 16 h 42"/>
                  <a:gd name="T4" fmla="*/ 2 w 48"/>
                  <a:gd name="T5" fmla="*/ 20 h 42"/>
                  <a:gd name="T6" fmla="*/ 4 w 48"/>
                  <a:gd name="T7" fmla="*/ 27 h 42"/>
                  <a:gd name="T8" fmla="*/ 9 w 48"/>
                  <a:gd name="T9" fmla="*/ 31 h 42"/>
                  <a:gd name="T10" fmla="*/ 10 w 48"/>
                  <a:gd name="T11" fmla="*/ 33 h 42"/>
                  <a:gd name="T12" fmla="*/ 13 w 48"/>
                  <a:gd name="T13" fmla="*/ 32 h 42"/>
                  <a:gd name="T14" fmla="*/ 21 w 48"/>
                  <a:gd name="T15" fmla="*/ 36 h 42"/>
                  <a:gd name="T16" fmla="*/ 25 w 48"/>
                  <a:gd name="T17" fmla="*/ 37 h 42"/>
                  <a:gd name="T18" fmla="*/ 33 w 48"/>
                  <a:gd name="T19" fmla="*/ 37 h 42"/>
                  <a:gd name="T20" fmla="*/ 39 w 48"/>
                  <a:gd name="T21" fmla="*/ 41 h 42"/>
                  <a:gd name="T22" fmla="*/ 41 w 48"/>
                  <a:gd name="T23" fmla="*/ 35 h 42"/>
                  <a:gd name="T24" fmla="*/ 44 w 48"/>
                  <a:gd name="T25" fmla="*/ 32 h 42"/>
                  <a:gd name="T26" fmla="*/ 48 w 48"/>
                  <a:gd name="T27" fmla="*/ 31 h 42"/>
                  <a:gd name="T28" fmla="*/ 45 w 48"/>
                  <a:gd name="T29" fmla="*/ 26 h 42"/>
                  <a:gd name="T30" fmla="*/ 44 w 48"/>
                  <a:gd name="T31" fmla="*/ 19 h 42"/>
                  <a:gd name="T32" fmla="*/ 46 w 48"/>
                  <a:gd name="T33" fmla="*/ 12 h 42"/>
                  <a:gd name="T34" fmla="*/ 44 w 48"/>
                  <a:gd name="T35" fmla="*/ 7 h 42"/>
                  <a:gd name="T36" fmla="*/ 42 w 48"/>
                  <a:gd name="T37" fmla="*/ 5 h 42"/>
                  <a:gd name="T38" fmla="*/ 25 w 48"/>
                  <a:gd name="T39" fmla="*/ 4 h 42"/>
                  <a:gd name="T40" fmla="*/ 20 w 48"/>
                  <a:gd name="T41" fmla="*/ 2 h 42"/>
                  <a:gd name="T42" fmla="*/ 13 w 48"/>
                  <a:gd name="T43" fmla="*/ 4 h 42"/>
                  <a:gd name="T44" fmla="*/ 6 w 48"/>
                  <a:gd name="T45" fmla="*/ 6 h 42"/>
                  <a:gd name="T46" fmla="*/ 2 w 48"/>
                  <a:gd name="T47" fmla="*/ 7 h 42"/>
                  <a:gd name="T48" fmla="*/ 1 w 48"/>
                  <a:gd name="T49" fmla="*/ 9 h 42"/>
                  <a:gd name="T50" fmla="*/ 1 w 48"/>
                  <a:gd name="T51" fmla="*/ 12 h 42"/>
                  <a:gd name="T52" fmla="*/ 1 w 48"/>
                  <a:gd name="T53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" h="42">
                    <a:moveTo>
                      <a:pt x="1" y="12"/>
                    </a:moveTo>
                    <a:cubicBezTo>
                      <a:pt x="1" y="13"/>
                      <a:pt x="0" y="15"/>
                      <a:pt x="0" y="16"/>
                    </a:cubicBezTo>
                    <a:cubicBezTo>
                      <a:pt x="1" y="17"/>
                      <a:pt x="2" y="19"/>
                      <a:pt x="2" y="20"/>
                    </a:cubicBezTo>
                    <a:cubicBezTo>
                      <a:pt x="2" y="22"/>
                      <a:pt x="3" y="25"/>
                      <a:pt x="4" y="27"/>
                    </a:cubicBezTo>
                    <a:cubicBezTo>
                      <a:pt x="5" y="30"/>
                      <a:pt x="8" y="29"/>
                      <a:pt x="9" y="31"/>
                    </a:cubicBezTo>
                    <a:cubicBezTo>
                      <a:pt x="9" y="31"/>
                      <a:pt x="9" y="33"/>
                      <a:pt x="10" y="33"/>
                    </a:cubicBezTo>
                    <a:cubicBezTo>
                      <a:pt x="11" y="34"/>
                      <a:pt x="12" y="32"/>
                      <a:pt x="13" y="32"/>
                    </a:cubicBezTo>
                    <a:cubicBezTo>
                      <a:pt x="15" y="31"/>
                      <a:pt x="19" y="35"/>
                      <a:pt x="21" y="36"/>
                    </a:cubicBezTo>
                    <a:cubicBezTo>
                      <a:pt x="22" y="37"/>
                      <a:pt x="23" y="39"/>
                      <a:pt x="25" y="37"/>
                    </a:cubicBezTo>
                    <a:cubicBezTo>
                      <a:pt x="26" y="36"/>
                      <a:pt x="31" y="37"/>
                      <a:pt x="33" y="37"/>
                    </a:cubicBezTo>
                    <a:cubicBezTo>
                      <a:pt x="36" y="37"/>
                      <a:pt x="37" y="39"/>
                      <a:pt x="39" y="41"/>
                    </a:cubicBezTo>
                    <a:cubicBezTo>
                      <a:pt x="40" y="42"/>
                      <a:pt x="40" y="36"/>
                      <a:pt x="41" y="35"/>
                    </a:cubicBezTo>
                    <a:cubicBezTo>
                      <a:pt x="42" y="34"/>
                      <a:pt x="43" y="33"/>
                      <a:pt x="44" y="32"/>
                    </a:cubicBezTo>
                    <a:cubicBezTo>
                      <a:pt x="45" y="32"/>
                      <a:pt x="48" y="32"/>
                      <a:pt x="48" y="31"/>
                    </a:cubicBezTo>
                    <a:cubicBezTo>
                      <a:pt x="47" y="28"/>
                      <a:pt x="47" y="27"/>
                      <a:pt x="45" y="26"/>
                    </a:cubicBezTo>
                    <a:cubicBezTo>
                      <a:pt x="43" y="24"/>
                      <a:pt x="46" y="21"/>
                      <a:pt x="44" y="19"/>
                    </a:cubicBezTo>
                    <a:cubicBezTo>
                      <a:pt x="42" y="18"/>
                      <a:pt x="47" y="14"/>
                      <a:pt x="46" y="12"/>
                    </a:cubicBezTo>
                    <a:cubicBezTo>
                      <a:pt x="45" y="10"/>
                      <a:pt x="44" y="9"/>
                      <a:pt x="44" y="7"/>
                    </a:cubicBezTo>
                    <a:cubicBezTo>
                      <a:pt x="44" y="6"/>
                      <a:pt x="44" y="5"/>
                      <a:pt x="42" y="5"/>
                    </a:cubicBezTo>
                    <a:cubicBezTo>
                      <a:pt x="37" y="3"/>
                      <a:pt x="30" y="6"/>
                      <a:pt x="25" y="4"/>
                    </a:cubicBezTo>
                    <a:cubicBezTo>
                      <a:pt x="25" y="7"/>
                      <a:pt x="21" y="2"/>
                      <a:pt x="20" y="2"/>
                    </a:cubicBezTo>
                    <a:cubicBezTo>
                      <a:pt x="17" y="0"/>
                      <a:pt x="15" y="2"/>
                      <a:pt x="13" y="4"/>
                    </a:cubicBezTo>
                    <a:cubicBezTo>
                      <a:pt x="10" y="5"/>
                      <a:pt x="8" y="6"/>
                      <a:pt x="6" y="6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1" y="8"/>
                      <a:pt x="3" y="9"/>
                      <a:pt x="1" y="9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4"/>
                      <a:pt x="1" y="12"/>
                      <a:pt x="1" y="1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7" name="Freeform 664">
                <a:extLst>
                  <a:ext uri="{FF2B5EF4-FFF2-40B4-BE49-F238E27FC236}">
                    <a16:creationId xmlns:a16="http://schemas.microsoft.com/office/drawing/2014/main" id="{DCE46D00-3134-0F40-9805-668A4BA2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6166" y="6394332"/>
                <a:ext cx="414707" cy="286066"/>
              </a:xfrm>
              <a:custGeom>
                <a:avLst/>
                <a:gdLst>
                  <a:gd name="T0" fmla="*/ 38 w 46"/>
                  <a:gd name="T1" fmla="*/ 13 h 30"/>
                  <a:gd name="T2" fmla="*/ 35 w 46"/>
                  <a:gd name="T3" fmla="*/ 6 h 30"/>
                  <a:gd name="T4" fmla="*/ 32 w 46"/>
                  <a:gd name="T5" fmla="*/ 0 h 30"/>
                  <a:gd name="T6" fmla="*/ 22 w 46"/>
                  <a:gd name="T7" fmla="*/ 4 h 30"/>
                  <a:gd name="T8" fmla="*/ 18 w 46"/>
                  <a:gd name="T9" fmla="*/ 3 h 30"/>
                  <a:gd name="T10" fmla="*/ 12 w 46"/>
                  <a:gd name="T11" fmla="*/ 3 h 30"/>
                  <a:gd name="T12" fmla="*/ 8 w 46"/>
                  <a:gd name="T13" fmla="*/ 6 h 30"/>
                  <a:gd name="T14" fmla="*/ 4 w 46"/>
                  <a:gd name="T15" fmla="*/ 14 h 30"/>
                  <a:gd name="T16" fmla="*/ 0 w 46"/>
                  <a:gd name="T17" fmla="*/ 15 h 30"/>
                  <a:gd name="T18" fmla="*/ 3 w 46"/>
                  <a:gd name="T19" fmla="*/ 18 h 30"/>
                  <a:gd name="T20" fmla="*/ 5 w 46"/>
                  <a:gd name="T21" fmla="*/ 22 h 30"/>
                  <a:gd name="T22" fmla="*/ 8 w 46"/>
                  <a:gd name="T23" fmla="*/ 24 h 30"/>
                  <a:gd name="T24" fmla="*/ 11 w 46"/>
                  <a:gd name="T25" fmla="*/ 25 h 30"/>
                  <a:gd name="T26" fmla="*/ 11 w 46"/>
                  <a:gd name="T27" fmla="*/ 28 h 30"/>
                  <a:gd name="T28" fmla="*/ 21 w 46"/>
                  <a:gd name="T29" fmla="*/ 30 h 30"/>
                  <a:gd name="T30" fmla="*/ 28 w 46"/>
                  <a:gd name="T31" fmla="*/ 28 h 30"/>
                  <a:gd name="T32" fmla="*/ 40 w 46"/>
                  <a:gd name="T33" fmla="*/ 30 h 30"/>
                  <a:gd name="T34" fmla="*/ 41 w 46"/>
                  <a:gd name="T35" fmla="*/ 23 h 30"/>
                  <a:gd name="T36" fmla="*/ 46 w 46"/>
                  <a:gd name="T37" fmla="*/ 20 h 30"/>
                  <a:gd name="T38" fmla="*/ 39 w 46"/>
                  <a:gd name="T39" fmla="*/ 20 h 30"/>
                  <a:gd name="T40" fmla="*/ 38 w 46"/>
                  <a:gd name="T41" fmla="*/ 13 h 30"/>
                  <a:gd name="T42" fmla="*/ 38 w 46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" h="30">
                    <a:moveTo>
                      <a:pt x="38" y="13"/>
                    </a:moveTo>
                    <a:cubicBezTo>
                      <a:pt x="39" y="10"/>
                      <a:pt x="36" y="8"/>
                      <a:pt x="35" y="6"/>
                    </a:cubicBezTo>
                    <a:cubicBezTo>
                      <a:pt x="33" y="5"/>
                      <a:pt x="32" y="2"/>
                      <a:pt x="32" y="0"/>
                    </a:cubicBezTo>
                    <a:cubicBezTo>
                      <a:pt x="29" y="1"/>
                      <a:pt x="26" y="4"/>
                      <a:pt x="22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6" y="3"/>
                      <a:pt x="14" y="3"/>
                      <a:pt x="12" y="3"/>
                    </a:cubicBezTo>
                    <a:cubicBezTo>
                      <a:pt x="12" y="3"/>
                      <a:pt x="9" y="6"/>
                      <a:pt x="8" y="6"/>
                    </a:cubicBezTo>
                    <a:cubicBezTo>
                      <a:pt x="7" y="9"/>
                      <a:pt x="5" y="11"/>
                      <a:pt x="4" y="14"/>
                    </a:cubicBezTo>
                    <a:cubicBezTo>
                      <a:pt x="3" y="14"/>
                      <a:pt x="1" y="14"/>
                      <a:pt x="0" y="15"/>
                    </a:cubicBezTo>
                    <a:cubicBezTo>
                      <a:pt x="0" y="16"/>
                      <a:pt x="3" y="17"/>
                      <a:pt x="3" y="18"/>
                    </a:cubicBezTo>
                    <a:cubicBezTo>
                      <a:pt x="3" y="20"/>
                      <a:pt x="4" y="20"/>
                      <a:pt x="5" y="22"/>
                    </a:cubicBezTo>
                    <a:cubicBezTo>
                      <a:pt x="5" y="24"/>
                      <a:pt x="6" y="24"/>
                      <a:pt x="8" y="24"/>
                    </a:cubicBezTo>
                    <a:cubicBezTo>
                      <a:pt x="9" y="24"/>
                      <a:pt x="11" y="24"/>
                      <a:pt x="11" y="25"/>
                    </a:cubicBezTo>
                    <a:cubicBezTo>
                      <a:pt x="11" y="26"/>
                      <a:pt x="11" y="27"/>
                      <a:pt x="11" y="28"/>
                    </a:cubicBezTo>
                    <a:cubicBezTo>
                      <a:pt x="13" y="30"/>
                      <a:pt x="18" y="30"/>
                      <a:pt x="21" y="30"/>
                    </a:cubicBezTo>
                    <a:cubicBezTo>
                      <a:pt x="24" y="30"/>
                      <a:pt x="26" y="30"/>
                      <a:pt x="28" y="28"/>
                    </a:cubicBezTo>
                    <a:cubicBezTo>
                      <a:pt x="32" y="26"/>
                      <a:pt x="36" y="28"/>
                      <a:pt x="40" y="30"/>
                    </a:cubicBezTo>
                    <a:cubicBezTo>
                      <a:pt x="40" y="28"/>
                      <a:pt x="40" y="25"/>
                      <a:pt x="41" y="23"/>
                    </a:cubicBezTo>
                    <a:cubicBezTo>
                      <a:pt x="42" y="22"/>
                      <a:pt x="45" y="24"/>
                      <a:pt x="46" y="20"/>
                    </a:cubicBezTo>
                    <a:cubicBezTo>
                      <a:pt x="43" y="18"/>
                      <a:pt x="42" y="20"/>
                      <a:pt x="39" y="20"/>
                    </a:cubicBezTo>
                    <a:cubicBezTo>
                      <a:pt x="37" y="19"/>
                      <a:pt x="37" y="14"/>
                      <a:pt x="38" y="13"/>
                    </a:cubicBezTo>
                    <a:cubicBezTo>
                      <a:pt x="39" y="11"/>
                      <a:pt x="37" y="15"/>
                      <a:pt x="38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8" name="Freeform 665">
                <a:extLst>
                  <a:ext uri="{FF2B5EF4-FFF2-40B4-BE49-F238E27FC236}">
                    <a16:creationId xmlns:a16="http://schemas.microsoft.com/office/drawing/2014/main" id="{4157C720-D27A-C94D-95B0-7ADD96079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4926" y="6384578"/>
                <a:ext cx="150522" cy="191797"/>
              </a:xfrm>
              <a:custGeom>
                <a:avLst/>
                <a:gdLst>
                  <a:gd name="T0" fmla="*/ 14 w 17"/>
                  <a:gd name="T1" fmla="*/ 10 h 20"/>
                  <a:gd name="T2" fmla="*/ 9 w 17"/>
                  <a:gd name="T3" fmla="*/ 3 h 20"/>
                  <a:gd name="T4" fmla="*/ 0 w 17"/>
                  <a:gd name="T5" fmla="*/ 1 h 20"/>
                  <a:gd name="T6" fmla="*/ 5 w 17"/>
                  <a:gd name="T7" fmla="*/ 10 h 20"/>
                  <a:gd name="T8" fmla="*/ 7 w 17"/>
                  <a:gd name="T9" fmla="*/ 20 h 20"/>
                  <a:gd name="T10" fmla="*/ 10 w 17"/>
                  <a:gd name="T11" fmla="*/ 14 h 20"/>
                  <a:gd name="T12" fmla="*/ 14 w 17"/>
                  <a:gd name="T13" fmla="*/ 14 h 20"/>
                  <a:gd name="T14" fmla="*/ 14 w 17"/>
                  <a:gd name="T15" fmla="*/ 10 h 20"/>
                  <a:gd name="T16" fmla="*/ 14 w 17"/>
                  <a:gd name="T17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14" y="10"/>
                    </a:moveTo>
                    <a:cubicBezTo>
                      <a:pt x="12" y="8"/>
                      <a:pt x="11" y="4"/>
                      <a:pt x="9" y="3"/>
                    </a:cubicBezTo>
                    <a:cubicBezTo>
                      <a:pt x="8" y="3"/>
                      <a:pt x="0" y="0"/>
                      <a:pt x="0" y="1"/>
                    </a:cubicBezTo>
                    <a:cubicBezTo>
                      <a:pt x="1" y="5"/>
                      <a:pt x="3" y="7"/>
                      <a:pt x="5" y="10"/>
                    </a:cubicBezTo>
                    <a:cubicBezTo>
                      <a:pt x="7" y="13"/>
                      <a:pt x="4" y="17"/>
                      <a:pt x="7" y="20"/>
                    </a:cubicBezTo>
                    <a:cubicBezTo>
                      <a:pt x="8" y="19"/>
                      <a:pt x="9" y="16"/>
                      <a:pt x="10" y="14"/>
                    </a:cubicBezTo>
                    <a:cubicBezTo>
                      <a:pt x="12" y="13"/>
                      <a:pt x="13" y="14"/>
                      <a:pt x="14" y="14"/>
                    </a:cubicBezTo>
                    <a:cubicBezTo>
                      <a:pt x="17" y="14"/>
                      <a:pt x="14" y="10"/>
                      <a:pt x="14" y="10"/>
                    </a:cubicBezTo>
                    <a:cubicBezTo>
                      <a:pt x="13" y="9"/>
                      <a:pt x="14" y="10"/>
                      <a:pt x="14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9" name="Freeform 666">
                <a:extLst>
                  <a:ext uri="{FF2B5EF4-FFF2-40B4-BE49-F238E27FC236}">
                    <a16:creationId xmlns:a16="http://schemas.microsoft.com/office/drawing/2014/main" id="{97532915-347D-1845-A069-0E54E09B4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46365" y="6488600"/>
                <a:ext cx="89084" cy="97522"/>
              </a:xfrm>
              <a:custGeom>
                <a:avLst/>
                <a:gdLst>
                  <a:gd name="T0" fmla="*/ 7 w 10"/>
                  <a:gd name="T1" fmla="*/ 9 h 10"/>
                  <a:gd name="T2" fmla="*/ 7 w 10"/>
                  <a:gd name="T3" fmla="*/ 7 h 10"/>
                  <a:gd name="T4" fmla="*/ 10 w 10"/>
                  <a:gd name="T5" fmla="*/ 4 h 10"/>
                  <a:gd name="T6" fmla="*/ 8 w 10"/>
                  <a:gd name="T7" fmla="*/ 1 h 10"/>
                  <a:gd name="T8" fmla="*/ 3 w 10"/>
                  <a:gd name="T9" fmla="*/ 4 h 10"/>
                  <a:gd name="T10" fmla="*/ 0 w 10"/>
                  <a:gd name="T11" fmla="*/ 9 h 10"/>
                  <a:gd name="T12" fmla="*/ 3 w 10"/>
                  <a:gd name="T13" fmla="*/ 9 h 10"/>
                  <a:gd name="T14" fmla="*/ 7 w 10"/>
                  <a:gd name="T15" fmla="*/ 10 h 10"/>
                  <a:gd name="T16" fmla="*/ 7 w 10"/>
                  <a:gd name="T17" fmla="*/ 9 h 10"/>
                  <a:gd name="T18" fmla="*/ 7 w 10"/>
                  <a:gd name="T1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7" y="9"/>
                    </a:moveTo>
                    <a:cubicBezTo>
                      <a:pt x="6" y="8"/>
                      <a:pt x="6" y="8"/>
                      <a:pt x="7" y="7"/>
                    </a:cubicBezTo>
                    <a:cubicBezTo>
                      <a:pt x="8" y="6"/>
                      <a:pt x="9" y="5"/>
                      <a:pt x="10" y="4"/>
                    </a:cubicBezTo>
                    <a:cubicBezTo>
                      <a:pt x="10" y="4"/>
                      <a:pt x="8" y="2"/>
                      <a:pt x="8" y="1"/>
                    </a:cubicBezTo>
                    <a:cubicBezTo>
                      <a:pt x="8" y="5"/>
                      <a:pt x="3" y="0"/>
                      <a:pt x="3" y="4"/>
                    </a:cubicBezTo>
                    <a:cubicBezTo>
                      <a:pt x="3" y="6"/>
                      <a:pt x="1" y="8"/>
                      <a:pt x="0" y="9"/>
                    </a:cubicBezTo>
                    <a:cubicBezTo>
                      <a:pt x="0" y="10"/>
                      <a:pt x="2" y="9"/>
                      <a:pt x="3" y="9"/>
                    </a:cubicBezTo>
                    <a:cubicBezTo>
                      <a:pt x="5" y="9"/>
                      <a:pt x="6" y="9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6" y="8"/>
                      <a:pt x="7" y="9"/>
                      <a:pt x="7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670">
                <a:extLst>
                  <a:ext uri="{FF2B5EF4-FFF2-40B4-BE49-F238E27FC236}">
                    <a16:creationId xmlns:a16="http://schemas.microsoft.com/office/drawing/2014/main" id="{DB540871-26FB-6149-82FA-5B842E68C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5711" y="6374828"/>
                <a:ext cx="316408" cy="182043"/>
              </a:xfrm>
              <a:custGeom>
                <a:avLst/>
                <a:gdLst>
                  <a:gd name="T0" fmla="*/ 30 w 35"/>
                  <a:gd name="T1" fmla="*/ 3 h 19"/>
                  <a:gd name="T2" fmla="*/ 24 w 35"/>
                  <a:gd name="T3" fmla="*/ 1 h 19"/>
                  <a:gd name="T4" fmla="*/ 19 w 35"/>
                  <a:gd name="T5" fmla="*/ 4 h 19"/>
                  <a:gd name="T6" fmla="*/ 15 w 35"/>
                  <a:gd name="T7" fmla="*/ 4 h 19"/>
                  <a:gd name="T8" fmla="*/ 13 w 35"/>
                  <a:gd name="T9" fmla="*/ 6 h 19"/>
                  <a:gd name="T10" fmla="*/ 5 w 35"/>
                  <a:gd name="T11" fmla="*/ 4 h 19"/>
                  <a:gd name="T12" fmla="*/ 5 w 35"/>
                  <a:gd name="T13" fmla="*/ 7 h 19"/>
                  <a:gd name="T14" fmla="*/ 3 w 35"/>
                  <a:gd name="T15" fmla="*/ 8 h 19"/>
                  <a:gd name="T16" fmla="*/ 3 w 35"/>
                  <a:gd name="T17" fmla="*/ 15 h 19"/>
                  <a:gd name="T18" fmla="*/ 11 w 35"/>
                  <a:gd name="T19" fmla="*/ 19 h 19"/>
                  <a:gd name="T20" fmla="*/ 21 w 35"/>
                  <a:gd name="T21" fmla="*/ 17 h 19"/>
                  <a:gd name="T22" fmla="*/ 25 w 35"/>
                  <a:gd name="T23" fmla="*/ 15 h 19"/>
                  <a:gd name="T24" fmla="*/ 29 w 35"/>
                  <a:gd name="T25" fmla="*/ 9 h 19"/>
                  <a:gd name="T26" fmla="*/ 33 w 35"/>
                  <a:gd name="T27" fmla="*/ 6 h 19"/>
                  <a:gd name="T28" fmla="*/ 30 w 35"/>
                  <a:gd name="T29" fmla="*/ 3 h 19"/>
                  <a:gd name="T30" fmla="*/ 30 w 35"/>
                  <a:gd name="T31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19">
                    <a:moveTo>
                      <a:pt x="30" y="3"/>
                    </a:moveTo>
                    <a:cubicBezTo>
                      <a:pt x="30" y="2"/>
                      <a:pt x="25" y="2"/>
                      <a:pt x="24" y="1"/>
                    </a:cubicBezTo>
                    <a:cubicBezTo>
                      <a:pt x="20" y="0"/>
                      <a:pt x="22" y="4"/>
                      <a:pt x="19" y="4"/>
                    </a:cubicBezTo>
                    <a:cubicBezTo>
                      <a:pt x="18" y="3"/>
                      <a:pt x="17" y="4"/>
                      <a:pt x="15" y="4"/>
                    </a:cubicBezTo>
                    <a:cubicBezTo>
                      <a:pt x="14" y="4"/>
                      <a:pt x="14" y="6"/>
                      <a:pt x="13" y="6"/>
                    </a:cubicBezTo>
                    <a:cubicBezTo>
                      <a:pt x="9" y="8"/>
                      <a:pt x="7" y="6"/>
                      <a:pt x="5" y="4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4" y="8"/>
                      <a:pt x="3" y="6"/>
                      <a:pt x="3" y="8"/>
                    </a:cubicBezTo>
                    <a:cubicBezTo>
                      <a:pt x="3" y="11"/>
                      <a:pt x="0" y="13"/>
                      <a:pt x="3" y="15"/>
                    </a:cubicBezTo>
                    <a:cubicBezTo>
                      <a:pt x="5" y="17"/>
                      <a:pt x="8" y="19"/>
                      <a:pt x="11" y="19"/>
                    </a:cubicBezTo>
                    <a:cubicBezTo>
                      <a:pt x="15" y="19"/>
                      <a:pt x="17" y="16"/>
                      <a:pt x="21" y="17"/>
                    </a:cubicBezTo>
                    <a:cubicBezTo>
                      <a:pt x="21" y="16"/>
                      <a:pt x="24" y="16"/>
                      <a:pt x="25" y="15"/>
                    </a:cubicBezTo>
                    <a:cubicBezTo>
                      <a:pt x="26" y="13"/>
                      <a:pt x="27" y="11"/>
                      <a:pt x="29" y="9"/>
                    </a:cubicBezTo>
                    <a:cubicBezTo>
                      <a:pt x="30" y="7"/>
                      <a:pt x="31" y="7"/>
                      <a:pt x="33" y="6"/>
                    </a:cubicBezTo>
                    <a:cubicBezTo>
                      <a:pt x="35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0" name="Freeform 717">
                <a:extLst>
                  <a:ext uri="{FF2B5EF4-FFF2-40B4-BE49-F238E27FC236}">
                    <a16:creationId xmlns:a16="http://schemas.microsoft.com/office/drawing/2014/main" id="{E2582FF9-BC9E-E240-BC84-BCE08FC69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9893" y="4925001"/>
                <a:ext cx="565226" cy="1030485"/>
              </a:xfrm>
              <a:custGeom>
                <a:avLst/>
                <a:gdLst>
                  <a:gd name="T0" fmla="*/ 61 w 63"/>
                  <a:gd name="T1" fmla="*/ 25 h 108"/>
                  <a:gd name="T2" fmla="*/ 61 w 63"/>
                  <a:gd name="T3" fmla="*/ 20 h 108"/>
                  <a:gd name="T4" fmla="*/ 61 w 63"/>
                  <a:gd name="T5" fmla="*/ 16 h 108"/>
                  <a:gd name="T6" fmla="*/ 60 w 63"/>
                  <a:gd name="T7" fmla="*/ 13 h 108"/>
                  <a:gd name="T8" fmla="*/ 60 w 63"/>
                  <a:gd name="T9" fmla="*/ 11 h 108"/>
                  <a:gd name="T10" fmla="*/ 57 w 63"/>
                  <a:gd name="T11" fmla="*/ 7 h 108"/>
                  <a:gd name="T12" fmla="*/ 51 w 63"/>
                  <a:gd name="T13" fmla="*/ 5 h 108"/>
                  <a:gd name="T14" fmla="*/ 44 w 63"/>
                  <a:gd name="T15" fmla="*/ 1 h 108"/>
                  <a:gd name="T16" fmla="*/ 44 w 63"/>
                  <a:gd name="T17" fmla="*/ 5 h 108"/>
                  <a:gd name="T18" fmla="*/ 34 w 63"/>
                  <a:gd name="T19" fmla="*/ 5 h 108"/>
                  <a:gd name="T20" fmla="*/ 34 w 63"/>
                  <a:gd name="T21" fmla="*/ 10 h 108"/>
                  <a:gd name="T22" fmla="*/ 29 w 63"/>
                  <a:gd name="T23" fmla="*/ 10 h 108"/>
                  <a:gd name="T24" fmla="*/ 27 w 63"/>
                  <a:gd name="T25" fmla="*/ 12 h 108"/>
                  <a:gd name="T26" fmla="*/ 25 w 63"/>
                  <a:gd name="T27" fmla="*/ 15 h 108"/>
                  <a:gd name="T28" fmla="*/ 25 w 63"/>
                  <a:gd name="T29" fmla="*/ 18 h 108"/>
                  <a:gd name="T30" fmla="*/ 24 w 63"/>
                  <a:gd name="T31" fmla="*/ 20 h 108"/>
                  <a:gd name="T32" fmla="*/ 20 w 63"/>
                  <a:gd name="T33" fmla="*/ 25 h 108"/>
                  <a:gd name="T34" fmla="*/ 17 w 63"/>
                  <a:gd name="T35" fmla="*/ 27 h 108"/>
                  <a:gd name="T36" fmla="*/ 16 w 63"/>
                  <a:gd name="T37" fmla="*/ 33 h 108"/>
                  <a:gd name="T38" fmla="*/ 13 w 63"/>
                  <a:gd name="T39" fmla="*/ 38 h 108"/>
                  <a:gd name="T40" fmla="*/ 15 w 63"/>
                  <a:gd name="T41" fmla="*/ 42 h 108"/>
                  <a:gd name="T42" fmla="*/ 9 w 63"/>
                  <a:gd name="T43" fmla="*/ 44 h 108"/>
                  <a:gd name="T44" fmla="*/ 5 w 63"/>
                  <a:gd name="T45" fmla="*/ 51 h 108"/>
                  <a:gd name="T46" fmla="*/ 6 w 63"/>
                  <a:gd name="T47" fmla="*/ 57 h 108"/>
                  <a:gd name="T48" fmla="*/ 8 w 63"/>
                  <a:gd name="T49" fmla="*/ 63 h 108"/>
                  <a:gd name="T50" fmla="*/ 7 w 63"/>
                  <a:gd name="T51" fmla="*/ 67 h 108"/>
                  <a:gd name="T52" fmla="*/ 7 w 63"/>
                  <a:gd name="T53" fmla="*/ 74 h 108"/>
                  <a:gd name="T54" fmla="*/ 4 w 63"/>
                  <a:gd name="T55" fmla="*/ 78 h 108"/>
                  <a:gd name="T56" fmla="*/ 3 w 63"/>
                  <a:gd name="T57" fmla="*/ 83 h 108"/>
                  <a:gd name="T58" fmla="*/ 0 w 63"/>
                  <a:gd name="T59" fmla="*/ 82 h 108"/>
                  <a:gd name="T60" fmla="*/ 4 w 63"/>
                  <a:gd name="T61" fmla="*/ 90 h 108"/>
                  <a:gd name="T62" fmla="*/ 7 w 63"/>
                  <a:gd name="T63" fmla="*/ 97 h 108"/>
                  <a:gd name="T64" fmla="*/ 8 w 63"/>
                  <a:gd name="T65" fmla="*/ 102 h 108"/>
                  <a:gd name="T66" fmla="*/ 10 w 63"/>
                  <a:gd name="T67" fmla="*/ 107 h 108"/>
                  <a:gd name="T68" fmla="*/ 14 w 63"/>
                  <a:gd name="T69" fmla="*/ 108 h 108"/>
                  <a:gd name="T70" fmla="*/ 15 w 63"/>
                  <a:gd name="T71" fmla="*/ 105 h 108"/>
                  <a:gd name="T72" fmla="*/ 24 w 63"/>
                  <a:gd name="T73" fmla="*/ 101 h 108"/>
                  <a:gd name="T74" fmla="*/ 27 w 63"/>
                  <a:gd name="T75" fmla="*/ 92 h 108"/>
                  <a:gd name="T76" fmla="*/ 26 w 63"/>
                  <a:gd name="T77" fmla="*/ 87 h 108"/>
                  <a:gd name="T78" fmla="*/ 28 w 63"/>
                  <a:gd name="T79" fmla="*/ 84 h 108"/>
                  <a:gd name="T80" fmla="*/ 32 w 63"/>
                  <a:gd name="T81" fmla="*/ 82 h 108"/>
                  <a:gd name="T82" fmla="*/ 32 w 63"/>
                  <a:gd name="T83" fmla="*/ 81 h 108"/>
                  <a:gd name="T84" fmla="*/ 35 w 63"/>
                  <a:gd name="T85" fmla="*/ 80 h 108"/>
                  <a:gd name="T86" fmla="*/ 34 w 63"/>
                  <a:gd name="T87" fmla="*/ 78 h 108"/>
                  <a:gd name="T88" fmla="*/ 36 w 63"/>
                  <a:gd name="T89" fmla="*/ 77 h 108"/>
                  <a:gd name="T90" fmla="*/ 35 w 63"/>
                  <a:gd name="T91" fmla="*/ 73 h 108"/>
                  <a:gd name="T92" fmla="*/ 29 w 63"/>
                  <a:gd name="T93" fmla="*/ 66 h 108"/>
                  <a:gd name="T94" fmla="*/ 30 w 63"/>
                  <a:gd name="T95" fmla="*/ 60 h 108"/>
                  <a:gd name="T96" fmla="*/ 30 w 63"/>
                  <a:gd name="T97" fmla="*/ 56 h 108"/>
                  <a:gd name="T98" fmla="*/ 33 w 63"/>
                  <a:gd name="T99" fmla="*/ 53 h 108"/>
                  <a:gd name="T100" fmla="*/ 39 w 63"/>
                  <a:gd name="T101" fmla="*/ 48 h 108"/>
                  <a:gd name="T102" fmla="*/ 49 w 63"/>
                  <a:gd name="T103" fmla="*/ 41 h 108"/>
                  <a:gd name="T104" fmla="*/ 50 w 63"/>
                  <a:gd name="T105" fmla="*/ 35 h 108"/>
                  <a:gd name="T106" fmla="*/ 50 w 63"/>
                  <a:gd name="T107" fmla="*/ 32 h 108"/>
                  <a:gd name="T108" fmla="*/ 54 w 63"/>
                  <a:gd name="T109" fmla="*/ 30 h 108"/>
                  <a:gd name="T110" fmla="*/ 58 w 63"/>
                  <a:gd name="T111" fmla="*/ 29 h 108"/>
                  <a:gd name="T112" fmla="*/ 60 w 63"/>
                  <a:gd name="T113" fmla="*/ 28 h 108"/>
                  <a:gd name="T114" fmla="*/ 63 w 63"/>
                  <a:gd name="T115" fmla="*/ 28 h 108"/>
                  <a:gd name="T116" fmla="*/ 61 w 63"/>
                  <a:gd name="T117" fmla="*/ 25 h 108"/>
                  <a:gd name="T118" fmla="*/ 61 w 63"/>
                  <a:gd name="T119" fmla="*/ 2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3" h="108">
                    <a:moveTo>
                      <a:pt x="61" y="25"/>
                    </a:moveTo>
                    <a:cubicBezTo>
                      <a:pt x="60" y="24"/>
                      <a:pt x="62" y="22"/>
                      <a:pt x="61" y="20"/>
                    </a:cubicBezTo>
                    <a:cubicBezTo>
                      <a:pt x="60" y="18"/>
                      <a:pt x="61" y="18"/>
                      <a:pt x="61" y="16"/>
                    </a:cubicBezTo>
                    <a:cubicBezTo>
                      <a:pt x="61" y="15"/>
                      <a:pt x="60" y="14"/>
                      <a:pt x="60" y="13"/>
                    </a:cubicBezTo>
                    <a:cubicBezTo>
                      <a:pt x="59" y="12"/>
                      <a:pt x="60" y="12"/>
                      <a:pt x="60" y="11"/>
                    </a:cubicBezTo>
                    <a:cubicBezTo>
                      <a:pt x="59" y="9"/>
                      <a:pt x="59" y="8"/>
                      <a:pt x="57" y="7"/>
                    </a:cubicBezTo>
                    <a:cubicBezTo>
                      <a:pt x="55" y="6"/>
                      <a:pt x="53" y="6"/>
                      <a:pt x="51" y="5"/>
                    </a:cubicBezTo>
                    <a:cubicBezTo>
                      <a:pt x="49" y="3"/>
                      <a:pt x="47" y="0"/>
                      <a:pt x="44" y="1"/>
                    </a:cubicBezTo>
                    <a:cubicBezTo>
                      <a:pt x="43" y="1"/>
                      <a:pt x="44" y="4"/>
                      <a:pt x="44" y="5"/>
                    </a:cubicBezTo>
                    <a:cubicBezTo>
                      <a:pt x="43" y="8"/>
                      <a:pt x="37" y="6"/>
                      <a:pt x="34" y="5"/>
                    </a:cubicBezTo>
                    <a:cubicBezTo>
                      <a:pt x="34" y="7"/>
                      <a:pt x="34" y="8"/>
                      <a:pt x="34" y="10"/>
                    </a:cubicBezTo>
                    <a:cubicBezTo>
                      <a:pt x="33" y="10"/>
                      <a:pt x="31" y="9"/>
                      <a:pt x="29" y="10"/>
                    </a:cubicBezTo>
                    <a:cubicBezTo>
                      <a:pt x="28" y="10"/>
                      <a:pt x="28" y="11"/>
                      <a:pt x="27" y="12"/>
                    </a:cubicBezTo>
                    <a:cubicBezTo>
                      <a:pt x="27" y="13"/>
                      <a:pt x="25" y="14"/>
                      <a:pt x="25" y="15"/>
                    </a:cubicBezTo>
                    <a:cubicBezTo>
                      <a:pt x="24" y="16"/>
                      <a:pt x="26" y="18"/>
                      <a:pt x="25" y="18"/>
                    </a:cubicBezTo>
                    <a:cubicBezTo>
                      <a:pt x="25" y="19"/>
                      <a:pt x="24" y="19"/>
                      <a:pt x="24" y="20"/>
                    </a:cubicBezTo>
                    <a:cubicBezTo>
                      <a:pt x="22" y="21"/>
                      <a:pt x="20" y="23"/>
                      <a:pt x="20" y="25"/>
                    </a:cubicBezTo>
                    <a:cubicBezTo>
                      <a:pt x="20" y="27"/>
                      <a:pt x="18" y="25"/>
                      <a:pt x="17" y="27"/>
                    </a:cubicBezTo>
                    <a:cubicBezTo>
                      <a:pt x="17" y="29"/>
                      <a:pt x="17" y="31"/>
                      <a:pt x="16" y="33"/>
                    </a:cubicBezTo>
                    <a:cubicBezTo>
                      <a:pt x="16" y="35"/>
                      <a:pt x="13" y="36"/>
                      <a:pt x="13" y="38"/>
                    </a:cubicBezTo>
                    <a:cubicBezTo>
                      <a:pt x="13" y="39"/>
                      <a:pt x="16" y="41"/>
                      <a:pt x="15" y="42"/>
                    </a:cubicBezTo>
                    <a:cubicBezTo>
                      <a:pt x="13" y="44"/>
                      <a:pt x="11" y="43"/>
                      <a:pt x="9" y="44"/>
                    </a:cubicBezTo>
                    <a:cubicBezTo>
                      <a:pt x="6" y="45"/>
                      <a:pt x="5" y="48"/>
                      <a:pt x="5" y="51"/>
                    </a:cubicBezTo>
                    <a:cubicBezTo>
                      <a:pt x="6" y="53"/>
                      <a:pt x="6" y="55"/>
                      <a:pt x="6" y="57"/>
                    </a:cubicBezTo>
                    <a:cubicBezTo>
                      <a:pt x="6" y="60"/>
                      <a:pt x="4" y="61"/>
                      <a:pt x="8" y="63"/>
                    </a:cubicBezTo>
                    <a:cubicBezTo>
                      <a:pt x="10" y="65"/>
                      <a:pt x="9" y="66"/>
                      <a:pt x="7" y="67"/>
                    </a:cubicBezTo>
                    <a:cubicBezTo>
                      <a:pt x="6" y="68"/>
                      <a:pt x="8" y="72"/>
                      <a:pt x="7" y="74"/>
                    </a:cubicBezTo>
                    <a:cubicBezTo>
                      <a:pt x="7" y="76"/>
                      <a:pt x="4" y="76"/>
                      <a:pt x="4" y="78"/>
                    </a:cubicBezTo>
                    <a:cubicBezTo>
                      <a:pt x="4" y="79"/>
                      <a:pt x="4" y="83"/>
                      <a:pt x="3" y="83"/>
                    </a:cubicBezTo>
                    <a:cubicBezTo>
                      <a:pt x="3" y="83"/>
                      <a:pt x="1" y="82"/>
                      <a:pt x="0" y="82"/>
                    </a:cubicBezTo>
                    <a:cubicBezTo>
                      <a:pt x="0" y="86"/>
                      <a:pt x="4" y="87"/>
                      <a:pt x="4" y="90"/>
                    </a:cubicBezTo>
                    <a:cubicBezTo>
                      <a:pt x="3" y="91"/>
                      <a:pt x="6" y="96"/>
                      <a:pt x="7" y="97"/>
                    </a:cubicBezTo>
                    <a:cubicBezTo>
                      <a:pt x="9" y="99"/>
                      <a:pt x="8" y="100"/>
                      <a:pt x="8" y="102"/>
                    </a:cubicBezTo>
                    <a:cubicBezTo>
                      <a:pt x="8" y="103"/>
                      <a:pt x="10" y="105"/>
                      <a:pt x="10" y="107"/>
                    </a:cubicBezTo>
                    <a:cubicBezTo>
                      <a:pt x="9" y="108"/>
                      <a:pt x="13" y="107"/>
                      <a:pt x="14" y="108"/>
                    </a:cubicBezTo>
                    <a:cubicBezTo>
                      <a:pt x="16" y="108"/>
                      <a:pt x="15" y="107"/>
                      <a:pt x="15" y="105"/>
                    </a:cubicBezTo>
                    <a:cubicBezTo>
                      <a:pt x="15" y="100"/>
                      <a:pt x="23" y="104"/>
                      <a:pt x="24" y="101"/>
                    </a:cubicBezTo>
                    <a:cubicBezTo>
                      <a:pt x="25" y="98"/>
                      <a:pt x="26" y="95"/>
                      <a:pt x="27" y="92"/>
                    </a:cubicBezTo>
                    <a:cubicBezTo>
                      <a:pt x="27" y="90"/>
                      <a:pt x="27" y="88"/>
                      <a:pt x="26" y="87"/>
                    </a:cubicBezTo>
                    <a:cubicBezTo>
                      <a:pt x="25" y="85"/>
                      <a:pt x="26" y="85"/>
                      <a:pt x="28" y="84"/>
                    </a:cubicBezTo>
                    <a:cubicBezTo>
                      <a:pt x="29" y="84"/>
                      <a:pt x="32" y="83"/>
                      <a:pt x="32" y="82"/>
                    </a:cubicBezTo>
                    <a:cubicBezTo>
                      <a:pt x="32" y="82"/>
                      <a:pt x="32" y="81"/>
                      <a:pt x="32" y="81"/>
                    </a:cubicBezTo>
                    <a:cubicBezTo>
                      <a:pt x="33" y="81"/>
                      <a:pt x="35" y="81"/>
                      <a:pt x="35" y="80"/>
                    </a:cubicBezTo>
                    <a:cubicBezTo>
                      <a:pt x="35" y="79"/>
                      <a:pt x="34" y="79"/>
                      <a:pt x="34" y="78"/>
                    </a:cubicBezTo>
                    <a:cubicBezTo>
                      <a:pt x="35" y="78"/>
                      <a:pt x="36" y="77"/>
                      <a:pt x="36" y="77"/>
                    </a:cubicBezTo>
                    <a:cubicBezTo>
                      <a:pt x="38" y="75"/>
                      <a:pt x="37" y="74"/>
                      <a:pt x="35" y="73"/>
                    </a:cubicBezTo>
                    <a:cubicBezTo>
                      <a:pt x="33" y="71"/>
                      <a:pt x="29" y="70"/>
                      <a:pt x="29" y="66"/>
                    </a:cubicBezTo>
                    <a:cubicBezTo>
                      <a:pt x="29" y="64"/>
                      <a:pt x="29" y="62"/>
                      <a:pt x="30" y="60"/>
                    </a:cubicBezTo>
                    <a:cubicBezTo>
                      <a:pt x="31" y="58"/>
                      <a:pt x="31" y="58"/>
                      <a:pt x="30" y="56"/>
                    </a:cubicBezTo>
                    <a:cubicBezTo>
                      <a:pt x="29" y="56"/>
                      <a:pt x="33" y="53"/>
                      <a:pt x="33" y="53"/>
                    </a:cubicBezTo>
                    <a:cubicBezTo>
                      <a:pt x="35" y="51"/>
                      <a:pt x="36" y="49"/>
                      <a:pt x="39" y="48"/>
                    </a:cubicBezTo>
                    <a:cubicBezTo>
                      <a:pt x="42" y="47"/>
                      <a:pt x="47" y="44"/>
                      <a:pt x="49" y="41"/>
                    </a:cubicBezTo>
                    <a:cubicBezTo>
                      <a:pt x="51" y="38"/>
                      <a:pt x="46" y="36"/>
                      <a:pt x="50" y="35"/>
                    </a:cubicBezTo>
                    <a:cubicBezTo>
                      <a:pt x="52" y="34"/>
                      <a:pt x="51" y="34"/>
                      <a:pt x="50" y="32"/>
                    </a:cubicBezTo>
                    <a:cubicBezTo>
                      <a:pt x="50" y="31"/>
                      <a:pt x="53" y="30"/>
                      <a:pt x="54" y="30"/>
                    </a:cubicBezTo>
                    <a:cubicBezTo>
                      <a:pt x="56" y="28"/>
                      <a:pt x="57" y="27"/>
                      <a:pt x="58" y="29"/>
                    </a:cubicBezTo>
                    <a:cubicBezTo>
                      <a:pt x="59" y="29"/>
                      <a:pt x="60" y="28"/>
                      <a:pt x="60" y="28"/>
                    </a:cubicBezTo>
                    <a:cubicBezTo>
                      <a:pt x="61" y="28"/>
                      <a:pt x="62" y="28"/>
                      <a:pt x="63" y="28"/>
                    </a:cubicBezTo>
                    <a:cubicBezTo>
                      <a:pt x="63" y="27"/>
                      <a:pt x="62" y="27"/>
                      <a:pt x="61" y="25"/>
                    </a:cubicBezTo>
                    <a:cubicBezTo>
                      <a:pt x="60" y="24"/>
                      <a:pt x="61" y="26"/>
                      <a:pt x="61" y="2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1" name="Freeform 718">
                <a:extLst>
                  <a:ext uri="{FF2B5EF4-FFF2-40B4-BE49-F238E27FC236}">
                    <a16:creationId xmlns:a16="http://schemas.microsoft.com/office/drawing/2014/main" id="{7823F5B3-C09E-094E-9A9D-0AB891EF5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4600" y="4846984"/>
                <a:ext cx="485359" cy="802933"/>
              </a:xfrm>
              <a:custGeom>
                <a:avLst/>
                <a:gdLst>
                  <a:gd name="T0" fmla="*/ 53 w 54"/>
                  <a:gd name="T1" fmla="*/ 59 h 84"/>
                  <a:gd name="T2" fmla="*/ 47 w 54"/>
                  <a:gd name="T3" fmla="*/ 55 h 84"/>
                  <a:gd name="T4" fmla="*/ 49 w 54"/>
                  <a:gd name="T5" fmla="*/ 51 h 84"/>
                  <a:gd name="T6" fmla="*/ 44 w 54"/>
                  <a:gd name="T7" fmla="*/ 44 h 84"/>
                  <a:gd name="T8" fmla="*/ 46 w 54"/>
                  <a:gd name="T9" fmla="*/ 43 h 84"/>
                  <a:gd name="T10" fmla="*/ 44 w 54"/>
                  <a:gd name="T11" fmla="*/ 38 h 84"/>
                  <a:gd name="T12" fmla="*/ 45 w 54"/>
                  <a:gd name="T13" fmla="*/ 36 h 84"/>
                  <a:gd name="T14" fmla="*/ 44 w 54"/>
                  <a:gd name="T15" fmla="*/ 32 h 84"/>
                  <a:gd name="T16" fmla="*/ 42 w 54"/>
                  <a:gd name="T17" fmla="*/ 26 h 84"/>
                  <a:gd name="T18" fmla="*/ 45 w 54"/>
                  <a:gd name="T19" fmla="*/ 23 h 84"/>
                  <a:gd name="T20" fmla="*/ 44 w 54"/>
                  <a:gd name="T21" fmla="*/ 19 h 84"/>
                  <a:gd name="T22" fmla="*/ 38 w 54"/>
                  <a:gd name="T23" fmla="*/ 13 h 84"/>
                  <a:gd name="T24" fmla="*/ 40 w 54"/>
                  <a:gd name="T25" fmla="*/ 12 h 84"/>
                  <a:gd name="T26" fmla="*/ 39 w 54"/>
                  <a:gd name="T27" fmla="*/ 10 h 84"/>
                  <a:gd name="T28" fmla="*/ 41 w 54"/>
                  <a:gd name="T29" fmla="*/ 3 h 84"/>
                  <a:gd name="T30" fmla="*/ 37 w 54"/>
                  <a:gd name="T31" fmla="*/ 1 h 84"/>
                  <a:gd name="T32" fmla="*/ 34 w 54"/>
                  <a:gd name="T33" fmla="*/ 0 h 84"/>
                  <a:gd name="T34" fmla="*/ 29 w 54"/>
                  <a:gd name="T35" fmla="*/ 1 h 84"/>
                  <a:gd name="T36" fmla="*/ 25 w 54"/>
                  <a:gd name="T37" fmla="*/ 5 h 84"/>
                  <a:gd name="T38" fmla="*/ 24 w 54"/>
                  <a:gd name="T39" fmla="*/ 10 h 84"/>
                  <a:gd name="T40" fmla="*/ 21 w 54"/>
                  <a:gd name="T41" fmla="*/ 13 h 84"/>
                  <a:gd name="T42" fmla="*/ 17 w 54"/>
                  <a:gd name="T43" fmla="*/ 11 h 84"/>
                  <a:gd name="T44" fmla="*/ 14 w 54"/>
                  <a:gd name="T45" fmla="*/ 12 h 84"/>
                  <a:gd name="T46" fmla="*/ 7 w 54"/>
                  <a:gd name="T47" fmla="*/ 10 h 84"/>
                  <a:gd name="T48" fmla="*/ 4 w 54"/>
                  <a:gd name="T49" fmla="*/ 7 h 84"/>
                  <a:gd name="T50" fmla="*/ 0 w 54"/>
                  <a:gd name="T51" fmla="*/ 9 h 84"/>
                  <a:gd name="T52" fmla="*/ 8 w 54"/>
                  <a:gd name="T53" fmla="*/ 14 h 84"/>
                  <a:gd name="T54" fmla="*/ 12 w 54"/>
                  <a:gd name="T55" fmla="*/ 16 h 84"/>
                  <a:gd name="T56" fmla="*/ 14 w 54"/>
                  <a:gd name="T57" fmla="*/ 19 h 84"/>
                  <a:gd name="T58" fmla="*/ 14 w 54"/>
                  <a:gd name="T59" fmla="*/ 21 h 84"/>
                  <a:gd name="T60" fmla="*/ 15 w 54"/>
                  <a:gd name="T61" fmla="*/ 24 h 84"/>
                  <a:gd name="T62" fmla="*/ 15 w 54"/>
                  <a:gd name="T63" fmla="*/ 27 h 84"/>
                  <a:gd name="T64" fmla="*/ 16 w 54"/>
                  <a:gd name="T65" fmla="*/ 29 h 84"/>
                  <a:gd name="T66" fmla="*/ 15 w 54"/>
                  <a:gd name="T67" fmla="*/ 33 h 84"/>
                  <a:gd name="T68" fmla="*/ 17 w 54"/>
                  <a:gd name="T69" fmla="*/ 36 h 84"/>
                  <a:gd name="T70" fmla="*/ 21 w 54"/>
                  <a:gd name="T71" fmla="*/ 38 h 84"/>
                  <a:gd name="T72" fmla="*/ 22 w 54"/>
                  <a:gd name="T73" fmla="*/ 41 h 84"/>
                  <a:gd name="T74" fmla="*/ 23 w 54"/>
                  <a:gd name="T75" fmla="*/ 44 h 84"/>
                  <a:gd name="T76" fmla="*/ 20 w 54"/>
                  <a:gd name="T77" fmla="*/ 44 h 84"/>
                  <a:gd name="T78" fmla="*/ 16 w 54"/>
                  <a:gd name="T79" fmla="*/ 49 h 84"/>
                  <a:gd name="T80" fmla="*/ 13 w 54"/>
                  <a:gd name="T81" fmla="*/ 51 h 84"/>
                  <a:gd name="T82" fmla="*/ 10 w 54"/>
                  <a:gd name="T83" fmla="*/ 54 h 84"/>
                  <a:gd name="T84" fmla="*/ 4 w 54"/>
                  <a:gd name="T85" fmla="*/ 57 h 84"/>
                  <a:gd name="T86" fmla="*/ 2 w 54"/>
                  <a:gd name="T87" fmla="*/ 62 h 84"/>
                  <a:gd name="T88" fmla="*/ 4 w 54"/>
                  <a:gd name="T89" fmla="*/ 67 h 84"/>
                  <a:gd name="T90" fmla="*/ 4 w 54"/>
                  <a:gd name="T91" fmla="*/ 73 h 84"/>
                  <a:gd name="T92" fmla="*/ 4 w 54"/>
                  <a:gd name="T93" fmla="*/ 78 h 84"/>
                  <a:gd name="T94" fmla="*/ 7 w 54"/>
                  <a:gd name="T95" fmla="*/ 80 h 84"/>
                  <a:gd name="T96" fmla="*/ 5 w 54"/>
                  <a:gd name="T97" fmla="*/ 81 h 84"/>
                  <a:gd name="T98" fmla="*/ 8 w 54"/>
                  <a:gd name="T99" fmla="*/ 79 h 84"/>
                  <a:gd name="T100" fmla="*/ 8 w 54"/>
                  <a:gd name="T101" fmla="*/ 83 h 84"/>
                  <a:gd name="T102" fmla="*/ 11 w 54"/>
                  <a:gd name="T103" fmla="*/ 80 h 84"/>
                  <a:gd name="T104" fmla="*/ 11 w 54"/>
                  <a:gd name="T105" fmla="*/ 83 h 84"/>
                  <a:gd name="T106" fmla="*/ 23 w 54"/>
                  <a:gd name="T107" fmla="*/ 80 h 84"/>
                  <a:gd name="T108" fmla="*/ 36 w 54"/>
                  <a:gd name="T109" fmla="*/ 78 h 84"/>
                  <a:gd name="T110" fmla="*/ 46 w 54"/>
                  <a:gd name="T111" fmla="*/ 68 h 84"/>
                  <a:gd name="T112" fmla="*/ 53 w 54"/>
                  <a:gd name="T113" fmla="*/ 59 h 84"/>
                  <a:gd name="T114" fmla="*/ 53 w 54"/>
                  <a:gd name="T115" fmla="*/ 5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84">
                    <a:moveTo>
                      <a:pt x="53" y="59"/>
                    </a:moveTo>
                    <a:cubicBezTo>
                      <a:pt x="52" y="57"/>
                      <a:pt x="49" y="56"/>
                      <a:pt x="47" y="55"/>
                    </a:cubicBezTo>
                    <a:cubicBezTo>
                      <a:pt x="44" y="53"/>
                      <a:pt x="48" y="53"/>
                      <a:pt x="49" y="51"/>
                    </a:cubicBezTo>
                    <a:cubicBezTo>
                      <a:pt x="49" y="51"/>
                      <a:pt x="45" y="45"/>
                      <a:pt x="44" y="44"/>
                    </a:cubicBezTo>
                    <a:cubicBezTo>
                      <a:pt x="44" y="44"/>
                      <a:pt x="46" y="43"/>
                      <a:pt x="46" y="43"/>
                    </a:cubicBezTo>
                    <a:cubicBezTo>
                      <a:pt x="46" y="42"/>
                      <a:pt x="44" y="39"/>
                      <a:pt x="44" y="38"/>
                    </a:cubicBezTo>
                    <a:cubicBezTo>
                      <a:pt x="44" y="37"/>
                      <a:pt x="45" y="37"/>
                      <a:pt x="45" y="36"/>
                    </a:cubicBezTo>
                    <a:cubicBezTo>
                      <a:pt x="46" y="35"/>
                      <a:pt x="44" y="33"/>
                      <a:pt x="44" y="32"/>
                    </a:cubicBezTo>
                    <a:cubicBezTo>
                      <a:pt x="42" y="30"/>
                      <a:pt x="40" y="28"/>
                      <a:pt x="42" y="26"/>
                    </a:cubicBezTo>
                    <a:cubicBezTo>
                      <a:pt x="43" y="25"/>
                      <a:pt x="45" y="24"/>
                      <a:pt x="45" y="23"/>
                    </a:cubicBezTo>
                    <a:cubicBezTo>
                      <a:pt x="46" y="21"/>
                      <a:pt x="44" y="20"/>
                      <a:pt x="44" y="19"/>
                    </a:cubicBezTo>
                    <a:cubicBezTo>
                      <a:pt x="43" y="18"/>
                      <a:pt x="36" y="15"/>
                      <a:pt x="38" y="13"/>
                    </a:cubicBezTo>
                    <a:cubicBezTo>
                      <a:pt x="38" y="13"/>
                      <a:pt x="40" y="12"/>
                      <a:pt x="40" y="12"/>
                    </a:cubicBezTo>
                    <a:cubicBezTo>
                      <a:pt x="40" y="12"/>
                      <a:pt x="37" y="10"/>
                      <a:pt x="39" y="10"/>
                    </a:cubicBezTo>
                    <a:cubicBezTo>
                      <a:pt x="42" y="10"/>
                      <a:pt x="44" y="5"/>
                      <a:pt x="41" y="3"/>
                    </a:cubicBezTo>
                    <a:cubicBezTo>
                      <a:pt x="40" y="2"/>
                      <a:pt x="38" y="2"/>
                      <a:pt x="37" y="1"/>
                    </a:cubicBezTo>
                    <a:cubicBezTo>
                      <a:pt x="36" y="0"/>
                      <a:pt x="35" y="0"/>
                      <a:pt x="34" y="0"/>
                    </a:cubicBezTo>
                    <a:cubicBezTo>
                      <a:pt x="32" y="1"/>
                      <a:pt x="31" y="0"/>
                      <a:pt x="29" y="1"/>
                    </a:cubicBezTo>
                    <a:cubicBezTo>
                      <a:pt x="28" y="2"/>
                      <a:pt x="26" y="4"/>
                      <a:pt x="25" y="5"/>
                    </a:cubicBezTo>
                    <a:cubicBezTo>
                      <a:pt x="25" y="6"/>
                      <a:pt x="25" y="10"/>
                      <a:pt x="24" y="10"/>
                    </a:cubicBezTo>
                    <a:cubicBezTo>
                      <a:pt x="23" y="11"/>
                      <a:pt x="22" y="12"/>
                      <a:pt x="21" y="13"/>
                    </a:cubicBezTo>
                    <a:cubicBezTo>
                      <a:pt x="20" y="13"/>
                      <a:pt x="18" y="11"/>
                      <a:pt x="17" y="11"/>
                    </a:cubicBezTo>
                    <a:cubicBezTo>
                      <a:pt x="16" y="11"/>
                      <a:pt x="15" y="12"/>
                      <a:pt x="14" y="12"/>
                    </a:cubicBezTo>
                    <a:cubicBezTo>
                      <a:pt x="11" y="13"/>
                      <a:pt x="9" y="12"/>
                      <a:pt x="7" y="10"/>
                    </a:cubicBezTo>
                    <a:cubicBezTo>
                      <a:pt x="7" y="9"/>
                      <a:pt x="5" y="7"/>
                      <a:pt x="4" y="7"/>
                    </a:cubicBezTo>
                    <a:cubicBezTo>
                      <a:pt x="3" y="7"/>
                      <a:pt x="1" y="9"/>
                      <a:pt x="0" y="9"/>
                    </a:cubicBezTo>
                    <a:cubicBezTo>
                      <a:pt x="2" y="11"/>
                      <a:pt x="5" y="13"/>
                      <a:pt x="8" y="14"/>
                    </a:cubicBezTo>
                    <a:cubicBezTo>
                      <a:pt x="9" y="14"/>
                      <a:pt x="11" y="15"/>
                      <a:pt x="12" y="16"/>
                    </a:cubicBezTo>
                    <a:cubicBezTo>
                      <a:pt x="13" y="17"/>
                      <a:pt x="13" y="18"/>
                      <a:pt x="14" y="19"/>
                    </a:cubicBezTo>
                    <a:cubicBezTo>
                      <a:pt x="14" y="20"/>
                      <a:pt x="13" y="20"/>
                      <a:pt x="14" y="21"/>
                    </a:cubicBezTo>
                    <a:cubicBezTo>
                      <a:pt x="14" y="22"/>
                      <a:pt x="16" y="23"/>
                      <a:pt x="15" y="24"/>
                    </a:cubicBezTo>
                    <a:cubicBezTo>
                      <a:pt x="15" y="25"/>
                      <a:pt x="14" y="26"/>
                      <a:pt x="15" y="27"/>
                    </a:cubicBezTo>
                    <a:cubicBezTo>
                      <a:pt x="15" y="27"/>
                      <a:pt x="16" y="29"/>
                      <a:pt x="16" y="29"/>
                    </a:cubicBezTo>
                    <a:cubicBezTo>
                      <a:pt x="15" y="30"/>
                      <a:pt x="15" y="32"/>
                      <a:pt x="15" y="33"/>
                    </a:cubicBezTo>
                    <a:cubicBezTo>
                      <a:pt x="15" y="33"/>
                      <a:pt x="17" y="36"/>
                      <a:pt x="17" y="36"/>
                    </a:cubicBezTo>
                    <a:cubicBezTo>
                      <a:pt x="18" y="37"/>
                      <a:pt x="20" y="38"/>
                      <a:pt x="21" y="38"/>
                    </a:cubicBezTo>
                    <a:cubicBezTo>
                      <a:pt x="22" y="39"/>
                      <a:pt x="22" y="40"/>
                      <a:pt x="22" y="41"/>
                    </a:cubicBezTo>
                    <a:cubicBezTo>
                      <a:pt x="22" y="42"/>
                      <a:pt x="23" y="43"/>
                      <a:pt x="23" y="44"/>
                    </a:cubicBezTo>
                    <a:cubicBezTo>
                      <a:pt x="23" y="45"/>
                      <a:pt x="21" y="44"/>
                      <a:pt x="20" y="44"/>
                    </a:cubicBezTo>
                    <a:cubicBezTo>
                      <a:pt x="19" y="44"/>
                      <a:pt x="16" y="48"/>
                      <a:pt x="16" y="49"/>
                    </a:cubicBezTo>
                    <a:cubicBezTo>
                      <a:pt x="15" y="50"/>
                      <a:pt x="14" y="50"/>
                      <a:pt x="13" y="51"/>
                    </a:cubicBezTo>
                    <a:cubicBezTo>
                      <a:pt x="12" y="52"/>
                      <a:pt x="11" y="53"/>
                      <a:pt x="10" y="54"/>
                    </a:cubicBezTo>
                    <a:cubicBezTo>
                      <a:pt x="9" y="54"/>
                      <a:pt x="4" y="58"/>
                      <a:pt x="4" y="57"/>
                    </a:cubicBezTo>
                    <a:cubicBezTo>
                      <a:pt x="4" y="59"/>
                      <a:pt x="2" y="60"/>
                      <a:pt x="2" y="62"/>
                    </a:cubicBezTo>
                    <a:cubicBezTo>
                      <a:pt x="3" y="64"/>
                      <a:pt x="2" y="67"/>
                      <a:pt x="4" y="67"/>
                    </a:cubicBezTo>
                    <a:cubicBezTo>
                      <a:pt x="5" y="67"/>
                      <a:pt x="4" y="72"/>
                      <a:pt x="4" y="73"/>
                    </a:cubicBezTo>
                    <a:cubicBezTo>
                      <a:pt x="4" y="75"/>
                      <a:pt x="2" y="77"/>
                      <a:pt x="4" y="78"/>
                    </a:cubicBezTo>
                    <a:cubicBezTo>
                      <a:pt x="4" y="78"/>
                      <a:pt x="8" y="79"/>
                      <a:pt x="7" y="80"/>
                    </a:cubicBezTo>
                    <a:cubicBezTo>
                      <a:pt x="7" y="80"/>
                      <a:pt x="5" y="81"/>
                      <a:pt x="5" y="81"/>
                    </a:cubicBezTo>
                    <a:cubicBezTo>
                      <a:pt x="7" y="81"/>
                      <a:pt x="7" y="79"/>
                      <a:pt x="8" y="79"/>
                    </a:cubicBezTo>
                    <a:cubicBezTo>
                      <a:pt x="10" y="78"/>
                      <a:pt x="8" y="83"/>
                      <a:pt x="8" y="83"/>
                    </a:cubicBezTo>
                    <a:cubicBezTo>
                      <a:pt x="8" y="83"/>
                      <a:pt x="11" y="80"/>
                      <a:pt x="11" y="80"/>
                    </a:cubicBezTo>
                    <a:cubicBezTo>
                      <a:pt x="12" y="79"/>
                      <a:pt x="11" y="83"/>
                      <a:pt x="11" y="83"/>
                    </a:cubicBezTo>
                    <a:cubicBezTo>
                      <a:pt x="14" y="84"/>
                      <a:pt x="20" y="81"/>
                      <a:pt x="23" y="80"/>
                    </a:cubicBezTo>
                    <a:cubicBezTo>
                      <a:pt x="27" y="79"/>
                      <a:pt x="31" y="79"/>
                      <a:pt x="36" y="78"/>
                    </a:cubicBezTo>
                    <a:cubicBezTo>
                      <a:pt x="39" y="74"/>
                      <a:pt x="43" y="71"/>
                      <a:pt x="46" y="68"/>
                    </a:cubicBezTo>
                    <a:cubicBezTo>
                      <a:pt x="48" y="66"/>
                      <a:pt x="54" y="62"/>
                      <a:pt x="53" y="59"/>
                    </a:cubicBezTo>
                    <a:cubicBezTo>
                      <a:pt x="52" y="57"/>
                      <a:pt x="54" y="62"/>
                      <a:pt x="53" y="5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2" name="Freeform 719">
                <a:extLst>
                  <a:ext uri="{FF2B5EF4-FFF2-40B4-BE49-F238E27FC236}">
                    <a16:creationId xmlns:a16="http://schemas.microsoft.com/office/drawing/2014/main" id="{185AF523-9625-E54F-9DB2-F5BF64242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0352" y="4752710"/>
                <a:ext cx="1151959" cy="1020732"/>
              </a:xfrm>
              <a:custGeom>
                <a:avLst/>
                <a:gdLst>
                  <a:gd name="T0" fmla="*/ 38 w 128"/>
                  <a:gd name="T1" fmla="*/ 87 h 107"/>
                  <a:gd name="T2" fmla="*/ 38 w 128"/>
                  <a:gd name="T3" fmla="*/ 63 h 107"/>
                  <a:gd name="T4" fmla="*/ 47 w 128"/>
                  <a:gd name="T5" fmla="*/ 52 h 107"/>
                  <a:gd name="T6" fmla="*/ 56 w 128"/>
                  <a:gd name="T7" fmla="*/ 34 h 107"/>
                  <a:gd name="T8" fmla="*/ 72 w 128"/>
                  <a:gd name="T9" fmla="*/ 25 h 107"/>
                  <a:gd name="T10" fmla="*/ 86 w 128"/>
                  <a:gd name="T11" fmla="*/ 22 h 107"/>
                  <a:gd name="T12" fmla="*/ 102 w 128"/>
                  <a:gd name="T13" fmla="*/ 20 h 107"/>
                  <a:gd name="T14" fmla="*/ 112 w 128"/>
                  <a:gd name="T15" fmla="*/ 10 h 107"/>
                  <a:gd name="T16" fmla="*/ 120 w 128"/>
                  <a:gd name="T17" fmla="*/ 13 h 107"/>
                  <a:gd name="T18" fmla="*/ 127 w 128"/>
                  <a:gd name="T19" fmla="*/ 6 h 107"/>
                  <a:gd name="T20" fmla="*/ 114 w 128"/>
                  <a:gd name="T21" fmla="*/ 5 h 107"/>
                  <a:gd name="T22" fmla="*/ 116 w 128"/>
                  <a:gd name="T23" fmla="*/ 2 h 107"/>
                  <a:gd name="T24" fmla="*/ 106 w 128"/>
                  <a:gd name="T25" fmla="*/ 3 h 107"/>
                  <a:gd name="T26" fmla="*/ 100 w 128"/>
                  <a:gd name="T27" fmla="*/ 1 h 107"/>
                  <a:gd name="T28" fmla="*/ 95 w 128"/>
                  <a:gd name="T29" fmla="*/ 3 h 107"/>
                  <a:gd name="T30" fmla="*/ 91 w 128"/>
                  <a:gd name="T31" fmla="*/ 6 h 107"/>
                  <a:gd name="T32" fmla="*/ 90 w 128"/>
                  <a:gd name="T33" fmla="*/ 11 h 107"/>
                  <a:gd name="T34" fmla="*/ 84 w 128"/>
                  <a:gd name="T35" fmla="*/ 10 h 107"/>
                  <a:gd name="T36" fmla="*/ 80 w 128"/>
                  <a:gd name="T37" fmla="*/ 13 h 107"/>
                  <a:gd name="T38" fmla="*/ 76 w 128"/>
                  <a:gd name="T39" fmla="*/ 15 h 107"/>
                  <a:gd name="T40" fmla="*/ 72 w 128"/>
                  <a:gd name="T41" fmla="*/ 16 h 107"/>
                  <a:gd name="T42" fmla="*/ 68 w 128"/>
                  <a:gd name="T43" fmla="*/ 10 h 107"/>
                  <a:gd name="T44" fmla="*/ 67 w 128"/>
                  <a:gd name="T45" fmla="*/ 14 h 107"/>
                  <a:gd name="T46" fmla="*/ 65 w 128"/>
                  <a:gd name="T47" fmla="*/ 14 h 107"/>
                  <a:gd name="T48" fmla="*/ 62 w 128"/>
                  <a:gd name="T49" fmla="*/ 18 h 107"/>
                  <a:gd name="T50" fmla="*/ 61 w 128"/>
                  <a:gd name="T51" fmla="*/ 21 h 107"/>
                  <a:gd name="T52" fmla="*/ 57 w 128"/>
                  <a:gd name="T53" fmla="*/ 20 h 107"/>
                  <a:gd name="T54" fmla="*/ 54 w 128"/>
                  <a:gd name="T55" fmla="*/ 20 h 107"/>
                  <a:gd name="T56" fmla="*/ 51 w 128"/>
                  <a:gd name="T57" fmla="*/ 22 h 107"/>
                  <a:gd name="T58" fmla="*/ 49 w 128"/>
                  <a:gd name="T59" fmla="*/ 23 h 107"/>
                  <a:gd name="T60" fmla="*/ 54 w 128"/>
                  <a:gd name="T61" fmla="*/ 25 h 107"/>
                  <a:gd name="T62" fmla="*/ 56 w 128"/>
                  <a:gd name="T63" fmla="*/ 25 h 107"/>
                  <a:gd name="T64" fmla="*/ 57 w 128"/>
                  <a:gd name="T65" fmla="*/ 28 h 107"/>
                  <a:gd name="T66" fmla="*/ 49 w 128"/>
                  <a:gd name="T67" fmla="*/ 31 h 107"/>
                  <a:gd name="T68" fmla="*/ 53 w 128"/>
                  <a:gd name="T69" fmla="*/ 33 h 107"/>
                  <a:gd name="T70" fmla="*/ 49 w 128"/>
                  <a:gd name="T71" fmla="*/ 35 h 107"/>
                  <a:gd name="T72" fmla="*/ 43 w 128"/>
                  <a:gd name="T73" fmla="*/ 40 h 107"/>
                  <a:gd name="T74" fmla="*/ 42 w 128"/>
                  <a:gd name="T75" fmla="*/ 43 h 107"/>
                  <a:gd name="T76" fmla="*/ 39 w 128"/>
                  <a:gd name="T77" fmla="*/ 45 h 107"/>
                  <a:gd name="T78" fmla="*/ 39 w 128"/>
                  <a:gd name="T79" fmla="*/ 49 h 107"/>
                  <a:gd name="T80" fmla="*/ 39 w 128"/>
                  <a:gd name="T81" fmla="*/ 52 h 107"/>
                  <a:gd name="T82" fmla="*/ 35 w 128"/>
                  <a:gd name="T83" fmla="*/ 56 h 107"/>
                  <a:gd name="T84" fmla="*/ 27 w 128"/>
                  <a:gd name="T85" fmla="*/ 62 h 107"/>
                  <a:gd name="T86" fmla="*/ 31 w 128"/>
                  <a:gd name="T87" fmla="*/ 64 h 107"/>
                  <a:gd name="T88" fmla="*/ 28 w 128"/>
                  <a:gd name="T89" fmla="*/ 66 h 107"/>
                  <a:gd name="T90" fmla="*/ 19 w 128"/>
                  <a:gd name="T91" fmla="*/ 68 h 107"/>
                  <a:gd name="T92" fmla="*/ 16 w 128"/>
                  <a:gd name="T93" fmla="*/ 72 h 107"/>
                  <a:gd name="T94" fmla="*/ 10 w 128"/>
                  <a:gd name="T95" fmla="*/ 73 h 107"/>
                  <a:gd name="T96" fmla="*/ 10 w 128"/>
                  <a:gd name="T97" fmla="*/ 74 h 107"/>
                  <a:gd name="T98" fmla="*/ 5 w 128"/>
                  <a:gd name="T99" fmla="*/ 75 h 107"/>
                  <a:gd name="T100" fmla="*/ 4 w 128"/>
                  <a:gd name="T101" fmla="*/ 81 h 107"/>
                  <a:gd name="T102" fmla="*/ 1 w 128"/>
                  <a:gd name="T103" fmla="*/ 86 h 107"/>
                  <a:gd name="T104" fmla="*/ 6 w 128"/>
                  <a:gd name="T105" fmla="*/ 92 h 107"/>
                  <a:gd name="T106" fmla="*/ 7 w 128"/>
                  <a:gd name="T107" fmla="*/ 94 h 107"/>
                  <a:gd name="T108" fmla="*/ 3 w 128"/>
                  <a:gd name="T109" fmla="*/ 93 h 107"/>
                  <a:gd name="T110" fmla="*/ 5 w 128"/>
                  <a:gd name="T111" fmla="*/ 97 h 107"/>
                  <a:gd name="T112" fmla="*/ 5 w 128"/>
                  <a:gd name="T113" fmla="*/ 103 h 107"/>
                  <a:gd name="T114" fmla="*/ 27 w 128"/>
                  <a:gd name="T115" fmla="*/ 99 h 107"/>
                  <a:gd name="T116" fmla="*/ 34 w 128"/>
                  <a:gd name="T117" fmla="*/ 10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8" h="107">
                    <a:moveTo>
                      <a:pt x="34" y="101"/>
                    </a:moveTo>
                    <a:cubicBezTo>
                      <a:pt x="34" y="101"/>
                      <a:pt x="35" y="98"/>
                      <a:pt x="35" y="97"/>
                    </a:cubicBezTo>
                    <a:cubicBezTo>
                      <a:pt x="35" y="95"/>
                      <a:pt x="36" y="94"/>
                      <a:pt x="38" y="93"/>
                    </a:cubicBezTo>
                    <a:cubicBezTo>
                      <a:pt x="40" y="91"/>
                      <a:pt x="38" y="88"/>
                      <a:pt x="38" y="87"/>
                    </a:cubicBezTo>
                    <a:cubicBezTo>
                      <a:pt x="38" y="84"/>
                      <a:pt x="42" y="84"/>
                      <a:pt x="39" y="82"/>
                    </a:cubicBezTo>
                    <a:cubicBezTo>
                      <a:pt x="37" y="80"/>
                      <a:pt x="36" y="80"/>
                      <a:pt x="37" y="77"/>
                    </a:cubicBezTo>
                    <a:cubicBezTo>
                      <a:pt x="38" y="75"/>
                      <a:pt x="37" y="73"/>
                      <a:pt x="37" y="71"/>
                    </a:cubicBezTo>
                    <a:cubicBezTo>
                      <a:pt x="36" y="68"/>
                      <a:pt x="35" y="65"/>
                      <a:pt x="38" y="63"/>
                    </a:cubicBezTo>
                    <a:cubicBezTo>
                      <a:pt x="39" y="62"/>
                      <a:pt x="41" y="62"/>
                      <a:pt x="42" y="61"/>
                    </a:cubicBezTo>
                    <a:cubicBezTo>
                      <a:pt x="43" y="61"/>
                      <a:pt x="44" y="62"/>
                      <a:pt x="45" y="61"/>
                    </a:cubicBezTo>
                    <a:cubicBezTo>
                      <a:pt x="46" y="59"/>
                      <a:pt x="45" y="58"/>
                      <a:pt x="44" y="57"/>
                    </a:cubicBezTo>
                    <a:cubicBezTo>
                      <a:pt x="44" y="55"/>
                      <a:pt x="46" y="54"/>
                      <a:pt x="47" y="52"/>
                    </a:cubicBezTo>
                    <a:cubicBezTo>
                      <a:pt x="47" y="51"/>
                      <a:pt x="48" y="48"/>
                      <a:pt x="48" y="46"/>
                    </a:cubicBezTo>
                    <a:cubicBezTo>
                      <a:pt x="48" y="44"/>
                      <a:pt x="52" y="44"/>
                      <a:pt x="51" y="43"/>
                    </a:cubicBezTo>
                    <a:cubicBezTo>
                      <a:pt x="51" y="41"/>
                      <a:pt x="53" y="40"/>
                      <a:pt x="54" y="38"/>
                    </a:cubicBezTo>
                    <a:cubicBezTo>
                      <a:pt x="56" y="36"/>
                      <a:pt x="56" y="37"/>
                      <a:pt x="56" y="34"/>
                    </a:cubicBezTo>
                    <a:cubicBezTo>
                      <a:pt x="55" y="33"/>
                      <a:pt x="59" y="28"/>
                      <a:pt x="60" y="28"/>
                    </a:cubicBezTo>
                    <a:cubicBezTo>
                      <a:pt x="61" y="27"/>
                      <a:pt x="64" y="28"/>
                      <a:pt x="65" y="28"/>
                    </a:cubicBezTo>
                    <a:cubicBezTo>
                      <a:pt x="65" y="26"/>
                      <a:pt x="65" y="25"/>
                      <a:pt x="65" y="23"/>
                    </a:cubicBezTo>
                    <a:cubicBezTo>
                      <a:pt x="68" y="24"/>
                      <a:pt x="70" y="24"/>
                      <a:pt x="72" y="25"/>
                    </a:cubicBezTo>
                    <a:cubicBezTo>
                      <a:pt x="76" y="25"/>
                      <a:pt x="74" y="21"/>
                      <a:pt x="75" y="19"/>
                    </a:cubicBezTo>
                    <a:cubicBezTo>
                      <a:pt x="75" y="19"/>
                      <a:pt x="77" y="19"/>
                      <a:pt x="78" y="19"/>
                    </a:cubicBezTo>
                    <a:cubicBezTo>
                      <a:pt x="79" y="18"/>
                      <a:pt x="81" y="16"/>
                      <a:pt x="82" y="18"/>
                    </a:cubicBezTo>
                    <a:cubicBezTo>
                      <a:pt x="84" y="19"/>
                      <a:pt x="84" y="21"/>
                      <a:pt x="86" y="22"/>
                    </a:cubicBezTo>
                    <a:cubicBezTo>
                      <a:pt x="87" y="22"/>
                      <a:pt x="89" y="22"/>
                      <a:pt x="90" y="22"/>
                    </a:cubicBezTo>
                    <a:cubicBezTo>
                      <a:pt x="91" y="22"/>
                      <a:pt x="92" y="21"/>
                      <a:pt x="94" y="21"/>
                    </a:cubicBezTo>
                    <a:cubicBezTo>
                      <a:pt x="95" y="21"/>
                      <a:pt x="96" y="23"/>
                      <a:pt x="98" y="23"/>
                    </a:cubicBezTo>
                    <a:cubicBezTo>
                      <a:pt x="98" y="22"/>
                      <a:pt x="102" y="20"/>
                      <a:pt x="102" y="20"/>
                    </a:cubicBezTo>
                    <a:cubicBezTo>
                      <a:pt x="102" y="17"/>
                      <a:pt x="102" y="16"/>
                      <a:pt x="103" y="14"/>
                    </a:cubicBezTo>
                    <a:cubicBezTo>
                      <a:pt x="104" y="13"/>
                      <a:pt x="106" y="11"/>
                      <a:pt x="107" y="11"/>
                    </a:cubicBezTo>
                    <a:cubicBezTo>
                      <a:pt x="108" y="11"/>
                      <a:pt x="109" y="11"/>
                      <a:pt x="110" y="11"/>
                    </a:cubicBezTo>
                    <a:cubicBezTo>
                      <a:pt x="111" y="11"/>
                      <a:pt x="111" y="10"/>
                      <a:pt x="112" y="10"/>
                    </a:cubicBezTo>
                    <a:cubicBezTo>
                      <a:pt x="113" y="10"/>
                      <a:pt x="115" y="12"/>
                      <a:pt x="116" y="12"/>
                    </a:cubicBezTo>
                    <a:cubicBezTo>
                      <a:pt x="118" y="13"/>
                      <a:pt x="119" y="14"/>
                      <a:pt x="119" y="17"/>
                    </a:cubicBezTo>
                    <a:cubicBezTo>
                      <a:pt x="121" y="17"/>
                      <a:pt x="126" y="14"/>
                      <a:pt x="124" y="12"/>
                    </a:cubicBezTo>
                    <a:cubicBezTo>
                      <a:pt x="126" y="13"/>
                      <a:pt x="121" y="13"/>
                      <a:pt x="120" y="13"/>
                    </a:cubicBezTo>
                    <a:cubicBezTo>
                      <a:pt x="125" y="12"/>
                      <a:pt x="118" y="9"/>
                      <a:pt x="117" y="10"/>
                    </a:cubicBezTo>
                    <a:cubicBezTo>
                      <a:pt x="118" y="9"/>
                      <a:pt x="119" y="10"/>
                      <a:pt x="119" y="10"/>
                    </a:cubicBezTo>
                    <a:cubicBezTo>
                      <a:pt x="121" y="10"/>
                      <a:pt x="123" y="10"/>
                      <a:pt x="124" y="9"/>
                    </a:cubicBezTo>
                    <a:cubicBezTo>
                      <a:pt x="125" y="9"/>
                      <a:pt x="128" y="7"/>
                      <a:pt x="127" y="6"/>
                    </a:cubicBezTo>
                    <a:cubicBezTo>
                      <a:pt x="125" y="5"/>
                      <a:pt x="122" y="4"/>
                      <a:pt x="119" y="3"/>
                    </a:cubicBezTo>
                    <a:cubicBezTo>
                      <a:pt x="118" y="2"/>
                      <a:pt x="117" y="4"/>
                      <a:pt x="116" y="5"/>
                    </a:cubicBezTo>
                    <a:cubicBezTo>
                      <a:pt x="116" y="5"/>
                      <a:pt x="114" y="8"/>
                      <a:pt x="114" y="7"/>
                    </a:cubicBezTo>
                    <a:cubicBezTo>
                      <a:pt x="114" y="7"/>
                      <a:pt x="114" y="6"/>
                      <a:pt x="114" y="5"/>
                    </a:cubicBezTo>
                    <a:cubicBezTo>
                      <a:pt x="114" y="5"/>
                      <a:pt x="112" y="5"/>
                      <a:pt x="112" y="5"/>
                    </a:cubicBezTo>
                    <a:cubicBezTo>
                      <a:pt x="113" y="4"/>
                      <a:pt x="115" y="5"/>
                      <a:pt x="115" y="4"/>
                    </a:cubicBezTo>
                    <a:cubicBezTo>
                      <a:pt x="115" y="4"/>
                      <a:pt x="112" y="4"/>
                      <a:pt x="112" y="4"/>
                    </a:cubicBezTo>
                    <a:cubicBezTo>
                      <a:pt x="112" y="3"/>
                      <a:pt x="116" y="3"/>
                      <a:pt x="116" y="2"/>
                    </a:cubicBezTo>
                    <a:cubicBezTo>
                      <a:pt x="115" y="1"/>
                      <a:pt x="109" y="0"/>
                      <a:pt x="110" y="2"/>
                    </a:cubicBezTo>
                    <a:cubicBezTo>
                      <a:pt x="111" y="3"/>
                      <a:pt x="111" y="3"/>
                      <a:pt x="110" y="4"/>
                    </a:cubicBezTo>
                    <a:cubicBezTo>
                      <a:pt x="109" y="5"/>
                      <a:pt x="107" y="7"/>
                      <a:pt x="106" y="7"/>
                    </a:cubicBezTo>
                    <a:cubicBezTo>
                      <a:pt x="105" y="7"/>
                      <a:pt x="106" y="3"/>
                      <a:pt x="106" y="3"/>
                    </a:cubicBezTo>
                    <a:cubicBezTo>
                      <a:pt x="106" y="2"/>
                      <a:pt x="101" y="9"/>
                      <a:pt x="100" y="9"/>
                    </a:cubicBezTo>
                    <a:cubicBezTo>
                      <a:pt x="97" y="9"/>
                      <a:pt x="100" y="5"/>
                      <a:pt x="101" y="4"/>
                    </a:cubicBezTo>
                    <a:cubicBezTo>
                      <a:pt x="102" y="4"/>
                      <a:pt x="103" y="2"/>
                      <a:pt x="103" y="2"/>
                    </a:cubicBezTo>
                    <a:cubicBezTo>
                      <a:pt x="102" y="1"/>
                      <a:pt x="100" y="0"/>
                      <a:pt x="100" y="1"/>
                    </a:cubicBezTo>
                    <a:cubicBezTo>
                      <a:pt x="100" y="1"/>
                      <a:pt x="101" y="2"/>
                      <a:pt x="101" y="2"/>
                    </a:cubicBezTo>
                    <a:cubicBezTo>
                      <a:pt x="101" y="2"/>
                      <a:pt x="99" y="2"/>
                      <a:pt x="98" y="2"/>
                    </a:cubicBezTo>
                    <a:cubicBezTo>
                      <a:pt x="97" y="3"/>
                      <a:pt x="98" y="2"/>
                      <a:pt x="97" y="1"/>
                    </a:cubicBezTo>
                    <a:cubicBezTo>
                      <a:pt x="97" y="1"/>
                      <a:pt x="95" y="3"/>
                      <a:pt x="95" y="3"/>
                    </a:cubicBezTo>
                    <a:cubicBezTo>
                      <a:pt x="95" y="4"/>
                      <a:pt x="97" y="5"/>
                      <a:pt x="96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4" y="5"/>
                      <a:pt x="94" y="6"/>
                      <a:pt x="94" y="7"/>
                    </a:cubicBezTo>
                    <a:cubicBezTo>
                      <a:pt x="95" y="5"/>
                      <a:pt x="91" y="6"/>
                      <a:pt x="91" y="6"/>
                    </a:cubicBezTo>
                    <a:cubicBezTo>
                      <a:pt x="91" y="6"/>
                      <a:pt x="93" y="5"/>
                      <a:pt x="93" y="4"/>
                    </a:cubicBezTo>
                    <a:cubicBezTo>
                      <a:pt x="93" y="5"/>
                      <a:pt x="89" y="6"/>
                      <a:pt x="88" y="6"/>
                    </a:cubicBezTo>
                    <a:cubicBezTo>
                      <a:pt x="87" y="6"/>
                      <a:pt x="91" y="9"/>
                      <a:pt x="91" y="9"/>
                    </a:cubicBezTo>
                    <a:cubicBezTo>
                      <a:pt x="91" y="9"/>
                      <a:pt x="90" y="11"/>
                      <a:pt x="90" y="11"/>
                    </a:cubicBezTo>
                    <a:cubicBezTo>
                      <a:pt x="90" y="11"/>
                      <a:pt x="87" y="8"/>
                      <a:pt x="87" y="8"/>
                    </a:cubicBezTo>
                    <a:cubicBezTo>
                      <a:pt x="87" y="8"/>
                      <a:pt x="85" y="11"/>
                      <a:pt x="85" y="8"/>
                    </a:cubicBezTo>
                    <a:cubicBezTo>
                      <a:pt x="84" y="7"/>
                      <a:pt x="81" y="9"/>
                      <a:pt x="80" y="8"/>
                    </a:cubicBezTo>
                    <a:cubicBezTo>
                      <a:pt x="81" y="9"/>
                      <a:pt x="84" y="9"/>
                      <a:pt x="84" y="10"/>
                    </a:cubicBezTo>
                    <a:cubicBezTo>
                      <a:pt x="84" y="10"/>
                      <a:pt x="83" y="10"/>
                      <a:pt x="83" y="11"/>
                    </a:cubicBezTo>
                    <a:cubicBezTo>
                      <a:pt x="83" y="12"/>
                      <a:pt x="84" y="12"/>
                      <a:pt x="84" y="13"/>
                    </a:cubicBezTo>
                    <a:cubicBezTo>
                      <a:pt x="84" y="13"/>
                      <a:pt x="81" y="12"/>
                      <a:pt x="81" y="11"/>
                    </a:cubicBezTo>
                    <a:cubicBezTo>
                      <a:pt x="80" y="11"/>
                      <a:pt x="80" y="12"/>
                      <a:pt x="80" y="13"/>
                    </a:cubicBezTo>
                    <a:cubicBezTo>
                      <a:pt x="79" y="13"/>
                      <a:pt x="79" y="12"/>
                      <a:pt x="79" y="11"/>
                    </a:cubicBezTo>
                    <a:cubicBezTo>
                      <a:pt x="79" y="11"/>
                      <a:pt x="77" y="13"/>
                      <a:pt x="77" y="13"/>
                    </a:cubicBezTo>
                    <a:cubicBezTo>
                      <a:pt x="76" y="14"/>
                      <a:pt x="78" y="14"/>
                      <a:pt x="78" y="15"/>
                    </a:cubicBezTo>
                    <a:cubicBezTo>
                      <a:pt x="78" y="15"/>
                      <a:pt x="76" y="15"/>
                      <a:pt x="76" y="15"/>
                    </a:cubicBezTo>
                    <a:cubicBezTo>
                      <a:pt x="75" y="14"/>
                      <a:pt x="76" y="13"/>
                      <a:pt x="76" y="12"/>
                    </a:cubicBezTo>
                    <a:cubicBezTo>
                      <a:pt x="76" y="12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4" y="14"/>
                    </a:cubicBezTo>
                    <a:cubicBezTo>
                      <a:pt x="73" y="14"/>
                      <a:pt x="72" y="16"/>
                      <a:pt x="72" y="16"/>
                    </a:cubicBezTo>
                    <a:cubicBezTo>
                      <a:pt x="71" y="15"/>
                      <a:pt x="73" y="14"/>
                      <a:pt x="72" y="14"/>
                    </a:cubicBezTo>
                    <a:cubicBezTo>
                      <a:pt x="71" y="13"/>
                      <a:pt x="70" y="13"/>
                      <a:pt x="70" y="12"/>
                    </a:cubicBezTo>
                    <a:cubicBezTo>
                      <a:pt x="70" y="12"/>
                      <a:pt x="72" y="12"/>
                      <a:pt x="72" y="12"/>
                    </a:cubicBezTo>
                    <a:cubicBezTo>
                      <a:pt x="72" y="11"/>
                      <a:pt x="69" y="10"/>
                      <a:pt x="68" y="10"/>
                    </a:cubicBezTo>
                    <a:cubicBezTo>
                      <a:pt x="68" y="11"/>
                      <a:pt x="69" y="13"/>
                      <a:pt x="69" y="13"/>
                    </a:cubicBezTo>
                    <a:cubicBezTo>
                      <a:pt x="69" y="13"/>
                      <a:pt x="65" y="14"/>
                      <a:pt x="66" y="14"/>
                    </a:cubicBezTo>
                    <a:cubicBezTo>
                      <a:pt x="66" y="14"/>
                      <a:pt x="68" y="14"/>
                      <a:pt x="68" y="14"/>
                    </a:cubicBezTo>
                    <a:cubicBezTo>
                      <a:pt x="68" y="14"/>
                      <a:pt x="67" y="14"/>
                      <a:pt x="67" y="14"/>
                    </a:cubicBezTo>
                    <a:cubicBezTo>
                      <a:pt x="68" y="16"/>
                      <a:pt x="70" y="14"/>
                      <a:pt x="69" y="14"/>
                    </a:cubicBezTo>
                    <a:cubicBezTo>
                      <a:pt x="70" y="15"/>
                      <a:pt x="69" y="16"/>
                      <a:pt x="69" y="16"/>
                    </a:cubicBezTo>
                    <a:cubicBezTo>
                      <a:pt x="69" y="17"/>
                      <a:pt x="67" y="15"/>
                      <a:pt x="67" y="15"/>
                    </a:cubicBezTo>
                    <a:cubicBezTo>
                      <a:pt x="66" y="15"/>
                      <a:pt x="66" y="14"/>
                      <a:pt x="65" y="14"/>
                    </a:cubicBezTo>
                    <a:cubicBezTo>
                      <a:pt x="65" y="14"/>
                      <a:pt x="64" y="16"/>
                      <a:pt x="63" y="15"/>
                    </a:cubicBezTo>
                    <a:cubicBezTo>
                      <a:pt x="63" y="14"/>
                      <a:pt x="60" y="16"/>
                      <a:pt x="60" y="16"/>
                    </a:cubicBezTo>
                    <a:cubicBezTo>
                      <a:pt x="60" y="16"/>
                      <a:pt x="60" y="19"/>
                      <a:pt x="60" y="19"/>
                    </a:cubicBezTo>
                    <a:cubicBezTo>
                      <a:pt x="60" y="20"/>
                      <a:pt x="61" y="17"/>
                      <a:pt x="62" y="18"/>
                    </a:cubicBezTo>
                    <a:cubicBezTo>
                      <a:pt x="62" y="18"/>
                      <a:pt x="64" y="19"/>
                      <a:pt x="64" y="18"/>
                    </a:cubicBezTo>
                    <a:cubicBezTo>
                      <a:pt x="64" y="19"/>
                      <a:pt x="63" y="19"/>
                      <a:pt x="63" y="20"/>
                    </a:cubicBezTo>
                    <a:cubicBezTo>
                      <a:pt x="62" y="20"/>
                      <a:pt x="63" y="22"/>
                      <a:pt x="62" y="22"/>
                    </a:cubicBezTo>
                    <a:cubicBezTo>
                      <a:pt x="62" y="23"/>
                      <a:pt x="61" y="21"/>
                      <a:pt x="61" y="21"/>
                    </a:cubicBezTo>
                    <a:cubicBezTo>
                      <a:pt x="60" y="21"/>
                      <a:pt x="60" y="23"/>
                      <a:pt x="59" y="23"/>
                    </a:cubicBezTo>
                    <a:cubicBezTo>
                      <a:pt x="59" y="23"/>
                      <a:pt x="59" y="21"/>
                      <a:pt x="59" y="21"/>
                    </a:cubicBezTo>
                    <a:cubicBezTo>
                      <a:pt x="58" y="21"/>
                      <a:pt x="58" y="22"/>
                      <a:pt x="57" y="22"/>
                    </a:cubicBezTo>
                    <a:cubicBezTo>
                      <a:pt x="57" y="22"/>
                      <a:pt x="57" y="20"/>
                      <a:pt x="57" y="20"/>
                    </a:cubicBezTo>
                    <a:cubicBezTo>
                      <a:pt x="57" y="19"/>
                      <a:pt x="56" y="22"/>
                      <a:pt x="55" y="22"/>
                    </a:cubicBezTo>
                    <a:cubicBezTo>
                      <a:pt x="53" y="23"/>
                      <a:pt x="56" y="17"/>
                      <a:pt x="56" y="17"/>
                    </a:cubicBezTo>
                    <a:cubicBezTo>
                      <a:pt x="55" y="17"/>
                      <a:pt x="53" y="18"/>
                      <a:pt x="53" y="18"/>
                    </a:cubicBezTo>
                    <a:cubicBezTo>
                      <a:pt x="52" y="19"/>
                      <a:pt x="54" y="20"/>
                      <a:pt x="54" y="20"/>
                    </a:cubicBezTo>
                    <a:cubicBezTo>
                      <a:pt x="53" y="20"/>
                      <a:pt x="53" y="20"/>
                      <a:pt x="52" y="20"/>
                    </a:cubicBezTo>
                    <a:cubicBezTo>
                      <a:pt x="52" y="20"/>
                      <a:pt x="52" y="21"/>
                      <a:pt x="51" y="22"/>
                    </a:cubicBezTo>
                    <a:cubicBezTo>
                      <a:pt x="52" y="21"/>
                      <a:pt x="47" y="21"/>
                      <a:pt x="49" y="22"/>
                    </a:cubicBezTo>
                    <a:cubicBezTo>
                      <a:pt x="49" y="23"/>
                      <a:pt x="51" y="22"/>
                      <a:pt x="51" y="22"/>
                    </a:cubicBezTo>
                    <a:cubicBezTo>
                      <a:pt x="51" y="22"/>
                      <a:pt x="50" y="23"/>
                      <a:pt x="51" y="23"/>
                    </a:cubicBezTo>
                    <a:cubicBezTo>
                      <a:pt x="51" y="23"/>
                      <a:pt x="52" y="23"/>
                      <a:pt x="52" y="22"/>
                    </a:cubicBezTo>
                    <a:cubicBezTo>
                      <a:pt x="52" y="22"/>
                      <a:pt x="52" y="24"/>
                      <a:pt x="51" y="24"/>
                    </a:cubicBezTo>
                    <a:cubicBezTo>
                      <a:pt x="50" y="24"/>
                      <a:pt x="50" y="23"/>
                      <a:pt x="49" y="23"/>
                    </a:cubicBezTo>
                    <a:cubicBezTo>
                      <a:pt x="48" y="24"/>
                      <a:pt x="48" y="26"/>
                      <a:pt x="47" y="26"/>
                    </a:cubicBezTo>
                    <a:cubicBezTo>
                      <a:pt x="47" y="26"/>
                      <a:pt x="44" y="26"/>
                      <a:pt x="44" y="26"/>
                    </a:cubicBezTo>
                    <a:cubicBezTo>
                      <a:pt x="44" y="29"/>
                      <a:pt x="51" y="25"/>
                      <a:pt x="51" y="25"/>
                    </a:cubicBezTo>
                    <a:cubicBezTo>
                      <a:pt x="52" y="25"/>
                      <a:pt x="53" y="24"/>
                      <a:pt x="54" y="25"/>
                    </a:cubicBezTo>
                    <a:cubicBezTo>
                      <a:pt x="56" y="25"/>
                      <a:pt x="55" y="23"/>
                      <a:pt x="54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6" y="25"/>
                      <a:pt x="57" y="23"/>
                      <a:pt x="58" y="23"/>
                    </a:cubicBezTo>
                    <a:cubicBezTo>
                      <a:pt x="57" y="23"/>
                      <a:pt x="57" y="25"/>
                      <a:pt x="56" y="25"/>
                    </a:cubicBezTo>
                    <a:cubicBezTo>
                      <a:pt x="57" y="25"/>
                      <a:pt x="58" y="25"/>
                      <a:pt x="58" y="25"/>
                    </a:cubicBezTo>
                    <a:cubicBezTo>
                      <a:pt x="58" y="25"/>
                      <a:pt x="56" y="26"/>
                      <a:pt x="56" y="27"/>
                    </a:cubicBezTo>
                    <a:cubicBezTo>
                      <a:pt x="56" y="27"/>
                      <a:pt x="61" y="25"/>
                      <a:pt x="61" y="26"/>
                    </a:cubicBezTo>
                    <a:cubicBezTo>
                      <a:pt x="60" y="27"/>
                      <a:pt x="57" y="26"/>
                      <a:pt x="57" y="28"/>
                    </a:cubicBezTo>
                    <a:cubicBezTo>
                      <a:pt x="56" y="31"/>
                      <a:pt x="54" y="27"/>
                      <a:pt x="54" y="27"/>
                    </a:cubicBezTo>
                    <a:cubicBezTo>
                      <a:pt x="54" y="26"/>
                      <a:pt x="54" y="29"/>
                      <a:pt x="54" y="29"/>
                    </a:cubicBezTo>
                    <a:cubicBezTo>
                      <a:pt x="54" y="29"/>
                      <a:pt x="53" y="27"/>
                      <a:pt x="52" y="27"/>
                    </a:cubicBezTo>
                    <a:cubicBezTo>
                      <a:pt x="51" y="28"/>
                      <a:pt x="49" y="30"/>
                      <a:pt x="49" y="31"/>
                    </a:cubicBezTo>
                    <a:cubicBezTo>
                      <a:pt x="49" y="31"/>
                      <a:pt x="51" y="30"/>
                      <a:pt x="51" y="30"/>
                    </a:cubicBezTo>
                    <a:cubicBezTo>
                      <a:pt x="51" y="31"/>
                      <a:pt x="53" y="30"/>
                      <a:pt x="53" y="31"/>
                    </a:cubicBezTo>
                    <a:cubicBezTo>
                      <a:pt x="53" y="30"/>
                      <a:pt x="50" y="31"/>
                      <a:pt x="50" y="32"/>
                    </a:cubicBezTo>
                    <a:cubicBezTo>
                      <a:pt x="51" y="33"/>
                      <a:pt x="54" y="31"/>
                      <a:pt x="53" y="33"/>
                    </a:cubicBezTo>
                    <a:cubicBezTo>
                      <a:pt x="54" y="31"/>
                      <a:pt x="47" y="34"/>
                      <a:pt x="47" y="34"/>
                    </a:cubicBezTo>
                    <a:cubicBezTo>
                      <a:pt x="47" y="33"/>
                      <a:pt x="53" y="35"/>
                      <a:pt x="52" y="35"/>
                    </a:cubicBezTo>
                    <a:cubicBezTo>
                      <a:pt x="51" y="36"/>
                      <a:pt x="50" y="34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6"/>
                      <a:pt x="46" y="34"/>
                      <a:pt x="45" y="36"/>
                    </a:cubicBezTo>
                    <a:cubicBezTo>
                      <a:pt x="45" y="36"/>
                      <a:pt x="48" y="36"/>
                      <a:pt x="48" y="36"/>
                    </a:cubicBezTo>
                    <a:cubicBezTo>
                      <a:pt x="46" y="38"/>
                      <a:pt x="44" y="36"/>
                      <a:pt x="45" y="39"/>
                    </a:cubicBezTo>
                    <a:cubicBezTo>
                      <a:pt x="45" y="39"/>
                      <a:pt x="43" y="40"/>
                      <a:pt x="43" y="40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2"/>
                      <a:pt x="41" y="42"/>
                      <a:pt x="41" y="42"/>
                    </a:cubicBezTo>
                    <a:cubicBezTo>
                      <a:pt x="41" y="43"/>
                      <a:pt x="42" y="42"/>
                      <a:pt x="42" y="42"/>
                    </a:cubicBezTo>
                    <a:cubicBezTo>
                      <a:pt x="43" y="42"/>
                      <a:pt x="42" y="43"/>
                      <a:pt x="42" y="43"/>
                    </a:cubicBezTo>
                    <a:cubicBezTo>
                      <a:pt x="43" y="43"/>
                      <a:pt x="45" y="44"/>
                      <a:pt x="46" y="43"/>
                    </a:cubicBezTo>
                    <a:cubicBezTo>
                      <a:pt x="44" y="44"/>
                      <a:pt x="44" y="44"/>
                      <a:pt x="42" y="44"/>
                    </a:cubicBezTo>
                    <a:cubicBezTo>
                      <a:pt x="41" y="44"/>
                      <a:pt x="38" y="44"/>
                      <a:pt x="38" y="45"/>
                    </a:cubicBezTo>
                    <a:cubicBezTo>
                      <a:pt x="38" y="45"/>
                      <a:pt x="39" y="45"/>
                      <a:pt x="39" y="45"/>
                    </a:cubicBezTo>
                    <a:cubicBezTo>
                      <a:pt x="39" y="45"/>
                      <a:pt x="38" y="46"/>
                      <a:pt x="38" y="46"/>
                    </a:cubicBezTo>
                    <a:cubicBezTo>
                      <a:pt x="38" y="46"/>
                      <a:pt x="40" y="45"/>
                      <a:pt x="40" y="46"/>
                    </a:cubicBezTo>
                    <a:cubicBezTo>
                      <a:pt x="40" y="46"/>
                      <a:pt x="38" y="48"/>
                      <a:pt x="38" y="48"/>
                    </a:cubicBezTo>
                    <a:cubicBezTo>
                      <a:pt x="38" y="48"/>
                      <a:pt x="39" y="48"/>
                      <a:pt x="39" y="49"/>
                    </a:cubicBezTo>
                    <a:cubicBezTo>
                      <a:pt x="39" y="49"/>
                      <a:pt x="37" y="49"/>
                      <a:pt x="37" y="49"/>
                    </a:cubicBezTo>
                    <a:cubicBezTo>
                      <a:pt x="37" y="49"/>
                      <a:pt x="39" y="50"/>
                      <a:pt x="39" y="50"/>
                    </a:cubicBezTo>
                    <a:cubicBezTo>
                      <a:pt x="38" y="50"/>
                      <a:pt x="37" y="50"/>
                      <a:pt x="37" y="50"/>
                    </a:cubicBezTo>
                    <a:cubicBezTo>
                      <a:pt x="37" y="51"/>
                      <a:pt x="38" y="52"/>
                      <a:pt x="39" y="52"/>
                    </a:cubicBezTo>
                    <a:cubicBezTo>
                      <a:pt x="37" y="52"/>
                      <a:pt x="35" y="52"/>
                      <a:pt x="34" y="54"/>
                    </a:cubicBezTo>
                    <a:cubicBezTo>
                      <a:pt x="34" y="55"/>
                      <a:pt x="30" y="54"/>
                      <a:pt x="30" y="54"/>
                    </a:cubicBezTo>
                    <a:cubicBezTo>
                      <a:pt x="30" y="57"/>
                      <a:pt x="36" y="54"/>
                      <a:pt x="37" y="54"/>
                    </a:cubicBezTo>
                    <a:cubicBezTo>
                      <a:pt x="36" y="54"/>
                      <a:pt x="35" y="56"/>
                      <a:pt x="35" y="56"/>
                    </a:cubicBezTo>
                    <a:cubicBezTo>
                      <a:pt x="32" y="56"/>
                      <a:pt x="34" y="57"/>
                      <a:pt x="33" y="58"/>
                    </a:cubicBezTo>
                    <a:cubicBezTo>
                      <a:pt x="32" y="59"/>
                      <a:pt x="30" y="57"/>
                      <a:pt x="29" y="58"/>
                    </a:cubicBezTo>
                    <a:cubicBezTo>
                      <a:pt x="29" y="59"/>
                      <a:pt x="26" y="61"/>
                      <a:pt x="26" y="61"/>
                    </a:cubicBezTo>
                    <a:cubicBezTo>
                      <a:pt x="26" y="62"/>
                      <a:pt x="27" y="62"/>
                      <a:pt x="27" y="62"/>
                    </a:cubicBezTo>
                    <a:cubicBezTo>
                      <a:pt x="27" y="63"/>
                      <a:pt x="24" y="63"/>
                      <a:pt x="24" y="63"/>
                    </a:cubicBezTo>
                    <a:cubicBezTo>
                      <a:pt x="24" y="63"/>
                      <a:pt x="25" y="64"/>
                      <a:pt x="25" y="65"/>
                    </a:cubicBezTo>
                    <a:cubicBezTo>
                      <a:pt x="25" y="66"/>
                      <a:pt x="27" y="65"/>
                      <a:pt x="28" y="65"/>
                    </a:cubicBezTo>
                    <a:cubicBezTo>
                      <a:pt x="29" y="64"/>
                      <a:pt x="30" y="65"/>
                      <a:pt x="31" y="64"/>
                    </a:cubicBezTo>
                    <a:cubicBezTo>
                      <a:pt x="31" y="64"/>
                      <a:pt x="30" y="63"/>
                      <a:pt x="30" y="62"/>
                    </a:cubicBezTo>
                    <a:cubicBezTo>
                      <a:pt x="30" y="62"/>
                      <a:pt x="32" y="63"/>
                      <a:pt x="33" y="64"/>
                    </a:cubicBezTo>
                    <a:cubicBezTo>
                      <a:pt x="33" y="64"/>
                      <a:pt x="30" y="66"/>
                      <a:pt x="30" y="66"/>
                    </a:cubicBezTo>
                    <a:cubicBezTo>
                      <a:pt x="29" y="66"/>
                      <a:pt x="28" y="67"/>
                      <a:pt x="28" y="66"/>
                    </a:cubicBezTo>
                    <a:cubicBezTo>
                      <a:pt x="27" y="65"/>
                      <a:pt x="26" y="67"/>
                      <a:pt x="25" y="67"/>
                    </a:cubicBezTo>
                    <a:cubicBezTo>
                      <a:pt x="24" y="66"/>
                      <a:pt x="24" y="63"/>
                      <a:pt x="23" y="66"/>
                    </a:cubicBezTo>
                    <a:cubicBezTo>
                      <a:pt x="21" y="70"/>
                      <a:pt x="20" y="65"/>
                      <a:pt x="21" y="65"/>
                    </a:cubicBezTo>
                    <a:cubicBezTo>
                      <a:pt x="19" y="65"/>
                      <a:pt x="21" y="69"/>
                      <a:pt x="19" y="68"/>
                    </a:cubicBezTo>
                    <a:cubicBezTo>
                      <a:pt x="15" y="68"/>
                      <a:pt x="18" y="70"/>
                      <a:pt x="17" y="71"/>
                    </a:cubicBezTo>
                    <a:cubicBezTo>
                      <a:pt x="16" y="71"/>
                      <a:pt x="16" y="69"/>
                      <a:pt x="16" y="69"/>
                    </a:cubicBezTo>
                    <a:cubicBezTo>
                      <a:pt x="14" y="69"/>
                      <a:pt x="12" y="70"/>
                      <a:pt x="11" y="71"/>
                    </a:cubicBezTo>
                    <a:cubicBezTo>
                      <a:pt x="11" y="72"/>
                      <a:pt x="15" y="72"/>
                      <a:pt x="16" y="72"/>
                    </a:cubicBezTo>
                    <a:cubicBezTo>
                      <a:pt x="16" y="72"/>
                      <a:pt x="19" y="71"/>
                      <a:pt x="19" y="71"/>
                    </a:cubicBezTo>
                    <a:cubicBezTo>
                      <a:pt x="20" y="72"/>
                      <a:pt x="15" y="72"/>
                      <a:pt x="15" y="72"/>
                    </a:cubicBezTo>
                    <a:cubicBezTo>
                      <a:pt x="14" y="72"/>
                      <a:pt x="14" y="73"/>
                      <a:pt x="13" y="73"/>
                    </a:cubicBezTo>
                    <a:cubicBezTo>
                      <a:pt x="12" y="73"/>
                      <a:pt x="11" y="73"/>
                      <a:pt x="10" y="73"/>
                    </a:cubicBezTo>
                    <a:cubicBezTo>
                      <a:pt x="8" y="72"/>
                      <a:pt x="7" y="73"/>
                      <a:pt x="9" y="74"/>
                    </a:cubicBezTo>
                    <a:cubicBezTo>
                      <a:pt x="10" y="74"/>
                      <a:pt x="12" y="74"/>
                      <a:pt x="12" y="76"/>
                    </a:cubicBezTo>
                    <a:cubicBezTo>
                      <a:pt x="12" y="76"/>
                      <a:pt x="11" y="78"/>
                      <a:pt x="11" y="77"/>
                    </a:cubicBezTo>
                    <a:cubicBezTo>
                      <a:pt x="10" y="77"/>
                      <a:pt x="12" y="75"/>
                      <a:pt x="10" y="74"/>
                    </a:cubicBezTo>
                    <a:cubicBezTo>
                      <a:pt x="7" y="74"/>
                      <a:pt x="9" y="75"/>
                      <a:pt x="8" y="76"/>
                    </a:cubicBezTo>
                    <a:cubicBezTo>
                      <a:pt x="8" y="76"/>
                      <a:pt x="8" y="73"/>
                      <a:pt x="7" y="73"/>
                    </a:cubicBezTo>
                    <a:cubicBezTo>
                      <a:pt x="7" y="72"/>
                      <a:pt x="5" y="78"/>
                      <a:pt x="6" y="77"/>
                    </a:cubicBezTo>
                    <a:cubicBezTo>
                      <a:pt x="5" y="77"/>
                      <a:pt x="5" y="75"/>
                      <a:pt x="5" y="75"/>
                    </a:cubicBezTo>
                    <a:cubicBezTo>
                      <a:pt x="4" y="75"/>
                      <a:pt x="4" y="77"/>
                      <a:pt x="4" y="77"/>
                    </a:cubicBezTo>
                    <a:cubicBezTo>
                      <a:pt x="3" y="78"/>
                      <a:pt x="1" y="77"/>
                      <a:pt x="1" y="78"/>
                    </a:cubicBezTo>
                    <a:cubicBezTo>
                      <a:pt x="1" y="79"/>
                      <a:pt x="0" y="80"/>
                      <a:pt x="1" y="80"/>
                    </a:cubicBezTo>
                    <a:cubicBezTo>
                      <a:pt x="2" y="80"/>
                      <a:pt x="3" y="80"/>
                      <a:pt x="4" y="81"/>
                    </a:cubicBezTo>
                    <a:cubicBezTo>
                      <a:pt x="4" y="81"/>
                      <a:pt x="0" y="82"/>
                      <a:pt x="1" y="83"/>
                    </a:cubicBezTo>
                    <a:cubicBezTo>
                      <a:pt x="1" y="84"/>
                      <a:pt x="3" y="84"/>
                      <a:pt x="3" y="84"/>
                    </a:cubicBezTo>
                    <a:cubicBezTo>
                      <a:pt x="3" y="84"/>
                      <a:pt x="6" y="83"/>
                      <a:pt x="6" y="84"/>
                    </a:cubicBezTo>
                    <a:cubicBezTo>
                      <a:pt x="5" y="85"/>
                      <a:pt x="2" y="84"/>
                      <a:pt x="1" y="86"/>
                    </a:cubicBezTo>
                    <a:cubicBezTo>
                      <a:pt x="0" y="87"/>
                      <a:pt x="6" y="87"/>
                      <a:pt x="4" y="89"/>
                    </a:cubicBezTo>
                    <a:cubicBezTo>
                      <a:pt x="4" y="89"/>
                      <a:pt x="3" y="87"/>
                      <a:pt x="2" y="88"/>
                    </a:cubicBezTo>
                    <a:cubicBezTo>
                      <a:pt x="1" y="89"/>
                      <a:pt x="1" y="90"/>
                      <a:pt x="2" y="91"/>
                    </a:cubicBezTo>
                    <a:cubicBezTo>
                      <a:pt x="3" y="91"/>
                      <a:pt x="5" y="92"/>
                      <a:pt x="6" y="92"/>
                    </a:cubicBezTo>
                    <a:cubicBezTo>
                      <a:pt x="7" y="91"/>
                      <a:pt x="8" y="89"/>
                      <a:pt x="9" y="90"/>
                    </a:cubicBezTo>
                    <a:cubicBezTo>
                      <a:pt x="8" y="90"/>
                      <a:pt x="7" y="91"/>
                      <a:pt x="7" y="91"/>
                    </a:cubicBezTo>
                    <a:cubicBezTo>
                      <a:pt x="7" y="92"/>
                      <a:pt x="6" y="92"/>
                      <a:pt x="5" y="92"/>
                    </a:cubicBezTo>
                    <a:cubicBezTo>
                      <a:pt x="5" y="92"/>
                      <a:pt x="7" y="93"/>
                      <a:pt x="7" y="94"/>
                    </a:cubicBezTo>
                    <a:cubicBezTo>
                      <a:pt x="7" y="94"/>
                      <a:pt x="4" y="92"/>
                      <a:pt x="5" y="94"/>
                    </a:cubicBezTo>
                    <a:cubicBezTo>
                      <a:pt x="5" y="95"/>
                      <a:pt x="8" y="96"/>
                      <a:pt x="8" y="96"/>
                    </a:cubicBezTo>
                    <a:cubicBezTo>
                      <a:pt x="8" y="97"/>
                      <a:pt x="5" y="95"/>
                      <a:pt x="4" y="96"/>
                    </a:cubicBezTo>
                    <a:cubicBezTo>
                      <a:pt x="2" y="96"/>
                      <a:pt x="4" y="93"/>
                      <a:pt x="3" y="93"/>
                    </a:cubicBezTo>
                    <a:cubicBezTo>
                      <a:pt x="3" y="93"/>
                      <a:pt x="1" y="95"/>
                      <a:pt x="2" y="96"/>
                    </a:cubicBezTo>
                    <a:cubicBezTo>
                      <a:pt x="3" y="96"/>
                      <a:pt x="2" y="98"/>
                      <a:pt x="2" y="98"/>
                    </a:cubicBezTo>
                    <a:cubicBezTo>
                      <a:pt x="3" y="99"/>
                      <a:pt x="4" y="97"/>
                      <a:pt x="5" y="96"/>
                    </a:cubicBezTo>
                    <a:cubicBezTo>
                      <a:pt x="5" y="96"/>
                      <a:pt x="5" y="97"/>
                      <a:pt x="5" y="97"/>
                    </a:cubicBezTo>
                    <a:cubicBezTo>
                      <a:pt x="6" y="97"/>
                      <a:pt x="6" y="96"/>
                      <a:pt x="7" y="96"/>
                    </a:cubicBezTo>
                    <a:cubicBezTo>
                      <a:pt x="7" y="96"/>
                      <a:pt x="7" y="98"/>
                      <a:pt x="6" y="98"/>
                    </a:cubicBezTo>
                    <a:cubicBezTo>
                      <a:pt x="4" y="99"/>
                      <a:pt x="8" y="101"/>
                      <a:pt x="8" y="100"/>
                    </a:cubicBezTo>
                    <a:cubicBezTo>
                      <a:pt x="8" y="102"/>
                      <a:pt x="1" y="100"/>
                      <a:pt x="5" y="103"/>
                    </a:cubicBezTo>
                    <a:cubicBezTo>
                      <a:pt x="7" y="104"/>
                      <a:pt x="8" y="105"/>
                      <a:pt x="10" y="105"/>
                    </a:cubicBezTo>
                    <a:cubicBezTo>
                      <a:pt x="10" y="105"/>
                      <a:pt x="13" y="107"/>
                      <a:pt x="14" y="107"/>
                    </a:cubicBezTo>
                    <a:cubicBezTo>
                      <a:pt x="17" y="107"/>
                      <a:pt x="21" y="104"/>
                      <a:pt x="23" y="102"/>
                    </a:cubicBezTo>
                    <a:cubicBezTo>
                      <a:pt x="24" y="100"/>
                      <a:pt x="25" y="100"/>
                      <a:pt x="27" y="99"/>
                    </a:cubicBezTo>
                    <a:cubicBezTo>
                      <a:pt x="28" y="98"/>
                      <a:pt x="28" y="95"/>
                      <a:pt x="29" y="95"/>
                    </a:cubicBezTo>
                    <a:cubicBezTo>
                      <a:pt x="29" y="95"/>
                      <a:pt x="29" y="98"/>
                      <a:pt x="30" y="98"/>
                    </a:cubicBezTo>
                    <a:cubicBezTo>
                      <a:pt x="32" y="99"/>
                      <a:pt x="31" y="99"/>
                      <a:pt x="31" y="100"/>
                    </a:cubicBezTo>
                    <a:cubicBezTo>
                      <a:pt x="32" y="100"/>
                      <a:pt x="33" y="100"/>
                      <a:pt x="34" y="101"/>
                    </a:cubicBezTo>
                    <a:cubicBezTo>
                      <a:pt x="34" y="102"/>
                      <a:pt x="33" y="100"/>
                      <a:pt x="34" y="10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405" name="Group 404">
              <a:extLst>
                <a:ext uri="{FF2B5EF4-FFF2-40B4-BE49-F238E27FC236}">
                  <a16:creationId xmlns:a16="http://schemas.microsoft.com/office/drawing/2014/main" id="{65CF06A7-329B-9A44-85FD-30B34375230D}"/>
                </a:ext>
              </a:extLst>
            </p:cNvPr>
            <p:cNvGrpSpPr/>
            <p:nvPr/>
          </p:nvGrpSpPr>
          <p:grpSpPr>
            <a:xfrm>
              <a:off x="10300284" y="3881516"/>
              <a:ext cx="7295738" cy="4612784"/>
              <a:chOff x="10300284" y="3881516"/>
              <a:chExt cx="7295738" cy="4612784"/>
            </a:xfrm>
          </p:grpSpPr>
          <p:sp>
            <p:nvSpPr>
              <p:cNvPr id="193" name="Freeform 720">
                <a:extLst>
                  <a:ext uri="{FF2B5EF4-FFF2-40B4-BE49-F238E27FC236}">
                    <a16:creationId xmlns:a16="http://schemas.microsoft.com/office/drawing/2014/main" id="{FEA2F112-CE01-0D43-9CF1-7BA74B21A1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00284" y="4141574"/>
                <a:ext cx="7295738" cy="2691607"/>
              </a:xfrm>
              <a:custGeom>
                <a:avLst/>
                <a:gdLst>
                  <a:gd name="T0" fmla="*/ 785 w 810"/>
                  <a:gd name="T1" fmla="*/ 109 h 282"/>
                  <a:gd name="T2" fmla="*/ 725 w 810"/>
                  <a:gd name="T3" fmla="*/ 77 h 282"/>
                  <a:gd name="T4" fmla="*/ 665 w 810"/>
                  <a:gd name="T5" fmla="*/ 80 h 282"/>
                  <a:gd name="T6" fmla="*/ 607 w 810"/>
                  <a:gd name="T7" fmla="*/ 65 h 282"/>
                  <a:gd name="T8" fmla="*/ 578 w 810"/>
                  <a:gd name="T9" fmla="*/ 56 h 282"/>
                  <a:gd name="T10" fmla="*/ 555 w 810"/>
                  <a:gd name="T11" fmla="*/ 61 h 282"/>
                  <a:gd name="T12" fmla="*/ 521 w 810"/>
                  <a:gd name="T13" fmla="*/ 59 h 282"/>
                  <a:gd name="T14" fmla="*/ 495 w 810"/>
                  <a:gd name="T15" fmla="*/ 44 h 282"/>
                  <a:gd name="T16" fmla="*/ 469 w 810"/>
                  <a:gd name="T17" fmla="*/ 49 h 282"/>
                  <a:gd name="T18" fmla="*/ 423 w 810"/>
                  <a:gd name="T19" fmla="*/ 43 h 282"/>
                  <a:gd name="T20" fmla="*/ 383 w 810"/>
                  <a:gd name="T21" fmla="*/ 50 h 282"/>
                  <a:gd name="T22" fmla="*/ 423 w 810"/>
                  <a:gd name="T23" fmla="*/ 17 h 282"/>
                  <a:gd name="T24" fmla="*/ 378 w 810"/>
                  <a:gd name="T25" fmla="*/ 7 h 282"/>
                  <a:gd name="T26" fmla="*/ 355 w 810"/>
                  <a:gd name="T27" fmla="*/ 17 h 282"/>
                  <a:gd name="T28" fmla="*/ 320 w 810"/>
                  <a:gd name="T29" fmla="*/ 22 h 282"/>
                  <a:gd name="T30" fmla="*/ 297 w 810"/>
                  <a:gd name="T31" fmla="*/ 32 h 282"/>
                  <a:gd name="T32" fmla="*/ 269 w 810"/>
                  <a:gd name="T33" fmla="*/ 49 h 282"/>
                  <a:gd name="T34" fmla="*/ 247 w 810"/>
                  <a:gd name="T35" fmla="*/ 58 h 282"/>
                  <a:gd name="T36" fmla="*/ 242 w 810"/>
                  <a:gd name="T37" fmla="*/ 50 h 282"/>
                  <a:gd name="T38" fmla="*/ 259 w 810"/>
                  <a:gd name="T39" fmla="*/ 97 h 282"/>
                  <a:gd name="T40" fmla="*/ 227 w 810"/>
                  <a:gd name="T41" fmla="*/ 107 h 282"/>
                  <a:gd name="T42" fmla="*/ 231 w 810"/>
                  <a:gd name="T43" fmla="*/ 88 h 282"/>
                  <a:gd name="T44" fmla="*/ 206 w 810"/>
                  <a:gd name="T45" fmla="*/ 60 h 282"/>
                  <a:gd name="T46" fmla="*/ 191 w 810"/>
                  <a:gd name="T47" fmla="*/ 83 h 282"/>
                  <a:gd name="T48" fmla="*/ 131 w 810"/>
                  <a:gd name="T49" fmla="*/ 90 h 282"/>
                  <a:gd name="T50" fmla="*/ 92 w 810"/>
                  <a:gd name="T51" fmla="*/ 100 h 282"/>
                  <a:gd name="T52" fmla="*/ 84 w 810"/>
                  <a:gd name="T53" fmla="*/ 107 h 282"/>
                  <a:gd name="T54" fmla="*/ 53 w 810"/>
                  <a:gd name="T55" fmla="*/ 120 h 282"/>
                  <a:gd name="T56" fmla="*/ 31 w 810"/>
                  <a:gd name="T57" fmla="*/ 102 h 282"/>
                  <a:gd name="T58" fmla="*/ 29 w 810"/>
                  <a:gd name="T59" fmla="*/ 84 h 282"/>
                  <a:gd name="T60" fmla="*/ 5 w 810"/>
                  <a:gd name="T61" fmla="*/ 88 h 282"/>
                  <a:gd name="T62" fmla="*/ 7 w 810"/>
                  <a:gd name="T63" fmla="*/ 152 h 282"/>
                  <a:gd name="T64" fmla="*/ 16 w 810"/>
                  <a:gd name="T65" fmla="*/ 187 h 282"/>
                  <a:gd name="T66" fmla="*/ 40 w 810"/>
                  <a:gd name="T67" fmla="*/ 223 h 282"/>
                  <a:gd name="T68" fmla="*/ 53 w 810"/>
                  <a:gd name="T69" fmla="*/ 244 h 282"/>
                  <a:gd name="T70" fmla="*/ 82 w 810"/>
                  <a:gd name="T71" fmla="*/ 272 h 282"/>
                  <a:gd name="T72" fmla="*/ 109 w 810"/>
                  <a:gd name="T73" fmla="*/ 250 h 282"/>
                  <a:gd name="T74" fmla="*/ 108 w 810"/>
                  <a:gd name="T75" fmla="*/ 222 h 282"/>
                  <a:gd name="T76" fmla="*/ 160 w 810"/>
                  <a:gd name="T77" fmla="*/ 223 h 282"/>
                  <a:gd name="T78" fmla="*/ 196 w 810"/>
                  <a:gd name="T79" fmla="*/ 196 h 282"/>
                  <a:gd name="T80" fmla="*/ 252 w 810"/>
                  <a:gd name="T81" fmla="*/ 204 h 282"/>
                  <a:gd name="T82" fmla="*/ 331 w 810"/>
                  <a:gd name="T83" fmla="*/ 226 h 282"/>
                  <a:gd name="T84" fmla="*/ 415 w 810"/>
                  <a:gd name="T85" fmla="*/ 231 h 282"/>
                  <a:gd name="T86" fmla="*/ 483 w 810"/>
                  <a:gd name="T87" fmla="*/ 207 h 282"/>
                  <a:gd name="T88" fmla="*/ 521 w 810"/>
                  <a:gd name="T89" fmla="*/ 258 h 282"/>
                  <a:gd name="T90" fmla="*/ 558 w 810"/>
                  <a:gd name="T91" fmla="*/ 226 h 282"/>
                  <a:gd name="T92" fmla="*/ 543 w 810"/>
                  <a:gd name="T93" fmla="*/ 199 h 282"/>
                  <a:gd name="T94" fmla="*/ 591 w 810"/>
                  <a:gd name="T95" fmla="*/ 162 h 282"/>
                  <a:gd name="T96" fmla="*/ 627 w 810"/>
                  <a:gd name="T97" fmla="*/ 165 h 282"/>
                  <a:gd name="T98" fmla="*/ 657 w 810"/>
                  <a:gd name="T99" fmla="*/ 153 h 282"/>
                  <a:gd name="T100" fmla="*/ 669 w 810"/>
                  <a:gd name="T101" fmla="*/ 154 h 282"/>
                  <a:gd name="T102" fmla="*/ 649 w 810"/>
                  <a:gd name="T103" fmla="*/ 210 h 282"/>
                  <a:gd name="T104" fmla="*/ 667 w 810"/>
                  <a:gd name="T105" fmla="*/ 171 h 282"/>
                  <a:gd name="T106" fmla="*/ 710 w 810"/>
                  <a:gd name="T107" fmla="*/ 156 h 282"/>
                  <a:gd name="T108" fmla="*/ 738 w 810"/>
                  <a:gd name="T109" fmla="*/ 121 h 282"/>
                  <a:gd name="T110" fmla="*/ 765 w 810"/>
                  <a:gd name="T111" fmla="*/ 116 h 282"/>
                  <a:gd name="T112" fmla="*/ 802 w 810"/>
                  <a:gd name="T113" fmla="*/ 115 h 282"/>
                  <a:gd name="T114" fmla="*/ 388 w 810"/>
                  <a:gd name="T115" fmla="*/ 21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10" h="282">
                    <a:moveTo>
                      <a:pt x="808" y="111"/>
                    </a:moveTo>
                    <a:cubicBezTo>
                      <a:pt x="806" y="109"/>
                      <a:pt x="803" y="108"/>
                      <a:pt x="801" y="106"/>
                    </a:cubicBezTo>
                    <a:cubicBezTo>
                      <a:pt x="800" y="105"/>
                      <a:pt x="799" y="104"/>
                      <a:pt x="797" y="103"/>
                    </a:cubicBezTo>
                    <a:cubicBezTo>
                      <a:pt x="796" y="103"/>
                      <a:pt x="794" y="103"/>
                      <a:pt x="793" y="102"/>
                    </a:cubicBezTo>
                    <a:cubicBezTo>
                      <a:pt x="793" y="103"/>
                      <a:pt x="794" y="103"/>
                      <a:pt x="794" y="103"/>
                    </a:cubicBezTo>
                    <a:cubicBezTo>
                      <a:pt x="795" y="103"/>
                      <a:pt x="792" y="104"/>
                      <a:pt x="791" y="103"/>
                    </a:cubicBezTo>
                    <a:cubicBezTo>
                      <a:pt x="791" y="103"/>
                      <a:pt x="792" y="103"/>
                      <a:pt x="792" y="102"/>
                    </a:cubicBezTo>
                    <a:cubicBezTo>
                      <a:pt x="791" y="101"/>
                      <a:pt x="786" y="103"/>
                      <a:pt x="785" y="102"/>
                    </a:cubicBezTo>
                    <a:cubicBezTo>
                      <a:pt x="787" y="103"/>
                      <a:pt x="787" y="103"/>
                      <a:pt x="787" y="106"/>
                    </a:cubicBezTo>
                    <a:cubicBezTo>
                      <a:pt x="786" y="107"/>
                      <a:pt x="788" y="109"/>
                      <a:pt x="788" y="109"/>
                    </a:cubicBezTo>
                    <a:cubicBezTo>
                      <a:pt x="787" y="109"/>
                      <a:pt x="787" y="108"/>
                      <a:pt x="787" y="108"/>
                    </a:cubicBezTo>
                    <a:cubicBezTo>
                      <a:pt x="786" y="107"/>
                      <a:pt x="786" y="109"/>
                      <a:pt x="785" y="109"/>
                    </a:cubicBezTo>
                    <a:cubicBezTo>
                      <a:pt x="785" y="109"/>
                      <a:pt x="783" y="105"/>
                      <a:pt x="783" y="105"/>
                    </a:cubicBezTo>
                    <a:cubicBezTo>
                      <a:pt x="783" y="104"/>
                      <a:pt x="783" y="104"/>
                      <a:pt x="783" y="104"/>
                    </a:cubicBezTo>
                    <a:cubicBezTo>
                      <a:pt x="783" y="103"/>
                      <a:pt x="782" y="102"/>
                      <a:pt x="783" y="101"/>
                    </a:cubicBezTo>
                    <a:cubicBezTo>
                      <a:pt x="784" y="99"/>
                      <a:pt x="782" y="100"/>
                      <a:pt x="781" y="99"/>
                    </a:cubicBezTo>
                    <a:cubicBezTo>
                      <a:pt x="781" y="98"/>
                      <a:pt x="779" y="97"/>
                      <a:pt x="778" y="97"/>
                    </a:cubicBezTo>
                    <a:cubicBezTo>
                      <a:pt x="771" y="93"/>
                      <a:pt x="765" y="89"/>
                      <a:pt x="758" y="87"/>
                    </a:cubicBezTo>
                    <a:cubicBezTo>
                      <a:pt x="756" y="86"/>
                      <a:pt x="755" y="85"/>
                      <a:pt x="754" y="84"/>
                    </a:cubicBezTo>
                    <a:cubicBezTo>
                      <a:pt x="753" y="83"/>
                      <a:pt x="751" y="82"/>
                      <a:pt x="749" y="82"/>
                    </a:cubicBezTo>
                    <a:cubicBezTo>
                      <a:pt x="746" y="81"/>
                      <a:pt x="743" y="80"/>
                      <a:pt x="739" y="78"/>
                    </a:cubicBezTo>
                    <a:cubicBezTo>
                      <a:pt x="736" y="78"/>
                      <a:pt x="732" y="78"/>
                      <a:pt x="730" y="78"/>
                    </a:cubicBezTo>
                    <a:cubicBezTo>
                      <a:pt x="728" y="78"/>
                      <a:pt x="727" y="78"/>
                      <a:pt x="726" y="78"/>
                    </a:cubicBezTo>
                    <a:cubicBezTo>
                      <a:pt x="726" y="78"/>
                      <a:pt x="725" y="77"/>
                      <a:pt x="725" y="77"/>
                    </a:cubicBezTo>
                    <a:cubicBezTo>
                      <a:pt x="724" y="78"/>
                      <a:pt x="724" y="79"/>
                      <a:pt x="723" y="78"/>
                    </a:cubicBezTo>
                    <a:cubicBezTo>
                      <a:pt x="720" y="78"/>
                      <a:pt x="717" y="77"/>
                      <a:pt x="714" y="76"/>
                    </a:cubicBezTo>
                    <a:cubicBezTo>
                      <a:pt x="713" y="76"/>
                      <a:pt x="710" y="75"/>
                      <a:pt x="710" y="77"/>
                    </a:cubicBezTo>
                    <a:cubicBezTo>
                      <a:pt x="709" y="79"/>
                      <a:pt x="708" y="79"/>
                      <a:pt x="710" y="80"/>
                    </a:cubicBezTo>
                    <a:cubicBezTo>
                      <a:pt x="712" y="82"/>
                      <a:pt x="714" y="86"/>
                      <a:pt x="709" y="87"/>
                    </a:cubicBezTo>
                    <a:cubicBezTo>
                      <a:pt x="708" y="88"/>
                      <a:pt x="705" y="88"/>
                      <a:pt x="704" y="86"/>
                    </a:cubicBezTo>
                    <a:cubicBezTo>
                      <a:pt x="703" y="85"/>
                      <a:pt x="703" y="84"/>
                      <a:pt x="700" y="84"/>
                    </a:cubicBezTo>
                    <a:cubicBezTo>
                      <a:pt x="697" y="83"/>
                      <a:pt x="699" y="82"/>
                      <a:pt x="698" y="81"/>
                    </a:cubicBezTo>
                    <a:cubicBezTo>
                      <a:pt x="698" y="80"/>
                      <a:pt x="695" y="79"/>
                      <a:pt x="694" y="80"/>
                    </a:cubicBezTo>
                    <a:cubicBezTo>
                      <a:pt x="691" y="83"/>
                      <a:pt x="686" y="80"/>
                      <a:pt x="682" y="80"/>
                    </a:cubicBezTo>
                    <a:cubicBezTo>
                      <a:pt x="678" y="80"/>
                      <a:pt x="674" y="79"/>
                      <a:pt x="670" y="79"/>
                    </a:cubicBezTo>
                    <a:cubicBezTo>
                      <a:pt x="668" y="79"/>
                      <a:pt x="667" y="79"/>
                      <a:pt x="665" y="80"/>
                    </a:cubicBezTo>
                    <a:cubicBezTo>
                      <a:pt x="663" y="81"/>
                      <a:pt x="664" y="84"/>
                      <a:pt x="664" y="86"/>
                    </a:cubicBezTo>
                    <a:cubicBezTo>
                      <a:pt x="664" y="86"/>
                      <a:pt x="664" y="86"/>
                      <a:pt x="664" y="86"/>
                    </a:cubicBezTo>
                    <a:cubicBezTo>
                      <a:pt x="663" y="86"/>
                      <a:pt x="662" y="81"/>
                      <a:pt x="661" y="80"/>
                    </a:cubicBezTo>
                    <a:cubicBezTo>
                      <a:pt x="660" y="80"/>
                      <a:pt x="656" y="80"/>
                      <a:pt x="655" y="78"/>
                    </a:cubicBezTo>
                    <a:cubicBezTo>
                      <a:pt x="655" y="75"/>
                      <a:pt x="659" y="74"/>
                      <a:pt x="655" y="71"/>
                    </a:cubicBezTo>
                    <a:cubicBezTo>
                      <a:pt x="653" y="70"/>
                      <a:pt x="651" y="69"/>
                      <a:pt x="648" y="68"/>
                    </a:cubicBezTo>
                    <a:cubicBezTo>
                      <a:pt x="642" y="66"/>
                      <a:pt x="635" y="68"/>
                      <a:pt x="629" y="69"/>
                    </a:cubicBezTo>
                    <a:cubicBezTo>
                      <a:pt x="626" y="69"/>
                      <a:pt x="623" y="69"/>
                      <a:pt x="619" y="69"/>
                    </a:cubicBezTo>
                    <a:cubicBezTo>
                      <a:pt x="618" y="69"/>
                      <a:pt x="618" y="69"/>
                      <a:pt x="617" y="69"/>
                    </a:cubicBezTo>
                    <a:cubicBezTo>
                      <a:pt x="615" y="68"/>
                      <a:pt x="617" y="68"/>
                      <a:pt x="618" y="67"/>
                    </a:cubicBezTo>
                    <a:cubicBezTo>
                      <a:pt x="618" y="66"/>
                      <a:pt x="613" y="65"/>
                      <a:pt x="613" y="65"/>
                    </a:cubicBezTo>
                    <a:cubicBezTo>
                      <a:pt x="612" y="64"/>
                      <a:pt x="608" y="65"/>
                      <a:pt x="607" y="65"/>
                    </a:cubicBezTo>
                    <a:cubicBezTo>
                      <a:pt x="607" y="65"/>
                      <a:pt x="611" y="64"/>
                      <a:pt x="610" y="63"/>
                    </a:cubicBezTo>
                    <a:cubicBezTo>
                      <a:pt x="609" y="63"/>
                      <a:pt x="608" y="64"/>
                      <a:pt x="607" y="64"/>
                    </a:cubicBezTo>
                    <a:cubicBezTo>
                      <a:pt x="606" y="63"/>
                      <a:pt x="604" y="62"/>
                      <a:pt x="604" y="62"/>
                    </a:cubicBezTo>
                    <a:cubicBezTo>
                      <a:pt x="603" y="62"/>
                      <a:pt x="600" y="60"/>
                      <a:pt x="602" y="60"/>
                    </a:cubicBezTo>
                    <a:cubicBezTo>
                      <a:pt x="603" y="60"/>
                      <a:pt x="605" y="60"/>
                      <a:pt x="606" y="60"/>
                    </a:cubicBezTo>
                    <a:cubicBezTo>
                      <a:pt x="609" y="60"/>
                      <a:pt x="605" y="57"/>
                      <a:pt x="604" y="57"/>
                    </a:cubicBezTo>
                    <a:cubicBezTo>
                      <a:pt x="602" y="55"/>
                      <a:pt x="597" y="56"/>
                      <a:pt x="594" y="55"/>
                    </a:cubicBezTo>
                    <a:cubicBezTo>
                      <a:pt x="592" y="55"/>
                      <a:pt x="591" y="57"/>
                      <a:pt x="589" y="59"/>
                    </a:cubicBezTo>
                    <a:cubicBezTo>
                      <a:pt x="589" y="59"/>
                      <a:pt x="582" y="63"/>
                      <a:pt x="582" y="60"/>
                    </a:cubicBezTo>
                    <a:cubicBezTo>
                      <a:pt x="583" y="58"/>
                      <a:pt x="584" y="60"/>
                      <a:pt x="586" y="59"/>
                    </a:cubicBezTo>
                    <a:cubicBezTo>
                      <a:pt x="586" y="59"/>
                      <a:pt x="585" y="56"/>
                      <a:pt x="584" y="56"/>
                    </a:cubicBezTo>
                    <a:cubicBezTo>
                      <a:pt x="584" y="56"/>
                      <a:pt x="578" y="56"/>
                      <a:pt x="578" y="56"/>
                    </a:cubicBezTo>
                    <a:cubicBezTo>
                      <a:pt x="579" y="55"/>
                      <a:pt x="581" y="54"/>
                      <a:pt x="583" y="54"/>
                    </a:cubicBezTo>
                    <a:cubicBezTo>
                      <a:pt x="584" y="55"/>
                      <a:pt x="591" y="55"/>
                      <a:pt x="591" y="55"/>
                    </a:cubicBezTo>
                    <a:cubicBezTo>
                      <a:pt x="591" y="54"/>
                      <a:pt x="585" y="54"/>
                      <a:pt x="584" y="53"/>
                    </a:cubicBezTo>
                    <a:cubicBezTo>
                      <a:pt x="582" y="53"/>
                      <a:pt x="580" y="53"/>
                      <a:pt x="578" y="53"/>
                    </a:cubicBezTo>
                    <a:cubicBezTo>
                      <a:pt x="574" y="52"/>
                      <a:pt x="570" y="52"/>
                      <a:pt x="566" y="51"/>
                    </a:cubicBezTo>
                    <a:cubicBezTo>
                      <a:pt x="565" y="51"/>
                      <a:pt x="561" y="50"/>
                      <a:pt x="561" y="50"/>
                    </a:cubicBezTo>
                    <a:cubicBezTo>
                      <a:pt x="561" y="51"/>
                      <a:pt x="562" y="52"/>
                      <a:pt x="561" y="52"/>
                    </a:cubicBezTo>
                    <a:cubicBezTo>
                      <a:pt x="560" y="53"/>
                      <a:pt x="559" y="53"/>
                      <a:pt x="558" y="53"/>
                    </a:cubicBezTo>
                    <a:cubicBezTo>
                      <a:pt x="557" y="53"/>
                      <a:pt x="552" y="54"/>
                      <a:pt x="553" y="56"/>
                    </a:cubicBezTo>
                    <a:cubicBezTo>
                      <a:pt x="554" y="58"/>
                      <a:pt x="556" y="55"/>
                      <a:pt x="557" y="56"/>
                    </a:cubicBezTo>
                    <a:cubicBezTo>
                      <a:pt x="557" y="56"/>
                      <a:pt x="554" y="57"/>
                      <a:pt x="555" y="59"/>
                    </a:cubicBezTo>
                    <a:cubicBezTo>
                      <a:pt x="556" y="59"/>
                      <a:pt x="555" y="60"/>
                      <a:pt x="555" y="61"/>
                    </a:cubicBezTo>
                    <a:cubicBezTo>
                      <a:pt x="556" y="61"/>
                      <a:pt x="557" y="62"/>
                      <a:pt x="557" y="63"/>
                    </a:cubicBezTo>
                    <a:cubicBezTo>
                      <a:pt x="557" y="63"/>
                      <a:pt x="553" y="63"/>
                      <a:pt x="552" y="63"/>
                    </a:cubicBezTo>
                    <a:cubicBezTo>
                      <a:pt x="550" y="63"/>
                      <a:pt x="552" y="62"/>
                      <a:pt x="552" y="62"/>
                    </a:cubicBezTo>
                    <a:cubicBezTo>
                      <a:pt x="551" y="61"/>
                      <a:pt x="548" y="62"/>
                      <a:pt x="548" y="62"/>
                    </a:cubicBezTo>
                    <a:cubicBezTo>
                      <a:pt x="546" y="63"/>
                      <a:pt x="544" y="62"/>
                      <a:pt x="543" y="62"/>
                    </a:cubicBezTo>
                    <a:cubicBezTo>
                      <a:pt x="542" y="62"/>
                      <a:pt x="546" y="63"/>
                      <a:pt x="546" y="63"/>
                    </a:cubicBezTo>
                    <a:cubicBezTo>
                      <a:pt x="549" y="64"/>
                      <a:pt x="546" y="66"/>
                      <a:pt x="545" y="65"/>
                    </a:cubicBezTo>
                    <a:cubicBezTo>
                      <a:pt x="544" y="65"/>
                      <a:pt x="544" y="64"/>
                      <a:pt x="544" y="63"/>
                    </a:cubicBezTo>
                    <a:cubicBezTo>
                      <a:pt x="543" y="63"/>
                      <a:pt x="542" y="63"/>
                      <a:pt x="541" y="63"/>
                    </a:cubicBezTo>
                    <a:cubicBezTo>
                      <a:pt x="539" y="62"/>
                      <a:pt x="537" y="61"/>
                      <a:pt x="534" y="62"/>
                    </a:cubicBezTo>
                    <a:cubicBezTo>
                      <a:pt x="531" y="62"/>
                      <a:pt x="529" y="65"/>
                      <a:pt x="526" y="63"/>
                    </a:cubicBezTo>
                    <a:cubicBezTo>
                      <a:pt x="524" y="62"/>
                      <a:pt x="522" y="61"/>
                      <a:pt x="521" y="59"/>
                    </a:cubicBezTo>
                    <a:cubicBezTo>
                      <a:pt x="520" y="58"/>
                      <a:pt x="518" y="62"/>
                      <a:pt x="517" y="62"/>
                    </a:cubicBezTo>
                    <a:cubicBezTo>
                      <a:pt x="516" y="64"/>
                      <a:pt x="515" y="70"/>
                      <a:pt x="512" y="69"/>
                    </a:cubicBezTo>
                    <a:cubicBezTo>
                      <a:pt x="510" y="68"/>
                      <a:pt x="508" y="68"/>
                      <a:pt x="506" y="66"/>
                    </a:cubicBezTo>
                    <a:cubicBezTo>
                      <a:pt x="505" y="65"/>
                      <a:pt x="503" y="63"/>
                      <a:pt x="502" y="62"/>
                    </a:cubicBezTo>
                    <a:cubicBezTo>
                      <a:pt x="501" y="60"/>
                      <a:pt x="499" y="59"/>
                      <a:pt x="498" y="58"/>
                    </a:cubicBezTo>
                    <a:cubicBezTo>
                      <a:pt x="496" y="56"/>
                      <a:pt x="500" y="57"/>
                      <a:pt x="501" y="57"/>
                    </a:cubicBezTo>
                    <a:cubicBezTo>
                      <a:pt x="502" y="57"/>
                      <a:pt x="504" y="56"/>
                      <a:pt x="504" y="55"/>
                    </a:cubicBezTo>
                    <a:cubicBezTo>
                      <a:pt x="504" y="55"/>
                      <a:pt x="499" y="52"/>
                      <a:pt x="499" y="52"/>
                    </a:cubicBezTo>
                    <a:cubicBezTo>
                      <a:pt x="499" y="52"/>
                      <a:pt x="502" y="52"/>
                      <a:pt x="502" y="51"/>
                    </a:cubicBezTo>
                    <a:cubicBezTo>
                      <a:pt x="501" y="50"/>
                      <a:pt x="499" y="50"/>
                      <a:pt x="499" y="50"/>
                    </a:cubicBezTo>
                    <a:cubicBezTo>
                      <a:pt x="499" y="48"/>
                      <a:pt x="504" y="47"/>
                      <a:pt x="499" y="46"/>
                    </a:cubicBezTo>
                    <a:cubicBezTo>
                      <a:pt x="498" y="46"/>
                      <a:pt x="497" y="44"/>
                      <a:pt x="495" y="44"/>
                    </a:cubicBezTo>
                    <a:cubicBezTo>
                      <a:pt x="494" y="44"/>
                      <a:pt x="492" y="43"/>
                      <a:pt x="491" y="44"/>
                    </a:cubicBezTo>
                    <a:cubicBezTo>
                      <a:pt x="490" y="44"/>
                      <a:pt x="490" y="45"/>
                      <a:pt x="489" y="45"/>
                    </a:cubicBezTo>
                    <a:cubicBezTo>
                      <a:pt x="488" y="44"/>
                      <a:pt x="488" y="44"/>
                      <a:pt x="487" y="44"/>
                    </a:cubicBezTo>
                    <a:cubicBezTo>
                      <a:pt x="486" y="44"/>
                      <a:pt x="484" y="44"/>
                      <a:pt x="483" y="43"/>
                    </a:cubicBezTo>
                    <a:cubicBezTo>
                      <a:pt x="482" y="43"/>
                      <a:pt x="481" y="43"/>
                      <a:pt x="480" y="41"/>
                    </a:cubicBezTo>
                    <a:cubicBezTo>
                      <a:pt x="479" y="41"/>
                      <a:pt x="480" y="40"/>
                      <a:pt x="478" y="41"/>
                    </a:cubicBezTo>
                    <a:cubicBezTo>
                      <a:pt x="478" y="41"/>
                      <a:pt x="477" y="42"/>
                      <a:pt x="476" y="42"/>
                    </a:cubicBezTo>
                    <a:cubicBezTo>
                      <a:pt x="475" y="42"/>
                      <a:pt x="475" y="41"/>
                      <a:pt x="474" y="42"/>
                    </a:cubicBezTo>
                    <a:cubicBezTo>
                      <a:pt x="474" y="43"/>
                      <a:pt x="473" y="44"/>
                      <a:pt x="473" y="45"/>
                    </a:cubicBezTo>
                    <a:cubicBezTo>
                      <a:pt x="473" y="46"/>
                      <a:pt x="475" y="46"/>
                      <a:pt x="474" y="47"/>
                    </a:cubicBezTo>
                    <a:cubicBezTo>
                      <a:pt x="473" y="48"/>
                      <a:pt x="474" y="48"/>
                      <a:pt x="473" y="48"/>
                    </a:cubicBezTo>
                    <a:cubicBezTo>
                      <a:pt x="472" y="48"/>
                      <a:pt x="470" y="48"/>
                      <a:pt x="469" y="49"/>
                    </a:cubicBezTo>
                    <a:cubicBezTo>
                      <a:pt x="470" y="48"/>
                      <a:pt x="473" y="50"/>
                      <a:pt x="473" y="50"/>
                    </a:cubicBezTo>
                    <a:cubicBezTo>
                      <a:pt x="472" y="51"/>
                      <a:pt x="469" y="49"/>
                      <a:pt x="467" y="49"/>
                    </a:cubicBezTo>
                    <a:cubicBezTo>
                      <a:pt x="465" y="49"/>
                      <a:pt x="462" y="49"/>
                      <a:pt x="459" y="49"/>
                    </a:cubicBezTo>
                    <a:cubicBezTo>
                      <a:pt x="458" y="49"/>
                      <a:pt x="458" y="48"/>
                      <a:pt x="457" y="48"/>
                    </a:cubicBezTo>
                    <a:cubicBezTo>
                      <a:pt x="456" y="47"/>
                      <a:pt x="453" y="48"/>
                      <a:pt x="452" y="48"/>
                    </a:cubicBezTo>
                    <a:cubicBezTo>
                      <a:pt x="451" y="47"/>
                      <a:pt x="449" y="47"/>
                      <a:pt x="448" y="46"/>
                    </a:cubicBezTo>
                    <a:cubicBezTo>
                      <a:pt x="448" y="45"/>
                      <a:pt x="450" y="45"/>
                      <a:pt x="450" y="44"/>
                    </a:cubicBezTo>
                    <a:cubicBezTo>
                      <a:pt x="451" y="43"/>
                      <a:pt x="442" y="43"/>
                      <a:pt x="441" y="43"/>
                    </a:cubicBezTo>
                    <a:cubicBezTo>
                      <a:pt x="436" y="42"/>
                      <a:pt x="432" y="43"/>
                      <a:pt x="427" y="43"/>
                    </a:cubicBezTo>
                    <a:cubicBezTo>
                      <a:pt x="424" y="43"/>
                      <a:pt x="425" y="43"/>
                      <a:pt x="426" y="45"/>
                    </a:cubicBezTo>
                    <a:cubicBezTo>
                      <a:pt x="426" y="46"/>
                      <a:pt x="424" y="45"/>
                      <a:pt x="424" y="45"/>
                    </a:cubicBezTo>
                    <a:cubicBezTo>
                      <a:pt x="422" y="45"/>
                      <a:pt x="423" y="44"/>
                      <a:pt x="423" y="43"/>
                    </a:cubicBezTo>
                    <a:cubicBezTo>
                      <a:pt x="423" y="41"/>
                      <a:pt x="422" y="38"/>
                      <a:pt x="420" y="40"/>
                    </a:cubicBezTo>
                    <a:cubicBezTo>
                      <a:pt x="420" y="42"/>
                      <a:pt x="416" y="42"/>
                      <a:pt x="414" y="41"/>
                    </a:cubicBezTo>
                    <a:cubicBezTo>
                      <a:pt x="413" y="40"/>
                      <a:pt x="415" y="38"/>
                      <a:pt x="411" y="39"/>
                    </a:cubicBezTo>
                    <a:cubicBezTo>
                      <a:pt x="410" y="39"/>
                      <a:pt x="409" y="39"/>
                      <a:pt x="408" y="39"/>
                    </a:cubicBezTo>
                    <a:cubicBezTo>
                      <a:pt x="407" y="38"/>
                      <a:pt x="406" y="39"/>
                      <a:pt x="404" y="40"/>
                    </a:cubicBezTo>
                    <a:cubicBezTo>
                      <a:pt x="402" y="42"/>
                      <a:pt x="407" y="41"/>
                      <a:pt x="407" y="42"/>
                    </a:cubicBezTo>
                    <a:cubicBezTo>
                      <a:pt x="407" y="44"/>
                      <a:pt x="403" y="43"/>
                      <a:pt x="402" y="44"/>
                    </a:cubicBezTo>
                    <a:cubicBezTo>
                      <a:pt x="401" y="45"/>
                      <a:pt x="399" y="45"/>
                      <a:pt x="397" y="46"/>
                    </a:cubicBezTo>
                    <a:cubicBezTo>
                      <a:pt x="395" y="47"/>
                      <a:pt x="393" y="47"/>
                      <a:pt x="390" y="47"/>
                    </a:cubicBezTo>
                    <a:cubicBezTo>
                      <a:pt x="388" y="47"/>
                      <a:pt x="388" y="47"/>
                      <a:pt x="387" y="49"/>
                    </a:cubicBezTo>
                    <a:cubicBezTo>
                      <a:pt x="386" y="50"/>
                      <a:pt x="382" y="51"/>
                      <a:pt x="381" y="51"/>
                    </a:cubicBezTo>
                    <a:cubicBezTo>
                      <a:pt x="381" y="50"/>
                      <a:pt x="383" y="50"/>
                      <a:pt x="383" y="50"/>
                    </a:cubicBezTo>
                    <a:cubicBezTo>
                      <a:pt x="385" y="49"/>
                      <a:pt x="385" y="47"/>
                      <a:pt x="386" y="46"/>
                    </a:cubicBezTo>
                    <a:cubicBezTo>
                      <a:pt x="387" y="44"/>
                      <a:pt x="388" y="46"/>
                      <a:pt x="389" y="45"/>
                    </a:cubicBezTo>
                    <a:cubicBezTo>
                      <a:pt x="390" y="45"/>
                      <a:pt x="390" y="44"/>
                      <a:pt x="391" y="44"/>
                    </a:cubicBezTo>
                    <a:cubicBezTo>
                      <a:pt x="394" y="42"/>
                      <a:pt x="398" y="41"/>
                      <a:pt x="401" y="39"/>
                    </a:cubicBezTo>
                    <a:cubicBezTo>
                      <a:pt x="403" y="38"/>
                      <a:pt x="405" y="37"/>
                      <a:pt x="407" y="36"/>
                    </a:cubicBezTo>
                    <a:cubicBezTo>
                      <a:pt x="411" y="33"/>
                      <a:pt x="416" y="31"/>
                      <a:pt x="420" y="29"/>
                    </a:cubicBezTo>
                    <a:cubicBezTo>
                      <a:pt x="423" y="28"/>
                      <a:pt x="426" y="26"/>
                      <a:pt x="423" y="23"/>
                    </a:cubicBezTo>
                    <a:cubicBezTo>
                      <a:pt x="422" y="22"/>
                      <a:pt x="422" y="24"/>
                      <a:pt x="421" y="23"/>
                    </a:cubicBezTo>
                    <a:cubicBezTo>
                      <a:pt x="420" y="22"/>
                      <a:pt x="419" y="22"/>
                      <a:pt x="418" y="21"/>
                    </a:cubicBezTo>
                    <a:cubicBezTo>
                      <a:pt x="418" y="20"/>
                      <a:pt x="423" y="22"/>
                      <a:pt x="423" y="22"/>
                    </a:cubicBezTo>
                    <a:cubicBezTo>
                      <a:pt x="424" y="22"/>
                      <a:pt x="427" y="22"/>
                      <a:pt x="425" y="20"/>
                    </a:cubicBezTo>
                    <a:cubicBezTo>
                      <a:pt x="424" y="19"/>
                      <a:pt x="424" y="18"/>
                      <a:pt x="423" y="17"/>
                    </a:cubicBezTo>
                    <a:cubicBezTo>
                      <a:pt x="422" y="15"/>
                      <a:pt x="421" y="19"/>
                      <a:pt x="420" y="19"/>
                    </a:cubicBezTo>
                    <a:cubicBezTo>
                      <a:pt x="420" y="18"/>
                      <a:pt x="420" y="17"/>
                      <a:pt x="420" y="17"/>
                    </a:cubicBezTo>
                    <a:cubicBezTo>
                      <a:pt x="420" y="16"/>
                      <a:pt x="420" y="16"/>
                      <a:pt x="419" y="15"/>
                    </a:cubicBezTo>
                    <a:cubicBezTo>
                      <a:pt x="419" y="14"/>
                      <a:pt x="417" y="13"/>
                      <a:pt x="416" y="13"/>
                    </a:cubicBezTo>
                    <a:cubicBezTo>
                      <a:pt x="414" y="12"/>
                      <a:pt x="413" y="12"/>
                      <a:pt x="411" y="11"/>
                    </a:cubicBezTo>
                    <a:cubicBezTo>
                      <a:pt x="409" y="11"/>
                      <a:pt x="409" y="11"/>
                      <a:pt x="406" y="12"/>
                    </a:cubicBezTo>
                    <a:cubicBezTo>
                      <a:pt x="404" y="12"/>
                      <a:pt x="397" y="9"/>
                      <a:pt x="396" y="12"/>
                    </a:cubicBezTo>
                    <a:cubicBezTo>
                      <a:pt x="395" y="13"/>
                      <a:pt x="389" y="14"/>
                      <a:pt x="388" y="13"/>
                    </a:cubicBezTo>
                    <a:cubicBezTo>
                      <a:pt x="388" y="13"/>
                      <a:pt x="394" y="9"/>
                      <a:pt x="392" y="8"/>
                    </a:cubicBezTo>
                    <a:cubicBezTo>
                      <a:pt x="392" y="8"/>
                      <a:pt x="385" y="9"/>
                      <a:pt x="384" y="8"/>
                    </a:cubicBezTo>
                    <a:cubicBezTo>
                      <a:pt x="384" y="7"/>
                      <a:pt x="386" y="7"/>
                      <a:pt x="386" y="7"/>
                    </a:cubicBezTo>
                    <a:cubicBezTo>
                      <a:pt x="386" y="6"/>
                      <a:pt x="378" y="7"/>
                      <a:pt x="378" y="7"/>
                    </a:cubicBezTo>
                    <a:cubicBezTo>
                      <a:pt x="379" y="5"/>
                      <a:pt x="383" y="6"/>
                      <a:pt x="384" y="5"/>
                    </a:cubicBezTo>
                    <a:cubicBezTo>
                      <a:pt x="385" y="4"/>
                      <a:pt x="387" y="5"/>
                      <a:pt x="386" y="4"/>
                    </a:cubicBezTo>
                    <a:cubicBezTo>
                      <a:pt x="386" y="3"/>
                      <a:pt x="386" y="2"/>
                      <a:pt x="385" y="2"/>
                    </a:cubicBezTo>
                    <a:cubicBezTo>
                      <a:pt x="382" y="2"/>
                      <a:pt x="381" y="1"/>
                      <a:pt x="378" y="1"/>
                    </a:cubicBezTo>
                    <a:cubicBezTo>
                      <a:pt x="376" y="0"/>
                      <a:pt x="374" y="1"/>
                      <a:pt x="372" y="2"/>
                    </a:cubicBezTo>
                    <a:cubicBezTo>
                      <a:pt x="368" y="3"/>
                      <a:pt x="364" y="6"/>
                      <a:pt x="362" y="8"/>
                    </a:cubicBezTo>
                    <a:cubicBezTo>
                      <a:pt x="361" y="9"/>
                      <a:pt x="361" y="9"/>
                      <a:pt x="362" y="10"/>
                    </a:cubicBezTo>
                    <a:cubicBezTo>
                      <a:pt x="363" y="10"/>
                      <a:pt x="362" y="11"/>
                      <a:pt x="362" y="12"/>
                    </a:cubicBezTo>
                    <a:cubicBezTo>
                      <a:pt x="362" y="14"/>
                      <a:pt x="366" y="13"/>
                      <a:pt x="366" y="14"/>
                    </a:cubicBezTo>
                    <a:cubicBezTo>
                      <a:pt x="366" y="13"/>
                      <a:pt x="361" y="14"/>
                      <a:pt x="360" y="14"/>
                    </a:cubicBezTo>
                    <a:cubicBezTo>
                      <a:pt x="359" y="14"/>
                      <a:pt x="353" y="13"/>
                      <a:pt x="352" y="14"/>
                    </a:cubicBezTo>
                    <a:cubicBezTo>
                      <a:pt x="352" y="13"/>
                      <a:pt x="355" y="17"/>
                      <a:pt x="355" y="17"/>
                    </a:cubicBezTo>
                    <a:cubicBezTo>
                      <a:pt x="356" y="18"/>
                      <a:pt x="351" y="16"/>
                      <a:pt x="350" y="16"/>
                    </a:cubicBezTo>
                    <a:cubicBezTo>
                      <a:pt x="349" y="16"/>
                      <a:pt x="347" y="17"/>
                      <a:pt x="345" y="18"/>
                    </a:cubicBezTo>
                    <a:cubicBezTo>
                      <a:pt x="345" y="18"/>
                      <a:pt x="345" y="18"/>
                      <a:pt x="344" y="18"/>
                    </a:cubicBezTo>
                    <a:cubicBezTo>
                      <a:pt x="342" y="18"/>
                      <a:pt x="344" y="18"/>
                      <a:pt x="343" y="17"/>
                    </a:cubicBezTo>
                    <a:cubicBezTo>
                      <a:pt x="343" y="18"/>
                      <a:pt x="338" y="20"/>
                      <a:pt x="338" y="20"/>
                    </a:cubicBezTo>
                    <a:cubicBezTo>
                      <a:pt x="338" y="19"/>
                      <a:pt x="340" y="18"/>
                      <a:pt x="340" y="18"/>
                    </a:cubicBezTo>
                    <a:cubicBezTo>
                      <a:pt x="340" y="17"/>
                      <a:pt x="335" y="18"/>
                      <a:pt x="334" y="17"/>
                    </a:cubicBezTo>
                    <a:cubicBezTo>
                      <a:pt x="334" y="17"/>
                      <a:pt x="336" y="16"/>
                      <a:pt x="336" y="16"/>
                    </a:cubicBezTo>
                    <a:cubicBezTo>
                      <a:pt x="335" y="17"/>
                      <a:pt x="330" y="18"/>
                      <a:pt x="328" y="18"/>
                    </a:cubicBezTo>
                    <a:cubicBezTo>
                      <a:pt x="323" y="19"/>
                      <a:pt x="329" y="19"/>
                      <a:pt x="330" y="20"/>
                    </a:cubicBezTo>
                    <a:cubicBezTo>
                      <a:pt x="329" y="19"/>
                      <a:pt x="324" y="21"/>
                      <a:pt x="323" y="21"/>
                    </a:cubicBezTo>
                    <a:cubicBezTo>
                      <a:pt x="322" y="21"/>
                      <a:pt x="321" y="21"/>
                      <a:pt x="320" y="22"/>
                    </a:cubicBezTo>
                    <a:cubicBezTo>
                      <a:pt x="319" y="23"/>
                      <a:pt x="317" y="22"/>
                      <a:pt x="315" y="22"/>
                    </a:cubicBezTo>
                    <a:cubicBezTo>
                      <a:pt x="314" y="22"/>
                      <a:pt x="313" y="24"/>
                      <a:pt x="311" y="24"/>
                    </a:cubicBezTo>
                    <a:cubicBezTo>
                      <a:pt x="309" y="25"/>
                      <a:pt x="308" y="24"/>
                      <a:pt x="307" y="25"/>
                    </a:cubicBezTo>
                    <a:cubicBezTo>
                      <a:pt x="306" y="26"/>
                      <a:pt x="305" y="27"/>
                      <a:pt x="304" y="27"/>
                    </a:cubicBezTo>
                    <a:cubicBezTo>
                      <a:pt x="302" y="27"/>
                      <a:pt x="300" y="27"/>
                      <a:pt x="299" y="27"/>
                    </a:cubicBezTo>
                    <a:cubicBezTo>
                      <a:pt x="299" y="27"/>
                      <a:pt x="302" y="29"/>
                      <a:pt x="302" y="29"/>
                    </a:cubicBezTo>
                    <a:cubicBezTo>
                      <a:pt x="301" y="30"/>
                      <a:pt x="295" y="30"/>
                      <a:pt x="295" y="30"/>
                    </a:cubicBezTo>
                    <a:cubicBezTo>
                      <a:pt x="295" y="30"/>
                      <a:pt x="299" y="30"/>
                      <a:pt x="299" y="30"/>
                    </a:cubicBezTo>
                    <a:cubicBezTo>
                      <a:pt x="299" y="30"/>
                      <a:pt x="297" y="30"/>
                      <a:pt x="296" y="30"/>
                    </a:cubicBezTo>
                    <a:cubicBezTo>
                      <a:pt x="297" y="30"/>
                      <a:pt x="299" y="31"/>
                      <a:pt x="299" y="31"/>
                    </a:cubicBezTo>
                    <a:cubicBezTo>
                      <a:pt x="298" y="31"/>
                      <a:pt x="298" y="31"/>
                      <a:pt x="297" y="31"/>
                    </a:cubicBezTo>
                    <a:cubicBezTo>
                      <a:pt x="298" y="31"/>
                      <a:pt x="297" y="32"/>
                      <a:pt x="297" y="32"/>
                    </a:cubicBezTo>
                    <a:cubicBezTo>
                      <a:pt x="297" y="33"/>
                      <a:pt x="294" y="32"/>
                      <a:pt x="294" y="32"/>
                    </a:cubicBezTo>
                    <a:cubicBezTo>
                      <a:pt x="294" y="33"/>
                      <a:pt x="296" y="33"/>
                      <a:pt x="296" y="34"/>
                    </a:cubicBezTo>
                    <a:cubicBezTo>
                      <a:pt x="297" y="34"/>
                      <a:pt x="295" y="34"/>
                      <a:pt x="295" y="34"/>
                    </a:cubicBezTo>
                    <a:cubicBezTo>
                      <a:pt x="295" y="36"/>
                      <a:pt x="299" y="34"/>
                      <a:pt x="298" y="36"/>
                    </a:cubicBezTo>
                    <a:cubicBezTo>
                      <a:pt x="296" y="38"/>
                      <a:pt x="301" y="39"/>
                      <a:pt x="298" y="40"/>
                    </a:cubicBezTo>
                    <a:cubicBezTo>
                      <a:pt x="296" y="40"/>
                      <a:pt x="294" y="40"/>
                      <a:pt x="292" y="40"/>
                    </a:cubicBezTo>
                    <a:cubicBezTo>
                      <a:pt x="291" y="41"/>
                      <a:pt x="291" y="42"/>
                      <a:pt x="289" y="41"/>
                    </a:cubicBezTo>
                    <a:cubicBezTo>
                      <a:pt x="288" y="41"/>
                      <a:pt x="287" y="41"/>
                      <a:pt x="286" y="41"/>
                    </a:cubicBezTo>
                    <a:cubicBezTo>
                      <a:pt x="282" y="42"/>
                      <a:pt x="278" y="42"/>
                      <a:pt x="274" y="42"/>
                    </a:cubicBezTo>
                    <a:cubicBezTo>
                      <a:pt x="272" y="42"/>
                      <a:pt x="270" y="42"/>
                      <a:pt x="269" y="43"/>
                    </a:cubicBezTo>
                    <a:cubicBezTo>
                      <a:pt x="268" y="44"/>
                      <a:pt x="267" y="45"/>
                      <a:pt x="267" y="46"/>
                    </a:cubicBezTo>
                    <a:cubicBezTo>
                      <a:pt x="267" y="47"/>
                      <a:pt x="269" y="48"/>
                      <a:pt x="269" y="49"/>
                    </a:cubicBezTo>
                    <a:cubicBezTo>
                      <a:pt x="268" y="51"/>
                      <a:pt x="268" y="52"/>
                      <a:pt x="269" y="53"/>
                    </a:cubicBezTo>
                    <a:cubicBezTo>
                      <a:pt x="271" y="55"/>
                      <a:pt x="274" y="54"/>
                      <a:pt x="276" y="56"/>
                    </a:cubicBezTo>
                    <a:cubicBezTo>
                      <a:pt x="276" y="56"/>
                      <a:pt x="278" y="60"/>
                      <a:pt x="278" y="60"/>
                    </a:cubicBezTo>
                    <a:cubicBezTo>
                      <a:pt x="274" y="60"/>
                      <a:pt x="273" y="60"/>
                      <a:pt x="270" y="58"/>
                    </a:cubicBezTo>
                    <a:cubicBezTo>
                      <a:pt x="267" y="56"/>
                      <a:pt x="262" y="54"/>
                      <a:pt x="258" y="54"/>
                    </a:cubicBezTo>
                    <a:cubicBezTo>
                      <a:pt x="256" y="54"/>
                      <a:pt x="257" y="53"/>
                      <a:pt x="255" y="52"/>
                    </a:cubicBezTo>
                    <a:cubicBezTo>
                      <a:pt x="254" y="52"/>
                      <a:pt x="250" y="52"/>
                      <a:pt x="250" y="54"/>
                    </a:cubicBezTo>
                    <a:cubicBezTo>
                      <a:pt x="250" y="55"/>
                      <a:pt x="254" y="55"/>
                      <a:pt x="254" y="55"/>
                    </a:cubicBezTo>
                    <a:cubicBezTo>
                      <a:pt x="254" y="55"/>
                      <a:pt x="251" y="56"/>
                      <a:pt x="252" y="56"/>
                    </a:cubicBezTo>
                    <a:cubicBezTo>
                      <a:pt x="254" y="57"/>
                      <a:pt x="255" y="56"/>
                      <a:pt x="256" y="58"/>
                    </a:cubicBezTo>
                    <a:cubicBezTo>
                      <a:pt x="256" y="60"/>
                      <a:pt x="253" y="59"/>
                      <a:pt x="252" y="59"/>
                    </a:cubicBezTo>
                    <a:cubicBezTo>
                      <a:pt x="250" y="58"/>
                      <a:pt x="249" y="57"/>
                      <a:pt x="247" y="58"/>
                    </a:cubicBezTo>
                    <a:cubicBezTo>
                      <a:pt x="245" y="58"/>
                      <a:pt x="246" y="61"/>
                      <a:pt x="247" y="62"/>
                    </a:cubicBezTo>
                    <a:cubicBezTo>
                      <a:pt x="248" y="63"/>
                      <a:pt x="250" y="63"/>
                      <a:pt x="251" y="63"/>
                    </a:cubicBezTo>
                    <a:cubicBezTo>
                      <a:pt x="253" y="64"/>
                      <a:pt x="255" y="64"/>
                      <a:pt x="256" y="65"/>
                    </a:cubicBezTo>
                    <a:cubicBezTo>
                      <a:pt x="257" y="66"/>
                      <a:pt x="257" y="67"/>
                      <a:pt x="257" y="67"/>
                    </a:cubicBezTo>
                    <a:cubicBezTo>
                      <a:pt x="258" y="67"/>
                      <a:pt x="259" y="67"/>
                      <a:pt x="260" y="67"/>
                    </a:cubicBezTo>
                    <a:cubicBezTo>
                      <a:pt x="260" y="67"/>
                      <a:pt x="257" y="68"/>
                      <a:pt x="257" y="68"/>
                    </a:cubicBezTo>
                    <a:cubicBezTo>
                      <a:pt x="255" y="68"/>
                      <a:pt x="255" y="67"/>
                      <a:pt x="254" y="66"/>
                    </a:cubicBezTo>
                    <a:cubicBezTo>
                      <a:pt x="252" y="65"/>
                      <a:pt x="249" y="65"/>
                      <a:pt x="246" y="65"/>
                    </a:cubicBezTo>
                    <a:cubicBezTo>
                      <a:pt x="245" y="65"/>
                      <a:pt x="240" y="64"/>
                      <a:pt x="242" y="62"/>
                    </a:cubicBezTo>
                    <a:cubicBezTo>
                      <a:pt x="243" y="62"/>
                      <a:pt x="242" y="61"/>
                      <a:pt x="242" y="60"/>
                    </a:cubicBezTo>
                    <a:cubicBezTo>
                      <a:pt x="241" y="59"/>
                      <a:pt x="242" y="58"/>
                      <a:pt x="242" y="57"/>
                    </a:cubicBezTo>
                    <a:cubicBezTo>
                      <a:pt x="243" y="55"/>
                      <a:pt x="244" y="51"/>
                      <a:pt x="242" y="50"/>
                    </a:cubicBezTo>
                    <a:cubicBezTo>
                      <a:pt x="238" y="49"/>
                      <a:pt x="241" y="54"/>
                      <a:pt x="240" y="56"/>
                    </a:cubicBezTo>
                    <a:cubicBezTo>
                      <a:pt x="238" y="58"/>
                      <a:pt x="235" y="59"/>
                      <a:pt x="233" y="61"/>
                    </a:cubicBezTo>
                    <a:cubicBezTo>
                      <a:pt x="230" y="64"/>
                      <a:pt x="231" y="63"/>
                      <a:pt x="233" y="65"/>
                    </a:cubicBezTo>
                    <a:cubicBezTo>
                      <a:pt x="234" y="66"/>
                      <a:pt x="237" y="69"/>
                      <a:pt x="237" y="71"/>
                    </a:cubicBezTo>
                    <a:cubicBezTo>
                      <a:pt x="237" y="71"/>
                      <a:pt x="236" y="73"/>
                      <a:pt x="235" y="73"/>
                    </a:cubicBezTo>
                    <a:cubicBezTo>
                      <a:pt x="234" y="75"/>
                      <a:pt x="233" y="77"/>
                      <a:pt x="233" y="79"/>
                    </a:cubicBezTo>
                    <a:cubicBezTo>
                      <a:pt x="233" y="79"/>
                      <a:pt x="234" y="84"/>
                      <a:pt x="235" y="84"/>
                    </a:cubicBezTo>
                    <a:cubicBezTo>
                      <a:pt x="237" y="84"/>
                      <a:pt x="239" y="84"/>
                      <a:pt x="241" y="83"/>
                    </a:cubicBezTo>
                    <a:cubicBezTo>
                      <a:pt x="243" y="82"/>
                      <a:pt x="246" y="83"/>
                      <a:pt x="248" y="84"/>
                    </a:cubicBezTo>
                    <a:cubicBezTo>
                      <a:pt x="251" y="84"/>
                      <a:pt x="253" y="86"/>
                      <a:pt x="254" y="89"/>
                    </a:cubicBezTo>
                    <a:cubicBezTo>
                      <a:pt x="255" y="91"/>
                      <a:pt x="251" y="94"/>
                      <a:pt x="253" y="95"/>
                    </a:cubicBezTo>
                    <a:cubicBezTo>
                      <a:pt x="253" y="95"/>
                      <a:pt x="259" y="97"/>
                      <a:pt x="259" y="97"/>
                    </a:cubicBezTo>
                    <a:cubicBezTo>
                      <a:pt x="259" y="98"/>
                      <a:pt x="252" y="96"/>
                      <a:pt x="251" y="96"/>
                    </a:cubicBezTo>
                    <a:cubicBezTo>
                      <a:pt x="251" y="96"/>
                      <a:pt x="250" y="93"/>
                      <a:pt x="250" y="93"/>
                    </a:cubicBezTo>
                    <a:cubicBezTo>
                      <a:pt x="251" y="91"/>
                      <a:pt x="252" y="90"/>
                      <a:pt x="250" y="89"/>
                    </a:cubicBezTo>
                    <a:cubicBezTo>
                      <a:pt x="248" y="88"/>
                      <a:pt x="249" y="86"/>
                      <a:pt x="247" y="85"/>
                    </a:cubicBezTo>
                    <a:cubicBezTo>
                      <a:pt x="245" y="85"/>
                      <a:pt x="243" y="86"/>
                      <a:pt x="241" y="86"/>
                    </a:cubicBezTo>
                    <a:cubicBezTo>
                      <a:pt x="241" y="86"/>
                      <a:pt x="237" y="87"/>
                      <a:pt x="237" y="88"/>
                    </a:cubicBezTo>
                    <a:cubicBezTo>
                      <a:pt x="238" y="88"/>
                      <a:pt x="239" y="88"/>
                      <a:pt x="238" y="88"/>
                    </a:cubicBezTo>
                    <a:cubicBezTo>
                      <a:pt x="238" y="89"/>
                      <a:pt x="236" y="90"/>
                      <a:pt x="237" y="91"/>
                    </a:cubicBezTo>
                    <a:cubicBezTo>
                      <a:pt x="241" y="93"/>
                      <a:pt x="238" y="96"/>
                      <a:pt x="236" y="98"/>
                    </a:cubicBezTo>
                    <a:cubicBezTo>
                      <a:pt x="235" y="99"/>
                      <a:pt x="234" y="101"/>
                      <a:pt x="234" y="102"/>
                    </a:cubicBezTo>
                    <a:cubicBezTo>
                      <a:pt x="233" y="103"/>
                      <a:pt x="231" y="104"/>
                      <a:pt x="229" y="104"/>
                    </a:cubicBezTo>
                    <a:cubicBezTo>
                      <a:pt x="228" y="105"/>
                      <a:pt x="227" y="105"/>
                      <a:pt x="227" y="107"/>
                    </a:cubicBezTo>
                    <a:cubicBezTo>
                      <a:pt x="226" y="109"/>
                      <a:pt x="224" y="108"/>
                      <a:pt x="223" y="108"/>
                    </a:cubicBezTo>
                    <a:cubicBezTo>
                      <a:pt x="220" y="107"/>
                      <a:pt x="218" y="108"/>
                      <a:pt x="216" y="107"/>
                    </a:cubicBezTo>
                    <a:cubicBezTo>
                      <a:pt x="215" y="107"/>
                      <a:pt x="214" y="106"/>
                      <a:pt x="213" y="106"/>
                    </a:cubicBezTo>
                    <a:cubicBezTo>
                      <a:pt x="211" y="106"/>
                      <a:pt x="211" y="105"/>
                      <a:pt x="210" y="104"/>
                    </a:cubicBezTo>
                    <a:cubicBezTo>
                      <a:pt x="210" y="104"/>
                      <a:pt x="212" y="103"/>
                      <a:pt x="212" y="104"/>
                    </a:cubicBezTo>
                    <a:cubicBezTo>
                      <a:pt x="213" y="106"/>
                      <a:pt x="215" y="106"/>
                      <a:pt x="215" y="105"/>
                    </a:cubicBezTo>
                    <a:cubicBezTo>
                      <a:pt x="216" y="104"/>
                      <a:pt x="221" y="107"/>
                      <a:pt x="223" y="105"/>
                    </a:cubicBezTo>
                    <a:cubicBezTo>
                      <a:pt x="223" y="104"/>
                      <a:pt x="221" y="103"/>
                      <a:pt x="223" y="103"/>
                    </a:cubicBezTo>
                    <a:cubicBezTo>
                      <a:pt x="224" y="102"/>
                      <a:pt x="226" y="101"/>
                      <a:pt x="227" y="100"/>
                    </a:cubicBezTo>
                    <a:cubicBezTo>
                      <a:pt x="228" y="98"/>
                      <a:pt x="227" y="98"/>
                      <a:pt x="230" y="97"/>
                    </a:cubicBezTo>
                    <a:cubicBezTo>
                      <a:pt x="233" y="95"/>
                      <a:pt x="229" y="93"/>
                      <a:pt x="231" y="91"/>
                    </a:cubicBezTo>
                    <a:cubicBezTo>
                      <a:pt x="233" y="90"/>
                      <a:pt x="233" y="89"/>
                      <a:pt x="231" y="88"/>
                    </a:cubicBezTo>
                    <a:cubicBezTo>
                      <a:pt x="230" y="88"/>
                      <a:pt x="229" y="87"/>
                      <a:pt x="228" y="86"/>
                    </a:cubicBezTo>
                    <a:cubicBezTo>
                      <a:pt x="227" y="84"/>
                      <a:pt x="228" y="81"/>
                      <a:pt x="228" y="79"/>
                    </a:cubicBezTo>
                    <a:cubicBezTo>
                      <a:pt x="228" y="77"/>
                      <a:pt x="227" y="75"/>
                      <a:pt x="228" y="73"/>
                    </a:cubicBezTo>
                    <a:cubicBezTo>
                      <a:pt x="228" y="71"/>
                      <a:pt x="230" y="71"/>
                      <a:pt x="230" y="69"/>
                    </a:cubicBezTo>
                    <a:cubicBezTo>
                      <a:pt x="229" y="67"/>
                      <a:pt x="227" y="66"/>
                      <a:pt x="226" y="65"/>
                    </a:cubicBezTo>
                    <a:cubicBezTo>
                      <a:pt x="225" y="64"/>
                      <a:pt x="224" y="63"/>
                      <a:pt x="225" y="62"/>
                    </a:cubicBezTo>
                    <a:cubicBezTo>
                      <a:pt x="227" y="61"/>
                      <a:pt x="227" y="59"/>
                      <a:pt x="228" y="57"/>
                    </a:cubicBezTo>
                    <a:cubicBezTo>
                      <a:pt x="229" y="56"/>
                      <a:pt x="230" y="53"/>
                      <a:pt x="229" y="52"/>
                    </a:cubicBezTo>
                    <a:cubicBezTo>
                      <a:pt x="229" y="51"/>
                      <a:pt x="225" y="50"/>
                      <a:pt x="223" y="49"/>
                    </a:cubicBezTo>
                    <a:cubicBezTo>
                      <a:pt x="221" y="49"/>
                      <a:pt x="219" y="49"/>
                      <a:pt x="217" y="49"/>
                    </a:cubicBezTo>
                    <a:cubicBezTo>
                      <a:pt x="216" y="49"/>
                      <a:pt x="213" y="48"/>
                      <a:pt x="212" y="49"/>
                    </a:cubicBezTo>
                    <a:cubicBezTo>
                      <a:pt x="209" y="51"/>
                      <a:pt x="209" y="58"/>
                      <a:pt x="206" y="60"/>
                    </a:cubicBezTo>
                    <a:cubicBezTo>
                      <a:pt x="204" y="63"/>
                      <a:pt x="198" y="64"/>
                      <a:pt x="198" y="68"/>
                    </a:cubicBezTo>
                    <a:cubicBezTo>
                      <a:pt x="198" y="69"/>
                      <a:pt x="201" y="68"/>
                      <a:pt x="201" y="68"/>
                    </a:cubicBezTo>
                    <a:cubicBezTo>
                      <a:pt x="202" y="69"/>
                      <a:pt x="201" y="73"/>
                      <a:pt x="201" y="73"/>
                    </a:cubicBezTo>
                    <a:cubicBezTo>
                      <a:pt x="200" y="75"/>
                      <a:pt x="202" y="76"/>
                      <a:pt x="199" y="76"/>
                    </a:cubicBezTo>
                    <a:cubicBezTo>
                      <a:pt x="199" y="77"/>
                      <a:pt x="198" y="77"/>
                      <a:pt x="198" y="78"/>
                    </a:cubicBezTo>
                    <a:cubicBezTo>
                      <a:pt x="199" y="79"/>
                      <a:pt x="200" y="79"/>
                      <a:pt x="201" y="79"/>
                    </a:cubicBezTo>
                    <a:cubicBezTo>
                      <a:pt x="202" y="79"/>
                      <a:pt x="206" y="79"/>
                      <a:pt x="206" y="80"/>
                    </a:cubicBezTo>
                    <a:cubicBezTo>
                      <a:pt x="206" y="82"/>
                      <a:pt x="206" y="84"/>
                      <a:pt x="208" y="85"/>
                    </a:cubicBezTo>
                    <a:cubicBezTo>
                      <a:pt x="210" y="86"/>
                      <a:pt x="212" y="85"/>
                      <a:pt x="210" y="87"/>
                    </a:cubicBezTo>
                    <a:cubicBezTo>
                      <a:pt x="209" y="88"/>
                      <a:pt x="209" y="90"/>
                      <a:pt x="208" y="91"/>
                    </a:cubicBezTo>
                    <a:cubicBezTo>
                      <a:pt x="207" y="93"/>
                      <a:pt x="202" y="88"/>
                      <a:pt x="201" y="87"/>
                    </a:cubicBezTo>
                    <a:cubicBezTo>
                      <a:pt x="198" y="85"/>
                      <a:pt x="194" y="84"/>
                      <a:pt x="191" y="83"/>
                    </a:cubicBezTo>
                    <a:cubicBezTo>
                      <a:pt x="189" y="82"/>
                      <a:pt x="188" y="81"/>
                      <a:pt x="186" y="80"/>
                    </a:cubicBezTo>
                    <a:cubicBezTo>
                      <a:pt x="185" y="80"/>
                      <a:pt x="183" y="79"/>
                      <a:pt x="182" y="79"/>
                    </a:cubicBezTo>
                    <a:cubicBezTo>
                      <a:pt x="179" y="79"/>
                      <a:pt x="176" y="78"/>
                      <a:pt x="173" y="78"/>
                    </a:cubicBezTo>
                    <a:cubicBezTo>
                      <a:pt x="169" y="78"/>
                      <a:pt x="165" y="78"/>
                      <a:pt x="168" y="83"/>
                    </a:cubicBezTo>
                    <a:cubicBezTo>
                      <a:pt x="170" y="84"/>
                      <a:pt x="169" y="86"/>
                      <a:pt x="167" y="87"/>
                    </a:cubicBezTo>
                    <a:cubicBezTo>
                      <a:pt x="166" y="88"/>
                      <a:pt x="163" y="86"/>
                      <a:pt x="164" y="89"/>
                    </a:cubicBezTo>
                    <a:cubicBezTo>
                      <a:pt x="165" y="90"/>
                      <a:pt x="157" y="90"/>
                      <a:pt x="161" y="87"/>
                    </a:cubicBezTo>
                    <a:cubicBezTo>
                      <a:pt x="162" y="86"/>
                      <a:pt x="159" y="84"/>
                      <a:pt x="158" y="85"/>
                    </a:cubicBezTo>
                    <a:cubicBezTo>
                      <a:pt x="156" y="85"/>
                      <a:pt x="154" y="86"/>
                      <a:pt x="153" y="87"/>
                    </a:cubicBezTo>
                    <a:cubicBezTo>
                      <a:pt x="150" y="89"/>
                      <a:pt x="147" y="87"/>
                      <a:pt x="144" y="88"/>
                    </a:cubicBezTo>
                    <a:cubicBezTo>
                      <a:pt x="141" y="89"/>
                      <a:pt x="139" y="91"/>
                      <a:pt x="137" y="91"/>
                    </a:cubicBezTo>
                    <a:cubicBezTo>
                      <a:pt x="136" y="91"/>
                      <a:pt x="130" y="91"/>
                      <a:pt x="131" y="90"/>
                    </a:cubicBezTo>
                    <a:cubicBezTo>
                      <a:pt x="133" y="90"/>
                      <a:pt x="133" y="90"/>
                      <a:pt x="133" y="89"/>
                    </a:cubicBezTo>
                    <a:cubicBezTo>
                      <a:pt x="133" y="86"/>
                      <a:pt x="135" y="87"/>
                      <a:pt x="135" y="85"/>
                    </a:cubicBezTo>
                    <a:cubicBezTo>
                      <a:pt x="136" y="84"/>
                      <a:pt x="129" y="86"/>
                      <a:pt x="129" y="86"/>
                    </a:cubicBezTo>
                    <a:cubicBezTo>
                      <a:pt x="128" y="86"/>
                      <a:pt x="127" y="86"/>
                      <a:pt x="127" y="87"/>
                    </a:cubicBezTo>
                    <a:cubicBezTo>
                      <a:pt x="127" y="88"/>
                      <a:pt x="127" y="89"/>
                      <a:pt x="127" y="90"/>
                    </a:cubicBezTo>
                    <a:cubicBezTo>
                      <a:pt x="126" y="90"/>
                      <a:pt x="124" y="89"/>
                      <a:pt x="123" y="89"/>
                    </a:cubicBezTo>
                    <a:cubicBezTo>
                      <a:pt x="121" y="89"/>
                      <a:pt x="118" y="90"/>
                      <a:pt x="116" y="91"/>
                    </a:cubicBezTo>
                    <a:cubicBezTo>
                      <a:pt x="113" y="92"/>
                      <a:pt x="110" y="94"/>
                      <a:pt x="107" y="95"/>
                    </a:cubicBezTo>
                    <a:cubicBezTo>
                      <a:pt x="105" y="95"/>
                      <a:pt x="104" y="96"/>
                      <a:pt x="103" y="98"/>
                    </a:cubicBezTo>
                    <a:cubicBezTo>
                      <a:pt x="103" y="99"/>
                      <a:pt x="103" y="102"/>
                      <a:pt x="101" y="102"/>
                    </a:cubicBezTo>
                    <a:cubicBezTo>
                      <a:pt x="99" y="102"/>
                      <a:pt x="97" y="103"/>
                      <a:pt x="95" y="103"/>
                    </a:cubicBezTo>
                    <a:cubicBezTo>
                      <a:pt x="94" y="103"/>
                      <a:pt x="93" y="101"/>
                      <a:pt x="92" y="100"/>
                    </a:cubicBezTo>
                    <a:cubicBezTo>
                      <a:pt x="90" y="98"/>
                      <a:pt x="87" y="99"/>
                      <a:pt x="89" y="96"/>
                    </a:cubicBezTo>
                    <a:cubicBezTo>
                      <a:pt x="90" y="94"/>
                      <a:pt x="93" y="95"/>
                      <a:pt x="94" y="94"/>
                    </a:cubicBezTo>
                    <a:cubicBezTo>
                      <a:pt x="96" y="94"/>
                      <a:pt x="98" y="95"/>
                      <a:pt x="97" y="93"/>
                    </a:cubicBezTo>
                    <a:cubicBezTo>
                      <a:pt x="96" y="92"/>
                      <a:pt x="95" y="90"/>
                      <a:pt x="94" y="89"/>
                    </a:cubicBezTo>
                    <a:cubicBezTo>
                      <a:pt x="92" y="87"/>
                      <a:pt x="89" y="88"/>
                      <a:pt x="87" y="88"/>
                    </a:cubicBezTo>
                    <a:cubicBezTo>
                      <a:pt x="86" y="88"/>
                      <a:pt x="80" y="87"/>
                      <a:pt x="80" y="87"/>
                    </a:cubicBezTo>
                    <a:cubicBezTo>
                      <a:pt x="80" y="87"/>
                      <a:pt x="83" y="88"/>
                      <a:pt x="83" y="88"/>
                    </a:cubicBezTo>
                    <a:cubicBezTo>
                      <a:pt x="84" y="89"/>
                      <a:pt x="84" y="90"/>
                      <a:pt x="84" y="91"/>
                    </a:cubicBezTo>
                    <a:cubicBezTo>
                      <a:pt x="84" y="92"/>
                      <a:pt x="84" y="94"/>
                      <a:pt x="84" y="95"/>
                    </a:cubicBezTo>
                    <a:cubicBezTo>
                      <a:pt x="83" y="96"/>
                      <a:pt x="82" y="97"/>
                      <a:pt x="82" y="98"/>
                    </a:cubicBezTo>
                    <a:cubicBezTo>
                      <a:pt x="83" y="100"/>
                      <a:pt x="87" y="100"/>
                      <a:pt x="86" y="103"/>
                    </a:cubicBezTo>
                    <a:cubicBezTo>
                      <a:pt x="85" y="104"/>
                      <a:pt x="84" y="106"/>
                      <a:pt x="84" y="107"/>
                    </a:cubicBezTo>
                    <a:cubicBezTo>
                      <a:pt x="84" y="107"/>
                      <a:pt x="84" y="111"/>
                      <a:pt x="84" y="111"/>
                    </a:cubicBezTo>
                    <a:cubicBezTo>
                      <a:pt x="84" y="111"/>
                      <a:pt x="83" y="108"/>
                      <a:pt x="83" y="108"/>
                    </a:cubicBezTo>
                    <a:cubicBezTo>
                      <a:pt x="82" y="108"/>
                      <a:pt x="81" y="110"/>
                      <a:pt x="80" y="109"/>
                    </a:cubicBezTo>
                    <a:cubicBezTo>
                      <a:pt x="80" y="109"/>
                      <a:pt x="82" y="108"/>
                      <a:pt x="82" y="107"/>
                    </a:cubicBezTo>
                    <a:cubicBezTo>
                      <a:pt x="81" y="106"/>
                      <a:pt x="79" y="106"/>
                      <a:pt x="78" y="106"/>
                    </a:cubicBezTo>
                    <a:cubicBezTo>
                      <a:pt x="77" y="106"/>
                      <a:pt x="76" y="105"/>
                      <a:pt x="75" y="106"/>
                    </a:cubicBezTo>
                    <a:cubicBezTo>
                      <a:pt x="73" y="106"/>
                      <a:pt x="72" y="108"/>
                      <a:pt x="70" y="108"/>
                    </a:cubicBezTo>
                    <a:cubicBezTo>
                      <a:pt x="68" y="110"/>
                      <a:pt x="67" y="110"/>
                      <a:pt x="65" y="112"/>
                    </a:cubicBezTo>
                    <a:cubicBezTo>
                      <a:pt x="63" y="114"/>
                      <a:pt x="61" y="114"/>
                      <a:pt x="64" y="116"/>
                    </a:cubicBezTo>
                    <a:cubicBezTo>
                      <a:pt x="65" y="117"/>
                      <a:pt x="67" y="120"/>
                      <a:pt x="66" y="121"/>
                    </a:cubicBezTo>
                    <a:cubicBezTo>
                      <a:pt x="65" y="122"/>
                      <a:pt x="59" y="120"/>
                      <a:pt x="58" y="120"/>
                    </a:cubicBezTo>
                    <a:cubicBezTo>
                      <a:pt x="57" y="119"/>
                      <a:pt x="54" y="120"/>
                      <a:pt x="53" y="120"/>
                    </a:cubicBezTo>
                    <a:cubicBezTo>
                      <a:pt x="54" y="119"/>
                      <a:pt x="49" y="115"/>
                      <a:pt x="48" y="117"/>
                    </a:cubicBezTo>
                    <a:cubicBezTo>
                      <a:pt x="43" y="121"/>
                      <a:pt x="54" y="122"/>
                      <a:pt x="54" y="124"/>
                    </a:cubicBezTo>
                    <a:cubicBezTo>
                      <a:pt x="53" y="128"/>
                      <a:pt x="50" y="126"/>
                      <a:pt x="47" y="126"/>
                    </a:cubicBezTo>
                    <a:cubicBezTo>
                      <a:pt x="44" y="125"/>
                      <a:pt x="43" y="123"/>
                      <a:pt x="40" y="122"/>
                    </a:cubicBezTo>
                    <a:cubicBezTo>
                      <a:pt x="38" y="121"/>
                      <a:pt x="38" y="120"/>
                      <a:pt x="37" y="118"/>
                    </a:cubicBezTo>
                    <a:cubicBezTo>
                      <a:pt x="37" y="116"/>
                      <a:pt x="36" y="116"/>
                      <a:pt x="35" y="115"/>
                    </a:cubicBezTo>
                    <a:cubicBezTo>
                      <a:pt x="35" y="114"/>
                      <a:pt x="38" y="112"/>
                      <a:pt x="38" y="112"/>
                    </a:cubicBezTo>
                    <a:cubicBezTo>
                      <a:pt x="39" y="109"/>
                      <a:pt x="34" y="107"/>
                      <a:pt x="32" y="107"/>
                    </a:cubicBezTo>
                    <a:cubicBezTo>
                      <a:pt x="30" y="106"/>
                      <a:pt x="30" y="104"/>
                      <a:pt x="28" y="104"/>
                    </a:cubicBezTo>
                    <a:cubicBezTo>
                      <a:pt x="29" y="103"/>
                      <a:pt x="24" y="99"/>
                      <a:pt x="24" y="99"/>
                    </a:cubicBezTo>
                    <a:cubicBezTo>
                      <a:pt x="26" y="98"/>
                      <a:pt x="28" y="101"/>
                      <a:pt x="29" y="102"/>
                    </a:cubicBezTo>
                    <a:cubicBezTo>
                      <a:pt x="30" y="103"/>
                      <a:pt x="31" y="103"/>
                      <a:pt x="31" y="102"/>
                    </a:cubicBezTo>
                    <a:cubicBezTo>
                      <a:pt x="32" y="102"/>
                      <a:pt x="33" y="103"/>
                      <a:pt x="33" y="103"/>
                    </a:cubicBezTo>
                    <a:cubicBezTo>
                      <a:pt x="36" y="104"/>
                      <a:pt x="38" y="105"/>
                      <a:pt x="41" y="105"/>
                    </a:cubicBezTo>
                    <a:cubicBezTo>
                      <a:pt x="43" y="106"/>
                      <a:pt x="46" y="106"/>
                      <a:pt x="49" y="107"/>
                    </a:cubicBezTo>
                    <a:cubicBezTo>
                      <a:pt x="54" y="109"/>
                      <a:pt x="58" y="109"/>
                      <a:pt x="63" y="106"/>
                    </a:cubicBezTo>
                    <a:cubicBezTo>
                      <a:pt x="65" y="105"/>
                      <a:pt x="66" y="104"/>
                      <a:pt x="68" y="103"/>
                    </a:cubicBezTo>
                    <a:cubicBezTo>
                      <a:pt x="71" y="101"/>
                      <a:pt x="69" y="100"/>
                      <a:pt x="69" y="97"/>
                    </a:cubicBezTo>
                    <a:cubicBezTo>
                      <a:pt x="69" y="94"/>
                      <a:pt x="62" y="93"/>
                      <a:pt x="60" y="91"/>
                    </a:cubicBezTo>
                    <a:cubicBezTo>
                      <a:pt x="57" y="89"/>
                      <a:pt x="53" y="87"/>
                      <a:pt x="50" y="86"/>
                    </a:cubicBezTo>
                    <a:cubicBezTo>
                      <a:pt x="47" y="84"/>
                      <a:pt x="43" y="82"/>
                      <a:pt x="40" y="82"/>
                    </a:cubicBezTo>
                    <a:cubicBezTo>
                      <a:pt x="39" y="81"/>
                      <a:pt x="39" y="82"/>
                      <a:pt x="38" y="82"/>
                    </a:cubicBezTo>
                    <a:cubicBezTo>
                      <a:pt x="37" y="82"/>
                      <a:pt x="36" y="81"/>
                      <a:pt x="35" y="81"/>
                    </a:cubicBezTo>
                    <a:cubicBezTo>
                      <a:pt x="33" y="80"/>
                      <a:pt x="31" y="84"/>
                      <a:pt x="29" y="84"/>
                    </a:cubicBezTo>
                    <a:cubicBezTo>
                      <a:pt x="29" y="83"/>
                      <a:pt x="33" y="80"/>
                      <a:pt x="29" y="80"/>
                    </a:cubicBezTo>
                    <a:cubicBezTo>
                      <a:pt x="28" y="80"/>
                      <a:pt x="24" y="78"/>
                      <a:pt x="24" y="78"/>
                    </a:cubicBezTo>
                    <a:cubicBezTo>
                      <a:pt x="25" y="77"/>
                      <a:pt x="29" y="80"/>
                      <a:pt x="29" y="78"/>
                    </a:cubicBezTo>
                    <a:cubicBezTo>
                      <a:pt x="29" y="77"/>
                      <a:pt x="25" y="75"/>
                      <a:pt x="24" y="75"/>
                    </a:cubicBezTo>
                    <a:cubicBezTo>
                      <a:pt x="23" y="76"/>
                      <a:pt x="20" y="78"/>
                      <a:pt x="20" y="78"/>
                    </a:cubicBezTo>
                    <a:cubicBezTo>
                      <a:pt x="20" y="77"/>
                      <a:pt x="20" y="77"/>
                      <a:pt x="19" y="76"/>
                    </a:cubicBezTo>
                    <a:cubicBezTo>
                      <a:pt x="17" y="76"/>
                      <a:pt x="17" y="77"/>
                      <a:pt x="16" y="78"/>
                    </a:cubicBezTo>
                    <a:cubicBezTo>
                      <a:pt x="16" y="78"/>
                      <a:pt x="16" y="78"/>
                      <a:pt x="16" y="77"/>
                    </a:cubicBezTo>
                    <a:cubicBezTo>
                      <a:pt x="15" y="78"/>
                      <a:pt x="14" y="80"/>
                      <a:pt x="13" y="80"/>
                    </a:cubicBezTo>
                    <a:cubicBezTo>
                      <a:pt x="12" y="81"/>
                      <a:pt x="10" y="81"/>
                      <a:pt x="10" y="81"/>
                    </a:cubicBezTo>
                    <a:cubicBezTo>
                      <a:pt x="9" y="83"/>
                      <a:pt x="5" y="83"/>
                      <a:pt x="6" y="85"/>
                    </a:cubicBezTo>
                    <a:cubicBezTo>
                      <a:pt x="9" y="87"/>
                      <a:pt x="5" y="85"/>
                      <a:pt x="5" y="88"/>
                    </a:cubicBezTo>
                    <a:cubicBezTo>
                      <a:pt x="5" y="90"/>
                      <a:pt x="9" y="91"/>
                      <a:pt x="10" y="92"/>
                    </a:cubicBezTo>
                    <a:cubicBezTo>
                      <a:pt x="12" y="93"/>
                      <a:pt x="14" y="95"/>
                      <a:pt x="13" y="97"/>
                    </a:cubicBezTo>
                    <a:cubicBezTo>
                      <a:pt x="12" y="99"/>
                      <a:pt x="9" y="100"/>
                      <a:pt x="9" y="102"/>
                    </a:cubicBezTo>
                    <a:cubicBezTo>
                      <a:pt x="10" y="104"/>
                      <a:pt x="12" y="106"/>
                      <a:pt x="13" y="108"/>
                    </a:cubicBezTo>
                    <a:cubicBezTo>
                      <a:pt x="14" y="110"/>
                      <a:pt x="12" y="110"/>
                      <a:pt x="12" y="112"/>
                    </a:cubicBezTo>
                    <a:cubicBezTo>
                      <a:pt x="12" y="114"/>
                      <a:pt x="15" y="116"/>
                      <a:pt x="13" y="117"/>
                    </a:cubicBezTo>
                    <a:cubicBezTo>
                      <a:pt x="11" y="118"/>
                      <a:pt x="14" y="121"/>
                      <a:pt x="14" y="122"/>
                    </a:cubicBezTo>
                    <a:cubicBezTo>
                      <a:pt x="16" y="124"/>
                      <a:pt x="18" y="124"/>
                      <a:pt x="15" y="126"/>
                    </a:cubicBezTo>
                    <a:cubicBezTo>
                      <a:pt x="13" y="128"/>
                      <a:pt x="14" y="128"/>
                      <a:pt x="15" y="129"/>
                    </a:cubicBezTo>
                    <a:cubicBezTo>
                      <a:pt x="20" y="132"/>
                      <a:pt x="23" y="134"/>
                      <a:pt x="18" y="138"/>
                    </a:cubicBezTo>
                    <a:cubicBezTo>
                      <a:pt x="13" y="143"/>
                      <a:pt x="8" y="147"/>
                      <a:pt x="4" y="152"/>
                    </a:cubicBezTo>
                    <a:cubicBezTo>
                      <a:pt x="6" y="152"/>
                      <a:pt x="6" y="151"/>
                      <a:pt x="7" y="152"/>
                    </a:cubicBezTo>
                    <a:cubicBezTo>
                      <a:pt x="8" y="154"/>
                      <a:pt x="10" y="154"/>
                      <a:pt x="11" y="155"/>
                    </a:cubicBezTo>
                    <a:cubicBezTo>
                      <a:pt x="17" y="157"/>
                      <a:pt x="9" y="157"/>
                      <a:pt x="7" y="157"/>
                    </a:cubicBezTo>
                    <a:cubicBezTo>
                      <a:pt x="5" y="157"/>
                      <a:pt x="4" y="158"/>
                      <a:pt x="4" y="160"/>
                    </a:cubicBezTo>
                    <a:cubicBezTo>
                      <a:pt x="4" y="162"/>
                      <a:pt x="2" y="163"/>
                      <a:pt x="1" y="165"/>
                    </a:cubicBezTo>
                    <a:cubicBezTo>
                      <a:pt x="0" y="166"/>
                      <a:pt x="1" y="168"/>
                      <a:pt x="2" y="170"/>
                    </a:cubicBezTo>
                    <a:cubicBezTo>
                      <a:pt x="2" y="172"/>
                      <a:pt x="0" y="174"/>
                      <a:pt x="1" y="175"/>
                    </a:cubicBezTo>
                    <a:cubicBezTo>
                      <a:pt x="3" y="176"/>
                      <a:pt x="3" y="176"/>
                      <a:pt x="3" y="178"/>
                    </a:cubicBezTo>
                    <a:cubicBezTo>
                      <a:pt x="2" y="180"/>
                      <a:pt x="4" y="181"/>
                      <a:pt x="4" y="183"/>
                    </a:cubicBezTo>
                    <a:cubicBezTo>
                      <a:pt x="4" y="184"/>
                      <a:pt x="7" y="186"/>
                      <a:pt x="8" y="186"/>
                    </a:cubicBezTo>
                    <a:cubicBezTo>
                      <a:pt x="8" y="186"/>
                      <a:pt x="9" y="185"/>
                      <a:pt x="10" y="185"/>
                    </a:cubicBezTo>
                    <a:cubicBezTo>
                      <a:pt x="11" y="185"/>
                      <a:pt x="11" y="187"/>
                      <a:pt x="12" y="187"/>
                    </a:cubicBezTo>
                    <a:cubicBezTo>
                      <a:pt x="14" y="186"/>
                      <a:pt x="14" y="185"/>
                      <a:pt x="16" y="187"/>
                    </a:cubicBezTo>
                    <a:cubicBezTo>
                      <a:pt x="18" y="188"/>
                      <a:pt x="18" y="188"/>
                      <a:pt x="18" y="190"/>
                    </a:cubicBezTo>
                    <a:cubicBezTo>
                      <a:pt x="17" y="195"/>
                      <a:pt x="21" y="199"/>
                      <a:pt x="24" y="201"/>
                    </a:cubicBezTo>
                    <a:cubicBezTo>
                      <a:pt x="26" y="202"/>
                      <a:pt x="27" y="203"/>
                      <a:pt x="25" y="204"/>
                    </a:cubicBezTo>
                    <a:cubicBezTo>
                      <a:pt x="24" y="206"/>
                      <a:pt x="23" y="205"/>
                      <a:pt x="21" y="205"/>
                    </a:cubicBezTo>
                    <a:cubicBezTo>
                      <a:pt x="19" y="205"/>
                      <a:pt x="22" y="214"/>
                      <a:pt x="24" y="213"/>
                    </a:cubicBezTo>
                    <a:cubicBezTo>
                      <a:pt x="25" y="212"/>
                      <a:pt x="26" y="209"/>
                      <a:pt x="27" y="210"/>
                    </a:cubicBezTo>
                    <a:cubicBezTo>
                      <a:pt x="28" y="210"/>
                      <a:pt x="29" y="211"/>
                      <a:pt x="31" y="211"/>
                    </a:cubicBezTo>
                    <a:cubicBezTo>
                      <a:pt x="33" y="211"/>
                      <a:pt x="35" y="212"/>
                      <a:pt x="35" y="214"/>
                    </a:cubicBezTo>
                    <a:cubicBezTo>
                      <a:pt x="35" y="215"/>
                      <a:pt x="34" y="215"/>
                      <a:pt x="34" y="215"/>
                    </a:cubicBezTo>
                    <a:cubicBezTo>
                      <a:pt x="33" y="216"/>
                      <a:pt x="34" y="218"/>
                      <a:pt x="35" y="218"/>
                    </a:cubicBezTo>
                    <a:cubicBezTo>
                      <a:pt x="36" y="219"/>
                      <a:pt x="38" y="218"/>
                      <a:pt x="39" y="219"/>
                    </a:cubicBezTo>
                    <a:cubicBezTo>
                      <a:pt x="40" y="220"/>
                      <a:pt x="40" y="222"/>
                      <a:pt x="40" y="223"/>
                    </a:cubicBezTo>
                    <a:cubicBezTo>
                      <a:pt x="40" y="224"/>
                      <a:pt x="43" y="223"/>
                      <a:pt x="44" y="223"/>
                    </a:cubicBezTo>
                    <a:cubicBezTo>
                      <a:pt x="45" y="224"/>
                      <a:pt x="47" y="227"/>
                      <a:pt x="48" y="225"/>
                    </a:cubicBezTo>
                    <a:cubicBezTo>
                      <a:pt x="49" y="223"/>
                      <a:pt x="50" y="224"/>
                      <a:pt x="51" y="225"/>
                    </a:cubicBezTo>
                    <a:cubicBezTo>
                      <a:pt x="53" y="227"/>
                      <a:pt x="53" y="226"/>
                      <a:pt x="55" y="226"/>
                    </a:cubicBezTo>
                    <a:cubicBezTo>
                      <a:pt x="56" y="226"/>
                      <a:pt x="57" y="229"/>
                      <a:pt x="58" y="228"/>
                    </a:cubicBezTo>
                    <a:cubicBezTo>
                      <a:pt x="60" y="227"/>
                      <a:pt x="62" y="229"/>
                      <a:pt x="63" y="230"/>
                    </a:cubicBezTo>
                    <a:cubicBezTo>
                      <a:pt x="65" y="231"/>
                      <a:pt x="62" y="232"/>
                      <a:pt x="62" y="232"/>
                    </a:cubicBezTo>
                    <a:cubicBezTo>
                      <a:pt x="60" y="233"/>
                      <a:pt x="63" y="234"/>
                      <a:pt x="63" y="234"/>
                    </a:cubicBezTo>
                    <a:cubicBezTo>
                      <a:pt x="63" y="234"/>
                      <a:pt x="60" y="234"/>
                      <a:pt x="61" y="236"/>
                    </a:cubicBezTo>
                    <a:cubicBezTo>
                      <a:pt x="63" y="237"/>
                      <a:pt x="62" y="238"/>
                      <a:pt x="61" y="239"/>
                    </a:cubicBezTo>
                    <a:cubicBezTo>
                      <a:pt x="61" y="240"/>
                      <a:pt x="58" y="240"/>
                      <a:pt x="57" y="240"/>
                    </a:cubicBezTo>
                    <a:cubicBezTo>
                      <a:pt x="55" y="240"/>
                      <a:pt x="54" y="242"/>
                      <a:pt x="53" y="244"/>
                    </a:cubicBezTo>
                    <a:cubicBezTo>
                      <a:pt x="54" y="244"/>
                      <a:pt x="58" y="244"/>
                      <a:pt x="58" y="245"/>
                    </a:cubicBezTo>
                    <a:cubicBezTo>
                      <a:pt x="58" y="246"/>
                      <a:pt x="53" y="247"/>
                      <a:pt x="53" y="248"/>
                    </a:cubicBezTo>
                    <a:cubicBezTo>
                      <a:pt x="53" y="249"/>
                      <a:pt x="55" y="249"/>
                      <a:pt x="55" y="251"/>
                    </a:cubicBezTo>
                    <a:cubicBezTo>
                      <a:pt x="55" y="251"/>
                      <a:pt x="52" y="252"/>
                      <a:pt x="52" y="252"/>
                    </a:cubicBezTo>
                    <a:cubicBezTo>
                      <a:pt x="51" y="253"/>
                      <a:pt x="51" y="254"/>
                      <a:pt x="50" y="255"/>
                    </a:cubicBezTo>
                    <a:cubicBezTo>
                      <a:pt x="50" y="256"/>
                      <a:pt x="48" y="255"/>
                      <a:pt x="48" y="257"/>
                    </a:cubicBezTo>
                    <a:cubicBezTo>
                      <a:pt x="47" y="258"/>
                      <a:pt x="49" y="260"/>
                      <a:pt x="51" y="260"/>
                    </a:cubicBezTo>
                    <a:cubicBezTo>
                      <a:pt x="53" y="261"/>
                      <a:pt x="55" y="262"/>
                      <a:pt x="58" y="264"/>
                    </a:cubicBezTo>
                    <a:cubicBezTo>
                      <a:pt x="59" y="265"/>
                      <a:pt x="60" y="266"/>
                      <a:pt x="61" y="266"/>
                    </a:cubicBezTo>
                    <a:cubicBezTo>
                      <a:pt x="62" y="268"/>
                      <a:pt x="62" y="267"/>
                      <a:pt x="64" y="266"/>
                    </a:cubicBezTo>
                    <a:cubicBezTo>
                      <a:pt x="67" y="266"/>
                      <a:pt x="70" y="269"/>
                      <a:pt x="73" y="269"/>
                    </a:cubicBezTo>
                    <a:cubicBezTo>
                      <a:pt x="76" y="269"/>
                      <a:pt x="79" y="271"/>
                      <a:pt x="82" y="272"/>
                    </a:cubicBezTo>
                    <a:cubicBezTo>
                      <a:pt x="85" y="273"/>
                      <a:pt x="87" y="272"/>
                      <a:pt x="90" y="272"/>
                    </a:cubicBezTo>
                    <a:cubicBezTo>
                      <a:pt x="91" y="273"/>
                      <a:pt x="92" y="274"/>
                      <a:pt x="92" y="275"/>
                    </a:cubicBezTo>
                    <a:cubicBezTo>
                      <a:pt x="92" y="276"/>
                      <a:pt x="93" y="276"/>
                      <a:pt x="94" y="276"/>
                    </a:cubicBezTo>
                    <a:cubicBezTo>
                      <a:pt x="97" y="277"/>
                      <a:pt x="99" y="282"/>
                      <a:pt x="103" y="280"/>
                    </a:cubicBezTo>
                    <a:cubicBezTo>
                      <a:pt x="104" y="279"/>
                      <a:pt x="106" y="278"/>
                      <a:pt x="105" y="277"/>
                    </a:cubicBezTo>
                    <a:cubicBezTo>
                      <a:pt x="104" y="276"/>
                      <a:pt x="103" y="275"/>
                      <a:pt x="102" y="274"/>
                    </a:cubicBezTo>
                    <a:cubicBezTo>
                      <a:pt x="100" y="272"/>
                      <a:pt x="99" y="270"/>
                      <a:pt x="100" y="267"/>
                    </a:cubicBezTo>
                    <a:cubicBezTo>
                      <a:pt x="100" y="265"/>
                      <a:pt x="99" y="263"/>
                      <a:pt x="97" y="262"/>
                    </a:cubicBezTo>
                    <a:cubicBezTo>
                      <a:pt x="95" y="261"/>
                      <a:pt x="98" y="259"/>
                      <a:pt x="99" y="258"/>
                    </a:cubicBezTo>
                    <a:cubicBezTo>
                      <a:pt x="100" y="256"/>
                      <a:pt x="100" y="254"/>
                      <a:pt x="103" y="254"/>
                    </a:cubicBezTo>
                    <a:cubicBezTo>
                      <a:pt x="104" y="254"/>
                      <a:pt x="105" y="253"/>
                      <a:pt x="106" y="252"/>
                    </a:cubicBezTo>
                    <a:cubicBezTo>
                      <a:pt x="107" y="251"/>
                      <a:pt x="108" y="251"/>
                      <a:pt x="109" y="250"/>
                    </a:cubicBezTo>
                    <a:cubicBezTo>
                      <a:pt x="108" y="250"/>
                      <a:pt x="106" y="249"/>
                      <a:pt x="106" y="248"/>
                    </a:cubicBezTo>
                    <a:cubicBezTo>
                      <a:pt x="106" y="247"/>
                      <a:pt x="108" y="248"/>
                      <a:pt x="108" y="248"/>
                    </a:cubicBezTo>
                    <a:cubicBezTo>
                      <a:pt x="108" y="247"/>
                      <a:pt x="106" y="244"/>
                      <a:pt x="105" y="243"/>
                    </a:cubicBezTo>
                    <a:cubicBezTo>
                      <a:pt x="104" y="241"/>
                      <a:pt x="103" y="241"/>
                      <a:pt x="101" y="241"/>
                    </a:cubicBezTo>
                    <a:cubicBezTo>
                      <a:pt x="98" y="241"/>
                      <a:pt x="100" y="239"/>
                      <a:pt x="98" y="238"/>
                    </a:cubicBezTo>
                    <a:cubicBezTo>
                      <a:pt x="97" y="237"/>
                      <a:pt x="94" y="237"/>
                      <a:pt x="96" y="235"/>
                    </a:cubicBezTo>
                    <a:cubicBezTo>
                      <a:pt x="97" y="233"/>
                      <a:pt x="99" y="232"/>
                      <a:pt x="97" y="231"/>
                    </a:cubicBezTo>
                    <a:cubicBezTo>
                      <a:pt x="96" y="229"/>
                      <a:pt x="98" y="228"/>
                      <a:pt x="99" y="227"/>
                    </a:cubicBezTo>
                    <a:cubicBezTo>
                      <a:pt x="99" y="226"/>
                      <a:pt x="101" y="223"/>
                      <a:pt x="101" y="224"/>
                    </a:cubicBezTo>
                    <a:cubicBezTo>
                      <a:pt x="102" y="225"/>
                      <a:pt x="103" y="227"/>
                      <a:pt x="104" y="228"/>
                    </a:cubicBezTo>
                    <a:cubicBezTo>
                      <a:pt x="106" y="228"/>
                      <a:pt x="107" y="227"/>
                      <a:pt x="107" y="226"/>
                    </a:cubicBezTo>
                    <a:cubicBezTo>
                      <a:pt x="106" y="224"/>
                      <a:pt x="106" y="223"/>
                      <a:pt x="108" y="222"/>
                    </a:cubicBezTo>
                    <a:cubicBezTo>
                      <a:pt x="110" y="221"/>
                      <a:pt x="110" y="219"/>
                      <a:pt x="112" y="219"/>
                    </a:cubicBezTo>
                    <a:cubicBezTo>
                      <a:pt x="114" y="218"/>
                      <a:pt x="116" y="215"/>
                      <a:pt x="118" y="216"/>
                    </a:cubicBezTo>
                    <a:cubicBezTo>
                      <a:pt x="120" y="216"/>
                      <a:pt x="120" y="218"/>
                      <a:pt x="122" y="216"/>
                    </a:cubicBezTo>
                    <a:cubicBezTo>
                      <a:pt x="124" y="215"/>
                      <a:pt x="124" y="216"/>
                      <a:pt x="126" y="217"/>
                    </a:cubicBezTo>
                    <a:cubicBezTo>
                      <a:pt x="128" y="217"/>
                      <a:pt x="130" y="217"/>
                      <a:pt x="132" y="218"/>
                    </a:cubicBezTo>
                    <a:cubicBezTo>
                      <a:pt x="134" y="219"/>
                      <a:pt x="134" y="221"/>
                      <a:pt x="136" y="223"/>
                    </a:cubicBezTo>
                    <a:cubicBezTo>
                      <a:pt x="136" y="223"/>
                      <a:pt x="136" y="220"/>
                      <a:pt x="138" y="221"/>
                    </a:cubicBezTo>
                    <a:cubicBezTo>
                      <a:pt x="139" y="221"/>
                      <a:pt x="140" y="223"/>
                      <a:pt x="142" y="223"/>
                    </a:cubicBezTo>
                    <a:cubicBezTo>
                      <a:pt x="143" y="224"/>
                      <a:pt x="144" y="222"/>
                      <a:pt x="145" y="221"/>
                    </a:cubicBezTo>
                    <a:cubicBezTo>
                      <a:pt x="147" y="219"/>
                      <a:pt x="148" y="221"/>
                      <a:pt x="150" y="221"/>
                    </a:cubicBezTo>
                    <a:cubicBezTo>
                      <a:pt x="152" y="221"/>
                      <a:pt x="153" y="219"/>
                      <a:pt x="155" y="220"/>
                    </a:cubicBezTo>
                    <a:cubicBezTo>
                      <a:pt x="157" y="221"/>
                      <a:pt x="158" y="222"/>
                      <a:pt x="160" y="223"/>
                    </a:cubicBezTo>
                    <a:cubicBezTo>
                      <a:pt x="162" y="224"/>
                      <a:pt x="161" y="223"/>
                      <a:pt x="163" y="222"/>
                    </a:cubicBezTo>
                    <a:cubicBezTo>
                      <a:pt x="164" y="221"/>
                      <a:pt x="168" y="222"/>
                      <a:pt x="169" y="222"/>
                    </a:cubicBezTo>
                    <a:cubicBezTo>
                      <a:pt x="170" y="222"/>
                      <a:pt x="172" y="220"/>
                      <a:pt x="172" y="219"/>
                    </a:cubicBezTo>
                    <a:cubicBezTo>
                      <a:pt x="172" y="217"/>
                      <a:pt x="169" y="217"/>
                      <a:pt x="168" y="216"/>
                    </a:cubicBezTo>
                    <a:cubicBezTo>
                      <a:pt x="161" y="213"/>
                      <a:pt x="171" y="214"/>
                      <a:pt x="169" y="210"/>
                    </a:cubicBezTo>
                    <a:cubicBezTo>
                      <a:pt x="168" y="209"/>
                      <a:pt x="166" y="209"/>
                      <a:pt x="169" y="208"/>
                    </a:cubicBezTo>
                    <a:cubicBezTo>
                      <a:pt x="170" y="207"/>
                      <a:pt x="172" y="208"/>
                      <a:pt x="173" y="207"/>
                    </a:cubicBezTo>
                    <a:cubicBezTo>
                      <a:pt x="177" y="207"/>
                      <a:pt x="166" y="202"/>
                      <a:pt x="171" y="200"/>
                    </a:cubicBezTo>
                    <a:cubicBezTo>
                      <a:pt x="172" y="200"/>
                      <a:pt x="174" y="200"/>
                      <a:pt x="175" y="200"/>
                    </a:cubicBezTo>
                    <a:cubicBezTo>
                      <a:pt x="178" y="200"/>
                      <a:pt x="180" y="200"/>
                      <a:pt x="183" y="199"/>
                    </a:cubicBezTo>
                    <a:cubicBezTo>
                      <a:pt x="185" y="198"/>
                      <a:pt x="187" y="198"/>
                      <a:pt x="189" y="198"/>
                    </a:cubicBezTo>
                    <a:cubicBezTo>
                      <a:pt x="191" y="197"/>
                      <a:pt x="193" y="196"/>
                      <a:pt x="196" y="196"/>
                    </a:cubicBezTo>
                    <a:cubicBezTo>
                      <a:pt x="200" y="195"/>
                      <a:pt x="204" y="194"/>
                      <a:pt x="208" y="192"/>
                    </a:cubicBezTo>
                    <a:cubicBezTo>
                      <a:pt x="211" y="190"/>
                      <a:pt x="217" y="190"/>
                      <a:pt x="219" y="194"/>
                    </a:cubicBezTo>
                    <a:cubicBezTo>
                      <a:pt x="220" y="196"/>
                      <a:pt x="219" y="196"/>
                      <a:pt x="220" y="198"/>
                    </a:cubicBezTo>
                    <a:cubicBezTo>
                      <a:pt x="220" y="201"/>
                      <a:pt x="224" y="198"/>
                      <a:pt x="226" y="199"/>
                    </a:cubicBezTo>
                    <a:cubicBezTo>
                      <a:pt x="227" y="199"/>
                      <a:pt x="226" y="200"/>
                      <a:pt x="227" y="200"/>
                    </a:cubicBezTo>
                    <a:cubicBezTo>
                      <a:pt x="228" y="201"/>
                      <a:pt x="228" y="200"/>
                      <a:pt x="228" y="200"/>
                    </a:cubicBezTo>
                    <a:cubicBezTo>
                      <a:pt x="229" y="199"/>
                      <a:pt x="230" y="200"/>
                      <a:pt x="231" y="201"/>
                    </a:cubicBezTo>
                    <a:cubicBezTo>
                      <a:pt x="232" y="201"/>
                      <a:pt x="232" y="201"/>
                      <a:pt x="231" y="202"/>
                    </a:cubicBezTo>
                    <a:cubicBezTo>
                      <a:pt x="230" y="205"/>
                      <a:pt x="237" y="203"/>
                      <a:pt x="239" y="202"/>
                    </a:cubicBezTo>
                    <a:cubicBezTo>
                      <a:pt x="239" y="202"/>
                      <a:pt x="248" y="197"/>
                      <a:pt x="248" y="198"/>
                    </a:cubicBezTo>
                    <a:cubicBezTo>
                      <a:pt x="248" y="199"/>
                      <a:pt x="246" y="201"/>
                      <a:pt x="248" y="202"/>
                    </a:cubicBezTo>
                    <a:cubicBezTo>
                      <a:pt x="250" y="202"/>
                      <a:pt x="251" y="203"/>
                      <a:pt x="252" y="204"/>
                    </a:cubicBezTo>
                    <a:cubicBezTo>
                      <a:pt x="255" y="207"/>
                      <a:pt x="256" y="210"/>
                      <a:pt x="258" y="213"/>
                    </a:cubicBezTo>
                    <a:cubicBezTo>
                      <a:pt x="260" y="216"/>
                      <a:pt x="261" y="219"/>
                      <a:pt x="263" y="221"/>
                    </a:cubicBezTo>
                    <a:cubicBezTo>
                      <a:pt x="266" y="224"/>
                      <a:pt x="266" y="217"/>
                      <a:pt x="269" y="220"/>
                    </a:cubicBezTo>
                    <a:cubicBezTo>
                      <a:pt x="273" y="224"/>
                      <a:pt x="275" y="222"/>
                      <a:pt x="280" y="221"/>
                    </a:cubicBezTo>
                    <a:cubicBezTo>
                      <a:pt x="282" y="220"/>
                      <a:pt x="283" y="223"/>
                      <a:pt x="284" y="224"/>
                    </a:cubicBezTo>
                    <a:cubicBezTo>
                      <a:pt x="285" y="226"/>
                      <a:pt x="287" y="226"/>
                      <a:pt x="288" y="228"/>
                    </a:cubicBezTo>
                    <a:cubicBezTo>
                      <a:pt x="289" y="230"/>
                      <a:pt x="291" y="230"/>
                      <a:pt x="293" y="230"/>
                    </a:cubicBezTo>
                    <a:cubicBezTo>
                      <a:pt x="296" y="229"/>
                      <a:pt x="295" y="230"/>
                      <a:pt x="296" y="231"/>
                    </a:cubicBezTo>
                    <a:cubicBezTo>
                      <a:pt x="298" y="235"/>
                      <a:pt x="304" y="230"/>
                      <a:pt x="307" y="230"/>
                    </a:cubicBezTo>
                    <a:cubicBezTo>
                      <a:pt x="310" y="229"/>
                      <a:pt x="313" y="226"/>
                      <a:pt x="316" y="225"/>
                    </a:cubicBezTo>
                    <a:cubicBezTo>
                      <a:pt x="320" y="222"/>
                      <a:pt x="322" y="222"/>
                      <a:pt x="327" y="223"/>
                    </a:cubicBezTo>
                    <a:cubicBezTo>
                      <a:pt x="329" y="223"/>
                      <a:pt x="329" y="224"/>
                      <a:pt x="331" y="226"/>
                    </a:cubicBezTo>
                    <a:cubicBezTo>
                      <a:pt x="332" y="227"/>
                      <a:pt x="334" y="227"/>
                      <a:pt x="336" y="227"/>
                    </a:cubicBezTo>
                    <a:cubicBezTo>
                      <a:pt x="338" y="227"/>
                      <a:pt x="339" y="228"/>
                      <a:pt x="341" y="228"/>
                    </a:cubicBezTo>
                    <a:cubicBezTo>
                      <a:pt x="343" y="230"/>
                      <a:pt x="344" y="228"/>
                      <a:pt x="346" y="227"/>
                    </a:cubicBezTo>
                    <a:cubicBezTo>
                      <a:pt x="349" y="224"/>
                      <a:pt x="344" y="222"/>
                      <a:pt x="346" y="219"/>
                    </a:cubicBezTo>
                    <a:cubicBezTo>
                      <a:pt x="347" y="217"/>
                      <a:pt x="351" y="213"/>
                      <a:pt x="353" y="214"/>
                    </a:cubicBezTo>
                    <a:cubicBezTo>
                      <a:pt x="357" y="216"/>
                      <a:pt x="362" y="216"/>
                      <a:pt x="366" y="218"/>
                    </a:cubicBezTo>
                    <a:cubicBezTo>
                      <a:pt x="368" y="219"/>
                      <a:pt x="367" y="221"/>
                      <a:pt x="368" y="222"/>
                    </a:cubicBezTo>
                    <a:cubicBezTo>
                      <a:pt x="369" y="225"/>
                      <a:pt x="371" y="225"/>
                      <a:pt x="374" y="226"/>
                    </a:cubicBezTo>
                    <a:cubicBezTo>
                      <a:pt x="378" y="227"/>
                      <a:pt x="382" y="224"/>
                      <a:pt x="386" y="225"/>
                    </a:cubicBezTo>
                    <a:cubicBezTo>
                      <a:pt x="387" y="225"/>
                      <a:pt x="389" y="225"/>
                      <a:pt x="390" y="226"/>
                    </a:cubicBezTo>
                    <a:cubicBezTo>
                      <a:pt x="392" y="227"/>
                      <a:pt x="394" y="227"/>
                      <a:pt x="396" y="229"/>
                    </a:cubicBezTo>
                    <a:cubicBezTo>
                      <a:pt x="401" y="233"/>
                      <a:pt x="409" y="233"/>
                      <a:pt x="415" y="231"/>
                    </a:cubicBezTo>
                    <a:cubicBezTo>
                      <a:pt x="419" y="230"/>
                      <a:pt x="422" y="228"/>
                      <a:pt x="426" y="227"/>
                    </a:cubicBezTo>
                    <a:cubicBezTo>
                      <a:pt x="428" y="225"/>
                      <a:pt x="431" y="227"/>
                      <a:pt x="433" y="227"/>
                    </a:cubicBezTo>
                    <a:cubicBezTo>
                      <a:pt x="435" y="228"/>
                      <a:pt x="436" y="226"/>
                      <a:pt x="438" y="227"/>
                    </a:cubicBezTo>
                    <a:cubicBezTo>
                      <a:pt x="439" y="228"/>
                      <a:pt x="443" y="231"/>
                      <a:pt x="445" y="230"/>
                    </a:cubicBezTo>
                    <a:cubicBezTo>
                      <a:pt x="446" y="230"/>
                      <a:pt x="448" y="229"/>
                      <a:pt x="449" y="228"/>
                    </a:cubicBezTo>
                    <a:cubicBezTo>
                      <a:pt x="452" y="227"/>
                      <a:pt x="453" y="227"/>
                      <a:pt x="453" y="225"/>
                    </a:cubicBezTo>
                    <a:cubicBezTo>
                      <a:pt x="453" y="221"/>
                      <a:pt x="456" y="217"/>
                      <a:pt x="458" y="215"/>
                    </a:cubicBezTo>
                    <a:cubicBezTo>
                      <a:pt x="459" y="214"/>
                      <a:pt x="460" y="212"/>
                      <a:pt x="459" y="211"/>
                    </a:cubicBezTo>
                    <a:cubicBezTo>
                      <a:pt x="458" y="210"/>
                      <a:pt x="455" y="210"/>
                      <a:pt x="457" y="208"/>
                    </a:cubicBezTo>
                    <a:cubicBezTo>
                      <a:pt x="460" y="205"/>
                      <a:pt x="465" y="205"/>
                      <a:pt x="470" y="204"/>
                    </a:cubicBezTo>
                    <a:cubicBezTo>
                      <a:pt x="472" y="204"/>
                      <a:pt x="474" y="204"/>
                      <a:pt x="476" y="205"/>
                    </a:cubicBezTo>
                    <a:cubicBezTo>
                      <a:pt x="478" y="206"/>
                      <a:pt x="481" y="206"/>
                      <a:pt x="483" y="207"/>
                    </a:cubicBezTo>
                    <a:cubicBezTo>
                      <a:pt x="486" y="208"/>
                      <a:pt x="487" y="212"/>
                      <a:pt x="489" y="215"/>
                    </a:cubicBezTo>
                    <a:cubicBezTo>
                      <a:pt x="490" y="218"/>
                      <a:pt x="492" y="221"/>
                      <a:pt x="493" y="224"/>
                    </a:cubicBezTo>
                    <a:cubicBezTo>
                      <a:pt x="493" y="225"/>
                      <a:pt x="493" y="227"/>
                      <a:pt x="494" y="229"/>
                    </a:cubicBezTo>
                    <a:cubicBezTo>
                      <a:pt x="494" y="230"/>
                      <a:pt x="497" y="230"/>
                      <a:pt x="498" y="230"/>
                    </a:cubicBezTo>
                    <a:cubicBezTo>
                      <a:pt x="502" y="231"/>
                      <a:pt x="507" y="233"/>
                      <a:pt x="508" y="237"/>
                    </a:cubicBezTo>
                    <a:cubicBezTo>
                      <a:pt x="509" y="240"/>
                      <a:pt x="510" y="242"/>
                      <a:pt x="514" y="242"/>
                    </a:cubicBezTo>
                    <a:cubicBezTo>
                      <a:pt x="515" y="242"/>
                      <a:pt x="517" y="242"/>
                      <a:pt x="518" y="242"/>
                    </a:cubicBezTo>
                    <a:cubicBezTo>
                      <a:pt x="520" y="242"/>
                      <a:pt x="520" y="240"/>
                      <a:pt x="522" y="240"/>
                    </a:cubicBezTo>
                    <a:cubicBezTo>
                      <a:pt x="525" y="240"/>
                      <a:pt x="528" y="237"/>
                      <a:pt x="530" y="241"/>
                    </a:cubicBezTo>
                    <a:cubicBezTo>
                      <a:pt x="530" y="243"/>
                      <a:pt x="530" y="243"/>
                      <a:pt x="529" y="244"/>
                    </a:cubicBezTo>
                    <a:cubicBezTo>
                      <a:pt x="527" y="246"/>
                      <a:pt x="527" y="247"/>
                      <a:pt x="526" y="249"/>
                    </a:cubicBezTo>
                    <a:cubicBezTo>
                      <a:pt x="525" y="252"/>
                      <a:pt x="523" y="255"/>
                      <a:pt x="521" y="258"/>
                    </a:cubicBezTo>
                    <a:cubicBezTo>
                      <a:pt x="520" y="260"/>
                      <a:pt x="519" y="259"/>
                      <a:pt x="518" y="258"/>
                    </a:cubicBezTo>
                    <a:cubicBezTo>
                      <a:pt x="516" y="257"/>
                      <a:pt x="516" y="258"/>
                      <a:pt x="514" y="259"/>
                    </a:cubicBezTo>
                    <a:cubicBezTo>
                      <a:pt x="513" y="259"/>
                      <a:pt x="511" y="260"/>
                      <a:pt x="511" y="260"/>
                    </a:cubicBezTo>
                    <a:cubicBezTo>
                      <a:pt x="510" y="261"/>
                      <a:pt x="513" y="265"/>
                      <a:pt x="513" y="267"/>
                    </a:cubicBezTo>
                    <a:cubicBezTo>
                      <a:pt x="512" y="268"/>
                      <a:pt x="512" y="270"/>
                      <a:pt x="512" y="271"/>
                    </a:cubicBezTo>
                    <a:cubicBezTo>
                      <a:pt x="511" y="273"/>
                      <a:pt x="509" y="272"/>
                      <a:pt x="509" y="274"/>
                    </a:cubicBezTo>
                    <a:cubicBezTo>
                      <a:pt x="511" y="273"/>
                      <a:pt x="512" y="274"/>
                      <a:pt x="514" y="272"/>
                    </a:cubicBezTo>
                    <a:cubicBezTo>
                      <a:pt x="515" y="270"/>
                      <a:pt x="517" y="272"/>
                      <a:pt x="519" y="272"/>
                    </a:cubicBezTo>
                    <a:cubicBezTo>
                      <a:pt x="523" y="274"/>
                      <a:pt x="527" y="272"/>
                      <a:pt x="531" y="269"/>
                    </a:cubicBezTo>
                    <a:cubicBezTo>
                      <a:pt x="534" y="266"/>
                      <a:pt x="537" y="262"/>
                      <a:pt x="540" y="259"/>
                    </a:cubicBezTo>
                    <a:cubicBezTo>
                      <a:pt x="543" y="255"/>
                      <a:pt x="546" y="251"/>
                      <a:pt x="549" y="247"/>
                    </a:cubicBezTo>
                    <a:cubicBezTo>
                      <a:pt x="554" y="240"/>
                      <a:pt x="559" y="235"/>
                      <a:pt x="558" y="226"/>
                    </a:cubicBezTo>
                    <a:cubicBezTo>
                      <a:pt x="558" y="222"/>
                      <a:pt x="559" y="220"/>
                      <a:pt x="561" y="217"/>
                    </a:cubicBezTo>
                    <a:cubicBezTo>
                      <a:pt x="562" y="215"/>
                      <a:pt x="562" y="214"/>
                      <a:pt x="563" y="212"/>
                    </a:cubicBezTo>
                    <a:cubicBezTo>
                      <a:pt x="563" y="212"/>
                      <a:pt x="563" y="211"/>
                      <a:pt x="563" y="210"/>
                    </a:cubicBezTo>
                    <a:cubicBezTo>
                      <a:pt x="563" y="209"/>
                      <a:pt x="561" y="208"/>
                      <a:pt x="561" y="207"/>
                    </a:cubicBezTo>
                    <a:cubicBezTo>
                      <a:pt x="561" y="207"/>
                      <a:pt x="563" y="208"/>
                      <a:pt x="563" y="207"/>
                    </a:cubicBezTo>
                    <a:cubicBezTo>
                      <a:pt x="562" y="206"/>
                      <a:pt x="562" y="205"/>
                      <a:pt x="561" y="205"/>
                    </a:cubicBezTo>
                    <a:cubicBezTo>
                      <a:pt x="560" y="204"/>
                      <a:pt x="558" y="201"/>
                      <a:pt x="557" y="200"/>
                    </a:cubicBezTo>
                    <a:cubicBezTo>
                      <a:pt x="556" y="200"/>
                      <a:pt x="551" y="198"/>
                      <a:pt x="550" y="199"/>
                    </a:cubicBezTo>
                    <a:cubicBezTo>
                      <a:pt x="550" y="200"/>
                      <a:pt x="551" y="201"/>
                      <a:pt x="550" y="201"/>
                    </a:cubicBezTo>
                    <a:cubicBezTo>
                      <a:pt x="548" y="201"/>
                      <a:pt x="548" y="203"/>
                      <a:pt x="547" y="203"/>
                    </a:cubicBezTo>
                    <a:cubicBezTo>
                      <a:pt x="545" y="205"/>
                      <a:pt x="544" y="202"/>
                      <a:pt x="544" y="201"/>
                    </a:cubicBezTo>
                    <a:cubicBezTo>
                      <a:pt x="544" y="199"/>
                      <a:pt x="546" y="198"/>
                      <a:pt x="543" y="199"/>
                    </a:cubicBezTo>
                    <a:cubicBezTo>
                      <a:pt x="540" y="200"/>
                      <a:pt x="544" y="202"/>
                      <a:pt x="540" y="202"/>
                    </a:cubicBezTo>
                    <a:cubicBezTo>
                      <a:pt x="539" y="202"/>
                      <a:pt x="541" y="197"/>
                      <a:pt x="540" y="196"/>
                    </a:cubicBezTo>
                    <a:cubicBezTo>
                      <a:pt x="540" y="197"/>
                      <a:pt x="529" y="197"/>
                      <a:pt x="534" y="194"/>
                    </a:cubicBezTo>
                    <a:cubicBezTo>
                      <a:pt x="538" y="191"/>
                      <a:pt x="542" y="188"/>
                      <a:pt x="546" y="185"/>
                    </a:cubicBezTo>
                    <a:cubicBezTo>
                      <a:pt x="547" y="184"/>
                      <a:pt x="548" y="182"/>
                      <a:pt x="549" y="181"/>
                    </a:cubicBezTo>
                    <a:cubicBezTo>
                      <a:pt x="552" y="179"/>
                      <a:pt x="555" y="177"/>
                      <a:pt x="557" y="175"/>
                    </a:cubicBezTo>
                    <a:cubicBezTo>
                      <a:pt x="558" y="174"/>
                      <a:pt x="559" y="172"/>
                      <a:pt x="561" y="171"/>
                    </a:cubicBezTo>
                    <a:cubicBezTo>
                      <a:pt x="563" y="169"/>
                      <a:pt x="565" y="167"/>
                      <a:pt x="567" y="165"/>
                    </a:cubicBezTo>
                    <a:cubicBezTo>
                      <a:pt x="571" y="162"/>
                      <a:pt x="577" y="162"/>
                      <a:pt x="582" y="162"/>
                    </a:cubicBezTo>
                    <a:cubicBezTo>
                      <a:pt x="583" y="162"/>
                      <a:pt x="584" y="162"/>
                      <a:pt x="585" y="162"/>
                    </a:cubicBezTo>
                    <a:cubicBezTo>
                      <a:pt x="586" y="163"/>
                      <a:pt x="586" y="164"/>
                      <a:pt x="587" y="164"/>
                    </a:cubicBezTo>
                    <a:cubicBezTo>
                      <a:pt x="588" y="163"/>
                      <a:pt x="590" y="163"/>
                      <a:pt x="591" y="162"/>
                    </a:cubicBezTo>
                    <a:cubicBezTo>
                      <a:pt x="592" y="162"/>
                      <a:pt x="593" y="163"/>
                      <a:pt x="594" y="163"/>
                    </a:cubicBezTo>
                    <a:cubicBezTo>
                      <a:pt x="595" y="163"/>
                      <a:pt x="596" y="163"/>
                      <a:pt x="597" y="163"/>
                    </a:cubicBezTo>
                    <a:cubicBezTo>
                      <a:pt x="597" y="162"/>
                      <a:pt x="598" y="163"/>
                      <a:pt x="599" y="163"/>
                    </a:cubicBezTo>
                    <a:cubicBezTo>
                      <a:pt x="601" y="163"/>
                      <a:pt x="601" y="160"/>
                      <a:pt x="604" y="160"/>
                    </a:cubicBezTo>
                    <a:cubicBezTo>
                      <a:pt x="605" y="160"/>
                      <a:pt x="607" y="160"/>
                      <a:pt x="608" y="160"/>
                    </a:cubicBezTo>
                    <a:cubicBezTo>
                      <a:pt x="609" y="161"/>
                      <a:pt x="610" y="162"/>
                      <a:pt x="611" y="162"/>
                    </a:cubicBezTo>
                    <a:cubicBezTo>
                      <a:pt x="612" y="163"/>
                      <a:pt x="616" y="161"/>
                      <a:pt x="616" y="164"/>
                    </a:cubicBezTo>
                    <a:cubicBezTo>
                      <a:pt x="616" y="164"/>
                      <a:pt x="613" y="164"/>
                      <a:pt x="613" y="165"/>
                    </a:cubicBezTo>
                    <a:cubicBezTo>
                      <a:pt x="612" y="167"/>
                      <a:pt x="616" y="166"/>
                      <a:pt x="616" y="166"/>
                    </a:cubicBezTo>
                    <a:cubicBezTo>
                      <a:pt x="618" y="166"/>
                      <a:pt x="620" y="166"/>
                      <a:pt x="621" y="166"/>
                    </a:cubicBezTo>
                    <a:cubicBezTo>
                      <a:pt x="622" y="165"/>
                      <a:pt x="622" y="165"/>
                      <a:pt x="623" y="164"/>
                    </a:cubicBezTo>
                    <a:cubicBezTo>
                      <a:pt x="624" y="164"/>
                      <a:pt x="625" y="165"/>
                      <a:pt x="627" y="165"/>
                    </a:cubicBezTo>
                    <a:cubicBezTo>
                      <a:pt x="628" y="165"/>
                      <a:pt x="635" y="163"/>
                      <a:pt x="631" y="162"/>
                    </a:cubicBezTo>
                    <a:cubicBezTo>
                      <a:pt x="629" y="162"/>
                      <a:pt x="628" y="163"/>
                      <a:pt x="628" y="160"/>
                    </a:cubicBezTo>
                    <a:cubicBezTo>
                      <a:pt x="628" y="159"/>
                      <a:pt x="630" y="156"/>
                      <a:pt x="631" y="155"/>
                    </a:cubicBezTo>
                    <a:cubicBezTo>
                      <a:pt x="633" y="154"/>
                      <a:pt x="634" y="153"/>
                      <a:pt x="636" y="151"/>
                    </a:cubicBezTo>
                    <a:cubicBezTo>
                      <a:pt x="637" y="150"/>
                      <a:pt x="639" y="150"/>
                      <a:pt x="640" y="148"/>
                    </a:cubicBezTo>
                    <a:cubicBezTo>
                      <a:pt x="641" y="146"/>
                      <a:pt x="642" y="145"/>
                      <a:pt x="644" y="145"/>
                    </a:cubicBezTo>
                    <a:cubicBezTo>
                      <a:pt x="646" y="145"/>
                      <a:pt x="649" y="144"/>
                      <a:pt x="651" y="144"/>
                    </a:cubicBezTo>
                    <a:cubicBezTo>
                      <a:pt x="653" y="144"/>
                      <a:pt x="654" y="146"/>
                      <a:pt x="655" y="146"/>
                    </a:cubicBezTo>
                    <a:cubicBezTo>
                      <a:pt x="656" y="145"/>
                      <a:pt x="657" y="143"/>
                      <a:pt x="658" y="144"/>
                    </a:cubicBezTo>
                    <a:cubicBezTo>
                      <a:pt x="659" y="145"/>
                      <a:pt x="656" y="148"/>
                      <a:pt x="656" y="149"/>
                    </a:cubicBezTo>
                    <a:cubicBezTo>
                      <a:pt x="656" y="151"/>
                      <a:pt x="657" y="149"/>
                      <a:pt x="659" y="150"/>
                    </a:cubicBezTo>
                    <a:cubicBezTo>
                      <a:pt x="659" y="150"/>
                      <a:pt x="657" y="152"/>
                      <a:pt x="657" y="153"/>
                    </a:cubicBezTo>
                    <a:cubicBezTo>
                      <a:pt x="657" y="154"/>
                      <a:pt x="664" y="149"/>
                      <a:pt x="664" y="149"/>
                    </a:cubicBezTo>
                    <a:cubicBezTo>
                      <a:pt x="665" y="148"/>
                      <a:pt x="666" y="147"/>
                      <a:pt x="668" y="146"/>
                    </a:cubicBezTo>
                    <a:cubicBezTo>
                      <a:pt x="669" y="145"/>
                      <a:pt x="672" y="147"/>
                      <a:pt x="672" y="145"/>
                    </a:cubicBezTo>
                    <a:cubicBezTo>
                      <a:pt x="671" y="143"/>
                      <a:pt x="672" y="139"/>
                      <a:pt x="675" y="139"/>
                    </a:cubicBezTo>
                    <a:cubicBezTo>
                      <a:pt x="676" y="138"/>
                      <a:pt x="678" y="137"/>
                      <a:pt x="679" y="138"/>
                    </a:cubicBezTo>
                    <a:cubicBezTo>
                      <a:pt x="680" y="138"/>
                      <a:pt x="682" y="140"/>
                      <a:pt x="683" y="139"/>
                    </a:cubicBezTo>
                    <a:cubicBezTo>
                      <a:pt x="681" y="140"/>
                      <a:pt x="678" y="139"/>
                      <a:pt x="677" y="142"/>
                    </a:cubicBezTo>
                    <a:cubicBezTo>
                      <a:pt x="677" y="143"/>
                      <a:pt x="677" y="144"/>
                      <a:pt x="677" y="145"/>
                    </a:cubicBezTo>
                    <a:cubicBezTo>
                      <a:pt x="677" y="146"/>
                      <a:pt x="675" y="146"/>
                      <a:pt x="676" y="147"/>
                    </a:cubicBezTo>
                    <a:cubicBezTo>
                      <a:pt x="676" y="148"/>
                      <a:pt x="677" y="148"/>
                      <a:pt x="676" y="149"/>
                    </a:cubicBezTo>
                    <a:cubicBezTo>
                      <a:pt x="675" y="149"/>
                      <a:pt x="674" y="150"/>
                      <a:pt x="675" y="151"/>
                    </a:cubicBezTo>
                    <a:cubicBezTo>
                      <a:pt x="675" y="151"/>
                      <a:pt x="669" y="153"/>
                      <a:pt x="669" y="154"/>
                    </a:cubicBezTo>
                    <a:cubicBezTo>
                      <a:pt x="667" y="155"/>
                      <a:pt x="666" y="157"/>
                      <a:pt x="664" y="158"/>
                    </a:cubicBezTo>
                    <a:cubicBezTo>
                      <a:pt x="662" y="160"/>
                      <a:pt x="660" y="161"/>
                      <a:pt x="658" y="163"/>
                    </a:cubicBezTo>
                    <a:cubicBezTo>
                      <a:pt x="654" y="166"/>
                      <a:pt x="651" y="173"/>
                      <a:pt x="646" y="173"/>
                    </a:cubicBezTo>
                    <a:cubicBezTo>
                      <a:pt x="645" y="173"/>
                      <a:pt x="641" y="174"/>
                      <a:pt x="641" y="175"/>
                    </a:cubicBezTo>
                    <a:cubicBezTo>
                      <a:pt x="641" y="178"/>
                      <a:pt x="641" y="179"/>
                      <a:pt x="638" y="181"/>
                    </a:cubicBezTo>
                    <a:cubicBezTo>
                      <a:pt x="634" y="184"/>
                      <a:pt x="634" y="190"/>
                      <a:pt x="635" y="195"/>
                    </a:cubicBezTo>
                    <a:cubicBezTo>
                      <a:pt x="636" y="200"/>
                      <a:pt x="635" y="206"/>
                      <a:pt x="638" y="210"/>
                    </a:cubicBezTo>
                    <a:cubicBezTo>
                      <a:pt x="639" y="212"/>
                      <a:pt x="639" y="215"/>
                      <a:pt x="639" y="217"/>
                    </a:cubicBezTo>
                    <a:cubicBezTo>
                      <a:pt x="639" y="217"/>
                      <a:pt x="639" y="219"/>
                      <a:pt x="640" y="219"/>
                    </a:cubicBezTo>
                    <a:cubicBezTo>
                      <a:pt x="641" y="219"/>
                      <a:pt x="639" y="222"/>
                      <a:pt x="640" y="222"/>
                    </a:cubicBezTo>
                    <a:cubicBezTo>
                      <a:pt x="640" y="222"/>
                      <a:pt x="645" y="218"/>
                      <a:pt x="645" y="217"/>
                    </a:cubicBezTo>
                    <a:cubicBezTo>
                      <a:pt x="647" y="215"/>
                      <a:pt x="648" y="213"/>
                      <a:pt x="649" y="210"/>
                    </a:cubicBezTo>
                    <a:cubicBezTo>
                      <a:pt x="650" y="208"/>
                      <a:pt x="654" y="206"/>
                      <a:pt x="655" y="206"/>
                    </a:cubicBezTo>
                    <a:cubicBezTo>
                      <a:pt x="658" y="208"/>
                      <a:pt x="655" y="202"/>
                      <a:pt x="656" y="201"/>
                    </a:cubicBezTo>
                    <a:cubicBezTo>
                      <a:pt x="658" y="198"/>
                      <a:pt x="659" y="197"/>
                      <a:pt x="662" y="197"/>
                    </a:cubicBezTo>
                    <a:cubicBezTo>
                      <a:pt x="665" y="197"/>
                      <a:pt x="669" y="197"/>
                      <a:pt x="667" y="194"/>
                    </a:cubicBezTo>
                    <a:cubicBezTo>
                      <a:pt x="664" y="191"/>
                      <a:pt x="666" y="188"/>
                      <a:pt x="669" y="186"/>
                    </a:cubicBezTo>
                    <a:cubicBezTo>
                      <a:pt x="670" y="185"/>
                      <a:pt x="670" y="187"/>
                      <a:pt x="671" y="187"/>
                    </a:cubicBezTo>
                    <a:cubicBezTo>
                      <a:pt x="673" y="187"/>
                      <a:pt x="673" y="184"/>
                      <a:pt x="673" y="183"/>
                    </a:cubicBezTo>
                    <a:cubicBezTo>
                      <a:pt x="671" y="181"/>
                      <a:pt x="669" y="180"/>
                      <a:pt x="671" y="177"/>
                    </a:cubicBezTo>
                    <a:cubicBezTo>
                      <a:pt x="671" y="177"/>
                      <a:pt x="674" y="176"/>
                      <a:pt x="673" y="175"/>
                    </a:cubicBezTo>
                    <a:cubicBezTo>
                      <a:pt x="672" y="175"/>
                      <a:pt x="671" y="173"/>
                      <a:pt x="670" y="173"/>
                    </a:cubicBezTo>
                    <a:cubicBezTo>
                      <a:pt x="669" y="173"/>
                      <a:pt x="670" y="174"/>
                      <a:pt x="669" y="174"/>
                    </a:cubicBezTo>
                    <a:cubicBezTo>
                      <a:pt x="667" y="174"/>
                      <a:pt x="666" y="173"/>
                      <a:pt x="667" y="171"/>
                    </a:cubicBezTo>
                    <a:cubicBezTo>
                      <a:pt x="668" y="169"/>
                      <a:pt x="670" y="168"/>
                      <a:pt x="672" y="165"/>
                    </a:cubicBezTo>
                    <a:cubicBezTo>
                      <a:pt x="673" y="163"/>
                      <a:pt x="673" y="160"/>
                      <a:pt x="676" y="158"/>
                    </a:cubicBezTo>
                    <a:cubicBezTo>
                      <a:pt x="677" y="157"/>
                      <a:pt x="677" y="159"/>
                      <a:pt x="677" y="159"/>
                    </a:cubicBezTo>
                    <a:cubicBezTo>
                      <a:pt x="679" y="159"/>
                      <a:pt x="679" y="157"/>
                      <a:pt x="680" y="158"/>
                    </a:cubicBezTo>
                    <a:cubicBezTo>
                      <a:pt x="681" y="158"/>
                      <a:pt x="681" y="159"/>
                      <a:pt x="682" y="158"/>
                    </a:cubicBezTo>
                    <a:cubicBezTo>
                      <a:pt x="684" y="157"/>
                      <a:pt x="685" y="156"/>
                      <a:pt x="687" y="155"/>
                    </a:cubicBezTo>
                    <a:cubicBezTo>
                      <a:pt x="690" y="154"/>
                      <a:pt x="686" y="158"/>
                      <a:pt x="688" y="159"/>
                    </a:cubicBezTo>
                    <a:cubicBezTo>
                      <a:pt x="688" y="160"/>
                      <a:pt x="692" y="156"/>
                      <a:pt x="693" y="156"/>
                    </a:cubicBezTo>
                    <a:cubicBezTo>
                      <a:pt x="695" y="155"/>
                      <a:pt x="697" y="154"/>
                      <a:pt x="700" y="154"/>
                    </a:cubicBezTo>
                    <a:cubicBezTo>
                      <a:pt x="702" y="154"/>
                      <a:pt x="704" y="154"/>
                      <a:pt x="705" y="156"/>
                    </a:cubicBezTo>
                    <a:cubicBezTo>
                      <a:pt x="706" y="156"/>
                      <a:pt x="707" y="157"/>
                      <a:pt x="708" y="158"/>
                    </a:cubicBezTo>
                    <a:cubicBezTo>
                      <a:pt x="709" y="159"/>
                      <a:pt x="709" y="156"/>
                      <a:pt x="710" y="156"/>
                    </a:cubicBezTo>
                    <a:cubicBezTo>
                      <a:pt x="718" y="149"/>
                      <a:pt x="727" y="146"/>
                      <a:pt x="736" y="142"/>
                    </a:cubicBezTo>
                    <a:cubicBezTo>
                      <a:pt x="738" y="141"/>
                      <a:pt x="741" y="140"/>
                      <a:pt x="742" y="138"/>
                    </a:cubicBezTo>
                    <a:cubicBezTo>
                      <a:pt x="743" y="136"/>
                      <a:pt x="743" y="139"/>
                      <a:pt x="745" y="139"/>
                    </a:cubicBezTo>
                    <a:cubicBezTo>
                      <a:pt x="746" y="139"/>
                      <a:pt x="748" y="139"/>
                      <a:pt x="749" y="139"/>
                    </a:cubicBezTo>
                    <a:cubicBezTo>
                      <a:pt x="750" y="140"/>
                      <a:pt x="751" y="141"/>
                      <a:pt x="752" y="141"/>
                    </a:cubicBezTo>
                    <a:cubicBezTo>
                      <a:pt x="755" y="141"/>
                      <a:pt x="755" y="137"/>
                      <a:pt x="754" y="135"/>
                    </a:cubicBezTo>
                    <a:cubicBezTo>
                      <a:pt x="754" y="134"/>
                      <a:pt x="750" y="132"/>
                      <a:pt x="751" y="131"/>
                    </a:cubicBezTo>
                    <a:cubicBezTo>
                      <a:pt x="751" y="130"/>
                      <a:pt x="749" y="125"/>
                      <a:pt x="748" y="126"/>
                    </a:cubicBezTo>
                    <a:cubicBezTo>
                      <a:pt x="748" y="127"/>
                      <a:pt x="746" y="125"/>
                      <a:pt x="745" y="125"/>
                    </a:cubicBezTo>
                    <a:cubicBezTo>
                      <a:pt x="744" y="124"/>
                      <a:pt x="745" y="123"/>
                      <a:pt x="744" y="122"/>
                    </a:cubicBezTo>
                    <a:cubicBezTo>
                      <a:pt x="744" y="121"/>
                      <a:pt x="741" y="122"/>
                      <a:pt x="741" y="122"/>
                    </a:cubicBezTo>
                    <a:cubicBezTo>
                      <a:pt x="740" y="123"/>
                      <a:pt x="737" y="122"/>
                      <a:pt x="738" y="121"/>
                    </a:cubicBezTo>
                    <a:cubicBezTo>
                      <a:pt x="738" y="120"/>
                      <a:pt x="741" y="121"/>
                      <a:pt x="742" y="121"/>
                    </a:cubicBezTo>
                    <a:cubicBezTo>
                      <a:pt x="742" y="120"/>
                      <a:pt x="739" y="120"/>
                      <a:pt x="739" y="120"/>
                    </a:cubicBezTo>
                    <a:cubicBezTo>
                      <a:pt x="739" y="117"/>
                      <a:pt x="747" y="122"/>
                      <a:pt x="748" y="122"/>
                    </a:cubicBezTo>
                    <a:cubicBezTo>
                      <a:pt x="750" y="123"/>
                      <a:pt x="756" y="121"/>
                      <a:pt x="758" y="119"/>
                    </a:cubicBezTo>
                    <a:cubicBezTo>
                      <a:pt x="759" y="118"/>
                      <a:pt x="757" y="118"/>
                      <a:pt x="757" y="117"/>
                    </a:cubicBezTo>
                    <a:cubicBezTo>
                      <a:pt x="757" y="117"/>
                      <a:pt x="761" y="117"/>
                      <a:pt x="761" y="115"/>
                    </a:cubicBezTo>
                    <a:cubicBezTo>
                      <a:pt x="760" y="114"/>
                      <a:pt x="758" y="113"/>
                      <a:pt x="759" y="112"/>
                    </a:cubicBezTo>
                    <a:cubicBezTo>
                      <a:pt x="759" y="111"/>
                      <a:pt x="761" y="109"/>
                      <a:pt x="761" y="109"/>
                    </a:cubicBezTo>
                    <a:cubicBezTo>
                      <a:pt x="762" y="109"/>
                      <a:pt x="766" y="110"/>
                      <a:pt x="766" y="109"/>
                    </a:cubicBezTo>
                    <a:cubicBezTo>
                      <a:pt x="765" y="110"/>
                      <a:pt x="762" y="111"/>
                      <a:pt x="763" y="112"/>
                    </a:cubicBezTo>
                    <a:cubicBezTo>
                      <a:pt x="764" y="113"/>
                      <a:pt x="765" y="114"/>
                      <a:pt x="765" y="114"/>
                    </a:cubicBezTo>
                    <a:cubicBezTo>
                      <a:pt x="765" y="115"/>
                      <a:pt x="764" y="116"/>
                      <a:pt x="765" y="116"/>
                    </a:cubicBezTo>
                    <a:cubicBezTo>
                      <a:pt x="767" y="116"/>
                      <a:pt x="769" y="115"/>
                      <a:pt x="771" y="115"/>
                    </a:cubicBezTo>
                    <a:cubicBezTo>
                      <a:pt x="773" y="115"/>
                      <a:pt x="775" y="115"/>
                      <a:pt x="777" y="116"/>
                    </a:cubicBezTo>
                    <a:cubicBezTo>
                      <a:pt x="778" y="117"/>
                      <a:pt x="778" y="117"/>
                      <a:pt x="778" y="119"/>
                    </a:cubicBezTo>
                    <a:cubicBezTo>
                      <a:pt x="778" y="120"/>
                      <a:pt x="782" y="121"/>
                      <a:pt x="783" y="121"/>
                    </a:cubicBezTo>
                    <a:cubicBezTo>
                      <a:pt x="784" y="122"/>
                      <a:pt x="790" y="126"/>
                      <a:pt x="791" y="124"/>
                    </a:cubicBezTo>
                    <a:cubicBezTo>
                      <a:pt x="790" y="127"/>
                      <a:pt x="796" y="124"/>
                      <a:pt x="796" y="124"/>
                    </a:cubicBezTo>
                    <a:cubicBezTo>
                      <a:pt x="796" y="123"/>
                      <a:pt x="792" y="123"/>
                      <a:pt x="793" y="122"/>
                    </a:cubicBezTo>
                    <a:cubicBezTo>
                      <a:pt x="793" y="120"/>
                      <a:pt x="796" y="122"/>
                      <a:pt x="796" y="122"/>
                    </a:cubicBezTo>
                    <a:cubicBezTo>
                      <a:pt x="796" y="120"/>
                      <a:pt x="795" y="122"/>
                      <a:pt x="796" y="119"/>
                    </a:cubicBezTo>
                    <a:cubicBezTo>
                      <a:pt x="796" y="118"/>
                      <a:pt x="796" y="117"/>
                      <a:pt x="796" y="116"/>
                    </a:cubicBezTo>
                    <a:cubicBezTo>
                      <a:pt x="795" y="115"/>
                      <a:pt x="794" y="115"/>
                      <a:pt x="794" y="114"/>
                    </a:cubicBezTo>
                    <a:cubicBezTo>
                      <a:pt x="794" y="114"/>
                      <a:pt x="801" y="116"/>
                      <a:pt x="802" y="115"/>
                    </a:cubicBezTo>
                    <a:cubicBezTo>
                      <a:pt x="802" y="115"/>
                      <a:pt x="801" y="114"/>
                      <a:pt x="800" y="114"/>
                    </a:cubicBezTo>
                    <a:cubicBezTo>
                      <a:pt x="801" y="114"/>
                      <a:pt x="804" y="115"/>
                      <a:pt x="805" y="114"/>
                    </a:cubicBezTo>
                    <a:cubicBezTo>
                      <a:pt x="805" y="113"/>
                      <a:pt x="805" y="112"/>
                      <a:pt x="806" y="111"/>
                    </a:cubicBezTo>
                    <a:cubicBezTo>
                      <a:pt x="806" y="111"/>
                      <a:pt x="809" y="111"/>
                      <a:pt x="809" y="111"/>
                    </a:cubicBezTo>
                    <a:cubicBezTo>
                      <a:pt x="809" y="111"/>
                      <a:pt x="808" y="111"/>
                      <a:pt x="808" y="111"/>
                    </a:cubicBezTo>
                    <a:cubicBezTo>
                      <a:pt x="807" y="110"/>
                      <a:pt x="810" y="111"/>
                      <a:pt x="808" y="111"/>
                    </a:cubicBezTo>
                    <a:close/>
                    <a:moveTo>
                      <a:pt x="405" y="192"/>
                    </a:moveTo>
                    <a:cubicBezTo>
                      <a:pt x="404" y="195"/>
                      <a:pt x="404" y="198"/>
                      <a:pt x="403" y="201"/>
                    </a:cubicBezTo>
                    <a:cubicBezTo>
                      <a:pt x="402" y="203"/>
                      <a:pt x="399" y="202"/>
                      <a:pt x="399" y="204"/>
                    </a:cubicBezTo>
                    <a:cubicBezTo>
                      <a:pt x="399" y="204"/>
                      <a:pt x="401" y="204"/>
                      <a:pt x="402" y="204"/>
                    </a:cubicBezTo>
                    <a:cubicBezTo>
                      <a:pt x="402" y="204"/>
                      <a:pt x="393" y="210"/>
                      <a:pt x="392" y="210"/>
                    </a:cubicBezTo>
                    <a:cubicBezTo>
                      <a:pt x="391" y="211"/>
                      <a:pt x="390" y="212"/>
                      <a:pt x="388" y="212"/>
                    </a:cubicBezTo>
                    <a:cubicBezTo>
                      <a:pt x="387" y="213"/>
                      <a:pt x="386" y="215"/>
                      <a:pt x="385" y="216"/>
                    </a:cubicBezTo>
                    <a:cubicBezTo>
                      <a:pt x="384" y="217"/>
                      <a:pt x="377" y="219"/>
                      <a:pt x="376" y="217"/>
                    </a:cubicBezTo>
                    <a:cubicBezTo>
                      <a:pt x="376" y="216"/>
                      <a:pt x="383" y="214"/>
                      <a:pt x="384" y="213"/>
                    </a:cubicBezTo>
                    <a:cubicBezTo>
                      <a:pt x="387" y="211"/>
                      <a:pt x="390" y="208"/>
                      <a:pt x="393" y="206"/>
                    </a:cubicBezTo>
                    <a:cubicBezTo>
                      <a:pt x="395" y="205"/>
                      <a:pt x="395" y="202"/>
                      <a:pt x="397" y="201"/>
                    </a:cubicBezTo>
                    <a:cubicBezTo>
                      <a:pt x="399" y="198"/>
                      <a:pt x="401" y="195"/>
                      <a:pt x="402" y="192"/>
                    </a:cubicBezTo>
                    <a:cubicBezTo>
                      <a:pt x="402" y="190"/>
                      <a:pt x="402" y="190"/>
                      <a:pt x="404" y="189"/>
                    </a:cubicBezTo>
                    <a:cubicBezTo>
                      <a:pt x="406" y="188"/>
                      <a:pt x="405" y="191"/>
                      <a:pt x="405" y="192"/>
                    </a:cubicBezTo>
                    <a:cubicBezTo>
                      <a:pt x="404" y="193"/>
                      <a:pt x="405" y="190"/>
                      <a:pt x="405" y="19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grpSp>
            <p:nvGrpSpPr>
              <p:cNvPr id="400" name="Group 399">
                <a:extLst>
                  <a:ext uri="{FF2B5EF4-FFF2-40B4-BE49-F238E27FC236}">
                    <a16:creationId xmlns:a16="http://schemas.microsoft.com/office/drawing/2014/main" id="{AD7F825C-B41D-8848-BD52-0D9B9F68608D}"/>
                  </a:ext>
                </a:extLst>
              </p:cNvPr>
              <p:cNvGrpSpPr/>
              <p:nvPr/>
            </p:nvGrpSpPr>
            <p:grpSpPr>
              <a:xfrm>
                <a:off x="10653554" y="3881516"/>
                <a:ext cx="6014758" cy="4612784"/>
                <a:chOff x="10653554" y="3881516"/>
                <a:chExt cx="6014758" cy="4612784"/>
              </a:xfrm>
              <a:solidFill>
                <a:schemeClr val="accent2"/>
              </a:solidFill>
            </p:grpSpPr>
            <p:sp>
              <p:nvSpPr>
                <p:cNvPr id="7" name="Freeform 406">
                  <a:extLst>
                    <a:ext uri="{FF2B5EF4-FFF2-40B4-BE49-F238E27FC236}">
                      <a16:creationId xmlns:a16="http://schemas.microsoft.com/office/drawing/2014/main" id="{41293972-A40A-6C46-96E7-42FB52F6E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00020" y="4216342"/>
                  <a:ext cx="810978" cy="591635"/>
                </a:xfrm>
                <a:custGeom>
                  <a:avLst/>
                  <a:gdLst>
                    <a:gd name="T0" fmla="*/ 77 w 90"/>
                    <a:gd name="T1" fmla="*/ 2 h 62"/>
                    <a:gd name="T2" fmla="*/ 66 w 90"/>
                    <a:gd name="T3" fmla="*/ 6 h 62"/>
                    <a:gd name="T4" fmla="*/ 51 w 90"/>
                    <a:gd name="T5" fmla="*/ 8 h 62"/>
                    <a:gd name="T6" fmla="*/ 48 w 90"/>
                    <a:gd name="T7" fmla="*/ 9 h 62"/>
                    <a:gd name="T8" fmla="*/ 39 w 90"/>
                    <a:gd name="T9" fmla="*/ 11 h 62"/>
                    <a:gd name="T10" fmla="*/ 32 w 90"/>
                    <a:gd name="T11" fmla="*/ 14 h 62"/>
                    <a:gd name="T12" fmla="*/ 26 w 90"/>
                    <a:gd name="T13" fmla="*/ 19 h 62"/>
                    <a:gd name="T14" fmla="*/ 26 w 90"/>
                    <a:gd name="T15" fmla="*/ 21 h 62"/>
                    <a:gd name="T16" fmla="*/ 27 w 90"/>
                    <a:gd name="T17" fmla="*/ 23 h 62"/>
                    <a:gd name="T18" fmla="*/ 23 w 90"/>
                    <a:gd name="T19" fmla="*/ 25 h 62"/>
                    <a:gd name="T20" fmla="*/ 21 w 90"/>
                    <a:gd name="T21" fmla="*/ 28 h 62"/>
                    <a:gd name="T22" fmla="*/ 21 w 90"/>
                    <a:gd name="T23" fmla="*/ 29 h 62"/>
                    <a:gd name="T24" fmla="*/ 14 w 90"/>
                    <a:gd name="T25" fmla="*/ 31 h 62"/>
                    <a:gd name="T26" fmla="*/ 19 w 90"/>
                    <a:gd name="T27" fmla="*/ 34 h 62"/>
                    <a:gd name="T28" fmla="*/ 9 w 90"/>
                    <a:gd name="T29" fmla="*/ 38 h 62"/>
                    <a:gd name="T30" fmla="*/ 6 w 90"/>
                    <a:gd name="T31" fmla="*/ 41 h 62"/>
                    <a:gd name="T32" fmla="*/ 5 w 90"/>
                    <a:gd name="T33" fmla="*/ 47 h 62"/>
                    <a:gd name="T34" fmla="*/ 4 w 90"/>
                    <a:gd name="T35" fmla="*/ 53 h 62"/>
                    <a:gd name="T36" fmla="*/ 12 w 90"/>
                    <a:gd name="T37" fmla="*/ 55 h 62"/>
                    <a:gd name="T38" fmla="*/ 12 w 90"/>
                    <a:gd name="T39" fmla="*/ 56 h 62"/>
                    <a:gd name="T40" fmla="*/ 16 w 90"/>
                    <a:gd name="T41" fmla="*/ 62 h 62"/>
                    <a:gd name="T42" fmla="*/ 26 w 90"/>
                    <a:gd name="T43" fmla="*/ 61 h 62"/>
                    <a:gd name="T44" fmla="*/ 26 w 90"/>
                    <a:gd name="T45" fmla="*/ 59 h 62"/>
                    <a:gd name="T46" fmla="*/ 20 w 90"/>
                    <a:gd name="T47" fmla="*/ 48 h 62"/>
                    <a:gd name="T48" fmla="*/ 20 w 90"/>
                    <a:gd name="T49" fmla="*/ 42 h 62"/>
                    <a:gd name="T50" fmla="*/ 22 w 90"/>
                    <a:gd name="T51" fmla="*/ 40 h 62"/>
                    <a:gd name="T52" fmla="*/ 21 w 90"/>
                    <a:gd name="T53" fmla="*/ 36 h 62"/>
                    <a:gd name="T54" fmla="*/ 27 w 90"/>
                    <a:gd name="T55" fmla="*/ 34 h 62"/>
                    <a:gd name="T56" fmla="*/ 27 w 90"/>
                    <a:gd name="T57" fmla="*/ 32 h 62"/>
                    <a:gd name="T58" fmla="*/ 32 w 90"/>
                    <a:gd name="T59" fmla="*/ 31 h 62"/>
                    <a:gd name="T60" fmla="*/ 35 w 90"/>
                    <a:gd name="T61" fmla="*/ 29 h 62"/>
                    <a:gd name="T62" fmla="*/ 35 w 90"/>
                    <a:gd name="T63" fmla="*/ 26 h 62"/>
                    <a:gd name="T64" fmla="*/ 42 w 90"/>
                    <a:gd name="T65" fmla="*/ 24 h 62"/>
                    <a:gd name="T66" fmla="*/ 45 w 90"/>
                    <a:gd name="T67" fmla="*/ 22 h 62"/>
                    <a:gd name="T68" fmla="*/ 58 w 90"/>
                    <a:gd name="T69" fmla="*/ 15 h 62"/>
                    <a:gd name="T70" fmla="*/ 81 w 90"/>
                    <a:gd name="T71" fmla="*/ 8 h 62"/>
                    <a:gd name="T72" fmla="*/ 84 w 90"/>
                    <a:gd name="T73" fmla="*/ 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0" h="62">
                      <a:moveTo>
                        <a:pt x="84" y="1"/>
                      </a:moveTo>
                      <a:cubicBezTo>
                        <a:pt x="81" y="1"/>
                        <a:pt x="80" y="0"/>
                        <a:pt x="77" y="2"/>
                      </a:cubicBezTo>
                      <a:cubicBezTo>
                        <a:pt x="76" y="2"/>
                        <a:pt x="72" y="3"/>
                        <a:pt x="73" y="4"/>
                      </a:cubicBezTo>
                      <a:cubicBezTo>
                        <a:pt x="72" y="4"/>
                        <a:pt x="68" y="6"/>
                        <a:pt x="66" y="6"/>
                      </a:cubicBezTo>
                      <a:cubicBezTo>
                        <a:pt x="64" y="6"/>
                        <a:pt x="61" y="7"/>
                        <a:pt x="59" y="8"/>
                      </a:cubicBezTo>
                      <a:cubicBezTo>
                        <a:pt x="56" y="8"/>
                        <a:pt x="54" y="8"/>
                        <a:pt x="51" y="8"/>
                      </a:cubicBezTo>
                      <a:cubicBezTo>
                        <a:pt x="51" y="8"/>
                        <a:pt x="45" y="8"/>
                        <a:pt x="46" y="9"/>
                      </a:cubicBezTo>
                      <a:cubicBezTo>
                        <a:pt x="46" y="9"/>
                        <a:pt x="48" y="9"/>
                        <a:pt x="48" y="9"/>
                      </a:cubicBezTo>
                      <a:cubicBezTo>
                        <a:pt x="47" y="10"/>
                        <a:pt x="45" y="10"/>
                        <a:pt x="44" y="11"/>
                      </a:cubicBezTo>
                      <a:cubicBezTo>
                        <a:pt x="43" y="11"/>
                        <a:pt x="41" y="11"/>
                        <a:pt x="39" y="11"/>
                      </a:cubicBezTo>
                      <a:cubicBezTo>
                        <a:pt x="38" y="11"/>
                        <a:pt x="38" y="11"/>
                        <a:pt x="36" y="12"/>
                      </a:cubicBezTo>
                      <a:cubicBezTo>
                        <a:pt x="35" y="15"/>
                        <a:pt x="34" y="14"/>
                        <a:pt x="32" y="14"/>
                      </a:cubicBezTo>
                      <a:cubicBezTo>
                        <a:pt x="30" y="15"/>
                        <a:pt x="31" y="17"/>
                        <a:pt x="28" y="17"/>
                      </a:cubicBezTo>
                      <a:cubicBezTo>
                        <a:pt x="26" y="17"/>
                        <a:pt x="27" y="19"/>
                        <a:pt x="26" y="19"/>
                      </a:cubicBezTo>
                      <a:cubicBezTo>
                        <a:pt x="25" y="20"/>
                        <a:pt x="22" y="18"/>
                        <a:pt x="23" y="19"/>
                      </a:cubicBezTo>
                      <a:cubicBezTo>
                        <a:pt x="23" y="20"/>
                        <a:pt x="26" y="21"/>
                        <a:pt x="26" y="21"/>
                      </a:cubicBezTo>
                      <a:cubicBezTo>
                        <a:pt x="26" y="21"/>
                        <a:pt x="22" y="22"/>
                        <a:pt x="22" y="22"/>
                      </a:cubicBezTo>
                      <a:cubicBezTo>
                        <a:pt x="22" y="23"/>
                        <a:pt x="27" y="23"/>
                        <a:pt x="27" y="23"/>
                      </a:cubicBezTo>
                      <a:cubicBezTo>
                        <a:pt x="27" y="24"/>
                        <a:pt x="20" y="24"/>
                        <a:pt x="21" y="25"/>
                      </a:cubicBezTo>
                      <a:cubicBezTo>
                        <a:pt x="21" y="24"/>
                        <a:pt x="23" y="25"/>
                        <a:pt x="23" y="25"/>
                      </a:cubicBezTo>
                      <a:cubicBezTo>
                        <a:pt x="21" y="26"/>
                        <a:pt x="20" y="25"/>
                        <a:pt x="20" y="26"/>
                      </a:cubicBezTo>
                      <a:cubicBezTo>
                        <a:pt x="19" y="27"/>
                        <a:pt x="21" y="28"/>
                        <a:pt x="21" y="28"/>
                      </a:cubicBezTo>
                      <a:cubicBezTo>
                        <a:pt x="20" y="28"/>
                        <a:pt x="19" y="28"/>
                        <a:pt x="18" y="28"/>
                      </a:cubicBezTo>
                      <a:cubicBezTo>
                        <a:pt x="18" y="28"/>
                        <a:pt x="20" y="29"/>
                        <a:pt x="21" y="29"/>
                      </a:cubicBezTo>
                      <a:cubicBezTo>
                        <a:pt x="19" y="29"/>
                        <a:pt x="18" y="29"/>
                        <a:pt x="17" y="30"/>
                      </a:cubicBezTo>
                      <a:cubicBezTo>
                        <a:pt x="16" y="31"/>
                        <a:pt x="15" y="31"/>
                        <a:pt x="14" y="31"/>
                      </a:cubicBezTo>
                      <a:cubicBezTo>
                        <a:pt x="12" y="32"/>
                        <a:pt x="12" y="33"/>
                        <a:pt x="14" y="33"/>
                      </a:cubicBezTo>
                      <a:cubicBezTo>
                        <a:pt x="15" y="33"/>
                        <a:pt x="18" y="34"/>
                        <a:pt x="19" y="34"/>
                      </a:cubicBezTo>
                      <a:cubicBezTo>
                        <a:pt x="17" y="35"/>
                        <a:pt x="15" y="33"/>
                        <a:pt x="15" y="36"/>
                      </a:cubicBezTo>
                      <a:cubicBezTo>
                        <a:pt x="15" y="37"/>
                        <a:pt x="10" y="37"/>
                        <a:pt x="9" y="38"/>
                      </a:cubicBezTo>
                      <a:cubicBezTo>
                        <a:pt x="8" y="39"/>
                        <a:pt x="9" y="39"/>
                        <a:pt x="9" y="40"/>
                      </a:cubicBezTo>
                      <a:cubicBezTo>
                        <a:pt x="9" y="40"/>
                        <a:pt x="6" y="41"/>
                        <a:pt x="6" y="41"/>
                      </a:cubicBezTo>
                      <a:cubicBezTo>
                        <a:pt x="2" y="42"/>
                        <a:pt x="7" y="42"/>
                        <a:pt x="7" y="43"/>
                      </a:cubicBezTo>
                      <a:cubicBezTo>
                        <a:pt x="8" y="44"/>
                        <a:pt x="5" y="47"/>
                        <a:pt x="5" y="47"/>
                      </a:cubicBezTo>
                      <a:cubicBezTo>
                        <a:pt x="3" y="49"/>
                        <a:pt x="0" y="47"/>
                        <a:pt x="0" y="51"/>
                      </a:cubicBezTo>
                      <a:cubicBezTo>
                        <a:pt x="0" y="55"/>
                        <a:pt x="2" y="53"/>
                        <a:pt x="4" y="53"/>
                      </a:cubicBezTo>
                      <a:cubicBezTo>
                        <a:pt x="6" y="54"/>
                        <a:pt x="7" y="55"/>
                        <a:pt x="9" y="54"/>
                      </a:cubicBezTo>
                      <a:cubicBezTo>
                        <a:pt x="9" y="54"/>
                        <a:pt x="11" y="56"/>
                        <a:pt x="12" y="55"/>
                      </a:cubicBezTo>
                      <a:cubicBezTo>
                        <a:pt x="12" y="55"/>
                        <a:pt x="10" y="55"/>
                        <a:pt x="10" y="56"/>
                      </a:cubicBezTo>
                      <a:cubicBezTo>
                        <a:pt x="11" y="56"/>
                        <a:pt x="12" y="56"/>
                        <a:pt x="12" y="56"/>
                      </a:cubicBezTo>
                      <a:cubicBezTo>
                        <a:pt x="12" y="56"/>
                        <a:pt x="10" y="60"/>
                        <a:pt x="10" y="60"/>
                      </a:cubicBezTo>
                      <a:cubicBezTo>
                        <a:pt x="12" y="61"/>
                        <a:pt x="14" y="61"/>
                        <a:pt x="16" y="62"/>
                      </a:cubicBezTo>
                      <a:cubicBezTo>
                        <a:pt x="19" y="62"/>
                        <a:pt x="20" y="62"/>
                        <a:pt x="23" y="62"/>
                      </a:cubicBezTo>
                      <a:cubicBezTo>
                        <a:pt x="24" y="61"/>
                        <a:pt x="25" y="61"/>
                        <a:pt x="26" y="61"/>
                      </a:cubicBezTo>
                      <a:cubicBezTo>
                        <a:pt x="27" y="62"/>
                        <a:pt x="28" y="62"/>
                        <a:pt x="30" y="62"/>
                      </a:cubicBezTo>
                      <a:cubicBezTo>
                        <a:pt x="31" y="62"/>
                        <a:pt x="27" y="59"/>
                        <a:pt x="26" y="59"/>
                      </a:cubicBezTo>
                      <a:cubicBezTo>
                        <a:pt x="24" y="57"/>
                        <a:pt x="23" y="55"/>
                        <a:pt x="22" y="53"/>
                      </a:cubicBezTo>
                      <a:cubicBezTo>
                        <a:pt x="20" y="51"/>
                        <a:pt x="21" y="50"/>
                        <a:pt x="20" y="48"/>
                      </a:cubicBezTo>
                      <a:cubicBezTo>
                        <a:pt x="19" y="45"/>
                        <a:pt x="18" y="45"/>
                        <a:pt x="20" y="43"/>
                      </a:cubicBezTo>
                      <a:cubicBezTo>
                        <a:pt x="21" y="43"/>
                        <a:pt x="20" y="43"/>
                        <a:pt x="20" y="42"/>
                      </a:cubicBezTo>
                      <a:cubicBezTo>
                        <a:pt x="21" y="41"/>
                        <a:pt x="24" y="42"/>
                        <a:pt x="24" y="41"/>
                      </a:cubicBezTo>
                      <a:cubicBezTo>
                        <a:pt x="24" y="41"/>
                        <a:pt x="22" y="40"/>
                        <a:pt x="22" y="40"/>
                      </a:cubicBezTo>
                      <a:cubicBezTo>
                        <a:pt x="23" y="39"/>
                        <a:pt x="26" y="40"/>
                        <a:pt x="26" y="39"/>
                      </a:cubicBezTo>
                      <a:cubicBezTo>
                        <a:pt x="26" y="38"/>
                        <a:pt x="21" y="37"/>
                        <a:pt x="21" y="36"/>
                      </a:cubicBezTo>
                      <a:cubicBezTo>
                        <a:pt x="21" y="36"/>
                        <a:pt x="29" y="37"/>
                        <a:pt x="29" y="37"/>
                      </a:cubicBezTo>
                      <a:cubicBezTo>
                        <a:pt x="29" y="36"/>
                        <a:pt x="27" y="35"/>
                        <a:pt x="27" y="34"/>
                      </a:cubicBezTo>
                      <a:cubicBezTo>
                        <a:pt x="27" y="33"/>
                        <a:pt x="30" y="35"/>
                        <a:pt x="31" y="34"/>
                      </a:cubicBezTo>
                      <a:cubicBezTo>
                        <a:pt x="31" y="33"/>
                        <a:pt x="27" y="31"/>
                        <a:pt x="27" y="32"/>
                      </a:cubicBezTo>
                      <a:cubicBezTo>
                        <a:pt x="27" y="31"/>
                        <a:pt x="31" y="33"/>
                        <a:pt x="32" y="32"/>
                      </a:cubicBezTo>
                      <a:cubicBezTo>
                        <a:pt x="32" y="32"/>
                        <a:pt x="33" y="31"/>
                        <a:pt x="32" y="31"/>
                      </a:cubicBezTo>
                      <a:cubicBezTo>
                        <a:pt x="32" y="31"/>
                        <a:pt x="30" y="29"/>
                        <a:pt x="30" y="29"/>
                      </a:cubicBezTo>
                      <a:cubicBezTo>
                        <a:pt x="32" y="29"/>
                        <a:pt x="33" y="30"/>
                        <a:pt x="35" y="29"/>
                      </a:cubicBezTo>
                      <a:cubicBezTo>
                        <a:pt x="35" y="28"/>
                        <a:pt x="37" y="27"/>
                        <a:pt x="37" y="27"/>
                      </a:cubicBezTo>
                      <a:cubicBezTo>
                        <a:pt x="37" y="26"/>
                        <a:pt x="35" y="26"/>
                        <a:pt x="35" y="26"/>
                      </a:cubicBezTo>
                      <a:cubicBezTo>
                        <a:pt x="36" y="26"/>
                        <a:pt x="39" y="26"/>
                        <a:pt x="39" y="24"/>
                      </a:cubicBezTo>
                      <a:cubicBezTo>
                        <a:pt x="39" y="22"/>
                        <a:pt x="41" y="25"/>
                        <a:pt x="42" y="24"/>
                      </a:cubicBezTo>
                      <a:cubicBezTo>
                        <a:pt x="42" y="24"/>
                        <a:pt x="41" y="23"/>
                        <a:pt x="41" y="23"/>
                      </a:cubicBezTo>
                      <a:cubicBezTo>
                        <a:pt x="42" y="22"/>
                        <a:pt x="45" y="23"/>
                        <a:pt x="45" y="22"/>
                      </a:cubicBezTo>
                      <a:cubicBezTo>
                        <a:pt x="46" y="21"/>
                        <a:pt x="45" y="20"/>
                        <a:pt x="44" y="20"/>
                      </a:cubicBezTo>
                      <a:cubicBezTo>
                        <a:pt x="49" y="18"/>
                        <a:pt x="53" y="16"/>
                        <a:pt x="58" y="15"/>
                      </a:cubicBezTo>
                      <a:cubicBezTo>
                        <a:pt x="61" y="14"/>
                        <a:pt x="65" y="13"/>
                        <a:pt x="68" y="12"/>
                      </a:cubicBezTo>
                      <a:cubicBezTo>
                        <a:pt x="73" y="11"/>
                        <a:pt x="77" y="10"/>
                        <a:pt x="81" y="8"/>
                      </a:cubicBezTo>
                      <a:cubicBezTo>
                        <a:pt x="83" y="8"/>
                        <a:pt x="86" y="6"/>
                        <a:pt x="88" y="4"/>
                      </a:cubicBezTo>
                      <a:cubicBezTo>
                        <a:pt x="90" y="2"/>
                        <a:pt x="86" y="1"/>
                        <a:pt x="84" y="1"/>
                      </a:cubicBezTo>
                      <a:cubicBezTo>
                        <a:pt x="82" y="1"/>
                        <a:pt x="86" y="1"/>
                        <a:pt x="84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" name="Freeform 407">
                  <a:extLst>
                    <a:ext uri="{FF2B5EF4-FFF2-40B4-BE49-F238E27FC236}">
                      <a16:creationId xmlns:a16="http://schemas.microsoft.com/office/drawing/2014/main" id="{258C9702-6092-A141-8600-A1C6579A13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79692" y="3969287"/>
                  <a:ext cx="288759" cy="152784"/>
                </a:xfrm>
                <a:custGeom>
                  <a:avLst/>
                  <a:gdLst>
                    <a:gd name="T0" fmla="*/ 16 w 32"/>
                    <a:gd name="T1" fmla="*/ 6 h 16"/>
                    <a:gd name="T2" fmla="*/ 19 w 32"/>
                    <a:gd name="T3" fmla="*/ 1 h 16"/>
                    <a:gd name="T4" fmla="*/ 16 w 32"/>
                    <a:gd name="T5" fmla="*/ 0 h 16"/>
                    <a:gd name="T6" fmla="*/ 15 w 32"/>
                    <a:gd name="T7" fmla="*/ 2 h 16"/>
                    <a:gd name="T8" fmla="*/ 10 w 32"/>
                    <a:gd name="T9" fmla="*/ 2 h 16"/>
                    <a:gd name="T10" fmla="*/ 9 w 32"/>
                    <a:gd name="T11" fmla="*/ 4 h 16"/>
                    <a:gd name="T12" fmla="*/ 12 w 32"/>
                    <a:gd name="T13" fmla="*/ 4 h 16"/>
                    <a:gd name="T14" fmla="*/ 10 w 32"/>
                    <a:gd name="T15" fmla="*/ 8 h 16"/>
                    <a:gd name="T16" fmla="*/ 5 w 32"/>
                    <a:gd name="T17" fmla="*/ 10 h 16"/>
                    <a:gd name="T18" fmla="*/ 1 w 32"/>
                    <a:gd name="T19" fmla="*/ 15 h 16"/>
                    <a:gd name="T20" fmla="*/ 8 w 32"/>
                    <a:gd name="T21" fmla="*/ 15 h 16"/>
                    <a:gd name="T22" fmla="*/ 17 w 32"/>
                    <a:gd name="T23" fmla="*/ 14 h 16"/>
                    <a:gd name="T24" fmla="*/ 28 w 32"/>
                    <a:gd name="T25" fmla="*/ 12 h 16"/>
                    <a:gd name="T26" fmla="*/ 29 w 32"/>
                    <a:gd name="T27" fmla="*/ 7 h 16"/>
                    <a:gd name="T28" fmla="*/ 22 w 32"/>
                    <a:gd name="T29" fmla="*/ 3 h 16"/>
                    <a:gd name="T30" fmla="*/ 16 w 32"/>
                    <a:gd name="T31" fmla="*/ 6 h 16"/>
                    <a:gd name="T32" fmla="*/ 16 w 32"/>
                    <a:gd name="T33" fmla="*/ 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2" h="16">
                      <a:moveTo>
                        <a:pt x="16" y="6"/>
                      </a:moveTo>
                      <a:cubicBezTo>
                        <a:pt x="16" y="6"/>
                        <a:pt x="19" y="2"/>
                        <a:pt x="19" y="1"/>
                      </a:cubicBezTo>
                      <a:cubicBezTo>
                        <a:pt x="18" y="0"/>
                        <a:pt x="17" y="0"/>
                        <a:pt x="16" y="0"/>
                      </a:cubicBezTo>
                      <a:cubicBezTo>
                        <a:pt x="15" y="0"/>
                        <a:pt x="15" y="2"/>
                        <a:pt x="15" y="2"/>
                      </a:cubicBezTo>
                      <a:cubicBezTo>
                        <a:pt x="13" y="2"/>
                        <a:pt x="12" y="0"/>
                        <a:pt x="10" y="2"/>
                      </a:cubicBezTo>
                      <a:cubicBezTo>
                        <a:pt x="10" y="2"/>
                        <a:pt x="8" y="3"/>
                        <a:pt x="9" y="4"/>
                      </a:cubicBezTo>
                      <a:cubicBezTo>
                        <a:pt x="10" y="4"/>
                        <a:pt x="11" y="5"/>
                        <a:pt x="12" y="4"/>
                      </a:cubicBezTo>
                      <a:cubicBezTo>
                        <a:pt x="10" y="5"/>
                        <a:pt x="5" y="6"/>
                        <a:pt x="10" y="8"/>
                      </a:cubicBezTo>
                      <a:cubicBezTo>
                        <a:pt x="7" y="7"/>
                        <a:pt x="6" y="8"/>
                        <a:pt x="5" y="10"/>
                      </a:cubicBezTo>
                      <a:cubicBezTo>
                        <a:pt x="4" y="11"/>
                        <a:pt x="0" y="15"/>
                        <a:pt x="1" y="15"/>
                      </a:cubicBezTo>
                      <a:cubicBezTo>
                        <a:pt x="3" y="16"/>
                        <a:pt x="6" y="16"/>
                        <a:pt x="8" y="15"/>
                      </a:cubicBezTo>
                      <a:cubicBezTo>
                        <a:pt x="11" y="13"/>
                        <a:pt x="14" y="13"/>
                        <a:pt x="17" y="14"/>
                      </a:cubicBezTo>
                      <a:cubicBezTo>
                        <a:pt x="21" y="14"/>
                        <a:pt x="24" y="13"/>
                        <a:pt x="28" y="12"/>
                      </a:cubicBezTo>
                      <a:cubicBezTo>
                        <a:pt x="30" y="11"/>
                        <a:pt x="32" y="8"/>
                        <a:pt x="29" y="7"/>
                      </a:cubicBezTo>
                      <a:cubicBezTo>
                        <a:pt x="27" y="6"/>
                        <a:pt x="24" y="2"/>
                        <a:pt x="22" y="3"/>
                      </a:cubicBezTo>
                      <a:cubicBezTo>
                        <a:pt x="20" y="3"/>
                        <a:pt x="18" y="6"/>
                        <a:pt x="16" y="6"/>
                      </a:cubicBezTo>
                      <a:cubicBezTo>
                        <a:pt x="15" y="6"/>
                        <a:pt x="17" y="6"/>
                        <a:pt x="16" y="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" name="Freeform 408">
                  <a:extLst>
                    <a:ext uri="{FF2B5EF4-FFF2-40B4-BE49-F238E27FC236}">
                      <a16:creationId xmlns:a16="http://schemas.microsoft.com/office/drawing/2014/main" id="{EB62508A-1693-5549-8EDC-2BF16E82B7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46228" y="3881516"/>
                  <a:ext cx="270327" cy="152784"/>
                </a:xfrm>
                <a:custGeom>
                  <a:avLst/>
                  <a:gdLst>
                    <a:gd name="T0" fmla="*/ 26 w 30"/>
                    <a:gd name="T1" fmla="*/ 10 h 16"/>
                    <a:gd name="T2" fmla="*/ 28 w 30"/>
                    <a:gd name="T3" fmla="*/ 7 h 16"/>
                    <a:gd name="T4" fmla="*/ 29 w 30"/>
                    <a:gd name="T5" fmla="*/ 5 h 16"/>
                    <a:gd name="T6" fmla="*/ 26 w 30"/>
                    <a:gd name="T7" fmla="*/ 3 h 16"/>
                    <a:gd name="T8" fmla="*/ 22 w 30"/>
                    <a:gd name="T9" fmla="*/ 3 h 16"/>
                    <a:gd name="T10" fmla="*/ 17 w 30"/>
                    <a:gd name="T11" fmla="*/ 4 h 16"/>
                    <a:gd name="T12" fmla="*/ 18 w 30"/>
                    <a:gd name="T13" fmla="*/ 1 h 16"/>
                    <a:gd name="T14" fmla="*/ 12 w 30"/>
                    <a:gd name="T15" fmla="*/ 1 h 16"/>
                    <a:gd name="T16" fmla="*/ 5 w 30"/>
                    <a:gd name="T17" fmla="*/ 4 h 16"/>
                    <a:gd name="T18" fmla="*/ 7 w 30"/>
                    <a:gd name="T19" fmla="*/ 4 h 16"/>
                    <a:gd name="T20" fmla="*/ 0 w 30"/>
                    <a:gd name="T21" fmla="*/ 8 h 16"/>
                    <a:gd name="T22" fmla="*/ 4 w 30"/>
                    <a:gd name="T23" fmla="*/ 9 h 16"/>
                    <a:gd name="T24" fmla="*/ 7 w 30"/>
                    <a:gd name="T25" fmla="*/ 12 h 16"/>
                    <a:gd name="T26" fmla="*/ 12 w 30"/>
                    <a:gd name="T27" fmla="*/ 13 h 16"/>
                    <a:gd name="T28" fmla="*/ 19 w 30"/>
                    <a:gd name="T29" fmla="*/ 16 h 16"/>
                    <a:gd name="T30" fmla="*/ 28 w 30"/>
                    <a:gd name="T31" fmla="*/ 15 h 16"/>
                    <a:gd name="T32" fmla="*/ 26 w 30"/>
                    <a:gd name="T33" fmla="*/ 10 h 16"/>
                    <a:gd name="T34" fmla="*/ 26 w 30"/>
                    <a:gd name="T35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" h="16">
                      <a:moveTo>
                        <a:pt x="26" y="10"/>
                      </a:moveTo>
                      <a:cubicBezTo>
                        <a:pt x="29" y="11"/>
                        <a:pt x="27" y="9"/>
                        <a:pt x="28" y="7"/>
                      </a:cubicBezTo>
                      <a:cubicBezTo>
                        <a:pt x="28" y="6"/>
                        <a:pt x="29" y="6"/>
                        <a:pt x="29" y="5"/>
                      </a:cubicBezTo>
                      <a:cubicBezTo>
                        <a:pt x="29" y="4"/>
                        <a:pt x="27" y="3"/>
                        <a:pt x="26" y="3"/>
                      </a:cubicBezTo>
                      <a:cubicBezTo>
                        <a:pt x="25" y="2"/>
                        <a:pt x="23" y="2"/>
                        <a:pt x="22" y="3"/>
                      </a:cubicBezTo>
                      <a:cubicBezTo>
                        <a:pt x="22" y="3"/>
                        <a:pt x="17" y="4"/>
                        <a:pt x="17" y="4"/>
                      </a:cubicBezTo>
                      <a:cubicBezTo>
                        <a:pt x="17" y="4"/>
                        <a:pt x="21" y="2"/>
                        <a:pt x="18" y="1"/>
                      </a:cubicBezTo>
                      <a:cubicBezTo>
                        <a:pt x="16" y="0"/>
                        <a:pt x="14" y="1"/>
                        <a:pt x="12" y="1"/>
                      </a:cubicBezTo>
                      <a:cubicBezTo>
                        <a:pt x="11" y="1"/>
                        <a:pt x="6" y="2"/>
                        <a:pt x="5" y="4"/>
                      </a:cubicBezTo>
                      <a:cubicBezTo>
                        <a:pt x="5" y="4"/>
                        <a:pt x="7" y="4"/>
                        <a:pt x="7" y="4"/>
                      </a:cubicBezTo>
                      <a:cubicBezTo>
                        <a:pt x="7" y="4"/>
                        <a:pt x="0" y="7"/>
                        <a:pt x="0" y="8"/>
                      </a:cubicBezTo>
                      <a:cubicBezTo>
                        <a:pt x="0" y="8"/>
                        <a:pt x="4" y="9"/>
                        <a:pt x="4" y="9"/>
                      </a:cubicBezTo>
                      <a:cubicBezTo>
                        <a:pt x="5" y="9"/>
                        <a:pt x="6" y="11"/>
                        <a:pt x="7" y="12"/>
                      </a:cubicBezTo>
                      <a:cubicBezTo>
                        <a:pt x="9" y="13"/>
                        <a:pt x="10" y="13"/>
                        <a:pt x="12" y="13"/>
                      </a:cubicBezTo>
                      <a:cubicBezTo>
                        <a:pt x="14" y="14"/>
                        <a:pt x="17" y="16"/>
                        <a:pt x="19" y="16"/>
                      </a:cubicBezTo>
                      <a:cubicBezTo>
                        <a:pt x="22" y="16"/>
                        <a:pt x="25" y="16"/>
                        <a:pt x="28" y="15"/>
                      </a:cubicBezTo>
                      <a:cubicBezTo>
                        <a:pt x="30" y="15"/>
                        <a:pt x="26" y="10"/>
                        <a:pt x="26" y="10"/>
                      </a:cubicBezTo>
                      <a:cubicBezTo>
                        <a:pt x="27" y="10"/>
                        <a:pt x="25" y="10"/>
                        <a:pt x="26" y="1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0" name="Freeform 409">
                  <a:extLst>
                    <a:ext uri="{FF2B5EF4-FFF2-40B4-BE49-F238E27FC236}">
                      <a16:creationId xmlns:a16="http://schemas.microsoft.com/office/drawing/2014/main" id="{5D042D62-6E1E-2945-BB7F-25084683F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66359" y="3891268"/>
                  <a:ext cx="135163" cy="48763"/>
                </a:xfrm>
                <a:custGeom>
                  <a:avLst/>
                  <a:gdLst>
                    <a:gd name="T0" fmla="*/ 9 w 15"/>
                    <a:gd name="T1" fmla="*/ 1 h 5"/>
                    <a:gd name="T2" fmla="*/ 4 w 15"/>
                    <a:gd name="T3" fmla="*/ 1 h 5"/>
                    <a:gd name="T4" fmla="*/ 0 w 15"/>
                    <a:gd name="T5" fmla="*/ 1 h 5"/>
                    <a:gd name="T6" fmla="*/ 1 w 15"/>
                    <a:gd name="T7" fmla="*/ 3 h 5"/>
                    <a:gd name="T8" fmla="*/ 6 w 15"/>
                    <a:gd name="T9" fmla="*/ 5 h 5"/>
                    <a:gd name="T10" fmla="*/ 9 w 15"/>
                    <a:gd name="T11" fmla="*/ 1 h 5"/>
                    <a:gd name="T12" fmla="*/ 9 w 15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5">
                      <a:moveTo>
                        <a:pt x="9" y="1"/>
                      </a:moveTo>
                      <a:cubicBezTo>
                        <a:pt x="8" y="1"/>
                        <a:pt x="6" y="1"/>
                        <a:pt x="4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0" y="1"/>
                        <a:pt x="0" y="3"/>
                        <a:pt x="1" y="3"/>
                      </a:cubicBezTo>
                      <a:cubicBezTo>
                        <a:pt x="3" y="4"/>
                        <a:pt x="4" y="5"/>
                        <a:pt x="6" y="5"/>
                      </a:cubicBezTo>
                      <a:cubicBezTo>
                        <a:pt x="8" y="5"/>
                        <a:pt x="15" y="2"/>
                        <a:pt x="9" y="1"/>
                      </a:cubicBezTo>
                      <a:cubicBezTo>
                        <a:pt x="8" y="1"/>
                        <a:pt x="10" y="2"/>
                        <a:pt x="9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" name="Freeform 411">
                  <a:extLst>
                    <a:ext uri="{FF2B5EF4-FFF2-40B4-BE49-F238E27FC236}">
                      <a16:creationId xmlns:a16="http://schemas.microsoft.com/office/drawing/2014/main" id="{B0AC31E6-1CD0-B94D-8182-2D35EC9AA4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87009" y="4359374"/>
                  <a:ext cx="227318" cy="78016"/>
                </a:xfrm>
                <a:custGeom>
                  <a:avLst/>
                  <a:gdLst>
                    <a:gd name="T0" fmla="*/ 5 w 25"/>
                    <a:gd name="T1" fmla="*/ 3 h 8"/>
                    <a:gd name="T2" fmla="*/ 3 w 25"/>
                    <a:gd name="T3" fmla="*/ 1 h 8"/>
                    <a:gd name="T4" fmla="*/ 1 w 25"/>
                    <a:gd name="T5" fmla="*/ 2 h 8"/>
                    <a:gd name="T6" fmla="*/ 2 w 25"/>
                    <a:gd name="T7" fmla="*/ 4 h 8"/>
                    <a:gd name="T8" fmla="*/ 5 w 25"/>
                    <a:gd name="T9" fmla="*/ 6 h 8"/>
                    <a:gd name="T10" fmla="*/ 16 w 25"/>
                    <a:gd name="T11" fmla="*/ 8 h 8"/>
                    <a:gd name="T12" fmla="*/ 24 w 25"/>
                    <a:gd name="T13" fmla="*/ 5 h 8"/>
                    <a:gd name="T14" fmla="*/ 23 w 25"/>
                    <a:gd name="T15" fmla="*/ 6 h 8"/>
                    <a:gd name="T16" fmla="*/ 20 w 25"/>
                    <a:gd name="T17" fmla="*/ 4 h 8"/>
                    <a:gd name="T18" fmla="*/ 15 w 25"/>
                    <a:gd name="T19" fmla="*/ 4 h 8"/>
                    <a:gd name="T20" fmla="*/ 10 w 25"/>
                    <a:gd name="T21" fmla="*/ 2 h 8"/>
                    <a:gd name="T22" fmla="*/ 5 w 25"/>
                    <a:gd name="T23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5" h="8">
                      <a:moveTo>
                        <a:pt x="5" y="3"/>
                      </a:moveTo>
                      <a:cubicBezTo>
                        <a:pt x="4" y="3"/>
                        <a:pt x="4" y="1"/>
                        <a:pt x="3" y="1"/>
                      </a:cubicBezTo>
                      <a:cubicBezTo>
                        <a:pt x="3" y="0"/>
                        <a:pt x="1" y="2"/>
                        <a:pt x="1" y="2"/>
                      </a:cubicBezTo>
                      <a:cubicBezTo>
                        <a:pt x="0" y="4"/>
                        <a:pt x="1" y="4"/>
                        <a:pt x="2" y="4"/>
                      </a:cubicBezTo>
                      <a:cubicBezTo>
                        <a:pt x="3" y="4"/>
                        <a:pt x="4" y="6"/>
                        <a:pt x="5" y="6"/>
                      </a:cubicBezTo>
                      <a:cubicBezTo>
                        <a:pt x="9" y="7"/>
                        <a:pt x="12" y="8"/>
                        <a:pt x="16" y="8"/>
                      </a:cubicBezTo>
                      <a:cubicBezTo>
                        <a:pt x="17" y="8"/>
                        <a:pt x="25" y="7"/>
                        <a:pt x="24" y="5"/>
                      </a:cubicBezTo>
                      <a:cubicBezTo>
                        <a:pt x="23" y="5"/>
                        <a:pt x="23" y="6"/>
                        <a:pt x="23" y="6"/>
                      </a:cubicBezTo>
                      <a:cubicBezTo>
                        <a:pt x="22" y="6"/>
                        <a:pt x="21" y="5"/>
                        <a:pt x="20" y="4"/>
                      </a:cubicBezTo>
                      <a:cubicBezTo>
                        <a:pt x="19" y="4"/>
                        <a:pt x="17" y="3"/>
                        <a:pt x="15" y="4"/>
                      </a:cubicBezTo>
                      <a:cubicBezTo>
                        <a:pt x="14" y="4"/>
                        <a:pt x="12" y="2"/>
                        <a:pt x="10" y="2"/>
                      </a:cubicBezTo>
                      <a:cubicBezTo>
                        <a:pt x="8" y="2"/>
                        <a:pt x="7" y="3"/>
                        <a:pt x="5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" name="Freeform 412">
                  <a:extLst>
                    <a:ext uri="{FF2B5EF4-FFF2-40B4-BE49-F238E27FC236}">
                      <a16:creationId xmlns:a16="http://schemas.microsoft.com/office/drawing/2014/main" id="{3AFD141B-D119-1546-863D-8C3F92C4C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98251" y="4512156"/>
                  <a:ext cx="190458" cy="78016"/>
                </a:xfrm>
                <a:custGeom>
                  <a:avLst/>
                  <a:gdLst>
                    <a:gd name="T0" fmla="*/ 2 w 21"/>
                    <a:gd name="T1" fmla="*/ 6 h 8"/>
                    <a:gd name="T2" fmla="*/ 8 w 21"/>
                    <a:gd name="T3" fmla="*/ 6 h 8"/>
                    <a:gd name="T4" fmla="*/ 14 w 21"/>
                    <a:gd name="T5" fmla="*/ 8 h 8"/>
                    <a:gd name="T6" fmla="*/ 19 w 21"/>
                    <a:gd name="T7" fmla="*/ 7 h 8"/>
                    <a:gd name="T8" fmla="*/ 17 w 21"/>
                    <a:gd name="T9" fmla="*/ 4 h 8"/>
                    <a:gd name="T10" fmla="*/ 7 w 21"/>
                    <a:gd name="T11" fmla="*/ 2 h 8"/>
                    <a:gd name="T12" fmla="*/ 4 w 21"/>
                    <a:gd name="T13" fmla="*/ 5 h 8"/>
                    <a:gd name="T14" fmla="*/ 2 w 21"/>
                    <a:gd name="T1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" h="8">
                      <a:moveTo>
                        <a:pt x="2" y="6"/>
                      </a:moveTo>
                      <a:cubicBezTo>
                        <a:pt x="5" y="6"/>
                        <a:pt x="6" y="6"/>
                        <a:pt x="8" y="6"/>
                      </a:cubicBezTo>
                      <a:cubicBezTo>
                        <a:pt x="10" y="7"/>
                        <a:pt x="12" y="7"/>
                        <a:pt x="14" y="8"/>
                      </a:cubicBezTo>
                      <a:cubicBezTo>
                        <a:pt x="16" y="8"/>
                        <a:pt x="18" y="8"/>
                        <a:pt x="19" y="7"/>
                      </a:cubicBezTo>
                      <a:cubicBezTo>
                        <a:pt x="21" y="6"/>
                        <a:pt x="18" y="5"/>
                        <a:pt x="17" y="4"/>
                      </a:cubicBezTo>
                      <a:cubicBezTo>
                        <a:pt x="14" y="2"/>
                        <a:pt x="11" y="0"/>
                        <a:pt x="7" y="2"/>
                      </a:cubicBezTo>
                      <a:cubicBezTo>
                        <a:pt x="5" y="3"/>
                        <a:pt x="5" y="4"/>
                        <a:pt x="4" y="5"/>
                      </a:cubicBezTo>
                      <a:cubicBezTo>
                        <a:pt x="3" y="5"/>
                        <a:pt x="0" y="6"/>
                        <a:pt x="2" y="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" name="Freeform 413">
                  <a:extLst>
                    <a:ext uri="{FF2B5EF4-FFF2-40B4-BE49-F238E27FC236}">
                      <a16:creationId xmlns:a16="http://schemas.microsoft.com/office/drawing/2014/main" id="{F110139B-CF18-5849-836A-C52EC30F9C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07466" y="4476401"/>
                  <a:ext cx="73725" cy="45510"/>
                </a:xfrm>
                <a:custGeom>
                  <a:avLst/>
                  <a:gdLst>
                    <a:gd name="T0" fmla="*/ 3 w 8"/>
                    <a:gd name="T1" fmla="*/ 5 h 5"/>
                    <a:gd name="T2" fmla="*/ 4 w 8"/>
                    <a:gd name="T3" fmla="*/ 1 h 5"/>
                    <a:gd name="T4" fmla="*/ 3 w 8"/>
                    <a:gd name="T5" fmla="*/ 5 h 5"/>
                    <a:gd name="T6" fmla="*/ 3 w 8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5">
                      <a:moveTo>
                        <a:pt x="3" y="5"/>
                      </a:moveTo>
                      <a:cubicBezTo>
                        <a:pt x="0" y="5"/>
                        <a:pt x="1" y="0"/>
                        <a:pt x="4" y="1"/>
                      </a:cubicBezTo>
                      <a:cubicBezTo>
                        <a:pt x="8" y="2"/>
                        <a:pt x="6" y="4"/>
                        <a:pt x="3" y="5"/>
                      </a:cubicBezTo>
                      <a:cubicBezTo>
                        <a:pt x="1" y="5"/>
                        <a:pt x="5" y="5"/>
                        <a:pt x="3" y="5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" name="Freeform 414">
                  <a:extLst>
                    <a:ext uri="{FF2B5EF4-FFF2-40B4-BE49-F238E27FC236}">
                      <a16:creationId xmlns:a16="http://schemas.microsoft.com/office/drawing/2014/main" id="{D0E3353D-F87C-A749-83A2-912297E222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10864" y="4339868"/>
                  <a:ext cx="27647" cy="48763"/>
                </a:xfrm>
                <a:custGeom>
                  <a:avLst/>
                  <a:gdLst>
                    <a:gd name="T0" fmla="*/ 1 w 3"/>
                    <a:gd name="T1" fmla="*/ 3 h 5"/>
                    <a:gd name="T2" fmla="*/ 3 w 3"/>
                    <a:gd name="T3" fmla="*/ 1 h 5"/>
                    <a:gd name="T4" fmla="*/ 1 w 3"/>
                    <a:gd name="T5" fmla="*/ 5 h 5"/>
                    <a:gd name="T6" fmla="*/ 1 w 3"/>
                    <a:gd name="T7" fmla="*/ 3 h 5"/>
                    <a:gd name="T8" fmla="*/ 1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3"/>
                      </a:moveTo>
                      <a:cubicBezTo>
                        <a:pt x="0" y="2"/>
                        <a:pt x="2" y="0"/>
                        <a:pt x="3" y="1"/>
                      </a:cubicBezTo>
                      <a:cubicBezTo>
                        <a:pt x="3" y="2"/>
                        <a:pt x="2" y="5"/>
                        <a:pt x="1" y="5"/>
                      </a:cubicBezTo>
                      <a:cubicBezTo>
                        <a:pt x="1" y="5"/>
                        <a:pt x="1" y="3"/>
                        <a:pt x="1" y="3"/>
                      </a:cubicBezTo>
                      <a:cubicBezTo>
                        <a:pt x="0" y="2"/>
                        <a:pt x="1" y="3"/>
                        <a:pt x="1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" name="Freeform 415">
                  <a:extLst>
                    <a:ext uri="{FF2B5EF4-FFF2-40B4-BE49-F238E27FC236}">
                      <a16:creationId xmlns:a16="http://schemas.microsoft.com/office/drawing/2014/main" id="{DA1847CB-C5A9-1E4A-9A24-9BD7494E51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10864" y="4482900"/>
                  <a:ext cx="36863" cy="48763"/>
                </a:xfrm>
                <a:custGeom>
                  <a:avLst/>
                  <a:gdLst>
                    <a:gd name="T0" fmla="*/ 4 w 4"/>
                    <a:gd name="T1" fmla="*/ 4 h 5"/>
                    <a:gd name="T2" fmla="*/ 0 w 4"/>
                    <a:gd name="T3" fmla="*/ 1 h 5"/>
                    <a:gd name="T4" fmla="*/ 4 w 4"/>
                    <a:gd name="T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5">
                      <a:moveTo>
                        <a:pt x="4" y="4"/>
                      </a:moveTo>
                      <a:cubicBezTo>
                        <a:pt x="4" y="3"/>
                        <a:pt x="1" y="0"/>
                        <a:pt x="0" y="1"/>
                      </a:cubicBezTo>
                      <a:cubicBezTo>
                        <a:pt x="0" y="1"/>
                        <a:pt x="3" y="5"/>
                        <a:pt x="4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" name="Freeform 416">
                  <a:extLst>
                    <a:ext uri="{FF2B5EF4-FFF2-40B4-BE49-F238E27FC236}">
                      <a16:creationId xmlns:a16="http://schemas.microsoft.com/office/drawing/2014/main" id="{755B6370-D4FF-CB47-941D-413D310BA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72302" y="4304112"/>
                  <a:ext cx="380914" cy="152784"/>
                </a:xfrm>
                <a:custGeom>
                  <a:avLst/>
                  <a:gdLst>
                    <a:gd name="T0" fmla="*/ 34 w 42"/>
                    <a:gd name="T1" fmla="*/ 4 h 16"/>
                    <a:gd name="T2" fmla="*/ 29 w 42"/>
                    <a:gd name="T3" fmla="*/ 3 h 16"/>
                    <a:gd name="T4" fmla="*/ 23 w 42"/>
                    <a:gd name="T5" fmla="*/ 0 h 16"/>
                    <a:gd name="T6" fmla="*/ 22 w 42"/>
                    <a:gd name="T7" fmla="*/ 2 h 16"/>
                    <a:gd name="T8" fmla="*/ 20 w 42"/>
                    <a:gd name="T9" fmla="*/ 6 h 16"/>
                    <a:gd name="T10" fmla="*/ 11 w 42"/>
                    <a:gd name="T11" fmla="*/ 1 h 16"/>
                    <a:gd name="T12" fmla="*/ 4 w 42"/>
                    <a:gd name="T13" fmla="*/ 3 h 16"/>
                    <a:gd name="T14" fmla="*/ 2 w 42"/>
                    <a:gd name="T15" fmla="*/ 6 h 16"/>
                    <a:gd name="T16" fmla="*/ 1 w 42"/>
                    <a:gd name="T17" fmla="*/ 10 h 16"/>
                    <a:gd name="T18" fmla="*/ 9 w 42"/>
                    <a:gd name="T19" fmla="*/ 14 h 16"/>
                    <a:gd name="T20" fmla="*/ 13 w 42"/>
                    <a:gd name="T21" fmla="*/ 15 h 16"/>
                    <a:gd name="T22" fmla="*/ 15 w 42"/>
                    <a:gd name="T23" fmla="*/ 13 h 16"/>
                    <a:gd name="T24" fmla="*/ 16 w 42"/>
                    <a:gd name="T25" fmla="*/ 14 h 16"/>
                    <a:gd name="T26" fmla="*/ 18 w 42"/>
                    <a:gd name="T27" fmla="*/ 14 h 16"/>
                    <a:gd name="T28" fmla="*/ 25 w 42"/>
                    <a:gd name="T29" fmla="*/ 12 h 16"/>
                    <a:gd name="T30" fmla="*/ 28 w 42"/>
                    <a:gd name="T31" fmla="*/ 14 h 16"/>
                    <a:gd name="T32" fmla="*/ 34 w 42"/>
                    <a:gd name="T33" fmla="*/ 13 h 16"/>
                    <a:gd name="T34" fmla="*/ 33 w 42"/>
                    <a:gd name="T35" fmla="*/ 12 h 16"/>
                    <a:gd name="T36" fmla="*/ 37 w 42"/>
                    <a:gd name="T37" fmla="*/ 12 h 16"/>
                    <a:gd name="T38" fmla="*/ 39 w 42"/>
                    <a:gd name="T39" fmla="*/ 11 h 16"/>
                    <a:gd name="T40" fmla="*/ 40 w 42"/>
                    <a:gd name="T41" fmla="*/ 9 h 16"/>
                    <a:gd name="T42" fmla="*/ 39 w 42"/>
                    <a:gd name="T43" fmla="*/ 9 h 16"/>
                    <a:gd name="T44" fmla="*/ 42 w 42"/>
                    <a:gd name="T45" fmla="*/ 6 h 16"/>
                    <a:gd name="T46" fmla="*/ 34 w 42"/>
                    <a:gd name="T47" fmla="*/ 4 h 16"/>
                    <a:gd name="T48" fmla="*/ 34 w 42"/>
                    <a:gd name="T49" fmla="*/ 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2" h="16">
                      <a:moveTo>
                        <a:pt x="34" y="4"/>
                      </a:moveTo>
                      <a:cubicBezTo>
                        <a:pt x="32" y="3"/>
                        <a:pt x="31" y="4"/>
                        <a:pt x="29" y="3"/>
                      </a:cubicBezTo>
                      <a:cubicBezTo>
                        <a:pt x="29" y="3"/>
                        <a:pt x="24" y="0"/>
                        <a:pt x="23" y="0"/>
                      </a:cubicBezTo>
                      <a:cubicBezTo>
                        <a:pt x="23" y="0"/>
                        <a:pt x="24" y="1"/>
                        <a:pt x="22" y="2"/>
                      </a:cubicBezTo>
                      <a:cubicBezTo>
                        <a:pt x="20" y="2"/>
                        <a:pt x="22" y="5"/>
                        <a:pt x="20" y="6"/>
                      </a:cubicBezTo>
                      <a:cubicBezTo>
                        <a:pt x="19" y="6"/>
                        <a:pt x="12" y="1"/>
                        <a:pt x="11" y="1"/>
                      </a:cubicBezTo>
                      <a:cubicBezTo>
                        <a:pt x="9" y="0"/>
                        <a:pt x="4" y="1"/>
                        <a:pt x="4" y="3"/>
                      </a:cubicBezTo>
                      <a:cubicBezTo>
                        <a:pt x="4" y="5"/>
                        <a:pt x="0" y="4"/>
                        <a:pt x="2" y="6"/>
                      </a:cubicBezTo>
                      <a:cubicBezTo>
                        <a:pt x="3" y="7"/>
                        <a:pt x="0" y="9"/>
                        <a:pt x="1" y="10"/>
                      </a:cubicBezTo>
                      <a:cubicBezTo>
                        <a:pt x="3" y="12"/>
                        <a:pt x="6" y="13"/>
                        <a:pt x="9" y="14"/>
                      </a:cubicBezTo>
                      <a:cubicBezTo>
                        <a:pt x="10" y="15"/>
                        <a:pt x="12" y="16"/>
                        <a:pt x="13" y="15"/>
                      </a:cubicBezTo>
                      <a:cubicBezTo>
                        <a:pt x="14" y="15"/>
                        <a:pt x="14" y="12"/>
                        <a:pt x="15" y="13"/>
                      </a:cubicBezTo>
                      <a:cubicBezTo>
                        <a:pt x="15" y="13"/>
                        <a:pt x="15" y="14"/>
                        <a:pt x="16" y="14"/>
                      </a:cubicBezTo>
                      <a:cubicBezTo>
                        <a:pt x="17" y="14"/>
                        <a:pt x="18" y="14"/>
                        <a:pt x="18" y="14"/>
                      </a:cubicBezTo>
                      <a:cubicBezTo>
                        <a:pt x="20" y="13"/>
                        <a:pt x="22" y="13"/>
                        <a:pt x="25" y="12"/>
                      </a:cubicBezTo>
                      <a:cubicBezTo>
                        <a:pt x="27" y="12"/>
                        <a:pt x="27" y="14"/>
                        <a:pt x="28" y="14"/>
                      </a:cubicBezTo>
                      <a:cubicBezTo>
                        <a:pt x="29" y="14"/>
                        <a:pt x="34" y="13"/>
                        <a:pt x="34" y="13"/>
                      </a:cubicBezTo>
                      <a:cubicBezTo>
                        <a:pt x="34" y="13"/>
                        <a:pt x="33" y="12"/>
                        <a:pt x="33" y="12"/>
                      </a:cubicBezTo>
                      <a:cubicBezTo>
                        <a:pt x="33" y="11"/>
                        <a:pt x="36" y="12"/>
                        <a:pt x="37" y="12"/>
                      </a:cubicBezTo>
                      <a:cubicBezTo>
                        <a:pt x="37" y="12"/>
                        <a:pt x="39" y="12"/>
                        <a:pt x="39" y="11"/>
                      </a:cubicBezTo>
                      <a:cubicBezTo>
                        <a:pt x="39" y="10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ubicBezTo>
                        <a:pt x="39" y="8"/>
                        <a:pt x="42" y="7"/>
                        <a:pt x="42" y="6"/>
                      </a:cubicBezTo>
                      <a:cubicBezTo>
                        <a:pt x="41" y="5"/>
                        <a:pt x="36" y="4"/>
                        <a:pt x="34" y="4"/>
                      </a:cubicBezTo>
                      <a:cubicBezTo>
                        <a:pt x="32" y="3"/>
                        <a:pt x="36" y="4"/>
                        <a:pt x="34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" name="Freeform 417">
                  <a:extLst>
                    <a:ext uri="{FF2B5EF4-FFF2-40B4-BE49-F238E27FC236}">
                      <a16:creationId xmlns:a16="http://schemas.microsoft.com/office/drawing/2014/main" id="{10EAC482-2713-4242-9484-7638D4694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90408" y="4349622"/>
                  <a:ext cx="70652" cy="78016"/>
                </a:xfrm>
                <a:custGeom>
                  <a:avLst/>
                  <a:gdLst>
                    <a:gd name="T0" fmla="*/ 7 w 8"/>
                    <a:gd name="T1" fmla="*/ 6 h 8"/>
                    <a:gd name="T2" fmla="*/ 4 w 8"/>
                    <a:gd name="T3" fmla="*/ 0 h 8"/>
                    <a:gd name="T4" fmla="*/ 6 w 8"/>
                    <a:gd name="T5" fmla="*/ 2 h 8"/>
                    <a:gd name="T6" fmla="*/ 7 w 8"/>
                    <a:gd name="T7" fmla="*/ 6 h 8"/>
                    <a:gd name="T8" fmla="*/ 7 w 8"/>
                    <a:gd name="T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8">
                      <a:moveTo>
                        <a:pt x="7" y="6"/>
                      </a:moveTo>
                      <a:cubicBezTo>
                        <a:pt x="6" y="7"/>
                        <a:pt x="0" y="1"/>
                        <a:pt x="4" y="0"/>
                      </a:cubicBezTo>
                      <a:cubicBezTo>
                        <a:pt x="5" y="0"/>
                        <a:pt x="8" y="0"/>
                        <a:pt x="6" y="2"/>
                      </a:cubicBezTo>
                      <a:cubicBezTo>
                        <a:pt x="3" y="4"/>
                        <a:pt x="7" y="4"/>
                        <a:pt x="7" y="6"/>
                      </a:cubicBezTo>
                      <a:cubicBezTo>
                        <a:pt x="6" y="8"/>
                        <a:pt x="7" y="5"/>
                        <a:pt x="7" y="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" name="Freeform 418">
                  <a:extLst>
                    <a:ext uri="{FF2B5EF4-FFF2-40B4-BE49-F238E27FC236}">
                      <a16:creationId xmlns:a16="http://schemas.microsoft.com/office/drawing/2014/main" id="{AE72F480-56F5-294B-A504-3C0F223070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570013" y="4866485"/>
                  <a:ext cx="98299" cy="58511"/>
                </a:xfrm>
                <a:custGeom>
                  <a:avLst/>
                  <a:gdLst>
                    <a:gd name="T0" fmla="*/ 3 w 11"/>
                    <a:gd name="T1" fmla="*/ 4 h 6"/>
                    <a:gd name="T2" fmla="*/ 1 w 11"/>
                    <a:gd name="T3" fmla="*/ 1 h 6"/>
                    <a:gd name="T4" fmla="*/ 6 w 11"/>
                    <a:gd name="T5" fmla="*/ 1 h 6"/>
                    <a:gd name="T6" fmla="*/ 3 w 11"/>
                    <a:gd name="T7" fmla="*/ 4 h 6"/>
                    <a:gd name="T8" fmla="*/ 3 w 11"/>
                    <a:gd name="T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6">
                      <a:moveTo>
                        <a:pt x="3" y="4"/>
                      </a:moveTo>
                      <a:cubicBezTo>
                        <a:pt x="1" y="3"/>
                        <a:pt x="0" y="3"/>
                        <a:pt x="1" y="1"/>
                      </a:cubicBezTo>
                      <a:cubicBezTo>
                        <a:pt x="2" y="0"/>
                        <a:pt x="4" y="1"/>
                        <a:pt x="6" y="1"/>
                      </a:cubicBezTo>
                      <a:cubicBezTo>
                        <a:pt x="11" y="2"/>
                        <a:pt x="6" y="6"/>
                        <a:pt x="3" y="4"/>
                      </a:cubicBezTo>
                      <a:cubicBezTo>
                        <a:pt x="2" y="3"/>
                        <a:pt x="4" y="5"/>
                        <a:pt x="3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" name="Freeform 419">
                  <a:extLst>
                    <a:ext uri="{FF2B5EF4-FFF2-40B4-BE49-F238E27FC236}">
                      <a16:creationId xmlns:a16="http://schemas.microsoft.com/office/drawing/2014/main" id="{B8059B38-E148-874A-A038-4D40E8AE6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379553" y="5705177"/>
                  <a:ext cx="55292" cy="48763"/>
                </a:xfrm>
                <a:custGeom>
                  <a:avLst/>
                  <a:gdLst>
                    <a:gd name="T0" fmla="*/ 5 w 6"/>
                    <a:gd name="T1" fmla="*/ 2 h 5"/>
                    <a:gd name="T2" fmla="*/ 5 w 6"/>
                    <a:gd name="T3" fmla="*/ 1 h 5"/>
                    <a:gd name="T4" fmla="*/ 2 w 6"/>
                    <a:gd name="T5" fmla="*/ 1 h 5"/>
                    <a:gd name="T6" fmla="*/ 1 w 6"/>
                    <a:gd name="T7" fmla="*/ 3 h 5"/>
                    <a:gd name="T8" fmla="*/ 0 w 6"/>
                    <a:gd name="T9" fmla="*/ 4 h 5"/>
                    <a:gd name="T10" fmla="*/ 5 w 6"/>
                    <a:gd name="T11" fmla="*/ 2 h 5"/>
                    <a:gd name="T12" fmla="*/ 5 w 6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5" y="2"/>
                      </a:moveTo>
                      <a:cubicBezTo>
                        <a:pt x="6" y="2"/>
                        <a:pt x="5" y="1"/>
                        <a:pt x="5" y="1"/>
                      </a:cubicBezTo>
                      <a:cubicBezTo>
                        <a:pt x="4" y="0"/>
                        <a:pt x="3" y="1"/>
                        <a:pt x="2" y="1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1" y="3"/>
                        <a:pt x="0" y="5"/>
                        <a:pt x="0" y="4"/>
                      </a:cubicBezTo>
                      <a:cubicBezTo>
                        <a:pt x="0" y="4"/>
                        <a:pt x="5" y="2"/>
                        <a:pt x="5" y="2"/>
                      </a:cubicBezTo>
                      <a:cubicBezTo>
                        <a:pt x="6" y="2"/>
                        <a:pt x="3" y="3"/>
                        <a:pt x="5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" name="Freeform 420">
                  <a:extLst>
                    <a:ext uri="{FF2B5EF4-FFF2-40B4-BE49-F238E27FC236}">
                      <a16:creationId xmlns:a16="http://schemas.microsoft.com/office/drawing/2014/main" id="{7644527C-8BA5-EC41-940A-0446C76ED6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81516" y="5984741"/>
                  <a:ext cx="46077" cy="26005"/>
                </a:xfrm>
                <a:custGeom>
                  <a:avLst/>
                  <a:gdLst>
                    <a:gd name="T0" fmla="*/ 3 w 5"/>
                    <a:gd name="T1" fmla="*/ 3 h 3"/>
                    <a:gd name="T2" fmla="*/ 3 w 5"/>
                    <a:gd name="T3" fmla="*/ 0 h 3"/>
                    <a:gd name="T4" fmla="*/ 3 w 5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3" y="3"/>
                      </a:moveTo>
                      <a:cubicBezTo>
                        <a:pt x="1" y="3"/>
                        <a:pt x="0" y="1"/>
                        <a:pt x="3" y="0"/>
                      </a:cubicBezTo>
                      <a:cubicBezTo>
                        <a:pt x="5" y="0"/>
                        <a:pt x="4" y="3"/>
                        <a:pt x="3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" name="Freeform 421">
                  <a:extLst>
                    <a:ext uri="{FF2B5EF4-FFF2-40B4-BE49-F238E27FC236}">
                      <a16:creationId xmlns:a16="http://schemas.microsoft.com/office/drawing/2014/main" id="{28E0FF7A-7A94-D54D-9003-A8E7272E9B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92496" y="6270804"/>
                  <a:ext cx="46077" cy="45510"/>
                </a:xfrm>
                <a:custGeom>
                  <a:avLst/>
                  <a:gdLst>
                    <a:gd name="T0" fmla="*/ 5 w 5"/>
                    <a:gd name="T1" fmla="*/ 1 h 5"/>
                    <a:gd name="T2" fmla="*/ 1 w 5"/>
                    <a:gd name="T3" fmla="*/ 5 h 5"/>
                    <a:gd name="T4" fmla="*/ 4 w 5"/>
                    <a:gd name="T5" fmla="*/ 3 h 5"/>
                    <a:gd name="T6" fmla="*/ 5 w 5"/>
                    <a:gd name="T7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5" y="1"/>
                      </a:moveTo>
                      <a:cubicBezTo>
                        <a:pt x="5" y="1"/>
                        <a:pt x="0" y="5"/>
                        <a:pt x="1" y="5"/>
                      </a:cubicBezTo>
                      <a:cubicBezTo>
                        <a:pt x="2" y="5"/>
                        <a:pt x="4" y="3"/>
                        <a:pt x="4" y="3"/>
                      </a:cubicBezTo>
                      <a:cubicBezTo>
                        <a:pt x="5" y="2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" name="Freeform 422">
                  <a:extLst>
                    <a:ext uri="{FF2B5EF4-FFF2-40B4-BE49-F238E27FC236}">
                      <a16:creationId xmlns:a16="http://schemas.microsoft.com/office/drawing/2014/main" id="{14FF595B-1419-4243-8CEE-EA54550940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4850" y="6345569"/>
                  <a:ext cx="18433" cy="9751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1 h 1"/>
                    <a:gd name="T4" fmla="*/ 1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0" y="1"/>
                        <a:pt x="1" y="1"/>
                      </a:cubicBezTo>
                      <a:cubicBezTo>
                        <a:pt x="1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" name="Freeform 423">
                  <a:extLst>
                    <a:ext uri="{FF2B5EF4-FFF2-40B4-BE49-F238E27FC236}">
                      <a16:creationId xmlns:a16="http://schemas.microsoft.com/office/drawing/2014/main" id="{79B787E5-03B9-2649-B6F5-C8FE536932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38904" y="6498354"/>
                  <a:ext cx="27647" cy="9751"/>
                </a:xfrm>
                <a:custGeom>
                  <a:avLst/>
                  <a:gdLst>
                    <a:gd name="T0" fmla="*/ 2 w 3"/>
                    <a:gd name="T1" fmla="*/ 0 h 1"/>
                    <a:gd name="T2" fmla="*/ 1 w 3"/>
                    <a:gd name="T3" fmla="*/ 1 h 1"/>
                    <a:gd name="T4" fmla="*/ 2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2" y="0"/>
                        <a:pt x="0" y="1"/>
                        <a:pt x="1" y="1"/>
                      </a:cubicBezTo>
                      <a:cubicBezTo>
                        <a:pt x="1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" name="Freeform 424">
                  <a:extLst>
                    <a:ext uri="{FF2B5EF4-FFF2-40B4-BE49-F238E27FC236}">
                      <a16:creationId xmlns:a16="http://schemas.microsoft.com/office/drawing/2014/main" id="{582427DD-2AFC-D747-95D4-2B6E4221AD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31386" y="6547115"/>
                  <a:ext cx="64510" cy="39009"/>
                </a:xfrm>
                <a:custGeom>
                  <a:avLst/>
                  <a:gdLst>
                    <a:gd name="T0" fmla="*/ 6 w 7"/>
                    <a:gd name="T1" fmla="*/ 0 h 4"/>
                    <a:gd name="T2" fmla="*/ 1 w 7"/>
                    <a:gd name="T3" fmla="*/ 3 h 4"/>
                    <a:gd name="T4" fmla="*/ 6 w 7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4">
                      <a:moveTo>
                        <a:pt x="6" y="0"/>
                      </a:moveTo>
                      <a:cubicBezTo>
                        <a:pt x="5" y="0"/>
                        <a:pt x="0" y="2"/>
                        <a:pt x="1" y="3"/>
                      </a:cubicBezTo>
                      <a:cubicBezTo>
                        <a:pt x="2" y="4"/>
                        <a:pt x="7" y="0"/>
                        <a:pt x="6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" name="Freeform 425">
                  <a:extLst>
                    <a:ext uri="{FF2B5EF4-FFF2-40B4-BE49-F238E27FC236}">
                      <a16:creationId xmlns:a16="http://schemas.microsoft.com/office/drawing/2014/main" id="{65192B76-5045-414D-96FA-80F682ED62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660732" y="6586124"/>
                  <a:ext cx="52222" cy="35760"/>
                </a:xfrm>
                <a:custGeom>
                  <a:avLst/>
                  <a:gdLst>
                    <a:gd name="T0" fmla="*/ 5 w 6"/>
                    <a:gd name="T1" fmla="*/ 0 h 4"/>
                    <a:gd name="T2" fmla="*/ 1 w 6"/>
                    <a:gd name="T3" fmla="*/ 3 h 4"/>
                    <a:gd name="T4" fmla="*/ 5 w 6"/>
                    <a:gd name="T5" fmla="*/ 0 h 4"/>
                    <a:gd name="T6" fmla="*/ 5 w 6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4">
                      <a:moveTo>
                        <a:pt x="5" y="0"/>
                      </a:moveTo>
                      <a:cubicBezTo>
                        <a:pt x="5" y="0"/>
                        <a:pt x="0" y="2"/>
                        <a:pt x="1" y="3"/>
                      </a:cubicBezTo>
                      <a:cubicBezTo>
                        <a:pt x="2" y="4"/>
                        <a:pt x="5" y="0"/>
                        <a:pt x="5" y="0"/>
                      </a:cubicBezTo>
                      <a:cubicBezTo>
                        <a:pt x="5" y="0"/>
                        <a:pt x="6" y="0"/>
                        <a:pt x="5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" name="Freeform 426">
                  <a:extLst>
                    <a:ext uri="{FF2B5EF4-FFF2-40B4-BE49-F238E27FC236}">
                      <a16:creationId xmlns:a16="http://schemas.microsoft.com/office/drawing/2014/main" id="{2E68B4A7-E09C-F346-B057-32E173547C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614655" y="6615380"/>
                  <a:ext cx="46077" cy="45510"/>
                </a:xfrm>
                <a:custGeom>
                  <a:avLst/>
                  <a:gdLst>
                    <a:gd name="T0" fmla="*/ 4 w 5"/>
                    <a:gd name="T1" fmla="*/ 0 h 5"/>
                    <a:gd name="T2" fmla="*/ 0 w 5"/>
                    <a:gd name="T3" fmla="*/ 4 h 5"/>
                    <a:gd name="T4" fmla="*/ 4 w 5"/>
                    <a:gd name="T5" fmla="*/ 0 h 5"/>
                    <a:gd name="T6" fmla="*/ 4 w 5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4" y="0"/>
                      </a:moveTo>
                      <a:cubicBezTo>
                        <a:pt x="4" y="0"/>
                        <a:pt x="0" y="4"/>
                        <a:pt x="0" y="4"/>
                      </a:cubicBezTo>
                      <a:cubicBezTo>
                        <a:pt x="2" y="5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4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" name="Freeform 427">
                  <a:extLst>
                    <a:ext uri="{FF2B5EF4-FFF2-40B4-BE49-F238E27FC236}">
                      <a16:creationId xmlns:a16="http://schemas.microsoft.com/office/drawing/2014/main" id="{6CD8EEC5-0CA7-AA4F-B358-542BA5ADE5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605438" y="6680395"/>
                  <a:ext cx="9215" cy="975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" name="Freeform 428">
                  <a:extLst>
                    <a:ext uri="{FF2B5EF4-FFF2-40B4-BE49-F238E27FC236}">
                      <a16:creationId xmlns:a16="http://schemas.microsoft.com/office/drawing/2014/main" id="{4CB289F7-7AE7-F442-9EA8-AA6DD51044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59360" y="6641385"/>
                  <a:ext cx="46077" cy="39009"/>
                </a:xfrm>
                <a:custGeom>
                  <a:avLst/>
                  <a:gdLst>
                    <a:gd name="T0" fmla="*/ 4 w 5"/>
                    <a:gd name="T1" fmla="*/ 1 h 4"/>
                    <a:gd name="T2" fmla="*/ 0 w 5"/>
                    <a:gd name="T3" fmla="*/ 4 h 4"/>
                    <a:gd name="T4" fmla="*/ 4 w 5"/>
                    <a:gd name="T5" fmla="*/ 1 h 4"/>
                    <a:gd name="T6" fmla="*/ 4 w 5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4" y="1"/>
                      </a:moveTo>
                      <a:cubicBezTo>
                        <a:pt x="2" y="2"/>
                        <a:pt x="0" y="3"/>
                        <a:pt x="0" y="4"/>
                      </a:cubicBezTo>
                      <a:cubicBezTo>
                        <a:pt x="0" y="4"/>
                        <a:pt x="4" y="1"/>
                        <a:pt x="4" y="1"/>
                      </a:cubicBezTo>
                      <a:cubicBezTo>
                        <a:pt x="3" y="1"/>
                        <a:pt x="5" y="0"/>
                        <a:pt x="4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" name="Freeform 429">
                  <a:extLst>
                    <a:ext uri="{FF2B5EF4-FFF2-40B4-BE49-F238E27FC236}">
                      <a16:creationId xmlns:a16="http://schemas.microsoft.com/office/drawing/2014/main" id="{36211880-180F-2D48-805B-14B7FA35FD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27595" y="6995716"/>
                  <a:ext cx="18433" cy="29256"/>
                </a:xfrm>
                <a:custGeom>
                  <a:avLst/>
                  <a:gdLst>
                    <a:gd name="T0" fmla="*/ 1 w 2"/>
                    <a:gd name="T1" fmla="*/ 0 h 3"/>
                    <a:gd name="T2" fmla="*/ 1 w 2"/>
                    <a:gd name="T3" fmla="*/ 3 h 3"/>
                    <a:gd name="T4" fmla="*/ 1 w 2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cubicBezTo>
                        <a:pt x="1" y="0"/>
                        <a:pt x="0" y="3"/>
                        <a:pt x="1" y="3"/>
                      </a:cubicBezTo>
                      <a:cubicBezTo>
                        <a:pt x="2" y="3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grpSp>
              <p:nvGrpSpPr>
                <p:cNvPr id="31" name="Group 30">
                  <a:extLst>
                    <a:ext uri="{FF2B5EF4-FFF2-40B4-BE49-F238E27FC236}">
                      <a16:creationId xmlns:a16="http://schemas.microsoft.com/office/drawing/2014/main" id="{E415FAA8-C799-3F44-BADD-EF05734E5736}"/>
                    </a:ext>
                  </a:extLst>
                </p:cNvPr>
                <p:cNvGrpSpPr/>
                <p:nvPr/>
              </p:nvGrpSpPr>
              <p:grpSpPr>
                <a:xfrm>
                  <a:off x="14895834" y="6586124"/>
                  <a:ext cx="672739" cy="676152"/>
                  <a:chOff x="5961121" y="2686387"/>
                  <a:chExt cx="288233" cy="273757"/>
                </a:xfrm>
                <a:grpFill/>
              </p:grpSpPr>
              <p:sp>
                <p:nvSpPr>
                  <p:cNvPr id="398" name="Freeform 430">
                    <a:extLst>
                      <a:ext uri="{FF2B5EF4-FFF2-40B4-BE49-F238E27FC236}">
                        <a16:creationId xmlns:a16="http://schemas.microsoft.com/office/drawing/2014/main" id="{02B6C378-4AF6-F745-A2E1-A09270E47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0902" y="2686387"/>
                    <a:ext cx="118452" cy="100026"/>
                  </a:xfrm>
                  <a:custGeom>
                    <a:avLst/>
                    <a:gdLst>
                      <a:gd name="T0" fmla="*/ 28 w 31"/>
                      <a:gd name="T1" fmla="*/ 10 h 26"/>
                      <a:gd name="T2" fmla="*/ 29 w 31"/>
                      <a:gd name="T3" fmla="*/ 7 h 26"/>
                      <a:gd name="T4" fmla="*/ 27 w 31"/>
                      <a:gd name="T5" fmla="*/ 10 h 26"/>
                      <a:gd name="T6" fmla="*/ 20 w 31"/>
                      <a:gd name="T7" fmla="*/ 8 h 26"/>
                      <a:gd name="T8" fmla="*/ 11 w 31"/>
                      <a:gd name="T9" fmla="*/ 1 h 26"/>
                      <a:gd name="T10" fmla="*/ 11 w 31"/>
                      <a:gd name="T11" fmla="*/ 5 h 26"/>
                      <a:gd name="T12" fmla="*/ 9 w 31"/>
                      <a:gd name="T13" fmla="*/ 11 h 26"/>
                      <a:gd name="T14" fmla="*/ 7 w 31"/>
                      <a:gd name="T15" fmla="*/ 14 h 26"/>
                      <a:gd name="T16" fmla="*/ 4 w 31"/>
                      <a:gd name="T17" fmla="*/ 14 h 26"/>
                      <a:gd name="T18" fmla="*/ 5 w 31"/>
                      <a:gd name="T19" fmla="*/ 16 h 26"/>
                      <a:gd name="T20" fmla="*/ 1 w 31"/>
                      <a:gd name="T21" fmla="*/ 18 h 26"/>
                      <a:gd name="T22" fmla="*/ 2 w 31"/>
                      <a:gd name="T23" fmla="*/ 23 h 26"/>
                      <a:gd name="T24" fmla="*/ 4 w 31"/>
                      <a:gd name="T25" fmla="*/ 25 h 26"/>
                      <a:gd name="T26" fmla="*/ 6 w 31"/>
                      <a:gd name="T27" fmla="*/ 23 h 26"/>
                      <a:gd name="T28" fmla="*/ 7 w 31"/>
                      <a:gd name="T29" fmla="*/ 23 h 26"/>
                      <a:gd name="T30" fmla="*/ 4 w 31"/>
                      <a:gd name="T31" fmla="*/ 20 h 26"/>
                      <a:gd name="T32" fmla="*/ 7 w 31"/>
                      <a:gd name="T33" fmla="*/ 19 h 26"/>
                      <a:gd name="T34" fmla="*/ 12 w 31"/>
                      <a:gd name="T35" fmla="*/ 18 h 26"/>
                      <a:gd name="T36" fmla="*/ 17 w 31"/>
                      <a:gd name="T37" fmla="*/ 21 h 26"/>
                      <a:gd name="T38" fmla="*/ 21 w 31"/>
                      <a:gd name="T39" fmla="*/ 16 h 26"/>
                      <a:gd name="T40" fmla="*/ 31 w 31"/>
                      <a:gd name="T41" fmla="*/ 14 h 26"/>
                      <a:gd name="T42" fmla="*/ 29 w 31"/>
                      <a:gd name="T43" fmla="*/ 12 h 26"/>
                      <a:gd name="T44" fmla="*/ 28 w 31"/>
                      <a:gd name="T45" fmla="*/ 10 h 26"/>
                      <a:gd name="T46" fmla="*/ 28 w 31"/>
                      <a:gd name="T47" fmla="*/ 1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31" h="26">
                        <a:moveTo>
                          <a:pt x="28" y="10"/>
                        </a:moveTo>
                        <a:cubicBezTo>
                          <a:pt x="28" y="10"/>
                          <a:pt x="29" y="8"/>
                          <a:pt x="29" y="7"/>
                        </a:cubicBezTo>
                        <a:cubicBezTo>
                          <a:pt x="29" y="8"/>
                          <a:pt x="27" y="10"/>
                          <a:pt x="27" y="10"/>
                        </a:cubicBezTo>
                        <a:cubicBezTo>
                          <a:pt x="25" y="10"/>
                          <a:pt x="21" y="9"/>
                          <a:pt x="20" y="8"/>
                        </a:cubicBezTo>
                        <a:cubicBezTo>
                          <a:pt x="17" y="7"/>
                          <a:pt x="15" y="2"/>
                          <a:pt x="11" y="1"/>
                        </a:cubicBezTo>
                        <a:cubicBezTo>
                          <a:pt x="9" y="0"/>
                          <a:pt x="10" y="4"/>
                          <a:pt x="11" y="5"/>
                        </a:cubicBezTo>
                        <a:cubicBezTo>
                          <a:pt x="11" y="7"/>
                          <a:pt x="10" y="9"/>
                          <a:pt x="9" y="11"/>
                        </a:cubicBezTo>
                        <a:cubicBezTo>
                          <a:pt x="8" y="12"/>
                          <a:pt x="10" y="15"/>
                          <a:pt x="7" y="14"/>
                        </a:cubicBezTo>
                        <a:cubicBezTo>
                          <a:pt x="7" y="14"/>
                          <a:pt x="5" y="13"/>
                          <a:pt x="4" y="14"/>
                        </a:cubicBezTo>
                        <a:cubicBezTo>
                          <a:pt x="4" y="15"/>
                          <a:pt x="5" y="16"/>
                          <a:pt x="5" y="16"/>
                        </a:cubicBezTo>
                        <a:cubicBezTo>
                          <a:pt x="5" y="16"/>
                          <a:pt x="2" y="18"/>
                          <a:pt x="1" y="18"/>
                        </a:cubicBezTo>
                        <a:cubicBezTo>
                          <a:pt x="0" y="20"/>
                          <a:pt x="3" y="21"/>
                          <a:pt x="2" y="23"/>
                        </a:cubicBezTo>
                        <a:cubicBezTo>
                          <a:pt x="1" y="24"/>
                          <a:pt x="3" y="26"/>
                          <a:pt x="4" y="25"/>
                        </a:cubicBezTo>
                        <a:cubicBezTo>
                          <a:pt x="5" y="24"/>
                          <a:pt x="5" y="23"/>
                          <a:pt x="6" y="23"/>
                        </a:cubicBezTo>
                        <a:cubicBezTo>
                          <a:pt x="6" y="23"/>
                          <a:pt x="7" y="24"/>
                          <a:pt x="7" y="23"/>
                        </a:cubicBezTo>
                        <a:cubicBezTo>
                          <a:pt x="7" y="22"/>
                          <a:pt x="5" y="21"/>
                          <a:pt x="4" y="20"/>
                        </a:cubicBezTo>
                        <a:cubicBezTo>
                          <a:pt x="3" y="18"/>
                          <a:pt x="7" y="19"/>
                          <a:pt x="7" y="19"/>
                        </a:cubicBezTo>
                        <a:cubicBezTo>
                          <a:pt x="9" y="19"/>
                          <a:pt x="10" y="17"/>
                          <a:pt x="12" y="18"/>
                        </a:cubicBezTo>
                        <a:cubicBezTo>
                          <a:pt x="14" y="19"/>
                          <a:pt x="15" y="20"/>
                          <a:pt x="17" y="21"/>
                        </a:cubicBezTo>
                        <a:cubicBezTo>
                          <a:pt x="20" y="23"/>
                          <a:pt x="19" y="17"/>
                          <a:pt x="21" y="16"/>
                        </a:cubicBezTo>
                        <a:cubicBezTo>
                          <a:pt x="21" y="16"/>
                          <a:pt x="31" y="16"/>
                          <a:pt x="31" y="14"/>
                        </a:cubicBezTo>
                        <a:cubicBezTo>
                          <a:pt x="30" y="13"/>
                          <a:pt x="27" y="15"/>
                          <a:pt x="29" y="12"/>
                        </a:cubicBezTo>
                        <a:cubicBezTo>
                          <a:pt x="30" y="11"/>
                          <a:pt x="27" y="12"/>
                          <a:pt x="28" y="10"/>
                        </a:cubicBezTo>
                        <a:cubicBezTo>
                          <a:pt x="29" y="7"/>
                          <a:pt x="28" y="11"/>
                          <a:pt x="28" y="10"/>
                        </a:cubicBezTo>
                        <a:close/>
                      </a:path>
                    </a:pathLst>
                  </a:custGeom>
                  <a:grpFill/>
                  <a:ln w="3175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399" name="Freeform 431">
                    <a:extLst>
                      <a:ext uri="{FF2B5EF4-FFF2-40B4-BE49-F238E27FC236}">
                        <a16:creationId xmlns:a16="http://schemas.microsoft.com/office/drawing/2014/main" id="{EE1292DA-EEE7-7547-87AA-D988928699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61121" y="2778517"/>
                    <a:ext cx="215847" cy="181627"/>
                  </a:xfrm>
                  <a:custGeom>
                    <a:avLst/>
                    <a:gdLst>
                      <a:gd name="T0" fmla="*/ 52 w 56"/>
                      <a:gd name="T1" fmla="*/ 1 h 47"/>
                      <a:gd name="T2" fmla="*/ 51 w 56"/>
                      <a:gd name="T3" fmla="*/ 1 h 47"/>
                      <a:gd name="T4" fmla="*/ 52 w 56"/>
                      <a:gd name="T5" fmla="*/ 3 h 47"/>
                      <a:gd name="T6" fmla="*/ 49 w 56"/>
                      <a:gd name="T7" fmla="*/ 3 h 47"/>
                      <a:gd name="T8" fmla="*/ 47 w 56"/>
                      <a:gd name="T9" fmla="*/ 5 h 47"/>
                      <a:gd name="T10" fmla="*/ 45 w 56"/>
                      <a:gd name="T11" fmla="*/ 6 h 47"/>
                      <a:gd name="T12" fmla="*/ 46 w 56"/>
                      <a:gd name="T13" fmla="*/ 7 h 47"/>
                      <a:gd name="T14" fmla="*/ 46 w 56"/>
                      <a:gd name="T15" fmla="*/ 10 h 47"/>
                      <a:gd name="T16" fmla="*/ 46 w 56"/>
                      <a:gd name="T17" fmla="*/ 13 h 47"/>
                      <a:gd name="T18" fmla="*/ 41 w 56"/>
                      <a:gd name="T19" fmla="*/ 22 h 47"/>
                      <a:gd name="T20" fmla="*/ 36 w 56"/>
                      <a:gd name="T21" fmla="*/ 27 h 47"/>
                      <a:gd name="T22" fmla="*/ 31 w 56"/>
                      <a:gd name="T23" fmla="*/ 27 h 47"/>
                      <a:gd name="T24" fmla="*/ 32 w 56"/>
                      <a:gd name="T25" fmla="*/ 24 h 47"/>
                      <a:gd name="T26" fmla="*/ 30 w 56"/>
                      <a:gd name="T27" fmla="*/ 25 h 47"/>
                      <a:gd name="T28" fmla="*/ 29 w 56"/>
                      <a:gd name="T29" fmla="*/ 27 h 47"/>
                      <a:gd name="T30" fmla="*/ 25 w 56"/>
                      <a:gd name="T31" fmla="*/ 33 h 47"/>
                      <a:gd name="T32" fmla="*/ 25 w 56"/>
                      <a:gd name="T33" fmla="*/ 34 h 47"/>
                      <a:gd name="T34" fmla="*/ 23 w 56"/>
                      <a:gd name="T35" fmla="*/ 36 h 47"/>
                      <a:gd name="T36" fmla="*/ 21 w 56"/>
                      <a:gd name="T37" fmla="*/ 35 h 47"/>
                      <a:gd name="T38" fmla="*/ 17 w 56"/>
                      <a:gd name="T39" fmla="*/ 35 h 47"/>
                      <a:gd name="T40" fmla="*/ 9 w 56"/>
                      <a:gd name="T41" fmla="*/ 36 h 47"/>
                      <a:gd name="T42" fmla="*/ 2 w 56"/>
                      <a:gd name="T43" fmla="*/ 42 h 47"/>
                      <a:gd name="T44" fmla="*/ 1 w 56"/>
                      <a:gd name="T45" fmla="*/ 44 h 47"/>
                      <a:gd name="T46" fmla="*/ 3 w 56"/>
                      <a:gd name="T47" fmla="*/ 43 h 47"/>
                      <a:gd name="T48" fmla="*/ 5 w 56"/>
                      <a:gd name="T49" fmla="*/ 44 h 47"/>
                      <a:gd name="T50" fmla="*/ 22 w 56"/>
                      <a:gd name="T51" fmla="*/ 40 h 47"/>
                      <a:gd name="T52" fmla="*/ 21 w 56"/>
                      <a:gd name="T53" fmla="*/ 43 h 47"/>
                      <a:gd name="T54" fmla="*/ 24 w 56"/>
                      <a:gd name="T55" fmla="*/ 47 h 47"/>
                      <a:gd name="T56" fmla="*/ 27 w 56"/>
                      <a:gd name="T57" fmla="*/ 44 h 47"/>
                      <a:gd name="T58" fmla="*/ 30 w 56"/>
                      <a:gd name="T59" fmla="*/ 43 h 47"/>
                      <a:gd name="T60" fmla="*/ 31 w 56"/>
                      <a:gd name="T61" fmla="*/ 40 h 47"/>
                      <a:gd name="T62" fmla="*/ 38 w 56"/>
                      <a:gd name="T63" fmla="*/ 39 h 47"/>
                      <a:gd name="T64" fmla="*/ 41 w 56"/>
                      <a:gd name="T65" fmla="*/ 40 h 47"/>
                      <a:gd name="T66" fmla="*/ 43 w 56"/>
                      <a:gd name="T67" fmla="*/ 37 h 47"/>
                      <a:gd name="T68" fmla="*/ 45 w 56"/>
                      <a:gd name="T69" fmla="*/ 35 h 47"/>
                      <a:gd name="T70" fmla="*/ 46 w 56"/>
                      <a:gd name="T71" fmla="*/ 38 h 47"/>
                      <a:gd name="T72" fmla="*/ 48 w 56"/>
                      <a:gd name="T73" fmla="*/ 37 h 47"/>
                      <a:gd name="T74" fmla="*/ 49 w 56"/>
                      <a:gd name="T75" fmla="*/ 35 h 47"/>
                      <a:gd name="T76" fmla="*/ 49 w 56"/>
                      <a:gd name="T77" fmla="*/ 32 h 47"/>
                      <a:gd name="T78" fmla="*/ 51 w 56"/>
                      <a:gd name="T79" fmla="*/ 26 h 47"/>
                      <a:gd name="T80" fmla="*/ 51 w 56"/>
                      <a:gd name="T81" fmla="*/ 19 h 47"/>
                      <a:gd name="T82" fmla="*/ 53 w 56"/>
                      <a:gd name="T83" fmla="*/ 19 h 47"/>
                      <a:gd name="T84" fmla="*/ 55 w 56"/>
                      <a:gd name="T85" fmla="*/ 17 h 47"/>
                      <a:gd name="T86" fmla="*/ 55 w 56"/>
                      <a:gd name="T87" fmla="*/ 9 h 47"/>
                      <a:gd name="T88" fmla="*/ 52 w 56"/>
                      <a:gd name="T89" fmla="*/ 1 h 47"/>
                      <a:gd name="T90" fmla="*/ 52 w 56"/>
                      <a:gd name="T91" fmla="*/ 1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56" h="47">
                        <a:moveTo>
                          <a:pt x="52" y="1"/>
                        </a:moveTo>
                        <a:cubicBezTo>
                          <a:pt x="51" y="1"/>
                          <a:pt x="51" y="0"/>
                          <a:pt x="51" y="1"/>
                        </a:cubicBezTo>
                        <a:cubicBezTo>
                          <a:pt x="49" y="2"/>
                          <a:pt x="51" y="2"/>
                          <a:pt x="52" y="3"/>
                        </a:cubicBezTo>
                        <a:cubicBezTo>
                          <a:pt x="53" y="4"/>
                          <a:pt x="50" y="5"/>
                          <a:pt x="49" y="3"/>
                        </a:cubicBezTo>
                        <a:cubicBezTo>
                          <a:pt x="48" y="1"/>
                          <a:pt x="47" y="4"/>
                          <a:pt x="47" y="5"/>
                        </a:cubicBezTo>
                        <a:cubicBezTo>
                          <a:pt x="46" y="5"/>
                          <a:pt x="45" y="6"/>
                          <a:pt x="45" y="6"/>
                        </a:cubicBezTo>
                        <a:cubicBezTo>
                          <a:pt x="45" y="8"/>
                          <a:pt x="46" y="7"/>
                          <a:pt x="46" y="7"/>
                        </a:cubicBezTo>
                        <a:cubicBezTo>
                          <a:pt x="46" y="8"/>
                          <a:pt x="46" y="9"/>
                          <a:pt x="46" y="10"/>
                        </a:cubicBezTo>
                        <a:cubicBezTo>
                          <a:pt x="46" y="11"/>
                          <a:pt x="47" y="11"/>
                          <a:pt x="46" y="13"/>
                        </a:cubicBezTo>
                        <a:cubicBezTo>
                          <a:pt x="44" y="16"/>
                          <a:pt x="43" y="19"/>
                          <a:pt x="41" y="22"/>
                        </a:cubicBezTo>
                        <a:cubicBezTo>
                          <a:pt x="40" y="23"/>
                          <a:pt x="37" y="27"/>
                          <a:pt x="36" y="27"/>
                        </a:cubicBezTo>
                        <a:cubicBezTo>
                          <a:pt x="34" y="27"/>
                          <a:pt x="32" y="28"/>
                          <a:pt x="31" y="27"/>
                        </a:cubicBezTo>
                        <a:cubicBezTo>
                          <a:pt x="30" y="26"/>
                          <a:pt x="32" y="25"/>
                          <a:pt x="32" y="24"/>
                        </a:cubicBezTo>
                        <a:cubicBezTo>
                          <a:pt x="33" y="23"/>
                          <a:pt x="30" y="25"/>
                          <a:pt x="30" y="25"/>
                        </a:cubicBezTo>
                        <a:cubicBezTo>
                          <a:pt x="29" y="26"/>
                          <a:pt x="29" y="26"/>
                          <a:pt x="29" y="27"/>
                        </a:cubicBezTo>
                        <a:cubicBezTo>
                          <a:pt x="29" y="30"/>
                          <a:pt x="26" y="31"/>
                          <a:pt x="25" y="33"/>
                        </a:cubicBezTo>
                        <a:cubicBezTo>
                          <a:pt x="25" y="33"/>
                          <a:pt x="25" y="34"/>
                          <a:pt x="25" y="34"/>
                        </a:cubicBezTo>
                        <a:cubicBezTo>
                          <a:pt x="25" y="35"/>
                          <a:pt x="23" y="36"/>
                          <a:pt x="23" y="36"/>
                        </a:cubicBezTo>
                        <a:cubicBezTo>
                          <a:pt x="22" y="36"/>
                          <a:pt x="23" y="35"/>
                          <a:pt x="21" y="35"/>
                        </a:cubicBezTo>
                        <a:cubicBezTo>
                          <a:pt x="20" y="35"/>
                          <a:pt x="19" y="35"/>
                          <a:pt x="17" y="35"/>
                        </a:cubicBezTo>
                        <a:cubicBezTo>
                          <a:pt x="14" y="36"/>
                          <a:pt x="12" y="35"/>
                          <a:pt x="9" y="36"/>
                        </a:cubicBezTo>
                        <a:cubicBezTo>
                          <a:pt x="7" y="38"/>
                          <a:pt x="4" y="40"/>
                          <a:pt x="2" y="42"/>
                        </a:cubicBezTo>
                        <a:cubicBezTo>
                          <a:pt x="0" y="42"/>
                          <a:pt x="0" y="45"/>
                          <a:pt x="1" y="44"/>
                        </a:cubicBezTo>
                        <a:cubicBezTo>
                          <a:pt x="2" y="44"/>
                          <a:pt x="2" y="43"/>
                          <a:pt x="3" y="43"/>
                        </a:cubicBezTo>
                        <a:cubicBezTo>
                          <a:pt x="4" y="44"/>
                          <a:pt x="5" y="45"/>
                          <a:pt x="5" y="44"/>
                        </a:cubicBezTo>
                        <a:cubicBezTo>
                          <a:pt x="10" y="43"/>
                          <a:pt x="17" y="39"/>
                          <a:pt x="22" y="40"/>
                        </a:cubicBezTo>
                        <a:cubicBezTo>
                          <a:pt x="23" y="41"/>
                          <a:pt x="21" y="43"/>
                          <a:pt x="21" y="43"/>
                        </a:cubicBezTo>
                        <a:cubicBezTo>
                          <a:pt x="22" y="44"/>
                          <a:pt x="23" y="47"/>
                          <a:pt x="24" y="47"/>
                        </a:cubicBezTo>
                        <a:cubicBezTo>
                          <a:pt x="25" y="46"/>
                          <a:pt x="26" y="45"/>
                          <a:pt x="27" y="44"/>
                        </a:cubicBezTo>
                        <a:cubicBezTo>
                          <a:pt x="28" y="42"/>
                          <a:pt x="28" y="43"/>
                          <a:pt x="30" y="43"/>
                        </a:cubicBezTo>
                        <a:cubicBezTo>
                          <a:pt x="29" y="43"/>
                          <a:pt x="28" y="35"/>
                          <a:pt x="31" y="40"/>
                        </a:cubicBezTo>
                        <a:cubicBezTo>
                          <a:pt x="32" y="42"/>
                          <a:pt x="37" y="40"/>
                          <a:pt x="38" y="39"/>
                        </a:cubicBezTo>
                        <a:cubicBezTo>
                          <a:pt x="40" y="36"/>
                          <a:pt x="40" y="42"/>
                          <a:pt x="41" y="40"/>
                        </a:cubicBezTo>
                        <a:cubicBezTo>
                          <a:pt x="41" y="39"/>
                          <a:pt x="42" y="37"/>
                          <a:pt x="43" y="37"/>
                        </a:cubicBezTo>
                        <a:cubicBezTo>
                          <a:pt x="44" y="36"/>
                          <a:pt x="44" y="37"/>
                          <a:pt x="45" y="35"/>
                        </a:cubicBezTo>
                        <a:cubicBezTo>
                          <a:pt x="45" y="35"/>
                          <a:pt x="45" y="39"/>
                          <a:pt x="46" y="38"/>
                        </a:cubicBezTo>
                        <a:cubicBezTo>
                          <a:pt x="46" y="38"/>
                          <a:pt x="47" y="38"/>
                          <a:pt x="48" y="37"/>
                        </a:cubicBezTo>
                        <a:cubicBezTo>
                          <a:pt x="49" y="37"/>
                          <a:pt x="48" y="36"/>
                          <a:pt x="49" y="35"/>
                        </a:cubicBezTo>
                        <a:cubicBezTo>
                          <a:pt x="51" y="34"/>
                          <a:pt x="51" y="34"/>
                          <a:pt x="49" y="32"/>
                        </a:cubicBezTo>
                        <a:cubicBezTo>
                          <a:pt x="48" y="31"/>
                          <a:pt x="51" y="28"/>
                          <a:pt x="51" y="26"/>
                        </a:cubicBezTo>
                        <a:cubicBezTo>
                          <a:pt x="52" y="24"/>
                          <a:pt x="50" y="21"/>
                          <a:pt x="51" y="19"/>
                        </a:cubicBezTo>
                        <a:cubicBezTo>
                          <a:pt x="52" y="18"/>
                          <a:pt x="52" y="19"/>
                          <a:pt x="53" y="19"/>
                        </a:cubicBezTo>
                        <a:cubicBezTo>
                          <a:pt x="54" y="19"/>
                          <a:pt x="55" y="17"/>
                          <a:pt x="55" y="17"/>
                        </a:cubicBezTo>
                        <a:cubicBezTo>
                          <a:pt x="56" y="14"/>
                          <a:pt x="56" y="11"/>
                          <a:pt x="55" y="9"/>
                        </a:cubicBezTo>
                        <a:cubicBezTo>
                          <a:pt x="55" y="8"/>
                          <a:pt x="52" y="1"/>
                          <a:pt x="52" y="1"/>
                        </a:cubicBezTo>
                        <a:cubicBezTo>
                          <a:pt x="52" y="1"/>
                          <a:pt x="52" y="1"/>
                          <a:pt x="52" y="1"/>
                        </a:cubicBezTo>
                        <a:close/>
                      </a:path>
                    </a:pathLst>
                  </a:custGeom>
                  <a:grpFill/>
                  <a:ln w="3175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</p:grpSp>
            <p:sp>
              <p:nvSpPr>
                <p:cNvPr id="32" name="Freeform 432">
                  <a:extLst>
                    <a:ext uri="{FF2B5EF4-FFF2-40B4-BE49-F238E27FC236}">
                      <a16:creationId xmlns:a16="http://schemas.microsoft.com/office/drawing/2014/main" id="{3D56CA64-D0E3-5247-A7C6-0766269596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64784" y="7207012"/>
                  <a:ext cx="18433" cy="26005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1 h 3"/>
                    <a:gd name="T4" fmla="*/ 2 w 2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cubicBezTo>
                        <a:pt x="2" y="0"/>
                        <a:pt x="0" y="1"/>
                        <a:pt x="0" y="1"/>
                      </a:cubicBezTo>
                      <a:cubicBezTo>
                        <a:pt x="1" y="3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" name="Freeform 433">
                  <a:extLst>
                    <a:ext uri="{FF2B5EF4-FFF2-40B4-BE49-F238E27FC236}">
                      <a16:creationId xmlns:a16="http://schemas.microsoft.com/office/drawing/2014/main" id="{D6A90B9F-7E19-AD47-B4B6-F4989F8AAE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57269" y="7207012"/>
                  <a:ext cx="116730" cy="94270"/>
                </a:xfrm>
                <a:custGeom>
                  <a:avLst/>
                  <a:gdLst>
                    <a:gd name="T0" fmla="*/ 11 w 13"/>
                    <a:gd name="T1" fmla="*/ 2 h 10"/>
                    <a:gd name="T2" fmla="*/ 7 w 13"/>
                    <a:gd name="T3" fmla="*/ 2 h 10"/>
                    <a:gd name="T4" fmla="*/ 5 w 13"/>
                    <a:gd name="T5" fmla="*/ 3 h 10"/>
                    <a:gd name="T6" fmla="*/ 3 w 13"/>
                    <a:gd name="T7" fmla="*/ 4 h 10"/>
                    <a:gd name="T8" fmla="*/ 0 w 13"/>
                    <a:gd name="T9" fmla="*/ 6 h 10"/>
                    <a:gd name="T10" fmla="*/ 3 w 13"/>
                    <a:gd name="T11" fmla="*/ 9 h 10"/>
                    <a:gd name="T12" fmla="*/ 6 w 13"/>
                    <a:gd name="T13" fmla="*/ 6 h 10"/>
                    <a:gd name="T14" fmla="*/ 10 w 13"/>
                    <a:gd name="T15" fmla="*/ 6 h 10"/>
                    <a:gd name="T16" fmla="*/ 11 w 13"/>
                    <a:gd name="T17" fmla="*/ 2 h 10"/>
                    <a:gd name="T18" fmla="*/ 11 w 13"/>
                    <a:gd name="T19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0">
                      <a:moveTo>
                        <a:pt x="11" y="2"/>
                      </a:moveTo>
                      <a:cubicBezTo>
                        <a:pt x="9" y="2"/>
                        <a:pt x="9" y="0"/>
                        <a:pt x="7" y="2"/>
                      </a:cubicBezTo>
                      <a:cubicBezTo>
                        <a:pt x="6" y="2"/>
                        <a:pt x="5" y="4"/>
                        <a:pt x="5" y="3"/>
                      </a:cubicBezTo>
                      <a:cubicBezTo>
                        <a:pt x="4" y="2"/>
                        <a:pt x="3" y="4"/>
                        <a:pt x="3" y="4"/>
                      </a:cubicBezTo>
                      <a:cubicBezTo>
                        <a:pt x="2" y="6"/>
                        <a:pt x="1" y="5"/>
                        <a:pt x="0" y="6"/>
                      </a:cubicBezTo>
                      <a:cubicBezTo>
                        <a:pt x="0" y="5"/>
                        <a:pt x="2" y="9"/>
                        <a:pt x="3" y="9"/>
                      </a:cubicBezTo>
                      <a:cubicBezTo>
                        <a:pt x="3" y="10"/>
                        <a:pt x="5" y="6"/>
                        <a:pt x="6" y="6"/>
                      </a:cubicBezTo>
                      <a:cubicBezTo>
                        <a:pt x="7" y="6"/>
                        <a:pt x="9" y="7"/>
                        <a:pt x="10" y="6"/>
                      </a:cubicBezTo>
                      <a:cubicBezTo>
                        <a:pt x="11" y="6"/>
                        <a:pt x="13" y="3"/>
                        <a:pt x="11" y="2"/>
                      </a:cubicBezTo>
                      <a:cubicBezTo>
                        <a:pt x="10" y="2"/>
                        <a:pt x="11" y="2"/>
                        <a:pt x="11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" name="Freeform 434">
                  <a:extLst>
                    <a:ext uri="{FF2B5EF4-FFF2-40B4-BE49-F238E27FC236}">
                      <a16:creationId xmlns:a16="http://schemas.microsoft.com/office/drawing/2014/main" id="{66486BC0-AF5E-7249-B720-5611EFF6BE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40536" y="7242772"/>
                  <a:ext cx="98299" cy="152784"/>
                </a:xfrm>
                <a:custGeom>
                  <a:avLst/>
                  <a:gdLst>
                    <a:gd name="T0" fmla="*/ 7 w 11"/>
                    <a:gd name="T1" fmla="*/ 0 h 16"/>
                    <a:gd name="T2" fmla="*/ 2 w 11"/>
                    <a:gd name="T3" fmla="*/ 2 h 16"/>
                    <a:gd name="T4" fmla="*/ 0 w 11"/>
                    <a:gd name="T5" fmla="*/ 6 h 16"/>
                    <a:gd name="T6" fmla="*/ 2 w 11"/>
                    <a:gd name="T7" fmla="*/ 6 h 16"/>
                    <a:gd name="T8" fmla="*/ 3 w 11"/>
                    <a:gd name="T9" fmla="*/ 4 h 16"/>
                    <a:gd name="T10" fmla="*/ 4 w 11"/>
                    <a:gd name="T11" fmla="*/ 5 h 16"/>
                    <a:gd name="T12" fmla="*/ 3 w 11"/>
                    <a:gd name="T13" fmla="*/ 10 h 16"/>
                    <a:gd name="T14" fmla="*/ 3 w 11"/>
                    <a:gd name="T15" fmla="*/ 11 h 16"/>
                    <a:gd name="T16" fmla="*/ 3 w 11"/>
                    <a:gd name="T17" fmla="*/ 13 h 16"/>
                    <a:gd name="T18" fmla="*/ 5 w 11"/>
                    <a:gd name="T19" fmla="*/ 12 h 16"/>
                    <a:gd name="T20" fmla="*/ 6 w 11"/>
                    <a:gd name="T21" fmla="*/ 15 h 16"/>
                    <a:gd name="T22" fmla="*/ 8 w 11"/>
                    <a:gd name="T23" fmla="*/ 12 h 16"/>
                    <a:gd name="T24" fmla="*/ 11 w 11"/>
                    <a:gd name="T25" fmla="*/ 7 h 16"/>
                    <a:gd name="T26" fmla="*/ 10 w 11"/>
                    <a:gd name="T27" fmla="*/ 2 h 16"/>
                    <a:gd name="T28" fmla="*/ 7 w 11"/>
                    <a:gd name="T2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6">
                      <a:moveTo>
                        <a:pt x="7" y="0"/>
                      </a:moveTo>
                      <a:cubicBezTo>
                        <a:pt x="5" y="0"/>
                        <a:pt x="3" y="1"/>
                        <a:pt x="2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0" y="5"/>
                        <a:pt x="3" y="5"/>
                        <a:pt x="2" y="6"/>
                      </a:cubicBezTo>
                      <a:cubicBezTo>
                        <a:pt x="3" y="5"/>
                        <a:pt x="2" y="4"/>
                        <a:pt x="3" y="4"/>
                      </a:cubicBezTo>
                      <a:cubicBezTo>
                        <a:pt x="3" y="4"/>
                        <a:pt x="4" y="4"/>
                        <a:pt x="4" y="5"/>
                      </a:cubicBezTo>
                      <a:cubicBezTo>
                        <a:pt x="4" y="7"/>
                        <a:pt x="4" y="8"/>
                        <a:pt x="3" y="10"/>
                      </a:cubicBezTo>
                      <a:cubicBezTo>
                        <a:pt x="2" y="11"/>
                        <a:pt x="3" y="11"/>
                        <a:pt x="3" y="11"/>
                      </a:cubicBezTo>
                      <a:cubicBezTo>
                        <a:pt x="3" y="12"/>
                        <a:pt x="3" y="13"/>
                        <a:pt x="3" y="13"/>
                      </a:cubicBezTo>
                      <a:cubicBezTo>
                        <a:pt x="3" y="16"/>
                        <a:pt x="5" y="12"/>
                        <a:pt x="5" y="12"/>
                      </a:cubicBezTo>
                      <a:cubicBezTo>
                        <a:pt x="5" y="12"/>
                        <a:pt x="5" y="15"/>
                        <a:pt x="6" y="15"/>
                      </a:cubicBezTo>
                      <a:cubicBezTo>
                        <a:pt x="6" y="16"/>
                        <a:pt x="8" y="13"/>
                        <a:pt x="8" y="12"/>
                      </a:cubicBezTo>
                      <a:cubicBezTo>
                        <a:pt x="10" y="10"/>
                        <a:pt x="10" y="8"/>
                        <a:pt x="11" y="7"/>
                      </a:cubicBezTo>
                      <a:cubicBezTo>
                        <a:pt x="11" y="5"/>
                        <a:pt x="10" y="4"/>
                        <a:pt x="10" y="2"/>
                      </a:cubicBezTo>
                      <a:cubicBezTo>
                        <a:pt x="10" y="0"/>
                        <a:pt x="7" y="2"/>
                        <a:pt x="7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" name="Freeform 435">
                  <a:extLst>
                    <a:ext uri="{FF2B5EF4-FFF2-40B4-BE49-F238E27FC236}">
                      <a16:creationId xmlns:a16="http://schemas.microsoft.com/office/drawing/2014/main" id="{DFEEC0DA-51DC-7243-8C86-269C98DF5A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42237" y="7616609"/>
                  <a:ext cx="33793" cy="29256"/>
                </a:xfrm>
                <a:custGeom>
                  <a:avLst/>
                  <a:gdLst>
                    <a:gd name="T0" fmla="*/ 4 w 4"/>
                    <a:gd name="T1" fmla="*/ 0 h 3"/>
                    <a:gd name="T2" fmla="*/ 1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3" y="0"/>
                        <a:pt x="0" y="1"/>
                        <a:pt x="1" y="3"/>
                      </a:cubicBezTo>
                      <a:cubicBezTo>
                        <a:pt x="1" y="3"/>
                        <a:pt x="4" y="0"/>
                        <a:pt x="4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" name="Freeform 436">
                  <a:extLst>
                    <a:ext uri="{FF2B5EF4-FFF2-40B4-BE49-F238E27FC236}">
                      <a16:creationId xmlns:a16="http://schemas.microsoft.com/office/drawing/2014/main" id="{98E8236F-92D5-344D-BFC3-00D354B63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22105" y="7522336"/>
                  <a:ext cx="18433" cy="16254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" name="Freeform 437">
                  <a:extLst>
                    <a:ext uri="{FF2B5EF4-FFF2-40B4-BE49-F238E27FC236}">
                      <a16:creationId xmlns:a16="http://schemas.microsoft.com/office/drawing/2014/main" id="{CCADD193-D2E8-BA43-950F-EB305AEF31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579427" y="7720631"/>
                  <a:ext cx="18433" cy="975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0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8" name="Freeform 438">
                  <a:extLst>
                    <a:ext uri="{FF2B5EF4-FFF2-40B4-BE49-F238E27FC236}">
                      <a16:creationId xmlns:a16="http://schemas.microsoft.com/office/drawing/2014/main" id="{4651C62A-4E69-1341-9438-273B083777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07404" y="7684872"/>
                  <a:ext cx="107516" cy="159287"/>
                </a:xfrm>
                <a:custGeom>
                  <a:avLst/>
                  <a:gdLst>
                    <a:gd name="T0" fmla="*/ 8 w 12"/>
                    <a:gd name="T1" fmla="*/ 1 h 17"/>
                    <a:gd name="T2" fmla="*/ 0 w 12"/>
                    <a:gd name="T3" fmla="*/ 8 h 17"/>
                    <a:gd name="T4" fmla="*/ 1 w 12"/>
                    <a:gd name="T5" fmla="*/ 14 h 17"/>
                    <a:gd name="T6" fmla="*/ 3 w 12"/>
                    <a:gd name="T7" fmla="*/ 17 h 17"/>
                    <a:gd name="T8" fmla="*/ 8 w 12"/>
                    <a:gd name="T9" fmla="*/ 1 h 17"/>
                    <a:gd name="T10" fmla="*/ 8 w 12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7">
                      <a:moveTo>
                        <a:pt x="8" y="1"/>
                      </a:moveTo>
                      <a:cubicBezTo>
                        <a:pt x="5" y="0"/>
                        <a:pt x="1" y="6"/>
                        <a:pt x="0" y="8"/>
                      </a:cubicBezTo>
                      <a:cubicBezTo>
                        <a:pt x="0" y="10"/>
                        <a:pt x="0" y="12"/>
                        <a:pt x="1" y="14"/>
                      </a:cubicBezTo>
                      <a:cubicBezTo>
                        <a:pt x="1" y="14"/>
                        <a:pt x="3" y="17"/>
                        <a:pt x="3" y="17"/>
                      </a:cubicBezTo>
                      <a:cubicBezTo>
                        <a:pt x="4" y="15"/>
                        <a:pt x="12" y="2"/>
                        <a:pt x="8" y="1"/>
                      </a:cubicBezTo>
                      <a:cubicBezTo>
                        <a:pt x="7" y="1"/>
                        <a:pt x="9" y="1"/>
                        <a:pt x="8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9" name="Freeform 439">
                  <a:extLst>
                    <a:ext uri="{FF2B5EF4-FFF2-40B4-BE49-F238E27FC236}">
                      <a16:creationId xmlns:a16="http://schemas.microsoft.com/office/drawing/2014/main" id="{EE037579-2EC9-3047-9A28-D693F99979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75967" y="7951432"/>
                  <a:ext cx="125948" cy="94270"/>
                </a:xfrm>
                <a:custGeom>
                  <a:avLst/>
                  <a:gdLst>
                    <a:gd name="T0" fmla="*/ 13 w 14"/>
                    <a:gd name="T1" fmla="*/ 1 h 10"/>
                    <a:gd name="T2" fmla="*/ 9 w 14"/>
                    <a:gd name="T3" fmla="*/ 0 h 10"/>
                    <a:gd name="T4" fmla="*/ 4 w 14"/>
                    <a:gd name="T5" fmla="*/ 2 h 10"/>
                    <a:gd name="T6" fmla="*/ 4 w 14"/>
                    <a:gd name="T7" fmla="*/ 9 h 10"/>
                    <a:gd name="T8" fmla="*/ 11 w 14"/>
                    <a:gd name="T9" fmla="*/ 6 h 10"/>
                    <a:gd name="T10" fmla="*/ 13 w 14"/>
                    <a:gd name="T11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0">
                      <a:moveTo>
                        <a:pt x="13" y="1"/>
                      </a:moveTo>
                      <a:cubicBezTo>
                        <a:pt x="12" y="1"/>
                        <a:pt x="11" y="0"/>
                        <a:pt x="9" y="0"/>
                      </a:cubicBezTo>
                      <a:cubicBezTo>
                        <a:pt x="7" y="0"/>
                        <a:pt x="6" y="1"/>
                        <a:pt x="4" y="2"/>
                      </a:cubicBezTo>
                      <a:cubicBezTo>
                        <a:pt x="2" y="4"/>
                        <a:pt x="0" y="7"/>
                        <a:pt x="4" y="9"/>
                      </a:cubicBezTo>
                      <a:cubicBezTo>
                        <a:pt x="6" y="10"/>
                        <a:pt x="10" y="8"/>
                        <a:pt x="11" y="6"/>
                      </a:cubicBezTo>
                      <a:cubicBezTo>
                        <a:pt x="11" y="5"/>
                        <a:pt x="14" y="1"/>
                        <a:pt x="13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0" name="Freeform 440">
                  <a:extLst>
                    <a:ext uri="{FF2B5EF4-FFF2-40B4-BE49-F238E27FC236}">
                      <a16:creationId xmlns:a16="http://schemas.microsoft.com/office/drawing/2014/main" id="{AE1016C4-CDC1-8744-BCC8-AAFCE6C6C2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88971" y="8016447"/>
                  <a:ext cx="181240" cy="269810"/>
                </a:xfrm>
                <a:custGeom>
                  <a:avLst/>
                  <a:gdLst>
                    <a:gd name="T0" fmla="*/ 12 w 20"/>
                    <a:gd name="T1" fmla="*/ 2 h 28"/>
                    <a:gd name="T2" fmla="*/ 9 w 20"/>
                    <a:gd name="T3" fmla="*/ 2 h 28"/>
                    <a:gd name="T4" fmla="*/ 4 w 20"/>
                    <a:gd name="T5" fmla="*/ 3 h 28"/>
                    <a:gd name="T6" fmla="*/ 3 w 20"/>
                    <a:gd name="T7" fmla="*/ 11 h 28"/>
                    <a:gd name="T8" fmla="*/ 3 w 20"/>
                    <a:gd name="T9" fmla="*/ 13 h 28"/>
                    <a:gd name="T10" fmla="*/ 0 w 20"/>
                    <a:gd name="T11" fmla="*/ 13 h 28"/>
                    <a:gd name="T12" fmla="*/ 3 w 20"/>
                    <a:gd name="T13" fmla="*/ 22 h 28"/>
                    <a:gd name="T14" fmla="*/ 5 w 20"/>
                    <a:gd name="T15" fmla="*/ 20 h 28"/>
                    <a:gd name="T16" fmla="*/ 7 w 20"/>
                    <a:gd name="T17" fmla="*/ 22 h 28"/>
                    <a:gd name="T18" fmla="*/ 4 w 20"/>
                    <a:gd name="T19" fmla="*/ 23 h 28"/>
                    <a:gd name="T20" fmla="*/ 8 w 20"/>
                    <a:gd name="T21" fmla="*/ 26 h 28"/>
                    <a:gd name="T22" fmla="*/ 11 w 20"/>
                    <a:gd name="T23" fmla="*/ 25 h 28"/>
                    <a:gd name="T24" fmla="*/ 15 w 20"/>
                    <a:gd name="T25" fmla="*/ 28 h 28"/>
                    <a:gd name="T26" fmla="*/ 14 w 20"/>
                    <a:gd name="T27" fmla="*/ 25 h 28"/>
                    <a:gd name="T28" fmla="*/ 17 w 20"/>
                    <a:gd name="T29" fmla="*/ 24 h 28"/>
                    <a:gd name="T30" fmla="*/ 10 w 20"/>
                    <a:gd name="T31" fmla="*/ 22 h 28"/>
                    <a:gd name="T32" fmla="*/ 9 w 20"/>
                    <a:gd name="T33" fmla="*/ 16 h 28"/>
                    <a:gd name="T34" fmla="*/ 12 w 20"/>
                    <a:gd name="T35" fmla="*/ 12 h 28"/>
                    <a:gd name="T36" fmla="*/ 13 w 20"/>
                    <a:gd name="T37" fmla="*/ 7 h 28"/>
                    <a:gd name="T38" fmla="*/ 12 w 20"/>
                    <a:gd name="T39" fmla="*/ 2 h 28"/>
                    <a:gd name="T40" fmla="*/ 12 w 20"/>
                    <a:gd name="T41" fmla="*/ 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8">
                      <a:moveTo>
                        <a:pt x="12" y="2"/>
                      </a:moveTo>
                      <a:cubicBezTo>
                        <a:pt x="10" y="1"/>
                        <a:pt x="11" y="5"/>
                        <a:pt x="9" y="2"/>
                      </a:cubicBezTo>
                      <a:cubicBezTo>
                        <a:pt x="8" y="0"/>
                        <a:pt x="4" y="1"/>
                        <a:pt x="4" y="3"/>
                      </a:cubicBezTo>
                      <a:cubicBezTo>
                        <a:pt x="3" y="6"/>
                        <a:pt x="4" y="8"/>
                        <a:pt x="3" y="11"/>
                      </a:cubicBezTo>
                      <a:cubicBezTo>
                        <a:pt x="3" y="12"/>
                        <a:pt x="3" y="13"/>
                        <a:pt x="3" y="13"/>
                      </a:cubicBezTo>
                      <a:cubicBezTo>
                        <a:pt x="2" y="14"/>
                        <a:pt x="0" y="13"/>
                        <a:pt x="0" y="13"/>
                      </a:cubicBezTo>
                      <a:cubicBezTo>
                        <a:pt x="0" y="13"/>
                        <a:pt x="2" y="22"/>
                        <a:pt x="3" y="22"/>
                      </a:cubicBezTo>
                      <a:cubicBezTo>
                        <a:pt x="3" y="22"/>
                        <a:pt x="4" y="19"/>
                        <a:pt x="5" y="20"/>
                      </a:cubicBezTo>
                      <a:cubicBezTo>
                        <a:pt x="5" y="20"/>
                        <a:pt x="7" y="21"/>
                        <a:pt x="7" y="22"/>
                      </a:cubicBezTo>
                      <a:cubicBezTo>
                        <a:pt x="7" y="23"/>
                        <a:pt x="4" y="21"/>
                        <a:pt x="4" y="23"/>
                      </a:cubicBezTo>
                      <a:cubicBezTo>
                        <a:pt x="4" y="25"/>
                        <a:pt x="6" y="27"/>
                        <a:pt x="8" y="26"/>
                      </a:cubicBezTo>
                      <a:cubicBezTo>
                        <a:pt x="9" y="26"/>
                        <a:pt x="10" y="24"/>
                        <a:pt x="11" y="25"/>
                      </a:cubicBezTo>
                      <a:cubicBezTo>
                        <a:pt x="11" y="25"/>
                        <a:pt x="15" y="28"/>
                        <a:pt x="15" y="28"/>
                      </a:cubicBezTo>
                      <a:cubicBezTo>
                        <a:pt x="16" y="27"/>
                        <a:pt x="13" y="26"/>
                        <a:pt x="14" y="25"/>
                      </a:cubicBezTo>
                      <a:cubicBezTo>
                        <a:pt x="13" y="26"/>
                        <a:pt x="20" y="28"/>
                        <a:pt x="17" y="24"/>
                      </a:cubicBezTo>
                      <a:cubicBezTo>
                        <a:pt x="15" y="22"/>
                        <a:pt x="11" y="25"/>
                        <a:pt x="10" y="22"/>
                      </a:cubicBezTo>
                      <a:cubicBezTo>
                        <a:pt x="9" y="20"/>
                        <a:pt x="9" y="19"/>
                        <a:pt x="9" y="16"/>
                      </a:cubicBezTo>
                      <a:cubicBezTo>
                        <a:pt x="9" y="14"/>
                        <a:pt x="11" y="14"/>
                        <a:pt x="12" y="12"/>
                      </a:cubicBezTo>
                      <a:cubicBezTo>
                        <a:pt x="14" y="10"/>
                        <a:pt x="14" y="9"/>
                        <a:pt x="13" y="7"/>
                      </a:cubicBezTo>
                      <a:cubicBezTo>
                        <a:pt x="13" y="7"/>
                        <a:pt x="13" y="2"/>
                        <a:pt x="12" y="2"/>
                      </a:cubicBezTo>
                      <a:cubicBezTo>
                        <a:pt x="11" y="2"/>
                        <a:pt x="13" y="2"/>
                        <a:pt x="12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" name="Freeform 441">
                  <a:extLst>
                    <a:ext uri="{FF2B5EF4-FFF2-40B4-BE49-F238E27FC236}">
                      <a16:creationId xmlns:a16="http://schemas.microsoft.com/office/drawing/2014/main" id="{AD09CFD8-8731-4843-B4BA-59E1DC2ECE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542566" y="8247248"/>
                  <a:ext cx="55292" cy="74768"/>
                </a:xfrm>
                <a:custGeom>
                  <a:avLst/>
                  <a:gdLst>
                    <a:gd name="T0" fmla="*/ 3 w 6"/>
                    <a:gd name="T1" fmla="*/ 1 h 8"/>
                    <a:gd name="T2" fmla="*/ 1 w 6"/>
                    <a:gd name="T3" fmla="*/ 1 h 8"/>
                    <a:gd name="T4" fmla="*/ 0 w 6"/>
                    <a:gd name="T5" fmla="*/ 3 h 8"/>
                    <a:gd name="T6" fmla="*/ 2 w 6"/>
                    <a:gd name="T7" fmla="*/ 6 h 8"/>
                    <a:gd name="T8" fmla="*/ 5 w 6"/>
                    <a:gd name="T9" fmla="*/ 7 h 8"/>
                    <a:gd name="T10" fmla="*/ 4 w 6"/>
                    <a:gd name="T11" fmla="*/ 4 h 8"/>
                    <a:gd name="T12" fmla="*/ 3 w 6"/>
                    <a:gd name="T13" fmla="*/ 1 h 8"/>
                    <a:gd name="T14" fmla="*/ 3 w 6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3" y="1"/>
                      </a:moveTo>
                      <a:cubicBezTo>
                        <a:pt x="3" y="1"/>
                        <a:pt x="2" y="0"/>
                        <a:pt x="1" y="1"/>
                      </a:cubicBezTo>
                      <a:cubicBezTo>
                        <a:pt x="1" y="2"/>
                        <a:pt x="0" y="2"/>
                        <a:pt x="0" y="3"/>
                      </a:cubicBezTo>
                      <a:cubicBezTo>
                        <a:pt x="1" y="4"/>
                        <a:pt x="0" y="5"/>
                        <a:pt x="2" y="6"/>
                      </a:cubicBezTo>
                      <a:cubicBezTo>
                        <a:pt x="2" y="6"/>
                        <a:pt x="6" y="8"/>
                        <a:pt x="5" y="7"/>
                      </a:cubicBezTo>
                      <a:cubicBezTo>
                        <a:pt x="5" y="6"/>
                        <a:pt x="5" y="5"/>
                        <a:pt x="4" y="4"/>
                      </a:cubicBezTo>
                      <a:cubicBezTo>
                        <a:pt x="2" y="4"/>
                        <a:pt x="2" y="1"/>
                        <a:pt x="3" y="1"/>
                      </a:cubicBezTo>
                      <a:cubicBezTo>
                        <a:pt x="2" y="1"/>
                        <a:pt x="4" y="1"/>
                        <a:pt x="3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" name="Freeform 442">
                  <a:extLst>
                    <a:ext uri="{FF2B5EF4-FFF2-40B4-BE49-F238E27FC236}">
                      <a16:creationId xmlns:a16="http://schemas.microsoft.com/office/drawing/2014/main" id="{79DE5DE6-C21A-5A49-8845-764BF993A4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579427" y="8312262"/>
                  <a:ext cx="89084" cy="126779"/>
                </a:xfrm>
                <a:custGeom>
                  <a:avLst/>
                  <a:gdLst>
                    <a:gd name="T0" fmla="*/ 4 w 10"/>
                    <a:gd name="T1" fmla="*/ 0 h 13"/>
                    <a:gd name="T2" fmla="*/ 2 w 10"/>
                    <a:gd name="T3" fmla="*/ 1 h 13"/>
                    <a:gd name="T4" fmla="*/ 4 w 10"/>
                    <a:gd name="T5" fmla="*/ 4 h 13"/>
                    <a:gd name="T6" fmla="*/ 4 w 10"/>
                    <a:gd name="T7" fmla="*/ 9 h 13"/>
                    <a:gd name="T8" fmla="*/ 5 w 10"/>
                    <a:gd name="T9" fmla="*/ 13 h 13"/>
                    <a:gd name="T10" fmla="*/ 5 w 10"/>
                    <a:gd name="T11" fmla="*/ 11 h 13"/>
                    <a:gd name="T12" fmla="*/ 9 w 10"/>
                    <a:gd name="T13" fmla="*/ 8 h 13"/>
                    <a:gd name="T14" fmla="*/ 8 w 10"/>
                    <a:gd name="T15" fmla="*/ 6 h 13"/>
                    <a:gd name="T16" fmla="*/ 9 w 10"/>
                    <a:gd name="T17" fmla="*/ 5 h 13"/>
                    <a:gd name="T18" fmla="*/ 7 w 10"/>
                    <a:gd name="T19" fmla="*/ 1 h 13"/>
                    <a:gd name="T20" fmla="*/ 4 w 10"/>
                    <a:gd name="T2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3">
                      <a:moveTo>
                        <a:pt x="4" y="0"/>
                      </a:moveTo>
                      <a:cubicBezTo>
                        <a:pt x="3" y="0"/>
                        <a:pt x="4" y="0"/>
                        <a:pt x="2" y="1"/>
                      </a:cubicBezTo>
                      <a:cubicBezTo>
                        <a:pt x="1" y="2"/>
                        <a:pt x="3" y="3"/>
                        <a:pt x="4" y="4"/>
                      </a:cubicBezTo>
                      <a:cubicBezTo>
                        <a:pt x="5" y="6"/>
                        <a:pt x="0" y="7"/>
                        <a:pt x="4" y="9"/>
                      </a:cubicBezTo>
                      <a:cubicBezTo>
                        <a:pt x="5" y="10"/>
                        <a:pt x="3" y="12"/>
                        <a:pt x="5" y="13"/>
                      </a:cubicBezTo>
                      <a:cubicBezTo>
                        <a:pt x="6" y="13"/>
                        <a:pt x="6" y="12"/>
                        <a:pt x="5" y="11"/>
                      </a:cubicBezTo>
                      <a:cubicBezTo>
                        <a:pt x="3" y="5"/>
                        <a:pt x="9" y="10"/>
                        <a:pt x="9" y="8"/>
                      </a:cubicBezTo>
                      <a:cubicBezTo>
                        <a:pt x="9" y="7"/>
                        <a:pt x="7" y="6"/>
                        <a:pt x="8" y="6"/>
                      </a:cubicBezTo>
                      <a:cubicBezTo>
                        <a:pt x="8" y="5"/>
                        <a:pt x="10" y="6"/>
                        <a:pt x="9" y="5"/>
                      </a:cubicBezTo>
                      <a:cubicBezTo>
                        <a:pt x="8" y="4"/>
                        <a:pt x="6" y="3"/>
                        <a:pt x="7" y="1"/>
                      </a:cubicBezTo>
                      <a:cubicBezTo>
                        <a:pt x="7" y="0"/>
                        <a:pt x="5" y="0"/>
                        <a:pt x="4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" name="Freeform 443">
                  <a:extLst>
                    <a:ext uri="{FF2B5EF4-FFF2-40B4-BE49-F238E27FC236}">
                      <a16:creationId xmlns:a16="http://schemas.microsoft.com/office/drawing/2014/main" id="{F944F1E1-FA35-9141-AEC3-EF633D09D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16616" y="8257002"/>
                  <a:ext cx="55292" cy="74768"/>
                </a:xfrm>
                <a:custGeom>
                  <a:avLst/>
                  <a:gdLst>
                    <a:gd name="T0" fmla="*/ 6 w 6"/>
                    <a:gd name="T1" fmla="*/ 5 h 8"/>
                    <a:gd name="T2" fmla="*/ 0 w 6"/>
                    <a:gd name="T3" fmla="*/ 2 h 8"/>
                    <a:gd name="T4" fmla="*/ 3 w 6"/>
                    <a:gd name="T5" fmla="*/ 6 h 8"/>
                    <a:gd name="T6" fmla="*/ 6 w 6"/>
                    <a:gd name="T7" fmla="*/ 5 h 8"/>
                    <a:gd name="T8" fmla="*/ 6 w 6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8">
                      <a:moveTo>
                        <a:pt x="6" y="5"/>
                      </a:moveTo>
                      <a:cubicBezTo>
                        <a:pt x="5" y="4"/>
                        <a:pt x="3" y="0"/>
                        <a:pt x="0" y="2"/>
                      </a:cubicBezTo>
                      <a:cubicBezTo>
                        <a:pt x="0" y="2"/>
                        <a:pt x="3" y="5"/>
                        <a:pt x="3" y="6"/>
                      </a:cubicBezTo>
                      <a:cubicBezTo>
                        <a:pt x="3" y="8"/>
                        <a:pt x="6" y="8"/>
                        <a:pt x="6" y="5"/>
                      </a:cubicBezTo>
                      <a:cubicBezTo>
                        <a:pt x="6" y="5"/>
                        <a:pt x="6" y="6"/>
                        <a:pt x="6" y="5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" name="Freeform 444">
                  <a:extLst>
                    <a:ext uri="{FF2B5EF4-FFF2-40B4-BE49-F238E27FC236}">
                      <a16:creationId xmlns:a16="http://schemas.microsoft.com/office/drawing/2014/main" id="{5791862C-2870-2949-8CB7-5F4819D7BB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81129" y="8331768"/>
                  <a:ext cx="79870" cy="97522"/>
                </a:xfrm>
                <a:custGeom>
                  <a:avLst/>
                  <a:gdLst>
                    <a:gd name="T0" fmla="*/ 3 w 9"/>
                    <a:gd name="T1" fmla="*/ 2 h 10"/>
                    <a:gd name="T2" fmla="*/ 0 w 9"/>
                    <a:gd name="T3" fmla="*/ 2 h 10"/>
                    <a:gd name="T4" fmla="*/ 2 w 9"/>
                    <a:gd name="T5" fmla="*/ 4 h 10"/>
                    <a:gd name="T6" fmla="*/ 1 w 9"/>
                    <a:gd name="T7" fmla="*/ 9 h 10"/>
                    <a:gd name="T8" fmla="*/ 6 w 9"/>
                    <a:gd name="T9" fmla="*/ 6 h 10"/>
                    <a:gd name="T10" fmla="*/ 3 w 9"/>
                    <a:gd name="T11" fmla="*/ 2 h 10"/>
                    <a:gd name="T12" fmla="*/ 3 w 9"/>
                    <a:gd name="T13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0">
                      <a:moveTo>
                        <a:pt x="3" y="2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3"/>
                        <a:pt x="2" y="3"/>
                        <a:pt x="2" y="4"/>
                      </a:cubicBezTo>
                      <a:cubicBezTo>
                        <a:pt x="3" y="5"/>
                        <a:pt x="0" y="8"/>
                        <a:pt x="1" y="9"/>
                      </a:cubicBezTo>
                      <a:cubicBezTo>
                        <a:pt x="1" y="10"/>
                        <a:pt x="5" y="6"/>
                        <a:pt x="6" y="6"/>
                      </a:cubicBezTo>
                      <a:cubicBezTo>
                        <a:pt x="9" y="6"/>
                        <a:pt x="3" y="2"/>
                        <a:pt x="3" y="2"/>
                      </a:cubicBezTo>
                      <a:cubicBezTo>
                        <a:pt x="1" y="0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" name="Freeform 445">
                  <a:extLst>
                    <a:ext uri="{FF2B5EF4-FFF2-40B4-BE49-F238E27FC236}">
                      <a16:creationId xmlns:a16="http://schemas.microsoft.com/office/drawing/2014/main" id="{480B2805-A1AF-EB48-BB46-D2B2042EEC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99560" y="8390279"/>
                  <a:ext cx="61438" cy="104021"/>
                </a:xfrm>
                <a:custGeom>
                  <a:avLst/>
                  <a:gdLst>
                    <a:gd name="T0" fmla="*/ 6 w 7"/>
                    <a:gd name="T1" fmla="*/ 1 h 11"/>
                    <a:gd name="T2" fmla="*/ 3 w 7"/>
                    <a:gd name="T3" fmla="*/ 5 h 11"/>
                    <a:gd name="T4" fmla="*/ 3 w 7"/>
                    <a:gd name="T5" fmla="*/ 9 h 11"/>
                    <a:gd name="T6" fmla="*/ 5 w 7"/>
                    <a:gd name="T7" fmla="*/ 6 h 11"/>
                    <a:gd name="T8" fmla="*/ 6 w 7"/>
                    <a:gd name="T9" fmla="*/ 1 h 11"/>
                    <a:gd name="T10" fmla="*/ 6 w 7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1">
                      <a:moveTo>
                        <a:pt x="6" y="1"/>
                      </a:moveTo>
                      <a:cubicBezTo>
                        <a:pt x="3" y="1"/>
                        <a:pt x="4" y="4"/>
                        <a:pt x="3" y="5"/>
                      </a:cubicBezTo>
                      <a:cubicBezTo>
                        <a:pt x="0" y="7"/>
                        <a:pt x="1" y="7"/>
                        <a:pt x="3" y="9"/>
                      </a:cubicBezTo>
                      <a:cubicBezTo>
                        <a:pt x="6" y="11"/>
                        <a:pt x="4" y="8"/>
                        <a:pt x="5" y="6"/>
                      </a:cubicBezTo>
                      <a:cubicBezTo>
                        <a:pt x="5" y="6"/>
                        <a:pt x="7" y="0"/>
                        <a:pt x="6" y="1"/>
                      </a:cubicBezTo>
                      <a:cubicBezTo>
                        <a:pt x="5" y="1"/>
                        <a:pt x="6" y="0"/>
                        <a:pt x="6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" name="Freeform 446">
                  <a:extLst>
                    <a:ext uri="{FF2B5EF4-FFF2-40B4-BE49-F238E27FC236}">
                      <a16:creationId xmlns:a16="http://schemas.microsoft.com/office/drawing/2014/main" id="{1BF4BCDF-77C1-C941-888B-943A2E80A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551778" y="8380528"/>
                  <a:ext cx="36863" cy="74768"/>
                </a:xfrm>
                <a:custGeom>
                  <a:avLst/>
                  <a:gdLst>
                    <a:gd name="T0" fmla="*/ 3 w 4"/>
                    <a:gd name="T1" fmla="*/ 1 h 8"/>
                    <a:gd name="T2" fmla="*/ 0 w 4"/>
                    <a:gd name="T3" fmla="*/ 8 h 8"/>
                    <a:gd name="T4" fmla="*/ 3 w 4"/>
                    <a:gd name="T5" fmla="*/ 5 h 8"/>
                    <a:gd name="T6" fmla="*/ 3 w 4"/>
                    <a:gd name="T7" fmla="*/ 1 h 8"/>
                    <a:gd name="T8" fmla="*/ 3 w 4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1"/>
                      </a:moveTo>
                      <a:cubicBezTo>
                        <a:pt x="2" y="1"/>
                        <a:pt x="0" y="7"/>
                        <a:pt x="0" y="8"/>
                      </a:cubicBezTo>
                      <a:cubicBezTo>
                        <a:pt x="0" y="8"/>
                        <a:pt x="2" y="6"/>
                        <a:pt x="3" y="5"/>
                      </a:cubicBezTo>
                      <a:cubicBezTo>
                        <a:pt x="3" y="5"/>
                        <a:pt x="4" y="0"/>
                        <a:pt x="3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" name="Freeform 447">
                  <a:extLst>
                    <a:ext uri="{FF2B5EF4-FFF2-40B4-BE49-F238E27FC236}">
                      <a16:creationId xmlns:a16="http://schemas.microsoft.com/office/drawing/2014/main" id="{57DC3FBF-665D-FD44-A473-38E858446F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570212" y="8429289"/>
                  <a:ext cx="55292" cy="35760"/>
                </a:xfrm>
                <a:custGeom>
                  <a:avLst/>
                  <a:gdLst>
                    <a:gd name="T0" fmla="*/ 1 w 6"/>
                    <a:gd name="T1" fmla="*/ 1 h 4"/>
                    <a:gd name="T2" fmla="*/ 3 w 6"/>
                    <a:gd name="T3" fmla="*/ 3 h 4"/>
                    <a:gd name="T4" fmla="*/ 1 w 6"/>
                    <a:gd name="T5" fmla="*/ 1 h 4"/>
                    <a:gd name="T6" fmla="*/ 1 w 6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4">
                      <a:moveTo>
                        <a:pt x="1" y="1"/>
                      </a:moveTo>
                      <a:cubicBezTo>
                        <a:pt x="0" y="3"/>
                        <a:pt x="1" y="4"/>
                        <a:pt x="3" y="3"/>
                      </a:cubicBezTo>
                      <a:cubicBezTo>
                        <a:pt x="6" y="3"/>
                        <a:pt x="2" y="0"/>
                        <a:pt x="1" y="1"/>
                      </a:cubicBezTo>
                      <a:cubicBezTo>
                        <a:pt x="1" y="2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" name="Freeform 451">
                  <a:extLst>
                    <a:ext uri="{FF2B5EF4-FFF2-40B4-BE49-F238E27FC236}">
                      <a16:creationId xmlns:a16="http://schemas.microsoft.com/office/drawing/2014/main" id="{0B1DCC17-88F3-AC4D-822A-F0D30127E9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588644" y="8257002"/>
                  <a:ext cx="18433" cy="9751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" name="Freeform 487">
                  <a:extLst>
                    <a:ext uri="{FF2B5EF4-FFF2-40B4-BE49-F238E27FC236}">
                      <a16:creationId xmlns:a16="http://schemas.microsoft.com/office/drawing/2014/main" id="{269B90EB-F266-C14E-8059-52402CC767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716426" y="4817725"/>
                  <a:ext cx="98299" cy="78016"/>
                </a:xfrm>
                <a:custGeom>
                  <a:avLst/>
                  <a:gdLst>
                    <a:gd name="T0" fmla="*/ 9 w 11"/>
                    <a:gd name="T1" fmla="*/ 7 h 8"/>
                    <a:gd name="T2" fmla="*/ 8 w 11"/>
                    <a:gd name="T3" fmla="*/ 4 h 8"/>
                    <a:gd name="T4" fmla="*/ 3 w 11"/>
                    <a:gd name="T5" fmla="*/ 0 h 8"/>
                    <a:gd name="T6" fmla="*/ 1 w 11"/>
                    <a:gd name="T7" fmla="*/ 2 h 8"/>
                    <a:gd name="T8" fmla="*/ 3 w 11"/>
                    <a:gd name="T9" fmla="*/ 5 h 8"/>
                    <a:gd name="T10" fmla="*/ 9 w 11"/>
                    <a:gd name="T11" fmla="*/ 7 h 8"/>
                    <a:gd name="T12" fmla="*/ 9 w 11"/>
                    <a:gd name="T1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8">
                      <a:moveTo>
                        <a:pt x="9" y="7"/>
                      </a:moveTo>
                      <a:cubicBezTo>
                        <a:pt x="11" y="8"/>
                        <a:pt x="9" y="5"/>
                        <a:pt x="8" y="4"/>
                      </a:cubicBezTo>
                      <a:cubicBezTo>
                        <a:pt x="7" y="3"/>
                        <a:pt x="4" y="1"/>
                        <a:pt x="3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3"/>
                        <a:pt x="2" y="4"/>
                        <a:pt x="3" y="5"/>
                      </a:cubicBezTo>
                      <a:cubicBezTo>
                        <a:pt x="5" y="6"/>
                        <a:pt x="7" y="7"/>
                        <a:pt x="9" y="7"/>
                      </a:cubicBezTo>
                      <a:cubicBezTo>
                        <a:pt x="10" y="7"/>
                        <a:pt x="7" y="7"/>
                        <a:pt x="9" y="7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" name="Freeform 488">
                  <a:extLst>
                    <a:ext uri="{FF2B5EF4-FFF2-40B4-BE49-F238E27FC236}">
                      <a16:creationId xmlns:a16="http://schemas.microsoft.com/office/drawing/2014/main" id="{FEDAEB0A-F2EC-EA4D-8ED0-890E3E0825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246427" y="4876239"/>
                  <a:ext cx="98299" cy="94270"/>
                </a:xfrm>
                <a:custGeom>
                  <a:avLst/>
                  <a:gdLst>
                    <a:gd name="T0" fmla="*/ 10 w 11"/>
                    <a:gd name="T1" fmla="*/ 6 h 10"/>
                    <a:gd name="T2" fmla="*/ 6 w 11"/>
                    <a:gd name="T3" fmla="*/ 10 h 10"/>
                    <a:gd name="T4" fmla="*/ 0 w 11"/>
                    <a:gd name="T5" fmla="*/ 6 h 10"/>
                    <a:gd name="T6" fmla="*/ 10 w 11"/>
                    <a:gd name="T7" fmla="*/ 6 h 10"/>
                    <a:gd name="T8" fmla="*/ 10 w 11"/>
                    <a:gd name="T9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0">
                      <a:moveTo>
                        <a:pt x="10" y="6"/>
                      </a:moveTo>
                      <a:cubicBezTo>
                        <a:pt x="10" y="8"/>
                        <a:pt x="7" y="9"/>
                        <a:pt x="6" y="10"/>
                      </a:cubicBezTo>
                      <a:cubicBezTo>
                        <a:pt x="4" y="10"/>
                        <a:pt x="0" y="9"/>
                        <a:pt x="0" y="6"/>
                      </a:cubicBezTo>
                      <a:cubicBezTo>
                        <a:pt x="1" y="0"/>
                        <a:pt x="11" y="6"/>
                        <a:pt x="10" y="6"/>
                      </a:cubicBezTo>
                      <a:cubicBezTo>
                        <a:pt x="10" y="7"/>
                        <a:pt x="11" y="5"/>
                        <a:pt x="10" y="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" name="Freeform 489">
                  <a:extLst>
                    <a:ext uri="{FF2B5EF4-FFF2-40B4-BE49-F238E27FC236}">
                      <a16:creationId xmlns:a16="http://schemas.microsoft.com/office/drawing/2014/main" id="{5252F3E4-8284-5743-A6E7-69D47DE7CF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29431" y="4551165"/>
                  <a:ext cx="79870" cy="48763"/>
                </a:xfrm>
                <a:custGeom>
                  <a:avLst/>
                  <a:gdLst>
                    <a:gd name="T0" fmla="*/ 9 w 9"/>
                    <a:gd name="T1" fmla="*/ 3 h 5"/>
                    <a:gd name="T2" fmla="*/ 4 w 9"/>
                    <a:gd name="T3" fmla="*/ 5 h 5"/>
                    <a:gd name="T4" fmla="*/ 1 w 9"/>
                    <a:gd name="T5" fmla="*/ 1 h 5"/>
                    <a:gd name="T6" fmla="*/ 6 w 9"/>
                    <a:gd name="T7" fmla="*/ 1 h 5"/>
                    <a:gd name="T8" fmla="*/ 9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9" y="3"/>
                      </a:moveTo>
                      <a:cubicBezTo>
                        <a:pt x="7" y="4"/>
                        <a:pt x="6" y="4"/>
                        <a:pt x="4" y="5"/>
                      </a:cubicBezTo>
                      <a:cubicBezTo>
                        <a:pt x="2" y="5"/>
                        <a:pt x="0" y="3"/>
                        <a:pt x="1" y="1"/>
                      </a:cubicBezTo>
                      <a:cubicBezTo>
                        <a:pt x="1" y="0"/>
                        <a:pt x="5" y="0"/>
                        <a:pt x="6" y="1"/>
                      </a:cubicBezTo>
                      <a:cubicBezTo>
                        <a:pt x="7" y="1"/>
                        <a:pt x="8" y="3"/>
                        <a:pt x="9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" name="Freeform 490">
                  <a:extLst>
                    <a:ext uri="{FF2B5EF4-FFF2-40B4-BE49-F238E27FC236}">
                      <a16:creationId xmlns:a16="http://schemas.microsoft.com/office/drawing/2014/main" id="{5B81E8A0-ECAD-9D45-95E0-90E80FE591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29558" y="4456894"/>
                  <a:ext cx="89084" cy="45510"/>
                </a:xfrm>
                <a:custGeom>
                  <a:avLst/>
                  <a:gdLst>
                    <a:gd name="T0" fmla="*/ 6 w 10"/>
                    <a:gd name="T1" fmla="*/ 5 h 5"/>
                    <a:gd name="T2" fmla="*/ 1 w 10"/>
                    <a:gd name="T3" fmla="*/ 4 h 5"/>
                    <a:gd name="T4" fmla="*/ 4 w 10"/>
                    <a:gd name="T5" fmla="*/ 1 h 5"/>
                    <a:gd name="T6" fmla="*/ 9 w 10"/>
                    <a:gd name="T7" fmla="*/ 1 h 5"/>
                    <a:gd name="T8" fmla="*/ 6 w 10"/>
                    <a:gd name="T9" fmla="*/ 5 h 5"/>
                    <a:gd name="T10" fmla="*/ 6 w 10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5">
                      <a:moveTo>
                        <a:pt x="6" y="5"/>
                      </a:moveTo>
                      <a:cubicBezTo>
                        <a:pt x="4" y="5"/>
                        <a:pt x="2" y="4"/>
                        <a:pt x="1" y="4"/>
                      </a:cubicBezTo>
                      <a:cubicBezTo>
                        <a:pt x="0" y="3"/>
                        <a:pt x="3" y="1"/>
                        <a:pt x="4" y="1"/>
                      </a:cubicBezTo>
                      <a:cubicBezTo>
                        <a:pt x="5" y="0"/>
                        <a:pt x="8" y="0"/>
                        <a:pt x="9" y="1"/>
                      </a:cubicBezTo>
                      <a:cubicBezTo>
                        <a:pt x="10" y="2"/>
                        <a:pt x="7" y="5"/>
                        <a:pt x="6" y="5"/>
                      </a:cubicBezTo>
                      <a:cubicBezTo>
                        <a:pt x="4" y="5"/>
                        <a:pt x="6" y="5"/>
                        <a:pt x="6" y="5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" name="Freeform 492">
                  <a:extLst>
                    <a:ext uri="{FF2B5EF4-FFF2-40B4-BE49-F238E27FC236}">
                      <a16:creationId xmlns:a16="http://schemas.microsoft.com/office/drawing/2014/main" id="{C3B1926B-055C-8041-8632-1FA0051BA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616491" y="4590178"/>
                  <a:ext cx="52222" cy="39009"/>
                </a:xfrm>
                <a:custGeom>
                  <a:avLst/>
                  <a:gdLst>
                    <a:gd name="T0" fmla="*/ 5 w 6"/>
                    <a:gd name="T1" fmla="*/ 4 h 4"/>
                    <a:gd name="T2" fmla="*/ 2 w 6"/>
                    <a:gd name="T3" fmla="*/ 1 h 4"/>
                    <a:gd name="T4" fmla="*/ 5 w 6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4">
                      <a:moveTo>
                        <a:pt x="5" y="4"/>
                      </a:moveTo>
                      <a:cubicBezTo>
                        <a:pt x="4" y="4"/>
                        <a:pt x="0" y="3"/>
                        <a:pt x="2" y="1"/>
                      </a:cubicBezTo>
                      <a:cubicBezTo>
                        <a:pt x="5" y="0"/>
                        <a:pt x="6" y="4"/>
                        <a:pt x="5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" name="Freeform 675">
                  <a:extLst>
                    <a:ext uri="{FF2B5EF4-FFF2-40B4-BE49-F238E27FC236}">
                      <a16:creationId xmlns:a16="http://schemas.microsoft.com/office/drawing/2014/main" id="{3471A875-A041-0743-BDA8-E1D05739BB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85317" y="6813673"/>
                  <a:ext cx="172027" cy="152784"/>
                </a:xfrm>
                <a:custGeom>
                  <a:avLst/>
                  <a:gdLst>
                    <a:gd name="T0" fmla="*/ 19 w 19"/>
                    <a:gd name="T1" fmla="*/ 14 h 16"/>
                    <a:gd name="T2" fmla="*/ 17 w 19"/>
                    <a:gd name="T3" fmla="*/ 10 h 16"/>
                    <a:gd name="T4" fmla="*/ 16 w 19"/>
                    <a:gd name="T5" fmla="*/ 7 h 16"/>
                    <a:gd name="T6" fmla="*/ 14 w 19"/>
                    <a:gd name="T7" fmla="*/ 3 h 16"/>
                    <a:gd name="T8" fmla="*/ 12 w 19"/>
                    <a:gd name="T9" fmla="*/ 0 h 16"/>
                    <a:gd name="T10" fmla="*/ 6 w 19"/>
                    <a:gd name="T11" fmla="*/ 6 h 16"/>
                    <a:gd name="T12" fmla="*/ 9 w 19"/>
                    <a:gd name="T13" fmla="*/ 9 h 16"/>
                    <a:gd name="T14" fmla="*/ 12 w 19"/>
                    <a:gd name="T15" fmla="*/ 11 h 16"/>
                    <a:gd name="T16" fmla="*/ 16 w 19"/>
                    <a:gd name="T17" fmla="*/ 13 h 16"/>
                    <a:gd name="T18" fmla="*/ 19 w 19"/>
                    <a:gd name="T19" fmla="*/ 14 h 16"/>
                    <a:gd name="T20" fmla="*/ 19 w 19"/>
                    <a:gd name="T21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" h="16">
                      <a:moveTo>
                        <a:pt x="19" y="14"/>
                      </a:moveTo>
                      <a:cubicBezTo>
                        <a:pt x="19" y="12"/>
                        <a:pt x="19" y="11"/>
                        <a:pt x="17" y="10"/>
                      </a:cubicBezTo>
                      <a:cubicBezTo>
                        <a:pt x="15" y="9"/>
                        <a:pt x="17" y="8"/>
                        <a:pt x="16" y="7"/>
                      </a:cubicBezTo>
                      <a:cubicBezTo>
                        <a:pt x="15" y="5"/>
                        <a:pt x="14" y="6"/>
                        <a:pt x="14" y="3"/>
                      </a:cubicBezTo>
                      <a:cubicBezTo>
                        <a:pt x="14" y="3"/>
                        <a:pt x="11" y="1"/>
                        <a:pt x="12" y="0"/>
                      </a:cubicBezTo>
                      <a:cubicBezTo>
                        <a:pt x="9" y="0"/>
                        <a:pt x="0" y="1"/>
                        <a:pt x="6" y="6"/>
                      </a:cubicBezTo>
                      <a:cubicBezTo>
                        <a:pt x="7" y="7"/>
                        <a:pt x="8" y="8"/>
                        <a:pt x="9" y="9"/>
                      </a:cubicBezTo>
                      <a:cubicBezTo>
                        <a:pt x="10" y="10"/>
                        <a:pt x="11" y="10"/>
                        <a:pt x="12" y="11"/>
                      </a:cubicBezTo>
                      <a:cubicBezTo>
                        <a:pt x="14" y="11"/>
                        <a:pt x="16" y="11"/>
                        <a:pt x="16" y="13"/>
                      </a:cubicBezTo>
                      <a:cubicBezTo>
                        <a:pt x="17" y="14"/>
                        <a:pt x="18" y="16"/>
                        <a:pt x="19" y="14"/>
                      </a:cubicBezTo>
                      <a:cubicBezTo>
                        <a:pt x="19" y="13"/>
                        <a:pt x="18" y="15"/>
                        <a:pt x="19" y="1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" name="Freeform 676">
                  <a:extLst>
                    <a:ext uri="{FF2B5EF4-FFF2-40B4-BE49-F238E27FC236}">
                      <a16:creationId xmlns:a16="http://schemas.microsoft.com/office/drawing/2014/main" id="{FF62A5A0-90BE-2E41-B4FC-9F9ACA6DCD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49827" y="6891692"/>
                  <a:ext cx="890848" cy="799679"/>
                </a:xfrm>
                <a:custGeom>
                  <a:avLst/>
                  <a:gdLst>
                    <a:gd name="T0" fmla="*/ 95 w 99"/>
                    <a:gd name="T1" fmla="*/ 73 h 84"/>
                    <a:gd name="T2" fmla="*/ 93 w 99"/>
                    <a:gd name="T3" fmla="*/ 68 h 84"/>
                    <a:gd name="T4" fmla="*/ 90 w 99"/>
                    <a:gd name="T5" fmla="*/ 65 h 84"/>
                    <a:gd name="T6" fmla="*/ 86 w 99"/>
                    <a:gd name="T7" fmla="*/ 60 h 84"/>
                    <a:gd name="T8" fmla="*/ 87 w 99"/>
                    <a:gd name="T9" fmla="*/ 55 h 84"/>
                    <a:gd name="T10" fmla="*/ 89 w 99"/>
                    <a:gd name="T11" fmla="*/ 50 h 84"/>
                    <a:gd name="T12" fmla="*/ 84 w 99"/>
                    <a:gd name="T13" fmla="*/ 49 h 84"/>
                    <a:gd name="T14" fmla="*/ 84 w 99"/>
                    <a:gd name="T15" fmla="*/ 46 h 84"/>
                    <a:gd name="T16" fmla="*/ 84 w 99"/>
                    <a:gd name="T17" fmla="*/ 40 h 84"/>
                    <a:gd name="T18" fmla="*/ 82 w 99"/>
                    <a:gd name="T19" fmla="*/ 36 h 84"/>
                    <a:gd name="T20" fmla="*/ 85 w 99"/>
                    <a:gd name="T21" fmla="*/ 31 h 84"/>
                    <a:gd name="T22" fmla="*/ 86 w 99"/>
                    <a:gd name="T23" fmla="*/ 20 h 84"/>
                    <a:gd name="T24" fmla="*/ 79 w 99"/>
                    <a:gd name="T25" fmla="*/ 18 h 84"/>
                    <a:gd name="T26" fmla="*/ 76 w 99"/>
                    <a:gd name="T27" fmla="*/ 15 h 84"/>
                    <a:gd name="T28" fmla="*/ 71 w 99"/>
                    <a:gd name="T29" fmla="*/ 13 h 84"/>
                    <a:gd name="T30" fmla="*/ 66 w 99"/>
                    <a:gd name="T31" fmla="*/ 12 h 84"/>
                    <a:gd name="T32" fmla="*/ 61 w 99"/>
                    <a:gd name="T33" fmla="*/ 11 h 84"/>
                    <a:gd name="T34" fmla="*/ 57 w 99"/>
                    <a:gd name="T35" fmla="*/ 12 h 84"/>
                    <a:gd name="T36" fmla="*/ 53 w 99"/>
                    <a:gd name="T37" fmla="*/ 15 h 84"/>
                    <a:gd name="T38" fmla="*/ 49 w 99"/>
                    <a:gd name="T39" fmla="*/ 17 h 84"/>
                    <a:gd name="T40" fmla="*/ 46 w 99"/>
                    <a:gd name="T41" fmla="*/ 20 h 84"/>
                    <a:gd name="T42" fmla="*/ 33 w 99"/>
                    <a:gd name="T43" fmla="*/ 18 h 84"/>
                    <a:gd name="T44" fmla="*/ 30 w 99"/>
                    <a:gd name="T45" fmla="*/ 16 h 84"/>
                    <a:gd name="T46" fmla="*/ 25 w 99"/>
                    <a:gd name="T47" fmla="*/ 15 h 84"/>
                    <a:gd name="T48" fmla="*/ 24 w 99"/>
                    <a:gd name="T49" fmla="*/ 10 h 84"/>
                    <a:gd name="T50" fmla="*/ 20 w 99"/>
                    <a:gd name="T51" fmla="*/ 5 h 84"/>
                    <a:gd name="T52" fmla="*/ 14 w 99"/>
                    <a:gd name="T53" fmla="*/ 5 h 84"/>
                    <a:gd name="T54" fmla="*/ 11 w 99"/>
                    <a:gd name="T55" fmla="*/ 7 h 84"/>
                    <a:gd name="T56" fmla="*/ 5 w 99"/>
                    <a:gd name="T57" fmla="*/ 4 h 84"/>
                    <a:gd name="T58" fmla="*/ 1 w 99"/>
                    <a:gd name="T59" fmla="*/ 3 h 84"/>
                    <a:gd name="T60" fmla="*/ 0 w 99"/>
                    <a:gd name="T61" fmla="*/ 5 h 84"/>
                    <a:gd name="T62" fmla="*/ 1 w 99"/>
                    <a:gd name="T63" fmla="*/ 8 h 84"/>
                    <a:gd name="T64" fmla="*/ 1 w 99"/>
                    <a:gd name="T65" fmla="*/ 10 h 84"/>
                    <a:gd name="T66" fmla="*/ 1 w 99"/>
                    <a:gd name="T67" fmla="*/ 12 h 84"/>
                    <a:gd name="T68" fmla="*/ 3 w 99"/>
                    <a:gd name="T69" fmla="*/ 14 h 84"/>
                    <a:gd name="T70" fmla="*/ 3 w 99"/>
                    <a:gd name="T71" fmla="*/ 16 h 84"/>
                    <a:gd name="T72" fmla="*/ 5 w 99"/>
                    <a:gd name="T73" fmla="*/ 21 h 84"/>
                    <a:gd name="T74" fmla="*/ 8 w 99"/>
                    <a:gd name="T75" fmla="*/ 24 h 84"/>
                    <a:gd name="T76" fmla="*/ 10 w 99"/>
                    <a:gd name="T77" fmla="*/ 25 h 84"/>
                    <a:gd name="T78" fmla="*/ 8 w 99"/>
                    <a:gd name="T79" fmla="*/ 37 h 84"/>
                    <a:gd name="T80" fmla="*/ 12 w 99"/>
                    <a:gd name="T81" fmla="*/ 41 h 84"/>
                    <a:gd name="T82" fmla="*/ 18 w 99"/>
                    <a:gd name="T83" fmla="*/ 47 h 84"/>
                    <a:gd name="T84" fmla="*/ 17 w 99"/>
                    <a:gd name="T85" fmla="*/ 50 h 84"/>
                    <a:gd name="T86" fmla="*/ 19 w 99"/>
                    <a:gd name="T87" fmla="*/ 52 h 84"/>
                    <a:gd name="T88" fmla="*/ 22 w 99"/>
                    <a:gd name="T89" fmla="*/ 58 h 84"/>
                    <a:gd name="T90" fmla="*/ 24 w 99"/>
                    <a:gd name="T91" fmla="*/ 55 h 84"/>
                    <a:gd name="T92" fmla="*/ 25 w 99"/>
                    <a:gd name="T93" fmla="*/ 56 h 84"/>
                    <a:gd name="T94" fmla="*/ 26 w 99"/>
                    <a:gd name="T95" fmla="*/ 57 h 84"/>
                    <a:gd name="T96" fmla="*/ 30 w 99"/>
                    <a:gd name="T97" fmla="*/ 57 h 84"/>
                    <a:gd name="T98" fmla="*/ 35 w 99"/>
                    <a:gd name="T99" fmla="*/ 66 h 84"/>
                    <a:gd name="T100" fmla="*/ 46 w 99"/>
                    <a:gd name="T101" fmla="*/ 74 h 84"/>
                    <a:gd name="T102" fmla="*/ 52 w 99"/>
                    <a:gd name="T103" fmla="*/ 76 h 84"/>
                    <a:gd name="T104" fmla="*/ 56 w 99"/>
                    <a:gd name="T105" fmla="*/ 75 h 84"/>
                    <a:gd name="T106" fmla="*/ 56 w 99"/>
                    <a:gd name="T107" fmla="*/ 76 h 84"/>
                    <a:gd name="T108" fmla="*/ 61 w 99"/>
                    <a:gd name="T109" fmla="*/ 73 h 84"/>
                    <a:gd name="T110" fmla="*/ 60 w 99"/>
                    <a:gd name="T111" fmla="*/ 73 h 84"/>
                    <a:gd name="T112" fmla="*/ 62 w 99"/>
                    <a:gd name="T113" fmla="*/ 73 h 84"/>
                    <a:gd name="T114" fmla="*/ 65 w 99"/>
                    <a:gd name="T115" fmla="*/ 77 h 84"/>
                    <a:gd name="T116" fmla="*/ 69 w 99"/>
                    <a:gd name="T117" fmla="*/ 81 h 84"/>
                    <a:gd name="T118" fmla="*/ 88 w 99"/>
                    <a:gd name="T119" fmla="*/ 84 h 84"/>
                    <a:gd name="T120" fmla="*/ 92 w 99"/>
                    <a:gd name="T121" fmla="*/ 77 h 84"/>
                    <a:gd name="T122" fmla="*/ 95 w 99"/>
                    <a:gd name="T123" fmla="*/ 73 h 84"/>
                    <a:gd name="T124" fmla="*/ 95 w 99"/>
                    <a:gd name="T125" fmla="*/ 73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99" h="84">
                      <a:moveTo>
                        <a:pt x="95" y="73"/>
                      </a:moveTo>
                      <a:cubicBezTo>
                        <a:pt x="93" y="72"/>
                        <a:pt x="94" y="70"/>
                        <a:pt x="93" y="68"/>
                      </a:cubicBezTo>
                      <a:cubicBezTo>
                        <a:pt x="93" y="67"/>
                        <a:pt x="91" y="66"/>
                        <a:pt x="90" y="65"/>
                      </a:cubicBezTo>
                      <a:cubicBezTo>
                        <a:pt x="88" y="64"/>
                        <a:pt x="87" y="62"/>
                        <a:pt x="86" y="60"/>
                      </a:cubicBezTo>
                      <a:cubicBezTo>
                        <a:pt x="84" y="58"/>
                        <a:pt x="85" y="58"/>
                        <a:pt x="87" y="55"/>
                      </a:cubicBezTo>
                      <a:cubicBezTo>
                        <a:pt x="88" y="54"/>
                        <a:pt x="90" y="52"/>
                        <a:pt x="89" y="50"/>
                      </a:cubicBezTo>
                      <a:cubicBezTo>
                        <a:pt x="88" y="49"/>
                        <a:pt x="85" y="49"/>
                        <a:pt x="84" y="49"/>
                      </a:cubicBezTo>
                      <a:cubicBezTo>
                        <a:pt x="83" y="48"/>
                        <a:pt x="84" y="46"/>
                        <a:pt x="84" y="46"/>
                      </a:cubicBezTo>
                      <a:cubicBezTo>
                        <a:pt x="83" y="44"/>
                        <a:pt x="83" y="41"/>
                        <a:pt x="84" y="40"/>
                      </a:cubicBezTo>
                      <a:cubicBezTo>
                        <a:pt x="86" y="38"/>
                        <a:pt x="83" y="37"/>
                        <a:pt x="82" y="36"/>
                      </a:cubicBezTo>
                      <a:cubicBezTo>
                        <a:pt x="82" y="35"/>
                        <a:pt x="84" y="32"/>
                        <a:pt x="85" y="31"/>
                      </a:cubicBezTo>
                      <a:cubicBezTo>
                        <a:pt x="85" y="30"/>
                        <a:pt x="87" y="20"/>
                        <a:pt x="86" y="20"/>
                      </a:cubicBezTo>
                      <a:cubicBezTo>
                        <a:pt x="83" y="20"/>
                        <a:pt x="82" y="20"/>
                        <a:pt x="79" y="18"/>
                      </a:cubicBezTo>
                      <a:cubicBezTo>
                        <a:pt x="78" y="17"/>
                        <a:pt x="77" y="16"/>
                        <a:pt x="76" y="15"/>
                      </a:cubicBezTo>
                      <a:cubicBezTo>
                        <a:pt x="75" y="14"/>
                        <a:pt x="72" y="14"/>
                        <a:pt x="71" y="13"/>
                      </a:cubicBezTo>
                      <a:cubicBezTo>
                        <a:pt x="69" y="13"/>
                        <a:pt x="68" y="13"/>
                        <a:pt x="66" y="12"/>
                      </a:cubicBezTo>
                      <a:cubicBezTo>
                        <a:pt x="65" y="10"/>
                        <a:pt x="63" y="11"/>
                        <a:pt x="61" y="11"/>
                      </a:cubicBezTo>
                      <a:cubicBezTo>
                        <a:pt x="60" y="12"/>
                        <a:pt x="58" y="11"/>
                        <a:pt x="57" y="12"/>
                      </a:cubicBezTo>
                      <a:cubicBezTo>
                        <a:pt x="55" y="12"/>
                        <a:pt x="54" y="14"/>
                        <a:pt x="53" y="15"/>
                      </a:cubicBezTo>
                      <a:cubicBezTo>
                        <a:pt x="52" y="16"/>
                        <a:pt x="49" y="15"/>
                        <a:pt x="49" y="17"/>
                      </a:cubicBezTo>
                      <a:cubicBezTo>
                        <a:pt x="49" y="19"/>
                        <a:pt x="48" y="19"/>
                        <a:pt x="46" y="20"/>
                      </a:cubicBezTo>
                      <a:cubicBezTo>
                        <a:pt x="41" y="21"/>
                        <a:pt x="37" y="21"/>
                        <a:pt x="33" y="18"/>
                      </a:cubicBezTo>
                      <a:cubicBezTo>
                        <a:pt x="32" y="17"/>
                        <a:pt x="31" y="16"/>
                        <a:pt x="30" y="16"/>
                      </a:cubicBezTo>
                      <a:cubicBezTo>
                        <a:pt x="28" y="14"/>
                        <a:pt x="27" y="15"/>
                        <a:pt x="25" y="15"/>
                      </a:cubicBezTo>
                      <a:cubicBezTo>
                        <a:pt x="24" y="14"/>
                        <a:pt x="24" y="11"/>
                        <a:pt x="24" y="10"/>
                      </a:cubicBezTo>
                      <a:cubicBezTo>
                        <a:pt x="21" y="9"/>
                        <a:pt x="20" y="8"/>
                        <a:pt x="20" y="5"/>
                      </a:cubicBezTo>
                      <a:cubicBezTo>
                        <a:pt x="20" y="0"/>
                        <a:pt x="16" y="3"/>
                        <a:pt x="14" y="5"/>
                      </a:cubicBezTo>
                      <a:cubicBezTo>
                        <a:pt x="13" y="6"/>
                        <a:pt x="12" y="7"/>
                        <a:pt x="11" y="7"/>
                      </a:cubicBezTo>
                      <a:cubicBezTo>
                        <a:pt x="9" y="6"/>
                        <a:pt x="6" y="6"/>
                        <a:pt x="5" y="4"/>
                      </a:cubicBezTo>
                      <a:cubicBezTo>
                        <a:pt x="3" y="2"/>
                        <a:pt x="3" y="1"/>
                        <a:pt x="1" y="3"/>
                      </a:cubicBezTo>
                      <a:cubicBezTo>
                        <a:pt x="1" y="4"/>
                        <a:pt x="0" y="4"/>
                        <a:pt x="0" y="5"/>
                      </a:cubicBezTo>
                      <a:cubicBezTo>
                        <a:pt x="0" y="6"/>
                        <a:pt x="0" y="7"/>
                        <a:pt x="1" y="8"/>
                      </a:cubicBezTo>
                      <a:cubicBezTo>
                        <a:pt x="1" y="8"/>
                        <a:pt x="2" y="10"/>
                        <a:pt x="1" y="10"/>
                      </a:cubicBezTo>
                      <a:cubicBezTo>
                        <a:pt x="1" y="11"/>
                        <a:pt x="0" y="11"/>
                        <a:pt x="1" y="12"/>
                      </a:cubicBezTo>
                      <a:cubicBezTo>
                        <a:pt x="1" y="13"/>
                        <a:pt x="3" y="13"/>
                        <a:pt x="3" y="14"/>
                      </a:cubicBezTo>
                      <a:cubicBezTo>
                        <a:pt x="3" y="15"/>
                        <a:pt x="2" y="16"/>
                        <a:pt x="3" y="16"/>
                      </a:cubicBezTo>
                      <a:cubicBezTo>
                        <a:pt x="4" y="18"/>
                        <a:pt x="4" y="19"/>
                        <a:pt x="5" y="21"/>
                      </a:cubicBezTo>
                      <a:cubicBezTo>
                        <a:pt x="6" y="22"/>
                        <a:pt x="6" y="23"/>
                        <a:pt x="8" y="24"/>
                      </a:cubicBezTo>
                      <a:cubicBezTo>
                        <a:pt x="8" y="24"/>
                        <a:pt x="10" y="25"/>
                        <a:pt x="10" y="25"/>
                      </a:cubicBezTo>
                      <a:cubicBezTo>
                        <a:pt x="11" y="29"/>
                        <a:pt x="2" y="33"/>
                        <a:pt x="8" y="37"/>
                      </a:cubicBezTo>
                      <a:cubicBezTo>
                        <a:pt x="10" y="38"/>
                        <a:pt x="10" y="40"/>
                        <a:pt x="12" y="41"/>
                      </a:cubicBezTo>
                      <a:cubicBezTo>
                        <a:pt x="14" y="43"/>
                        <a:pt x="16" y="44"/>
                        <a:pt x="18" y="47"/>
                      </a:cubicBezTo>
                      <a:cubicBezTo>
                        <a:pt x="18" y="48"/>
                        <a:pt x="17" y="49"/>
                        <a:pt x="17" y="50"/>
                      </a:cubicBezTo>
                      <a:cubicBezTo>
                        <a:pt x="18" y="51"/>
                        <a:pt x="20" y="51"/>
                        <a:pt x="19" y="52"/>
                      </a:cubicBezTo>
                      <a:cubicBezTo>
                        <a:pt x="19" y="55"/>
                        <a:pt x="21" y="56"/>
                        <a:pt x="22" y="58"/>
                      </a:cubicBezTo>
                      <a:cubicBezTo>
                        <a:pt x="24" y="57"/>
                        <a:pt x="23" y="56"/>
                        <a:pt x="24" y="55"/>
                      </a:cubicBezTo>
                      <a:cubicBezTo>
                        <a:pt x="24" y="55"/>
                        <a:pt x="25" y="56"/>
                        <a:pt x="25" y="56"/>
                      </a:cubicBezTo>
                      <a:cubicBezTo>
                        <a:pt x="27" y="56"/>
                        <a:pt x="25" y="56"/>
                        <a:pt x="26" y="57"/>
                      </a:cubicBezTo>
                      <a:cubicBezTo>
                        <a:pt x="27" y="58"/>
                        <a:pt x="28" y="55"/>
                        <a:pt x="30" y="57"/>
                      </a:cubicBezTo>
                      <a:cubicBezTo>
                        <a:pt x="32" y="60"/>
                        <a:pt x="33" y="63"/>
                        <a:pt x="35" y="66"/>
                      </a:cubicBezTo>
                      <a:cubicBezTo>
                        <a:pt x="37" y="69"/>
                        <a:pt x="42" y="72"/>
                        <a:pt x="46" y="74"/>
                      </a:cubicBezTo>
                      <a:cubicBezTo>
                        <a:pt x="48" y="75"/>
                        <a:pt x="50" y="75"/>
                        <a:pt x="52" y="76"/>
                      </a:cubicBezTo>
                      <a:cubicBezTo>
                        <a:pt x="53" y="76"/>
                        <a:pt x="56" y="75"/>
                        <a:pt x="56" y="75"/>
                      </a:cubicBezTo>
                      <a:cubicBezTo>
                        <a:pt x="56" y="75"/>
                        <a:pt x="56" y="76"/>
                        <a:pt x="56" y="76"/>
                      </a:cubicBezTo>
                      <a:cubicBezTo>
                        <a:pt x="57" y="76"/>
                        <a:pt x="60" y="74"/>
                        <a:pt x="61" y="73"/>
                      </a:cubicBezTo>
                      <a:cubicBezTo>
                        <a:pt x="61" y="73"/>
                        <a:pt x="60" y="73"/>
                        <a:pt x="60" y="73"/>
                      </a:cubicBezTo>
                      <a:cubicBezTo>
                        <a:pt x="60" y="72"/>
                        <a:pt x="62" y="73"/>
                        <a:pt x="62" y="73"/>
                      </a:cubicBezTo>
                      <a:cubicBezTo>
                        <a:pt x="64" y="74"/>
                        <a:pt x="64" y="75"/>
                        <a:pt x="65" y="77"/>
                      </a:cubicBezTo>
                      <a:cubicBezTo>
                        <a:pt x="66" y="80"/>
                        <a:pt x="67" y="80"/>
                        <a:pt x="69" y="81"/>
                      </a:cubicBezTo>
                      <a:cubicBezTo>
                        <a:pt x="75" y="82"/>
                        <a:pt x="82" y="83"/>
                        <a:pt x="88" y="84"/>
                      </a:cubicBezTo>
                      <a:cubicBezTo>
                        <a:pt x="88" y="80"/>
                        <a:pt x="89" y="79"/>
                        <a:pt x="92" y="77"/>
                      </a:cubicBezTo>
                      <a:cubicBezTo>
                        <a:pt x="94" y="76"/>
                        <a:pt x="99" y="75"/>
                        <a:pt x="95" y="73"/>
                      </a:cubicBezTo>
                      <a:cubicBezTo>
                        <a:pt x="94" y="72"/>
                        <a:pt x="97" y="74"/>
                        <a:pt x="95" y="7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" name="Freeform 677">
                  <a:extLst>
                    <a:ext uri="{FF2B5EF4-FFF2-40B4-BE49-F238E27FC236}">
                      <a16:creationId xmlns:a16="http://schemas.microsoft.com/office/drawing/2014/main" id="{54E86C5A-CD66-C84B-9FAE-7188317CB1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68257" y="6901444"/>
                  <a:ext cx="70655" cy="55264"/>
                </a:xfrm>
                <a:custGeom>
                  <a:avLst/>
                  <a:gdLst>
                    <a:gd name="T0" fmla="*/ 1 w 8"/>
                    <a:gd name="T1" fmla="*/ 1 h 6"/>
                    <a:gd name="T2" fmla="*/ 3 w 8"/>
                    <a:gd name="T3" fmla="*/ 4 h 6"/>
                    <a:gd name="T4" fmla="*/ 8 w 8"/>
                    <a:gd name="T5" fmla="*/ 6 h 6"/>
                    <a:gd name="T6" fmla="*/ 0 w 8"/>
                    <a:gd name="T7" fmla="*/ 0 h 6"/>
                    <a:gd name="T8" fmla="*/ 1 w 8"/>
                    <a:gd name="T9" fmla="*/ 1 h 6"/>
                    <a:gd name="T10" fmla="*/ 1 w 8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6">
                      <a:moveTo>
                        <a:pt x="1" y="1"/>
                      </a:moveTo>
                      <a:cubicBezTo>
                        <a:pt x="2" y="1"/>
                        <a:pt x="2" y="3"/>
                        <a:pt x="3" y="4"/>
                      </a:cubicBezTo>
                      <a:cubicBezTo>
                        <a:pt x="5" y="4"/>
                        <a:pt x="6" y="5"/>
                        <a:pt x="8" y="6"/>
                      </a:cubicBezTo>
                      <a:cubicBezTo>
                        <a:pt x="7" y="2"/>
                        <a:pt x="3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2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" name="Freeform 678">
                  <a:extLst>
                    <a:ext uri="{FF2B5EF4-FFF2-40B4-BE49-F238E27FC236}">
                      <a16:creationId xmlns:a16="http://schemas.microsoft.com/office/drawing/2014/main" id="{3A59FDC0-4A32-D84E-A85F-3278DFFD7D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59367" y="6670640"/>
                  <a:ext cx="316408" cy="172292"/>
                </a:xfrm>
                <a:custGeom>
                  <a:avLst/>
                  <a:gdLst>
                    <a:gd name="T0" fmla="*/ 26 w 35"/>
                    <a:gd name="T1" fmla="*/ 15 h 18"/>
                    <a:gd name="T2" fmla="*/ 30 w 35"/>
                    <a:gd name="T3" fmla="*/ 17 h 18"/>
                    <a:gd name="T4" fmla="*/ 34 w 35"/>
                    <a:gd name="T5" fmla="*/ 17 h 18"/>
                    <a:gd name="T6" fmla="*/ 33 w 35"/>
                    <a:gd name="T7" fmla="*/ 12 h 18"/>
                    <a:gd name="T8" fmla="*/ 30 w 35"/>
                    <a:gd name="T9" fmla="*/ 10 h 18"/>
                    <a:gd name="T10" fmla="*/ 27 w 35"/>
                    <a:gd name="T11" fmla="*/ 7 h 18"/>
                    <a:gd name="T12" fmla="*/ 19 w 35"/>
                    <a:gd name="T13" fmla="*/ 6 h 18"/>
                    <a:gd name="T14" fmla="*/ 9 w 35"/>
                    <a:gd name="T15" fmla="*/ 4 h 18"/>
                    <a:gd name="T16" fmla="*/ 0 w 35"/>
                    <a:gd name="T17" fmla="*/ 2 h 18"/>
                    <a:gd name="T18" fmla="*/ 8 w 35"/>
                    <a:gd name="T19" fmla="*/ 14 h 18"/>
                    <a:gd name="T20" fmla="*/ 18 w 35"/>
                    <a:gd name="T21" fmla="*/ 18 h 18"/>
                    <a:gd name="T22" fmla="*/ 26 w 35"/>
                    <a:gd name="T23" fmla="*/ 15 h 18"/>
                    <a:gd name="T24" fmla="*/ 26 w 35"/>
                    <a:gd name="T25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5" h="18">
                      <a:moveTo>
                        <a:pt x="26" y="15"/>
                      </a:moveTo>
                      <a:cubicBezTo>
                        <a:pt x="27" y="14"/>
                        <a:pt x="29" y="16"/>
                        <a:pt x="30" y="17"/>
                      </a:cubicBezTo>
                      <a:cubicBezTo>
                        <a:pt x="30" y="17"/>
                        <a:pt x="34" y="17"/>
                        <a:pt x="34" y="17"/>
                      </a:cubicBezTo>
                      <a:cubicBezTo>
                        <a:pt x="35" y="16"/>
                        <a:pt x="30" y="12"/>
                        <a:pt x="33" y="12"/>
                      </a:cubicBezTo>
                      <a:cubicBezTo>
                        <a:pt x="32" y="11"/>
                        <a:pt x="30" y="11"/>
                        <a:pt x="30" y="10"/>
                      </a:cubicBezTo>
                      <a:cubicBezTo>
                        <a:pt x="30" y="8"/>
                        <a:pt x="29" y="7"/>
                        <a:pt x="27" y="7"/>
                      </a:cubicBezTo>
                      <a:cubicBezTo>
                        <a:pt x="24" y="7"/>
                        <a:pt x="22" y="8"/>
                        <a:pt x="19" y="6"/>
                      </a:cubicBezTo>
                      <a:cubicBezTo>
                        <a:pt x="16" y="5"/>
                        <a:pt x="13" y="5"/>
                        <a:pt x="9" y="4"/>
                      </a:cubicBezTo>
                      <a:cubicBezTo>
                        <a:pt x="6" y="3"/>
                        <a:pt x="4" y="0"/>
                        <a:pt x="0" y="2"/>
                      </a:cubicBezTo>
                      <a:cubicBezTo>
                        <a:pt x="3" y="6"/>
                        <a:pt x="11" y="7"/>
                        <a:pt x="8" y="14"/>
                      </a:cubicBezTo>
                      <a:cubicBezTo>
                        <a:pt x="11" y="14"/>
                        <a:pt x="18" y="14"/>
                        <a:pt x="18" y="18"/>
                      </a:cubicBezTo>
                      <a:cubicBezTo>
                        <a:pt x="18" y="15"/>
                        <a:pt x="24" y="15"/>
                        <a:pt x="26" y="15"/>
                      </a:cubicBezTo>
                      <a:cubicBezTo>
                        <a:pt x="27" y="14"/>
                        <a:pt x="19" y="15"/>
                        <a:pt x="26" y="15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" name="Freeform 679">
                  <a:extLst>
                    <a:ext uri="{FF2B5EF4-FFF2-40B4-BE49-F238E27FC236}">
                      <a16:creationId xmlns:a16="http://schemas.microsoft.com/office/drawing/2014/main" id="{AFE14AD0-44CD-4046-91FB-C22ADBE62B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77475" y="6784420"/>
                  <a:ext cx="242679" cy="201548"/>
                </a:xfrm>
                <a:custGeom>
                  <a:avLst/>
                  <a:gdLst>
                    <a:gd name="T0" fmla="*/ 8 w 27"/>
                    <a:gd name="T1" fmla="*/ 2 h 21"/>
                    <a:gd name="T2" fmla="*/ 10 w 27"/>
                    <a:gd name="T3" fmla="*/ 5 h 21"/>
                    <a:gd name="T4" fmla="*/ 7 w 27"/>
                    <a:gd name="T5" fmla="*/ 5 h 21"/>
                    <a:gd name="T6" fmla="*/ 4 w 27"/>
                    <a:gd name="T7" fmla="*/ 3 h 21"/>
                    <a:gd name="T8" fmla="*/ 4 w 27"/>
                    <a:gd name="T9" fmla="*/ 7 h 21"/>
                    <a:gd name="T10" fmla="*/ 6 w 27"/>
                    <a:gd name="T11" fmla="*/ 11 h 21"/>
                    <a:gd name="T12" fmla="*/ 8 w 27"/>
                    <a:gd name="T13" fmla="*/ 14 h 21"/>
                    <a:gd name="T14" fmla="*/ 9 w 27"/>
                    <a:gd name="T15" fmla="*/ 17 h 21"/>
                    <a:gd name="T16" fmla="*/ 16 w 27"/>
                    <a:gd name="T17" fmla="*/ 13 h 21"/>
                    <a:gd name="T18" fmla="*/ 17 w 27"/>
                    <a:gd name="T19" fmla="*/ 16 h 21"/>
                    <a:gd name="T20" fmla="*/ 21 w 27"/>
                    <a:gd name="T21" fmla="*/ 21 h 21"/>
                    <a:gd name="T22" fmla="*/ 21 w 27"/>
                    <a:gd name="T23" fmla="*/ 18 h 21"/>
                    <a:gd name="T24" fmla="*/ 23 w 27"/>
                    <a:gd name="T25" fmla="*/ 16 h 21"/>
                    <a:gd name="T26" fmla="*/ 25 w 27"/>
                    <a:gd name="T27" fmla="*/ 11 h 21"/>
                    <a:gd name="T28" fmla="*/ 19 w 27"/>
                    <a:gd name="T29" fmla="*/ 1 h 21"/>
                    <a:gd name="T30" fmla="*/ 12 w 27"/>
                    <a:gd name="T31" fmla="*/ 2 h 21"/>
                    <a:gd name="T32" fmla="*/ 9 w 27"/>
                    <a:gd name="T33" fmla="*/ 0 h 21"/>
                    <a:gd name="T34" fmla="*/ 8 w 27"/>
                    <a:gd name="T35" fmla="*/ 2 h 21"/>
                    <a:gd name="T36" fmla="*/ 8 w 27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7" h="21">
                      <a:moveTo>
                        <a:pt x="8" y="2"/>
                      </a:moveTo>
                      <a:cubicBezTo>
                        <a:pt x="8" y="2"/>
                        <a:pt x="11" y="4"/>
                        <a:pt x="10" y="5"/>
                      </a:cubicBezTo>
                      <a:cubicBezTo>
                        <a:pt x="10" y="5"/>
                        <a:pt x="7" y="5"/>
                        <a:pt x="7" y="5"/>
                      </a:cubicBezTo>
                      <a:cubicBezTo>
                        <a:pt x="5" y="5"/>
                        <a:pt x="5" y="3"/>
                        <a:pt x="4" y="3"/>
                      </a:cubicBezTo>
                      <a:cubicBezTo>
                        <a:pt x="0" y="2"/>
                        <a:pt x="4" y="6"/>
                        <a:pt x="4" y="7"/>
                      </a:cubicBezTo>
                      <a:cubicBezTo>
                        <a:pt x="4" y="10"/>
                        <a:pt x="7" y="8"/>
                        <a:pt x="6" y="11"/>
                      </a:cubicBezTo>
                      <a:cubicBezTo>
                        <a:pt x="5" y="13"/>
                        <a:pt x="7" y="13"/>
                        <a:pt x="8" y="14"/>
                      </a:cubicBezTo>
                      <a:cubicBezTo>
                        <a:pt x="9" y="14"/>
                        <a:pt x="9" y="16"/>
                        <a:pt x="9" y="17"/>
                      </a:cubicBezTo>
                      <a:cubicBezTo>
                        <a:pt x="10" y="16"/>
                        <a:pt x="14" y="14"/>
                        <a:pt x="16" y="13"/>
                      </a:cubicBezTo>
                      <a:cubicBezTo>
                        <a:pt x="17" y="13"/>
                        <a:pt x="17" y="15"/>
                        <a:pt x="17" y="16"/>
                      </a:cubicBezTo>
                      <a:cubicBezTo>
                        <a:pt x="17" y="19"/>
                        <a:pt x="18" y="20"/>
                        <a:pt x="21" y="21"/>
                      </a:cubicBezTo>
                      <a:cubicBezTo>
                        <a:pt x="21" y="20"/>
                        <a:pt x="21" y="18"/>
                        <a:pt x="21" y="18"/>
                      </a:cubicBezTo>
                      <a:cubicBezTo>
                        <a:pt x="22" y="17"/>
                        <a:pt x="23" y="17"/>
                        <a:pt x="23" y="16"/>
                      </a:cubicBezTo>
                      <a:cubicBezTo>
                        <a:pt x="24" y="14"/>
                        <a:pt x="24" y="12"/>
                        <a:pt x="25" y="11"/>
                      </a:cubicBezTo>
                      <a:cubicBezTo>
                        <a:pt x="27" y="8"/>
                        <a:pt x="21" y="2"/>
                        <a:pt x="19" y="1"/>
                      </a:cubicBezTo>
                      <a:cubicBezTo>
                        <a:pt x="17" y="4"/>
                        <a:pt x="15" y="4"/>
                        <a:pt x="12" y="2"/>
                      </a:cubicBezTo>
                      <a:cubicBezTo>
                        <a:pt x="12" y="1"/>
                        <a:pt x="10" y="0"/>
                        <a:pt x="9" y="0"/>
                      </a:cubicBezTo>
                      <a:cubicBezTo>
                        <a:pt x="8" y="0"/>
                        <a:pt x="8" y="1"/>
                        <a:pt x="8" y="2"/>
                      </a:cubicBezTo>
                      <a:cubicBezTo>
                        <a:pt x="9" y="3"/>
                        <a:pt x="7" y="0"/>
                        <a:pt x="8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" name="Freeform 680">
                  <a:extLst>
                    <a:ext uri="{FF2B5EF4-FFF2-40B4-BE49-F238E27FC236}">
                      <a16:creationId xmlns:a16="http://schemas.microsoft.com/office/drawing/2014/main" id="{4AACE49D-762B-6B4D-907F-8AA58E4FCD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57342" y="7415062"/>
                  <a:ext cx="79870" cy="97522"/>
                </a:xfrm>
                <a:custGeom>
                  <a:avLst/>
                  <a:gdLst>
                    <a:gd name="T0" fmla="*/ 3 w 9"/>
                    <a:gd name="T1" fmla="*/ 2 h 10"/>
                    <a:gd name="T2" fmla="*/ 0 w 9"/>
                    <a:gd name="T3" fmla="*/ 7 h 10"/>
                    <a:gd name="T4" fmla="*/ 4 w 9"/>
                    <a:gd name="T5" fmla="*/ 8 h 10"/>
                    <a:gd name="T6" fmla="*/ 9 w 9"/>
                    <a:gd name="T7" fmla="*/ 10 h 10"/>
                    <a:gd name="T8" fmla="*/ 7 w 9"/>
                    <a:gd name="T9" fmla="*/ 5 h 10"/>
                    <a:gd name="T10" fmla="*/ 8 w 9"/>
                    <a:gd name="T11" fmla="*/ 3 h 10"/>
                    <a:gd name="T12" fmla="*/ 3 w 9"/>
                    <a:gd name="T13" fmla="*/ 2 h 10"/>
                    <a:gd name="T14" fmla="*/ 3 w 9"/>
                    <a:gd name="T1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10">
                      <a:moveTo>
                        <a:pt x="3" y="2"/>
                      </a:moveTo>
                      <a:cubicBezTo>
                        <a:pt x="1" y="3"/>
                        <a:pt x="0" y="5"/>
                        <a:pt x="0" y="7"/>
                      </a:cubicBezTo>
                      <a:cubicBezTo>
                        <a:pt x="1" y="7"/>
                        <a:pt x="4" y="7"/>
                        <a:pt x="4" y="8"/>
                      </a:cubicBezTo>
                      <a:cubicBezTo>
                        <a:pt x="6" y="10"/>
                        <a:pt x="7" y="10"/>
                        <a:pt x="9" y="10"/>
                      </a:cubicBezTo>
                      <a:cubicBezTo>
                        <a:pt x="9" y="10"/>
                        <a:pt x="7" y="5"/>
                        <a:pt x="7" y="5"/>
                      </a:cubicBezTo>
                      <a:cubicBezTo>
                        <a:pt x="8" y="5"/>
                        <a:pt x="9" y="5"/>
                        <a:pt x="8" y="3"/>
                      </a:cubicBezTo>
                      <a:cubicBezTo>
                        <a:pt x="6" y="2"/>
                        <a:pt x="5" y="0"/>
                        <a:pt x="3" y="2"/>
                      </a:cubicBezTo>
                      <a:cubicBezTo>
                        <a:pt x="1" y="4"/>
                        <a:pt x="4" y="1"/>
                        <a:pt x="3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" name="Freeform 681">
                  <a:extLst>
                    <a:ext uri="{FF2B5EF4-FFF2-40B4-BE49-F238E27FC236}">
                      <a16:creationId xmlns:a16="http://schemas.microsoft.com/office/drawing/2014/main" id="{70AC3659-E2B3-484C-9A5E-9DBFD71F48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53554" y="7054228"/>
                  <a:ext cx="313334" cy="256807"/>
                </a:xfrm>
                <a:custGeom>
                  <a:avLst/>
                  <a:gdLst>
                    <a:gd name="T0" fmla="*/ 29 w 35"/>
                    <a:gd name="T1" fmla="*/ 10 h 27"/>
                    <a:gd name="T2" fmla="*/ 30 w 35"/>
                    <a:gd name="T3" fmla="*/ 7 h 27"/>
                    <a:gd name="T4" fmla="*/ 29 w 35"/>
                    <a:gd name="T5" fmla="*/ 5 h 27"/>
                    <a:gd name="T6" fmla="*/ 35 w 35"/>
                    <a:gd name="T7" fmla="*/ 0 h 27"/>
                    <a:gd name="T8" fmla="*/ 25 w 35"/>
                    <a:gd name="T9" fmla="*/ 1 h 27"/>
                    <a:gd name="T10" fmla="*/ 19 w 35"/>
                    <a:gd name="T11" fmla="*/ 2 h 27"/>
                    <a:gd name="T12" fmla="*/ 13 w 35"/>
                    <a:gd name="T13" fmla="*/ 2 h 27"/>
                    <a:gd name="T14" fmla="*/ 8 w 35"/>
                    <a:gd name="T15" fmla="*/ 2 h 27"/>
                    <a:gd name="T16" fmla="*/ 7 w 35"/>
                    <a:gd name="T17" fmla="*/ 4 h 27"/>
                    <a:gd name="T18" fmla="*/ 6 w 35"/>
                    <a:gd name="T19" fmla="*/ 6 h 27"/>
                    <a:gd name="T20" fmla="*/ 3 w 35"/>
                    <a:gd name="T21" fmla="*/ 6 h 27"/>
                    <a:gd name="T22" fmla="*/ 3 w 35"/>
                    <a:gd name="T23" fmla="*/ 10 h 27"/>
                    <a:gd name="T24" fmla="*/ 4 w 35"/>
                    <a:gd name="T25" fmla="*/ 14 h 27"/>
                    <a:gd name="T26" fmla="*/ 2 w 35"/>
                    <a:gd name="T27" fmla="*/ 22 h 27"/>
                    <a:gd name="T28" fmla="*/ 7 w 35"/>
                    <a:gd name="T29" fmla="*/ 27 h 27"/>
                    <a:gd name="T30" fmla="*/ 13 w 35"/>
                    <a:gd name="T31" fmla="*/ 24 h 27"/>
                    <a:gd name="T32" fmla="*/ 22 w 35"/>
                    <a:gd name="T33" fmla="*/ 19 h 27"/>
                    <a:gd name="T34" fmla="*/ 28 w 35"/>
                    <a:gd name="T35" fmla="*/ 15 h 27"/>
                    <a:gd name="T36" fmla="*/ 29 w 35"/>
                    <a:gd name="T37" fmla="*/ 10 h 27"/>
                    <a:gd name="T38" fmla="*/ 29 w 35"/>
                    <a:gd name="T39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5" h="27">
                      <a:moveTo>
                        <a:pt x="29" y="10"/>
                      </a:moveTo>
                      <a:cubicBezTo>
                        <a:pt x="30" y="9"/>
                        <a:pt x="31" y="8"/>
                        <a:pt x="30" y="7"/>
                      </a:cubicBezTo>
                      <a:cubicBezTo>
                        <a:pt x="29" y="6"/>
                        <a:pt x="28" y="6"/>
                        <a:pt x="29" y="5"/>
                      </a:cubicBezTo>
                      <a:cubicBezTo>
                        <a:pt x="31" y="3"/>
                        <a:pt x="35" y="3"/>
                        <a:pt x="35" y="0"/>
                      </a:cubicBezTo>
                      <a:cubicBezTo>
                        <a:pt x="32" y="0"/>
                        <a:pt x="28" y="0"/>
                        <a:pt x="25" y="1"/>
                      </a:cubicBezTo>
                      <a:cubicBezTo>
                        <a:pt x="23" y="1"/>
                        <a:pt x="21" y="2"/>
                        <a:pt x="19" y="2"/>
                      </a:cubicBezTo>
                      <a:cubicBezTo>
                        <a:pt x="16" y="2"/>
                        <a:pt x="15" y="1"/>
                        <a:pt x="13" y="2"/>
                      </a:cubicBezTo>
                      <a:cubicBezTo>
                        <a:pt x="11" y="3"/>
                        <a:pt x="10" y="3"/>
                        <a:pt x="8" y="2"/>
                      </a:cubicBezTo>
                      <a:cubicBezTo>
                        <a:pt x="6" y="0"/>
                        <a:pt x="7" y="4"/>
                        <a:pt x="7" y="4"/>
                      </a:cubicBezTo>
                      <a:cubicBezTo>
                        <a:pt x="6" y="5"/>
                        <a:pt x="6" y="6"/>
                        <a:pt x="6" y="6"/>
                      </a:cubicBezTo>
                      <a:cubicBezTo>
                        <a:pt x="5" y="8"/>
                        <a:pt x="4" y="6"/>
                        <a:pt x="3" y="6"/>
                      </a:cubicBezTo>
                      <a:cubicBezTo>
                        <a:pt x="2" y="7"/>
                        <a:pt x="3" y="9"/>
                        <a:pt x="3" y="10"/>
                      </a:cubicBezTo>
                      <a:cubicBezTo>
                        <a:pt x="3" y="11"/>
                        <a:pt x="2" y="13"/>
                        <a:pt x="4" y="14"/>
                      </a:cubicBezTo>
                      <a:cubicBezTo>
                        <a:pt x="9" y="17"/>
                        <a:pt x="5" y="19"/>
                        <a:pt x="2" y="22"/>
                      </a:cubicBezTo>
                      <a:cubicBezTo>
                        <a:pt x="0" y="24"/>
                        <a:pt x="5" y="27"/>
                        <a:pt x="7" y="27"/>
                      </a:cubicBezTo>
                      <a:cubicBezTo>
                        <a:pt x="9" y="27"/>
                        <a:pt x="11" y="25"/>
                        <a:pt x="13" y="24"/>
                      </a:cubicBezTo>
                      <a:cubicBezTo>
                        <a:pt x="16" y="22"/>
                        <a:pt x="19" y="21"/>
                        <a:pt x="22" y="19"/>
                      </a:cubicBezTo>
                      <a:cubicBezTo>
                        <a:pt x="24" y="18"/>
                        <a:pt x="26" y="17"/>
                        <a:pt x="28" y="15"/>
                      </a:cubicBezTo>
                      <a:cubicBezTo>
                        <a:pt x="29" y="13"/>
                        <a:pt x="28" y="11"/>
                        <a:pt x="29" y="10"/>
                      </a:cubicBezTo>
                      <a:cubicBezTo>
                        <a:pt x="30" y="8"/>
                        <a:pt x="29" y="11"/>
                        <a:pt x="29" y="1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" name="Freeform 682">
                  <a:extLst>
                    <a:ext uri="{FF2B5EF4-FFF2-40B4-BE49-F238E27FC236}">
                      <a16:creationId xmlns:a16="http://schemas.microsoft.com/office/drawing/2014/main" id="{4E471B89-7CF8-984E-98EC-9AC5CEE661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97930" y="7034725"/>
                  <a:ext cx="448496" cy="448600"/>
                </a:xfrm>
                <a:custGeom>
                  <a:avLst/>
                  <a:gdLst>
                    <a:gd name="T0" fmla="*/ 47 w 50"/>
                    <a:gd name="T1" fmla="*/ 36 h 47"/>
                    <a:gd name="T2" fmla="*/ 45 w 50"/>
                    <a:gd name="T3" fmla="*/ 34 h 47"/>
                    <a:gd name="T4" fmla="*/ 46 w 50"/>
                    <a:gd name="T5" fmla="*/ 32 h 47"/>
                    <a:gd name="T6" fmla="*/ 41 w 50"/>
                    <a:gd name="T7" fmla="*/ 27 h 47"/>
                    <a:gd name="T8" fmla="*/ 38 w 50"/>
                    <a:gd name="T9" fmla="*/ 25 h 47"/>
                    <a:gd name="T10" fmla="*/ 35 w 50"/>
                    <a:gd name="T11" fmla="*/ 18 h 47"/>
                    <a:gd name="T12" fmla="*/ 38 w 50"/>
                    <a:gd name="T13" fmla="*/ 10 h 47"/>
                    <a:gd name="T14" fmla="*/ 34 w 50"/>
                    <a:gd name="T15" fmla="*/ 6 h 47"/>
                    <a:gd name="T16" fmla="*/ 32 w 50"/>
                    <a:gd name="T17" fmla="*/ 2 h 47"/>
                    <a:gd name="T18" fmla="*/ 30 w 50"/>
                    <a:gd name="T19" fmla="*/ 3 h 47"/>
                    <a:gd name="T20" fmla="*/ 28 w 50"/>
                    <a:gd name="T21" fmla="*/ 1 h 47"/>
                    <a:gd name="T22" fmla="*/ 25 w 50"/>
                    <a:gd name="T23" fmla="*/ 2 h 47"/>
                    <a:gd name="T24" fmla="*/ 20 w 50"/>
                    <a:gd name="T25" fmla="*/ 1 h 47"/>
                    <a:gd name="T26" fmla="*/ 18 w 50"/>
                    <a:gd name="T27" fmla="*/ 4 h 47"/>
                    <a:gd name="T28" fmla="*/ 13 w 50"/>
                    <a:gd name="T29" fmla="*/ 7 h 47"/>
                    <a:gd name="T30" fmla="*/ 14 w 50"/>
                    <a:gd name="T31" fmla="*/ 10 h 47"/>
                    <a:gd name="T32" fmla="*/ 13 w 50"/>
                    <a:gd name="T33" fmla="*/ 13 h 47"/>
                    <a:gd name="T34" fmla="*/ 9 w 50"/>
                    <a:gd name="T35" fmla="*/ 19 h 47"/>
                    <a:gd name="T36" fmla="*/ 1 w 50"/>
                    <a:gd name="T37" fmla="*/ 25 h 47"/>
                    <a:gd name="T38" fmla="*/ 3 w 50"/>
                    <a:gd name="T39" fmla="*/ 30 h 47"/>
                    <a:gd name="T40" fmla="*/ 9 w 50"/>
                    <a:gd name="T41" fmla="*/ 31 h 47"/>
                    <a:gd name="T42" fmla="*/ 18 w 50"/>
                    <a:gd name="T43" fmla="*/ 36 h 47"/>
                    <a:gd name="T44" fmla="*/ 29 w 50"/>
                    <a:gd name="T45" fmla="*/ 45 h 47"/>
                    <a:gd name="T46" fmla="*/ 38 w 50"/>
                    <a:gd name="T47" fmla="*/ 47 h 47"/>
                    <a:gd name="T48" fmla="*/ 43 w 50"/>
                    <a:gd name="T49" fmla="*/ 42 h 47"/>
                    <a:gd name="T50" fmla="*/ 50 w 50"/>
                    <a:gd name="T51" fmla="*/ 43 h 47"/>
                    <a:gd name="T52" fmla="*/ 47 w 50"/>
                    <a:gd name="T53" fmla="*/ 39 h 47"/>
                    <a:gd name="T54" fmla="*/ 47 w 50"/>
                    <a:gd name="T55" fmla="*/ 36 h 47"/>
                    <a:gd name="T56" fmla="*/ 47 w 50"/>
                    <a:gd name="T57" fmla="*/ 3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50" h="47">
                      <a:moveTo>
                        <a:pt x="47" y="36"/>
                      </a:moveTo>
                      <a:cubicBezTo>
                        <a:pt x="47" y="36"/>
                        <a:pt x="45" y="35"/>
                        <a:pt x="45" y="34"/>
                      </a:cubicBezTo>
                      <a:cubicBezTo>
                        <a:pt x="45" y="33"/>
                        <a:pt x="46" y="33"/>
                        <a:pt x="46" y="32"/>
                      </a:cubicBezTo>
                      <a:cubicBezTo>
                        <a:pt x="45" y="30"/>
                        <a:pt x="43" y="29"/>
                        <a:pt x="41" y="27"/>
                      </a:cubicBezTo>
                      <a:cubicBezTo>
                        <a:pt x="40" y="27"/>
                        <a:pt x="38" y="26"/>
                        <a:pt x="38" y="25"/>
                      </a:cubicBezTo>
                      <a:cubicBezTo>
                        <a:pt x="37" y="23"/>
                        <a:pt x="35" y="21"/>
                        <a:pt x="35" y="18"/>
                      </a:cubicBezTo>
                      <a:cubicBezTo>
                        <a:pt x="34" y="16"/>
                        <a:pt x="40" y="12"/>
                        <a:pt x="38" y="10"/>
                      </a:cubicBezTo>
                      <a:cubicBezTo>
                        <a:pt x="36" y="9"/>
                        <a:pt x="35" y="8"/>
                        <a:pt x="34" y="6"/>
                      </a:cubicBezTo>
                      <a:cubicBezTo>
                        <a:pt x="33" y="5"/>
                        <a:pt x="33" y="3"/>
                        <a:pt x="32" y="2"/>
                      </a:cubicBezTo>
                      <a:cubicBezTo>
                        <a:pt x="31" y="2"/>
                        <a:pt x="31" y="3"/>
                        <a:pt x="30" y="3"/>
                      </a:cubicBezTo>
                      <a:cubicBezTo>
                        <a:pt x="28" y="3"/>
                        <a:pt x="29" y="1"/>
                        <a:pt x="28" y="1"/>
                      </a:cubicBezTo>
                      <a:cubicBezTo>
                        <a:pt x="27" y="1"/>
                        <a:pt x="25" y="2"/>
                        <a:pt x="25" y="2"/>
                      </a:cubicBezTo>
                      <a:cubicBezTo>
                        <a:pt x="23" y="0"/>
                        <a:pt x="22" y="1"/>
                        <a:pt x="20" y="1"/>
                      </a:cubicBezTo>
                      <a:cubicBezTo>
                        <a:pt x="18" y="2"/>
                        <a:pt x="19" y="3"/>
                        <a:pt x="18" y="4"/>
                      </a:cubicBezTo>
                      <a:cubicBezTo>
                        <a:pt x="16" y="5"/>
                        <a:pt x="14" y="5"/>
                        <a:pt x="13" y="7"/>
                      </a:cubicBezTo>
                      <a:cubicBezTo>
                        <a:pt x="12" y="9"/>
                        <a:pt x="14" y="8"/>
                        <a:pt x="14" y="10"/>
                      </a:cubicBezTo>
                      <a:cubicBezTo>
                        <a:pt x="14" y="11"/>
                        <a:pt x="13" y="11"/>
                        <a:pt x="13" y="13"/>
                      </a:cubicBezTo>
                      <a:cubicBezTo>
                        <a:pt x="13" y="16"/>
                        <a:pt x="12" y="17"/>
                        <a:pt x="9" y="19"/>
                      </a:cubicBezTo>
                      <a:cubicBezTo>
                        <a:pt x="7" y="20"/>
                        <a:pt x="0" y="23"/>
                        <a:pt x="1" y="25"/>
                      </a:cubicBezTo>
                      <a:cubicBezTo>
                        <a:pt x="2" y="26"/>
                        <a:pt x="2" y="29"/>
                        <a:pt x="3" y="30"/>
                      </a:cubicBezTo>
                      <a:cubicBezTo>
                        <a:pt x="4" y="31"/>
                        <a:pt x="8" y="31"/>
                        <a:pt x="9" y="31"/>
                      </a:cubicBezTo>
                      <a:cubicBezTo>
                        <a:pt x="12" y="32"/>
                        <a:pt x="15" y="34"/>
                        <a:pt x="18" y="36"/>
                      </a:cubicBezTo>
                      <a:cubicBezTo>
                        <a:pt x="22" y="39"/>
                        <a:pt x="25" y="42"/>
                        <a:pt x="29" y="45"/>
                      </a:cubicBezTo>
                      <a:cubicBezTo>
                        <a:pt x="32" y="47"/>
                        <a:pt x="35" y="47"/>
                        <a:pt x="38" y="47"/>
                      </a:cubicBezTo>
                      <a:cubicBezTo>
                        <a:pt x="41" y="47"/>
                        <a:pt x="41" y="44"/>
                        <a:pt x="43" y="42"/>
                      </a:cubicBezTo>
                      <a:cubicBezTo>
                        <a:pt x="45" y="40"/>
                        <a:pt x="49" y="44"/>
                        <a:pt x="50" y="43"/>
                      </a:cubicBezTo>
                      <a:cubicBezTo>
                        <a:pt x="49" y="42"/>
                        <a:pt x="48" y="41"/>
                        <a:pt x="47" y="39"/>
                      </a:cubicBezTo>
                      <a:cubicBezTo>
                        <a:pt x="47" y="38"/>
                        <a:pt x="48" y="37"/>
                        <a:pt x="47" y="36"/>
                      </a:cubicBezTo>
                      <a:cubicBezTo>
                        <a:pt x="46" y="35"/>
                        <a:pt x="48" y="37"/>
                        <a:pt x="47" y="3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" name="Freeform 689">
                  <a:extLst>
                    <a:ext uri="{FF2B5EF4-FFF2-40B4-BE49-F238E27FC236}">
                      <a16:creationId xmlns:a16="http://schemas.microsoft.com/office/drawing/2014/main" id="{3E1A60F7-121E-F649-9637-BBCA47C9B9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44727" y="7636109"/>
                  <a:ext cx="46077" cy="74768"/>
                </a:xfrm>
                <a:custGeom>
                  <a:avLst/>
                  <a:gdLst>
                    <a:gd name="T0" fmla="*/ 3 w 5"/>
                    <a:gd name="T1" fmla="*/ 8 h 8"/>
                    <a:gd name="T2" fmla="*/ 2 w 5"/>
                    <a:gd name="T3" fmla="*/ 0 h 8"/>
                    <a:gd name="T4" fmla="*/ 0 w 5"/>
                    <a:gd name="T5" fmla="*/ 4 h 8"/>
                    <a:gd name="T6" fmla="*/ 3 w 5"/>
                    <a:gd name="T7" fmla="*/ 8 h 8"/>
                    <a:gd name="T8" fmla="*/ 3 w 5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3" y="8"/>
                      </a:moveTo>
                      <a:cubicBezTo>
                        <a:pt x="3" y="7"/>
                        <a:pt x="5" y="0"/>
                        <a:pt x="2" y="0"/>
                      </a:cubicBez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0" y="6"/>
                        <a:pt x="1" y="7"/>
                        <a:pt x="3" y="8"/>
                      </a:cubicBezTo>
                      <a:cubicBezTo>
                        <a:pt x="3" y="8"/>
                        <a:pt x="2" y="8"/>
                        <a:pt x="3" y="8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" name="Freeform 690">
                  <a:extLst>
                    <a:ext uri="{FF2B5EF4-FFF2-40B4-BE49-F238E27FC236}">
                      <a16:creationId xmlns:a16="http://schemas.microsoft.com/office/drawing/2014/main" id="{60A0558C-D253-9E40-BB5A-B9857866EE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76103" y="7990442"/>
                  <a:ext cx="479214" cy="321824"/>
                </a:xfrm>
                <a:custGeom>
                  <a:avLst/>
                  <a:gdLst>
                    <a:gd name="T0" fmla="*/ 47 w 53"/>
                    <a:gd name="T1" fmla="*/ 0 h 34"/>
                    <a:gd name="T2" fmla="*/ 38 w 53"/>
                    <a:gd name="T3" fmla="*/ 2 h 34"/>
                    <a:gd name="T4" fmla="*/ 28 w 53"/>
                    <a:gd name="T5" fmla="*/ 4 h 34"/>
                    <a:gd name="T6" fmla="*/ 23 w 53"/>
                    <a:gd name="T7" fmla="*/ 10 h 34"/>
                    <a:gd name="T8" fmla="*/ 17 w 53"/>
                    <a:gd name="T9" fmla="*/ 9 h 34"/>
                    <a:gd name="T10" fmla="*/ 9 w 53"/>
                    <a:gd name="T11" fmla="*/ 9 h 34"/>
                    <a:gd name="T12" fmla="*/ 3 w 53"/>
                    <a:gd name="T13" fmla="*/ 12 h 34"/>
                    <a:gd name="T14" fmla="*/ 1 w 53"/>
                    <a:gd name="T15" fmla="*/ 15 h 34"/>
                    <a:gd name="T16" fmla="*/ 1 w 53"/>
                    <a:gd name="T17" fmla="*/ 21 h 34"/>
                    <a:gd name="T18" fmla="*/ 3 w 53"/>
                    <a:gd name="T19" fmla="*/ 28 h 34"/>
                    <a:gd name="T20" fmla="*/ 4 w 53"/>
                    <a:gd name="T21" fmla="*/ 32 h 34"/>
                    <a:gd name="T22" fmla="*/ 12 w 53"/>
                    <a:gd name="T23" fmla="*/ 32 h 34"/>
                    <a:gd name="T24" fmla="*/ 16 w 53"/>
                    <a:gd name="T25" fmla="*/ 29 h 34"/>
                    <a:gd name="T26" fmla="*/ 21 w 53"/>
                    <a:gd name="T27" fmla="*/ 29 h 34"/>
                    <a:gd name="T28" fmla="*/ 24 w 53"/>
                    <a:gd name="T29" fmla="*/ 26 h 34"/>
                    <a:gd name="T30" fmla="*/ 32 w 53"/>
                    <a:gd name="T31" fmla="*/ 24 h 34"/>
                    <a:gd name="T32" fmla="*/ 41 w 53"/>
                    <a:gd name="T33" fmla="*/ 21 h 34"/>
                    <a:gd name="T34" fmla="*/ 47 w 53"/>
                    <a:gd name="T35" fmla="*/ 17 h 34"/>
                    <a:gd name="T36" fmla="*/ 52 w 53"/>
                    <a:gd name="T37" fmla="*/ 12 h 34"/>
                    <a:gd name="T38" fmla="*/ 47 w 53"/>
                    <a:gd name="T3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3" h="34">
                      <a:moveTo>
                        <a:pt x="47" y="0"/>
                      </a:moveTo>
                      <a:cubicBezTo>
                        <a:pt x="44" y="1"/>
                        <a:pt x="41" y="2"/>
                        <a:pt x="38" y="2"/>
                      </a:cubicBezTo>
                      <a:cubicBezTo>
                        <a:pt x="35" y="3"/>
                        <a:pt x="31" y="2"/>
                        <a:pt x="28" y="4"/>
                      </a:cubicBezTo>
                      <a:cubicBezTo>
                        <a:pt x="26" y="6"/>
                        <a:pt x="25" y="8"/>
                        <a:pt x="23" y="10"/>
                      </a:cubicBezTo>
                      <a:cubicBezTo>
                        <a:pt x="22" y="11"/>
                        <a:pt x="19" y="9"/>
                        <a:pt x="17" y="9"/>
                      </a:cubicBezTo>
                      <a:cubicBezTo>
                        <a:pt x="14" y="9"/>
                        <a:pt x="12" y="9"/>
                        <a:pt x="9" y="9"/>
                      </a:cubicBezTo>
                      <a:cubicBezTo>
                        <a:pt x="6" y="9"/>
                        <a:pt x="3" y="8"/>
                        <a:pt x="3" y="12"/>
                      </a:cubicBezTo>
                      <a:cubicBezTo>
                        <a:pt x="2" y="14"/>
                        <a:pt x="1" y="13"/>
                        <a:pt x="1" y="15"/>
                      </a:cubicBezTo>
                      <a:cubicBezTo>
                        <a:pt x="0" y="17"/>
                        <a:pt x="0" y="19"/>
                        <a:pt x="1" y="21"/>
                      </a:cubicBezTo>
                      <a:cubicBezTo>
                        <a:pt x="1" y="23"/>
                        <a:pt x="2" y="26"/>
                        <a:pt x="3" y="28"/>
                      </a:cubicBezTo>
                      <a:cubicBezTo>
                        <a:pt x="3" y="29"/>
                        <a:pt x="3" y="31"/>
                        <a:pt x="4" y="32"/>
                      </a:cubicBezTo>
                      <a:cubicBezTo>
                        <a:pt x="5" y="34"/>
                        <a:pt x="10" y="33"/>
                        <a:pt x="12" y="32"/>
                      </a:cubicBezTo>
                      <a:cubicBezTo>
                        <a:pt x="13" y="31"/>
                        <a:pt x="14" y="30"/>
                        <a:pt x="16" y="29"/>
                      </a:cubicBezTo>
                      <a:cubicBezTo>
                        <a:pt x="17" y="29"/>
                        <a:pt x="19" y="29"/>
                        <a:pt x="21" y="29"/>
                      </a:cubicBezTo>
                      <a:cubicBezTo>
                        <a:pt x="22" y="28"/>
                        <a:pt x="23" y="27"/>
                        <a:pt x="24" y="26"/>
                      </a:cubicBezTo>
                      <a:cubicBezTo>
                        <a:pt x="27" y="25"/>
                        <a:pt x="29" y="25"/>
                        <a:pt x="32" y="24"/>
                      </a:cubicBezTo>
                      <a:cubicBezTo>
                        <a:pt x="35" y="23"/>
                        <a:pt x="38" y="22"/>
                        <a:pt x="41" y="21"/>
                      </a:cubicBezTo>
                      <a:cubicBezTo>
                        <a:pt x="43" y="20"/>
                        <a:pt x="47" y="19"/>
                        <a:pt x="47" y="17"/>
                      </a:cubicBezTo>
                      <a:cubicBezTo>
                        <a:pt x="48" y="14"/>
                        <a:pt x="53" y="14"/>
                        <a:pt x="52" y="12"/>
                      </a:cubicBezTo>
                      <a:cubicBezTo>
                        <a:pt x="50" y="8"/>
                        <a:pt x="49" y="4"/>
                        <a:pt x="47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" name="Freeform 691">
                  <a:extLst>
                    <a:ext uri="{FF2B5EF4-FFF2-40B4-BE49-F238E27FC236}">
                      <a16:creationId xmlns:a16="http://schemas.microsoft.com/office/drawing/2014/main" id="{E49CC4BD-7DE9-4B4E-A8AF-75BBE56F5C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00020" y="7636109"/>
                  <a:ext cx="368626" cy="468106"/>
                </a:xfrm>
                <a:custGeom>
                  <a:avLst/>
                  <a:gdLst>
                    <a:gd name="T0" fmla="*/ 39 w 41"/>
                    <a:gd name="T1" fmla="*/ 19 h 49"/>
                    <a:gd name="T2" fmla="*/ 34 w 41"/>
                    <a:gd name="T3" fmla="*/ 14 h 49"/>
                    <a:gd name="T4" fmla="*/ 28 w 41"/>
                    <a:gd name="T5" fmla="*/ 12 h 49"/>
                    <a:gd name="T6" fmla="*/ 22 w 41"/>
                    <a:gd name="T7" fmla="*/ 6 h 49"/>
                    <a:gd name="T8" fmla="*/ 21 w 41"/>
                    <a:gd name="T9" fmla="*/ 3 h 49"/>
                    <a:gd name="T10" fmla="*/ 22 w 41"/>
                    <a:gd name="T11" fmla="*/ 0 h 49"/>
                    <a:gd name="T12" fmla="*/ 17 w 41"/>
                    <a:gd name="T13" fmla="*/ 5 h 49"/>
                    <a:gd name="T14" fmla="*/ 10 w 41"/>
                    <a:gd name="T15" fmla="*/ 10 h 49"/>
                    <a:gd name="T16" fmla="*/ 5 w 41"/>
                    <a:gd name="T17" fmla="*/ 10 h 49"/>
                    <a:gd name="T18" fmla="*/ 0 w 41"/>
                    <a:gd name="T19" fmla="*/ 11 h 49"/>
                    <a:gd name="T20" fmla="*/ 5 w 41"/>
                    <a:gd name="T21" fmla="*/ 17 h 49"/>
                    <a:gd name="T22" fmla="*/ 16 w 41"/>
                    <a:gd name="T23" fmla="*/ 19 h 49"/>
                    <a:gd name="T24" fmla="*/ 16 w 41"/>
                    <a:gd name="T25" fmla="*/ 32 h 49"/>
                    <a:gd name="T26" fmla="*/ 11 w 41"/>
                    <a:gd name="T27" fmla="*/ 34 h 49"/>
                    <a:gd name="T28" fmla="*/ 0 w 41"/>
                    <a:gd name="T29" fmla="*/ 37 h 49"/>
                    <a:gd name="T30" fmla="*/ 5 w 41"/>
                    <a:gd name="T31" fmla="*/ 49 h 49"/>
                    <a:gd name="T32" fmla="*/ 14 w 41"/>
                    <a:gd name="T33" fmla="*/ 48 h 49"/>
                    <a:gd name="T34" fmla="*/ 17 w 41"/>
                    <a:gd name="T35" fmla="*/ 44 h 49"/>
                    <a:gd name="T36" fmla="*/ 23 w 41"/>
                    <a:gd name="T37" fmla="*/ 42 h 49"/>
                    <a:gd name="T38" fmla="*/ 28 w 41"/>
                    <a:gd name="T39" fmla="*/ 38 h 49"/>
                    <a:gd name="T40" fmla="*/ 29 w 41"/>
                    <a:gd name="T41" fmla="*/ 32 h 49"/>
                    <a:gd name="T42" fmla="*/ 32 w 41"/>
                    <a:gd name="T43" fmla="*/ 30 h 49"/>
                    <a:gd name="T44" fmla="*/ 37 w 41"/>
                    <a:gd name="T45" fmla="*/ 24 h 49"/>
                    <a:gd name="T46" fmla="*/ 39 w 41"/>
                    <a:gd name="T47" fmla="*/ 19 h 49"/>
                    <a:gd name="T48" fmla="*/ 39 w 41"/>
                    <a:gd name="T49" fmla="*/ 1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1" h="49">
                      <a:moveTo>
                        <a:pt x="39" y="19"/>
                      </a:moveTo>
                      <a:cubicBezTo>
                        <a:pt x="36" y="19"/>
                        <a:pt x="35" y="16"/>
                        <a:pt x="34" y="14"/>
                      </a:cubicBezTo>
                      <a:cubicBezTo>
                        <a:pt x="33" y="13"/>
                        <a:pt x="29" y="13"/>
                        <a:pt x="28" y="12"/>
                      </a:cubicBezTo>
                      <a:cubicBezTo>
                        <a:pt x="25" y="11"/>
                        <a:pt x="24" y="9"/>
                        <a:pt x="22" y="6"/>
                      </a:cubicBezTo>
                      <a:cubicBezTo>
                        <a:pt x="22" y="5"/>
                        <a:pt x="21" y="4"/>
                        <a:pt x="21" y="3"/>
                      </a:cubicBezTo>
                      <a:cubicBezTo>
                        <a:pt x="21" y="3"/>
                        <a:pt x="22" y="0"/>
                        <a:pt x="22" y="0"/>
                      </a:cubicBezTo>
                      <a:cubicBezTo>
                        <a:pt x="21" y="0"/>
                        <a:pt x="18" y="4"/>
                        <a:pt x="17" y="5"/>
                      </a:cubicBezTo>
                      <a:cubicBezTo>
                        <a:pt x="15" y="7"/>
                        <a:pt x="13" y="10"/>
                        <a:pt x="10" y="10"/>
                      </a:cubicBezTo>
                      <a:cubicBezTo>
                        <a:pt x="8" y="11"/>
                        <a:pt x="7" y="10"/>
                        <a:pt x="5" y="10"/>
                      </a:cubicBezTo>
                      <a:cubicBezTo>
                        <a:pt x="3" y="11"/>
                        <a:pt x="1" y="13"/>
                        <a:pt x="0" y="11"/>
                      </a:cubicBezTo>
                      <a:cubicBezTo>
                        <a:pt x="1" y="14"/>
                        <a:pt x="2" y="17"/>
                        <a:pt x="5" y="17"/>
                      </a:cubicBezTo>
                      <a:cubicBezTo>
                        <a:pt x="7" y="17"/>
                        <a:pt x="15" y="17"/>
                        <a:pt x="16" y="19"/>
                      </a:cubicBezTo>
                      <a:cubicBezTo>
                        <a:pt x="19" y="23"/>
                        <a:pt x="17" y="27"/>
                        <a:pt x="16" y="32"/>
                      </a:cubicBezTo>
                      <a:cubicBezTo>
                        <a:pt x="15" y="33"/>
                        <a:pt x="11" y="34"/>
                        <a:pt x="11" y="34"/>
                      </a:cubicBezTo>
                      <a:cubicBezTo>
                        <a:pt x="7" y="35"/>
                        <a:pt x="3" y="36"/>
                        <a:pt x="0" y="37"/>
                      </a:cubicBezTo>
                      <a:cubicBezTo>
                        <a:pt x="2" y="41"/>
                        <a:pt x="4" y="45"/>
                        <a:pt x="5" y="49"/>
                      </a:cubicBezTo>
                      <a:cubicBezTo>
                        <a:pt x="8" y="48"/>
                        <a:pt x="11" y="48"/>
                        <a:pt x="14" y="48"/>
                      </a:cubicBezTo>
                      <a:cubicBezTo>
                        <a:pt x="18" y="47"/>
                        <a:pt x="15" y="46"/>
                        <a:pt x="17" y="44"/>
                      </a:cubicBezTo>
                      <a:cubicBezTo>
                        <a:pt x="19" y="43"/>
                        <a:pt x="22" y="44"/>
                        <a:pt x="23" y="42"/>
                      </a:cubicBezTo>
                      <a:cubicBezTo>
                        <a:pt x="25" y="40"/>
                        <a:pt x="25" y="39"/>
                        <a:pt x="28" y="38"/>
                      </a:cubicBezTo>
                      <a:cubicBezTo>
                        <a:pt x="30" y="37"/>
                        <a:pt x="29" y="34"/>
                        <a:pt x="29" y="32"/>
                      </a:cubicBezTo>
                      <a:cubicBezTo>
                        <a:pt x="28" y="30"/>
                        <a:pt x="30" y="30"/>
                        <a:pt x="32" y="30"/>
                      </a:cubicBezTo>
                      <a:cubicBezTo>
                        <a:pt x="35" y="29"/>
                        <a:pt x="35" y="26"/>
                        <a:pt x="37" y="24"/>
                      </a:cubicBezTo>
                      <a:cubicBezTo>
                        <a:pt x="38" y="23"/>
                        <a:pt x="41" y="20"/>
                        <a:pt x="39" y="19"/>
                      </a:cubicBezTo>
                      <a:cubicBezTo>
                        <a:pt x="38" y="19"/>
                        <a:pt x="40" y="20"/>
                        <a:pt x="39" y="19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" name="Freeform 692">
                  <a:extLst>
                    <a:ext uri="{FF2B5EF4-FFF2-40B4-BE49-F238E27FC236}">
                      <a16:creationId xmlns:a16="http://schemas.microsoft.com/office/drawing/2014/main" id="{080B19E9-A718-6946-8265-9E5CECF7A2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83351" y="6719404"/>
                  <a:ext cx="494576" cy="227553"/>
                </a:xfrm>
                <a:custGeom>
                  <a:avLst/>
                  <a:gdLst>
                    <a:gd name="T0" fmla="*/ 55 w 55"/>
                    <a:gd name="T1" fmla="*/ 5 h 24"/>
                    <a:gd name="T2" fmla="*/ 47 w 55"/>
                    <a:gd name="T3" fmla="*/ 3 h 24"/>
                    <a:gd name="T4" fmla="*/ 36 w 55"/>
                    <a:gd name="T5" fmla="*/ 2 h 24"/>
                    <a:gd name="T6" fmla="*/ 27 w 55"/>
                    <a:gd name="T7" fmla="*/ 0 h 24"/>
                    <a:gd name="T8" fmla="*/ 22 w 55"/>
                    <a:gd name="T9" fmla="*/ 2 h 24"/>
                    <a:gd name="T10" fmla="*/ 19 w 55"/>
                    <a:gd name="T11" fmla="*/ 4 h 24"/>
                    <a:gd name="T12" fmla="*/ 11 w 55"/>
                    <a:gd name="T13" fmla="*/ 5 h 24"/>
                    <a:gd name="T14" fmla="*/ 9 w 55"/>
                    <a:gd name="T15" fmla="*/ 7 h 24"/>
                    <a:gd name="T16" fmla="*/ 8 w 55"/>
                    <a:gd name="T17" fmla="*/ 11 h 24"/>
                    <a:gd name="T18" fmla="*/ 12 w 55"/>
                    <a:gd name="T19" fmla="*/ 12 h 24"/>
                    <a:gd name="T20" fmla="*/ 15 w 55"/>
                    <a:gd name="T21" fmla="*/ 12 h 24"/>
                    <a:gd name="T22" fmla="*/ 19 w 55"/>
                    <a:gd name="T23" fmla="*/ 15 h 24"/>
                    <a:gd name="T24" fmla="*/ 15 w 55"/>
                    <a:gd name="T25" fmla="*/ 17 h 24"/>
                    <a:gd name="T26" fmla="*/ 11 w 55"/>
                    <a:gd name="T27" fmla="*/ 17 h 24"/>
                    <a:gd name="T28" fmla="*/ 10 w 55"/>
                    <a:gd name="T29" fmla="*/ 20 h 24"/>
                    <a:gd name="T30" fmla="*/ 1 w 55"/>
                    <a:gd name="T31" fmla="*/ 20 h 24"/>
                    <a:gd name="T32" fmla="*/ 11 w 55"/>
                    <a:gd name="T33" fmla="*/ 22 h 24"/>
                    <a:gd name="T34" fmla="*/ 15 w 55"/>
                    <a:gd name="T35" fmla="*/ 23 h 24"/>
                    <a:gd name="T36" fmla="*/ 21 w 55"/>
                    <a:gd name="T37" fmla="*/ 23 h 24"/>
                    <a:gd name="T38" fmla="*/ 25 w 55"/>
                    <a:gd name="T39" fmla="*/ 20 h 24"/>
                    <a:gd name="T40" fmla="*/ 28 w 55"/>
                    <a:gd name="T41" fmla="*/ 17 h 24"/>
                    <a:gd name="T42" fmla="*/ 33 w 55"/>
                    <a:gd name="T43" fmla="*/ 16 h 24"/>
                    <a:gd name="T44" fmla="*/ 37 w 55"/>
                    <a:gd name="T45" fmla="*/ 16 h 24"/>
                    <a:gd name="T46" fmla="*/ 40 w 55"/>
                    <a:gd name="T47" fmla="*/ 13 h 24"/>
                    <a:gd name="T48" fmla="*/ 44 w 55"/>
                    <a:gd name="T49" fmla="*/ 12 h 24"/>
                    <a:gd name="T50" fmla="*/ 54 w 55"/>
                    <a:gd name="T51" fmla="*/ 7 h 24"/>
                    <a:gd name="T52" fmla="*/ 55 w 55"/>
                    <a:gd name="T53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5" h="24">
                      <a:moveTo>
                        <a:pt x="55" y="5"/>
                      </a:moveTo>
                      <a:cubicBezTo>
                        <a:pt x="52" y="5"/>
                        <a:pt x="50" y="3"/>
                        <a:pt x="47" y="3"/>
                      </a:cubicBezTo>
                      <a:cubicBezTo>
                        <a:pt x="44" y="2"/>
                        <a:pt x="40" y="2"/>
                        <a:pt x="36" y="2"/>
                      </a:cubicBezTo>
                      <a:cubicBezTo>
                        <a:pt x="33" y="2"/>
                        <a:pt x="30" y="2"/>
                        <a:pt x="27" y="0"/>
                      </a:cubicBezTo>
                      <a:cubicBezTo>
                        <a:pt x="25" y="0"/>
                        <a:pt x="23" y="0"/>
                        <a:pt x="22" y="2"/>
                      </a:cubicBezTo>
                      <a:cubicBezTo>
                        <a:pt x="22" y="4"/>
                        <a:pt x="21" y="5"/>
                        <a:pt x="19" y="4"/>
                      </a:cubicBezTo>
                      <a:cubicBezTo>
                        <a:pt x="17" y="3"/>
                        <a:pt x="12" y="1"/>
                        <a:pt x="11" y="5"/>
                      </a:cubicBezTo>
                      <a:cubicBezTo>
                        <a:pt x="10" y="6"/>
                        <a:pt x="11" y="6"/>
                        <a:pt x="9" y="7"/>
                      </a:cubicBezTo>
                      <a:cubicBezTo>
                        <a:pt x="8" y="8"/>
                        <a:pt x="6" y="10"/>
                        <a:pt x="8" y="11"/>
                      </a:cubicBezTo>
                      <a:cubicBezTo>
                        <a:pt x="9" y="12"/>
                        <a:pt x="12" y="13"/>
                        <a:pt x="12" y="12"/>
                      </a:cubicBezTo>
                      <a:cubicBezTo>
                        <a:pt x="13" y="10"/>
                        <a:pt x="14" y="11"/>
                        <a:pt x="15" y="12"/>
                      </a:cubicBezTo>
                      <a:cubicBezTo>
                        <a:pt x="16" y="13"/>
                        <a:pt x="20" y="14"/>
                        <a:pt x="19" y="15"/>
                      </a:cubicBezTo>
                      <a:cubicBezTo>
                        <a:pt x="19" y="16"/>
                        <a:pt x="16" y="16"/>
                        <a:pt x="15" y="17"/>
                      </a:cubicBezTo>
                      <a:cubicBezTo>
                        <a:pt x="14" y="18"/>
                        <a:pt x="13" y="19"/>
                        <a:pt x="11" y="17"/>
                      </a:cubicBezTo>
                      <a:cubicBezTo>
                        <a:pt x="10" y="16"/>
                        <a:pt x="10" y="19"/>
                        <a:pt x="10" y="20"/>
                      </a:cubicBezTo>
                      <a:cubicBezTo>
                        <a:pt x="6" y="22"/>
                        <a:pt x="4" y="15"/>
                        <a:pt x="1" y="20"/>
                      </a:cubicBezTo>
                      <a:cubicBezTo>
                        <a:pt x="0" y="21"/>
                        <a:pt x="10" y="23"/>
                        <a:pt x="11" y="22"/>
                      </a:cubicBezTo>
                      <a:cubicBezTo>
                        <a:pt x="12" y="21"/>
                        <a:pt x="14" y="22"/>
                        <a:pt x="15" y="23"/>
                      </a:cubicBezTo>
                      <a:cubicBezTo>
                        <a:pt x="16" y="23"/>
                        <a:pt x="19" y="24"/>
                        <a:pt x="21" y="23"/>
                      </a:cubicBezTo>
                      <a:cubicBezTo>
                        <a:pt x="22" y="22"/>
                        <a:pt x="24" y="23"/>
                        <a:pt x="25" y="20"/>
                      </a:cubicBezTo>
                      <a:cubicBezTo>
                        <a:pt x="25" y="19"/>
                        <a:pt x="27" y="18"/>
                        <a:pt x="28" y="17"/>
                      </a:cubicBezTo>
                      <a:cubicBezTo>
                        <a:pt x="29" y="16"/>
                        <a:pt x="33" y="16"/>
                        <a:pt x="33" y="16"/>
                      </a:cubicBezTo>
                      <a:cubicBezTo>
                        <a:pt x="34" y="18"/>
                        <a:pt x="35" y="16"/>
                        <a:pt x="37" y="16"/>
                      </a:cubicBezTo>
                      <a:cubicBezTo>
                        <a:pt x="38" y="16"/>
                        <a:pt x="39" y="13"/>
                        <a:pt x="40" y="13"/>
                      </a:cubicBezTo>
                      <a:cubicBezTo>
                        <a:pt x="41" y="12"/>
                        <a:pt x="43" y="13"/>
                        <a:pt x="44" y="12"/>
                      </a:cubicBezTo>
                      <a:cubicBezTo>
                        <a:pt x="48" y="11"/>
                        <a:pt x="50" y="9"/>
                        <a:pt x="54" y="7"/>
                      </a:cubicBezTo>
                      <a:cubicBezTo>
                        <a:pt x="55" y="7"/>
                        <a:pt x="55" y="7"/>
                        <a:pt x="55" y="5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" name="Freeform 693">
                  <a:extLst>
                    <a:ext uri="{FF2B5EF4-FFF2-40B4-BE49-F238E27FC236}">
                      <a16:creationId xmlns:a16="http://schemas.microsoft.com/office/drawing/2014/main" id="{E48D918F-670C-E243-B494-8FE19F54E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81264" y="6576373"/>
                  <a:ext cx="801764" cy="497362"/>
                </a:xfrm>
                <a:custGeom>
                  <a:avLst/>
                  <a:gdLst>
                    <a:gd name="T0" fmla="*/ 78 w 89"/>
                    <a:gd name="T1" fmla="*/ 32 h 52"/>
                    <a:gd name="T2" fmla="*/ 81 w 89"/>
                    <a:gd name="T3" fmla="*/ 33 h 52"/>
                    <a:gd name="T4" fmla="*/ 84 w 89"/>
                    <a:gd name="T5" fmla="*/ 31 h 52"/>
                    <a:gd name="T6" fmla="*/ 81 w 89"/>
                    <a:gd name="T7" fmla="*/ 26 h 52"/>
                    <a:gd name="T8" fmla="*/ 79 w 89"/>
                    <a:gd name="T9" fmla="*/ 27 h 52"/>
                    <a:gd name="T10" fmla="*/ 75 w 89"/>
                    <a:gd name="T11" fmla="*/ 27 h 52"/>
                    <a:gd name="T12" fmla="*/ 78 w 89"/>
                    <a:gd name="T13" fmla="*/ 21 h 52"/>
                    <a:gd name="T14" fmla="*/ 74 w 89"/>
                    <a:gd name="T15" fmla="*/ 22 h 52"/>
                    <a:gd name="T16" fmla="*/ 68 w 89"/>
                    <a:gd name="T17" fmla="*/ 25 h 52"/>
                    <a:gd name="T18" fmla="*/ 65 w 89"/>
                    <a:gd name="T19" fmla="*/ 29 h 52"/>
                    <a:gd name="T20" fmla="*/ 62 w 89"/>
                    <a:gd name="T21" fmla="*/ 28 h 52"/>
                    <a:gd name="T22" fmla="*/ 57 w 89"/>
                    <a:gd name="T23" fmla="*/ 27 h 52"/>
                    <a:gd name="T24" fmla="*/ 53 w 89"/>
                    <a:gd name="T25" fmla="*/ 23 h 52"/>
                    <a:gd name="T26" fmla="*/ 52 w 89"/>
                    <a:gd name="T27" fmla="*/ 17 h 52"/>
                    <a:gd name="T28" fmla="*/ 49 w 89"/>
                    <a:gd name="T29" fmla="*/ 13 h 52"/>
                    <a:gd name="T30" fmla="*/ 45 w 89"/>
                    <a:gd name="T31" fmla="*/ 12 h 52"/>
                    <a:gd name="T32" fmla="*/ 38 w 89"/>
                    <a:gd name="T33" fmla="*/ 12 h 52"/>
                    <a:gd name="T34" fmla="*/ 31 w 89"/>
                    <a:gd name="T35" fmla="*/ 12 h 52"/>
                    <a:gd name="T36" fmla="*/ 27 w 89"/>
                    <a:gd name="T37" fmla="*/ 8 h 52"/>
                    <a:gd name="T38" fmla="*/ 23 w 89"/>
                    <a:gd name="T39" fmla="*/ 8 h 52"/>
                    <a:gd name="T40" fmla="*/ 19 w 89"/>
                    <a:gd name="T41" fmla="*/ 10 h 52"/>
                    <a:gd name="T42" fmla="*/ 17 w 89"/>
                    <a:gd name="T43" fmla="*/ 6 h 52"/>
                    <a:gd name="T44" fmla="*/ 15 w 89"/>
                    <a:gd name="T45" fmla="*/ 1 h 52"/>
                    <a:gd name="T46" fmla="*/ 15 w 89"/>
                    <a:gd name="T47" fmla="*/ 5 h 52"/>
                    <a:gd name="T48" fmla="*/ 14 w 89"/>
                    <a:gd name="T49" fmla="*/ 8 h 52"/>
                    <a:gd name="T50" fmla="*/ 13 w 89"/>
                    <a:gd name="T51" fmla="*/ 3 h 52"/>
                    <a:gd name="T52" fmla="*/ 14 w 89"/>
                    <a:gd name="T53" fmla="*/ 0 h 52"/>
                    <a:gd name="T54" fmla="*/ 1 w 89"/>
                    <a:gd name="T55" fmla="*/ 4 h 52"/>
                    <a:gd name="T56" fmla="*/ 1 w 89"/>
                    <a:gd name="T57" fmla="*/ 15 h 52"/>
                    <a:gd name="T58" fmla="*/ 1 w 89"/>
                    <a:gd name="T59" fmla="*/ 23 h 52"/>
                    <a:gd name="T60" fmla="*/ 2 w 89"/>
                    <a:gd name="T61" fmla="*/ 26 h 52"/>
                    <a:gd name="T62" fmla="*/ 6 w 89"/>
                    <a:gd name="T63" fmla="*/ 26 h 52"/>
                    <a:gd name="T64" fmla="*/ 6 w 89"/>
                    <a:gd name="T65" fmla="*/ 23 h 52"/>
                    <a:gd name="T66" fmla="*/ 10 w 89"/>
                    <a:gd name="T67" fmla="*/ 20 h 52"/>
                    <a:gd name="T68" fmla="*/ 13 w 89"/>
                    <a:gd name="T69" fmla="*/ 18 h 52"/>
                    <a:gd name="T70" fmla="*/ 17 w 89"/>
                    <a:gd name="T71" fmla="*/ 19 h 52"/>
                    <a:gd name="T72" fmla="*/ 21 w 89"/>
                    <a:gd name="T73" fmla="*/ 20 h 52"/>
                    <a:gd name="T74" fmla="*/ 21 w 89"/>
                    <a:gd name="T75" fmla="*/ 24 h 52"/>
                    <a:gd name="T76" fmla="*/ 26 w 89"/>
                    <a:gd name="T77" fmla="*/ 27 h 52"/>
                    <a:gd name="T78" fmla="*/ 33 w 89"/>
                    <a:gd name="T79" fmla="*/ 34 h 52"/>
                    <a:gd name="T80" fmla="*/ 38 w 89"/>
                    <a:gd name="T81" fmla="*/ 37 h 52"/>
                    <a:gd name="T82" fmla="*/ 41 w 89"/>
                    <a:gd name="T83" fmla="*/ 39 h 52"/>
                    <a:gd name="T84" fmla="*/ 50 w 89"/>
                    <a:gd name="T85" fmla="*/ 45 h 52"/>
                    <a:gd name="T86" fmla="*/ 54 w 89"/>
                    <a:gd name="T87" fmla="*/ 49 h 52"/>
                    <a:gd name="T88" fmla="*/ 61 w 89"/>
                    <a:gd name="T89" fmla="*/ 52 h 52"/>
                    <a:gd name="T90" fmla="*/ 63 w 89"/>
                    <a:gd name="T91" fmla="*/ 47 h 52"/>
                    <a:gd name="T92" fmla="*/ 62 w 89"/>
                    <a:gd name="T93" fmla="*/ 42 h 52"/>
                    <a:gd name="T94" fmla="*/ 59 w 89"/>
                    <a:gd name="T95" fmla="*/ 38 h 52"/>
                    <a:gd name="T96" fmla="*/ 64 w 89"/>
                    <a:gd name="T97" fmla="*/ 36 h 52"/>
                    <a:gd name="T98" fmla="*/ 66 w 89"/>
                    <a:gd name="T99" fmla="*/ 33 h 52"/>
                    <a:gd name="T100" fmla="*/ 68 w 89"/>
                    <a:gd name="T101" fmla="*/ 30 h 52"/>
                    <a:gd name="T102" fmla="*/ 71 w 89"/>
                    <a:gd name="T103" fmla="*/ 30 h 52"/>
                    <a:gd name="T104" fmla="*/ 74 w 89"/>
                    <a:gd name="T105" fmla="*/ 29 h 52"/>
                    <a:gd name="T106" fmla="*/ 74 w 89"/>
                    <a:gd name="T107" fmla="*/ 34 h 52"/>
                    <a:gd name="T108" fmla="*/ 77 w 89"/>
                    <a:gd name="T109" fmla="*/ 34 h 52"/>
                    <a:gd name="T110" fmla="*/ 78 w 89"/>
                    <a:gd name="T111" fmla="*/ 32 h 52"/>
                    <a:gd name="T112" fmla="*/ 78 w 89"/>
                    <a:gd name="T113" fmla="*/ 3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9" h="52">
                      <a:moveTo>
                        <a:pt x="78" y="32"/>
                      </a:moveTo>
                      <a:cubicBezTo>
                        <a:pt x="79" y="33"/>
                        <a:pt x="79" y="34"/>
                        <a:pt x="81" y="33"/>
                      </a:cubicBezTo>
                      <a:cubicBezTo>
                        <a:pt x="82" y="33"/>
                        <a:pt x="83" y="31"/>
                        <a:pt x="84" y="31"/>
                      </a:cubicBezTo>
                      <a:cubicBezTo>
                        <a:pt x="89" y="30"/>
                        <a:pt x="83" y="28"/>
                        <a:pt x="81" y="26"/>
                      </a:cubicBezTo>
                      <a:cubicBezTo>
                        <a:pt x="80" y="25"/>
                        <a:pt x="80" y="26"/>
                        <a:pt x="79" y="27"/>
                      </a:cubicBezTo>
                      <a:cubicBezTo>
                        <a:pt x="79" y="28"/>
                        <a:pt x="76" y="27"/>
                        <a:pt x="75" y="27"/>
                      </a:cubicBezTo>
                      <a:cubicBezTo>
                        <a:pt x="71" y="25"/>
                        <a:pt x="77" y="22"/>
                        <a:pt x="78" y="21"/>
                      </a:cubicBezTo>
                      <a:cubicBezTo>
                        <a:pt x="78" y="21"/>
                        <a:pt x="74" y="22"/>
                        <a:pt x="74" y="22"/>
                      </a:cubicBezTo>
                      <a:cubicBezTo>
                        <a:pt x="72" y="23"/>
                        <a:pt x="70" y="23"/>
                        <a:pt x="68" y="25"/>
                      </a:cubicBezTo>
                      <a:cubicBezTo>
                        <a:pt x="67" y="26"/>
                        <a:pt x="66" y="28"/>
                        <a:pt x="65" y="29"/>
                      </a:cubicBezTo>
                      <a:cubicBezTo>
                        <a:pt x="64" y="32"/>
                        <a:pt x="63" y="30"/>
                        <a:pt x="62" y="28"/>
                      </a:cubicBezTo>
                      <a:cubicBezTo>
                        <a:pt x="61" y="26"/>
                        <a:pt x="59" y="27"/>
                        <a:pt x="57" y="27"/>
                      </a:cubicBezTo>
                      <a:cubicBezTo>
                        <a:pt x="55" y="27"/>
                        <a:pt x="54" y="24"/>
                        <a:pt x="53" y="23"/>
                      </a:cubicBezTo>
                      <a:cubicBezTo>
                        <a:pt x="51" y="21"/>
                        <a:pt x="54" y="19"/>
                        <a:pt x="52" y="17"/>
                      </a:cubicBezTo>
                      <a:cubicBezTo>
                        <a:pt x="51" y="16"/>
                        <a:pt x="50" y="14"/>
                        <a:pt x="49" y="13"/>
                      </a:cubicBezTo>
                      <a:cubicBezTo>
                        <a:pt x="48" y="12"/>
                        <a:pt x="46" y="11"/>
                        <a:pt x="45" y="12"/>
                      </a:cubicBezTo>
                      <a:cubicBezTo>
                        <a:pt x="43" y="13"/>
                        <a:pt x="41" y="12"/>
                        <a:pt x="38" y="12"/>
                      </a:cubicBezTo>
                      <a:cubicBezTo>
                        <a:pt x="36" y="12"/>
                        <a:pt x="33" y="13"/>
                        <a:pt x="31" y="12"/>
                      </a:cubicBezTo>
                      <a:cubicBezTo>
                        <a:pt x="30" y="11"/>
                        <a:pt x="28" y="9"/>
                        <a:pt x="27" y="8"/>
                      </a:cubicBezTo>
                      <a:cubicBezTo>
                        <a:pt x="25" y="6"/>
                        <a:pt x="24" y="6"/>
                        <a:pt x="23" y="8"/>
                      </a:cubicBezTo>
                      <a:cubicBezTo>
                        <a:pt x="22" y="9"/>
                        <a:pt x="21" y="10"/>
                        <a:pt x="19" y="10"/>
                      </a:cubicBezTo>
                      <a:cubicBezTo>
                        <a:pt x="16" y="10"/>
                        <a:pt x="16" y="8"/>
                        <a:pt x="17" y="6"/>
                      </a:cubicBezTo>
                      <a:cubicBezTo>
                        <a:pt x="18" y="3"/>
                        <a:pt x="18" y="3"/>
                        <a:pt x="15" y="1"/>
                      </a:cubicBezTo>
                      <a:cubicBezTo>
                        <a:pt x="15" y="2"/>
                        <a:pt x="15" y="4"/>
                        <a:pt x="15" y="5"/>
                      </a:cubicBezTo>
                      <a:cubicBezTo>
                        <a:pt x="15" y="7"/>
                        <a:pt x="16" y="8"/>
                        <a:pt x="14" y="8"/>
                      </a:cubicBezTo>
                      <a:cubicBezTo>
                        <a:pt x="12" y="7"/>
                        <a:pt x="12" y="4"/>
                        <a:pt x="13" y="3"/>
                      </a:cubicBezTo>
                      <a:cubicBezTo>
                        <a:pt x="13" y="3"/>
                        <a:pt x="15" y="0"/>
                        <a:pt x="14" y="0"/>
                      </a:cubicBezTo>
                      <a:cubicBezTo>
                        <a:pt x="9" y="1"/>
                        <a:pt x="5" y="2"/>
                        <a:pt x="1" y="4"/>
                      </a:cubicBezTo>
                      <a:cubicBezTo>
                        <a:pt x="0" y="4"/>
                        <a:pt x="1" y="14"/>
                        <a:pt x="1" y="15"/>
                      </a:cubicBezTo>
                      <a:cubicBezTo>
                        <a:pt x="1" y="18"/>
                        <a:pt x="1" y="21"/>
                        <a:pt x="1" y="23"/>
                      </a:cubicBezTo>
                      <a:cubicBezTo>
                        <a:pt x="1" y="25"/>
                        <a:pt x="0" y="26"/>
                        <a:pt x="2" y="26"/>
                      </a:cubicBezTo>
                      <a:cubicBezTo>
                        <a:pt x="3" y="26"/>
                        <a:pt x="4" y="26"/>
                        <a:pt x="6" y="26"/>
                      </a:cubicBezTo>
                      <a:cubicBezTo>
                        <a:pt x="8" y="26"/>
                        <a:pt x="5" y="24"/>
                        <a:pt x="6" y="23"/>
                      </a:cubicBezTo>
                      <a:cubicBezTo>
                        <a:pt x="7" y="21"/>
                        <a:pt x="9" y="22"/>
                        <a:pt x="10" y="20"/>
                      </a:cubicBezTo>
                      <a:cubicBezTo>
                        <a:pt x="12" y="19"/>
                        <a:pt x="12" y="19"/>
                        <a:pt x="13" y="18"/>
                      </a:cubicBezTo>
                      <a:cubicBezTo>
                        <a:pt x="15" y="17"/>
                        <a:pt x="16" y="18"/>
                        <a:pt x="17" y="19"/>
                      </a:cubicBezTo>
                      <a:cubicBezTo>
                        <a:pt x="18" y="20"/>
                        <a:pt x="21" y="20"/>
                        <a:pt x="21" y="20"/>
                      </a:cubicBezTo>
                      <a:cubicBezTo>
                        <a:pt x="22" y="22"/>
                        <a:pt x="21" y="23"/>
                        <a:pt x="21" y="24"/>
                      </a:cubicBezTo>
                      <a:cubicBezTo>
                        <a:pt x="22" y="27"/>
                        <a:pt x="25" y="27"/>
                        <a:pt x="26" y="27"/>
                      </a:cubicBezTo>
                      <a:cubicBezTo>
                        <a:pt x="31" y="27"/>
                        <a:pt x="31" y="30"/>
                        <a:pt x="33" y="34"/>
                      </a:cubicBezTo>
                      <a:cubicBezTo>
                        <a:pt x="34" y="35"/>
                        <a:pt x="36" y="36"/>
                        <a:pt x="38" y="37"/>
                      </a:cubicBezTo>
                      <a:cubicBezTo>
                        <a:pt x="39" y="37"/>
                        <a:pt x="40" y="38"/>
                        <a:pt x="41" y="39"/>
                      </a:cubicBezTo>
                      <a:cubicBezTo>
                        <a:pt x="44" y="41"/>
                        <a:pt x="47" y="44"/>
                        <a:pt x="50" y="45"/>
                      </a:cubicBezTo>
                      <a:cubicBezTo>
                        <a:pt x="54" y="46"/>
                        <a:pt x="54" y="46"/>
                        <a:pt x="54" y="49"/>
                      </a:cubicBezTo>
                      <a:cubicBezTo>
                        <a:pt x="56" y="49"/>
                        <a:pt x="59" y="51"/>
                        <a:pt x="61" y="52"/>
                      </a:cubicBezTo>
                      <a:cubicBezTo>
                        <a:pt x="61" y="49"/>
                        <a:pt x="60" y="49"/>
                        <a:pt x="63" y="47"/>
                      </a:cubicBezTo>
                      <a:cubicBezTo>
                        <a:pt x="64" y="45"/>
                        <a:pt x="62" y="44"/>
                        <a:pt x="62" y="42"/>
                      </a:cubicBezTo>
                      <a:cubicBezTo>
                        <a:pt x="63" y="39"/>
                        <a:pt x="60" y="40"/>
                        <a:pt x="59" y="38"/>
                      </a:cubicBezTo>
                      <a:cubicBezTo>
                        <a:pt x="58" y="36"/>
                        <a:pt x="63" y="37"/>
                        <a:pt x="64" y="36"/>
                      </a:cubicBezTo>
                      <a:cubicBezTo>
                        <a:pt x="67" y="35"/>
                        <a:pt x="64" y="32"/>
                        <a:pt x="66" y="33"/>
                      </a:cubicBezTo>
                      <a:cubicBezTo>
                        <a:pt x="70" y="33"/>
                        <a:pt x="66" y="30"/>
                        <a:pt x="68" y="30"/>
                      </a:cubicBezTo>
                      <a:cubicBezTo>
                        <a:pt x="69" y="29"/>
                        <a:pt x="70" y="31"/>
                        <a:pt x="71" y="30"/>
                      </a:cubicBezTo>
                      <a:cubicBezTo>
                        <a:pt x="72" y="30"/>
                        <a:pt x="73" y="29"/>
                        <a:pt x="74" y="29"/>
                      </a:cubicBezTo>
                      <a:cubicBezTo>
                        <a:pt x="76" y="29"/>
                        <a:pt x="74" y="33"/>
                        <a:pt x="74" y="34"/>
                      </a:cubicBezTo>
                      <a:cubicBezTo>
                        <a:pt x="75" y="34"/>
                        <a:pt x="77" y="31"/>
                        <a:pt x="77" y="34"/>
                      </a:cubicBezTo>
                      <a:cubicBezTo>
                        <a:pt x="77" y="34"/>
                        <a:pt x="77" y="32"/>
                        <a:pt x="78" y="32"/>
                      </a:cubicBezTo>
                      <a:cubicBezTo>
                        <a:pt x="79" y="32"/>
                        <a:pt x="77" y="32"/>
                        <a:pt x="78" y="3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" name="Freeform 694">
                  <a:extLst>
                    <a:ext uri="{FF2B5EF4-FFF2-40B4-BE49-F238E27FC236}">
                      <a16:creationId xmlns:a16="http://schemas.microsoft.com/office/drawing/2014/main" id="{2A00F433-2619-F043-897D-DDDAE2E7C1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823942" y="7128996"/>
                  <a:ext cx="0" cy="9754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" name="Freeform 695">
                  <a:extLst>
                    <a:ext uri="{FF2B5EF4-FFF2-40B4-BE49-F238E27FC236}">
                      <a16:creationId xmlns:a16="http://schemas.microsoft.com/office/drawing/2014/main" id="{B5E2CF98-A76D-C44E-A257-A28B4AD597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09237" y="6748660"/>
                  <a:ext cx="657383" cy="409592"/>
                </a:xfrm>
                <a:custGeom>
                  <a:avLst/>
                  <a:gdLst>
                    <a:gd name="T0" fmla="*/ 73 w 73"/>
                    <a:gd name="T1" fmla="*/ 28 h 43"/>
                    <a:gd name="T2" fmla="*/ 69 w 73"/>
                    <a:gd name="T3" fmla="*/ 27 h 43"/>
                    <a:gd name="T4" fmla="*/ 65 w 73"/>
                    <a:gd name="T5" fmla="*/ 24 h 43"/>
                    <a:gd name="T6" fmla="*/ 58 w 73"/>
                    <a:gd name="T7" fmla="*/ 20 h 43"/>
                    <a:gd name="T8" fmla="*/ 52 w 73"/>
                    <a:gd name="T9" fmla="*/ 16 h 43"/>
                    <a:gd name="T10" fmla="*/ 47 w 73"/>
                    <a:gd name="T11" fmla="*/ 9 h 43"/>
                    <a:gd name="T12" fmla="*/ 40 w 73"/>
                    <a:gd name="T13" fmla="*/ 5 h 43"/>
                    <a:gd name="T14" fmla="*/ 40 w 73"/>
                    <a:gd name="T15" fmla="*/ 2 h 43"/>
                    <a:gd name="T16" fmla="*/ 36 w 73"/>
                    <a:gd name="T17" fmla="*/ 1 h 43"/>
                    <a:gd name="T18" fmla="*/ 34 w 73"/>
                    <a:gd name="T19" fmla="*/ 0 h 43"/>
                    <a:gd name="T20" fmla="*/ 31 w 73"/>
                    <a:gd name="T21" fmla="*/ 1 h 43"/>
                    <a:gd name="T22" fmla="*/ 28 w 73"/>
                    <a:gd name="T23" fmla="*/ 3 h 43"/>
                    <a:gd name="T24" fmla="*/ 25 w 73"/>
                    <a:gd name="T25" fmla="*/ 6 h 43"/>
                    <a:gd name="T26" fmla="*/ 22 w 73"/>
                    <a:gd name="T27" fmla="*/ 8 h 43"/>
                    <a:gd name="T28" fmla="*/ 17 w 73"/>
                    <a:gd name="T29" fmla="*/ 8 h 43"/>
                    <a:gd name="T30" fmla="*/ 12 w 73"/>
                    <a:gd name="T31" fmla="*/ 2 h 43"/>
                    <a:gd name="T32" fmla="*/ 2 w 73"/>
                    <a:gd name="T33" fmla="*/ 5 h 43"/>
                    <a:gd name="T34" fmla="*/ 5 w 73"/>
                    <a:gd name="T35" fmla="*/ 12 h 43"/>
                    <a:gd name="T36" fmla="*/ 8 w 73"/>
                    <a:gd name="T37" fmla="*/ 17 h 43"/>
                    <a:gd name="T38" fmla="*/ 8 w 73"/>
                    <a:gd name="T39" fmla="*/ 19 h 43"/>
                    <a:gd name="T40" fmla="*/ 10 w 73"/>
                    <a:gd name="T41" fmla="*/ 22 h 43"/>
                    <a:gd name="T42" fmla="*/ 9 w 73"/>
                    <a:gd name="T43" fmla="*/ 26 h 43"/>
                    <a:gd name="T44" fmla="*/ 9 w 73"/>
                    <a:gd name="T45" fmla="*/ 31 h 43"/>
                    <a:gd name="T46" fmla="*/ 14 w 73"/>
                    <a:gd name="T47" fmla="*/ 29 h 43"/>
                    <a:gd name="T48" fmla="*/ 17 w 73"/>
                    <a:gd name="T49" fmla="*/ 26 h 43"/>
                    <a:gd name="T50" fmla="*/ 27 w 73"/>
                    <a:gd name="T51" fmla="*/ 27 h 43"/>
                    <a:gd name="T52" fmla="*/ 37 w 73"/>
                    <a:gd name="T53" fmla="*/ 31 h 43"/>
                    <a:gd name="T54" fmla="*/ 45 w 73"/>
                    <a:gd name="T55" fmla="*/ 35 h 43"/>
                    <a:gd name="T56" fmla="*/ 46 w 73"/>
                    <a:gd name="T57" fmla="*/ 37 h 43"/>
                    <a:gd name="T58" fmla="*/ 48 w 73"/>
                    <a:gd name="T59" fmla="*/ 42 h 43"/>
                    <a:gd name="T60" fmla="*/ 53 w 73"/>
                    <a:gd name="T61" fmla="*/ 43 h 43"/>
                    <a:gd name="T62" fmla="*/ 57 w 73"/>
                    <a:gd name="T63" fmla="*/ 40 h 43"/>
                    <a:gd name="T64" fmla="*/ 62 w 73"/>
                    <a:gd name="T65" fmla="*/ 38 h 43"/>
                    <a:gd name="T66" fmla="*/ 65 w 73"/>
                    <a:gd name="T67" fmla="*/ 33 h 43"/>
                    <a:gd name="T68" fmla="*/ 69 w 73"/>
                    <a:gd name="T69" fmla="*/ 31 h 43"/>
                    <a:gd name="T70" fmla="*/ 73 w 73"/>
                    <a:gd name="T71" fmla="*/ 31 h 43"/>
                    <a:gd name="T72" fmla="*/ 73 w 73"/>
                    <a:gd name="T73" fmla="*/ 2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43">
                      <a:moveTo>
                        <a:pt x="73" y="28"/>
                      </a:moveTo>
                      <a:cubicBezTo>
                        <a:pt x="72" y="27"/>
                        <a:pt x="71" y="27"/>
                        <a:pt x="69" y="27"/>
                      </a:cubicBezTo>
                      <a:cubicBezTo>
                        <a:pt x="68" y="26"/>
                        <a:pt x="66" y="25"/>
                        <a:pt x="65" y="24"/>
                      </a:cubicBezTo>
                      <a:cubicBezTo>
                        <a:pt x="63" y="23"/>
                        <a:pt x="60" y="22"/>
                        <a:pt x="58" y="20"/>
                      </a:cubicBezTo>
                      <a:cubicBezTo>
                        <a:pt x="57" y="18"/>
                        <a:pt x="54" y="18"/>
                        <a:pt x="52" y="16"/>
                      </a:cubicBezTo>
                      <a:cubicBezTo>
                        <a:pt x="51" y="13"/>
                        <a:pt x="50" y="9"/>
                        <a:pt x="47" y="9"/>
                      </a:cubicBezTo>
                      <a:cubicBezTo>
                        <a:pt x="44" y="9"/>
                        <a:pt x="40" y="9"/>
                        <a:pt x="40" y="5"/>
                      </a:cubicBezTo>
                      <a:cubicBezTo>
                        <a:pt x="40" y="4"/>
                        <a:pt x="41" y="2"/>
                        <a:pt x="40" y="2"/>
                      </a:cubicBezTo>
                      <a:cubicBezTo>
                        <a:pt x="39" y="1"/>
                        <a:pt x="38" y="2"/>
                        <a:pt x="36" y="1"/>
                      </a:cubicBezTo>
                      <a:cubicBezTo>
                        <a:pt x="36" y="1"/>
                        <a:pt x="35" y="0"/>
                        <a:pt x="34" y="0"/>
                      </a:cubicBezTo>
                      <a:cubicBezTo>
                        <a:pt x="33" y="0"/>
                        <a:pt x="32" y="1"/>
                        <a:pt x="31" y="1"/>
                      </a:cubicBezTo>
                      <a:cubicBezTo>
                        <a:pt x="30" y="0"/>
                        <a:pt x="29" y="3"/>
                        <a:pt x="28" y="3"/>
                      </a:cubicBezTo>
                      <a:cubicBezTo>
                        <a:pt x="27" y="3"/>
                        <a:pt x="24" y="4"/>
                        <a:pt x="25" y="6"/>
                      </a:cubicBezTo>
                      <a:cubicBezTo>
                        <a:pt x="26" y="9"/>
                        <a:pt x="25" y="8"/>
                        <a:pt x="22" y="8"/>
                      </a:cubicBezTo>
                      <a:cubicBezTo>
                        <a:pt x="21" y="8"/>
                        <a:pt x="18" y="8"/>
                        <a:pt x="17" y="8"/>
                      </a:cubicBezTo>
                      <a:cubicBezTo>
                        <a:pt x="15" y="6"/>
                        <a:pt x="14" y="4"/>
                        <a:pt x="12" y="2"/>
                      </a:cubicBezTo>
                      <a:cubicBezTo>
                        <a:pt x="9" y="0"/>
                        <a:pt x="5" y="3"/>
                        <a:pt x="2" y="5"/>
                      </a:cubicBezTo>
                      <a:cubicBezTo>
                        <a:pt x="3" y="6"/>
                        <a:pt x="6" y="10"/>
                        <a:pt x="5" y="12"/>
                      </a:cubicBezTo>
                      <a:cubicBezTo>
                        <a:pt x="0" y="15"/>
                        <a:pt x="6" y="15"/>
                        <a:pt x="8" y="17"/>
                      </a:cubicBezTo>
                      <a:cubicBezTo>
                        <a:pt x="8" y="17"/>
                        <a:pt x="8" y="19"/>
                        <a:pt x="8" y="19"/>
                      </a:cubicBezTo>
                      <a:cubicBezTo>
                        <a:pt x="7" y="20"/>
                        <a:pt x="9" y="22"/>
                        <a:pt x="10" y="22"/>
                      </a:cubicBezTo>
                      <a:cubicBezTo>
                        <a:pt x="10" y="23"/>
                        <a:pt x="9" y="24"/>
                        <a:pt x="9" y="26"/>
                      </a:cubicBezTo>
                      <a:cubicBezTo>
                        <a:pt x="9" y="27"/>
                        <a:pt x="9" y="29"/>
                        <a:pt x="9" y="31"/>
                      </a:cubicBezTo>
                      <a:cubicBezTo>
                        <a:pt x="11" y="31"/>
                        <a:pt x="12" y="31"/>
                        <a:pt x="14" y="29"/>
                      </a:cubicBezTo>
                      <a:cubicBezTo>
                        <a:pt x="15" y="28"/>
                        <a:pt x="16" y="27"/>
                        <a:pt x="17" y="26"/>
                      </a:cubicBezTo>
                      <a:cubicBezTo>
                        <a:pt x="21" y="26"/>
                        <a:pt x="24" y="25"/>
                        <a:pt x="27" y="27"/>
                      </a:cubicBezTo>
                      <a:cubicBezTo>
                        <a:pt x="29" y="30"/>
                        <a:pt x="35" y="28"/>
                        <a:pt x="37" y="31"/>
                      </a:cubicBezTo>
                      <a:cubicBezTo>
                        <a:pt x="39" y="34"/>
                        <a:pt x="41" y="35"/>
                        <a:pt x="45" y="35"/>
                      </a:cubicBezTo>
                      <a:cubicBezTo>
                        <a:pt x="46" y="35"/>
                        <a:pt x="46" y="35"/>
                        <a:pt x="46" y="37"/>
                      </a:cubicBezTo>
                      <a:cubicBezTo>
                        <a:pt x="46" y="40"/>
                        <a:pt x="46" y="40"/>
                        <a:pt x="48" y="42"/>
                      </a:cubicBezTo>
                      <a:cubicBezTo>
                        <a:pt x="50" y="42"/>
                        <a:pt x="51" y="43"/>
                        <a:pt x="53" y="43"/>
                      </a:cubicBezTo>
                      <a:cubicBezTo>
                        <a:pt x="56" y="43"/>
                        <a:pt x="56" y="42"/>
                        <a:pt x="57" y="40"/>
                      </a:cubicBezTo>
                      <a:cubicBezTo>
                        <a:pt x="58" y="38"/>
                        <a:pt x="60" y="39"/>
                        <a:pt x="62" y="38"/>
                      </a:cubicBezTo>
                      <a:cubicBezTo>
                        <a:pt x="64" y="37"/>
                        <a:pt x="64" y="35"/>
                        <a:pt x="65" y="33"/>
                      </a:cubicBezTo>
                      <a:cubicBezTo>
                        <a:pt x="65" y="31"/>
                        <a:pt x="68" y="33"/>
                        <a:pt x="69" y="31"/>
                      </a:cubicBezTo>
                      <a:cubicBezTo>
                        <a:pt x="69" y="29"/>
                        <a:pt x="72" y="31"/>
                        <a:pt x="73" y="31"/>
                      </a:cubicBezTo>
                      <a:cubicBezTo>
                        <a:pt x="73" y="30"/>
                        <a:pt x="73" y="29"/>
                        <a:pt x="73" y="28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" name="Freeform 696">
                  <a:extLst>
                    <a:ext uri="{FF2B5EF4-FFF2-40B4-BE49-F238E27FC236}">
                      <a16:creationId xmlns:a16="http://schemas.microsoft.com/office/drawing/2014/main" id="{4B18C221-707F-7643-BEDD-9E986C1FCD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03484" y="6842931"/>
                  <a:ext cx="359409" cy="256807"/>
                </a:xfrm>
                <a:custGeom>
                  <a:avLst/>
                  <a:gdLst>
                    <a:gd name="T0" fmla="*/ 30 w 40"/>
                    <a:gd name="T1" fmla="*/ 10 h 27"/>
                    <a:gd name="T2" fmla="*/ 25 w 40"/>
                    <a:gd name="T3" fmla="*/ 10 h 27"/>
                    <a:gd name="T4" fmla="*/ 21 w 40"/>
                    <a:gd name="T5" fmla="*/ 8 h 27"/>
                    <a:gd name="T6" fmla="*/ 19 w 40"/>
                    <a:gd name="T7" fmla="*/ 9 h 27"/>
                    <a:gd name="T8" fmla="*/ 17 w 40"/>
                    <a:gd name="T9" fmla="*/ 9 h 27"/>
                    <a:gd name="T10" fmla="*/ 10 w 40"/>
                    <a:gd name="T11" fmla="*/ 8 h 27"/>
                    <a:gd name="T12" fmla="*/ 12 w 40"/>
                    <a:gd name="T13" fmla="*/ 5 h 27"/>
                    <a:gd name="T14" fmla="*/ 16 w 40"/>
                    <a:gd name="T15" fmla="*/ 7 h 27"/>
                    <a:gd name="T16" fmla="*/ 19 w 40"/>
                    <a:gd name="T17" fmla="*/ 5 h 27"/>
                    <a:gd name="T18" fmla="*/ 16 w 40"/>
                    <a:gd name="T19" fmla="*/ 6 h 27"/>
                    <a:gd name="T20" fmla="*/ 16 w 40"/>
                    <a:gd name="T21" fmla="*/ 1 h 27"/>
                    <a:gd name="T22" fmla="*/ 14 w 40"/>
                    <a:gd name="T23" fmla="*/ 2 h 27"/>
                    <a:gd name="T24" fmla="*/ 10 w 40"/>
                    <a:gd name="T25" fmla="*/ 2 h 27"/>
                    <a:gd name="T26" fmla="*/ 8 w 40"/>
                    <a:gd name="T27" fmla="*/ 5 h 27"/>
                    <a:gd name="T28" fmla="*/ 6 w 40"/>
                    <a:gd name="T29" fmla="*/ 8 h 27"/>
                    <a:gd name="T30" fmla="*/ 1 w 40"/>
                    <a:gd name="T31" fmla="*/ 10 h 27"/>
                    <a:gd name="T32" fmla="*/ 4 w 40"/>
                    <a:gd name="T33" fmla="*/ 14 h 27"/>
                    <a:gd name="T34" fmla="*/ 4 w 40"/>
                    <a:gd name="T35" fmla="*/ 19 h 27"/>
                    <a:gd name="T36" fmla="*/ 4 w 40"/>
                    <a:gd name="T37" fmla="*/ 24 h 27"/>
                    <a:gd name="T38" fmla="*/ 9 w 40"/>
                    <a:gd name="T39" fmla="*/ 22 h 27"/>
                    <a:gd name="T40" fmla="*/ 12 w 40"/>
                    <a:gd name="T41" fmla="*/ 20 h 27"/>
                    <a:gd name="T42" fmla="*/ 17 w 40"/>
                    <a:gd name="T43" fmla="*/ 17 h 27"/>
                    <a:gd name="T44" fmla="*/ 20 w 40"/>
                    <a:gd name="T45" fmla="*/ 17 h 27"/>
                    <a:gd name="T46" fmla="*/ 22 w 40"/>
                    <a:gd name="T47" fmla="*/ 21 h 27"/>
                    <a:gd name="T48" fmla="*/ 21 w 40"/>
                    <a:gd name="T49" fmla="*/ 24 h 27"/>
                    <a:gd name="T50" fmla="*/ 27 w 40"/>
                    <a:gd name="T51" fmla="*/ 23 h 27"/>
                    <a:gd name="T52" fmla="*/ 32 w 40"/>
                    <a:gd name="T53" fmla="*/ 21 h 27"/>
                    <a:gd name="T54" fmla="*/ 39 w 40"/>
                    <a:gd name="T55" fmla="*/ 21 h 27"/>
                    <a:gd name="T56" fmla="*/ 38 w 40"/>
                    <a:gd name="T57" fmla="*/ 18 h 27"/>
                    <a:gd name="T58" fmla="*/ 36 w 40"/>
                    <a:gd name="T59" fmla="*/ 14 h 27"/>
                    <a:gd name="T60" fmla="*/ 32 w 40"/>
                    <a:gd name="T61" fmla="*/ 9 h 27"/>
                    <a:gd name="T62" fmla="*/ 30 w 40"/>
                    <a:gd name="T63" fmla="*/ 10 h 27"/>
                    <a:gd name="T64" fmla="*/ 30 w 40"/>
                    <a:gd name="T6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0" h="27">
                      <a:moveTo>
                        <a:pt x="30" y="10"/>
                      </a:moveTo>
                      <a:cubicBezTo>
                        <a:pt x="28" y="11"/>
                        <a:pt x="27" y="10"/>
                        <a:pt x="25" y="10"/>
                      </a:cubicBezTo>
                      <a:cubicBezTo>
                        <a:pt x="23" y="10"/>
                        <a:pt x="22" y="8"/>
                        <a:pt x="21" y="8"/>
                      </a:cubicBezTo>
                      <a:cubicBezTo>
                        <a:pt x="20" y="8"/>
                        <a:pt x="20" y="9"/>
                        <a:pt x="19" y="9"/>
                      </a:cubicBezTo>
                      <a:cubicBezTo>
                        <a:pt x="19" y="10"/>
                        <a:pt x="18" y="9"/>
                        <a:pt x="17" y="9"/>
                      </a:cubicBezTo>
                      <a:cubicBezTo>
                        <a:pt x="15" y="9"/>
                        <a:pt x="12" y="9"/>
                        <a:pt x="10" y="8"/>
                      </a:cubicBezTo>
                      <a:cubicBezTo>
                        <a:pt x="9" y="7"/>
                        <a:pt x="12" y="5"/>
                        <a:pt x="12" y="5"/>
                      </a:cubicBezTo>
                      <a:cubicBezTo>
                        <a:pt x="14" y="4"/>
                        <a:pt x="15" y="7"/>
                        <a:pt x="16" y="7"/>
                      </a:cubicBezTo>
                      <a:cubicBezTo>
                        <a:pt x="18" y="7"/>
                        <a:pt x="19" y="6"/>
                        <a:pt x="19" y="5"/>
                      </a:cubicBezTo>
                      <a:cubicBezTo>
                        <a:pt x="18" y="4"/>
                        <a:pt x="17" y="6"/>
                        <a:pt x="16" y="6"/>
                      </a:cubicBezTo>
                      <a:cubicBezTo>
                        <a:pt x="15" y="5"/>
                        <a:pt x="17" y="2"/>
                        <a:pt x="16" y="1"/>
                      </a:cubicBezTo>
                      <a:cubicBezTo>
                        <a:pt x="16" y="0"/>
                        <a:pt x="14" y="2"/>
                        <a:pt x="14" y="2"/>
                      </a:cubicBezTo>
                      <a:cubicBezTo>
                        <a:pt x="12" y="3"/>
                        <a:pt x="11" y="1"/>
                        <a:pt x="10" y="2"/>
                      </a:cubicBezTo>
                      <a:cubicBezTo>
                        <a:pt x="8" y="2"/>
                        <a:pt x="12" y="5"/>
                        <a:pt x="8" y="5"/>
                      </a:cubicBezTo>
                      <a:cubicBezTo>
                        <a:pt x="6" y="4"/>
                        <a:pt x="9" y="8"/>
                        <a:pt x="6" y="8"/>
                      </a:cubicBezTo>
                      <a:cubicBezTo>
                        <a:pt x="5" y="9"/>
                        <a:pt x="0" y="8"/>
                        <a:pt x="1" y="10"/>
                      </a:cubicBezTo>
                      <a:cubicBezTo>
                        <a:pt x="2" y="13"/>
                        <a:pt x="5" y="11"/>
                        <a:pt x="4" y="14"/>
                      </a:cubicBezTo>
                      <a:cubicBezTo>
                        <a:pt x="4" y="17"/>
                        <a:pt x="7" y="17"/>
                        <a:pt x="4" y="19"/>
                      </a:cubicBezTo>
                      <a:cubicBezTo>
                        <a:pt x="3" y="20"/>
                        <a:pt x="1" y="24"/>
                        <a:pt x="4" y="24"/>
                      </a:cubicBezTo>
                      <a:cubicBezTo>
                        <a:pt x="6" y="24"/>
                        <a:pt x="8" y="21"/>
                        <a:pt x="9" y="22"/>
                      </a:cubicBezTo>
                      <a:cubicBezTo>
                        <a:pt x="12" y="25"/>
                        <a:pt x="9" y="20"/>
                        <a:pt x="12" y="20"/>
                      </a:cubicBezTo>
                      <a:cubicBezTo>
                        <a:pt x="14" y="20"/>
                        <a:pt x="15" y="19"/>
                        <a:pt x="17" y="17"/>
                      </a:cubicBezTo>
                      <a:cubicBezTo>
                        <a:pt x="18" y="14"/>
                        <a:pt x="19" y="15"/>
                        <a:pt x="20" y="17"/>
                      </a:cubicBezTo>
                      <a:cubicBezTo>
                        <a:pt x="21" y="18"/>
                        <a:pt x="22" y="19"/>
                        <a:pt x="22" y="21"/>
                      </a:cubicBezTo>
                      <a:cubicBezTo>
                        <a:pt x="22" y="22"/>
                        <a:pt x="21" y="23"/>
                        <a:pt x="21" y="24"/>
                      </a:cubicBezTo>
                      <a:cubicBezTo>
                        <a:pt x="22" y="27"/>
                        <a:pt x="26" y="24"/>
                        <a:pt x="27" y="23"/>
                      </a:cubicBezTo>
                      <a:cubicBezTo>
                        <a:pt x="28" y="22"/>
                        <a:pt x="31" y="20"/>
                        <a:pt x="32" y="21"/>
                      </a:cubicBezTo>
                      <a:cubicBezTo>
                        <a:pt x="34" y="23"/>
                        <a:pt x="36" y="20"/>
                        <a:pt x="39" y="21"/>
                      </a:cubicBezTo>
                      <a:cubicBezTo>
                        <a:pt x="40" y="20"/>
                        <a:pt x="38" y="18"/>
                        <a:pt x="38" y="18"/>
                      </a:cubicBezTo>
                      <a:cubicBezTo>
                        <a:pt x="37" y="16"/>
                        <a:pt x="38" y="14"/>
                        <a:pt x="36" y="14"/>
                      </a:cubicBezTo>
                      <a:cubicBezTo>
                        <a:pt x="33" y="15"/>
                        <a:pt x="31" y="12"/>
                        <a:pt x="32" y="9"/>
                      </a:cubicBezTo>
                      <a:cubicBezTo>
                        <a:pt x="32" y="9"/>
                        <a:pt x="31" y="9"/>
                        <a:pt x="30" y="10"/>
                      </a:cubicBezTo>
                      <a:cubicBezTo>
                        <a:pt x="29" y="10"/>
                        <a:pt x="31" y="9"/>
                        <a:pt x="30" y="1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" name="Freeform 697">
                  <a:extLst>
                    <a:ext uri="{FF2B5EF4-FFF2-40B4-BE49-F238E27FC236}">
                      <a16:creationId xmlns:a16="http://schemas.microsoft.com/office/drawing/2014/main" id="{D2ACE83D-CF50-5841-AF10-7607C72362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814728" y="7063982"/>
                  <a:ext cx="746472" cy="705410"/>
                </a:xfrm>
                <a:custGeom>
                  <a:avLst/>
                  <a:gdLst>
                    <a:gd name="T0" fmla="*/ 8 w 83"/>
                    <a:gd name="T1" fmla="*/ 51 h 74"/>
                    <a:gd name="T2" fmla="*/ 9 w 83"/>
                    <a:gd name="T3" fmla="*/ 54 h 74"/>
                    <a:gd name="T4" fmla="*/ 11 w 83"/>
                    <a:gd name="T5" fmla="*/ 57 h 74"/>
                    <a:gd name="T6" fmla="*/ 5 w 83"/>
                    <a:gd name="T7" fmla="*/ 61 h 74"/>
                    <a:gd name="T8" fmla="*/ 3 w 83"/>
                    <a:gd name="T9" fmla="*/ 64 h 74"/>
                    <a:gd name="T10" fmla="*/ 6 w 83"/>
                    <a:gd name="T11" fmla="*/ 66 h 74"/>
                    <a:gd name="T12" fmla="*/ 13 w 83"/>
                    <a:gd name="T13" fmla="*/ 64 h 74"/>
                    <a:gd name="T14" fmla="*/ 19 w 83"/>
                    <a:gd name="T15" fmla="*/ 65 h 74"/>
                    <a:gd name="T16" fmla="*/ 23 w 83"/>
                    <a:gd name="T17" fmla="*/ 65 h 74"/>
                    <a:gd name="T18" fmla="*/ 28 w 83"/>
                    <a:gd name="T19" fmla="*/ 64 h 74"/>
                    <a:gd name="T20" fmla="*/ 29 w 83"/>
                    <a:gd name="T21" fmla="*/ 67 h 74"/>
                    <a:gd name="T22" fmla="*/ 32 w 83"/>
                    <a:gd name="T23" fmla="*/ 69 h 74"/>
                    <a:gd name="T24" fmla="*/ 33 w 83"/>
                    <a:gd name="T25" fmla="*/ 73 h 74"/>
                    <a:gd name="T26" fmla="*/ 34 w 83"/>
                    <a:gd name="T27" fmla="*/ 71 h 74"/>
                    <a:gd name="T28" fmla="*/ 36 w 83"/>
                    <a:gd name="T29" fmla="*/ 73 h 74"/>
                    <a:gd name="T30" fmla="*/ 43 w 83"/>
                    <a:gd name="T31" fmla="*/ 71 h 74"/>
                    <a:gd name="T32" fmla="*/ 46 w 83"/>
                    <a:gd name="T33" fmla="*/ 70 h 74"/>
                    <a:gd name="T34" fmla="*/ 50 w 83"/>
                    <a:gd name="T35" fmla="*/ 70 h 74"/>
                    <a:gd name="T36" fmla="*/ 48 w 83"/>
                    <a:gd name="T37" fmla="*/ 64 h 74"/>
                    <a:gd name="T38" fmla="*/ 46 w 83"/>
                    <a:gd name="T39" fmla="*/ 61 h 74"/>
                    <a:gd name="T40" fmla="*/ 44 w 83"/>
                    <a:gd name="T41" fmla="*/ 57 h 74"/>
                    <a:gd name="T42" fmla="*/ 46 w 83"/>
                    <a:gd name="T43" fmla="*/ 52 h 74"/>
                    <a:gd name="T44" fmla="*/ 49 w 83"/>
                    <a:gd name="T45" fmla="*/ 52 h 74"/>
                    <a:gd name="T46" fmla="*/ 52 w 83"/>
                    <a:gd name="T47" fmla="*/ 52 h 74"/>
                    <a:gd name="T48" fmla="*/ 57 w 83"/>
                    <a:gd name="T49" fmla="*/ 46 h 74"/>
                    <a:gd name="T50" fmla="*/ 60 w 83"/>
                    <a:gd name="T51" fmla="*/ 44 h 74"/>
                    <a:gd name="T52" fmla="*/ 62 w 83"/>
                    <a:gd name="T53" fmla="*/ 41 h 74"/>
                    <a:gd name="T54" fmla="*/ 65 w 83"/>
                    <a:gd name="T55" fmla="*/ 39 h 74"/>
                    <a:gd name="T56" fmla="*/ 66 w 83"/>
                    <a:gd name="T57" fmla="*/ 37 h 74"/>
                    <a:gd name="T58" fmla="*/ 69 w 83"/>
                    <a:gd name="T59" fmla="*/ 33 h 74"/>
                    <a:gd name="T60" fmla="*/ 71 w 83"/>
                    <a:gd name="T61" fmla="*/ 27 h 74"/>
                    <a:gd name="T62" fmla="*/ 66 w 83"/>
                    <a:gd name="T63" fmla="*/ 23 h 74"/>
                    <a:gd name="T64" fmla="*/ 65 w 83"/>
                    <a:gd name="T65" fmla="*/ 16 h 74"/>
                    <a:gd name="T66" fmla="*/ 70 w 83"/>
                    <a:gd name="T67" fmla="*/ 14 h 74"/>
                    <a:gd name="T68" fmla="*/ 74 w 83"/>
                    <a:gd name="T69" fmla="*/ 15 h 74"/>
                    <a:gd name="T70" fmla="*/ 77 w 83"/>
                    <a:gd name="T71" fmla="*/ 13 h 74"/>
                    <a:gd name="T72" fmla="*/ 83 w 83"/>
                    <a:gd name="T73" fmla="*/ 10 h 74"/>
                    <a:gd name="T74" fmla="*/ 76 w 83"/>
                    <a:gd name="T75" fmla="*/ 6 h 74"/>
                    <a:gd name="T76" fmla="*/ 74 w 83"/>
                    <a:gd name="T77" fmla="*/ 2 h 74"/>
                    <a:gd name="T78" fmla="*/ 71 w 83"/>
                    <a:gd name="T79" fmla="*/ 0 h 74"/>
                    <a:gd name="T80" fmla="*/ 65 w 83"/>
                    <a:gd name="T81" fmla="*/ 1 h 74"/>
                    <a:gd name="T82" fmla="*/ 56 w 83"/>
                    <a:gd name="T83" fmla="*/ 4 h 74"/>
                    <a:gd name="T84" fmla="*/ 53 w 83"/>
                    <a:gd name="T85" fmla="*/ 8 h 74"/>
                    <a:gd name="T86" fmla="*/ 51 w 83"/>
                    <a:gd name="T87" fmla="*/ 13 h 74"/>
                    <a:gd name="T88" fmla="*/ 48 w 83"/>
                    <a:gd name="T89" fmla="*/ 18 h 74"/>
                    <a:gd name="T90" fmla="*/ 47 w 83"/>
                    <a:gd name="T91" fmla="*/ 21 h 74"/>
                    <a:gd name="T92" fmla="*/ 43 w 83"/>
                    <a:gd name="T93" fmla="*/ 24 h 74"/>
                    <a:gd name="T94" fmla="*/ 41 w 83"/>
                    <a:gd name="T95" fmla="*/ 30 h 74"/>
                    <a:gd name="T96" fmla="*/ 38 w 83"/>
                    <a:gd name="T97" fmla="*/ 30 h 74"/>
                    <a:gd name="T98" fmla="*/ 34 w 83"/>
                    <a:gd name="T99" fmla="*/ 32 h 74"/>
                    <a:gd name="T100" fmla="*/ 30 w 83"/>
                    <a:gd name="T101" fmla="*/ 33 h 74"/>
                    <a:gd name="T102" fmla="*/ 27 w 83"/>
                    <a:gd name="T103" fmla="*/ 37 h 74"/>
                    <a:gd name="T104" fmla="*/ 22 w 83"/>
                    <a:gd name="T105" fmla="*/ 42 h 74"/>
                    <a:gd name="T106" fmla="*/ 13 w 83"/>
                    <a:gd name="T107" fmla="*/ 43 h 74"/>
                    <a:gd name="T108" fmla="*/ 0 w 83"/>
                    <a:gd name="T109" fmla="*/ 40 h 74"/>
                    <a:gd name="T110" fmla="*/ 3 w 83"/>
                    <a:gd name="T111" fmla="*/ 46 h 74"/>
                    <a:gd name="T112" fmla="*/ 8 w 83"/>
                    <a:gd name="T113" fmla="*/ 5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3" h="74">
                      <a:moveTo>
                        <a:pt x="8" y="51"/>
                      </a:moveTo>
                      <a:cubicBezTo>
                        <a:pt x="8" y="52"/>
                        <a:pt x="8" y="53"/>
                        <a:pt x="9" y="54"/>
                      </a:cubicBezTo>
                      <a:cubicBezTo>
                        <a:pt x="10" y="55"/>
                        <a:pt x="11" y="56"/>
                        <a:pt x="11" y="57"/>
                      </a:cubicBezTo>
                      <a:cubicBezTo>
                        <a:pt x="11" y="58"/>
                        <a:pt x="6" y="60"/>
                        <a:pt x="5" y="61"/>
                      </a:cubicBezTo>
                      <a:cubicBezTo>
                        <a:pt x="4" y="61"/>
                        <a:pt x="3" y="62"/>
                        <a:pt x="3" y="64"/>
                      </a:cubicBezTo>
                      <a:cubicBezTo>
                        <a:pt x="3" y="66"/>
                        <a:pt x="3" y="66"/>
                        <a:pt x="6" y="66"/>
                      </a:cubicBezTo>
                      <a:cubicBezTo>
                        <a:pt x="8" y="65"/>
                        <a:pt x="11" y="65"/>
                        <a:pt x="13" y="64"/>
                      </a:cubicBezTo>
                      <a:cubicBezTo>
                        <a:pt x="15" y="64"/>
                        <a:pt x="17" y="64"/>
                        <a:pt x="19" y="65"/>
                      </a:cubicBezTo>
                      <a:cubicBezTo>
                        <a:pt x="20" y="65"/>
                        <a:pt x="22" y="65"/>
                        <a:pt x="23" y="65"/>
                      </a:cubicBezTo>
                      <a:cubicBezTo>
                        <a:pt x="25" y="65"/>
                        <a:pt x="26" y="64"/>
                        <a:pt x="28" y="64"/>
                      </a:cubicBezTo>
                      <a:cubicBezTo>
                        <a:pt x="29" y="64"/>
                        <a:pt x="29" y="66"/>
                        <a:pt x="29" y="67"/>
                      </a:cubicBezTo>
                      <a:cubicBezTo>
                        <a:pt x="30" y="68"/>
                        <a:pt x="31" y="68"/>
                        <a:pt x="32" y="69"/>
                      </a:cubicBezTo>
                      <a:cubicBezTo>
                        <a:pt x="32" y="70"/>
                        <a:pt x="33" y="72"/>
                        <a:pt x="33" y="73"/>
                      </a:cubicBezTo>
                      <a:cubicBezTo>
                        <a:pt x="35" y="74"/>
                        <a:pt x="34" y="72"/>
                        <a:pt x="34" y="71"/>
                      </a:cubicBezTo>
                      <a:cubicBezTo>
                        <a:pt x="35" y="71"/>
                        <a:pt x="36" y="73"/>
                        <a:pt x="36" y="73"/>
                      </a:cubicBezTo>
                      <a:cubicBezTo>
                        <a:pt x="38" y="72"/>
                        <a:pt x="40" y="70"/>
                        <a:pt x="43" y="71"/>
                      </a:cubicBezTo>
                      <a:cubicBezTo>
                        <a:pt x="44" y="71"/>
                        <a:pt x="45" y="71"/>
                        <a:pt x="46" y="70"/>
                      </a:cubicBezTo>
                      <a:cubicBezTo>
                        <a:pt x="47" y="70"/>
                        <a:pt x="49" y="70"/>
                        <a:pt x="50" y="70"/>
                      </a:cubicBezTo>
                      <a:cubicBezTo>
                        <a:pt x="51" y="69"/>
                        <a:pt x="49" y="64"/>
                        <a:pt x="48" y="64"/>
                      </a:cubicBezTo>
                      <a:cubicBezTo>
                        <a:pt x="47" y="63"/>
                        <a:pt x="46" y="63"/>
                        <a:pt x="46" y="61"/>
                      </a:cubicBezTo>
                      <a:cubicBezTo>
                        <a:pt x="46" y="59"/>
                        <a:pt x="45" y="58"/>
                        <a:pt x="44" y="57"/>
                      </a:cubicBezTo>
                      <a:cubicBezTo>
                        <a:pt x="41" y="56"/>
                        <a:pt x="45" y="54"/>
                        <a:pt x="46" y="52"/>
                      </a:cubicBezTo>
                      <a:cubicBezTo>
                        <a:pt x="47" y="52"/>
                        <a:pt x="47" y="51"/>
                        <a:pt x="49" y="52"/>
                      </a:cubicBezTo>
                      <a:cubicBezTo>
                        <a:pt x="51" y="54"/>
                        <a:pt x="50" y="52"/>
                        <a:pt x="52" y="52"/>
                      </a:cubicBezTo>
                      <a:cubicBezTo>
                        <a:pt x="56" y="51"/>
                        <a:pt x="55" y="48"/>
                        <a:pt x="57" y="46"/>
                      </a:cubicBezTo>
                      <a:cubicBezTo>
                        <a:pt x="58" y="45"/>
                        <a:pt x="60" y="45"/>
                        <a:pt x="60" y="44"/>
                      </a:cubicBezTo>
                      <a:cubicBezTo>
                        <a:pt x="61" y="43"/>
                        <a:pt x="62" y="42"/>
                        <a:pt x="62" y="41"/>
                      </a:cubicBezTo>
                      <a:cubicBezTo>
                        <a:pt x="62" y="40"/>
                        <a:pt x="64" y="39"/>
                        <a:pt x="65" y="39"/>
                      </a:cubicBezTo>
                      <a:cubicBezTo>
                        <a:pt x="66" y="39"/>
                        <a:pt x="66" y="37"/>
                        <a:pt x="66" y="37"/>
                      </a:cubicBezTo>
                      <a:cubicBezTo>
                        <a:pt x="66" y="34"/>
                        <a:pt x="70" y="36"/>
                        <a:pt x="69" y="33"/>
                      </a:cubicBezTo>
                      <a:cubicBezTo>
                        <a:pt x="69" y="30"/>
                        <a:pt x="68" y="29"/>
                        <a:pt x="71" y="27"/>
                      </a:cubicBezTo>
                      <a:cubicBezTo>
                        <a:pt x="72" y="27"/>
                        <a:pt x="67" y="24"/>
                        <a:pt x="66" y="23"/>
                      </a:cubicBezTo>
                      <a:cubicBezTo>
                        <a:pt x="65" y="21"/>
                        <a:pt x="66" y="18"/>
                        <a:pt x="65" y="16"/>
                      </a:cubicBezTo>
                      <a:cubicBezTo>
                        <a:pt x="65" y="13"/>
                        <a:pt x="68" y="13"/>
                        <a:pt x="70" y="14"/>
                      </a:cubicBezTo>
                      <a:cubicBezTo>
                        <a:pt x="71" y="14"/>
                        <a:pt x="73" y="15"/>
                        <a:pt x="74" y="15"/>
                      </a:cubicBezTo>
                      <a:cubicBezTo>
                        <a:pt x="76" y="15"/>
                        <a:pt x="76" y="14"/>
                        <a:pt x="77" y="13"/>
                      </a:cubicBezTo>
                      <a:cubicBezTo>
                        <a:pt x="80" y="13"/>
                        <a:pt x="81" y="13"/>
                        <a:pt x="83" y="10"/>
                      </a:cubicBezTo>
                      <a:cubicBezTo>
                        <a:pt x="80" y="9"/>
                        <a:pt x="77" y="8"/>
                        <a:pt x="76" y="6"/>
                      </a:cubicBezTo>
                      <a:cubicBezTo>
                        <a:pt x="75" y="5"/>
                        <a:pt x="75" y="3"/>
                        <a:pt x="74" y="2"/>
                      </a:cubicBezTo>
                      <a:cubicBezTo>
                        <a:pt x="73" y="1"/>
                        <a:pt x="72" y="1"/>
                        <a:pt x="71" y="0"/>
                      </a:cubicBezTo>
                      <a:cubicBezTo>
                        <a:pt x="69" y="0"/>
                        <a:pt x="66" y="1"/>
                        <a:pt x="65" y="1"/>
                      </a:cubicBezTo>
                      <a:cubicBezTo>
                        <a:pt x="61" y="0"/>
                        <a:pt x="59" y="2"/>
                        <a:pt x="56" y="4"/>
                      </a:cubicBezTo>
                      <a:cubicBezTo>
                        <a:pt x="53" y="5"/>
                        <a:pt x="51" y="5"/>
                        <a:pt x="53" y="8"/>
                      </a:cubicBezTo>
                      <a:cubicBezTo>
                        <a:pt x="55" y="10"/>
                        <a:pt x="53" y="12"/>
                        <a:pt x="51" y="13"/>
                      </a:cubicBezTo>
                      <a:cubicBezTo>
                        <a:pt x="49" y="15"/>
                        <a:pt x="52" y="19"/>
                        <a:pt x="48" y="18"/>
                      </a:cubicBezTo>
                      <a:cubicBezTo>
                        <a:pt x="43" y="18"/>
                        <a:pt x="47" y="19"/>
                        <a:pt x="47" y="21"/>
                      </a:cubicBezTo>
                      <a:cubicBezTo>
                        <a:pt x="48" y="22"/>
                        <a:pt x="44" y="23"/>
                        <a:pt x="43" y="24"/>
                      </a:cubicBezTo>
                      <a:cubicBezTo>
                        <a:pt x="42" y="26"/>
                        <a:pt x="42" y="30"/>
                        <a:pt x="41" y="30"/>
                      </a:cubicBezTo>
                      <a:cubicBezTo>
                        <a:pt x="40" y="31"/>
                        <a:pt x="39" y="30"/>
                        <a:pt x="38" y="30"/>
                      </a:cubicBezTo>
                      <a:cubicBezTo>
                        <a:pt x="36" y="30"/>
                        <a:pt x="35" y="31"/>
                        <a:pt x="34" y="32"/>
                      </a:cubicBezTo>
                      <a:cubicBezTo>
                        <a:pt x="32" y="33"/>
                        <a:pt x="31" y="32"/>
                        <a:pt x="30" y="33"/>
                      </a:cubicBezTo>
                      <a:cubicBezTo>
                        <a:pt x="28" y="34"/>
                        <a:pt x="28" y="35"/>
                        <a:pt x="27" y="37"/>
                      </a:cubicBezTo>
                      <a:cubicBezTo>
                        <a:pt x="27" y="40"/>
                        <a:pt x="25" y="41"/>
                        <a:pt x="22" y="42"/>
                      </a:cubicBezTo>
                      <a:cubicBezTo>
                        <a:pt x="19" y="43"/>
                        <a:pt x="16" y="43"/>
                        <a:pt x="13" y="43"/>
                      </a:cubicBezTo>
                      <a:cubicBezTo>
                        <a:pt x="8" y="43"/>
                        <a:pt x="4" y="42"/>
                        <a:pt x="0" y="40"/>
                      </a:cubicBezTo>
                      <a:cubicBezTo>
                        <a:pt x="1" y="42"/>
                        <a:pt x="2" y="44"/>
                        <a:pt x="3" y="46"/>
                      </a:cubicBezTo>
                      <a:cubicBezTo>
                        <a:pt x="4" y="47"/>
                        <a:pt x="8" y="48"/>
                        <a:pt x="8" y="5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" name="Freeform 698">
                  <a:extLst>
                    <a:ext uri="{FF2B5EF4-FFF2-40B4-BE49-F238E27FC236}">
                      <a16:creationId xmlns:a16="http://schemas.microsoft.com/office/drawing/2014/main" id="{D9243448-E240-134F-984A-CBE29CA976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777864" y="6976211"/>
                  <a:ext cx="675815" cy="507113"/>
                </a:xfrm>
                <a:custGeom>
                  <a:avLst/>
                  <a:gdLst>
                    <a:gd name="T0" fmla="*/ 72 w 75"/>
                    <a:gd name="T1" fmla="*/ 7 h 53"/>
                    <a:gd name="T2" fmla="*/ 69 w 75"/>
                    <a:gd name="T3" fmla="*/ 8 h 53"/>
                    <a:gd name="T4" fmla="*/ 67 w 75"/>
                    <a:gd name="T5" fmla="*/ 7 h 53"/>
                    <a:gd name="T6" fmla="*/ 62 w 75"/>
                    <a:gd name="T7" fmla="*/ 10 h 53"/>
                    <a:gd name="T8" fmla="*/ 57 w 75"/>
                    <a:gd name="T9" fmla="*/ 11 h 53"/>
                    <a:gd name="T10" fmla="*/ 57 w 75"/>
                    <a:gd name="T11" fmla="*/ 4 h 53"/>
                    <a:gd name="T12" fmla="*/ 54 w 75"/>
                    <a:gd name="T13" fmla="*/ 1 h 53"/>
                    <a:gd name="T14" fmla="*/ 50 w 75"/>
                    <a:gd name="T15" fmla="*/ 6 h 53"/>
                    <a:gd name="T16" fmla="*/ 47 w 75"/>
                    <a:gd name="T17" fmla="*/ 8 h 53"/>
                    <a:gd name="T18" fmla="*/ 44 w 75"/>
                    <a:gd name="T19" fmla="*/ 8 h 53"/>
                    <a:gd name="T20" fmla="*/ 39 w 75"/>
                    <a:gd name="T21" fmla="*/ 10 h 53"/>
                    <a:gd name="T22" fmla="*/ 34 w 75"/>
                    <a:gd name="T23" fmla="*/ 7 h 53"/>
                    <a:gd name="T24" fmla="*/ 28 w 75"/>
                    <a:gd name="T25" fmla="*/ 6 h 53"/>
                    <a:gd name="T26" fmla="*/ 27 w 75"/>
                    <a:gd name="T27" fmla="*/ 8 h 53"/>
                    <a:gd name="T28" fmla="*/ 24 w 75"/>
                    <a:gd name="T29" fmla="*/ 9 h 53"/>
                    <a:gd name="T30" fmla="*/ 21 w 75"/>
                    <a:gd name="T31" fmla="*/ 14 h 53"/>
                    <a:gd name="T32" fmla="*/ 15 w 75"/>
                    <a:gd name="T33" fmla="*/ 17 h 53"/>
                    <a:gd name="T34" fmla="*/ 11 w 75"/>
                    <a:gd name="T35" fmla="*/ 19 h 53"/>
                    <a:gd name="T36" fmla="*/ 5 w 75"/>
                    <a:gd name="T37" fmla="*/ 16 h 53"/>
                    <a:gd name="T38" fmla="*/ 4 w 75"/>
                    <a:gd name="T39" fmla="*/ 23 h 53"/>
                    <a:gd name="T40" fmla="*/ 3 w 75"/>
                    <a:gd name="T41" fmla="*/ 29 h 53"/>
                    <a:gd name="T42" fmla="*/ 2 w 75"/>
                    <a:gd name="T43" fmla="*/ 33 h 53"/>
                    <a:gd name="T44" fmla="*/ 3 w 75"/>
                    <a:gd name="T45" fmla="*/ 37 h 53"/>
                    <a:gd name="T46" fmla="*/ 4 w 75"/>
                    <a:gd name="T47" fmla="*/ 40 h 53"/>
                    <a:gd name="T48" fmla="*/ 8 w 75"/>
                    <a:gd name="T49" fmla="*/ 43 h 53"/>
                    <a:gd name="T50" fmla="*/ 4 w 75"/>
                    <a:gd name="T51" fmla="*/ 49 h 53"/>
                    <a:gd name="T52" fmla="*/ 29 w 75"/>
                    <a:gd name="T53" fmla="*/ 50 h 53"/>
                    <a:gd name="T54" fmla="*/ 32 w 75"/>
                    <a:gd name="T55" fmla="*/ 43 h 53"/>
                    <a:gd name="T56" fmla="*/ 39 w 75"/>
                    <a:gd name="T57" fmla="*/ 40 h 53"/>
                    <a:gd name="T58" fmla="*/ 43 w 75"/>
                    <a:gd name="T59" fmla="*/ 39 h 53"/>
                    <a:gd name="T60" fmla="*/ 45 w 75"/>
                    <a:gd name="T61" fmla="*/ 39 h 53"/>
                    <a:gd name="T62" fmla="*/ 47 w 75"/>
                    <a:gd name="T63" fmla="*/ 33 h 53"/>
                    <a:gd name="T64" fmla="*/ 51 w 75"/>
                    <a:gd name="T65" fmla="*/ 30 h 53"/>
                    <a:gd name="T66" fmla="*/ 51 w 75"/>
                    <a:gd name="T67" fmla="*/ 27 h 53"/>
                    <a:gd name="T68" fmla="*/ 55 w 75"/>
                    <a:gd name="T69" fmla="*/ 26 h 53"/>
                    <a:gd name="T70" fmla="*/ 55 w 75"/>
                    <a:gd name="T71" fmla="*/ 23 h 53"/>
                    <a:gd name="T72" fmla="*/ 58 w 75"/>
                    <a:gd name="T73" fmla="*/ 19 h 53"/>
                    <a:gd name="T74" fmla="*/ 56 w 75"/>
                    <a:gd name="T75" fmla="*/ 14 h 53"/>
                    <a:gd name="T76" fmla="*/ 63 w 75"/>
                    <a:gd name="T77" fmla="*/ 11 h 53"/>
                    <a:gd name="T78" fmla="*/ 70 w 75"/>
                    <a:gd name="T79" fmla="*/ 10 h 53"/>
                    <a:gd name="T80" fmla="*/ 74 w 75"/>
                    <a:gd name="T81" fmla="*/ 9 h 53"/>
                    <a:gd name="T82" fmla="*/ 75 w 75"/>
                    <a:gd name="T83" fmla="*/ 7 h 53"/>
                    <a:gd name="T84" fmla="*/ 72 w 75"/>
                    <a:gd name="T85" fmla="*/ 7 h 53"/>
                    <a:gd name="T86" fmla="*/ 72 w 75"/>
                    <a:gd name="T87" fmla="*/ 7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53">
                      <a:moveTo>
                        <a:pt x="72" y="7"/>
                      </a:moveTo>
                      <a:cubicBezTo>
                        <a:pt x="71" y="7"/>
                        <a:pt x="70" y="9"/>
                        <a:pt x="69" y="8"/>
                      </a:cubicBezTo>
                      <a:cubicBezTo>
                        <a:pt x="68" y="8"/>
                        <a:pt x="68" y="6"/>
                        <a:pt x="67" y="7"/>
                      </a:cubicBezTo>
                      <a:cubicBezTo>
                        <a:pt x="65" y="7"/>
                        <a:pt x="63" y="9"/>
                        <a:pt x="62" y="10"/>
                      </a:cubicBezTo>
                      <a:cubicBezTo>
                        <a:pt x="61" y="10"/>
                        <a:pt x="59" y="12"/>
                        <a:pt x="57" y="11"/>
                      </a:cubicBezTo>
                      <a:cubicBezTo>
                        <a:pt x="56" y="10"/>
                        <a:pt x="59" y="6"/>
                        <a:pt x="57" y="4"/>
                      </a:cubicBezTo>
                      <a:cubicBezTo>
                        <a:pt x="57" y="4"/>
                        <a:pt x="55" y="0"/>
                        <a:pt x="54" y="1"/>
                      </a:cubicBezTo>
                      <a:cubicBezTo>
                        <a:pt x="53" y="3"/>
                        <a:pt x="52" y="5"/>
                        <a:pt x="50" y="6"/>
                      </a:cubicBezTo>
                      <a:cubicBezTo>
                        <a:pt x="48" y="7"/>
                        <a:pt x="47" y="6"/>
                        <a:pt x="47" y="8"/>
                      </a:cubicBezTo>
                      <a:cubicBezTo>
                        <a:pt x="46" y="11"/>
                        <a:pt x="45" y="7"/>
                        <a:pt x="44" y="8"/>
                      </a:cubicBezTo>
                      <a:cubicBezTo>
                        <a:pt x="42" y="9"/>
                        <a:pt x="41" y="10"/>
                        <a:pt x="39" y="10"/>
                      </a:cubicBezTo>
                      <a:cubicBezTo>
                        <a:pt x="37" y="9"/>
                        <a:pt x="35" y="8"/>
                        <a:pt x="34" y="7"/>
                      </a:cubicBezTo>
                      <a:cubicBezTo>
                        <a:pt x="33" y="7"/>
                        <a:pt x="28" y="6"/>
                        <a:pt x="28" y="6"/>
                      </a:cubicBezTo>
                      <a:cubicBezTo>
                        <a:pt x="27" y="7"/>
                        <a:pt x="28" y="8"/>
                        <a:pt x="27" y="8"/>
                      </a:cubicBezTo>
                      <a:cubicBezTo>
                        <a:pt x="26" y="8"/>
                        <a:pt x="24" y="8"/>
                        <a:pt x="24" y="9"/>
                      </a:cubicBezTo>
                      <a:cubicBezTo>
                        <a:pt x="23" y="11"/>
                        <a:pt x="23" y="13"/>
                        <a:pt x="21" y="14"/>
                      </a:cubicBezTo>
                      <a:cubicBezTo>
                        <a:pt x="18" y="16"/>
                        <a:pt x="17" y="15"/>
                        <a:pt x="15" y="17"/>
                      </a:cubicBezTo>
                      <a:cubicBezTo>
                        <a:pt x="14" y="19"/>
                        <a:pt x="12" y="19"/>
                        <a:pt x="11" y="19"/>
                      </a:cubicBezTo>
                      <a:cubicBezTo>
                        <a:pt x="10" y="18"/>
                        <a:pt x="5" y="17"/>
                        <a:pt x="5" y="16"/>
                      </a:cubicBezTo>
                      <a:cubicBezTo>
                        <a:pt x="5" y="19"/>
                        <a:pt x="5" y="21"/>
                        <a:pt x="4" y="23"/>
                      </a:cubicBezTo>
                      <a:cubicBezTo>
                        <a:pt x="2" y="25"/>
                        <a:pt x="0" y="27"/>
                        <a:pt x="3" y="29"/>
                      </a:cubicBezTo>
                      <a:cubicBezTo>
                        <a:pt x="4" y="30"/>
                        <a:pt x="2" y="31"/>
                        <a:pt x="2" y="33"/>
                      </a:cubicBezTo>
                      <a:cubicBezTo>
                        <a:pt x="2" y="34"/>
                        <a:pt x="2" y="36"/>
                        <a:pt x="3" y="37"/>
                      </a:cubicBezTo>
                      <a:cubicBezTo>
                        <a:pt x="3" y="39"/>
                        <a:pt x="2" y="40"/>
                        <a:pt x="4" y="40"/>
                      </a:cubicBezTo>
                      <a:cubicBezTo>
                        <a:pt x="7" y="41"/>
                        <a:pt x="8" y="40"/>
                        <a:pt x="8" y="43"/>
                      </a:cubicBezTo>
                      <a:cubicBezTo>
                        <a:pt x="8" y="45"/>
                        <a:pt x="5" y="48"/>
                        <a:pt x="4" y="49"/>
                      </a:cubicBezTo>
                      <a:cubicBezTo>
                        <a:pt x="12" y="53"/>
                        <a:pt x="21" y="52"/>
                        <a:pt x="29" y="50"/>
                      </a:cubicBezTo>
                      <a:cubicBezTo>
                        <a:pt x="32" y="49"/>
                        <a:pt x="31" y="45"/>
                        <a:pt x="32" y="43"/>
                      </a:cubicBezTo>
                      <a:cubicBezTo>
                        <a:pt x="33" y="41"/>
                        <a:pt x="37" y="42"/>
                        <a:pt x="39" y="40"/>
                      </a:cubicBezTo>
                      <a:cubicBezTo>
                        <a:pt x="40" y="40"/>
                        <a:pt x="41" y="39"/>
                        <a:pt x="43" y="39"/>
                      </a:cubicBezTo>
                      <a:cubicBezTo>
                        <a:pt x="43" y="39"/>
                        <a:pt x="45" y="40"/>
                        <a:pt x="45" y="39"/>
                      </a:cubicBezTo>
                      <a:cubicBezTo>
                        <a:pt x="46" y="37"/>
                        <a:pt x="46" y="35"/>
                        <a:pt x="47" y="33"/>
                      </a:cubicBezTo>
                      <a:cubicBezTo>
                        <a:pt x="48" y="32"/>
                        <a:pt x="52" y="31"/>
                        <a:pt x="51" y="30"/>
                      </a:cubicBezTo>
                      <a:cubicBezTo>
                        <a:pt x="51" y="29"/>
                        <a:pt x="47" y="27"/>
                        <a:pt x="51" y="27"/>
                      </a:cubicBezTo>
                      <a:cubicBezTo>
                        <a:pt x="52" y="27"/>
                        <a:pt x="54" y="28"/>
                        <a:pt x="55" y="26"/>
                      </a:cubicBezTo>
                      <a:cubicBezTo>
                        <a:pt x="55" y="25"/>
                        <a:pt x="54" y="24"/>
                        <a:pt x="55" y="23"/>
                      </a:cubicBezTo>
                      <a:cubicBezTo>
                        <a:pt x="55" y="21"/>
                        <a:pt x="58" y="21"/>
                        <a:pt x="58" y="19"/>
                      </a:cubicBezTo>
                      <a:cubicBezTo>
                        <a:pt x="58" y="17"/>
                        <a:pt x="55" y="16"/>
                        <a:pt x="56" y="14"/>
                      </a:cubicBezTo>
                      <a:cubicBezTo>
                        <a:pt x="58" y="13"/>
                        <a:pt x="61" y="12"/>
                        <a:pt x="63" y="11"/>
                      </a:cubicBezTo>
                      <a:cubicBezTo>
                        <a:pt x="65" y="9"/>
                        <a:pt x="68" y="10"/>
                        <a:pt x="70" y="10"/>
                      </a:cubicBezTo>
                      <a:cubicBezTo>
                        <a:pt x="71" y="10"/>
                        <a:pt x="73" y="10"/>
                        <a:pt x="74" y="9"/>
                      </a:cubicBezTo>
                      <a:cubicBezTo>
                        <a:pt x="74" y="9"/>
                        <a:pt x="75" y="8"/>
                        <a:pt x="75" y="7"/>
                      </a:cubicBezTo>
                      <a:cubicBezTo>
                        <a:pt x="74" y="7"/>
                        <a:pt x="73" y="7"/>
                        <a:pt x="72" y="7"/>
                      </a:cubicBezTo>
                      <a:cubicBezTo>
                        <a:pt x="71" y="8"/>
                        <a:pt x="73" y="7"/>
                        <a:pt x="72" y="7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" name="Freeform 699">
                  <a:extLst>
                    <a:ext uri="{FF2B5EF4-FFF2-40B4-BE49-F238E27FC236}">
                      <a16:creationId xmlns:a16="http://schemas.microsoft.com/office/drawing/2014/main" id="{66B1564C-415A-AA48-B1A5-8D5D697D8D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716426" y="6566619"/>
                  <a:ext cx="24574" cy="39009"/>
                </a:xfrm>
                <a:custGeom>
                  <a:avLst/>
                  <a:gdLst>
                    <a:gd name="T0" fmla="*/ 3 w 3"/>
                    <a:gd name="T1" fmla="*/ 2 h 4"/>
                    <a:gd name="T2" fmla="*/ 1 w 3"/>
                    <a:gd name="T3" fmla="*/ 1 h 4"/>
                    <a:gd name="T4" fmla="*/ 3 w 3"/>
                    <a:gd name="T5" fmla="*/ 4 h 4"/>
                    <a:gd name="T6" fmla="*/ 3 w 3"/>
                    <a:gd name="T7" fmla="*/ 2 h 4"/>
                    <a:gd name="T8" fmla="*/ 3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2"/>
                        <a:pt x="1" y="0"/>
                        <a:pt x="1" y="1"/>
                      </a:cubicBezTo>
                      <a:cubicBezTo>
                        <a:pt x="0" y="2"/>
                        <a:pt x="2" y="3"/>
                        <a:pt x="3" y="4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2" y="1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" name="Freeform 700">
                  <a:extLst>
                    <a:ext uri="{FF2B5EF4-FFF2-40B4-BE49-F238E27FC236}">
                      <a16:creationId xmlns:a16="http://schemas.microsoft.com/office/drawing/2014/main" id="{36F08CB3-7196-9847-BB59-962EDBFDDF6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148126" y="5965236"/>
                  <a:ext cx="1827776" cy="926461"/>
                </a:xfrm>
                <a:custGeom>
                  <a:avLst/>
                  <a:gdLst>
                    <a:gd name="T0" fmla="*/ 194 w 203"/>
                    <a:gd name="T1" fmla="*/ 37 h 97"/>
                    <a:gd name="T2" fmla="*/ 177 w 203"/>
                    <a:gd name="T3" fmla="*/ 31 h 97"/>
                    <a:gd name="T4" fmla="*/ 163 w 203"/>
                    <a:gd name="T5" fmla="*/ 19 h 97"/>
                    <a:gd name="T6" fmla="*/ 154 w 203"/>
                    <a:gd name="T7" fmla="*/ 7 h 97"/>
                    <a:gd name="T8" fmla="*/ 137 w 203"/>
                    <a:gd name="T9" fmla="*/ 10 h 97"/>
                    <a:gd name="T10" fmla="*/ 129 w 203"/>
                    <a:gd name="T11" fmla="*/ 8 h 97"/>
                    <a:gd name="T12" fmla="*/ 112 w 203"/>
                    <a:gd name="T13" fmla="*/ 2 h 97"/>
                    <a:gd name="T14" fmla="*/ 76 w 203"/>
                    <a:gd name="T15" fmla="*/ 10 h 97"/>
                    <a:gd name="T16" fmla="*/ 75 w 203"/>
                    <a:gd name="T17" fmla="*/ 20 h 97"/>
                    <a:gd name="T18" fmla="*/ 74 w 203"/>
                    <a:gd name="T19" fmla="*/ 31 h 97"/>
                    <a:gd name="T20" fmla="*/ 60 w 203"/>
                    <a:gd name="T21" fmla="*/ 29 h 97"/>
                    <a:gd name="T22" fmla="*/ 48 w 203"/>
                    <a:gd name="T23" fmla="*/ 32 h 97"/>
                    <a:gd name="T24" fmla="*/ 37 w 203"/>
                    <a:gd name="T25" fmla="*/ 27 h 97"/>
                    <a:gd name="T26" fmla="*/ 22 w 203"/>
                    <a:gd name="T27" fmla="*/ 25 h 97"/>
                    <a:gd name="T28" fmla="*/ 13 w 203"/>
                    <a:gd name="T29" fmla="*/ 32 h 97"/>
                    <a:gd name="T30" fmla="*/ 3 w 203"/>
                    <a:gd name="T31" fmla="*/ 38 h 97"/>
                    <a:gd name="T32" fmla="*/ 4 w 203"/>
                    <a:gd name="T33" fmla="*/ 47 h 97"/>
                    <a:gd name="T34" fmla="*/ 14 w 203"/>
                    <a:gd name="T35" fmla="*/ 57 h 97"/>
                    <a:gd name="T36" fmla="*/ 17 w 203"/>
                    <a:gd name="T37" fmla="*/ 57 h 97"/>
                    <a:gd name="T38" fmla="*/ 36 w 203"/>
                    <a:gd name="T39" fmla="*/ 63 h 97"/>
                    <a:gd name="T40" fmla="*/ 33 w 203"/>
                    <a:gd name="T41" fmla="*/ 66 h 97"/>
                    <a:gd name="T42" fmla="*/ 22 w 203"/>
                    <a:gd name="T43" fmla="*/ 72 h 97"/>
                    <a:gd name="T44" fmla="*/ 31 w 203"/>
                    <a:gd name="T45" fmla="*/ 82 h 97"/>
                    <a:gd name="T46" fmla="*/ 48 w 203"/>
                    <a:gd name="T47" fmla="*/ 90 h 97"/>
                    <a:gd name="T48" fmla="*/ 50 w 203"/>
                    <a:gd name="T49" fmla="*/ 68 h 97"/>
                    <a:gd name="T50" fmla="*/ 64 w 203"/>
                    <a:gd name="T51" fmla="*/ 62 h 97"/>
                    <a:gd name="T52" fmla="*/ 72 w 203"/>
                    <a:gd name="T53" fmla="*/ 66 h 97"/>
                    <a:gd name="T54" fmla="*/ 84 w 203"/>
                    <a:gd name="T55" fmla="*/ 76 h 97"/>
                    <a:gd name="T56" fmla="*/ 100 w 203"/>
                    <a:gd name="T57" fmla="*/ 81 h 97"/>
                    <a:gd name="T58" fmla="*/ 107 w 203"/>
                    <a:gd name="T59" fmla="*/ 91 h 97"/>
                    <a:gd name="T60" fmla="*/ 123 w 203"/>
                    <a:gd name="T61" fmla="*/ 85 h 97"/>
                    <a:gd name="T62" fmla="*/ 137 w 203"/>
                    <a:gd name="T63" fmla="*/ 83 h 97"/>
                    <a:gd name="T64" fmla="*/ 153 w 203"/>
                    <a:gd name="T65" fmla="*/ 81 h 97"/>
                    <a:gd name="T66" fmla="*/ 172 w 203"/>
                    <a:gd name="T67" fmla="*/ 76 h 97"/>
                    <a:gd name="T68" fmla="*/ 175 w 203"/>
                    <a:gd name="T69" fmla="*/ 66 h 97"/>
                    <a:gd name="T70" fmla="*/ 182 w 203"/>
                    <a:gd name="T71" fmla="*/ 60 h 97"/>
                    <a:gd name="T72" fmla="*/ 193 w 203"/>
                    <a:gd name="T73" fmla="*/ 56 h 97"/>
                    <a:gd name="T74" fmla="*/ 202 w 203"/>
                    <a:gd name="T75" fmla="*/ 44 h 97"/>
                    <a:gd name="T76" fmla="*/ 201 w 203"/>
                    <a:gd name="T77" fmla="*/ 39 h 97"/>
                    <a:gd name="T78" fmla="*/ 140 w 203"/>
                    <a:gd name="T79" fmla="*/ 65 h 97"/>
                    <a:gd name="T80" fmla="*/ 141 w 203"/>
                    <a:gd name="T81" fmla="*/ 59 h 97"/>
                    <a:gd name="T82" fmla="*/ 148 w 203"/>
                    <a:gd name="T83" fmla="*/ 58 h 97"/>
                    <a:gd name="T84" fmla="*/ 156 w 203"/>
                    <a:gd name="T85" fmla="*/ 58 h 97"/>
                    <a:gd name="T86" fmla="*/ 165 w 203"/>
                    <a:gd name="T87" fmla="*/ 59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03" h="97">
                      <a:moveTo>
                        <a:pt x="201" y="39"/>
                      </a:moveTo>
                      <a:cubicBezTo>
                        <a:pt x="201" y="38"/>
                        <a:pt x="197" y="39"/>
                        <a:pt x="197" y="39"/>
                      </a:cubicBezTo>
                      <a:cubicBezTo>
                        <a:pt x="195" y="39"/>
                        <a:pt x="194" y="38"/>
                        <a:pt x="194" y="37"/>
                      </a:cubicBezTo>
                      <a:cubicBezTo>
                        <a:pt x="193" y="35"/>
                        <a:pt x="191" y="35"/>
                        <a:pt x="191" y="34"/>
                      </a:cubicBezTo>
                      <a:cubicBezTo>
                        <a:pt x="190" y="33"/>
                        <a:pt x="189" y="30"/>
                        <a:pt x="186" y="30"/>
                      </a:cubicBezTo>
                      <a:cubicBezTo>
                        <a:pt x="183" y="30"/>
                        <a:pt x="180" y="33"/>
                        <a:pt x="177" y="31"/>
                      </a:cubicBezTo>
                      <a:cubicBezTo>
                        <a:pt x="176" y="30"/>
                        <a:pt x="175" y="29"/>
                        <a:pt x="174" y="28"/>
                      </a:cubicBezTo>
                      <a:cubicBezTo>
                        <a:pt x="173" y="28"/>
                        <a:pt x="171" y="31"/>
                        <a:pt x="170" y="31"/>
                      </a:cubicBezTo>
                      <a:cubicBezTo>
                        <a:pt x="169" y="32"/>
                        <a:pt x="163" y="21"/>
                        <a:pt x="163" y="19"/>
                      </a:cubicBezTo>
                      <a:cubicBezTo>
                        <a:pt x="161" y="17"/>
                        <a:pt x="160" y="14"/>
                        <a:pt x="157" y="13"/>
                      </a:cubicBezTo>
                      <a:cubicBezTo>
                        <a:pt x="156" y="12"/>
                        <a:pt x="155" y="11"/>
                        <a:pt x="154" y="11"/>
                      </a:cubicBezTo>
                      <a:cubicBezTo>
                        <a:pt x="152" y="10"/>
                        <a:pt x="154" y="8"/>
                        <a:pt x="154" y="7"/>
                      </a:cubicBezTo>
                      <a:cubicBezTo>
                        <a:pt x="154" y="6"/>
                        <a:pt x="147" y="10"/>
                        <a:pt x="146" y="11"/>
                      </a:cubicBezTo>
                      <a:cubicBezTo>
                        <a:pt x="145" y="11"/>
                        <a:pt x="137" y="14"/>
                        <a:pt x="137" y="13"/>
                      </a:cubicBezTo>
                      <a:cubicBezTo>
                        <a:pt x="137" y="11"/>
                        <a:pt x="139" y="10"/>
                        <a:pt x="137" y="10"/>
                      </a:cubicBezTo>
                      <a:cubicBezTo>
                        <a:pt x="136" y="9"/>
                        <a:pt x="135" y="8"/>
                        <a:pt x="134" y="9"/>
                      </a:cubicBezTo>
                      <a:cubicBezTo>
                        <a:pt x="134" y="9"/>
                        <a:pt x="134" y="10"/>
                        <a:pt x="133" y="9"/>
                      </a:cubicBezTo>
                      <a:cubicBezTo>
                        <a:pt x="131" y="8"/>
                        <a:pt x="132" y="7"/>
                        <a:pt x="129" y="8"/>
                      </a:cubicBezTo>
                      <a:cubicBezTo>
                        <a:pt x="126" y="10"/>
                        <a:pt x="126" y="7"/>
                        <a:pt x="126" y="5"/>
                      </a:cubicBezTo>
                      <a:cubicBezTo>
                        <a:pt x="127" y="1"/>
                        <a:pt x="121" y="0"/>
                        <a:pt x="118" y="0"/>
                      </a:cubicBezTo>
                      <a:cubicBezTo>
                        <a:pt x="116" y="0"/>
                        <a:pt x="114" y="1"/>
                        <a:pt x="112" y="2"/>
                      </a:cubicBezTo>
                      <a:cubicBezTo>
                        <a:pt x="110" y="3"/>
                        <a:pt x="108" y="4"/>
                        <a:pt x="105" y="4"/>
                      </a:cubicBezTo>
                      <a:cubicBezTo>
                        <a:pt x="97" y="6"/>
                        <a:pt x="89" y="9"/>
                        <a:pt x="81" y="9"/>
                      </a:cubicBezTo>
                      <a:cubicBezTo>
                        <a:pt x="79" y="9"/>
                        <a:pt x="77" y="9"/>
                        <a:pt x="76" y="10"/>
                      </a:cubicBezTo>
                      <a:cubicBezTo>
                        <a:pt x="75" y="11"/>
                        <a:pt x="77" y="14"/>
                        <a:pt x="79" y="14"/>
                      </a:cubicBezTo>
                      <a:cubicBezTo>
                        <a:pt x="83" y="17"/>
                        <a:pt x="76" y="16"/>
                        <a:pt x="74" y="17"/>
                      </a:cubicBezTo>
                      <a:cubicBezTo>
                        <a:pt x="72" y="18"/>
                        <a:pt x="75" y="19"/>
                        <a:pt x="75" y="20"/>
                      </a:cubicBezTo>
                      <a:cubicBezTo>
                        <a:pt x="75" y="22"/>
                        <a:pt x="71" y="22"/>
                        <a:pt x="71" y="23"/>
                      </a:cubicBezTo>
                      <a:cubicBezTo>
                        <a:pt x="71" y="26"/>
                        <a:pt x="79" y="25"/>
                        <a:pt x="78" y="29"/>
                      </a:cubicBezTo>
                      <a:cubicBezTo>
                        <a:pt x="77" y="30"/>
                        <a:pt x="76" y="31"/>
                        <a:pt x="74" y="31"/>
                      </a:cubicBezTo>
                      <a:cubicBezTo>
                        <a:pt x="73" y="31"/>
                        <a:pt x="70" y="31"/>
                        <a:pt x="69" y="31"/>
                      </a:cubicBezTo>
                      <a:cubicBezTo>
                        <a:pt x="67" y="32"/>
                        <a:pt x="68" y="33"/>
                        <a:pt x="66" y="32"/>
                      </a:cubicBezTo>
                      <a:cubicBezTo>
                        <a:pt x="64" y="31"/>
                        <a:pt x="62" y="29"/>
                        <a:pt x="60" y="29"/>
                      </a:cubicBezTo>
                      <a:cubicBezTo>
                        <a:pt x="59" y="28"/>
                        <a:pt x="57" y="30"/>
                        <a:pt x="56" y="30"/>
                      </a:cubicBezTo>
                      <a:cubicBezTo>
                        <a:pt x="54" y="29"/>
                        <a:pt x="53" y="29"/>
                        <a:pt x="51" y="30"/>
                      </a:cubicBezTo>
                      <a:cubicBezTo>
                        <a:pt x="50" y="31"/>
                        <a:pt x="49" y="33"/>
                        <a:pt x="48" y="32"/>
                      </a:cubicBezTo>
                      <a:cubicBezTo>
                        <a:pt x="47" y="32"/>
                        <a:pt x="44" y="29"/>
                        <a:pt x="43" y="30"/>
                      </a:cubicBezTo>
                      <a:cubicBezTo>
                        <a:pt x="42" y="30"/>
                        <a:pt x="42" y="33"/>
                        <a:pt x="41" y="31"/>
                      </a:cubicBezTo>
                      <a:cubicBezTo>
                        <a:pt x="40" y="29"/>
                        <a:pt x="39" y="28"/>
                        <a:pt x="37" y="27"/>
                      </a:cubicBezTo>
                      <a:cubicBezTo>
                        <a:pt x="35" y="26"/>
                        <a:pt x="33" y="26"/>
                        <a:pt x="32" y="25"/>
                      </a:cubicBezTo>
                      <a:cubicBezTo>
                        <a:pt x="29" y="24"/>
                        <a:pt x="29" y="26"/>
                        <a:pt x="27" y="26"/>
                      </a:cubicBezTo>
                      <a:cubicBezTo>
                        <a:pt x="25" y="27"/>
                        <a:pt x="24" y="24"/>
                        <a:pt x="22" y="25"/>
                      </a:cubicBezTo>
                      <a:cubicBezTo>
                        <a:pt x="21" y="26"/>
                        <a:pt x="21" y="27"/>
                        <a:pt x="20" y="27"/>
                      </a:cubicBezTo>
                      <a:cubicBezTo>
                        <a:pt x="19" y="28"/>
                        <a:pt x="17" y="28"/>
                        <a:pt x="16" y="28"/>
                      </a:cubicBezTo>
                      <a:cubicBezTo>
                        <a:pt x="15" y="29"/>
                        <a:pt x="13" y="31"/>
                        <a:pt x="13" y="32"/>
                      </a:cubicBezTo>
                      <a:cubicBezTo>
                        <a:pt x="12" y="33"/>
                        <a:pt x="14" y="36"/>
                        <a:pt x="12" y="36"/>
                      </a:cubicBezTo>
                      <a:cubicBezTo>
                        <a:pt x="10" y="37"/>
                        <a:pt x="7" y="31"/>
                        <a:pt x="6" y="34"/>
                      </a:cubicBezTo>
                      <a:cubicBezTo>
                        <a:pt x="5" y="36"/>
                        <a:pt x="4" y="36"/>
                        <a:pt x="3" y="38"/>
                      </a:cubicBezTo>
                      <a:cubicBezTo>
                        <a:pt x="2" y="40"/>
                        <a:pt x="6" y="40"/>
                        <a:pt x="4" y="42"/>
                      </a:cubicBezTo>
                      <a:cubicBezTo>
                        <a:pt x="3" y="43"/>
                        <a:pt x="0" y="45"/>
                        <a:pt x="2" y="46"/>
                      </a:cubicBezTo>
                      <a:cubicBezTo>
                        <a:pt x="3" y="46"/>
                        <a:pt x="4" y="47"/>
                        <a:pt x="4" y="47"/>
                      </a:cubicBezTo>
                      <a:cubicBezTo>
                        <a:pt x="5" y="48"/>
                        <a:pt x="4" y="49"/>
                        <a:pt x="5" y="50"/>
                      </a:cubicBezTo>
                      <a:cubicBezTo>
                        <a:pt x="7" y="51"/>
                        <a:pt x="9" y="49"/>
                        <a:pt x="11" y="51"/>
                      </a:cubicBezTo>
                      <a:cubicBezTo>
                        <a:pt x="12" y="52"/>
                        <a:pt x="14" y="55"/>
                        <a:pt x="14" y="57"/>
                      </a:cubicBezTo>
                      <a:cubicBezTo>
                        <a:pt x="13" y="57"/>
                        <a:pt x="10" y="56"/>
                        <a:pt x="13" y="58"/>
                      </a:cubicBezTo>
                      <a:cubicBezTo>
                        <a:pt x="14" y="59"/>
                        <a:pt x="14" y="60"/>
                        <a:pt x="16" y="58"/>
                      </a:cubicBezTo>
                      <a:cubicBezTo>
                        <a:pt x="16" y="57"/>
                        <a:pt x="16" y="57"/>
                        <a:pt x="17" y="57"/>
                      </a:cubicBezTo>
                      <a:cubicBezTo>
                        <a:pt x="22" y="57"/>
                        <a:pt x="24" y="54"/>
                        <a:pt x="29" y="56"/>
                      </a:cubicBezTo>
                      <a:cubicBezTo>
                        <a:pt x="31" y="57"/>
                        <a:pt x="33" y="54"/>
                        <a:pt x="34" y="56"/>
                      </a:cubicBezTo>
                      <a:cubicBezTo>
                        <a:pt x="35" y="57"/>
                        <a:pt x="37" y="61"/>
                        <a:pt x="36" y="63"/>
                      </a:cubicBezTo>
                      <a:cubicBezTo>
                        <a:pt x="35" y="63"/>
                        <a:pt x="33" y="64"/>
                        <a:pt x="35" y="64"/>
                      </a:cubicBezTo>
                      <a:cubicBezTo>
                        <a:pt x="35" y="65"/>
                        <a:pt x="35" y="65"/>
                        <a:pt x="35" y="65"/>
                      </a:cubicBezTo>
                      <a:cubicBezTo>
                        <a:pt x="34" y="66"/>
                        <a:pt x="33" y="66"/>
                        <a:pt x="33" y="66"/>
                      </a:cubicBezTo>
                      <a:cubicBezTo>
                        <a:pt x="30" y="66"/>
                        <a:pt x="22" y="64"/>
                        <a:pt x="24" y="69"/>
                      </a:cubicBezTo>
                      <a:cubicBezTo>
                        <a:pt x="25" y="71"/>
                        <a:pt x="24" y="71"/>
                        <a:pt x="22" y="70"/>
                      </a:cubicBezTo>
                      <a:cubicBezTo>
                        <a:pt x="20" y="69"/>
                        <a:pt x="21" y="71"/>
                        <a:pt x="22" y="72"/>
                      </a:cubicBezTo>
                      <a:cubicBezTo>
                        <a:pt x="24" y="72"/>
                        <a:pt x="24" y="75"/>
                        <a:pt x="25" y="76"/>
                      </a:cubicBezTo>
                      <a:cubicBezTo>
                        <a:pt x="27" y="77"/>
                        <a:pt x="24" y="79"/>
                        <a:pt x="27" y="79"/>
                      </a:cubicBezTo>
                      <a:cubicBezTo>
                        <a:pt x="28" y="79"/>
                        <a:pt x="30" y="81"/>
                        <a:pt x="31" y="82"/>
                      </a:cubicBezTo>
                      <a:cubicBezTo>
                        <a:pt x="34" y="82"/>
                        <a:pt x="31" y="85"/>
                        <a:pt x="31" y="87"/>
                      </a:cubicBezTo>
                      <a:cubicBezTo>
                        <a:pt x="34" y="85"/>
                        <a:pt x="38" y="82"/>
                        <a:pt x="42" y="85"/>
                      </a:cubicBezTo>
                      <a:cubicBezTo>
                        <a:pt x="44" y="87"/>
                        <a:pt x="45" y="90"/>
                        <a:pt x="48" y="90"/>
                      </a:cubicBezTo>
                      <a:cubicBezTo>
                        <a:pt x="50" y="90"/>
                        <a:pt x="49" y="88"/>
                        <a:pt x="49" y="87"/>
                      </a:cubicBezTo>
                      <a:cubicBezTo>
                        <a:pt x="49" y="84"/>
                        <a:pt x="49" y="81"/>
                        <a:pt x="49" y="78"/>
                      </a:cubicBezTo>
                      <a:cubicBezTo>
                        <a:pt x="49" y="76"/>
                        <a:pt x="48" y="68"/>
                        <a:pt x="50" y="68"/>
                      </a:cubicBezTo>
                      <a:cubicBezTo>
                        <a:pt x="52" y="67"/>
                        <a:pt x="55" y="66"/>
                        <a:pt x="57" y="65"/>
                      </a:cubicBezTo>
                      <a:cubicBezTo>
                        <a:pt x="59" y="65"/>
                        <a:pt x="61" y="64"/>
                        <a:pt x="62" y="64"/>
                      </a:cubicBezTo>
                      <a:cubicBezTo>
                        <a:pt x="63" y="63"/>
                        <a:pt x="62" y="61"/>
                        <a:pt x="64" y="62"/>
                      </a:cubicBezTo>
                      <a:cubicBezTo>
                        <a:pt x="65" y="62"/>
                        <a:pt x="68" y="64"/>
                        <a:pt x="68" y="62"/>
                      </a:cubicBezTo>
                      <a:cubicBezTo>
                        <a:pt x="68" y="61"/>
                        <a:pt x="70" y="60"/>
                        <a:pt x="71" y="62"/>
                      </a:cubicBezTo>
                      <a:cubicBezTo>
                        <a:pt x="72" y="63"/>
                        <a:pt x="71" y="64"/>
                        <a:pt x="72" y="66"/>
                      </a:cubicBezTo>
                      <a:cubicBezTo>
                        <a:pt x="72" y="67"/>
                        <a:pt x="73" y="69"/>
                        <a:pt x="72" y="70"/>
                      </a:cubicBezTo>
                      <a:cubicBezTo>
                        <a:pt x="73" y="71"/>
                        <a:pt x="74" y="71"/>
                        <a:pt x="75" y="72"/>
                      </a:cubicBezTo>
                      <a:cubicBezTo>
                        <a:pt x="78" y="75"/>
                        <a:pt x="80" y="77"/>
                        <a:pt x="84" y="76"/>
                      </a:cubicBezTo>
                      <a:cubicBezTo>
                        <a:pt x="86" y="76"/>
                        <a:pt x="88" y="77"/>
                        <a:pt x="90" y="77"/>
                      </a:cubicBezTo>
                      <a:cubicBezTo>
                        <a:pt x="92" y="77"/>
                        <a:pt x="93" y="75"/>
                        <a:pt x="95" y="75"/>
                      </a:cubicBezTo>
                      <a:cubicBezTo>
                        <a:pt x="97" y="76"/>
                        <a:pt x="99" y="79"/>
                        <a:pt x="100" y="81"/>
                      </a:cubicBezTo>
                      <a:cubicBezTo>
                        <a:pt x="101" y="82"/>
                        <a:pt x="100" y="83"/>
                        <a:pt x="100" y="85"/>
                      </a:cubicBezTo>
                      <a:cubicBezTo>
                        <a:pt x="100" y="87"/>
                        <a:pt x="103" y="88"/>
                        <a:pt x="103" y="90"/>
                      </a:cubicBezTo>
                      <a:cubicBezTo>
                        <a:pt x="103" y="91"/>
                        <a:pt x="106" y="91"/>
                        <a:pt x="107" y="91"/>
                      </a:cubicBezTo>
                      <a:cubicBezTo>
                        <a:pt x="109" y="91"/>
                        <a:pt x="109" y="91"/>
                        <a:pt x="110" y="93"/>
                      </a:cubicBezTo>
                      <a:cubicBezTo>
                        <a:pt x="112" y="97"/>
                        <a:pt x="114" y="92"/>
                        <a:pt x="116" y="90"/>
                      </a:cubicBezTo>
                      <a:cubicBezTo>
                        <a:pt x="117" y="87"/>
                        <a:pt x="121" y="87"/>
                        <a:pt x="123" y="85"/>
                      </a:cubicBezTo>
                      <a:cubicBezTo>
                        <a:pt x="125" y="85"/>
                        <a:pt x="125" y="85"/>
                        <a:pt x="126" y="84"/>
                      </a:cubicBezTo>
                      <a:cubicBezTo>
                        <a:pt x="127" y="81"/>
                        <a:pt x="128" y="82"/>
                        <a:pt x="130" y="82"/>
                      </a:cubicBezTo>
                      <a:cubicBezTo>
                        <a:pt x="132" y="82"/>
                        <a:pt x="136" y="85"/>
                        <a:pt x="137" y="83"/>
                      </a:cubicBezTo>
                      <a:cubicBezTo>
                        <a:pt x="137" y="81"/>
                        <a:pt x="137" y="80"/>
                        <a:pt x="139" y="79"/>
                      </a:cubicBezTo>
                      <a:cubicBezTo>
                        <a:pt x="141" y="78"/>
                        <a:pt x="143" y="80"/>
                        <a:pt x="145" y="80"/>
                      </a:cubicBezTo>
                      <a:cubicBezTo>
                        <a:pt x="147" y="81"/>
                        <a:pt x="151" y="81"/>
                        <a:pt x="153" y="81"/>
                      </a:cubicBezTo>
                      <a:cubicBezTo>
                        <a:pt x="159" y="81"/>
                        <a:pt x="164" y="83"/>
                        <a:pt x="170" y="84"/>
                      </a:cubicBezTo>
                      <a:cubicBezTo>
                        <a:pt x="169" y="82"/>
                        <a:pt x="171" y="81"/>
                        <a:pt x="173" y="79"/>
                      </a:cubicBezTo>
                      <a:cubicBezTo>
                        <a:pt x="174" y="78"/>
                        <a:pt x="173" y="78"/>
                        <a:pt x="172" y="76"/>
                      </a:cubicBezTo>
                      <a:cubicBezTo>
                        <a:pt x="171" y="75"/>
                        <a:pt x="171" y="73"/>
                        <a:pt x="171" y="71"/>
                      </a:cubicBezTo>
                      <a:cubicBezTo>
                        <a:pt x="170" y="71"/>
                        <a:pt x="170" y="67"/>
                        <a:pt x="169" y="68"/>
                      </a:cubicBezTo>
                      <a:cubicBezTo>
                        <a:pt x="170" y="67"/>
                        <a:pt x="173" y="67"/>
                        <a:pt x="175" y="66"/>
                      </a:cubicBezTo>
                      <a:cubicBezTo>
                        <a:pt x="178" y="66"/>
                        <a:pt x="180" y="68"/>
                        <a:pt x="182" y="66"/>
                      </a:cubicBezTo>
                      <a:cubicBezTo>
                        <a:pt x="183" y="66"/>
                        <a:pt x="181" y="65"/>
                        <a:pt x="181" y="64"/>
                      </a:cubicBezTo>
                      <a:cubicBezTo>
                        <a:pt x="180" y="63"/>
                        <a:pt x="181" y="61"/>
                        <a:pt x="182" y="60"/>
                      </a:cubicBezTo>
                      <a:cubicBezTo>
                        <a:pt x="183" y="59"/>
                        <a:pt x="184" y="53"/>
                        <a:pt x="185" y="54"/>
                      </a:cubicBezTo>
                      <a:cubicBezTo>
                        <a:pt x="187" y="55"/>
                        <a:pt x="188" y="56"/>
                        <a:pt x="190" y="56"/>
                      </a:cubicBezTo>
                      <a:cubicBezTo>
                        <a:pt x="191" y="55"/>
                        <a:pt x="192" y="57"/>
                        <a:pt x="193" y="56"/>
                      </a:cubicBezTo>
                      <a:cubicBezTo>
                        <a:pt x="194" y="56"/>
                        <a:pt x="196" y="55"/>
                        <a:pt x="197" y="54"/>
                      </a:cubicBezTo>
                      <a:cubicBezTo>
                        <a:pt x="198" y="53"/>
                        <a:pt x="196" y="51"/>
                        <a:pt x="196" y="49"/>
                      </a:cubicBezTo>
                      <a:cubicBezTo>
                        <a:pt x="197" y="46"/>
                        <a:pt x="200" y="47"/>
                        <a:pt x="202" y="44"/>
                      </a:cubicBezTo>
                      <a:cubicBezTo>
                        <a:pt x="202" y="43"/>
                        <a:pt x="202" y="43"/>
                        <a:pt x="203" y="42"/>
                      </a:cubicBezTo>
                      <a:cubicBezTo>
                        <a:pt x="203" y="41"/>
                        <a:pt x="202" y="40"/>
                        <a:pt x="201" y="39"/>
                      </a:cubicBezTo>
                      <a:cubicBezTo>
                        <a:pt x="201" y="38"/>
                        <a:pt x="202" y="39"/>
                        <a:pt x="201" y="39"/>
                      </a:cubicBezTo>
                      <a:close/>
                      <a:moveTo>
                        <a:pt x="148" y="58"/>
                      </a:moveTo>
                      <a:cubicBezTo>
                        <a:pt x="146" y="58"/>
                        <a:pt x="143" y="61"/>
                        <a:pt x="142" y="62"/>
                      </a:cubicBezTo>
                      <a:cubicBezTo>
                        <a:pt x="141" y="62"/>
                        <a:pt x="140" y="64"/>
                        <a:pt x="140" y="65"/>
                      </a:cubicBezTo>
                      <a:cubicBezTo>
                        <a:pt x="140" y="66"/>
                        <a:pt x="141" y="67"/>
                        <a:pt x="141" y="67"/>
                      </a:cubicBezTo>
                      <a:cubicBezTo>
                        <a:pt x="140" y="68"/>
                        <a:pt x="138" y="64"/>
                        <a:pt x="138" y="63"/>
                      </a:cubicBezTo>
                      <a:cubicBezTo>
                        <a:pt x="138" y="61"/>
                        <a:pt x="139" y="60"/>
                        <a:pt x="141" y="59"/>
                      </a:cubicBezTo>
                      <a:cubicBezTo>
                        <a:pt x="143" y="58"/>
                        <a:pt x="145" y="57"/>
                        <a:pt x="147" y="57"/>
                      </a:cubicBezTo>
                      <a:cubicBezTo>
                        <a:pt x="147" y="57"/>
                        <a:pt x="152" y="58"/>
                        <a:pt x="152" y="58"/>
                      </a:cubicBezTo>
                      <a:cubicBezTo>
                        <a:pt x="151" y="59"/>
                        <a:pt x="148" y="58"/>
                        <a:pt x="148" y="58"/>
                      </a:cubicBezTo>
                      <a:cubicBezTo>
                        <a:pt x="146" y="58"/>
                        <a:pt x="149" y="58"/>
                        <a:pt x="148" y="58"/>
                      </a:cubicBezTo>
                      <a:close/>
                      <a:moveTo>
                        <a:pt x="165" y="59"/>
                      </a:moveTo>
                      <a:cubicBezTo>
                        <a:pt x="164" y="61"/>
                        <a:pt x="157" y="60"/>
                        <a:pt x="156" y="58"/>
                      </a:cubicBezTo>
                      <a:cubicBezTo>
                        <a:pt x="156" y="58"/>
                        <a:pt x="160" y="58"/>
                        <a:pt x="160" y="58"/>
                      </a:cubicBezTo>
                      <a:cubicBezTo>
                        <a:pt x="162" y="58"/>
                        <a:pt x="163" y="58"/>
                        <a:pt x="165" y="57"/>
                      </a:cubicBezTo>
                      <a:cubicBezTo>
                        <a:pt x="165" y="57"/>
                        <a:pt x="165" y="59"/>
                        <a:pt x="165" y="59"/>
                      </a:cubicBezTo>
                      <a:cubicBezTo>
                        <a:pt x="164" y="60"/>
                        <a:pt x="165" y="58"/>
                        <a:pt x="165" y="59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" name="Freeform 702">
                  <a:extLst>
                    <a:ext uri="{FF2B5EF4-FFF2-40B4-BE49-F238E27FC236}">
                      <a16:creationId xmlns:a16="http://schemas.microsoft.com/office/drawing/2014/main" id="{DC100D45-08A3-2747-9DEB-716F782919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75573" y="7512581"/>
                  <a:ext cx="368626" cy="936211"/>
                </a:xfrm>
                <a:custGeom>
                  <a:avLst/>
                  <a:gdLst>
                    <a:gd name="T0" fmla="*/ 37 w 41"/>
                    <a:gd name="T1" fmla="*/ 37 h 98"/>
                    <a:gd name="T2" fmla="*/ 34 w 41"/>
                    <a:gd name="T3" fmla="*/ 35 h 98"/>
                    <a:gd name="T4" fmla="*/ 31 w 41"/>
                    <a:gd name="T5" fmla="*/ 29 h 98"/>
                    <a:gd name="T6" fmla="*/ 32 w 41"/>
                    <a:gd name="T7" fmla="*/ 25 h 98"/>
                    <a:gd name="T8" fmla="*/ 25 w 41"/>
                    <a:gd name="T9" fmla="*/ 22 h 98"/>
                    <a:gd name="T10" fmla="*/ 30 w 41"/>
                    <a:gd name="T11" fmla="*/ 10 h 98"/>
                    <a:gd name="T12" fmla="*/ 28 w 41"/>
                    <a:gd name="T13" fmla="*/ 6 h 98"/>
                    <a:gd name="T14" fmla="*/ 23 w 41"/>
                    <a:gd name="T15" fmla="*/ 2 h 98"/>
                    <a:gd name="T16" fmla="*/ 22 w 41"/>
                    <a:gd name="T17" fmla="*/ 9 h 98"/>
                    <a:gd name="T18" fmla="*/ 18 w 41"/>
                    <a:gd name="T19" fmla="*/ 9 h 98"/>
                    <a:gd name="T20" fmla="*/ 13 w 41"/>
                    <a:gd name="T21" fmla="*/ 15 h 98"/>
                    <a:gd name="T22" fmla="*/ 11 w 41"/>
                    <a:gd name="T23" fmla="*/ 21 h 98"/>
                    <a:gd name="T24" fmla="*/ 6 w 41"/>
                    <a:gd name="T25" fmla="*/ 25 h 98"/>
                    <a:gd name="T26" fmla="*/ 2 w 41"/>
                    <a:gd name="T27" fmla="*/ 35 h 98"/>
                    <a:gd name="T28" fmla="*/ 0 w 41"/>
                    <a:gd name="T29" fmla="*/ 40 h 98"/>
                    <a:gd name="T30" fmla="*/ 4 w 41"/>
                    <a:gd name="T31" fmla="*/ 44 h 98"/>
                    <a:gd name="T32" fmla="*/ 7 w 41"/>
                    <a:gd name="T33" fmla="*/ 52 h 98"/>
                    <a:gd name="T34" fmla="*/ 11 w 41"/>
                    <a:gd name="T35" fmla="*/ 58 h 98"/>
                    <a:gd name="T36" fmla="*/ 11 w 41"/>
                    <a:gd name="T37" fmla="*/ 64 h 98"/>
                    <a:gd name="T38" fmla="*/ 12 w 41"/>
                    <a:gd name="T39" fmla="*/ 66 h 98"/>
                    <a:gd name="T40" fmla="*/ 14 w 41"/>
                    <a:gd name="T41" fmla="*/ 66 h 98"/>
                    <a:gd name="T42" fmla="*/ 17 w 41"/>
                    <a:gd name="T43" fmla="*/ 65 h 98"/>
                    <a:gd name="T44" fmla="*/ 22 w 41"/>
                    <a:gd name="T45" fmla="*/ 64 h 98"/>
                    <a:gd name="T46" fmla="*/ 25 w 41"/>
                    <a:gd name="T47" fmla="*/ 72 h 98"/>
                    <a:gd name="T48" fmla="*/ 29 w 41"/>
                    <a:gd name="T49" fmla="*/ 80 h 98"/>
                    <a:gd name="T50" fmla="*/ 30 w 41"/>
                    <a:gd name="T51" fmla="*/ 85 h 98"/>
                    <a:gd name="T52" fmla="*/ 29 w 41"/>
                    <a:gd name="T53" fmla="*/ 88 h 98"/>
                    <a:gd name="T54" fmla="*/ 29 w 41"/>
                    <a:gd name="T55" fmla="*/ 98 h 98"/>
                    <a:gd name="T56" fmla="*/ 34 w 41"/>
                    <a:gd name="T57" fmla="*/ 85 h 98"/>
                    <a:gd name="T58" fmla="*/ 28 w 41"/>
                    <a:gd name="T59" fmla="*/ 71 h 98"/>
                    <a:gd name="T60" fmla="*/ 30 w 41"/>
                    <a:gd name="T61" fmla="*/ 65 h 98"/>
                    <a:gd name="T62" fmla="*/ 26 w 41"/>
                    <a:gd name="T63" fmla="*/ 49 h 98"/>
                    <a:gd name="T64" fmla="*/ 34 w 41"/>
                    <a:gd name="T65" fmla="*/ 44 h 98"/>
                    <a:gd name="T66" fmla="*/ 41 w 41"/>
                    <a:gd name="T67" fmla="*/ 3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" h="98">
                      <a:moveTo>
                        <a:pt x="39" y="38"/>
                      </a:moveTo>
                      <a:cubicBezTo>
                        <a:pt x="38" y="38"/>
                        <a:pt x="37" y="39"/>
                        <a:pt x="37" y="37"/>
                      </a:cubicBezTo>
                      <a:cubicBezTo>
                        <a:pt x="37" y="37"/>
                        <a:pt x="37" y="36"/>
                        <a:pt x="37" y="36"/>
                      </a:cubicBezTo>
                      <a:cubicBezTo>
                        <a:pt x="37" y="35"/>
                        <a:pt x="34" y="35"/>
                        <a:pt x="34" y="35"/>
                      </a:cubicBezTo>
                      <a:cubicBezTo>
                        <a:pt x="33" y="34"/>
                        <a:pt x="34" y="32"/>
                        <a:pt x="34" y="31"/>
                      </a:cubicBezTo>
                      <a:cubicBezTo>
                        <a:pt x="35" y="29"/>
                        <a:pt x="32" y="30"/>
                        <a:pt x="31" y="29"/>
                      </a:cubicBezTo>
                      <a:cubicBezTo>
                        <a:pt x="31" y="28"/>
                        <a:pt x="30" y="28"/>
                        <a:pt x="30" y="27"/>
                      </a:cubicBezTo>
                      <a:cubicBezTo>
                        <a:pt x="30" y="26"/>
                        <a:pt x="32" y="25"/>
                        <a:pt x="32" y="25"/>
                      </a:cubicBezTo>
                      <a:cubicBezTo>
                        <a:pt x="31" y="23"/>
                        <a:pt x="25" y="26"/>
                        <a:pt x="24" y="25"/>
                      </a:cubicBezTo>
                      <a:cubicBezTo>
                        <a:pt x="24" y="25"/>
                        <a:pt x="25" y="23"/>
                        <a:pt x="25" y="22"/>
                      </a:cubicBezTo>
                      <a:cubicBezTo>
                        <a:pt x="24" y="21"/>
                        <a:pt x="27" y="19"/>
                        <a:pt x="27" y="18"/>
                      </a:cubicBezTo>
                      <a:cubicBezTo>
                        <a:pt x="29" y="15"/>
                        <a:pt x="31" y="13"/>
                        <a:pt x="30" y="10"/>
                      </a:cubicBezTo>
                      <a:cubicBezTo>
                        <a:pt x="30" y="9"/>
                        <a:pt x="31" y="8"/>
                        <a:pt x="31" y="7"/>
                      </a:cubicBezTo>
                      <a:cubicBezTo>
                        <a:pt x="31" y="5"/>
                        <a:pt x="29" y="7"/>
                        <a:pt x="28" y="6"/>
                      </a:cubicBezTo>
                      <a:cubicBezTo>
                        <a:pt x="28" y="4"/>
                        <a:pt x="27" y="3"/>
                        <a:pt x="27" y="2"/>
                      </a:cubicBezTo>
                      <a:cubicBezTo>
                        <a:pt x="25" y="0"/>
                        <a:pt x="25" y="3"/>
                        <a:pt x="23" y="2"/>
                      </a:cubicBezTo>
                      <a:cubicBezTo>
                        <a:pt x="24" y="4"/>
                        <a:pt x="22" y="4"/>
                        <a:pt x="22" y="5"/>
                      </a:cubicBezTo>
                      <a:cubicBezTo>
                        <a:pt x="22" y="5"/>
                        <a:pt x="22" y="9"/>
                        <a:pt x="22" y="9"/>
                      </a:cubicBezTo>
                      <a:cubicBezTo>
                        <a:pt x="21" y="9"/>
                        <a:pt x="21" y="7"/>
                        <a:pt x="21" y="7"/>
                      </a:cubicBezTo>
                      <a:cubicBezTo>
                        <a:pt x="19" y="7"/>
                        <a:pt x="18" y="8"/>
                        <a:pt x="18" y="9"/>
                      </a:cubicBezTo>
                      <a:cubicBezTo>
                        <a:pt x="17" y="10"/>
                        <a:pt x="15" y="10"/>
                        <a:pt x="14" y="11"/>
                      </a:cubicBezTo>
                      <a:cubicBezTo>
                        <a:pt x="13" y="12"/>
                        <a:pt x="14" y="14"/>
                        <a:pt x="13" y="15"/>
                      </a:cubicBezTo>
                      <a:cubicBezTo>
                        <a:pt x="13" y="16"/>
                        <a:pt x="12" y="17"/>
                        <a:pt x="11" y="18"/>
                      </a:cubicBezTo>
                      <a:cubicBezTo>
                        <a:pt x="11" y="19"/>
                        <a:pt x="11" y="20"/>
                        <a:pt x="11" y="21"/>
                      </a:cubicBezTo>
                      <a:cubicBezTo>
                        <a:pt x="11" y="23"/>
                        <a:pt x="10" y="25"/>
                        <a:pt x="9" y="25"/>
                      </a:cubicBezTo>
                      <a:cubicBezTo>
                        <a:pt x="8" y="25"/>
                        <a:pt x="7" y="25"/>
                        <a:pt x="6" y="25"/>
                      </a:cubicBezTo>
                      <a:cubicBezTo>
                        <a:pt x="5" y="27"/>
                        <a:pt x="6" y="35"/>
                        <a:pt x="4" y="35"/>
                      </a:cubicBezTo>
                      <a:cubicBezTo>
                        <a:pt x="4" y="35"/>
                        <a:pt x="2" y="35"/>
                        <a:pt x="2" y="35"/>
                      </a:cubicBezTo>
                      <a:cubicBezTo>
                        <a:pt x="2" y="36"/>
                        <a:pt x="2" y="37"/>
                        <a:pt x="2" y="37"/>
                      </a:cubicBezTo>
                      <a:cubicBezTo>
                        <a:pt x="2" y="38"/>
                        <a:pt x="1" y="39"/>
                        <a:pt x="0" y="40"/>
                      </a:cubicBezTo>
                      <a:cubicBezTo>
                        <a:pt x="0" y="41"/>
                        <a:pt x="4" y="46"/>
                        <a:pt x="5" y="47"/>
                      </a:cubicBezTo>
                      <a:cubicBezTo>
                        <a:pt x="5" y="47"/>
                        <a:pt x="4" y="44"/>
                        <a:pt x="4" y="44"/>
                      </a:cubicBezTo>
                      <a:cubicBezTo>
                        <a:pt x="4" y="44"/>
                        <a:pt x="7" y="48"/>
                        <a:pt x="7" y="48"/>
                      </a:cubicBezTo>
                      <a:cubicBezTo>
                        <a:pt x="8" y="50"/>
                        <a:pt x="6" y="50"/>
                        <a:pt x="7" y="52"/>
                      </a:cubicBezTo>
                      <a:cubicBezTo>
                        <a:pt x="6" y="51"/>
                        <a:pt x="8" y="51"/>
                        <a:pt x="9" y="52"/>
                      </a:cubicBezTo>
                      <a:cubicBezTo>
                        <a:pt x="10" y="54"/>
                        <a:pt x="11" y="56"/>
                        <a:pt x="11" y="58"/>
                      </a:cubicBezTo>
                      <a:cubicBezTo>
                        <a:pt x="11" y="58"/>
                        <a:pt x="10" y="67"/>
                        <a:pt x="10" y="67"/>
                      </a:cubicBezTo>
                      <a:cubicBezTo>
                        <a:pt x="11" y="67"/>
                        <a:pt x="11" y="64"/>
                        <a:pt x="11" y="64"/>
                      </a:cubicBezTo>
                      <a:cubicBezTo>
                        <a:pt x="11" y="64"/>
                        <a:pt x="11" y="67"/>
                        <a:pt x="11" y="67"/>
                      </a:cubicBezTo>
                      <a:cubicBezTo>
                        <a:pt x="11" y="67"/>
                        <a:pt x="12" y="66"/>
                        <a:pt x="12" y="66"/>
                      </a:cubicBezTo>
                      <a:cubicBezTo>
                        <a:pt x="12" y="66"/>
                        <a:pt x="12" y="68"/>
                        <a:pt x="12" y="68"/>
                      </a:cubicBezTo>
                      <a:cubicBezTo>
                        <a:pt x="13" y="68"/>
                        <a:pt x="13" y="66"/>
                        <a:pt x="14" y="66"/>
                      </a:cubicBezTo>
                      <a:cubicBezTo>
                        <a:pt x="14" y="66"/>
                        <a:pt x="14" y="67"/>
                        <a:pt x="14" y="67"/>
                      </a:cubicBezTo>
                      <a:cubicBezTo>
                        <a:pt x="14" y="67"/>
                        <a:pt x="17" y="66"/>
                        <a:pt x="17" y="65"/>
                      </a:cubicBezTo>
                      <a:cubicBezTo>
                        <a:pt x="18" y="65"/>
                        <a:pt x="23" y="62"/>
                        <a:pt x="21" y="61"/>
                      </a:cubicBezTo>
                      <a:cubicBezTo>
                        <a:pt x="22" y="61"/>
                        <a:pt x="21" y="63"/>
                        <a:pt x="22" y="64"/>
                      </a:cubicBezTo>
                      <a:cubicBezTo>
                        <a:pt x="23" y="64"/>
                        <a:pt x="24" y="64"/>
                        <a:pt x="24" y="65"/>
                      </a:cubicBezTo>
                      <a:cubicBezTo>
                        <a:pt x="25" y="67"/>
                        <a:pt x="25" y="70"/>
                        <a:pt x="25" y="72"/>
                      </a:cubicBezTo>
                      <a:cubicBezTo>
                        <a:pt x="26" y="75"/>
                        <a:pt x="26" y="77"/>
                        <a:pt x="28" y="79"/>
                      </a:cubicBezTo>
                      <a:cubicBezTo>
                        <a:pt x="28" y="79"/>
                        <a:pt x="29" y="80"/>
                        <a:pt x="29" y="80"/>
                      </a:cubicBezTo>
                      <a:cubicBezTo>
                        <a:pt x="29" y="82"/>
                        <a:pt x="30" y="82"/>
                        <a:pt x="30" y="82"/>
                      </a:cubicBezTo>
                      <a:cubicBezTo>
                        <a:pt x="31" y="83"/>
                        <a:pt x="29" y="85"/>
                        <a:pt x="30" y="85"/>
                      </a:cubicBezTo>
                      <a:cubicBezTo>
                        <a:pt x="30" y="85"/>
                        <a:pt x="30" y="85"/>
                        <a:pt x="31" y="85"/>
                      </a:cubicBezTo>
                      <a:cubicBezTo>
                        <a:pt x="31" y="86"/>
                        <a:pt x="29" y="87"/>
                        <a:pt x="29" y="88"/>
                      </a:cubicBezTo>
                      <a:cubicBezTo>
                        <a:pt x="29" y="90"/>
                        <a:pt x="30" y="88"/>
                        <a:pt x="31" y="89"/>
                      </a:cubicBezTo>
                      <a:cubicBezTo>
                        <a:pt x="31" y="89"/>
                        <a:pt x="29" y="97"/>
                        <a:pt x="29" y="98"/>
                      </a:cubicBezTo>
                      <a:cubicBezTo>
                        <a:pt x="31" y="96"/>
                        <a:pt x="32" y="92"/>
                        <a:pt x="33" y="90"/>
                      </a:cubicBezTo>
                      <a:cubicBezTo>
                        <a:pt x="34" y="88"/>
                        <a:pt x="35" y="87"/>
                        <a:pt x="34" y="85"/>
                      </a:cubicBezTo>
                      <a:cubicBezTo>
                        <a:pt x="33" y="83"/>
                        <a:pt x="33" y="82"/>
                        <a:pt x="33" y="80"/>
                      </a:cubicBezTo>
                      <a:cubicBezTo>
                        <a:pt x="32" y="78"/>
                        <a:pt x="27" y="74"/>
                        <a:pt x="28" y="71"/>
                      </a:cubicBezTo>
                      <a:cubicBezTo>
                        <a:pt x="28" y="71"/>
                        <a:pt x="30" y="70"/>
                        <a:pt x="30" y="69"/>
                      </a:cubicBezTo>
                      <a:cubicBezTo>
                        <a:pt x="29" y="67"/>
                        <a:pt x="30" y="67"/>
                        <a:pt x="30" y="65"/>
                      </a:cubicBezTo>
                      <a:cubicBezTo>
                        <a:pt x="31" y="62"/>
                        <a:pt x="27" y="60"/>
                        <a:pt x="26" y="58"/>
                      </a:cubicBezTo>
                      <a:cubicBezTo>
                        <a:pt x="23" y="56"/>
                        <a:pt x="25" y="52"/>
                        <a:pt x="26" y="49"/>
                      </a:cubicBezTo>
                      <a:cubicBezTo>
                        <a:pt x="26" y="47"/>
                        <a:pt x="27" y="47"/>
                        <a:pt x="29" y="47"/>
                      </a:cubicBezTo>
                      <a:cubicBezTo>
                        <a:pt x="31" y="47"/>
                        <a:pt x="33" y="45"/>
                        <a:pt x="34" y="44"/>
                      </a:cubicBezTo>
                      <a:cubicBezTo>
                        <a:pt x="36" y="43"/>
                        <a:pt x="37" y="44"/>
                        <a:pt x="39" y="42"/>
                      </a:cubicBezTo>
                      <a:cubicBezTo>
                        <a:pt x="40" y="40"/>
                        <a:pt x="41" y="39"/>
                        <a:pt x="41" y="38"/>
                      </a:cubicBezTo>
                      <a:cubicBezTo>
                        <a:pt x="41" y="38"/>
                        <a:pt x="40" y="38"/>
                        <a:pt x="39" y="38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" name="Freeform 703">
                  <a:extLst>
                    <a:ext uri="{FF2B5EF4-FFF2-40B4-BE49-F238E27FC236}">
                      <a16:creationId xmlns:a16="http://schemas.microsoft.com/office/drawing/2014/main" id="{C1B420D9-BD54-6E42-A5F7-AA7CB5F30D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03547" y="7626355"/>
                  <a:ext cx="205820" cy="266561"/>
                </a:xfrm>
                <a:custGeom>
                  <a:avLst/>
                  <a:gdLst>
                    <a:gd name="T0" fmla="*/ 21 w 23"/>
                    <a:gd name="T1" fmla="*/ 26 h 28"/>
                    <a:gd name="T2" fmla="*/ 20 w 23"/>
                    <a:gd name="T3" fmla="*/ 17 h 28"/>
                    <a:gd name="T4" fmla="*/ 18 w 23"/>
                    <a:gd name="T5" fmla="*/ 16 h 28"/>
                    <a:gd name="T6" fmla="*/ 16 w 23"/>
                    <a:gd name="T7" fmla="*/ 18 h 28"/>
                    <a:gd name="T8" fmla="*/ 17 w 23"/>
                    <a:gd name="T9" fmla="*/ 13 h 28"/>
                    <a:gd name="T10" fmla="*/ 18 w 23"/>
                    <a:gd name="T11" fmla="*/ 7 h 28"/>
                    <a:gd name="T12" fmla="*/ 14 w 23"/>
                    <a:gd name="T13" fmla="*/ 7 h 28"/>
                    <a:gd name="T14" fmla="*/ 10 w 23"/>
                    <a:gd name="T15" fmla="*/ 7 h 28"/>
                    <a:gd name="T16" fmla="*/ 8 w 23"/>
                    <a:gd name="T17" fmla="*/ 4 h 28"/>
                    <a:gd name="T18" fmla="*/ 6 w 23"/>
                    <a:gd name="T19" fmla="*/ 2 h 28"/>
                    <a:gd name="T20" fmla="*/ 2 w 23"/>
                    <a:gd name="T21" fmla="*/ 1 h 28"/>
                    <a:gd name="T22" fmla="*/ 4 w 23"/>
                    <a:gd name="T23" fmla="*/ 5 h 28"/>
                    <a:gd name="T24" fmla="*/ 1 w 23"/>
                    <a:gd name="T25" fmla="*/ 9 h 28"/>
                    <a:gd name="T26" fmla="*/ 3 w 23"/>
                    <a:gd name="T27" fmla="*/ 16 h 28"/>
                    <a:gd name="T28" fmla="*/ 5 w 23"/>
                    <a:gd name="T29" fmla="*/ 25 h 28"/>
                    <a:gd name="T30" fmla="*/ 6 w 23"/>
                    <a:gd name="T31" fmla="*/ 22 h 28"/>
                    <a:gd name="T32" fmla="*/ 7 w 23"/>
                    <a:gd name="T33" fmla="*/ 24 h 28"/>
                    <a:gd name="T34" fmla="*/ 7 w 23"/>
                    <a:gd name="T35" fmla="*/ 23 h 28"/>
                    <a:gd name="T36" fmla="*/ 8 w 23"/>
                    <a:gd name="T37" fmla="*/ 21 h 28"/>
                    <a:gd name="T38" fmla="*/ 13 w 23"/>
                    <a:gd name="T39" fmla="*/ 22 h 28"/>
                    <a:gd name="T40" fmla="*/ 11 w 23"/>
                    <a:gd name="T41" fmla="*/ 16 h 28"/>
                    <a:gd name="T42" fmla="*/ 13 w 23"/>
                    <a:gd name="T43" fmla="*/ 19 h 28"/>
                    <a:gd name="T44" fmla="*/ 17 w 23"/>
                    <a:gd name="T45" fmla="*/ 20 h 28"/>
                    <a:gd name="T46" fmla="*/ 18 w 23"/>
                    <a:gd name="T47" fmla="*/ 22 h 28"/>
                    <a:gd name="T48" fmla="*/ 19 w 23"/>
                    <a:gd name="T49" fmla="*/ 28 h 28"/>
                    <a:gd name="T50" fmla="*/ 21 w 23"/>
                    <a:gd name="T51" fmla="*/ 26 h 28"/>
                    <a:gd name="T52" fmla="*/ 21 w 23"/>
                    <a:gd name="T53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3" h="28">
                      <a:moveTo>
                        <a:pt x="21" y="26"/>
                      </a:moveTo>
                      <a:cubicBezTo>
                        <a:pt x="22" y="24"/>
                        <a:pt x="20" y="19"/>
                        <a:pt x="20" y="17"/>
                      </a:cubicBezTo>
                      <a:cubicBezTo>
                        <a:pt x="20" y="17"/>
                        <a:pt x="19" y="13"/>
                        <a:pt x="18" y="16"/>
                      </a:cubicBezTo>
                      <a:cubicBezTo>
                        <a:pt x="18" y="16"/>
                        <a:pt x="17" y="17"/>
                        <a:pt x="16" y="18"/>
                      </a:cubicBezTo>
                      <a:cubicBezTo>
                        <a:pt x="16" y="17"/>
                        <a:pt x="14" y="13"/>
                        <a:pt x="17" y="13"/>
                      </a:cubicBezTo>
                      <a:cubicBezTo>
                        <a:pt x="19" y="12"/>
                        <a:pt x="23" y="6"/>
                        <a:pt x="18" y="7"/>
                      </a:cubicBezTo>
                      <a:cubicBezTo>
                        <a:pt x="17" y="8"/>
                        <a:pt x="15" y="7"/>
                        <a:pt x="14" y="7"/>
                      </a:cubicBezTo>
                      <a:cubicBezTo>
                        <a:pt x="13" y="7"/>
                        <a:pt x="11" y="7"/>
                        <a:pt x="10" y="7"/>
                      </a:cubicBezTo>
                      <a:cubicBezTo>
                        <a:pt x="8" y="6"/>
                        <a:pt x="8" y="5"/>
                        <a:pt x="8" y="4"/>
                      </a:cubicBezTo>
                      <a:cubicBezTo>
                        <a:pt x="8" y="2"/>
                        <a:pt x="7" y="3"/>
                        <a:pt x="6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ubicBezTo>
                        <a:pt x="1" y="3"/>
                        <a:pt x="3" y="4"/>
                        <a:pt x="4" y="5"/>
                      </a:cubicBezTo>
                      <a:cubicBezTo>
                        <a:pt x="7" y="8"/>
                        <a:pt x="2" y="6"/>
                        <a:pt x="1" y="9"/>
                      </a:cubicBezTo>
                      <a:cubicBezTo>
                        <a:pt x="0" y="12"/>
                        <a:pt x="2" y="14"/>
                        <a:pt x="3" y="16"/>
                      </a:cubicBezTo>
                      <a:cubicBezTo>
                        <a:pt x="5" y="19"/>
                        <a:pt x="6" y="22"/>
                        <a:pt x="5" y="25"/>
                      </a:cubicBezTo>
                      <a:cubicBezTo>
                        <a:pt x="6" y="26"/>
                        <a:pt x="6" y="23"/>
                        <a:pt x="6" y="22"/>
                      </a:cubicBezTo>
                      <a:cubicBezTo>
                        <a:pt x="6" y="23"/>
                        <a:pt x="6" y="24"/>
                        <a:pt x="7" y="24"/>
                      </a:cubicBezTo>
                      <a:cubicBezTo>
                        <a:pt x="7" y="24"/>
                        <a:pt x="7" y="23"/>
                        <a:pt x="7" y="23"/>
                      </a:cubicBezTo>
                      <a:cubicBezTo>
                        <a:pt x="8" y="26"/>
                        <a:pt x="8" y="23"/>
                        <a:pt x="8" y="21"/>
                      </a:cubicBezTo>
                      <a:cubicBezTo>
                        <a:pt x="8" y="22"/>
                        <a:pt x="12" y="25"/>
                        <a:pt x="13" y="22"/>
                      </a:cubicBezTo>
                      <a:cubicBezTo>
                        <a:pt x="13" y="21"/>
                        <a:pt x="12" y="16"/>
                        <a:pt x="11" y="16"/>
                      </a:cubicBezTo>
                      <a:cubicBezTo>
                        <a:pt x="12" y="16"/>
                        <a:pt x="13" y="18"/>
                        <a:pt x="13" y="19"/>
                      </a:cubicBezTo>
                      <a:cubicBezTo>
                        <a:pt x="14" y="20"/>
                        <a:pt x="17" y="18"/>
                        <a:pt x="17" y="20"/>
                      </a:cubicBezTo>
                      <a:cubicBezTo>
                        <a:pt x="17" y="21"/>
                        <a:pt x="18" y="20"/>
                        <a:pt x="18" y="22"/>
                      </a:cubicBezTo>
                      <a:cubicBezTo>
                        <a:pt x="18" y="24"/>
                        <a:pt x="18" y="26"/>
                        <a:pt x="19" y="28"/>
                      </a:cubicBezTo>
                      <a:cubicBezTo>
                        <a:pt x="20" y="27"/>
                        <a:pt x="20" y="27"/>
                        <a:pt x="21" y="26"/>
                      </a:cubicBezTo>
                      <a:cubicBezTo>
                        <a:pt x="22" y="25"/>
                        <a:pt x="20" y="27"/>
                        <a:pt x="21" y="2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" name="Freeform 706">
                  <a:extLst>
                    <a:ext uri="{FF2B5EF4-FFF2-40B4-BE49-F238E27FC236}">
                      <a16:creationId xmlns:a16="http://schemas.microsoft.com/office/drawing/2014/main" id="{1A096C31-9C59-6F4E-A5F4-5140EBD05D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16553" y="7827903"/>
                  <a:ext cx="331764" cy="429097"/>
                </a:xfrm>
                <a:custGeom>
                  <a:avLst/>
                  <a:gdLst>
                    <a:gd name="T0" fmla="*/ 37 w 37"/>
                    <a:gd name="T1" fmla="*/ 38 h 45"/>
                    <a:gd name="T2" fmla="*/ 35 w 37"/>
                    <a:gd name="T3" fmla="*/ 35 h 45"/>
                    <a:gd name="T4" fmla="*/ 33 w 37"/>
                    <a:gd name="T5" fmla="*/ 32 h 45"/>
                    <a:gd name="T6" fmla="*/ 30 w 37"/>
                    <a:gd name="T7" fmla="*/ 28 h 45"/>
                    <a:gd name="T8" fmla="*/ 26 w 37"/>
                    <a:gd name="T9" fmla="*/ 22 h 45"/>
                    <a:gd name="T10" fmla="*/ 22 w 37"/>
                    <a:gd name="T11" fmla="*/ 18 h 45"/>
                    <a:gd name="T12" fmla="*/ 19 w 37"/>
                    <a:gd name="T13" fmla="*/ 15 h 45"/>
                    <a:gd name="T14" fmla="*/ 22 w 37"/>
                    <a:gd name="T15" fmla="*/ 14 h 45"/>
                    <a:gd name="T16" fmla="*/ 21 w 37"/>
                    <a:gd name="T17" fmla="*/ 10 h 45"/>
                    <a:gd name="T18" fmla="*/ 14 w 37"/>
                    <a:gd name="T19" fmla="*/ 8 h 45"/>
                    <a:gd name="T20" fmla="*/ 13 w 37"/>
                    <a:gd name="T21" fmla="*/ 4 h 45"/>
                    <a:gd name="T22" fmla="*/ 9 w 37"/>
                    <a:gd name="T23" fmla="*/ 0 h 45"/>
                    <a:gd name="T24" fmla="*/ 7 w 37"/>
                    <a:gd name="T25" fmla="*/ 0 h 45"/>
                    <a:gd name="T26" fmla="*/ 8 w 37"/>
                    <a:gd name="T27" fmla="*/ 4 h 45"/>
                    <a:gd name="T28" fmla="*/ 8 w 37"/>
                    <a:gd name="T29" fmla="*/ 7 h 45"/>
                    <a:gd name="T30" fmla="*/ 4 w 37"/>
                    <a:gd name="T31" fmla="*/ 5 h 45"/>
                    <a:gd name="T32" fmla="*/ 0 w 37"/>
                    <a:gd name="T33" fmla="*/ 10 h 45"/>
                    <a:gd name="T34" fmla="*/ 4 w 37"/>
                    <a:gd name="T35" fmla="*/ 15 h 45"/>
                    <a:gd name="T36" fmla="*/ 4 w 37"/>
                    <a:gd name="T37" fmla="*/ 22 h 45"/>
                    <a:gd name="T38" fmla="*/ 3 w 37"/>
                    <a:gd name="T39" fmla="*/ 26 h 45"/>
                    <a:gd name="T40" fmla="*/ 7 w 37"/>
                    <a:gd name="T41" fmla="*/ 25 h 45"/>
                    <a:gd name="T42" fmla="*/ 10 w 37"/>
                    <a:gd name="T43" fmla="*/ 23 h 45"/>
                    <a:gd name="T44" fmla="*/ 15 w 37"/>
                    <a:gd name="T45" fmla="*/ 22 h 45"/>
                    <a:gd name="T46" fmla="*/ 23 w 37"/>
                    <a:gd name="T47" fmla="*/ 28 h 45"/>
                    <a:gd name="T48" fmla="*/ 27 w 37"/>
                    <a:gd name="T49" fmla="*/ 36 h 45"/>
                    <a:gd name="T50" fmla="*/ 27 w 37"/>
                    <a:gd name="T51" fmla="*/ 39 h 45"/>
                    <a:gd name="T52" fmla="*/ 25 w 37"/>
                    <a:gd name="T53" fmla="*/ 43 h 45"/>
                    <a:gd name="T54" fmla="*/ 29 w 37"/>
                    <a:gd name="T55" fmla="*/ 43 h 45"/>
                    <a:gd name="T56" fmla="*/ 32 w 37"/>
                    <a:gd name="T57" fmla="*/ 42 h 45"/>
                    <a:gd name="T58" fmla="*/ 35 w 37"/>
                    <a:gd name="T59" fmla="*/ 42 h 45"/>
                    <a:gd name="T60" fmla="*/ 37 w 37"/>
                    <a:gd name="T61" fmla="*/ 38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7" h="45">
                      <a:moveTo>
                        <a:pt x="37" y="38"/>
                      </a:moveTo>
                      <a:cubicBezTo>
                        <a:pt x="37" y="37"/>
                        <a:pt x="36" y="37"/>
                        <a:pt x="35" y="35"/>
                      </a:cubicBezTo>
                      <a:cubicBezTo>
                        <a:pt x="35" y="33"/>
                        <a:pt x="34" y="34"/>
                        <a:pt x="33" y="32"/>
                      </a:cubicBezTo>
                      <a:cubicBezTo>
                        <a:pt x="32" y="30"/>
                        <a:pt x="32" y="29"/>
                        <a:pt x="30" y="28"/>
                      </a:cubicBezTo>
                      <a:cubicBezTo>
                        <a:pt x="28" y="26"/>
                        <a:pt x="27" y="24"/>
                        <a:pt x="26" y="22"/>
                      </a:cubicBezTo>
                      <a:cubicBezTo>
                        <a:pt x="25" y="21"/>
                        <a:pt x="23" y="19"/>
                        <a:pt x="22" y="18"/>
                      </a:cubicBezTo>
                      <a:cubicBezTo>
                        <a:pt x="20" y="17"/>
                        <a:pt x="19" y="18"/>
                        <a:pt x="19" y="15"/>
                      </a:cubicBezTo>
                      <a:cubicBezTo>
                        <a:pt x="19" y="14"/>
                        <a:pt x="21" y="16"/>
                        <a:pt x="22" y="14"/>
                      </a:cubicBezTo>
                      <a:cubicBezTo>
                        <a:pt x="24" y="13"/>
                        <a:pt x="22" y="12"/>
                        <a:pt x="21" y="10"/>
                      </a:cubicBezTo>
                      <a:cubicBezTo>
                        <a:pt x="19" y="5"/>
                        <a:pt x="16" y="11"/>
                        <a:pt x="14" y="8"/>
                      </a:cubicBezTo>
                      <a:cubicBezTo>
                        <a:pt x="13" y="7"/>
                        <a:pt x="14" y="5"/>
                        <a:pt x="13" y="4"/>
                      </a:cubicBezTo>
                      <a:cubicBezTo>
                        <a:pt x="12" y="3"/>
                        <a:pt x="10" y="2"/>
                        <a:pt x="9" y="0"/>
                      </a:cubicBezTo>
                      <a:cubicBezTo>
                        <a:pt x="9" y="0"/>
                        <a:pt x="7" y="0"/>
                        <a:pt x="7" y="0"/>
                      </a:cubicBezTo>
                      <a:cubicBezTo>
                        <a:pt x="6" y="1"/>
                        <a:pt x="8" y="3"/>
                        <a:pt x="8" y="4"/>
                      </a:cubicBezTo>
                      <a:cubicBezTo>
                        <a:pt x="8" y="5"/>
                        <a:pt x="9" y="7"/>
                        <a:pt x="8" y="7"/>
                      </a:cubicBezTo>
                      <a:cubicBezTo>
                        <a:pt x="6" y="7"/>
                        <a:pt x="6" y="5"/>
                        <a:pt x="4" y="5"/>
                      </a:cubicBezTo>
                      <a:cubicBezTo>
                        <a:pt x="3" y="4"/>
                        <a:pt x="0" y="10"/>
                        <a:pt x="0" y="10"/>
                      </a:cubicBezTo>
                      <a:cubicBezTo>
                        <a:pt x="1" y="13"/>
                        <a:pt x="0" y="17"/>
                        <a:pt x="4" y="15"/>
                      </a:cubicBezTo>
                      <a:cubicBezTo>
                        <a:pt x="6" y="14"/>
                        <a:pt x="4" y="22"/>
                        <a:pt x="4" y="22"/>
                      </a:cubicBezTo>
                      <a:cubicBezTo>
                        <a:pt x="6" y="23"/>
                        <a:pt x="4" y="24"/>
                        <a:pt x="3" y="26"/>
                      </a:cubicBezTo>
                      <a:cubicBezTo>
                        <a:pt x="3" y="27"/>
                        <a:pt x="6" y="25"/>
                        <a:pt x="7" y="25"/>
                      </a:cubicBezTo>
                      <a:cubicBezTo>
                        <a:pt x="7" y="24"/>
                        <a:pt x="9" y="23"/>
                        <a:pt x="10" y="23"/>
                      </a:cubicBezTo>
                      <a:cubicBezTo>
                        <a:pt x="12" y="24"/>
                        <a:pt x="13" y="24"/>
                        <a:pt x="15" y="22"/>
                      </a:cubicBezTo>
                      <a:cubicBezTo>
                        <a:pt x="17" y="21"/>
                        <a:pt x="24" y="25"/>
                        <a:pt x="23" y="28"/>
                      </a:cubicBezTo>
                      <a:cubicBezTo>
                        <a:pt x="21" y="32"/>
                        <a:pt x="25" y="33"/>
                        <a:pt x="27" y="36"/>
                      </a:cubicBezTo>
                      <a:cubicBezTo>
                        <a:pt x="27" y="37"/>
                        <a:pt x="27" y="38"/>
                        <a:pt x="27" y="39"/>
                      </a:cubicBezTo>
                      <a:cubicBezTo>
                        <a:pt x="27" y="40"/>
                        <a:pt x="26" y="42"/>
                        <a:pt x="25" y="43"/>
                      </a:cubicBezTo>
                      <a:cubicBezTo>
                        <a:pt x="26" y="43"/>
                        <a:pt x="29" y="45"/>
                        <a:pt x="29" y="43"/>
                      </a:cubicBezTo>
                      <a:cubicBezTo>
                        <a:pt x="29" y="42"/>
                        <a:pt x="31" y="41"/>
                        <a:pt x="32" y="42"/>
                      </a:cubicBezTo>
                      <a:cubicBezTo>
                        <a:pt x="33" y="43"/>
                        <a:pt x="34" y="43"/>
                        <a:pt x="35" y="42"/>
                      </a:cubicBezTo>
                      <a:cubicBezTo>
                        <a:pt x="37" y="42"/>
                        <a:pt x="37" y="40"/>
                        <a:pt x="37" y="38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" name="Freeform 711">
                  <a:extLst>
                    <a:ext uri="{FF2B5EF4-FFF2-40B4-BE49-F238E27FC236}">
                      <a16:creationId xmlns:a16="http://schemas.microsoft.com/office/drawing/2014/main" id="{0287F959-3D53-9E4D-8AC3-9A5FB1F6FF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31196" y="7522334"/>
                  <a:ext cx="153593" cy="94270"/>
                </a:xfrm>
                <a:custGeom>
                  <a:avLst/>
                  <a:gdLst>
                    <a:gd name="T0" fmla="*/ 2 w 17"/>
                    <a:gd name="T1" fmla="*/ 8 h 10"/>
                    <a:gd name="T2" fmla="*/ 7 w 17"/>
                    <a:gd name="T3" fmla="*/ 9 h 10"/>
                    <a:gd name="T4" fmla="*/ 12 w 17"/>
                    <a:gd name="T5" fmla="*/ 9 h 10"/>
                    <a:gd name="T6" fmla="*/ 16 w 17"/>
                    <a:gd name="T7" fmla="*/ 8 h 10"/>
                    <a:gd name="T8" fmla="*/ 15 w 17"/>
                    <a:gd name="T9" fmla="*/ 3 h 10"/>
                    <a:gd name="T10" fmla="*/ 10 w 17"/>
                    <a:gd name="T11" fmla="*/ 3 h 10"/>
                    <a:gd name="T12" fmla="*/ 6 w 17"/>
                    <a:gd name="T13" fmla="*/ 1 h 10"/>
                    <a:gd name="T14" fmla="*/ 2 w 17"/>
                    <a:gd name="T15" fmla="*/ 8 h 10"/>
                    <a:gd name="T16" fmla="*/ 2 w 17"/>
                    <a:gd name="T1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10">
                      <a:moveTo>
                        <a:pt x="2" y="8"/>
                      </a:moveTo>
                      <a:cubicBezTo>
                        <a:pt x="3" y="9"/>
                        <a:pt x="6" y="10"/>
                        <a:pt x="7" y="9"/>
                      </a:cubicBezTo>
                      <a:cubicBezTo>
                        <a:pt x="9" y="8"/>
                        <a:pt x="10" y="10"/>
                        <a:pt x="12" y="9"/>
                      </a:cubicBezTo>
                      <a:cubicBezTo>
                        <a:pt x="13" y="9"/>
                        <a:pt x="17" y="9"/>
                        <a:pt x="16" y="8"/>
                      </a:cubicBezTo>
                      <a:cubicBezTo>
                        <a:pt x="15" y="6"/>
                        <a:pt x="14" y="5"/>
                        <a:pt x="15" y="3"/>
                      </a:cubicBezTo>
                      <a:cubicBezTo>
                        <a:pt x="13" y="2"/>
                        <a:pt x="11" y="4"/>
                        <a:pt x="10" y="3"/>
                      </a:cubicBezTo>
                      <a:cubicBezTo>
                        <a:pt x="9" y="2"/>
                        <a:pt x="7" y="0"/>
                        <a:pt x="6" y="1"/>
                      </a:cubicBezTo>
                      <a:cubicBezTo>
                        <a:pt x="4" y="3"/>
                        <a:pt x="0" y="6"/>
                        <a:pt x="2" y="8"/>
                      </a:cubicBezTo>
                      <a:cubicBezTo>
                        <a:pt x="3" y="9"/>
                        <a:pt x="1" y="7"/>
                        <a:pt x="2" y="8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" name="Freeform 712">
                  <a:extLst>
                    <a:ext uri="{FF2B5EF4-FFF2-40B4-BE49-F238E27FC236}">
                      <a16:creationId xmlns:a16="http://schemas.microsoft.com/office/drawing/2014/main" id="{E1C1C4B7-6348-F741-94BF-9A6D80403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677927" y="7415062"/>
                  <a:ext cx="334834" cy="221047"/>
                </a:xfrm>
                <a:custGeom>
                  <a:avLst/>
                  <a:gdLst>
                    <a:gd name="T0" fmla="*/ 1 w 37"/>
                    <a:gd name="T1" fmla="*/ 3 h 23"/>
                    <a:gd name="T2" fmla="*/ 0 w 37"/>
                    <a:gd name="T3" fmla="*/ 9 h 23"/>
                    <a:gd name="T4" fmla="*/ 5 w 37"/>
                    <a:gd name="T5" fmla="*/ 13 h 23"/>
                    <a:gd name="T6" fmla="*/ 7 w 37"/>
                    <a:gd name="T7" fmla="*/ 14 h 23"/>
                    <a:gd name="T8" fmla="*/ 12 w 37"/>
                    <a:gd name="T9" fmla="*/ 15 h 23"/>
                    <a:gd name="T10" fmla="*/ 15 w 37"/>
                    <a:gd name="T11" fmla="*/ 16 h 23"/>
                    <a:gd name="T12" fmla="*/ 19 w 37"/>
                    <a:gd name="T13" fmla="*/ 16 h 23"/>
                    <a:gd name="T14" fmla="*/ 22 w 37"/>
                    <a:gd name="T15" fmla="*/ 19 h 23"/>
                    <a:gd name="T16" fmla="*/ 26 w 37"/>
                    <a:gd name="T17" fmla="*/ 20 h 23"/>
                    <a:gd name="T18" fmla="*/ 29 w 37"/>
                    <a:gd name="T19" fmla="*/ 22 h 23"/>
                    <a:gd name="T20" fmla="*/ 32 w 37"/>
                    <a:gd name="T21" fmla="*/ 20 h 23"/>
                    <a:gd name="T22" fmla="*/ 35 w 37"/>
                    <a:gd name="T23" fmla="*/ 22 h 23"/>
                    <a:gd name="T24" fmla="*/ 37 w 37"/>
                    <a:gd name="T25" fmla="*/ 21 h 23"/>
                    <a:gd name="T26" fmla="*/ 37 w 37"/>
                    <a:gd name="T27" fmla="*/ 18 h 23"/>
                    <a:gd name="T28" fmla="*/ 37 w 37"/>
                    <a:gd name="T29" fmla="*/ 14 h 23"/>
                    <a:gd name="T30" fmla="*/ 32 w 37"/>
                    <a:gd name="T31" fmla="*/ 14 h 23"/>
                    <a:gd name="T32" fmla="*/ 31 w 37"/>
                    <a:gd name="T33" fmla="*/ 13 h 23"/>
                    <a:gd name="T34" fmla="*/ 28 w 37"/>
                    <a:gd name="T35" fmla="*/ 13 h 23"/>
                    <a:gd name="T36" fmla="*/ 26 w 37"/>
                    <a:gd name="T37" fmla="*/ 12 h 23"/>
                    <a:gd name="T38" fmla="*/ 24 w 37"/>
                    <a:gd name="T39" fmla="*/ 12 h 23"/>
                    <a:gd name="T40" fmla="*/ 20 w 37"/>
                    <a:gd name="T41" fmla="*/ 10 h 23"/>
                    <a:gd name="T42" fmla="*/ 18 w 37"/>
                    <a:gd name="T43" fmla="*/ 8 h 23"/>
                    <a:gd name="T44" fmla="*/ 16 w 37"/>
                    <a:gd name="T45" fmla="*/ 7 h 23"/>
                    <a:gd name="T46" fmla="*/ 10 w 37"/>
                    <a:gd name="T47" fmla="*/ 2 h 23"/>
                    <a:gd name="T48" fmla="*/ 8 w 37"/>
                    <a:gd name="T49" fmla="*/ 0 h 23"/>
                    <a:gd name="T50" fmla="*/ 5 w 37"/>
                    <a:gd name="T51" fmla="*/ 2 h 23"/>
                    <a:gd name="T52" fmla="*/ 4 w 37"/>
                    <a:gd name="T53" fmla="*/ 2 h 23"/>
                    <a:gd name="T54" fmla="*/ 1 w 37"/>
                    <a:gd name="T55" fmla="*/ 3 h 23"/>
                    <a:gd name="T56" fmla="*/ 1 w 37"/>
                    <a:gd name="T57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7" h="23">
                      <a:moveTo>
                        <a:pt x="1" y="3"/>
                      </a:moveTo>
                      <a:cubicBezTo>
                        <a:pt x="0" y="4"/>
                        <a:pt x="0" y="8"/>
                        <a:pt x="0" y="9"/>
                      </a:cubicBezTo>
                      <a:cubicBezTo>
                        <a:pt x="1" y="10"/>
                        <a:pt x="4" y="11"/>
                        <a:pt x="5" y="13"/>
                      </a:cubicBezTo>
                      <a:cubicBezTo>
                        <a:pt x="6" y="13"/>
                        <a:pt x="7" y="14"/>
                        <a:pt x="7" y="14"/>
                      </a:cubicBezTo>
                      <a:cubicBezTo>
                        <a:pt x="9" y="15"/>
                        <a:pt x="10" y="14"/>
                        <a:pt x="12" y="15"/>
                      </a:cubicBezTo>
                      <a:cubicBezTo>
                        <a:pt x="13" y="15"/>
                        <a:pt x="14" y="16"/>
                        <a:pt x="15" y="16"/>
                      </a:cubicBezTo>
                      <a:cubicBezTo>
                        <a:pt x="16" y="16"/>
                        <a:pt x="18" y="16"/>
                        <a:pt x="19" y="16"/>
                      </a:cubicBezTo>
                      <a:cubicBezTo>
                        <a:pt x="20" y="17"/>
                        <a:pt x="21" y="18"/>
                        <a:pt x="22" y="19"/>
                      </a:cubicBezTo>
                      <a:cubicBezTo>
                        <a:pt x="23" y="19"/>
                        <a:pt x="25" y="19"/>
                        <a:pt x="26" y="20"/>
                      </a:cubicBezTo>
                      <a:cubicBezTo>
                        <a:pt x="27" y="20"/>
                        <a:pt x="28" y="22"/>
                        <a:pt x="29" y="22"/>
                      </a:cubicBezTo>
                      <a:cubicBezTo>
                        <a:pt x="30" y="22"/>
                        <a:pt x="31" y="20"/>
                        <a:pt x="32" y="20"/>
                      </a:cubicBezTo>
                      <a:cubicBezTo>
                        <a:pt x="33" y="21"/>
                        <a:pt x="33" y="23"/>
                        <a:pt x="35" y="22"/>
                      </a:cubicBezTo>
                      <a:cubicBezTo>
                        <a:pt x="35" y="22"/>
                        <a:pt x="37" y="21"/>
                        <a:pt x="37" y="21"/>
                      </a:cubicBezTo>
                      <a:cubicBezTo>
                        <a:pt x="37" y="20"/>
                        <a:pt x="37" y="19"/>
                        <a:pt x="37" y="18"/>
                      </a:cubicBezTo>
                      <a:cubicBezTo>
                        <a:pt x="36" y="17"/>
                        <a:pt x="37" y="16"/>
                        <a:pt x="37" y="14"/>
                      </a:cubicBezTo>
                      <a:cubicBezTo>
                        <a:pt x="35" y="14"/>
                        <a:pt x="34" y="15"/>
                        <a:pt x="32" y="14"/>
                      </a:cubicBezTo>
                      <a:cubicBezTo>
                        <a:pt x="32" y="14"/>
                        <a:pt x="31" y="13"/>
                        <a:pt x="31" y="13"/>
                      </a:cubicBezTo>
                      <a:cubicBezTo>
                        <a:pt x="30" y="13"/>
                        <a:pt x="29" y="14"/>
                        <a:pt x="28" y="13"/>
                      </a:cubicBezTo>
                      <a:cubicBezTo>
                        <a:pt x="28" y="13"/>
                        <a:pt x="27" y="12"/>
                        <a:pt x="26" y="12"/>
                      </a:cubicBezTo>
                      <a:cubicBezTo>
                        <a:pt x="25" y="12"/>
                        <a:pt x="24" y="14"/>
                        <a:pt x="24" y="12"/>
                      </a:cubicBezTo>
                      <a:cubicBezTo>
                        <a:pt x="22" y="10"/>
                        <a:pt x="21" y="11"/>
                        <a:pt x="20" y="10"/>
                      </a:cubicBezTo>
                      <a:cubicBezTo>
                        <a:pt x="19" y="9"/>
                        <a:pt x="19" y="8"/>
                        <a:pt x="18" y="8"/>
                      </a:cubicBezTo>
                      <a:cubicBezTo>
                        <a:pt x="17" y="7"/>
                        <a:pt x="16" y="7"/>
                        <a:pt x="16" y="7"/>
                      </a:cubicBezTo>
                      <a:cubicBezTo>
                        <a:pt x="14" y="6"/>
                        <a:pt x="11" y="4"/>
                        <a:pt x="10" y="2"/>
                      </a:cubicBezTo>
                      <a:cubicBezTo>
                        <a:pt x="10" y="1"/>
                        <a:pt x="9" y="0"/>
                        <a:pt x="8" y="0"/>
                      </a:cubicBezTo>
                      <a:cubicBezTo>
                        <a:pt x="6" y="0"/>
                        <a:pt x="6" y="1"/>
                        <a:pt x="5" y="2"/>
                      </a:cubicBezTo>
                      <a:cubicBezTo>
                        <a:pt x="5" y="3"/>
                        <a:pt x="4" y="2"/>
                        <a:pt x="4" y="2"/>
                      </a:cubicBezTo>
                      <a:cubicBezTo>
                        <a:pt x="3" y="3"/>
                        <a:pt x="2" y="3"/>
                        <a:pt x="1" y="3"/>
                      </a:cubicBezTo>
                      <a:cubicBezTo>
                        <a:pt x="0" y="4"/>
                        <a:pt x="2" y="3"/>
                        <a:pt x="1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" name="Freeform 713">
                  <a:extLst>
                    <a:ext uri="{FF2B5EF4-FFF2-40B4-BE49-F238E27FC236}">
                      <a16:creationId xmlns:a16="http://schemas.microsoft.com/office/drawing/2014/main" id="{5ABD251B-43E3-4449-A2C4-7CF375E3D3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05637" y="8217990"/>
                  <a:ext cx="251894" cy="221047"/>
                </a:xfrm>
                <a:custGeom>
                  <a:avLst/>
                  <a:gdLst>
                    <a:gd name="T0" fmla="*/ 14 w 28"/>
                    <a:gd name="T1" fmla="*/ 19 h 23"/>
                    <a:gd name="T2" fmla="*/ 19 w 28"/>
                    <a:gd name="T3" fmla="*/ 18 h 23"/>
                    <a:gd name="T4" fmla="*/ 19 w 28"/>
                    <a:gd name="T5" fmla="*/ 15 h 23"/>
                    <a:gd name="T6" fmla="*/ 21 w 28"/>
                    <a:gd name="T7" fmla="*/ 14 h 23"/>
                    <a:gd name="T8" fmla="*/ 24 w 28"/>
                    <a:gd name="T9" fmla="*/ 12 h 23"/>
                    <a:gd name="T10" fmla="*/ 27 w 28"/>
                    <a:gd name="T11" fmla="*/ 9 h 23"/>
                    <a:gd name="T12" fmla="*/ 26 w 28"/>
                    <a:gd name="T13" fmla="*/ 1 h 23"/>
                    <a:gd name="T14" fmla="*/ 22 w 28"/>
                    <a:gd name="T15" fmla="*/ 1 h 23"/>
                    <a:gd name="T16" fmla="*/ 19 w 28"/>
                    <a:gd name="T17" fmla="*/ 2 h 23"/>
                    <a:gd name="T18" fmla="*/ 17 w 28"/>
                    <a:gd name="T19" fmla="*/ 2 h 23"/>
                    <a:gd name="T20" fmla="*/ 3 w 28"/>
                    <a:gd name="T21" fmla="*/ 3 h 23"/>
                    <a:gd name="T22" fmla="*/ 0 w 28"/>
                    <a:gd name="T23" fmla="*/ 7 h 23"/>
                    <a:gd name="T24" fmla="*/ 1 w 28"/>
                    <a:gd name="T25" fmla="*/ 10 h 23"/>
                    <a:gd name="T26" fmla="*/ 3 w 28"/>
                    <a:gd name="T27" fmla="*/ 14 h 23"/>
                    <a:gd name="T28" fmla="*/ 5 w 28"/>
                    <a:gd name="T29" fmla="*/ 18 h 23"/>
                    <a:gd name="T30" fmla="*/ 6 w 28"/>
                    <a:gd name="T31" fmla="*/ 19 h 23"/>
                    <a:gd name="T32" fmla="*/ 7 w 28"/>
                    <a:gd name="T33" fmla="*/ 21 h 23"/>
                    <a:gd name="T34" fmla="*/ 8 w 28"/>
                    <a:gd name="T35" fmla="*/ 23 h 23"/>
                    <a:gd name="T36" fmla="*/ 14 w 28"/>
                    <a:gd name="T37" fmla="*/ 19 h 23"/>
                    <a:gd name="T38" fmla="*/ 14 w 28"/>
                    <a:gd name="T39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8" h="23">
                      <a:moveTo>
                        <a:pt x="14" y="19"/>
                      </a:moveTo>
                      <a:cubicBezTo>
                        <a:pt x="14" y="18"/>
                        <a:pt x="20" y="20"/>
                        <a:pt x="19" y="18"/>
                      </a:cubicBezTo>
                      <a:cubicBezTo>
                        <a:pt x="19" y="18"/>
                        <a:pt x="18" y="15"/>
                        <a:pt x="19" y="15"/>
                      </a:cubicBezTo>
                      <a:cubicBezTo>
                        <a:pt x="20" y="15"/>
                        <a:pt x="21" y="16"/>
                        <a:pt x="21" y="14"/>
                      </a:cubicBezTo>
                      <a:cubicBezTo>
                        <a:pt x="21" y="12"/>
                        <a:pt x="23" y="13"/>
                        <a:pt x="24" y="12"/>
                      </a:cubicBezTo>
                      <a:cubicBezTo>
                        <a:pt x="26" y="12"/>
                        <a:pt x="26" y="10"/>
                        <a:pt x="27" y="9"/>
                      </a:cubicBezTo>
                      <a:cubicBezTo>
                        <a:pt x="28" y="7"/>
                        <a:pt x="25" y="2"/>
                        <a:pt x="26" y="1"/>
                      </a:cubicBezTo>
                      <a:cubicBezTo>
                        <a:pt x="24" y="2"/>
                        <a:pt x="24" y="2"/>
                        <a:pt x="22" y="1"/>
                      </a:cubicBezTo>
                      <a:cubicBezTo>
                        <a:pt x="21" y="0"/>
                        <a:pt x="19" y="2"/>
                        <a:pt x="19" y="2"/>
                      </a:cubicBezTo>
                      <a:cubicBezTo>
                        <a:pt x="19" y="4"/>
                        <a:pt x="17" y="2"/>
                        <a:pt x="17" y="2"/>
                      </a:cubicBezTo>
                      <a:cubicBezTo>
                        <a:pt x="13" y="1"/>
                        <a:pt x="6" y="0"/>
                        <a:pt x="3" y="3"/>
                      </a:cubicBezTo>
                      <a:cubicBezTo>
                        <a:pt x="2" y="4"/>
                        <a:pt x="0" y="5"/>
                        <a:pt x="0" y="7"/>
                      </a:cubicBezTo>
                      <a:cubicBezTo>
                        <a:pt x="0" y="8"/>
                        <a:pt x="1" y="9"/>
                        <a:pt x="1" y="10"/>
                      </a:cubicBezTo>
                      <a:cubicBezTo>
                        <a:pt x="3" y="11"/>
                        <a:pt x="3" y="13"/>
                        <a:pt x="3" y="14"/>
                      </a:cubicBezTo>
                      <a:cubicBezTo>
                        <a:pt x="4" y="16"/>
                        <a:pt x="4" y="17"/>
                        <a:pt x="5" y="18"/>
                      </a:cubicBezTo>
                      <a:cubicBezTo>
                        <a:pt x="5" y="19"/>
                        <a:pt x="6" y="18"/>
                        <a:pt x="6" y="19"/>
                      </a:cubicBezTo>
                      <a:cubicBezTo>
                        <a:pt x="7" y="19"/>
                        <a:pt x="6" y="20"/>
                        <a:pt x="7" y="21"/>
                      </a:cubicBezTo>
                      <a:cubicBezTo>
                        <a:pt x="9" y="21"/>
                        <a:pt x="8" y="22"/>
                        <a:pt x="8" y="23"/>
                      </a:cubicBezTo>
                      <a:cubicBezTo>
                        <a:pt x="8" y="22"/>
                        <a:pt x="14" y="20"/>
                        <a:pt x="14" y="19"/>
                      </a:cubicBezTo>
                      <a:cubicBezTo>
                        <a:pt x="14" y="19"/>
                        <a:pt x="14" y="20"/>
                        <a:pt x="14" y="19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" name="Freeform 715">
                  <a:extLst>
                    <a:ext uri="{FF2B5EF4-FFF2-40B4-BE49-F238E27FC236}">
                      <a16:creationId xmlns:a16="http://schemas.microsoft.com/office/drawing/2014/main" id="{4CEEE79D-80AE-2F45-80C1-904675591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83026" y="6079009"/>
                  <a:ext cx="2700192" cy="1862669"/>
                </a:xfrm>
                <a:custGeom>
                  <a:avLst/>
                  <a:gdLst>
                    <a:gd name="T0" fmla="*/ 279 w 300"/>
                    <a:gd name="T1" fmla="*/ 37 h 195"/>
                    <a:gd name="T2" fmla="*/ 244 w 300"/>
                    <a:gd name="T3" fmla="*/ 1 h 195"/>
                    <a:gd name="T4" fmla="*/ 223 w 300"/>
                    <a:gd name="T5" fmla="*/ 18 h 195"/>
                    <a:gd name="T6" fmla="*/ 214 w 300"/>
                    <a:gd name="T7" fmla="*/ 27 h 195"/>
                    <a:gd name="T8" fmla="*/ 205 w 300"/>
                    <a:gd name="T9" fmla="*/ 39 h 195"/>
                    <a:gd name="T10" fmla="*/ 224 w 300"/>
                    <a:gd name="T11" fmla="*/ 46 h 195"/>
                    <a:gd name="T12" fmla="*/ 197 w 300"/>
                    <a:gd name="T13" fmla="*/ 55 h 195"/>
                    <a:gd name="T14" fmla="*/ 180 w 300"/>
                    <a:gd name="T15" fmla="*/ 66 h 195"/>
                    <a:gd name="T16" fmla="*/ 146 w 300"/>
                    <a:gd name="T17" fmla="*/ 75 h 195"/>
                    <a:gd name="T18" fmla="*/ 121 w 300"/>
                    <a:gd name="T19" fmla="*/ 70 h 195"/>
                    <a:gd name="T20" fmla="*/ 94 w 300"/>
                    <a:gd name="T21" fmla="*/ 56 h 195"/>
                    <a:gd name="T22" fmla="*/ 66 w 300"/>
                    <a:gd name="T23" fmla="*/ 30 h 195"/>
                    <a:gd name="T24" fmla="*/ 56 w 300"/>
                    <a:gd name="T25" fmla="*/ 44 h 195"/>
                    <a:gd name="T26" fmla="*/ 44 w 300"/>
                    <a:gd name="T27" fmla="*/ 51 h 195"/>
                    <a:gd name="T28" fmla="*/ 34 w 300"/>
                    <a:gd name="T29" fmla="*/ 63 h 195"/>
                    <a:gd name="T30" fmla="*/ 28 w 300"/>
                    <a:gd name="T31" fmla="*/ 76 h 195"/>
                    <a:gd name="T32" fmla="*/ 11 w 300"/>
                    <a:gd name="T33" fmla="*/ 84 h 195"/>
                    <a:gd name="T34" fmla="*/ 1 w 300"/>
                    <a:gd name="T35" fmla="*/ 91 h 195"/>
                    <a:gd name="T36" fmla="*/ 7 w 300"/>
                    <a:gd name="T37" fmla="*/ 103 h 195"/>
                    <a:gd name="T38" fmla="*/ 23 w 300"/>
                    <a:gd name="T39" fmla="*/ 111 h 195"/>
                    <a:gd name="T40" fmla="*/ 27 w 300"/>
                    <a:gd name="T41" fmla="*/ 121 h 195"/>
                    <a:gd name="T42" fmla="*/ 27 w 300"/>
                    <a:gd name="T43" fmla="*/ 135 h 195"/>
                    <a:gd name="T44" fmla="*/ 40 w 300"/>
                    <a:gd name="T45" fmla="*/ 140 h 195"/>
                    <a:gd name="T46" fmla="*/ 62 w 300"/>
                    <a:gd name="T47" fmla="*/ 154 h 195"/>
                    <a:gd name="T48" fmla="*/ 74 w 300"/>
                    <a:gd name="T49" fmla="*/ 156 h 195"/>
                    <a:gd name="T50" fmla="*/ 92 w 300"/>
                    <a:gd name="T51" fmla="*/ 151 h 195"/>
                    <a:gd name="T52" fmla="*/ 106 w 300"/>
                    <a:gd name="T53" fmla="*/ 146 h 195"/>
                    <a:gd name="T54" fmla="*/ 116 w 300"/>
                    <a:gd name="T55" fmla="*/ 155 h 195"/>
                    <a:gd name="T56" fmla="*/ 117 w 300"/>
                    <a:gd name="T57" fmla="*/ 166 h 195"/>
                    <a:gd name="T58" fmla="*/ 119 w 300"/>
                    <a:gd name="T59" fmla="*/ 178 h 195"/>
                    <a:gd name="T60" fmla="*/ 125 w 300"/>
                    <a:gd name="T61" fmla="*/ 187 h 195"/>
                    <a:gd name="T62" fmla="*/ 134 w 300"/>
                    <a:gd name="T63" fmla="*/ 186 h 195"/>
                    <a:gd name="T64" fmla="*/ 143 w 300"/>
                    <a:gd name="T65" fmla="*/ 182 h 195"/>
                    <a:gd name="T66" fmla="*/ 155 w 300"/>
                    <a:gd name="T67" fmla="*/ 180 h 195"/>
                    <a:gd name="T68" fmla="*/ 168 w 300"/>
                    <a:gd name="T69" fmla="*/ 186 h 195"/>
                    <a:gd name="T70" fmla="*/ 175 w 300"/>
                    <a:gd name="T71" fmla="*/ 195 h 195"/>
                    <a:gd name="T72" fmla="*/ 189 w 300"/>
                    <a:gd name="T73" fmla="*/ 186 h 195"/>
                    <a:gd name="T74" fmla="*/ 202 w 300"/>
                    <a:gd name="T75" fmla="*/ 182 h 195"/>
                    <a:gd name="T76" fmla="*/ 215 w 300"/>
                    <a:gd name="T77" fmla="*/ 173 h 195"/>
                    <a:gd name="T78" fmla="*/ 221 w 300"/>
                    <a:gd name="T79" fmla="*/ 164 h 195"/>
                    <a:gd name="T80" fmla="*/ 228 w 300"/>
                    <a:gd name="T81" fmla="*/ 156 h 195"/>
                    <a:gd name="T82" fmla="*/ 232 w 300"/>
                    <a:gd name="T83" fmla="*/ 149 h 195"/>
                    <a:gd name="T84" fmla="*/ 236 w 300"/>
                    <a:gd name="T85" fmla="*/ 143 h 195"/>
                    <a:gd name="T86" fmla="*/ 231 w 300"/>
                    <a:gd name="T87" fmla="*/ 139 h 195"/>
                    <a:gd name="T88" fmla="*/ 229 w 300"/>
                    <a:gd name="T89" fmla="*/ 132 h 195"/>
                    <a:gd name="T90" fmla="*/ 221 w 300"/>
                    <a:gd name="T91" fmla="*/ 115 h 195"/>
                    <a:gd name="T92" fmla="*/ 229 w 300"/>
                    <a:gd name="T93" fmla="*/ 106 h 195"/>
                    <a:gd name="T94" fmla="*/ 238 w 300"/>
                    <a:gd name="T95" fmla="*/ 102 h 195"/>
                    <a:gd name="T96" fmla="*/ 220 w 300"/>
                    <a:gd name="T97" fmla="*/ 102 h 195"/>
                    <a:gd name="T98" fmla="*/ 221 w 300"/>
                    <a:gd name="T99" fmla="*/ 90 h 195"/>
                    <a:gd name="T100" fmla="*/ 234 w 300"/>
                    <a:gd name="T101" fmla="*/ 87 h 195"/>
                    <a:gd name="T102" fmla="*/ 238 w 300"/>
                    <a:gd name="T103" fmla="*/ 89 h 195"/>
                    <a:gd name="T104" fmla="*/ 259 w 300"/>
                    <a:gd name="T105" fmla="*/ 77 h 195"/>
                    <a:gd name="T106" fmla="*/ 271 w 300"/>
                    <a:gd name="T107" fmla="*/ 72 h 195"/>
                    <a:gd name="T108" fmla="*/ 281 w 300"/>
                    <a:gd name="T109" fmla="*/ 60 h 195"/>
                    <a:gd name="T110" fmla="*/ 295 w 300"/>
                    <a:gd name="T111" fmla="*/ 47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00" h="195">
                      <a:moveTo>
                        <a:pt x="298" y="37"/>
                      </a:moveTo>
                      <a:cubicBezTo>
                        <a:pt x="298" y="35"/>
                        <a:pt x="294" y="36"/>
                        <a:pt x="293" y="37"/>
                      </a:cubicBezTo>
                      <a:cubicBezTo>
                        <a:pt x="291" y="37"/>
                        <a:pt x="290" y="38"/>
                        <a:pt x="288" y="39"/>
                      </a:cubicBezTo>
                      <a:cubicBezTo>
                        <a:pt x="286" y="40"/>
                        <a:pt x="279" y="40"/>
                        <a:pt x="279" y="37"/>
                      </a:cubicBezTo>
                      <a:cubicBezTo>
                        <a:pt x="277" y="33"/>
                        <a:pt x="276" y="31"/>
                        <a:pt x="272" y="29"/>
                      </a:cubicBezTo>
                      <a:cubicBezTo>
                        <a:pt x="269" y="28"/>
                        <a:pt x="263" y="28"/>
                        <a:pt x="262" y="24"/>
                      </a:cubicBezTo>
                      <a:cubicBezTo>
                        <a:pt x="261" y="18"/>
                        <a:pt x="259" y="11"/>
                        <a:pt x="255" y="6"/>
                      </a:cubicBezTo>
                      <a:cubicBezTo>
                        <a:pt x="252" y="3"/>
                        <a:pt x="248" y="3"/>
                        <a:pt x="244" y="1"/>
                      </a:cubicBezTo>
                      <a:cubicBezTo>
                        <a:pt x="240" y="0"/>
                        <a:pt x="233" y="1"/>
                        <a:pt x="229" y="3"/>
                      </a:cubicBezTo>
                      <a:cubicBezTo>
                        <a:pt x="228" y="4"/>
                        <a:pt x="226" y="5"/>
                        <a:pt x="225" y="6"/>
                      </a:cubicBezTo>
                      <a:cubicBezTo>
                        <a:pt x="225" y="7"/>
                        <a:pt x="228" y="7"/>
                        <a:pt x="228" y="8"/>
                      </a:cubicBezTo>
                      <a:cubicBezTo>
                        <a:pt x="229" y="12"/>
                        <a:pt x="224" y="15"/>
                        <a:pt x="223" y="18"/>
                      </a:cubicBezTo>
                      <a:cubicBezTo>
                        <a:pt x="222" y="19"/>
                        <a:pt x="222" y="20"/>
                        <a:pt x="222" y="21"/>
                      </a:cubicBezTo>
                      <a:cubicBezTo>
                        <a:pt x="222" y="22"/>
                        <a:pt x="222" y="22"/>
                        <a:pt x="222" y="23"/>
                      </a:cubicBezTo>
                      <a:cubicBezTo>
                        <a:pt x="222" y="25"/>
                        <a:pt x="219" y="25"/>
                        <a:pt x="217" y="26"/>
                      </a:cubicBezTo>
                      <a:cubicBezTo>
                        <a:pt x="216" y="26"/>
                        <a:pt x="215" y="27"/>
                        <a:pt x="214" y="27"/>
                      </a:cubicBezTo>
                      <a:cubicBezTo>
                        <a:pt x="213" y="27"/>
                        <a:pt x="208" y="25"/>
                        <a:pt x="208" y="25"/>
                      </a:cubicBezTo>
                      <a:cubicBezTo>
                        <a:pt x="207" y="27"/>
                        <a:pt x="206" y="30"/>
                        <a:pt x="205" y="32"/>
                      </a:cubicBezTo>
                      <a:cubicBezTo>
                        <a:pt x="205" y="33"/>
                        <a:pt x="204" y="34"/>
                        <a:pt x="204" y="35"/>
                      </a:cubicBezTo>
                      <a:cubicBezTo>
                        <a:pt x="204" y="35"/>
                        <a:pt x="202" y="41"/>
                        <a:pt x="205" y="39"/>
                      </a:cubicBezTo>
                      <a:cubicBezTo>
                        <a:pt x="206" y="38"/>
                        <a:pt x="206" y="38"/>
                        <a:pt x="208" y="38"/>
                      </a:cubicBezTo>
                      <a:cubicBezTo>
                        <a:pt x="209" y="38"/>
                        <a:pt x="211" y="40"/>
                        <a:pt x="212" y="39"/>
                      </a:cubicBezTo>
                      <a:cubicBezTo>
                        <a:pt x="216" y="36"/>
                        <a:pt x="219" y="38"/>
                        <a:pt x="222" y="42"/>
                      </a:cubicBezTo>
                      <a:cubicBezTo>
                        <a:pt x="223" y="43"/>
                        <a:pt x="225" y="45"/>
                        <a:pt x="224" y="46"/>
                      </a:cubicBezTo>
                      <a:cubicBezTo>
                        <a:pt x="224" y="46"/>
                        <a:pt x="220" y="45"/>
                        <a:pt x="219" y="45"/>
                      </a:cubicBezTo>
                      <a:cubicBezTo>
                        <a:pt x="216" y="46"/>
                        <a:pt x="212" y="46"/>
                        <a:pt x="209" y="47"/>
                      </a:cubicBezTo>
                      <a:cubicBezTo>
                        <a:pt x="206" y="48"/>
                        <a:pt x="206" y="54"/>
                        <a:pt x="202" y="54"/>
                      </a:cubicBezTo>
                      <a:cubicBezTo>
                        <a:pt x="200" y="54"/>
                        <a:pt x="198" y="53"/>
                        <a:pt x="197" y="55"/>
                      </a:cubicBezTo>
                      <a:cubicBezTo>
                        <a:pt x="196" y="56"/>
                        <a:pt x="194" y="58"/>
                        <a:pt x="192" y="58"/>
                      </a:cubicBezTo>
                      <a:cubicBezTo>
                        <a:pt x="189" y="57"/>
                        <a:pt x="183" y="53"/>
                        <a:pt x="182" y="59"/>
                      </a:cubicBezTo>
                      <a:cubicBezTo>
                        <a:pt x="182" y="61"/>
                        <a:pt x="184" y="62"/>
                        <a:pt x="184" y="63"/>
                      </a:cubicBezTo>
                      <a:cubicBezTo>
                        <a:pt x="184" y="65"/>
                        <a:pt x="181" y="65"/>
                        <a:pt x="180" y="66"/>
                      </a:cubicBezTo>
                      <a:cubicBezTo>
                        <a:pt x="177" y="69"/>
                        <a:pt x="176" y="72"/>
                        <a:pt x="172" y="72"/>
                      </a:cubicBezTo>
                      <a:cubicBezTo>
                        <a:pt x="167" y="72"/>
                        <a:pt x="162" y="72"/>
                        <a:pt x="157" y="73"/>
                      </a:cubicBezTo>
                      <a:cubicBezTo>
                        <a:pt x="155" y="74"/>
                        <a:pt x="151" y="78"/>
                        <a:pt x="150" y="77"/>
                      </a:cubicBezTo>
                      <a:cubicBezTo>
                        <a:pt x="148" y="77"/>
                        <a:pt x="147" y="75"/>
                        <a:pt x="146" y="75"/>
                      </a:cubicBezTo>
                      <a:cubicBezTo>
                        <a:pt x="144" y="75"/>
                        <a:pt x="143" y="75"/>
                        <a:pt x="141" y="75"/>
                      </a:cubicBezTo>
                      <a:cubicBezTo>
                        <a:pt x="139" y="74"/>
                        <a:pt x="137" y="74"/>
                        <a:pt x="135" y="72"/>
                      </a:cubicBezTo>
                      <a:cubicBezTo>
                        <a:pt x="133" y="71"/>
                        <a:pt x="132" y="71"/>
                        <a:pt x="131" y="70"/>
                      </a:cubicBezTo>
                      <a:cubicBezTo>
                        <a:pt x="127" y="70"/>
                        <a:pt x="125" y="70"/>
                        <a:pt x="121" y="70"/>
                      </a:cubicBezTo>
                      <a:cubicBezTo>
                        <a:pt x="118" y="70"/>
                        <a:pt x="113" y="71"/>
                        <a:pt x="109" y="70"/>
                      </a:cubicBezTo>
                      <a:cubicBezTo>
                        <a:pt x="108" y="70"/>
                        <a:pt x="107" y="68"/>
                        <a:pt x="107" y="67"/>
                      </a:cubicBezTo>
                      <a:cubicBezTo>
                        <a:pt x="105" y="65"/>
                        <a:pt x="104" y="63"/>
                        <a:pt x="102" y="61"/>
                      </a:cubicBezTo>
                      <a:cubicBezTo>
                        <a:pt x="99" y="59"/>
                        <a:pt x="97" y="56"/>
                        <a:pt x="94" y="56"/>
                      </a:cubicBezTo>
                      <a:cubicBezTo>
                        <a:pt x="92" y="56"/>
                        <a:pt x="81" y="56"/>
                        <a:pt x="83" y="52"/>
                      </a:cubicBezTo>
                      <a:cubicBezTo>
                        <a:pt x="85" y="48"/>
                        <a:pt x="84" y="41"/>
                        <a:pt x="79" y="38"/>
                      </a:cubicBezTo>
                      <a:cubicBezTo>
                        <a:pt x="75" y="35"/>
                        <a:pt x="70" y="35"/>
                        <a:pt x="69" y="29"/>
                      </a:cubicBezTo>
                      <a:cubicBezTo>
                        <a:pt x="68" y="30"/>
                        <a:pt x="67" y="29"/>
                        <a:pt x="66" y="30"/>
                      </a:cubicBezTo>
                      <a:cubicBezTo>
                        <a:pt x="65" y="31"/>
                        <a:pt x="65" y="31"/>
                        <a:pt x="65" y="32"/>
                      </a:cubicBezTo>
                      <a:cubicBezTo>
                        <a:pt x="63" y="35"/>
                        <a:pt x="60" y="34"/>
                        <a:pt x="59" y="37"/>
                      </a:cubicBezTo>
                      <a:cubicBezTo>
                        <a:pt x="59" y="39"/>
                        <a:pt x="61" y="41"/>
                        <a:pt x="60" y="42"/>
                      </a:cubicBezTo>
                      <a:cubicBezTo>
                        <a:pt x="59" y="43"/>
                        <a:pt x="57" y="44"/>
                        <a:pt x="56" y="44"/>
                      </a:cubicBezTo>
                      <a:cubicBezTo>
                        <a:pt x="55" y="45"/>
                        <a:pt x="54" y="43"/>
                        <a:pt x="53" y="44"/>
                      </a:cubicBezTo>
                      <a:cubicBezTo>
                        <a:pt x="51" y="44"/>
                        <a:pt x="50" y="43"/>
                        <a:pt x="48" y="42"/>
                      </a:cubicBezTo>
                      <a:cubicBezTo>
                        <a:pt x="47" y="41"/>
                        <a:pt x="46" y="46"/>
                        <a:pt x="45" y="47"/>
                      </a:cubicBezTo>
                      <a:cubicBezTo>
                        <a:pt x="45" y="48"/>
                        <a:pt x="44" y="50"/>
                        <a:pt x="44" y="51"/>
                      </a:cubicBezTo>
                      <a:cubicBezTo>
                        <a:pt x="44" y="53"/>
                        <a:pt x="45" y="53"/>
                        <a:pt x="45" y="54"/>
                      </a:cubicBezTo>
                      <a:cubicBezTo>
                        <a:pt x="45" y="56"/>
                        <a:pt x="39" y="54"/>
                        <a:pt x="39" y="54"/>
                      </a:cubicBezTo>
                      <a:cubicBezTo>
                        <a:pt x="37" y="55"/>
                        <a:pt x="33" y="55"/>
                        <a:pt x="32" y="56"/>
                      </a:cubicBezTo>
                      <a:cubicBezTo>
                        <a:pt x="33" y="55"/>
                        <a:pt x="34" y="62"/>
                        <a:pt x="34" y="63"/>
                      </a:cubicBezTo>
                      <a:cubicBezTo>
                        <a:pt x="35" y="64"/>
                        <a:pt x="36" y="65"/>
                        <a:pt x="37" y="66"/>
                      </a:cubicBezTo>
                      <a:cubicBezTo>
                        <a:pt x="37" y="67"/>
                        <a:pt x="34" y="69"/>
                        <a:pt x="33" y="70"/>
                      </a:cubicBezTo>
                      <a:cubicBezTo>
                        <a:pt x="32" y="71"/>
                        <a:pt x="33" y="74"/>
                        <a:pt x="32" y="74"/>
                      </a:cubicBezTo>
                      <a:cubicBezTo>
                        <a:pt x="31" y="75"/>
                        <a:pt x="29" y="75"/>
                        <a:pt x="28" y="76"/>
                      </a:cubicBezTo>
                      <a:cubicBezTo>
                        <a:pt x="26" y="77"/>
                        <a:pt x="25" y="78"/>
                        <a:pt x="24" y="79"/>
                      </a:cubicBezTo>
                      <a:cubicBezTo>
                        <a:pt x="22" y="79"/>
                        <a:pt x="21" y="79"/>
                        <a:pt x="19" y="80"/>
                      </a:cubicBezTo>
                      <a:cubicBezTo>
                        <a:pt x="17" y="80"/>
                        <a:pt x="16" y="81"/>
                        <a:pt x="15" y="83"/>
                      </a:cubicBezTo>
                      <a:cubicBezTo>
                        <a:pt x="15" y="83"/>
                        <a:pt x="11" y="84"/>
                        <a:pt x="11" y="84"/>
                      </a:cubicBezTo>
                      <a:cubicBezTo>
                        <a:pt x="11" y="84"/>
                        <a:pt x="11" y="83"/>
                        <a:pt x="11" y="83"/>
                      </a:cubicBezTo>
                      <a:cubicBezTo>
                        <a:pt x="10" y="83"/>
                        <a:pt x="9" y="83"/>
                        <a:pt x="7" y="83"/>
                      </a:cubicBezTo>
                      <a:cubicBezTo>
                        <a:pt x="6" y="83"/>
                        <a:pt x="3" y="85"/>
                        <a:pt x="3" y="86"/>
                      </a:cubicBezTo>
                      <a:cubicBezTo>
                        <a:pt x="2" y="88"/>
                        <a:pt x="1" y="90"/>
                        <a:pt x="1" y="91"/>
                      </a:cubicBezTo>
                      <a:cubicBezTo>
                        <a:pt x="0" y="93"/>
                        <a:pt x="3" y="95"/>
                        <a:pt x="4" y="95"/>
                      </a:cubicBezTo>
                      <a:cubicBezTo>
                        <a:pt x="7" y="95"/>
                        <a:pt x="6" y="95"/>
                        <a:pt x="7" y="98"/>
                      </a:cubicBezTo>
                      <a:cubicBezTo>
                        <a:pt x="7" y="99"/>
                        <a:pt x="8" y="99"/>
                        <a:pt x="8" y="101"/>
                      </a:cubicBezTo>
                      <a:cubicBezTo>
                        <a:pt x="8" y="101"/>
                        <a:pt x="7" y="103"/>
                        <a:pt x="7" y="103"/>
                      </a:cubicBezTo>
                      <a:cubicBezTo>
                        <a:pt x="9" y="104"/>
                        <a:pt x="10" y="104"/>
                        <a:pt x="11" y="105"/>
                      </a:cubicBezTo>
                      <a:cubicBezTo>
                        <a:pt x="13" y="107"/>
                        <a:pt x="12" y="109"/>
                        <a:pt x="14" y="110"/>
                      </a:cubicBezTo>
                      <a:cubicBezTo>
                        <a:pt x="16" y="111"/>
                        <a:pt x="18" y="112"/>
                        <a:pt x="20" y="113"/>
                      </a:cubicBezTo>
                      <a:cubicBezTo>
                        <a:pt x="21" y="113"/>
                        <a:pt x="22" y="112"/>
                        <a:pt x="23" y="111"/>
                      </a:cubicBezTo>
                      <a:cubicBezTo>
                        <a:pt x="26" y="109"/>
                        <a:pt x="31" y="110"/>
                        <a:pt x="33" y="113"/>
                      </a:cubicBezTo>
                      <a:cubicBezTo>
                        <a:pt x="34" y="115"/>
                        <a:pt x="32" y="116"/>
                        <a:pt x="31" y="117"/>
                      </a:cubicBezTo>
                      <a:cubicBezTo>
                        <a:pt x="30" y="118"/>
                        <a:pt x="30" y="118"/>
                        <a:pt x="30" y="119"/>
                      </a:cubicBezTo>
                      <a:cubicBezTo>
                        <a:pt x="29" y="121"/>
                        <a:pt x="28" y="121"/>
                        <a:pt x="27" y="121"/>
                      </a:cubicBezTo>
                      <a:cubicBezTo>
                        <a:pt x="24" y="123"/>
                        <a:pt x="32" y="126"/>
                        <a:pt x="29" y="128"/>
                      </a:cubicBezTo>
                      <a:cubicBezTo>
                        <a:pt x="28" y="130"/>
                        <a:pt x="27" y="129"/>
                        <a:pt x="25" y="129"/>
                      </a:cubicBezTo>
                      <a:cubicBezTo>
                        <a:pt x="21" y="128"/>
                        <a:pt x="26" y="132"/>
                        <a:pt x="26" y="132"/>
                      </a:cubicBezTo>
                      <a:cubicBezTo>
                        <a:pt x="26" y="134"/>
                        <a:pt x="25" y="135"/>
                        <a:pt x="27" y="135"/>
                      </a:cubicBezTo>
                      <a:cubicBezTo>
                        <a:pt x="29" y="136"/>
                        <a:pt x="29" y="137"/>
                        <a:pt x="31" y="138"/>
                      </a:cubicBezTo>
                      <a:cubicBezTo>
                        <a:pt x="33" y="138"/>
                        <a:pt x="34" y="140"/>
                        <a:pt x="36" y="141"/>
                      </a:cubicBezTo>
                      <a:cubicBezTo>
                        <a:pt x="36" y="141"/>
                        <a:pt x="37" y="142"/>
                        <a:pt x="38" y="142"/>
                      </a:cubicBezTo>
                      <a:cubicBezTo>
                        <a:pt x="39" y="142"/>
                        <a:pt x="38" y="140"/>
                        <a:pt x="40" y="140"/>
                      </a:cubicBezTo>
                      <a:cubicBezTo>
                        <a:pt x="44" y="140"/>
                        <a:pt x="46" y="147"/>
                        <a:pt x="50" y="147"/>
                      </a:cubicBezTo>
                      <a:cubicBezTo>
                        <a:pt x="52" y="147"/>
                        <a:pt x="52" y="150"/>
                        <a:pt x="54" y="150"/>
                      </a:cubicBezTo>
                      <a:cubicBezTo>
                        <a:pt x="56" y="151"/>
                        <a:pt x="57" y="153"/>
                        <a:pt x="58" y="153"/>
                      </a:cubicBezTo>
                      <a:cubicBezTo>
                        <a:pt x="60" y="151"/>
                        <a:pt x="60" y="154"/>
                        <a:pt x="62" y="154"/>
                      </a:cubicBezTo>
                      <a:cubicBezTo>
                        <a:pt x="63" y="154"/>
                        <a:pt x="63" y="153"/>
                        <a:pt x="64" y="153"/>
                      </a:cubicBezTo>
                      <a:cubicBezTo>
                        <a:pt x="65" y="153"/>
                        <a:pt x="65" y="154"/>
                        <a:pt x="66" y="155"/>
                      </a:cubicBezTo>
                      <a:cubicBezTo>
                        <a:pt x="68" y="155"/>
                        <a:pt x="70" y="155"/>
                        <a:pt x="72" y="154"/>
                      </a:cubicBezTo>
                      <a:cubicBezTo>
                        <a:pt x="75" y="153"/>
                        <a:pt x="73" y="155"/>
                        <a:pt x="74" y="156"/>
                      </a:cubicBezTo>
                      <a:cubicBezTo>
                        <a:pt x="74" y="156"/>
                        <a:pt x="76" y="153"/>
                        <a:pt x="77" y="153"/>
                      </a:cubicBezTo>
                      <a:cubicBezTo>
                        <a:pt x="78" y="152"/>
                        <a:pt x="80" y="152"/>
                        <a:pt x="81" y="153"/>
                      </a:cubicBezTo>
                      <a:cubicBezTo>
                        <a:pt x="83" y="155"/>
                        <a:pt x="85" y="153"/>
                        <a:pt x="87" y="154"/>
                      </a:cubicBezTo>
                      <a:cubicBezTo>
                        <a:pt x="89" y="155"/>
                        <a:pt x="91" y="153"/>
                        <a:pt x="92" y="151"/>
                      </a:cubicBezTo>
                      <a:cubicBezTo>
                        <a:pt x="93" y="151"/>
                        <a:pt x="93" y="150"/>
                        <a:pt x="94" y="150"/>
                      </a:cubicBezTo>
                      <a:cubicBezTo>
                        <a:pt x="95" y="149"/>
                        <a:pt x="96" y="150"/>
                        <a:pt x="97" y="149"/>
                      </a:cubicBezTo>
                      <a:cubicBezTo>
                        <a:pt x="98" y="148"/>
                        <a:pt x="99" y="146"/>
                        <a:pt x="101" y="147"/>
                      </a:cubicBezTo>
                      <a:cubicBezTo>
                        <a:pt x="103" y="148"/>
                        <a:pt x="103" y="148"/>
                        <a:pt x="106" y="146"/>
                      </a:cubicBezTo>
                      <a:cubicBezTo>
                        <a:pt x="107" y="145"/>
                        <a:pt x="109" y="148"/>
                        <a:pt x="109" y="149"/>
                      </a:cubicBezTo>
                      <a:cubicBezTo>
                        <a:pt x="108" y="151"/>
                        <a:pt x="106" y="152"/>
                        <a:pt x="108" y="152"/>
                      </a:cubicBezTo>
                      <a:cubicBezTo>
                        <a:pt x="111" y="152"/>
                        <a:pt x="111" y="152"/>
                        <a:pt x="114" y="151"/>
                      </a:cubicBezTo>
                      <a:cubicBezTo>
                        <a:pt x="115" y="151"/>
                        <a:pt x="116" y="154"/>
                        <a:pt x="116" y="155"/>
                      </a:cubicBezTo>
                      <a:cubicBezTo>
                        <a:pt x="116" y="155"/>
                        <a:pt x="116" y="157"/>
                        <a:pt x="117" y="156"/>
                      </a:cubicBezTo>
                      <a:cubicBezTo>
                        <a:pt x="117" y="156"/>
                        <a:pt x="119" y="156"/>
                        <a:pt x="119" y="157"/>
                      </a:cubicBezTo>
                      <a:cubicBezTo>
                        <a:pt x="119" y="158"/>
                        <a:pt x="117" y="159"/>
                        <a:pt x="118" y="160"/>
                      </a:cubicBezTo>
                      <a:cubicBezTo>
                        <a:pt x="119" y="162"/>
                        <a:pt x="118" y="165"/>
                        <a:pt x="117" y="166"/>
                      </a:cubicBezTo>
                      <a:cubicBezTo>
                        <a:pt x="116" y="168"/>
                        <a:pt x="114" y="169"/>
                        <a:pt x="113" y="170"/>
                      </a:cubicBezTo>
                      <a:cubicBezTo>
                        <a:pt x="113" y="171"/>
                        <a:pt x="113" y="176"/>
                        <a:pt x="112" y="175"/>
                      </a:cubicBezTo>
                      <a:cubicBezTo>
                        <a:pt x="113" y="176"/>
                        <a:pt x="119" y="173"/>
                        <a:pt x="120" y="175"/>
                      </a:cubicBezTo>
                      <a:cubicBezTo>
                        <a:pt x="120" y="175"/>
                        <a:pt x="118" y="176"/>
                        <a:pt x="119" y="178"/>
                      </a:cubicBezTo>
                      <a:cubicBezTo>
                        <a:pt x="120" y="180"/>
                        <a:pt x="123" y="180"/>
                        <a:pt x="122" y="181"/>
                      </a:cubicBezTo>
                      <a:cubicBezTo>
                        <a:pt x="122" y="182"/>
                        <a:pt x="121" y="184"/>
                        <a:pt x="121" y="185"/>
                      </a:cubicBezTo>
                      <a:cubicBezTo>
                        <a:pt x="122" y="186"/>
                        <a:pt x="125" y="185"/>
                        <a:pt x="125" y="186"/>
                      </a:cubicBezTo>
                      <a:cubicBezTo>
                        <a:pt x="125" y="186"/>
                        <a:pt x="125" y="187"/>
                        <a:pt x="125" y="187"/>
                      </a:cubicBezTo>
                      <a:cubicBezTo>
                        <a:pt x="125" y="189"/>
                        <a:pt x="126" y="188"/>
                        <a:pt x="127" y="188"/>
                      </a:cubicBezTo>
                      <a:cubicBezTo>
                        <a:pt x="128" y="188"/>
                        <a:pt x="129" y="187"/>
                        <a:pt x="130" y="188"/>
                      </a:cubicBezTo>
                      <a:cubicBezTo>
                        <a:pt x="131" y="188"/>
                        <a:pt x="132" y="189"/>
                        <a:pt x="133" y="190"/>
                      </a:cubicBezTo>
                      <a:cubicBezTo>
                        <a:pt x="135" y="191"/>
                        <a:pt x="134" y="187"/>
                        <a:pt x="134" y="186"/>
                      </a:cubicBezTo>
                      <a:cubicBezTo>
                        <a:pt x="132" y="182"/>
                        <a:pt x="134" y="184"/>
                        <a:pt x="136" y="182"/>
                      </a:cubicBezTo>
                      <a:cubicBezTo>
                        <a:pt x="138" y="181"/>
                        <a:pt x="137" y="182"/>
                        <a:pt x="139" y="183"/>
                      </a:cubicBezTo>
                      <a:cubicBezTo>
                        <a:pt x="139" y="183"/>
                        <a:pt x="141" y="182"/>
                        <a:pt x="141" y="182"/>
                      </a:cubicBezTo>
                      <a:cubicBezTo>
                        <a:pt x="141" y="183"/>
                        <a:pt x="143" y="181"/>
                        <a:pt x="143" y="182"/>
                      </a:cubicBezTo>
                      <a:cubicBezTo>
                        <a:pt x="144" y="183"/>
                        <a:pt x="144" y="184"/>
                        <a:pt x="146" y="182"/>
                      </a:cubicBezTo>
                      <a:cubicBezTo>
                        <a:pt x="147" y="181"/>
                        <a:pt x="147" y="182"/>
                        <a:pt x="148" y="181"/>
                      </a:cubicBezTo>
                      <a:cubicBezTo>
                        <a:pt x="149" y="180"/>
                        <a:pt x="149" y="178"/>
                        <a:pt x="151" y="178"/>
                      </a:cubicBezTo>
                      <a:cubicBezTo>
                        <a:pt x="152" y="178"/>
                        <a:pt x="153" y="180"/>
                        <a:pt x="155" y="180"/>
                      </a:cubicBezTo>
                      <a:cubicBezTo>
                        <a:pt x="155" y="180"/>
                        <a:pt x="159" y="181"/>
                        <a:pt x="159" y="181"/>
                      </a:cubicBezTo>
                      <a:cubicBezTo>
                        <a:pt x="159" y="182"/>
                        <a:pt x="157" y="183"/>
                        <a:pt x="157" y="184"/>
                      </a:cubicBezTo>
                      <a:cubicBezTo>
                        <a:pt x="158" y="185"/>
                        <a:pt x="160" y="186"/>
                        <a:pt x="161" y="187"/>
                      </a:cubicBezTo>
                      <a:cubicBezTo>
                        <a:pt x="163" y="188"/>
                        <a:pt x="167" y="189"/>
                        <a:pt x="168" y="186"/>
                      </a:cubicBezTo>
                      <a:cubicBezTo>
                        <a:pt x="168" y="186"/>
                        <a:pt x="170" y="188"/>
                        <a:pt x="170" y="188"/>
                      </a:cubicBezTo>
                      <a:cubicBezTo>
                        <a:pt x="171" y="189"/>
                        <a:pt x="172" y="187"/>
                        <a:pt x="174" y="188"/>
                      </a:cubicBezTo>
                      <a:cubicBezTo>
                        <a:pt x="175" y="189"/>
                        <a:pt x="173" y="190"/>
                        <a:pt x="173" y="191"/>
                      </a:cubicBezTo>
                      <a:cubicBezTo>
                        <a:pt x="173" y="192"/>
                        <a:pt x="175" y="194"/>
                        <a:pt x="175" y="195"/>
                      </a:cubicBezTo>
                      <a:cubicBezTo>
                        <a:pt x="176" y="195"/>
                        <a:pt x="177" y="194"/>
                        <a:pt x="178" y="194"/>
                      </a:cubicBezTo>
                      <a:cubicBezTo>
                        <a:pt x="178" y="193"/>
                        <a:pt x="175" y="192"/>
                        <a:pt x="176" y="191"/>
                      </a:cubicBezTo>
                      <a:cubicBezTo>
                        <a:pt x="178" y="188"/>
                        <a:pt x="180" y="188"/>
                        <a:pt x="183" y="187"/>
                      </a:cubicBezTo>
                      <a:cubicBezTo>
                        <a:pt x="185" y="186"/>
                        <a:pt x="187" y="186"/>
                        <a:pt x="189" y="186"/>
                      </a:cubicBezTo>
                      <a:cubicBezTo>
                        <a:pt x="190" y="186"/>
                        <a:pt x="190" y="184"/>
                        <a:pt x="191" y="184"/>
                      </a:cubicBezTo>
                      <a:cubicBezTo>
                        <a:pt x="193" y="184"/>
                        <a:pt x="192" y="183"/>
                        <a:pt x="192" y="182"/>
                      </a:cubicBezTo>
                      <a:cubicBezTo>
                        <a:pt x="192" y="183"/>
                        <a:pt x="196" y="182"/>
                        <a:pt x="196" y="182"/>
                      </a:cubicBezTo>
                      <a:cubicBezTo>
                        <a:pt x="198" y="181"/>
                        <a:pt x="200" y="182"/>
                        <a:pt x="202" y="182"/>
                      </a:cubicBezTo>
                      <a:cubicBezTo>
                        <a:pt x="204" y="182"/>
                        <a:pt x="205" y="181"/>
                        <a:pt x="207" y="180"/>
                      </a:cubicBezTo>
                      <a:cubicBezTo>
                        <a:pt x="208" y="180"/>
                        <a:pt x="208" y="177"/>
                        <a:pt x="209" y="177"/>
                      </a:cubicBezTo>
                      <a:cubicBezTo>
                        <a:pt x="211" y="177"/>
                        <a:pt x="212" y="176"/>
                        <a:pt x="213" y="175"/>
                      </a:cubicBezTo>
                      <a:cubicBezTo>
                        <a:pt x="214" y="175"/>
                        <a:pt x="215" y="174"/>
                        <a:pt x="215" y="173"/>
                      </a:cubicBezTo>
                      <a:cubicBezTo>
                        <a:pt x="214" y="173"/>
                        <a:pt x="218" y="172"/>
                        <a:pt x="218" y="172"/>
                      </a:cubicBezTo>
                      <a:cubicBezTo>
                        <a:pt x="219" y="171"/>
                        <a:pt x="220" y="169"/>
                        <a:pt x="221" y="168"/>
                      </a:cubicBezTo>
                      <a:cubicBezTo>
                        <a:pt x="222" y="167"/>
                        <a:pt x="222" y="167"/>
                        <a:pt x="222" y="166"/>
                      </a:cubicBezTo>
                      <a:cubicBezTo>
                        <a:pt x="223" y="164"/>
                        <a:pt x="221" y="165"/>
                        <a:pt x="221" y="164"/>
                      </a:cubicBezTo>
                      <a:cubicBezTo>
                        <a:pt x="221" y="164"/>
                        <a:pt x="226" y="164"/>
                        <a:pt x="223" y="162"/>
                      </a:cubicBezTo>
                      <a:cubicBezTo>
                        <a:pt x="222" y="161"/>
                        <a:pt x="223" y="161"/>
                        <a:pt x="224" y="161"/>
                      </a:cubicBezTo>
                      <a:cubicBezTo>
                        <a:pt x="225" y="161"/>
                        <a:pt x="225" y="160"/>
                        <a:pt x="226" y="159"/>
                      </a:cubicBezTo>
                      <a:cubicBezTo>
                        <a:pt x="227" y="158"/>
                        <a:pt x="227" y="157"/>
                        <a:pt x="228" y="156"/>
                      </a:cubicBezTo>
                      <a:cubicBezTo>
                        <a:pt x="228" y="156"/>
                        <a:pt x="228" y="154"/>
                        <a:pt x="228" y="154"/>
                      </a:cubicBezTo>
                      <a:cubicBezTo>
                        <a:pt x="229" y="153"/>
                        <a:pt x="230" y="153"/>
                        <a:pt x="231" y="152"/>
                      </a:cubicBezTo>
                      <a:cubicBezTo>
                        <a:pt x="232" y="151"/>
                        <a:pt x="231" y="150"/>
                        <a:pt x="231" y="150"/>
                      </a:cubicBezTo>
                      <a:cubicBezTo>
                        <a:pt x="231" y="149"/>
                        <a:pt x="232" y="149"/>
                        <a:pt x="232" y="149"/>
                      </a:cubicBezTo>
                      <a:cubicBezTo>
                        <a:pt x="233" y="149"/>
                        <a:pt x="232" y="147"/>
                        <a:pt x="232" y="147"/>
                      </a:cubicBezTo>
                      <a:cubicBezTo>
                        <a:pt x="232" y="147"/>
                        <a:pt x="234" y="148"/>
                        <a:pt x="234" y="147"/>
                      </a:cubicBezTo>
                      <a:cubicBezTo>
                        <a:pt x="236" y="146"/>
                        <a:pt x="234" y="146"/>
                        <a:pt x="233" y="145"/>
                      </a:cubicBezTo>
                      <a:cubicBezTo>
                        <a:pt x="233" y="145"/>
                        <a:pt x="236" y="143"/>
                        <a:pt x="236" y="143"/>
                      </a:cubicBezTo>
                      <a:cubicBezTo>
                        <a:pt x="235" y="145"/>
                        <a:pt x="232" y="142"/>
                        <a:pt x="231" y="141"/>
                      </a:cubicBezTo>
                      <a:cubicBezTo>
                        <a:pt x="231" y="141"/>
                        <a:pt x="230" y="142"/>
                        <a:pt x="229" y="142"/>
                      </a:cubicBezTo>
                      <a:cubicBezTo>
                        <a:pt x="228" y="143"/>
                        <a:pt x="227" y="141"/>
                        <a:pt x="226" y="142"/>
                      </a:cubicBezTo>
                      <a:cubicBezTo>
                        <a:pt x="228" y="141"/>
                        <a:pt x="230" y="140"/>
                        <a:pt x="231" y="139"/>
                      </a:cubicBezTo>
                      <a:cubicBezTo>
                        <a:pt x="232" y="138"/>
                        <a:pt x="235" y="138"/>
                        <a:pt x="233" y="136"/>
                      </a:cubicBezTo>
                      <a:cubicBezTo>
                        <a:pt x="231" y="135"/>
                        <a:pt x="230" y="134"/>
                        <a:pt x="228" y="132"/>
                      </a:cubicBezTo>
                      <a:cubicBezTo>
                        <a:pt x="228" y="131"/>
                        <a:pt x="223" y="133"/>
                        <a:pt x="223" y="130"/>
                      </a:cubicBezTo>
                      <a:cubicBezTo>
                        <a:pt x="223" y="132"/>
                        <a:pt x="228" y="132"/>
                        <a:pt x="229" y="132"/>
                      </a:cubicBezTo>
                      <a:cubicBezTo>
                        <a:pt x="230" y="132"/>
                        <a:pt x="233" y="135"/>
                        <a:pt x="234" y="133"/>
                      </a:cubicBezTo>
                      <a:cubicBezTo>
                        <a:pt x="235" y="131"/>
                        <a:pt x="229" y="129"/>
                        <a:pt x="229" y="127"/>
                      </a:cubicBezTo>
                      <a:cubicBezTo>
                        <a:pt x="228" y="125"/>
                        <a:pt x="228" y="121"/>
                        <a:pt x="226" y="120"/>
                      </a:cubicBezTo>
                      <a:cubicBezTo>
                        <a:pt x="225" y="118"/>
                        <a:pt x="219" y="118"/>
                        <a:pt x="221" y="115"/>
                      </a:cubicBezTo>
                      <a:cubicBezTo>
                        <a:pt x="222" y="113"/>
                        <a:pt x="223" y="112"/>
                        <a:pt x="224" y="111"/>
                      </a:cubicBezTo>
                      <a:cubicBezTo>
                        <a:pt x="226" y="109"/>
                        <a:pt x="224" y="110"/>
                        <a:pt x="225" y="109"/>
                      </a:cubicBezTo>
                      <a:cubicBezTo>
                        <a:pt x="225" y="108"/>
                        <a:pt x="228" y="109"/>
                        <a:pt x="228" y="109"/>
                      </a:cubicBezTo>
                      <a:cubicBezTo>
                        <a:pt x="229" y="108"/>
                        <a:pt x="227" y="107"/>
                        <a:pt x="229" y="106"/>
                      </a:cubicBezTo>
                      <a:cubicBezTo>
                        <a:pt x="231" y="106"/>
                        <a:pt x="232" y="105"/>
                        <a:pt x="233" y="104"/>
                      </a:cubicBezTo>
                      <a:cubicBezTo>
                        <a:pt x="234" y="104"/>
                        <a:pt x="235" y="104"/>
                        <a:pt x="235" y="104"/>
                      </a:cubicBezTo>
                      <a:cubicBezTo>
                        <a:pt x="236" y="104"/>
                        <a:pt x="235" y="105"/>
                        <a:pt x="236" y="105"/>
                      </a:cubicBezTo>
                      <a:cubicBezTo>
                        <a:pt x="237" y="106"/>
                        <a:pt x="238" y="103"/>
                        <a:pt x="238" y="102"/>
                      </a:cubicBezTo>
                      <a:cubicBezTo>
                        <a:pt x="236" y="100"/>
                        <a:pt x="234" y="101"/>
                        <a:pt x="233" y="101"/>
                      </a:cubicBezTo>
                      <a:cubicBezTo>
                        <a:pt x="231" y="101"/>
                        <a:pt x="230" y="99"/>
                        <a:pt x="228" y="100"/>
                      </a:cubicBezTo>
                      <a:cubicBezTo>
                        <a:pt x="227" y="100"/>
                        <a:pt x="226" y="102"/>
                        <a:pt x="224" y="102"/>
                      </a:cubicBezTo>
                      <a:cubicBezTo>
                        <a:pt x="223" y="103"/>
                        <a:pt x="221" y="103"/>
                        <a:pt x="220" y="102"/>
                      </a:cubicBezTo>
                      <a:cubicBezTo>
                        <a:pt x="219" y="101"/>
                        <a:pt x="221" y="99"/>
                        <a:pt x="220" y="98"/>
                      </a:cubicBezTo>
                      <a:cubicBezTo>
                        <a:pt x="218" y="97"/>
                        <a:pt x="210" y="97"/>
                        <a:pt x="213" y="92"/>
                      </a:cubicBezTo>
                      <a:cubicBezTo>
                        <a:pt x="214" y="91"/>
                        <a:pt x="215" y="92"/>
                        <a:pt x="217" y="92"/>
                      </a:cubicBezTo>
                      <a:cubicBezTo>
                        <a:pt x="218" y="92"/>
                        <a:pt x="220" y="91"/>
                        <a:pt x="221" y="90"/>
                      </a:cubicBezTo>
                      <a:cubicBezTo>
                        <a:pt x="223" y="87"/>
                        <a:pt x="226" y="85"/>
                        <a:pt x="229" y="83"/>
                      </a:cubicBezTo>
                      <a:cubicBezTo>
                        <a:pt x="230" y="81"/>
                        <a:pt x="231" y="81"/>
                        <a:pt x="233" y="81"/>
                      </a:cubicBezTo>
                      <a:cubicBezTo>
                        <a:pt x="233" y="82"/>
                        <a:pt x="236" y="82"/>
                        <a:pt x="236" y="83"/>
                      </a:cubicBezTo>
                      <a:cubicBezTo>
                        <a:pt x="235" y="84"/>
                        <a:pt x="235" y="86"/>
                        <a:pt x="234" y="87"/>
                      </a:cubicBezTo>
                      <a:cubicBezTo>
                        <a:pt x="233" y="87"/>
                        <a:pt x="231" y="88"/>
                        <a:pt x="231" y="89"/>
                      </a:cubicBezTo>
                      <a:cubicBezTo>
                        <a:pt x="231" y="90"/>
                        <a:pt x="234" y="90"/>
                        <a:pt x="234" y="90"/>
                      </a:cubicBezTo>
                      <a:cubicBezTo>
                        <a:pt x="234" y="90"/>
                        <a:pt x="230" y="93"/>
                        <a:pt x="231" y="93"/>
                      </a:cubicBezTo>
                      <a:cubicBezTo>
                        <a:pt x="232" y="94"/>
                        <a:pt x="237" y="89"/>
                        <a:pt x="238" y="89"/>
                      </a:cubicBezTo>
                      <a:cubicBezTo>
                        <a:pt x="240" y="88"/>
                        <a:pt x="242" y="87"/>
                        <a:pt x="244" y="87"/>
                      </a:cubicBezTo>
                      <a:cubicBezTo>
                        <a:pt x="246" y="87"/>
                        <a:pt x="246" y="87"/>
                        <a:pt x="247" y="85"/>
                      </a:cubicBezTo>
                      <a:cubicBezTo>
                        <a:pt x="249" y="84"/>
                        <a:pt x="252" y="83"/>
                        <a:pt x="254" y="81"/>
                      </a:cubicBezTo>
                      <a:cubicBezTo>
                        <a:pt x="255" y="80"/>
                        <a:pt x="257" y="77"/>
                        <a:pt x="259" y="77"/>
                      </a:cubicBezTo>
                      <a:cubicBezTo>
                        <a:pt x="260" y="76"/>
                        <a:pt x="266" y="80"/>
                        <a:pt x="266" y="77"/>
                      </a:cubicBezTo>
                      <a:cubicBezTo>
                        <a:pt x="266" y="76"/>
                        <a:pt x="265" y="75"/>
                        <a:pt x="266" y="74"/>
                      </a:cubicBezTo>
                      <a:cubicBezTo>
                        <a:pt x="267" y="74"/>
                        <a:pt x="268" y="74"/>
                        <a:pt x="269" y="74"/>
                      </a:cubicBezTo>
                      <a:cubicBezTo>
                        <a:pt x="271" y="74"/>
                        <a:pt x="270" y="73"/>
                        <a:pt x="271" y="72"/>
                      </a:cubicBezTo>
                      <a:cubicBezTo>
                        <a:pt x="273" y="71"/>
                        <a:pt x="274" y="72"/>
                        <a:pt x="274" y="70"/>
                      </a:cubicBezTo>
                      <a:cubicBezTo>
                        <a:pt x="274" y="67"/>
                        <a:pt x="277" y="70"/>
                        <a:pt x="278" y="71"/>
                      </a:cubicBezTo>
                      <a:cubicBezTo>
                        <a:pt x="278" y="69"/>
                        <a:pt x="281" y="69"/>
                        <a:pt x="281" y="67"/>
                      </a:cubicBezTo>
                      <a:cubicBezTo>
                        <a:pt x="281" y="65"/>
                        <a:pt x="282" y="62"/>
                        <a:pt x="281" y="60"/>
                      </a:cubicBezTo>
                      <a:cubicBezTo>
                        <a:pt x="279" y="57"/>
                        <a:pt x="280" y="58"/>
                        <a:pt x="282" y="56"/>
                      </a:cubicBezTo>
                      <a:cubicBezTo>
                        <a:pt x="284" y="55"/>
                        <a:pt x="285" y="54"/>
                        <a:pt x="287" y="55"/>
                      </a:cubicBezTo>
                      <a:cubicBezTo>
                        <a:pt x="290" y="56"/>
                        <a:pt x="290" y="56"/>
                        <a:pt x="291" y="53"/>
                      </a:cubicBezTo>
                      <a:cubicBezTo>
                        <a:pt x="292" y="51"/>
                        <a:pt x="294" y="50"/>
                        <a:pt x="295" y="47"/>
                      </a:cubicBezTo>
                      <a:cubicBezTo>
                        <a:pt x="295" y="45"/>
                        <a:pt x="296" y="43"/>
                        <a:pt x="298" y="41"/>
                      </a:cubicBezTo>
                      <a:cubicBezTo>
                        <a:pt x="300" y="39"/>
                        <a:pt x="298" y="39"/>
                        <a:pt x="298" y="37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" name="Freeform 716">
                  <a:extLst>
                    <a:ext uri="{FF2B5EF4-FFF2-40B4-BE49-F238E27FC236}">
                      <a16:creationId xmlns:a16="http://schemas.microsoft.com/office/drawing/2014/main" id="{1E2B6653-83E5-B64C-9697-DEEE7BDBD9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03547" y="6173283"/>
                  <a:ext cx="1413069" cy="650145"/>
                </a:xfrm>
                <a:custGeom>
                  <a:avLst/>
                  <a:gdLst>
                    <a:gd name="T0" fmla="*/ 0 w 157"/>
                    <a:gd name="T1" fmla="*/ 19 h 68"/>
                    <a:gd name="T2" fmla="*/ 7 w 157"/>
                    <a:gd name="T3" fmla="*/ 26 h 68"/>
                    <a:gd name="T4" fmla="*/ 12 w 157"/>
                    <a:gd name="T5" fmla="*/ 29 h 68"/>
                    <a:gd name="T6" fmla="*/ 15 w 157"/>
                    <a:gd name="T7" fmla="*/ 36 h 68"/>
                    <a:gd name="T8" fmla="*/ 15 w 157"/>
                    <a:gd name="T9" fmla="*/ 38 h 68"/>
                    <a:gd name="T10" fmla="*/ 15 w 157"/>
                    <a:gd name="T11" fmla="*/ 40 h 68"/>
                    <a:gd name="T12" fmla="*/ 16 w 157"/>
                    <a:gd name="T13" fmla="*/ 45 h 68"/>
                    <a:gd name="T14" fmla="*/ 28 w 157"/>
                    <a:gd name="T15" fmla="*/ 47 h 68"/>
                    <a:gd name="T16" fmla="*/ 36 w 157"/>
                    <a:gd name="T17" fmla="*/ 54 h 68"/>
                    <a:gd name="T18" fmla="*/ 39 w 157"/>
                    <a:gd name="T19" fmla="*/ 59 h 68"/>
                    <a:gd name="T20" fmla="*/ 44 w 157"/>
                    <a:gd name="T21" fmla="*/ 60 h 68"/>
                    <a:gd name="T22" fmla="*/ 56 w 157"/>
                    <a:gd name="T23" fmla="*/ 60 h 68"/>
                    <a:gd name="T24" fmla="*/ 64 w 157"/>
                    <a:gd name="T25" fmla="*/ 61 h 68"/>
                    <a:gd name="T26" fmla="*/ 69 w 157"/>
                    <a:gd name="T27" fmla="*/ 64 h 68"/>
                    <a:gd name="T28" fmla="*/ 76 w 157"/>
                    <a:gd name="T29" fmla="*/ 66 h 68"/>
                    <a:gd name="T30" fmla="*/ 81 w 157"/>
                    <a:gd name="T31" fmla="*/ 67 h 68"/>
                    <a:gd name="T32" fmla="*/ 93 w 157"/>
                    <a:gd name="T33" fmla="*/ 62 h 68"/>
                    <a:gd name="T34" fmla="*/ 106 w 157"/>
                    <a:gd name="T35" fmla="*/ 61 h 68"/>
                    <a:gd name="T36" fmla="*/ 113 w 157"/>
                    <a:gd name="T37" fmla="*/ 55 h 68"/>
                    <a:gd name="T38" fmla="*/ 114 w 157"/>
                    <a:gd name="T39" fmla="*/ 51 h 68"/>
                    <a:gd name="T40" fmla="*/ 115 w 157"/>
                    <a:gd name="T41" fmla="*/ 47 h 68"/>
                    <a:gd name="T42" fmla="*/ 126 w 157"/>
                    <a:gd name="T43" fmla="*/ 46 h 68"/>
                    <a:gd name="T44" fmla="*/ 130 w 157"/>
                    <a:gd name="T45" fmla="*/ 44 h 68"/>
                    <a:gd name="T46" fmla="*/ 137 w 157"/>
                    <a:gd name="T47" fmla="*/ 42 h 68"/>
                    <a:gd name="T48" fmla="*/ 139 w 157"/>
                    <a:gd name="T49" fmla="*/ 38 h 68"/>
                    <a:gd name="T50" fmla="*/ 143 w 157"/>
                    <a:gd name="T51" fmla="*/ 37 h 68"/>
                    <a:gd name="T52" fmla="*/ 154 w 157"/>
                    <a:gd name="T53" fmla="*/ 36 h 68"/>
                    <a:gd name="T54" fmla="*/ 150 w 157"/>
                    <a:gd name="T55" fmla="*/ 29 h 68"/>
                    <a:gd name="T56" fmla="*/ 145 w 157"/>
                    <a:gd name="T57" fmla="*/ 28 h 68"/>
                    <a:gd name="T58" fmla="*/ 141 w 157"/>
                    <a:gd name="T59" fmla="*/ 29 h 68"/>
                    <a:gd name="T60" fmla="*/ 136 w 157"/>
                    <a:gd name="T61" fmla="*/ 28 h 68"/>
                    <a:gd name="T62" fmla="*/ 134 w 157"/>
                    <a:gd name="T63" fmla="*/ 27 h 68"/>
                    <a:gd name="T64" fmla="*/ 137 w 157"/>
                    <a:gd name="T65" fmla="*/ 19 h 68"/>
                    <a:gd name="T66" fmla="*/ 137 w 157"/>
                    <a:gd name="T67" fmla="*/ 14 h 68"/>
                    <a:gd name="T68" fmla="*/ 131 w 157"/>
                    <a:gd name="T69" fmla="*/ 14 h 68"/>
                    <a:gd name="T70" fmla="*/ 124 w 157"/>
                    <a:gd name="T71" fmla="*/ 15 h 68"/>
                    <a:gd name="T72" fmla="*/ 114 w 157"/>
                    <a:gd name="T73" fmla="*/ 19 h 68"/>
                    <a:gd name="T74" fmla="*/ 103 w 157"/>
                    <a:gd name="T75" fmla="*/ 19 h 68"/>
                    <a:gd name="T76" fmla="*/ 98 w 157"/>
                    <a:gd name="T77" fmla="*/ 17 h 68"/>
                    <a:gd name="T78" fmla="*/ 94 w 157"/>
                    <a:gd name="T79" fmla="*/ 15 h 68"/>
                    <a:gd name="T80" fmla="*/ 83 w 157"/>
                    <a:gd name="T81" fmla="*/ 11 h 68"/>
                    <a:gd name="T82" fmla="*/ 77 w 157"/>
                    <a:gd name="T83" fmla="*/ 13 h 68"/>
                    <a:gd name="T84" fmla="*/ 71 w 157"/>
                    <a:gd name="T85" fmla="*/ 12 h 68"/>
                    <a:gd name="T86" fmla="*/ 68 w 157"/>
                    <a:gd name="T87" fmla="*/ 8 h 68"/>
                    <a:gd name="T88" fmla="*/ 64 w 157"/>
                    <a:gd name="T89" fmla="*/ 5 h 68"/>
                    <a:gd name="T90" fmla="*/ 58 w 157"/>
                    <a:gd name="T91" fmla="*/ 3 h 68"/>
                    <a:gd name="T92" fmla="*/ 52 w 157"/>
                    <a:gd name="T93" fmla="*/ 1 h 68"/>
                    <a:gd name="T94" fmla="*/ 45 w 157"/>
                    <a:gd name="T95" fmla="*/ 7 h 68"/>
                    <a:gd name="T96" fmla="*/ 47 w 157"/>
                    <a:gd name="T97" fmla="*/ 13 h 68"/>
                    <a:gd name="T98" fmla="*/ 41 w 157"/>
                    <a:gd name="T99" fmla="*/ 15 h 68"/>
                    <a:gd name="T100" fmla="*/ 37 w 157"/>
                    <a:gd name="T101" fmla="*/ 14 h 68"/>
                    <a:gd name="T102" fmla="*/ 34 w 157"/>
                    <a:gd name="T103" fmla="*/ 14 h 68"/>
                    <a:gd name="T104" fmla="*/ 28 w 157"/>
                    <a:gd name="T105" fmla="*/ 10 h 68"/>
                    <a:gd name="T106" fmla="*/ 21 w 157"/>
                    <a:gd name="T107" fmla="*/ 9 h 68"/>
                    <a:gd name="T108" fmla="*/ 13 w 157"/>
                    <a:gd name="T109" fmla="*/ 13 h 68"/>
                    <a:gd name="T110" fmla="*/ 7 w 157"/>
                    <a:gd name="T111" fmla="*/ 17 h 68"/>
                    <a:gd name="T112" fmla="*/ 0 w 157"/>
                    <a:gd name="T113" fmla="*/ 19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57" h="68">
                      <a:moveTo>
                        <a:pt x="0" y="19"/>
                      </a:moveTo>
                      <a:cubicBezTo>
                        <a:pt x="1" y="23"/>
                        <a:pt x="3" y="25"/>
                        <a:pt x="7" y="26"/>
                      </a:cubicBezTo>
                      <a:cubicBezTo>
                        <a:pt x="9" y="27"/>
                        <a:pt x="10" y="28"/>
                        <a:pt x="12" y="29"/>
                      </a:cubicBezTo>
                      <a:cubicBezTo>
                        <a:pt x="13" y="31"/>
                        <a:pt x="14" y="34"/>
                        <a:pt x="15" y="36"/>
                      </a:cubicBezTo>
                      <a:cubicBezTo>
                        <a:pt x="16" y="37"/>
                        <a:pt x="15" y="37"/>
                        <a:pt x="15" y="38"/>
                      </a:cubicBezTo>
                      <a:cubicBezTo>
                        <a:pt x="14" y="38"/>
                        <a:pt x="15" y="39"/>
                        <a:pt x="15" y="40"/>
                      </a:cubicBezTo>
                      <a:cubicBezTo>
                        <a:pt x="14" y="43"/>
                        <a:pt x="13" y="43"/>
                        <a:pt x="16" y="45"/>
                      </a:cubicBezTo>
                      <a:cubicBezTo>
                        <a:pt x="20" y="46"/>
                        <a:pt x="24" y="45"/>
                        <a:pt x="28" y="47"/>
                      </a:cubicBezTo>
                      <a:cubicBezTo>
                        <a:pt x="30" y="49"/>
                        <a:pt x="34" y="52"/>
                        <a:pt x="36" y="54"/>
                      </a:cubicBezTo>
                      <a:cubicBezTo>
                        <a:pt x="37" y="55"/>
                        <a:pt x="38" y="57"/>
                        <a:pt x="39" y="59"/>
                      </a:cubicBezTo>
                      <a:cubicBezTo>
                        <a:pt x="40" y="61"/>
                        <a:pt x="43" y="60"/>
                        <a:pt x="44" y="60"/>
                      </a:cubicBezTo>
                      <a:cubicBezTo>
                        <a:pt x="48" y="60"/>
                        <a:pt x="52" y="60"/>
                        <a:pt x="56" y="60"/>
                      </a:cubicBezTo>
                      <a:cubicBezTo>
                        <a:pt x="58" y="60"/>
                        <a:pt x="62" y="60"/>
                        <a:pt x="64" y="61"/>
                      </a:cubicBezTo>
                      <a:cubicBezTo>
                        <a:pt x="66" y="62"/>
                        <a:pt x="67" y="64"/>
                        <a:pt x="69" y="64"/>
                      </a:cubicBezTo>
                      <a:cubicBezTo>
                        <a:pt x="71" y="65"/>
                        <a:pt x="74" y="66"/>
                        <a:pt x="76" y="66"/>
                      </a:cubicBezTo>
                      <a:cubicBezTo>
                        <a:pt x="78" y="65"/>
                        <a:pt x="80" y="68"/>
                        <a:pt x="81" y="67"/>
                      </a:cubicBezTo>
                      <a:cubicBezTo>
                        <a:pt x="85" y="65"/>
                        <a:pt x="88" y="63"/>
                        <a:pt x="93" y="62"/>
                      </a:cubicBezTo>
                      <a:cubicBezTo>
                        <a:pt x="97" y="62"/>
                        <a:pt x="103" y="63"/>
                        <a:pt x="106" y="61"/>
                      </a:cubicBezTo>
                      <a:cubicBezTo>
                        <a:pt x="109" y="59"/>
                        <a:pt x="110" y="56"/>
                        <a:pt x="113" y="55"/>
                      </a:cubicBezTo>
                      <a:cubicBezTo>
                        <a:pt x="116" y="54"/>
                        <a:pt x="116" y="53"/>
                        <a:pt x="114" y="51"/>
                      </a:cubicBezTo>
                      <a:cubicBezTo>
                        <a:pt x="113" y="50"/>
                        <a:pt x="113" y="48"/>
                        <a:pt x="115" y="47"/>
                      </a:cubicBezTo>
                      <a:cubicBezTo>
                        <a:pt x="118" y="44"/>
                        <a:pt x="122" y="50"/>
                        <a:pt x="126" y="46"/>
                      </a:cubicBezTo>
                      <a:cubicBezTo>
                        <a:pt x="127" y="45"/>
                        <a:pt x="128" y="44"/>
                        <a:pt x="130" y="44"/>
                      </a:cubicBezTo>
                      <a:cubicBezTo>
                        <a:pt x="133" y="43"/>
                        <a:pt x="134" y="44"/>
                        <a:pt x="137" y="42"/>
                      </a:cubicBezTo>
                      <a:cubicBezTo>
                        <a:pt x="138" y="41"/>
                        <a:pt x="138" y="38"/>
                        <a:pt x="139" y="38"/>
                      </a:cubicBezTo>
                      <a:cubicBezTo>
                        <a:pt x="141" y="37"/>
                        <a:pt x="142" y="37"/>
                        <a:pt x="143" y="37"/>
                      </a:cubicBezTo>
                      <a:cubicBezTo>
                        <a:pt x="147" y="36"/>
                        <a:pt x="150" y="35"/>
                        <a:pt x="154" y="36"/>
                      </a:cubicBezTo>
                      <a:cubicBezTo>
                        <a:pt x="157" y="36"/>
                        <a:pt x="151" y="29"/>
                        <a:pt x="150" y="29"/>
                      </a:cubicBezTo>
                      <a:cubicBezTo>
                        <a:pt x="149" y="28"/>
                        <a:pt x="147" y="27"/>
                        <a:pt x="145" y="28"/>
                      </a:cubicBezTo>
                      <a:cubicBezTo>
                        <a:pt x="143" y="28"/>
                        <a:pt x="143" y="30"/>
                        <a:pt x="141" y="29"/>
                      </a:cubicBezTo>
                      <a:cubicBezTo>
                        <a:pt x="140" y="28"/>
                        <a:pt x="137" y="27"/>
                        <a:pt x="136" y="28"/>
                      </a:cubicBezTo>
                      <a:cubicBezTo>
                        <a:pt x="135" y="30"/>
                        <a:pt x="134" y="29"/>
                        <a:pt x="134" y="27"/>
                      </a:cubicBezTo>
                      <a:cubicBezTo>
                        <a:pt x="134" y="25"/>
                        <a:pt x="137" y="21"/>
                        <a:pt x="137" y="19"/>
                      </a:cubicBezTo>
                      <a:cubicBezTo>
                        <a:pt x="138" y="17"/>
                        <a:pt x="141" y="14"/>
                        <a:pt x="137" y="14"/>
                      </a:cubicBezTo>
                      <a:cubicBezTo>
                        <a:pt x="134" y="14"/>
                        <a:pt x="134" y="15"/>
                        <a:pt x="131" y="14"/>
                      </a:cubicBezTo>
                      <a:cubicBezTo>
                        <a:pt x="128" y="13"/>
                        <a:pt x="127" y="13"/>
                        <a:pt x="124" y="15"/>
                      </a:cubicBezTo>
                      <a:cubicBezTo>
                        <a:pt x="121" y="17"/>
                        <a:pt x="117" y="18"/>
                        <a:pt x="114" y="19"/>
                      </a:cubicBezTo>
                      <a:cubicBezTo>
                        <a:pt x="109" y="20"/>
                        <a:pt x="107" y="19"/>
                        <a:pt x="103" y="19"/>
                      </a:cubicBezTo>
                      <a:cubicBezTo>
                        <a:pt x="101" y="18"/>
                        <a:pt x="100" y="18"/>
                        <a:pt x="98" y="17"/>
                      </a:cubicBezTo>
                      <a:cubicBezTo>
                        <a:pt x="97" y="17"/>
                        <a:pt x="96" y="15"/>
                        <a:pt x="94" y="15"/>
                      </a:cubicBezTo>
                      <a:cubicBezTo>
                        <a:pt x="90" y="14"/>
                        <a:pt x="88" y="12"/>
                        <a:pt x="83" y="11"/>
                      </a:cubicBezTo>
                      <a:cubicBezTo>
                        <a:pt x="81" y="11"/>
                        <a:pt x="79" y="12"/>
                        <a:pt x="77" y="13"/>
                      </a:cubicBezTo>
                      <a:cubicBezTo>
                        <a:pt x="75" y="14"/>
                        <a:pt x="73" y="13"/>
                        <a:pt x="71" y="12"/>
                      </a:cubicBezTo>
                      <a:cubicBezTo>
                        <a:pt x="69" y="11"/>
                        <a:pt x="68" y="11"/>
                        <a:pt x="68" y="8"/>
                      </a:cubicBezTo>
                      <a:cubicBezTo>
                        <a:pt x="67" y="6"/>
                        <a:pt x="67" y="6"/>
                        <a:pt x="64" y="5"/>
                      </a:cubicBezTo>
                      <a:cubicBezTo>
                        <a:pt x="62" y="4"/>
                        <a:pt x="60" y="3"/>
                        <a:pt x="58" y="3"/>
                      </a:cubicBezTo>
                      <a:cubicBezTo>
                        <a:pt x="56" y="3"/>
                        <a:pt x="53" y="0"/>
                        <a:pt x="52" y="1"/>
                      </a:cubicBezTo>
                      <a:cubicBezTo>
                        <a:pt x="50" y="1"/>
                        <a:pt x="46" y="5"/>
                        <a:pt x="45" y="7"/>
                      </a:cubicBezTo>
                      <a:cubicBezTo>
                        <a:pt x="45" y="9"/>
                        <a:pt x="48" y="11"/>
                        <a:pt x="47" y="13"/>
                      </a:cubicBezTo>
                      <a:cubicBezTo>
                        <a:pt x="46" y="15"/>
                        <a:pt x="43" y="17"/>
                        <a:pt x="41" y="15"/>
                      </a:cubicBezTo>
                      <a:cubicBezTo>
                        <a:pt x="39" y="15"/>
                        <a:pt x="38" y="14"/>
                        <a:pt x="37" y="14"/>
                      </a:cubicBezTo>
                      <a:cubicBezTo>
                        <a:pt x="36" y="14"/>
                        <a:pt x="35" y="14"/>
                        <a:pt x="34" y="14"/>
                      </a:cubicBezTo>
                      <a:cubicBezTo>
                        <a:pt x="31" y="13"/>
                        <a:pt x="31" y="11"/>
                        <a:pt x="28" y="10"/>
                      </a:cubicBezTo>
                      <a:cubicBezTo>
                        <a:pt x="26" y="9"/>
                        <a:pt x="23" y="8"/>
                        <a:pt x="21" y="9"/>
                      </a:cubicBezTo>
                      <a:cubicBezTo>
                        <a:pt x="18" y="10"/>
                        <a:pt x="16" y="12"/>
                        <a:pt x="13" y="13"/>
                      </a:cubicBezTo>
                      <a:cubicBezTo>
                        <a:pt x="11" y="14"/>
                        <a:pt x="9" y="16"/>
                        <a:pt x="7" y="17"/>
                      </a:cubicBezTo>
                      <a:cubicBezTo>
                        <a:pt x="4" y="17"/>
                        <a:pt x="2" y="19"/>
                        <a:pt x="0" y="19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" name="Freeform 721">
                  <a:extLst>
                    <a:ext uri="{FF2B5EF4-FFF2-40B4-BE49-F238E27FC236}">
                      <a16:creationId xmlns:a16="http://schemas.microsoft.com/office/drawing/2014/main" id="{231F76DD-94C0-184E-9BA5-E1EB06A66C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62757" y="6040002"/>
                  <a:ext cx="135163" cy="305569"/>
                </a:xfrm>
                <a:custGeom>
                  <a:avLst/>
                  <a:gdLst>
                    <a:gd name="T0" fmla="*/ 13 w 15"/>
                    <a:gd name="T1" fmla="*/ 26 h 32"/>
                    <a:gd name="T2" fmla="*/ 10 w 15"/>
                    <a:gd name="T3" fmla="*/ 13 h 32"/>
                    <a:gd name="T4" fmla="*/ 9 w 15"/>
                    <a:gd name="T5" fmla="*/ 4 h 32"/>
                    <a:gd name="T6" fmla="*/ 9 w 15"/>
                    <a:gd name="T7" fmla="*/ 1 h 32"/>
                    <a:gd name="T8" fmla="*/ 6 w 15"/>
                    <a:gd name="T9" fmla="*/ 0 h 32"/>
                    <a:gd name="T10" fmla="*/ 7 w 15"/>
                    <a:gd name="T11" fmla="*/ 3 h 32"/>
                    <a:gd name="T12" fmla="*/ 6 w 15"/>
                    <a:gd name="T13" fmla="*/ 5 h 32"/>
                    <a:gd name="T14" fmla="*/ 4 w 15"/>
                    <a:gd name="T15" fmla="*/ 7 h 32"/>
                    <a:gd name="T16" fmla="*/ 4 w 15"/>
                    <a:gd name="T17" fmla="*/ 9 h 32"/>
                    <a:gd name="T18" fmla="*/ 2 w 15"/>
                    <a:gd name="T19" fmla="*/ 14 h 32"/>
                    <a:gd name="T20" fmla="*/ 5 w 15"/>
                    <a:gd name="T21" fmla="*/ 20 h 32"/>
                    <a:gd name="T22" fmla="*/ 6 w 15"/>
                    <a:gd name="T23" fmla="*/ 32 h 32"/>
                    <a:gd name="T24" fmla="*/ 15 w 15"/>
                    <a:gd name="T25" fmla="*/ 32 h 32"/>
                    <a:gd name="T26" fmla="*/ 13 w 15"/>
                    <a:gd name="T27" fmla="*/ 26 h 32"/>
                    <a:gd name="T28" fmla="*/ 13 w 15"/>
                    <a:gd name="T29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" h="32">
                      <a:moveTo>
                        <a:pt x="13" y="26"/>
                      </a:moveTo>
                      <a:cubicBezTo>
                        <a:pt x="13" y="22"/>
                        <a:pt x="9" y="17"/>
                        <a:pt x="10" y="13"/>
                      </a:cubicBezTo>
                      <a:cubicBezTo>
                        <a:pt x="11" y="10"/>
                        <a:pt x="10" y="7"/>
                        <a:pt x="9" y="4"/>
                      </a:cubicBezTo>
                      <a:cubicBezTo>
                        <a:pt x="9" y="3"/>
                        <a:pt x="9" y="2"/>
                        <a:pt x="9" y="1"/>
                      </a:cubicBezTo>
                      <a:cubicBezTo>
                        <a:pt x="9" y="0"/>
                        <a:pt x="6" y="0"/>
                        <a:pt x="6" y="0"/>
                      </a:cubicBezTo>
                      <a:cubicBezTo>
                        <a:pt x="6" y="1"/>
                        <a:pt x="7" y="2"/>
                        <a:pt x="7" y="3"/>
                      </a:cubicBezTo>
                      <a:cubicBezTo>
                        <a:pt x="8" y="4"/>
                        <a:pt x="7" y="5"/>
                        <a:pt x="6" y="5"/>
                      </a:cubicBezTo>
                      <a:cubicBezTo>
                        <a:pt x="5" y="6"/>
                        <a:pt x="4" y="5"/>
                        <a:pt x="4" y="7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3" y="11"/>
                        <a:pt x="3" y="13"/>
                        <a:pt x="2" y="14"/>
                      </a:cubicBezTo>
                      <a:cubicBezTo>
                        <a:pt x="0" y="15"/>
                        <a:pt x="4" y="18"/>
                        <a:pt x="5" y="20"/>
                      </a:cubicBezTo>
                      <a:cubicBezTo>
                        <a:pt x="6" y="22"/>
                        <a:pt x="4" y="32"/>
                        <a:pt x="6" y="32"/>
                      </a:cubicBezTo>
                      <a:cubicBezTo>
                        <a:pt x="9" y="32"/>
                        <a:pt x="12" y="32"/>
                        <a:pt x="15" y="32"/>
                      </a:cubicBezTo>
                      <a:cubicBezTo>
                        <a:pt x="15" y="30"/>
                        <a:pt x="14" y="28"/>
                        <a:pt x="13" y="26"/>
                      </a:cubicBezTo>
                      <a:cubicBezTo>
                        <a:pt x="13" y="24"/>
                        <a:pt x="13" y="27"/>
                        <a:pt x="13" y="2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" name="Freeform 722">
                  <a:extLst>
                    <a:ext uri="{FF2B5EF4-FFF2-40B4-BE49-F238E27FC236}">
                      <a16:creationId xmlns:a16="http://schemas.microsoft.com/office/drawing/2014/main" id="{31AECAAD-A44C-F34A-AF68-61F69F65B9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90403" y="6335816"/>
                  <a:ext cx="135163" cy="221047"/>
                </a:xfrm>
                <a:custGeom>
                  <a:avLst/>
                  <a:gdLst>
                    <a:gd name="T0" fmla="*/ 12 w 15"/>
                    <a:gd name="T1" fmla="*/ 1 h 23"/>
                    <a:gd name="T2" fmla="*/ 7 w 15"/>
                    <a:gd name="T3" fmla="*/ 1 h 23"/>
                    <a:gd name="T4" fmla="*/ 2 w 15"/>
                    <a:gd name="T5" fmla="*/ 2 h 23"/>
                    <a:gd name="T6" fmla="*/ 1 w 15"/>
                    <a:gd name="T7" fmla="*/ 7 h 23"/>
                    <a:gd name="T8" fmla="*/ 2 w 15"/>
                    <a:gd name="T9" fmla="*/ 11 h 23"/>
                    <a:gd name="T10" fmla="*/ 1 w 15"/>
                    <a:gd name="T11" fmla="*/ 23 h 23"/>
                    <a:gd name="T12" fmla="*/ 4 w 15"/>
                    <a:gd name="T13" fmla="*/ 20 h 23"/>
                    <a:gd name="T14" fmla="*/ 7 w 15"/>
                    <a:gd name="T15" fmla="*/ 20 h 23"/>
                    <a:gd name="T16" fmla="*/ 9 w 15"/>
                    <a:gd name="T17" fmla="*/ 23 h 23"/>
                    <a:gd name="T18" fmla="*/ 9 w 15"/>
                    <a:gd name="T19" fmla="*/ 20 h 23"/>
                    <a:gd name="T20" fmla="*/ 6 w 15"/>
                    <a:gd name="T21" fmla="*/ 16 h 23"/>
                    <a:gd name="T22" fmla="*/ 4 w 15"/>
                    <a:gd name="T23" fmla="*/ 7 h 23"/>
                    <a:gd name="T24" fmla="*/ 9 w 15"/>
                    <a:gd name="T25" fmla="*/ 3 h 23"/>
                    <a:gd name="T26" fmla="*/ 15 w 15"/>
                    <a:gd name="T27" fmla="*/ 6 h 23"/>
                    <a:gd name="T28" fmla="*/ 12 w 15"/>
                    <a:gd name="T29" fmla="*/ 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" h="23">
                      <a:moveTo>
                        <a:pt x="12" y="1"/>
                      </a:moveTo>
                      <a:cubicBezTo>
                        <a:pt x="11" y="1"/>
                        <a:pt x="9" y="1"/>
                        <a:pt x="7" y="1"/>
                      </a:cubicBezTo>
                      <a:cubicBezTo>
                        <a:pt x="5" y="1"/>
                        <a:pt x="3" y="0"/>
                        <a:pt x="2" y="2"/>
                      </a:cubicBezTo>
                      <a:cubicBezTo>
                        <a:pt x="2" y="4"/>
                        <a:pt x="1" y="5"/>
                        <a:pt x="1" y="7"/>
                      </a:cubicBezTo>
                      <a:cubicBezTo>
                        <a:pt x="1" y="8"/>
                        <a:pt x="2" y="9"/>
                        <a:pt x="2" y="11"/>
                      </a:cubicBezTo>
                      <a:cubicBezTo>
                        <a:pt x="2" y="12"/>
                        <a:pt x="0" y="23"/>
                        <a:pt x="1" y="23"/>
                      </a:cubicBezTo>
                      <a:cubicBezTo>
                        <a:pt x="3" y="22"/>
                        <a:pt x="1" y="19"/>
                        <a:pt x="4" y="20"/>
                      </a:cubicBezTo>
                      <a:cubicBezTo>
                        <a:pt x="5" y="20"/>
                        <a:pt x="7" y="19"/>
                        <a:pt x="7" y="20"/>
                      </a:cubicBezTo>
                      <a:cubicBezTo>
                        <a:pt x="8" y="20"/>
                        <a:pt x="8" y="23"/>
                        <a:pt x="9" y="23"/>
                      </a:cubicBezTo>
                      <a:cubicBezTo>
                        <a:pt x="9" y="23"/>
                        <a:pt x="9" y="20"/>
                        <a:pt x="9" y="20"/>
                      </a:cubicBezTo>
                      <a:cubicBezTo>
                        <a:pt x="9" y="18"/>
                        <a:pt x="7" y="17"/>
                        <a:pt x="6" y="16"/>
                      </a:cubicBezTo>
                      <a:cubicBezTo>
                        <a:pt x="5" y="14"/>
                        <a:pt x="2" y="9"/>
                        <a:pt x="4" y="7"/>
                      </a:cubicBezTo>
                      <a:cubicBezTo>
                        <a:pt x="7" y="5"/>
                        <a:pt x="6" y="4"/>
                        <a:pt x="9" y="3"/>
                      </a:cubicBezTo>
                      <a:cubicBezTo>
                        <a:pt x="11" y="2"/>
                        <a:pt x="14" y="4"/>
                        <a:pt x="15" y="6"/>
                      </a:cubicBezTo>
                      <a:cubicBezTo>
                        <a:pt x="14" y="4"/>
                        <a:pt x="13" y="2"/>
                        <a:pt x="12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" name="Freeform 723">
                  <a:extLst>
                    <a:ext uri="{FF2B5EF4-FFF2-40B4-BE49-F238E27FC236}">
                      <a16:creationId xmlns:a16="http://schemas.microsoft.com/office/drawing/2014/main" id="{35219D98-2AAB-DD40-A61F-82AE79AE24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77727" y="6985965"/>
                  <a:ext cx="190458" cy="240556"/>
                </a:xfrm>
                <a:custGeom>
                  <a:avLst/>
                  <a:gdLst>
                    <a:gd name="T0" fmla="*/ 5 w 21"/>
                    <a:gd name="T1" fmla="*/ 1 h 25"/>
                    <a:gd name="T2" fmla="*/ 4 w 21"/>
                    <a:gd name="T3" fmla="*/ 7 h 25"/>
                    <a:gd name="T4" fmla="*/ 1 w 21"/>
                    <a:gd name="T5" fmla="*/ 9 h 25"/>
                    <a:gd name="T6" fmla="*/ 3 w 21"/>
                    <a:gd name="T7" fmla="*/ 11 h 25"/>
                    <a:gd name="T8" fmla="*/ 2 w 21"/>
                    <a:gd name="T9" fmla="*/ 14 h 25"/>
                    <a:gd name="T10" fmla="*/ 3 w 21"/>
                    <a:gd name="T11" fmla="*/ 16 h 25"/>
                    <a:gd name="T12" fmla="*/ 1 w 21"/>
                    <a:gd name="T13" fmla="*/ 20 h 25"/>
                    <a:gd name="T14" fmla="*/ 3 w 21"/>
                    <a:gd name="T15" fmla="*/ 21 h 25"/>
                    <a:gd name="T16" fmla="*/ 0 w 21"/>
                    <a:gd name="T17" fmla="*/ 24 h 25"/>
                    <a:gd name="T18" fmla="*/ 2 w 21"/>
                    <a:gd name="T19" fmla="*/ 23 h 25"/>
                    <a:gd name="T20" fmla="*/ 3 w 21"/>
                    <a:gd name="T21" fmla="*/ 24 h 25"/>
                    <a:gd name="T22" fmla="*/ 6 w 21"/>
                    <a:gd name="T23" fmla="*/ 22 h 25"/>
                    <a:gd name="T24" fmla="*/ 8 w 21"/>
                    <a:gd name="T25" fmla="*/ 22 h 25"/>
                    <a:gd name="T26" fmla="*/ 9 w 21"/>
                    <a:gd name="T27" fmla="*/ 22 h 25"/>
                    <a:gd name="T28" fmla="*/ 12 w 21"/>
                    <a:gd name="T29" fmla="*/ 21 h 25"/>
                    <a:gd name="T30" fmla="*/ 14 w 21"/>
                    <a:gd name="T31" fmla="*/ 20 h 25"/>
                    <a:gd name="T32" fmla="*/ 17 w 21"/>
                    <a:gd name="T33" fmla="*/ 18 h 25"/>
                    <a:gd name="T34" fmla="*/ 20 w 21"/>
                    <a:gd name="T35" fmla="*/ 20 h 25"/>
                    <a:gd name="T36" fmla="*/ 19 w 21"/>
                    <a:gd name="T37" fmla="*/ 16 h 25"/>
                    <a:gd name="T38" fmla="*/ 17 w 21"/>
                    <a:gd name="T39" fmla="*/ 12 h 25"/>
                    <a:gd name="T40" fmla="*/ 12 w 21"/>
                    <a:gd name="T41" fmla="*/ 0 h 25"/>
                    <a:gd name="T42" fmla="*/ 5 w 21"/>
                    <a:gd name="T43" fmla="*/ 1 h 25"/>
                    <a:gd name="T44" fmla="*/ 5 w 21"/>
                    <a:gd name="T45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1" h="25">
                      <a:moveTo>
                        <a:pt x="5" y="1"/>
                      </a:moveTo>
                      <a:cubicBezTo>
                        <a:pt x="3" y="2"/>
                        <a:pt x="2" y="6"/>
                        <a:pt x="4" y="7"/>
                      </a:cubicBezTo>
                      <a:cubicBezTo>
                        <a:pt x="7" y="10"/>
                        <a:pt x="2" y="9"/>
                        <a:pt x="1" y="9"/>
                      </a:cubicBezTo>
                      <a:cubicBezTo>
                        <a:pt x="1" y="9"/>
                        <a:pt x="3" y="11"/>
                        <a:pt x="3" y="11"/>
                      </a:cubicBezTo>
                      <a:cubicBezTo>
                        <a:pt x="3" y="13"/>
                        <a:pt x="3" y="13"/>
                        <a:pt x="2" y="14"/>
                      </a:cubicBezTo>
                      <a:cubicBezTo>
                        <a:pt x="2" y="14"/>
                        <a:pt x="3" y="15"/>
                        <a:pt x="3" y="16"/>
                      </a:cubicBezTo>
                      <a:cubicBezTo>
                        <a:pt x="2" y="17"/>
                        <a:pt x="1" y="20"/>
                        <a:pt x="1" y="20"/>
                      </a:cubicBezTo>
                      <a:cubicBezTo>
                        <a:pt x="1" y="20"/>
                        <a:pt x="3" y="20"/>
                        <a:pt x="3" y="21"/>
                      </a:cubicBezTo>
                      <a:cubicBezTo>
                        <a:pt x="3" y="21"/>
                        <a:pt x="0" y="23"/>
                        <a:pt x="0" y="24"/>
                      </a:cubicBezTo>
                      <a:cubicBezTo>
                        <a:pt x="0" y="24"/>
                        <a:pt x="1" y="23"/>
                        <a:pt x="2" y="23"/>
                      </a:cubicBezTo>
                      <a:cubicBezTo>
                        <a:pt x="2" y="23"/>
                        <a:pt x="2" y="25"/>
                        <a:pt x="3" y="24"/>
                      </a:cubicBezTo>
                      <a:cubicBezTo>
                        <a:pt x="3" y="23"/>
                        <a:pt x="5" y="22"/>
                        <a:pt x="6" y="22"/>
                      </a:cubicBezTo>
                      <a:cubicBezTo>
                        <a:pt x="7" y="21"/>
                        <a:pt x="6" y="25"/>
                        <a:pt x="8" y="22"/>
                      </a:cubicBezTo>
                      <a:cubicBezTo>
                        <a:pt x="9" y="20"/>
                        <a:pt x="8" y="21"/>
                        <a:pt x="9" y="22"/>
                      </a:cubicBezTo>
                      <a:cubicBezTo>
                        <a:pt x="9" y="22"/>
                        <a:pt x="12" y="21"/>
                        <a:pt x="12" y="21"/>
                      </a:cubicBezTo>
                      <a:cubicBezTo>
                        <a:pt x="14" y="21"/>
                        <a:pt x="13" y="20"/>
                        <a:pt x="14" y="20"/>
                      </a:cubicBezTo>
                      <a:cubicBezTo>
                        <a:pt x="16" y="20"/>
                        <a:pt x="16" y="19"/>
                        <a:pt x="17" y="18"/>
                      </a:cubicBezTo>
                      <a:cubicBezTo>
                        <a:pt x="18" y="16"/>
                        <a:pt x="19" y="19"/>
                        <a:pt x="20" y="20"/>
                      </a:cubicBezTo>
                      <a:cubicBezTo>
                        <a:pt x="21" y="20"/>
                        <a:pt x="19" y="16"/>
                        <a:pt x="19" y="16"/>
                      </a:cubicBezTo>
                      <a:cubicBezTo>
                        <a:pt x="18" y="15"/>
                        <a:pt x="17" y="14"/>
                        <a:pt x="17" y="12"/>
                      </a:cubicBezTo>
                      <a:cubicBezTo>
                        <a:pt x="17" y="7"/>
                        <a:pt x="14" y="4"/>
                        <a:pt x="12" y="0"/>
                      </a:cubicBezTo>
                      <a:cubicBezTo>
                        <a:pt x="10" y="2"/>
                        <a:pt x="8" y="1"/>
                        <a:pt x="5" y="1"/>
                      </a:cubicBezTo>
                      <a:cubicBezTo>
                        <a:pt x="5" y="2"/>
                        <a:pt x="6" y="1"/>
                        <a:pt x="5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" name="Freeform 724">
                  <a:extLst>
                    <a:ext uri="{FF2B5EF4-FFF2-40B4-BE49-F238E27FC236}">
                      <a16:creationId xmlns:a16="http://schemas.microsoft.com/office/drawing/2014/main" id="{4ABF4FFE-7D89-2043-A568-12AD3F01E2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597858" y="6729155"/>
                  <a:ext cx="288759" cy="295819"/>
                </a:xfrm>
                <a:custGeom>
                  <a:avLst/>
                  <a:gdLst>
                    <a:gd name="T0" fmla="*/ 32 w 32"/>
                    <a:gd name="T1" fmla="*/ 3 h 31"/>
                    <a:gd name="T2" fmla="*/ 29 w 32"/>
                    <a:gd name="T3" fmla="*/ 1 h 31"/>
                    <a:gd name="T4" fmla="*/ 27 w 32"/>
                    <a:gd name="T5" fmla="*/ 4 h 31"/>
                    <a:gd name="T6" fmla="*/ 25 w 32"/>
                    <a:gd name="T7" fmla="*/ 5 h 31"/>
                    <a:gd name="T8" fmla="*/ 20 w 32"/>
                    <a:gd name="T9" fmla="*/ 6 h 31"/>
                    <a:gd name="T10" fmla="*/ 20 w 32"/>
                    <a:gd name="T11" fmla="*/ 10 h 31"/>
                    <a:gd name="T12" fmla="*/ 13 w 32"/>
                    <a:gd name="T13" fmla="*/ 9 h 31"/>
                    <a:gd name="T14" fmla="*/ 10 w 32"/>
                    <a:gd name="T15" fmla="*/ 12 h 31"/>
                    <a:gd name="T16" fmla="*/ 0 w 32"/>
                    <a:gd name="T17" fmla="*/ 19 h 31"/>
                    <a:gd name="T18" fmla="*/ 6 w 32"/>
                    <a:gd name="T19" fmla="*/ 21 h 31"/>
                    <a:gd name="T20" fmla="*/ 5 w 32"/>
                    <a:gd name="T21" fmla="*/ 24 h 31"/>
                    <a:gd name="T22" fmla="*/ 6 w 32"/>
                    <a:gd name="T23" fmla="*/ 26 h 31"/>
                    <a:gd name="T24" fmla="*/ 3 w 32"/>
                    <a:gd name="T25" fmla="*/ 29 h 31"/>
                    <a:gd name="T26" fmla="*/ 5 w 32"/>
                    <a:gd name="T27" fmla="*/ 30 h 31"/>
                    <a:gd name="T28" fmla="*/ 5 w 32"/>
                    <a:gd name="T29" fmla="*/ 31 h 31"/>
                    <a:gd name="T30" fmla="*/ 9 w 32"/>
                    <a:gd name="T31" fmla="*/ 31 h 31"/>
                    <a:gd name="T32" fmla="*/ 12 w 32"/>
                    <a:gd name="T33" fmla="*/ 31 h 31"/>
                    <a:gd name="T34" fmla="*/ 14 w 32"/>
                    <a:gd name="T35" fmla="*/ 28 h 31"/>
                    <a:gd name="T36" fmla="*/ 21 w 32"/>
                    <a:gd name="T37" fmla="*/ 27 h 31"/>
                    <a:gd name="T38" fmla="*/ 16 w 32"/>
                    <a:gd name="T39" fmla="*/ 22 h 31"/>
                    <a:gd name="T40" fmla="*/ 20 w 32"/>
                    <a:gd name="T41" fmla="*/ 19 h 31"/>
                    <a:gd name="T42" fmla="*/ 27 w 32"/>
                    <a:gd name="T43" fmla="*/ 14 h 31"/>
                    <a:gd name="T44" fmla="*/ 27 w 32"/>
                    <a:gd name="T45" fmla="*/ 8 h 31"/>
                    <a:gd name="T46" fmla="*/ 32 w 32"/>
                    <a:gd name="T47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2" h="31">
                      <a:moveTo>
                        <a:pt x="32" y="3"/>
                      </a:moveTo>
                      <a:cubicBezTo>
                        <a:pt x="31" y="2"/>
                        <a:pt x="30" y="0"/>
                        <a:pt x="29" y="1"/>
                      </a:cubicBezTo>
                      <a:cubicBezTo>
                        <a:pt x="28" y="1"/>
                        <a:pt x="28" y="3"/>
                        <a:pt x="27" y="4"/>
                      </a:cubicBezTo>
                      <a:cubicBezTo>
                        <a:pt x="27" y="4"/>
                        <a:pt x="26" y="3"/>
                        <a:pt x="25" y="5"/>
                      </a:cubicBezTo>
                      <a:cubicBezTo>
                        <a:pt x="24" y="6"/>
                        <a:pt x="22" y="6"/>
                        <a:pt x="20" y="6"/>
                      </a:cubicBezTo>
                      <a:cubicBezTo>
                        <a:pt x="18" y="7"/>
                        <a:pt x="22" y="9"/>
                        <a:pt x="20" y="10"/>
                      </a:cubicBezTo>
                      <a:cubicBezTo>
                        <a:pt x="17" y="11"/>
                        <a:pt x="16" y="9"/>
                        <a:pt x="13" y="9"/>
                      </a:cubicBezTo>
                      <a:cubicBezTo>
                        <a:pt x="12" y="8"/>
                        <a:pt x="10" y="11"/>
                        <a:pt x="10" y="12"/>
                      </a:cubicBezTo>
                      <a:cubicBezTo>
                        <a:pt x="7" y="15"/>
                        <a:pt x="1" y="15"/>
                        <a:pt x="0" y="19"/>
                      </a:cubicBezTo>
                      <a:cubicBezTo>
                        <a:pt x="0" y="19"/>
                        <a:pt x="6" y="21"/>
                        <a:pt x="6" y="21"/>
                      </a:cubicBezTo>
                      <a:cubicBezTo>
                        <a:pt x="6" y="22"/>
                        <a:pt x="5" y="24"/>
                        <a:pt x="5" y="24"/>
                      </a:cubicBezTo>
                      <a:cubicBezTo>
                        <a:pt x="5" y="26"/>
                        <a:pt x="6" y="25"/>
                        <a:pt x="6" y="26"/>
                      </a:cubicBezTo>
                      <a:cubicBezTo>
                        <a:pt x="6" y="25"/>
                        <a:pt x="2" y="28"/>
                        <a:pt x="3" y="29"/>
                      </a:cubicBezTo>
                      <a:cubicBezTo>
                        <a:pt x="3" y="29"/>
                        <a:pt x="5" y="30"/>
                        <a:pt x="5" y="30"/>
                      </a:cubicBezTo>
                      <a:cubicBezTo>
                        <a:pt x="6" y="30"/>
                        <a:pt x="5" y="30"/>
                        <a:pt x="5" y="31"/>
                      </a:cubicBezTo>
                      <a:cubicBezTo>
                        <a:pt x="5" y="30"/>
                        <a:pt x="9" y="30"/>
                        <a:pt x="9" y="31"/>
                      </a:cubicBezTo>
                      <a:cubicBezTo>
                        <a:pt x="10" y="31"/>
                        <a:pt x="11" y="31"/>
                        <a:pt x="12" y="31"/>
                      </a:cubicBezTo>
                      <a:cubicBezTo>
                        <a:pt x="12" y="31"/>
                        <a:pt x="13" y="29"/>
                        <a:pt x="14" y="28"/>
                      </a:cubicBezTo>
                      <a:cubicBezTo>
                        <a:pt x="17" y="28"/>
                        <a:pt x="19" y="29"/>
                        <a:pt x="21" y="27"/>
                      </a:cubicBezTo>
                      <a:cubicBezTo>
                        <a:pt x="21" y="25"/>
                        <a:pt x="16" y="23"/>
                        <a:pt x="16" y="22"/>
                      </a:cubicBezTo>
                      <a:cubicBezTo>
                        <a:pt x="17" y="21"/>
                        <a:pt x="18" y="20"/>
                        <a:pt x="20" y="19"/>
                      </a:cubicBezTo>
                      <a:cubicBezTo>
                        <a:pt x="22" y="17"/>
                        <a:pt x="24" y="15"/>
                        <a:pt x="27" y="14"/>
                      </a:cubicBezTo>
                      <a:cubicBezTo>
                        <a:pt x="29" y="12"/>
                        <a:pt x="26" y="9"/>
                        <a:pt x="27" y="8"/>
                      </a:cubicBezTo>
                      <a:cubicBezTo>
                        <a:pt x="29" y="6"/>
                        <a:pt x="30" y="4"/>
                        <a:pt x="32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8" name="Freeform 745">
                  <a:extLst>
                    <a:ext uri="{FF2B5EF4-FFF2-40B4-BE49-F238E27FC236}">
                      <a16:creationId xmlns:a16="http://schemas.microsoft.com/office/drawing/2014/main" id="{357A12A0-8A6D-DF4B-83FD-14FE330455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96560" y="8035949"/>
                  <a:ext cx="288759" cy="276313"/>
                </a:xfrm>
                <a:custGeom>
                  <a:avLst/>
                  <a:gdLst>
                    <a:gd name="T0" fmla="*/ 3 w 32"/>
                    <a:gd name="T1" fmla="*/ 19 h 29"/>
                    <a:gd name="T2" fmla="*/ 7 w 32"/>
                    <a:gd name="T3" fmla="*/ 20 h 29"/>
                    <a:gd name="T4" fmla="*/ 7 w 32"/>
                    <a:gd name="T5" fmla="*/ 17 h 29"/>
                    <a:gd name="T6" fmla="*/ 10 w 32"/>
                    <a:gd name="T7" fmla="*/ 19 h 29"/>
                    <a:gd name="T8" fmla="*/ 12 w 32"/>
                    <a:gd name="T9" fmla="*/ 18 h 29"/>
                    <a:gd name="T10" fmla="*/ 14 w 32"/>
                    <a:gd name="T11" fmla="*/ 18 h 29"/>
                    <a:gd name="T12" fmla="*/ 29 w 32"/>
                    <a:gd name="T13" fmla="*/ 29 h 29"/>
                    <a:gd name="T14" fmla="*/ 32 w 32"/>
                    <a:gd name="T15" fmla="*/ 27 h 29"/>
                    <a:gd name="T16" fmla="*/ 24 w 32"/>
                    <a:gd name="T17" fmla="*/ 19 h 29"/>
                    <a:gd name="T18" fmla="*/ 19 w 32"/>
                    <a:gd name="T19" fmla="*/ 16 h 29"/>
                    <a:gd name="T20" fmla="*/ 17 w 32"/>
                    <a:gd name="T21" fmla="*/ 14 h 29"/>
                    <a:gd name="T22" fmla="*/ 17 w 32"/>
                    <a:gd name="T23" fmla="*/ 16 h 29"/>
                    <a:gd name="T24" fmla="*/ 16 w 32"/>
                    <a:gd name="T25" fmla="*/ 14 h 29"/>
                    <a:gd name="T26" fmla="*/ 14 w 32"/>
                    <a:gd name="T27" fmla="*/ 9 h 29"/>
                    <a:gd name="T28" fmla="*/ 10 w 32"/>
                    <a:gd name="T29" fmla="*/ 0 h 29"/>
                    <a:gd name="T30" fmla="*/ 2 w 32"/>
                    <a:gd name="T31" fmla="*/ 7 h 29"/>
                    <a:gd name="T32" fmla="*/ 1 w 32"/>
                    <a:gd name="T33" fmla="*/ 13 h 29"/>
                    <a:gd name="T34" fmla="*/ 0 w 32"/>
                    <a:gd name="T35" fmla="*/ 20 h 29"/>
                    <a:gd name="T36" fmla="*/ 3 w 32"/>
                    <a:gd name="T37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2" h="29">
                      <a:moveTo>
                        <a:pt x="3" y="19"/>
                      </a:moveTo>
                      <a:cubicBezTo>
                        <a:pt x="4" y="19"/>
                        <a:pt x="6" y="21"/>
                        <a:pt x="7" y="20"/>
                      </a:cubicBezTo>
                      <a:cubicBezTo>
                        <a:pt x="7" y="19"/>
                        <a:pt x="6" y="17"/>
                        <a:pt x="7" y="17"/>
                      </a:cubicBezTo>
                      <a:cubicBezTo>
                        <a:pt x="9" y="17"/>
                        <a:pt x="9" y="19"/>
                        <a:pt x="10" y="19"/>
                      </a:cubicBezTo>
                      <a:cubicBezTo>
                        <a:pt x="11" y="19"/>
                        <a:pt x="12" y="18"/>
                        <a:pt x="12" y="18"/>
                      </a:cubicBezTo>
                      <a:cubicBezTo>
                        <a:pt x="13" y="17"/>
                        <a:pt x="14" y="18"/>
                        <a:pt x="14" y="18"/>
                      </a:cubicBezTo>
                      <a:cubicBezTo>
                        <a:pt x="22" y="18"/>
                        <a:pt x="25" y="24"/>
                        <a:pt x="29" y="29"/>
                      </a:cubicBezTo>
                      <a:cubicBezTo>
                        <a:pt x="30" y="29"/>
                        <a:pt x="31" y="28"/>
                        <a:pt x="32" y="27"/>
                      </a:cubicBezTo>
                      <a:cubicBezTo>
                        <a:pt x="29" y="25"/>
                        <a:pt x="26" y="22"/>
                        <a:pt x="24" y="19"/>
                      </a:cubicBezTo>
                      <a:cubicBezTo>
                        <a:pt x="23" y="17"/>
                        <a:pt x="21" y="17"/>
                        <a:pt x="19" y="16"/>
                      </a:cubicBezTo>
                      <a:cubicBezTo>
                        <a:pt x="18" y="16"/>
                        <a:pt x="18" y="14"/>
                        <a:pt x="17" y="14"/>
                      </a:cubicBezTo>
                      <a:cubicBezTo>
                        <a:pt x="16" y="14"/>
                        <a:pt x="17" y="15"/>
                        <a:pt x="17" y="16"/>
                      </a:cubicBezTo>
                      <a:cubicBezTo>
                        <a:pt x="17" y="16"/>
                        <a:pt x="16" y="14"/>
                        <a:pt x="16" y="14"/>
                      </a:cubicBezTo>
                      <a:cubicBezTo>
                        <a:pt x="15" y="12"/>
                        <a:pt x="14" y="11"/>
                        <a:pt x="14" y="9"/>
                      </a:cubicBezTo>
                      <a:cubicBezTo>
                        <a:pt x="13" y="6"/>
                        <a:pt x="13" y="3"/>
                        <a:pt x="10" y="0"/>
                      </a:cubicBezTo>
                      <a:cubicBezTo>
                        <a:pt x="9" y="4"/>
                        <a:pt x="4" y="4"/>
                        <a:pt x="2" y="7"/>
                      </a:cubicBezTo>
                      <a:cubicBezTo>
                        <a:pt x="1" y="9"/>
                        <a:pt x="2" y="11"/>
                        <a:pt x="1" y="13"/>
                      </a:cubicBezTo>
                      <a:cubicBezTo>
                        <a:pt x="0" y="15"/>
                        <a:pt x="0" y="17"/>
                        <a:pt x="0" y="20"/>
                      </a:cubicBezTo>
                      <a:cubicBezTo>
                        <a:pt x="1" y="19"/>
                        <a:pt x="2" y="19"/>
                        <a:pt x="3" y="19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1" name="Freeform 748">
                  <a:extLst>
                    <a:ext uri="{FF2B5EF4-FFF2-40B4-BE49-F238E27FC236}">
                      <a16:creationId xmlns:a16="http://schemas.microsoft.com/office/drawing/2014/main" id="{74305FFA-950F-B244-8872-3FF224E239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33096" y="8296009"/>
                  <a:ext cx="79870" cy="104021"/>
                </a:xfrm>
                <a:custGeom>
                  <a:avLst/>
                  <a:gdLst>
                    <a:gd name="T0" fmla="*/ 3 w 9"/>
                    <a:gd name="T1" fmla="*/ 2 h 11"/>
                    <a:gd name="T2" fmla="*/ 1 w 9"/>
                    <a:gd name="T3" fmla="*/ 5 h 11"/>
                    <a:gd name="T4" fmla="*/ 0 w 9"/>
                    <a:gd name="T5" fmla="*/ 10 h 11"/>
                    <a:gd name="T6" fmla="*/ 8 w 9"/>
                    <a:gd name="T7" fmla="*/ 7 h 11"/>
                    <a:gd name="T8" fmla="*/ 4 w 9"/>
                    <a:gd name="T9" fmla="*/ 6 h 11"/>
                    <a:gd name="T10" fmla="*/ 8 w 9"/>
                    <a:gd name="T11" fmla="*/ 3 h 11"/>
                    <a:gd name="T12" fmla="*/ 3 w 9"/>
                    <a:gd name="T13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3" y="2"/>
                      </a:moveTo>
                      <a:cubicBezTo>
                        <a:pt x="2" y="3"/>
                        <a:pt x="1" y="4"/>
                        <a:pt x="1" y="5"/>
                      </a:cubicBezTo>
                      <a:cubicBezTo>
                        <a:pt x="0" y="5"/>
                        <a:pt x="0" y="9"/>
                        <a:pt x="0" y="10"/>
                      </a:cubicBezTo>
                      <a:cubicBezTo>
                        <a:pt x="2" y="11"/>
                        <a:pt x="7" y="7"/>
                        <a:pt x="8" y="7"/>
                      </a:cubicBezTo>
                      <a:cubicBezTo>
                        <a:pt x="8" y="6"/>
                        <a:pt x="5" y="5"/>
                        <a:pt x="4" y="6"/>
                      </a:cubicBezTo>
                      <a:cubicBezTo>
                        <a:pt x="5" y="5"/>
                        <a:pt x="9" y="4"/>
                        <a:pt x="8" y="3"/>
                      </a:cubicBezTo>
                      <a:cubicBezTo>
                        <a:pt x="7" y="0"/>
                        <a:pt x="5" y="0"/>
                        <a:pt x="3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F8EABFD1-66B6-C840-AFFB-57FE90B472FE}"/>
                </a:ext>
              </a:extLst>
            </p:cNvPr>
            <p:cNvGrpSpPr/>
            <p:nvPr/>
          </p:nvGrpSpPr>
          <p:grpSpPr>
            <a:xfrm>
              <a:off x="8328131" y="6508107"/>
              <a:ext cx="8699590" cy="4843592"/>
              <a:chOff x="8328131" y="6508107"/>
              <a:chExt cx="8699590" cy="4843592"/>
            </a:xfrm>
            <a:solidFill>
              <a:schemeClr val="accent1"/>
            </a:solidFill>
          </p:grpSpPr>
          <p:sp>
            <p:nvSpPr>
              <p:cNvPr id="5" name="Freeform 403">
                <a:extLst>
                  <a:ext uri="{FF2B5EF4-FFF2-40B4-BE49-F238E27FC236}">
                    <a16:creationId xmlns:a16="http://schemas.microsoft.com/office/drawing/2014/main" id="{2473D71A-CCD5-1842-9D58-C2F8DEA85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5638" y="9440266"/>
                <a:ext cx="1836990" cy="1453074"/>
              </a:xfrm>
              <a:custGeom>
                <a:avLst/>
                <a:gdLst>
                  <a:gd name="T0" fmla="*/ 96 w 204"/>
                  <a:gd name="T1" fmla="*/ 3 h 152"/>
                  <a:gd name="T2" fmla="*/ 97 w 204"/>
                  <a:gd name="T3" fmla="*/ 7 h 152"/>
                  <a:gd name="T4" fmla="*/ 86 w 204"/>
                  <a:gd name="T5" fmla="*/ 13 h 152"/>
                  <a:gd name="T6" fmla="*/ 76 w 204"/>
                  <a:gd name="T7" fmla="*/ 24 h 152"/>
                  <a:gd name="T8" fmla="*/ 71 w 204"/>
                  <a:gd name="T9" fmla="*/ 15 h 152"/>
                  <a:gd name="T10" fmla="*/ 65 w 204"/>
                  <a:gd name="T11" fmla="*/ 19 h 152"/>
                  <a:gd name="T12" fmla="*/ 62 w 204"/>
                  <a:gd name="T13" fmla="*/ 22 h 152"/>
                  <a:gd name="T14" fmla="*/ 59 w 204"/>
                  <a:gd name="T15" fmla="*/ 26 h 152"/>
                  <a:gd name="T16" fmla="*/ 55 w 204"/>
                  <a:gd name="T17" fmla="*/ 33 h 152"/>
                  <a:gd name="T18" fmla="*/ 51 w 204"/>
                  <a:gd name="T19" fmla="*/ 30 h 152"/>
                  <a:gd name="T20" fmla="*/ 47 w 204"/>
                  <a:gd name="T21" fmla="*/ 38 h 152"/>
                  <a:gd name="T22" fmla="*/ 24 w 204"/>
                  <a:gd name="T23" fmla="*/ 50 h 152"/>
                  <a:gd name="T24" fmla="*/ 7 w 204"/>
                  <a:gd name="T25" fmla="*/ 60 h 152"/>
                  <a:gd name="T26" fmla="*/ 3 w 204"/>
                  <a:gd name="T27" fmla="*/ 68 h 152"/>
                  <a:gd name="T28" fmla="*/ 4 w 204"/>
                  <a:gd name="T29" fmla="*/ 82 h 152"/>
                  <a:gd name="T30" fmla="*/ 7 w 204"/>
                  <a:gd name="T31" fmla="*/ 91 h 152"/>
                  <a:gd name="T32" fmla="*/ 13 w 204"/>
                  <a:gd name="T33" fmla="*/ 106 h 152"/>
                  <a:gd name="T34" fmla="*/ 11 w 204"/>
                  <a:gd name="T35" fmla="*/ 121 h 152"/>
                  <a:gd name="T36" fmla="*/ 30 w 204"/>
                  <a:gd name="T37" fmla="*/ 125 h 152"/>
                  <a:gd name="T38" fmla="*/ 54 w 204"/>
                  <a:gd name="T39" fmla="*/ 121 h 152"/>
                  <a:gd name="T40" fmla="*/ 73 w 204"/>
                  <a:gd name="T41" fmla="*/ 112 h 152"/>
                  <a:gd name="T42" fmla="*/ 96 w 204"/>
                  <a:gd name="T43" fmla="*/ 111 h 152"/>
                  <a:gd name="T44" fmla="*/ 111 w 204"/>
                  <a:gd name="T45" fmla="*/ 121 h 152"/>
                  <a:gd name="T46" fmla="*/ 116 w 204"/>
                  <a:gd name="T47" fmla="*/ 125 h 152"/>
                  <a:gd name="T48" fmla="*/ 125 w 204"/>
                  <a:gd name="T49" fmla="*/ 120 h 152"/>
                  <a:gd name="T50" fmla="*/ 122 w 204"/>
                  <a:gd name="T51" fmla="*/ 129 h 152"/>
                  <a:gd name="T52" fmla="*/ 131 w 204"/>
                  <a:gd name="T53" fmla="*/ 132 h 152"/>
                  <a:gd name="T54" fmla="*/ 145 w 204"/>
                  <a:gd name="T55" fmla="*/ 147 h 152"/>
                  <a:gd name="T56" fmla="*/ 161 w 204"/>
                  <a:gd name="T57" fmla="*/ 145 h 152"/>
                  <a:gd name="T58" fmla="*/ 165 w 204"/>
                  <a:gd name="T59" fmla="*/ 149 h 152"/>
                  <a:gd name="T60" fmla="*/ 174 w 204"/>
                  <a:gd name="T61" fmla="*/ 145 h 152"/>
                  <a:gd name="T62" fmla="*/ 194 w 204"/>
                  <a:gd name="T63" fmla="*/ 118 h 152"/>
                  <a:gd name="T64" fmla="*/ 200 w 204"/>
                  <a:gd name="T65" fmla="*/ 108 h 152"/>
                  <a:gd name="T66" fmla="*/ 202 w 204"/>
                  <a:gd name="T67" fmla="*/ 96 h 152"/>
                  <a:gd name="T68" fmla="*/ 201 w 204"/>
                  <a:gd name="T69" fmla="*/ 83 h 152"/>
                  <a:gd name="T70" fmla="*/ 196 w 204"/>
                  <a:gd name="T71" fmla="*/ 70 h 152"/>
                  <a:gd name="T72" fmla="*/ 184 w 204"/>
                  <a:gd name="T73" fmla="*/ 59 h 152"/>
                  <a:gd name="T74" fmla="*/ 180 w 204"/>
                  <a:gd name="T75" fmla="*/ 50 h 152"/>
                  <a:gd name="T76" fmla="*/ 166 w 204"/>
                  <a:gd name="T77" fmla="*/ 36 h 152"/>
                  <a:gd name="T78" fmla="*/ 161 w 204"/>
                  <a:gd name="T79" fmla="*/ 20 h 152"/>
                  <a:gd name="T80" fmla="*/ 152 w 204"/>
                  <a:gd name="T81" fmla="*/ 8 h 152"/>
                  <a:gd name="T82" fmla="*/ 145 w 204"/>
                  <a:gd name="T83" fmla="*/ 6 h 152"/>
                  <a:gd name="T84" fmla="*/ 143 w 204"/>
                  <a:gd name="T85" fmla="*/ 16 h 152"/>
                  <a:gd name="T86" fmla="*/ 130 w 204"/>
                  <a:gd name="T87" fmla="*/ 31 h 152"/>
                  <a:gd name="T88" fmla="*/ 115 w 204"/>
                  <a:gd name="T89" fmla="*/ 17 h 152"/>
                  <a:gd name="T90" fmla="*/ 118 w 204"/>
                  <a:gd name="T91" fmla="*/ 11 h 152"/>
                  <a:gd name="T92" fmla="*/ 117 w 204"/>
                  <a:gd name="T93" fmla="*/ 8 h 152"/>
                  <a:gd name="T94" fmla="*/ 109 w 204"/>
                  <a:gd name="T95" fmla="*/ 7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4" h="152">
                    <a:moveTo>
                      <a:pt x="101" y="4"/>
                    </a:moveTo>
                    <a:cubicBezTo>
                      <a:pt x="99" y="4"/>
                      <a:pt x="98" y="2"/>
                      <a:pt x="96" y="2"/>
                    </a:cubicBezTo>
                    <a:cubicBezTo>
                      <a:pt x="95" y="1"/>
                      <a:pt x="95" y="2"/>
                      <a:pt x="96" y="3"/>
                    </a:cubicBezTo>
                    <a:cubicBezTo>
                      <a:pt x="96" y="4"/>
                      <a:pt x="98" y="3"/>
                      <a:pt x="98" y="3"/>
                    </a:cubicBezTo>
                    <a:cubicBezTo>
                      <a:pt x="99" y="4"/>
                      <a:pt x="98" y="6"/>
                      <a:pt x="99" y="6"/>
                    </a:cubicBezTo>
                    <a:cubicBezTo>
                      <a:pt x="99" y="7"/>
                      <a:pt x="98" y="7"/>
                      <a:pt x="97" y="7"/>
                    </a:cubicBezTo>
                    <a:cubicBezTo>
                      <a:pt x="96" y="8"/>
                      <a:pt x="95" y="8"/>
                      <a:pt x="94" y="8"/>
                    </a:cubicBezTo>
                    <a:cubicBezTo>
                      <a:pt x="92" y="7"/>
                      <a:pt x="92" y="8"/>
                      <a:pt x="90" y="8"/>
                    </a:cubicBezTo>
                    <a:cubicBezTo>
                      <a:pt x="87" y="9"/>
                      <a:pt x="88" y="12"/>
                      <a:pt x="86" y="13"/>
                    </a:cubicBezTo>
                    <a:cubicBezTo>
                      <a:pt x="84" y="15"/>
                      <a:pt x="83" y="18"/>
                      <a:pt x="84" y="20"/>
                    </a:cubicBezTo>
                    <a:cubicBezTo>
                      <a:pt x="86" y="23"/>
                      <a:pt x="81" y="21"/>
                      <a:pt x="80" y="21"/>
                    </a:cubicBezTo>
                    <a:cubicBezTo>
                      <a:pt x="79" y="21"/>
                      <a:pt x="76" y="24"/>
                      <a:pt x="76" y="24"/>
                    </a:cubicBezTo>
                    <a:cubicBezTo>
                      <a:pt x="76" y="24"/>
                      <a:pt x="75" y="19"/>
                      <a:pt x="74" y="18"/>
                    </a:cubicBezTo>
                    <a:cubicBezTo>
                      <a:pt x="74" y="17"/>
                      <a:pt x="73" y="17"/>
                      <a:pt x="72" y="17"/>
                    </a:cubicBezTo>
                    <a:cubicBezTo>
                      <a:pt x="71" y="16"/>
                      <a:pt x="71" y="16"/>
                      <a:pt x="71" y="15"/>
                    </a:cubicBezTo>
                    <a:cubicBezTo>
                      <a:pt x="70" y="14"/>
                      <a:pt x="70" y="16"/>
                      <a:pt x="70" y="17"/>
                    </a:cubicBezTo>
                    <a:cubicBezTo>
                      <a:pt x="69" y="17"/>
                      <a:pt x="68" y="17"/>
                      <a:pt x="68" y="16"/>
                    </a:cubicBezTo>
                    <a:cubicBezTo>
                      <a:pt x="66" y="16"/>
                      <a:pt x="67" y="20"/>
                      <a:pt x="65" y="19"/>
                    </a:cubicBezTo>
                    <a:cubicBezTo>
                      <a:pt x="65" y="19"/>
                      <a:pt x="64" y="18"/>
                      <a:pt x="64" y="18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0" y="18"/>
                      <a:pt x="62" y="22"/>
                      <a:pt x="62" y="22"/>
                    </a:cubicBezTo>
                    <a:cubicBezTo>
                      <a:pt x="62" y="22"/>
                      <a:pt x="60" y="22"/>
                      <a:pt x="60" y="22"/>
                    </a:cubicBezTo>
                    <a:cubicBezTo>
                      <a:pt x="60" y="23"/>
                      <a:pt x="61" y="23"/>
                      <a:pt x="61" y="23"/>
                    </a:cubicBezTo>
                    <a:cubicBezTo>
                      <a:pt x="60" y="25"/>
                      <a:pt x="59" y="23"/>
                      <a:pt x="59" y="26"/>
                    </a:cubicBezTo>
                    <a:cubicBezTo>
                      <a:pt x="59" y="27"/>
                      <a:pt x="60" y="27"/>
                      <a:pt x="60" y="28"/>
                    </a:cubicBezTo>
                    <a:cubicBezTo>
                      <a:pt x="60" y="30"/>
                      <a:pt x="53" y="26"/>
                      <a:pt x="53" y="29"/>
                    </a:cubicBezTo>
                    <a:cubicBezTo>
                      <a:pt x="53" y="30"/>
                      <a:pt x="57" y="32"/>
                      <a:pt x="55" y="33"/>
                    </a:cubicBezTo>
                    <a:cubicBezTo>
                      <a:pt x="54" y="33"/>
                      <a:pt x="54" y="32"/>
                      <a:pt x="54" y="33"/>
                    </a:cubicBezTo>
                    <a:cubicBezTo>
                      <a:pt x="53" y="34"/>
                      <a:pt x="53" y="34"/>
                      <a:pt x="52" y="33"/>
                    </a:cubicBezTo>
                    <a:cubicBezTo>
                      <a:pt x="51" y="33"/>
                      <a:pt x="52" y="31"/>
                      <a:pt x="51" y="30"/>
                    </a:cubicBezTo>
                    <a:cubicBezTo>
                      <a:pt x="50" y="28"/>
                      <a:pt x="48" y="32"/>
                      <a:pt x="47" y="33"/>
                    </a:cubicBezTo>
                    <a:cubicBezTo>
                      <a:pt x="47" y="34"/>
                      <a:pt x="46" y="35"/>
                      <a:pt x="46" y="36"/>
                    </a:cubicBezTo>
                    <a:cubicBezTo>
                      <a:pt x="46" y="36"/>
                      <a:pt x="47" y="37"/>
                      <a:pt x="47" y="38"/>
                    </a:cubicBezTo>
                    <a:cubicBezTo>
                      <a:pt x="47" y="38"/>
                      <a:pt x="45" y="40"/>
                      <a:pt x="44" y="41"/>
                    </a:cubicBezTo>
                    <a:cubicBezTo>
                      <a:pt x="41" y="44"/>
                      <a:pt x="38" y="46"/>
                      <a:pt x="34" y="47"/>
                    </a:cubicBezTo>
                    <a:cubicBezTo>
                      <a:pt x="31" y="47"/>
                      <a:pt x="28" y="49"/>
                      <a:pt x="24" y="50"/>
                    </a:cubicBezTo>
                    <a:cubicBezTo>
                      <a:pt x="21" y="51"/>
                      <a:pt x="18" y="51"/>
                      <a:pt x="15" y="53"/>
                    </a:cubicBezTo>
                    <a:cubicBezTo>
                      <a:pt x="13" y="55"/>
                      <a:pt x="12" y="55"/>
                      <a:pt x="10" y="56"/>
                    </a:cubicBezTo>
                    <a:cubicBezTo>
                      <a:pt x="9" y="57"/>
                      <a:pt x="7" y="60"/>
                      <a:pt x="7" y="60"/>
                    </a:cubicBezTo>
                    <a:cubicBezTo>
                      <a:pt x="6" y="60"/>
                      <a:pt x="7" y="57"/>
                      <a:pt x="7" y="56"/>
                    </a:cubicBezTo>
                    <a:cubicBezTo>
                      <a:pt x="5" y="56"/>
                      <a:pt x="4" y="61"/>
                      <a:pt x="4" y="61"/>
                    </a:cubicBezTo>
                    <a:cubicBezTo>
                      <a:pt x="5" y="64"/>
                      <a:pt x="3" y="65"/>
                      <a:pt x="3" y="68"/>
                    </a:cubicBezTo>
                    <a:cubicBezTo>
                      <a:pt x="3" y="69"/>
                      <a:pt x="8" y="80"/>
                      <a:pt x="6" y="81"/>
                    </a:cubicBezTo>
                    <a:cubicBezTo>
                      <a:pt x="6" y="81"/>
                      <a:pt x="3" y="77"/>
                      <a:pt x="3" y="77"/>
                    </a:cubicBezTo>
                    <a:cubicBezTo>
                      <a:pt x="3" y="78"/>
                      <a:pt x="6" y="81"/>
                      <a:pt x="4" y="82"/>
                    </a:cubicBezTo>
                    <a:cubicBezTo>
                      <a:pt x="2" y="82"/>
                      <a:pt x="2" y="77"/>
                      <a:pt x="0" y="77"/>
                    </a:cubicBezTo>
                    <a:cubicBezTo>
                      <a:pt x="0" y="77"/>
                      <a:pt x="6" y="85"/>
                      <a:pt x="6" y="86"/>
                    </a:cubicBezTo>
                    <a:cubicBezTo>
                      <a:pt x="7" y="87"/>
                      <a:pt x="6" y="89"/>
                      <a:pt x="7" y="91"/>
                    </a:cubicBezTo>
                    <a:cubicBezTo>
                      <a:pt x="8" y="93"/>
                      <a:pt x="9" y="94"/>
                      <a:pt x="10" y="96"/>
                    </a:cubicBezTo>
                    <a:cubicBezTo>
                      <a:pt x="11" y="97"/>
                      <a:pt x="11" y="100"/>
                      <a:pt x="11" y="101"/>
                    </a:cubicBezTo>
                    <a:cubicBezTo>
                      <a:pt x="11" y="103"/>
                      <a:pt x="12" y="105"/>
                      <a:pt x="13" y="106"/>
                    </a:cubicBezTo>
                    <a:cubicBezTo>
                      <a:pt x="14" y="109"/>
                      <a:pt x="14" y="110"/>
                      <a:pt x="14" y="113"/>
                    </a:cubicBezTo>
                    <a:cubicBezTo>
                      <a:pt x="14" y="114"/>
                      <a:pt x="14" y="119"/>
                      <a:pt x="14" y="119"/>
                    </a:cubicBezTo>
                    <a:cubicBezTo>
                      <a:pt x="13" y="120"/>
                      <a:pt x="12" y="120"/>
                      <a:pt x="11" y="121"/>
                    </a:cubicBezTo>
                    <a:cubicBezTo>
                      <a:pt x="10" y="124"/>
                      <a:pt x="12" y="124"/>
                      <a:pt x="13" y="125"/>
                    </a:cubicBezTo>
                    <a:cubicBezTo>
                      <a:pt x="17" y="127"/>
                      <a:pt x="20" y="129"/>
                      <a:pt x="25" y="128"/>
                    </a:cubicBezTo>
                    <a:cubicBezTo>
                      <a:pt x="27" y="127"/>
                      <a:pt x="29" y="126"/>
                      <a:pt x="30" y="125"/>
                    </a:cubicBezTo>
                    <a:cubicBezTo>
                      <a:pt x="33" y="124"/>
                      <a:pt x="32" y="125"/>
                      <a:pt x="33" y="123"/>
                    </a:cubicBezTo>
                    <a:cubicBezTo>
                      <a:pt x="35" y="121"/>
                      <a:pt x="42" y="121"/>
                      <a:pt x="44" y="122"/>
                    </a:cubicBezTo>
                    <a:cubicBezTo>
                      <a:pt x="47" y="122"/>
                      <a:pt x="52" y="124"/>
                      <a:pt x="54" y="121"/>
                    </a:cubicBezTo>
                    <a:cubicBezTo>
                      <a:pt x="55" y="120"/>
                      <a:pt x="55" y="118"/>
                      <a:pt x="57" y="117"/>
                    </a:cubicBezTo>
                    <a:cubicBezTo>
                      <a:pt x="59" y="116"/>
                      <a:pt x="61" y="115"/>
                      <a:pt x="63" y="114"/>
                    </a:cubicBezTo>
                    <a:cubicBezTo>
                      <a:pt x="66" y="112"/>
                      <a:pt x="70" y="114"/>
                      <a:pt x="73" y="112"/>
                    </a:cubicBezTo>
                    <a:cubicBezTo>
                      <a:pt x="78" y="110"/>
                      <a:pt x="82" y="110"/>
                      <a:pt x="88" y="109"/>
                    </a:cubicBezTo>
                    <a:cubicBezTo>
                      <a:pt x="89" y="109"/>
                      <a:pt x="90" y="108"/>
                      <a:pt x="92" y="108"/>
                    </a:cubicBezTo>
                    <a:cubicBezTo>
                      <a:pt x="93" y="109"/>
                      <a:pt x="95" y="110"/>
                      <a:pt x="96" y="111"/>
                    </a:cubicBezTo>
                    <a:cubicBezTo>
                      <a:pt x="97" y="111"/>
                      <a:pt x="107" y="113"/>
                      <a:pt x="107" y="114"/>
                    </a:cubicBezTo>
                    <a:cubicBezTo>
                      <a:pt x="106" y="115"/>
                      <a:pt x="105" y="118"/>
                      <a:pt x="107" y="117"/>
                    </a:cubicBezTo>
                    <a:cubicBezTo>
                      <a:pt x="108" y="117"/>
                      <a:pt x="110" y="120"/>
                      <a:pt x="111" y="121"/>
                    </a:cubicBezTo>
                    <a:cubicBezTo>
                      <a:pt x="112" y="122"/>
                      <a:pt x="112" y="123"/>
                      <a:pt x="112" y="125"/>
                    </a:cubicBezTo>
                    <a:cubicBezTo>
                      <a:pt x="113" y="126"/>
                      <a:pt x="115" y="128"/>
                      <a:pt x="115" y="128"/>
                    </a:cubicBezTo>
                    <a:cubicBezTo>
                      <a:pt x="115" y="127"/>
                      <a:pt x="114" y="126"/>
                      <a:pt x="116" y="125"/>
                    </a:cubicBezTo>
                    <a:cubicBezTo>
                      <a:pt x="117" y="124"/>
                      <a:pt x="118" y="123"/>
                      <a:pt x="120" y="122"/>
                    </a:cubicBezTo>
                    <a:cubicBezTo>
                      <a:pt x="121" y="121"/>
                      <a:pt x="126" y="116"/>
                      <a:pt x="125" y="115"/>
                    </a:cubicBezTo>
                    <a:cubicBezTo>
                      <a:pt x="126" y="117"/>
                      <a:pt x="125" y="118"/>
                      <a:pt x="125" y="120"/>
                    </a:cubicBezTo>
                    <a:cubicBezTo>
                      <a:pt x="126" y="121"/>
                      <a:pt x="124" y="122"/>
                      <a:pt x="124" y="122"/>
                    </a:cubicBezTo>
                    <a:cubicBezTo>
                      <a:pt x="123" y="124"/>
                      <a:pt x="123" y="125"/>
                      <a:pt x="123" y="126"/>
                    </a:cubicBezTo>
                    <a:cubicBezTo>
                      <a:pt x="123" y="128"/>
                      <a:pt x="119" y="129"/>
                      <a:pt x="122" y="129"/>
                    </a:cubicBezTo>
                    <a:cubicBezTo>
                      <a:pt x="126" y="129"/>
                      <a:pt x="124" y="125"/>
                      <a:pt x="125" y="123"/>
                    </a:cubicBezTo>
                    <a:cubicBezTo>
                      <a:pt x="125" y="123"/>
                      <a:pt x="129" y="127"/>
                      <a:pt x="128" y="129"/>
                    </a:cubicBezTo>
                    <a:cubicBezTo>
                      <a:pt x="125" y="133"/>
                      <a:pt x="129" y="130"/>
                      <a:pt x="131" y="132"/>
                    </a:cubicBezTo>
                    <a:cubicBezTo>
                      <a:pt x="134" y="135"/>
                      <a:pt x="134" y="136"/>
                      <a:pt x="134" y="139"/>
                    </a:cubicBezTo>
                    <a:cubicBezTo>
                      <a:pt x="133" y="142"/>
                      <a:pt x="137" y="145"/>
                      <a:pt x="139" y="145"/>
                    </a:cubicBezTo>
                    <a:cubicBezTo>
                      <a:pt x="141" y="146"/>
                      <a:pt x="143" y="147"/>
                      <a:pt x="145" y="147"/>
                    </a:cubicBezTo>
                    <a:cubicBezTo>
                      <a:pt x="147" y="147"/>
                      <a:pt x="151" y="152"/>
                      <a:pt x="153" y="151"/>
                    </a:cubicBezTo>
                    <a:cubicBezTo>
                      <a:pt x="155" y="150"/>
                      <a:pt x="157" y="149"/>
                      <a:pt x="158" y="147"/>
                    </a:cubicBezTo>
                    <a:cubicBezTo>
                      <a:pt x="158" y="147"/>
                      <a:pt x="160" y="144"/>
                      <a:pt x="161" y="145"/>
                    </a:cubicBezTo>
                    <a:cubicBezTo>
                      <a:pt x="161" y="146"/>
                      <a:pt x="159" y="147"/>
                      <a:pt x="160" y="148"/>
                    </a:cubicBezTo>
                    <a:cubicBezTo>
                      <a:pt x="161" y="149"/>
                      <a:pt x="161" y="146"/>
                      <a:pt x="162" y="146"/>
                    </a:cubicBezTo>
                    <a:cubicBezTo>
                      <a:pt x="162" y="146"/>
                      <a:pt x="164" y="149"/>
                      <a:pt x="165" y="149"/>
                    </a:cubicBezTo>
                    <a:cubicBezTo>
                      <a:pt x="165" y="150"/>
                      <a:pt x="167" y="152"/>
                      <a:pt x="168" y="152"/>
                    </a:cubicBezTo>
                    <a:cubicBezTo>
                      <a:pt x="167" y="152"/>
                      <a:pt x="170" y="149"/>
                      <a:pt x="170" y="149"/>
                    </a:cubicBezTo>
                    <a:cubicBezTo>
                      <a:pt x="172" y="148"/>
                      <a:pt x="173" y="146"/>
                      <a:pt x="174" y="145"/>
                    </a:cubicBezTo>
                    <a:cubicBezTo>
                      <a:pt x="177" y="144"/>
                      <a:pt x="185" y="146"/>
                      <a:pt x="185" y="142"/>
                    </a:cubicBezTo>
                    <a:cubicBezTo>
                      <a:pt x="186" y="137"/>
                      <a:pt x="187" y="134"/>
                      <a:pt x="188" y="130"/>
                    </a:cubicBezTo>
                    <a:cubicBezTo>
                      <a:pt x="190" y="126"/>
                      <a:pt x="191" y="122"/>
                      <a:pt x="194" y="118"/>
                    </a:cubicBezTo>
                    <a:cubicBezTo>
                      <a:pt x="195" y="117"/>
                      <a:pt x="197" y="116"/>
                      <a:pt x="198" y="114"/>
                    </a:cubicBezTo>
                    <a:cubicBezTo>
                      <a:pt x="198" y="113"/>
                      <a:pt x="198" y="113"/>
                      <a:pt x="198" y="112"/>
                    </a:cubicBezTo>
                    <a:cubicBezTo>
                      <a:pt x="199" y="111"/>
                      <a:pt x="200" y="110"/>
                      <a:pt x="200" y="108"/>
                    </a:cubicBezTo>
                    <a:cubicBezTo>
                      <a:pt x="201" y="106"/>
                      <a:pt x="200" y="104"/>
                      <a:pt x="201" y="102"/>
                    </a:cubicBezTo>
                    <a:cubicBezTo>
                      <a:pt x="201" y="101"/>
                      <a:pt x="202" y="100"/>
                      <a:pt x="202" y="99"/>
                    </a:cubicBezTo>
                    <a:cubicBezTo>
                      <a:pt x="203" y="98"/>
                      <a:pt x="201" y="97"/>
                      <a:pt x="202" y="96"/>
                    </a:cubicBezTo>
                    <a:cubicBezTo>
                      <a:pt x="203" y="95"/>
                      <a:pt x="204" y="92"/>
                      <a:pt x="203" y="91"/>
                    </a:cubicBezTo>
                    <a:cubicBezTo>
                      <a:pt x="203" y="89"/>
                      <a:pt x="202" y="88"/>
                      <a:pt x="202" y="87"/>
                    </a:cubicBezTo>
                    <a:cubicBezTo>
                      <a:pt x="201" y="86"/>
                      <a:pt x="201" y="84"/>
                      <a:pt x="201" y="83"/>
                    </a:cubicBezTo>
                    <a:cubicBezTo>
                      <a:pt x="200" y="79"/>
                      <a:pt x="203" y="77"/>
                      <a:pt x="202" y="73"/>
                    </a:cubicBezTo>
                    <a:cubicBezTo>
                      <a:pt x="202" y="74"/>
                      <a:pt x="201" y="76"/>
                      <a:pt x="200" y="76"/>
                    </a:cubicBezTo>
                    <a:cubicBezTo>
                      <a:pt x="198" y="76"/>
                      <a:pt x="197" y="72"/>
                      <a:pt x="196" y="70"/>
                    </a:cubicBezTo>
                    <a:cubicBezTo>
                      <a:pt x="194" y="67"/>
                      <a:pt x="190" y="67"/>
                      <a:pt x="190" y="62"/>
                    </a:cubicBezTo>
                    <a:cubicBezTo>
                      <a:pt x="189" y="60"/>
                      <a:pt x="188" y="60"/>
                      <a:pt x="187" y="59"/>
                    </a:cubicBezTo>
                    <a:cubicBezTo>
                      <a:pt x="185" y="58"/>
                      <a:pt x="185" y="61"/>
                      <a:pt x="184" y="59"/>
                    </a:cubicBezTo>
                    <a:cubicBezTo>
                      <a:pt x="184" y="56"/>
                      <a:pt x="183" y="55"/>
                      <a:pt x="181" y="53"/>
                    </a:cubicBezTo>
                    <a:cubicBezTo>
                      <a:pt x="181" y="53"/>
                      <a:pt x="180" y="52"/>
                      <a:pt x="180" y="51"/>
                    </a:cubicBezTo>
                    <a:cubicBezTo>
                      <a:pt x="179" y="51"/>
                      <a:pt x="180" y="49"/>
                      <a:pt x="180" y="50"/>
                    </a:cubicBezTo>
                    <a:cubicBezTo>
                      <a:pt x="178" y="48"/>
                      <a:pt x="176" y="47"/>
                      <a:pt x="174" y="46"/>
                    </a:cubicBezTo>
                    <a:cubicBezTo>
                      <a:pt x="172" y="44"/>
                      <a:pt x="169" y="45"/>
                      <a:pt x="168" y="43"/>
                    </a:cubicBezTo>
                    <a:cubicBezTo>
                      <a:pt x="166" y="41"/>
                      <a:pt x="167" y="37"/>
                      <a:pt x="166" y="36"/>
                    </a:cubicBezTo>
                    <a:cubicBezTo>
                      <a:pt x="166" y="34"/>
                      <a:pt x="166" y="32"/>
                      <a:pt x="165" y="31"/>
                    </a:cubicBezTo>
                    <a:cubicBezTo>
                      <a:pt x="164" y="30"/>
                      <a:pt x="163" y="30"/>
                      <a:pt x="163" y="28"/>
                    </a:cubicBezTo>
                    <a:cubicBezTo>
                      <a:pt x="163" y="26"/>
                      <a:pt x="163" y="23"/>
                      <a:pt x="161" y="20"/>
                    </a:cubicBezTo>
                    <a:cubicBezTo>
                      <a:pt x="160" y="20"/>
                      <a:pt x="158" y="17"/>
                      <a:pt x="158" y="18"/>
                    </a:cubicBezTo>
                    <a:cubicBezTo>
                      <a:pt x="156" y="18"/>
                      <a:pt x="156" y="19"/>
                      <a:pt x="155" y="17"/>
                    </a:cubicBezTo>
                    <a:cubicBezTo>
                      <a:pt x="153" y="15"/>
                      <a:pt x="154" y="11"/>
                      <a:pt x="152" y="8"/>
                    </a:cubicBezTo>
                    <a:cubicBezTo>
                      <a:pt x="152" y="7"/>
                      <a:pt x="148" y="0"/>
                      <a:pt x="148" y="0"/>
                    </a:cubicBezTo>
                    <a:cubicBezTo>
                      <a:pt x="147" y="0"/>
                      <a:pt x="147" y="2"/>
                      <a:pt x="147" y="3"/>
                    </a:cubicBezTo>
                    <a:cubicBezTo>
                      <a:pt x="147" y="4"/>
                      <a:pt x="146" y="5"/>
                      <a:pt x="145" y="6"/>
                    </a:cubicBezTo>
                    <a:cubicBezTo>
                      <a:pt x="145" y="6"/>
                      <a:pt x="143" y="8"/>
                      <a:pt x="144" y="9"/>
                    </a:cubicBezTo>
                    <a:cubicBezTo>
                      <a:pt x="144" y="9"/>
                      <a:pt x="146" y="9"/>
                      <a:pt x="145" y="10"/>
                    </a:cubicBezTo>
                    <a:cubicBezTo>
                      <a:pt x="144" y="10"/>
                      <a:pt x="143" y="15"/>
                      <a:pt x="143" y="16"/>
                    </a:cubicBezTo>
                    <a:cubicBezTo>
                      <a:pt x="144" y="18"/>
                      <a:pt x="144" y="20"/>
                      <a:pt x="144" y="22"/>
                    </a:cubicBezTo>
                    <a:cubicBezTo>
                      <a:pt x="143" y="26"/>
                      <a:pt x="143" y="36"/>
                      <a:pt x="137" y="36"/>
                    </a:cubicBezTo>
                    <a:cubicBezTo>
                      <a:pt x="133" y="36"/>
                      <a:pt x="133" y="32"/>
                      <a:pt x="130" y="31"/>
                    </a:cubicBezTo>
                    <a:cubicBezTo>
                      <a:pt x="128" y="30"/>
                      <a:pt x="126" y="30"/>
                      <a:pt x="124" y="28"/>
                    </a:cubicBezTo>
                    <a:cubicBezTo>
                      <a:pt x="123" y="27"/>
                      <a:pt x="112" y="21"/>
                      <a:pt x="113" y="20"/>
                    </a:cubicBezTo>
                    <a:cubicBezTo>
                      <a:pt x="113" y="19"/>
                      <a:pt x="114" y="18"/>
                      <a:pt x="115" y="17"/>
                    </a:cubicBezTo>
                    <a:cubicBezTo>
                      <a:pt x="115" y="16"/>
                      <a:pt x="117" y="16"/>
                      <a:pt x="117" y="15"/>
                    </a:cubicBezTo>
                    <a:cubicBezTo>
                      <a:pt x="117" y="15"/>
                      <a:pt x="116" y="14"/>
                      <a:pt x="116" y="13"/>
                    </a:cubicBezTo>
                    <a:cubicBezTo>
                      <a:pt x="117" y="12"/>
                      <a:pt x="117" y="12"/>
                      <a:pt x="118" y="11"/>
                    </a:cubicBezTo>
                    <a:cubicBezTo>
                      <a:pt x="118" y="10"/>
                      <a:pt x="120" y="9"/>
                      <a:pt x="121" y="8"/>
                    </a:cubicBezTo>
                    <a:cubicBezTo>
                      <a:pt x="121" y="7"/>
                      <a:pt x="119" y="5"/>
                      <a:pt x="118" y="6"/>
                    </a:cubicBezTo>
                    <a:cubicBezTo>
                      <a:pt x="118" y="6"/>
                      <a:pt x="117" y="8"/>
                      <a:pt x="117" y="8"/>
                    </a:cubicBezTo>
                    <a:cubicBezTo>
                      <a:pt x="116" y="7"/>
                      <a:pt x="116" y="7"/>
                      <a:pt x="115" y="6"/>
                    </a:cubicBezTo>
                    <a:cubicBezTo>
                      <a:pt x="115" y="5"/>
                      <a:pt x="113" y="7"/>
                      <a:pt x="112" y="7"/>
                    </a:cubicBezTo>
                    <a:cubicBezTo>
                      <a:pt x="111" y="8"/>
                      <a:pt x="110" y="7"/>
                      <a:pt x="109" y="7"/>
                    </a:cubicBezTo>
                    <a:cubicBezTo>
                      <a:pt x="107" y="6"/>
                      <a:pt x="104" y="5"/>
                      <a:pt x="101" y="4"/>
                    </a:cubicBezTo>
                    <a:cubicBezTo>
                      <a:pt x="99" y="4"/>
                      <a:pt x="103" y="5"/>
                      <a:pt x="101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448">
                <a:extLst>
                  <a:ext uri="{FF2B5EF4-FFF2-40B4-BE49-F238E27FC236}">
                    <a16:creationId xmlns:a16="http://schemas.microsoft.com/office/drawing/2014/main" id="{495A6181-4E3A-1243-B15F-3A5405F24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0212" y="8455296"/>
                <a:ext cx="125948" cy="201548"/>
              </a:xfrm>
              <a:custGeom>
                <a:avLst/>
                <a:gdLst>
                  <a:gd name="T0" fmla="*/ 10 w 14"/>
                  <a:gd name="T1" fmla="*/ 0 h 21"/>
                  <a:gd name="T2" fmla="*/ 9 w 14"/>
                  <a:gd name="T3" fmla="*/ 2 h 21"/>
                  <a:gd name="T4" fmla="*/ 7 w 14"/>
                  <a:gd name="T5" fmla="*/ 4 h 21"/>
                  <a:gd name="T6" fmla="*/ 3 w 14"/>
                  <a:gd name="T7" fmla="*/ 6 h 21"/>
                  <a:gd name="T8" fmla="*/ 2 w 14"/>
                  <a:gd name="T9" fmla="*/ 11 h 21"/>
                  <a:gd name="T10" fmla="*/ 2 w 14"/>
                  <a:gd name="T11" fmla="*/ 14 h 21"/>
                  <a:gd name="T12" fmla="*/ 3 w 14"/>
                  <a:gd name="T13" fmla="*/ 18 h 21"/>
                  <a:gd name="T14" fmla="*/ 8 w 14"/>
                  <a:gd name="T15" fmla="*/ 19 h 21"/>
                  <a:gd name="T16" fmla="*/ 8 w 14"/>
                  <a:gd name="T17" fmla="*/ 16 h 21"/>
                  <a:gd name="T18" fmla="*/ 10 w 14"/>
                  <a:gd name="T19" fmla="*/ 12 h 21"/>
                  <a:gd name="T20" fmla="*/ 12 w 14"/>
                  <a:gd name="T21" fmla="*/ 17 h 21"/>
                  <a:gd name="T22" fmla="*/ 13 w 14"/>
                  <a:gd name="T23" fmla="*/ 14 h 21"/>
                  <a:gd name="T24" fmla="*/ 13 w 14"/>
                  <a:gd name="T25" fmla="*/ 10 h 21"/>
                  <a:gd name="T26" fmla="*/ 10 w 14"/>
                  <a:gd name="T27" fmla="*/ 0 h 21"/>
                  <a:gd name="T28" fmla="*/ 10 w 14"/>
                  <a:gd name="T2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21">
                    <a:moveTo>
                      <a:pt x="10" y="0"/>
                    </a:moveTo>
                    <a:cubicBezTo>
                      <a:pt x="9" y="0"/>
                      <a:pt x="9" y="1"/>
                      <a:pt x="9" y="2"/>
                    </a:cubicBezTo>
                    <a:cubicBezTo>
                      <a:pt x="9" y="3"/>
                      <a:pt x="9" y="3"/>
                      <a:pt x="7" y="4"/>
                    </a:cubicBezTo>
                    <a:cubicBezTo>
                      <a:pt x="6" y="4"/>
                      <a:pt x="4" y="6"/>
                      <a:pt x="3" y="6"/>
                    </a:cubicBezTo>
                    <a:cubicBezTo>
                      <a:pt x="1" y="9"/>
                      <a:pt x="0" y="9"/>
                      <a:pt x="2" y="11"/>
                    </a:cubicBezTo>
                    <a:cubicBezTo>
                      <a:pt x="3" y="12"/>
                      <a:pt x="2" y="13"/>
                      <a:pt x="2" y="14"/>
                    </a:cubicBezTo>
                    <a:cubicBezTo>
                      <a:pt x="1" y="16"/>
                      <a:pt x="2" y="17"/>
                      <a:pt x="3" y="18"/>
                    </a:cubicBezTo>
                    <a:cubicBezTo>
                      <a:pt x="5" y="19"/>
                      <a:pt x="7" y="19"/>
                      <a:pt x="8" y="19"/>
                    </a:cubicBezTo>
                    <a:cubicBezTo>
                      <a:pt x="11" y="21"/>
                      <a:pt x="9" y="18"/>
                      <a:pt x="8" y="16"/>
                    </a:cubicBezTo>
                    <a:cubicBezTo>
                      <a:pt x="8" y="16"/>
                      <a:pt x="8" y="12"/>
                      <a:pt x="10" y="12"/>
                    </a:cubicBezTo>
                    <a:cubicBezTo>
                      <a:pt x="11" y="12"/>
                      <a:pt x="11" y="17"/>
                      <a:pt x="12" y="17"/>
                    </a:cubicBezTo>
                    <a:cubicBezTo>
                      <a:pt x="12" y="17"/>
                      <a:pt x="13" y="14"/>
                      <a:pt x="13" y="14"/>
                    </a:cubicBezTo>
                    <a:cubicBezTo>
                      <a:pt x="14" y="12"/>
                      <a:pt x="14" y="11"/>
                      <a:pt x="13" y="10"/>
                    </a:cubicBezTo>
                    <a:cubicBezTo>
                      <a:pt x="13" y="7"/>
                      <a:pt x="13" y="1"/>
                      <a:pt x="10" y="0"/>
                    </a:cubicBezTo>
                    <a:cubicBezTo>
                      <a:pt x="9" y="0"/>
                      <a:pt x="10" y="1"/>
                      <a:pt x="1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449">
                <a:extLst>
                  <a:ext uri="{FF2B5EF4-FFF2-40B4-BE49-F238E27FC236}">
                    <a16:creationId xmlns:a16="http://schemas.microsoft.com/office/drawing/2014/main" id="{5FDAE667-49B6-ED4A-84B4-CC2B65FAC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0343" y="8494305"/>
                <a:ext cx="107516" cy="97522"/>
              </a:xfrm>
              <a:custGeom>
                <a:avLst/>
                <a:gdLst>
                  <a:gd name="T0" fmla="*/ 8 w 12"/>
                  <a:gd name="T1" fmla="*/ 1 h 10"/>
                  <a:gd name="T2" fmla="*/ 2 w 12"/>
                  <a:gd name="T3" fmla="*/ 4 h 10"/>
                  <a:gd name="T4" fmla="*/ 0 w 12"/>
                  <a:gd name="T5" fmla="*/ 10 h 10"/>
                  <a:gd name="T6" fmla="*/ 2 w 12"/>
                  <a:gd name="T7" fmla="*/ 6 h 10"/>
                  <a:gd name="T8" fmla="*/ 4 w 12"/>
                  <a:gd name="T9" fmla="*/ 6 h 10"/>
                  <a:gd name="T10" fmla="*/ 6 w 12"/>
                  <a:gd name="T11" fmla="*/ 7 h 10"/>
                  <a:gd name="T12" fmla="*/ 8 w 12"/>
                  <a:gd name="T13" fmla="*/ 7 h 10"/>
                  <a:gd name="T14" fmla="*/ 8 w 12"/>
                  <a:gd name="T15" fmla="*/ 5 h 10"/>
                  <a:gd name="T16" fmla="*/ 8 w 12"/>
                  <a:gd name="T17" fmla="*/ 1 h 10"/>
                  <a:gd name="T18" fmla="*/ 8 w 12"/>
                  <a:gd name="T1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0">
                    <a:moveTo>
                      <a:pt x="8" y="1"/>
                    </a:moveTo>
                    <a:cubicBezTo>
                      <a:pt x="6" y="0"/>
                      <a:pt x="5" y="4"/>
                      <a:pt x="2" y="4"/>
                    </a:cubicBezTo>
                    <a:cubicBezTo>
                      <a:pt x="0" y="5"/>
                      <a:pt x="0" y="9"/>
                      <a:pt x="0" y="10"/>
                    </a:cubicBezTo>
                    <a:cubicBezTo>
                      <a:pt x="1" y="9"/>
                      <a:pt x="1" y="7"/>
                      <a:pt x="2" y="6"/>
                    </a:cubicBezTo>
                    <a:cubicBezTo>
                      <a:pt x="2" y="6"/>
                      <a:pt x="4" y="5"/>
                      <a:pt x="4" y="6"/>
                    </a:cubicBezTo>
                    <a:cubicBezTo>
                      <a:pt x="4" y="7"/>
                      <a:pt x="6" y="7"/>
                      <a:pt x="6" y="7"/>
                    </a:cubicBezTo>
                    <a:cubicBezTo>
                      <a:pt x="7" y="7"/>
                      <a:pt x="7" y="8"/>
                      <a:pt x="8" y="7"/>
                    </a:cubicBezTo>
                    <a:cubicBezTo>
                      <a:pt x="8" y="7"/>
                      <a:pt x="8" y="5"/>
                      <a:pt x="8" y="5"/>
                    </a:cubicBezTo>
                    <a:cubicBezTo>
                      <a:pt x="9" y="3"/>
                      <a:pt x="11" y="2"/>
                      <a:pt x="8" y="1"/>
                    </a:cubicBezTo>
                    <a:cubicBezTo>
                      <a:pt x="7" y="1"/>
                      <a:pt x="12" y="3"/>
                      <a:pt x="8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450">
                <a:extLst>
                  <a:ext uri="{FF2B5EF4-FFF2-40B4-BE49-F238E27FC236}">
                    <a16:creationId xmlns:a16="http://schemas.microsoft.com/office/drawing/2014/main" id="{C32932C1-2141-5D43-9088-AC7E02468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2239" y="8400034"/>
                <a:ext cx="107516" cy="113776"/>
              </a:xfrm>
              <a:custGeom>
                <a:avLst/>
                <a:gdLst>
                  <a:gd name="T0" fmla="*/ 11 w 12"/>
                  <a:gd name="T1" fmla="*/ 0 h 12"/>
                  <a:gd name="T2" fmla="*/ 6 w 12"/>
                  <a:gd name="T3" fmla="*/ 6 h 12"/>
                  <a:gd name="T4" fmla="*/ 0 w 12"/>
                  <a:gd name="T5" fmla="*/ 12 h 12"/>
                  <a:gd name="T6" fmla="*/ 4 w 12"/>
                  <a:gd name="T7" fmla="*/ 10 h 12"/>
                  <a:gd name="T8" fmla="*/ 8 w 12"/>
                  <a:gd name="T9" fmla="*/ 7 h 12"/>
                  <a:gd name="T10" fmla="*/ 10 w 12"/>
                  <a:gd name="T11" fmla="*/ 3 h 12"/>
                  <a:gd name="T12" fmla="*/ 11 w 12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9" y="1"/>
                      <a:pt x="7" y="4"/>
                      <a:pt x="6" y="6"/>
                    </a:cubicBezTo>
                    <a:cubicBezTo>
                      <a:pt x="5" y="7"/>
                      <a:pt x="0" y="10"/>
                      <a:pt x="0" y="12"/>
                    </a:cubicBezTo>
                    <a:cubicBezTo>
                      <a:pt x="0" y="12"/>
                      <a:pt x="3" y="11"/>
                      <a:pt x="4" y="10"/>
                    </a:cubicBezTo>
                    <a:cubicBezTo>
                      <a:pt x="5" y="10"/>
                      <a:pt x="7" y="8"/>
                      <a:pt x="8" y="7"/>
                    </a:cubicBezTo>
                    <a:cubicBezTo>
                      <a:pt x="8" y="5"/>
                      <a:pt x="9" y="4"/>
                      <a:pt x="10" y="3"/>
                    </a:cubicBezTo>
                    <a:cubicBezTo>
                      <a:pt x="11" y="3"/>
                      <a:pt x="12" y="0"/>
                      <a:pt x="1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452">
                <a:extLst>
                  <a:ext uri="{FF2B5EF4-FFF2-40B4-BE49-F238E27FC236}">
                    <a16:creationId xmlns:a16="http://schemas.microsoft.com/office/drawing/2014/main" id="{58A694C1-FF30-8047-AE8D-8F3689957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3088" y="8647089"/>
                <a:ext cx="503790" cy="555875"/>
              </a:xfrm>
              <a:custGeom>
                <a:avLst/>
                <a:gdLst>
                  <a:gd name="T0" fmla="*/ 12 w 56"/>
                  <a:gd name="T1" fmla="*/ 3 h 58"/>
                  <a:gd name="T2" fmla="*/ 4 w 56"/>
                  <a:gd name="T3" fmla="*/ 2 h 58"/>
                  <a:gd name="T4" fmla="*/ 2 w 56"/>
                  <a:gd name="T5" fmla="*/ 3 h 58"/>
                  <a:gd name="T6" fmla="*/ 6 w 56"/>
                  <a:gd name="T7" fmla="*/ 9 h 58"/>
                  <a:gd name="T8" fmla="*/ 11 w 56"/>
                  <a:gd name="T9" fmla="*/ 13 h 58"/>
                  <a:gd name="T10" fmla="*/ 13 w 56"/>
                  <a:gd name="T11" fmla="*/ 17 h 58"/>
                  <a:gd name="T12" fmla="*/ 17 w 56"/>
                  <a:gd name="T13" fmla="*/ 19 h 58"/>
                  <a:gd name="T14" fmla="*/ 20 w 56"/>
                  <a:gd name="T15" fmla="*/ 26 h 58"/>
                  <a:gd name="T16" fmla="*/ 22 w 56"/>
                  <a:gd name="T17" fmla="*/ 28 h 58"/>
                  <a:gd name="T18" fmla="*/ 26 w 56"/>
                  <a:gd name="T19" fmla="*/ 33 h 58"/>
                  <a:gd name="T20" fmla="*/ 30 w 56"/>
                  <a:gd name="T21" fmla="*/ 42 h 58"/>
                  <a:gd name="T22" fmla="*/ 41 w 56"/>
                  <a:gd name="T23" fmla="*/ 52 h 58"/>
                  <a:gd name="T24" fmla="*/ 46 w 56"/>
                  <a:gd name="T25" fmla="*/ 57 h 58"/>
                  <a:gd name="T26" fmla="*/ 54 w 56"/>
                  <a:gd name="T27" fmla="*/ 57 h 58"/>
                  <a:gd name="T28" fmla="*/ 54 w 56"/>
                  <a:gd name="T29" fmla="*/ 46 h 58"/>
                  <a:gd name="T30" fmla="*/ 55 w 56"/>
                  <a:gd name="T31" fmla="*/ 44 h 58"/>
                  <a:gd name="T32" fmla="*/ 52 w 56"/>
                  <a:gd name="T33" fmla="*/ 41 h 58"/>
                  <a:gd name="T34" fmla="*/ 50 w 56"/>
                  <a:gd name="T35" fmla="*/ 40 h 58"/>
                  <a:gd name="T36" fmla="*/ 48 w 56"/>
                  <a:gd name="T37" fmla="*/ 42 h 58"/>
                  <a:gd name="T38" fmla="*/ 48 w 56"/>
                  <a:gd name="T39" fmla="*/ 38 h 58"/>
                  <a:gd name="T40" fmla="*/ 47 w 56"/>
                  <a:gd name="T41" fmla="*/ 36 h 58"/>
                  <a:gd name="T42" fmla="*/ 44 w 56"/>
                  <a:gd name="T43" fmla="*/ 34 h 58"/>
                  <a:gd name="T44" fmla="*/ 42 w 56"/>
                  <a:gd name="T45" fmla="*/ 30 h 58"/>
                  <a:gd name="T46" fmla="*/ 42 w 56"/>
                  <a:gd name="T47" fmla="*/ 29 h 58"/>
                  <a:gd name="T48" fmla="*/ 43 w 56"/>
                  <a:gd name="T49" fmla="*/ 28 h 58"/>
                  <a:gd name="T50" fmla="*/ 38 w 56"/>
                  <a:gd name="T51" fmla="*/ 27 h 58"/>
                  <a:gd name="T52" fmla="*/ 38 w 56"/>
                  <a:gd name="T53" fmla="*/ 25 h 58"/>
                  <a:gd name="T54" fmla="*/ 36 w 56"/>
                  <a:gd name="T55" fmla="*/ 24 h 58"/>
                  <a:gd name="T56" fmla="*/ 37 w 56"/>
                  <a:gd name="T57" fmla="*/ 23 h 58"/>
                  <a:gd name="T58" fmla="*/ 35 w 56"/>
                  <a:gd name="T59" fmla="*/ 22 h 58"/>
                  <a:gd name="T60" fmla="*/ 34 w 56"/>
                  <a:gd name="T61" fmla="*/ 21 h 58"/>
                  <a:gd name="T62" fmla="*/ 31 w 56"/>
                  <a:gd name="T63" fmla="*/ 19 h 58"/>
                  <a:gd name="T64" fmla="*/ 30 w 56"/>
                  <a:gd name="T65" fmla="*/ 19 h 58"/>
                  <a:gd name="T66" fmla="*/ 25 w 56"/>
                  <a:gd name="T67" fmla="*/ 16 h 58"/>
                  <a:gd name="T68" fmla="*/ 21 w 56"/>
                  <a:gd name="T69" fmla="*/ 11 h 58"/>
                  <a:gd name="T70" fmla="*/ 16 w 56"/>
                  <a:gd name="T71" fmla="*/ 7 h 58"/>
                  <a:gd name="T72" fmla="*/ 12 w 56"/>
                  <a:gd name="T73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6" h="58">
                    <a:moveTo>
                      <a:pt x="12" y="3"/>
                    </a:moveTo>
                    <a:cubicBezTo>
                      <a:pt x="9" y="3"/>
                      <a:pt x="7" y="3"/>
                      <a:pt x="4" y="2"/>
                    </a:cubicBezTo>
                    <a:cubicBezTo>
                      <a:pt x="2" y="1"/>
                      <a:pt x="0" y="0"/>
                      <a:pt x="2" y="3"/>
                    </a:cubicBezTo>
                    <a:cubicBezTo>
                      <a:pt x="3" y="5"/>
                      <a:pt x="4" y="8"/>
                      <a:pt x="6" y="9"/>
                    </a:cubicBezTo>
                    <a:cubicBezTo>
                      <a:pt x="8" y="10"/>
                      <a:pt x="10" y="11"/>
                      <a:pt x="11" y="13"/>
                    </a:cubicBezTo>
                    <a:cubicBezTo>
                      <a:pt x="12" y="14"/>
                      <a:pt x="12" y="16"/>
                      <a:pt x="13" y="17"/>
                    </a:cubicBezTo>
                    <a:cubicBezTo>
                      <a:pt x="15" y="18"/>
                      <a:pt x="16" y="18"/>
                      <a:pt x="17" y="19"/>
                    </a:cubicBezTo>
                    <a:cubicBezTo>
                      <a:pt x="19" y="21"/>
                      <a:pt x="19" y="24"/>
                      <a:pt x="20" y="26"/>
                    </a:cubicBezTo>
                    <a:cubicBezTo>
                      <a:pt x="21" y="27"/>
                      <a:pt x="22" y="28"/>
                      <a:pt x="22" y="28"/>
                    </a:cubicBezTo>
                    <a:cubicBezTo>
                      <a:pt x="24" y="30"/>
                      <a:pt x="25" y="31"/>
                      <a:pt x="26" y="33"/>
                    </a:cubicBezTo>
                    <a:cubicBezTo>
                      <a:pt x="28" y="36"/>
                      <a:pt x="28" y="39"/>
                      <a:pt x="30" y="42"/>
                    </a:cubicBezTo>
                    <a:cubicBezTo>
                      <a:pt x="34" y="45"/>
                      <a:pt x="37" y="49"/>
                      <a:pt x="41" y="52"/>
                    </a:cubicBezTo>
                    <a:cubicBezTo>
                      <a:pt x="43" y="54"/>
                      <a:pt x="44" y="55"/>
                      <a:pt x="46" y="57"/>
                    </a:cubicBezTo>
                    <a:cubicBezTo>
                      <a:pt x="47" y="57"/>
                      <a:pt x="53" y="58"/>
                      <a:pt x="54" y="57"/>
                    </a:cubicBezTo>
                    <a:cubicBezTo>
                      <a:pt x="55" y="56"/>
                      <a:pt x="53" y="48"/>
                      <a:pt x="54" y="46"/>
                    </a:cubicBezTo>
                    <a:cubicBezTo>
                      <a:pt x="54" y="45"/>
                      <a:pt x="56" y="45"/>
                      <a:pt x="55" y="44"/>
                    </a:cubicBezTo>
                    <a:cubicBezTo>
                      <a:pt x="54" y="43"/>
                      <a:pt x="53" y="42"/>
                      <a:pt x="52" y="41"/>
                    </a:cubicBezTo>
                    <a:cubicBezTo>
                      <a:pt x="52" y="41"/>
                      <a:pt x="51" y="40"/>
                      <a:pt x="50" y="40"/>
                    </a:cubicBezTo>
                    <a:cubicBezTo>
                      <a:pt x="49" y="40"/>
                      <a:pt x="49" y="42"/>
                      <a:pt x="48" y="42"/>
                    </a:cubicBezTo>
                    <a:cubicBezTo>
                      <a:pt x="49" y="42"/>
                      <a:pt x="48" y="38"/>
                      <a:pt x="48" y="38"/>
                    </a:cubicBezTo>
                    <a:cubicBezTo>
                      <a:pt x="47" y="37"/>
                      <a:pt x="47" y="37"/>
                      <a:pt x="47" y="36"/>
                    </a:cubicBezTo>
                    <a:cubicBezTo>
                      <a:pt x="47" y="35"/>
                      <a:pt x="45" y="34"/>
                      <a:pt x="44" y="34"/>
                    </a:cubicBezTo>
                    <a:cubicBezTo>
                      <a:pt x="43" y="33"/>
                      <a:pt x="41" y="32"/>
                      <a:pt x="42" y="30"/>
                    </a:cubicBezTo>
                    <a:cubicBezTo>
                      <a:pt x="42" y="30"/>
                      <a:pt x="41" y="29"/>
                      <a:pt x="42" y="29"/>
                    </a:cubicBezTo>
                    <a:cubicBezTo>
                      <a:pt x="42" y="28"/>
                      <a:pt x="43" y="29"/>
                      <a:pt x="43" y="28"/>
                    </a:cubicBezTo>
                    <a:cubicBezTo>
                      <a:pt x="44" y="26"/>
                      <a:pt x="38" y="26"/>
                      <a:pt x="38" y="27"/>
                    </a:cubicBezTo>
                    <a:cubicBezTo>
                      <a:pt x="38" y="26"/>
                      <a:pt x="42" y="25"/>
                      <a:pt x="38" y="25"/>
                    </a:cubicBezTo>
                    <a:cubicBezTo>
                      <a:pt x="37" y="25"/>
                      <a:pt x="36" y="24"/>
                      <a:pt x="36" y="24"/>
                    </a:cubicBezTo>
                    <a:cubicBezTo>
                      <a:pt x="36" y="23"/>
                      <a:pt x="37" y="23"/>
                      <a:pt x="37" y="23"/>
                    </a:cubicBezTo>
                    <a:cubicBezTo>
                      <a:pt x="37" y="22"/>
                      <a:pt x="35" y="22"/>
                      <a:pt x="35" y="22"/>
                    </a:cubicBezTo>
                    <a:cubicBezTo>
                      <a:pt x="35" y="22"/>
                      <a:pt x="36" y="21"/>
                      <a:pt x="34" y="21"/>
                    </a:cubicBezTo>
                    <a:cubicBezTo>
                      <a:pt x="33" y="20"/>
                      <a:pt x="32" y="20"/>
                      <a:pt x="31" y="19"/>
                    </a:cubicBezTo>
                    <a:cubicBezTo>
                      <a:pt x="28" y="15"/>
                      <a:pt x="30" y="19"/>
                      <a:pt x="30" y="19"/>
                    </a:cubicBezTo>
                    <a:cubicBezTo>
                      <a:pt x="29" y="19"/>
                      <a:pt x="26" y="16"/>
                      <a:pt x="25" y="16"/>
                    </a:cubicBezTo>
                    <a:cubicBezTo>
                      <a:pt x="24" y="14"/>
                      <a:pt x="23" y="12"/>
                      <a:pt x="21" y="11"/>
                    </a:cubicBezTo>
                    <a:cubicBezTo>
                      <a:pt x="19" y="10"/>
                      <a:pt x="18" y="9"/>
                      <a:pt x="16" y="7"/>
                    </a:cubicBezTo>
                    <a:cubicBezTo>
                      <a:pt x="15" y="6"/>
                      <a:pt x="14" y="3"/>
                      <a:pt x="1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Freeform 453">
                <a:extLst>
                  <a:ext uri="{FF2B5EF4-FFF2-40B4-BE49-F238E27FC236}">
                    <a16:creationId xmlns:a16="http://schemas.microsoft.com/office/drawing/2014/main" id="{E09979E9-BBDD-EC4C-B5EF-17411576E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2173" y="8848637"/>
                <a:ext cx="46077" cy="48763"/>
              </a:xfrm>
              <a:custGeom>
                <a:avLst/>
                <a:gdLst>
                  <a:gd name="T0" fmla="*/ 4 w 5"/>
                  <a:gd name="T1" fmla="*/ 4 h 5"/>
                  <a:gd name="T2" fmla="*/ 1 w 5"/>
                  <a:gd name="T3" fmla="*/ 0 h 5"/>
                  <a:gd name="T4" fmla="*/ 4 w 5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5" y="3"/>
                      <a:pt x="2" y="0"/>
                      <a:pt x="1" y="0"/>
                    </a:cubicBezTo>
                    <a:cubicBezTo>
                      <a:pt x="0" y="1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454">
                <a:extLst>
                  <a:ext uri="{FF2B5EF4-FFF2-40B4-BE49-F238E27FC236}">
                    <a16:creationId xmlns:a16="http://schemas.microsoft.com/office/drawing/2014/main" id="{29136A63-C1DA-6441-B90F-DAB523210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6686" y="8962413"/>
                <a:ext cx="43007" cy="48763"/>
              </a:xfrm>
              <a:custGeom>
                <a:avLst/>
                <a:gdLst>
                  <a:gd name="T0" fmla="*/ 4 w 5"/>
                  <a:gd name="T1" fmla="*/ 4 h 5"/>
                  <a:gd name="T2" fmla="*/ 1 w 5"/>
                  <a:gd name="T3" fmla="*/ 0 h 5"/>
                  <a:gd name="T4" fmla="*/ 4 w 5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5" y="3"/>
                      <a:pt x="2" y="0"/>
                      <a:pt x="1" y="0"/>
                    </a:cubicBezTo>
                    <a:cubicBezTo>
                      <a:pt x="0" y="1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Freeform 455">
                <a:extLst>
                  <a:ext uri="{FF2B5EF4-FFF2-40B4-BE49-F238E27FC236}">
                    <a16:creationId xmlns:a16="http://schemas.microsoft.com/office/drawing/2014/main" id="{5A392531-6EED-2F4C-B88B-BF7299999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0801" y="8991666"/>
                <a:ext cx="64510" cy="68265"/>
              </a:xfrm>
              <a:custGeom>
                <a:avLst/>
                <a:gdLst>
                  <a:gd name="T0" fmla="*/ 7 w 7"/>
                  <a:gd name="T1" fmla="*/ 7 h 7"/>
                  <a:gd name="T2" fmla="*/ 5 w 7"/>
                  <a:gd name="T3" fmla="*/ 3 h 7"/>
                  <a:gd name="T4" fmla="*/ 0 w 7"/>
                  <a:gd name="T5" fmla="*/ 1 h 7"/>
                  <a:gd name="T6" fmla="*/ 1 w 7"/>
                  <a:gd name="T7" fmla="*/ 3 h 7"/>
                  <a:gd name="T8" fmla="*/ 3 w 7"/>
                  <a:gd name="T9" fmla="*/ 5 h 7"/>
                  <a:gd name="T10" fmla="*/ 7 w 7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7"/>
                    </a:moveTo>
                    <a:cubicBezTo>
                      <a:pt x="7" y="5"/>
                      <a:pt x="5" y="5"/>
                      <a:pt x="5" y="3"/>
                    </a:cubicBezTo>
                    <a:cubicBezTo>
                      <a:pt x="5" y="1"/>
                      <a:pt x="2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3" y="6"/>
                      <a:pt x="7" y="7"/>
                      <a:pt x="7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Freeform 456">
                <a:extLst>
                  <a:ext uri="{FF2B5EF4-FFF2-40B4-BE49-F238E27FC236}">
                    <a16:creationId xmlns:a16="http://schemas.microsoft.com/office/drawing/2014/main" id="{F2A4A1BD-EFA7-574B-A5F3-A84C0F475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2174" y="9040429"/>
                <a:ext cx="33793" cy="35760"/>
              </a:xfrm>
              <a:custGeom>
                <a:avLst/>
                <a:gdLst>
                  <a:gd name="T0" fmla="*/ 2 w 4"/>
                  <a:gd name="T1" fmla="*/ 3 h 4"/>
                  <a:gd name="T2" fmla="*/ 2 w 4"/>
                  <a:gd name="T3" fmla="*/ 0 h 4"/>
                  <a:gd name="T4" fmla="*/ 2 w 4"/>
                  <a:gd name="T5" fmla="*/ 3 h 4"/>
                  <a:gd name="T6" fmla="*/ 2 w 4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0" y="4"/>
                      <a:pt x="0" y="1"/>
                      <a:pt x="2" y="0"/>
                    </a:cubicBezTo>
                    <a:cubicBezTo>
                      <a:pt x="4" y="0"/>
                      <a:pt x="4" y="3"/>
                      <a:pt x="2" y="3"/>
                    </a:cubicBezTo>
                    <a:cubicBezTo>
                      <a:pt x="1" y="4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457">
                <a:extLst>
                  <a:ext uri="{FF2B5EF4-FFF2-40B4-BE49-F238E27FC236}">
                    <a16:creationId xmlns:a16="http://schemas.microsoft.com/office/drawing/2014/main" id="{F16F96DC-D0D8-7E4A-8783-10E34DAC9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0017" y="9202964"/>
                <a:ext cx="414707" cy="143031"/>
              </a:xfrm>
              <a:custGeom>
                <a:avLst/>
                <a:gdLst>
                  <a:gd name="T0" fmla="*/ 9 w 46"/>
                  <a:gd name="T1" fmla="*/ 0 h 15"/>
                  <a:gd name="T2" fmla="*/ 3 w 46"/>
                  <a:gd name="T3" fmla="*/ 0 h 15"/>
                  <a:gd name="T4" fmla="*/ 0 w 46"/>
                  <a:gd name="T5" fmla="*/ 4 h 15"/>
                  <a:gd name="T6" fmla="*/ 5 w 46"/>
                  <a:gd name="T7" fmla="*/ 6 h 15"/>
                  <a:gd name="T8" fmla="*/ 11 w 46"/>
                  <a:gd name="T9" fmla="*/ 9 h 15"/>
                  <a:gd name="T10" fmla="*/ 15 w 46"/>
                  <a:gd name="T11" fmla="*/ 9 h 15"/>
                  <a:gd name="T12" fmla="*/ 24 w 46"/>
                  <a:gd name="T13" fmla="*/ 11 h 15"/>
                  <a:gd name="T14" fmla="*/ 40 w 46"/>
                  <a:gd name="T15" fmla="*/ 13 h 15"/>
                  <a:gd name="T16" fmla="*/ 45 w 46"/>
                  <a:gd name="T17" fmla="*/ 13 h 15"/>
                  <a:gd name="T18" fmla="*/ 43 w 46"/>
                  <a:gd name="T19" fmla="*/ 9 h 15"/>
                  <a:gd name="T20" fmla="*/ 41 w 46"/>
                  <a:gd name="T21" fmla="*/ 9 h 15"/>
                  <a:gd name="T22" fmla="*/ 37 w 46"/>
                  <a:gd name="T23" fmla="*/ 9 h 15"/>
                  <a:gd name="T24" fmla="*/ 35 w 46"/>
                  <a:gd name="T25" fmla="*/ 6 h 15"/>
                  <a:gd name="T26" fmla="*/ 32 w 46"/>
                  <a:gd name="T27" fmla="*/ 4 h 15"/>
                  <a:gd name="T28" fmla="*/ 27 w 46"/>
                  <a:gd name="T29" fmla="*/ 3 h 15"/>
                  <a:gd name="T30" fmla="*/ 25 w 46"/>
                  <a:gd name="T31" fmla="*/ 4 h 15"/>
                  <a:gd name="T32" fmla="*/ 21 w 46"/>
                  <a:gd name="T33" fmla="*/ 5 h 15"/>
                  <a:gd name="T34" fmla="*/ 15 w 46"/>
                  <a:gd name="T35" fmla="*/ 3 h 15"/>
                  <a:gd name="T36" fmla="*/ 11 w 46"/>
                  <a:gd name="T37" fmla="*/ 2 h 15"/>
                  <a:gd name="T38" fmla="*/ 9 w 46"/>
                  <a:gd name="T39" fmla="*/ 0 h 15"/>
                  <a:gd name="T40" fmla="*/ 9 w 46"/>
                  <a:gd name="T4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15">
                    <a:moveTo>
                      <a:pt x="9" y="0"/>
                    </a:moveTo>
                    <a:cubicBezTo>
                      <a:pt x="7" y="1"/>
                      <a:pt x="6" y="0"/>
                      <a:pt x="3" y="0"/>
                    </a:cubicBezTo>
                    <a:cubicBezTo>
                      <a:pt x="3" y="0"/>
                      <a:pt x="0" y="3"/>
                      <a:pt x="0" y="4"/>
                    </a:cubicBezTo>
                    <a:cubicBezTo>
                      <a:pt x="0" y="5"/>
                      <a:pt x="4" y="4"/>
                      <a:pt x="5" y="6"/>
                    </a:cubicBezTo>
                    <a:cubicBezTo>
                      <a:pt x="6" y="8"/>
                      <a:pt x="9" y="8"/>
                      <a:pt x="11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8" y="9"/>
                      <a:pt x="21" y="10"/>
                      <a:pt x="24" y="11"/>
                    </a:cubicBezTo>
                    <a:cubicBezTo>
                      <a:pt x="29" y="12"/>
                      <a:pt x="35" y="11"/>
                      <a:pt x="40" y="13"/>
                    </a:cubicBezTo>
                    <a:cubicBezTo>
                      <a:pt x="41" y="13"/>
                      <a:pt x="44" y="15"/>
                      <a:pt x="45" y="13"/>
                    </a:cubicBezTo>
                    <a:cubicBezTo>
                      <a:pt x="46" y="13"/>
                      <a:pt x="44" y="9"/>
                      <a:pt x="43" y="9"/>
                    </a:cubicBezTo>
                    <a:cubicBezTo>
                      <a:pt x="42" y="8"/>
                      <a:pt x="42" y="9"/>
                      <a:pt x="41" y="9"/>
                    </a:cubicBezTo>
                    <a:cubicBezTo>
                      <a:pt x="39" y="10"/>
                      <a:pt x="38" y="9"/>
                      <a:pt x="37" y="9"/>
                    </a:cubicBezTo>
                    <a:cubicBezTo>
                      <a:pt x="36" y="8"/>
                      <a:pt x="36" y="7"/>
                      <a:pt x="35" y="6"/>
                    </a:cubicBezTo>
                    <a:cubicBezTo>
                      <a:pt x="35" y="5"/>
                      <a:pt x="33" y="5"/>
                      <a:pt x="32" y="4"/>
                    </a:cubicBezTo>
                    <a:cubicBezTo>
                      <a:pt x="31" y="4"/>
                      <a:pt x="28" y="3"/>
                      <a:pt x="27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4" y="5"/>
                      <a:pt x="23" y="5"/>
                      <a:pt x="21" y="5"/>
                    </a:cubicBezTo>
                    <a:cubicBezTo>
                      <a:pt x="19" y="5"/>
                      <a:pt x="17" y="4"/>
                      <a:pt x="15" y="3"/>
                    </a:cubicBezTo>
                    <a:cubicBezTo>
                      <a:pt x="14" y="2"/>
                      <a:pt x="12" y="2"/>
                      <a:pt x="11" y="2"/>
                    </a:cubicBezTo>
                    <a:cubicBezTo>
                      <a:pt x="11" y="2"/>
                      <a:pt x="10" y="0"/>
                      <a:pt x="9" y="0"/>
                    </a:cubicBezTo>
                    <a:cubicBezTo>
                      <a:pt x="8" y="1"/>
                      <a:pt x="10" y="0"/>
                      <a:pt x="9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458">
                <a:extLst>
                  <a:ext uri="{FF2B5EF4-FFF2-40B4-BE49-F238E27FC236}">
                    <a16:creationId xmlns:a16="http://schemas.microsoft.com/office/drawing/2014/main" id="{3B81AD3E-006D-8345-8D0B-CFF6CC61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7206" y="9238721"/>
                <a:ext cx="70652" cy="29256"/>
              </a:xfrm>
              <a:custGeom>
                <a:avLst/>
                <a:gdLst>
                  <a:gd name="T0" fmla="*/ 3 w 8"/>
                  <a:gd name="T1" fmla="*/ 3 h 3"/>
                  <a:gd name="T2" fmla="*/ 8 w 8"/>
                  <a:gd name="T3" fmla="*/ 1 h 3"/>
                  <a:gd name="T4" fmla="*/ 3 w 8"/>
                  <a:gd name="T5" fmla="*/ 3 h 3"/>
                  <a:gd name="T6" fmla="*/ 3 w 8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3" y="3"/>
                    </a:moveTo>
                    <a:cubicBezTo>
                      <a:pt x="0" y="2"/>
                      <a:pt x="7" y="0"/>
                      <a:pt x="8" y="1"/>
                    </a:cubicBezTo>
                    <a:cubicBezTo>
                      <a:pt x="8" y="2"/>
                      <a:pt x="4" y="3"/>
                      <a:pt x="3" y="3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Freeform 459">
                <a:extLst>
                  <a:ext uri="{FF2B5EF4-FFF2-40B4-BE49-F238E27FC236}">
                    <a16:creationId xmlns:a16="http://schemas.microsoft.com/office/drawing/2014/main" id="{847D56EA-87E3-A348-BC64-F40766F6A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5506" y="9306987"/>
                <a:ext cx="55292" cy="39009"/>
              </a:xfrm>
              <a:custGeom>
                <a:avLst/>
                <a:gdLst>
                  <a:gd name="T0" fmla="*/ 3 w 6"/>
                  <a:gd name="T1" fmla="*/ 0 h 4"/>
                  <a:gd name="T2" fmla="*/ 1 w 6"/>
                  <a:gd name="T3" fmla="*/ 1 h 4"/>
                  <a:gd name="T4" fmla="*/ 3 w 6"/>
                  <a:gd name="T5" fmla="*/ 4 h 4"/>
                  <a:gd name="T6" fmla="*/ 3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2" y="0"/>
                      <a:pt x="0" y="0"/>
                      <a:pt x="1" y="1"/>
                    </a:cubicBezTo>
                    <a:cubicBezTo>
                      <a:pt x="1" y="1"/>
                      <a:pt x="3" y="4"/>
                      <a:pt x="3" y="4"/>
                    </a:cubicBezTo>
                    <a:cubicBezTo>
                      <a:pt x="5" y="4"/>
                      <a:pt x="6" y="0"/>
                      <a:pt x="3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460">
                <a:extLst>
                  <a:ext uri="{FF2B5EF4-FFF2-40B4-BE49-F238E27FC236}">
                    <a16:creationId xmlns:a16="http://schemas.microsoft.com/office/drawing/2014/main" id="{AA75CD44-F5F2-7149-9F4C-CE35C85A9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0801" y="9316737"/>
                <a:ext cx="43007" cy="29256"/>
              </a:xfrm>
              <a:custGeom>
                <a:avLst/>
                <a:gdLst>
                  <a:gd name="T0" fmla="*/ 4 w 5"/>
                  <a:gd name="T1" fmla="*/ 1 h 3"/>
                  <a:gd name="T2" fmla="*/ 2 w 5"/>
                  <a:gd name="T3" fmla="*/ 0 h 3"/>
                  <a:gd name="T4" fmla="*/ 1 w 5"/>
                  <a:gd name="T5" fmla="*/ 2 h 3"/>
                  <a:gd name="T6" fmla="*/ 2 w 5"/>
                  <a:gd name="T7" fmla="*/ 2 h 3"/>
                  <a:gd name="T8" fmla="*/ 4 w 5"/>
                  <a:gd name="T9" fmla="*/ 1 h 3"/>
                  <a:gd name="T10" fmla="*/ 4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4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1"/>
                      <a:pt x="0" y="2"/>
                      <a:pt x="1" y="2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3" y="2"/>
                      <a:pt x="5" y="2"/>
                      <a:pt x="4" y="1"/>
                    </a:cubicBezTo>
                    <a:cubicBezTo>
                      <a:pt x="4" y="1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461">
                <a:extLst>
                  <a:ext uri="{FF2B5EF4-FFF2-40B4-BE49-F238E27FC236}">
                    <a16:creationId xmlns:a16="http://schemas.microsoft.com/office/drawing/2014/main" id="{03BA8E97-65AE-9142-A707-F028B82E2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4590" y="9316737"/>
                <a:ext cx="64510" cy="39009"/>
              </a:xfrm>
              <a:custGeom>
                <a:avLst/>
                <a:gdLst>
                  <a:gd name="T0" fmla="*/ 2 w 7"/>
                  <a:gd name="T1" fmla="*/ 1 h 4"/>
                  <a:gd name="T2" fmla="*/ 2 w 7"/>
                  <a:gd name="T3" fmla="*/ 4 h 4"/>
                  <a:gd name="T4" fmla="*/ 6 w 7"/>
                  <a:gd name="T5" fmla="*/ 3 h 4"/>
                  <a:gd name="T6" fmla="*/ 5 w 7"/>
                  <a:gd name="T7" fmla="*/ 1 h 4"/>
                  <a:gd name="T8" fmla="*/ 2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1" y="2"/>
                      <a:pt x="0" y="4"/>
                      <a:pt x="2" y="4"/>
                    </a:cubicBezTo>
                    <a:cubicBezTo>
                      <a:pt x="4" y="4"/>
                      <a:pt x="5" y="4"/>
                      <a:pt x="6" y="3"/>
                    </a:cubicBezTo>
                    <a:cubicBezTo>
                      <a:pt x="7" y="3"/>
                      <a:pt x="5" y="2"/>
                      <a:pt x="5" y="1"/>
                    </a:cubicBezTo>
                    <a:cubicBezTo>
                      <a:pt x="4" y="0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462">
                <a:extLst>
                  <a:ext uri="{FF2B5EF4-FFF2-40B4-BE49-F238E27FC236}">
                    <a16:creationId xmlns:a16="http://schemas.microsoft.com/office/drawing/2014/main" id="{75381311-ED3D-8A4D-AB27-56F44004F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0669" y="9306987"/>
                <a:ext cx="73725" cy="48763"/>
              </a:xfrm>
              <a:custGeom>
                <a:avLst/>
                <a:gdLst>
                  <a:gd name="T0" fmla="*/ 1 w 8"/>
                  <a:gd name="T1" fmla="*/ 0 h 5"/>
                  <a:gd name="T2" fmla="*/ 0 w 8"/>
                  <a:gd name="T3" fmla="*/ 1 h 5"/>
                  <a:gd name="T4" fmla="*/ 2 w 8"/>
                  <a:gd name="T5" fmla="*/ 2 h 5"/>
                  <a:gd name="T6" fmla="*/ 2 w 8"/>
                  <a:gd name="T7" fmla="*/ 3 h 5"/>
                  <a:gd name="T8" fmla="*/ 7 w 8"/>
                  <a:gd name="T9" fmla="*/ 4 h 5"/>
                  <a:gd name="T10" fmla="*/ 7 w 8"/>
                  <a:gd name="T11" fmla="*/ 1 h 5"/>
                  <a:gd name="T12" fmla="*/ 1 w 8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6" y="5"/>
                      <a:pt x="7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5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463">
                <a:extLst>
                  <a:ext uri="{FF2B5EF4-FFF2-40B4-BE49-F238E27FC236}">
                    <a16:creationId xmlns:a16="http://schemas.microsoft.com/office/drawing/2014/main" id="{10C9324D-221D-D14D-BF41-F7229994D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8971" y="9316737"/>
                <a:ext cx="110587" cy="39009"/>
              </a:xfrm>
              <a:custGeom>
                <a:avLst/>
                <a:gdLst>
                  <a:gd name="T0" fmla="*/ 2 w 12"/>
                  <a:gd name="T1" fmla="*/ 0 h 4"/>
                  <a:gd name="T2" fmla="*/ 0 w 12"/>
                  <a:gd name="T3" fmla="*/ 2 h 4"/>
                  <a:gd name="T4" fmla="*/ 12 w 12"/>
                  <a:gd name="T5" fmla="*/ 2 h 4"/>
                  <a:gd name="T6" fmla="*/ 9 w 12"/>
                  <a:gd name="T7" fmla="*/ 2 h 4"/>
                  <a:gd name="T8" fmla="*/ 2 w 12"/>
                  <a:gd name="T9" fmla="*/ 0 h 4"/>
                  <a:gd name="T10" fmla="*/ 2 w 1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2" y="0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0" y="2"/>
                      <a:pt x="11" y="4"/>
                      <a:pt x="12" y="2"/>
                    </a:cubicBezTo>
                    <a:cubicBezTo>
                      <a:pt x="12" y="1"/>
                      <a:pt x="9" y="2"/>
                      <a:pt x="9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464">
                <a:extLst>
                  <a:ext uri="{FF2B5EF4-FFF2-40B4-BE49-F238E27FC236}">
                    <a16:creationId xmlns:a16="http://schemas.microsoft.com/office/drawing/2014/main" id="{B1C04AF7-0499-044B-ADF8-554614275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5181" y="9372002"/>
                <a:ext cx="98299" cy="58511"/>
              </a:xfrm>
              <a:custGeom>
                <a:avLst/>
                <a:gdLst>
                  <a:gd name="T0" fmla="*/ 0 w 11"/>
                  <a:gd name="T1" fmla="*/ 0 h 6"/>
                  <a:gd name="T2" fmla="*/ 8 w 11"/>
                  <a:gd name="T3" fmla="*/ 4 h 6"/>
                  <a:gd name="T4" fmla="*/ 0 w 11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cubicBezTo>
                      <a:pt x="1" y="0"/>
                      <a:pt x="7" y="6"/>
                      <a:pt x="8" y="4"/>
                    </a:cubicBezTo>
                    <a:cubicBezTo>
                      <a:pt x="1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465">
                <a:extLst>
                  <a:ext uri="{FF2B5EF4-FFF2-40B4-BE49-F238E27FC236}">
                    <a16:creationId xmlns:a16="http://schemas.microsoft.com/office/drawing/2014/main" id="{7540DC48-FAEE-2647-B30B-196F9B905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8511" y="9066434"/>
                <a:ext cx="55292" cy="39009"/>
              </a:xfrm>
              <a:custGeom>
                <a:avLst/>
                <a:gdLst>
                  <a:gd name="T0" fmla="*/ 3 w 6"/>
                  <a:gd name="T1" fmla="*/ 3 h 4"/>
                  <a:gd name="T2" fmla="*/ 4 w 6"/>
                  <a:gd name="T3" fmla="*/ 0 h 4"/>
                  <a:gd name="T4" fmla="*/ 3 w 6"/>
                  <a:gd name="T5" fmla="*/ 3 h 4"/>
                  <a:gd name="T6" fmla="*/ 3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3" y="3"/>
                    </a:moveTo>
                    <a:cubicBezTo>
                      <a:pt x="0" y="4"/>
                      <a:pt x="1" y="0"/>
                      <a:pt x="4" y="0"/>
                    </a:cubicBezTo>
                    <a:cubicBezTo>
                      <a:pt x="6" y="0"/>
                      <a:pt x="5" y="3"/>
                      <a:pt x="3" y="3"/>
                    </a:cubicBezTo>
                    <a:cubicBezTo>
                      <a:pt x="2" y="4"/>
                      <a:pt x="5" y="3"/>
                      <a:pt x="3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466">
                <a:extLst>
                  <a:ext uri="{FF2B5EF4-FFF2-40B4-BE49-F238E27FC236}">
                    <a16:creationId xmlns:a16="http://schemas.microsoft.com/office/drawing/2014/main" id="{0F87795B-16CD-9741-B55C-63341E509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0670" y="9059933"/>
                <a:ext cx="135163" cy="45510"/>
              </a:xfrm>
              <a:custGeom>
                <a:avLst/>
                <a:gdLst>
                  <a:gd name="T0" fmla="*/ 2 w 15"/>
                  <a:gd name="T1" fmla="*/ 3 h 5"/>
                  <a:gd name="T2" fmla="*/ 1 w 15"/>
                  <a:gd name="T3" fmla="*/ 1 h 5"/>
                  <a:gd name="T4" fmla="*/ 5 w 15"/>
                  <a:gd name="T5" fmla="*/ 0 h 5"/>
                  <a:gd name="T6" fmla="*/ 13 w 15"/>
                  <a:gd name="T7" fmla="*/ 2 h 5"/>
                  <a:gd name="T8" fmla="*/ 15 w 15"/>
                  <a:gd name="T9" fmla="*/ 5 h 5"/>
                  <a:gd name="T10" fmla="*/ 11 w 15"/>
                  <a:gd name="T11" fmla="*/ 3 h 5"/>
                  <a:gd name="T12" fmla="*/ 2 w 15"/>
                  <a:gd name="T13" fmla="*/ 3 h 5"/>
                  <a:gd name="T14" fmla="*/ 2 w 1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8" y="0"/>
                      <a:pt x="10" y="0"/>
                      <a:pt x="13" y="2"/>
                    </a:cubicBezTo>
                    <a:cubicBezTo>
                      <a:pt x="14" y="3"/>
                      <a:pt x="15" y="4"/>
                      <a:pt x="15" y="5"/>
                    </a:cubicBezTo>
                    <a:cubicBezTo>
                      <a:pt x="14" y="5"/>
                      <a:pt x="11" y="3"/>
                      <a:pt x="11" y="3"/>
                    </a:cubicBezTo>
                    <a:cubicBezTo>
                      <a:pt x="8" y="2"/>
                      <a:pt x="5" y="3"/>
                      <a:pt x="2" y="3"/>
                    </a:cubicBezTo>
                    <a:cubicBezTo>
                      <a:pt x="1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467">
                <a:extLst>
                  <a:ext uri="{FF2B5EF4-FFF2-40B4-BE49-F238E27FC236}">
                    <a16:creationId xmlns:a16="http://schemas.microsoft.com/office/drawing/2014/main" id="{351BA1D3-BC07-8C4A-A380-00029E631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5963" y="8838882"/>
                <a:ext cx="288759" cy="344577"/>
              </a:xfrm>
              <a:custGeom>
                <a:avLst/>
                <a:gdLst>
                  <a:gd name="T0" fmla="*/ 13 w 32"/>
                  <a:gd name="T1" fmla="*/ 32 h 36"/>
                  <a:gd name="T2" fmla="*/ 14 w 32"/>
                  <a:gd name="T3" fmla="*/ 30 h 36"/>
                  <a:gd name="T4" fmla="*/ 11 w 32"/>
                  <a:gd name="T5" fmla="*/ 28 h 36"/>
                  <a:gd name="T6" fmla="*/ 12 w 32"/>
                  <a:gd name="T7" fmla="*/ 23 h 36"/>
                  <a:gd name="T8" fmla="*/ 8 w 32"/>
                  <a:gd name="T9" fmla="*/ 23 h 36"/>
                  <a:gd name="T10" fmla="*/ 8 w 32"/>
                  <a:gd name="T11" fmla="*/ 29 h 36"/>
                  <a:gd name="T12" fmla="*/ 8 w 32"/>
                  <a:gd name="T13" fmla="*/ 30 h 36"/>
                  <a:gd name="T14" fmla="*/ 7 w 32"/>
                  <a:gd name="T15" fmla="*/ 34 h 36"/>
                  <a:gd name="T16" fmla="*/ 4 w 32"/>
                  <a:gd name="T17" fmla="*/ 36 h 36"/>
                  <a:gd name="T18" fmla="*/ 4 w 32"/>
                  <a:gd name="T19" fmla="*/ 31 h 36"/>
                  <a:gd name="T20" fmla="*/ 2 w 32"/>
                  <a:gd name="T21" fmla="*/ 26 h 36"/>
                  <a:gd name="T22" fmla="*/ 1 w 32"/>
                  <a:gd name="T23" fmla="*/ 21 h 36"/>
                  <a:gd name="T24" fmla="*/ 3 w 32"/>
                  <a:gd name="T25" fmla="*/ 14 h 36"/>
                  <a:gd name="T26" fmla="*/ 9 w 32"/>
                  <a:gd name="T27" fmla="*/ 5 h 36"/>
                  <a:gd name="T28" fmla="*/ 11 w 32"/>
                  <a:gd name="T29" fmla="*/ 2 h 36"/>
                  <a:gd name="T30" fmla="*/ 18 w 32"/>
                  <a:gd name="T31" fmla="*/ 4 h 36"/>
                  <a:gd name="T32" fmla="*/ 25 w 32"/>
                  <a:gd name="T33" fmla="*/ 4 h 36"/>
                  <a:gd name="T34" fmla="*/ 32 w 32"/>
                  <a:gd name="T35" fmla="*/ 1 h 36"/>
                  <a:gd name="T36" fmla="*/ 29 w 32"/>
                  <a:gd name="T37" fmla="*/ 6 h 36"/>
                  <a:gd name="T38" fmla="*/ 23 w 32"/>
                  <a:gd name="T39" fmla="*/ 7 h 36"/>
                  <a:gd name="T40" fmla="*/ 10 w 32"/>
                  <a:gd name="T41" fmla="*/ 7 h 36"/>
                  <a:gd name="T42" fmla="*/ 6 w 32"/>
                  <a:gd name="T43" fmla="*/ 10 h 36"/>
                  <a:gd name="T44" fmla="*/ 10 w 32"/>
                  <a:gd name="T45" fmla="*/ 15 h 36"/>
                  <a:gd name="T46" fmla="*/ 13 w 32"/>
                  <a:gd name="T47" fmla="*/ 14 h 36"/>
                  <a:gd name="T48" fmla="*/ 20 w 32"/>
                  <a:gd name="T49" fmla="*/ 13 h 36"/>
                  <a:gd name="T50" fmla="*/ 17 w 32"/>
                  <a:gd name="T51" fmla="*/ 16 h 36"/>
                  <a:gd name="T52" fmla="*/ 13 w 32"/>
                  <a:gd name="T53" fmla="*/ 17 h 36"/>
                  <a:gd name="T54" fmla="*/ 14 w 32"/>
                  <a:gd name="T55" fmla="*/ 20 h 36"/>
                  <a:gd name="T56" fmla="*/ 18 w 32"/>
                  <a:gd name="T57" fmla="*/ 25 h 36"/>
                  <a:gd name="T58" fmla="*/ 19 w 32"/>
                  <a:gd name="T59" fmla="*/ 28 h 36"/>
                  <a:gd name="T60" fmla="*/ 22 w 32"/>
                  <a:gd name="T61" fmla="*/ 30 h 36"/>
                  <a:gd name="T62" fmla="*/ 13 w 32"/>
                  <a:gd name="T63" fmla="*/ 32 h 36"/>
                  <a:gd name="T64" fmla="*/ 13 w 32"/>
                  <a:gd name="T65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36">
                    <a:moveTo>
                      <a:pt x="13" y="32"/>
                    </a:moveTo>
                    <a:cubicBezTo>
                      <a:pt x="13" y="31"/>
                      <a:pt x="14" y="31"/>
                      <a:pt x="14" y="30"/>
                    </a:cubicBezTo>
                    <a:cubicBezTo>
                      <a:pt x="14" y="29"/>
                      <a:pt x="12" y="28"/>
                      <a:pt x="11" y="28"/>
                    </a:cubicBezTo>
                    <a:cubicBezTo>
                      <a:pt x="10" y="26"/>
                      <a:pt x="12" y="25"/>
                      <a:pt x="12" y="23"/>
                    </a:cubicBezTo>
                    <a:cubicBezTo>
                      <a:pt x="12" y="22"/>
                      <a:pt x="8" y="22"/>
                      <a:pt x="8" y="23"/>
                    </a:cubicBezTo>
                    <a:cubicBezTo>
                      <a:pt x="7" y="25"/>
                      <a:pt x="8" y="27"/>
                      <a:pt x="8" y="29"/>
                    </a:cubicBezTo>
                    <a:cubicBezTo>
                      <a:pt x="7" y="29"/>
                      <a:pt x="8" y="30"/>
                      <a:pt x="8" y="30"/>
                    </a:cubicBezTo>
                    <a:cubicBezTo>
                      <a:pt x="8" y="32"/>
                      <a:pt x="7" y="33"/>
                      <a:pt x="7" y="34"/>
                    </a:cubicBezTo>
                    <a:cubicBezTo>
                      <a:pt x="6" y="36"/>
                      <a:pt x="7" y="36"/>
                      <a:pt x="4" y="36"/>
                    </a:cubicBezTo>
                    <a:cubicBezTo>
                      <a:pt x="1" y="36"/>
                      <a:pt x="4" y="32"/>
                      <a:pt x="4" y="31"/>
                    </a:cubicBezTo>
                    <a:cubicBezTo>
                      <a:pt x="5" y="30"/>
                      <a:pt x="4" y="27"/>
                      <a:pt x="2" y="26"/>
                    </a:cubicBezTo>
                    <a:cubicBezTo>
                      <a:pt x="0" y="25"/>
                      <a:pt x="0" y="23"/>
                      <a:pt x="1" y="21"/>
                    </a:cubicBezTo>
                    <a:cubicBezTo>
                      <a:pt x="2" y="19"/>
                      <a:pt x="2" y="16"/>
                      <a:pt x="3" y="14"/>
                    </a:cubicBezTo>
                    <a:cubicBezTo>
                      <a:pt x="5" y="11"/>
                      <a:pt x="4" y="5"/>
                      <a:pt x="9" y="5"/>
                    </a:cubicBezTo>
                    <a:cubicBezTo>
                      <a:pt x="10" y="5"/>
                      <a:pt x="9" y="2"/>
                      <a:pt x="11" y="2"/>
                    </a:cubicBezTo>
                    <a:cubicBezTo>
                      <a:pt x="14" y="3"/>
                      <a:pt x="16" y="4"/>
                      <a:pt x="18" y="4"/>
                    </a:cubicBezTo>
                    <a:cubicBezTo>
                      <a:pt x="20" y="4"/>
                      <a:pt x="23" y="5"/>
                      <a:pt x="25" y="4"/>
                    </a:cubicBezTo>
                    <a:cubicBezTo>
                      <a:pt x="26" y="4"/>
                      <a:pt x="32" y="0"/>
                      <a:pt x="32" y="1"/>
                    </a:cubicBezTo>
                    <a:cubicBezTo>
                      <a:pt x="32" y="2"/>
                      <a:pt x="29" y="5"/>
                      <a:pt x="29" y="6"/>
                    </a:cubicBezTo>
                    <a:cubicBezTo>
                      <a:pt x="27" y="7"/>
                      <a:pt x="25" y="7"/>
                      <a:pt x="23" y="7"/>
                    </a:cubicBezTo>
                    <a:cubicBezTo>
                      <a:pt x="18" y="6"/>
                      <a:pt x="14" y="7"/>
                      <a:pt x="10" y="7"/>
                    </a:cubicBezTo>
                    <a:cubicBezTo>
                      <a:pt x="7" y="6"/>
                      <a:pt x="6" y="7"/>
                      <a:pt x="6" y="10"/>
                    </a:cubicBezTo>
                    <a:cubicBezTo>
                      <a:pt x="6" y="13"/>
                      <a:pt x="9" y="13"/>
                      <a:pt x="10" y="15"/>
                    </a:cubicBezTo>
                    <a:cubicBezTo>
                      <a:pt x="11" y="17"/>
                      <a:pt x="12" y="15"/>
                      <a:pt x="13" y="14"/>
                    </a:cubicBezTo>
                    <a:cubicBezTo>
                      <a:pt x="13" y="13"/>
                      <a:pt x="20" y="12"/>
                      <a:pt x="20" y="13"/>
                    </a:cubicBezTo>
                    <a:cubicBezTo>
                      <a:pt x="21" y="13"/>
                      <a:pt x="18" y="16"/>
                      <a:pt x="17" y="16"/>
                    </a:cubicBezTo>
                    <a:cubicBezTo>
                      <a:pt x="15" y="18"/>
                      <a:pt x="15" y="18"/>
                      <a:pt x="13" y="17"/>
                    </a:cubicBezTo>
                    <a:cubicBezTo>
                      <a:pt x="13" y="17"/>
                      <a:pt x="14" y="20"/>
                      <a:pt x="14" y="20"/>
                    </a:cubicBezTo>
                    <a:cubicBezTo>
                      <a:pt x="15" y="21"/>
                      <a:pt x="18" y="23"/>
                      <a:pt x="18" y="25"/>
                    </a:cubicBezTo>
                    <a:cubicBezTo>
                      <a:pt x="18" y="26"/>
                      <a:pt x="18" y="27"/>
                      <a:pt x="19" y="28"/>
                    </a:cubicBezTo>
                    <a:cubicBezTo>
                      <a:pt x="19" y="28"/>
                      <a:pt x="21" y="30"/>
                      <a:pt x="22" y="30"/>
                    </a:cubicBezTo>
                    <a:cubicBezTo>
                      <a:pt x="20" y="31"/>
                      <a:pt x="15" y="33"/>
                      <a:pt x="13" y="32"/>
                    </a:cubicBezTo>
                    <a:cubicBezTo>
                      <a:pt x="13" y="31"/>
                      <a:pt x="14" y="33"/>
                      <a:pt x="13" y="3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468">
                <a:extLst>
                  <a:ext uri="{FF2B5EF4-FFF2-40B4-BE49-F238E27FC236}">
                    <a16:creationId xmlns:a16="http://schemas.microsoft.com/office/drawing/2014/main" id="{474007D7-8D6C-C44D-A271-DBA9DE2CF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3021" y="8819375"/>
                <a:ext cx="70652" cy="143031"/>
              </a:xfrm>
              <a:custGeom>
                <a:avLst/>
                <a:gdLst>
                  <a:gd name="T0" fmla="*/ 3 w 8"/>
                  <a:gd name="T1" fmla="*/ 2 h 15"/>
                  <a:gd name="T2" fmla="*/ 3 w 8"/>
                  <a:gd name="T3" fmla="*/ 0 h 15"/>
                  <a:gd name="T4" fmla="*/ 0 w 8"/>
                  <a:gd name="T5" fmla="*/ 4 h 15"/>
                  <a:gd name="T6" fmla="*/ 1 w 8"/>
                  <a:gd name="T7" fmla="*/ 8 h 15"/>
                  <a:gd name="T8" fmla="*/ 2 w 8"/>
                  <a:gd name="T9" fmla="*/ 12 h 15"/>
                  <a:gd name="T10" fmla="*/ 5 w 8"/>
                  <a:gd name="T11" fmla="*/ 15 h 15"/>
                  <a:gd name="T12" fmla="*/ 4 w 8"/>
                  <a:gd name="T13" fmla="*/ 13 h 15"/>
                  <a:gd name="T14" fmla="*/ 3 w 8"/>
                  <a:gd name="T15" fmla="*/ 9 h 15"/>
                  <a:gd name="T16" fmla="*/ 7 w 8"/>
                  <a:gd name="T17" fmla="*/ 9 h 15"/>
                  <a:gd name="T18" fmla="*/ 5 w 8"/>
                  <a:gd name="T19" fmla="*/ 7 h 15"/>
                  <a:gd name="T20" fmla="*/ 6 w 8"/>
                  <a:gd name="T21" fmla="*/ 5 h 15"/>
                  <a:gd name="T22" fmla="*/ 2 w 8"/>
                  <a:gd name="T23" fmla="*/ 6 h 15"/>
                  <a:gd name="T24" fmla="*/ 3 w 8"/>
                  <a:gd name="T25" fmla="*/ 2 h 15"/>
                  <a:gd name="T26" fmla="*/ 3 w 8"/>
                  <a:gd name="T2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5">
                    <a:moveTo>
                      <a:pt x="3" y="2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8"/>
                    </a:cubicBezTo>
                    <a:cubicBezTo>
                      <a:pt x="1" y="9"/>
                      <a:pt x="1" y="11"/>
                      <a:pt x="2" y="12"/>
                    </a:cubicBezTo>
                    <a:cubicBezTo>
                      <a:pt x="2" y="12"/>
                      <a:pt x="5" y="15"/>
                      <a:pt x="5" y="15"/>
                    </a:cubicBezTo>
                    <a:cubicBezTo>
                      <a:pt x="5" y="15"/>
                      <a:pt x="4" y="13"/>
                      <a:pt x="4" y="13"/>
                    </a:cubicBezTo>
                    <a:cubicBezTo>
                      <a:pt x="3" y="12"/>
                      <a:pt x="3" y="10"/>
                      <a:pt x="3" y="9"/>
                    </a:cubicBezTo>
                    <a:cubicBezTo>
                      <a:pt x="3" y="8"/>
                      <a:pt x="7" y="9"/>
                      <a:pt x="7" y="9"/>
                    </a:cubicBezTo>
                    <a:cubicBezTo>
                      <a:pt x="8" y="9"/>
                      <a:pt x="6" y="8"/>
                      <a:pt x="5" y="7"/>
                    </a:cubicBezTo>
                    <a:cubicBezTo>
                      <a:pt x="5" y="7"/>
                      <a:pt x="6" y="6"/>
                      <a:pt x="6" y="5"/>
                    </a:cubicBezTo>
                    <a:cubicBezTo>
                      <a:pt x="7" y="1"/>
                      <a:pt x="3" y="6"/>
                      <a:pt x="2" y="6"/>
                    </a:cubicBezTo>
                    <a:cubicBezTo>
                      <a:pt x="2" y="6"/>
                      <a:pt x="4" y="3"/>
                      <a:pt x="3" y="2"/>
                    </a:cubicBezTo>
                    <a:cubicBezTo>
                      <a:pt x="3" y="1"/>
                      <a:pt x="4" y="3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469">
                <a:extLst>
                  <a:ext uri="{FF2B5EF4-FFF2-40B4-BE49-F238E27FC236}">
                    <a16:creationId xmlns:a16="http://schemas.microsoft.com/office/drawing/2014/main" id="{6284B104-F353-1842-AFCB-60B4E1FE7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9886" y="8799874"/>
                <a:ext cx="24574" cy="1950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470">
                <a:extLst>
                  <a:ext uri="{FF2B5EF4-FFF2-40B4-BE49-F238E27FC236}">
                    <a16:creationId xmlns:a16="http://schemas.microsoft.com/office/drawing/2014/main" id="{68DB4C79-13D4-8945-B9AE-D27213501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8185" y="8923400"/>
                <a:ext cx="43007" cy="19505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1 h 2"/>
                  <a:gd name="T4" fmla="*/ 5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0"/>
                      <a:pt x="0" y="0"/>
                      <a:pt x="0" y="1"/>
                    </a:cubicBezTo>
                    <a:cubicBezTo>
                      <a:pt x="0" y="1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471">
                <a:extLst>
                  <a:ext uri="{FF2B5EF4-FFF2-40B4-BE49-F238E27FC236}">
                    <a16:creationId xmlns:a16="http://schemas.microsoft.com/office/drawing/2014/main" id="{EDE71CB0-45B2-E240-BF92-F3F046022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7403" y="8933152"/>
                <a:ext cx="168955" cy="107275"/>
              </a:xfrm>
              <a:custGeom>
                <a:avLst/>
                <a:gdLst>
                  <a:gd name="T0" fmla="*/ 10 w 19"/>
                  <a:gd name="T1" fmla="*/ 1 h 11"/>
                  <a:gd name="T2" fmla="*/ 4 w 19"/>
                  <a:gd name="T3" fmla="*/ 3 h 11"/>
                  <a:gd name="T4" fmla="*/ 3 w 19"/>
                  <a:gd name="T5" fmla="*/ 4 h 11"/>
                  <a:gd name="T6" fmla="*/ 1 w 19"/>
                  <a:gd name="T7" fmla="*/ 3 h 11"/>
                  <a:gd name="T8" fmla="*/ 3 w 19"/>
                  <a:gd name="T9" fmla="*/ 6 h 11"/>
                  <a:gd name="T10" fmla="*/ 6 w 19"/>
                  <a:gd name="T11" fmla="*/ 7 h 11"/>
                  <a:gd name="T12" fmla="*/ 9 w 19"/>
                  <a:gd name="T13" fmla="*/ 10 h 11"/>
                  <a:gd name="T14" fmla="*/ 14 w 19"/>
                  <a:gd name="T15" fmla="*/ 10 h 11"/>
                  <a:gd name="T16" fmla="*/ 18 w 19"/>
                  <a:gd name="T17" fmla="*/ 5 h 11"/>
                  <a:gd name="T18" fmla="*/ 15 w 19"/>
                  <a:gd name="T19" fmla="*/ 2 h 11"/>
                  <a:gd name="T20" fmla="*/ 10 w 19"/>
                  <a:gd name="T21" fmla="*/ 1 h 11"/>
                  <a:gd name="T22" fmla="*/ 10 w 19"/>
                  <a:gd name="T2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1">
                    <a:moveTo>
                      <a:pt x="10" y="1"/>
                    </a:moveTo>
                    <a:cubicBezTo>
                      <a:pt x="9" y="0"/>
                      <a:pt x="5" y="2"/>
                      <a:pt x="4" y="3"/>
                    </a:cubicBezTo>
                    <a:cubicBezTo>
                      <a:pt x="3" y="3"/>
                      <a:pt x="4" y="3"/>
                      <a:pt x="3" y="4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0" y="3"/>
                      <a:pt x="2" y="6"/>
                      <a:pt x="3" y="6"/>
                    </a:cubicBezTo>
                    <a:cubicBezTo>
                      <a:pt x="3" y="7"/>
                      <a:pt x="5" y="7"/>
                      <a:pt x="6" y="7"/>
                    </a:cubicBezTo>
                    <a:cubicBezTo>
                      <a:pt x="8" y="7"/>
                      <a:pt x="8" y="9"/>
                      <a:pt x="9" y="10"/>
                    </a:cubicBezTo>
                    <a:cubicBezTo>
                      <a:pt x="10" y="11"/>
                      <a:pt x="13" y="10"/>
                      <a:pt x="14" y="10"/>
                    </a:cubicBezTo>
                    <a:cubicBezTo>
                      <a:pt x="18" y="10"/>
                      <a:pt x="19" y="8"/>
                      <a:pt x="18" y="5"/>
                    </a:cubicBezTo>
                    <a:cubicBezTo>
                      <a:pt x="18" y="3"/>
                      <a:pt x="17" y="2"/>
                      <a:pt x="15" y="2"/>
                    </a:cubicBezTo>
                    <a:cubicBezTo>
                      <a:pt x="14" y="2"/>
                      <a:pt x="12" y="1"/>
                      <a:pt x="10" y="1"/>
                    </a:cubicBezTo>
                    <a:cubicBezTo>
                      <a:pt x="10" y="1"/>
                      <a:pt x="11" y="1"/>
                      <a:pt x="10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472">
                <a:extLst>
                  <a:ext uri="{FF2B5EF4-FFF2-40B4-BE49-F238E27FC236}">
                    <a16:creationId xmlns:a16="http://schemas.microsoft.com/office/drawing/2014/main" id="{4DCE7B85-68E4-B141-BBE1-9D59431D6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9165" y="9115195"/>
                <a:ext cx="187386" cy="113776"/>
              </a:xfrm>
              <a:custGeom>
                <a:avLst/>
                <a:gdLst>
                  <a:gd name="T0" fmla="*/ 0 w 21"/>
                  <a:gd name="T1" fmla="*/ 8 h 12"/>
                  <a:gd name="T2" fmla="*/ 6 w 21"/>
                  <a:gd name="T3" fmla="*/ 8 h 12"/>
                  <a:gd name="T4" fmla="*/ 9 w 21"/>
                  <a:gd name="T5" fmla="*/ 7 h 12"/>
                  <a:gd name="T6" fmla="*/ 13 w 21"/>
                  <a:gd name="T7" fmla="*/ 7 h 12"/>
                  <a:gd name="T8" fmla="*/ 14 w 21"/>
                  <a:gd name="T9" fmla="*/ 5 h 12"/>
                  <a:gd name="T10" fmla="*/ 17 w 21"/>
                  <a:gd name="T11" fmla="*/ 3 h 12"/>
                  <a:gd name="T12" fmla="*/ 20 w 21"/>
                  <a:gd name="T13" fmla="*/ 4 h 12"/>
                  <a:gd name="T14" fmla="*/ 18 w 21"/>
                  <a:gd name="T15" fmla="*/ 7 h 12"/>
                  <a:gd name="T16" fmla="*/ 11 w 21"/>
                  <a:gd name="T17" fmla="*/ 11 h 12"/>
                  <a:gd name="T18" fmla="*/ 0 w 21"/>
                  <a:gd name="T19" fmla="*/ 8 h 12"/>
                  <a:gd name="T20" fmla="*/ 0 w 21"/>
                  <a:gd name="T2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2">
                    <a:moveTo>
                      <a:pt x="0" y="8"/>
                    </a:moveTo>
                    <a:cubicBezTo>
                      <a:pt x="1" y="7"/>
                      <a:pt x="5" y="8"/>
                      <a:pt x="6" y="8"/>
                    </a:cubicBezTo>
                    <a:cubicBezTo>
                      <a:pt x="7" y="8"/>
                      <a:pt x="8" y="6"/>
                      <a:pt x="9" y="7"/>
                    </a:cubicBezTo>
                    <a:cubicBezTo>
                      <a:pt x="10" y="8"/>
                      <a:pt x="12" y="8"/>
                      <a:pt x="13" y="7"/>
                    </a:cubicBezTo>
                    <a:cubicBezTo>
                      <a:pt x="13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17" y="3"/>
                    </a:cubicBezTo>
                    <a:cubicBezTo>
                      <a:pt x="17" y="0"/>
                      <a:pt x="21" y="2"/>
                      <a:pt x="20" y="4"/>
                    </a:cubicBezTo>
                    <a:cubicBezTo>
                      <a:pt x="19" y="5"/>
                      <a:pt x="18" y="7"/>
                      <a:pt x="18" y="7"/>
                    </a:cubicBezTo>
                    <a:cubicBezTo>
                      <a:pt x="15" y="8"/>
                      <a:pt x="14" y="10"/>
                      <a:pt x="11" y="11"/>
                    </a:cubicBezTo>
                    <a:cubicBezTo>
                      <a:pt x="9" y="12"/>
                      <a:pt x="0" y="11"/>
                      <a:pt x="0" y="8"/>
                    </a:cubicBezTo>
                    <a:cubicBezTo>
                      <a:pt x="0" y="7"/>
                      <a:pt x="0" y="10"/>
                      <a:pt x="0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473">
                <a:extLst>
                  <a:ext uri="{FF2B5EF4-FFF2-40B4-BE49-F238E27FC236}">
                    <a16:creationId xmlns:a16="http://schemas.microsoft.com/office/drawing/2014/main" id="{AB19F5CC-8264-C24C-A5B1-340B9F6C7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9492" y="9173705"/>
                <a:ext cx="79870" cy="104021"/>
              </a:xfrm>
              <a:custGeom>
                <a:avLst/>
                <a:gdLst>
                  <a:gd name="T0" fmla="*/ 1 w 9"/>
                  <a:gd name="T1" fmla="*/ 0 h 11"/>
                  <a:gd name="T2" fmla="*/ 8 w 9"/>
                  <a:gd name="T3" fmla="*/ 8 h 11"/>
                  <a:gd name="T4" fmla="*/ 5 w 9"/>
                  <a:gd name="T5" fmla="*/ 4 h 11"/>
                  <a:gd name="T6" fmla="*/ 1 w 9"/>
                  <a:gd name="T7" fmla="*/ 0 h 11"/>
                  <a:gd name="T8" fmla="*/ 1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cubicBezTo>
                      <a:pt x="0" y="1"/>
                      <a:pt x="5" y="11"/>
                      <a:pt x="8" y="8"/>
                    </a:cubicBezTo>
                    <a:cubicBezTo>
                      <a:pt x="9" y="6"/>
                      <a:pt x="6" y="4"/>
                      <a:pt x="5" y="4"/>
                    </a:cubicBezTo>
                    <a:cubicBezTo>
                      <a:pt x="4" y="3"/>
                      <a:pt x="1" y="0"/>
                      <a:pt x="1" y="0"/>
                    </a:cubicBezTo>
                    <a:cubicBezTo>
                      <a:pt x="0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474">
                <a:extLst>
                  <a:ext uri="{FF2B5EF4-FFF2-40B4-BE49-F238E27FC236}">
                    <a16:creationId xmlns:a16="http://schemas.microsoft.com/office/drawing/2014/main" id="{2A7DF89D-914F-7D4E-82D9-BC1E44DEA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2953" y="9365503"/>
                <a:ext cx="52222" cy="55262"/>
              </a:xfrm>
              <a:custGeom>
                <a:avLst/>
                <a:gdLst>
                  <a:gd name="T0" fmla="*/ 6 w 6"/>
                  <a:gd name="T1" fmla="*/ 4 h 6"/>
                  <a:gd name="T2" fmla="*/ 1 w 6"/>
                  <a:gd name="T3" fmla="*/ 2 h 6"/>
                  <a:gd name="T4" fmla="*/ 6 w 6"/>
                  <a:gd name="T5" fmla="*/ 4 h 6"/>
                  <a:gd name="T6" fmla="*/ 6 w 6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6" y="2"/>
                      <a:pt x="0" y="0"/>
                      <a:pt x="1" y="2"/>
                    </a:cubicBezTo>
                    <a:cubicBezTo>
                      <a:pt x="1" y="3"/>
                      <a:pt x="6" y="5"/>
                      <a:pt x="6" y="4"/>
                    </a:cubicBezTo>
                    <a:cubicBezTo>
                      <a:pt x="6" y="3"/>
                      <a:pt x="6" y="6"/>
                      <a:pt x="6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475">
                <a:extLst>
                  <a:ext uri="{FF2B5EF4-FFF2-40B4-BE49-F238E27FC236}">
                    <a16:creationId xmlns:a16="http://schemas.microsoft.com/office/drawing/2014/main" id="{4D2689F9-BA7D-B447-9715-91D76B48F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7661" y="9277731"/>
                <a:ext cx="82942" cy="58511"/>
              </a:xfrm>
              <a:custGeom>
                <a:avLst/>
                <a:gdLst>
                  <a:gd name="T0" fmla="*/ 8 w 9"/>
                  <a:gd name="T1" fmla="*/ 6 h 6"/>
                  <a:gd name="T2" fmla="*/ 0 w 9"/>
                  <a:gd name="T3" fmla="*/ 1 h 6"/>
                  <a:gd name="T4" fmla="*/ 3 w 9"/>
                  <a:gd name="T5" fmla="*/ 4 h 6"/>
                  <a:gd name="T6" fmla="*/ 8 w 9"/>
                  <a:gd name="T7" fmla="*/ 6 h 6"/>
                  <a:gd name="T8" fmla="*/ 8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8" y="6"/>
                    </a:moveTo>
                    <a:cubicBezTo>
                      <a:pt x="6" y="5"/>
                      <a:pt x="3" y="0"/>
                      <a:pt x="0" y="1"/>
                    </a:cubicBezTo>
                    <a:cubicBezTo>
                      <a:pt x="0" y="2"/>
                      <a:pt x="3" y="3"/>
                      <a:pt x="3" y="4"/>
                    </a:cubicBezTo>
                    <a:cubicBezTo>
                      <a:pt x="5" y="4"/>
                      <a:pt x="6" y="5"/>
                      <a:pt x="8" y="6"/>
                    </a:cubicBezTo>
                    <a:cubicBezTo>
                      <a:pt x="9" y="6"/>
                      <a:pt x="6" y="5"/>
                      <a:pt x="8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476">
                <a:extLst>
                  <a:ext uri="{FF2B5EF4-FFF2-40B4-BE49-F238E27FC236}">
                    <a16:creationId xmlns:a16="http://schemas.microsoft.com/office/drawing/2014/main" id="{A840C090-C52C-A640-96D2-9B477F2FD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7791" y="9238721"/>
                <a:ext cx="36863" cy="48763"/>
              </a:xfrm>
              <a:custGeom>
                <a:avLst/>
                <a:gdLst>
                  <a:gd name="T0" fmla="*/ 4 w 4"/>
                  <a:gd name="T1" fmla="*/ 4 h 5"/>
                  <a:gd name="T2" fmla="*/ 0 w 4"/>
                  <a:gd name="T3" fmla="*/ 0 h 5"/>
                  <a:gd name="T4" fmla="*/ 4 w 4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2"/>
                      <a:pt x="0" y="0"/>
                      <a:pt x="0" y="0"/>
                    </a:cubicBezTo>
                    <a:cubicBezTo>
                      <a:pt x="0" y="1"/>
                      <a:pt x="4" y="5"/>
                      <a:pt x="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477">
                <a:extLst>
                  <a:ext uri="{FF2B5EF4-FFF2-40B4-BE49-F238E27FC236}">
                    <a16:creationId xmlns:a16="http://schemas.microsoft.com/office/drawing/2014/main" id="{D63E3167-69E6-7E42-9DA1-6B1D8A466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9553" y="9908372"/>
                <a:ext cx="144377" cy="113776"/>
              </a:xfrm>
              <a:custGeom>
                <a:avLst/>
                <a:gdLst>
                  <a:gd name="T0" fmla="*/ 15 w 16"/>
                  <a:gd name="T1" fmla="*/ 11 h 12"/>
                  <a:gd name="T2" fmla="*/ 2 w 16"/>
                  <a:gd name="T3" fmla="*/ 0 h 12"/>
                  <a:gd name="T4" fmla="*/ 15 w 16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15" y="11"/>
                    </a:moveTo>
                    <a:cubicBezTo>
                      <a:pt x="16" y="12"/>
                      <a:pt x="3" y="0"/>
                      <a:pt x="2" y="0"/>
                    </a:cubicBezTo>
                    <a:cubicBezTo>
                      <a:pt x="0" y="0"/>
                      <a:pt x="7" y="9"/>
                      <a:pt x="15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478">
                <a:extLst>
                  <a:ext uri="{FF2B5EF4-FFF2-40B4-BE49-F238E27FC236}">
                    <a16:creationId xmlns:a16="http://schemas.microsoft.com/office/drawing/2014/main" id="{93C29316-05BC-1D46-B7DB-1DE520610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6611" y="10633284"/>
                <a:ext cx="101373" cy="133280"/>
              </a:xfrm>
              <a:custGeom>
                <a:avLst/>
                <a:gdLst>
                  <a:gd name="T0" fmla="*/ 11 w 11"/>
                  <a:gd name="T1" fmla="*/ 14 h 14"/>
                  <a:gd name="T2" fmla="*/ 9 w 11"/>
                  <a:gd name="T3" fmla="*/ 10 h 14"/>
                  <a:gd name="T4" fmla="*/ 9 w 11"/>
                  <a:gd name="T5" fmla="*/ 7 h 14"/>
                  <a:gd name="T6" fmla="*/ 0 w 11"/>
                  <a:gd name="T7" fmla="*/ 0 h 14"/>
                  <a:gd name="T8" fmla="*/ 3 w 11"/>
                  <a:gd name="T9" fmla="*/ 4 h 14"/>
                  <a:gd name="T10" fmla="*/ 5 w 11"/>
                  <a:gd name="T11" fmla="*/ 8 h 14"/>
                  <a:gd name="T12" fmla="*/ 8 w 11"/>
                  <a:gd name="T13" fmla="*/ 11 h 14"/>
                  <a:gd name="T14" fmla="*/ 11 w 11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4">
                    <a:moveTo>
                      <a:pt x="11" y="14"/>
                    </a:moveTo>
                    <a:cubicBezTo>
                      <a:pt x="10" y="12"/>
                      <a:pt x="11" y="11"/>
                      <a:pt x="9" y="10"/>
                    </a:cubicBezTo>
                    <a:cubicBezTo>
                      <a:pt x="8" y="8"/>
                      <a:pt x="9" y="8"/>
                      <a:pt x="9" y="7"/>
                    </a:cubicBezTo>
                    <a:cubicBezTo>
                      <a:pt x="8" y="5"/>
                      <a:pt x="0" y="1"/>
                      <a:pt x="0" y="0"/>
                    </a:cubicBezTo>
                    <a:cubicBezTo>
                      <a:pt x="0" y="1"/>
                      <a:pt x="3" y="3"/>
                      <a:pt x="3" y="4"/>
                    </a:cubicBezTo>
                    <a:cubicBezTo>
                      <a:pt x="4" y="6"/>
                      <a:pt x="4" y="7"/>
                      <a:pt x="5" y="8"/>
                    </a:cubicBezTo>
                    <a:cubicBezTo>
                      <a:pt x="6" y="9"/>
                      <a:pt x="9" y="10"/>
                      <a:pt x="8" y="11"/>
                    </a:cubicBezTo>
                    <a:cubicBezTo>
                      <a:pt x="8" y="13"/>
                      <a:pt x="9" y="13"/>
                      <a:pt x="11" y="1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479">
                <a:extLst>
                  <a:ext uri="{FF2B5EF4-FFF2-40B4-BE49-F238E27FC236}">
                    <a16:creationId xmlns:a16="http://schemas.microsoft.com/office/drawing/2014/main" id="{6825E69B-655A-E747-841C-D172D68A1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4260" y="10756813"/>
                <a:ext cx="233461" cy="289315"/>
              </a:xfrm>
              <a:custGeom>
                <a:avLst/>
                <a:gdLst>
                  <a:gd name="T0" fmla="*/ 8 w 26"/>
                  <a:gd name="T1" fmla="*/ 2 h 30"/>
                  <a:gd name="T2" fmla="*/ 7 w 26"/>
                  <a:gd name="T3" fmla="*/ 11 h 30"/>
                  <a:gd name="T4" fmla="*/ 5 w 26"/>
                  <a:gd name="T5" fmla="*/ 18 h 30"/>
                  <a:gd name="T6" fmla="*/ 9 w 26"/>
                  <a:gd name="T7" fmla="*/ 25 h 30"/>
                  <a:gd name="T8" fmla="*/ 14 w 26"/>
                  <a:gd name="T9" fmla="*/ 26 h 30"/>
                  <a:gd name="T10" fmla="*/ 17 w 26"/>
                  <a:gd name="T11" fmla="*/ 22 h 30"/>
                  <a:gd name="T12" fmla="*/ 18 w 26"/>
                  <a:gd name="T13" fmla="*/ 16 h 30"/>
                  <a:gd name="T14" fmla="*/ 22 w 26"/>
                  <a:gd name="T15" fmla="*/ 14 h 30"/>
                  <a:gd name="T16" fmla="*/ 26 w 26"/>
                  <a:gd name="T17" fmla="*/ 10 h 30"/>
                  <a:gd name="T18" fmla="*/ 25 w 26"/>
                  <a:gd name="T19" fmla="*/ 6 h 30"/>
                  <a:gd name="T20" fmla="*/ 20 w 26"/>
                  <a:gd name="T21" fmla="*/ 8 h 30"/>
                  <a:gd name="T22" fmla="*/ 14 w 26"/>
                  <a:gd name="T23" fmla="*/ 5 h 30"/>
                  <a:gd name="T24" fmla="*/ 11 w 26"/>
                  <a:gd name="T25" fmla="*/ 0 h 30"/>
                  <a:gd name="T26" fmla="*/ 11 w 26"/>
                  <a:gd name="T27" fmla="*/ 3 h 30"/>
                  <a:gd name="T28" fmla="*/ 8 w 26"/>
                  <a:gd name="T29" fmla="*/ 2 h 30"/>
                  <a:gd name="T30" fmla="*/ 8 w 26"/>
                  <a:gd name="T3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0">
                    <a:moveTo>
                      <a:pt x="8" y="2"/>
                    </a:moveTo>
                    <a:cubicBezTo>
                      <a:pt x="7" y="2"/>
                      <a:pt x="7" y="9"/>
                      <a:pt x="7" y="11"/>
                    </a:cubicBezTo>
                    <a:cubicBezTo>
                      <a:pt x="6" y="13"/>
                      <a:pt x="0" y="16"/>
                      <a:pt x="5" y="18"/>
                    </a:cubicBezTo>
                    <a:cubicBezTo>
                      <a:pt x="8" y="19"/>
                      <a:pt x="11" y="21"/>
                      <a:pt x="9" y="25"/>
                    </a:cubicBezTo>
                    <a:cubicBezTo>
                      <a:pt x="6" y="30"/>
                      <a:pt x="11" y="29"/>
                      <a:pt x="14" y="26"/>
                    </a:cubicBezTo>
                    <a:cubicBezTo>
                      <a:pt x="15" y="25"/>
                      <a:pt x="16" y="23"/>
                      <a:pt x="17" y="22"/>
                    </a:cubicBezTo>
                    <a:cubicBezTo>
                      <a:pt x="19" y="19"/>
                      <a:pt x="18" y="19"/>
                      <a:pt x="18" y="16"/>
                    </a:cubicBezTo>
                    <a:cubicBezTo>
                      <a:pt x="19" y="14"/>
                      <a:pt x="21" y="14"/>
                      <a:pt x="22" y="14"/>
                    </a:cubicBezTo>
                    <a:cubicBezTo>
                      <a:pt x="23" y="15"/>
                      <a:pt x="25" y="11"/>
                      <a:pt x="26" y="10"/>
                    </a:cubicBezTo>
                    <a:cubicBezTo>
                      <a:pt x="26" y="9"/>
                      <a:pt x="26" y="6"/>
                      <a:pt x="25" y="6"/>
                    </a:cubicBezTo>
                    <a:cubicBezTo>
                      <a:pt x="23" y="6"/>
                      <a:pt x="21" y="8"/>
                      <a:pt x="20" y="8"/>
                    </a:cubicBezTo>
                    <a:cubicBezTo>
                      <a:pt x="18" y="8"/>
                      <a:pt x="15" y="7"/>
                      <a:pt x="14" y="5"/>
                    </a:cubicBezTo>
                    <a:cubicBezTo>
                      <a:pt x="13" y="4"/>
                      <a:pt x="13" y="0"/>
                      <a:pt x="11" y="0"/>
                    </a:cubicBezTo>
                    <a:cubicBezTo>
                      <a:pt x="11" y="0"/>
                      <a:pt x="11" y="3"/>
                      <a:pt x="11" y="3"/>
                    </a:cubicBezTo>
                    <a:cubicBezTo>
                      <a:pt x="10" y="3"/>
                      <a:pt x="9" y="1"/>
                      <a:pt x="8" y="2"/>
                    </a:cubicBezTo>
                    <a:cubicBezTo>
                      <a:pt x="7" y="2"/>
                      <a:pt x="9" y="1"/>
                      <a:pt x="8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480">
                <a:extLst>
                  <a:ext uri="{FF2B5EF4-FFF2-40B4-BE49-F238E27FC236}">
                    <a16:creationId xmlns:a16="http://schemas.microsoft.com/office/drawing/2014/main" id="{131703DB-4DEF-9840-93F4-9890BD29A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7073" y="10968111"/>
                <a:ext cx="353268" cy="364082"/>
              </a:xfrm>
              <a:custGeom>
                <a:avLst/>
                <a:gdLst>
                  <a:gd name="T0" fmla="*/ 33 w 39"/>
                  <a:gd name="T1" fmla="*/ 4 h 38"/>
                  <a:gd name="T2" fmla="*/ 30 w 39"/>
                  <a:gd name="T3" fmla="*/ 1 h 38"/>
                  <a:gd name="T4" fmla="*/ 26 w 39"/>
                  <a:gd name="T5" fmla="*/ 8 h 38"/>
                  <a:gd name="T6" fmla="*/ 22 w 39"/>
                  <a:gd name="T7" fmla="*/ 13 h 38"/>
                  <a:gd name="T8" fmla="*/ 15 w 39"/>
                  <a:gd name="T9" fmla="*/ 18 h 38"/>
                  <a:gd name="T10" fmla="*/ 9 w 39"/>
                  <a:gd name="T11" fmla="*/ 22 h 38"/>
                  <a:gd name="T12" fmla="*/ 4 w 39"/>
                  <a:gd name="T13" fmla="*/ 27 h 38"/>
                  <a:gd name="T14" fmla="*/ 2 w 39"/>
                  <a:gd name="T15" fmla="*/ 33 h 38"/>
                  <a:gd name="T16" fmla="*/ 1 w 39"/>
                  <a:gd name="T17" fmla="*/ 34 h 38"/>
                  <a:gd name="T18" fmla="*/ 3 w 39"/>
                  <a:gd name="T19" fmla="*/ 35 h 38"/>
                  <a:gd name="T20" fmla="*/ 10 w 39"/>
                  <a:gd name="T21" fmla="*/ 37 h 38"/>
                  <a:gd name="T22" fmla="*/ 19 w 39"/>
                  <a:gd name="T23" fmla="*/ 34 h 38"/>
                  <a:gd name="T24" fmla="*/ 22 w 39"/>
                  <a:gd name="T25" fmla="*/ 27 h 38"/>
                  <a:gd name="T26" fmla="*/ 27 w 39"/>
                  <a:gd name="T27" fmla="*/ 22 h 38"/>
                  <a:gd name="T28" fmla="*/ 29 w 39"/>
                  <a:gd name="T29" fmla="*/ 21 h 38"/>
                  <a:gd name="T30" fmla="*/ 33 w 39"/>
                  <a:gd name="T31" fmla="*/ 21 h 38"/>
                  <a:gd name="T32" fmla="*/ 32 w 39"/>
                  <a:gd name="T33" fmla="*/ 19 h 38"/>
                  <a:gd name="T34" fmla="*/ 32 w 39"/>
                  <a:gd name="T35" fmla="*/ 17 h 38"/>
                  <a:gd name="T36" fmla="*/ 38 w 39"/>
                  <a:gd name="T37" fmla="*/ 9 h 38"/>
                  <a:gd name="T38" fmla="*/ 38 w 39"/>
                  <a:gd name="T39" fmla="*/ 6 h 38"/>
                  <a:gd name="T40" fmla="*/ 38 w 39"/>
                  <a:gd name="T41" fmla="*/ 4 h 38"/>
                  <a:gd name="T42" fmla="*/ 37 w 39"/>
                  <a:gd name="T43" fmla="*/ 4 h 38"/>
                  <a:gd name="T44" fmla="*/ 37 w 39"/>
                  <a:gd name="T45" fmla="*/ 2 h 38"/>
                  <a:gd name="T46" fmla="*/ 33 w 39"/>
                  <a:gd name="T47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38">
                    <a:moveTo>
                      <a:pt x="33" y="4"/>
                    </a:moveTo>
                    <a:cubicBezTo>
                      <a:pt x="33" y="4"/>
                      <a:pt x="32" y="0"/>
                      <a:pt x="30" y="1"/>
                    </a:cubicBezTo>
                    <a:cubicBezTo>
                      <a:pt x="27" y="3"/>
                      <a:pt x="28" y="5"/>
                      <a:pt x="26" y="8"/>
                    </a:cubicBezTo>
                    <a:cubicBezTo>
                      <a:pt x="25" y="9"/>
                      <a:pt x="24" y="12"/>
                      <a:pt x="22" y="13"/>
                    </a:cubicBezTo>
                    <a:cubicBezTo>
                      <a:pt x="20" y="16"/>
                      <a:pt x="18" y="17"/>
                      <a:pt x="15" y="18"/>
                    </a:cubicBezTo>
                    <a:cubicBezTo>
                      <a:pt x="13" y="19"/>
                      <a:pt x="12" y="21"/>
                      <a:pt x="9" y="22"/>
                    </a:cubicBezTo>
                    <a:cubicBezTo>
                      <a:pt x="7" y="23"/>
                      <a:pt x="7" y="27"/>
                      <a:pt x="4" y="27"/>
                    </a:cubicBezTo>
                    <a:cubicBezTo>
                      <a:pt x="0" y="28"/>
                      <a:pt x="4" y="31"/>
                      <a:pt x="2" y="33"/>
                    </a:cubicBezTo>
                    <a:cubicBezTo>
                      <a:pt x="1" y="33"/>
                      <a:pt x="0" y="33"/>
                      <a:pt x="1" y="34"/>
                    </a:cubicBezTo>
                    <a:cubicBezTo>
                      <a:pt x="1" y="35"/>
                      <a:pt x="1" y="35"/>
                      <a:pt x="3" y="35"/>
                    </a:cubicBezTo>
                    <a:cubicBezTo>
                      <a:pt x="5" y="35"/>
                      <a:pt x="8" y="37"/>
                      <a:pt x="10" y="37"/>
                    </a:cubicBezTo>
                    <a:cubicBezTo>
                      <a:pt x="14" y="38"/>
                      <a:pt x="16" y="36"/>
                      <a:pt x="19" y="34"/>
                    </a:cubicBezTo>
                    <a:cubicBezTo>
                      <a:pt x="21" y="32"/>
                      <a:pt x="22" y="30"/>
                      <a:pt x="22" y="27"/>
                    </a:cubicBezTo>
                    <a:cubicBezTo>
                      <a:pt x="23" y="24"/>
                      <a:pt x="24" y="24"/>
                      <a:pt x="27" y="22"/>
                    </a:cubicBezTo>
                    <a:cubicBezTo>
                      <a:pt x="28" y="22"/>
                      <a:pt x="28" y="21"/>
                      <a:pt x="29" y="21"/>
                    </a:cubicBezTo>
                    <a:cubicBezTo>
                      <a:pt x="30" y="21"/>
                      <a:pt x="31" y="21"/>
                      <a:pt x="33" y="21"/>
                    </a:cubicBezTo>
                    <a:cubicBezTo>
                      <a:pt x="34" y="20"/>
                      <a:pt x="33" y="19"/>
                      <a:pt x="32" y="19"/>
                    </a:cubicBezTo>
                    <a:cubicBezTo>
                      <a:pt x="31" y="18"/>
                      <a:pt x="31" y="18"/>
                      <a:pt x="32" y="17"/>
                    </a:cubicBezTo>
                    <a:cubicBezTo>
                      <a:pt x="34" y="14"/>
                      <a:pt x="36" y="12"/>
                      <a:pt x="38" y="9"/>
                    </a:cubicBezTo>
                    <a:cubicBezTo>
                      <a:pt x="38" y="8"/>
                      <a:pt x="38" y="7"/>
                      <a:pt x="38" y="6"/>
                    </a:cubicBezTo>
                    <a:cubicBezTo>
                      <a:pt x="38" y="5"/>
                      <a:pt x="38" y="5"/>
                      <a:pt x="38" y="4"/>
                    </a:cubicBezTo>
                    <a:cubicBezTo>
                      <a:pt x="39" y="3"/>
                      <a:pt x="37" y="4"/>
                      <a:pt x="37" y="4"/>
                    </a:cubicBezTo>
                    <a:cubicBezTo>
                      <a:pt x="37" y="3"/>
                      <a:pt x="37" y="3"/>
                      <a:pt x="37" y="2"/>
                    </a:cubicBezTo>
                    <a:cubicBezTo>
                      <a:pt x="36" y="3"/>
                      <a:pt x="35" y="5"/>
                      <a:pt x="3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481">
                <a:extLst>
                  <a:ext uri="{FF2B5EF4-FFF2-40B4-BE49-F238E27FC236}">
                    <a16:creationId xmlns:a16="http://schemas.microsoft.com/office/drawing/2014/main" id="{18E92E56-C28C-F24F-BAC9-8D58EB0F8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364" y="11332194"/>
                <a:ext cx="18433" cy="1950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482">
                <a:extLst>
                  <a:ext uri="{FF2B5EF4-FFF2-40B4-BE49-F238E27FC236}">
                    <a16:creationId xmlns:a16="http://schemas.microsoft.com/office/drawing/2014/main" id="{4456BCFD-0D77-1A47-9534-64E1BF674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7139" y="10977864"/>
                <a:ext cx="172027" cy="172290"/>
              </a:xfrm>
              <a:custGeom>
                <a:avLst/>
                <a:gdLst>
                  <a:gd name="T0" fmla="*/ 0 w 19"/>
                  <a:gd name="T1" fmla="*/ 2 h 18"/>
                  <a:gd name="T2" fmla="*/ 2 w 19"/>
                  <a:gd name="T3" fmla="*/ 7 h 18"/>
                  <a:gd name="T4" fmla="*/ 4 w 19"/>
                  <a:gd name="T5" fmla="*/ 10 h 18"/>
                  <a:gd name="T6" fmla="*/ 3 w 19"/>
                  <a:gd name="T7" fmla="*/ 12 h 18"/>
                  <a:gd name="T8" fmla="*/ 9 w 19"/>
                  <a:gd name="T9" fmla="*/ 18 h 18"/>
                  <a:gd name="T10" fmla="*/ 12 w 19"/>
                  <a:gd name="T11" fmla="*/ 15 h 18"/>
                  <a:gd name="T12" fmla="*/ 13 w 19"/>
                  <a:gd name="T13" fmla="*/ 17 h 18"/>
                  <a:gd name="T14" fmla="*/ 14 w 19"/>
                  <a:gd name="T15" fmla="*/ 14 h 18"/>
                  <a:gd name="T16" fmla="*/ 16 w 19"/>
                  <a:gd name="T17" fmla="*/ 15 h 18"/>
                  <a:gd name="T18" fmla="*/ 18 w 19"/>
                  <a:gd name="T19" fmla="*/ 7 h 18"/>
                  <a:gd name="T20" fmla="*/ 16 w 19"/>
                  <a:gd name="T21" fmla="*/ 1 h 18"/>
                  <a:gd name="T22" fmla="*/ 7 w 19"/>
                  <a:gd name="T23" fmla="*/ 3 h 18"/>
                  <a:gd name="T24" fmla="*/ 0 w 19"/>
                  <a:gd name="T25" fmla="*/ 2 h 18"/>
                  <a:gd name="T26" fmla="*/ 0 w 19"/>
                  <a:gd name="T2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8">
                    <a:moveTo>
                      <a:pt x="0" y="2"/>
                    </a:moveTo>
                    <a:cubicBezTo>
                      <a:pt x="0" y="3"/>
                      <a:pt x="2" y="6"/>
                      <a:pt x="2" y="7"/>
                    </a:cubicBezTo>
                    <a:cubicBezTo>
                      <a:pt x="3" y="8"/>
                      <a:pt x="4" y="9"/>
                      <a:pt x="4" y="10"/>
                    </a:cubicBezTo>
                    <a:cubicBezTo>
                      <a:pt x="4" y="11"/>
                      <a:pt x="3" y="11"/>
                      <a:pt x="3" y="12"/>
                    </a:cubicBezTo>
                    <a:cubicBezTo>
                      <a:pt x="4" y="15"/>
                      <a:pt x="7" y="17"/>
                      <a:pt x="9" y="18"/>
                    </a:cubicBezTo>
                    <a:cubicBezTo>
                      <a:pt x="11" y="18"/>
                      <a:pt x="11" y="16"/>
                      <a:pt x="12" y="15"/>
                    </a:cubicBezTo>
                    <a:cubicBezTo>
                      <a:pt x="12" y="15"/>
                      <a:pt x="13" y="17"/>
                      <a:pt x="13" y="17"/>
                    </a:cubicBezTo>
                    <a:cubicBezTo>
                      <a:pt x="13" y="16"/>
                      <a:pt x="13" y="14"/>
                      <a:pt x="14" y="14"/>
                    </a:cubicBezTo>
                    <a:cubicBezTo>
                      <a:pt x="15" y="13"/>
                      <a:pt x="15" y="15"/>
                      <a:pt x="16" y="15"/>
                    </a:cubicBezTo>
                    <a:cubicBezTo>
                      <a:pt x="15" y="15"/>
                      <a:pt x="18" y="8"/>
                      <a:pt x="18" y="7"/>
                    </a:cubicBezTo>
                    <a:cubicBezTo>
                      <a:pt x="18" y="6"/>
                      <a:pt x="19" y="0"/>
                      <a:pt x="16" y="1"/>
                    </a:cubicBezTo>
                    <a:cubicBezTo>
                      <a:pt x="13" y="2"/>
                      <a:pt x="10" y="4"/>
                      <a:pt x="7" y="3"/>
                    </a:cubicBezTo>
                    <a:cubicBezTo>
                      <a:pt x="6" y="3"/>
                      <a:pt x="1" y="0"/>
                      <a:pt x="0" y="2"/>
                    </a:cubicBezTo>
                    <a:cubicBezTo>
                      <a:pt x="0" y="3"/>
                      <a:pt x="1" y="0"/>
                      <a:pt x="0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483">
                <a:extLst>
                  <a:ext uri="{FF2B5EF4-FFF2-40B4-BE49-F238E27FC236}">
                    <a16:creationId xmlns:a16="http://schemas.microsoft.com/office/drawing/2014/main" id="{DE5DF6D2-949F-7641-8BD3-F92E698E1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2302" y="10929104"/>
                <a:ext cx="27647" cy="48763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0 h 5"/>
                  <a:gd name="T4" fmla="*/ 3 w 3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3" y="5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" name="Freeform 484">
                <a:extLst>
                  <a:ext uri="{FF2B5EF4-FFF2-40B4-BE49-F238E27FC236}">
                    <a16:creationId xmlns:a16="http://schemas.microsoft.com/office/drawing/2014/main" id="{C1ACA8C9-AD95-ED4B-9C8C-39BC3113A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1061" y="10929104"/>
                <a:ext cx="18433" cy="19505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" name="Freeform 485">
                <a:extLst>
                  <a:ext uri="{FF2B5EF4-FFF2-40B4-BE49-F238E27FC236}">
                    <a16:creationId xmlns:a16="http://schemas.microsoft.com/office/drawing/2014/main" id="{D55F8C46-590D-024E-A2D8-C5247FE6A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3352" y="8455296"/>
                <a:ext cx="98299" cy="172290"/>
              </a:xfrm>
              <a:custGeom>
                <a:avLst/>
                <a:gdLst>
                  <a:gd name="T0" fmla="*/ 2 w 11"/>
                  <a:gd name="T1" fmla="*/ 0 h 18"/>
                  <a:gd name="T2" fmla="*/ 1 w 11"/>
                  <a:gd name="T3" fmla="*/ 0 h 18"/>
                  <a:gd name="T4" fmla="*/ 1 w 11"/>
                  <a:gd name="T5" fmla="*/ 3 h 18"/>
                  <a:gd name="T6" fmla="*/ 0 w 11"/>
                  <a:gd name="T7" fmla="*/ 8 h 18"/>
                  <a:gd name="T8" fmla="*/ 4 w 11"/>
                  <a:gd name="T9" fmla="*/ 18 h 18"/>
                  <a:gd name="T10" fmla="*/ 9 w 11"/>
                  <a:gd name="T11" fmla="*/ 15 h 18"/>
                  <a:gd name="T12" fmla="*/ 9 w 11"/>
                  <a:gd name="T13" fmla="*/ 8 h 18"/>
                  <a:gd name="T14" fmla="*/ 2 w 11"/>
                  <a:gd name="T15" fmla="*/ 0 h 18"/>
                  <a:gd name="T16" fmla="*/ 2 w 1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8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0" y="11"/>
                      <a:pt x="0" y="18"/>
                      <a:pt x="4" y="18"/>
                    </a:cubicBezTo>
                    <a:cubicBezTo>
                      <a:pt x="6" y="18"/>
                      <a:pt x="9" y="17"/>
                      <a:pt x="9" y="15"/>
                    </a:cubicBezTo>
                    <a:cubicBezTo>
                      <a:pt x="11" y="13"/>
                      <a:pt x="9" y="10"/>
                      <a:pt x="9" y="8"/>
                    </a:cubicBezTo>
                    <a:cubicBezTo>
                      <a:pt x="7" y="6"/>
                      <a:pt x="5" y="0"/>
                      <a:pt x="2" y="0"/>
                    </a:cubicBezTo>
                    <a:cubicBezTo>
                      <a:pt x="1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" name="Freeform 486">
                <a:extLst>
                  <a:ext uri="{FF2B5EF4-FFF2-40B4-BE49-F238E27FC236}">
                    <a16:creationId xmlns:a16="http://schemas.microsoft.com/office/drawing/2014/main" id="{BDF944FD-25CC-3446-998D-36551BDBE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4534" y="9489030"/>
                <a:ext cx="325619" cy="666399"/>
              </a:xfrm>
              <a:custGeom>
                <a:avLst/>
                <a:gdLst>
                  <a:gd name="T0" fmla="*/ 31 w 36"/>
                  <a:gd name="T1" fmla="*/ 2 h 70"/>
                  <a:gd name="T2" fmla="*/ 29 w 36"/>
                  <a:gd name="T3" fmla="*/ 0 h 70"/>
                  <a:gd name="T4" fmla="*/ 28 w 36"/>
                  <a:gd name="T5" fmla="*/ 3 h 70"/>
                  <a:gd name="T6" fmla="*/ 26 w 36"/>
                  <a:gd name="T7" fmla="*/ 8 h 70"/>
                  <a:gd name="T8" fmla="*/ 23 w 36"/>
                  <a:gd name="T9" fmla="*/ 8 h 70"/>
                  <a:gd name="T10" fmla="*/ 23 w 36"/>
                  <a:gd name="T11" fmla="*/ 10 h 70"/>
                  <a:gd name="T12" fmla="*/ 22 w 36"/>
                  <a:gd name="T13" fmla="*/ 12 h 70"/>
                  <a:gd name="T14" fmla="*/ 23 w 36"/>
                  <a:gd name="T15" fmla="*/ 13 h 70"/>
                  <a:gd name="T16" fmla="*/ 21 w 36"/>
                  <a:gd name="T17" fmla="*/ 14 h 70"/>
                  <a:gd name="T18" fmla="*/ 19 w 36"/>
                  <a:gd name="T19" fmla="*/ 16 h 70"/>
                  <a:gd name="T20" fmla="*/ 15 w 36"/>
                  <a:gd name="T21" fmla="*/ 18 h 70"/>
                  <a:gd name="T22" fmla="*/ 15 w 36"/>
                  <a:gd name="T23" fmla="*/ 19 h 70"/>
                  <a:gd name="T24" fmla="*/ 13 w 36"/>
                  <a:gd name="T25" fmla="*/ 19 h 70"/>
                  <a:gd name="T26" fmla="*/ 8 w 36"/>
                  <a:gd name="T27" fmla="*/ 21 h 70"/>
                  <a:gd name="T28" fmla="*/ 6 w 36"/>
                  <a:gd name="T29" fmla="*/ 21 h 70"/>
                  <a:gd name="T30" fmla="*/ 4 w 36"/>
                  <a:gd name="T31" fmla="*/ 27 h 70"/>
                  <a:gd name="T32" fmla="*/ 4 w 36"/>
                  <a:gd name="T33" fmla="*/ 44 h 70"/>
                  <a:gd name="T34" fmla="*/ 0 w 36"/>
                  <a:gd name="T35" fmla="*/ 51 h 70"/>
                  <a:gd name="T36" fmla="*/ 0 w 36"/>
                  <a:gd name="T37" fmla="*/ 55 h 70"/>
                  <a:gd name="T38" fmla="*/ 2 w 36"/>
                  <a:gd name="T39" fmla="*/ 59 h 70"/>
                  <a:gd name="T40" fmla="*/ 5 w 36"/>
                  <a:gd name="T41" fmla="*/ 68 h 70"/>
                  <a:gd name="T42" fmla="*/ 16 w 36"/>
                  <a:gd name="T43" fmla="*/ 68 h 70"/>
                  <a:gd name="T44" fmla="*/ 24 w 36"/>
                  <a:gd name="T45" fmla="*/ 50 h 70"/>
                  <a:gd name="T46" fmla="*/ 31 w 36"/>
                  <a:gd name="T47" fmla="*/ 30 h 70"/>
                  <a:gd name="T48" fmla="*/ 32 w 36"/>
                  <a:gd name="T49" fmla="*/ 23 h 70"/>
                  <a:gd name="T50" fmla="*/ 34 w 36"/>
                  <a:gd name="T51" fmla="*/ 19 h 70"/>
                  <a:gd name="T52" fmla="*/ 36 w 36"/>
                  <a:gd name="T53" fmla="*/ 17 h 70"/>
                  <a:gd name="T54" fmla="*/ 35 w 36"/>
                  <a:gd name="T55" fmla="*/ 11 h 70"/>
                  <a:gd name="T56" fmla="*/ 31 w 36"/>
                  <a:gd name="T57" fmla="*/ 2 h 70"/>
                  <a:gd name="T58" fmla="*/ 31 w 36"/>
                  <a:gd name="T59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70">
                    <a:moveTo>
                      <a:pt x="31" y="2"/>
                    </a:moveTo>
                    <a:cubicBezTo>
                      <a:pt x="31" y="2"/>
                      <a:pt x="30" y="0"/>
                      <a:pt x="29" y="0"/>
                    </a:cubicBezTo>
                    <a:cubicBezTo>
                      <a:pt x="29" y="1"/>
                      <a:pt x="28" y="2"/>
                      <a:pt x="28" y="3"/>
                    </a:cubicBezTo>
                    <a:cubicBezTo>
                      <a:pt x="27" y="5"/>
                      <a:pt x="27" y="6"/>
                      <a:pt x="26" y="8"/>
                    </a:cubicBezTo>
                    <a:cubicBezTo>
                      <a:pt x="25" y="9"/>
                      <a:pt x="24" y="8"/>
                      <a:pt x="23" y="8"/>
                    </a:cubicBezTo>
                    <a:cubicBezTo>
                      <a:pt x="23" y="8"/>
                      <a:pt x="24" y="9"/>
                      <a:pt x="23" y="10"/>
                    </a:cubicBezTo>
                    <a:cubicBezTo>
                      <a:pt x="23" y="11"/>
                      <a:pt x="22" y="11"/>
                      <a:pt x="22" y="12"/>
                    </a:cubicBezTo>
                    <a:cubicBezTo>
                      <a:pt x="22" y="12"/>
                      <a:pt x="23" y="13"/>
                      <a:pt x="23" y="13"/>
                    </a:cubicBezTo>
                    <a:cubicBezTo>
                      <a:pt x="23" y="14"/>
                      <a:pt x="22" y="13"/>
                      <a:pt x="21" y="14"/>
                    </a:cubicBezTo>
                    <a:cubicBezTo>
                      <a:pt x="20" y="14"/>
                      <a:pt x="20" y="15"/>
                      <a:pt x="19" y="16"/>
                    </a:cubicBezTo>
                    <a:cubicBezTo>
                      <a:pt x="18" y="17"/>
                      <a:pt x="17" y="17"/>
                      <a:pt x="15" y="18"/>
                    </a:cubicBezTo>
                    <a:cubicBezTo>
                      <a:pt x="14" y="18"/>
                      <a:pt x="16" y="19"/>
                      <a:pt x="15" y="19"/>
                    </a:cubicBezTo>
                    <a:cubicBezTo>
                      <a:pt x="15" y="20"/>
                      <a:pt x="13" y="18"/>
                      <a:pt x="13" y="19"/>
                    </a:cubicBezTo>
                    <a:cubicBezTo>
                      <a:pt x="11" y="20"/>
                      <a:pt x="10" y="20"/>
                      <a:pt x="8" y="21"/>
                    </a:cubicBezTo>
                    <a:cubicBezTo>
                      <a:pt x="7" y="21"/>
                      <a:pt x="6" y="20"/>
                      <a:pt x="6" y="21"/>
                    </a:cubicBezTo>
                    <a:cubicBezTo>
                      <a:pt x="5" y="23"/>
                      <a:pt x="5" y="25"/>
                      <a:pt x="4" y="27"/>
                    </a:cubicBezTo>
                    <a:cubicBezTo>
                      <a:pt x="3" y="32"/>
                      <a:pt x="8" y="39"/>
                      <a:pt x="4" y="44"/>
                    </a:cubicBezTo>
                    <a:cubicBezTo>
                      <a:pt x="3" y="46"/>
                      <a:pt x="1" y="48"/>
                      <a:pt x="0" y="51"/>
                    </a:cubicBezTo>
                    <a:cubicBezTo>
                      <a:pt x="0" y="52"/>
                      <a:pt x="0" y="54"/>
                      <a:pt x="0" y="55"/>
                    </a:cubicBezTo>
                    <a:cubicBezTo>
                      <a:pt x="1" y="56"/>
                      <a:pt x="3" y="57"/>
                      <a:pt x="2" y="59"/>
                    </a:cubicBezTo>
                    <a:cubicBezTo>
                      <a:pt x="1" y="62"/>
                      <a:pt x="2" y="66"/>
                      <a:pt x="5" y="68"/>
                    </a:cubicBezTo>
                    <a:cubicBezTo>
                      <a:pt x="8" y="70"/>
                      <a:pt x="11" y="70"/>
                      <a:pt x="16" y="68"/>
                    </a:cubicBezTo>
                    <a:cubicBezTo>
                      <a:pt x="21" y="66"/>
                      <a:pt x="22" y="55"/>
                      <a:pt x="24" y="50"/>
                    </a:cubicBezTo>
                    <a:cubicBezTo>
                      <a:pt x="26" y="43"/>
                      <a:pt x="29" y="37"/>
                      <a:pt x="31" y="30"/>
                    </a:cubicBezTo>
                    <a:cubicBezTo>
                      <a:pt x="31" y="28"/>
                      <a:pt x="31" y="25"/>
                      <a:pt x="32" y="23"/>
                    </a:cubicBezTo>
                    <a:cubicBezTo>
                      <a:pt x="33" y="22"/>
                      <a:pt x="31" y="14"/>
                      <a:pt x="34" y="19"/>
                    </a:cubicBezTo>
                    <a:cubicBezTo>
                      <a:pt x="35" y="20"/>
                      <a:pt x="35" y="18"/>
                      <a:pt x="36" y="17"/>
                    </a:cubicBezTo>
                    <a:cubicBezTo>
                      <a:pt x="36" y="15"/>
                      <a:pt x="35" y="13"/>
                      <a:pt x="35" y="11"/>
                    </a:cubicBezTo>
                    <a:cubicBezTo>
                      <a:pt x="34" y="9"/>
                      <a:pt x="33" y="4"/>
                      <a:pt x="31" y="2"/>
                    </a:cubicBezTo>
                    <a:cubicBezTo>
                      <a:pt x="30" y="1"/>
                      <a:pt x="32" y="2"/>
                      <a:pt x="3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493">
                <a:extLst>
                  <a:ext uri="{FF2B5EF4-FFF2-40B4-BE49-F238E27FC236}">
                    <a16:creationId xmlns:a16="http://schemas.microsoft.com/office/drawing/2014/main" id="{12CDACA8-FFF5-B341-A79A-13AB5918A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3161" y="6719404"/>
                <a:ext cx="52222" cy="104021"/>
              </a:xfrm>
              <a:custGeom>
                <a:avLst/>
                <a:gdLst>
                  <a:gd name="T0" fmla="*/ 5 w 6"/>
                  <a:gd name="T1" fmla="*/ 1 h 11"/>
                  <a:gd name="T2" fmla="*/ 5 w 6"/>
                  <a:gd name="T3" fmla="*/ 7 h 11"/>
                  <a:gd name="T4" fmla="*/ 3 w 6"/>
                  <a:gd name="T5" fmla="*/ 10 h 11"/>
                  <a:gd name="T6" fmla="*/ 1 w 6"/>
                  <a:gd name="T7" fmla="*/ 4 h 11"/>
                  <a:gd name="T8" fmla="*/ 5 w 6"/>
                  <a:gd name="T9" fmla="*/ 1 h 11"/>
                  <a:gd name="T10" fmla="*/ 5 w 6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">
                    <a:moveTo>
                      <a:pt x="5" y="1"/>
                    </a:moveTo>
                    <a:cubicBezTo>
                      <a:pt x="5" y="3"/>
                      <a:pt x="6" y="5"/>
                      <a:pt x="5" y="7"/>
                    </a:cubicBezTo>
                    <a:cubicBezTo>
                      <a:pt x="4" y="8"/>
                      <a:pt x="5" y="11"/>
                      <a:pt x="3" y="10"/>
                    </a:cubicBezTo>
                    <a:cubicBezTo>
                      <a:pt x="1" y="8"/>
                      <a:pt x="0" y="6"/>
                      <a:pt x="1" y="4"/>
                    </a:cubicBezTo>
                    <a:cubicBezTo>
                      <a:pt x="1" y="3"/>
                      <a:pt x="5" y="0"/>
                      <a:pt x="5" y="1"/>
                    </a:cubicBezTo>
                    <a:cubicBezTo>
                      <a:pt x="5" y="2"/>
                      <a:pt x="5" y="0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4" name="Freeform 494">
                <a:extLst>
                  <a:ext uri="{FF2B5EF4-FFF2-40B4-BE49-F238E27FC236}">
                    <a16:creationId xmlns:a16="http://schemas.microsoft.com/office/drawing/2014/main" id="{54823DAB-EFF9-B644-94C3-1926F1211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4729" y="6813678"/>
                <a:ext cx="79870" cy="143031"/>
              </a:xfrm>
              <a:custGeom>
                <a:avLst/>
                <a:gdLst>
                  <a:gd name="T0" fmla="*/ 7 w 9"/>
                  <a:gd name="T1" fmla="*/ 3 h 15"/>
                  <a:gd name="T2" fmla="*/ 5 w 9"/>
                  <a:gd name="T3" fmla="*/ 2 h 15"/>
                  <a:gd name="T4" fmla="*/ 0 w 9"/>
                  <a:gd name="T5" fmla="*/ 2 h 15"/>
                  <a:gd name="T6" fmla="*/ 1 w 9"/>
                  <a:gd name="T7" fmla="*/ 8 h 15"/>
                  <a:gd name="T8" fmla="*/ 2 w 9"/>
                  <a:gd name="T9" fmla="*/ 13 h 15"/>
                  <a:gd name="T10" fmla="*/ 4 w 9"/>
                  <a:gd name="T11" fmla="*/ 14 h 15"/>
                  <a:gd name="T12" fmla="*/ 8 w 9"/>
                  <a:gd name="T13" fmla="*/ 10 h 15"/>
                  <a:gd name="T14" fmla="*/ 7 w 9"/>
                  <a:gd name="T1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5">
                    <a:moveTo>
                      <a:pt x="7" y="3"/>
                    </a:moveTo>
                    <a:cubicBezTo>
                      <a:pt x="6" y="3"/>
                      <a:pt x="7" y="0"/>
                      <a:pt x="5" y="2"/>
                    </a:cubicBezTo>
                    <a:cubicBezTo>
                      <a:pt x="2" y="4"/>
                      <a:pt x="3" y="4"/>
                      <a:pt x="0" y="2"/>
                    </a:cubicBezTo>
                    <a:cubicBezTo>
                      <a:pt x="0" y="2"/>
                      <a:pt x="1" y="8"/>
                      <a:pt x="1" y="8"/>
                    </a:cubicBezTo>
                    <a:cubicBezTo>
                      <a:pt x="2" y="10"/>
                      <a:pt x="2" y="11"/>
                      <a:pt x="2" y="13"/>
                    </a:cubicBezTo>
                    <a:cubicBezTo>
                      <a:pt x="2" y="14"/>
                      <a:pt x="2" y="15"/>
                      <a:pt x="4" y="14"/>
                    </a:cubicBezTo>
                    <a:cubicBezTo>
                      <a:pt x="6" y="13"/>
                      <a:pt x="8" y="13"/>
                      <a:pt x="8" y="10"/>
                    </a:cubicBezTo>
                    <a:cubicBezTo>
                      <a:pt x="8" y="9"/>
                      <a:pt x="9" y="3"/>
                      <a:pt x="7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5" name="Freeform 495">
                <a:extLst>
                  <a:ext uri="{FF2B5EF4-FFF2-40B4-BE49-F238E27FC236}">
                    <a16:creationId xmlns:a16="http://schemas.microsoft.com/office/drawing/2014/main" id="{6B2D3A17-9C8E-BC4C-9E7F-32E1155A1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2118" y="6985965"/>
                <a:ext cx="144377" cy="94270"/>
              </a:xfrm>
              <a:custGeom>
                <a:avLst/>
                <a:gdLst>
                  <a:gd name="T0" fmla="*/ 5 w 16"/>
                  <a:gd name="T1" fmla="*/ 1 h 10"/>
                  <a:gd name="T2" fmla="*/ 0 w 16"/>
                  <a:gd name="T3" fmla="*/ 2 h 10"/>
                  <a:gd name="T4" fmla="*/ 3 w 16"/>
                  <a:gd name="T5" fmla="*/ 5 h 10"/>
                  <a:gd name="T6" fmla="*/ 8 w 16"/>
                  <a:gd name="T7" fmla="*/ 7 h 10"/>
                  <a:gd name="T8" fmla="*/ 14 w 16"/>
                  <a:gd name="T9" fmla="*/ 8 h 10"/>
                  <a:gd name="T10" fmla="*/ 13 w 16"/>
                  <a:gd name="T11" fmla="*/ 4 h 10"/>
                  <a:gd name="T12" fmla="*/ 15 w 16"/>
                  <a:gd name="T13" fmla="*/ 1 h 10"/>
                  <a:gd name="T14" fmla="*/ 11 w 16"/>
                  <a:gd name="T15" fmla="*/ 1 h 10"/>
                  <a:gd name="T16" fmla="*/ 5 w 16"/>
                  <a:gd name="T1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0">
                    <a:moveTo>
                      <a:pt x="5" y="1"/>
                    </a:moveTo>
                    <a:cubicBezTo>
                      <a:pt x="4" y="1"/>
                      <a:pt x="1" y="1"/>
                      <a:pt x="0" y="2"/>
                    </a:cubicBezTo>
                    <a:cubicBezTo>
                      <a:pt x="0" y="3"/>
                      <a:pt x="2" y="4"/>
                      <a:pt x="3" y="5"/>
                    </a:cubicBezTo>
                    <a:cubicBezTo>
                      <a:pt x="5" y="5"/>
                      <a:pt x="7" y="6"/>
                      <a:pt x="8" y="7"/>
                    </a:cubicBezTo>
                    <a:cubicBezTo>
                      <a:pt x="10" y="8"/>
                      <a:pt x="12" y="10"/>
                      <a:pt x="14" y="8"/>
                    </a:cubicBezTo>
                    <a:cubicBezTo>
                      <a:pt x="16" y="7"/>
                      <a:pt x="12" y="6"/>
                      <a:pt x="13" y="4"/>
                    </a:cubicBezTo>
                    <a:cubicBezTo>
                      <a:pt x="13" y="4"/>
                      <a:pt x="16" y="2"/>
                      <a:pt x="15" y="1"/>
                    </a:cubicBezTo>
                    <a:cubicBezTo>
                      <a:pt x="15" y="0"/>
                      <a:pt x="11" y="1"/>
                      <a:pt x="11" y="1"/>
                    </a:cubicBezTo>
                    <a:cubicBezTo>
                      <a:pt x="9" y="2"/>
                      <a:pt x="7" y="1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6" name="Freeform 496">
                <a:extLst>
                  <a:ext uri="{FF2B5EF4-FFF2-40B4-BE49-F238E27FC236}">
                    <a16:creationId xmlns:a16="http://schemas.microsoft.com/office/drawing/2014/main" id="{7892A5B4-D7C1-844A-8336-D0AB3EF2A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9173" y="7119244"/>
                <a:ext cx="116730" cy="68265"/>
              </a:xfrm>
              <a:custGeom>
                <a:avLst/>
                <a:gdLst>
                  <a:gd name="T0" fmla="*/ 12 w 13"/>
                  <a:gd name="T1" fmla="*/ 1 h 7"/>
                  <a:gd name="T2" fmla="*/ 10 w 13"/>
                  <a:gd name="T3" fmla="*/ 2 h 7"/>
                  <a:gd name="T4" fmla="*/ 10 w 13"/>
                  <a:gd name="T5" fmla="*/ 5 h 7"/>
                  <a:gd name="T6" fmla="*/ 6 w 13"/>
                  <a:gd name="T7" fmla="*/ 6 h 7"/>
                  <a:gd name="T8" fmla="*/ 2 w 13"/>
                  <a:gd name="T9" fmla="*/ 6 h 7"/>
                  <a:gd name="T10" fmla="*/ 5 w 13"/>
                  <a:gd name="T11" fmla="*/ 3 h 7"/>
                  <a:gd name="T12" fmla="*/ 12 w 13"/>
                  <a:gd name="T13" fmla="*/ 1 h 7"/>
                  <a:gd name="T14" fmla="*/ 12 w 13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7">
                    <a:moveTo>
                      <a:pt x="12" y="1"/>
                    </a:moveTo>
                    <a:cubicBezTo>
                      <a:pt x="12" y="1"/>
                      <a:pt x="10" y="2"/>
                      <a:pt x="10" y="2"/>
                    </a:cubicBezTo>
                    <a:cubicBezTo>
                      <a:pt x="9" y="3"/>
                      <a:pt x="10" y="5"/>
                      <a:pt x="10" y="5"/>
                    </a:cubicBezTo>
                    <a:cubicBezTo>
                      <a:pt x="9" y="5"/>
                      <a:pt x="7" y="5"/>
                      <a:pt x="6" y="6"/>
                    </a:cubicBezTo>
                    <a:cubicBezTo>
                      <a:pt x="4" y="7"/>
                      <a:pt x="3" y="7"/>
                      <a:pt x="2" y="6"/>
                    </a:cubicBezTo>
                    <a:cubicBezTo>
                      <a:pt x="0" y="4"/>
                      <a:pt x="4" y="3"/>
                      <a:pt x="5" y="3"/>
                    </a:cubicBezTo>
                    <a:cubicBezTo>
                      <a:pt x="7" y="3"/>
                      <a:pt x="10" y="2"/>
                      <a:pt x="12" y="1"/>
                    </a:cubicBezTo>
                    <a:cubicBezTo>
                      <a:pt x="13" y="0"/>
                      <a:pt x="11" y="2"/>
                      <a:pt x="1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" name="Freeform 497">
                <a:extLst>
                  <a:ext uri="{FF2B5EF4-FFF2-40B4-BE49-F238E27FC236}">
                    <a16:creationId xmlns:a16="http://schemas.microsoft.com/office/drawing/2014/main" id="{C905A14C-0EAC-0643-A259-B41691E8B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2117" y="7128996"/>
                <a:ext cx="135163" cy="39009"/>
              </a:xfrm>
              <a:custGeom>
                <a:avLst/>
                <a:gdLst>
                  <a:gd name="T0" fmla="*/ 8 w 15"/>
                  <a:gd name="T1" fmla="*/ 4 h 4"/>
                  <a:gd name="T2" fmla="*/ 1 w 15"/>
                  <a:gd name="T3" fmla="*/ 1 h 4"/>
                  <a:gd name="T4" fmla="*/ 7 w 15"/>
                  <a:gd name="T5" fmla="*/ 1 h 4"/>
                  <a:gd name="T6" fmla="*/ 15 w 15"/>
                  <a:gd name="T7" fmla="*/ 2 h 4"/>
                  <a:gd name="T8" fmla="*/ 13 w 15"/>
                  <a:gd name="T9" fmla="*/ 3 h 4"/>
                  <a:gd name="T10" fmla="*/ 8 w 15"/>
                  <a:gd name="T11" fmla="*/ 4 h 4"/>
                  <a:gd name="T12" fmla="*/ 8 w 1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">
                    <a:moveTo>
                      <a:pt x="8" y="4"/>
                    </a:moveTo>
                    <a:cubicBezTo>
                      <a:pt x="7" y="4"/>
                      <a:pt x="0" y="2"/>
                      <a:pt x="1" y="1"/>
                    </a:cubicBezTo>
                    <a:cubicBezTo>
                      <a:pt x="1" y="0"/>
                      <a:pt x="7" y="1"/>
                      <a:pt x="7" y="1"/>
                    </a:cubicBezTo>
                    <a:cubicBezTo>
                      <a:pt x="10" y="2"/>
                      <a:pt x="12" y="2"/>
                      <a:pt x="15" y="2"/>
                    </a:cubicBezTo>
                    <a:cubicBezTo>
                      <a:pt x="15" y="2"/>
                      <a:pt x="13" y="3"/>
                      <a:pt x="13" y="3"/>
                    </a:cubicBezTo>
                    <a:cubicBezTo>
                      <a:pt x="12" y="4"/>
                      <a:pt x="10" y="4"/>
                      <a:pt x="8" y="4"/>
                    </a:cubicBezTo>
                    <a:cubicBezTo>
                      <a:pt x="6" y="4"/>
                      <a:pt x="9" y="4"/>
                      <a:pt x="8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" name="Freeform 504">
                <a:extLst>
                  <a:ext uri="{FF2B5EF4-FFF2-40B4-BE49-F238E27FC236}">
                    <a16:creationId xmlns:a16="http://schemas.microsoft.com/office/drawing/2014/main" id="{53BA3AA7-187D-5C4F-BDA5-C1DCF9F72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2836" y="6901444"/>
                <a:ext cx="43007" cy="35760"/>
              </a:xfrm>
              <a:custGeom>
                <a:avLst/>
                <a:gdLst>
                  <a:gd name="T0" fmla="*/ 4 w 5"/>
                  <a:gd name="T1" fmla="*/ 2 h 4"/>
                  <a:gd name="T2" fmla="*/ 3 w 5"/>
                  <a:gd name="T3" fmla="*/ 3 h 4"/>
                  <a:gd name="T4" fmla="*/ 0 w 5"/>
                  <a:gd name="T5" fmla="*/ 2 h 4"/>
                  <a:gd name="T6" fmla="*/ 4 w 5"/>
                  <a:gd name="T7" fmla="*/ 0 h 4"/>
                  <a:gd name="T8" fmla="*/ 4 w 5"/>
                  <a:gd name="T9" fmla="*/ 2 h 4"/>
                  <a:gd name="T10" fmla="*/ 4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5" y="1"/>
                      <a:pt x="4" y="4"/>
                      <a:pt x="3" y="3"/>
                    </a:cubicBezTo>
                    <a:cubicBezTo>
                      <a:pt x="3" y="3"/>
                      <a:pt x="0" y="2"/>
                      <a:pt x="0" y="2"/>
                    </a:cubicBezTo>
                    <a:cubicBezTo>
                      <a:pt x="0" y="2"/>
                      <a:pt x="3" y="0"/>
                      <a:pt x="4" y="0"/>
                    </a:cubicBezTo>
                    <a:cubicBezTo>
                      <a:pt x="4" y="0"/>
                      <a:pt x="3" y="2"/>
                      <a:pt x="4" y="2"/>
                    </a:cubicBezTo>
                    <a:cubicBezTo>
                      <a:pt x="5" y="1"/>
                      <a:pt x="3" y="2"/>
                      <a:pt x="4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610">
                <a:extLst>
                  <a:ext uri="{FF2B5EF4-FFF2-40B4-BE49-F238E27FC236}">
                    <a16:creationId xmlns:a16="http://schemas.microsoft.com/office/drawing/2014/main" id="{E0D03B6F-5454-C64D-AD1B-E099E59E2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9752" y="9011168"/>
                <a:ext cx="18433" cy="9754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611">
                <a:extLst>
                  <a:ext uri="{FF2B5EF4-FFF2-40B4-BE49-F238E27FC236}">
                    <a16:creationId xmlns:a16="http://schemas.microsoft.com/office/drawing/2014/main" id="{C58A7C7B-B838-F64E-A3A3-C747490CA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3021" y="8991663"/>
                <a:ext cx="18433" cy="1950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0" y="2"/>
                      <a:pt x="0" y="1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Freeform 612">
                <a:extLst>
                  <a:ext uri="{FF2B5EF4-FFF2-40B4-BE49-F238E27FC236}">
                    <a16:creationId xmlns:a16="http://schemas.microsoft.com/office/drawing/2014/main" id="{AC275930-EE7D-484C-ADC0-02AA7CE87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8510" y="10691796"/>
                <a:ext cx="61438" cy="48763"/>
              </a:xfrm>
              <a:custGeom>
                <a:avLst/>
                <a:gdLst>
                  <a:gd name="T0" fmla="*/ 6 w 7"/>
                  <a:gd name="T1" fmla="*/ 2 h 5"/>
                  <a:gd name="T2" fmla="*/ 1 w 7"/>
                  <a:gd name="T3" fmla="*/ 2 h 5"/>
                  <a:gd name="T4" fmla="*/ 6 w 7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6" y="2"/>
                    </a:moveTo>
                    <a:cubicBezTo>
                      <a:pt x="7" y="0"/>
                      <a:pt x="0" y="1"/>
                      <a:pt x="1" y="2"/>
                    </a:cubicBezTo>
                    <a:cubicBezTo>
                      <a:pt x="1" y="3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643">
                <a:extLst>
                  <a:ext uri="{FF2B5EF4-FFF2-40B4-BE49-F238E27FC236}">
                    <a16:creationId xmlns:a16="http://schemas.microsoft.com/office/drawing/2014/main" id="{176AB04E-D293-FA4A-872D-C65716451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42566" y="9345996"/>
                <a:ext cx="92156" cy="84522"/>
              </a:xfrm>
              <a:custGeom>
                <a:avLst/>
                <a:gdLst>
                  <a:gd name="T0" fmla="*/ 9 w 10"/>
                  <a:gd name="T1" fmla="*/ 0 h 9"/>
                  <a:gd name="T2" fmla="*/ 2 w 10"/>
                  <a:gd name="T3" fmla="*/ 7 h 9"/>
                  <a:gd name="T4" fmla="*/ 10 w 10"/>
                  <a:gd name="T5" fmla="*/ 3 h 9"/>
                  <a:gd name="T6" fmla="*/ 9 w 10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9" y="0"/>
                    </a:moveTo>
                    <a:cubicBezTo>
                      <a:pt x="7" y="1"/>
                      <a:pt x="0" y="4"/>
                      <a:pt x="2" y="7"/>
                    </a:cubicBezTo>
                    <a:cubicBezTo>
                      <a:pt x="4" y="9"/>
                      <a:pt x="9" y="3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Freeform 644">
                <a:extLst>
                  <a:ext uri="{FF2B5EF4-FFF2-40B4-BE49-F238E27FC236}">
                    <a16:creationId xmlns:a16="http://schemas.microsoft.com/office/drawing/2014/main" id="{F34D7A30-72A1-4942-940E-8EB6C7C05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6289" y="9326491"/>
                <a:ext cx="116730" cy="45510"/>
              </a:xfrm>
              <a:custGeom>
                <a:avLst/>
                <a:gdLst>
                  <a:gd name="T0" fmla="*/ 12 w 13"/>
                  <a:gd name="T1" fmla="*/ 0 h 5"/>
                  <a:gd name="T2" fmla="*/ 7 w 13"/>
                  <a:gd name="T3" fmla="*/ 0 h 5"/>
                  <a:gd name="T4" fmla="*/ 1 w 13"/>
                  <a:gd name="T5" fmla="*/ 2 h 5"/>
                  <a:gd name="T6" fmla="*/ 5 w 13"/>
                  <a:gd name="T7" fmla="*/ 3 h 5"/>
                  <a:gd name="T8" fmla="*/ 12 w 1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12" y="0"/>
                    </a:moveTo>
                    <a:cubicBezTo>
                      <a:pt x="13" y="0"/>
                      <a:pt x="7" y="0"/>
                      <a:pt x="7" y="0"/>
                    </a:cubicBezTo>
                    <a:cubicBezTo>
                      <a:pt x="6" y="0"/>
                      <a:pt x="0" y="1"/>
                      <a:pt x="1" y="2"/>
                    </a:cubicBezTo>
                    <a:cubicBezTo>
                      <a:pt x="3" y="5"/>
                      <a:pt x="2" y="5"/>
                      <a:pt x="5" y="3"/>
                    </a:cubicBezTo>
                    <a:cubicBezTo>
                      <a:pt x="8" y="2"/>
                      <a:pt x="10" y="2"/>
                      <a:pt x="1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" name="Freeform 648">
                <a:extLst>
                  <a:ext uri="{FF2B5EF4-FFF2-40B4-BE49-F238E27FC236}">
                    <a16:creationId xmlns:a16="http://schemas.microsoft.com/office/drawing/2014/main" id="{683AAFEE-58FE-ED4F-AEC6-BFF333FEF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7410" y="6508107"/>
                <a:ext cx="242679" cy="240556"/>
              </a:xfrm>
              <a:custGeom>
                <a:avLst/>
                <a:gdLst>
                  <a:gd name="T0" fmla="*/ 12 w 27"/>
                  <a:gd name="T1" fmla="*/ 10 h 25"/>
                  <a:gd name="T2" fmla="*/ 21 w 27"/>
                  <a:gd name="T3" fmla="*/ 9 h 25"/>
                  <a:gd name="T4" fmla="*/ 27 w 27"/>
                  <a:gd name="T5" fmla="*/ 11 h 25"/>
                  <a:gd name="T6" fmla="*/ 25 w 27"/>
                  <a:gd name="T7" fmla="*/ 4 h 25"/>
                  <a:gd name="T8" fmla="*/ 17 w 27"/>
                  <a:gd name="T9" fmla="*/ 3 h 25"/>
                  <a:gd name="T10" fmla="*/ 13 w 27"/>
                  <a:gd name="T11" fmla="*/ 0 h 25"/>
                  <a:gd name="T12" fmla="*/ 11 w 27"/>
                  <a:gd name="T13" fmla="*/ 2 h 25"/>
                  <a:gd name="T14" fmla="*/ 6 w 27"/>
                  <a:gd name="T15" fmla="*/ 7 h 25"/>
                  <a:gd name="T16" fmla="*/ 1 w 27"/>
                  <a:gd name="T17" fmla="*/ 7 h 25"/>
                  <a:gd name="T18" fmla="*/ 1 w 27"/>
                  <a:gd name="T19" fmla="*/ 11 h 25"/>
                  <a:gd name="T20" fmla="*/ 3 w 27"/>
                  <a:gd name="T21" fmla="*/ 10 h 25"/>
                  <a:gd name="T22" fmla="*/ 4 w 27"/>
                  <a:gd name="T23" fmla="*/ 13 h 25"/>
                  <a:gd name="T24" fmla="*/ 6 w 27"/>
                  <a:gd name="T25" fmla="*/ 10 h 25"/>
                  <a:gd name="T26" fmla="*/ 11 w 27"/>
                  <a:gd name="T27" fmla="*/ 17 h 25"/>
                  <a:gd name="T28" fmla="*/ 23 w 27"/>
                  <a:gd name="T29" fmla="*/ 25 h 25"/>
                  <a:gd name="T30" fmla="*/ 21 w 27"/>
                  <a:gd name="T31" fmla="*/ 22 h 25"/>
                  <a:gd name="T32" fmla="*/ 16 w 27"/>
                  <a:gd name="T33" fmla="*/ 19 h 25"/>
                  <a:gd name="T34" fmla="*/ 12 w 27"/>
                  <a:gd name="T3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25">
                    <a:moveTo>
                      <a:pt x="12" y="10"/>
                    </a:moveTo>
                    <a:cubicBezTo>
                      <a:pt x="15" y="10"/>
                      <a:pt x="18" y="8"/>
                      <a:pt x="21" y="9"/>
                    </a:cubicBezTo>
                    <a:cubicBezTo>
                      <a:pt x="23" y="9"/>
                      <a:pt x="25" y="10"/>
                      <a:pt x="27" y="11"/>
                    </a:cubicBezTo>
                    <a:cubicBezTo>
                      <a:pt x="26" y="9"/>
                      <a:pt x="26" y="7"/>
                      <a:pt x="25" y="4"/>
                    </a:cubicBezTo>
                    <a:cubicBezTo>
                      <a:pt x="22" y="6"/>
                      <a:pt x="19" y="4"/>
                      <a:pt x="17" y="3"/>
                    </a:cubicBezTo>
                    <a:cubicBezTo>
                      <a:pt x="15" y="2"/>
                      <a:pt x="14" y="2"/>
                      <a:pt x="13" y="0"/>
                    </a:cubicBezTo>
                    <a:cubicBezTo>
                      <a:pt x="13" y="0"/>
                      <a:pt x="11" y="1"/>
                      <a:pt x="11" y="2"/>
                    </a:cubicBezTo>
                    <a:cubicBezTo>
                      <a:pt x="9" y="3"/>
                      <a:pt x="10" y="8"/>
                      <a:pt x="6" y="7"/>
                    </a:cubicBezTo>
                    <a:cubicBezTo>
                      <a:pt x="4" y="6"/>
                      <a:pt x="2" y="7"/>
                      <a:pt x="1" y="7"/>
                    </a:cubicBezTo>
                    <a:cubicBezTo>
                      <a:pt x="0" y="8"/>
                      <a:pt x="1" y="11"/>
                      <a:pt x="1" y="11"/>
                    </a:cubicBezTo>
                    <a:cubicBezTo>
                      <a:pt x="1" y="11"/>
                      <a:pt x="3" y="10"/>
                      <a:pt x="3" y="10"/>
                    </a:cubicBezTo>
                    <a:cubicBezTo>
                      <a:pt x="4" y="10"/>
                      <a:pt x="4" y="12"/>
                      <a:pt x="4" y="13"/>
                    </a:cubicBezTo>
                    <a:cubicBezTo>
                      <a:pt x="4" y="11"/>
                      <a:pt x="5" y="8"/>
                      <a:pt x="6" y="10"/>
                    </a:cubicBezTo>
                    <a:cubicBezTo>
                      <a:pt x="7" y="13"/>
                      <a:pt x="9" y="15"/>
                      <a:pt x="11" y="17"/>
                    </a:cubicBezTo>
                    <a:cubicBezTo>
                      <a:pt x="14" y="20"/>
                      <a:pt x="19" y="22"/>
                      <a:pt x="23" y="25"/>
                    </a:cubicBezTo>
                    <a:cubicBezTo>
                      <a:pt x="23" y="23"/>
                      <a:pt x="23" y="23"/>
                      <a:pt x="21" y="22"/>
                    </a:cubicBezTo>
                    <a:cubicBezTo>
                      <a:pt x="19" y="21"/>
                      <a:pt x="17" y="20"/>
                      <a:pt x="16" y="19"/>
                    </a:cubicBezTo>
                    <a:cubicBezTo>
                      <a:pt x="14" y="17"/>
                      <a:pt x="9" y="10"/>
                      <a:pt x="12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Freeform 667">
                <a:extLst>
                  <a:ext uri="{FF2B5EF4-FFF2-40B4-BE49-F238E27FC236}">
                    <a16:creationId xmlns:a16="http://schemas.microsoft.com/office/drawing/2014/main" id="{4CD8EB31-B9BC-684A-A607-75EF79FBC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6040" y="6641385"/>
                <a:ext cx="288759" cy="182043"/>
              </a:xfrm>
              <a:custGeom>
                <a:avLst/>
                <a:gdLst>
                  <a:gd name="T0" fmla="*/ 17 w 32"/>
                  <a:gd name="T1" fmla="*/ 4 h 19"/>
                  <a:gd name="T2" fmla="*/ 2 w 32"/>
                  <a:gd name="T3" fmla="*/ 0 h 19"/>
                  <a:gd name="T4" fmla="*/ 2 w 32"/>
                  <a:gd name="T5" fmla="*/ 5 h 19"/>
                  <a:gd name="T6" fmla="*/ 3 w 32"/>
                  <a:gd name="T7" fmla="*/ 8 h 19"/>
                  <a:gd name="T8" fmla="*/ 1 w 32"/>
                  <a:gd name="T9" fmla="*/ 11 h 19"/>
                  <a:gd name="T10" fmla="*/ 3 w 32"/>
                  <a:gd name="T11" fmla="*/ 17 h 19"/>
                  <a:gd name="T12" fmla="*/ 9 w 32"/>
                  <a:gd name="T13" fmla="*/ 17 h 19"/>
                  <a:gd name="T14" fmla="*/ 16 w 32"/>
                  <a:gd name="T15" fmla="*/ 18 h 19"/>
                  <a:gd name="T16" fmla="*/ 21 w 32"/>
                  <a:gd name="T17" fmla="*/ 15 h 19"/>
                  <a:gd name="T18" fmla="*/ 28 w 32"/>
                  <a:gd name="T19" fmla="*/ 14 h 19"/>
                  <a:gd name="T20" fmla="*/ 28 w 32"/>
                  <a:gd name="T21" fmla="*/ 8 h 19"/>
                  <a:gd name="T22" fmla="*/ 29 w 32"/>
                  <a:gd name="T23" fmla="*/ 3 h 19"/>
                  <a:gd name="T24" fmla="*/ 21 w 32"/>
                  <a:gd name="T25" fmla="*/ 2 h 19"/>
                  <a:gd name="T26" fmla="*/ 17 w 32"/>
                  <a:gd name="T2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9">
                    <a:moveTo>
                      <a:pt x="17" y="4"/>
                    </a:moveTo>
                    <a:cubicBezTo>
                      <a:pt x="13" y="4"/>
                      <a:pt x="3" y="6"/>
                      <a:pt x="2" y="0"/>
                    </a:cubicBezTo>
                    <a:cubicBezTo>
                      <a:pt x="1" y="2"/>
                      <a:pt x="0" y="4"/>
                      <a:pt x="2" y="5"/>
                    </a:cubicBezTo>
                    <a:cubicBezTo>
                      <a:pt x="3" y="6"/>
                      <a:pt x="4" y="7"/>
                      <a:pt x="3" y="8"/>
                    </a:cubicBezTo>
                    <a:cubicBezTo>
                      <a:pt x="2" y="9"/>
                      <a:pt x="1" y="9"/>
                      <a:pt x="1" y="11"/>
                    </a:cubicBezTo>
                    <a:cubicBezTo>
                      <a:pt x="2" y="13"/>
                      <a:pt x="3" y="14"/>
                      <a:pt x="3" y="17"/>
                    </a:cubicBezTo>
                    <a:cubicBezTo>
                      <a:pt x="5" y="17"/>
                      <a:pt x="7" y="17"/>
                      <a:pt x="9" y="17"/>
                    </a:cubicBezTo>
                    <a:cubicBezTo>
                      <a:pt x="11" y="17"/>
                      <a:pt x="14" y="19"/>
                      <a:pt x="16" y="18"/>
                    </a:cubicBezTo>
                    <a:cubicBezTo>
                      <a:pt x="18" y="18"/>
                      <a:pt x="20" y="16"/>
                      <a:pt x="21" y="15"/>
                    </a:cubicBezTo>
                    <a:cubicBezTo>
                      <a:pt x="23" y="13"/>
                      <a:pt x="25" y="14"/>
                      <a:pt x="28" y="14"/>
                    </a:cubicBezTo>
                    <a:cubicBezTo>
                      <a:pt x="27" y="12"/>
                      <a:pt x="27" y="11"/>
                      <a:pt x="28" y="8"/>
                    </a:cubicBezTo>
                    <a:cubicBezTo>
                      <a:pt x="29" y="6"/>
                      <a:pt x="32" y="4"/>
                      <a:pt x="29" y="3"/>
                    </a:cubicBezTo>
                    <a:cubicBezTo>
                      <a:pt x="27" y="2"/>
                      <a:pt x="24" y="1"/>
                      <a:pt x="21" y="2"/>
                    </a:cubicBezTo>
                    <a:cubicBezTo>
                      <a:pt x="19" y="2"/>
                      <a:pt x="18" y="4"/>
                      <a:pt x="17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668">
                <a:extLst>
                  <a:ext uri="{FF2B5EF4-FFF2-40B4-BE49-F238E27FC236}">
                    <a16:creationId xmlns:a16="http://schemas.microsoft.com/office/drawing/2014/main" id="{3FC7F7AC-5AF2-034A-BD9D-E4B0D1554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6495" y="6595875"/>
                <a:ext cx="162812" cy="143031"/>
              </a:xfrm>
              <a:custGeom>
                <a:avLst/>
                <a:gdLst>
                  <a:gd name="T0" fmla="*/ 10 w 18"/>
                  <a:gd name="T1" fmla="*/ 0 h 15"/>
                  <a:gd name="T2" fmla="*/ 1 w 18"/>
                  <a:gd name="T3" fmla="*/ 2 h 15"/>
                  <a:gd name="T4" fmla="*/ 4 w 18"/>
                  <a:gd name="T5" fmla="*/ 8 h 15"/>
                  <a:gd name="T6" fmla="*/ 13 w 18"/>
                  <a:gd name="T7" fmla="*/ 15 h 15"/>
                  <a:gd name="T8" fmla="*/ 15 w 18"/>
                  <a:gd name="T9" fmla="*/ 10 h 15"/>
                  <a:gd name="T10" fmla="*/ 17 w 18"/>
                  <a:gd name="T11" fmla="*/ 6 h 15"/>
                  <a:gd name="T12" fmla="*/ 16 w 18"/>
                  <a:gd name="T13" fmla="*/ 2 h 15"/>
                  <a:gd name="T14" fmla="*/ 10 w 1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10" y="0"/>
                    </a:moveTo>
                    <a:cubicBezTo>
                      <a:pt x="8" y="0"/>
                      <a:pt x="0" y="0"/>
                      <a:pt x="1" y="2"/>
                    </a:cubicBezTo>
                    <a:cubicBezTo>
                      <a:pt x="1" y="3"/>
                      <a:pt x="3" y="7"/>
                      <a:pt x="4" y="8"/>
                    </a:cubicBezTo>
                    <a:cubicBezTo>
                      <a:pt x="6" y="11"/>
                      <a:pt x="10" y="13"/>
                      <a:pt x="13" y="15"/>
                    </a:cubicBezTo>
                    <a:cubicBezTo>
                      <a:pt x="13" y="13"/>
                      <a:pt x="13" y="11"/>
                      <a:pt x="15" y="10"/>
                    </a:cubicBezTo>
                    <a:cubicBezTo>
                      <a:pt x="17" y="9"/>
                      <a:pt x="18" y="8"/>
                      <a:pt x="17" y="6"/>
                    </a:cubicBezTo>
                    <a:cubicBezTo>
                      <a:pt x="17" y="4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669">
                <a:extLst>
                  <a:ext uri="{FF2B5EF4-FFF2-40B4-BE49-F238E27FC236}">
                    <a16:creationId xmlns:a16="http://schemas.microsoft.com/office/drawing/2014/main" id="{6C50FD4A-9BCB-B848-B15E-DE71852AD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3225" y="6527609"/>
                <a:ext cx="199673" cy="256807"/>
              </a:xfrm>
              <a:custGeom>
                <a:avLst/>
                <a:gdLst>
                  <a:gd name="T0" fmla="*/ 21 w 22"/>
                  <a:gd name="T1" fmla="*/ 19 h 27"/>
                  <a:gd name="T2" fmla="*/ 20 w 22"/>
                  <a:gd name="T3" fmla="*/ 17 h 27"/>
                  <a:gd name="T4" fmla="*/ 19 w 22"/>
                  <a:gd name="T5" fmla="*/ 13 h 27"/>
                  <a:gd name="T6" fmla="*/ 15 w 22"/>
                  <a:gd name="T7" fmla="*/ 10 h 27"/>
                  <a:gd name="T8" fmla="*/ 14 w 22"/>
                  <a:gd name="T9" fmla="*/ 8 h 27"/>
                  <a:gd name="T10" fmla="*/ 12 w 22"/>
                  <a:gd name="T11" fmla="*/ 5 h 27"/>
                  <a:gd name="T12" fmla="*/ 5 w 22"/>
                  <a:gd name="T13" fmla="*/ 1 h 27"/>
                  <a:gd name="T14" fmla="*/ 2 w 22"/>
                  <a:gd name="T15" fmla="*/ 4 h 27"/>
                  <a:gd name="T16" fmla="*/ 4 w 22"/>
                  <a:gd name="T17" fmla="*/ 14 h 27"/>
                  <a:gd name="T18" fmla="*/ 1 w 22"/>
                  <a:gd name="T19" fmla="*/ 19 h 27"/>
                  <a:gd name="T20" fmla="*/ 0 w 22"/>
                  <a:gd name="T21" fmla="*/ 23 h 27"/>
                  <a:gd name="T22" fmla="*/ 4 w 22"/>
                  <a:gd name="T23" fmla="*/ 27 h 27"/>
                  <a:gd name="T24" fmla="*/ 6 w 22"/>
                  <a:gd name="T25" fmla="*/ 23 h 27"/>
                  <a:gd name="T26" fmla="*/ 10 w 22"/>
                  <a:gd name="T27" fmla="*/ 26 h 27"/>
                  <a:gd name="T28" fmla="*/ 20 w 22"/>
                  <a:gd name="T29" fmla="*/ 24 h 27"/>
                  <a:gd name="T30" fmla="*/ 21 w 22"/>
                  <a:gd name="T31" fmla="*/ 19 h 27"/>
                  <a:gd name="T32" fmla="*/ 21 w 22"/>
                  <a:gd name="T33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7">
                    <a:moveTo>
                      <a:pt x="21" y="19"/>
                    </a:moveTo>
                    <a:cubicBezTo>
                      <a:pt x="22" y="18"/>
                      <a:pt x="21" y="18"/>
                      <a:pt x="20" y="17"/>
                    </a:cubicBezTo>
                    <a:cubicBezTo>
                      <a:pt x="19" y="16"/>
                      <a:pt x="19" y="15"/>
                      <a:pt x="19" y="13"/>
                    </a:cubicBezTo>
                    <a:cubicBezTo>
                      <a:pt x="21" y="10"/>
                      <a:pt x="18" y="10"/>
                      <a:pt x="15" y="10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3" y="6"/>
                      <a:pt x="12" y="7"/>
                      <a:pt x="12" y="5"/>
                    </a:cubicBezTo>
                    <a:cubicBezTo>
                      <a:pt x="11" y="2"/>
                      <a:pt x="9" y="0"/>
                      <a:pt x="5" y="1"/>
                    </a:cubicBezTo>
                    <a:cubicBezTo>
                      <a:pt x="2" y="2"/>
                      <a:pt x="2" y="2"/>
                      <a:pt x="2" y="4"/>
                    </a:cubicBezTo>
                    <a:cubicBezTo>
                      <a:pt x="3" y="7"/>
                      <a:pt x="4" y="10"/>
                      <a:pt x="4" y="14"/>
                    </a:cubicBezTo>
                    <a:cubicBezTo>
                      <a:pt x="5" y="17"/>
                      <a:pt x="2" y="16"/>
                      <a:pt x="1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25"/>
                      <a:pt x="3" y="26"/>
                      <a:pt x="4" y="27"/>
                    </a:cubicBezTo>
                    <a:cubicBezTo>
                      <a:pt x="4" y="26"/>
                      <a:pt x="4" y="23"/>
                      <a:pt x="6" y="23"/>
                    </a:cubicBezTo>
                    <a:cubicBezTo>
                      <a:pt x="8" y="23"/>
                      <a:pt x="9" y="24"/>
                      <a:pt x="10" y="26"/>
                    </a:cubicBezTo>
                    <a:cubicBezTo>
                      <a:pt x="11" y="26"/>
                      <a:pt x="18" y="24"/>
                      <a:pt x="20" y="24"/>
                    </a:cubicBezTo>
                    <a:cubicBezTo>
                      <a:pt x="18" y="22"/>
                      <a:pt x="20" y="21"/>
                      <a:pt x="21" y="19"/>
                    </a:cubicBezTo>
                    <a:cubicBezTo>
                      <a:pt x="22" y="18"/>
                      <a:pt x="20" y="20"/>
                      <a:pt x="21" y="1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671">
                <a:extLst>
                  <a:ext uri="{FF2B5EF4-FFF2-40B4-BE49-F238E27FC236}">
                    <a16:creationId xmlns:a16="http://schemas.microsoft.com/office/drawing/2014/main" id="{9AE31CFE-7FF3-1745-B385-1218153A3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6950" y="6784420"/>
                <a:ext cx="279544" cy="305569"/>
              </a:xfrm>
              <a:custGeom>
                <a:avLst/>
                <a:gdLst>
                  <a:gd name="T0" fmla="*/ 31 w 31"/>
                  <a:gd name="T1" fmla="*/ 0 h 32"/>
                  <a:gd name="T2" fmla="*/ 23 w 31"/>
                  <a:gd name="T3" fmla="*/ 3 h 32"/>
                  <a:gd name="T4" fmla="*/ 13 w 31"/>
                  <a:gd name="T5" fmla="*/ 2 h 32"/>
                  <a:gd name="T6" fmla="*/ 9 w 31"/>
                  <a:gd name="T7" fmla="*/ 4 h 32"/>
                  <a:gd name="T8" fmla="*/ 6 w 31"/>
                  <a:gd name="T9" fmla="*/ 5 h 32"/>
                  <a:gd name="T10" fmla="*/ 4 w 31"/>
                  <a:gd name="T11" fmla="*/ 8 h 32"/>
                  <a:gd name="T12" fmla="*/ 2 w 31"/>
                  <a:gd name="T13" fmla="*/ 11 h 32"/>
                  <a:gd name="T14" fmla="*/ 2 w 31"/>
                  <a:gd name="T15" fmla="*/ 15 h 32"/>
                  <a:gd name="T16" fmla="*/ 4 w 31"/>
                  <a:gd name="T17" fmla="*/ 17 h 32"/>
                  <a:gd name="T18" fmla="*/ 5 w 31"/>
                  <a:gd name="T19" fmla="*/ 22 h 32"/>
                  <a:gd name="T20" fmla="*/ 6 w 31"/>
                  <a:gd name="T21" fmla="*/ 25 h 32"/>
                  <a:gd name="T22" fmla="*/ 7 w 31"/>
                  <a:gd name="T23" fmla="*/ 28 h 32"/>
                  <a:gd name="T24" fmla="*/ 8 w 31"/>
                  <a:gd name="T25" fmla="*/ 29 h 32"/>
                  <a:gd name="T26" fmla="*/ 10 w 31"/>
                  <a:gd name="T27" fmla="*/ 31 h 32"/>
                  <a:gd name="T28" fmla="*/ 12 w 31"/>
                  <a:gd name="T29" fmla="*/ 30 h 32"/>
                  <a:gd name="T30" fmla="*/ 13 w 31"/>
                  <a:gd name="T31" fmla="*/ 31 h 32"/>
                  <a:gd name="T32" fmla="*/ 13 w 31"/>
                  <a:gd name="T33" fmla="*/ 26 h 32"/>
                  <a:gd name="T34" fmla="*/ 17 w 31"/>
                  <a:gd name="T35" fmla="*/ 26 h 32"/>
                  <a:gd name="T36" fmla="*/ 14 w 31"/>
                  <a:gd name="T37" fmla="*/ 23 h 32"/>
                  <a:gd name="T38" fmla="*/ 17 w 31"/>
                  <a:gd name="T39" fmla="*/ 24 h 32"/>
                  <a:gd name="T40" fmla="*/ 18 w 31"/>
                  <a:gd name="T41" fmla="*/ 22 h 32"/>
                  <a:gd name="T42" fmla="*/ 21 w 31"/>
                  <a:gd name="T43" fmla="*/ 23 h 32"/>
                  <a:gd name="T44" fmla="*/ 19 w 31"/>
                  <a:gd name="T45" fmla="*/ 19 h 32"/>
                  <a:gd name="T46" fmla="*/ 15 w 31"/>
                  <a:gd name="T47" fmla="*/ 17 h 32"/>
                  <a:gd name="T48" fmla="*/ 15 w 31"/>
                  <a:gd name="T49" fmla="*/ 16 h 32"/>
                  <a:gd name="T50" fmla="*/ 11 w 31"/>
                  <a:gd name="T51" fmla="*/ 10 h 32"/>
                  <a:gd name="T52" fmla="*/ 16 w 31"/>
                  <a:gd name="T53" fmla="*/ 11 h 32"/>
                  <a:gd name="T54" fmla="*/ 16 w 31"/>
                  <a:gd name="T55" fmla="*/ 10 h 32"/>
                  <a:gd name="T56" fmla="*/ 18 w 31"/>
                  <a:gd name="T57" fmla="*/ 11 h 32"/>
                  <a:gd name="T58" fmla="*/ 17 w 31"/>
                  <a:gd name="T59" fmla="*/ 9 h 32"/>
                  <a:gd name="T60" fmla="*/ 21 w 31"/>
                  <a:gd name="T61" fmla="*/ 10 h 32"/>
                  <a:gd name="T62" fmla="*/ 17 w 31"/>
                  <a:gd name="T63" fmla="*/ 7 h 32"/>
                  <a:gd name="T64" fmla="*/ 22 w 31"/>
                  <a:gd name="T65" fmla="*/ 5 h 32"/>
                  <a:gd name="T66" fmla="*/ 21 w 31"/>
                  <a:gd name="T67" fmla="*/ 7 h 32"/>
                  <a:gd name="T68" fmla="*/ 25 w 31"/>
                  <a:gd name="T69" fmla="*/ 5 h 32"/>
                  <a:gd name="T70" fmla="*/ 29 w 31"/>
                  <a:gd name="T71" fmla="*/ 7 h 32"/>
                  <a:gd name="T72" fmla="*/ 31 w 31"/>
                  <a:gd name="T7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32">
                    <a:moveTo>
                      <a:pt x="31" y="0"/>
                    </a:moveTo>
                    <a:cubicBezTo>
                      <a:pt x="28" y="2"/>
                      <a:pt x="27" y="4"/>
                      <a:pt x="23" y="3"/>
                    </a:cubicBezTo>
                    <a:cubicBezTo>
                      <a:pt x="21" y="2"/>
                      <a:pt x="15" y="1"/>
                      <a:pt x="13" y="2"/>
                    </a:cubicBezTo>
                    <a:cubicBezTo>
                      <a:pt x="13" y="5"/>
                      <a:pt x="10" y="3"/>
                      <a:pt x="9" y="4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4" y="6"/>
                      <a:pt x="4" y="7"/>
                      <a:pt x="4" y="8"/>
                    </a:cubicBezTo>
                    <a:cubicBezTo>
                      <a:pt x="3" y="9"/>
                      <a:pt x="3" y="10"/>
                      <a:pt x="2" y="11"/>
                    </a:cubicBezTo>
                    <a:cubicBezTo>
                      <a:pt x="0" y="13"/>
                      <a:pt x="0" y="13"/>
                      <a:pt x="2" y="15"/>
                    </a:cubicBezTo>
                    <a:cubicBezTo>
                      <a:pt x="3" y="16"/>
                      <a:pt x="4" y="16"/>
                      <a:pt x="4" y="17"/>
                    </a:cubicBezTo>
                    <a:cubicBezTo>
                      <a:pt x="4" y="19"/>
                      <a:pt x="4" y="20"/>
                      <a:pt x="5" y="22"/>
                    </a:cubicBezTo>
                    <a:cubicBezTo>
                      <a:pt x="5" y="23"/>
                      <a:pt x="5" y="24"/>
                      <a:pt x="6" y="25"/>
                    </a:cubicBezTo>
                    <a:cubicBezTo>
                      <a:pt x="8" y="26"/>
                      <a:pt x="6" y="27"/>
                      <a:pt x="7" y="28"/>
                    </a:cubicBezTo>
                    <a:cubicBezTo>
                      <a:pt x="7" y="30"/>
                      <a:pt x="8" y="29"/>
                      <a:pt x="8" y="29"/>
                    </a:cubicBezTo>
                    <a:cubicBezTo>
                      <a:pt x="10" y="29"/>
                      <a:pt x="10" y="30"/>
                      <a:pt x="10" y="31"/>
                    </a:cubicBezTo>
                    <a:cubicBezTo>
                      <a:pt x="11" y="31"/>
                      <a:pt x="12" y="30"/>
                      <a:pt x="12" y="30"/>
                    </a:cubicBezTo>
                    <a:cubicBezTo>
                      <a:pt x="13" y="29"/>
                      <a:pt x="13" y="31"/>
                      <a:pt x="13" y="31"/>
                    </a:cubicBezTo>
                    <a:cubicBezTo>
                      <a:pt x="14" y="32"/>
                      <a:pt x="13" y="25"/>
                      <a:pt x="13" y="26"/>
                    </a:cubicBezTo>
                    <a:cubicBezTo>
                      <a:pt x="13" y="25"/>
                      <a:pt x="16" y="26"/>
                      <a:pt x="17" y="26"/>
                    </a:cubicBezTo>
                    <a:cubicBezTo>
                      <a:pt x="17" y="25"/>
                      <a:pt x="14" y="24"/>
                      <a:pt x="14" y="23"/>
                    </a:cubicBezTo>
                    <a:cubicBezTo>
                      <a:pt x="15" y="21"/>
                      <a:pt x="17" y="23"/>
                      <a:pt x="17" y="24"/>
                    </a:cubicBezTo>
                    <a:cubicBezTo>
                      <a:pt x="19" y="25"/>
                      <a:pt x="18" y="23"/>
                      <a:pt x="18" y="22"/>
                    </a:cubicBezTo>
                    <a:cubicBezTo>
                      <a:pt x="18" y="21"/>
                      <a:pt x="21" y="23"/>
                      <a:pt x="21" y="23"/>
                    </a:cubicBezTo>
                    <a:cubicBezTo>
                      <a:pt x="21" y="22"/>
                      <a:pt x="19" y="19"/>
                      <a:pt x="19" y="19"/>
                    </a:cubicBezTo>
                    <a:cubicBezTo>
                      <a:pt x="18" y="18"/>
                      <a:pt x="16" y="18"/>
                      <a:pt x="15" y="17"/>
                    </a:cubicBezTo>
                    <a:cubicBezTo>
                      <a:pt x="15" y="17"/>
                      <a:pt x="15" y="15"/>
                      <a:pt x="15" y="16"/>
                    </a:cubicBezTo>
                    <a:cubicBezTo>
                      <a:pt x="14" y="14"/>
                      <a:pt x="11" y="12"/>
                      <a:pt x="11" y="10"/>
                    </a:cubicBezTo>
                    <a:cubicBezTo>
                      <a:pt x="12" y="6"/>
                      <a:pt x="15" y="10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7" y="9"/>
                      <a:pt x="18" y="10"/>
                      <a:pt x="18" y="11"/>
                    </a:cubicBezTo>
                    <a:cubicBezTo>
                      <a:pt x="18" y="11"/>
                      <a:pt x="17" y="9"/>
                      <a:pt x="17" y="9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1" y="9"/>
                      <a:pt x="17" y="9"/>
                      <a:pt x="17" y="7"/>
                    </a:cubicBezTo>
                    <a:cubicBezTo>
                      <a:pt x="17" y="7"/>
                      <a:pt x="21" y="5"/>
                      <a:pt x="22" y="5"/>
                    </a:cubicBezTo>
                    <a:cubicBezTo>
                      <a:pt x="22" y="5"/>
                      <a:pt x="21" y="7"/>
                      <a:pt x="21" y="7"/>
                    </a:cubicBezTo>
                    <a:cubicBezTo>
                      <a:pt x="21" y="7"/>
                      <a:pt x="24" y="5"/>
                      <a:pt x="25" y="5"/>
                    </a:cubicBezTo>
                    <a:cubicBezTo>
                      <a:pt x="26" y="5"/>
                      <a:pt x="27" y="6"/>
                      <a:pt x="29" y="7"/>
                    </a:cubicBezTo>
                    <a:cubicBezTo>
                      <a:pt x="30" y="5"/>
                      <a:pt x="31" y="2"/>
                      <a:pt x="3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672">
                <a:extLst>
                  <a:ext uri="{FF2B5EF4-FFF2-40B4-BE49-F238E27FC236}">
                    <a16:creationId xmlns:a16="http://schemas.microsoft.com/office/drawing/2014/main" id="{0782DC6F-E1B6-8A47-A61B-68B4FF497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8847" y="6768163"/>
                <a:ext cx="135163" cy="94270"/>
              </a:xfrm>
              <a:custGeom>
                <a:avLst/>
                <a:gdLst>
                  <a:gd name="T0" fmla="*/ 15 w 15"/>
                  <a:gd name="T1" fmla="*/ 6 h 10"/>
                  <a:gd name="T2" fmla="*/ 10 w 15"/>
                  <a:gd name="T3" fmla="*/ 1 h 10"/>
                  <a:gd name="T4" fmla="*/ 2 w 15"/>
                  <a:gd name="T5" fmla="*/ 5 h 10"/>
                  <a:gd name="T6" fmla="*/ 1 w 15"/>
                  <a:gd name="T7" fmla="*/ 9 h 10"/>
                  <a:gd name="T8" fmla="*/ 6 w 15"/>
                  <a:gd name="T9" fmla="*/ 9 h 10"/>
                  <a:gd name="T10" fmla="*/ 11 w 15"/>
                  <a:gd name="T11" fmla="*/ 7 h 10"/>
                  <a:gd name="T12" fmla="*/ 15 w 15"/>
                  <a:gd name="T13" fmla="*/ 6 h 10"/>
                  <a:gd name="T14" fmla="*/ 15 w 15"/>
                  <a:gd name="T1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15" y="6"/>
                    </a:moveTo>
                    <a:cubicBezTo>
                      <a:pt x="13" y="4"/>
                      <a:pt x="10" y="4"/>
                      <a:pt x="10" y="1"/>
                    </a:cubicBezTo>
                    <a:cubicBezTo>
                      <a:pt x="5" y="0"/>
                      <a:pt x="4" y="0"/>
                      <a:pt x="2" y="5"/>
                    </a:cubicBezTo>
                    <a:cubicBezTo>
                      <a:pt x="2" y="6"/>
                      <a:pt x="0" y="9"/>
                      <a:pt x="1" y="9"/>
                    </a:cubicBezTo>
                    <a:cubicBezTo>
                      <a:pt x="3" y="10"/>
                      <a:pt x="5" y="10"/>
                      <a:pt x="6" y="9"/>
                    </a:cubicBezTo>
                    <a:cubicBezTo>
                      <a:pt x="8" y="8"/>
                      <a:pt x="9" y="7"/>
                      <a:pt x="11" y="7"/>
                    </a:cubicBezTo>
                    <a:cubicBezTo>
                      <a:pt x="11" y="7"/>
                      <a:pt x="15" y="7"/>
                      <a:pt x="15" y="6"/>
                    </a:cubicBezTo>
                    <a:cubicBezTo>
                      <a:pt x="14" y="6"/>
                      <a:pt x="15" y="7"/>
                      <a:pt x="15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673">
                <a:extLst>
                  <a:ext uri="{FF2B5EF4-FFF2-40B4-BE49-F238E27FC236}">
                    <a16:creationId xmlns:a16="http://schemas.microsoft.com/office/drawing/2014/main" id="{395944D5-6308-5B4D-9089-49F717E00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0091" y="6738910"/>
                <a:ext cx="79870" cy="172292"/>
              </a:xfrm>
              <a:custGeom>
                <a:avLst/>
                <a:gdLst>
                  <a:gd name="T0" fmla="*/ 6 w 9"/>
                  <a:gd name="T1" fmla="*/ 16 h 18"/>
                  <a:gd name="T2" fmla="*/ 7 w 9"/>
                  <a:gd name="T3" fmla="*/ 11 h 18"/>
                  <a:gd name="T4" fmla="*/ 6 w 9"/>
                  <a:gd name="T5" fmla="*/ 6 h 18"/>
                  <a:gd name="T6" fmla="*/ 7 w 9"/>
                  <a:gd name="T7" fmla="*/ 4 h 18"/>
                  <a:gd name="T8" fmla="*/ 3 w 9"/>
                  <a:gd name="T9" fmla="*/ 1 h 18"/>
                  <a:gd name="T10" fmla="*/ 0 w 9"/>
                  <a:gd name="T11" fmla="*/ 9 h 18"/>
                  <a:gd name="T12" fmla="*/ 4 w 9"/>
                  <a:gd name="T13" fmla="*/ 18 h 18"/>
                  <a:gd name="T14" fmla="*/ 6 w 9"/>
                  <a:gd name="T15" fmla="*/ 16 h 18"/>
                  <a:gd name="T16" fmla="*/ 6 w 9"/>
                  <a:gd name="T17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8">
                    <a:moveTo>
                      <a:pt x="6" y="16"/>
                    </a:moveTo>
                    <a:cubicBezTo>
                      <a:pt x="7" y="14"/>
                      <a:pt x="9" y="12"/>
                      <a:pt x="7" y="11"/>
                    </a:cubicBezTo>
                    <a:cubicBezTo>
                      <a:pt x="6" y="10"/>
                      <a:pt x="5" y="8"/>
                      <a:pt x="6" y="6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6" y="3"/>
                      <a:pt x="4" y="1"/>
                      <a:pt x="3" y="1"/>
                    </a:cubicBezTo>
                    <a:cubicBezTo>
                      <a:pt x="0" y="0"/>
                      <a:pt x="0" y="7"/>
                      <a:pt x="0" y="9"/>
                    </a:cubicBezTo>
                    <a:cubicBezTo>
                      <a:pt x="0" y="13"/>
                      <a:pt x="2" y="15"/>
                      <a:pt x="4" y="18"/>
                    </a:cubicBezTo>
                    <a:cubicBezTo>
                      <a:pt x="5" y="17"/>
                      <a:pt x="6" y="16"/>
                      <a:pt x="6" y="16"/>
                    </a:cubicBezTo>
                    <a:cubicBezTo>
                      <a:pt x="7" y="14"/>
                      <a:pt x="6" y="16"/>
                      <a:pt x="6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Freeform 674">
                <a:extLst>
                  <a:ext uri="{FF2B5EF4-FFF2-40B4-BE49-F238E27FC236}">
                    <a16:creationId xmlns:a16="http://schemas.microsoft.com/office/drawing/2014/main" id="{F00B6B9F-1D05-7947-8678-95CE5067A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6166" y="6758414"/>
                <a:ext cx="116730" cy="84522"/>
              </a:xfrm>
              <a:custGeom>
                <a:avLst/>
                <a:gdLst>
                  <a:gd name="T0" fmla="*/ 11 w 13"/>
                  <a:gd name="T1" fmla="*/ 0 h 9"/>
                  <a:gd name="T2" fmla="*/ 2 w 13"/>
                  <a:gd name="T3" fmla="*/ 2 h 9"/>
                  <a:gd name="T4" fmla="*/ 3 w 13"/>
                  <a:gd name="T5" fmla="*/ 9 h 9"/>
                  <a:gd name="T6" fmla="*/ 7 w 13"/>
                  <a:gd name="T7" fmla="*/ 8 h 9"/>
                  <a:gd name="T8" fmla="*/ 10 w 13"/>
                  <a:gd name="T9" fmla="*/ 7 h 9"/>
                  <a:gd name="T10" fmla="*/ 11 w 13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11" y="0"/>
                    </a:moveTo>
                    <a:cubicBezTo>
                      <a:pt x="9" y="0"/>
                      <a:pt x="2" y="0"/>
                      <a:pt x="2" y="2"/>
                    </a:cubicBezTo>
                    <a:cubicBezTo>
                      <a:pt x="0" y="4"/>
                      <a:pt x="0" y="8"/>
                      <a:pt x="3" y="9"/>
                    </a:cubicBezTo>
                    <a:cubicBezTo>
                      <a:pt x="4" y="8"/>
                      <a:pt x="6" y="9"/>
                      <a:pt x="7" y="8"/>
                    </a:cubicBezTo>
                    <a:cubicBezTo>
                      <a:pt x="8" y="8"/>
                      <a:pt x="9" y="6"/>
                      <a:pt x="10" y="7"/>
                    </a:cubicBezTo>
                    <a:cubicBezTo>
                      <a:pt x="13" y="9"/>
                      <a:pt x="11" y="1"/>
                      <a:pt x="1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683">
                <a:extLst>
                  <a:ext uri="{FF2B5EF4-FFF2-40B4-BE49-F238E27FC236}">
                    <a16:creationId xmlns:a16="http://schemas.microsoft.com/office/drawing/2014/main" id="{3E15E682-28E2-004A-AF8C-E1F0ED516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9631" y="6774667"/>
                <a:ext cx="853985" cy="344577"/>
              </a:xfrm>
              <a:custGeom>
                <a:avLst/>
                <a:gdLst>
                  <a:gd name="T0" fmla="*/ 52 w 95"/>
                  <a:gd name="T1" fmla="*/ 36 h 36"/>
                  <a:gd name="T2" fmla="*/ 54 w 95"/>
                  <a:gd name="T3" fmla="*/ 33 h 36"/>
                  <a:gd name="T4" fmla="*/ 55 w 95"/>
                  <a:gd name="T5" fmla="*/ 31 h 36"/>
                  <a:gd name="T6" fmla="*/ 60 w 95"/>
                  <a:gd name="T7" fmla="*/ 31 h 36"/>
                  <a:gd name="T8" fmla="*/ 64 w 95"/>
                  <a:gd name="T9" fmla="*/ 31 h 36"/>
                  <a:gd name="T10" fmla="*/ 75 w 95"/>
                  <a:gd name="T11" fmla="*/ 29 h 36"/>
                  <a:gd name="T12" fmla="*/ 85 w 95"/>
                  <a:gd name="T13" fmla="*/ 28 h 36"/>
                  <a:gd name="T14" fmla="*/ 90 w 95"/>
                  <a:gd name="T15" fmla="*/ 28 h 36"/>
                  <a:gd name="T16" fmla="*/ 92 w 95"/>
                  <a:gd name="T17" fmla="*/ 30 h 36"/>
                  <a:gd name="T18" fmla="*/ 94 w 95"/>
                  <a:gd name="T19" fmla="*/ 28 h 36"/>
                  <a:gd name="T20" fmla="*/ 92 w 95"/>
                  <a:gd name="T21" fmla="*/ 24 h 36"/>
                  <a:gd name="T22" fmla="*/ 92 w 95"/>
                  <a:gd name="T23" fmla="*/ 22 h 36"/>
                  <a:gd name="T24" fmla="*/ 91 w 95"/>
                  <a:gd name="T25" fmla="*/ 17 h 36"/>
                  <a:gd name="T26" fmla="*/ 93 w 95"/>
                  <a:gd name="T27" fmla="*/ 14 h 36"/>
                  <a:gd name="T28" fmla="*/ 89 w 95"/>
                  <a:gd name="T29" fmla="*/ 8 h 36"/>
                  <a:gd name="T30" fmla="*/ 83 w 95"/>
                  <a:gd name="T31" fmla="*/ 3 h 36"/>
                  <a:gd name="T32" fmla="*/ 80 w 95"/>
                  <a:gd name="T33" fmla="*/ 3 h 36"/>
                  <a:gd name="T34" fmla="*/ 78 w 95"/>
                  <a:gd name="T35" fmla="*/ 3 h 36"/>
                  <a:gd name="T36" fmla="*/ 73 w 95"/>
                  <a:gd name="T37" fmla="*/ 6 h 36"/>
                  <a:gd name="T38" fmla="*/ 63 w 95"/>
                  <a:gd name="T39" fmla="*/ 6 h 36"/>
                  <a:gd name="T40" fmla="*/ 58 w 95"/>
                  <a:gd name="T41" fmla="*/ 6 h 36"/>
                  <a:gd name="T42" fmla="*/ 54 w 95"/>
                  <a:gd name="T43" fmla="*/ 4 h 36"/>
                  <a:gd name="T44" fmla="*/ 50 w 95"/>
                  <a:gd name="T45" fmla="*/ 2 h 36"/>
                  <a:gd name="T46" fmla="*/ 46 w 95"/>
                  <a:gd name="T47" fmla="*/ 0 h 36"/>
                  <a:gd name="T48" fmla="*/ 37 w 95"/>
                  <a:gd name="T49" fmla="*/ 0 h 36"/>
                  <a:gd name="T50" fmla="*/ 29 w 95"/>
                  <a:gd name="T51" fmla="*/ 4 h 36"/>
                  <a:gd name="T52" fmla="*/ 18 w 95"/>
                  <a:gd name="T53" fmla="*/ 5 h 36"/>
                  <a:gd name="T54" fmla="*/ 16 w 95"/>
                  <a:gd name="T55" fmla="*/ 6 h 36"/>
                  <a:gd name="T56" fmla="*/ 18 w 95"/>
                  <a:gd name="T57" fmla="*/ 7 h 36"/>
                  <a:gd name="T58" fmla="*/ 15 w 95"/>
                  <a:gd name="T59" fmla="*/ 8 h 36"/>
                  <a:gd name="T60" fmla="*/ 13 w 95"/>
                  <a:gd name="T61" fmla="*/ 9 h 36"/>
                  <a:gd name="T62" fmla="*/ 4 w 95"/>
                  <a:gd name="T63" fmla="*/ 9 h 36"/>
                  <a:gd name="T64" fmla="*/ 3 w 95"/>
                  <a:gd name="T65" fmla="*/ 11 h 36"/>
                  <a:gd name="T66" fmla="*/ 3 w 95"/>
                  <a:gd name="T67" fmla="*/ 15 h 36"/>
                  <a:gd name="T68" fmla="*/ 5 w 95"/>
                  <a:gd name="T69" fmla="*/ 14 h 36"/>
                  <a:gd name="T70" fmla="*/ 3 w 95"/>
                  <a:gd name="T71" fmla="*/ 17 h 36"/>
                  <a:gd name="T72" fmla="*/ 5 w 95"/>
                  <a:gd name="T73" fmla="*/ 17 h 36"/>
                  <a:gd name="T74" fmla="*/ 5 w 95"/>
                  <a:gd name="T75" fmla="*/ 19 h 36"/>
                  <a:gd name="T76" fmla="*/ 3 w 95"/>
                  <a:gd name="T77" fmla="*/ 20 h 36"/>
                  <a:gd name="T78" fmla="*/ 4 w 95"/>
                  <a:gd name="T79" fmla="*/ 22 h 36"/>
                  <a:gd name="T80" fmla="*/ 4 w 95"/>
                  <a:gd name="T81" fmla="*/ 25 h 36"/>
                  <a:gd name="T82" fmla="*/ 8 w 95"/>
                  <a:gd name="T83" fmla="*/ 27 h 36"/>
                  <a:gd name="T84" fmla="*/ 7 w 95"/>
                  <a:gd name="T85" fmla="*/ 30 h 36"/>
                  <a:gd name="T86" fmla="*/ 10 w 95"/>
                  <a:gd name="T87" fmla="*/ 30 h 36"/>
                  <a:gd name="T88" fmla="*/ 8 w 95"/>
                  <a:gd name="T89" fmla="*/ 31 h 36"/>
                  <a:gd name="T90" fmla="*/ 10 w 95"/>
                  <a:gd name="T91" fmla="*/ 31 h 36"/>
                  <a:gd name="T92" fmla="*/ 9 w 95"/>
                  <a:gd name="T93" fmla="*/ 34 h 36"/>
                  <a:gd name="T94" fmla="*/ 11 w 95"/>
                  <a:gd name="T95" fmla="*/ 35 h 36"/>
                  <a:gd name="T96" fmla="*/ 12 w 95"/>
                  <a:gd name="T97" fmla="*/ 31 h 36"/>
                  <a:gd name="T98" fmla="*/ 16 w 95"/>
                  <a:gd name="T99" fmla="*/ 32 h 36"/>
                  <a:gd name="T100" fmla="*/ 22 w 95"/>
                  <a:gd name="T101" fmla="*/ 33 h 36"/>
                  <a:gd name="T102" fmla="*/ 27 w 95"/>
                  <a:gd name="T103" fmla="*/ 31 h 36"/>
                  <a:gd name="T104" fmla="*/ 35 w 95"/>
                  <a:gd name="T105" fmla="*/ 35 h 36"/>
                  <a:gd name="T106" fmla="*/ 42 w 95"/>
                  <a:gd name="T107" fmla="*/ 32 h 36"/>
                  <a:gd name="T108" fmla="*/ 44 w 95"/>
                  <a:gd name="T109" fmla="*/ 30 h 36"/>
                  <a:gd name="T110" fmla="*/ 48 w 95"/>
                  <a:gd name="T111" fmla="*/ 31 h 36"/>
                  <a:gd name="T112" fmla="*/ 50 w 95"/>
                  <a:gd name="T113" fmla="*/ 33 h 36"/>
                  <a:gd name="T114" fmla="*/ 50 w 95"/>
                  <a:gd name="T115" fmla="*/ 35 h 36"/>
                  <a:gd name="T116" fmla="*/ 52 w 95"/>
                  <a:gd name="T117" fmla="*/ 36 h 36"/>
                  <a:gd name="T118" fmla="*/ 52 w 95"/>
                  <a:gd name="T11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5" h="36">
                    <a:moveTo>
                      <a:pt x="52" y="36"/>
                    </a:moveTo>
                    <a:cubicBezTo>
                      <a:pt x="53" y="35"/>
                      <a:pt x="54" y="33"/>
                      <a:pt x="54" y="33"/>
                    </a:cubicBezTo>
                    <a:cubicBezTo>
                      <a:pt x="53" y="31"/>
                      <a:pt x="54" y="30"/>
                      <a:pt x="55" y="31"/>
                    </a:cubicBezTo>
                    <a:cubicBezTo>
                      <a:pt x="57" y="32"/>
                      <a:pt x="58" y="31"/>
                      <a:pt x="60" y="31"/>
                    </a:cubicBezTo>
                    <a:cubicBezTo>
                      <a:pt x="62" y="30"/>
                      <a:pt x="62" y="30"/>
                      <a:pt x="64" y="31"/>
                    </a:cubicBezTo>
                    <a:cubicBezTo>
                      <a:pt x="68" y="31"/>
                      <a:pt x="71" y="29"/>
                      <a:pt x="75" y="29"/>
                    </a:cubicBezTo>
                    <a:cubicBezTo>
                      <a:pt x="78" y="29"/>
                      <a:pt x="82" y="29"/>
                      <a:pt x="85" y="28"/>
                    </a:cubicBezTo>
                    <a:cubicBezTo>
                      <a:pt x="87" y="27"/>
                      <a:pt x="87" y="29"/>
                      <a:pt x="90" y="28"/>
                    </a:cubicBezTo>
                    <a:cubicBezTo>
                      <a:pt x="92" y="27"/>
                      <a:pt x="91" y="29"/>
                      <a:pt x="92" y="30"/>
                    </a:cubicBezTo>
                    <a:cubicBezTo>
                      <a:pt x="93" y="31"/>
                      <a:pt x="95" y="29"/>
                      <a:pt x="94" y="28"/>
                    </a:cubicBezTo>
                    <a:cubicBezTo>
                      <a:pt x="93" y="27"/>
                      <a:pt x="95" y="25"/>
                      <a:pt x="92" y="24"/>
                    </a:cubicBezTo>
                    <a:cubicBezTo>
                      <a:pt x="91" y="23"/>
                      <a:pt x="93" y="23"/>
                      <a:pt x="92" y="22"/>
                    </a:cubicBezTo>
                    <a:cubicBezTo>
                      <a:pt x="92" y="20"/>
                      <a:pt x="91" y="19"/>
                      <a:pt x="91" y="17"/>
                    </a:cubicBezTo>
                    <a:cubicBezTo>
                      <a:pt x="91" y="16"/>
                      <a:pt x="93" y="14"/>
                      <a:pt x="93" y="14"/>
                    </a:cubicBezTo>
                    <a:cubicBezTo>
                      <a:pt x="92" y="12"/>
                      <a:pt x="90" y="11"/>
                      <a:pt x="89" y="8"/>
                    </a:cubicBezTo>
                    <a:cubicBezTo>
                      <a:pt x="87" y="5"/>
                      <a:pt x="87" y="4"/>
                      <a:pt x="83" y="3"/>
                    </a:cubicBezTo>
                    <a:cubicBezTo>
                      <a:pt x="82" y="3"/>
                      <a:pt x="81" y="3"/>
                      <a:pt x="80" y="3"/>
                    </a:cubicBezTo>
                    <a:cubicBezTo>
                      <a:pt x="78" y="2"/>
                      <a:pt x="79" y="3"/>
                      <a:pt x="78" y="3"/>
                    </a:cubicBezTo>
                    <a:cubicBezTo>
                      <a:pt x="76" y="5"/>
                      <a:pt x="74" y="5"/>
                      <a:pt x="73" y="6"/>
                    </a:cubicBezTo>
                    <a:cubicBezTo>
                      <a:pt x="70" y="7"/>
                      <a:pt x="66" y="6"/>
                      <a:pt x="63" y="6"/>
                    </a:cubicBezTo>
                    <a:cubicBezTo>
                      <a:pt x="61" y="6"/>
                      <a:pt x="59" y="6"/>
                      <a:pt x="58" y="6"/>
                    </a:cubicBezTo>
                    <a:cubicBezTo>
                      <a:pt x="56" y="5"/>
                      <a:pt x="56" y="4"/>
                      <a:pt x="54" y="4"/>
                    </a:cubicBezTo>
                    <a:cubicBezTo>
                      <a:pt x="52" y="4"/>
                      <a:pt x="51" y="3"/>
                      <a:pt x="50" y="2"/>
                    </a:cubicBezTo>
                    <a:cubicBezTo>
                      <a:pt x="49" y="2"/>
                      <a:pt x="45" y="0"/>
                      <a:pt x="46" y="0"/>
                    </a:cubicBezTo>
                    <a:cubicBezTo>
                      <a:pt x="44" y="1"/>
                      <a:pt x="39" y="0"/>
                      <a:pt x="37" y="0"/>
                    </a:cubicBezTo>
                    <a:cubicBezTo>
                      <a:pt x="34" y="0"/>
                      <a:pt x="31" y="3"/>
                      <a:pt x="29" y="4"/>
                    </a:cubicBezTo>
                    <a:cubicBezTo>
                      <a:pt x="26" y="6"/>
                      <a:pt x="21" y="4"/>
                      <a:pt x="18" y="5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8" y="6"/>
                      <a:pt x="18" y="7"/>
                    </a:cubicBezTo>
                    <a:cubicBezTo>
                      <a:pt x="18" y="7"/>
                      <a:pt x="15" y="7"/>
                      <a:pt x="15" y="8"/>
                    </a:cubicBezTo>
                    <a:cubicBezTo>
                      <a:pt x="15" y="9"/>
                      <a:pt x="15" y="9"/>
                      <a:pt x="13" y="9"/>
                    </a:cubicBezTo>
                    <a:cubicBezTo>
                      <a:pt x="10" y="9"/>
                      <a:pt x="7" y="9"/>
                      <a:pt x="4" y="9"/>
                    </a:cubicBezTo>
                    <a:cubicBezTo>
                      <a:pt x="2" y="9"/>
                      <a:pt x="3" y="10"/>
                      <a:pt x="3" y="11"/>
                    </a:cubicBezTo>
                    <a:cubicBezTo>
                      <a:pt x="2" y="13"/>
                      <a:pt x="0" y="14"/>
                      <a:pt x="3" y="15"/>
                    </a:cubicBezTo>
                    <a:cubicBezTo>
                      <a:pt x="3" y="15"/>
                      <a:pt x="5" y="14"/>
                      <a:pt x="5" y="14"/>
                    </a:cubicBezTo>
                    <a:cubicBezTo>
                      <a:pt x="5" y="15"/>
                      <a:pt x="3" y="17"/>
                      <a:pt x="3" y="17"/>
                    </a:cubicBezTo>
                    <a:cubicBezTo>
                      <a:pt x="4" y="18"/>
                      <a:pt x="4" y="17"/>
                      <a:pt x="5" y="17"/>
                    </a:cubicBezTo>
                    <a:cubicBezTo>
                      <a:pt x="5" y="17"/>
                      <a:pt x="5" y="19"/>
                      <a:pt x="5" y="19"/>
                    </a:cubicBezTo>
                    <a:cubicBezTo>
                      <a:pt x="7" y="22"/>
                      <a:pt x="4" y="20"/>
                      <a:pt x="3" y="20"/>
                    </a:cubicBezTo>
                    <a:cubicBezTo>
                      <a:pt x="3" y="20"/>
                      <a:pt x="2" y="23"/>
                      <a:pt x="4" y="22"/>
                    </a:cubicBezTo>
                    <a:cubicBezTo>
                      <a:pt x="6" y="22"/>
                      <a:pt x="4" y="24"/>
                      <a:pt x="4" y="25"/>
                    </a:cubicBezTo>
                    <a:cubicBezTo>
                      <a:pt x="4" y="26"/>
                      <a:pt x="7" y="26"/>
                      <a:pt x="8" y="27"/>
                    </a:cubicBezTo>
                    <a:cubicBezTo>
                      <a:pt x="9" y="28"/>
                      <a:pt x="7" y="30"/>
                      <a:pt x="7" y="30"/>
                    </a:cubicBezTo>
                    <a:cubicBezTo>
                      <a:pt x="8" y="30"/>
                      <a:pt x="9" y="28"/>
                      <a:pt x="10" y="30"/>
                    </a:cubicBezTo>
                    <a:cubicBezTo>
                      <a:pt x="10" y="31"/>
                      <a:pt x="8" y="31"/>
                      <a:pt x="8" y="31"/>
                    </a:cubicBezTo>
                    <a:cubicBezTo>
                      <a:pt x="8" y="31"/>
                      <a:pt x="10" y="31"/>
                      <a:pt x="10" y="31"/>
                    </a:cubicBezTo>
                    <a:cubicBezTo>
                      <a:pt x="11" y="32"/>
                      <a:pt x="10" y="33"/>
                      <a:pt x="9" y="34"/>
                    </a:cubicBezTo>
                    <a:cubicBezTo>
                      <a:pt x="9" y="35"/>
                      <a:pt x="11" y="36"/>
                      <a:pt x="11" y="35"/>
                    </a:cubicBezTo>
                    <a:cubicBezTo>
                      <a:pt x="12" y="34"/>
                      <a:pt x="11" y="32"/>
                      <a:pt x="12" y="31"/>
                    </a:cubicBezTo>
                    <a:cubicBezTo>
                      <a:pt x="13" y="30"/>
                      <a:pt x="15" y="32"/>
                      <a:pt x="16" y="32"/>
                    </a:cubicBezTo>
                    <a:cubicBezTo>
                      <a:pt x="18" y="33"/>
                      <a:pt x="20" y="35"/>
                      <a:pt x="22" y="33"/>
                    </a:cubicBezTo>
                    <a:cubicBezTo>
                      <a:pt x="25" y="32"/>
                      <a:pt x="23" y="29"/>
                      <a:pt x="27" y="31"/>
                    </a:cubicBezTo>
                    <a:cubicBezTo>
                      <a:pt x="29" y="33"/>
                      <a:pt x="32" y="35"/>
                      <a:pt x="35" y="35"/>
                    </a:cubicBezTo>
                    <a:cubicBezTo>
                      <a:pt x="37" y="34"/>
                      <a:pt x="40" y="33"/>
                      <a:pt x="42" y="32"/>
                    </a:cubicBezTo>
                    <a:cubicBezTo>
                      <a:pt x="43" y="31"/>
                      <a:pt x="43" y="30"/>
                      <a:pt x="44" y="30"/>
                    </a:cubicBezTo>
                    <a:cubicBezTo>
                      <a:pt x="46" y="31"/>
                      <a:pt x="47" y="32"/>
                      <a:pt x="48" y="31"/>
                    </a:cubicBezTo>
                    <a:cubicBezTo>
                      <a:pt x="51" y="30"/>
                      <a:pt x="51" y="31"/>
                      <a:pt x="50" y="33"/>
                    </a:cubicBezTo>
                    <a:cubicBezTo>
                      <a:pt x="50" y="34"/>
                      <a:pt x="52" y="34"/>
                      <a:pt x="50" y="35"/>
                    </a:cubicBezTo>
                    <a:cubicBezTo>
                      <a:pt x="51" y="36"/>
                      <a:pt x="51" y="36"/>
                      <a:pt x="52" y="36"/>
                    </a:cubicBezTo>
                    <a:cubicBezTo>
                      <a:pt x="53" y="35"/>
                      <a:pt x="51" y="36"/>
                      <a:pt x="52" y="3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Freeform 684">
                <a:extLst>
                  <a:ext uri="{FF2B5EF4-FFF2-40B4-BE49-F238E27FC236}">
                    <a16:creationId xmlns:a16="http://schemas.microsoft.com/office/drawing/2014/main" id="{D69BA9CA-B053-C54E-8810-1AD4A09C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6688" y="7320791"/>
                <a:ext cx="946141" cy="802933"/>
              </a:xfrm>
              <a:custGeom>
                <a:avLst/>
                <a:gdLst>
                  <a:gd name="T0" fmla="*/ 65 w 105"/>
                  <a:gd name="T1" fmla="*/ 20 h 84"/>
                  <a:gd name="T2" fmla="*/ 61 w 105"/>
                  <a:gd name="T3" fmla="*/ 17 h 84"/>
                  <a:gd name="T4" fmla="*/ 52 w 105"/>
                  <a:gd name="T5" fmla="*/ 17 h 84"/>
                  <a:gd name="T6" fmla="*/ 48 w 105"/>
                  <a:gd name="T7" fmla="*/ 15 h 84"/>
                  <a:gd name="T8" fmla="*/ 40 w 105"/>
                  <a:gd name="T9" fmla="*/ 8 h 84"/>
                  <a:gd name="T10" fmla="*/ 27 w 105"/>
                  <a:gd name="T11" fmla="*/ 1 h 84"/>
                  <a:gd name="T12" fmla="*/ 21 w 105"/>
                  <a:gd name="T13" fmla="*/ 1 h 84"/>
                  <a:gd name="T14" fmla="*/ 13 w 105"/>
                  <a:gd name="T15" fmla="*/ 3 h 84"/>
                  <a:gd name="T16" fmla="*/ 17 w 105"/>
                  <a:gd name="T17" fmla="*/ 9 h 84"/>
                  <a:gd name="T18" fmla="*/ 13 w 105"/>
                  <a:gd name="T19" fmla="*/ 12 h 84"/>
                  <a:gd name="T20" fmla="*/ 10 w 105"/>
                  <a:gd name="T21" fmla="*/ 12 h 84"/>
                  <a:gd name="T22" fmla="*/ 9 w 105"/>
                  <a:gd name="T23" fmla="*/ 14 h 84"/>
                  <a:gd name="T24" fmla="*/ 2 w 105"/>
                  <a:gd name="T25" fmla="*/ 14 h 84"/>
                  <a:gd name="T26" fmla="*/ 1 w 105"/>
                  <a:gd name="T27" fmla="*/ 19 h 84"/>
                  <a:gd name="T28" fmla="*/ 3 w 105"/>
                  <a:gd name="T29" fmla="*/ 22 h 84"/>
                  <a:gd name="T30" fmla="*/ 8 w 105"/>
                  <a:gd name="T31" fmla="*/ 31 h 84"/>
                  <a:gd name="T32" fmla="*/ 12 w 105"/>
                  <a:gd name="T33" fmla="*/ 38 h 84"/>
                  <a:gd name="T34" fmla="*/ 15 w 105"/>
                  <a:gd name="T35" fmla="*/ 42 h 84"/>
                  <a:gd name="T36" fmla="*/ 20 w 105"/>
                  <a:gd name="T37" fmla="*/ 46 h 84"/>
                  <a:gd name="T38" fmla="*/ 22 w 105"/>
                  <a:gd name="T39" fmla="*/ 53 h 84"/>
                  <a:gd name="T40" fmla="*/ 23 w 105"/>
                  <a:gd name="T41" fmla="*/ 59 h 84"/>
                  <a:gd name="T42" fmla="*/ 31 w 105"/>
                  <a:gd name="T43" fmla="*/ 67 h 84"/>
                  <a:gd name="T44" fmla="*/ 36 w 105"/>
                  <a:gd name="T45" fmla="*/ 76 h 84"/>
                  <a:gd name="T46" fmla="*/ 40 w 105"/>
                  <a:gd name="T47" fmla="*/ 81 h 84"/>
                  <a:gd name="T48" fmla="*/ 41 w 105"/>
                  <a:gd name="T49" fmla="*/ 84 h 84"/>
                  <a:gd name="T50" fmla="*/ 43 w 105"/>
                  <a:gd name="T51" fmla="*/ 81 h 84"/>
                  <a:gd name="T52" fmla="*/ 50 w 105"/>
                  <a:gd name="T53" fmla="*/ 79 h 84"/>
                  <a:gd name="T54" fmla="*/ 60 w 105"/>
                  <a:gd name="T55" fmla="*/ 80 h 84"/>
                  <a:gd name="T56" fmla="*/ 66 w 105"/>
                  <a:gd name="T57" fmla="*/ 77 h 84"/>
                  <a:gd name="T58" fmla="*/ 76 w 105"/>
                  <a:gd name="T59" fmla="*/ 72 h 84"/>
                  <a:gd name="T60" fmla="*/ 94 w 105"/>
                  <a:gd name="T61" fmla="*/ 68 h 84"/>
                  <a:gd name="T62" fmla="*/ 102 w 105"/>
                  <a:gd name="T63" fmla="*/ 66 h 84"/>
                  <a:gd name="T64" fmla="*/ 104 w 105"/>
                  <a:gd name="T65" fmla="*/ 61 h 84"/>
                  <a:gd name="T66" fmla="*/ 105 w 105"/>
                  <a:gd name="T67" fmla="*/ 56 h 84"/>
                  <a:gd name="T68" fmla="*/ 103 w 105"/>
                  <a:gd name="T69" fmla="*/ 51 h 84"/>
                  <a:gd name="T70" fmla="*/ 93 w 105"/>
                  <a:gd name="T71" fmla="*/ 50 h 84"/>
                  <a:gd name="T72" fmla="*/ 88 w 105"/>
                  <a:gd name="T73" fmla="*/ 47 h 84"/>
                  <a:gd name="T74" fmla="*/ 81 w 105"/>
                  <a:gd name="T75" fmla="*/ 39 h 84"/>
                  <a:gd name="T76" fmla="*/ 77 w 105"/>
                  <a:gd name="T77" fmla="*/ 34 h 84"/>
                  <a:gd name="T78" fmla="*/ 77 w 105"/>
                  <a:gd name="T79" fmla="*/ 29 h 84"/>
                  <a:gd name="T80" fmla="*/ 74 w 105"/>
                  <a:gd name="T81" fmla="*/ 27 h 84"/>
                  <a:gd name="T82" fmla="*/ 70 w 105"/>
                  <a:gd name="T83" fmla="*/ 22 h 84"/>
                  <a:gd name="T84" fmla="*/ 65 w 105"/>
                  <a:gd name="T85" fmla="*/ 2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5" h="84">
                    <a:moveTo>
                      <a:pt x="65" y="20"/>
                    </a:moveTo>
                    <a:cubicBezTo>
                      <a:pt x="64" y="17"/>
                      <a:pt x="64" y="17"/>
                      <a:pt x="61" y="17"/>
                    </a:cubicBezTo>
                    <a:cubicBezTo>
                      <a:pt x="58" y="17"/>
                      <a:pt x="55" y="17"/>
                      <a:pt x="52" y="17"/>
                    </a:cubicBezTo>
                    <a:cubicBezTo>
                      <a:pt x="50" y="17"/>
                      <a:pt x="49" y="15"/>
                      <a:pt x="48" y="15"/>
                    </a:cubicBezTo>
                    <a:cubicBezTo>
                      <a:pt x="45" y="12"/>
                      <a:pt x="42" y="10"/>
                      <a:pt x="40" y="8"/>
                    </a:cubicBezTo>
                    <a:cubicBezTo>
                      <a:pt x="36" y="5"/>
                      <a:pt x="32" y="2"/>
                      <a:pt x="27" y="1"/>
                    </a:cubicBezTo>
                    <a:cubicBezTo>
                      <a:pt x="25" y="0"/>
                      <a:pt x="24" y="0"/>
                      <a:pt x="21" y="1"/>
                    </a:cubicBezTo>
                    <a:cubicBezTo>
                      <a:pt x="19" y="1"/>
                      <a:pt x="16" y="2"/>
                      <a:pt x="13" y="3"/>
                    </a:cubicBezTo>
                    <a:cubicBezTo>
                      <a:pt x="14" y="5"/>
                      <a:pt x="17" y="7"/>
                      <a:pt x="17" y="9"/>
                    </a:cubicBezTo>
                    <a:cubicBezTo>
                      <a:pt x="17" y="11"/>
                      <a:pt x="14" y="12"/>
                      <a:pt x="13" y="12"/>
                    </a:cubicBezTo>
                    <a:cubicBezTo>
                      <a:pt x="12" y="13"/>
                      <a:pt x="11" y="12"/>
                      <a:pt x="10" y="12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7" y="17"/>
                      <a:pt x="3" y="15"/>
                      <a:pt x="2" y="14"/>
                    </a:cubicBezTo>
                    <a:cubicBezTo>
                      <a:pt x="1" y="16"/>
                      <a:pt x="1" y="17"/>
                      <a:pt x="1" y="19"/>
                    </a:cubicBezTo>
                    <a:cubicBezTo>
                      <a:pt x="0" y="22"/>
                      <a:pt x="1" y="21"/>
                      <a:pt x="3" y="22"/>
                    </a:cubicBezTo>
                    <a:cubicBezTo>
                      <a:pt x="5" y="24"/>
                      <a:pt x="7" y="28"/>
                      <a:pt x="8" y="31"/>
                    </a:cubicBezTo>
                    <a:cubicBezTo>
                      <a:pt x="10" y="33"/>
                      <a:pt x="11" y="35"/>
                      <a:pt x="12" y="38"/>
                    </a:cubicBezTo>
                    <a:cubicBezTo>
                      <a:pt x="13" y="40"/>
                      <a:pt x="14" y="41"/>
                      <a:pt x="15" y="42"/>
                    </a:cubicBezTo>
                    <a:cubicBezTo>
                      <a:pt x="17" y="44"/>
                      <a:pt x="19" y="44"/>
                      <a:pt x="20" y="46"/>
                    </a:cubicBezTo>
                    <a:cubicBezTo>
                      <a:pt x="21" y="48"/>
                      <a:pt x="22" y="50"/>
                      <a:pt x="22" y="53"/>
                    </a:cubicBezTo>
                    <a:cubicBezTo>
                      <a:pt x="23" y="55"/>
                      <a:pt x="22" y="57"/>
                      <a:pt x="23" y="59"/>
                    </a:cubicBezTo>
                    <a:cubicBezTo>
                      <a:pt x="25" y="63"/>
                      <a:pt x="29" y="64"/>
                      <a:pt x="31" y="67"/>
                    </a:cubicBezTo>
                    <a:cubicBezTo>
                      <a:pt x="33" y="70"/>
                      <a:pt x="34" y="74"/>
                      <a:pt x="36" y="76"/>
                    </a:cubicBezTo>
                    <a:cubicBezTo>
                      <a:pt x="37" y="78"/>
                      <a:pt x="39" y="80"/>
                      <a:pt x="40" y="81"/>
                    </a:cubicBezTo>
                    <a:cubicBezTo>
                      <a:pt x="40" y="82"/>
                      <a:pt x="40" y="84"/>
                      <a:pt x="41" y="84"/>
                    </a:cubicBezTo>
                    <a:cubicBezTo>
                      <a:pt x="43" y="84"/>
                      <a:pt x="42" y="82"/>
                      <a:pt x="43" y="81"/>
                    </a:cubicBezTo>
                    <a:cubicBezTo>
                      <a:pt x="43" y="78"/>
                      <a:pt x="48" y="79"/>
                      <a:pt x="50" y="79"/>
                    </a:cubicBezTo>
                    <a:cubicBezTo>
                      <a:pt x="53" y="79"/>
                      <a:pt x="58" y="78"/>
                      <a:pt x="60" y="80"/>
                    </a:cubicBezTo>
                    <a:cubicBezTo>
                      <a:pt x="63" y="81"/>
                      <a:pt x="64" y="79"/>
                      <a:pt x="66" y="77"/>
                    </a:cubicBezTo>
                    <a:cubicBezTo>
                      <a:pt x="69" y="73"/>
                      <a:pt x="72" y="73"/>
                      <a:pt x="76" y="72"/>
                    </a:cubicBezTo>
                    <a:cubicBezTo>
                      <a:pt x="82" y="72"/>
                      <a:pt x="88" y="70"/>
                      <a:pt x="94" y="68"/>
                    </a:cubicBezTo>
                    <a:cubicBezTo>
                      <a:pt x="96" y="67"/>
                      <a:pt x="99" y="66"/>
                      <a:pt x="102" y="66"/>
                    </a:cubicBezTo>
                    <a:cubicBezTo>
                      <a:pt x="103" y="65"/>
                      <a:pt x="103" y="63"/>
                      <a:pt x="104" y="61"/>
                    </a:cubicBezTo>
                    <a:cubicBezTo>
                      <a:pt x="104" y="60"/>
                      <a:pt x="105" y="58"/>
                      <a:pt x="105" y="56"/>
                    </a:cubicBezTo>
                    <a:cubicBezTo>
                      <a:pt x="105" y="55"/>
                      <a:pt x="104" y="52"/>
                      <a:pt x="103" y="51"/>
                    </a:cubicBezTo>
                    <a:cubicBezTo>
                      <a:pt x="100" y="51"/>
                      <a:pt x="96" y="51"/>
                      <a:pt x="93" y="50"/>
                    </a:cubicBezTo>
                    <a:cubicBezTo>
                      <a:pt x="90" y="50"/>
                      <a:pt x="90" y="49"/>
                      <a:pt x="88" y="47"/>
                    </a:cubicBezTo>
                    <a:cubicBezTo>
                      <a:pt x="86" y="43"/>
                      <a:pt x="83" y="42"/>
                      <a:pt x="81" y="39"/>
                    </a:cubicBezTo>
                    <a:cubicBezTo>
                      <a:pt x="80" y="39"/>
                      <a:pt x="78" y="35"/>
                      <a:pt x="77" y="34"/>
                    </a:cubicBezTo>
                    <a:cubicBezTo>
                      <a:pt x="76" y="32"/>
                      <a:pt x="81" y="31"/>
                      <a:pt x="77" y="29"/>
                    </a:cubicBezTo>
                    <a:cubicBezTo>
                      <a:pt x="76" y="29"/>
                      <a:pt x="75" y="27"/>
                      <a:pt x="74" y="27"/>
                    </a:cubicBezTo>
                    <a:cubicBezTo>
                      <a:pt x="72" y="27"/>
                      <a:pt x="71" y="24"/>
                      <a:pt x="70" y="22"/>
                    </a:cubicBezTo>
                    <a:cubicBezTo>
                      <a:pt x="69" y="19"/>
                      <a:pt x="69" y="20"/>
                      <a:pt x="65" y="2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685">
                <a:extLst>
                  <a:ext uri="{FF2B5EF4-FFF2-40B4-BE49-F238E27FC236}">
                    <a16:creationId xmlns:a16="http://schemas.microsoft.com/office/drawing/2014/main" id="{66157C4B-7661-6347-9F9E-60C002C0F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5121" y="7262273"/>
                <a:ext cx="187386" cy="211298"/>
              </a:xfrm>
              <a:custGeom>
                <a:avLst/>
                <a:gdLst>
                  <a:gd name="T0" fmla="*/ 5 w 21"/>
                  <a:gd name="T1" fmla="*/ 22 h 22"/>
                  <a:gd name="T2" fmla="*/ 8 w 21"/>
                  <a:gd name="T3" fmla="*/ 19 h 22"/>
                  <a:gd name="T4" fmla="*/ 12 w 21"/>
                  <a:gd name="T5" fmla="*/ 18 h 22"/>
                  <a:gd name="T6" fmla="*/ 15 w 21"/>
                  <a:gd name="T7" fmla="*/ 15 h 22"/>
                  <a:gd name="T8" fmla="*/ 11 w 21"/>
                  <a:gd name="T9" fmla="*/ 9 h 22"/>
                  <a:gd name="T10" fmla="*/ 21 w 21"/>
                  <a:gd name="T11" fmla="*/ 6 h 22"/>
                  <a:gd name="T12" fmla="*/ 19 w 21"/>
                  <a:gd name="T13" fmla="*/ 0 h 22"/>
                  <a:gd name="T14" fmla="*/ 9 w 21"/>
                  <a:gd name="T15" fmla="*/ 5 h 22"/>
                  <a:gd name="T16" fmla="*/ 4 w 21"/>
                  <a:gd name="T17" fmla="*/ 1 h 22"/>
                  <a:gd name="T18" fmla="*/ 3 w 21"/>
                  <a:gd name="T19" fmla="*/ 11 h 22"/>
                  <a:gd name="T20" fmla="*/ 0 w 21"/>
                  <a:gd name="T21" fmla="*/ 18 h 22"/>
                  <a:gd name="T22" fmla="*/ 1 w 21"/>
                  <a:gd name="T23" fmla="*/ 21 h 22"/>
                  <a:gd name="T24" fmla="*/ 5 w 21"/>
                  <a:gd name="T2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5" y="22"/>
                    </a:moveTo>
                    <a:cubicBezTo>
                      <a:pt x="7" y="22"/>
                      <a:pt x="7" y="19"/>
                      <a:pt x="8" y="19"/>
                    </a:cubicBezTo>
                    <a:cubicBezTo>
                      <a:pt x="9" y="17"/>
                      <a:pt x="11" y="18"/>
                      <a:pt x="12" y="18"/>
                    </a:cubicBezTo>
                    <a:cubicBezTo>
                      <a:pt x="13" y="17"/>
                      <a:pt x="16" y="16"/>
                      <a:pt x="15" y="15"/>
                    </a:cubicBezTo>
                    <a:cubicBezTo>
                      <a:pt x="14" y="13"/>
                      <a:pt x="13" y="11"/>
                      <a:pt x="11" y="9"/>
                    </a:cubicBezTo>
                    <a:cubicBezTo>
                      <a:pt x="15" y="8"/>
                      <a:pt x="18" y="7"/>
                      <a:pt x="21" y="6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16" y="1"/>
                      <a:pt x="12" y="5"/>
                      <a:pt x="9" y="5"/>
                    </a:cubicBezTo>
                    <a:cubicBezTo>
                      <a:pt x="7" y="5"/>
                      <a:pt x="4" y="3"/>
                      <a:pt x="4" y="1"/>
                    </a:cubicBezTo>
                    <a:cubicBezTo>
                      <a:pt x="3" y="5"/>
                      <a:pt x="3" y="8"/>
                      <a:pt x="3" y="11"/>
                    </a:cubicBezTo>
                    <a:cubicBezTo>
                      <a:pt x="2" y="13"/>
                      <a:pt x="0" y="16"/>
                      <a:pt x="0" y="18"/>
                    </a:cubicBezTo>
                    <a:cubicBezTo>
                      <a:pt x="0" y="20"/>
                      <a:pt x="0" y="20"/>
                      <a:pt x="1" y="21"/>
                    </a:cubicBezTo>
                    <a:cubicBezTo>
                      <a:pt x="3" y="21"/>
                      <a:pt x="4" y="22"/>
                      <a:pt x="5" y="2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9" name="Freeform 686">
                <a:extLst>
                  <a:ext uri="{FF2B5EF4-FFF2-40B4-BE49-F238E27FC236}">
                    <a16:creationId xmlns:a16="http://schemas.microsoft.com/office/drawing/2014/main" id="{D8F1E4C7-CD4C-1440-AC59-49560FEE1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4336" y="7187510"/>
                <a:ext cx="70655" cy="84522"/>
              </a:xfrm>
              <a:custGeom>
                <a:avLst/>
                <a:gdLst>
                  <a:gd name="T0" fmla="*/ 7 w 8"/>
                  <a:gd name="T1" fmla="*/ 2 h 9"/>
                  <a:gd name="T2" fmla="*/ 4 w 8"/>
                  <a:gd name="T3" fmla="*/ 0 h 9"/>
                  <a:gd name="T4" fmla="*/ 2 w 8"/>
                  <a:gd name="T5" fmla="*/ 2 h 9"/>
                  <a:gd name="T6" fmla="*/ 0 w 8"/>
                  <a:gd name="T7" fmla="*/ 8 h 9"/>
                  <a:gd name="T8" fmla="*/ 4 w 8"/>
                  <a:gd name="T9" fmla="*/ 8 h 9"/>
                  <a:gd name="T10" fmla="*/ 7 w 8"/>
                  <a:gd name="T1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7" y="2"/>
                    </a:moveTo>
                    <a:cubicBezTo>
                      <a:pt x="7" y="1"/>
                      <a:pt x="5" y="0"/>
                      <a:pt x="4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4"/>
                      <a:pt x="1" y="6"/>
                      <a:pt x="0" y="8"/>
                    </a:cubicBezTo>
                    <a:cubicBezTo>
                      <a:pt x="2" y="8"/>
                      <a:pt x="2" y="9"/>
                      <a:pt x="4" y="8"/>
                    </a:cubicBezTo>
                    <a:cubicBezTo>
                      <a:pt x="5" y="7"/>
                      <a:pt x="8" y="4"/>
                      <a:pt x="7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Freeform 687">
                <a:extLst>
                  <a:ext uri="{FF2B5EF4-FFF2-40B4-BE49-F238E27FC236}">
                    <a16:creationId xmlns:a16="http://schemas.microsoft.com/office/drawing/2014/main" id="{C98A590E-D8D8-3743-AF64-C4911C2B0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5121" y="7301287"/>
                <a:ext cx="27648" cy="68265"/>
              </a:xfrm>
              <a:custGeom>
                <a:avLst/>
                <a:gdLst>
                  <a:gd name="T0" fmla="*/ 0 w 3"/>
                  <a:gd name="T1" fmla="*/ 3 h 7"/>
                  <a:gd name="T2" fmla="*/ 3 w 3"/>
                  <a:gd name="T3" fmla="*/ 7 h 7"/>
                  <a:gd name="T4" fmla="*/ 3 w 3"/>
                  <a:gd name="T5" fmla="*/ 1 h 7"/>
                  <a:gd name="T6" fmla="*/ 2 w 3"/>
                  <a:gd name="T7" fmla="*/ 0 h 7"/>
                  <a:gd name="T8" fmla="*/ 0 w 3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3"/>
                    </a:moveTo>
                    <a:cubicBezTo>
                      <a:pt x="0" y="5"/>
                      <a:pt x="1" y="6"/>
                      <a:pt x="3" y="7"/>
                    </a:cubicBezTo>
                    <a:cubicBezTo>
                      <a:pt x="3" y="5"/>
                      <a:pt x="3" y="3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Freeform 688">
                <a:extLst>
                  <a:ext uri="{FF2B5EF4-FFF2-40B4-BE49-F238E27FC236}">
                    <a16:creationId xmlns:a16="http://schemas.microsoft.com/office/drawing/2014/main" id="{A4F439CA-9AC6-0843-86E3-AEFB1623B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8259" y="7262273"/>
                <a:ext cx="73725" cy="250308"/>
              </a:xfrm>
              <a:custGeom>
                <a:avLst/>
                <a:gdLst>
                  <a:gd name="T0" fmla="*/ 4 w 8"/>
                  <a:gd name="T1" fmla="*/ 17 h 26"/>
                  <a:gd name="T2" fmla="*/ 6 w 8"/>
                  <a:gd name="T3" fmla="*/ 13 h 26"/>
                  <a:gd name="T4" fmla="*/ 5 w 8"/>
                  <a:gd name="T5" fmla="*/ 10 h 26"/>
                  <a:gd name="T6" fmla="*/ 7 w 8"/>
                  <a:gd name="T7" fmla="*/ 4 h 26"/>
                  <a:gd name="T8" fmla="*/ 6 w 8"/>
                  <a:gd name="T9" fmla="*/ 0 h 26"/>
                  <a:gd name="T10" fmla="*/ 2 w 8"/>
                  <a:gd name="T11" fmla="*/ 7 h 26"/>
                  <a:gd name="T12" fmla="*/ 0 w 8"/>
                  <a:gd name="T13" fmla="*/ 11 h 26"/>
                  <a:gd name="T14" fmla="*/ 1 w 8"/>
                  <a:gd name="T15" fmla="*/ 16 h 26"/>
                  <a:gd name="T16" fmla="*/ 2 w 8"/>
                  <a:gd name="T17" fmla="*/ 26 h 26"/>
                  <a:gd name="T18" fmla="*/ 2 w 8"/>
                  <a:gd name="T19" fmla="*/ 25 h 26"/>
                  <a:gd name="T20" fmla="*/ 4 w 8"/>
                  <a:gd name="T21" fmla="*/ 17 h 26"/>
                  <a:gd name="T22" fmla="*/ 4 w 8"/>
                  <a:gd name="T2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6">
                    <a:moveTo>
                      <a:pt x="4" y="17"/>
                    </a:moveTo>
                    <a:cubicBezTo>
                      <a:pt x="4" y="16"/>
                      <a:pt x="5" y="15"/>
                      <a:pt x="6" y="13"/>
                    </a:cubicBezTo>
                    <a:cubicBezTo>
                      <a:pt x="7" y="11"/>
                      <a:pt x="6" y="12"/>
                      <a:pt x="5" y="10"/>
                    </a:cubicBezTo>
                    <a:cubicBezTo>
                      <a:pt x="3" y="8"/>
                      <a:pt x="4" y="3"/>
                      <a:pt x="7" y="4"/>
                    </a:cubicBezTo>
                    <a:cubicBezTo>
                      <a:pt x="8" y="1"/>
                      <a:pt x="8" y="1"/>
                      <a:pt x="6" y="0"/>
                    </a:cubicBezTo>
                    <a:cubicBezTo>
                      <a:pt x="4" y="0"/>
                      <a:pt x="3" y="5"/>
                      <a:pt x="2" y="7"/>
                    </a:cubicBezTo>
                    <a:cubicBezTo>
                      <a:pt x="1" y="8"/>
                      <a:pt x="0" y="9"/>
                      <a:pt x="0" y="11"/>
                    </a:cubicBezTo>
                    <a:cubicBezTo>
                      <a:pt x="0" y="12"/>
                      <a:pt x="1" y="14"/>
                      <a:pt x="1" y="16"/>
                    </a:cubicBezTo>
                    <a:cubicBezTo>
                      <a:pt x="1" y="19"/>
                      <a:pt x="2" y="22"/>
                      <a:pt x="2" y="26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3"/>
                      <a:pt x="3" y="20"/>
                      <a:pt x="4" y="17"/>
                    </a:cubicBezTo>
                    <a:cubicBezTo>
                      <a:pt x="4" y="16"/>
                      <a:pt x="4" y="18"/>
                      <a:pt x="4" y="1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4" name="Freeform 701">
                <a:extLst>
                  <a:ext uri="{FF2B5EF4-FFF2-40B4-BE49-F238E27FC236}">
                    <a16:creationId xmlns:a16="http://schemas.microsoft.com/office/drawing/2014/main" id="{8867760B-CFD8-0748-A57B-03478FCA1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7275" y="7119243"/>
                <a:ext cx="1262546" cy="1423819"/>
              </a:xfrm>
              <a:custGeom>
                <a:avLst/>
                <a:gdLst>
                  <a:gd name="T0" fmla="*/ 121 w 140"/>
                  <a:gd name="T1" fmla="*/ 66 h 149"/>
                  <a:gd name="T2" fmla="*/ 129 w 140"/>
                  <a:gd name="T3" fmla="*/ 54 h 149"/>
                  <a:gd name="T4" fmla="*/ 137 w 140"/>
                  <a:gd name="T5" fmla="*/ 46 h 149"/>
                  <a:gd name="T6" fmla="*/ 135 w 140"/>
                  <a:gd name="T7" fmla="*/ 41 h 149"/>
                  <a:gd name="T8" fmla="*/ 127 w 140"/>
                  <a:gd name="T9" fmla="*/ 37 h 149"/>
                  <a:gd name="T10" fmla="*/ 119 w 140"/>
                  <a:gd name="T11" fmla="*/ 43 h 149"/>
                  <a:gd name="T12" fmla="*/ 106 w 140"/>
                  <a:gd name="T13" fmla="*/ 51 h 149"/>
                  <a:gd name="T14" fmla="*/ 100 w 140"/>
                  <a:gd name="T15" fmla="*/ 45 h 149"/>
                  <a:gd name="T16" fmla="*/ 92 w 140"/>
                  <a:gd name="T17" fmla="*/ 52 h 149"/>
                  <a:gd name="T18" fmla="*/ 77 w 140"/>
                  <a:gd name="T19" fmla="*/ 47 h 149"/>
                  <a:gd name="T20" fmla="*/ 62 w 140"/>
                  <a:gd name="T21" fmla="*/ 41 h 149"/>
                  <a:gd name="T22" fmla="*/ 63 w 140"/>
                  <a:gd name="T23" fmla="*/ 32 h 149"/>
                  <a:gd name="T24" fmla="*/ 52 w 140"/>
                  <a:gd name="T25" fmla="*/ 22 h 149"/>
                  <a:gd name="T26" fmla="*/ 55 w 140"/>
                  <a:gd name="T27" fmla="*/ 12 h 149"/>
                  <a:gd name="T28" fmla="*/ 50 w 140"/>
                  <a:gd name="T29" fmla="*/ 2 h 149"/>
                  <a:gd name="T30" fmla="*/ 40 w 140"/>
                  <a:gd name="T31" fmla="*/ 8 h 149"/>
                  <a:gd name="T32" fmla="*/ 30 w 140"/>
                  <a:gd name="T33" fmla="*/ 12 h 149"/>
                  <a:gd name="T34" fmla="*/ 33 w 140"/>
                  <a:gd name="T35" fmla="*/ 22 h 149"/>
                  <a:gd name="T36" fmla="*/ 29 w 140"/>
                  <a:gd name="T37" fmla="*/ 33 h 149"/>
                  <a:gd name="T38" fmla="*/ 19 w 140"/>
                  <a:gd name="T39" fmla="*/ 44 h 149"/>
                  <a:gd name="T40" fmla="*/ 7 w 140"/>
                  <a:gd name="T41" fmla="*/ 50 h 149"/>
                  <a:gd name="T42" fmla="*/ 14 w 140"/>
                  <a:gd name="T43" fmla="*/ 64 h 149"/>
                  <a:gd name="T44" fmla="*/ 5 w 140"/>
                  <a:gd name="T45" fmla="*/ 64 h 149"/>
                  <a:gd name="T46" fmla="*/ 11 w 140"/>
                  <a:gd name="T47" fmla="*/ 72 h 149"/>
                  <a:gd name="T48" fmla="*/ 11 w 140"/>
                  <a:gd name="T49" fmla="*/ 82 h 149"/>
                  <a:gd name="T50" fmla="*/ 19 w 140"/>
                  <a:gd name="T51" fmla="*/ 78 h 149"/>
                  <a:gd name="T52" fmla="*/ 23 w 140"/>
                  <a:gd name="T53" fmla="*/ 75 h 149"/>
                  <a:gd name="T54" fmla="*/ 22 w 140"/>
                  <a:gd name="T55" fmla="*/ 78 h 149"/>
                  <a:gd name="T56" fmla="*/ 24 w 140"/>
                  <a:gd name="T57" fmla="*/ 82 h 149"/>
                  <a:gd name="T58" fmla="*/ 24 w 140"/>
                  <a:gd name="T59" fmla="*/ 95 h 149"/>
                  <a:gd name="T60" fmla="*/ 26 w 140"/>
                  <a:gd name="T61" fmla="*/ 107 h 149"/>
                  <a:gd name="T62" fmla="*/ 39 w 140"/>
                  <a:gd name="T63" fmla="*/ 134 h 149"/>
                  <a:gd name="T64" fmla="*/ 50 w 140"/>
                  <a:gd name="T65" fmla="*/ 143 h 149"/>
                  <a:gd name="T66" fmla="*/ 57 w 140"/>
                  <a:gd name="T67" fmla="*/ 132 h 149"/>
                  <a:gd name="T68" fmla="*/ 65 w 140"/>
                  <a:gd name="T69" fmla="*/ 107 h 149"/>
                  <a:gd name="T70" fmla="*/ 81 w 140"/>
                  <a:gd name="T71" fmla="*/ 93 h 149"/>
                  <a:gd name="T72" fmla="*/ 91 w 140"/>
                  <a:gd name="T73" fmla="*/ 84 h 149"/>
                  <a:gd name="T74" fmla="*/ 98 w 140"/>
                  <a:gd name="T75" fmla="*/ 74 h 149"/>
                  <a:gd name="T76" fmla="*/ 101 w 140"/>
                  <a:gd name="T77" fmla="*/ 78 h 149"/>
                  <a:gd name="T78" fmla="*/ 100 w 140"/>
                  <a:gd name="T79" fmla="*/ 58 h 149"/>
                  <a:gd name="T80" fmla="*/ 104 w 140"/>
                  <a:gd name="T81" fmla="*/ 57 h 149"/>
                  <a:gd name="T82" fmla="*/ 114 w 140"/>
                  <a:gd name="T83" fmla="*/ 60 h 149"/>
                  <a:gd name="T84" fmla="*/ 115 w 140"/>
                  <a:gd name="T85" fmla="*/ 6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0" h="149">
                    <a:moveTo>
                      <a:pt x="117" y="76"/>
                    </a:moveTo>
                    <a:cubicBezTo>
                      <a:pt x="121" y="77"/>
                      <a:pt x="119" y="73"/>
                      <a:pt x="120" y="71"/>
                    </a:cubicBezTo>
                    <a:cubicBezTo>
                      <a:pt x="120" y="69"/>
                      <a:pt x="121" y="67"/>
                      <a:pt x="121" y="66"/>
                    </a:cubicBezTo>
                    <a:cubicBezTo>
                      <a:pt x="122" y="65"/>
                      <a:pt x="124" y="67"/>
                      <a:pt x="125" y="65"/>
                    </a:cubicBezTo>
                    <a:cubicBezTo>
                      <a:pt x="126" y="63"/>
                      <a:pt x="126" y="61"/>
                      <a:pt x="126" y="59"/>
                    </a:cubicBezTo>
                    <a:cubicBezTo>
                      <a:pt x="127" y="57"/>
                      <a:pt x="129" y="56"/>
                      <a:pt x="129" y="54"/>
                    </a:cubicBezTo>
                    <a:cubicBezTo>
                      <a:pt x="129" y="52"/>
                      <a:pt x="132" y="50"/>
                      <a:pt x="133" y="49"/>
                    </a:cubicBezTo>
                    <a:cubicBezTo>
                      <a:pt x="136" y="46"/>
                      <a:pt x="135" y="49"/>
                      <a:pt x="137" y="50"/>
                    </a:cubicBezTo>
                    <a:cubicBezTo>
                      <a:pt x="137" y="50"/>
                      <a:pt x="137" y="46"/>
                      <a:pt x="137" y="46"/>
                    </a:cubicBezTo>
                    <a:cubicBezTo>
                      <a:pt x="137" y="45"/>
                      <a:pt x="140" y="45"/>
                      <a:pt x="138" y="43"/>
                    </a:cubicBezTo>
                    <a:cubicBezTo>
                      <a:pt x="137" y="43"/>
                      <a:pt x="135" y="43"/>
                      <a:pt x="134" y="43"/>
                    </a:cubicBezTo>
                    <a:cubicBezTo>
                      <a:pt x="134" y="42"/>
                      <a:pt x="135" y="41"/>
                      <a:pt x="135" y="41"/>
                    </a:cubicBezTo>
                    <a:cubicBezTo>
                      <a:pt x="136" y="40"/>
                      <a:pt x="135" y="39"/>
                      <a:pt x="134" y="38"/>
                    </a:cubicBezTo>
                    <a:cubicBezTo>
                      <a:pt x="133" y="37"/>
                      <a:pt x="133" y="37"/>
                      <a:pt x="132" y="38"/>
                    </a:cubicBezTo>
                    <a:cubicBezTo>
                      <a:pt x="130" y="39"/>
                      <a:pt x="129" y="38"/>
                      <a:pt x="127" y="37"/>
                    </a:cubicBezTo>
                    <a:cubicBezTo>
                      <a:pt x="126" y="37"/>
                      <a:pt x="124" y="39"/>
                      <a:pt x="124" y="40"/>
                    </a:cubicBezTo>
                    <a:cubicBezTo>
                      <a:pt x="123" y="41"/>
                      <a:pt x="122" y="40"/>
                      <a:pt x="121" y="41"/>
                    </a:cubicBezTo>
                    <a:cubicBezTo>
                      <a:pt x="120" y="41"/>
                      <a:pt x="119" y="42"/>
                      <a:pt x="119" y="43"/>
                    </a:cubicBezTo>
                    <a:cubicBezTo>
                      <a:pt x="117" y="45"/>
                      <a:pt x="116" y="46"/>
                      <a:pt x="114" y="45"/>
                    </a:cubicBezTo>
                    <a:cubicBezTo>
                      <a:pt x="113" y="46"/>
                      <a:pt x="114" y="48"/>
                      <a:pt x="115" y="49"/>
                    </a:cubicBezTo>
                    <a:cubicBezTo>
                      <a:pt x="117" y="53"/>
                      <a:pt x="108" y="50"/>
                      <a:pt x="106" y="51"/>
                    </a:cubicBezTo>
                    <a:cubicBezTo>
                      <a:pt x="105" y="52"/>
                      <a:pt x="102" y="51"/>
                      <a:pt x="101" y="50"/>
                    </a:cubicBezTo>
                    <a:cubicBezTo>
                      <a:pt x="100" y="49"/>
                      <a:pt x="101" y="47"/>
                      <a:pt x="101" y="47"/>
                    </a:cubicBezTo>
                    <a:cubicBezTo>
                      <a:pt x="101" y="47"/>
                      <a:pt x="101" y="44"/>
                      <a:pt x="100" y="45"/>
                    </a:cubicBezTo>
                    <a:cubicBezTo>
                      <a:pt x="98" y="45"/>
                      <a:pt x="96" y="45"/>
                      <a:pt x="96" y="48"/>
                    </a:cubicBezTo>
                    <a:cubicBezTo>
                      <a:pt x="97" y="49"/>
                      <a:pt x="98" y="52"/>
                      <a:pt x="97" y="52"/>
                    </a:cubicBezTo>
                    <a:cubicBezTo>
                      <a:pt x="95" y="52"/>
                      <a:pt x="94" y="54"/>
                      <a:pt x="92" y="52"/>
                    </a:cubicBezTo>
                    <a:cubicBezTo>
                      <a:pt x="91" y="50"/>
                      <a:pt x="90" y="53"/>
                      <a:pt x="89" y="52"/>
                    </a:cubicBezTo>
                    <a:cubicBezTo>
                      <a:pt x="86" y="51"/>
                      <a:pt x="85" y="51"/>
                      <a:pt x="82" y="50"/>
                    </a:cubicBezTo>
                    <a:cubicBezTo>
                      <a:pt x="80" y="49"/>
                      <a:pt x="79" y="47"/>
                      <a:pt x="77" y="47"/>
                    </a:cubicBezTo>
                    <a:cubicBezTo>
                      <a:pt x="74" y="48"/>
                      <a:pt x="74" y="47"/>
                      <a:pt x="72" y="46"/>
                    </a:cubicBezTo>
                    <a:cubicBezTo>
                      <a:pt x="70" y="45"/>
                      <a:pt x="68" y="46"/>
                      <a:pt x="67" y="45"/>
                    </a:cubicBezTo>
                    <a:cubicBezTo>
                      <a:pt x="65" y="43"/>
                      <a:pt x="63" y="42"/>
                      <a:pt x="62" y="41"/>
                    </a:cubicBezTo>
                    <a:cubicBezTo>
                      <a:pt x="60" y="40"/>
                      <a:pt x="59" y="40"/>
                      <a:pt x="60" y="38"/>
                    </a:cubicBezTo>
                    <a:cubicBezTo>
                      <a:pt x="61" y="37"/>
                      <a:pt x="60" y="35"/>
                      <a:pt x="62" y="34"/>
                    </a:cubicBezTo>
                    <a:cubicBezTo>
                      <a:pt x="64" y="33"/>
                      <a:pt x="65" y="34"/>
                      <a:pt x="63" y="32"/>
                    </a:cubicBezTo>
                    <a:cubicBezTo>
                      <a:pt x="61" y="31"/>
                      <a:pt x="59" y="29"/>
                      <a:pt x="57" y="28"/>
                    </a:cubicBezTo>
                    <a:cubicBezTo>
                      <a:pt x="56" y="28"/>
                      <a:pt x="55" y="26"/>
                      <a:pt x="53" y="26"/>
                    </a:cubicBezTo>
                    <a:cubicBezTo>
                      <a:pt x="53" y="26"/>
                      <a:pt x="53" y="23"/>
                      <a:pt x="52" y="22"/>
                    </a:cubicBezTo>
                    <a:cubicBezTo>
                      <a:pt x="47" y="17"/>
                      <a:pt x="57" y="23"/>
                      <a:pt x="57" y="19"/>
                    </a:cubicBezTo>
                    <a:cubicBezTo>
                      <a:pt x="57" y="17"/>
                      <a:pt x="56" y="17"/>
                      <a:pt x="54" y="15"/>
                    </a:cubicBezTo>
                    <a:cubicBezTo>
                      <a:pt x="53" y="14"/>
                      <a:pt x="53" y="13"/>
                      <a:pt x="55" y="12"/>
                    </a:cubicBezTo>
                    <a:cubicBezTo>
                      <a:pt x="57" y="12"/>
                      <a:pt x="56" y="9"/>
                      <a:pt x="58" y="8"/>
                    </a:cubicBezTo>
                    <a:cubicBezTo>
                      <a:pt x="59" y="7"/>
                      <a:pt x="61" y="6"/>
                      <a:pt x="60" y="4"/>
                    </a:cubicBezTo>
                    <a:cubicBezTo>
                      <a:pt x="58" y="1"/>
                      <a:pt x="53" y="0"/>
                      <a:pt x="50" y="2"/>
                    </a:cubicBezTo>
                    <a:cubicBezTo>
                      <a:pt x="49" y="3"/>
                      <a:pt x="49" y="3"/>
                      <a:pt x="47" y="4"/>
                    </a:cubicBezTo>
                    <a:cubicBezTo>
                      <a:pt x="46" y="4"/>
                      <a:pt x="46" y="6"/>
                      <a:pt x="45" y="7"/>
                    </a:cubicBezTo>
                    <a:cubicBezTo>
                      <a:pt x="43" y="8"/>
                      <a:pt x="41" y="7"/>
                      <a:pt x="40" y="8"/>
                    </a:cubicBezTo>
                    <a:cubicBezTo>
                      <a:pt x="39" y="9"/>
                      <a:pt x="37" y="9"/>
                      <a:pt x="35" y="8"/>
                    </a:cubicBezTo>
                    <a:cubicBezTo>
                      <a:pt x="33" y="8"/>
                      <a:pt x="32" y="7"/>
                      <a:pt x="30" y="8"/>
                    </a:cubicBezTo>
                    <a:cubicBezTo>
                      <a:pt x="28" y="8"/>
                      <a:pt x="29" y="11"/>
                      <a:pt x="30" y="12"/>
                    </a:cubicBezTo>
                    <a:cubicBezTo>
                      <a:pt x="30" y="14"/>
                      <a:pt x="30" y="16"/>
                      <a:pt x="30" y="17"/>
                    </a:cubicBezTo>
                    <a:cubicBezTo>
                      <a:pt x="31" y="19"/>
                      <a:pt x="33" y="19"/>
                      <a:pt x="35" y="20"/>
                    </a:cubicBezTo>
                    <a:cubicBezTo>
                      <a:pt x="36" y="22"/>
                      <a:pt x="34" y="22"/>
                      <a:pt x="33" y="22"/>
                    </a:cubicBezTo>
                    <a:cubicBezTo>
                      <a:pt x="32" y="24"/>
                      <a:pt x="33" y="26"/>
                      <a:pt x="33" y="28"/>
                    </a:cubicBezTo>
                    <a:cubicBezTo>
                      <a:pt x="33" y="29"/>
                      <a:pt x="31" y="29"/>
                      <a:pt x="31" y="29"/>
                    </a:cubicBezTo>
                    <a:cubicBezTo>
                      <a:pt x="29" y="30"/>
                      <a:pt x="31" y="33"/>
                      <a:pt x="29" y="33"/>
                    </a:cubicBezTo>
                    <a:cubicBezTo>
                      <a:pt x="27" y="34"/>
                      <a:pt x="26" y="35"/>
                      <a:pt x="26" y="36"/>
                    </a:cubicBezTo>
                    <a:cubicBezTo>
                      <a:pt x="25" y="38"/>
                      <a:pt x="24" y="38"/>
                      <a:pt x="22" y="39"/>
                    </a:cubicBezTo>
                    <a:cubicBezTo>
                      <a:pt x="20" y="40"/>
                      <a:pt x="20" y="43"/>
                      <a:pt x="19" y="44"/>
                    </a:cubicBezTo>
                    <a:cubicBezTo>
                      <a:pt x="18" y="46"/>
                      <a:pt x="16" y="45"/>
                      <a:pt x="15" y="47"/>
                    </a:cubicBezTo>
                    <a:cubicBezTo>
                      <a:pt x="13" y="48"/>
                      <a:pt x="12" y="44"/>
                      <a:pt x="11" y="46"/>
                    </a:cubicBezTo>
                    <a:cubicBezTo>
                      <a:pt x="10" y="47"/>
                      <a:pt x="6" y="49"/>
                      <a:pt x="7" y="50"/>
                    </a:cubicBezTo>
                    <a:cubicBezTo>
                      <a:pt x="7" y="52"/>
                      <a:pt x="10" y="52"/>
                      <a:pt x="10" y="54"/>
                    </a:cubicBezTo>
                    <a:cubicBezTo>
                      <a:pt x="9" y="57"/>
                      <a:pt x="11" y="57"/>
                      <a:pt x="13" y="58"/>
                    </a:cubicBezTo>
                    <a:cubicBezTo>
                      <a:pt x="13" y="60"/>
                      <a:pt x="14" y="62"/>
                      <a:pt x="14" y="64"/>
                    </a:cubicBezTo>
                    <a:cubicBezTo>
                      <a:pt x="14" y="64"/>
                      <a:pt x="11" y="64"/>
                      <a:pt x="10" y="64"/>
                    </a:cubicBezTo>
                    <a:cubicBezTo>
                      <a:pt x="9" y="64"/>
                      <a:pt x="8" y="65"/>
                      <a:pt x="7" y="65"/>
                    </a:cubicBezTo>
                    <a:cubicBezTo>
                      <a:pt x="7" y="65"/>
                      <a:pt x="6" y="64"/>
                      <a:pt x="5" y="64"/>
                    </a:cubicBezTo>
                    <a:cubicBezTo>
                      <a:pt x="4" y="64"/>
                      <a:pt x="0" y="66"/>
                      <a:pt x="0" y="67"/>
                    </a:cubicBezTo>
                    <a:cubicBezTo>
                      <a:pt x="2" y="69"/>
                      <a:pt x="3" y="70"/>
                      <a:pt x="5" y="72"/>
                    </a:cubicBezTo>
                    <a:cubicBezTo>
                      <a:pt x="5" y="72"/>
                      <a:pt x="11" y="72"/>
                      <a:pt x="11" y="72"/>
                    </a:cubicBezTo>
                    <a:cubicBezTo>
                      <a:pt x="11" y="73"/>
                      <a:pt x="9" y="74"/>
                      <a:pt x="8" y="74"/>
                    </a:cubicBezTo>
                    <a:cubicBezTo>
                      <a:pt x="7" y="75"/>
                      <a:pt x="4" y="73"/>
                      <a:pt x="4" y="75"/>
                    </a:cubicBezTo>
                    <a:cubicBezTo>
                      <a:pt x="4" y="77"/>
                      <a:pt x="9" y="80"/>
                      <a:pt x="11" y="82"/>
                    </a:cubicBezTo>
                    <a:cubicBezTo>
                      <a:pt x="12" y="83"/>
                      <a:pt x="13" y="83"/>
                      <a:pt x="15" y="83"/>
                    </a:cubicBezTo>
                    <a:cubicBezTo>
                      <a:pt x="17" y="82"/>
                      <a:pt x="20" y="81"/>
                      <a:pt x="21" y="79"/>
                    </a:cubicBezTo>
                    <a:cubicBezTo>
                      <a:pt x="21" y="79"/>
                      <a:pt x="20" y="78"/>
                      <a:pt x="19" y="78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21" y="76"/>
                      <a:pt x="20" y="75"/>
                      <a:pt x="21" y="75"/>
                    </a:cubicBezTo>
                    <a:cubicBezTo>
                      <a:pt x="21" y="75"/>
                      <a:pt x="23" y="75"/>
                      <a:pt x="23" y="75"/>
                    </a:cubicBezTo>
                    <a:cubicBezTo>
                      <a:pt x="23" y="76"/>
                      <a:pt x="21" y="76"/>
                      <a:pt x="22" y="77"/>
                    </a:cubicBezTo>
                    <a:cubicBezTo>
                      <a:pt x="22" y="77"/>
                      <a:pt x="23" y="77"/>
                      <a:pt x="23" y="77"/>
                    </a:cubicBezTo>
                    <a:cubicBezTo>
                      <a:pt x="23" y="78"/>
                      <a:pt x="22" y="78"/>
                      <a:pt x="22" y="78"/>
                    </a:cubicBezTo>
                    <a:cubicBezTo>
                      <a:pt x="21" y="78"/>
                      <a:pt x="23" y="78"/>
                      <a:pt x="23" y="78"/>
                    </a:cubicBezTo>
                    <a:cubicBezTo>
                      <a:pt x="23" y="79"/>
                      <a:pt x="22" y="79"/>
                      <a:pt x="22" y="80"/>
                    </a:cubicBezTo>
                    <a:cubicBezTo>
                      <a:pt x="21" y="80"/>
                      <a:pt x="23" y="81"/>
                      <a:pt x="24" y="82"/>
                    </a:cubicBezTo>
                    <a:cubicBezTo>
                      <a:pt x="25" y="83"/>
                      <a:pt x="23" y="85"/>
                      <a:pt x="22" y="87"/>
                    </a:cubicBezTo>
                    <a:cubicBezTo>
                      <a:pt x="22" y="88"/>
                      <a:pt x="23" y="89"/>
                      <a:pt x="24" y="90"/>
                    </a:cubicBezTo>
                    <a:cubicBezTo>
                      <a:pt x="24" y="92"/>
                      <a:pt x="24" y="93"/>
                      <a:pt x="24" y="95"/>
                    </a:cubicBezTo>
                    <a:cubicBezTo>
                      <a:pt x="24" y="97"/>
                      <a:pt x="23" y="100"/>
                      <a:pt x="23" y="101"/>
                    </a:cubicBezTo>
                    <a:cubicBezTo>
                      <a:pt x="23" y="101"/>
                      <a:pt x="24" y="99"/>
                      <a:pt x="24" y="99"/>
                    </a:cubicBezTo>
                    <a:cubicBezTo>
                      <a:pt x="25" y="100"/>
                      <a:pt x="26" y="106"/>
                      <a:pt x="26" y="107"/>
                    </a:cubicBezTo>
                    <a:cubicBezTo>
                      <a:pt x="27" y="109"/>
                      <a:pt x="29" y="112"/>
                      <a:pt x="30" y="115"/>
                    </a:cubicBezTo>
                    <a:cubicBezTo>
                      <a:pt x="31" y="118"/>
                      <a:pt x="31" y="121"/>
                      <a:pt x="32" y="124"/>
                    </a:cubicBezTo>
                    <a:cubicBezTo>
                      <a:pt x="34" y="128"/>
                      <a:pt x="37" y="131"/>
                      <a:pt x="39" y="134"/>
                    </a:cubicBezTo>
                    <a:cubicBezTo>
                      <a:pt x="40" y="137"/>
                      <a:pt x="40" y="140"/>
                      <a:pt x="41" y="143"/>
                    </a:cubicBezTo>
                    <a:cubicBezTo>
                      <a:pt x="43" y="146"/>
                      <a:pt x="45" y="149"/>
                      <a:pt x="48" y="146"/>
                    </a:cubicBezTo>
                    <a:cubicBezTo>
                      <a:pt x="50" y="145"/>
                      <a:pt x="50" y="144"/>
                      <a:pt x="50" y="143"/>
                    </a:cubicBezTo>
                    <a:cubicBezTo>
                      <a:pt x="50" y="141"/>
                      <a:pt x="52" y="140"/>
                      <a:pt x="53" y="139"/>
                    </a:cubicBezTo>
                    <a:cubicBezTo>
                      <a:pt x="54" y="138"/>
                      <a:pt x="56" y="138"/>
                      <a:pt x="57" y="137"/>
                    </a:cubicBezTo>
                    <a:cubicBezTo>
                      <a:pt x="58" y="136"/>
                      <a:pt x="57" y="133"/>
                      <a:pt x="57" y="132"/>
                    </a:cubicBezTo>
                    <a:cubicBezTo>
                      <a:pt x="56" y="128"/>
                      <a:pt x="61" y="125"/>
                      <a:pt x="60" y="122"/>
                    </a:cubicBezTo>
                    <a:cubicBezTo>
                      <a:pt x="59" y="119"/>
                      <a:pt x="58" y="116"/>
                      <a:pt x="58" y="113"/>
                    </a:cubicBezTo>
                    <a:cubicBezTo>
                      <a:pt x="58" y="109"/>
                      <a:pt x="62" y="108"/>
                      <a:pt x="65" y="107"/>
                    </a:cubicBezTo>
                    <a:cubicBezTo>
                      <a:pt x="66" y="106"/>
                      <a:pt x="69" y="106"/>
                      <a:pt x="69" y="105"/>
                    </a:cubicBezTo>
                    <a:cubicBezTo>
                      <a:pt x="70" y="103"/>
                      <a:pt x="71" y="102"/>
                      <a:pt x="72" y="101"/>
                    </a:cubicBezTo>
                    <a:cubicBezTo>
                      <a:pt x="75" y="98"/>
                      <a:pt x="78" y="95"/>
                      <a:pt x="81" y="93"/>
                    </a:cubicBezTo>
                    <a:cubicBezTo>
                      <a:pt x="82" y="92"/>
                      <a:pt x="83" y="90"/>
                      <a:pt x="84" y="89"/>
                    </a:cubicBezTo>
                    <a:cubicBezTo>
                      <a:pt x="85" y="88"/>
                      <a:pt x="87" y="88"/>
                      <a:pt x="88" y="87"/>
                    </a:cubicBezTo>
                    <a:cubicBezTo>
                      <a:pt x="89" y="86"/>
                      <a:pt x="90" y="85"/>
                      <a:pt x="91" y="84"/>
                    </a:cubicBezTo>
                    <a:cubicBezTo>
                      <a:pt x="92" y="83"/>
                      <a:pt x="90" y="82"/>
                      <a:pt x="90" y="81"/>
                    </a:cubicBezTo>
                    <a:cubicBezTo>
                      <a:pt x="91" y="79"/>
                      <a:pt x="94" y="79"/>
                      <a:pt x="95" y="78"/>
                    </a:cubicBezTo>
                    <a:cubicBezTo>
                      <a:pt x="96" y="78"/>
                      <a:pt x="98" y="75"/>
                      <a:pt x="98" y="74"/>
                    </a:cubicBezTo>
                    <a:cubicBezTo>
                      <a:pt x="98" y="76"/>
                      <a:pt x="96" y="76"/>
                      <a:pt x="97" y="78"/>
                    </a:cubicBezTo>
                    <a:cubicBezTo>
                      <a:pt x="99" y="79"/>
                      <a:pt x="100" y="76"/>
                      <a:pt x="100" y="76"/>
                    </a:cubicBezTo>
                    <a:cubicBezTo>
                      <a:pt x="101" y="77"/>
                      <a:pt x="100" y="78"/>
                      <a:pt x="101" y="78"/>
                    </a:cubicBezTo>
                    <a:cubicBezTo>
                      <a:pt x="102" y="75"/>
                      <a:pt x="101" y="72"/>
                      <a:pt x="99" y="69"/>
                    </a:cubicBezTo>
                    <a:cubicBezTo>
                      <a:pt x="98" y="67"/>
                      <a:pt x="96" y="65"/>
                      <a:pt x="97" y="62"/>
                    </a:cubicBezTo>
                    <a:cubicBezTo>
                      <a:pt x="98" y="59"/>
                      <a:pt x="103" y="61"/>
                      <a:pt x="100" y="58"/>
                    </a:cubicBezTo>
                    <a:cubicBezTo>
                      <a:pt x="99" y="57"/>
                      <a:pt x="97" y="56"/>
                      <a:pt x="98" y="54"/>
                    </a:cubicBezTo>
                    <a:cubicBezTo>
                      <a:pt x="99" y="53"/>
                      <a:pt x="100" y="54"/>
                      <a:pt x="102" y="55"/>
                    </a:cubicBezTo>
                    <a:cubicBezTo>
                      <a:pt x="103" y="56"/>
                      <a:pt x="104" y="55"/>
                      <a:pt x="104" y="57"/>
                    </a:cubicBezTo>
                    <a:cubicBezTo>
                      <a:pt x="104" y="58"/>
                      <a:pt x="104" y="59"/>
                      <a:pt x="106" y="60"/>
                    </a:cubicBezTo>
                    <a:cubicBezTo>
                      <a:pt x="107" y="60"/>
                      <a:pt x="109" y="60"/>
                      <a:pt x="110" y="60"/>
                    </a:cubicBezTo>
                    <a:cubicBezTo>
                      <a:pt x="111" y="60"/>
                      <a:pt x="113" y="61"/>
                      <a:pt x="114" y="60"/>
                    </a:cubicBezTo>
                    <a:cubicBezTo>
                      <a:pt x="119" y="59"/>
                      <a:pt x="115" y="65"/>
                      <a:pt x="113" y="66"/>
                    </a:cubicBezTo>
                    <a:cubicBezTo>
                      <a:pt x="110" y="66"/>
                      <a:pt x="112" y="70"/>
                      <a:pt x="112" y="71"/>
                    </a:cubicBezTo>
                    <a:cubicBezTo>
                      <a:pt x="113" y="71"/>
                      <a:pt x="115" y="67"/>
                      <a:pt x="115" y="68"/>
                    </a:cubicBezTo>
                    <a:cubicBezTo>
                      <a:pt x="115" y="71"/>
                      <a:pt x="117" y="74"/>
                      <a:pt x="117" y="7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7" name="Freeform 704">
                <a:extLst>
                  <a:ext uri="{FF2B5EF4-FFF2-40B4-BE49-F238E27FC236}">
                    <a16:creationId xmlns:a16="http://schemas.microsoft.com/office/drawing/2014/main" id="{99A2EB26-10E0-7949-8D50-021227C6A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0606" y="7922173"/>
                <a:ext cx="377844" cy="734666"/>
              </a:xfrm>
              <a:custGeom>
                <a:avLst/>
                <a:gdLst>
                  <a:gd name="T0" fmla="*/ 40 w 42"/>
                  <a:gd name="T1" fmla="*/ 30 h 77"/>
                  <a:gd name="T2" fmla="*/ 41 w 42"/>
                  <a:gd name="T3" fmla="*/ 27 h 77"/>
                  <a:gd name="T4" fmla="*/ 39 w 42"/>
                  <a:gd name="T5" fmla="*/ 24 h 77"/>
                  <a:gd name="T6" fmla="*/ 36 w 42"/>
                  <a:gd name="T7" fmla="*/ 20 h 77"/>
                  <a:gd name="T8" fmla="*/ 35 w 42"/>
                  <a:gd name="T9" fmla="*/ 15 h 77"/>
                  <a:gd name="T10" fmla="*/ 30 w 42"/>
                  <a:gd name="T11" fmla="*/ 12 h 77"/>
                  <a:gd name="T12" fmla="*/ 25 w 42"/>
                  <a:gd name="T13" fmla="*/ 14 h 77"/>
                  <a:gd name="T14" fmla="*/ 21 w 42"/>
                  <a:gd name="T15" fmla="*/ 14 h 77"/>
                  <a:gd name="T16" fmla="*/ 17 w 42"/>
                  <a:gd name="T17" fmla="*/ 16 h 77"/>
                  <a:gd name="T18" fmla="*/ 19 w 42"/>
                  <a:gd name="T19" fmla="*/ 12 h 77"/>
                  <a:gd name="T20" fmla="*/ 19 w 42"/>
                  <a:gd name="T21" fmla="*/ 9 h 77"/>
                  <a:gd name="T22" fmla="*/ 18 w 42"/>
                  <a:gd name="T23" fmla="*/ 5 h 77"/>
                  <a:gd name="T24" fmla="*/ 15 w 42"/>
                  <a:gd name="T25" fmla="*/ 4 h 77"/>
                  <a:gd name="T26" fmla="*/ 9 w 42"/>
                  <a:gd name="T27" fmla="*/ 1 h 77"/>
                  <a:gd name="T28" fmla="*/ 4 w 42"/>
                  <a:gd name="T29" fmla="*/ 4 h 77"/>
                  <a:gd name="T30" fmla="*/ 1 w 42"/>
                  <a:gd name="T31" fmla="*/ 8 h 77"/>
                  <a:gd name="T32" fmla="*/ 0 w 42"/>
                  <a:gd name="T33" fmla="*/ 13 h 77"/>
                  <a:gd name="T34" fmla="*/ 3 w 42"/>
                  <a:gd name="T35" fmla="*/ 16 h 77"/>
                  <a:gd name="T36" fmla="*/ 6 w 42"/>
                  <a:gd name="T37" fmla="*/ 20 h 77"/>
                  <a:gd name="T38" fmla="*/ 5 w 42"/>
                  <a:gd name="T39" fmla="*/ 24 h 77"/>
                  <a:gd name="T40" fmla="*/ 5 w 42"/>
                  <a:gd name="T41" fmla="*/ 27 h 77"/>
                  <a:gd name="T42" fmla="*/ 4 w 42"/>
                  <a:gd name="T43" fmla="*/ 28 h 77"/>
                  <a:gd name="T44" fmla="*/ 6 w 42"/>
                  <a:gd name="T45" fmla="*/ 33 h 77"/>
                  <a:gd name="T46" fmla="*/ 9 w 42"/>
                  <a:gd name="T47" fmla="*/ 37 h 77"/>
                  <a:gd name="T48" fmla="*/ 10 w 42"/>
                  <a:gd name="T49" fmla="*/ 42 h 77"/>
                  <a:gd name="T50" fmla="*/ 6 w 42"/>
                  <a:gd name="T51" fmla="*/ 52 h 77"/>
                  <a:gd name="T52" fmla="*/ 5 w 42"/>
                  <a:gd name="T53" fmla="*/ 55 h 77"/>
                  <a:gd name="T54" fmla="*/ 4 w 42"/>
                  <a:gd name="T55" fmla="*/ 58 h 77"/>
                  <a:gd name="T56" fmla="*/ 5 w 42"/>
                  <a:gd name="T57" fmla="*/ 62 h 77"/>
                  <a:gd name="T58" fmla="*/ 11 w 42"/>
                  <a:gd name="T59" fmla="*/ 69 h 77"/>
                  <a:gd name="T60" fmla="*/ 13 w 42"/>
                  <a:gd name="T61" fmla="*/ 72 h 77"/>
                  <a:gd name="T62" fmla="*/ 16 w 42"/>
                  <a:gd name="T63" fmla="*/ 72 h 77"/>
                  <a:gd name="T64" fmla="*/ 18 w 42"/>
                  <a:gd name="T65" fmla="*/ 74 h 77"/>
                  <a:gd name="T66" fmla="*/ 19 w 42"/>
                  <a:gd name="T67" fmla="*/ 76 h 77"/>
                  <a:gd name="T68" fmla="*/ 21 w 42"/>
                  <a:gd name="T69" fmla="*/ 76 h 77"/>
                  <a:gd name="T70" fmla="*/ 23 w 42"/>
                  <a:gd name="T71" fmla="*/ 74 h 77"/>
                  <a:gd name="T72" fmla="*/ 16 w 42"/>
                  <a:gd name="T73" fmla="*/ 69 h 77"/>
                  <a:gd name="T74" fmla="*/ 13 w 42"/>
                  <a:gd name="T75" fmla="*/ 67 h 77"/>
                  <a:gd name="T76" fmla="*/ 15 w 42"/>
                  <a:gd name="T77" fmla="*/ 67 h 77"/>
                  <a:gd name="T78" fmla="*/ 12 w 42"/>
                  <a:gd name="T79" fmla="*/ 60 h 77"/>
                  <a:gd name="T80" fmla="*/ 11 w 42"/>
                  <a:gd name="T81" fmla="*/ 58 h 77"/>
                  <a:gd name="T82" fmla="*/ 9 w 42"/>
                  <a:gd name="T83" fmla="*/ 56 h 77"/>
                  <a:gd name="T84" fmla="*/ 11 w 42"/>
                  <a:gd name="T85" fmla="*/ 48 h 77"/>
                  <a:gd name="T86" fmla="*/ 13 w 42"/>
                  <a:gd name="T87" fmla="*/ 43 h 77"/>
                  <a:gd name="T88" fmla="*/ 14 w 42"/>
                  <a:gd name="T89" fmla="*/ 36 h 77"/>
                  <a:gd name="T90" fmla="*/ 17 w 42"/>
                  <a:gd name="T91" fmla="*/ 40 h 77"/>
                  <a:gd name="T92" fmla="*/ 22 w 42"/>
                  <a:gd name="T93" fmla="*/ 41 h 77"/>
                  <a:gd name="T94" fmla="*/ 27 w 42"/>
                  <a:gd name="T95" fmla="*/ 44 h 77"/>
                  <a:gd name="T96" fmla="*/ 24 w 42"/>
                  <a:gd name="T97" fmla="*/ 38 h 77"/>
                  <a:gd name="T98" fmla="*/ 28 w 42"/>
                  <a:gd name="T99" fmla="*/ 33 h 77"/>
                  <a:gd name="T100" fmla="*/ 34 w 42"/>
                  <a:gd name="T101" fmla="*/ 32 h 77"/>
                  <a:gd name="T102" fmla="*/ 38 w 42"/>
                  <a:gd name="T103" fmla="*/ 33 h 77"/>
                  <a:gd name="T104" fmla="*/ 40 w 42"/>
                  <a:gd name="T105" fmla="*/ 30 h 77"/>
                  <a:gd name="T106" fmla="*/ 40 w 42"/>
                  <a:gd name="T107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2" h="77">
                    <a:moveTo>
                      <a:pt x="40" y="30"/>
                    </a:moveTo>
                    <a:cubicBezTo>
                      <a:pt x="41" y="30"/>
                      <a:pt x="40" y="28"/>
                      <a:pt x="41" y="27"/>
                    </a:cubicBezTo>
                    <a:cubicBezTo>
                      <a:pt x="42" y="26"/>
                      <a:pt x="40" y="24"/>
                      <a:pt x="39" y="24"/>
                    </a:cubicBezTo>
                    <a:cubicBezTo>
                      <a:pt x="38" y="23"/>
                      <a:pt x="36" y="22"/>
                      <a:pt x="36" y="20"/>
                    </a:cubicBezTo>
                    <a:cubicBezTo>
                      <a:pt x="36" y="18"/>
                      <a:pt x="37" y="17"/>
                      <a:pt x="35" y="15"/>
                    </a:cubicBezTo>
                    <a:cubicBezTo>
                      <a:pt x="34" y="14"/>
                      <a:pt x="32" y="12"/>
                      <a:pt x="30" y="12"/>
                    </a:cubicBezTo>
                    <a:cubicBezTo>
                      <a:pt x="28" y="12"/>
                      <a:pt x="27" y="14"/>
                      <a:pt x="25" y="14"/>
                    </a:cubicBezTo>
                    <a:cubicBezTo>
                      <a:pt x="23" y="13"/>
                      <a:pt x="23" y="13"/>
                      <a:pt x="21" y="14"/>
                    </a:cubicBezTo>
                    <a:cubicBezTo>
                      <a:pt x="21" y="14"/>
                      <a:pt x="18" y="17"/>
                      <a:pt x="17" y="16"/>
                    </a:cubicBezTo>
                    <a:cubicBezTo>
                      <a:pt x="17" y="15"/>
                      <a:pt x="20" y="13"/>
                      <a:pt x="19" y="12"/>
                    </a:cubicBezTo>
                    <a:cubicBezTo>
                      <a:pt x="17" y="11"/>
                      <a:pt x="19" y="10"/>
                      <a:pt x="19" y="9"/>
                    </a:cubicBezTo>
                    <a:cubicBezTo>
                      <a:pt x="19" y="8"/>
                      <a:pt x="19" y="5"/>
                      <a:pt x="18" y="5"/>
                    </a:cubicBezTo>
                    <a:cubicBezTo>
                      <a:pt x="16" y="6"/>
                      <a:pt x="14" y="6"/>
                      <a:pt x="15" y="4"/>
                    </a:cubicBezTo>
                    <a:cubicBezTo>
                      <a:pt x="16" y="0"/>
                      <a:pt x="11" y="0"/>
                      <a:pt x="9" y="1"/>
                    </a:cubicBezTo>
                    <a:cubicBezTo>
                      <a:pt x="8" y="3"/>
                      <a:pt x="6" y="4"/>
                      <a:pt x="4" y="4"/>
                    </a:cubicBezTo>
                    <a:cubicBezTo>
                      <a:pt x="2" y="4"/>
                      <a:pt x="1" y="7"/>
                      <a:pt x="1" y="8"/>
                    </a:cubicBezTo>
                    <a:cubicBezTo>
                      <a:pt x="1" y="10"/>
                      <a:pt x="0" y="11"/>
                      <a:pt x="0" y="13"/>
                    </a:cubicBezTo>
                    <a:cubicBezTo>
                      <a:pt x="0" y="15"/>
                      <a:pt x="1" y="15"/>
                      <a:pt x="3" y="16"/>
                    </a:cubicBezTo>
                    <a:cubicBezTo>
                      <a:pt x="4" y="18"/>
                      <a:pt x="5" y="19"/>
                      <a:pt x="6" y="20"/>
                    </a:cubicBezTo>
                    <a:cubicBezTo>
                      <a:pt x="7" y="22"/>
                      <a:pt x="5" y="23"/>
                      <a:pt x="5" y="24"/>
                    </a:cubicBezTo>
                    <a:cubicBezTo>
                      <a:pt x="5" y="25"/>
                      <a:pt x="6" y="26"/>
                      <a:pt x="5" y="27"/>
                    </a:cubicBezTo>
                    <a:cubicBezTo>
                      <a:pt x="5" y="27"/>
                      <a:pt x="4" y="27"/>
                      <a:pt x="4" y="28"/>
                    </a:cubicBezTo>
                    <a:cubicBezTo>
                      <a:pt x="3" y="29"/>
                      <a:pt x="5" y="32"/>
                      <a:pt x="6" y="33"/>
                    </a:cubicBezTo>
                    <a:cubicBezTo>
                      <a:pt x="7" y="34"/>
                      <a:pt x="8" y="35"/>
                      <a:pt x="9" y="37"/>
                    </a:cubicBezTo>
                    <a:cubicBezTo>
                      <a:pt x="9" y="39"/>
                      <a:pt x="9" y="40"/>
                      <a:pt x="10" y="42"/>
                    </a:cubicBezTo>
                    <a:cubicBezTo>
                      <a:pt x="11" y="46"/>
                      <a:pt x="8" y="49"/>
                      <a:pt x="6" y="52"/>
                    </a:cubicBezTo>
                    <a:cubicBezTo>
                      <a:pt x="6" y="53"/>
                      <a:pt x="5" y="54"/>
                      <a:pt x="5" y="55"/>
                    </a:cubicBezTo>
                    <a:cubicBezTo>
                      <a:pt x="4" y="56"/>
                      <a:pt x="4" y="57"/>
                      <a:pt x="4" y="58"/>
                    </a:cubicBezTo>
                    <a:cubicBezTo>
                      <a:pt x="4" y="59"/>
                      <a:pt x="3" y="62"/>
                      <a:pt x="5" y="62"/>
                    </a:cubicBezTo>
                    <a:cubicBezTo>
                      <a:pt x="8" y="64"/>
                      <a:pt x="9" y="67"/>
                      <a:pt x="11" y="69"/>
                    </a:cubicBezTo>
                    <a:cubicBezTo>
                      <a:pt x="12" y="70"/>
                      <a:pt x="12" y="71"/>
                      <a:pt x="13" y="72"/>
                    </a:cubicBezTo>
                    <a:cubicBezTo>
                      <a:pt x="14" y="72"/>
                      <a:pt x="15" y="72"/>
                      <a:pt x="16" y="72"/>
                    </a:cubicBezTo>
                    <a:cubicBezTo>
                      <a:pt x="17" y="73"/>
                      <a:pt x="18" y="73"/>
                      <a:pt x="18" y="74"/>
                    </a:cubicBezTo>
                    <a:cubicBezTo>
                      <a:pt x="18" y="75"/>
                      <a:pt x="18" y="76"/>
                      <a:pt x="19" y="76"/>
                    </a:cubicBez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6"/>
                      <a:pt x="23" y="74"/>
                      <a:pt x="23" y="74"/>
                    </a:cubicBezTo>
                    <a:cubicBezTo>
                      <a:pt x="21" y="71"/>
                      <a:pt x="20" y="70"/>
                      <a:pt x="16" y="69"/>
                    </a:cubicBezTo>
                    <a:cubicBezTo>
                      <a:pt x="15" y="69"/>
                      <a:pt x="14" y="68"/>
                      <a:pt x="13" y="67"/>
                    </a:cubicBezTo>
                    <a:cubicBezTo>
                      <a:pt x="13" y="65"/>
                      <a:pt x="14" y="67"/>
                      <a:pt x="15" y="67"/>
                    </a:cubicBezTo>
                    <a:cubicBezTo>
                      <a:pt x="14" y="67"/>
                      <a:pt x="12" y="61"/>
                      <a:pt x="12" y="60"/>
                    </a:cubicBezTo>
                    <a:cubicBezTo>
                      <a:pt x="12" y="59"/>
                      <a:pt x="12" y="59"/>
                      <a:pt x="11" y="58"/>
                    </a:cubicBezTo>
                    <a:cubicBezTo>
                      <a:pt x="10" y="58"/>
                      <a:pt x="9" y="57"/>
                      <a:pt x="9" y="56"/>
                    </a:cubicBezTo>
                    <a:cubicBezTo>
                      <a:pt x="8" y="53"/>
                      <a:pt x="10" y="50"/>
                      <a:pt x="11" y="48"/>
                    </a:cubicBezTo>
                    <a:cubicBezTo>
                      <a:pt x="11" y="46"/>
                      <a:pt x="13" y="44"/>
                      <a:pt x="13" y="43"/>
                    </a:cubicBezTo>
                    <a:cubicBezTo>
                      <a:pt x="13" y="41"/>
                      <a:pt x="12" y="37"/>
                      <a:pt x="14" y="36"/>
                    </a:cubicBezTo>
                    <a:cubicBezTo>
                      <a:pt x="17" y="36"/>
                      <a:pt x="17" y="37"/>
                      <a:pt x="17" y="40"/>
                    </a:cubicBezTo>
                    <a:cubicBezTo>
                      <a:pt x="16" y="42"/>
                      <a:pt x="20" y="41"/>
                      <a:pt x="22" y="41"/>
                    </a:cubicBezTo>
                    <a:cubicBezTo>
                      <a:pt x="23" y="41"/>
                      <a:pt x="26" y="43"/>
                      <a:pt x="27" y="44"/>
                    </a:cubicBezTo>
                    <a:cubicBezTo>
                      <a:pt x="27" y="42"/>
                      <a:pt x="25" y="41"/>
                      <a:pt x="24" y="38"/>
                    </a:cubicBezTo>
                    <a:cubicBezTo>
                      <a:pt x="24" y="36"/>
                      <a:pt x="26" y="35"/>
                      <a:pt x="28" y="33"/>
                    </a:cubicBezTo>
                    <a:cubicBezTo>
                      <a:pt x="29" y="32"/>
                      <a:pt x="32" y="32"/>
                      <a:pt x="34" y="32"/>
                    </a:cubicBezTo>
                    <a:cubicBezTo>
                      <a:pt x="36" y="32"/>
                      <a:pt x="37" y="32"/>
                      <a:pt x="38" y="33"/>
                    </a:cubicBezTo>
                    <a:cubicBezTo>
                      <a:pt x="40" y="33"/>
                      <a:pt x="39" y="32"/>
                      <a:pt x="40" y="30"/>
                    </a:cubicBezTo>
                    <a:cubicBezTo>
                      <a:pt x="41" y="30"/>
                      <a:pt x="40" y="31"/>
                      <a:pt x="40" y="3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8" name="Freeform 705">
                <a:extLst>
                  <a:ext uri="{FF2B5EF4-FFF2-40B4-BE49-F238E27FC236}">
                    <a16:creationId xmlns:a16="http://schemas.microsoft.com/office/drawing/2014/main" id="{704E7548-F671-1B4B-8578-BE8996398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6422" y="7769388"/>
                <a:ext cx="344051" cy="744419"/>
              </a:xfrm>
              <a:custGeom>
                <a:avLst/>
                <a:gdLst>
                  <a:gd name="T0" fmla="*/ 37 w 38"/>
                  <a:gd name="T1" fmla="*/ 55 h 78"/>
                  <a:gd name="T2" fmla="*/ 36 w 38"/>
                  <a:gd name="T3" fmla="*/ 49 h 78"/>
                  <a:gd name="T4" fmla="*/ 32 w 38"/>
                  <a:gd name="T5" fmla="*/ 41 h 78"/>
                  <a:gd name="T6" fmla="*/ 28 w 38"/>
                  <a:gd name="T7" fmla="*/ 37 h 78"/>
                  <a:gd name="T8" fmla="*/ 22 w 38"/>
                  <a:gd name="T9" fmla="*/ 31 h 78"/>
                  <a:gd name="T10" fmla="*/ 18 w 38"/>
                  <a:gd name="T11" fmla="*/ 26 h 78"/>
                  <a:gd name="T12" fmla="*/ 19 w 38"/>
                  <a:gd name="T13" fmla="*/ 20 h 78"/>
                  <a:gd name="T14" fmla="*/ 23 w 38"/>
                  <a:gd name="T15" fmla="*/ 15 h 78"/>
                  <a:gd name="T16" fmla="*/ 29 w 38"/>
                  <a:gd name="T17" fmla="*/ 11 h 78"/>
                  <a:gd name="T18" fmla="*/ 23 w 38"/>
                  <a:gd name="T19" fmla="*/ 7 h 78"/>
                  <a:gd name="T20" fmla="*/ 24 w 38"/>
                  <a:gd name="T21" fmla="*/ 4 h 78"/>
                  <a:gd name="T22" fmla="*/ 19 w 38"/>
                  <a:gd name="T23" fmla="*/ 3 h 78"/>
                  <a:gd name="T24" fmla="*/ 14 w 38"/>
                  <a:gd name="T25" fmla="*/ 3 h 78"/>
                  <a:gd name="T26" fmla="*/ 11 w 38"/>
                  <a:gd name="T27" fmla="*/ 5 h 78"/>
                  <a:gd name="T28" fmla="*/ 8 w 38"/>
                  <a:gd name="T29" fmla="*/ 5 h 78"/>
                  <a:gd name="T30" fmla="*/ 5 w 38"/>
                  <a:gd name="T31" fmla="*/ 5 h 78"/>
                  <a:gd name="T32" fmla="*/ 3 w 38"/>
                  <a:gd name="T33" fmla="*/ 5 h 78"/>
                  <a:gd name="T34" fmla="*/ 0 w 38"/>
                  <a:gd name="T35" fmla="*/ 6 h 78"/>
                  <a:gd name="T36" fmla="*/ 4 w 38"/>
                  <a:gd name="T37" fmla="*/ 9 h 78"/>
                  <a:gd name="T38" fmla="*/ 5 w 38"/>
                  <a:gd name="T39" fmla="*/ 13 h 78"/>
                  <a:gd name="T40" fmla="*/ 9 w 38"/>
                  <a:gd name="T41" fmla="*/ 14 h 78"/>
                  <a:gd name="T42" fmla="*/ 12 w 38"/>
                  <a:gd name="T43" fmla="*/ 17 h 78"/>
                  <a:gd name="T44" fmla="*/ 13 w 38"/>
                  <a:gd name="T45" fmla="*/ 21 h 78"/>
                  <a:gd name="T46" fmla="*/ 10 w 38"/>
                  <a:gd name="T47" fmla="*/ 22 h 78"/>
                  <a:gd name="T48" fmla="*/ 14 w 38"/>
                  <a:gd name="T49" fmla="*/ 25 h 78"/>
                  <a:gd name="T50" fmla="*/ 19 w 38"/>
                  <a:gd name="T51" fmla="*/ 31 h 78"/>
                  <a:gd name="T52" fmla="*/ 23 w 38"/>
                  <a:gd name="T53" fmla="*/ 35 h 78"/>
                  <a:gd name="T54" fmla="*/ 26 w 38"/>
                  <a:gd name="T55" fmla="*/ 39 h 78"/>
                  <a:gd name="T56" fmla="*/ 28 w 38"/>
                  <a:gd name="T57" fmla="*/ 43 h 78"/>
                  <a:gd name="T58" fmla="*/ 27 w 38"/>
                  <a:gd name="T59" fmla="*/ 48 h 78"/>
                  <a:gd name="T60" fmla="*/ 28 w 38"/>
                  <a:gd name="T61" fmla="*/ 52 h 78"/>
                  <a:gd name="T62" fmla="*/ 28 w 38"/>
                  <a:gd name="T63" fmla="*/ 57 h 78"/>
                  <a:gd name="T64" fmla="*/ 23 w 38"/>
                  <a:gd name="T65" fmla="*/ 60 h 78"/>
                  <a:gd name="T66" fmla="*/ 20 w 38"/>
                  <a:gd name="T67" fmla="*/ 62 h 78"/>
                  <a:gd name="T68" fmla="*/ 20 w 38"/>
                  <a:gd name="T69" fmla="*/ 65 h 78"/>
                  <a:gd name="T70" fmla="*/ 18 w 38"/>
                  <a:gd name="T71" fmla="*/ 66 h 78"/>
                  <a:gd name="T72" fmla="*/ 14 w 38"/>
                  <a:gd name="T73" fmla="*/ 67 h 78"/>
                  <a:gd name="T74" fmla="*/ 15 w 38"/>
                  <a:gd name="T75" fmla="*/ 70 h 78"/>
                  <a:gd name="T76" fmla="*/ 14 w 38"/>
                  <a:gd name="T77" fmla="*/ 74 h 78"/>
                  <a:gd name="T78" fmla="*/ 14 w 38"/>
                  <a:gd name="T79" fmla="*/ 77 h 78"/>
                  <a:gd name="T80" fmla="*/ 18 w 38"/>
                  <a:gd name="T81" fmla="*/ 75 h 78"/>
                  <a:gd name="T82" fmla="*/ 19 w 38"/>
                  <a:gd name="T83" fmla="*/ 71 h 78"/>
                  <a:gd name="T84" fmla="*/ 22 w 38"/>
                  <a:gd name="T85" fmla="*/ 72 h 78"/>
                  <a:gd name="T86" fmla="*/ 21 w 38"/>
                  <a:gd name="T87" fmla="*/ 70 h 78"/>
                  <a:gd name="T88" fmla="*/ 23 w 38"/>
                  <a:gd name="T89" fmla="*/ 71 h 78"/>
                  <a:gd name="T90" fmla="*/ 24 w 38"/>
                  <a:gd name="T91" fmla="*/ 67 h 78"/>
                  <a:gd name="T92" fmla="*/ 26 w 38"/>
                  <a:gd name="T93" fmla="*/ 68 h 78"/>
                  <a:gd name="T94" fmla="*/ 30 w 38"/>
                  <a:gd name="T95" fmla="*/ 66 h 78"/>
                  <a:gd name="T96" fmla="*/ 36 w 38"/>
                  <a:gd name="T97" fmla="*/ 61 h 78"/>
                  <a:gd name="T98" fmla="*/ 36 w 38"/>
                  <a:gd name="T99" fmla="*/ 57 h 78"/>
                  <a:gd name="T100" fmla="*/ 37 w 38"/>
                  <a:gd name="T101" fmla="*/ 55 h 78"/>
                  <a:gd name="T102" fmla="*/ 37 w 38"/>
                  <a:gd name="T103" fmla="*/ 5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78">
                    <a:moveTo>
                      <a:pt x="37" y="55"/>
                    </a:moveTo>
                    <a:cubicBezTo>
                      <a:pt x="36" y="54"/>
                      <a:pt x="36" y="52"/>
                      <a:pt x="36" y="49"/>
                    </a:cubicBezTo>
                    <a:cubicBezTo>
                      <a:pt x="35" y="46"/>
                      <a:pt x="34" y="44"/>
                      <a:pt x="32" y="41"/>
                    </a:cubicBezTo>
                    <a:cubicBezTo>
                      <a:pt x="31" y="39"/>
                      <a:pt x="30" y="38"/>
                      <a:pt x="28" y="37"/>
                    </a:cubicBezTo>
                    <a:cubicBezTo>
                      <a:pt x="26" y="35"/>
                      <a:pt x="23" y="34"/>
                      <a:pt x="22" y="31"/>
                    </a:cubicBezTo>
                    <a:cubicBezTo>
                      <a:pt x="22" y="29"/>
                      <a:pt x="20" y="28"/>
                      <a:pt x="18" y="26"/>
                    </a:cubicBezTo>
                    <a:cubicBezTo>
                      <a:pt x="17" y="25"/>
                      <a:pt x="18" y="21"/>
                      <a:pt x="19" y="20"/>
                    </a:cubicBezTo>
                    <a:cubicBezTo>
                      <a:pt x="21" y="19"/>
                      <a:pt x="23" y="17"/>
                      <a:pt x="23" y="15"/>
                    </a:cubicBezTo>
                    <a:cubicBezTo>
                      <a:pt x="24" y="14"/>
                      <a:pt x="28" y="12"/>
                      <a:pt x="29" y="11"/>
                    </a:cubicBezTo>
                    <a:cubicBezTo>
                      <a:pt x="27" y="10"/>
                      <a:pt x="25" y="9"/>
                      <a:pt x="23" y="7"/>
                    </a:cubicBezTo>
                    <a:cubicBezTo>
                      <a:pt x="21" y="6"/>
                      <a:pt x="24" y="6"/>
                      <a:pt x="24" y="4"/>
                    </a:cubicBezTo>
                    <a:cubicBezTo>
                      <a:pt x="24" y="4"/>
                      <a:pt x="19" y="3"/>
                      <a:pt x="19" y="3"/>
                    </a:cubicBezTo>
                    <a:cubicBezTo>
                      <a:pt x="17" y="2"/>
                      <a:pt x="15" y="0"/>
                      <a:pt x="14" y="3"/>
                    </a:cubicBezTo>
                    <a:cubicBezTo>
                      <a:pt x="13" y="4"/>
                      <a:pt x="12" y="4"/>
                      <a:pt x="11" y="5"/>
                    </a:cubicBezTo>
                    <a:cubicBezTo>
                      <a:pt x="9" y="8"/>
                      <a:pt x="9" y="4"/>
                      <a:pt x="8" y="5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3" y="4"/>
                      <a:pt x="1" y="6"/>
                      <a:pt x="0" y="6"/>
                    </a:cubicBezTo>
                    <a:cubicBezTo>
                      <a:pt x="0" y="7"/>
                      <a:pt x="3" y="9"/>
                      <a:pt x="4" y="9"/>
                    </a:cubicBezTo>
                    <a:cubicBezTo>
                      <a:pt x="5" y="11"/>
                      <a:pt x="4" y="12"/>
                      <a:pt x="5" y="13"/>
                    </a:cubicBezTo>
                    <a:cubicBezTo>
                      <a:pt x="5" y="15"/>
                      <a:pt x="8" y="15"/>
                      <a:pt x="9" y="14"/>
                    </a:cubicBezTo>
                    <a:cubicBezTo>
                      <a:pt x="11" y="13"/>
                      <a:pt x="12" y="16"/>
                      <a:pt x="12" y="17"/>
                    </a:cubicBezTo>
                    <a:cubicBezTo>
                      <a:pt x="13" y="19"/>
                      <a:pt x="15" y="19"/>
                      <a:pt x="13" y="21"/>
                    </a:cubicBezTo>
                    <a:cubicBezTo>
                      <a:pt x="11" y="22"/>
                      <a:pt x="10" y="19"/>
                      <a:pt x="10" y="22"/>
                    </a:cubicBezTo>
                    <a:cubicBezTo>
                      <a:pt x="10" y="24"/>
                      <a:pt x="13" y="24"/>
                      <a:pt x="14" y="25"/>
                    </a:cubicBezTo>
                    <a:cubicBezTo>
                      <a:pt x="16" y="27"/>
                      <a:pt x="17" y="29"/>
                      <a:pt x="19" y="31"/>
                    </a:cubicBezTo>
                    <a:cubicBezTo>
                      <a:pt x="20" y="33"/>
                      <a:pt x="22" y="33"/>
                      <a:pt x="23" y="35"/>
                    </a:cubicBezTo>
                    <a:cubicBezTo>
                      <a:pt x="24" y="37"/>
                      <a:pt x="24" y="38"/>
                      <a:pt x="26" y="39"/>
                    </a:cubicBezTo>
                    <a:cubicBezTo>
                      <a:pt x="27" y="40"/>
                      <a:pt x="26" y="42"/>
                      <a:pt x="28" y="43"/>
                    </a:cubicBezTo>
                    <a:cubicBezTo>
                      <a:pt x="29" y="44"/>
                      <a:pt x="28" y="47"/>
                      <a:pt x="27" y="48"/>
                    </a:cubicBezTo>
                    <a:cubicBezTo>
                      <a:pt x="26" y="49"/>
                      <a:pt x="27" y="51"/>
                      <a:pt x="28" y="52"/>
                    </a:cubicBezTo>
                    <a:cubicBezTo>
                      <a:pt x="28" y="54"/>
                      <a:pt x="28" y="55"/>
                      <a:pt x="28" y="57"/>
                    </a:cubicBezTo>
                    <a:cubicBezTo>
                      <a:pt x="26" y="59"/>
                      <a:pt x="26" y="59"/>
                      <a:pt x="23" y="60"/>
                    </a:cubicBezTo>
                    <a:cubicBezTo>
                      <a:pt x="21" y="60"/>
                      <a:pt x="24" y="63"/>
                      <a:pt x="20" y="62"/>
                    </a:cubicBezTo>
                    <a:cubicBezTo>
                      <a:pt x="18" y="62"/>
                      <a:pt x="20" y="64"/>
                      <a:pt x="20" y="65"/>
                    </a:cubicBezTo>
                    <a:cubicBezTo>
                      <a:pt x="21" y="67"/>
                      <a:pt x="19" y="66"/>
                      <a:pt x="18" y="66"/>
                    </a:cubicBezTo>
                    <a:cubicBezTo>
                      <a:pt x="16" y="66"/>
                      <a:pt x="15" y="66"/>
                      <a:pt x="14" y="67"/>
                    </a:cubicBezTo>
                    <a:cubicBezTo>
                      <a:pt x="11" y="69"/>
                      <a:pt x="13" y="69"/>
                      <a:pt x="15" y="70"/>
                    </a:cubicBezTo>
                    <a:cubicBezTo>
                      <a:pt x="16" y="70"/>
                      <a:pt x="14" y="73"/>
                      <a:pt x="14" y="74"/>
                    </a:cubicBezTo>
                    <a:cubicBezTo>
                      <a:pt x="13" y="74"/>
                      <a:pt x="13" y="78"/>
                      <a:pt x="14" y="77"/>
                    </a:cubicBezTo>
                    <a:cubicBezTo>
                      <a:pt x="16" y="76"/>
                      <a:pt x="17" y="75"/>
                      <a:pt x="18" y="75"/>
                    </a:cubicBezTo>
                    <a:cubicBezTo>
                      <a:pt x="22" y="74"/>
                      <a:pt x="20" y="73"/>
                      <a:pt x="19" y="71"/>
                    </a:cubicBezTo>
                    <a:cubicBezTo>
                      <a:pt x="20" y="71"/>
                      <a:pt x="21" y="73"/>
                      <a:pt x="22" y="72"/>
                    </a:cubicBezTo>
                    <a:cubicBezTo>
                      <a:pt x="23" y="71"/>
                      <a:pt x="21" y="70"/>
                      <a:pt x="21" y="70"/>
                    </a:cubicBezTo>
                    <a:cubicBezTo>
                      <a:pt x="21" y="69"/>
                      <a:pt x="23" y="71"/>
                      <a:pt x="23" y="71"/>
                    </a:cubicBezTo>
                    <a:cubicBezTo>
                      <a:pt x="22" y="71"/>
                      <a:pt x="23" y="67"/>
                      <a:pt x="24" y="67"/>
                    </a:cubicBezTo>
                    <a:cubicBezTo>
                      <a:pt x="24" y="66"/>
                      <a:pt x="26" y="68"/>
                      <a:pt x="26" y="68"/>
                    </a:cubicBezTo>
                    <a:cubicBezTo>
                      <a:pt x="28" y="68"/>
                      <a:pt x="29" y="67"/>
                      <a:pt x="30" y="66"/>
                    </a:cubicBezTo>
                    <a:cubicBezTo>
                      <a:pt x="31" y="65"/>
                      <a:pt x="36" y="63"/>
                      <a:pt x="36" y="61"/>
                    </a:cubicBezTo>
                    <a:cubicBezTo>
                      <a:pt x="36" y="60"/>
                      <a:pt x="35" y="59"/>
                      <a:pt x="36" y="57"/>
                    </a:cubicBezTo>
                    <a:cubicBezTo>
                      <a:pt x="36" y="56"/>
                      <a:pt x="38" y="57"/>
                      <a:pt x="37" y="55"/>
                    </a:cubicBezTo>
                    <a:cubicBezTo>
                      <a:pt x="36" y="54"/>
                      <a:pt x="38" y="56"/>
                      <a:pt x="37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Freeform 707">
                <a:extLst>
                  <a:ext uri="{FF2B5EF4-FFF2-40B4-BE49-F238E27FC236}">
                    <a16:creationId xmlns:a16="http://schemas.microsoft.com/office/drawing/2014/main" id="{822A86CB-317B-5C41-BE50-5DCD3A243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8836" y="8991663"/>
                <a:ext cx="405489" cy="364082"/>
              </a:xfrm>
              <a:custGeom>
                <a:avLst/>
                <a:gdLst>
                  <a:gd name="T0" fmla="*/ 45 w 45"/>
                  <a:gd name="T1" fmla="*/ 29 h 38"/>
                  <a:gd name="T2" fmla="*/ 45 w 45"/>
                  <a:gd name="T3" fmla="*/ 26 h 38"/>
                  <a:gd name="T4" fmla="*/ 45 w 45"/>
                  <a:gd name="T5" fmla="*/ 24 h 38"/>
                  <a:gd name="T6" fmla="*/ 45 w 45"/>
                  <a:gd name="T7" fmla="*/ 15 h 38"/>
                  <a:gd name="T8" fmla="*/ 45 w 45"/>
                  <a:gd name="T9" fmla="*/ 6 h 38"/>
                  <a:gd name="T10" fmla="*/ 35 w 45"/>
                  <a:gd name="T11" fmla="*/ 3 h 38"/>
                  <a:gd name="T12" fmla="*/ 30 w 45"/>
                  <a:gd name="T13" fmla="*/ 0 h 38"/>
                  <a:gd name="T14" fmla="*/ 26 w 45"/>
                  <a:gd name="T15" fmla="*/ 3 h 38"/>
                  <a:gd name="T16" fmla="*/ 22 w 45"/>
                  <a:gd name="T17" fmla="*/ 5 h 38"/>
                  <a:gd name="T18" fmla="*/ 18 w 45"/>
                  <a:gd name="T19" fmla="*/ 10 h 38"/>
                  <a:gd name="T20" fmla="*/ 14 w 45"/>
                  <a:gd name="T21" fmla="*/ 8 h 38"/>
                  <a:gd name="T22" fmla="*/ 11 w 45"/>
                  <a:gd name="T23" fmla="*/ 5 h 38"/>
                  <a:gd name="T24" fmla="*/ 9 w 45"/>
                  <a:gd name="T25" fmla="*/ 6 h 38"/>
                  <a:gd name="T26" fmla="*/ 7 w 45"/>
                  <a:gd name="T27" fmla="*/ 5 h 38"/>
                  <a:gd name="T28" fmla="*/ 4 w 45"/>
                  <a:gd name="T29" fmla="*/ 6 h 38"/>
                  <a:gd name="T30" fmla="*/ 0 w 45"/>
                  <a:gd name="T31" fmla="*/ 7 h 38"/>
                  <a:gd name="T32" fmla="*/ 3 w 45"/>
                  <a:gd name="T33" fmla="*/ 8 h 38"/>
                  <a:gd name="T34" fmla="*/ 4 w 45"/>
                  <a:gd name="T35" fmla="*/ 11 h 38"/>
                  <a:gd name="T36" fmla="*/ 7 w 45"/>
                  <a:gd name="T37" fmla="*/ 14 h 38"/>
                  <a:gd name="T38" fmla="*/ 9 w 45"/>
                  <a:gd name="T39" fmla="*/ 8 h 38"/>
                  <a:gd name="T40" fmla="*/ 10 w 45"/>
                  <a:gd name="T41" fmla="*/ 12 h 38"/>
                  <a:gd name="T42" fmla="*/ 15 w 45"/>
                  <a:gd name="T43" fmla="*/ 12 h 38"/>
                  <a:gd name="T44" fmla="*/ 18 w 45"/>
                  <a:gd name="T45" fmla="*/ 15 h 38"/>
                  <a:gd name="T46" fmla="*/ 27 w 45"/>
                  <a:gd name="T47" fmla="*/ 19 h 38"/>
                  <a:gd name="T48" fmla="*/ 32 w 45"/>
                  <a:gd name="T49" fmla="*/ 22 h 38"/>
                  <a:gd name="T50" fmla="*/ 34 w 45"/>
                  <a:gd name="T51" fmla="*/ 26 h 38"/>
                  <a:gd name="T52" fmla="*/ 36 w 45"/>
                  <a:gd name="T53" fmla="*/ 27 h 38"/>
                  <a:gd name="T54" fmla="*/ 34 w 45"/>
                  <a:gd name="T55" fmla="*/ 28 h 38"/>
                  <a:gd name="T56" fmla="*/ 36 w 45"/>
                  <a:gd name="T57" fmla="*/ 29 h 38"/>
                  <a:gd name="T58" fmla="*/ 35 w 45"/>
                  <a:gd name="T59" fmla="*/ 30 h 38"/>
                  <a:gd name="T60" fmla="*/ 32 w 45"/>
                  <a:gd name="T61" fmla="*/ 31 h 38"/>
                  <a:gd name="T62" fmla="*/ 29 w 45"/>
                  <a:gd name="T63" fmla="*/ 34 h 38"/>
                  <a:gd name="T64" fmla="*/ 34 w 45"/>
                  <a:gd name="T65" fmla="*/ 35 h 38"/>
                  <a:gd name="T66" fmla="*/ 36 w 45"/>
                  <a:gd name="T67" fmla="*/ 31 h 38"/>
                  <a:gd name="T68" fmla="*/ 36 w 45"/>
                  <a:gd name="T69" fmla="*/ 33 h 38"/>
                  <a:gd name="T70" fmla="*/ 40 w 45"/>
                  <a:gd name="T71" fmla="*/ 32 h 38"/>
                  <a:gd name="T72" fmla="*/ 45 w 45"/>
                  <a:gd name="T73" fmla="*/ 38 h 38"/>
                  <a:gd name="T74" fmla="*/ 45 w 45"/>
                  <a:gd name="T75" fmla="*/ 2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38">
                    <a:moveTo>
                      <a:pt x="45" y="29"/>
                    </a:moveTo>
                    <a:cubicBezTo>
                      <a:pt x="45" y="28"/>
                      <a:pt x="44" y="27"/>
                      <a:pt x="45" y="26"/>
                    </a:cubicBezTo>
                    <a:cubicBezTo>
                      <a:pt x="45" y="25"/>
                      <a:pt x="45" y="25"/>
                      <a:pt x="45" y="24"/>
                    </a:cubicBezTo>
                    <a:cubicBezTo>
                      <a:pt x="45" y="21"/>
                      <a:pt x="45" y="18"/>
                      <a:pt x="45" y="15"/>
                    </a:cubicBezTo>
                    <a:cubicBezTo>
                      <a:pt x="45" y="12"/>
                      <a:pt x="45" y="9"/>
                      <a:pt x="45" y="6"/>
                    </a:cubicBezTo>
                    <a:cubicBezTo>
                      <a:pt x="45" y="6"/>
                      <a:pt x="36" y="3"/>
                      <a:pt x="35" y="3"/>
                    </a:cubicBezTo>
                    <a:cubicBezTo>
                      <a:pt x="33" y="2"/>
                      <a:pt x="32" y="1"/>
                      <a:pt x="30" y="0"/>
                    </a:cubicBezTo>
                    <a:cubicBezTo>
                      <a:pt x="27" y="0"/>
                      <a:pt x="27" y="2"/>
                      <a:pt x="26" y="3"/>
                    </a:cubicBezTo>
                    <a:cubicBezTo>
                      <a:pt x="26" y="4"/>
                      <a:pt x="23" y="4"/>
                      <a:pt x="22" y="5"/>
                    </a:cubicBezTo>
                    <a:cubicBezTo>
                      <a:pt x="21" y="7"/>
                      <a:pt x="20" y="9"/>
                      <a:pt x="18" y="10"/>
                    </a:cubicBezTo>
                    <a:cubicBezTo>
                      <a:pt x="16" y="11"/>
                      <a:pt x="14" y="10"/>
                      <a:pt x="14" y="8"/>
                    </a:cubicBezTo>
                    <a:cubicBezTo>
                      <a:pt x="13" y="6"/>
                      <a:pt x="12" y="6"/>
                      <a:pt x="11" y="5"/>
                    </a:cubicBezTo>
                    <a:cubicBezTo>
                      <a:pt x="11" y="3"/>
                      <a:pt x="10" y="5"/>
                      <a:pt x="9" y="6"/>
                    </a:cubicBezTo>
                    <a:cubicBezTo>
                      <a:pt x="8" y="6"/>
                      <a:pt x="7" y="5"/>
                      <a:pt x="7" y="5"/>
                    </a:cubicBezTo>
                    <a:cubicBezTo>
                      <a:pt x="6" y="5"/>
                      <a:pt x="5" y="6"/>
                      <a:pt x="4" y="6"/>
                    </a:cubicBezTo>
                    <a:cubicBezTo>
                      <a:pt x="4" y="7"/>
                      <a:pt x="0" y="6"/>
                      <a:pt x="0" y="7"/>
                    </a:cubicBezTo>
                    <a:cubicBezTo>
                      <a:pt x="0" y="8"/>
                      <a:pt x="2" y="8"/>
                      <a:pt x="3" y="8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4" y="13"/>
                      <a:pt x="7" y="13"/>
                      <a:pt x="7" y="14"/>
                    </a:cubicBezTo>
                    <a:cubicBezTo>
                      <a:pt x="7" y="12"/>
                      <a:pt x="7" y="9"/>
                      <a:pt x="9" y="8"/>
                    </a:cubicBezTo>
                    <a:cubicBezTo>
                      <a:pt x="7" y="9"/>
                      <a:pt x="8" y="11"/>
                      <a:pt x="10" y="12"/>
                    </a:cubicBezTo>
                    <a:cubicBezTo>
                      <a:pt x="12" y="13"/>
                      <a:pt x="13" y="13"/>
                      <a:pt x="15" y="12"/>
                    </a:cubicBezTo>
                    <a:cubicBezTo>
                      <a:pt x="12" y="13"/>
                      <a:pt x="17" y="15"/>
                      <a:pt x="18" y="15"/>
                    </a:cubicBezTo>
                    <a:cubicBezTo>
                      <a:pt x="21" y="16"/>
                      <a:pt x="24" y="18"/>
                      <a:pt x="27" y="19"/>
                    </a:cubicBezTo>
                    <a:cubicBezTo>
                      <a:pt x="29" y="20"/>
                      <a:pt x="31" y="21"/>
                      <a:pt x="32" y="22"/>
                    </a:cubicBezTo>
                    <a:cubicBezTo>
                      <a:pt x="32" y="24"/>
                      <a:pt x="33" y="25"/>
                      <a:pt x="34" y="26"/>
                    </a:cubicBezTo>
                    <a:cubicBezTo>
                      <a:pt x="34" y="26"/>
                      <a:pt x="36" y="27"/>
                      <a:pt x="36" y="27"/>
                    </a:cubicBezTo>
                    <a:cubicBezTo>
                      <a:pt x="36" y="27"/>
                      <a:pt x="34" y="28"/>
                      <a:pt x="34" y="28"/>
                    </a:cubicBezTo>
                    <a:cubicBezTo>
                      <a:pt x="34" y="28"/>
                      <a:pt x="36" y="28"/>
                      <a:pt x="36" y="29"/>
                    </a:cubicBezTo>
                    <a:cubicBezTo>
                      <a:pt x="36" y="28"/>
                      <a:pt x="35" y="29"/>
                      <a:pt x="35" y="30"/>
                    </a:cubicBezTo>
                    <a:cubicBezTo>
                      <a:pt x="34" y="31"/>
                      <a:pt x="33" y="30"/>
                      <a:pt x="32" y="31"/>
                    </a:cubicBezTo>
                    <a:cubicBezTo>
                      <a:pt x="31" y="31"/>
                      <a:pt x="28" y="34"/>
                      <a:pt x="29" y="34"/>
                    </a:cubicBezTo>
                    <a:cubicBezTo>
                      <a:pt x="30" y="35"/>
                      <a:pt x="32" y="35"/>
                      <a:pt x="34" y="35"/>
                    </a:cubicBezTo>
                    <a:cubicBezTo>
                      <a:pt x="34" y="34"/>
                      <a:pt x="35" y="30"/>
                      <a:pt x="36" y="31"/>
                    </a:cubicBezTo>
                    <a:cubicBezTo>
                      <a:pt x="36" y="32"/>
                      <a:pt x="33" y="33"/>
                      <a:pt x="36" y="33"/>
                    </a:cubicBezTo>
                    <a:cubicBezTo>
                      <a:pt x="38" y="34"/>
                      <a:pt x="39" y="34"/>
                      <a:pt x="40" y="32"/>
                    </a:cubicBezTo>
                    <a:cubicBezTo>
                      <a:pt x="39" y="34"/>
                      <a:pt x="44" y="37"/>
                      <a:pt x="45" y="38"/>
                    </a:cubicBezTo>
                    <a:cubicBezTo>
                      <a:pt x="45" y="35"/>
                      <a:pt x="45" y="32"/>
                      <a:pt x="45" y="2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1" name="Freeform 708">
                <a:extLst>
                  <a:ext uri="{FF2B5EF4-FFF2-40B4-BE49-F238E27FC236}">
                    <a16:creationId xmlns:a16="http://schemas.microsoft.com/office/drawing/2014/main" id="{F837C515-DE10-D345-9386-0B8EC4BB5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5111" y="9050180"/>
                <a:ext cx="460784" cy="390087"/>
              </a:xfrm>
              <a:custGeom>
                <a:avLst/>
                <a:gdLst>
                  <a:gd name="T0" fmla="*/ 50 w 51"/>
                  <a:gd name="T1" fmla="*/ 39 h 41"/>
                  <a:gd name="T2" fmla="*/ 45 w 51"/>
                  <a:gd name="T3" fmla="*/ 37 h 41"/>
                  <a:gd name="T4" fmla="*/ 47 w 51"/>
                  <a:gd name="T5" fmla="*/ 36 h 41"/>
                  <a:gd name="T6" fmla="*/ 42 w 51"/>
                  <a:gd name="T7" fmla="*/ 34 h 41"/>
                  <a:gd name="T8" fmla="*/ 38 w 51"/>
                  <a:gd name="T9" fmla="*/ 30 h 41"/>
                  <a:gd name="T10" fmla="*/ 37 w 51"/>
                  <a:gd name="T11" fmla="*/ 28 h 41"/>
                  <a:gd name="T12" fmla="*/ 34 w 51"/>
                  <a:gd name="T13" fmla="*/ 26 h 41"/>
                  <a:gd name="T14" fmla="*/ 29 w 51"/>
                  <a:gd name="T15" fmla="*/ 21 h 41"/>
                  <a:gd name="T16" fmla="*/ 34 w 51"/>
                  <a:gd name="T17" fmla="*/ 21 h 41"/>
                  <a:gd name="T18" fmla="*/ 34 w 51"/>
                  <a:gd name="T19" fmla="*/ 18 h 41"/>
                  <a:gd name="T20" fmla="*/ 31 w 51"/>
                  <a:gd name="T21" fmla="*/ 17 h 41"/>
                  <a:gd name="T22" fmla="*/ 25 w 51"/>
                  <a:gd name="T23" fmla="*/ 12 h 41"/>
                  <a:gd name="T24" fmla="*/ 19 w 51"/>
                  <a:gd name="T25" fmla="*/ 7 h 41"/>
                  <a:gd name="T26" fmla="*/ 16 w 51"/>
                  <a:gd name="T27" fmla="*/ 6 h 41"/>
                  <a:gd name="T28" fmla="*/ 13 w 51"/>
                  <a:gd name="T29" fmla="*/ 4 h 41"/>
                  <a:gd name="T30" fmla="*/ 8 w 51"/>
                  <a:gd name="T31" fmla="*/ 2 h 41"/>
                  <a:gd name="T32" fmla="*/ 1 w 51"/>
                  <a:gd name="T33" fmla="*/ 0 h 41"/>
                  <a:gd name="T34" fmla="*/ 1 w 51"/>
                  <a:gd name="T35" fmla="*/ 10 h 41"/>
                  <a:gd name="T36" fmla="*/ 1 w 51"/>
                  <a:gd name="T37" fmla="*/ 20 h 41"/>
                  <a:gd name="T38" fmla="*/ 1 w 51"/>
                  <a:gd name="T39" fmla="*/ 25 h 41"/>
                  <a:gd name="T40" fmla="*/ 1 w 51"/>
                  <a:gd name="T41" fmla="*/ 30 h 41"/>
                  <a:gd name="T42" fmla="*/ 4 w 51"/>
                  <a:gd name="T43" fmla="*/ 33 h 41"/>
                  <a:gd name="T44" fmla="*/ 13 w 51"/>
                  <a:gd name="T45" fmla="*/ 31 h 41"/>
                  <a:gd name="T46" fmla="*/ 9 w 51"/>
                  <a:gd name="T47" fmla="*/ 28 h 41"/>
                  <a:gd name="T48" fmla="*/ 14 w 51"/>
                  <a:gd name="T49" fmla="*/ 30 h 41"/>
                  <a:gd name="T50" fmla="*/ 13 w 51"/>
                  <a:gd name="T51" fmla="*/ 26 h 41"/>
                  <a:gd name="T52" fmla="*/ 15 w 51"/>
                  <a:gd name="T53" fmla="*/ 27 h 41"/>
                  <a:gd name="T54" fmla="*/ 18 w 51"/>
                  <a:gd name="T55" fmla="*/ 25 h 41"/>
                  <a:gd name="T56" fmla="*/ 26 w 51"/>
                  <a:gd name="T57" fmla="*/ 27 h 41"/>
                  <a:gd name="T58" fmla="*/ 31 w 51"/>
                  <a:gd name="T59" fmla="*/ 33 h 41"/>
                  <a:gd name="T60" fmla="*/ 36 w 51"/>
                  <a:gd name="T61" fmla="*/ 38 h 41"/>
                  <a:gd name="T62" fmla="*/ 45 w 51"/>
                  <a:gd name="T63" fmla="*/ 40 h 41"/>
                  <a:gd name="T64" fmla="*/ 48 w 51"/>
                  <a:gd name="T65" fmla="*/ 40 h 41"/>
                  <a:gd name="T66" fmla="*/ 50 w 51"/>
                  <a:gd name="T67" fmla="*/ 39 h 41"/>
                  <a:gd name="T68" fmla="*/ 50 w 51"/>
                  <a:gd name="T6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41">
                    <a:moveTo>
                      <a:pt x="50" y="39"/>
                    </a:moveTo>
                    <a:cubicBezTo>
                      <a:pt x="48" y="38"/>
                      <a:pt x="46" y="38"/>
                      <a:pt x="45" y="37"/>
                    </a:cubicBezTo>
                    <a:cubicBezTo>
                      <a:pt x="44" y="36"/>
                      <a:pt x="46" y="35"/>
                      <a:pt x="47" y="36"/>
                    </a:cubicBezTo>
                    <a:cubicBezTo>
                      <a:pt x="45" y="35"/>
                      <a:pt x="42" y="36"/>
                      <a:pt x="42" y="34"/>
                    </a:cubicBezTo>
                    <a:cubicBezTo>
                      <a:pt x="42" y="32"/>
                      <a:pt x="39" y="32"/>
                      <a:pt x="38" y="30"/>
                    </a:cubicBezTo>
                    <a:cubicBezTo>
                      <a:pt x="37" y="29"/>
                      <a:pt x="38" y="29"/>
                      <a:pt x="37" y="28"/>
                    </a:cubicBezTo>
                    <a:cubicBezTo>
                      <a:pt x="36" y="27"/>
                      <a:pt x="35" y="27"/>
                      <a:pt x="34" y="26"/>
                    </a:cubicBezTo>
                    <a:cubicBezTo>
                      <a:pt x="34" y="26"/>
                      <a:pt x="30" y="21"/>
                      <a:pt x="29" y="21"/>
                    </a:cubicBezTo>
                    <a:cubicBezTo>
                      <a:pt x="30" y="20"/>
                      <a:pt x="33" y="21"/>
                      <a:pt x="34" y="21"/>
                    </a:cubicBezTo>
                    <a:cubicBezTo>
                      <a:pt x="36" y="21"/>
                      <a:pt x="35" y="20"/>
                      <a:pt x="34" y="18"/>
                    </a:cubicBezTo>
                    <a:cubicBezTo>
                      <a:pt x="34" y="17"/>
                      <a:pt x="32" y="17"/>
                      <a:pt x="31" y="17"/>
                    </a:cubicBezTo>
                    <a:cubicBezTo>
                      <a:pt x="28" y="15"/>
                      <a:pt x="26" y="14"/>
                      <a:pt x="25" y="12"/>
                    </a:cubicBezTo>
                    <a:cubicBezTo>
                      <a:pt x="24" y="10"/>
                      <a:pt x="21" y="8"/>
                      <a:pt x="19" y="7"/>
                    </a:cubicBezTo>
                    <a:cubicBezTo>
                      <a:pt x="18" y="6"/>
                      <a:pt x="17" y="6"/>
                      <a:pt x="16" y="6"/>
                    </a:cubicBezTo>
                    <a:cubicBezTo>
                      <a:pt x="15" y="6"/>
                      <a:pt x="14" y="4"/>
                      <a:pt x="13" y="4"/>
                    </a:cubicBezTo>
                    <a:cubicBezTo>
                      <a:pt x="12" y="3"/>
                      <a:pt x="10" y="3"/>
                      <a:pt x="8" y="2"/>
                    </a:cubicBezTo>
                    <a:cubicBezTo>
                      <a:pt x="6" y="2"/>
                      <a:pt x="4" y="0"/>
                      <a:pt x="1" y="0"/>
                    </a:cubicBezTo>
                    <a:cubicBezTo>
                      <a:pt x="1" y="3"/>
                      <a:pt x="1" y="7"/>
                      <a:pt x="1" y="10"/>
                    </a:cubicBezTo>
                    <a:cubicBezTo>
                      <a:pt x="1" y="13"/>
                      <a:pt x="2" y="17"/>
                      <a:pt x="1" y="20"/>
                    </a:cubicBezTo>
                    <a:cubicBezTo>
                      <a:pt x="0" y="21"/>
                      <a:pt x="1" y="23"/>
                      <a:pt x="1" y="25"/>
                    </a:cubicBezTo>
                    <a:cubicBezTo>
                      <a:pt x="1" y="27"/>
                      <a:pt x="1" y="28"/>
                      <a:pt x="1" y="30"/>
                    </a:cubicBezTo>
                    <a:cubicBezTo>
                      <a:pt x="1" y="33"/>
                      <a:pt x="2" y="33"/>
                      <a:pt x="4" y="33"/>
                    </a:cubicBezTo>
                    <a:cubicBezTo>
                      <a:pt x="7" y="33"/>
                      <a:pt x="10" y="33"/>
                      <a:pt x="13" y="31"/>
                    </a:cubicBezTo>
                    <a:cubicBezTo>
                      <a:pt x="14" y="31"/>
                      <a:pt x="9" y="28"/>
                      <a:pt x="9" y="28"/>
                    </a:cubicBezTo>
                    <a:cubicBezTo>
                      <a:pt x="10" y="28"/>
                      <a:pt x="14" y="31"/>
                      <a:pt x="14" y="30"/>
                    </a:cubicBezTo>
                    <a:cubicBezTo>
                      <a:pt x="14" y="29"/>
                      <a:pt x="13" y="28"/>
                      <a:pt x="13" y="26"/>
                    </a:cubicBezTo>
                    <a:cubicBezTo>
                      <a:pt x="13" y="26"/>
                      <a:pt x="16" y="28"/>
                      <a:pt x="15" y="27"/>
                    </a:cubicBezTo>
                    <a:cubicBezTo>
                      <a:pt x="15" y="25"/>
                      <a:pt x="17" y="25"/>
                      <a:pt x="18" y="25"/>
                    </a:cubicBezTo>
                    <a:cubicBezTo>
                      <a:pt x="19" y="25"/>
                      <a:pt x="26" y="28"/>
                      <a:pt x="26" y="27"/>
                    </a:cubicBezTo>
                    <a:cubicBezTo>
                      <a:pt x="26" y="29"/>
                      <a:pt x="30" y="31"/>
                      <a:pt x="31" y="33"/>
                    </a:cubicBezTo>
                    <a:cubicBezTo>
                      <a:pt x="32" y="35"/>
                      <a:pt x="34" y="38"/>
                      <a:pt x="36" y="38"/>
                    </a:cubicBezTo>
                    <a:cubicBezTo>
                      <a:pt x="39" y="38"/>
                      <a:pt x="42" y="39"/>
                      <a:pt x="45" y="40"/>
                    </a:cubicBezTo>
                    <a:cubicBezTo>
                      <a:pt x="46" y="40"/>
                      <a:pt x="48" y="41"/>
                      <a:pt x="48" y="40"/>
                    </a:cubicBezTo>
                    <a:cubicBezTo>
                      <a:pt x="48" y="39"/>
                      <a:pt x="51" y="39"/>
                      <a:pt x="50" y="39"/>
                    </a:cubicBezTo>
                    <a:cubicBezTo>
                      <a:pt x="49" y="38"/>
                      <a:pt x="51" y="39"/>
                      <a:pt x="50" y="3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Freeform 709">
                <a:extLst>
                  <a:ext uri="{FF2B5EF4-FFF2-40B4-BE49-F238E27FC236}">
                    <a16:creationId xmlns:a16="http://schemas.microsoft.com/office/drawing/2014/main" id="{31D79FA8-A491-EB4F-89A6-314FD1359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3610" y="8695850"/>
                <a:ext cx="460784" cy="429097"/>
              </a:xfrm>
              <a:custGeom>
                <a:avLst/>
                <a:gdLst>
                  <a:gd name="T0" fmla="*/ 33 w 51"/>
                  <a:gd name="T1" fmla="*/ 5 h 45"/>
                  <a:gd name="T2" fmla="*/ 29 w 51"/>
                  <a:gd name="T3" fmla="*/ 13 h 45"/>
                  <a:gd name="T4" fmla="*/ 20 w 51"/>
                  <a:gd name="T5" fmla="*/ 16 h 45"/>
                  <a:gd name="T6" fmla="*/ 15 w 51"/>
                  <a:gd name="T7" fmla="*/ 18 h 45"/>
                  <a:gd name="T8" fmla="*/ 10 w 51"/>
                  <a:gd name="T9" fmla="*/ 19 h 45"/>
                  <a:gd name="T10" fmla="*/ 7 w 51"/>
                  <a:gd name="T11" fmla="*/ 18 h 45"/>
                  <a:gd name="T12" fmla="*/ 3 w 51"/>
                  <a:gd name="T13" fmla="*/ 14 h 45"/>
                  <a:gd name="T14" fmla="*/ 0 w 51"/>
                  <a:gd name="T15" fmla="*/ 20 h 45"/>
                  <a:gd name="T16" fmla="*/ 4 w 51"/>
                  <a:gd name="T17" fmla="*/ 29 h 45"/>
                  <a:gd name="T18" fmla="*/ 8 w 51"/>
                  <a:gd name="T19" fmla="*/ 37 h 45"/>
                  <a:gd name="T20" fmla="*/ 13 w 51"/>
                  <a:gd name="T21" fmla="*/ 39 h 45"/>
                  <a:gd name="T22" fmla="*/ 14 w 51"/>
                  <a:gd name="T23" fmla="*/ 41 h 45"/>
                  <a:gd name="T24" fmla="*/ 19 w 51"/>
                  <a:gd name="T25" fmla="*/ 41 h 45"/>
                  <a:gd name="T26" fmla="*/ 21 w 51"/>
                  <a:gd name="T27" fmla="*/ 39 h 45"/>
                  <a:gd name="T28" fmla="*/ 25 w 51"/>
                  <a:gd name="T29" fmla="*/ 40 h 45"/>
                  <a:gd name="T30" fmla="*/ 28 w 51"/>
                  <a:gd name="T31" fmla="*/ 40 h 45"/>
                  <a:gd name="T32" fmla="*/ 31 w 51"/>
                  <a:gd name="T33" fmla="*/ 43 h 45"/>
                  <a:gd name="T34" fmla="*/ 34 w 51"/>
                  <a:gd name="T35" fmla="*/ 42 h 45"/>
                  <a:gd name="T36" fmla="*/ 36 w 51"/>
                  <a:gd name="T37" fmla="*/ 43 h 45"/>
                  <a:gd name="T38" fmla="*/ 37 w 51"/>
                  <a:gd name="T39" fmla="*/ 37 h 45"/>
                  <a:gd name="T40" fmla="*/ 37 w 51"/>
                  <a:gd name="T41" fmla="*/ 33 h 45"/>
                  <a:gd name="T42" fmla="*/ 39 w 51"/>
                  <a:gd name="T43" fmla="*/ 30 h 45"/>
                  <a:gd name="T44" fmla="*/ 42 w 51"/>
                  <a:gd name="T45" fmla="*/ 24 h 45"/>
                  <a:gd name="T46" fmla="*/ 47 w 51"/>
                  <a:gd name="T47" fmla="*/ 19 h 45"/>
                  <a:gd name="T48" fmla="*/ 49 w 51"/>
                  <a:gd name="T49" fmla="*/ 18 h 45"/>
                  <a:gd name="T50" fmla="*/ 45 w 51"/>
                  <a:gd name="T51" fmla="*/ 13 h 45"/>
                  <a:gd name="T52" fmla="*/ 42 w 51"/>
                  <a:gd name="T53" fmla="*/ 7 h 45"/>
                  <a:gd name="T54" fmla="*/ 44 w 51"/>
                  <a:gd name="T55" fmla="*/ 6 h 45"/>
                  <a:gd name="T56" fmla="*/ 44 w 51"/>
                  <a:gd name="T57" fmla="*/ 3 h 45"/>
                  <a:gd name="T58" fmla="*/ 33 w 51"/>
                  <a:gd name="T59" fmla="*/ 5 h 45"/>
                  <a:gd name="T60" fmla="*/ 33 w 51"/>
                  <a:gd name="T61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1" h="45">
                    <a:moveTo>
                      <a:pt x="33" y="5"/>
                    </a:moveTo>
                    <a:cubicBezTo>
                      <a:pt x="32" y="8"/>
                      <a:pt x="31" y="10"/>
                      <a:pt x="29" y="13"/>
                    </a:cubicBezTo>
                    <a:cubicBezTo>
                      <a:pt x="28" y="17"/>
                      <a:pt x="23" y="17"/>
                      <a:pt x="20" y="16"/>
                    </a:cubicBezTo>
                    <a:cubicBezTo>
                      <a:pt x="18" y="15"/>
                      <a:pt x="16" y="17"/>
                      <a:pt x="15" y="18"/>
                    </a:cubicBezTo>
                    <a:cubicBezTo>
                      <a:pt x="14" y="19"/>
                      <a:pt x="11" y="18"/>
                      <a:pt x="10" y="19"/>
                    </a:cubicBezTo>
                    <a:cubicBezTo>
                      <a:pt x="8" y="20"/>
                      <a:pt x="8" y="20"/>
                      <a:pt x="7" y="18"/>
                    </a:cubicBezTo>
                    <a:cubicBezTo>
                      <a:pt x="5" y="17"/>
                      <a:pt x="4" y="16"/>
                      <a:pt x="3" y="14"/>
                    </a:cubicBezTo>
                    <a:cubicBezTo>
                      <a:pt x="2" y="13"/>
                      <a:pt x="0" y="19"/>
                      <a:pt x="0" y="20"/>
                    </a:cubicBezTo>
                    <a:cubicBezTo>
                      <a:pt x="0" y="23"/>
                      <a:pt x="3" y="26"/>
                      <a:pt x="4" y="29"/>
                    </a:cubicBezTo>
                    <a:cubicBezTo>
                      <a:pt x="6" y="32"/>
                      <a:pt x="5" y="35"/>
                      <a:pt x="8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6" y="38"/>
                      <a:pt x="13" y="40"/>
                      <a:pt x="14" y="41"/>
                    </a:cubicBezTo>
                    <a:cubicBezTo>
                      <a:pt x="15" y="41"/>
                      <a:pt x="18" y="41"/>
                      <a:pt x="19" y="41"/>
                    </a:cubicBezTo>
                    <a:cubicBezTo>
                      <a:pt x="20" y="40"/>
                      <a:pt x="20" y="38"/>
                      <a:pt x="21" y="39"/>
                    </a:cubicBezTo>
                    <a:cubicBezTo>
                      <a:pt x="22" y="40"/>
                      <a:pt x="24" y="41"/>
                      <a:pt x="25" y="40"/>
                    </a:cubicBezTo>
                    <a:cubicBezTo>
                      <a:pt x="26" y="40"/>
                      <a:pt x="28" y="39"/>
                      <a:pt x="28" y="40"/>
                    </a:cubicBezTo>
                    <a:cubicBezTo>
                      <a:pt x="29" y="43"/>
                      <a:pt x="27" y="45"/>
                      <a:pt x="31" y="43"/>
                    </a:cubicBezTo>
                    <a:cubicBezTo>
                      <a:pt x="32" y="43"/>
                      <a:pt x="33" y="42"/>
                      <a:pt x="34" y="42"/>
                    </a:cubicBezTo>
                    <a:cubicBezTo>
                      <a:pt x="35" y="42"/>
                      <a:pt x="36" y="43"/>
                      <a:pt x="36" y="43"/>
                    </a:cubicBezTo>
                    <a:cubicBezTo>
                      <a:pt x="37" y="41"/>
                      <a:pt x="35" y="39"/>
                      <a:pt x="37" y="37"/>
                    </a:cubicBezTo>
                    <a:cubicBezTo>
                      <a:pt x="38" y="36"/>
                      <a:pt x="37" y="35"/>
                      <a:pt x="37" y="33"/>
                    </a:cubicBezTo>
                    <a:cubicBezTo>
                      <a:pt x="37" y="32"/>
                      <a:pt x="38" y="31"/>
                      <a:pt x="39" y="30"/>
                    </a:cubicBezTo>
                    <a:cubicBezTo>
                      <a:pt x="41" y="28"/>
                      <a:pt x="43" y="27"/>
                      <a:pt x="42" y="24"/>
                    </a:cubicBezTo>
                    <a:cubicBezTo>
                      <a:pt x="42" y="22"/>
                      <a:pt x="45" y="18"/>
                      <a:pt x="47" y="19"/>
                    </a:cubicBezTo>
                    <a:cubicBezTo>
                      <a:pt x="48" y="20"/>
                      <a:pt x="51" y="19"/>
                      <a:pt x="49" y="18"/>
                    </a:cubicBezTo>
                    <a:cubicBezTo>
                      <a:pt x="48" y="16"/>
                      <a:pt x="45" y="15"/>
                      <a:pt x="45" y="13"/>
                    </a:cubicBezTo>
                    <a:cubicBezTo>
                      <a:pt x="45" y="11"/>
                      <a:pt x="43" y="9"/>
                      <a:pt x="42" y="7"/>
                    </a:cubicBezTo>
                    <a:cubicBezTo>
                      <a:pt x="41" y="4"/>
                      <a:pt x="44" y="7"/>
                      <a:pt x="44" y="6"/>
                    </a:cubicBezTo>
                    <a:cubicBezTo>
                      <a:pt x="45" y="5"/>
                      <a:pt x="41" y="4"/>
                      <a:pt x="44" y="3"/>
                    </a:cubicBezTo>
                    <a:cubicBezTo>
                      <a:pt x="40" y="2"/>
                      <a:pt x="34" y="0"/>
                      <a:pt x="33" y="5"/>
                    </a:cubicBezTo>
                    <a:cubicBezTo>
                      <a:pt x="32" y="7"/>
                      <a:pt x="34" y="3"/>
                      <a:pt x="33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3" name="Freeform 710">
                <a:extLst>
                  <a:ext uri="{FF2B5EF4-FFF2-40B4-BE49-F238E27FC236}">
                    <a16:creationId xmlns:a16="http://schemas.microsoft.com/office/drawing/2014/main" id="{6A932316-1FA9-6D4E-889A-CEE5B18C4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1257" y="8582071"/>
                <a:ext cx="442353" cy="305569"/>
              </a:xfrm>
              <a:custGeom>
                <a:avLst/>
                <a:gdLst>
                  <a:gd name="T0" fmla="*/ 45 w 49"/>
                  <a:gd name="T1" fmla="*/ 10 h 32"/>
                  <a:gd name="T2" fmla="*/ 47 w 49"/>
                  <a:gd name="T3" fmla="*/ 8 h 32"/>
                  <a:gd name="T4" fmla="*/ 43 w 49"/>
                  <a:gd name="T5" fmla="*/ 7 h 32"/>
                  <a:gd name="T6" fmla="*/ 42 w 49"/>
                  <a:gd name="T7" fmla="*/ 6 h 32"/>
                  <a:gd name="T8" fmla="*/ 41 w 49"/>
                  <a:gd name="T9" fmla="*/ 6 h 32"/>
                  <a:gd name="T10" fmla="*/ 41 w 49"/>
                  <a:gd name="T11" fmla="*/ 4 h 32"/>
                  <a:gd name="T12" fmla="*/ 39 w 49"/>
                  <a:gd name="T13" fmla="*/ 2 h 32"/>
                  <a:gd name="T14" fmla="*/ 37 w 49"/>
                  <a:gd name="T15" fmla="*/ 2 h 32"/>
                  <a:gd name="T16" fmla="*/ 36 w 49"/>
                  <a:gd name="T17" fmla="*/ 1 h 32"/>
                  <a:gd name="T18" fmla="*/ 32 w 49"/>
                  <a:gd name="T19" fmla="*/ 6 h 32"/>
                  <a:gd name="T20" fmla="*/ 30 w 49"/>
                  <a:gd name="T21" fmla="*/ 8 h 32"/>
                  <a:gd name="T22" fmla="*/ 29 w 49"/>
                  <a:gd name="T23" fmla="*/ 9 h 32"/>
                  <a:gd name="T24" fmla="*/ 29 w 49"/>
                  <a:gd name="T25" fmla="*/ 10 h 32"/>
                  <a:gd name="T26" fmla="*/ 25 w 49"/>
                  <a:gd name="T27" fmla="*/ 12 h 32"/>
                  <a:gd name="T28" fmla="*/ 25 w 49"/>
                  <a:gd name="T29" fmla="*/ 15 h 32"/>
                  <a:gd name="T30" fmla="*/ 27 w 49"/>
                  <a:gd name="T31" fmla="*/ 14 h 32"/>
                  <a:gd name="T32" fmla="*/ 29 w 49"/>
                  <a:gd name="T33" fmla="*/ 13 h 32"/>
                  <a:gd name="T34" fmla="*/ 28 w 49"/>
                  <a:gd name="T35" fmla="*/ 11 h 32"/>
                  <a:gd name="T36" fmla="*/ 29 w 49"/>
                  <a:gd name="T37" fmla="*/ 13 h 32"/>
                  <a:gd name="T38" fmla="*/ 26 w 49"/>
                  <a:gd name="T39" fmla="*/ 14 h 32"/>
                  <a:gd name="T40" fmla="*/ 23 w 49"/>
                  <a:gd name="T41" fmla="*/ 13 h 32"/>
                  <a:gd name="T42" fmla="*/ 14 w 49"/>
                  <a:gd name="T43" fmla="*/ 20 h 32"/>
                  <a:gd name="T44" fmla="*/ 9 w 49"/>
                  <a:gd name="T45" fmla="*/ 23 h 32"/>
                  <a:gd name="T46" fmla="*/ 7 w 49"/>
                  <a:gd name="T47" fmla="*/ 26 h 32"/>
                  <a:gd name="T48" fmla="*/ 9 w 49"/>
                  <a:gd name="T49" fmla="*/ 28 h 32"/>
                  <a:gd name="T50" fmla="*/ 0 w 49"/>
                  <a:gd name="T51" fmla="*/ 26 h 32"/>
                  <a:gd name="T52" fmla="*/ 5 w 49"/>
                  <a:gd name="T53" fmla="*/ 32 h 32"/>
                  <a:gd name="T54" fmla="*/ 7 w 49"/>
                  <a:gd name="T55" fmla="*/ 31 h 32"/>
                  <a:gd name="T56" fmla="*/ 12 w 49"/>
                  <a:gd name="T57" fmla="*/ 30 h 32"/>
                  <a:gd name="T58" fmla="*/ 20 w 49"/>
                  <a:gd name="T59" fmla="*/ 29 h 32"/>
                  <a:gd name="T60" fmla="*/ 27 w 49"/>
                  <a:gd name="T61" fmla="*/ 24 h 32"/>
                  <a:gd name="T62" fmla="*/ 30 w 49"/>
                  <a:gd name="T63" fmla="*/ 18 h 32"/>
                  <a:gd name="T64" fmla="*/ 34 w 49"/>
                  <a:gd name="T65" fmla="*/ 14 h 32"/>
                  <a:gd name="T66" fmla="*/ 43 w 49"/>
                  <a:gd name="T67" fmla="*/ 14 h 32"/>
                  <a:gd name="T68" fmla="*/ 45 w 49"/>
                  <a:gd name="T69" fmla="*/ 1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32">
                    <a:moveTo>
                      <a:pt x="45" y="10"/>
                    </a:moveTo>
                    <a:cubicBezTo>
                      <a:pt x="48" y="10"/>
                      <a:pt x="49" y="9"/>
                      <a:pt x="47" y="8"/>
                    </a:cubicBezTo>
                    <a:cubicBezTo>
                      <a:pt x="45" y="7"/>
                      <a:pt x="45" y="6"/>
                      <a:pt x="43" y="7"/>
                    </a:cubicBezTo>
                    <a:cubicBezTo>
                      <a:pt x="42" y="8"/>
                      <a:pt x="43" y="7"/>
                      <a:pt x="42" y="6"/>
                    </a:cubicBezTo>
                    <a:cubicBezTo>
                      <a:pt x="42" y="6"/>
                      <a:pt x="41" y="6"/>
                      <a:pt x="41" y="6"/>
                    </a:cubicBezTo>
                    <a:cubicBezTo>
                      <a:pt x="41" y="6"/>
                      <a:pt x="41" y="4"/>
                      <a:pt x="41" y="4"/>
                    </a:cubicBezTo>
                    <a:cubicBezTo>
                      <a:pt x="40" y="3"/>
                      <a:pt x="39" y="2"/>
                      <a:pt x="39" y="2"/>
                    </a:cubicBezTo>
                    <a:cubicBezTo>
                      <a:pt x="37" y="0"/>
                      <a:pt x="38" y="1"/>
                      <a:pt x="37" y="2"/>
                    </a:cubicBezTo>
                    <a:cubicBezTo>
                      <a:pt x="36" y="3"/>
                      <a:pt x="36" y="1"/>
                      <a:pt x="36" y="1"/>
                    </a:cubicBezTo>
                    <a:cubicBezTo>
                      <a:pt x="35" y="1"/>
                      <a:pt x="32" y="5"/>
                      <a:pt x="32" y="6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1"/>
                      <a:pt x="26" y="11"/>
                      <a:pt x="25" y="12"/>
                    </a:cubicBezTo>
                    <a:cubicBezTo>
                      <a:pt x="22" y="12"/>
                      <a:pt x="23" y="14"/>
                      <a:pt x="25" y="15"/>
                    </a:cubicBezTo>
                    <a:cubicBezTo>
                      <a:pt x="27" y="17"/>
                      <a:pt x="26" y="15"/>
                      <a:pt x="27" y="14"/>
                    </a:cubicBezTo>
                    <a:cubicBezTo>
                      <a:pt x="27" y="13"/>
                      <a:pt x="29" y="13"/>
                      <a:pt x="29" y="13"/>
                    </a:cubicBezTo>
                    <a:cubicBezTo>
                      <a:pt x="29" y="13"/>
                      <a:pt x="28" y="12"/>
                      <a:pt x="28" y="11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3"/>
                      <a:pt x="27" y="13"/>
                      <a:pt x="26" y="14"/>
                    </a:cubicBezTo>
                    <a:cubicBezTo>
                      <a:pt x="26" y="17"/>
                      <a:pt x="24" y="14"/>
                      <a:pt x="23" y="13"/>
                    </a:cubicBezTo>
                    <a:cubicBezTo>
                      <a:pt x="20" y="16"/>
                      <a:pt x="18" y="19"/>
                      <a:pt x="14" y="20"/>
                    </a:cubicBezTo>
                    <a:cubicBezTo>
                      <a:pt x="12" y="21"/>
                      <a:pt x="10" y="21"/>
                      <a:pt x="9" y="23"/>
                    </a:cubicBezTo>
                    <a:cubicBezTo>
                      <a:pt x="8" y="24"/>
                      <a:pt x="8" y="25"/>
                      <a:pt x="7" y="26"/>
                    </a:cubicBezTo>
                    <a:cubicBezTo>
                      <a:pt x="7" y="27"/>
                      <a:pt x="9" y="28"/>
                      <a:pt x="9" y="28"/>
                    </a:cubicBezTo>
                    <a:cubicBezTo>
                      <a:pt x="8" y="29"/>
                      <a:pt x="1" y="26"/>
                      <a:pt x="0" y="26"/>
                    </a:cubicBezTo>
                    <a:cubicBezTo>
                      <a:pt x="1" y="28"/>
                      <a:pt x="3" y="31"/>
                      <a:pt x="5" y="32"/>
                    </a:cubicBezTo>
                    <a:cubicBezTo>
                      <a:pt x="6" y="32"/>
                      <a:pt x="7" y="31"/>
                      <a:pt x="7" y="31"/>
                    </a:cubicBezTo>
                    <a:cubicBezTo>
                      <a:pt x="9" y="30"/>
                      <a:pt x="12" y="31"/>
                      <a:pt x="12" y="30"/>
                    </a:cubicBezTo>
                    <a:cubicBezTo>
                      <a:pt x="15" y="27"/>
                      <a:pt x="17" y="28"/>
                      <a:pt x="20" y="29"/>
                    </a:cubicBezTo>
                    <a:cubicBezTo>
                      <a:pt x="23" y="29"/>
                      <a:pt x="26" y="27"/>
                      <a:pt x="27" y="24"/>
                    </a:cubicBezTo>
                    <a:cubicBezTo>
                      <a:pt x="28" y="22"/>
                      <a:pt x="29" y="20"/>
                      <a:pt x="30" y="18"/>
                    </a:cubicBezTo>
                    <a:cubicBezTo>
                      <a:pt x="30" y="15"/>
                      <a:pt x="31" y="14"/>
                      <a:pt x="34" y="14"/>
                    </a:cubicBezTo>
                    <a:cubicBezTo>
                      <a:pt x="37" y="14"/>
                      <a:pt x="40" y="15"/>
                      <a:pt x="43" y="14"/>
                    </a:cubicBezTo>
                    <a:cubicBezTo>
                      <a:pt x="47" y="13"/>
                      <a:pt x="40" y="10"/>
                      <a:pt x="45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7" name="Freeform 714">
                <a:extLst>
                  <a:ext uri="{FF2B5EF4-FFF2-40B4-BE49-F238E27FC236}">
                    <a16:creationId xmlns:a16="http://schemas.microsoft.com/office/drawing/2014/main" id="{9A7097B9-2001-D94D-B8DC-EB464EA00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7335" y="8608076"/>
                <a:ext cx="199673" cy="250308"/>
              </a:xfrm>
              <a:custGeom>
                <a:avLst/>
                <a:gdLst>
                  <a:gd name="T0" fmla="*/ 10 w 22"/>
                  <a:gd name="T1" fmla="*/ 3 h 26"/>
                  <a:gd name="T2" fmla="*/ 7 w 22"/>
                  <a:gd name="T3" fmla="*/ 4 h 26"/>
                  <a:gd name="T4" fmla="*/ 6 w 22"/>
                  <a:gd name="T5" fmla="*/ 4 h 26"/>
                  <a:gd name="T6" fmla="*/ 5 w 22"/>
                  <a:gd name="T7" fmla="*/ 1 h 26"/>
                  <a:gd name="T8" fmla="*/ 0 w 22"/>
                  <a:gd name="T9" fmla="*/ 0 h 26"/>
                  <a:gd name="T10" fmla="*/ 1 w 22"/>
                  <a:gd name="T11" fmla="*/ 6 h 26"/>
                  <a:gd name="T12" fmla="*/ 4 w 22"/>
                  <a:gd name="T13" fmla="*/ 14 h 26"/>
                  <a:gd name="T14" fmla="*/ 9 w 22"/>
                  <a:gd name="T15" fmla="*/ 21 h 26"/>
                  <a:gd name="T16" fmla="*/ 19 w 22"/>
                  <a:gd name="T17" fmla="*/ 26 h 26"/>
                  <a:gd name="T18" fmla="*/ 20 w 22"/>
                  <a:gd name="T19" fmla="*/ 23 h 26"/>
                  <a:gd name="T20" fmla="*/ 16 w 22"/>
                  <a:gd name="T21" fmla="*/ 14 h 26"/>
                  <a:gd name="T22" fmla="*/ 16 w 22"/>
                  <a:gd name="T23" fmla="*/ 6 h 26"/>
                  <a:gd name="T24" fmla="*/ 10 w 22"/>
                  <a:gd name="T25" fmla="*/ 3 h 26"/>
                  <a:gd name="T26" fmla="*/ 10 w 22"/>
                  <a:gd name="T27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6">
                    <a:moveTo>
                      <a:pt x="10" y="3"/>
                    </a:moveTo>
                    <a:cubicBezTo>
                      <a:pt x="9" y="3"/>
                      <a:pt x="8" y="4"/>
                      <a:pt x="7" y="4"/>
                    </a:cubicBezTo>
                    <a:cubicBezTo>
                      <a:pt x="7" y="3"/>
                      <a:pt x="6" y="4"/>
                      <a:pt x="6" y="4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1" y="1"/>
                      <a:pt x="1" y="4"/>
                      <a:pt x="1" y="6"/>
                    </a:cubicBezTo>
                    <a:cubicBezTo>
                      <a:pt x="2" y="8"/>
                      <a:pt x="3" y="11"/>
                      <a:pt x="4" y="14"/>
                    </a:cubicBezTo>
                    <a:cubicBezTo>
                      <a:pt x="6" y="16"/>
                      <a:pt x="7" y="19"/>
                      <a:pt x="9" y="21"/>
                    </a:cubicBezTo>
                    <a:cubicBezTo>
                      <a:pt x="12" y="22"/>
                      <a:pt x="15" y="26"/>
                      <a:pt x="19" y="26"/>
                    </a:cubicBezTo>
                    <a:cubicBezTo>
                      <a:pt x="22" y="26"/>
                      <a:pt x="21" y="25"/>
                      <a:pt x="20" y="23"/>
                    </a:cubicBezTo>
                    <a:cubicBezTo>
                      <a:pt x="18" y="20"/>
                      <a:pt x="16" y="18"/>
                      <a:pt x="16" y="14"/>
                    </a:cubicBezTo>
                    <a:cubicBezTo>
                      <a:pt x="16" y="11"/>
                      <a:pt x="18" y="9"/>
                      <a:pt x="16" y="6"/>
                    </a:cubicBezTo>
                    <a:cubicBezTo>
                      <a:pt x="15" y="5"/>
                      <a:pt x="11" y="0"/>
                      <a:pt x="10" y="3"/>
                    </a:cubicBezTo>
                    <a:cubicBezTo>
                      <a:pt x="9" y="4"/>
                      <a:pt x="10" y="2"/>
                      <a:pt x="1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0" name="Freeform 727">
                <a:extLst>
                  <a:ext uri="{FF2B5EF4-FFF2-40B4-BE49-F238E27FC236}">
                    <a16:creationId xmlns:a16="http://schemas.microsoft.com/office/drawing/2014/main" id="{140D7BB5-1F99-F84E-A0A2-40B5A38F2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1399" y="6680395"/>
                <a:ext cx="565226" cy="438850"/>
              </a:xfrm>
              <a:custGeom>
                <a:avLst/>
                <a:gdLst>
                  <a:gd name="T0" fmla="*/ 58 w 63"/>
                  <a:gd name="T1" fmla="*/ 8 h 46"/>
                  <a:gd name="T2" fmla="*/ 52 w 63"/>
                  <a:gd name="T3" fmla="*/ 6 h 46"/>
                  <a:gd name="T4" fmla="*/ 49 w 63"/>
                  <a:gd name="T5" fmla="*/ 6 h 46"/>
                  <a:gd name="T6" fmla="*/ 45 w 63"/>
                  <a:gd name="T7" fmla="*/ 6 h 46"/>
                  <a:gd name="T8" fmla="*/ 40 w 63"/>
                  <a:gd name="T9" fmla="*/ 4 h 46"/>
                  <a:gd name="T10" fmla="*/ 38 w 63"/>
                  <a:gd name="T11" fmla="*/ 2 h 46"/>
                  <a:gd name="T12" fmla="*/ 35 w 63"/>
                  <a:gd name="T13" fmla="*/ 2 h 46"/>
                  <a:gd name="T14" fmla="*/ 31 w 63"/>
                  <a:gd name="T15" fmla="*/ 2 h 46"/>
                  <a:gd name="T16" fmla="*/ 27 w 63"/>
                  <a:gd name="T17" fmla="*/ 2 h 46"/>
                  <a:gd name="T18" fmla="*/ 17 w 63"/>
                  <a:gd name="T19" fmla="*/ 1 h 46"/>
                  <a:gd name="T20" fmla="*/ 8 w 63"/>
                  <a:gd name="T21" fmla="*/ 0 h 46"/>
                  <a:gd name="T22" fmla="*/ 2 w 63"/>
                  <a:gd name="T23" fmla="*/ 3 h 46"/>
                  <a:gd name="T24" fmla="*/ 2 w 63"/>
                  <a:gd name="T25" fmla="*/ 6 h 46"/>
                  <a:gd name="T26" fmla="*/ 2 w 63"/>
                  <a:gd name="T27" fmla="*/ 11 h 46"/>
                  <a:gd name="T28" fmla="*/ 5 w 63"/>
                  <a:gd name="T29" fmla="*/ 10 h 46"/>
                  <a:gd name="T30" fmla="*/ 7 w 63"/>
                  <a:gd name="T31" fmla="*/ 12 h 46"/>
                  <a:gd name="T32" fmla="*/ 12 w 63"/>
                  <a:gd name="T33" fmla="*/ 11 h 46"/>
                  <a:gd name="T34" fmla="*/ 14 w 63"/>
                  <a:gd name="T35" fmla="*/ 14 h 46"/>
                  <a:gd name="T36" fmla="*/ 13 w 63"/>
                  <a:gd name="T37" fmla="*/ 20 h 46"/>
                  <a:gd name="T38" fmla="*/ 12 w 63"/>
                  <a:gd name="T39" fmla="*/ 25 h 46"/>
                  <a:gd name="T40" fmla="*/ 12 w 63"/>
                  <a:gd name="T41" fmla="*/ 28 h 46"/>
                  <a:gd name="T42" fmla="*/ 10 w 63"/>
                  <a:gd name="T43" fmla="*/ 33 h 46"/>
                  <a:gd name="T44" fmla="*/ 10 w 63"/>
                  <a:gd name="T45" fmla="*/ 38 h 46"/>
                  <a:gd name="T46" fmla="*/ 17 w 63"/>
                  <a:gd name="T47" fmla="*/ 44 h 46"/>
                  <a:gd name="T48" fmla="*/ 20 w 63"/>
                  <a:gd name="T49" fmla="*/ 45 h 46"/>
                  <a:gd name="T50" fmla="*/ 21 w 63"/>
                  <a:gd name="T51" fmla="*/ 43 h 46"/>
                  <a:gd name="T52" fmla="*/ 24 w 63"/>
                  <a:gd name="T53" fmla="*/ 42 h 46"/>
                  <a:gd name="T54" fmla="*/ 36 w 63"/>
                  <a:gd name="T55" fmla="*/ 41 h 46"/>
                  <a:gd name="T56" fmla="*/ 39 w 63"/>
                  <a:gd name="T57" fmla="*/ 38 h 46"/>
                  <a:gd name="T58" fmla="*/ 43 w 63"/>
                  <a:gd name="T59" fmla="*/ 35 h 46"/>
                  <a:gd name="T60" fmla="*/ 47 w 63"/>
                  <a:gd name="T61" fmla="*/ 30 h 46"/>
                  <a:gd name="T62" fmla="*/ 45 w 63"/>
                  <a:gd name="T63" fmla="*/ 26 h 46"/>
                  <a:gd name="T64" fmla="*/ 48 w 63"/>
                  <a:gd name="T65" fmla="*/ 21 h 46"/>
                  <a:gd name="T66" fmla="*/ 50 w 63"/>
                  <a:gd name="T67" fmla="*/ 19 h 46"/>
                  <a:gd name="T68" fmla="*/ 51 w 63"/>
                  <a:gd name="T69" fmla="*/ 17 h 46"/>
                  <a:gd name="T70" fmla="*/ 60 w 63"/>
                  <a:gd name="T71" fmla="*/ 13 h 46"/>
                  <a:gd name="T72" fmla="*/ 63 w 63"/>
                  <a:gd name="T73" fmla="*/ 9 h 46"/>
                  <a:gd name="T74" fmla="*/ 58 w 63"/>
                  <a:gd name="T75" fmla="*/ 8 h 46"/>
                  <a:gd name="T76" fmla="*/ 58 w 63"/>
                  <a:gd name="T77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3" h="46">
                    <a:moveTo>
                      <a:pt x="58" y="8"/>
                    </a:moveTo>
                    <a:cubicBezTo>
                      <a:pt x="55" y="8"/>
                      <a:pt x="54" y="7"/>
                      <a:pt x="52" y="6"/>
                    </a:cubicBezTo>
                    <a:cubicBezTo>
                      <a:pt x="51" y="5"/>
                      <a:pt x="50" y="6"/>
                      <a:pt x="49" y="6"/>
                    </a:cubicBezTo>
                    <a:cubicBezTo>
                      <a:pt x="48" y="6"/>
                      <a:pt x="46" y="6"/>
                      <a:pt x="45" y="6"/>
                    </a:cubicBezTo>
                    <a:cubicBezTo>
                      <a:pt x="43" y="5"/>
                      <a:pt x="41" y="4"/>
                      <a:pt x="40" y="4"/>
                    </a:cubicBezTo>
                    <a:cubicBezTo>
                      <a:pt x="39" y="3"/>
                      <a:pt x="39" y="3"/>
                      <a:pt x="38" y="2"/>
                    </a:cubicBezTo>
                    <a:cubicBezTo>
                      <a:pt x="37" y="3"/>
                      <a:pt x="36" y="2"/>
                      <a:pt x="35" y="2"/>
                    </a:cubicBezTo>
                    <a:cubicBezTo>
                      <a:pt x="33" y="1"/>
                      <a:pt x="32" y="2"/>
                      <a:pt x="31" y="2"/>
                    </a:cubicBezTo>
                    <a:cubicBezTo>
                      <a:pt x="29" y="2"/>
                      <a:pt x="28" y="2"/>
                      <a:pt x="27" y="2"/>
                    </a:cubicBezTo>
                    <a:cubicBezTo>
                      <a:pt x="24" y="2"/>
                      <a:pt x="21" y="1"/>
                      <a:pt x="17" y="1"/>
                    </a:cubicBezTo>
                    <a:cubicBezTo>
                      <a:pt x="15" y="1"/>
                      <a:pt x="11" y="0"/>
                      <a:pt x="8" y="0"/>
                    </a:cubicBezTo>
                    <a:cubicBezTo>
                      <a:pt x="7" y="1"/>
                      <a:pt x="4" y="2"/>
                      <a:pt x="2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2" y="8"/>
                      <a:pt x="2" y="9"/>
                      <a:pt x="2" y="11"/>
                    </a:cubicBezTo>
                    <a:cubicBezTo>
                      <a:pt x="3" y="11"/>
                      <a:pt x="5" y="10"/>
                      <a:pt x="5" y="10"/>
                    </a:cubicBezTo>
                    <a:cubicBezTo>
                      <a:pt x="6" y="10"/>
                      <a:pt x="5" y="12"/>
                      <a:pt x="7" y="12"/>
                    </a:cubicBezTo>
                    <a:cubicBezTo>
                      <a:pt x="9" y="12"/>
                      <a:pt x="10" y="11"/>
                      <a:pt x="12" y="11"/>
                    </a:cubicBezTo>
                    <a:cubicBezTo>
                      <a:pt x="14" y="10"/>
                      <a:pt x="16" y="13"/>
                      <a:pt x="14" y="14"/>
                    </a:cubicBezTo>
                    <a:cubicBezTo>
                      <a:pt x="12" y="16"/>
                      <a:pt x="13" y="17"/>
                      <a:pt x="13" y="20"/>
                    </a:cubicBezTo>
                    <a:cubicBezTo>
                      <a:pt x="12" y="21"/>
                      <a:pt x="13" y="24"/>
                      <a:pt x="12" y="25"/>
                    </a:cubicBezTo>
                    <a:cubicBezTo>
                      <a:pt x="9" y="25"/>
                      <a:pt x="10" y="26"/>
                      <a:pt x="12" y="28"/>
                    </a:cubicBezTo>
                    <a:cubicBezTo>
                      <a:pt x="13" y="29"/>
                      <a:pt x="10" y="31"/>
                      <a:pt x="10" y="33"/>
                    </a:cubicBezTo>
                    <a:cubicBezTo>
                      <a:pt x="12" y="35"/>
                      <a:pt x="10" y="36"/>
                      <a:pt x="10" y="38"/>
                    </a:cubicBezTo>
                    <a:cubicBezTo>
                      <a:pt x="13" y="37"/>
                      <a:pt x="15" y="42"/>
                      <a:pt x="17" y="44"/>
                    </a:cubicBezTo>
                    <a:cubicBezTo>
                      <a:pt x="17" y="45"/>
                      <a:pt x="19" y="46"/>
                      <a:pt x="20" y="45"/>
                    </a:cubicBezTo>
                    <a:cubicBezTo>
                      <a:pt x="20" y="45"/>
                      <a:pt x="21" y="44"/>
                      <a:pt x="21" y="43"/>
                    </a:cubicBezTo>
                    <a:cubicBezTo>
                      <a:pt x="22" y="43"/>
                      <a:pt x="24" y="42"/>
                      <a:pt x="24" y="42"/>
                    </a:cubicBezTo>
                    <a:cubicBezTo>
                      <a:pt x="28" y="41"/>
                      <a:pt x="32" y="42"/>
                      <a:pt x="36" y="41"/>
                    </a:cubicBezTo>
                    <a:cubicBezTo>
                      <a:pt x="37" y="40"/>
                      <a:pt x="37" y="39"/>
                      <a:pt x="39" y="38"/>
                    </a:cubicBezTo>
                    <a:cubicBezTo>
                      <a:pt x="41" y="37"/>
                      <a:pt x="42" y="36"/>
                      <a:pt x="43" y="35"/>
                    </a:cubicBezTo>
                    <a:cubicBezTo>
                      <a:pt x="44" y="32"/>
                      <a:pt x="45" y="31"/>
                      <a:pt x="47" y="30"/>
                    </a:cubicBezTo>
                    <a:cubicBezTo>
                      <a:pt x="48" y="29"/>
                      <a:pt x="46" y="27"/>
                      <a:pt x="45" y="26"/>
                    </a:cubicBezTo>
                    <a:cubicBezTo>
                      <a:pt x="45" y="25"/>
                      <a:pt x="47" y="22"/>
                      <a:pt x="48" y="21"/>
                    </a:cubicBezTo>
                    <a:cubicBezTo>
                      <a:pt x="48" y="21"/>
                      <a:pt x="49" y="20"/>
                      <a:pt x="50" y="19"/>
                    </a:cubicBezTo>
                    <a:cubicBezTo>
                      <a:pt x="50" y="19"/>
                      <a:pt x="50" y="17"/>
                      <a:pt x="51" y="17"/>
                    </a:cubicBezTo>
                    <a:cubicBezTo>
                      <a:pt x="54" y="15"/>
                      <a:pt x="57" y="14"/>
                      <a:pt x="60" y="13"/>
                    </a:cubicBezTo>
                    <a:cubicBezTo>
                      <a:pt x="61" y="12"/>
                      <a:pt x="63" y="11"/>
                      <a:pt x="63" y="9"/>
                    </a:cubicBezTo>
                    <a:cubicBezTo>
                      <a:pt x="62" y="7"/>
                      <a:pt x="60" y="9"/>
                      <a:pt x="58" y="8"/>
                    </a:cubicBezTo>
                    <a:cubicBezTo>
                      <a:pt x="55" y="8"/>
                      <a:pt x="60" y="9"/>
                      <a:pt x="58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1" name="Freeform 728">
                <a:extLst>
                  <a:ext uri="{FF2B5EF4-FFF2-40B4-BE49-F238E27FC236}">
                    <a16:creationId xmlns:a16="http://schemas.microsoft.com/office/drawing/2014/main" id="{361D6D44-D8C4-6C4F-9E8A-8307E72AC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1399" y="6774667"/>
                <a:ext cx="144379" cy="289318"/>
              </a:xfrm>
              <a:custGeom>
                <a:avLst/>
                <a:gdLst>
                  <a:gd name="T0" fmla="*/ 11 w 16"/>
                  <a:gd name="T1" fmla="*/ 25 h 30"/>
                  <a:gd name="T2" fmla="*/ 11 w 16"/>
                  <a:gd name="T3" fmla="*/ 21 h 30"/>
                  <a:gd name="T4" fmla="*/ 10 w 16"/>
                  <a:gd name="T5" fmla="*/ 16 h 30"/>
                  <a:gd name="T6" fmla="*/ 12 w 16"/>
                  <a:gd name="T7" fmla="*/ 14 h 30"/>
                  <a:gd name="T8" fmla="*/ 13 w 16"/>
                  <a:gd name="T9" fmla="*/ 9 h 30"/>
                  <a:gd name="T10" fmla="*/ 14 w 16"/>
                  <a:gd name="T11" fmla="*/ 4 h 30"/>
                  <a:gd name="T12" fmla="*/ 12 w 16"/>
                  <a:gd name="T13" fmla="*/ 1 h 30"/>
                  <a:gd name="T14" fmla="*/ 7 w 16"/>
                  <a:gd name="T15" fmla="*/ 2 h 30"/>
                  <a:gd name="T16" fmla="*/ 5 w 16"/>
                  <a:gd name="T17" fmla="*/ 0 h 30"/>
                  <a:gd name="T18" fmla="*/ 4 w 16"/>
                  <a:gd name="T19" fmla="*/ 0 h 30"/>
                  <a:gd name="T20" fmla="*/ 3 w 16"/>
                  <a:gd name="T21" fmla="*/ 4 h 30"/>
                  <a:gd name="T22" fmla="*/ 3 w 16"/>
                  <a:gd name="T23" fmla="*/ 8 h 30"/>
                  <a:gd name="T24" fmla="*/ 2 w 16"/>
                  <a:gd name="T25" fmla="*/ 13 h 30"/>
                  <a:gd name="T26" fmla="*/ 0 w 16"/>
                  <a:gd name="T27" fmla="*/ 20 h 30"/>
                  <a:gd name="T28" fmla="*/ 2 w 16"/>
                  <a:gd name="T29" fmla="*/ 22 h 30"/>
                  <a:gd name="T30" fmla="*/ 2 w 16"/>
                  <a:gd name="T31" fmla="*/ 28 h 30"/>
                  <a:gd name="T32" fmla="*/ 6 w 16"/>
                  <a:gd name="T33" fmla="*/ 30 h 30"/>
                  <a:gd name="T34" fmla="*/ 11 w 16"/>
                  <a:gd name="T35" fmla="*/ 25 h 30"/>
                  <a:gd name="T36" fmla="*/ 11 w 16"/>
                  <a:gd name="T37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30">
                    <a:moveTo>
                      <a:pt x="11" y="25"/>
                    </a:moveTo>
                    <a:cubicBezTo>
                      <a:pt x="12" y="23"/>
                      <a:pt x="10" y="22"/>
                      <a:pt x="11" y="21"/>
                    </a:cubicBezTo>
                    <a:cubicBezTo>
                      <a:pt x="12" y="18"/>
                      <a:pt x="12" y="18"/>
                      <a:pt x="10" y="16"/>
                    </a:cubicBezTo>
                    <a:cubicBezTo>
                      <a:pt x="9" y="14"/>
                      <a:pt x="11" y="15"/>
                      <a:pt x="12" y="14"/>
                    </a:cubicBezTo>
                    <a:cubicBezTo>
                      <a:pt x="13" y="13"/>
                      <a:pt x="13" y="10"/>
                      <a:pt x="13" y="9"/>
                    </a:cubicBezTo>
                    <a:cubicBezTo>
                      <a:pt x="13" y="6"/>
                      <a:pt x="12" y="6"/>
                      <a:pt x="14" y="4"/>
                    </a:cubicBezTo>
                    <a:cubicBezTo>
                      <a:pt x="16" y="3"/>
                      <a:pt x="14" y="0"/>
                      <a:pt x="12" y="1"/>
                    </a:cubicBezTo>
                    <a:cubicBezTo>
                      <a:pt x="10" y="1"/>
                      <a:pt x="9" y="2"/>
                      <a:pt x="7" y="2"/>
                    </a:cubicBezTo>
                    <a:cubicBezTo>
                      <a:pt x="5" y="2"/>
                      <a:pt x="6" y="0"/>
                      <a:pt x="5" y="0"/>
                    </a:cubicBezTo>
                    <a:cubicBezTo>
                      <a:pt x="6" y="0"/>
                      <a:pt x="3" y="0"/>
                      <a:pt x="4" y="0"/>
                    </a:cubicBezTo>
                    <a:cubicBezTo>
                      <a:pt x="2" y="1"/>
                      <a:pt x="3" y="2"/>
                      <a:pt x="3" y="4"/>
                    </a:cubicBezTo>
                    <a:cubicBezTo>
                      <a:pt x="3" y="5"/>
                      <a:pt x="3" y="7"/>
                      <a:pt x="3" y="8"/>
                    </a:cubicBezTo>
                    <a:cubicBezTo>
                      <a:pt x="2" y="10"/>
                      <a:pt x="2" y="12"/>
                      <a:pt x="2" y="13"/>
                    </a:cubicBezTo>
                    <a:cubicBezTo>
                      <a:pt x="1" y="16"/>
                      <a:pt x="0" y="17"/>
                      <a:pt x="0" y="20"/>
                    </a:cubicBezTo>
                    <a:cubicBezTo>
                      <a:pt x="1" y="21"/>
                      <a:pt x="2" y="20"/>
                      <a:pt x="2" y="22"/>
                    </a:cubicBezTo>
                    <a:cubicBezTo>
                      <a:pt x="3" y="23"/>
                      <a:pt x="2" y="26"/>
                      <a:pt x="2" y="28"/>
                    </a:cubicBezTo>
                    <a:cubicBezTo>
                      <a:pt x="2" y="30"/>
                      <a:pt x="4" y="30"/>
                      <a:pt x="6" y="30"/>
                    </a:cubicBezTo>
                    <a:cubicBezTo>
                      <a:pt x="10" y="30"/>
                      <a:pt x="9" y="27"/>
                      <a:pt x="11" y="25"/>
                    </a:cubicBezTo>
                    <a:cubicBezTo>
                      <a:pt x="12" y="23"/>
                      <a:pt x="10" y="26"/>
                      <a:pt x="11" y="2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2" name="Freeform 729">
                <a:extLst>
                  <a:ext uri="{FF2B5EF4-FFF2-40B4-BE49-F238E27FC236}">
                    <a16:creationId xmlns:a16="http://schemas.microsoft.com/office/drawing/2014/main" id="{5FDB18CA-642C-7E4C-86B0-6B787EDAB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0088" y="9391503"/>
                <a:ext cx="476145" cy="841941"/>
              </a:xfrm>
              <a:custGeom>
                <a:avLst/>
                <a:gdLst>
                  <a:gd name="T0" fmla="*/ 52 w 53"/>
                  <a:gd name="T1" fmla="*/ 23 h 88"/>
                  <a:gd name="T2" fmla="*/ 50 w 53"/>
                  <a:gd name="T3" fmla="*/ 3 h 88"/>
                  <a:gd name="T4" fmla="*/ 46 w 53"/>
                  <a:gd name="T5" fmla="*/ 3 h 88"/>
                  <a:gd name="T6" fmla="*/ 41 w 53"/>
                  <a:gd name="T7" fmla="*/ 6 h 88"/>
                  <a:gd name="T8" fmla="*/ 38 w 53"/>
                  <a:gd name="T9" fmla="*/ 7 h 88"/>
                  <a:gd name="T10" fmla="*/ 32 w 53"/>
                  <a:gd name="T11" fmla="*/ 7 h 88"/>
                  <a:gd name="T12" fmla="*/ 28 w 53"/>
                  <a:gd name="T13" fmla="*/ 7 h 88"/>
                  <a:gd name="T14" fmla="*/ 23 w 53"/>
                  <a:gd name="T15" fmla="*/ 7 h 88"/>
                  <a:gd name="T16" fmla="*/ 24 w 53"/>
                  <a:gd name="T17" fmla="*/ 18 h 88"/>
                  <a:gd name="T18" fmla="*/ 25 w 53"/>
                  <a:gd name="T19" fmla="*/ 20 h 88"/>
                  <a:gd name="T20" fmla="*/ 27 w 53"/>
                  <a:gd name="T21" fmla="*/ 22 h 88"/>
                  <a:gd name="T22" fmla="*/ 27 w 53"/>
                  <a:gd name="T23" fmla="*/ 28 h 88"/>
                  <a:gd name="T24" fmla="*/ 25 w 53"/>
                  <a:gd name="T25" fmla="*/ 31 h 88"/>
                  <a:gd name="T26" fmla="*/ 24 w 53"/>
                  <a:gd name="T27" fmla="*/ 35 h 88"/>
                  <a:gd name="T28" fmla="*/ 20 w 53"/>
                  <a:gd name="T29" fmla="*/ 31 h 88"/>
                  <a:gd name="T30" fmla="*/ 21 w 53"/>
                  <a:gd name="T31" fmla="*/ 25 h 88"/>
                  <a:gd name="T32" fmla="*/ 16 w 53"/>
                  <a:gd name="T33" fmla="*/ 22 h 88"/>
                  <a:gd name="T34" fmla="*/ 13 w 53"/>
                  <a:gd name="T35" fmla="*/ 20 h 88"/>
                  <a:gd name="T36" fmla="*/ 2 w 53"/>
                  <a:gd name="T37" fmla="*/ 24 h 88"/>
                  <a:gd name="T38" fmla="*/ 0 w 53"/>
                  <a:gd name="T39" fmla="*/ 26 h 88"/>
                  <a:gd name="T40" fmla="*/ 1 w 53"/>
                  <a:gd name="T41" fmla="*/ 30 h 88"/>
                  <a:gd name="T42" fmla="*/ 12 w 53"/>
                  <a:gd name="T43" fmla="*/ 35 h 88"/>
                  <a:gd name="T44" fmla="*/ 13 w 53"/>
                  <a:gd name="T45" fmla="*/ 44 h 88"/>
                  <a:gd name="T46" fmla="*/ 12 w 53"/>
                  <a:gd name="T47" fmla="*/ 52 h 88"/>
                  <a:gd name="T48" fmla="*/ 6 w 53"/>
                  <a:gd name="T49" fmla="*/ 62 h 88"/>
                  <a:gd name="T50" fmla="*/ 6 w 53"/>
                  <a:gd name="T51" fmla="*/ 69 h 88"/>
                  <a:gd name="T52" fmla="*/ 8 w 53"/>
                  <a:gd name="T53" fmla="*/ 78 h 88"/>
                  <a:gd name="T54" fmla="*/ 9 w 53"/>
                  <a:gd name="T55" fmla="*/ 87 h 88"/>
                  <a:gd name="T56" fmla="*/ 12 w 53"/>
                  <a:gd name="T57" fmla="*/ 86 h 88"/>
                  <a:gd name="T58" fmla="*/ 13 w 53"/>
                  <a:gd name="T59" fmla="*/ 83 h 88"/>
                  <a:gd name="T60" fmla="*/ 11 w 53"/>
                  <a:gd name="T61" fmla="*/ 83 h 88"/>
                  <a:gd name="T62" fmla="*/ 16 w 53"/>
                  <a:gd name="T63" fmla="*/ 77 h 88"/>
                  <a:gd name="T64" fmla="*/ 25 w 53"/>
                  <a:gd name="T65" fmla="*/ 72 h 88"/>
                  <a:gd name="T66" fmla="*/ 25 w 53"/>
                  <a:gd name="T67" fmla="*/ 64 h 88"/>
                  <a:gd name="T68" fmla="*/ 21 w 53"/>
                  <a:gd name="T69" fmla="*/ 48 h 88"/>
                  <a:gd name="T70" fmla="*/ 24 w 53"/>
                  <a:gd name="T71" fmla="*/ 48 h 88"/>
                  <a:gd name="T72" fmla="*/ 29 w 53"/>
                  <a:gd name="T73" fmla="*/ 44 h 88"/>
                  <a:gd name="T74" fmla="*/ 35 w 53"/>
                  <a:gd name="T75" fmla="*/ 38 h 88"/>
                  <a:gd name="T76" fmla="*/ 40 w 53"/>
                  <a:gd name="T77" fmla="*/ 36 h 88"/>
                  <a:gd name="T78" fmla="*/ 46 w 53"/>
                  <a:gd name="T79" fmla="*/ 32 h 88"/>
                  <a:gd name="T80" fmla="*/ 52 w 53"/>
                  <a:gd name="T81" fmla="*/ 23 h 88"/>
                  <a:gd name="T82" fmla="*/ 52 w 53"/>
                  <a:gd name="T83" fmla="*/ 2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" h="88">
                    <a:moveTo>
                      <a:pt x="52" y="23"/>
                    </a:moveTo>
                    <a:cubicBezTo>
                      <a:pt x="49" y="17"/>
                      <a:pt x="50" y="9"/>
                      <a:pt x="50" y="3"/>
                    </a:cubicBezTo>
                    <a:cubicBezTo>
                      <a:pt x="50" y="0"/>
                      <a:pt x="48" y="2"/>
                      <a:pt x="46" y="3"/>
                    </a:cubicBezTo>
                    <a:cubicBezTo>
                      <a:pt x="45" y="4"/>
                      <a:pt x="43" y="6"/>
                      <a:pt x="41" y="6"/>
                    </a:cubicBezTo>
                    <a:cubicBezTo>
                      <a:pt x="40" y="6"/>
                      <a:pt x="38" y="5"/>
                      <a:pt x="38" y="7"/>
                    </a:cubicBezTo>
                    <a:cubicBezTo>
                      <a:pt x="36" y="10"/>
                      <a:pt x="34" y="7"/>
                      <a:pt x="32" y="7"/>
                    </a:cubicBezTo>
                    <a:cubicBezTo>
                      <a:pt x="30" y="7"/>
                      <a:pt x="30" y="9"/>
                      <a:pt x="28" y="7"/>
                    </a:cubicBezTo>
                    <a:cubicBezTo>
                      <a:pt x="27" y="7"/>
                      <a:pt x="24" y="7"/>
                      <a:pt x="23" y="7"/>
                    </a:cubicBezTo>
                    <a:cubicBezTo>
                      <a:pt x="20" y="7"/>
                      <a:pt x="21" y="16"/>
                      <a:pt x="24" y="18"/>
                    </a:cubicBezTo>
                    <a:cubicBezTo>
                      <a:pt x="24" y="18"/>
                      <a:pt x="24" y="20"/>
                      <a:pt x="25" y="20"/>
                    </a:cubicBezTo>
                    <a:cubicBezTo>
                      <a:pt x="25" y="21"/>
                      <a:pt x="26" y="21"/>
                      <a:pt x="27" y="22"/>
                    </a:cubicBezTo>
                    <a:cubicBezTo>
                      <a:pt x="27" y="24"/>
                      <a:pt x="27" y="27"/>
                      <a:pt x="27" y="28"/>
                    </a:cubicBezTo>
                    <a:cubicBezTo>
                      <a:pt x="27" y="30"/>
                      <a:pt x="28" y="31"/>
                      <a:pt x="25" y="31"/>
                    </a:cubicBezTo>
                    <a:cubicBezTo>
                      <a:pt x="24" y="31"/>
                      <a:pt x="24" y="34"/>
                      <a:pt x="24" y="35"/>
                    </a:cubicBezTo>
                    <a:cubicBezTo>
                      <a:pt x="23" y="34"/>
                      <a:pt x="21" y="32"/>
                      <a:pt x="20" y="31"/>
                    </a:cubicBezTo>
                    <a:cubicBezTo>
                      <a:pt x="19" y="29"/>
                      <a:pt x="21" y="27"/>
                      <a:pt x="21" y="25"/>
                    </a:cubicBezTo>
                    <a:cubicBezTo>
                      <a:pt x="22" y="20"/>
                      <a:pt x="19" y="24"/>
                      <a:pt x="16" y="22"/>
                    </a:cubicBezTo>
                    <a:cubicBezTo>
                      <a:pt x="15" y="21"/>
                      <a:pt x="15" y="19"/>
                      <a:pt x="13" y="20"/>
                    </a:cubicBezTo>
                    <a:cubicBezTo>
                      <a:pt x="9" y="22"/>
                      <a:pt x="6" y="23"/>
                      <a:pt x="2" y="24"/>
                    </a:cubicBezTo>
                    <a:cubicBezTo>
                      <a:pt x="1" y="25"/>
                      <a:pt x="0" y="25"/>
                      <a:pt x="0" y="26"/>
                    </a:cubicBezTo>
                    <a:cubicBezTo>
                      <a:pt x="0" y="27"/>
                      <a:pt x="1" y="29"/>
                      <a:pt x="1" y="30"/>
                    </a:cubicBezTo>
                    <a:cubicBezTo>
                      <a:pt x="4" y="30"/>
                      <a:pt x="12" y="32"/>
                      <a:pt x="12" y="35"/>
                    </a:cubicBezTo>
                    <a:cubicBezTo>
                      <a:pt x="13" y="38"/>
                      <a:pt x="13" y="41"/>
                      <a:pt x="13" y="44"/>
                    </a:cubicBezTo>
                    <a:cubicBezTo>
                      <a:pt x="12" y="46"/>
                      <a:pt x="14" y="49"/>
                      <a:pt x="12" y="52"/>
                    </a:cubicBezTo>
                    <a:cubicBezTo>
                      <a:pt x="10" y="55"/>
                      <a:pt x="8" y="59"/>
                      <a:pt x="6" y="62"/>
                    </a:cubicBezTo>
                    <a:cubicBezTo>
                      <a:pt x="4" y="64"/>
                      <a:pt x="6" y="68"/>
                      <a:pt x="6" y="69"/>
                    </a:cubicBezTo>
                    <a:cubicBezTo>
                      <a:pt x="8" y="73"/>
                      <a:pt x="8" y="75"/>
                      <a:pt x="8" y="78"/>
                    </a:cubicBezTo>
                    <a:cubicBezTo>
                      <a:pt x="8" y="81"/>
                      <a:pt x="8" y="84"/>
                      <a:pt x="9" y="87"/>
                    </a:cubicBezTo>
                    <a:cubicBezTo>
                      <a:pt x="9" y="88"/>
                      <a:pt x="12" y="87"/>
                      <a:pt x="12" y="86"/>
                    </a:cubicBezTo>
                    <a:cubicBezTo>
                      <a:pt x="13" y="85"/>
                      <a:pt x="13" y="83"/>
                      <a:pt x="13" y="83"/>
                    </a:cubicBezTo>
                    <a:cubicBezTo>
                      <a:pt x="12" y="83"/>
                      <a:pt x="11" y="83"/>
                      <a:pt x="11" y="83"/>
                    </a:cubicBezTo>
                    <a:cubicBezTo>
                      <a:pt x="11" y="80"/>
                      <a:pt x="14" y="78"/>
                      <a:pt x="16" y="77"/>
                    </a:cubicBezTo>
                    <a:cubicBezTo>
                      <a:pt x="19" y="76"/>
                      <a:pt x="23" y="75"/>
                      <a:pt x="25" y="72"/>
                    </a:cubicBezTo>
                    <a:cubicBezTo>
                      <a:pt x="25" y="71"/>
                      <a:pt x="25" y="66"/>
                      <a:pt x="25" y="64"/>
                    </a:cubicBezTo>
                    <a:cubicBezTo>
                      <a:pt x="25" y="62"/>
                      <a:pt x="21" y="48"/>
                      <a:pt x="21" y="48"/>
                    </a:cubicBezTo>
                    <a:cubicBezTo>
                      <a:pt x="22" y="47"/>
                      <a:pt x="22" y="50"/>
                      <a:pt x="24" y="48"/>
                    </a:cubicBezTo>
                    <a:cubicBezTo>
                      <a:pt x="26" y="46"/>
                      <a:pt x="27" y="45"/>
                      <a:pt x="29" y="44"/>
                    </a:cubicBezTo>
                    <a:cubicBezTo>
                      <a:pt x="31" y="43"/>
                      <a:pt x="32" y="37"/>
                      <a:pt x="35" y="38"/>
                    </a:cubicBezTo>
                    <a:cubicBezTo>
                      <a:pt x="36" y="38"/>
                      <a:pt x="38" y="36"/>
                      <a:pt x="40" y="36"/>
                    </a:cubicBezTo>
                    <a:cubicBezTo>
                      <a:pt x="42" y="35"/>
                      <a:pt x="44" y="34"/>
                      <a:pt x="46" y="32"/>
                    </a:cubicBezTo>
                    <a:cubicBezTo>
                      <a:pt x="47" y="31"/>
                      <a:pt x="53" y="25"/>
                      <a:pt x="52" y="23"/>
                    </a:cubicBezTo>
                    <a:cubicBezTo>
                      <a:pt x="51" y="22"/>
                      <a:pt x="52" y="24"/>
                      <a:pt x="52" y="2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3" name="Freeform 730">
                <a:extLst>
                  <a:ext uri="{FF2B5EF4-FFF2-40B4-BE49-F238E27FC236}">
                    <a16:creationId xmlns:a16="http://schemas.microsoft.com/office/drawing/2014/main" id="{724B1026-E0C4-FB47-ACED-1A2590A36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7604" y="9365498"/>
                <a:ext cx="144379" cy="360834"/>
              </a:xfrm>
              <a:custGeom>
                <a:avLst/>
                <a:gdLst>
                  <a:gd name="T0" fmla="*/ 4 w 16"/>
                  <a:gd name="T1" fmla="*/ 25 h 38"/>
                  <a:gd name="T2" fmla="*/ 9 w 16"/>
                  <a:gd name="T3" fmla="*/ 26 h 38"/>
                  <a:gd name="T4" fmla="*/ 8 w 16"/>
                  <a:gd name="T5" fmla="*/ 31 h 38"/>
                  <a:gd name="T6" fmla="*/ 12 w 16"/>
                  <a:gd name="T7" fmla="*/ 38 h 38"/>
                  <a:gd name="T8" fmla="*/ 12 w 16"/>
                  <a:gd name="T9" fmla="*/ 34 h 38"/>
                  <a:gd name="T10" fmla="*/ 15 w 16"/>
                  <a:gd name="T11" fmla="*/ 33 h 38"/>
                  <a:gd name="T12" fmla="*/ 15 w 16"/>
                  <a:gd name="T13" fmla="*/ 27 h 38"/>
                  <a:gd name="T14" fmla="*/ 12 w 16"/>
                  <a:gd name="T15" fmla="*/ 22 h 38"/>
                  <a:gd name="T16" fmla="*/ 8 w 16"/>
                  <a:gd name="T17" fmla="*/ 20 h 38"/>
                  <a:gd name="T18" fmla="*/ 8 w 16"/>
                  <a:gd name="T19" fmla="*/ 16 h 38"/>
                  <a:gd name="T20" fmla="*/ 7 w 16"/>
                  <a:gd name="T21" fmla="*/ 14 h 38"/>
                  <a:gd name="T22" fmla="*/ 8 w 16"/>
                  <a:gd name="T23" fmla="*/ 8 h 38"/>
                  <a:gd name="T24" fmla="*/ 7 w 16"/>
                  <a:gd name="T25" fmla="*/ 3 h 38"/>
                  <a:gd name="T26" fmla="*/ 7 w 16"/>
                  <a:gd name="T27" fmla="*/ 1 h 38"/>
                  <a:gd name="T28" fmla="*/ 2 w 16"/>
                  <a:gd name="T29" fmla="*/ 0 h 38"/>
                  <a:gd name="T30" fmla="*/ 4 w 16"/>
                  <a:gd name="T31" fmla="*/ 6 h 38"/>
                  <a:gd name="T32" fmla="*/ 4 w 16"/>
                  <a:gd name="T33" fmla="*/ 14 h 38"/>
                  <a:gd name="T34" fmla="*/ 2 w 16"/>
                  <a:gd name="T35" fmla="*/ 16 h 38"/>
                  <a:gd name="T36" fmla="*/ 1 w 16"/>
                  <a:gd name="T37" fmla="*/ 20 h 38"/>
                  <a:gd name="T38" fmla="*/ 4 w 16"/>
                  <a:gd name="T39" fmla="*/ 25 h 38"/>
                  <a:gd name="T40" fmla="*/ 4 w 16"/>
                  <a:gd name="T41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38">
                    <a:moveTo>
                      <a:pt x="4" y="25"/>
                    </a:moveTo>
                    <a:cubicBezTo>
                      <a:pt x="6" y="26"/>
                      <a:pt x="9" y="24"/>
                      <a:pt x="9" y="26"/>
                    </a:cubicBezTo>
                    <a:cubicBezTo>
                      <a:pt x="10" y="28"/>
                      <a:pt x="9" y="29"/>
                      <a:pt x="8" y="31"/>
                    </a:cubicBezTo>
                    <a:cubicBezTo>
                      <a:pt x="6" y="33"/>
                      <a:pt x="10" y="36"/>
                      <a:pt x="12" y="38"/>
                    </a:cubicBezTo>
                    <a:cubicBezTo>
                      <a:pt x="13" y="37"/>
                      <a:pt x="12" y="35"/>
                      <a:pt x="12" y="34"/>
                    </a:cubicBezTo>
                    <a:cubicBezTo>
                      <a:pt x="13" y="33"/>
                      <a:pt x="16" y="35"/>
                      <a:pt x="15" y="33"/>
                    </a:cubicBezTo>
                    <a:cubicBezTo>
                      <a:pt x="15" y="31"/>
                      <a:pt x="15" y="29"/>
                      <a:pt x="15" y="27"/>
                    </a:cubicBezTo>
                    <a:cubicBezTo>
                      <a:pt x="14" y="25"/>
                      <a:pt x="13" y="24"/>
                      <a:pt x="12" y="22"/>
                    </a:cubicBezTo>
                    <a:cubicBezTo>
                      <a:pt x="11" y="25"/>
                      <a:pt x="8" y="21"/>
                      <a:pt x="8" y="20"/>
                    </a:cubicBezTo>
                    <a:cubicBezTo>
                      <a:pt x="8" y="18"/>
                      <a:pt x="8" y="17"/>
                      <a:pt x="8" y="16"/>
                    </a:cubicBezTo>
                    <a:cubicBezTo>
                      <a:pt x="8" y="14"/>
                      <a:pt x="8" y="15"/>
                      <a:pt x="7" y="14"/>
                    </a:cubicBezTo>
                    <a:cubicBezTo>
                      <a:pt x="6" y="14"/>
                      <a:pt x="8" y="8"/>
                      <a:pt x="8" y="8"/>
                    </a:cubicBezTo>
                    <a:cubicBezTo>
                      <a:pt x="8" y="6"/>
                      <a:pt x="7" y="5"/>
                      <a:pt x="7" y="3"/>
                    </a:cubicBezTo>
                    <a:cubicBezTo>
                      <a:pt x="6" y="2"/>
                      <a:pt x="5" y="0"/>
                      <a:pt x="7" y="1"/>
                    </a:cubicBezTo>
                    <a:cubicBezTo>
                      <a:pt x="6" y="0"/>
                      <a:pt x="3" y="0"/>
                      <a:pt x="2" y="0"/>
                    </a:cubicBezTo>
                    <a:cubicBezTo>
                      <a:pt x="2" y="1"/>
                      <a:pt x="6" y="5"/>
                      <a:pt x="4" y="6"/>
                    </a:cubicBezTo>
                    <a:cubicBezTo>
                      <a:pt x="1" y="7"/>
                      <a:pt x="2" y="12"/>
                      <a:pt x="4" y="14"/>
                    </a:cubicBezTo>
                    <a:cubicBezTo>
                      <a:pt x="4" y="15"/>
                      <a:pt x="2" y="15"/>
                      <a:pt x="2" y="16"/>
                    </a:cubicBezTo>
                    <a:cubicBezTo>
                      <a:pt x="1" y="16"/>
                      <a:pt x="1" y="19"/>
                      <a:pt x="1" y="20"/>
                    </a:cubicBezTo>
                    <a:cubicBezTo>
                      <a:pt x="0" y="22"/>
                      <a:pt x="3" y="24"/>
                      <a:pt x="4" y="25"/>
                    </a:cubicBezTo>
                    <a:cubicBezTo>
                      <a:pt x="5" y="26"/>
                      <a:pt x="4" y="24"/>
                      <a:pt x="4" y="2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4" name="Freeform 731">
                <a:extLst>
                  <a:ext uri="{FF2B5EF4-FFF2-40B4-BE49-F238E27FC236}">
                    <a16:creationId xmlns:a16="http://schemas.microsoft.com/office/drawing/2014/main" id="{C61BD463-BD86-2C4D-8788-FA97195E0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9172" y="9297233"/>
                <a:ext cx="540651" cy="477859"/>
              </a:xfrm>
              <a:custGeom>
                <a:avLst/>
                <a:gdLst>
                  <a:gd name="T0" fmla="*/ 56 w 60"/>
                  <a:gd name="T1" fmla="*/ 30 h 50"/>
                  <a:gd name="T2" fmla="*/ 55 w 60"/>
                  <a:gd name="T3" fmla="*/ 24 h 50"/>
                  <a:gd name="T4" fmla="*/ 57 w 60"/>
                  <a:gd name="T5" fmla="*/ 22 h 50"/>
                  <a:gd name="T6" fmla="*/ 57 w 60"/>
                  <a:gd name="T7" fmla="*/ 19 h 50"/>
                  <a:gd name="T8" fmla="*/ 58 w 60"/>
                  <a:gd name="T9" fmla="*/ 13 h 50"/>
                  <a:gd name="T10" fmla="*/ 56 w 60"/>
                  <a:gd name="T11" fmla="*/ 8 h 50"/>
                  <a:gd name="T12" fmla="*/ 51 w 60"/>
                  <a:gd name="T13" fmla="*/ 5 h 50"/>
                  <a:gd name="T14" fmla="*/ 48 w 60"/>
                  <a:gd name="T15" fmla="*/ 3 h 50"/>
                  <a:gd name="T16" fmla="*/ 45 w 60"/>
                  <a:gd name="T17" fmla="*/ 0 h 50"/>
                  <a:gd name="T18" fmla="*/ 38 w 60"/>
                  <a:gd name="T19" fmla="*/ 1 h 50"/>
                  <a:gd name="T20" fmla="*/ 34 w 60"/>
                  <a:gd name="T21" fmla="*/ 4 h 50"/>
                  <a:gd name="T22" fmla="*/ 35 w 60"/>
                  <a:gd name="T23" fmla="*/ 10 h 50"/>
                  <a:gd name="T24" fmla="*/ 33 w 60"/>
                  <a:gd name="T25" fmla="*/ 17 h 50"/>
                  <a:gd name="T26" fmla="*/ 37 w 60"/>
                  <a:gd name="T27" fmla="*/ 21 h 50"/>
                  <a:gd name="T28" fmla="*/ 40 w 60"/>
                  <a:gd name="T29" fmla="*/ 23 h 50"/>
                  <a:gd name="T30" fmla="*/ 39 w 60"/>
                  <a:gd name="T31" fmla="*/ 26 h 50"/>
                  <a:gd name="T32" fmla="*/ 35 w 60"/>
                  <a:gd name="T33" fmla="*/ 26 h 50"/>
                  <a:gd name="T34" fmla="*/ 31 w 60"/>
                  <a:gd name="T35" fmla="*/ 22 h 50"/>
                  <a:gd name="T36" fmla="*/ 27 w 60"/>
                  <a:gd name="T37" fmla="*/ 17 h 50"/>
                  <a:gd name="T38" fmla="*/ 20 w 60"/>
                  <a:gd name="T39" fmla="*/ 18 h 50"/>
                  <a:gd name="T40" fmla="*/ 16 w 60"/>
                  <a:gd name="T41" fmla="*/ 16 h 50"/>
                  <a:gd name="T42" fmla="*/ 14 w 60"/>
                  <a:gd name="T43" fmla="*/ 16 h 50"/>
                  <a:gd name="T44" fmla="*/ 11 w 60"/>
                  <a:gd name="T45" fmla="*/ 14 h 50"/>
                  <a:gd name="T46" fmla="*/ 11 w 60"/>
                  <a:gd name="T47" fmla="*/ 20 h 50"/>
                  <a:gd name="T48" fmla="*/ 10 w 60"/>
                  <a:gd name="T49" fmla="*/ 24 h 50"/>
                  <a:gd name="T50" fmla="*/ 2 w 60"/>
                  <a:gd name="T51" fmla="*/ 24 h 50"/>
                  <a:gd name="T52" fmla="*/ 1 w 60"/>
                  <a:gd name="T53" fmla="*/ 29 h 50"/>
                  <a:gd name="T54" fmla="*/ 3 w 60"/>
                  <a:gd name="T55" fmla="*/ 43 h 50"/>
                  <a:gd name="T56" fmla="*/ 8 w 60"/>
                  <a:gd name="T57" fmla="*/ 48 h 50"/>
                  <a:gd name="T58" fmla="*/ 16 w 60"/>
                  <a:gd name="T59" fmla="*/ 50 h 50"/>
                  <a:gd name="T60" fmla="*/ 18 w 60"/>
                  <a:gd name="T61" fmla="*/ 50 h 50"/>
                  <a:gd name="T62" fmla="*/ 22 w 60"/>
                  <a:gd name="T63" fmla="*/ 50 h 50"/>
                  <a:gd name="T64" fmla="*/ 28 w 60"/>
                  <a:gd name="T65" fmla="*/ 47 h 50"/>
                  <a:gd name="T66" fmla="*/ 31 w 60"/>
                  <a:gd name="T67" fmla="*/ 44 h 50"/>
                  <a:gd name="T68" fmla="*/ 35 w 60"/>
                  <a:gd name="T69" fmla="*/ 41 h 50"/>
                  <a:gd name="T70" fmla="*/ 37 w 60"/>
                  <a:gd name="T71" fmla="*/ 38 h 50"/>
                  <a:gd name="T72" fmla="*/ 43 w 60"/>
                  <a:gd name="T73" fmla="*/ 38 h 50"/>
                  <a:gd name="T74" fmla="*/ 42 w 60"/>
                  <a:gd name="T75" fmla="*/ 35 h 50"/>
                  <a:gd name="T76" fmla="*/ 46 w 60"/>
                  <a:gd name="T77" fmla="*/ 33 h 50"/>
                  <a:gd name="T78" fmla="*/ 56 w 60"/>
                  <a:gd name="T79" fmla="*/ 30 h 50"/>
                  <a:gd name="T80" fmla="*/ 56 w 60"/>
                  <a:gd name="T81" fmla="*/ 3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0" h="50">
                    <a:moveTo>
                      <a:pt x="56" y="30"/>
                    </a:moveTo>
                    <a:cubicBezTo>
                      <a:pt x="54" y="27"/>
                      <a:pt x="56" y="27"/>
                      <a:pt x="55" y="24"/>
                    </a:cubicBezTo>
                    <a:cubicBezTo>
                      <a:pt x="55" y="23"/>
                      <a:pt x="56" y="23"/>
                      <a:pt x="57" y="22"/>
                    </a:cubicBezTo>
                    <a:cubicBezTo>
                      <a:pt x="58" y="21"/>
                      <a:pt x="57" y="20"/>
                      <a:pt x="57" y="19"/>
                    </a:cubicBezTo>
                    <a:cubicBezTo>
                      <a:pt x="56" y="17"/>
                      <a:pt x="56" y="14"/>
                      <a:pt x="58" y="13"/>
                    </a:cubicBezTo>
                    <a:cubicBezTo>
                      <a:pt x="60" y="12"/>
                      <a:pt x="57" y="9"/>
                      <a:pt x="56" y="8"/>
                    </a:cubicBezTo>
                    <a:cubicBezTo>
                      <a:pt x="55" y="6"/>
                      <a:pt x="53" y="5"/>
                      <a:pt x="51" y="5"/>
                    </a:cubicBezTo>
                    <a:cubicBezTo>
                      <a:pt x="50" y="4"/>
                      <a:pt x="49" y="3"/>
                      <a:pt x="48" y="3"/>
                    </a:cubicBezTo>
                    <a:cubicBezTo>
                      <a:pt x="47" y="2"/>
                      <a:pt x="46" y="1"/>
                      <a:pt x="45" y="0"/>
                    </a:cubicBezTo>
                    <a:cubicBezTo>
                      <a:pt x="45" y="0"/>
                      <a:pt x="39" y="1"/>
                      <a:pt x="38" y="1"/>
                    </a:cubicBezTo>
                    <a:cubicBezTo>
                      <a:pt x="36" y="1"/>
                      <a:pt x="36" y="3"/>
                      <a:pt x="34" y="4"/>
                    </a:cubicBezTo>
                    <a:cubicBezTo>
                      <a:pt x="33" y="6"/>
                      <a:pt x="34" y="9"/>
                      <a:pt x="35" y="10"/>
                    </a:cubicBezTo>
                    <a:cubicBezTo>
                      <a:pt x="35" y="13"/>
                      <a:pt x="33" y="14"/>
                      <a:pt x="33" y="17"/>
                    </a:cubicBezTo>
                    <a:cubicBezTo>
                      <a:pt x="33" y="18"/>
                      <a:pt x="35" y="21"/>
                      <a:pt x="37" y="21"/>
                    </a:cubicBezTo>
                    <a:cubicBezTo>
                      <a:pt x="39" y="21"/>
                      <a:pt x="40" y="20"/>
                      <a:pt x="40" y="23"/>
                    </a:cubicBezTo>
                    <a:cubicBezTo>
                      <a:pt x="40" y="25"/>
                      <a:pt x="40" y="26"/>
                      <a:pt x="39" y="26"/>
                    </a:cubicBezTo>
                    <a:cubicBezTo>
                      <a:pt x="37" y="27"/>
                      <a:pt x="36" y="28"/>
                      <a:pt x="35" y="26"/>
                    </a:cubicBezTo>
                    <a:cubicBezTo>
                      <a:pt x="34" y="24"/>
                      <a:pt x="33" y="22"/>
                      <a:pt x="31" y="22"/>
                    </a:cubicBezTo>
                    <a:cubicBezTo>
                      <a:pt x="29" y="21"/>
                      <a:pt x="28" y="19"/>
                      <a:pt x="27" y="17"/>
                    </a:cubicBezTo>
                    <a:cubicBezTo>
                      <a:pt x="25" y="21"/>
                      <a:pt x="23" y="19"/>
                      <a:pt x="20" y="18"/>
                    </a:cubicBezTo>
                    <a:cubicBezTo>
                      <a:pt x="18" y="18"/>
                      <a:pt x="18" y="16"/>
                      <a:pt x="16" y="16"/>
                    </a:cubicBezTo>
                    <a:cubicBezTo>
                      <a:pt x="16" y="16"/>
                      <a:pt x="15" y="17"/>
                      <a:pt x="14" y="16"/>
                    </a:cubicBezTo>
                    <a:cubicBezTo>
                      <a:pt x="13" y="16"/>
                      <a:pt x="13" y="14"/>
                      <a:pt x="11" y="14"/>
                    </a:cubicBezTo>
                    <a:cubicBezTo>
                      <a:pt x="11" y="16"/>
                      <a:pt x="11" y="18"/>
                      <a:pt x="11" y="20"/>
                    </a:cubicBezTo>
                    <a:cubicBezTo>
                      <a:pt x="11" y="22"/>
                      <a:pt x="12" y="24"/>
                      <a:pt x="10" y="24"/>
                    </a:cubicBezTo>
                    <a:cubicBezTo>
                      <a:pt x="7" y="24"/>
                      <a:pt x="4" y="24"/>
                      <a:pt x="2" y="24"/>
                    </a:cubicBezTo>
                    <a:cubicBezTo>
                      <a:pt x="1" y="24"/>
                      <a:pt x="1" y="28"/>
                      <a:pt x="1" y="29"/>
                    </a:cubicBezTo>
                    <a:cubicBezTo>
                      <a:pt x="1" y="33"/>
                      <a:pt x="0" y="40"/>
                      <a:pt x="3" y="43"/>
                    </a:cubicBezTo>
                    <a:cubicBezTo>
                      <a:pt x="4" y="44"/>
                      <a:pt x="7" y="48"/>
                      <a:pt x="8" y="48"/>
                    </a:cubicBezTo>
                    <a:cubicBezTo>
                      <a:pt x="10" y="47"/>
                      <a:pt x="19" y="47"/>
                      <a:pt x="16" y="50"/>
                    </a:cubicBezTo>
                    <a:cubicBezTo>
                      <a:pt x="18" y="50"/>
                      <a:pt x="17" y="50"/>
                      <a:pt x="18" y="50"/>
                    </a:cubicBezTo>
                    <a:cubicBezTo>
                      <a:pt x="20" y="49"/>
                      <a:pt x="21" y="50"/>
                      <a:pt x="22" y="50"/>
                    </a:cubicBezTo>
                    <a:cubicBezTo>
                      <a:pt x="25" y="50"/>
                      <a:pt x="27" y="50"/>
                      <a:pt x="28" y="47"/>
                    </a:cubicBezTo>
                    <a:cubicBezTo>
                      <a:pt x="29" y="46"/>
                      <a:pt x="30" y="45"/>
                      <a:pt x="31" y="44"/>
                    </a:cubicBezTo>
                    <a:cubicBezTo>
                      <a:pt x="32" y="43"/>
                      <a:pt x="34" y="43"/>
                      <a:pt x="35" y="41"/>
                    </a:cubicBezTo>
                    <a:cubicBezTo>
                      <a:pt x="36" y="40"/>
                      <a:pt x="36" y="39"/>
                      <a:pt x="37" y="38"/>
                    </a:cubicBezTo>
                    <a:cubicBezTo>
                      <a:pt x="39" y="38"/>
                      <a:pt x="41" y="38"/>
                      <a:pt x="43" y="38"/>
                    </a:cubicBezTo>
                    <a:cubicBezTo>
                      <a:pt x="42" y="37"/>
                      <a:pt x="42" y="35"/>
                      <a:pt x="42" y="35"/>
                    </a:cubicBezTo>
                    <a:cubicBezTo>
                      <a:pt x="44" y="34"/>
                      <a:pt x="45" y="34"/>
                      <a:pt x="46" y="33"/>
                    </a:cubicBezTo>
                    <a:cubicBezTo>
                      <a:pt x="49" y="32"/>
                      <a:pt x="53" y="31"/>
                      <a:pt x="56" y="30"/>
                    </a:cubicBezTo>
                    <a:cubicBezTo>
                      <a:pt x="55" y="29"/>
                      <a:pt x="55" y="30"/>
                      <a:pt x="56" y="3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5" name="Freeform 732">
                <a:extLst>
                  <a:ext uri="{FF2B5EF4-FFF2-40B4-BE49-F238E27FC236}">
                    <a16:creationId xmlns:a16="http://schemas.microsoft.com/office/drawing/2014/main" id="{768C3022-1093-F34C-B2CE-F15AC45C9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7542" y="9726330"/>
                <a:ext cx="574444" cy="601388"/>
              </a:xfrm>
              <a:custGeom>
                <a:avLst/>
                <a:gdLst>
                  <a:gd name="T0" fmla="*/ 33 w 64"/>
                  <a:gd name="T1" fmla="*/ 5 h 63"/>
                  <a:gd name="T2" fmla="*/ 31 w 64"/>
                  <a:gd name="T3" fmla="*/ 2 h 63"/>
                  <a:gd name="T4" fmla="*/ 28 w 64"/>
                  <a:gd name="T5" fmla="*/ 2 h 63"/>
                  <a:gd name="T6" fmla="*/ 18 w 64"/>
                  <a:gd name="T7" fmla="*/ 2 h 63"/>
                  <a:gd name="T8" fmla="*/ 10 w 64"/>
                  <a:gd name="T9" fmla="*/ 2 h 63"/>
                  <a:gd name="T10" fmla="*/ 7 w 64"/>
                  <a:gd name="T11" fmla="*/ 0 h 63"/>
                  <a:gd name="T12" fmla="*/ 4 w 64"/>
                  <a:gd name="T13" fmla="*/ 2 h 63"/>
                  <a:gd name="T14" fmla="*/ 1 w 64"/>
                  <a:gd name="T15" fmla="*/ 2 h 63"/>
                  <a:gd name="T16" fmla="*/ 6 w 64"/>
                  <a:gd name="T17" fmla="*/ 14 h 63"/>
                  <a:gd name="T18" fmla="*/ 9 w 64"/>
                  <a:gd name="T19" fmla="*/ 21 h 63"/>
                  <a:gd name="T20" fmla="*/ 13 w 64"/>
                  <a:gd name="T21" fmla="*/ 29 h 63"/>
                  <a:gd name="T22" fmla="*/ 13 w 64"/>
                  <a:gd name="T23" fmla="*/ 34 h 63"/>
                  <a:gd name="T24" fmla="*/ 14 w 64"/>
                  <a:gd name="T25" fmla="*/ 42 h 63"/>
                  <a:gd name="T26" fmla="*/ 16 w 64"/>
                  <a:gd name="T27" fmla="*/ 51 h 63"/>
                  <a:gd name="T28" fmla="*/ 22 w 64"/>
                  <a:gd name="T29" fmla="*/ 61 h 63"/>
                  <a:gd name="T30" fmla="*/ 28 w 64"/>
                  <a:gd name="T31" fmla="*/ 62 h 63"/>
                  <a:gd name="T32" fmla="*/ 33 w 64"/>
                  <a:gd name="T33" fmla="*/ 62 h 63"/>
                  <a:gd name="T34" fmla="*/ 38 w 64"/>
                  <a:gd name="T35" fmla="*/ 58 h 63"/>
                  <a:gd name="T36" fmla="*/ 38 w 64"/>
                  <a:gd name="T37" fmla="*/ 40 h 63"/>
                  <a:gd name="T38" fmla="*/ 38 w 64"/>
                  <a:gd name="T39" fmla="*/ 28 h 63"/>
                  <a:gd name="T40" fmla="*/ 39 w 64"/>
                  <a:gd name="T41" fmla="*/ 26 h 63"/>
                  <a:gd name="T42" fmla="*/ 43 w 64"/>
                  <a:gd name="T43" fmla="*/ 26 h 63"/>
                  <a:gd name="T44" fmla="*/ 43 w 64"/>
                  <a:gd name="T45" fmla="*/ 7 h 63"/>
                  <a:gd name="T46" fmla="*/ 51 w 64"/>
                  <a:gd name="T47" fmla="*/ 6 h 63"/>
                  <a:gd name="T48" fmla="*/ 53 w 64"/>
                  <a:gd name="T49" fmla="*/ 5 h 63"/>
                  <a:gd name="T50" fmla="*/ 56 w 64"/>
                  <a:gd name="T51" fmla="*/ 8 h 63"/>
                  <a:gd name="T52" fmla="*/ 58 w 64"/>
                  <a:gd name="T53" fmla="*/ 6 h 63"/>
                  <a:gd name="T54" fmla="*/ 62 w 64"/>
                  <a:gd name="T55" fmla="*/ 5 h 63"/>
                  <a:gd name="T56" fmla="*/ 59 w 64"/>
                  <a:gd name="T57" fmla="*/ 2 h 63"/>
                  <a:gd name="T58" fmla="*/ 45 w 64"/>
                  <a:gd name="T59" fmla="*/ 5 h 63"/>
                  <a:gd name="T60" fmla="*/ 33 w 64"/>
                  <a:gd name="T61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4" h="63">
                    <a:moveTo>
                      <a:pt x="33" y="5"/>
                    </a:moveTo>
                    <a:cubicBezTo>
                      <a:pt x="32" y="5"/>
                      <a:pt x="31" y="2"/>
                      <a:pt x="31" y="2"/>
                    </a:cubicBezTo>
                    <a:cubicBezTo>
                      <a:pt x="30" y="2"/>
                      <a:pt x="29" y="2"/>
                      <a:pt x="28" y="2"/>
                    </a:cubicBezTo>
                    <a:cubicBezTo>
                      <a:pt x="25" y="2"/>
                      <a:pt x="21" y="2"/>
                      <a:pt x="18" y="2"/>
                    </a:cubicBezTo>
                    <a:cubicBezTo>
                      <a:pt x="15" y="2"/>
                      <a:pt x="13" y="2"/>
                      <a:pt x="10" y="2"/>
                    </a:cubicBezTo>
                    <a:cubicBezTo>
                      <a:pt x="9" y="2"/>
                      <a:pt x="9" y="0"/>
                      <a:pt x="7" y="0"/>
                    </a:cubicBezTo>
                    <a:cubicBezTo>
                      <a:pt x="6" y="0"/>
                      <a:pt x="5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7"/>
                      <a:pt x="4" y="9"/>
                      <a:pt x="6" y="14"/>
                    </a:cubicBezTo>
                    <a:cubicBezTo>
                      <a:pt x="7" y="16"/>
                      <a:pt x="8" y="19"/>
                      <a:pt x="9" y="21"/>
                    </a:cubicBezTo>
                    <a:cubicBezTo>
                      <a:pt x="10" y="24"/>
                      <a:pt x="12" y="26"/>
                      <a:pt x="13" y="29"/>
                    </a:cubicBezTo>
                    <a:cubicBezTo>
                      <a:pt x="13" y="30"/>
                      <a:pt x="13" y="33"/>
                      <a:pt x="13" y="34"/>
                    </a:cubicBezTo>
                    <a:cubicBezTo>
                      <a:pt x="13" y="37"/>
                      <a:pt x="14" y="39"/>
                      <a:pt x="14" y="42"/>
                    </a:cubicBezTo>
                    <a:cubicBezTo>
                      <a:pt x="15" y="45"/>
                      <a:pt x="15" y="48"/>
                      <a:pt x="16" y="51"/>
                    </a:cubicBezTo>
                    <a:cubicBezTo>
                      <a:pt x="17" y="55"/>
                      <a:pt x="20" y="58"/>
                      <a:pt x="22" y="61"/>
                    </a:cubicBezTo>
                    <a:cubicBezTo>
                      <a:pt x="25" y="58"/>
                      <a:pt x="25" y="60"/>
                      <a:pt x="28" y="62"/>
                    </a:cubicBezTo>
                    <a:cubicBezTo>
                      <a:pt x="29" y="63"/>
                      <a:pt x="32" y="63"/>
                      <a:pt x="33" y="62"/>
                    </a:cubicBezTo>
                    <a:cubicBezTo>
                      <a:pt x="36" y="62"/>
                      <a:pt x="38" y="61"/>
                      <a:pt x="38" y="58"/>
                    </a:cubicBezTo>
                    <a:cubicBezTo>
                      <a:pt x="38" y="52"/>
                      <a:pt x="38" y="46"/>
                      <a:pt x="38" y="40"/>
                    </a:cubicBezTo>
                    <a:cubicBezTo>
                      <a:pt x="38" y="36"/>
                      <a:pt x="38" y="32"/>
                      <a:pt x="38" y="28"/>
                    </a:cubicBezTo>
                    <a:cubicBezTo>
                      <a:pt x="38" y="27"/>
                      <a:pt x="38" y="26"/>
                      <a:pt x="39" y="26"/>
                    </a:cubicBezTo>
                    <a:cubicBezTo>
                      <a:pt x="39" y="26"/>
                      <a:pt x="43" y="26"/>
                      <a:pt x="43" y="26"/>
                    </a:cubicBezTo>
                    <a:cubicBezTo>
                      <a:pt x="43" y="20"/>
                      <a:pt x="43" y="13"/>
                      <a:pt x="43" y="7"/>
                    </a:cubicBezTo>
                    <a:cubicBezTo>
                      <a:pt x="46" y="8"/>
                      <a:pt x="48" y="6"/>
                      <a:pt x="51" y="6"/>
                    </a:cubicBezTo>
                    <a:cubicBezTo>
                      <a:pt x="51" y="5"/>
                      <a:pt x="52" y="5"/>
                      <a:pt x="53" y="5"/>
                    </a:cubicBezTo>
                    <a:cubicBezTo>
                      <a:pt x="53" y="5"/>
                      <a:pt x="55" y="8"/>
                      <a:pt x="56" y="8"/>
                    </a:cubicBezTo>
                    <a:cubicBezTo>
                      <a:pt x="57" y="7"/>
                      <a:pt x="56" y="6"/>
                      <a:pt x="58" y="6"/>
                    </a:cubicBezTo>
                    <a:cubicBezTo>
                      <a:pt x="59" y="6"/>
                      <a:pt x="60" y="5"/>
                      <a:pt x="62" y="5"/>
                    </a:cubicBezTo>
                    <a:cubicBezTo>
                      <a:pt x="64" y="4"/>
                      <a:pt x="60" y="2"/>
                      <a:pt x="59" y="2"/>
                    </a:cubicBezTo>
                    <a:cubicBezTo>
                      <a:pt x="54" y="2"/>
                      <a:pt x="50" y="5"/>
                      <a:pt x="45" y="5"/>
                    </a:cubicBezTo>
                    <a:cubicBezTo>
                      <a:pt x="41" y="5"/>
                      <a:pt x="37" y="5"/>
                      <a:pt x="33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6" name="Freeform 733">
                <a:extLst>
                  <a:ext uri="{FF2B5EF4-FFF2-40B4-BE49-F238E27FC236}">
                    <a16:creationId xmlns:a16="http://schemas.microsoft.com/office/drawing/2014/main" id="{ABB3749C-37F1-424B-A053-63C92B121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2900" y="8647089"/>
                <a:ext cx="820196" cy="906955"/>
              </a:xfrm>
              <a:custGeom>
                <a:avLst/>
                <a:gdLst>
                  <a:gd name="T0" fmla="*/ 89 w 91"/>
                  <a:gd name="T1" fmla="*/ 10 h 95"/>
                  <a:gd name="T2" fmla="*/ 83 w 91"/>
                  <a:gd name="T3" fmla="*/ 4 h 95"/>
                  <a:gd name="T4" fmla="*/ 77 w 91"/>
                  <a:gd name="T5" fmla="*/ 6 h 95"/>
                  <a:gd name="T6" fmla="*/ 72 w 91"/>
                  <a:gd name="T7" fmla="*/ 1 h 95"/>
                  <a:gd name="T8" fmla="*/ 65 w 91"/>
                  <a:gd name="T9" fmla="*/ 1 h 95"/>
                  <a:gd name="T10" fmla="*/ 57 w 91"/>
                  <a:gd name="T11" fmla="*/ 2 h 95"/>
                  <a:gd name="T12" fmla="*/ 48 w 91"/>
                  <a:gd name="T13" fmla="*/ 6 h 95"/>
                  <a:gd name="T14" fmla="*/ 35 w 91"/>
                  <a:gd name="T15" fmla="*/ 2 h 95"/>
                  <a:gd name="T16" fmla="*/ 30 w 91"/>
                  <a:gd name="T17" fmla="*/ 12 h 95"/>
                  <a:gd name="T18" fmla="*/ 19 w 91"/>
                  <a:gd name="T19" fmla="*/ 35 h 95"/>
                  <a:gd name="T20" fmla="*/ 17 w 91"/>
                  <a:gd name="T21" fmla="*/ 48 h 95"/>
                  <a:gd name="T22" fmla="*/ 10 w 91"/>
                  <a:gd name="T23" fmla="*/ 49 h 95"/>
                  <a:gd name="T24" fmla="*/ 2 w 91"/>
                  <a:gd name="T25" fmla="*/ 55 h 95"/>
                  <a:gd name="T26" fmla="*/ 1 w 91"/>
                  <a:gd name="T27" fmla="*/ 59 h 95"/>
                  <a:gd name="T28" fmla="*/ 18 w 91"/>
                  <a:gd name="T29" fmla="*/ 57 h 95"/>
                  <a:gd name="T30" fmla="*/ 26 w 91"/>
                  <a:gd name="T31" fmla="*/ 68 h 95"/>
                  <a:gd name="T32" fmla="*/ 35 w 91"/>
                  <a:gd name="T33" fmla="*/ 63 h 95"/>
                  <a:gd name="T34" fmla="*/ 41 w 91"/>
                  <a:gd name="T35" fmla="*/ 64 h 95"/>
                  <a:gd name="T36" fmla="*/ 46 w 91"/>
                  <a:gd name="T37" fmla="*/ 70 h 95"/>
                  <a:gd name="T38" fmla="*/ 47 w 91"/>
                  <a:gd name="T39" fmla="*/ 78 h 95"/>
                  <a:gd name="T40" fmla="*/ 53 w 91"/>
                  <a:gd name="T41" fmla="*/ 82 h 95"/>
                  <a:gd name="T42" fmla="*/ 60 w 91"/>
                  <a:gd name="T43" fmla="*/ 84 h 95"/>
                  <a:gd name="T44" fmla="*/ 66 w 91"/>
                  <a:gd name="T45" fmla="*/ 87 h 95"/>
                  <a:gd name="T46" fmla="*/ 76 w 91"/>
                  <a:gd name="T47" fmla="*/ 90 h 95"/>
                  <a:gd name="T48" fmla="*/ 84 w 91"/>
                  <a:gd name="T49" fmla="*/ 94 h 95"/>
                  <a:gd name="T50" fmla="*/ 77 w 91"/>
                  <a:gd name="T51" fmla="*/ 85 h 95"/>
                  <a:gd name="T52" fmla="*/ 78 w 91"/>
                  <a:gd name="T53" fmla="*/ 73 h 95"/>
                  <a:gd name="T54" fmla="*/ 80 w 91"/>
                  <a:gd name="T55" fmla="*/ 70 h 95"/>
                  <a:gd name="T56" fmla="*/ 84 w 91"/>
                  <a:gd name="T57" fmla="*/ 63 h 95"/>
                  <a:gd name="T58" fmla="*/ 81 w 91"/>
                  <a:gd name="T59" fmla="*/ 55 h 95"/>
                  <a:gd name="T60" fmla="*/ 81 w 91"/>
                  <a:gd name="T61" fmla="*/ 45 h 95"/>
                  <a:gd name="T62" fmla="*/ 83 w 91"/>
                  <a:gd name="T63" fmla="*/ 28 h 95"/>
                  <a:gd name="T64" fmla="*/ 90 w 91"/>
                  <a:gd name="T65" fmla="*/ 18 h 95"/>
                  <a:gd name="T66" fmla="*/ 90 w 91"/>
                  <a:gd name="T67" fmla="*/ 1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1" h="95">
                    <a:moveTo>
                      <a:pt x="90" y="15"/>
                    </a:moveTo>
                    <a:cubicBezTo>
                      <a:pt x="89" y="14"/>
                      <a:pt x="89" y="12"/>
                      <a:pt x="89" y="10"/>
                    </a:cubicBezTo>
                    <a:cubicBezTo>
                      <a:pt x="89" y="9"/>
                      <a:pt x="87" y="8"/>
                      <a:pt x="86" y="7"/>
                    </a:cubicBezTo>
                    <a:cubicBezTo>
                      <a:pt x="86" y="6"/>
                      <a:pt x="84" y="4"/>
                      <a:pt x="83" y="4"/>
                    </a:cubicBezTo>
                    <a:cubicBezTo>
                      <a:pt x="82" y="4"/>
                      <a:pt x="82" y="6"/>
                      <a:pt x="80" y="5"/>
                    </a:cubicBezTo>
                    <a:cubicBezTo>
                      <a:pt x="78" y="4"/>
                      <a:pt x="79" y="5"/>
                      <a:pt x="77" y="6"/>
                    </a:cubicBezTo>
                    <a:cubicBezTo>
                      <a:pt x="77" y="6"/>
                      <a:pt x="75" y="5"/>
                      <a:pt x="75" y="4"/>
                    </a:cubicBezTo>
                    <a:cubicBezTo>
                      <a:pt x="74" y="3"/>
                      <a:pt x="73" y="2"/>
                      <a:pt x="72" y="1"/>
                    </a:cubicBezTo>
                    <a:cubicBezTo>
                      <a:pt x="71" y="0"/>
                      <a:pt x="70" y="2"/>
                      <a:pt x="69" y="2"/>
                    </a:cubicBezTo>
                    <a:cubicBezTo>
                      <a:pt x="68" y="3"/>
                      <a:pt x="66" y="2"/>
                      <a:pt x="65" y="1"/>
                    </a:cubicBezTo>
                    <a:cubicBezTo>
                      <a:pt x="63" y="0"/>
                      <a:pt x="63" y="1"/>
                      <a:pt x="61" y="2"/>
                    </a:cubicBezTo>
                    <a:cubicBezTo>
                      <a:pt x="60" y="3"/>
                      <a:pt x="58" y="2"/>
                      <a:pt x="57" y="2"/>
                    </a:cubicBezTo>
                    <a:cubicBezTo>
                      <a:pt x="56" y="3"/>
                      <a:pt x="53" y="3"/>
                      <a:pt x="52" y="3"/>
                    </a:cubicBezTo>
                    <a:cubicBezTo>
                      <a:pt x="49" y="1"/>
                      <a:pt x="51" y="6"/>
                      <a:pt x="48" y="6"/>
                    </a:cubicBezTo>
                    <a:cubicBezTo>
                      <a:pt x="46" y="7"/>
                      <a:pt x="42" y="6"/>
                      <a:pt x="40" y="5"/>
                    </a:cubicBezTo>
                    <a:cubicBezTo>
                      <a:pt x="38" y="4"/>
                      <a:pt x="37" y="2"/>
                      <a:pt x="35" y="2"/>
                    </a:cubicBezTo>
                    <a:cubicBezTo>
                      <a:pt x="34" y="1"/>
                      <a:pt x="32" y="3"/>
                      <a:pt x="31" y="4"/>
                    </a:cubicBezTo>
                    <a:cubicBezTo>
                      <a:pt x="29" y="6"/>
                      <a:pt x="31" y="9"/>
                      <a:pt x="30" y="12"/>
                    </a:cubicBezTo>
                    <a:cubicBezTo>
                      <a:pt x="27" y="17"/>
                      <a:pt x="27" y="23"/>
                      <a:pt x="24" y="27"/>
                    </a:cubicBezTo>
                    <a:cubicBezTo>
                      <a:pt x="22" y="30"/>
                      <a:pt x="21" y="32"/>
                      <a:pt x="19" y="35"/>
                    </a:cubicBezTo>
                    <a:cubicBezTo>
                      <a:pt x="18" y="37"/>
                      <a:pt x="18" y="39"/>
                      <a:pt x="18" y="41"/>
                    </a:cubicBezTo>
                    <a:cubicBezTo>
                      <a:pt x="18" y="44"/>
                      <a:pt x="19" y="46"/>
                      <a:pt x="17" y="48"/>
                    </a:cubicBezTo>
                    <a:cubicBezTo>
                      <a:pt x="16" y="48"/>
                      <a:pt x="11" y="51"/>
                      <a:pt x="11" y="51"/>
                    </a:cubicBezTo>
                    <a:cubicBezTo>
                      <a:pt x="10" y="51"/>
                      <a:pt x="12" y="48"/>
                      <a:pt x="10" y="49"/>
                    </a:cubicBezTo>
                    <a:cubicBezTo>
                      <a:pt x="7" y="51"/>
                      <a:pt x="7" y="53"/>
                      <a:pt x="5" y="50"/>
                    </a:cubicBezTo>
                    <a:cubicBezTo>
                      <a:pt x="4" y="51"/>
                      <a:pt x="2" y="53"/>
                      <a:pt x="2" y="55"/>
                    </a:cubicBezTo>
                    <a:cubicBezTo>
                      <a:pt x="2" y="55"/>
                      <a:pt x="2" y="56"/>
                      <a:pt x="1" y="56"/>
                    </a:cubicBezTo>
                    <a:cubicBezTo>
                      <a:pt x="0" y="57"/>
                      <a:pt x="1" y="58"/>
                      <a:pt x="1" y="59"/>
                    </a:cubicBezTo>
                    <a:cubicBezTo>
                      <a:pt x="5" y="56"/>
                      <a:pt x="8" y="57"/>
                      <a:pt x="13" y="57"/>
                    </a:cubicBezTo>
                    <a:cubicBezTo>
                      <a:pt x="15" y="57"/>
                      <a:pt x="16" y="57"/>
                      <a:pt x="18" y="57"/>
                    </a:cubicBezTo>
                    <a:cubicBezTo>
                      <a:pt x="20" y="57"/>
                      <a:pt x="21" y="60"/>
                      <a:pt x="22" y="62"/>
                    </a:cubicBezTo>
                    <a:cubicBezTo>
                      <a:pt x="23" y="64"/>
                      <a:pt x="24" y="67"/>
                      <a:pt x="26" y="68"/>
                    </a:cubicBezTo>
                    <a:cubicBezTo>
                      <a:pt x="27" y="69"/>
                      <a:pt x="31" y="68"/>
                      <a:pt x="33" y="67"/>
                    </a:cubicBezTo>
                    <a:cubicBezTo>
                      <a:pt x="34" y="67"/>
                      <a:pt x="34" y="64"/>
                      <a:pt x="35" y="63"/>
                    </a:cubicBezTo>
                    <a:cubicBezTo>
                      <a:pt x="35" y="61"/>
                      <a:pt x="38" y="62"/>
                      <a:pt x="39" y="62"/>
                    </a:cubicBezTo>
                    <a:cubicBezTo>
                      <a:pt x="39" y="64"/>
                      <a:pt x="39" y="64"/>
                      <a:pt x="41" y="64"/>
                    </a:cubicBezTo>
                    <a:cubicBezTo>
                      <a:pt x="42" y="64"/>
                      <a:pt x="45" y="63"/>
                      <a:pt x="45" y="65"/>
                    </a:cubicBezTo>
                    <a:cubicBezTo>
                      <a:pt x="45" y="67"/>
                      <a:pt x="46" y="68"/>
                      <a:pt x="46" y="70"/>
                    </a:cubicBezTo>
                    <a:cubicBezTo>
                      <a:pt x="46" y="71"/>
                      <a:pt x="46" y="72"/>
                      <a:pt x="45" y="74"/>
                    </a:cubicBezTo>
                    <a:cubicBezTo>
                      <a:pt x="45" y="75"/>
                      <a:pt x="46" y="77"/>
                      <a:pt x="47" y="78"/>
                    </a:cubicBezTo>
                    <a:cubicBezTo>
                      <a:pt x="48" y="79"/>
                      <a:pt x="47" y="81"/>
                      <a:pt x="47" y="82"/>
                    </a:cubicBezTo>
                    <a:cubicBezTo>
                      <a:pt x="47" y="85"/>
                      <a:pt x="52" y="82"/>
                      <a:pt x="53" y="82"/>
                    </a:cubicBezTo>
                    <a:cubicBezTo>
                      <a:pt x="55" y="82"/>
                      <a:pt x="56" y="82"/>
                      <a:pt x="57" y="83"/>
                    </a:cubicBezTo>
                    <a:cubicBezTo>
                      <a:pt x="59" y="85"/>
                      <a:pt x="58" y="84"/>
                      <a:pt x="60" y="84"/>
                    </a:cubicBezTo>
                    <a:cubicBezTo>
                      <a:pt x="62" y="84"/>
                      <a:pt x="62" y="85"/>
                      <a:pt x="63" y="86"/>
                    </a:cubicBezTo>
                    <a:cubicBezTo>
                      <a:pt x="64" y="86"/>
                      <a:pt x="65" y="87"/>
                      <a:pt x="66" y="87"/>
                    </a:cubicBezTo>
                    <a:cubicBezTo>
                      <a:pt x="69" y="88"/>
                      <a:pt x="70" y="88"/>
                      <a:pt x="71" y="85"/>
                    </a:cubicBezTo>
                    <a:cubicBezTo>
                      <a:pt x="72" y="88"/>
                      <a:pt x="73" y="89"/>
                      <a:pt x="76" y="90"/>
                    </a:cubicBezTo>
                    <a:cubicBezTo>
                      <a:pt x="78" y="91"/>
                      <a:pt x="78" y="94"/>
                      <a:pt x="80" y="95"/>
                    </a:cubicBezTo>
                    <a:cubicBezTo>
                      <a:pt x="80" y="95"/>
                      <a:pt x="84" y="94"/>
                      <a:pt x="84" y="94"/>
                    </a:cubicBezTo>
                    <a:cubicBezTo>
                      <a:pt x="84" y="92"/>
                      <a:pt x="85" y="88"/>
                      <a:pt x="83" y="89"/>
                    </a:cubicBezTo>
                    <a:cubicBezTo>
                      <a:pt x="80" y="90"/>
                      <a:pt x="78" y="88"/>
                      <a:pt x="77" y="85"/>
                    </a:cubicBezTo>
                    <a:cubicBezTo>
                      <a:pt x="77" y="83"/>
                      <a:pt x="79" y="80"/>
                      <a:pt x="78" y="77"/>
                    </a:cubicBezTo>
                    <a:cubicBezTo>
                      <a:pt x="78" y="76"/>
                      <a:pt x="77" y="74"/>
                      <a:pt x="78" y="73"/>
                    </a:cubicBezTo>
                    <a:cubicBezTo>
                      <a:pt x="78" y="73"/>
                      <a:pt x="78" y="72"/>
                      <a:pt x="79" y="72"/>
                    </a:cubicBezTo>
                    <a:cubicBezTo>
                      <a:pt x="80" y="72"/>
                      <a:pt x="79" y="70"/>
                      <a:pt x="80" y="70"/>
                    </a:cubicBezTo>
                    <a:cubicBezTo>
                      <a:pt x="81" y="68"/>
                      <a:pt x="86" y="68"/>
                      <a:pt x="87" y="68"/>
                    </a:cubicBezTo>
                    <a:cubicBezTo>
                      <a:pt x="85" y="67"/>
                      <a:pt x="86" y="64"/>
                      <a:pt x="84" y="63"/>
                    </a:cubicBezTo>
                    <a:cubicBezTo>
                      <a:pt x="83" y="62"/>
                      <a:pt x="82" y="61"/>
                      <a:pt x="82" y="60"/>
                    </a:cubicBezTo>
                    <a:cubicBezTo>
                      <a:pt x="82" y="58"/>
                      <a:pt x="82" y="56"/>
                      <a:pt x="81" y="55"/>
                    </a:cubicBezTo>
                    <a:cubicBezTo>
                      <a:pt x="81" y="53"/>
                      <a:pt x="80" y="52"/>
                      <a:pt x="80" y="50"/>
                    </a:cubicBezTo>
                    <a:cubicBezTo>
                      <a:pt x="80" y="49"/>
                      <a:pt x="80" y="44"/>
                      <a:pt x="81" y="45"/>
                    </a:cubicBezTo>
                    <a:cubicBezTo>
                      <a:pt x="80" y="41"/>
                      <a:pt x="80" y="39"/>
                      <a:pt x="82" y="35"/>
                    </a:cubicBezTo>
                    <a:cubicBezTo>
                      <a:pt x="83" y="32"/>
                      <a:pt x="83" y="31"/>
                      <a:pt x="83" y="28"/>
                    </a:cubicBezTo>
                    <a:cubicBezTo>
                      <a:pt x="83" y="25"/>
                      <a:pt x="85" y="23"/>
                      <a:pt x="87" y="21"/>
                    </a:cubicBezTo>
                    <a:cubicBezTo>
                      <a:pt x="88" y="20"/>
                      <a:pt x="89" y="19"/>
                      <a:pt x="90" y="18"/>
                    </a:cubicBezTo>
                    <a:cubicBezTo>
                      <a:pt x="91" y="17"/>
                      <a:pt x="91" y="17"/>
                      <a:pt x="90" y="15"/>
                    </a:cubicBezTo>
                    <a:cubicBezTo>
                      <a:pt x="89" y="15"/>
                      <a:pt x="91" y="16"/>
                      <a:pt x="90" y="1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7" name="Freeform 734">
                <a:extLst>
                  <a:ext uri="{FF2B5EF4-FFF2-40B4-BE49-F238E27FC236}">
                    <a16:creationId xmlns:a16="http://schemas.microsoft.com/office/drawing/2014/main" id="{DE071B43-FD6C-BE4F-A7B0-0343E48AC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3684" y="9183460"/>
                <a:ext cx="506862" cy="601388"/>
              </a:xfrm>
              <a:custGeom>
                <a:avLst/>
                <a:gdLst>
                  <a:gd name="T0" fmla="*/ 51 w 56"/>
                  <a:gd name="T1" fmla="*/ 27 h 63"/>
                  <a:gd name="T2" fmla="*/ 48 w 56"/>
                  <a:gd name="T3" fmla="*/ 26 h 63"/>
                  <a:gd name="T4" fmla="*/ 47 w 56"/>
                  <a:gd name="T5" fmla="*/ 21 h 63"/>
                  <a:gd name="T6" fmla="*/ 46 w 56"/>
                  <a:gd name="T7" fmla="*/ 12 h 63"/>
                  <a:gd name="T8" fmla="*/ 46 w 56"/>
                  <a:gd name="T9" fmla="*/ 8 h 63"/>
                  <a:gd name="T10" fmla="*/ 43 w 56"/>
                  <a:gd name="T11" fmla="*/ 8 h 63"/>
                  <a:gd name="T12" fmla="*/ 40 w 56"/>
                  <a:gd name="T13" fmla="*/ 6 h 63"/>
                  <a:gd name="T14" fmla="*/ 35 w 56"/>
                  <a:gd name="T15" fmla="*/ 8 h 63"/>
                  <a:gd name="T16" fmla="*/ 34 w 56"/>
                  <a:gd name="T17" fmla="*/ 11 h 63"/>
                  <a:gd name="T18" fmla="*/ 29 w 56"/>
                  <a:gd name="T19" fmla="*/ 12 h 63"/>
                  <a:gd name="T20" fmla="*/ 18 w 56"/>
                  <a:gd name="T21" fmla="*/ 1 h 63"/>
                  <a:gd name="T22" fmla="*/ 3 w 56"/>
                  <a:gd name="T23" fmla="*/ 2 h 63"/>
                  <a:gd name="T24" fmla="*/ 6 w 56"/>
                  <a:gd name="T25" fmla="*/ 12 h 63"/>
                  <a:gd name="T26" fmla="*/ 6 w 56"/>
                  <a:gd name="T27" fmla="*/ 16 h 63"/>
                  <a:gd name="T28" fmla="*/ 6 w 56"/>
                  <a:gd name="T29" fmla="*/ 20 h 63"/>
                  <a:gd name="T30" fmla="*/ 8 w 56"/>
                  <a:gd name="T31" fmla="*/ 33 h 63"/>
                  <a:gd name="T32" fmla="*/ 3 w 56"/>
                  <a:gd name="T33" fmla="*/ 41 h 63"/>
                  <a:gd name="T34" fmla="*/ 0 w 56"/>
                  <a:gd name="T35" fmla="*/ 50 h 63"/>
                  <a:gd name="T36" fmla="*/ 0 w 56"/>
                  <a:gd name="T37" fmla="*/ 55 h 63"/>
                  <a:gd name="T38" fmla="*/ 0 w 56"/>
                  <a:gd name="T39" fmla="*/ 59 h 63"/>
                  <a:gd name="T40" fmla="*/ 3 w 56"/>
                  <a:gd name="T41" fmla="*/ 59 h 63"/>
                  <a:gd name="T42" fmla="*/ 8 w 56"/>
                  <a:gd name="T43" fmla="*/ 58 h 63"/>
                  <a:gd name="T44" fmla="*/ 9 w 56"/>
                  <a:gd name="T45" fmla="*/ 59 h 63"/>
                  <a:gd name="T46" fmla="*/ 16 w 56"/>
                  <a:gd name="T47" fmla="*/ 59 h 63"/>
                  <a:gd name="T48" fmla="*/ 25 w 56"/>
                  <a:gd name="T49" fmla="*/ 59 h 63"/>
                  <a:gd name="T50" fmla="*/ 30 w 56"/>
                  <a:gd name="T51" fmla="*/ 59 h 63"/>
                  <a:gd name="T52" fmla="*/ 39 w 56"/>
                  <a:gd name="T53" fmla="*/ 62 h 63"/>
                  <a:gd name="T54" fmla="*/ 53 w 56"/>
                  <a:gd name="T55" fmla="*/ 60 h 63"/>
                  <a:gd name="T56" fmla="*/ 46 w 56"/>
                  <a:gd name="T57" fmla="*/ 51 h 63"/>
                  <a:gd name="T58" fmla="*/ 46 w 56"/>
                  <a:gd name="T59" fmla="*/ 37 h 63"/>
                  <a:gd name="T60" fmla="*/ 56 w 56"/>
                  <a:gd name="T61" fmla="*/ 35 h 63"/>
                  <a:gd name="T62" fmla="*/ 56 w 56"/>
                  <a:gd name="T63" fmla="*/ 27 h 63"/>
                  <a:gd name="T64" fmla="*/ 51 w 56"/>
                  <a:gd name="T65" fmla="*/ 2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63">
                    <a:moveTo>
                      <a:pt x="51" y="27"/>
                    </a:moveTo>
                    <a:cubicBezTo>
                      <a:pt x="49" y="27"/>
                      <a:pt x="48" y="28"/>
                      <a:pt x="48" y="26"/>
                    </a:cubicBezTo>
                    <a:cubicBezTo>
                      <a:pt x="48" y="24"/>
                      <a:pt x="48" y="23"/>
                      <a:pt x="47" y="21"/>
                    </a:cubicBezTo>
                    <a:cubicBezTo>
                      <a:pt x="45" y="18"/>
                      <a:pt x="48" y="15"/>
                      <a:pt x="46" y="12"/>
                    </a:cubicBezTo>
                    <a:cubicBezTo>
                      <a:pt x="46" y="11"/>
                      <a:pt x="46" y="8"/>
                      <a:pt x="46" y="8"/>
                    </a:cubicBezTo>
                    <a:cubicBezTo>
                      <a:pt x="46" y="8"/>
                      <a:pt x="43" y="8"/>
                      <a:pt x="43" y="8"/>
                    </a:cubicBezTo>
                    <a:cubicBezTo>
                      <a:pt x="40" y="8"/>
                      <a:pt x="40" y="9"/>
                      <a:pt x="40" y="6"/>
                    </a:cubicBezTo>
                    <a:cubicBezTo>
                      <a:pt x="37" y="6"/>
                      <a:pt x="36" y="5"/>
                      <a:pt x="35" y="8"/>
                    </a:cubicBezTo>
                    <a:cubicBezTo>
                      <a:pt x="35" y="8"/>
                      <a:pt x="35" y="11"/>
                      <a:pt x="34" y="11"/>
                    </a:cubicBezTo>
                    <a:cubicBezTo>
                      <a:pt x="33" y="12"/>
                      <a:pt x="31" y="12"/>
                      <a:pt x="29" y="12"/>
                    </a:cubicBezTo>
                    <a:cubicBezTo>
                      <a:pt x="22" y="13"/>
                      <a:pt x="24" y="1"/>
                      <a:pt x="18" y="1"/>
                    </a:cubicBezTo>
                    <a:cubicBezTo>
                      <a:pt x="13" y="1"/>
                      <a:pt x="7" y="0"/>
                      <a:pt x="3" y="2"/>
                    </a:cubicBezTo>
                    <a:cubicBezTo>
                      <a:pt x="1" y="4"/>
                      <a:pt x="6" y="10"/>
                      <a:pt x="6" y="12"/>
                    </a:cubicBezTo>
                    <a:cubicBezTo>
                      <a:pt x="7" y="13"/>
                      <a:pt x="7" y="15"/>
                      <a:pt x="6" y="16"/>
                    </a:cubicBezTo>
                    <a:cubicBezTo>
                      <a:pt x="4" y="17"/>
                      <a:pt x="6" y="19"/>
                      <a:pt x="6" y="20"/>
                    </a:cubicBezTo>
                    <a:cubicBezTo>
                      <a:pt x="9" y="24"/>
                      <a:pt x="11" y="29"/>
                      <a:pt x="8" y="33"/>
                    </a:cubicBezTo>
                    <a:cubicBezTo>
                      <a:pt x="6" y="36"/>
                      <a:pt x="4" y="38"/>
                      <a:pt x="3" y="41"/>
                    </a:cubicBezTo>
                    <a:cubicBezTo>
                      <a:pt x="2" y="44"/>
                      <a:pt x="1" y="47"/>
                      <a:pt x="0" y="50"/>
                    </a:cubicBezTo>
                    <a:cubicBezTo>
                      <a:pt x="0" y="52"/>
                      <a:pt x="0" y="54"/>
                      <a:pt x="0" y="55"/>
                    </a:cubicBezTo>
                    <a:cubicBezTo>
                      <a:pt x="0" y="56"/>
                      <a:pt x="0" y="58"/>
                      <a:pt x="0" y="59"/>
                    </a:cubicBezTo>
                    <a:cubicBezTo>
                      <a:pt x="1" y="59"/>
                      <a:pt x="2" y="59"/>
                      <a:pt x="3" y="59"/>
                    </a:cubicBezTo>
                    <a:cubicBezTo>
                      <a:pt x="5" y="59"/>
                      <a:pt x="5" y="56"/>
                      <a:pt x="8" y="58"/>
                    </a:cubicBezTo>
                    <a:cubicBezTo>
                      <a:pt x="8" y="58"/>
                      <a:pt x="9" y="59"/>
                      <a:pt x="9" y="59"/>
                    </a:cubicBezTo>
                    <a:cubicBezTo>
                      <a:pt x="12" y="59"/>
                      <a:pt x="14" y="59"/>
                      <a:pt x="16" y="59"/>
                    </a:cubicBezTo>
                    <a:cubicBezTo>
                      <a:pt x="19" y="59"/>
                      <a:pt x="22" y="59"/>
                      <a:pt x="25" y="59"/>
                    </a:cubicBezTo>
                    <a:cubicBezTo>
                      <a:pt x="26" y="59"/>
                      <a:pt x="29" y="59"/>
                      <a:pt x="30" y="59"/>
                    </a:cubicBezTo>
                    <a:cubicBezTo>
                      <a:pt x="32" y="63"/>
                      <a:pt x="36" y="62"/>
                      <a:pt x="39" y="62"/>
                    </a:cubicBezTo>
                    <a:cubicBezTo>
                      <a:pt x="44" y="62"/>
                      <a:pt x="48" y="61"/>
                      <a:pt x="53" y="60"/>
                    </a:cubicBezTo>
                    <a:cubicBezTo>
                      <a:pt x="50" y="57"/>
                      <a:pt x="46" y="55"/>
                      <a:pt x="46" y="51"/>
                    </a:cubicBezTo>
                    <a:cubicBezTo>
                      <a:pt x="46" y="46"/>
                      <a:pt x="46" y="41"/>
                      <a:pt x="46" y="37"/>
                    </a:cubicBezTo>
                    <a:cubicBezTo>
                      <a:pt x="46" y="36"/>
                      <a:pt x="56" y="38"/>
                      <a:pt x="56" y="35"/>
                    </a:cubicBezTo>
                    <a:cubicBezTo>
                      <a:pt x="56" y="33"/>
                      <a:pt x="56" y="30"/>
                      <a:pt x="56" y="27"/>
                    </a:cubicBezTo>
                    <a:cubicBezTo>
                      <a:pt x="56" y="24"/>
                      <a:pt x="53" y="27"/>
                      <a:pt x="51" y="2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8" name="Freeform 735">
                <a:extLst>
                  <a:ext uri="{FF2B5EF4-FFF2-40B4-BE49-F238E27FC236}">
                    <a16:creationId xmlns:a16="http://schemas.microsoft.com/office/drawing/2014/main" id="{9687525D-98E0-0C45-9278-38010BCFD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9306" y="9755588"/>
                <a:ext cx="414707" cy="458355"/>
              </a:xfrm>
              <a:custGeom>
                <a:avLst/>
                <a:gdLst>
                  <a:gd name="T0" fmla="*/ 25 w 46"/>
                  <a:gd name="T1" fmla="*/ 2 h 48"/>
                  <a:gd name="T2" fmla="*/ 21 w 46"/>
                  <a:gd name="T3" fmla="*/ 3 h 48"/>
                  <a:gd name="T4" fmla="*/ 18 w 46"/>
                  <a:gd name="T5" fmla="*/ 4 h 48"/>
                  <a:gd name="T6" fmla="*/ 6 w 46"/>
                  <a:gd name="T7" fmla="*/ 4 h 48"/>
                  <a:gd name="T8" fmla="*/ 6 w 46"/>
                  <a:gd name="T9" fmla="*/ 18 h 48"/>
                  <a:gd name="T10" fmla="*/ 6 w 46"/>
                  <a:gd name="T11" fmla="*/ 23 h 48"/>
                  <a:gd name="T12" fmla="*/ 1 w 46"/>
                  <a:gd name="T13" fmla="*/ 24 h 48"/>
                  <a:gd name="T14" fmla="*/ 1 w 46"/>
                  <a:gd name="T15" fmla="*/ 31 h 48"/>
                  <a:gd name="T16" fmla="*/ 1 w 46"/>
                  <a:gd name="T17" fmla="*/ 38 h 48"/>
                  <a:gd name="T18" fmla="*/ 4 w 46"/>
                  <a:gd name="T19" fmla="*/ 47 h 48"/>
                  <a:gd name="T20" fmla="*/ 8 w 46"/>
                  <a:gd name="T21" fmla="*/ 48 h 48"/>
                  <a:gd name="T22" fmla="*/ 13 w 46"/>
                  <a:gd name="T23" fmla="*/ 44 h 48"/>
                  <a:gd name="T24" fmla="*/ 19 w 46"/>
                  <a:gd name="T25" fmla="*/ 41 h 48"/>
                  <a:gd name="T26" fmla="*/ 29 w 46"/>
                  <a:gd name="T27" fmla="*/ 39 h 48"/>
                  <a:gd name="T28" fmla="*/ 31 w 46"/>
                  <a:gd name="T29" fmla="*/ 37 h 48"/>
                  <a:gd name="T30" fmla="*/ 34 w 46"/>
                  <a:gd name="T31" fmla="*/ 34 h 48"/>
                  <a:gd name="T32" fmla="*/ 43 w 46"/>
                  <a:gd name="T33" fmla="*/ 26 h 48"/>
                  <a:gd name="T34" fmla="*/ 44 w 46"/>
                  <a:gd name="T35" fmla="*/ 22 h 48"/>
                  <a:gd name="T36" fmla="*/ 40 w 46"/>
                  <a:gd name="T37" fmla="*/ 21 h 48"/>
                  <a:gd name="T38" fmla="*/ 38 w 46"/>
                  <a:gd name="T39" fmla="*/ 17 h 48"/>
                  <a:gd name="T40" fmla="*/ 39 w 46"/>
                  <a:gd name="T41" fmla="*/ 15 h 48"/>
                  <a:gd name="T42" fmla="*/ 36 w 46"/>
                  <a:gd name="T43" fmla="*/ 14 h 48"/>
                  <a:gd name="T44" fmla="*/ 36 w 46"/>
                  <a:gd name="T45" fmla="*/ 13 h 48"/>
                  <a:gd name="T46" fmla="*/ 34 w 46"/>
                  <a:gd name="T47" fmla="*/ 12 h 48"/>
                  <a:gd name="T48" fmla="*/ 30 w 46"/>
                  <a:gd name="T49" fmla="*/ 7 h 48"/>
                  <a:gd name="T50" fmla="*/ 25 w 46"/>
                  <a:gd name="T51" fmla="*/ 2 h 48"/>
                  <a:gd name="T52" fmla="*/ 25 w 46"/>
                  <a:gd name="T53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48">
                    <a:moveTo>
                      <a:pt x="25" y="2"/>
                    </a:moveTo>
                    <a:cubicBezTo>
                      <a:pt x="24" y="3"/>
                      <a:pt x="22" y="3"/>
                      <a:pt x="21" y="3"/>
                    </a:cubicBezTo>
                    <a:cubicBezTo>
                      <a:pt x="19" y="3"/>
                      <a:pt x="20" y="6"/>
                      <a:pt x="18" y="4"/>
                    </a:cubicBezTo>
                    <a:cubicBezTo>
                      <a:pt x="15" y="0"/>
                      <a:pt x="10" y="5"/>
                      <a:pt x="6" y="4"/>
                    </a:cubicBezTo>
                    <a:cubicBezTo>
                      <a:pt x="6" y="9"/>
                      <a:pt x="6" y="14"/>
                      <a:pt x="6" y="18"/>
                    </a:cubicBezTo>
                    <a:cubicBezTo>
                      <a:pt x="6" y="19"/>
                      <a:pt x="7" y="23"/>
                      <a:pt x="6" y="23"/>
                    </a:cubicBezTo>
                    <a:cubicBezTo>
                      <a:pt x="5" y="24"/>
                      <a:pt x="1" y="22"/>
                      <a:pt x="1" y="24"/>
                    </a:cubicBezTo>
                    <a:cubicBezTo>
                      <a:pt x="1" y="26"/>
                      <a:pt x="1" y="29"/>
                      <a:pt x="1" y="31"/>
                    </a:cubicBezTo>
                    <a:cubicBezTo>
                      <a:pt x="1" y="33"/>
                      <a:pt x="0" y="36"/>
                      <a:pt x="1" y="38"/>
                    </a:cubicBezTo>
                    <a:cubicBezTo>
                      <a:pt x="5" y="39"/>
                      <a:pt x="6" y="44"/>
                      <a:pt x="4" y="47"/>
                    </a:cubicBezTo>
                    <a:cubicBezTo>
                      <a:pt x="4" y="48"/>
                      <a:pt x="8" y="48"/>
                      <a:pt x="8" y="48"/>
                    </a:cubicBezTo>
                    <a:cubicBezTo>
                      <a:pt x="10" y="48"/>
                      <a:pt x="11" y="46"/>
                      <a:pt x="13" y="44"/>
                    </a:cubicBezTo>
                    <a:cubicBezTo>
                      <a:pt x="15" y="42"/>
                      <a:pt x="15" y="39"/>
                      <a:pt x="19" y="41"/>
                    </a:cubicBezTo>
                    <a:cubicBezTo>
                      <a:pt x="23" y="43"/>
                      <a:pt x="27" y="44"/>
                      <a:pt x="29" y="39"/>
                    </a:cubicBezTo>
                    <a:cubicBezTo>
                      <a:pt x="29" y="38"/>
                      <a:pt x="29" y="37"/>
                      <a:pt x="31" y="37"/>
                    </a:cubicBezTo>
                    <a:cubicBezTo>
                      <a:pt x="33" y="37"/>
                      <a:pt x="34" y="35"/>
                      <a:pt x="34" y="34"/>
                    </a:cubicBezTo>
                    <a:cubicBezTo>
                      <a:pt x="36" y="31"/>
                      <a:pt x="40" y="28"/>
                      <a:pt x="43" y="26"/>
                    </a:cubicBezTo>
                    <a:cubicBezTo>
                      <a:pt x="45" y="25"/>
                      <a:pt x="46" y="24"/>
                      <a:pt x="44" y="22"/>
                    </a:cubicBezTo>
                    <a:cubicBezTo>
                      <a:pt x="43" y="21"/>
                      <a:pt x="40" y="22"/>
                      <a:pt x="40" y="21"/>
                    </a:cubicBezTo>
                    <a:cubicBezTo>
                      <a:pt x="39" y="20"/>
                      <a:pt x="38" y="19"/>
                      <a:pt x="38" y="17"/>
                    </a:cubicBezTo>
                    <a:cubicBezTo>
                      <a:pt x="38" y="17"/>
                      <a:pt x="39" y="16"/>
                      <a:pt x="39" y="15"/>
                    </a:cubicBezTo>
                    <a:cubicBezTo>
                      <a:pt x="38" y="15"/>
                      <a:pt x="37" y="15"/>
                      <a:pt x="36" y="14"/>
                    </a:cubicBezTo>
                    <a:cubicBezTo>
                      <a:pt x="36" y="14"/>
                      <a:pt x="37" y="13"/>
                      <a:pt x="36" y="13"/>
                    </a:cubicBezTo>
                    <a:cubicBezTo>
                      <a:pt x="35" y="13"/>
                      <a:pt x="35" y="12"/>
                      <a:pt x="34" y="12"/>
                    </a:cubicBezTo>
                    <a:cubicBezTo>
                      <a:pt x="32" y="11"/>
                      <a:pt x="31" y="10"/>
                      <a:pt x="30" y="7"/>
                    </a:cubicBezTo>
                    <a:cubicBezTo>
                      <a:pt x="30" y="6"/>
                      <a:pt x="27" y="2"/>
                      <a:pt x="25" y="2"/>
                    </a:cubicBezTo>
                    <a:cubicBezTo>
                      <a:pt x="25" y="2"/>
                      <a:pt x="26" y="2"/>
                      <a:pt x="25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9" name="Freeform 736">
                <a:extLst>
                  <a:ext uri="{FF2B5EF4-FFF2-40B4-BE49-F238E27FC236}">
                    <a16:creationId xmlns:a16="http://schemas.microsoft.com/office/drawing/2014/main" id="{5201B5FE-3C7A-DA4E-9BC4-EA564AC1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3553" y="9661313"/>
                <a:ext cx="353268" cy="331575"/>
              </a:xfrm>
              <a:custGeom>
                <a:avLst/>
                <a:gdLst>
                  <a:gd name="T0" fmla="*/ 39 w 39"/>
                  <a:gd name="T1" fmla="*/ 22 h 35"/>
                  <a:gd name="T2" fmla="*/ 38 w 39"/>
                  <a:gd name="T3" fmla="*/ 18 h 35"/>
                  <a:gd name="T4" fmla="*/ 39 w 39"/>
                  <a:gd name="T5" fmla="*/ 14 h 35"/>
                  <a:gd name="T6" fmla="*/ 38 w 39"/>
                  <a:gd name="T7" fmla="*/ 7 h 35"/>
                  <a:gd name="T8" fmla="*/ 27 w 39"/>
                  <a:gd name="T9" fmla="*/ 2 h 35"/>
                  <a:gd name="T10" fmla="*/ 24 w 39"/>
                  <a:gd name="T11" fmla="*/ 0 h 35"/>
                  <a:gd name="T12" fmla="*/ 19 w 39"/>
                  <a:gd name="T13" fmla="*/ 3 h 35"/>
                  <a:gd name="T14" fmla="*/ 13 w 39"/>
                  <a:gd name="T15" fmla="*/ 7 h 35"/>
                  <a:gd name="T16" fmla="*/ 9 w 39"/>
                  <a:gd name="T17" fmla="*/ 12 h 35"/>
                  <a:gd name="T18" fmla="*/ 2 w 39"/>
                  <a:gd name="T19" fmla="*/ 12 h 35"/>
                  <a:gd name="T20" fmla="*/ 5 w 39"/>
                  <a:gd name="T21" fmla="*/ 16 h 35"/>
                  <a:gd name="T22" fmla="*/ 8 w 39"/>
                  <a:gd name="T23" fmla="*/ 21 h 35"/>
                  <a:gd name="T24" fmla="*/ 11 w 39"/>
                  <a:gd name="T25" fmla="*/ 23 h 35"/>
                  <a:gd name="T26" fmla="*/ 11 w 39"/>
                  <a:gd name="T27" fmla="*/ 24 h 35"/>
                  <a:gd name="T28" fmla="*/ 14 w 39"/>
                  <a:gd name="T29" fmla="*/ 25 h 35"/>
                  <a:gd name="T30" fmla="*/ 13 w 39"/>
                  <a:gd name="T31" fmla="*/ 28 h 35"/>
                  <a:gd name="T32" fmla="*/ 15 w 39"/>
                  <a:gd name="T33" fmla="*/ 31 h 35"/>
                  <a:gd name="T34" fmla="*/ 20 w 39"/>
                  <a:gd name="T35" fmla="*/ 34 h 35"/>
                  <a:gd name="T36" fmla="*/ 25 w 39"/>
                  <a:gd name="T37" fmla="*/ 35 h 35"/>
                  <a:gd name="T38" fmla="*/ 27 w 39"/>
                  <a:gd name="T39" fmla="*/ 35 h 35"/>
                  <a:gd name="T40" fmla="*/ 34 w 39"/>
                  <a:gd name="T41" fmla="*/ 31 h 35"/>
                  <a:gd name="T42" fmla="*/ 36 w 39"/>
                  <a:gd name="T43" fmla="*/ 27 h 35"/>
                  <a:gd name="T44" fmla="*/ 39 w 39"/>
                  <a:gd name="T45" fmla="*/ 2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9" h="35">
                    <a:moveTo>
                      <a:pt x="39" y="22"/>
                    </a:moveTo>
                    <a:cubicBezTo>
                      <a:pt x="39" y="21"/>
                      <a:pt x="38" y="19"/>
                      <a:pt x="38" y="18"/>
                    </a:cubicBezTo>
                    <a:cubicBezTo>
                      <a:pt x="38" y="16"/>
                      <a:pt x="39" y="15"/>
                      <a:pt x="39" y="14"/>
                    </a:cubicBezTo>
                    <a:cubicBezTo>
                      <a:pt x="39" y="11"/>
                      <a:pt x="39" y="9"/>
                      <a:pt x="38" y="7"/>
                    </a:cubicBezTo>
                    <a:cubicBezTo>
                      <a:pt x="38" y="4"/>
                      <a:pt x="29" y="2"/>
                      <a:pt x="27" y="2"/>
                    </a:cubicBezTo>
                    <a:cubicBezTo>
                      <a:pt x="27" y="0"/>
                      <a:pt x="27" y="0"/>
                      <a:pt x="24" y="0"/>
                    </a:cubicBezTo>
                    <a:cubicBezTo>
                      <a:pt x="21" y="0"/>
                      <a:pt x="21" y="1"/>
                      <a:pt x="19" y="3"/>
                    </a:cubicBezTo>
                    <a:cubicBezTo>
                      <a:pt x="18" y="5"/>
                      <a:pt x="15" y="6"/>
                      <a:pt x="13" y="7"/>
                    </a:cubicBezTo>
                    <a:cubicBezTo>
                      <a:pt x="12" y="9"/>
                      <a:pt x="11" y="12"/>
                      <a:pt x="9" y="12"/>
                    </a:cubicBezTo>
                    <a:cubicBezTo>
                      <a:pt x="7" y="12"/>
                      <a:pt x="5" y="11"/>
                      <a:pt x="2" y="12"/>
                    </a:cubicBezTo>
                    <a:cubicBezTo>
                      <a:pt x="0" y="13"/>
                      <a:pt x="4" y="15"/>
                      <a:pt x="5" y="16"/>
                    </a:cubicBezTo>
                    <a:cubicBezTo>
                      <a:pt x="6" y="18"/>
                      <a:pt x="6" y="20"/>
                      <a:pt x="8" y="21"/>
                    </a:cubicBezTo>
                    <a:cubicBezTo>
                      <a:pt x="9" y="22"/>
                      <a:pt x="10" y="23"/>
                      <a:pt x="11" y="23"/>
                    </a:cubicBezTo>
                    <a:cubicBezTo>
                      <a:pt x="12" y="23"/>
                      <a:pt x="11" y="24"/>
                      <a:pt x="11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4" y="26"/>
                      <a:pt x="13" y="27"/>
                      <a:pt x="13" y="28"/>
                    </a:cubicBezTo>
                    <a:cubicBezTo>
                      <a:pt x="13" y="29"/>
                      <a:pt x="14" y="31"/>
                      <a:pt x="15" y="31"/>
                    </a:cubicBezTo>
                    <a:cubicBezTo>
                      <a:pt x="18" y="31"/>
                      <a:pt x="19" y="31"/>
                      <a:pt x="20" y="34"/>
                    </a:cubicBezTo>
                    <a:cubicBezTo>
                      <a:pt x="21" y="35"/>
                      <a:pt x="23" y="34"/>
                      <a:pt x="25" y="35"/>
                    </a:cubicBezTo>
                    <a:cubicBezTo>
                      <a:pt x="26" y="35"/>
                      <a:pt x="26" y="35"/>
                      <a:pt x="27" y="35"/>
                    </a:cubicBezTo>
                    <a:cubicBezTo>
                      <a:pt x="31" y="35"/>
                      <a:pt x="32" y="34"/>
                      <a:pt x="34" y="31"/>
                    </a:cubicBezTo>
                    <a:cubicBezTo>
                      <a:pt x="35" y="30"/>
                      <a:pt x="36" y="28"/>
                      <a:pt x="36" y="27"/>
                    </a:cubicBezTo>
                    <a:cubicBezTo>
                      <a:pt x="37" y="25"/>
                      <a:pt x="39" y="24"/>
                      <a:pt x="39" y="2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0" name="Freeform 737">
                <a:extLst>
                  <a:ext uri="{FF2B5EF4-FFF2-40B4-BE49-F238E27FC236}">
                    <a16:creationId xmlns:a16="http://schemas.microsoft.com/office/drawing/2014/main" id="{09F04E1E-9F01-CB40-A425-B75608202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0088" y="10155425"/>
                <a:ext cx="89084" cy="107275"/>
              </a:xfrm>
              <a:custGeom>
                <a:avLst/>
                <a:gdLst>
                  <a:gd name="T0" fmla="*/ 5 w 10"/>
                  <a:gd name="T1" fmla="*/ 1 h 11"/>
                  <a:gd name="T2" fmla="*/ 7 w 10"/>
                  <a:gd name="T3" fmla="*/ 9 h 11"/>
                  <a:gd name="T4" fmla="*/ 5 w 10"/>
                  <a:gd name="T5" fmla="*/ 1 h 11"/>
                  <a:gd name="T6" fmla="*/ 5 w 10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5" y="1"/>
                    </a:moveTo>
                    <a:cubicBezTo>
                      <a:pt x="0" y="2"/>
                      <a:pt x="3" y="11"/>
                      <a:pt x="7" y="9"/>
                    </a:cubicBezTo>
                    <a:cubicBezTo>
                      <a:pt x="10" y="8"/>
                      <a:pt x="9" y="0"/>
                      <a:pt x="5" y="1"/>
                    </a:cubicBezTo>
                    <a:cubicBezTo>
                      <a:pt x="3" y="1"/>
                      <a:pt x="6" y="1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1" name="Freeform 738">
                <a:extLst>
                  <a:ext uri="{FF2B5EF4-FFF2-40B4-BE49-F238E27FC236}">
                    <a16:creationId xmlns:a16="http://schemas.microsoft.com/office/drawing/2014/main" id="{54D69718-ADFA-3840-8244-006EB7DD83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14925" y="9983139"/>
                <a:ext cx="712677" cy="659898"/>
              </a:xfrm>
              <a:custGeom>
                <a:avLst/>
                <a:gdLst>
                  <a:gd name="T0" fmla="*/ 74 w 79"/>
                  <a:gd name="T1" fmla="*/ 27 h 69"/>
                  <a:gd name="T2" fmla="*/ 69 w 79"/>
                  <a:gd name="T3" fmla="*/ 22 h 69"/>
                  <a:gd name="T4" fmla="*/ 72 w 79"/>
                  <a:gd name="T5" fmla="*/ 19 h 69"/>
                  <a:gd name="T6" fmla="*/ 75 w 79"/>
                  <a:gd name="T7" fmla="*/ 20 h 69"/>
                  <a:gd name="T8" fmla="*/ 75 w 79"/>
                  <a:gd name="T9" fmla="*/ 11 h 69"/>
                  <a:gd name="T10" fmla="*/ 73 w 79"/>
                  <a:gd name="T11" fmla="*/ 7 h 69"/>
                  <a:gd name="T12" fmla="*/ 72 w 79"/>
                  <a:gd name="T13" fmla="*/ 1 h 69"/>
                  <a:gd name="T14" fmla="*/ 66 w 79"/>
                  <a:gd name="T15" fmla="*/ 1 h 69"/>
                  <a:gd name="T16" fmla="*/ 60 w 79"/>
                  <a:gd name="T17" fmla="*/ 2 h 69"/>
                  <a:gd name="T18" fmla="*/ 55 w 79"/>
                  <a:gd name="T19" fmla="*/ 5 h 69"/>
                  <a:gd name="T20" fmla="*/ 51 w 79"/>
                  <a:gd name="T21" fmla="*/ 8 h 69"/>
                  <a:gd name="T22" fmla="*/ 49 w 79"/>
                  <a:gd name="T23" fmla="*/ 12 h 69"/>
                  <a:gd name="T24" fmla="*/ 45 w 79"/>
                  <a:gd name="T25" fmla="*/ 14 h 69"/>
                  <a:gd name="T26" fmla="*/ 44 w 79"/>
                  <a:gd name="T27" fmla="*/ 17 h 69"/>
                  <a:gd name="T28" fmla="*/ 34 w 79"/>
                  <a:gd name="T29" fmla="*/ 17 h 69"/>
                  <a:gd name="T30" fmla="*/ 28 w 79"/>
                  <a:gd name="T31" fmla="*/ 21 h 69"/>
                  <a:gd name="T32" fmla="*/ 24 w 79"/>
                  <a:gd name="T33" fmla="*/ 24 h 69"/>
                  <a:gd name="T34" fmla="*/ 20 w 79"/>
                  <a:gd name="T35" fmla="*/ 23 h 69"/>
                  <a:gd name="T36" fmla="*/ 17 w 79"/>
                  <a:gd name="T37" fmla="*/ 14 h 69"/>
                  <a:gd name="T38" fmla="*/ 17 w 79"/>
                  <a:gd name="T39" fmla="*/ 29 h 69"/>
                  <a:gd name="T40" fmla="*/ 17 w 79"/>
                  <a:gd name="T41" fmla="*/ 33 h 69"/>
                  <a:gd name="T42" fmla="*/ 9 w 79"/>
                  <a:gd name="T43" fmla="*/ 35 h 69"/>
                  <a:gd name="T44" fmla="*/ 6 w 79"/>
                  <a:gd name="T45" fmla="*/ 34 h 69"/>
                  <a:gd name="T46" fmla="*/ 2 w 79"/>
                  <a:gd name="T47" fmla="*/ 33 h 69"/>
                  <a:gd name="T48" fmla="*/ 3 w 79"/>
                  <a:gd name="T49" fmla="*/ 40 h 69"/>
                  <a:gd name="T50" fmla="*/ 5 w 79"/>
                  <a:gd name="T51" fmla="*/ 45 h 69"/>
                  <a:gd name="T52" fmla="*/ 9 w 79"/>
                  <a:gd name="T53" fmla="*/ 56 h 69"/>
                  <a:gd name="T54" fmla="*/ 8 w 79"/>
                  <a:gd name="T55" fmla="*/ 60 h 69"/>
                  <a:gd name="T56" fmla="*/ 9 w 79"/>
                  <a:gd name="T57" fmla="*/ 62 h 69"/>
                  <a:gd name="T58" fmla="*/ 10 w 79"/>
                  <a:gd name="T59" fmla="*/ 66 h 69"/>
                  <a:gd name="T60" fmla="*/ 11 w 79"/>
                  <a:gd name="T61" fmla="*/ 64 h 69"/>
                  <a:gd name="T62" fmla="*/ 15 w 79"/>
                  <a:gd name="T63" fmla="*/ 68 h 69"/>
                  <a:gd name="T64" fmla="*/ 21 w 79"/>
                  <a:gd name="T65" fmla="*/ 66 h 69"/>
                  <a:gd name="T66" fmla="*/ 26 w 79"/>
                  <a:gd name="T67" fmla="*/ 65 h 69"/>
                  <a:gd name="T68" fmla="*/ 31 w 79"/>
                  <a:gd name="T69" fmla="*/ 64 h 69"/>
                  <a:gd name="T70" fmla="*/ 38 w 79"/>
                  <a:gd name="T71" fmla="*/ 64 h 69"/>
                  <a:gd name="T72" fmla="*/ 39 w 79"/>
                  <a:gd name="T73" fmla="*/ 64 h 69"/>
                  <a:gd name="T74" fmla="*/ 41 w 79"/>
                  <a:gd name="T75" fmla="*/ 63 h 69"/>
                  <a:gd name="T76" fmla="*/ 42 w 79"/>
                  <a:gd name="T77" fmla="*/ 62 h 69"/>
                  <a:gd name="T78" fmla="*/ 44 w 79"/>
                  <a:gd name="T79" fmla="*/ 65 h 69"/>
                  <a:gd name="T80" fmla="*/ 46 w 79"/>
                  <a:gd name="T81" fmla="*/ 62 h 69"/>
                  <a:gd name="T82" fmla="*/ 57 w 79"/>
                  <a:gd name="T83" fmla="*/ 56 h 69"/>
                  <a:gd name="T84" fmla="*/ 65 w 79"/>
                  <a:gd name="T85" fmla="*/ 48 h 69"/>
                  <a:gd name="T86" fmla="*/ 72 w 79"/>
                  <a:gd name="T87" fmla="*/ 37 h 69"/>
                  <a:gd name="T88" fmla="*/ 77 w 79"/>
                  <a:gd name="T89" fmla="*/ 33 h 69"/>
                  <a:gd name="T90" fmla="*/ 79 w 79"/>
                  <a:gd name="T91" fmla="*/ 25 h 69"/>
                  <a:gd name="T92" fmla="*/ 76 w 79"/>
                  <a:gd name="T93" fmla="*/ 25 h 69"/>
                  <a:gd name="T94" fmla="*/ 74 w 79"/>
                  <a:gd name="T95" fmla="*/ 27 h 69"/>
                  <a:gd name="T96" fmla="*/ 62 w 79"/>
                  <a:gd name="T97" fmla="*/ 39 h 69"/>
                  <a:gd name="T98" fmla="*/ 61 w 79"/>
                  <a:gd name="T99" fmla="*/ 41 h 69"/>
                  <a:gd name="T100" fmla="*/ 57 w 79"/>
                  <a:gd name="T101" fmla="*/ 43 h 69"/>
                  <a:gd name="T102" fmla="*/ 55 w 79"/>
                  <a:gd name="T103" fmla="*/ 44 h 69"/>
                  <a:gd name="T104" fmla="*/ 52 w 79"/>
                  <a:gd name="T105" fmla="*/ 41 h 69"/>
                  <a:gd name="T106" fmla="*/ 56 w 79"/>
                  <a:gd name="T107" fmla="*/ 35 h 69"/>
                  <a:gd name="T108" fmla="*/ 60 w 79"/>
                  <a:gd name="T109" fmla="*/ 35 h 69"/>
                  <a:gd name="T110" fmla="*/ 62 w 79"/>
                  <a:gd name="T111" fmla="*/ 39 h 69"/>
                  <a:gd name="T112" fmla="*/ 62 w 79"/>
                  <a:gd name="T113" fmla="*/ 3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9" h="69">
                    <a:moveTo>
                      <a:pt x="74" y="27"/>
                    </a:moveTo>
                    <a:cubicBezTo>
                      <a:pt x="71" y="27"/>
                      <a:pt x="68" y="24"/>
                      <a:pt x="69" y="22"/>
                    </a:cubicBezTo>
                    <a:cubicBezTo>
                      <a:pt x="69" y="20"/>
                      <a:pt x="71" y="19"/>
                      <a:pt x="72" y="19"/>
                    </a:cubicBezTo>
                    <a:cubicBezTo>
                      <a:pt x="73" y="19"/>
                      <a:pt x="74" y="20"/>
                      <a:pt x="75" y="20"/>
                    </a:cubicBezTo>
                    <a:cubicBezTo>
                      <a:pt x="75" y="17"/>
                      <a:pt x="76" y="14"/>
                      <a:pt x="75" y="11"/>
                    </a:cubicBezTo>
                    <a:cubicBezTo>
                      <a:pt x="74" y="10"/>
                      <a:pt x="73" y="8"/>
                      <a:pt x="73" y="7"/>
                    </a:cubicBezTo>
                    <a:cubicBezTo>
                      <a:pt x="72" y="5"/>
                      <a:pt x="72" y="3"/>
                      <a:pt x="72" y="1"/>
                    </a:cubicBezTo>
                    <a:cubicBezTo>
                      <a:pt x="70" y="2"/>
                      <a:pt x="67" y="1"/>
                      <a:pt x="66" y="1"/>
                    </a:cubicBezTo>
                    <a:cubicBezTo>
                      <a:pt x="63" y="0"/>
                      <a:pt x="61" y="0"/>
                      <a:pt x="60" y="2"/>
                    </a:cubicBezTo>
                    <a:cubicBezTo>
                      <a:pt x="58" y="3"/>
                      <a:pt x="56" y="3"/>
                      <a:pt x="55" y="5"/>
                    </a:cubicBezTo>
                    <a:cubicBezTo>
                      <a:pt x="54" y="6"/>
                      <a:pt x="52" y="7"/>
                      <a:pt x="51" y="8"/>
                    </a:cubicBezTo>
                    <a:cubicBezTo>
                      <a:pt x="50" y="9"/>
                      <a:pt x="50" y="11"/>
                      <a:pt x="49" y="12"/>
                    </a:cubicBezTo>
                    <a:cubicBezTo>
                      <a:pt x="48" y="14"/>
                      <a:pt x="46" y="12"/>
                      <a:pt x="45" y="14"/>
                    </a:cubicBezTo>
                    <a:cubicBezTo>
                      <a:pt x="44" y="15"/>
                      <a:pt x="45" y="16"/>
                      <a:pt x="44" y="17"/>
                    </a:cubicBezTo>
                    <a:cubicBezTo>
                      <a:pt x="42" y="21"/>
                      <a:pt x="37" y="18"/>
                      <a:pt x="34" y="17"/>
                    </a:cubicBezTo>
                    <a:cubicBezTo>
                      <a:pt x="31" y="15"/>
                      <a:pt x="30" y="19"/>
                      <a:pt x="28" y="21"/>
                    </a:cubicBezTo>
                    <a:cubicBezTo>
                      <a:pt x="27" y="22"/>
                      <a:pt x="26" y="24"/>
                      <a:pt x="24" y="24"/>
                    </a:cubicBezTo>
                    <a:cubicBezTo>
                      <a:pt x="24" y="24"/>
                      <a:pt x="20" y="24"/>
                      <a:pt x="20" y="23"/>
                    </a:cubicBezTo>
                    <a:cubicBezTo>
                      <a:pt x="22" y="20"/>
                      <a:pt x="21" y="15"/>
                      <a:pt x="17" y="14"/>
                    </a:cubicBezTo>
                    <a:cubicBezTo>
                      <a:pt x="17" y="19"/>
                      <a:pt x="17" y="24"/>
                      <a:pt x="17" y="29"/>
                    </a:cubicBezTo>
                    <a:cubicBezTo>
                      <a:pt x="17" y="29"/>
                      <a:pt x="18" y="32"/>
                      <a:pt x="17" y="33"/>
                    </a:cubicBezTo>
                    <a:cubicBezTo>
                      <a:pt x="14" y="35"/>
                      <a:pt x="13" y="36"/>
                      <a:pt x="9" y="35"/>
                    </a:cubicBezTo>
                    <a:cubicBezTo>
                      <a:pt x="8" y="35"/>
                      <a:pt x="7" y="35"/>
                      <a:pt x="6" y="34"/>
                    </a:cubicBezTo>
                    <a:cubicBezTo>
                      <a:pt x="5" y="32"/>
                      <a:pt x="4" y="31"/>
                      <a:pt x="2" y="33"/>
                    </a:cubicBezTo>
                    <a:cubicBezTo>
                      <a:pt x="0" y="35"/>
                      <a:pt x="2" y="38"/>
                      <a:pt x="3" y="40"/>
                    </a:cubicBezTo>
                    <a:cubicBezTo>
                      <a:pt x="4" y="41"/>
                      <a:pt x="5" y="43"/>
                      <a:pt x="5" y="45"/>
                    </a:cubicBezTo>
                    <a:cubicBezTo>
                      <a:pt x="7" y="49"/>
                      <a:pt x="11" y="51"/>
                      <a:pt x="9" y="56"/>
                    </a:cubicBezTo>
                    <a:cubicBezTo>
                      <a:pt x="8" y="58"/>
                      <a:pt x="7" y="58"/>
                      <a:pt x="8" y="60"/>
                    </a:cubicBezTo>
                    <a:cubicBezTo>
                      <a:pt x="9" y="61"/>
                      <a:pt x="9" y="62"/>
                      <a:pt x="9" y="62"/>
                    </a:cubicBezTo>
                    <a:cubicBezTo>
                      <a:pt x="10" y="63"/>
                      <a:pt x="9" y="65"/>
                      <a:pt x="10" y="66"/>
                    </a:cubicBezTo>
                    <a:cubicBezTo>
                      <a:pt x="10" y="66"/>
                      <a:pt x="10" y="64"/>
                      <a:pt x="11" y="64"/>
                    </a:cubicBezTo>
                    <a:cubicBezTo>
                      <a:pt x="11" y="64"/>
                      <a:pt x="14" y="67"/>
                      <a:pt x="15" y="68"/>
                    </a:cubicBezTo>
                    <a:cubicBezTo>
                      <a:pt x="17" y="69"/>
                      <a:pt x="19" y="66"/>
                      <a:pt x="21" y="66"/>
                    </a:cubicBezTo>
                    <a:cubicBezTo>
                      <a:pt x="23" y="65"/>
                      <a:pt x="25" y="67"/>
                      <a:pt x="26" y="65"/>
                    </a:cubicBezTo>
                    <a:cubicBezTo>
                      <a:pt x="28" y="64"/>
                      <a:pt x="29" y="64"/>
                      <a:pt x="31" y="64"/>
                    </a:cubicBezTo>
                    <a:cubicBezTo>
                      <a:pt x="33" y="64"/>
                      <a:pt x="35" y="64"/>
                      <a:pt x="38" y="64"/>
                    </a:cubicBezTo>
                    <a:cubicBezTo>
                      <a:pt x="38" y="64"/>
                      <a:pt x="39" y="64"/>
                      <a:pt x="39" y="64"/>
                    </a:cubicBezTo>
                    <a:cubicBezTo>
                      <a:pt x="40" y="64"/>
                      <a:pt x="40" y="63"/>
                      <a:pt x="41" y="63"/>
                    </a:cubicBezTo>
                    <a:cubicBezTo>
                      <a:pt x="41" y="63"/>
                      <a:pt x="41" y="62"/>
                      <a:pt x="42" y="62"/>
                    </a:cubicBezTo>
                    <a:cubicBezTo>
                      <a:pt x="42" y="63"/>
                      <a:pt x="42" y="65"/>
                      <a:pt x="44" y="65"/>
                    </a:cubicBezTo>
                    <a:cubicBezTo>
                      <a:pt x="44" y="65"/>
                      <a:pt x="43" y="61"/>
                      <a:pt x="46" y="62"/>
                    </a:cubicBezTo>
                    <a:cubicBezTo>
                      <a:pt x="50" y="63"/>
                      <a:pt x="54" y="59"/>
                      <a:pt x="57" y="56"/>
                    </a:cubicBezTo>
                    <a:cubicBezTo>
                      <a:pt x="60" y="54"/>
                      <a:pt x="62" y="51"/>
                      <a:pt x="65" y="48"/>
                    </a:cubicBezTo>
                    <a:cubicBezTo>
                      <a:pt x="68" y="45"/>
                      <a:pt x="69" y="41"/>
                      <a:pt x="72" y="37"/>
                    </a:cubicBezTo>
                    <a:cubicBezTo>
                      <a:pt x="73" y="36"/>
                      <a:pt x="76" y="35"/>
                      <a:pt x="77" y="33"/>
                    </a:cubicBezTo>
                    <a:cubicBezTo>
                      <a:pt x="78" y="31"/>
                      <a:pt x="79" y="27"/>
                      <a:pt x="79" y="25"/>
                    </a:cubicBezTo>
                    <a:cubicBezTo>
                      <a:pt x="78" y="25"/>
                      <a:pt x="77" y="25"/>
                      <a:pt x="76" y="25"/>
                    </a:cubicBezTo>
                    <a:cubicBezTo>
                      <a:pt x="75" y="25"/>
                      <a:pt x="75" y="27"/>
                      <a:pt x="74" y="27"/>
                    </a:cubicBezTo>
                    <a:close/>
                    <a:moveTo>
                      <a:pt x="62" y="39"/>
                    </a:moveTo>
                    <a:cubicBezTo>
                      <a:pt x="61" y="39"/>
                      <a:pt x="61" y="41"/>
                      <a:pt x="61" y="41"/>
                    </a:cubicBezTo>
                    <a:cubicBezTo>
                      <a:pt x="60" y="43"/>
                      <a:pt x="58" y="42"/>
                      <a:pt x="57" y="43"/>
                    </a:cubicBezTo>
                    <a:cubicBezTo>
                      <a:pt x="56" y="43"/>
                      <a:pt x="56" y="44"/>
                      <a:pt x="55" y="44"/>
                    </a:cubicBezTo>
                    <a:cubicBezTo>
                      <a:pt x="53" y="44"/>
                      <a:pt x="52" y="42"/>
                      <a:pt x="52" y="41"/>
                    </a:cubicBezTo>
                    <a:cubicBezTo>
                      <a:pt x="51" y="39"/>
                      <a:pt x="54" y="36"/>
                      <a:pt x="56" y="35"/>
                    </a:cubicBezTo>
                    <a:cubicBezTo>
                      <a:pt x="57" y="34"/>
                      <a:pt x="59" y="34"/>
                      <a:pt x="60" y="35"/>
                    </a:cubicBezTo>
                    <a:cubicBezTo>
                      <a:pt x="61" y="36"/>
                      <a:pt x="64" y="38"/>
                      <a:pt x="62" y="39"/>
                    </a:cubicBezTo>
                    <a:cubicBezTo>
                      <a:pt x="61" y="39"/>
                      <a:pt x="63" y="38"/>
                      <a:pt x="62" y="3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2" name="Freeform 739">
                <a:extLst>
                  <a:ext uri="{FF2B5EF4-FFF2-40B4-BE49-F238E27FC236}">
                    <a16:creationId xmlns:a16="http://schemas.microsoft.com/office/drawing/2014/main" id="{633C660C-78FF-CD4A-9A10-46610CC69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5708" y="10298458"/>
                <a:ext cx="116730" cy="126779"/>
              </a:xfrm>
              <a:custGeom>
                <a:avLst/>
                <a:gdLst>
                  <a:gd name="T0" fmla="*/ 11 w 13"/>
                  <a:gd name="T1" fmla="*/ 4 h 13"/>
                  <a:gd name="T2" fmla="*/ 3 w 13"/>
                  <a:gd name="T3" fmla="*/ 3 h 13"/>
                  <a:gd name="T4" fmla="*/ 2 w 13"/>
                  <a:gd name="T5" fmla="*/ 9 h 13"/>
                  <a:gd name="T6" fmla="*/ 7 w 13"/>
                  <a:gd name="T7" fmla="*/ 9 h 13"/>
                  <a:gd name="T8" fmla="*/ 11 w 13"/>
                  <a:gd name="T9" fmla="*/ 4 h 13"/>
                  <a:gd name="T10" fmla="*/ 11 w 13"/>
                  <a:gd name="T1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11" y="4"/>
                    </a:moveTo>
                    <a:cubicBezTo>
                      <a:pt x="9" y="2"/>
                      <a:pt x="5" y="0"/>
                      <a:pt x="3" y="3"/>
                    </a:cubicBezTo>
                    <a:cubicBezTo>
                      <a:pt x="1" y="5"/>
                      <a:pt x="0" y="7"/>
                      <a:pt x="2" y="9"/>
                    </a:cubicBezTo>
                    <a:cubicBezTo>
                      <a:pt x="4" y="13"/>
                      <a:pt x="5" y="9"/>
                      <a:pt x="7" y="9"/>
                    </a:cubicBezTo>
                    <a:cubicBezTo>
                      <a:pt x="10" y="9"/>
                      <a:pt x="13" y="5"/>
                      <a:pt x="11" y="4"/>
                    </a:cubicBezTo>
                    <a:cubicBezTo>
                      <a:pt x="10" y="3"/>
                      <a:pt x="12" y="4"/>
                      <a:pt x="11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3" name="Freeform 740">
                <a:extLst>
                  <a:ext uri="{FF2B5EF4-FFF2-40B4-BE49-F238E27FC236}">
                    <a16:creationId xmlns:a16="http://schemas.microsoft.com/office/drawing/2014/main" id="{C9E7DB3E-FA14-B448-80A1-193859151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2900" y="9115190"/>
                <a:ext cx="46077" cy="78016"/>
              </a:xfrm>
              <a:custGeom>
                <a:avLst/>
                <a:gdLst>
                  <a:gd name="T0" fmla="*/ 2 w 5"/>
                  <a:gd name="T1" fmla="*/ 5 h 8"/>
                  <a:gd name="T2" fmla="*/ 5 w 5"/>
                  <a:gd name="T3" fmla="*/ 1 h 8"/>
                  <a:gd name="T4" fmla="*/ 1 w 5"/>
                  <a:gd name="T5" fmla="*/ 3 h 8"/>
                  <a:gd name="T6" fmla="*/ 0 w 5"/>
                  <a:gd name="T7" fmla="*/ 8 h 8"/>
                  <a:gd name="T8" fmla="*/ 2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5"/>
                    </a:moveTo>
                    <a:cubicBezTo>
                      <a:pt x="2" y="4"/>
                      <a:pt x="4" y="2"/>
                      <a:pt x="5" y="1"/>
                    </a:cubicBezTo>
                    <a:cubicBezTo>
                      <a:pt x="4" y="0"/>
                      <a:pt x="2" y="2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2" y="7"/>
                      <a:pt x="2" y="6"/>
                      <a:pt x="2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Freeform 741">
                <a:extLst>
                  <a:ext uri="{FF2B5EF4-FFF2-40B4-BE49-F238E27FC236}">
                    <a16:creationId xmlns:a16="http://schemas.microsoft.com/office/drawing/2014/main" id="{F00BBD49-1DD0-ED4F-AAF5-3D7E8D27B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9891" y="8725105"/>
                <a:ext cx="313334" cy="429097"/>
              </a:xfrm>
              <a:custGeom>
                <a:avLst/>
                <a:gdLst>
                  <a:gd name="T0" fmla="*/ 11 w 35"/>
                  <a:gd name="T1" fmla="*/ 44 h 45"/>
                  <a:gd name="T2" fmla="*/ 15 w 35"/>
                  <a:gd name="T3" fmla="*/ 41 h 45"/>
                  <a:gd name="T4" fmla="*/ 16 w 35"/>
                  <a:gd name="T5" fmla="*/ 43 h 45"/>
                  <a:gd name="T6" fmla="*/ 23 w 35"/>
                  <a:gd name="T7" fmla="*/ 37 h 45"/>
                  <a:gd name="T8" fmla="*/ 25 w 35"/>
                  <a:gd name="T9" fmla="*/ 26 h 45"/>
                  <a:gd name="T10" fmla="*/ 31 w 35"/>
                  <a:gd name="T11" fmla="*/ 16 h 45"/>
                  <a:gd name="T12" fmla="*/ 33 w 35"/>
                  <a:gd name="T13" fmla="*/ 8 h 45"/>
                  <a:gd name="T14" fmla="*/ 35 w 35"/>
                  <a:gd name="T15" fmla="*/ 2 h 45"/>
                  <a:gd name="T16" fmla="*/ 29 w 35"/>
                  <a:gd name="T17" fmla="*/ 1 h 45"/>
                  <a:gd name="T18" fmla="*/ 26 w 35"/>
                  <a:gd name="T19" fmla="*/ 2 h 45"/>
                  <a:gd name="T20" fmla="*/ 25 w 35"/>
                  <a:gd name="T21" fmla="*/ 6 h 45"/>
                  <a:gd name="T22" fmla="*/ 20 w 35"/>
                  <a:gd name="T23" fmla="*/ 10 h 45"/>
                  <a:gd name="T24" fmla="*/ 10 w 35"/>
                  <a:gd name="T25" fmla="*/ 8 h 45"/>
                  <a:gd name="T26" fmla="*/ 13 w 35"/>
                  <a:gd name="T27" fmla="*/ 13 h 45"/>
                  <a:gd name="T28" fmla="*/ 14 w 35"/>
                  <a:gd name="T29" fmla="*/ 19 h 45"/>
                  <a:gd name="T30" fmla="*/ 15 w 35"/>
                  <a:gd name="T31" fmla="*/ 22 h 45"/>
                  <a:gd name="T32" fmla="*/ 16 w 35"/>
                  <a:gd name="T33" fmla="*/ 25 h 45"/>
                  <a:gd name="T34" fmla="*/ 15 w 35"/>
                  <a:gd name="T35" fmla="*/ 32 h 45"/>
                  <a:gd name="T36" fmla="*/ 13 w 35"/>
                  <a:gd name="T37" fmla="*/ 31 h 45"/>
                  <a:gd name="T38" fmla="*/ 10 w 35"/>
                  <a:gd name="T39" fmla="*/ 32 h 45"/>
                  <a:gd name="T40" fmla="*/ 8 w 35"/>
                  <a:gd name="T41" fmla="*/ 29 h 45"/>
                  <a:gd name="T42" fmla="*/ 6 w 35"/>
                  <a:gd name="T43" fmla="*/ 32 h 45"/>
                  <a:gd name="T44" fmla="*/ 4 w 35"/>
                  <a:gd name="T45" fmla="*/ 32 h 45"/>
                  <a:gd name="T46" fmla="*/ 3 w 35"/>
                  <a:gd name="T47" fmla="*/ 35 h 45"/>
                  <a:gd name="T48" fmla="*/ 0 w 35"/>
                  <a:gd name="T49" fmla="*/ 39 h 45"/>
                  <a:gd name="T50" fmla="*/ 5 w 35"/>
                  <a:gd name="T51" fmla="*/ 45 h 45"/>
                  <a:gd name="T52" fmla="*/ 8 w 35"/>
                  <a:gd name="T53" fmla="*/ 42 h 45"/>
                  <a:gd name="T54" fmla="*/ 11 w 35"/>
                  <a:gd name="T55" fmla="*/ 44 h 45"/>
                  <a:gd name="T56" fmla="*/ 11 w 35"/>
                  <a:gd name="T57" fmla="*/ 4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" h="45">
                    <a:moveTo>
                      <a:pt x="11" y="44"/>
                    </a:moveTo>
                    <a:cubicBezTo>
                      <a:pt x="12" y="44"/>
                      <a:pt x="14" y="42"/>
                      <a:pt x="15" y="41"/>
                    </a:cubicBezTo>
                    <a:cubicBezTo>
                      <a:pt x="17" y="40"/>
                      <a:pt x="15" y="43"/>
                      <a:pt x="16" y="43"/>
                    </a:cubicBezTo>
                    <a:cubicBezTo>
                      <a:pt x="16" y="43"/>
                      <a:pt x="23" y="39"/>
                      <a:pt x="23" y="37"/>
                    </a:cubicBezTo>
                    <a:cubicBezTo>
                      <a:pt x="23" y="33"/>
                      <a:pt x="23" y="29"/>
                      <a:pt x="25" y="26"/>
                    </a:cubicBezTo>
                    <a:cubicBezTo>
                      <a:pt x="27" y="22"/>
                      <a:pt x="30" y="19"/>
                      <a:pt x="31" y="16"/>
                    </a:cubicBezTo>
                    <a:cubicBezTo>
                      <a:pt x="32" y="13"/>
                      <a:pt x="32" y="11"/>
                      <a:pt x="33" y="8"/>
                    </a:cubicBezTo>
                    <a:cubicBezTo>
                      <a:pt x="33" y="6"/>
                      <a:pt x="35" y="4"/>
                      <a:pt x="35" y="2"/>
                    </a:cubicBezTo>
                    <a:cubicBezTo>
                      <a:pt x="33" y="2"/>
                      <a:pt x="31" y="0"/>
                      <a:pt x="29" y="1"/>
                    </a:cubicBezTo>
                    <a:cubicBezTo>
                      <a:pt x="28" y="1"/>
                      <a:pt x="26" y="1"/>
                      <a:pt x="26" y="2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4" y="9"/>
                      <a:pt x="23" y="10"/>
                      <a:pt x="20" y="10"/>
                    </a:cubicBezTo>
                    <a:cubicBezTo>
                      <a:pt x="17" y="9"/>
                      <a:pt x="13" y="8"/>
                      <a:pt x="10" y="8"/>
                    </a:cubicBezTo>
                    <a:cubicBezTo>
                      <a:pt x="10" y="10"/>
                      <a:pt x="9" y="14"/>
                      <a:pt x="13" y="13"/>
                    </a:cubicBezTo>
                    <a:cubicBezTo>
                      <a:pt x="17" y="11"/>
                      <a:pt x="14" y="17"/>
                      <a:pt x="14" y="19"/>
                    </a:cubicBezTo>
                    <a:cubicBezTo>
                      <a:pt x="14" y="20"/>
                      <a:pt x="14" y="21"/>
                      <a:pt x="15" y="22"/>
                    </a:cubicBezTo>
                    <a:cubicBezTo>
                      <a:pt x="16" y="23"/>
                      <a:pt x="16" y="24"/>
                      <a:pt x="16" y="25"/>
                    </a:cubicBezTo>
                    <a:cubicBezTo>
                      <a:pt x="16" y="27"/>
                      <a:pt x="16" y="30"/>
                      <a:pt x="15" y="32"/>
                    </a:cubicBezTo>
                    <a:cubicBezTo>
                      <a:pt x="15" y="33"/>
                      <a:pt x="13" y="31"/>
                      <a:pt x="13" y="31"/>
                    </a:cubicBezTo>
                    <a:cubicBezTo>
                      <a:pt x="11" y="31"/>
                      <a:pt x="11" y="33"/>
                      <a:pt x="10" y="32"/>
                    </a:cubicBezTo>
                    <a:cubicBezTo>
                      <a:pt x="10" y="31"/>
                      <a:pt x="9" y="30"/>
                      <a:pt x="8" y="29"/>
                    </a:cubicBezTo>
                    <a:cubicBezTo>
                      <a:pt x="7" y="29"/>
                      <a:pt x="7" y="31"/>
                      <a:pt x="6" y="32"/>
                    </a:cubicBezTo>
                    <a:cubicBezTo>
                      <a:pt x="6" y="32"/>
                      <a:pt x="4" y="32"/>
                      <a:pt x="4" y="32"/>
                    </a:cubicBezTo>
                    <a:cubicBezTo>
                      <a:pt x="2" y="32"/>
                      <a:pt x="3" y="34"/>
                      <a:pt x="3" y="35"/>
                    </a:cubicBezTo>
                    <a:cubicBezTo>
                      <a:pt x="4" y="38"/>
                      <a:pt x="3" y="37"/>
                      <a:pt x="0" y="39"/>
                    </a:cubicBezTo>
                    <a:cubicBezTo>
                      <a:pt x="2" y="41"/>
                      <a:pt x="4" y="42"/>
                      <a:pt x="5" y="45"/>
                    </a:cubicBezTo>
                    <a:cubicBezTo>
                      <a:pt x="6" y="44"/>
                      <a:pt x="7" y="43"/>
                      <a:pt x="8" y="42"/>
                    </a:cubicBezTo>
                    <a:cubicBezTo>
                      <a:pt x="10" y="41"/>
                      <a:pt x="10" y="43"/>
                      <a:pt x="11" y="44"/>
                    </a:cubicBezTo>
                    <a:cubicBezTo>
                      <a:pt x="12" y="44"/>
                      <a:pt x="10" y="43"/>
                      <a:pt x="11" y="4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Freeform 742">
                <a:extLst>
                  <a:ext uri="{FF2B5EF4-FFF2-40B4-BE49-F238E27FC236}">
                    <a16:creationId xmlns:a16="http://schemas.microsoft.com/office/drawing/2014/main" id="{09F163D6-BFC4-6C48-B969-0F6FD80E2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5055" y="8380526"/>
                <a:ext cx="574444" cy="429097"/>
              </a:xfrm>
              <a:custGeom>
                <a:avLst/>
                <a:gdLst>
                  <a:gd name="T0" fmla="*/ 12 w 64"/>
                  <a:gd name="T1" fmla="*/ 37 h 45"/>
                  <a:gd name="T2" fmla="*/ 17 w 64"/>
                  <a:gd name="T3" fmla="*/ 37 h 45"/>
                  <a:gd name="T4" fmla="*/ 20 w 64"/>
                  <a:gd name="T5" fmla="*/ 38 h 45"/>
                  <a:gd name="T6" fmla="*/ 21 w 64"/>
                  <a:gd name="T7" fmla="*/ 33 h 45"/>
                  <a:gd name="T8" fmla="*/ 25 w 64"/>
                  <a:gd name="T9" fmla="*/ 30 h 45"/>
                  <a:gd name="T10" fmla="*/ 30 w 64"/>
                  <a:gd name="T11" fmla="*/ 33 h 45"/>
                  <a:gd name="T12" fmla="*/ 36 w 64"/>
                  <a:gd name="T13" fmla="*/ 34 h 45"/>
                  <a:gd name="T14" fmla="*/ 39 w 64"/>
                  <a:gd name="T15" fmla="*/ 34 h 45"/>
                  <a:gd name="T16" fmla="*/ 41 w 64"/>
                  <a:gd name="T17" fmla="*/ 30 h 45"/>
                  <a:gd name="T18" fmla="*/ 45 w 64"/>
                  <a:gd name="T19" fmla="*/ 31 h 45"/>
                  <a:gd name="T20" fmla="*/ 50 w 64"/>
                  <a:gd name="T21" fmla="*/ 31 h 45"/>
                  <a:gd name="T22" fmla="*/ 55 w 64"/>
                  <a:gd name="T23" fmla="*/ 29 h 45"/>
                  <a:gd name="T24" fmla="*/ 60 w 64"/>
                  <a:gd name="T25" fmla="*/ 30 h 45"/>
                  <a:gd name="T26" fmla="*/ 58 w 64"/>
                  <a:gd name="T27" fmla="*/ 24 h 45"/>
                  <a:gd name="T28" fmla="*/ 55 w 64"/>
                  <a:gd name="T29" fmla="*/ 20 h 45"/>
                  <a:gd name="T30" fmla="*/ 51 w 64"/>
                  <a:gd name="T31" fmla="*/ 16 h 45"/>
                  <a:gd name="T32" fmla="*/ 47 w 64"/>
                  <a:gd name="T33" fmla="*/ 13 h 45"/>
                  <a:gd name="T34" fmla="*/ 46 w 64"/>
                  <a:gd name="T35" fmla="*/ 12 h 45"/>
                  <a:gd name="T36" fmla="*/ 44 w 64"/>
                  <a:gd name="T37" fmla="*/ 12 h 45"/>
                  <a:gd name="T38" fmla="*/ 44 w 64"/>
                  <a:gd name="T39" fmla="*/ 6 h 45"/>
                  <a:gd name="T40" fmla="*/ 41 w 64"/>
                  <a:gd name="T41" fmla="*/ 1 h 45"/>
                  <a:gd name="T42" fmla="*/ 41 w 64"/>
                  <a:gd name="T43" fmla="*/ 0 h 45"/>
                  <a:gd name="T44" fmla="*/ 38 w 64"/>
                  <a:gd name="T45" fmla="*/ 0 h 45"/>
                  <a:gd name="T46" fmla="*/ 35 w 64"/>
                  <a:gd name="T47" fmla="*/ 3 h 45"/>
                  <a:gd name="T48" fmla="*/ 26 w 64"/>
                  <a:gd name="T49" fmla="*/ 10 h 45"/>
                  <a:gd name="T50" fmla="*/ 22 w 64"/>
                  <a:gd name="T51" fmla="*/ 11 h 45"/>
                  <a:gd name="T52" fmla="*/ 19 w 64"/>
                  <a:gd name="T53" fmla="*/ 15 h 45"/>
                  <a:gd name="T54" fmla="*/ 13 w 64"/>
                  <a:gd name="T55" fmla="*/ 17 h 45"/>
                  <a:gd name="T56" fmla="*/ 9 w 64"/>
                  <a:gd name="T57" fmla="*/ 17 h 45"/>
                  <a:gd name="T58" fmla="*/ 6 w 64"/>
                  <a:gd name="T59" fmla="*/ 18 h 45"/>
                  <a:gd name="T60" fmla="*/ 3 w 64"/>
                  <a:gd name="T61" fmla="*/ 23 h 45"/>
                  <a:gd name="T62" fmla="*/ 4 w 64"/>
                  <a:gd name="T63" fmla="*/ 34 h 45"/>
                  <a:gd name="T64" fmla="*/ 6 w 64"/>
                  <a:gd name="T65" fmla="*/ 39 h 45"/>
                  <a:gd name="T66" fmla="*/ 9 w 64"/>
                  <a:gd name="T67" fmla="*/ 45 h 45"/>
                  <a:gd name="T68" fmla="*/ 12 w 64"/>
                  <a:gd name="T69" fmla="*/ 3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4" h="45">
                    <a:moveTo>
                      <a:pt x="12" y="37"/>
                    </a:moveTo>
                    <a:cubicBezTo>
                      <a:pt x="13" y="37"/>
                      <a:pt x="16" y="36"/>
                      <a:pt x="17" y="37"/>
                    </a:cubicBezTo>
                    <a:cubicBezTo>
                      <a:pt x="17" y="38"/>
                      <a:pt x="20" y="38"/>
                      <a:pt x="20" y="38"/>
                    </a:cubicBezTo>
                    <a:cubicBezTo>
                      <a:pt x="21" y="36"/>
                      <a:pt x="20" y="34"/>
                      <a:pt x="21" y="33"/>
                    </a:cubicBezTo>
                    <a:cubicBezTo>
                      <a:pt x="21" y="32"/>
                      <a:pt x="23" y="29"/>
                      <a:pt x="25" y="30"/>
                    </a:cubicBezTo>
                    <a:cubicBezTo>
                      <a:pt x="27" y="30"/>
                      <a:pt x="28" y="32"/>
                      <a:pt x="30" y="33"/>
                    </a:cubicBezTo>
                    <a:cubicBezTo>
                      <a:pt x="32" y="34"/>
                      <a:pt x="34" y="34"/>
                      <a:pt x="36" y="34"/>
                    </a:cubicBezTo>
                    <a:cubicBezTo>
                      <a:pt x="37" y="34"/>
                      <a:pt x="39" y="35"/>
                      <a:pt x="39" y="34"/>
                    </a:cubicBezTo>
                    <a:cubicBezTo>
                      <a:pt x="40" y="33"/>
                      <a:pt x="40" y="29"/>
                      <a:pt x="41" y="30"/>
                    </a:cubicBezTo>
                    <a:cubicBezTo>
                      <a:pt x="43" y="31"/>
                      <a:pt x="43" y="31"/>
                      <a:pt x="45" y="31"/>
                    </a:cubicBezTo>
                    <a:cubicBezTo>
                      <a:pt x="47" y="30"/>
                      <a:pt x="48" y="31"/>
                      <a:pt x="50" y="31"/>
                    </a:cubicBezTo>
                    <a:cubicBezTo>
                      <a:pt x="52" y="31"/>
                      <a:pt x="53" y="28"/>
                      <a:pt x="55" y="29"/>
                    </a:cubicBezTo>
                    <a:cubicBezTo>
                      <a:pt x="56" y="29"/>
                      <a:pt x="58" y="31"/>
                      <a:pt x="60" y="30"/>
                    </a:cubicBezTo>
                    <a:cubicBezTo>
                      <a:pt x="64" y="28"/>
                      <a:pt x="59" y="26"/>
                      <a:pt x="58" y="24"/>
                    </a:cubicBezTo>
                    <a:cubicBezTo>
                      <a:pt x="57" y="22"/>
                      <a:pt x="57" y="21"/>
                      <a:pt x="55" y="20"/>
                    </a:cubicBezTo>
                    <a:cubicBezTo>
                      <a:pt x="53" y="19"/>
                      <a:pt x="52" y="18"/>
                      <a:pt x="51" y="16"/>
                    </a:cubicBezTo>
                    <a:cubicBezTo>
                      <a:pt x="51" y="14"/>
                      <a:pt x="49" y="14"/>
                      <a:pt x="47" y="13"/>
                    </a:cubicBezTo>
                    <a:cubicBezTo>
                      <a:pt x="47" y="13"/>
                      <a:pt x="47" y="12"/>
                      <a:pt x="46" y="12"/>
                    </a:cubicBezTo>
                    <a:cubicBezTo>
                      <a:pt x="46" y="12"/>
                      <a:pt x="44" y="12"/>
                      <a:pt x="44" y="12"/>
                    </a:cubicBezTo>
                    <a:cubicBezTo>
                      <a:pt x="43" y="11"/>
                      <a:pt x="44" y="7"/>
                      <a:pt x="44" y="6"/>
                    </a:cubicBezTo>
                    <a:cubicBezTo>
                      <a:pt x="44" y="4"/>
                      <a:pt x="42" y="3"/>
                      <a:pt x="41" y="1"/>
                    </a:cubicBezTo>
                    <a:cubicBezTo>
                      <a:pt x="41" y="1"/>
                      <a:pt x="41" y="0"/>
                      <a:pt x="41" y="0"/>
                    </a:cubicBezTo>
                    <a:cubicBezTo>
                      <a:pt x="40" y="0"/>
                      <a:pt x="39" y="0"/>
                      <a:pt x="38" y="0"/>
                    </a:cubicBezTo>
                    <a:cubicBezTo>
                      <a:pt x="36" y="1"/>
                      <a:pt x="36" y="1"/>
                      <a:pt x="35" y="3"/>
                    </a:cubicBezTo>
                    <a:cubicBezTo>
                      <a:pt x="35" y="6"/>
                      <a:pt x="28" y="10"/>
                      <a:pt x="26" y="10"/>
                    </a:cubicBezTo>
                    <a:cubicBezTo>
                      <a:pt x="25" y="10"/>
                      <a:pt x="21" y="10"/>
                      <a:pt x="22" y="11"/>
                    </a:cubicBezTo>
                    <a:cubicBezTo>
                      <a:pt x="23" y="13"/>
                      <a:pt x="20" y="15"/>
                      <a:pt x="19" y="15"/>
                    </a:cubicBezTo>
                    <a:cubicBezTo>
                      <a:pt x="17" y="16"/>
                      <a:pt x="15" y="17"/>
                      <a:pt x="13" y="17"/>
                    </a:cubicBezTo>
                    <a:cubicBezTo>
                      <a:pt x="11" y="18"/>
                      <a:pt x="11" y="16"/>
                      <a:pt x="9" y="17"/>
                    </a:cubicBezTo>
                    <a:cubicBezTo>
                      <a:pt x="7" y="18"/>
                      <a:pt x="6" y="17"/>
                      <a:pt x="6" y="18"/>
                    </a:cubicBezTo>
                    <a:cubicBezTo>
                      <a:pt x="5" y="20"/>
                      <a:pt x="4" y="22"/>
                      <a:pt x="3" y="23"/>
                    </a:cubicBezTo>
                    <a:cubicBezTo>
                      <a:pt x="0" y="27"/>
                      <a:pt x="2" y="30"/>
                      <a:pt x="4" y="34"/>
                    </a:cubicBezTo>
                    <a:cubicBezTo>
                      <a:pt x="5" y="36"/>
                      <a:pt x="5" y="37"/>
                      <a:pt x="6" y="39"/>
                    </a:cubicBezTo>
                    <a:cubicBezTo>
                      <a:pt x="8" y="41"/>
                      <a:pt x="9" y="42"/>
                      <a:pt x="9" y="45"/>
                    </a:cubicBezTo>
                    <a:cubicBezTo>
                      <a:pt x="9" y="44"/>
                      <a:pt x="10" y="37"/>
                      <a:pt x="12" y="3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Freeform 743">
                <a:extLst>
                  <a:ext uri="{FF2B5EF4-FFF2-40B4-BE49-F238E27FC236}">
                    <a16:creationId xmlns:a16="http://schemas.microsoft.com/office/drawing/2014/main" id="{C7A122E6-A53D-DE41-9C67-89FCF8B07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6103" y="7769388"/>
                <a:ext cx="1053659" cy="783426"/>
              </a:xfrm>
              <a:custGeom>
                <a:avLst/>
                <a:gdLst>
                  <a:gd name="T0" fmla="*/ 83 w 117"/>
                  <a:gd name="T1" fmla="*/ 82 h 82"/>
                  <a:gd name="T2" fmla="*/ 93 w 117"/>
                  <a:gd name="T3" fmla="*/ 76 h 82"/>
                  <a:gd name="T4" fmla="*/ 105 w 117"/>
                  <a:gd name="T5" fmla="*/ 68 h 82"/>
                  <a:gd name="T6" fmla="*/ 112 w 117"/>
                  <a:gd name="T7" fmla="*/ 64 h 82"/>
                  <a:gd name="T8" fmla="*/ 107 w 117"/>
                  <a:gd name="T9" fmla="*/ 55 h 82"/>
                  <a:gd name="T10" fmla="*/ 110 w 117"/>
                  <a:gd name="T11" fmla="*/ 46 h 82"/>
                  <a:gd name="T12" fmla="*/ 114 w 117"/>
                  <a:gd name="T13" fmla="*/ 40 h 82"/>
                  <a:gd name="T14" fmla="*/ 117 w 117"/>
                  <a:gd name="T15" fmla="*/ 21 h 82"/>
                  <a:gd name="T16" fmla="*/ 81 w 117"/>
                  <a:gd name="T17" fmla="*/ 1 h 82"/>
                  <a:gd name="T18" fmla="*/ 75 w 117"/>
                  <a:gd name="T19" fmla="*/ 2 h 82"/>
                  <a:gd name="T20" fmla="*/ 67 w 117"/>
                  <a:gd name="T21" fmla="*/ 2 h 82"/>
                  <a:gd name="T22" fmla="*/ 59 w 117"/>
                  <a:gd name="T23" fmla="*/ 1 h 82"/>
                  <a:gd name="T24" fmla="*/ 29 w 117"/>
                  <a:gd name="T25" fmla="*/ 21 h 82"/>
                  <a:gd name="T26" fmla="*/ 22 w 117"/>
                  <a:gd name="T27" fmla="*/ 25 h 82"/>
                  <a:gd name="T28" fmla="*/ 19 w 117"/>
                  <a:gd name="T29" fmla="*/ 42 h 82"/>
                  <a:gd name="T30" fmla="*/ 8 w 117"/>
                  <a:gd name="T31" fmla="*/ 43 h 82"/>
                  <a:gd name="T32" fmla="*/ 5 w 117"/>
                  <a:gd name="T33" fmla="*/ 51 h 82"/>
                  <a:gd name="T34" fmla="*/ 11 w 117"/>
                  <a:gd name="T35" fmla="*/ 56 h 82"/>
                  <a:gd name="T36" fmla="*/ 19 w 117"/>
                  <a:gd name="T37" fmla="*/ 62 h 82"/>
                  <a:gd name="T38" fmla="*/ 21 w 117"/>
                  <a:gd name="T39" fmla="*/ 55 h 82"/>
                  <a:gd name="T40" fmla="*/ 28 w 117"/>
                  <a:gd name="T41" fmla="*/ 50 h 82"/>
                  <a:gd name="T42" fmla="*/ 35 w 117"/>
                  <a:gd name="T43" fmla="*/ 53 h 82"/>
                  <a:gd name="T44" fmla="*/ 46 w 117"/>
                  <a:gd name="T45" fmla="*/ 55 h 82"/>
                  <a:gd name="T46" fmla="*/ 64 w 117"/>
                  <a:gd name="T47" fmla="*/ 53 h 82"/>
                  <a:gd name="T48" fmla="*/ 68 w 117"/>
                  <a:gd name="T49" fmla="*/ 47 h 82"/>
                  <a:gd name="T50" fmla="*/ 77 w 117"/>
                  <a:gd name="T51" fmla="*/ 31 h 82"/>
                  <a:gd name="T52" fmla="*/ 79 w 117"/>
                  <a:gd name="T53" fmla="*/ 16 h 82"/>
                  <a:gd name="T54" fmla="*/ 75 w 117"/>
                  <a:gd name="T55" fmla="*/ 2 h 82"/>
                  <a:gd name="T56" fmla="*/ 78 w 117"/>
                  <a:gd name="T57" fmla="*/ 16 h 82"/>
                  <a:gd name="T58" fmla="*/ 77 w 117"/>
                  <a:gd name="T59" fmla="*/ 35 h 82"/>
                  <a:gd name="T60" fmla="*/ 68 w 117"/>
                  <a:gd name="T61" fmla="*/ 46 h 82"/>
                  <a:gd name="T62" fmla="*/ 72 w 117"/>
                  <a:gd name="T63" fmla="*/ 55 h 82"/>
                  <a:gd name="T64" fmla="*/ 75 w 117"/>
                  <a:gd name="T65" fmla="*/ 65 h 82"/>
                  <a:gd name="T66" fmla="*/ 72 w 117"/>
                  <a:gd name="T67" fmla="*/ 74 h 82"/>
                  <a:gd name="T68" fmla="*/ 77 w 117"/>
                  <a:gd name="T69" fmla="*/ 81 h 82"/>
                  <a:gd name="T70" fmla="*/ 80 w 117"/>
                  <a:gd name="T71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" h="82">
                    <a:moveTo>
                      <a:pt x="80" y="81"/>
                    </a:moveTo>
                    <a:cubicBezTo>
                      <a:pt x="81" y="80"/>
                      <a:pt x="82" y="82"/>
                      <a:pt x="83" y="82"/>
                    </a:cubicBezTo>
                    <a:cubicBezTo>
                      <a:pt x="85" y="81"/>
                      <a:pt x="87" y="80"/>
                      <a:pt x="89" y="79"/>
                    </a:cubicBezTo>
                    <a:cubicBezTo>
                      <a:pt x="90" y="79"/>
                      <a:pt x="93" y="78"/>
                      <a:pt x="93" y="76"/>
                    </a:cubicBezTo>
                    <a:cubicBezTo>
                      <a:pt x="93" y="74"/>
                      <a:pt x="94" y="75"/>
                      <a:pt x="96" y="74"/>
                    </a:cubicBezTo>
                    <a:cubicBezTo>
                      <a:pt x="99" y="74"/>
                      <a:pt x="103" y="71"/>
                      <a:pt x="105" y="68"/>
                    </a:cubicBezTo>
                    <a:cubicBezTo>
                      <a:pt x="106" y="67"/>
                      <a:pt x="106" y="66"/>
                      <a:pt x="107" y="65"/>
                    </a:cubicBezTo>
                    <a:cubicBezTo>
                      <a:pt x="108" y="64"/>
                      <a:pt x="110" y="64"/>
                      <a:pt x="112" y="64"/>
                    </a:cubicBezTo>
                    <a:cubicBezTo>
                      <a:pt x="112" y="62"/>
                      <a:pt x="110" y="61"/>
                      <a:pt x="109" y="59"/>
                    </a:cubicBezTo>
                    <a:cubicBezTo>
                      <a:pt x="109" y="58"/>
                      <a:pt x="110" y="55"/>
                      <a:pt x="107" y="55"/>
                    </a:cubicBezTo>
                    <a:cubicBezTo>
                      <a:pt x="106" y="55"/>
                      <a:pt x="109" y="53"/>
                      <a:pt x="108" y="52"/>
                    </a:cubicBezTo>
                    <a:cubicBezTo>
                      <a:pt x="108" y="49"/>
                      <a:pt x="109" y="48"/>
                      <a:pt x="110" y="46"/>
                    </a:cubicBezTo>
                    <a:cubicBezTo>
                      <a:pt x="110" y="44"/>
                      <a:pt x="112" y="44"/>
                      <a:pt x="112" y="42"/>
                    </a:cubicBezTo>
                    <a:cubicBezTo>
                      <a:pt x="112" y="41"/>
                      <a:pt x="113" y="40"/>
                      <a:pt x="114" y="40"/>
                    </a:cubicBezTo>
                    <a:cubicBezTo>
                      <a:pt x="117" y="40"/>
                      <a:pt x="117" y="40"/>
                      <a:pt x="117" y="38"/>
                    </a:cubicBezTo>
                    <a:cubicBezTo>
                      <a:pt x="117" y="32"/>
                      <a:pt x="117" y="27"/>
                      <a:pt x="117" y="21"/>
                    </a:cubicBezTo>
                    <a:cubicBezTo>
                      <a:pt x="117" y="19"/>
                      <a:pt x="113" y="18"/>
                      <a:pt x="111" y="17"/>
                    </a:cubicBezTo>
                    <a:cubicBezTo>
                      <a:pt x="101" y="12"/>
                      <a:pt x="91" y="6"/>
                      <a:pt x="81" y="1"/>
                    </a:cubicBezTo>
                    <a:cubicBezTo>
                      <a:pt x="80" y="1"/>
                      <a:pt x="80" y="0"/>
                      <a:pt x="79" y="0"/>
                    </a:cubicBezTo>
                    <a:cubicBezTo>
                      <a:pt x="78" y="1"/>
                      <a:pt x="76" y="2"/>
                      <a:pt x="75" y="2"/>
                    </a:cubicBezTo>
                    <a:cubicBezTo>
                      <a:pt x="74" y="3"/>
                      <a:pt x="72" y="5"/>
                      <a:pt x="71" y="5"/>
                    </a:cubicBezTo>
                    <a:cubicBezTo>
                      <a:pt x="70" y="5"/>
                      <a:pt x="69" y="3"/>
                      <a:pt x="67" y="2"/>
                    </a:cubicBezTo>
                    <a:cubicBezTo>
                      <a:pt x="66" y="1"/>
                      <a:pt x="65" y="1"/>
                      <a:pt x="64" y="1"/>
                    </a:cubicBezTo>
                    <a:cubicBezTo>
                      <a:pt x="62" y="0"/>
                      <a:pt x="61" y="0"/>
                      <a:pt x="59" y="1"/>
                    </a:cubicBezTo>
                    <a:cubicBezTo>
                      <a:pt x="52" y="5"/>
                      <a:pt x="45" y="10"/>
                      <a:pt x="38" y="14"/>
                    </a:cubicBezTo>
                    <a:cubicBezTo>
                      <a:pt x="35" y="16"/>
                      <a:pt x="32" y="18"/>
                      <a:pt x="29" y="21"/>
                    </a:cubicBezTo>
                    <a:cubicBezTo>
                      <a:pt x="28" y="22"/>
                      <a:pt x="27" y="22"/>
                      <a:pt x="26" y="22"/>
                    </a:cubicBezTo>
                    <a:cubicBezTo>
                      <a:pt x="23" y="22"/>
                      <a:pt x="22" y="22"/>
                      <a:pt x="22" y="25"/>
                    </a:cubicBezTo>
                    <a:cubicBezTo>
                      <a:pt x="22" y="28"/>
                      <a:pt x="22" y="31"/>
                      <a:pt x="22" y="34"/>
                    </a:cubicBezTo>
                    <a:cubicBezTo>
                      <a:pt x="22" y="37"/>
                      <a:pt x="21" y="40"/>
                      <a:pt x="19" y="42"/>
                    </a:cubicBezTo>
                    <a:cubicBezTo>
                      <a:pt x="18" y="43"/>
                      <a:pt x="15" y="43"/>
                      <a:pt x="14" y="43"/>
                    </a:cubicBezTo>
                    <a:cubicBezTo>
                      <a:pt x="12" y="43"/>
                      <a:pt x="10" y="43"/>
                      <a:pt x="8" y="43"/>
                    </a:cubicBezTo>
                    <a:cubicBezTo>
                      <a:pt x="6" y="43"/>
                      <a:pt x="4" y="44"/>
                      <a:pt x="2" y="44"/>
                    </a:cubicBezTo>
                    <a:cubicBezTo>
                      <a:pt x="0" y="44"/>
                      <a:pt x="5" y="51"/>
                      <a:pt x="5" y="51"/>
                    </a:cubicBezTo>
                    <a:cubicBezTo>
                      <a:pt x="6" y="54"/>
                      <a:pt x="7" y="56"/>
                      <a:pt x="10" y="57"/>
                    </a:cubicBezTo>
                    <a:cubicBezTo>
                      <a:pt x="10" y="57"/>
                      <a:pt x="11" y="56"/>
                      <a:pt x="11" y="56"/>
                    </a:cubicBezTo>
                    <a:cubicBezTo>
                      <a:pt x="12" y="57"/>
                      <a:pt x="12" y="60"/>
                      <a:pt x="14" y="58"/>
                    </a:cubicBezTo>
                    <a:cubicBezTo>
                      <a:pt x="16" y="56"/>
                      <a:pt x="18" y="61"/>
                      <a:pt x="19" y="62"/>
                    </a:cubicBezTo>
                    <a:cubicBezTo>
                      <a:pt x="19" y="61"/>
                      <a:pt x="20" y="59"/>
                      <a:pt x="20" y="58"/>
                    </a:cubicBezTo>
                    <a:cubicBezTo>
                      <a:pt x="20" y="57"/>
                      <a:pt x="21" y="56"/>
                      <a:pt x="21" y="55"/>
                    </a:cubicBezTo>
                    <a:cubicBezTo>
                      <a:pt x="22" y="52"/>
                      <a:pt x="22" y="52"/>
                      <a:pt x="25" y="51"/>
                    </a:cubicBezTo>
                    <a:cubicBezTo>
                      <a:pt x="26" y="50"/>
                      <a:pt x="27" y="50"/>
                      <a:pt x="28" y="50"/>
                    </a:cubicBezTo>
                    <a:cubicBezTo>
                      <a:pt x="29" y="49"/>
                      <a:pt x="30" y="51"/>
                      <a:pt x="31" y="51"/>
                    </a:cubicBezTo>
                    <a:cubicBezTo>
                      <a:pt x="33" y="51"/>
                      <a:pt x="34" y="52"/>
                      <a:pt x="35" y="53"/>
                    </a:cubicBezTo>
                    <a:cubicBezTo>
                      <a:pt x="36" y="54"/>
                      <a:pt x="37" y="54"/>
                      <a:pt x="39" y="54"/>
                    </a:cubicBezTo>
                    <a:cubicBezTo>
                      <a:pt x="42" y="52"/>
                      <a:pt x="43" y="55"/>
                      <a:pt x="46" y="55"/>
                    </a:cubicBezTo>
                    <a:cubicBezTo>
                      <a:pt x="49" y="55"/>
                      <a:pt x="52" y="53"/>
                      <a:pt x="55" y="53"/>
                    </a:cubicBezTo>
                    <a:cubicBezTo>
                      <a:pt x="57" y="53"/>
                      <a:pt x="61" y="54"/>
                      <a:pt x="64" y="53"/>
                    </a:cubicBezTo>
                    <a:cubicBezTo>
                      <a:pt x="65" y="53"/>
                      <a:pt x="66" y="52"/>
                      <a:pt x="67" y="51"/>
                    </a:cubicBezTo>
                    <a:cubicBezTo>
                      <a:pt x="69" y="50"/>
                      <a:pt x="68" y="49"/>
                      <a:pt x="68" y="47"/>
                    </a:cubicBezTo>
                    <a:cubicBezTo>
                      <a:pt x="68" y="42"/>
                      <a:pt x="73" y="39"/>
                      <a:pt x="77" y="35"/>
                    </a:cubicBezTo>
                    <a:cubicBezTo>
                      <a:pt x="78" y="34"/>
                      <a:pt x="77" y="32"/>
                      <a:pt x="77" y="31"/>
                    </a:cubicBezTo>
                    <a:cubicBezTo>
                      <a:pt x="77" y="28"/>
                      <a:pt x="77" y="26"/>
                      <a:pt x="77" y="23"/>
                    </a:cubicBezTo>
                    <a:cubicBezTo>
                      <a:pt x="78" y="21"/>
                      <a:pt x="79" y="18"/>
                      <a:pt x="79" y="16"/>
                    </a:cubicBezTo>
                    <a:cubicBezTo>
                      <a:pt x="78" y="14"/>
                      <a:pt x="77" y="12"/>
                      <a:pt x="76" y="11"/>
                    </a:cubicBezTo>
                    <a:cubicBezTo>
                      <a:pt x="74" y="8"/>
                      <a:pt x="75" y="5"/>
                      <a:pt x="75" y="2"/>
                    </a:cubicBezTo>
                    <a:cubicBezTo>
                      <a:pt x="75" y="5"/>
                      <a:pt x="75" y="7"/>
                      <a:pt x="75" y="9"/>
                    </a:cubicBezTo>
                    <a:cubicBezTo>
                      <a:pt x="75" y="11"/>
                      <a:pt x="78" y="14"/>
                      <a:pt x="78" y="16"/>
                    </a:cubicBezTo>
                    <a:cubicBezTo>
                      <a:pt x="79" y="19"/>
                      <a:pt x="77" y="23"/>
                      <a:pt x="77" y="26"/>
                    </a:cubicBezTo>
                    <a:cubicBezTo>
                      <a:pt x="77" y="28"/>
                      <a:pt x="78" y="32"/>
                      <a:pt x="77" y="35"/>
                    </a:cubicBezTo>
                    <a:cubicBezTo>
                      <a:pt x="76" y="37"/>
                      <a:pt x="72" y="39"/>
                      <a:pt x="71" y="41"/>
                    </a:cubicBezTo>
                    <a:cubicBezTo>
                      <a:pt x="69" y="42"/>
                      <a:pt x="68" y="44"/>
                      <a:pt x="68" y="46"/>
                    </a:cubicBezTo>
                    <a:cubicBezTo>
                      <a:pt x="67" y="49"/>
                      <a:pt x="69" y="50"/>
                      <a:pt x="70" y="53"/>
                    </a:cubicBezTo>
                    <a:cubicBezTo>
                      <a:pt x="70" y="54"/>
                      <a:pt x="71" y="54"/>
                      <a:pt x="72" y="55"/>
                    </a:cubicBezTo>
                    <a:cubicBezTo>
                      <a:pt x="74" y="56"/>
                      <a:pt x="75" y="57"/>
                      <a:pt x="75" y="59"/>
                    </a:cubicBezTo>
                    <a:cubicBezTo>
                      <a:pt x="75" y="61"/>
                      <a:pt x="75" y="63"/>
                      <a:pt x="75" y="65"/>
                    </a:cubicBezTo>
                    <a:cubicBezTo>
                      <a:pt x="75" y="66"/>
                      <a:pt x="76" y="68"/>
                      <a:pt x="77" y="70"/>
                    </a:cubicBezTo>
                    <a:cubicBezTo>
                      <a:pt x="74" y="70"/>
                      <a:pt x="67" y="70"/>
                      <a:pt x="72" y="74"/>
                    </a:cubicBezTo>
                    <a:cubicBezTo>
                      <a:pt x="74" y="75"/>
                      <a:pt x="75" y="76"/>
                      <a:pt x="76" y="78"/>
                    </a:cubicBezTo>
                    <a:cubicBezTo>
                      <a:pt x="76" y="79"/>
                      <a:pt x="77" y="80"/>
                      <a:pt x="77" y="81"/>
                    </a:cubicBezTo>
                    <a:cubicBezTo>
                      <a:pt x="77" y="82"/>
                      <a:pt x="80" y="81"/>
                      <a:pt x="80" y="81"/>
                    </a:cubicBezTo>
                    <a:cubicBezTo>
                      <a:pt x="82" y="80"/>
                      <a:pt x="80" y="81"/>
                      <a:pt x="80" y="8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Freeform 744">
                <a:extLst>
                  <a:ext uri="{FF2B5EF4-FFF2-40B4-BE49-F238E27FC236}">
                    <a16:creationId xmlns:a16="http://schemas.microsoft.com/office/drawing/2014/main" id="{1E74B5C7-52D4-624D-906A-180CF8FC2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8387" y="7788895"/>
                <a:ext cx="740325" cy="965466"/>
              </a:xfrm>
              <a:custGeom>
                <a:avLst/>
                <a:gdLst>
                  <a:gd name="T0" fmla="*/ 6 w 82"/>
                  <a:gd name="T1" fmla="*/ 39 h 101"/>
                  <a:gd name="T2" fmla="*/ 6 w 82"/>
                  <a:gd name="T3" fmla="*/ 41 h 101"/>
                  <a:gd name="T4" fmla="*/ 4 w 82"/>
                  <a:gd name="T5" fmla="*/ 43 h 101"/>
                  <a:gd name="T6" fmla="*/ 2 w 82"/>
                  <a:gd name="T7" fmla="*/ 49 h 101"/>
                  <a:gd name="T8" fmla="*/ 2 w 82"/>
                  <a:gd name="T9" fmla="*/ 51 h 101"/>
                  <a:gd name="T10" fmla="*/ 1 w 82"/>
                  <a:gd name="T11" fmla="*/ 53 h 101"/>
                  <a:gd name="T12" fmla="*/ 4 w 82"/>
                  <a:gd name="T13" fmla="*/ 58 h 101"/>
                  <a:gd name="T14" fmla="*/ 6 w 82"/>
                  <a:gd name="T15" fmla="*/ 60 h 101"/>
                  <a:gd name="T16" fmla="*/ 6 w 82"/>
                  <a:gd name="T17" fmla="*/ 63 h 101"/>
                  <a:gd name="T18" fmla="*/ 9 w 82"/>
                  <a:gd name="T19" fmla="*/ 68 h 101"/>
                  <a:gd name="T20" fmla="*/ 9 w 82"/>
                  <a:gd name="T21" fmla="*/ 74 h 101"/>
                  <a:gd name="T22" fmla="*/ 15 w 82"/>
                  <a:gd name="T23" fmla="*/ 76 h 101"/>
                  <a:gd name="T24" fmla="*/ 18 w 82"/>
                  <a:gd name="T25" fmla="*/ 81 h 101"/>
                  <a:gd name="T26" fmla="*/ 22 w 82"/>
                  <a:gd name="T27" fmla="*/ 84 h 101"/>
                  <a:gd name="T28" fmla="*/ 26 w 82"/>
                  <a:gd name="T29" fmla="*/ 88 h 101"/>
                  <a:gd name="T30" fmla="*/ 26 w 82"/>
                  <a:gd name="T31" fmla="*/ 91 h 101"/>
                  <a:gd name="T32" fmla="*/ 28 w 82"/>
                  <a:gd name="T33" fmla="*/ 92 h 101"/>
                  <a:gd name="T34" fmla="*/ 32 w 82"/>
                  <a:gd name="T35" fmla="*/ 96 h 101"/>
                  <a:gd name="T36" fmla="*/ 35 w 82"/>
                  <a:gd name="T37" fmla="*/ 95 h 101"/>
                  <a:gd name="T38" fmla="*/ 39 w 82"/>
                  <a:gd name="T39" fmla="*/ 94 h 101"/>
                  <a:gd name="T40" fmla="*/ 44 w 82"/>
                  <a:gd name="T41" fmla="*/ 100 h 101"/>
                  <a:gd name="T42" fmla="*/ 51 w 82"/>
                  <a:gd name="T43" fmla="*/ 100 h 101"/>
                  <a:gd name="T44" fmla="*/ 55 w 82"/>
                  <a:gd name="T45" fmla="*/ 98 h 101"/>
                  <a:gd name="T46" fmla="*/ 59 w 82"/>
                  <a:gd name="T47" fmla="*/ 97 h 101"/>
                  <a:gd name="T48" fmla="*/ 69 w 82"/>
                  <a:gd name="T49" fmla="*/ 94 h 101"/>
                  <a:gd name="T50" fmla="*/ 69 w 82"/>
                  <a:gd name="T51" fmla="*/ 91 h 101"/>
                  <a:gd name="T52" fmla="*/ 66 w 82"/>
                  <a:gd name="T53" fmla="*/ 90 h 101"/>
                  <a:gd name="T54" fmla="*/ 61 w 82"/>
                  <a:gd name="T55" fmla="*/ 83 h 101"/>
                  <a:gd name="T56" fmla="*/ 59 w 82"/>
                  <a:gd name="T57" fmla="*/ 80 h 101"/>
                  <a:gd name="T58" fmla="*/ 56 w 82"/>
                  <a:gd name="T59" fmla="*/ 78 h 101"/>
                  <a:gd name="T60" fmla="*/ 59 w 82"/>
                  <a:gd name="T61" fmla="*/ 75 h 101"/>
                  <a:gd name="T62" fmla="*/ 61 w 82"/>
                  <a:gd name="T63" fmla="*/ 67 h 101"/>
                  <a:gd name="T64" fmla="*/ 62 w 82"/>
                  <a:gd name="T65" fmla="*/ 64 h 101"/>
                  <a:gd name="T66" fmla="*/ 65 w 82"/>
                  <a:gd name="T67" fmla="*/ 62 h 101"/>
                  <a:gd name="T68" fmla="*/ 65 w 82"/>
                  <a:gd name="T69" fmla="*/ 58 h 101"/>
                  <a:gd name="T70" fmla="*/ 67 w 82"/>
                  <a:gd name="T71" fmla="*/ 55 h 101"/>
                  <a:gd name="T72" fmla="*/ 71 w 82"/>
                  <a:gd name="T73" fmla="*/ 52 h 101"/>
                  <a:gd name="T74" fmla="*/ 72 w 82"/>
                  <a:gd name="T75" fmla="*/ 45 h 101"/>
                  <a:gd name="T76" fmla="*/ 72 w 82"/>
                  <a:gd name="T77" fmla="*/ 42 h 101"/>
                  <a:gd name="T78" fmla="*/ 74 w 82"/>
                  <a:gd name="T79" fmla="*/ 37 h 101"/>
                  <a:gd name="T80" fmla="*/ 79 w 82"/>
                  <a:gd name="T81" fmla="*/ 29 h 101"/>
                  <a:gd name="T82" fmla="*/ 82 w 82"/>
                  <a:gd name="T83" fmla="*/ 27 h 101"/>
                  <a:gd name="T84" fmla="*/ 79 w 82"/>
                  <a:gd name="T85" fmla="*/ 23 h 101"/>
                  <a:gd name="T86" fmla="*/ 76 w 82"/>
                  <a:gd name="T87" fmla="*/ 17 h 101"/>
                  <a:gd name="T88" fmla="*/ 76 w 82"/>
                  <a:gd name="T89" fmla="*/ 11 h 101"/>
                  <a:gd name="T90" fmla="*/ 75 w 82"/>
                  <a:gd name="T91" fmla="*/ 9 h 101"/>
                  <a:gd name="T92" fmla="*/ 74 w 82"/>
                  <a:gd name="T93" fmla="*/ 5 h 101"/>
                  <a:gd name="T94" fmla="*/ 68 w 82"/>
                  <a:gd name="T95" fmla="*/ 0 h 101"/>
                  <a:gd name="T96" fmla="*/ 64 w 82"/>
                  <a:gd name="T97" fmla="*/ 2 h 101"/>
                  <a:gd name="T98" fmla="*/ 60 w 82"/>
                  <a:gd name="T99" fmla="*/ 5 h 101"/>
                  <a:gd name="T100" fmla="*/ 56 w 82"/>
                  <a:gd name="T101" fmla="*/ 5 h 101"/>
                  <a:gd name="T102" fmla="*/ 46 w 82"/>
                  <a:gd name="T103" fmla="*/ 5 h 101"/>
                  <a:gd name="T104" fmla="*/ 17 w 82"/>
                  <a:gd name="T105" fmla="*/ 5 h 101"/>
                  <a:gd name="T106" fmla="*/ 16 w 82"/>
                  <a:gd name="T107" fmla="*/ 14 h 101"/>
                  <a:gd name="T108" fmla="*/ 13 w 82"/>
                  <a:gd name="T109" fmla="*/ 16 h 101"/>
                  <a:gd name="T110" fmla="*/ 11 w 82"/>
                  <a:gd name="T111" fmla="*/ 18 h 101"/>
                  <a:gd name="T112" fmla="*/ 11 w 82"/>
                  <a:gd name="T113" fmla="*/ 32 h 101"/>
                  <a:gd name="T114" fmla="*/ 11 w 82"/>
                  <a:gd name="T115" fmla="*/ 37 h 101"/>
                  <a:gd name="T116" fmla="*/ 6 w 82"/>
                  <a:gd name="T117" fmla="*/ 3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2" h="101">
                    <a:moveTo>
                      <a:pt x="6" y="39"/>
                    </a:moveTo>
                    <a:cubicBezTo>
                      <a:pt x="6" y="39"/>
                      <a:pt x="6" y="40"/>
                      <a:pt x="6" y="41"/>
                    </a:cubicBezTo>
                    <a:cubicBezTo>
                      <a:pt x="5" y="42"/>
                      <a:pt x="4" y="42"/>
                      <a:pt x="4" y="43"/>
                    </a:cubicBezTo>
                    <a:cubicBezTo>
                      <a:pt x="4" y="45"/>
                      <a:pt x="2" y="47"/>
                      <a:pt x="2" y="49"/>
                    </a:cubicBezTo>
                    <a:cubicBezTo>
                      <a:pt x="2" y="50"/>
                      <a:pt x="3" y="51"/>
                      <a:pt x="2" y="51"/>
                    </a:cubicBezTo>
                    <a:cubicBezTo>
                      <a:pt x="2" y="52"/>
                      <a:pt x="0" y="53"/>
                      <a:pt x="1" y="53"/>
                    </a:cubicBezTo>
                    <a:cubicBezTo>
                      <a:pt x="4" y="53"/>
                      <a:pt x="3" y="57"/>
                      <a:pt x="4" y="58"/>
                    </a:cubicBezTo>
                    <a:cubicBezTo>
                      <a:pt x="4" y="59"/>
                      <a:pt x="5" y="59"/>
                      <a:pt x="6" y="60"/>
                    </a:cubicBezTo>
                    <a:cubicBezTo>
                      <a:pt x="6" y="61"/>
                      <a:pt x="6" y="62"/>
                      <a:pt x="6" y="63"/>
                    </a:cubicBezTo>
                    <a:cubicBezTo>
                      <a:pt x="7" y="65"/>
                      <a:pt x="9" y="66"/>
                      <a:pt x="9" y="68"/>
                    </a:cubicBezTo>
                    <a:cubicBezTo>
                      <a:pt x="9" y="69"/>
                      <a:pt x="8" y="74"/>
                      <a:pt x="9" y="74"/>
                    </a:cubicBezTo>
                    <a:cubicBezTo>
                      <a:pt x="12" y="74"/>
                      <a:pt x="13" y="75"/>
                      <a:pt x="15" y="76"/>
                    </a:cubicBezTo>
                    <a:cubicBezTo>
                      <a:pt x="17" y="77"/>
                      <a:pt x="16" y="80"/>
                      <a:pt x="18" y="81"/>
                    </a:cubicBezTo>
                    <a:cubicBezTo>
                      <a:pt x="19" y="82"/>
                      <a:pt x="22" y="82"/>
                      <a:pt x="22" y="84"/>
                    </a:cubicBezTo>
                    <a:cubicBezTo>
                      <a:pt x="22" y="86"/>
                      <a:pt x="25" y="87"/>
                      <a:pt x="26" y="88"/>
                    </a:cubicBezTo>
                    <a:cubicBezTo>
                      <a:pt x="26" y="89"/>
                      <a:pt x="26" y="90"/>
                      <a:pt x="26" y="91"/>
                    </a:cubicBezTo>
                    <a:cubicBezTo>
                      <a:pt x="27" y="91"/>
                      <a:pt x="28" y="92"/>
                      <a:pt x="28" y="92"/>
                    </a:cubicBezTo>
                    <a:cubicBezTo>
                      <a:pt x="29" y="93"/>
                      <a:pt x="30" y="95"/>
                      <a:pt x="32" y="96"/>
                    </a:cubicBezTo>
                    <a:cubicBezTo>
                      <a:pt x="33" y="97"/>
                      <a:pt x="33" y="93"/>
                      <a:pt x="35" y="95"/>
                    </a:cubicBezTo>
                    <a:cubicBezTo>
                      <a:pt x="37" y="96"/>
                      <a:pt x="37" y="94"/>
                      <a:pt x="39" y="94"/>
                    </a:cubicBezTo>
                    <a:cubicBezTo>
                      <a:pt x="41" y="95"/>
                      <a:pt x="42" y="98"/>
                      <a:pt x="44" y="100"/>
                    </a:cubicBezTo>
                    <a:cubicBezTo>
                      <a:pt x="46" y="95"/>
                      <a:pt x="49" y="101"/>
                      <a:pt x="51" y="100"/>
                    </a:cubicBezTo>
                    <a:cubicBezTo>
                      <a:pt x="52" y="99"/>
                      <a:pt x="53" y="98"/>
                      <a:pt x="55" y="98"/>
                    </a:cubicBezTo>
                    <a:cubicBezTo>
                      <a:pt x="56" y="98"/>
                      <a:pt x="58" y="98"/>
                      <a:pt x="59" y="97"/>
                    </a:cubicBezTo>
                    <a:cubicBezTo>
                      <a:pt x="61" y="93"/>
                      <a:pt x="65" y="91"/>
                      <a:pt x="69" y="94"/>
                    </a:cubicBezTo>
                    <a:cubicBezTo>
                      <a:pt x="69" y="93"/>
                      <a:pt x="69" y="92"/>
                      <a:pt x="69" y="91"/>
                    </a:cubicBezTo>
                    <a:cubicBezTo>
                      <a:pt x="69" y="90"/>
                      <a:pt x="66" y="90"/>
                      <a:pt x="66" y="90"/>
                    </a:cubicBezTo>
                    <a:cubicBezTo>
                      <a:pt x="64" y="88"/>
                      <a:pt x="63" y="85"/>
                      <a:pt x="61" y="83"/>
                    </a:cubicBezTo>
                    <a:cubicBezTo>
                      <a:pt x="60" y="82"/>
                      <a:pt x="60" y="81"/>
                      <a:pt x="59" y="80"/>
                    </a:cubicBezTo>
                    <a:cubicBezTo>
                      <a:pt x="58" y="79"/>
                      <a:pt x="57" y="79"/>
                      <a:pt x="56" y="78"/>
                    </a:cubicBezTo>
                    <a:cubicBezTo>
                      <a:pt x="53" y="75"/>
                      <a:pt x="59" y="75"/>
                      <a:pt x="59" y="75"/>
                    </a:cubicBezTo>
                    <a:cubicBezTo>
                      <a:pt x="61" y="74"/>
                      <a:pt x="60" y="69"/>
                      <a:pt x="61" y="67"/>
                    </a:cubicBezTo>
                    <a:cubicBezTo>
                      <a:pt x="61" y="66"/>
                      <a:pt x="61" y="64"/>
                      <a:pt x="62" y="64"/>
                    </a:cubicBezTo>
                    <a:cubicBezTo>
                      <a:pt x="63" y="63"/>
                      <a:pt x="65" y="63"/>
                      <a:pt x="65" y="62"/>
                    </a:cubicBezTo>
                    <a:cubicBezTo>
                      <a:pt x="65" y="61"/>
                      <a:pt x="65" y="60"/>
                      <a:pt x="65" y="58"/>
                    </a:cubicBezTo>
                    <a:cubicBezTo>
                      <a:pt x="65" y="57"/>
                      <a:pt x="66" y="56"/>
                      <a:pt x="67" y="55"/>
                    </a:cubicBezTo>
                    <a:cubicBezTo>
                      <a:pt x="68" y="53"/>
                      <a:pt x="70" y="54"/>
                      <a:pt x="71" y="52"/>
                    </a:cubicBezTo>
                    <a:cubicBezTo>
                      <a:pt x="71" y="50"/>
                      <a:pt x="72" y="48"/>
                      <a:pt x="72" y="45"/>
                    </a:cubicBezTo>
                    <a:cubicBezTo>
                      <a:pt x="72" y="44"/>
                      <a:pt x="72" y="43"/>
                      <a:pt x="72" y="42"/>
                    </a:cubicBezTo>
                    <a:cubicBezTo>
                      <a:pt x="72" y="40"/>
                      <a:pt x="74" y="38"/>
                      <a:pt x="74" y="37"/>
                    </a:cubicBezTo>
                    <a:cubicBezTo>
                      <a:pt x="74" y="33"/>
                      <a:pt x="75" y="30"/>
                      <a:pt x="79" y="29"/>
                    </a:cubicBezTo>
                    <a:cubicBezTo>
                      <a:pt x="80" y="29"/>
                      <a:pt x="81" y="29"/>
                      <a:pt x="82" y="27"/>
                    </a:cubicBezTo>
                    <a:cubicBezTo>
                      <a:pt x="82" y="26"/>
                      <a:pt x="80" y="24"/>
                      <a:pt x="79" y="23"/>
                    </a:cubicBezTo>
                    <a:cubicBezTo>
                      <a:pt x="77" y="21"/>
                      <a:pt x="76" y="19"/>
                      <a:pt x="76" y="17"/>
                    </a:cubicBezTo>
                    <a:cubicBezTo>
                      <a:pt x="76" y="16"/>
                      <a:pt x="75" y="11"/>
                      <a:pt x="76" y="11"/>
                    </a:cubicBezTo>
                    <a:cubicBezTo>
                      <a:pt x="77" y="10"/>
                      <a:pt x="76" y="10"/>
                      <a:pt x="75" y="9"/>
                    </a:cubicBezTo>
                    <a:cubicBezTo>
                      <a:pt x="74" y="8"/>
                      <a:pt x="74" y="7"/>
                      <a:pt x="74" y="5"/>
                    </a:cubicBezTo>
                    <a:cubicBezTo>
                      <a:pt x="72" y="3"/>
                      <a:pt x="69" y="2"/>
                      <a:pt x="68" y="0"/>
                    </a:cubicBezTo>
                    <a:cubicBezTo>
                      <a:pt x="67" y="0"/>
                      <a:pt x="65" y="1"/>
                      <a:pt x="64" y="2"/>
                    </a:cubicBezTo>
                    <a:cubicBezTo>
                      <a:pt x="63" y="5"/>
                      <a:pt x="61" y="3"/>
                      <a:pt x="60" y="5"/>
                    </a:cubicBezTo>
                    <a:cubicBezTo>
                      <a:pt x="59" y="9"/>
                      <a:pt x="58" y="5"/>
                      <a:pt x="56" y="5"/>
                    </a:cubicBezTo>
                    <a:cubicBezTo>
                      <a:pt x="52" y="5"/>
                      <a:pt x="49" y="5"/>
                      <a:pt x="46" y="5"/>
                    </a:cubicBezTo>
                    <a:cubicBezTo>
                      <a:pt x="37" y="5"/>
                      <a:pt x="27" y="5"/>
                      <a:pt x="17" y="5"/>
                    </a:cubicBezTo>
                    <a:cubicBezTo>
                      <a:pt x="15" y="5"/>
                      <a:pt x="16" y="12"/>
                      <a:pt x="16" y="14"/>
                    </a:cubicBezTo>
                    <a:cubicBezTo>
                      <a:pt x="16" y="16"/>
                      <a:pt x="15" y="16"/>
                      <a:pt x="13" y="16"/>
                    </a:cubicBezTo>
                    <a:cubicBezTo>
                      <a:pt x="10" y="16"/>
                      <a:pt x="11" y="16"/>
                      <a:pt x="11" y="18"/>
                    </a:cubicBezTo>
                    <a:cubicBezTo>
                      <a:pt x="11" y="23"/>
                      <a:pt x="11" y="27"/>
                      <a:pt x="11" y="32"/>
                    </a:cubicBezTo>
                    <a:cubicBezTo>
                      <a:pt x="11" y="34"/>
                      <a:pt x="11" y="36"/>
                      <a:pt x="11" y="37"/>
                    </a:cubicBezTo>
                    <a:cubicBezTo>
                      <a:pt x="11" y="39"/>
                      <a:pt x="7" y="38"/>
                      <a:pt x="6" y="3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Freeform 746">
                <a:extLst>
                  <a:ext uri="{FF2B5EF4-FFF2-40B4-BE49-F238E27FC236}">
                    <a16:creationId xmlns:a16="http://schemas.microsoft.com/office/drawing/2014/main" id="{24C66D86-8787-3D4D-A5D5-14E8505D9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6035" y="8169232"/>
                <a:ext cx="666600" cy="585132"/>
              </a:xfrm>
              <a:custGeom>
                <a:avLst/>
                <a:gdLst>
                  <a:gd name="T0" fmla="*/ 70 w 74"/>
                  <a:gd name="T1" fmla="*/ 38 h 61"/>
                  <a:gd name="T2" fmla="*/ 57 w 74"/>
                  <a:gd name="T3" fmla="*/ 33 h 61"/>
                  <a:gd name="T4" fmla="*/ 51 w 74"/>
                  <a:gd name="T5" fmla="*/ 29 h 61"/>
                  <a:gd name="T6" fmla="*/ 48 w 74"/>
                  <a:gd name="T7" fmla="*/ 24 h 61"/>
                  <a:gd name="T8" fmla="*/ 51 w 74"/>
                  <a:gd name="T9" fmla="*/ 20 h 61"/>
                  <a:gd name="T10" fmla="*/ 45 w 74"/>
                  <a:gd name="T11" fmla="*/ 23 h 61"/>
                  <a:gd name="T12" fmla="*/ 44 w 74"/>
                  <a:gd name="T13" fmla="*/ 18 h 61"/>
                  <a:gd name="T14" fmla="*/ 44 w 74"/>
                  <a:gd name="T15" fmla="*/ 12 h 61"/>
                  <a:gd name="T16" fmla="*/ 37 w 74"/>
                  <a:gd name="T17" fmla="*/ 5 h 61"/>
                  <a:gd name="T18" fmla="*/ 28 w 74"/>
                  <a:gd name="T19" fmla="*/ 4 h 61"/>
                  <a:gd name="T20" fmla="*/ 24 w 74"/>
                  <a:gd name="T21" fmla="*/ 5 h 61"/>
                  <a:gd name="T22" fmla="*/ 21 w 74"/>
                  <a:gd name="T23" fmla="*/ 5 h 61"/>
                  <a:gd name="T24" fmla="*/ 18 w 74"/>
                  <a:gd name="T25" fmla="*/ 5 h 61"/>
                  <a:gd name="T26" fmla="*/ 17 w 74"/>
                  <a:gd name="T27" fmla="*/ 8 h 61"/>
                  <a:gd name="T28" fmla="*/ 15 w 74"/>
                  <a:gd name="T29" fmla="*/ 13 h 61"/>
                  <a:gd name="T30" fmla="*/ 12 w 74"/>
                  <a:gd name="T31" fmla="*/ 14 h 61"/>
                  <a:gd name="T32" fmla="*/ 10 w 74"/>
                  <a:gd name="T33" fmla="*/ 18 h 61"/>
                  <a:gd name="T34" fmla="*/ 10 w 74"/>
                  <a:gd name="T35" fmla="*/ 23 h 61"/>
                  <a:gd name="T36" fmla="*/ 5 w 74"/>
                  <a:gd name="T37" fmla="*/ 34 h 61"/>
                  <a:gd name="T38" fmla="*/ 1 w 74"/>
                  <a:gd name="T39" fmla="*/ 35 h 61"/>
                  <a:gd name="T40" fmla="*/ 2 w 74"/>
                  <a:gd name="T41" fmla="*/ 38 h 61"/>
                  <a:gd name="T42" fmla="*/ 9 w 74"/>
                  <a:gd name="T43" fmla="*/ 47 h 61"/>
                  <a:gd name="T44" fmla="*/ 13 w 74"/>
                  <a:gd name="T45" fmla="*/ 50 h 61"/>
                  <a:gd name="T46" fmla="*/ 14 w 74"/>
                  <a:gd name="T47" fmla="*/ 54 h 61"/>
                  <a:gd name="T48" fmla="*/ 20 w 74"/>
                  <a:gd name="T49" fmla="*/ 55 h 61"/>
                  <a:gd name="T50" fmla="*/ 25 w 74"/>
                  <a:gd name="T51" fmla="*/ 59 h 61"/>
                  <a:gd name="T52" fmla="*/ 33 w 74"/>
                  <a:gd name="T53" fmla="*/ 60 h 61"/>
                  <a:gd name="T54" fmla="*/ 39 w 74"/>
                  <a:gd name="T55" fmla="*/ 57 h 61"/>
                  <a:gd name="T56" fmla="*/ 47 w 74"/>
                  <a:gd name="T57" fmla="*/ 56 h 61"/>
                  <a:gd name="T58" fmla="*/ 54 w 74"/>
                  <a:gd name="T59" fmla="*/ 53 h 61"/>
                  <a:gd name="T60" fmla="*/ 59 w 74"/>
                  <a:gd name="T61" fmla="*/ 53 h 61"/>
                  <a:gd name="T62" fmla="*/ 74 w 74"/>
                  <a:gd name="T63" fmla="*/ 38 h 61"/>
                  <a:gd name="T64" fmla="*/ 70 w 74"/>
                  <a:gd name="T65" fmla="*/ 3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1">
                    <a:moveTo>
                      <a:pt x="70" y="38"/>
                    </a:moveTo>
                    <a:cubicBezTo>
                      <a:pt x="65" y="36"/>
                      <a:pt x="61" y="35"/>
                      <a:pt x="57" y="33"/>
                    </a:cubicBezTo>
                    <a:cubicBezTo>
                      <a:pt x="54" y="32"/>
                      <a:pt x="53" y="31"/>
                      <a:pt x="51" y="29"/>
                    </a:cubicBezTo>
                    <a:cubicBezTo>
                      <a:pt x="50" y="28"/>
                      <a:pt x="49" y="26"/>
                      <a:pt x="48" y="24"/>
                    </a:cubicBezTo>
                    <a:cubicBezTo>
                      <a:pt x="48" y="23"/>
                      <a:pt x="51" y="21"/>
                      <a:pt x="51" y="20"/>
                    </a:cubicBezTo>
                    <a:cubicBezTo>
                      <a:pt x="49" y="21"/>
                      <a:pt x="47" y="22"/>
                      <a:pt x="45" y="23"/>
                    </a:cubicBezTo>
                    <a:cubicBezTo>
                      <a:pt x="43" y="23"/>
                      <a:pt x="43" y="19"/>
                      <a:pt x="44" y="18"/>
                    </a:cubicBezTo>
                    <a:cubicBezTo>
                      <a:pt x="47" y="15"/>
                      <a:pt x="46" y="15"/>
                      <a:pt x="44" y="12"/>
                    </a:cubicBezTo>
                    <a:cubicBezTo>
                      <a:pt x="42" y="10"/>
                      <a:pt x="40" y="6"/>
                      <a:pt x="37" y="5"/>
                    </a:cubicBezTo>
                    <a:cubicBezTo>
                      <a:pt x="35" y="5"/>
                      <a:pt x="30" y="3"/>
                      <a:pt x="28" y="4"/>
                    </a:cubicBezTo>
                    <a:cubicBezTo>
                      <a:pt x="26" y="7"/>
                      <a:pt x="24" y="0"/>
                      <a:pt x="24" y="5"/>
                    </a:cubicBezTo>
                    <a:cubicBezTo>
                      <a:pt x="24" y="7"/>
                      <a:pt x="22" y="6"/>
                      <a:pt x="21" y="5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6" y="6"/>
                      <a:pt x="17" y="6"/>
                      <a:pt x="17" y="8"/>
                    </a:cubicBezTo>
                    <a:cubicBezTo>
                      <a:pt x="17" y="9"/>
                      <a:pt x="16" y="12"/>
                      <a:pt x="15" y="13"/>
                    </a:cubicBezTo>
                    <a:cubicBezTo>
                      <a:pt x="15" y="14"/>
                      <a:pt x="12" y="13"/>
                      <a:pt x="12" y="14"/>
                    </a:cubicBezTo>
                    <a:cubicBezTo>
                      <a:pt x="12" y="16"/>
                      <a:pt x="10" y="17"/>
                      <a:pt x="10" y="18"/>
                    </a:cubicBezTo>
                    <a:cubicBezTo>
                      <a:pt x="10" y="19"/>
                      <a:pt x="11" y="22"/>
                      <a:pt x="10" y="23"/>
                    </a:cubicBezTo>
                    <a:cubicBezTo>
                      <a:pt x="4" y="24"/>
                      <a:pt x="6" y="30"/>
                      <a:pt x="5" y="34"/>
                    </a:cubicBezTo>
                    <a:cubicBezTo>
                      <a:pt x="4" y="35"/>
                      <a:pt x="3" y="35"/>
                      <a:pt x="1" y="35"/>
                    </a:cubicBezTo>
                    <a:cubicBezTo>
                      <a:pt x="0" y="36"/>
                      <a:pt x="0" y="38"/>
                      <a:pt x="2" y="38"/>
                    </a:cubicBezTo>
                    <a:cubicBezTo>
                      <a:pt x="5" y="39"/>
                      <a:pt x="8" y="45"/>
                      <a:pt x="9" y="47"/>
                    </a:cubicBezTo>
                    <a:cubicBezTo>
                      <a:pt x="10" y="49"/>
                      <a:pt x="11" y="49"/>
                      <a:pt x="13" y="50"/>
                    </a:cubicBezTo>
                    <a:cubicBezTo>
                      <a:pt x="14" y="51"/>
                      <a:pt x="13" y="53"/>
                      <a:pt x="14" y="54"/>
                    </a:cubicBezTo>
                    <a:cubicBezTo>
                      <a:pt x="16" y="56"/>
                      <a:pt x="18" y="54"/>
                      <a:pt x="20" y="55"/>
                    </a:cubicBezTo>
                    <a:cubicBezTo>
                      <a:pt x="21" y="56"/>
                      <a:pt x="23" y="58"/>
                      <a:pt x="25" y="59"/>
                    </a:cubicBezTo>
                    <a:cubicBezTo>
                      <a:pt x="27" y="59"/>
                      <a:pt x="31" y="61"/>
                      <a:pt x="33" y="60"/>
                    </a:cubicBezTo>
                    <a:cubicBezTo>
                      <a:pt x="35" y="58"/>
                      <a:pt x="36" y="56"/>
                      <a:pt x="39" y="57"/>
                    </a:cubicBezTo>
                    <a:cubicBezTo>
                      <a:pt x="42" y="58"/>
                      <a:pt x="45" y="57"/>
                      <a:pt x="47" y="56"/>
                    </a:cubicBezTo>
                    <a:cubicBezTo>
                      <a:pt x="49" y="54"/>
                      <a:pt x="51" y="53"/>
                      <a:pt x="54" y="53"/>
                    </a:cubicBezTo>
                    <a:cubicBezTo>
                      <a:pt x="55" y="53"/>
                      <a:pt x="59" y="53"/>
                      <a:pt x="59" y="53"/>
                    </a:cubicBezTo>
                    <a:cubicBezTo>
                      <a:pt x="64" y="48"/>
                      <a:pt x="69" y="43"/>
                      <a:pt x="74" y="38"/>
                    </a:cubicBezTo>
                    <a:cubicBezTo>
                      <a:pt x="73" y="38"/>
                      <a:pt x="71" y="38"/>
                      <a:pt x="70" y="3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Freeform 747">
                <a:extLst>
                  <a:ext uri="{FF2B5EF4-FFF2-40B4-BE49-F238E27FC236}">
                    <a16:creationId xmlns:a16="http://schemas.microsoft.com/office/drawing/2014/main" id="{F12D4F12-CAD2-FC49-AA1A-E03370CFC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9828" y="8341519"/>
                <a:ext cx="783332" cy="793177"/>
              </a:xfrm>
              <a:custGeom>
                <a:avLst/>
                <a:gdLst>
                  <a:gd name="T0" fmla="*/ 86 w 87"/>
                  <a:gd name="T1" fmla="*/ 1 h 83"/>
                  <a:gd name="T2" fmla="*/ 83 w 87"/>
                  <a:gd name="T3" fmla="*/ 0 h 83"/>
                  <a:gd name="T4" fmla="*/ 79 w 87"/>
                  <a:gd name="T5" fmla="*/ 3 h 83"/>
                  <a:gd name="T6" fmla="*/ 71 w 87"/>
                  <a:gd name="T7" fmla="*/ 3 h 83"/>
                  <a:gd name="T8" fmla="*/ 69 w 87"/>
                  <a:gd name="T9" fmla="*/ 4 h 83"/>
                  <a:gd name="T10" fmla="*/ 68 w 87"/>
                  <a:gd name="T11" fmla="*/ 3 h 83"/>
                  <a:gd name="T12" fmla="*/ 63 w 87"/>
                  <a:gd name="T13" fmla="*/ 6 h 83"/>
                  <a:gd name="T14" fmla="*/ 58 w 87"/>
                  <a:gd name="T15" fmla="*/ 5 h 83"/>
                  <a:gd name="T16" fmla="*/ 53 w 87"/>
                  <a:gd name="T17" fmla="*/ 7 h 83"/>
                  <a:gd name="T18" fmla="*/ 47 w 87"/>
                  <a:gd name="T19" fmla="*/ 2 h 83"/>
                  <a:gd name="T20" fmla="*/ 44 w 87"/>
                  <a:gd name="T21" fmla="*/ 6 h 83"/>
                  <a:gd name="T22" fmla="*/ 48 w 87"/>
                  <a:gd name="T23" fmla="*/ 12 h 83"/>
                  <a:gd name="T24" fmla="*/ 56 w 87"/>
                  <a:gd name="T25" fmla="*/ 16 h 83"/>
                  <a:gd name="T26" fmla="*/ 70 w 87"/>
                  <a:gd name="T27" fmla="*/ 20 h 83"/>
                  <a:gd name="T28" fmla="*/ 63 w 87"/>
                  <a:gd name="T29" fmla="*/ 27 h 83"/>
                  <a:gd name="T30" fmla="*/ 58 w 87"/>
                  <a:gd name="T31" fmla="*/ 33 h 83"/>
                  <a:gd name="T32" fmla="*/ 55 w 87"/>
                  <a:gd name="T33" fmla="*/ 35 h 83"/>
                  <a:gd name="T34" fmla="*/ 48 w 87"/>
                  <a:gd name="T35" fmla="*/ 35 h 83"/>
                  <a:gd name="T36" fmla="*/ 42 w 87"/>
                  <a:gd name="T37" fmla="*/ 38 h 83"/>
                  <a:gd name="T38" fmla="*/ 36 w 87"/>
                  <a:gd name="T39" fmla="*/ 39 h 83"/>
                  <a:gd name="T40" fmla="*/ 32 w 87"/>
                  <a:gd name="T41" fmla="*/ 39 h 83"/>
                  <a:gd name="T42" fmla="*/ 26 w 87"/>
                  <a:gd name="T43" fmla="*/ 42 h 83"/>
                  <a:gd name="T44" fmla="*/ 21 w 87"/>
                  <a:gd name="T45" fmla="*/ 41 h 83"/>
                  <a:gd name="T46" fmla="*/ 16 w 87"/>
                  <a:gd name="T47" fmla="*/ 37 h 83"/>
                  <a:gd name="T48" fmla="*/ 11 w 87"/>
                  <a:gd name="T49" fmla="*/ 37 h 83"/>
                  <a:gd name="T50" fmla="*/ 7 w 87"/>
                  <a:gd name="T51" fmla="*/ 34 h 83"/>
                  <a:gd name="T52" fmla="*/ 0 w 87"/>
                  <a:gd name="T53" fmla="*/ 39 h 83"/>
                  <a:gd name="T54" fmla="*/ 3 w 87"/>
                  <a:gd name="T55" fmla="*/ 41 h 83"/>
                  <a:gd name="T56" fmla="*/ 4 w 87"/>
                  <a:gd name="T57" fmla="*/ 45 h 83"/>
                  <a:gd name="T58" fmla="*/ 3 w 87"/>
                  <a:gd name="T59" fmla="*/ 54 h 83"/>
                  <a:gd name="T60" fmla="*/ 0 w 87"/>
                  <a:gd name="T61" fmla="*/ 58 h 83"/>
                  <a:gd name="T62" fmla="*/ 3 w 87"/>
                  <a:gd name="T63" fmla="*/ 60 h 83"/>
                  <a:gd name="T64" fmla="*/ 1 w 87"/>
                  <a:gd name="T65" fmla="*/ 65 h 83"/>
                  <a:gd name="T66" fmla="*/ 4 w 87"/>
                  <a:gd name="T67" fmla="*/ 66 h 83"/>
                  <a:gd name="T68" fmla="*/ 15 w 87"/>
                  <a:gd name="T69" fmla="*/ 73 h 83"/>
                  <a:gd name="T70" fmla="*/ 19 w 87"/>
                  <a:gd name="T71" fmla="*/ 77 h 83"/>
                  <a:gd name="T72" fmla="*/ 26 w 87"/>
                  <a:gd name="T73" fmla="*/ 83 h 83"/>
                  <a:gd name="T74" fmla="*/ 30 w 87"/>
                  <a:gd name="T75" fmla="*/ 76 h 83"/>
                  <a:gd name="T76" fmla="*/ 33 w 87"/>
                  <a:gd name="T77" fmla="*/ 72 h 83"/>
                  <a:gd name="T78" fmla="*/ 35 w 87"/>
                  <a:gd name="T79" fmla="*/ 69 h 83"/>
                  <a:gd name="T80" fmla="*/ 40 w 87"/>
                  <a:gd name="T81" fmla="*/ 65 h 83"/>
                  <a:gd name="T82" fmla="*/ 59 w 87"/>
                  <a:gd name="T83" fmla="*/ 48 h 83"/>
                  <a:gd name="T84" fmla="*/ 77 w 87"/>
                  <a:gd name="T85" fmla="*/ 24 h 83"/>
                  <a:gd name="T86" fmla="*/ 84 w 87"/>
                  <a:gd name="T87" fmla="*/ 14 h 83"/>
                  <a:gd name="T88" fmla="*/ 86 w 87"/>
                  <a:gd name="T89" fmla="*/ 7 h 83"/>
                  <a:gd name="T90" fmla="*/ 86 w 87"/>
                  <a:gd name="T91" fmla="*/ 1 h 83"/>
                  <a:gd name="T92" fmla="*/ 86 w 87"/>
                  <a:gd name="T93" fmla="*/ 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7" h="83">
                    <a:moveTo>
                      <a:pt x="86" y="1"/>
                    </a:moveTo>
                    <a:cubicBezTo>
                      <a:pt x="87" y="0"/>
                      <a:pt x="84" y="0"/>
                      <a:pt x="83" y="0"/>
                    </a:cubicBezTo>
                    <a:cubicBezTo>
                      <a:pt x="82" y="1"/>
                      <a:pt x="81" y="2"/>
                      <a:pt x="79" y="3"/>
                    </a:cubicBezTo>
                    <a:cubicBezTo>
                      <a:pt x="77" y="3"/>
                      <a:pt x="74" y="3"/>
                      <a:pt x="71" y="3"/>
                    </a:cubicBezTo>
                    <a:cubicBezTo>
                      <a:pt x="71" y="4"/>
                      <a:pt x="70" y="4"/>
                      <a:pt x="69" y="4"/>
                    </a:cubicBezTo>
                    <a:cubicBezTo>
                      <a:pt x="68" y="4"/>
                      <a:pt x="68" y="3"/>
                      <a:pt x="68" y="3"/>
                    </a:cubicBezTo>
                    <a:cubicBezTo>
                      <a:pt x="66" y="4"/>
                      <a:pt x="65" y="6"/>
                      <a:pt x="63" y="6"/>
                    </a:cubicBezTo>
                    <a:cubicBezTo>
                      <a:pt x="61" y="6"/>
                      <a:pt x="61" y="5"/>
                      <a:pt x="58" y="5"/>
                    </a:cubicBezTo>
                    <a:cubicBezTo>
                      <a:pt x="57" y="6"/>
                      <a:pt x="55" y="8"/>
                      <a:pt x="53" y="7"/>
                    </a:cubicBezTo>
                    <a:cubicBezTo>
                      <a:pt x="50" y="6"/>
                      <a:pt x="49" y="5"/>
                      <a:pt x="47" y="2"/>
                    </a:cubicBezTo>
                    <a:cubicBezTo>
                      <a:pt x="47" y="3"/>
                      <a:pt x="44" y="5"/>
                      <a:pt x="44" y="6"/>
                    </a:cubicBezTo>
                    <a:cubicBezTo>
                      <a:pt x="45" y="8"/>
                      <a:pt x="46" y="10"/>
                      <a:pt x="48" y="12"/>
                    </a:cubicBezTo>
                    <a:cubicBezTo>
                      <a:pt x="50" y="14"/>
                      <a:pt x="53" y="15"/>
                      <a:pt x="56" y="16"/>
                    </a:cubicBezTo>
                    <a:cubicBezTo>
                      <a:pt x="61" y="18"/>
                      <a:pt x="65" y="20"/>
                      <a:pt x="70" y="20"/>
                    </a:cubicBezTo>
                    <a:cubicBezTo>
                      <a:pt x="68" y="22"/>
                      <a:pt x="65" y="25"/>
                      <a:pt x="63" y="27"/>
                    </a:cubicBezTo>
                    <a:cubicBezTo>
                      <a:pt x="61" y="29"/>
                      <a:pt x="59" y="31"/>
                      <a:pt x="58" y="33"/>
                    </a:cubicBezTo>
                    <a:cubicBezTo>
                      <a:pt x="57" y="33"/>
                      <a:pt x="56" y="35"/>
                      <a:pt x="55" y="35"/>
                    </a:cubicBezTo>
                    <a:cubicBezTo>
                      <a:pt x="53" y="36"/>
                      <a:pt x="50" y="34"/>
                      <a:pt x="48" y="35"/>
                    </a:cubicBezTo>
                    <a:cubicBezTo>
                      <a:pt x="46" y="35"/>
                      <a:pt x="44" y="37"/>
                      <a:pt x="42" y="38"/>
                    </a:cubicBezTo>
                    <a:cubicBezTo>
                      <a:pt x="40" y="39"/>
                      <a:pt x="38" y="40"/>
                      <a:pt x="36" y="39"/>
                    </a:cubicBezTo>
                    <a:cubicBezTo>
                      <a:pt x="35" y="39"/>
                      <a:pt x="33" y="38"/>
                      <a:pt x="32" y="39"/>
                    </a:cubicBezTo>
                    <a:cubicBezTo>
                      <a:pt x="29" y="41"/>
                      <a:pt x="29" y="43"/>
                      <a:pt x="26" y="42"/>
                    </a:cubicBezTo>
                    <a:cubicBezTo>
                      <a:pt x="24" y="41"/>
                      <a:pt x="22" y="41"/>
                      <a:pt x="21" y="41"/>
                    </a:cubicBezTo>
                    <a:cubicBezTo>
                      <a:pt x="19" y="40"/>
                      <a:pt x="17" y="38"/>
                      <a:pt x="16" y="37"/>
                    </a:cubicBezTo>
                    <a:cubicBezTo>
                      <a:pt x="15" y="37"/>
                      <a:pt x="12" y="38"/>
                      <a:pt x="11" y="37"/>
                    </a:cubicBezTo>
                    <a:cubicBezTo>
                      <a:pt x="10" y="36"/>
                      <a:pt x="8" y="34"/>
                      <a:pt x="7" y="34"/>
                    </a:cubicBezTo>
                    <a:cubicBezTo>
                      <a:pt x="3" y="35"/>
                      <a:pt x="2" y="36"/>
                      <a:pt x="0" y="39"/>
                    </a:cubicBezTo>
                    <a:cubicBezTo>
                      <a:pt x="0" y="40"/>
                      <a:pt x="3" y="40"/>
                      <a:pt x="3" y="41"/>
                    </a:cubicBezTo>
                    <a:cubicBezTo>
                      <a:pt x="3" y="43"/>
                      <a:pt x="3" y="44"/>
                      <a:pt x="4" y="45"/>
                    </a:cubicBezTo>
                    <a:cubicBezTo>
                      <a:pt x="6" y="47"/>
                      <a:pt x="5" y="52"/>
                      <a:pt x="3" y="54"/>
                    </a:cubicBezTo>
                    <a:cubicBezTo>
                      <a:pt x="2" y="55"/>
                      <a:pt x="1" y="56"/>
                      <a:pt x="0" y="58"/>
                    </a:cubicBezTo>
                    <a:cubicBezTo>
                      <a:pt x="0" y="61"/>
                      <a:pt x="2" y="59"/>
                      <a:pt x="3" y="60"/>
                    </a:cubicBezTo>
                    <a:cubicBezTo>
                      <a:pt x="3" y="60"/>
                      <a:pt x="0" y="64"/>
                      <a:pt x="1" y="65"/>
                    </a:cubicBezTo>
                    <a:cubicBezTo>
                      <a:pt x="2" y="65"/>
                      <a:pt x="3" y="66"/>
                      <a:pt x="4" y="66"/>
                    </a:cubicBezTo>
                    <a:cubicBezTo>
                      <a:pt x="8" y="69"/>
                      <a:pt x="12" y="71"/>
                      <a:pt x="15" y="73"/>
                    </a:cubicBezTo>
                    <a:cubicBezTo>
                      <a:pt x="18" y="74"/>
                      <a:pt x="19" y="74"/>
                      <a:pt x="19" y="77"/>
                    </a:cubicBezTo>
                    <a:cubicBezTo>
                      <a:pt x="19" y="79"/>
                      <a:pt x="25" y="82"/>
                      <a:pt x="26" y="83"/>
                    </a:cubicBezTo>
                    <a:cubicBezTo>
                      <a:pt x="28" y="80"/>
                      <a:pt x="29" y="78"/>
                      <a:pt x="30" y="76"/>
                    </a:cubicBezTo>
                    <a:cubicBezTo>
                      <a:pt x="30" y="74"/>
                      <a:pt x="31" y="72"/>
                      <a:pt x="33" y="72"/>
                    </a:cubicBezTo>
                    <a:cubicBezTo>
                      <a:pt x="34" y="71"/>
                      <a:pt x="34" y="70"/>
                      <a:pt x="35" y="69"/>
                    </a:cubicBezTo>
                    <a:cubicBezTo>
                      <a:pt x="37" y="68"/>
                      <a:pt x="38" y="67"/>
                      <a:pt x="40" y="65"/>
                    </a:cubicBezTo>
                    <a:cubicBezTo>
                      <a:pt x="45" y="57"/>
                      <a:pt x="52" y="53"/>
                      <a:pt x="59" y="48"/>
                    </a:cubicBezTo>
                    <a:cubicBezTo>
                      <a:pt x="68" y="42"/>
                      <a:pt x="73" y="33"/>
                      <a:pt x="77" y="24"/>
                    </a:cubicBezTo>
                    <a:cubicBezTo>
                      <a:pt x="79" y="20"/>
                      <a:pt x="82" y="18"/>
                      <a:pt x="84" y="14"/>
                    </a:cubicBezTo>
                    <a:cubicBezTo>
                      <a:pt x="85" y="12"/>
                      <a:pt x="85" y="9"/>
                      <a:pt x="86" y="7"/>
                    </a:cubicBezTo>
                    <a:cubicBezTo>
                      <a:pt x="86" y="6"/>
                      <a:pt x="85" y="2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Freeform 749">
                <a:extLst>
                  <a:ext uri="{FF2B5EF4-FFF2-40B4-BE49-F238E27FC236}">
                    <a16:creationId xmlns:a16="http://schemas.microsoft.com/office/drawing/2014/main" id="{E190A62C-C650-B448-AF66-77700EB83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2444" y="8715354"/>
                <a:ext cx="233461" cy="266561"/>
              </a:xfrm>
              <a:custGeom>
                <a:avLst/>
                <a:gdLst>
                  <a:gd name="T0" fmla="*/ 22 w 26"/>
                  <a:gd name="T1" fmla="*/ 18 h 28"/>
                  <a:gd name="T2" fmla="*/ 25 w 26"/>
                  <a:gd name="T3" fmla="*/ 14 h 28"/>
                  <a:gd name="T4" fmla="*/ 26 w 26"/>
                  <a:gd name="T5" fmla="*/ 8 h 28"/>
                  <a:gd name="T6" fmla="*/ 24 w 26"/>
                  <a:gd name="T7" fmla="*/ 3 h 28"/>
                  <a:gd name="T8" fmla="*/ 21 w 26"/>
                  <a:gd name="T9" fmla="*/ 0 h 28"/>
                  <a:gd name="T10" fmla="*/ 16 w 26"/>
                  <a:gd name="T11" fmla="*/ 1 h 28"/>
                  <a:gd name="T12" fmla="*/ 12 w 26"/>
                  <a:gd name="T13" fmla="*/ 3 h 28"/>
                  <a:gd name="T14" fmla="*/ 6 w 26"/>
                  <a:gd name="T15" fmla="*/ 2 h 28"/>
                  <a:gd name="T16" fmla="*/ 7 w 26"/>
                  <a:gd name="T17" fmla="*/ 8 h 28"/>
                  <a:gd name="T18" fmla="*/ 6 w 26"/>
                  <a:gd name="T19" fmla="*/ 12 h 28"/>
                  <a:gd name="T20" fmla="*/ 2 w 26"/>
                  <a:gd name="T21" fmla="*/ 16 h 28"/>
                  <a:gd name="T22" fmla="*/ 0 w 26"/>
                  <a:gd name="T23" fmla="*/ 22 h 28"/>
                  <a:gd name="T24" fmla="*/ 0 w 26"/>
                  <a:gd name="T25" fmla="*/ 27 h 28"/>
                  <a:gd name="T26" fmla="*/ 4 w 26"/>
                  <a:gd name="T27" fmla="*/ 26 h 28"/>
                  <a:gd name="T28" fmla="*/ 11 w 26"/>
                  <a:gd name="T29" fmla="*/ 25 h 28"/>
                  <a:gd name="T30" fmla="*/ 14 w 26"/>
                  <a:gd name="T31" fmla="*/ 20 h 28"/>
                  <a:gd name="T32" fmla="*/ 21 w 26"/>
                  <a:gd name="T33" fmla="*/ 20 h 28"/>
                  <a:gd name="T34" fmla="*/ 22 w 26"/>
                  <a:gd name="T35" fmla="*/ 18 h 28"/>
                  <a:gd name="T36" fmla="*/ 22 w 26"/>
                  <a:gd name="T37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8">
                    <a:moveTo>
                      <a:pt x="22" y="18"/>
                    </a:moveTo>
                    <a:cubicBezTo>
                      <a:pt x="22" y="16"/>
                      <a:pt x="24" y="15"/>
                      <a:pt x="25" y="14"/>
                    </a:cubicBezTo>
                    <a:cubicBezTo>
                      <a:pt x="26" y="13"/>
                      <a:pt x="26" y="10"/>
                      <a:pt x="26" y="8"/>
                    </a:cubicBezTo>
                    <a:cubicBezTo>
                      <a:pt x="26" y="6"/>
                      <a:pt x="24" y="5"/>
                      <a:pt x="24" y="3"/>
                    </a:cubicBezTo>
                    <a:cubicBezTo>
                      <a:pt x="24" y="1"/>
                      <a:pt x="22" y="1"/>
                      <a:pt x="21" y="0"/>
                    </a:cubicBezTo>
                    <a:cubicBezTo>
                      <a:pt x="20" y="1"/>
                      <a:pt x="18" y="0"/>
                      <a:pt x="16" y="1"/>
                    </a:cubicBezTo>
                    <a:cubicBezTo>
                      <a:pt x="15" y="2"/>
                      <a:pt x="13" y="4"/>
                      <a:pt x="12" y="3"/>
                    </a:cubicBezTo>
                    <a:cubicBezTo>
                      <a:pt x="10" y="1"/>
                      <a:pt x="7" y="0"/>
                      <a:pt x="6" y="2"/>
                    </a:cubicBezTo>
                    <a:cubicBezTo>
                      <a:pt x="5" y="4"/>
                      <a:pt x="6" y="7"/>
                      <a:pt x="7" y="8"/>
                    </a:cubicBezTo>
                    <a:cubicBezTo>
                      <a:pt x="8" y="10"/>
                      <a:pt x="7" y="10"/>
                      <a:pt x="6" y="12"/>
                    </a:cubicBezTo>
                    <a:cubicBezTo>
                      <a:pt x="5" y="14"/>
                      <a:pt x="3" y="15"/>
                      <a:pt x="2" y="16"/>
                    </a:cubicBezTo>
                    <a:cubicBezTo>
                      <a:pt x="1" y="18"/>
                      <a:pt x="0" y="19"/>
                      <a:pt x="0" y="22"/>
                    </a:cubicBezTo>
                    <a:cubicBezTo>
                      <a:pt x="0" y="23"/>
                      <a:pt x="1" y="25"/>
                      <a:pt x="0" y="27"/>
                    </a:cubicBezTo>
                    <a:cubicBezTo>
                      <a:pt x="2" y="28"/>
                      <a:pt x="2" y="27"/>
                      <a:pt x="4" y="26"/>
                    </a:cubicBezTo>
                    <a:cubicBezTo>
                      <a:pt x="6" y="25"/>
                      <a:pt x="9" y="25"/>
                      <a:pt x="11" y="25"/>
                    </a:cubicBezTo>
                    <a:cubicBezTo>
                      <a:pt x="10" y="22"/>
                      <a:pt x="12" y="21"/>
                      <a:pt x="14" y="20"/>
                    </a:cubicBezTo>
                    <a:cubicBezTo>
                      <a:pt x="16" y="19"/>
                      <a:pt x="20" y="17"/>
                      <a:pt x="21" y="20"/>
                    </a:cubicBezTo>
                    <a:cubicBezTo>
                      <a:pt x="21" y="19"/>
                      <a:pt x="21" y="18"/>
                      <a:pt x="22" y="18"/>
                    </a:cubicBezTo>
                    <a:cubicBezTo>
                      <a:pt x="22" y="16"/>
                      <a:pt x="21" y="18"/>
                      <a:pt x="22" y="1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" name="Freeform 750">
                <a:extLst>
                  <a:ext uri="{FF2B5EF4-FFF2-40B4-BE49-F238E27FC236}">
                    <a16:creationId xmlns:a16="http://schemas.microsoft.com/office/drawing/2014/main" id="{23BFC127-F0B7-AC4B-8BDA-2EFD01A15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4795" y="9020921"/>
                <a:ext cx="89084" cy="94270"/>
              </a:xfrm>
              <a:custGeom>
                <a:avLst/>
                <a:gdLst>
                  <a:gd name="T0" fmla="*/ 1 w 10"/>
                  <a:gd name="T1" fmla="*/ 6 h 10"/>
                  <a:gd name="T2" fmla="*/ 3 w 10"/>
                  <a:gd name="T3" fmla="*/ 10 h 10"/>
                  <a:gd name="T4" fmla="*/ 9 w 10"/>
                  <a:gd name="T5" fmla="*/ 5 h 10"/>
                  <a:gd name="T6" fmla="*/ 8 w 10"/>
                  <a:gd name="T7" fmla="*/ 0 h 10"/>
                  <a:gd name="T8" fmla="*/ 4 w 10"/>
                  <a:gd name="T9" fmla="*/ 1 h 10"/>
                  <a:gd name="T10" fmla="*/ 0 w 10"/>
                  <a:gd name="T11" fmla="*/ 1 h 10"/>
                  <a:gd name="T12" fmla="*/ 1 w 10"/>
                  <a:gd name="T1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1" y="6"/>
                    </a:moveTo>
                    <a:cubicBezTo>
                      <a:pt x="2" y="7"/>
                      <a:pt x="2" y="9"/>
                      <a:pt x="3" y="10"/>
                    </a:cubicBezTo>
                    <a:cubicBezTo>
                      <a:pt x="5" y="9"/>
                      <a:pt x="7" y="7"/>
                      <a:pt x="9" y="5"/>
                    </a:cubicBezTo>
                    <a:cubicBezTo>
                      <a:pt x="10" y="3"/>
                      <a:pt x="5" y="4"/>
                      <a:pt x="8" y="0"/>
                    </a:cubicBezTo>
                    <a:cubicBezTo>
                      <a:pt x="7" y="0"/>
                      <a:pt x="3" y="0"/>
                      <a:pt x="4" y="1"/>
                    </a:cubicBezTo>
                    <a:cubicBezTo>
                      <a:pt x="5" y="3"/>
                      <a:pt x="1" y="2"/>
                      <a:pt x="0" y="1"/>
                    </a:cubicBezTo>
                    <a:cubicBezTo>
                      <a:pt x="0" y="3"/>
                      <a:pt x="1" y="4"/>
                      <a:pt x="1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" name="Freeform 751">
                <a:extLst>
                  <a:ext uri="{FF2B5EF4-FFF2-40B4-BE49-F238E27FC236}">
                    <a16:creationId xmlns:a16="http://schemas.microsoft.com/office/drawing/2014/main" id="{51225331-AAD0-A643-A456-403186532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4795" y="8962411"/>
                <a:ext cx="98299" cy="87770"/>
              </a:xfrm>
              <a:custGeom>
                <a:avLst/>
                <a:gdLst>
                  <a:gd name="T0" fmla="*/ 3 w 11"/>
                  <a:gd name="T1" fmla="*/ 1 h 9"/>
                  <a:gd name="T2" fmla="*/ 0 w 11"/>
                  <a:gd name="T3" fmla="*/ 7 h 9"/>
                  <a:gd name="T4" fmla="*/ 4 w 11"/>
                  <a:gd name="T5" fmla="*/ 7 h 9"/>
                  <a:gd name="T6" fmla="*/ 8 w 11"/>
                  <a:gd name="T7" fmla="*/ 6 h 9"/>
                  <a:gd name="T8" fmla="*/ 7 w 11"/>
                  <a:gd name="T9" fmla="*/ 0 h 9"/>
                  <a:gd name="T10" fmla="*/ 3 w 11"/>
                  <a:gd name="T11" fmla="*/ 1 h 9"/>
                  <a:gd name="T12" fmla="*/ 3 w 11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3" y="1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1" y="8"/>
                      <a:pt x="5" y="9"/>
                      <a:pt x="4" y="7"/>
                    </a:cubicBezTo>
                    <a:cubicBezTo>
                      <a:pt x="3" y="6"/>
                      <a:pt x="7" y="6"/>
                      <a:pt x="8" y="6"/>
                    </a:cubicBezTo>
                    <a:cubicBezTo>
                      <a:pt x="11" y="5"/>
                      <a:pt x="8" y="1"/>
                      <a:pt x="7" y="0"/>
                    </a:cubicBezTo>
                    <a:cubicBezTo>
                      <a:pt x="5" y="1"/>
                      <a:pt x="5" y="2"/>
                      <a:pt x="3" y="1"/>
                    </a:cubicBezTo>
                    <a:cubicBezTo>
                      <a:pt x="2" y="1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" name="Freeform 752">
                <a:extLst>
                  <a:ext uri="{FF2B5EF4-FFF2-40B4-BE49-F238E27FC236}">
                    <a16:creationId xmlns:a16="http://schemas.microsoft.com/office/drawing/2014/main" id="{3274E8F6-322A-4244-9B89-8D7E3E636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3226" y="8933152"/>
                <a:ext cx="485359" cy="555875"/>
              </a:xfrm>
              <a:custGeom>
                <a:avLst/>
                <a:gdLst>
                  <a:gd name="T0" fmla="*/ 41 w 54"/>
                  <a:gd name="T1" fmla="*/ 13 h 58"/>
                  <a:gd name="T2" fmla="*/ 23 w 54"/>
                  <a:gd name="T3" fmla="*/ 3 h 58"/>
                  <a:gd name="T4" fmla="*/ 17 w 54"/>
                  <a:gd name="T5" fmla="*/ 7 h 58"/>
                  <a:gd name="T6" fmla="*/ 21 w 54"/>
                  <a:gd name="T7" fmla="*/ 9 h 58"/>
                  <a:gd name="T8" fmla="*/ 17 w 54"/>
                  <a:gd name="T9" fmla="*/ 9 h 58"/>
                  <a:gd name="T10" fmla="*/ 13 w 54"/>
                  <a:gd name="T11" fmla="*/ 10 h 58"/>
                  <a:gd name="T12" fmla="*/ 11 w 54"/>
                  <a:gd name="T13" fmla="*/ 8 h 58"/>
                  <a:gd name="T14" fmla="*/ 12 w 54"/>
                  <a:gd name="T15" fmla="*/ 4 h 58"/>
                  <a:gd name="T16" fmla="*/ 5 w 54"/>
                  <a:gd name="T17" fmla="*/ 3 h 58"/>
                  <a:gd name="T18" fmla="*/ 7 w 54"/>
                  <a:gd name="T19" fmla="*/ 8 h 58"/>
                  <a:gd name="T20" fmla="*/ 5 w 54"/>
                  <a:gd name="T21" fmla="*/ 12 h 58"/>
                  <a:gd name="T22" fmla="*/ 6 w 54"/>
                  <a:gd name="T23" fmla="*/ 16 h 58"/>
                  <a:gd name="T24" fmla="*/ 2 w 54"/>
                  <a:gd name="T25" fmla="*/ 18 h 58"/>
                  <a:gd name="T26" fmla="*/ 1 w 54"/>
                  <a:gd name="T27" fmla="*/ 21 h 58"/>
                  <a:gd name="T28" fmla="*/ 5 w 54"/>
                  <a:gd name="T29" fmla="*/ 33 h 58"/>
                  <a:gd name="T30" fmla="*/ 12 w 54"/>
                  <a:gd name="T31" fmla="*/ 42 h 58"/>
                  <a:gd name="T32" fmla="*/ 15 w 54"/>
                  <a:gd name="T33" fmla="*/ 43 h 58"/>
                  <a:gd name="T34" fmla="*/ 17 w 54"/>
                  <a:gd name="T35" fmla="*/ 45 h 58"/>
                  <a:gd name="T36" fmla="*/ 24 w 54"/>
                  <a:gd name="T37" fmla="*/ 47 h 58"/>
                  <a:gd name="T38" fmla="*/ 25 w 54"/>
                  <a:gd name="T39" fmla="*/ 53 h 58"/>
                  <a:gd name="T40" fmla="*/ 27 w 54"/>
                  <a:gd name="T41" fmla="*/ 55 h 58"/>
                  <a:gd name="T42" fmla="*/ 30 w 54"/>
                  <a:gd name="T43" fmla="*/ 55 h 58"/>
                  <a:gd name="T44" fmla="*/ 33 w 54"/>
                  <a:gd name="T45" fmla="*/ 56 h 58"/>
                  <a:gd name="T46" fmla="*/ 36 w 54"/>
                  <a:gd name="T47" fmla="*/ 55 h 58"/>
                  <a:gd name="T48" fmla="*/ 42 w 54"/>
                  <a:gd name="T49" fmla="*/ 55 h 58"/>
                  <a:gd name="T50" fmla="*/ 46 w 54"/>
                  <a:gd name="T51" fmla="*/ 54 h 58"/>
                  <a:gd name="T52" fmla="*/ 54 w 54"/>
                  <a:gd name="T53" fmla="*/ 49 h 58"/>
                  <a:gd name="T54" fmla="*/ 49 w 54"/>
                  <a:gd name="T55" fmla="*/ 36 h 58"/>
                  <a:gd name="T56" fmla="*/ 49 w 54"/>
                  <a:gd name="T57" fmla="*/ 32 h 58"/>
                  <a:gd name="T58" fmla="*/ 46 w 54"/>
                  <a:gd name="T59" fmla="*/ 28 h 58"/>
                  <a:gd name="T60" fmla="*/ 48 w 54"/>
                  <a:gd name="T61" fmla="*/ 20 h 58"/>
                  <a:gd name="T62" fmla="*/ 45 w 54"/>
                  <a:gd name="T63" fmla="*/ 18 h 58"/>
                  <a:gd name="T64" fmla="*/ 41 w 54"/>
                  <a:gd name="T65" fmla="*/ 16 h 58"/>
                  <a:gd name="T66" fmla="*/ 41 w 54"/>
                  <a:gd name="T67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" h="58">
                    <a:moveTo>
                      <a:pt x="41" y="13"/>
                    </a:moveTo>
                    <a:cubicBezTo>
                      <a:pt x="35" y="9"/>
                      <a:pt x="29" y="6"/>
                      <a:pt x="23" y="3"/>
                    </a:cubicBezTo>
                    <a:cubicBezTo>
                      <a:pt x="22" y="5"/>
                      <a:pt x="19" y="7"/>
                      <a:pt x="17" y="7"/>
                    </a:cubicBezTo>
                    <a:cubicBezTo>
                      <a:pt x="17" y="7"/>
                      <a:pt x="21" y="8"/>
                      <a:pt x="21" y="9"/>
                    </a:cubicBezTo>
                    <a:cubicBezTo>
                      <a:pt x="20" y="10"/>
                      <a:pt x="18" y="9"/>
                      <a:pt x="17" y="9"/>
                    </a:cubicBezTo>
                    <a:cubicBezTo>
                      <a:pt x="15" y="8"/>
                      <a:pt x="15" y="9"/>
                      <a:pt x="13" y="10"/>
                    </a:cubicBezTo>
                    <a:cubicBezTo>
                      <a:pt x="13" y="10"/>
                      <a:pt x="11" y="9"/>
                      <a:pt x="11" y="8"/>
                    </a:cubicBezTo>
                    <a:cubicBezTo>
                      <a:pt x="10" y="7"/>
                      <a:pt x="11" y="5"/>
                      <a:pt x="12" y="4"/>
                    </a:cubicBezTo>
                    <a:cubicBezTo>
                      <a:pt x="13" y="0"/>
                      <a:pt x="7" y="2"/>
                      <a:pt x="5" y="3"/>
                    </a:cubicBezTo>
                    <a:cubicBezTo>
                      <a:pt x="6" y="4"/>
                      <a:pt x="8" y="7"/>
                      <a:pt x="7" y="8"/>
                    </a:cubicBezTo>
                    <a:cubicBezTo>
                      <a:pt x="7" y="9"/>
                      <a:pt x="3" y="12"/>
                      <a:pt x="5" y="12"/>
                    </a:cubicBezTo>
                    <a:cubicBezTo>
                      <a:pt x="8" y="13"/>
                      <a:pt x="7" y="14"/>
                      <a:pt x="6" y="16"/>
                    </a:cubicBezTo>
                    <a:cubicBezTo>
                      <a:pt x="5" y="16"/>
                      <a:pt x="3" y="17"/>
                      <a:pt x="2" y="18"/>
                    </a:cubicBezTo>
                    <a:cubicBezTo>
                      <a:pt x="0" y="19"/>
                      <a:pt x="1" y="19"/>
                      <a:pt x="1" y="21"/>
                    </a:cubicBezTo>
                    <a:cubicBezTo>
                      <a:pt x="2" y="26"/>
                      <a:pt x="4" y="29"/>
                      <a:pt x="5" y="33"/>
                    </a:cubicBezTo>
                    <a:cubicBezTo>
                      <a:pt x="5" y="38"/>
                      <a:pt x="9" y="40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6" y="43"/>
                      <a:pt x="16" y="44"/>
                      <a:pt x="17" y="45"/>
                    </a:cubicBezTo>
                    <a:cubicBezTo>
                      <a:pt x="19" y="45"/>
                      <a:pt x="22" y="45"/>
                      <a:pt x="24" y="47"/>
                    </a:cubicBezTo>
                    <a:cubicBezTo>
                      <a:pt x="25" y="48"/>
                      <a:pt x="25" y="51"/>
                      <a:pt x="25" y="53"/>
                    </a:cubicBezTo>
                    <a:cubicBezTo>
                      <a:pt x="26" y="54"/>
                      <a:pt x="25" y="55"/>
                      <a:pt x="27" y="55"/>
                    </a:cubicBezTo>
                    <a:cubicBezTo>
                      <a:pt x="28" y="55"/>
                      <a:pt x="29" y="55"/>
                      <a:pt x="30" y="55"/>
                    </a:cubicBezTo>
                    <a:cubicBezTo>
                      <a:pt x="31" y="55"/>
                      <a:pt x="32" y="55"/>
                      <a:pt x="33" y="56"/>
                    </a:cubicBezTo>
                    <a:cubicBezTo>
                      <a:pt x="34" y="57"/>
                      <a:pt x="35" y="56"/>
                      <a:pt x="36" y="55"/>
                    </a:cubicBezTo>
                    <a:cubicBezTo>
                      <a:pt x="38" y="54"/>
                      <a:pt x="40" y="58"/>
                      <a:pt x="42" y="55"/>
                    </a:cubicBezTo>
                    <a:cubicBezTo>
                      <a:pt x="42" y="53"/>
                      <a:pt x="45" y="54"/>
                      <a:pt x="46" y="54"/>
                    </a:cubicBezTo>
                    <a:cubicBezTo>
                      <a:pt x="49" y="53"/>
                      <a:pt x="51" y="51"/>
                      <a:pt x="54" y="49"/>
                    </a:cubicBezTo>
                    <a:cubicBezTo>
                      <a:pt x="49" y="46"/>
                      <a:pt x="49" y="42"/>
                      <a:pt x="49" y="36"/>
                    </a:cubicBezTo>
                    <a:cubicBezTo>
                      <a:pt x="48" y="35"/>
                      <a:pt x="50" y="33"/>
                      <a:pt x="49" y="32"/>
                    </a:cubicBezTo>
                    <a:cubicBezTo>
                      <a:pt x="48" y="31"/>
                      <a:pt x="46" y="30"/>
                      <a:pt x="46" y="28"/>
                    </a:cubicBezTo>
                    <a:cubicBezTo>
                      <a:pt x="46" y="27"/>
                      <a:pt x="48" y="20"/>
                      <a:pt x="48" y="20"/>
                    </a:cubicBezTo>
                    <a:cubicBezTo>
                      <a:pt x="47" y="20"/>
                      <a:pt x="46" y="19"/>
                      <a:pt x="45" y="18"/>
                    </a:cubicBezTo>
                    <a:cubicBezTo>
                      <a:pt x="44" y="17"/>
                      <a:pt x="43" y="17"/>
                      <a:pt x="41" y="16"/>
                    </a:cubicBezTo>
                    <a:cubicBezTo>
                      <a:pt x="41" y="15"/>
                      <a:pt x="41" y="14"/>
                      <a:pt x="41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" name="Freeform 753">
                <a:extLst>
                  <a:ext uri="{FF2B5EF4-FFF2-40B4-BE49-F238E27FC236}">
                    <a16:creationId xmlns:a16="http://schemas.microsoft.com/office/drawing/2014/main" id="{8C1D8BE1-CF16-0B4B-AFBB-ECB646028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1595" y="8799871"/>
                <a:ext cx="242679" cy="295819"/>
              </a:xfrm>
              <a:custGeom>
                <a:avLst/>
                <a:gdLst>
                  <a:gd name="T0" fmla="*/ 15 w 27"/>
                  <a:gd name="T1" fmla="*/ 29 h 31"/>
                  <a:gd name="T2" fmla="*/ 15 w 27"/>
                  <a:gd name="T3" fmla="*/ 24 h 31"/>
                  <a:gd name="T4" fmla="*/ 17 w 27"/>
                  <a:gd name="T5" fmla="*/ 24 h 31"/>
                  <a:gd name="T6" fmla="*/ 19 w 27"/>
                  <a:gd name="T7" fmla="*/ 21 h 31"/>
                  <a:gd name="T8" fmla="*/ 21 w 27"/>
                  <a:gd name="T9" fmla="*/ 24 h 31"/>
                  <a:gd name="T10" fmla="*/ 24 w 27"/>
                  <a:gd name="T11" fmla="*/ 23 h 31"/>
                  <a:gd name="T12" fmla="*/ 26 w 27"/>
                  <a:gd name="T13" fmla="*/ 24 h 31"/>
                  <a:gd name="T14" fmla="*/ 26 w 27"/>
                  <a:gd name="T15" fmla="*/ 21 h 31"/>
                  <a:gd name="T16" fmla="*/ 26 w 27"/>
                  <a:gd name="T17" fmla="*/ 14 h 31"/>
                  <a:gd name="T18" fmla="*/ 25 w 27"/>
                  <a:gd name="T19" fmla="*/ 11 h 31"/>
                  <a:gd name="T20" fmla="*/ 26 w 27"/>
                  <a:gd name="T21" fmla="*/ 6 h 31"/>
                  <a:gd name="T22" fmla="*/ 21 w 27"/>
                  <a:gd name="T23" fmla="*/ 4 h 31"/>
                  <a:gd name="T24" fmla="*/ 19 w 27"/>
                  <a:gd name="T25" fmla="*/ 0 h 31"/>
                  <a:gd name="T26" fmla="*/ 14 w 27"/>
                  <a:gd name="T27" fmla="*/ 0 h 31"/>
                  <a:gd name="T28" fmla="*/ 11 w 27"/>
                  <a:gd name="T29" fmla="*/ 7 h 31"/>
                  <a:gd name="T30" fmla="*/ 5 w 27"/>
                  <a:gd name="T31" fmla="*/ 7 h 31"/>
                  <a:gd name="T32" fmla="*/ 4 w 27"/>
                  <a:gd name="T33" fmla="*/ 7 h 31"/>
                  <a:gd name="T34" fmla="*/ 4 w 27"/>
                  <a:gd name="T35" fmla="*/ 10 h 31"/>
                  <a:gd name="T36" fmla="*/ 0 w 27"/>
                  <a:gd name="T37" fmla="*/ 16 h 31"/>
                  <a:gd name="T38" fmla="*/ 4 w 27"/>
                  <a:gd name="T39" fmla="*/ 23 h 31"/>
                  <a:gd name="T40" fmla="*/ 9 w 27"/>
                  <a:gd name="T41" fmla="*/ 28 h 31"/>
                  <a:gd name="T42" fmla="*/ 11 w 27"/>
                  <a:gd name="T43" fmla="*/ 31 h 31"/>
                  <a:gd name="T44" fmla="*/ 15 w 27"/>
                  <a:gd name="T45" fmla="*/ 29 h 31"/>
                  <a:gd name="T46" fmla="*/ 15 w 27"/>
                  <a:gd name="T4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31">
                    <a:moveTo>
                      <a:pt x="15" y="29"/>
                    </a:moveTo>
                    <a:cubicBezTo>
                      <a:pt x="15" y="28"/>
                      <a:pt x="13" y="24"/>
                      <a:pt x="15" y="24"/>
                    </a:cubicBezTo>
                    <a:cubicBezTo>
                      <a:pt x="15" y="24"/>
                      <a:pt x="17" y="24"/>
                      <a:pt x="17" y="24"/>
                    </a:cubicBezTo>
                    <a:cubicBezTo>
                      <a:pt x="18" y="23"/>
                      <a:pt x="18" y="21"/>
                      <a:pt x="19" y="21"/>
                    </a:cubicBezTo>
                    <a:cubicBezTo>
                      <a:pt x="20" y="22"/>
                      <a:pt x="21" y="23"/>
                      <a:pt x="21" y="24"/>
                    </a:cubicBezTo>
                    <a:cubicBezTo>
                      <a:pt x="22" y="25"/>
                      <a:pt x="22" y="23"/>
                      <a:pt x="24" y="23"/>
                    </a:cubicBezTo>
                    <a:cubicBezTo>
                      <a:pt x="24" y="23"/>
                      <a:pt x="26" y="25"/>
                      <a:pt x="26" y="24"/>
                    </a:cubicBezTo>
                    <a:cubicBezTo>
                      <a:pt x="26" y="23"/>
                      <a:pt x="26" y="22"/>
                      <a:pt x="26" y="21"/>
                    </a:cubicBezTo>
                    <a:cubicBezTo>
                      <a:pt x="27" y="19"/>
                      <a:pt x="27" y="16"/>
                      <a:pt x="26" y="14"/>
                    </a:cubicBezTo>
                    <a:cubicBezTo>
                      <a:pt x="25" y="13"/>
                      <a:pt x="25" y="12"/>
                      <a:pt x="25" y="11"/>
                    </a:cubicBezTo>
                    <a:cubicBezTo>
                      <a:pt x="25" y="9"/>
                      <a:pt x="27" y="8"/>
                      <a:pt x="26" y="6"/>
                    </a:cubicBezTo>
                    <a:cubicBezTo>
                      <a:pt x="25" y="3"/>
                      <a:pt x="21" y="7"/>
                      <a:pt x="21" y="4"/>
                    </a:cubicBezTo>
                    <a:cubicBezTo>
                      <a:pt x="21" y="2"/>
                      <a:pt x="22" y="0"/>
                      <a:pt x="19" y="0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10" y="0"/>
                      <a:pt x="15" y="7"/>
                      <a:pt x="11" y="7"/>
                    </a:cubicBezTo>
                    <a:cubicBezTo>
                      <a:pt x="9" y="7"/>
                      <a:pt x="7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9"/>
                      <a:pt x="4" y="9"/>
                      <a:pt x="4" y="10"/>
                    </a:cubicBezTo>
                    <a:cubicBezTo>
                      <a:pt x="4" y="12"/>
                      <a:pt x="0" y="14"/>
                      <a:pt x="0" y="16"/>
                    </a:cubicBezTo>
                    <a:cubicBezTo>
                      <a:pt x="1" y="18"/>
                      <a:pt x="3" y="21"/>
                      <a:pt x="4" y="23"/>
                    </a:cubicBezTo>
                    <a:cubicBezTo>
                      <a:pt x="6" y="24"/>
                      <a:pt x="7" y="26"/>
                      <a:pt x="9" y="28"/>
                    </a:cubicBezTo>
                    <a:cubicBezTo>
                      <a:pt x="10" y="29"/>
                      <a:pt x="11" y="30"/>
                      <a:pt x="11" y="31"/>
                    </a:cubicBezTo>
                    <a:cubicBezTo>
                      <a:pt x="12" y="30"/>
                      <a:pt x="14" y="30"/>
                      <a:pt x="15" y="29"/>
                    </a:cubicBezTo>
                    <a:cubicBezTo>
                      <a:pt x="15" y="29"/>
                      <a:pt x="14" y="30"/>
                      <a:pt x="15" y="2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" name="Freeform 754">
                <a:extLst>
                  <a:ext uri="{FF2B5EF4-FFF2-40B4-BE49-F238E27FC236}">
                    <a16:creationId xmlns:a16="http://schemas.microsoft.com/office/drawing/2014/main" id="{6D5F6D79-A1FC-B146-A758-1E2A6ED5C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6954" y="8799871"/>
                <a:ext cx="101373" cy="68265"/>
              </a:xfrm>
              <a:custGeom>
                <a:avLst/>
                <a:gdLst>
                  <a:gd name="T0" fmla="*/ 11 w 11"/>
                  <a:gd name="T1" fmla="*/ 7 h 7"/>
                  <a:gd name="T2" fmla="*/ 11 w 11"/>
                  <a:gd name="T3" fmla="*/ 0 h 7"/>
                  <a:gd name="T4" fmla="*/ 3 w 11"/>
                  <a:gd name="T5" fmla="*/ 1 h 7"/>
                  <a:gd name="T6" fmla="*/ 0 w 11"/>
                  <a:gd name="T7" fmla="*/ 4 h 7"/>
                  <a:gd name="T8" fmla="*/ 2 w 11"/>
                  <a:gd name="T9" fmla="*/ 7 h 7"/>
                  <a:gd name="T10" fmla="*/ 11 w 11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11" y="7"/>
                    </a:moveTo>
                    <a:cubicBezTo>
                      <a:pt x="11" y="5"/>
                      <a:pt x="11" y="2"/>
                      <a:pt x="11" y="0"/>
                    </a:cubicBezTo>
                    <a:cubicBezTo>
                      <a:pt x="8" y="0"/>
                      <a:pt x="6" y="1"/>
                      <a:pt x="3" y="1"/>
                    </a:cubicBezTo>
                    <a:cubicBezTo>
                      <a:pt x="4" y="2"/>
                      <a:pt x="1" y="3"/>
                      <a:pt x="0" y="4"/>
                    </a:cubicBezTo>
                    <a:cubicBezTo>
                      <a:pt x="0" y="5"/>
                      <a:pt x="2" y="6"/>
                      <a:pt x="2" y="7"/>
                    </a:cubicBezTo>
                    <a:lnTo>
                      <a:pt x="11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" name="Freeform 755">
                <a:extLst>
                  <a:ext uri="{FF2B5EF4-FFF2-40B4-BE49-F238E27FC236}">
                    <a16:creationId xmlns:a16="http://schemas.microsoft.com/office/drawing/2014/main" id="{AF129A65-F570-124A-BAA6-5D930CF6F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3161" y="8286257"/>
                <a:ext cx="331764" cy="542872"/>
              </a:xfrm>
              <a:custGeom>
                <a:avLst/>
                <a:gdLst>
                  <a:gd name="T0" fmla="*/ 29 w 37"/>
                  <a:gd name="T1" fmla="*/ 55 h 57"/>
                  <a:gd name="T2" fmla="*/ 37 w 37"/>
                  <a:gd name="T3" fmla="*/ 55 h 57"/>
                  <a:gd name="T4" fmla="*/ 33 w 37"/>
                  <a:gd name="T5" fmla="*/ 48 h 57"/>
                  <a:gd name="T6" fmla="*/ 32 w 37"/>
                  <a:gd name="T7" fmla="*/ 44 h 57"/>
                  <a:gd name="T8" fmla="*/ 30 w 37"/>
                  <a:gd name="T9" fmla="*/ 40 h 57"/>
                  <a:gd name="T10" fmla="*/ 32 w 37"/>
                  <a:gd name="T11" fmla="*/ 32 h 57"/>
                  <a:gd name="T12" fmla="*/ 34 w 37"/>
                  <a:gd name="T13" fmla="*/ 27 h 57"/>
                  <a:gd name="T14" fmla="*/ 31 w 37"/>
                  <a:gd name="T15" fmla="*/ 21 h 57"/>
                  <a:gd name="T16" fmla="*/ 28 w 37"/>
                  <a:gd name="T17" fmla="*/ 16 h 57"/>
                  <a:gd name="T18" fmla="*/ 34 w 37"/>
                  <a:gd name="T19" fmla="*/ 16 h 57"/>
                  <a:gd name="T20" fmla="*/ 32 w 37"/>
                  <a:gd name="T21" fmla="*/ 6 h 57"/>
                  <a:gd name="T22" fmla="*/ 30 w 37"/>
                  <a:gd name="T23" fmla="*/ 2 h 57"/>
                  <a:gd name="T24" fmla="*/ 27 w 37"/>
                  <a:gd name="T25" fmla="*/ 0 h 57"/>
                  <a:gd name="T26" fmla="*/ 28 w 37"/>
                  <a:gd name="T27" fmla="*/ 9 h 57"/>
                  <a:gd name="T28" fmla="*/ 23 w 37"/>
                  <a:gd name="T29" fmla="*/ 18 h 57"/>
                  <a:gd name="T30" fmla="*/ 21 w 37"/>
                  <a:gd name="T31" fmla="*/ 22 h 57"/>
                  <a:gd name="T32" fmla="*/ 18 w 37"/>
                  <a:gd name="T33" fmla="*/ 27 h 57"/>
                  <a:gd name="T34" fmla="*/ 15 w 37"/>
                  <a:gd name="T35" fmla="*/ 33 h 57"/>
                  <a:gd name="T36" fmla="*/ 11 w 37"/>
                  <a:gd name="T37" fmla="*/ 31 h 57"/>
                  <a:gd name="T38" fmla="*/ 2 w 37"/>
                  <a:gd name="T39" fmla="*/ 39 h 57"/>
                  <a:gd name="T40" fmla="*/ 1 w 37"/>
                  <a:gd name="T41" fmla="*/ 42 h 57"/>
                  <a:gd name="T42" fmla="*/ 4 w 37"/>
                  <a:gd name="T43" fmla="*/ 45 h 57"/>
                  <a:gd name="T44" fmla="*/ 5 w 37"/>
                  <a:gd name="T45" fmla="*/ 45 h 57"/>
                  <a:gd name="T46" fmla="*/ 7 w 37"/>
                  <a:gd name="T47" fmla="*/ 48 h 57"/>
                  <a:gd name="T48" fmla="*/ 7 w 37"/>
                  <a:gd name="T49" fmla="*/ 55 h 57"/>
                  <a:gd name="T50" fmla="*/ 16 w 37"/>
                  <a:gd name="T51" fmla="*/ 54 h 57"/>
                  <a:gd name="T52" fmla="*/ 29 w 37"/>
                  <a:gd name="T53" fmla="*/ 5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7" h="57">
                    <a:moveTo>
                      <a:pt x="29" y="55"/>
                    </a:moveTo>
                    <a:cubicBezTo>
                      <a:pt x="32" y="55"/>
                      <a:pt x="35" y="57"/>
                      <a:pt x="37" y="55"/>
                    </a:cubicBezTo>
                    <a:cubicBezTo>
                      <a:pt x="37" y="51"/>
                      <a:pt x="35" y="50"/>
                      <a:pt x="33" y="48"/>
                    </a:cubicBezTo>
                    <a:cubicBezTo>
                      <a:pt x="32" y="47"/>
                      <a:pt x="32" y="46"/>
                      <a:pt x="32" y="44"/>
                    </a:cubicBezTo>
                    <a:cubicBezTo>
                      <a:pt x="31" y="43"/>
                      <a:pt x="30" y="42"/>
                      <a:pt x="30" y="40"/>
                    </a:cubicBezTo>
                    <a:cubicBezTo>
                      <a:pt x="29" y="36"/>
                      <a:pt x="31" y="35"/>
                      <a:pt x="32" y="32"/>
                    </a:cubicBezTo>
                    <a:cubicBezTo>
                      <a:pt x="33" y="30"/>
                      <a:pt x="34" y="29"/>
                      <a:pt x="34" y="27"/>
                    </a:cubicBezTo>
                    <a:cubicBezTo>
                      <a:pt x="33" y="25"/>
                      <a:pt x="33" y="23"/>
                      <a:pt x="31" y="21"/>
                    </a:cubicBezTo>
                    <a:cubicBezTo>
                      <a:pt x="31" y="21"/>
                      <a:pt x="26" y="18"/>
                      <a:pt x="28" y="16"/>
                    </a:cubicBezTo>
                    <a:cubicBezTo>
                      <a:pt x="29" y="15"/>
                      <a:pt x="32" y="16"/>
                      <a:pt x="34" y="16"/>
                    </a:cubicBezTo>
                    <a:cubicBezTo>
                      <a:pt x="32" y="12"/>
                      <a:pt x="32" y="10"/>
                      <a:pt x="32" y="6"/>
                    </a:cubicBezTo>
                    <a:cubicBezTo>
                      <a:pt x="32" y="5"/>
                      <a:pt x="32" y="3"/>
                      <a:pt x="30" y="2"/>
                    </a:cubicBezTo>
                    <a:cubicBezTo>
                      <a:pt x="30" y="1"/>
                      <a:pt x="27" y="0"/>
                      <a:pt x="27" y="0"/>
                    </a:cubicBezTo>
                    <a:cubicBezTo>
                      <a:pt x="27" y="2"/>
                      <a:pt x="33" y="7"/>
                      <a:pt x="28" y="9"/>
                    </a:cubicBezTo>
                    <a:cubicBezTo>
                      <a:pt x="25" y="11"/>
                      <a:pt x="24" y="14"/>
                      <a:pt x="23" y="18"/>
                    </a:cubicBezTo>
                    <a:cubicBezTo>
                      <a:pt x="22" y="19"/>
                      <a:pt x="22" y="22"/>
                      <a:pt x="21" y="22"/>
                    </a:cubicBezTo>
                    <a:cubicBezTo>
                      <a:pt x="19" y="23"/>
                      <a:pt x="19" y="25"/>
                      <a:pt x="18" y="27"/>
                    </a:cubicBezTo>
                    <a:cubicBezTo>
                      <a:pt x="17" y="29"/>
                      <a:pt x="16" y="31"/>
                      <a:pt x="15" y="33"/>
                    </a:cubicBezTo>
                    <a:cubicBezTo>
                      <a:pt x="13" y="35"/>
                      <a:pt x="12" y="31"/>
                      <a:pt x="11" y="31"/>
                    </a:cubicBezTo>
                    <a:cubicBezTo>
                      <a:pt x="6" y="31"/>
                      <a:pt x="3" y="35"/>
                      <a:pt x="2" y="39"/>
                    </a:cubicBezTo>
                    <a:cubicBezTo>
                      <a:pt x="2" y="40"/>
                      <a:pt x="0" y="41"/>
                      <a:pt x="1" y="42"/>
                    </a:cubicBezTo>
                    <a:cubicBezTo>
                      <a:pt x="2" y="43"/>
                      <a:pt x="3" y="44"/>
                      <a:pt x="4" y="45"/>
                    </a:cubicBezTo>
                    <a:cubicBezTo>
                      <a:pt x="4" y="46"/>
                      <a:pt x="5" y="44"/>
                      <a:pt x="5" y="45"/>
                    </a:cubicBezTo>
                    <a:cubicBezTo>
                      <a:pt x="6" y="46"/>
                      <a:pt x="7" y="47"/>
                      <a:pt x="7" y="48"/>
                    </a:cubicBezTo>
                    <a:cubicBezTo>
                      <a:pt x="8" y="50"/>
                      <a:pt x="7" y="53"/>
                      <a:pt x="7" y="55"/>
                    </a:cubicBezTo>
                    <a:cubicBezTo>
                      <a:pt x="10" y="54"/>
                      <a:pt x="13" y="54"/>
                      <a:pt x="16" y="54"/>
                    </a:cubicBezTo>
                    <a:cubicBezTo>
                      <a:pt x="20" y="54"/>
                      <a:pt x="25" y="55"/>
                      <a:pt x="29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9" name="Freeform 756">
                <a:extLst>
                  <a:ext uri="{FF2B5EF4-FFF2-40B4-BE49-F238E27FC236}">
                    <a16:creationId xmlns:a16="http://schemas.microsoft.com/office/drawing/2014/main" id="{8DC06820-A8A4-5B47-A2FF-4EDE7547E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9897" y="8312262"/>
                <a:ext cx="135163" cy="295819"/>
              </a:xfrm>
              <a:custGeom>
                <a:avLst/>
                <a:gdLst>
                  <a:gd name="T0" fmla="*/ 11 w 15"/>
                  <a:gd name="T1" fmla="*/ 0 h 31"/>
                  <a:gd name="T2" fmla="*/ 9 w 15"/>
                  <a:gd name="T3" fmla="*/ 4 h 31"/>
                  <a:gd name="T4" fmla="*/ 4 w 15"/>
                  <a:gd name="T5" fmla="*/ 5 h 31"/>
                  <a:gd name="T6" fmla="*/ 1 w 15"/>
                  <a:gd name="T7" fmla="*/ 8 h 31"/>
                  <a:gd name="T8" fmla="*/ 3 w 15"/>
                  <a:gd name="T9" fmla="*/ 13 h 31"/>
                  <a:gd name="T10" fmla="*/ 6 w 15"/>
                  <a:gd name="T11" fmla="*/ 31 h 31"/>
                  <a:gd name="T12" fmla="*/ 11 w 15"/>
                  <a:gd name="T13" fmla="*/ 30 h 31"/>
                  <a:gd name="T14" fmla="*/ 11 w 15"/>
                  <a:gd name="T15" fmla="*/ 27 h 31"/>
                  <a:gd name="T16" fmla="*/ 11 w 15"/>
                  <a:gd name="T17" fmla="*/ 18 h 31"/>
                  <a:gd name="T18" fmla="*/ 15 w 15"/>
                  <a:gd name="T19" fmla="*/ 9 h 31"/>
                  <a:gd name="T20" fmla="*/ 14 w 15"/>
                  <a:gd name="T21" fmla="*/ 3 h 31"/>
                  <a:gd name="T22" fmla="*/ 11 w 15"/>
                  <a:gd name="T23" fmla="*/ 0 h 31"/>
                  <a:gd name="T24" fmla="*/ 11 w 15"/>
                  <a:gd name="T2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31">
                    <a:moveTo>
                      <a:pt x="11" y="0"/>
                    </a:moveTo>
                    <a:cubicBezTo>
                      <a:pt x="9" y="2"/>
                      <a:pt x="10" y="2"/>
                      <a:pt x="9" y="4"/>
                    </a:cubicBezTo>
                    <a:cubicBezTo>
                      <a:pt x="8" y="6"/>
                      <a:pt x="6" y="5"/>
                      <a:pt x="4" y="5"/>
                    </a:cubicBezTo>
                    <a:cubicBezTo>
                      <a:pt x="4" y="5"/>
                      <a:pt x="2" y="7"/>
                      <a:pt x="1" y="8"/>
                    </a:cubicBezTo>
                    <a:cubicBezTo>
                      <a:pt x="0" y="9"/>
                      <a:pt x="2" y="11"/>
                      <a:pt x="3" y="13"/>
                    </a:cubicBezTo>
                    <a:cubicBezTo>
                      <a:pt x="7" y="18"/>
                      <a:pt x="4" y="25"/>
                      <a:pt x="6" y="31"/>
                    </a:cubicBezTo>
                    <a:cubicBezTo>
                      <a:pt x="7" y="31"/>
                      <a:pt x="9" y="31"/>
                      <a:pt x="11" y="30"/>
                    </a:cubicBezTo>
                    <a:cubicBezTo>
                      <a:pt x="12" y="30"/>
                      <a:pt x="12" y="29"/>
                      <a:pt x="11" y="27"/>
                    </a:cubicBezTo>
                    <a:cubicBezTo>
                      <a:pt x="11" y="24"/>
                      <a:pt x="11" y="21"/>
                      <a:pt x="11" y="18"/>
                    </a:cubicBezTo>
                    <a:cubicBezTo>
                      <a:pt x="11" y="14"/>
                      <a:pt x="14" y="12"/>
                      <a:pt x="15" y="9"/>
                    </a:cubicBezTo>
                    <a:cubicBezTo>
                      <a:pt x="15" y="6"/>
                      <a:pt x="15" y="5"/>
                      <a:pt x="14" y="3"/>
                    </a:cubicBezTo>
                    <a:cubicBezTo>
                      <a:pt x="14" y="3"/>
                      <a:pt x="11" y="0"/>
                      <a:pt x="11" y="0"/>
                    </a:cubicBezTo>
                    <a:cubicBezTo>
                      <a:pt x="10" y="1"/>
                      <a:pt x="11" y="0"/>
                      <a:pt x="1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0" name="Freeform 757">
                <a:extLst>
                  <a:ext uri="{FF2B5EF4-FFF2-40B4-BE49-F238E27FC236}">
                    <a16:creationId xmlns:a16="http://schemas.microsoft.com/office/drawing/2014/main" id="{736A980B-FFA1-B74F-96A0-EA90CD45E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2053" y="8237492"/>
                <a:ext cx="531436" cy="487611"/>
              </a:xfrm>
              <a:custGeom>
                <a:avLst/>
                <a:gdLst>
                  <a:gd name="T0" fmla="*/ 31 w 59"/>
                  <a:gd name="T1" fmla="*/ 42 h 51"/>
                  <a:gd name="T2" fmla="*/ 37 w 59"/>
                  <a:gd name="T3" fmla="*/ 37 h 51"/>
                  <a:gd name="T4" fmla="*/ 40 w 59"/>
                  <a:gd name="T5" fmla="*/ 36 h 51"/>
                  <a:gd name="T6" fmla="*/ 43 w 59"/>
                  <a:gd name="T7" fmla="*/ 38 h 51"/>
                  <a:gd name="T8" fmla="*/ 47 w 59"/>
                  <a:gd name="T9" fmla="*/ 32 h 51"/>
                  <a:gd name="T10" fmla="*/ 48 w 59"/>
                  <a:gd name="T11" fmla="*/ 28 h 51"/>
                  <a:gd name="T12" fmla="*/ 51 w 59"/>
                  <a:gd name="T13" fmla="*/ 27 h 51"/>
                  <a:gd name="T14" fmla="*/ 56 w 59"/>
                  <a:gd name="T15" fmla="*/ 14 h 51"/>
                  <a:gd name="T16" fmla="*/ 59 w 59"/>
                  <a:gd name="T17" fmla="*/ 11 h 51"/>
                  <a:gd name="T18" fmla="*/ 57 w 59"/>
                  <a:gd name="T19" fmla="*/ 8 h 51"/>
                  <a:gd name="T20" fmla="*/ 56 w 59"/>
                  <a:gd name="T21" fmla="*/ 6 h 51"/>
                  <a:gd name="T22" fmla="*/ 54 w 59"/>
                  <a:gd name="T23" fmla="*/ 1 h 51"/>
                  <a:gd name="T24" fmla="*/ 48 w 59"/>
                  <a:gd name="T25" fmla="*/ 5 h 51"/>
                  <a:gd name="T26" fmla="*/ 40 w 59"/>
                  <a:gd name="T27" fmla="*/ 4 h 51"/>
                  <a:gd name="T28" fmla="*/ 32 w 59"/>
                  <a:gd name="T29" fmla="*/ 6 h 51"/>
                  <a:gd name="T30" fmla="*/ 26 w 59"/>
                  <a:gd name="T31" fmla="*/ 4 h 51"/>
                  <a:gd name="T32" fmla="*/ 19 w 59"/>
                  <a:gd name="T33" fmla="*/ 3 h 51"/>
                  <a:gd name="T34" fmla="*/ 13 w 59"/>
                  <a:gd name="T35" fmla="*/ 1 h 51"/>
                  <a:gd name="T36" fmla="*/ 8 w 59"/>
                  <a:gd name="T37" fmla="*/ 3 h 51"/>
                  <a:gd name="T38" fmla="*/ 7 w 59"/>
                  <a:gd name="T39" fmla="*/ 6 h 51"/>
                  <a:gd name="T40" fmla="*/ 6 w 59"/>
                  <a:gd name="T41" fmla="*/ 10 h 51"/>
                  <a:gd name="T42" fmla="*/ 5 w 59"/>
                  <a:gd name="T43" fmla="*/ 16 h 51"/>
                  <a:gd name="T44" fmla="*/ 1 w 59"/>
                  <a:gd name="T45" fmla="*/ 24 h 51"/>
                  <a:gd name="T46" fmla="*/ 2 w 59"/>
                  <a:gd name="T47" fmla="*/ 38 h 51"/>
                  <a:gd name="T48" fmla="*/ 5 w 59"/>
                  <a:gd name="T49" fmla="*/ 38 h 51"/>
                  <a:gd name="T50" fmla="*/ 9 w 59"/>
                  <a:gd name="T51" fmla="*/ 39 h 51"/>
                  <a:gd name="T52" fmla="*/ 14 w 59"/>
                  <a:gd name="T53" fmla="*/ 43 h 51"/>
                  <a:gd name="T54" fmla="*/ 14 w 59"/>
                  <a:gd name="T55" fmla="*/ 45 h 51"/>
                  <a:gd name="T56" fmla="*/ 16 w 59"/>
                  <a:gd name="T57" fmla="*/ 48 h 51"/>
                  <a:gd name="T58" fmla="*/ 23 w 59"/>
                  <a:gd name="T59" fmla="*/ 47 h 51"/>
                  <a:gd name="T60" fmla="*/ 22 w 59"/>
                  <a:gd name="T61" fmla="*/ 48 h 51"/>
                  <a:gd name="T62" fmla="*/ 27 w 59"/>
                  <a:gd name="T63" fmla="*/ 47 h 51"/>
                  <a:gd name="T64" fmla="*/ 30 w 59"/>
                  <a:gd name="T65" fmla="*/ 47 h 51"/>
                  <a:gd name="T66" fmla="*/ 31 w 59"/>
                  <a:gd name="T67" fmla="*/ 42 h 51"/>
                  <a:gd name="T68" fmla="*/ 31 w 59"/>
                  <a:gd name="T69" fmla="*/ 4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51">
                    <a:moveTo>
                      <a:pt x="31" y="42"/>
                    </a:moveTo>
                    <a:cubicBezTo>
                      <a:pt x="32" y="40"/>
                      <a:pt x="35" y="37"/>
                      <a:pt x="37" y="37"/>
                    </a:cubicBezTo>
                    <a:cubicBezTo>
                      <a:pt x="38" y="36"/>
                      <a:pt x="40" y="36"/>
                      <a:pt x="40" y="36"/>
                    </a:cubicBezTo>
                    <a:cubicBezTo>
                      <a:pt x="41" y="37"/>
                      <a:pt x="42" y="39"/>
                      <a:pt x="43" y="38"/>
                    </a:cubicBezTo>
                    <a:cubicBezTo>
                      <a:pt x="45" y="37"/>
                      <a:pt x="46" y="34"/>
                      <a:pt x="47" y="32"/>
                    </a:cubicBezTo>
                    <a:cubicBezTo>
                      <a:pt x="47" y="31"/>
                      <a:pt x="48" y="29"/>
                      <a:pt x="48" y="28"/>
                    </a:cubicBezTo>
                    <a:cubicBezTo>
                      <a:pt x="49" y="27"/>
                      <a:pt x="50" y="28"/>
                      <a:pt x="51" y="27"/>
                    </a:cubicBezTo>
                    <a:cubicBezTo>
                      <a:pt x="51" y="25"/>
                      <a:pt x="53" y="14"/>
                      <a:pt x="56" y="14"/>
                    </a:cubicBezTo>
                    <a:cubicBezTo>
                      <a:pt x="58" y="14"/>
                      <a:pt x="59" y="12"/>
                      <a:pt x="59" y="11"/>
                    </a:cubicBezTo>
                    <a:cubicBezTo>
                      <a:pt x="59" y="9"/>
                      <a:pt x="57" y="9"/>
                      <a:pt x="57" y="8"/>
                    </a:cubicBezTo>
                    <a:cubicBezTo>
                      <a:pt x="57" y="7"/>
                      <a:pt x="56" y="7"/>
                      <a:pt x="56" y="6"/>
                    </a:cubicBezTo>
                    <a:cubicBezTo>
                      <a:pt x="55" y="4"/>
                      <a:pt x="55" y="3"/>
                      <a:pt x="54" y="1"/>
                    </a:cubicBezTo>
                    <a:cubicBezTo>
                      <a:pt x="53" y="2"/>
                      <a:pt x="50" y="5"/>
                      <a:pt x="48" y="5"/>
                    </a:cubicBezTo>
                    <a:cubicBezTo>
                      <a:pt x="45" y="4"/>
                      <a:pt x="43" y="4"/>
                      <a:pt x="40" y="4"/>
                    </a:cubicBezTo>
                    <a:cubicBezTo>
                      <a:pt x="37" y="4"/>
                      <a:pt x="35" y="6"/>
                      <a:pt x="32" y="6"/>
                    </a:cubicBezTo>
                    <a:cubicBezTo>
                      <a:pt x="30" y="6"/>
                      <a:pt x="28" y="3"/>
                      <a:pt x="26" y="4"/>
                    </a:cubicBezTo>
                    <a:cubicBezTo>
                      <a:pt x="22" y="6"/>
                      <a:pt x="21" y="5"/>
                      <a:pt x="19" y="3"/>
                    </a:cubicBezTo>
                    <a:cubicBezTo>
                      <a:pt x="18" y="2"/>
                      <a:pt x="15" y="0"/>
                      <a:pt x="13" y="1"/>
                    </a:cubicBezTo>
                    <a:cubicBezTo>
                      <a:pt x="12" y="1"/>
                      <a:pt x="9" y="2"/>
                      <a:pt x="8" y="3"/>
                    </a:cubicBezTo>
                    <a:cubicBezTo>
                      <a:pt x="7" y="4"/>
                      <a:pt x="8" y="5"/>
                      <a:pt x="7" y="6"/>
                    </a:cubicBezTo>
                    <a:cubicBezTo>
                      <a:pt x="7" y="7"/>
                      <a:pt x="6" y="9"/>
                      <a:pt x="6" y="10"/>
                    </a:cubicBezTo>
                    <a:cubicBezTo>
                      <a:pt x="5" y="12"/>
                      <a:pt x="5" y="14"/>
                      <a:pt x="5" y="16"/>
                    </a:cubicBezTo>
                    <a:cubicBezTo>
                      <a:pt x="5" y="19"/>
                      <a:pt x="2" y="21"/>
                      <a:pt x="1" y="24"/>
                    </a:cubicBezTo>
                    <a:cubicBezTo>
                      <a:pt x="0" y="27"/>
                      <a:pt x="1" y="34"/>
                      <a:pt x="2" y="38"/>
                    </a:cubicBezTo>
                    <a:cubicBezTo>
                      <a:pt x="2" y="39"/>
                      <a:pt x="4" y="38"/>
                      <a:pt x="5" y="38"/>
                    </a:cubicBezTo>
                    <a:cubicBezTo>
                      <a:pt x="6" y="38"/>
                      <a:pt x="8" y="39"/>
                      <a:pt x="9" y="39"/>
                    </a:cubicBezTo>
                    <a:cubicBezTo>
                      <a:pt x="10" y="40"/>
                      <a:pt x="14" y="42"/>
                      <a:pt x="14" y="43"/>
                    </a:cubicBezTo>
                    <a:cubicBezTo>
                      <a:pt x="14" y="44"/>
                      <a:pt x="14" y="44"/>
                      <a:pt x="14" y="45"/>
                    </a:cubicBezTo>
                    <a:cubicBezTo>
                      <a:pt x="14" y="46"/>
                      <a:pt x="15" y="47"/>
                      <a:pt x="16" y="48"/>
                    </a:cubicBezTo>
                    <a:cubicBezTo>
                      <a:pt x="18" y="51"/>
                      <a:pt x="21" y="46"/>
                      <a:pt x="23" y="47"/>
                    </a:cubicBezTo>
                    <a:cubicBezTo>
                      <a:pt x="23" y="47"/>
                      <a:pt x="22" y="48"/>
                      <a:pt x="22" y="48"/>
                    </a:cubicBezTo>
                    <a:cubicBezTo>
                      <a:pt x="22" y="47"/>
                      <a:pt x="27" y="47"/>
                      <a:pt x="27" y="47"/>
                    </a:cubicBezTo>
                    <a:cubicBezTo>
                      <a:pt x="29" y="47"/>
                      <a:pt x="29" y="45"/>
                      <a:pt x="30" y="47"/>
                    </a:cubicBezTo>
                    <a:cubicBezTo>
                      <a:pt x="31" y="45"/>
                      <a:pt x="31" y="44"/>
                      <a:pt x="31" y="42"/>
                    </a:cubicBezTo>
                    <a:cubicBezTo>
                      <a:pt x="32" y="41"/>
                      <a:pt x="31" y="43"/>
                      <a:pt x="31" y="4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1" name="Freeform 758">
                <a:extLst>
                  <a:ext uri="{FF2B5EF4-FFF2-40B4-BE49-F238E27FC236}">
                    <a16:creationId xmlns:a16="http://schemas.microsoft.com/office/drawing/2014/main" id="{37AB8FC7-C1E8-C646-A31A-7B3A568AA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1138" y="8178977"/>
                <a:ext cx="380914" cy="286066"/>
              </a:xfrm>
              <a:custGeom>
                <a:avLst/>
                <a:gdLst>
                  <a:gd name="T0" fmla="*/ 35 w 42"/>
                  <a:gd name="T1" fmla="*/ 20 h 30"/>
                  <a:gd name="T2" fmla="*/ 41 w 42"/>
                  <a:gd name="T3" fmla="*/ 17 h 30"/>
                  <a:gd name="T4" fmla="*/ 38 w 42"/>
                  <a:gd name="T5" fmla="*/ 13 h 30"/>
                  <a:gd name="T6" fmla="*/ 33 w 42"/>
                  <a:gd name="T7" fmla="*/ 10 h 30"/>
                  <a:gd name="T8" fmla="*/ 32 w 42"/>
                  <a:gd name="T9" fmla="*/ 7 h 30"/>
                  <a:gd name="T10" fmla="*/ 30 w 42"/>
                  <a:gd name="T11" fmla="*/ 1 h 30"/>
                  <a:gd name="T12" fmla="*/ 26 w 42"/>
                  <a:gd name="T13" fmla="*/ 0 h 30"/>
                  <a:gd name="T14" fmla="*/ 22 w 42"/>
                  <a:gd name="T15" fmla="*/ 2 h 30"/>
                  <a:gd name="T16" fmla="*/ 19 w 42"/>
                  <a:gd name="T17" fmla="*/ 4 h 30"/>
                  <a:gd name="T18" fmla="*/ 17 w 42"/>
                  <a:gd name="T19" fmla="*/ 5 h 30"/>
                  <a:gd name="T20" fmla="*/ 11 w 42"/>
                  <a:gd name="T21" fmla="*/ 10 h 30"/>
                  <a:gd name="T22" fmla="*/ 9 w 42"/>
                  <a:gd name="T23" fmla="*/ 10 h 30"/>
                  <a:gd name="T24" fmla="*/ 7 w 42"/>
                  <a:gd name="T25" fmla="*/ 14 h 30"/>
                  <a:gd name="T26" fmla="*/ 5 w 42"/>
                  <a:gd name="T27" fmla="*/ 16 h 30"/>
                  <a:gd name="T28" fmla="*/ 2 w 42"/>
                  <a:gd name="T29" fmla="*/ 18 h 30"/>
                  <a:gd name="T30" fmla="*/ 1 w 42"/>
                  <a:gd name="T31" fmla="*/ 24 h 30"/>
                  <a:gd name="T32" fmla="*/ 8 w 42"/>
                  <a:gd name="T33" fmla="*/ 28 h 30"/>
                  <a:gd name="T34" fmla="*/ 16 w 42"/>
                  <a:gd name="T35" fmla="*/ 30 h 30"/>
                  <a:gd name="T36" fmla="*/ 15 w 42"/>
                  <a:gd name="T37" fmla="*/ 22 h 30"/>
                  <a:gd name="T38" fmla="*/ 26 w 42"/>
                  <a:gd name="T39" fmla="*/ 22 h 30"/>
                  <a:gd name="T40" fmla="*/ 35 w 42"/>
                  <a:gd name="T41" fmla="*/ 20 h 30"/>
                  <a:gd name="T42" fmla="*/ 35 w 42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30">
                    <a:moveTo>
                      <a:pt x="35" y="20"/>
                    </a:moveTo>
                    <a:cubicBezTo>
                      <a:pt x="37" y="17"/>
                      <a:pt x="40" y="20"/>
                      <a:pt x="41" y="17"/>
                    </a:cubicBezTo>
                    <a:cubicBezTo>
                      <a:pt x="42" y="16"/>
                      <a:pt x="39" y="13"/>
                      <a:pt x="38" y="13"/>
                    </a:cubicBezTo>
                    <a:cubicBezTo>
                      <a:pt x="37" y="15"/>
                      <a:pt x="34" y="11"/>
                      <a:pt x="33" y="10"/>
                    </a:cubicBezTo>
                    <a:cubicBezTo>
                      <a:pt x="33" y="9"/>
                      <a:pt x="33" y="8"/>
                      <a:pt x="32" y="7"/>
                    </a:cubicBezTo>
                    <a:cubicBezTo>
                      <a:pt x="30" y="5"/>
                      <a:pt x="30" y="4"/>
                      <a:pt x="30" y="1"/>
                    </a:cubicBezTo>
                    <a:cubicBezTo>
                      <a:pt x="29" y="1"/>
                      <a:pt x="27" y="0"/>
                      <a:pt x="26" y="0"/>
                    </a:cubicBezTo>
                    <a:cubicBezTo>
                      <a:pt x="24" y="1"/>
                      <a:pt x="23" y="2"/>
                      <a:pt x="22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8" y="6"/>
                      <a:pt x="18" y="4"/>
                      <a:pt x="17" y="5"/>
                    </a:cubicBezTo>
                    <a:cubicBezTo>
                      <a:pt x="15" y="6"/>
                      <a:pt x="13" y="11"/>
                      <a:pt x="11" y="10"/>
                    </a:cubicBezTo>
                    <a:cubicBezTo>
                      <a:pt x="10" y="10"/>
                      <a:pt x="9" y="8"/>
                      <a:pt x="9" y="10"/>
                    </a:cubicBezTo>
                    <a:cubicBezTo>
                      <a:pt x="8" y="11"/>
                      <a:pt x="8" y="13"/>
                      <a:pt x="7" y="14"/>
                    </a:cubicBezTo>
                    <a:cubicBezTo>
                      <a:pt x="7" y="15"/>
                      <a:pt x="7" y="16"/>
                      <a:pt x="5" y="16"/>
                    </a:cubicBezTo>
                    <a:cubicBezTo>
                      <a:pt x="5" y="16"/>
                      <a:pt x="1" y="17"/>
                      <a:pt x="2" y="18"/>
                    </a:cubicBezTo>
                    <a:cubicBezTo>
                      <a:pt x="5" y="20"/>
                      <a:pt x="0" y="23"/>
                      <a:pt x="1" y="24"/>
                    </a:cubicBezTo>
                    <a:cubicBezTo>
                      <a:pt x="3" y="25"/>
                      <a:pt x="5" y="30"/>
                      <a:pt x="8" y="28"/>
                    </a:cubicBezTo>
                    <a:cubicBezTo>
                      <a:pt x="11" y="26"/>
                      <a:pt x="13" y="27"/>
                      <a:pt x="16" y="30"/>
                    </a:cubicBezTo>
                    <a:cubicBezTo>
                      <a:pt x="15" y="27"/>
                      <a:pt x="15" y="24"/>
                      <a:pt x="15" y="22"/>
                    </a:cubicBezTo>
                    <a:cubicBezTo>
                      <a:pt x="19" y="22"/>
                      <a:pt x="22" y="22"/>
                      <a:pt x="26" y="22"/>
                    </a:cubicBezTo>
                    <a:cubicBezTo>
                      <a:pt x="29" y="22"/>
                      <a:pt x="34" y="23"/>
                      <a:pt x="35" y="20"/>
                    </a:cubicBezTo>
                    <a:cubicBezTo>
                      <a:pt x="36" y="18"/>
                      <a:pt x="35" y="20"/>
                      <a:pt x="35" y="2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2" name="Freeform 759">
                <a:extLst>
                  <a:ext uri="{FF2B5EF4-FFF2-40B4-BE49-F238E27FC236}">
                    <a16:creationId xmlns:a16="http://schemas.microsoft.com/office/drawing/2014/main" id="{D76C7A47-66C2-FC4C-B4C8-0C682FBB0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6105" y="8390276"/>
                <a:ext cx="89084" cy="227553"/>
              </a:xfrm>
              <a:custGeom>
                <a:avLst/>
                <a:gdLst>
                  <a:gd name="T0" fmla="*/ 9 w 10"/>
                  <a:gd name="T1" fmla="*/ 10 h 24"/>
                  <a:gd name="T2" fmla="*/ 8 w 10"/>
                  <a:gd name="T3" fmla="*/ 6 h 24"/>
                  <a:gd name="T4" fmla="*/ 5 w 10"/>
                  <a:gd name="T5" fmla="*/ 0 h 24"/>
                  <a:gd name="T6" fmla="*/ 2 w 10"/>
                  <a:gd name="T7" fmla="*/ 0 h 24"/>
                  <a:gd name="T8" fmla="*/ 2 w 10"/>
                  <a:gd name="T9" fmla="*/ 3 h 24"/>
                  <a:gd name="T10" fmla="*/ 2 w 10"/>
                  <a:gd name="T11" fmla="*/ 9 h 24"/>
                  <a:gd name="T12" fmla="*/ 4 w 10"/>
                  <a:gd name="T13" fmla="*/ 15 h 24"/>
                  <a:gd name="T14" fmla="*/ 4 w 10"/>
                  <a:gd name="T15" fmla="*/ 21 h 24"/>
                  <a:gd name="T16" fmla="*/ 6 w 10"/>
                  <a:gd name="T17" fmla="*/ 23 h 24"/>
                  <a:gd name="T18" fmla="*/ 9 w 10"/>
                  <a:gd name="T19" fmla="*/ 23 h 24"/>
                  <a:gd name="T20" fmla="*/ 9 w 10"/>
                  <a:gd name="T21" fmla="*/ 10 h 24"/>
                  <a:gd name="T22" fmla="*/ 9 w 10"/>
                  <a:gd name="T23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4">
                    <a:moveTo>
                      <a:pt x="9" y="10"/>
                    </a:moveTo>
                    <a:cubicBezTo>
                      <a:pt x="9" y="9"/>
                      <a:pt x="9" y="7"/>
                      <a:pt x="8" y="6"/>
                    </a:cubicBezTo>
                    <a:cubicBezTo>
                      <a:pt x="7" y="5"/>
                      <a:pt x="4" y="1"/>
                      <a:pt x="5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3" y="5"/>
                      <a:pt x="2" y="7"/>
                      <a:pt x="2" y="9"/>
                    </a:cubicBezTo>
                    <a:cubicBezTo>
                      <a:pt x="1" y="12"/>
                      <a:pt x="3" y="12"/>
                      <a:pt x="4" y="15"/>
                    </a:cubicBezTo>
                    <a:cubicBezTo>
                      <a:pt x="4" y="17"/>
                      <a:pt x="3" y="19"/>
                      <a:pt x="4" y="21"/>
                    </a:cubicBezTo>
                    <a:cubicBezTo>
                      <a:pt x="4" y="22"/>
                      <a:pt x="5" y="23"/>
                      <a:pt x="6" y="23"/>
                    </a:cubicBezTo>
                    <a:cubicBezTo>
                      <a:pt x="7" y="24"/>
                      <a:pt x="10" y="24"/>
                      <a:pt x="9" y="23"/>
                    </a:cubicBezTo>
                    <a:cubicBezTo>
                      <a:pt x="9" y="19"/>
                      <a:pt x="9" y="15"/>
                      <a:pt x="9" y="10"/>
                    </a:cubicBezTo>
                    <a:cubicBezTo>
                      <a:pt x="9" y="7"/>
                      <a:pt x="9" y="13"/>
                      <a:pt x="9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3" name="Freeform 760">
                <a:extLst>
                  <a:ext uri="{FF2B5EF4-FFF2-40B4-BE49-F238E27FC236}">
                    <a16:creationId xmlns:a16="http://schemas.microsoft.com/office/drawing/2014/main" id="{3852E1B0-B6DB-724A-B5F7-C27C47C0B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9045" y="8400031"/>
                <a:ext cx="285685" cy="295819"/>
              </a:xfrm>
              <a:custGeom>
                <a:avLst/>
                <a:gdLst>
                  <a:gd name="T0" fmla="*/ 26 w 32"/>
                  <a:gd name="T1" fmla="*/ 4 h 31"/>
                  <a:gd name="T2" fmla="*/ 21 w 32"/>
                  <a:gd name="T3" fmla="*/ 5 h 31"/>
                  <a:gd name="T4" fmla="*/ 15 w 32"/>
                  <a:gd name="T5" fmla="*/ 1 h 31"/>
                  <a:gd name="T6" fmla="*/ 13 w 32"/>
                  <a:gd name="T7" fmla="*/ 1 h 31"/>
                  <a:gd name="T8" fmla="*/ 10 w 32"/>
                  <a:gd name="T9" fmla="*/ 2 h 31"/>
                  <a:gd name="T10" fmla="*/ 6 w 32"/>
                  <a:gd name="T11" fmla="*/ 2 h 31"/>
                  <a:gd name="T12" fmla="*/ 4 w 32"/>
                  <a:gd name="T13" fmla="*/ 3 h 31"/>
                  <a:gd name="T14" fmla="*/ 3 w 32"/>
                  <a:gd name="T15" fmla="*/ 6 h 31"/>
                  <a:gd name="T16" fmla="*/ 5 w 32"/>
                  <a:gd name="T17" fmla="*/ 7 h 31"/>
                  <a:gd name="T18" fmla="*/ 3 w 32"/>
                  <a:gd name="T19" fmla="*/ 9 h 31"/>
                  <a:gd name="T20" fmla="*/ 5 w 32"/>
                  <a:gd name="T21" fmla="*/ 12 h 31"/>
                  <a:gd name="T22" fmla="*/ 3 w 32"/>
                  <a:gd name="T23" fmla="*/ 13 h 31"/>
                  <a:gd name="T24" fmla="*/ 2 w 32"/>
                  <a:gd name="T25" fmla="*/ 16 h 31"/>
                  <a:gd name="T26" fmla="*/ 2 w 32"/>
                  <a:gd name="T27" fmla="*/ 19 h 31"/>
                  <a:gd name="T28" fmla="*/ 3 w 32"/>
                  <a:gd name="T29" fmla="*/ 23 h 31"/>
                  <a:gd name="T30" fmla="*/ 7 w 32"/>
                  <a:gd name="T31" fmla="*/ 26 h 31"/>
                  <a:gd name="T32" fmla="*/ 7 w 32"/>
                  <a:gd name="T33" fmla="*/ 31 h 31"/>
                  <a:gd name="T34" fmla="*/ 19 w 32"/>
                  <a:gd name="T35" fmla="*/ 28 h 31"/>
                  <a:gd name="T36" fmla="*/ 26 w 32"/>
                  <a:gd name="T37" fmla="*/ 28 h 31"/>
                  <a:gd name="T38" fmla="*/ 30 w 32"/>
                  <a:gd name="T39" fmla="*/ 26 h 31"/>
                  <a:gd name="T40" fmla="*/ 28 w 32"/>
                  <a:gd name="T41" fmla="*/ 21 h 31"/>
                  <a:gd name="T42" fmla="*/ 30 w 32"/>
                  <a:gd name="T43" fmla="*/ 15 h 31"/>
                  <a:gd name="T44" fmla="*/ 26 w 32"/>
                  <a:gd name="T45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31">
                    <a:moveTo>
                      <a:pt x="26" y="4"/>
                    </a:moveTo>
                    <a:cubicBezTo>
                      <a:pt x="24" y="4"/>
                      <a:pt x="23" y="6"/>
                      <a:pt x="21" y="5"/>
                    </a:cubicBezTo>
                    <a:cubicBezTo>
                      <a:pt x="19" y="5"/>
                      <a:pt x="17" y="0"/>
                      <a:pt x="15" y="1"/>
                    </a:cubicBezTo>
                    <a:cubicBezTo>
                      <a:pt x="14" y="2"/>
                      <a:pt x="13" y="2"/>
                      <a:pt x="13" y="1"/>
                    </a:cubicBezTo>
                    <a:cubicBezTo>
                      <a:pt x="12" y="0"/>
                      <a:pt x="11" y="2"/>
                      <a:pt x="10" y="2"/>
                    </a:cubicBezTo>
                    <a:cubicBezTo>
                      <a:pt x="8" y="3"/>
                      <a:pt x="7" y="2"/>
                      <a:pt x="6" y="2"/>
                    </a:cubicBezTo>
                    <a:cubicBezTo>
                      <a:pt x="5" y="1"/>
                      <a:pt x="5" y="3"/>
                      <a:pt x="4" y="3"/>
                    </a:cubicBezTo>
                    <a:cubicBezTo>
                      <a:pt x="3" y="3"/>
                      <a:pt x="2" y="5"/>
                      <a:pt x="3" y="6"/>
                    </a:cubicBezTo>
                    <a:cubicBezTo>
                      <a:pt x="3" y="7"/>
                      <a:pt x="5" y="7"/>
                      <a:pt x="5" y="7"/>
                    </a:cubicBezTo>
                    <a:cubicBezTo>
                      <a:pt x="5" y="8"/>
                      <a:pt x="3" y="9"/>
                      <a:pt x="3" y="9"/>
                    </a:cubicBezTo>
                    <a:cubicBezTo>
                      <a:pt x="3" y="10"/>
                      <a:pt x="5" y="11"/>
                      <a:pt x="5" y="12"/>
                    </a:cubicBezTo>
                    <a:cubicBezTo>
                      <a:pt x="5" y="12"/>
                      <a:pt x="3" y="11"/>
                      <a:pt x="3" y="13"/>
                    </a:cubicBezTo>
                    <a:cubicBezTo>
                      <a:pt x="3" y="14"/>
                      <a:pt x="4" y="16"/>
                      <a:pt x="2" y="16"/>
                    </a:cubicBezTo>
                    <a:cubicBezTo>
                      <a:pt x="3" y="17"/>
                      <a:pt x="3" y="18"/>
                      <a:pt x="2" y="19"/>
                    </a:cubicBezTo>
                    <a:cubicBezTo>
                      <a:pt x="2" y="21"/>
                      <a:pt x="0" y="21"/>
                      <a:pt x="3" y="23"/>
                    </a:cubicBezTo>
                    <a:cubicBezTo>
                      <a:pt x="4" y="23"/>
                      <a:pt x="6" y="24"/>
                      <a:pt x="7" y="26"/>
                    </a:cubicBezTo>
                    <a:cubicBezTo>
                      <a:pt x="8" y="27"/>
                      <a:pt x="7" y="29"/>
                      <a:pt x="7" y="31"/>
                    </a:cubicBezTo>
                    <a:cubicBezTo>
                      <a:pt x="11" y="30"/>
                      <a:pt x="14" y="28"/>
                      <a:pt x="19" y="28"/>
                    </a:cubicBezTo>
                    <a:cubicBezTo>
                      <a:pt x="21" y="27"/>
                      <a:pt x="24" y="28"/>
                      <a:pt x="26" y="28"/>
                    </a:cubicBezTo>
                    <a:cubicBezTo>
                      <a:pt x="28" y="28"/>
                      <a:pt x="31" y="29"/>
                      <a:pt x="30" y="26"/>
                    </a:cubicBezTo>
                    <a:cubicBezTo>
                      <a:pt x="30" y="24"/>
                      <a:pt x="29" y="23"/>
                      <a:pt x="28" y="21"/>
                    </a:cubicBezTo>
                    <a:cubicBezTo>
                      <a:pt x="28" y="19"/>
                      <a:pt x="29" y="17"/>
                      <a:pt x="30" y="15"/>
                    </a:cubicBezTo>
                    <a:cubicBezTo>
                      <a:pt x="31" y="11"/>
                      <a:pt x="32" y="4"/>
                      <a:pt x="26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4" name="Freeform 761">
                <a:extLst>
                  <a:ext uri="{FF2B5EF4-FFF2-40B4-BE49-F238E27FC236}">
                    <a16:creationId xmlns:a16="http://schemas.microsoft.com/office/drawing/2014/main" id="{B66FE480-C72D-9E4D-AE48-F40313A13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1726" y="8390276"/>
                <a:ext cx="205820" cy="286066"/>
              </a:xfrm>
              <a:custGeom>
                <a:avLst/>
                <a:gdLst>
                  <a:gd name="T0" fmla="*/ 19 w 23"/>
                  <a:gd name="T1" fmla="*/ 13 h 30"/>
                  <a:gd name="T2" fmla="*/ 18 w 23"/>
                  <a:gd name="T3" fmla="*/ 6 h 30"/>
                  <a:gd name="T4" fmla="*/ 17 w 23"/>
                  <a:gd name="T5" fmla="*/ 0 h 30"/>
                  <a:gd name="T6" fmla="*/ 3 w 23"/>
                  <a:gd name="T7" fmla="*/ 0 h 30"/>
                  <a:gd name="T8" fmla="*/ 4 w 23"/>
                  <a:gd name="T9" fmla="*/ 11 h 30"/>
                  <a:gd name="T10" fmla="*/ 1 w 23"/>
                  <a:gd name="T11" fmla="*/ 22 h 30"/>
                  <a:gd name="T12" fmla="*/ 3 w 23"/>
                  <a:gd name="T13" fmla="*/ 30 h 30"/>
                  <a:gd name="T14" fmla="*/ 10 w 23"/>
                  <a:gd name="T15" fmla="*/ 29 h 30"/>
                  <a:gd name="T16" fmla="*/ 23 w 23"/>
                  <a:gd name="T17" fmla="*/ 24 h 30"/>
                  <a:gd name="T18" fmla="*/ 20 w 23"/>
                  <a:gd name="T19" fmla="*/ 19 h 30"/>
                  <a:gd name="T20" fmla="*/ 19 w 23"/>
                  <a:gd name="T21" fmla="*/ 13 h 30"/>
                  <a:gd name="T22" fmla="*/ 19 w 23"/>
                  <a:gd name="T2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30">
                    <a:moveTo>
                      <a:pt x="19" y="13"/>
                    </a:moveTo>
                    <a:cubicBezTo>
                      <a:pt x="17" y="11"/>
                      <a:pt x="18" y="8"/>
                      <a:pt x="18" y="6"/>
                    </a:cubicBezTo>
                    <a:cubicBezTo>
                      <a:pt x="19" y="4"/>
                      <a:pt x="16" y="2"/>
                      <a:pt x="17" y="0"/>
                    </a:cubicBezTo>
                    <a:cubicBezTo>
                      <a:pt x="12" y="0"/>
                      <a:pt x="8" y="0"/>
                      <a:pt x="3" y="0"/>
                    </a:cubicBezTo>
                    <a:cubicBezTo>
                      <a:pt x="3" y="3"/>
                      <a:pt x="4" y="7"/>
                      <a:pt x="4" y="11"/>
                    </a:cubicBezTo>
                    <a:cubicBezTo>
                      <a:pt x="4" y="15"/>
                      <a:pt x="0" y="18"/>
                      <a:pt x="1" y="22"/>
                    </a:cubicBezTo>
                    <a:cubicBezTo>
                      <a:pt x="2" y="25"/>
                      <a:pt x="4" y="26"/>
                      <a:pt x="3" y="30"/>
                    </a:cubicBezTo>
                    <a:cubicBezTo>
                      <a:pt x="6" y="30"/>
                      <a:pt x="7" y="30"/>
                      <a:pt x="10" y="29"/>
                    </a:cubicBezTo>
                    <a:cubicBezTo>
                      <a:pt x="15" y="28"/>
                      <a:pt x="19" y="26"/>
                      <a:pt x="23" y="24"/>
                    </a:cubicBezTo>
                    <a:cubicBezTo>
                      <a:pt x="21" y="23"/>
                      <a:pt x="20" y="21"/>
                      <a:pt x="20" y="19"/>
                    </a:cubicBezTo>
                    <a:cubicBezTo>
                      <a:pt x="20" y="17"/>
                      <a:pt x="20" y="15"/>
                      <a:pt x="19" y="13"/>
                    </a:cubicBezTo>
                    <a:cubicBezTo>
                      <a:pt x="17" y="11"/>
                      <a:pt x="20" y="15"/>
                      <a:pt x="19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5" name="Freeform 762">
                <a:extLst>
                  <a:ext uri="{FF2B5EF4-FFF2-40B4-BE49-F238E27FC236}">
                    <a16:creationId xmlns:a16="http://schemas.microsoft.com/office/drawing/2014/main" id="{915FCD91-C871-A14C-8B20-F1D930495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0159" y="8419533"/>
                <a:ext cx="135163" cy="172290"/>
              </a:xfrm>
              <a:custGeom>
                <a:avLst/>
                <a:gdLst>
                  <a:gd name="T0" fmla="*/ 12 w 15"/>
                  <a:gd name="T1" fmla="*/ 14 h 18"/>
                  <a:gd name="T2" fmla="*/ 14 w 15"/>
                  <a:gd name="T3" fmla="*/ 6 h 18"/>
                  <a:gd name="T4" fmla="*/ 5 w 15"/>
                  <a:gd name="T5" fmla="*/ 3 h 18"/>
                  <a:gd name="T6" fmla="*/ 1 w 15"/>
                  <a:gd name="T7" fmla="*/ 8 h 18"/>
                  <a:gd name="T8" fmla="*/ 4 w 15"/>
                  <a:gd name="T9" fmla="*/ 12 h 18"/>
                  <a:gd name="T10" fmla="*/ 7 w 15"/>
                  <a:gd name="T11" fmla="*/ 16 h 18"/>
                  <a:gd name="T12" fmla="*/ 10 w 15"/>
                  <a:gd name="T13" fmla="*/ 16 h 18"/>
                  <a:gd name="T14" fmla="*/ 12 w 15"/>
                  <a:gd name="T15" fmla="*/ 14 h 18"/>
                  <a:gd name="T16" fmla="*/ 12 w 15"/>
                  <a:gd name="T17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8">
                    <a:moveTo>
                      <a:pt x="12" y="14"/>
                    </a:moveTo>
                    <a:cubicBezTo>
                      <a:pt x="15" y="13"/>
                      <a:pt x="15" y="8"/>
                      <a:pt x="14" y="6"/>
                    </a:cubicBezTo>
                    <a:cubicBezTo>
                      <a:pt x="12" y="2"/>
                      <a:pt x="8" y="0"/>
                      <a:pt x="5" y="3"/>
                    </a:cubicBezTo>
                    <a:cubicBezTo>
                      <a:pt x="3" y="4"/>
                      <a:pt x="0" y="6"/>
                      <a:pt x="1" y="8"/>
                    </a:cubicBezTo>
                    <a:cubicBezTo>
                      <a:pt x="2" y="10"/>
                      <a:pt x="2" y="11"/>
                      <a:pt x="4" y="12"/>
                    </a:cubicBezTo>
                    <a:cubicBezTo>
                      <a:pt x="5" y="14"/>
                      <a:pt x="5" y="15"/>
                      <a:pt x="7" y="16"/>
                    </a:cubicBezTo>
                    <a:cubicBezTo>
                      <a:pt x="8" y="17"/>
                      <a:pt x="9" y="18"/>
                      <a:pt x="10" y="16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4" y="13"/>
                      <a:pt x="11" y="15"/>
                      <a:pt x="12" y="1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6" name="Freeform 763">
                <a:extLst>
                  <a:ext uri="{FF2B5EF4-FFF2-40B4-BE49-F238E27FC236}">
                    <a16:creationId xmlns:a16="http://schemas.microsoft.com/office/drawing/2014/main" id="{7EDEC15D-881F-974E-9F9E-639F9CA34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0026" y="8494301"/>
                <a:ext cx="199673" cy="201548"/>
              </a:xfrm>
              <a:custGeom>
                <a:avLst/>
                <a:gdLst>
                  <a:gd name="T0" fmla="*/ 21 w 22"/>
                  <a:gd name="T1" fmla="*/ 17 h 21"/>
                  <a:gd name="T2" fmla="*/ 19 w 22"/>
                  <a:gd name="T3" fmla="*/ 13 h 21"/>
                  <a:gd name="T4" fmla="*/ 16 w 22"/>
                  <a:gd name="T5" fmla="*/ 11 h 21"/>
                  <a:gd name="T6" fmla="*/ 16 w 22"/>
                  <a:gd name="T7" fmla="*/ 6 h 21"/>
                  <a:gd name="T8" fmla="*/ 13 w 22"/>
                  <a:gd name="T9" fmla="*/ 8 h 21"/>
                  <a:gd name="T10" fmla="*/ 9 w 22"/>
                  <a:gd name="T11" fmla="*/ 1 h 21"/>
                  <a:gd name="T12" fmla="*/ 5 w 22"/>
                  <a:gd name="T13" fmla="*/ 4 h 21"/>
                  <a:gd name="T14" fmla="*/ 0 w 22"/>
                  <a:gd name="T15" fmla="*/ 9 h 21"/>
                  <a:gd name="T16" fmla="*/ 12 w 22"/>
                  <a:gd name="T17" fmla="*/ 18 h 21"/>
                  <a:gd name="T18" fmla="*/ 19 w 22"/>
                  <a:gd name="T19" fmla="*/ 21 h 21"/>
                  <a:gd name="T20" fmla="*/ 21 w 22"/>
                  <a:gd name="T21" fmla="*/ 17 h 21"/>
                  <a:gd name="T22" fmla="*/ 21 w 22"/>
                  <a:gd name="T2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21">
                    <a:moveTo>
                      <a:pt x="21" y="17"/>
                    </a:moveTo>
                    <a:cubicBezTo>
                      <a:pt x="22" y="15"/>
                      <a:pt x="20" y="14"/>
                      <a:pt x="19" y="13"/>
                    </a:cubicBezTo>
                    <a:cubicBezTo>
                      <a:pt x="18" y="13"/>
                      <a:pt x="14" y="12"/>
                      <a:pt x="16" y="11"/>
                    </a:cubicBezTo>
                    <a:cubicBezTo>
                      <a:pt x="17" y="10"/>
                      <a:pt x="17" y="7"/>
                      <a:pt x="16" y="6"/>
                    </a:cubicBezTo>
                    <a:cubicBezTo>
                      <a:pt x="15" y="4"/>
                      <a:pt x="14" y="8"/>
                      <a:pt x="13" y="8"/>
                    </a:cubicBezTo>
                    <a:cubicBezTo>
                      <a:pt x="10" y="8"/>
                      <a:pt x="11" y="0"/>
                      <a:pt x="9" y="1"/>
                    </a:cubicBezTo>
                    <a:cubicBezTo>
                      <a:pt x="8" y="2"/>
                      <a:pt x="6" y="3"/>
                      <a:pt x="5" y="4"/>
                    </a:cubicBezTo>
                    <a:cubicBezTo>
                      <a:pt x="4" y="6"/>
                      <a:pt x="2" y="7"/>
                      <a:pt x="0" y="9"/>
                    </a:cubicBezTo>
                    <a:cubicBezTo>
                      <a:pt x="5" y="12"/>
                      <a:pt x="8" y="15"/>
                      <a:pt x="12" y="18"/>
                    </a:cubicBezTo>
                    <a:cubicBezTo>
                      <a:pt x="14" y="20"/>
                      <a:pt x="16" y="21"/>
                      <a:pt x="19" y="21"/>
                    </a:cubicBezTo>
                    <a:cubicBezTo>
                      <a:pt x="22" y="21"/>
                      <a:pt x="20" y="19"/>
                      <a:pt x="21" y="17"/>
                    </a:cubicBezTo>
                    <a:cubicBezTo>
                      <a:pt x="22" y="15"/>
                      <a:pt x="21" y="19"/>
                      <a:pt x="21" y="1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7" name="Freeform 764">
                <a:extLst>
                  <a:ext uri="{FF2B5EF4-FFF2-40B4-BE49-F238E27FC236}">
                    <a16:creationId xmlns:a16="http://schemas.microsoft.com/office/drawing/2014/main" id="{5DB75CCE-2A41-5A49-9952-68CD0AA69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8718" y="8302510"/>
                <a:ext cx="313334" cy="279564"/>
              </a:xfrm>
              <a:custGeom>
                <a:avLst/>
                <a:gdLst>
                  <a:gd name="T0" fmla="*/ 10 w 35"/>
                  <a:gd name="T1" fmla="*/ 16 h 29"/>
                  <a:gd name="T2" fmla="*/ 20 w 35"/>
                  <a:gd name="T3" fmla="*/ 17 h 29"/>
                  <a:gd name="T4" fmla="*/ 21 w 35"/>
                  <a:gd name="T5" fmla="*/ 23 h 29"/>
                  <a:gd name="T6" fmla="*/ 25 w 35"/>
                  <a:gd name="T7" fmla="*/ 21 h 29"/>
                  <a:gd name="T8" fmla="*/ 29 w 35"/>
                  <a:gd name="T9" fmla="*/ 27 h 29"/>
                  <a:gd name="T10" fmla="*/ 31 w 35"/>
                  <a:gd name="T11" fmla="*/ 26 h 29"/>
                  <a:gd name="T12" fmla="*/ 33 w 35"/>
                  <a:gd name="T13" fmla="*/ 25 h 29"/>
                  <a:gd name="T14" fmla="*/ 33 w 35"/>
                  <a:gd name="T15" fmla="*/ 23 h 29"/>
                  <a:gd name="T16" fmla="*/ 35 w 35"/>
                  <a:gd name="T17" fmla="*/ 22 h 29"/>
                  <a:gd name="T18" fmla="*/ 34 w 35"/>
                  <a:gd name="T19" fmla="*/ 19 h 29"/>
                  <a:gd name="T20" fmla="*/ 33 w 35"/>
                  <a:gd name="T21" fmla="*/ 16 h 29"/>
                  <a:gd name="T22" fmla="*/ 33 w 35"/>
                  <a:gd name="T23" fmla="*/ 12 h 29"/>
                  <a:gd name="T24" fmla="*/ 32 w 35"/>
                  <a:gd name="T25" fmla="*/ 8 h 29"/>
                  <a:gd name="T26" fmla="*/ 26 w 35"/>
                  <a:gd name="T27" fmla="*/ 2 h 29"/>
                  <a:gd name="T28" fmla="*/ 24 w 35"/>
                  <a:gd name="T29" fmla="*/ 3 h 29"/>
                  <a:gd name="T30" fmla="*/ 22 w 35"/>
                  <a:gd name="T31" fmla="*/ 3 h 29"/>
                  <a:gd name="T32" fmla="*/ 19 w 35"/>
                  <a:gd name="T33" fmla="*/ 3 h 29"/>
                  <a:gd name="T34" fmla="*/ 18 w 35"/>
                  <a:gd name="T35" fmla="*/ 3 h 29"/>
                  <a:gd name="T36" fmla="*/ 15 w 35"/>
                  <a:gd name="T37" fmla="*/ 2 h 29"/>
                  <a:gd name="T38" fmla="*/ 10 w 35"/>
                  <a:gd name="T39" fmla="*/ 1 h 29"/>
                  <a:gd name="T40" fmla="*/ 5 w 35"/>
                  <a:gd name="T41" fmla="*/ 1 h 29"/>
                  <a:gd name="T42" fmla="*/ 5 w 35"/>
                  <a:gd name="T43" fmla="*/ 4 h 29"/>
                  <a:gd name="T44" fmla="*/ 3 w 35"/>
                  <a:gd name="T45" fmla="*/ 6 h 29"/>
                  <a:gd name="T46" fmla="*/ 0 w 35"/>
                  <a:gd name="T47" fmla="*/ 8 h 29"/>
                  <a:gd name="T48" fmla="*/ 3 w 35"/>
                  <a:gd name="T49" fmla="*/ 13 h 29"/>
                  <a:gd name="T50" fmla="*/ 8 w 35"/>
                  <a:gd name="T51" fmla="*/ 19 h 29"/>
                  <a:gd name="T52" fmla="*/ 10 w 35"/>
                  <a:gd name="T53" fmla="*/ 16 h 29"/>
                  <a:gd name="T54" fmla="*/ 10 w 35"/>
                  <a:gd name="T55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" h="29">
                    <a:moveTo>
                      <a:pt x="10" y="16"/>
                    </a:moveTo>
                    <a:cubicBezTo>
                      <a:pt x="14" y="14"/>
                      <a:pt x="18" y="12"/>
                      <a:pt x="20" y="17"/>
                    </a:cubicBezTo>
                    <a:cubicBezTo>
                      <a:pt x="22" y="19"/>
                      <a:pt x="21" y="20"/>
                      <a:pt x="21" y="23"/>
                    </a:cubicBezTo>
                    <a:cubicBezTo>
                      <a:pt x="22" y="24"/>
                      <a:pt x="24" y="21"/>
                      <a:pt x="25" y="21"/>
                    </a:cubicBezTo>
                    <a:cubicBezTo>
                      <a:pt x="27" y="20"/>
                      <a:pt x="27" y="29"/>
                      <a:pt x="29" y="27"/>
                    </a:cubicBezTo>
                    <a:cubicBezTo>
                      <a:pt x="30" y="27"/>
                      <a:pt x="30" y="26"/>
                      <a:pt x="31" y="26"/>
                    </a:cubicBezTo>
                    <a:cubicBezTo>
                      <a:pt x="31" y="25"/>
                      <a:pt x="33" y="26"/>
                      <a:pt x="33" y="25"/>
                    </a:cubicBezTo>
                    <a:cubicBezTo>
                      <a:pt x="34" y="24"/>
                      <a:pt x="33" y="23"/>
                      <a:pt x="33" y="23"/>
                    </a:cubicBezTo>
                    <a:cubicBezTo>
                      <a:pt x="33" y="21"/>
                      <a:pt x="35" y="22"/>
                      <a:pt x="35" y="22"/>
                    </a:cubicBezTo>
                    <a:cubicBezTo>
                      <a:pt x="35" y="21"/>
                      <a:pt x="32" y="20"/>
                      <a:pt x="34" y="19"/>
                    </a:cubicBezTo>
                    <a:cubicBezTo>
                      <a:pt x="35" y="18"/>
                      <a:pt x="35" y="17"/>
                      <a:pt x="33" y="16"/>
                    </a:cubicBezTo>
                    <a:cubicBezTo>
                      <a:pt x="32" y="15"/>
                      <a:pt x="34" y="13"/>
                      <a:pt x="33" y="12"/>
                    </a:cubicBezTo>
                    <a:cubicBezTo>
                      <a:pt x="32" y="11"/>
                      <a:pt x="33" y="10"/>
                      <a:pt x="32" y="8"/>
                    </a:cubicBezTo>
                    <a:cubicBezTo>
                      <a:pt x="31" y="7"/>
                      <a:pt x="29" y="0"/>
                      <a:pt x="26" y="2"/>
                    </a:cubicBezTo>
                    <a:cubicBezTo>
                      <a:pt x="26" y="2"/>
                      <a:pt x="25" y="3"/>
                      <a:pt x="24" y="3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1" y="4"/>
                      <a:pt x="20" y="3"/>
                      <a:pt x="19" y="3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6" y="2"/>
                      <a:pt x="17" y="2"/>
                      <a:pt x="15" y="2"/>
                    </a:cubicBezTo>
                    <a:cubicBezTo>
                      <a:pt x="12" y="3"/>
                      <a:pt x="12" y="1"/>
                      <a:pt x="10" y="1"/>
                    </a:cubicBezTo>
                    <a:cubicBezTo>
                      <a:pt x="8" y="0"/>
                      <a:pt x="6" y="0"/>
                      <a:pt x="5" y="1"/>
                    </a:cubicBezTo>
                    <a:cubicBezTo>
                      <a:pt x="5" y="2"/>
                      <a:pt x="3" y="3"/>
                      <a:pt x="5" y="4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6"/>
                      <a:pt x="0" y="8"/>
                    </a:cubicBezTo>
                    <a:cubicBezTo>
                      <a:pt x="1" y="10"/>
                      <a:pt x="2" y="11"/>
                      <a:pt x="3" y="13"/>
                    </a:cubicBezTo>
                    <a:cubicBezTo>
                      <a:pt x="5" y="15"/>
                      <a:pt x="6" y="16"/>
                      <a:pt x="8" y="19"/>
                    </a:cubicBezTo>
                    <a:cubicBezTo>
                      <a:pt x="9" y="18"/>
                      <a:pt x="9" y="17"/>
                      <a:pt x="10" y="16"/>
                    </a:cubicBezTo>
                    <a:cubicBezTo>
                      <a:pt x="11" y="16"/>
                      <a:pt x="10" y="17"/>
                      <a:pt x="10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8" name="Freeform 765">
                <a:extLst>
                  <a:ext uri="{FF2B5EF4-FFF2-40B4-BE49-F238E27FC236}">
                    <a16:creationId xmlns:a16="http://schemas.microsoft.com/office/drawing/2014/main" id="{E9F0AD42-1AB5-9F48-81A7-66904D6ED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5779" y="8312262"/>
                <a:ext cx="144379" cy="68265"/>
              </a:xfrm>
              <a:custGeom>
                <a:avLst/>
                <a:gdLst>
                  <a:gd name="T0" fmla="*/ 10 w 16"/>
                  <a:gd name="T1" fmla="*/ 5 h 7"/>
                  <a:gd name="T2" fmla="*/ 14 w 16"/>
                  <a:gd name="T3" fmla="*/ 3 h 7"/>
                  <a:gd name="T4" fmla="*/ 14 w 16"/>
                  <a:gd name="T5" fmla="*/ 0 h 7"/>
                  <a:gd name="T6" fmla="*/ 7 w 16"/>
                  <a:gd name="T7" fmla="*/ 0 h 7"/>
                  <a:gd name="T8" fmla="*/ 4 w 16"/>
                  <a:gd name="T9" fmla="*/ 0 h 7"/>
                  <a:gd name="T10" fmla="*/ 0 w 16"/>
                  <a:gd name="T11" fmla="*/ 1 h 7"/>
                  <a:gd name="T12" fmla="*/ 3 w 16"/>
                  <a:gd name="T13" fmla="*/ 3 h 7"/>
                  <a:gd name="T14" fmla="*/ 7 w 16"/>
                  <a:gd name="T15" fmla="*/ 3 h 7"/>
                  <a:gd name="T16" fmla="*/ 9 w 16"/>
                  <a:gd name="T17" fmla="*/ 7 h 7"/>
                  <a:gd name="T18" fmla="*/ 10 w 16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7">
                    <a:moveTo>
                      <a:pt x="10" y="5"/>
                    </a:moveTo>
                    <a:cubicBezTo>
                      <a:pt x="11" y="5"/>
                      <a:pt x="16" y="5"/>
                      <a:pt x="14" y="3"/>
                    </a:cubicBezTo>
                    <a:cubicBezTo>
                      <a:pt x="12" y="2"/>
                      <a:pt x="14" y="1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5" y="0"/>
                      <a:pt x="5" y="1"/>
                      <a:pt x="4" y="0"/>
                    </a:cubicBezTo>
                    <a:cubicBezTo>
                      <a:pt x="2" y="0"/>
                      <a:pt x="2" y="0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ubicBezTo>
                      <a:pt x="4" y="3"/>
                      <a:pt x="7" y="3"/>
                      <a:pt x="7" y="3"/>
                    </a:cubicBezTo>
                    <a:cubicBezTo>
                      <a:pt x="5" y="5"/>
                      <a:pt x="7" y="6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9" name="Freeform 766">
                <a:extLst>
                  <a:ext uri="{FF2B5EF4-FFF2-40B4-BE49-F238E27FC236}">
                    <a16:creationId xmlns:a16="http://schemas.microsoft.com/office/drawing/2014/main" id="{AE398F55-8126-C14D-B53A-680AF4AC0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562" y="8247247"/>
                <a:ext cx="135163" cy="39009"/>
              </a:xfrm>
              <a:custGeom>
                <a:avLst/>
                <a:gdLst>
                  <a:gd name="T0" fmla="*/ 4 w 15"/>
                  <a:gd name="T1" fmla="*/ 4 h 4"/>
                  <a:gd name="T2" fmla="*/ 9 w 15"/>
                  <a:gd name="T3" fmla="*/ 3 h 4"/>
                  <a:gd name="T4" fmla="*/ 15 w 15"/>
                  <a:gd name="T5" fmla="*/ 2 h 4"/>
                  <a:gd name="T6" fmla="*/ 8 w 15"/>
                  <a:gd name="T7" fmla="*/ 1 h 4"/>
                  <a:gd name="T8" fmla="*/ 0 w 15"/>
                  <a:gd name="T9" fmla="*/ 4 h 4"/>
                  <a:gd name="T10" fmla="*/ 4 w 15"/>
                  <a:gd name="T11" fmla="*/ 4 h 4"/>
                  <a:gd name="T12" fmla="*/ 4 w 1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">
                    <a:moveTo>
                      <a:pt x="4" y="4"/>
                    </a:moveTo>
                    <a:cubicBezTo>
                      <a:pt x="6" y="3"/>
                      <a:pt x="7" y="2"/>
                      <a:pt x="9" y="3"/>
                    </a:cubicBezTo>
                    <a:cubicBezTo>
                      <a:pt x="10" y="3"/>
                      <a:pt x="14" y="4"/>
                      <a:pt x="15" y="2"/>
                    </a:cubicBezTo>
                    <a:cubicBezTo>
                      <a:pt x="15" y="3"/>
                      <a:pt x="9" y="0"/>
                      <a:pt x="8" y="1"/>
                    </a:cubicBezTo>
                    <a:cubicBezTo>
                      <a:pt x="5" y="2"/>
                      <a:pt x="1" y="0"/>
                      <a:pt x="0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0" name="Freeform 767">
                <a:extLst>
                  <a:ext uri="{FF2B5EF4-FFF2-40B4-BE49-F238E27FC236}">
                    <a16:creationId xmlns:a16="http://schemas.microsoft.com/office/drawing/2014/main" id="{98B3ADDB-4269-C043-BCFF-CAA8B4EFA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8131" y="7577597"/>
                <a:ext cx="540651" cy="650145"/>
              </a:xfrm>
              <a:custGeom>
                <a:avLst/>
                <a:gdLst>
                  <a:gd name="T0" fmla="*/ 5 w 60"/>
                  <a:gd name="T1" fmla="*/ 57 h 68"/>
                  <a:gd name="T2" fmla="*/ 15 w 60"/>
                  <a:gd name="T3" fmla="*/ 57 h 68"/>
                  <a:gd name="T4" fmla="*/ 18 w 60"/>
                  <a:gd name="T5" fmla="*/ 59 h 68"/>
                  <a:gd name="T6" fmla="*/ 21 w 60"/>
                  <a:gd name="T7" fmla="*/ 63 h 68"/>
                  <a:gd name="T8" fmla="*/ 27 w 60"/>
                  <a:gd name="T9" fmla="*/ 64 h 68"/>
                  <a:gd name="T10" fmla="*/ 32 w 60"/>
                  <a:gd name="T11" fmla="*/ 64 h 68"/>
                  <a:gd name="T12" fmla="*/ 35 w 60"/>
                  <a:gd name="T13" fmla="*/ 62 h 68"/>
                  <a:gd name="T14" fmla="*/ 39 w 60"/>
                  <a:gd name="T15" fmla="*/ 62 h 68"/>
                  <a:gd name="T16" fmla="*/ 44 w 60"/>
                  <a:gd name="T17" fmla="*/ 61 h 68"/>
                  <a:gd name="T18" fmla="*/ 53 w 60"/>
                  <a:gd name="T19" fmla="*/ 61 h 68"/>
                  <a:gd name="T20" fmla="*/ 58 w 60"/>
                  <a:gd name="T21" fmla="*/ 61 h 68"/>
                  <a:gd name="T22" fmla="*/ 58 w 60"/>
                  <a:gd name="T23" fmla="*/ 54 h 68"/>
                  <a:gd name="T24" fmla="*/ 56 w 60"/>
                  <a:gd name="T25" fmla="*/ 38 h 68"/>
                  <a:gd name="T26" fmla="*/ 52 w 60"/>
                  <a:gd name="T27" fmla="*/ 12 h 68"/>
                  <a:gd name="T28" fmla="*/ 60 w 60"/>
                  <a:gd name="T29" fmla="*/ 12 h 68"/>
                  <a:gd name="T30" fmla="*/ 43 w 60"/>
                  <a:gd name="T31" fmla="*/ 0 h 68"/>
                  <a:gd name="T32" fmla="*/ 42 w 60"/>
                  <a:gd name="T33" fmla="*/ 7 h 68"/>
                  <a:gd name="T34" fmla="*/ 37 w 60"/>
                  <a:gd name="T35" fmla="*/ 7 h 68"/>
                  <a:gd name="T36" fmla="*/ 29 w 60"/>
                  <a:gd name="T37" fmla="*/ 7 h 68"/>
                  <a:gd name="T38" fmla="*/ 26 w 60"/>
                  <a:gd name="T39" fmla="*/ 7 h 68"/>
                  <a:gd name="T40" fmla="*/ 26 w 60"/>
                  <a:gd name="T41" fmla="*/ 12 h 68"/>
                  <a:gd name="T42" fmla="*/ 26 w 60"/>
                  <a:gd name="T43" fmla="*/ 19 h 68"/>
                  <a:gd name="T44" fmla="*/ 20 w 60"/>
                  <a:gd name="T45" fmla="*/ 25 h 68"/>
                  <a:gd name="T46" fmla="*/ 20 w 60"/>
                  <a:gd name="T47" fmla="*/ 32 h 68"/>
                  <a:gd name="T48" fmla="*/ 16 w 60"/>
                  <a:gd name="T49" fmla="*/ 32 h 68"/>
                  <a:gd name="T50" fmla="*/ 3 w 60"/>
                  <a:gd name="T51" fmla="*/ 32 h 68"/>
                  <a:gd name="T52" fmla="*/ 1 w 60"/>
                  <a:gd name="T53" fmla="*/ 33 h 68"/>
                  <a:gd name="T54" fmla="*/ 4 w 60"/>
                  <a:gd name="T55" fmla="*/ 36 h 68"/>
                  <a:gd name="T56" fmla="*/ 3 w 60"/>
                  <a:gd name="T57" fmla="*/ 41 h 68"/>
                  <a:gd name="T58" fmla="*/ 6 w 60"/>
                  <a:gd name="T59" fmla="*/ 48 h 68"/>
                  <a:gd name="T60" fmla="*/ 3 w 60"/>
                  <a:gd name="T61" fmla="*/ 58 h 68"/>
                  <a:gd name="T62" fmla="*/ 5 w 60"/>
                  <a:gd name="T63" fmla="*/ 5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" h="68">
                    <a:moveTo>
                      <a:pt x="5" y="57"/>
                    </a:moveTo>
                    <a:cubicBezTo>
                      <a:pt x="7" y="57"/>
                      <a:pt x="13" y="55"/>
                      <a:pt x="15" y="57"/>
                    </a:cubicBezTo>
                    <a:cubicBezTo>
                      <a:pt x="16" y="58"/>
                      <a:pt x="17" y="58"/>
                      <a:pt x="18" y="59"/>
                    </a:cubicBezTo>
                    <a:cubicBezTo>
                      <a:pt x="19" y="61"/>
                      <a:pt x="20" y="62"/>
                      <a:pt x="21" y="63"/>
                    </a:cubicBezTo>
                    <a:cubicBezTo>
                      <a:pt x="22" y="64"/>
                      <a:pt x="26" y="68"/>
                      <a:pt x="27" y="64"/>
                    </a:cubicBezTo>
                    <a:cubicBezTo>
                      <a:pt x="28" y="58"/>
                      <a:pt x="30" y="65"/>
                      <a:pt x="32" y="64"/>
                    </a:cubicBezTo>
                    <a:cubicBezTo>
                      <a:pt x="33" y="62"/>
                      <a:pt x="33" y="62"/>
                      <a:pt x="35" y="62"/>
                    </a:cubicBezTo>
                    <a:cubicBezTo>
                      <a:pt x="37" y="62"/>
                      <a:pt x="38" y="62"/>
                      <a:pt x="39" y="62"/>
                    </a:cubicBezTo>
                    <a:cubicBezTo>
                      <a:pt x="41" y="61"/>
                      <a:pt x="43" y="61"/>
                      <a:pt x="44" y="61"/>
                    </a:cubicBezTo>
                    <a:cubicBezTo>
                      <a:pt x="47" y="61"/>
                      <a:pt x="50" y="61"/>
                      <a:pt x="53" y="61"/>
                    </a:cubicBezTo>
                    <a:cubicBezTo>
                      <a:pt x="54" y="61"/>
                      <a:pt x="57" y="62"/>
                      <a:pt x="58" y="61"/>
                    </a:cubicBezTo>
                    <a:cubicBezTo>
                      <a:pt x="59" y="61"/>
                      <a:pt x="58" y="55"/>
                      <a:pt x="58" y="54"/>
                    </a:cubicBezTo>
                    <a:cubicBezTo>
                      <a:pt x="57" y="48"/>
                      <a:pt x="56" y="43"/>
                      <a:pt x="56" y="38"/>
                    </a:cubicBezTo>
                    <a:cubicBezTo>
                      <a:pt x="55" y="29"/>
                      <a:pt x="53" y="21"/>
                      <a:pt x="52" y="12"/>
                    </a:cubicBezTo>
                    <a:cubicBezTo>
                      <a:pt x="55" y="12"/>
                      <a:pt x="58" y="12"/>
                      <a:pt x="60" y="12"/>
                    </a:cubicBezTo>
                    <a:cubicBezTo>
                      <a:pt x="54" y="8"/>
                      <a:pt x="48" y="4"/>
                      <a:pt x="43" y="0"/>
                    </a:cubicBezTo>
                    <a:cubicBezTo>
                      <a:pt x="43" y="1"/>
                      <a:pt x="43" y="7"/>
                      <a:pt x="42" y="7"/>
                    </a:cubicBezTo>
                    <a:cubicBezTo>
                      <a:pt x="41" y="7"/>
                      <a:pt x="39" y="7"/>
                      <a:pt x="37" y="7"/>
                    </a:cubicBezTo>
                    <a:cubicBezTo>
                      <a:pt x="35" y="7"/>
                      <a:pt x="32" y="7"/>
                      <a:pt x="29" y="7"/>
                    </a:cubicBezTo>
                    <a:cubicBezTo>
                      <a:pt x="29" y="7"/>
                      <a:pt x="26" y="7"/>
                      <a:pt x="26" y="7"/>
                    </a:cubicBezTo>
                    <a:cubicBezTo>
                      <a:pt x="25" y="8"/>
                      <a:pt x="26" y="11"/>
                      <a:pt x="26" y="12"/>
                    </a:cubicBezTo>
                    <a:cubicBezTo>
                      <a:pt x="26" y="14"/>
                      <a:pt x="26" y="17"/>
                      <a:pt x="26" y="19"/>
                    </a:cubicBezTo>
                    <a:cubicBezTo>
                      <a:pt x="26" y="22"/>
                      <a:pt x="20" y="21"/>
                      <a:pt x="20" y="25"/>
                    </a:cubicBezTo>
                    <a:cubicBezTo>
                      <a:pt x="20" y="26"/>
                      <a:pt x="21" y="31"/>
                      <a:pt x="20" y="32"/>
                    </a:cubicBezTo>
                    <a:cubicBezTo>
                      <a:pt x="20" y="32"/>
                      <a:pt x="17" y="32"/>
                      <a:pt x="16" y="32"/>
                    </a:cubicBezTo>
                    <a:cubicBezTo>
                      <a:pt x="12" y="32"/>
                      <a:pt x="7" y="32"/>
                      <a:pt x="3" y="32"/>
                    </a:cubicBezTo>
                    <a:cubicBezTo>
                      <a:pt x="2" y="32"/>
                      <a:pt x="0" y="31"/>
                      <a:pt x="1" y="33"/>
                    </a:cubicBezTo>
                    <a:cubicBezTo>
                      <a:pt x="2" y="34"/>
                      <a:pt x="3" y="35"/>
                      <a:pt x="4" y="36"/>
                    </a:cubicBezTo>
                    <a:cubicBezTo>
                      <a:pt x="5" y="38"/>
                      <a:pt x="4" y="40"/>
                      <a:pt x="3" y="41"/>
                    </a:cubicBezTo>
                    <a:cubicBezTo>
                      <a:pt x="3" y="44"/>
                      <a:pt x="6" y="45"/>
                      <a:pt x="6" y="48"/>
                    </a:cubicBezTo>
                    <a:cubicBezTo>
                      <a:pt x="7" y="51"/>
                      <a:pt x="4" y="55"/>
                      <a:pt x="3" y="58"/>
                    </a:cubicBezTo>
                    <a:cubicBezTo>
                      <a:pt x="4" y="58"/>
                      <a:pt x="4" y="57"/>
                      <a:pt x="5" y="5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1" name="Freeform 768">
                <a:extLst>
                  <a:ext uri="{FF2B5EF4-FFF2-40B4-BE49-F238E27FC236}">
                    <a16:creationId xmlns:a16="http://schemas.microsoft.com/office/drawing/2014/main" id="{63807437-F746-2A44-B49B-17C176207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8131" y="8113965"/>
                <a:ext cx="261110" cy="217802"/>
              </a:xfrm>
              <a:custGeom>
                <a:avLst/>
                <a:gdLst>
                  <a:gd name="T0" fmla="*/ 8 w 29"/>
                  <a:gd name="T1" fmla="*/ 22 h 23"/>
                  <a:gd name="T2" fmla="*/ 10 w 29"/>
                  <a:gd name="T3" fmla="*/ 21 h 23"/>
                  <a:gd name="T4" fmla="*/ 15 w 29"/>
                  <a:gd name="T5" fmla="*/ 21 h 23"/>
                  <a:gd name="T6" fmla="*/ 23 w 29"/>
                  <a:gd name="T7" fmla="*/ 21 h 23"/>
                  <a:gd name="T8" fmla="*/ 27 w 29"/>
                  <a:gd name="T9" fmla="*/ 22 h 23"/>
                  <a:gd name="T10" fmla="*/ 29 w 29"/>
                  <a:gd name="T11" fmla="*/ 19 h 23"/>
                  <a:gd name="T12" fmla="*/ 25 w 29"/>
                  <a:gd name="T13" fmla="*/ 14 h 23"/>
                  <a:gd name="T14" fmla="*/ 25 w 29"/>
                  <a:gd name="T15" fmla="*/ 10 h 23"/>
                  <a:gd name="T16" fmla="*/ 19 w 29"/>
                  <a:gd name="T17" fmla="*/ 4 h 23"/>
                  <a:gd name="T18" fmla="*/ 9 w 29"/>
                  <a:gd name="T19" fmla="*/ 1 h 23"/>
                  <a:gd name="T20" fmla="*/ 5 w 29"/>
                  <a:gd name="T21" fmla="*/ 1 h 23"/>
                  <a:gd name="T22" fmla="*/ 2 w 29"/>
                  <a:gd name="T23" fmla="*/ 6 h 23"/>
                  <a:gd name="T24" fmla="*/ 1 w 29"/>
                  <a:gd name="T25" fmla="*/ 10 h 23"/>
                  <a:gd name="T26" fmla="*/ 2 w 29"/>
                  <a:gd name="T27" fmla="*/ 12 h 23"/>
                  <a:gd name="T28" fmla="*/ 2 w 29"/>
                  <a:gd name="T29" fmla="*/ 14 h 23"/>
                  <a:gd name="T30" fmla="*/ 4 w 29"/>
                  <a:gd name="T31" fmla="*/ 15 h 23"/>
                  <a:gd name="T32" fmla="*/ 9 w 29"/>
                  <a:gd name="T33" fmla="*/ 15 h 23"/>
                  <a:gd name="T34" fmla="*/ 10 w 29"/>
                  <a:gd name="T35" fmla="*/ 14 h 23"/>
                  <a:gd name="T36" fmla="*/ 17 w 29"/>
                  <a:gd name="T37" fmla="*/ 16 h 23"/>
                  <a:gd name="T38" fmla="*/ 11 w 29"/>
                  <a:gd name="T39" fmla="*/ 17 h 23"/>
                  <a:gd name="T40" fmla="*/ 6 w 29"/>
                  <a:gd name="T41" fmla="*/ 18 h 23"/>
                  <a:gd name="T42" fmla="*/ 3 w 29"/>
                  <a:gd name="T43" fmla="*/ 21 h 23"/>
                  <a:gd name="T44" fmla="*/ 5 w 29"/>
                  <a:gd name="T45" fmla="*/ 21 h 23"/>
                  <a:gd name="T46" fmla="*/ 8 w 29"/>
                  <a:gd name="T47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23">
                    <a:moveTo>
                      <a:pt x="8" y="22"/>
                    </a:moveTo>
                    <a:cubicBezTo>
                      <a:pt x="9" y="22"/>
                      <a:pt x="9" y="21"/>
                      <a:pt x="10" y="21"/>
                    </a:cubicBezTo>
                    <a:cubicBezTo>
                      <a:pt x="12" y="21"/>
                      <a:pt x="13" y="21"/>
                      <a:pt x="15" y="21"/>
                    </a:cubicBezTo>
                    <a:cubicBezTo>
                      <a:pt x="17" y="21"/>
                      <a:pt x="20" y="20"/>
                      <a:pt x="23" y="21"/>
                    </a:cubicBezTo>
                    <a:cubicBezTo>
                      <a:pt x="24" y="22"/>
                      <a:pt x="25" y="23"/>
                      <a:pt x="27" y="22"/>
                    </a:cubicBezTo>
                    <a:cubicBezTo>
                      <a:pt x="29" y="22"/>
                      <a:pt x="29" y="21"/>
                      <a:pt x="29" y="19"/>
                    </a:cubicBezTo>
                    <a:cubicBezTo>
                      <a:pt x="29" y="17"/>
                      <a:pt x="25" y="16"/>
                      <a:pt x="25" y="14"/>
                    </a:cubicBezTo>
                    <a:cubicBezTo>
                      <a:pt x="25" y="14"/>
                      <a:pt x="25" y="10"/>
                      <a:pt x="25" y="10"/>
                    </a:cubicBezTo>
                    <a:cubicBezTo>
                      <a:pt x="24" y="10"/>
                      <a:pt x="20" y="5"/>
                      <a:pt x="19" y="4"/>
                    </a:cubicBezTo>
                    <a:cubicBezTo>
                      <a:pt x="16" y="1"/>
                      <a:pt x="13" y="0"/>
                      <a:pt x="9" y="1"/>
                    </a:cubicBezTo>
                    <a:cubicBezTo>
                      <a:pt x="8" y="1"/>
                      <a:pt x="5" y="0"/>
                      <a:pt x="5" y="1"/>
                    </a:cubicBezTo>
                    <a:cubicBezTo>
                      <a:pt x="4" y="2"/>
                      <a:pt x="2" y="4"/>
                      <a:pt x="2" y="6"/>
                    </a:cubicBezTo>
                    <a:cubicBezTo>
                      <a:pt x="3" y="8"/>
                      <a:pt x="3" y="9"/>
                      <a:pt x="1" y="10"/>
                    </a:cubicBezTo>
                    <a:cubicBezTo>
                      <a:pt x="0" y="10"/>
                      <a:pt x="3" y="12"/>
                      <a:pt x="2" y="12"/>
                    </a:cubicBezTo>
                    <a:cubicBezTo>
                      <a:pt x="4" y="13"/>
                      <a:pt x="2" y="13"/>
                      <a:pt x="2" y="14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8" y="15"/>
                      <a:pt x="9" y="15"/>
                    </a:cubicBezTo>
                    <a:cubicBezTo>
                      <a:pt x="10" y="15"/>
                      <a:pt x="10" y="14"/>
                      <a:pt x="10" y="14"/>
                    </a:cubicBezTo>
                    <a:cubicBezTo>
                      <a:pt x="11" y="14"/>
                      <a:pt x="17" y="17"/>
                      <a:pt x="17" y="16"/>
                    </a:cubicBezTo>
                    <a:cubicBezTo>
                      <a:pt x="16" y="18"/>
                      <a:pt x="12" y="17"/>
                      <a:pt x="11" y="17"/>
                    </a:cubicBezTo>
                    <a:cubicBezTo>
                      <a:pt x="9" y="16"/>
                      <a:pt x="8" y="18"/>
                      <a:pt x="6" y="18"/>
                    </a:cubicBezTo>
                    <a:cubicBezTo>
                      <a:pt x="3" y="18"/>
                      <a:pt x="1" y="18"/>
                      <a:pt x="3" y="21"/>
                    </a:cubicBezTo>
                    <a:cubicBezTo>
                      <a:pt x="3" y="22"/>
                      <a:pt x="4" y="21"/>
                      <a:pt x="5" y="21"/>
                    </a:cubicBezTo>
                    <a:cubicBezTo>
                      <a:pt x="6" y="21"/>
                      <a:pt x="7" y="22"/>
                      <a:pt x="8" y="2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2" name="Freeform 769">
                <a:extLst>
                  <a:ext uri="{FF2B5EF4-FFF2-40B4-BE49-F238E27FC236}">
                    <a16:creationId xmlns:a16="http://schemas.microsoft.com/office/drawing/2014/main" id="{8F0A4D65-FFC4-1643-BAF1-2EA75D300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5452" y="7684869"/>
                <a:ext cx="755683" cy="744419"/>
              </a:xfrm>
              <a:custGeom>
                <a:avLst/>
                <a:gdLst>
                  <a:gd name="T0" fmla="*/ 27 w 84"/>
                  <a:gd name="T1" fmla="*/ 1 h 78"/>
                  <a:gd name="T2" fmla="*/ 33 w 84"/>
                  <a:gd name="T3" fmla="*/ 45 h 78"/>
                  <a:gd name="T4" fmla="*/ 32 w 84"/>
                  <a:gd name="T5" fmla="*/ 50 h 78"/>
                  <a:gd name="T6" fmla="*/ 19 w 84"/>
                  <a:gd name="T7" fmla="*/ 50 h 78"/>
                  <a:gd name="T8" fmla="*/ 15 w 84"/>
                  <a:gd name="T9" fmla="*/ 50 h 78"/>
                  <a:gd name="T10" fmla="*/ 12 w 84"/>
                  <a:gd name="T11" fmla="*/ 51 h 78"/>
                  <a:gd name="T12" fmla="*/ 8 w 84"/>
                  <a:gd name="T13" fmla="*/ 51 h 78"/>
                  <a:gd name="T14" fmla="*/ 6 w 84"/>
                  <a:gd name="T15" fmla="*/ 52 h 78"/>
                  <a:gd name="T16" fmla="*/ 3 w 84"/>
                  <a:gd name="T17" fmla="*/ 50 h 78"/>
                  <a:gd name="T18" fmla="*/ 0 w 84"/>
                  <a:gd name="T19" fmla="*/ 55 h 78"/>
                  <a:gd name="T20" fmla="*/ 0 w 84"/>
                  <a:gd name="T21" fmla="*/ 59 h 78"/>
                  <a:gd name="T22" fmla="*/ 3 w 84"/>
                  <a:gd name="T23" fmla="*/ 63 h 78"/>
                  <a:gd name="T24" fmla="*/ 4 w 84"/>
                  <a:gd name="T25" fmla="*/ 67 h 78"/>
                  <a:gd name="T26" fmla="*/ 7 w 84"/>
                  <a:gd name="T27" fmla="*/ 68 h 78"/>
                  <a:gd name="T28" fmla="*/ 11 w 84"/>
                  <a:gd name="T29" fmla="*/ 68 h 78"/>
                  <a:gd name="T30" fmla="*/ 15 w 84"/>
                  <a:gd name="T31" fmla="*/ 66 h 78"/>
                  <a:gd name="T32" fmla="*/ 20 w 84"/>
                  <a:gd name="T33" fmla="*/ 75 h 78"/>
                  <a:gd name="T34" fmla="*/ 20 w 84"/>
                  <a:gd name="T35" fmla="*/ 77 h 78"/>
                  <a:gd name="T36" fmla="*/ 23 w 84"/>
                  <a:gd name="T37" fmla="*/ 77 h 78"/>
                  <a:gd name="T38" fmla="*/ 27 w 84"/>
                  <a:gd name="T39" fmla="*/ 77 h 78"/>
                  <a:gd name="T40" fmla="*/ 30 w 84"/>
                  <a:gd name="T41" fmla="*/ 77 h 78"/>
                  <a:gd name="T42" fmla="*/ 35 w 84"/>
                  <a:gd name="T43" fmla="*/ 71 h 78"/>
                  <a:gd name="T44" fmla="*/ 35 w 84"/>
                  <a:gd name="T45" fmla="*/ 69 h 78"/>
                  <a:gd name="T46" fmla="*/ 39 w 84"/>
                  <a:gd name="T47" fmla="*/ 67 h 78"/>
                  <a:gd name="T48" fmla="*/ 40 w 84"/>
                  <a:gd name="T49" fmla="*/ 63 h 78"/>
                  <a:gd name="T50" fmla="*/ 42 w 84"/>
                  <a:gd name="T51" fmla="*/ 62 h 78"/>
                  <a:gd name="T52" fmla="*/ 49 w 84"/>
                  <a:gd name="T53" fmla="*/ 57 h 78"/>
                  <a:gd name="T54" fmla="*/ 51 w 84"/>
                  <a:gd name="T55" fmla="*/ 57 h 78"/>
                  <a:gd name="T56" fmla="*/ 52 w 84"/>
                  <a:gd name="T57" fmla="*/ 56 h 78"/>
                  <a:gd name="T58" fmla="*/ 55 w 84"/>
                  <a:gd name="T59" fmla="*/ 54 h 78"/>
                  <a:gd name="T60" fmla="*/ 65 w 84"/>
                  <a:gd name="T61" fmla="*/ 53 h 78"/>
                  <a:gd name="T62" fmla="*/ 70 w 84"/>
                  <a:gd name="T63" fmla="*/ 52 h 78"/>
                  <a:gd name="T64" fmla="*/ 78 w 84"/>
                  <a:gd name="T65" fmla="*/ 51 h 78"/>
                  <a:gd name="T66" fmla="*/ 82 w 84"/>
                  <a:gd name="T67" fmla="*/ 31 h 78"/>
                  <a:gd name="T68" fmla="*/ 77 w 84"/>
                  <a:gd name="T69" fmla="*/ 32 h 78"/>
                  <a:gd name="T70" fmla="*/ 77 w 84"/>
                  <a:gd name="T71" fmla="*/ 28 h 78"/>
                  <a:gd name="T72" fmla="*/ 70 w 84"/>
                  <a:gd name="T73" fmla="*/ 26 h 78"/>
                  <a:gd name="T74" fmla="*/ 66 w 84"/>
                  <a:gd name="T75" fmla="*/ 22 h 78"/>
                  <a:gd name="T76" fmla="*/ 63 w 84"/>
                  <a:gd name="T77" fmla="*/ 20 h 78"/>
                  <a:gd name="T78" fmla="*/ 56 w 84"/>
                  <a:gd name="T79" fmla="*/ 14 h 78"/>
                  <a:gd name="T80" fmla="*/ 39 w 84"/>
                  <a:gd name="T81" fmla="*/ 3 h 78"/>
                  <a:gd name="T82" fmla="*/ 35 w 84"/>
                  <a:gd name="T83" fmla="*/ 1 h 78"/>
                  <a:gd name="T84" fmla="*/ 27 w 84"/>
                  <a:gd name="T85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4" h="78">
                    <a:moveTo>
                      <a:pt x="27" y="1"/>
                    </a:moveTo>
                    <a:cubicBezTo>
                      <a:pt x="29" y="16"/>
                      <a:pt x="31" y="31"/>
                      <a:pt x="33" y="45"/>
                    </a:cubicBezTo>
                    <a:cubicBezTo>
                      <a:pt x="33" y="47"/>
                      <a:pt x="35" y="50"/>
                      <a:pt x="32" y="50"/>
                    </a:cubicBezTo>
                    <a:cubicBezTo>
                      <a:pt x="28" y="50"/>
                      <a:pt x="23" y="50"/>
                      <a:pt x="19" y="50"/>
                    </a:cubicBezTo>
                    <a:cubicBezTo>
                      <a:pt x="17" y="50"/>
                      <a:pt x="16" y="50"/>
                      <a:pt x="15" y="50"/>
                    </a:cubicBezTo>
                    <a:cubicBezTo>
                      <a:pt x="14" y="50"/>
                      <a:pt x="13" y="51"/>
                      <a:pt x="12" y="51"/>
                    </a:cubicBezTo>
                    <a:cubicBezTo>
                      <a:pt x="11" y="52"/>
                      <a:pt x="10" y="51"/>
                      <a:pt x="8" y="51"/>
                    </a:cubicBezTo>
                    <a:cubicBezTo>
                      <a:pt x="7" y="51"/>
                      <a:pt x="7" y="53"/>
                      <a:pt x="6" y="52"/>
                    </a:cubicBezTo>
                    <a:cubicBezTo>
                      <a:pt x="5" y="52"/>
                      <a:pt x="4" y="50"/>
                      <a:pt x="3" y="50"/>
                    </a:cubicBezTo>
                    <a:cubicBezTo>
                      <a:pt x="2" y="50"/>
                      <a:pt x="2" y="56"/>
                      <a:pt x="0" y="55"/>
                    </a:cubicBezTo>
                    <a:cubicBezTo>
                      <a:pt x="0" y="56"/>
                      <a:pt x="0" y="58"/>
                      <a:pt x="0" y="59"/>
                    </a:cubicBezTo>
                    <a:cubicBezTo>
                      <a:pt x="0" y="61"/>
                      <a:pt x="2" y="61"/>
                      <a:pt x="3" y="63"/>
                    </a:cubicBezTo>
                    <a:cubicBezTo>
                      <a:pt x="4" y="64"/>
                      <a:pt x="3" y="66"/>
                      <a:pt x="4" y="67"/>
                    </a:cubicBezTo>
                    <a:cubicBezTo>
                      <a:pt x="5" y="69"/>
                      <a:pt x="6" y="67"/>
                      <a:pt x="7" y="68"/>
                    </a:cubicBezTo>
                    <a:cubicBezTo>
                      <a:pt x="7" y="69"/>
                      <a:pt x="10" y="68"/>
                      <a:pt x="11" y="68"/>
                    </a:cubicBezTo>
                    <a:cubicBezTo>
                      <a:pt x="12" y="68"/>
                      <a:pt x="14" y="66"/>
                      <a:pt x="15" y="66"/>
                    </a:cubicBezTo>
                    <a:cubicBezTo>
                      <a:pt x="17" y="68"/>
                      <a:pt x="18" y="73"/>
                      <a:pt x="20" y="75"/>
                    </a:cubicBezTo>
                    <a:cubicBezTo>
                      <a:pt x="20" y="75"/>
                      <a:pt x="19" y="77"/>
                      <a:pt x="20" y="77"/>
                    </a:cubicBezTo>
                    <a:cubicBezTo>
                      <a:pt x="21" y="78"/>
                      <a:pt x="22" y="76"/>
                      <a:pt x="23" y="77"/>
                    </a:cubicBezTo>
                    <a:cubicBezTo>
                      <a:pt x="24" y="78"/>
                      <a:pt x="26" y="78"/>
                      <a:pt x="27" y="77"/>
                    </a:cubicBezTo>
                    <a:cubicBezTo>
                      <a:pt x="29" y="75"/>
                      <a:pt x="29" y="77"/>
                      <a:pt x="30" y="77"/>
                    </a:cubicBezTo>
                    <a:cubicBezTo>
                      <a:pt x="33" y="77"/>
                      <a:pt x="35" y="73"/>
                      <a:pt x="35" y="71"/>
                    </a:cubicBezTo>
                    <a:cubicBezTo>
                      <a:pt x="35" y="70"/>
                      <a:pt x="33" y="70"/>
                      <a:pt x="35" y="69"/>
                    </a:cubicBezTo>
                    <a:cubicBezTo>
                      <a:pt x="36" y="68"/>
                      <a:pt x="38" y="69"/>
                      <a:pt x="39" y="67"/>
                    </a:cubicBezTo>
                    <a:cubicBezTo>
                      <a:pt x="39" y="66"/>
                      <a:pt x="40" y="64"/>
                      <a:pt x="40" y="63"/>
                    </a:cubicBezTo>
                    <a:cubicBezTo>
                      <a:pt x="41" y="61"/>
                      <a:pt x="41" y="60"/>
                      <a:pt x="42" y="62"/>
                    </a:cubicBezTo>
                    <a:cubicBezTo>
                      <a:pt x="45" y="64"/>
                      <a:pt x="47" y="56"/>
                      <a:pt x="49" y="57"/>
                    </a:cubicBezTo>
                    <a:cubicBezTo>
                      <a:pt x="50" y="57"/>
                      <a:pt x="50" y="57"/>
                      <a:pt x="51" y="57"/>
                    </a:cubicBezTo>
                    <a:cubicBezTo>
                      <a:pt x="51" y="57"/>
                      <a:pt x="52" y="56"/>
                      <a:pt x="52" y="56"/>
                    </a:cubicBezTo>
                    <a:cubicBezTo>
                      <a:pt x="53" y="55"/>
                      <a:pt x="54" y="55"/>
                      <a:pt x="55" y="54"/>
                    </a:cubicBezTo>
                    <a:cubicBezTo>
                      <a:pt x="58" y="51"/>
                      <a:pt x="61" y="54"/>
                      <a:pt x="65" y="53"/>
                    </a:cubicBezTo>
                    <a:cubicBezTo>
                      <a:pt x="67" y="53"/>
                      <a:pt x="68" y="52"/>
                      <a:pt x="70" y="52"/>
                    </a:cubicBezTo>
                    <a:cubicBezTo>
                      <a:pt x="73" y="52"/>
                      <a:pt x="76" y="52"/>
                      <a:pt x="78" y="51"/>
                    </a:cubicBezTo>
                    <a:cubicBezTo>
                      <a:pt x="84" y="49"/>
                      <a:pt x="82" y="36"/>
                      <a:pt x="82" y="31"/>
                    </a:cubicBezTo>
                    <a:cubicBezTo>
                      <a:pt x="81" y="32"/>
                      <a:pt x="78" y="34"/>
                      <a:pt x="77" y="32"/>
                    </a:cubicBezTo>
                    <a:cubicBezTo>
                      <a:pt x="76" y="31"/>
                      <a:pt x="78" y="29"/>
                      <a:pt x="77" y="28"/>
                    </a:cubicBezTo>
                    <a:cubicBezTo>
                      <a:pt x="76" y="26"/>
                      <a:pt x="72" y="27"/>
                      <a:pt x="70" y="26"/>
                    </a:cubicBezTo>
                    <a:cubicBezTo>
                      <a:pt x="68" y="26"/>
                      <a:pt x="67" y="23"/>
                      <a:pt x="66" y="22"/>
                    </a:cubicBezTo>
                    <a:cubicBezTo>
                      <a:pt x="66" y="21"/>
                      <a:pt x="65" y="20"/>
                      <a:pt x="63" y="20"/>
                    </a:cubicBezTo>
                    <a:cubicBezTo>
                      <a:pt x="61" y="18"/>
                      <a:pt x="58" y="16"/>
                      <a:pt x="56" y="14"/>
                    </a:cubicBezTo>
                    <a:cubicBezTo>
                      <a:pt x="50" y="11"/>
                      <a:pt x="44" y="7"/>
                      <a:pt x="39" y="3"/>
                    </a:cubicBezTo>
                    <a:cubicBezTo>
                      <a:pt x="38" y="3"/>
                      <a:pt x="36" y="1"/>
                      <a:pt x="35" y="1"/>
                    </a:cubicBezTo>
                    <a:cubicBezTo>
                      <a:pt x="33" y="0"/>
                      <a:pt x="30" y="1"/>
                      <a:pt x="27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3" name="Freeform 770">
                <a:extLst>
                  <a:ext uri="{FF2B5EF4-FFF2-40B4-BE49-F238E27FC236}">
                    <a16:creationId xmlns:a16="http://schemas.microsoft.com/office/drawing/2014/main" id="{7A29CB5D-C101-CF4F-849F-042C54471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4337" y="7340290"/>
                <a:ext cx="497645" cy="513616"/>
              </a:xfrm>
              <a:custGeom>
                <a:avLst/>
                <a:gdLst>
                  <a:gd name="T0" fmla="*/ 45 w 55"/>
                  <a:gd name="T1" fmla="*/ 54 h 54"/>
                  <a:gd name="T2" fmla="*/ 48 w 55"/>
                  <a:gd name="T3" fmla="*/ 51 h 54"/>
                  <a:gd name="T4" fmla="*/ 51 w 55"/>
                  <a:gd name="T5" fmla="*/ 48 h 54"/>
                  <a:gd name="T6" fmla="*/ 54 w 55"/>
                  <a:gd name="T7" fmla="*/ 44 h 54"/>
                  <a:gd name="T8" fmla="*/ 55 w 55"/>
                  <a:gd name="T9" fmla="*/ 42 h 54"/>
                  <a:gd name="T10" fmla="*/ 50 w 55"/>
                  <a:gd name="T11" fmla="*/ 36 h 54"/>
                  <a:gd name="T12" fmla="*/ 45 w 55"/>
                  <a:gd name="T13" fmla="*/ 25 h 54"/>
                  <a:gd name="T14" fmla="*/ 40 w 55"/>
                  <a:gd name="T15" fmla="*/ 16 h 54"/>
                  <a:gd name="T16" fmla="*/ 38 w 55"/>
                  <a:gd name="T17" fmla="*/ 8 h 54"/>
                  <a:gd name="T18" fmla="*/ 47 w 55"/>
                  <a:gd name="T19" fmla="*/ 22 h 54"/>
                  <a:gd name="T20" fmla="*/ 49 w 55"/>
                  <a:gd name="T21" fmla="*/ 19 h 54"/>
                  <a:gd name="T22" fmla="*/ 48 w 55"/>
                  <a:gd name="T23" fmla="*/ 14 h 54"/>
                  <a:gd name="T24" fmla="*/ 47 w 55"/>
                  <a:gd name="T25" fmla="*/ 2 h 54"/>
                  <a:gd name="T26" fmla="*/ 38 w 55"/>
                  <a:gd name="T27" fmla="*/ 2 h 54"/>
                  <a:gd name="T28" fmla="*/ 25 w 55"/>
                  <a:gd name="T29" fmla="*/ 3 h 54"/>
                  <a:gd name="T30" fmla="*/ 16 w 55"/>
                  <a:gd name="T31" fmla="*/ 3 h 54"/>
                  <a:gd name="T32" fmla="*/ 4 w 55"/>
                  <a:gd name="T33" fmla="*/ 1 h 54"/>
                  <a:gd name="T34" fmla="*/ 3 w 55"/>
                  <a:gd name="T35" fmla="*/ 0 h 54"/>
                  <a:gd name="T36" fmla="*/ 1 w 55"/>
                  <a:gd name="T37" fmla="*/ 3 h 54"/>
                  <a:gd name="T38" fmla="*/ 2 w 55"/>
                  <a:gd name="T39" fmla="*/ 7 h 54"/>
                  <a:gd name="T40" fmla="*/ 1 w 55"/>
                  <a:gd name="T41" fmla="*/ 11 h 54"/>
                  <a:gd name="T42" fmla="*/ 2 w 55"/>
                  <a:gd name="T43" fmla="*/ 13 h 54"/>
                  <a:gd name="T44" fmla="*/ 2 w 55"/>
                  <a:gd name="T45" fmla="*/ 25 h 54"/>
                  <a:gd name="T46" fmla="*/ 2 w 55"/>
                  <a:gd name="T47" fmla="*/ 52 h 54"/>
                  <a:gd name="T48" fmla="*/ 34 w 55"/>
                  <a:gd name="T49" fmla="*/ 52 h 54"/>
                  <a:gd name="T50" fmla="*/ 40 w 55"/>
                  <a:gd name="T51" fmla="*/ 52 h 54"/>
                  <a:gd name="T52" fmla="*/ 45 w 55"/>
                  <a:gd name="T5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54">
                    <a:moveTo>
                      <a:pt x="45" y="54"/>
                    </a:moveTo>
                    <a:cubicBezTo>
                      <a:pt x="46" y="54"/>
                      <a:pt x="46" y="51"/>
                      <a:pt x="48" y="51"/>
                    </a:cubicBezTo>
                    <a:cubicBezTo>
                      <a:pt x="51" y="51"/>
                      <a:pt x="49" y="49"/>
                      <a:pt x="51" y="48"/>
                    </a:cubicBezTo>
                    <a:cubicBezTo>
                      <a:pt x="54" y="47"/>
                      <a:pt x="54" y="47"/>
                      <a:pt x="54" y="44"/>
                    </a:cubicBezTo>
                    <a:cubicBezTo>
                      <a:pt x="53" y="42"/>
                      <a:pt x="53" y="42"/>
                      <a:pt x="55" y="42"/>
                    </a:cubicBezTo>
                    <a:cubicBezTo>
                      <a:pt x="54" y="42"/>
                      <a:pt x="51" y="37"/>
                      <a:pt x="50" y="36"/>
                    </a:cubicBezTo>
                    <a:cubicBezTo>
                      <a:pt x="49" y="32"/>
                      <a:pt x="47" y="28"/>
                      <a:pt x="45" y="25"/>
                    </a:cubicBezTo>
                    <a:cubicBezTo>
                      <a:pt x="43" y="22"/>
                      <a:pt x="42" y="18"/>
                      <a:pt x="40" y="16"/>
                    </a:cubicBezTo>
                    <a:cubicBezTo>
                      <a:pt x="39" y="15"/>
                      <a:pt x="37" y="9"/>
                      <a:pt x="38" y="8"/>
                    </a:cubicBezTo>
                    <a:cubicBezTo>
                      <a:pt x="38" y="8"/>
                      <a:pt x="46" y="22"/>
                      <a:pt x="47" y="22"/>
                    </a:cubicBezTo>
                    <a:cubicBezTo>
                      <a:pt x="48" y="22"/>
                      <a:pt x="49" y="19"/>
                      <a:pt x="49" y="19"/>
                    </a:cubicBezTo>
                    <a:cubicBezTo>
                      <a:pt x="49" y="17"/>
                      <a:pt x="49" y="15"/>
                      <a:pt x="48" y="14"/>
                    </a:cubicBezTo>
                    <a:cubicBezTo>
                      <a:pt x="48" y="10"/>
                      <a:pt x="47" y="6"/>
                      <a:pt x="47" y="2"/>
                    </a:cubicBezTo>
                    <a:cubicBezTo>
                      <a:pt x="45" y="4"/>
                      <a:pt x="40" y="4"/>
                      <a:pt x="38" y="2"/>
                    </a:cubicBezTo>
                    <a:cubicBezTo>
                      <a:pt x="34" y="0"/>
                      <a:pt x="29" y="1"/>
                      <a:pt x="25" y="3"/>
                    </a:cubicBezTo>
                    <a:cubicBezTo>
                      <a:pt x="22" y="5"/>
                      <a:pt x="19" y="4"/>
                      <a:pt x="16" y="3"/>
                    </a:cubicBezTo>
                    <a:cubicBezTo>
                      <a:pt x="12" y="2"/>
                      <a:pt x="8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0" y="4"/>
                      <a:pt x="3" y="5"/>
                      <a:pt x="2" y="7"/>
                    </a:cubicBezTo>
                    <a:cubicBezTo>
                      <a:pt x="1" y="8"/>
                      <a:pt x="1" y="9"/>
                      <a:pt x="1" y="11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2" y="17"/>
                      <a:pt x="2" y="21"/>
                      <a:pt x="2" y="25"/>
                    </a:cubicBezTo>
                    <a:cubicBezTo>
                      <a:pt x="2" y="28"/>
                      <a:pt x="2" y="52"/>
                      <a:pt x="2" y="52"/>
                    </a:cubicBezTo>
                    <a:cubicBezTo>
                      <a:pt x="13" y="52"/>
                      <a:pt x="23" y="52"/>
                      <a:pt x="34" y="52"/>
                    </a:cubicBezTo>
                    <a:cubicBezTo>
                      <a:pt x="36" y="52"/>
                      <a:pt x="38" y="52"/>
                      <a:pt x="40" y="52"/>
                    </a:cubicBezTo>
                    <a:cubicBezTo>
                      <a:pt x="42" y="52"/>
                      <a:pt x="43" y="54"/>
                      <a:pt x="45" y="5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4" name="Freeform 771">
                <a:extLst>
                  <a:ext uri="{FF2B5EF4-FFF2-40B4-BE49-F238E27FC236}">
                    <a16:creationId xmlns:a16="http://schemas.microsoft.com/office/drawing/2014/main" id="{D0197F06-6317-D541-B231-531555912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7083" y="7044476"/>
                <a:ext cx="181245" cy="370583"/>
              </a:xfrm>
              <a:custGeom>
                <a:avLst/>
                <a:gdLst>
                  <a:gd name="T0" fmla="*/ 14 w 20"/>
                  <a:gd name="T1" fmla="*/ 34 h 39"/>
                  <a:gd name="T2" fmla="*/ 17 w 20"/>
                  <a:gd name="T3" fmla="*/ 30 h 39"/>
                  <a:gd name="T4" fmla="*/ 20 w 20"/>
                  <a:gd name="T5" fmla="*/ 27 h 39"/>
                  <a:gd name="T6" fmla="*/ 20 w 20"/>
                  <a:gd name="T7" fmla="*/ 24 h 39"/>
                  <a:gd name="T8" fmla="*/ 19 w 20"/>
                  <a:gd name="T9" fmla="*/ 23 h 39"/>
                  <a:gd name="T10" fmla="*/ 17 w 20"/>
                  <a:gd name="T11" fmla="*/ 20 h 39"/>
                  <a:gd name="T12" fmla="*/ 14 w 20"/>
                  <a:gd name="T13" fmla="*/ 20 h 39"/>
                  <a:gd name="T14" fmla="*/ 16 w 20"/>
                  <a:gd name="T15" fmla="*/ 16 h 39"/>
                  <a:gd name="T16" fmla="*/ 17 w 20"/>
                  <a:gd name="T17" fmla="*/ 10 h 39"/>
                  <a:gd name="T18" fmla="*/ 15 w 20"/>
                  <a:gd name="T19" fmla="*/ 6 h 39"/>
                  <a:gd name="T20" fmla="*/ 18 w 20"/>
                  <a:gd name="T21" fmla="*/ 4 h 39"/>
                  <a:gd name="T22" fmla="*/ 18 w 20"/>
                  <a:gd name="T23" fmla="*/ 1 h 39"/>
                  <a:gd name="T24" fmla="*/ 15 w 20"/>
                  <a:gd name="T25" fmla="*/ 3 h 39"/>
                  <a:gd name="T26" fmla="*/ 14 w 20"/>
                  <a:gd name="T27" fmla="*/ 2 h 39"/>
                  <a:gd name="T28" fmla="*/ 11 w 20"/>
                  <a:gd name="T29" fmla="*/ 0 h 39"/>
                  <a:gd name="T30" fmla="*/ 5 w 20"/>
                  <a:gd name="T31" fmla="*/ 4 h 39"/>
                  <a:gd name="T32" fmla="*/ 2 w 20"/>
                  <a:gd name="T33" fmla="*/ 17 h 39"/>
                  <a:gd name="T34" fmla="*/ 1 w 20"/>
                  <a:gd name="T35" fmla="*/ 21 h 39"/>
                  <a:gd name="T36" fmla="*/ 4 w 20"/>
                  <a:gd name="T37" fmla="*/ 26 h 39"/>
                  <a:gd name="T38" fmla="*/ 8 w 20"/>
                  <a:gd name="T39" fmla="*/ 30 h 39"/>
                  <a:gd name="T40" fmla="*/ 10 w 20"/>
                  <a:gd name="T41" fmla="*/ 39 h 39"/>
                  <a:gd name="T42" fmla="*/ 14 w 20"/>
                  <a:gd name="T43" fmla="*/ 34 h 39"/>
                  <a:gd name="T44" fmla="*/ 14 w 20"/>
                  <a:gd name="T45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" h="39">
                    <a:moveTo>
                      <a:pt x="14" y="34"/>
                    </a:moveTo>
                    <a:cubicBezTo>
                      <a:pt x="12" y="32"/>
                      <a:pt x="16" y="30"/>
                      <a:pt x="17" y="30"/>
                    </a:cubicBezTo>
                    <a:cubicBezTo>
                      <a:pt x="19" y="29"/>
                      <a:pt x="20" y="28"/>
                      <a:pt x="20" y="27"/>
                    </a:cubicBezTo>
                    <a:cubicBezTo>
                      <a:pt x="20" y="26"/>
                      <a:pt x="20" y="25"/>
                      <a:pt x="20" y="24"/>
                    </a:cubicBezTo>
                    <a:cubicBezTo>
                      <a:pt x="20" y="23"/>
                      <a:pt x="19" y="23"/>
                      <a:pt x="19" y="23"/>
                    </a:cubicBezTo>
                    <a:cubicBezTo>
                      <a:pt x="18" y="22"/>
                      <a:pt x="18" y="21"/>
                      <a:pt x="17" y="20"/>
                    </a:cubicBezTo>
                    <a:cubicBezTo>
                      <a:pt x="16" y="20"/>
                      <a:pt x="15" y="21"/>
                      <a:pt x="14" y="20"/>
                    </a:cubicBezTo>
                    <a:cubicBezTo>
                      <a:pt x="11" y="18"/>
                      <a:pt x="14" y="17"/>
                      <a:pt x="16" y="16"/>
                    </a:cubicBezTo>
                    <a:cubicBezTo>
                      <a:pt x="18" y="15"/>
                      <a:pt x="19" y="12"/>
                      <a:pt x="17" y="10"/>
                    </a:cubicBezTo>
                    <a:cubicBezTo>
                      <a:pt x="17" y="9"/>
                      <a:pt x="14" y="7"/>
                      <a:pt x="15" y="6"/>
                    </a:cubicBezTo>
                    <a:cubicBezTo>
                      <a:pt x="16" y="5"/>
                      <a:pt x="17" y="5"/>
                      <a:pt x="18" y="4"/>
                    </a:cubicBezTo>
                    <a:cubicBezTo>
                      <a:pt x="18" y="4"/>
                      <a:pt x="18" y="1"/>
                      <a:pt x="18" y="1"/>
                    </a:cubicBezTo>
                    <a:cubicBezTo>
                      <a:pt x="17" y="1"/>
                      <a:pt x="16" y="4"/>
                      <a:pt x="15" y="3"/>
                    </a:cubicBezTo>
                    <a:cubicBezTo>
                      <a:pt x="15" y="3"/>
                      <a:pt x="14" y="2"/>
                      <a:pt x="14" y="2"/>
                    </a:cubicBezTo>
                    <a:cubicBezTo>
                      <a:pt x="13" y="1"/>
                      <a:pt x="12" y="0"/>
                      <a:pt x="11" y="0"/>
                    </a:cubicBezTo>
                    <a:cubicBezTo>
                      <a:pt x="9" y="1"/>
                      <a:pt x="6" y="2"/>
                      <a:pt x="5" y="4"/>
                    </a:cubicBezTo>
                    <a:cubicBezTo>
                      <a:pt x="3" y="8"/>
                      <a:pt x="5" y="14"/>
                      <a:pt x="2" y="17"/>
                    </a:cubicBezTo>
                    <a:cubicBezTo>
                      <a:pt x="0" y="19"/>
                      <a:pt x="0" y="19"/>
                      <a:pt x="1" y="21"/>
                    </a:cubicBezTo>
                    <a:cubicBezTo>
                      <a:pt x="1" y="23"/>
                      <a:pt x="4" y="24"/>
                      <a:pt x="4" y="26"/>
                    </a:cubicBezTo>
                    <a:cubicBezTo>
                      <a:pt x="5" y="28"/>
                      <a:pt x="8" y="29"/>
                      <a:pt x="8" y="30"/>
                    </a:cubicBezTo>
                    <a:cubicBezTo>
                      <a:pt x="9" y="33"/>
                      <a:pt x="10" y="37"/>
                      <a:pt x="10" y="39"/>
                    </a:cubicBezTo>
                    <a:cubicBezTo>
                      <a:pt x="12" y="39"/>
                      <a:pt x="16" y="37"/>
                      <a:pt x="14" y="34"/>
                    </a:cubicBezTo>
                    <a:cubicBezTo>
                      <a:pt x="13" y="33"/>
                      <a:pt x="15" y="35"/>
                      <a:pt x="14" y="3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5" name="Freeform 772">
                <a:extLst>
                  <a:ext uri="{FF2B5EF4-FFF2-40B4-BE49-F238E27FC236}">
                    <a16:creationId xmlns:a16="http://schemas.microsoft.com/office/drawing/2014/main" id="{FCDF63A7-13C8-2046-AEF1-956A16E20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6956" y="7262273"/>
                <a:ext cx="685034" cy="698910"/>
              </a:xfrm>
              <a:custGeom>
                <a:avLst/>
                <a:gdLst>
                  <a:gd name="T0" fmla="*/ 21 w 76"/>
                  <a:gd name="T1" fmla="*/ 55 h 73"/>
                  <a:gd name="T2" fmla="*/ 25 w 76"/>
                  <a:gd name="T3" fmla="*/ 57 h 73"/>
                  <a:gd name="T4" fmla="*/ 28 w 76"/>
                  <a:gd name="T5" fmla="*/ 55 h 73"/>
                  <a:gd name="T6" fmla="*/ 33 w 76"/>
                  <a:gd name="T7" fmla="*/ 53 h 73"/>
                  <a:gd name="T8" fmla="*/ 44 w 76"/>
                  <a:gd name="T9" fmla="*/ 59 h 73"/>
                  <a:gd name="T10" fmla="*/ 70 w 76"/>
                  <a:gd name="T11" fmla="*/ 73 h 73"/>
                  <a:gd name="T12" fmla="*/ 71 w 76"/>
                  <a:gd name="T13" fmla="*/ 71 h 73"/>
                  <a:gd name="T14" fmla="*/ 75 w 76"/>
                  <a:gd name="T15" fmla="*/ 71 h 73"/>
                  <a:gd name="T16" fmla="*/ 75 w 76"/>
                  <a:gd name="T17" fmla="*/ 66 h 73"/>
                  <a:gd name="T18" fmla="*/ 75 w 76"/>
                  <a:gd name="T19" fmla="*/ 44 h 73"/>
                  <a:gd name="T20" fmla="*/ 75 w 76"/>
                  <a:gd name="T21" fmla="*/ 24 h 73"/>
                  <a:gd name="T22" fmla="*/ 75 w 76"/>
                  <a:gd name="T23" fmla="*/ 20 h 73"/>
                  <a:gd name="T24" fmla="*/ 74 w 76"/>
                  <a:gd name="T25" fmla="*/ 17 h 73"/>
                  <a:gd name="T26" fmla="*/ 76 w 76"/>
                  <a:gd name="T27" fmla="*/ 14 h 73"/>
                  <a:gd name="T28" fmla="*/ 74 w 76"/>
                  <a:gd name="T29" fmla="*/ 11 h 73"/>
                  <a:gd name="T30" fmla="*/ 76 w 76"/>
                  <a:gd name="T31" fmla="*/ 8 h 73"/>
                  <a:gd name="T32" fmla="*/ 67 w 76"/>
                  <a:gd name="T33" fmla="*/ 5 h 73"/>
                  <a:gd name="T34" fmla="*/ 61 w 76"/>
                  <a:gd name="T35" fmla="*/ 2 h 73"/>
                  <a:gd name="T36" fmla="*/ 51 w 76"/>
                  <a:gd name="T37" fmla="*/ 6 h 73"/>
                  <a:gd name="T38" fmla="*/ 51 w 76"/>
                  <a:gd name="T39" fmla="*/ 9 h 73"/>
                  <a:gd name="T40" fmla="*/ 50 w 76"/>
                  <a:gd name="T41" fmla="*/ 14 h 73"/>
                  <a:gd name="T42" fmla="*/ 41 w 76"/>
                  <a:gd name="T43" fmla="*/ 13 h 73"/>
                  <a:gd name="T44" fmla="*/ 36 w 76"/>
                  <a:gd name="T45" fmla="*/ 12 h 73"/>
                  <a:gd name="T46" fmla="*/ 31 w 76"/>
                  <a:gd name="T47" fmla="*/ 10 h 73"/>
                  <a:gd name="T48" fmla="*/ 29 w 76"/>
                  <a:gd name="T49" fmla="*/ 6 h 73"/>
                  <a:gd name="T50" fmla="*/ 23 w 76"/>
                  <a:gd name="T51" fmla="*/ 3 h 73"/>
                  <a:gd name="T52" fmla="*/ 17 w 76"/>
                  <a:gd name="T53" fmla="*/ 2 h 73"/>
                  <a:gd name="T54" fmla="*/ 11 w 76"/>
                  <a:gd name="T55" fmla="*/ 0 h 73"/>
                  <a:gd name="T56" fmla="*/ 11 w 76"/>
                  <a:gd name="T57" fmla="*/ 4 h 73"/>
                  <a:gd name="T58" fmla="*/ 9 w 76"/>
                  <a:gd name="T59" fmla="*/ 6 h 73"/>
                  <a:gd name="T60" fmla="*/ 5 w 76"/>
                  <a:gd name="T61" fmla="*/ 8 h 73"/>
                  <a:gd name="T62" fmla="*/ 5 w 76"/>
                  <a:gd name="T63" fmla="*/ 14 h 73"/>
                  <a:gd name="T64" fmla="*/ 1 w 76"/>
                  <a:gd name="T65" fmla="*/ 17 h 73"/>
                  <a:gd name="T66" fmla="*/ 3 w 76"/>
                  <a:gd name="T67" fmla="*/ 21 h 73"/>
                  <a:gd name="T68" fmla="*/ 3 w 76"/>
                  <a:gd name="T69" fmla="*/ 26 h 73"/>
                  <a:gd name="T70" fmla="*/ 3 w 76"/>
                  <a:gd name="T71" fmla="*/ 31 h 73"/>
                  <a:gd name="T72" fmla="*/ 3 w 76"/>
                  <a:gd name="T73" fmla="*/ 34 h 73"/>
                  <a:gd name="T74" fmla="*/ 3 w 76"/>
                  <a:gd name="T75" fmla="*/ 37 h 73"/>
                  <a:gd name="T76" fmla="*/ 1 w 76"/>
                  <a:gd name="T77" fmla="*/ 40 h 73"/>
                  <a:gd name="T78" fmla="*/ 4 w 76"/>
                  <a:gd name="T79" fmla="*/ 46 h 73"/>
                  <a:gd name="T80" fmla="*/ 7 w 76"/>
                  <a:gd name="T81" fmla="*/ 48 h 73"/>
                  <a:gd name="T82" fmla="*/ 11 w 76"/>
                  <a:gd name="T83" fmla="*/ 49 h 73"/>
                  <a:gd name="T84" fmla="*/ 14 w 76"/>
                  <a:gd name="T85" fmla="*/ 53 h 73"/>
                  <a:gd name="T86" fmla="*/ 21 w 76"/>
                  <a:gd name="T87" fmla="*/ 55 h 73"/>
                  <a:gd name="T88" fmla="*/ 21 w 76"/>
                  <a:gd name="T89" fmla="*/ 5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73">
                    <a:moveTo>
                      <a:pt x="21" y="55"/>
                    </a:moveTo>
                    <a:cubicBezTo>
                      <a:pt x="21" y="56"/>
                      <a:pt x="24" y="58"/>
                      <a:pt x="25" y="57"/>
                    </a:cubicBezTo>
                    <a:cubicBezTo>
                      <a:pt x="26" y="56"/>
                      <a:pt x="27" y="56"/>
                      <a:pt x="28" y="55"/>
                    </a:cubicBezTo>
                    <a:cubicBezTo>
                      <a:pt x="29" y="55"/>
                      <a:pt x="32" y="53"/>
                      <a:pt x="33" y="53"/>
                    </a:cubicBezTo>
                    <a:cubicBezTo>
                      <a:pt x="37" y="55"/>
                      <a:pt x="40" y="57"/>
                      <a:pt x="44" y="59"/>
                    </a:cubicBezTo>
                    <a:cubicBezTo>
                      <a:pt x="53" y="64"/>
                      <a:pt x="61" y="69"/>
                      <a:pt x="70" y="73"/>
                    </a:cubicBezTo>
                    <a:cubicBezTo>
                      <a:pt x="70" y="71"/>
                      <a:pt x="69" y="71"/>
                      <a:pt x="71" y="71"/>
                    </a:cubicBezTo>
                    <a:cubicBezTo>
                      <a:pt x="71" y="71"/>
                      <a:pt x="75" y="71"/>
                      <a:pt x="75" y="71"/>
                    </a:cubicBezTo>
                    <a:cubicBezTo>
                      <a:pt x="75" y="69"/>
                      <a:pt x="75" y="68"/>
                      <a:pt x="75" y="66"/>
                    </a:cubicBezTo>
                    <a:cubicBezTo>
                      <a:pt x="75" y="59"/>
                      <a:pt x="75" y="52"/>
                      <a:pt x="75" y="44"/>
                    </a:cubicBezTo>
                    <a:cubicBezTo>
                      <a:pt x="75" y="37"/>
                      <a:pt x="75" y="30"/>
                      <a:pt x="75" y="24"/>
                    </a:cubicBezTo>
                    <a:cubicBezTo>
                      <a:pt x="75" y="22"/>
                      <a:pt x="75" y="21"/>
                      <a:pt x="75" y="20"/>
                    </a:cubicBezTo>
                    <a:cubicBezTo>
                      <a:pt x="74" y="19"/>
                      <a:pt x="74" y="18"/>
                      <a:pt x="74" y="17"/>
                    </a:cubicBezTo>
                    <a:cubicBezTo>
                      <a:pt x="74" y="16"/>
                      <a:pt x="76" y="15"/>
                      <a:pt x="76" y="14"/>
                    </a:cubicBezTo>
                    <a:cubicBezTo>
                      <a:pt x="76" y="13"/>
                      <a:pt x="74" y="12"/>
                      <a:pt x="74" y="11"/>
                    </a:cubicBezTo>
                    <a:cubicBezTo>
                      <a:pt x="74" y="10"/>
                      <a:pt x="75" y="9"/>
                      <a:pt x="76" y="8"/>
                    </a:cubicBezTo>
                    <a:cubicBezTo>
                      <a:pt x="73" y="6"/>
                      <a:pt x="70" y="7"/>
                      <a:pt x="67" y="5"/>
                    </a:cubicBezTo>
                    <a:cubicBezTo>
                      <a:pt x="65" y="4"/>
                      <a:pt x="64" y="2"/>
                      <a:pt x="61" y="2"/>
                    </a:cubicBezTo>
                    <a:cubicBezTo>
                      <a:pt x="57" y="2"/>
                      <a:pt x="53" y="3"/>
                      <a:pt x="51" y="6"/>
                    </a:cubicBezTo>
                    <a:cubicBezTo>
                      <a:pt x="50" y="7"/>
                      <a:pt x="50" y="8"/>
                      <a:pt x="51" y="9"/>
                    </a:cubicBezTo>
                    <a:cubicBezTo>
                      <a:pt x="52" y="11"/>
                      <a:pt x="51" y="12"/>
                      <a:pt x="50" y="14"/>
                    </a:cubicBezTo>
                    <a:cubicBezTo>
                      <a:pt x="48" y="17"/>
                      <a:pt x="44" y="15"/>
                      <a:pt x="41" y="13"/>
                    </a:cubicBezTo>
                    <a:cubicBezTo>
                      <a:pt x="39" y="13"/>
                      <a:pt x="38" y="12"/>
                      <a:pt x="36" y="12"/>
                    </a:cubicBezTo>
                    <a:cubicBezTo>
                      <a:pt x="34" y="11"/>
                      <a:pt x="32" y="12"/>
                      <a:pt x="31" y="10"/>
                    </a:cubicBezTo>
                    <a:cubicBezTo>
                      <a:pt x="30" y="9"/>
                      <a:pt x="30" y="7"/>
                      <a:pt x="29" y="6"/>
                    </a:cubicBezTo>
                    <a:cubicBezTo>
                      <a:pt x="28" y="4"/>
                      <a:pt x="25" y="4"/>
                      <a:pt x="23" y="3"/>
                    </a:cubicBezTo>
                    <a:cubicBezTo>
                      <a:pt x="21" y="2"/>
                      <a:pt x="19" y="2"/>
                      <a:pt x="17" y="2"/>
                    </a:cubicBezTo>
                    <a:cubicBezTo>
                      <a:pt x="15" y="2"/>
                      <a:pt x="14" y="1"/>
                      <a:pt x="11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5"/>
                      <a:pt x="11" y="4"/>
                      <a:pt x="9" y="6"/>
                    </a:cubicBezTo>
                    <a:cubicBezTo>
                      <a:pt x="8" y="7"/>
                      <a:pt x="7" y="7"/>
                      <a:pt x="5" y="8"/>
                    </a:cubicBezTo>
                    <a:cubicBezTo>
                      <a:pt x="3" y="10"/>
                      <a:pt x="6" y="12"/>
                      <a:pt x="5" y="14"/>
                    </a:cubicBezTo>
                    <a:cubicBezTo>
                      <a:pt x="4" y="16"/>
                      <a:pt x="1" y="16"/>
                      <a:pt x="1" y="17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3" y="23"/>
                      <a:pt x="3" y="25"/>
                      <a:pt x="3" y="26"/>
                    </a:cubicBezTo>
                    <a:cubicBezTo>
                      <a:pt x="3" y="28"/>
                      <a:pt x="4" y="29"/>
                      <a:pt x="3" y="31"/>
                    </a:cubicBezTo>
                    <a:cubicBezTo>
                      <a:pt x="3" y="32"/>
                      <a:pt x="3" y="33"/>
                      <a:pt x="3" y="34"/>
                    </a:cubicBezTo>
                    <a:cubicBezTo>
                      <a:pt x="3" y="35"/>
                      <a:pt x="4" y="36"/>
                      <a:pt x="3" y="37"/>
                    </a:cubicBezTo>
                    <a:cubicBezTo>
                      <a:pt x="3" y="38"/>
                      <a:pt x="0" y="38"/>
                      <a:pt x="1" y="40"/>
                    </a:cubicBezTo>
                    <a:cubicBezTo>
                      <a:pt x="3" y="42"/>
                      <a:pt x="4" y="43"/>
                      <a:pt x="4" y="46"/>
                    </a:cubicBezTo>
                    <a:cubicBezTo>
                      <a:pt x="4" y="48"/>
                      <a:pt x="6" y="47"/>
                      <a:pt x="7" y="48"/>
                    </a:cubicBezTo>
                    <a:cubicBezTo>
                      <a:pt x="9" y="48"/>
                      <a:pt x="10" y="48"/>
                      <a:pt x="11" y="49"/>
                    </a:cubicBezTo>
                    <a:cubicBezTo>
                      <a:pt x="12" y="50"/>
                      <a:pt x="13" y="52"/>
                      <a:pt x="14" y="53"/>
                    </a:cubicBezTo>
                    <a:cubicBezTo>
                      <a:pt x="16" y="54"/>
                      <a:pt x="19" y="53"/>
                      <a:pt x="21" y="55"/>
                    </a:cubicBezTo>
                    <a:cubicBezTo>
                      <a:pt x="22" y="56"/>
                      <a:pt x="20" y="54"/>
                      <a:pt x="21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6" name="Freeform 773">
                <a:extLst>
                  <a:ext uri="{FF2B5EF4-FFF2-40B4-BE49-F238E27FC236}">
                    <a16:creationId xmlns:a16="http://schemas.microsoft.com/office/drawing/2014/main" id="{4779EA58-AF7F-B242-8D6E-5CF59D252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7347" y="7558093"/>
                <a:ext cx="377844" cy="325074"/>
              </a:xfrm>
              <a:custGeom>
                <a:avLst/>
                <a:gdLst>
                  <a:gd name="T0" fmla="*/ 19 w 42"/>
                  <a:gd name="T1" fmla="*/ 34 h 34"/>
                  <a:gd name="T2" fmla="*/ 20 w 42"/>
                  <a:gd name="T3" fmla="*/ 25 h 34"/>
                  <a:gd name="T4" fmla="*/ 24 w 42"/>
                  <a:gd name="T5" fmla="*/ 22 h 34"/>
                  <a:gd name="T6" fmla="*/ 25 w 42"/>
                  <a:gd name="T7" fmla="*/ 20 h 34"/>
                  <a:gd name="T8" fmla="*/ 25 w 42"/>
                  <a:gd name="T9" fmla="*/ 9 h 34"/>
                  <a:gd name="T10" fmla="*/ 32 w 42"/>
                  <a:gd name="T11" fmla="*/ 9 h 34"/>
                  <a:gd name="T12" fmla="*/ 41 w 42"/>
                  <a:gd name="T13" fmla="*/ 9 h 34"/>
                  <a:gd name="T14" fmla="*/ 42 w 42"/>
                  <a:gd name="T15" fmla="*/ 2 h 34"/>
                  <a:gd name="T16" fmla="*/ 40 w 42"/>
                  <a:gd name="T17" fmla="*/ 0 h 34"/>
                  <a:gd name="T18" fmla="*/ 20 w 42"/>
                  <a:gd name="T19" fmla="*/ 0 h 34"/>
                  <a:gd name="T20" fmla="*/ 15 w 42"/>
                  <a:gd name="T21" fmla="*/ 6 h 34"/>
                  <a:gd name="T22" fmla="*/ 10 w 42"/>
                  <a:gd name="T23" fmla="*/ 17 h 34"/>
                  <a:gd name="T24" fmla="*/ 8 w 42"/>
                  <a:gd name="T25" fmla="*/ 18 h 34"/>
                  <a:gd name="T26" fmla="*/ 4 w 42"/>
                  <a:gd name="T27" fmla="*/ 25 h 34"/>
                  <a:gd name="T28" fmla="*/ 0 w 42"/>
                  <a:gd name="T29" fmla="*/ 34 h 34"/>
                  <a:gd name="T30" fmla="*/ 19 w 42"/>
                  <a:gd name="T3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34">
                    <a:moveTo>
                      <a:pt x="19" y="34"/>
                    </a:moveTo>
                    <a:cubicBezTo>
                      <a:pt x="19" y="31"/>
                      <a:pt x="18" y="26"/>
                      <a:pt x="20" y="25"/>
                    </a:cubicBezTo>
                    <a:cubicBezTo>
                      <a:pt x="21" y="24"/>
                      <a:pt x="23" y="23"/>
                      <a:pt x="24" y="22"/>
                    </a:cubicBezTo>
                    <a:cubicBezTo>
                      <a:pt x="25" y="22"/>
                      <a:pt x="25" y="20"/>
                      <a:pt x="25" y="20"/>
                    </a:cubicBezTo>
                    <a:cubicBezTo>
                      <a:pt x="25" y="16"/>
                      <a:pt x="25" y="13"/>
                      <a:pt x="25" y="9"/>
                    </a:cubicBezTo>
                    <a:cubicBezTo>
                      <a:pt x="25" y="9"/>
                      <a:pt x="31" y="9"/>
                      <a:pt x="32" y="9"/>
                    </a:cubicBezTo>
                    <a:cubicBezTo>
                      <a:pt x="35" y="9"/>
                      <a:pt x="38" y="9"/>
                      <a:pt x="41" y="9"/>
                    </a:cubicBezTo>
                    <a:cubicBezTo>
                      <a:pt x="42" y="9"/>
                      <a:pt x="42" y="3"/>
                      <a:pt x="42" y="2"/>
                    </a:cubicBezTo>
                    <a:cubicBezTo>
                      <a:pt x="42" y="0"/>
                      <a:pt x="42" y="0"/>
                      <a:pt x="40" y="0"/>
                    </a:cubicBezTo>
                    <a:cubicBezTo>
                      <a:pt x="33" y="0"/>
                      <a:pt x="27" y="0"/>
                      <a:pt x="20" y="0"/>
                    </a:cubicBezTo>
                    <a:cubicBezTo>
                      <a:pt x="18" y="2"/>
                      <a:pt x="17" y="4"/>
                      <a:pt x="15" y="6"/>
                    </a:cubicBezTo>
                    <a:cubicBezTo>
                      <a:pt x="11" y="9"/>
                      <a:pt x="11" y="12"/>
                      <a:pt x="10" y="17"/>
                    </a:cubicBezTo>
                    <a:cubicBezTo>
                      <a:pt x="10" y="17"/>
                      <a:pt x="9" y="18"/>
                      <a:pt x="8" y="18"/>
                    </a:cubicBezTo>
                    <a:cubicBezTo>
                      <a:pt x="6" y="20"/>
                      <a:pt x="5" y="22"/>
                      <a:pt x="4" y="25"/>
                    </a:cubicBezTo>
                    <a:cubicBezTo>
                      <a:pt x="2" y="28"/>
                      <a:pt x="0" y="30"/>
                      <a:pt x="0" y="34"/>
                    </a:cubicBezTo>
                    <a:cubicBezTo>
                      <a:pt x="6" y="34"/>
                      <a:pt x="13" y="34"/>
                      <a:pt x="19" y="3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7" name="Freeform 774">
                <a:extLst>
                  <a:ext uri="{FF2B5EF4-FFF2-40B4-BE49-F238E27FC236}">
                    <a16:creationId xmlns:a16="http://schemas.microsoft.com/office/drawing/2014/main" id="{FA1A75E3-CFB3-3B4B-AD32-C8655B806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8588" y="7099738"/>
                <a:ext cx="540651" cy="458355"/>
              </a:xfrm>
              <a:custGeom>
                <a:avLst/>
                <a:gdLst>
                  <a:gd name="T0" fmla="*/ 22 w 60"/>
                  <a:gd name="T1" fmla="*/ 48 h 48"/>
                  <a:gd name="T2" fmla="*/ 23 w 60"/>
                  <a:gd name="T3" fmla="*/ 41 h 48"/>
                  <a:gd name="T4" fmla="*/ 29 w 60"/>
                  <a:gd name="T5" fmla="*/ 37 h 48"/>
                  <a:gd name="T6" fmla="*/ 33 w 60"/>
                  <a:gd name="T7" fmla="*/ 37 h 48"/>
                  <a:gd name="T8" fmla="*/ 38 w 60"/>
                  <a:gd name="T9" fmla="*/ 35 h 48"/>
                  <a:gd name="T10" fmla="*/ 40 w 60"/>
                  <a:gd name="T11" fmla="*/ 32 h 48"/>
                  <a:gd name="T12" fmla="*/ 45 w 60"/>
                  <a:gd name="T13" fmla="*/ 31 h 48"/>
                  <a:gd name="T14" fmla="*/ 46 w 60"/>
                  <a:gd name="T15" fmla="*/ 28 h 48"/>
                  <a:gd name="T16" fmla="*/ 50 w 60"/>
                  <a:gd name="T17" fmla="*/ 25 h 48"/>
                  <a:gd name="T18" fmla="*/ 53 w 60"/>
                  <a:gd name="T19" fmla="*/ 23 h 48"/>
                  <a:gd name="T20" fmla="*/ 58 w 60"/>
                  <a:gd name="T21" fmla="*/ 24 h 48"/>
                  <a:gd name="T22" fmla="*/ 56 w 60"/>
                  <a:gd name="T23" fmla="*/ 16 h 48"/>
                  <a:gd name="T24" fmla="*/ 56 w 60"/>
                  <a:gd name="T25" fmla="*/ 10 h 48"/>
                  <a:gd name="T26" fmla="*/ 55 w 60"/>
                  <a:gd name="T27" fmla="*/ 7 h 48"/>
                  <a:gd name="T28" fmla="*/ 51 w 60"/>
                  <a:gd name="T29" fmla="*/ 6 h 48"/>
                  <a:gd name="T30" fmla="*/ 47 w 60"/>
                  <a:gd name="T31" fmla="*/ 6 h 48"/>
                  <a:gd name="T32" fmla="*/ 42 w 60"/>
                  <a:gd name="T33" fmla="*/ 6 h 48"/>
                  <a:gd name="T34" fmla="*/ 35 w 60"/>
                  <a:gd name="T35" fmla="*/ 4 h 48"/>
                  <a:gd name="T36" fmla="*/ 30 w 60"/>
                  <a:gd name="T37" fmla="*/ 13 h 48"/>
                  <a:gd name="T38" fmla="*/ 20 w 60"/>
                  <a:gd name="T39" fmla="*/ 19 h 48"/>
                  <a:gd name="T40" fmla="*/ 16 w 60"/>
                  <a:gd name="T41" fmla="*/ 27 h 48"/>
                  <a:gd name="T42" fmla="*/ 16 w 60"/>
                  <a:gd name="T43" fmla="*/ 35 h 48"/>
                  <a:gd name="T44" fmla="*/ 14 w 60"/>
                  <a:gd name="T45" fmla="*/ 39 h 48"/>
                  <a:gd name="T46" fmla="*/ 9 w 60"/>
                  <a:gd name="T47" fmla="*/ 42 h 48"/>
                  <a:gd name="T48" fmla="*/ 5 w 60"/>
                  <a:gd name="T49" fmla="*/ 45 h 48"/>
                  <a:gd name="T50" fmla="*/ 0 w 60"/>
                  <a:gd name="T51" fmla="*/ 48 h 48"/>
                  <a:gd name="T52" fmla="*/ 22 w 60"/>
                  <a:gd name="T5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0" h="48">
                    <a:moveTo>
                      <a:pt x="22" y="48"/>
                    </a:moveTo>
                    <a:cubicBezTo>
                      <a:pt x="22" y="45"/>
                      <a:pt x="21" y="43"/>
                      <a:pt x="23" y="41"/>
                    </a:cubicBezTo>
                    <a:cubicBezTo>
                      <a:pt x="25" y="40"/>
                      <a:pt x="28" y="39"/>
                      <a:pt x="29" y="37"/>
                    </a:cubicBezTo>
                    <a:cubicBezTo>
                      <a:pt x="30" y="37"/>
                      <a:pt x="32" y="37"/>
                      <a:pt x="33" y="37"/>
                    </a:cubicBezTo>
                    <a:cubicBezTo>
                      <a:pt x="34" y="36"/>
                      <a:pt x="36" y="36"/>
                      <a:pt x="38" y="35"/>
                    </a:cubicBezTo>
                    <a:cubicBezTo>
                      <a:pt x="39" y="34"/>
                      <a:pt x="39" y="33"/>
                      <a:pt x="40" y="32"/>
                    </a:cubicBezTo>
                    <a:cubicBezTo>
                      <a:pt x="41" y="31"/>
                      <a:pt x="44" y="32"/>
                      <a:pt x="45" y="31"/>
                    </a:cubicBezTo>
                    <a:cubicBezTo>
                      <a:pt x="46" y="30"/>
                      <a:pt x="46" y="29"/>
                      <a:pt x="46" y="28"/>
                    </a:cubicBezTo>
                    <a:cubicBezTo>
                      <a:pt x="46" y="26"/>
                      <a:pt x="49" y="26"/>
                      <a:pt x="50" y="25"/>
                    </a:cubicBezTo>
                    <a:cubicBezTo>
                      <a:pt x="51" y="24"/>
                      <a:pt x="51" y="23"/>
                      <a:pt x="53" y="23"/>
                    </a:cubicBezTo>
                    <a:cubicBezTo>
                      <a:pt x="54" y="23"/>
                      <a:pt x="57" y="24"/>
                      <a:pt x="58" y="24"/>
                    </a:cubicBezTo>
                    <a:cubicBezTo>
                      <a:pt x="60" y="23"/>
                      <a:pt x="56" y="17"/>
                      <a:pt x="56" y="16"/>
                    </a:cubicBezTo>
                    <a:cubicBezTo>
                      <a:pt x="56" y="14"/>
                      <a:pt x="56" y="12"/>
                      <a:pt x="56" y="10"/>
                    </a:cubicBezTo>
                    <a:cubicBezTo>
                      <a:pt x="55" y="9"/>
                      <a:pt x="55" y="8"/>
                      <a:pt x="55" y="7"/>
                    </a:cubicBezTo>
                    <a:cubicBezTo>
                      <a:pt x="53" y="7"/>
                      <a:pt x="52" y="6"/>
                      <a:pt x="51" y="6"/>
                    </a:cubicBezTo>
                    <a:cubicBezTo>
                      <a:pt x="50" y="5"/>
                      <a:pt x="48" y="6"/>
                      <a:pt x="47" y="6"/>
                    </a:cubicBezTo>
                    <a:cubicBezTo>
                      <a:pt x="46" y="5"/>
                      <a:pt x="44" y="6"/>
                      <a:pt x="42" y="6"/>
                    </a:cubicBezTo>
                    <a:cubicBezTo>
                      <a:pt x="40" y="6"/>
                      <a:pt x="36" y="0"/>
                      <a:pt x="35" y="4"/>
                    </a:cubicBezTo>
                    <a:cubicBezTo>
                      <a:pt x="34" y="7"/>
                      <a:pt x="33" y="10"/>
                      <a:pt x="30" y="13"/>
                    </a:cubicBezTo>
                    <a:cubicBezTo>
                      <a:pt x="27" y="16"/>
                      <a:pt x="23" y="16"/>
                      <a:pt x="20" y="19"/>
                    </a:cubicBezTo>
                    <a:cubicBezTo>
                      <a:pt x="18" y="21"/>
                      <a:pt x="17" y="24"/>
                      <a:pt x="16" y="27"/>
                    </a:cubicBezTo>
                    <a:cubicBezTo>
                      <a:pt x="16" y="29"/>
                      <a:pt x="17" y="32"/>
                      <a:pt x="16" y="35"/>
                    </a:cubicBezTo>
                    <a:cubicBezTo>
                      <a:pt x="15" y="36"/>
                      <a:pt x="14" y="38"/>
                      <a:pt x="14" y="39"/>
                    </a:cubicBezTo>
                    <a:cubicBezTo>
                      <a:pt x="13" y="41"/>
                      <a:pt x="11" y="41"/>
                      <a:pt x="9" y="42"/>
                    </a:cubicBezTo>
                    <a:cubicBezTo>
                      <a:pt x="8" y="43"/>
                      <a:pt x="7" y="44"/>
                      <a:pt x="5" y="45"/>
                    </a:cubicBezTo>
                    <a:cubicBezTo>
                      <a:pt x="4" y="46"/>
                      <a:pt x="2" y="46"/>
                      <a:pt x="0" y="48"/>
                    </a:cubicBezTo>
                    <a:lnTo>
                      <a:pt x="22" y="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8" name="Freeform 775">
                <a:extLst>
                  <a:ext uri="{FF2B5EF4-FFF2-40B4-BE49-F238E27FC236}">
                    <a16:creationId xmlns:a16="http://schemas.microsoft.com/office/drawing/2014/main" id="{65ABDA79-54ED-5C49-98B6-0D2CE954D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9048" y="7054228"/>
                <a:ext cx="933855" cy="942712"/>
              </a:xfrm>
              <a:custGeom>
                <a:avLst/>
                <a:gdLst>
                  <a:gd name="T0" fmla="*/ 35 w 104"/>
                  <a:gd name="T1" fmla="*/ 22 h 99"/>
                  <a:gd name="T2" fmla="*/ 36 w 104"/>
                  <a:gd name="T3" fmla="*/ 29 h 99"/>
                  <a:gd name="T4" fmla="*/ 31 w 104"/>
                  <a:gd name="T5" fmla="*/ 28 h 99"/>
                  <a:gd name="T6" fmla="*/ 29 w 104"/>
                  <a:gd name="T7" fmla="*/ 30 h 99"/>
                  <a:gd name="T8" fmla="*/ 26 w 104"/>
                  <a:gd name="T9" fmla="*/ 31 h 99"/>
                  <a:gd name="T10" fmla="*/ 24 w 104"/>
                  <a:gd name="T11" fmla="*/ 35 h 99"/>
                  <a:gd name="T12" fmla="*/ 20 w 104"/>
                  <a:gd name="T13" fmla="*/ 37 h 99"/>
                  <a:gd name="T14" fmla="*/ 17 w 104"/>
                  <a:gd name="T15" fmla="*/ 40 h 99"/>
                  <a:gd name="T16" fmla="*/ 11 w 104"/>
                  <a:gd name="T17" fmla="*/ 42 h 99"/>
                  <a:gd name="T18" fmla="*/ 8 w 104"/>
                  <a:gd name="T19" fmla="*/ 43 h 99"/>
                  <a:gd name="T20" fmla="*/ 4 w 104"/>
                  <a:gd name="T21" fmla="*/ 45 h 99"/>
                  <a:gd name="T22" fmla="*/ 1 w 104"/>
                  <a:gd name="T23" fmla="*/ 52 h 99"/>
                  <a:gd name="T24" fmla="*/ 2 w 104"/>
                  <a:gd name="T25" fmla="*/ 56 h 99"/>
                  <a:gd name="T26" fmla="*/ 6 w 104"/>
                  <a:gd name="T27" fmla="*/ 59 h 99"/>
                  <a:gd name="T28" fmla="*/ 37 w 104"/>
                  <a:gd name="T29" fmla="*/ 79 h 99"/>
                  <a:gd name="T30" fmla="*/ 48 w 104"/>
                  <a:gd name="T31" fmla="*/ 86 h 99"/>
                  <a:gd name="T32" fmla="*/ 49 w 104"/>
                  <a:gd name="T33" fmla="*/ 87 h 99"/>
                  <a:gd name="T34" fmla="*/ 58 w 104"/>
                  <a:gd name="T35" fmla="*/ 93 h 99"/>
                  <a:gd name="T36" fmla="*/ 61 w 104"/>
                  <a:gd name="T37" fmla="*/ 99 h 99"/>
                  <a:gd name="T38" fmla="*/ 67 w 104"/>
                  <a:gd name="T39" fmla="*/ 97 h 99"/>
                  <a:gd name="T40" fmla="*/ 72 w 104"/>
                  <a:gd name="T41" fmla="*/ 96 h 99"/>
                  <a:gd name="T42" fmla="*/ 85 w 104"/>
                  <a:gd name="T43" fmla="*/ 87 h 99"/>
                  <a:gd name="T44" fmla="*/ 100 w 104"/>
                  <a:gd name="T45" fmla="*/ 77 h 99"/>
                  <a:gd name="T46" fmla="*/ 104 w 104"/>
                  <a:gd name="T47" fmla="*/ 75 h 99"/>
                  <a:gd name="T48" fmla="*/ 97 w 104"/>
                  <a:gd name="T49" fmla="*/ 69 h 99"/>
                  <a:gd name="T50" fmla="*/ 94 w 104"/>
                  <a:gd name="T51" fmla="*/ 69 h 99"/>
                  <a:gd name="T52" fmla="*/ 92 w 104"/>
                  <a:gd name="T53" fmla="*/ 63 h 99"/>
                  <a:gd name="T54" fmla="*/ 92 w 104"/>
                  <a:gd name="T55" fmla="*/ 60 h 99"/>
                  <a:gd name="T56" fmla="*/ 93 w 104"/>
                  <a:gd name="T57" fmla="*/ 55 h 99"/>
                  <a:gd name="T58" fmla="*/ 93 w 104"/>
                  <a:gd name="T59" fmla="*/ 50 h 99"/>
                  <a:gd name="T60" fmla="*/ 93 w 104"/>
                  <a:gd name="T61" fmla="*/ 46 h 99"/>
                  <a:gd name="T62" fmla="*/ 92 w 104"/>
                  <a:gd name="T63" fmla="*/ 42 h 99"/>
                  <a:gd name="T64" fmla="*/ 91 w 104"/>
                  <a:gd name="T65" fmla="*/ 37 h 99"/>
                  <a:gd name="T66" fmla="*/ 87 w 104"/>
                  <a:gd name="T67" fmla="*/ 27 h 99"/>
                  <a:gd name="T68" fmla="*/ 82 w 104"/>
                  <a:gd name="T69" fmla="*/ 20 h 99"/>
                  <a:gd name="T70" fmla="*/ 85 w 104"/>
                  <a:gd name="T71" fmla="*/ 13 h 99"/>
                  <a:gd name="T72" fmla="*/ 86 w 104"/>
                  <a:gd name="T73" fmla="*/ 2 h 99"/>
                  <a:gd name="T74" fmla="*/ 84 w 104"/>
                  <a:gd name="T75" fmla="*/ 1 h 99"/>
                  <a:gd name="T76" fmla="*/ 81 w 104"/>
                  <a:gd name="T77" fmla="*/ 0 h 99"/>
                  <a:gd name="T78" fmla="*/ 79 w 104"/>
                  <a:gd name="T79" fmla="*/ 1 h 99"/>
                  <a:gd name="T80" fmla="*/ 75 w 104"/>
                  <a:gd name="T81" fmla="*/ 0 h 99"/>
                  <a:gd name="T82" fmla="*/ 72 w 104"/>
                  <a:gd name="T83" fmla="*/ 2 h 99"/>
                  <a:gd name="T84" fmla="*/ 68 w 104"/>
                  <a:gd name="T85" fmla="*/ 1 h 99"/>
                  <a:gd name="T86" fmla="*/ 61 w 104"/>
                  <a:gd name="T87" fmla="*/ 2 h 99"/>
                  <a:gd name="T88" fmla="*/ 46 w 104"/>
                  <a:gd name="T89" fmla="*/ 5 h 99"/>
                  <a:gd name="T90" fmla="*/ 43 w 104"/>
                  <a:gd name="T91" fmla="*/ 7 h 99"/>
                  <a:gd name="T92" fmla="*/ 39 w 104"/>
                  <a:gd name="T93" fmla="*/ 8 h 99"/>
                  <a:gd name="T94" fmla="*/ 34 w 104"/>
                  <a:gd name="T95" fmla="*/ 12 h 99"/>
                  <a:gd name="T96" fmla="*/ 35 w 104"/>
                  <a:gd name="T97" fmla="*/ 22 h 99"/>
                  <a:gd name="T98" fmla="*/ 35 w 104"/>
                  <a:gd name="T99" fmla="*/ 2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4" h="99">
                    <a:moveTo>
                      <a:pt x="35" y="22"/>
                    </a:moveTo>
                    <a:cubicBezTo>
                      <a:pt x="36" y="23"/>
                      <a:pt x="40" y="29"/>
                      <a:pt x="36" y="29"/>
                    </a:cubicBezTo>
                    <a:cubicBezTo>
                      <a:pt x="35" y="28"/>
                      <a:pt x="32" y="27"/>
                      <a:pt x="31" y="28"/>
                    </a:cubicBezTo>
                    <a:cubicBezTo>
                      <a:pt x="30" y="29"/>
                      <a:pt x="30" y="29"/>
                      <a:pt x="29" y="30"/>
                    </a:cubicBezTo>
                    <a:cubicBezTo>
                      <a:pt x="28" y="31"/>
                      <a:pt x="27" y="31"/>
                      <a:pt x="26" y="31"/>
                    </a:cubicBezTo>
                    <a:cubicBezTo>
                      <a:pt x="24" y="32"/>
                      <a:pt x="25" y="34"/>
                      <a:pt x="24" y="35"/>
                    </a:cubicBezTo>
                    <a:cubicBezTo>
                      <a:pt x="24" y="37"/>
                      <a:pt x="21" y="36"/>
                      <a:pt x="20" y="37"/>
                    </a:cubicBezTo>
                    <a:cubicBezTo>
                      <a:pt x="18" y="37"/>
                      <a:pt x="18" y="39"/>
                      <a:pt x="17" y="40"/>
                    </a:cubicBezTo>
                    <a:cubicBezTo>
                      <a:pt x="15" y="42"/>
                      <a:pt x="13" y="41"/>
                      <a:pt x="11" y="42"/>
                    </a:cubicBezTo>
                    <a:cubicBezTo>
                      <a:pt x="10" y="42"/>
                      <a:pt x="9" y="42"/>
                      <a:pt x="8" y="43"/>
                    </a:cubicBezTo>
                    <a:cubicBezTo>
                      <a:pt x="7" y="43"/>
                      <a:pt x="5" y="44"/>
                      <a:pt x="4" y="45"/>
                    </a:cubicBezTo>
                    <a:cubicBezTo>
                      <a:pt x="0" y="47"/>
                      <a:pt x="1" y="48"/>
                      <a:pt x="1" y="52"/>
                    </a:cubicBezTo>
                    <a:cubicBezTo>
                      <a:pt x="1" y="55"/>
                      <a:pt x="0" y="55"/>
                      <a:pt x="2" y="56"/>
                    </a:cubicBezTo>
                    <a:cubicBezTo>
                      <a:pt x="3" y="57"/>
                      <a:pt x="5" y="58"/>
                      <a:pt x="6" y="59"/>
                    </a:cubicBezTo>
                    <a:cubicBezTo>
                      <a:pt x="16" y="66"/>
                      <a:pt x="26" y="72"/>
                      <a:pt x="37" y="79"/>
                    </a:cubicBezTo>
                    <a:cubicBezTo>
                      <a:pt x="40" y="81"/>
                      <a:pt x="44" y="84"/>
                      <a:pt x="48" y="86"/>
                    </a:cubicBezTo>
                    <a:cubicBezTo>
                      <a:pt x="48" y="87"/>
                      <a:pt x="49" y="87"/>
                      <a:pt x="49" y="87"/>
                    </a:cubicBezTo>
                    <a:cubicBezTo>
                      <a:pt x="52" y="92"/>
                      <a:pt x="54" y="92"/>
                      <a:pt x="58" y="93"/>
                    </a:cubicBezTo>
                    <a:cubicBezTo>
                      <a:pt x="61" y="94"/>
                      <a:pt x="58" y="98"/>
                      <a:pt x="61" y="99"/>
                    </a:cubicBezTo>
                    <a:cubicBezTo>
                      <a:pt x="62" y="99"/>
                      <a:pt x="65" y="98"/>
                      <a:pt x="67" y="97"/>
                    </a:cubicBezTo>
                    <a:cubicBezTo>
                      <a:pt x="68" y="97"/>
                      <a:pt x="71" y="97"/>
                      <a:pt x="72" y="96"/>
                    </a:cubicBezTo>
                    <a:cubicBezTo>
                      <a:pt x="76" y="93"/>
                      <a:pt x="80" y="90"/>
                      <a:pt x="85" y="87"/>
                    </a:cubicBezTo>
                    <a:cubicBezTo>
                      <a:pt x="90" y="84"/>
                      <a:pt x="95" y="80"/>
                      <a:pt x="100" y="77"/>
                    </a:cubicBezTo>
                    <a:cubicBezTo>
                      <a:pt x="101" y="77"/>
                      <a:pt x="102" y="76"/>
                      <a:pt x="104" y="75"/>
                    </a:cubicBezTo>
                    <a:cubicBezTo>
                      <a:pt x="102" y="71"/>
                      <a:pt x="101" y="70"/>
                      <a:pt x="97" y="69"/>
                    </a:cubicBezTo>
                    <a:cubicBezTo>
                      <a:pt x="96" y="69"/>
                      <a:pt x="94" y="69"/>
                      <a:pt x="94" y="69"/>
                    </a:cubicBezTo>
                    <a:cubicBezTo>
                      <a:pt x="94" y="66"/>
                      <a:pt x="94" y="65"/>
                      <a:pt x="92" y="63"/>
                    </a:cubicBezTo>
                    <a:cubicBezTo>
                      <a:pt x="91" y="61"/>
                      <a:pt x="91" y="61"/>
                      <a:pt x="92" y="60"/>
                    </a:cubicBezTo>
                    <a:cubicBezTo>
                      <a:pt x="94" y="58"/>
                      <a:pt x="93" y="57"/>
                      <a:pt x="93" y="55"/>
                    </a:cubicBezTo>
                    <a:cubicBezTo>
                      <a:pt x="93" y="53"/>
                      <a:pt x="94" y="52"/>
                      <a:pt x="93" y="50"/>
                    </a:cubicBezTo>
                    <a:cubicBezTo>
                      <a:pt x="93" y="49"/>
                      <a:pt x="93" y="48"/>
                      <a:pt x="93" y="46"/>
                    </a:cubicBezTo>
                    <a:cubicBezTo>
                      <a:pt x="93" y="45"/>
                      <a:pt x="93" y="43"/>
                      <a:pt x="92" y="42"/>
                    </a:cubicBezTo>
                    <a:cubicBezTo>
                      <a:pt x="91" y="41"/>
                      <a:pt x="91" y="39"/>
                      <a:pt x="91" y="37"/>
                    </a:cubicBezTo>
                    <a:cubicBezTo>
                      <a:pt x="91" y="34"/>
                      <a:pt x="90" y="30"/>
                      <a:pt x="87" y="27"/>
                    </a:cubicBezTo>
                    <a:cubicBezTo>
                      <a:pt x="85" y="25"/>
                      <a:pt x="83" y="23"/>
                      <a:pt x="82" y="20"/>
                    </a:cubicBezTo>
                    <a:cubicBezTo>
                      <a:pt x="80" y="16"/>
                      <a:pt x="84" y="17"/>
                      <a:pt x="85" y="13"/>
                    </a:cubicBezTo>
                    <a:cubicBezTo>
                      <a:pt x="85" y="9"/>
                      <a:pt x="85" y="6"/>
                      <a:pt x="86" y="2"/>
                    </a:cubicBezTo>
                    <a:cubicBezTo>
                      <a:pt x="85" y="2"/>
                      <a:pt x="85" y="1"/>
                      <a:pt x="84" y="1"/>
                    </a:cubicBezTo>
                    <a:cubicBezTo>
                      <a:pt x="82" y="2"/>
                      <a:pt x="82" y="0"/>
                      <a:pt x="81" y="0"/>
                    </a:cubicBezTo>
                    <a:cubicBezTo>
                      <a:pt x="80" y="0"/>
                      <a:pt x="80" y="1"/>
                      <a:pt x="79" y="1"/>
                    </a:cubicBezTo>
                    <a:cubicBezTo>
                      <a:pt x="77" y="1"/>
                      <a:pt x="77" y="0"/>
                      <a:pt x="75" y="0"/>
                    </a:cubicBezTo>
                    <a:cubicBezTo>
                      <a:pt x="74" y="1"/>
                      <a:pt x="73" y="1"/>
                      <a:pt x="72" y="2"/>
                    </a:cubicBezTo>
                    <a:cubicBezTo>
                      <a:pt x="70" y="3"/>
                      <a:pt x="70" y="2"/>
                      <a:pt x="68" y="1"/>
                    </a:cubicBezTo>
                    <a:cubicBezTo>
                      <a:pt x="66" y="1"/>
                      <a:pt x="63" y="1"/>
                      <a:pt x="61" y="2"/>
                    </a:cubicBezTo>
                    <a:cubicBezTo>
                      <a:pt x="56" y="3"/>
                      <a:pt x="51" y="3"/>
                      <a:pt x="46" y="5"/>
                    </a:cubicBezTo>
                    <a:cubicBezTo>
                      <a:pt x="45" y="6"/>
                      <a:pt x="44" y="7"/>
                      <a:pt x="43" y="7"/>
                    </a:cubicBezTo>
                    <a:cubicBezTo>
                      <a:pt x="42" y="8"/>
                      <a:pt x="40" y="8"/>
                      <a:pt x="39" y="8"/>
                    </a:cubicBezTo>
                    <a:cubicBezTo>
                      <a:pt x="37" y="9"/>
                      <a:pt x="37" y="12"/>
                      <a:pt x="34" y="12"/>
                    </a:cubicBezTo>
                    <a:cubicBezTo>
                      <a:pt x="35" y="15"/>
                      <a:pt x="35" y="18"/>
                      <a:pt x="35" y="22"/>
                    </a:cubicBezTo>
                    <a:cubicBezTo>
                      <a:pt x="36" y="23"/>
                      <a:pt x="35" y="20"/>
                      <a:pt x="35" y="2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5079B56D-CAE3-EA47-86F2-DB5247DD0DC5}"/>
                </a:ext>
              </a:extLst>
            </p:cNvPr>
            <p:cNvGrpSpPr/>
            <p:nvPr/>
          </p:nvGrpSpPr>
          <p:grpSpPr>
            <a:xfrm>
              <a:off x="5222453" y="8312263"/>
              <a:ext cx="2331563" cy="3582306"/>
              <a:chOff x="5222453" y="8312263"/>
              <a:chExt cx="2331563" cy="3582306"/>
            </a:xfrm>
            <a:solidFill>
              <a:schemeClr val="accent5"/>
            </a:solidFill>
          </p:grpSpPr>
          <p:sp>
            <p:nvSpPr>
              <p:cNvPr id="251" name="Freeform 512">
                <a:extLst>
                  <a:ext uri="{FF2B5EF4-FFF2-40B4-BE49-F238E27FC236}">
                    <a16:creationId xmlns:a16="http://schemas.microsoft.com/office/drawing/2014/main" id="{D7054839-927D-DB41-936E-F68D978B0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1535" y="11673522"/>
                <a:ext cx="107516" cy="58511"/>
              </a:xfrm>
              <a:custGeom>
                <a:avLst/>
                <a:gdLst>
                  <a:gd name="T0" fmla="*/ 10 w 12"/>
                  <a:gd name="T1" fmla="*/ 3 h 6"/>
                  <a:gd name="T2" fmla="*/ 8 w 12"/>
                  <a:gd name="T3" fmla="*/ 2 h 6"/>
                  <a:gd name="T4" fmla="*/ 5 w 12"/>
                  <a:gd name="T5" fmla="*/ 2 h 6"/>
                  <a:gd name="T6" fmla="*/ 3 w 12"/>
                  <a:gd name="T7" fmla="*/ 1 h 6"/>
                  <a:gd name="T8" fmla="*/ 0 w 12"/>
                  <a:gd name="T9" fmla="*/ 3 h 6"/>
                  <a:gd name="T10" fmla="*/ 2 w 12"/>
                  <a:gd name="T11" fmla="*/ 5 h 6"/>
                  <a:gd name="T12" fmla="*/ 6 w 12"/>
                  <a:gd name="T13" fmla="*/ 5 h 6"/>
                  <a:gd name="T14" fmla="*/ 11 w 12"/>
                  <a:gd name="T15" fmla="*/ 3 h 6"/>
                  <a:gd name="T16" fmla="*/ 10 w 12"/>
                  <a:gd name="T17" fmla="*/ 3 h 6"/>
                  <a:gd name="T18" fmla="*/ 10 w 12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6">
                    <a:moveTo>
                      <a:pt x="10" y="3"/>
                    </a:moveTo>
                    <a:cubicBezTo>
                      <a:pt x="9" y="3"/>
                      <a:pt x="9" y="2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4" y="2"/>
                      <a:pt x="4" y="0"/>
                      <a:pt x="3" y="1"/>
                    </a:cubicBezTo>
                    <a:cubicBezTo>
                      <a:pt x="3" y="1"/>
                      <a:pt x="0" y="3"/>
                      <a:pt x="0" y="3"/>
                    </a:cubicBezTo>
                    <a:cubicBezTo>
                      <a:pt x="0" y="3"/>
                      <a:pt x="2" y="5"/>
                      <a:pt x="2" y="5"/>
                    </a:cubicBezTo>
                    <a:cubicBezTo>
                      <a:pt x="3" y="6"/>
                      <a:pt x="5" y="5"/>
                      <a:pt x="6" y="5"/>
                    </a:cubicBezTo>
                    <a:cubicBezTo>
                      <a:pt x="7" y="5"/>
                      <a:pt x="11" y="4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2" y="2"/>
                      <a:pt x="1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2" name="Freeform 513">
                <a:extLst>
                  <a:ext uri="{FF2B5EF4-FFF2-40B4-BE49-F238E27FC236}">
                    <a16:creationId xmlns:a16="http://schemas.microsoft.com/office/drawing/2014/main" id="{50763EE0-0C84-884E-ADBE-44413810F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2318" y="11732032"/>
                <a:ext cx="79870" cy="58511"/>
              </a:xfrm>
              <a:custGeom>
                <a:avLst/>
                <a:gdLst>
                  <a:gd name="T0" fmla="*/ 7 w 9"/>
                  <a:gd name="T1" fmla="*/ 3 h 6"/>
                  <a:gd name="T2" fmla="*/ 0 w 9"/>
                  <a:gd name="T3" fmla="*/ 1 h 6"/>
                  <a:gd name="T4" fmla="*/ 2 w 9"/>
                  <a:gd name="T5" fmla="*/ 2 h 6"/>
                  <a:gd name="T6" fmla="*/ 1 w 9"/>
                  <a:gd name="T7" fmla="*/ 5 h 6"/>
                  <a:gd name="T8" fmla="*/ 3 w 9"/>
                  <a:gd name="T9" fmla="*/ 5 h 6"/>
                  <a:gd name="T10" fmla="*/ 4 w 9"/>
                  <a:gd name="T11" fmla="*/ 5 h 6"/>
                  <a:gd name="T12" fmla="*/ 7 w 9"/>
                  <a:gd name="T13" fmla="*/ 3 h 6"/>
                  <a:gd name="T14" fmla="*/ 7 w 9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7" y="3"/>
                    </a:moveTo>
                    <a:cubicBezTo>
                      <a:pt x="7" y="2"/>
                      <a:pt x="0" y="0"/>
                      <a:pt x="0" y="1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3" y="3"/>
                      <a:pt x="1" y="4"/>
                      <a:pt x="1" y="5"/>
                    </a:cubicBezTo>
                    <a:cubicBezTo>
                      <a:pt x="1" y="6"/>
                      <a:pt x="3" y="5"/>
                      <a:pt x="3" y="5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5" y="6"/>
                      <a:pt x="9" y="4"/>
                      <a:pt x="7" y="3"/>
                    </a:cubicBezTo>
                    <a:cubicBezTo>
                      <a:pt x="6" y="2"/>
                      <a:pt x="8" y="3"/>
                      <a:pt x="7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3" name="Freeform 514">
                <a:extLst>
                  <a:ext uri="{FF2B5EF4-FFF2-40B4-BE49-F238E27FC236}">
                    <a16:creationId xmlns:a16="http://schemas.microsoft.com/office/drawing/2014/main" id="{FB957FDA-8FA9-4B4F-B3F6-8D54B9C9F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3106" y="11657267"/>
                <a:ext cx="70652" cy="45510"/>
              </a:xfrm>
              <a:custGeom>
                <a:avLst/>
                <a:gdLst>
                  <a:gd name="T0" fmla="*/ 6 w 8"/>
                  <a:gd name="T1" fmla="*/ 0 h 5"/>
                  <a:gd name="T2" fmla="*/ 3 w 8"/>
                  <a:gd name="T3" fmla="*/ 1 h 5"/>
                  <a:gd name="T4" fmla="*/ 0 w 8"/>
                  <a:gd name="T5" fmla="*/ 1 h 5"/>
                  <a:gd name="T6" fmla="*/ 0 w 8"/>
                  <a:gd name="T7" fmla="*/ 3 h 5"/>
                  <a:gd name="T8" fmla="*/ 5 w 8"/>
                  <a:gd name="T9" fmla="*/ 2 h 5"/>
                  <a:gd name="T10" fmla="*/ 6 w 8"/>
                  <a:gd name="T11" fmla="*/ 0 h 5"/>
                  <a:gd name="T12" fmla="*/ 6 w 8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6" y="0"/>
                    </a:moveTo>
                    <a:cubicBezTo>
                      <a:pt x="5" y="0"/>
                      <a:pt x="4" y="1"/>
                      <a:pt x="3" y="1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1" y="0"/>
                      <a:pt x="0" y="4"/>
                      <a:pt x="0" y="3"/>
                    </a:cubicBezTo>
                    <a:cubicBezTo>
                      <a:pt x="1" y="5"/>
                      <a:pt x="4" y="3"/>
                      <a:pt x="5" y="2"/>
                    </a:cubicBezTo>
                    <a:cubicBezTo>
                      <a:pt x="6" y="2"/>
                      <a:pt x="8" y="0"/>
                      <a:pt x="6" y="0"/>
                    </a:cubicBezTo>
                    <a:cubicBezTo>
                      <a:pt x="5" y="0"/>
                      <a:pt x="8" y="0"/>
                      <a:pt x="6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4" name="Freeform 515">
                <a:extLst>
                  <a:ext uri="{FF2B5EF4-FFF2-40B4-BE49-F238E27FC236}">
                    <a16:creationId xmlns:a16="http://schemas.microsoft.com/office/drawing/2014/main" id="{2F681E2F-7619-FE40-A952-C4AC22963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6241" y="11693026"/>
                <a:ext cx="73725" cy="48763"/>
              </a:xfrm>
              <a:custGeom>
                <a:avLst/>
                <a:gdLst>
                  <a:gd name="T0" fmla="*/ 7 w 8"/>
                  <a:gd name="T1" fmla="*/ 4 h 5"/>
                  <a:gd name="T2" fmla="*/ 1 w 8"/>
                  <a:gd name="T3" fmla="*/ 1 h 5"/>
                  <a:gd name="T4" fmla="*/ 7 w 8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7" y="4"/>
                    </a:moveTo>
                    <a:cubicBezTo>
                      <a:pt x="6" y="3"/>
                      <a:pt x="0" y="0"/>
                      <a:pt x="1" y="1"/>
                    </a:cubicBezTo>
                    <a:cubicBezTo>
                      <a:pt x="2" y="2"/>
                      <a:pt x="8" y="5"/>
                      <a:pt x="7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5" name="Freeform 516">
                <a:extLst>
                  <a:ext uri="{FF2B5EF4-FFF2-40B4-BE49-F238E27FC236}">
                    <a16:creationId xmlns:a16="http://schemas.microsoft.com/office/drawing/2014/main" id="{2B82F9B8-4FA6-5F45-9B20-271FD2F74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810" y="11628008"/>
                <a:ext cx="27647" cy="29256"/>
              </a:xfrm>
              <a:custGeom>
                <a:avLst/>
                <a:gdLst>
                  <a:gd name="T0" fmla="*/ 2 w 3"/>
                  <a:gd name="T1" fmla="*/ 2 h 3"/>
                  <a:gd name="T2" fmla="*/ 0 w 3"/>
                  <a:gd name="T3" fmla="*/ 1 h 3"/>
                  <a:gd name="T4" fmla="*/ 2 w 3"/>
                  <a:gd name="T5" fmla="*/ 2 h 3"/>
                  <a:gd name="T6" fmla="*/ 2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3" y="0"/>
                      <a:pt x="2" y="2"/>
                    </a:cubicBezTo>
                    <a:cubicBezTo>
                      <a:pt x="2" y="3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6" name="Freeform 517">
                <a:extLst>
                  <a:ext uri="{FF2B5EF4-FFF2-40B4-BE49-F238E27FC236}">
                    <a16:creationId xmlns:a16="http://schemas.microsoft.com/office/drawing/2014/main" id="{8A6E0E79-9279-B044-BD96-29C7FCE04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810" y="11549992"/>
                <a:ext cx="64510" cy="68265"/>
              </a:xfrm>
              <a:custGeom>
                <a:avLst/>
                <a:gdLst>
                  <a:gd name="T0" fmla="*/ 5 w 7"/>
                  <a:gd name="T1" fmla="*/ 2 h 7"/>
                  <a:gd name="T2" fmla="*/ 4 w 7"/>
                  <a:gd name="T3" fmla="*/ 0 h 7"/>
                  <a:gd name="T4" fmla="*/ 2 w 7"/>
                  <a:gd name="T5" fmla="*/ 1 h 7"/>
                  <a:gd name="T6" fmla="*/ 0 w 7"/>
                  <a:gd name="T7" fmla="*/ 1 h 7"/>
                  <a:gd name="T8" fmla="*/ 2 w 7"/>
                  <a:gd name="T9" fmla="*/ 4 h 7"/>
                  <a:gd name="T10" fmla="*/ 0 w 7"/>
                  <a:gd name="T11" fmla="*/ 6 h 7"/>
                  <a:gd name="T12" fmla="*/ 3 w 7"/>
                  <a:gd name="T13" fmla="*/ 5 h 7"/>
                  <a:gd name="T14" fmla="*/ 4 w 7"/>
                  <a:gd name="T15" fmla="*/ 2 h 7"/>
                  <a:gd name="T16" fmla="*/ 4 w 7"/>
                  <a:gd name="T17" fmla="*/ 4 h 7"/>
                  <a:gd name="T18" fmla="*/ 6 w 7"/>
                  <a:gd name="T19" fmla="*/ 2 h 7"/>
                  <a:gd name="T20" fmla="*/ 5 w 7"/>
                  <a:gd name="T21" fmla="*/ 2 h 7"/>
                  <a:gd name="T22" fmla="*/ 5 w 7"/>
                  <a:gd name="T2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5" y="2"/>
                    </a:moveTo>
                    <a:cubicBezTo>
                      <a:pt x="5" y="1"/>
                      <a:pt x="4" y="1"/>
                      <a:pt x="4" y="0"/>
                    </a:cubicBezTo>
                    <a:cubicBezTo>
                      <a:pt x="3" y="0"/>
                      <a:pt x="1" y="0"/>
                      <a:pt x="2" y="1"/>
                    </a:cubicBezTo>
                    <a:cubicBezTo>
                      <a:pt x="4" y="3"/>
                      <a:pt x="1" y="2"/>
                      <a:pt x="0" y="1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6"/>
                      <a:pt x="1" y="5"/>
                      <a:pt x="0" y="6"/>
                    </a:cubicBezTo>
                    <a:cubicBezTo>
                      <a:pt x="0" y="7"/>
                      <a:pt x="4" y="6"/>
                      <a:pt x="3" y="5"/>
                    </a:cubicBezTo>
                    <a:cubicBezTo>
                      <a:pt x="3" y="5"/>
                      <a:pt x="4" y="3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1"/>
                      <a:pt x="7" y="2"/>
                      <a:pt x="5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7" name="Freeform 518">
                <a:extLst>
                  <a:ext uri="{FF2B5EF4-FFF2-40B4-BE49-F238E27FC236}">
                    <a16:creationId xmlns:a16="http://schemas.microsoft.com/office/drawing/2014/main" id="{94E88081-64F3-454D-B14F-FF236195F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8594" y="11426465"/>
                <a:ext cx="46077" cy="104021"/>
              </a:xfrm>
              <a:custGeom>
                <a:avLst/>
                <a:gdLst>
                  <a:gd name="T0" fmla="*/ 5 w 5"/>
                  <a:gd name="T1" fmla="*/ 7 h 11"/>
                  <a:gd name="T2" fmla="*/ 2 w 5"/>
                  <a:gd name="T3" fmla="*/ 2 h 11"/>
                  <a:gd name="T4" fmla="*/ 1 w 5"/>
                  <a:gd name="T5" fmla="*/ 6 h 11"/>
                  <a:gd name="T6" fmla="*/ 0 w 5"/>
                  <a:gd name="T7" fmla="*/ 9 h 11"/>
                  <a:gd name="T8" fmla="*/ 2 w 5"/>
                  <a:gd name="T9" fmla="*/ 7 h 11"/>
                  <a:gd name="T10" fmla="*/ 5 w 5"/>
                  <a:gd name="T11" fmla="*/ 7 h 11"/>
                  <a:gd name="T12" fmla="*/ 5 w 5"/>
                  <a:gd name="T1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5" y="7"/>
                    </a:moveTo>
                    <a:cubicBezTo>
                      <a:pt x="5" y="6"/>
                      <a:pt x="4" y="0"/>
                      <a:pt x="2" y="2"/>
                    </a:cubicBezTo>
                    <a:cubicBezTo>
                      <a:pt x="2" y="3"/>
                      <a:pt x="3" y="6"/>
                      <a:pt x="1" y="6"/>
                    </a:cubicBezTo>
                    <a:cubicBezTo>
                      <a:pt x="0" y="6"/>
                      <a:pt x="0" y="7"/>
                      <a:pt x="0" y="9"/>
                    </a:cubicBezTo>
                    <a:cubicBezTo>
                      <a:pt x="1" y="9"/>
                      <a:pt x="2" y="7"/>
                      <a:pt x="2" y="7"/>
                    </a:cubicBezTo>
                    <a:cubicBezTo>
                      <a:pt x="1" y="7"/>
                      <a:pt x="5" y="11"/>
                      <a:pt x="5" y="7"/>
                    </a:cubicBezTo>
                    <a:cubicBezTo>
                      <a:pt x="5" y="6"/>
                      <a:pt x="5" y="8"/>
                      <a:pt x="5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8" name="Freeform 519">
                <a:extLst>
                  <a:ext uri="{FF2B5EF4-FFF2-40B4-BE49-F238E27FC236}">
                    <a16:creationId xmlns:a16="http://schemas.microsoft.com/office/drawing/2014/main" id="{3AFC7482-B50C-7244-86AE-DFD76B2AD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9378" y="11510983"/>
                <a:ext cx="27647" cy="58511"/>
              </a:xfrm>
              <a:custGeom>
                <a:avLst/>
                <a:gdLst>
                  <a:gd name="T0" fmla="*/ 3 w 3"/>
                  <a:gd name="T1" fmla="*/ 2 h 6"/>
                  <a:gd name="T2" fmla="*/ 1 w 3"/>
                  <a:gd name="T3" fmla="*/ 6 h 6"/>
                  <a:gd name="T4" fmla="*/ 3 w 3"/>
                  <a:gd name="T5" fmla="*/ 2 h 6"/>
                  <a:gd name="T6" fmla="*/ 3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2"/>
                    </a:moveTo>
                    <a:cubicBezTo>
                      <a:pt x="2" y="0"/>
                      <a:pt x="0" y="5"/>
                      <a:pt x="1" y="6"/>
                    </a:cubicBezTo>
                    <a:cubicBezTo>
                      <a:pt x="0" y="5"/>
                      <a:pt x="3" y="3"/>
                      <a:pt x="3" y="2"/>
                    </a:cubicBezTo>
                    <a:cubicBezTo>
                      <a:pt x="2" y="1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9" name="Freeform 520">
                <a:extLst>
                  <a:ext uri="{FF2B5EF4-FFF2-40B4-BE49-F238E27FC236}">
                    <a16:creationId xmlns:a16="http://schemas.microsoft.com/office/drawing/2014/main" id="{A4AC1D7C-FA61-CC46-A39A-98EDB66E9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9378" y="11387456"/>
                <a:ext cx="46077" cy="68265"/>
              </a:xfrm>
              <a:custGeom>
                <a:avLst/>
                <a:gdLst>
                  <a:gd name="T0" fmla="*/ 4 w 5"/>
                  <a:gd name="T1" fmla="*/ 2 h 7"/>
                  <a:gd name="T2" fmla="*/ 3 w 5"/>
                  <a:gd name="T3" fmla="*/ 0 h 7"/>
                  <a:gd name="T4" fmla="*/ 2 w 5"/>
                  <a:gd name="T5" fmla="*/ 3 h 7"/>
                  <a:gd name="T6" fmla="*/ 1 w 5"/>
                  <a:gd name="T7" fmla="*/ 2 h 7"/>
                  <a:gd name="T8" fmla="*/ 0 w 5"/>
                  <a:gd name="T9" fmla="*/ 5 h 7"/>
                  <a:gd name="T10" fmla="*/ 2 w 5"/>
                  <a:gd name="T11" fmla="*/ 7 h 7"/>
                  <a:gd name="T12" fmla="*/ 5 w 5"/>
                  <a:gd name="T13" fmla="*/ 5 h 7"/>
                  <a:gd name="T14" fmla="*/ 4 w 5"/>
                  <a:gd name="T15" fmla="*/ 2 h 7"/>
                  <a:gd name="T16" fmla="*/ 4 w 5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4" y="2"/>
                    </a:moveTo>
                    <a:cubicBezTo>
                      <a:pt x="3" y="3"/>
                      <a:pt x="3" y="0"/>
                      <a:pt x="3" y="0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2" y="2"/>
                      <a:pt x="0" y="5"/>
                      <a:pt x="0" y="5"/>
                    </a:cubicBezTo>
                    <a:cubicBezTo>
                      <a:pt x="0" y="4"/>
                      <a:pt x="4" y="5"/>
                      <a:pt x="2" y="7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5" y="4"/>
                      <a:pt x="4" y="1"/>
                      <a:pt x="4" y="2"/>
                    </a:cubicBezTo>
                    <a:cubicBezTo>
                      <a:pt x="3" y="3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0" name="Freeform 521">
                <a:extLst>
                  <a:ext uri="{FF2B5EF4-FFF2-40B4-BE49-F238E27FC236}">
                    <a16:creationId xmlns:a16="http://schemas.microsoft.com/office/drawing/2014/main" id="{C3472BA8-3B63-FA4C-998F-B1136679C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5459" y="11198912"/>
                <a:ext cx="46077" cy="45510"/>
              </a:xfrm>
              <a:custGeom>
                <a:avLst/>
                <a:gdLst>
                  <a:gd name="T0" fmla="*/ 3 w 5"/>
                  <a:gd name="T1" fmla="*/ 4 h 5"/>
                  <a:gd name="T2" fmla="*/ 3 w 5"/>
                  <a:gd name="T3" fmla="*/ 0 h 5"/>
                  <a:gd name="T4" fmla="*/ 0 w 5"/>
                  <a:gd name="T5" fmla="*/ 0 h 5"/>
                  <a:gd name="T6" fmla="*/ 2 w 5"/>
                  <a:gd name="T7" fmla="*/ 1 h 5"/>
                  <a:gd name="T8" fmla="*/ 3 w 5"/>
                  <a:gd name="T9" fmla="*/ 4 h 5"/>
                  <a:gd name="T10" fmla="*/ 3 w 5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5" y="2"/>
                      <a:pt x="2" y="2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2" y="2"/>
                      <a:pt x="3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1" name="Freeform 522">
                <a:extLst>
                  <a:ext uri="{FF2B5EF4-FFF2-40B4-BE49-F238E27FC236}">
                    <a16:creationId xmlns:a16="http://schemas.microsoft.com/office/drawing/2014/main" id="{84132197-FF0B-C543-A21B-EE0280630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4674" y="11026625"/>
                <a:ext cx="55292" cy="104021"/>
              </a:xfrm>
              <a:custGeom>
                <a:avLst/>
                <a:gdLst>
                  <a:gd name="T0" fmla="*/ 3 w 6"/>
                  <a:gd name="T1" fmla="*/ 10 h 11"/>
                  <a:gd name="T2" fmla="*/ 0 w 6"/>
                  <a:gd name="T3" fmla="*/ 9 h 11"/>
                  <a:gd name="T4" fmla="*/ 1 w 6"/>
                  <a:gd name="T5" fmla="*/ 2 h 11"/>
                  <a:gd name="T6" fmla="*/ 4 w 6"/>
                  <a:gd name="T7" fmla="*/ 3 h 11"/>
                  <a:gd name="T8" fmla="*/ 3 w 6"/>
                  <a:gd name="T9" fmla="*/ 10 h 11"/>
                  <a:gd name="T10" fmla="*/ 3 w 6"/>
                  <a:gd name="T1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">
                    <a:moveTo>
                      <a:pt x="3" y="10"/>
                    </a:moveTo>
                    <a:cubicBezTo>
                      <a:pt x="1" y="11"/>
                      <a:pt x="0" y="11"/>
                      <a:pt x="0" y="9"/>
                    </a:cubicBezTo>
                    <a:cubicBezTo>
                      <a:pt x="1" y="7"/>
                      <a:pt x="1" y="4"/>
                      <a:pt x="1" y="2"/>
                    </a:cubicBezTo>
                    <a:cubicBezTo>
                      <a:pt x="1" y="0"/>
                      <a:pt x="5" y="0"/>
                      <a:pt x="4" y="3"/>
                    </a:cubicBezTo>
                    <a:cubicBezTo>
                      <a:pt x="4" y="5"/>
                      <a:pt x="6" y="8"/>
                      <a:pt x="3" y="10"/>
                    </a:cubicBezTo>
                    <a:cubicBezTo>
                      <a:pt x="2" y="10"/>
                      <a:pt x="4" y="9"/>
                      <a:pt x="3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4" name="Freeform 525">
                <a:extLst>
                  <a:ext uri="{FF2B5EF4-FFF2-40B4-BE49-F238E27FC236}">
                    <a16:creationId xmlns:a16="http://schemas.microsoft.com/office/drawing/2014/main" id="{106ABF19-250F-D44C-90A8-2A2136473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548" y="8897395"/>
                <a:ext cx="125948" cy="123527"/>
              </a:xfrm>
              <a:custGeom>
                <a:avLst/>
                <a:gdLst>
                  <a:gd name="T0" fmla="*/ 12 w 14"/>
                  <a:gd name="T1" fmla="*/ 4 h 13"/>
                  <a:gd name="T2" fmla="*/ 10 w 14"/>
                  <a:gd name="T3" fmla="*/ 3 h 13"/>
                  <a:gd name="T4" fmla="*/ 6 w 14"/>
                  <a:gd name="T5" fmla="*/ 1 h 13"/>
                  <a:gd name="T6" fmla="*/ 2 w 14"/>
                  <a:gd name="T7" fmla="*/ 1 h 13"/>
                  <a:gd name="T8" fmla="*/ 1 w 14"/>
                  <a:gd name="T9" fmla="*/ 2 h 13"/>
                  <a:gd name="T10" fmla="*/ 2 w 14"/>
                  <a:gd name="T11" fmla="*/ 4 h 13"/>
                  <a:gd name="T12" fmla="*/ 1 w 14"/>
                  <a:gd name="T13" fmla="*/ 7 h 13"/>
                  <a:gd name="T14" fmla="*/ 2 w 14"/>
                  <a:gd name="T15" fmla="*/ 10 h 13"/>
                  <a:gd name="T16" fmla="*/ 4 w 14"/>
                  <a:gd name="T17" fmla="*/ 10 h 13"/>
                  <a:gd name="T18" fmla="*/ 7 w 14"/>
                  <a:gd name="T19" fmla="*/ 12 h 13"/>
                  <a:gd name="T20" fmla="*/ 10 w 14"/>
                  <a:gd name="T21" fmla="*/ 10 h 13"/>
                  <a:gd name="T22" fmla="*/ 12 w 14"/>
                  <a:gd name="T23" fmla="*/ 4 h 13"/>
                  <a:gd name="T24" fmla="*/ 12 w 14"/>
                  <a:gd name="T2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3">
                    <a:moveTo>
                      <a:pt x="12" y="4"/>
                    </a:moveTo>
                    <a:cubicBezTo>
                      <a:pt x="12" y="3"/>
                      <a:pt x="11" y="3"/>
                      <a:pt x="10" y="3"/>
                    </a:cubicBezTo>
                    <a:cubicBezTo>
                      <a:pt x="8" y="2"/>
                      <a:pt x="8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4"/>
                      <a:pt x="1" y="3"/>
                      <a:pt x="2" y="4"/>
                    </a:cubicBezTo>
                    <a:cubicBezTo>
                      <a:pt x="2" y="4"/>
                      <a:pt x="1" y="7"/>
                      <a:pt x="1" y="7"/>
                    </a:cubicBezTo>
                    <a:cubicBezTo>
                      <a:pt x="1" y="9"/>
                      <a:pt x="1" y="9"/>
                      <a:pt x="2" y="10"/>
                    </a:cubicBezTo>
                    <a:cubicBezTo>
                      <a:pt x="3" y="11"/>
                      <a:pt x="3" y="10"/>
                      <a:pt x="4" y="10"/>
                    </a:cubicBezTo>
                    <a:cubicBezTo>
                      <a:pt x="6" y="10"/>
                      <a:pt x="5" y="12"/>
                      <a:pt x="7" y="12"/>
                    </a:cubicBezTo>
                    <a:cubicBezTo>
                      <a:pt x="9" y="13"/>
                      <a:pt x="8" y="11"/>
                      <a:pt x="10" y="10"/>
                    </a:cubicBezTo>
                    <a:cubicBezTo>
                      <a:pt x="12" y="8"/>
                      <a:pt x="14" y="7"/>
                      <a:pt x="12" y="4"/>
                    </a:cubicBezTo>
                    <a:cubicBezTo>
                      <a:pt x="12" y="2"/>
                      <a:pt x="14" y="8"/>
                      <a:pt x="12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8" name="Freeform 614">
                <a:extLst>
                  <a:ext uri="{FF2B5EF4-FFF2-40B4-BE49-F238E27FC236}">
                    <a16:creationId xmlns:a16="http://schemas.microsoft.com/office/drawing/2014/main" id="{1A774BA8-62FD-6D44-9214-CC877FF47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3036" y="10405735"/>
                <a:ext cx="92156" cy="84522"/>
              </a:xfrm>
              <a:custGeom>
                <a:avLst/>
                <a:gdLst>
                  <a:gd name="T0" fmla="*/ 4 w 10"/>
                  <a:gd name="T1" fmla="*/ 4 h 9"/>
                  <a:gd name="T2" fmla="*/ 0 w 10"/>
                  <a:gd name="T3" fmla="*/ 8 h 9"/>
                  <a:gd name="T4" fmla="*/ 2 w 10"/>
                  <a:gd name="T5" fmla="*/ 8 h 9"/>
                  <a:gd name="T6" fmla="*/ 5 w 10"/>
                  <a:gd name="T7" fmla="*/ 5 h 9"/>
                  <a:gd name="T8" fmla="*/ 8 w 10"/>
                  <a:gd name="T9" fmla="*/ 0 h 9"/>
                  <a:gd name="T10" fmla="*/ 4 w 10"/>
                  <a:gd name="T11" fmla="*/ 4 h 9"/>
                  <a:gd name="T12" fmla="*/ 4 w 10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4" y="4"/>
                    </a:moveTo>
                    <a:cubicBezTo>
                      <a:pt x="4" y="5"/>
                      <a:pt x="1" y="7"/>
                      <a:pt x="0" y="8"/>
                    </a:cubicBezTo>
                    <a:cubicBezTo>
                      <a:pt x="0" y="9"/>
                      <a:pt x="2" y="8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6" y="4"/>
                      <a:pt x="10" y="0"/>
                      <a:pt x="8" y="0"/>
                    </a:cubicBezTo>
                    <a:cubicBezTo>
                      <a:pt x="7" y="0"/>
                      <a:pt x="4" y="3"/>
                      <a:pt x="4" y="4"/>
                    </a:cubicBezTo>
                    <a:cubicBezTo>
                      <a:pt x="4" y="5"/>
                      <a:pt x="4" y="3"/>
                      <a:pt x="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0" name="Freeform 616">
                <a:extLst>
                  <a:ext uri="{FF2B5EF4-FFF2-40B4-BE49-F238E27FC236}">
                    <a16:creationId xmlns:a16="http://schemas.microsoft.com/office/drawing/2014/main" id="{A139ED8B-BCD9-9646-ACC8-787E55931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6566" y="11693021"/>
                <a:ext cx="162812" cy="152784"/>
              </a:xfrm>
              <a:custGeom>
                <a:avLst/>
                <a:gdLst>
                  <a:gd name="T0" fmla="*/ 17 w 18"/>
                  <a:gd name="T1" fmla="*/ 14 h 16"/>
                  <a:gd name="T2" fmla="*/ 8 w 18"/>
                  <a:gd name="T3" fmla="*/ 9 h 16"/>
                  <a:gd name="T4" fmla="*/ 4 w 18"/>
                  <a:gd name="T5" fmla="*/ 5 h 16"/>
                  <a:gd name="T6" fmla="*/ 1 w 18"/>
                  <a:gd name="T7" fmla="*/ 3 h 16"/>
                  <a:gd name="T8" fmla="*/ 2 w 18"/>
                  <a:gd name="T9" fmla="*/ 2 h 16"/>
                  <a:gd name="T10" fmla="*/ 0 w 18"/>
                  <a:gd name="T11" fmla="*/ 0 h 16"/>
                  <a:gd name="T12" fmla="*/ 0 w 18"/>
                  <a:gd name="T13" fmla="*/ 14 h 16"/>
                  <a:gd name="T14" fmla="*/ 7 w 18"/>
                  <a:gd name="T15" fmla="*/ 15 h 16"/>
                  <a:gd name="T16" fmla="*/ 10 w 18"/>
                  <a:gd name="T17" fmla="*/ 16 h 16"/>
                  <a:gd name="T18" fmla="*/ 13 w 18"/>
                  <a:gd name="T19" fmla="*/ 15 h 16"/>
                  <a:gd name="T20" fmla="*/ 18 w 18"/>
                  <a:gd name="T21" fmla="*/ 14 h 16"/>
                  <a:gd name="T22" fmla="*/ 17 w 1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6">
                    <a:moveTo>
                      <a:pt x="17" y="14"/>
                    </a:moveTo>
                    <a:cubicBezTo>
                      <a:pt x="13" y="14"/>
                      <a:pt x="11" y="11"/>
                      <a:pt x="8" y="9"/>
                    </a:cubicBezTo>
                    <a:cubicBezTo>
                      <a:pt x="7" y="7"/>
                      <a:pt x="5" y="6"/>
                      <a:pt x="4" y="5"/>
                    </a:cubicBezTo>
                    <a:cubicBezTo>
                      <a:pt x="3" y="5"/>
                      <a:pt x="1" y="4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3" y="2"/>
                      <a:pt x="1" y="0"/>
                      <a:pt x="0" y="0"/>
                    </a:cubicBezTo>
                    <a:cubicBezTo>
                      <a:pt x="0" y="5"/>
                      <a:pt x="0" y="10"/>
                      <a:pt x="0" y="14"/>
                    </a:cubicBezTo>
                    <a:cubicBezTo>
                      <a:pt x="0" y="15"/>
                      <a:pt x="6" y="15"/>
                      <a:pt x="7" y="15"/>
                    </a:cubicBezTo>
                    <a:cubicBezTo>
                      <a:pt x="8" y="15"/>
                      <a:pt x="9" y="15"/>
                      <a:pt x="10" y="16"/>
                    </a:cubicBezTo>
                    <a:cubicBezTo>
                      <a:pt x="12" y="16"/>
                      <a:pt x="12" y="16"/>
                      <a:pt x="13" y="15"/>
                    </a:cubicBezTo>
                    <a:cubicBezTo>
                      <a:pt x="14" y="15"/>
                      <a:pt x="18" y="15"/>
                      <a:pt x="18" y="14"/>
                    </a:cubicBezTo>
                    <a:cubicBezTo>
                      <a:pt x="18" y="14"/>
                      <a:pt x="18" y="13"/>
                      <a:pt x="17" y="1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1" name="Freeform 617">
                <a:extLst>
                  <a:ext uri="{FF2B5EF4-FFF2-40B4-BE49-F238E27FC236}">
                    <a16:creationId xmlns:a16="http://schemas.microsoft.com/office/drawing/2014/main" id="{E7123432-9C0F-FF43-987D-65AC0A282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4544" y="11673522"/>
                <a:ext cx="270327" cy="221047"/>
              </a:xfrm>
              <a:custGeom>
                <a:avLst/>
                <a:gdLst>
                  <a:gd name="T0" fmla="*/ 19 w 30"/>
                  <a:gd name="T1" fmla="*/ 17 h 23"/>
                  <a:gd name="T2" fmla="*/ 19 w 30"/>
                  <a:gd name="T3" fmla="*/ 7 h 23"/>
                  <a:gd name="T4" fmla="*/ 19 w 30"/>
                  <a:gd name="T5" fmla="*/ 3 h 23"/>
                  <a:gd name="T6" fmla="*/ 15 w 30"/>
                  <a:gd name="T7" fmla="*/ 1 h 23"/>
                  <a:gd name="T8" fmla="*/ 12 w 30"/>
                  <a:gd name="T9" fmla="*/ 3 h 23"/>
                  <a:gd name="T10" fmla="*/ 13 w 30"/>
                  <a:gd name="T11" fmla="*/ 6 h 23"/>
                  <a:gd name="T12" fmla="*/ 15 w 30"/>
                  <a:gd name="T13" fmla="*/ 6 h 23"/>
                  <a:gd name="T14" fmla="*/ 14 w 30"/>
                  <a:gd name="T15" fmla="*/ 8 h 23"/>
                  <a:gd name="T16" fmla="*/ 13 w 30"/>
                  <a:gd name="T17" fmla="*/ 11 h 23"/>
                  <a:gd name="T18" fmla="*/ 16 w 30"/>
                  <a:gd name="T19" fmla="*/ 13 h 23"/>
                  <a:gd name="T20" fmla="*/ 12 w 30"/>
                  <a:gd name="T21" fmla="*/ 13 h 23"/>
                  <a:gd name="T22" fmla="*/ 9 w 30"/>
                  <a:gd name="T23" fmla="*/ 12 h 23"/>
                  <a:gd name="T24" fmla="*/ 10 w 30"/>
                  <a:gd name="T25" fmla="*/ 12 h 23"/>
                  <a:gd name="T26" fmla="*/ 10 w 30"/>
                  <a:gd name="T27" fmla="*/ 9 h 23"/>
                  <a:gd name="T28" fmla="*/ 8 w 30"/>
                  <a:gd name="T29" fmla="*/ 11 h 23"/>
                  <a:gd name="T30" fmla="*/ 5 w 30"/>
                  <a:gd name="T31" fmla="*/ 11 h 23"/>
                  <a:gd name="T32" fmla="*/ 0 w 30"/>
                  <a:gd name="T33" fmla="*/ 12 h 23"/>
                  <a:gd name="T34" fmla="*/ 2 w 30"/>
                  <a:gd name="T35" fmla="*/ 12 h 23"/>
                  <a:gd name="T36" fmla="*/ 3 w 30"/>
                  <a:gd name="T37" fmla="*/ 12 h 23"/>
                  <a:gd name="T38" fmla="*/ 5 w 30"/>
                  <a:gd name="T39" fmla="*/ 12 h 23"/>
                  <a:gd name="T40" fmla="*/ 6 w 30"/>
                  <a:gd name="T41" fmla="*/ 13 h 23"/>
                  <a:gd name="T42" fmla="*/ 4 w 30"/>
                  <a:gd name="T43" fmla="*/ 15 h 23"/>
                  <a:gd name="T44" fmla="*/ 6 w 30"/>
                  <a:gd name="T45" fmla="*/ 15 h 23"/>
                  <a:gd name="T46" fmla="*/ 8 w 30"/>
                  <a:gd name="T47" fmla="*/ 16 h 23"/>
                  <a:gd name="T48" fmla="*/ 7 w 30"/>
                  <a:gd name="T49" fmla="*/ 16 h 23"/>
                  <a:gd name="T50" fmla="*/ 10 w 30"/>
                  <a:gd name="T51" fmla="*/ 17 h 23"/>
                  <a:gd name="T52" fmla="*/ 12 w 30"/>
                  <a:gd name="T53" fmla="*/ 17 h 23"/>
                  <a:gd name="T54" fmla="*/ 17 w 30"/>
                  <a:gd name="T55" fmla="*/ 21 h 23"/>
                  <a:gd name="T56" fmla="*/ 16 w 30"/>
                  <a:gd name="T57" fmla="*/ 20 h 23"/>
                  <a:gd name="T58" fmla="*/ 23 w 30"/>
                  <a:gd name="T59" fmla="*/ 23 h 23"/>
                  <a:gd name="T60" fmla="*/ 19 w 30"/>
                  <a:gd name="T61" fmla="*/ 18 h 23"/>
                  <a:gd name="T62" fmla="*/ 24 w 30"/>
                  <a:gd name="T63" fmla="*/ 19 h 23"/>
                  <a:gd name="T64" fmla="*/ 30 w 30"/>
                  <a:gd name="T65" fmla="*/ 18 h 23"/>
                  <a:gd name="T66" fmla="*/ 19 w 30"/>
                  <a:gd name="T67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" h="23">
                    <a:moveTo>
                      <a:pt x="19" y="17"/>
                    </a:moveTo>
                    <a:cubicBezTo>
                      <a:pt x="19" y="13"/>
                      <a:pt x="19" y="10"/>
                      <a:pt x="19" y="7"/>
                    </a:cubicBezTo>
                    <a:cubicBezTo>
                      <a:pt x="19" y="6"/>
                      <a:pt x="19" y="4"/>
                      <a:pt x="19" y="3"/>
                    </a:cubicBezTo>
                    <a:cubicBezTo>
                      <a:pt x="19" y="2"/>
                      <a:pt x="16" y="0"/>
                      <a:pt x="15" y="1"/>
                    </a:cubicBezTo>
                    <a:cubicBezTo>
                      <a:pt x="14" y="2"/>
                      <a:pt x="12" y="1"/>
                      <a:pt x="12" y="3"/>
                    </a:cubicBezTo>
                    <a:cubicBezTo>
                      <a:pt x="11" y="5"/>
                      <a:pt x="9" y="7"/>
                      <a:pt x="13" y="6"/>
                    </a:cubicBezTo>
                    <a:cubicBezTo>
                      <a:pt x="13" y="6"/>
                      <a:pt x="15" y="6"/>
                      <a:pt x="15" y="6"/>
                    </a:cubicBezTo>
                    <a:cubicBezTo>
                      <a:pt x="16" y="6"/>
                      <a:pt x="14" y="8"/>
                      <a:pt x="14" y="8"/>
                    </a:cubicBezTo>
                    <a:cubicBezTo>
                      <a:pt x="13" y="8"/>
                      <a:pt x="11" y="10"/>
                      <a:pt x="13" y="11"/>
                    </a:cubicBezTo>
                    <a:cubicBezTo>
                      <a:pt x="13" y="12"/>
                      <a:pt x="16" y="12"/>
                      <a:pt x="16" y="13"/>
                    </a:cubicBezTo>
                    <a:cubicBezTo>
                      <a:pt x="16" y="13"/>
                      <a:pt x="12" y="13"/>
                      <a:pt x="12" y="13"/>
                    </a:cubicBezTo>
                    <a:cubicBezTo>
                      <a:pt x="11" y="13"/>
                      <a:pt x="9" y="12"/>
                      <a:pt x="9" y="12"/>
                    </a:cubicBezTo>
                    <a:cubicBezTo>
                      <a:pt x="9" y="12"/>
                      <a:pt x="10" y="13"/>
                      <a:pt x="10" y="12"/>
                    </a:cubicBezTo>
                    <a:cubicBezTo>
                      <a:pt x="10" y="11"/>
                      <a:pt x="11" y="10"/>
                      <a:pt x="10" y="9"/>
                    </a:cubicBezTo>
                    <a:cubicBezTo>
                      <a:pt x="10" y="9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1"/>
                    </a:cubicBezTo>
                    <a:cubicBezTo>
                      <a:pt x="4" y="11"/>
                      <a:pt x="0" y="10"/>
                      <a:pt x="0" y="12"/>
                    </a:cubicBezTo>
                    <a:cubicBezTo>
                      <a:pt x="0" y="13"/>
                      <a:pt x="2" y="12"/>
                      <a:pt x="2" y="12"/>
                    </a:cubicBezTo>
                    <a:cubicBezTo>
                      <a:pt x="3" y="11"/>
                      <a:pt x="2" y="12"/>
                      <a:pt x="3" y="12"/>
                    </a:cubicBezTo>
                    <a:cubicBezTo>
                      <a:pt x="4" y="13"/>
                      <a:pt x="4" y="11"/>
                      <a:pt x="5" y="12"/>
                    </a:cubicBezTo>
                    <a:cubicBezTo>
                      <a:pt x="5" y="12"/>
                      <a:pt x="6" y="13"/>
                      <a:pt x="6" y="13"/>
                    </a:cubicBezTo>
                    <a:cubicBezTo>
                      <a:pt x="6" y="13"/>
                      <a:pt x="2" y="14"/>
                      <a:pt x="4" y="15"/>
                    </a:cubicBezTo>
                    <a:cubicBezTo>
                      <a:pt x="5" y="16"/>
                      <a:pt x="6" y="14"/>
                      <a:pt x="6" y="15"/>
                    </a:cubicBezTo>
                    <a:cubicBezTo>
                      <a:pt x="7" y="15"/>
                      <a:pt x="8" y="16"/>
                      <a:pt x="8" y="16"/>
                    </a:cubicBezTo>
                    <a:cubicBezTo>
                      <a:pt x="8" y="16"/>
                      <a:pt x="8" y="16"/>
                      <a:pt x="7" y="16"/>
                    </a:cubicBezTo>
                    <a:cubicBezTo>
                      <a:pt x="7" y="17"/>
                      <a:pt x="9" y="17"/>
                      <a:pt x="10" y="17"/>
                    </a:cubicBezTo>
                    <a:cubicBezTo>
                      <a:pt x="11" y="17"/>
                      <a:pt x="11" y="15"/>
                      <a:pt x="12" y="17"/>
                    </a:cubicBezTo>
                    <a:cubicBezTo>
                      <a:pt x="12" y="17"/>
                      <a:pt x="16" y="22"/>
                      <a:pt x="17" y="21"/>
                    </a:cubicBezTo>
                    <a:cubicBezTo>
                      <a:pt x="17" y="21"/>
                      <a:pt x="16" y="20"/>
                      <a:pt x="16" y="20"/>
                    </a:cubicBezTo>
                    <a:cubicBezTo>
                      <a:pt x="16" y="19"/>
                      <a:pt x="22" y="23"/>
                      <a:pt x="23" y="23"/>
                    </a:cubicBezTo>
                    <a:cubicBezTo>
                      <a:pt x="23" y="22"/>
                      <a:pt x="19" y="19"/>
                      <a:pt x="19" y="18"/>
                    </a:cubicBezTo>
                    <a:cubicBezTo>
                      <a:pt x="20" y="18"/>
                      <a:pt x="24" y="19"/>
                      <a:pt x="24" y="19"/>
                    </a:cubicBezTo>
                    <a:cubicBezTo>
                      <a:pt x="26" y="19"/>
                      <a:pt x="28" y="19"/>
                      <a:pt x="30" y="18"/>
                    </a:cubicBezTo>
                    <a:cubicBezTo>
                      <a:pt x="27" y="16"/>
                      <a:pt x="23" y="17"/>
                      <a:pt x="19" y="1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2" name="Freeform 618">
                <a:extLst>
                  <a:ext uri="{FF2B5EF4-FFF2-40B4-BE49-F238E27FC236}">
                    <a16:creationId xmlns:a16="http://schemas.microsoft.com/office/drawing/2014/main" id="{991BD57D-2633-F74F-B5EA-38AB0BE38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1535" y="8361022"/>
                <a:ext cx="685034" cy="526616"/>
              </a:xfrm>
              <a:custGeom>
                <a:avLst/>
                <a:gdLst>
                  <a:gd name="T0" fmla="*/ 63 w 76"/>
                  <a:gd name="T1" fmla="*/ 28 h 55"/>
                  <a:gd name="T2" fmla="*/ 66 w 76"/>
                  <a:gd name="T3" fmla="*/ 24 h 55"/>
                  <a:gd name="T4" fmla="*/ 67 w 76"/>
                  <a:gd name="T5" fmla="*/ 22 h 55"/>
                  <a:gd name="T6" fmla="*/ 67 w 76"/>
                  <a:gd name="T7" fmla="*/ 18 h 55"/>
                  <a:gd name="T8" fmla="*/ 61 w 76"/>
                  <a:gd name="T9" fmla="*/ 15 h 55"/>
                  <a:gd name="T10" fmla="*/ 63 w 76"/>
                  <a:gd name="T11" fmla="*/ 14 h 55"/>
                  <a:gd name="T12" fmla="*/ 64 w 76"/>
                  <a:gd name="T13" fmla="*/ 11 h 55"/>
                  <a:gd name="T14" fmla="*/ 60 w 76"/>
                  <a:gd name="T15" fmla="*/ 9 h 55"/>
                  <a:gd name="T16" fmla="*/ 59 w 76"/>
                  <a:gd name="T17" fmla="*/ 8 h 55"/>
                  <a:gd name="T18" fmla="*/ 57 w 76"/>
                  <a:gd name="T19" fmla="*/ 9 h 55"/>
                  <a:gd name="T20" fmla="*/ 57 w 76"/>
                  <a:gd name="T21" fmla="*/ 7 h 55"/>
                  <a:gd name="T22" fmla="*/ 54 w 76"/>
                  <a:gd name="T23" fmla="*/ 8 h 55"/>
                  <a:gd name="T24" fmla="*/ 54 w 76"/>
                  <a:gd name="T25" fmla="*/ 6 h 55"/>
                  <a:gd name="T26" fmla="*/ 58 w 76"/>
                  <a:gd name="T27" fmla="*/ 5 h 55"/>
                  <a:gd name="T28" fmla="*/ 55 w 76"/>
                  <a:gd name="T29" fmla="*/ 4 h 55"/>
                  <a:gd name="T30" fmla="*/ 49 w 76"/>
                  <a:gd name="T31" fmla="*/ 4 h 55"/>
                  <a:gd name="T32" fmla="*/ 44 w 76"/>
                  <a:gd name="T33" fmla="*/ 7 h 55"/>
                  <a:gd name="T34" fmla="*/ 38 w 76"/>
                  <a:gd name="T35" fmla="*/ 5 h 55"/>
                  <a:gd name="T36" fmla="*/ 29 w 76"/>
                  <a:gd name="T37" fmla="*/ 5 h 55"/>
                  <a:gd name="T38" fmla="*/ 26 w 76"/>
                  <a:gd name="T39" fmla="*/ 2 h 55"/>
                  <a:gd name="T40" fmla="*/ 20 w 76"/>
                  <a:gd name="T41" fmla="*/ 0 h 55"/>
                  <a:gd name="T42" fmla="*/ 11 w 76"/>
                  <a:gd name="T43" fmla="*/ 4 h 55"/>
                  <a:gd name="T44" fmla="*/ 13 w 76"/>
                  <a:gd name="T45" fmla="*/ 12 h 55"/>
                  <a:gd name="T46" fmla="*/ 8 w 76"/>
                  <a:gd name="T47" fmla="*/ 8 h 55"/>
                  <a:gd name="T48" fmla="*/ 10 w 76"/>
                  <a:gd name="T49" fmla="*/ 5 h 55"/>
                  <a:gd name="T50" fmla="*/ 8 w 76"/>
                  <a:gd name="T51" fmla="*/ 1 h 55"/>
                  <a:gd name="T52" fmla="*/ 4 w 76"/>
                  <a:gd name="T53" fmla="*/ 7 h 55"/>
                  <a:gd name="T54" fmla="*/ 3 w 76"/>
                  <a:gd name="T55" fmla="*/ 12 h 55"/>
                  <a:gd name="T56" fmla="*/ 5 w 76"/>
                  <a:gd name="T57" fmla="*/ 13 h 55"/>
                  <a:gd name="T58" fmla="*/ 7 w 76"/>
                  <a:gd name="T59" fmla="*/ 16 h 55"/>
                  <a:gd name="T60" fmla="*/ 10 w 76"/>
                  <a:gd name="T61" fmla="*/ 23 h 55"/>
                  <a:gd name="T62" fmla="*/ 13 w 76"/>
                  <a:gd name="T63" fmla="*/ 23 h 55"/>
                  <a:gd name="T64" fmla="*/ 15 w 76"/>
                  <a:gd name="T65" fmla="*/ 22 h 55"/>
                  <a:gd name="T66" fmla="*/ 21 w 76"/>
                  <a:gd name="T67" fmla="*/ 27 h 55"/>
                  <a:gd name="T68" fmla="*/ 23 w 76"/>
                  <a:gd name="T69" fmla="*/ 27 h 55"/>
                  <a:gd name="T70" fmla="*/ 26 w 76"/>
                  <a:gd name="T71" fmla="*/ 27 h 55"/>
                  <a:gd name="T72" fmla="*/ 31 w 76"/>
                  <a:gd name="T73" fmla="*/ 29 h 55"/>
                  <a:gd name="T74" fmla="*/ 31 w 76"/>
                  <a:gd name="T75" fmla="*/ 38 h 55"/>
                  <a:gd name="T76" fmla="*/ 32 w 76"/>
                  <a:gd name="T77" fmla="*/ 41 h 55"/>
                  <a:gd name="T78" fmla="*/ 30 w 76"/>
                  <a:gd name="T79" fmla="*/ 44 h 55"/>
                  <a:gd name="T80" fmla="*/ 40 w 76"/>
                  <a:gd name="T81" fmla="*/ 53 h 55"/>
                  <a:gd name="T82" fmla="*/ 42 w 76"/>
                  <a:gd name="T83" fmla="*/ 54 h 55"/>
                  <a:gd name="T84" fmla="*/ 45 w 76"/>
                  <a:gd name="T85" fmla="*/ 52 h 55"/>
                  <a:gd name="T86" fmla="*/ 51 w 76"/>
                  <a:gd name="T87" fmla="*/ 47 h 55"/>
                  <a:gd name="T88" fmla="*/ 49 w 76"/>
                  <a:gd name="T89" fmla="*/ 44 h 55"/>
                  <a:gd name="T90" fmla="*/ 48 w 76"/>
                  <a:gd name="T91" fmla="*/ 41 h 55"/>
                  <a:gd name="T92" fmla="*/ 45 w 76"/>
                  <a:gd name="T93" fmla="*/ 38 h 55"/>
                  <a:gd name="T94" fmla="*/ 52 w 76"/>
                  <a:gd name="T95" fmla="*/ 38 h 55"/>
                  <a:gd name="T96" fmla="*/ 54 w 76"/>
                  <a:gd name="T97" fmla="*/ 40 h 55"/>
                  <a:gd name="T98" fmla="*/ 56 w 76"/>
                  <a:gd name="T99" fmla="*/ 38 h 55"/>
                  <a:gd name="T100" fmla="*/ 62 w 76"/>
                  <a:gd name="T101" fmla="*/ 36 h 55"/>
                  <a:gd name="T102" fmla="*/ 67 w 76"/>
                  <a:gd name="T103" fmla="*/ 33 h 55"/>
                  <a:gd name="T104" fmla="*/ 63 w 76"/>
                  <a:gd name="T105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6" h="55">
                    <a:moveTo>
                      <a:pt x="63" y="28"/>
                    </a:moveTo>
                    <a:cubicBezTo>
                      <a:pt x="63" y="26"/>
                      <a:pt x="63" y="25"/>
                      <a:pt x="66" y="24"/>
                    </a:cubicBezTo>
                    <a:cubicBezTo>
                      <a:pt x="66" y="23"/>
                      <a:pt x="68" y="23"/>
                      <a:pt x="67" y="22"/>
                    </a:cubicBezTo>
                    <a:cubicBezTo>
                      <a:pt x="66" y="21"/>
                      <a:pt x="65" y="19"/>
                      <a:pt x="67" y="18"/>
                    </a:cubicBezTo>
                    <a:cubicBezTo>
                      <a:pt x="76" y="14"/>
                      <a:pt x="61" y="15"/>
                      <a:pt x="61" y="15"/>
                    </a:cubicBezTo>
                    <a:cubicBezTo>
                      <a:pt x="61" y="14"/>
                      <a:pt x="62" y="14"/>
                      <a:pt x="63" y="14"/>
                    </a:cubicBezTo>
                    <a:cubicBezTo>
                      <a:pt x="64" y="14"/>
                      <a:pt x="64" y="12"/>
                      <a:pt x="64" y="11"/>
                    </a:cubicBezTo>
                    <a:cubicBezTo>
                      <a:pt x="64" y="10"/>
                      <a:pt x="60" y="8"/>
                      <a:pt x="60" y="9"/>
                    </a:cubicBezTo>
                    <a:cubicBezTo>
                      <a:pt x="60" y="10"/>
                      <a:pt x="59" y="8"/>
                      <a:pt x="59" y="8"/>
                    </a:cubicBezTo>
                    <a:cubicBezTo>
                      <a:pt x="58" y="8"/>
                      <a:pt x="58" y="10"/>
                      <a:pt x="57" y="9"/>
                    </a:cubicBezTo>
                    <a:cubicBezTo>
                      <a:pt x="57" y="9"/>
                      <a:pt x="57" y="8"/>
                      <a:pt x="57" y="7"/>
                    </a:cubicBezTo>
                    <a:cubicBezTo>
                      <a:pt x="56" y="6"/>
                      <a:pt x="55" y="8"/>
                      <a:pt x="54" y="8"/>
                    </a:cubicBezTo>
                    <a:cubicBezTo>
                      <a:pt x="54" y="8"/>
                      <a:pt x="54" y="6"/>
                      <a:pt x="54" y="6"/>
                    </a:cubicBezTo>
                    <a:cubicBezTo>
                      <a:pt x="54" y="4"/>
                      <a:pt x="57" y="5"/>
                      <a:pt x="58" y="5"/>
                    </a:cubicBezTo>
                    <a:cubicBezTo>
                      <a:pt x="59" y="4"/>
                      <a:pt x="55" y="4"/>
                      <a:pt x="55" y="4"/>
                    </a:cubicBezTo>
                    <a:cubicBezTo>
                      <a:pt x="53" y="4"/>
                      <a:pt x="51" y="3"/>
                      <a:pt x="49" y="4"/>
                    </a:cubicBezTo>
                    <a:cubicBezTo>
                      <a:pt x="47" y="5"/>
                      <a:pt x="46" y="8"/>
                      <a:pt x="44" y="7"/>
                    </a:cubicBezTo>
                    <a:cubicBezTo>
                      <a:pt x="41" y="7"/>
                      <a:pt x="40" y="7"/>
                      <a:pt x="38" y="5"/>
                    </a:cubicBezTo>
                    <a:cubicBezTo>
                      <a:pt x="36" y="3"/>
                      <a:pt x="32" y="5"/>
                      <a:pt x="29" y="5"/>
                    </a:cubicBezTo>
                    <a:cubicBezTo>
                      <a:pt x="27" y="5"/>
                      <a:pt x="27" y="4"/>
                      <a:pt x="26" y="2"/>
                    </a:cubicBezTo>
                    <a:cubicBezTo>
                      <a:pt x="25" y="0"/>
                      <a:pt x="23" y="0"/>
                      <a:pt x="20" y="0"/>
                    </a:cubicBezTo>
                    <a:cubicBezTo>
                      <a:pt x="19" y="0"/>
                      <a:pt x="11" y="1"/>
                      <a:pt x="11" y="4"/>
                    </a:cubicBezTo>
                    <a:cubicBezTo>
                      <a:pt x="11" y="7"/>
                      <a:pt x="15" y="8"/>
                      <a:pt x="13" y="12"/>
                    </a:cubicBezTo>
                    <a:cubicBezTo>
                      <a:pt x="11" y="14"/>
                      <a:pt x="7" y="10"/>
                      <a:pt x="8" y="8"/>
                    </a:cubicBezTo>
                    <a:cubicBezTo>
                      <a:pt x="8" y="7"/>
                      <a:pt x="10" y="6"/>
                      <a:pt x="10" y="5"/>
                    </a:cubicBezTo>
                    <a:cubicBezTo>
                      <a:pt x="11" y="3"/>
                      <a:pt x="8" y="2"/>
                      <a:pt x="8" y="1"/>
                    </a:cubicBezTo>
                    <a:cubicBezTo>
                      <a:pt x="5" y="3"/>
                      <a:pt x="4" y="4"/>
                      <a:pt x="4" y="7"/>
                    </a:cubicBezTo>
                    <a:cubicBezTo>
                      <a:pt x="3" y="8"/>
                      <a:pt x="0" y="12"/>
                      <a:pt x="3" y="12"/>
                    </a:cubicBezTo>
                    <a:cubicBezTo>
                      <a:pt x="3" y="12"/>
                      <a:pt x="4" y="12"/>
                      <a:pt x="5" y="13"/>
                    </a:cubicBezTo>
                    <a:cubicBezTo>
                      <a:pt x="5" y="14"/>
                      <a:pt x="6" y="15"/>
                      <a:pt x="7" y="16"/>
                    </a:cubicBezTo>
                    <a:cubicBezTo>
                      <a:pt x="9" y="18"/>
                      <a:pt x="5" y="22"/>
                      <a:pt x="10" y="23"/>
                    </a:cubicBezTo>
                    <a:cubicBezTo>
                      <a:pt x="10" y="23"/>
                      <a:pt x="12" y="23"/>
                      <a:pt x="13" y="23"/>
                    </a:cubicBezTo>
                    <a:cubicBezTo>
                      <a:pt x="14" y="23"/>
                      <a:pt x="14" y="22"/>
                      <a:pt x="15" y="22"/>
                    </a:cubicBezTo>
                    <a:cubicBezTo>
                      <a:pt x="18" y="22"/>
                      <a:pt x="19" y="25"/>
                      <a:pt x="21" y="27"/>
                    </a:cubicBezTo>
                    <a:cubicBezTo>
                      <a:pt x="21" y="27"/>
                      <a:pt x="22" y="28"/>
                      <a:pt x="23" y="27"/>
                    </a:cubicBezTo>
                    <a:cubicBezTo>
                      <a:pt x="23" y="26"/>
                      <a:pt x="24" y="27"/>
                      <a:pt x="26" y="27"/>
                    </a:cubicBezTo>
                    <a:cubicBezTo>
                      <a:pt x="28" y="28"/>
                      <a:pt x="33" y="25"/>
                      <a:pt x="31" y="29"/>
                    </a:cubicBezTo>
                    <a:cubicBezTo>
                      <a:pt x="29" y="32"/>
                      <a:pt x="29" y="35"/>
                      <a:pt x="31" y="38"/>
                    </a:cubicBezTo>
                    <a:cubicBezTo>
                      <a:pt x="31" y="39"/>
                      <a:pt x="32" y="40"/>
                      <a:pt x="32" y="41"/>
                    </a:cubicBezTo>
                    <a:cubicBezTo>
                      <a:pt x="32" y="42"/>
                      <a:pt x="29" y="43"/>
                      <a:pt x="30" y="44"/>
                    </a:cubicBezTo>
                    <a:cubicBezTo>
                      <a:pt x="33" y="47"/>
                      <a:pt x="34" y="55"/>
                      <a:pt x="40" y="53"/>
                    </a:cubicBezTo>
                    <a:cubicBezTo>
                      <a:pt x="41" y="53"/>
                      <a:pt x="41" y="54"/>
                      <a:pt x="42" y="54"/>
                    </a:cubicBezTo>
                    <a:cubicBezTo>
                      <a:pt x="43" y="54"/>
                      <a:pt x="44" y="53"/>
                      <a:pt x="45" y="52"/>
                    </a:cubicBezTo>
                    <a:cubicBezTo>
                      <a:pt x="47" y="51"/>
                      <a:pt x="48" y="49"/>
                      <a:pt x="51" y="47"/>
                    </a:cubicBezTo>
                    <a:cubicBezTo>
                      <a:pt x="53" y="46"/>
                      <a:pt x="49" y="46"/>
                      <a:pt x="49" y="44"/>
                    </a:cubicBezTo>
                    <a:cubicBezTo>
                      <a:pt x="49" y="43"/>
                      <a:pt x="48" y="42"/>
                      <a:pt x="48" y="41"/>
                    </a:cubicBezTo>
                    <a:cubicBezTo>
                      <a:pt x="48" y="40"/>
                      <a:pt x="45" y="39"/>
                      <a:pt x="45" y="38"/>
                    </a:cubicBezTo>
                    <a:cubicBezTo>
                      <a:pt x="45" y="37"/>
                      <a:pt x="51" y="38"/>
                      <a:pt x="52" y="38"/>
                    </a:cubicBezTo>
                    <a:cubicBezTo>
                      <a:pt x="54" y="38"/>
                      <a:pt x="53" y="39"/>
                      <a:pt x="54" y="40"/>
                    </a:cubicBezTo>
                    <a:cubicBezTo>
                      <a:pt x="55" y="40"/>
                      <a:pt x="55" y="38"/>
                      <a:pt x="56" y="38"/>
                    </a:cubicBezTo>
                    <a:cubicBezTo>
                      <a:pt x="57" y="37"/>
                      <a:pt x="60" y="37"/>
                      <a:pt x="62" y="36"/>
                    </a:cubicBezTo>
                    <a:cubicBezTo>
                      <a:pt x="63" y="35"/>
                      <a:pt x="65" y="34"/>
                      <a:pt x="67" y="33"/>
                    </a:cubicBezTo>
                    <a:cubicBezTo>
                      <a:pt x="66" y="31"/>
                      <a:pt x="63" y="30"/>
                      <a:pt x="63" y="2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3" name="Freeform 619">
                <a:extLst>
                  <a:ext uri="{FF2B5EF4-FFF2-40B4-BE49-F238E27FC236}">
                    <a16:creationId xmlns:a16="http://schemas.microsoft.com/office/drawing/2014/main" id="{E651CD62-53CF-6447-93D9-CFF8862E1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1403" y="8504055"/>
                <a:ext cx="233461" cy="364082"/>
              </a:xfrm>
              <a:custGeom>
                <a:avLst/>
                <a:gdLst>
                  <a:gd name="T0" fmla="*/ 22 w 26"/>
                  <a:gd name="T1" fmla="*/ 29 h 38"/>
                  <a:gd name="T2" fmla="*/ 18 w 26"/>
                  <a:gd name="T3" fmla="*/ 21 h 38"/>
                  <a:gd name="T4" fmla="*/ 20 w 26"/>
                  <a:gd name="T5" fmla="*/ 18 h 38"/>
                  <a:gd name="T6" fmla="*/ 22 w 26"/>
                  <a:gd name="T7" fmla="*/ 15 h 38"/>
                  <a:gd name="T8" fmla="*/ 22 w 26"/>
                  <a:gd name="T9" fmla="*/ 13 h 38"/>
                  <a:gd name="T10" fmla="*/ 20 w 26"/>
                  <a:gd name="T11" fmla="*/ 11 h 38"/>
                  <a:gd name="T12" fmla="*/ 16 w 26"/>
                  <a:gd name="T13" fmla="*/ 7 h 38"/>
                  <a:gd name="T14" fmla="*/ 9 w 26"/>
                  <a:gd name="T15" fmla="*/ 0 h 38"/>
                  <a:gd name="T16" fmla="*/ 5 w 26"/>
                  <a:gd name="T17" fmla="*/ 5 h 38"/>
                  <a:gd name="T18" fmla="*/ 6 w 26"/>
                  <a:gd name="T19" fmla="*/ 8 h 38"/>
                  <a:gd name="T20" fmla="*/ 3 w 26"/>
                  <a:gd name="T21" fmla="*/ 10 h 38"/>
                  <a:gd name="T22" fmla="*/ 4 w 26"/>
                  <a:gd name="T23" fmla="*/ 16 h 38"/>
                  <a:gd name="T24" fmla="*/ 7 w 26"/>
                  <a:gd name="T25" fmla="*/ 18 h 38"/>
                  <a:gd name="T26" fmla="*/ 8 w 26"/>
                  <a:gd name="T27" fmla="*/ 20 h 38"/>
                  <a:gd name="T28" fmla="*/ 8 w 26"/>
                  <a:gd name="T29" fmla="*/ 27 h 38"/>
                  <a:gd name="T30" fmla="*/ 11 w 26"/>
                  <a:gd name="T31" fmla="*/ 35 h 38"/>
                  <a:gd name="T32" fmla="*/ 17 w 26"/>
                  <a:gd name="T33" fmla="*/ 35 h 38"/>
                  <a:gd name="T34" fmla="*/ 21 w 26"/>
                  <a:gd name="T35" fmla="*/ 34 h 38"/>
                  <a:gd name="T36" fmla="*/ 26 w 26"/>
                  <a:gd name="T37" fmla="*/ 34 h 38"/>
                  <a:gd name="T38" fmla="*/ 22 w 26"/>
                  <a:gd name="T39" fmla="*/ 29 h 38"/>
                  <a:gd name="T40" fmla="*/ 22 w 26"/>
                  <a:gd name="T41" fmla="*/ 2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8">
                    <a:moveTo>
                      <a:pt x="22" y="29"/>
                    </a:moveTo>
                    <a:cubicBezTo>
                      <a:pt x="22" y="28"/>
                      <a:pt x="17" y="22"/>
                      <a:pt x="18" y="21"/>
                    </a:cubicBezTo>
                    <a:cubicBezTo>
                      <a:pt x="19" y="20"/>
                      <a:pt x="18" y="19"/>
                      <a:pt x="20" y="18"/>
                    </a:cubicBezTo>
                    <a:cubicBezTo>
                      <a:pt x="23" y="18"/>
                      <a:pt x="22" y="16"/>
                      <a:pt x="22" y="15"/>
                    </a:cubicBezTo>
                    <a:cubicBezTo>
                      <a:pt x="22" y="14"/>
                      <a:pt x="22" y="13"/>
                      <a:pt x="22" y="13"/>
                    </a:cubicBezTo>
                    <a:cubicBezTo>
                      <a:pt x="22" y="12"/>
                      <a:pt x="21" y="12"/>
                      <a:pt x="20" y="11"/>
                    </a:cubicBezTo>
                    <a:cubicBezTo>
                      <a:pt x="19" y="9"/>
                      <a:pt x="16" y="9"/>
                      <a:pt x="16" y="7"/>
                    </a:cubicBezTo>
                    <a:cubicBezTo>
                      <a:pt x="15" y="4"/>
                      <a:pt x="11" y="1"/>
                      <a:pt x="9" y="0"/>
                    </a:cubicBezTo>
                    <a:cubicBezTo>
                      <a:pt x="9" y="3"/>
                      <a:pt x="4" y="3"/>
                      <a:pt x="5" y="5"/>
                    </a:cubicBezTo>
                    <a:cubicBezTo>
                      <a:pt x="5" y="6"/>
                      <a:pt x="7" y="7"/>
                      <a:pt x="6" y="8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0" y="11"/>
                      <a:pt x="2" y="14"/>
                      <a:pt x="4" y="16"/>
                    </a:cubicBezTo>
                    <a:cubicBezTo>
                      <a:pt x="5" y="17"/>
                      <a:pt x="5" y="18"/>
                      <a:pt x="7" y="18"/>
                    </a:cubicBezTo>
                    <a:cubicBezTo>
                      <a:pt x="8" y="18"/>
                      <a:pt x="7" y="19"/>
                      <a:pt x="8" y="20"/>
                    </a:cubicBezTo>
                    <a:cubicBezTo>
                      <a:pt x="10" y="23"/>
                      <a:pt x="9" y="24"/>
                      <a:pt x="8" y="27"/>
                    </a:cubicBezTo>
                    <a:cubicBezTo>
                      <a:pt x="8" y="30"/>
                      <a:pt x="10" y="33"/>
                      <a:pt x="11" y="35"/>
                    </a:cubicBezTo>
                    <a:cubicBezTo>
                      <a:pt x="14" y="38"/>
                      <a:pt x="15" y="35"/>
                      <a:pt x="17" y="35"/>
                    </a:cubicBezTo>
                    <a:cubicBezTo>
                      <a:pt x="19" y="35"/>
                      <a:pt x="20" y="34"/>
                      <a:pt x="21" y="34"/>
                    </a:cubicBezTo>
                    <a:cubicBezTo>
                      <a:pt x="23" y="33"/>
                      <a:pt x="24" y="33"/>
                      <a:pt x="26" y="34"/>
                    </a:cubicBezTo>
                    <a:cubicBezTo>
                      <a:pt x="25" y="32"/>
                      <a:pt x="24" y="30"/>
                      <a:pt x="22" y="29"/>
                    </a:cubicBezTo>
                    <a:cubicBezTo>
                      <a:pt x="21" y="27"/>
                      <a:pt x="23" y="29"/>
                      <a:pt x="22" y="2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4" name="Freeform 620">
                <a:extLst>
                  <a:ext uri="{FF2B5EF4-FFF2-40B4-BE49-F238E27FC236}">
                    <a16:creationId xmlns:a16="http://schemas.microsoft.com/office/drawing/2014/main" id="{52512173-9EA8-DD4A-B558-29280B893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1925" y="8617830"/>
                <a:ext cx="199673" cy="221047"/>
              </a:xfrm>
              <a:custGeom>
                <a:avLst/>
                <a:gdLst>
                  <a:gd name="T0" fmla="*/ 19 w 22"/>
                  <a:gd name="T1" fmla="*/ 7 h 23"/>
                  <a:gd name="T2" fmla="*/ 22 w 22"/>
                  <a:gd name="T3" fmla="*/ 2 h 23"/>
                  <a:gd name="T4" fmla="*/ 12 w 22"/>
                  <a:gd name="T5" fmla="*/ 2 h 23"/>
                  <a:gd name="T6" fmla="*/ 9 w 22"/>
                  <a:gd name="T7" fmla="*/ 0 h 23"/>
                  <a:gd name="T8" fmla="*/ 5 w 22"/>
                  <a:gd name="T9" fmla="*/ 1 h 23"/>
                  <a:gd name="T10" fmla="*/ 4 w 22"/>
                  <a:gd name="T11" fmla="*/ 6 h 23"/>
                  <a:gd name="T12" fmla="*/ 1 w 22"/>
                  <a:gd name="T13" fmla="*/ 10 h 23"/>
                  <a:gd name="T14" fmla="*/ 4 w 22"/>
                  <a:gd name="T15" fmla="*/ 15 h 23"/>
                  <a:gd name="T16" fmla="*/ 9 w 22"/>
                  <a:gd name="T17" fmla="*/ 22 h 23"/>
                  <a:gd name="T18" fmla="*/ 12 w 22"/>
                  <a:gd name="T19" fmla="*/ 19 h 23"/>
                  <a:gd name="T20" fmla="*/ 16 w 22"/>
                  <a:gd name="T21" fmla="*/ 18 h 23"/>
                  <a:gd name="T22" fmla="*/ 19 w 22"/>
                  <a:gd name="T23" fmla="*/ 19 h 23"/>
                  <a:gd name="T24" fmla="*/ 20 w 22"/>
                  <a:gd name="T25" fmla="*/ 14 h 23"/>
                  <a:gd name="T26" fmla="*/ 19 w 22"/>
                  <a:gd name="T2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3">
                    <a:moveTo>
                      <a:pt x="19" y="7"/>
                    </a:moveTo>
                    <a:cubicBezTo>
                      <a:pt x="19" y="5"/>
                      <a:pt x="21" y="3"/>
                      <a:pt x="22" y="2"/>
                    </a:cubicBezTo>
                    <a:cubicBezTo>
                      <a:pt x="19" y="1"/>
                      <a:pt x="14" y="0"/>
                      <a:pt x="12" y="2"/>
                    </a:cubicBezTo>
                    <a:cubicBezTo>
                      <a:pt x="10" y="3"/>
                      <a:pt x="9" y="1"/>
                      <a:pt x="9" y="0"/>
                    </a:cubicBezTo>
                    <a:cubicBezTo>
                      <a:pt x="8" y="0"/>
                      <a:pt x="7" y="2"/>
                      <a:pt x="5" y="1"/>
                    </a:cubicBezTo>
                    <a:cubicBezTo>
                      <a:pt x="5" y="2"/>
                      <a:pt x="7" y="6"/>
                      <a:pt x="4" y="6"/>
                    </a:cubicBezTo>
                    <a:cubicBezTo>
                      <a:pt x="2" y="7"/>
                      <a:pt x="0" y="8"/>
                      <a:pt x="1" y="10"/>
                    </a:cubicBezTo>
                    <a:cubicBezTo>
                      <a:pt x="2" y="12"/>
                      <a:pt x="3" y="13"/>
                      <a:pt x="4" y="15"/>
                    </a:cubicBezTo>
                    <a:cubicBezTo>
                      <a:pt x="5" y="17"/>
                      <a:pt x="7" y="19"/>
                      <a:pt x="9" y="22"/>
                    </a:cubicBezTo>
                    <a:cubicBezTo>
                      <a:pt x="12" y="23"/>
                      <a:pt x="10" y="19"/>
                      <a:pt x="12" y="19"/>
                    </a:cubicBezTo>
                    <a:cubicBezTo>
                      <a:pt x="14" y="19"/>
                      <a:pt x="15" y="19"/>
                      <a:pt x="16" y="18"/>
                    </a:cubicBezTo>
                    <a:cubicBezTo>
                      <a:pt x="17" y="18"/>
                      <a:pt x="17" y="20"/>
                      <a:pt x="19" y="19"/>
                    </a:cubicBezTo>
                    <a:cubicBezTo>
                      <a:pt x="20" y="17"/>
                      <a:pt x="21" y="16"/>
                      <a:pt x="20" y="14"/>
                    </a:cubicBezTo>
                    <a:cubicBezTo>
                      <a:pt x="20" y="12"/>
                      <a:pt x="19" y="9"/>
                      <a:pt x="19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5" name="Freeform 621">
                <a:extLst>
                  <a:ext uri="{FF2B5EF4-FFF2-40B4-BE49-F238E27FC236}">
                    <a16:creationId xmlns:a16="http://schemas.microsoft.com/office/drawing/2014/main" id="{97040955-CB62-6146-B145-57E1814BC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4736" y="8637338"/>
                <a:ext cx="144379" cy="172292"/>
              </a:xfrm>
              <a:custGeom>
                <a:avLst/>
                <a:gdLst>
                  <a:gd name="T0" fmla="*/ 12 w 16"/>
                  <a:gd name="T1" fmla="*/ 5 h 18"/>
                  <a:gd name="T2" fmla="*/ 5 w 16"/>
                  <a:gd name="T3" fmla="*/ 1 h 18"/>
                  <a:gd name="T4" fmla="*/ 1 w 16"/>
                  <a:gd name="T5" fmla="*/ 6 h 18"/>
                  <a:gd name="T6" fmla="*/ 2 w 16"/>
                  <a:gd name="T7" fmla="*/ 12 h 18"/>
                  <a:gd name="T8" fmla="*/ 0 w 16"/>
                  <a:gd name="T9" fmla="*/ 17 h 18"/>
                  <a:gd name="T10" fmla="*/ 4 w 16"/>
                  <a:gd name="T11" fmla="*/ 17 h 18"/>
                  <a:gd name="T12" fmla="*/ 9 w 16"/>
                  <a:gd name="T13" fmla="*/ 17 h 18"/>
                  <a:gd name="T14" fmla="*/ 16 w 16"/>
                  <a:gd name="T15" fmla="*/ 8 h 18"/>
                  <a:gd name="T16" fmla="*/ 12 w 16"/>
                  <a:gd name="T17" fmla="*/ 5 h 18"/>
                  <a:gd name="T18" fmla="*/ 12 w 16"/>
                  <a:gd name="T19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8">
                    <a:moveTo>
                      <a:pt x="12" y="5"/>
                    </a:moveTo>
                    <a:cubicBezTo>
                      <a:pt x="10" y="3"/>
                      <a:pt x="8" y="1"/>
                      <a:pt x="5" y="1"/>
                    </a:cubicBezTo>
                    <a:cubicBezTo>
                      <a:pt x="3" y="0"/>
                      <a:pt x="0" y="4"/>
                      <a:pt x="1" y="6"/>
                    </a:cubicBezTo>
                    <a:cubicBezTo>
                      <a:pt x="1" y="8"/>
                      <a:pt x="2" y="10"/>
                      <a:pt x="2" y="12"/>
                    </a:cubicBezTo>
                    <a:cubicBezTo>
                      <a:pt x="3" y="14"/>
                      <a:pt x="1" y="16"/>
                      <a:pt x="0" y="17"/>
                    </a:cubicBezTo>
                    <a:cubicBezTo>
                      <a:pt x="1" y="18"/>
                      <a:pt x="3" y="17"/>
                      <a:pt x="4" y="17"/>
                    </a:cubicBezTo>
                    <a:cubicBezTo>
                      <a:pt x="6" y="17"/>
                      <a:pt x="7" y="18"/>
                      <a:pt x="9" y="17"/>
                    </a:cubicBezTo>
                    <a:cubicBezTo>
                      <a:pt x="12" y="16"/>
                      <a:pt x="13" y="10"/>
                      <a:pt x="16" y="8"/>
                    </a:cubicBezTo>
                    <a:cubicBezTo>
                      <a:pt x="14" y="7"/>
                      <a:pt x="13" y="6"/>
                      <a:pt x="12" y="5"/>
                    </a:cubicBezTo>
                    <a:cubicBezTo>
                      <a:pt x="10" y="4"/>
                      <a:pt x="13" y="6"/>
                      <a:pt x="12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6" name="Freeform 622">
                <a:extLst>
                  <a:ext uri="{FF2B5EF4-FFF2-40B4-BE49-F238E27FC236}">
                    <a16:creationId xmlns:a16="http://schemas.microsoft.com/office/drawing/2014/main" id="{9D6A8601-0E14-7A41-A492-8A39FAB3A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7616" y="8312263"/>
                <a:ext cx="728041" cy="802933"/>
              </a:xfrm>
              <a:custGeom>
                <a:avLst/>
                <a:gdLst>
                  <a:gd name="T0" fmla="*/ 76 w 81"/>
                  <a:gd name="T1" fmla="*/ 39 h 84"/>
                  <a:gd name="T2" fmla="*/ 74 w 81"/>
                  <a:gd name="T3" fmla="*/ 32 h 84"/>
                  <a:gd name="T4" fmla="*/ 69 w 81"/>
                  <a:gd name="T5" fmla="*/ 33 h 84"/>
                  <a:gd name="T6" fmla="*/ 58 w 81"/>
                  <a:gd name="T7" fmla="*/ 28 h 84"/>
                  <a:gd name="T8" fmla="*/ 53 w 81"/>
                  <a:gd name="T9" fmla="*/ 20 h 84"/>
                  <a:gd name="T10" fmla="*/ 50 w 81"/>
                  <a:gd name="T11" fmla="*/ 15 h 84"/>
                  <a:gd name="T12" fmla="*/ 56 w 81"/>
                  <a:gd name="T13" fmla="*/ 5 h 84"/>
                  <a:gd name="T14" fmla="*/ 56 w 81"/>
                  <a:gd name="T15" fmla="*/ 1 h 84"/>
                  <a:gd name="T16" fmla="*/ 44 w 81"/>
                  <a:gd name="T17" fmla="*/ 8 h 84"/>
                  <a:gd name="T18" fmla="*/ 36 w 81"/>
                  <a:gd name="T19" fmla="*/ 16 h 84"/>
                  <a:gd name="T20" fmla="*/ 31 w 81"/>
                  <a:gd name="T21" fmla="*/ 23 h 84"/>
                  <a:gd name="T22" fmla="*/ 25 w 81"/>
                  <a:gd name="T23" fmla="*/ 17 h 84"/>
                  <a:gd name="T24" fmla="*/ 7 w 81"/>
                  <a:gd name="T25" fmla="*/ 18 h 84"/>
                  <a:gd name="T26" fmla="*/ 1 w 81"/>
                  <a:gd name="T27" fmla="*/ 16 h 84"/>
                  <a:gd name="T28" fmla="*/ 1 w 81"/>
                  <a:gd name="T29" fmla="*/ 21 h 84"/>
                  <a:gd name="T30" fmla="*/ 8 w 81"/>
                  <a:gd name="T31" fmla="*/ 24 h 84"/>
                  <a:gd name="T32" fmla="*/ 11 w 81"/>
                  <a:gd name="T33" fmla="*/ 26 h 84"/>
                  <a:gd name="T34" fmla="*/ 13 w 81"/>
                  <a:gd name="T35" fmla="*/ 23 h 84"/>
                  <a:gd name="T36" fmla="*/ 20 w 81"/>
                  <a:gd name="T37" fmla="*/ 18 h 84"/>
                  <a:gd name="T38" fmla="*/ 24 w 81"/>
                  <a:gd name="T39" fmla="*/ 20 h 84"/>
                  <a:gd name="T40" fmla="*/ 25 w 81"/>
                  <a:gd name="T41" fmla="*/ 26 h 84"/>
                  <a:gd name="T42" fmla="*/ 28 w 81"/>
                  <a:gd name="T43" fmla="*/ 42 h 84"/>
                  <a:gd name="T44" fmla="*/ 28 w 81"/>
                  <a:gd name="T45" fmla="*/ 47 h 84"/>
                  <a:gd name="T46" fmla="*/ 22 w 81"/>
                  <a:gd name="T47" fmla="*/ 53 h 84"/>
                  <a:gd name="T48" fmla="*/ 26 w 81"/>
                  <a:gd name="T49" fmla="*/ 58 h 84"/>
                  <a:gd name="T50" fmla="*/ 34 w 81"/>
                  <a:gd name="T51" fmla="*/ 61 h 84"/>
                  <a:gd name="T52" fmla="*/ 41 w 81"/>
                  <a:gd name="T53" fmla="*/ 64 h 84"/>
                  <a:gd name="T54" fmla="*/ 54 w 81"/>
                  <a:gd name="T55" fmla="*/ 76 h 84"/>
                  <a:gd name="T56" fmla="*/ 60 w 81"/>
                  <a:gd name="T57" fmla="*/ 75 h 84"/>
                  <a:gd name="T58" fmla="*/ 64 w 81"/>
                  <a:gd name="T59" fmla="*/ 80 h 84"/>
                  <a:gd name="T60" fmla="*/ 65 w 81"/>
                  <a:gd name="T61" fmla="*/ 84 h 84"/>
                  <a:gd name="T62" fmla="*/ 65 w 81"/>
                  <a:gd name="T63" fmla="*/ 63 h 84"/>
                  <a:gd name="T64" fmla="*/ 70 w 81"/>
                  <a:gd name="T65" fmla="*/ 58 h 84"/>
                  <a:gd name="T66" fmla="*/ 66 w 81"/>
                  <a:gd name="T67" fmla="*/ 55 h 84"/>
                  <a:gd name="T68" fmla="*/ 79 w 81"/>
                  <a:gd name="T69" fmla="*/ 53 h 84"/>
                  <a:gd name="T70" fmla="*/ 77 w 81"/>
                  <a:gd name="T71" fmla="*/ 48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1" h="84">
                    <a:moveTo>
                      <a:pt x="77" y="48"/>
                    </a:moveTo>
                    <a:cubicBezTo>
                      <a:pt x="81" y="45"/>
                      <a:pt x="76" y="42"/>
                      <a:pt x="76" y="39"/>
                    </a:cubicBezTo>
                    <a:cubicBezTo>
                      <a:pt x="76" y="37"/>
                      <a:pt x="78" y="35"/>
                      <a:pt x="78" y="33"/>
                    </a:cubicBezTo>
                    <a:cubicBezTo>
                      <a:pt x="79" y="30"/>
                      <a:pt x="75" y="32"/>
                      <a:pt x="74" y="32"/>
                    </a:cubicBezTo>
                    <a:cubicBezTo>
                      <a:pt x="73" y="32"/>
                      <a:pt x="72" y="32"/>
                      <a:pt x="71" y="32"/>
                    </a:cubicBezTo>
                    <a:cubicBezTo>
                      <a:pt x="70" y="32"/>
                      <a:pt x="70" y="33"/>
                      <a:pt x="69" y="33"/>
                    </a:cubicBezTo>
                    <a:cubicBezTo>
                      <a:pt x="68" y="33"/>
                      <a:pt x="67" y="30"/>
                      <a:pt x="66" y="30"/>
                    </a:cubicBezTo>
                    <a:cubicBezTo>
                      <a:pt x="64" y="26"/>
                      <a:pt x="62" y="28"/>
                      <a:pt x="58" y="28"/>
                    </a:cubicBezTo>
                    <a:cubicBezTo>
                      <a:pt x="56" y="28"/>
                      <a:pt x="55" y="28"/>
                      <a:pt x="54" y="26"/>
                    </a:cubicBezTo>
                    <a:cubicBezTo>
                      <a:pt x="53" y="24"/>
                      <a:pt x="56" y="22"/>
                      <a:pt x="53" y="20"/>
                    </a:cubicBezTo>
                    <a:cubicBezTo>
                      <a:pt x="52" y="19"/>
                      <a:pt x="52" y="17"/>
                      <a:pt x="50" y="17"/>
                    </a:cubicBezTo>
                    <a:cubicBezTo>
                      <a:pt x="48" y="17"/>
                      <a:pt x="49" y="17"/>
                      <a:pt x="50" y="15"/>
                    </a:cubicBezTo>
                    <a:cubicBezTo>
                      <a:pt x="51" y="13"/>
                      <a:pt x="50" y="11"/>
                      <a:pt x="51" y="9"/>
                    </a:cubicBezTo>
                    <a:cubicBezTo>
                      <a:pt x="52" y="7"/>
                      <a:pt x="54" y="6"/>
                      <a:pt x="56" y="5"/>
                    </a:cubicBezTo>
                    <a:cubicBezTo>
                      <a:pt x="57" y="4"/>
                      <a:pt x="59" y="4"/>
                      <a:pt x="60" y="2"/>
                    </a:cubicBezTo>
                    <a:cubicBezTo>
                      <a:pt x="60" y="0"/>
                      <a:pt x="56" y="0"/>
                      <a:pt x="56" y="1"/>
                    </a:cubicBezTo>
                    <a:cubicBezTo>
                      <a:pt x="54" y="3"/>
                      <a:pt x="51" y="6"/>
                      <a:pt x="48" y="6"/>
                    </a:cubicBezTo>
                    <a:cubicBezTo>
                      <a:pt x="45" y="6"/>
                      <a:pt x="45" y="6"/>
                      <a:pt x="44" y="8"/>
                    </a:cubicBezTo>
                    <a:cubicBezTo>
                      <a:pt x="43" y="10"/>
                      <a:pt x="43" y="7"/>
                      <a:pt x="41" y="7"/>
                    </a:cubicBezTo>
                    <a:cubicBezTo>
                      <a:pt x="37" y="8"/>
                      <a:pt x="39" y="14"/>
                      <a:pt x="36" y="16"/>
                    </a:cubicBezTo>
                    <a:cubicBezTo>
                      <a:pt x="35" y="17"/>
                      <a:pt x="33" y="18"/>
                      <a:pt x="32" y="20"/>
                    </a:cubicBezTo>
                    <a:cubicBezTo>
                      <a:pt x="32" y="20"/>
                      <a:pt x="32" y="23"/>
                      <a:pt x="31" y="23"/>
                    </a:cubicBezTo>
                    <a:cubicBezTo>
                      <a:pt x="30" y="21"/>
                      <a:pt x="29" y="20"/>
                      <a:pt x="28" y="19"/>
                    </a:cubicBezTo>
                    <a:cubicBezTo>
                      <a:pt x="27" y="17"/>
                      <a:pt x="26" y="17"/>
                      <a:pt x="25" y="17"/>
                    </a:cubicBezTo>
                    <a:cubicBezTo>
                      <a:pt x="21" y="16"/>
                      <a:pt x="19" y="13"/>
                      <a:pt x="15" y="16"/>
                    </a:cubicBezTo>
                    <a:cubicBezTo>
                      <a:pt x="13" y="17"/>
                      <a:pt x="9" y="20"/>
                      <a:pt x="7" y="18"/>
                    </a:cubicBezTo>
                    <a:cubicBezTo>
                      <a:pt x="6" y="17"/>
                      <a:pt x="5" y="17"/>
                      <a:pt x="4" y="16"/>
                    </a:cubicBezTo>
                    <a:cubicBezTo>
                      <a:pt x="2" y="16"/>
                      <a:pt x="3" y="14"/>
                      <a:pt x="1" y="16"/>
                    </a:cubicBezTo>
                    <a:cubicBezTo>
                      <a:pt x="0" y="17"/>
                      <a:pt x="1" y="17"/>
                      <a:pt x="2" y="18"/>
                    </a:cubicBezTo>
                    <a:cubicBezTo>
                      <a:pt x="2" y="19"/>
                      <a:pt x="1" y="20"/>
                      <a:pt x="1" y="21"/>
                    </a:cubicBezTo>
                    <a:cubicBezTo>
                      <a:pt x="3" y="21"/>
                      <a:pt x="5" y="22"/>
                      <a:pt x="6" y="22"/>
                    </a:cubicBezTo>
                    <a:cubicBezTo>
                      <a:pt x="7" y="23"/>
                      <a:pt x="8" y="23"/>
                      <a:pt x="8" y="24"/>
                    </a:cubicBezTo>
                    <a:cubicBezTo>
                      <a:pt x="9" y="25"/>
                      <a:pt x="9" y="24"/>
                      <a:pt x="10" y="24"/>
                    </a:cubicBezTo>
                    <a:cubicBezTo>
                      <a:pt x="10" y="23"/>
                      <a:pt x="10" y="26"/>
                      <a:pt x="11" y="26"/>
                    </a:cubicBezTo>
                    <a:cubicBezTo>
                      <a:pt x="12" y="27"/>
                      <a:pt x="13" y="26"/>
                      <a:pt x="15" y="25"/>
                    </a:cubicBezTo>
                    <a:cubicBezTo>
                      <a:pt x="16" y="25"/>
                      <a:pt x="13" y="23"/>
                      <a:pt x="13" y="23"/>
                    </a:cubicBezTo>
                    <a:cubicBezTo>
                      <a:pt x="13" y="22"/>
                      <a:pt x="16" y="20"/>
                      <a:pt x="16" y="19"/>
                    </a:cubicBezTo>
                    <a:cubicBezTo>
                      <a:pt x="17" y="18"/>
                      <a:pt x="19" y="17"/>
                      <a:pt x="20" y="18"/>
                    </a:cubicBezTo>
                    <a:cubicBezTo>
                      <a:pt x="21" y="18"/>
                      <a:pt x="23" y="19"/>
                      <a:pt x="23" y="19"/>
                    </a:cubicBezTo>
                    <a:cubicBezTo>
                      <a:pt x="23" y="20"/>
                      <a:pt x="23" y="20"/>
                      <a:pt x="24" y="20"/>
                    </a:cubicBezTo>
                    <a:cubicBezTo>
                      <a:pt x="24" y="21"/>
                      <a:pt x="23" y="22"/>
                      <a:pt x="23" y="22"/>
                    </a:cubicBezTo>
                    <a:cubicBezTo>
                      <a:pt x="23" y="23"/>
                      <a:pt x="25" y="25"/>
                      <a:pt x="25" y="26"/>
                    </a:cubicBezTo>
                    <a:cubicBezTo>
                      <a:pt x="27" y="29"/>
                      <a:pt x="29" y="29"/>
                      <a:pt x="29" y="33"/>
                    </a:cubicBezTo>
                    <a:cubicBezTo>
                      <a:pt x="29" y="36"/>
                      <a:pt x="29" y="39"/>
                      <a:pt x="28" y="42"/>
                    </a:cubicBezTo>
                    <a:cubicBezTo>
                      <a:pt x="28" y="43"/>
                      <a:pt x="30" y="43"/>
                      <a:pt x="30" y="44"/>
                    </a:cubicBezTo>
                    <a:cubicBezTo>
                      <a:pt x="29" y="45"/>
                      <a:pt x="28" y="46"/>
                      <a:pt x="28" y="47"/>
                    </a:cubicBezTo>
                    <a:cubicBezTo>
                      <a:pt x="27" y="48"/>
                      <a:pt x="27" y="50"/>
                      <a:pt x="26" y="50"/>
                    </a:cubicBezTo>
                    <a:cubicBezTo>
                      <a:pt x="24" y="51"/>
                      <a:pt x="22" y="50"/>
                      <a:pt x="22" y="53"/>
                    </a:cubicBezTo>
                    <a:cubicBezTo>
                      <a:pt x="22" y="55"/>
                      <a:pt x="19" y="55"/>
                      <a:pt x="22" y="56"/>
                    </a:cubicBezTo>
                    <a:cubicBezTo>
                      <a:pt x="23" y="57"/>
                      <a:pt x="24" y="57"/>
                      <a:pt x="26" y="58"/>
                    </a:cubicBezTo>
                    <a:cubicBezTo>
                      <a:pt x="27" y="59"/>
                      <a:pt x="28" y="60"/>
                      <a:pt x="29" y="61"/>
                    </a:cubicBezTo>
                    <a:cubicBezTo>
                      <a:pt x="31" y="62"/>
                      <a:pt x="32" y="61"/>
                      <a:pt x="34" y="61"/>
                    </a:cubicBezTo>
                    <a:cubicBezTo>
                      <a:pt x="35" y="61"/>
                      <a:pt x="36" y="62"/>
                      <a:pt x="38" y="63"/>
                    </a:cubicBezTo>
                    <a:cubicBezTo>
                      <a:pt x="39" y="63"/>
                      <a:pt x="40" y="63"/>
                      <a:pt x="41" y="64"/>
                    </a:cubicBezTo>
                    <a:cubicBezTo>
                      <a:pt x="44" y="66"/>
                      <a:pt x="46" y="68"/>
                      <a:pt x="48" y="71"/>
                    </a:cubicBezTo>
                    <a:cubicBezTo>
                      <a:pt x="49" y="74"/>
                      <a:pt x="50" y="75"/>
                      <a:pt x="54" y="76"/>
                    </a:cubicBezTo>
                    <a:cubicBezTo>
                      <a:pt x="55" y="76"/>
                      <a:pt x="56" y="75"/>
                      <a:pt x="57" y="74"/>
                    </a:cubicBezTo>
                    <a:cubicBezTo>
                      <a:pt x="58" y="74"/>
                      <a:pt x="59" y="76"/>
                      <a:pt x="60" y="75"/>
                    </a:cubicBezTo>
                    <a:cubicBezTo>
                      <a:pt x="62" y="74"/>
                      <a:pt x="64" y="75"/>
                      <a:pt x="65" y="76"/>
                    </a:cubicBezTo>
                    <a:cubicBezTo>
                      <a:pt x="65" y="77"/>
                      <a:pt x="64" y="79"/>
                      <a:pt x="64" y="80"/>
                    </a:cubicBezTo>
                    <a:cubicBezTo>
                      <a:pt x="63" y="81"/>
                      <a:pt x="62" y="81"/>
                      <a:pt x="64" y="82"/>
                    </a:cubicBezTo>
                    <a:cubicBezTo>
                      <a:pt x="64" y="82"/>
                      <a:pt x="66" y="84"/>
                      <a:pt x="65" y="84"/>
                    </a:cubicBezTo>
                    <a:cubicBezTo>
                      <a:pt x="67" y="84"/>
                      <a:pt x="68" y="73"/>
                      <a:pt x="69" y="71"/>
                    </a:cubicBezTo>
                    <a:cubicBezTo>
                      <a:pt x="69" y="67"/>
                      <a:pt x="66" y="66"/>
                      <a:pt x="65" y="63"/>
                    </a:cubicBezTo>
                    <a:cubicBezTo>
                      <a:pt x="65" y="61"/>
                      <a:pt x="65" y="60"/>
                      <a:pt x="66" y="60"/>
                    </a:cubicBezTo>
                    <a:cubicBezTo>
                      <a:pt x="67" y="60"/>
                      <a:pt x="70" y="59"/>
                      <a:pt x="70" y="58"/>
                    </a:cubicBezTo>
                    <a:cubicBezTo>
                      <a:pt x="69" y="58"/>
                      <a:pt x="67" y="58"/>
                      <a:pt x="67" y="57"/>
                    </a:cubicBezTo>
                    <a:cubicBezTo>
                      <a:pt x="66" y="57"/>
                      <a:pt x="66" y="55"/>
                      <a:pt x="66" y="55"/>
                    </a:cubicBezTo>
                    <a:cubicBezTo>
                      <a:pt x="68" y="55"/>
                      <a:pt x="70" y="55"/>
                      <a:pt x="72" y="55"/>
                    </a:cubicBezTo>
                    <a:cubicBezTo>
                      <a:pt x="73" y="55"/>
                      <a:pt x="79" y="52"/>
                      <a:pt x="79" y="53"/>
                    </a:cubicBezTo>
                    <a:cubicBezTo>
                      <a:pt x="79" y="51"/>
                      <a:pt x="76" y="48"/>
                      <a:pt x="77" y="48"/>
                    </a:cubicBezTo>
                    <a:cubicBezTo>
                      <a:pt x="78" y="47"/>
                      <a:pt x="76" y="48"/>
                      <a:pt x="77" y="4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7" name="Freeform 623">
                <a:extLst>
                  <a:ext uri="{FF2B5EF4-FFF2-40B4-BE49-F238E27FC236}">
                    <a16:creationId xmlns:a16="http://schemas.microsoft.com/office/drawing/2014/main" id="{2DDF3E62-8804-7249-BE00-35D219E7E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5914" y="8848632"/>
                <a:ext cx="251894" cy="315324"/>
              </a:xfrm>
              <a:custGeom>
                <a:avLst/>
                <a:gdLst>
                  <a:gd name="T0" fmla="*/ 20 w 28"/>
                  <a:gd name="T1" fmla="*/ 6 h 33"/>
                  <a:gd name="T2" fmla="*/ 15 w 28"/>
                  <a:gd name="T3" fmla="*/ 3 h 33"/>
                  <a:gd name="T4" fmla="*/ 10 w 28"/>
                  <a:gd name="T5" fmla="*/ 0 h 33"/>
                  <a:gd name="T6" fmla="*/ 4 w 28"/>
                  <a:gd name="T7" fmla="*/ 4 h 33"/>
                  <a:gd name="T8" fmla="*/ 3 w 28"/>
                  <a:gd name="T9" fmla="*/ 7 h 33"/>
                  <a:gd name="T10" fmla="*/ 2 w 28"/>
                  <a:gd name="T11" fmla="*/ 10 h 33"/>
                  <a:gd name="T12" fmla="*/ 0 w 28"/>
                  <a:gd name="T13" fmla="*/ 13 h 33"/>
                  <a:gd name="T14" fmla="*/ 0 w 28"/>
                  <a:gd name="T15" fmla="*/ 15 h 33"/>
                  <a:gd name="T16" fmla="*/ 0 w 28"/>
                  <a:gd name="T17" fmla="*/ 18 h 33"/>
                  <a:gd name="T18" fmla="*/ 2 w 28"/>
                  <a:gd name="T19" fmla="*/ 20 h 33"/>
                  <a:gd name="T20" fmla="*/ 5 w 28"/>
                  <a:gd name="T21" fmla="*/ 18 h 33"/>
                  <a:gd name="T22" fmla="*/ 5 w 28"/>
                  <a:gd name="T23" fmla="*/ 20 h 33"/>
                  <a:gd name="T24" fmla="*/ 3 w 28"/>
                  <a:gd name="T25" fmla="*/ 24 h 33"/>
                  <a:gd name="T26" fmla="*/ 3 w 28"/>
                  <a:gd name="T27" fmla="*/ 26 h 33"/>
                  <a:gd name="T28" fmla="*/ 3 w 28"/>
                  <a:gd name="T29" fmla="*/ 28 h 33"/>
                  <a:gd name="T30" fmla="*/ 8 w 28"/>
                  <a:gd name="T31" fmla="*/ 32 h 33"/>
                  <a:gd name="T32" fmla="*/ 11 w 28"/>
                  <a:gd name="T33" fmla="*/ 29 h 33"/>
                  <a:gd name="T34" fmla="*/ 16 w 28"/>
                  <a:gd name="T35" fmla="*/ 22 h 33"/>
                  <a:gd name="T36" fmla="*/ 22 w 28"/>
                  <a:gd name="T37" fmla="*/ 19 h 33"/>
                  <a:gd name="T38" fmla="*/ 27 w 28"/>
                  <a:gd name="T39" fmla="*/ 13 h 33"/>
                  <a:gd name="T40" fmla="*/ 27 w 28"/>
                  <a:gd name="T41" fmla="*/ 8 h 33"/>
                  <a:gd name="T42" fmla="*/ 24 w 28"/>
                  <a:gd name="T43" fmla="*/ 5 h 33"/>
                  <a:gd name="T44" fmla="*/ 20 w 28"/>
                  <a:gd name="T45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33">
                    <a:moveTo>
                      <a:pt x="20" y="6"/>
                    </a:moveTo>
                    <a:cubicBezTo>
                      <a:pt x="18" y="6"/>
                      <a:pt x="17" y="4"/>
                      <a:pt x="15" y="3"/>
                    </a:cubicBezTo>
                    <a:cubicBezTo>
                      <a:pt x="14" y="2"/>
                      <a:pt x="12" y="0"/>
                      <a:pt x="10" y="0"/>
                    </a:cubicBezTo>
                    <a:cubicBezTo>
                      <a:pt x="10" y="3"/>
                      <a:pt x="4" y="1"/>
                      <a:pt x="4" y="4"/>
                    </a:cubicBezTo>
                    <a:cubicBezTo>
                      <a:pt x="4" y="6"/>
                      <a:pt x="4" y="6"/>
                      <a:pt x="3" y="7"/>
                    </a:cubicBezTo>
                    <a:cubicBezTo>
                      <a:pt x="1" y="8"/>
                      <a:pt x="2" y="9"/>
                      <a:pt x="2" y="10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1" y="16"/>
                      <a:pt x="0" y="17"/>
                      <a:pt x="0" y="18"/>
                    </a:cubicBezTo>
                    <a:cubicBezTo>
                      <a:pt x="0" y="18"/>
                      <a:pt x="1" y="21"/>
                      <a:pt x="2" y="20"/>
                    </a:cubicBezTo>
                    <a:cubicBezTo>
                      <a:pt x="4" y="20"/>
                      <a:pt x="4" y="18"/>
                      <a:pt x="5" y="18"/>
                    </a:cubicBezTo>
                    <a:cubicBezTo>
                      <a:pt x="4" y="18"/>
                      <a:pt x="6" y="20"/>
                      <a:pt x="5" y="20"/>
                    </a:cubicBezTo>
                    <a:cubicBezTo>
                      <a:pt x="5" y="22"/>
                      <a:pt x="5" y="23"/>
                      <a:pt x="3" y="24"/>
                    </a:cubicBezTo>
                    <a:cubicBezTo>
                      <a:pt x="3" y="24"/>
                      <a:pt x="4" y="26"/>
                      <a:pt x="3" y="26"/>
                    </a:cubicBezTo>
                    <a:cubicBezTo>
                      <a:pt x="3" y="27"/>
                      <a:pt x="2" y="27"/>
                      <a:pt x="3" y="28"/>
                    </a:cubicBezTo>
                    <a:cubicBezTo>
                      <a:pt x="5" y="29"/>
                      <a:pt x="6" y="29"/>
                      <a:pt x="8" y="32"/>
                    </a:cubicBezTo>
                    <a:cubicBezTo>
                      <a:pt x="9" y="33"/>
                      <a:pt x="10" y="29"/>
                      <a:pt x="11" y="29"/>
                    </a:cubicBezTo>
                    <a:cubicBezTo>
                      <a:pt x="12" y="26"/>
                      <a:pt x="13" y="23"/>
                      <a:pt x="16" y="22"/>
                    </a:cubicBezTo>
                    <a:cubicBezTo>
                      <a:pt x="18" y="21"/>
                      <a:pt x="20" y="21"/>
                      <a:pt x="22" y="19"/>
                    </a:cubicBezTo>
                    <a:cubicBezTo>
                      <a:pt x="24" y="18"/>
                      <a:pt x="26" y="16"/>
                      <a:pt x="27" y="13"/>
                    </a:cubicBezTo>
                    <a:cubicBezTo>
                      <a:pt x="27" y="11"/>
                      <a:pt x="28" y="10"/>
                      <a:pt x="27" y="8"/>
                    </a:cubicBezTo>
                    <a:cubicBezTo>
                      <a:pt x="26" y="7"/>
                      <a:pt x="25" y="6"/>
                      <a:pt x="24" y="5"/>
                    </a:cubicBezTo>
                    <a:cubicBezTo>
                      <a:pt x="23" y="5"/>
                      <a:pt x="21" y="6"/>
                      <a:pt x="20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8" name="Freeform 624">
                <a:extLst>
                  <a:ext uri="{FF2B5EF4-FFF2-40B4-BE49-F238E27FC236}">
                    <a16:creationId xmlns:a16="http://schemas.microsoft.com/office/drawing/2014/main" id="{2F3AD21F-B553-6543-88CC-7DFF2E257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8269" y="8907147"/>
                <a:ext cx="577516" cy="906955"/>
              </a:xfrm>
              <a:custGeom>
                <a:avLst/>
                <a:gdLst>
                  <a:gd name="T0" fmla="*/ 57 w 64"/>
                  <a:gd name="T1" fmla="*/ 21 h 95"/>
                  <a:gd name="T2" fmla="*/ 56 w 64"/>
                  <a:gd name="T3" fmla="*/ 14 h 95"/>
                  <a:gd name="T4" fmla="*/ 50 w 64"/>
                  <a:gd name="T5" fmla="*/ 13 h 95"/>
                  <a:gd name="T6" fmla="*/ 46 w 64"/>
                  <a:gd name="T7" fmla="*/ 14 h 95"/>
                  <a:gd name="T8" fmla="*/ 41 w 64"/>
                  <a:gd name="T9" fmla="*/ 11 h 95"/>
                  <a:gd name="T10" fmla="*/ 38 w 64"/>
                  <a:gd name="T11" fmla="*/ 6 h 95"/>
                  <a:gd name="T12" fmla="*/ 33 w 64"/>
                  <a:gd name="T13" fmla="*/ 2 h 95"/>
                  <a:gd name="T14" fmla="*/ 28 w 64"/>
                  <a:gd name="T15" fmla="*/ 0 h 95"/>
                  <a:gd name="T16" fmla="*/ 31 w 64"/>
                  <a:gd name="T17" fmla="*/ 5 h 95"/>
                  <a:gd name="T18" fmla="*/ 28 w 64"/>
                  <a:gd name="T19" fmla="*/ 10 h 95"/>
                  <a:gd name="T20" fmla="*/ 23 w 64"/>
                  <a:gd name="T21" fmla="*/ 14 h 95"/>
                  <a:gd name="T22" fmla="*/ 17 w 64"/>
                  <a:gd name="T23" fmla="*/ 17 h 95"/>
                  <a:gd name="T24" fmla="*/ 11 w 64"/>
                  <a:gd name="T25" fmla="*/ 26 h 95"/>
                  <a:gd name="T26" fmla="*/ 6 w 64"/>
                  <a:gd name="T27" fmla="*/ 22 h 95"/>
                  <a:gd name="T28" fmla="*/ 6 w 64"/>
                  <a:gd name="T29" fmla="*/ 21 h 95"/>
                  <a:gd name="T30" fmla="*/ 6 w 64"/>
                  <a:gd name="T31" fmla="*/ 18 h 95"/>
                  <a:gd name="T32" fmla="*/ 2 w 64"/>
                  <a:gd name="T33" fmla="*/ 26 h 95"/>
                  <a:gd name="T34" fmla="*/ 3 w 64"/>
                  <a:gd name="T35" fmla="*/ 30 h 95"/>
                  <a:gd name="T36" fmla="*/ 3 w 64"/>
                  <a:gd name="T37" fmla="*/ 32 h 95"/>
                  <a:gd name="T38" fmla="*/ 14 w 64"/>
                  <a:gd name="T39" fmla="*/ 47 h 95"/>
                  <a:gd name="T40" fmla="*/ 23 w 64"/>
                  <a:gd name="T41" fmla="*/ 63 h 95"/>
                  <a:gd name="T42" fmla="*/ 26 w 64"/>
                  <a:gd name="T43" fmla="*/ 70 h 95"/>
                  <a:gd name="T44" fmla="*/ 25 w 64"/>
                  <a:gd name="T45" fmla="*/ 71 h 95"/>
                  <a:gd name="T46" fmla="*/ 28 w 64"/>
                  <a:gd name="T47" fmla="*/ 74 h 95"/>
                  <a:gd name="T48" fmla="*/ 32 w 64"/>
                  <a:gd name="T49" fmla="*/ 79 h 95"/>
                  <a:gd name="T50" fmla="*/ 41 w 64"/>
                  <a:gd name="T51" fmla="*/ 83 h 95"/>
                  <a:gd name="T52" fmla="*/ 48 w 64"/>
                  <a:gd name="T53" fmla="*/ 87 h 95"/>
                  <a:gd name="T54" fmla="*/ 54 w 64"/>
                  <a:gd name="T55" fmla="*/ 93 h 95"/>
                  <a:gd name="T56" fmla="*/ 59 w 64"/>
                  <a:gd name="T57" fmla="*/ 90 h 95"/>
                  <a:gd name="T58" fmla="*/ 61 w 64"/>
                  <a:gd name="T59" fmla="*/ 86 h 95"/>
                  <a:gd name="T60" fmla="*/ 63 w 64"/>
                  <a:gd name="T61" fmla="*/ 82 h 95"/>
                  <a:gd name="T62" fmla="*/ 61 w 64"/>
                  <a:gd name="T63" fmla="*/ 78 h 95"/>
                  <a:gd name="T64" fmla="*/ 61 w 64"/>
                  <a:gd name="T65" fmla="*/ 76 h 95"/>
                  <a:gd name="T66" fmla="*/ 63 w 64"/>
                  <a:gd name="T67" fmla="*/ 74 h 95"/>
                  <a:gd name="T68" fmla="*/ 64 w 64"/>
                  <a:gd name="T69" fmla="*/ 64 h 95"/>
                  <a:gd name="T70" fmla="*/ 62 w 64"/>
                  <a:gd name="T71" fmla="*/ 59 h 95"/>
                  <a:gd name="T72" fmla="*/ 57 w 64"/>
                  <a:gd name="T73" fmla="*/ 57 h 95"/>
                  <a:gd name="T74" fmla="*/ 55 w 64"/>
                  <a:gd name="T75" fmla="*/ 48 h 95"/>
                  <a:gd name="T76" fmla="*/ 50 w 64"/>
                  <a:gd name="T77" fmla="*/ 51 h 95"/>
                  <a:gd name="T78" fmla="*/ 46 w 64"/>
                  <a:gd name="T79" fmla="*/ 51 h 95"/>
                  <a:gd name="T80" fmla="*/ 44 w 64"/>
                  <a:gd name="T81" fmla="*/ 48 h 95"/>
                  <a:gd name="T82" fmla="*/ 40 w 64"/>
                  <a:gd name="T83" fmla="*/ 42 h 95"/>
                  <a:gd name="T84" fmla="*/ 39 w 64"/>
                  <a:gd name="T85" fmla="*/ 35 h 95"/>
                  <a:gd name="T86" fmla="*/ 42 w 64"/>
                  <a:gd name="T87" fmla="*/ 33 h 95"/>
                  <a:gd name="T88" fmla="*/ 42 w 64"/>
                  <a:gd name="T89" fmla="*/ 30 h 95"/>
                  <a:gd name="T90" fmla="*/ 45 w 64"/>
                  <a:gd name="T91" fmla="*/ 25 h 95"/>
                  <a:gd name="T92" fmla="*/ 50 w 64"/>
                  <a:gd name="T93" fmla="*/ 24 h 95"/>
                  <a:gd name="T94" fmla="*/ 53 w 64"/>
                  <a:gd name="T95" fmla="*/ 22 h 95"/>
                  <a:gd name="T96" fmla="*/ 57 w 64"/>
                  <a:gd name="T97" fmla="*/ 2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4" h="95">
                    <a:moveTo>
                      <a:pt x="57" y="21"/>
                    </a:moveTo>
                    <a:cubicBezTo>
                      <a:pt x="53" y="19"/>
                      <a:pt x="59" y="15"/>
                      <a:pt x="56" y="14"/>
                    </a:cubicBezTo>
                    <a:cubicBezTo>
                      <a:pt x="54" y="12"/>
                      <a:pt x="52" y="13"/>
                      <a:pt x="50" y="13"/>
                    </a:cubicBezTo>
                    <a:cubicBezTo>
                      <a:pt x="48" y="12"/>
                      <a:pt x="48" y="14"/>
                      <a:pt x="46" y="14"/>
                    </a:cubicBezTo>
                    <a:cubicBezTo>
                      <a:pt x="44" y="13"/>
                      <a:pt x="42" y="13"/>
                      <a:pt x="41" y="11"/>
                    </a:cubicBezTo>
                    <a:cubicBezTo>
                      <a:pt x="40" y="10"/>
                      <a:pt x="39" y="7"/>
                      <a:pt x="38" y="6"/>
                    </a:cubicBezTo>
                    <a:cubicBezTo>
                      <a:pt x="36" y="5"/>
                      <a:pt x="35" y="3"/>
                      <a:pt x="33" y="2"/>
                    </a:cubicBezTo>
                    <a:cubicBezTo>
                      <a:pt x="32" y="0"/>
                      <a:pt x="30" y="1"/>
                      <a:pt x="28" y="0"/>
                    </a:cubicBezTo>
                    <a:cubicBezTo>
                      <a:pt x="30" y="2"/>
                      <a:pt x="31" y="3"/>
                      <a:pt x="31" y="5"/>
                    </a:cubicBezTo>
                    <a:cubicBezTo>
                      <a:pt x="30" y="7"/>
                      <a:pt x="30" y="9"/>
                      <a:pt x="28" y="10"/>
                    </a:cubicBezTo>
                    <a:cubicBezTo>
                      <a:pt x="26" y="12"/>
                      <a:pt x="25" y="14"/>
                      <a:pt x="23" y="14"/>
                    </a:cubicBezTo>
                    <a:cubicBezTo>
                      <a:pt x="21" y="15"/>
                      <a:pt x="19" y="15"/>
                      <a:pt x="17" y="17"/>
                    </a:cubicBezTo>
                    <a:cubicBezTo>
                      <a:pt x="16" y="18"/>
                      <a:pt x="12" y="27"/>
                      <a:pt x="11" y="26"/>
                    </a:cubicBezTo>
                    <a:cubicBezTo>
                      <a:pt x="9" y="23"/>
                      <a:pt x="8" y="23"/>
                      <a:pt x="6" y="22"/>
                    </a:cubicBezTo>
                    <a:cubicBezTo>
                      <a:pt x="5" y="22"/>
                      <a:pt x="5" y="22"/>
                      <a:pt x="6" y="21"/>
                    </a:cubicBezTo>
                    <a:cubicBezTo>
                      <a:pt x="7" y="20"/>
                      <a:pt x="7" y="19"/>
                      <a:pt x="6" y="18"/>
                    </a:cubicBezTo>
                    <a:cubicBezTo>
                      <a:pt x="4" y="19"/>
                      <a:pt x="0" y="23"/>
                      <a:pt x="2" y="26"/>
                    </a:cubicBezTo>
                    <a:cubicBezTo>
                      <a:pt x="2" y="26"/>
                      <a:pt x="4" y="29"/>
                      <a:pt x="3" y="30"/>
                    </a:cubicBezTo>
                    <a:cubicBezTo>
                      <a:pt x="2" y="30"/>
                      <a:pt x="1" y="31"/>
                      <a:pt x="3" y="32"/>
                    </a:cubicBezTo>
                    <a:cubicBezTo>
                      <a:pt x="8" y="35"/>
                      <a:pt x="12" y="41"/>
                      <a:pt x="14" y="47"/>
                    </a:cubicBezTo>
                    <a:cubicBezTo>
                      <a:pt x="17" y="52"/>
                      <a:pt x="19" y="58"/>
                      <a:pt x="23" y="63"/>
                    </a:cubicBezTo>
                    <a:cubicBezTo>
                      <a:pt x="24" y="65"/>
                      <a:pt x="26" y="67"/>
                      <a:pt x="26" y="70"/>
                    </a:cubicBezTo>
                    <a:cubicBezTo>
                      <a:pt x="26" y="71"/>
                      <a:pt x="25" y="70"/>
                      <a:pt x="25" y="71"/>
                    </a:cubicBezTo>
                    <a:cubicBezTo>
                      <a:pt x="26" y="72"/>
                      <a:pt x="27" y="73"/>
                      <a:pt x="28" y="74"/>
                    </a:cubicBezTo>
                    <a:cubicBezTo>
                      <a:pt x="29" y="76"/>
                      <a:pt x="30" y="78"/>
                      <a:pt x="32" y="79"/>
                    </a:cubicBezTo>
                    <a:cubicBezTo>
                      <a:pt x="35" y="80"/>
                      <a:pt x="38" y="82"/>
                      <a:pt x="41" y="83"/>
                    </a:cubicBezTo>
                    <a:cubicBezTo>
                      <a:pt x="43" y="84"/>
                      <a:pt x="45" y="86"/>
                      <a:pt x="48" y="87"/>
                    </a:cubicBezTo>
                    <a:cubicBezTo>
                      <a:pt x="50" y="89"/>
                      <a:pt x="52" y="91"/>
                      <a:pt x="54" y="93"/>
                    </a:cubicBezTo>
                    <a:cubicBezTo>
                      <a:pt x="58" y="95"/>
                      <a:pt x="57" y="91"/>
                      <a:pt x="59" y="90"/>
                    </a:cubicBezTo>
                    <a:cubicBezTo>
                      <a:pt x="60" y="89"/>
                      <a:pt x="60" y="87"/>
                      <a:pt x="61" y="86"/>
                    </a:cubicBezTo>
                    <a:cubicBezTo>
                      <a:pt x="61" y="85"/>
                      <a:pt x="64" y="83"/>
                      <a:pt x="63" y="82"/>
                    </a:cubicBezTo>
                    <a:cubicBezTo>
                      <a:pt x="61" y="81"/>
                      <a:pt x="60" y="81"/>
                      <a:pt x="61" y="78"/>
                    </a:cubicBezTo>
                    <a:cubicBezTo>
                      <a:pt x="61" y="77"/>
                      <a:pt x="61" y="76"/>
                      <a:pt x="61" y="76"/>
                    </a:cubicBezTo>
                    <a:cubicBezTo>
                      <a:pt x="62" y="75"/>
                      <a:pt x="63" y="74"/>
                      <a:pt x="63" y="74"/>
                    </a:cubicBezTo>
                    <a:cubicBezTo>
                      <a:pt x="64" y="71"/>
                      <a:pt x="62" y="66"/>
                      <a:pt x="64" y="64"/>
                    </a:cubicBezTo>
                    <a:cubicBezTo>
                      <a:pt x="64" y="63"/>
                      <a:pt x="63" y="61"/>
                      <a:pt x="62" y="59"/>
                    </a:cubicBezTo>
                    <a:cubicBezTo>
                      <a:pt x="61" y="56"/>
                      <a:pt x="60" y="56"/>
                      <a:pt x="57" y="57"/>
                    </a:cubicBezTo>
                    <a:cubicBezTo>
                      <a:pt x="53" y="57"/>
                      <a:pt x="55" y="50"/>
                      <a:pt x="55" y="48"/>
                    </a:cubicBezTo>
                    <a:cubicBezTo>
                      <a:pt x="53" y="49"/>
                      <a:pt x="52" y="51"/>
                      <a:pt x="50" y="51"/>
                    </a:cubicBezTo>
                    <a:cubicBezTo>
                      <a:pt x="49" y="51"/>
                      <a:pt x="47" y="51"/>
                      <a:pt x="46" y="51"/>
                    </a:cubicBezTo>
                    <a:cubicBezTo>
                      <a:pt x="45" y="50"/>
                      <a:pt x="45" y="48"/>
                      <a:pt x="44" y="48"/>
                    </a:cubicBezTo>
                    <a:cubicBezTo>
                      <a:pt x="41" y="48"/>
                      <a:pt x="41" y="44"/>
                      <a:pt x="40" y="42"/>
                    </a:cubicBezTo>
                    <a:cubicBezTo>
                      <a:pt x="38" y="40"/>
                      <a:pt x="37" y="37"/>
                      <a:pt x="39" y="35"/>
                    </a:cubicBezTo>
                    <a:cubicBezTo>
                      <a:pt x="40" y="34"/>
                      <a:pt x="42" y="34"/>
                      <a:pt x="42" y="33"/>
                    </a:cubicBezTo>
                    <a:cubicBezTo>
                      <a:pt x="42" y="32"/>
                      <a:pt x="42" y="31"/>
                      <a:pt x="42" y="30"/>
                    </a:cubicBezTo>
                    <a:cubicBezTo>
                      <a:pt x="42" y="27"/>
                      <a:pt x="42" y="26"/>
                      <a:pt x="45" y="25"/>
                    </a:cubicBezTo>
                    <a:cubicBezTo>
                      <a:pt x="47" y="24"/>
                      <a:pt x="48" y="24"/>
                      <a:pt x="50" y="24"/>
                    </a:cubicBezTo>
                    <a:cubicBezTo>
                      <a:pt x="51" y="24"/>
                      <a:pt x="52" y="23"/>
                      <a:pt x="53" y="22"/>
                    </a:cubicBezTo>
                    <a:cubicBezTo>
                      <a:pt x="54" y="22"/>
                      <a:pt x="59" y="23"/>
                      <a:pt x="57" y="2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9" name="Freeform 625">
                <a:extLst>
                  <a:ext uri="{FF2B5EF4-FFF2-40B4-BE49-F238E27FC236}">
                    <a16:creationId xmlns:a16="http://schemas.microsoft.com/office/drawing/2014/main" id="{02161E06-C740-A643-A8F2-5AA3273FD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3236" y="9755589"/>
                <a:ext cx="393202" cy="2025209"/>
              </a:xfrm>
              <a:custGeom>
                <a:avLst/>
                <a:gdLst>
                  <a:gd name="T0" fmla="*/ 38 w 44"/>
                  <a:gd name="T1" fmla="*/ 20 h 212"/>
                  <a:gd name="T2" fmla="*/ 36 w 44"/>
                  <a:gd name="T3" fmla="*/ 12 h 212"/>
                  <a:gd name="T4" fmla="*/ 34 w 44"/>
                  <a:gd name="T5" fmla="*/ 5 h 212"/>
                  <a:gd name="T6" fmla="*/ 30 w 44"/>
                  <a:gd name="T7" fmla="*/ 3 h 212"/>
                  <a:gd name="T8" fmla="*/ 28 w 44"/>
                  <a:gd name="T9" fmla="*/ 15 h 212"/>
                  <a:gd name="T10" fmla="*/ 26 w 44"/>
                  <a:gd name="T11" fmla="*/ 31 h 212"/>
                  <a:gd name="T12" fmla="*/ 23 w 44"/>
                  <a:gd name="T13" fmla="*/ 56 h 212"/>
                  <a:gd name="T14" fmla="*/ 21 w 44"/>
                  <a:gd name="T15" fmla="*/ 68 h 212"/>
                  <a:gd name="T16" fmla="*/ 21 w 44"/>
                  <a:gd name="T17" fmla="*/ 80 h 212"/>
                  <a:gd name="T18" fmla="*/ 20 w 44"/>
                  <a:gd name="T19" fmla="*/ 88 h 212"/>
                  <a:gd name="T20" fmla="*/ 11 w 44"/>
                  <a:gd name="T21" fmla="*/ 110 h 212"/>
                  <a:gd name="T22" fmla="*/ 10 w 44"/>
                  <a:gd name="T23" fmla="*/ 132 h 212"/>
                  <a:gd name="T24" fmla="*/ 17 w 44"/>
                  <a:gd name="T25" fmla="*/ 133 h 212"/>
                  <a:gd name="T26" fmla="*/ 16 w 44"/>
                  <a:gd name="T27" fmla="*/ 136 h 212"/>
                  <a:gd name="T28" fmla="*/ 14 w 44"/>
                  <a:gd name="T29" fmla="*/ 145 h 212"/>
                  <a:gd name="T30" fmla="*/ 15 w 44"/>
                  <a:gd name="T31" fmla="*/ 150 h 212"/>
                  <a:gd name="T32" fmla="*/ 13 w 44"/>
                  <a:gd name="T33" fmla="*/ 152 h 212"/>
                  <a:gd name="T34" fmla="*/ 11 w 44"/>
                  <a:gd name="T35" fmla="*/ 158 h 212"/>
                  <a:gd name="T36" fmla="*/ 8 w 44"/>
                  <a:gd name="T37" fmla="*/ 159 h 212"/>
                  <a:gd name="T38" fmla="*/ 4 w 44"/>
                  <a:gd name="T39" fmla="*/ 159 h 212"/>
                  <a:gd name="T40" fmla="*/ 0 w 44"/>
                  <a:gd name="T41" fmla="*/ 164 h 212"/>
                  <a:gd name="T42" fmla="*/ 2 w 44"/>
                  <a:gd name="T43" fmla="*/ 163 h 212"/>
                  <a:gd name="T44" fmla="*/ 7 w 44"/>
                  <a:gd name="T45" fmla="*/ 171 h 212"/>
                  <a:gd name="T46" fmla="*/ 11 w 44"/>
                  <a:gd name="T47" fmla="*/ 173 h 212"/>
                  <a:gd name="T48" fmla="*/ 7 w 44"/>
                  <a:gd name="T49" fmla="*/ 174 h 212"/>
                  <a:gd name="T50" fmla="*/ 7 w 44"/>
                  <a:gd name="T51" fmla="*/ 179 h 212"/>
                  <a:gd name="T52" fmla="*/ 9 w 44"/>
                  <a:gd name="T53" fmla="*/ 182 h 212"/>
                  <a:gd name="T54" fmla="*/ 9 w 44"/>
                  <a:gd name="T55" fmla="*/ 185 h 212"/>
                  <a:gd name="T56" fmla="*/ 7 w 44"/>
                  <a:gd name="T57" fmla="*/ 187 h 212"/>
                  <a:gd name="T58" fmla="*/ 10 w 44"/>
                  <a:gd name="T59" fmla="*/ 190 h 212"/>
                  <a:gd name="T60" fmla="*/ 8 w 44"/>
                  <a:gd name="T61" fmla="*/ 193 h 212"/>
                  <a:gd name="T62" fmla="*/ 11 w 44"/>
                  <a:gd name="T63" fmla="*/ 194 h 212"/>
                  <a:gd name="T64" fmla="*/ 11 w 44"/>
                  <a:gd name="T65" fmla="*/ 198 h 212"/>
                  <a:gd name="T66" fmla="*/ 15 w 44"/>
                  <a:gd name="T67" fmla="*/ 197 h 212"/>
                  <a:gd name="T68" fmla="*/ 15 w 44"/>
                  <a:gd name="T69" fmla="*/ 197 h 212"/>
                  <a:gd name="T70" fmla="*/ 16 w 44"/>
                  <a:gd name="T71" fmla="*/ 198 h 212"/>
                  <a:gd name="T72" fmla="*/ 18 w 44"/>
                  <a:gd name="T73" fmla="*/ 202 h 212"/>
                  <a:gd name="T74" fmla="*/ 16 w 44"/>
                  <a:gd name="T75" fmla="*/ 207 h 212"/>
                  <a:gd name="T76" fmla="*/ 18 w 44"/>
                  <a:gd name="T77" fmla="*/ 209 h 212"/>
                  <a:gd name="T78" fmla="*/ 25 w 44"/>
                  <a:gd name="T79" fmla="*/ 204 h 212"/>
                  <a:gd name="T80" fmla="*/ 26 w 44"/>
                  <a:gd name="T81" fmla="*/ 199 h 212"/>
                  <a:gd name="T82" fmla="*/ 17 w 44"/>
                  <a:gd name="T83" fmla="*/ 192 h 212"/>
                  <a:gd name="T84" fmla="*/ 12 w 44"/>
                  <a:gd name="T85" fmla="*/ 185 h 212"/>
                  <a:gd name="T86" fmla="*/ 15 w 44"/>
                  <a:gd name="T87" fmla="*/ 177 h 212"/>
                  <a:gd name="T88" fmla="*/ 17 w 44"/>
                  <a:gd name="T89" fmla="*/ 169 h 212"/>
                  <a:gd name="T90" fmla="*/ 21 w 44"/>
                  <a:gd name="T91" fmla="*/ 158 h 212"/>
                  <a:gd name="T92" fmla="*/ 21 w 44"/>
                  <a:gd name="T93" fmla="*/ 152 h 212"/>
                  <a:gd name="T94" fmla="*/ 19 w 44"/>
                  <a:gd name="T95" fmla="*/ 140 h 212"/>
                  <a:gd name="T96" fmla="*/ 23 w 44"/>
                  <a:gd name="T97" fmla="*/ 117 h 212"/>
                  <a:gd name="T98" fmla="*/ 26 w 44"/>
                  <a:gd name="T99" fmla="*/ 102 h 212"/>
                  <a:gd name="T100" fmla="*/ 29 w 44"/>
                  <a:gd name="T101" fmla="*/ 85 h 212"/>
                  <a:gd name="T102" fmla="*/ 27 w 44"/>
                  <a:gd name="T103" fmla="*/ 73 h 212"/>
                  <a:gd name="T104" fmla="*/ 30 w 44"/>
                  <a:gd name="T105" fmla="*/ 62 h 212"/>
                  <a:gd name="T106" fmla="*/ 34 w 44"/>
                  <a:gd name="T107" fmla="*/ 54 h 212"/>
                  <a:gd name="T108" fmla="*/ 36 w 44"/>
                  <a:gd name="T109" fmla="*/ 44 h 212"/>
                  <a:gd name="T110" fmla="*/ 40 w 44"/>
                  <a:gd name="T111" fmla="*/ 35 h 212"/>
                  <a:gd name="T112" fmla="*/ 40 w 44"/>
                  <a:gd name="T113" fmla="*/ 28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212">
                    <a:moveTo>
                      <a:pt x="40" y="28"/>
                    </a:moveTo>
                    <a:cubicBezTo>
                      <a:pt x="38" y="27"/>
                      <a:pt x="40" y="22"/>
                      <a:pt x="38" y="20"/>
                    </a:cubicBezTo>
                    <a:cubicBezTo>
                      <a:pt x="37" y="19"/>
                      <a:pt x="35" y="16"/>
                      <a:pt x="36" y="14"/>
                    </a:cubicBezTo>
                    <a:cubicBezTo>
                      <a:pt x="38" y="13"/>
                      <a:pt x="35" y="13"/>
                      <a:pt x="36" y="12"/>
                    </a:cubicBezTo>
                    <a:cubicBezTo>
                      <a:pt x="37" y="11"/>
                      <a:pt x="36" y="10"/>
                      <a:pt x="35" y="9"/>
                    </a:cubicBezTo>
                    <a:cubicBezTo>
                      <a:pt x="34" y="8"/>
                      <a:pt x="34" y="7"/>
                      <a:pt x="34" y="5"/>
                    </a:cubicBezTo>
                    <a:cubicBezTo>
                      <a:pt x="34" y="3"/>
                      <a:pt x="33" y="2"/>
                      <a:pt x="32" y="0"/>
                    </a:cubicBezTo>
                    <a:cubicBezTo>
                      <a:pt x="31" y="1"/>
                      <a:pt x="30" y="2"/>
                      <a:pt x="30" y="3"/>
                    </a:cubicBezTo>
                    <a:cubicBezTo>
                      <a:pt x="29" y="5"/>
                      <a:pt x="27" y="4"/>
                      <a:pt x="28" y="6"/>
                    </a:cubicBezTo>
                    <a:cubicBezTo>
                      <a:pt x="28" y="9"/>
                      <a:pt x="28" y="12"/>
                      <a:pt x="28" y="15"/>
                    </a:cubicBezTo>
                    <a:cubicBezTo>
                      <a:pt x="28" y="19"/>
                      <a:pt x="29" y="24"/>
                      <a:pt x="28" y="28"/>
                    </a:cubicBezTo>
                    <a:cubicBezTo>
                      <a:pt x="27" y="29"/>
                      <a:pt x="26" y="30"/>
                      <a:pt x="26" y="31"/>
                    </a:cubicBezTo>
                    <a:cubicBezTo>
                      <a:pt x="26" y="33"/>
                      <a:pt x="27" y="35"/>
                      <a:pt x="27" y="37"/>
                    </a:cubicBezTo>
                    <a:cubicBezTo>
                      <a:pt x="27" y="43"/>
                      <a:pt x="25" y="50"/>
                      <a:pt x="23" y="56"/>
                    </a:cubicBezTo>
                    <a:cubicBezTo>
                      <a:pt x="22" y="59"/>
                      <a:pt x="22" y="61"/>
                      <a:pt x="23" y="64"/>
                    </a:cubicBezTo>
                    <a:cubicBezTo>
                      <a:pt x="23" y="66"/>
                      <a:pt x="23" y="67"/>
                      <a:pt x="21" y="68"/>
                    </a:cubicBezTo>
                    <a:cubicBezTo>
                      <a:pt x="20" y="69"/>
                      <a:pt x="21" y="70"/>
                      <a:pt x="21" y="71"/>
                    </a:cubicBezTo>
                    <a:cubicBezTo>
                      <a:pt x="21" y="74"/>
                      <a:pt x="21" y="77"/>
                      <a:pt x="21" y="80"/>
                    </a:cubicBezTo>
                    <a:cubicBezTo>
                      <a:pt x="21" y="81"/>
                      <a:pt x="21" y="83"/>
                      <a:pt x="21" y="84"/>
                    </a:cubicBezTo>
                    <a:cubicBezTo>
                      <a:pt x="20" y="85"/>
                      <a:pt x="21" y="87"/>
                      <a:pt x="20" y="88"/>
                    </a:cubicBezTo>
                    <a:cubicBezTo>
                      <a:pt x="18" y="93"/>
                      <a:pt x="16" y="98"/>
                      <a:pt x="14" y="103"/>
                    </a:cubicBezTo>
                    <a:cubicBezTo>
                      <a:pt x="13" y="106"/>
                      <a:pt x="10" y="107"/>
                      <a:pt x="11" y="110"/>
                    </a:cubicBezTo>
                    <a:cubicBezTo>
                      <a:pt x="12" y="113"/>
                      <a:pt x="14" y="118"/>
                      <a:pt x="12" y="122"/>
                    </a:cubicBezTo>
                    <a:cubicBezTo>
                      <a:pt x="10" y="124"/>
                      <a:pt x="8" y="129"/>
                      <a:pt x="10" y="132"/>
                    </a:cubicBezTo>
                    <a:cubicBezTo>
                      <a:pt x="11" y="134"/>
                      <a:pt x="12" y="134"/>
                      <a:pt x="13" y="133"/>
                    </a:cubicBezTo>
                    <a:cubicBezTo>
                      <a:pt x="14" y="132"/>
                      <a:pt x="18" y="132"/>
                      <a:pt x="17" y="133"/>
                    </a:cubicBezTo>
                    <a:cubicBezTo>
                      <a:pt x="17" y="133"/>
                      <a:pt x="16" y="133"/>
                      <a:pt x="15" y="134"/>
                    </a:cubicBezTo>
                    <a:cubicBezTo>
                      <a:pt x="15" y="135"/>
                      <a:pt x="15" y="135"/>
                      <a:pt x="16" y="136"/>
                    </a:cubicBezTo>
                    <a:cubicBezTo>
                      <a:pt x="16" y="136"/>
                      <a:pt x="15" y="137"/>
                      <a:pt x="15" y="137"/>
                    </a:cubicBezTo>
                    <a:cubicBezTo>
                      <a:pt x="14" y="139"/>
                      <a:pt x="13" y="143"/>
                      <a:pt x="14" y="145"/>
                    </a:cubicBezTo>
                    <a:cubicBezTo>
                      <a:pt x="14" y="146"/>
                      <a:pt x="14" y="146"/>
                      <a:pt x="13" y="148"/>
                    </a:cubicBezTo>
                    <a:cubicBezTo>
                      <a:pt x="12" y="149"/>
                      <a:pt x="14" y="149"/>
                      <a:pt x="15" y="150"/>
                    </a:cubicBezTo>
                    <a:cubicBezTo>
                      <a:pt x="15" y="150"/>
                      <a:pt x="15" y="150"/>
                      <a:pt x="14" y="151"/>
                    </a:cubicBezTo>
                    <a:cubicBezTo>
                      <a:pt x="13" y="151"/>
                      <a:pt x="11" y="152"/>
                      <a:pt x="13" y="152"/>
                    </a:cubicBezTo>
                    <a:cubicBezTo>
                      <a:pt x="12" y="153"/>
                      <a:pt x="13" y="156"/>
                      <a:pt x="14" y="156"/>
                    </a:cubicBezTo>
                    <a:cubicBezTo>
                      <a:pt x="13" y="156"/>
                      <a:pt x="10" y="155"/>
                      <a:pt x="11" y="158"/>
                    </a:cubicBezTo>
                    <a:cubicBezTo>
                      <a:pt x="11" y="158"/>
                      <a:pt x="12" y="163"/>
                      <a:pt x="10" y="162"/>
                    </a:cubicBezTo>
                    <a:cubicBezTo>
                      <a:pt x="10" y="162"/>
                      <a:pt x="8" y="160"/>
                      <a:pt x="8" y="159"/>
                    </a:cubicBezTo>
                    <a:cubicBezTo>
                      <a:pt x="6" y="158"/>
                      <a:pt x="7" y="157"/>
                      <a:pt x="5" y="158"/>
                    </a:cubicBezTo>
                    <a:cubicBezTo>
                      <a:pt x="5" y="158"/>
                      <a:pt x="4" y="159"/>
                      <a:pt x="4" y="159"/>
                    </a:cubicBezTo>
                    <a:cubicBezTo>
                      <a:pt x="4" y="160"/>
                      <a:pt x="5" y="160"/>
                      <a:pt x="4" y="161"/>
                    </a:cubicBezTo>
                    <a:cubicBezTo>
                      <a:pt x="4" y="162"/>
                      <a:pt x="0" y="162"/>
                      <a:pt x="0" y="164"/>
                    </a:cubicBezTo>
                    <a:cubicBezTo>
                      <a:pt x="0" y="164"/>
                      <a:pt x="1" y="165"/>
                      <a:pt x="2" y="165"/>
                    </a:cubicBezTo>
                    <a:cubicBezTo>
                      <a:pt x="2" y="165"/>
                      <a:pt x="1" y="164"/>
                      <a:pt x="2" y="163"/>
                    </a:cubicBezTo>
                    <a:cubicBezTo>
                      <a:pt x="2" y="163"/>
                      <a:pt x="5" y="165"/>
                      <a:pt x="7" y="164"/>
                    </a:cubicBezTo>
                    <a:cubicBezTo>
                      <a:pt x="11" y="163"/>
                      <a:pt x="5" y="170"/>
                      <a:pt x="7" y="171"/>
                    </a:cubicBezTo>
                    <a:cubicBezTo>
                      <a:pt x="8" y="171"/>
                      <a:pt x="10" y="170"/>
                      <a:pt x="11" y="171"/>
                    </a:cubicBezTo>
                    <a:cubicBezTo>
                      <a:pt x="12" y="171"/>
                      <a:pt x="12" y="174"/>
                      <a:pt x="11" y="173"/>
                    </a:cubicBezTo>
                    <a:cubicBezTo>
                      <a:pt x="11" y="173"/>
                      <a:pt x="8" y="171"/>
                      <a:pt x="8" y="172"/>
                    </a:cubicBezTo>
                    <a:cubicBezTo>
                      <a:pt x="7" y="173"/>
                      <a:pt x="6" y="173"/>
                      <a:pt x="7" y="174"/>
                    </a:cubicBezTo>
                    <a:cubicBezTo>
                      <a:pt x="7" y="174"/>
                      <a:pt x="9" y="176"/>
                      <a:pt x="8" y="176"/>
                    </a:cubicBezTo>
                    <a:cubicBezTo>
                      <a:pt x="7" y="176"/>
                      <a:pt x="7" y="179"/>
                      <a:pt x="7" y="179"/>
                    </a:cubicBezTo>
                    <a:cubicBezTo>
                      <a:pt x="6" y="182"/>
                      <a:pt x="9" y="178"/>
                      <a:pt x="9" y="178"/>
                    </a:cubicBezTo>
                    <a:cubicBezTo>
                      <a:pt x="9" y="178"/>
                      <a:pt x="8" y="183"/>
                      <a:pt x="9" y="182"/>
                    </a:cubicBezTo>
                    <a:cubicBezTo>
                      <a:pt x="9" y="182"/>
                      <a:pt x="8" y="182"/>
                      <a:pt x="8" y="183"/>
                    </a:cubicBezTo>
                    <a:cubicBezTo>
                      <a:pt x="7" y="184"/>
                      <a:pt x="8" y="184"/>
                      <a:pt x="9" y="185"/>
                    </a:cubicBezTo>
                    <a:cubicBezTo>
                      <a:pt x="9" y="185"/>
                      <a:pt x="7" y="186"/>
                      <a:pt x="7" y="186"/>
                    </a:cubicBezTo>
                    <a:cubicBezTo>
                      <a:pt x="6" y="186"/>
                      <a:pt x="7" y="186"/>
                      <a:pt x="7" y="187"/>
                    </a:cubicBezTo>
                    <a:cubicBezTo>
                      <a:pt x="6" y="189"/>
                      <a:pt x="10" y="189"/>
                      <a:pt x="10" y="188"/>
                    </a:cubicBezTo>
                    <a:cubicBezTo>
                      <a:pt x="10" y="189"/>
                      <a:pt x="9" y="189"/>
                      <a:pt x="10" y="190"/>
                    </a:cubicBezTo>
                    <a:cubicBezTo>
                      <a:pt x="10" y="190"/>
                      <a:pt x="10" y="190"/>
                      <a:pt x="10" y="190"/>
                    </a:cubicBezTo>
                    <a:cubicBezTo>
                      <a:pt x="10" y="191"/>
                      <a:pt x="8" y="192"/>
                      <a:pt x="8" y="193"/>
                    </a:cubicBezTo>
                    <a:cubicBezTo>
                      <a:pt x="7" y="195"/>
                      <a:pt x="10" y="192"/>
                      <a:pt x="11" y="192"/>
                    </a:cubicBezTo>
                    <a:cubicBezTo>
                      <a:pt x="10" y="193"/>
                      <a:pt x="11" y="194"/>
                      <a:pt x="11" y="194"/>
                    </a:cubicBezTo>
                    <a:cubicBezTo>
                      <a:pt x="11" y="195"/>
                      <a:pt x="8" y="196"/>
                      <a:pt x="8" y="196"/>
                    </a:cubicBezTo>
                    <a:cubicBezTo>
                      <a:pt x="10" y="197"/>
                      <a:pt x="10" y="196"/>
                      <a:pt x="11" y="198"/>
                    </a:cubicBezTo>
                    <a:cubicBezTo>
                      <a:pt x="12" y="200"/>
                      <a:pt x="14" y="195"/>
                      <a:pt x="13" y="195"/>
                    </a:cubicBezTo>
                    <a:cubicBezTo>
                      <a:pt x="14" y="195"/>
                      <a:pt x="14" y="196"/>
                      <a:pt x="15" y="197"/>
                    </a:cubicBezTo>
                    <a:cubicBezTo>
                      <a:pt x="15" y="197"/>
                      <a:pt x="15" y="195"/>
                      <a:pt x="15" y="195"/>
                    </a:cubicBezTo>
                    <a:cubicBezTo>
                      <a:pt x="15" y="195"/>
                      <a:pt x="15" y="197"/>
                      <a:pt x="15" y="197"/>
                    </a:cubicBezTo>
                    <a:cubicBezTo>
                      <a:pt x="16" y="196"/>
                      <a:pt x="16" y="195"/>
                      <a:pt x="16" y="196"/>
                    </a:cubicBezTo>
                    <a:cubicBezTo>
                      <a:pt x="17" y="196"/>
                      <a:pt x="16" y="198"/>
                      <a:pt x="16" y="198"/>
                    </a:cubicBezTo>
                    <a:cubicBezTo>
                      <a:pt x="15" y="199"/>
                      <a:pt x="17" y="199"/>
                      <a:pt x="16" y="200"/>
                    </a:cubicBezTo>
                    <a:cubicBezTo>
                      <a:pt x="15" y="202"/>
                      <a:pt x="17" y="201"/>
                      <a:pt x="18" y="202"/>
                    </a:cubicBezTo>
                    <a:cubicBezTo>
                      <a:pt x="21" y="202"/>
                      <a:pt x="24" y="204"/>
                      <a:pt x="21" y="206"/>
                    </a:cubicBezTo>
                    <a:cubicBezTo>
                      <a:pt x="20" y="207"/>
                      <a:pt x="17" y="206"/>
                      <a:pt x="16" y="207"/>
                    </a:cubicBezTo>
                    <a:cubicBezTo>
                      <a:pt x="15" y="209"/>
                      <a:pt x="18" y="208"/>
                      <a:pt x="19" y="209"/>
                    </a:cubicBezTo>
                    <a:cubicBezTo>
                      <a:pt x="18" y="209"/>
                      <a:pt x="18" y="209"/>
                      <a:pt x="18" y="209"/>
                    </a:cubicBezTo>
                    <a:cubicBezTo>
                      <a:pt x="18" y="209"/>
                      <a:pt x="22" y="212"/>
                      <a:pt x="24" y="210"/>
                    </a:cubicBezTo>
                    <a:cubicBezTo>
                      <a:pt x="25" y="208"/>
                      <a:pt x="23" y="206"/>
                      <a:pt x="25" y="204"/>
                    </a:cubicBezTo>
                    <a:cubicBezTo>
                      <a:pt x="26" y="202"/>
                      <a:pt x="29" y="202"/>
                      <a:pt x="30" y="202"/>
                    </a:cubicBezTo>
                    <a:cubicBezTo>
                      <a:pt x="35" y="199"/>
                      <a:pt x="28" y="199"/>
                      <a:pt x="26" y="199"/>
                    </a:cubicBezTo>
                    <a:cubicBezTo>
                      <a:pt x="24" y="199"/>
                      <a:pt x="21" y="199"/>
                      <a:pt x="19" y="198"/>
                    </a:cubicBezTo>
                    <a:cubicBezTo>
                      <a:pt x="17" y="196"/>
                      <a:pt x="17" y="196"/>
                      <a:pt x="17" y="192"/>
                    </a:cubicBezTo>
                    <a:cubicBezTo>
                      <a:pt x="17" y="188"/>
                      <a:pt x="16" y="191"/>
                      <a:pt x="13" y="189"/>
                    </a:cubicBezTo>
                    <a:cubicBezTo>
                      <a:pt x="12" y="189"/>
                      <a:pt x="12" y="186"/>
                      <a:pt x="12" y="185"/>
                    </a:cubicBezTo>
                    <a:cubicBezTo>
                      <a:pt x="11" y="183"/>
                      <a:pt x="11" y="180"/>
                      <a:pt x="13" y="179"/>
                    </a:cubicBezTo>
                    <a:cubicBezTo>
                      <a:pt x="14" y="178"/>
                      <a:pt x="14" y="178"/>
                      <a:pt x="15" y="177"/>
                    </a:cubicBezTo>
                    <a:cubicBezTo>
                      <a:pt x="15" y="176"/>
                      <a:pt x="16" y="175"/>
                      <a:pt x="17" y="175"/>
                    </a:cubicBezTo>
                    <a:cubicBezTo>
                      <a:pt x="18" y="174"/>
                      <a:pt x="16" y="171"/>
                      <a:pt x="17" y="169"/>
                    </a:cubicBezTo>
                    <a:cubicBezTo>
                      <a:pt x="17" y="168"/>
                      <a:pt x="19" y="167"/>
                      <a:pt x="20" y="165"/>
                    </a:cubicBezTo>
                    <a:cubicBezTo>
                      <a:pt x="20" y="163"/>
                      <a:pt x="20" y="160"/>
                      <a:pt x="21" y="158"/>
                    </a:cubicBezTo>
                    <a:cubicBezTo>
                      <a:pt x="21" y="156"/>
                      <a:pt x="23" y="156"/>
                      <a:pt x="21" y="154"/>
                    </a:cubicBezTo>
                    <a:cubicBezTo>
                      <a:pt x="20" y="153"/>
                      <a:pt x="17" y="153"/>
                      <a:pt x="21" y="152"/>
                    </a:cubicBezTo>
                    <a:cubicBezTo>
                      <a:pt x="26" y="151"/>
                      <a:pt x="20" y="151"/>
                      <a:pt x="19" y="149"/>
                    </a:cubicBezTo>
                    <a:cubicBezTo>
                      <a:pt x="19" y="146"/>
                      <a:pt x="19" y="142"/>
                      <a:pt x="19" y="140"/>
                    </a:cubicBezTo>
                    <a:cubicBezTo>
                      <a:pt x="19" y="136"/>
                      <a:pt x="19" y="131"/>
                      <a:pt x="19" y="127"/>
                    </a:cubicBezTo>
                    <a:cubicBezTo>
                      <a:pt x="20" y="124"/>
                      <a:pt x="21" y="119"/>
                      <a:pt x="23" y="117"/>
                    </a:cubicBezTo>
                    <a:cubicBezTo>
                      <a:pt x="26" y="114"/>
                      <a:pt x="23" y="109"/>
                      <a:pt x="23" y="106"/>
                    </a:cubicBezTo>
                    <a:cubicBezTo>
                      <a:pt x="23" y="104"/>
                      <a:pt x="24" y="103"/>
                      <a:pt x="26" y="102"/>
                    </a:cubicBezTo>
                    <a:cubicBezTo>
                      <a:pt x="28" y="100"/>
                      <a:pt x="27" y="99"/>
                      <a:pt x="27" y="96"/>
                    </a:cubicBezTo>
                    <a:cubicBezTo>
                      <a:pt x="27" y="92"/>
                      <a:pt x="30" y="89"/>
                      <a:pt x="29" y="85"/>
                    </a:cubicBezTo>
                    <a:cubicBezTo>
                      <a:pt x="29" y="82"/>
                      <a:pt x="28" y="79"/>
                      <a:pt x="27" y="76"/>
                    </a:cubicBezTo>
                    <a:cubicBezTo>
                      <a:pt x="27" y="75"/>
                      <a:pt x="26" y="74"/>
                      <a:pt x="27" y="73"/>
                    </a:cubicBezTo>
                    <a:cubicBezTo>
                      <a:pt x="28" y="72"/>
                      <a:pt x="29" y="68"/>
                      <a:pt x="29" y="67"/>
                    </a:cubicBezTo>
                    <a:cubicBezTo>
                      <a:pt x="29" y="66"/>
                      <a:pt x="28" y="64"/>
                      <a:pt x="30" y="62"/>
                    </a:cubicBezTo>
                    <a:cubicBezTo>
                      <a:pt x="31" y="61"/>
                      <a:pt x="30" y="59"/>
                      <a:pt x="31" y="58"/>
                    </a:cubicBezTo>
                    <a:cubicBezTo>
                      <a:pt x="31" y="56"/>
                      <a:pt x="33" y="55"/>
                      <a:pt x="34" y="54"/>
                    </a:cubicBezTo>
                    <a:cubicBezTo>
                      <a:pt x="34" y="53"/>
                      <a:pt x="37" y="50"/>
                      <a:pt x="37" y="49"/>
                    </a:cubicBezTo>
                    <a:cubicBezTo>
                      <a:pt x="37" y="48"/>
                      <a:pt x="36" y="46"/>
                      <a:pt x="36" y="44"/>
                    </a:cubicBezTo>
                    <a:cubicBezTo>
                      <a:pt x="36" y="42"/>
                      <a:pt x="36" y="41"/>
                      <a:pt x="36" y="39"/>
                    </a:cubicBezTo>
                    <a:cubicBezTo>
                      <a:pt x="36" y="36"/>
                      <a:pt x="37" y="36"/>
                      <a:pt x="40" y="35"/>
                    </a:cubicBezTo>
                    <a:cubicBezTo>
                      <a:pt x="44" y="34"/>
                      <a:pt x="44" y="32"/>
                      <a:pt x="44" y="28"/>
                    </a:cubicBezTo>
                    <a:cubicBezTo>
                      <a:pt x="43" y="29"/>
                      <a:pt x="41" y="29"/>
                      <a:pt x="40" y="28"/>
                    </a:cubicBezTo>
                    <a:cubicBezTo>
                      <a:pt x="40" y="28"/>
                      <a:pt x="40" y="29"/>
                      <a:pt x="40" y="2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0" name="Freeform 626">
                <a:extLst>
                  <a:ext uri="{FF2B5EF4-FFF2-40B4-BE49-F238E27FC236}">
                    <a16:creationId xmlns:a16="http://schemas.microsoft.com/office/drawing/2014/main" id="{C7BD6029-28BA-BA49-A5CB-F855DF43F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0488" y="9365499"/>
                <a:ext cx="577516" cy="666401"/>
              </a:xfrm>
              <a:custGeom>
                <a:avLst/>
                <a:gdLst>
                  <a:gd name="T0" fmla="*/ 61 w 64"/>
                  <a:gd name="T1" fmla="*/ 42 h 70"/>
                  <a:gd name="T2" fmla="*/ 58 w 64"/>
                  <a:gd name="T3" fmla="*/ 35 h 70"/>
                  <a:gd name="T4" fmla="*/ 50 w 64"/>
                  <a:gd name="T5" fmla="*/ 35 h 70"/>
                  <a:gd name="T6" fmla="*/ 49 w 64"/>
                  <a:gd name="T7" fmla="*/ 33 h 70"/>
                  <a:gd name="T8" fmla="*/ 47 w 64"/>
                  <a:gd name="T9" fmla="*/ 30 h 70"/>
                  <a:gd name="T10" fmla="*/ 48 w 64"/>
                  <a:gd name="T11" fmla="*/ 28 h 70"/>
                  <a:gd name="T12" fmla="*/ 47 w 64"/>
                  <a:gd name="T13" fmla="*/ 26 h 70"/>
                  <a:gd name="T14" fmla="*/ 47 w 64"/>
                  <a:gd name="T15" fmla="*/ 23 h 70"/>
                  <a:gd name="T16" fmla="*/ 41 w 64"/>
                  <a:gd name="T17" fmla="*/ 21 h 70"/>
                  <a:gd name="T18" fmla="*/ 37 w 64"/>
                  <a:gd name="T19" fmla="*/ 18 h 70"/>
                  <a:gd name="T20" fmla="*/ 33 w 64"/>
                  <a:gd name="T21" fmla="*/ 16 h 70"/>
                  <a:gd name="T22" fmla="*/ 29 w 64"/>
                  <a:gd name="T23" fmla="*/ 16 h 70"/>
                  <a:gd name="T24" fmla="*/ 23 w 64"/>
                  <a:gd name="T25" fmla="*/ 9 h 70"/>
                  <a:gd name="T26" fmla="*/ 23 w 64"/>
                  <a:gd name="T27" fmla="*/ 6 h 70"/>
                  <a:gd name="T28" fmla="*/ 23 w 64"/>
                  <a:gd name="T29" fmla="*/ 4 h 70"/>
                  <a:gd name="T30" fmla="*/ 18 w 64"/>
                  <a:gd name="T31" fmla="*/ 3 h 70"/>
                  <a:gd name="T32" fmla="*/ 10 w 64"/>
                  <a:gd name="T33" fmla="*/ 6 h 70"/>
                  <a:gd name="T34" fmla="*/ 7 w 64"/>
                  <a:gd name="T35" fmla="*/ 9 h 70"/>
                  <a:gd name="T36" fmla="*/ 2 w 64"/>
                  <a:gd name="T37" fmla="*/ 8 h 70"/>
                  <a:gd name="T38" fmla="*/ 6 w 64"/>
                  <a:gd name="T39" fmla="*/ 16 h 70"/>
                  <a:gd name="T40" fmla="*/ 5 w 64"/>
                  <a:gd name="T41" fmla="*/ 23 h 70"/>
                  <a:gd name="T42" fmla="*/ 4 w 64"/>
                  <a:gd name="T43" fmla="*/ 27 h 70"/>
                  <a:gd name="T44" fmla="*/ 3 w 64"/>
                  <a:gd name="T45" fmla="*/ 31 h 70"/>
                  <a:gd name="T46" fmla="*/ 5 w 64"/>
                  <a:gd name="T47" fmla="*/ 35 h 70"/>
                  <a:gd name="T48" fmla="*/ 3 w 64"/>
                  <a:gd name="T49" fmla="*/ 38 h 70"/>
                  <a:gd name="T50" fmla="*/ 4 w 64"/>
                  <a:gd name="T51" fmla="*/ 46 h 70"/>
                  <a:gd name="T52" fmla="*/ 4 w 64"/>
                  <a:gd name="T53" fmla="*/ 49 h 70"/>
                  <a:gd name="T54" fmla="*/ 7 w 64"/>
                  <a:gd name="T55" fmla="*/ 52 h 70"/>
                  <a:gd name="T56" fmla="*/ 7 w 64"/>
                  <a:gd name="T57" fmla="*/ 54 h 70"/>
                  <a:gd name="T58" fmla="*/ 6 w 64"/>
                  <a:gd name="T59" fmla="*/ 56 h 70"/>
                  <a:gd name="T60" fmla="*/ 9 w 64"/>
                  <a:gd name="T61" fmla="*/ 63 h 70"/>
                  <a:gd name="T62" fmla="*/ 13 w 64"/>
                  <a:gd name="T63" fmla="*/ 69 h 70"/>
                  <a:gd name="T64" fmla="*/ 14 w 64"/>
                  <a:gd name="T65" fmla="*/ 67 h 70"/>
                  <a:gd name="T66" fmla="*/ 17 w 64"/>
                  <a:gd name="T67" fmla="*/ 65 h 70"/>
                  <a:gd name="T68" fmla="*/ 20 w 64"/>
                  <a:gd name="T69" fmla="*/ 65 h 70"/>
                  <a:gd name="T70" fmla="*/ 25 w 64"/>
                  <a:gd name="T71" fmla="*/ 65 h 70"/>
                  <a:gd name="T72" fmla="*/ 28 w 64"/>
                  <a:gd name="T73" fmla="*/ 68 h 70"/>
                  <a:gd name="T74" fmla="*/ 31 w 64"/>
                  <a:gd name="T75" fmla="*/ 65 h 70"/>
                  <a:gd name="T76" fmla="*/ 37 w 64"/>
                  <a:gd name="T77" fmla="*/ 64 h 70"/>
                  <a:gd name="T78" fmla="*/ 44 w 64"/>
                  <a:gd name="T79" fmla="*/ 52 h 70"/>
                  <a:gd name="T80" fmla="*/ 52 w 64"/>
                  <a:gd name="T81" fmla="*/ 51 h 70"/>
                  <a:gd name="T82" fmla="*/ 59 w 64"/>
                  <a:gd name="T83" fmla="*/ 54 h 70"/>
                  <a:gd name="T84" fmla="*/ 61 w 64"/>
                  <a:gd name="T85" fmla="*/ 42 h 70"/>
                  <a:gd name="T86" fmla="*/ 61 w 64"/>
                  <a:gd name="T87" fmla="*/ 4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4" h="70">
                    <a:moveTo>
                      <a:pt x="61" y="42"/>
                    </a:moveTo>
                    <a:cubicBezTo>
                      <a:pt x="57" y="40"/>
                      <a:pt x="58" y="39"/>
                      <a:pt x="58" y="35"/>
                    </a:cubicBezTo>
                    <a:cubicBezTo>
                      <a:pt x="55" y="35"/>
                      <a:pt x="52" y="35"/>
                      <a:pt x="50" y="35"/>
                    </a:cubicBezTo>
                    <a:cubicBezTo>
                      <a:pt x="48" y="35"/>
                      <a:pt x="49" y="34"/>
                      <a:pt x="49" y="33"/>
                    </a:cubicBezTo>
                    <a:cubicBezTo>
                      <a:pt x="49" y="32"/>
                      <a:pt x="48" y="30"/>
                      <a:pt x="47" y="30"/>
                    </a:cubicBezTo>
                    <a:cubicBezTo>
                      <a:pt x="47" y="29"/>
                      <a:pt x="48" y="29"/>
                      <a:pt x="48" y="28"/>
                    </a:cubicBezTo>
                    <a:cubicBezTo>
                      <a:pt x="49" y="27"/>
                      <a:pt x="48" y="26"/>
                      <a:pt x="47" y="26"/>
                    </a:cubicBezTo>
                    <a:cubicBezTo>
                      <a:pt x="47" y="25"/>
                      <a:pt x="48" y="24"/>
                      <a:pt x="47" y="23"/>
                    </a:cubicBezTo>
                    <a:cubicBezTo>
                      <a:pt x="45" y="21"/>
                      <a:pt x="43" y="21"/>
                      <a:pt x="41" y="21"/>
                    </a:cubicBezTo>
                    <a:cubicBezTo>
                      <a:pt x="40" y="21"/>
                      <a:pt x="38" y="19"/>
                      <a:pt x="37" y="18"/>
                    </a:cubicBezTo>
                    <a:cubicBezTo>
                      <a:pt x="35" y="18"/>
                      <a:pt x="34" y="16"/>
                      <a:pt x="33" y="16"/>
                    </a:cubicBezTo>
                    <a:cubicBezTo>
                      <a:pt x="31" y="16"/>
                      <a:pt x="30" y="16"/>
                      <a:pt x="29" y="16"/>
                    </a:cubicBezTo>
                    <a:cubicBezTo>
                      <a:pt x="27" y="16"/>
                      <a:pt x="23" y="11"/>
                      <a:pt x="23" y="9"/>
                    </a:cubicBezTo>
                    <a:cubicBezTo>
                      <a:pt x="23" y="8"/>
                      <a:pt x="23" y="7"/>
                      <a:pt x="23" y="6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0"/>
                      <a:pt x="21" y="2"/>
                      <a:pt x="18" y="3"/>
                    </a:cubicBezTo>
                    <a:cubicBezTo>
                      <a:pt x="15" y="3"/>
                      <a:pt x="13" y="6"/>
                      <a:pt x="10" y="6"/>
                    </a:cubicBezTo>
                    <a:cubicBezTo>
                      <a:pt x="8" y="6"/>
                      <a:pt x="8" y="8"/>
                      <a:pt x="7" y="9"/>
                    </a:cubicBezTo>
                    <a:cubicBezTo>
                      <a:pt x="6" y="9"/>
                      <a:pt x="3" y="8"/>
                      <a:pt x="2" y="8"/>
                    </a:cubicBezTo>
                    <a:cubicBezTo>
                      <a:pt x="4" y="9"/>
                      <a:pt x="5" y="14"/>
                      <a:pt x="6" y="16"/>
                    </a:cubicBezTo>
                    <a:cubicBezTo>
                      <a:pt x="4" y="17"/>
                      <a:pt x="5" y="21"/>
                      <a:pt x="5" y="23"/>
                    </a:cubicBezTo>
                    <a:cubicBezTo>
                      <a:pt x="5" y="25"/>
                      <a:pt x="5" y="26"/>
                      <a:pt x="4" y="27"/>
                    </a:cubicBezTo>
                    <a:cubicBezTo>
                      <a:pt x="3" y="28"/>
                      <a:pt x="3" y="30"/>
                      <a:pt x="3" y="31"/>
                    </a:cubicBezTo>
                    <a:cubicBezTo>
                      <a:pt x="2" y="33"/>
                      <a:pt x="5" y="33"/>
                      <a:pt x="5" y="35"/>
                    </a:cubicBezTo>
                    <a:cubicBezTo>
                      <a:pt x="5" y="36"/>
                      <a:pt x="3" y="37"/>
                      <a:pt x="3" y="38"/>
                    </a:cubicBezTo>
                    <a:cubicBezTo>
                      <a:pt x="0" y="41"/>
                      <a:pt x="4" y="42"/>
                      <a:pt x="4" y="46"/>
                    </a:cubicBezTo>
                    <a:cubicBezTo>
                      <a:pt x="4" y="47"/>
                      <a:pt x="4" y="48"/>
                      <a:pt x="4" y="49"/>
                    </a:cubicBezTo>
                    <a:cubicBezTo>
                      <a:pt x="5" y="50"/>
                      <a:pt x="6" y="51"/>
                      <a:pt x="7" y="52"/>
                    </a:cubicBezTo>
                    <a:cubicBezTo>
                      <a:pt x="7" y="53"/>
                      <a:pt x="5" y="53"/>
                      <a:pt x="7" y="54"/>
                    </a:cubicBezTo>
                    <a:cubicBezTo>
                      <a:pt x="7" y="54"/>
                      <a:pt x="6" y="56"/>
                      <a:pt x="6" y="56"/>
                    </a:cubicBezTo>
                    <a:cubicBezTo>
                      <a:pt x="6" y="59"/>
                      <a:pt x="9" y="61"/>
                      <a:pt x="9" y="63"/>
                    </a:cubicBezTo>
                    <a:cubicBezTo>
                      <a:pt x="10" y="66"/>
                      <a:pt x="8" y="69"/>
                      <a:pt x="13" y="69"/>
                    </a:cubicBezTo>
                    <a:cubicBezTo>
                      <a:pt x="14" y="70"/>
                      <a:pt x="14" y="68"/>
                      <a:pt x="14" y="67"/>
                    </a:cubicBezTo>
                    <a:cubicBezTo>
                      <a:pt x="14" y="66"/>
                      <a:pt x="16" y="65"/>
                      <a:pt x="17" y="65"/>
                    </a:cubicBezTo>
                    <a:cubicBezTo>
                      <a:pt x="18" y="64"/>
                      <a:pt x="19" y="63"/>
                      <a:pt x="20" y="65"/>
                    </a:cubicBezTo>
                    <a:cubicBezTo>
                      <a:pt x="22" y="66"/>
                      <a:pt x="24" y="65"/>
                      <a:pt x="25" y="65"/>
                    </a:cubicBezTo>
                    <a:cubicBezTo>
                      <a:pt x="27" y="65"/>
                      <a:pt x="27" y="68"/>
                      <a:pt x="28" y="68"/>
                    </a:cubicBezTo>
                    <a:cubicBezTo>
                      <a:pt x="29" y="68"/>
                      <a:pt x="30" y="66"/>
                      <a:pt x="31" y="65"/>
                    </a:cubicBezTo>
                    <a:cubicBezTo>
                      <a:pt x="32" y="63"/>
                      <a:pt x="36" y="66"/>
                      <a:pt x="37" y="64"/>
                    </a:cubicBezTo>
                    <a:cubicBezTo>
                      <a:pt x="39" y="59"/>
                      <a:pt x="38" y="54"/>
                      <a:pt x="44" y="52"/>
                    </a:cubicBezTo>
                    <a:cubicBezTo>
                      <a:pt x="46" y="51"/>
                      <a:pt x="49" y="51"/>
                      <a:pt x="52" y="51"/>
                    </a:cubicBezTo>
                    <a:cubicBezTo>
                      <a:pt x="55" y="51"/>
                      <a:pt x="57" y="52"/>
                      <a:pt x="59" y="54"/>
                    </a:cubicBezTo>
                    <a:cubicBezTo>
                      <a:pt x="60" y="51"/>
                      <a:pt x="64" y="43"/>
                      <a:pt x="61" y="42"/>
                    </a:cubicBezTo>
                    <a:cubicBezTo>
                      <a:pt x="60" y="41"/>
                      <a:pt x="62" y="42"/>
                      <a:pt x="61" y="4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1" name="Freeform 627">
                <a:extLst>
                  <a:ext uri="{FF2B5EF4-FFF2-40B4-BE49-F238E27FC236}">
                    <a16:creationId xmlns:a16="http://schemas.microsoft.com/office/drawing/2014/main" id="{3F19347F-8416-A94B-A04B-D1DB2BDF2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6110" y="9840105"/>
                <a:ext cx="405489" cy="422595"/>
              </a:xfrm>
              <a:custGeom>
                <a:avLst/>
                <a:gdLst>
                  <a:gd name="T0" fmla="*/ 40 w 45"/>
                  <a:gd name="T1" fmla="*/ 24 h 44"/>
                  <a:gd name="T2" fmla="*/ 36 w 45"/>
                  <a:gd name="T3" fmla="*/ 24 h 44"/>
                  <a:gd name="T4" fmla="*/ 36 w 45"/>
                  <a:gd name="T5" fmla="*/ 20 h 44"/>
                  <a:gd name="T6" fmla="*/ 34 w 45"/>
                  <a:gd name="T7" fmla="*/ 17 h 44"/>
                  <a:gd name="T8" fmla="*/ 29 w 45"/>
                  <a:gd name="T9" fmla="*/ 16 h 44"/>
                  <a:gd name="T10" fmla="*/ 25 w 45"/>
                  <a:gd name="T11" fmla="*/ 15 h 44"/>
                  <a:gd name="T12" fmla="*/ 25 w 45"/>
                  <a:gd name="T13" fmla="*/ 12 h 44"/>
                  <a:gd name="T14" fmla="*/ 24 w 45"/>
                  <a:gd name="T15" fmla="*/ 7 h 44"/>
                  <a:gd name="T16" fmla="*/ 21 w 45"/>
                  <a:gd name="T17" fmla="*/ 3 h 44"/>
                  <a:gd name="T18" fmla="*/ 14 w 45"/>
                  <a:gd name="T19" fmla="*/ 1 h 44"/>
                  <a:gd name="T20" fmla="*/ 5 w 45"/>
                  <a:gd name="T21" fmla="*/ 3 h 44"/>
                  <a:gd name="T22" fmla="*/ 2 w 45"/>
                  <a:gd name="T23" fmla="*/ 11 h 44"/>
                  <a:gd name="T24" fmla="*/ 1 w 45"/>
                  <a:gd name="T25" fmla="*/ 14 h 44"/>
                  <a:gd name="T26" fmla="*/ 2 w 45"/>
                  <a:gd name="T27" fmla="*/ 17 h 44"/>
                  <a:gd name="T28" fmla="*/ 9 w 45"/>
                  <a:gd name="T29" fmla="*/ 24 h 44"/>
                  <a:gd name="T30" fmla="*/ 13 w 45"/>
                  <a:gd name="T31" fmla="*/ 25 h 44"/>
                  <a:gd name="T32" fmla="*/ 17 w 45"/>
                  <a:gd name="T33" fmla="*/ 27 h 44"/>
                  <a:gd name="T34" fmla="*/ 25 w 45"/>
                  <a:gd name="T35" fmla="*/ 35 h 44"/>
                  <a:gd name="T36" fmla="*/ 22 w 45"/>
                  <a:gd name="T37" fmla="*/ 39 h 44"/>
                  <a:gd name="T38" fmla="*/ 20 w 45"/>
                  <a:gd name="T39" fmla="*/ 42 h 44"/>
                  <a:gd name="T40" fmla="*/ 28 w 45"/>
                  <a:gd name="T41" fmla="*/ 44 h 44"/>
                  <a:gd name="T42" fmla="*/ 32 w 45"/>
                  <a:gd name="T43" fmla="*/ 43 h 44"/>
                  <a:gd name="T44" fmla="*/ 37 w 45"/>
                  <a:gd name="T45" fmla="*/ 42 h 44"/>
                  <a:gd name="T46" fmla="*/ 40 w 45"/>
                  <a:gd name="T47" fmla="*/ 39 h 44"/>
                  <a:gd name="T48" fmla="*/ 41 w 45"/>
                  <a:gd name="T49" fmla="*/ 34 h 44"/>
                  <a:gd name="T50" fmla="*/ 40 w 45"/>
                  <a:gd name="T51" fmla="*/ 24 h 44"/>
                  <a:gd name="T52" fmla="*/ 40 w 45"/>
                  <a:gd name="T53" fmla="*/ 2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44">
                    <a:moveTo>
                      <a:pt x="40" y="24"/>
                    </a:moveTo>
                    <a:cubicBezTo>
                      <a:pt x="39" y="25"/>
                      <a:pt x="37" y="26"/>
                      <a:pt x="36" y="24"/>
                    </a:cubicBezTo>
                    <a:cubicBezTo>
                      <a:pt x="35" y="23"/>
                      <a:pt x="37" y="22"/>
                      <a:pt x="36" y="20"/>
                    </a:cubicBezTo>
                    <a:cubicBezTo>
                      <a:pt x="35" y="19"/>
                      <a:pt x="35" y="18"/>
                      <a:pt x="34" y="17"/>
                    </a:cubicBezTo>
                    <a:cubicBezTo>
                      <a:pt x="31" y="15"/>
                      <a:pt x="31" y="17"/>
                      <a:pt x="29" y="16"/>
                    </a:cubicBezTo>
                    <a:cubicBezTo>
                      <a:pt x="28" y="16"/>
                      <a:pt x="27" y="16"/>
                      <a:pt x="25" y="15"/>
                    </a:cubicBezTo>
                    <a:cubicBezTo>
                      <a:pt x="23" y="15"/>
                      <a:pt x="24" y="13"/>
                      <a:pt x="25" y="12"/>
                    </a:cubicBezTo>
                    <a:cubicBezTo>
                      <a:pt x="25" y="10"/>
                      <a:pt x="24" y="8"/>
                      <a:pt x="24" y="7"/>
                    </a:cubicBezTo>
                    <a:cubicBezTo>
                      <a:pt x="23" y="4"/>
                      <a:pt x="24" y="4"/>
                      <a:pt x="21" y="3"/>
                    </a:cubicBezTo>
                    <a:cubicBezTo>
                      <a:pt x="19" y="1"/>
                      <a:pt x="18" y="0"/>
                      <a:pt x="14" y="1"/>
                    </a:cubicBezTo>
                    <a:cubicBezTo>
                      <a:pt x="11" y="1"/>
                      <a:pt x="7" y="2"/>
                      <a:pt x="5" y="3"/>
                    </a:cubicBezTo>
                    <a:cubicBezTo>
                      <a:pt x="2" y="6"/>
                      <a:pt x="3" y="8"/>
                      <a:pt x="2" y="11"/>
                    </a:cubicBezTo>
                    <a:cubicBezTo>
                      <a:pt x="2" y="12"/>
                      <a:pt x="1" y="13"/>
                      <a:pt x="1" y="14"/>
                    </a:cubicBezTo>
                    <a:cubicBezTo>
                      <a:pt x="0" y="15"/>
                      <a:pt x="1" y="15"/>
                      <a:pt x="2" y="17"/>
                    </a:cubicBezTo>
                    <a:cubicBezTo>
                      <a:pt x="4" y="20"/>
                      <a:pt x="6" y="21"/>
                      <a:pt x="9" y="24"/>
                    </a:cubicBezTo>
                    <a:cubicBezTo>
                      <a:pt x="10" y="25"/>
                      <a:pt x="12" y="25"/>
                      <a:pt x="13" y="25"/>
                    </a:cubicBezTo>
                    <a:cubicBezTo>
                      <a:pt x="15" y="25"/>
                      <a:pt x="16" y="26"/>
                      <a:pt x="17" y="27"/>
                    </a:cubicBezTo>
                    <a:cubicBezTo>
                      <a:pt x="19" y="28"/>
                      <a:pt x="27" y="31"/>
                      <a:pt x="25" y="35"/>
                    </a:cubicBezTo>
                    <a:cubicBezTo>
                      <a:pt x="24" y="36"/>
                      <a:pt x="22" y="37"/>
                      <a:pt x="22" y="39"/>
                    </a:cubicBezTo>
                    <a:cubicBezTo>
                      <a:pt x="22" y="41"/>
                      <a:pt x="22" y="41"/>
                      <a:pt x="20" y="42"/>
                    </a:cubicBezTo>
                    <a:cubicBezTo>
                      <a:pt x="19" y="44"/>
                      <a:pt x="27" y="43"/>
                      <a:pt x="28" y="44"/>
                    </a:cubicBezTo>
                    <a:cubicBezTo>
                      <a:pt x="30" y="44"/>
                      <a:pt x="30" y="44"/>
                      <a:pt x="32" y="43"/>
                    </a:cubicBezTo>
                    <a:cubicBezTo>
                      <a:pt x="33" y="41"/>
                      <a:pt x="36" y="43"/>
                      <a:pt x="37" y="42"/>
                    </a:cubicBezTo>
                    <a:cubicBezTo>
                      <a:pt x="38" y="41"/>
                      <a:pt x="39" y="40"/>
                      <a:pt x="40" y="39"/>
                    </a:cubicBezTo>
                    <a:cubicBezTo>
                      <a:pt x="41" y="37"/>
                      <a:pt x="40" y="35"/>
                      <a:pt x="41" y="34"/>
                    </a:cubicBezTo>
                    <a:cubicBezTo>
                      <a:pt x="41" y="32"/>
                      <a:pt x="45" y="24"/>
                      <a:pt x="40" y="24"/>
                    </a:cubicBezTo>
                    <a:cubicBezTo>
                      <a:pt x="40" y="25"/>
                      <a:pt x="41" y="24"/>
                      <a:pt x="40" y="2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2" name="Freeform 628">
                <a:extLst>
                  <a:ext uri="{FF2B5EF4-FFF2-40B4-BE49-F238E27FC236}">
                    <a16:creationId xmlns:a16="http://schemas.microsoft.com/office/drawing/2014/main" id="{8D0BF300-CB0D-074D-A903-ECE43D19A6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63106" y="8666591"/>
                <a:ext cx="1790910" cy="1921184"/>
              </a:xfrm>
              <a:custGeom>
                <a:avLst/>
                <a:gdLst>
                  <a:gd name="T0" fmla="*/ 188 w 199"/>
                  <a:gd name="T1" fmla="*/ 51 h 201"/>
                  <a:gd name="T2" fmla="*/ 165 w 199"/>
                  <a:gd name="T3" fmla="*/ 41 h 201"/>
                  <a:gd name="T4" fmla="*/ 135 w 199"/>
                  <a:gd name="T5" fmla="*/ 30 h 201"/>
                  <a:gd name="T6" fmla="*/ 122 w 199"/>
                  <a:gd name="T7" fmla="*/ 36 h 201"/>
                  <a:gd name="T8" fmla="*/ 116 w 199"/>
                  <a:gd name="T9" fmla="*/ 29 h 201"/>
                  <a:gd name="T10" fmla="*/ 111 w 199"/>
                  <a:gd name="T11" fmla="*/ 33 h 201"/>
                  <a:gd name="T12" fmla="*/ 120 w 199"/>
                  <a:gd name="T13" fmla="*/ 23 h 201"/>
                  <a:gd name="T14" fmla="*/ 116 w 199"/>
                  <a:gd name="T15" fmla="*/ 8 h 201"/>
                  <a:gd name="T16" fmla="*/ 105 w 199"/>
                  <a:gd name="T17" fmla="*/ 15 h 201"/>
                  <a:gd name="T18" fmla="*/ 93 w 199"/>
                  <a:gd name="T19" fmla="*/ 14 h 201"/>
                  <a:gd name="T20" fmla="*/ 77 w 199"/>
                  <a:gd name="T21" fmla="*/ 19 h 201"/>
                  <a:gd name="T22" fmla="*/ 69 w 199"/>
                  <a:gd name="T23" fmla="*/ 1 h 201"/>
                  <a:gd name="T24" fmla="*/ 56 w 199"/>
                  <a:gd name="T25" fmla="*/ 7 h 201"/>
                  <a:gd name="T26" fmla="*/ 50 w 199"/>
                  <a:gd name="T27" fmla="*/ 11 h 201"/>
                  <a:gd name="T28" fmla="*/ 51 w 199"/>
                  <a:gd name="T29" fmla="*/ 16 h 201"/>
                  <a:gd name="T30" fmla="*/ 41 w 199"/>
                  <a:gd name="T31" fmla="*/ 22 h 201"/>
                  <a:gd name="T32" fmla="*/ 27 w 199"/>
                  <a:gd name="T33" fmla="*/ 18 h 201"/>
                  <a:gd name="T34" fmla="*/ 25 w 199"/>
                  <a:gd name="T35" fmla="*/ 21 h 201"/>
                  <a:gd name="T36" fmla="*/ 22 w 199"/>
                  <a:gd name="T37" fmla="*/ 39 h 201"/>
                  <a:gd name="T38" fmla="*/ 10 w 199"/>
                  <a:gd name="T39" fmla="*/ 49 h 201"/>
                  <a:gd name="T40" fmla="*/ 2 w 199"/>
                  <a:gd name="T41" fmla="*/ 66 h 201"/>
                  <a:gd name="T42" fmla="*/ 9 w 199"/>
                  <a:gd name="T43" fmla="*/ 75 h 201"/>
                  <a:gd name="T44" fmla="*/ 24 w 199"/>
                  <a:gd name="T45" fmla="*/ 81 h 201"/>
                  <a:gd name="T46" fmla="*/ 39 w 199"/>
                  <a:gd name="T47" fmla="*/ 76 h 201"/>
                  <a:gd name="T48" fmla="*/ 49 w 199"/>
                  <a:gd name="T49" fmla="*/ 88 h 201"/>
                  <a:gd name="T50" fmla="*/ 61 w 199"/>
                  <a:gd name="T51" fmla="*/ 94 h 201"/>
                  <a:gd name="T52" fmla="*/ 68 w 199"/>
                  <a:gd name="T53" fmla="*/ 102 h 201"/>
                  <a:gd name="T54" fmla="*/ 80 w 199"/>
                  <a:gd name="T55" fmla="*/ 114 h 201"/>
                  <a:gd name="T56" fmla="*/ 82 w 199"/>
                  <a:gd name="T57" fmla="*/ 135 h 201"/>
                  <a:gd name="T58" fmla="*/ 93 w 199"/>
                  <a:gd name="T59" fmla="*/ 145 h 201"/>
                  <a:gd name="T60" fmla="*/ 98 w 199"/>
                  <a:gd name="T61" fmla="*/ 157 h 201"/>
                  <a:gd name="T62" fmla="*/ 90 w 199"/>
                  <a:gd name="T63" fmla="*/ 173 h 201"/>
                  <a:gd name="T64" fmla="*/ 86 w 199"/>
                  <a:gd name="T65" fmla="*/ 181 h 201"/>
                  <a:gd name="T66" fmla="*/ 94 w 199"/>
                  <a:gd name="T67" fmla="*/ 187 h 201"/>
                  <a:gd name="T68" fmla="*/ 107 w 199"/>
                  <a:gd name="T69" fmla="*/ 197 h 201"/>
                  <a:gd name="T70" fmla="*/ 119 w 199"/>
                  <a:gd name="T71" fmla="*/ 180 h 201"/>
                  <a:gd name="T72" fmla="*/ 128 w 199"/>
                  <a:gd name="T73" fmla="*/ 157 h 201"/>
                  <a:gd name="T74" fmla="*/ 137 w 199"/>
                  <a:gd name="T75" fmla="*/ 149 h 201"/>
                  <a:gd name="T76" fmla="*/ 144 w 199"/>
                  <a:gd name="T77" fmla="*/ 147 h 201"/>
                  <a:gd name="T78" fmla="*/ 155 w 199"/>
                  <a:gd name="T79" fmla="*/ 142 h 201"/>
                  <a:gd name="T80" fmla="*/ 163 w 199"/>
                  <a:gd name="T81" fmla="*/ 139 h 201"/>
                  <a:gd name="T82" fmla="*/ 169 w 199"/>
                  <a:gd name="T83" fmla="*/ 130 h 201"/>
                  <a:gd name="T84" fmla="*/ 175 w 199"/>
                  <a:gd name="T85" fmla="*/ 116 h 201"/>
                  <a:gd name="T86" fmla="*/ 176 w 199"/>
                  <a:gd name="T87" fmla="*/ 98 h 201"/>
                  <a:gd name="T88" fmla="*/ 178 w 199"/>
                  <a:gd name="T89" fmla="*/ 91 h 201"/>
                  <a:gd name="T90" fmla="*/ 182 w 199"/>
                  <a:gd name="T91" fmla="*/ 86 h 201"/>
                  <a:gd name="T92" fmla="*/ 196 w 199"/>
                  <a:gd name="T93" fmla="*/ 57 h 201"/>
                  <a:gd name="T94" fmla="*/ 110 w 199"/>
                  <a:gd name="T95" fmla="*/ 190 h 201"/>
                  <a:gd name="T96" fmla="*/ 115 w 199"/>
                  <a:gd name="T97" fmla="*/ 186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9" h="201">
                    <a:moveTo>
                      <a:pt x="196" y="57"/>
                    </a:moveTo>
                    <a:cubicBezTo>
                      <a:pt x="195" y="55"/>
                      <a:pt x="195" y="53"/>
                      <a:pt x="194" y="52"/>
                    </a:cubicBezTo>
                    <a:cubicBezTo>
                      <a:pt x="192" y="51"/>
                      <a:pt x="189" y="52"/>
                      <a:pt x="188" y="51"/>
                    </a:cubicBezTo>
                    <a:cubicBezTo>
                      <a:pt x="183" y="50"/>
                      <a:pt x="180" y="46"/>
                      <a:pt x="177" y="44"/>
                    </a:cubicBezTo>
                    <a:cubicBezTo>
                      <a:pt x="175" y="43"/>
                      <a:pt x="173" y="42"/>
                      <a:pt x="172" y="41"/>
                    </a:cubicBezTo>
                    <a:cubicBezTo>
                      <a:pt x="169" y="40"/>
                      <a:pt x="168" y="41"/>
                      <a:pt x="165" y="41"/>
                    </a:cubicBezTo>
                    <a:cubicBezTo>
                      <a:pt x="161" y="42"/>
                      <a:pt x="157" y="37"/>
                      <a:pt x="153" y="39"/>
                    </a:cubicBezTo>
                    <a:cubicBezTo>
                      <a:pt x="150" y="40"/>
                      <a:pt x="147" y="35"/>
                      <a:pt x="145" y="34"/>
                    </a:cubicBezTo>
                    <a:cubicBezTo>
                      <a:pt x="142" y="32"/>
                      <a:pt x="138" y="30"/>
                      <a:pt x="135" y="30"/>
                    </a:cubicBezTo>
                    <a:cubicBezTo>
                      <a:pt x="133" y="29"/>
                      <a:pt x="131" y="29"/>
                      <a:pt x="130" y="30"/>
                    </a:cubicBezTo>
                    <a:cubicBezTo>
                      <a:pt x="129" y="33"/>
                      <a:pt x="126" y="34"/>
                      <a:pt x="125" y="36"/>
                    </a:cubicBezTo>
                    <a:cubicBezTo>
                      <a:pt x="123" y="39"/>
                      <a:pt x="124" y="38"/>
                      <a:pt x="122" y="36"/>
                    </a:cubicBezTo>
                    <a:cubicBezTo>
                      <a:pt x="122" y="36"/>
                      <a:pt x="121" y="35"/>
                      <a:pt x="121" y="35"/>
                    </a:cubicBezTo>
                    <a:cubicBezTo>
                      <a:pt x="119" y="34"/>
                      <a:pt x="120" y="36"/>
                      <a:pt x="119" y="37"/>
                    </a:cubicBezTo>
                    <a:cubicBezTo>
                      <a:pt x="118" y="38"/>
                      <a:pt x="115" y="29"/>
                      <a:pt x="116" y="29"/>
                    </a:cubicBezTo>
                    <a:cubicBezTo>
                      <a:pt x="116" y="29"/>
                      <a:pt x="113" y="33"/>
                      <a:pt x="112" y="33"/>
                    </a:cubicBezTo>
                    <a:cubicBezTo>
                      <a:pt x="112" y="33"/>
                      <a:pt x="116" y="30"/>
                      <a:pt x="115" y="29"/>
                    </a:cubicBezTo>
                    <a:cubicBezTo>
                      <a:pt x="113" y="28"/>
                      <a:pt x="113" y="33"/>
                      <a:pt x="111" y="33"/>
                    </a:cubicBezTo>
                    <a:cubicBezTo>
                      <a:pt x="111" y="33"/>
                      <a:pt x="115" y="27"/>
                      <a:pt x="115" y="26"/>
                    </a:cubicBezTo>
                    <a:cubicBezTo>
                      <a:pt x="115" y="25"/>
                      <a:pt x="117" y="25"/>
                      <a:pt x="117" y="24"/>
                    </a:cubicBezTo>
                    <a:cubicBezTo>
                      <a:pt x="118" y="23"/>
                      <a:pt x="119" y="25"/>
                      <a:pt x="120" y="23"/>
                    </a:cubicBezTo>
                    <a:cubicBezTo>
                      <a:pt x="121" y="22"/>
                      <a:pt x="120" y="22"/>
                      <a:pt x="120" y="20"/>
                    </a:cubicBezTo>
                    <a:cubicBezTo>
                      <a:pt x="121" y="19"/>
                      <a:pt x="121" y="17"/>
                      <a:pt x="119" y="16"/>
                    </a:cubicBezTo>
                    <a:cubicBezTo>
                      <a:pt x="116" y="15"/>
                      <a:pt x="116" y="11"/>
                      <a:pt x="116" y="8"/>
                    </a:cubicBezTo>
                    <a:cubicBezTo>
                      <a:pt x="116" y="7"/>
                      <a:pt x="115" y="6"/>
                      <a:pt x="114" y="5"/>
                    </a:cubicBezTo>
                    <a:cubicBezTo>
                      <a:pt x="113" y="4"/>
                      <a:pt x="112" y="7"/>
                      <a:pt x="111" y="8"/>
                    </a:cubicBezTo>
                    <a:cubicBezTo>
                      <a:pt x="110" y="11"/>
                      <a:pt x="108" y="15"/>
                      <a:pt x="105" y="15"/>
                    </a:cubicBezTo>
                    <a:cubicBezTo>
                      <a:pt x="104" y="15"/>
                      <a:pt x="103" y="14"/>
                      <a:pt x="101" y="14"/>
                    </a:cubicBezTo>
                    <a:cubicBezTo>
                      <a:pt x="100" y="14"/>
                      <a:pt x="99" y="15"/>
                      <a:pt x="98" y="14"/>
                    </a:cubicBezTo>
                    <a:cubicBezTo>
                      <a:pt x="96" y="13"/>
                      <a:pt x="95" y="14"/>
                      <a:pt x="93" y="14"/>
                    </a:cubicBezTo>
                    <a:cubicBezTo>
                      <a:pt x="91" y="14"/>
                      <a:pt x="92" y="14"/>
                      <a:pt x="91" y="16"/>
                    </a:cubicBezTo>
                    <a:cubicBezTo>
                      <a:pt x="90" y="17"/>
                      <a:pt x="85" y="16"/>
                      <a:pt x="84" y="17"/>
                    </a:cubicBezTo>
                    <a:cubicBezTo>
                      <a:pt x="82" y="17"/>
                      <a:pt x="79" y="19"/>
                      <a:pt x="77" y="19"/>
                    </a:cubicBezTo>
                    <a:cubicBezTo>
                      <a:pt x="74" y="19"/>
                      <a:pt x="72" y="15"/>
                      <a:pt x="72" y="13"/>
                    </a:cubicBezTo>
                    <a:cubicBezTo>
                      <a:pt x="70" y="10"/>
                      <a:pt x="74" y="8"/>
                      <a:pt x="73" y="5"/>
                    </a:cubicBezTo>
                    <a:cubicBezTo>
                      <a:pt x="72" y="3"/>
                      <a:pt x="71" y="0"/>
                      <a:pt x="69" y="1"/>
                    </a:cubicBezTo>
                    <a:cubicBezTo>
                      <a:pt x="69" y="2"/>
                      <a:pt x="62" y="5"/>
                      <a:pt x="61" y="5"/>
                    </a:cubicBezTo>
                    <a:cubicBezTo>
                      <a:pt x="60" y="5"/>
                      <a:pt x="58" y="5"/>
                      <a:pt x="58" y="6"/>
                    </a:cubicBezTo>
                    <a:cubicBezTo>
                      <a:pt x="57" y="6"/>
                      <a:pt x="57" y="9"/>
                      <a:pt x="56" y="7"/>
                    </a:cubicBezTo>
                    <a:cubicBezTo>
                      <a:pt x="55" y="6"/>
                      <a:pt x="47" y="5"/>
                      <a:pt x="47" y="6"/>
                    </a:cubicBezTo>
                    <a:cubicBezTo>
                      <a:pt x="47" y="6"/>
                      <a:pt x="49" y="7"/>
                      <a:pt x="49" y="7"/>
                    </a:cubicBezTo>
                    <a:cubicBezTo>
                      <a:pt x="50" y="8"/>
                      <a:pt x="50" y="9"/>
                      <a:pt x="50" y="11"/>
                    </a:cubicBezTo>
                    <a:cubicBezTo>
                      <a:pt x="51" y="11"/>
                      <a:pt x="51" y="13"/>
                      <a:pt x="52" y="14"/>
                    </a:cubicBezTo>
                    <a:cubicBezTo>
                      <a:pt x="52" y="14"/>
                      <a:pt x="54" y="14"/>
                      <a:pt x="54" y="14"/>
                    </a:cubicBezTo>
                    <a:cubicBezTo>
                      <a:pt x="54" y="15"/>
                      <a:pt x="52" y="16"/>
                      <a:pt x="51" y="16"/>
                    </a:cubicBezTo>
                    <a:cubicBezTo>
                      <a:pt x="50" y="17"/>
                      <a:pt x="50" y="18"/>
                      <a:pt x="49" y="19"/>
                    </a:cubicBezTo>
                    <a:cubicBezTo>
                      <a:pt x="49" y="19"/>
                      <a:pt x="44" y="23"/>
                      <a:pt x="43" y="22"/>
                    </a:cubicBezTo>
                    <a:cubicBezTo>
                      <a:pt x="43" y="21"/>
                      <a:pt x="42" y="21"/>
                      <a:pt x="41" y="22"/>
                    </a:cubicBezTo>
                    <a:cubicBezTo>
                      <a:pt x="40" y="23"/>
                      <a:pt x="38" y="21"/>
                      <a:pt x="38" y="21"/>
                    </a:cubicBezTo>
                    <a:cubicBezTo>
                      <a:pt x="36" y="20"/>
                      <a:pt x="35" y="16"/>
                      <a:pt x="34" y="16"/>
                    </a:cubicBezTo>
                    <a:cubicBezTo>
                      <a:pt x="32" y="15"/>
                      <a:pt x="29" y="18"/>
                      <a:pt x="27" y="18"/>
                    </a:cubicBezTo>
                    <a:cubicBezTo>
                      <a:pt x="25" y="18"/>
                      <a:pt x="23" y="18"/>
                      <a:pt x="21" y="18"/>
                    </a:cubicBezTo>
                    <a:cubicBezTo>
                      <a:pt x="21" y="18"/>
                      <a:pt x="21" y="20"/>
                      <a:pt x="22" y="20"/>
                    </a:cubicBezTo>
                    <a:cubicBezTo>
                      <a:pt x="22" y="21"/>
                      <a:pt x="24" y="21"/>
                      <a:pt x="25" y="21"/>
                    </a:cubicBezTo>
                    <a:cubicBezTo>
                      <a:pt x="25" y="22"/>
                      <a:pt x="21" y="23"/>
                      <a:pt x="20" y="23"/>
                    </a:cubicBezTo>
                    <a:cubicBezTo>
                      <a:pt x="19" y="24"/>
                      <a:pt x="21" y="27"/>
                      <a:pt x="22" y="28"/>
                    </a:cubicBezTo>
                    <a:cubicBezTo>
                      <a:pt x="24" y="32"/>
                      <a:pt x="24" y="35"/>
                      <a:pt x="22" y="39"/>
                    </a:cubicBezTo>
                    <a:cubicBezTo>
                      <a:pt x="22" y="41"/>
                      <a:pt x="22" y="47"/>
                      <a:pt x="20" y="47"/>
                    </a:cubicBezTo>
                    <a:cubicBezTo>
                      <a:pt x="19" y="48"/>
                      <a:pt x="17" y="47"/>
                      <a:pt x="15" y="48"/>
                    </a:cubicBezTo>
                    <a:cubicBezTo>
                      <a:pt x="14" y="49"/>
                      <a:pt x="11" y="49"/>
                      <a:pt x="10" y="49"/>
                    </a:cubicBezTo>
                    <a:cubicBezTo>
                      <a:pt x="5" y="51"/>
                      <a:pt x="5" y="53"/>
                      <a:pt x="5" y="57"/>
                    </a:cubicBezTo>
                    <a:cubicBezTo>
                      <a:pt x="5" y="59"/>
                      <a:pt x="2" y="59"/>
                      <a:pt x="2" y="60"/>
                    </a:cubicBezTo>
                    <a:cubicBezTo>
                      <a:pt x="2" y="63"/>
                      <a:pt x="0" y="64"/>
                      <a:pt x="2" y="66"/>
                    </a:cubicBezTo>
                    <a:cubicBezTo>
                      <a:pt x="4" y="68"/>
                      <a:pt x="4" y="70"/>
                      <a:pt x="5" y="72"/>
                    </a:cubicBezTo>
                    <a:cubicBezTo>
                      <a:pt x="5" y="73"/>
                      <a:pt x="6" y="73"/>
                      <a:pt x="7" y="73"/>
                    </a:cubicBezTo>
                    <a:cubicBezTo>
                      <a:pt x="8" y="73"/>
                      <a:pt x="8" y="74"/>
                      <a:pt x="9" y="75"/>
                    </a:cubicBezTo>
                    <a:cubicBezTo>
                      <a:pt x="11" y="78"/>
                      <a:pt x="16" y="75"/>
                      <a:pt x="18" y="73"/>
                    </a:cubicBezTo>
                    <a:cubicBezTo>
                      <a:pt x="18" y="76"/>
                      <a:pt x="16" y="81"/>
                      <a:pt x="19" y="82"/>
                    </a:cubicBezTo>
                    <a:cubicBezTo>
                      <a:pt x="20" y="82"/>
                      <a:pt x="23" y="81"/>
                      <a:pt x="24" y="81"/>
                    </a:cubicBezTo>
                    <a:cubicBezTo>
                      <a:pt x="27" y="82"/>
                      <a:pt x="28" y="82"/>
                      <a:pt x="30" y="80"/>
                    </a:cubicBezTo>
                    <a:cubicBezTo>
                      <a:pt x="30" y="79"/>
                      <a:pt x="32" y="79"/>
                      <a:pt x="33" y="79"/>
                    </a:cubicBezTo>
                    <a:cubicBezTo>
                      <a:pt x="35" y="77"/>
                      <a:pt x="37" y="76"/>
                      <a:pt x="39" y="76"/>
                    </a:cubicBezTo>
                    <a:cubicBezTo>
                      <a:pt x="41" y="75"/>
                      <a:pt x="46" y="73"/>
                      <a:pt x="44" y="77"/>
                    </a:cubicBezTo>
                    <a:cubicBezTo>
                      <a:pt x="44" y="79"/>
                      <a:pt x="43" y="81"/>
                      <a:pt x="44" y="83"/>
                    </a:cubicBezTo>
                    <a:cubicBezTo>
                      <a:pt x="45" y="85"/>
                      <a:pt x="47" y="87"/>
                      <a:pt x="49" y="88"/>
                    </a:cubicBezTo>
                    <a:cubicBezTo>
                      <a:pt x="51" y="90"/>
                      <a:pt x="54" y="89"/>
                      <a:pt x="56" y="90"/>
                    </a:cubicBezTo>
                    <a:cubicBezTo>
                      <a:pt x="57" y="91"/>
                      <a:pt x="58" y="92"/>
                      <a:pt x="59" y="92"/>
                    </a:cubicBezTo>
                    <a:cubicBezTo>
                      <a:pt x="60" y="92"/>
                      <a:pt x="61" y="93"/>
                      <a:pt x="61" y="94"/>
                    </a:cubicBezTo>
                    <a:cubicBezTo>
                      <a:pt x="63" y="94"/>
                      <a:pt x="68" y="93"/>
                      <a:pt x="68" y="96"/>
                    </a:cubicBezTo>
                    <a:cubicBezTo>
                      <a:pt x="69" y="98"/>
                      <a:pt x="68" y="98"/>
                      <a:pt x="69" y="100"/>
                    </a:cubicBezTo>
                    <a:cubicBezTo>
                      <a:pt x="70" y="101"/>
                      <a:pt x="69" y="101"/>
                      <a:pt x="68" y="102"/>
                    </a:cubicBezTo>
                    <a:cubicBezTo>
                      <a:pt x="68" y="102"/>
                      <a:pt x="70" y="107"/>
                      <a:pt x="70" y="108"/>
                    </a:cubicBezTo>
                    <a:cubicBezTo>
                      <a:pt x="70" y="109"/>
                      <a:pt x="78" y="108"/>
                      <a:pt x="79" y="108"/>
                    </a:cubicBezTo>
                    <a:cubicBezTo>
                      <a:pt x="79" y="110"/>
                      <a:pt x="78" y="113"/>
                      <a:pt x="80" y="114"/>
                    </a:cubicBezTo>
                    <a:cubicBezTo>
                      <a:pt x="83" y="116"/>
                      <a:pt x="83" y="118"/>
                      <a:pt x="82" y="122"/>
                    </a:cubicBezTo>
                    <a:cubicBezTo>
                      <a:pt x="81" y="124"/>
                      <a:pt x="80" y="127"/>
                      <a:pt x="81" y="130"/>
                    </a:cubicBezTo>
                    <a:cubicBezTo>
                      <a:pt x="81" y="131"/>
                      <a:pt x="82" y="133"/>
                      <a:pt x="82" y="135"/>
                    </a:cubicBezTo>
                    <a:cubicBezTo>
                      <a:pt x="82" y="136"/>
                      <a:pt x="80" y="138"/>
                      <a:pt x="82" y="138"/>
                    </a:cubicBezTo>
                    <a:cubicBezTo>
                      <a:pt x="83" y="139"/>
                      <a:pt x="86" y="140"/>
                      <a:pt x="88" y="139"/>
                    </a:cubicBezTo>
                    <a:cubicBezTo>
                      <a:pt x="90" y="137"/>
                      <a:pt x="94" y="144"/>
                      <a:pt x="93" y="145"/>
                    </a:cubicBezTo>
                    <a:cubicBezTo>
                      <a:pt x="93" y="146"/>
                      <a:pt x="93" y="147"/>
                      <a:pt x="94" y="148"/>
                    </a:cubicBezTo>
                    <a:cubicBezTo>
                      <a:pt x="95" y="149"/>
                      <a:pt x="97" y="147"/>
                      <a:pt x="98" y="148"/>
                    </a:cubicBezTo>
                    <a:cubicBezTo>
                      <a:pt x="102" y="150"/>
                      <a:pt x="98" y="154"/>
                      <a:pt x="98" y="157"/>
                    </a:cubicBezTo>
                    <a:cubicBezTo>
                      <a:pt x="100" y="154"/>
                      <a:pt x="102" y="160"/>
                      <a:pt x="102" y="160"/>
                    </a:cubicBezTo>
                    <a:cubicBezTo>
                      <a:pt x="103" y="164"/>
                      <a:pt x="101" y="165"/>
                      <a:pt x="98" y="166"/>
                    </a:cubicBezTo>
                    <a:cubicBezTo>
                      <a:pt x="94" y="168"/>
                      <a:pt x="92" y="170"/>
                      <a:pt x="90" y="173"/>
                    </a:cubicBezTo>
                    <a:cubicBezTo>
                      <a:pt x="89" y="175"/>
                      <a:pt x="88" y="176"/>
                      <a:pt x="86" y="177"/>
                    </a:cubicBezTo>
                    <a:cubicBezTo>
                      <a:pt x="85" y="179"/>
                      <a:pt x="83" y="180"/>
                      <a:pt x="81" y="182"/>
                    </a:cubicBezTo>
                    <a:cubicBezTo>
                      <a:pt x="83" y="182"/>
                      <a:pt x="85" y="181"/>
                      <a:pt x="86" y="181"/>
                    </a:cubicBezTo>
                    <a:cubicBezTo>
                      <a:pt x="87" y="181"/>
                      <a:pt x="88" y="183"/>
                      <a:pt x="89" y="183"/>
                    </a:cubicBezTo>
                    <a:cubicBezTo>
                      <a:pt x="89" y="184"/>
                      <a:pt x="90" y="185"/>
                      <a:pt x="91" y="186"/>
                    </a:cubicBezTo>
                    <a:cubicBezTo>
                      <a:pt x="92" y="187"/>
                      <a:pt x="93" y="186"/>
                      <a:pt x="94" y="187"/>
                    </a:cubicBezTo>
                    <a:cubicBezTo>
                      <a:pt x="96" y="189"/>
                      <a:pt x="100" y="190"/>
                      <a:pt x="101" y="193"/>
                    </a:cubicBezTo>
                    <a:cubicBezTo>
                      <a:pt x="102" y="195"/>
                      <a:pt x="103" y="199"/>
                      <a:pt x="104" y="201"/>
                    </a:cubicBezTo>
                    <a:cubicBezTo>
                      <a:pt x="105" y="200"/>
                      <a:pt x="106" y="199"/>
                      <a:pt x="107" y="197"/>
                    </a:cubicBezTo>
                    <a:cubicBezTo>
                      <a:pt x="107" y="196"/>
                      <a:pt x="108" y="194"/>
                      <a:pt x="109" y="193"/>
                    </a:cubicBezTo>
                    <a:cubicBezTo>
                      <a:pt x="110" y="190"/>
                      <a:pt x="113" y="189"/>
                      <a:pt x="116" y="187"/>
                    </a:cubicBezTo>
                    <a:cubicBezTo>
                      <a:pt x="118" y="185"/>
                      <a:pt x="118" y="183"/>
                      <a:pt x="119" y="180"/>
                    </a:cubicBezTo>
                    <a:cubicBezTo>
                      <a:pt x="121" y="176"/>
                      <a:pt x="124" y="175"/>
                      <a:pt x="126" y="172"/>
                    </a:cubicBezTo>
                    <a:cubicBezTo>
                      <a:pt x="129" y="169"/>
                      <a:pt x="126" y="165"/>
                      <a:pt x="127" y="161"/>
                    </a:cubicBezTo>
                    <a:cubicBezTo>
                      <a:pt x="128" y="160"/>
                      <a:pt x="128" y="159"/>
                      <a:pt x="128" y="157"/>
                    </a:cubicBezTo>
                    <a:cubicBezTo>
                      <a:pt x="128" y="156"/>
                      <a:pt x="128" y="156"/>
                      <a:pt x="129" y="156"/>
                    </a:cubicBezTo>
                    <a:cubicBezTo>
                      <a:pt x="131" y="155"/>
                      <a:pt x="132" y="153"/>
                      <a:pt x="133" y="152"/>
                    </a:cubicBezTo>
                    <a:cubicBezTo>
                      <a:pt x="134" y="151"/>
                      <a:pt x="135" y="150"/>
                      <a:pt x="137" y="149"/>
                    </a:cubicBezTo>
                    <a:cubicBezTo>
                      <a:pt x="138" y="149"/>
                      <a:pt x="139" y="148"/>
                      <a:pt x="141" y="147"/>
                    </a:cubicBezTo>
                    <a:cubicBezTo>
                      <a:pt x="142" y="147"/>
                      <a:pt x="143" y="148"/>
                      <a:pt x="144" y="148"/>
                    </a:cubicBezTo>
                    <a:cubicBezTo>
                      <a:pt x="145" y="148"/>
                      <a:pt x="144" y="147"/>
                      <a:pt x="144" y="147"/>
                    </a:cubicBezTo>
                    <a:cubicBezTo>
                      <a:pt x="143" y="146"/>
                      <a:pt x="147" y="145"/>
                      <a:pt x="147" y="145"/>
                    </a:cubicBezTo>
                    <a:cubicBezTo>
                      <a:pt x="147" y="145"/>
                      <a:pt x="149" y="142"/>
                      <a:pt x="149" y="143"/>
                    </a:cubicBezTo>
                    <a:cubicBezTo>
                      <a:pt x="150" y="144"/>
                      <a:pt x="155" y="142"/>
                      <a:pt x="155" y="142"/>
                    </a:cubicBezTo>
                    <a:cubicBezTo>
                      <a:pt x="156" y="142"/>
                      <a:pt x="155" y="143"/>
                      <a:pt x="156" y="143"/>
                    </a:cubicBezTo>
                    <a:cubicBezTo>
                      <a:pt x="157" y="143"/>
                      <a:pt x="160" y="143"/>
                      <a:pt x="161" y="142"/>
                    </a:cubicBezTo>
                    <a:cubicBezTo>
                      <a:pt x="162" y="141"/>
                      <a:pt x="162" y="140"/>
                      <a:pt x="163" y="139"/>
                    </a:cubicBezTo>
                    <a:cubicBezTo>
                      <a:pt x="164" y="139"/>
                      <a:pt x="165" y="138"/>
                      <a:pt x="165" y="137"/>
                    </a:cubicBezTo>
                    <a:cubicBezTo>
                      <a:pt x="166" y="136"/>
                      <a:pt x="165" y="134"/>
                      <a:pt x="166" y="133"/>
                    </a:cubicBezTo>
                    <a:cubicBezTo>
                      <a:pt x="167" y="132"/>
                      <a:pt x="168" y="131"/>
                      <a:pt x="169" y="130"/>
                    </a:cubicBezTo>
                    <a:cubicBezTo>
                      <a:pt x="171" y="127"/>
                      <a:pt x="172" y="126"/>
                      <a:pt x="172" y="123"/>
                    </a:cubicBezTo>
                    <a:cubicBezTo>
                      <a:pt x="172" y="121"/>
                      <a:pt x="172" y="120"/>
                      <a:pt x="173" y="118"/>
                    </a:cubicBezTo>
                    <a:cubicBezTo>
                      <a:pt x="173" y="117"/>
                      <a:pt x="174" y="117"/>
                      <a:pt x="175" y="116"/>
                    </a:cubicBezTo>
                    <a:cubicBezTo>
                      <a:pt x="176" y="115"/>
                      <a:pt x="175" y="113"/>
                      <a:pt x="175" y="112"/>
                    </a:cubicBezTo>
                    <a:cubicBezTo>
                      <a:pt x="175" y="110"/>
                      <a:pt x="176" y="109"/>
                      <a:pt x="176" y="107"/>
                    </a:cubicBezTo>
                    <a:cubicBezTo>
                      <a:pt x="177" y="104"/>
                      <a:pt x="176" y="101"/>
                      <a:pt x="176" y="98"/>
                    </a:cubicBezTo>
                    <a:cubicBezTo>
                      <a:pt x="176" y="96"/>
                      <a:pt x="175" y="94"/>
                      <a:pt x="176" y="93"/>
                    </a:cubicBezTo>
                    <a:cubicBezTo>
                      <a:pt x="177" y="91"/>
                      <a:pt x="176" y="92"/>
                      <a:pt x="176" y="90"/>
                    </a:cubicBezTo>
                    <a:cubicBezTo>
                      <a:pt x="176" y="90"/>
                      <a:pt x="178" y="91"/>
                      <a:pt x="178" y="91"/>
                    </a:cubicBezTo>
                    <a:cubicBezTo>
                      <a:pt x="178" y="91"/>
                      <a:pt x="178" y="90"/>
                      <a:pt x="178" y="90"/>
                    </a:cubicBezTo>
                    <a:cubicBezTo>
                      <a:pt x="178" y="90"/>
                      <a:pt x="179" y="90"/>
                      <a:pt x="179" y="90"/>
                    </a:cubicBezTo>
                    <a:cubicBezTo>
                      <a:pt x="181" y="90"/>
                      <a:pt x="182" y="87"/>
                      <a:pt x="182" y="86"/>
                    </a:cubicBezTo>
                    <a:cubicBezTo>
                      <a:pt x="183" y="85"/>
                      <a:pt x="184" y="83"/>
                      <a:pt x="185" y="81"/>
                    </a:cubicBezTo>
                    <a:cubicBezTo>
                      <a:pt x="187" y="79"/>
                      <a:pt x="189" y="79"/>
                      <a:pt x="190" y="77"/>
                    </a:cubicBezTo>
                    <a:cubicBezTo>
                      <a:pt x="195" y="71"/>
                      <a:pt x="199" y="64"/>
                      <a:pt x="196" y="57"/>
                    </a:cubicBezTo>
                    <a:cubicBezTo>
                      <a:pt x="194" y="53"/>
                      <a:pt x="198" y="60"/>
                      <a:pt x="196" y="57"/>
                    </a:cubicBezTo>
                    <a:close/>
                    <a:moveTo>
                      <a:pt x="115" y="186"/>
                    </a:moveTo>
                    <a:cubicBezTo>
                      <a:pt x="113" y="187"/>
                      <a:pt x="112" y="189"/>
                      <a:pt x="110" y="190"/>
                    </a:cubicBezTo>
                    <a:cubicBezTo>
                      <a:pt x="107" y="191"/>
                      <a:pt x="112" y="188"/>
                      <a:pt x="112" y="187"/>
                    </a:cubicBezTo>
                    <a:cubicBezTo>
                      <a:pt x="113" y="186"/>
                      <a:pt x="114" y="184"/>
                      <a:pt x="116" y="182"/>
                    </a:cubicBezTo>
                    <a:cubicBezTo>
                      <a:pt x="118" y="180"/>
                      <a:pt x="117" y="184"/>
                      <a:pt x="115" y="186"/>
                    </a:cubicBezTo>
                    <a:cubicBezTo>
                      <a:pt x="115" y="186"/>
                      <a:pt x="116" y="185"/>
                      <a:pt x="115" y="18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3" name="Freeform 629">
                <a:extLst>
                  <a:ext uri="{FF2B5EF4-FFF2-40B4-BE49-F238E27FC236}">
                    <a16:creationId xmlns:a16="http://schemas.microsoft.com/office/drawing/2014/main" id="{1C057194-6787-9E4B-8683-456649E4C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351" y="10386229"/>
                <a:ext cx="242679" cy="266561"/>
              </a:xfrm>
              <a:custGeom>
                <a:avLst/>
                <a:gdLst>
                  <a:gd name="T0" fmla="*/ 21 w 27"/>
                  <a:gd name="T1" fmla="*/ 10 h 28"/>
                  <a:gd name="T2" fmla="*/ 17 w 27"/>
                  <a:gd name="T3" fmla="*/ 7 h 28"/>
                  <a:gd name="T4" fmla="*/ 14 w 27"/>
                  <a:gd name="T5" fmla="*/ 6 h 28"/>
                  <a:gd name="T6" fmla="*/ 11 w 27"/>
                  <a:gd name="T7" fmla="*/ 3 h 28"/>
                  <a:gd name="T8" fmla="*/ 6 w 27"/>
                  <a:gd name="T9" fmla="*/ 2 h 28"/>
                  <a:gd name="T10" fmla="*/ 4 w 27"/>
                  <a:gd name="T11" fmla="*/ 3 h 28"/>
                  <a:gd name="T12" fmla="*/ 3 w 27"/>
                  <a:gd name="T13" fmla="*/ 6 h 28"/>
                  <a:gd name="T14" fmla="*/ 3 w 27"/>
                  <a:gd name="T15" fmla="*/ 12 h 28"/>
                  <a:gd name="T16" fmla="*/ 2 w 27"/>
                  <a:gd name="T17" fmla="*/ 17 h 28"/>
                  <a:gd name="T18" fmla="*/ 1 w 27"/>
                  <a:gd name="T19" fmla="*/ 22 h 28"/>
                  <a:gd name="T20" fmla="*/ 4 w 27"/>
                  <a:gd name="T21" fmla="*/ 25 h 28"/>
                  <a:gd name="T22" fmla="*/ 9 w 27"/>
                  <a:gd name="T23" fmla="*/ 26 h 28"/>
                  <a:gd name="T24" fmla="*/ 13 w 27"/>
                  <a:gd name="T25" fmla="*/ 28 h 28"/>
                  <a:gd name="T26" fmla="*/ 19 w 27"/>
                  <a:gd name="T27" fmla="*/ 28 h 28"/>
                  <a:gd name="T28" fmla="*/ 24 w 27"/>
                  <a:gd name="T29" fmla="*/ 25 h 28"/>
                  <a:gd name="T30" fmla="*/ 26 w 27"/>
                  <a:gd name="T31" fmla="*/ 19 h 28"/>
                  <a:gd name="T32" fmla="*/ 24 w 27"/>
                  <a:gd name="T33" fmla="*/ 14 h 28"/>
                  <a:gd name="T34" fmla="*/ 21 w 27"/>
                  <a:gd name="T35" fmla="*/ 10 h 28"/>
                  <a:gd name="T36" fmla="*/ 21 w 27"/>
                  <a:gd name="T37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28">
                    <a:moveTo>
                      <a:pt x="21" y="10"/>
                    </a:moveTo>
                    <a:cubicBezTo>
                      <a:pt x="20" y="8"/>
                      <a:pt x="18" y="8"/>
                      <a:pt x="17" y="7"/>
                    </a:cubicBezTo>
                    <a:cubicBezTo>
                      <a:pt x="16" y="6"/>
                      <a:pt x="15" y="7"/>
                      <a:pt x="14" y="6"/>
                    </a:cubicBezTo>
                    <a:cubicBezTo>
                      <a:pt x="13" y="5"/>
                      <a:pt x="12" y="4"/>
                      <a:pt x="11" y="3"/>
                    </a:cubicBezTo>
                    <a:cubicBezTo>
                      <a:pt x="10" y="0"/>
                      <a:pt x="9" y="1"/>
                      <a:pt x="6" y="2"/>
                    </a:cubicBezTo>
                    <a:cubicBezTo>
                      <a:pt x="5" y="2"/>
                      <a:pt x="5" y="1"/>
                      <a:pt x="4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3" y="8"/>
                      <a:pt x="3" y="10"/>
                      <a:pt x="3" y="12"/>
                    </a:cubicBezTo>
                    <a:cubicBezTo>
                      <a:pt x="3" y="13"/>
                      <a:pt x="3" y="15"/>
                      <a:pt x="2" y="17"/>
                    </a:cubicBezTo>
                    <a:cubicBezTo>
                      <a:pt x="0" y="19"/>
                      <a:pt x="0" y="19"/>
                      <a:pt x="1" y="22"/>
                    </a:cubicBezTo>
                    <a:cubicBezTo>
                      <a:pt x="2" y="24"/>
                      <a:pt x="2" y="24"/>
                      <a:pt x="4" y="25"/>
                    </a:cubicBezTo>
                    <a:cubicBezTo>
                      <a:pt x="6" y="25"/>
                      <a:pt x="8" y="25"/>
                      <a:pt x="9" y="26"/>
                    </a:cubicBezTo>
                    <a:cubicBezTo>
                      <a:pt x="10" y="26"/>
                      <a:pt x="12" y="28"/>
                      <a:pt x="13" y="28"/>
                    </a:cubicBezTo>
                    <a:cubicBezTo>
                      <a:pt x="15" y="27"/>
                      <a:pt x="17" y="28"/>
                      <a:pt x="19" y="28"/>
                    </a:cubicBezTo>
                    <a:cubicBezTo>
                      <a:pt x="20" y="28"/>
                      <a:pt x="23" y="26"/>
                      <a:pt x="24" y="25"/>
                    </a:cubicBezTo>
                    <a:cubicBezTo>
                      <a:pt x="26" y="23"/>
                      <a:pt x="27" y="21"/>
                      <a:pt x="26" y="19"/>
                    </a:cubicBezTo>
                    <a:cubicBezTo>
                      <a:pt x="25" y="17"/>
                      <a:pt x="25" y="16"/>
                      <a:pt x="24" y="14"/>
                    </a:cubicBezTo>
                    <a:cubicBezTo>
                      <a:pt x="24" y="12"/>
                      <a:pt x="23" y="11"/>
                      <a:pt x="21" y="10"/>
                    </a:cubicBezTo>
                    <a:cubicBezTo>
                      <a:pt x="20" y="9"/>
                      <a:pt x="22" y="10"/>
                      <a:pt x="21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4" name="Freeform 630">
                <a:extLst>
                  <a:ext uri="{FF2B5EF4-FFF2-40B4-BE49-F238E27FC236}">
                    <a16:creationId xmlns:a16="http://schemas.microsoft.com/office/drawing/2014/main" id="{4B3B72C7-B311-9841-AF28-4D7B65D86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3106" y="9966884"/>
                <a:ext cx="927709" cy="1706634"/>
              </a:xfrm>
              <a:custGeom>
                <a:avLst/>
                <a:gdLst>
                  <a:gd name="T0" fmla="*/ 80 w 103"/>
                  <a:gd name="T1" fmla="*/ 52 h 179"/>
                  <a:gd name="T2" fmla="*/ 85 w 103"/>
                  <a:gd name="T3" fmla="*/ 42 h 179"/>
                  <a:gd name="T4" fmla="*/ 102 w 103"/>
                  <a:gd name="T5" fmla="*/ 29 h 179"/>
                  <a:gd name="T6" fmla="*/ 99 w 103"/>
                  <a:gd name="T7" fmla="*/ 21 h 179"/>
                  <a:gd name="T8" fmla="*/ 94 w 103"/>
                  <a:gd name="T9" fmla="*/ 29 h 179"/>
                  <a:gd name="T10" fmla="*/ 82 w 103"/>
                  <a:gd name="T11" fmla="*/ 30 h 179"/>
                  <a:gd name="T12" fmla="*/ 79 w 103"/>
                  <a:gd name="T13" fmla="*/ 28 h 179"/>
                  <a:gd name="T14" fmla="*/ 81 w 103"/>
                  <a:gd name="T15" fmla="*/ 22 h 179"/>
                  <a:gd name="T16" fmla="*/ 64 w 103"/>
                  <a:gd name="T17" fmla="*/ 9 h 179"/>
                  <a:gd name="T18" fmla="*/ 57 w 103"/>
                  <a:gd name="T19" fmla="*/ 2 h 179"/>
                  <a:gd name="T20" fmla="*/ 48 w 103"/>
                  <a:gd name="T21" fmla="*/ 4 h 179"/>
                  <a:gd name="T22" fmla="*/ 39 w 103"/>
                  <a:gd name="T23" fmla="*/ 1 h 179"/>
                  <a:gd name="T24" fmla="*/ 35 w 103"/>
                  <a:gd name="T25" fmla="*/ 9 h 179"/>
                  <a:gd name="T26" fmla="*/ 27 w 103"/>
                  <a:gd name="T27" fmla="*/ 22 h 179"/>
                  <a:gd name="T28" fmla="*/ 25 w 103"/>
                  <a:gd name="T29" fmla="*/ 32 h 179"/>
                  <a:gd name="T30" fmla="*/ 21 w 103"/>
                  <a:gd name="T31" fmla="*/ 39 h 179"/>
                  <a:gd name="T32" fmla="*/ 19 w 103"/>
                  <a:gd name="T33" fmla="*/ 47 h 179"/>
                  <a:gd name="T34" fmla="*/ 17 w 103"/>
                  <a:gd name="T35" fmla="*/ 52 h 179"/>
                  <a:gd name="T36" fmla="*/ 20 w 103"/>
                  <a:gd name="T37" fmla="*/ 61 h 179"/>
                  <a:gd name="T38" fmla="*/ 18 w 103"/>
                  <a:gd name="T39" fmla="*/ 79 h 179"/>
                  <a:gd name="T40" fmla="*/ 15 w 103"/>
                  <a:gd name="T41" fmla="*/ 94 h 179"/>
                  <a:gd name="T42" fmla="*/ 10 w 103"/>
                  <a:gd name="T43" fmla="*/ 117 h 179"/>
                  <a:gd name="T44" fmla="*/ 13 w 103"/>
                  <a:gd name="T45" fmla="*/ 130 h 179"/>
                  <a:gd name="T46" fmla="*/ 12 w 103"/>
                  <a:gd name="T47" fmla="*/ 135 h 179"/>
                  <a:gd name="T48" fmla="*/ 8 w 103"/>
                  <a:gd name="T49" fmla="*/ 147 h 179"/>
                  <a:gd name="T50" fmla="*/ 5 w 103"/>
                  <a:gd name="T51" fmla="*/ 156 h 179"/>
                  <a:gd name="T52" fmla="*/ 8 w 103"/>
                  <a:gd name="T53" fmla="*/ 170 h 179"/>
                  <a:gd name="T54" fmla="*/ 13 w 103"/>
                  <a:gd name="T55" fmla="*/ 176 h 179"/>
                  <a:gd name="T56" fmla="*/ 23 w 103"/>
                  <a:gd name="T57" fmla="*/ 178 h 179"/>
                  <a:gd name="T58" fmla="*/ 27 w 103"/>
                  <a:gd name="T59" fmla="*/ 179 h 179"/>
                  <a:gd name="T60" fmla="*/ 24 w 103"/>
                  <a:gd name="T61" fmla="*/ 169 h 179"/>
                  <a:gd name="T62" fmla="*/ 25 w 103"/>
                  <a:gd name="T63" fmla="*/ 163 h 179"/>
                  <a:gd name="T64" fmla="*/ 28 w 103"/>
                  <a:gd name="T65" fmla="*/ 163 h 179"/>
                  <a:gd name="T66" fmla="*/ 31 w 103"/>
                  <a:gd name="T67" fmla="*/ 157 h 179"/>
                  <a:gd name="T68" fmla="*/ 40 w 103"/>
                  <a:gd name="T69" fmla="*/ 151 h 179"/>
                  <a:gd name="T70" fmla="*/ 41 w 103"/>
                  <a:gd name="T71" fmla="*/ 145 h 179"/>
                  <a:gd name="T72" fmla="*/ 32 w 103"/>
                  <a:gd name="T73" fmla="*/ 140 h 179"/>
                  <a:gd name="T74" fmla="*/ 39 w 103"/>
                  <a:gd name="T75" fmla="*/ 131 h 179"/>
                  <a:gd name="T76" fmla="*/ 43 w 103"/>
                  <a:gd name="T77" fmla="*/ 124 h 179"/>
                  <a:gd name="T78" fmla="*/ 48 w 103"/>
                  <a:gd name="T79" fmla="*/ 116 h 179"/>
                  <a:gd name="T80" fmla="*/ 51 w 103"/>
                  <a:gd name="T81" fmla="*/ 114 h 179"/>
                  <a:gd name="T82" fmla="*/ 45 w 103"/>
                  <a:gd name="T83" fmla="*/ 113 h 179"/>
                  <a:gd name="T84" fmla="*/ 54 w 103"/>
                  <a:gd name="T85" fmla="*/ 108 h 179"/>
                  <a:gd name="T86" fmla="*/ 58 w 103"/>
                  <a:gd name="T87" fmla="*/ 102 h 179"/>
                  <a:gd name="T88" fmla="*/ 59 w 103"/>
                  <a:gd name="T89" fmla="*/ 97 h 179"/>
                  <a:gd name="T90" fmla="*/ 60 w 103"/>
                  <a:gd name="T91" fmla="*/ 96 h 179"/>
                  <a:gd name="T92" fmla="*/ 76 w 103"/>
                  <a:gd name="T93" fmla="*/ 93 h 179"/>
                  <a:gd name="T94" fmla="*/ 84 w 103"/>
                  <a:gd name="T95" fmla="*/ 87 h 179"/>
                  <a:gd name="T96" fmla="*/ 83 w 103"/>
                  <a:gd name="T97" fmla="*/ 78 h 179"/>
                  <a:gd name="T98" fmla="*/ 78 w 103"/>
                  <a:gd name="T99" fmla="*/ 69 h 179"/>
                  <a:gd name="T100" fmla="*/ 78 w 103"/>
                  <a:gd name="T101" fmla="*/ 66 h 179"/>
                  <a:gd name="T102" fmla="*/ 78 w 103"/>
                  <a:gd name="T103" fmla="*/ 6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3" h="179">
                    <a:moveTo>
                      <a:pt x="78" y="62"/>
                    </a:moveTo>
                    <a:cubicBezTo>
                      <a:pt x="81" y="59"/>
                      <a:pt x="79" y="56"/>
                      <a:pt x="80" y="52"/>
                    </a:cubicBezTo>
                    <a:cubicBezTo>
                      <a:pt x="80" y="51"/>
                      <a:pt x="80" y="49"/>
                      <a:pt x="80" y="48"/>
                    </a:cubicBezTo>
                    <a:cubicBezTo>
                      <a:pt x="81" y="45"/>
                      <a:pt x="83" y="44"/>
                      <a:pt x="85" y="42"/>
                    </a:cubicBezTo>
                    <a:cubicBezTo>
                      <a:pt x="89" y="39"/>
                      <a:pt x="91" y="34"/>
                      <a:pt x="95" y="31"/>
                    </a:cubicBezTo>
                    <a:cubicBezTo>
                      <a:pt x="97" y="30"/>
                      <a:pt x="100" y="30"/>
                      <a:pt x="102" y="29"/>
                    </a:cubicBezTo>
                    <a:cubicBezTo>
                      <a:pt x="103" y="27"/>
                      <a:pt x="102" y="24"/>
                      <a:pt x="101" y="23"/>
                    </a:cubicBezTo>
                    <a:cubicBezTo>
                      <a:pt x="100" y="21"/>
                      <a:pt x="101" y="21"/>
                      <a:pt x="99" y="21"/>
                    </a:cubicBezTo>
                    <a:cubicBezTo>
                      <a:pt x="97" y="20"/>
                      <a:pt x="98" y="24"/>
                      <a:pt x="97" y="25"/>
                    </a:cubicBezTo>
                    <a:cubicBezTo>
                      <a:pt x="96" y="26"/>
                      <a:pt x="95" y="28"/>
                      <a:pt x="94" y="29"/>
                    </a:cubicBezTo>
                    <a:cubicBezTo>
                      <a:pt x="93" y="30"/>
                      <a:pt x="90" y="29"/>
                      <a:pt x="88" y="30"/>
                    </a:cubicBezTo>
                    <a:cubicBezTo>
                      <a:pt x="87" y="32"/>
                      <a:pt x="84" y="30"/>
                      <a:pt x="82" y="30"/>
                    </a:cubicBezTo>
                    <a:cubicBezTo>
                      <a:pt x="81" y="30"/>
                      <a:pt x="79" y="31"/>
                      <a:pt x="78" y="30"/>
                    </a:cubicBezTo>
                    <a:cubicBezTo>
                      <a:pt x="76" y="30"/>
                      <a:pt x="79" y="28"/>
                      <a:pt x="79" y="28"/>
                    </a:cubicBezTo>
                    <a:cubicBezTo>
                      <a:pt x="80" y="27"/>
                      <a:pt x="79" y="26"/>
                      <a:pt x="79" y="26"/>
                    </a:cubicBezTo>
                    <a:cubicBezTo>
                      <a:pt x="79" y="24"/>
                      <a:pt x="80" y="23"/>
                      <a:pt x="81" y="22"/>
                    </a:cubicBezTo>
                    <a:cubicBezTo>
                      <a:pt x="85" y="18"/>
                      <a:pt x="77" y="16"/>
                      <a:pt x="74" y="14"/>
                    </a:cubicBezTo>
                    <a:cubicBezTo>
                      <a:pt x="71" y="12"/>
                      <a:pt x="67" y="12"/>
                      <a:pt x="64" y="9"/>
                    </a:cubicBezTo>
                    <a:cubicBezTo>
                      <a:pt x="63" y="8"/>
                      <a:pt x="61" y="7"/>
                      <a:pt x="60" y="6"/>
                    </a:cubicBezTo>
                    <a:cubicBezTo>
                      <a:pt x="59" y="4"/>
                      <a:pt x="58" y="2"/>
                      <a:pt x="57" y="2"/>
                    </a:cubicBezTo>
                    <a:cubicBezTo>
                      <a:pt x="56" y="1"/>
                      <a:pt x="53" y="1"/>
                      <a:pt x="52" y="2"/>
                    </a:cubicBezTo>
                    <a:cubicBezTo>
                      <a:pt x="51" y="3"/>
                      <a:pt x="50" y="6"/>
                      <a:pt x="48" y="4"/>
                    </a:cubicBezTo>
                    <a:cubicBezTo>
                      <a:pt x="47" y="2"/>
                      <a:pt x="45" y="2"/>
                      <a:pt x="43" y="2"/>
                    </a:cubicBezTo>
                    <a:cubicBezTo>
                      <a:pt x="41" y="2"/>
                      <a:pt x="41" y="0"/>
                      <a:pt x="39" y="1"/>
                    </a:cubicBezTo>
                    <a:cubicBezTo>
                      <a:pt x="38" y="2"/>
                      <a:pt x="35" y="3"/>
                      <a:pt x="35" y="4"/>
                    </a:cubicBezTo>
                    <a:cubicBezTo>
                      <a:pt x="34" y="6"/>
                      <a:pt x="35" y="8"/>
                      <a:pt x="35" y="9"/>
                    </a:cubicBezTo>
                    <a:cubicBezTo>
                      <a:pt x="34" y="13"/>
                      <a:pt x="31" y="13"/>
                      <a:pt x="28" y="14"/>
                    </a:cubicBezTo>
                    <a:cubicBezTo>
                      <a:pt x="26" y="15"/>
                      <a:pt x="27" y="20"/>
                      <a:pt x="27" y="22"/>
                    </a:cubicBezTo>
                    <a:cubicBezTo>
                      <a:pt x="27" y="24"/>
                      <a:pt x="28" y="26"/>
                      <a:pt x="28" y="27"/>
                    </a:cubicBezTo>
                    <a:cubicBezTo>
                      <a:pt x="28" y="28"/>
                      <a:pt x="25" y="31"/>
                      <a:pt x="25" y="32"/>
                    </a:cubicBezTo>
                    <a:cubicBezTo>
                      <a:pt x="24" y="33"/>
                      <a:pt x="21" y="35"/>
                      <a:pt x="21" y="36"/>
                    </a:cubicBezTo>
                    <a:cubicBezTo>
                      <a:pt x="21" y="37"/>
                      <a:pt x="21" y="38"/>
                      <a:pt x="21" y="39"/>
                    </a:cubicBezTo>
                    <a:cubicBezTo>
                      <a:pt x="21" y="40"/>
                      <a:pt x="20" y="41"/>
                      <a:pt x="20" y="42"/>
                    </a:cubicBezTo>
                    <a:cubicBezTo>
                      <a:pt x="20" y="43"/>
                      <a:pt x="21" y="46"/>
                      <a:pt x="19" y="47"/>
                    </a:cubicBezTo>
                    <a:cubicBezTo>
                      <a:pt x="19" y="48"/>
                      <a:pt x="19" y="50"/>
                      <a:pt x="19" y="51"/>
                    </a:cubicBezTo>
                    <a:cubicBezTo>
                      <a:pt x="18" y="51"/>
                      <a:pt x="17" y="51"/>
                      <a:pt x="17" y="52"/>
                    </a:cubicBezTo>
                    <a:cubicBezTo>
                      <a:pt x="17" y="54"/>
                      <a:pt x="19" y="55"/>
                      <a:pt x="19" y="57"/>
                    </a:cubicBezTo>
                    <a:cubicBezTo>
                      <a:pt x="19" y="58"/>
                      <a:pt x="19" y="60"/>
                      <a:pt x="20" y="61"/>
                    </a:cubicBezTo>
                    <a:cubicBezTo>
                      <a:pt x="22" y="65"/>
                      <a:pt x="18" y="69"/>
                      <a:pt x="18" y="73"/>
                    </a:cubicBezTo>
                    <a:cubicBezTo>
                      <a:pt x="17" y="75"/>
                      <a:pt x="19" y="77"/>
                      <a:pt x="18" y="79"/>
                    </a:cubicBezTo>
                    <a:cubicBezTo>
                      <a:pt x="17" y="80"/>
                      <a:pt x="15" y="81"/>
                      <a:pt x="14" y="83"/>
                    </a:cubicBezTo>
                    <a:cubicBezTo>
                      <a:pt x="13" y="85"/>
                      <a:pt x="17" y="93"/>
                      <a:pt x="15" y="94"/>
                    </a:cubicBezTo>
                    <a:cubicBezTo>
                      <a:pt x="11" y="96"/>
                      <a:pt x="12" y="101"/>
                      <a:pt x="11" y="105"/>
                    </a:cubicBezTo>
                    <a:cubicBezTo>
                      <a:pt x="9" y="108"/>
                      <a:pt x="10" y="113"/>
                      <a:pt x="10" y="117"/>
                    </a:cubicBezTo>
                    <a:cubicBezTo>
                      <a:pt x="10" y="120"/>
                      <a:pt x="10" y="123"/>
                      <a:pt x="10" y="126"/>
                    </a:cubicBezTo>
                    <a:cubicBezTo>
                      <a:pt x="10" y="127"/>
                      <a:pt x="15" y="130"/>
                      <a:pt x="13" y="130"/>
                    </a:cubicBezTo>
                    <a:cubicBezTo>
                      <a:pt x="13" y="130"/>
                      <a:pt x="9" y="131"/>
                      <a:pt x="11" y="132"/>
                    </a:cubicBezTo>
                    <a:cubicBezTo>
                      <a:pt x="13" y="132"/>
                      <a:pt x="13" y="133"/>
                      <a:pt x="12" y="135"/>
                    </a:cubicBezTo>
                    <a:cubicBezTo>
                      <a:pt x="11" y="137"/>
                      <a:pt x="11" y="139"/>
                      <a:pt x="11" y="142"/>
                    </a:cubicBezTo>
                    <a:cubicBezTo>
                      <a:pt x="11" y="144"/>
                      <a:pt x="9" y="145"/>
                      <a:pt x="8" y="147"/>
                    </a:cubicBezTo>
                    <a:cubicBezTo>
                      <a:pt x="7" y="148"/>
                      <a:pt x="8" y="150"/>
                      <a:pt x="8" y="152"/>
                    </a:cubicBezTo>
                    <a:cubicBezTo>
                      <a:pt x="8" y="153"/>
                      <a:pt x="6" y="156"/>
                      <a:pt x="5" y="156"/>
                    </a:cubicBezTo>
                    <a:cubicBezTo>
                      <a:pt x="0" y="158"/>
                      <a:pt x="3" y="164"/>
                      <a:pt x="4" y="167"/>
                    </a:cubicBezTo>
                    <a:cubicBezTo>
                      <a:pt x="5" y="169"/>
                      <a:pt x="8" y="166"/>
                      <a:pt x="8" y="170"/>
                    </a:cubicBezTo>
                    <a:cubicBezTo>
                      <a:pt x="8" y="171"/>
                      <a:pt x="7" y="174"/>
                      <a:pt x="9" y="175"/>
                    </a:cubicBezTo>
                    <a:cubicBezTo>
                      <a:pt x="10" y="176"/>
                      <a:pt x="11" y="176"/>
                      <a:pt x="13" y="176"/>
                    </a:cubicBezTo>
                    <a:cubicBezTo>
                      <a:pt x="15" y="177"/>
                      <a:pt x="18" y="177"/>
                      <a:pt x="20" y="177"/>
                    </a:cubicBezTo>
                    <a:cubicBezTo>
                      <a:pt x="21" y="177"/>
                      <a:pt x="22" y="177"/>
                      <a:pt x="23" y="178"/>
                    </a:cubicBezTo>
                    <a:cubicBezTo>
                      <a:pt x="23" y="177"/>
                      <a:pt x="24" y="177"/>
                      <a:pt x="25" y="177"/>
                    </a:cubicBezTo>
                    <a:cubicBezTo>
                      <a:pt x="25" y="178"/>
                      <a:pt x="27" y="179"/>
                      <a:pt x="27" y="179"/>
                    </a:cubicBezTo>
                    <a:cubicBezTo>
                      <a:pt x="28" y="179"/>
                      <a:pt x="26" y="176"/>
                      <a:pt x="26" y="175"/>
                    </a:cubicBezTo>
                    <a:cubicBezTo>
                      <a:pt x="24" y="173"/>
                      <a:pt x="24" y="171"/>
                      <a:pt x="24" y="169"/>
                    </a:cubicBezTo>
                    <a:cubicBezTo>
                      <a:pt x="24" y="167"/>
                      <a:pt x="24" y="166"/>
                      <a:pt x="27" y="164"/>
                    </a:cubicBezTo>
                    <a:cubicBezTo>
                      <a:pt x="29" y="163"/>
                      <a:pt x="25" y="163"/>
                      <a:pt x="25" y="163"/>
                    </a:cubicBezTo>
                    <a:cubicBezTo>
                      <a:pt x="25" y="163"/>
                      <a:pt x="27" y="162"/>
                      <a:pt x="26" y="162"/>
                    </a:cubicBezTo>
                    <a:cubicBezTo>
                      <a:pt x="27" y="162"/>
                      <a:pt x="27" y="163"/>
                      <a:pt x="28" y="163"/>
                    </a:cubicBezTo>
                    <a:cubicBezTo>
                      <a:pt x="29" y="164"/>
                      <a:pt x="30" y="163"/>
                      <a:pt x="31" y="163"/>
                    </a:cubicBezTo>
                    <a:cubicBezTo>
                      <a:pt x="32" y="161"/>
                      <a:pt x="31" y="159"/>
                      <a:pt x="31" y="157"/>
                    </a:cubicBezTo>
                    <a:cubicBezTo>
                      <a:pt x="32" y="155"/>
                      <a:pt x="34" y="154"/>
                      <a:pt x="37" y="153"/>
                    </a:cubicBezTo>
                    <a:cubicBezTo>
                      <a:pt x="38" y="152"/>
                      <a:pt x="39" y="152"/>
                      <a:pt x="40" y="151"/>
                    </a:cubicBezTo>
                    <a:cubicBezTo>
                      <a:pt x="41" y="150"/>
                      <a:pt x="39" y="149"/>
                      <a:pt x="39" y="149"/>
                    </a:cubicBezTo>
                    <a:cubicBezTo>
                      <a:pt x="39" y="148"/>
                      <a:pt x="42" y="147"/>
                      <a:pt x="41" y="145"/>
                    </a:cubicBezTo>
                    <a:cubicBezTo>
                      <a:pt x="40" y="143"/>
                      <a:pt x="36" y="145"/>
                      <a:pt x="35" y="143"/>
                    </a:cubicBezTo>
                    <a:cubicBezTo>
                      <a:pt x="34" y="142"/>
                      <a:pt x="33" y="142"/>
                      <a:pt x="32" y="140"/>
                    </a:cubicBezTo>
                    <a:cubicBezTo>
                      <a:pt x="31" y="138"/>
                      <a:pt x="33" y="135"/>
                      <a:pt x="34" y="134"/>
                    </a:cubicBezTo>
                    <a:cubicBezTo>
                      <a:pt x="36" y="133"/>
                      <a:pt x="37" y="131"/>
                      <a:pt x="39" y="131"/>
                    </a:cubicBezTo>
                    <a:cubicBezTo>
                      <a:pt x="41" y="130"/>
                      <a:pt x="41" y="132"/>
                      <a:pt x="42" y="129"/>
                    </a:cubicBezTo>
                    <a:cubicBezTo>
                      <a:pt x="42" y="127"/>
                      <a:pt x="44" y="126"/>
                      <a:pt x="43" y="124"/>
                    </a:cubicBezTo>
                    <a:cubicBezTo>
                      <a:pt x="42" y="121"/>
                      <a:pt x="47" y="121"/>
                      <a:pt x="48" y="119"/>
                    </a:cubicBezTo>
                    <a:cubicBezTo>
                      <a:pt x="48" y="119"/>
                      <a:pt x="43" y="115"/>
                      <a:pt x="48" y="116"/>
                    </a:cubicBezTo>
                    <a:cubicBezTo>
                      <a:pt x="49" y="117"/>
                      <a:pt x="49" y="118"/>
                      <a:pt x="50" y="118"/>
                    </a:cubicBezTo>
                    <a:cubicBezTo>
                      <a:pt x="52" y="118"/>
                      <a:pt x="52" y="115"/>
                      <a:pt x="51" y="114"/>
                    </a:cubicBezTo>
                    <a:cubicBezTo>
                      <a:pt x="51" y="113"/>
                      <a:pt x="49" y="115"/>
                      <a:pt x="49" y="115"/>
                    </a:cubicBezTo>
                    <a:cubicBezTo>
                      <a:pt x="47" y="115"/>
                      <a:pt x="45" y="114"/>
                      <a:pt x="45" y="113"/>
                    </a:cubicBezTo>
                    <a:cubicBezTo>
                      <a:pt x="45" y="112"/>
                      <a:pt x="43" y="105"/>
                      <a:pt x="45" y="105"/>
                    </a:cubicBezTo>
                    <a:cubicBezTo>
                      <a:pt x="48" y="106"/>
                      <a:pt x="50" y="108"/>
                      <a:pt x="54" y="108"/>
                    </a:cubicBezTo>
                    <a:cubicBezTo>
                      <a:pt x="55" y="108"/>
                      <a:pt x="56" y="107"/>
                      <a:pt x="57" y="107"/>
                    </a:cubicBezTo>
                    <a:cubicBezTo>
                      <a:pt x="59" y="105"/>
                      <a:pt x="57" y="104"/>
                      <a:pt x="58" y="102"/>
                    </a:cubicBezTo>
                    <a:cubicBezTo>
                      <a:pt x="58" y="101"/>
                      <a:pt x="59" y="100"/>
                      <a:pt x="59" y="100"/>
                    </a:cubicBezTo>
                    <a:cubicBezTo>
                      <a:pt x="60" y="98"/>
                      <a:pt x="59" y="98"/>
                      <a:pt x="59" y="97"/>
                    </a:cubicBezTo>
                    <a:cubicBezTo>
                      <a:pt x="58" y="96"/>
                      <a:pt x="58" y="94"/>
                      <a:pt x="59" y="94"/>
                    </a:cubicBezTo>
                    <a:cubicBezTo>
                      <a:pt x="61" y="94"/>
                      <a:pt x="60" y="96"/>
                      <a:pt x="60" y="96"/>
                    </a:cubicBezTo>
                    <a:cubicBezTo>
                      <a:pt x="59" y="95"/>
                      <a:pt x="65" y="95"/>
                      <a:pt x="65" y="95"/>
                    </a:cubicBezTo>
                    <a:cubicBezTo>
                      <a:pt x="69" y="95"/>
                      <a:pt x="72" y="93"/>
                      <a:pt x="76" y="93"/>
                    </a:cubicBezTo>
                    <a:cubicBezTo>
                      <a:pt x="77" y="92"/>
                      <a:pt x="80" y="91"/>
                      <a:pt x="82" y="90"/>
                    </a:cubicBezTo>
                    <a:cubicBezTo>
                      <a:pt x="83" y="89"/>
                      <a:pt x="83" y="88"/>
                      <a:pt x="84" y="87"/>
                    </a:cubicBezTo>
                    <a:cubicBezTo>
                      <a:pt x="85" y="86"/>
                      <a:pt x="86" y="85"/>
                      <a:pt x="87" y="83"/>
                    </a:cubicBezTo>
                    <a:cubicBezTo>
                      <a:pt x="87" y="80"/>
                      <a:pt x="85" y="80"/>
                      <a:pt x="83" y="78"/>
                    </a:cubicBezTo>
                    <a:cubicBezTo>
                      <a:pt x="82" y="76"/>
                      <a:pt x="85" y="75"/>
                      <a:pt x="83" y="73"/>
                    </a:cubicBezTo>
                    <a:cubicBezTo>
                      <a:pt x="82" y="72"/>
                      <a:pt x="78" y="71"/>
                      <a:pt x="78" y="69"/>
                    </a:cubicBezTo>
                    <a:cubicBezTo>
                      <a:pt x="78" y="69"/>
                      <a:pt x="78" y="68"/>
                      <a:pt x="79" y="68"/>
                    </a:cubicBezTo>
                    <a:cubicBezTo>
                      <a:pt x="79" y="67"/>
                      <a:pt x="78" y="67"/>
                      <a:pt x="78" y="66"/>
                    </a:cubicBezTo>
                    <a:cubicBezTo>
                      <a:pt x="78" y="65"/>
                      <a:pt x="77" y="63"/>
                      <a:pt x="78" y="62"/>
                    </a:cubicBezTo>
                    <a:cubicBezTo>
                      <a:pt x="79" y="61"/>
                      <a:pt x="77" y="63"/>
                      <a:pt x="78" y="6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6" name="Freeform 632">
                <a:extLst>
                  <a:ext uri="{FF2B5EF4-FFF2-40B4-BE49-F238E27FC236}">
                    <a16:creationId xmlns:a16="http://schemas.microsoft.com/office/drawing/2014/main" id="{A64775A6-0E67-5049-8D91-F745269A0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453" y="8380526"/>
                <a:ext cx="153593" cy="143031"/>
              </a:xfrm>
              <a:custGeom>
                <a:avLst/>
                <a:gdLst>
                  <a:gd name="T0" fmla="*/ 16 w 17"/>
                  <a:gd name="T1" fmla="*/ 10 h 15"/>
                  <a:gd name="T2" fmla="*/ 17 w 17"/>
                  <a:gd name="T3" fmla="*/ 8 h 15"/>
                  <a:gd name="T4" fmla="*/ 15 w 17"/>
                  <a:gd name="T5" fmla="*/ 6 h 15"/>
                  <a:gd name="T6" fmla="*/ 12 w 17"/>
                  <a:gd name="T7" fmla="*/ 2 h 15"/>
                  <a:gd name="T8" fmla="*/ 8 w 17"/>
                  <a:gd name="T9" fmla="*/ 1 h 15"/>
                  <a:gd name="T10" fmla="*/ 3 w 17"/>
                  <a:gd name="T11" fmla="*/ 0 h 15"/>
                  <a:gd name="T12" fmla="*/ 3 w 17"/>
                  <a:gd name="T13" fmla="*/ 6 h 15"/>
                  <a:gd name="T14" fmla="*/ 6 w 17"/>
                  <a:gd name="T15" fmla="*/ 7 h 15"/>
                  <a:gd name="T16" fmla="*/ 4 w 17"/>
                  <a:gd name="T17" fmla="*/ 5 h 15"/>
                  <a:gd name="T18" fmla="*/ 7 w 17"/>
                  <a:gd name="T19" fmla="*/ 7 h 15"/>
                  <a:gd name="T20" fmla="*/ 11 w 17"/>
                  <a:gd name="T21" fmla="*/ 10 h 15"/>
                  <a:gd name="T22" fmla="*/ 14 w 17"/>
                  <a:gd name="T23" fmla="*/ 14 h 15"/>
                  <a:gd name="T24" fmla="*/ 16 w 17"/>
                  <a:gd name="T25" fmla="*/ 10 h 15"/>
                  <a:gd name="T26" fmla="*/ 16 w 17"/>
                  <a:gd name="T2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5">
                    <a:moveTo>
                      <a:pt x="16" y="10"/>
                    </a:moveTo>
                    <a:cubicBezTo>
                      <a:pt x="16" y="9"/>
                      <a:pt x="16" y="8"/>
                      <a:pt x="17" y="8"/>
                    </a:cubicBezTo>
                    <a:cubicBezTo>
                      <a:pt x="16" y="7"/>
                      <a:pt x="16" y="6"/>
                      <a:pt x="15" y="6"/>
                    </a:cubicBezTo>
                    <a:cubicBezTo>
                      <a:pt x="14" y="5"/>
                      <a:pt x="13" y="2"/>
                      <a:pt x="12" y="2"/>
                    </a:cubicBezTo>
                    <a:cubicBezTo>
                      <a:pt x="10" y="2"/>
                      <a:pt x="9" y="2"/>
                      <a:pt x="8" y="1"/>
                    </a:cubicBezTo>
                    <a:cubicBezTo>
                      <a:pt x="7" y="0"/>
                      <a:pt x="4" y="0"/>
                      <a:pt x="3" y="0"/>
                    </a:cubicBezTo>
                    <a:cubicBezTo>
                      <a:pt x="4" y="1"/>
                      <a:pt x="0" y="6"/>
                      <a:pt x="3" y="6"/>
                    </a:cubicBezTo>
                    <a:cubicBezTo>
                      <a:pt x="4" y="6"/>
                      <a:pt x="4" y="8"/>
                      <a:pt x="6" y="7"/>
                    </a:cubicBezTo>
                    <a:cubicBezTo>
                      <a:pt x="7" y="6"/>
                      <a:pt x="4" y="5"/>
                      <a:pt x="4" y="5"/>
                    </a:cubicBezTo>
                    <a:cubicBezTo>
                      <a:pt x="5" y="5"/>
                      <a:pt x="7" y="6"/>
                      <a:pt x="7" y="7"/>
                    </a:cubicBezTo>
                    <a:cubicBezTo>
                      <a:pt x="8" y="9"/>
                      <a:pt x="10" y="8"/>
                      <a:pt x="11" y="10"/>
                    </a:cubicBezTo>
                    <a:cubicBezTo>
                      <a:pt x="12" y="11"/>
                      <a:pt x="12" y="13"/>
                      <a:pt x="14" y="14"/>
                    </a:cubicBezTo>
                    <a:cubicBezTo>
                      <a:pt x="17" y="15"/>
                      <a:pt x="17" y="12"/>
                      <a:pt x="16" y="10"/>
                    </a:cubicBezTo>
                    <a:cubicBezTo>
                      <a:pt x="16" y="9"/>
                      <a:pt x="16" y="11"/>
                      <a:pt x="16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37FEE5E8-C826-AF4C-9E56-26AAEDFA44C9}"/>
                </a:ext>
              </a:extLst>
            </p:cNvPr>
            <p:cNvGrpSpPr/>
            <p:nvPr/>
          </p:nvGrpSpPr>
          <p:grpSpPr>
            <a:xfrm>
              <a:off x="1520825" y="3481676"/>
              <a:ext cx="7664362" cy="4973620"/>
              <a:chOff x="1520825" y="3481676"/>
              <a:chExt cx="7664362" cy="4973620"/>
            </a:xfrm>
            <a:solidFill>
              <a:schemeClr val="accent4"/>
            </a:solidFill>
          </p:grpSpPr>
          <p:sp>
            <p:nvSpPr>
              <p:cNvPr id="6" name="Freeform 404">
                <a:extLst>
                  <a:ext uri="{FF2B5EF4-FFF2-40B4-BE49-F238E27FC236}">
                    <a16:creationId xmlns:a16="http://schemas.microsoft.com/office/drawing/2014/main" id="{6B9F0975-CDBE-5644-B7D9-D803C9DB6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5778" y="5734433"/>
                <a:ext cx="359409" cy="575378"/>
              </a:xfrm>
              <a:custGeom>
                <a:avLst/>
                <a:gdLst>
                  <a:gd name="T0" fmla="*/ 7 w 40"/>
                  <a:gd name="T1" fmla="*/ 0 h 60"/>
                  <a:gd name="T2" fmla="*/ 4 w 40"/>
                  <a:gd name="T3" fmla="*/ 3 h 60"/>
                  <a:gd name="T4" fmla="*/ 2 w 40"/>
                  <a:gd name="T5" fmla="*/ 8 h 60"/>
                  <a:gd name="T6" fmla="*/ 5 w 40"/>
                  <a:gd name="T7" fmla="*/ 14 h 60"/>
                  <a:gd name="T8" fmla="*/ 3 w 40"/>
                  <a:gd name="T9" fmla="*/ 18 h 60"/>
                  <a:gd name="T10" fmla="*/ 3 w 40"/>
                  <a:gd name="T11" fmla="*/ 19 h 60"/>
                  <a:gd name="T12" fmla="*/ 2 w 40"/>
                  <a:gd name="T13" fmla="*/ 23 h 60"/>
                  <a:gd name="T14" fmla="*/ 5 w 40"/>
                  <a:gd name="T15" fmla="*/ 23 h 60"/>
                  <a:gd name="T16" fmla="*/ 7 w 40"/>
                  <a:gd name="T17" fmla="*/ 19 h 60"/>
                  <a:gd name="T18" fmla="*/ 7 w 40"/>
                  <a:gd name="T19" fmla="*/ 23 h 60"/>
                  <a:gd name="T20" fmla="*/ 11 w 40"/>
                  <a:gd name="T21" fmla="*/ 27 h 60"/>
                  <a:gd name="T22" fmla="*/ 14 w 40"/>
                  <a:gd name="T23" fmla="*/ 30 h 60"/>
                  <a:gd name="T24" fmla="*/ 16 w 40"/>
                  <a:gd name="T25" fmla="*/ 36 h 60"/>
                  <a:gd name="T26" fmla="*/ 8 w 40"/>
                  <a:gd name="T27" fmla="*/ 39 h 60"/>
                  <a:gd name="T28" fmla="*/ 9 w 40"/>
                  <a:gd name="T29" fmla="*/ 42 h 60"/>
                  <a:gd name="T30" fmla="*/ 5 w 40"/>
                  <a:gd name="T31" fmla="*/ 47 h 60"/>
                  <a:gd name="T32" fmla="*/ 9 w 40"/>
                  <a:gd name="T33" fmla="*/ 48 h 60"/>
                  <a:gd name="T34" fmla="*/ 18 w 40"/>
                  <a:gd name="T35" fmla="*/ 48 h 60"/>
                  <a:gd name="T36" fmla="*/ 10 w 40"/>
                  <a:gd name="T37" fmla="*/ 52 h 60"/>
                  <a:gd name="T38" fmla="*/ 7 w 40"/>
                  <a:gd name="T39" fmla="*/ 55 h 60"/>
                  <a:gd name="T40" fmla="*/ 3 w 40"/>
                  <a:gd name="T41" fmla="*/ 59 h 60"/>
                  <a:gd name="T42" fmla="*/ 5 w 40"/>
                  <a:gd name="T43" fmla="*/ 60 h 60"/>
                  <a:gd name="T44" fmla="*/ 12 w 40"/>
                  <a:gd name="T45" fmla="*/ 57 h 60"/>
                  <a:gd name="T46" fmla="*/ 19 w 40"/>
                  <a:gd name="T47" fmla="*/ 55 h 60"/>
                  <a:gd name="T48" fmla="*/ 27 w 40"/>
                  <a:gd name="T49" fmla="*/ 54 h 60"/>
                  <a:gd name="T50" fmla="*/ 38 w 40"/>
                  <a:gd name="T51" fmla="*/ 51 h 60"/>
                  <a:gd name="T52" fmla="*/ 38 w 40"/>
                  <a:gd name="T53" fmla="*/ 46 h 60"/>
                  <a:gd name="T54" fmla="*/ 32 w 40"/>
                  <a:gd name="T55" fmla="*/ 41 h 60"/>
                  <a:gd name="T56" fmla="*/ 31 w 40"/>
                  <a:gd name="T57" fmla="*/ 36 h 60"/>
                  <a:gd name="T58" fmla="*/ 30 w 40"/>
                  <a:gd name="T59" fmla="*/ 34 h 60"/>
                  <a:gd name="T60" fmla="*/ 23 w 40"/>
                  <a:gd name="T61" fmla="*/ 25 h 60"/>
                  <a:gd name="T62" fmla="*/ 12 w 40"/>
                  <a:gd name="T63" fmla="*/ 18 h 60"/>
                  <a:gd name="T64" fmla="*/ 14 w 40"/>
                  <a:gd name="T65" fmla="*/ 16 h 60"/>
                  <a:gd name="T66" fmla="*/ 21 w 40"/>
                  <a:gd name="T67" fmla="*/ 8 h 60"/>
                  <a:gd name="T68" fmla="*/ 9 w 40"/>
                  <a:gd name="T69" fmla="*/ 7 h 60"/>
                  <a:gd name="T70" fmla="*/ 9 w 40"/>
                  <a:gd name="T71" fmla="*/ 6 h 60"/>
                  <a:gd name="T72" fmla="*/ 15 w 40"/>
                  <a:gd name="T7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" h="60">
                    <a:moveTo>
                      <a:pt x="15" y="0"/>
                    </a:moveTo>
                    <a:cubicBezTo>
                      <a:pt x="12" y="0"/>
                      <a:pt x="10" y="1"/>
                      <a:pt x="7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6" y="3"/>
                      <a:pt x="5" y="2"/>
                      <a:pt x="4" y="3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4" y="6"/>
                      <a:pt x="1" y="5"/>
                      <a:pt x="2" y="8"/>
                    </a:cubicBezTo>
                    <a:cubicBezTo>
                      <a:pt x="4" y="10"/>
                      <a:pt x="3" y="11"/>
                      <a:pt x="2" y="13"/>
                    </a:cubicBezTo>
                    <a:cubicBezTo>
                      <a:pt x="2" y="15"/>
                      <a:pt x="4" y="15"/>
                      <a:pt x="5" y="14"/>
                    </a:cubicBezTo>
                    <a:cubicBezTo>
                      <a:pt x="4" y="15"/>
                      <a:pt x="5" y="15"/>
                      <a:pt x="5" y="16"/>
                    </a:cubicBezTo>
                    <a:cubicBezTo>
                      <a:pt x="5" y="15"/>
                      <a:pt x="3" y="18"/>
                      <a:pt x="3" y="18"/>
                    </a:cubicBezTo>
                    <a:cubicBezTo>
                      <a:pt x="2" y="18"/>
                      <a:pt x="0" y="18"/>
                      <a:pt x="0" y="20"/>
                    </a:cubicBezTo>
                    <a:cubicBezTo>
                      <a:pt x="1" y="20"/>
                      <a:pt x="2" y="18"/>
                      <a:pt x="3" y="19"/>
                    </a:cubicBezTo>
                    <a:cubicBezTo>
                      <a:pt x="3" y="20"/>
                      <a:pt x="3" y="21"/>
                      <a:pt x="3" y="21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4"/>
                      <a:pt x="3" y="22"/>
                      <a:pt x="4" y="22"/>
                    </a:cubicBezTo>
                    <a:cubicBezTo>
                      <a:pt x="4" y="21"/>
                      <a:pt x="5" y="23"/>
                      <a:pt x="5" y="23"/>
                    </a:cubicBezTo>
                    <a:cubicBezTo>
                      <a:pt x="6" y="23"/>
                      <a:pt x="5" y="19"/>
                      <a:pt x="4" y="19"/>
                    </a:cubicBezTo>
                    <a:cubicBezTo>
                      <a:pt x="5" y="19"/>
                      <a:pt x="7" y="20"/>
                      <a:pt x="7" y="19"/>
                    </a:cubicBezTo>
                    <a:cubicBezTo>
                      <a:pt x="7" y="19"/>
                      <a:pt x="6" y="20"/>
                      <a:pt x="6" y="20"/>
                    </a:cubicBezTo>
                    <a:cubicBezTo>
                      <a:pt x="6" y="21"/>
                      <a:pt x="7" y="22"/>
                      <a:pt x="7" y="23"/>
                    </a:cubicBezTo>
                    <a:cubicBezTo>
                      <a:pt x="7" y="24"/>
                      <a:pt x="4" y="27"/>
                      <a:pt x="7" y="27"/>
                    </a:cubicBezTo>
                    <a:cubicBezTo>
                      <a:pt x="7" y="27"/>
                      <a:pt x="10" y="27"/>
                      <a:pt x="11" y="27"/>
                    </a:cubicBezTo>
                    <a:cubicBezTo>
                      <a:pt x="12" y="26"/>
                      <a:pt x="15" y="26"/>
                      <a:pt x="15" y="26"/>
                    </a:cubicBezTo>
                    <a:cubicBezTo>
                      <a:pt x="14" y="28"/>
                      <a:pt x="13" y="28"/>
                      <a:pt x="14" y="30"/>
                    </a:cubicBezTo>
                    <a:cubicBezTo>
                      <a:pt x="15" y="33"/>
                      <a:pt x="15" y="31"/>
                      <a:pt x="16" y="32"/>
                    </a:cubicBezTo>
                    <a:cubicBezTo>
                      <a:pt x="16" y="33"/>
                      <a:pt x="15" y="35"/>
                      <a:pt x="16" y="36"/>
                    </a:cubicBezTo>
                    <a:cubicBezTo>
                      <a:pt x="17" y="38"/>
                      <a:pt x="14" y="38"/>
                      <a:pt x="13" y="38"/>
                    </a:cubicBezTo>
                    <a:cubicBezTo>
                      <a:pt x="11" y="39"/>
                      <a:pt x="10" y="37"/>
                      <a:pt x="8" y="39"/>
                    </a:cubicBezTo>
                    <a:cubicBezTo>
                      <a:pt x="7" y="41"/>
                      <a:pt x="12" y="40"/>
                      <a:pt x="11" y="41"/>
                    </a:cubicBezTo>
                    <a:cubicBezTo>
                      <a:pt x="11" y="41"/>
                      <a:pt x="9" y="42"/>
                      <a:pt x="9" y="42"/>
                    </a:cubicBezTo>
                    <a:cubicBezTo>
                      <a:pt x="9" y="43"/>
                      <a:pt x="10" y="43"/>
                      <a:pt x="9" y="44"/>
                    </a:cubicBezTo>
                    <a:cubicBezTo>
                      <a:pt x="8" y="45"/>
                      <a:pt x="7" y="46"/>
                      <a:pt x="5" y="47"/>
                    </a:cubicBezTo>
                    <a:cubicBezTo>
                      <a:pt x="4" y="48"/>
                      <a:pt x="6" y="49"/>
                      <a:pt x="6" y="49"/>
                    </a:cubicBezTo>
                    <a:cubicBezTo>
                      <a:pt x="7" y="49"/>
                      <a:pt x="9" y="48"/>
                      <a:pt x="9" y="48"/>
                    </a:cubicBezTo>
                    <a:cubicBezTo>
                      <a:pt x="9" y="49"/>
                      <a:pt x="12" y="49"/>
                      <a:pt x="13" y="50"/>
                    </a:cubicBezTo>
                    <a:cubicBezTo>
                      <a:pt x="15" y="50"/>
                      <a:pt x="17" y="48"/>
                      <a:pt x="18" y="48"/>
                    </a:cubicBezTo>
                    <a:cubicBezTo>
                      <a:pt x="18" y="48"/>
                      <a:pt x="16" y="53"/>
                      <a:pt x="13" y="52"/>
                    </a:cubicBezTo>
                    <a:cubicBezTo>
                      <a:pt x="12" y="51"/>
                      <a:pt x="11" y="52"/>
                      <a:pt x="10" y="52"/>
                    </a:cubicBezTo>
                    <a:cubicBezTo>
                      <a:pt x="8" y="52"/>
                      <a:pt x="9" y="51"/>
                      <a:pt x="8" y="51"/>
                    </a:cubicBezTo>
                    <a:cubicBezTo>
                      <a:pt x="8" y="51"/>
                      <a:pt x="8" y="54"/>
                      <a:pt x="7" y="55"/>
                    </a:cubicBezTo>
                    <a:cubicBezTo>
                      <a:pt x="7" y="55"/>
                      <a:pt x="6" y="56"/>
                      <a:pt x="5" y="57"/>
                    </a:cubicBezTo>
                    <a:cubicBezTo>
                      <a:pt x="5" y="57"/>
                      <a:pt x="3" y="58"/>
                      <a:pt x="3" y="59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5" y="59"/>
                      <a:pt x="4" y="59"/>
                      <a:pt x="5" y="60"/>
                    </a:cubicBezTo>
                    <a:cubicBezTo>
                      <a:pt x="5" y="60"/>
                      <a:pt x="7" y="57"/>
                      <a:pt x="8" y="57"/>
                    </a:cubicBezTo>
                    <a:cubicBezTo>
                      <a:pt x="9" y="57"/>
                      <a:pt x="11" y="58"/>
                      <a:pt x="12" y="57"/>
                    </a:cubicBezTo>
                    <a:cubicBezTo>
                      <a:pt x="14" y="57"/>
                      <a:pt x="13" y="55"/>
                      <a:pt x="15" y="55"/>
                    </a:cubicBezTo>
                    <a:cubicBezTo>
                      <a:pt x="16" y="54"/>
                      <a:pt x="17" y="55"/>
                      <a:pt x="19" y="55"/>
                    </a:cubicBezTo>
                    <a:cubicBezTo>
                      <a:pt x="20" y="56"/>
                      <a:pt x="21" y="54"/>
                      <a:pt x="23" y="55"/>
                    </a:cubicBezTo>
                    <a:cubicBezTo>
                      <a:pt x="24" y="56"/>
                      <a:pt x="26" y="55"/>
                      <a:pt x="27" y="54"/>
                    </a:cubicBezTo>
                    <a:cubicBezTo>
                      <a:pt x="29" y="54"/>
                      <a:pt x="32" y="54"/>
                      <a:pt x="34" y="54"/>
                    </a:cubicBezTo>
                    <a:cubicBezTo>
                      <a:pt x="34" y="54"/>
                      <a:pt x="38" y="51"/>
                      <a:pt x="38" y="51"/>
                    </a:cubicBezTo>
                    <a:cubicBezTo>
                      <a:pt x="37" y="50"/>
                      <a:pt x="33" y="51"/>
                      <a:pt x="33" y="50"/>
                    </a:cubicBezTo>
                    <a:cubicBezTo>
                      <a:pt x="33" y="49"/>
                      <a:pt x="37" y="46"/>
                      <a:pt x="38" y="46"/>
                    </a:cubicBezTo>
                    <a:cubicBezTo>
                      <a:pt x="39" y="44"/>
                      <a:pt x="40" y="40"/>
                      <a:pt x="36" y="40"/>
                    </a:cubicBezTo>
                    <a:cubicBezTo>
                      <a:pt x="35" y="40"/>
                      <a:pt x="33" y="41"/>
                      <a:pt x="32" y="41"/>
                    </a:cubicBezTo>
                    <a:cubicBezTo>
                      <a:pt x="30" y="40"/>
                      <a:pt x="32" y="40"/>
                      <a:pt x="32" y="39"/>
                    </a:cubicBezTo>
                    <a:cubicBezTo>
                      <a:pt x="32" y="38"/>
                      <a:pt x="32" y="37"/>
                      <a:pt x="31" y="36"/>
                    </a:cubicBezTo>
                    <a:cubicBezTo>
                      <a:pt x="31" y="36"/>
                      <a:pt x="27" y="35"/>
                      <a:pt x="28" y="34"/>
                    </a:cubicBezTo>
                    <a:cubicBezTo>
                      <a:pt x="28" y="34"/>
                      <a:pt x="30" y="35"/>
                      <a:pt x="30" y="34"/>
                    </a:cubicBezTo>
                    <a:cubicBezTo>
                      <a:pt x="31" y="33"/>
                      <a:pt x="30" y="32"/>
                      <a:pt x="29" y="31"/>
                    </a:cubicBezTo>
                    <a:cubicBezTo>
                      <a:pt x="26" y="29"/>
                      <a:pt x="25" y="29"/>
                      <a:pt x="23" y="25"/>
                    </a:cubicBezTo>
                    <a:cubicBezTo>
                      <a:pt x="22" y="23"/>
                      <a:pt x="21" y="21"/>
                      <a:pt x="18" y="19"/>
                    </a:cubicBezTo>
                    <a:cubicBezTo>
                      <a:pt x="17" y="18"/>
                      <a:pt x="13" y="20"/>
                      <a:pt x="12" y="18"/>
                    </a:cubicBezTo>
                    <a:cubicBezTo>
                      <a:pt x="12" y="18"/>
                      <a:pt x="18" y="17"/>
                      <a:pt x="17" y="16"/>
                    </a:cubicBezTo>
                    <a:cubicBezTo>
                      <a:pt x="17" y="16"/>
                      <a:pt x="15" y="17"/>
                      <a:pt x="14" y="16"/>
                    </a:cubicBezTo>
                    <a:cubicBezTo>
                      <a:pt x="14" y="16"/>
                      <a:pt x="18" y="15"/>
                      <a:pt x="18" y="15"/>
                    </a:cubicBezTo>
                    <a:cubicBezTo>
                      <a:pt x="19" y="14"/>
                      <a:pt x="22" y="9"/>
                      <a:pt x="21" y="8"/>
                    </a:cubicBezTo>
                    <a:cubicBezTo>
                      <a:pt x="20" y="6"/>
                      <a:pt x="17" y="6"/>
                      <a:pt x="15" y="6"/>
                    </a:cubicBezTo>
                    <a:cubicBezTo>
                      <a:pt x="14" y="7"/>
                      <a:pt x="9" y="7"/>
                      <a:pt x="9" y="7"/>
                    </a:cubicBezTo>
                    <a:cubicBezTo>
                      <a:pt x="9" y="7"/>
                      <a:pt x="11" y="6"/>
                      <a:pt x="11" y="6"/>
                    </a:cubicBezTo>
                    <a:cubicBezTo>
                      <a:pt x="11" y="6"/>
                      <a:pt x="9" y="5"/>
                      <a:pt x="9" y="6"/>
                    </a:cubicBezTo>
                    <a:cubicBezTo>
                      <a:pt x="9" y="5"/>
                      <a:pt x="18" y="1"/>
                      <a:pt x="15" y="0"/>
                    </a:cubicBezTo>
                    <a:cubicBezTo>
                      <a:pt x="14" y="0"/>
                      <a:pt x="17" y="1"/>
                      <a:pt x="15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505">
                <a:extLst>
                  <a:ext uri="{FF2B5EF4-FFF2-40B4-BE49-F238E27FC236}">
                    <a16:creationId xmlns:a16="http://schemas.microsoft.com/office/drawing/2014/main" id="{2A8273CD-378A-E345-A261-F433AA0B0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0480" y="5734433"/>
                <a:ext cx="55292" cy="58511"/>
              </a:xfrm>
              <a:custGeom>
                <a:avLst/>
                <a:gdLst>
                  <a:gd name="T0" fmla="*/ 5 w 6"/>
                  <a:gd name="T1" fmla="*/ 1 h 6"/>
                  <a:gd name="T2" fmla="*/ 4 w 6"/>
                  <a:gd name="T3" fmla="*/ 5 h 6"/>
                  <a:gd name="T4" fmla="*/ 1 w 6"/>
                  <a:gd name="T5" fmla="*/ 5 h 6"/>
                  <a:gd name="T6" fmla="*/ 5 w 6"/>
                  <a:gd name="T7" fmla="*/ 1 h 6"/>
                  <a:gd name="T8" fmla="*/ 5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6" y="2"/>
                      <a:pt x="4" y="3"/>
                      <a:pt x="4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0" y="4"/>
                      <a:pt x="5" y="0"/>
                      <a:pt x="5" y="1"/>
                    </a:cubicBezTo>
                    <a:cubicBezTo>
                      <a:pt x="6" y="2"/>
                      <a:pt x="5" y="0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506">
                <a:extLst>
                  <a:ext uri="{FF2B5EF4-FFF2-40B4-BE49-F238E27FC236}">
                    <a16:creationId xmlns:a16="http://schemas.microsoft.com/office/drawing/2014/main" id="{D6694844-C94B-FA47-969E-4A5267B55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8132" y="5802698"/>
                <a:ext cx="27647" cy="29256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3"/>
                      <a:pt x="2" y="3"/>
                    </a:cubicBezTo>
                    <a:cubicBezTo>
                      <a:pt x="3" y="3"/>
                      <a:pt x="3" y="0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507">
                <a:extLst>
                  <a:ext uri="{FF2B5EF4-FFF2-40B4-BE49-F238E27FC236}">
                    <a16:creationId xmlns:a16="http://schemas.microsoft.com/office/drawing/2014/main" id="{7096E688-E3CF-524D-B650-E591A9081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5778" y="5831956"/>
                <a:ext cx="15360" cy="975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508">
                <a:extLst>
                  <a:ext uri="{FF2B5EF4-FFF2-40B4-BE49-F238E27FC236}">
                    <a16:creationId xmlns:a16="http://schemas.microsoft.com/office/drawing/2014/main" id="{1D5BC939-3221-D14A-AD9F-1A9BBE066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5778" y="5857962"/>
                <a:ext cx="9215" cy="1950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509">
                <a:extLst>
                  <a:ext uri="{FF2B5EF4-FFF2-40B4-BE49-F238E27FC236}">
                    <a16:creationId xmlns:a16="http://schemas.microsoft.com/office/drawing/2014/main" id="{696ED3B6-1F3C-2C46-B3A4-8635433FC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5778" y="5877463"/>
                <a:ext cx="15360" cy="975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510">
                <a:extLst>
                  <a:ext uri="{FF2B5EF4-FFF2-40B4-BE49-F238E27FC236}">
                    <a16:creationId xmlns:a16="http://schemas.microsoft.com/office/drawing/2014/main" id="{DB9B96D5-10B2-BB49-A4A2-445B37F51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6430" y="6020495"/>
                <a:ext cx="9215" cy="1950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511">
                <a:extLst>
                  <a:ext uri="{FF2B5EF4-FFF2-40B4-BE49-F238E27FC236}">
                    <a16:creationId xmlns:a16="http://schemas.microsoft.com/office/drawing/2014/main" id="{24642B58-6257-BB41-84D9-09C70854A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1596" y="5591401"/>
                <a:ext cx="18433" cy="39009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1"/>
                      <a:pt x="2" y="1"/>
                    </a:cubicBezTo>
                    <a:cubicBezTo>
                      <a:pt x="2" y="0"/>
                      <a:pt x="2" y="4"/>
                      <a:pt x="1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8" name="Freeform 725">
                <a:extLst>
                  <a:ext uri="{FF2B5EF4-FFF2-40B4-BE49-F238E27FC236}">
                    <a16:creationId xmlns:a16="http://schemas.microsoft.com/office/drawing/2014/main" id="{08463920-4064-6743-8AA3-7155383BA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6106" y="5974985"/>
                <a:ext cx="215034" cy="237302"/>
              </a:xfrm>
              <a:custGeom>
                <a:avLst/>
                <a:gdLst>
                  <a:gd name="T0" fmla="*/ 21 w 24"/>
                  <a:gd name="T1" fmla="*/ 8 h 25"/>
                  <a:gd name="T2" fmla="*/ 18 w 24"/>
                  <a:gd name="T3" fmla="*/ 5 h 25"/>
                  <a:gd name="T4" fmla="*/ 15 w 24"/>
                  <a:gd name="T5" fmla="*/ 6 h 25"/>
                  <a:gd name="T6" fmla="*/ 16 w 24"/>
                  <a:gd name="T7" fmla="*/ 1 h 25"/>
                  <a:gd name="T8" fmla="*/ 10 w 24"/>
                  <a:gd name="T9" fmla="*/ 1 h 25"/>
                  <a:gd name="T10" fmla="*/ 10 w 24"/>
                  <a:gd name="T11" fmla="*/ 2 h 25"/>
                  <a:gd name="T12" fmla="*/ 9 w 24"/>
                  <a:gd name="T13" fmla="*/ 3 h 25"/>
                  <a:gd name="T14" fmla="*/ 11 w 24"/>
                  <a:gd name="T15" fmla="*/ 4 h 25"/>
                  <a:gd name="T16" fmla="*/ 9 w 24"/>
                  <a:gd name="T17" fmla="*/ 5 h 25"/>
                  <a:gd name="T18" fmla="*/ 2 w 24"/>
                  <a:gd name="T19" fmla="*/ 6 h 25"/>
                  <a:gd name="T20" fmla="*/ 3 w 24"/>
                  <a:gd name="T21" fmla="*/ 7 h 25"/>
                  <a:gd name="T22" fmla="*/ 2 w 24"/>
                  <a:gd name="T23" fmla="*/ 8 h 25"/>
                  <a:gd name="T24" fmla="*/ 2 w 24"/>
                  <a:gd name="T25" fmla="*/ 8 h 25"/>
                  <a:gd name="T26" fmla="*/ 1 w 24"/>
                  <a:gd name="T27" fmla="*/ 8 h 25"/>
                  <a:gd name="T28" fmla="*/ 3 w 24"/>
                  <a:gd name="T29" fmla="*/ 10 h 25"/>
                  <a:gd name="T30" fmla="*/ 6 w 24"/>
                  <a:gd name="T31" fmla="*/ 13 h 25"/>
                  <a:gd name="T32" fmla="*/ 5 w 24"/>
                  <a:gd name="T33" fmla="*/ 17 h 25"/>
                  <a:gd name="T34" fmla="*/ 1 w 24"/>
                  <a:gd name="T35" fmla="*/ 20 h 25"/>
                  <a:gd name="T36" fmla="*/ 3 w 24"/>
                  <a:gd name="T37" fmla="*/ 20 h 25"/>
                  <a:gd name="T38" fmla="*/ 0 w 24"/>
                  <a:gd name="T39" fmla="*/ 22 h 25"/>
                  <a:gd name="T40" fmla="*/ 3 w 24"/>
                  <a:gd name="T41" fmla="*/ 21 h 25"/>
                  <a:gd name="T42" fmla="*/ 2 w 24"/>
                  <a:gd name="T43" fmla="*/ 24 h 25"/>
                  <a:gd name="T44" fmla="*/ 4 w 24"/>
                  <a:gd name="T45" fmla="*/ 23 h 25"/>
                  <a:gd name="T46" fmla="*/ 4 w 24"/>
                  <a:gd name="T47" fmla="*/ 25 h 25"/>
                  <a:gd name="T48" fmla="*/ 8 w 24"/>
                  <a:gd name="T49" fmla="*/ 24 h 25"/>
                  <a:gd name="T50" fmla="*/ 17 w 24"/>
                  <a:gd name="T51" fmla="*/ 20 h 25"/>
                  <a:gd name="T52" fmla="*/ 22 w 24"/>
                  <a:gd name="T53" fmla="*/ 16 h 25"/>
                  <a:gd name="T54" fmla="*/ 21 w 24"/>
                  <a:gd name="T55" fmla="*/ 8 h 25"/>
                  <a:gd name="T56" fmla="*/ 21 w 24"/>
                  <a:gd name="T5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5">
                    <a:moveTo>
                      <a:pt x="21" y="8"/>
                    </a:moveTo>
                    <a:cubicBezTo>
                      <a:pt x="20" y="8"/>
                      <a:pt x="19" y="5"/>
                      <a:pt x="18" y="5"/>
                    </a:cubicBezTo>
                    <a:cubicBezTo>
                      <a:pt x="16" y="6"/>
                      <a:pt x="17" y="7"/>
                      <a:pt x="15" y="6"/>
                    </a:cubicBezTo>
                    <a:cubicBezTo>
                      <a:pt x="11" y="5"/>
                      <a:pt x="15" y="3"/>
                      <a:pt x="16" y="1"/>
                    </a:cubicBezTo>
                    <a:cubicBezTo>
                      <a:pt x="14" y="1"/>
                      <a:pt x="11" y="0"/>
                      <a:pt x="10" y="1"/>
                    </a:cubicBezTo>
                    <a:cubicBezTo>
                      <a:pt x="10" y="1"/>
                      <a:pt x="12" y="1"/>
                      <a:pt x="10" y="2"/>
                    </a:cubicBezTo>
                    <a:cubicBezTo>
                      <a:pt x="10" y="2"/>
                      <a:pt x="8" y="3"/>
                      <a:pt x="9" y="3"/>
                    </a:cubicBezTo>
                    <a:cubicBezTo>
                      <a:pt x="9" y="4"/>
                      <a:pt x="11" y="3"/>
                      <a:pt x="11" y="4"/>
                    </a:cubicBezTo>
                    <a:cubicBezTo>
                      <a:pt x="12" y="5"/>
                      <a:pt x="9" y="5"/>
                      <a:pt x="9" y="5"/>
                    </a:cubicBezTo>
                    <a:cubicBezTo>
                      <a:pt x="7" y="6"/>
                      <a:pt x="3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3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1" y="8"/>
                      <a:pt x="1" y="8"/>
                    </a:cubicBezTo>
                    <a:cubicBezTo>
                      <a:pt x="1" y="9"/>
                      <a:pt x="5" y="9"/>
                      <a:pt x="3" y="10"/>
                    </a:cubicBezTo>
                    <a:cubicBezTo>
                      <a:pt x="0" y="12"/>
                      <a:pt x="4" y="13"/>
                      <a:pt x="6" y="13"/>
                    </a:cubicBezTo>
                    <a:cubicBezTo>
                      <a:pt x="7" y="13"/>
                      <a:pt x="5" y="16"/>
                      <a:pt x="5" y="17"/>
                    </a:cubicBezTo>
                    <a:cubicBezTo>
                      <a:pt x="4" y="17"/>
                      <a:pt x="2" y="21"/>
                      <a:pt x="1" y="20"/>
                    </a:cubicBezTo>
                    <a:cubicBezTo>
                      <a:pt x="1" y="20"/>
                      <a:pt x="3" y="20"/>
                      <a:pt x="3" y="20"/>
                    </a:cubicBezTo>
                    <a:cubicBezTo>
                      <a:pt x="2" y="21"/>
                      <a:pt x="1" y="20"/>
                      <a:pt x="0" y="22"/>
                    </a:cubicBezTo>
                    <a:cubicBezTo>
                      <a:pt x="0" y="22"/>
                      <a:pt x="3" y="21"/>
                      <a:pt x="3" y="21"/>
                    </a:cubicBezTo>
                    <a:cubicBezTo>
                      <a:pt x="3" y="21"/>
                      <a:pt x="2" y="23"/>
                      <a:pt x="2" y="24"/>
                    </a:cubicBezTo>
                    <a:cubicBezTo>
                      <a:pt x="2" y="24"/>
                      <a:pt x="4" y="23"/>
                      <a:pt x="4" y="23"/>
                    </a:cubicBezTo>
                    <a:cubicBezTo>
                      <a:pt x="4" y="23"/>
                      <a:pt x="4" y="24"/>
                      <a:pt x="4" y="25"/>
                    </a:cubicBezTo>
                    <a:cubicBezTo>
                      <a:pt x="5" y="25"/>
                      <a:pt x="7" y="24"/>
                      <a:pt x="8" y="24"/>
                    </a:cubicBezTo>
                    <a:cubicBezTo>
                      <a:pt x="11" y="23"/>
                      <a:pt x="14" y="20"/>
                      <a:pt x="17" y="20"/>
                    </a:cubicBezTo>
                    <a:cubicBezTo>
                      <a:pt x="21" y="20"/>
                      <a:pt x="20" y="19"/>
                      <a:pt x="22" y="16"/>
                    </a:cubicBezTo>
                    <a:cubicBezTo>
                      <a:pt x="24" y="13"/>
                      <a:pt x="21" y="11"/>
                      <a:pt x="21" y="8"/>
                    </a:cubicBezTo>
                    <a:cubicBezTo>
                      <a:pt x="20" y="8"/>
                      <a:pt x="21" y="9"/>
                      <a:pt x="21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9" name="Freeform 726">
                <a:extLst>
                  <a:ext uri="{FF2B5EF4-FFF2-40B4-BE49-F238E27FC236}">
                    <a16:creationId xmlns:a16="http://schemas.microsoft.com/office/drawing/2014/main" id="{8495C47B-709B-AB44-AE1E-CA2E71596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3619" y="5965236"/>
                <a:ext cx="144379" cy="94270"/>
              </a:xfrm>
              <a:custGeom>
                <a:avLst/>
                <a:gdLst>
                  <a:gd name="T0" fmla="*/ 1 w 16"/>
                  <a:gd name="T1" fmla="*/ 6 h 10"/>
                  <a:gd name="T2" fmla="*/ 4 w 16"/>
                  <a:gd name="T3" fmla="*/ 8 h 10"/>
                  <a:gd name="T4" fmla="*/ 5 w 16"/>
                  <a:gd name="T5" fmla="*/ 7 h 10"/>
                  <a:gd name="T6" fmla="*/ 8 w 16"/>
                  <a:gd name="T7" fmla="*/ 8 h 10"/>
                  <a:gd name="T8" fmla="*/ 11 w 16"/>
                  <a:gd name="T9" fmla="*/ 4 h 10"/>
                  <a:gd name="T10" fmla="*/ 11 w 16"/>
                  <a:gd name="T11" fmla="*/ 2 h 10"/>
                  <a:gd name="T12" fmla="*/ 7 w 16"/>
                  <a:gd name="T13" fmla="*/ 1 h 10"/>
                  <a:gd name="T14" fmla="*/ 4 w 16"/>
                  <a:gd name="T15" fmla="*/ 2 h 10"/>
                  <a:gd name="T16" fmla="*/ 1 w 16"/>
                  <a:gd name="T17" fmla="*/ 6 h 10"/>
                  <a:gd name="T18" fmla="*/ 1 w 16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0">
                    <a:moveTo>
                      <a:pt x="1" y="6"/>
                    </a:moveTo>
                    <a:cubicBezTo>
                      <a:pt x="0" y="7"/>
                      <a:pt x="3" y="8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6" y="6"/>
                      <a:pt x="7" y="7"/>
                      <a:pt x="8" y="8"/>
                    </a:cubicBezTo>
                    <a:cubicBezTo>
                      <a:pt x="10" y="10"/>
                      <a:pt x="16" y="5"/>
                      <a:pt x="11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0" y="0"/>
                      <a:pt x="9" y="0"/>
                      <a:pt x="7" y="1"/>
                    </a:cubicBezTo>
                    <a:cubicBezTo>
                      <a:pt x="6" y="1"/>
                      <a:pt x="4" y="1"/>
                      <a:pt x="4" y="2"/>
                    </a:cubicBezTo>
                    <a:cubicBezTo>
                      <a:pt x="3" y="3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9" name="Freeform 781">
                <a:extLst>
                  <a:ext uri="{FF2B5EF4-FFF2-40B4-BE49-F238E27FC236}">
                    <a16:creationId xmlns:a16="http://schemas.microsoft.com/office/drawing/2014/main" id="{2E2AA1CF-5E3F-684B-B322-25495F88E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3690" y="3520685"/>
                <a:ext cx="82942" cy="39009"/>
              </a:xfrm>
              <a:custGeom>
                <a:avLst/>
                <a:gdLst>
                  <a:gd name="T0" fmla="*/ 4 w 9"/>
                  <a:gd name="T1" fmla="*/ 3 h 4"/>
                  <a:gd name="T2" fmla="*/ 1 w 9"/>
                  <a:gd name="T3" fmla="*/ 2 h 4"/>
                  <a:gd name="T4" fmla="*/ 5 w 9"/>
                  <a:gd name="T5" fmla="*/ 2 h 4"/>
                  <a:gd name="T6" fmla="*/ 0 w 9"/>
                  <a:gd name="T7" fmla="*/ 0 h 4"/>
                  <a:gd name="T8" fmla="*/ 9 w 9"/>
                  <a:gd name="T9" fmla="*/ 2 h 4"/>
                  <a:gd name="T10" fmla="*/ 5 w 9"/>
                  <a:gd name="T11" fmla="*/ 2 h 4"/>
                  <a:gd name="T12" fmla="*/ 4 w 9"/>
                  <a:gd name="T13" fmla="*/ 3 h 4"/>
                  <a:gd name="T14" fmla="*/ 4 w 9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4" y="3"/>
                      <a:pt x="1" y="2"/>
                      <a:pt x="1" y="2"/>
                    </a:cubicBezTo>
                    <a:cubicBezTo>
                      <a:pt x="1" y="2"/>
                      <a:pt x="4" y="2"/>
                      <a:pt x="5" y="2"/>
                    </a:cubicBezTo>
                    <a:cubicBezTo>
                      <a:pt x="3" y="1"/>
                      <a:pt x="1" y="2"/>
                      <a:pt x="0" y="0"/>
                    </a:cubicBezTo>
                    <a:cubicBezTo>
                      <a:pt x="1" y="1"/>
                      <a:pt x="8" y="0"/>
                      <a:pt x="9" y="2"/>
                    </a:cubicBezTo>
                    <a:cubicBezTo>
                      <a:pt x="9" y="2"/>
                      <a:pt x="6" y="2"/>
                      <a:pt x="5" y="2"/>
                    </a:cubicBezTo>
                    <a:cubicBezTo>
                      <a:pt x="5" y="2"/>
                      <a:pt x="7" y="4"/>
                      <a:pt x="4" y="3"/>
                    </a:cubicBezTo>
                    <a:cubicBezTo>
                      <a:pt x="3" y="3"/>
                      <a:pt x="6" y="4"/>
                      <a:pt x="4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0" name="Freeform 405">
                <a:extLst>
                  <a:ext uri="{FF2B5EF4-FFF2-40B4-BE49-F238E27FC236}">
                    <a16:creationId xmlns:a16="http://schemas.microsoft.com/office/drawing/2014/main" id="{48FE1261-56DA-924D-9040-FBDAD5261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5582" y="5133050"/>
                <a:ext cx="485359" cy="250308"/>
              </a:xfrm>
              <a:custGeom>
                <a:avLst/>
                <a:gdLst>
                  <a:gd name="T0" fmla="*/ 53 w 54"/>
                  <a:gd name="T1" fmla="*/ 10 h 26"/>
                  <a:gd name="T2" fmla="*/ 49 w 54"/>
                  <a:gd name="T3" fmla="*/ 9 h 26"/>
                  <a:gd name="T4" fmla="*/ 50 w 54"/>
                  <a:gd name="T5" fmla="*/ 8 h 26"/>
                  <a:gd name="T6" fmla="*/ 48 w 54"/>
                  <a:gd name="T7" fmla="*/ 7 h 26"/>
                  <a:gd name="T8" fmla="*/ 49 w 54"/>
                  <a:gd name="T9" fmla="*/ 6 h 26"/>
                  <a:gd name="T10" fmla="*/ 46 w 54"/>
                  <a:gd name="T11" fmla="*/ 5 h 26"/>
                  <a:gd name="T12" fmla="*/ 48 w 54"/>
                  <a:gd name="T13" fmla="*/ 3 h 26"/>
                  <a:gd name="T14" fmla="*/ 43 w 54"/>
                  <a:gd name="T15" fmla="*/ 3 h 26"/>
                  <a:gd name="T16" fmla="*/ 39 w 54"/>
                  <a:gd name="T17" fmla="*/ 1 h 26"/>
                  <a:gd name="T18" fmla="*/ 39 w 54"/>
                  <a:gd name="T19" fmla="*/ 4 h 26"/>
                  <a:gd name="T20" fmla="*/ 36 w 54"/>
                  <a:gd name="T21" fmla="*/ 5 h 26"/>
                  <a:gd name="T22" fmla="*/ 32 w 54"/>
                  <a:gd name="T23" fmla="*/ 5 h 26"/>
                  <a:gd name="T24" fmla="*/ 32 w 54"/>
                  <a:gd name="T25" fmla="*/ 9 h 26"/>
                  <a:gd name="T26" fmla="*/ 26 w 54"/>
                  <a:gd name="T27" fmla="*/ 5 h 26"/>
                  <a:gd name="T28" fmla="*/ 25 w 54"/>
                  <a:gd name="T29" fmla="*/ 8 h 26"/>
                  <a:gd name="T30" fmla="*/ 21 w 54"/>
                  <a:gd name="T31" fmla="*/ 5 h 26"/>
                  <a:gd name="T32" fmla="*/ 21 w 54"/>
                  <a:gd name="T33" fmla="*/ 9 h 26"/>
                  <a:gd name="T34" fmla="*/ 19 w 54"/>
                  <a:gd name="T35" fmla="*/ 9 h 26"/>
                  <a:gd name="T36" fmla="*/ 17 w 54"/>
                  <a:gd name="T37" fmla="*/ 12 h 26"/>
                  <a:gd name="T38" fmla="*/ 14 w 54"/>
                  <a:gd name="T39" fmla="*/ 8 h 26"/>
                  <a:gd name="T40" fmla="*/ 16 w 54"/>
                  <a:gd name="T41" fmla="*/ 8 h 26"/>
                  <a:gd name="T42" fmla="*/ 14 w 54"/>
                  <a:gd name="T43" fmla="*/ 5 h 26"/>
                  <a:gd name="T44" fmla="*/ 7 w 54"/>
                  <a:gd name="T45" fmla="*/ 2 h 26"/>
                  <a:gd name="T46" fmla="*/ 9 w 54"/>
                  <a:gd name="T47" fmla="*/ 4 h 26"/>
                  <a:gd name="T48" fmla="*/ 8 w 54"/>
                  <a:gd name="T49" fmla="*/ 4 h 26"/>
                  <a:gd name="T50" fmla="*/ 10 w 54"/>
                  <a:gd name="T51" fmla="*/ 8 h 26"/>
                  <a:gd name="T52" fmla="*/ 5 w 54"/>
                  <a:gd name="T53" fmla="*/ 6 h 26"/>
                  <a:gd name="T54" fmla="*/ 3 w 54"/>
                  <a:gd name="T55" fmla="*/ 6 h 26"/>
                  <a:gd name="T56" fmla="*/ 5 w 54"/>
                  <a:gd name="T57" fmla="*/ 7 h 26"/>
                  <a:gd name="T58" fmla="*/ 5 w 54"/>
                  <a:gd name="T59" fmla="*/ 8 h 26"/>
                  <a:gd name="T60" fmla="*/ 2 w 54"/>
                  <a:gd name="T61" fmla="*/ 7 h 26"/>
                  <a:gd name="T62" fmla="*/ 1 w 54"/>
                  <a:gd name="T63" fmla="*/ 9 h 26"/>
                  <a:gd name="T64" fmla="*/ 8 w 54"/>
                  <a:gd name="T65" fmla="*/ 10 h 26"/>
                  <a:gd name="T66" fmla="*/ 13 w 54"/>
                  <a:gd name="T67" fmla="*/ 11 h 26"/>
                  <a:gd name="T68" fmla="*/ 11 w 54"/>
                  <a:gd name="T69" fmla="*/ 12 h 26"/>
                  <a:gd name="T70" fmla="*/ 12 w 54"/>
                  <a:gd name="T71" fmla="*/ 13 h 26"/>
                  <a:gd name="T72" fmla="*/ 8 w 54"/>
                  <a:gd name="T73" fmla="*/ 14 h 26"/>
                  <a:gd name="T74" fmla="*/ 3 w 54"/>
                  <a:gd name="T75" fmla="*/ 15 h 26"/>
                  <a:gd name="T76" fmla="*/ 10 w 54"/>
                  <a:gd name="T77" fmla="*/ 16 h 26"/>
                  <a:gd name="T78" fmla="*/ 12 w 54"/>
                  <a:gd name="T79" fmla="*/ 18 h 26"/>
                  <a:gd name="T80" fmla="*/ 15 w 54"/>
                  <a:gd name="T81" fmla="*/ 17 h 26"/>
                  <a:gd name="T82" fmla="*/ 13 w 54"/>
                  <a:gd name="T83" fmla="*/ 18 h 26"/>
                  <a:gd name="T84" fmla="*/ 15 w 54"/>
                  <a:gd name="T85" fmla="*/ 18 h 26"/>
                  <a:gd name="T86" fmla="*/ 10 w 54"/>
                  <a:gd name="T87" fmla="*/ 23 h 26"/>
                  <a:gd name="T88" fmla="*/ 15 w 54"/>
                  <a:gd name="T89" fmla="*/ 23 h 26"/>
                  <a:gd name="T90" fmla="*/ 21 w 54"/>
                  <a:gd name="T91" fmla="*/ 24 h 26"/>
                  <a:gd name="T92" fmla="*/ 20 w 54"/>
                  <a:gd name="T93" fmla="*/ 24 h 26"/>
                  <a:gd name="T94" fmla="*/ 22 w 54"/>
                  <a:gd name="T95" fmla="*/ 25 h 26"/>
                  <a:gd name="T96" fmla="*/ 29 w 54"/>
                  <a:gd name="T97" fmla="*/ 26 h 26"/>
                  <a:gd name="T98" fmla="*/ 33 w 54"/>
                  <a:gd name="T99" fmla="*/ 25 h 26"/>
                  <a:gd name="T100" fmla="*/ 39 w 54"/>
                  <a:gd name="T101" fmla="*/ 23 h 26"/>
                  <a:gd name="T102" fmla="*/ 46 w 54"/>
                  <a:gd name="T103" fmla="*/ 19 h 26"/>
                  <a:gd name="T104" fmla="*/ 52 w 54"/>
                  <a:gd name="T105" fmla="*/ 16 h 26"/>
                  <a:gd name="T106" fmla="*/ 52 w 54"/>
                  <a:gd name="T107" fmla="*/ 14 h 26"/>
                  <a:gd name="T108" fmla="*/ 54 w 54"/>
                  <a:gd name="T109" fmla="*/ 13 h 26"/>
                  <a:gd name="T110" fmla="*/ 52 w 54"/>
                  <a:gd name="T111" fmla="*/ 12 h 26"/>
                  <a:gd name="T112" fmla="*/ 53 w 54"/>
                  <a:gd name="T113" fmla="*/ 10 h 26"/>
                  <a:gd name="T114" fmla="*/ 53 w 54"/>
                  <a:gd name="T11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26">
                    <a:moveTo>
                      <a:pt x="53" y="10"/>
                    </a:moveTo>
                    <a:cubicBezTo>
                      <a:pt x="53" y="10"/>
                      <a:pt x="49" y="9"/>
                      <a:pt x="49" y="9"/>
                    </a:cubicBezTo>
                    <a:cubicBezTo>
                      <a:pt x="49" y="9"/>
                      <a:pt x="50" y="8"/>
                      <a:pt x="50" y="8"/>
                    </a:cubicBezTo>
                    <a:cubicBezTo>
                      <a:pt x="49" y="8"/>
                      <a:pt x="47" y="8"/>
                      <a:pt x="48" y="7"/>
                    </a:cubicBezTo>
                    <a:cubicBezTo>
                      <a:pt x="48" y="7"/>
                      <a:pt x="49" y="6"/>
                      <a:pt x="49" y="6"/>
                    </a:cubicBezTo>
                    <a:cubicBezTo>
                      <a:pt x="48" y="5"/>
                      <a:pt x="46" y="5"/>
                      <a:pt x="46" y="5"/>
                    </a:cubicBezTo>
                    <a:cubicBezTo>
                      <a:pt x="46" y="4"/>
                      <a:pt x="48" y="3"/>
                      <a:pt x="48" y="3"/>
                    </a:cubicBezTo>
                    <a:cubicBezTo>
                      <a:pt x="48" y="3"/>
                      <a:pt x="44" y="4"/>
                      <a:pt x="43" y="3"/>
                    </a:cubicBezTo>
                    <a:cubicBezTo>
                      <a:pt x="42" y="2"/>
                      <a:pt x="41" y="1"/>
                      <a:pt x="39" y="1"/>
                    </a:cubicBezTo>
                    <a:cubicBezTo>
                      <a:pt x="38" y="1"/>
                      <a:pt x="40" y="3"/>
                      <a:pt x="39" y="4"/>
                    </a:cubicBezTo>
                    <a:cubicBezTo>
                      <a:pt x="38" y="5"/>
                      <a:pt x="37" y="4"/>
                      <a:pt x="36" y="5"/>
                    </a:cubicBezTo>
                    <a:cubicBezTo>
                      <a:pt x="35" y="6"/>
                      <a:pt x="34" y="5"/>
                      <a:pt x="32" y="5"/>
                    </a:cubicBezTo>
                    <a:cubicBezTo>
                      <a:pt x="30" y="4"/>
                      <a:pt x="33" y="8"/>
                      <a:pt x="32" y="9"/>
                    </a:cubicBezTo>
                    <a:cubicBezTo>
                      <a:pt x="32" y="9"/>
                      <a:pt x="28" y="2"/>
                      <a:pt x="26" y="5"/>
                    </a:cubicBezTo>
                    <a:cubicBezTo>
                      <a:pt x="25" y="5"/>
                      <a:pt x="26" y="7"/>
                      <a:pt x="25" y="8"/>
                    </a:cubicBezTo>
                    <a:cubicBezTo>
                      <a:pt x="25" y="9"/>
                      <a:pt x="22" y="5"/>
                      <a:pt x="21" y="5"/>
                    </a:cubicBezTo>
                    <a:cubicBezTo>
                      <a:pt x="20" y="5"/>
                      <a:pt x="23" y="9"/>
                      <a:pt x="21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8" y="9"/>
                      <a:pt x="17" y="11"/>
                      <a:pt x="17" y="12"/>
                    </a:cubicBezTo>
                    <a:cubicBezTo>
                      <a:pt x="17" y="11"/>
                      <a:pt x="14" y="9"/>
                      <a:pt x="14" y="8"/>
                    </a:cubicBezTo>
                    <a:cubicBezTo>
                      <a:pt x="14" y="8"/>
                      <a:pt x="16" y="8"/>
                      <a:pt x="16" y="8"/>
                    </a:cubicBezTo>
                    <a:cubicBezTo>
                      <a:pt x="16" y="7"/>
                      <a:pt x="14" y="5"/>
                      <a:pt x="14" y="5"/>
                    </a:cubicBezTo>
                    <a:cubicBezTo>
                      <a:pt x="13" y="5"/>
                      <a:pt x="8" y="0"/>
                      <a:pt x="7" y="2"/>
                    </a:cubicBezTo>
                    <a:cubicBezTo>
                      <a:pt x="7" y="3"/>
                      <a:pt x="10" y="3"/>
                      <a:pt x="9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10" y="3"/>
                      <a:pt x="11" y="7"/>
                      <a:pt x="10" y="8"/>
                    </a:cubicBezTo>
                    <a:cubicBezTo>
                      <a:pt x="10" y="8"/>
                      <a:pt x="2" y="1"/>
                      <a:pt x="5" y="6"/>
                    </a:cubicBezTo>
                    <a:cubicBezTo>
                      <a:pt x="5" y="6"/>
                      <a:pt x="3" y="6"/>
                      <a:pt x="3" y="6"/>
                    </a:cubicBezTo>
                    <a:cubicBezTo>
                      <a:pt x="3" y="7"/>
                      <a:pt x="5" y="7"/>
                      <a:pt x="5" y="7"/>
                    </a:cubicBezTo>
                    <a:cubicBezTo>
                      <a:pt x="5" y="6"/>
                      <a:pt x="5" y="8"/>
                      <a:pt x="5" y="8"/>
                    </a:cubicBezTo>
                    <a:cubicBezTo>
                      <a:pt x="5" y="8"/>
                      <a:pt x="3" y="7"/>
                      <a:pt x="2" y="7"/>
                    </a:cubicBezTo>
                    <a:cubicBezTo>
                      <a:pt x="3" y="7"/>
                      <a:pt x="0" y="10"/>
                      <a:pt x="1" y="9"/>
                    </a:cubicBezTo>
                    <a:cubicBezTo>
                      <a:pt x="0" y="11"/>
                      <a:pt x="8" y="10"/>
                      <a:pt x="8" y="10"/>
                    </a:cubicBezTo>
                    <a:cubicBezTo>
                      <a:pt x="9" y="10"/>
                      <a:pt x="13" y="11"/>
                      <a:pt x="13" y="11"/>
                    </a:cubicBezTo>
                    <a:cubicBezTo>
                      <a:pt x="12" y="11"/>
                      <a:pt x="11" y="11"/>
                      <a:pt x="11" y="12"/>
                    </a:cubicBezTo>
                    <a:cubicBezTo>
                      <a:pt x="11" y="12"/>
                      <a:pt x="12" y="13"/>
                      <a:pt x="12" y="13"/>
                    </a:cubicBezTo>
                    <a:cubicBezTo>
                      <a:pt x="11" y="14"/>
                      <a:pt x="9" y="14"/>
                      <a:pt x="8" y="14"/>
                    </a:cubicBezTo>
                    <a:cubicBezTo>
                      <a:pt x="8" y="14"/>
                      <a:pt x="2" y="15"/>
                      <a:pt x="3" y="15"/>
                    </a:cubicBezTo>
                    <a:cubicBezTo>
                      <a:pt x="5" y="16"/>
                      <a:pt x="8" y="15"/>
                      <a:pt x="10" y="16"/>
                    </a:cubicBezTo>
                    <a:cubicBezTo>
                      <a:pt x="11" y="17"/>
                      <a:pt x="11" y="18"/>
                      <a:pt x="12" y="18"/>
                    </a:cubicBezTo>
                    <a:cubicBezTo>
                      <a:pt x="12" y="18"/>
                      <a:pt x="14" y="17"/>
                      <a:pt x="15" y="17"/>
                    </a:cubicBezTo>
                    <a:cubicBezTo>
                      <a:pt x="14" y="17"/>
                      <a:pt x="13" y="18"/>
                      <a:pt x="13" y="18"/>
                    </a:cubicBezTo>
                    <a:cubicBezTo>
                      <a:pt x="13" y="19"/>
                      <a:pt x="15" y="18"/>
                      <a:pt x="15" y="18"/>
                    </a:cubicBezTo>
                    <a:cubicBezTo>
                      <a:pt x="16" y="19"/>
                      <a:pt x="8" y="23"/>
                      <a:pt x="10" y="23"/>
                    </a:cubicBezTo>
                    <a:cubicBezTo>
                      <a:pt x="12" y="24"/>
                      <a:pt x="14" y="23"/>
                      <a:pt x="15" y="23"/>
                    </a:cubicBezTo>
                    <a:cubicBezTo>
                      <a:pt x="17" y="23"/>
                      <a:pt x="19" y="23"/>
                      <a:pt x="21" y="24"/>
                    </a:cubicBezTo>
                    <a:cubicBezTo>
                      <a:pt x="20" y="23"/>
                      <a:pt x="20" y="24"/>
                      <a:pt x="20" y="24"/>
                    </a:cubicBezTo>
                    <a:cubicBezTo>
                      <a:pt x="21" y="25"/>
                      <a:pt x="22" y="25"/>
                      <a:pt x="22" y="25"/>
                    </a:cubicBezTo>
                    <a:cubicBezTo>
                      <a:pt x="24" y="26"/>
                      <a:pt x="27" y="26"/>
                      <a:pt x="29" y="26"/>
                    </a:cubicBezTo>
                    <a:cubicBezTo>
                      <a:pt x="31" y="26"/>
                      <a:pt x="31" y="25"/>
                      <a:pt x="33" y="25"/>
                    </a:cubicBezTo>
                    <a:cubicBezTo>
                      <a:pt x="35" y="24"/>
                      <a:pt x="37" y="24"/>
                      <a:pt x="39" y="23"/>
                    </a:cubicBezTo>
                    <a:cubicBezTo>
                      <a:pt x="42" y="21"/>
                      <a:pt x="43" y="20"/>
                      <a:pt x="46" y="19"/>
                    </a:cubicBezTo>
                    <a:cubicBezTo>
                      <a:pt x="48" y="19"/>
                      <a:pt x="49" y="16"/>
                      <a:pt x="52" y="16"/>
                    </a:cubicBezTo>
                    <a:cubicBezTo>
                      <a:pt x="52" y="15"/>
                      <a:pt x="53" y="15"/>
                      <a:pt x="52" y="14"/>
                    </a:cubicBezTo>
                    <a:cubicBezTo>
                      <a:pt x="51" y="13"/>
                      <a:pt x="53" y="13"/>
                      <a:pt x="54" y="13"/>
                    </a:cubicBezTo>
                    <a:cubicBezTo>
                      <a:pt x="54" y="13"/>
                      <a:pt x="52" y="12"/>
                      <a:pt x="52" y="12"/>
                    </a:cubicBezTo>
                    <a:cubicBezTo>
                      <a:pt x="52" y="11"/>
                      <a:pt x="54" y="10"/>
                      <a:pt x="53" y="10"/>
                    </a:cubicBezTo>
                    <a:cubicBezTo>
                      <a:pt x="51" y="9"/>
                      <a:pt x="54" y="10"/>
                      <a:pt x="53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2" name="Freeform 523">
                <a:extLst>
                  <a:ext uri="{FF2B5EF4-FFF2-40B4-BE49-F238E27FC236}">
                    <a16:creationId xmlns:a16="http://schemas.microsoft.com/office/drawing/2014/main" id="{ECBD117A-7383-5849-AFD9-24E120D3A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5914" y="8322015"/>
                <a:ext cx="43007" cy="39009"/>
              </a:xfrm>
              <a:custGeom>
                <a:avLst/>
                <a:gdLst>
                  <a:gd name="T0" fmla="*/ 3 w 5"/>
                  <a:gd name="T1" fmla="*/ 3 h 4"/>
                  <a:gd name="T2" fmla="*/ 1 w 5"/>
                  <a:gd name="T3" fmla="*/ 1 h 4"/>
                  <a:gd name="T4" fmla="*/ 3 w 5"/>
                  <a:gd name="T5" fmla="*/ 3 h 4"/>
                  <a:gd name="T6" fmla="*/ 3 w 5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2" y="4"/>
                      <a:pt x="0" y="3"/>
                      <a:pt x="1" y="1"/>
                    </a:cubicBezTo>
                    <a:cubicBezTo>
                      <a:pt x="1" y="0"/>
                      <a:pt x="5" y="2"/>
                      <a:pt x="3" y="3"/>
                    </a:cubicBezTo>
                    <a:cubicBezTo>
                      <a:pt x="2" y="4"/>
                      <a:pt x="5" y="2"/>
                      <a:pt x="3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3" name="Freeform 524">
                <a:extLst>
                  <a:ext uri="{FF2B5EF4-FFF2-40B4-BE49-F238E27FC236}">
                    <a16:creationId xmlns:a16="http://schemas.microsoft.com/office/drawing/2014/main" id="{ECC34E3F-F238-8B43-AEF3-EA589B65D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2972" y="8380528"/>
                <a:ext cx="52222" cy="74768"/>
              </a:xfrm>
              <a:custGeom>
                <a:avLst/>
                <a:gdLst>
                  <a:gd name="T0" fmla="*/ 1 w 6"/>
                  <a:gd name="T1" fmla="*/ 5 h 8"/>
                  <a:gd name="T2" fmla="*/ 2 w 6"/>
                  <a:gd name="T3" fmla="*/ 4 h 8"/>
                  <a:gd name="T4" fmla="*/ 4 w 6"/>
                  <a:gd name="T5" fmla="*/ 2 h 8"/>
                  <a:gd name="T6" fmla="*/ 1 w 6"/>
                  <a:gd name="T7" fmla="*/ 5 h 8"/>
                  <a:gd name="T8" fmla="*/ 1 w 6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1" y="5"/>
                    </a:moveTo>
                    <a:cubicBezTo>
                      <a:pt x="0" y="4"/>
                      <a:pt x="2" y="4"/>
                      <a:pt x="2" y="4"/>
                    </a:cubicBezTo>
                    <a:cubicBezTo>
                      <a:pt x="3" y="4"/>
                      <a:pt x="3" y="0"/>
                      <a:pt x="4" y="2"/>
                    </a:cubicBezTo>
                    <a:cubicBezTo>
                      <a:pt x="6" y="4"/>
                      <a:pt x="2" y="8"/>
                      <a:pt x="1" y="5"/>
                    </a:cubicBezTo>
                    <a:cubicBezTo>
                      <a:pt x="0" y="4"/>
                      <a:pt x="1" y="6"/>
                      <a:pt x="1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5" name="Freeform 526">
                <a:extLst>
                  <a:ext uri="{FF2B5EF4-FFF2-40B4-BE49-F238E27FC236}">
                    <a16:creationId xmlns:a16="http://schemas.microsoft.com/office/drawing/2014/main" id="{5C20DF3A-607D-4543-B01C-53333D798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0294" y="8016447"/>
                <a:ext cx="89084" cy="39009"/>
              </a:xfrm>
              <a:custGeom>
                <a:avLst/>
                <a:gdLst>
                  <a:gd name="T0" fmla="*/ 9 w 10"/>
                  <a:gd name="T1" fmla="*/ 2 h 4"/>
                  <a:gd name="T2" fmla="*/ 4 w 10"/>
                  <a:gd name="T3" fmla="*/ 0 h 4"/>
                  <a:gd name="T4" fmla="*/ 1 w 10"/>
                  <a:gd name="T5" fmla="*/ 3 h 4"/>
                  <a:gd name="T6" fmla="*/ 9 w 10"/>
                  <a:gd name="T7" fmla="*/ 2 h 4"/>
                  <a:gd name="T8" fmla="*/ 9 w 10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9" y="2"/>
                    </a:moveTo>
                    <a:cubicBezTo>
                      <a:pt x="7" y="1"/>
                      <a:pt x="6" y="0"/>
                      <a:pt x="4" y="0"/>
                    </a:cubicBezTo>
                    <a:cubicBezTo>
                      <a:pt x="3" y="0"/>
                      <a:pt x="0" y="1"/>
                      <a:pt x="1" y="3"/>
                    </a:cubicBezTo>
                    <a:cubicBezTo>
                      <a:pt x="2" y="4"/>
                      <a:pt x="9" y="2"/>
                      <a:pt x="9" y="2"/>
                    </a:cubicBezTo>
                    <a:cubicBezTo>
                      <a:pt x="6" y="1"/>
                      <a:pt x="10" y="3"/>
                      <a:pt x="9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6" name="Freeform 527">
                <a:extLst>
                  <a:ext uri="{FF2B5EF4-FFF2-40B4-BE49-F238E27FC236}">
                    <a16:creationId xmlns:a16="http://schemas.microsoft.com/office/drawing/2014/main" id="{F9E1EB81-66FB-7B42-8C06-764CDF7C6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3431" y="8006693"/>
                <a:ext cx="101373" cy="48763"/>
              </a:xfrm>
              <a:custGeom>
                <a:avLst/>
                <a:gdLst>
                  <a:gd name="T0" fmla="*/ 10 w 11"/>
                  <a:gd name="T1" fmla="*/ 4 h 5"/>
                  <a:gd name="T2" fmla="*/ 0 w 11"/>
                  <a:gd name="T3" fmla="*/ 2 h 5"/>
                  <a:gd name="T4" fmla="*/ 5 w 11"/>
                  <a:gd name="T5" fmla="*/ 5 h 5"/>
                  <a:gd name="T6" fmla="*/ 10 w 11"/>
                  <a:gd name="T7" fmla="*/ 4 h 5"/>
                  <a:gd name="T8" fmla="*/ 10 w 1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10" y="4"/>
                    </a:moveTo>
                    <a:cubicBezTo>
                      <a:pt x="10" y="1"/>
                      <a:pt x="2" y="0"/>
                      <a:pt x="0" y="2"/>
                    </a:cubicBezTo>
                    <a:cubicBezTo>
                      <a:pt x="0" y="2"/>
                      <a:pt x="4" y="5"/>
                      <a:pt x="5" y="5"/>
                    </a:cubicBezTo>
                    <a:cubicBezTo>
                      <a:pt x="6" y="5"/>
                      <a:pt x="11" y="4"/>
                      <a:pt x="10" y="4"/>
                    </a:cubicBezTo>
                    <a:cubicBezTo>
                      <a:pt x="10" y="3"/>
                      <a:pt x="11" y="5"/>
                      <a:pt x="10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7" name="Freeform 528">
                <a:extLst>
                  <a:ext uri="{FF2B5EF4-FFF2-40B4-BE49-F238E27FC236}">
                    <a16:creationId xmlns:a16="http://schemas.microsoft.com/office/drawing/2014/main" id="{0BE1DC21-44ED-3A4C-9128-41A3B11FF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963" y="7788897"/>
                <a:ext cx="466927" cy="172290"/>
              </a:xfrm>
              <a:custGeom>
                <a:avLst/>
                <a:gdLst>
                  <a:gd name="T0" fmla="*/ 52 w 52"/>
                  <a:gd name="T1" fmla="*/ 16 h 18"/>
                  <a:gd name="T2" fmla="*/ 41 w 52"/>
                  <a:gd name="T3" fmla="*/ 17 h 18"/>
                  <a:gd name="T4" fmla="*/ 35 w 52"/>
                  <a:gd name="T5" fmla="*/ 17 h 18"/>
                  <a:gd name="T6" fmla="*/ 37 w 52"/>
                  <a:gd name="T7" fmla="*/ 14 h 18"/>
                  <a:gd name="T8" fmla="*/ 32 w 52"/>
                  <a:gd name="T9" fmla="*/ 11 h 18"/>
                  <a:gd name="T10" fmla="*/ 28 w 52"/>
                  <a:gd name="T11" fmla="*/ 8 h 18"/>
                  <a:gd name="T12" fmla="*/ 20 w 52"/>
                  <a:gd name="T13" fmla="*/ 5 h 18"/>
                  <a:gd name="T14" fmla="*/ 14 w 52"/>
                  <a:gd name="T15" fmla="*/ 5 h 18"/>
                  <a:gd name="T16" fmla="*/ 16 w 52"/>
                  <a:gd name="T17" fmla="*/ 3 h 18"/>
                  <a:gd name="T18" fmla="*/ 8 w 52"/>
                  <a:gd name="T19" fmla="*/ 3 h 18"/>
                  <a:gd name="T20" fmla="*/ 0 w 52"/>
                  <a:gd name="T21" fmla="*/ 6 h 18"/>
                  <a:gd name="T22" fmla="*/ 6 w 52"/>
                  <a:gd name="T23" fmla="*/ 2 h 18"/>
                  <a:gd name="T24" fmla="*/ 16 w 52"/>
                  <a:gd name="T25" fmla="*/ 0 h 18"/>
                  <a:gd name="T26" fmla="*/ 24 w 52"/>
                  <a:gd name="T27" fmla="*/ 1 h 18"/>
                  <a:gd name="T28" fmla="*/ 31 w 52"/>
                  <a:gd name="T29" fmla="*/ 4 h 18"/>
                  <a:gd name="T30" fmla="*/ 32 w 52"/>
                  <a:gd name="T31" fmla="*/ 4 h 18"/>
                  <a:gd name="T32" fmla="*/ 34 w 52"/>
                  <a:gd name="T33" fmla="*/ 5 h 18"/>
                  <a:gd name="T34" fmla="*/ 38 w 52"/>
                  <a:gd name="T35" fmla="*/ 8 h 18"/>
                  <a:gd name="T36" fmla="*/ 45 w 52"/>
                  <a:gd name="T37" fmla="*/ 11 h 18"/>
                  <a:gd name="T38" fmla="*/ 52 w 52"/>
                  <a:gd name="T3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18">
                    <a:moveTo>
                      <a:pt x="52" y="16"/>
                    </a:moveTo>
                    <a:cubicBezTo>
                      <a:pt x="52" y="17"/>
                      <a:pt x="42" y="17"/>
                      <a:pt x="41" y="17"/>
                    </a:cubicBezTo>
                    <a:cubicBezTo>
                      <a:pt x="39" y="17"/>
                      <a:pt x="37" y="18"/>
                      <a:pt x="35" y="17"/>
                    </a:cubicBezTo>
                    <a:cubicBezTo>
                      <a:pt x="34" y="16"/>
                      <a:pt x="41" y="15"/>
                      <a:pt x="37" y="14"/>
                    </a:cubicBezTo>
                    <a:cubicBezTo>
                      <a:pt x="35" y="13"/>
                      <a:pt x="33" y="13"/>
                      <a:pt x="32" y="11"/>
                    </a:cubicBezTo>
                    <a:cubicBezTo>
                      <a:pt x="30" y="9"/>
                      <a:pt x="31" y="8"/>
                      <a:pt x="28" y="8"/>
                    </a:cubicBezTo>
                    <a:cubicBezTo>
                      <a:pt x="24" y="9"/>
                      <a:pt x="23" y="6"/>
                      <a:pt x="20" y="5"/>
                    </a:cubicBezTo>
                    <a:cubicBezTo>
                      <a:pt x="19" y="5"/>
                      <a:pt x="15" y="6"/>
                      <a:pt x="14" y="5"/>
                    </a:cubicBezTo>
                    <a:cubicBezTo>
                      <a:pt x="14" y="4"/>
                      <a:pt x="16" y="4"/>
                      <a:pt x="16" y="3"/>
                    </a:cubicBezTo>
                    <a:cubicBezTo>
                      <a:pt x="16" y="2"/>
                      <a:pt x="9" y="3"/>
                      <a:pt x="8" y="3"/>
                    </a:cubicBezTo>
                    <a:cubicBezTo>
                      <a:pt x="8" y="4"/>
                      <a:pt x="0" y="7"/>
                      <a:pt x="0" y="6"/>
                    </a:cubicBezTo>
                    <a:cubicBezTo>
                      <a:pt x="0" y="4"/>
                      <a:pt x="4" y="2"/>
                      <a:pt x="6" y="2"/>
                    </a:cubicBezTo>
                    <a:cubicBezTo>
                      <a:pt x="9" y="0"/>
                      <a:pt x="12" y="0"/>
                      <a:pt x="16" y="0"/>
                    </a:cubicBezTo>
                    <a:cubicBezTo>
                      <a:pt x="18" y="0"/>
                      <a:pt x="22" y="0"/>
                      <a:pt x="24" y="1"/>
                    </a:cubicBezTo>
                    <a:cubicBezTo>
                      <a:pt x="26" y="2"/>
                      <a:pt x="28" y="4"/>
                      <a:pt x="31" y="4"/>
                    </a:cubicBezTo>
                    <a:cubicBezTo>
                      <a:pt x="31" y="4"/>
                      <a:pt x="31" y="3"/>
                      <a:pt x="32" y="4"/>
                    </a:cubicBezTo>
                    <a:cubicBezTo>
                      <a:pt x="33" y="5"/>
                      <a:pt x="33" y="5"/>
                      <a:pt x="34" y="5"/>
                    </a:cubicBezTo>
                    <a:cubicBezTo>
                      <a:pt x="35" y="6"/>
                      <a:pt x="37" y="7"/>
                      <a:pt x="38" y="8"/>
                    </a:cubicBezTo>
                    <a:cubicBezTo>
                      <a:pt x="40" y="9"/>
                      <a:pt x="44" y="9"/>
                      <a:pt x="45" y="11"/>
                    </a:cubicBezTo>
                    <a:cubicBezTo>
                      <a:pt x="47" y="13"/>
                      <a:pt x="52" y="13"/>
                      <a:pt x="52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8" name="Freeform 529">
                <a:extLst>
                  <a:ext uri="{FF2B5EF4-FFF2-40B4-BE49-F238E27FC236}">
                    <a16:creationId xmlns:a16="http://schemas.microsoft.com/office/drawing/2014/main" id="{44F50280-90DF-6F46-AE92-58D419B88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3431" y="7684873"/>
                <a:ext cx="36863" cy="35760"/>
              </a:xfrm>
              <a:custGeom>
                <a:avLst/>
                <a:gdLst>
                  <a:gd name="T0" fmla="*/ 2 w 4"/>
                  <a:gd name="T1" fmla="*/ 4 h 4"/>
                  <a:gd name="T2" fmla="*/ 1 w 4"/>
                  <a:gd name="T3" fmla="*/ 0 h 4"/>
                  <a:gd name="T4" fmla="*/ 2 w 4"/>
                  <a:gd name="T5" fmla="*/ 4 h 4"/>
                  <a:gd name="T6" fmla="*/ 2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0" y="4"/>
                      <a:pt x="1" y="1"/>
                      <a:pt x="1" y="0"/>
                    </a:cubicBezTo>
                    <a:cubicBezTo>
                      <a:pt x="2" y="0"/>
                      <a:pt x="4" y="4"/>
                      <a:pt x="2" y="4"/>
                    </a:cubicBezTo>
                    <a:cubicBezTo>
                      <a:pt x="1" y="4"/>
                      <a:pt x="4" y="4"/>
                      <a:pt x="2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9" name="Freeform 530">
                <a:extLst>
                  <a:ext uri="{FF2B5EF4-FFF2-40B4-BE49-F238E27FC236}">
                    <a16:creationId xmlns:a16="http://schemas.microsoft.com/office/drawing/2014/main" id="{80790227-5B22-0048-9E56-BF067E036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0751" y="7883168"/>
                <a:ext cx="18433" cy="19505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0" y="0"/>
                      <a:pt x="0" y="1"/>
                    </a:cubicBezTo>
                    <a:cubicBezTo>
                      <a:pt x="0" y="1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0" name="Freeform 531">
                <a:extLst>
                  <a:ext uri="{FF2B5EF4-FFF2-40B4-BE49-F238E27FC236}">
                    <a16:creationId xmlns:a16="http://schemas.microsoft.com/office/drawing/2014/main" id="{3B00E51C-F330-7144-BA10-5E65140BB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1403" y="6478853"/>
                <a:ext cx="52222" cy="97522"/>
              </a:xfrm>
              <a:custGeom>
                <a:avLst/>
                <a:gdLst>
                  <a:gd name="T0" fmla="*/ 3 w 6"/>
                  <a:gd name="T1" fmla="*/ 8 h 10"/>
                  <a:gd name="T2" fmla="*/ 0 w 6"/>
                  <a:gd name="T3" fmla="*/ 7 h 10"/>
                  <a:gd name="T4" fmla="*/ 4 w 6"/>
                  <a:gd name="T5" fmla="*/ 2 h 10"/>
                  <a:gd name="T6" fmla="*/ 6 w 6"/>
                  <a:gd name="T7" fmla="*/ 4 h 10"/>
                  <a:gd name="T8" fmla="*/ 3 w 6"/>
                  <a:gd name="T9" fmla="*/ 8 h 10"/>
                  <a:gd name="T10" fmla="*/ 3 w 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3" y="8"/>
                    </a:moveTo>
                    <a:cubicBezTo>
                      <a:pt x="2" y="10"/>
                      <a:pt x="0" y="9"/>
                      <a:pt x="0" y="7"/>
                    </a:cubicBezTo>
                    <a:cubicBezTo>
                      <a:pt x="1" y="6"/>
                      <a:pt x="3" y="3"/>
                      <a:pt x="4" y="2"/>
                    </a:cubicBezTo>
                    <a:cubicBezTo>
                      <a:pt x="6" y="0"/>
                      <a:pt x="6" y="3"/>
                      <a:pt x="6" y="4"/>
                    </a:cubicBezTo>
                    <a:cubicBezTo>
                      <a:pt x="6" y="6"/>
                      <a:pt x="3" y="6"/>
                      <a:pt x="3" y="8"/>
                    </a:cubicBezTo>
                    <a:cubicBezTo>
                      <a:pt x="2" y="10"/>
                      <a:pt x="3" y="8"/>
                      <a:pt x="3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1" name="Freeform 532">
                <a:extLst>
                  <a:ext uri="{FF2B5EF4-FFF2-40B4-BE49-F238E27FC236}">
                    <a16:creationId xmlns:a16="http://schemas.microsoft.com/office/drawing/2014/main" id="{4BFF1B80-18B1-5A49-B88D-588D3BF71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5979" y="6527613"/>
                <a:ext cx="64510" cy="39009"/>
              </a:xfrm>
              <a:custGeom>
                <a:avLst/>
                <a:gdLst>
                  <a:gd name="T0" fmla="*/ 3 w 7"/>
                  <a:gd name="T1" fmla="*/ 4 h 4"/>
                  <a:gd name="T2" fmla="*/ 5 w 7"/>
                  <a:gd name="T3" fmla="*/ 1 h 4"/>
                  <a:gd name="T4" fmla="*/ 3 w 7"/>
                  <a:gd name="T5" fmla="*/ 4 h 4"/>
                  <a:gd name="T6" fmla="*/ 3 w 7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0" y="4"/>
                      <a:pt x="3" y="0"/>
                      <a:pt x="5" y="1"/>
                    </a:cubicBezTo>
                    <a:cubicBezTo>
                      <a:pt x="7" y="1"/>
                      <a:pt x="4" y="4"/>
                      <a:pt x="3" y="4"/>
                    </a:cubicBezTo>
                    <a:cubicBezTo>
                      <a:pt x="2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2" name="Freeform 533">
                <a:extLst>
                  <a:ext uri="{FF2B5EF4-FFF2-40B4-BE49-F238E27FC236}">
                    <a16:creationId xmlns:a16="http://schemas.microsoft.com/office/drawing/2014/main" id="{CDCBD001-7F1A-EF44-A864-5D6F3E500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7807" y="6488602"/>
                <a:ext cx="135163" cy="68265"/>
              </a:xfrm>
              <a:custGeom>
                <a:avLst/>
                <a:gdLst>
                  <a:gd name="T0" fmla="*/ 11 w 15"/>
                  <a:gd name="T1" fmla="*/ 6 h 7"/>
                  <a:gd name="T2" fmla="*/ 10 w 15"/>
                  <a:gd name="T3" fmla="*/ 5 h 7"/>
                  <a:gd name="T4" fmla="*/ 7 w 15"/>
                  <a:gd name="T5" fmla="*/ 5 h 7"/>
                  <a:gd name="T6" fmla="*/ 3 w 15"/>
                  <a:gd name="T7" fmla="*/ 0 h 7"/>
                  <a:gd name="T8" fmla="*/ 6 w 15"/>
                  <a:gd name="T9" fmla="*/ 2 h 7"/>
                  <a:gd name="T10" fmla="*/ 8 w 15"/>
                  <a:gd name="T11" fmla="*/ 3 h 7"/>
                  <a:gd name="T12" fmla="*/ 15 w 15"/>
                  <a:gd name="T13" fmla="*/ 3 h 7"/>
                  <a:gd name="T14" fmla="*/ 11 w 15"/>
                  <a:gd name="T15" fmla="*/ 6 h 7"/>
                  <a:gd name="T16" fmla="*/ 11 w 15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7">
                    <a:moveTo>
                      <a:pt x="11" y="6"/>
                    </a:move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8" y="6"/>
                      <a:pt x="7" y="5"/>
                    </a:cubicBezTo>
                    <a:cubicBezTo>
                      <a:pt x="7" y="4"/>
                      <a:pt x="0" y="1"/>
                      <a:pt x="3" y="0"/>
                    </a:cubicBezTo>
                    <a:cubicBezTo>
                      <a:pt x="4" y="0"/>
                      <a:pt x="5" y="2"/>
                      <a:pt x="6" y="2"/>
                    </a:cubicBezTo>
                    <a:cubicBezTo>
                      <a:pt x="7" y="3"/>
                      <a:pt x="7" y="2"/>
                      <a:pt x="8" y="3"/>
                    </a:cubicBezTo>
                    <a:cubicBezTo>
                      <a:pt x="9" y="4"/>
                      <a:pt x="13" y="2"/>
                      <a:pt x="15" y="3"/>
                    </a:cubicBezTo>
                    <a:cubicBezTo>
                      <a:pt x="14" y="3"/>
                      <a:pt x="12" y="6"/>
                      <a:pt x="11" y="6"/>
                    </a:cubicBezTo>
                    <a:cubicBezTo>
                      <a:pt x="9" y="7"/>
                      <a:pt x="12" y="6"/>
                      <a:pt x="11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3" name="Freeform 534">
                <a:extLst>
                  <a:ext uri="{FF2B5EF4-FFF2-40B4-BE49-F238E27FC236}">
                    <a16:creationId xmlns:a16="http://schemas.microsoft.com/office/drawing/2014/main" id="{FEDB53D1-E690-694C-9CA0-B4964E43B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5458" y="6300059"/>
                <a:ext cx="141305" cy="74768"/>
              </a:xfrm>
              <a:custGeom>
                <a:avLst/>
                <a:gdLst>
                  <a:gd name="T0" fmla="*/ 13 w 16"/>
                  <a:gd name="T1" fmla="*/ 6 h 8"/>
                  <a:gd name="T2" fmla="*/ 0 w 16"/>
                  <a:gd name="T3" fmla="*/ 2 h 8"/>
                  <a:gd name="T4" fmla="*/ 13 w 16"/>
                  <a:gd name="T5" fmla="*/ 6 h 8"/>
                  <a:gd name="T6" fmla="*/ 13 w 16"/>
                  <a:gd name="T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8">
                    <a:moveTo>
                      <a:pt x="13" y="6"/>
                    </a:moveTo>
                    <a:cubicBezTo>
                      <a:pt x="11" y="8"/>
                      <a:pt x="1" y="4"/>
                      <a:pt x="0" y="2"/>
                    </a:cubicBezTo>
                    <a:cubicBezTo>
                      <a:pt x="0" y="0"/>
                      <a:pt x="16" y="4"/>
                      <a:pt x="13" y="6"/>
                    </a:cubicBezTo>
                    <a:cubicBezTo>
                      <a:pt x="12" y="7"/>
                      <a:pt x="14" y="5"/>
                      <a:pt x="13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4" name="Freeform 535">
                <a:extLst>
                  <a:ext uri="{FF2B5EF4-FFF2-40B4-BE49-F238E27FC236}">
                    <a16:creationId xmlns:a16="http://schemas.microsoft.com/office/drawing/2014/main" id="{92B94A75-2F00-2D4A-B0FB-4F3AD1979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9705" y="6202539"/>
                <a:ext cx="288759" cy="295815"/>
              </a:xfrm>
              <a:custGeom>
                <a:avLst/>
                <a:gdLst>
                  <a:gd name="T0" fmla="*/ 19 w 32"/>
                  <a:gd name="T1" fmla="*/ 1 h 31"/>
                  <a:gd name="T2" fmla="*/ 17 w 32"/>
                  <a:gd name="T3" fmla="*/ 0 h 31"/>
                  <a:gd name="T4" fmla="*/ 14 w 32"/>
                  <a:gd name="T5" fmla="*/ 2 h 31"/>
                  <a:gd name="T6" fmla="*/ 11 w 32"/>
                  <a:gd name="T7" fmla="*/ 5 h 31"/>
                  <a:gd name="T8" fmla="*/ 9 w 32"/>
                  <a:gd name="T9" fmla="*/ 7 h 31"/>
                  <a:gd name="T10" fmla="*/ 7 w 32"/>
                  <a:gd name="T11" fmla="*/ 13 h 31"/>
                  <a:gd name="T12" fmla="*/ 5 w 32"/>
                  <a:gd name="T13" fmla="*/ 17 h 31"/>
                  <a:gd name="T14" fmla="*/ 2 w 32"/>
                  <a:gd name="T15" fmla="*/ 19 h 31"/>
                  <a:gd name="T16" fmla="*/ 4 w 32"/>
                  <a:gd name="T17" fmla="*/ 21 h 31"/>
                  <a:gd name="T18" fmla="*/ 0 w 32"/>
                  <a:gd name="T19" fmla="*/ 25 h 31"/>
                  <a:gd name="T20" fmla="*/ 4 w 32"/>
                  <a:gd name="T21" fmla="*/ 25 h 31"/>
                  <a:gd name="T22" fmla="*/ 10 w 32"/>
                  <a:gd name="T23" fmla="*/ 26 h 31"/>
                  <a:gd name="T24" fmla="*/ 19 w 32"/>
                  <a:gd name="T25" fmla="*/ 27 h 31"/>
                  <a:gd name="T26" fmla="*/ 22 w 32"/>
                  <a:gd name="T27" fmla="*/ 26 h 31"/>
                  <a:gd name="T28" fmla="*/ 19 w 32"/>
                  <a:gd name="T29" fmla="*/ 30 h 31"/>
                  <a:gd name="T30" fmla="*/ 22 w 32"/>
                  <a:gd name="T31" fmla="*/ 28 h 31"/>
                  <a:gd name="T32" fmla="*/ 27 w 32"/>
                  <a:gd name="T33" fmla="*/ 26 h 31"/>
                  <a:gd name="T34" fmla="*/ 32 w 32"/>
                  <a:gd name="T35" fmla="*/ 20 h 31"/>
                  <a:gd name="T36" fmla="*/ 29 w 32"/>
                  <a:gd name="T37" fmla="*/ 20 h 31"/>
                  <a:gd name="T38" fmla="*/ 26 w 32"/>
                  <a:gd name="T39" fmla="*/ 18 h 31"/>
                  <a:gd name="T40" fmla="*/ 29 w 32"/>
                  <a:gd name="T41" fmla="*/ 15 h 31"/>
                  <a:gd name="T42" fmla="*/ 26 w 32"/>
                  <a:gd name="T43" fmla="*/ 15 h 31"/>
                  <a:gd name="T44" fmla="*/ 24 w 32"/>
                  <a:gd name="T45" fmla="*/ 13 h 31"/>
                  <a:gd name="T46" fmla="*/ 21 w 32"/>
                  <a:gd name="T47" fmla="*/ 16 h 31"/>
                  <a:gd name="T48" fmla="*/ 18 w 32"/>
                  <a:gd name="T49" fmla="*/ 13 h 31"/>
                  <a:gd name="T50" fmla="*/ 19 w 32"/>
                  <a:gd name="T51" fmla="*/ 11 h 31"/>
                  <a:gd name="T52" fmla="*/ 16 w 32"/>
                  <a:gd name="T53" fmla="*/ 9 h 31"/>
                  <a:gd name="T54" fmla="*/ 14 w 32"/>
                  <a:gd name="T55" fmla="*/ 12 h 31"/>
                  <a:gd name="T56" fmla="*/ 16 w 32"/>
                  <a:gd name="T57" fmla="*/ 7 h 31"/>
                  <a:gd name="T58" fmla="*/ 18 w 32"/>
                  <a:gd name="T59" fmla="*/ 4 h 31"/>
                  <a:gd name="T60" fmla="*/ 18 w 32"/>
                  <a:gd name="T61" fmla="*/ 2 h 31"/>
                  <a:gd name="T62" fmla="*/ 19 w 32"/>
                  <a:gd name="T63" fmla="*/ 1 h 31"/>
                  <a:gd name="T64" fmla="*/ 19 w 32"/>
                  <a:gd name="T6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31">
                    <a:moveTo>
                      <a:pt x="19" y="1"/>
                    </a:moveTo>
                    <a:cubicBezTo>
                      <a:pt x="20" y="0"/>
                      <a:pt x="17" y="0"/>
                      <a:pt x="17" y="0"/>
                    </a:cubicBezTo>
                    <a:cubicBezTo>
                      <a:pt x="16" y="0"/>
                      <a:pt x="15" y="1"/>
                      <a:pt x="14" y="2"/>
                    </a:cubicBezTo>
                    <a:cubicBezTo>
                      <a:pt x="13" y="3"/>
                      <a:pt x="12" y="4"/>
                      <a:pt x="11" y="5"/>
                    </a:cubicBezTo>
                    <a:cubicBezTo>
                      <a:pt x="11" y="6"/>
                      <a:pt x="10" y="7"/>
                      <a:pt x="9" y="7"/>
                    </a:cubicBezTo>
                    <a:cubicBezTo>
                      <a:pt x="9" y="9"/>
                      <a:pt x="8" y="11"/>
                      <a:pt x="7" y="13"/>
                    </a:cubicBezTo>
                    <a:cubicBezTo>
                      <a:pt x="7" y="15"/>
                      <a:pt x="6" y="16"/>
                      <a:pt x="5" y="17"/>
                    </a:cubicBezTo>
                    <a:cubicBezTo>
                      <a:pt x="4" y="18"/>
                      <a:pt x="2" y="19"/>
                      <a:pt x="2" y="19"/>
                    </a:cubicBezTo>
                    <a:cubicBezTo>
                      <a:pt x="2" y="20"/>
                      <a:pt x="4" y="20"/>
                      <a:pt x="4" y="21"/>
                    </a:cubicBezTo>
                    <a:cubicBezTo>
                      <a:pt x="4" y="22"/>
                      <a:pt x="0" y="24"/>
                      <a:pt x="0" y="25"/>
                    </a:cubicBezTo>
                    <a:cubicBezTo>
                      <a:pt x="0" y="27"/>
                      <a:pt x="3" y="26"/>
                      <a:pt x="4" y="25"/>
                    </a:cubicBezTo>
                    <a:cubicBezTo>
                      <a:pt x="6" y="25"/>
                      <a:pt x="8" y="26"/>
                      <a:pt x="10" y="26"/>
                    </a:cubicBezTo>
                    <a:cubicBezTo>
                      <a:pt x="13" y="27"/>
                      <a:pt x="16" y="26"/>
                      <a:pt x="19" y="27"/>
                    </a:cubicBezTo>
                    <a:cubicBezTo>
                      <a:pt x="19" y="27"/>
                      <a:pt x="22" y="25"/>
                      <a:pt x="22" y="26"/>
                    </a:cubicBezTo>
                    <a:cubicBezTo>
                      <a:pt x="22" y="27"/>
                      <a:pt x="19" y="30"/>
                      <a:pt x="19" y="30"/>
                    </a:cubicBezTo>
                    <a:cubicBezTo>
                      <a:pt x="20" y="31"/>
                      <a:pt x="22" y="28"/>
                      <a:pt x="22" y="28"/>
                    </a:cubicBezTo>
                    <a:cubicBezTo>
                      <a:pt x="24" y="27"/>
                      <a:pt x="26" y="27"/>
                      <a:pt x="27" y="26"/>
                    </a:cubicBezTo>
                    <a:cubicBezTo>
                      <a:pt x="27" y="25"/>
                      <a:pt x="32" y="20"/>
                      <a:pt x="32" y="20"/>
                    </a:cubicBezTo>
                    <a:cubicBezTo>
                      <a:pt x="31" y="19"/>
                      <a:pt x="30" y="20"/>
                      <a:pt x="29" y="20"/>
                    </a:cubicBezTo>
                    <a:cubicBezTo>
                      <a:pt x="29" y="20"/>
                      <a:pt x="26" y="18"/>
                      <a:pt x="26" y="18"/>
                    </a:cubicBezTo>
                    <a:cubicBezTo>
                      <a:pt x="26" y="17"/>
                      <a:pt x="30" y="16"/>
                      <a:pt x="29" y="15"/>
                    </a:cubicBezTo>
                    <a:cubicBezTo>
                      <a:pt x="29" y="14"/>
                      <a:pt x="27" y="15"/>
                      <a:pt x="26" y="15"/>
                    </a:cubicBezTo>
                    <a:cubicBezTo>
                      <a:pt x="25" y="15"/>
                      <a:pt x="25" y="13"/>
                      <a:pt x="24" y="13"/>
                    </a:cubicBezTo>
                    <a:cubicBezTo>
                      <a:pt x="24" y="13"/>
                      <a:pt x="21" y="16"/>
                      <a:pt x="21" y="16"/>
                    </a:cubicBezTo>
                    <a:cubicBezTo>
                      <a:pt x="20" y="14"/>
                      <a:pt x="20" y="14"/>
                      <a:pt x="18" y="13"/>
                    </a:cubicBezTo>
                    <a:cubicBezTo>
                      <a:pt x="16" y="12"/>
                      <a:pt x="19" y="12"/>
                      <a:pt x="19" y="11"/>
                    </a:cubicBezTo>
                    <a:cubicBezTo>
                      <a:pt x="19" y="11"/>
                      <a:pt x="17" y="9"/>
                      <a:pt x="16" y="9"/>
                    </a:cubicBezTo>
                    <a:cubicBezTo>
                      <a:pt x="16" y="10"/>
                      <a:pt x="14" y="13"/>
                      <a:pt x="14" y="12"/>
                    </a:cubicBezTo>
                    <a:cubicBezTo>
                      <a:pt x="12" y="11"/>
                      <a:pt x="15" y="7"/>
                      <a:pt x="16" y="7"/>
                    </a:cubicBezTo>
                    <a:cubicBezTo>
                      <a:pt x="17" y="6"/>
                      <a:pt x="17" y="5"/>
                      <a:pt x="18" y="4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2"/>
                      <a:pt x="19" y="1"/>
                      <a:pt x="19" y="1"/>
                    </a:cubicBezTo>
                    <a:cubicBezTo>
                      <a:pt x="20" y="0"/>
                      <a:pt x="19" y="1"/>
                      <a:pt x="19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5" name="Freeform 536">
                <a:extLst>
                  <a:ext uri="{FF2B5EF4-FFF2-40B4-BE49-F238E27FC236}">
                    <a16:creationId xmlns:a16="http://schemas.microsoft.com/office/drawing/2014/main" id="{F972E644-004F-7845-959F-8715CE704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3169" y="6413834"/>
                <a:ext cx="73725" cy="94270"/>
              </a:xfrm>
              <a:custGeom>
                <a:avLst/>
                <a:gdLst>
                  <a:gd name="T0" fmla="*/ 6 w 8"/>
                  <a:gd name="T1" fmla="*/ 1 h 10"/>
                  <a:gd name="T2" fmla="*/ 1 w 8"/>
                  <a:gd name="T3" fmla="*/ 9 h 10"/>
                  <a:gd name="T4" fmla="*/ 4 w 8"/>
                  <a:gd name="T5" fmla="*/ 7 h 10"/>
                  <a:gd name="T6" fmla="*/ 3 w 8"/>
                  <a:gd name="T7" fmla="*/ 10 h 10"/>
                  <a:gd name="T8" fmla="*/ 6 w 8"/>
                  <a:gd name="T9" fmla="*/ 8 h 10"/>
                  <a:gd name="T10" fmla="*/ 8 w 8"/>
                  <a:gd name="T11" fmla="*/ 4 h 10"/>
                  <a:gd name="T12" fmla="*/ 5 w 8"/>
                  <a:gd name="T13" fmla="*/ 4 h 10"/>
                  <a:gd name="T14" fmla="*/ 6 w 8"/>
                  <a:gd name="T15" fmla="*/ 1 h 10"/>
                  <a:gd name="T16" fmla="*/ 6 w 8"/>
                  <a:gd name="T1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0">
                    <a:moveTo>
                      <a:pt x="6" y="1"/>
                    </a:moveTo>
                    <a:cubicBezTo>
                      <a:pt x="5" y="2"/>
                      <a:pt x="0" y="6"/>
                      <a:pt x="1" y="9"/>
                    </a:cubicBezTo>
                    <a:cubicBezTo>
                      <a:pt x="1" y="9"/>
                      <a:pt x="3" y="6"/>
                      <a:pt x="4" y="7"/>
                    </a:cubicBezTo>
                    <a:cubicBezTo>
                      <a:pt x="4" y="7"/>
                      <a:pt x="3" y="10"/>
                      <a:pt x="3" y="10"/>
                    </a:cubicBezTo>
                    <a:cubicBezTo>
                      <a:pt x="4" y="10"/>
                      <a:pt x="6" y="9"/>
                      <a:pt x="6" y="8"/>
                    </a:cubicBezTo>
                    <a:cubicBezTo>
                      <a:pt x="6" y="7"/>
                      <a:pt x="7" y="6"/>
                      <a:pt x="8" y="4"/>
                    </a:cubicBezTo>
                    <a:cubicBezTo>
                      <a:pt x="8" y="2"/>
                      <a:pt x="6" y="4"/>
                      <a:pt x="5" y="4"/>
                    </a:cubicBezTo>
                    <a:cubicBezTo>
                      <a:pt x="6" y="4"/>
                      <a:pt x="6" y="0"/>
                      <a:pt x="6" y="1"/>
                    </a:cubicBezTo>
                    <a:cubicBezTo>
                      <a:pt x="5" y="1"/>
                      <a:pt x="7" y="0"/>
                      <a:pt x="6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6" name="Freeform 537">
                <a:extLst>
                  <a:ext uri="{FF2B5EF4-FFF2-40B4-BE49-F238E27FC236}">
                    <a16:creationId xmlns:a16="http://schemas.microsoft.com/office/drawing/2014/main" id="{0E977278-3325-AE42-ADB2-5162BE0DB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9381" y="5497127"/>
                <a:ext cx="27647" cy="55262"/>
              </a:xfrm>
              <a:custGeom>
                <a:avLst/>
                <a:gdLst>
                  <a:gd name="T0" fmla="*/ 3 w 3"/>
                  <a:gd name="T1" fmla="*/ 4 h 6"/>
                  <a:gd name="T2" fmla="*/ 1 w 3"/>
                  <a:gd name="T3" fmla="*/ 1 h 6"/>
                  <a:gd name="T4" fmla="*/ 1 w 3"/>
                  <a:gd name="T5" fmla="*/ 2 h 6"/>
                  <a:gd name="T6" fmla="*/ 0 w 3"/>
                  <a:gd name="T7" fmla="*/ 2 h 6"/>
                  <a:gd name="T8" fmla="*/ 3 w 3"/>
                  <a:gd name="T9" fmla="*/ 4 h 6"/>
                  <a:gd name="T10" fmla="*/ 3 w 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3" y="3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3" y="6"/>
                      <a:pt x="3" y="4"/>
                    </a:cubicBezTo>
                    <a:cubicBezTo>
                      <a:pt x="3" y="3"/>
                      <a:pt x="3" y="6"/>
                      <a:pt x="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7" name="Freeform 538">
                <a:extLst>
                  <a:ext uri="{FF2B5EF4-FFF2-40B4-BE49-F238E27FC236}">
                    <a16:creationId xmlns:a16="http://schemas.microsoft.com/office/drawing/2014/main" id="{33E3F584-DC06-1648-95D5-8AD635B99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4218" y="5591401"/>
                <a:ext cx="27647" cy="29256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2 h 3"/>
                  <a:gd name="T4" fmla="*/ 2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0" y="2"/>
                      <a:pt x="0" y="2"/>
                    </a:cubicBezTo>
                    <a:cubicBezTo>
                      <a:pt x="1" y="3"/>
                      <a:pt x="3" y="2"/>
                      <a:pt x="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8" name="Freeform 539">
                <a:extLst>
                  <a:ext uri="{FF2B5EF4-FFF2-40B4-BE49-F238E27FC236}">
                    <a16:creationId xmlns:a16="http://schemas.microsoft.com/office/drawing/2014/main" id="{175A536F-3FDD-6F46-B69B-16F69B392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3694" y="6098517"/>
                <a:ext cx="61438" cy="39009"/>
              </a:xfrm>
              <a:custGeom>
                <a:avLst/>
                <a:gdLst>
                  <a:gd name="T0" fmla="*/ 7 w 7"/>
                  <a:gd name="T1" fmla="*/ 3 h 4"/>
                  <a:gd name="T2" fmla="*/ 1 w 7"/>
                  <a:gd name="T3" fmla="*/ 1 h 4"/>
                  <a:gd name="T4" fmla="*/ 7 w 7"/>
                  <a:gd name="T5" fmla="*/ 3 h 4"/>
                  <a:gd name="T6" fmla="*/ 7 w 7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0"/>
                      <a:pt x="3" y="0"/>
                      <a:pt x="1" y="1"/>
                    </a:cubicBezTo>
                    <a:cubicBezTo>
                      <a:pt x="0" y="1"/>
                      <a:pt x="7" y="4"/>
                      <a:pt x="7" y="3"/>
                    </a:cubicBezTo>
                    <a:cubicBezTo>
                      <a:pt x="7" y="0"/>
                      <a:pt x="7" y="4"/>
                      <a:pt x="7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9" name="Freeform 540">
                <a:extLst>
                  <a:ext uri="{FF2B5EF4-FFF2-40B4-BE49-F238E27FC236}">
                    <a16:creationId xmlns:a16="http://schemas.microsoft.com/office/drawing/2014/main" id="{6AA1ABA4-CA61-B345-BE84-42AE236E7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1993" y="5867716"/>
                <a:ext cx="55292" cy="58511"/>
              </a:xfrm>
              <a:custGeom>
                <a:avLst/>
                <a:gdLst>
                  <a:gd name="T0" fmla="*/ 3 w 6"/>
                  <a:gd name="T1" fmla="*/ 5 h 6"/>
                  <a:gd name="T2" fmla="*/ 0 w 6"/>
                  <a:gd name="T3" fmla="*/ 3 h 6"/>
                  <a:gd name="T4" fmla="*/ 4 w 6"/>
                  <a:gd name="T5" fmla="*/ 2 h 6"/>
                  <a:gd name="T6" fmla="*/ 3 w 6"/>
                  <a:gd name="T7" fmla="*/ 5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2" y="4"/>
                      <a:pt x="1" y="4"/>
                      <a:pt x="0" y="3"/>
                    </a:cubicBezTo>
                    <a:cubicBezTo>
                      <a:pt x="1" y="3"/>
                      <a:pt x="3" y="0"/>
                      <a:pt x="4" y="2"/>
                    </a:cubicBezTo>
                    <a:cubicBezTo>
                      <a:pt x="6" y="3"/>
                      <a:pt x="5" y="6"/>
                      <a:pt x="3" y="5"/>
                    </a:cubicBezTo>
                    <a:cubicBezTo>
                      <a:pt x="2" y="4"/>
                      <a:pt x="4" y="6"/>
                      <a:pt x="3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0" name="Freeform 541">
                <a:extLst>
                  <a:ext uri="{FF2B5EF4-FFF2-40B4-BE49-F238E27FC236}">
                    <a16:creationId xmlns:a16="http://schemas.microsoft.com/office/drawing/2014/main" id="{3FCF9FD3-AEA1-6F48-A0D9-DA93D022E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4347" y="5458119"/>
                <a:ext cx="55292" cy="68265"/>
              </a:xfrm>
              <a:custGeom>
                <a:avLst/>
                <a:gdLst>
                  <a:gd name="T0" fmla="*/ 3 w 6"/>
                  <a:gd name="T1" fmla="*/ 6 h 7"/>
                  <a:gd name="T2" fmla="*/ 4 w 6"/>
                  <a:gd name="T3" fmla="*/ 1 h 7"/>
                  <a:gd name="T4" fmla="*/ 3 w 6"/>
                  <a:gd name="T5" fmla="*/ 6 h 7"/>
                  <a:gd name="T6" fmla="*/ 3 w 6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6"/>
                    </a:moveTo>
                    <a:cubicBezTo>
                      <a:pt x="0" y="7"/>
                      <a:pt x="1" y="0"/>
                      <a:pt x="4" y="1"/>
                    </a:cubicBezTo>
                    <a:cubicBezTo>
                      <a:pt x="6" y="1"/>
                      <a:pt x="5" y="6"/>
                      <a:pt x="3" y="6"/>
                    </a:cubicBezTo>
                    <a:cubicBezTo>
                      <a:pt x="2" y="6"/>
                      <a:pt x="6" y="6"/>
                      <a:pt x="3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1" name="Freeform 542">
                <a:extLst>
                  <a:ext uri="{FF2B5EF4-FFF2-40B4-BE49-F238E27FC236}">
                    <a16:creationId xmlns:a16="http://schemas.microsoft.com/office/drawing/2014/main" id="{FE9E9C45-97DC-D94D-A7BB-F57F73807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0752" y="5419111"/>
                <a:ext cx="107516" cy="58511"/>
              </a:xfrm>
              <a:custGeom>
                <a:avLst/>
                <a:gdLst>
                  <a:gd name="T0" fmla="*/ 4 w 12"/>
                  <a:gd name="T1" fmla="*/ 6 h 6"/>
                  <a:gd name="T2" fmla="*/ 1 w 12"/>
                  <a:gd name="T3" fmla="*/ 3 h 6"/>
                  <a:gd name="T4" fmla="*/ 8 w 12"/>
                  <a:gd name="T5" fmla="*/ 0 h 6"/>
                  <a:gd name="T6" fmla="*/ 4 w 12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4" y="6"/>
                    </a:moveTo>
                    <a:cubicBezTo>
                      <a:pt x="2" y="6"/>
                      <a:pt x="0" y="5"/>
                      <a:pt x="1" y="3"/>
                    </a:cubicBezTo>
                    <a:cubicBezTo>
                      <a:pt x="2" y="1"/>
                      <a:pt x="5" y="1"/>
                      <a:pt x="8" y="0"/>
                    </a:cubicBezTo>
                    <a:cubicBezTo>
                      <a:pt x="12" y="0"/>
                      <a:pt x="6" y="6"/>
                      <a:pt x="4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2" name="Freeform 543">
                <a:extLst>
                  <a:ext uri="{FF2B5EF4-FFF2-40B4-BE49-F238E27FC236}">
                    <a16:creationId xmlns:a16="http://schemas.microsoft.com/office/drawing/2014/main" id="{04867CFE-88EA-5045-91ED-12B80D38D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8072" y="5383353"/>
                <a:ext cx="61438" cy="26005"/>
              </a:xfrm>
              <a:custGeom>
                <a:avLst/>
                <a:gdLst>
                  <a:gd name="T0" fmla="*/ 5 w 7"/>
                  <a:gd name="T1" fmla="*/ 3 h 3"/>
                  <a:gd name="T2" fmla="*/ 3 w 7"/>
                  <a:gd name="T3" fmla="*/ 0 h 3"/>
                  <a:gd name="T4" fmla="*/ 7 w 7"/>
                  <a:gd name="T5" fmla="*/ 1 h 3"/>
                  <a:gd name="T6" fmla="*/ 5 w 7"/>
                  <a:gd name="T7" fmla="*/ 3 h 3"/>
                  <a:gd name="T8" fmla="*/ 5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5" y="3"/>
                    </a:moveTo>
                    <a:cubicBezTo>
                      <a:pt x="4" y="3"/>
                      <a:pt x="0" y="0"/>
                      <a:pt x="3" y="0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7" y="1"/>
                      <a:pt x="6" y="3"/>
                      <a:pt x="5" y="3"/>
                    </a:cubicBezTo>
                    <a:cubicBezTo>
                      <a:pt x="4" y="3"/>
                      <a:pt x="7" y="3"/>
                      <a:pt x="5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3" name="Freeform 544">
                <a:extLst>
                  <a:ext uri="{FF2B5EF4-FFF2-40B4-BE49-F238E27FC236}">
                    <a16:creationId xmlns:a16="http://schemas.microsoft.com/office/drawing/2014/main" id="{06C5A64C-8DBD-6A45-A7D3-A22921117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157" y="5191561"/>
                <a:ext cx="307190" cy="227553"/>
              </a:xfrm>
              <a:custGeom>
                <a:avLst/>
                <a:gdLst>
                  <a:gd name="T0" fmla="*/ 31 w 34"/>
                  <a:gd name="T1" fmla="*/ 21 h 24"/>
                  <a:gd name="T2" fmla="*/ 25 w 34"/>
                  <a:gd name="T3" fmla="*/ 18 h 24"/>
                  <a:gd name="T4" fmla="*/ 24 w 34"/>
                  <a:gd name="T5" fmla="*/ 16 h 24"/>
                  <a:gd name="T6" fmla="*/ 22 w 34"/>
                  <a:gd name="T7" fmla="*/ 17 h 24"/>
                  <a:gd name="T8" fmla="*/ 18 w 34"/>
                  <a:gd name="T9" fmla="*/ 16 h 24"/>
                  <a:gd name="T10" fmla="*/ 16 w 34"/>
                  <a:gd name="T11" fmla="*/ 19 h 24"/>
                  <a:gd name="T12" fmla="*/ 11 w 34"/>
                  <a:gd name="T13" fmla="*/ 23 h 24"/>
                  <a:gd name="T14" fmla="*/ 8 w 34"/>
                  <a:gd name="T15" fmla="*/ 19 h 24"/>
                  <a:gd name="T16" fmla="*/ 2 w 34"/>
                  <a:gd name="T17" fmla="*/ 19 h 24"/>
                  <a:gd name="T18" fmla="*/ 4 w 34"/>
                  <a:gd name="T19" fmla="*/ 16 h 24"/>
                  <a:gd name="T20" fmla="*/ 5 w 34"/>
                  <a:gd name="T21" fmla="*/ 10 h 24"/>
                  <a:gd name="T22" fmla="*/ 6 w 34"/>
                  <a:gd name="T23" fmla="*/ 3 h 24"/>
                  <a:gd name="T24" fmla="*/ 11 w 34"/>
                  <a:gd name="T25" fmla="*/ 3 h 24"/>
                  <a:gd name="T26" fmla="*/ 12 w 34"/>
                  <a:gd name="T27" fmla="*/ 5 h 24"/>
                  <a:gd name="T28" fmla="*/ 14 w 34"/>
                  <a:gd name="T29" fmla="*/ 4 h 24"/>
                  <a:gd name="T30" fmla="*/ 17 w 34"/>
                  <a:gd name="T31" fmla="*/ 6 h 24"/>
                  <a:gd name="T32" fmla="*/ 20 w 34"/>
                  <a:gd name="T33" fmla="*/ 7 h 24"/>
                  <a:gd name="T34" fmla="*/ 25 w 34"/>
                  <a:gd name="T35" fmla="*/ 10 h 24"/>
                  <a:gd name="T36" fmla="*/ 28 w 34"/>
                  <a:gd name="T37" fmla="*/ 15 h 24"/>
                  <a:gd name="T38" fmla="*/ 30 w 34"/>
                  <a:gd name="T39" fmla="*/ 15 h 24"/>
                  <a:gd name="T40" fmla="*/ 33 w 34"/>
                  <a:gd name="T41" fmla="*/ 17 h 24"/>
                  <a:gd name="T42" fmla="*/ 34 w 34"/>
                  <a:gd name="T43" fmla="*/ 18 h 24"/>
                  <a:gd name="T44" fmla="*/ 31 w 34"/>
                  <a:gd name="T45" fmla="*/ 21 h 24"/>
                  <a:gd name="T46" fmla="*/ 31 w 34"/>
                  <a:gd name="T47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4" h="24">
                    <a:moveTo>
                      <a:pt x="31" y="21"/>
                    </a:moveTo>
                    <a:cubicBezTo>
                      <a:pt x="30" y="20"/>
                      <a:pt x="27" y="19"/>
                      <a:pt x="25" y="18"/>
                    </a:cubicBezTo>
                    <a:cubicBezTo>
                      <a:pt x="24" y="18"/>
                      <a:pt x="25" y="17"/>
                      <a:pt x="24" y="16"/>
                    </a:cubicBezTo>
                    <a:cubicBezTo>
                      <a:pt x="24" y="16"/>
                      <a:pt x="22" y="17"/>
                      <a:pt x="22" y="17"/>
                    </a:cubicBezTo>
                    <a:cubicBezTo>
                      <a:pt x="20" y="17"/>
                      <a:pt x="20" y="15"/>
                      <a:pt x="18" y="16"/>
                    </a:cubicBezTo>
                    <a:cubicBezTo>
                      <a:pt x="18" y="17"/>
                      <a:pt x="17" y="18"/>
                      <a:pt x="16" y="19"/>
                    </a:cubicBezTo>
                    <a:cubicBezTo>
                      <a:pt x="14" y="20"/>
                      <a:pt x="13" y="22"/>
                      <a:pt x="11" y="23"/>
                    </a:cubicBezTo>
                    <a:cubicBezTo>
                      <a:pt x="8" y="24"/>
                      <a:pt x="10" y="20"/>
                      <a:pt x="8" y="19"/>
                    </a:cubicBezTo>
                    <a:cubicBezTo>
                      <a:pt x="8" y="18"/>
                      <a:pt x="3" y="19"/>
                      <a:pt x="2" y="19"/>
                    </a:cubicBezTo>
                    <a:cubicBezTo>
                      <a:pt x="0" y="19"/>
                      <a:pt x="4" y="16"/>
                      <a:pt x="4" y="16"/>
                    </a:cubicBezTo>
                    <a:cubicBezTo>
                      <a:pt x="6" y="14"/>
                      <a:pt x="5" y="12"/>
                      <a:pt x="5" y="10"/>
                    </a:cubicBezTo>
                    <a:cubicBezTo>
                      <a:pt x="5" y="8"/>
                      <a:pt x="5" y="5"/>
                      <a:pt x="6" y="3"/>
                    </a:cubicBezTo>
                    <a:cubicBezTo>
                      <a:pt x="7" y="0"/>
                      <a:pt x="10" y="0"/>
                      <a:pt x="11" y="3"/>
                    </a:cubicBezTo>
                    <a:cubicBezTo>
                      <a:pt x="11" y="4"/>
                      <a:pt x="11" y="6"/>
                      <a:pt x="12" y="5"/>
                    </a:cubicBezTo>
                    <a:cubicBezTo>
                      <a:pt x="13" y="5"/>
                      <a:pt x="13" y="4"/>
                      <a:pt x="14" y="4"/>
                    </a:cubicBezTo>
                    <a:cubicBezTo>
                      <a:pt x="15" y="5"/>
                      <a:pt x="16" y="6"/>
                      <a:pt x="17" y="6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1" y="8"/>
                      <a:pt x="23" y="9"/>
                      <a:pt x="25" y="10"/>
                    </a:cubicBezTo>
                    <a:cubicBezTo>
                      <a:pt x="28" y="11"/>
                      <a:pt x="28" y="12"/>
                      <a:pt x="28" y="15"/>
                    </a:cubicBezTo>
                    <a:cubicBezTo>
                      <a:pt x="28" y="16"/>
                      <a:pt x="30" y="16"/>
                      <a:pt x="30" y="15"/>
                    </a:cubicBezTo>
                    <a:cubicBezTo>
                      <a:pt x="32" y="15"/>
                      <a:pt x="32" y="16"/>
                      <a:pt x="33" y="17"/>
                    </a:cubicBezTo>
                    <a:cubicBezTo>
                      <a:pt x="34" y="17"/>
                      <a:pt x="34" y="17"/>
                      <a:pt x="34" y="18"/>
                    </a:cubicBezTo>
                    <a:cubicBezTo>
                      <a:pt x="33" y="19"/>
                      <a:pt x="33" y="21"/>
                      <a:pt x="31" y="21"/>
                    </a:cubicBezTo>
                    <a:cubicBezTo>
                      <a:pt x="30" y="20"/>
                      <a:pt x="33" y="21"/>
                      <a:pt x="31" y="2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4" name="Freeform 545">
                <a:extLst>
                  <a:ext uri="{FF2B5EF4-FFF2-40B4-BE49-F238E27FC236}">
                    <a16:creationId xmlns:a16="http://schemas.microsoft.com/office/drawing/2014/main" id="{53B257C7-C4EC-E54D-99A5-FA7309E0C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963" y="5172053"/>
                <a:ext cx="61438" cy="48763"/>
              </a:xfrm>
              <a:custGeom>
                <a:avLst/>
                <a:gdLst>
                  <a:gd name="T0" fmla="*/ 5 w 7"/>
                  <a:gd name="T1" fmla="*/ 4 h 5"/>
                  <a:gd name="T2" fmla="*/ 1 w 7"/>
                  <a:gd name="T3" fmla="*/ 0 h 5"/>
                  <a:gd name="T4" fmla="*/ 5 w 7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5" y="4"/>
                    </a:moveTo>
                    <a:cubicBezTo>
                      <a:pt x="3" y="5"/>
                      <a:pt x="0" y="0"/>
                      <a:pt x="1" y="0"/>
                    </a:cubicBezTo>
                    <a:cubicBezTo>
                      <a:pt x="2" y="1"/>
                      <a:pt x="7" y="3"/>
                      <a:pt x="5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5" name="Freeform 546">
                <a:extLst>
                  <a:ext uri="{FF2B5EF4-FFF2-40B4-BE49-F238E27FC236}">
                    <a16:creationId xmlns:a16="http://schemas.microsoft.com/office/drawing/2014/main" id="{F22DDD1E-267D-474D-911E-5AC04E1F4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529" y="5181808"/>
                <a:ext cx="33793" cy="48763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1 h 5"/>
                  <a:gd name="T4" fmla="*/ 3 w 4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1" y="5"/>
                      <a:pt x="0" y="2"/>
                      <a:pt x="0" y="1"/>
                    </a:cubicBezTo>
                    <a:cubicBezTo>
                      <a:pt x="1" y="0"/>
                      <a:pt x="4" y="3"/>
                      <a:pt x="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6" name="Freeform 547">
                <a:extLst>
                  <a:ext uri="{FF2B5EF4-FFF2-40B4-BE49-F238E27FC236}">
                    <a16:creationId xmlns:a16="http://schemas.microsoft.com/office/drawing/2014/main" id="{B5FF204D-6A80-504C-94D8-2E6838078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5587" y="4999769"/>
                <a:ext cx="27647" cy="58511"/>
              </a:xfrm>
              <a:custGeom>
                <a:avLst/>
                <a:gdLst>
                  <a:gd name="T0" fmla="*/ 3 w 3"/>
                  <a:gd name="T1" fmla="*/ 5 h 6"/>
                  <a:gd name="T2" fmla="*/ 3 w 3"/>
                  <a:gd name="T3" fmla="*/ 2 h 6"/>
                  <a:gd name="T4" fmla="*/ 1 w 3"/>
                  <a:gd name="T5" fmla="*/ 1 h 6"/>
                  <a:gd name="T6" fmla="*/ 1 w 3"/>
                  <a:gd name="T7" fmla="*/ 4 h 6"/>
                  <a:gd name="T8" fmla="*/ 3 w 3"/>
                  <a:gd name="T9" fmla="*/ 5 h 6"/>
                  <a:gd name="T10" fmla="*/ 3 w 3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5"/>
                    </a:move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1" y="0"/>
                      <a:pt x="1" y="1"/>
                    </a:cubicBezTo>
                    <a:cubicBezTo>
                      <a:pt x="1" y="2"/>
                      <a:pt x="0" y="4"/>
                      <a:pt x="1" y="4"/>
                    </a:cubicBezTo>
                    <a:cubicBezTo>
                      <a:pt x="1" y="5"/>
                      <a:pt x="2" y="6"/>
                      <a:pt x="3" y="5"/>
                    </a:cubicBezTo>
                    <a:cubicBezTo>
                      <a:pt x="3" y="4"/>
                      <a:pt x="2" y="6"/>
                      <a:pt x="3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7" name="Freeform 548">
                <a:extLst>
                  <a:ext uri="{FF2B5EF4-FFF2-40B4-BE49-F238E27FC236}">
                    <a16:creationId xmlns:a16="http://schemas.microsoft.com/office/drawing/2014/main" id="{D9F67ADE-1D84-0D46-9F25-CF2BBB997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425" y="4502408"/>
                <a:ext cx="1296339" cy="1004475"/>
              </a:xfrm>
              <a:custGeom>
                <a:avLst/>
                <a:gdLst>
                  <a:gd name="T0" fmla="*/ 63 w 144"/>
                  <a:gd name="T1" fmla="*/ 86 h 105"/>
                  <a:gd name="T2" fmla="*/ 81 w 144"/>
                  <a:gd name="T3" fmla="*/ 76 h 105"/>
                  <a:gd name="T4" fmla="*/ 91 w 144"/>
                  <a:gd name="T5" fmla="*/ 67 h 105"/>
                  <a:gd name="T6" fmla="*/ 103 w 144"/>
                  <a:gd name="T7" fmla="*/ 68 h 105"/>
                  <a:gd name="T8" fmla="*/ 87 w 144"/>
                  <a:gd name="T9" fmla="*/ 66 h 105"/>
                  <a:gd name="T10" fmla="*/ 80 w 144"/>
                  <a:gd name="T11" fmla="*/ 48 h 105"/>
                  <a:gd name="T12" fmla="*/ 67 w 144"/>
                  <a:gd name="T13" fmla="*/ 49 h 105"/>
                  <a:gd name="T14" fmla="*/ 64 w 144"/>
                  <a:gd name="T15" fmla="*/ 40 h 105"/>
                  <a:gd name="T16" fmla="*/ 54 w 144"/>
                  <a:gd name="T17" fmla="*/ 32 h 105"/>
                  <a:gd name="T18" fmla="*/ 53 w 144"/>
                  <a:gd name="T19" fmla="*/ 38 h 105"/>
                  <a:gd name="T20" fmla="*/ 52 w 144"/>
                  <a:gd name="T21" fmla="*/ 39 h 105"/>
                  <a:gd name="T22" fmla="*/ 37 w 144"/>
                  <a:gd name="T23" fmla="*/ 38 h 105"/>
                  <a:gd name="T24" fmla="*/ 5 w 144"/>
                  <a:gd name="T25" fmla="*/ 32 h 105"/>
                  <a:gd name="T26" fmla="*/ 8 w 144"/>
                  <a:gd name="T27" fmla="*/ 26 h 105"/>
                  <a:gd name="T28" fmla="*/ 16 w 144"/>
                  <a:gd name="T29" fmla="*/ 2 h 105"/>
                  <a:gd name="T30" fmla="*/ 18 w 144"/>
                  <a:gd name="T31" fmla="*/ 18 h 105"/>
                  <a:gd name="T32" fmla="*/ 26 w 144"/>
                  <a:gd name="T33" fmla="*/ 29 h 105"/>
                  <a:gd name="T34" fmla="*/ 20 w 144"/>
                  <a:gd name="T35" fmla="*/ 19 h 105"/>
                  <a:gd name="T36" fmla="*/ 22 w 144"/>
                  <a:gd name="T37" fmla="*/ 13 h 105"/>
                  <a:gd name="T38" fmla="*/ 25 w 144"/>
                  <a:gd name="T39" fmla="*/ 7 h 105"/>
                  <a:gd name="T40" fmla="*/ 34 w 144"/>
                  <a:gd name="T41" fmla="*/ 3 h 105"/>
                  <a:gd name="T42" fmla="*/ 43 w 144"/>
                  <a:gd name="T43" fmla="*/ 16 h 105"/>
                  <a:gd name="T44" fmla="*/ 52 w 144"/>
                  <a:gd name="T45" fmla="*/ 16 h 105"/>
                  <a:gd name="T46" fmla="*/ 54 w 144"/>
                  <a:gd name="T47" fmla="*/ 15 h 105"/>
                  <a:gd name="T48" fmla="*/ 66 w 144"/>
                  <a:gd name="T49" fmla="*/ 13 h 105"/>
                  <a:gd name="T50" fmla="*/ 70 w 144"/>
                  <a:gd name="T51" fmla="*/ 21 h 105"/>
                  <a:gd name="T52" fmla="*/ 76 w 144"/>
                  <a:gd name="T53" fmla="*/ 22 h 105"/>
                  <a:gd name="T54" fmla="*/ 81 w 144"/>
                  <a:gd name="T55" fmla="*/ 23 h 105"/>
                  <a:gd name="T56" fmla="*/ 86 w 144"/>
                  <a:gd name="T57" fmla="*/ 23 h 105"/>
                  <a:gd name="T58" fmla="*/ 92 w 144"/>
                  <a:gd name="T59" fmla="*/ 28 h 105"/>
                  <a:gd name="T60" fmla="*/ 94 w 144"/>
                  <a:gd name="T61" fmla="*/ 31 h 105"/>
                  <a:gd name="T62" fmla="*/ 100 w 144"/>
                  <a:gd name="T63" fmla="*/ 29 h 105"/>
                  <a:gd name="T64" fmla="*/ 99 w 144"/>
                  <a:gd name="T65" fmla="*/ 38 h 105"/>
                  <a:gd name="T66" fmla="*/ 104 w 144"/>
                  <a:gd name="T67" fmla="*/ 38 h 105"/>
                  <a:gd name="T68" fmla="*/ 109 w 144"/>
                  <a:gd name="T69" fmla="*/ 40 h 105"/>
                  <a:gd name="T70" fmla="*/ 106 w 144"/>
                  <a:gd name="T71" fmla="*/ 45 h 105"/>
                  <a:gd name="T72" fmla="*/ 118 w 144"/>
                  <a:gd name="T73" fmla="*/ 54 h 105"/>
                  <a:gd name="T74" fmla="*/ 124 w 144"/>
                  <a:gd name="T75" fmla="*/ 55 h 105"/>
                  <a:gd name="T76" fmla="*/ 128 w 144"/>
                  <a:gd name="T77" fmla="*/ 60 h 105"/>
                  <a:gd name="T78" fmla="*/ 141 w 144"/>
                  <a:gd name="T79" fmla="*/ 64 h 105"/>
                  <a:gd name="T80" fmla="*/ 139 w 144"/>
                  <a:gd name="T81" fmla="*/ 69 h 105"/>
                  <a:gd name="T82" fmla="*/ 133 w 144"/>
                  <a:gd name="T83" fmla="*/ 73 h 105"/>
                  <a:gd name="T84" fmla="*/ 128 w 144"/>
                  <a:gd name="T85" fmla="*/ 77 h 105"/>
                  <a:gd name="T86" fmla="*/ 125 w 144"/>
                  <a:gd name="T87" fmla="*/ 74 h 105"/>
                  <a:gd name="T88" fmla="*/ 120 w 144"/>
                  <a:gd name="T89" fmla="*/ 72 h 105"/>
                  <a:gd name="T90" fmla="*/ 113 w 144"/>
                  <a:gd name="T91" fmla="*/ 67 h 105"/>
                  <a:gd name="T92" fmla="*/ 108 w 144"/>
                  <a:gd name="T93" fmla="*/ 70 h 105"/>
                  <a:gd name="T94" fmla="*/ 118 w 144"/>
                  <a:gd name="T95" fmla="*/ 80 h 105"/>
                  <a:gd name="T96" fmla="*/ 123 w 144"/>
                  <a:gd name="T97" fmla="*/ 82 h 105"/>
                  <a:gd name="T98" fmla="*/ 128 w 144"/>
                  <a:gd name="T99" fmla="*/ 93 h 105"/>
                  <a:gd name="T100" fmla="*/ 126 w 144"/>
                  <a:gd name="T101" fmla="*/ 95 h 105"/>
                  <a:gd name="T102" fmla="*/ 118 w 144"/>
                  <a:gd name="T103" fmla="*/ 96 h 105"/>
                  <a:gd name="T104" fmla="*/ 110 w 144"/>
                  <a:gd name="T105" fmla="*/ 93 h 105"/>
                  <a:gd name="T106" fmla="*/ 109 w 144"/>
                  <a:gd name="T107" fmla="*/ 94 h 105"/>
                  <a:gd name="T108" fmla="*/ 103 w 144"/>
                  <a:gd name="T109" fmla="*/ 99 h 105"/>
                  <a:gd name="T110" fmla="*/ 91 w 144"/>
                  <a:gd name="T111" fmla="*/ 90 h 105"/>
                  <a:gd name="T112" fmla="*/ 77 w 144"/>
                  <a:gd name="T113" fmla="*/ 8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" h="105">
                    <a:moveTo>
                      <a:pt x="77" y="83"/>
                    </a:moveTo>
                    <a:cubicBezTo>
                      <a:pt x="76" y="86"/>
                      <a:pt x="74" y="83"/>
                      <a:pt x="71" y="84"/>
                    </a:cubicBezTo>
                    <a:cubicBezTo>
                      <a:pt x="70" y="84"/>
                      <a:pt x="69" y="85"/>
                      <a:pt x="68" y="86"/>
                    </a:cubicBezTo>
                    <a:cubicBezTo>
                      <a:pt x="66" y="87"/>
                      <a:pt x="65" y="86"/>
                      <a:pt x="63" y="86"/>
                    </a:cubicBezTo>
                    <a:cubicBezTo>
                      <a:pt x="60" y="85"/>
                      <a:pt x="56" y="83"/>
                      <a:pt x="60" y="80"/>
                    </a:cubicBezTo>
                    <a:cubicBezTo>
                      <a:pt x="62" y="78"/>
                      <a:pt x="62" y="76"/>
                      <a:pt x="65" y="76"/>
                    </a:cubicBezTo>
                    <a:cubicBezTo>
                      <a:pt x="68" y="77"/>
                      <a:pt x="71" y="78"/>
                      <a:pt x="75" y="77"/>
                    </a:cubicBezTo>
                    <a:cubicBezTo>
                      <a:pt x="77" y="77"/>
                      <a:pt x="79" y="76"/>
                      <a:pt x="81" y="76"/>
                    </a:cubicBezTo>
                    <a:cubicBezTo>
                      <a:pt x="82" y="76"/>
                      <a:pt x="81" y="75"/>
                      <a:pt x="81" y="74"/>
                    </a:cubicBezTo>
                    <a:cubicBezTo>
                      <a:pt x="78" y="72"/>
                      <a:pt x="77" y="71"/>
                      <a:pt x="80" y="69"/>
                    </a:cubicBezTo>
                    <a:cubicBezTo>
                      <a:pt x="82" y="66"/>
                      <a:pt x="84" y="66"/>
                      <a:pt x="87" y="66"/>
                    </a:cubicBezTo>
                    <a:cubicBezTo>
                      <a:pt x="88" y="66"/>
                      <a:pt x="90" y="66"/>
                      <a:pt x="91" y="67"/>
                    </a:cubicBezTo>
                    <a:cubicBezTo>
                      <a:pt x="93" y="68"/>
                      <a:pt x="93" y="69"/>
                      <a:pt x="93" y="71"/>
                    </a:cubicBezTo>
                    <a:cubicBezTo>
                      <a:pt x="94" y="73"/>
                      <a:pt x="95" y="70"/>
                      <a:pt x="96" y="70"/>
                    </a:cubicBezTo>
                    <a:cubicBezTo>
                      <a:pt x="96" y="69"/>
                      <a:pt x="99" y="70"/>
                      <a:pt x="99" y="70"/>
                    </a:cubicBezTo>
                    <a:cubicBezTo>
                      <a:pt x="100" y="70"/>
                      <a:pt x="103" y="70"/>
                      <a:pt x="103" y="68"/>
                    </a:cubicBezTo>
                    <a:cubicBezTo>
                      <a:pt x="103" y="67"/>
                      <a:pt x="100" y="66"/>
                      <a:pt x="99" y="66"/>
                    </a:cubicBezTo>
                    <a:cubicBezTo>
                      <a:pt x="97" y="65"/>
                      <a:pt x="96" y="64"/>
                      <a:pt x="95" y="63"/>
                    </a:cubicBezTo>
                    <a:cubicBezTo>
                      <a:pt x="94" y="63"/>
                      <a:pt x="93" y="65"/>
                      <a:pt x="93" y="66"/>
                    </a:cubicBezTo>
                    <a:cubicBezTo>
                      <a:pt x="92" y="67"/>
                      <a:pt x="88" y="66"/>
                      <a:pt x="87" y="66"/>
                    </a:cubicBezTo>
                    <a:cubicBezTo>
                      <a:pt x="81" y="65"/>
                      <a:pt x="89" y="63"/>
                      <a:pt x="88" y="61"/>
                    </a:cubicBezTo>
                    <a:cubicBezTo>
                      <a:pt x="87" y="58"/>
                      <a:pt x="86" y="54"/>
                      <a:pt x="84" y="52"/>
                    </a:cubicBezTo>
                    <a:cubicBezTo>
                      <a:pt x="83" y="52"/>
                      <a:pt x="81" y="53"/>
                      <a:pt x="81" y="52"/>
                    </a:cubicBezTo>
                    <a:cubicBezTo>
                      <a:pt x="81" y="51"/>
                      <a:pt x="81" y="49"/>
                      <a:pt x="80" y="48"/>
                    </a:cubicBezTo>
                    <a:cubicBezTo>
                      <a:pt x="79" y="47"/>
                      <a:pt x="78" y="53"/>
                      <a:pt x="79" y="53"/>
                    </a:cubicBezTo>
                    <a:cubicBezTo>
                      <a:pt x="78" y="53"/>
                      <a:pt x="75" y="46"/>
                      <a:pt x="75" y="46"/>
                    </a:cubicBezTo>
                    <a:cubicBezTo>
                      <a:pt x="73" y="46"/>
                      <a:pt x="72" y="47"/>
                      <a:pt x="71" y="48"/>
                    </a:cubicBezTo>
                    <a:cubicBezTo>
                      <a:pt x="70" y="48"/>
                      <a:pt x="67" y="50"/>
                      <a:pt x="67" y="49"/>
                    </a:cubicBezTo>
                    <a:cubicBezTo>
                      <a:pt x="67" y="46"/>
                      <a:pt x="66" y="46"/>
                      <a:pt x="69" y="46"/>
                    </a:cubicBezTo>
                    <a:cubicBezTo>
                      <a:pt x="70" y="46"/>
                      <a:pt x="71" y="45"/>
                      <a:pt x="71" y="44"/>
                    </a:cubicBezTo>
                    <a:cubicBezTo>
                      <a:pt x="72" y="43"/>
                      <a:pt x="69" y="43"/>
                      <a:pt x="69" y="43"/>
                    </a:cubicBezTo>
                    <a:cubicBezTo>
                      <a:pt x="68" y="42"/>
                      <a:pt x="64" y="40"/>
                      <a:pt x="64" y="40"/>
                    </a:cubicBezTo>
                    <a:cubicBezTo>
                      <a:pt x="64" y="37"/>
                      <a:pt x="63" y="39"/>
                      <a:pt x="62" y="39"/>
                    </a:cubicBezTo>
                    <a:cubicBezTo>
                      <a:pt x="61" y="39"/>
                      <a:pt x="62" y="34"/>
                      <a:pt x="60" y="35"/>
                    </a:cubicBezTo>
                    <a:cubicBezTo>
                      <a:pt x="59" y="35"/>
                      <a:pt x="59" y="36"/>
                      <a:pt x="57" y="34"/>
                    </a:cubicBezTo>
                    <a:cubicBezTo>
                      <a:pt x="56" y="34"/>
                      <a:pt x="55" y="32"/>
                      <a:pt x="54" y="32"/>
                    </a:cubicBezTo>
                    <a:cubicBezTo>
                      <a:pt x="54" y="32"/>
                      <a:pt x="55" y="33"/>
                      <a:pt x="55" y="33"/>
                    </a:cubicBezTo>
                    <a:cubicBezTo>
                      <a:pt x="55" y="33"/>
                      <a:pt x="52" y="33"/>
                      <a:pt x="52" y="34"/>
                    </a:cubicBezTo>
                    <a:cubicBezTo>
                      <a:pt x="53" y="35"/>
                      <a:pt x="55" y="34"/>
                      <a:pt x="56" y="36"/>
                    </a:cubicBezTo>
                    <a:cubicBezTo>
                      <a:pt x="56" y="38"/>
                      <a:pt x="54" y="38"/>
                      <a:pt x="53" y="38"/>
                    </a:cubicBezTo>
                    <a:cubicBezTo>
                      <a:pt x="51" y="39"/>
                      <a:pt x="46" y="35"/>
                      <a:pt x="44" y="37"/>
                    </a:cubicBezTo>
                    <a:cubicBezTo>
                      <a:pt x="43" y="37"/>
                      <a:pt x="45" y="38"/>
                      <a:pt x="46" y="39"/>
                    </a:cubicBezTo>
                    <a:cubicBezTo>
                      <a:pt x="46" y="40"/>
                      <a:pt x="47" y="39"/>
                      <a:pt x="48" y="39"/>
                    </a:cubicBezTo>
                    <a:cubicBezTo>
                      <a:pt x="49" y="39"/>
                      <a:pt x="52" y="38"/>
                      <a:pt x="52" y="39"/>
                    </a:cubicBezTo>
                    <a:cubicBezTo>
                      <a:pt x="52" y="40"/>
                      <a:pt x="51" y="41"/>
                      <a:pt x="50" y="42"/>
                    </a:cubicBezTo>
                    <a:cubicBezTo>
                      <a:pt x="50" y="42"/>
                      <a:pt x="39" y="35"/>
                      <a:pt x="37" y="36"/>
                    </a:cubicBezTo>
                    <a:cubicBezTo>
                      <a:pt x="38" y="36"/>
                      <a:pt x="39" y="37"/>
                      <a:pt x="40" y="37"/>
                    </a:cubicBezTo>
                    <a:cubicBezTo>
                      <a:pt x="42" y="39"/>
                      <a:pt x="37" y="38"/>
                      <a:pt x="37" y="38"/>
                    </a:cubicBezTo>
                    <a:cubicBezTo>
                      <a:pt x="34" y="36"/>
                      <a:pt x="30" y="38"/>
                      <a:pt x="27" y="37"/>
                    </a:cubicBezTo>
                    <a:cubicBezTo>
                      <a:pt x="23" y="36"/>
                      <a:pt x="20" y="37"/>
                      <a:pt x="17" y="34"/>
                    </a:cubicBezTo>
                    <a:cubicBezTo>
                      <a:pt x="14" y="32"/>
                      <a:pt x="12" y="35"/>
                      <a:pt x="9" y="34"/>
                    </a:cubicBezTo>
                    <a:cubicBezTo>
                      <a:pt x="8" y="33"/>
                      <a:pt x="6" y="33"/>
                      <a:pt x="5" y="32"/>
                    </a:cubicBezTo>
                    <a:cubicBezTo>
                      <a:pt x="5" y="31"/>
                      <a:pt x="2" y="28"/>
                      <a:pt x="4" y="28"/>
                    </a:cubicBezTo>
                    <a:cubicBezTo>
                      <a:pt x="7" y="28"/>
                      <a:pt x="11" y="31"/>
                      <a:pt x="14" y="29"/>
                    </a:cubicBezTo>
                    <a:cubicBezTo>
                      <a:pt x="15" y="28"/>
                      <a:pt x="13" y="27"/>
                      <a:pt x="13" y="27"/>
                    </a:cubicBezTo>
                    <a:cubicBezTo>
                      <a:pt x="11" y="26"/>
                      <a:pt x="9" y="26"/>
                      <a:pt x="8" y="26"/>
                    </a:cubicBezTo>
                    <a:cubicBezTo>
                      <a:pt x="5" y="26"/>
                      <a:pt x="0" y="26"/>
                      <a:pt x="0" y="23"/>
                    </a:cubicBezTo>
                    <a:cubicBezTo>
                      <a:pt x="0" y="19"/>
                      <a:pt x="0" y="16"/>
                      <a:pt x="2" y="12"/>
                    </a:cubicBezTo>
                    <a:cubicBezTo>
                      <a:pt x="3" y="9"/>
                      <a:pt x="6" y="7"/>
                      <a:pt x="9" y="5"/>
                    </a:cubicBezTo>
                    <a:cubicBezTo>
                      <a:pt x="11" y="3"/>
                      <a:pt x="13" y="3"/>
                      <a:pt x="16" y="2"/>
                    </a:cubicBezTo>
                    <a:cubicBezTo>
                      <a:pt x="18" y="2"/>
                      <a:pt x="24" y="0"/>
                      <a:pt x="25" y="3"/>
                    </a:cubicBezTo>
                    <a:cubicBezTo>
                      <a:pt x="25" y="2"/>
                      <a:pt x="20" y="7"/>
                      <a:pt x="19" y="7"/>
                    </a:cubicBezTo>
                    <a:cubicBezTo>
                      <a:pt x="17" y="9"/>
                      <a:pt x="15" y="11"/>
                      <a:pt x="17" y="13"/>
                    </a:cubicBezTo>
                    <a:cubicBezTo>
                      <a:pt x="19" y="15"/>
                      <a:pt x="17" y="16"/>
                      <a:pt x="18" y="18"/>
                    </a:cubicBezTo>
                    <a:cubicBezTo>
                      <a:pt x="18" y="20"/>
                      <a:pt x="20" y="21"/>
                      <a:pt x="21" y="22"/>
                    </a:cubicBezTo>
                    <a:cubicBezTo>
                      <a:pt x="22" y="23"/>
                      <a:pt x="24" y="24"/>
                      <a:pt x="25" y="25"/>
                    </a:cubicBezTo>
                    <a:cubicBezTo>
                      <a:pt x="26" y="26"/>
                      <a:pt x="22" y="26"/>
                      <a:pt x="22" y="27"/>
                    </a:cubicBezTo>
                    <a:cubicBezTo>
                      <a:pt x="22" y="26"/>
                      <a:pt x="26" y="29"/>
                      <a:pt x="26" y="29"/>
                    </a:cubicBezTo>
                    <a:cubicBezTo>
                      <a:pt x="27" y="28"/>
                      <a:pt x="26" y="26"/>
                      <a:pt x="26" y="25"/>
                    </a:cubicBezTo>
                    <a:cubicBezTo>
                      <a:pt x="26" y="25"/>
                      <a:pt x="28" y="24"/>
                      <a:pt x="27" y="23"/>
                    </a:cubicBezTo>
                    <a:cubicBezTo>
                      <a:pt x="26" y="22"/>
                      <a:pt x="22" y="21"/>
                      <a:pt x="21" y="20"/>
                    </a:cubicBezTo>
                    <a:cubicBezTo>
                      <a:pt x="20" y="20"/>
                      <a:pt x="19" y="19"/>
                      <a:pt x="20" y="19"/>
                    </a:cubicBezTo>
                    <a:cubicBezTo>
                      <a:pt x="22" y="19"/>
                      <a:pt x="22" y="18"/>
                      <a:pt x="23" y="17"/>
                    </a:cubicBezTo>
                    <a:cubicBezTo>
                      <a:pt x="25" y="16"/>
                      <a:pt x="28" y="18"/>
                      <a:pt x="29" y="19"/>
                    </a:cubicBezTo>
                    <a:cubicBezTo>
                      <a:pt x="28" y="18"/>
                      <a:pt x="27" y="17"/>
                      <a:pt x="27" y="16"/>
                    </a:cubicBezTo>
                    <a:cubicBezTo>
                      <a:pt x="27" y="14"/>
                      <a:pt x="22" y="15"/>
                      <a:pt x="22" y="13"/>
                    </a:cubicBezTo>
                    <a:cubicBezTo>
                      <a:pt x="20" y="7"/>
                      <a:pt x="29" y="12"/>
                      <a:pt x="29" y="12"/>
                    </a:cubicBezTo>
                    <a:cubicBezTo>
                      <a:pt x="29" y="11"/>
                      <a:pt x="23" y="9"/>
                      <a:pt x="23" y="9"/>
                    </a:cubicBezTo>
                    <a:cubicBezTo>
                      <a:pt x="23" y="8"/>
                      <a:pt x="28" y="9"/>
                      <a:pt x="28" y="9"/>
                    </a:cubicBezTo>
                    <a:cubicBezTo>
                      <a:pt x="28" y="8"/>
                      <a:pt x="25" y="7"/>
                      <a:pt x="25" y="7"/>
                    </a:cubicBezTo>
                    <a:cubicBezTo>
                      <a:pt x="24" y="6"/>
                      <a:pt x="25" y="6"/>
                      <a:pt x="26" y="6"/>
                    </a:cubicBezTo>
                    <a:cubicBezTo>
                      <a:pt x="27" y="7"/>
                      <a:pt x="27" y="6"/>
                      <a:pt x="28" y="6"/>
                    </a:cubicBezTo>
                    <a:cubicBezTo>
                      <a:pt x="30" y="5"/>
                      <a:pt x="30" y="6"/>
                      <a:pt x="32" y="6"/>
                    </a:cubicBezTo>
                    <a:cubicBezTo>
                      <a:pt x="29" y="5"/>
                      <a:pt x="33" y="3"/>
                      <a:pt x="34" y="3"/>
                    </a:cubicBezTo>
                    <a:cubicBezTo>
                      <a:pt x="36" y="2"/>
                      <a:pt x="42" y="2"/>
                      <a:pt x="43" y="4"/>
                    </a:cubicBezTo>
                    <a:cubicBezTo>
                      <a:pt x="44" y="5"/>
                      <a:pt x="44" y="6"/>
                      <a:pt x="44" y="7"/>
                    </a:cubicBezTo>
                    <a:cubicBezTo>
                      <a:pt x="45" y="8"/>
                      <a:pt x="46" y="9"/>
                      <a:pt x="47" y="10"/>
                    </a:cubicBezTo>
                    <a:cubicBezTo>
                      <a:pt x="48" y="12"/>
                      <a:pt x="43" y="16"/>
                      <a:pt x="43" y="16"/>
                    </a:cubicBezTo>
                    <a:cubicBezTo>
                      <a:pt x="44" y="17"/>
                      <a:pt x="46" y="14"/>
                      <a:pt x="47" y="14"/>
                    </a:cubicBezTo>
                    <a:cubicBezTo>
                      <a:pt x="47" y="14"/>
                      <a:pt x="45" y="20"/>
                      <a:pt x="46" y="19"/>
                    </a:cubicBezTo>
                    <a:cubicBezTo>
                      <a:pt x="47" y="19"/>
                      <a:pt x="47" y="17"/>
                      <a:pt x="48" y="17"/>
                    </a:cubicBezTo>
                    <a:cubicBezTo>
                      <a:pt x="50" y="17"/>
                      <a:pt x="50" y="18"/>
                      <a:pt x="52" y="16"/>
                    </a:cubicBezTo>
                    <a:cubicBezTo>
                      <a:pt x="53" y="15"/>
                      <a:pt x="53" y="16"/>
                      <a:pt x="54" y="17"/>
                    </a:cubicBezTo>
                    <a:cubicBezTo>
                      <a:pt x="55" y="18"/>
                      <a:pt x="54" y="18"/>
                      <a:pt x="54" y="19"/>
                    </a:cubicBezTo>
                    <a:cubicBezTo>
                      <a:pt x="54" y="20"/>
                      <a:pt x="59" y="21"/>
                      <a:pt x="60" y="21"/>
                    </a:cubicBezTo>
                    <a:cubicBezTo>
                      <a:pt x="60" y="21"/>
                      <a:pt x="55" y="16"/>
                      <a:pt x="54" y="15"/>
                    </a:cubicBezTo>
                    <a:cubicBezTo>
                      <a:pt x="54" y="15"/>
                      <a:pt x="63" y="18"/>
                      <a:pt x="63" y="17"/>
                    </a:cubicBezTo>
                    <a:cubicBezTo>
                      <a:pt x="63" y="17"/>
                      <a:pt x="57" y="16"/>
                      <a:pt x="57" y="14"/>
                    </a:cubicBezTo>
                    <a:cubicBezTo>
                      <a:pt x="57" y="13"/>
                      <a:pt x="60" y="12"/>
                      <a:pt x="61" y="12"/>
                    </a:cubicBezTo>
                    <a:cubicBezTo>
                      <a:pt x="63" y="11"/>
                      <a:pt x="64" y="12"/>
                      <a:pt x="66" y="13"/>
                    </a:cubicBezTo>
                    <a:cubicBezTo>
                      <a:pt x="69" y="14"/>
                      <a:pt x="73" y="13"/>
                      <a:pt x="74" y="17"/>
                    </a:cubicBezTo>
                    <a:cubicBezTo>
                      <a:pt x="74" y="17"/>
                      <a:pt x="67" y="17"/>
                      <a:pt x="68" y="20"/>
                    </a:cubicBezTo>
                    <a:cubicBezTo>
                      <a:pt x="68" y="19"/>
                      <a:pt x="71" y="18"/>
                      <a:pt x="71" y="18"/>
                    </a:cubicBezTo>
                    <a:cubicBezTo>
                      <a:pt x="73" y="18"/>
                      <a:pt x="70" y="20"/>
                      <a:pt x="70" y="21"/>
                    </a:cubicBezTo>
                    <a:cubicBezTo>
                      <a:pt x="70" y="21"/>
                      <a:pt x="73" y="19"/>
                      <a:pt x="73" y="19"/>
                    </a:cubicBezTo>
                    <a:cubicBezTo>
                      <a:pt x="73" y="18"/>
                      <a:pt x="77" y="18"/>
                      <a:pt x="78" y="19"/>
                    </a:cubicBezTo>
                    <a:cubicBezTo>
                      <a:pt x="82" y="19"/>
                      <a:pt x="73" y="22"/>
                      <a:pt x="74" y="23"/>
                    </a:cubicBezTo>
                    <a:cubicBezTo>
                      <a:pt x="74" y="23"/>
                      <a:pt x="76" y="21"/>
                      <a:pt x="76" y="22"/>
                    </a:cubicBezTo>
                    <a:cubicBezTo>
                      <a:pt x="76" y="23"/>
                      <a:pt x="74" y="25"/>
                      <a:pt x="75" y="26"/>
                    </a:cubicBezTo>
                    <a:cubicBezTo>
                      <a:pt x="74" y="25"/>
                      <a:pt x="78" y="21"/>
                      <a:pt x="79" y="22"/>
                    </a:cubicBezTo>
                    <a:cubicBezTo>
                      <a:pt x="79" y="24"/>
                      <a:pt x="78" y="26"/>
                      <a:pt x="79" y="27"/>
                    </a:cubicBezTo>
                    <a:cubicBezTo>
                      <a:pt x="79" y="27"/>
                      <a:pt x="79" y="23"/>
                      <a:pt x="81" y="23"/>
                    </a:cubicBezTo>
                    <a:cubicBezTo>
                      <a:pt x="83" y="24"/>
                      <a:pt x="80" y="27"/>
                      <a:pt x="81" y="28"/>
                    </a:cubicBezTo>
                    <a:cubicBezTo>
                      <a:pt x="81" y="28"/>
                      <a:pt x="82" y="25"/>
                      <a:pt x="83" y="25"/>
                    </a:cubicBezTo>
                    <a:cubicBezTo>
                      <a:pt x="83" y="25"/>
                      <a:pt x="82" y="28"/>
                      <a:pt x="83" y="28"/>
                    </a:cubicBezTo>
                    <a:cubicBezTo>
                      <a:pt x="82" y="28"/>
                      <a:pt x="85" y="24"/>
                      <a:pt x="86" y="23"/>
                    </a:cubicBezTo>
                    <a:cubicBezTo>
                      <a:pt x="87" y="22"/>
                      <a:pt x="90" y="23"/>
                      <a:pt x="91" y="24"/>
                    </a:cubicBezTo>
                    <a:cubicBezTo>
                      <a:pt x="93" y="25"/>
                      <a:pt x="94" y="27"/>
                      <a:pt x="91" y="27"/>
                    </a:cubicBezTo>
                    <a:cubicBezTo>
                      <a:pt x="90" y="27"/>
                      <a:pt x="86" y="27"/>
                      <a:pt x="86" y="30"/>
                    </a:cubicBezTo>
                    <a:cubicBezTo>
                      <a:pt x="86" y="29"/>
                      <a:pt x="92" y="27"/>
                      <a:pt x="92" y="28"/>
                    </a:cubicBezTo>
                    <a:cubicBezTo>
                      <a:pt x="92" y="28"/>
                      <a:pt x="88" y="30"/>
                      <a:pt x="88" y="31"/>
                    </a:cubicBezTo>
                    <a:cubicBezTo>
                      <a:pt x="88" y="30"/>
                      <a:pt x="92" y="30"/>
                      <a:pt x="92" y="30"/>
                    </a:cubicBezTo>
                    <a:cubicBezTo>
                      <a:pt x="93" y="29"/>
                      <a:pt x="95" y="26"/>
                      <a:pt x="96" y="27"/>
                    </a:cubicBezTo>
                    <a:cubicBezTo>
                      <a:pt x="97" y="29"/>
                      <a:pt x="96" y="31"/>
                      <a:pt x="94" y="31"/>
                    </a:cubicBezTo>
                    <a:cubicBezTo>
                      <a:pt x="93" y="32"/>
                      <a:pt x="92" y="33"/>
                      <a:pt x="91" y="34"/>
                    </a:cubicBezTo>
                    <a:cubicBezTo>
                      <a:pt x="91" y="34"/>
                      <a:pt x="93" y="32"/>
                      <a:pt x="94" y="32"/>
                    </a:cubicBezTo>
                    <a:cubicBezTo>
                      <a:pt x="94" y="32"/>
                      <a:pt x="93" y="36"/>
                      <a:pt x="93" y="36"/>
                    </a:cubicBezTo>
                    <a:cubicBezTo>
                      <a:pt x="92" y="34"/>
                      <a:pt x="99" y="27"/>
                      <a:pt x="100" y="29"/>
                    </a:cubicBezTo>
                    <a:cubicBezTo>
                      <a:pt x="101" y="30"/>
                      <a:pt x="99" y="31"/>
                      <a:pt x="98" y="31"/>
                    </a:cubicBezTo>
                    <a:cubicBezTo>
                      <a:pt x="99" y="31"/>
                      <a:pt x="102" y="31"/>
                      <a:pt x="103" y="31"/>
                    </a:cubicBezTo>
                    <a:cubicBezTo>
                      <a:pt x="104" y="31"/>
                      <a:pt x="106" y="31"/>
                      <a:pt x="107" y="32"/>
                    </a:cubicBezTo>
                    <a:cubicBezTo>
                      <a:pt x="108" y="35"/>
                      <a:pt x="98" y="35"/>
                      <a:pt x="99" y="38"/>
                    </a:cubicBezTo>
                    <a:cubicBezTo>
                      <a:pt x="99" y="38"/>
                      <a:pt x="102" y="35"/>
                      <a:pt x="103" y="35"/>
                    </a:cubicBezTo>
                    <a:cubicBezTo>
                      <a:pt x="104" y="35"/>
                      <a:pt x="106" y="35"/>
                      <a:pt x="106" y="36"/>
                    </a:cubicBezTo>
                    <a:cubicBezTo>
                      <a:pt x="107" y="37"/>
                      <a:pt x="101" y="39"/>
                      <a:pt x="101" y="39"/>
                    </a:cubicBezTo>
                    <a:cubicBezTo>
                      <a:pt x="101" y="39"/>
                      <a:pt x="104" y="38"/>
                      <a:pt x="104" y="38"/>
                    </a:cubicBezTo>
                    <a:cubicBezTo>
                      <a:pt x="105" y="38"/>
                      <a:pt x="107" y="37"/>
                      <a:pt x="108" y="36"/>
                    </a:cubicBezTo>
                    <a:cubicBezTo>
                      <a:pt x="109" y="36"/>
                      <a:pt x="108" y="35"/>
                      <a:pt x="109" y="34"/>
                    </a:cubicBezTo>
                    <a:cubicBezTo>
                      <a:pt x="110" y="34"/>
                      <a:pt x="112" y="36"/>
                      <a:pt x="112" y="37"/>
                    </a:cubicBezTo>
                    <a:cubicBezTo>
                      <a:pt x="116" y="40"/>
                      <a:pt x="112" y="39"/>
                      <a:pt x="109" y="40"/>
                    </a:cubicBezTo>
                    <a:cubicBezTo>
                      <a:pt x="109" y="40"/>
                      <a:pt x="102" y="42"/>
                      <a:pt x="102" y="41"/>
                    </a:cubicBezTo>
                    <a:cubicBezTo>
                      <a:pt x="102" y="42"/>
                      <a:pt x="118" y="42"/>
                      <a:pt x="117" y="44"/>
                    </a:cubicBezTo>
                    <a:cubicBezTo>
                      <a:pt x="116" y="45"/>
                      <a:pt x="111" y="45"/>
                      <a:pt x="110" y="44"/>
                    </a:cubicBezTo>
                    <a:cubicBezTo>
                      <a:pt x="110" y="44"/>
                      <a:pt x="106" y="45"/>
                      <a:pt x="106" y="45"/>
                    </a:cubicBezTo>
                    <a:cubicBezTo>
                      <a:pt x="107" y="46"/>
                      <a:pt x="110" y="45"/>
                      <a:pt x="110" y="46"/>
                    </a:cubicBezTo>
                    <a:cubicBezTo>
                      <a:pt x="111" y="46"/>
                      <a:pt x="107" y="47"/>
                      <a:pt x="107" y="48"/>
                    </a:cubicBezTo>
                    <a:cubicBezTo>
                      <a:pt x="107" y="50"/>
                      <a:pt x="111" y="51"/>
                      <a:pt x="112" y="51"/>
                    </a:cubicBezTo>
                    <a:cubicBezTo>
                      <a:pt x="114" y="52"/>
                      <a:pt x="117" y="52"/>
                      <a:pt x="118" y="54"/>
                    </a:cubicBezTo>
                    <a:cubicBezTo>
                      <a:pt x="119" y="55"/>
                      <a:pt x="119" y="56"/>
                      <a:pt x="120" y="56"/>
                    </a:cubicBezTo>
                    <a:cubicBezTo>
                      <a:pt x="120" y="56"/>
                      <a:pt x="122" y="55"/>
                      <a:pt x="122" y="55"/>
                    </a:cubicBezTo>
                    <a:cubicBezTo>
                      <a:pt x="122" y="55"/>
                      <a:pt x="122" y="57"/>
                      <a:pt x="123" y="57"/>
                    </a:cubicBezTo>
                    <a:cubicBezTo>
                      <a:pt x="123" y="57"/>
                      <a:pt x="123" y="55"/>
                      <a:pt x="124" y="55"/>
                    </a:cubicBezTo>
                    <a:cubicBezTo>
                      <a:pt x="124" y="55"/>
                      <a:pt x="124" y="57"/>
                      <a:pt x="124" y="57"/>
                    </a:cubicBezTo>
                    <a:cubicBezTo>
                      <a:pt x="124" y="58"/>
                      <a:pt x="126" y="57"/>
                      <a:pt x="127" y="57"/>
                    </a:cubicBezTo>
                    <a:cubicBezTo>
                      <a:pt x="127" y="57"/>
                      <a:pt x="129" y="58"/>
                      <a:pt x="129" y="59"/>
                    </a:cubicBezTo>
                    <a:cubicBezTo>
                      <a:pt x="129" y="60"/>
                      <a:pt x="128" y="59"/>
                      <a:pt x="128" y="60"/>
                    </a:cubicBezTo>
                    <a:cubicBezTo>
                      <a:pt x="129" y="59"/>
                      <a:pt x="138" y="62"/>
                      <a:pt x="138" y="62"/>
                    </a:cubicBezTo>
                    <a:cubicBezTo>
                      <a:pt x="137" y="63"/>
                      <a:pt x="137" y="63"/>
                      <a:pt x="137" y="63"/>
                    </a:cubicBezTo>
                    <a:cubicBezTo>
                      <a:pt x="137" y="64"/>
                      <a:pt x="139" y="63"/>
                      <a:pt x="139" y="63"/>
                    </a:cubicBezTo>
                    <a:cubicBezTo>
                      <a:pt x="140" y="62"/>
                      <a:pt x="140" y="63"/>
                      <a:pt x="141" y="64"/>
                    </a:cubicBezTo>
                    <a:cubicBezTo>
                      <a:pt x="142" y="64"/>
                      <a:pt x="144" y="66"/>
                      <a:pt x="143" y="67"/>
                    </a:cubicBezTo>
                    <a:cubicBezTo>
                      <a:pt x="143" y="67"/>
                      <a:pt x="141" y="67"/>
                      <a:pt x="141" y="67"/>
                    </a:cubicBezTo>
                    <a:cubicBezTo>
                      <a:pt x="141" y="68"/>
                      <a:pt x="143" y="68"/>
                      <a:pt x="142" y="69"/>
                    </a:cubicBezTo>
                    <a:cubicBezTo>
                      <a:pt x="142" y="69"/>
                      <a:pt x="139" y="69"/>
                      <a:pt x="139" y="69"/>
                    </a:cubicBezTo>
                    <a:cubicBezTo>
                      <a:pt x="137" y="70"/>
                      <a:pt x="139" y="70"/>
                      <a:pt x="139" y="71"/>
                    </a:cubicBezTo>
                    <a:cubicBezTo>
                      <a:pt x="140" y="73"/>
                      <a:pt x="136" y="71"/>
                      <a:pt x="135" y="71"/>
                    </a:cubicBezTo>
                    <a:cubicBezTo>
                      <a:pt x="136" y="72"/>
                      <a:pt x="138" y="73"/>
                      <a:pt x="137" y="74"/>
                    </a:cubicBezTo>
                    <a:cubicBezTo>
                      <a:pt x="136" y="74"/>
                      <a:pt x="132" y="74"/>
                      <a:pt x="133" y="73"/>
                    </a:cubicBezTo>
                    <a:cubicBezTo>
                      <a:pt x="132" y="74"/>
                      <a:pt x="135" y="76"/>
                      <a:pt x="134" y="77"/>
                    </a:cubicBezTo>
                    <a:cubicBezTo>
                      <a:pt x="133" y="77"/>
                      <a:pt x="133" y="75"/>
                      <a:pt x="132" y="76"/>
                    </a:cubicBezTo>
                    <a:cubicBezTo>
                      <a:pt x="131" y="77"/>
                      <a:pt x="135" y="82"/>
                      <a:pt x="131" y="79"/>
                    </a:cubicBezTo>
                    <a:cubicBezTo>
                      <a:pt x="131" y="79"/>
                      <a:pt x="128" y="77"/>
                      <a:pt x="128" y="77"/>
                    </a:cubicBezTo>
                    <a:cubicBezTo>
                      <a:pt x="127" y="78"/>
                      <a:pt x="127" y="79"/>
                      <a:pt x="126" y="79"/>
                    </a:cubicBezTo>
                    <a:cubicBezTo>
                      <a:pt x="126" y="78"/>
                      <a:pt x="127" y="77"/>
                      <a:pt x="127" y="76"/>
                    </a:cubicBezTo>
                    <a:cubicBezTo>
                      <a:pt x="127" y="77"/>
                      <a:pt x="125" y="77"/>
                      <a:pt x="125" y="77"/>
                    </a:cubicBezTo>
                    <a:cubicBezTo>
                      <a:pt x="124" y="76"/>
                      <a:pt x="126" y="75"/>
                      <a:pt x="125" y="74"/>
                    </a:cubicBezTo>
                    <a:cubicBezTo>
                      <a:pt x="125" y="74"/>
                      <a:pt x="123" y="75"/>
                      <a:pt x="123" y="75"/>
                    </a:cubicBezTo>
                    <a:cubicBezTo>
                      <a:pt x="122" y="74"/>
                      <a:pt x="123" y="72"/>
                      <a:pt x="123" y="72"/>
                    </a:cubicBezTo>
                    <a:cubicBezTo>
                      <a:pt x="124" y="72"/>
                      <a:pt x="128" y="70"/>
                      <a:pt x="127" y="70"/>
                    </a:cubicBezTo>
                    <a:cubicBezTo>
                      <a:pt x="126" y="69"/>
                      <a:pt x="122" y="73"/>
                      <a:pt x="120" y="72"/>
                    </a:cubicBezTo>
                    <a:cubicBezTo>
                      <a:pt x="120" y="72"/>
                      <a:pt x="123" y="69"/>
                      <a:pt x="122" y="69"/>
                    </a:cubicBezTo>
                    <a:cubicBezTo>
                      <a:pt x="121" y="69"/>
                      <a:pt x="120" y="71"/>
                      <a:pt x="119" y="70"/>
                    </a:cubicBezTo>
                    <a:cubicBezTo>
                      <a:pt x="118" y="69"/>
                      <a:pt x="117" y="69"/>
                      <a:pt x="116" y="68"/>
                    </a:cubicBezTo>
                    <a:cubicBezTo>
                      <a:pt x="115" y="67"/>
                      <a:pt x="114" y="66"/>
                      <a:pt x="113" y="67"/>
                    </a:cubicBezTo>
                    <a:cubicBezTo>
                      <a:pt x="113" y="68"/>
                      <a:pt x="113" y="68"/>
                      <a:pt x="113" y="69"/>
                    </a:cubicBezTo>
                    <a:cubicBezTo>
                      <a:pt x="113" y="69"/>
                      <a:pt x="112" y="69"/>
                      <a:pt x="112" y="69"/>
                    </a:cubicBezTo>
                    <a:cubicBezTo>
                      <a:pt x="112" y="70"/>
                      <a:pt x="116" y="72"/>
                      <a:pt x="112" y="72"/>
                    </a:cubicBezTo>
                    <a:cubicBezTo>
                      <a:pt x="111" y="72"/>
                      <a:pt x="107" y="71"/>
                      <a:pt x="108" y="70"/>
                    </a:cubicBezTo>
                    <a:cubicBezTo>
                      <a:pt x="107" y="72"/>
                      <a:pt x="111" y="74"/>
                      <a:pt x="112" y="75"/>
                    </a:cubicBezTo>
                    <a:cubicBezTo>
                      <a:pt x="114" y="75"/>
                      <a:pt x="114" y="78"/>
                      <a:pt x="115" y="79"/>
                    </a:cubicBezTo>
                    <a:cubicBezTo>
                      <a:pt x="116" y="80"/>
                      <a:pt x="116" y="81"/>
                      <a:pt x="117" y="81"/>
                    </a:cubicBezTo>
                    <a:cubicBezTo>
                      <a:pt x="118" y="81"/>
                      <a:pt x="117" y="80"/>
                      <a:pt x="118" y="80"/>
                    </a:cubicBezTo>
                    <a:cubicBezTo>
                      <a:pt x="118" y="80"/>
                      <a:pt x="119" y="81"/>
                      <a:pt x="119" y="82"/>
                    </a:cubicBezTo>
                    <a:cubicBezTo>
                      <a:pt x="120" y="83"/>
                      <a:pt x="120" y="82"/>
                      <a:pt x="121" y="81"/>
                    </a:cubicBezTo>
                    <a:cubicBezTo>
                      <a:pt x="122" y="81"/>
                      <a:pt x="121" y="85"/>
                      <a:pt x="122" y="84"/>
                    </a:cubicBezTo>
                    <a:cubicBezTo>
                      <a:pt x="123" y="84"/>
                      <a:pt x="122" y="83"/>
                      <a:pt x="123" y="82"/>
                    </a:cubicBezTo>
                    <a:cubicBezTo>
                      <a:pt x="123" y="82"/>
                      <a:pt x="123" y="84"/>
                      <a:pt x="123" y="85"/>
                    </a:cubicBezTo>
                    <a:cubicBezTo>
                      <a:pt x="123" y="86"/>
                      <a:pt x="123" y="86"/>
                      <a:pt x="124" y="87"/>
                    </a:cubicBezTo>
                    <a:cubicBezTo>
                      <a:pt x="125" y="87"/>
                      <a:pt x="126" y="88"/>
                      <a:pt x="126" y="89"/>
                    </a:cubicBezTo>
                    <a:cubicBezTo>
                      <a:pt x="127" y="89"/>
                      <a:pt x="128" y="93"/>
                      <a:pt x="128" y="93"/>
                    </a:cubicBezTo>
                    <a:cubicBezTo>
                      <a:pt x="127" y="92"/>
                      <a:pt x="127" y="91"/>
                      <a:pt x="127" y="91"/>
                    </a:cubicBezTo>
                    <a:cubicBezTo>
                      <a:pt x="126" y="91"/>
                      <a:pt x="127" y="95"/>
                      <a:pt x="127" y="95"/>
                    </a:cubicBezTo>
                    <a:cubicBezTo>
                      <a:pt x="127" y="95"/>
                      <a:pt x="125" y="91"/>
                      <a:pt x="124" y="90"/>
                    </a:cubicBezTo>
                    <a:cubicBezTo>
                      <a:pt x="124" y="90"/>
                      <a:pt x="125" y="94"/>
                      <a:pt x="126" y="95"/>
                    </a:cubicBezTo>
                    <a:cubicBezTo>
                      <a:pt x="126" y="98"/>
                      <a:pt x="124" y="95"/>
                      <a:pt x="124" y="96"/>
                    </a:cubicBezTo>
                    <a:cubicBezTo>
                      <a:pt x="123" y="97"/>
                      <a:pt x="128" y="99"/>
                      <a:pt x="128" y="100"/>
                    </a:cubicBezTo>
                    <a:cubicBezTo>
                      <a:pt x="128" y="101"/>
                      <a:pt x="119" y="95"/>
                      <a:pt x="118" y="95"/>
                    </a:cubicBezTo>
                    <a:cubicBezTo>
                      <a:pt x="118" y="95"/>
                      <a:pt x="118" y="96"/>
                      <a:pt x="118" y="96"/>
                    </a:cubicBezTo>
                    <a:cubicBezTo>
                      <a:pt x="118" y="97"/>
                      <a:pt x="116" y="93"/>
                      <a:pt x="115" y="93"/>
                    </a:cubicBezTo>
                    <a:cubicBezTo>
                      <a:pt x="115" y="93"/>
                      <a:pt x="116" y="95"/>
                      <a:pt x="116" y="95"/>
                    </a:cubicBezTo>
                    <a:cubicBezTo>
                      <a:pt x="115" y="96"/>
                      <a:pt x="113" y="92"/>
                      <a:pt x="112" y="91"/>
                    </a:cubicBezTo>
                    <a:cubicBezTo>
                      <a:pt x="111" y="90"/>
                      <a:pt x="111" y="92"/>
                      <a:pt x="110" y="93"/>
                    </a:cubicBezTo>
                    <a:cubicBezTo>
                      <a:pt x="110" y="94"/>
                      <a:pt x="108" y="90"/>
                      <a:pt x="108" y="90"/>
                    </a:cubicBezTo>
                    <a:cubicBezTo>
                      <a:pt x="108" y="90"/>
                      <a:pt x="105" y="90"/>
                      <a:pt x="105" y="90"/>
                    </a:cubicBezTo>
                    <a:cubicBezTo>
                      <a:pt x="105" y="91"/>
                      <a:pt x="106" y="92"/>
                      <a:pt x="107" y="92"/>
                    </a:cubicBezTo>
                    <a:cubicBezTo>
                      <a:pt x="108" y="93"/>
                      <a:pt x="108" y="93"/>
                      <a:pt x="109" y="94"/>
                    </a:cubicBezTo>
                    <a:cubicBezTo>
                      <a:pt x="110" y="95"/>
                      <a:pt x="112" y="96"/>
                      <a:pt x="114" y="97"/>
                    </a:cubicBezTo>
                    <a:cubicBezTo>
                      <a:pt x="116" y="99"/>
                      <a:pt x="117" y="100"/>
                      <a:pt x="118" y="102"/>
                    </a:cubicBezTo>
                    <a:cubicBezTo>
                      <a:pt x="120" y="105"/>
                      <a:pt x="120" y="105"/>
                      <a:pt x="117" y="104"/>
                    </a:cubicBezTo>
                    <a:cubicBezTo>
                      <a:pt x="113" y="102"/>
                      <a:pt x="106" y="103"/>
                      <a:pt x="103" y="99"/>
                    </a:cubicBezTo>
                    <a:cubicBezTo>
                      <a:pt x="102" y="97"/>
                      <a:pt x="99" y="99"/>
                      <a:pt x="97" y="97"/>
                    </a:cubicBezTo>
                    <a:cubicBezTo>
                      <a:pt x="96" y="96"/>
                      <a:pt x="90" y="94"/>
                      <a:pt x="90" y="93"/>
                    </a:cubicBezTo>
                    <a:cubicBezTo>
                      <a:pt x="90" y="92"/>
                      <a:pt x="93" y="93"/>
                      <a:pt x="93" y="92"/>
                    </a:cubicBezTo>
                    <a:cubicBezTo>
                      <a:pt x="94" y="91"/>
                      <a:pt x="91" y="90"/>
                      <a:pt x="91" y="90"/>
                    </a:cubicBezTo>
                    <a:cubicBezTo>
                      <a:pt x="88" y="89"/>
                      <a:pt x="86" y="87"/>
                      <a:pt x="84" y="86"/>
                    </a:cubicBezTo>
                    <a:cubicBezTo>
                      <a:pt x="83" y="85"/>
                      <a:pt x="84" y="84"/>
                      <a:pt x="82" y="84"/>
                    </a:cubicBezTo>
                    <a:cubicBezTo>
                      <a:pt x="82" y="83"/>
                      <a:pt x="77" y="83"/>
                      <a:pt x="77" y="83"/>
                    </a:cubicBezTo>
                    <a:cubicBezTo>
                      <a:pt x="77" y="84"/>
                      <a:pt x="78" y="82"/>
                      <a:pt x="77" y="8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8" name="Freeform 549">
                <a:extLst>
                  <a:ext uri="{FF2B5EF4-FFF2-40B4-BE49-F238E27FC236}">
                    <a16:creationId xmlns:a16="http://schemas.microsoft.com/office/drawing/2014/main" id="{1799B19E-E73E-AD40-B303-CC55CE9DB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9050" y="5438619"/>
                <a:ext cx="55292" cy="19505"/>
              </a:xfrm>
              <a:custGeom>
                <a:avLst/>
                <a:gdLst>
                  <a:gd name="T0" fmla="*/ 5 w 6"/>
                  <a:gd name="T1" fmla="*/ 1 h 2"/>
                  <a:gd name="T2" fmla="*/ 1 w 6"/>
                  <a:gd name="T3" fmla="*/ 0 h 2"/>
                  <a:gd name="T4" fmla="*/ 5 w 6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5" y="1"/>
                    </a:moveTo>
                    <a:cubicBezTo>
                      <a:pt x="5" y="2"/>
                      <a:pt x="0" y="0"/>
                      <a:pt x="1" y="0"/>
                    </a:cubicBezTo>
                    <a:cubicBezTo>
                      <a:pt x="3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9" name="Freeform 550">
                <a:extLst>
                  <a:ext uri="{FF2B5EF4-FFF2-40B4-BE49-F238E27FC236}">
                    <a16:creationId xmlns:a16="http://schemas.microsoft.com/office/drawing/2014/main" id="{1F4F9D24-59E0-3544-A014-E48BC8F2B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6241" y="5019274"/>
                <a:ext cx="73725" cy="19505"/>
              </a:xfrm>
              <a:custGeom>
                <a:avLst/>
                <a:gdLst>
                  <a:gd name="T0" fmla="*/ 7 w 8"/>
                  <a:gd name="T1" fmla="*/ 1 h 2"/>
                  <a:gd name="T2" fmla="*/ 2 w 8"/>
                  <a:gd name="T3" fmla="*/ 2 h 2"/>
                  <a:gd name="T4" fmla="*/ 3 w 8"/>
                  <a:gd name="T5" fmla="*/ 0 h 2"/>
                  <a:gd name="T6" fmla="*/ 7 w 8"/>
                  <a:gd name="T7" fmla="*/ 1 h 2"/>
                  <a:gd name="T8" fmla="*/ 7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7" y="1"/>
                    </a:moveTo>
                    <a:cubicBezTo>
                      <a:pt x="8" y="2"/>
                      <a:pt x="3" y="2"/>
                      <a:pt x="2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7" y="0"/>
                      <a:pt x="7" y="1"/>
                    </a:cubicBezTo>
                    <a:cubicBezTo>
                      <a:pt x="8" y="2"/>
                      <a:pt x="7" y="0"/>
                      <a:pt x="7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0" name="Freeform 551">
                <a:extLst>
                  <a:ext uri="{FF2B5EF4-FFF2-40B4-BE49-F238E27FC236}">
                    <a16:creationId xmlns:a16="http://schemas.microsoft.com/office/drawing/2014/main" id="{6FBB1807-75F3-DF48-9A66-8EF37BE8A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8726" y="4999769"/>
                <a:ext cx="107516" cy="94270"/>
              </a:xfrm>
              <a:custGeom>
                <a:avLst/>
                <a:gdLst>
                  <a:gd name="T0" fmla="*/ 10 w 12"/>
                  <a:gd name="T1" fmla="*/ 7 h 10"/>
                  <a:gd name="T2" fmla="*/ 3 w 12"/>
                  <a:gd name="T3" fmla="*/ 9 h 10"/>
                  <a:gd name="T4" fmla="*/ 2 w 12"/>
                  <a:gd name="T5" fmla="*/ 2 h 10"/>
                  <a:gd name="T6" fmla="*/ 9 w 12"/>
                  <a:gd name="T7" fmla="*/ 0 h 10"/>
                  <a:gd name="T8" fmla="*/ 10 w 12"/>
                  <a:gd name="T9" fmla="*/ 7 h 10"/>
                  <a:gd name="T10" fmla="*/ 10 w 12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10" y="7"/>
                    </a:moveTo>
                    <a:cubicBezTo>
                      <a:pt x="8" y="8"/>
                      <a:pt x="6" y="10"/>
                      <a:pt x="3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7" y="0"/>
                      <a:pt x="9" y="0"/>
                    </a:cubicBezTo>
                    <a:cubicBezTo>
                      <a:pt x="11" y="0"/>
                      <a:pt x="12" y="5"/>
                      <a:pt x="10" y="7"/>
                    </a:cubicBezTo>
                    <a:cubicBezTo>
                      <a:pt x="9" y="8"/>
                      <a:pt x="12" y="6"/>
                      <a:pt x="10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1" name="Freeform 552">
                <a:extLst>
                  <a:ext uri="{FF2B5EF4-FFF2-40B4-BE49-F238E27FC236}">
                    <a16:creationId xmlns:a16="http://schemas.microsoft.com/office/drawing/2014/main" id="{5CDCACE7-0DAF-7341-94DF-D86782D07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0424" y="4915249"/>
                <a:ext cx="61438" cy="35760"/>
              </a:xfrm>
              <a:custGeom>
                <a:avLst/>
                <a:gdLst>
                  <a:gd name="T0" fmla="*/ 1 w 7"/>
                  <a:gd name="T1" fmla="*/ 4 h 4"/>
                  <a:gd name="T2" fmla="*/ 5 w 7"/>
                  <a:gd name="T3" fmla="*/ 0 h 4"/>
                  <a:gd name="T4" fmla="*/ 1 w 7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4" y="0"/>
                      <a:pt x="5" y="0"/>
                    </a:cubicBezTo>
                    <a:cubicBezTo>
                      <a:pt x="7" y="1"/>
                      <a:pt x="3" y="4"/>
                      <a:pt x="1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2" name="Freeform 553">
                <a:extLst>
                  <a:ext uri="{FF2B5EF4-FFF2-40B4-BE49-F238E27FC236}">
                    <a16:creationId xmlns:a16="http://schemas.microsoft.com/office/drawing/2014/main" id="{F19D46BD-BEAB-0040-9587-B35E4D959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9512" y="4905495"/>
                <a:ext cx="55292" cy="29256"/>
              </a:xfrm>
              <a:custGeom>
                <a:avLst/>
                <a:gdLst>
                  <a:gd name="T0" fmla="*/ 2 w 6"/>
                  <a:gd name="T1" fmla="*/ 3 h 3"/>
                  <a:gd name="T2" fmla="*/ 2 w 6"/>
                  <a:gd name="T3" fmla="*/ 1 h 3"/>
                  <a:gd name="T4" fmla="*/ 2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3"/>
                      <a:pt x="0" y="1"/>
                      <a:pt x="2" y="1"/>
                    </a:cubicBezTo>
                    <a:cubicBezTo>
                      <a:pt x="3" y="0"/>
                      <a:pt x="6" y="3"/>
                      <a:pt x="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3" name="Freeform 554">
                <a:extLst>
                  <a:ext uri="{FF2B5EF4-FFF2-40B4-BE49-F238E27FC236}">
                    <a16:creationId xmlns:a16="http://schemas.microsoft.com/office/drawing/2014/main" id="{1AF92637-E570-6748-B524-021AAD74F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7288" y="4885993"/>
                <a:ext cx="43007" cy="19505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2" y="2"/>
                      <a:pt x="5" y="1"/>
                      <a:pt x="4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4" name="Freeform 555">
                <a:extLst>
                  <a:ext uri="{FF2B5EF4-FFF2-40B4-BE49-F238E27FC236}">
                    <a16:creationId xmlns:a16="http://schemas.microsoft.com/office/drawing/2014/main" id="{340C8B5B-89F1-844F-93E9-803E80A63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6700" y="4521909"/>
                <a:ext cx="236535" cy="107275"/>
              </a:xfrm>
              <a:custGeom>
                <a:avLst/>
                <a:gdLst>
                  <a:gd name="T0" fmla="*/ 25 w 26"/>
                  <a:gd name="T1" fmla="*/ 9 h 11"/>
                  <a:gd name="T2" fmla="*/ 18 w 26"/>
                  <a:gd name="T3" fmla="*/ 8 h 11"/>
                  <a:gd name="T4" fmla="*/ 10 w 26"/>
                  <a:gd name="T5" fmla="*/ 10 h 11"/>
                  <a:gd name="T6" fmla="*/ 3 w 26"/>
                  <a:gd name="T7" fmla="*/ 6 h 11"/>
                  <a:gd name="T8" fmla="*/ 2 w 26"/>
                  <a:gd name="T9" fmla="*/ 1 h 11"/>
                  <a:gd name="T10" fmla="*/ 8 w 26"/>
                  <a:gd name="T11" fmla="*/ 2 h 11"/>
                  <a:gd name="T12" fmla="*/ 17 w 26"/>
                  <a:gd name="T13" fmla="*/ 2 h 11"/>
                  <a:gd name="T14" fmla="*/ 22 w 26"/>
                  <a:gd name="T15" fmla="*/ 5 h 11"/>
                  <a:gd name="T16" fmla="*/ 25 w 26"/>
                  <a:gd name="T17" fmla="*/ 9 h 11"/>
                  <a:gd name="T18" fmla="*/ 25 w 26"/>
                  <a:gd name="T1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1">
                    <a:moveTo>
                      <a:pt x="25" y="9"/>
                    </a:moveTo>
                    <a:cubicBezTo>
                      <a:pt x="22" y="9"/>
                      <a:pt x="20" y="8"/>
                      <a:pt x="18" y="8"/>
                    </a:cubicBezTo>
                    <a:cubicBezTo>
                      <a:pt x="15" y="8"/>
                      <a:pt x="13" y="10"/>
                      <a:pt x="10" y="10"/>
                    </a:cubicBezTo>
                    <a:cubicBezTo>
                      <a:pt x="7" y="11"/>
                      <a:pt x="6" y="7"/>
                      <a:pt x="3" y="6"/>
                    </a:cubicBezTo>
                    <a:cubicBezTo>
                      <a:pt x="2" y="5"/>
                      <a:pt x="0" y="3"/>
                      <a:pt x="2" y="1"/>
                    </a:cubicBezTo>
                    <a:cubicBezTo>
                      <a:pt x="3" y="0"/>
                      <a:pt x="7" y="2"/>
                      <a:pt x="8" y="2"/>
                    </a:cubicBezTo>
                    <a:cubicBezTo>
                      <a:pt x="11" y="3"/>
                      <a:pt x="14" y="1"/>
                      <a:pt x="17" y="2"/>
                    </a:cubicBezTo>
                    <a:cubicBezTo>
                      <a:pt x="19" y="2"/>
                      <a:pt x="20" y="4"/>
                      <a:pt x="22" y="5"/>
                    </a:cubicBezTo>
                    <a:cubicBezTo>
                      <a:pt x="22" y="6"/>
                      <a:pt x="25" y="9"/>
                      <a:pt x="25" y="9"/>
                    </a:cubicBezTo>
                    <a:cubicBezTo>
                      <a:pt x="23" y="9"/>
                      <a:pt x="26" y="9"/>
                      <a:pt x="25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5" name="Freeform 556">
                <a:extLst>
                  <a:ext uri="{FF2B5EF4-FFF2-40B4-BE49-F238E27FC236}">
                    <a16:creationId xmlns:a16="http://schemas.microsoft.com/office/drawing/2014/main" id="{C88A1285-F124-5345-969B-0E869AD06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952" y="6251302"/>
                <a:ext cx="261110" cy="182043"/>
              </a:xfrm>
              <a:custGeom>
                <a:avLst/>
                <a:gdLst>
                  <a:gd name="T0" fmla="*/ 27 w 29"/>
                  <a:gd name="T1" fmla="*/ 16 h 19"/>
                  <a:gd name="T2" fmla="*/ 24 w 29"/>
                  <a:gd name="T3" fmla="*/ 12 h 19"/>
                  <a:gd name="T4" fmla="*/ 19 w 29"/>
                  <a:gd name="T5" fmla="*/ 10 h 19"/>
                  <a:gd name="T6" fmla="*/ 14 w 29"/>
                  <a:gd name="T7" fmla="*/ 3 h 19"/>
                  <a:gd name="T8" fmla="*/ 8 w 29"/>
                  <a:gd name="T9" fmla="*/ 2 h 19"/>
                  <a:gd name="T10" fmla="*/ 2 w 29"/>
                  <a:gd name="T11" fmla="*/ 0 h 19"/>
                  <a:gd name="T12" fmla="*/ 3 w 29"/>
                  <a:gd name="T13" fmla="*/ 2 h 19"/>
                  <a:gd name="T14" fmla="*/ 5 w 29"/>
                  <a:gd name="T15" fmla="*/ 3 h 19"/>
                  <a:gd name="T16" fmla="*/ 6 w 29"/>
                  <a:gd name="T17" fmla="*/ 4 h 19"/>
                  <a:gd name="T18" fmla="*/ 4 w 29"/>
                  <a:gd name="T19" fmla="*/ 2 h 19"/>
                  <a:gd name="T20" fmla="*/ 4 w 29"/>
                  <a:gd name="T21" fmla="*/ 4 h 19"/>
                  <a:gd name="T22" fmla="*/ 7 w 29"/>
                  <a:gd name="T23" fmla="*/ 6 h 19"/>
                  <a:gd name="T24" fmla="*/ 12 w 29"/>
                  <a:gd name="T25" fmla="*/ 9 h 19"/>
                  <a:gd name="T26" fmla="*/ 10 w 29"/>
                  <a:gd name="T27" fmla="*/ 10 h 19"/>
                  <a:gd name="T28" fmla="*/ 14 w 29"/>
                  <a:gd name="T29" fmla="*/ 10 h 19"/>
                  <a:gd name="T30" fmla="*/ 14 w 29"/>
                  <a:gd name="T31" fmla="*/ 12 h 19"/>
                  <a:gd name="T32" fmla="*/ 19 w 29"/>
                  <a:gd name="T33" fmla="*/ 12 h 19"/>
                  <a:gd name="T34" fmla="*/ 27 w 29"/>
                  <a:gd name="T35" fmla="*/ 16 h 19"/>
                  <a:gd name="T36" fmla="*/ 27 w 29"/>
                  <a:gd name="T3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19">
                    <a:moveTo>
                      <a:pt x="27" y="16"/>
                    </a:moveTo>
                    <a:cubicBezTo>
                      <a:pt x="26" y="15"/>
                      <a:pt x="25" y="13"/>
                      <a:pt x="24" y="12"/>
                    </a:cubicBezTo>
                    <a:cubicBezTo>
                      <a:pt x="23" y="10"/>
                      <a:pt x="21" y="10"/>
                      <a:pt x="19" y="10"/>
                    </a:cubicBezTo>
                    <a:cubicBezTo>
                      <a:pt x="17" y="8"/>
                      <a:pt x="17" y="4"/>
                      <a:pt x="14" y="3"/>
                    </a:cubicBezTo>
                    <a:cubicBezTo>
                      <a:pt x="13" y="3"/>
                      <a:pt x="10" y="3"/>
                      <a:pt x="8" y="2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0" y="0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4"/>
                      <a:pt x="4" y="3"/>
                      <a:pt x="4" y="2"/>
                    </a:cubicBezTo>
                    <a:cubicBezTo>
                      <a:pt x="4" y="2"/>
                      <a:pt x="4" y="4"/>
                      <a:pt x="4" y="4"/>
                    </a:cubicBezTo>
                    <a:cubicBezTo>
                      <a:pt x="4" y="6"/>
                      <a:pt x="6" y="6"/>
                      <a:pt x="7" y="6"/>
                    </a:cubicBezTo>
                    <a:cubicBezTo>
                      <a:pt x="7" y="6"/>
                      <a:pt x="12" y="9"/>
                      <a:pt x="12" y="9"/>
                    </a:cubicBezTo>
                    <a:cubicBezTo>
                      <a:pt x="12" y="9"/>
                      <a:pt x="11" y="9"/>
                      <a:pt x="10" y="10"/>
                    </a:cubicBezTo>
                    <a:cubicBezTo>
                      <a:pt x="10" y="10"/>
                      <a:pt x="14" y="10"/>
                      <a:pt x="14" y="10"/>
                    </a:cubicBezTo>
                    <a:cubicBezTo>
                      <a:pt x="16" y="11"/>
                      <a:pt x="14" y="12"/>
                      <a:pt x="14" y="12"/>
                    </a:cubicBezTo>
                    <a:cubicBezTo>
                      <a:pt x="15" y="13"/>
                      <a:pt x="18" y="12"/>
                      <a:pt x="19" y="12"/>
                    </a:cubicBezTo>
                    <a:cubicBezTo>
                      <a:pt x="14" y="13"/>
                      <a:pt x="29" y="19"/>
                      <a:pt x="27" y="16"/>
                    </a:cubicBezTo>
                    <a:cubicBezTo>
                      <a:pt x="26" y="15"/>
                      <a:pt x="28" y="18"/>
                      <a:pt x="27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6" name="Freeform 557">
                <a:extLst>
                  <a:ext uri="{FF2B5EF4-FFF2-40B4-BE49-F238E27FC236}">
                    <a16:creationId xmlns:a16="http://schemas.microsoft.com/office/drawing/2014/main" id="{10546FAA-72EA-7B42-A7D2-C79F665BF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136" y="6040003"/>
                <a:ext cx="116730" cy="133280"/>
              </a:xfrm>
              <a:custGeom>
                <a:avLst/>
                <a:gdLst>
                  <a:gd name="T0" fmla="*/ 11 w 13"/>
                  <a:gd name="T1" fmla="*/ 14 h 14"/>
                  <a:gd name="T2" fmla="*/ 11 w 13"/>
                  <a:gd name="T3" fmla="*/ 14 h 14"/>
                  <a:gd name="T4" fmla="*/ 8 w 13"/>
                  <a:gd name="T5" fmla="*/ 11 h 14"/>
                  <a:gd name="T6" fmla="*/ 7 w 13"/>
                  <a:gd name="T7" fmla="*/ 7 h 14"/>
                  <a:gd name="T8" fmla="*/ 6 w 13"/>
                  <a:gd name="T9" fmla="*/ 5 h 14"/>
                  <a:gd name="T10" fmla="*/ 7 w 13"/>
                  <a:gd name="T11" fmla="*/ 2 h 14"/>
                  <a:gd name="T12" fmla="*/ 4 w 13"/>
                  <a:gd name="T13" fmla="*/ 4 h 14"/>
                  <a:gd name="T14" fmla="*/ 6 w 13"/>
                  <a:gd name="T15" fmla="*/ 1 h 14"/>
                  <a:gd name="T16" fmla="*/ 1 w 13"/>
                  <a:gd name="T17" fmla="*/ 0 h 14"/>
                  <a:gd name="T18" fmla="*/ 3 w 13"/>
                  <a:gd name="T19" fmla="*/ 6 h 14"/>
                  <a:gd name="T20" fmla="*/ 11 w 13"/>
                  <a:gd name="T21" fmla="*/ 14 h 14"/>
                  <a:gd name="T22" fmla="*/ 11 w 13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4">
                    <a:moveTo>
                      <a:pt x="11" y="14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3"/>
                      <a:pt x="9" y="11"/>
                      <a:pt x="8" y="11"/>
                    </a:cubicBezTo>
                    <a:cubicBezTo>
                      <a:pt x="7" y="9"/>
                      <a:pt x="8" y="8"/>
                      <a:pt x="7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5" y="3"/>
                      <a:pt x="6" y="3"/>
                      <a:pt x="7" y="2"/>
                    </a:cubicBezTo>
                    <a:cubicBezTo>
                      <a:pt x="9" y="0"/>
                      <a:pt x="3" y="3"/>
                      <a:pt x="4" y="4"/>
                    </a:cubicBezTo>
                    <a:cubicBezTo>
                      <a:pt x="3" y="3"/>
                      <a:pt x="6" y="1"/>
                      <a:pt x="6" y="1"/>
                    </a:cubicBezTo>
                    <a:cubicBezTo>
                      <a:pt x="5" y="0"/>
                      <a:pt x="1" y="0"/>
                      <a:pt x="1" y="0"/>
                    </a:cubicBezTo>
                    <a:cubicBezTo>
                      <a:pt x="0" y="1"/>
                      <a:pt x="2" y="5"/>
                      <a:pt x="3" y="6"/>
                    </a:cubicBezTo>
                    <a:cubicBezTo>
                      <a:pt x="5" y="8"/>
                      <a:pt x="8" y="13"/>
                      <a:pt x="11" y="14"/>
                    </a:cubicBezTo>
                    <a:cubicBezTo>
                      <a:pt x="13" y="14"/>
                      <a:pt x="8" y="13"/>
                      <a:pt x="11" y="1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7" name="Freeform 558">
                <a:extLst>
                  <a:ext uri="{FF2B5EF4-FFF2-40B4-BE49-F238E27FC236}">
                    <a16:creationId xmlns:a16="http://schemas.microsoft.com/office/drawing/2014/main" id="{B450A11E-D4B3-BD45-A29F-773D4CC3E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354" y="5887217"/>
                <a:ext cx="36863" cy="39009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3 w 4"/>
                  <a:gd name="T5" fmla="*/ 3 h 4"/>
                  <a:gd name="T6" fmla="*/ 3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2" y="2"/>
                      <a:pt x="0" y="2"/>
                      <a:pt x="2" y="1"/>
                    </a:cubicBezTo>
                    <a:cubicBezTo>
                      <a:pt x="3" y="0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4" y="4"/>
                      <a:pt x="3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8" name="Freeform 559">
                <a:extLst>
                  <a:ext uri="{FF2B5EF4-FFF2-40B4-BE49-F238E27FC236}">
                    <a16:creationId xmlns:a16="http://schemas.microsoft.com/office/drawing/2014/main" id="{63B63E2D-094A-5B4D-ADDF-C359B8F4E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273" y="5841710"/>
                <a:ext cx="55292" cy="55262"/>
              </a:xfrm>
              <a:custGeom>
                <a:avLst/>
                <a:gdLst>
                  <a:gd name="T0" fmla="*/ 5 w 6"/>
                  <a:gd name="T1" fmla="*/ 2 h 6"/>
                  <a:gd name="T2" fmla="*/ 0 w 6"/>
                  <a:gd name="T3" fmla="*/ 1 h 6"/>
                  <a:gd name="T4" fmla="*/ 1 w 6"/>
                  <a:gd name="T5" fmla="*/ 3 h 6"/>
                  <a:gd name="T6" fmla="*/ 1 w 6"/>
                  <a:gd name="T7" fmla="*/ 6 h 6"/>
                  <a:gd name="T8" fmla="*/ 5 w 6"/>
                  <a:gd name="T9" fmla="*/ 5 h 6"/>
                  <a:gd name="T10" fmla="*/ 3 w 6"/>
                  <a:gd name="T11" fmla="*/ 3 h 6"/>
                  <a:gd name="T12" fmla="*/ 5 w 6"/>
                  <a:gd name="T13" fmla="*/ 2 h 6"/>
                  <a:gd name="T14" fmla="*/ 5 w 6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5" y="2"/>
                    </a:moveTo>
                    <a:cubicBezTo>
                      <a:pt x="4" y="2"/>
                      <a:pt x="1" y="0"/>
                      <a:pt x="0" y="1"/>
                    </a:cubicBezTo>
                    <a:cubicBezTo>
                      <a:pt x="1" y="0"/>
                      <a:pt x="2" y="4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5" y="4"/>
                      <a:pt x="5" y="5"/>
                    </a:cubicBezTo>
                    <a:cubicBezTo>
                      <a:pt x="5" y="4"/>
                      <a:pt x="4" y="4"/>
                      <a:pt x="3" y="3"/>
                    </a:cubicBezTo>
                    <a:cubicBezTo>
                      <a:pt x="4" y="4"/>
                      <a:pt x="6" y="2"/>
                      <a:pt x="5" y="2"/>
                    </a:cubicBezTo>
                    <a:cubicBezTo>
                      <a:pt x="4" y="2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9" name="Freeform 560">
                <a:extLst>
                  <a:ext uri="{FF2B5EF4-FFF2-40B4-BE49-F238E27FC236}">
                    <a16:creationId xmlns:a16="http://schemas.microsoft.com/office/drawing/2014/main" id="{07D97A43-9961-3D4B-949F-1A9B50C61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698" y="5857962"/>
                <a:ext cx="33793" cy="58511"/>
              </a:xfrm>
              <a:custGeom>
                <a:avLst/>
                <a:gdLst>
                  <a:gd name="T0" fmla="*/ 2 w 4"/>
                  <a:gd name="T1" fmla="*/ 0 h 6"/>
                  <a:gd name="T2" fmla="*/ 2 w 4"/>
                  <a:gd name="T3" fmla="*/ 2 h 6"/>
                  <a:gd name="T4" fmla="*/ 2 w 4"/>
                  <a:gd name="T5" fmla="*/ 5 h 6"/>
                  <a:gd name="T6" fmla="*/ 3 w 4"/>
                  <a:gd name="T7" fmla="*/ 3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0" y="0"/>
                      <a:pt x="2" y="1"/>
                      <a:pt x="2" y="2"/>
                    </a:cubicBezTo>
                    <a:cubicBezTo>
                      <a:pt x="2" y="3"/>
                      <a:pt x="1" y="5"/>
                      <a:pt x="2" y="5"/>
                    </a:cubicBezTo>
                    <a:cubicBezTo>
                      <a:pt x="3" y="6"/>
                      <a:pt x="3" y="3"/>
                      <a:pt x="3" y="3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0" name="Freeform 561">
                <a:extLst>
                  <a:ext uri="{FF2B5EF4-FFF2-40B4-BE49-F238E27FC236}">
                    <a16:creationId xmlns:a16="http://schemas.microsoft.com/office/drawing/2014/main" id="{69CA0FE0-119F-544E-8AEF-6E485066B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404" y="5802698"/>
                <a:ext cx="46077" cy="104021"/>
              </a:xfrm>
              <a:custGeom>
                <a:avLst/>
                <a:gdLst>
                  <a:gd name="T0" fmla="*/ 4 w 5"/>
                  <a:gd name="T1" fmla="*/ 10 h 11"/>
                  <a:gd name="T2" fmla="*/ 2 w 5"/>
                  <a:gd name="T3" fmla="*/ 6 h 11"/>
                  <a:gd name="T4" fmla="*/ 1 w 5"/>
                  <a:gd name="T5" fmla="*/ 3 h 11"/>
                  <a:gd name="T6" fmla="*/ 5 w 5"/>
                  <a:gd name="T7" fmla="*/ 5 h 11"/>
                  <a:gd name="T8" fmla="*/ 4 w 5"/>
                  <a:gd name="T9" fmla="*/ 10 h 11"/>
                  <a:gd name="T10" fmla="*/ 4 w 5"/>
                  <a:gd name="T1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4" y="10"/>
                    </a:moveTo>
                    <a:cubicBezTo>
                      <a:pt x="4" y="9"/>
                      <a:pt x="2" y="6"/>
                      <a:pt x="2" y="6"/>
                    </a:cubicBezTo>
                    <a:cubicBezTo>
                      <a:pt x="4" y="4"/>
                      <a:pt x="0" y="4"/>
                      <a:pt x="1" y="3"/>
                    </a:cubicBezTo>
                    <a:cubicBezTo>
                      <a:pt x="2" y="0"/>
                      <a:pt x="5" y="5"/>
                      <a:pt x="5" y="5"/>
                    </a:cubicBezTo>
                    <a:cubicBezTo>
                      <a:pt x="5" y="6"/>
                      <a:pt x="5" y="11"/>
                      <a:pt x="4" y="10"/>
                    </a:cubicBezTo>
                    <a:cubicBezTo>
                      <a:pt x="4" y="9"/>
                      <a:pt x="5" y="11"/>
                      <a:pt x="4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1" name="Freeform 562">
                <a:extLst>
                  <a:ext uri="{FF2B5EF4-FFF2-40B4-BE49-F238E27FC236}">
                    <a16:creationId xmlns:a16="http://schemas.microsoft.com/office/drawing/2014/main" id="{4B024C4A-A66C-534D-97A1-A51F23BCB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541" y="5763688"/>
                <a:ext cx="64510" cy="68265"/>
              </a:xfrm>
              <a:custGeom>
                <a:avLst/>
                <a:gdLst>
                  <a:gd name="T0" fmla="*/ 4 w 7"/>
                  <a:gd name="T1" fmla="*/ 6 h 7"/>
                  <a:gd name="T2" fmla="*/ 2 w 7"/>
                  <a:gd name="T3" fmla="*/ 3 h 7"/>
                  <a:gd name="T4" fmla="*/ 0 w 7"/>
                  <a:gd name="T5" fmla="*/ 2 h 7"/>
                  <a:gd name="T6" fmla="*/ 5 w 7"/>
                  <a:gd name="T7" fmla="*/ 1 h 7"/>
                  <a:gd name="T8" fmla="*/ 4 w 7"/>
                  <a:gd name="T9" fmla="*/ 3 h 7"/>
                  <a:gd name="T10" fmla="*/ 7 w 7"/>
                  <a:gd name="T11" fmla="*/ 4 h 7"/>
                  <a:gd name="T12" fmla="*/ 5 w 7"/>
                  <a:gd name="T13" fmla="*/ 5 h 7"/>
                  <a:gd name="T14" fmla="*/ 4 w 7"/>
                  <a:gd name="T15" fmla="*/ 6 h 7"/>
                  <a:gd name="T16" fmla="*/ 4 w 7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4" y="6"/>
                    </a:moveTo>
                    <a:cubicBezTo>
                      <a:pt x="2" y="4"/>
                      <a:pt x="1" y="4"/>
                      <a:pt x="2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1"/>
                      <a:pt x="4" y="0"/>
                      <a:pt x="5" y="1"/>
                    </a:cubicBezTo>
                    <a:cubicBezTo>
                      <a:pt x="5" y="1"/>
                      <a:pt x="3" y="2"/>
                      <a:pt x="4" y="3"/>
                    </a:cubicBezTo>
                    <a:cubicBezTo>
                      <a:pt x="5" y="3"/>
                      <a:pt x="7" y="4"/>
                      <a:pt x="7" y="4"/>
                    </a:cubicBezTo>
                    <a:cubicBezTo>
                      <a:pt x="7" y="5"/>
                      <a:pt x="5" y="5"/>
                      <a:pt x="5" y="5"/>
                    </a:cubicBezTo>
                    <a:cubicBezTo>
                      <a:pt x="4" y="5"/>
                      <a:pt x="5" y="7"/>
                      <a:pt x="4" y="6"/>
                    </a:cubicBezTo>
                    <a:cubicBezTo>
                      <a:pt x="2" y="5"/>
                      <a:pt x="4" y="6"/>
                      <a:pt x="4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2" name="Freeform 563">
                <a:extLst>
                  <a:ext uri="{FF2B5EF4-FFF2-40B4-BE49-F238E27FC236}">
                    <a16:creationId xmlns:a16="http://schemas.microsoft.com/office/drawing/2014/main" id="{9C3AA922-12E0-4C40-BCF6-5C685C5CA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050" y="5763688"/>
                <a:ext cx="61438" cy="87770"/>
              </a:xfrm>
              <a:custGeom>
                <a:avLst/>
                <a:gdLst>
                  <a:gd name="T0" fmla="*/ 3 w 7"/>
                  <a:gd name="T1" fmla="*/ 8 h 9"/>
                  <a:gd name="T2" fmla="*/ 4 w 7"/>
                  <a:gd name="T3" fmla="*/ 6 h 9"/>
                  <a:gd name="T4" fmla="*/ 2 w 7"/>
                  <a:gd name="T5" fmla="*/ 4 h 9"/>
                  <a:gd name="T6" fmla="*/ 3 w 7"/>
                  <a:gd name="T7" fmla="*/ 1 h 9"/>
                  <a:gd name="T8" fmla="*/ 6 w 7"/>
                  <a:gd name="T9" fmla="*/ 5 h 9"/>
                  <a:gd name="T10" fmla="*/ 3 w 7"/>
                  <a:gd name="T11" fmla="*/ 8 h 9"/>
                  <a:gd name="T12" fmla="*/ 3 w 7"/>
                  <a:gd name="T13" fmla="*/ 8 h 9"/>
                  <a:gd name="T14" fmla="*/ 3 w 7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8"/>
                    </a:moveTo>
                    <a:cubicBezTo>
                      <a:pt x="4" y="7"/>
                      <a:pt x="5" y="7"/>
                      <a:pt x="4" y="6"/>
                    </a:cubicBezTo>
                    <a:cubicBezTo>
                      <a:pt x="4" y="5"/>
                      <a:pt x="2" y="5"/>
                      <a:pt x="2" y="4"/>
                    </a:cubicBezTo>
                    <a:cubicBezTo>
                      <a:pt x="3" y="3"/>
                      <a:pt x="0" y="0"/>
                      <a:pt x="3" y="1"/>
                    </a:cubicBezTo>
                    <a:cubicBezTo>
                      <a:pt x="6" y="2"/>
                      <a:pt x="6" y="3"/>
                      <a:pt x="6" y="5"/>
                    </a:cubicBezTo>
                    <a:cubicBezTo>
                      <a:pt x="7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2" y="9"/>
                      <a:pt x="3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3" name="Freeform 564">
                <a:extLst>
                  <a:ext uri="{FF2B5EF4-FFF2-40B4-BE49-F238E27FC236}">
                    <a16:creationId xmlns:a16="http://schemas.microsoft.com/office/drawing/2014/main" id="{481A2A37-A9F0-1C44-9CC0-2452CCC57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618" y="5783193"/>
                <a:ext cx="27647" cy="9751"/>
              </a:xfrm>
              <a:custGeom>
                <a:avLst/>
                <a:gdLst>
                  <a:gd name="T0" fmla="*/ 2 w 3"/>
                  <a:gd name="T1" fmla="*/ 1 h 1"/>
                  <a:gd name="T2" fmla="*/ 0 w 3"/>
                  <a:gd name="T3" fmla="*/ 0 h 1"/>
                  <a:gd name="T4" fmla="*/ 3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4" name="Freeform 565">
                <a:extLst>
                  <a:ext uri="{FF2B5EF4-FFF2-40B4-BE49-F238E27FC236}">
                    <a16:creationId xmlns:a16="http://schemas.microsoft.com/office/drawing/2014/main" id="{8D581989-B0CA-1947-8F2E-FA869B6BA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347" y="5792947"/>
                <a:ext cx="119802" cy="65014"/>
              </a:xfrm>
              <a:custGeom>
                <a:avLst/>
                <a:gdLst>
                  <a:gd name="T0" fmla="*/ 10 w 13"/>
                  <a:gd name="T1" fmla="*/ 1 h 7"/>
                  <a:gd name="T2" fmla="*/ 7 w 13"/>
                  <a:gd name="T3" fmla="*/ 1 h 7"/>
                  <a:gd name="T4" fmla="*/ 5 w 13"/>
                  <a:gd name="T5" fmla="*/ 1 h 7"/>
                  <a:gd name="T6" fmla="*/ 5 w 13"/>
                  <a:gd name="T7" fmla="*/ 4 h 7"/>
                  <a:gd name="T8" fmla="*/ 1 w 13"/>
                  <a:gd name="T9" fmla="*/ 3 h 7"/>
                  <a:gd name="T10" fmla="*/ 1 w 13"/>
                  <a:gd name="T11" fmla="*/ 6 h 7"/>
                  <a:gd name="T12" fmla="*/ 11 w 13"/>
                  <a:gd name="T13" fmla="*/ 4 h 7"/>
                  <a:gd name="T14" fmla="*/ 9 w 13"/>
                  <a:gd name="T15" fmla="*/ 3 h 7"/>
                  <a:gd name="T16" fmla="*/ 12 w 13"/>
                  <a:gd name="T17" fmla="*/ 3 h 7"/>
                  <a:gd name="T18" fmla="*/ 10 w 13"/>
                  <a:gd name="T19" fmla="*/ 1 h 7"/>
                  <a:gd name="T20" fmla="*/ 10 w 13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10" y="1"/>
                    </a:move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3" y="2"/>
                      <a:pt x="4" y="4"/>
                      <a:pt x="5" y="4"/>
                    </a:cubicBezTo>
                    <a:cubicBezTo>
                      <a:pt x="4" y="4"/>
                      <a:pt x="2" y="1"/>
                      <a:pt x="1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10" y="5"/>
                      <a:pt x="11" y="4"/>
                    </a:cubicBezTo>
                    <a:cubicBezTo>
                      <a:pt x="11" y="4"/>
                      <a:pt x="10" y="3"/>
                      <a:pt x="9" y="3"/>
                    </a:cubicBezTo>
                    <a:cubicBezTo>
                      <a:pt x="10" y="3"/>
                      <a:pt x="12" y="3"/>
                      <a:pt x="12" y="3"/>
                    </a:cubicBezTo>
                    <a:cubicBezTo>
                      <a:pt x="13" y="2"/>
                      <a:pt x="11" y="0"/>
                      <a:pt x="10" y="1"/>
                    </a:cubicBezTo>
                    <a:cubicBezTo>
                      <a:pt x="9" y="1"/>
                      <a:pt x="11" y="0"/>
                      <a:pt x="10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5" name="Freeform 566">
                <a:extLst>
                  <a:ext uri="{FF2B5EF4-FFF2-40B4-BE49-F238E27FC236}">
                    <a16:creationId xmlns:a16="http://schemas.microsoft.com/office/drawing/2014/main" id="{541FAC86-E8F8-B44B-8571-D0AFACF87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425" y="5734433"/>
                <a:ext cx="73725" cy="68265"/>
              </a:xfrm>
              <a:custGeom>
                <a:avLst/>
                <a:gdLst>
                  <a:gd name="T0" fmla="*/ 2 w 8"/>
                  <a:gd name="T1" fmla="*/ 6 h 7"/>
                  <a:gd name="T2" fmla="*/ 5 w 8"/>
                  <a:gd name="T3" fmla="*/ 4 h 7"/>
                  <a:gd name="T4" fmla="*/ 8 w 8"/>
                  <a:gd name="T5" fmla="*/ 4 h 7"/>
                  <a:gd name="T6" fmla="*/ 5 w 8"/>
                  <a:gd name="T7" fmla="*/ 2 h 7"/>
                  <a:gd name="T8" fmla="*/ 2 w 8"/>
                  <a:gd name="T9" fmla="*/ 6 h 7"/>
                  <a:gd name="T10" fmla="*/ 2 w 8"/>
                  <a:gd name="T11" fmla="*/ 6 h 7"/>
                  <a:gd name="T12" fmla="*/ 2 w 8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3" y="5"/>
                      <a:pt x="4" y="5"/>
                      <a:pt x="5" y="4"/>
                    </a:cubicBezTo>
                    <a:cubicBezTo>
                      <a:pt x="6" y="4"/>
                      <a:pt x="8" y="4"/>
                      <a:pt x="8" y="4"/>
                    </a:cubicBezTo>
                    <a:cubicBezTo>
                      <a:pt x="8" y="4"/>
                      <a:pt x="7" y="0"/>
                      <a:pt x="5" y="2"/>
                    </a:cubicBezTo>
                    <a:cubicBezTo>
                      <a:pt x="5" y="2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0" y="7"/>
                      <a:pt x="2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6" name="Freeform 567">
                <a:extLst>
                  <a:ext uri="{FF2B5EF4-FFF2-40B4-BE49-F238E27FC236}">
                    <a16:creationId xmlns:a16="http://schemas.microsoft.com/office/drawing/2014/main" id="{DD7C351C-8798-ED42-AF16-9AE827E01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418" y="5994490"/>
                <a:ext cx="89084" cy="35760"/>
              </a:xfrm>
              <a:custGeom>
                <a:avLst/>
                <a:gdLst>
                  <a:gd name="T0" fmla="*/ 9 w 10"/>
                  <a:gd name="T1" fmla="*/ 2 h 4"/>
                  <a:gd name="T2" fmla="*/ 9 w 10"/>
                  <a:gd name="T3" fmla="*/ 1 h 4"/>
                  <a:gd name="T4" fmla="*/ 6 w 10"/>
                  <a:gd name="T5" fmla="*/ 0 h 4"/>
                  <a:gd name="T6" fmla="*/ 2 w 10"/>
                  <a:gd name="T7" fmla="*/ 2 h 4"/>
                  <a:gd name="T8" fmla="*/ 3 w 10"/>
                  <a:gd name="T9" fmla="*/ 4 h 4"/>
                  <a:gd name="T10" fmla="*/ 9 w 10"/>
                  <a:gd name="T11" fmla="*/ 2 h 4"/>
                  <a:gd name="T12" fmla="*/ 9 w 10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9" y="2"/>
                    </a:moveTo>
                    <a:cubicBezTo>
                      <a:pt x="10" y="2"/>
                      <a:pt x="8" y="1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1"/>
                      <a:pt x="3" y="1"/>
                      <a:pt x="2" y="2"/>
                    </a:cubicBezTo>
                    <a:cubicBezTo>
                      <a:pt x="0" y="3"/>
                      <a:pt x="2" y="4"/>
                      <a:pt x="3" y="4"/>
                    </a:cubicBezTo>
                    <a:cubicBezTo>
                      <a:pt x="5" y="4"/>
                      <a:pt x="7" y="1"/>
                      <a:pt x="9" y="2"/>
                    </a:cubicBezTo>
                    <a:cubicBezTo>
                      <a:pt x="10" y="2"/>
                      <a:pt x="7" y="1"/>
                      <a:pt x="9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7" name="Freeform 568">
                <a:extLst>
                  <a:ext uri="{FF2B5EF4-FFF2-40B4-BE49-F238E27FC236}">
                    <a16:creationId xmlns:a16="http://schemas.microsoft.com/office/drawing/2014/main" id="{7E730709-E4E4-4E43-9672-26B265CD2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902" y="6049754"/>
                <a:ext cx="52222" cy="48763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2 h 5"/>
                  <a:gd name="T4" fmla="*/ 3 w 6"/>
                  <a:gd name="T5" fmla="*/ 4 h 5"/>
                  <a:gd name="T6" fmla="*/ 0 w 6"/>
                  <a:gd name="T7" fmla="*/ 5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0" y="5"/>
                      <a:pt x="0" y="5"/>
                    </a:cubicBezTo>
                    <a:cubicBezTo>
                      <a:pt x="0" y="5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8" name="Freeform 569">
                <a:extLst>
                  <a:ext uri="{FF2B5EF4-FFF2-40B4-BE49-F238E27FC236}">
                    <a16:creationId xmlns:a16="http://schemas.microsoft.com/office/drawing/2014/main" id="{EA20D0A0-CE4A-7B4A-82DC-2CB14680F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577" y="4866487"/>
                <a:ext cx="187386" cy="123527"/>
              </a:xfrm>
              <a:custGeom>
                <a:avLst/>
                <a:gdLst>
                  <a:gd name="T0" fmla="*/ 19 w 21"/>
                  <a:gd name="T1" fmla="*/ 9 h 13"/>
                  <a:gd name="T2" fmla="*/ 18 w 21"/>
                  <a:gd name="T3" fmla="*/ 7 h 13"/>
                  <a:gd name="T4" fmla="*/ 14 w 21"/>
                  <a:gd name="T5" fmla="*/ 4 h 13"/>
                  <a:gd name="T6" fmla="*/ 8 w 21"/>
                  <a:gd name="T7" fmla="*/ 1 h 13"/>
                  <a:gd name="T8" fmla="*/ 5 w 21"/>
                  <a:gd name="T9" fmla="*/ 6 h 13"/>
                  <a:gd name="T10" fmla="*/ 0 w 21"/>
                  <a:gd name="T11" fmla="*/ 8 h 13"/>
                  <a:gd name="T12" fmla="*/ 7 w 21"/>
                  <a:gd name="T13" fmla="*/ 11 h 13"/>
                  <a:gd name="T14" fmla="*/ 15 w 21"/>
                  <a:gd name="T15" fmla="*/ 12 h 13"/>
                  <a:gd name="T16" fmla="*/ 20 w 21"/>
                  <a:gd name="T17" fmla="*/ 9 h 13"/>
                  <a:gd name="T18" fmla="*/ 19 w 21"/>
                  <a:gd name="T19" fmla="*/ 9 h 13"/>
                  <a:gd name="T20" fmla="*/ 19 w 21"/>
                  <a:gd name="T2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3">
                    <a:moveTo>
                      <a:pt x="19" y="9"/>
                    </a:moveTo>
                    <a:cubicBezTo>
                      <a:pt x="15" y="10"/>
                      <a:pt x="19" y="8"/>
                      <a:pt x="18" y="7"/>
                    </a:cubicBezTo>
                    <a:cubicBezTo>
                      <a:pt x="17" y="7"/>
                      <a:pt x="15" y="4"/>
                      <a:pt x="14" y="4"/>
                    </a:cubicBezTo>
                    <a:cubicBezTo>
                      <a:pt x="12" y="4"/>
                      <a:pt x="10" y="1"/>
                      <a:pt x="8" y="1"/>
                    </a:cubicBezTo>
                    <a:cubicBezTo>
                      <a:pt x="6" y="0"/>
                      <a:pt x="6" y="5"/>
                      <a:pt x="5" y="6"/>
                    </a:cubicBezTo>
                    <a:cubicBezTo>
                      <a:pt x="4" y="6"/>
                      <a:pt x="0" y="6"/>
                      <a:pt x="0" y="8"/>
                    </a:cubicBezTo>
                    <a:cubicBezTo>
                      <a:pt x="1" y="10"/>
                      <a:pt x="6" y="11"/>
                      <a:pt x="7" y="11"/>
                    </a:cubicBezTo>
                    <a:cubicBezTo>
                      <a:pt x="9" y="12"/>
                      <a:pt x="13" y="13"/>
                      <a:pt x="15" y="12"/>
                    </a:cubicBezTo>
                    <a:cubicBezTo>
                      <a:pt x="15" y="12"/>
                      <a:pt x="20" y="10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8" y="10"/>
                      <a:pt x="21" y="9"/>
                      <a:pt x="19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9" name="Freeform 570">
                <a:extLst>
                  <a:ext uri="{FF2B5EF4-FFF2-40B4-BE49-F238E27FC236}">
                    <a16:creationId xmlns:a16="http://schemas.microsoft.com/office/drawing/2014/main" id="{C288BEF4-64C2-3E4E-99B2-F810B87A5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069" y="4925001"/>
                <a:ext cx="46077" cy="35760"/>
              </a:xfrm>
              <a:custGeom>
                <a:avLst/>
                <a:gdLst>
                  <a:gd name="T0" fmla="*/ 2 w 5"/>
                  <a:gd name="T1" fmla="*/ 4 h 4"/>
                  <a:gd name="T2" fmla="*/ 4 w 5"/>
                  <a:gd name="T3" fmla="*/ 1 h 4"/>
                  <a:gd name="T4" fmla="*/ 2 w 5"/>
                  <a:gd name="T5" fmla="*/ 4 h 4"/>
                  <a:gd name="T6" fmla="*/ 2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0" y="4"/>
                      <a:pt x="4" y="0"/>
                      <a:pt x="4" y="1"/>
                    </a:cubicBezTo>
                    <a:cubicBezTo>
                      <a:pt x="5" y="1"/>
                      <a:pt x="3" y="4"/>
                      <a:pt x="2" y="4"/>
                    </a:cubicBezTo>
                    <a:cubicBezTo>
                      <a:pt x="1" y="4"/>
                      <a:pt x="4" y="4"/>
                      <a:pt x="2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0" name="Freeform 571">
                <a:extLst>
                  <a:ext uri="{FF2B5EF4-FFF2-40B4-BE49-F238E27FC236}">
                    <a16:creationId xmlns:a16="http://schemas.microsoft.com/office/drawing/2014/main" id="{127D646C-38D2-C547-AF2D-18477A336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774" y="4960757"/>
                <a:ext cx="18433" cy="19505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1" name="Freeform 572">
                <a:extLst>
                  <a:ext uri="{FF2B5EF4-FFF2-40B4-BE49-F238E27FC236}">
                    <a16:creationId xmlns:a16="http://schemas.microsoft.com/office/drawing/2014/main" id="{B4069CCF-3DC3-7A48-B86A-A1E78DDA3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656" y="4560919"/>
                <a:ext cx="829411" cy="429097"/>
              </a:xfrm>
              <a:custGeom>
                <a:avLst/>
                <a:gdLst>
                  <a:gd name="T0" fmla="*/ 76 w 92"/>
                  <a:gd name="T1" fmla="*/ 41 h 45"/>
                  <a:gd name="T2" fmla="*/ 71 w 92"/>
                  <a:gd name="T3" fmla="*/ 39 h 45"/>
                  <a:gd name="T4" fmla="*/ 61 w 92"/>
                  <a:gd name="T5" fmla="*/ 38 h 45"/>
                  <a:gd name="T6" fmla="*/ 45 w 92"/>
                  <a:gd name="T7" fmla="*/ 43 h 45"/>
                  <a:gd name="T8" fmla="*/ 29 w 92"/>
                  <a:gd name="T9" fmla="*/ 41 h 45"/>
                  <a:gd name="T10" fmla="*/ 21 w 92"/>
                  <a:gd name="T11" fmla="*/ 38 h 45"/>
                  <a:gd name="T12" fmla="*/ 10 w 92"/>
                  <a:gd name="T13" fmla="*/ 31 h 45"/>
                  <a:gd name="T14" fmla="*/ 40 w 92"/>
                  <a:gd name="T15" fmla="*/ 29 h 45"/>
                  <a:gd name="T16" fmla="*/ 9 w 92"/>
                  <a:gd name="T17" fmla="*/ 26 h 45"/>
                  <a:gd name="T18" fmla="*/ 16 w 92"/>
                  <a:gd name="T19" fmla="*/ 19 h 45"/>
                  <a:gd name="T20" fmla="*/ 14 w 92"/>
                  <a:gd name="T21" fmla="*/ 18 h 45"/>
                  <a:gd name="T22" fmla="*/ 7 w 92"/>
                  <a:gd name="T23" fmla="*/ 17 h 45"/>
                  <a:gd name="T24" fmla="*/ 4 w 92"/>
                  <a:gd name="T25" fmla="*/ 11 h 45"/>
                  <a:gd name="T26" fmla="*/ 8 w 92"/>
                  <a:gd name="T27" fmla="*/ 7 h 45"/>
                  <a:gd name="T28" fmla="*/ 24 w 92"/>
                  <a:gd name="T29" fmla="*/ 1 h 45"/>
                  <a:gd name="T30" fmla="*/ 29 w 92"/>
                  <a:gd name="T31" fmla="*/ 7 h 45"/>
                  <a:gd name="T32" fmla="*/ 39 w 92"/>
                  <a:gd name="T33" fmla="*/ 6 h 45"/>
                  <a:gd name="T34" fmla="*/ 43 w 92"/>
                  <a:gd name="T35" fmla="*/ 8 h 45"/>
                  <a:gd name="T36" fmla="*/ 47 w 92"/>
                  <a:gd name="T37" fmla="*/ 9 h 45"/>
                  <a:gd name="T38" fmla="*/ 43 w 92"/>
                  <a:gd name="T39" fmla="*/ 4 h 45"/>
                  <a:gd name="T40" fmla="*/ 54 w 92"/>
                  <a:gd name="T41" fmla="*/ 10 h 45"/>
                  <a:gd name="T42" fmla="*/ 60 w 92"/>
                  <a:gd name="T43" fmla="*/ 14 h 45"/>
                  <a:gd name="T44" fmla="*/ 59 w 92"/>
                  <a:gd name="T45" fmla="*/ 1 h 45"/>
                  <a:gd name="T46" fmla="*/ 69 w 92"/>
                  <a:gd name="T47" fmla="*/ 6 h 45"/>
                  <a:gd name="T48" fmla="*/ 74 w 92"/>
                  <a:gd name="T49" fmla="*/ 19 h 45"/>
                  <a:gd name="T50" fmla="*/ 82 w 92"/>
                  <a:gd name="T51" fmla="*/ 26 h 45"/>
                  <a:gd name="T52" fmla="*/ 92 w 92"/>
                  <a:gd name="T53" fmla="*/ 33 h 45"/>
                  <a:gd name="T54" fmla="*/ 83 w 92"/>
                  <a:gd name="T55" fmla="*/ 35 h 45"/>
                  <a:gd name="T56" fmla="*/ 81 w 92"/>
                  <a:gd name="T57" fmla="*/ 36 h 45"/>
                  <a:gd name="T58" fmla="*/ 85 w 92"/>
                  <a:gd name="T59" fmla="*/ 36 h 45"/>
                  <a:gd name="T60" fmla="*/ 89 w 92"/>
                  <a:gd name="T61" fmla="*/ 39 h 45"/>
                  <a:gd name="T62" fmla="*/ 83 w 92"/>
                  <a:gd name="T63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45">
                    <a:moveTo>
                      <a:pt x="83" y="41"/>
                    </a:moveTo>
                    <a:cubicBezTo>
                      <a:pt x="81" y="41"/>
                      <a:pt x="79" y="41"/>
                      <a:pt x="76" y="41"/>
                    </a:cubicBezTo>
                    <a:cubicBezTo>
                      <a:pt x="75" y="41"/>
                      <a:pt x="74" y="41"/>
                      <a:pt x="73" y="41"/>
                    </a:cubicBezTo>
                    <a:cubicBezTo>
                      <a:pt x="72" y="41"/>
                      <a:pt x="72" y="40"/>
                      <a:pt x="71" y="39"/>
                    </a:cubicBezTo>
                    <a:cubicBezTo>
                      <a:pt x="70" y="39"/>
                      <a:pt x="66" y="40"/>
                      <a:pt x="65" y="38"/>
                    </a:cubicBezTo>
                    <a:cubicBezTo>
                      <a:pt x="65" y="35"/>
                      <a:pt x="63" y="37"/>
                      <a:pt x="61" y="38"/>
                    </a:cubicBezTo>
                    <a:cubicBezTo>
                      <a:pt x="58" y="40"/>
                      <a:pt x="56" y="39"/>
                      <a:pt x="54" y="40"/>
                    </a:cubicBezTo>
                    <a:cubicBezTo>
                      <a:pt x="51" y="41"/>
                      <a:pt x="48" y="42"/>
                      <a:pt x="45" y="43"/>
                    </a:cubicBezTo>
                    <a:cubicBezTo>
                      <a:pt x="41" y="43"/>
                      <a:pt x="35" y="45"/>
                      <a:pt x="31" y="43"/>
                    </a:cubicBezTo>
                    <a:cubicBezTo>
                      <a:pt x="31" y="43"/>
                      <a:pt x="29" y="42"/>
                      <a:pt x="29" y="41"/>
                    </a:cubicBezTo>
                    <a:cubicBezTo>
                      <a:pt x="29" y="40"/>
                      <a:pt x="29" y="38"/>
                      <a:pt x="27" y="38"/>
                    </a:cubicBezTo>
                    <a:cubicBezTo>
                      <a:pt x="25" y="38"/>
                      <a:pt x="23" y="38"/>
                      <a:pt x="21" y="38"/>
                    </a:cubicBezTo>
                    <a:cubicBezTo>
                      <a:pt x="19" y="38"/>
                      <a:pt x="17" y="38"/>
                      <a:pt x="15" y="36"/>
                    </a:cubicBezTo>
                    <a:cubicBezTo>
                      <a:pt x="14" y="36"/>
                      <a:pt x="9" y="32"/>
                      <a:pt x="10" y="31"/>
                    </a:cubicBezTo>
                    <a:cubicBezTo>
                      <a:pt x="16" y="28"/>
                      <a:pt x="23" y="29"/>
                      <a:pt x="28" y="29"/>
                    </a:cubicBezTo>
                    <a:cubicBezTo>
                      <a:pt x="29" y="29"/>
                      <a:pt x="40" y="29"/>
                      <a:pt x="40" y="29"/>
                    </a:cubicBezTo>
                    <a:cubicBezTo>
                      <a:pt x="40" y="27"/>
                      <a:pt x="26" y="25"/>
                      <a:pt x="25" y="25"/>
                    </a:cubicBezTo>
                    <a:cubicBezTo>
                      <a:pt x="20" y="25"/>
                      <a:pt x="14" y="28"/>
                      <a:pt x="9" y="26"/>
                    </a:cubicBezTo>
                    <a:cubicBezTo>
                      <a:pt x="7" y="25"/>
                      <a:pt x="3" y="23"/>
                      <a:pt x="7" y="21"/>
                    </a:cubicBezTo>
                    <a:cubicBezTo>
                      <a:pt x="10" y="20"/>
                      <a:pt x="13" y="19"/>
                      <a:pt x="16" y="19"/>
                    </a:cubicBezTo>
                    <a:cubicBezTo>
                      <a:pt x="18" y="18"/>
                      <a:pt x="20" y="18"/>
                      <a:pt x="21" y="18"/>
                    </a:cubicBezTo>
                    <a:cubicBezTo>
                      <a:pt x="19" y="19"/>
                      <a:pt x="16" y="18"/>
                      <a:pt x="14" y="18"/>
                    </a:cubicBezTo>
                    <a:cubicBezTo>
                      <a:pt x="13" y="18"/>
                      <a:pt x="7" y="19"/>
                      <a:pt x="6" y="18"/>
                    </a:cubicBezTo>
                    <a:cubicBezTo>
                      <a:pt x="6" y="18"/>
                      <a:pt x="7" y="17"/>
                      <a:pt x="7" y="17"/>
                    </a:cubicBezTo>
                    <a:cubicBezTo>
                      <a:pt x="7" y="16"/>
                      <a:pt x="0" y="17"/>
                      <a:pt x="1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10"/>
                      <a:pt x="4" y="10"/>
                      <a:pt x="4" y="9"/>
                    </a:cubicBezTo>
                    <a:cubicBezTo>
                      <a:pt x="4" y="9"/>
                      <a:pt x="7" y="7"/>
                      <a:pt x="8" y="7"/>
                    </a:cubicBezTo>
                    <a:cubicBezTo>
                      <a:pt x="10" y="6"/>
                      <a:pt x="11" y="5"/>
                      <a:pt x="13" y="4"/>
                    </a:cubicBezTo>
                    <a:cubicBezTo>
                      <a:pt x="17" y="2"/>
                      <a:pt x="20" y="1"/>
                      <a:pt x="24" y="1"/>
                    </a:cubicBezTo>
                    <a:cubicBezTo>
                      <a:pt x="29" y="1"/>
                      <a:pt x="24" y="7"/>
                      <a:pt x="24" y="7"/>
                    </a:cubicBezTo>
                    <a:cubicBezTo>
                      <a:pt x="26" y="8"/>
                      <a:pt x="28" y="8"/>
                      <a:pt x="29" y="7"/>
                    </a:cubicBezTo>
                    <a:cubicBezTo>
                      <a:pt x="30" y="7"/>
                      <a:pt x="30" y="4"/>
                      <a:pt x="31" y="4"/>
                    </a:cubicBezTo>
                    <a:cubicBezTo>
                      <a:pt x="33" y="4"/>
                      <a:pt x="37" y="4"/>
                      <a:pt x="39" y="6"/>
                    </a:cubicBezTo>
                    <a:cubicBezTo>
                      <a:pt x="42" y="8"/>
                      <a:pt x="35" y="11"/>
                      <a:pt x="40" y="10"/>
                    </a:cubicBezTo>
                    <a:cubicBezTo>
                      <a:pt x="41" y="10"/>
                      <a:pt x="42" y="9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ubicBezTo>
                      <a:pt x="46" y="8"/>
                      <a:pt x="46" y="8"/>
                      <a:pt x="47" y="9"/>
                    </a:cubicBezTo>
                    <a:cubicBezTo>
                      <a:pt x="48" y="9"/>
                      <a:pt x="48" y="7"/>
                      <a:pt x="48" y="6"/>
                    </a:cubicBezTo>
                    <a:cubicBezTo>
                      <a:pt x="47" y="6"/>
                      <a:pt x="44" y="4"/>
                      <a:pt x="43" y="4"/>
                    </a:cubicBezTo>
                    <a:cubicBezTo>
                      <a:pt x="45" y="3"/>
                      <a:pt x="49" y="5"/>
                      <a:pt x="50" y="6"/>
                    </a:cubicBezTo>
                    <a:cubicBezTo>
                      <a:pt x="53" y="7"/>
                      <a:pt x="53" y="8"/>
                      <a:pt x="54" y="10"/>
                    </a:cubicBezTo>
                    <a:cubicBezTo>
                      <a:pt x="54" y="11"/>
                      <a:pt x="54" y="16"/>
                      <a:pt x="56" y="16"/>
                    </a:cubicBezTo>
                    <a:cubicBezTo>
                      <a:pt x="57" y="16"/>
                      <a:pt x="61" y="16"/>
                      <a:pt x="60" y="14"/>
                    </a:cubicBezTo>
                    <a:cubicBezTo>
                      <a:pt x="59" y="10"/>
                      <a:pt x="57" y="7"/>
                      <a:pt x="56" y="3"/>
                    </a:cubicBezTo>
                    <a:cubicBezTo>
                      <a:pt x="55" y="0"/>
                      <a:pt x="58" y="1"/>
                      <a:pt x="59" y="1"/>
                    </a:cubicBezTo>
                    <a:cubicBezTo>
                      <a:pt x="62" y="2"/>
                      <a:pt x="62" y="0"/>
                      <a:pt x="64" y="1"/>
                    </a:cubicBezTo>
                    <a:cubicBezTo>
                      <a:pt x="66" y="3"/>
                      <a:pt x="69" y="4"/>
                      <a:pt x="69" y="6"/>
                    </a:cubicBezTo>
                    <a:cubicBezTo>
                      <a:pt x="70" y="9"/>
                      <a:pt x="71" y="11"/>
                      <a:pt x="73" y="13"/>
                    </a:cubicBezTo>
                    <a:cubicBezTo>
                      <a:pt x="74" y="16"/>
                      <a:pt x="75" y="17"/>
                      <a:pt x="74" y="19"/>
                    </a:cubicBezTo>
                    <a:cubicBezTo>
                      <a:pt x="73" y="22"/>
                      <a:pt x="76" y="25"/>
                      <a:pt x="78" y="26"/>
                    </a:cubicBezTo>
                    <a:cubicBezTo>
                      <a:pt x="79" y="26"/>
                      <a:pt x="81" y="26"/>
                      <a:pt x="82" y="26"/>
                    </a:cubicBezTo>
                    <a:cubicBezTo>
                      <a:pt x="83" y="27"/>
                      <a:pt x="84" y="28"/>
                      <a:pt x="85" y="28"/>
                    </a:cubicBezTo>
                    <a:cubicBezTo>
                      <a:pt x="88" y="29"/>
                      <a:pt x="92" y="29"/>
                      <a:pt x="92" y="33"/>
                    </a:cubicBezTo>
                    <a:cubicBezTo>
                      <a:pt x="92" y="35"/>
                      <a:pt x="83" y="32"/>
                      <a:pt x="83" y="32"/>
                    </a:cubicBezTo>
                    <a:cubicBezTo>
                      <a:pt x="83" y="33"/>
                      <a:pt x="83" y="34"/>
                      <a:pt x="83" y="35"/>
                    </a:cubicBezTo>
                    <a:cubicBezTo>
                      <a:pt x="83" y="35"/>
                      <a:pt x="80" y="35"/>
                      <a:pt x="80" y="35"/>
                    </a:cubicBezTo>
                    <a:cubicBezTo>
                      <a:pt x="81" y="35"/>
                      <a:pt x="81" y="36"/>
                      <a:pt x="81" y="36"/>
                    </a:cubicBezTo>
                    <a:cubicBezTo>
                      <a:pt x="81" y="37"/>
                      <a:pt x="81" y="38"/>
                      <a:pt x="81" y="38"/>
                    </a:cubicBezTo>
                    <a:cubicBezTo>
                      <a:pt x="81" y="38"/>
                      <a:pt x="85" y="36"/>
                      <a:pt x="85" y="36"/>
                    </a:cubicBezTo>
                    <a:cubicBezTo>
                      <a:pt x="87" y="36"/>
                      <a:pt x="86" y="37"/>
                      <a:pt x="86" y="38"/>
                    </a:cubicBezTo>
                    <a:cubicBezTo>
                      <a:pt x="86" y="38"/>
                      <a:pt x="88" y="38"/>
                      <a:pt x="89" y="39"/>
                    </a:cubicBezTo>
                    <a:cubicBezTo>
                      <a:pt x="89" y="39"/>
                      <a:pt x="83" y="41"/>
                      <a:pt x="83" y="41"/>
                    </a:cubicBezTo>
                    <a:cubicBezTo>
                      <a:pt x="81" y="41"/>
                      <a:pt x="86" y="41"/>
                      <a:pt x="83" y="4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2" name="Freeform 573">
                <a:extLst>
                  <a:ext uri="{FF2B5EF4-FFF2-40B4-BE49-F238E27FC236}">
                    <a16:creationId xmlns:a16="http://schemas.microsoft.com/office/drawing/2014/main" id="{F9348597-1635-3E42-B71F-361DFB8AB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527" y="4521909"/>
                <a:ext cx="125948" cy="87770"/>
              </a:xfrm>
              <a:custGeom>
                <a:avLst/>
                <a:gdLst>
                  <a:gd name="T0" fmla="*/ 9 w 14"/>
                  <a:gd name="T1" fmla="*/ 8 h 9"/>
                  <a:gd name="T2" fmla="*/ 5 w 14"/>
                  <a:gd name="T3" fmla="*/ 5 h 9"/>
                  <a:gd name="T4" fmla="*/ 0 w 14"/>
                  <a:gd name="T5" fmla="*/ 3 h 9"/>
                  <a:gd name="T6" fmla="*/ 4 w 14"/>
                  <a:gd name="T7" fmla="*/ 0 h 9"/>
                  <a:gd name="T8" fmla="*/ 10 w 14"/>
                  <a:gd name="T9" fmla="*/ 1 h 9"/>
                  <a:gd name="T10" fmla="*/ 12 w 14"/>
                  <a:gd name="T11" fmla="*/ 4 h 9"/>
                  <a:gd name="T12" fmla="*/ 9 w 14"/>
                  <a:gd name="T13" fmla="*/ 8 h 9"/>
                  <a:gd name="T14" fmla="*/ 9 w 14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9" y="8"/>
                    </a:moveTo>
                    <a:cubicBezTo>
                      <a:pt x="7" y="8"/>
                      <a:pt x="6" y="5"/>
                      <a:pt x="5" y="5"/>
                    </a:cubicBezTo>
                    <a:cubicBezTo>
                      <a:pt x="4" y="4"/>
                      <a:pt x="0" y="3"/>
                      <a:pt x="0" y="3"/>
                    </a:cubicBezTo>
                    <a:cubicBezTo>
                      <a:pt x="1" y="2"/>
                      <a:pt x="3" y="1"/>
                      <a:pt x="4" y="0"/>
                    </a:cubicBezTo>
                    <a:cubicBezTo>
                      <a:pt x="6" y="0"/>
                      <a:pt x="8" y="0"/>
                      <a:pt x="10" y="1"/>
                    </a:cubicBezTo>
                    <a:cubicBezTo>
                      <a:pt x="12" y="2"/>
                      <a:pt x="14" y="2"/>
                      <a:pt x="12" y="4"/>
                    </a:cubicBezTo>
                    <a:cubicBezTo>
                      <a:pt x="11" y="5"/>
                      <a:pt x="10" y="9"/>
                      <a:pt x="9" y="8"/>
                    </a:cubicBezTo>
                    <a:cubicBezTo>
                      <a:pt x="8" y="8"/>
                      <a:pt x="9" y="8"/>
                      <a:pt x="9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3" name="Freeform 574">
                <a:extLst>
                  <a:ext uri="{FF2B5EF4-FFF2-40B4-BE49-F238E27FC236}">
                    <a16:creationId xmlns:a16="http://schemas.microsoft.com/office/drawing/2014/main" id="{21A2924B-8F0D-514F-B848-838FD0372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200" y="4482900"/>
                <a:ext cx="285685" cy="279564"/>
              </a:xfrm>
              <a:custGeom>
                <a:avLst/>
                <a:gdLst>
                  <a:gd name="T0" fmla="*/ 18 w 32"/>
                  <a:gd name="T1" fmla="*/ 27 h 29"/>
                  <a:gd name="T2" fmla="*/ 10 w 32"/>
                  <a:gd name="T3" fmla="*/ 19 h 29"/>
                  <a:gd name="T4" fmla="*/ 1 w 32"/>
                  <a:gd name="T5" fmla="*/ 15 h 29"/>
                  <a:gd name="T6" fmla="*/ 0 w 32"/>
                  <a:gd name="T7" fmla="*/ 13 h 29"/>
                  <a:gd name="T8" fmla="*/ 4 w 32"/>
                  <a:gd name="T9" fmla="*/ 12 h 29"/>
                  <a:gd name="T10" fmla="*/ 11 w 32"/>
                  <a:gd name="T11" fmla="*/ 14 h 29"/>
                  <a:gd name="T12" fmla="*/ 11 w 32"/>
                  <a:gd name="T13" fmla="*/ 12 h 29"/>
                  <a:gd name="T14" fmla="*/ 13 w 32"/>
                  <a:gd name="T15" fmla="*/ 11 h 29"/>
                  <a:gd name="T16" fmla="*/ 7 w 32"/>
                  <a:gd name="T17" fmla="*/ 8 h 29"/>
                  <a:gd name="T18" fmla="*/ 7 w 32"/>
                  <a:gd name="T19" fmla="*/ 6 h 29"/>
                  <a:gd name="T20" fmla="*/ 10 w 32"/>
                  <a:gd name="T21" fmla="*/ 7 h 29"/>
                  <a:gd name="T22" fmla="*/ 11 w 32"/>
                  <a:gd name="T23" fmla="*/ 5 h 29"/>
                  <a:gd name="T24" fmla="*/ 8 w 32"/>
                  <a:gd name="T25" fmla="*/ 4 h 29"/>
                  <a:gd name="T26" fmla="*/ 10 w 32"/>
                  <a:gd name="T27" fmla="*/ 3 h 29"/>
                  <a:gd name="T28" fmla="*/ 14 w 32"/>
                  <a:gd name="T29" fmla="*/ 4 h 29"/>
                  <a:gd name="T30" fmla="*/ 13 w 32"/>
                  <a:gd name="T31" fmla="*/ 3 h 29"/>
                  <a:gd name="T32" fmla="*/ 19 w 32"/>
                  <a:gd name="T33" fmla="*/ 5 h 29"/>
                  <a:gd name="T34" fmla="*/ 18 w 32"/>
                  <a:gd name="T35" fmla="*/ 3 h 29"/>
                  <a:gd name="T36" fmla="*/ 19 w 32"/>
                  <a:gd name="T37" fmla="*/ 3 h 29"/>
                  <a:gd name="T38" fmla="*/ 17 w 32"/>
                  <a:gd name="T39" fmla="*/ 2 h 29"/>
                  <a:gd name="T40" fmla="*/ 25 w 32"/>
                  <a:gd name="T41" fmla="*/ 1 h 29"/>
                  <a:gd name="T42" fmla="*/ 23 w 32"/>
                  <a:gd name="T43" fmla="*/ 3 h 29"/>
                  <a:gd name="T44" fmla="*/ 28 w 32"/>
                  <a:gd name="T45" fmla="*/ 4 h 29"/>
                  <a:gd name="T46" fmla="*/ 27 w 32"/>
                  <a:gd name="T47" fmla="*/ 7 h 29"/>
                  <a:gd name="T48" fmla="*/ 26 w 32"/>
                  <a:gd name="T49" fmla="*/ 8 h 29"/>
                  <a:gd name="T50" fmla="*/ 23 w 32"/>
                  <a:gd name="T51" fmla="*/ 10 h 29"/>
                  <a:gd name="T52" fmla="*/ 21 w 32"/>
                  <a:gd name="T53" fmla="*/ 13 h 29"/>
                  <a:gd name="T54" fmla="*/ 24 w 32"/>
                  <a:gd name="T55" fmla="*/ 11 h 29"/>
                  <a:gd name="T56" fmla="*/ 26 w 32"/>
                  <a:gd name="T57" fmla="*/ 13 h 29"/>
                  <a:gd name="T58" fmla="*/ 29 w 32"/>
                  <a:gd name="T59" fmla="*/ 13 h 29"/>
                  <a:gd name="T60" fmla="*/ 28 w 32"/>
                  <a:gd name="T61" fmla="*/ 10 h 29"/>
                  <a:gd name="T62" fmla="*/ 30 w 32"/>
                  <a:gd name="T63" fmla="*/ 11 h 29"/>
                  <a:gd name="T64" fmla="*/ 30 w 32"/>
                  <a:gd name="T65" fmla="*/ 14 h 29"/>
                  <a:gd name="T66" fmla="*/ 31 w 32"/>
                  <a:gd name="T67" fmla="*/ 17 h 29"/>
                  <a:gd name="T68" fmla="*/ 28 w 32"/>
                  <a:gd name="T69" fmla="*/ 23 h 29"/>
                  <a:gd name="T70" fmla="*/ 22 w 32"/>
                  <a:gd name="T71" fmla="*/ 23 h 29"/>
                  <a:gd name="T72" fmla="*/ 21 w 32"/>
                  <a:gd name="T73" fmla="*/ 23 h 29"/>
                  <a:gd name="T74" fmla="*/ 23 w 32"/>
                  <a:gd name="T75" fmla="*/ 26 h 29"/>
                  <a:gd name="T76" fmla="*/ 18 w 32"/>
                  <a:gd name="T77" fmla="*/ 27 h 29"/>
                  <a:gd name="T78" fmla="*/ 18 w 32"/>
                  <a:gd name="T7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29">
                    <a:moveTo>
                      <a:pt x="18" y="27"/>
                    </a:moveTo>
                    <a:cubicBezTo>
                      <a:pt x="15" y="25"/>
                      <a:pt x="13" y="21"/>
                      <a:pt x="10" y="19"/>
                    </a:cubicBezTo>
                    <a:cubicBezTo>
                      <a:pt x="7" y="18"/>
                      <a:pt x="4" y="16"/>
                      <a:pt x="1" y="15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0"/>
                      <a:pt x="2" y="11"/>
                      <a:pt x="4" y="12"/>
                    </a:cubicBezTo>
                    <a:cubicBezTo>
                      <a:pt x="6" y="13"/>
                      <a:pt x="8" y="15"/>
                      <a:pt x="11" y="14"/>
                    </a:cubicBezTo>
                    <a:cubicBezTo>
                      <a:pt x="12" y="14"/>
                      <a:pt x="11" y="12"/>
                      <a:pt x="11" y="12"/>
                    </a:cubicBezTo>
                    <a:cubicBezTo>
                      <a:pt x="11" y="11"/>
                      <a:pt x="13" y="12"/>
                      <a:pt x="13" y="11"/>
                    </a:cubicBezTo>
                    <a:cubicBezTo>
                      <a:pt x="14" y="10"/>
                      <a:pt x="7" y="8"/>
                      <a:pt x="7" y="8"/>
                    </a:cubicBezTo>
                    <a:cubicBezTo>
                      <a:pt x="5" y="7"/>
                      <a:pt x="6" y="6"/>
                      <a:pt x="7" y="6"/>
                    </a:cubicBezTo>
                    <a:cubicBezTo>
                      <a:pt x="9" y="5"/>
                      <a:pt x="9" y="6"/>
                      <a:pt x="10" y="7"/>
                    </a:cubicBezTo>
                    <a:cubicBezTo>
                      <a:pt x="10" y="7"/>
                      <a:pt x="11" y="5"/>
                      <a:pt x="11" y="5"/>
                    </a:cubicBezTo>
                    <a:cubicBezTo>
                      <a:pt x="12" y="5"/>
                      <a:pt x="8" y="4"/>
                      <a:pt x="8" y="4"/>
                    </a:cubicBezTo>
                    <a:cubicBezTo>
                      <a:pt x="8" y="4"/>
                      <a:pt x="10" y="3"/>
                      <a:pt x="10" y="3"/>
                    </a:cubicBezTo>
                    <a:cubicBezTo>
                      <a:pt x="11" y="3"/>
                      <a:pt x="13" y="4"/>
                      <a:pt x="14" y="4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4" y="2"/>
                      <a:pt x="18" y="5"/>
                      <a:pt x="19" y="5"/>
                    </a:cubicBezTo>
                    <a:cubicBezTo>
                      <a:pt x="20" y="4"/>
                      <a:pt x="18" y="4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7" y="3"/>
                      <a:pt x="17" y="2"/>
                    </a:cubicBezTo>
                    <a:cubicBezTo>
                      <a:pt x="17" y="2"/>
                      <a:pt x="24" y="0"/>
                      <a:pt x="25" y="1"/>
                    </a:cubicBezTo>
                    <a:cubicBezTo>
                      <a:pt x="26" y="1"/>
                      <a:pt x="23" y="2"/>
                      <a:pt x="23" y="3"/>
                    </a:cubicBezTo>
                    <a:cubicBezTo>
                      <a:pt x="24" y="4"/>
                      <a:pt x="27" y="3"/>
                      <a:pt x="28" y="4"/>
                    </a:cubicBezTo>
                    <a:cubicBezTo>
                      <a:pt x="28" y="5"/>
                      <a:pt x="24" y="7"/>
                      <a:pt x="27" y="7"/>
                    </a:cubicBezTo>
                    <a:cubicBezTo>
                      <a:pt x="28" y="7"/>
                      <a:pt x="27" y="8"/>
                      <a:pt x="26" y="8"/>
                    </a:cubicBezTo>
                    <a:cubicBezTo>
                      <a:pt x="25" y="8"/>
                      <a:pt x="24" y="8"/>
                      <a:pt x="23" y="10"/>
                    </a:cubicBezTo>
                    <a:cubicBezTo>
                      <a:pt x="23" y="10"/>
                      <a:pt x="21" y="13"/>
                      <a:pt x="21" y="13"/>
                    </a:cubicBezTo>
                    <a:cubicBezTo>
                      <a:pt x="22" y="13"/>
                      <a:pt x="23" y="11"/>
                      <a:pt x="24" y="11"/>
                    </a:cubicBezTo>
                    <a:cubicBezTo>
                      <a:pt x="25" y="11"/>
                      <a:pt x="25" y="12"/>
                      <a:pt x="26" y="13"/>
                    </a:cubicBezTo>
                    <a:cubicBezTo>
                      <a:pt x="27" y="13"/>
                      <a:pt x="30" y="17"/>
                      <a:pt x="29" y="13"/>
                    </a:cubicBezTo>
                    <a:cubicBezTo>
                      <a:pt x="29" y="12"/>
                      <a:pt x="27" y="11"/>
                      <a:pt x="28" y="10"/>
                    </a:cubicBezTo>
                    <a:cubicBezTo>
                      <a:pt x="29" y="10"/>
                      <a:pt x="30" y="10"/>
                      <a:pt x="30" y="11"/>
                    </a:cubicBezTo>
                    <a:cubicBezTo>
                      <a:pt x="30" y="12"/>
                      <a:pt x="29" y="13"/>
                      <a:pt x="30" y="14"/>
                    </a:cubicBezTo>
                    <a:cubicBezTo>
                      <a:pt x="31" y="15"/>
                      <a:pt x="32" y="16"/>
                      <a:pt x="31" y="17"/>
                    </a:cubicBezTo>
                    <a:cubicBezTo>
                      <a:pt x="29" y="19"/>
                      <a:pt x="32" y="22"/>
                      <a:pt x="28" y="23"/>
                    </a:cubicBezTo>
                    <a:cubicBezTo>
                      <a:pt x="28" y="23"/>
                      <a:pt x="21" y="25"/>
                      <a:pt x="22" y="23"/>
                    </a:cubicBezTo>
                    <a:cubicBezTo>
                      <a:pt x="22" y="22"/>
                      <a:pt x="21" y="22"/>
                      <a:pt x="21" y="23"/>
                    </a:cubicBezTo>
                    <a:cubicBezTo>
                      <a:pt x="22" y="24"/>
                      <a:pt x="22" y="25"/>
                      <a:pt x="23" y="26"/>
                    </a:cubicBezTo>
                    <a:cubicBezTo>
                      <a:pt x="23" y="28"/>
                      <a:pt x="19" y="27"/>
                      <a:pt x="18" y="27"/>
                    </a:cubicBezTo>
                    <a:cubicBezTo>
                      <a:pt x="17" y="26"/>
                      <a:pt x="22" y="29"/>
                      <a:pt x="18" y="2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4" name="Freeform 575">
                <a:extLst>
                  <a:ext uri="{FF2B5EF4-FFF2-40B4-BE49-F238E27FC236}">
                    <a16:creationId xmlns:a16="http://schemas.microsoft.com/office/drawing/2014/main" id="{7C2FC0A7-4732-1E44-82EF-2D6AE3AA7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315" y="4482900"/>
                <a:ext cx="251894" cy="211298"/>
              </a:xfrm>
              <a:custGeom>
                <a:avLst/>
                <a:gdLst>
                  <a:gd name="T0" fmla="*/ 7 w 28"/>
                  <a:gd name="T1" fmla="*/ 22 h 22"/>
                  <a:gd name="T2" fmla="*/ 3 w 28"/>
                  <a:gd name="T3" fmla="*/ 19 h 22"/>
                  <a:gd name="T4" fmla="*/ 1 w 28"/>
                  <a:gd name="T5" fmla="*/ 11 h 22"/>
                  <a:gd name="T6" fmla="*/ 1 w 28"/>
                  <a:gd name="T7" fmla="*/ 4 h 22"/>
                  <a:gd name="T8" fmla="*/ 6 w 28"/>
                  <a:gd name="T9" fmla="*/ 4 h 22"/>
                  <a:gd name="T10" fmla="*/ 5 w 28"/>
                  <a:gd name="T11" fmla="*/ 1 h 22"/>
                  <a:gd name="T12" fmla="*/ 16 w 28"/>
                  <a:gd name="T13" fmla="*/ 2 h 22"/>
                  <a:gd name="T14" fmla="*/ 25 w 28"/>
                  <a:gd name="T15" fmla="*/ 3 h 22"/>
                  <a:gd name="T16" fmla="*/ 23 w 28"/>
                  <a:gd name="T17" fmla="*/ 8 h 22"/>
                  <a:gd name="T18" fmla="*/ 19 w 28"/>
                  <a:gd name="T19" fmla="*/ 13 h 22"/>
                  <a:gd name="T20" fmla="*/ 12 w 28"/>
                  <a:gd name="T21" fmla="*/ 13 h 22"/>
                  <a:gd name="T22" fmla="*/ 10 w 28"/>
                  <a:gd name="T23" fmla="*/ 14 h 22"/>
                  <a:gd name="T24" fmla="*/ 11 w 28"/>
                  <a:gd name="T25" fmla="*/ 17 h 22"/>
                  <a:gd name="T26" fmla="*/ 7 w 28"/>
                  <a:gd name="T27" fmla="*/ 22 h 22"/>
                  <a:gd name="T28" fmla="*/ 7 w 28"/>
                  <a:gd name="T2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22">
                    <a:moveTo>
                      <a:pt x="7" y="22"/>
                    </a:moveTo>
                    <a:cubicBezTo>
                      <a:pt x="5" y="21"/>
                      <a:pt x="3" y="21"/>
                      <a:pt x="3" y="19"/>
                    </a:cubicBezTo>
                    <a:cubicBezTo>
                      <a:pt x="3" y="16"/>
                      <a:pt x="0" y="14"/>
                      <a:pt x="1" y="11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4"/>
                      <a:pt x="6" y="5"/>
                      <a:pt x="6" y="4"/>
                    </a:cubicBezTo>
                    <a:cubicBezTo>
                      <a:pt x="6" y="3"/>
                      <a:pt x="0" y="3"/>
                      <a:pt x="5" y="1"/>
                    </a:cubicBezTo>
                    <a:cubicBezTo>
                      <a:pt x="9" y="0"/>
                      <a:pt x="12" y="1"/>
                      <a:pt x="16" y="2"/>
                    </a:cubicBezTo>
                    <a:cubicBezTo>
                      <a:pt x="19" y="2"/>
                      <a:pt x="22" y="2"/>
                      <a:pt x="25" y="3"/>
                    </a:cubicBezTo>
                    <a:cubicBezTo>
                      <a:pt x="28" y="4"/>
                      <a:pt x="25" y="6"/>
                      <a:pt x="23" y="8"/>
                    </a:cubicBezTo>
                    <a:cubicBezTo>
                      <a:pt x="22" y="10"/>
                      <a:pt x="21" y="12"/>
                      <a:pt x="19" y="13"/>
                    </a:cubicBezTo>
                    <a:cubicBezTo>
                      <a:pt x="18" y="15"/>
                      <a:pt x="14" y="13"/>
                      <a:pt x="12" y="13"/>
                    </a:cubicBezTo>
                    <a:cubicBezTo>
                      <a:pt x="12" y="13"/>
                      <a:pt x="9" y="13"/>
                      <a:pt x="10" y="14"/>
                    </a:cubicBezTo>
                    <a:cubicBezTo>
                      <a:pt x="10" y="15"/>
                      <a:pt x="12" y="15"/>
                      <a:pt x="11" y="17"/>
                    </a:cubicBezTo>
                    <a:cubicBezTo>
                      <a:pt x="10" y="17"/>
                      <a:pt x="8" y="22"/>
                      <a:pt x="7" y="22"/>
                    </a:cubicBezTo>
                    <a:cubicBezTo>
                      <a:pt x="5" y="21"/>
                      <a:pt x="8" y="22"/>
                      <a:pt x="7" y="2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5" name="Freeform 576">
                <a:extLst>
                  <a:ext uri="{FF2B5EF4-FFF2-40B4-BE49-F238E27FC236}">
                    <a16:creationId xmlns:a16="http://schemas.microsoft.com/office/drawing/2014/main" id="{0CB3FF5F-8286-E244-A16A-EBFF1ABE5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757" y="4456895"/>
                <a:ext cx="485359" cy="315322"/>
              </a:xfrm>
              <a:custGeom>
                <a:avLst/>
                <a:gdLst>
                  <a:gd name="T0" fmla="*/ 52 w 54"/>
                  <a:gd name="T1" fmla="*/ 10 h 33"/>
                  <a:gd name="T2" fmla="*/ 45 w 54"/>
                  <a:gd name="T3" fmla="*/ 4 h 33"/>
                  <a:gd name="T4" fmla="*/ 41 w 54"/>
                  <a:gd name="T5" fmla="*/ 3 h 33"/>
                  <a:gd name="T6" fmla="*/ 35 w 54"/>
                  <a:gd name="T7" fmla="*/ 4 h 33"/>
                  <a:gd name="T8" fmla="*/ 32 w 54"/>
                  <a:gd name="T9" fmla="*/ 3 h 33"/>
                  <a:gd name="T10" fmla="*/ 27 w 54"/>
                  <a:gd name="T11" fmla="*/ 1 h 33"/>
                  <a:gd name="T12" fmla="*/ 20 w 54"/>
                  <a:gd name="T13" fmla="*/ 0 h 33"/>
                  <a:gd name="T14" fmla="*/ 11 w 54"/>
                  <a:gd name="T15" fmla="*/ 1 h 33"/>
                  <a:gd name="T16" fmla="*/ 8 w 54"/>
                  <a:gd name="T17" fmla="*/ 3 h 33"/>
                  <a:gd name="T18" fmla="*/ 7 w 54"/>
                  <a:gd name="T19" fmla="*/ 11 h 33"/>
                  <a:gd name="T20" fmla="*/ 7 w 54"/>
                  <a:gd name="T21" fmla="*/ 15 h 33"/>
                  <a:gd name="T22" fmla="*/ 4 w 54"/>
                  <a:gd name="T23" fmla="*/ 18 h 33"/>
                  <a:gd name="T24" fmla="*/ 0 w 54"/>
                  <a:gd name="T25" fmla="*/ 24 h 33"/>
                  <a:gd name="T26" fmla="*/ 7 w 54"/>
                  <a:gd name="T27" fmla="*/ 26 h 33"/>
                  <a:gd name="T28" fmla="*/ 15 w 54"/>
                  <a:gd name="T29" fmla="*/ 32 h 33"/>
                  <a:gd name="T30" fmla="*/ 19 w 54"/>
                  <a:gd name="T31" fmla="*/ 30 h 33"/>
                  <a:gd name="T32" fmla="*/ 25 w 54"/>
                  <a:gd name="T33" fmla="*/ 29 h 33"/>
                  <a:gd name="T34" fmla="*/ 28 w 54"/>
                  <a:gd name="T35" fmla="*/ 26 h 33"/>
                  <a:gd name="T36" fmla="*/ 31 w 54"/>
                  <a:gd name="T37" fmla="*/ 21 h 33"/>
                  <a:gd name="T38" fmla="*/ 37 w 54"/>
                  <a:gd name="T39" fmla="*/ 17 h 33"/>
                  <a:gd name="T40" fmla="*/ 46 w 54"/>
                  <a:gd name="T41" fmla="*/ 13 h 33"/>
                  <a:gd name="T42" fmla="*/ 52 w 54"/>
                  <a:gd name="T43" fmla="*/ 10 h 33"/>
                  <a:gd name="T44" fmla="*/ 52 w 54"/>
                  <a:gd name="T45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" h="33">
                    <a:moveTo>
                      <a:pt x="52" y="10"/>
                    </a:moveTo>
                    <a:cubicBezTo>
                      <a:pt x="50" y="8"/>
                      <a:pt x="48" y="6"/>
                      <a:pt x="45" y="4"/>
                    </a:cubicBezTo>
                    <a:cubicBezTo>
                      <a:pt x="44" y="4"/>
                      <a:pt x="42" y="3"/>
                      <a:pt x="41" y="3"/>
                    </a:cubicBezTo>
                    <a:cubicBezTo>
                      <a:pt x="38" y="2"/>
                      <a:pt x="37" y="3"/>
                      <a:pt x="35" y="4"/>
                    </a:cubicBezTo>
                    <a:cubicBezTo>
                      <a:pt x="34" y="4"/>
                      <a:pt x="33" y="3"/>
                      <a:pt x="32" y="3"/>
                    </a:cubicBezTo>
                    <a:cubicBezTo>
                      <a:pt x="31" y="2"/>
                      <a:pt x="29" y="2"/>
                      <a:pt x="27" y="1"/>
                    </a:cubicBezTo>
                    <a:cubicBezTo>
                      <a:pt x="25" y="1"/>
                      <a:pt x="22" y="0"/>
                      <a:pt x="20" y="0"/>
                    </a:cubicBezTo>
                    <a:cubicBezTo>
                      <a:pt x="17" y="0"/>
                      <a:pt x="14" y="1"/>
                      <a:pt x="11" y="1"/>
                    </a:cubicBezTo>
                    <a:cubicBezTo>
                      <a:pt x="9" y="2"/>
                      <a:pt x="6" y="1"/>
                      <a:pt x="8" y="3"/>
                    </a:cubicBezTo>
                    <a:cubicBezTo>
                      <a:pt x="10" y="7"/>
                      <a:pt x="10" y="8"/>
                      <a:pt x="7" y="11"/>
                    </a:cubicBezTo>
                    <a:cubicBezTo>
                      <a:pt x="5" y="13"/>
                      <a:pt x="7" y="14"/>
                      <a:pt x="7" y="15"/>
                    </a:cubicBezTo>
                    <a:cubicBezTo>
                      <a:pt x="6" y="16"/>
                      <a:pt x="4" y="16"/>
                      <a:pt x="4" y="18"/>
                    </a:cubicBezTo>
                    <a:cubicBezTo>
                      <a:pt x="3" y="20"/>
                      <a:pt x="1" y="22"/>
                      <a:pt x="0" y="24"/>
                    </a:cubicBezTo>
                    <a:cubicBezTo>
                      <a:pt x="0" y="25"/>
                      <a:pt x="6" y="26"/>
                      <a:pt x="7" y="26"/>
                    </a:cubicBezTo>
                    <a:cubicBezTo>
                      <a:pt x="10" y="28"/>
                      <a:pt x="12" y="32"/>
                      <a:pt x="15" y="32"/>
                    </a:cubicBezTo>
                    <a:cubicBezTo>
                      <a:pt x="16" y="33"/>
                      <a:pt x="18" y="31"/>
                      <a:pt x="19" y="30"/>
                    </a:cubicBezTo>
                    <a:cubicBezTo>
                      <a:pt x="21" y="29"/>
                      <a:pt x="23" y="30"/>
                      <a:pt x="25" y="29"/>
                    </a:cubicBezTo>
                    <a:cubicBezTo>
                      <a:pt x="27" y="29"/>
                      <a:pt x="27" y="28"/>
                      <a:pt x="28" y="26"/>
                    </a:cubicBezTo>
                    <a:cubicBezTo>
                      <a:pt x="28" y="24"/>
                      <a:pt x="28" y="23"/>
                      <a:pt x="31" y="21"/>
                    </a:cubicBezTo>
                    <a:cubicBezTo>
                      <a:pt x="33" y="20"/>
                      <a:pt x="34" y="18"/>
                      <a:pt x="37" y="17"/>
                    </a:cubicBezTo>
                    <a:cubicBezTo>
                      <a:pt x="40" y="15"/>
                      <a:pt x="43" y="14"/>
                      <a:pt x="46" y="13"/>
                    </a:cubicBezTo>
                    <a:cubicBezTo>
                      <a:pt x="46" y="13"/>
                      <a:pt x="53" y="10"/>
                      <a:pt x="52" y="10"/>
                    </a:cubicBezTo>
                    <a:cubicBezTo>
                      <a:pt x="51" y="9"/>
                      <a:pt x="54" y="11"/>
                      <a:pt x="52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6" name="Freeform 577">
                <a:extLst>
                  <a:ext uri="{FF2B5EF4-FFF2-40B4-BE49-F238E27FC236}">
                    <a16:creationId xmlns:a16="http://schemas.microsoft.com/office/drawing/2014/main" id="{B54C5B59-38CD-FF45-A36A-1AD0A4433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826" y="4369124"/>
                <a:ext cx="64510" cy="39009"/>
              </a:xfrm>
              <a:custGeom>
                <a:avLst/>
                <a:gdLst>
                  <a:gd name="T0" fmla="*/ 4 w 7"/>
                  <a:gd name="T1" fmla="*/ 4 h 4"/>
                  <a:gd name="T2" fmla="*/ 1 w 7"/>
                  <a:gd name="T3" fmla="*/ 3 h 4"/>
                  <a:gd name="T4" fmla="*/ 3 w 7"/>
                  <a:gd name="T5" fmla="*/ 0 h 4"/>
                  <a:gd name="T6" fmla="*/ 4 w 7"/>
                  <a:gd name="T7" fmla="*/ 4 h 4"/>
                  <a:gd name="T8" fmla="*/ 4 w 7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4" y="4"/>
                    </a:moveTo>
                    <a:cubicBezTo>
                      <a:pt x="3" y="4"/>
                      <a:pt x="1" y="4"/>
                      <a:pt x="1" y="3"/>
                    </a:cubicBezTo>
                    <a:cubicBezTo>
                      <a:pt x="0" y="2"/>
                      <a:pt x="3" y="0"/>
                      <a:pt x="3" y="0"/>
                    </a:cubicBezTo>
                    <a:cubicBezTo>
                      <a:pt x="6" y="0"/>
                      <a:pt x="7" y="4"/>
                      <a:pt x="4" y="4"/>
                    </a:cubicBezTo>
                    <a:cubicBezTo>
                      <a:pt x="1" y="3"/>
                      <a:pt x="6" y="4"/>
                      <a:pt x="4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7" name="Freeform 578">
                <a:extLst>
                  <a:ext uri="{FF2B5EF4-FFF2-40B4-BE49-F238E27FC236}">
                    <a16:creationId xmlns:a16="http://schemas.microsoft.com/office/drawing/2014/main" id="{FF01B65D-0ADB-9C4E-B319-AF80FBADE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814" y="4196838"/>
                <a:ext cx="540651" cy="269810"/>
              </a:xfrm>
              <a:custGeom>
                <a:avLst/>
                <a:gdLst>
                  <a:gd name="T0" fmla="*/ 50 w 60"/>
                  <a:gd name="T1" fmla="*/ 22 h 28"/>
                  <a:gd name="T2" fmla="*/ 48 w 60"/>
                  <a:gd name="T3" fmla="*/ 21 h 28"/>
                  <a:gd name="T4" fmla="*/ 46 w 60"/>
                  <a:gd name="T5" fmla="*/ 23 h 28"/>
                  <a:gd name="T6" fmla="*/ 43 w 60"/>
                  <a:gd name="T7" fmla="*/ 22 h 28"/>
                  <a:gd name="T8" fmla="*/ 40 w 60"/>
                  <a:gd name="T9" fmla="*/ 23 h 28"/>
                  <a:gd name="T10" fmla="*/ 24 w 60"/>
                  <a:gd name="T11" fmla="*/ 27 h 28"/>
                  <a:gd name="T12" fmla="*/ 19 w 60"/>
                  <a:gd name="T13" fmla="*/ 28 h 28"/>
                  <a:gd name="T14" fmla="*/ 17 w 60"/>
                  <a:gd name="T15" fmla="*/ 24 h 28"/>
                  <a:gd name="T16" fmla="*/ 24 w 60"/>
                  <a:gd name="T17" fmla="*/ 22 h 28"/>
                  <a:gd name="T18" fmla="*/ 29 w 60"/>
                  <a:gd name="T19" fmla="*/ 22 h 28"/>
                  <a:gd name="T20" fmla="*/ 31 w 60"/>
                  <a:gd name="T21" fmla="*/ 20 h 28"/>
                  <a:gd name="T22" fmla="*/ 24 w 60"/>
                  <a:gd name="T23" fmla="*/ 20 h 28"/>
                  <a:gd name="T24" fmla="*/ 19 w 60"/>
                  <a:gd name="T25" fmla="*/ 21 h 28"/>
                  <a:gd name="T26" fmla="*/ 19 w 60"/>
                  <a:gd name="T27" fmla="*/ 19 h 28"/>
                  <a:gd name="T28" fmla="*/ 12 w 60"/>
                  <a:gd name="T29" fmla="*/ 21 h 28"/>
                  <a:gd name="T30" fmla="*/ 11 w 60"/>
                  <a:gd name="T31" fmla="*/ 22 h 28"/>
                  <a:gd name="T32" fmla="*/ 9 w 60"/>
                  <a:gd name="T33" fmla="*/ 23 h 28"/>
                  <a:gd name="T34" fmla="*/ 5 w 60"/>
                  <a:gd name="T35" fmla="*/ 21 h 28"/>
                  <a:gd name="T36" fmla="*/ 0 w 60"/>
                  <a:gd name="T37" fmla="*/ 20 h 28"/>
                  <a:gd name="T38" fmla="*/ 4 w 60"/>
                  <a:gd name="T39" fmla="*/ 18 h 28"/>
                  <a:gd name="T40" fmla="*/ 9 w 60"/>
                  <a:gd name="T41" fmla="*/ 17 h 28"/>
                  <a:gd name="T42" fmla="*/ 11 w 60"/>
                  <a:gd name="T43" fmla="*/ 16 h 28"/>
                  <a:gd name="T44" fmla="*/ 5 w 60"/>
                  <a:gd name="T45" fmla="*/ 16 h 28"/>
                  <a:gd name="T46" fmla="*/ 4 w 60"/>
                  <a:gd name="T47" fmla="*/ 14 h 28"/>
                  <a:gd name="T48" fmla="*/ 12 w 60"/>
                  <a:gd name="T49" fmla="*/ 13 h 28"/>
                  <a:gd name="T50" fmla="*/ 4 w 60"/>
                  <a:gd name="T51" fmla="*/ 12 h 28"/>
                  <a:gd name="T52" fmla="*/ 13 w 60"/>
                  <a:gd name="T53" fmla="*/ 10 h 28"/>
                  <a:gd name="T54" fmla="*/ 9 w 60"/>
                  <a:gd name="T55" fmla="*/ 8 h 28"/>
                  <a:gd name="T56" fmla="*/ 14 w 60"/>
                  <a:gd name="T57" fmla="*/ 6 h 28"/>
                  <a:gd name="T58" fmla="*/ 17 w 60"/>
                  <a:gd name="T59" fmla="*/ 10 h 28"/>
                  <a:gd name="T60" fmla="*/ 25 w 60"/>
                  <a:gd name="T61" fmla="*/ 11 h 28"/>
                  <a:gd name="T62" fmla="*/ 29 w 60"/>
                  <a:gd name="T63" fmla="*/ 14 h 28"/>
                  <a:gd name="T64" fmla="*/ 32 w 60"/>
                  <a:gd name="T65" fmla="*/ 17 h 28"/>
                  <a:gd name="T66" fmla="*/ 39 w 60"/>
                  <a:gd name="T67" fmla="*/ 16 h 28"/>
                  <a:gd name="T68" fmla="*/ 37 w 60"/>
                  <a:gd name="T69" fmla="*/ 13 h 28"/>
                  <a:gd name="T70" fmla="*/ 38 w 60"/>
                  <a:gd name="T71" fmla="*/ 9 h 28"/>
                  <a:gd name="T72" fmla="*/ 36 w 60"/>
                  <a:gd name="T73" fmla="*/ 8 h 28"/>
                  <a:gd name="T74" fmla="*/ 38 w 60"/>
                  <a:gd name="T75" fmla="*/ 5 h 28"/>
                  <a:gd name="T76" fmla="*/ 43 w 60"/>
                  <a:gd name="T77" fmla="*/ 3 h 28"/>
                  <a:gd name="T78" fmla="*/ 44 w 60"/>
                  <a:gd name="T79" fmla="*/ 7 h 28"/>
                  <a:gd name="T80" fmla="*/ 45 w 60"/>
                  <a:gd name="T81" fmla="*/ 9 h 28"/>
                  <a:gd name="T82" fmla="*/ 44 w 60"/>
                  <a:gd name="T83" fmla="*/ 10 h 28"/>
                  <a:gd name="T84" fmla="*/ 47 w 60"/>
                  <a:gd name="T85" fmla="*/ 11 h 28"/>
                  <a:gd name="T86" fmla="*/ 51 w 60"/>
                  <a:gd name="T87" fmla="*/ 14 h 28"/>
                  <a:gd name="T88" fmla="*/ 53 w 60"/>
                  <a:gd name="T89" fmla="*/ 13 h 28"/>
                  <a:gd name="T90" fmla="*/ 57 w 60"/>
                  <a:gd name="T91" fmla="*/ 12 h 28"/>
                  <a:gd name="T92" fmla="*/ 59 w 60"/>
                  <a:gd name="T93" fmla="*/ 15 h 28"/>
                  <a:gd name="T94" fmla="*/ 58 w 60"/>
                  <a:gd name="T95" fmla="*/ 20 h 28"/>
                  <a:gd name="T96" fmla="*/ 50 w 60"/>
                  <a:gd name="T97" fmla="*/ 22 h 28"/>
                  <a:gd name="T98" fmla="*/ 50 w 60"/>
                  <a:gd name="T99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0" h="28">
                    <a:moveTo>
                      <a:pt x="50" y="22"/>
                    </a:moveTo>
                    <a:cubicBezTo>
                      <a:pt x="49" y="22"/>
                      <a:pt x="49" y="21"/>
                      <a:pt x="48" y="21"/>
                    </a:cubicBezTo>
                    <a:cubicBezTo>
                      <a:pt x="48" y="21"/>
                      <a:pt x="46" y="22"/>
                      <a:pt x="46" y="23"/>
                    </a:cubicBezTo>
                    <a:cubicBezTo>
                      <a:pt x="45" y="23"/>
                      <a:pt x="44" y="23"/>
                      <a:pt x="43" y="22"/>
                    </a:cubicBezTo>
                    <a:cubicBezTo>
                      <a:pt x="42" y="22"/>
                      <a:pt x="41" y="22"/>
                      <a:pt x="40" y="23"/>
                    </a:cubicBezTo>
                    <a:cubicBezTo>
                      <a:pt x="35" y="25"/>
                      <a:pt x="30" y="26"/>
                      <a:pt x="24" y="27"/>
                    </a:cubicBezTo>
                    <a:cubicBezTo>
                      <a:pt x="23" y="27"/>
                      <a:pt x="20" y="28"/>
                      <a:pt x="19" y="28"/>
                    </a:cubicBezTo>
                    <a:cubicBezTo>
                      <a:pt x="17" y="27"/>
                      <a:pt x="13" y="26"/>
                      <a:pt x="17" y="24"/>
                    </a:cubicBezTo>
                    <a:cubicBezTo>
                      <a:pt x="19" y="24"/>
                      <a:pt x="22" y="22"/>
                      <a:pt x="24" y="22"/>
                    </a:cubicBezTo>
                    <a:cubicBezTo>
                      <a:pt x="26" y="22"/>
                      <a:pt x="28" y="22"/>
                      <a:pt x="29" y="22"/>
                    </a:cubicBezTo>
                    <a:cubicBezTo>
                      <a:pt x="29" y="22"/>
                      <a:pt x="32" y="20"/>
                      <a:pt x="31" y="20"/>
                    </a:cubicBezTo>
                    <a:cubicBezTo>
                      <a:pt x="30" y="19"/>
                      <a:pt x="25" y="20"/>
                      <a:pt x="24" y="20"/>
                    </a:cubicBezTo>
                    <a:cubicBezTo>
                      <a:pt x="22" y="21"/>
                      <a:pt x="21" y="21"/>
                      <a:pt x="19" y="21"/>
                    </a:cubicBezTo>
                    <a:cubicBezTo>
                      <a:pt x="17" y="21"/>
                      <a:pt x="19" y="20"/>
                      <a:pt x="19" y="19"/>
                    </a:cubicBezTo>
                    <a:cubicBezTo>
                      <a:pt x="19" y="16"/>
                      <a:pt x="13" y="21"/>
                      <a:pt x="12" y="21"/>
                    </a:cubicBezTo>
                    <a:cubicBezTo>
                      <a:pt x="12" y="21"/>
                      <a:pt x="11" y="22"/>
                      <a:pt x="11" y="22"/>
                    </a:cubicBezTo>
                    <a:cubicBezTo>
                      <a:pt x="9" y="20"/>
                      <a:pt x="9" y="22"/>
                      <a:pt x="9" y="23"/>
                    </a:cubicBezTo>
                    <a:cubicBezTo>
                      <a:pt x="9" y="23"/>
                      <a:pt x="6" y="21"/>
                      <a:pt x="5" y="21"/>
                    </a:cubicBezTo>
                    <a:cubicBezTo>
                      <a:pt x="4" y="21"/>
                      <a:pt x="0" y="22"/>
                      <a:pt x="0" y="20"/>
                    </a:cubicBezTo>
                    <a:cubicBezTo>
                      <a:pt x="0" y="18"/>
                      <a:pt x="2" y="19"/>
                      <a:pt x="4" y="18"/>
                    </a:cubicBezTo>
                    <a:cubicBezTo>
                      <a:pt x="6" y="18"/>
                      <a:pt x="8" y="18"/>
                      <a:pt x="9" y="17"/>
                    </a:cubicBezTo>
                    <a:cubicBezTo>
                      <a:pt x="9" y="17"/>
                      <a:pt x="12" y="16"/>
                      <a:pt x="11" y="16"/>
                    </a:cubicBezTo>
                    <a:cubicBezTo>
                      <a:pt x="9" y="15"/>
                      <a:pt x="6" y="16"/>
                      <a:pt x="5" y="16"/>
                    </a:cubicBezTo>
                    <a:cubicBezTo>
                      <a:pt x="2" y="16"/>
                      <a:pt x="0" y="14"/>
                      <a:pt x="4" y="14"/>
                    </a:cubicBezTo>
                    <a:cubicBezTo>
                      <a:pt x="6" y="14"/>
                      <a:pt x="10" y="13"/>
                      <a:pt x="12" y="13"/>
                    </a:cubicBezTo>
                    <a:cubicBezTo>
                      <a:pt x="11" y="13"/>
                      <a:pt x="4" y="14"/>
                      <a:pt x="4" y="12"/>
                    </a:cubicBezTo>
                    <a:cubicBezTo>
                      <a:pt x="3" y="10"/>
                      <a:pt x="12" y="11"/>
                      <a:pt x="13" y="10"/>
                    </a:cubicBezTo>
                    <a:cubicBezTo>
                      <a:pt x="13" y="10"/>
                      <a:pt x="9" y="9"/>
                      <a:pt x="9" y="8"/>
                    </a:cubicBezTo>
                    <a:cubicBezTo>
                      <a:pt x="8" y="7"/>
                      <a:pt x="14" y="6"/>
                      <a:pt x="14" y="6"/>
                    </a:cubicBezTo>
                    <a:cubicBezTo>
                      <a:pt x="17" y="6"/>
                      <a:pt x="15" y="10"/>
                      <a:pt x="17" y="10"/>
                    </a:cubicBezTo>
                    <a:cubicBezTo>
                      <a:pt x="20" y="10"/>
                      <a:pt x="22" y="10"/>
                      <a:pt x="25" y="11"/>
                    </a:cubicBezTo>
                    <a:cubicBezTo>
                      <a:pt x="26" y="12"/>
                      <a:pt x="28" y="13"/>
                      <a:pt x="29" y="14"/>
                    </a:cubicBezTo>
                    <a:cubicBezTo>
                      <a:pt x="31" y="16"/>
                      <a:pt x="30" y="17"/>
                      <a:pt x="32" y="17"/>
                    </a:cubicBezTo>
                    <a:cubicBezTo>
                      <a:pt x="35" y="17"/>
                      <a:pt x="37" y="17"/>
                      <a:pt x="39" y="16"/>
                    </a:cubicBezTo>
                    <a:cubicBezTo>
                      <a:pt x="43" y="15"/>
                      <a:pt x="37" y="14"/>
                      <a:pt x="37" y="13"/>
                    </a:cubicBezTo>
                    <a:cubicBezTo>
                      <a:pt x="37" y="13"/>
                      <a:pt x="45" y="12"/>
                      <a:pt x="38" y="9"/>
                    </a:cubicBezTo>
                    <a:cubicBezTo>
                      <a:pt x="37" y="9"/>
                      <a:pt x="35" y="9"/>
                      <a:pt x="36" y="8"/>
                    </a:cubicBezTo>
                    <a:cubicBezTo>
                      <a:pt x="37" y="7"/>
                      <a:pt x="38" y="6"/>
                      <a:pt x="38" y="5"/>
                    </a:cubicBezTo>
                    <a:cubicBezTo>
                      <a:pt x="39" y="4"/>
                      <a:pt x="43" y="0"/>
                      <a:pt x="43" y="3"/>
                    </a:cubicBezTo>
                    <a:cubicBezTo>
                      <a:pt x="43" y="4"/>
                      <a:pt x="44" y="5"/>
                      <a:pt x="44" y="7"/>
                    </a:cubicBezTo>
                    <a:cubicBezTo>
                      <a:pt x="45" y="7"/>
                      <a:pt x="45" y="8"/>
                      <a:pt x="45" y="9"/>
                    </a:cubicBezTo>
                    <a:cubicBezTo>
                      <a:pt x="46" y="10"/>
                      <a:pt x="44" y="9"/>
                      <a:pt x="44" y="10"/>
                    </a:cubicBezTo>
                    <a:cubicBezTo>
                      <a:pt x="44" y="12"/>
                      <a:pt x="47" y="10"/>
                      <a:pt x="47" y="11"/>
                    </a:cubicBezTo>
                    <a:cubicBezTo>
                      <a:pt x="47" y="13"/>
                      <a:pt x="50" y="14"/>
                      <a:pt x="51" y="14"/>
                    </a:cubicBezTo>
                    <a:cubicBezTo>
                      <a:pt x="53" y="14"/>
                      <a:pt x="53" y="15"/>
                      <a:pt x="53" y="13"/>
                    </a:cubicBezTo>
                    <a:cubicBezTo>
                      <a:pt x="53" y="11"/>
                      <a:pt x="55" y="11"/>
                      <a:pt x="57" y="12"/>
                    </a:cubicBezTo>
                    <a:cubicBezTo>
                      <a:pt x="58" y="12"/>
                      <a:pt x="60" y="14"/>
                      <a:pt x="59" y="15"/>
                    </a:cubicBezTo>
                    <a:cubicBezTo>
                      <a:pt x="59" y="16"/>
                      <a:pt x="58" y="19"/>
                      <a:pt x="58" y="20"/>
                    </a:cubicBezTo>
                    <a:cubicBezTo>
                      <a:pt x="57" y="21"/>
                      <a:pt x="51" y="22"/>
                      <a:pt x="50" y="22"/>
                    </a:cubicBezTo>
                    <a:cubicBezTo>
                      <a:pt x="48" y="21"/>
                      <a:pt x="51" y="22"/>
                      <a:pt x="50" y="2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8" name="Freeform 579">
                <a:extLst>
                  <a:ext uri="{FF2B5EF4-FFF2-40B4-BE49-F238E27FC236}">
                    <a16:creationId xmlns:a16="http://schemas.microsoft.com/office/drawing/2014/main" id="{F78E159C-3340-0F47-8198-F27762ECE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656" y="4304112"/>
                <a:ext cx="92156" cy="65014"/>
              </a:xfrm>
              <a:custGeom>
                <a:avLst/>
                <a:gdLst>
                  <a:gd name="T0" fmla="*/ 9 w 10"/>
                  <a:gd name="T1" fmla="*/ 1 h 7"/>
                  <a:gd name="T2" fmla="*/ 0 w 10"/>
                  <a:gd name="T3" fmla="*/ 5 h 7"/>
                  <a:gd name="T4" fmla="*/ 6 w 10"/>
                  <a:gd name="T5" fmla="*/ 5 h 7"/>
                  <a:gd name="T6" fmla="*/ 9 w 10"/>
                  <a:gd name="T7" fmla="*/ 1 h 7"/>
                  <a:gd name="T8" fmla="*/ 9 w 1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9" y="1"/>
                    </a:moveTo>
                    <a:cubicBezTo>
                      <a:pt x="8" y="1"/>
                      <a:pt x="0" y="5"/>
                      <a:pt x="0" y="5"/>
                    </a:cubicBezTo>
                    <a:cubicBezTo>
                      <a:pt x="2" y="6"/>
                      <a:pt x="5" y="7"/>
                      <a:pt x="6" y="5"/>
                    </a:cubicBezTo>
                    <a:cubicBezTo>
                      <a:pt x="7" y="4"/>
                      <a:pt x="9" y="0"/>
                      <a:pt x="9" y="1"/>
                    </a:cubicBezTo>
                    <a:cubicBezTo>
                      <a:pt x="7" y="1"/>
                      <a:pt x="10" y="0"/>
                      <a:pt x="9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9" name="Freeform 580">
                <a:extLst>
                  <a:ext uri="{FF2B5EF4-FFF2-40B4-BE49-F238E27FC236}">
                    <a16:creationId xmlns:a16="http://schemas.microsoft.com/office/drawing/2014/main" id="{AA4BE692-FD68-0948-9562-01F1506B1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919" y="4161081"/>
                <a:ext cx="331764" cy="162538"/>
              </a:xfrm>
              <a:custGeom>
                <a:avLst/>
                <a:gdLst>
                  <a:gd name="T0" fmla="*/ 30 w 37"/>
                  <a:gd name="T1" fmla="*/ 12 h 17"/>
                  <a:gd name="T2" fmla="*/ 27 w 37"/>
                  <a:gd name="T3" fmla="*/ 13 h 17"/>
                  <a:gd name="T4" fmla="*/ 26 w 37"/>
                  <a:gd name="T5" fmla="*/ 10 h 17"/>
                  <a:gd name="T6" fmla="*/ 23 w 37"/>
                  <a:gd name="T7" fmla="*/ 8 h 17"/>
                  <a:gd name="T8" fmla="*/ 22 w 37"/>
                  <a:gd name="T9" fmla="*/ 10 h 17"/>
                  <a:gd name="T10" fmla="*/ 21 w 37"/>
                  <a:gd name="T11" fmla="*/ 9 h 17"/>
                  <a:gd name="T12" fmla="*/ 20 w 37"/>
                  <a:gd name="T13" fmla="*/ 13 h 17"/>
                  <a:gd name="T14" fmla="*/ 17 w 37"/>
                  <a:gd name="T15" fmla="*/ 14 h 17"/>
                  <a:gd name="T16" fmla="*/ 16 w 37"/>
                  <a:gd name="T17" fmla="*/ 16 h 17"/>
                  <a:gd name="T18" fmla="*/ 12 w 37"/>
                  <a:gd name="T19" fmla="*/ 17 h 17"/>
                  <a:gd name="T20" fmla="*/ 10 w 37"/>
                  <a:gd name="T21" fmla="*/ 15 h 17"/>
                  <a:gd name="T22" fmla="*/ 5 w 37"/>
                  <a:gd name="T23" fmla="*/ 16 h 17"/>
                  <a:gd name="T24" fmla="*/ 1 w 37"/>
                  <a:gd name="T25" fmla="*/ 17 h 17"/>
                  <a:gd name="T26" fmla="*/ 2 w 37"/>
                  <a:gd name="T27" fmla="*/ 13 h 17"/>
                  <a:gd name="T28" fmla="*/ 0 w 37"/>
                  <a:gd name="T29" fmla="*/ 14 h 17"/>
                  <a:gd name="T30" fmla="*/ 6 w 37"/>
                  <a:gd name="T31" fmla="*/ 12 h 17"/>
                  <a:gd name="T32" fmla="*/ 9 w 37"/>
                  <a:gd name="T33" fmla="*/ 10 h 17"/>
                  <a:gd name="T34" fmla="*/ 13 w 37"/>
                  <a:gd name="T35" fmla="*/ 7 h 17"/>
                  <a:gd name="T36" fmla="*/ 18 w 37"/>
                  <a:gd name="T37" fmla="*/ 3 h 17"/>
                  <a:gd name="T38" fmla="*/ 24 w 37"/>
                  <a:gd name="T39" fmla="*/ 3 h 17"/>
                  <a:gd name="T40" fmla="*/ 30 w 37"/>
                  <a:gd name="T41" fmla="*/ 3 h 17"/>
                  <a:gd name="T42" fmla="*/ 32 w 37"/>
                  <a:gd name="T43" fmla="*/ 0 h 17"/>
                  <a:gd name="T44" fmla="*/ 36 w 37"/>
                  <a:gd name="T45" fmla="*/ 2 h 17"/>
                  <a:gd name="T46" fmla="*/ 34 w 37"/>
                  <a:gd name="T47" fmla="*/ 4 h 17"/>
                  <a:gd name="T48" fmla="*/ 34 w 37"/>
                  <a:gd name="T49" fmla="*/ 7 h 17"/>
                  <a:gd name="T50" fmla="*/ 35 w 37"/>
                  <a:gd name="T51" fmla="*/ 9 h 17"/>
                  <a:gd name="T52" fmla="*/ 31 w 37"/>
                  <a:gd name="T53" fmla="*/ 10 h 17"/>
                  <a:gd name="T54" fmla="*/ 30 w 37"/>
                  <a:gd name="T55" fmla="*/ 12 h 17"/>
                  <a:gd name="T56" fmla="*/ 30 w 37"/>
                  <a:gd name="T5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17">
                    <a:moveTo>
                      <a:pt x="30" y="12"/>
                    </a:moveTo>
                    <a:cubicBezTo>
                      <a:pt x="29" y="13"/>
                      <a:pt x="27" y="13"/>
                      <a:pt x="27" y="13"/>
                    </a:cubicBezTo>
                    <a:cubicBezTo>
                      <a:pt x="24" y="13"/>
                      <a:pt x="25" y="11"/>
                      <a:pt x="26" y="10"/>
                    </a:cubicBezTo>
                    <a:cubicBezTo>
                      <a:pt x="27" y="8"/>
                      <a:pt x="24" y="7"/>
                      <a:pt x="23" y="8"/>
                    </a:cubicBezTo>
                    <a:cubicBezTo>
                      <a:pt x="23" y="9"/>
                      <a:pt x="23" y="10"/>
                      <a:pt x="22" y="10"/>
                    </a:cubicBezTo>
                    <a:cubicBezTo>
                      <a:pt x="22" y="10"/>
                      <a:pt x="21" y="10"/>
                      <a:pt x="21" y="9"/>
                    </a:cubicBezTo>
                    <a:cubicBezTo>
                      <a:pt x="20" y="10"/>
                      <a:pt x="21" y="12"/>
                      <a:pt x="20" y="13"/>
                    </a:cubicBezTo>
                    <a:cubicBezTo>
                      <a:pt x="19" y="15"/>
                      <a:pt x="18" y="13"/>
                      <a:pt x="17" y="14"/>
                    </a:cubicBezTo>
                    <a:cubicBezTo>
                      <a:pt x="16" y="14"/>
                      <a:pt x="17" y="16"/>
                      <a:pt x="16" y="16"/>
                    </a:cubicBezTo>
                    <a:cubicBezTo>
                      <a:pt x="16" y="17"/>
                      <a:pt x="13" y="17"/>
                      <a:pt x="12" y="17"/>
                    </a:cubicBezTo>
                    <a:cubicBezTo>
                      <a:pt x="11" y="16"/>
                      <a:pt x="11" y="14"/>
                      <a:pt x="10" y="15"/>
                    </a:cubicBezTo>
                    <a:cubicBezTo>
                      <a:pt x="8" y="16"/>
                      <a:pt x="7" y="16"/>
                      <a:pt x="5" y="16"/>
                    </a:cubicBezTo>
                    <a:cubicBezTo>
                      <a:pt x="4" y="16"/>
                      <a:pt x="2" y="17"/>
                      <a:pt x="1" y="17"/>
                    </a:cubicBezTo>
                    <a:cubicBezTo>
                      <a:pt x="0" y="17"/>
                      <a:pt x="3" y="14"/>
                      <a:pt x="2" y="13"/>
                    </a:cubicBezTo>
                    <a:cubicBezTo>
                      <a:pt x="2" y="13"/>
                      <a:pt x="1" y="14"/>
                      <a:pt x="0" y="14"/>
                    </a:cubicBezTo>
                    <a:cubicBezTo>
                      <a:pt x="0" y="13"/>
                      <a:pt x="5" y="12"/>
                      <a:pt x="6" y="12"/>
                    </a:cubicBezTo>
                    <a:cubicBezTo>
                      <a:pt x="8" y="12"/>
                      <a:pt x="8" y="11"/>
                      <a:pt x="9" y="10"/>
                    </a:cubicBezTo>
                    <a:cubicBezTo>
                      <a:pt x="11" y="8"/>
                      <a:pt x="12" y="8"/>
                      <a:pt x="13" y="7"/>
                    </a:cubicBezTo>
                    <a:cubicBezTo>
                      <a:pt x="15" y="5"/>
                      <a:pt x="16" y="3"/>
                      <a:pt x="18" y="3"/>
                    </a:cubicBezTo>
                    <a:cubicBezTo>
                      <a:pt x="20" y="2"/>
                      <a:pt x="22" y="2"/>
                      <a:pt x="24" y="3"/>
                    </a:cubicBezTo>
                    <a:cubicBezTo>
                      <a:pt x="26" y="3"/>
                      <a:pt x="29" y="4"/>
                      <a:pt x="30" y="3"/>
                    </a:cubicBezTo>
                    <a:cubicBezTo>
                      <a:pt x="31" y="2"/>
                      <a:pt x="30" y="0"/>
                      <a:pt x="32" y="0"/>
                    </a:cubicBezTo>
                    <a:cubicBezTo>
                      <a:pt x="32" y="0"/>
                      <a:pt x="36" y="1"/>
                      <a:pt x="36" y="2"/>
                    </a:cubicBezTo>
                    <a:cubicBezTo>
                      <a:pt x="37" y="2"/>
                      <a:pt x="34" y="3"/>
                      <a:pt x="34" y="4"/>
                    </a:cubicBezTo>
                    <a:cubicBezTo>
                      <a:pt x="34" y="5"/>
                      <a:pt x="37" y="6"/>
                      <a:pt x="34" y="7"/>
                    </a:cubicBezTo>
                    <a:cubicBezTo>
                      <a:pt x="33" y="8"/>
                      <a:pt x="36" y="9"/>
                      <a:pt x="35" y="9"/>
                    </a:cubicBezTo>
                    <a:cubicBezTo>
                      <a:pt x="33" y="10"/>
                      <a:pt x="32" y="10"/>
                      <a:pt x="31" y="10"/>
                    </a:cubicBezTo>
                    <a:cubicBezTo>
                      <a:pt x="31" y="11"/>
                      <a:pt x="31" y="11"/>
                      <a:pt x="30" y="12"/>
                    </a:cubicBezTo>
                    <a:cubicBezTo>
                      <a:pt x="29" y="13"/>
                      <a:pt x="31" y="11"/>
                      <a:pt x="30" y="1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0" name="Freeform 581">
                <a:extLst>
                  <a:ext uri="{FF2B5EF4-FFF2-40B4-BE49-F238E27FC236}">
                    <a16:creationId xmlns:a16="http://schemas.microsoft.com/office/drawing/2014/main" id="{614B2238-6405-6544-B48F-40D18E947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331" y="4226091"/>
                <a:ext cx="70652" cy="19505"/>
              </a:xfrm>
              <a:custGeom>
                <a:avLst/>
                <a:gdLst>
                  <a:gd name="T0" fmla="*/ 6 w 8"/>
                  <a:gd name="T1" fmla="*/ 2 h 2"/>
                  <a:gd name="T2" fmla="*/ 3 w 8"/>
                  <a:gd name="T3" fmla="*/ 0 h 2"/>
                  <a:gd name="T4" fmla="*/ 6 w 8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2">
                    <a:moveTo>
                      <a:pt x="6" y="2"/>
                    </a:moveTo>
                    <a:cubicBezTo>
                      <a:pt x="4" y="2"/>
                      <a:pt x="0" y="1"/>
                      <a:pt x="3" y="0"/>
                    </a:cubicBezTo>
                    <a:cubicBezTo>
                      <a:pt x="5" y="0"/>
                      <a:pt x="8" y="2"/>
                      <a:pt x="6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1" name="Freeform 582">
                <a:extLst>
                  <a:ext uri="{FF2B5EF4-FFF2-40B4-BE49-F238E27FC236}">
                    <a16:creationId xmlns:a16="http://schemas.microsoft.com/office/drawing/2014/main" id="{E5FB8559-747B-4147-8B32-1DD41E974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768" y="4092816"/>
                <a:ext cx="190458" cy="94270"/>
              </a:xfrm>
              <a:custGeom>
                <a:avLst/>
                <a:gdLst>
                  <a:gd name="T0" fmla="*/ 7 w 21"/>
                  <a:gd name="T1" fmla="*/ 9 h 10"/>
                  <a:gd name="T2" fmla="*/ 2 w 21"/>
                  <a:gd name="T3" fmla="*/ 4 h 10"/>
                  <a:gd name="T4" fmla="*/ 9 w 21"/>
                  <a:gd name="T5" fmla="*/ 2 h 10"/>
                  <a:gd name="T6" fmla="*/ 17 w 21"/>
                  <a:gd name="T7" fmla="*/ 0 h 10"/>
                  <a:gd name="T8" fmla="*/ 19 w 21"/>
                  <a:gd name="T9" fmla="*/ 2 h 10"/>
                  <a:gd name="T10" fmla="*/ 14 w 21"/>
                  <a:gd name="T11" fmla="*/ 4 h 10"/>
                  <a:gd name="T12" fmla="*/ 15 w 21"/>
                  <a:gd name="T13" fmla="*/ 7 h 10"/>
                  <a:gd name="T14" fmla="*/ 7 w 21"/>
                  <a:gd name="T15" fmla="*/ 9 h 10"/>
                  <a:gd name="T16" fmla="*/ 7 w 21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0">
                    <a:moveTo>
                      <a:pt x="7" y="9"/>
                    </a:moveTo>
                    <a:cubicBezTo>
                      <a:pt x="6" y="9"/>
                      <a:pt x="0" y="6"/>
                      <a:pt x="2" y="4"/>
                    </a:cubicBezTo>
                    <a:cubicBezTo>
                      <a:pt x="4" y="2"/>
                      <a:pt x="7" y="2"/>
                      <a:pt x="9" y="2"/>
                    </a:cubicBezTo>
                    <a:cubicBezTo>
                      <a:pt x="12" y="1"/>
                      <a:pt x="15" y="0"/>
                      <a:pt x="17" y="0"/>
                    </a:cubicBezTo>
                    <a:cubicBezTo>
                      <a:pt x="18" y="0"/>
                      <a:pt x="21" y="1"/>
                      <a:pt x="19" y="2"/>
                    </a:cubicBezTo>
                    <a:cubicBezTo>
                      <a:pt x="18" y="3"/>
                      <a:pt x="15" y="2"/>
                      <a:pt x="14" y="4"/>
                    </a:cubicBezTo>
                    <a:cubicBezTo>
                      <a:pt x="14" y="4"/>
                      <a:pt x="19" y="6"/>
                      <a:pt x="15" y="7"/>
                    </a:cubicBezTo>
                    <a:cubicBezTo>
                      <a:pt x="13" y="8"/>
                      <a:pt x="10" y="10"/>
                      <a:pt x="7" y="9"/>
                    </a:cubicBezTo>
                    <a:cubicBezTo>
                      <a:pt x="5" y="9"/>
                      <a:pt x="9" y="10"/>
                      <a:pt x="7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2" name="Freeform 583">
                <a:extLst>
                  <a:ext uri="{FF2B5EF4-FFF2-40B4-BE49-F238E27FC236}">
                    <a16:creationId xmlns:a16="http://schemas.microsoft.com/office/drawing/2014/main" id="{13C9E104-15CE-D843-9493-961F5CFF1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898" y="4112318"/>
                <a:ext cx="70652" cy="39009"/>
              </a:xfrm>
              <a:custGeom>
                <a:avLst/>
                <a:gdLst>
                  <a:gd name="T0" fmla="*/ 6 w 8"/>
                  <a:gd name="T1" fmla="*/ 4 h 4"/>
                  <a:gd name="T2" fmla="*/ 3 w 8"/>
                  <a:gd name="T3" fmla="*/ 0 h 4"/>
                  <a:gd name="T4" fmla="*/ 6 w 8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6" y="4"/>
                    </a:moveTo>
                    <a:cubicBezTo>
                      <a:pt x="4" y="4"/>
                      <a:pt x="0" y="0"/>
                      <a:pt x="3" y="0"/>
                    </a:cubicBezTo>
                    <a:cubicBezTo>
                      <a:pt x="6" y="0"/>
                      <a:pt x="8" y="3"/>
                      <a:pt x="6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3" name="Freeform 584">
                <a:extLst>
                  <a:ext uri="{FF2B5EF4-FFF2-40B4-BE49-F238E27FC236}">
                    <a16:creationId xmlns:a16="http://schemas.microsoft.com/office/drawing/2014/main" id="{02CBBF92-132D-5248-A7A0-FCEF67F29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200" y="4024548"/>
                <a:ext cx="190458" cy="68265"/>
              </a:xfrm>
              <a:custGeom>
                <a:avLst/>
                <a:gdLst>
                  <a:gd name="T0" fmla="*/ 1 w 21"/>
                  <a:gd name="T1" fmla="*/ 5 h 7"/>
                  <a:gd name="T2" fmla="*/ 4 w 21"/>
                  <a:gd name="T3" fmla="*/ 4 h 7"/>
                  <a:gd name="T4" fmla="*/ 9 w 21"/>
                  <a:gd name="T5" fmla="*/ 1 h 7"/>
                  <a:gd name="T6" fmla="*/ 18 w 21"/>
                  <a:gd name="T7" fmla="*/ 3 h 7"/>
                  <a:gd name="T8" fmla="*/ 11 w 21"/>
                  <a:gd name="T9" fmla="*/ 6 h 7"/>
                  <a:gd name="T10" fmla="*/ 6 w 21"/>
                  <a:gd name="T11" fmla="*/ 6 h 7"/>
                  <a:gd name="T12" fmla="*/ 1 w 21"/>
                  <a:gd name="T13" fmla="*/ 5 h 7"/>
                  <a:gd name="T14" fmla="*/ 1 w 2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7">
                    <a:moveTo>
                      <a:pt x="1" y="5"/>
                    </a:moveTo>
                    <a:cubicBezTo>
                      <a:pt x="0" y="5"/>
                      <a:pt x="3" y="4"/>
                      <a:pt x="4" y="4"/>
                    </a:cubicBezTo>
                    <a:cubicBezTo>
                      <a:pt x="6" y="3"/>
                      <a:pt x="7" y="2"/>
                      <a:pt x="9" y="1"/>
                    </a:cubicBezTo>
                    <a:cubicBezTo>
                      <a:pt x="12" y="0"/>
                      <a:pt x="15" y="1"/>
                      <a:pt x="18" y="3"/>
                    </a:cubicBezTo>
                    <a:cubicBezTo>
                      <a:pt x="21" y="6"/>
                      <a:pt x="12" y="6"/>
                      <a:pt x="11" y="6"/>
                    </a:cubicBezTo>
                    <a:cubicBezTo>
                      <a:pt x="9" y="6"/>
                      <a:pt x="8" y="7"/>
                      <a:pt x="6" y="6"/>
                    </a:cubicBezTo>
                    <a:cubicBezTo>
                      <a:pt x="4" y="5"/>
                      <a:pt x="2" y="6"/>
                      <a:pt x="1" y="5"/>
                    </a:cubicBezTo>
                    <a:cubicBezTo>
                      <a:pt x="0" y="4"/>
                      <a:pt x="2" y="6"/>
                      <a:pt x="1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4" name="Freeform 585">
                <a:extLst>
                  <a:ext uri="{FF2B5EF4-FFF2-40B4-BE49-F238E27FC236}">
                    <a16:creationId xmlns:a16="http://schemas.microsoft.com/office/drawing/2014/main" id="{2F12899A-1CF2-2E4B-B331-A94012374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981" y="4226091"/>
                <a:ext cx="251894" cy="182043"/>
              </a:xfrm>
              <a:custGeom>
                <a:avLst/>
                <a:gdLst>
                  <a:gd name="T0" fmla="*/ 22 w 28"/>
                  <a:gd name="T1" fmla="*/ 19 h 19"/>
                  <a:gd name="T2" fmla="*/ 15 w 28"/>
                  <a:gd name="T3" fmla="*/ 19 h 19"/>
                  <a:gd name="T4" fmla="*/ 15 w 28"/>
                  <a:gd name="T5" fmla="*/ 17 h 19"/>
                  <a:gd name="T6" fmla="*/ 12 w 28"/>
                  <a:gd name="T7" fmla="*/ 15 h 19"/>
                  <a:gd name="T8" fmla="*/ 17 w 28"/>
                  <a:gd name="T9" fmla="*/ 13 h 19"/>
                  <a:gd name="T10" fmla="*/ 16 w 28"/>
                  <a:gd name="T11" fmla="*/ 12 h 19"/>
                  <a:gd name="T12" fmla="*/ 9 w 28"/>
                  <a:gd name="T13" fmla="*/ 13 h 19"/>
                  <a:gd name="T14" fmla="*/ 2 w 28"/>
                  <a:gd name="T15" fmla="*/ 13 h 19"/>
                  <a:gd name="T16" fmla="*/ 1 w 28"/>
                  <a:gd name="T17" fmla="*/ 12 h 19"/>
                  <a:gd name="T18" fmla="*/ 7 w 28"/>
                  <a:gd name="T19" fmla="*/ 10 h 19"/>
                  <a:gd name="T20" fmla="*/ 4 w 28"/>
                  <a:gd name="T21" fmla="*/ 8 h 19"/>
                  <a:gd name="T22" fmla="*/ 7 w 28"/>
                  <a:gd name="T23" fmla="*/ 6 h 19"/>
                  <a:gd name="T24" fmla="*/ 3 w 28"/>
                  <a:gd name="T25" fmla="*/ 6 h 19"/>
                  <a:gd name="T26" fmla="*/ 7 w 28"/>
                  <a:gd name="T27" fmla="*/ 4 h 19"/>
                  <a:gd name="T28" fmla="*/ 13 w 28"/>
                  <a:gd name="T29" fmla="*/ 8 h 19"/>
                  <a:gd name="T30" fmla="*/ 16 w 28"/>
                  <a:gd name="T31" fmla="*/ 9 h 19"/>
                  <a:gd name="T32" fmla="*/ 13 w 28"/>
                  <a:gd name="T33" fmla="*/ 7 h 19"/>
                  <a:gd name="T34" fmla="*/ 14 w 28"/>
                  <a:gd name="T35" fmla="*/ 5 h 19"/>
                  <a:gd name="T36" fmla="*/ 11 w 28"/>
                  <a:gd name="T37" fmla="*/ 4 h 19"/>
                  <a:gd name="T38" fmla="*/ 11 w 28"/>
                  <a:gd name="T39" fmla="*/ 2 h 19"/>
                  <a:gd name="T40" fmla="*/ 7 w 28"/>
                  <a:gd name="T41" fmla="*/ 3 h 19"/>
                  <a:gd name="T42" fmla="*/ 13 w 28"/>
                  <a:gd name="T43" fmla="*/ 1 h 19"/>
                  <a:gd name="T44" fmla="*/ 12 w 28"/>
                  <a:gd name="T45" fmla="*/ 2 h 19"/>
                  <a:gd name="T46" fmla="*/ 15 w 28"/>
                  <a:gd name="T47" fmla="*/ 3 h 19"/>
                  <a:gd name="T48" fmla="*/ 21 w 28"/>
                  <a:gd name="T49" fmla="*/ 2 h 19"/>
                  <a:gd name="T50" fmla="*/ 26 w 28"/>
                  <a:gd name="T51" fmla="*/ 8 h 19"/>
                  <a:gd name="T52" fmla="*/ 27 w 28"/>
                  <a:gd name="T53" fmla="*/ 12 h 19"/>
                  <a:gd name="T54" fmla="*/ 26 w 28"/>
                  <a:gd name="T55" fmla="*/ 14 h 19"/>
                  <a:gd name="T56" fmla="*/ 26 w 28"/>
                  <a:gd name="T57" fmla="*/ 17 h 19"/>
                  <a:gd name="T58" fmla="*/ 22 w 28"/>
                  <a:gd name="T5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" h="19">
                    <a:moveTo>
                      <a:pt x="22" y="19"/>
                    </a:moveTo>
                    <a:cubicBezTo>
                      <a:pt x="20" y="19"/>
                      <a:pt x="17" y="19"/>
                      <a:pt x="15" y="19"/>
                    </a:cubicBezTo>
                    <a:cubicBezTo>
                      <a:pt x="12" y="19"/>
                      <a:pt x="15" y="18"/>
                      <a:pt x="15" y="17"/>
                    </a:cubicBezTo>
                    <a:cubicBezTo>
                      <a:pt x="16" y="16"/>
                      <a:pt x="11" y="16"/>
                      <a:pt x="12" y="15"/>
                    </a:cubicBezTo>
                    <a:cubicBezTo>
                      <a:pt x="13" y="14"/>
                      <a:pt x="15" y="13"/>
                      <a:pt x="17" y="13"/>
                    </a:cubicBezTo>
                    <a:cubicBezTo>
                      <a:pt x="18" y="12"/>
                      <a:pt x="17" y="12"/>
                      <a:pt x="16" y="12"/>
                    </a:cubicBezTo>
                    <a:cubicBezTo>
                      <a:pt x="14" y="11"/>
                      <a:pt x="12" y="12"/>
                      <a:pt x="9" y="13"/>
                    </a:cubicBezTo>
                    <a:cubicBezTo>
                      <a:pt x="7" y="13"/>
                      <a:pt x="5" y="13"/>
                      <a:pt x="2" y="13"/>
                    </a:cubicBezTo>
                    <a:cubicBezTo>
                      <a:pt x="2" y="14"/>
                      <a:pt x="0" y="14"/>
                      <a:pt x="1" y="12"/>
                    </a:cubicBezTo>
                    <a:cubicBezTo>
                      <a:pt x="3" y="10"/>
                      <a:pt x="5" y="11"/>
                      <a:pt x="7" y="10"/>
                    </a:cubicBezTo>
                    <a:cubicBezTo>
                      <a:pt x="11" y="9"/>
                      <a:pt x="4" y="9"/>
                      <a:pt x="4" y="8"/>
                    </a:cubicBezTo>
                    <a:cubicBezTo>
                      <a:pt x="3" y="8"/>
                      <a:pt x="7" y="6"/>
                      <a:pt x="7" y="6"/>
                    </a:cubicBezTo>
                    <a:cubicBezTo>
                      <a:pt x="7" y="6"/>
                      <a:pt x="4" y="6"/>
                      <a:pt x="3" y="6"/>
                    </a:cubicBezTo>
                    <a:cubicBezTo>
                      <a:pt x="3" y="5"/>
                      <a:pt x="6" y="4"/>
                      <a:pt x="7" y="4"/>
                    </a:cubicBezTo>
                    <a:cubicBezTo>
                      <a:pt x="9" y="4"/>
                      <a:pt x="11" y="7"/>
                      <a:pt x="13" y="8"/>
                    </a:cubicBezTo>
                    <a:cubicBezTo>
                      <a:pt x="14" y="8"/>
                      <a:pt x="15" y="10"/>
                      <a:pt x="16" y="9"/>
                    </a:cubicBezTo>
                    <a:cubicBezTo>
                      <a:pt x="19" y="7"/>
                      <a:pt x="13" y="7"/>
                      <a:pt x="13" y="7"/>
                    </a:cubicBezTo>
                    <a:cubicBezTo>
                      <a:pt x="14" y="7"/>
                      <a:pt x="18" y="6"/>
                      <a:pt x="14" y="5"/>
                    </a:cubicBezTo>
                    <a:cubicBezTo>
                      <a:pt x="13" y="5"/>
                      <a:pt x="12" y="5"/>
                      <a:pt x="11" y="4"/>
                    </a:cubicBezTo>
                    <a:cubicBezTo>
                      <a:pt x="9" y="3"/>
                      <a:pt x="11" y="3"/>
                      <a:pt x="11" y="2"/>
                    </a:cubicBezTo>
                    <a:cubicBezTo>
                      <a:pt x="10" y="2"/>
                      <a:pt x="7" y="3"/>
                      <a:pt x="7" y="3"/>
                    </a:cubicBezTo>
                    <a:cubicBezTo>
                      <a:pt x="6" y="2"/>
                      <a:pt x="13" y="1"/>
                      <a:pt x="13" y="1"/>
                    </a:cubicBezTo>
                    <a:cubicBezTo>
                      <a:pt x="13" y="1"/>
                      <a:pt x="12" y="2"/>
                      <a:pt x="12" y="2"/>
                    </a:cubicBezTo>
                    <a:cubicBezTo>
                      <a:pt x="11" y="3"/>
                      <a:pt x="14" y="3"/>
                      <a:pt x="15" y="3"/>
                    </a:cubicBezTo>
                    <a:cubicBezTo>
                      <a:pt x="18" y="4"/>
                      <a:pt x="19" y="4"/>
                      <a:pt x="21" y="2"/>
                    </a:cubicBezTo>
                    <a:cubicBezTo>
                      <a:pt x="24" y="0"/>
                      <a:pt x="27" y="6"/>
                      <a:pt x="26" y="8"/>
                    </a:cubicBezTo>
                    <a:cubicBezTo>
                      <a:pt x="26" y="10"/>
                      <a:pt x="26" y="11"/>
                      <a:pt x="27" y="12"/>
                    </a:cubicBezTo>
                    <a:cubicBezTo>
                      <a:pt x="28" y="14"/>
                      <a:pt x="28" y="15"/>
                      <a:pt x="26" y="14"/>
                    </a:cubicBezTo>
                    <a:cubicBezTo>
                      <a:pt x="24" y="12"/>
                      <a:pt x="25" y="16"/>
                      <a:pt x="26" y="17"/>
                    </a:cubicBezTo>
                    <a:cubicBezTo>
                      <a:pt x="27" y="18"/>
                      <a:pt x="23" y="19"/>
                      <a:pt x="22" y="1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5" name="Freeform 586">
                <a:extLst>
                  <a:ext uri="{FF2B5EF4-FFF2-40B4-BE49-F238E27FC236}">
                    <a16:creationId xmlns:a16="http://schemas.microsoft.com/office/drawing/2014/main" id="{0063885B-0200-D540-A4CE-0253C0EB1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336" y="4313863"/>
                <a:ext cx="79870" cy="26005"/>
              </a:xfrm>
              <a:custGeom>
                <a:avLst/>
                <a:gdLst>
                  <a:gd name="T0" fmla="*/ 1 w 9"/>
                  <a:gd name="T1" fmla="*/ 3 h 3"/>
                  <a:gd name="T2" fmla="*/ 7 w 9"/>
                  <a:gd name="T3" fmla="*/ 0 h 3"/>
                  <a:gd name="T4" fmla="*/ 1 w 9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3">
                    <a:moveTo>
                      <a:pt x="1" y="3"/>
                    </a:moveTo>
                    <a:cubicBezTo>
                      <a:pt x="4" y="2"/>
                      <a:pt x="9" y="0"/>
                      <a:pt x="7" y="0"/>
                    </a:cubicBezTo>
                    <a:cubicBezTo>
                      <a:pt x="4" y="0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6" name="Freeform 587">
                <a:extLst>
                  <a:ext uri="{FF2B5EF4-FFF2-40B4-BE49-F238E27FC236}">
                    <a16:creationId xmlns:a16="http://schemas.microsoft.com/office/drawing/2014/main" id="{97B2D82C-8133-DA48-909E-0417EE6F8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904" y="4304112"/>
                <a:ext cx="73725" cy="19505"/>
              </a:xfrm>
              <a:custGeom>
                <a:avLst/>
                <a:gdLst>
                  <a:gd name="T0" fmla="*/ 1 w 8"/>
                  <a:gd name="T1" fmla="*/ 2 h 2"/>
                  <a:gd name="T2" fmla="*/ 6 w 8"/>
                  <a:gd name="T3" fmla="*/ 0 h 2"/>
                  <a:gd name="T4" fmla="*/ 1 w 8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2">
                    <a:moveTo>
                      <a:pt x="1" y="2"/>
                    </a:moveTo>
                    <a:cubicBezTo>
                      <a:pt x="0" y="2"/>
                      <a:pt x="4" y="0"/>
                      <a:pt x="6" y="0"/>
                    </a:cubicBezTo>
                    <a:cubicBezTo>
                      <a:pt x="8" y="0"/>
                      <a:pt x="4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7" name="Freeform 588">
                <a:extLst>
                  <a:ext uri="{FF2B5EF4-FFF2-40B4-BE49-F238E27FC236}">
                    <a16:creationId xmlns:a16="http://schemas.microsoft.com/office/drawing/2014/main" id="{74BA9E3C-EB63-634B-AC88-4E722821E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040" y="4274853"/>
                <a:ext cx="92156" cy="48763"/>
              </a:xfrm>
              <a:custGeom>
                <a:avLst/>
                <a:gdLst>
                  <a:gd name="T0" fmla="*/ 2 w 10"/>
                  <a:gd name="T1" fmla="*/ 3 h 5"/>
                  <a:gd name="T2" fmla="*/ 10 w 10"/>
                  <a:gd name="T3" fmla="*/ 1 h 5"/>
                  <a:gd name="T4" fmla="*/ 2 w 10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5">
                    <a:moveTo>
                      <a:pt x="2" y="3"/>
                    </a:moveTo>
                    <a:cubicBezTo>
                      <a:pt x="0" y="2"/>
                      <a:pt x="10" y="0"/>
                      <a:pt x="10" y="1"/>
                    </a:cubicBezTo>
                    <a:cubicBezTo>
                      <a:pt x="10" y="2"/>
                      <a:pt x="6" y="5"/>
                      <a:pt x="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8" name="Freeform 589">
                <a:extLst>
                  <a:ext uri="{FF2B5EF4-FFF2-40B4-BE49-F238E27FC236}">
                    <a16:creationId xmlns:a16="http://schemas.microsoft.com/office/drawing/2014/main" id="{43CF9C96-4789-D949-AE2B-B780856DB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257" y="4235847"/>
                <a:ext cx="64510" cy="48763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1 h 5"/>
                  <a:gd name="T4" fmla="*/ 4 w 7"/>
                  <a:gd name="T5" fmla="*/ 2 h 5"/>
                  <a:gd name="T6" fmla="*/ 7 w 7"/>
                  <a:gd name="T7" fmla="*/ 4 h 5"/>
                  <a:gd name="T8" fmla="*/ 1 w 7"/>
                  <a:gd name="T9" fmla="*/ 5 h 5"/>
                  <a:gd name="T10" fmla="*/ 1 w 7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3" y="1"/>
                      <a:pt x="4" y="2"/>
                    </a:cubicBezTo>
                    <a:cubicBezTo>
                      <a:pt x="4" y="2"/>
                      <a:pt x="7" y="3"/>
                      <a:pt x="7" y="4"/>
                    </a:cubicBezTo>
                    <a:cubicBezTo>
                      <a:pt x="7" y="4"/>
                      <a:pt x="2" y="5"/>
                      <a:pt x="1" y="5"/>
                    </a:cubicBezTo>
                    <a:cubicBezTo>
                      <a:pt x="0" y="4"/>
                      <a:pt x="4" y="5"/>
                      <a:pt x="1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9" name="Freeform 590">
                <a:extLst>
                  <a:ext uri="{FF2B5EF4-FFF2-40B4-BE49-F238E27FC236}">
                    <a16:creationId xmlns:a16="http://schemas.microsoft.com/office/drawing/2014/main" id="{9AB68060-5E52-BE46-ABC3-55FFBA286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174" y="4122068"/>
                <a:ext cx="107516" cy="84522"/>
              </a:xfrm>
              <a:custGeom>
                <a:avLst/>
                <a:gdLst>
                  <a:gd name="T0" fmla="*/ 8 w 12"/>
                  <a:gd name="T1" fmla="*/ 8 h 9"/>
                  <a:gd name="T2" fmla="*/ 3 w 12"/>
                  <a:gd name="T3" fmla="*/ 1 h 9"/>
                  <a:gd name="T4" fmla="*/ 8 w 12"/>
                  <a:gd name="T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8" y="8"/>
                    </a:moveTo>
                    <a:cubicBezTo>
                      <a:pt x="6" y="9"/>
                      <a:pt x="0" y="0"/>
                      <a:pt x="3" y="1"/>
                    </a:cubicBezTo>
                    <a:cubicBezTo>
                      <a:pt x="6" y="3"/>
                      <a:pt x="12" y="8"/>
                      <a:pt x="8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0" name="Freeform 591">
                <a:extLst>
                  <a:ext uri="{FF2B5EF4-FFF2-40B4-BE49-F238E27FC236}">
                    <a16:creationId xmlns:a16="http://schemas.microsoft.com/office/drawing/2014/main" id="{ACF1E87C-12E5-CF40-906D-C46802C10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200" y="4112318"/>
                <a:ext cx="79870" cy="29256"/>
              </a:xfrm>
              <a:custGeom>
                <a:avLst/>
                <a:gdLst>
                  <a:gd name="T0" fmla="*/ 2 w 9"/>
                  <a:gd name="T1" fmla="*/ 1 h 3"/>
                  <a:gd name="T2" fmla="*/ 8 w 9"/>
                  <a:gd name="T3" fmla="*/ 2 h 3"/>
                  <a:gd name="T4" fmla="*/ 2 w 9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3">
                    <a:moveTo>
                      <a:pt x="2" y="1"/>
                    </a:moveTo>
                    <a:cubicBezTo>
                      <a:pt x="5" y="0"/>
                      <a:pt x="9" y="2"/>
                      <a:pt x="8" y="2"/>
                    </a:cubicBezTo>
                    <a:cubicBezTo>
                      <a:pt x="3" y="3"/>
                      <a:pt x="0" y="2"/>
                      <a:pt x="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1" name="Freeform 592">
                <a:extLst>
                  <a:ext uri="{FF2B5EF4-FFF2-40B4-BE49-F238E27FC236}">
                    <a16:creationId xmlns:a16="http://schemas.microsoft.com/office/drawing/2014/main" id="{861E830D-719D-FC43-A918-93CA2DDF0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603" y="3959534"/>
                <a:ext cx="322548" cy="182043"/>
              </a:xfrm>
              <a:custGeom>
                <a:avLst/>
                <a:gdLst>
                  <a:gd name="T0" fmla="*/ 28 w 36"/>
                  <a:gd name="T1" fmla="*/ 17 h 19"/>
                  <a:gd name="T2" fmla="*/ 27 w 36"/>
                  <a:gd name="T3" fmla="*/ 15 h 19"/>
                  <a:gd name="T4" fmla="*/ 22 w 36"/>
                  <a:gd name="T5" fmla="*/ 13 h 19"/>
                  <a:gd name="T6" fmla="*/ 14 w 36"/>
                  <a:gd name="T7" fmla="*/ 14 h 19"/>
                  <a:gd name="T8" fmla="*/ 18 w 36"/>
                  <a:gd name="T9" fmla="*/ 12 h 19"/>
                  <a:gd name="T10" fmla="*/ 8 w 36"/>
                  <a:gd name="T11" fmla="*/ 12 h 19"/>
                  <a:gd name="T12" fmla="*/ 13 w 36"/>
                  <a:gd name="T13" fmla="*/ 10 h 19"/>
                  <a:gd name="T14" fmla="*/ 12 w 36"/>
                  <a:gd name="T15" fmla="*/ 9 h 19"/>
                  <a:gd name="T16" fmla="*/ 13 w 36"/>
                  <a:gd name="T17" fmla="*/ 8 h 19"/>
                  <a:gd name="T18" fmla="*/ 11 w 36"/>
                  <a:gd name="T19" fmla="*/ 8 h 19"/>
                  <a:gd name="T20" fmla="*/ 10 w 36"/>
                  <a:gd name="T21" fmla="*/ 6 h 19"/>
                  <a:gd name="T22" fmla="*/ 6 w 36"/>
                  <a:gd name="T23" fmla="*/ 6 h 19"/>
                  <a:gd name="T24" fmla="*/ 3 w 36"/>
                  <a:gd name="T25" fmla="*/ 5 h 19"/>
                  <a:gd name="T26" fmla="*/ 9 w 36"/>
                  <a:gd name="T27" fmla="*/ 2 h 19"/>
                  <a:gd name="T28" fmla="*/ 16 w 36"/>
                  <a:gd name="T29" fmla="*/ 1 h 19"/>
                  <a:gd name="T30" fmla="*/ 18 w 36"/>
                  <a:gd name="T31" fmla="*/ 5 h 19"/>
                  <a:gd name="T32" fmla="*/ 22 w 36"/>
                  <a:gd name="T33" fmla="*/ 4 h 19"/>
                  <a:gd name="T34" fmla="*/ 25 w 36"/>
                  <a:gd name="T35" fmla="*/ 7 h 19"/>
                  <a:gd name="T36" fmla="*/ 30 w 36"/>
                  <a:gd name="T37" fmla="*/ 7 h 19"/>
                  <a:gd name="T38" fmla="*/ 33 w 36"/>
                  <a:gd name="T39" fmla="*/ 12 h 19"/>
                  <a:gd name="T40" fmla="*/ 34 w 36"/>
                  <a:gd name="T41" fmla="*/ 16 h 19"/>
                  <a:gd name="T42" fmla="*/ 28 w 36"/>
                  <a:gd name="T43" fmla="*/ 17 h 19"/>
                  <a:gd name="T44" fmla="*/ 28 w 36"/>
                  <a:gd name="T45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19">
                    <a:moveTo>
                      <a:pt x="28" y="17"/>
                    </a:moveTo>
                    <a:cubicBezTo>
                      <a:pt x="27" y="17"/>
                      <a:pt x="27" y="16"/>
                      <a:pt x="27" y="15"/>
                    </a:cubicBezTo>
                    <a:cubicBezTo>
                      <a:pt x="26" y="14"/>
                      <a:pt x="23" y="13"/>
                      <a:pt x="22" y="13"/>
                    </a:cubicBezTo>
                    <a:cubicBezTo>
                      <a:pt x="21" y="13"/>
                      <a:pt x="14" y="15"/>
                      <a:pt x="14" y="14"/>
                    </a:cubicBezTo>
                    <a:cubicBezTo>
                      <a:pt x="14" y="14"/>
                      <a:pt x="18" y="12"/>
                      <a:pt x="18" y="12"/>
                    </a:cubicBezTo>
                    <a:cubicBezTo>
                      <a:pt x="15" y="11"/>
                      <a:pt x="11" y="14"/>
                      <a:pt x="8" y="12"/>
                    </a:cubicBezTo>
                    <a:cubicBezTo>
                      <a:pt x="2" y="9"/>
                      <a:pt x="13" y="10"/>
                      <a:pt x="13" y="10"/>
                    </a:cubicBezTo>
                    <a:cubicBezTo>
                      <a:pt x="13" y="10"/>
                      <a:pt x="12" y="9"/>
                      <a:pt x="12" y="9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4" y="7"/>
                      <a:pt x="11" y="8"/>
                      <a:pt x="11" y="8"/>
                    </a:cubicBezTo>
                    <a:cubicBezTo>
                      <a:pt x="10" y="7"/>
                      <a:pt x="12" y="6"/>
                      <a:pt x="10" y="6"/>
                    </a:cubicBezTo>
                    <a:cubicBezTo>
                      <a:pt x="9" y="6"/>
                      <a:pt x="7" y="7"/>
                      <a:pt x="6" y="6"/>
                    </a:cubicBezTo>
                    <a:cubicBezTo>
                      <a:pt x="6" y="5"/>
                      <a:pt x="4" y="6"/>
                      <a:pt x="3" y="5"/>
                    </a:cubicBezTo>
                    <a:cubicBezTo>
                      <a:pt x="0" y="0"/>
                      <a:pt x="7" y="2"/>
                      <a:pt x="9" y="2"/>
                    </a:cubicBezTo>
                    <a:cubicBezTo>
                      <a:pt x="11" y="1"/>
                      <a:pt x="14" y="0"/>
                      <a:pt x="16" y="1"/>
                    </a:cubicBezTo>
                    <a:cubicBezTo>
                      <a:pt x="19" y="2"/>
                      <a:pt x="14" y="7"/>
                      <a:pt x="18" y="5"/>
                    </a:cubicBezTo>
                    <a:cubicBezTo>
                      <a:pt x="19" y="5"/>
                      <a:pt x="21" y="3"/>
                      <a:pt x="22" y="4"/>
                    </a:cubicBezTo>
                    <a:cubicBezTo>
                      <a:pt x="23" y="5"/>
                      <a:pt x="24" y="7"/>
                      <a:pt x="25" y="7"/>
                    </a:cubicBezTo>
                    <a:cubicBezTo>
                      <a:pt x="26" y="7"/>
                      <a:pt x="29" y="6"/>
                      <a:pt x="30" y="7"/>
                    </a:cubicBezTo>
                    <a:cubicBezTo>
                      <a:pt x="32" y="8"/>
                      <a:pt x="32" y="11"/>
                      <a:pt x="33" y="12"/>
                    </a:cubicBezTo>
                    <a:cubicBezTo>
                      <a:pt x="34" y="14"/>
                      <a:pt x="36" y="15"/>
                      <a:pt x="34" y="16"/>
                    </a:cubicBezTo>
                    <a:cubicBezTo>
                      <a:pt x="33" y="18"/>
                      <a:pt x="30" y="18"/>
                      <a:pt x="28" y="17"/>
                    </a:cubicBezTo>
                    <a:cubicBezTo>
                      <a:pt x="27" y="16"/>
                      <a:pt x="31" y="19"/>
                      <a:pt x="28" y="1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2" name="Freeform 593">
                <a:extLst>
                  <a:ext uri="{FF2B5EF4-FFF2-40B4-BE49-F238E27FC236}">
                    <a16:creationId xmlns:a16="http://schemas.microsoft.com/office/drawing/2014/main" id="{982B5BF2-65D6-4041-8618-0DBA25008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499" y="3871763"/>
                <a:ext cx="98299" cy="48763"/>
              </a:xfrm>
              <a:custGeom>
                <a:avLst/>
                <a:gdLst>
                  <a:gd name="T0" fmla="*/ 8 w 11"/>
                  <a:gd name="T1" fmla="*/ 5 h 5"/>
                  <a:gd name="T2" fmla="*/ 4 w 11"/>
                  <a:gd name="T3" fmla="*/ 4 h 5"/>
                  <a:gd name="T4" fmla="*/ 2 w 11"/>
                  <a:gd name="T5" fmla="*/ 3 h 5"/>
                  <a:gd name="T6" fmla="*/ 7 w 11"/>
                  <a:gd name="T7" fmla="*/ 2 h 5"/>
                  <a:gd name="T8" fmla="*/ 8 w 1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8" y="5"/>
                    </a:moveTo>
                    <a:cubicBezTo>
                      <a:pt x="6" y="5"/>
                      <a:pt x="6" y="4"/>
                      <a:pt x="4" y="4"/>
                    </a:cubicBezTo>
                    <a:cubicBezTo>
                      <a:pt x="4" y="4"/>
                      <a:pt x="0" y="4"/>
                      <a:pt x="2" y="3"/>
                    </a:cubicBezTo>
                    <a:cubicBezTo>
                      <a:pt x="3" y="1"/>
                      <a:pt x="6" y="0"/>
                      <a:pt x="7" y="2"/>
                    </a:cubicBezTo>
                    <a:cubicBezTo>
                      <a:pt x="9" y="3"/>
                      <a:pt x="11" y="5"/>
                      <a:pt x="8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3" name="Freeform 594">
                <a:extLst>
                  <a:ext uri="{FF2B5EF4-FFF2-40B4-BE49-F238E27FC236}">
                    <a16:creationId xmlns:a16="http://schemas.microsoft.com/office/drawing/2014/main" id="{E4E5ED93-A010-F349-BFD0-A5383858A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367" y="4024548"/>
                <a:ext cx="181240" cy="107275"/>
              </a:xfrm>
              <a:custGeom>
                <a:avLst/>
                <a:gdLst>
                  <a:gd name="T0" fmla="*/ 8 w 20"/>
                  <a:gd name="T1" fmla="*/ 7 h 11"/>
                  <a:gd name="T2" fmla="*/ 3 w 20"/>
                  <a:gd name="T3" fmla="*/ 5 h 11"/>
                  <a:gd name="T4" fmla="*/ 4 w 20"/>
                  <a:gd name="T5" fmla="*/ 3 h 11"/>
                  <a:gd name="T6" fmla="*/ 1 w 20"/>
                  <a:gd name="T7" fmla="*/ 1 h 11"/>
                  <a:gd name="T8" fmla="*/ 6 w 20"/>
                  <a:gd name="T9" fmla="*/ 1 h 11"/>
                  <a:gd name="T10" fmla="*/ 12 w 20"/>
                  <a:gd name="T11" fmla="*/ 3 h 11"/>
                  <a:gd name="T12" fmla="*/ 16 w 20"/>
                  <a:gd name="T13" fmla="*/ 3 h 11"/>
                  <a:gd name="T14" fmla="*/ 19 w 20"/>
                  <a:gd name="T15" fmla="*/ 4 h 11"/>
                  <a:gd name="T16" fmla="*/ 18 w 20"/>
                  <a:gd name="T17" fmla="*/ 8 h 11"/>
                  <a:gd name="T18" fmla="*/ 15 w 20"/>
                  <a:gd name="T19" fmla="*/ 10 h 11"/>
                  <a:gd name="T20" fmla="*/ 9 w 20"/>
                  <a:gd name="T21" fmla="*/ 11 h 11"/>
                  <a:gd name="T22" fmla="*/ 4 w 20"/>
                  <a:gd name="T23" fmla="*/ 8 h 11"/>
                  <a:gd name="T24" fmla="*/ 8 w 20"/>
                  <a:gd name="T25" fmla="*/ 7 h 11"/>
                  <a:gd name="T26" fmla="*/ 8 w 20"/>
                  <a:gd name="T2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1">
                    <a:moveTo>
                      <a:pt x="8" y="7"/>
                    </a:moveTo>
                    <a:cubicBezTo>
                      <a:pt x="6" y="7"/>
                      <a:pt x="4" y="6"/>
                      <a:pt x="3" y="5"/>
                    </a:cubicBezTo>
                    <a:cubicBezTo>
                      <a:pt x="0" y="4"/>
                      <a:pt x="4" y="3"/>
                      <a:pt x="4" y="3"/>
                    </a:cubicBezTo>
                    <a:cubicBezTo>
                      <a:pt x="4" y="2"/>
                      <a:pt x="2" y="1"/>
                      <a:pt x="1" y="1"/>
                    </a:cubicBezTo>
                    <a:cubicBezTo>
                      <a:pt x="1" y="0"/>
                      <a:pt x="6" y="1"/>
                      <a:pt x="6" y="1"/>
                    </a:cubicBezTo>
                    <a:cubicBezTo>
                      <a:pt x="8" y="1"/>
                      <a:pt x="10" y="2"/>
                      <a:pt x="12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7" y="3"/>
                      <a:pt x="20" y="4"/>
                      <a:pt x="19" y="4"/>
                    </a:cubicBezTo>
                    <a:cubicBezTo>
                      <a:pt x="17" y="6"/>
                      <a:pt x="16" y="5"/>
                      <a:pt x="18" y="8"/>
                    </a:cubicBezTo>
                    <a:cubicBezTo>
                      <a:pt x="19" y="9"/>
                      <a:pt x="16" y="9"/>
                      <a:pt x="15" y="10"/>
                    </a:cubicBezTo>
                    <a:cubicBezTo>
                      <a:pt x="13" y="10"/>
                      <a:pt x="11" y="11"/>
                      <a:pt x="9" y="11"/>
                    </a:cubicBezTo>
                    <a:cubicBezTo>
                      <a:pt x="8" y="10"/>
                      <a:pt x="4" y="9"/>
                      <a:pt x="4" y="8"/>
                    </a:cubicBezTo>
                    <a:cubicBezTo>
                      <a:pt x="4" y="8"/>
                      <a:pt x="10" y="7"/>
                      <a:pt x="8" y="7"/>
                    </a:cubicBezTo>
                    <a:cubicBezTo>
                      <a:pt x="5" y="6"/>
                      <a:pt x="10" y="7"/>
                      <a:pt x="8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4" name="Freeform 595">
                <a:extLst>
                  <a:ext uri="{FF2B5EF4-FFF2-40B4-BE49-F238E27FC236}">
                    <a16:creationId xmlns:a16="http://schemas.microsoft.com/office/drawing/2014/main" id="{5F5987A1-4E0F-9D4C-949E-1360BCF3D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741" y="4122068"/>
                <a:ext cx="159737" cy="48763"/>
              </a:xfrm>
              <a:custGeom>
                <a:avLst/>
                <a:gdLst>
                  <a:gd name="T0" fmla="*/ 14 w 18"/>
                  <a:gd name="T1" fmla="*/ 5 h 5"/>
                  <a:gd name="T2" fmla="*/ 16 w 18"/>
                  <a:gd name="T3" fmla="*/ 2 h 5"/>
                  <a:gd name="T4" fmla="*/ 13 w 18"/>
                  <a:gd name="T5" fmla="*/ 1 h 5"/>
                  <a:gd name="T6" fmla="*/ 3 w 18"/>
                  <a:gd name="T7" fmla="*/ 1 h 5"/>
                  <a:gd name="T8" fmla="*/ 4 w 18"/>
                  <a:gd name="T9" fmla="*/ 4 h 5"/>
                  <a:gd name="T10" fmla="*/ 14 w 18"/>
                  <a:gd name="T11" fmla="*/ 5 h 5"/>
                  <a:gd name="T12" fmla="*/ 14 w 18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">
                    <a:moveTo>
                      <a:pt x="14" y="5"/>
                    </a:moveTo>
                    <a:cubicBezTo>
                      <a:pt x="14" y="4"/>
                      <a:pt x="18" y="2"/>
                      <a:pt x="16" y="2"/>
                    </a:cubicBezTo>
                    <a:cubicBezTo>
                      <a:pt x="15" y="1"/>
                      <a:pt x="14" y="1"/>
                      <a:pt x="13" y="1"/>
                    </a:cubicBezTo>
                    <a:cubicBezTo>
                      <a:pt x="10" y="1"/>
                      <a:pt x="6" y="0"/>
                      <a:pt x="3" y="1"/>
                    </a:cubicBezTo>
                    <a:cubicBezTo>
                      <a:pt x="0" y="1"/>
                      <a:pt x="1" y="4"/>
                      <a:pt x="4" y="4"/>
                    </a:cubicBezTo>
                    <a:cubicBezTo>
                      <a:pt x="7" y="4"/>
                      <a:pt x="11" y="5"/>
                      <a:pt x="14" y="5"/>
                    </a:cubicBezTo>
                    <a:cubicBezTo>
                      <a:pt x="16" y="4"/>
                      <a:pt x="12" y="5"/>
                      <a:pt x="14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5" name="Freeform 596">
                <a:extLst>
                  <a:ext uri="{FF2B5EF4-FFF2-40B4-BE49-F238E27FC236}">
                    <a16:creationId xmlns:a16="http://schemas.microsoft.com/office/drawing/2014/main" id="{59AF6C7A-95CB-1649-A524-D41DD2E7A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527" y="4339868"/>
                <a:ext cx="150522" cy="107275"/>
              </a:xfrm>
              <a:custGeom>
                <a:avLst/>
                <a:gdLst>
                  <a:gd name="T0" fmla="*/ 7 w 17"/>
                  <a:gd name="T1" fmla="*/ 1 h 11"/>
                  <a:gd name="T2" fmla="*/ 1 w 17"/>
                  <a:gd name="T3" fmla="*/ 6 h 11"/>
                  <a:gd name="T4" fmla="*/ 10 w 17"/>
                  <a:gd name="T5" fmla="*/ 10 h 11"/>
                  <a:gd name="T6" fmla="*/ 15 w 17"/>
                  <a:gd name="T7" fmla="*/ 10 h 11"/>
                  <a:gd name="T8" fmla="*/ 15 w 17"/>
                  <a:gd name="T9" fmla="*/ 8 h 11"/>
                  <a:gd name="T10" fmla="*/ 16 w 17"/>
                  <a:gd name="T11" fmla="*/ 6 h 11"/>
                  <a:gd name="T12" fmla="*/ 7 w 17"/>
                  <a:gd name="T13" fmla="*/ 1 h 11"/>
                  <a:gd name="T14" fmla="*/ 7 w 17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1">
                    <a:moveTo>
                      <a:pt x="7" y="1"/>
                    </a:moveTo>
                    <a:cubicBezTo>
                      <a:pt x="5" y="0"/>
                      <a:pt x="2" y="4"/>
                      <a:pt x="1" y="6"/>
                    </a:cubicBezTo>
                    <a:cubicBezTo>
                      <a:pt x="0" y="8"/>
                      <a:pt x="8" y="10"/>
                      <a:pt x="10" y="10"/>
                    </a:cubicBezTo>
                    <a:cubicBezTo>
                      <a:pt x="11" y="11"/>
                      <a:pt x="14" y="11"/>
                      <a:pt x="15" y="10"/>
                    </a:cubicBezTo>
                    <a:cubicBezTo>
                      <a:pt x="16" y="10"/>
                      <a:pt x="15" y="9"/>
                      <a:pt x="15" y="8"/>
                    </a:cubicBezTo>
                    <a:cubicBezTo>
                      <a:pt x="15" y="7"/>
                      <a:pt x="15" y="6"/>
                      <a:pt x="16" y="6"/>
                    </a:cubicBezTo>
                    <a:cubicBezTo>
                      <a:pt x="17" y="4"/>
                      <a:pt x="9" y="1"/>
                      <a:pt x="7" y="1"/>
                    </a:cubicBezTo>
                    <a:cubicBezTo>
                      <a:pt x="5" y="0"/>
                      <a:pt x="8" y="1"/>
                      <a:pt x="7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6" name="Freeform 597">
                <a:extLst>
                  <a:ext uri="{FF2B5EF4-FFF2-40B4-BE49-F238E27FC236}">
                    <a16:creationId xmlns:a16="http://schemas.microsoft.com/office/drawing/2014/main" id="{FD28B90B-721C-F84C-BD9F-247884A5F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178" y="4313863"/>
                <a:ext cx="36863" cy="26005"/>
              </a:xfrm>
              <a:custGeom>
                <a:avLst/>
                <a:gdLst>
                  <a:gd name="T0" fmla="*/ 3 w 4"/>
                  <a:gd name="T1" fmla="*/ 2 h 3"/>
                  <a:gd name="T2" fmla="*/ 1 w 4"/>
                  <a:gd name="T3" fmla="*/ 1 h 3"/>
                  <a:gd name="T4" fmla="*/ 3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1" y="3"/>
                      <a:pt x="0" y="1"/>
                      <a:pt x="1" y="1"/>
                    </a:cubicBezTo>
                    <a:cubicBezTo>
                      <a:pt x="2" y="0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7" name="Freeform 598">
                <a:extLst>
                  <a:ext uri="{FF2B5EF4-FFF2-40B4-BE49-F238E27FC236}">
                    <a16:creationId xmlns:a16="http://schemas.microsoft.com/office/drawing/2014/main" id="{63255387-BC8E-FD41-B16C-232A82603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988" y="4141574"/>
                <a:ext cx="79870" cy="55262"/>
              </a:xfrm>
              <a:custGeom>
                <a:avLst/>
                <a:gdLst>
                  <a:gd name="T0" fmla="*/ 1 w 9"/>
                  <a:gd name="T1" fmla="*/ 5 h 6"/>
                  <a:gd name="T2" fmla="*/ 1 w 9"/>
                  <a:gd name="T3" fmla="*/ 1 h 6"/>
                  <a:gd name="T4" fmla="*/ 5 w 9"/>
                  <a:gd name="T5" fmla="*/ 1 h 6"/>
                  <a:gd name="T6" fmla="*/ 9 w 9"/>
                  <a:gd name="T7" fmla="*/ 3 h 6"/>
                  <a:gd name="T8" fmla="*/ 5 w 9"/>
                  <a:gd name="T9" fmla="*/ 5 h 6"/>
                  <a:gd name="T10" fmla="*/ 1 w 9"/>
                  <a:gd name="T11" fmla="*/ 5 h 6"/>
                  <a:gd name="T12" fmla="*/ 1 w 9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1" y="5"/>
                    </a:moveTo>
                    <a:cubicBezTo>
                      <a:pt x="1" y="5"/>
                      <a:pt x="2" y="2"/>
                      <a:pt x="1" y="1"/>
                    </a:cubicBezTo>
                    <a:cubicBezTo>
                      <a:pt x="1" y="0"/>
                      <a:pt x="4" y="1"/>
                      <a:pt x="5" y="1"/>
                    </a:cubicBezTo>
                    <a:cubicBezTo>
                      <a:pt x="6" y="1"/>
                      <a:pt x="9" y="2"/>
                      <a:pt x="9" y="3"/>
                    </a:cubicBezTo>
                    <a:cubicBezTo>
                      <a:pt x="8" y="4"/>
                      <a:pt x="6" y="5"/>
                      <a:pt x="5" y="5"/>
                    </a:cubicBezTo>
                    <a:cubicBezTo>
                      <a:pt x="3" y="6"/>
                      <a:pt x="3" y="6"/>
                      <a:pt x="1" y="5"/>
                    </a:cubicBezTo>
                    <a:cubicBezTo>
                      <a:pt x="0" y="4"/>
                      <a:pt x="2" y="6"/>
                      <a:pt x="1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8" name="Freeform 599">
                <a:extLst>
                  <a:ext uri="{FF2B5EF4-FFF2-40B4-BE49-F238E27FC236}">
                    <a16:creationId xmlns:a16="http://schemas.microsoft.com/office/drawing/2014/main" id="{32EA6C33-1F54-124C-8E12-17B8035E2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993" y="4226091"/>
                <a:ext cx="27647" cy="39009"/>
              </a:xfrm>
              <a:custGeom>
                <a:avLst/>
                <a:gdLst>
                  <a:gd name="T0" fmla="*/ 2 w 3"/>
                  <a:gd name="T1" fmla="*/ 1 h 4"/>
                  <a:gd name="T2" fmla="*/ 1 w 3"/>
                  <a:gd name="T3" fmla="*/ 3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0" y="0"/>
                      <a:pt x="0" y="3"/>
                      <a:pt x="1" y="3"/>
                    </a:cubicBezTo>
                    <a:cubicBezTo>
                      <a:pt x="2" y="4"/>
                      <a:pt x="3" y="2"/>
                      <a:pt x="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9" name="Freeform 600">
                <a:extLst>
                  <a:ext uri="{FF2B5EF4-FFF2-40B4-BE49-F238E27FC236}">
                    <a16:creationId xmlns:a16="http://schemas.microsoft.com/office/drawing/2014/main" id="{2EF27027-A5D5-2C40-BFD8-8A1DC1E0C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092" y="4196838"/>
                <a:ext cx="801764" cy="260060"/>
              </a:xfrm>
              <a:custGeom>
                <a:avLst/>
                <a:gdLst>
                  <a:gd name="T0" fmla="*/ 17 w 89"/>
                  <a:gd name="T1" fmla="*/ 7 h 27"/>
                  <a:gd name="T2" fmla="*/ 19 w 89"/>
                  <a:gd name="T3" fmla="*/ 4 h 27"/>
                  <a:gd name="T4" fmla="*/ 15 w 89"/>
                  <a:gd name="T5" fmla="*/ 2 h 27"/>
                  <a:gd name="T6" fmla="*/ 12 w 89"/>
                  <a:gd name="T7" fmla="*/ 2 h 27"/>
                  <a:gd name="T8" fmla="*/ 4 w 89"/>
                  <a:gd name="T9" fmla="*/ 1 h 27"/>
                  <a:gd name="T10" fmla="*/ 4 w 89"/>
                  <a:gd name="T11" fmla="*/ 3 h 27"/>
                  <a:gd name="T12" fmla="*/ 0 w 89"/>
                  <a:gd name="T13" fmla="*/ 4 h 27"/>
                  <a:gd name="T14" fmla="*/ 5 w 89"/>
                  <a:gd name="T15" fmla="*/ 5 h 27"/>
                  <a:gd name="T16" fmla="*/ 7 w 89"/>
                  <a:gd name="T17" fmla="*/ 6 h 27"/>
                  <a:gd name="T18" fmla="*/ 6 w 89"/>
                  <a:gd name="T19" fmla="*/ 7 h 27"/>
                  <a:gd name="T20" fmla="*/ 24 w 89"/>
                  <a:gd name="T21" fmla="*/ 13 h 27"/>
                  <a:gd name="T22" fmla="*/ 25 w 89"/>
                  <a:gd name="T23" fmla="*/ 16 h 27"/>
                  <a:gd name="T24" fmla="*/ 24 w 89"/>
                  <a:gd name="T25" fmla="*/ 21 h 27"/>
                  <a:gd name="T26" fmla="*/ 27 w 89"/>
                  <a:gd name="T27" fmla="*/ 25 h 27"/>
                  <a:gd name="T28" fmla="*/ 30 w 89"/>
                  <a:gd name="T29" fmla="*/ 24 h 27"/>
                  <a:gd name="T30" fmla="*/ 33 w 89"/>
                  <a:gd name="T31" fmla="*/ 26 h 27"/>
                  <a:gd name="T32" fmla="*/ 38 w 89"/>
                  <a:gd name="T33" fmla="*/ 26 h 27"/>
                  <a:gd name="T34" fmla="*/ 42 w 89"/>
                  <a:gd name="T35" fmla="*/ 23 h 27"/>
                  <a:gd name="T36" fmla="*/ 45 w 89"/>
                  <a:gd name="T37" fmla="*/ 26 h 27"/>
                  <a:gd name="T38" fmla="*/ 52 w 89"/>
                  <a:gd name="T39" fmla="*/ 27 h 27"/>
                  <a:gd name="T40" fmla="*/ 62 w 89"/>
                  <a:gd name="T41" fmla="*/ 27 h 27"/>
                  <a:gd name="T42" fmla="*/ 65 w 89"/>
                  <a:gd name="T43" fmla="*/ 27 h 27"/>
                  <a:gd name="T44" fmla="*/ 67 w 89"/>
                  <a:gd name="T45" fmla="*/ 24 h 27"/>
                  <a:gd name="T46" fmla="*/ 70 w 89"/>
                  <a:gd name="T47" fmla="*/ 25 h 27"/>
                  <a:gd name="T48" fmla="*/ 76 w 89"/>
                  <a:gd name="T49" fmla="*/ 27 h 27"/>
                  <a:gd name="T50" fmla="*/ 82 w 89"/>
                  <a:gd name="T51" fmla="*/ 26 h 27"/>
                  <a:gd name="T52" fmla="*/ 85 w 89"/>
                  <a:gd name="T53" fmla="*/ 24 h 27"/>
                  <a:gd name="T54" fmla="*/ 85 w 89"/>
                  <a:gd name="T55" fmla="*/ 22 h 27"/>
                  <a:gd name="T56" fmla="*/ 82 w 89"/>
                  <a:gd name="T57" fmla="*/ 22 h 27"/>
                  <a:gd name="T58" fmla="*/ 85 w 89"/>
                  <a:gd name="T59" fmla="*/ 17 h 27"/>
                  <a:gd name="T60" fmla="*/ 80 w 89"/>
                  <a:gd name="T61" fmla="*/ 16 h 27"/>
                  <a:gd name="T62" fmla="*/ 78 w 89"/>
                  <a:gd name="T63" fmla="*/ 14 h 27"/>
                  <a:gd name="T64" fmla="*/ 70 w 89"/>
                  <a:gd name="T65" fmla="*/ 14 h 27"/>
                  <a:gd name="T66" fmla="*/ 65 w 89"/>
                  <a:gd name="T67" fmla="*/ 14 h 27"/>
                  <a:gd name="T68" fmla="*/ 55 w 89"/>
                  <a:gd name="T69" fmla="*/ 17 h 27"/>
                  <a:gd name="T70" fmla="*/ 56 w 89"/>
                  <a:gd name="T71" fmla="*/ 18 h 27"/>
                  <a:gd name="T72" fmla="*/ 52 w 89"/>
                  <a:gd name="T73" fmla="*/ 18 h 27"/>
                  <a:gd name="T74" fmla="*/ 49 w 89"/>
                  <a:gd name="T75" fmla="*/ 16 h 27"/>
                  <a:gd name="T76" fmla="*/ 46 w 89"/>
                  <a:gd name="T77" fmla="*/ 17 h 27"/>
                  <a:gd name="T78" fmla="*/ 42 w 89"/>
                  <a:gd name="T79" fmla="*/ 16 h 27"/>
                  <a:gd name="T80" fmla="*/ 41 w 89"/>
                  <a:gd name="T81" fmla="*/ 18 h 27"/>
                  <a:gd name="T82" fmla="*/ 38 w 89"/>
                  <a:gd name="T83" fmla="*/ 16 h 27"/>
                  <a:gd name="T84" fmla="*/ 39 w 89"/>
                  <a:gd name="T85" fmla="*/ 14 h 27"/>
                  <a:gd name="T86" fmla="*/ 34 w 89"/>
                  <a:gd name="T87" fmla="*/ 12 h 27"/>
                  <a:gd name="T88" fmla="*/ 30 w 89"/>
                  <a:gd name="T89" fmla="*/ 13 h 27"/>
                  <a:gd name="T90" fmla="*/ 32 w 89"/>
                  <a:gd name="T91" fmla="*/ 12 h 27"/>
                  <a:gd name="T92" fmla="*/ 28 w 89"/>
                  <a:gd name="T93" fmla="*/ 9 h 27"/>
                  <a:gd name="T94" fmla="*/ 38 w 89"/>
                  <a:gd name="T95" fmla="*/ 10 h 27"/>
                  <a:gd name="T96" fmla="*/ 33 w 89"/>
                  <a:gd name="T97" fmla="*/ 7 h 27"/>
                  <a:gd name="T98" fmla="*/ 28 w 89"/>
                  <a:gd name="T99" fmla="*/ 7 h 27"/>
                  <a:gd name="T100" fmla="*/ 32 w 89"/>
                  <a:gd name="T101" fmla="*/ 6 h 27"/>
                  <a:gd name="T102" fmla="*/ 27 w 89"/>
                  <a:gd name="T103" fmla="*/ 5 h 27"/>
                  <a:gd name="T104" fmla="*/ 17 w 89"/>
                  <a:gd name="T105" fmla="*/ 7 h 27"/>
                  <a:gd name="T106" fmla="*/ 17 w 89"/>
                  <a:gd name="T107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9" h="27">
                    <a:moveTo>
                      <a:pt x="17" y="7"/>
                    </a:moveTo>
                    <a:cubicBezTo>
                      <a:pt x="18" y="7"/>
                      <a:pt x="20" y="5"/>
                      <a:pt x="19" y="4"/>
                    </a:cubicBezTo>
                    <a:cubicBezTo>
                      <a:pt x="18" y="3"/>
                      <a:pt x="16" y="2"/>
                      <a:pt x="15" y="2"/>
                    </a:cubicBezTo>
                    <a:cubicBezTo>
                      <a:pt x="14" y="2"/>
                      <a:pt x="13" y="2"/>
                      <a:pt x="12" y="2"/>
                    </a:cubicBezTo>
                    <a:cubicBezTo>
                      <a:pt x="9" y="1"/>
                      <a:pt x="7" y="0"/>
                      <a:pt x="4" y="1"/>
                    </a:cubicBezTo>
                    <a:cubicBezTo>
                      <a:pt x="0" y="2"/>
                      <a:pt x="3" y="2"/>
                      <a:pt x="4" y="3"/>
                    </a:cubicBezTo>
                    <a:cubicBezTo>
                      <a:pt x="4" y="3"/>
                      <a:pt x="0" y="3"/>
                      <a:pt x="0" y="4"/>
                    </a:cubicBezTo>
                    <a:cubicBezTo>
                      <a:pt x="0" y="5"/>
                      <a:pt x="4" y="5"/>
                      <a:pt x="5" y="5"/>
                    </a:cubicBezTo>
                    <a:cubicBezTo>
                      <a:pt x="5" y="6"/>
                      <a:pt x="7" y="6"/>
                      <a:pt x="7" y="6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12" y="11"/>
                      <a:pt x="21" y="5"/>
                      <a:pt x="24" y="13"/>
                    </a:cubicBezTo>
                    <a:cubicBezTo>
                      <a:pt x="24" y="14"/>
                      <a:pt x="26" y="15"/>
                      <a:pt x="25" y="16"/>
                    </a:cubicBezTo>
                    <a:cubicBezTo>
                      <a:pt x="24" y="18"/>
                      <a:pt x="23" y="19"/>
                      <a:pt x="24" y="21"/>
                    </a:cubicBezTo>
                    <a:cubicBezTo>
                      <a:pt x="24" y="21"/>
                      <a:pt x="26" y="25"/>
                      <a:pt x="27" y="25"/>
                    </a:cubicBezTo>
                    <a:cubicBezTo>
                      <a:pt x="28" y="26"/>
                      <a:pt x="30" y="23"/>
                      <a:pt x="30" y="24"/>
                    </a:cubicBezTo>
                    <a:cubicBezTo>
                      <a:pt x="31" y="24"/>
                      <a:pt x="32" y="26"/>
                      <a:pt x="33" y="26"/>
                    </a:cubicBezTo>
                    <a:cubicBezTo>
                      <a:pt x="35" y="27"/>
                      <a:pt x="37" y="26"/>
                      <a:pt x="38" y="26"/>
                    </a:cubicBezTo>
                    <a:cubicBezTo>
                      <a:pt x="39" y="25"/>
                      <a:pt x="41" y="23"/>
                      <a:pt x="42" y="23"/>
                    </a:cubicBezTo>
                    <a:cubicBezTo>
                      <a:pt x="42" y="23"/>
                      <a:pt x="44" y="26"/>
                      <a:pt x="45" y="26"/>
                    </a:cubicBezTo>
                    <a:cubicBezTo>
                      <a:pt x="47" y="27"/>
                      <a:pt x="50" y="27"/>
                      <a:pt x="52" y="27"/>
                    </a:cubicBezTo>
                    <a:cubicBezTo>
                      <a:pt x="56" y="27"/>
                      <a:pt x="59" y="27"/>
                      <a:pt x="62" y="27"/>
                    </a:cubicBezTo>
                    <a:cubicBezTo>
                      <a:pt x="63" y="27"/>
                      <a:pt x="64" y="27"/>
                      <a:pt x="65" y="27"/>
                    </a:cubicBezTo>
                    <a:cubicBezTo>
                      <a:pt x="67" y="26"/>
                      <a:pt x="66" y="24"/>
                      <a:pt x="67" y="24"/>
                    </a:cubicBezTo>
                    <a:cubicBezTo>
                      <a:pt x="68" y="23"/>
                      <a:pt x="69" y="24"/>
                      <a:pt x="70" y="25"/>
                    </a:cubicBezTo>
                    <a:cubicBezTo>
                      <a:pt x="71" y="26"/>
                      <a:pt x="74" y="27"/>
                      <a:pt x="76" y="27"/>
                    </a:cubicBezTo>
                    <a:cubicBezTo>
                      <a:pt x="78" y="27"/>
                      <a:pt x="80" y="27"/>
                      <a:pt x="82" y="26"/>
                    </a:cubicBezTo>
                    <a:cubicBezTo>
                      <a:pt x="84" y="26"/>
                      <a:pt x="83" y="24"/>
                      <a:pt x="85" y="24"/>
                    </a:cubicBezTo>
                    <a:cubicBezTo>
                      <a:pt x="86" y="24"/>
                      <a:pt x="87" y="21"/>
                      <a:pt x="85" y="22"/>
                    </a:cubicBezTo>
                    <a:cubicBezTo>
                      <a:pt x="85" y="22"/>
                      <a:pt x="83" y="22"/>
                      <a:pt x="82" y="22"/>
                    </a:cubicBezTo>
                    <a:cubicBezTo>
                      <a:pt x="82" y="22"/>
                      <a:pt x="89" y="18"/>
                      <a:pt x="85" y="17"/>
                    </a:cubicBezTo>
                    <a:cubicBezTo>
                      <a:pt x="84" y="17"/>
                      <a:pt x="82" y="16"/>
                      <a:pt x="80" y="16"/>
                    </a:cubicBezTo>
                    <a:cubicBezTo>
                      <a:pt x="78" y="16"/>
                      <a:pt x="80" y="14"/>
                      <a:pt x="78" y="14"/>
                    </a:cubicBezTo>
                    <a:cubicBezTo>
                      <a:pt x="75" y="14"/>
                      <a:pt x="73" y="14"/>
                      <a:pt x="70" y="14"/>
                    </a:cubicBezTo>
                    <a:cubicBezTo>
                      <a:pt x="68" y="14"/>
                      <a:pt x="67" y="13"/>
                      <a:pt x="65" y="14"/>
                    </a:cubicBezTo>
                    <a:cubicBezTo>
                      <a:pt x="64" y="14"/>
                      <a:pt x="55" y="16"/>
                      <a:pt x="55" y="17"/>
                    </a:cubicBezTo>
                    <a:cubicBezTo>
                      <a:pt x="55" y="17"/>
                      <a:pt x="56" y="17"/>
                      <a:pt x="56" y="18"/>
                    </a:cubicBezTo>
                    <a:cubicBezTo>
                      <a:pt x="56" y="18"/>
                      <a:pt x="53" y="18"/>
                      <a:pt x="52" y="18"/>
                    </a:cubicBezTo>
                    <a:cubicBezTo>
                      <a:pt x="51" y="18"/>
                      <a:pt x="50" y="17"/>
                      <a:pt x="49" y="16"/>
                    </a:cubicBezTo>
                    <a:cubicBezTo>
                      <a:pt x="48" y="16"/>
                      <a:pt x="47" y="17"/>
                      <a:pt x="46" y="17"/>
                    </a:cubicBezTo>
                    <a:cubicBezTo>
                      <a:pt x="45" y="17"/>
                      <a:pt x="43" y="16"/>
                      <a:pt x="42" y="16"/>
                    </a:cubicBezTo>
                    <a:cubicBezTo>
                      <a:pt x="41" y="16"/>
                      <a:pt x="42" y="18"/>
                      <a:pt x="41" y="18"/>
                    </a:cubicBezTo>
                    <a:cubicBezTo>
                      <a:pt x="40" y="18"/>
                      <a:pt x="39" y="16"/>
                      <a:pt x="38" y="16"/>
                    </a:cubicBezTo>
                    <a:cubicBezTo>
                      <a:pt x="35" y="16"/>
                      <a:pt x="39" y="15"/>
                      <a:pt x="39" y="14"/>
                    </a:cubicBezTo>
                    <a:cubicBezTo>
                      <a:pt x="39" y="13"/>
                      <a:pt x="35" y="12"/>
                      <a:pt x="34" y="12"/>
                    </a:cubicBezTo>
                    <a:cubicBezTo>
                      <a:pt x="34" y="12"/>
                      <a:pt x="30" y="13"/>
                      <a:pt x="30" y="13"/>
                    </a:cubicBezTo>
                    <a:cubicBezTo>
                      <a:pt x="30" y="12"/>
                      <a:pt x="32" y="12"/>
                      <a:pt x="32" y="12"/>
                    </a:cubicBezTo>
                    <a:cubicBezTo>
                      <a:pt x="32" y="11"/>
                      <a:pt x="27" y="10"/>
                      <a:pt x="28" y="9"/>
                    </a:cubicBezTo>
                    <a:cubicBezTo>
                      <a:pt x="28" y="9"/>
                      <a:pt x="38" y="10"/>
                      <a:pt x="38" y="10"/>
                    </a:cubicBezTo>
                    <a:cubicBezTo>
                      <a:pt x="38" y="9"/>
                      <a:pt x="34" y="8"/>
                      <a:pt x="33" y="7"/>
                    </a:cubicBezTo>
                    <a:cubicBezTo>
                      <a:pt x="32" y="7"/>
                      <a:pt x="30" y="7"/>
                      <a:pt x="28" y="7"/>
                    </a:cubicBezTo>
                    <a:cubicBezTo>
                      <a:pt x="29" y="7"/>
                      <a:pt x="31" y="7"/>
                      <a:pt x="32" y="6"/>
                    </a:cubicBezTo>
                    <a:cubicBezTo>
                      <a:pt x="32" y="5"/>
                      <a:pt x="27" y="5"/>
                      <a:pt x="27" y="5"/>
                    </a:cubicBezTo>
                    <a:cubicBezTo>
                      <a:pt x="23" y="5"/>
                      <a:pt x="21" y="6"/>
                      <a:pt x="17" y="7"/>
                    </a:cubicBezTo>
                    <a:cubicBezTo>
                      <a:pt x="17" y="7"/>
                      <a:pt x="18" y="7"/>
                      <a:pt x="17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0" name="Freeform 601">
                <a:extLst>
                  <a:ext uri="{FF2B5EF4-FFF2-40B4-BE49-F238E27FC236}">
                    <a16:creationId xmlns:a16="http://schemas.microsoft.com/office/drawing/2014/main" id="{A2B46E6B-7787-6645-9F72-6A4D12DC9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527" y="3748237"/>
                <a:ext cx="531436" cy="354330"/>
              </a:xfrm>
              <a:custGeom>
                <a:avLst/>
                <a:gdLst>
                  <a:gd name="T0" fmla="*/ 55 w 59"/>
                  <a:gd name="T1" fmla="*/ 21 h 37"/>
                  <a:gd name="T2" fmla="*/ 46 w 59"/>
                  <a:gd name="T3" fmla="*/ 20 h 37"/>
                  <a:gd name="T4" fmla="*/ 46 w 59"/>
                  <a:gd name="T5" fmla="*/ 18 h 37"/>
                  <a:gd name="T6" fmla="*/ 44 w 59"/>
                  <a:gd name="T7" fmla="*/ 15 h 37"/>
                  <a:gd name="T8" fmla="*/ 44 w 59"/>
                  <a:gd name="T9" fmla="*/ 11 h 37"/>
                  <a:gd name="T10" fmla="*/ 43 w 59"/>
                  <a:gd name="T11" fmla="*/ 15 h 37"/>
                  <a:gd name="T12" fmla="*/ 35 w 59"/>
                  <a:gd name="T13" fmla="*/ 10 h 37"/>
                  <a:gd name="T14" fmla="*/ 24 w 59"/>
                  <a:gd name="T15" fmla="*/ 2 h 37"/>
                  <a:gd name="T16" fmla="*/ 12 w 59"/>
                  <a:gd name="T17" fmla="*/ 1 h 37"/>
                  <a:gd name="T18" fmla="*/ 12 w 59"/>
                  <a:gd name="T19" fmla="*/ 3 h 37"/>
                  <a:gd name="T20" fmla="*/ 6 w 59"/>
                  <a:gd name="T21" fmla="*/ 5 h 37"/>
                  <a:gd name="T22" fmla="*/ 11 w 59"/>
                  <a:gd name="T23" fmla="*/ 9 h 37"/>
                  <a:gd name="T24" fmla="*/ 6 w 59"/>
                  <a:gd name="T25" fmla="*/ 9 h 37"/>
                  <a:gd name="T26" fmla="*/ 5 w 59"/>
                  <a:gd name="T27" fmla="*/ 11 h 37"/>
                  <a:gd name="T28" fmla="*/ 6 w 59"/>
                  <a:gd name="T29" fmla="*/ 14 h 37"/>
                  <a:gd name="T30" fmla="*/ 10 w 59"/>
                  <a:gd name="T31" fmla="*/ 14 h 37"/>
                  <a:gd name="T32" fmla="*/ 0 w 59"/>
                  <a:gd name="T33" fmla="*/ 15 h 37"/>
                  <a:gd name="T34" fmla="*/ 7 w 59"/>
                  <a:gd name="T35" fmla="*/ 20 h 37"/>
                  <a:gd name="T36" fmla="*/ 8 w 59"/>
                  <a:gd name="T37" fmla="*/ 23 h 37"/>
                  <a:gd name="T38" fmla="*/ 14 w 59"/>
                  <a:gd name="T39" fmla="*/ 23 h 37"/>
                  <a:gd name="T40" fmla="*/ 26 w 59"/>
                  <a:gd name="T41" fmla="*/ 23 h 37"/>
                  <a:gd name="T42" fmla="*/ 28 w 59"/>
                  <a:gd name="T43" fmla="*/ 24 h 37"/>
                  <a:gd name="T44" fmla="*/ 16 w 59"/>
                  <a:gd name="T45" fmla="*/ 25 h 37"/>
                  <a:gd name="T46" fmla="*/ 16 w 59"/>
                  <a:gd name="T47" fmla="*/ 30 h 37"/>
                  <a:gd name="T48" fmla="*/ 19 w 59"/>
                  <a:gd name="T49" fmla="*/ 33 h 37"/>
                  <a:gd name="T50" fmla="*/ 32 w 59"/>
                  <a:gd name="T51" fmla="*/ 35 h 37"/>
                  <a:gd name="T52" fmla="*/ 34 w 59"/>
                  <a:gd name="T53" fmla="*/ 36 h 37"/>
                  <a:gd name="T54" fmla="*/ 40 w 59"/>
                  <a:gd name="T55" fmla="*/ 35 h 37"/>
                  <a:gd name="T56" fmla="*/ 41 w 59"/>
                  <a:gd name="T57" fmla="*/ 35 h 37"/>
                  <a:gd name="T58" fmla="*/ 41 w 59"/>
                  <a:gd name="T59" fmla="*/ 29 h 37"/>
                  <a:gd name="T60" fmla="*/ 46 w 59"/>
                  <a:gd name="T61" fmla="*/ 30 h 37"/>
                  <a:gd name="T62" fmla="*/ 51 w 59"/>
                  <a:gd name="T63" fmla="*/ 28 h 37"/>
                  <a:gd name="T64" fmla="*/ 54 w 59"/>
                  <a:gd name="T65" fmla="*/ 26 h 37"/>
                  <a:gd name="T66" fmla="*/ 58 w 59"/>
                  <a:gd name="T67" fmla="*/ 2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37">
                    <a:moveTo>
                      <a:pt x="58" y="24"/>
                    </a:moveTo>
                    <a:cubicBezTo>
                      <a:pt x="58" y="22"/>
                      <a:pt x="56" y="22"/>
                      <a:pt x="55" y="21"/>
                    </a:cubicBezTo>
                    <a:cubicBezTo>
                      <a:pt x="54" y="20"/>
                      <a:pt x="53" y="22"/>
                      <a:pt x="52" y="21"/>
                    </a:cubicBezTo>
                    <a:cubicBezTo>
                      <a:pt x="50" y="19"/>
                      <a:pt x="48" y="21"/>
                      <a:pt x="46" y="20"/>
                    </a:cubicBezTo>
                    <a:cubicBezTo>
                      <a:pt x="46" y="20"/>
                      <a:pt x="48" y="19"/>
                      <a:pt x="48" y="18"/>
                    </a:cubicBezTo>
                    <a:cubicBezTo>
                      <a:pt x="48" y="18"/>
                      <a:pt x="46" y="18"/>
                      <a:pt x="46" y="18"/>
                    </a:cubicBezTo>
                    <a:cubicBezTo>
                      <a:pt x="46" y="17"/>
                      <a:pt x="47" y="17"/>
                      <a:pt x="47" y="16"/>
                    </a:cubicBezTo>
                    <a:cubicBezTo>
                      <a:pt x="47" y="15"/>
                      <a:pt x="44" y="16"/>
                      <a:pt x="44" y="15"/>
                    </a:cubicBezTo>
                    <a:cubicBezTo>
                      <a:pt x="43" y="15"/>
                      <a:pt x="45" y="14"/>
                      <a:pt x="45" y="14"/>
                    </a:cubicBezTo>
                    <a:cubicBezTo>
                      <a:pt x="46" y="13"/>
                      <a:pt x="44" y="12"/>
                      <a:pt x="44" y="11"/>
                    </a:cubicBezTo>
                    <a:cubicBezTo>
                      <a:pt x="43" y="10"/>
                      <a:pt x="38" y="11"/>
                      <a:pt x="38" y="11"/>
                    </a:cubicBezTo>
                    <a:cubicBezTo>
                      <a:pt x="38" y="12"/>
                      <a:pt x="43" y="14"/>
                      <a:pt x="43" y="15"/>
                    </a:cubicBezTo>
                    <a:cubicBezTo>
                      <a:pt x="42" y="16"/>
                      <a:pt x="39" y="14"/>
                      <a:pt x="38" y="13"/>
                    </a:cubicBezTo>
                    <a:cubicBezTo>
                      <a:pt x="36" y="12"/>
                      <a:pt x="39" y="10"/>
                      <a:pt x="35" y="10"/>
                    </a:cubicBezTo>
                    <a:cubicBezTo>
                      <a:pt x="33" y="10"/>
                      <a:pt x="30" y="10"/>
                      <a:pt x="29" y="8"/>
                    </a:cubicBezTo>
                    <a:cubicBezTo>
                      <a:pt x="28" y="6"/>
                      <a:pt x="26" y="3"/>
                      <a:pt x="24" y="2"/>
                    </a:cubicBezTo>
                    <a:cubicBezTo>
                      <a:pt x="21" y="1"/>
                      <a:pt x="18" y="0"/>
                      <a:pt x="16" y="0"/>
                    </a:cubicBezTo>
                    <a:cubicBezTo>
                      <a:pt x="15" y="0"/>
                      <a:pt x="10" y="0"/>
                      <a:pt x="12" y="1"/>
                    </a:cubicBezTo>
                    <a:cubicBezTo>
                      <a:pt x="13" y="1"/>
                      <a:pt x="17" y="2"/>
                      <a:pt x="17" y="2"/>
                    </a:cubicBezTo>
                    <a:cubicBezTo>
                      <a:pt x="17" y="4"/>
                      <a:pt x="13" y="3"/>
                      <a:pt x="12" y="3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3" y="5"/>
                      <a:pt x="7" y="2"/>
                      <a:pt x="6" y="5"/>
                    </a:cubicBezTo>
                    <a:cubicBezTo>
                      <a:pt x="6" y="5"/>
                      <a:pt x="11" y="7"/>
                      <a:pt x="12" y="7"/>
                    </a:cubicBezTo>
                    <a:cubicBezTo>
                      <a:pt x="10" y="6"/>
                      <a:pt x="11" y="9"/>
                      <a:pt x="11" y="9"/>
                    </a:cubicBezTo>
                    <a:cubicBezTo>
                      <a:pt x="11" y="10"/>
                      <a:pt x="4" y="7"/>
                      <a:pt x="3" y="8"/>
                    </a:cubicBezTo>
                    <a:cubicBezTo>
                      <a:pt x="3" y="7"/>
                      <a:pt x="6" y="8"/>
                      <a:pt x="6" y="9"/>
                    </a:cubicBezTo>
                    <a:cubicBezTo>
                      <a:pt x="6" y="8"/>
                      <a:pt x="4" y="9"/>
                      <a:pt x="4" y="9"/>
                    </a:cubicBezTo>
                    <a:cubicBezTo>
                      <a:pt x="3" y="10"/>
                      <a:pt x="5" y="11"/>
                      <a:pt x="5" y="11"/>
                    </a:cubicBezTo>
                    <a:cubicBezTo>
                      <a:pt x="6" y="12"/>
                      <a:pt x="2" y="12"/>
                      <a:pt x="1" y="12"/>
                    </a:cubicBezTo>
                    <a:cubicBezTo>
                      <a:pt x="2" y="12"/>
                      <a:pt x="4" y="13"/>
                      <a:pt x="6" y="14"/>
                    </a:cubicBezTo>
                    <a:cubicBezTo>
                      <a:pt x="8" y="14"/>
                      <a:pt x="10" y="13"/>
                      <a:pt x="12" y="13"/>
                    </a:cubicBezTo>
                    <a:cubicBezTo>
                      <a:pt x="12" y="13"/>
                      <a:pt x="10" y="14"/>
                      <a:pt x="10" y="14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1" y="16"/>
                      <a:pt x="0" y="15"/>
                      <a:pt x="0" y="15"/>
                    </a:cubicBezTo>
                    <a:cubicBezTo>
                      <a:pt x="0" y="15"/>
                      <a:pt x="2" y="18"/>
                      <a:pt x="2" y="18"/>
                    </a:cubicBezTo>
                    <a:cubicBezTo>
                      <a:pt x="3" y="19"/>
                      <a:pt x="7" y="21"/>
                      <a:pt x="7" y="20"/>
                    </a:cubicBezTo>
                    <a:cubicBezTo>
                      <a:pt x="7" y="21"/>
                      <a:pt x="5" y="20"/>
                      <a:pt x="6" y="22"/>
                    </a:cubicBezTo>
                    <a:cubicBezTo>
                      <a:pt x="6" y="22"/>
                      <a:pt x="7" y="23"/>
                      <a:pt x="8" y="23"/>
                    </a:cubicBezTo>
                    <a:cubicBezTo>
                      <a:pt x="9" y="24"/>
                      <a:pt x="10" y="23"/>
                      <a:pt x="11" y="23"/>
                    </a:cubicBezTo>
                    <a:cubicBezTo>
                      <a:pt x="12" y="22"/>
                      <a:pt x="13" y="24"/>
                      <a:pt x="14" y="23"/>
                    </a:cubicBezTo>
                    <a:cubicBezTo>
                      <a:pt x="17" y="22"/>
                      <a:pt x="19" y="21"/>
                      <a:pt x="21" y="22"/>
                    </a:cubicBezTo>
                    <a:cubicBezTo>
                      <a:pt x="23" y="23"/>
                      <a:pt x="24" y="23"/>
                      <a:pt x="26" y="23"/>
                    </a:cubicBezTo>
                    <a:cubicBezTo>
                      <a:pt x="25" y="23"/>
                      <a:pt x="23" y="23"/>
                      <a:pt x="21" y="23"/>
                    </a:cubicBezTo>
                    <a:cubicBezTo>
                      <a:pt x="23" y="23"/>
                      <a:pt x="27" y="23"/>
                      <a:pt x="28" y="24"/>
                    </a:cubicBezTo>
                    <a:cubicBezTo>
                      <a:pt x="28" y="24"/>
                      <a:pt x="23" y="25"/>
                      <a:pt x="23" y="25"/>
                    </a:cubicBezTo>
                    <a:cubicBezTo>
                      <a:pt x="21" y="25"/>
                      <a:pt x="18" y="25"/>
                      <a:pt x="16" y="25"/>
                    </a:cubicBezTo>
                    <a:cubicBezTo>
                      <a:pt x="16" y="26"/>
                      <a:pt x="12" y="27"/>
                      <a:pt x="13" y="27"/>
                    </a:cubicBezTo>
                    <a:cubicBezTo>
                      <a:pt x="14" y="28"/>
                      <a:pt x="15" y="28"/>
                      <a:pt x="16" y="30"/>
                    </a:cubicBezTo>
                    <a:cubicBezTo>
                      <a:pt x="16" y="32"/>
                      <a:pt x="22" y="30"/>
                      <a:pt x="23" y="32"/>
                    </a:cubicBezTo>
                    <a:cubicBezTo>
                      <a:pt x="23" y="32"/>
                      <a:pt x="19" y="32"/>
                      <a:pt x="19" y="33"/>
                    </a:cubicBezTo>
                    <a:cubicBezTo>
                      <a:pt x="20" y="34"/>
                      <a:pt x="25" y="36"/>
                      <a:pt x="26" y="36"/>
                    </a:cubicBezTo>
                    <a:cubicBezTo>
                      <a:pt x="26" y="36"/>
                      <a:pt x="32" y="36"/>
                      <a:pt x="32" y="35"/>
                    </a:cubicBezTo>
                    <a:cubicBezTo>
                      <a:pt x="32" y="35"/>
                      <a:pt x="31" y="35"/>
                      <a:pt x="31" y="35"/>
                    </a:cubicBezTo>
                    <a:cubicBezTo>
                      <a:pt x="31" y="33"/>
                      <a:pt x="35" y="36"/>
                      <a:pt x="34" y="36"/>
                    </a:cubicBezTo>
                    <a:cubicBezTo>
                      <a:pt x="35" y="36"/>
                      <a:pt x="33" y="33"/>
                      <a:pt x="33" y="32"/>
                    </a:cubicBezTo>
                    <a:cubicBezTo>
                      <a:pt x="35" y="31"/>
                      <a:pt x="37" y="37"/>
                      <a:pt x="40" y="35"/>
                    </a:cubicBezTo>
                    <a:cubicBezTo>
                      <a:pt x="41" y="34"/>
                      <a:pt x="39" y="32"/>
                      <a:pt x="40" y="32"/>
                    </a:cubicBezTo>
                    <a:cubicBezTo>
                      <a:pt x="41" y="32"/>
                      <a:pt x="41" y="34"/>
                      <a:pt x="41" y="35"/>
                    </a:cubicBezTo>
                    <a:cubicBezTo>
                      <a:pt x="42" y="35"/>
                      <a:pt x="43" y="31"/>
                      <a:pt x="42" y="31"/>
                    </a:cubicBezTo>
                    <a:cubicBezTo>
                      <a:pt x="42" y="30"/>
                      <a:pt x="42" y="29"/>
                      <a:pt x="41" y="29"/>
                    </a:cubicBezTo>
                    <a:cubicBezTo>
                      <a:pt x="41" y="28"/>
                      <a:pt x="42" y="26"/>
                      <a:pt x="43" y="27"/>
                    </a:cubicBezTo>
                    <a:cubicBezTo>
                      <a:pt x="44" y="28"/>
                      <a:pt x="43" y="32"/>
                      <a:pt x="46" y="30"/>
                    </a:cubicBezTo>
                    <a:cubicBezTo>
                      <a:pt x="47" y="29"/>
                      <a:pt x="50" y="25"/>
                      <a:pt x="52" y="27"/>
                    </a:cubicBezTo>
                    <a:cubicBezTo>
                      <a:pt x="53" y="27"/>
                      <a:pt x="51" y="28"/>
                      <a:pt x="51" y="28"/>
                    </a:cubicBezTo>
                    <a:cubicBezTo>
                      <a:pt x="51" y="28"/>
                      <a:pt x="56" y="27"/>
                      <a:pt x="56" y="27"/>
                    </a:cubicBezTo>
                    <a:cubicBezTo>
                      <a:pt x="56" y="27"/>
                      <a:pt x="54" y="27"/>
                      <a:pt x="54" y="26"/>
                    </a:cubicBezTo>
                    <a:cubicBezTo>
                      <a:pt x="54" y="25"/>
                      <a:pt x="59" y="25"/>
                      <a:pt x="58" y="24"/>
                    </a:cubicBezTo>
                    <a:cubicBezTo>
                      <a:pt x="58" y="22"/>
                      <a:pt x="58" y="25"/>
                      <a:pt x="58" y="2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1" name="Freeform 602">
                <a:extLst>
                  <a:ext uri="{FF2B5EF4-FFF2-40B4-BE49-F238E27FC236}">
                    <a16:creationId xmlns:a16="http://schemas.microsoft.com/office/drawing/2014/main" id="{3F5FD952-146D-254D-8E7F-E797E73B6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555" y="3530439"/>
                <a:ext cx="1403854" cy="773674"/>
              </a:xfrm>
              <a:custGeom>
                <a:avLst/>
                <a:gdLst>
                  <a:gd name="T0" fmla="*/ 15 w 156"/>
                  <a:gd name="T1" fmla="*/ 77 h 81"/>
                  <a:gd name="T2" fmla="*/ 27 w 156"/>
                  <a:gd name="T3" fmla="*/ 76 h 81"/>
                  <a:gd name="T4" fmla="*/ 37 w 156"/>
                  <a:gd name="T5" fmla="*/ 78 h 81"/>
                  <a:gd name="T6" fmla="*/ 48 w 156"/>
                  <a:gd name="T7" fmla="*/ 77 h 81"/>
                  <a:gd name="T8" fmla="*/ 65 w 156"/>
                  <a:gd name="T9" fmla="*/ 76 h 81"/>
                  <a:gd name="T10" fmla="*/ 59 w 156"/>
                  <a:gd name="T11" fmla="*/ 70 h 81"/>
                  <a:gd name="T12" fmla="*/ 50 w 156"/>
                  <a:gd name="T13" fmla="*/ 65 h 81"/>
                  <a:gd name="T14" fmla="*/ 73 w 156"/>
                  <a:gd name="T15" fmla="*/ 61 h 81"/>
                  <a:gd name="T16" fmla="*/ 76 w 156"/>
                  <a:gd name="T17" fmla="*/ 55 h 81"/>
                  <a:gd name="T18" fmla="*/ 71 w 156"/>
                  <a:gd name="T19" fmla="*/ 50 h 81"/>
                  <a:gd name="T20" fmla="*/ 72 w 156"/>
                  <a:gd name="T21" fmla="*/ 48 h 81"/>
                  <a:gd name="T22" fmla="*/ 78 w 156"/>
                  <a:gd name="T23" fmla="*/ 45 h 81"/>
                  <a:gd name="T24" fmla="*/ 90 w 156"/>
                  <a:gd name="T25" fmla="*/ 44 h 81"/>
                  <a:gd name="T26" fmla="*/ 105 w 156"/>
                  <a:gd name="T27" fmla="*/ 37 h 81"/>
                  <a:gd name="T28" fmla="*/ 105 w 156"/>
                  <a:gd name="T29" fmla="*/ 32 h 81"/>
                  <a:gd name="T30" fmla="*/ 136 w 156"/>
                  <a:gd name="T31" fmla="*/ 21 h 81"/>
                  <a:gd name="T32" fmla="*/ 115 w 156"/>
                  <a:gd name="T33" fmla="*/ 23 h 81"/>
                  <a:gd name="T34" fmla="*/ 134 w 156"/>
                  <a:gd name="T35" fmla="*/ 18 h 81"/>
                  <a:gd name="T36" fmla="*/ 146 w 156"/>
                  <a:gd name="T37" fmla="*/ 10 h 81"/>
                  <a:gd name="T38" fmla="*/ 133 w 156"/>
                  <a:gd name="T39" fmla="*/ 5 h 81"/>
                  <a:gd name="T40" fmla="*/ 121 w 156"/>
                  <a:gd name="T41" fmla="*/ 5 h 81"/>
                  <a:gd name="T42" fmla="*/ 100 w 156"/>
                  <a:gd name="T43" fmla="*/ 2 h 81"/>
                  <a:gd name="T44" fmla="*/ 91 w 156"/>
                  <a:gd name="T45" fmla="*/ 5 h 81"/>
                  <a:gd name="T46" fmla="*/ 80 w 156"/>
                  <a:gd name="T47" fmla="*/ 8 h 81"/>
                  <a:gd name="T48" fmla="*/ 58 w 156"/>
                  <a:gd name="T49" fmla="*/ 4 h 81"/>
                  <a:gd name="T50" fmla="*/ 52 w 156"/>
                  <a:gd name="T51" fmla="*/ 5 h 81"/>
                  <a:gd name="T52" fmla="*/ 46 w 156"/>
                  <a:gd name="T53" fmla="*/ 10 h 81"/>
                  <a:gd name="T54" fmla="*/ 45 w 156"/>
                  <a:gd name="T55" fmla="*/ 12 h 81"/>
                  <a:gd name="T56" fmla="*/ 31 w 156"/>
                  <a:gd name="T57" fmla="*/ 10 h 81"/>
                  <a:gd name="T58" fmla="*/ 34 w 156"/>
                  <a:gd name="T59" fmla="*/ 16 h 81"/>
                  <a:gd name="T60" fmla="*/ 23 w 156"/>
                  <a:gd name="T61" fmla="*/ 16 h 81"/>
                  <a:gd name="T62" fmla="*/ 5 w 156"/>
                  <a:gd name="T63" fmla="*/ 17 h 81"/>
                  <a:gd name="T64" fmla="*/ 11 w 156"/>
                  <a:gd name="T65" fmla="*/ 21 h 81"/>
                  <a:gd name="T66" fmla="*/ 13 w 156"/>
                  <a:gd name="T67" fmla="*/ 26 h 81"/>
                  <a:gd name="T68" fmla="*/ 23 w 156"/>
                  <a:gd name="T69" fmla="*/ 27 h 81"/>
                  <a:gd name="T70" fmla="*/ 20 w 156"/>
                  <a:gd name="T71" fmla="*/ 31 h 81"/>
                  <a:gd name="T72" fmla="*/ 26 w 156"/>
                  <a:gd name="T73" fmla="*/ 30 h 81"/>
                  <a:gd name="T74" fmla="*/ 42 w 156"/>
                  <a:gd name="T75" fmla="*/ 30 h 81"/>
                  <a:gd name="T76" fmla="*/ 52 w 156"/>
                  <a:gd name="T77" fmla="*/ 31 h 81"/>
                  <a:gd name="T78" fmla="*/ 73 w 156"/>
                  <a:gd name="T79" fmla="*/ 21 h 81"/>
                  <a:gd name="T80" fmla="*/ 60 w 156"/>
                  <a:gd name="T81" fmla="*/ 31 h 81"/>
                  <a:gd name="T82" fmla="*/ 44 w 156"/>
                  <a:gd name="T83" fmla="*/ 35 h 81"/>
                  <a:gd name="T84" fmla="*/ 58 w 156"/>
                  <a:gd name="T85" fmla="*/ 42 h 81"/>
                  <a:gd name="T86" fmla="*/ 32 w 156"/>
                  <a:gd name="T87" fmla="*/ 39 h 81"/>
                  <a:gd name="T88" fmla="*/ 42 w 156"/>
                  <a:gd name="T89" fmla="*/ 50 h 81"/>
                  <a:gd name="T90" fmla="*/ 44 w 156"/>
                  <a:gd name="T91" fmla="*/ 52 h 81"/>
                  <a:gd name="T92" fmla="*/ 30 w 156"/>
                  <a:gd name="T93" fmla="*/ 52 h 81"/>
                  <a:gd name="T94" fmla="*/ 27 w 156"/>
                  <a:gd name="T95" fmla="*/ 59 h 81"/>
                  <a:gd name="T96" fmla="*/ 36 w 156"/>
                  <a:gd name="T97" fmla="*/ 57 h 81"/>
                  <a:gd name="T98" fmla="*/ 34 w 156"/>
                  <a:gd name="T99" fmla="*/ 60 h 81"/>
                  <a:gd name="T100" fmla="*/ 37 w 156"/>
                  <a:gd name="T101" fmla="*/ 65 h 81"/>
                  <a:gd name="T102" fmla="*/ 38 w 156"/>
                  <a:gd name="T103" fmla="*/ 68 h 81"/>
                  <a:gd name="T104" fmla="*/ 19 w 156"/>
                  <a:gd name="T105" fmla="*/ 6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56" h="81">
                    <a:moveTo>
                      <a:pt x="26" y="70"/>
                    </a:moveTo>
                    <a:cubicBezTo>
                      <a:pt x="22" y="70"/>
                      <a:pt x="17" y="70"/>
                      <a:pt x="13" y="71"/>
                    </a:cubicBezTo>
                    <a:cubicBezTo>
                      <a:pt x="11" y="72"/>
                      <a:pt x="11" y="75"/>
                      <a:pt x="12" y="76"/>
                    </a:cubicBezTo>
                    <a:cubicBezTo>
                      <a:pt x="13" y="77"/>
                      <a:pt x="15" y="78"/>
                      <a:pt x="15" y="77"/>
                    </a:cubicBezTo>
                    <a:cubicBezTo>
                      <a:pt x="17" y="77"/>
                      <a:pt x="16" y="76"/>
                      <a:pt x="17" y="75"/>
                    </a:cubicBezTo>
                    <a:cubicBezTo>
                      <a:pt x="17" y="75"/>
                      <a:pt x="17" y="78"/>
                      <a:pt x="17" y="78"/>
                    </a:cubicBezTo>
                    <a:cubicBezTo>
                      <a:pt x="19" y="78"/>
                      <a:pt x="22" y="78"/>
                      <a:pt x="24" y="78"/>
                    </a:cubicBezTo>
                    <a:cubicBezTo>
                      <a:pt x="26" y="78"/>
                      <a:pt x="26" y="76"/>
                      <a:pt x="27" y="76"/>
                    </a:cubicBezTo>
                    <a:cubicBezTo>
                      <a:pt x="29" y="76"/>
                      <a:pt x="27" y="78"/>
                      <a:pt x="27" y="78"/>
                    </a:cubicBezTo>
                    <a:cubicBezTo>
                      <a:pt x="27" y="78"/>
                      <a:pt x="37" y="79"/>
                      <a:pt x="37" y="78"/>
                    </a:cubicBezTo>
                    <a:cubicBezTo>
                      <a:pt x="37" y="78"/>
                      <a:pt x="35" y="77"/>
                      <a:pt x="34" y="76"/>
                    </a:cubicBezTo>
                    <a:cubicBezTo>
                      <a:pt x="34" y="76"/>
                      <a:pt x="38" y="77"/>
                      <a:pt x="37" y="78"/>
                    </a:cubicBezTo>
                    <a:cubicBezTo>
                      <a:pt x="38" y="77"/>
                      <a:pt x="37" y="76"/>
                      <a:pt x="38" y="76"/>
                    </a:cubicBezTo>
                    <a:cubicBezTo>
                      <a:pt x="38" y="76"/>
                      <a:pt x="40" y="77"/>
                      <a:pt x="41" y="77"/>
                    </a:cubicBezTo>
                    <a:cubicBezTo>
                      <a:pt x="43" y="79"/>
                      <a:pt x="41" y="76"/>
                      <a:pt x="42" y="75"/>
                    </a:cubicBezTo>
                    <a:cubicBezTo>
                      <a:pt x="42" y="75"/>
                      <a:pt x="48" y="78"/>
                      <a:pt x="48" y="77"/>
                    </a:cubicBezTo>
                    <a:cubicBezTo>
                      <a:pt x="48" y="76"/>
                      <a:pt x="46" y="76"/>
                      <a:pt x="46" y="75"/>
                    </a:cubicBezTo>
                    <a:cubicBezTo>
                      <a:pt x="46" y="75"/>
                      <a:pt x="53" y="76"/>
                      <a:pt x="53" y="76"/>
                    </a:cubicBezTo>
                    <a:cubicBezTo>
                      <a:pt x="57" y="76"/>
                      <a:pt x="52" y="79"/>
                      <a:pt x="52" y="80"/>
                    </a:cubicBezTo>
                    <a:cubicBezTo>
                      <a:pt x="52" y="81"/>
                      <a:pt x="64" y="76"/>
                      <a:pt x="65" y="76"/>
                    </a:cubicBezTo>
                    <a:cubicBezTo>
                      <a:pt x="67" y="76"/>
                      <a:pt x="72" y="73"/>
                      <a:pt x="68" y="72"/>
                    </a:cubicBezTo>
                    <a:cubicBezTo>
                      <a:pt x="66" y="71"/>
                      <a:pt x="63" y="73"/>
                      <a:pt x="61" y="72"/>
                    </a:cubicBezTo>
                    <a:cubicBezTo>
                      <a:pt x="61" y="72"/>
                      <a:pt x="63" y="70"/>
                      <a:pt x="63" y="70"/>
                    </a:cubicBezTo>
                    <a:cubicBezTo>
                      <a:pt x="63" y="69"/>
                      <a:pt x="60" y="70"/>
                      <a:pt x="59" y="70"/>
                    </a:cubicBezTo>
                    <a:cubicBezTo>
                      <a:pt x="57" y="70"/>
                      <a:pt x="56" y="68"/>
                      <a:pt x="54" y="68"/>
                    </a:cubicBezTo>
                    <a:cubicBezTo>
                      <a:pt x="53" y="69"/>
                      <a:pt x="50" y="70"/>
                      <a:pt x="48" y="69"/>
                    </a:cubicBezTo>
                    <a:cubicBezTo>
                      <a:pt x="49" y="69"/>
                      <a:pt x="50" y="69"/>
                      <a:pt x="51" y="69"/>
                    </a:cubicBezTo>
                    <a:cubicBezTo>
                      <a:pt x="52" y="68"/>
                      <a:pt x="50" y="66"/>
                      <a:pt x="50" y="65"/>
                    </a:cubicBezTo>
                    <a:cubicBezTo>
                      <a:pt x="50" y="67"/>
                      <a:pt x="59" y="68"/>
                      <a:pt x="60" y="68"/>
                    </a:cubicBezTo>
                    <a:cubicBezTo>
                      <a:pt x="61" y="68"/>
                      <a:pt x="63" y="68"/>
                      <a:pt x="65" y="68"/>
                    </a:cubicBezTo>
                    <a:cubicBezTo>
                      <a:pt x="67" y="68"/>
                      <a:pt x="69" y="65"/>
                      <a:pt x="68" y="64"/>
                    </a:cubicBezTo>
                    <a:cubicBezTo>
                      <a:pt x="65" y="61"/>
                      <a:pt x="71" y="61"/>
                      <a:pt x="73" y="61"/>
                    </a:cubicBezTo>
                    <a:cubicBezTo>
                      <a:pt x="74" y="61"/>
                      <a:pt x="79" y="61"/>
                      <a:pt x="80" y="60"/>
                    </a:cubicBezTo>
                    <a:cubicBezTo>
                      <a:pt x="80" y="60"/>
                      <a:pt x="75" y="58"/>
                      <a:pt x="75" y="58"/>
                    </a:cubicBezTo>
                    <a:cubicBezTo>
                      <a:pt x="77" y="57"/>
                      <a:pt x="81" y="59"/>
                      <a:pt x="82" y="57"/>
                    </a:cubicBezTo>
                    <a:cubicBezTo>
                      <a:pt x="83" y="56"/>
                      <a:pt x="77" y="55"/>
                      <a:pt x="76" y="55"/>
                    </a:cubicBezTo>
                    <a:cubicBezTo>
                      <a:pt x="77" y="55"/>
                      <a:pt x="84" y="54"/>
                      <a:pt x="85" y="53"/>
                    </a:cubicBezTo>
                    <a:cubicBezTo>
                      <a:pt x="87" y="52"/>
                      <a:pt x="77" y="50"/>
                      <a:pt x="77" y="51"/>
                    </a:cubicBezTo>
                    <a:cubicBezTo>
                      <a:pt x="77" y="50"/>
                      <a:pt x="79" y="50"/>
                      <a:pt x="79" y="50"/>
                    </a:cubicBezTo>
                    <a:cubicBezTo>
                      <a:pt x="79" y="49"/>
                      <a:pt x="72" y="50"/>
                      <a:pt x="71" y="50"/>
                    </a:cubicBezTo>
                    <a:cubicBezTo>
                      <a:pt x="69" y="50"/>
                      <a:pt x="68" y="51"/>
                      <a:pt x="66" y="52"/>
                    </a:cubicBezTo>
                    <a:cubicBezTo>
                      <a:pt x="67" y="52"/>
                      <a:pt x="70" y="49"/>
                      <a:pt x="68" y="49"/>
                    </a:cubicBezTo>
                    <a:cubicBezTo>
                      <a:pt x="68" y="49"/>
                      <a:pt x="64" y="49"/>
                      <a:pt x="64" y="48"/>
                    </a:cubicBezTo>
                    <a:cubicBezTo>
                      <a:pt x="64" y="48"/>
                      <a:pt x="71" y="48"/>
                      <a:pt x="72" y="48"/>
                    </a:cubicBezTo>
                    <a:cubicBezTo>
                      <a:pt x="71" y="48"/>
                      <a:pt x="68" y="47"/>
                      <a:pt x="68" y="47"/>
                    </a:cubicBezTo>
                    <a:cubicBezTo>
                      <a:pt x="69" y="46"/>
                      <a:pt x="72" y="48"/>
                      <a:pt x="74" y="47"/>
                    </a:cubicBezTo>
                    <a:cubicBezTo>
                      <a:pt x="73" y="47"/>
                      <a:pt x="69" y="46"/>
                      <a:pt x="69" y="46"/>
                    </a:cubicBezTo>
                    <a:cubicBezTo>
                      <a:pt x="69" y="45"/>
                      <a:pt x="77" y="46"/>
                      <a:pt x="78" y="45"/>
                    </a:cubicBezTo>
                    <a:cubicBezTo>
                      <a:pt x="78" y="45"/>
                      <a:pt x="75" y="44"/>
                      <a:pt x="75" y="44"/>
                    </a:cubicBezTo>
                    <a:cubicBezTo>
                      <a:pt x="74" y="44"/>
                      <a:pt x="77" y="44"/>
                      <a:pt x="77" y="44"/>
                    </a:cubicBezTo>
                    <a:cubicBezTo>
                      <a:pt x="79" y="45"/>
                      <a:pt x="80" y="46"/>
                      <a:pt x="82" y="46"/>
                    </a:cubicBezTo>
                    <a:cubicBezTo>
                      <a:pt x="84" y="46"/>
                      <a:pt x="87" y="45"/>
                      <a:pt x="90" y="44"/>
                    </a:cubicBezTo>
                    <a:cubicBezTo>
                      <a:pt x="98" y="43"/>
                      <a:pt x="85" y="42"/>
                      <a:pt x="84" y="40"/>
                    </a:cubicBezTo>
                    <a:cubicBezTo>
                      <a:pt x="84" y="39"/>
                      <a:pt x="93" y="40"/>
                      <a:pt x="94" y="41"/>
                    </a:cubicBezTo>
                    <a:cubicBezTo>
                      <a:pt x="96" y="42"/>
                      <a:pt x="97" y="42"/>
                      <a:pt x="100" y="41"/>
                    </a:cubicBezTo>
                    <a:cubicBezTo>
                      <a:pt x="101" y="41"/>
                      <a:pt x="106" y="39"/>
                      <a:pt x="105" y="37"/>
                    </a:cubicBezTo>
                    <a:cubicBezTo>
                      <a:pt x="105" y="36"/>
                      <a:pt x="94" y="41"/>
                      <a:pt x="97" y="36"/>
                    </a:cubicBezTo>
                    <a:cubicBezTo>
                      <a:pt x="96" y="37"/>
                      <a:pt x="101" y="37"/>
                      <a:pt x="101" y="37"/>
                    </a:cubicBezTo>
                    <a:cubicBezTo>
                      <a:pt x="104" y="37"/>
                      <a:pt x="106" y="36"/>
                      <a:pt x="108" y="36"/>
                    </a:cubicBezTo>
                    <a:cubicBezTo>
                      <a:pt x="108" y="35"/>
                      <a:pt x="105" y="32"/>
                      <a:pt x="105" y="32"/>
                    </a:cubicBezTo>
                    <a:cubicBezTo>
                      <a:pt x="106" y="32"/>
                      <a:pt x="107" y="33"/>
                      <a:pt x="107" y="34"/>
                    </a:cubicBezTo>
                    <a:cubicBezTo>
                      <a:pt x="108" y="35"/>
                      <a:pt x="110" y="34"/>
                      <a:pt x="111" y="34"/>
                    </a:cubicBezTo>
                    <a:cubicBezTo>
                      <a:pt x="114" y="32"/>
                      <a:pt x="116" y="30"/>
                      <a:pt x="119" y="29"/>
                    </a:cubicBezTo>
                    <a:cubicBezTo>
                      <a:pt x="121" y="28"/>
                      <a:pt x="136" y="22"/>
                      <a:pt x="136" y="21"/>
                    </a:cubicBezTo>
                    <a:cubicBezTo>
                      <a:pt x="136" y="20"/>
                      <a:pt x="123" y="23"/>
                      <a:pt x="122" y="23"/>
                    </a:cubicBezTo>
                    <a:cubicBezTo>
                      <a:pt x="119" y="24"/>
                      <a:pt x="116" y="24"/>
                      <a:pt x="112" y="25"/>
                    </a:cubicBezTo>
                    <a:cubicBezTo>
                      <a:pt x="112" y="25"/>
                      <a:pt x="108" y="25"/>
                      <a:pt x="108" y="25"/>
                    </a:cubicBezTo>
                    <a:cubicBezTo>
                      <a:pt x="108" y="24"/>
                      <a:pt x="114" y="24"/>
                      <a:pt x="115" y="23"/>
                    </a:cubicBezTo>
                    <a:cubicBezTo>
                      <a:pt x="116" y="23"/>
                      <a:pt x="123" y="22"/>
                      <a:pt x="123" y="21"/>
                    </a:cubicBezTo>
                    <a:cubicBezTo>
                      <a:pt x="123" y="22"/>
                      <a:pt x="113" y="20"/>
                      <a:pt x="114" y="19"/>
                    </a:cubicBezTo>
                    <a:cubicBezTo>
                      <a:pt x="114" y="19"/>
                      <a:pt x="126" y="20"/>
                      <a:pt x="127" y="19"/>
                    </a:cubicBezTo>
                    <a:cubicBezTo>
                      <a:pt x="129" y="19"/>
                      <a:pt x="132" y="18"/>
                      <a:pt x="134" y="18"/>
                    </a:cubicBezTo>
                    <a:cubicBezTo>
                      <a:pt x="135" y="18"/>
                      <a:pt x="137" y="18"/>
                      <a:pt x="138" y="18"/>
                    </a:cubicBezTo>
                    <a:cubicBezTo>
                      <a:pt x="142" y="17"/>
                      <a:pt x="146" y="16"/>
                      <a:pt x="149" y="15"/>
                    </a:cubicBezTo>
                    <a:cubicBezTo>
                      <a:pt x="149" y="15"/>
                      <a:pt x="156" y="11"/>
                      <a:pt x="153" y="10"/>
                    </a:cubicBezTo>
                    <a:cubicBezTo>
                      <a:pt x="151" y="10"/>
                      <a:pt x="148" y="10"/>
                      <a:pt x="146" y="10"/>
                    </a:cubicBezTo>
                    <a:cubicBezTo>
                      <a:pt x="145" y="9"/>
                      <a:pt x="143" y="10"/>
                      <a:pt x="143" y="9"/>
                    </a:cubicBezTo>
                    <a:cubicBezTo>
                      <a:pt x="143" y="7"/>
                      <a:pt x="141" y="7"/>
                      <a:pt x="141" y="5"/>
                    </a:cubicBezTo>
                    <a:cubicBezTo>
                      <a:pt x="141" y="5"/>
                      <a:pt x="137" y="6"/>
                      <a:pt x="136" y="6"/>
                    </a:cubicBezTo>
                    <a:cubicBezTo>
                      <a:pt x="135" y="5"/>
                      <a:pt x="134" y="3"/>
                      <a:pt x="133" y="5"/>
                    </a:cubicBezTo>
                    <a:cubicBezTo>
                      <a:pt x="133" y="5"/>
                      <a:pt x="127" y="6"/>
                      <a:pt x="126" y="6"/>
                    </a:cubicBezTo>
                    <a:cubicBezTo>
                      <a:pt x="124" y="7"/>
                      <a:pt x="122" y="7"/>
                      <a:pt x="120" y="7"/>
                    </a:cubicBezTo>
                    <a:cubicBezTo>
                      <a:pt x="120" y="7"/>
                      <a:pt x="116" y="7"/>
                      <a:pt x="116" y="7"/>
                    </a:cubicBezTo>
                    <a:cubicBezTo>
                      <a:pt x="116" y="6"/>
                      <a:pt x="120" y="6"/>
                      <a:pt x="121" y="5"/>
                    </a:cubicBezTo>
                    <a:cubicBezTo>
                      <a:pt x="123" y="5"/>
                      <a:pt x="125" y="4"/>
                      <a:pt x="126" y="3"/>
                    </a:cubicBezTo>
                    <a:cubicBezTo>
                      <a:pt x="124" y="6"/>
                      <a:pt x="103" y="0"/>
                      <a:pt x="102" y="2"/>
                    </a:cubicBezTo>
                    <a:cubicBezTo>
                      <a:pt x="102" y="3"/>
                      <a:pt x="104" y="3"/>
                      <a:pt x="105" y="4"/>
                    </a:cubicBezTo>
                    <a:cubicBezTo>
                      <a:pt x="105" y="5"/>
                      <a:pt x="100" y="2"/>
                      <a:pt x="100" y="2"/>
                    </a:cubicBezTo>
                    <a:cubicBezTo>
                      <a:pt x="98" y="1"/>
                      <a:pt x="95" y="2"/>
                      <a:pt x="94" y="2"/>
                    </a:cubicBezTo>
                    <a:cubicBezTo>
                      <a:pt x="93" y="2"/>
                      <a:pt x="90" y="2"/>
                      <a:pt x="91" y="3"/>
                    </a:cubicBezTo>
                    <a:cubicBezTo>
                      <a:pt x="92" y="4"/>
                      <a:pt x="94" y="7"/>
                      <a:pt x="95" y="6"/>
                    </a:cubicBezTo>
                    <a:cubicBezTo>
                      <a:pt x="95" y="7"/>
                      <a:pt x="91" y="6"/>
                      <a:pt x="91" y="5"/>
                    </a:cubicBezTo>
                    <a:cubicBezTo>
                      <a:pt x="88" y="5"/>
                      <a:pt x="87" y="2"/>
                      <a:pt x="85" y="2"/>
                    </a:cubicBezTo>
                    <a:cubicBezTo>
                      <a:pt x="81" y="2"/>
                      <a:pt x="78" y="2"/>
                      <a:pt x="75" y="2"/>
                    </a:cubicBezTo>
                    <a:cubicBezTo>
                      <a:pt x="70" y="3"/>
                      <a:pt x="73" y="4"/>
                      <a:pt x="76" y="5"/>
                    </a:cubicBezTo>
                    <a:cubicBezTo>
                      <a:pt x="77" y="6"/>
                      <a:pt x="79" y="7"/>
                      <a:pt x="80" y="8"/>
                    </a:cubicBezTo>
                    <a:cubicBezTo>
                      <a:pt x="80" y="8"/>
                      <a:pt x="77" y="10"/>
                      <a:pt x="77" y="10"/>
                    </a:cubicBezTo>
                    <a:cubicBezTo>
                      <a:pt x="76" y="10"/>
                      <a:pt x="78" y="9"/>
                      <a:pt x="78" y="9"/>
                    </a:cubicBezTo>
                    <a:cubicBezTo>
                      <a:pt x="78" y="8"/>
                      <a:pt x="71" y="4"/>
                      <a:pt x="70" y="4"/>
                    </a:cubicBezTo>
                    <a:cubicBezTo>
                      <a:pt x="66" y="4"/>
                      <a:pt x="62" y="3"/>
                      <a:pt x="58" y="4"/>
                    </a:cubicBezTo>
                    <a:cubicBezTo>
                      <a:pt x="58" y="4"/>
                      <a:pt x="60" y="6"/>
                      <a:pt x="61" y="6"/>
                    </a:cubicBezTo>
                    <a:cubicBezTo>
                      <a:pt x="62" y="6"/>
                      <a:pt x="64" y="7"/>
                      <a:pt x="66" y="6"/>
                    </a:cubicBezTo>
                    <a:cubicBezTo>
                      <a:pt x="64" y="7"/>
                      <a:pt x="61" y="8"/>
                      <a:pt x="59" y="7"/>
                    </a:cubicBezTo>
                    <a:cubicBezTo>
                      <a:pt x="58" y="7"/>
                      <a:pt x="51" y="4"/>
                      <a:pt x="52" y="5"/>
                    </a:cubicBezTo>
                    <a:cubicBezTo>
                      <a:pt x="52" y="4"/>
                      <a:pt x="57" y="10"/>
                      <a:pt x="53" y="9"/>
                    </a:cubicBezTo>
                    <a:cubicBezTo>
                      <a:pt x="52" y="8"/>
                      <a:pt x="49" y="7"/>
                      <a:pt x="47" y="8"/>
                    </a:cubicBezTo>
                    <a:cubicBezTo>
                      <a:pt x="48" y="8"/>
                      <a:pt x="51" y="9"/>
                      <a:pt x="51" y="9"/>
                    </a:cubicBezTo>
                    <a:cubicBezTo>
                      <a:pt x="50" y="10"/>
                      <a:pt x="46" y="8"/>
                      <a:pt x="46" y="10"/>
                    </a:cubicBezTo>
                    <a:cubicBezTo>
                      <a:pt x="46" y="11"/>
                      <a:pt x="50" y="12"/>
                      <a:pt x="51" y="13"/>
                    </a:cubicBezTo>
                    <a:cubicBezTo>
                      <a:pt x="54" y="13"/>
                      <a:pt x="61" y="14"/>
                      <a:pt x="61" y="17"/>
                    </a:cubicBezTo>
                    <a:cubicBezTo>
                      <a:pt x="61" y="16"/>
                      <a:pt x="54" y="15"/>
                      <a:pt x="52" y="14"/>
                    </a:cubicBezTo>
                    <a:cubicBezTo>
                      <a:pt x="50" y="14"/>
                      <a:pt x="47" y="11"/>
                      <a:pt x="45" y="12"/>
                    </a:cubicBezTo>
                    <a:cubicBezTo>
                      <a:pt x="45" y="12"/>
                      <a:pt x="48" y="14"/>
                      <a:pt x="48" y="14"/>
                    </a:cubicBezTo>
                    <a:cubicBezTo>
                      <a:pt x="48" y="14"/>
                      <a:pt x="45" y="15"/>
                      <a:pt x="45" y="14"/>
                    </a:cubicBezTo>
                    <a:cubicBezTo>
                      <a:pt x="43" y="13"/>
                      <a:pt x="42" y="12"/>
                      <a:pt x="40" y="11"/>
                    </a:cubicBezTo>
                    <a:cubicBezTo>
                      <a:pt x="39" y="10"/>
                      <a:pt x="31" y="10"/>
                      <a:pt x="31" y="10"/>
                    </a:cubicBezTo>
                    <a:cubicBezTo>
                      <a:pt x="31" y="11"/>
                      <a:pt x="34" y="11"/>
                      <a:pt x="31" y="12"/>
                    </a:cubicBezTo>
                    <a:cubicBezTo>
                      <a:pt x="30" y="12"/>
                      <a:pt x="25" y="14"/>
                      <a:pt x="25" y="14"/>
                    </a:cubicBezTo>
                    <a:cubicBezTo>
                      <a:pt x="26" y="14"/>
                      <a:pt x="29" y="13"/>
                      <a:pt x="29" y="13"/>
                    </a:cubicBezTo>
                    <a:cubicBezTo>
                      <a:pt x="30" y="14"/>
                      <a:pt x="34" y="16"/>
                      <a:pt x="34" y="16"/>
                    </a:cubicBezTo>
                    <a:cubicBezTo>
                      <a:pt x="34" y="16"/>
                      <a:pt x="31" y="15"/>
                      <a:pt x="31" y="16"/>
                    </a:cubicBezTo>
                    <a:cubicBezTo>
                      <a:pt x="31" y="16"/>
                      <a:pt x="32" y="19"/>
                      <a:pt x="30" y="17"/>
                    </a:cubicBezTo>
                    <a:cubicBezTo>
                      <a:pt x="29" y="16"/>
                      <a:pt x="28" y="14"/>
                      <a:pt x="26" y="15"/>
                    </a:cubicBezTo>
                    <a:cubicBezTo>
                      <a:pt x="25" y="15"/>
                      <a:pt x="24" y="17"/>
                      <a:pt x="23" y="16"/>
                    </a:cubicBezTo>
                    <a:cubicBezTo>
                      <a:pt x="22" y="15"/>
                      <a:pt x="21" y="14"/>
                      <a:pt x="19" y="14"/>
                    </a:cubicBezTo>
                    <a:cubicBezTo>
                      <a:pt x="18" y="14"/>
                      <a:pt x="15" y="15"/>
                      <a:pt x="14" y="16"/>
                    </a:cubicBezTo>
                    <a:cubicBezTo>
                      <a:pt x="12" y="17"/>
                      <a:pt x="13" y="18"/>
                      <a:pt x="10" y="17"/>
                    </a:cubicBezTo>
                    <a:cubicBezTo>
                      <a:pt x="8" y="16"/>
                      <a:pt x="7" y="17"/>
                      <a:pt x="5" y="17"/>
                    </a:cubicBezTo>
                    <a:cubicBezTo>
                      <a:pt x="4" y="18"/>
                      <a:pt x="0" y="18"/>
                      <a:pt x="0" y="19"/>
                    </a:cubicBezTo>
                    <a:cubicBezTo>
                      <a:pt x="0" y="21"/>
                      <a:pt x="9" y="19"/>
                      <a:pt x="9" y="20"/>
                    </a:cubicBezTo>
                    <a:cubicBezTo>
                      <a:pt x="9" y="21"/>
                      <a:pt x="6" y="21"/>
                      <a:pt x="5" y="22"/>
                    </a:cubicBezTo>
                    <a:cubicBezTo>
                      <a:pt x="5" y="21"/>
                      <a:pt x="10" y="21"/>
                      <a:pt x="11" y="21"/>
                    </a:cubicBezTo>
                    <a:cubicBezTo>
                      <a:pt x="12" y="21"/>
                      <a:pt x="17" y="21"/>
                      <a:pt x="17" y="21"/>
                    </a:cubicBezTo>
                    <a:cubicBezTo>
                      <a:pt x="17" y="21"/>
                      <a:pt x="15" y="22"/>
                      <a:pt x="14" y="22"/>
                    </a:cubicBezTo>
                    <a:cubicBezTo>
                      <a:pt x="12" y="22"/>
                      <a:pt x="11" y="22"/>
                      <a:pt x="9" y="24"/>
                    </a:cubicBezTo>
                    <a:cubicBezTo>
                      <a:pt x="5" y="26"/>
                      <a:pt x="12" y="26"/>
                      <a:pt x="13" y="26"/>
                    </a:cubicBezTo>
                    <a:cubicBezTo>
                      <a:pt x="17" y="27"/>
                      <a:pt x="20" y="27"/>
                      <a:pt x="24" y="26"/>
                    </a:cubicBezTo>
                    <a:cubicBezTo>
                      <a:pt x="26" y="25"/>
                      <a:pt x="31" y="22"/>
                      <a:pt x="34" y="24"/>
                    </a:cubicBezTo>
                    <a:cubicBezTo>
                      <a:pt x="34" y="24"/>
                      <a:pt x="29" y="26"/>
                      <a:pt x="29" y="26"/>
                    </a:cubicBezTo>
                    <a:cubicBezTo>
                      <a:pt x="27" y="26"/>
                      <a:pt x="25" y="26"/>
                      <a:pt x="23" y="27"/>
                    </a:cubicBezTo>
                    <a:cubicBezTo>
                      <a:pt x="22" y="27"/>
                      <a:pt x="20" y="27"/>
                      <a:pt x="18" y="27"/>
                    </a:cubicBezTo>
                    <a:cubicBezTo>
                      <a:pt x="16" y="28"/>
                      <a:pt x="14" y="27"/>
                      <a:pt x="12" y="28"/>
                    </a:cubicBezTo>
                    <a:cubicBezTo>
                      <a:pt x="13" y="28"/>
                      <a:pt x="16" y="29"/>
                      <a:pt x="16" y="29"/>
                    </a:cubicBezTo>
                    <a:cubicBezTo>
                      <a:pt x="17" y="30"/>
                      <a:pt x="18" y="31"/>
                      <a:pt x="20" y="31"/>
                    </a:cubicBezTo>
                    <a:cubicBezTo>
                      <a:pt x="24" y="31"/>
                      <a:pt x="26" y="28"/>
                      <a:pt x="30" y="27"/>
                    </a:cubicBezTo>
                    <a:cubicBezTo>
                      <a:pt x="31" y="27"/>
                      <a:pt x="44" y="26"/>
                      <a:pt x="44" y="25"/>
                    </a:cubicBezTo>
                    <a:cubicBezTo>
                      <a:pt x="44" y="26"/>
                      <a:pt x="38" y="26"/>
                      <a:pt x="37" y="26"/>
                    </a:cubicBezTo>
                    <a:cubicBezTo>
                      <a:pt x="34" y="27"/>
                      <a:pt x="29" y="28"/>
                      <a:pt x="26" y="30"/>
                    </a:cubicBezTo>
                    <a:cubicBezTo>
                      <a:pt x="23" y="33"/>
                      <a:pt x="32" y="32"/>
                      <a:pt x="33" y="32"/>
                    </a:cubicBezTo>
                    <a:cubicBezTo>
                      <a:pt x="35" y="32"/>
                      <a:pt x="37" y="33"/>
                      <a:pt x="39" y="31"/>
                    </a:cubicBezTo>
                    <a:cubicBezTo>
                      <a:pt x="40" y="31"/>
                      <a:pt x="40" y="30"/>
                      <a:pt x="40" y="29"/>
                    </a:cubicBezTo>
                    <a:cubicBezTo>
                      <a:pt x="41" y="29"/>
                      <a:pt x="42" y="29"/>
                      <a:pt x="42" y="30"/>
                    </a:cubicBezTo>
                    <a:cubicBezTo>
                      <a:pt x="42" y="30"/>
                      <a:pt x="42" y="30"/>
                      <a:pt x="41" y="30"/>
                    </a:cubicBezTo>
                    <a:cubicBezTo>
                      <a:pt x="43" y="30"/>
                      <a:pt x="48" y="28"/>
                      <a:pt x="50" y="29"/>
                    </a:cubicBezTo>
                    <a:cubicBezTo>
                      <a:pt x="49" y="28"/>
                      <a:pt x="44" y="32"/>
                      <a:pt x="43" y="32"/>
                    </a:cubicBezTo>
                    <a:cubicBezTo>
                      <a:pt x="44" y="33"/>
                      <a:pt x="50" y="31"/>
                      <a:pt x="52" y="31"/>
                    </a:cubicBezTo>
                    <a:cubicBezTo>
                      <a:pt x="55" y="31"/>
                      <a:pt x="58" y="30"/>
                      <a:pt x="61" y="28"/>
                    </a:cubicBezTo>
                    <a:cubicBezTo>
                      <a:pt x="62" y="27"/>
                      <a:pt x="62" y="25"/>
                      <a:pt x="62" y="25"/>
                    </a:cubicBezTo>
                    <a:cubicBezTo>
                      <a:pt x="64" y="25"/>
                      <a:pt x="64" y="25"/>
                      <a:pt x="65" y="24"/>
                    </a:cubicBezTo>
                    <a:cubicBezTo>
                      <a:pt x="66" y="24"/>
                      <a:pt x="73" y="20"/>
                      <a:pt x="73" y="21"/>
                    </a:cubicBezTo>
                    <a:cubicBezTo>
                      <a:pt x="73" y="21"/>
                      <a:pt x="69" y="24"/>
                      <a:pt x="69" y="24"/>
                    </a:cubicBezTo>
                    <a:cubicBezTo>
                      <a:pt x="68" y="25"/>
                      <a:pt x="64" y="27"/>
                      <a:pt x="64" y="28"/>
                    </a:cubicBezTo>
                    <a:cubicBezTo>
                      <a:pt x="64" y="29"/>
                      <a:pt x="75" y="28"/>
                      <a:pt x="75" y="29"/>
                    </a:cubicBezTo>
                    <a:cubicBezTo>
                      <a:pt x="75" y="28"/>
                      <a:pt x="60" y="32"/>
                      <a:pt x="60" y="31"/>
                    </a:cubicBezTo>
                    <a:cubicBezTo>
                      <a:pt x="60" y="31"/>
                      <a:pt x="69" y="32"/>
                      <a:pt x="68" y="32"/>
                    </a:cubicBezTo>
                    <a:cubicBezTo>
                      <a:pt x="68" y="33"/>
                      <a:pt x="64" y="33"/>
                      <a:pt x="63" y="33"/>
                    </a:cubicBezTo>
                    <a:cubicBezTo>
                      <a:pt x="61" y="33"/>
                      <a:pt x="58" y="33"/>
                      <a:pt x="56" y="34"/>
                    </a:cubicBezTo>
                    <a:cubicBezTo>
                      <a:pt x="52" y="34"/>
                      <a:pt x="48" y="34"/>
                      <a:pt x="44" y="35"/>
                    </a:cubicBezTo>
                    <a:cubicBezTo>
                      <a:pt x="43" y="35"/>
                      <a:pt x="43" y="36"/>
                      <a:pt x="45" y="36"/>
                    </a:cubicBezTo>
                    <a:cubicBezTo>
                      <a:pt x="46" y="37"/>
                      <a:pt x="49" y="38"/>
                      <a:pt x="50" y="39"/>
                    </a:cubicBezTo>
                    <a:cubicBezTo>
                      <a:pt x="52" y="41"/>
                      <a:pt x="50" y="43"/>
                      <a:pt x="53" y="43"/>
                    </a:cubicBezTo>
                    <a:cubicBezTo>
                      <a:pt x="54" y="42"/>
                      <a:pt x="57" y="43"/>
                      <a:pt x="58" y="42"/>
                    </a:cubicBezTo>
                    <a:cubicBezTo>
                      <a:pt x="49" y="47"/>
                      <a:pt x="44" y="36"/>
                      <a:pt x="37" y="36"/>
                    </a:cubicBezTo>
                    <a:cubicBezTo>
                      <a:pt x="35" y="36"/>
                      <a:pt x="26" y="34"/>
                      <a:pt x="26" y="36"/>
                    </a:cubicBezTo>
                    <a:cubicBezTo>
                      <a:pt x="26" y="36"/>
                      <a:pt x="25" y="38"/>
                      <a:pt x="25" y="38"/>
                    </a:cubicBezTo>
                    <a:cubicBezTo>
                      <a:pt x="26" y="38"/>
                      <a:pt x="32" y="38"/>
                      <a:pt x="32" y="39"/>
                    </a:cubicBezTo>
                    <a:cubicBezTo>
                      <a:pt x="32" y="39"/>
                      <a:pt x="26" y="39"/>
                      <a:pt x="26" y="41"/>
                    </a:cubicBezTo>
                    <a:cubicBezTo>
                      <a:pt x="26" y="42"/>
                      <a:pt x="32" y="42"/>
                      <a:pt x="34" y="43"/>
                    </a:cubicBezTo>
                    <a:cubicBezTo>
                      <a:pt x="35" y="44"/>
                      <a:pt x="36" y="45"/>
                      <a:pt x="37" y="46"/>
                    </a:cubicBezTo>
                    <a:cubicBezTo>
                      <a:pt x="38" y="48"/>
                      <a:pt x="40" y="49"/>
                      <a:pt x="42" y="50"/>
                    </a:cubicBezTo>
                    <a:cubicBezTo>
                      <a:pt x="44" y="51"/>
                      <a:pt x="45" y="51"/>
                      <a:pt x="47" y="50"/>
                    </a:cubicBezTo>
                    <a:cubicBezTo>
                      <a:pt x="48" y="50"/>
                      <a:pt x="50" y="49"/>
                      <a:pt x="51" y="50"/>
                    </a:cubicBezTo>
                    <a:cubicBezTo>
                      <a:pt x="51" y="50"/>
                      <a:pt x="50" y="52"/>
                      <a:pt x="50" y="52"/>
                    </a:cubicBezTo>
                    <a:cubicBezTo>
                      <a:pt x="48" y="52"/>
                      <a:pt x="45" y="51"/>
                      <a:pt x="44" y="52"/>
                    </a:cubicBezTo>
                    <a:cubicBezTo>
                      <a:pt x="44" y="51"/>
                      <a:pt x="48" y="54"/>
                      <a:pt x="48" y="54"/>
                    </a:cubicBezTo>
                    <a:cubicBezTo>
                      <a:pt x="48" y="55"/>
                      <a:pt x="43" y="53"/>
                      <a:pt x="43" y="53"/>
                    </a:cubicBezTo>
                    <a:cubicBezTo>
                      <a:pt x="40" y="51"/>
                      <a:pt x="38" y="51"/>
                      <a:pt x="35" y="51"/>
                    </a:cubicBezTo>
                    <a:cubicBezTo>
                      <a:pt x="33" y="51"/>
                      <a:pt x="32" y="51"/>
                      <a:pt x="30" y="52"/>
                    </a:cubicBezTo>
                    <a:cubicBezTo>
                      <a:pt x="28" y="53"/>
                      <a:pt x="27" y="52"/>
                      <a:pt x="26" y="53"/>
                    </a:cubicBezTo>
                    <a:cubicBezTo>
                      <a:pt x="25" y="54"/>
                      <a:pt x="25" y="55"/>
                      <a:pt x="23" y="55"/>
                    </a:cubicBezTo>
                    <a:cubicBezTo>
                      <a:pt x="22" y="56"/>
                      <a:pt x="21" y="59"/>
                      <a:pt x="23" y="59"/>
                    </a:cubicBezTo>
                    <a:cubicBezTo>
                      <a:pt x="25" y="59"/>
                      <a:pt x="27" y="58"/>
                      <a:pt x="27" y="59"/>
                    </a:cubicBezTo>
                    <a:cubicBezTo>
                      <a:pt x="28" y="61"/>
                      <a:pt x="32" y="60"/>
                      <a:pt x="32" y="59"/>
                    </a:cubicBezTo>
                    <a:cubicBezTo>
                      <a:pt x="33" y="59"/>
                      <a:pt x="35" y="56"/>
                      <a:pt x="35" y="55"/>
                    </a:cubicBezTo>
                    <a:cubicBezTo>
                      <a:pt x="35" y="56"/>
                      <a:pt x="35" y="56"/>
                      <a:pt x="35" y="57"/>
                    </a:cubicBezTo>
                    <a:cubicBezTo>
                      <a:pt x="35" y="57"/>
                      <a:pt x="36" y="57"/>
                      <a:pt x="36" y="57"/>
                    </a:cubicBezTo>
                    <a:cubicBezTo>
                      <a:pt x="36" y="57"/>
                      <a:pt x="35" y="58"/>
                      <a:pt x="35" y="59"/>
                    </a:cubicBezTo>
                    <a:cubicBezTo>
                      <a:pt x="35" y="59"/>
                      <a:pt x="35" y="59"/>
                      <a:pt x="36" y="59"/>
                    </a:cubicBezTo>
                    <a:cubicBezTo>
                      <a:pt x="36" y="59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4" y="61"/>
                      <a:pt x="31" y="60"/>
                      <a:pt x="30" y="61"/>
                    </a:cubicBezTo>
                    <a:cubicBezTo>
                      <a:pt x="31" y="61"/>
                      <a:pt x="35" y="61"/>
                      <a:pt x="36" y="62"/>
                    </a:cubicBezTo>
                    <a:cubicBezTo>
                      <a:pt x="36" y="62"/>
                      <a:pt x="31" y="65"/>
                      <a:pt x="32" y="65"/>
                    </a:cubicBezTo>
                    <a:cubicBezTo>
                      <a:pt x="32" y="66"/>
                      <a:pt x="37" y="65"/>
                      <a:pt x="37" y="65"/>
                    </a:cubicBezTo>
                    <a:cubicBezTo>
                      <a:pt x="37" y="65"/>
                      <a:pt x="36" y="65"/>
                      <a:pt x="36" y="65"/>
                    </a:cubicBezTo>
                    <a:cubicBezTo>
                      <a:pt x="36" y="66"/>
                      <a:pt x="41" y="65"/>
                      <a:pt x="42" y="64"/>
                    </a:cubicBezTo>
                    <a:cubicBezTo>
                      <a:pt x="42" y="64"/>
                      <a:pt x="46" y="59"/>
                      <a:pt x="47" y="60"/>
                    </a:cubicBezTo>
                    <a:cubicBezTo>
                      <a:pt x="48" y="61"/>
                      <a:pt x="40" y="67"/>
                      <a:pt x="38" y="68"/>
                    </a:cubicBezTo>
                    <a:cubicBezTo>
                      <a:pt x="35" y="68"/>
                      <a:pt x="33" y="68"/>
                      <a:pt x="30" y="66"/>
                    </a:cubicBezTo>
                    <a:cubicBezTo>
                      <a:pt x="28" y="65"/>
                      <a:pt x="28" y="63"/>
                      <a:pt x="26" y="63"/>
                    </a:cubicBezTo>
                    <a:cubicBezTo>
                      <a:pt x="24" y="62"/>
                      <a:pt x="22" y="62"/>
                      <a:pt x="20" y="62"/>
                    </a:cubicBezTo>
                    <a:cubicBezTo>
                      <a:pt x="17" y="62"/>
                      <a:pt x="17" y="63"/>
                      <a:pt x="19" y="65"/>
                    </a:cubicBezTo>
                    <a:cubicBezTo>
                      <a:pt x="20" y="66"/>
                      <a:pt x="20" y="67"/>
                      <a:pt x="22" y="67"/>
                    </a:cubicBezTo>
                    <a:cubicBezTo>
                      <a:pt x="25" y="67"/>
                      <a:pt x="22" y="67"/>
                      <a:pt x="22" y="68"/>
                    </a:cubicBezTo>
                    <a:cubicBezTo>
                      <a:pt x="22" y="68"/>
                      <a:pt x="26" y="70"/>
                      <a:pt x="26" y="7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2" name="Freeform 604">
                <a:extLst>
                  <a:ext uri="{FF2B5EF4-FFF2-40B4-BE49-F238E27FC236}">
                    <a16:creationId xmlns:a16="http://schemas.microsoft.com/office/drawing/2014/main" id="{0685CE93-FDB5-A14A-A2B7-795ED3A99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7942" y="3959534"/>
                <a:ext cx="125948" cy="48763"/>
              </a:xfrm>
              <a:custGeom>
                <a:avLst/>
                <a:gdLst>
                  <a:gd name="T0" fmla="*/ 13 w 14"/>
                  <a:gd name="T1" fmla="*/ 4 h 5"/>
                  <a:gd name="T2" fmla="*/ 11 w 14"/>
                  <a:gd name="T3" fmla="*/ 2 h 5"/>
                  <a:gd name="T4" fmla="*/ 8 w 14"/>
                  <a:gd name="T5" fmla="*/ 2 h 5"/>
                  <a:gd name="T6" fmla="*/ 1 w 14"/>
                  <a:gd name="T7" fmla="*/ 1 h 5"/>
                  <a:gd name="T8" fmla="*/ 2 w 14"/>
                  <a:gd name="T9" fmla="*/ 2 h 5"/>
                  <a:gd name="T10" fmla="*/ 0 w 14"/>
                  <a:gd name="T11" fmla="*/ 3 h 5"/>
                  <a:gd name="T12" fmla="*/ 3 w 14"/>
                  <a:gd name="T13" fmla="*/ 3 h 5"/>
                  <a:gd name="T14" fmla="*/ 8 w 14"/>
                  <a:gd name="T15" fmla="*/ 4 h 5"/>
                  <a:gd name="T16" fmla="*/ 13 w 14"/>
                  <a:gd name="T17" fmla="*/ 4 h 5"/>
                  <a:gd name="T18" fmla="*/ 13 w 14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5">
                    <a:moveTo>
                      <a:pt x="13" y="4"/>
                    </a:moveTo>
                    <a:cubicBezTo>
                      <a:pt x="12" y="3"/>
                      <a:pt x="13" y="3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2" y="0"/>
                      <a:pt x="1" y="1"/>
                    </a:cubicBezTo>
                    <a:cubicBezTo>
                      <a:pt x="1" y="1"/>
                      <a:pt x="3" y="2"/>
                      <a:pt x="2" y="2"/>
                    </a:cubicBezTo>
                    <a:cubicBezTo>
                      <a:pt x="2" y="3"/>
                      <a:pt x="0" y="4"/>
                      <a:pt x="0" y="3"/>
                    </a:cubicBezTo>
                    <a:cubicBezTo>
                      <a:pt x="0" y="4"/>
                      <a:pt x="2" y="3"/>
                      <a:pt x="3" y="3"/>
                    </a:cubicBezTo>
                    <a:cubicBezTo>
                      <a:pt x="4" y="3"/>
                      <a:pt x="6" y="4"/>
                      <a:pt x="8" y="4"/>
                    </a:cubicBezTo>
                    <a:cubicBezTo>
                      <a:pt x="9" y="4"/>
                      <a:pt x="13" y="4"/>
                      <a:pt x="13" y="4"/>
                    </a:cubicBezTo>
                    <a:cubicBezTo>
                      <a:pt x="12" y="3"/>
                      <a:pt x="14" y="5"/>
                      <a:pt x="1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3" name="Freeform 605">
                <a:extLst>
                  <a:ext uri="{FF2B5EF4-FFF2-40B4-BE49-F238E27FC236}">
                    <a16:creationId xmlns:a16="http://schemas.microsoft.com/office/drawing/2014/main" id="{67F6D23A-0B02-F147-8568-6E3CD545E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7747" y="3998539"/>
                <a:ext cx="52223" cy="19505"/>
              </a:xfrm>
              <a:custGeom>
                <a:avLst/>
                <a:gdLst>
                  <a:gd name="T0" fmla="*/ 5 w 6"/>
                  <a:gd name="T1" fmla="*/ 1 h 2"/>
                  <a:gd name="T2" fmla="*/ 2 w 6"/>
                  <a:gd name="T3" fmla="*/ 0 h 2"/>
                  <a:gd name="T4" fmla="*/ 5 w 6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5" y="1"/>
                    </a:moveTo>
                    <a:cubicBezTo>
                      <a:pt x="4" y="2"/>
                      <a:pt x="0" y="0"/>
                      <a:pt x="2" y="0"/>
                    </a:cubicBezTo>
                    <a:cubicBezTo>
                      <a:pt x="3" y="0"/>
                      <a:pt x="6" y="1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4" name="Freeform 606">
                <a:extLst>
                  <a:ext uri="{FF2B5EF4-FFF2-40B4-BE49-F238E27FC236}">
                    <a16:creationId xmlns:a16="http://schemas.microsoft.com/office/drawing/2014/main" id="{C392CD97-BC47-BF47-BBC3-F3133F9A9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1210" y="4294358"/>
                <a:ext cx="52223" cy="29259"/>
              </a:xfrm>
              <a:custGeom>
                <a:avLst/>
                <a:gdLst>
                  <a:gd name="T0" fmla="*/ 4 w 6"/>
                  <a:gd name="T1" fmla="*/ 1 h 3"/>
                  <a:gd name="T2" fmla="*/ 1 w 6"/>
                  <a:gd name="T3" fmla="*/ 2 h 3"/>
                  <a:gd name="T4" fmla="*/ 4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4" y="1"/>
                    </a:moveTo>
                    <a:cubicBezTo>
                      <a:pt x="3" y="0"/>
                      <a:pt x="0" y="2"/>
                      <a:pt x="1" y="2"/>
                    </a:cubicBezTo>
                    <a:cubicBezTo>
                      <a:pt x="2" y="3"/>
                      <a:pt x="6" y="1"/>
                      <a:pt x="4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5" name="Freeform 607">
                <a:extLst>
                  <a:ext uri="{FF2B5EF4-FFF2-40B4-BE49-F238E27FC236}">
                    <a16:creationId xmlns:a16="http://schemas.microsoft.com/office/drawing/2014/main" id="{D43405E6-8EBD-F84A-AB69-A7E4C0DF2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534" y="5620656"/>
                <a:ext cx="46077" cy="39009"/>
              </a:xfrm>
              <a:custGeom>
                <a:avLst/>
                <a:gdLst>
                  <a:gd name="T0" fmla="*/ 4 w 5"/>
                  <a:gd name="T1" fmla="*/ 1 h 4"/>
                  <a:gd name="T2" fmla="*/ 1 w 5"/>
                  <a:gd name="T3" fmla="*/ 4 h 4"/>
                  <a:gd name="T4" fmla="*/ 4 w 5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3" y="0"/>
                      <a:pt x="0" y="4"/>
                      <a:pt x="1" y="4"/>
                    </a:cubicBezTo>
                    <a:cubicBezTo>
                      <a:pt x="1" y="4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6" name="Freeform 608">
                <a:extLst>
                  <a:ext uri="{FF2B5EF4-FFF2-40B4-BE49-F238E27FC236}">
                    <a16:creationId xmlns:a16="http://schemas.microsoft.com/office/drawing/2014/main" id="{1C462A54-AAC5-964B-8A21-867A49C49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047" y="5610904"/>
                <a:ext cx="9217" cy="975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7" name="Freeform 609">
                <a:extLst>
                  <a:ext uri="{FF2B5EF4-FFF2-40B4-BE49-F238E27FC236}">
                    <a16:creationId xmlns:a16="http://schemas.microsoft.com/office/drawing/2014/main" id="{A0A13099-E66C-784E-9254-DD1EC8397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550" y="5620656"/>
                <a:ext cx="61438" cy="58511"/>
              </a:xfrm>
              <a:custGeom>
                <a:avLst/>
                <a:gdLst>
                  <a:gd name="T0" fmla="*/ 5 w 7"/>
                  <a:gd name="T1" fmla="*/ 2 h 6"/>
                  <a:gd name="T2" fmla="*/ 1 w 7"/>
                  <a:gd name="T3" fmla="*/ 2 h 6"/>
                  <a:gd name="T4" fmla="*/ 5 w 7"/>
                  <a:gd name="T5" fmla="*/ 2 h 6"/>
                  <a:gd name="T6" fmla="*/ 5 w 7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5" y="2"/>
                    </a:moveTo>
                    <a:cubicBezTo>
                      <a:pt x="7" y="0"/>
                      <a:pt x="2" y="0"/>
                      <a:pt x="1" y="2"/>
                    </a:cubicBezTo>
                    <a:cubicBezTo>
                      <a:pt x="0" y="3"/>
                      <a:pt x="4" y="5"/>
                      <a:pt x="5" y="2"/>
                    </a:cubicBezTo>
                    <a:cubicBezTo>
                      <a:pt x="6" y="1"/>
                      <a:pt x="3" y="6"/>
                      <a:pt x="5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9" name="Freeform 615">
                <a:extLst>
                  <a:ext uri="{FF2B5EF4-FFF2-40B4-BE49-F238E27FC236}">
                    <a16:creationId xmlns:a16="http://schemas.microsoft.com/office/drawing/2014/main" id="{84744F3B-28CD-F948-A591-A64DEB24E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7616" y="6556870"/>
                <a:ext cx="64510" cy="29259"/>
              </a:xfrm>
              <a:custGeom>
                <a:avLst/>
                <a:gdLst>
                  <a:gd name="T0" fmla="*/ 7 w 7"/>
                  <a:gd name="T1" fmla="*/ 1 h 3"/>
                  <a:gd name="T2" fmla="*/ 1 w 7"/>
                  <a:gd name="T3" fmla="*/ 0 h 3"/>
                  <a:gd name="T4" fmla="*/ 7 w 7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7" y="1"/>
                    </a:moveTo>
                    <a:cubicBezTo>
                      <a:pt x="7" y="0"/>
                      <a:pt x="0" y="0"/>
                      <a:pt x="1" y="0"/>
                    </a:cubicBezTo>
                    <a:cubicBezTo>
                      <a:pt x="2" y="0"/>
                      <a:pt x="6" y="3"/>
                      <a:pt x="7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5" name="Freeform 631">
                <a:extLst>
                  <a:ext uri="{FF2B5EF4-FFF2-40B4-BE49-F238E27FC236}">
                    <a16:creationId xmlns:a16="http://schemas.microsoft.com/office/drawing/2014/main" id="{FE1B40CC-14C6-1847-BE67-EC1F350C7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013" y="8169233"/>
                <a:ext cx="196602" cy="230801"/>
              </a:xfrm>
              <a:custGeom>
                <a:avLst/>
                <a:gdLst>
                  <a:gd name="T0" fmla="*/ 15 w 22"/>
                  <a:gd name="T1" fmla="*/ 23 h 24"/>
                  <a:gd name="T2" fmla="*/ 19 w 22"/>
                  <a:gd name="T3" fmla="*/ 24 h 24"/>
                  <a:gd name="T4" fmla="*/ 19 w 22"/>
                  <a:gd name="T5" fmla="*/ 17 h 24"/>
                  <a:gd name="T6" fmla="*/ 20 w 22"/>
                  <a:gd name="T7" fmla="*/ 10 h 24"/>
                  <a:gd name="T8" fmla="*/ 21 w 22"/>
                  <a:gd name="T9" fmla="*/ 7 h 24"/>
                  <a:gd name="T10" fmla="*/ 22 w 22"/>
                  <a:gd name="T11" fmla="*/ 3 h 24"/>
                  <a:gd name="T12" fmla="*/ 17 w 22"/>
                  <a:gd name="T13" fmla="*/ 4 h 24"/>
                  <a:gd name="T14" fmla="*/ 12 w 22"/>
                  <a:gd name="T15" fmla="*/ 5 h 24"/>
                  <a:gd name="T16" fmla="*/ 9 w 22"/>
                  <a:gd name="T17" fmla="*/ 8 h 24"/>
                  <a:gd name="T18" fmla="*/ 4 w 22"/>
                  <a:gd name="T19" fmla="*/ 9 h 24"/>
                  <a:gd name="T20" fmla="*/ 3 w 22"/>
                  <a:gd name="T21" fmla="*/ 12 h 24"/>
                  <a:gd name="T22" fmla="*/ 0 w 22"/>
                  <a:gd name="T23" fmla="*/ 13 h 24"/>
                  <a:gd name="T24" fmla="*/ 6 w 22"/>
                  <a:gd name="T25" fmla="*/ 19 h 24"/>
                  <a:gd name="T26" fmla="*/ 11 w 22"/>
                  <a:gd name="T27" fmla="*/ 22 h 24"/>
                  <a:gd name="T28" fmla="*/ 15 w 22"/>
                  <a:gd name="T29" fmla="*/ 23 h 24"/>
                  <a:gd name="T30" fmla="*/ 15 w 22"/>
                  <a:gd name="T31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4">
                    <a:moveTo>
                      <a:pt x="15" y="23"/>
                    </a:moveTo>
                    <a:cubicBezTo>
                      <a:pt x="16" y="24"/>
                      <a:pt x="17" y="24"/>
                      <a:pt x="19" y="24"/>
                    </a:cubicBezTo>
                    <a:cubicBezTo>
                      <a:pt x="17" y="21"/>
                      <a:pt x="19" y="20"/>
                      <a:pt x="19" y="17"/>
                    </a:cubicBezTo>
                    <a:cubicBezTo>
                      <a:pt x="19" y="15"/>
                      <a:pt x="20" y="12"/>
                      <a:pt x="20" y="10"/>
                    </a:cubicBezTo>
                    <a:cubicBezTo>
                      <a:pt x="20" y="9"/>
                      <a:pt x="21" y="8"/>
                      <a:pt x="21" y="7"/>
                    </a:cubicBezTo>
                    <a:cubicBezTo>
                      <a:pt x="22" y="6"/>
                      <a:pt x="21" y="5"/>
                      <a:pt x="22" y="3"/>
                    </a:cubicBezTo>
                    <a:cubicBezTo>
                      <a:pt x="22" y="0"/>
                      <a:pt x="18" y="4"/>
                      <a:pt x="17" y="4"/>
                    </a:cubicBezTo>
                    <a:cubicBezTo>
                      <a:pt x="15" y="4"/>
                      <a:pt x="14" y="3"/>
                      <a:pt x="12" y="5"/>
                    </a:cubicBezTo>
                    <a:cubicBezTo>
                      <a:pt x="12" y="5"/>
                      <a:pt x="10" y="9"/>
                      <a:pt x="9" y="8"/>
                    </a:cubicBezTo>
                    <a:cubicBezTo>
                      <a:pt x="7" y="8"/>
                      <a:pt x="6" y="8"/>
                      <a:pt x="4" y="9"/>
                    </a:cubicBezTo>
                    <a:cubicBezTo>
                      <a:pt x="4" y="10"/>
                      <a:pt x="4" y="12"/>
                      <a:pt x="3" y="12"/>
                    </a:cubicBezTo>
                    <a:cubicBezTo>
                      <a:pt x="3" y="13"/>
                      <a:pt x="1" y="13"/>
                      <a:pt x="0" y="13"/>
                    </a:cubicBezTo>
                    <a:cubicBezTo>
                      <a:pt x="2" y="15"/>
                      <a:pt x="4" y="18"/>
                      <a:pt x="6" y="19"/>
                    </a:cubicBezTo>
                    <a:cubicBezTo>
                      <a:pt x="7" y="21"/>
                      <a:pt x="9" y="22"/>
                      <a:pt x="11" y="22"/>
                    </a:cubicBezTo>
                    <a:cubicBezTo>
                      <a:pt x="12" y="22"/>
                      <a:pt x="14" y="22"/>
                      <a:pt x="15" y="23"/>
                    </a:cubicBezTo>
                    <a:cubicBezTo>
                      <a:pt x="16" y="23"/>
                      <a:pt x="15" y="22"/>
                      <a:pt x="15" y="2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7" name="Freeform 633">
                <a:extLst>
                  <a:ext uri="{FF2B5EF4-FFF2-40B4-BE49-F238E27FC236}">
                    <a16:creationId xmlns:a16="http://schemas.microsoft.com/office/drawing/2014/main" id="{9E27D588-09BA-F145-BAF1-25E7A72C3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425" y="8217991"/>
                <a:ext cx="101373" cy="84522"/>
              </a:xfrm>
              <a:custGeom>
                <a:avLst/>
                <a:gdLst>
                  <a:gd name="T0" fmla="*/ 4 w 11"/>
                  <a:gd name="T1" fmla="*/ 1 h 9"/>
                  <a:gd name="T2" fmla="*/ 4 w 11"/>
                  <a:gd name="T3" fmla="*/ 0 h 9"/>
                  <a:gd name="T4" fmla="*/ 0 w 11"/>
                  <a:gd name="T5" fmla="*/ 4 h 9"/>
                  <a:gd name="T6" fmla="*/ 11 w 11"/>
                  <a:gd name="T7" fmla="*/ 5 h 9"/>
                  <a:gd name="T8" fmla="*/ 4 w 11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4"/>
                    </a:cubicBezTo>
                    <a:cubicBezTo>
                      <a:pt x="2" y="5"/>
                      <a:pt x="11" y="9"/>
                      <a:pt x="11" y="5"/>
                    </a:cubicBezTo>
                    <a:cubicBezTo>
                      <a:pt x="11" y="2"/>
                      <a:pt x="6" y="3"/>
                      <a:pt x="4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8" name="Freeform 634">
                <a:extLst>
                  <a:ext uri="{FF2B5EF4-FFF2-40B4-BE49-F238E27FC236}">
                    <a16:creationId xmlns:a16="http://schemas.microsoft.com/office/drawing/2014/main" id="{F0BFF337-D640-214D-8039-05C6328F4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910" y="8045706"/>
                <a:ext cx="181245" cy="221047"/>
              </a:xfrm>
              <a:custGeom>
                <a:avLst/>
                <a:gdLst>
                  <a:gd name="T0" fmla="*/ 16 w 20"/>
                  <a:gd name="T1" fmla="*/ 16 h 23"/>
                  <a:gd name="T2" fmla="*/ 20 w 20"/>
                  <a:gd name="T3" fmla="*/ 12 h 23"/>
                  <a:gd name="T4" fmla="*/ 16 w 20"/>
                  <a:gd name="T5" fmla="*/ 8 h 23"/>
                  <a:gd name="T6" fmla="*/ 16 w 20"/>
                  <a:gd name="T7" fmla="*/ 1 h 23"/>
                  <a:gd name="T8" fmla="*/ 8 w 20"/>
                  <a:gd name="T9" fmla="*/ 1 h 23"/>
                  <a:gd name="T10" fmla="*/ 7 w 20"/>
                  <a:gd name="T11" fmla="*/ 6 h 23"/>
                  <a:gd name="T12" fmla="*/ 8 w 20"/>
                  <a:gd name="T13" fmla="*/ 10 h 23"/>
                  <a:gd name="T14" fmla="*/ 4 w 20"/>
                  <a:gd name="T15" fmla="*/ 10 h 23"/>
                  <a:gd name="T16" fmla="*/ 2 w 20"/>
                  <a:gd name="T17" fmla="*/ 15 h 23"/>
                  <a:gd name="T18" fmla="*/ 12 w 20"/>
                  <a:gd name="T19" fmla="*/ 21 h 23"/>
                  <a:gd name="T20" fmla="*/ 16 w 20"/>
                  <a:gd name="T21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23">
                    <a:moveTo>
                      <a:pt x="16" y="16"/>
                    </a:moveTo>
                    <a:cubicBezTo>
                      <a:pt x="16" y="14"/>
                      <a:pt x="19" y="13"/>
                      <a:pt x="20" y="12"/>
                    </a:cubicBezTo>
                    <a:cubicBezTo>
                      <a:pt x="17" y="11"/>
                      <a:pt x="16" y="11"/>
                      <a:pt x="16" y="8"/>
                    </a:cubicBezTo>
                    <a:cubicBezTo>
                      <a:pt x="16" y="7"/>
                      <a:pt x="17" y="2"/>
                      <a:pt x="16" y="1"/>
                    </a:cubicBezTo>
                    <a:cubicBezTo>
                      <a:pt x="15" y="0"/>
                      <a:pt x="10" y="1"/>
                      <a:pt x="8" y="1"/>
                    </a:cubicBezTo>
                    <a:cubicBezTo>
                      <a:pt x="6" y="1"/>
                      <a:pt x="6" y="4"/>
                      <a:pt x="7" y="6"/>
                    </a:cubicBezTo>
                    <a:cubicBezTo>
                      <a:pt x="8" y="7"/>
                      <a:pt x="12" y="10"/>
                      <a:pt x="8" y="10"/>
                    </a:cubicBezTo>
                    <a:cubicBezTo>
                      <a:pt x="7" y="10"/>
                      <a:pt x="5" y="10"/>
                      <a:pt x="4" y="10"/>
                    </a:cubicBezTo>
                    <a:cubicBezTo>
                      <a:pt x="2" y="10"/>
                      <a:pt x="2" y="14"/>
                      <a:pt x="2" y="15"/>
                    </a:cubicBezTo>
                    <a:cubicBezTo>
                      <a:pt x="0" y="21"/>
                      <a:pt x="8" y="20"/>
                      <a:pt x="12" y="21"/>
                    </a:cubicBezTo>
                    <a:cubicBezTo>
                      <a:pt x="13" y="23"/>
                      <a:pt x="16" y="17"/>
                      <a:pt x="16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9" name="Freeform 635">
                <a:extLst>
                  <a:ext uri="{FF2B5EF4-FFF2-40B4-BE49-F238E27FC236}">
                    <a16:creationId xmlns:a16="http://schemas.microsoft.com/office/drawing/2014/main" id="{0DAE7B3E-66B4-7442-876D-A7F16D877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246" y="7291535"/>
                <a:ext cx="1348562" cy="916706"/>
              </a:xfrm>
              <a:custGeom>
                <a:avLst/>
                <a:gdLst>
                  <a:gd name="T0" fmla="*/ 132 w 150"/>
                  <a:gd name="T1" fmla="*/ 88 h 96"/>
                  <a:gd name="T2" fmla="*/ 130 w 150"/>
                  <a:gd name="T3" fmla="*/ 80 h 96"/>
                  <a:gd name="T4" fmla="*/ 144 w 150"/>
                  <a:gd name="T5" fmla="*/ 78 h 96"/>
                  <a:gd name="T6" fmla="*/ 146 w 150"/>
                  <a:gd name="T7" fmla="*/ 68 h 96"/>
                  <a:gd name="T8" fmla="*/ 146 w 150"/>
                  <a:gd name="T9" fmla="*/ 61 h 96"/>
                  <a:gd name="T10" fmla="*/ 132 w 150"/>
                  <a:gd name="T11" fmla="*/ 64 h 96"/>
                  <a:gd name="T12" fmla="*/ 126 w 150"/>
                  <a:gd name="T13" fmla="*/ 76 h 96"/>
                  <a:gd name="T14" fmla="*/ 110 w 150"/>
                  <a:gd name="T15" fmla="*/ 76 h 96"/>
                  <a:gd name="T16" fmla="*/ 102 w 150"/>
                  <a:gd name="T17" fmla="*/ 69 h 96"/>
                  <a:gd name="T18" fmla="*/ 96 w 150"/>
                  <a:gd name="T19" fmla="*/ 51 h 96"/>
                  <a:gd name="T20" fmla="*/ 98 w 150"/>
                  <a:gd name="T21" fmla="*/ 38 h 96"/>
                  <a:gd name="T22" fmla="*/ 90 w 150"/>
                  <a:gd name="T23" fmla="*/ 35 h 96"/>
                  <a:gd name="T24" fmla="*/ 82 w 150"/>
                  <a:gd name="T25" fmla="*/ 24 h 96"/>
                  <a:gd name="T26" fmla="*/ 75 w 150"/>
                  <a:gd name="T27" fmla="*/ 17 h 96"/>
                  <a:gd name="T28" fmla="*/ 68 w 150"/>
                  <a:gd name="T29" fmla="*/ 20 h 96"/>
                  <a:gd name="T30" fmla="*/ 59 w 150"/>
                  <a:gd name="T31" fmla="*/ 10 h 96"/>
                  <a:gd name="T32" fmla="*/ 45 w 150"/>
                  <a:gd name="T33" fmla="*/ 6 h 96"/>
                  <a:gd name="T34" fmla="*/ 29 w 150"/>
                  <a:gd name="T35" fmla="*/ 8 h 96"/>
                  <a:gd name="T36" fmla="*/ 13 w 150"/>
                  <a:gd name="T37" fmla="*/ 1 h 96"/>
                  <a:gd name="T38" fmla="*/ 7 w 150"/>
                  <a:gd name="T39" fmla="*/ 16 h 96"/>
                  <a:gd name="T40" fmla="*/ 15 w 150"/>
                  <a:gd name="T41" fmla="*/ 28 h 96"/>
                  <a:gd name="T42" fmla="*/ 15 w 150"/>
                  <a:gd name="T43" fmla="*/ 32 h 96"/>
                  <a:gd name="T44" fmla="*/ 25 w 150"/>
                  <a:gd name="T45" fmla="*/ 38 h 96"/>
                  <a:gd name="T46" fmla="*/ 26 w 150"/>
                  <a:gd name="T47" fmla="*/ 44 h 96"/>
                  <a:gd name="T48" fmla="*/ 36 w 150"/>
                  <a:gd name="T49" fmla="*/ 53 h 96"/>
                  <a:gd name="T50" fmla="*/ 36 w 150"/>
                  <a:gd name="T51" fmla="*/ 47 h 96"/>
                  <a:gd name="T52" fmla="*/ 32 w 150"/>
                  <a:gd name="T53" fmla="*/ 42 h 96"/>
                  <a:gd name="T54" fmla="*/ 26 w 150"/>
                  <a:gd name="T55" fmla="*/ 32 h 96"/>
                  <a:gd name="T56" fmla="*/ 20 w 150"/>
                  <a:gd name="T57" fmla="*/ 23 h 96"/>
                  <a:gd name="T58" fmla="*/ 13 w 150"/>
                  <a:gd name="T59" fmla="*/ 16 h 96"/>
                  <a:gd name="T60" fmla="*/ 11 w 150"/>
                  <a:gd name="T61" fmla="*/ 5 h 96"/>
                  <a:gd name="T62" fmla="*/ 15 w 150"/>
                  <a:gd name="T63" fmla="*/ 7 h 96"/>
                  <a:gd name="T64" fmla="*/ 20 w 150"/>
                  <a:gd name="T65" fmla="*/ 9 h 96"/>
                  <a:gd name="T66" fmla="*/ 23 w 150"/>
                  <a:gd name="T67" fmla="*/ 19 h 96"/>
                  <a:gd name="T68" fmla="*/ 23 w 150"/>
                  <a:gd name="T69" fmla="*/ 20 h 96"/>
                  <a:gd name="T70" fmla="*/ 32 w 150"/>
                  <a:gd name="T71" fmla="*/ 27 h 96"/>
                  <a:gd name="T72" fmla="*/ 36 w 150"/>
                  <a:gd name="T73" fmla="*/ 33 h 96"/>
                  <a:gd name="T74" fmla="*/ 38 w 150"/>
                  <a:gd name="T75" fmla="*/ 38 h 96"/>
                  <a:gd name="T76" fmla="*/ 46 w 150"/>
                  <a:gd name="T77" fmla="*/ 45 h 96"/>
                  <a:gd name="T78" fmla="*/ 54 w 150"/>
                  <a:gd name="T79" fmla="*/ 53 h 96"/>
                  <a:gd name="T80" fmla="*/ 56 w 150"/>
                  <a:gd name="T81" fmla="*/ 59 h 96"/>
                  <a:gd name="T82" fmla="*/ 58 w 150"/>
                  <a:gd name="T83" fmla="*/ 65 h 96"/>
                  <a:gd name="T84" fmla="*/ 60 w 150"/>
                  <a:gd name="T85" fmla="*/ 72 h 96"/>
                  <a:gd name="T86" fmla="*/ 68 w 150"/>
                  <a:gd name="T87" fmla="*/ 77 h 96"/>
                  <a:gd name="T88" fmla="*/ 89 w 150"/>
                  <a:gd name="T89" fmla="*/ 86 h 96"/>
                  <a:gd name="T90" fmla="*/ 113 w 150"/>
                  <a:gd name="T91" fmla="*/ 88 h 96"/>
                  <a:gd name="T92" fmla="*/ 126 w 150"/>
                  <a:gd name="T93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0" h="96">
                    <a:moveTo>
                      <a:pt x="126" y="89"/>
                    </a:moveTo>
                    <a:cubicBezTo>
                      <a:pt x="127" y="89"/>
                      <a:pt x="134" y="90"/>
                      <a:pt x="132" y="88"/>
                    </a:cubicBezTo>
                    <a:cubicBezTo>
                      <a:pt x="131" y="86"/>
                      <a:pt x="129" y="85"/>
                      <a:pt x="128" y="83"/>
                    </a:cubicBezTo>
                    <a:cubicBezTo>
                      <a:pt x="128" y="83"/>
                      <a:pt x="129" y="80"/>
                      <a:pt x="130" y="80"/>
                    </a:cubicBezTo>
                    <a:cubicBezTo>
                      <a:pt x="131" y="79"/>
                      <a:pt x="136" y="80"/>
                      <a:pt x="138" y="80"/>
                    </a:cubicBezTo>
                    <a:cubicBezTo>
                      <a:pt x="141" y="80"/>
                      <a:pt x="140" y="75"/>
                      <a:pt x="144" y="78"/>
                    </a:cubicBezTo>
                    <a:cubicBezTo>
                      <a:pt x="145" y="76"/>
                      <a:pt x="146" y="75"/>
                      <a:pt x="146" y="73"/>
                    </a:cubicBezTo>
                    <a:cubicBezTo>
                      <a:pt x="146" y="71"/>
                      <a:pt x="145" y="69"/>
                      <a:pt x="146" y="68"/>
                    </a:cubicBezTo>
                    <a:cubicBezTo>
                      <a:pt x="147" y="66"/>
                      <a:pt x="150" y="64"/>
                      <a:pt x="150" y="63"/>
                    </a:cubicBezTo>
                    <a:cubicBezTo>
                      <a:pt x="149" y="61"/>
                      <a:pt x="148" y="61"/>
                      <a:pt x="146" y="61"/>
                    </a:cubicBezTo>
                    <a:cubicBezTo>
                      <a:pt x="143" y="61"/>
                      <a:pt x="139" y="61"/>
                      <a:pt x="136" y="62"/>
                    </a:cubicBezTo>
                    <a:cubicBezTo>
                      <a:pt x="134" y="62"/>
                      <a:pt x="133" y="63"/>
                      <a:pt x="132" y="64"/>
                    </a:cubicBezTo>
                    <a:cubicBezTo>
                      <a:pt x="131" y="66"/>
                      <a:pt x="132" y="68"/>
                      <a:pt x="131" y="70"/>
                    </a:cubicBezTo>
                    <a:cubicBezTo>
                      <a:pt x="131" y="71"/>
                      <a:pt x="126" y="76"/>
                      <a:pt x="126" y="76"/>
                    </a:cubicBezTo>
                    <a:cubicBezTo>
                      <a:pt x="122" y="75"/>
                      <a:pt x="118" y="76"/>
                      <a:pt x="114" y="78"/>
                    </a:cubicBezTo>
                    <a:cubicBezTo>
                      <a:pt x="112" y="78"/>
                      <a:pt x="111" y="77"/>
                      <a:pt x="110" y="76"/>
                    </a:cubicBezTo>
                    <a:cubicBezTo>
                      <a:pt x="109" y="75"/>
                      <a:pt x="107" y="75"/>
                      <a:pt x="105" y="74"/>
                    </a:cubicBezTo>
                    <a:cubicBezTo>
                      <a:pt x="103" y="74"/>
                      <a:pt x="103" y="71"/>
                      <a:pt x="102" y="69"/>
                    </a:cubicBezTo>
                    <a:cubicBezTo>
                      <a:pt x="101" y="67"/>
                      <a:pt x="99" y="66"/>
                      <a:pt x="98" y="64"/>
                    </a:cubicBezTo>
                    <a:cubicBezTo>
                      <a:pt x="97" y="60"/>
                      <a:pt x="95" y="55"/>
                      <a:pt x="96" y="51"/>
                    </a:cubicBezTo>
                    <a:cubicBezTo>
                      <a:pt x="96" y="48"/>
                      <a:pt x="95" y="44"/>
                      <a:pt x="97" y="41"/>
                    </a:cubicBezTo>
                    <a:cubicBezTo>
                      <a:pt x="98" y="40"/>
                      <a:pt x="98" y="39"/>
                      <a:pt x="98" y="38"/>
                    </a:cubicBezTo>
                    <a:cubicBezTo>
                      <a:pt x="99" y="36"/>
                      <a:pt x="97" y="37"/>
                      <a:pt x="96" y="36"/>
                    </a:cubicBezTo>
                    <a:cubicBezTo>
                      <a:pt x="94" y="36"/>
                      <a:pt x="92" y="35"/>
                      <a:pt x="90" y="35"/>
                    </a:cubicBezTo>
                    <a:cubicBezTo>
                      <a:pt x="89" y="34"/>
                      <a:pt x="87" y="32"/>
                      <a:pt x="87" y="30"/>
                    </a:cubicBezTo>
                    <a:cubicBezTo>
                      <a:pt x="87" y="27"/>
                      <a:pt x="84" y="26"/>
                      <a:pt x="82" y="24"/>
                    </a:cubicBezTo>
                    <a:cubicBezTo>
                      <a:pt x="81" y="22"/>
                      <a:pt x="81" y="20"/>
                      <a:pt x="80" y="18"/>
                    </a:cubicBezTo>
                    <a:cubicBezTo>
                      <a:pt x="79" y="17"/>
                      <a:pt x="77" y="17"/>
                      <a:pt x="75" y="17"/>
                    </a:cubicBezTo>
                    <a:cubicBezTo>
                      <a:pt x="74" y="16"/>
                      <a:pt x="72" y="16"/>
                      <a:pt x="71" y="17"/>
                    </a:cubicBezTo>
                    <a:cubicBezTo>
                      <a:pt x="71" y="18"/>
                      <a:pt x="70" y="20"/>
                      <a:pt x="68" y="20"/>
                    </a:cubicBezTo>
                    <a:cubicBezTo>
                      <a:pt x="66" y="20"/>
                      <a:pt x="63" y="18"/>
                      <a:pt x="62" y="16"/>
                    </a:cubicBezTo>
                    <a:cubicBezTo>
                      <a:pt x="61" y="13"/>
                      <a:pt x="61" y="12"/>
                      <a:pt x="59" y="10"/>
                    </a:cubicBezTo>
                    <a:cubicBezTo>
                      <a:pt x="57" y="9"/>
                      <a:pt x="54" y="6"/>
                      <a:pt x="52" y="6"/>
                    </a:cubicBezTo>
                    <a:cubicBezTo>
                      <a:pt x="51" y="5"/>
                      <a:pt x="45" y="5"/>
                      <a:pt x="45" y="6"/>
                    </a:cubicBezTo>
                    <a:cubicBezTo>
                      <a:pt x="43" y="9"/>
                      <a:pt x="42" y="8"/>
                      <a:pt x="39" y="8"/>
                    </a:cubicBezTo>
                    <a:cubicBezTo>
                      <a:pt x="35" y="8"/>
                      <a:pt x="32" y="8"/>
                      <a:pt x="29" y="8"/>
                    </a:cubicBezTo>
                    <a:cubicBezTo>
                      <a:pt x="28" y="8"/>
                      <a:pt x="25" y="6"/>
                      <a:pt x="23" y="5"/>
                    </a:cubicBezTo>
                    <a:cubicBezTo>
                      <a:pt x="20" y="4"/>
                      <a:pt x="17" y="3"/>
                      <a:pt x="13" y="1"/>
                    </a:cubicBezTo>
                    <a:cubicBezTo>
                      <a:pt x="9" y="0"/>
                      <a:pt x="4" y="1"/>
                      <a:pt x="0" y="2"/>
                    </a:cubicBezTo>
                    <a:cubicBezTo>
                      <a:pt x="1" y="7"/>
                      <a:pt x="5" y="11"/>
                      <a:pt x="7" y="16"/>
                    </a:cubicBezTo>
                    <a:cubicBezTo>
                      <a:pt x="8" y="18"/>
                      <a:pt x="11" y="20"/>
                      <a:pt x="13" y="21"/>
                    </a:cubicBezTo>
                    <a:cubicBezTo>
                      <a:pt x="14" y="23"/>
                      <a:pt x="16" y="26"/>
                      <a:pt x="15" y="28"/>
                    </a:cubicBezTo>
                    <a:cubicBezTo>
                      <a:pt x="15" y="28"/>
                      <a:pt x="8" y="26"/>
                      <a:pt x="12" y="29"/>
                    </a:cubicBezTo>
                    <a:cubicBezTo>
                      <a:pt x="13" y="30"/>
                      <a:pt x="14" y="31"/>
                      <a:pt x="15" y="32"/>
                    </a:cubicBezTo>
                    <a:cubicBezTo>
                      <a:pt x="17" y="32"/>
                      <a:pt x="18" y="32"/>
                      <a:pt x="19" y="33"/>
                    </a:cubicBezTo>
                    <a:cubicBezTo>
                      <a:pt x="21" y="34"/>
                      <a:pt x="23" y="36"/>
                      <a:pt x="25" y="38"/>
                    </a:cubicBezTo>
                    <a:cubicBezTo>
                      <a:pt x="26" y="39"/>
                      <a:pt x="25" y="41"/>
                      <a:pt x="24" y="42"/>
                    </a:cubicBezTo>
                    <a:cubicBezTo>
                      <a:pt x="23" y="43"/>
                      <a:pt x="25" y="44"/>
                      <a:pt x="26" y="44"/>
                    </a:cubicBezTo>
                    <a:cubicBezTo>
                      <a:pt x="29" y="46"/>
                      <a:pt x="31" y="48"/>
                      <a:pt x="33" y="50"/>
                    </a:cubicBezTo>
                    <a:cubicBezTo>
                      <a:pt x="34" y="51"/>
                      <a:pt x="35" y="53"/>
                      <a:pt x="36" y="53"/>
                    </a:cubicBezTo>
                    <a:cubicBezTo>
                      <a:pt x="37" y="53"/>
                      <a:pt x="38" y="51"/>
                      <a:pt x="37" y="50"/>
                    </a:cubicBezTo>
                    <a:cubicBezTo>
                      <a:pt x="37" y="49"/>
                      <a:pt x="36" y="48"/>
                      <a:pt x="36" y="47"/>
                    </a:cubicBezTo>
                    <a:cubicBezTo>
                      <a:pt x="35" y="46"/>
                      <a:pt x="33" y="47"/>
                      <a:pt x="32" y="46"/>
                    </a:cubicBezTo>
                    <a:cubicBezTo>
                      <a:pt x="30" y="44"/>
                      <a:pt x="32" y="44"/>
                      <a:pt x="32" y="42"/>
                    </a:cubicBezTo>
                    <a:cubicBezTo>
                      <a:pt x="32" y="42"/>
                      <a:pt x="30" y="40"/>
                      <a:pt x="30" y="39"/>
                    </a:cubicBezTo>
                    <a:cubicBezTo>
                      <a:pt x="28" y="37"/>
                      <a:pt x="28" y="34"/>
                      <a:pt x="26" y="32"/>
                    </a:cubicBezTo>
                    <a:cubicBezTo>
                      <a:pt x="24" y="31"/>
                      <a:pt x="22" y="29"/>
                      <a:pt x="21" y="27"/>
                    </a:cubicBezTo>
                    <a:cubicBezTo>
                      <a:pt x="21" y="26"/>
                      <a:pt x="21" y="24"/>
                      <a:pt x="20" y="23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6" y="18"/>
                      <a:pt x="15" y="17"/>
                      <a:pt x="13" y="16"/>
                    </a:cubicBezTo>
                    <a:cubicBezTo>
                      <a:pt x="12" y="15"/>
                      <a:pt x="12" y="13"/>
                      <a:pt x="12" y="12"/>
                    </a:cubicBezTo>
                    <a:cubicBezTo>
                      <a:pt x="12" y="11"/>
                      <a:pt x="10" y="6"/>
                      <a:pt x="11" y="5"/>
                    </a:cubicBezTo>
                    <a:cubicBezTo>
                      <a:pt x="12" y="4"/>
                      <a:pt x="13" y="7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7" y="6"/>
                      <a:pt x="17" y="7"/>
                      <a:pt x="18" y="8"/>
                    </a:cubicBezTo>
                    <a:cubicBezTo>
                      <a:pt x="19" y="8"/>
                      <a:pt x="20" y="8"/>
                      <a:pt x="20" y="9"/>
                    </a:cubicBezTo>
                    <a:cubicBezTo>
                      <a:pt x="20" y="11"/>
                      <a:pt x="21" y="13"/>
                      <a:pt x="22" y="15"/>
                    </a:cubicBezTo>
                    <a:cubicBezTo>
                      <a:pt x="22" y="16"/>
                      <a:pt x="23" y="18"/>
                      <a:pt x="23" y="19"/>
                    </a:cubicBezTo>
                    <a:cubicBezTo>
                      <a:pt x="23" y="20"/>
                      <a:pt x="22" y="21"/>
                      <a:pt x="22" y="22"/>
                    </a:cubicBezTo>
                    <a:cubicBezTo>
                      <a:pt x="23" y="22"/>
                      <a:pt x="23" y="20"/>
                      <a:pt x="23" y="20"/>
                    </a:cubicBezTo>
                    <a:cubicBezTo>
                      <a:pt x="24" y="19"/>
                      <a:pt x="25" y="22"/>
                      <a:pt x="26" y="22"/>
                    </a:cubicBezTo>
                    <a:cubicBezTo>
                      <a:pt x="27" y="23"/>
                      <a:pt x="32" y="26"/>
                      <a:pt x="32" y="27"/>
                    </a:cubicBezTo>
                    <a:cubicBezTo>
                      <a:pt x="32" y="29"/>
                      <a:pt x="33" y="30"/>
                      <a:pt x="34" y="30"/>
                    </a:cubicBezTo>
                    <a:cubicBezTo>
                      <a:pt x="35" y="31"/>
                      <a:pt x="35" y="32"/>
                      <a:pt x="36" y="33"/>
                    </a:cubicBezTo>
                    <a:cubicBezTo>
                      <a:pt x="37" y="34"/>
                      <a:pt x="38" y="33"/>
                      <a:pt x="38" y="34"/>
                    </a:cubicBezTo>
                    <a:cubicBezTo>
                      <a:pt x="39" y="35"/>
                      <a:pt x="37" y="36"/>
                      <a:pt x="38" y="38"/>
                    </a:cubicBezTo>
                    <a:cubicBezTo>
                      <a:pt x="40" y="39"/>
                      <a:pt x="42" y="40"/>
                      <a:pt x="44" y="42"/>
                    </a:cubicBezTo>
                    <a:cubicBezTo>
                      <a:pt x="45" y="43"/>
                      <a:pt x="45" y="44"/>
                      <a:pt x="46" y="45"/>
                    </a:cubicBezTo>
                    <a:cubicBezTo>
                      <a:pt x="47" y="46"/>
                      <a:pt x="48" y="46"/>
                      <a:pt x="49" y="48"/>
                    </a:cubicBezTo>
                    <a:cubicBezTo>
                      <a:pt x="51" y="49"/>
                      <a:pt x="52" y="51"/>
                      <a:pt x="54" y="53"/>
                    </a:cubicBezTo>
                    <a:cubicBezTo>
                      <a:pt x="55" y="54"/>
                      <a:pt x="56" y="55"/>
                      <a:pt x="57" y="56"/>
                    </a:cubicBezTo>
                    <a:cubicBezTo>
                      <a:pt x="58" y="58"/>
                      <a:pt x="56" y="58"/>
                      <a:pt x="56" y="59"/>
                    </a:cubicBezTo>
                    <a:cubicBezTo>
                      <a:pt x="56" y="60"/>
                      <a:pt x="59" y="59"/>
                      <a:pt x="59" y="61"/>
                    </a:cubicBezTo>
                    <a:cubicBezTo>
                      <a:pt x="58" y="63"/>
                      <a:pt x="57" y="63"/>
                      <a:pt x="58" y="65"/>
                    </a:cubicBezTo>
                    <a:cubicBezTo>
                      <a:pt x="58" y="65"/>
                      <a:pt x="56" y="67"/>
                      <a:pt x="57" y="68"/>
                    </a:cubicBezTo>
                    <a:cubicBezTo>
                      <a:pt x="58" y="69"/>
                      <a:pt x="59" y="71"/>
                      <a:pt x="60" y="72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66" y="74"/>
                      <a:pt x="66" y="76"/>
                      <a:pt x="68" y="77"/>
                    </a:cubicBezTo>
                    <a:cubicBezTo>
                      <a:pt x="71" y="79"/>
                      <a:pt x="75" y="79"/>
                      <a:pt x="77" y="81"/>
                    </a:cubicBezTo>
                    <a:cubicBezTo>
                      <a:pt x="81" y="83"/>
                      <a:pt x="85" y="85"/>
                      <a:pt x="89" y="86"/>
                    </a:cubicBezTo>
                    <a:cubicBezTo>
                      <a:pt x="92" y="88"/>
                      <a:pt x="97" y="90"/>
                      <a:pt x="101" y="91"/>
                    </a:cubicBezTo>
                    <a:cubicBezTo>
                      <a:pt x="105" y="91"/>
                      <a:pt x="108" y="87"/>
                      <a:pt x="113" y="88"/>
                    </a:cubicBezTo>
                    <a:cubicBezTo>
                      <a:pt x="117" y="89"/>
                      <a:pt x="120" y="93"/>
                      <a:pt x="123" y="96"/>
                    </a:cubicBezTo>
                    <a:cubicBezTo>
                      <a:pt x="123" y="95"/>
                      <a:pt x="124" y="90"/>
                      <a:pt x="126" y="89"/>
                    </a:cubicBezTo>
                    <a:cubicBezTo>
                      <a:pt x="127" y="89"/>
                      <a:pt x="125" y="89"/>
                      <a:pt x="126" y="8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0" name="Freeform 636">
                <a:extLst>
                  <a:ext uri="{FF2B5EF4-FFF2-40B4-BE49-F238E27FC236}">
                    <a16:creationId xmlns:a16="http://schemas.microsoft.com/office/drawing/2014/main" id="{6F25877E-164B-354F-978B-8E89E29FB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074" y="8143227"/>
                <a:ext cx="270327" cy="152784"/>
              </a:xfrm>
              <a:custGeom>
                <a:avLst/>
                <a:gdLst>
                  <a:gd name="T0" fmla="*/ 12 w 30"/>
                  <a:gd name="T1" fmla="*/ 15 h 16"/>
                  <a:gd name="T2" fmla="*/ 13 w 30"/>
                  <a:gd name="T3" fmla="*/ 13 h 16"/>
                  <a:gd name="T4" fmla="*/ 16 w 30"/>
                  <a:gd name="T5" fmla="*/ 11 h 16"/>
                  <a:gd name="T6" fmla="*/ 20 w 30"/>
                  <a:gd name="T7" fmla="*/ 10 h 16"/>
                  <a:gd name="T8" fmla="*/ 24 w 30"/>
                  <a:gd name="T9" fmla="*/ 7 h 16"/>
                  <a:gd name="T10" fmla="*/ 30 w 30"/>
                  <a:gd name="T11" fmla="*/ 5 h 16"/>
                  <a:gd name="T12" fmla="*/ 20 w 30"/>
                  <a:gd name="T13" fmla="*/ 1 h 16"/>
                  <a:gd name="T14" fmla="*/ 14 w 30"/>
                  <a:gd name="T15" fmla="*/ 2 h 16"/>
                  <a:gd name="T16" fmla="*/ 8 w 30"/>
                  <a:gd name="T17" fmla="*/ 1 h 16"/>
                  <a:gd name="T18" fmla="*/ 2 w 30"/>
                  <a:gd name="T19" fmla="*/ 4 h 16"/>
                  <a:gd name="T20" fmla="*/ 1 w 30"/>
                  <a:gd name="T21" fmla="*/ 9 h 16"/>
                  <a:gd name="T22" fmla="*/ 8 w 30"/>
                  <a:gd name="T23" fmla="*/ 14 h 16"/>
                  <a:gd name="T24" fmla="*/ 10 w 30"/>
                  <a:gd name="T25" fmla="*/ 14 h 16"/>
                  <a:gd name="T26" fmla="*/ 9 w 30"/>
                  <a:gd name="T27" fmla="*/ 16 h 16"/>
                  <a:gd name="T28" fmla="*/ 12 w 30"/>
                  <a:gd name="T2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16">
                    <a:moveTo>
                      <a:pt x="12" y="15"/>
                    </a:moveTo>
                    <a:cubicBezTo>
                      <a:pt x="13" y="15"/>
                      <a:pt x="13" y="14"/>
                      <a:pt x="13" y="13"/>
                    </a:cubicBezTo>
                    <a:cubicBezTo>
                      <a:pt x="13" y="12"/>
                      <a:pt x="15" y="11"/>
                      <a:pt x="16" y="11"/>
                    </a:cubicBezTo>
                    <a:cubicBezTo>
                      <a:pt x="18" y="10"/>
                      <a:pt x="18" y="12"/>
                      <a:pt x="20" y="10"/>
                    </a:cubicBezTo>
                    <a:cubicBezTo>
                      <a:pt x="21" y="9"/>
                      <a:pt x="22" y="6"/>
                      <a:pt x="24" y="7"/>
                    </a:cubicBezTo>
                    <a:cubicBezTo>
                      <a:pt x="27" y="7"/>
                      <a:pt x="27" y="6"/>
                      <a:pt x="30" y="5"/>
                    </a:cubicBezTo>
                    <a:cubicBezTo>
                      <a:pt x="26" y="3"/>
                      <a:pt x="25" y="0"/>
                      <a:pt x="20" y="1"/>
                    </a:cubicBezTo>
                    <a:cubicBezTo>
                      <a:pt x="18" y="1"/>
                      <a:pt x="16" y="2"/>
                      <a:pt x="14" y="2"/>
                    </a:cubicBezTo>
                    <a:cubicBezTo>
                      <a:pt x="12" y="2"/>
                      <a:pt x="10" y="1"/>
                      <a:pt x="8" y="1"/>
                    </a:cubicBezTo>
                    <a:cubicBezTo>
                      <a:pt x="5" y="2"/>
                      <a:pt x="4" y="2"/>
                      <a:pt x="2" y="4"/>
                    </a:cubicBezTo>
                    <a:cubicBezTo>
                      <a:pt x="2" y="5"/>
                      <a:pt x="0" y="7"/>
                      <a:pt x="1" y="9"/>
                    </a:cubicBezTo>
                    <a:cubicBezTo>
                      <a:pt x="4" y="11"/>
                      <a:pt x="8" y="9"/>
                      <a:pt x="8" y="14"/>
                    </a:cubicBezTo>
                    <a:cubicBezTo>
                      <a:pt x="8" y="14"/>
                      <a:pt x="10" y="14"/>
                      <a:pt x="10" y="14"/>
                    </a:cubicBezTo>
                    <a:cubicBezTo>
                      <a:pt x="10" y="14"/>
                      <a:pt x="9" y="16"/>
                      <a:pt x="9" y="16"/>
                    </a:cubicBezTo>
                    <a:cubicBezTo>
                      <a:pt x="10" y="16"/>
                      <a:pt x="12" y="16"/>
                      <a:pt x="12" y="1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1" name="Freeform 637">
                <a:extLst>
                  <a:ext uri="{FF2B5EF4-FFF2-40B4-BE49-F238E27FC236}">
                    <a16:creationId xmlns:a16="http://schemas.microsoft.com/office/drawing/2014/main" id="{FCF52F85-7DF4-4F44-ADEA-9990CDAE2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074" y="8016447"/>
                <a:ext cx="64510" cy="143031"/>
              </a:xfrm>
              <a:custGeom>
                <a:avLst/>
                <a:gdLst>
                  <a:gd name="T0" fmla="*/ 5 w 7"/>
                  <a:gd name="T1" fmla="*/ 1 h 15"/>
                  <a:gd name="T2" fmla="*/ 2 w 7"/>
                  <a:gd name="T3" fmla="*/ 4 h 15"/>
                  <a:gd name="T4" fmla="*/ 1 w 7"/>
                  <a:gd name="T5" fmla="*/ 6 h 15"/>
                  <a:gd name="T6" fmla="*/ 2 w 7"/>
                  <a:gd name="T7" fmla="*/ 14 h 15"/>
                  <a:gd name="T8" fmla="*/ 6 w 7"/>
                  <a:gd name="T9" fmla="*/ 8 h 15"/>
                  <a:gd name="T10" fmla="*/ 7 w 7"/>
                  <a:gd name="T11" fmla="*/ 2 h 15"/>
                  <a:gd name="T12" fmla="*/ 5 w 7"/>
                  <a:gd name="T13" fmla="*/ 1 h 15"/>
                  <a:gd name="T14" fmla="*/ 5 w 7"/>
                  <a:gd name="T1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5" y="1"/>
                    </a:moveTo>
                    <a:cubicBezTo>
                      <a:pt x="4" y="0"/>
                      <a:pt x="2" y="3"/>
                      <a:pt x="2" y="4"/>
                    </a:cubicBezTo>
                    <a:cubicBezTo>
                      <a:pt x="1" y="5"/>
                      <a:pt x="1" y="4"/>
                      <a:pt x="1" y="6"/>
                    </a:cubicBezTo>
                    <a:cubicBezTo>
                      <a:pt x="1" y="7"/>
                      <a:pt x="0" y="15"/>
                      <a:pt x="2" y="14"/>
                    </a:cubicBezTo>
                    <a:cubicBezTo>
                      <a:pt x="2" y="13"/>
                      <a:pt x="5" y="10"/>
                      <a:pt x="6" y="8"/>
                    </a:cubicBezTo>
                    <a:cubicBezTo>
                      <a:pt x="6" y="5"/>
                      <a:pt x="6" y="4"/>
                      <a:pt x="7" y="2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2" name="Freeform 638">
                <a:extLst>
                  <a:ext uri="{FF2B5EF4-FFF2-40B4-BE49-F238E27FC236}">
                    <a16:creationId xmlns:a16="http://schemas.microsoft.com/office/drawing/2014/main" id="{371A86D1-3738-B045-BBFB-A842A96F0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3886" y="7931925"/>
                <a:ext cx="116730" cy="104021"/>
              </a:xfrm>
              <a:custGeom>
                <a:avLst/>
                <a:gdLst>
                  <a:gd name="T0" fmla="*/ 12 w 13"/>
                  <a:gd name="T1" fmla="*/ 3 h 11"/>
                  <a:gd name="T2" fmla="*/ 6 w 13"/>
                  <a:gd name="T3" fmla="*/ 1 h 11"/>
                  <a:gd name="T4" fmla="*/ 7 w 13"/>
                  <a:gd name="T5" fmla="*/ 5 h 11"/>
                  <a:gd name="T6" fmla="*/ 9 w 13"/>
                  <a:gd name="T7" fmla="*/ 9 h 11"/>
                  <a:gd name="T8" fmla="*/ 6 w 13"/>
                  <a:gd name="T9" fmla="*/ 10 h 11"/>
                  <a:gd name="T10" fmla="*/ 5 w 13"/>
                  <a:gd name="T11" fmla="*/ 8 h 11"/>
                  <a:gd name="T12" fmla="*/ 0 w 13"/>
                  <a:gd name="T13" fmla="*/ 9 h 11"/>
                  <a:gd name="T14" fmla="*/ 3 w 13"/>
                  <a:gd name="T15" fmla="*/ 11 h 11"/>
                  <a:gd name="T16" fmla="*/ 13 w 13"/>
                  <a:gd name="T17" fmla="*/ 11 h 11"/>
                  <a:gd name="T18" fmla="*/ 12 w 13"/>
                  <a:gd name="T19" fmla="*/ 3 h 11"/>
                  <a:gd name="T20" fmla="*/ 12 w 13"/>
                  <a:gd name="T2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0" y="3"/>
                      <a:pt x="8" y="0"/>
                      <a:pt x="6" y="1"/>
                    </a:cubicBezTo>
                    <a:cubicBezTo>
                      <a:pt x="3" y="2"/>
                      <a:pt x="7" y="3"/>
                      <a:pt x="7" y="5"/>
                    </a:cubicBezTo>
                    <a:cubicBezTo>
                      <a:pt x="8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4" y="9"/>
                      <a:pt x="6" y="9"/>
                      <a:pt x="5" y="8"/>
                    </a:cubicBezTo>
                    <a:cubicBezTo>
                      <a:pt x="5" y="8"/>
                      <a:pt x="0" y="9"/>
                      <a:pt x="0" y="9"/>
                    </a:cubicBezTo>
                    <a:cubicBezTo>
                      <a:pt x="0" y="11"/>
                      <a:pt x="2" y="11"/>
                      <a:pt x="3" y="11"/>
                    </a:cubicBezTo>
                    <a:cubicBezTo>
                      <a:pt x="6" y="10"/>
                      <a:pt x="9" y="11"/>
                      <a:pt x="13" y="11"/>
                    </a:cubicBezTo>
                    <a:cubicBezTo>
                      <a:pt x="13" y="8"/>
                      <a:pt x="12" y="5"/>
                      <a:pt x="12" y="3"/>
                    </a:cubicBezTo>
                    <a:cubicBezTo>
                      <a:pt x="11" y="3"/>
                      <a:pt x="12" y="5"/>
                      <a:pt x="1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3" name="Freeform 639">
                <a:extLst>
                  <a:ext uri="{FF2B5EF4-FFF2-40B4-BE49-F238E27FC236}">
                    <a16:creationId xmlns:a16="http://schemas.microsoft.com/office/drawing/2014/main" id="{C7B08A43-87E1-FE4D-9D12-9F13908BE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1405" y="7931925"/>
                <a:ext cx="162812" cy="143031"/>
              </a:xfrm>
              <a:custGeom>
                <a:avLst/>
                <a:gdLst>
                  <a:gd name="T0" fmla="*/ 14 w 18"/>
                  <a:gd name="T1" fmla="*/ 7 h 15"/>
                  <a:gd name="T2" fmla="*/ 8 w 18"/>
                  <a:gd name="T3" fmla="*/ 3 h 15"/>
                  <a:gd name="T4" fmla="*/ 1 w 18"/>
                  <a:gd name="T5" fmla="*/ 1 h 15"/>
                  <a:gd name="T6" fmla="*/ 0 w 18"/>
                  <a:gd name="T7" fmla="*/ 3 h 15"/>
                  <a:gd name="T8" fmla="*/ 1 w 18"/>
                  <a:gd name="T9" fmla="*/ 10 h 15"/>
                  <a:gd name="T10" fmla="*/ 2 w 18"/>
                  <a:gd name="T11" fmla="*/ 12 h 15"/>
                  <a:gd name="T12" fmla="*/ 4 w 18"/>
                  <a:gd name="T13" fmla="*/ 10 h 15"/>
                  <a:gd name="T14" fmla="*/ 13 w 18"/>
                  <a:gd name="T15" fmla="*/ 10 h 15"/>
                  <a:gd name="T16" fmla="*/ 17 w 18"/>
                  <a:gd name="T17" fmla="*/ 10 h 15"/>
                  <a:gd name="T18" fmla="*/ 14 w 18"/>
                  <a:gd name="T19" fmla="*/ 7 h 15"/>
                  <a:gd name="T20" fmla="*/ 14 w 18"/>
                  <a:gd name="T2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5">
                    <a:moveTo>
                      <a:pt x="14" y="7"/>
                    </a:moveTo>
                    <a:cubicBezTo>
                      <a:pt x="12" y="6"/>
                      <a:pt x="10" y="4"/>
                      <a:pt x="8" y="3"/>
                    </a:cubicBezTo>
                    <a:cubicBezTo>
                      <a:pt x="7" y="2"/>
                      <a:pt x="2" y="0"/>
                      <a:pt x="1" y="1"/>
                    </a:cubicBezTo>
                    <a:cubicBezTo>
                      <a:pt x="1" y="1"/>
                      <a:pt x="3" y="3"/>
                      <a:pt x="0" y="3"/>
                    </a:cubicBezTo>
                    <a:cubicBezTo>
                      <a:pt x="0" y="5"/>
                      <a:pt x="1" y="7"/>
                      <a:pt x="1" y="10"/>
                    </a:cubicBezTo>
                    <a:cubicBezTo>
                      <a:pt x="1" y="11"/>
                      <a:pt x="1" y="11"/>
                      <a:pt x="2" y="12"/>
                    </a:cubicBezTo>
                    <a:cubicBezTo>
                      <a:pt x="3" y="15"/>
                      <a:pt x="3" y="11"/>
                      <a:pt x="4" y="10"/>
                    </a:cubicBezTo>
                    <a:cubicBezTo>
                      <a:pt x="6" y="8"/>
                      <a:pt x="11" y="10"/>
                      <a:pt x="13" y="10"/>
                    </a:cubicBezTo>
                    <a:cubicBezTo>
                      <a:pt x="15" y="10"/>
                      <a:pt x="15" y="11"/>
                      <a:pt x="17" y="10"/>
                    </a:cubicBezTo>
                    <a:cubicBezTo>
                      <a:pt x="18" y="8"/>
                      <a:pt x="17" y="7"/>
                      <a:pt x="14" y="7"/>
                    </a:cubicBezTo>
                    <a:cubicBezTo>
                      <a:pt x="12" y="7"/>
                      <a:pt x="16" y="7"/>
                      <a:pt x="14" y="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4" name="Freeform 640">
                <a:extLst>
                  <a:ext uri="{FF2B5EF4-FFF2-40B4-BE49-F238E27FC236}">
                    <a16:creationId xmlns:a16="http://schemas.microsoft.com/office/drawing/2014/main" id="{BC11CA2F-7087-9045-8266-357D77728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825" y="4752710"/>
                <a:ext cx="1747907" cy="1241779"/>
              </a:xfrm>
              <a:custGeom>
                <a:avLst/>
                <a:gdLst>
                  <a:gd name="T0" fmla="*/ 184 w 194"/>
                  <a:gd name="T1" fmla="*/ 118 h 130"/>
                  <a:gd name="T2" fmla="*/ 161 w 194"/>
                  <a:gd name="T3" fmla="*/ 97 h 130"/>
                  <a:gd name="T4" fmla="*/ 143 w 194"/>
                  <a:gd name="T5" fmla="*/ 92 h 130"/>
                  <a:gd name="T6" fmla="*/ 138 w 194"/>
                  <a:gd name="T7" fmla="*/ 76 h 130"/>
                  <a:gd name="T8" fmla="*/ 135 w 194"/>
                  <a:gd name="T9" fmla="*/ 14 h 130"/>
                  <a:gd name="T10" fmla="*/ 84 w 194"/>
                  <a:gd name="T11" fmla="*/ 8 h 130"/>
                  <a:gd name="T12" fmla="*/ 71 w 194"/>
                  <a:gd name="T13" fmla="*/ 5 h 130"/>
                  <a:gd name="T14" fmla="*/ 62 w 194"/>
                  <a:gd name="T15" fmla="*/ 1 h 130"/>
                  <a:gd name="T16" fmla="*/ 43 w 194"/>
                  <a:gd name="T17" fmla="*/ 8 h 130"/>
                  <a:gd name="T18" fmla="*/ 32 w 194"/>
                  <a:gd name="T19" fmla="*/ 11 h 130"/>
                  <a:gd name="T20" fmla="*/ 12 w 194"/>
                  <a:gd name="T21" fmla="*/ 23 h 130"/>
                  <a:gd name="T22" fmla="*/ 26 w 194"/>
                  <a:gd name="T23" fmla="*/ 38 h 130"/>
                  <a:gd name="T24" fmla="*/ 33 w 194"/>
                  <a:gd name="T25" fmla="*/ 42 h 130"/>
                  <a:gd name="T26" fmla="*/ 38 w 194"/>
                  <a:gd name="T27" fmla="*/ 45 h 130"/>
                  <a:gd name="T28" fmla="*/ 24 w 194"/>
                  <a:gd name="T29" fmla="*/ 42 h 130"/>
                  <a:gd name="T30" fmla="*/ 9 w 194"/>
                  <a:gd name="T31" fmla="*/ 46 h 130"/>
                  <a:gd name="T32" fmla="*/ 12 w 194"/>
                  <a:gd name="T33" fmla="*/ 58 h 130"/>
                  <a:gd name="T34" fmla="*/ 32 w 194"/>
                  <a:gd name="T35" fmla="*/ 58 h 130"/>
                  <a:gd name="T36" fmla="*/ 38 w 194"/>
                  <a:gd name="T37" fmla="*/ 61 h 130"/>
                  <a:gd name="T38" fmla="*/ 21 w 194"/>
                  <a:gd name="T39" fmla="*/ 71 h 130"/>
                  <a:gd name="T40" fmla="*/ 15 w 194"/>
                  <a:gd name="T41" fmla="*/ 78 h 130"/>
                  <a:gd name="T42" fmla="*/ 17 w 194"/>
                  <a:gd name="T43" fmla="*/ 84 h 130"/>
                  <a:gd name="T44" fmla="*/ 26 w 194"/>
                  <a:gd name="T45" fmla="*/ 89 h 130"/>
                  <a:gd name="T46" fmla="*/ 22 w 194"/>
                  <a:gd name="T47" fmla="*/ 94 h 130"/>
                  <a:gd name="T48" fmla="*/ 31 w 194"/>
                  <a:gd name="T49" fmla="*/ 93 h 130"/>
                  <a:gd name="T50" fmla="*/ 38 w 194"/>
                  <a:gd name="T51" fmla="*/ 102 h 130"/>
                  <a:gd name="T52" fmla="*/ 48 w 194"/>
                  <a:gd name="T53" fmla="*/ 105 h 130"/>
                  <a:gd name="T54" fmla="*/ 54 w 194"/>
                  <a:gd name="T55" fmla="*/ 103 h 130"/>
                  <a:gd name="T56" fmla="*/ 55 w 194"/>
                  <a:gd name="T57" fmla="*/ 106 h 130"/>
                  <a:gd name="T58" fmla="*/ 51 w 194"/>
                  <a:gd name="T59" fmla="*/ 114 h 130"/>
                  <a:gd name="T60" fmla="*/ 41 w 194"/>
                  <a:gd name="T61" fmla="*/ 124 h 130"/>
                  <a:gd name="T62" fmla="*/ 36 w 194"/>
                  <a:gd name="T63" fmla="*/ 126 h 130"/>
                  <a:gd name="T64" fmla="*/ 43 w 194"/>
                  <a:gd name="T65" fmla="*/ 125 h 130"/>
                  <a:gd name="T66" fmla="*/ 54 w 194"/>
                  <a:gd name="T67" fmla="*/ 118 h 130"/>
                  <a:gd name="T68" fmla="*/ 72 w 194"/>
                  <a:gd name="T69" fmla="*/ 107 h 130"/>
                  <a:gd name="T70" fmla="*/ 77 w 194"/>
                  <a:gd name="T71" fmla="*/ 91 h 130"/>
                  <a:gd name="T72" fmla="*/ 94 w 194"/>
                  <a:gd name="T73" fmla="*/ 86 h 130"/>
                  <a:gd name="T74" fmla="*/ 87 w 194"/>
                  <a:gd name="T75" fmla="*/ 97 h 130"/>
                  <a:gd name="T76" fmla="*/ 101 w 194"/>
                  <a:gd name="T77" fmla="*/ 88 h 130"/>
                  <a:gd name="T78" fmla="*/ 119 w 194"/>
                  <a:gd name="T79" fmla="*/ 92 h 130"/>
                  <a:gd name="T80" fmla="*/ 136 w 194"/>
                  <a:gd name="T81" fmla="*/ 95 h 130"/>
                  <a:gd name="T82" fmla="*/ 145 w 194"/>
                  <a:gd name="T83" fmla="*/ 98 h 130"/>
                  <a:gd name="T84" fmla="*/ 160 w 194"/>
                  <a:gd name="T85" fmla="*/ 102 h 130"/>
                  <a:gd name="T86" fmla="*/ 169 w 194"/>
                  <a:gd name="T87" fmla="*/ 104 h 130"/>
                  <a:gd name="T88" fmla="*/ 176 w 194"/>
                  <a:gd name="T89" fmla="*/ 111 h 130"/>
                  <a:gd name="T90" fmla="*/ 184 w 194"/>
                  <a:gd name="T91" fmla="*/ 121 h 130"/>
                  <a:gd name="T92" fmla="*/ 186 w 194"/>
                  <a:gd name="T93" fmla="*/ 125 h 130"/>
                  <a:gd name="T94" fmla="*/ 194 w 194"/>
                  <a:gd name="T95" fmla="*/ 126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4" h="130">
                    <a:moveTo>
                      <a:pt x="194" y="126"/>
                    </a:moveTo>
                    <a:cubicBezTo>
                      <a:pt x="193" y="125"/>
                      <a:pt x="191" y="125"/>
                      <a:pt x="193" y="123"/>
                    </a:cubicBezTo>
                    <a:cubicBezTo>
                      <a:pt x="193" y="122"/>
                      <a:pt x="192" y="122"/>
                      <a:pt x="191" y="122"/>
                    </a:cubicBezTo>
                    <a:cubicBezTo>
                      <a:pt x="189" y="120"/>
                      <a:pt x="185" y="119"/>
                      <a:pt x="184" y="118"/>
                    </a:cubicBezTo>
                    <a:cubicBezTo>
                      <a:pt x="180" y="113"/>
                      <a:pt x="178" y="107"/>
                      <a:pt x="174" y="103"/>
                    </a:cubicBezTo>
                    <a:cubicBezTo>
                      <a:pt x="172" y="102"/>
                      <a:pt x="170" y="100"/>
                      <a:pt x="169" y="99"/>
                    </a:cubicBezTo>
                    <a:cubicBezTo>
                      <a:pt x="167" y="98"/>
                      <a:pt x="167" y="95"/>
                      <a:pt x="165" y="95"/>
                    </a:cubicBezTo>
                    <a:cubicBezTo>
                      <a:pt x="164" y="95"/>
                      <a:pt x="161" y="97"/>
                      <a:pt x="161" y="97"/>
                    </a:cubicBezTo>
                    <a:cubicBezTo>
                      <a:pt x="162" y="99"/>
                      <a:pt x="159" y="100"/>
                      <a:pt x="158" y="100"/>
                    </a:cubicBezTo>
                    <a:cubicBezTo>
                      <a:pt x="155" y="101"/>
                      <a:pt x="152" y="97"/>
                      <a:pt x="150" y="95"/>
                    </a:cubicBezTo>
                    <a:cubicBezTo>
                      <a:pt x="149" y="94"/>
                      <a:pt x="148" y="94"/>
                      <a:pt x="147" y="92"/>
                    </a:cubicBezTo>
                    <a:cubicBezTo>
                      <a:pt x="146" y="90"/>
                      <a:pt x="144" y="91"/>
                      <a:pt x="143" y="92"/>
                    </a:cubicBezTo>
                    <a:cubicBezTo>
                      <a:pt x="141" y="92"/>
                      <a:pt x="141" y="91"/>
                      <a:pt x="139" y="92"/>
                    </a:cubicBezTo>
                    <a:cubicBezTo>
                      <a:pt x="139" y="92"/>
                      <a:pt x="138" y="92"/>
                      <a:pt x="138" y="91"/>
                    </a:cubicBezTo>
                    <a:cubicBezTo>
                      <a:pt x="138" y="90"/>
                      <a:pt x="138" y="90"/>
                      <a:pt x="138" y="89"/>
                    </a:cubicBezTo>
                    <a:cubicBezTo>
                      <a:pt x="138" y="85"/>
                      <a:pt x="138" y="80"/>
                      <a:pt x="138" y="76"/>
                    </a:cubicBezTo>
                    <a:cubicBezTo>
                      <a:pt x="138" y="64"/>
                      <a:pt x="138" y="51"/>
                      <a:pt x="138" y="38"/>
                    </a:cubicBezTo>
                    <a:cubicBezTo>
                      <a:pt x="138" y="33"/>
                      <a:pt x="138" y="27"/>
                      <a:pt x="138" y="21"/>
                    </a:cubicBezTo>
                    <a:cubicBezTo>
                      <a:pt x="138" y="20"/>
                      <a:pt x="138" y="18"/>
                      <a:pt x="138" y="16"/>
                    </a:cubicBezTo>
                    <a:cubicBezTo>
                      <a:pt x="138" y="15"/>
                      <a:pt x="137" y="15"/>
                      <a:pt x="135" y="14"/>
                    </a:cubicBezTo>
                    <a:cubicBezTo>
                      <a:pt x="130" y="12"/>
                      <a:pt x="127" y="12"/>
                      <a:pt x="122" y="12"/>
                    </a:cubicBezTo>
                    <a:cubicBezTo>
                      <a:pt x="117" y="12"/>
                      <a:pt x="113" y="11"/>
                      <a:pt x="108" y="10"/>
                    </a:cubicBezTo>
                    <a:cubicBezTo>
                      <a:pt x="102" y="10"/>
                      <a:pt x="97" y="8"/>
                      <a:pt x="92" y="8"/>
                    </a:cubicBezTo>
                    <a:cubicBezTo>
                      <a:pt x="89" y="8"/>
                      <a:pt x="87" y="9"/>
                      <a:pt x="84" y="8"/>
                    </a:cubicBezTo>
                    <a:cubicBezTo>
                      <a:pt x="84" y="8"/>
                      <a:pt x="80" y="7"/>
                      <a:pt x="80" y="7"/>
                    </a:cubicBezTo>
                    <a:cubicBezTo>
                      <a:pt x="80" y="7"/>
                      <a:pt x="81" y="5"/>
                      <a:pt x="81" y="4"/>
                    </a:cubicBezTo>
                    <a:cubicBezTo>
                      <a:pt x="81" y="4"/>
                      <a:pt x="78" y="4"/>
                      <a:pt x="78" y="4"/>
                    </a:cubicBezTo>
                    <a:cubicBezTo>
                      <a:pt x="76" y="4"/>
                      <a:pt x="73" y="5"/>
                      <a:pt x="71" y="5"/>
                    </a:cubicBezTo>
                    <a:cubicBezTo>
                      <a:pt x="69" y="5"/>
                      <a:pt x="70" y="1"/>
                      <a:pt x="67" y="3"/>
                    </a:cubicBezTo>
                    <a:cubicBezTo>
                      <a:pt x="66" y="3"/>
                      <a:pt x="65" y="5"/>
                      <a:pt x="64" y="4"/>
                    </a:cubicBezTo>
                    <a:cubicBezTo>
                      <a:pt x="62" y="4"/>
                      <a:pt x="62" y="3"/>
                      <a:pt x="64" y="2"/>
                    </a:cubicBezTo>
                    <a:cubicBezTo>
                      <a:pt x="66" y="2"/>
                      <a:pt x="63" y="1"/>
                      <a:pt x="62" y="1"/>
                    </a:cubicBezTo>
                    <a:cubicBezTo>
                      <a:pt x="58" y="0"/>
                      <a:pt x="58" y="1"/>
                      <a:pt x="56" y="3"/>
                    </a:cubicBezTo>
                    <a:cubicBezTo>
                      <a:pt x="53" y="6"/>
                      <a:pt x="49" y="4"/>
                      <a:pt x="45" y="5"/>
                    </a:cubicBezTo>
                    <a:cubicBezTo>
                      <a:pt x="41" y="6"/>
                      <a:pt x="45" y="8"/>
                      <a:pt x="45" y="8"/>
                    </a:cubicBezTo>
                    <a:cubicBezTo>
                      <a:pt x="44" y="8"/>
                      <a:pt x="43" y="8"/>
                      <a:pt x="43" y="8"/>
                    </a:cubicBezTo>
                    <a:cubicBezTo>
                      <a:pt x="43" y="8"/>
                      <a:pt x="44" y="10"/>
                      <a:pt x="43" y="10"/>
                    </a:cubicBezTo>
                    <a:cubicBezTo>
                      <a:pt x="42" y="10"/>
                      <a:pt x="42" y="8"/>
                      <a:pt x="42" y="7"/>
                    </a:cubicBezTo>
                    <a:cubicBezTo>
                      <a:pt x="41" y="7"/>
                      <a:pt x="38" y="10"/>
                      <a:pt x="38" y="10"/>
                    </a:cubicBezTo>
                    <a:cubicBezTo>
                      <a:pt x="36" y="11"/>
                      <a:pt x="34" y="9"/>
                      <a:pt x="32" y="11"/>
                    </a:cubicBezTo>
                    <a:cubicBezTo>
                      <a:pt x="30" y="12"/>
                      <a:pt x="28" y="13"/>
                      <a:pt x="27" y="15"/>
                    </a:cubicBezTo>
                    <a:cubicBezTo>
                      <a:pt x="27" y="17"/>
                      <a:pt x="27" y="19"/>
                      <a:pt x="25" y="20"/>
                    </a:cubicBezTo>
                    <a:cubicBezTo>
                      <a:pt x="23" y="21"/>
                      <a:pt x="22" y="22"/>
                      <a:pt x="20" y="22"/>
                    </a:cubicBezTo>
                    <a:cubicBezTo>
                      <a:pt x="19" y="22"/>
                      <a:pt x="13" y="22"/>
                      <a:pt x="12" y="23"/>
                    </a:cubicBezTo>
                    <a:cubicBezTo>
                      <a:pt x="12" y="24"/>
                      <a:pt x="10" y="27"/>
                      <a:pt x="10" y="27"/>
                    </a:cubicBezTo>
                    <a:cubicBezTo>
                      <a:pt x="11" y="28"/>
                      <a:pt x="14" y="28"/>
                      <a:pt x="15" y="29"/>
                    </a:cubicBezTo>
                    <a:cubicBezTo>
                      <a:pt x="18" y="30"/>
                      <a:pt x="21" y="32"/>
                      <a:pt x="23" y="34"/>
                    </a:cubicBezTo>
                    <a:cubicBezTo>
                      <a:pt x="24" y="35"/>
                      <a:pt x="24" y="37"/>
                      <a:pt x="26" y="38"/>
                    </a:cubicBezTo>
                    <a:cubicBezTo>
                      <a:pt x="28" y="38"/>
                      <a:pt x="29" y="38"/>
                      <a:pt x="31" y="37"/>
                    </a:cubicBezTo>
                    <a:cubicBezTo>
                      <a:pt x="31" y="37"/>
                      <a:pt x="34" y="38"/>
                      <a:pt x="34" y="38"/>
                    </a:cubicBezTo>
                    <a:cubicBezTo>
                      <a:pt x="36" y="41"/>
                      <a:pt x="31" y="39"/>
                      <a:pt x="31" y="39"/>
                    </a:cubicBezTo>
                    <a:cubicBezTo>
                      <a:pt x="29" y="39"/>
                      <a:pt x="32" y="41"/>
                      <a:pt x="33" y="42"/>
                    </a:cubicBezTo>
                    <a:cubicBezTo>
                      <a:pt x="34" y="44"/>
                      <a:pt x="35" y="43"/>
                      <a:pt x="37" y="42"/>
                    </a:cubicBezTo>
                    <a:cubicBezTo>
                      <a:pt x="38" y="41"/>
                      <a:pt x="41" y="41"/>
                      <a:pt x="42" y="42"/>
                    </a:cubicBezTo>
                    <a:cubicBezTo>
                      <a:pt x="43" y="43"/>
                      <a:pt x="38" y="44"/>
                      <a:pt x="38" y="44"/>
                    </a:cubicBezTo>
                    <a:cubicBezTo>
                      <a:pt x="37" y="44"/>
                      <a:pt x="38" y="44"/>
                      <a:pt x="38" y="45"/>
                    </a:cubicBezTo>
                    <a:cubicBezTo>
                      <a:pt x="38" y="46"/>
                      <a:pt x="36" y="45"/>
                      <a:pt x="36" y="45"/>
                    </a:cubicBezTo>
                    <a:cubicBezTo>
                      <a:pt x="35" y="45"/>
                      <a:pt x="34" y="46"/>
                      <a:pt x="32" y="46"/>
                    </a:cubicBezTo>
                    <a:cubicBezTo>
                      <a:pt x="30" y="46"/>
                      <a:pt x="26" y="47"/>
                      <a:pt x="24" y="46"/>
                    </a:cubicBezTo>
                    <a:cubicBezTo>
                      <a:pt x="22" y="45"/>
                      <a:pt x="25" y="43"/>
                      <a:pt x="24" y="42"/>
                    </a:cubicBezTo>
                    <a:cubicBezTo>
                      <a:pt x="23" y="42"/>
                      <a:pt x="21" y="42"/>
                      <a:pt x="20" y="43"/>
                    </a:cubicBezTo>
                    <a:cubicBezTo>
                      <a:pt x="19" y="43"/>
                      <a:pt x="17" y="43"/>
                      <a:pt x="16" y="43"/>
                    </a:cubicBezTo>
                    <a:cubicBezTo>
                      <a:pt x="14" y="44"/>
                      <a:pt x="15" y="46"/>
                      <a:pt x="15" y="46"/>
                    </a:cubicBezTo>
                    <a:cubicBezTo>
                      <a:pt x="13" y="46"/>
                      <a:pt x="11" y="45"/>
                      <a:pt x="9" y="46"/>
                    </a:cubicBezTo>
                    <a:cubicBezTo>
                      <a:pt x="8" y="47"/>
                      <a:pt x="6" y="48"/>
                      <a:pt x="5" y="49"/>
                    </a:cubicBezTo>
                    <a:cubicBezTo>
                      <a:pt x="0" y="52"/>
                      <a:pt x="12" y="52"/>
                      <a:pt x="12" y="53"/>
                    </a:cubicBezTo>
                    <a:cubicBezTo>
                      <a:pt x="11" y="54"/>
                      <a:pt x="8" y="54"/>
                      <a:pt x="10" y="55"/>
                    </a:cubicBezTo>
                    <a:cubicBezTo>
                      <a:pt x="11" y="56"/>
                      <a:pt x="11" y="58"/>
                      <a:pt x="12" y="58"/>
                    </a:cubicBezTo>
                    <a:cubicBezTo>
                      <a:pt x="16" y="59"/>
                      <a:pt x="19" y="58"/>
                      <a:pt x="23" y="58"/>
                    </a:cubicBezTo>
                    <a:cubicBezTo>
                      <a:pt x="24" y="59"/>
                      <a:pt x="25" y="59"/>
                      <a:pt x="26" y="59"/>
                    </a:cubicBezTo>
                    <a:cubicBezTo>
                      <a:pt x="28" y="59"/>
                      <a:pt x="27" y="59"/>
                      <a:pt x="29" y="60"/>
                    </a:cubicBezTo>
                    <a:cubicBezTo>
                      <a:pt x="29" y="60"/>
                      <a:pt x="31" y="58"/>
                      <a:pt x="32" y="58"/>
                    </a:cubicBezTo>
                    <a:cubicBezTo>
                      <a:pt x="33" y="57"/>
                      <a:pt x="34" y="57"/>
                      <a:pt x="35" y="57"/>
                    </a:cubicBezTo>
                    <a:cubicBezTo>
                      <a:pt x="36" y="56"/>
                      <a:pt x="37" y="55"/>
                      <a:pt x="37" y="55"/>
                    </a:cubicBezTo>
                    <a:cubicBezTo>
                      <a:pt x="38" y="56"/>
                      <a:pt x="39" y="57"/>
                      <a:pt x="38" y="58"/>
                    </a:cubicBezTo>
                    <a:cubicBezTo>
                      <a:pt x="37" y="59"/>
                      <a:pt x="36" y="59"/>
                      <a:pt x="38" y="61"/>
                    </a:cubicBezTo>
                    <a:cubicBezTo>
                      <a:pt x="40" y="65"/>
                      <a:pt x="38" y="68"/>
                      <a:pt x="33" y="67"/>
                    </a:cubicBezTo>
                    <a:cubicBezTo>
                      <a:pt x="33" y="67"/>
                      <a:pt x="32" y="66"/>
                      <a:pt x="31" y="67"/>
                    </a:cubicBezTo>
                    <a:cubicBezTo>
                      <a:pt x="30" y="68"/>
                      <a:pt x="29" y="70"/>
                      <a:pt x="28" y="70"/>
                    </a:cubicBezTo>
                    <a:cubicBezTo>
                      <a:pt x="26" y="71"/>
                      <a:pt x="20" y="68"/>
                      <a:pt x="21" y="71"/>
                    </a:cubicBezTo>
                    <a:cubicBezTo>
                      <a:pt x="21" y="71"/>
                      <a:pt x="18" y="73"/>
                      <a:pt x="19" y="73"/>
                    </a:cubicBezTo>
                    <a:cubicBezTo>
                      <a:pt x="19" y="73"/>
                      <a:pt x="20" y="73"/>
                      <a:pt x="20" y="73"/>
                    </a:cubicBezTo>
                    <a:cubicBezTo>
                      <a:pt x="21" y="74"/>
                      <a:pt x="18" y="75"/>
                      <a:pt x="17" y="76"/>
                    </a:cubicBezTo>
                    <a:cubicBezTo>
                      <a:pt x="16" y="76"/>
                      <a:pt x="15" y="77"/>
                      <a:pt x="15" y="78"/>
                    </a:cubicBezTo>
                    <a:cubicBezTo>
                      <a:pt x="14" y="80"/>
                      <a:pt x="16" y="80"/>
                      <a:pt x="14" y="81"/>
                    </a:cubicBezTo>
                    <a:cubicBezTo>
                      <a:pt x="12" y="82"/>
                      <a:pt x="14" y="84"/>
                      <a:pt x="15" y="85"/>
                    </a:cubicBezTo>
                    <a:cubicBezTo>
                      <a:pt x="15" y="86"/>
                      <a:pt x="18" y="81"/>
                      <a:pt x="19" y="81"/>
                    </a:cubicBezTo>
                    <a:cubicBezTo>
                      <a:pt x="19" y="81"/>
                      <a:pt x="17" y="84"/>
                      <a:pt x="17" y="84"/>
                    </a:cubicBezTo>
                    <a:cubicBezTo>
                      <a:pt x="16" y="85"/>
                      <a:pt x="19" y="87"/>
                      <a:pt x="20" y="87"/>
                    </a:cubicBezTo>
                    <a:cubicBezTo>
                      <a:pt x="21" y="88"/>
                      <a:pt x="21" y="89"/>
                      <a:pt x="22" y="88"/>
                    </a:cubicBezTo>
                    <a:cubicBezTo>
                      <a:pt x="23" y="87"/>
                      <a:pt x="24" y="86"/>
                      <a:pt x="24" y="86"/>
                    </a:cubicBezTo>
                    <a:cubicBezTo>
                      <a:pt x="24" y="87"/>
                      <a:pt x="25" y="89"/>
                      <a:pt x="26" y="89"/>
                    </a:cubicBezTo>
                    <a:cubicBezTo>
                      <a:pt x="24" y="90"/>
                      <a:pt x="23" y="89"/>
                      <a:pt x="22" y="89"/>
                    </a:cubicBezTo>
                    <a:cubicBezTo>
                      <a:pt x="21" y="90"/>
                      <a:pt x="20" y="87"/>
                      <a:pt x="19" y="87"/>
                    </a:cubicBezTo>
                    <a:cubicBezTo>
                      <a:pt x="18" y="87"/>
                      <a:pt x="16" y="90"/>
                      <a:pt x="18" y="91"/>
                    </a:cubicBezTo>
                    <a:cubicBezTo>
                      <a:pt x="20" y="92"/>
                      <a:pt x="20" y="93"/>
                      <a:pt x="22" y="94"/>
                    </a:cubicBezTo>
                    <a:cubicBezTo>
                      <a:pt x="23" y="96"/>
                      <a:pt x="25" y="95"/>
                      <a:pt x="27" y="95"/>
                    </a:cubicBezTo>
                    <a:cubicBezTo>
                      <a:pt x="28" y="94"/>
                      <a:pt x="30" y="95"/>
                      <a:pt x="30" y="93"/>
                    </a:cubicBezTo>
                    <a:cubicBezTo>
                      <a:pt x="30" y="91"/>
                      <a:pt x="31" y="88"/>
                      <a:pt x="33" y="89"/>
                    </a:cubicBezTo>
                    <a:cubicBezTo>
                      <a:pt x="33" y="88"/>
                      <a:pt x="31" y="92"/>
                      <a:pt x="31" y="93"/>
                    </a:cubicBezTo>
                    <a:cubicBezTo>
                      <a:pt x="31" y="94"/>
                      <a:pt x="35" y="97"/>
                      <a:pt x="34" y="98"/>
                    </a:cubicBezTo>
                    <a:cubicBezTo>
                      <a:pt x="32" y="100"/>
                      <a:pt x="35" y="101"/>
                      <a:pt x="35" y="101"/>
                    </a:cubicBezTo>
                    <a:cubicBezTo>
                      <a:pt x="34" y="101"/>
                      <a:pt x="32" y="104"/>
                      <a:pt x="32" y="104"/>
                    </a:cubicBezTo>
                    <a:cubicBezTo>
                      <a:pt x="33" y="105"/>
                      <a:pt x="38" y="102"/>
                      <a:pt x="38" y="102"/>
                    </a:cubicBezTo>
                    <a:cubicBezTo>
                      <a:pt x="38" y="103"/>
                      <a:pt x="37" y="103"/>
                      <a:pt x="37" y="104"/>
                    </a:cubicBezTo>
                    <a:cubicBezTo>
                      <a:pt x="37" y="104"/>
                      <a:pt x="39" y="102"/>
                      <a:pt x="40" y="101"/>
                    </a:cubicBezTo>
                    <a:cubicBezTo>
                      <a:pt x="41" y="101"/>
                      <a:pt x="45" y="102"/>
                      <a:pt x="45" y="103"/>
                    </a:cubicBezTo>
                    <a:cubicBezTo>
                      <a:pt x="46" y="104"/>
                      <a:pt x="48" y="107"/>
                      <a:pt x="48" y="105"/>
                    </a:cubicBezTo>
                    <a:cubicBezTo>
                      <a:pt x="48" y="104"/>
                      <a:pt x="50" y="100"/>
                      <a:pt x="50" y="100"/>
                    </a:cubicBezTo>
                    <a:cubicBezTo>
                      <a:pt x="50" y="99"/>
                      <a:pt x="53" y="102"/>
                      <a:pt x="53" y="101"/>
                    </a:cubicBezTo>
                    <a:cubicBezTo>
                      <a:pt x="53" y="101"/>
                      <a:pt x="50" y="101"/>
                      <a:pt x="50" y="102"/>
                    </a:cubicBezTo>
                    <a:cubicBezTo>
                      <a:pt x="50" y="104"/>
                      <a:pt x="53" y="104"/>
                      <a:pt x="54" y="103"/>
                    </a:cubicBezTo>
                    <a:cubicBezTo>
                      <a:pt x="55" y="102"/>
                      <a:pt x="56" y="103"/>
                      <a:pt x="57" y="102"/>
                    </a:cubicBezTo>
                    <a:cubicBezTo>
                      <a:pt x="57" y="102"/>
                      <a:pt x="59" y="100"/>
                      <a:pt x="59" y="100"/>
                    </a:cubicBezTo>
                    <a:cubicBezTo>
                      <a:pt x="59" y="100"/>
                      <a:pt x="57" y="103"/>
                      <a:pt x="56" y="104"/>
                    </a:cubicBezTo>
                    <a:cubicBezTo>
                      <a:pt x="56" y="105"/>
                      <a:pt x="56" y="105"/>
                      <a:pt x="55" y="106"/>
                    </a:cubicBezTo>
                    <a:cubicBezTo>
                      <a:pt x="55" y="107"/>
                      <a:pt x="56" y="106"/>
                      <a:pt x="56" y="107"/>
                    </a:cubicBezTo>
                    <a:cubicBezTo>
                      <a:pt x="56" y="107"/>
                      <a:pt x="55" y="108"/>
                      <a:pt x="54" y="109"/>
                    </a:cubicBezTo>
                    <a:cubicBezTo>
                      <a:pt x="54" y="111"/>
                      <a:pt x="54" y="111"/>
                      <a:pt x="55" y="112"/>
                    </a:cubicBezTo>
                    <a:cubicBezTo>
                      <a:pt x="55" y="112"/>
                      <a:pt x="52" y="114"/>
                      <a:pt x="51" y="114"/>
                    </a:cubicBezTo>
                    <a:cubicBezTo>
                      <a:pt x="50" y="116"/>
                      <a:pt x="49" y="117"/>
                      <a:pt x="47" y="118"/>
                    </a:cubicBezTo>
                    <a:cubicBezTo>
                      <a:pt x="45" y="118"/>
                      <a:pt x="43" y="120"/>
                      <a:pt x="42" y="121"/>
                    </a:cubicBezTo>
                    <a:cubicBezTo>
                      <a:pt x="41" y="121"/>
                      <a:pt x="41" y="122"/>
                      <a:pt x="40" y="122"/>
                    </a:cubicBezTo>
                    <a:cubicBezTo>
                      <a:pt x="40" y="123"/>
                      <a:pt x="41" y="124"/>
                      <a:pt x="41" y="124"/>
                    </a:cubicBezTo>
                    <a:cubicBezTo>
                      <a:pt x="40" y="125"/>
                      <a:pt x="37" y="124"/>
                      <a:pt x="36" y="124"/>
                    </a:cubicBezTo>
                    <a:cubicBezTo>
                      <a:pt x="33" y="124"/>
                      <a:pt x="32" y="125"/>
                      <a:pt x="30" y="127"/>
                    </a:cubicBezTo>
                    <a:cubicBezTo>
                      <a:pt x="29" y="128"/>
                      <a:pt x="30" y="130"/>
                      <a:pt x="31" y="129"/>
                    </a:cubicBezTo>
                    <a:cubicBezTo>
                      <a:pt x="33" y="128"/>
                      <a:pt x="35" y="125"/>
                      <a:pt x="36" y="126"/>
                    </a:cubicBezTo>
                    <a:cubicBezTo>
                      <a:pt x="36" y="125"/>
                      <a:pt x="35" y="129"/>
                      <a:pt x="38" y="126"/>
                    </a:cubicBezTo>
                    <a:cubicBezTo>
                      <a:pt x="38" y="126"/>
                      <a:pt x="40" y="129"/>
                      <a:pt x="41" y="127"/>
                    </a:cubicBezTo>
                    <a:cubicBezTo>
                      <a:pt x="41" y="126"/>
                      <a:pt x="40" y="126"/>
                      <a:pt x="41" y="126"/>
                    </a:cubicBezTo>
                    <a:cubicBezTo>
                      <a:pt x="42" y="125"/>
                      <a:pt x="42" y="125"/>
                      <a:pt x="43" y="125"/>
                    </a:cubicBezTo>
                    <a:cubicBezTo>
                      <a:pt x="44" y="125"/>
                      <a:pt x="44" y="125"/>
                      <a:pt x="45" y="124"/>
                    </a:cubicBezTo>
                    <a:cubicBezTo>
                      <a:pt x="46" y="123"/>
                      <a:pt x="48" y="123"/>
                      <a:pt x="50" y="122"/>
                    </a:cubicBezTo>
                    <a:cubicBezTo>
                      <a:pt x="53" y="121"/>
                      <a:pt x="49" y="121"/>
                      <a:pt x="51" y="120"/>
                    </a:cubicBezTo>
                    <a:cubicBezTo>
                      <a:pt x="52" y="119"/>
                      <a:pt x="53" y="118"/>
                      <a:pt x="54" y="118"/>
                    </a:cubicBezTo>
                    <a:cubicBezTo>
                      <a:pt x="56" y="117"/>
                      <a:pt x="58" y="116"/>
                      <a:pt x="59" y="116"/>
                    </a:cubicBezTo>
                    <a:cubicBezTo>
                      <a:pt x="62" y="114"/>
                      <a:pt x="60" y="115"/>
                      <a:pt x="60" y="113"/>
                    </a:cubicBezTo>
                    <a:cubicBezTo>
                      <a:pt x="60" y="113"/>
                      <a:pt x="68" y="109"/>
                      <a:pt x="69" y="108"/>
                    </a:cubicBezTo>
                    <a:cubicBezTo>
                      <a:pt x="70" y="108"/>
                      <a:pt x="72" y="108"/>
                      <a:pt x="72" y="107"/>
                    </a:cubicBezTo>
                    <a:cubicBezTo>
                      <a:pt x="72" y="104"/>
                      <a:pt x="73" y="105"/>
                      <a:pt x="75" y="104"/>
                    </a:cubicBezTo>
                    <a:cubicBezTo>
                      <a:pt x="78" y="102"/>
                      <a:pt x="69" y="101"/>
                      <a:pt x="73" y="97"/>
                    </a:cubicBezTo>
                    <a:cubicBezTo>
                      <a:pt x="75" y="96"/>
                      <a:pt x="77" y="96"/>
                      <a:pt x="78" y="95"/>
                    </a:cubicBezTo>
                    <a:cubicBezTo>
                      <a:pt x="79" y="94"/>
                      <a:pt x="79" y="91"/>
                      <a:pt x="77" y="91"/>
                    </a:cubicBezTo>
                    <a:cubicBezTo>
                      <a:pt x="79" y="91"/>
                      <a:pt x="79" y="92"/>
                      <a:pt x="81" y="91"/>
                    </a:cubicBezTo>
                    <a:cubicBezTo>
                      <a:pt x="82" y="90"/>
                      <a:pt x="83" y="88"/>
                      <a:pt x="85" y="87"/>
                    </a:cubicBezTo>
                    <a:cubicBezTo>
                      <a:pt x="86" y="86"/>
                      <a:pt x="88" y="84"/>
                      <a:pt x="89" y="84"/>
                    </a:cubicBezTo>
                    <a:cubicBezTo>
                      <a:pt x="90" y="84"/>
                      <a:pt x="95" y="84"/>
                      <a:pt x="94" y="86"/>
                    </a:cubicBezTo>
                    <a:cubicBezTo>
                      <a:pt x="93" y="87"/>
                      <a:pt x="91" y="85"/>
                      <a:pt x="89" y="86"/>
                    </a:cubicBezTo>
                    <a:cubicBezTo>
                      <a:pt x="87" y="87"/>
                      <a:pt x="87" y="88"/>
                      <a:pt x="86" y="90"/>
                    </a:cubicBezTo>
                    <a:cubicBezTo>
                      <a:pt x="86" y="92"/>
                      <a:pt x="84" y="94"/>
                      <a:pt x="84" y="96"/>
                    </a:cubicBezTo>
                    <a:cubicBezTo>
                      <a:pt x="83" y="97"/>
                      <a:pt x="87" y="96"/>
                      <a:pt x="87" y="97"/>
                    </a:cubicBezTo>
                    <a:cubicBezTo>
                      <a:pt x="86" y="97"/>
                      <a:pt x="81" y="99"/>
                      <a:pt x="85" y="99"/>
                    </a:cubicBezTo>
                    <a:cubicBezTo>
                      <a:pt x="88" y="99"/>
                      <a:pt x="90" y="97"/>
                      <a:pt x="93" y="96"/>
                    </a:cubicBezTo>
                    <a:cubicBezTo>
                      <a:pt x="95" y="94"/>
                      <a:pt x="97" y="94"/>
                      <a:pt x="99" y="93"/>
                    </a:cubicBezTo>
                    <a:cubicBezTo>
                      <a:pt x="103" y="92"/>
                      <a:pt x="101" y="90"/>
                      <a:pt x="101" y="88"/>
                    </a:cubicBezTo>
                    <a:cubicBezTo>
                      <a:pt x="100" y="84"/>
                      <a:pt x="109" y="87"/>
                      <a:pt x="111" y="88"/>
                    </a:cubicBezTo>
                    <a:cubicBezTo>
                      <a:pt x="113" y="88"/>
                      <a:pt x="114" y="90"/>
                      <a:pt x="116" y="91"/>
                    </a:cubicBezTo>
                    <a:cubicBezTo>
                      <a:pt x="116" y="91"/>
                      <a:pt x="118" y="88"/>
                      <a:pt x="119" y="89"/>
                    </a:cubicBezTo>
                    <a:cubicBezTo>
                      <a:pt x="119" y="89"/>
                      <a:pt x="119" y="91"/>
                      <a:pt x="119" y="92"/>
                    </a:cubicBezTo>
                    <a:cubicBezTo>
                      <a:pt x="121" y="93"/>
                      <a:pt x="122" y="93"/>
                      <a:pt x="123" y="93"/>
                    </a:cubicBezTo>
                    <a:cubicBezTo>
                      <a:pt x="126" y="93"/>
                      <a:pt x="129" y="92"/>
                      <a:pt x="131" y="93"/>
                    </a:cubicBezTo>
                    <a:cubicBezTo>
                      <a:pt x="132" y="93"/>
                      <a:pt x="133" y="94"/>
                      <a:pt x="134" y="93"/>
                    </a:cubicBezTo>
                    <a:cubicBezTo>
                      <a:pt x="135" y="93"/>
                      <a:pt x="135" y="94"/>
                      <a:pt x="136" y="95"/>
                    </a:cubicBezTo>
                    <a:cubicBezTo>
                      <a:pt x="137" y="95"/>
                      <a:pt x="139" y="96"/>
                      <a:pt x="140" y="96"/>
                    </a:cubicBezTo>
                    <a:cubicBezTo>
                      <a:pt x="142" y="96"/>
                      <a:pt x="143" y="94"/>
                      <a:pt x="144" y="94"/>
                    </a:cubicBezTo>
                    <a:cubicBezTo>
                      <a:pt x="146" y="93"/>
                      <a:pt x="145" y="96"/>
                      <a:pt x="145" y="96"/>
                    </a:cubicBezTo>
                    <a:cubicBezTo>
                      <a:pt x="144" y="97"/>
                      <a:pt x="144" y="97"/>
                      <a:pt x="145" y="98"/>
                    </a:cubicBezTo>
                    <a:cubicBezTo>
                      <a:pt x="148" y="99"/>
                      <a:pt x="150" y="100"/>
                      <a:pt x="152" y="101"/>
                    </a:cubicBezTo>
                    <a:cubicBezTo>
                      <a:pt x="154" y="103"/>
                      <a:pt x="156" y="105"/>
                      <a:pt x="158" y="106"/>
                    </a:cubicBezTo>
                    <a:cubicBezTo>
                      <a:pt x="159" y="106"/>
                      <a:pt x="160" y="105"/>
                      <a:pt x="161" y="105"/>
                    </a:cubicBezTo>
                    <a:cubicBezTo>
                      <a:pt x="162" y="104"/>
                      <a:pt x="160" y="103"/>
                      <a:pt x="160" y="102"/>
                    </a:cubicBezTo>
                    <a:cubicBezTo>
                      <a:pt x="160" y="101"/>
                      <a:pt x="163" y="103"/>
                      <a:pt x="163" y="103"/>
                    </a:cubicBezTo>
                    <a:cubicBezTo>
                      <a:pt x="163" y="104"/>
                      <a:pt x="166" y="106"/>
                      <a:pt x="167" y="105"/>
                    </a:cubicBezTo>
                    <a:cubicBezTo>
                      <a:pt x="167" y="105"/>
                      <a:pt x="165" y="99"/>
                      <a:pt x="165" y="99"/>
                    </a:cubicBezTo>
                    <a:cubicBezTo>
                      <a:pt x="166" y="99"/>
                      <a:pt x="168" y="104"/>
                      <a:pt x="169" y="104"/>
                    </a:cubicBezTo>
                    <a:cubicBezTo>
                      <a:pt x="169" y="105"/>
                      <a:pt x="170" y="107"/>
                      <a:pt x="171" y="107"/>
                    </a:cubicBezTo>
                    <a:cubicBezTo>
                      <a:pt x="172" y="107"/>
                      <a:pt x="173" y="105"/>
                      <a:pt x="173" y="105"/>
                    </a:cubicBezTo>
                    <a:cubicBezTo>
                      <a:pt x="171" y="106"/>
                      <a:pt x="177" y="110"/>
                      <a:pt x="177" y="111"/>
                    </a:cubicBezTo>
                    <a:cubicBezTo>
                      <a:pt x="176" y="111"/>
                      <a:pt x="176" y="111"/>
                      <a:pt x="176" y="111"/>
                    </a:cubicBezTo>
                    <a:cubicBezTo>
                      <a:pt x="175" y="112"/>
                      <a:pt x="177" y="112"/>
                      <a:pt x="177" y="113"/>
                    </a:cubicBezTo>
                    <a:cubicBezTo>
                      <a:pt x="177" y="113"/>
                      <a:pt x="175" y="114"/>
                      <a:pt x="176" y="114"/>
                    </a:cubicBezTo>
                    <a:cubicBezTo>
                      <a:pt x="177" y="115"/>
                      <a:pt x="178" y="116"/>
                      <a:pt x="179" y="117"/>
                    </a:cubicBezTo>
                    <a:cubicBezTo>
                      <a:pt x="181" y="119"/>
                      <a:pt x="182" y="120"/>
                      <a:pt x="184" y="121"/>
                    </a:cubicBezTo>
                    <a:cubicBezTo>
                      <a:pt x="184" y="121"/>
                      <a:pt x="182" y="125"/>
                      <a:pt x="183" y="125"/>
                    </a:cubicBezTo>
                    <a:cubicBezTo>
                      <a:pt x="184" y="126"/>
                      <a:pt x="184" y="124"/>
                      <a:pt x="184" y="124"/>
                    </a:cubicBezTo>
                    <a:cubicBezTo>
                      <a:pt x="185" y="123"/>
                      <a:pt x="185" y="126"/>
                      <a:pt x="186" y="127"/>
                    </a:cubicBezTo>
                    <a:cubicBezTo>
                      <a:pt x="186" y="127"/>
                      <a:pt x="186" y="126"/>
                      <a:pt x="186" y="125"/>
                    </a:cubicBezTo>
                    <a:cubicBezTo>
                      <a:pt x="186" y="127"/>
                      <a:pt x="192" y="130"/>
                      <a:pt x="193" y="127"/>
                    </a:cubicBezTo>
                    <a:cubicBezTo>
                      <a:pt x="193" y="127"/>
                      <a:pt x="193" y="128"/>
                      <a:pt x="193" y="128"/>
                    </a:cubicBezTo>
                    <a:cubicBezTo>
                      <a:pt x="193" y="128"/>
                      <a:pt x="194" y="127"/>
                      <a:pt x="194" y="126"/>
                    </a:cubicBezTo>
                    <a:cubicBezTo>
                      <a:pt x="193" y="126"/>
                      <a:pt x="194" y="127"/>
                      <a:pt x="194" y="12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5" name="Freeform 641">
                <a:extLst>
                  <a:ext uri="{FF2B5EF4-FFF2-40B4-BE49-F238E27FC236}">
                    <a16:creationId xmlns:a16="http://schemas.microsoft.com/office/drawing/2014/main" id="{F2D1D7D7-2CEA-294E-9ABA-0CDCC9CF6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977" y="6335816"/>
                <a:ext cx="2601890" cy="1365309"/>
              </a:xfrm>
              <a:custGeom>
                <a:avLst/>
                <a:gdLst>
                  <a:gd name="T0" fmla="*/ 84 w 289"/>
                  <a:gd name="T1" fmla="*/ 106 h 143"/>
                  <a:gd name="T2" fmla="*/ 105 w 289"/>
                  <a:gd name="T3" fmla="*/ 119 h 143"/>
                  <a:gd name="T4" fmla="*/ 125 w 289"/>
                  <a:gd name="T5" fmla="*/ 127 h 143"/>
                  <a:gd name="T6" fmla="*/ 137 w 289"/>
                  <a:gd name="T7" fmla="*/ 127 h 143"/>
                  <a:gd name="T8" fmla="*/ 149 w 289"/>
                  <a:gd name="T9" fmla="*/ 119 h 143"/>
                  <a:gd name="T10" fmla="*/ 162 w 289"/>
                  <a:gd name="T11" fmla="*/ 118 h 143"/>
                  <a:gd name="T12" fmla="*/ 177 w 289"/>
                  <a:gd name="T13" fmla="*/ 119 h 143"/>
                  <a:gd name="T14" fmla="*/ 171 w 289"/>
                  <a:gd name="T15" fmla="*/ 113 h 143"/>
                  <a:gd name="T16" fmla="*/ 186 w 289"/>
                  <a:gd name="T17" fmla="*/ 113 h 143"/>
                  <a:gd name="T18" fmla="*/ 209 w 289"/>
                  <a:gd name="T19" fmla="*/ 122 h 143"/>
                  <a:gd name="T20" fmla="*/ 213 w 289"/>
                  <a:gd name="T21" fmla="*/ 133 h 143"/>
                  <a:gd name="T22" fmla="*/ 220 w 289"/>
                  <a:gd name="T23" fmla="*/ 143 h 143"/>
                  <a:gd name="T24" fmla="*/ 215 w 289"/>
                  <a:gd name="T25" fmla="*/ 108 h 143"/>
                  <a:gd name="T26" fmla="*/ 234 w 289"/>
                  <a:gd name="T27" fmla="*/ 92 h 143"/>
                  <a:gd name="T28" fmla="*/ 239 w 289"/>
                  <a:gd name="T29" fmla="*/ 86 h 143"/>
                  <a:gd name="T30" fmla="*/ 244 w 289"/>
                  <a:gd name="T31" fmla="*/ 82 h 143"/>
                  <a:gd name="T32" fmla="*/ 242 w 289"/>
                  <a:gd name="T33" fmla="*/ 78 h 143"/>
                  <a:gd name="T34" fmla="*/ 238 w 289"/>
                  <a:gd name="T35" fmla="*/ 71 h 143"/>
                  <a:gd name="T36" fmla="*/ 239 w 289"/>
                  <a:gd name="T37" fmla="*/ 69 h 143"/>
                  <a:gd name="T38" fmla="*/ 242 w 289"/>
                  <a:gd name="T39" fmla="*/ 75 h 143"/>
                  <a:gd name="T40" fmla="*/ 246 w 289"/>
                  <a:gd name="T41" fmla="*/ 62 h 143"/>
                  <a:gd name="T42" fmla="*/ 253 w 289"/>
                  <a:gd name="T43" fmla="*/ 52 h 143"/>
                  <a:gd name="T44" fmla="*/ 265 w 289"/>
                  <a:gd name="T45" fmla="*/ 48 h 143"/>
                  <a:gd name="T46" fmla="*/ 271 w 289"/>
                  <a:gd name="T47" fmla="*/ 48 h 143"/>
                  <a:gd name="T48" fmla="*/ 274 w 289"/>
                  <a:gd name="T49" fmla="*/ 35 h 143"/>
                  <a:gd name="T50" fmla="*/ 288 w 289"/>
                  <a:gd name="T51" fmla="*/ 28 h 143"/>
                  <a:gd name="T52" fmla="*/ 276 w 289"/>
                  <a:gd name="T53" fmla="*/ 13 h 143"/>
                  <a:gd name="T54" fmla="*/ 264 w 289"/>
                  <a:gd name="T55" fmla="*/ 28 h 143"/>
                  <a:gd name="T56" fmla="*/ 237 w 289"/>
                  <a:gd name="T57" fmla="*/ 39 h 143"/>
                  <a:gd name="T58" fmla="*/ 224 w 289"/>
                  <a:gd name="T59" fmla="*/ 45 h 143"/>
                  <a:gd name="T60" fmla="*/ 208 w 289"/>
                  <a:gd name="T61" fmla="*/ 44 h 143"/>
                  <a:gd name="T62" fmla="*/ 203 w 289"/>
                  <a:gd name="T63" fmla="*/ 36 h 143"/>
                  <a:gd name="T64" fmla="*/ 196 w 289"/>
                  <a:gd name="T65" fmla="*/ 28 h 143"/>
                  <a:gd name="T66" fmla="*/ 185 w 289"/>
                  <a:gd name="T67" fmla="*/ 48 h 143"/>
                  <a:gd name="T68" fmla="*/ 187 w 289"/>
                  <a:gd name="T69" fmla="*/ 25 h 143"/>
                  <a:gd name="T70" fmla="*/ 196 w 289"/>
                  <a:gd name="T71" fmla="*/ 17 h 143"/>
                  <a:gd name="T72" fmla="*/ 184 w 289"/>
                  <a:gd name="T73" fmla="*/ 13 h 143"/>
                  <a:gd name="T74" fmla="*/ 165 w 289"/>
                  <a:gd name="T75" fmla="*/ 15 h 143"/>
                  <a:gd name="T76" fmla="*/ 158 w 289"/>
                  <a:gd name="T77" fmla="*/ 5 h 143"/>
                  <a:gd name="T78" fmla="*/ 147 w 289"/>
                  <a:gd name="T79" fmla="*/ 4 h 143"/>
                  <a:gd name="T80" fmla="*/ 30 w 289"/>
                  <a:gd name="T81" fmla="*/ 4 h 143"/>
                  <a:gd name="T82" fmla="*/ 7 w 289"/>
                  <a:gd name="T83" fmla="*/ 9 h 143"/>
                  <a:gd name="T84" fmla="*/ 8 w 289"/>
                  <a:gd name="T85" fmla="*/ 21 h 143"/>
                  <a:gd name="T86" fmla="*/ 2 w 289"/>
                  <a:gd name="T87" fmla="*/ 40 h 143"/>
                  <a:gd name="T88" fmla="*/ 5 w 289"/>
                  <a:gd name="T89" fmla="*/ 63 h 143"/>
                  <a:gd name="T90" fmla="*/ 12 w 289"/>
                  <a:gd name="T91" fmla="*/ 73 h 143"/>
                  <a:gd name="T92" fmla="*/ 21 w 289"/>
                  <a:gd name="T93" fmla="*/ 88 h 143"/>
                  <a:gd name="T94" fmla="*/ 39 w 289"/>
                  <a:gd name="T95" fmla="*/ 10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89" h="143">
                    <a:moveTo>
                      <a:pt x="68" y="108"/>
                    </a:moveTo>
                    <a:cubicBezTo>
                      <a:pt x="71" y="108"/>
                      <a:pt x="74" y="108"/>
                      <a:pt x="78" y="108"/>
                    </a:cubicBezTo>
                    <a:cubicBezTo>
                      <a:pt x="79" y="108"/>
                      <a:pt x="81" y="108"/>
                      <a:pt x="82" y="108"/>
                    </a:cubicBezTo>
                    <a:cubicBezTo>
                      <a:pt x="83" y="108"/>
                      <a:pt x="83" y="106"/>
                      <a:pt x="84" y="106"/>
                    </a:cubicBezTo>
                    <a:cubicBezTo>
                      <a:pt x="85" y="105"/>
                      <a:pt x="91" y="105"/>
                      <a:pt x="91" y="106"/>
                    </a:cubicBezTo>
                    <a:cubicBezTo>
                      <a:pt x="94" y="108"/>
                      <a:pt x="97" y="110"/>
                      <a:pt x="100" y="112"/>
                    </a:cubicBezTo>
                    <a:cubicBezTo>
                      <a:pt x="100" y="112"/>
                      <a:pt x="101" y="115"/>
                      <a:pt x="101" y="116"/>
                    </a:cubicBezTo>
                    <a:cubicBezTo>
                      <a:pt x="102" y="118"/>
                      <a:pt x="102" y="118"/>
                      <a:pt x="105" y="119"/>
                    </a:cubicBezTo>
                    <a:cubicBezTo>
                      <a:pt x="107" y="120"/>
                      <a:pt x="108" y="121"/>
                      <a:pt x="109" y="119"/>
                    </a:cubicBezTo>
                    <a:cubicBezTo>
                      <a:pt x="110" y="116"/>
                      <a:pt x="111" y="116"/>
                      <a:pt x="114" y="117"/>
                    </a:cubicBezTo>
                    <a:cubicBezTo>
                      <a:pt x="116" y="117"/>
                      <a:pt x="119" y="118"/>
                      <a:pt x="119" y="120"/>
                    </a:cubicBezTo>
                    <a:cubicBezTo>
                      <a:pt x="121" y="123"/>
                      <a:pt x="123" y="124"/>
                      <a:pt x="125" y="127"/>
                    </a:cubicBezTo>
                    <a:cubicBezTo>
                      <a:pt x="127" y="129"/>
                      <a:pt x="126" y="133"/>
                      <a:pt x="129" y="134"/>
                    </a:cubicBezTo>
                    <a:cubicBezTo>
                      <a:pt x="131" y="136"/>
                      <a:pt x="135" y="136"/>
                      <a:pt x="137" y="137"/>
                    </a:cubicBezTo>
                    <a:cubicBezTo>
                      <a:pt x="137" y="136"/>
                      <a:pt x="135" y="129"/>
                      <a:pt x="135" y="129"/>
                    </a:cubicBezTo>
                    <a:cubicBezTo>
                      <a:pt x="137" y="130"/>
                      <a:pt x="136" y="127"/>
                      <a:pt x="137" y="127"/>
                    </a:cubicBezTo>
                    <a:cubicBezTo>
                      <a:pt x="137" y="126"/>
                      <a:pt x="139" y="126"/>
                      <a:pt x="140" y="125"/>
                    </a:cubicBezTo>
                    <a:cubicBezTo>
                      <a:pt x="141" y="125"/>
                      <a:pt x="142" y="122"/>
                      <a:pt x="142" y="122"/>
                    </a:cubicBezTo>
                    <a:cubicBezTo>
                      <a:pt x="143" y="123"/>
                      <a:pt x="144" y="123"/>
                      <a:pt x="145" y="122"/>
                    </a:cubicBezTo>
                    <a:cubicBezTo>
                      <a:pt x="147" y="121"/>
                      <a:pt x="148" y="121"/>
                      <a:pt x="149" y="119"/>
                    </a:cubicBezTo>
                    <a:cubicBezTo>
                      <a:pt x="151" y="118"/>
                      <a:pt x="148" y="118"/>
                      <a:pt x="148" y="117"/>
                    </a:cubicBezTo>
                    <a:cubicBezTo>
                      <a:pt x="148" y="117"/>
                      <a:pt x="151" y="118"/>
                      <a:pt x="152" y="117"/>
                    </a:cubicBezTo>
                    <a:cubicBezTo>
                      <a:pt x="154" y="116"/>
                      <a:pt x="155" y="116"/>
                      <a:pt x="157" y="116"/>
                    </a:cubicBezTo>
                    <a:cubicBezTo>
                      <a:pt x="159" y="116"/>
                      <a:pt x="160" y="119"/>
                      <a:pt x="162" y="118"/>
                    </a:cubicBezTo>
                    <a:cubicBezTo>
                      <a:pt x="165" y="116"/>
                      <a:pt x="166" y="118"/>
                      <a:pt x="168" y="119"/>
                    </a:cubicBezTo>
                    <a:cubicBezTo>
                      <a:pt x="170" y="120"/>
                      <a:pt x="171" y="118"/>
                      <a:pt x="172" y="118"/>
                    </a:cubicBezTo>
                    <a:cubicBezTo>
                      <a:pt x="173" y="117"/>
                      <a:pt x="176" y="119"/>
                      <a:pt x="176" y="120"/>
                    </a:cubicBezTo>
                    <a:cubicBezTo>
                      <a:pt x="177" y="121"/>
                      <a:pt x="178" y="120"/>
                      <a:pt x="177" y="119"/>
                    </a:cubicBezTo>
                    <a:cubicBezTo>
                      <a:pt x="177" y="119"/>
                      <a:pt x="176" y="118"/>
                      <a:pt x="175" y="118"/>
                    </a:cubicBezTo>
                    <a:cubicBezTo>
                      <a:pt x="174" y="117"/>
                      <a:pt x="176" y="117"/>
                      <a:pt x="176" y="117"/>
                    </a:cubicBezTo>
                    <a:cubicBezTo>
                      <a:pt x="175" y="115"/>
                      <a:pt x="175" y="114"/>
                      <a:pt x="173" y="115"/>
                    </a:cubicBezTo>
                    <a:cubicBezTo>
                      <a:pt x="173" y="115"/>
                      <a:pt x="169" y="115"/>
                      <a:pt x="171" y="113"/>
                    </a:cubicBezTo>
                    <a:cubicBezTo>
                      <a:pt x="173" y="113"/>
                      <a:pt x="174" y="114"/>
                      <a:pt x="175" y="114"/>
                    </a:cubicBezTo>
                    <a:cubicBezTo>
                      <a:pt x="178" y="113"/>
                      <a:pt x="180" y="113"/>
                      <a:pt x="183" y="113"/>
                    </a:cubicBezTo>
                    <a:cubicBezTo>
                      <a:pt x="184" y="113"/>
                      <a:pt x="183" y="113"/>
                      <a:pt x="184" y="114"/>
                    </a:cubicBezTo>
                    <a:cubicBezTo>
                      <a:pt x="184" y="114"/>
                      <a:pt x="185" y="114"/>
                      <a:pt x="186" y="113"/>
                    </a:cubicBezTo>
                    <a:cubicBezTo>
                      <a:pt x="188" y="113"/>
                      <a:pt x="190" y="113"/>
                      <a:pt x="192" y="113"/>
                    </a:cubicBezTo>
                    <a:cubicBezTo>
                      <a:pt x="194" y="113"/>
                      <a:pt x="194" y="115"/>
                      <a:pt x="196" y="116"/>
                    </a:cubicBezTo>
                    <a:cubicBezTo>
                      <a:pt x="198" y="118"/>
                      <a:pt x="200" y="116"/>
                      <a:pt x="202" y="115"/>
                    </a:cubicBezTo>
                    <a:cubicBezTo>
                      <a:pt x="203" y="115"/>
                      <a:pt x="209" y="121"/>
                      <a:pt x="209" y="122"/>
                    </a:cubicBezTo>
                    <a:cubicBezTo>
                      <a:pt x="210" y="123"/>
                      <a:pt x="208" y="125"/>
                      <a:pt x="209" y="126"/>
                    </a:cubicBezTo>
                    <a:cubicBezTo>
                      <a:pt x="210" y="128"/>
                      <a:pt x="209" y="128"/>
                      <a:pt x="210" y="130"/>
                    </a:cubicBezTo>
                    <a:cubicBezTo>
                      <a:pt x="210" y="131"/>
                      <a:pt x="211" y="132"/>
                      <a:pt x="211" y="132"/>
                    </a:cubicBezTo>
                    <a:cubicBezTo>
                      <a:pt x="212" y="132"/>
                      <a:pt x="212" y="133"/>
                      <a:pt x="213" y="133"/>
                    </a:cubicBezTo>
                    <a:cubicBezTo>
                      <a:pt x="214" y="134"/>
                      <a:pt x="213" y="136"/>
                      <a:pt x="214" y="137"/>
                    </a:cubicBezTo>
                    <a:cubicBezTo>
                      <a:pt x="215" y="138"/>
                      <a:pt x="216" y="138"/>
                      <a:pt x="217" y="140"/>
                    </a:cubicBezTo>
                    <a:cubicBezTo>
                      <a:pt x="219" y="143"/>
                      <a:pt x="218" y="140"/>
                      <a:pt x="220" y="141"/>
                    </a:cubicBezTo>
                    <a:cubicBezTo>
                      <a:pt x="220" y="141"/>
                      <a:pt x="220" y="143"/>
                      <a:pt x="220" y="143"/>
                    </a:cubicBezTo>
                    <a:cubicBezTo>
                      <a:pt x="221" y="143"/>
                      <a:pt x="222" y="136"/>
                      <a:pt x="222" y="135"/>
                    </a:cubicBezTo>
                    <a:cubicBezTo>
                      <a:pt x="222" y="132"/>
                      <a:pt x="221" y="130"/>
                      <a:pt x="220" y="126"/>
                    </a:cubicBezTo>
                    <a:cubicBezTo>
                      <a:pt x="218" y="123"/>
                      <a:pt x="218" y="120"/>
                      <a:pt x="217" y="117"/>
                    </a:cubicBezTo>
                    <a:cubicBezTo>
                      <a:pt x="215" y="115"/>
                      <a:pt x="214" y="111"/>
                      <a:pt x="215" y="108"/>
                    </a:cubicBezTo>
                    <a:cubicBezTo>
                      <a:pt x="216" y="105"/>
                      <a:pt x="218" y="103"/>
                      <a:pt x="221" y="101"/>
                    </a:cubicBezTo>
                    <a:cubicBezTo>
                      <a:pt x="222" y="100"/>
                      <a:pt x="223" y="100"/>
                      <a:pt x="224" y="99"/>
                    </a:cubicBezTo>
                    <a:cubicBezTo>
                      <a:pt x="225" y="98"/>
                      <a:pt x="226" y="96"/>
                      <a:pt x="227" y="96"/>
                    </a:cubicBezTo>
                    <a:cubicBezTo>
                      <a:pt x="229" y="94"/>
                      <a:pt x="232" y="94"/>
                      <a:pt x="234" y="92"/>
                    </a:cubicBezTo>
                    <a:cubicBezTo>
                      <a:pt x="235" y="91"/>
                      <a:pt x="236" y="89"/>
                      <a:pt x="238" y="89"/>
                    </a:cubicBezTo>
                    <a:cubicBezTo>
                      <a:pt x="238" y="89"/>
                      <a:pt x="242" y="89"/>
                      <a:pt x="241" y="87"/>
                    </a:cubicBezTo>
                    <a:cubicBezTo>
                      <a:pt x="241" y="87"/>
                      <a:pt x="238" y="88"/>
                      <a:pt x="238" y="88"/>
                    </a:cubicBezTo>
                    <a:cubicBezTo>
                      <a:pt x="238" y="87"/>
                      <a:pt x="240" y="88"/>
                      <a:pt x="239" y="86"/>
                    </a:cubicBezTo>
                    <a:cubicBezTo>
                      <a:pt x="239" y="86"/>
                      <a:pt x="238" y="85"/>
                      <a:pt x="239" y="85"/>
                    </a:cubicBezTo>
                    <a:cubicBezTo>
                      <a:pt x="239" y="84"/>
                      <a:pt x="239" y="85"/>
                      <a:pt x="240" y="84"/>
                    </a:cubicBezTo>
                    <a:cubicBezTo>
                      <a:pt x="239" y="85"/>
                      <a:pt x="241" y="86"/>
                      <a:pt x="241" y="85"/>
                    </a:cubicBezTo>
                    <a:cubicBezTo>
                      <a:pt x="242" y="85"/>
                      <a:pt x="245" y="83"/>
                      <a:pt x="244" y="82"/>
                    </a:cubicBezTo>
                    <a:cubicBezTo>
                      <a:pt x="244" y="83"/>
                      <a:pt x="238" y="82"/>
                      <a:pt x="239" y="81"/>
                    </a:cubicBezTo>
                    <a:cubicBezTo>
                      <a:pt x="239" y="80"/>
                      <a:pt x="240" y="82"/>
                      <a:pt x="241" y="81"/>
                    </a:cubicBezTo>
                    <a:cubicBezTo>
                      <a:pt x="241" y="81"/>
                      <a:pt x="243" y="80"/>
                      <a:pt x="243" y="80"/>
                    </a:cubicBezTo>
                    <a:cubicBezTo>
                      <a:pt x="243" y="80"/>
                      <a:pt x="242" y="79"/>
                      <a:pt x="242" y="78"/>
                    </a:cubicBezTo>
                    <a:cubicBezTo>
                      <a:pt x="243" y="77"/>
                      <a:pt x="243" y="76"/>
                      <a:pt x="241" y="76"/>
                    </a:cubicBezTo>
                    <a:cubicBezTo>
                      <a:pt x="241" y="76"/>
                      <a:pt x="237" y="74"/>
                      <a:pt x="237" y="74"/>
                    </a:cubicBezTo>
                    <a:cubicBezTo>
                      <a:pt x="238" y="73"/>
                      <a:pt x="239" y="74"/>
                      <a:pt x="240" y="74"/>
                    </a:cubicBezTo>
                    <a:cubicBezTo>
                      <a:pt x="241" y="73"/>
                      <a:pt x="239" y="71"/>
                      <a:pt x="238" y="71"/>
                    </a:cubicBezTo>
                    <a:cubicBezTo>
                      <a:pt x="237" y="70"/>
                      <a:pt x="236" y="69"/>
                      <a:pt x="236" y="68"/>
                    </a:cubicBezTo>
                    <a:cubicBezTo>
                      <a:pt x="235" y="67"/>
                      <a:pt x="238" y="65"/>
                      <a:pt x="237" y="64"/>
                    </a:cubicBezTo>
                    <a:cubicBezTo>
                      <a:pt x="238" y="65"/>
                      <a:pt x="237" y="66"/>
                      <a:pt x="237" y="67"/>
                    </a:cubicBezTo>
                    <a:cubicBezTo>
                      <a:pt x="237" y="67"/>
                      <a:pt x="239" y="69"/>
                      <a:pt x="239" y="69"/>
                    </a:cubicBezTo>
                    <a:cubicBezTo>
                      <a:pt x="241" y="67"/>
                      <a:pt x="239" y="62"/>
                      <a:pt x="242" y="61"/>
                    </a:cubicBezTo>
                    <a:cubicBezTo>
                      <a:pt x="241" y="61"/>
                      <a:pt x="241" y="66"/>
                      <a:pt x="242" y="67"/>
                    </a:cubicBezTo>
                    <a:cubicBezTo>
                      <a:pt x="242" y="69"/>
                      <a:pt x="244" y="69"/>
                      <a:pt x="244" y="71"/>
                    </a:cubicBezTo>
                    <a:cubicBezTo>
                      <a:pt x="244" y="72"/>
                      <a:pt x="241" y="74"/>
                      <a:pt x="242" y="75"/>
                    </a:cubicBezTo>
                    <a:cubicBezTo>
                      <a:pt x="242" y="75"/>
                      <a:pt x="248" y="69"/>
                      <a:pt x="247" y="67"/>
                    </a:cubicBezTo>
                    <a:cubicBezTo>
                      <a:pt x="247" y="65"/>
                      <a:pt x="245" y="64"/>
                      <a:pt x="245" y="62"/>
                    </a:cubicBezTo>
                    <a:cubicBezTo>
                      <a:pt x="244" y="61"/>
                      <a:pt x="245" y="58"/>
                      <a:pt x="247" y="59"/>
                    </a:cubicBezTo>
                    <a:cubicBezTo>
                      <a:pt x="246" y="58"/>
                      <a:pt x="245" y="61"/>
                      <a:pt x="246" y="62"/>
                    </a:cubicBezTo>
                    <a:cubicBezTo>
                      <a:pt x="248" y="64"/>
                      <a:pt x="248" y="65"/>
                      <a:pt x="250" y="62"/>
                    </a:cubicBezTo>
                    <a:cubicBezTo>
                      <a:pt x="251" y="61"/>
                      <a:pt x="253" y="58"/>
                      <a:pt x="252" y="56"/>
                    </a:cubicBezTo>
                    <a:cubicBezTo>
                      <a:pt x="252" y="56"/>
                      <a:pt x="251" y="55"/>
                      <a:pt x="252" y="54"/>
                    </a:cubicBezTo>
                    <a:cubicBezTo>
                      <a:pt x="252" y="54"/>
                      <a:pt x="253" y="52"/>
                      <a:pt x="253" y="52"/>
                    </a:cubicBezTo>
                    <a:cubicBezTo>
                      <a:pt x="253" y="52"/>
                      <a:pt x="253" y="54"/>
                      <a:pt x="253" y="54"/>
                    </a:cubicBezTo>
                    <a:cubicBezTo>
                      <a:pt x="253" y="54"/>
                      <a:pt x="258" y="51"/>
                      <a:pt x="260" y="51"/>
                    </a:cubicBezTo>
                    <a:cubicBezTo>
                      <a:pt x="261" y="50"/>
                      <a:pt x="263" y="51"/>
                      <a:pt x="264" y="51"/>
                    </a:cubicBezTo>
                    <a:cubicBezTo>
                      <a:pt x="266" y="50"/>
                      <a:pt x="265" y="49"/>
                      <a:pt x="265" y="48"/>
                    </a:cubicBezTo>
                    <a:cubicBezTo>
                      <a:pt x="266" y="48"/>
                      <a:pt x="266" y="50"/>
                      <a:pt x="267" y="50"/>
                    </a:cubicBezTo>
                    <a:cubicBezTo>
                      <a:pt x="267" y="50"/>
                      <a:pt x="269" y="49"/>
                      <a:pt x="269" y="49"/>
                    </a:cubicBezTo>
                    <a:cubicBezTo>
                      <a:pt x="271" y="51"/>
                      <a:pt x="275" y="46"/>
                      <a:pt x="272" y="46"/>
                    </a:cubicBezTo>
                    <a:cubicBezTo>
                      <a:pt x="272" y="46"/>
                      <a:pt x="272" y="48"/>
                      <a:pt x="271" y="48"/>
                    </a:cubicBezTo>
                    <a:cubicBezTo>
                      <a:pt x="270" y="48"/>
                      <a:pt x="268" y="44"/>
                      <a:pt x="268" y="44"/>
                    </a:cubicBezTo>
                    <a:cubicBezTo>
                      <a:pt x="269" y="43"/>
                      <a:pt x="268" y="42"/>
                      <a:pt x="269" y="41"/>
                    </a:cubicBezTo>
                    <a:cubicBezTo>
                      <a:pt x="270" y="39"/>
                      <a:pt x="271" y="37"/>
                      <a:pt x="272" y="36"/>
                    </a:cubicBezTo>
                    <a:cubicBezTo>
                      <a:pt x="273" y="36"/>
                      <a:pt x="274" y="35"/>
                      <a:pt x="274" y="35"/>
                    </a:cubicBezTo>
                    <a:cubicBezTo>
                      <a:pt x="276" y="36"/>
                      <a:pt x="277" y="33"/>
                      <a:pt x="278" y="32"/>
                    </a:cubicBezTo>
                    <a:cubicBezTo>
                      <a:pt x="278" y="32"/>
                      <a:pt x="280" y="33"/>
                      <a:pt x="281" y="32"/>
                    </a:cubicBezTo>
                    <a:cubicBezTo>
                      <a:pt x="283" y="31"/>
                      <a:pt x="285" y="31"/>
                      <a:pt x="286" y="30"/>
                    </a:cubicBezTo>
                    <a:cubicBezTo>
                      <a:pt x="287" y="30"/>
                      <a:pt x="289" y="29"/>
                      <a:pt x="288" y="28"/>
                    </a:cubicBezTo>
                    <a:cubicBezTo>
                      <a:pt x="286" y="26"/>
                      <a:pt x="286" y="25"/>
                      <a:pt x="285" y="24"/>
                    </a:cubicBezTo>
                    <a:cubicBezTo>
                      <a:pt x="281" y="23"/>
                      <a:pt x="287" y="14"/>
                      <a:pt x="281" y="14"/>
                    </a:cubicBezTo>
                    <a:cubicBezTo>
                      <a:pt x="280" y="13"/>
                      <a:pt x="279" y="15"/>
                      <a:pt x="278" y="14"/>
                    </a:cubicBezTo>
                    <a:cubicBezTo>
                      <a:pt x="277" y="13"/>
                      <a:pt x="277" y="12"/>
                      <a:pt x="276" y="13"/>
                    </a:cubicBezTo>
                    <a:cubicBezTo>
                      <a:pt x="275" y="14"/>
                      <a:pt x="274" y="16"/>
                      <a:pt x="273" y="17"/>
                    </a:cubicBezTo>
                    <a:cubicBezTo>
                      <a:pt x="272" y="18"/>
                      <a:pt x="272" y="20"/>
                      <a:pt x="271" y="21"/>
                    </a:cubicBezTo>
                    <a:cubicBezTo>
                      <a:pt x="271" y="23"/>
                      <a:pt x="270" y="26"/>
                      <a:pt x="268" y="26"/>
                    </a:cubicBezTo>
                    <a:cubicBezTo>
                      <a:pt x="266" y="26"/>
                      <a:pt x="266" y="28"/>
                      <a:pt x="264" y="28"/>
                    </a:cubicBezTo>
                    <a:cubicBezTo>
                      <a:pt x="259" y="28"/>
                      <a:pt x="254" y="28"/>
                      <a:pt x="249" y="28"/>
                    </a:cubicBezTo>
                    <a:cubicBezTo>
                      <a:pt x="247" y="28"/>
                      <a:pt x="247" y="28"/>
                      <a:pt x="246" y="29"/>
                    </a:cubicBezTo>
                    <a:cubicBezTo>
                      <a:pt x="245" y="31"/>
                      <a:pt x="241" y="33"/>
                      <a:pt x="241" y="34"/>
                    </a:cubicBezTo>
                    <a:cubicBezTo>
                      <a:pt x="242" y="37"/>
                      <a:pt x="239" y="39"/>
                      <a:pt x="237" y="39"/>
                    </a:cubicBezTo>
                    <a:cubicBezTo>
                      <a:pt x="235" y="39"/>
                      <a:pt x="234" y="38"/>
                      <a:pt x="232" y="38"/>
                    </a:cubicBezTo>
                    <a:cubicBezTo>
                      <a:pt x="230" y="38"/>
                      <a:pt x="228" y="39"/>
                      <a:pt x="227" y="39"/>
                    </a:cubicBezTo>
                    <a:cubicBezTo>
                      <a:pt x="227" y="39"/>
                      <a:pt x="227" y="42"/>
                      <a:pt x="228" y="42"/>
                    </a:cubicBezTo>
                    <a:cubicBezTo>
                      <a:pt x="227" y="43"/>
                      <a:pt x="226" y="44"/>
                      <a:pt x="224" y="45"/>
                    </a:cubicBezTo>
                    <a:cubicBezTo>
                      <a:pt x="222" y="46"/>
                      <a:pt x="219" y="48"/>
                      <a:pt x="216" y="49"/>
                    </a:cubicBezTo>
                    <a:cubicBezTo>
                      <a:pt x="213" y="50"/>
                      <a:pt x="210" y="50"/>
                      <a:pt x="207" y="49"/>
                    </a:cubicBezTo>
                    <a:cubicBezTo>
                      <a:pt x="206" y="48"/>
                      <a:pt x="205" y="47"/>
                      <a:pt x="206" y="46"/>
                    </a:cubicBezTo>
                    <a:cubicBezTo>
                      <a:pt x="206" y="46"/>
                      <a:pt x="207" y="44"/>
                      <a:pt x="208" y="44"/>
                    </a:cubicBezTo>
                    <a:cubicBezTo>
                      <a:pt x="208" y="44"/>
                      <a:pt x="208" y="45"/>
                      <a:pt x="208" y="46"/>
                    </a:cubicBezTo>
                    <a:cubicBezTo>
                      <a:pt x="210" y="42"/>
                      <a:pt x="211" y="39"/>
                      <a:pt x="209" y="35"/>
                    </a:cubicBezTo>
                    <a:cubicBezTo>
                      <a:pt x="208" y="34"/>
                      <a:pt x="206" y="36"/>
                      <a:pt x="205" y="36"/>
                    </a:cubicBezTo>
                    <a:cubicBezTo>
                      <a:pt x="204" y="37"/>
                      <a:pt x="204" y="36"/>
                      <a:pt x="203" y="36"/>
                    </a:cubicBezTo>
                    <a:cubicBezTo>
                      <a:pt x="202" y="35"/>
                      <a:pt x="204" y="34"/>
                      <a:pt x="204" y="34"/>
                    </a:cubicBezTo>
                    <a:cubicBezTo>
                      <a:pt x="208" y="30"/>
                      <a:pt x="205" y="26"/>
                      <a:pt x="201" y="25"/>
                    </a:cubicBezTo>
                    <a:cubicBezTo>
                      <a:pt x="198" y="24"/>
                      <a:pt x="198" y="25"/>
                      <a:pt x="196" y="26"/>
                    </a:cubicBezTo>
                    <a:cubicBezTo>
                      <a:pt x="196" y="27"/>
                      <a:pt x="196" y="27"/>
                      <a:pt x="196" y="28"/>
                    </a:cubicBezTo>
                    <a:cubicBezTo>
                      <a:pt x="196" y="29"/>
                      <a:pt x="194" y="28"/>
                      <a:pt x="193" y="28"/>
                    </a:cubicBezTo>
                    <a:cubicBezTo>
                      <a:pt x="192" y="28"/>
                      <a:pt x="190" y="36"/>
                      <a:pt x="190" y="37"/>
                    </a:cubicBezTo>
                    <a:cubicBezTo>
                      <a:pt x="191" y="42"/>
                      <a:pt x="192" y="45"/>
                      <a:pt x="188" y="47"/>
                    </a:cubicBezTo>
                    <a:cubicBezTo>
                      <a:pt x="188" y="48"/>
                      <a:pt x="185" y="49"/>
                      <a:pt x="185" y="48"/>
                    </a:cubicBezTo>
                    <a:cubicBezTo>
                      <a:pt x="185" y="46"/>
                      <a:pt x="184" y="44"/>
                      <a:pt x="184" y="42"/>
                    </a:cubicBezTo>
                    <a:cubicBezTo>
                      <a:pt x="184" y="41"/>
                      <a:pt x="186" y="30"/>
                      <a:pt x="186" y="30"/>
                    </a:cubicBezTo>
                    <a:cubicBezTo>
                      <a:pt x="185" y="30"/>
                      <a:pt x="183" y="32"/>
                      <a:pt x="183" y="31"/>
                    </a:cubicBezTo>
                    <a:cubicBezTo>
                      <a:pt x="183" y="30"/>
                      <a:pt x="186" y="26"/>
                      <a:pt x="187" y="25"/>
                    </a:cubicBezTo>
                    <a:cubicBezTo>
                      <a:pt x="188" y="23"/>
                      <a:pt x="191" y="23"/>
                      <a:pt x="193" y="22"/>
                    </a:cubicBezTo>
                    <a:cubicBezTo>
                      <a:pt x="196" y="22"/>
                      <a:pt x="199" y="23"/>
                      <a:pt x="202" y="23"/>
                    </a:cubicBezTo>
                    <a:cubicBezTo>
                      <a:pt x="205" y="23"/>
                      <a:pt x="201" y="20"/>
                      <a:pt x="199" y="20"/>
                    </a:cubicBezTo>
                    <a:cubicBezTo>
                      <a:pt x="197" y="20"/>
                      <a:pt x="199" y="17"/>
                      <a:pt x="196" y="17"/>
                    </a:cubicBezTo>
                    <a:cubicBezTo>
                      <a:pt x="194" y="18"/>
                      <a:pt x="192" y="19"/>
                      <a:pt x="189" y="19"/>
                    </a:cubicBezTo>
                    <a:cubicBezTo>
                      <a:pt x="187" y="19"/>
                      <a:pt x="185" y="17"/>
                      <a:pt x="183" y="16"/>
                    </a:cubicBezTo>
                    <a:cubicBezTo>
                      <a:pt x="183" y="16"/>
                      <a:pt x="180" y="16"/>
                      <a:pt x="181" y="15"/>
                    </a:cubicBezTo>
                    <a:cubicBezTo>
                      <a:pt x="182" y="15"/>
                      <a:pt x="184" y="14"/>
                      <a:pt x="184" y="13"/>
                    </a:cubicBezTo>
                    <a:cubicBezTo>
                      <a:pt x="184" y="13"/>
                      <a:pt x="176" y="16"/>
                      <a:pt x="175" y="16"/>
                    </a:cubicBezTo>
                    <a:cubicBezTo>
                      <a:pt x="174" y="17"/>
                      <a:pt x="173" y="18"/>
                      <a:pt x="172" y="18"/>
                    </a:cubicBezTo>
                    <a:cubicBezTo>
                      <a:pt x="170" y="18"/>
                      <a:pt x="170" y="16"/>
                      <a:pt x="168" y="16"/>
                    </a:cubicBezTo>
                    <a:cubicBezTo>
                      <a:pt x="167" y="16"/>
                      <a:pt x="162" y="18"/>
                      <a:pt x="165" y="15"/>
                    </a:cubicBezTo>
                    <a:cubicBezTo>
                      <a:pt x="168" y="13"/>
                      <a:pt x="171" y="11"/>
                      <a:pt x="174" y="9"/>
                    </a:cubicBezTo>
                    <a:cubicBezTo>
                      <a:pt x="172" y="9"/>
                      <a:pt x="170" y="7"/>
                      <a:pt x="168" y="9"/>
                    </a:cubicBezTo>
                    <a:cubicBezTo>
                      <a:pt x="165" y="10"/>
                      <a:pt x="164" y="8"/>
                      <a:pt x="161" y="7"/>
                    </a:cubicBezTo>
                    <a:cubicBezTo>
                      <a:pt x="160" y="7"/>
                      <a:pt x="159" y="6"/>
                      <a:pt x="158" y="5"/>
                    </a:cubicBezTo>
                    <a:cubicBezTo>
                      <a:pt x="156" y="5"/>
                      <a:pt x="155" y="6"/>
                      <a:pt x="153" y="6"/>
                    </a:cubicBezTo>
                    <a:cubicBezTo>
                      <a:pt x="152" y="5"/>
                      <a:pt x="150" y="5"/>
                      <a:pt x="150" y="3"/>
                    </a:cubicBezTo>
                    <a:cubicBezTo>
                      <a:pt x="150" y="3"/>
                      <a:pt x="148" y="0"/>
                      <a:pt x="148" y="1"/>
                    </a:cubicBezTo>
                    <a:cubicBezTo>
                      <a:pt x="147" y="1"/>
                      <a:pt x="148" y="4"/>
                      <a:pt x="147" y="4"/>
                    </a:cubicBezTo>
                    <a:cubicBezTo>
                      <a:pt x="146" y="4"/>
                      <a:pt x="145" y="4"/>
                      <a:pt x="145" y="4"/>
                    </a:cubicBezTo>
                    <a:cubicBezTo>
                      <a:pt x="142" y="4"/>
                      <a:pt x="139" y="4"/>
                      <a:pt x="136" y="4"/>
                    </a:cubicBezTo>
                    <a:cubicBezTo>
                      <a:pt x="125" y="4"/>
                      <a:pt x="115" y="4"/>
                      <a:pt x="105" y="4"/>
                    </a:cubicBezTo>
                    <a:cubicBezTo>
                      <a:pt x="80" y="4"/>
                      <a:pt x="55" y="4"/>
                      <a:pt x="30" y="4"/>
                    </a:cubicBezTo>
                    <a:cubicBezTo>
                      <a:pt x="24" y="4"/>
                      <a:pt x="17" y="4"/>
                      <a:pt x="11" y="4"/>
                    </a:cubicBezTo>
                    <a:cubicBezTo>
                      <a:pt x="12" y="5"/>
                      <a:pt x="14" y="13"/>
                      <a:pt x="11" y="14"/>
                    </a:cubicBezTo>
                    <a:cubicBezTo>
                      <a:pt x="9" y="14"/>
                      <a:pt x="8" y="14"/>
                      <a:pt x="10" y="12"/>
                    </a:cubicBezTo>
                    <a:cubicBezTo>
                      <a:pt x="12" y="9"/>
                      <a:pt x="9" y="9"/>
                      <a:pt x="7" y="9"/>
                    </a:cubicBezTo>
                    <a:cubicBezTo>
                      <a:pt x="5" y="9"/>
                      <a:pt x="2" y="7"/>
                      <a:pt x="1" y="7"/>
                    </a:cubicBezTo>
                    <a:cubicBezTo>
                      <a:pt x="0" y="8"/>
                      <a:pt x="2" y="12"/>
                      <a:pt x="2" y="12"/>
                    </a:cubicBezTo>
                    <a:cubicBezTo>
                      <a:pt x="3" y="15"/>
                      <a:pt x="4" y="16"/>
                      <a:pt x="4" y="18"/>
                    </a:cubicBezTo>
                    <a:cubicBezTo>
                      <a:pt x="4" y="19"/>
                      <a:pt x="7" y="21"/>
                      <a:pt x="8" y="21"/>
                    </a:cubicBezTo>
                    <a:cubicBezTo>
                      <a:pt x="7" y="21"/>
                      <a:pt x="6" y="21"/>
                      <a:pt x="5" y="22"/>
                    </a:cubicBezTo>
                    <a:cubicBezTo>
                      <a:pt x="4" y="23"/>
                      <a:pt x="5" y="24"/>
                      <a:pt x="5" y="25"/>
                    </a:cubicBezTo>
                    <a:cubicBezTo>
                      <a:pt x="5" y="28"/>
                      <a:pt x="5" y="30"/>
                      <a:pt x="4" y="32"/>
                    </a:cubicBezTo>
                    <a:cubicBezTo>
                      <a:pt x="4" y="35"/>
                      <a:pt x="3" y="37"/>
                      <a:pt x="2" y="40"/>
                    </a:cubicBezTo>
                    <a:cubicBezTo>
                      <a:pt x="1" y="43"/>
                      <a:pt x="3" y="46"/>
                      <a:pt x="4" y="49"/>
                    </a:cubicBezTo>
                    <a:cubicBezTo>
                      <a:pt x="4" y="52"/>
                      <a:pt x="3" y="54"/>
                      <a:pt x="3" y="56"/>
                    </a:cubicBezTo>
                    <a:cubicBezTo>
                      <a:pt x="3" y="57"/>
                      <a:pt x="4" y="58"/>
                      <a:pt x="4" y="59"/>
                    </a:cubicBezTo>
                    <a:cubicBezTo>
                      <a:pt x="5" y="60"/>
                      <a:pt x="5" y="62"/>
                      <a:pt x="5" y="63"/>
                    </a:cubicBezTo>
                    <a:cubicBezTo>
                      <a:pt x="6" y="66"/>
                      <a:pt x="9" y="67"/>
                      <a:pt x="10" y="70"/>
                    </a:cubicBezTo>
                    <a:cubicBezTo>
                      <a:pt x="11" y="72"/>
                      <a:pt x="11" y="71"/>
                      <a:pt x="12" y="70"/>
                    </a:cubicBezTo>
                    <a:cubicBezTo>
                      <a:pt x="12" y="70"/>
                      <a:pt x="13" y="73"/>
                      <a:pt x="13" y="73"/>
                    </a:cubicBezTo>
                    <a:cubicBezTo>
                      <a:pt x="13" y="73"/>
                      <a:pt x="12" y="72"/>
                      <a:pt x="12" y="73"/>
                    </a:cubicBezTo>
                    <a:cubicBezTo>
                      <a:pt x="12" y="74"/>
                      <a:pt x="12" y="75"/>
                      <a:pt x="13" y="76"/>
                    </a:cubicBezTo>
                    <a:cubicBezTo>
                      <a:pt x="14" y="76"/>
                      <a:pt x="14" y="76"/>
                      <a:pt x="15" y="77"/>
                    </a:cubicBezTo>
                    <a:cubicBezTo>
                      <a:pt x="16" y="78"/>
                      <a:pt x="14" y="79"/>
                      <a:pt x="15" y="80"/>
                    </a:cubicBezTo>
                    <a:cubicBezTo>
                      <a:pt x="17" y="83"/>
                      <a:pt x="21" y="85"/>
                      <a:pt x="21" y="88"/>
                    </a:cubicBezTo>
                    <a:cubicBezTo>
                      <a:pt x="22" y="90"/>
                      <a:pt x="23" y="90"/>
                      <a:pt x="25" y="91"/>
                    </a:cubicBezTo>
                    <a:cubicBezTo>
                      <a:pt x="27" y="92"/>
                      <a:pt x="29" y="93"/>
                      <a:pt x="31" y="93"/>
                    </a:cubicBezTo>
                    <a:cubicBezTo>
                      <a:pt x="33" y="93"/>
                      <a:pt x="35" y="95"/>
                      <a:pt x="36" y="96"/>
                    </a:cubicBezTo>
                    <a:cubicBezTo>
                      <a:pt x="36" y="97"/>
                      <a:pt x="40" y="101"/>
                      <a:pt x="39" y="102"/>
                    </a:cubicBezTo>
                    <a:cubicBezTo>
                      <a:pt x="43" y="101"/>
                      <a:pt x="48" y="100"/>
                      <a:pt x="52" y="101"/>
                    </a:cubicBezTo>
                    <a:cubicBezTo>
                      <a:pt x="58" y="103"/>
                      <a:pt x="63" y="106"/>
                      <a:pt x="68" y="10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6" name="Freeform 642">
                <a:extLst>
                  <a:ext uri="{FF2B5EF4-FFF2-40B4-BE49-F238E27FC236}">
                    <a16:creationId xmlns:a16="http://schemas.microsoft.com/office/drawing/2014/main" id="{D4071023-64F7-884B-B81D-83AB9EDEB2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64940" y="4694200"/>
                <a:ext cx="3842934" cy="2090222"/>
              </a:xfrm>
              <a:custGeom>
                <a:avLst/>
                <a:gdLst>
                  <a:gd name="T0" fmla="*/ 255 w 427"/>
                  <a:gd name="T1" fmla="*/ 181 h 219"/>
                  <a:gd name="T2" fmla="*/ 299 w 427"/>
                  <a:gd name="T3" fmla="*/ 195 h 219"/>
                  <a:gd name="T4" fmla="*/ 296 w 427"/>
                  <a:gd name="T5" fmla="*/ 215 h 219"/>
                  <a:gd name="T6" fmla="*/ 332 w 427"/>
                  <a:gd name="T7" fmla="*/ 200 h 219"/>
                  <a:gd name="T8" fmla="*/ 366 w 427"/>
                  <a:gd name="T9" fmla="*/ 196 h 219"/>
                  <a:gd name="T10" fmla="*/ 383 w 427"/>
                  <a:gd name="T11" fmla="*/ 200 h 219"/>
                  <a:gd name="T12" fmla="*/ 391 w 427"/>
                  <a:gd name="T13" fmla="*/ 201 h 219"/>
                  <a:gd name="T14" fmla="*/ 380 w 427"/>
                  <a:gd name="T15" fmla="*/ 188 h 219"/>
                  <a:gd name="T16" fmla="*/ 382 w 427"/>
                  <a:gd name="T17" fmla="*/ 176 h 219"/>
                  <a:gd name="T18" fmla="*/ 354 w 427"/>
                  <a:gd name="T19" fmla="*/ 180 h 219"/>
                  <a:gd name="T20" fmla="*/ 414 w 427"/>
                  <a:gd name="T21" fmla="*/ 160 h 219"/>
                  <a:gd name="T22" fmla="*/ 417 w 427"/>
                  <a:gd name="T23" fmla="*/ 144 h 219"/>
                  <a:gd name="T24" fmla="*/ 415 w 427"/>
                  <a:gd name="T25" fmla="*/ 139 h 219"/>
                  <a:gd name="T26" fmla="*/ 394 w 427"/>
                  <a:gd name="T27" fmla="*/ 126 h 219"/>
                  <a:gd name="T28" fmla="*/ 390 w 427"/>
                  <a:gd name="T29" fmla="*/ 110 h 219"/>
                  <a:gd name="T30" fmla="*/ 378 w 427"/>
                  <a:gd name="T31" fmla="*/ 104 h 219"/>
                  <a:gd name="T32" fmla="*/ 364 w 427"/>
                  <a:gd name="T33" fmla="*/ 112 h 219"/>
                  <a:gd name="T34" fmla="*/ 356 w 427"/>
                  <a:gd name="T35" fmla="*/ 107 h 219"/>
                  <a:gd name="T36" fmla="*/ 342 w 427"/>
                  <a:gd name="T37" fmla="*/ 85 h 219"/>
                  <a:gd name="T38" fmla="*/ 314 w 427"/>
                  <a:gd name="T39" fmla="*/ 91 h 219"/>
                  <a:gd name="T40" fmla="*/ 320 w 427"/>
                  <a:gd name="T41" fmla="*/ 116 h 219"/>
                  <a:gd name="T42" fmla="*/ 306 w 427"/>
                  <a:gd name="T43" fmla="*/ 159 h 219"/>
                  <a:gd name="T44" fmla="*/ 292 w 427"/>
                  <a:gd name="T45" fmla="*/ 135 h 219"/>
                  <a:gd name="T46" fmla="*/ 250 w 427"/>
                  <a:gd name="T47" fmla="*/ 119 h 219"/>
                  <a:gd name="T48" fmla="*/ 237 w 427"/>
                  <a:gd name="T49" fmla="*/ 86 h 219"/>
                  <a:gd name="T50" fmla="*/ 246 w 427"/>
                  <a:gd name="T51" fmla="*/ 77 h 219"/>
                  <a:gd name="T52" fmla="*/ 246 w 427"/>
                  <a:gd name="T53" fmla="*/ 70 h 219"/>
                  <a:gd name="T54" fmla="*/ 263 w 427"/>
                  <a:gd name="T55" fmla="*/ 58 h 219"/>
                  <a:gd name="T56" fmla="*/ 276 w 427"/>
                  <a:gd name="T57" fmla="*/ 48 h 219"/>
                  <a:gd name="T58" fmla="*/ 293 w 427"/>
                  <a:gd name="T59" fmla="*/ 36 h 219"/>
                  <a:gd name="T60" fmla="*/ 276 w 427"/>
                  <a:gd name="T61" fmla="*/ 23 h 219"/>
                  <a:gd name="T62" fmla="*/ 262 w 427"/>
                  <a:gd name="T63" fmla="*/ 35 h 219"/>
                  <a:gd name="T64" fmla="*/ 252 w 427"/>
                  <a:gd name="T65" fmla="*/ 23 h 219"/>
                  <a:gd name="T66" fmla="*/ 241 w 427"/>
                  <a:gd name="T67" fmla="*/ 10 h 219"/>
                  <a:gd name="T68" fmla="*/ 223 w 427"/>
                  <a:gd name="T69" fmla="*/ 6 h 219"/>
                  <a:gd name="T70" fmla="*/ 232 w 427"/>
                  <a:gd name="T71" fmla="*/ 27 h 219"/>
                  <a:gd name="T72" fmla="*/ 226 w 427"/>
                  <a:gd name="T73" fmla="*/ 40 h 219"/>
                  <a:gd name="T74" fmla="*/ 218 w 427"/>
                  <a:gd name="T75" fmla="*/ 37 h 219"/>
                  <a:gd name="T76" fmla="*/ 164 w 427"/>
                  <a:gd name="T77" fmla="*/ 29 h 219"/>
                  <a:gd name="T78" fmla="*/ 166 w 427"/>
                  <a:gd name="T79" fmla="*/ 41 h 219"/>
                  <a:gd name="T80" fmla="*/ 160 w 427"/>
                  <a:gd name="T81" fmla="*/ 40 h 219"/>
                  <a:gd name="T82" fmla="*/ 133 w 427"/>
                  <a:gd name="T83" fmla="*/ 30 h 219"/>
                  <a:gd name="T84" fmla="*/ 83 w 427"/>
                  <a:gd name="T85" fmla="*/ 23 h 219"/>
                  <a:gd name="T86" fmla="*/ 71 w 427"/>
                  <a:gd name="T87" fmla="*/ 18 h 219"/>
                  <a:gd name="T88" fmla="*/ 50 w 427"/>
                  <a:gd name="T89" fmla="*/ 24 h 219"/>
                  <a:gd name="T90" fmla="*/ 49 w 427"/>
                  <a:gd name="T91" fmla="*/ 22 h 219"/>
                  <a:gd name="T92" fmla="*/ 29 w 427"/>
                  <a:gd name="T93" fmla="*/ 23 h 219"/>
                  <a:gd name="T94" fmla="*/ 21 w 427"/>
                  <a:gd name="T95" fmla="*/ 28 h 219"/>
                  <a:gd name="T96" fmla="*/ 3 w 427"/>
                  <a:gd name="T97" fmla="*/ 97 h 219"/>
                  <a:gd name="T98" fmla="*/ 40 w 427"/>
                  <a:gd name="T99" fmla="*/ 116 h 219"/>
                  <a:gd name="T100" fmla="*/ 53 w 427"/>
                  <a:gd name="T101" fmla="*/ 141 h 219"/>
                  <a:gd name="T102" fmla="*/ 62 w 427"/>
                  <a:gd name="T103" fmla="*/ 150 h 219"/>
                  <a:gd name="T104" fmla="*/ 67 w 427"/>
                  <a:gd name="T105" fmla="*/ 160 h 219"/>
                  <a:gd name="T106" fmla="*/ 80 w 427"/>
                  <a:gd name="T107" fmla="*/ 166 h 219"/>
                  <a:gd name="T108" fmla="*/ 133 w 427"/>
                  <a:gd name="T109" fmla="*/ 176 h 219"/>
                  <a:gd name="T110" fmla="*/ 97 w 427"/>
                  <a:gd name="T111" fmla="*/ 57 h 219"/>
                  <a:gd name="T112" fmla="*/ 87 w 427"/>
                  <a:gd name="T113" fmla="*/ 51 h 219"/>
                  <a:gd name="T114" fmla="*/ 113 w 427"/>
                  <a:gd name="T115" fmla="*/ 49 h 219"/>
                  <a:gd name="T116" fmla="*/ 142 w 427"/>
                  <a:gd name="T117" fmla="*/ 85 h 219"/>
                  <a:gd name="T118" fmla="*/ 131 w 427"/>
                  <a:gd name="T119" fmla="*/ 85 h 219"/>
                  <a:gd name="T120" fmla="*/ 160 w 427"/>
                  <a:gd name="T121" fmla="*/ 78 h 219"/>
                  <a:gd name="T122" fmla="*/ 210 w 427"/>
                  <a:gd name="T123" fmla="*/ 150 h 219"/>
                  <a:gd name="T124" fmla="*/ 222 w 427"/>
                  <a:gd name="T125" fmla="*/ 165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27" h="219">
                    <a:moveTo>
                      <a:pt x="229" y="174"/>
                    </a:moveTo>
                    <a:cubicBezTo>
                      <a:pt x="229" y="174"/>
                      <a:pt x="229" y="173"/>
                      <a:pt x="229" y="173"/>
                    </a:cubicBezTo>
                    <a:cubicBezTo>
                      <a:pt x="229" y="173"/>
                      <a:pt x="232" y="177"/>
                      <a:pt x="232" y="177"/>
                    </a:cubicBezTo>
                    <a:cubicBezTo>
                      <a:pt x="234" y="177"/>
                      <a:pt x="235" y="178"/>
                      <a:pt x="236" y="178"/>
                    </a:cubicBezTo>
                    <a:cubicBezTo>
                      <a:pt x="238" y="178"/>
                      <a:pt x="238" y="177"/>
                      <a:pt x="239" y="178"/>
                    </a:cubicBezTo>
                    <a:cubicBezTo>
                      <a:pt x="242" y="179"/>
                      <a:pt x="244" y="180"/>
                      <a:pt x="246" y="181"/>
                    </a:cubicBezTo>
                    <a:cubicBezTo>
                      <a:pt x="247" y="182"/>
                      <a:pt x="248" y="181"/>
                      <a:pt x="249" y="181"/>
                    </a:cubicBezTo>
                    <a:cubicBezTo>
                      <a:pt x="250" y="180"/>
                      <a:pt x="251" y="180"/>
                      <a:pt x="252" y="180"/>
                    </a:cubicBezTo>
                    <a:cubicBezTo>
                      <a:pt x="253" y="180"/>
                      <a:pt x="254" y="181"/>
                      <a:pt x="255" y="181"/>
                    </a:cubicBezTo>
                    <a:cubicBezTo>
                      <a:pt x="257" y="181"/>
                      <a:pt x="258" y="180"/>
                      <a:pt x="259" y="179"/>
                    </a:cubicBezTo>
                    <a:cubicBezTo>
                      <a:pt x="260" y="178"/>
                      <a:pt x="263" y="175"/>
                      <a:pt x="264" y="175"/>
                    </a:cubicBezTo>
                    <a:cubicBezTo>
                      <a:pt x="264" y="175"/>
                      <a:pt x="265" y="176"/>
                      <a:pt x="265" y="176"/>
                    </a:cubicBezTo>
                    <a:cubicBezTo>
                      <a:pt x="267" y="176"/>
                      <a:pt x="268" y="176"/>
                      <a:pt x="269" y="176"/>
                    </a:cubicBezTo>
                    <a:cubicBezTo>
                      <a:pt x="273" y="176"/>
                      <a:pt x="272" y="179"/>
                      <a:pt x="274" y="181"/>
                    </a:cubicBezTo>
                    <a:cubicBezTo>
                      <a:pt x="275" y="182"/>
                      <a:pt x="279" y="181"/>
                      <a:pt x="279" y="183"/>
                    </a:cubicBezTo>
                    <a:cubicBezTo>
                      <a:pt x="279" y="185"/>
                      <a:pt x="280" y="187"/>
                      <a:pt x="281" y="189"/>
                    </a:cubicBezTo>
                    <a:cubicBezTo>
                      <a:pt x="281" y="194"/>
                      <a:pt x="290" y="193"/>
                      <a:pt x="293" y="194"/>
                    </a:cubicBezTo>
                    <a:cubicBezTo>
                      <a:pt x="295" y="194"/>
                      <a:pt x="298" y="194"/>
                      <a:pt x="299" y="195"/>
                    </a:cubicBezTo>
                    <a:cubicBezTo>
                      <a:pt x="300" y="196"/>
                      <a:pt x="305" y="201"/>
                      <a:pt x="304" y="201"/>
                    </a:cubicBezTo>
                    <a:cubicBezTo>
                      <a:pt x="302" y="203"/>
                      <a:pt x="302" y="203"/>
                      <a:pt x="300" y="202"/>
                    </a:cubicBezTo>
                    <a:cubicBezTo>
                      <a:pt x="299" y="201"/>
                      <a:pt x="295" y="199"/>
                      <a:pt x="295" y="199"/>
                    </a:cubicBezTo>
                    <a:cubicBezTo>
                      <a:pt x="295" y="200"/>
                      <a:pt x="298" y="201"/>
                      <a:pt x="297" y="203"/>
                    </a:cubicBezTo>
                    <a:cubicBezTo>
                      <a:pt x="296" y="204"/>
                      <a:pt x="295" y="206"/>
                      <a:pt x="295" y="207"/>
                    </a:cubicBezTo>
                    <a:cubicBezTo>
                      <a:pt x="295" y="209"/>
                      <a:pt x="295" y="210"/>
                      <a:pt x="294" y="211"/>
                    </a:cubicBezTo>
                    <a:cubicBezTo>
                      <a:pt x="294" y="212"/>
                      <a:pt x="291" y="213"/>
                      <a:pt x="291" y="213"/>
                    </a:cubicBezTo>
                    <a:cubicBezTo>
                      <a:pt x="290" y="214"/>
                      <a:pt x="287" y="219"/>
                      <a:pt x="291" y="219"/>
                    </a:cubicBezTo>
                    <a:cubicBezTo>
                      <a:pt x="292" y="219"/>
                      <a:pt x="294" y="217"/>
                      <a:pt x="296" y="215"/>
                    </a:cubicBezTo>
                    <a:cubicBezTo>
                      <a:pt x="298" y="214"/>
                      <a:pt x="299" y="216"/>
                      <a:pt x="301" y="215"/>
                    </a:cubicBezTo>
                    <a:cubicBezTo>
                      <a:pt x="304" y="215"/>
                      <a:pt x="305" y="213"/>
                      <a:pt x="308" y="213"/>
                    </a:cubicBezTo>
                    <a:cubicBezTo>
                      <a:pt x="308" y="211"/>
                      <a:pt x="308" y="212"/>
                      <a:pt x="306" y="211"/>
                    </a:cubicBezTo>
                    <a:cubicBezTo>
                      <a:pt x="305" y="211"/>
                      <a:pt x="305" y="210"/>
                      <a:pt x="306" y="210"/>
                    </a:cubicBezTo>
                    <a:cubicBezTo>
                      <a:pt x="307" y="208"/>
                      <a:pt x="308" y="207"/>
                      <a:pt x="311" y="207"/>
                    </a:cubicBezTo>
                    <a:cubicBezTo>
                      <a:pt x="312" y="207"/>
                      <a:pt x="315" y="205"/>
                      <a:pt x="317" y="206"/>
                    </a:cubicBezTo>
                    <a:cubicBezTo>
                      <a:pt x="319" y="207"/>
                      <a:pt x="320" y="203"/>
                      <a:pt x="322" y="206"/>
                    </a:cubicBezTo>
                    <a:cubicBezTo>
                      <a:pt x="324" y="204"/>
                      <a:pt x="325" y="203"/>
                      <a:pt x="327" y="201"/>
                    </a:cubicBezTo>
                    <a:cubicBezTo>
                      <a:pt x="329" y="200"/>
                      <a:pt x="330" y="200"/>
                      <a:pt x="332" y="200"/>
                    </a:cubicBezTo>
                    <a:cubicBezTo>
                      <a:pt x="335" y="200"/>
                      <a:pt x="339" y="200"/>
                      <a:pt x="342" y="200"/>
                    </a:cubicBezTo>
                    <a:cubicBezTo>
                      <a:pt x="345" y="200"/>
                      <a:pt x="346" y="201"/>
                      <a:pt x="347" y="199"/>
                    </a:cubicBezTo>
                    <a:cubicBezTo>
                      <a:pt x="348" y="198"/>
                      <a:pt x="349" y="199"/>
                      <a:pt x="350" y="198"/>
                    </a:cubicBezTo>
                    <a:cubicBezTo>
                      <a:pt x="351" y="196"/>
                      <a:pt x="352" y="195"/>
                      <a:pt x="352" y="193"/>
                    </a:cubicBezTo>
                    <a:cubicBezTo>
                      <a:pt x="353" y="191"/>
                      <a:pt x="353" y="190"/>
                      <a:pt x="354" y="188"/>
                    </a:cubicBezTo>
                    <a:cubicBezTo>
                      <a:pt x="355" y="187"/>
                      <a:pt x="356" y="186"/>
                      <a:pt x="357" y="185"/>
                    </a:cubicBezTo>
                    <a:cubicBezTo>
                      <a:pt x="358" y="184"/>
                      <a:pt x="359" y="187"/>
                      <a:pt x="361" y="186"/>
                    </a:cubicBezTo>
                    <a:cubicBezTo>
                      <a:pt x="363" y="184"/>
                      <a:pt x="365" y="187"/>
                      <a:pt x="365" y="189"/>
                    </a:cubicBezTo>
                    <a:cubicBezTo>
                      <a:pt x="365" y="190"/>
                      <a:pt x="364" y="196"/>
                      <a:pt x="366" y="196"/>
                    </a:cubicBezTo>
                    <a:cubicBezTo>
                      <a:pt x="367" y="197"/>
                      <a:pt x="368" y="199"/>
                      <a:pt x="369" y="201"/>
                    </a:cubicBezTo>
                    <a:cubicBezTo>
                      <a:pt x="370" y="199"/>
                      <a:pt x="381" y="196"/>
                      <a:pt x="381" y="196"/>
                    </a:cubicBezTo>
                    <a:cubicBezTo>
                      <a:pt x="381" y="195"/>
                      <a:pt x="380" y="195"/>
                      <a:pt x="380" y="194"/>
                    </a:cubicBezTo>
                    <a:cubicBezTo>
                      <a:pt x="380" y="194"/>
                      <a:pt x="382" y="196"/>
                      <a:pt x="382" y="196"/>
                    </a:cubicBezTo>
                    <a:cubicBezTo>
                      <a:pt x="382" y="197"/>
                      <a:pt x="380" y="197"/>
                      <a:pt x="380" y="197"/>
                    </a:cubicBezTo>
                    <a:cubicBezTo>
                      <a:pt x="380" y="197"/>
                      <a:pt x="386" y="198"/>
                      <a:pt x="386" y="198"/>
                    </a:cubicBezTo>
                    <a:cubicBezTo>
                      <a:pt x="386" y="198"/>
                      <a:pt x="386" y="198"/>
                      <a:pt x="386" y="198"/>
                    </a:cubicBezTo>
                    <a:cubicBezTo>
                      <a:pt x="386" y="198"/>
                      <a:pt x="386" y="199"/>
                      <a:pt x="386" y="199"/>
                    </a:cubicBezTo>
                    <a:cubicBezTo>
                      <a:pt x="385" y="199"/>
                      <a:pt x="384" y="199"/>
                      <a:pt x="383" y="200"/>
                    </a:cubicBezTo>
                    <a:cubicBezTo>
                      <a:pt x="383" y="201"/>
                      <a:pt x="382" y="198"/>
                      <a:pt x="382" y="198"/>
                    </a:cubicBezTo>
                    <a:cubicBezTo>
                      <a:pt x="381" y="198"/>
                      <a:pt x="381" y="199"/>
                      <a:pt x="381" y="199"/>
                    </a:cubicBezTo>
                    <a:cubicBezTo>
                      <a:pt x="381" y="199"/>
                      <a:pt x="381" y="198"/>
                      <a:pt x="380" y="199"/>
                    </a:cubicBezTo>
                    <a:cubicBezTo>
                      <a:pt x="379" y="200"/>
                      <a:pt x="378" y="200"/>
                      <a:pt x="377" y="201"/>
                    </a:cubicBezTo>
                    <a:cubicBezTo>
                      <a:pt x="375" y="202"/>
                      <a:pt x="371" y="205"/>
                      <a:pt x="373" y="208"/>
                    </a:cubicBezTo>
                    <a:cubicBezTo>
                      <a:pt x="376" y="210"/>
                      <a:pt x="378" y="208"/>
                      <a:pt x="379" y="207"/>
                    </a:cubicBezTo>
                    <a:cubicBezTo>
                      <a:pt x="380" y="206"/>
                      <a:pt x="384" y="203"/>
                      <a:pt x="384" y="202"/>
                    </a:cubicBezTo>
                    <a:cubicBezTo>
                      <a:pt x="384" y="203"/>
                      <a:pt x="386" y="204"/>
                      <a:pt x="387" y="203"/>
                    </a:cubicBezTo>
                    <a:cubicBezTo>
                      <a:pt x="387" y="202"/>
                      <a:pt x="390" y="201"/>
                      <a:pt x="391" y="201"/>
                    </a:cubicBezTo>
                    <a:cubicBezTo>
                      <a:pt x="393" y="200"/>
                      <a:pt x="395" y="199"/>
                      <a:pt x="397" y="199"/>
                    </a:cubicBezTo>
                    <a:cubicBezTo>
                      <a:pt x="398" y="199"/>
                      <a:pt x="398" y="199"/>
                      <a:pt x="398" y="198"/>
                    </a:cubicBezTo>
                    <a:cubicBezTo>
                      <a:pt x="397" y="197"/>
                      <a:pt x="398" y="197"/>
                      <a:pt x="398" y="197"/>
                    </a:cubicBezTo>
                    <a:cubicBezTo>
                      <a:pt x="398" y="196"/>
                      <a:pt x="396" y="197"/>
                      <a:pt x="395" y="196"/>
                    </a:cubicBezTo>
                    <a:cubicBezTo>
                      <a:pt x="394" y="196"/>
                      <a:pt x="395" y="194"/>
                      <a:pt x="393" y="196"/>
                    </a:cubicBezTo>
                    <a:cubicBezTo>
                      <a:pt x="391" y="197"/>
                      <a:pt x="387" y="196"/>
                      <a:pt x="385" y="195"/>
                    </a:cubicBezTo>
                    <a:cubicBezTo>
                      <a:pt x="384" y="195"/>
                      <a:pt x="385" y="193"/>
                      <a:pt x="384" y="193"/>
                    </a:cubicBezTo>
                    <a:cubicBezTo>
                      <a:pt x="384" y="193"/>
                      <a:pt x="382" y="193"/>
                      <a:pt x="381" y="192"/>
                    </a:cubicBezTo>
                    <a:cubicBezTo>
                      <a:pt x="380" y="192"/>
                      <a:pt x="380" y="189"/>
                      <a:pt x="380" y="188"/>
                    </a:cubicBezTo>
                    <a:cubicBezTo>
                      <a:pt x="380" y="187"/>
                      <a:pt x="378" y="188"/>
                      <a:pt x="377" y="187"/>
                    </a:cubicBezTo>
                    <a:cubicBezTo>
                      <a:pt x="377" y="187"/>
                      <a:pt x="379" y="185"/>
                      <a:pt x="379" y="185"/>
                    </a:cubicBezTo>
                    <a:cubicBezTo>
                      <a:pt x="380" y="184"/>
                      <a:pt x="380" y="181"/>
                      <a:pt x="378" y="181"/>
                    </a:cubicBezTo>
                    <a:cubicBezTo>
                      <a:pt x="378" y="181"/>
                      <a:pt x="376" y="185"/>
                      <a:pt x="375" y="183"/>
                    </a:cubicBezTo>
                    <a:cubicBezTo>
                      <a:pt x="375" y="181"/>
                      <a:pt x="374" y="182"/>
                      <a:pt x="373" y="181"/>
                    </a:cubicBezTo>
                    <a:cubicBezTo>
                      <a:pt x="373" y="180"/>
                      <a:pt x="376" y="181"/>
                      <a:pt x="376" y="181"/>
                    </a:cubicBezTo>
                    <a:cubicBezTo>
                      <a:pt x="378" y="181"/>
                      <a:pt x="379" y="180"/>
                      <a:pt x="380" y="180"/>
                    </a:cubicBezTo>
                    <a:cubicBezTo>
                      <a:pt x="381" y="179"/>
                      <a:pt x="382" y="179"/>
                      <a:pt x="383" y="179"/>
                    </a:cubicBezTo>
                    <a:cubicBezTo>
                      <a:pt x="384" y="178"/>
                      <a:pt x="382" y="176"/>
                      <a:pt x="382" y="176"/>
                    </a:cubicBezTo>
                    <a:cubicBezTo>
                      <a:pt x="382" y="176"/>
                      <a:pt x="383" y="176"/>
                      <a:pt x="383" y="176"/>
                    </a:cubicBezTo>
                    <a:cubicBezTo>
                      <a:pt x="383" y="176"/>
                      <a:pt x="379" y="174"/>
                      <a:pt x="379" y="174"/>
                    </a:cubicBezTo>
                    <a:cubicBezTo>
                      <a:pt x="377" y="173"/>
                      <a:pt x="375" y="173"/>
                      <a:pt x="373" y="174"/>
                    </a:cubicBezTo>
                    <a:cubicBezTo>
                      <a:pt x="369" y="175"/>
                      <a:pt x="366" y="176"/>
                      <a:pt x="363" y="178"/>
                    </a:cubicBezTo>
                    <a:cubicBezTo>
                      <a:pt x="360" y="179"/>
                      <a:pt x="358" y="181"/>
                      <a:pt x="355" y="183"/>
                    </a:cubicBezTo>
                    <a:cubicBezTo>
                      <a:pt x="354" y="184"/>
                      <a:pt x="353" y="185"/>
                      <a:pt x="352" y="187"/>
                    </a:cubicBezTo>
                    <a:cubicBezTo>
                      <a:pt x="352" y="187"/>
                      <a:pt x="348" y="189"/>
                      <a:pt x="348" y="189"/>
                    </a:cubicBezTo>
                    <a:cubicBezTo>
                      <a:pt x="348" y="188"/>
                      <a:pt x="353" y="184"/>
                      <a:pt x="354" y="183"/>
                    </a:cubicBezTo>
                    <a:cubicBezTo>
                      <a:pt x="354" y="182"/>
                      <a:pt x="355" y="181"/>
                      <a:pt x="354" y="180"/>
                    </a:cubicBezTo>
                    <a:cubicBezTo>
                      <a:pt x="353" y="180"/>
                      <a:pt x="351" y="179"/>
                      <a:pt x="350" y="179"/>
                    </a:cubicBezTo>
                    <a:cubicBezTo>
                      <a:pt x="351" y="179"/>
                      <a:pt x="353" y="180"/>
                      <a:pt x="354" y="180"/>
                    </a:cubicBezTo>
                    <a:cubicBezTo>
                      <a:pt x="356" y="181"/>
                      <a:pt x="358" y="178"/>
                      <a:pt x="359" y="177"/>
                    </a:cubicBezTo>
                    <a:cubicBezTo>
                      <a:pt x="360" y="176"/>
                      <a:pt x="361" y="174"/>
                      <a:pt x="363" y="173"/>
                    </a:cubicBezTo>
                    <a:cubicBezTo>
                      <a:pt x="365" y="173"/>
                      <a:pt x="367" y="174"/>
                      <a:pt x="368" y="172"/>
                    </a:cubicBezTo>
                    <a:cubicBezTo>
                      <a:pt x="369" y="168"/>
                      <a:pt x="371" y="167"/>
                      <a:pt x="375" y="167"/>
                    </a:cubicBezTo>
                    <a:cubicBezTo>
                      <a:pt x="379" y="167"/>
                      <a:pt x="383" y="167"/>
                      <a:pt x="387" y="167"/>
                    </a:cubicBezTo>
                    <a:cubicBezTo>
                      <a:pt x="394" y="167"/>
                      <a:pt x="404" y="169"/>
                      <a:pt x="409" y="163"/>
                    </a:cubicBezTo>
                    <a:cubicBezTo>
                      <a:pt x="411" y="161"/>
                      <a:pt x="412" y="160"/>
                      <a:pt x="414" y="160"/>
                    </a:cubicBezTo>
                    <a:cubicBezTo>
                      <a:pt x="416" y="160"/>
                      <a:pt x="418" y="160"/>
                      <a:pt x="421" y="158"/>
                    </a:cubicBezTo>
                    <a:cubicBezTo>
                      <a:pt x="422" y="158"/>
                      <a:pt x="425" y="156"/>
                      <a:pt x="425" y="155"/>
                    </a:cubicBezTo>
                    <a:cubicBezTo>
                      <a:pt x="427" y="152"/>
                      <a:pt x="422" y="153"/>
                      <a:pt x="422" y="152"/>
                    </a:cubicBezTo>
                    <a:cubicBezTo>
                      <a:pt x="422" y="151"/>
                      <a:pt x="424" y="151"/>
                      <a:pt x="424" y="151"/>
                    </a:cubicBezTo>
                    <a:cubicBezTo>
                      <a:pt x="425" y="150"/>
                      <a:pt x="424" y="149"/>
                      <a:pt x="424" y="148"/>
                    </a:cubicBezTo>
                    <a:cubicBezTo>
                      <a:pt x="424" y="148"/>
                      <a:pt x="425" y="147"/>
                      <a:pt x="425" y="147"/>
                    </a:cubicBezTo>
                    <a:cubicBezTo>
                      <a:pt x="425" y="146"/>
                      <a:pt x="423" y="145"/>
                      <a:pt x="423" y="145"/>
                    </a:cubicBezTo>
                    <a:cubicBezTo>
                      <a:pt x="422" y="144"/>
                      <a:pt x="421" y="144"/>
                      <a:pt x="421" y="143"/>
                    </a:cubicBezTo>
                    <a:cubicBezTo>
                      <a:pt x="420" y="143"/>
                      <a:pt x="418" y="146"/>
                      <a:pt x="417" y="144"/>
                    </a:cubicBezTo>
                    <a:cubicBezTo>
                      <a:pt x="417" y="144"/>
                      <a:pt x="419" y="143"/>
                      <a:pt x="418" y="143"/>
                    </a:cubicBezTo>
                    <a:cubicBezTo>
                      <a:pt x="418" y="142"/>
                      <a:pt x="417" y="141"/>
                      <a:pt x="416" y="141"/>
                    </a:cubicBezTo>
                    <a:cubicBezTo>
                      <a:pt x="415" y="140"/>
                      <a:pt x="411" y="141"/>
                      <a:pt x="410" y="142"/>
                    </a:cubicBezTo>
                    <a:cubicBezTo>
                      <a:pt x="409" y="144"/>
                      <a:pt x="406" y="145"/>
                      <a:pt x="404" y="146"/>
                    </a:cubicBezTo>
                    <a:cubicBezTo>
                      <a:pt x="403" y="146"/>
                      <a:pt x="400" y="144"/>
                      <a:pt x="400" y="143"/>
                    </a:cubicBezTo>
                    <a:cubicBezTo>
                      <a:pt x="400" y="142"/>
                      <a:pt x="403" y="145"/>
                      <a:pt x="403" y="145"/>
                    </a:cubicBezTo>
                    <a:cubicBezTo>
                      <a:pt x="404" y="145"/>
                      <a:pt x="408" y="142"/>
                      <a:pt x="408" y="142"/>
                    </a:cubicBezTo>
                    <a:cubicBezTo>
                      <a:pt x="408" y="142"/>
                      <a:pt x="406" y="141"/>
                      <a:pt x="406" y="141"/>
                    </a:cubicBezTo>
                    <a:cubicBezTo>
                      <a:pt x="409" y="140"/>
                      <a:pt x="412" y="140"/>
                      <a:pt x="415" y="139"/>
                    </a:cubicBezTo>
                    <a:cubicBezTo>
                      <a:pt x="415" y="139"/>
                      <a:pt x="417" y="138"/>
                      <a:pt x="416" y="137"/>
                    </a:cubicBezTo>
                    <a:cubicBezTo>
                      <a:pt x="416" y="137"/>
                      <a:pt x="414" y="135"/>
                      <a:pt x="414" y="135"/>
                    </a:cubicBezTo>
                    <a:cubicBezTo>
                      <a:pt x="412" y="136"/>
                      <a:pt x="410" y="136"/>
                      <a:pt x="409" y="134"/>
                    </a:cubicBezTo>
                    <a:cubicBezTo>
                      <a:pt x="408" y="134"/>
                      <a:pt x="404" y="137"/>
                      <a:pt x="404" y="136"/>
                    </a:cubicBezTo>
                    <a:cubicBezTo>
                      <a:pt x="404" y="136"/>
                      <a:pt x="407" y="133"/>
                      <a:pt x="404" y="134"/>
                    </a:cubicBezTo>
                    <a:cubicBezTo>
                      <a:pt x="404" y="134"/>
                      <a:pt x="400" y="135"/>
                      <a:pt x="400" y="135"/>
                    </a:cubicBezTo>
                    <a:cubicBezTo>
                      <a:pt x="401" y="133"/>
                      <a:pt x="404" y="133"/>
                      <a:pt x="402" y="130"/>
                    </a:cubicBezTo>
                    <a:cubicBezTo>
                      <a:pt x="402" y="130"/>
                      <a:pt x="398" y="128"/>
                      <a:pt x="398" y="128"/>
                    </a:cubicBezTo>
                    <a:cubicBezTo>
                      <a:pt x="396" y="128"/>
                      <a:pt x="396" y="126"/>
                      <a:pt x="394" y="126"/>
                    </a:cubicBezTo>
                    <a:cubicBezTo>
                      <a:pt x="395" y="126"/>
                      <a:pt x="392" y="122"/>
                      <a:pt x="392" y="122"/>
                    </a:cubicBezTo>
                    <a:cubicBezTo>
                      <a:pt x="392" y="122"/>
                      <a:pt x="393" y="123"/>
                      <a:pt x="394" y="123"/>
                    </a:cubicBezTo>
                    <a:cubicBezTo>
                      <a:pt x="395" y="124"/>
                      <a:pt x="395" y="122"/>
                      <a:pt x="396" y="122"/>
                    </a:cubicBezTo>
                    <a:cubicBezTo>
                      <a:pt x="400" y="121"/>
                      <a:pt x="393" y="118"/>
                      <a:pt x="392" y="117"/>
                    </a:cubicBezTo>
                    <a:cubicBezTo>
                      <a:pt x="392" y="118"/>
                      <a:pt x="394" y="116"/>
                      <a:pt x="394" y="116"/>
                    </a:cubicBezTo>
                    <a:cubicBezTo>
                      <a:pt x="395" y="115"/>
                      <a:pt x="393" y="115"/>
                      <a:pt x="392" y="114"/>
                    </a:cubicBezTo>
                    <a:cubicBezTo>
                      <a:pt x="392" y="114"/>
                      <a:pt x="391" y="113"/>
                      <a:pt x="390" y="113"/>
                    </a:cubicBezTo>
                    <a:cubicBezTo>
                      <a:pt x="390" y="113"/>
                      <a:pt x="388" y="113"/>
                      <a:pt x="388" y="113"/>
                    </a:cubicBezTo>
                    <a:cubicBezTo>
                      <a:pt x="389" y="112"/>
                      <a:pt x="391" y="113"/>
                      <a:pt x="390" y="110"/>
                    </a:cubicBezTo>
                    <a:cubicBezTo>
                      <a:pt x="389" y="110"/>
                      <a:pt x="386" y="111"/>
                      <a:pt x="386" y="111"/>
                    </a:cubicBezTo>
                    <a:cubicBezTo>
                      <a:pt x="386" y="110"/>
                      <a:pt x="389" y="110"/>
                      <a:pt x="388" y="108"/>
                    </a:cubicBezTo>
                    <a:cubicBezTo>
                      <a:pt x="388" y="107"/>
                      <a:pt x="388" y="106"/>
                      <a:pt x="387" y="105"/>
                    </a:cubicBezTo>
                    <a:cubicBezTo>
                      <a:pt x="387" y="105"/>
                      <a:pt x="386" y="106"/>
                      <a:pt x="386" y="105"/>
                    </a:cubicBezTo>
                    <a:cubicBezTo>
                      <a:pt x="386" y="106"/>
                      <a:pt x="384" y="102"/>
                      <a:pt x="384" y="102"/>
                    </a:cubicBezTo>
                    <a:cubicBezTo>
                      <a:pt x="383" y="100"/>
                      <a:pt x="382" y="99"/>
                      <a:pt x="382" y="98"/>
                    </a:cubicBezTo>
                    <a:cubicBezTo>
                      <a:pt x="381" y="96"/>
                      <a:pt x="381" y="94"/>
                      <a:pt x="379" y="97"/>
                    </a:cubicBezTo>
                    <a:cubicBezTo>
                      <a:pt x="379" y="97"/>
                      <a:pt x="378" y="101"/>
                      <a:pt x="379" y="100"/>
                    </a:cubicBezTo>
                    <a:cubicBezTo>
                      <a:pt x="375" y="101"/>
                      <a:pt x="377" y="101"/>
                      <a:pt x="378" y="104"/>
                    </a:cubicBezTo>
                    <a:cubicBezTo>
                      <a:pt x="378" y="103"/>
                      <a:pt x="377" y="103"/>
                      <a:pt x="377" y="104"/>
                    </a:cubicBezTo>
                    <a:cubicBezTo>
                      <a:pt x="376" y="104"/>
                      <a:pt x="376" y="104"/>
                      <a:pt x="375" y="105"/>
                    </a:cubicBezTo>
                    <a:cubicBezTo>
                      <a:pt x="375" y="105"/>
                      <a:pt x="377" y="106"/>
                      <a:pt x="377" y="106"/>
                    </a:cubicBezTo>
                    <a:cubicBezTo>
                      <a:pt x="376" y="107"/>
                      <a:pt x="374" y="106"/>
                      <a:pt x="374" y="107"/>
                    </a:cubicBezTo>
                    <a:cubicBezTo>
                      <a:pt x="373" y="108"/>
                      <a:pt x="375" y="110"/>
                      <a:pt x="373" y="111"/>
                    </a:cubicBezTo>
                    <a:cubicBezTo>
                      <a:pt x="374" y="111"/>
                      <a:pt x="372" y="107"/>
                      <a:pt x="370" y="109"/>
                    </a:cubicBezTo>
                    <a:cubicBezTo>
                      <a:pt x="370" y="110"/>
                      <a:pt x="366" y="113"/>
                      <a:pt x="366" y="113"/>
                    </a:cubicBezTo>
                    <a:cubicBezTo>
                      <a:pt x="365" y="113"/>
                      <a:pt x="365" y="112"/>
                      <a:pt x="365" y="111"/>
                    </a:cubicBezTo>
                    <a:cubicBezTo>
                      <a:pt x="364" y="111"/>
                      <a:pt x="364" y="112"/>
                      <a:pt x="364" y="112"/>
                    </a:cubicBezTo>
                    <a:cubicBezTo>
                      <a:pt x="363" y="111"/>
                      <a:pt x="364" y="111"/>
                      <a:pt x="364" y="110"/>
                    </a:cubicBezTo>
                    <a:cubicBezTo>
                      <a:pt x="364" y="111"/>
                      <a:pt x="357" y="116"/>
                      <a:pt x="357" y="115"/>
                    </a:cubicBezTo>
                    <a:cubicBezTo>
                      <a:pt x="356" y="114"/>
                      <a:pt x="360" y="113"/>
                      <a:pt x="361" y="113"/>
                    </a:cubicBezTo>
                    <a:cubicBezTo>
                      <a:pt x="363" y="111"/>
                      <a:pt x="363" y="110"/>
                      <a:pt x="362" y="108"/>
                    </a:cubicBezTo>
                    <a:cubicBezTo>
                      <a:pt x="361" y="107"/>
                      <a:pt x="358" y="107"/>
                      <a:pt x="357" y="107"/>
                    </a:cubicBezTo>
                    <a:cubicBezTo>
                      <a:pt x="356" y="107"/>
                      <a:pt x="356" y="108"/>
                      <a:pt x="356" y="108"/>
                    </a:cubicBezTo>
                    <a:cubicBezTo>
                      <a:pt x="355" y="110"/>
                      <a:pt x="353" y="108"/>
                      <a:pt x="352" y="108"/>
                    </a:cubicBezTo>
                    <a:cubicBezTo>
                      <a:pt x="353" y="108"/>
                      <a:pt x="355" y="106"/>
                      <a:pt x="355" y="106"/>
                    </a:cubicBezTo>
                    <a:cubicBezTo>
                      <a:pt x="355" y="106"/>
                      <a:pt x="356" y="107"/>
                      <a:pt x="356" y="107"/>
                    </a:cubicBezTo>
                    <a:cubicBezTo>
                      <a:pt x="355" y="107"/>
                      <a:pt x="357" y="105"/>
                      <a:pt x="357" y="105"/>
                    </a:cubicBezTo>
                    <a:cubicBezTo>
                      <a:pt x="358" y="103"/>
                      <a:pt x="356" y="104"/>
                      <a:pt x="355" y="103"/>
                    </a:cubicBezTo>
                    <a:cubicBezTo>
                      <a:pt x="355" y="103"/>
                      <a:pt x="356" y="98"/>
                      <a:pt x="354" y="99"/>
                    </a:cubicBezTo>
                    <a:cubicBezTo>
                      <a:pt x="355" y="98"/>
                      <a:pt x="356" y="98"/>
                      <a:pt x="355" y="96"/>
                    </a:cubicBezTo>
                    <a:cubicBezTo>
                      <a:pt x="353" y="95"/>
                      <a:pt x="357" y="94"/>
                      <a:pt x="356" y="92"/>
                    </a:cubicBezTo>
                    <a:cubicBezTo>
                      <a:pt x="356" y="91"/>
                      <a:pt x="354" y="93"/>
                      <a:pt x="353" y="92"/>
                    </a:cubicBezTo>
                    <a:cubicBezTo>
                      <a:pt x="352" y="91"/>
                      <a:pt x="350" y="91"/>
                      <a:pt x="349" y="91"/>
                    </a:cubicBezTo>
                    <a:cubicBezTo>
                      <a:pt x="347" y="90"/>
                      <a:pt x="346" y="90"/>
                      <a:pt x="345" y="88"/>
                    </a:cubicBezTo>
                    <a:cubicBezTo>
                      <a:pt x="345" y="86"/>
                      <a:pt x="342" y="87"/>
                      <a:pt x="342" y="85"/>
                    </a:cubicBezTo>
                    <a:cubicBezTo>
                      <a:pt x="342" y="84"/>
                      <a:pt x="340" y="85"/>
                      <a:pt x="340" y="85"/>
                    </a:cubicBezTo>
                    <a:cubicBezTo>
                      <a:pt x="341" y="83"/>
                      <a:pt x="339" y="83"/>
                      <a:pt x="338" y="82"/>
                    </a:cubicBezTo>
                    <a:cubicBezTo>
                      <a:pt x="336" y="81"/>
                      <a:pt x="336" y="80"/>
                      <a:pt x="334" y="81"/>
                    </a:cubicBezTo>
                    <a:cubicBezTo>
                      <a:pt x="332" y="82"/>
                      <a:pt x="331" y="83"/>
                      <a:pt x="329" y="82"/>
                    </a:cubicBezTo>
                    <a:cubicBezTo>
                      <a:pt x="327" y="81"/>
                      <a:pt x="326" y="83"/>
                      <a:pt x="324" y="82"/>
                    </a:cubicBezTo>
                    <a:cubicBezTo>
                      <a:pt x="322" y="80"/>
                      <a:pt x="320" y="80"/>
                      <a:pt x="318" y="80"/>
                    </a:cubicBezTo>
                    <a:cubicBezTo>
                      <a:pt x="316" y="80"/>
                      <a:pt x="314" y="80"/>
                      <a:pt x="313" y="82"/>
                    </a:cubicBezTo>
                    <a:cubicBezTo>
                      <a:pt x="312" y="84"/>
                      <a:pt x="315" y="85"/>
                      <a:pt x="315" y="86"/>
                    </a:cubicBezTo>
                    <a:cubicBezTo>
                      <a:pt x="316" y="87"/>
                      <a:pt x="315" y="90"/>
                      <a:pt x="314" y="91"/>
                    </a:cubicBezTo>
                    <a:cubicBezTo>
                      <a:pt x="314" y="92"/>
                      <a:pt x="314" y="91"/>
                      <a:pt x="313" y="92"/>
                    </a:cubicBezTo>
                    <a:cubicBezTo>
                      <a:pt x="313" y="92"/>
                      <a:pt x="315" y="94"/>
                      <a:pt x="315" y="94"/>
                    </a:cubicBezTo>
                    <a:cubicBezTo>
                      <a:pt x="315" y="96"/>
                      <a:pt x="316" y="98"/>
                      <a:pt x="316" y="99"/>
                    </a:cubicBezTo>
                    <a:cubicBezTo>
                      <a:pt x="316" y="100"/>
                      <a:pt x="316" y="100"/>
                      <a:pt x="316" y="101"/>
                    </a:cubicBezTo>
                    <a:cubicBezTo>
                      <a:pt x="316" y="102"/>
                      <a:pt x="315" y="101"/>
                      <a:pt x="315" y="101"/>
                    </a:cubicBezTo>
                    <a:cubicBezTo>
                      <a:pt x="314" y="102"/>
                      <a:pt x="314" y="104"/>
                      <a:pt x="314" y="104"/>
                    </a:cubicBezTo>
                    <a:cubicBezTo>
                      <a:pt x="313" y="105"/>
                      <a:pt x="312" y="106"/>
                      <a:pt x="312" y="107"/>
                    </a:cubicBezTo>
                    <a:cubicBezTo>
                      <a:pt x="311" y="109"/>
                      <a:pt x="311" y="109"/>
                      <a:pt x="312" y="110"/>
                    </a:cubicBezTo>
                    <a:cubicBezTo>
                      <a:pt x="315" y="112"/>
                      <a:pt x="318" y="114"/>
                      <a:pt x="320" y="116"/>
                    </a:cubicBezTo>
                    <a:cubicBezTo>
                      <a:pt x="321" y="119"/>
                      <a:pt x="322" y="124"/>
                      <a:pt x="321" y="127"/>
                    </a:cubicBezTo>
                    <a:cubicBezTo>
                      <a:pt x="319" y="131"/>
                      <a:pt x="313" y="133"/>
                      <a:pt x="310" y="135"/>
                    </a:cubicBezTo>
                    <a:cubicBezTo>
                      <a:pt x="309" y="136"/>
                      <a:pt x="308" y="136"/>
                      <a:pt x="307" y="137"/>
                    </a:cubicBezTo>
                    <a:cubicBezTo>
                      <a:pt x="304" y="138"/>
                      <a:pt x="308" y="141"/>
                      <a:pt x="308" y="143"/>
                    </a:cubicBezTo>
                    <a:cubicBezTo>
                      <a:pt x="308" y="143"/>
                      <a:pt x="309" y="145"/>
                      <a:pt x="309" y="146"/>
                    </a:cubicBezTo>
                    <a:cubicBezTo>
                      <a:pt x="309" y="148"/>
                      <a:pt x="309" y="149"/>
                      <a:pt x="310" y="151"/>
                    </a:cubicBezTo>
                    <a:cubicBezTo>
                      <a:pt x="311" y="153"/>
                      <a:pt x="311" y="154"/>
                      <a:pt x="309" y="156"/>
                    </a:cubicBezTo>
                    <a:cubicBezTo>
                      <a:pt x="309" y="156"/>
                      <a:pt x="310" y="160"/>
                      <a:pt x="309" y="161"/>
                    </a:cubicBezTo>
                    <a:cubicBezTo>
                      <a:pt x="308" y="161"/>
                      <a:pt x="307" y="157"/>
                      <a:pt x="306" y="159"/>
                    </a:cubicBezTo>
                    <a:cubicBezTo>
                      <a:pt x="305" y="161"/>
                      <a:pt x="307" y="164"/>
                      <a:pt x="307" y="164"/>
                    </a:cubicBezTo>
                    <a:cubicBezTo>
                      <a:pt x="307" y="163"/>
                      <a:pt x="301" y="158"/>
                      <a:pt x="298" y="161"/>
                    </a:cubicBezTo>
                    <a:cubicBezTo>
                      <a:pt x="299" y="160"/>
                      <a:pt x="302" y="159"/>
                      <a:pt x="300" y="157"/>
                    </a:cubicBezTo>
                    <a:cubicBezTo>
                      <a:pt x="299" y="156"/>
                      <a:pt x="298" y="155"/>
                      <a:pt x="297" y="155"/>
                    </a:cubicBezTo>
                    <a:cubicBezTo>
                      <a:pt x="297" y="154"/>
                      <a:pt x="295" y="154"/>
                      <a:pt x="294" y="154"/>
                    </a:cubicBezTo>
                    <a:cubicBezTo>
                      <a:pt x="294" y="153"/>
                      <a:pt x="295" y="153"/>
                      <a:pt x="294" y="151"/>
                    </a:cubicBezTo>
                    <a:cubicBezTo>
                      <a:pt x="293" y="150"/>
                      <a:pt x="292" y="148"/>
                      <a:pt x="293" y="146"/>
                    </a:cubicBezTo>
                    <a:cubicBezTo>
                      <a:pt x="294" y="143"/>
                      <a:pt x="291" y="142"/>
                      <a:pt x="291" y="140"/>
                    </a:cubicBezTo>
                    <a:cubicBezTo>
                      <a:pt x="291" y="138"/>
                      <a:pt x="293" y="137"/>
                      <a:pt x="292" y="135"/>
                    </a:cubicBezTo>
                    <a:cubicBezTo>
                      <a:pt x="290" y="133"/>
                      <a:pt x="286" y="133"/>
                      <a:pt x="283" y="133"/>
                    </a:cubicBezTo>
                    <a:cubicBezTo>
                      <a:pt x="282" y="133"/>
                      <a:pt x="281" y="133"/>
                      <a:pt x="279" y="133"/>
                    </a:cubicBezTo>
                    <a:cubicBezTo>
                      <a:pt x="279" y="133"/>
                      <a:pt x="277" y="135"/>
                      <a:pt x="277" y="135"/>
                    </a:cubicBezTo>
                    <a:cubicBezTo>
                      <a:pt x="277" y="134"/>
                      <a:pt x="278" y="134"/>
                      <a:pt x="277" y="133"/>
                    </a:cubicBezTo>
                    <a:cubicBezTo>
                      <a:pt x="277" y="132"/>
                      <a:pt x="276" y="131"/>
                      <a:pt x="275" y="131"/>
                    </a:cubicBezTo>
                    <a:cubicBezTo>
                      <a:pt x="273" y="130"/>
                      <a:pt x="271" y="130"/>
                      <a:pt x="269" y="129"/>
                    </a:cubicBezTo>
                    <a:cubicBezTo>
                      <a:pt x="266" y="128"/>
                      <a:pt x="264" y="125"/>
                      <a:pt x="261" y="123"/>
                    </a:cubicBezTo>
                    <a:cubicBezTo>
                      <a:pt x="259" y="122"/>
                      <a:pt x="257" y="121"/>
                      <a:pt x="256" y="121"/>
                    </a:cubicBezTo>
                    <a:cubicBezTo>
                      <a:pt x="254" y="121"/>
                      <a:pt x="252" y="119"/>
                      <a:pt x="250" y="119"/>
                    </a:cubicBezTo>
                    <a:cubicBezTo>
                      <a:pt x="249" y="119"/>
                      <a:pt x="240" y="121"/>
                      <a:pt x="240" y="121"/>
                    </a:cubicBezTo>
                    <a:cubicBezTo>
                      <a:pt x="240" y="120"/>
                      <a:pt x="241" y="120"/>
                      <a:pt x="242" y="119"/>
                    </a:cubicBezTo>
                    <a:cubicBezTo>
                      <a:pt x="242" y="118"/>
                      <a:pt x="241" y="117"/>
                      <a:pt x="241" y="117"/>
                    </a:cubicBezTo>
                    <a:cubicBezTo>
                      <a:pt x="240" y="114"/>
                      <a:pt x="239" y="112"/>
                      <a:pt x="238" y="110"/>
                    </a:cubicBezTo>
                    <a:cubicBezTo>
                      <a:pt x="237" y="108"/>
                      <a:pt x="236" y="108"/>
                      <a:pt x="234" y="108"/>
                    </a:cubicBezTo>
                    <a:cubicBezTo>
                      <a:pt x="231" y="108"/>
                      <a:pt x="230" y="108"/>
                      <a:pt x="230" y="105"/>
                    </a:cubicBezTo>
                    <a:cubicBezTo>
                      <a:pt x="231" y="103"/>
                      <a:pt x="230" y="100"/>
                      <a:pt x="230" y="98"/>
                    </a:cubicBezTo>
                    <a:cubicBezTo>
                      <a:pt x="231" y="95"/>
                      <a:pt x="233" y="93"/>
                      <a:pt x="234" y="90"/>
                    </a:cubicBezTo>
                    <a:cubicBezTo>
                      <a:pt x="235" y="88"/>
                      <a:pt x="235" y="87"/>
                      <a:pt x="237" y="86"/>
                    </a:cubicBezTo>
                    <a:cubicBezTo>
                      <a:pt x="238" y="86"/>
                      <a:pt x="237" y="85"/>
                      <a:pt x="237" y="84"/>
                    </a:cubicBezTo>
                    <a:cubicBezTo>
                      <a:pt x="238" y="84"/>
                      <a:pt x="240" y="82"/>
                      <a:pt x="240" y="82"/>
                    </a:cubicBezTo>
                    <a:cubicBezTo>
                      <a:pt x="240" y="82"/>
                      <a:pt x="240" y="82"/>
                      <a:pt x="239" y="81"/>
                    </a:cubicBezTo>
                    <a:cubicBezTo>
                      <a:pt x="239" y="81"/>
                      <a:pt x="240" y="81"/>
                      <a:pt x="240" y="81"/>
                    </a:cubicBezTo>
                    <a:cubicBezTo>
                      <a:pt x="240" y="79"/>
                      <a:pt x="242" y="80"/>
                      <a:pt x="243" y="80"/>
                    </a:cubicBezTo>
                    <a:cubicBezTo>
                      <a:pt x="244" y="80"/>
                      <a:pt x="244" y="79"/>
                      <a:pt x="244" y="79"/>
                    </a:cubicBezTo>
                    <a:cubicBezTo>
                      <a:pt x="245" y="77"/>
                      <a:pt x="243" y="78"/>
                      <a:pt x="242" y="77"/>
                    </a:cubicBezTo>
                    <a:cubicBezTo>
                      <a:pt x="242" y="77"/>
                      <a:pt x="244" y="77"/>
                      <a:pt x="244" y="77"/>
                    </a:cubicBezTo>
                    <a:cubicBezTo>
                      <a:pt x="245" y="76"/>
                      <a:pt x="246" y="77"/>
                      <a:pt x="246" y="77"/>
                    </a:cubicBezTo>
                    <a:cubicBezTo>
                      <a:pt x="248" y="79"/>
                      <a:pt x="248" y="77"/>
                      <a:pt x="250" y="76"/>
                    </a:cubicBezTo>
                    <a:cubicBezTo>
                      <a:pt x="252" y="74"/>
                      <a:pt x="248" y="72"/>
                      <a:pt x="246" y="71"/>
                    </a:cubicBezTo>
                    <a:cubicBezTo>
                      <a:pt x="245" y="71"/>
                      <a:pt x="241" y="72"/>
                      <a:pt x="241" y="72"/>
                    </a:cubicBezTo>
                    <a:cubicBezTo>
                      <a:pt x="240" y="70"/>
                      <a:pt x="243" y="70"/>
                      <a:pt x="240" y="69"/>
                    </a:cubicBezTo>
                    <a:cubicBezTo>
                      <a:pt x="239" y="69"/>
                      <a:pt x="234" y="69"/>
                      <a:pt x="234" y="68"/>
                    </a:cubicBezTo>
                    <a:cubicBezTo>
                      <a:pt x="234" y="67"/>
                      <a:pt x="236" y="67"/>
                      <a:pt x="236" y="67"/>
                    </a:cubicBezTo>
                    <a:cubicBezTo>
                      <a:pt x="237" y="66"/>
                      <a:pt x="237" y="67"/>
                      <a:pt x="238" y="67"/>
                    </a:cubicBezTo>
                    <a:cubicBezTo>
                      <a:pt x="237" y="68"/>
                      <a:pt x="240" y="68"/>
                      <a:pt x="240" y="68"/>
                    </a:cubicBezTo>
                    <a:cubicBezTo>
                      <a:pt x="242" y="68"/>
                      <a:pt x="245" y="70"/>
                      <a:pt x="246" y="70"/>
                    </a:cubicBezTo>
                    <a:cubicBezTo>
                      <a:pt x="247" y="70"/>
                      <a:pt x="248" y="71"/>
                      <a:pt x="249" y="71"/>
                    </a:cubicBezTo>
                    <a:cubicBezTo>
                      <a:pt x="251" y="72"/>
                      <a:pt x="250" y="71"/>
                      <a:pt x="251" y="71"/>
                    </a:cubicBezTo>
                    <a:cubicBezTo>
                      <a:pt x="252" y="71"/>
                      <a:pt x="255" y="71"/>
                      <a:pt x="254" y="70"/>
                    </a:cubicBezTo>
                    <a:cubicBezTo>
                      <a:pt x="253" y="69"/>
                      <a:pt x="254" y="67"/>
                      <a:pt x="255" y="66"/>
                    </a:cubicBezTo>
                    <a:cubicBezTo>
                      <a:pt x="255" y="67"/>
                      <a:pt x="258" y="68"/>
                      <a:pt x="258" y="68"/>
                    </a:cubicBezTo>
                    <a:cubicBezTo>
                      <a:pt x="260" y="68"/>
                      <a:pt x="261" y="68"/>
                      <a:pt x="263" y="67"/>
                    </a:cubicBezTo>
                    <a:cubicBezTo>
                      <a:pt x="264" y="66"/>
                      <a:pt x="265" y="64"/>
                      <a:pt x="266" y="63"/>
                    </a:cubicBezTo>
                    <a:cubicBezTo>
                      <a:pt x="267" y="62"/>
                      <a:pt x="269" y="61"/>
                      <a:pt x="268" y="59"/>
                    </a:cubicBezTo>
                    <a:cubicBezTo>
                      <a:pt x="267" y="57"/>
                      <a:pt x="264" y="58"/>
                      <a:pt x="263" y="58"/>
                    </a:cubicBezTo>
                    <a:cubicBezTo>
                      <a:pt x="260" y="58"/>
                      <a:pt x="258" y="57"/>
                      <a:pt x="256" y="56"/>
                    </a:cubicBezTo>
                    <a:cubicBezTo>
                      <a:pt x="255" y="55"/>
                      <a:pt x="254" y="54"/>
                      <a:pt x="252" y="53"/>
                    </a:cubicBezTo>
                    <a:cubicBezTo>
                      <a:pt x="252" y="53"/>
                      <a:pt x="247" y="53"/>
                      <a:pt x="247" y="53"/>
                    </a:cubicBezTo>
                    <a:cubicBezTo>
                      <a:pt x="247" y="52"/>
                      <a:pt x="252" y="53"/>
                      <a:pt x="253" y="53"/>
                    </a:cubicBezTo>
                    <a:cubicBezTo>
                      <a:pt x="255" y="53"/>
                      <a:pt x="255" y="52"/>
                      <a:pt x="257" y="53"/>
                    </a:cubicBezTo>
                    <a:cubicBezTo>
                      <a:pt x="261" y="55"/>
                      <a:pt x="265" y="59"/>
                      <a:pt x="269" y="56"/>
                    </a:cubicBezTo>
                    <a:cubicBezTo>
                      <a:pt x="271" y="54"/>
                      <a:pt x="272" y="53"/>
                      <a:pt x="273" y="51"/>
                    </a:cubicBezTo>
                    <a:cubicBezTo>
                      <a:pt x="274" y="50"/>
                      <a:pt x="268" y="49"/>
                      <a:pt x="271" y="47"/>
                    </a:cubicBezTo>
                    <a:cubicBezTo>
                      <a:pt x="272" y="47"/>
                      <a:pt x="275" y="47"/>
                      <a:pt x="276" y="48"/>
                    </a:cubicBezTo>
                    <a:cubicBezTo>
                      <a:pt x="279" y="48"/>
                      <a:pt x="279" y="50"/>
                      <a:pt x="282" y="48"/>
                    </a:cubicBezTo>
                    <a:cubicBezTo>
                      <a:pt x="282" y="48"/>
                      <a:pt x="285" y="49"/>
                      <a:pt x="284" y="47"/>
                    </a:cubicBezTo>
                    <a:cubicBezTo>
                      <a:pt x="283" y="46"/>
                      <a:pt x="279" y="44"/>
                      <a:pt x="278" y="44"/>
                    </a:cubicBezTo>
                    <a:cubicBezTo>
                      <a:pt x="280" y="43"/>
                      <a:pt x="282" y="45"/>
                      <a:pt x="284" y="45"/>
                    </a:cubicBezTo>
                    <a:cubicBezTo>
                      <a:pt x="285" y="45"/>
                      <a:pt x="287" y="50"/>
                      <a:pt x="289" y="49"/>
                    </a:cubicBezTo>
                    <a:cubicBezTo>
                      <a:pt x="289" y="49"/>
                      <a:pt x="288" y="48"/>
                      <a:pt x="288" y="48"/>
                    </a:cubicBezTo>
                    <a:cubicBezTo>
                      <a:pt x="289" y="47"/>
                      <a:pt x="290" y="47"/>
                      <a:pt x="292" y="46"/>
                    </a:cubicBezTo>
                    <a:cubicBezTo>
                      <a:pt x="293" y="45"/>
                      <a:pt x="296" y="42"/>
                      <a:pt x="297" y="41"/>
                    </a:cubicBezTo>
                    <a:cubicBezTo>
                      <a:pt x="297" y="38"/>
                      <a:pt x="295" y="38"/>
                      <a:pt x="293" y="36"/>
                    </a:cubicBezTo>
                    <a:cubicBezTo>
                      <a:pt x="293" y="36"/>
                      <a:pt x="290" y="30"/>
                      <a:pt x="290" y="31"/>
                    </a:cubicBezTo>
                    <a:cubicBezTo>
                      <a:pt x="291" y="30"/>
                      <a:pt x="295" y="30"/>
                      <a:pt x="296" y="30"/>
                    </a:cubicBezTo>
                    <a:cubicBezTo>
                      <a:pt x="299" y="29"/>
                      <a:pt x="294" y="28"/>
                      <a:pt x="294" y="27"/>
                    </a:cubicBezTo>
                    <a:cubicBezTo>
                      <a:pt x="293" y="26"/>
                      <a:pt x="297" y="26"/>
                      <a:pt x="297" y="25"/>
                    </a:cubicBezTo>
                    <a:cubicBezTo>
                      <a:pt x="297" y="25"/>
                      <a:pt x="287" y="21"/>
                      <a:pt x="287" y="21"/>
                    </a:cubicBezTo>
                    <a:cubicBezTo>
                      <a:pt x="288" y="21"/>
                      <a:pt x="290" y="20"/>
                      <a:pt x="291" y="20"/>
                    </a:cubicBezTo>
                    <a:cubicBezTo>
                      <a:pt x="288" y="20"/>
                      <a:pt x="285" y="19"/>
                      <a:pt x="282" y="19"/>
                    </a:cubicBezTo>
                    <a:cubicBezTo>
                      <a:pt x="280" y="19"/>
                      <a:pt x="277" y="20"/>
                      <a:pt x="276" y="19"/>
                    </a:cubicBezTo>
                    <a:cubicBezTo>
                      <a:pt x="278" y="20"/>
                      <a:pt x="275" y="21"/>
                      <a:pt x="276" y="23"/>
                    </a:cubicBezTo>
                    <a:cubicBezTo>
                      <a:pt x="277" y="24"/>
                      <a:pt x="280" y="25"/>
                      <a:pt x="280" y="26"/>
                    </a:cubicBezTo>
                    <a:cubicBezTo>
                      <a:pt x="280" y="26"/>
                      <a:pt x="278" y="27"/>
                      <a:pt x="278" y="27"/>
                    </a:cubicBezTo>
                    <a:cubicBezTo>
                      <a:pt x="278" y="27"/>
                      <a:pt x="280" y="28"/>
                      <a:pt x="279" y="28"/>
                    </a:cubicBezTo>
                    <a:cubicBezTo>
                      <a:pt x="277" y="29"/>
                      <a:pt x="276" y="27"/>
                      <a:pt x="275" y="31"/>
                    </a:cubicBezTo>
                    <a:cubicBezTo>
                      <a:pt x="274" y="33"/>
                      <a:pt x="274" y="35"/>
                      <a:pt x="273" y="37"/>
                    </a:cubicBezTo>
                    <a:cubicBezTo>
                      <a:pt x="272" y="37"/>
                      <a:pt x="271" y="38"/>
                      <a:pt x="271" y="39"/>
                    </a:cubicBezTo>
                    <a:cubicBezTo>
                      <a:pt x="271" y="40"/>
                      <a:pt x="270" y="40"/>
                      <a:pt x="270" y="41"/>
                    </a:cubicBezTo>
                    <a:cubicBezTo>
                      <a:pt x="267" y="42"/>
                      <a:pt x="268" y="43"/>
                      <a:pt x="266" y="40"/>
                    </a:cubicBezTo>
                    <a:cubicBezTo>
                      <a:pt x="265" y="39"/>
                      <a:pt x="262" y="37"/>
                      <a:pt x="262" y="35"/>
                    </a:cubicBezTo>
                    <a:cubicBezTo>
                      <a:pt x="262" y="35"/>
                      <a:pt x="262" y="32"/>
                      <a:pt x="263" y="32"/>
                    </a:cubicBezTo>
                    <a:cubicBezTo>
                      <a:pt x="263" y="32"/>
                      <a:pt x="265" y="33"/>
                      <a:pt x="265" y="31"/>
                    </a:cubicBezTo>
                    <a:cubicBezTo>
                      <a:pt x="264" y="29"/>
                      <a:pt x="264" y="28"/>
                      <a:pt x="262" y="26"/>
                    </a:cubicBezTo>
                    <a:cubicBezTo>
                      <a:pt x="260" y="25"/>
                      <a:pt x="258" y="23"/>
                      <a:pt x="256" y="25"/>
                    </a:cubicBezTo>
                    <a:cubicBezTo>
                      <a:pt x="255" y="26"/>
                      <a:pt x="255" y="28"/>
                      <a:pt x="255" y="30"/>
                    </a:cubicBezTo>
                    <a:cubicBezTo>
                      <a:pt x="255" y="31"/>
                      <a:pt x="251" y="31"/>
                      <a:pt x="251" y="30"/>
                    </a:cubicBezTo>
                    <a:cubicBezTo>
                      <a:pt x="251" y="29"/>
                      <a:pt x="251" y="26"/>
                      <a:pt x="250" y="25"/>
                    </a:cubicBezTo>
                    <a:cubicBezTo>
                      <a:pt x="246" y="22"/>
                      <a:pt x="251" y="25"/>
                      <a:pt x="251" y="24"/>
                    </a:cubicBezTo>
                    <a:cubicBezTo>
                      <a:pt x="252" y="24"/>
                      <a:pt x="253" y="23"/>
                      <a:pt x="252" y="23"/>
                    </a:cubicBezTo>
                    <a:cubicBezTo>
                      <a:pt x="252" y="22"/>
                      <a:pt x="251" y="21"/>
                      <a:pt x="250" y="22"/>
                    </a:cubicBezTo>
                    <a:cubicBezTo>
                      <a:pt x="249" y="23"/>
                      <a:pt x="249" y="21"/>
                      <a:pt x="248" y="21"/>
                    </a:cubicBezTo>
                    <a:cubicBezTo>
                      <a:pt x="247" y="20"/>
                      <a:pt x="246" y="22"/>
                      <a:pt x="245" y="21"/>
                    </a:cubicBezTo>
                    <a:cubicBezTo>
                      <a:pt x="243" y="20"/>
                      <a:pt x="242" y="21"/>
                      <a:pt x="243" y="18"/>
                    </a:cubicBezTo>
                    <a:cubicBezTo>
                      <a:pt x="243" y="18"/>
                      <a:pt x="243" y="18"/>
                      <a:pt x="244" y="18"/>
                    </a:cubicBezTo>
                    <a:cubicBezTo>
                      <a:pt x="244" y="17"/>
                      <a:pt x="244" y="17"/>
                      <a:pt x="244" y="16"/>
                    </a:cubicBezTo>
                    <a:cubicBezTo>
                      <a:pt x="245" y="16"/>
                      <a:pt x="245" y="16"/>
                      <a:pt x="246" y="16"/>
                    </a:cubicBezTo>
                    <a:cubicBezTo>
                      <a:pt x="245" y="16"/>
                      <a:pt x="244" y="13"/>
                      <a:pt x="244" y="13"/>
                    </a:cubicBezTo>
                    <a:cubicBezTo>
                      <a:pt x="243" y="11"/>
                      <a:pt x="241" y="11"/>
                      <a:pt x="241" y="10"/>
                    </a:cubicBezTo>
                    <a:cubicBezTo>
                      <a:pt x="239" y="9"/>
                      <a:pt x="240" y="9"/>
                      <a:pt x="239" y="7"/>
                    </a:cubicBezTo>
                    <a:cubicBezTo>
                      <a:pt x="239" y="5"/>
                      <a:pt x="237" y="4"/>
                      <a:pt x="237" y="3"/>
                    </a:cubicBezTo>
                    <a:cubicBezTo>
                      <a:pt x="236" y="1"/>
                      <a:pt x="234" y="1"/>
                      <a:pt x="232" y="1"/>
                    </a:cubicBezTo>
                    <a:cubicBezTo>
                      <a:pt x="231" y="1"/>
                      <a:pt x="232" y="0"/>
                      <a:pt x="230" y="0"/>
                    </a:cubicBezTo>
                    <a:cubicBezTo>
                      <a:pt x="229" y="0"/>
                      <a:pt x="228" y="0"/>
                      <a:pt x="228" y="2"/>
                    </a:cubicBezTo>
                    <a:cubicBezTo>
                      <a:pt x="228" y="2"/>
                      <a:pt x="225" y="3"/>
                      <a:pt x="225" y="3"/>
                    </a:cubicBezTo>
                    <a:cubicBezTo>
                      <a:pt x="226" y="3"/>
                      <a:pt x="228" y="3"/>
                      <a:pt x="228" y="4"/>
                    </a:cubicBezTo>
                    <a:cubicBezTo>
                      <a:pt x="228" y="4"/>
                      <a:pt x="226" y="5"/>
                      <a:pt x="226" y="5"/>
                    </a:cubicBezTo>
                    <a:cubicBezTo>
                      <a:pt x="225" y="6"/>
                      <a:pt x="224" y="4"/>
                      <a:pt x="223" y="6"/>
                    </a:cubicBezTo>
                    <a:cubicBezTo>
                      <a:pt x="222" y="6"/>
                      <a:pt x="221" y="9"/>
                      <a:pt x="221" y="10"/>
                    </a:cubicBezTo>
                    <a:cubicBezTo>
                      <a:pt x="222" y="10"/>
                      <a:pt x="224" y="10"/>
                      <a:pt x="225" y="11"/>
                    </a:cubicBezTo>
                    <a:cubicBezTo>
                      <a:pt x="224" y="10"/>
                      <a:pt x="222" y="14"/>
                      <a:pt x="222" y="15"/>
                    </a:cubicBezTo>
                    <a:cubicBezTo>
                      <a:pt x="222" y="16"/>
                      <a:pt x="224" y="18"/>
                      <a:pt x="225" y="19"/>
                    </a:cubicBezTo>
                    <a:cubicBezTo>
                      <a:pt x="226" y="19"/>
                      <a:pt x="228" y="21"/>
                      <a:pt x="229" y="21"/>
                    </a:cubicBezTo>
                    <a:cubicBezTo>
                      <a:pt x="231" y="20"/>
                      <a:pt x="231" y="20"/>
                      <a:pt x="232" y="21"/>
                    </a:cubicBezTo>
                    <a:cubicBezTo>
                      <a:pt x="233" y="21"/>
                      <a:pt x="235" y="23"/>
                      <a:pt x="235" y="23"/>
                    </a:cubicBezTo>
                    <a:cubicBezTo>
                      <a:pt x="234" y="24"/>
                      <a:pt x="233" y="22"/>
                      <a:pt x="233" y="24"/>
                    </a:cubicBezTo>
                    <a:cubicBezTo>
                      <a:pt x="233" y="26"/>
                      <a:pt x="232" y="26"/>
                      <a:pt x="232" y="27"/>
                    </a:cubicBezTo>
                    <a:cubicBezTo>
                      <a:pt x="231" y="29"/>
                      <a:pt x="233" y="29"/>
                      <a:pt x="234" y="28"/>
                    </a:cubicBezTo>
                    <a:cubicBezTo>
                      <a:pt x="234" y="28"/>
                      <a:pt x="236" y="25"/>
                      <a:pt x="236" y="26"/>
                    </a:cubicBezTo>
                    <a:cubicBezTo>
                      <a:pt x="237" y="27"/>
                      <a:pt x="236" y="29"/>
                      <a:pt x="236" y="30"/>
                    </a:cubicBezTo>
                    <a:cubicBezTo>
                      <a:pt x="235" y="31"/>
                      <a:pt x="234" y="31"/>
                      <a:pt x="233" y="31"/>
                    </a:cubicBezTo>
                    <a:cubicBezTo>
                      <a:pt x="233" y="32"/>
                      <a:pt x="233" y="33"/>
                      <a:pt x="232" y="34"/>
                    </a:cubicBezTo>
                    <a:cubicBezTo>
                      <a:pt x="231" y="34"/>
                      <a:pt x="229" y="34"/>
                      <a:pt x="228" y="35"/>
                    </a:cubicBezTo>
                    <a:cubicBezTo>
                      <a:pt x="227" y="35"/>
                      <a:pt x="226" y="37"/>
                      <a:pt x="226" y="37"/>
                    </a:cubicBezTo>
                    <a:cubicBezTo>
                      <a:pt x="227" y="38"/>
                      <a:pt x="228" y="39"/>
                      <a:pt x="228" y="41"/>
                    </a:cubicBezTo>
                    <a:cubicBezTo>
                      <a:pt x="228" y="42"/>
                      <a:pt x="227" y="41"/>
                      <a:pt x="226" y="40"/>
                    </a:cubicBezTo>
                    <a:cubicBezTo>
                      <a:pt x="226" y="40"/>
                      <a:pt x="225" y="40"/>
                      <a:pt x="225" y="41"/>
                    </a:cubicBezTo>
                    <a:cubicBezTo>
                      <a:pt x="224" y="41"/>
                      <a:pt x="222" y="40"/>
                      <a:pt x="222" y="39"/>
                    </a:cubicBezTo>
                    <a:cubicBezTo>
                      <a:pt x="222" y="38"/>
                      <a:pt x="224" y="35"/>
                      <a:pt x="224" y="34"/>
                    </a:cubicBezTo>
                    <a:cubicBezTo>
                      <a:pt x="225" y="32"/>
                      <a:pt x="222" y="34"/>
                      <a:pt x="222" y="34"/>
                    </a:cubicBezTo>
                    <a:cubicBezTo>
                      <a:pt x="221" y="34"/>
                      <a:pt x="218" y="32"/>
                      <a:pt x="217" y="31"/>
                    </a:cubicBezTo>
                    <a:cubicBezTo>
                      <a:pt x="215" y="30"/>
                      <a:pt x="216" y="32"/>
                      <a:pt x="214" y="32"/>
                    </a:cubicBezTo>
                    <a:cubicBezTo>
                      <a:pt x="213" y="32"/>
                      <a:pt x="210" y="31"/>
                      <a:pt x="212" y="33"/>
                    </a:cubicBezTo>
                    <a:cubicBezTo>
                      <a:pt x="213" y="34"/>
                      <a:pt x="213" y="35"/>
                      <a:pt x="215" y="35"/>
                    </a:cubicBezTo>
                    <a:cubicBezTo>
                      <a:pt x="216" y="35"/>
                      <a:pt x="218" y="35"/>
                      <a:pt x="218" y="37"/>
                    </a:cubicBezTo>
                    <a:cubicBezTo>
                      <a:pt x="220" y="41"/>
                      <a:pt x="214" y="36"/>
                      <a:pt x="213" y="35"/>
                    </a:cubicBezTo>
                    <a:cubicBezTo>
                      <a:pt x="211" y="35"/>
                      <a:pt x="211" y="37"/>
                      <a:pt x="209" y="37"/>
                    </a:cubicBezTo>
                    <a:cubicBezTo>
                      <a:pt x="207" y="37"/>
                      <a:pt x="206" y="36"/>
                      <a:pt x="204" y="36"/>
                    </a:cubicBezTo>
                    <a:cubicBezTo>
                      <a:pt x="200" y="37"/>
                      <a:pt x="197" y="37"/>
                      <a:pt x="193" y="37"/>
                    </a:cubicBezTo>
                    <a:cubicBezTo>
                      <a:pt x="190" y="36"/>
                      <a:pt x="186" y="34"/>
                      <a:pt x="182" y="33"/>
                    </a:cubicBezTo>
                    <a:cubicBezTo>
                      <a:pt x="181" y="33"/>
                      <a:pt x="179" y="33"/>
                      <a:pt x="178" y="32"/>
                    </a:cubicBezTo>
                    <a:cubicBezTo>
                      <a:pt x="177" y="30"/>
                      <a:pt x="177" y="28"/>
                      <a:pt x="176" y="28"/>
                    </a:cubicBezTo>
                    <a:cubicBezTo>
                      <a:pt x="174" y="27"/>
                      <a:pt x="172" y="28"/>
                      <a:pt x="171" y="28"/>
                    </a:cubicBezTo>
                    <a:cubicBezTo>
                      <a:pt x="168" y="29"/>
                      <a:pt x="166" y="29"/>
                      <a:pt x="164" y="29"/>
                    </a:cubicBezTo>
                    <a:cubicBezTo>
                      <a:pt x="163" y="30"/>
                      <a:pt x="161" y="31"/>
                      <a:pt x="161" y="32"/>
                    </a:cubicBezTo>
                    <a:cubicBezTo>
                      <a:pt x="161" y="32"/>
                      <a:pt x="165" y="34"/>
                      <a:pt x="166" y="34"/>
                    </a:cubicBezTo>
                    <a:cubicBezTo>
                      <a:pt x="166" y="34"/>
                      <a:pt x="165" y="31"/>
                      <a:pt x="167" y="32"/>
                    </a:cubicBezTo>
                    <a:cubicBezTo>
                      <a:pt x="168" y="32"/>
                      <a:pt x="168" y="33"/>
                      <a:pt x="169" y="32"/>
                    </a:cubicBezTo>
                    <a:cubicBezTo>
                      <a:pt x="170" y="32"/>
                      <a:pt x="176" y="28"/>
                      <a:pt x="176" y="30"/>
                    </a:cubicBezTo>
                    <a:cubicBezTo>
                      <a:pt x="176" y="31"/>
                      <a:pt x="173" y="32"/>
                      <a:pt x="172" y="33"/>
                    </a:cubicBezTo>
                    <a:cubicBezTo>
                      <a:pt x="171" y="34"/>
                      <a:pt x="169" y="34"/>
                      <a:pt x="167" y="34"/>
                    </a:cubicBezTo>
                    <a:cubicBezTo>
                      <a:pt x="166" y="35"/>
                      <a:pt x="163" y="37"/>
                      <a:pt x="165" y="38"/>
                    </a:cubicBezTo>
                    <a:cubicBezTo>
                      <a:pt x="167" y="38"/>
                      <a:pt x="167" y="39"/>
                      <a:pt x="166" y="41"/>
                    </a:cubicBezTo>
                    <a:cubicBezTo>
                      <a:pt x="166" y="42"/>
                      <a:pt x="168" y="42"/>
                      <a:pt x="168" y="43"/>
                    </a:cubicBezTo>
                    <a:cubicBezTo>
                      <a:pt x="169" y="44"/>
                      <a:pt x="169" y="46"/>
                      <a:pt x="167" y="44"/>
                    </a:cubicBezTo>
                    <a:cubicBezTo>
                      <a:pt x="165" y="42"/>
                      <a:pt x="167" y="46"/>
                      <a:pt x="166" y="45"/>
                    </a:cubicBezTo>
                    <a:cubicBezTo>
                      <a:pt x="165" y="45"/>
                      <a:pt x="163" y="42"/>
                      <a:pt x="162" y="43"/>
                    </a:cubicBezTo>
                    <a:cubicBezTo>
                      <a:pt x="164" y="42"/>
                      <a:pt x="167" y="43"/>
                      <a:pt x="164" y="41"/>
                    </a:cubicBezTo>
                    <a:cubicBezTo>
                      <a:pt x="165" y="41"/>
                      <a:pt x="166" y="40"/>
                      <a:pt x="164" y="39"/>
                    </a:cubicBezTo>
                    <a:cubicBezTo>
                      <a:pt x="166" y="40"/>
                      <a:pt x="161" y="40"/>
                      <a:pt x="162" y="40"/>
                    </a:cubicBezTo>
                    <a:cubicBezTo>
                      <a:pt x="162" y="39"/>
                      <a:pt x="162" y="39"/>
                      <a:pt x="163" y="39"/>
                    </a:cubicBezTo>
                    <a:cubicBezTo>
                      <a:pt x="163" y="38"/>
                      <a:pt x="160" y="40"/>
                      <a:pt x="160" y="40"/>
                    </a:cubicBezTo>
                    <a:cubicBezTo>
                      <a:pt x="159" y="40"/>
                      <a:pt x="160" y="38"/>
                      <a:pt x="159" y="37"/>
                    </a:cubicBezTo>
                    <a:cubicBezTo>
                      <a:pt x="159" y="37"/>
                      <a:pt x="157" y="37"/>
                      <a:pt x="157" y="37"/>
                    </a:cubicBezTo>
                    <a:cubicBezTo>
                      <a:pt x="155" y="37"/>
                      <a:pt x="155" y="34"/>
                      <a:pt x="153" y="35"/>
                    </a:cubicBezTo>
                    <a:cubicBezTo>
                      <a:pt x="151" y="37"/>
                      <a:pt x="150" y="37"/>
                      <a:pt x="147" y="37"/>
                    </a:cubicBezTo>
                    <a:cubicBezTo>
                      <a:pt x="143" y="37"/>
                      <a:pt x="140" y="37"/>
                      <a:pt x="136" y="37"/>
                    </a:cubicBezTo>
                    <a:cubicBezTo>
                      <a:pt x="135" y="37"/>
                      <a:pt x="128" y="37"/>
                      <a:pt x="128" y="36"/>
                    </a:cubicBezTo>
                    <a:cubicBezTo>
                      <a:pt x="127" y="36"/>
                      <a:pt x="130" y="34"/>
                      <a:pt x="131" y="33"/>
                    </a:cubicBezTo>
                    <a:cubicBezTo>
                      <a:pt x="132" y="32"/>
                      <a:pt x="133" y="33"/>
                      <a:pt x="135" y="33"/>
                    </a:cubicBezTo>
                    <a:cubicBezTo>
                      <a:pt x="136" y="32"/>
                      <a:pt x="133" y="30"/>
                      <a:pt x="133" y="30"/>
                    </a:cubicBezTo>
                    <a:cubicBezTo>
                      <a:pt x="131" y="28"/>
                      <a:pt x="130" y="28"/>
                      <a:pt x="128" y="27"/>
                    </a:cubicBezTo>
                    <a:cubicBezTo>
                      <a:pt x="127" y="27"/>
                      <a:pt x="126" y="26"/>
                      <a:pt x="125" y="27"/>
                    </a:cubicBezTo>
                    <a:cubicBezTo>
                      <a:pt x="124" y="28"/>
                      <a:pt x="123" y="29"/>
                      <a:pt x="122" y="28"/>
                    </a:cubicBezTo>
                    <a:cubicBezTo>
                      <a:pt x="119" y="26"/>
                      <a:pt x="116" y="26"/>
                      <a:pt x="113" y="25"/>
                    </a:cubicBezTo>
                    <a:cubicBezTo>
                      <a:pt x="109" y="24"/>
                      <a:pt x="106" y="24"/>
                      <a:pt x="102" y="22"/>
                    </a:cubicBezTo>
                    <a:cubicBezTo>
                      <a:pt x="99" y="20"/>
                      <a:pt x="97" y="19"/>
                      <a:pt x="93" y="19"/>
                    </a:cubicBezTo>
                    <a:cubicBezTo>
                      <a:pt x="92" y="19"/>
                      <a:pt x="91" y="19"/>
                      <a:pt x="90" y="20"/>
                    </a:cubicBezTo>
                    <a:cubicBezTo>
                      <a:pt x="89" y="21"/>
                      <a:pt x="88" y="23"/>
                      <a:pt x="87" y="23"/>
                    </a:cubicBezTo>
                    <a:cubicBezTo>
                      <a:pt x="86" y="23"/>
                      <a:pt x="83" y="24"/>
                      <a:pt x="83" y="23"/>
                    </a:cubicBezTo>
                    <a:cubicBezTo>
                      <a:pt x="83" y="22"/>
                      <a:pt x="85" y="21"/>
                      <a:pt x="85" y="20"/>
                    </a:cubicBezTo>
                    <a:cubicBezTo>
                      <a:pt x="85" y="20"/>
                      <a:pt x="82" y="21"/>
                      <a:pt x="82" y="20"/>
                    </a:cubicBezTo>
                    <a:cubicBezTo>
                      <a:pt x="83" y="19"/>
                      <a:pt x="83" y="18"/>
                      <a:pt x="82" y="17"/>
                    </a:cubicBezTo>
                    <a:cubicBezTo>
                      <a:pt x="82" y="15"/>
                      <a:pt x="78" y="17"/>
                      <a:pt x="78" y="18"/>
                    </a:cubicBezTo>
                    <a:cubicBezTo>
                      <a:pt x="78" y="18"/>
                      <a:pt x="80" y="17"/>
                      <a:pt x="80" y="18"/>
                    </a:cubicBezTo>
                    <a:cubicBezTo>
                      <a:pt x="81" y="18"/>
                      <a:pt x="77" y="20"/>
                      <a:pt x="80" y="20"/>
                    </a:cubicBezTo>
                    <a:cubicBezTo>
                      <a:pt x="79" y="20"/>
                      <a:pt x="78" y="20"/>
                      <a:pt x="78" y="22"/>
                    </a:cubicBezTo>
                    <a:cubicBezTo>
                      <a:pt x="78" y="23"/>
                      <a:pt x="77" y="24"/>
                      <a:pt x="76" y="23"/>
                    </a:cubicBezTo>
                    <a:cubicBezTo>
                      <a:pt x="73" y="22"/>
                      <a:pt x="72" y="21"/>
                      <a:pt x="71" y="18"/>
                    </a:cubicBezTo>
                    <a:cubicBezTo>
                      <a:pt x="70" y="16"/>
                      <a:pt x="68" y="15"/>
                      <a:pt x="66" y="13"/>
                    </a:cubicBezTo>
                    <a:cubicBezTo>
                      <a:pt x="65" y="13"/>
                      <a:pt x="64" y="11"/>
                      <a:pt x="63" y="12"/>
                    </a:cubicBezTo>
                    <a:cubicBezTo>
                      <a:pt x="63" y="14"/>
                      <a:pt x="66" y="15"/>
                      <a:pt x="67" y="16"/>
                    </a:cubicBezTo>
                    <a:cubicBezTo>
                      <a:pt x="67" y="15"/>
                      <a:pt x="63" y="16"/>
                      <a:pt x="63" y="17"/>
                    </a:cubicBezTo>
                    <a:cubicBezTo>
                      <a:pt x="62" y="18"/>
                      <a:pt x="63" y="18"/>
                      <a:pt x="62" y="19"/>
                    </a:cubicBezTo>
                    <a:cubicBezTo>
                      <a:pt x="61" y="19"/>
                      <a:pt x="60" y="21"/>
                      <a:pt x="59" y="20"/>
                    </a:cubicBezTo>
                    <a:cubicBezTo>
                      <a:pt x="59" y="20"/>
                      <a:pt x="59" y="19"/>
                      <a:pt x="59" y="19"/>
                    </a:cubicBezTo>
                    <a:cubicBezTo>
                      <a:pt x="59" y="18"/>
                      <a:pt x="54" y="20"/>
                      <a:pt x="54" y="21"/>
                    </a:cubicBezTo>
                    <a:cubicBezTo>
                      <a:pt x="53" y="22"/>
                      <a:pt x="52" y="23"/>
                      <a:pt x="50" y="24"/>
                    </a:cubicBezTo>
                    <a:cubicBezTo>
                      <a:pt x="49" y="25"/>
                      <a:pt x="50" y="22"/>
                      <a:pt x="49" y="22"/>
                    </a:cubicBezTo>
                    <a:cubicBezTo>
                      <a:pt x="48" y="22"/>
                      <a:pt x="47" y="23"/>
                      <a:pt x="46" y="23"/>
                    </a:cubicBezTo>
                    <a:cubicBezTo>
                      <a:pt x="45" y="23"/>
                      <a:pt x="45" y="25"/>
                      <a:pt x="44" y="25"/>
                    </a:cubicBezTo>
                    <a:cubicBezTo>
                      <a:pt x="43" y="25"/>
                      <a:pt x="40" y="27"/>
                      <a:pt x="41" y="27"/>
                    </a:cubicBezTo>
                    <a:cubicBezTo>
                      <a:pt x="41" y="28"/>
                      <a:pt x="43" y="28"/>
                      <a:pt x="40" y="29"/>
                    </a:cubicBezTo>
                    <a:cubicBezTo>
                      <a:pt x="40" y="29"/>
                      <a:pt x="37" y="29"/>
                      <a:pt x="37" y="28"/>
                    </a:cubicBezTo>
                    <a:cubicBezTo>
                      <a:pt x="37" y="27"/>
                      <a:pt x="40" y="26"/>
                      <a:pt x="40" y="26"/>
                    </a:cubicBezTo>
                    <a:cubicBezTo>
                      <a:pt x="41" y="24"/>
                      <a:pt x="43" y="23"/>
                      <a:pt x="44" y="22"/>
                    </a:cubicBezTo>
                    <a:cubicBezTo>
                      <a:pt x="46" y="21"/>
                      <a:pt x="47" y="21"/>
                      <a:pt x="49" y="22"/>
                    </a:cubicBezTo>
                    <a:cubicBezTo>
                      <a:pt x="48" y="22"/>
                      <a:pt x="56" y="18"/>
                      <a:pt x="56" y="18"/>
                    </a:cubicBezTo>
                    <a:cubicBezTo>
                      <a:pt x="58" y="17"/>
                      <a:pt x="57" y="16"/>
                      <a:pt x="56" y="16"/>
                    </a:cubicBezTo>
                    <a:cubicBezTo>
                      <a:pt x="54" y="16"/>
                      <a:pt x="52" y="16"/>
                      <a:pt x="50" y="17"/>
                    </a:cubicBezTo>
                    <a:cubicBezTo>
                      <a:pt x="49" y="17"/>
                      <a:pt x="49" y="19"/>
                      <a:pt x="47" y="19"/>
                    </a:cubicBezTo>
                    <a:cubicBezTo>
                      <a:pt x="46" y="19"/>
                      <a:pt x="44" y="20"/>
                      <a:pt x="43" y="20"/>
                    </a:cubicBezTo>
                    <a:cubicBezTo>
                      <a:pt x="41" y="20"/>
                      <a:pt x="36" y="25"/>
                      <a:pt x="35" y="24"/>
                    </a:cubicBezTo>
                    <a:cubicBezTo>
                      <a:pt x="34" y="24"/>
                      <a:pt x="36" y="23"/>
                      <a:pt x="36" y="22"/>
                    </a:cubicBezTo>
                    <a:cubicBezTo>
                      <a:pt x="36" y="22"/>
                      <a:pt x="33" y="21"/>
                      <a:pt x="33" y="21"/>
                    </a:cubicBezTo>
                    <a:cubicBezTo>
                      <a:pt x="33" y="21"/>
                      <a:pt x="30" y="23"/>
                      <a:pt x="29" y="23"/>
                    </a:cubicBezTo>
                    <a:cubicBezTo>
                      <a:pt x="28" y="23"/>
                      <a:pt x="26" y="24"/>
                      <a:pt x="25" y="25"/>
                    </a:cubicBezTo>
                    <a:cubicBezTo>
                      <a:pt x="24" y="25"/>
                      <a:pt x="26" y="26"/>
                      <a:pt x="26" y="26"/>
                    </a:cubicBezTo>
                    <a:cubicBezTo>
                      <a:pt x="27" y="26"/>
                      <a:pt x="26" y="27"/>
                      <a:pt x="26" y="27"/>
                    </a:cubicBezTo>
                    <a:cubicBezTo>
                      <a:pt x="26" y="28"/>
                      <a:pt x="30" y="27"/>
                      <a:pt x="30" y="27"/>
                    </a:cubicBezTo>
                    <a:cubicBezTo>
                      <a:pt x="31" y="26"/>
                      <a:pt x="33" y="25"/>
                      <a:pt x="34" y="24"/>
                    </a:cubicBezTo>
                    <a:cubicBezTo>
                      <a:pt x="29" y="26"/>
                      <a:pt x="34" y="27"/>
                      <a:pt x="33" y="29"/>
                    </a:cubicBezTo>
                    <a:cubicBezTo>
                      <a:pt x="33" y="29"/>
                      <a:pt x="32" y="28"/>
                      <a:pt x="32" y="28"/>
                    </a:cubicBezTo>
                    <a:cubicBezTo>
                      <a:pt x="30" y="27"/>
                      <a:pt x="29" y="28"/>
                      <a:pt x="28" y="29"/>
                    </a:cubicBezTo>
                    <a:cubicBezTo>
                      <a:pt x="27" y="29"/>
                      <a:pt x="23" y="28"/>
                      <a:pt x="21" y="28"/>
                    </a:cubicBezTo>
                    <a:cubicBezTo>
                      <a:pt x="19" y="28"/>
                      <a:pt x="16" y="26"/>
                      <a:pt x="14" y="25"/>
                    </a:cubicBezTo>
                    <a:cubicBezTo>
                      <a:pt x="13" y="25"/>
                      <a:pt x="12" y="24"/>
                      <a:pt x="11" y="24"/>
                    </a:cubicBezTo>
                    <a:cubicBezTo>
                      <a:pt x="10" y="23"/>
                      <a:pt x="9" y="21"/>
                      <a:pt x="10" y="21"/>
                    </a:cubicBezTo>
                    <a:cubicBezTo>
                      <a:pt x="9" y="21"/>
                      <a:pt x="7" y="21"/>
                      <a:pt x="6" y="22"/>
                    </a:cubicBezTo>
                    <a:cubicBezTo>
                      <a:pt x="4" y="22"/>
                      <a:pt x="2" y="22"/>
                      <a:pt x="0" y="21"/>
                    </a:cubicBezTo>
                    <a:cubicBezTo>
                      <a:pt x="0" y="41"/>
                      <a:pt x="0" y="61"/>
                      <a:pt x="0" y="80"/>
                    </a:cubicBezTo>
                    <a:cubicBezTo>
                      <a:pt x="0" y="85"/>
                      <a:pt x="0" y="89"/>
                      <a:pt x="0" y="94"/>
                    </a:cubicBezTo>
                    <a:cubicBezTo>
                      <a:pt x="0" y="95"/>
                      <a:pt x="0" y="96"/>
                      <a:pt x="0" y="97"/>
                    </a:cubicBezTo>
                    <a:cubicBezTo>
                      <a:pt x="0" y="99"/>
                      <a:pt x="2" y="97"/>
                      <a:pt x="3" y="97"/>
                    </a:cubicBezTo>
                    <a:cubicBezTo>
                      <a:pt x="5" y="98"/>
                      <a:pt x="5" y="97"/>
                      <a:pt x="7" y="97"/>
                    </a:cubicBezTo>
                    <a:cubicBezTo>
                      <a:pt x="9" y="97"/>
                      <a:pt x="9" y="98"/>
                      <a:pt x="10" y="99"/>
                    </a:cubicBezTo>
                    <a:cubicBezTo>
                      <a:pt x="11" y="101"/>
                      <a:pt x="16" y="107"/>
                      <a:pt x="18" y="107"/>
                    </a:cubicBezTo>
                    <a:cubicBezTo>
                      <a:pt x="19" y="107"/>
                      <a:pt x="21" y="106"/>
                      <a:pt x="22" y="105"/>
                    </a:cubicBezTo>
                    <a:cubicBezTo>
                      <a:pt x="23" y="104"/>
                      <a:pt x="22" y="103"/>
                      <a:pt x="23" y="102"/>
                    </a:cubicBezTo>
                    <a:cubicBezTo>
                      <a:pt x="24" y="102"/>
                      <a:pt x="28" y="101"/>
                      <a:pt x="28" y="102"/>
                    </a:cubicBezTo>
                    <a:cubicBezTo>
                      <a:pt x="30" y="104"/>
                      <a:pt x="32" y="105"/>
                      <a:pt x="33" y="107"/>
                    </a:cubicBezTo>
                    <a:cubicBezTo>
                      <a:pt x="35" y="109"/>
                      <a:pt x="37" y="110"/>
                      <a:pt x="38" y="112"/>
                    </a:cubicBezTo>
                    <a:cubicBezTo>
                      <a:pt x="39" y="113"/>
                      <a:pt x="39" y="114"/>
                      <a:pt x="40" y="116"/>
                    </a:cubicBezTo>
                    <a:cubicBezTo>
                      <a:pt x="42" y="118"/>
                      <a:pt x="43" y="122"/>
                      <a:pt x="46" y="124"/>
                    </a:cubicBezTo>
                    <a:cubicBezTo>
                      <a:pt x="48" y="126"/>
                      <a:pt x="52" y="127"/>
                      <a:pt x="54" y="128"/>
                    </a:cubicBezTo>
                    <a:cubicBezTo>
                      <a:pt x="56" y="129"/>
                      <a:pt x="53" y="130"/>
                      <a:pt x="54" y="132"/>
                    </a:cubicBezTo>
                    <a:cubicBezTo>
                      <a:pt x="55" y="132"/>
                      <a:pt x="56" y="132"/>
                      <a:pt x="56" y="133"/>
                    </a:cubicBezTo>
                    <a:cubicBezTo>
                      <a:pt x="56" y="133"/>
                      <a:pt x="55" y="136"/>
                      <a:pt x="56" y="135"/>
                    </a:cubicBezTo>
                    <a:cubicBezTo>
                      <a:pt x="55" y="136"/>
                      <a:pt x="53" y="136"/>
                      <a:pt x="53" y="138"/>
                    </a:cubicBezTo>
                    <a:cubicBezTo>
                      <a:pt x="52" y="139"/>
                      <a:pt x="55" y="141"/>
                      <a:pt x="56" y="141"/>
                    </a:cubicBezTo>
                    <a:cubicBezTo>
                      <a:pt x="56" y="141"/>
                      <a:pt x="54" y="143"/>
                      <a:pt x="54" y="143"/>
                    </a:cubicBezTo>
                    <a:cubicBezTo>
                      <a:pt x="54" y="143"/>
                      <a:pt x="53" y="142"/>
                      <a:pt x="53" y="141"/>
                    </a:cubicBezTo>
                    <a:cubicBezTo>
                      <a:pt x="52" y="141"/>
                      <a:pt x="53" y="143"/>
                      <a:pt x="53" y="143"/>
                    </a:cubicBezTo>
                    <a:cubicBezTo>
                      <a:pt x="54" y="144"/>
                      <a:pt x="53" y="145"/>
                      <a:pt x="54" y="146"/>
                    </a:cubicBezTo>
                    <a:cubicBezTo>
                      <a:pt x="55" y="148"/>
                      <a:pt x="55" y="148"/>
                      <a:pt x="57" y="147"/>
                    </a:cubicBezTo>
                    <a:cubicBezTo>
                      <a:pt x="57" y="147"/>
                      <a:pt x="58" y="147"/>
                      <a:pt x="58" y="147"/>
                    </a:cubicBezTo>
                    <a:cubicBezTo>
                      <a:pt x="59" y="147"/>
                      <a:pt x="59" y="145"/>
                      <a:pt x="59" y="145"/>
                    </a:cubicBezTo>
                    <a:cubicBezTo>
                      <a:pt x="59" y="145"/>
                      <a:pt x="60" y="147"/>
                      <a:pt x="61" y="147"/>
                    </a:cubicBezTo>
                    <a:cubicBezTo>
                      <a:pt x="61" y="147"/>
                      <a:pt x="60" y="149"/>
                      <a:pt x="60" y="150"/>
                    </a:cubicBezTo>
                    <a:cubicBezTo>
                      <a:pt x="59" y="151"/>
                      <a:pt x="59" y="152"/>
                      <a:pt x="61" y="151"/>
                    </a:cubicBezTo>
                    <a:cubicBezTo>
                      <a:pt x="61" y="150"/>
                      <a:pt x="62" y="150"/>
                      <a:pt x="62" y="150"/>
                    </a:cubicBezTo>
                    <a:cubicBezTo>
                      <a:pt x="63" y="150"/>
                      <a:pt x="63" y="149"/>
                      <a:pt x="63" y="149"/>
                    </a:cubicBezTo>
                    <a:cubicBezTo>
                      <a:pt x="65" y="148"/>
                      <a:pt x="64" y="151"/>
                      <a:pt x="64" y="152"/>
                    </a:cubicBezTo>
                    <a:cubicBezTo>
                      <a:pt x="64" y="153"/>
                      <a:pt x="65" y="154"/>
                      <a:pt x="66" y="154"/>
                    </a:cubicBezTo>
                    <a:cubicBezTo>
                      <a:pt x="67" y="154"/>
                      <a:pt x="68" y="152"/>
                      <a:pt x="69" y="152"/>
                    </a:cubicBezTo>
                    <a:cubicBezTo>
                      <a:pt x="69" y="152"/>
                      <a:pt x="68" y="153"/>
                      <a:pt x="68" y="153"/>
                    </a:cubicBezTo>
                    <a:cubicBezTo>
                      <a:pt x="68" y="153"/>
                      <a:pt x="70" y="154"/>
                      <a:pt x="70" y="154"/>
                    </a:cubicBezTo>
                    <a:cubicBezTo>
                      <a:pt x="70" y="154"/>
                      <a:pt x="63" y="156"/>
                      <a:pt x="66" y="158"/>
                    </a:cubicBezTo>
                    <a:cubicBezTo>
                      <a:pt x="66" y="158"/>
                      <a:pt x="72" y="157"/>
                      <a:pt x="71" y="158"/>
                    </a:cubicBezTo>
                    <a:cubicBezTo>
                      <a:pt x="71" y="158"/>
                      <a:pt x="66" y="158"/>
                      <a:pt x="67" y="160"/>
                    </a:cubicBezTo>
                    <a:cubicBezTo>
                      <a:pt x="67" y="160"/>
                      <a:pt x="69" y="160"/>
                      <a:pt x="69" y="160"/>
                    </a:cubicBezTo>
                    <a:cubicBezTo>
                      <a:pt x="68" y="161"/>
                      <a:pt x="66" y="161"/>
                      <a:pt x="67" y="162"/>
                    </a:cubicBezTo>
                    <a:cubicBezTo>
                      <a:pt x="69" y="163"/>
                      <a:pt x="71" y="163"/>
                      <a:pt x="72" y="163"/>
                    </a:cubicBezTo>
                    <a:cubicBezTo>
                      <a:pt x="74" y="163"/>
                      <a:pt x="73" y="164"/>
                      <a:pt x="74" y="164"/>
                    </a:cubicBezTo>
                    <a:cubicBezTo>
                      <a:pt x="76" y="165"/>
                      <a:pt x="76" y="162"/>
                      <a:pt x="77" y="162"/>
                    </a:cubicBezTo>
                    <a:cubicBezTo>
                      <a:pt x="78" y="162"/>
                      <a:pt x="77" y="164"/>
                      <a:pt x="77" y="164"/>
                    </a:cubicBezTo>
                    <a:cubicBezTo>
                      <a:pt x="76" y="165"/>
                      <a:pt x="76" y="165"/>
                      <a:pt x="77" y="166"/>
                    </a:cubicBezTo>
                    <a:cubicBezTo>
                      <a:pt x="80" y="168"/>
                      <a:pt x="81" y="163"/>
                      <a:pt x="81" y="163"/>
                    </a:cubicBezTo>
                    <a:cubicBezTo>
                      <a:pt x="81" y="163"/>
                      <a:pt x="81" y="166"/>
                      <a:pt x="80" y="166"/>
                    </a:cubicBezTo>
                    <a:cubicBezTo>
                      <a:pt x="80" y="167"/>
                      <a:pt x="82" y="166"/>
                      <a:pt x="83" y="166"/>
                    </a:cubicBezTo>
                    <a:cubicBezTo>
                      <a:pt x="82" y="168"/>
                      <a:pt x="81" y="169"/>
                      <a:pt x="83" y="170"/>
                    </a:cubicBezTo>
                    <a:cubicBezTo>
                      <a:pt x="85" y="171"/>
                      <a:pt x="86" y="168"/>
                      <a:pt x="86" y="168"/>
                    </a:cubicBezTo>
                    <a:cubicBezTo>
                      <a:pt x="86" y="168"/>
                      <a:pt x="86" y="169"/>
                      <a:pt x="86" y="170"/>
                    </a:cubicBezTo>
                    <a:cubicBezTo>
                      <a:pt x="87" y="172"/>
                      <a:pt x="86" y="171"/>
                      <a:pt x="85" y="171"/>
                    </a:cubicBezTo>
                    <a:cubicBezTo>
                      <a:pt x="84" y="172"/>
                      <a:pt x="90" y="173"/>
                      <a:pt x="89" y="171"/>
                    </a:cubicBezTo>
                    <a:cubicBezTo>
                      <a:pt x="91" y="174"/>
                      <a:pt x="90" y="176"/>
                      <a:pt x="94" y="176"/>
                    </a:cubicBezTo>
                    <a:cubicBezTo>
                      <a:pt x="97" y="176"/>
                      <a:pt x="99" y="176"/>
                      <a:pt x="102" y="176"/>
                    </a:cubicBezTo>
                    <a:cubicBezTo>
                      <a:pt x="113" y="176"/>
                      <a:pt x="123" y="176"/>
                      <a:pt x="133" y="176"/>
                    </a:cubicBezTo>
                    <a:cubicBezTo>
                      <a:pt x="158" y="176"/>
                      <a:pt x="183" y="176"/>
                      <a:pt x="208" y="176"/>
                    </a:cubicBezTo>
                    <a:cubicBezTo>
                      <a:pt x="213" y="176"/>
                      <a:pt x="218" y="176"/>
                      <a:pt x="223" y="176"/>
                    </a:cubicBezTo>
                    <a:cubicBezTo>
                      <a:pt x="224" y="176"/>
                      <a:pt x="229" y="177"/>
                      <a:pt x="229" y="174"/>
                    </a:cubicBezTo>
                    <a:close/>
                    <a:moveTo>
                      <a:pt x="112" y="54"/>
                    </a:moveTo>
                    <a:cubicBezTo>
                      <a:pt x="110" y="54"/>
                      <a:pt x="108" y="53"/>
                      <a:pt x="106" y="54"/>
                    </a:cubicBezTo>
                    <a:cubicBezTo>
                      <a:pt x="104" y="57"/>
                      <a:pt x="108" y="56"/>
                      <a:pt x="108" y="57"/>
                    </a:cubicBezTo>
                    <a:cubicBezTo>
                      <a:pt x="108" y="56"/>
                      <a:pt x="100" y="60"/>
                      <a:pt x="100" y="60"/>
                    </a:cubicBezTo>
                    <a:cubicBezTo>
                      <a:pt x="98" y="59"/>
                      <a:pt x="107" y="53"/>
                      <a:pt x="99" y="56"/>
                    </a:cubicBezTo>
                    <a:cubicBezTo>
                      <a:pt x="98" y="56"/>
                      <a:pt x="97" y="57"/>
                      <a:pt x="97" y="57"/>
                    </a:cubicBezTo>
                    <a:cubicBezTo>
                      <a:pt x="96" y="58"/>
                      <a:pt x="97" y="59"/>
                      <a:pt x="96" y="60"/>
                    </a:cubicBezTo>
                    <a:cubicBezTo>
                      <a:pt x="95" y="60"/>
                      <a:pt x="88" y="59"/>
                      <a:pt x="88" y="59"/>
                    </a:cubicBezTo>
                    <a:cubicBezTo>
                      <a:pt x="88" y="58"/>
                      <a:pt x="91" y="59"/>
                      <a:pt x="91" y="58"/>
                    </a:cubicBezTo>
                    <a:cubicBezTo>
                      <a:pt x="92" y="57"/>
                      <a:pt x="91" y="57"/>
                      <a:pt x="92" y="56"/>
                    </a:cubicBezTo>
                    <a:cubicBezTo>
                      <a:pt x="92" y="55"/>
                      <a:pt x="94" y="54"/>
                      <a:pt x="94" y="54"/>
                    </a:cubicBezTo>
                    <a:cubicBezTo>
                      <a:pt x="94" y="53"/>
                      <a:pt x="91" y="52"/>
                      <a:pt x="94" y="52"/>
                    </a:cubicBezTo>
                    <a:cubicBezTo>
                      <a:pt x="94" y="52"/>
                      <a:pt x="98" y="53"/>
                      <a:pt x="98" y="52"/>
                    </a:cubicBezTo>
                    <a:cubicBezTo>
                      <a:pt x="98" y="51"/>
                      <a:pt x="93" y="50"/>
                      <a:pt x="92" y="50"/>
                    </a:cubicBezTo>
                    <a:cubicBezTo>
                      <a:pt x="91" y="50"/>
                      <a:pt x="89" y="51"/>
                      <a:pt x="87" y="51"/>
                    </a:cubicBezTo>
                    <a:cubicBezTo>
                      <a:pt x="86" y="51"/>
                      <a:pt x="84" y="50"/>
                      <a:pt x="82" y="51"/>
                    </a:cubicBezTo>
                    <a:cubicBezTo>
                      <a:pt x="81" y="51"/>
                      <a:pt x="79" y="53"/>
                      <a:pt x="80" y="51"/>
                    </a:cubicBezTo>
                    <a:cubicBezTo>
                      <a:pt x="81" y="49"/>
                      <a:pt x="83" y="50"/>
                      <a:pt x="84" y="49"/>
                    </a:cubicBezTo>
                    <a:cubicBezTo>
                      <a:pt x="86" y="49"/>
                      <a:pt x="89" y="48"/>
                      <a:pt x="91" y="47"/>
                    </a:cubicBezTo>
                    <a:cubicBezTo>
                      <a:pt x="95" y="46"/>
                      <a:pt x="99" y="46"/>
                      <a:pt x="102" y="44"/>
                    </a:cubicBezTo>
                    <a:cubicBezTo>
                      <a:pt x="104" y="44"/>
                      <a:pt x="107" y="43"/>
                      <a:pt x="108" y="45"/>
                    </a:cubicBezTo>
                    <a:cubicBezTo>
                      <a:pt x="109" y="46"/>
                      <a:pt x="105" y="47"/>
                      <a:pt x="104" y="48"/>
                    </a:cubicBezTo>
                    <a:cubicBezTo>
                      <a:pt x="102" y="49"/>
                      <a:pt x="110" y="49"/>
                      <a:pt x="111" y="49"/>
                    </a:cubicBezTo>
                    <a:cubicBezTo>
                      <a:pt x="111" y="49"/>
                      <a:pt x="113" y="49"/>
                      <a:pt x="113" y="49"/>
                    </a:cubicBezTo>
                    <a:cubicBezTo>
                      <a:pt x="114" y="48"/>
                      <a:pt x="116" y="46"/>
                      <a:pt x="117" y="47"/>
                    </a:cubicBezTo>
                    <a:cubicBezTo>
                      <a:pt x="118" y="48"/>
                      <a:pt x="113" y="54"/>
                      <a:pt x="112" y="54"/>
                    </a:cubicBezTo>
                    <a:cubicBezTo>
                      <a:pt x="110" y="54"/>
                      <a:pt x="114" y="54"/>
                      <a:pt x="112" y="54"/>
                    </a:cubicBezTo>
                    <a:close/>
                    <a:moveTo>
                      <a:pt x="157" y="78"/>
                    </a:moveTo>
                    <a:cubicBezTo>
                      <a:pt x="157" y="78"/>
                      <a:pt x="152" y="78"/>
                      <a:pt x="153" y="78"/>
                    </a:cubicBezTo>
                    <a:cubicBezTo>
                      <a:pt x="153" y="79"/>
                      <a:pt x="155" y="78"/>
                      <a:pt x="155" y="79"/>
                    </a:cubicBezTo>
                    <a:cubicBezTo>
                      <a:pt x="155" y="80"/>
                      <a:pt x="151" y="81"/>
                      <a:pt x="150" y="81"/>
                    </a:cubicBezTo>
                    <a:cubicBezTo>
                      <a:pt x="148" y="81"/>
                      <a:pt x="147" y="83"/>
                      <a:pt x="145" y="84"/>
                    </a:cubicBezTo>
                    <a:cubicBezTo>
                      <a:pt x="145" y="84"/>
                      <a:pt x="141" y="84"/>
                      <a:pt x="142" y="85"/>
                    </a:cubicBezTo>
                    <a:cubicBezTo>
                      <a:pt x="142" y="86"/>
                      <a:pt x="145" y="86"/>
                      <a:pt x="142" y="88"/>
                    </a:cubicBezTo>
                    <a:cubicBezTo>
                      <a:pt x="141" y="88"/>
                      <a:pt x="137" y="88"/>
                      <a:pt x="137" y="89"/>
                    </a:cubicBezTo>
                    <a:cubicBezTo>
                      <a:pt x="136" y="89"/>
                      <a:pt x="137" y="90"/>
                      <a:pt x="137" y="90"/>
                    </a:cubicBezTo>
                    <a:cubicBezTo>
                      <a:pt x="137" y="92"/>
                      <a:pt x="135" y="92"/>
                      <a:pt x="134" y="92"/>
                    </a:cubicBezTo>
                    <a:cubicBezTo>
                      <a:pt x="131" y="93"/>
                      <a:pt x="128" y="93"/>
                      <a:pt x="125" y="93"/>
                    </a:cubicBezTo>
                    <a:cubicBezTo>
                      <a:pt x="125" y="93"/>
                      <a:pt x="120" y="90"/>
                      <a:pt x="120" y="90"/>
                    </a:cubicBezTo>
                    <a:cubicBezTo>
                      <a:pt x="122" y="89"/>
                      <a:pt x="125" y="90"/>
                      <a:pt x="126" y="89"/>
                    </a:cubicBezTo>
                    <a:cubicBezTo>
                      <a:pt x="127" y="89"/>
                      <a:pt x="126" y="87"/>
                      <a:pt x="127" y="87"/>
                    </a:cubicBezTo>
                    <a:cubicBezTo>
                      <a:pt x="128" y="85"/>
                      <a:pt x="130" y="86"/>
                      <a:pt x="131" y="85"/>
                    </a:cubicBezTo>
                    <a:cubicBezTo>
                      <a:pt x="132" y="85"/>
                      <a:pt x="130" y="83"/>
                      <a:pt x="130" y="83"/>
                    </a:cubicBezTo>
                    <a:cubicBezTo>
                      <a:pt x="128" y="82"/>
                      <a:pt x="128" y="82"/>
                      <a:pt x="128" y="81"/>
                    </a:cubicBezTo>
                    <a:cubicBezTo>
                      <a:pt x="128" y="79"/>
                      <a:pt x="126" y="80"/>
                      <a:pt x="126" y="79"/>
                    </a:cubicBezTo>
                    <a:cubicBezTo>
                      <a:pt x="125" y="78"/>
                      <a:pt x="128" y="79"/>
                      <a:pt x="128" y="79"/>
                    </a:cubicBezTo>
                    <a:cubicBezTo>
                      <a:pt x="131" y="80"/>
                      <a:pt x="134" y="81"/>
                      <a:pt x="136" y="82"/>
                    </a:cubicBezTo>
                    <a:cubicBezTo>
                      <a:pt x="138" y="84"/>
                      <a:pt x="142" y="83"/>
                      <a:pt x="144" y="82"/>
                    </a:cubicBezTo>
                    <a:cubicBezTo>
                      <a:pt x="147" y="81"/>
                      <a:pt x="148" y="78"/>
                      <a:pt x="152" y="77"/>
                    </a:cubicBezTo>
                    <a:cubicBezTo>
                      <a:pt x="153" y="76"/>
                      <a:pt x="155" y="76"/>
                      <a:pt x="157" y="77"/>
                    </a:cubicBezTo>
                    <a:cubicBezTo>
                      <a:pt x="157" y="77"/>
                      <a:pt x="160" y="78"/>
                      <a:pt x="160" y="78"/>
                    </a:cubicBezTo>
                    <a:cubicBezTo>
                      <a:pt x="160" y="78"/>
                      <a:pt x="158" y="78"/>
                      <a:pt x="157" y="78"/>
                    </a:cubicBezTo>
                    <a:close/>
                    <a:moveTo>
                      <a:pt x="222" y="165"/>
                    </a:moveTo>
                    <a:cubicBezTo>
                      <a:pt x="221" y="167"/>
                      <a:pt x="219" y="163"/>
                      <a:pt x="219" y="162"/>
                    </a:cubicBezTo>
                    <a:cubicBezTo>
                      <a:pt x="219" y="160"/>
                      <a:pt x="221" y="159"/>
                      <a:pt x="221" y="157"/>
                    </a:cubicBezTo>
                    <a:cubicBezTo>
                      <a:pt x="220" y="156"/>
                      <a:pt x="219" y="159"/>
                      <a:pt x="218" y="158"/>
                    </a:cubicBezTo>
                    <a:cubicBezTo>
                      <a:pt x="218" y="157"/>
                      <a:pt x="218" y="154"/>
                      <a:pt x="216" y="154"/>
                    </a:cubicBezTo>
                    <a:cubicBezTo>
                      <a:pt x="216" y="154"/>
                      <a:pt x="216" y="156"/>
                      <a:pt x="215" y="156"/>
                    </a:cubicBezTo>
                    <a:cubicBezTo>
                      <a:pt x="214" y="155"/>
                      <a:pt x="214" y="154"/>
                      <a:pt x="213" y="153"/>
                    </a:cubicBezTo>
                    <a:cubicBezTo>
                      <a:pt x="212" y="152"/>
                      <a:pt x="211" y="151"/>
                      <a:pt x="210" y="150"/>
                    </a:cubicBezTo>
                    <a:cubicBezTo>
                      <a:pt x="209" y="149"/>
                      <a:pt x="212" y="149"/>
                      <a:pt x="212" y="148"/>
                    </a:cubicBezTo>
                    <a:cubicBezTo>
                      <a:pt x="211" y="147"/>
                      <a:pt x="209" y="148"/>
                      <a:pt x="209" y="147"/>
                    </a:cubicBezTo>
                    <a:cubicBezTo>
                      <a:pt x="209" y="146"/>
                      <a:pt x="210" y="143"/>
                      <a:pt x="210" y="142"/>
                    </a:cubicBezTo>
                    <a:cubicBezTo>
                      <a:pt x="212" y="140"/>
                      <a:pt x="217" y="147"/>
                      <a:pt x="217" y="148"/>
                    </a:cubicBezTo>
                    <a:cubicBezTo>
                      <a:pt x="218" y="150"/>
                      <a:pt x="219" y="151"/>
                      <a:pt x="219" y="153"/>
                    </a:cubicBezTo>
                    <a:cubicBezTo>
                      <a:pt x="220" y="155"/>
                      <a:pt x="220" y="154"/>
                      <a:pt x="221" y="156"/>
                    </a:cubicBezTo>
                    <a:cubicBezTo>
                      <a:pt x="221" y="157"/>
                      <a:pt x="222" y="158"/>
                      <a:pt x="222" y="159"/>
                    </a:cubicBezTo>
                    <a:cubicBezTo>
                      <a:pt x="223" y="161"/>
                      <a:pt x="222" y="163"/>
                      <a:pt x="222" y="165"/>
                    </a:cubicBezTo>
                    <a:cubicBezTo>
                      <a:pt x="221" y="166"/>
                      <a:pt x="222" y="164"/>
                      <a:pt x="222" y="16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7" name="Freeform 776">
                <a:extLst>
                  <a:ext uri="{FF2B5EF4-FFF2-40B4-BE49-F238E27FC236}">
                    <a16:creationId xmlns:a16="http://schemas.microsoft.com/office/drawing/2014/main" id="{9ED8B5F2-BEB5-1F4E-9441-F8B94924D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5326" y="3481676"/>
                <a:ext cx="2749342" cy="2168239"/>
              </a:xfrm>
              <a:custGeom>
                <a:avLst/>
                <a:gdLst>
                  <a:gd name="T0" fmla="*/ 33 w 305"/>
                  <a:gd name="T1" fmla="*/ 54 h 227"/>
                  <a:gd name="T2" fmla="*/ 1 w 305"/>
                  <a:gd name="T3" fmla="*/ 63 h 227"/>
                  <a:gd name="T4" fmla="*/ 19 w 305"/>
                  <a:gd name="T5" fmla="*/ 72 h 227"/>
                  <a:gd name="T6" fmla="*/ 24 w 305"/>
                  <a:gd name="T7" fmla="*/ 75 h 227"/>
                  <a:gd name="T8" fmla="*/ 20 w 305"/>
                  <a:gd name="T9" fmla="*/ 81 h 227"/>
                  <a:gd name="T10" fmla="*/ 36 w 305"/>
                  <a:gd name="T11" fmla="*/ 86 h 227"/>
                  <a:gd name="T12" fmla="*/ 73 w 305"/>
                  <a:gd name="T13" fmla="*/ 93 h 227"/>
                  <a:gd name="T14" fmla="*/ 87 w 305"/>
                  <a:gd name="T15" fmla="*/ 112 h 227"/>
                  <a:gd name="T16" fmla="*/ 88 w 305"/>
                  <a:gd name="T17" fmla="*/ 122 h 227"/>
                  <a:gd name="T18" fmla="*/ 89 w 305"/>
                  <a:gd name="T19" fmla="*/ 131 h 227"/>
                  <a:gd name="T20" fmla="*/ 104 w 305"/>
                  <a:gd name="T21" fmla="*/ 129 h 227"/>
                  <a:gd name="T22" fmla="*/ 106 w 305"/>
                  <a:gd name="T23" fmla="*/ 135 h 227"/>
                  <a:gd name="T24" fmla="*/ 106 w 305"/>
                  <a:gd name="T25" fmla="*/ 144 h 227"/>
                  <a:gd name="T26" fmla="*/ 109 w 305"/>
                  <a:gd name="T27" fmla="*/ 155 h 227"/>
                  <a:gd name="T28" fmla="*/ 106 w 305"/>
                  <a:gd name="T29" fmla="*/ 160 h 227"/>
                  <a:gd name="T30" fmla="*/ 100 w 305"/>
                  <a:gd name="T31" fmla="*/ 162 h 227"/>
                  <a:gd name="T32" fmla="*/ 112 w 305"/>
                  <a:gd name="T33" fmla="*/ 165 h 227"/>
                  <a:gd name="T34" fmla="*/ 112 w 305"/>
                  <a:gd name="T35" fmla="*/ 169 h 227"/>
                  <a:gd name="T36" fmla="*/ 107 w 305"/>
                  <a:gd name="T37" fmla="*/ 172 h 227"/>
                  <a:gd name="T38" fmla="*/ 107 w 305"/>
                  <a:gd name="T39" fmla="*/ 180 h 227"/>
                  <a:gd name="T40" fmla="*/ 110 w 305"/>
                  <a:gd name="T41" fmla="*/ 192 h 227"/>
                  <a:gd name="T42" fmla="*/ 114 w 305"/>
                  <a:gd name="T43" fmla="*/ 193 h 227"/>
                  <a:gd name="T44" fmla="*/ 120 w 305"/>
                  <a:gd name="T45" fmla="*/ 210 h 227"/>
                  <a:gd name="T46" fmla="*/ 138 w 305"/>
                  <a:gd name="T47" fmla="*/ 219 h 227"/>
                  <a:gd name="T48" fmla="*/ 142 w 305"/>
                  <a:gd name="T49" fmla="*/ 224 h 227"/>
                  <a:gd name="T50" fmla="*/ 151 w 305"/>
                  <a:gd name="T51" fmla="*/ 214 h 227"/>
                  <a:gd name="T52" fmla="*/ 156 w 305"/>
                  <a:gd name="T53" fmla="*/ 200 h 227"/>
                  <a:gd name="T54" fmla="*/ 163 w 305"/>
                  <a:gd name="T55" fmla="*/ 192 h 227"/>
                  <a:gd name="T56" fmla="*/ 173 w 305"/>
                  <a:gd name="T57" fmla="*/ 179 h 227"/>
                  <a:gd name="T58" fmla="*/ 193 w 305"/>
                  <a:gd name="T59" fmla="*/ 173 h 227"/>
                  <a:gd name="T60" fmla="*/ 216 w 305"/>
                  <a:gd name="T61" fmla="*/ 160 h 227"/>
                  <a:gd name="T62" fmla="*/ 232 w 305"/>
                  <a:gd name="T63" fmla="*/ 142 h 227"/>
                  <a:gd name="T64" fmla="*/ 234 w 305"/>
                  <a:gd name="T65" fmla="*/ 130 h 227"/>
                  <a:gd name="T66" fmla="*/ 253 w 305"/>
                  <a:gd name="T67" fmla="*/ 129 h 227"/>
                  <a:gd name="T68" fmla="*/ 233 w 305"/>
                  <a:gd name="T69" fmla="*/ 119 h 227"/>
                  <a:gd name="T70" fmla="*/ 238 w 305"/>
                  <a:gd name="T71" fmla="*/ 113 h 227"/>
                  <a:gd name="T72" fmla="*/ 262 w 305"/>
                  <a:gd name="T73" fmla="*/ 112 h 227"/>
                  <a:gd name="T74" fmla="*/ 258 w 305"/>
                  <a:gd name="T75" fmla="*/ 106 h 227"/>
                  <a:gd name="T76" fmla="*/ 266 w 305"/>
                  <a:gd name="T77" fmla="*/ 95 h 227"/>
                  <a:gd name="T78" fmla="*/ 253 w 305"/>
                  <a:gd name="T79" fmla="*/ 80 h 227"/>
                  <a:gd name="T80" fmla="*/ 263 w 305"/>
                  <a:gd name="T81" fmla="*/ 66 h 227"/>
                  <a:gd name="T82" fmla="*/ 268 w 305"/>
                  <a:gd name="T83" fmla="*/ 51 h 227"/>
                  <a:gd name="T84" fmla="*/ 283 w 305"/>
                  <a:gd name="T85" fmla="*/ 38 h 227"/>
                  <a:gd name="T86" fmla="*/ 291 w 305"/>
                  <a:gd name="T87" fmla="*/ 33 h 227"/>
                  <a:gd name="T88" fmla="*/ 259 w 305"/>
                  <a:gd name="T89" fmla="*/ 28 h 227"/>
                  <a:gd name="T90" fmla="*/ 238 w 305"/>
                  <a:gd name="T91" fmla="*/ 21 h 227"/>
                  <a:gd name="T92" fmla="*/ 256 w 305"/>
                  <a:gd name="T93" fmla="*/ 14 h 227"/>
                  <a:gd name="T94" fmla="*/ 206 w 305"/>
                  <a:gd name="T95" fmla="*/ 8 h 227"/>
                  <a:gd name="T96" fmla="*/ 213 w 305"/>
                  <a:gd name="T97" fmla="*/ 0 h 227"/>
                  <a:gd name="T98" fmla="*/ 173 w 305"/>
                  <a:gd name="T99" fmla="*/ 8 h 227"/>
                  <a:gd name="T100" fmla="*/ 155 w 305"/>
                  <a:gd name="T101" fmla="*/ 10 h 227"/>
                  <a:gd name="T102" fmla="*/ 154 w 305"/>
                  <a:gd name="T103" fmla="*/ 11 h 227"/>
                  <a:gd name="T104" fmla="*/ 140 w 305"/>
                  <a:gd name="T105" fmla="*/ 14 h 227"/>
                  <a:gd name="T106" fmla="*/ 111 w 305"/>
                  <a:gd name="T107" fmla="*/ 14 h 227"/>
                  <a:gd name="T108" fmla="*/ 98 w 305"/>
                  <a:gd name="T109" fmla="*/ 23 h 227"/>
                  <a:gd name="T110" fmla="*/ 73 w 305"/>
                  <a:gd name="T111" fmla="*/ 21 h 227"/>
                  <a:gd name="T112" fmla="*/ 55 w 305"/>
                  <a:gd name="T113" fmla="*/ 3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5" h="227">
                    <a:moveTo>
                      <a:pt x="32" y="37"/>
                    </a:moveTo>
                    <a:cubicBezTo>
                      <a:pt x="31" y="38"/>
                      <a:pt x="26" y="40"/>
                      <a:pt x="27" y="41"/>
                    </a:cubicBezTo>
                    <a:cubicBezTo>
                      <a:pt x="28" y="42"/>
                      <a:pt x="30" y="42"/>
                      <a:pt x="32" y="43"/>
                    </a:cubicBezTo>
                    <a:cubicBezTo>
                      <a:pt x="34" y="43"/>
                      <a:pt x="36" y="43"/>
                      <a:pt x="39" y="43"/>
                    </a:cubicBezTo>
                    <a:cubicBezTo>
                      <a:pt x="39" y="43"/>
                      <a:pt x="44" y="42"/>
                      <a:pt x="45" y="42"/>
                    </a:cubicBezTo>
                    <a:cubicBezTo>
                      <a:pt x="44" y="42"/>
                      <a:pt x="42" y="43"/>
                      <a:pt x="41" y="44"/>
                    </a:cubicBezTo>
                    <a:cubicBezTo>
                      <a:pt x="40" y="45"/>
                      <a:pt x="39" y="46"/>
                      <a:pt x="40" y="48"/>
                    </a:cubicBezTo>
                    <a:cubicBezTo>
                      <a:pt x="42" y="50"/>
                      <a:pt x="36" y="55"/>
                      <a:pt x="33" y="54"/>
                    </a:cubicBezTo>
                    <a:cubicBezTo>
                      <a:pt x="32" y="53"/>
                      <a:pt x="30" y="54"/>
                      <a:pt x="28" y="54"/>
                    </a:cubicBezTo>
                    <a:cubicBezTo>
                      <a:pt x="27" y="53"/>
                      <a:pt x="25" y="54"/>
                      <a:pt x="24" y="54"/>
                    </a:cubicBezTo>
                    <a:cubicBezTo>
                      <a:pt x="23" y="54"/>
                      <a:pt x="21" y="54"/>
                      <a:pt x="20" y="56"/>
                    </a:cubicBezTo>
                    <a:cubicBezTo>
                      <a:pt x="19" y="57"/>
                      <a:pt x="18" y="57"/>
                      <a:pt x="16" y="57"/>
                    </a:cubicBezTo>
                    <a:cubicBezTo>
                      <a:pt x="13" y="58"/>
                      <a:pt x="10" y="59"/>
                      <a:pt x="7" y="59"/>
                    </a:cubicBezTo>
                    <a:cubicBezTo>
                      <a:pt x="6" y="59"/>
                      <a:pt x="4" y="58"/>
                      <a:pt x="4" y="59"/>
                    </a:cubicBezTo>
                    <a:cubicBezTo>
                      <a:pt x="3" y="60"/>
                      <a:pt x="0" y="60"/>
                      <a:pt x="0" y="62"/>
                    </a:cubicBezTo>
                    <a:cubicBezTo>
                      <a:pt x="0" y="63"/>
                      <a:pt x="1" y="62"/>
                      <a:pt x="1" y="63"/>
                    </a:cubicBezTo>
                    <a:cubicBezTo>
                      <a:pt x="1" y="63"/>
                      <a:pt x="0" y="64"/>
                      <a:pt x="0" y="64"/>
                    </a:cubicBezTo>
                    <a:cubicBezTo>
                      <a:pt x="0" y="65"/>
                      <a:pt x="2" y="67"/>
                      <a:pt x="3" y="68"/>
                    </a:cubicBezTo>
                    <a:cubicBezTo>
                      <a:pt x="3" y="68"/>
                      <a:pt x="4" y="67"/>
                      <a:pt x="4" y="67"/>
                    </a:cubicBezTo>
                    <a:cubicBezTo>
                      <a:pt x="5" y="66"/>
                      <a:pt x="6" y="67"/>
                      <a:pt x="7" y="68"/>
                    </a:cubicBezTo>
                    <a:cubicBezTo>
                      <a:pt x="8" y="68"/>
                      <a:pt x="13" y="69"/>
                      <a:pt x="13" y="67"/>
                    </a:cubicBezTo>
                    <a:cubicBezTo>
                      <a:pt x="13" y="68"/>
                      <a:pt x="12" y="68"/>
                      <a:pt x="13" y="69"/>
                    </a:cubicBezTo>
                    <a:cubicBezTo>
                      <a:pt x="13" y="70"/>
                      <a:pt x="15" y="71"/>
                      <a:pt x="16" y="71"/>
                    </a:cubicBezTo>
                    <a:cubicBezTo>
                      <a:pt x="17" y="72"/>
                      <a:pt x="18" y="72"/>
                      <a:pt x="19" y="72"/>
                    </a:cubicBezTo>
                    <a:cubicBezTo>
                      <a:pt x="21" y="72"/>
                      <a:pt x="21" y="70"/>
                      <a:pt x="22" y="71"/>
                    </a:cubicBezTo>
                    <a:cubicBezTo>
                      <a:pt x="24" y="71"/>
                      <a:pt x="27" y="71"/>
                      <a:pt x="28" y="71"/>
                    </a:cubicBezTo>
                    <a:cubicBezTo>
                      <a:pt x="29" y="71"/>
                      <a:pt x="29" y="70"/>
                      <a:pt x="30" y="69"/>
                    </a:cubicBezTo>
                    <a:cubicBezTo>
                      <a:pt x="31" y="69"/>
                      <a:pt x="34" y="71"/>
                      <a:pt x="34" y="72"/>
                    </a:cubicBezTo>
                    <a:cubicBezTo>
                      <a:pt x="34" y="73"/>
                      <a:pt x="24" y="72"/>
                      <a:pt x="22" y="73"/>
                    </a:cubicBezTo>
                    <a:cubicBezTo>
                      <a:pt x="20" y="73"/>
                      <a:pt x="23" y="74"/>
                      <a:pt x="24" y="74"/>
                    </a:cubicBezTo>
                    <a:cubicBezTo>
                      <a:pt x="26" y="75"/>
                      <a:pt x="27" y="74"/>
                      <a:pt x="29" y="75"/>
                    </a:cubicBezTo>
                    <a:cubicBezTo>
                      <a:pt x="28" y="74"/>
                      <a:pt x="26" y="75"/>
                      <a:pt x="24" y="75"/>
                    </a:cubicBezTo>
                    <a:cubicBezTo>
                      <a:pt x="21" y="75"/>
                      <a:pt x="18" y="74"/>
                      <a:pt x="15" y="74"/>
                    </a:cubicBezTo>
                    <a:cubicBezTo>
                      <a:pt x="13" y="74"/>
                      <a:pt x="9" y="74"/>
                      <a:pt x="9" y="76"/>
                    </a:cubicBezTo>
                    <a:cubicBezTo>
                      <a:pt x="8" y="77"/>
                      <a:pt x="11" y="78"/>
                      <a:pt x="12" y="78"/>
                    </a:cubicBezTo>
                    <a:cubicBezTo>
                      <a:pt x="13" y="78"/>
                      <a:pt x="15" y="77"/>
                      <a:pt x="15" y="77"/>
                    </a:cubicBezTo>
                    <a:cubicBezTo>
                      <a:pt x="16" y="78"/>
                      <a:pt x="15" y="78"/>
                      <a:pt x="15" y="79"/>
                    </a:cubicBezTo>
                    <a:cubicBezTo>
                      <a:pt x="16" y="80"/>
                      <a:pt x="18" y="80"/>
                      <a:pt x="19" y="80"/>
                    </a:cubicBezTo>
                    <a:cubicBezTo>
                      <a:pt x="21" y="80"/>
                      <a:pt x="23" y="80"/>
                      <a:pt x="25" y="80"/>
                    </a:cubicBezTo>
                    <a:cubicBezTo>
                      <a:pt x="25" y="80"/>
                      <a:pt x="21" y="81"/>
                      <a:pt x="20" y="81"/>
                    </a:cubicBezTo>
                    <a:cubicBezTo>
                      <a:pt x="16" y="82"/>
                      <a:pt x="19" y="84"/>
                      <a:pt x="21" y="85"/>
                    </a:cubicBezTo>
                    <a:cubicBezTo>
                      <a:pt x="23" y="86"/>
                      <a:pt x="25" y="86"/>
                      <a:pt x="27" y="87"/>
                    </a:cubicBezTo>
                    <a:cubicBezTo>
                      <a:pt x="27" y="87"/>
                      <a:pt x="31" y="87"/>
                      <a:pt x="31" y="87"/>
                    </a:cubicBezTo>
                    <a:cubicBezTo>
                      <a:pt x="31" y="87"/>
                      <a:pt x="29" y="86"/>
                      <a:pt x="29" y="85"/>
                    </a:cubicBezTo>
                    <a:cubicBezTo>
                      <a:pt x="29" y="84"/>
                      <a:pt x="31" y="85"/>
                      <a:pt x="31" y="85"/>
                    </a:cubicBezTo>
                    <a:cubicBezTo>
                      <a:pt x="32" y="86"/>
                      <a:pt x="33" y="85"/>
                      <a:pt x="34" y="84"/>
                    </a:cubicBezTo>
                    <a:cubicBezTo>
                      <a:pt x="34" y="84"/>
                      <a:pt x="35" y="83"/>
                      <a:pt x="36" y="83"/>
                    </a:cubicBezTo>
                    <a:cubicBezTo>
                      <a:pt x="37" y="84"/>
                      <a:pt x="36" y="86"/>
                      <a:pt x="36" y="86"/>
                    </a:cubicBezTo>
                    <a:cubicBezTo>
                      <a:pt x="37" y="87"/>
                      <a:pt x="40" y="85"/>
                      <a:pt x="41" y="85"/>
                    </a:cubicBezTo>
                    <a:cubicBezTo>
                      <a:pt x="43" y="84"/>
                      <a:pt x="43" y="84"/>
                      <a:pt x="44" y="85"/>
                    </a:cubicBezTo>
                    <a:cubicBezTo>
                      <a:pt x="45" y="86"/>
                      <a:pt x="46" y="84"/>
                      <a:pt x="47" y="84"/>
                    </a:cubicBezTo>
                    <a:cubicBezTo>
                      <a:pt x="48" y="83"/>
                      <a:pt x="50" y="84"/>
                      <a:pt x="51" y="84"/>
                    </a:cubicBezTo>
                    <a:cubicBezTo>
                      <a:pt x="54" y="84"/>
                      <a:pt x="58" y="85"/>
                      <a:pt x="61" y="86"/>
                    </a:cubicBezTo>
                    <a:cubicBezTo>
                      <a:pt x="63" y="86"/>
                      <a:pt x="65" y="88"/>
                      <a:pt x="67" y="88"/>
                    </a:cubicBezTo>
                    <a:cubicBezTo>
                      <a:pt x="69" y="88"/>
                      <a:pt x="71" y="89"/>
                      <a:pt x="72" y="90"/>
                    </a:cubicBezTo>
                    <a:cubicBezTo>
                      <a:pt x="74" y="91"/>
                      <a:pt x="73" y="92"/>
                      <a:pt x="73" y="93"/>
                    </a:cubicBezTo>
                    <a:cubicBezTo>
                      <a:pt x="73" y="94"/>
                      <a:pt x="75" y="96"/>
                      <a:pt x="76" y="96"/>
                    </a:cubicBezTo>
                    <a:cubicBezTo>
                      <a:pt x="77" y="97"/>
                      <a:pt x="79" y="96"/>
                      <a:pt x="80" y="97"/>
                    </a:cubicBezTo>
                    <a:cubicBezTo>
                      <a:pt x="80" y="99"/>
                      <a:pt x="82" y="100"/>
                      <a:pt x="83" y="101"/>
                    </a:cubicBezTo>
                    <a:cubicBezTo>
                      <a:pt x="84" y="102"/>
                      <a:pt x="83" y="104"/>
                      <a:pt x="84" y="105"/>
                    </a:cubicBezTo>
                    <a:cubicBezTo>
                      <a:pt x="84" y="106"/>
                      <a:pt x="86" y="107"/>
                      <a:pt x="86" y="109"/>
                    </a:cubicBezTo>
                    <a:cubicBezTo>
                      <a:pt x="86" y="110"/>
                      <a:pt x="85" y="110"/>
                      <a:pt x="86" y="111"/>
                    </a:cubicBezTo>
                    <a:cubicBezTo>
                      <a:pt x="86" y="111"/>
                      <a:pt x="87" y="112"/>
                      <a:pt x="87" y="112"/>
                    </a:cubicBezTo>
                    <a:cubicBezTo>
                      <a:pt x="87" y="112"/>
                      <a:pt x="87" y="112"/>
                      <a:pt x="87" y="112"/>
                    </a:cubicBezTo>
                    <a:cubicBezTo>
                      <a:pt x="88" y="111"/>
                      <a:pt x="90" y="113"/>
                      <a:pt x="89" y="114"/>
                    </a:cubicBezTo>
                    <a:cubicBezTo>
                      <a:pt x="88" y="115"/>
                      <a:pt x="88" y="115"/>
                      <a:pt x="88" y="117"/>
                    </a:cubicBezTo>
                    <a:cubicBezTo>
                      <a:pt x="88" y="116"/>
                      <a:pt x="90" y="115"/>
                      <a:pt x="91" y="117"/>
                    </a:cubicBezTo>
                    <a:cubicBezTo>
                      <a:pt x="91" y="118"/>
                      <a:pt x="91" y="118"/>
                      <a:pt x="91" y="119"/>
                    </a:cubicBezTo>
                    <a:cubicBezTo>
                      <a:pt x="91" y="119"/>
                      <a:pt x="91" y="121"/>
                      <a:pt x="91" y="120"/>
                    </a:cubicBezTo>
                    <a:cubicBezTo>
                      <a:pt x="91" y="121"/>
                      <a:pt x="93" y="121"/>
                      <a:pt x="93" y="121"/>
                    </a:cubicBezTo>
                    <a:cubicBezTo>
                      <a:pt x="92" y="120"/>
                      <a:pt x="89" y="126"/>
                      <a:pt x="90" y="122"/>
                    </a:cubicBezTo>
                    <a:cubicBezTo>
                      <a:pt x="90" y="122"/>
                      <a:pt x="88" y="121"/>
                      <a:pt x="88" y="122"/>
                    </a:cubicBezTo>
                    <a:cubicBezTo>
                      <a:pt x="88" y="122"/>
                      <a:pt x="89" y="122"/>
                      <a:pt x="89" y="122"/>
                    </a:cubicBezTo>
                    <a:cubicBezTo>
                      <a:pt x="89" y="123"/>
                      <a:pt x="86" y="123"/>
                      <a:pt x="87" y="124"/>
                    </a:cubicBezTo>
                    <a:cubicBezTo>
                      <a:pt x="87" y="124"/>
                      <a:pt x="90" y="125"/>
                      <a:pt x="89" y="125"/>
                    </a:cubicBezTo>
                    <a:cubicBezTo>
                      <a:pt x="87" y="127"/>
                      <a:pt x="91" y="127"/>
                      <a:pt x="92" y="126"/>
                    </a:cubicBezTo>
                    <a:cubicBezTo>
                      <a:pt x="91" y="127"/>
                      <a:pt x="90" y="127"/>
                      <a:pt x="88" y="127"/>
                    </a:cubicBezTo>
                    <a:cubicBezTo>
                      <a:pt x="88" y="127"/>
                      <a:pt x="86" y="129"/>
                      <a:pt x="86" y="129"/>
                    </a:cubicBezTo>
                    <a:cubicBezTo>
                      <a:pt x="86" y="129"/>
                      <a:pt x="87" y="130"/>
                      <a:pt x="87" y="130"/>
                    </a:cubicBezTo>
                    <a:cubicBezTo>
                      <a:pt x="89" y="131"/>
                      <a:pt x="88" y="131"/>
                      <a:pt x="89" y="131"/>
                    </a:cubicBezTo>
                    <a:cubicBezTo>
                      <a:pt x="90" y="131"/>
                      <a:pt x="94" y="133"/>
                      <a:pt x="95" y="131"/>
                    </a:cubicBezTo>
                    <a:cubicBezTo>
                      <a:pt x="95" y="128"/>
                      <a:pt x="97" y="129"/>
                      <a:pt x="98" y="128"/>
                    </a:cubicBezTo>
                    <a:cubicBezTo>
                      <a:pt x="98" y="128"/>
                      <a:pt x="96" y="122"/>
                      <a:pt x="96" y="122"/>
                    </a:cubicBezTo>
                    <a:cubicBezTo>
                      <a:pt x="96" y="123"/>
                      <a:pt x="98" y="126"/>
                      <a:pt x="98" y="126"/>
                    </a:cubicBezTo>
                    <a:cubicBezTo>
                      <a:pt x="99" y="128"/>
                      <a:pt x="100" y="126"/>
                      <a:pt x="101" y="126"/>
                    </a:cubicBezTo>
                    <a:cubicBezTo>
                      <a:pt x="101" y="126"/>
                      <a:pt x="98" y="130"/>
                      <a:pt x="98" y="130"/>
                    </a:cubicBezTo>
                    <a:cubicBezTo>
                      <a:pt x="98" y="130"/>
                      <a:pt x="102" y="129"/>
                      <a:pt x="102" y="129"/>
                    </a:cubicBezTo>
                    <a:cubicBezTo>
                      <a:pt x="103" y="129"/>
                      <a:pt x="104" y="129"/>
                      <a:pt x="104" y="129"/>
                    </a:cubicBezTo>
                    <a:cubicBezTo>
                      <a:pt x="105" y="129"/>
                      <a:pt x="106" y="128"/>
                      <a:pt x="107" y="128"/>
                    </a:cubicBezTo>
                    <a:cubicBezTo>
                      <a:pt x="107" y="129"/>
                      <a:pt x="106" y="130"/>
                      <a:pt x="105" y="130"/>
                    </a:cubicBezTo>
                    <a:cubicBezTo>
                      <a:pt x="104" y="130"/>
                      <a:pt x="102" y="130"/>
                      <a:pt x="101" y="131"/>
                    </a:cubicBezTo>
                    <a:cubicBezTo>
                      <a:pt x="100" y="132"/>
                      <a:pt x="103" y="131"/>
                      <a:pt x="103" y="131"/>
                    </a:cubicBezTo>
                    <a:cubicBezTo>
                      <a:pt x="105" y="131"/>
                      <a:pt x="107" y="131"/>
                      <a:pt x="109" y="131"/>
                    </a:cubicBezTo>
                    <a:cubicBezTo>
                      <a:pt x="108" y="131"/>
                      <a:pt x="104" y="131"/>
                      <a:pt x="104" y="132"/>
                    </a:cubicBezTo>
                    <a:cubicBezTo>
                      <a:pt x="104" y="132"/>
                      <a:pt x="106" y="133"/>
                      <a:pt x="106" y="134"/>
                    </a:cubicBezTo>
                    <a:cubicBezTo>
                      <a:pt x="106" y="134"/>
                      <a:pt x="106" y="135"/>
                      <a:pt x="106" y="135"/>
                    </a:cubicBezTo>
                    <a:cubicBezTo>
                      <a:pt x="106" y="136"/>
                      <a:pt x="105" y="136"/>
                      <a:pt x="106" y="137"/>
                    </a:cubicBezTo>
                    <a:cubicBezTo>
                      <a:pt x="106" y="137"/>
                      <a:pt x="108" y="136"/>
                      <a:pt x="109" y="136"/>
                    </a:cubicBezTo>
                    <a:cubicBezTo>
                      <a:pt x="110" y="136"/>
                      <a:pt x="109" y="136"/>
                      <a:pt x="110" y="137"/>
                    </a:cubicBezTo>
                    <a:cubicBezTo>
                      <a:pt x="111" y="138"/>
                      <a:pt x="111" y="139"/>
                      <a:pt x="112" y="140"/>
                    </a:cubicBezTo>
                    <a:cubicBezTo>
                      <a:pt x="112" y="141"/>
                      <a:pt x="109" y="141"/>
                      <a:pt x="109" y="141"/>
                    </a:cubicBezTo>
                    <a:cubicBezTo>
                      <a:pt x="105" y="138"/>
                      <a:pt x="99" y="136"/>
                      <a:pt x="95" y="137"/>
                    </a:cubicBezTo>
                    <a:cubicBezTo>
                      <a:pt x="91" y="137"/>
                      <a:pt x="96" y="140"/>
                      <a:pt x="98" y="140"/>
                    </a:cubicBezTo>
                    <a:cubicBezTo>
                      <a:pt x="101" y="141"/>
                      <a:pt x="103" y="144"/>
                      <a:pt x="106" y="144"/>
                    </a:cubicBezTo>
                    <a:cubicBezTo>
                      <a:pt x="107" y="144"/>
                      <a:pt x="108" y="143"/>
                      <a:pt x="110" y="143"/>
                    </a:cubicBezTo>
                    <a:cubicBezTo>
                      <a:pt x="110" y="144"/>
                      <a:pt x="113" y="144"/>
                      <a:pt x="113" y="144"/>
                    </a:cubicBezTo>
                    <a:cubicBezTo>
                      <a:pt x="114" y="145"/>
                      <a:pt x="113" y="146"/>
                      <a:pt x="113" y="146"/>
                    </a:cubicBezTo>
                    <a:cubicBezTo>
                      <a:pt x="110" y="147"/>
                      <a:pt x="114" y="148"/>
                      <a:pt x="113" y="149"/>
                    </a:cubicBezTo>
                    <a:cubicBezTo>
                      <a:pt x="113" y="150"/>
                      <a:pt x="111" y="149"/>
                      <a:pt x="111" y="151"/>
                    </a:cubicBezTo>
                    <a:cubicBezTo>
                      <a:pt x="111" y="152"/>
                      <a:pt x="113" y="152"/>
                      <a:pt x="113" y="152"/>
                    </a:cubicBezTo>
                    <a:cubicBezTo>
                      <a:pt x="112" y="153"/>
                      <a:pt x="110" y="151"/>
                      <a:pt x="110" y="152"/>
                    </a:cubicBezTo>
                    <a:cubicBezTo>
                      <a:pt x="109" y="153"/>
                      <a:pt x="109" y="154"/>
                      <a:pt x="109" y="155"/>
                    </a:cubicBezTo>
                    <a:cubicBezTo>
                      <a:pt x="109" y="155"/>
                      <a:pt x="111" y="155"/>
                      <a:pt x="111" y="155"/>
                    </a:cubicBezTo>
                    <a:cubicBezTo>
                      <a:pt x="111" y="156"/>
                      <a:pt x="109" y="157"/>
                      <a:pt x="108" y="157"/>
                    </a:cubicBezTo>
                    <a:cubicBezTo>
                      <a:pt x="107" y="157"/>
                      <a:pt x="106" y="157"/>
                      <a:pt x="105" y="157"/>
                    </a:cubicBezTo>
                    <a:cubicBezTo>
                      <a:pt x="104" y="156"/>
                      <a:pt x="103" y="156"/>
                      <a:pt x="102" y="157"/>
                    </a:cubicBezTo>
                    <a:cubicBezTo>
                      <a:pt x="101" y="158"/>
                      <a:pt x="101" y="157"/>
                      <a:pt x="100" y="158"/>
                    </a:cubicBezTo>
                    <a:cubicBezTo>
                      <a:pt x="100" y="158"/>
                      <a:pt x="103" y="161"/>
                      <a:pt x="104" y="161"/>
                    </a:cubicBezTo>
                    <a:cubicBezTo>
                      <a:pt x="104" y="160"/>
                      <a:pt x="104" y="160"/>
                      <a:pt x="103" y="160"/>
                    </a:cubicBezTo>
                    <a:cubicBezTo>
                      <a:pt x="103" y="160"/>
                      <a:pt x="106" y="160"/>
                      <a:pt x="106" y="160"/>
                    </a:cubicBezTo>
                    <a:cubicBezTo>
                      <a:pt x="106" y="160"/>
                      <a:pt x="111" y="158"/>
                      <a:pt x="111" y="159"/>
                    </a:cubicBezTo>
                    <a:cubicBezTo>
                      <a:pt x="110" y="159"/>
                      <a:pt x="109" y="159"/>
                      <a:pt x="108" y="160"/>
                    </a:cubicBezTo>
                    <a:cubicBezTo>
                      <a:pt x="109" y="159"/>
                      <a:pt x="111" y="161"/>
                      <a:pt x="110" y="161"/>
                    </a:cubicBezTo>
                    <a:cubicBezTo>
                      <a:pt x="111" y="161"/>
                      <a:pt x="114" y="162"/>
                      <a:pt x="115" y="162"/>
                    </a:cubicBezTo>
                    <a:cubicBezTo>
                      <a:pt x="114" y="162"/>
                      <a:pt x="112" y="162"/>
                      <a:pt x="112" y="162"/>
                    </a:cubicBezTo>
                    <a:cubicBezTo>
                      <a:pt x="112" y="162"/>
                      <a:pt x="116" y="165"/>
                      <a:pt x="116" y="165"/>
                    </a:cubicBezTo>
                    <a:cubicBezTo>
                      <a:pt x="113" y="165"/>
                      <a:pt x="111" y="161"/>
                      <a:pt x="108" y="161"/>
                    </a:cubicBezTo>
                    <a:cubicBezTo>
                      <a:pt x="106" y="161"/>
                      <a:pt x="101" y="160"/>
                      <a:pt x="100" y="162"/>
                    </a:cubicBezTo>
                    <a:cubicBezTo>
                      <a:pt x="100" y="163"/>
                      <a:pt x="99" y="163"/>
                      <a:pt x="98" y="164"/>
                    </a:cubicBezTo>
                    <a:cubicBezTo>
                      <a:pt x="97" y="164"/>
                      <a:pt x="97" y="166"/>
                      <a:pt x="98" y="165"/>
                    </a:cubicBezTo>
                    <a:cubicBezTo>
                      <a:pt x="100" y="165"/>
                      <a:pt x="102" y="164"/>
                      <a:pt x="103" y="162"/>
                    </a:cubicBezTo>
                    <a:cubicBezTo>
                      <a:pt x="103" y="163"/>
                      <a:pt x="105" y="163"/>
                      <a:pt x="105" y="163"/>
                    </a:cubicBezTo>
                    <a:cubicBezTo>
                      <a:pt x="106" y="163"/>
                      <a:pt x="108" y="166"/>
                      <a:pt x="108" y="163"/>
                    </a:cubicBezTo>
                    <a:cubicBezTo>
                      <a:pt x="108" y="162"/>
                      <a:pt x="110" y="164"/>
                      <a:pt x="110" y="164"/>
                    </a:cubicBezTo>
                    <a:cubicBezTo>
                      <a:pt x="110" y="164"/>
                      <a:pt x="114" y="164"/>
                      <a:pt x="113" y="165"/>
                    </a:cubicBezTo>
                    <a:cubicBezTo>
                      <a:pt x="113" y="165"/>
                      <a:pt x="112" y="165"/>
                      <a:pt x="112" y="165"/>
                    </a:cubicBezTo>
                    <a:cubicBezTo>
                      <a:pt x="112" y="165"/>
                      <a:pt x="114" y="166"/>
                      <a:pt x="114" y="166"/>
                    </a:cubicBezTo>
                    <a:cubicBezTo>
                      <a:pt x="113" y="166"/>
                      <a:pt x="111" y="166"/>
                      <a:pt x="110" y="165"/>
                    </a:cubicBezTo>
                    <a:cubicBezTo>
                      <a:pt x="109" y="164"/>
                      <a:pt x="109" y="165"/>
                      <a:pt x="109" y="166"/>
                    </a:cubicBezTo>
                    <a:cubicBezTo>
                      <a:pt x="109" y="165"/>
                      <a:pt x="103" y="164"/>
                      <a:pt x="102" y="164"/>
                    </a:cubicBezTo>
                    <a:cubicBezTo>
                      <a:pt x="101" y="164"/>
                      <a:pt x="95" y="166"/>
                      <a:pt x="96" y="168"/>
                    </a:cubicBezTo>
                    <a:cubicBezTo>
                      <a:pt x="97" y="169"/>
                      <a:pt x="103" y="167"/>
                      <a:pt x="104" y="167"/>
                    </a:cubicBezTo>
                    <a:cubicBezTo>
                      <a:pt x="105" y="167"/>
                      <a:pt x="107" y="167"/>
                      <a:pt x="108" y="168"/>
                    </a:cubicBezTo>
                    <a:cubicBezTo>
                      <a:pt x="108" y="168"/>
                      <a:pt x="112" y="169"/>
                      <a:pt x="112" y="169"/>
                    </a:cubicBezTo>
                    <a:cubicBezTo>
                      <a:pt x="112" y="170"/>
                      <a:pt x="107" y="168"/>
                      <a:pt x="107" y="168"/>
                    </a:cubicBezTo>
                    <a:cubicBezTo>
                      <a:pt x="105" y="167"/>
                      <a:pt x="102" y="168"/>
                      <a:pt x="100" y="168"/>
                    </a:cubicBezTo>
                    <a:cubicBezTo>
                      <a:pt x="93" y="170"/>
                      <a:pt x="101" y="172"/>
                      <a:pt x="103" y="171"/>
                    </a:cubicBezTo>
                    <a:cubicBezTo>
                      <a:pt x="102" y="172"/>
                      <a:pt x="101" y="173"/>
                      <a:pt x="99" y="173"/>
                    </a:cubicBezTo>
                    <a:cubicBezTo>
                      <a:pt x="96" y="174"/>
                      <a:pt x="101" y="175"/>
                      <a:pt x="101" y="175"/>
                    </a:cubicBezTo>
                    <a:cubicBezTo>
                      <a:pt x="101" y="175"/>
                      <a:pt x="97" y="174"/>
                      <a:pt x="97" y="176"/>
                    </a:cubicBezTo>
                    <a:cubicBezTo>
                      <a:pt x="97" y="179"/>
                      <a:pt x="99" y="177"/>
                      <a:pt x="101" y="176"/>
                    </a:cubicBezTo>
                    <a:cubicBezTo>
                      <a:pt x="103" y="175"/>
                      <a:pt x="105" y="173"/>
                      <a:pt x="107" y="172"/>
                    </a:cubicBezTo>
                    <a:cubicBezTo>
                      <a:pt x="108" y="172"/>
                      <a:pt x="114" y="169"/>
                      <a:pt x="114" y="171"/>
                    </a:cubicBezTo>
                    <a:cubicBezTo>
                      <a:pt x="114" y="171"/>
                      <a:pt x="111" y="171"/>
                      <a:pt x="111" y="171"/>
                    </a:cubicBezTo>
                    <a:cubicBezTo>
                      <a:pt x="111" y="171"/>
                      <a:pt x="113" y="171"/>
                      <a:pt x="114" y="172"/>
                    </a:cubicBezTo>
                    <a:cubicBezTo>
                      <a:pt x="111" y="170"/>
                      <a:pt x="98" y="178"/>
                      <a:pt x="99" y="179"/>
                    </a:cubicBezTo>
                    <a:cubicBezTo>
                      <a:pt x="99" y="180"/>
                      <a:pt x="105" y="178"/>
                      <a:pt x="106" y="178"/>
                    </a:cubicBezTo>
                    <a:cubicBezTo>
                      <a:pt x="106" y="178"/>
                      <a:pt x="102" y="179"/>
                      <a:pt x="101" y="180"/>
                    </a:cubicBezTo>
                    <a:cubicBezTo>
                      <a:pt x="101" y="180"/>
                      <a:pt x="103" y="184"/>
                      <a:pt x="104" y="183"/>
                    </a:cubicBezTo>
                    <a:cubicBezTo>
                      <a:pt x="105" y="182"/>
                      <a:pt x="106" y="180"/>
                      <a:pt x="107" y="180"/>
                    </a:cubicBezTo>
                    <a:cubicBezTo>
                      <a:pt x="108" y="180"/>
                      <a:pt x="112" y="181"/>
                      <a:pt x="112" y="181"/>
                    </a:cubicBezTo>
                    <a:cubicBezTo>
                      <a:pt x="112" y="181"/>
                      <a:pt x="108" y="181"/>
                      <a:pt x="108" y="181"/>
                    </a:cubicBezTo>
                    <a:cubicBezTo>
                      <a:pt x="106" y="181"/>
                      <a:pt x="105" y="182"/>
                      <a:pt x="104" y="183"/>
                    </a:cubicBezTo>
                    <a:cubicBezTo>
                      <a:pt x="104" y="184"/>
                      <a:pt x="104" y="185"/>
                      <a:pt x="104" y="186"/>
                    </a:cubicBezTo>
                    <a:cubicBezTo>
                      <a:pt x="105" y="189"/>
                      <a:pt x="105" y="188"/>
                      <a:pt x="107" y="187"/>
                    </a:cubicBezTo>
                    <a:cubicBezTo>
                      <a:pt x="106" y="188"/>
                      <a:pt x="105" y="192"/>
                      <a:pt x="106" y="193"/>
                    </a:cubicBezTo>
                    <a:cubicBezTo>
                      <a:pt x="106" y="193"/>
                      <a:pt x="109" y="189"/>
                      <a:pt x="110" y="189"/>
                    </a:cubicBezTo>
                    <a:cubicBezTo>
                      <a:pt x="110" y="190"/>
                      <a:pt x="109" y="191"/>
                      <a:pt x="110" y="192"/>
                    </a:cubicBezTo>
                    <a:cubicBezTo>
                      <a:pt x="110" y="193"/>
                      <a:pt x="111" y="191"/>
                      <a:pt x="112" y="191"/>
                    </a:cubicBezTo>
                    <a:cubicBezTo>
                      <a:pt x="114" y="189"/>
                      <a:pt x="110" y="187"/>
                      <a:pt x="110" y="186"/>
                    </a:cubicBezTo>
                    <a:cubicBezTo>
                      <a:pt x="110" y="186"/>
                      <a:pt x="112" y="189"/>
                      <a:pt x="113" y="189"/>
                    </a:cubicBezTo>
                    <a:cubicBezTo>
                      <a:pt x="114" y="190"/>
                      <a:pt x="114" y="189"/>
                      <a:pt x="115" y="188"/>
                    </a:cubicBezTo>
                    <a:cubicBezTo>
                      <a:pt x="114" y="188"/>
                      <a:pt x="117" y="191"/>
                      <a:pt x="116" y="192"/>
                    </a:cubicBezTo>
                    <a:cubicBezTo>
                      <a:pt x="117" y="191"/>
                      <a:pt x="114" y="189"/>
                      <a:pt x="114" y="191"/>
                    </a:cubicBezTo>
                    <a:cubicBezTo>
                      <a:pt x="114" y="193"/>
                      <a:pt x="116" y="195"/>
                      <a:pt x="114" y="196"/>
                    </a:cubicBezTo>
                    <a:cubicBezTo>
                      <a:pt x="114" y="196"/>
                      <a:pt x="114" y="193"/>
                      <a:pt x="114" y="193"/>
                    </a:cubicBezTo>
                    <a:cubicBezTo>
                      <a:pt x="114" y="192"/>
                      <a:pt x="112" y="194"/>
                      <a:pt x="111" y="194"/>
                    </a:cubicBezTo>
                    <a:cubicBezTo>
                      <a:pt x="110" y="194"/>
                      <a:pt x="109" y="196"/>
                      <a:pt x="109" y="197"/>
                    </a:cubicBezTo>
                    <a:cubicBezTo>
                      <a:pt x="108" y="199"/>
                      <a:pt x="111" y="197"/>
                      <a:pt x="111" y="198"/>
                    </a:cubicBezTo>
                    <a:cubicBezTo>
                      <a:pt x="112" y="199"/>
                      <a:pt x="110" y="200"/>
                      <a:pt x="110" y="200"/>
                    </a:cubicBezTo>
                    <a:cubicBezTo>
                      <a:pt x="110" y="200"/>
                      <a:pt x="112" y="199"/>
                      <a:pt x="113" y="201"/>
                    </a:cubicBezTo>
                    <a:cubicBezTo>
                      <a:pt x="113" y="203"/>
                      <a:pt x="115" y="204"/>
                      <a:pt x="115" y="205"/>
                    </a:cubicBezTo>
                    <a:cubicBezTo>
                      <a:pt x="114" y="207"/>
                      <a:pt x="115" y="207"/>
                      <a:pt x="117" y="209"/>
                    </a:cubicBezTo>
                    <a:cubicBezTo>
                      <a:pt x="118" y="210"/>
                      <a:pt x="119" y="212"/>
                      <a:pt x="120" y="210"/>
                    </a:cubicBezTo>
                    <a:cubicBezTo>
                      <a:pt x="120" y="210"/>
                      <a:pt x="121" y="215"/>
                      <a:pt x="122" y="215"/>
                    </a:cubicBezTo>
                    <a:cubicBezTo>
                      <a:pt x="123" y="216"/>
                      <a:pt x="122" y="215"/>
                      <a:pt x="123" y="215"/>
                    </a:cubicBezTo>
                    <a:cubicBezTo>
                      <a:pt x="124" y="216"/>
                      <a:pt x="125" y="217"/>
                      <a:pt x="126" y="218"/>
                    </a:cubicBezTo>
                    <a:cubicBezTo>
                      <a:pt x="128" y="219"/>
                      <a:pt x="130" y="220"/>
                      <a:pt x="132" y="219"/>
                    </a:cubicBezTo>
                    <a:cubicBezTo>
                      <a:pt x="133" y="219"/>
                      <a:pt x="136" y="219"/>
                      <a:pt x="136" y="218"/>
                    </a:cubicBezTo>
                    <a:cubicBezTo>
                      <a:pt x="136" y="218"/>
                      <a:pt x="136" y="221"/>
                      <a:pt x="136" y="221"/>
                    </a:cubicBezTo>
                    <a:cubicBezTo>
                      <a:pt x="136" y="221"/>
                      <a:pt x="138" y="217"/>
                      <a:pt x="138" y="218"/>
                    </a:cubicBezTo>
                    <a:cubicBezTo>
                      <a:pt x="139" y="218"/>
                      <a:pt x="138" y="219"/>
                      <a:pt x="138" y="219"/>
                    </a:cubicBezTo>
                    <a:cubicBezTo>
                      <a:pt x="138" y="220"/>
                      <a:pt x="139" y="220"/>
                      <a:pt x="139" y="220"/>
                    </a:cubicBezTo>
                    <a:cubicBezTo>
                      <a:pt x="139" y="220"/>
                      <a:pt x="136" y="221"/>
                      <a:pt x="137" y="222"/>
                    </a:cubicBezTo>
                    <a:cubicBezTo>
                      <a:pt x="138" y="222"/>
                      <a:pt x="138" y="222"/>
                      <a:pt x="139" y="221"/>
                    </a:cubicBezTo>
                    <a:cubicBezTo>
                      <a:pt x="140" y="222"/>
                      <a:pt x="139" y="223"/>
                      <a:pt x="139" y="223"/>
                    </a:cubicBezTo>
                    <a:cubicBezTo>
                      <a:pt x="139" y="224"/>
                      <a:pt x="142" y="221"/>
                      <a:pt x="142" y="222"/>
                    </a:cubicBezTo>
                    <a:cubicBezTo>
                      <a:pt x="142" y="223"/>
                      <a:pt x="140" y="224"/>
                      <a:pt x="140" y="225"/>
                    </a:cubicBezTo>
                    <a:cubicBezTo>
                      <a:pt x="140" y="224"/>
                      <a:pt x="143" y="223"/>
                      <a:pt x="142" y="225"/>
                    </a:cubicBezTo>
                    <a:cubicBezTo>
                      <a:pt x="142" y="225"/>
                      <a:pt x="142" y="225"/>
                      <a:pt x="142" y="224"/>
                    </a:cubicBezTo>
                    <a:cubicBezTo>
                      <a:pt x="142" y="226"/>
                      <a:pt x="145" y="223"/>
                      <a:pt x="145" y="223"/>
                    </a:cubicBezTo>
                    <a:cubicBezTo>
                      <a:pt x="146" y="224"/>
                      <a:pt x="145" y="226"/>
                      <a:pt x="145" y="227"/>
                    </a:cubicBezTo>
                    <a:cubicBezTo>
                      <a:pt x="144" y="225"/>
                      <a:pt x="153" y="225"/>
                      <a:pt x="147" y="222"/>
                    </a:cubicBezTo>
                    <a:cubicBezTo>
                      <a:pt x="148" y="222"/>
                      <a:pt x="153" y="222"/>
                      <a:pt x="150" y="221"/>
                    </a:cubicBezTo>
                    <a:cubicBezTo>
                      <a:pt x="147" y="219"/>
                      <a:pt x="151" y="220"/>
                      <a:pt x="152" y="218"/>
                    </a:cubicBezTo>
                    <a:cubicBezTo>
                      <a:pt x="152" y="218"/>
                      <a:pt x="149" y="218"/>
                      <a:pt x="149" y="218"/>
                    </a:cubicBezTo>
                    <a:cubicBezTo>
                      <a:pt x="150" y="217"/>
                      <a:pt x="151" y="216"/>
                      <a:pt x="152" y="216"/>
                    </a:cubicBezTo>
                    <a:cubicBezTo>
                      <a:pt x="154" y="214"/>
                      <a:pt x="151" y="215"/>
                      <a:pt x="151" y="214"/>
                    </a:cubicBezTo>
                    <a:cubicBezTo>
                      <a:pt x="151" y="214"/>
                      <a:pt x="154" y="213"/>
                      <a:pt x="154" y="212"/>
                    </a:cubicBezTo>
                    <a:cubicBezTo>
                      <a:pt x="154" y="211"/>
                      <a:pt x="154" y="209"/>
                      <a:pt x="153" y="208"/>
                    </a:cubicBezTo>
                    <a:cubicBezTo>
                      <a:pt x="152" y="208"/>
                      <a:pt x="154" y="207"/>
                      <a:pt x="153" y="206"/>
                    </a:cubicBezTo>
                    <a:cubicBezTo>
                      <a:pt x="153" y="206"/>
                      <a:pt x="151" y="205"/>
                      <a:pt x="151" y="205"/>
                    </a:cubicBezTo>
                    <a:cubicBezTo>
                      <a:pt x="151" y="205"/>
                      <a:pt x="155" y="204"/>
                      <a:pt x="156" y="204"/>
                    </a:cubicBezTo>
                    <a:cubicBezTo>
                      <a:pt x="159" y="204"/>
                      <a:pt x="156" y="203"/>
                      <a:pt x="155" y="202"/>
                    </a:cubicBezTo>
                    <a:cubicBezTo>
                      <a:pt x="155" y="202"/>
                      <a:pt x="160" y="202"/>
                      <a:pt x="160" y="202"/>
                    </a:cubicBezTo>
                    <a:cubicBezTo>
                      <a:pt x="159" y="201"/>
                      <a:pt x="157" y="201"/>
                      <a:pt x="156" y="200"/>
                    </a:cubicBezTo>
                    <a:cubicBezTo>
                      <a:pt x="156" y="200"/>
                      <a:pt x="160" y="201"/>
                      <a:pt x="160" y="200"/>
                    </a:cubicBezTo>
                    <a:cubicBezTo>
                      <a:pt x="161" y="200"/>
                      <a:pt x="160" y="200"/>
                      <a:pt x="160" y="199"/>
                    </a:cubicBezTo>
                    <a:cubicBezTo>
                      <a:pt x="161" y="199"/>
                      <a:pt x="161" y="199"/>
                      <a:pt x="161" y="199"/>
                    </a:cubicBezTo>
                    <a:cubicBezTo>
                      <a:pt x="162" y="198"/>
                      <a:pt x="158" y="197"/>
                      <a:pt x="158" y="197"/>
                    </a:cubicBezTo>
                    <a:cubicBezTo>
                      <a:pt x="158" y="197"/>
                      <a:pt x="163" y="197"/>
                      <a:pt x="162" y="196"/>
                    </a:cubicBezTo>
                    <a:cubicBezTo>
                      <a:pt x="162" y="195"/>
                      <a:pt x="163" y="195"/>
                      <a:pt x="161" y="194"/>
                    </a:cubicBezTo>
                    <a:cubicBezTo>
                      <a:pt x="161" y="194"/>
                      <a:pt x="158" y="194"/>
                      <a:pt x="158" y="193"/>
                    </a:cubicBezTo>
                    <a:cubicBezTo>
                      <a:pt x="158" y="193"/>
                      <a:pt x="163" y="192"/>
                      <a:pt x="163" y="192"/>
                    </a:cubicBezTo>
                    <a:cubicBezTo>
                      <a:pt x="165" y="192"/>
                      <a:pt x="164" y="189"/>
                      <a:pt x="162" y="189"/>
                    </a:cubicBezTo>
                    <a:cubicBezTo>
                      <a:pt x="161" y="188"/>
                      <a:pt x="158" y="187"/>
                      <a:pt x="161" y="186"/>
                    </a:cubicBezTo>
                    <a:cubicBezTo>
                      <a:pt x="163" y="186"/>
                      <a:pt x="166" y="187"/>
                      <a:pt x="167" y="185"/>
                    </a:cubicBezTo>
                    <a:cubicBezTo>
                      <a:pt x="167" y="185"/>
                      <a:pt x="165" y="183"/>
                      <a:pt x="165" y="183"/>
                    </a:cubicBezTo>
                    <a:cubicBezTo>
                      <a:pt x="165" y="182"/>
                      <a:pt x="167" y="182"/>
                      <a:pt x="167" y="182"/>
                    </a:cubicBezTo>
                    <a:cubicBezTo>
                      <a:pt x="168" y="181"/>
                      <a:pt x="170" y="181"/>
                      <a:pt x="172" y="182"/>
                    </a:cubicBezTo>
                    <a:cubicBezTo>
                      <a:pt x="172" y="182"/>
                      <a:pt x="174" y="182"/>
                      <a:pt x="174" y="182"/>
                    </a:cubicBezTo>
                    <a:cubicBezTo>
                      <a:pt x="175" y="181"/>
                      <a:pt x="173" y="180"/>
                      <a:pt x="173" y="179"/>
                    </a:cubicBezTo>
                    <a:cubicBezTo>
                      <a:pt x="174" y="178"/>
                      <a:pt x="177" y="174"/>
                      <a:pt x="179" y="176"/>
                    </a:cubicBezTo>
                    <a:cubicBezTo>
                      <a:pt x="178" y="175"/>
                      <a:pt x="175" y="181"/>
                      <a:pt x="176" y="181"/>
                    </a:cubicBezTo>
                    <a:cubicBezTo>
                      <a:pt x="177" y="182"/>
                      <a:pt x="179" y="179"/>
                      <a:pt x="181" y="179"/>
                    </a:cubicBezTo>
                    <a:cubicBezTo>
                      <a:pt x="181" y="179"/>
                      <a:pt x="183" y="180"/>
                      <a:pt x="183" y="180"/>
                    </a:cubicBezTo>
                    <a:cubicBezTo>
                      <a:pt x="183" y="180"/>
                      <a:pt x="183" y="178"/>
                      <a:pt x="183" y="178"/>
                    </a:cubicBezTo>
                    <a:cubicBezTo>
                      <a:pt x="186" y="179"/>
                      <a:pt x="186" y="178"/>
                      <a:pt x="187" y="177"/>
                    </a:cubicBezTo>
                    <a:cubicBezTo>
                      <a:pt x="188" y="176"/>
                      <a:pt x="189" y="176"/>
                      <a:pt x="190" y="176"/>
                    </a:cubicBezTo>
                    <a:cubicBezTo>
                      <a:pt x="192" y="175"/>
                      <a:pt x="192" y="174"/>
                      <a:pt x="193" y="173"/>
                    </a:cubicBezTo>
                    <a:cubicBezTo>
                      <a:pt x="194" y="172"/>
                      <a:pt x="196" y="170"/>
                      <a:pt x="197" y="168"/>
                    </a:cubicBezTo>
                    <a:cubicBezTo>
                      <a:pt x="199" y="166"/>
                      <a:pt x="199" y="165"/>
                      <a:pt x="201" y="165"/>
                    </a:cubicBezTo>
                    <a:cubicBezTo>
                      <a:pt x="202" y="164"/>
                      <a:pt x="205" y="164"/>
                      <a:pt x="205" y="162"/>
                    </a:cubicBezTo>
                    <a:cubicBezTo>
                      <a:pt x="204" y="162"/>
                      <a:pt x="203" y="157"/>
                      <a:pt x="203" y="157"/>
                    </a:cubicBezTo>
                    <a:cubicBezTo>
                      <a:pt x="204" y="157"/>
                      <a:pt x="207" y="160"/>
                      <a:pt x="208" y="160"/>
                    </a:cubicBezTo>
                    <a:cubicBezTo>
                      <a:pt x="209" y="161"/>
                      <a:pt x="210" y="161"/>
                      <a:pt x="211" y="161"/>
                    </a:cubicBezTo>
                    <a:cubicBezTo>
                      <a:pt x="211" y="161"/>
                      <a:pt x="213" y="160"/>
                      <a:pt x="213" y="160"/>
                    </a:cubicBezTo>
                    <a:cubicBezTo>
                      <a:pt x="214" y="160"/>
                      <a:pt x="215" y="161"/>
                      <a:pt x="216" y="160"/>
                    </a:cubicBezTo>
                    <a:cubicBezTo>
                      <a:pt x="216" y="160"/>
                      <a:pt x="214" y="158"/>
                      <a:pt x="217" y="159"/>
                    </a:cubicBezTo>
                    <a:cubicBezTo>
                      <a:pt x="219" y="159"/>
                      <a:pt x="221" y="159"/>
                      <a:pt x="223" y="158"/>
                    </a:cubicBezTo>
                    <a:cubicBezTo>
                      <a:pt x="228" y="157"/>
                      <a:pt x="232" y="156"/>
                      <a:pt x="237" y="154"/>
                    </a:cubicBezTo>
                    <a:cubicBezTo>
                      <a:pt x="238" y="153"/>
                      <a:pt x="254" y="143"/>
                      <a:pt x="255" y="143"/>
                    </a:cubicBezTo>
                    <a:cubicBezTo>
                      <a:pt x="254" y="143"/>
                      <a:pt x="247" y="143"/>
                      <a:pt x="246" y="143"/>
                    </a:cubicBezTo>
                    <a:cubicBezTo>
                      <a:pt x="244" y="142"/>
                      <a:pt x="242" y="141"/>
                      <a:pt x="240" y="141"/>
                    </a:cubicBezTo>
                    <a:cubicBezTo>
                      <a:pt x="238" y="141"/>
                      <a:pt x="236" y="142"/>
                      <a:pt x="235" y="142"/>
                    </a:cubicBezTo>
                    <a:cubicBezTo>
                      <a:pt x="233" y="143"/>
                      <a:pt x="233" y="141"/>
                      <a:pt x="232" y="142"/>
                    </a:cubicBezTo>
                    <a:cubicBezTo>
                      <a:pt x="231" y="142"/>
                      <a:pt x="230" y="144"/>
                      <a:pt x="229" y="144"/>
                    </a:cubicBezTo>
                    <a:cubicBezTo>
                      <a:pt x="225" y="144"/>
                      <a:pt x="232" y="140"/>
                      <a:pt x="233" y="141"/>
                    </a:cubicBezTo>
                    <a:cubicBezTo>
                      <a:pt x="232" y="140"/>
                      <a:pt x="229" y="141"/>
                      <a:pt x="228" y="141"/>
                    </a:cubicBezTo>
                    <a:cubicBezTo>
                      <a:pt x="225" y="141"/>
                      <a:pt x="223" y="140"/>
                      <a:pt x="221" y="140"/>
                    </a:cubicBezTo>
                    <a:cubicBezTo>
                      <a:pt x="222" y="140"/>
                      <a:pt x="225" y="138"/>
                      <a:pt x="226" y="137"/>
                    </a:cubicBezTo>
                    <a:cubicBezTo>
                      <a:pt x="226" y="134"/>
                      <a:pt x="228" y="135"/>
                      <a:pt x="229" y="136"/>
                    </a:cubicBezTo>
                    <a:cubicBezTo>
                      <a:pt x="231" y="136"/>
                      <a:pt x="239" y="134"/>
                      <a:pt x="240" y="133"/>
                    </a:cubicBezTo>
                    <a:cubicBezTo>
                      <a:pt x="240" y="132"/>
                      <a:pt x="235" y="131"/>
                      <a:pt x="234" y="130"/>
                    </a:cubicBezTo>
                    <a:cubicBezTo>
                      <a:pt x="235" y="131"/>
                      <a:pt x="239" y="132"/>
                      <a:pt x="240" y="132"/>
                    </a:cubicBezTo>
                    <a:cubicBezTo>
                      <a:pt x="241" y="133"/>
                      <a:pt x="245" y="133"/>
                      <a:pt x="245" y="135"/>
                    </a:cubicBezTo>
                    <a:cubicBezTo>
                      <a:pt x="244" y="138"/>
                      <a:pt x="246" y="139"/>
                      <a:pt x="248" y="139"/>
                    </a:cubicBezTo>
                    <a:cubicBezTo>
                      <a:pt x="248" y="139"/>
                      <a:pt x="254" y="139"/>
                      <a:pt x="253" y="138"/>
                    </a:cubicBezTo>
                    <a:cubicBezTo>
                      <a:pt x="253" y="138"/>
                      <a:pt x="253" y="140"/>
                      <a:pt x="254" y="140"/>
                    </a:cubicBezTo>
                    <a:cubicBezTo>
                      <a:pt x="256" y="139"/>
                      <a:pt x="257" y="136"/>
                      <a:pt x="257" y="134"/>
                    </a:cubicBezTo>
                    <a:cubicBezTo>
                      <a:pt x="257" y="133"/>
                      <a:pt x="257" y="129"/>
                      <a:pt x="255" y="130"/>
                    </a:cubicBezTo>
                    <a:cubicBezTo>
                      <a:pt x="253" y="132"/>
                      <a:pt x="254" y="130"/>
                      <a:pt x="253" y="129"/>
                    </a:cubicBezTo>
                    <a:cubicBezTo>
                      <a:pt x="251" y="127"/>
                      <a:pt x="248" y="126"/>
                      <a:pt x="245" y="124"/>
                    </a:cubicBezTo>
                    <a:cubicBezTo>
                      <a:pt x="244" y="123"/>
                      <a:pt x="243" y="123"/>
                      <a:pt x="242" y="122"/>
                    </a:cubicBezTo>
                    <a:cubicBezTo>
                      <a:pt x="242" y="122"/>
                      <a:pt x="238" y="123"/>
                      <a:pt x="238" y="124"/>
                    </a:cubicBezTo>
                    <a:cubicBezTo>
                      <a:pt x="238" y="124"/>
                      <a:pt x="239" y="123"/>
                      <a:pt x="238" y="123"/>
                    </a:cubicBezTo>
                    <a:cubicBezTo>
                      <a:pt x="238" y="123"/>
                      <a:pt x="237" y="122"/>
                      <a:pt x="237" y="122"/>
                    </a:cubicBezTo>
                    <a:cubicBezTo>
                      <a:pt x="237" y="121"/>
                      <a:pt x="241" y="122"/>
                      <a:pt x="241" y="121"/>
                    </a:cubicBezTo>
                    <a:cubicBezTo>
                      <a:pt x="241" y="119"/>
                      <a:pt x="241" y="118"/>
                      <a:pt x="238" y="118"/>
                    </a:cubicBezTo>
                    <a:cubicBezTo>
                      <a:pt x="236" y="119"/>
                      <a:pt x="235" y="121"/>
                      <a:pt x="233" y="119"/>
                    </a:cubicBezTo>
                    <a:cubicBezTo>
                      <a:pt x="233" y="119"/>
                      <a:pt x="229" y="119"/>
                      <a:pt x="229" y="118"/>
                    </a:cubicBezTo>
                    <a:cubicBezTo>
                      <a:pt x="229" y="116"/>
                      <a:pt x="234" y="119"/>
                      <a:pt x="234" y="119"/>
                    </a:cubicBezTo>
                    <a:cubicBezTo>
                      <a:pt x="235" y="119"/>
                      <a:pt x="240" y="118"/>
                      <a:pt x="240" y="117"/>
                    </a:cubicBezTo>
                    <a:cubicBezTo>
                      <a:pt x="241" y="117"/>
                      <a:pt x="236" y="115"/>
                      <a:pt x="235" y="115"/>
                    </a:cubicBezTo>
                    <a:cubicBezTo>
                      <a:pt x="233" y="115"/>
                      <a:pt x="230" y="115"/>
                      <a:pt x="228" y="116"/>
                    </a:cubicBezTo>
                    <a:cubicBezTo>
                      <a:pt x="229" y="116"/>
                      <a:pt x="233" y="113"/>
                      <a:pt x="233" y="114"/>
                    </a:cubicBezTo>
                    <a:cubicBezTo>
                      <a:pt x="233" y="113"/>
                      <a:pt x="229" y="113"/>
                      <a:pt x="229" y="112"/>
                    </a:cubicBezTo>
                    <a:cubicBezTo>
                      <a:pt x="232" y="113"/>
                      <a:pt x="235" y="115"/>
                      <a:pt x="238" y="113"/>
                    </a:cubicBezTo>
                    <a:cubicBezTo>
                      <a:pt x="238" y="113"/>
                      <a:pt x="241" y="112"/>
                      <a:pt x="241" y="111"/>
                    </a:cubicBezTo>
                    <a:cubicBezTo>
                      <a:pt x="240" y="110"/>
                      <a:pt x="238" y="109"/>
                      <a:pt x="238" y="108"/>
                    </a:cubicBezTo>
                    <a:cubicBezTo>
                      <a:pt x="238" y="109"/>
                      <a:pt x="241" y="110"/>
                      <a:pt x="242" y="110"/>
                    </a:cubicBezTo>
                    <a:cubicBezTo>
                      <a:pt x="244" y="111"/>
                      <a:pt x="243" y="109"/>
                      <a:pt x="245" y="109"/>
                    </a:cubicBezTo>
                    <a:cubicBezTo>
                      <a:pt x="246" y="109"/>
                      <a:pt x="254" y="111"/>
                      <a:pt x="254" y="111"/>
                    </a:cubicBezTo>
                    <a:cubicBezTo>
                      <a:pt x="253" y="111"/>
                      <a:pt x="246" y="110"/>
                      <a:pt x="246" y="110"/>
                    </a:cubicBezTo>
                    <a:cubicBezTo>
                      <a:pt x="248" y="114"/>
                      <a:pt x="254" y="113"/>
                      <a:pt x="257" y="113"/>
                    </a:cubicBezTo>
                    <a:cubicBezTo>
                      <a:pt x="258" y="112"/>
                      <a:pt x="261" y="113"/>
                      <a:pt x="262" y="112"/>
                    </a:cubicBezTo>
                    <a:cubicBezTo>
                      <a:pt x="265" y="111"/>
                      <a:pt x="264" y="109"/>
                      <a:pt x="262" y="108"/>
                    </a:cubicBezTo>
                    <a:cubicBezTo>
                      <a:pt x="261" y="107"/>
                      <a:pt x="258" y="106"/>
                      <a:pt x="257" y="106"/>
                    </a:cubicBezTo>
                    <a:cubicBezTo>
                      <a:pt x="256" y="106"/>
                      <a:pt x="257" y="109"/>
                      <a:pt x="257" y="110"/>
                    </a:cubicBezTo>
                    <a:cubicBezTo>
                      <a:pt x="256" y="109"/>
                      <a:pt x="256" y="108"/>
                      <a:pt x="255" y="107"/>
                    </a:cubicBezTo>
                    <a:cubicBezTo>
                      <a:pt x="255" y="106"/>
                      <a:pt x="254" y="107"/>
                      <a:pt x="253" y="106"/>
                    </a:cubicBezTo>
                    <a:cubicBezTo>
                      <a:pt x="254" y="107"/>
                      <a:pt x="256" y="101"/>
                      <a:pt x="256" y="100"/>
                    </a:cubicBezTo>
                    <a:cubicBezTo>
                      <a:pt x="256" y="100"/>
                      <a:pt x="257" y="103"/>
                      <a:pt x="257" y="103"/>
                    </a:cubicBezTo>
                    <a:cubicBezTo>
                      <a:pt x="257" y="105"/>
                      <a:pt x="257" y="106"/>
                      <a:pt x="258" y="106"/>
                    </a:cubicBezTo>
                    <a:cubicBezTo>
                      <a:pt x="261" y="106"/>
                      <a:pt x="263" y="105"/>
                      <a:pt x="265" y="105"/>
                    </a:cubicBezTo>
                    <a:cubicBezTo>
                      <a:pt x="266" y="105"/>
                      <a:pt x="272" y="103"/>
                      <a:pt x="270" y="101"/>
                    </a:cubicBezTo>
                    <a:cubicBezTo>
                      <a:pt x="268" y="100"/>
                      <a:pt x="267" y="102"/>
                      <a:pt x="266" y="101"/>
                    </a:cubicBezTo>
                    <a:cubicBezTo>
                      <a:pt x="266" y="100"/>
                      <a:pt x="266" y="100"/>
                      <a:pt x="266" y="99"/>
                    </a:cubicBezTo>
                    <a:cubicBezTo>
                      <a:pt x="267" y="98"/>
                      <a:pt x="266" y="97"/>
                      <a:pt x="265" y="97"/>
                    </a:cubicBezTo>
                    <a:cubicBezTo>
                      <a:pt x="265" y="96"/>
                      <a:pt x="262" y="96"/>
                      <a:pt x="261" y="96"/>
                    </a:cubicBezTo>
                    <a:cubicBezTo>
                      <a:pt x="259" y="96"/>
                      <a:pt x="258" y="98"/>
                      <a:pt x="256" y="96"/>
                    </a:cubicBezTo>
                    <a:cubicBezTo>
                      <a:pt x="260" y="99"/>
                      <a:pt x="262" y="91"/>
                      <a:pt x="266" y="95"/>
                    </a:cubicBezTo>
                    <a:cubicBezTo>
                      <a:pt x="267" y="97"/>
                      <a:pt x="269" y="94"/>
                      <a:pt x="269" y="92"/>
                    </a:cubicBezTo>
                    <a:cubicBezTo>
                      <a:pt x="269" y="91"/>
                      <a:pt x="266" y="88"/>
                      <a:pt x="266" y="88"/>
                    </a:cubicBezTo>
                    <a:cubicBezTo>
                      <a:pt x="266" y="87"/>
                      <a:pt x="269" y="90"/>
                      <a:pt x="269" y="91"/>
                    </a:cubicBezTo>
                    <a:cubicBezTo>
                      <a:pt x="269" y="92"/>
                      <a:pt x="271" y="90"/>
                      <a:pt x="270" y="88"/>
                    </a:cubicBezTo>
                    <a:cubicBezTo>
                      <a:pt x="269" y="87"/>
                      <a:pt x="267" y="85"/>
                      <a:pt x="266" y="84"/>
                    </a:cubicBezTo>
                    <a:cubicBezTo>
                      <a:pt x="264" y="84"/>
                      <a:pt x="261" y="85"/>
                      <a:pt x="259" y="84"/>
                    </a:cubicBezTo>
                    <a:cubicBezTo>
                      <a:pt x="258" y="83"/>
                      <a:pt x="258" y="81"/>
                      <a:pt x="256" y="81"/>
                    </a:cubicBezTo>
                    <a:cubicBezTo>
                      <a:pt x="256" y="80"/>
                      <a:pt x="252" y="81"/>
                      <a:pt x="253" y="80"/>
                    </a:cubicBezTo>
                    <a:cubicBezTo>
                      <a:pt x="254" y="78"/>
                      <a:pt x="254" y="77"/>
                      <a:pt x="256" y="79"/>
                    </a:cubicBezTo>
                    <a:cubicBezTo>
                      <a:pt x="258" y="81"/>
                      <a:pt x="260" y="78"/>
                      <a:pt x="262" y="77"/>
                    </a:cubicBezTo>
                    <a:cubicBezTo>
                      <a:pt x="265" y="75"/>
                      <a:pt x="271" y="81"/>
                      <a:pt x="274" y="78"/>
                    </a:cubicBezTo>
                    <a:cubicBezTo>
                      <a:pt x="275" y="77"/>
                      <a:pt x="275" y="72"/>
                      <a:pt x="272" y="73"/>
                    </a:cubicBezTo>
                    <a:cubicBezTo>
                      <a:pt x="271" y="73"/>
                      <a:pt x="270" y="74"/>
                      <a:pt x="269" y="73"/>
                    </a:cubicBezTo>
                    <a:cubicBezTo>
                      <a:pt x="267" y="73"/>
                      <a:pt x="265" y="72"/>
                      <a:pt x="263" y="70"/>
                    </a:cubicBezTo>
                    <a:cubicBezTo>
                      <a:pt x="260" y="68"/>
                      <a:pt x="271" y="71"/>
                      <a:pt x="271" y="70"/>
                    </a:cubicBezTo>
                    <a:cubicBezTo>
                      <a:pt x="270" y="68"/>
                      <a:pt x="265" y="67"/>
                      <a:pt x="263" y="66"/>
                    </a:cubicBezTo>
                    <a:cubicBezTo>
                      <a:pt x="260" y="65"/>
                      <a:pt x="260" y="66"/>
                      <a:pt x="259" y="68"/>
                    </a:cubicBezTo>
                    <a:cubicBezTo>
                      <a:pt x="259" y="69"/>
                      <a:pt x="257" y="70"/>
                      <a:pt x="256" y="69"/>
                    </a:cubicBezTo>
                    <a:cubicBezTo>
                      <a:pt x="255" y="69"/>
                      <a:pt x="258" y="65"/>
                      <a:pt x="258" y="64"/>
                    </a:cubicBezTo>
                    <a:cubicBezTo>
                      <a:pt x="258" y="63"/>
                      <a:pt x="259" y="61"/>
                      <a:pt x="260" y="60"/>
                    </a:cubicBezTo>
                    <a:cubicBezTo>
                      <a:pt x="260" y="59"/>
                      <a:pt x="260" y="57"/>
                      <a:pt x="261" y="57"/>
                    </a:cubicBezTo>
                    <a:cubicBezTo>
                      <a:pt x="262" y="57"/>
                      <a:pt x="264" y="57"/>
                      <a:pt x="265" y="56"/>
                    </a:cubicBezTo>
                    <a:cubicBezTo>
                      <a:pt x="265" y="56"/>
                      <a:pt x="270" y="51"/>
                      <a:pt x="270" y="52"/>
                    </a:cubicBezTo>
                    <a:cubicBezTo>
                      <a:pt x="270" y="52"/>
                      <a:pt x="268" y="51"/>
                      <a:pt x="268" y="51"/>
                    </a:cubicBezTo>
                    <a:cubicBezTo>
                      <a:pt x="268" y="50"/>
                      <a:pt x="268" y="49"/>
                      <a:pt x="268" y="48"/>
                    </a:cubicBezTo>
                    <a:cubicBezTo>
                      <a:pt x="268" y="46"/>
                      <a:pt x="269" y="46"/>
                      <a:pt x="271" y="46"/>
                    </a:cubicBezTo>
                    <a:cubicBezTo>
                      <a:pt x="273" y="46"/>
                      <a:pt x="281" y="43"/>
                      <a:pt x="276" y="43"/>
                    </a:cubicBezTo>
                    <a:cubicBezTo>
                      <a:pt x="273" y="43"/>
                      <a:pt x="268" y="42"/>
                      <a:pt x="266" y="44"/>
                    </a:cubicBezTo>
                    <a:cubicBezTo>
                      <a:pt x="265" y="45"/>
                      <a:pt x="265" y="47"/>
                      <a:pt x="263" y="46"/>
                    </a:cubicBezTo>
                    <a:cubicBezTo>
                      <a:pt x="261" y="45"/>
                      <a:pt x="263" y="43"/>
                      <a:pt x="264" y="42"/>
                    </a:cubicBezTo>
                    <a:cubicBezTo>
                      <a:pt x="266" y="39"/>
                      <a:pt x="270" y="41"/>
                      <a:pt x="273" y="41"/>
                    </a:cubicBezTo>
                    <a:cubicBezTo>
                      <a:pt x="277" y="41"/>
                      <a:pt x="281" y="42"/>
                      <a:pt x="283" y="38"/>
                    </a:cubicBezTo>
                    <a:cubicBezTo>
                      <a:pt x="284" y="38"/>
                      <a:pt x="280" y="37"/>
                      <a:pt x="280" y="37"/>
                    </a:cubicBezTo>
                    <a:cubicBezTo>
                      <a:pt x="278" y="36"/>
                      <a:pt x="276" y="37"/>
                      <a:pt x="274" y="37"/>
                    </a:cubicBezTo>
                    <a:cubicBezTo>
                      <a:pt x="272" y="37"/>
                      <a:pt x="271" y="36"/>
                      <a:pt x="269" y="36"/>
                    </a:cubicBezTo>
                    <a:cubicBezTo>
                      <a:pt x="268" y="36"/>
                      <a:pt x="266" y="36"/>
                      <a:pt x="265" y="36"/>
                    </a:cubicBezTo>
                    <a:cubicBezTo>
                      <a:pt x="266" y="37"/>
                      <a:pt x="269" y="36"/>
                      <a:pt x="271" y="36"/>
                    </a:cubicBezTo>
                    <a:cubicBezTo>
                      <a:pt x="274" y="36"/>
                      <a:pt x="276" y="35"/>
                      <a:pt x="279" y="35"/>
                    </a:cubicBezTo>
                    <a:cubicBezTo>
                      <a:pt x="283" y="36"/>
                      <a:pt x="285" y="34"/>
                      <a:pt x="288" y="34"/>
                    </a:cubicBezTo>
                    <a:cubicBezTo>
                      <a:pt x="289" y="34"/>
                      <a:pt x="291" y="34"/>
                      <a:pt x="291" y="33"/>
                    </a:cubicBezTo>
                    <a:cubicBezTo>
                      <a:pt x="291" y="33"/>
                      <a:pt x="289" y="31"/>
                      <a:pt x="290" y="31"/>
                    </a:cubicBezTo>
                    <a:cubicBezTo>
                      <a:pt x="295" y="30"/>
                      <a:pt x="300" y="29"/>
                      <a:pt x="304" y="26"/>
                    </a:cubicBezTo>
                    <a:cubicBezTo>
                      <a:pt x="305" y="25"/>
                      <a:pt x="301" y="24"/>
                      <a:pt x="301" y="24"/>
                    </a:cubicBezTo>
                    <a:cubicBezTo>
                      <a:pt x="298" y="23"/>
                      <a:pt x="295" y="22"/>
                      <a:pt x="293" y="22"/>
                    </a:cubicBezTo>
                    <a:cubicBezTo>
                      <a:pt x="287" y="21"/>
                      <a:pt x="282" y="20"/>
                      <a:pt x="277" y="25"/>
                    </a:cubicBezTo>
                    <a:cubicBezTo>
                      <a:pt x="275" y="28"/>
                      <a:pt x="273" y="26"/>
                      <a:pt x="269" y="26"/>
                    </a:cubicBezTo>
                    <a:cubicBezTo>
                      <a:pt x="268" y="26"/>
                      <a:pt x="264" y="29"/>
                      <a:pt x="265" y="26"/>
                    </a:cubicBezTo>
                    <a:cubicBezTo>
                      <a:pt x="265" y="24"/>
                      <a:pt x="260" y="27"/>
                      <a:pt x="259" y="28"/>
                    </a:cubicBezTo>
                    <a:cubicBezTo>
                      <a:pt x="257" y="29"/>
                      <a:pt x="255" y="30"/>
                      <a:pt x="253" y="31"/>
                    </a:cubicBezTo>
                    <a:cubicBezTo>
                      <a:pt x="252" y="31"/>
                      <a:pt x="244" y="37"/>
                      <a:pt x="244" y="37"/>
                    </a:cubicBezTo>
                    <a:cubicBezTo>
                      <a:pt x="242" y="35"/>
                      <a:pt x="264" y="22"/>
                      <a:pt x="251" y="19"/>
                    </a:cubicBezTo>
                    <a:cubicBezTo>
                      <a:pt x="246" y="19"/>
                      <a:pt x="247" y="22"/>
                      <a:pt x="243" y="24"/>
                    </a:cubicBezTo>
                    <a:cubicBezTo>
                      <a:pt x="240" y="25"/>
                      <a:pt x="238" y="25"/>
                      <a:pt x="235" y="26"/>
                    </a:cubicBezTo>
                    <a:cubicBezTo>
                      <a:pt x="234" y="26"/>
                      <a:pt x="229" y="28"/>
                      <a:pt x="228" y="28"/>
                    </a:cubicBezTo>
                    <a:cubicBezTo>
                      <a:pt x="226" y="25"/>
                      <a:pt x="233" y="24"/>
                      <a:pt x="235" y="24"/>
                    </a:cubicBezTo>
                    <a:cubicBezTo>
                      <a:pt x="235" y="23"/>
                      <a:pt x="241" y="22"/>
                      <a:pt x="238" y="21"/>
                    </a:cubicBezTo>
                    <a:cubicBezTo>
                      <a:pt x="235" y="20"/>
                      <a:pt x="232" y="20"/>
                      <a:pt x="229" y="20"/>
                    </a:cubicBezTo>
                    <a:cubicBezTo>
                      <a:pt x="221" y="20"/>
                      <a:pt x="213" y="21"/>
                      <a:pt x="205" y="23"/>
                    </a:cubicBezTo>
                    <a:cubicBezTo>
                      <a:pt x="205" y="23"/>
                      <a:pt x="202" y="25"/>
                      <a:pt x="201" y="24"/>
                    </a:cubicBezTo>
                    <a:cubicBezTo>
                      <a:pt x="201" y="22"/>
                      <a:pt x="200" y="22"/>
                      <a:pt x="202" y="22"/>
                    </a:cubicBezTo>
                    <a:cubicBezTo>
                      <a:pt x="206" y="20"/>
                      <a:pt x="210" y="19"/>
                      <a:pt x="214" y="18"/>
                    </a:cubicBezTo>
                    <a:cubicBezTo>
                      <a:pt x="221" y="17"/>
                      <a:pt x="229" y="18"/>
                      <a:pt x="237" y="18"/>
                    </a:cubicBezTo>
                    <a:cubicBezTo>
                      <a:pt x="239" y="18"/>
                      <a:pt x="241" y="18"/>
                      <a:pt x="243" y="18"/>
                    </a:cubicBezTo>
                    <a:cubicBezTo>
                      <a:pt x="247" y="16"/>
                      <a:pt x="252" y="16"/>
                      <a:pt x="256" y="14"/>
                    </a:cubicBezTo>
                    <a:cubicBezTo>
                      <a:pt x="258" y="14"/>
                      <a:pt x="259" y="13"/>
                      <a:pt x="256" y="12"/>
                    </a:cubicBezTo>
                    <a:cubicBezTo>
                      <a:pt x="254" y="11"/>
                      <a:pt x="250" y="10"/>
                      <a:pt x="248" y="11"/>
                    </a:cubicBezTo>
                    <a:cubicBezTo>
                      <a:pt x="246" y="11"/>
                      <a:pt x="246" y="10"/>
                      <a:pt x="244" y="9"/>
                    </a:cubicBezTo>
                    <a:cubicBezTo>
                      <a:pt x="242" y="9"/>
                      <a:pt x="240" y="11"/>
                      <a:pt x="238" y="11"/>
                    </a:cubicBezTo>
                    <a:cubicBezTo>
                      <a:pt x="238" y="11"/>
                      <a:pt x="240" y="8"/>
                      <a:pt x="241" y="8"/>
                    </a:cubicBezTo>
                    <a:cubicBezTo>
                      <a:pt x="242" y="6"/>
                      <a:pt x="238" y="6"/>
                      <a:pt x="237" y="6"/>
                    </a:cubicBezTo>
                    <a:cubicBezTo>
                      <a:pt x="231" y="7"/>
                      <a:pt x="226" y="7"/>
                      <a:pt x="220" y="6"/>
                    </a:cubicBezTo>
                    <a:cubicBezTo>
                      <a:pt x="215" y="6"/>
                      <a:pt x="211" y="8"/>
                      <a:pt x="206" y="8"/>
                    </a:cubicBezTo>
                    <a:cubicBezTo>
                      <a:pt x="204" y="8"/>
                      <a:pt x="201" y="8"/>
                      <a:pt x="199" y="8"/>
                    </a:cubicBezTo>
                    <a:cubicBezTo>
                      <a:pt x="197" y="9"/>
                      <a:pt x="194" y="8"/>
                      <a:pt x="193" y="9"/>
                    </a:cubicBezTo>
                    <a:cubicBezTo>
                      <a:pt x="196" y="8"/>
                      <a:pt x="199" y="8"/>
                      <a:pt x="202" y="7"/>
                    </a:cubicBezTo>
                    <a:cubicBezTo>
                      <a:pt x="207" y="7"/>
                      <a:pt x="211" y="6"/>
                      <a:pt x="215" y="6"/>
                    </a:cubicBezTo>
                    <a:cubicBezTo>
                      <a:pt x="217" y="6"/>
                      <a:pt x="237" y="6"/>
                      <a:pt x="237" y="4"/>
                    </a:cubicBezTo>
                    <a:cubicBezTo>
                      <a:pt x="236" y="4"/>
                      <a:pt x="233" y="3"/>
                      <a:pt x="232" y="2"/>
                    </a:cubicBezTo>
                    <a:cubicBezTo>
                      <a:pt x="229" y="2"/>
                      <a:pt x="227" y="2"/>
                      <a:pt x="224" y="2"/>
                    </a:cubicBezTo>
                    <a:cubicBezTo>
                      <a:pt x="220" y="2"/>
                      <a:pt x="216" y="1"/>
                      <a:pt x="213" y="0"/>
                    </a:cubicBezTo>
                    <a:cubicBezTo>
                      <a:pt x="206" y="0"/>
                      <a:pt x="200" y="0"/>
                      <a:pt x="194" y="0"/>
                    </a:cubicBezTo>
                    <a:cubicBezTo>
                      <a:pt x="191" y="1"/>
                      <a:pt x="188" y="1"/>
                      <a:pt x="185" y="1"/>
                    </a:cubicBezTo>
                    <a:cubicBezTo>
                      <a:pt x="184" y="1"/>
                      <a:pt x="183" y="3"/>
                      <a:pt x="183" y="3"/>
                    </a:cubicBezTo>
                    <a:cubicBezTo>
                      <a:pt x="181" y="3"/>
                      <a:pt x="179" y="2"/>
                      <a:pt x="177" y="2"/>
                    </a:cubicBezTo>
                    <a:cubicBezTo>
                      <a:pt x="176" y="2"/>
                      <a:pt x="175" y="3"/>
                      <a:pt x="173" y="3"/>
                    </a:cubicBezTo>
                    <a:cubicBezTo>
                      <a:pt x="171" y="3"/>
                      <a:pt x="171" y="4"/>
                      <a:pt x="173" y="4"/>
                    </a:cubicBezTo>
                    <a:cubicBezTo>
                      <a:pt x="176" y="5"/>
                      <a:pt x="179" y="5"/>
                      <a:pt x="181" y="6"/>
                    </a:cubicBezTo>
                    <a:cubicBezTo>
                      <a:pt x="180" y="5"/>
                      <a:pt x="174" y="7"/>
                      <a:pt x="173" y="8"/>
                    </a:cubicBezTo>
                    <a:cubicBezTo>
                      <a:pt x="173" y="8"/>
                      <a:pt x="170" y="8"/>
                      <a:pt x="170" y="8"/>
                    </a:cubicBezTo>
                    <a:cubicBezTo>
                      <a:pt x="170" y="8"/>
                      <a:pt x="172" y="10"/>
                      <a:pt x="172" y="10"/>
                    </a:cubicBezTo>
                    <a:cubicBezTo>
                      <a:pt x="171" y="10"/>
                      <a:pt x="169" y="9"/>
                      <a:pt x="168" y="8"/>
                    </a:cubicBezTo>
                    <a:cubicBezTo>
                      <a:pt x="167" y="7"/>
                      <a:pt x="164" y="8"/>
                      <a:pt x="163" y="8"/>
                    </a:cubicBezTo>
                    <a:cubicBezTo>
                      <a:pt x="160" y="7"/>
                      <a:pt x="157" y="6"/>
                      <a:pt x="154" y="5"/>
                    </a:cubicBezTo>
                    <a:cubicBezTo>
                      <a:pt x="152" y="4"/>
                      <a:pt x="150" y="6"/>
                      <a:pt x="147" y="6"/>
                    </a:cubicBezTo>
                    <a:cubicBezTo>
                      <a:pt x="146" y="6"/>
                      <a:pt x="140" y="5"/>
                      <a:pt x="140" y="7"/>
                    </a:cubicBezTo>
                    <a:cubicBezTo>
                      <a:pt x="139" y="7"/>
                      <a:pt x="153" y="9"/>
                      <a:pt x="155" y="10"/>
                    </a:cubicBezTo>
                    <a:cubicBezTo>
                      <a:pt x="158" y="10"/>
                      <a:pt x="161" y="10"/>
                      <a:pt x="163" y="11"/>
                    </a:cubicBezTo>
                    <a:cubicBezTo>
                      <a:pt x="164" y="11"/>
                      <a:pt x="165" y="11"/>
                      <a:pt x="166" y="12"/>
                    </a:cubicBezTo>
                    <a:cubicBezTo>
                      <a:pt x="166" y="12"/>
                      <a:pt x="166" y="15"/>
                      <a:pt x="166" y="15"/>
                    </a:cubicBezTo>
                    <a:cubicBezTo>
                      <a:pt x="166" y="16"/>
                      <a:pt x="165" y="14"/>
                      <a:pt x="165" y="13"/>
                    </a:cubicBezTo>
                    <a:cubicBezTo>
                      <a:pt x="164" y="12"/>
                      <a:pt x="161" y="12"/>
                      <a:pt x="160" y="11"/>
                    </a:cubicBezTo>
                    <a:cubicBezTo>
                      <a:pt x="160" y="11"/>
                      <a:pt x="157" y="11"/>
                      <a:pt x="157" y="11"/>
                    </a:cubicBezTo>
                    <a:cubicBezTo>
                      <a:pt x="157" y="12"/>
                      <a:pt x="158" y="14"/>
                      <a:pt x="158" y="14"/>
                    </a:cubicBezTo>
                    <a:cubicBezTo>
                      <a:pt x="156" y="14"/>
                      <a:pt x="155" y="11"/>
                      <a:pt x="154" y="11"/>
                    </a:cubicBezTo>
                    <a:cubicBezTo>
                      <a:pt x="152" y="11"/>
                      <a:pt x="150" y="11"/>
                      <a:pt x="148" y="10"/>
                    </a:cubicBezTo>
                    <a:cubicBezTo>
                      <a:pt x="147" y="10"/>
                      <a:pt x="139" y="10"/>
                      <a:pt x="139" y="10"/>
                    </a:cubicBezTo>
                    <a:cubicBezTo>
                      <a:pt x="138" y="12"/>
                      <a:pt x="151" y="17"/>
                      <a:pt x="151" y="17"/>
                    </a:cubicBezTo>
                    <a:cubicBezTo>
                      <a:pt x="151" y="18"/>
                      <a:pt x="146" y="17"/>
                      <a:pt x="146" y="17"/>
                    </a:cubicBezTo>
                    <a:cubicBezTo>
                      <a:pt x="143" y="17"/>
                      <a:pt x="142" y="16"/>
                      <a:pt x="143" y="19"/>
                    </a:cubicBezTo>
                    <a:cubicBezTo>
                      <a:pt x="142" y="19"/>
                      <a:pt x="141" y="18"/>
                      <a:pt x="140" y="17"/>
                    </a:cubicBezTo>
                    <a:cubicBezTo>
                      <a:pt x="140" y="16"/>
                      <a:pt x="142" y="17"/>
                      <a:pt x="143" y="16"/>
                    </a:cubicBezTo>
                    <a:cubicBezTo>
                      <a:pt x="143" y="16"/>
                      <a:pt x="141" y="14"/>
                      <a:pt x="140" y="14"/>
                    </a:cubicBezTo>
                    <a:cubicBezTo>
                      <a:pt x="138" y="13"/>
                      <a:pt x="136" y="12"/>
                      <a:pt x="133" y="12"/>
                    </a:cubicBezTo>
                    <a:cubicBezTo>
                      <a:pt x="132" y="12"/>
                      <a:pt x="130" y="11"/>
                      <a:pt x="129" y="12"/>
                    </a:cubicBezTo>
                    <a:cubicBezTo>
                      <a:pt x="128" y="12"/>
                      <a:pt x="131" y="15"/>
                      <a:pt x="131" y="15"/>
                    </a:cubicBezTo>
                    <a:cubicBezTo>
                      <a:pt x="134" y="17"/>
                      <a:pt x="138" y="17"/>
                      <a:pt x="142" y="20"/>
                    </a:cubicBezTo>
                    <a:cubicBezTo>
                      <a:pt x="143" y="20"/>
                      <a:pt x="144" y="21"/>
                      <a:pt x="143" y="22"/>
                    </a:cubicBezTo>
                    <a:cubicBezTo>
                      <a:pt x="141" y="24"/>
                      <a:pt x="139" y="22"/>
                      <a:pt x="137" y="21"/>
                    </a:cubicBezTo>
                    <a:cubicBezTo>
                      <a:pt x="132" y="18"/>
                      <a:pt x="126" y="16"/>
                      <a:pt x="120" y="15"/>
                    </a:cubicBezTo>
                    <a:cubicBezTo>
                      <a:pt x="117" y="14"/>
                      <a:pt x="114" y="13"/>
                      <a:pt x="111" y="14"/>
                    </a:cubicBezTo>
                    <a:cubicBezTo>
                      <a:pt x="110" y="14"/>
                      <a:pt x="113" y="17"/>
                      <a:pt x="113" y="18"/>
                    </a:cubicBezTo>
                    <a:cubicBezTo>
                      <a:pt x="113" y="18"/>
                      <a:pt x="117" y="21"/>
                      <a:pt x="117" y="21"/>
                    </a:cubicBezTo>
                    <a:cubicBezTo>
                      <a:pt x="117" y="22"/>
                      <a:pt x="111" y="21"/>
                      <a:pt x="111" y="21"/>
                    </a:cubicBezTo>
                    <a:cubicBezTo>
                      <a:pt x="111" y="23"/>
                      <a:pt x="115" y="22"/>
                      <a:pt x="115" y="24"/>
                    </a:cubicBezTo>
                    <a:cubicBezTo>
                      <a:pt x="115" y="24"/>
                      <a:pt x="111" y="23"/>
                      <a:pt x="110" y="22"/>
                    </a:cubicBezTo>
                    <a:cubicBezTo>
                      <a:pt x="108" y="21"/>
                      <a:pt x="106" y="21"/>
                      <a:pt x="103" y="20"/>
                    </a:cubicBezTo>
                    <a:cubicBezTo>
                      <a:pt x="101" y="19"/>
                      <a:pt x="101" y="20"/>
                      <a:pt x="101" y="22"/>
                    </a:cubicBezTo>
                    <a:cubicBezTo>
                      <a:pt x="100" y="23"/>
                      <a:pt x="99" y="23"/>
                      <a:pt x="98" y="23"/>
                    </a:cubicBezTo>
                    <a:cubicBezTo>
                      <a:pt x="98" y="24"/>
                      <a:pt x="98" y="26"/>
                      <a:pt x="97" y="26"/>
                    </a:cubicBezTo>
                    <a:cubicBezTo>
                      <a:pt x="97" y="27"/>
                      <a:pt x="97" y="24"/>
                      <a:pt x="97" y="23"/>
                    </a:cubicBezTo>
                    <a:cubicBezTo>
                      <a:pt x="97" y="22"/>
                      <a:pt x="98" y="21"/>
                      <a:pt x="98" y="20"/>
                    </a:cubicBezTo>
                    <a:cubicBezTo>
                      <a:pt x="97" y="16"/>
                      <a:pt x="93" y="16"/>
                      <a:pt x="90" y="16"/>
                    </a:cubicBezTo>
                    <a:cubicBezTo>
                      <a:pt x="86" y="17"/>
                      <a:pt x="82" y="18"/>
                      <a:pt x="78" y="18"/>
                    </a:cubicBezTo>
                    <a:cubicBezTo>
                      <a:pt x="77" y="19"/>
                      <a:pt x="75" y="19"/>
                      <a:pt x="74" y="19"/>
                    </a:cubicBezTo>
                    <a:cubicBezTo>
                      <a:pt x="74" y="19"/>
                      <a:pt x="69" y="20"/>
                      <a:pt x="69" y="20"/>
                    </a:cubicBezTo>
                    <a:cubicBezTo>
                      <a:pt x="70" y="21"/>
                      <a:pt x="72" y="21"/>
                      <a:pt x="73" y="21"/>
                    </a:cubicBezTo>
                    <a:cubicBezTo>
                      <a:pt x="74" y="22"/>
                      <a:pt x="75" y="23"/>
                      <a:pt x="77" y="24"/>
                    </a:cubicBezTo>
                    <a:cubicBezTo>
                      <a:pt x="77" y="24"/>
                      <a:pt x="81" y="27"/>
                      <a:pt x="81" y="27"/>
                    </a:cubicBezTo>
                    <a:cubicBezTo>
                      <a:pt x="80" y="27"/>
                      <a:pt x="76" y="25"/>
                      <a:pt x="75" y="25"/>
                    </a:cubicBezTo>
                    <a:cubicBezTo>
                      <a:pt x="73" y="24"/>
                      <a:pt x="72" y="22"/>
                      <a:pt x="70" y="22"/>
                    </a:cubicBezTo>
                    <a:cubicBezTo>
                      <a:pt x="67" y="21"/>
                      <a:pt x="64" y="22"/>
                      <a:pt x="61" y="22"/>
                    </a:cubicBezTo>
                    <a:cubicBezTo>
                      <a:pt x="58" y="23"/>
                      <a:pt x="58" y="22"/>
                      <a:pt x="60" y="25"/>
                    </a:cubicBezTo>
                    <a:cubicBezTo>
                      <a:pt x="60" y="26"/>
                      <a:pt x="60" y="29"/>
                      <a:pt x="60" y="30"/>
                    </a:cubicBezTo>
                    <a:cubicBezTo>
                      <a:pt x="60" y="32"/>
                      <a:pt x="56" y="30"/>
                      <a:pt x="55" y="30"/>
                    </a:cubicBezTo>
                    <a:cubicBezTo>
                      <a:pt x="54" y="30"/>
                      <a:pt x="51" y="28"/>
                      <a:pt x="50" y="30"/>
                    </a:cubicBezTo>
                    <a:cubicBezTo>
                      <a:pt x="49" y="31"/>
                      <a:pt x="50" y="34"/>
                      <a:pt x="50" y="34"/>
                    </a:cubicBezTo>
                    <a:cubicBezTo>
                      <a:pt x="49" y="35"/>
                      <a:pt x="48" y="33"/>
                      <a:pt x="47" y="32"/>
                    </a:cubicBezTo>
                    <a:cubicBezTo>
                      <a:pt x="45" y="31"/>
                      <a:pt x="43" y="31"/>
                      <a:pt x="42" y="32"/>
                    </a:cubicBezTo>
                    <a:cubicBezTo>
                      <a:pt x="39" y="34"/>
                      <a:pt x="36" y="36"/>
                      <a:pt x="32" y="37"/>
                    </a:cubicBezTo>
                    <a:cubicBezTo>
                      <a:pt x="31" y="38"/>
                      <a:pt x="34" y="37"/>
                      <a:pt x="32" y="3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8" name="Freeform 777">
                <a:extLst>
                  <a:ext uri="{FF2B5EF4-FFF2-40B4-BE49-F238E27FC236}">
                    <a16:creationId xmlns:a16="http://schemas.microsoft.com/office/drawing/2014/main" id="{5FDD34F3-59B5-6247-9B82-AD17E8007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6305" y="4827478"/>
                <a:ext cx="144379" cy="107275"/>
              </a:xfrm>
              <a:custGeom>
                <a:avLst/>
                <a:gdLst>
                  <a:gd name="T0" fmla="*/ 16 w 16"/>
                  <a:gd name="T1" fmla="*/ 6 h 11"/>
                  <a:gd name="T2" fmla="*/ 11 w 16"/>
                  <a:gd name="T3" fmla="*/ 3 h 11"/>
                  <a:gd name="T4" fmla="*/ 5 w 16"/>
                  <a:gd name="T5" fmla="*/ 1 h 11"/>
                  <a:gd name="T6" fmla="*/ 1 w 16"/>
                  <a:gd name="T7" fmla="*/ 1 h 11"/>
                  <a:gd name="T8" fmla="*/ 3 w 16"/>
                  <a:gd name="T9" fmla="*/ 3 h 11"/>
                  <a:gd name="T10" fmla="*/ 1 w 16"/>
                  <a:gd name="T11" fmla="*/ 7 h 11"/>
                  <a:gd name="T12" fmla="*/ 5 w 16"/>
                  <a:gd name="T13" fmla="*/ 7 h 11"/>
                  <a:gd name="T14" fmla="*/ 5 w 16"/>
                  <a:gd name="T15" fmla="*/ 9 h 11"/>
                  <a:gd name="T16" fmla="*/ 16 w 16"/>
                  <a:gd name="T17" fmla="*/ 6 h 11"/>
                  <a:gd name="T18" fmla="*/ 16 w 16"/>
                  <a:gd name="T1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1">
                    <a:moveTo>
                      <a:pt x="16" y="6"/>
                    </a:moveTo>
                    <a:cubicBezTo>
                      <a:pt x="15" y="5"/>
                      <a:pt x="11" y="3"/>
                      <a:pt x="11" y="3"/>
                    </a:cubicBezTo>
                    <a:cubicBezTo>
                      <a:pt x="9" y="2"/>
                      <a:pt x="7" y="1"/>
                      <a:pt x="5" y="1"/>
                    </a:cubicBezTo>
                    <a:cubicBezTo>
                      <a:pt x="4" y="1"/>
                      <a:pt x="2" y="0"/>
                      <a:pt x="1" y="1"/>
                    </a:cubicBezTo>
                    <a:cubicBezTo>
                      <a:pt x="0" y="2"/>
                      <a:pt x="3" y="3"/>
                      <a:pt x="3" y="3"/>
                    </a:cubicBezTo>
                    <a:cubicBezTo>
                      <a:pt x="2" y="3"/>
                      <a:pt x="0" y="6"/>
                      <a:pt x="1" y="7"/>
                    </a:cubicBezTo>
                    <a:cubicBezTo>
                      <a:pt x="2" y="7"/>
                      <a:pt x="4" y="6"/>
                      <a:pt x="5" y="7"/>
                    </a:cubicBezTo>
                    <a:cubicBezTo>
                      <a:pt x="7" y="8"/>
                      <a:pt x="5" y="8"/>
                      <a:pt x="5" y="9"/>
                    </a:cubicBezTo>
                    <a:cubicBezTo>
                      <a:pt x="5" y="11"/>
                      <a:pt x="16" y="8"/>
                      <a:pt x="16" y="6"/>
                    </a:cubicBezTo>
                    <a:cubicBezTo>
                      <a:pt x="15" y="5"/>
                      <a:pt x="16" y="7"/>
                      <a:pt x="16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9" name="Freeform 778">
                <a:extLst>
                  <a:ext uri="{FF2B5EF4-FFF2-40B4-BE49-F238E27FC236}">
                    <a16:creationId xmlns:a16="http://schemas.microsoft.com/office/drawing/2014/main" id="{DD66225B-47F2-4A4E-AA11-AA5BA26B6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2385" y="4752710"/>
                <a:ext cx="36863" cy="19505"/>
              </a:xfrm>
              <a:custGeom>
                <a:avLst/>
                <a:gdLst>
                  <a:gd name="T0" fmla="*/ 2 w 4"/>
                  <a:gd name="T1" fmla="*/ 2 h 2"/>
                  <a:gd name="T2" fmla="*/ 2 w 4"/>
                  <a:gd name="T3" fmla="*/ 0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2"/>
                      <a:pt x="2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0" name="Freeform 779">
                <a:extLst>
                  <a:ext uri="{FF2B5EF4-FFF2-40B4-BE49-F238E27FC236}">
                    <a16:creationId xmlns:a16="http://schemas.microsoft.com/office/drawing/2014/main" id="{FCDD2C14-5FE9-1E45-B6BD-AE3568DBA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032" y="3624707"/>
                <a:ext cx="98299" cy="58511"/>
              </a:xfrm>
              <a:custGeom>
                <a:avLst/>
                <a:gdLst>
                  <a:gd name="T0" fmla="*/ 9 w 11"/>
                  <a:gd name="T1" fmla="*/ 4 h 6"/>
                  <a:gd name="T2" fmla="*/ 9 w 11"/>
                  <a:gd name="T3" fmla="*/ 5 h 6"/>
                  <a:gd name="T4" fmla="*/ 3 w 11"/>
                  <a:gd name="T5" fmla="*/ 4 h 6"/>
                  <a:gd name="T6" fmla="*/ 2 w 11"/>
                  <a:gd name="T7" fmla="*/ 1 h 6"/>
                  <a:gd name="T8" fmla="*/ 9 w 11"/>
                  <a:gd name="T9" fmla="*/ 4 h 6"/>
                  <a:gd name="T10" fmla="*/ 9 w 11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9" y="4"/>
                    </a:moveTo>
                    <a:cubicBezTo>
                      <a:pt x="11" y="5"/>
                      <a:pt x="11" y="6"/>
                      <a:pt x="9" y="5"/>
                    </a:cubicBezTo>
                    <a:cubicBezTo>
                      <a:pt x="7" y="5"/>
                      <a:pt x="4" y="4"/>
                      <a:pt x="3" y="4"/>
                    </a:cubicBezTo>
                    <a:cubicBezTo>
                      <a:pt x="2" y="3"/>
                      <a:pt x="0" y="0"/>
                      <a:pt x="2" y="1"/>
                    </a:cubicBezTo>
                    <a:cubicBezTo>
                      <a:pt x="4" y="2"/>
                      <a:pt x="7" y="3"/>
                      <a:pt x="9" y="4"/>
                    </a:cubicBezTo>
                    <a:cubicBezTo>
                      <a:pt x="11" y="5"/>
                      <a:pt x="7" y="3"/>
                      <a:pt x="9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1" name="Freeform 780">
                <a:extLst>
                  <a:ext uri="{FF2B5EF4-FFF2-40B4-BE49-F238E27FC236}">
                    <a16:creationId xmlns:a16="http://schemas.microsoft.com/office/drawing/2014/main" id="{36BE204C-0391-4242-9E63-F5F67B922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4147" y="3540185"/>
                <a:ext cx="73725" cy="45510"/>
              </a:xfrm>
              <a:custGeom>
                <a:avLst/>
                <a:gdLst>
                  <a:gd name="T0" fmla="*/ 8 w 8"/>
                  <a:gd name="T1" fmla="*/ 3 h 5"/>
                  <a:gd name="T2" fmla="*/ 0 w 8"/>
                  <a:gd name="T3" fmla="*/ 2 h 5"/>
                  <a:gd name="T4" fmla="*/ 8 w 8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8" y="3"/>
                    </a:moveTo>
                    <a:cubicBezTo>
                      <a:pt x="8" y="5"/>
                      <a:pt x="0" y="4"/>
                      <a:pt x="0" y="2"/>
                    </a:cubicBezTo>
                    <a:cubicBezTo>
                      <a:pt x="0" y="0"/>
                      <a:pt x="8" y="1"/>
                      <a:pt x="8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2" name="Freeform 782">
                <a:extLst>
                  <a:ext uri="{FF2B5EF4-FFF2-40B4-BE49-F238E27FC236}">
                    <a16:creationId xmlns:a16="http://schemas.microsoft.com/office/drawing/2014/main" id="{FF10115A-F3A5-F741-BC53-30EC6E220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8394" y="3663716"/>
                <a:ext cx="52223" cy="39009"/>
              </a:xfrm>
              <a:custGeom>
                <a:avLst/>
                <a:gdLst>
                  <a:gd name="T0" fmla="*/ 5 w 6"/>
                  <a:gd name="T1" fmla="*/ 3 h 4"/>
                  <a:gd name="T2" fmla="*/ 1 w 6"/>
                  <a:gd name="T3" fmla="*/ 0 h 4"/>
                  <a:gd name="T4" fmla="*/ 5 w 6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4" y="4"/>
                      <a:pt x="0" y="0"/>
                      <a:pt x="1" y="0"/>
                    </a:cubicBezTo>
                    <a:cubicBezTo>
                      <a:pt x="2" y="0"/>
                      <a:pt x="6" y="2"/>
                      <a:pt x="5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3" name="Freeform 783">
                <a:extLst>
                  <a:ext uri="{FF2B5EF4-FFF2-40B4-BE49-F238E27FC236}">
                    <a16:creationId xmlns:a16="http://schemas.microsoft.com/office/drawing/2014/main" id="{113DD61F-890D-B743-817E-C21F559EC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9049" y="3702723"/>
                <a:ext cx="46077" cy="9754"/>
              </a:xfrm>
              <a:custGeom>
                <a:avLst/>
                <a:gdLst>
                  <a:gd name="T0" fmla="*/ 4 w 5"/>
                  <a:gd name="T1" fmla="*/ 1 h 1"/>
                  <a:gd name="T2" fmla="*/ 2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2" y="1"/>
                      <a:pt x="0" y="0"/>
                      <a:pt x="2" y="0"/>
                    </a:cubicBezTo>
                    <a:cubicBezTo>
                      <a:pt x="3" y="0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4" name="Freeform 784">
                <a:extLst>
                  <a:ext uri="{FF2B5EF4-FFF2-40B4-BE49-F238E27FC236}">
                    <a16:creationId xmlns:a16="http://schemas.microsoft.com/office/drawing/2014/main" id="{B0117CE1-6ED2-F740-BEBD-013DBAEA6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9049" y="4245595"/>
                <a:ext cx="36863" cy="68265"/>
              </a:xfrm>
              <a:custGeom>
                <a:avLst/>
                <a:gdLst>
                  <a:gd name="T0" fmla="*/ 2 w 4"/>
                  <a:gd name="T1" fmla="*/ 0 h 7"/>
                  <a:gd name="T2" fmla="*/ 4 w 4"/>
                  <a:gd name="T3" fmla="*/ 7 h 7"/>
                  <a:gd name="T4" fmla="*/ 2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0" y="0"/>
                      <a:pt x="3" y="7"/>
                      <a:pt x="4" y="7"/>
                    </a:cubicBezTo>
                    <a:cubicBezTo>
                      <a:pt x="4" y="7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5" name="Freeform 785">
                <a:extLst>
                  <a:ext uri="{FF2B5EF4-FFF2-40B4-BE49-F238E27FC236}">
                    <a16:creationId xmlns:a16="http://schemas.microsoft.com/office/drawing/2014/main" id="{0560138E-76AC-7643-99AA-C9C4FA6DE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7479" y="4369122"/>
                <a:ext cx="61438" cy="39009"/>
              </a:xfrm>
              <a:custGeom>
                <a:avLst/>
                <a:gdLst>
                  <a:gd name="T0" fmla="*/ 1 w 7"/>
                  <a:gd name="T1" fmla="*/ 0 h 4"/>
                  <a:gd name="T2" fmla="*/ 1 w 7"/>
                  <a:gd name="T3" fmla="*/ 4 h 4"/>
                  <a:gd name="T4" fmla="*/ 5 w 7"/>
                  <a:gd name="T5" fmla="*/ 4 h 4"/>
                  <a:gd name="T6" fmla="*/ 1 w 7"/>
                  <a:gd name="T7" fmla="*/ 0 h 4"/>
                  <a:gd name="T8" fmla="*/ 1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7" y="4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6" name="Freeform 786">
                <a:extLst>
                  <a:ext uri="{FF2B5EF4-FFF2-40B4-BE49-F238E27FC236}">
                    <a16:creationId xmlns:a16="http://schemas.microsoft.com/office/drawing/2014/main" id="{D4669E1C-8A6E-E141-A327-1A6CD2C8E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5582" y="4580421"/>
                <a:ext cx="153593" cy="94270"/>
              </a:xfrm>
              <a:custGeom>
                <a:avLst/>
                <a:gdLst>
                  <a:gd name="T0" fmla="*/ 0 w 17"/>
                  <a:gd name="T1" fmla="*/ 4 h 10"/>
                  <a:gd name="T2" fmla="*/ 10 w 17"/>
                  <a:gd name="T3" fmla="*/ 2 h 10"/>
                  <a:gd name="T4" fmla="*/ 8 w 17"/>
                  <a:gd name="T5" fmla="*/ 4 h 10"/>
                  <a:gd name="T6" fmla="*/ 12 w 17"/>
                  <a:gd name="T7" fmla="*/ 7 h 10"/>
                  <a:gd name="T8" fmla="*/ 9 w 17"/>
                  <a:gd name="T9" fmla="*/ 7 h 10"/>
                  <a:gd name="T10" fmla="*/ 11 w 17"/>
                  <a:gd name="T11" fmla="*/ 10 h 10"/>
                  <a:gd name="T12" fmla="*/ 8 w 17"/>
                  <a:gd name="T13" fmla="*/ 9 h 10"/>
                  <a:gd name="T14" fmla="*/ 0 w 17"/>
                  <a:gd name="T15" fmla="*/ 4 h 10"/>
                  <a:gd name="T16" fmla="*/ 0 w 17"/>
                  <a:gd name="T1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0">
                    <a:moveTo>
                      <a:pt x="0" y="4"/>
                    </a:moveTo>
                    <a:cubicBezTo>
                      <a:pt x="1" y="0"/>
                      <a:pt x="7" y="2"/>
                      <a:pt x="10" y="2"/>
                    </a:cubicBezTo>
                    <a:cubicBezTo>
                      <a:pt x="17" y="3"/>
                      <a:pt x="8" y="4"/>
                      <a:pt x="8" y="4"/>
                    </a:cubicBezTo>
                    <a:cubicBezTo>
                      <a:pt x="8" y="6"/>
                      <a:pt x="12" y="5"/>
                      <a:pt x="12" y="7"/>
                    </a:cubicBezTo>
                    <a:cubicBezTo>
                      <a:pt x="12" y="7"/>
                      <a:pt x="10" y="6"/>
                      <a:pt x="9" y="7"/>
                    </a:cubicBezTo>
                    <a:cubicBezTo>
                      <a:pt x="9" y="7"/>
                      <a:pt x="12" y="10"/>
                      <a:pt x="11" y="10"/>
                    </a:cubicBezTo>
                    <a:cubicBezTo>
                      <a:pt x="10" y="10"/>
                      <a:pt x="9" y="9"/>
                      <a:pt x="8" y="9"/>
                    </a:cubicBezTo>
                    <a:cubicBezTo>
                      <a:pt x="6" y="8"/>
                      <a:pt x="0" y="7"/>
                      <a:pt x="0" y="4"/>
                    </a:cubicBezTo>
                    <a:cubicBezTo>
                      <a:pt x="0" y="3"/>
                      <a:pt x="0" y="7"/>
                      <a:pt x="0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7" name="Freeform 787">
                <a:extLst>
                  <a:ext uri="{FF2B5EF4-FFF2-40B4-BE49-F238E27FC236}">
                    <a16:creationId xmlns:a16="http://schemas.microsoft.com/office/drawing/2014/main" id="{64A17F4F-B0A6-7D47-9F6A-A6F9871D7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938" y="4560919"/>
                <a:ext cx="79870" cy="29259"/>
              </a:xfrm>
              <a:custGeom>
                <a:avLst/>
                <a:gdLst>
                  <a:gd name="T0" fmla="*/ 8 w 9"/>
                  <a:gd name="T1" fmla="*/ 1 h 3"/>
                  <a:gd name="T2" fmla="*/ 5 w 9"/>
                  <a:gd name="T3" fmla="*/ 0 h 3"/>
                  <a:gd name="T4" fmla="*/ 0 w 9"/>
                  <a:gd name="T5" fmla="*/ 0 h 3"/>
                  <a:gd name="T6" fmla="*/ 8 w 9"/>
                  <a:gd name="T7" fmla="*/ 1 h 3"/>
                  <a:gd name="T8" fmla="*/ 8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8" y="1"/>
                    </a:moveTo>
                    <a:cubicBezTo>
                      <a:pt x="9" y="1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0"/>
                      <a:pt x="6" y="3"/>
                      <a:pt x="8" y="1"/>
                    </a:cubicBezTo>
                    <a:cubicBezTo>
                      <a:pt x="9" y="1"/>
                      <a:pt x="7" y="2"/>
                      <a:pt x="8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8" name="Freeform 788">
                <a:extLst>
                  <a:ext uri="{FF2B5EF4-FFF2-40B4-BE49-F238E27FC236}">
                    <a16:creationId xmlns:a16="http://schemas.microsoft.com/office/drawing/2014/main" id="{01362F42-9669-B646-8043-B92DCF1C0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1991" y="4762462"/>
                <a:ext cx="116730" cy="65014"/>
              </a:xfrm>
              <a:custGeom>
                <a:avLst/>
                <a:gdLst>
                  <a:gd name="T0" fmla="*/ 12 w 13"/>
                  <a:gd name="T1" fmla="*/ 4 h 7"/>
                  <a:gd name="T2" fmla="*/ 12 w 13"/>
                  <a:gd name="T3" fmla="*/ 1 h 7"/>
                  <a:gd name="T4" fmla="*/ 7 w 13"/>
                  <a:gd name="T5" fmla="*/ 2 h 7"/>
                  <a:gd name="T6" fmla="*/ 3 w 13"/>
                  <a:gd name="T7" fmla="*/ 3 h 7"/>
                  <a:gd name="T8" fmla="*/ 0 w 13"/>
                  <a:gd name="T9" fmla="*/ 5 h 7"/>
                  <a:gd name="T10" fmla="*/ 12 w 13"/>
                  <a:gd name="T11" fmla="*/ 4 h 7"/>
                  <a:gd name="T12" fmla="*/ 12 w 13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7">
                    <a:moveTo>
                      <a:pt x="12" y="4"/>
                    </a:moveTo>
                    <a:cubicBezTo>
                      <a:pt x="13" y="3"/>
                      <a:pt x="13" y="2"/>
                      <a:pt x="12" y="1"/>
                    </a:cubicBezTo>
                    <a:cubicBezTo>
                      <a:pt x="11" y="0"/>
                      <a:pt x="8" y="1"/>
                      <a:pt x="7" y="2"/>
                    </a:cubicBezTo>
                    <a:cubicBezTo>
                      <a:pt x="6" y="2"/>
                      <a:pt x="4" y="2"/>
                      <a:pt x="3" y="3"/>
                    </a:cubicBezTo>
                    <a:cubicBezTo>
                      <a:pt x="3" y="3"/>
                      <a:pt x="0" y="5"/>
                      <a:pt x="0" y="5"/>
                    </a:cubicBezTo>
                    <a:cubicBezTo>
                      <a:pt x="3" y="7"/>
                      <a:pt x="10" y="6"/>
                      <a:pt x="12" y="4"/>
                    </a:cubicBezTo>
                    <a:cubicBezTo>
                      <a:pt x="13" y="3"/>
                      <a:pt x="9" y="6"/>
                      <a:pt x="12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9" name="Freeform 789">
                <a:extLst>
                  <a:ext uri="{FF2B5EF4-FFF2-40B4-BE49-F238E27FC236}">
                    <a16:creationId xmlns:a16="http://schemas.microsoft.com/office/drawing/2014/main" id="{C1EAEE4E-D053-1A4D-AB69-B959C0ED2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9116" y="4856734"/>
                <a:ext cx="36863" cy="58511"/>
              </a:xfrm>
              <a:custGeom>
                <a:avLst/>
                <a:gdLst>
                  <a:gd name="T0" fmla="*/ 3 w 4"/>
                  <a:gd name="T1" fmla="*/ 2 h 6"/>
                  <a:gd name="T2" fmla="*/ 1 w 4"/>
                  <a:gd name="T3" fmla="*/ 3 h 6"/>
                  <a:gd name="T4" fmla="*/ 3 w 4"/>
                  <a:gd name="T5" fmla="*/ 2 h 6"/>
                  <a:gd name="T6" fmla="*/ 3 w 4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3" y="2"/>
                    </a:moveTo>
                    <a:cubicBezTo>
                      <a:pt x="2" y="0"/>
                      <a:pt x="1" y="1"/>
                      <a:pt x="1" y="3"/>
                    </a:cubicBezTo>
                    <a:cubicBezTo>
                      <a:pt x="0" y="6"/>
                      <a:pt x="4" y="4"/>
                      <a:pt x="3" y="2"/>
                    </a:cubicBezTo>
                    <a:cubicBezTo>
                      <a:pt x="3" y="2"/>
                      <a:pt x="4" y="3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0" name="Freeform 790">
                <a:extLst>
                  <a:ext uri="{FF2B5EF4-FFF2-40B4-BE49-F238E27FC236}">
                    <a16:creationId xmlns:a16="http://schemas.microsoft.com/office/drawing/2014/main" id="{04FA5338-AC55-6742-A908-44A33DF11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9246" y="4733206"/>
                <a:ext cx="33793" cy="39009"/>
              </a:xfrm>
              <a:custGeom>
                <a:avLst/>
                <a:gdLst>
                  <a:gd name="T0" fmla="*/ 4 w 4"/>
                  <a:gd name="T1" fmla="*/ 2 h 4"/>
                  <a:gd name="T2" fmla="*/ 1 w 4"/>
                  <a:gd name="T3" fmla="*/ 1 h 4"/>
                  <a:gd name="T4" fmla="*/ 4 w 4"/>
                  <a:gd name="T5" fmla="*/ 2 h 4"/>
                  <a:gd name="T6" fmla="*/ 4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3" y="2"/>
                      <a:pt x="1" y="0"/>
                      <a:pt x="1" y="1"/>
                    </a:cubicBezTo>
                    <a:cubicBezTo>
                      <a:pt x="0" y="4"/>
                      <a:pt x="4" y="2"/>
                      <a:pt x="4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1" name="Freeform 791">
                <a:extLst>
                  <a:ext uri="{FF2B5EF4-FFF2-40B4-BE49-F238E27FC236}">
                    <a16:creationId xmlns:a16="http://schemas.microsoft.com/office/drawing/2014/main" id="{9A3CD505-A6A5-8541-B28C-CBF3E6F33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4341" y="4122068"/>
                <a:ext cx="18433" cy="19505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2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2" name="Freeform 792">
                <a:extLst>
                  <a:ext uri="{FF2B5EF4-FFF2-40B4-BE49-F238E27FC236}">
                    <a16:creationId xmlns:a16="http://schemas.microsoft.com/office/drawing/2014/main" id="{E3201617-D875-5B4F-A4BE-5961AA69B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0617" y="4018045"/>
                <a:ext cx="27648" cy="16254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1 h 2"/>
                  <a:gd name="T4" fmla="*/ 2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2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3" name="Freeform 793">
                <a:extLst>
                  <a:ext uri="{FF2B5EF4-FFF2-40B4-BE49-F238E27FC236}">
                    <a16:creationId xmlns:a16="http://schemas.microsoft.com/office/drawing/2014/main" id="{94112306-7F95-3341-921A-FFA3BB9E1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4341" y="3979035"/>
                <a:ext cx="24574" cy="29259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2 h 3"/>
                  <a:gd name="T4" fmla="*/ 2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0" y="1"/>
                      <a:pt x="1" y="2"/>
                    </a:cubicBezTo>
                    <a:cubicBezTo>
                      <a:pt x="1" y="3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4" name="Freeform 794">
                <a:extLst>
                  <a:ext uri="{FF2B5EF4-FFF2-40B4-BE49-F238E27FC236}">
                    <a16:creationId xmlns:a16="http://schemas.microsoft.com/office/drawing/2014/main" id="{B22BC040-59CB-084C-8A1D-24226776B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3758" y="4170829"/>
                <a:ext cx="46077" cy="6501"/>
              </a:xfrm>
              <a:custGeom>
                <a:avLst/>
                <a:gdLst>
                  <a:gd name="T0" fmla="*/ 5 w 5"/>
                  <a:gd name="T1" fmla="*/ 1 h 1"/>
                  <a:gd name="T2" fmla="*/ 1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0"/>
                      <a:pt x="0" y="0"/>
                      <a:pt x="1" y="0"/>
                    </a:cubicBezTo>
                    <a:cubicBezTo>
                      <a:pt x="2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5" name="Freeform 795">
                <a:extLst>
                  <a:ext uri="{FF2B5EF4-FFF2-40B4-BE49-F238E27FC236}">
                    <a16:creationId xmlns:a16="http://schemas.microsoft.com/office/drawing/2014/main" id="{08882B55-D6E9-7940-AEE6-7F57DAEC2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9050" y="4170829"/>
                <a:ext cx="55292" cy="0"/>
              </a:xfrm>
              <a:custGeom>
                <a:avLst/>
                <a:gdLst>
                  <a:gd name="T0" fmla="*/ 5 w 6"/>
                  <a:gd name="T1" fmla="*/ 1 w 6"/>
                  <a:gd name="T2" fmla="*/ 5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6">
                    <a:moveTo>
                      <a:pt x="5" y="0"/>
                    </a:moveTo>
                    <a:cubicBezTo>
                      <a:pt x="4" y="0"/>
                      <a:pt x="0" y="0"/>
                      <a:pt x="1" y="0"/>
                    </a:cubicBezTo>
                    <a:cubicBezTo>
                      <a:pt x="2" y="0"/>
                      <a:pt x="6" y="0"/>
                      <a:pt x="5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6" name="Freeform 796">
                <a:extLst>
                  <a:ext uri="{FF2B5EF4-FFF2-40B4-BE49-F238E27FC236}">
                    <a16:creationId xmlns:a16="http://schemas.microsoft.com/office/drawing/2014/main" id="{CBA4B8A9-2349-9B48-8A5D-8500384CF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4280" y="3566197"/>
                <a:ext cx="36863" cy="19505"/>
              </a:xfrm>
              <a:custGeom>
                <a:avLst/>
                <a:gdLst>
                  <a:gd name="T0" fmla="*/ 3 w 4"/>
                  <a:gd name="T1" fmla="*/ 2 h 2"/>
                  <a:gd name="T2" fmla="*/ 2 w 4"/>
                  <a:gd name="T3" fmla="*/ 0 h 2"/>
                  <a:gd name="T4" fmla="*/ 3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1" y="2"/>
                      <a:pt x="0" y="0"/>
                      <a:pt x="2" y="0"/>
                    </a:cubicBezTo>
                    <a:cubicBezTo>
                      <a:pt x="3" y="0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7" name="Freeform 797">
                <a:extLst>
                  <a:ext uri="{FF2B5EF4-FFF2-40B4-BE49-F238E27FC236}">
                    <a16:creationId xmlns:a16="http://schemas.microsoft.com/office/drawing/2014/main" id="{B387BDA1-DAC6-A340-8B01-B32A92F54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480" y="5896937"/>
                <a:ext cx="82942" cy="113776"/>
              </a:xfrm>
              <a:custGeom>
                <a:avLst/>
                <a:gdLst>
                  <a:gd name="T0" fmla="*/ 9 w 9"/>
                  <a:gd name="T1" fmla="*/ 11 h 12"/>
                  <a:gd name="T2" fmla="*/ 5 w 9"/>
                  <a:gd name="T3" fmla="*/ 2 h 12"/>
                  <a:gd name="T4" fmla="*/ 2 w 9"/>
                  <a:gd name="T5" fmla="*/ 2 h 12"/>
                  <a:gd name="T6" fmla="*/ 0 w 9"/>
                  <a:gd name="T7" fmla="*/ 3 h 12"/>
                  <a:gd name="T8" fmla="*/ 3 w 9"/>
                  <a:gd name="T9" fmla="*/ 5 h 12"/>
                  <a:gd name="T10" fmla="*/ 3 w 9"/>
                  <a:gd name="T11" fmla="*/ 7 h 12"/>
                  <a:gd name="T12" fmla="*/ 4 w 9"/>
                  <a:gd name="T13" fmla="*/ 7 h 12"/>
                  <a:gd name="T14" fmla="*/ 3 w 9"/>
                  <a:gd name="T15" fmla="*/ 8 h 12"/>
                  <a:gd name="T16" fmla="*/ 6 w 9"/>
                  <a:gd name="T17" fmla="*/ 11 h 12"/>
                  <a:gd name="T18" fmla="*/ 6 w 9"/>
                  <a:gd name="T19" fmla="*/ 9 h 12"/>
                  <a:gd name="T20" fmla="*/ 9 w 9"/>
                  <a:gd name="T21" fmla="*/ 11 h 12"/>
                  <a:gd name="T22" fmla="*/ 9 w 9"/>
                  <a:gd name="T2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2">
                    <a:moveTo>
                      <a:pt x="9" y="11"/>
                    </a:moveTo>
                    <a:cubicBezTo>
                      <a:pt x="8" y="8"/>
                      <a:pt x="7" y="4"/>
                      <a:pt x="5" y="2"/>
                    </a:cubicBezTo>
                    <a:cubicBezTo>
                      <a:pt x="4" y="1"/>
                      <a:pt x="3" y="0"/>
                      <a:pt x="2" y="2"/>
                    </a:cubicBezTo>
                    <a:cubicBezTo>
                      <a:pt x="2" y="2"/>
                      <a:pt x="0" y="2"/>
                      <a:pt x="0" y="3"/>
                    </a:cubicBezTo>
                    <a:cubicBezTo>
                      <a:pt x="1" y="4"/>
                      <a:pt x="3" y="3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9"/>
                      <a:pt x="5" y="11"/>
                      <a:pt x="6" y="11"/>
                    </a:cubicBezTo>
                    <a:cubicBezTo>
                      <a:pt x="6" y="11"/>
                      <a:pt x="2" y="7"/>
                      <a:pt x="6" y="9"/>
                    </a:cubicBezTo>
                    <a:cubicBezTo>
                      <a:pt x="7" y="9"/>
                      <a:pt x="9" y="12"/>
                      <a:pt x="9" y="11"/>
                    </a:cubicBezTo>
                    <a:cubicBezTo>
                      <a:pt x="8" y="10"/>
                      <a:pt x="9" y="12"/>
                      <a:pt x="9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407" name="Oval 406">
            <a:extLst>
              <a:ext uri="{FF2B5EF4-FFF2-40B4-BE49-F238E27FC236}">
                <a16:creationId xmlns:a16="http://schemas.microsoft.com/office/drawing/2014/main" id="{9AB625B3-1E69-7F4D-87D6-327AB38A2A8D}"/>
              </a:ext>
            </a:extLst>
          </p:cNvPr>
          <p:cNvSpPr/>
          <p:nvPr/>
        </p:nvSpPr>
        <p:spPr>
          <a:xfrm>
            <a:off x="19172593" y="3812074"/>
            <a:ext cx="489622" cy="4896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8" name="TextBox 407">
            <a:extLst>
              <a:ext uri="{FF2B5EF4-FFF2-40B4-BE49-F238E27FC236}">
                <a16:creationId xmlns:a16="http://schemas.microsoft.com/office/drawing/2014/main" id="{6FE838AB-CFAC-064C-AF14-C3EFCEC137B8}"/>
              </a:ext>
            </a:extLst>
          </p:cNvPr>
          <p:cNvSpPr txBox="1"/>
          <p:nvPr/>
        </p:nvSpPr>
        <p:spPr>
          <a:xfrm>
            <a:off x="19864387" y="3764495"/>
            <a:ext cx="1572866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411" name="Oval 410">
            <a:extLst>
              <a:ext uri="{FF2B5EF4-FFF2-40B4-BE49-F238E27FC236}">
                <a16:creationId xmlns:a16="http://schemas.microsoft.com/office/drawing/2014/main" id="{2D37378F-EB2F-E34C-B037-44F8AC846D52}"/>
              </a:ext>
            </a:extLst>
          </p:cNvPr>
          <p:cNvSpPr/>
          <p:nvPr/>
        </p:nvSpPr>
        <p:spPr>
          <a:xfrm>
            <a:off x="19172593" y="5411078"/>
            <a:ext cx="489622" cy="4896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9BBF5623-F52D-1A46-A2DC-CF9705891D04}"/>
              </a:ext>
            </a:extLst>
          </p:cNvPr>
          <p:cNvSpPr txBox="1"/>
          <p:nvPr/>
        </p:nvSpPr>
        <p:spPr>
          <a:xfrm>
            <a:off x="19864387" y="5363499"/>
            <a:ext cx="1659429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414" name="Oval 413">
            <a:extLst>
              <a:ext uri="{FF2B5EF4-FFF2-40B4-BE49-F238E27FC236}">
                <a16:creationId xmlns:a16="http://schemas.microsoft.com/office/drawing/2014/main" id="{123D65D2-DE06-2042-9CF6-736730867C42}"/>
              </a:ext>
            </a:extLst>
          </p:cNvPr>
          <p:cNvSpPr/>
          <p:nvPr/>
        </p:nvSpPr>
        <p:spPr>
          <a:xfrm>
            <a:off x="19172593" y="7010082"/>
            <a:ext cx="489622" cy="48962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D7291C73-50E8-F94D-BA44-138F03471D73}"/>
              </a:ext>
            </a:extLst>
          </p:cNvPr>
          <p:cNvSpPr txBox="1"/>
          <p:nvPr/>
        </p:nvSpPr>
        <p:spPr>
          <a:xfrm>
            <a:off x="19864387" y="6962503"/>
            <a:ext cx="1669047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417" name="Oval 416">
            <a:extLst>
              <a:ext uri="{FF2B5EF4-FFF2-40B4-BE49-F238E27FC236}">
                <a16:creationId xmlns:a16="http://schemas.microsoft.com/office/drawing/2014/main" id="{F5940F22-2C57-BA47-9628-992D8FF60E90}"/>
              </a:ext>
            </a:extLst>
          </p:cNvPr>
          <p:cNvSpPr/>
          <p:nvPr/>
        </p:nvSpPr>
        <p:spPr>
          <a:xfrm>
            <a:off x="19172593" y="8609086"/>
            <a:ext cx="489622" cy="4896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8" name="TextBox 417">
            <a:extLst>
              <a:ext uri="{FF2B5EF4-FFF2-40B4-BE49-F238E27FC236}">
                <a16:creationId xmlns:a16="http://schemas.microsoft.com/office/drawing/2014/main" id="{843F1083-C594-1B43-87C3-DA335E323AC8}"/>
              </a:ext>
            </a:extLst>
          </p:cNvPr>
          <p:cNvSpPr txBox="1"/>
          <p:nvPr/>
        </p:nvSpPr>
        <p:spPr>
          <a:xfrm>
            <a:off x="19864387" y="8561507"/>
            <a:ext cx="1694695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420" name="Oval 419">
            <a:extLst>
              <a:ext uri="{FF2B5EF4-FFF2-40B4-BE49-F238E27FC236}">
                <a16:creationId xmlns:a16="http://schemas.microsoft.com/office/drawing/2014/main" id="{43AA1BAC-ECAB-804C-B733-8780B3D52292}"/>
              </a:ext>
            </a:extLst>
          </p:cNvPr>
          <p:cNvSpPr/>
          <p:nvPr/>
        </p:nvSpPr>
        <p:spPr>
          <a:xfrm>
            <a:off x="19172593" y="10208090"/>
            <a:ext cx="489622" cy="4896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1" name="TextBox 420">
            <a:extLst>
              <a:ext uri="{FF2B5EF4-FFF2-40B4-BE49-F238E27FC236}">
                <a16:creationId xmlns:a16="http://schemas.microsoft.com/office/drawing/2014/main" id="{1439D93E-D40A-0F48-8365-40B79FA1F72C}"/>
              </a:ext>
            </a:extLst>
          </p:cNvPr>
          <p:cNvSpPr txBox="1"/>
          <p:nvPr/>
        </p:nvSpPr>
        <p:spPr>
          <a:xfrm>
            <a:off x="19864387" y="10160511"/>
            <a:ext cx="1688283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05</a:t>
            </a:r>
          </a:p>
        </p:txBody>
      </p:sp>
    </p:spTree>
    <p:extLst>
      <p:ext uri="{BB962C8B-B14F-4D97-AF65-F5344CB8AC3E}">
        <p14:creationId xmlns:p14="http://schemas.microsoft.com/office/powerpoint/2010/main" val="251943144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4C92E6C-4EE7-2546-BFE6-CF2D36987372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111AED-284E-934C-97EB-B80B76FF41D8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0BCFBDF-EBE4-8940-A955-22F3B91FF347}"/>
              </a:ext>
            </a:extLst>
          </p:cNvPr>
          <p:cNvGrpSpPr/>
          <p:nvPr/>
        </p:nvGrpSpPr>
        <p:grpSpPr>
          <a:xfrm>
            <a:off x="5334000" y="3019915"/>
            <a:ext cx="17522825" cy="8672372"/>
            <a:chOff x="5334000" y="3019915"/>
            <a:chExt cx="17522825" cy="8672372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2B926EC7-60E4-AD4E-9987-709962C606DE}"/>
                </a:ext>
              </a:extLst>
            </p:cNvPr>
            <p:cNvSpPr/>
            <p:nvPr/>
          </p:nvSpPr>
          <p:spPr>
            <a:xfrm>
              <a:off x="19602620" y="8250907"/>
              <a:ext cx="3254205" cy="2861742"/>
            </a:xfrm>
            <a:custGeom>
              <a:avLst/>
              <a:gdLst>
                <a:gd name="connsiteX0" fmla="*/ 1849142 w 3778392"/>
                <a:gd name="connsiteY0" fmla="*/ 2908141 h 3322711"/>
                <a:gd name="connsiteX1" fmla="*/ 1622572 w 3778392"/>
                <a:gd name="connsiteY1" fmla="*/ 3110524 h 3322711"/>
                <a:gd name="connsiteX2" fmla="*/ 1617042 w 3778392"/>
                <a:gd name="connsiteY2" fmla="*/ 2959651 h 3322711"/>
                <a:gd name="connsiteX3" fmla="*/ 1791774 w 3778392"/>
                <a:gd name="connsiteY3" fmla="*/ 2924677 h 3322711"/>
                <a:gd name="connsiteX4" fmla="*/ 1791774 w 3778392"/>
                <a:gd name="connsiteY4" fmla="*/ 2924677 h 3322711"/>
                <a:gd name="connsiteX5" fmla="*/ 1849142 w 3778392"/>
                <a:gd name="connsiteY5" fmla="*/ 2908141 h 3322711"/>
                <a:gd name="connsiteX6" fmla="*/ 3261966 w 3778392"/>
                <a:gd name="connsiteY6" fmla="*/ 2834639 h 3322711"/>
                <a:gd name="connsiteX7" fmla="*/ 3261966 w 3778392"/>
                <a:gd name="connsiteY7" fmla="*/ 2834639 h 3322711"/>
                <a:gd name="connsiteX8" fmla="*/ 3548440 w 3778392"/>
                <a:gd name="connsiteY8" fmla="*/ 2330393 h 3322711"/>
                <a:gd name="connsiteX9" fmla="*/ 3557676 w 3778392"/>
                <a:gd name="connsiteY9" fmla="*/ 2342469 h 3322711"/>
                <a:gd name="connsiteX10" fmla="*/ 3570182 w 3778392"/>
                <a:gd name="connsiteY10" fmla="*/ 2372755 h 3322711"/>
                <a:gd name="connsiteX11" fmla="*/ 3612380 w 3778392"/>
                <a:gd name="connsiteY11" fmla="*/ 2418262 h 3322711"/>
                <a:gd name="connsiteX12" fmla="*/ 3587242 w 3778392"/>
                <a:gd name="connsiteY12" fmla="*/ 2491283 h 3322711"/>
                <a:gd name="connsiteX13" fmla="*/ 3585724 w 3778392"/>
                <a:gd name="connsiteY13" fmla="*/ 2524207 h 3322711"/>
                <a:gd name="connsiteX14" fmla="*/ 3611938 w 3778392"/>
                <a:gd name="connsiteY14" fmla="*/ 2527913 h 3322711"/>
                <a:gd name="connsiteX15" fmla="*/ 3611938 w 3778392"/>
                <a:gd name="connsiteY15" fmla="*/ 2527913 h 3322711"/>
                <a:gd name="connsiteX16" fmla="*/ 3625414 w 3778392"/>
                <a:gd name="connsiteY16" fmla="*/ 2495815 h 3322711"/>
                <a:gd name="connsiteX17" fmla="*/ 3635936 w 3778392"/>
                <a:gd name="connsiteY17" fmla="*/ 2527433 h 3322711"/>
                <a:gd name="connsiteX18" fmla="*/ 3621406 w 3778392"/>
                <a:gd name="connsiteY18" fmla="*/ 2571848 h 3322711"/>
                <a:gd name="connsiteX19" fmla="*/ 3644710 w 3778392"/>
                <a:gd name="connsiteY19" fmla="*/ 2605545 h 3322711"/>
                <a:gd name="connsiteX20" fmla="*/ 3716242 w 3778392"/>
                <a:gd name="connsiteY20" fmla="*/ 2601013 h 3322711"/>
                <a:gd name="connsiteX21" fmla="*/ 3778392 w 3778392"/>
                <a:gd name="connsiteY21" fmla="*/ 2595495 h 3322711"/>
                <a:gd name="connsiteX22" fmla="*/ 3741254 w 3778392"/>
                <a:gd name="connsiteY22" fmla="*/ 2636604 h 3322711"/>
                <a:gd name="connsiteX23" fmla="*/ 3698276 w 3778392"/>
                <a:gd name="connsiteY23" fmla="*/ 2677153 h 3322711"/>
                <a:gd name="connsiteX24" fmla="*/ 3597282 w 3778392"/>
                <a:gd name="connsiteY24" fmla="*/ 2722127 h 3322711"/>
                <a:gd name="connsiteX25" fmla="*/ 3581128 w 3778392"/>
                <a:gd name="connsiteY25" fmla="*/ 2735190 h 3322711"/>
                <a:gd name="connsiteX26" fmla="*/ 3577394 w 3778392"/>
                <a:gd name="connsiteY26" fmla="*/ 2756598 h 3322711"/>
                <a:gd name="connsiteX27" fmla="*/ 3538738 w 3778392"/>
                <a:gd name="connsiteY27" fmla="*/ 2786243 h 3322711"/>
                <a:gd name="connsiteX28" fmla="*/ 3499260 w 3778392"/>
                <a:gd name="connsiteY28" fmla="*/ 2821967 h 3322711"/>
                <a:gd name="connsiteX29" fmla="*/ 3446308 w 3778392"/>
                <a:gd name="connsiteY29" fmla="*/ 2852999 h 3322711"/>
                <a:gd name="connsiteX30" fmla="*/ 3366254 w 3778392"/>
                <a:gd name="connsiteY30" fmla="*/ 2899973 h 3322711"/>
                <a:gd name="connsiteX31" fmla="*/ 3326670 w 3778392"/>
                <a:gd name="connsiteY31" fmla="*/ 2885150 h 3322711"/>
                <a:gd name="connsiteX32" fmla="*/ 3331214 w 3778392"/>
                <a:gd name="connsiteY32" fmla="*/ 2876101 h 3322711"/>
                <a:gd name="connsiteX33" fmla="*/ 3308008 w 3778392"/>
                <a:gd name="connsiteY33" fmla="*/ 2896450 h 3322711"/>
                <a:gd name="connsiteX34" fmla="*/ 3293444 w 3778392"/>
                <a:gd name="connsiteY34" fmla="*/ 2922925 h 3322711"/>
                <a:gd name="connsiteX35" fmla="*/ 3282368 w 3778392"/>
                <a:gd name="connsiteY35" fmla="*/ 2936918 h 3322711"/>
                <a:gd name="connsiteX36" fmla="*/ 3219636 w 3778392"/>
                <a:gd name="connsiteY36" fmla="*/ 2980764 h 3322711"/>
                <a:gd name="connsiteX37" fmla="*/ 3092606 w 3778392"/>
                <a:gd name="connsiteY37" fmla="*/ 3069529 h 3322711"/>
                <a:gd name="connsiteX38" fmla="*/ 3104578 w 3778392"/>
                <a:gd name="connsiteY38" fmla="*/ 3083886 h 3322711"/>
                <a:gd name="connsiteX39" fmla="*/ 3091226 w 3778392"/>
                <a:gd name="connsiteY39" fmla="*/ 3097241 h 3322711"/>
                <a:gd name="connsiteX40" fmla="*/ 3061016 w 3778392"/>
                <a:gd name="connsiteY40" fmla="*/ 3102186 h 3322711"/>
                <a:gd name="connsiteX41" fmla="*/ 3017082 w 3778392"/>
                <a:gd name="connsiteY41" fmla="*/ 3113353 h 3322711"/>
                <a:gd name="connsiteX42" fmla="*/ 2945250 w 3778392"/>
                <a:gd name="connsiteY42" fmla="*/ 3141088 h 3322711"/>
                <a:gd name="connsiteX43" fmla="*/ 2882594 w 3778392"/>
                <a:gd name="connsiteY43" fmla="*/ 3202300 h 3322711"/>
                <a:gd name="connsiteX44" fmla="*/ 2718268 w 3778392"/>
                <a:gd name="connsiteY44" fmla="*/ 3308111 h 3322711"/>
                <a:gd name="connsiteX45" fmla="*/ 2632786 w 3778392"/>
                <a:gd name="connsiteY45" fmla="*/ 3318389 h 3322711"/>
                <a:gd name="connsiteX46" fmla="*/ 2599070 w 3778392"/>
                <a:gd name="connsiteY46" fmla="*/ 3300431 h 3322711"/>
                <a:gd name="connsiteX47" fmla="*/ 2599070 w 3778392"/>
                <a:gd name="connsiteY47" fmla="*/ 3284410 h 3322711"/>
                <a:gd name="connsiteX48" fmla="*/ 2525708 w 3778392"/>
                <a:gd name="connsiteY48" fmla="*/ 3287099 h 3322711"/>
                <a:gd name="connsiteX49" fmla="*/ 2543722 w 3778392"/>
                <a:gd name="connsiteY49" fmla="*/ 3264492 h 3322711"/>
                <a:gd name="connsiteX50" fmla="*/ 2581018 w 3778392"/>
                <a:gd name="connsiteY50" fmla="*/ 3234957 h 3322711"/>
                <a:gd name="connsiteX51" fmla="*/ 2633606 w 3778392"/>
                <a:gd name="connsiteY51" fmla="*/ 3201753 h 3322711"/>
                <a:gd name="connsiteX52" fmla="*/ 2698278 w 3778392"/>
                <a:gd name="connsiteY52" fmla="*/ 3162852 h 3322711"/>
                <a:gd name="connsiteX53" fmla="*/ 2749820 w 3778392"/>
                <a:gd name="connsiteY53" fmla="*/ 3130969 h 3322711"/>
                <a:gd name="connsiteX54" fmla="*/ 2808972 w 3778392"/>
                <a:gd name="connsiteY54" fmla="*/ 3108841 h 3322711"/>
                <a:gd name="connsiteX55" fmla="*/ 2946444 w 3778392"/>
                <a:gd name="connsiteY55" fmla="*/ 3049793 h 3322711"/>
                <a:gd name="connsiteX56" fmla="*/ 2994108 w 3778392"/>
                <a:gd name="connsiteY56" fmla="*/ 3025568 h 3322711"/>
                <a:gd name="connsiteX57" fmla="*/ 3034424 w 3778392"/>
                <a:gd name="connsiteY57" fmla="*/ 3007314 h 3322711"/>
                <a:gd name="connsiteX58" fmla="*/ 3054006 w 3778392"/>
                <a:gd name="connsiteY58" fmla="*/ 2991521 h 3322711"/>
                <a:gd name="connsiteX59" fmla="*/ 3088130 w 3778392"/>
                <a:gd name="connsiteY59" fmla="*/ 2952574 h 3322711"/>
                <a:gd name="connsiteX60" fmla="*/ 3134676 w 3778392"/>
                <a:gd name="connsiteY60" fmla="*/ 2928394 h 3322711"/>
                <a:gd name="connsiteX61" fmla="*/ 3174770 w 3778392"/>
                <a:gd name="connsiteY61" fmla="*/ 2900477 h 3322711"/>
                <a:gd name="connsiteX62" fmla="*/ 3202032 w 3778392"/>
                <a:gd name="connsiteY62" fmla="*/ 2864288 h 3322711"/>
                <a:gd name="connsiteX63" fmla="*/ 3261966 w 3778392"/>
                <a:gd name="connsiteY63" fmla="*/ 2834639 h 3322711"/>
                <a:gd name="connsiteX64" fmla="*/ 3247236 w 3778392"/>
                <a:gd name="connsiteY64" fmla="*/ 2896079 h 3322711"/>
                <a:gd name="connsiteX65" fmla="*/ 3294676 w 3778392"/>
                <a:gd name="connsiteY65" fmla="*/ 2875500 h 3322711"/>
                <a:gd name="connsiteX66" fmla="*/ 3314038 w 3778392"/>
                <a:gd name="connsiteY66" fmla="*/ 2867704 h 3322711"/>
                <a:gd name="connsiteX67" fmla="*/ 3331260 w 3778392"/>
                <a:gd name="connsiteY67" fmla="*/ 2876006 h 3322711"/>
                <a:gd name="connsiteX68" fmla="*/ 3332438 w 3778392"/>
                <a:gd name="connsiteY68" fmla="*/ 2873661 h 3322711"/>
                <a:gd name="connsiteX69" fmla="*/ 3381354 w 3778392"/>
                <a:gd name="connsiteY69" fmla="*/ 2841082 h 3322711"/>
                <a:gd name="connsiteX70" fmla="*/ 3426378 w 3778392"/>
                <a:gd name="connsiteY70" fmla="*/ 2790082 h 3322711"/>
                <a:gd name="connsiteX71" fmla="*/ 3378570 w 3778392"/>
                <a:gd name="connsiteY71" fmla="*/ 2722447 h 3322711"/>
                <a:gd name="connsiteX72" fmla="*/ 3438252 w 3778392"/>
                <a:gd name="connsiteY72" fmla="*/ 2692988 h 3322711"/>
                <a:gd name="connsiteX73" fmla="*/ 3497426 w 3778392"/>
                <a:gd name="connsiteY73" fmla="*/ 2638603 h 3322711"/>
                <a:gd name="connsiteX74" fmla="*/ 3540004 w 3778392"/>
                <a:gd name="connsiteY74" fmla="*/ 2459878 h 3322711"/>
                <a:gd name="connsiteX75" fmla="*/ 3540680 w 3778392"/>
                <a:gd name="connsiteY75" fmla="*/ 2381446 h 3322711"/>
                <a:gd name="connsiteX76" fmla="*/ 3540574 w 3778392"/>
                <a:gd name="connsiteY76" fmla="*/ 2336471 h 3322711"/>
                <a:gd name="connsiteX77" fmla="*/ 3548440 w 3778392"/>
                <a:gd name="connsiteY77" fmla="*/ 2330393 h 3322711"/>
                <a:gd name="connsiteX78" fmla="*/ 51152 w 3778392"/>
                <a:gd name="connsiteY78" fmla="*/ 1769618 h 3322711"/>
                <a:gd name="connsiteX79" fmla="*/ 51216 w 3778392"/>
                <a:gd name="connsiteY79" fmla="*/ 1769741 h 3322711"/>
                <a:gd name="connsiteX80" fmla="*/ 51274 w 3778392"/>
                <a:gd name="connsiteY80" fmla="*/ 1769979 h 3322711"/>
                <a:gd name="connsiteX81" fmla="*/ 46258 w 3778392"/>
                <a:gd name="connsiteY81" fmla="*/ 1760425 h 3322711"/>
                <a:gd name="connsiteX82" fmla="*/ 50020 w 3778392"/>
                <a:gd name="connsiteY82" fmla="*/ 1766274 h 3322711"/>
                <a:gd name="connsiteX83" fmla="*/ 51152 w 3778392"/>
                <a:gd name="connsiteY83" fmla="*/ 1769618 h 3322711"/>
                <a:gd name="connsiteX84" fmla="*/ 2638296 w 3778392"/>
                <a:gd name="connsiteY84" fmla="*/ 1694404 h 3322711"/>
                <a:gd name="connsiteX85" fmla="*/ 2640824 w 3778392"/>
                <a:gd name="connsiteY85" fmla="*/ 1699549 h 3322711"/>
                <a:gd name="connsiteX86" fmla="*/ 2638296 w 3778392"/>
                <a:gd name="connsiteY86" fmla="*/ 1694404 h 3322711"/>
                <a:gd name="connsiteX87" fmla="*/ 155442 w 3778392"/>
                <a:gd name="connsiteY87" fmla="*/ 1489411 h 3322711"/>
                <a:gd name="connsiteX88" fmla="*/ 165142 w 3778392"/>
                <a:gd name="connsiteY88" fmla="*/ 1489411 h 3322711"/>
                <a:gd name="connsiteX89" fmla="*/ 155612 w 3778392"/>
                <a:gd name="connsiteY89" fmla="*/ 1492461 h 3322711"/>
                <a:gd name="connsiteX90" fmla="*/ 154960 w 3778392"/>
                <a:gd name="connsiteY90" fmla="*/ 1480725 h 3322711"/>
                <a:gd name="connsiteX91" fmla="*/ 155442 w 3778392"/>
                <a:gd name="connsiteY91" fmla="*/ 1489411 h 3322711"/>
                <a:gd name="connsiteX92" fmla="*/ 154636 w 3778392"/>
                <a:gd name="connsiteY92" fmla="*/ 1489411 h 3322711"/>
                <a:gd name="connsiteX93" fmla="*/ 154960 w 3778392"/>
                <a:gd name="connsiteY93" fmla="*/ 1480725 h 3322711"/>
                <a:gd name="connsiteX94" fmla="*/ 2178392 w 3778392"/>
                <a:gd name="connsiteY94" fmla="*/ 655248 h 3322711"/>
                <a:gd name="connsiteX95" fmla="*/ 2201370 w 3778392"/>
                <a:gd name="connsiteY95" fmla="*/ 734315 h 3322711"/>
                <a:gd name="connsiteX96" fmla="*/ 2223350 w 3778392"/>
                <a:gd name="connsiteY96" fmla="*/ 889725 h 3322711"/>
                <a:gd name="connsiteX97" fmla="*/ 2281548 w 3778392"/>
                <a:gd name="connsiteY97" fmla="*/ 903919 h 3322711"/>
                <a:gd name="connsiteX98" fmla="*/ 2347900 w 3778392"/>
                <a:gd name="connsiteY98" fmla="*/ 1276052 h 3322711"/>
                <a:gd name="connsiteX99" fmla="*/ 2476184 w 3778392"/>
                <a:gd name="connsiteY99" fmla="*/ 1377902 h 3322711"/>
                <a:gd name="connsiteX100" fmla="*/ 2519038 w 3778392"/>
                <a:gd name="connsiteY100" fmla="*/ 1524970 h 3322711"/>
                <a:gd name="connsiteX101" fmla="*/ 2525120 w 3778392"/>
                <a:gd name="connsiteY101" fmla="*/ 1499069 h 3322711"/>
                <a:gd name="connsiteX102" fmla="*/ 2567974 w 3778392"/>
                <a:gd name="connsiteY102" fmla="*/ 1607065 h 3322711"/>
                <a:gd name="connsiteX103" fmla="*/ 2640824 w 3778392"/>
                <a:gd name="connsiteY103" fmla="*/ 1699549 h 3322711"/>
                <a:gd name="connsiteX104" fmla="*/ 2635572 w 3778392"/>
                <a:gd name="connsiteY104" fmla="*/ 1880275 h 3322711"/>
                <a:gd name="connsiteX105" fmla="*/ 2638198 w 3778392"/>
                <a:gd name="connsiteY105" fmla="*/ 1984759 h 3322711"/>
                <a:gd name="connsiteX106" fmla="*/ 2530788 w 3778392"/>
                <a:gd name="connsiteY106" fmla="*/ 2157729 h 3322711"/>
                <a:gd name="connsiteX107" fmla="*/ 2411076 w 3778392"/>
                <a:gd name="connsiteY107" fmla="*/ 2305382 h 3322711"/>
                <a:gd name="connsiteX108" fmla="*/ 2103774 w 3778392"/>
                <a:gd name="connsiteY108" fmla="*/ 2650735 h 3322711"/>
                <a:gd name="connsiteX109" fmla="*/ 1931808 w 3778392"/>
                <a:gd name="connsiteY109" fmla="*/ 2712197 h 3322711"/>
                <a:gd name="connsiteX110" fmla="*/ 1805460 w 3778392"/>
                <a:gd name="connsiteY110" fmla="*/ 2783901 h 3322711"/>
                <a:gd name="connsiteX111" fmla="*/ 1770210 w 3778392"/>
                <a:gd name="connsiteY111" fmla="*/ 2705758 h 3322711"/>
                <a:gd name="connsiteX112" fmla="*/ 1642756 w 3778392"/>
                <a:gd name="connsiteY112" fmla="*/ 2762683 h 3322711"/>
                <a:gd name="connsiteX113" fmla="*/ 1492216 w 3778392"/>
                <a:gd name="connsiteY113" fmla="*/ 2700929 h 3322711"/>
                <a:gd name="connsiteX114" fmla="*/ 1497882 w 3778392"/>
                <a:gd name="connsiteY114" fmla="*/ 2548885 h 3322711"/>
                <a:gd name="connsiteX115" fmla="*/ 1431530 w 3778392"/>
                <a:gd name="connsiteY115" fmla="*/ 2519472 h 3322711"/>
                <a:gd name="connsiteX116" fmla="*/ 1465950 w 3778392"/>
                <a:gd name="connsiteY116" fmla="*/ 2418061 h 3322711"/>
                <a:gd name="connsiteX117" fmla="*/ 1353840 w 3778392"/>
                <a:gd name="connsiteY117" fmla="*/ 2495619 h 3322711"/>
                <a:gd name="connsiteX118" fmla="*/ 1444662 w 3778392"/>
                <a:gd name="connsiteY118" fmla="*/ 2396988 h 3322711"/>
                <a:gd name="connsiteX119" fmla="*/ 1491800 w 3778392"/>
                <a:gd name="connsiteY119" fmla="*/ 2303772 h 3322711"/>
                <a:gd name="connsiteX120" fmla="*/ 1284860 w 3778392"/>
                <a:gd name="connsiteY120" fmla="*/ 2472351 h 3322711"/>
                <a:gd name="connsiteX121" fmla="*/ 1273940 w 3778392"/>
                <a:gd name="connsiteY121" fmla="*/ 2339771 h 3322711"/>
                <a:gd name="connsiteX122" fmla="*/ 1249886 w 3778392"/>
                <a:gd name="connsiteY122" fmla="*/ 2269090 h 3322711"/>
                <a:gd name="connsiteX123" fmla="*/ 991798 w 3778392"/>
                <a:gd name="connsiteY123" fmla="*/ 2217287 h 3322711"/>
                <a:gd name="connsiteX124" fmla="*/ 643994 w 3778392"/>
                <a:gd name="connsiteY124" fmla="*/ 2310943 h 3322711"/>
                <a:gd name="connsiteX125" fmla="*/ 518198 w 3778392"/>
                <a:gd name="connsiteY125" fmla="*/ 2390842 h 3322711"/>
                <a:gd name="connsiteX126" fmla="*/ 357014 w 3778392"/>
                <a:gd name="connsiteY126" fmla="*/ 2386891 h 3322711"/>
                <a:gd name="connsiteX127" fmla="*/ 106114 w 3778392"/>
                <a:gd name="connsiteY127" fmla="*/ 2480253 h 3322711"/>
                <a:gd name="connsiteX128" fmla="*/ 1054 w 3778392"/>
                <a:gd name="connsiteY128" fmla="*/ 2381915 h 3322711"/>
                <a:gd name="connsiteX129" fmla="*/ 63400 w 3778392"/>
                <a:gd name="connsiteY129" fmla="*/ 2334210 h 3322711"/>
                <a:gd name="connsiteX130" fmla="*/ 88558 w 3778392"/>
                <a:gd name="connsiteY130" fmla="*/ 2142363 h 3322711"/>
                <a:gd name="connsiteX131" fmla="*/ 88558 w 3778392"/>
                <a:gd name="connsiteY131" fmla="*/ 1985198 h 3322711"/>
                <a:gd name="connsiteX132" fmla="*/ 56640 w 3778392"/>
                <a:gd name="connsiteY132" fmla="*/ 1792562 h 3322711"/>
                <a:gd name="connsiteX133" fmla="*/ 51274 w 3778392"/>
                <a:gd name="connsiteY133" fmla="*/ 1769979 h 3322711"/>
                <a:gd name="connsiteX134" fmla="*/ 54068 w 3778392"/>
                <a:gd name="connsiteY134" fmla="*/ 1778242 h 3322711"/>
                <a:gd name="connsiteX135" fmla="*/ 64368 w 3778392"/>
                <a:gd name="connsiteY135" fmla="*/ 1798912 h 3322711"/>
                <a:gd name="connsiteX136" fmla="*/ 71002 w 3778392"/>
                <a:gd name="connsiteY136" fmla="*/ 1765693 h 3322711"/>
                <a:gd name="connsiteX137" fmla="*/ 113442 w 3778392"/>
                <a:gd name="connsiteY137" fmla="*/ 1814423 h 3322711"/>
                <a:gd name="connsiteX138" fmla="*/ 118418 w 3778392"/>
                <a:gd name="connsiteY138" fmla="*/ 1611455 h 3322711"/>
                <a:gd name="connsiteX139" fmla="*/ 151698 w 3778392"/>
                <a:gd name="connsiteY139" fmla="*/ 1493713 h 3322711"/>
                <a:gd name="connsiteX140" fmla="*/ 155612 w 3778392"/>
                <a:gd name="connsiteY140" fmla="*/ 1492461 h 3322711"/>
                <a:gd name="connsiteX141" fmla="*/ 155672 w 3778392"/>
                <a:gd name="connsiteY141" fmla="*/ 1493563 h 3322711"/>
                <a:gd name="connsiteX142" fmla="*/ 167906 w 3778392"/>
                <a:gd name="connsiteY142" fmla="*/ 1519556 h 3322711"/>
                <a:gd name="connsiteX143" fmla="*/ 324944 w 3778392"/>
                <a:gd name="connsiteY143" fmla="*/ 1399414 h 3322711"/>
                <a:gd name="connsiteX144" fmla="*/ 444104 w 3778392"/>
                <a:gd name="connsiteY144" fmla="*/ 1373220 h 3322711"/>
                <a:gd name="connsiteX145" fmla="*/ 528152 w 3778392"/>
                <a:gd name="connsiteY145" fmla="*/ 1336489 h 3322711"/>
                <a:gd name="connsiteX146" fmla="*/ 712560 w 3778392"/>
                <a:gd name="connsiteY146" fmla="*/ 1232005 h 3322711"/>
                <a:gd name="connsiteX147" fmla="*/ 817620 w 3778392"/>
                <a:gd name="connsiteY147" fmla="*/ 1070450 h 3322711"/>
                <a:gd name="connsiteX148" fmla="*/ 848170 w 3778392"/>
                <a:gd name="connsiteY148" fmla="*/ 1145081 h 3322711"/>
                <a:gd name="connsiteX149" fmla="*/ 858262 w 3778392"/>
                <a:gd name="connsiteY149" fmla="*/ 1102644 h 3322711"/>
                <a:gd name="connsiteX150" fmla="*/ 888950 w 3778392"/>
                <a:gd name="connsiteY150" fmla="*/ 1054938 h 3322711"/>
                <a:gd name="connsiteX151" fmla="*/ 946594 w 3778392"/>
                <a:gd name="connsiteY151" fmla="*/ 981477 h 3322711"/>
                <a:gd name="connsiteX152" fmla="*/ 1184224 w 3778392"/>
                <a:gd name="connsiteY152" fmla="*/ 955430 h 3322711"/>
                <a:gd name="connsiteX153" fmla="*/ 1287624 w 3778392"/>
                <a:gd name="connsiteY153" fmla="*/ 936259 h 3322711"/>
                <a:gd name="connsiteX154" fmla="*/ 1388952 w 3778392"/>
                <a:gd name="connsiteY154" fmla="*/ 762266 h 3322711"/>
                <a:gd name="connsiteX155" fmla="*/ 1462908 w 3778392"/>
                <a:gd name="connsiteY155" fmla="*/ 687195 h 3322711"/>
                <a:gd name="connsiteX156" fmla="*/ 1511844 w 3778392"/>
                <a:gd name="connsiteY156" fmla="*/ 678708 h 3322711"/>
                <a:gd name="connsiteX157" fmla="*/ 1583728 w 3778392"/>
                <a:gd name="connsiteY157" fmla="*/ 725243 h 3322711"/>
                <a:gd name="connsiteX158" fmla="*/ 1675240 w 3778392"/>
                <a:gd name="connsiteY158" fmla="*/ 756120 h 3322711"/>
                <a:gd name="connsiteX159" fmla="*/ 1782374 w 3778392"/>
                <a:gd name="connsiteY159" fmla="*/ 752461 h 3322711"/>
                <a:gd name="connsiteX160" fmla="*/ 1711320 w 3778392"/>
                <a:gd name="connsiteY160" fmla="*/ 862945 h 3322711"/>
                <a:gd name="connsiteX161" fmla="*/ 1708280 w 3778392"/>
                <a:gd name="connsiteY161" fmla="*/ 1001525 h 3322711"/>
                <a:gd name="connsiteX162" fmla="*/ 1834628 w 3778392"/>
                <a:gd name="connsiteY162" fmla="*/ 1088010 h 3322711"/>
                <a:gd name="connsiteX163" fmla="*/ 1987242 w 3778392"/>
                <a:gd name="connsiteY163" fmla="*/ 1154008 h 3322711"/>
                <a:gd name="connsiteX164" fmla="*/ 2078340 w 3778392"/>
                <a:gd name="connsiteY164" fmla="*/ 879920 h 3322711"/>
                <a:gd name="connsiteX165" fmla="*/ 2117460 w 3778392"/>
                <a:gd name="connsiteY165" fmla="*/ 737827 h 3322711"/>
                <a:gd name="connsiteX166" fmla="*/ 2178392 w 3778392"/>
                <a:gd name="connsiteY166" fmla="*/ 655248 h 3322711"/>
                <a:gd name="connsiteX167" fmla="*/ 2679946 w 3778392"/>
                <a:gd name="connsiteY167" fmla="*/ 281258 h 3322711"/>
                <a:gd name="connsiteX168" fmla="*/ 2679946 w 3778392"/>
                <a:gd name="connsiteY168" fmla="*/ 281258 h 3322711"/>
                <a:gd name="connsiteX169" fmla="*/ 2748096 w 3778392"/>
                <a:gd name="connsiteY169" fmla="*/ 27950 h 3322711"/>
                <a:gd name="connsiteX170" fmla="*/ 2900434 w 3778392"/>
                <a:gd name="connsiteY170" fmla="*/ 206041 h 3322711"/>
                <a:gd name="connsiteX171" fmla="*/ 2887716 w 3778392"/>
                <a:gd name="connsiteY171" fmla="*/ 168726 h 3322711"/>
                <a:gd name="connsiteX172" fmla="*/ 2679946 w 3778392"/>
                <a:gd name="connsiteY172" fmla="*/ 281258 h 3322711"/>
                <a:gd name="connsiteX173" fmla="*/ 2608062 w 3778392"/>
                <a:gd name="connsiteY173" fmla="*/ 241309 h 3322711"/>
                <a:gd name="connsiteX174" fmla="*/ 2816662 w 3778392"/>
                <a:gd name="connsiteY174" fmla="*/ 198725 h 3322711"/>
                <a:gd name="connsiteX175" fmla="*/ 2883016 w 3778392"/>
                <a:gd name="connsiteY175" fmla="*/ 154677 h 3322711"/>
                <a:gd name="connsiteX176" fmla="*/ 2748096 w 3778392"/>
                <a:gd name="connsiteY176" fmla="*/ 27950 h 3322711"/>
                <a:gd name="connsiteX177" fmla="*/ 2109996 w 3778392"/>
                <a:gd name="connsiteY177" fmla="*/ 0 h 3322711"/>
                <a:gd name="connsiteX178" fmla="*/ 2375686 w 3778392"/>
                <a:gd name="connsiteY178" fmla="*/ 113411 h 3322711"/>
                <a:gd name="connsiteX179" fmla="*/ 2454066 w 3778392"/>
                <a:gd name="connsiteY179" fmla="*/ 216724 h 3322711"/>
                <a:gd name="connsiteX180" fmla="*/ 2583180 w 3778392"/>
                <a:gd name="connsiteY180" fmla="*/ 337451 h 3322711"/>
                <a:gd name="connsiteX181" fmla="*/ 2522908 w 3778392"/>
                <a:gd name="connsiteY181" fmla="*/ 340378 h 3322711"/>
                <a:gd name="connsiteX182" fmla="*/ 2616496 w 3778392"/>
                <a:gd name="connsiteY182" fmla="*/ 484080 h 3322711"/>
                <a:gd name="connsiteX183" fmla="*/ 2653542 w 3778392"/>
                <a:gd name="connsiteY183" fmla="*/ 525201 h 3322711"/>
                <a:gd name="connsiteX184" fmla="*/ 2708976 w 3778392"/>
                <a:gd name="connsiteY184" fmla="*/ 640953 h 3322711"/>
                <a:gd name="connsiteX185" fmla="*/ 2471624 w 3778392"/>
                <a:gd name="connsiteY185" fmla="*/ 522713 h 3322711"/>
                <a:gd name="connsiteX186" fmla="*/ 2256250 w 3778392"/>
                <a:gd name="connsiteY186" fmla="*/ 455545 h 3322711"/>
                <a:gd name="connsiteX187" fmla="*/ 2080690 w 3778392"/>
                <a:gd name="connsiteY187" fmla="*/ 511445 h 3322711"/>
                <a:gd name="connsiteX188" fmla="*/ 2074744 w 3778392"/>
                <a:gd name="connsiteY188" fmla="*/ 325159 h 3322711"/>
                <a:gd name="connsiteX189" fmla="*/ 2109996 w 3778392"/>
                <a:gd name="connsiteY189" fmla="*/ 0 h 33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778392" h="3322711">
                  <a:moveTo>
                    <a:pt x="1849142" y="2908141"/>
                  </a:moveTo>
                  <a:cubicBezTo>
                    <a:pt x="1819698" y="2904775"/>
                    <a:pt x="1726526" y="3160863"/>
                    <a:pt x="1622572" y="3110524"/>
                  </a:cubicBezTo>
                  <a:cubicBezTo>
                    <a:pt x="1575848" y="3087988"/>
                    <a:pt x="1611098" y="2994479"/>
                    <a:pt x="1617042" y="2959651"/>
                  </a:cubicBezTo>
                  <a:cubicBezTo>
                    <a:pt x="1633216" y="2867020"/>
                    <a:pt x="1728324" y="2932286"/>
                    <a:pt x="1791774" y="2924677"/>
                  </a:cubicBezTo>
                  <a:cubicBezTo>
                    <a:pt x="1773942" y="2926872"/>
                    <a:pt x="1811956" y="2922335"/>
                    <a:pt x="1791774" y="2924677"/>
                  </a:cubicBezTo>
                  <a:cubicBezTo>
                    <a:pt x="1810298" y="2917067"/>
                    <a:pt x="1829374" y="2911507"/>
                    <a:pt x="1849142" y="2908141"/>
                  </a:cubicBezTo>
                  <a:close/>
                  <a:moveTo>
                    <a:pt x="3261966" y="2834639"/>
                  </a:moveTo>
                  <a:cubicBezTo>
                    <a:pt x="3247272" y="2841681"/>
                    <a:pt x="3261966" y="2834639"/>
                    <a:pt x="3261966" y="2834639"/>
                  </a:cubicBezTo>
                  <a:close/>
                  <a:moveTo>
                    <a:pt x="3548440" y="2330393"/>
                  </a:moveTo>
                  <a:cubicBezTo>
                    <a:pt x="3560250" y="2329033"/>
                    <a:pt x="3557824" y="2333085"/>
                    <a:pt x="3557676" y="2342469"/>
                  </a:cubicBezTo>
                  <a:cubicBezTo>
                    <a:pt x="3557444" y="2355053"/>
                    <a:pt x="3558626" y="2365610"/>
                    <a:pt x="3570182" y="2372755"/>
                  </a:cubicBezTo>
                  <a:cubicBezTo>
                    <a:pt x="3590512" y="2385311"/>
                    <a:pt x="3612698" y="2389230"/>
                    <a:pt x="3612380" y="2418262"/>
                  </a:cubicBezTo>
                  <a:cubicBezTo>
                    <a:pt x="3612064" y="2445242"/>
                    <a:pt x="3597850" y="2467556"/>
                    <a:pt x="3587242" y="2491283"/>
                  </a:cubicBezTo>
                  <a:cubicBezTo>
                    <a:pt x="3582498" y="2501920"/>
                    <a:pt x="3579018" y="2513570"/>
                    <a:pt x="3585724" y="2524207"/>
                  </a:cubicBezTo>
                  <a:cubicBezTo>
                    <a:pt x="3591882" y="2533938"/>
                    <a:pt x="3603714" y="2537244"/>
                    <a:pt x="3611938" y="2527913"/>
                  </a:cubicBezTo>
                  <a:cubicBezTo>
                    <a:pt x="3598314" y="2543349"/>
                    <a:pt x="3617590" y="2521595"/>
                    <a:pt x="3611938" y="2527913"/>
                  </a:cubicBezTo>
                  <a:cubicBezTo>
                    <a:pt x="3618728" y="2520288"/>
                    <a:pt x="3626404" y="2506372"/>
                    <a:pt x="3625414" y="2495815"/>
                  </a:cubicBezTo>
                  <a:cubicBezTo>
                    <a:pt x="3640470" y="2491336"/>
                    <a:pt x="3637224" y="2519035"/>
                    <a:pt x="3635936" y="2527433"/>
                  </a:cubicBezTo>
                  <a:cubicBezTo>
                    <a:pt x="3633532" y="2543375"/>
                    <a:pt x="3625244" y="2556545"/>
                    <a:pt x="3621406" y="2571848"/>
                  </a:cubicBezTo>
                  <a:cubicBezTo>
                    <a:pt x="3617358" y="2588217"/>
                    <a:pt x="3631866" y="2598960"/>
                    <a:pt x="3644710" y="2605545"/>
                  </a:cubicBezTo>
                  <a:cubicBezTo>
                    <a:pt x="3671008" y="2619035"/>
                    <a:pt x="3691716" y="2615489"/>
                    <a:pt x="3716242" y="2601013"/>
                  </a:cubicBezTo>
                  <a:cubicBezTo>
                    <a:pt x="3736276" y="2589203"/>
                    <a:pt x="3758124" y="2576646"/>
                    <a:pt x="3778392" y="2595495"/>
                  </a:cubicBezTo>
                  <a:cubicBezTo>
                    <a:pt x="3762870" y="2605732"/>
                    <a:pt x="3752578" y="2622314"/>
                    <a:pt x="3741254" y="2636604"/>
                  </a:cubicBezTo>
                  <a:cubicBezTo>
                    <a:pt x="3729044" y="2652066"/>
                    <a:pt x="3714176" y="2665609"/>
                    <a:pt x="3698276" y="2677153"/>
                  </a:cubicBezTo>
                  <a:cubicBezTo>
                    <a:pt x="3667444" y="2699547"/>
                    <a:pt x="3631382" y="2706611"/>
                    <a:pt x="3597282" y="2722127"/>
                  </a:cubicBezTo>
                  <a:cubicBezTo>
                    <a:pt x="3591186" y="2724873"/>
                    <a:pt x="3583004" y="2727806"/>
                    <a:pt x="3581128" y="2735190"/>
                  </a:cubicBezTo>
                  <a:cubicBezTo>
                    <a:pt x="3579250" y="2742548"/>
                    <a:pt x="3582920" y="2750120"/>
                    <a:pt x="3577394" y="2756598"/>
                  </a:cubicBezTo>
                  <a:cubicBezTo>
                    <a:pt x="3567568" y="2768088"/>
                    <a:pt x="3550106" y="2775526"/>
                    <a:pt x="3538738" y="2786243"/>
                  </a:cubicBezTo>
                  <a:cubicBezTo>
                    <a:pt x="3525812" y="2798427"/>
                    <a:pt x="3513622" y="2811463"/>
                    <a:pt x="3499260" y="2821967"/>
                  </a:cubicBezTo>
                  <a:cubicBezTo>
                    <a:pt x="3482812" y="2833937"/>
                    <a:pt x="3463600" y="2842228"/>
                    <a:pt x="3446308" y="2852999"/>
                  </a:cubicBezTo>
                  <a:cubicBezTo>
                    <a:pt x="3420390" y="2869181"/>
                    <a:pt x="3394302" y="2887549"/>
                    <a:pt x="3366254" y="2899973"/>
                  </a:cubicBezTo>
                  <a:cubicBezTo>
                    <a:pt x="3355224" y="2904878"/>
                    <a:pt x="3330762" y="2899120"/>
                    <a:pt x="3326670" y="2885150"/>
                  </a:cubicBezTo>
                  <a:lnTo>
                    <a:pt x="3331214" y="2876101"/>
                  </a:lnTo>
                  <a:lnTo>
                    <a:pt x="3308008" y="2896450"/>
                  </a:lnTo>
                  <a:cubicBezTo>
                    <a:pt x="3301724" y="2903212"/>
                    <a:pt x="3296894" y="2910984"/>
                    <a:pt x="3293444" y="2922925"/>
                  </a:cubicBezTo>
                  <a:cubicBezTo>
                    <a:pt x="3291132" y="2930924"/>
                    <a:pt x="3288558" y="2932588"/>
                    <a:pt x="3282368" y="2936918"/>
                  </a:cubicBezTo>
                  <a:cubicBezTo>
                    <a:pt x="3261408" y="2951526"/>
                    <a:pt x="3240560" y="2966134"/>
                    <a:pt x="3219636" y="2980764"/>
                  </a:cubicBezTo>
                  <a:cubicBezTo>
                    <a:pt x="3177268" y="3010322"/>
                    <a:pt x="3134938" y="3039926"/>
                    <a:pt x="3092606" y="3069529"/>
                  </a:cubicBezTo>
                  <a:cubicBezTo>
                    <a:pt x="3092904" y="3069324"/>
                    <a:pt x="3103422" y="3082519"/>
                    <a:pt x="3104578" y="3083886"/>
                  </a:cubicBezTo>
                  <a:cubicBezTo>
                    <a:pt x="3109204" y="3089424"/>
                    <a:pt x="3094322" y="3095851"/>
                    <a:pt x="3091226" y="3097241"/>
                  </a:cubicBezTo>
                  <a:cubicBezTo>
                    <a:pt x="3081604" y="3101525"/>
                    <a:pt x="3071422" y="3101366"/>
                    <a:pt x="3061016" y="3102186"/>
                  </a:cubicBezTo>
                  <a:cubicBezTo>
                    <a:pt x="3045650" y="3103508"/>
                    <a:pt x="3031590" y="3108453"/>
                    <a:pt x="3017082" y="3113353"/>
                  </a:cubicBezTo>
                  <a:cubicBezTo>
                    <a:pt x="2993922" y="3121215"/>
                    <a:pt x="2964458" y="3124976"/>
                    <a:pt x="2945250" y="3141088"/>
                  </a:cubicBezTo>
                  <a:cubicBezTo>
                    <a:pt x="2923022" y="3159775"/>
                    <a:pt x="2905046" y="3183521"/>
                    <a:pt x="2882594" y="3202300"/>
                  </a:cubicBezTo>
                  <a:cubicBezTo>
                    <a:pt x="2831908" y="3244643"/>
                    <a:pt x="2775554" y="3276024"/>
                    <a:pt x="2718268" y="3308111"/>
                  </a:cubicBezTo>
                  <a:cubicBezTo>
                    <a:pt x="2692458" y="3322537"/>
                    <a:pt x="2661728" y="3326889"/>
                    <a:pt x="2632786" y="3318389"/>
                  </a:cubicBezTo>
                  <a:cubicBezTo>
                    <a:pt x="2620440" y="3314765"/>
                    <a:pt x="2609476" y="3307883"/>
                    <a:pt x="2599070" y="3300431"/>
                  </a:cubicBezTo>
                  <a:cubicBezTo>
                    <a:pt x="2597318" y="3296921"/>
                    <a:pt x="2599070" y="3288467"/>
                    <a:pt x="2599070" y="3284410"/>
                  </a:cubicBezTo>
                  <a:cubicBezTo>
                    <a:pt x="2573000" y="3288991"/>
                    <a:pt x="2552300" y="3288786"/>
                    <a:pt x="2525708" y="3287099"/>
                  </a:cubicBezTo>
                  <a:cubicBezTo>
                    <a:pt x="2526642" y="3287145"/>
                    <a:pt x="2538650" y="3266612"/>
                    <a:pt x="2543722" y="3264492"/>
                  </a:cubicBezTo>
                  <a:cubicBezTo>
                    <a:pt x="2561028" y="3257268"/>
                    <a:pt x="2568450" y="3248084"/>
                    <a:pt x="2581018" y="3234957"/>
                  </a:cubicBezTo>
                  <a:cubicBezTo>
                    <a:pt x="2595228" y="3220121"/>
                    <a:pt x="2616264" y="3212236"/>
                    <a:pt x="2633606" y="3201753"/>
                  </a:cubicBezTo>
                  <a:cubicBezTo>
                    <a:pt x="2655126" y="3188695"/>
                    <a:pt x="2676646" y="3175750"/>
                    <a:pt x="2698278" y="3162852"/>
                  </a:cubicBezTo>
                  <a:cubicBezTo>
                    <a:pt x="2715694" y="3152505"/>
                    <a:pt x="2733074" y="3142364"/>
                    <a:pt x="2749820" y="3130969"/>
                  </a:cubicBezTo>
                  <a:cubicBezTo>
                    <a:pt x="2767610" y="3118914"/>
                    <a:pt x="2789130" y="3115951"/>
                    <a:pt x="2808972" y="3108841"/>
                  </a:cubicBezTo>
                  <a:cubicBezTo>
                    <a:pt x="2855666" y="3092159"/>
                    <a:pt x="2900942" y="3069483"/>
                    <a:pt x="2946444" y="3049793"/>
                  </a:cubicBezTo>
                  <a:cubicBezTo>
                    <a:pt x="2962854" y="3042706"/>
                    <a:pt x="2978630" y="3034525"/>
                    <a:pt x="2994108" y="3025568"/>
                  </a:cubicBezTo>
                  <a:cubicBezTo>
                    <a:pt x="3006640" y="3018321"/>
                    <a:pt x="3022864" y="3015336"/>
                    <a:pt x="3034424" y="3007314"/>
                  </a:cubicBezTo>
                  <a:cubicBezTo>
                    <a:pt x="3041100" y="3002665"/>
                    <a:pt x="3047852" y="2995988"/>
                    <a:pt x="3054006" y="2991521"/>
                  </a:cubicBezTo>
                  <a:cubicBezTo>
                    <a:pt x="3068066" y="2981403"/>
                    <a:pt x="3075562" y="2964128"/>
                    <a:pt x="3088130" y="2952574"/>
                  </a:cubicBezTo>
                  <a:cubicBezTo>
                    <a:pt x="3100848" y="2940792"/>
                    <a:pt x="3118378" y="2933750"/>
                    <a:pt x="3134676" y="2928394"/>
                  </a:cubicBezTo>
                  <a:cubicBezTo>
                    <a:pt x="3150862" y="2923062"/>
                    <a:pt x="3161678" y="2911462"/>
                    <a:pt x="3174770" y="2900477"/>
                  </a:cubicBezTo>
                  <a:cubicBezTo>
                    <a:pt x="3186816" y="2890313"/>
                    <a:pt x="3188046" y="2873654"/>
                    <a:pt x="3202032" y="2864288"/>
                  </a:cubicBezTo>
                  <a:cubicBezTo>
                    <a:pt x="3220232" y="2852096"/>
                    <a:pt x="3242200" y="2844119"/>
                    <a:pt x="3261966" y="2834639"/>
                  </a:cubicBezTo>
                  <a:cubicBezTo>
                    <a:pt x="3257082" y="2855127"/>
                    <a:pt x="3252158" y="2875592"/>
                    <a:pt x="3247236" y="2896079"/>
                  </a:cubicBezTo>
                  <a:cubicBezTo>
                    <a:pt x="3263086" y="2889220"/>
                    <a:pt x="3278862" y="2882337"/>
                    <a:pt x="3294676" y="2875500"/>
                  </a:cubicBezTo>
                  <a:cubicBezTo>
                    <a:pt x="3304260" y="2871319"/>
                    <a:pt x="3309324" y="2868168"/>
                    <a:pt x="3314038" y="2867704"/>
                  </a:cubicBezTo>
                  <a:lnTo>
                    <a:pt x="3331260" y="2876006"/>
                  </a:lnTo>
                  <a:lnTo>
                    <a:pt x="3332438" y="2873661"/>
                  </a:lnTo>
                  <a:cubicBezTo>
                    <a:pt x="3345326" y="2860957"/>
                    <a:pt x="3375090" y="2845981"/>
                    <a:pt x="3381354" y="2841082"/>
                  </a:cubicBezTo>
                  <a:cubicBezTo>
                    <a:pt x="3397676" y="2828339"/>
                    <a:pt x="3425808" y="2814103"/>
                    <a:pt x="3426378" y="2790082"/>
                  </a:cubicBezTo>
                  <a:cubicBezTo>
                    <a:pt x="3427138" y="2761743"/>
                    <a:pt x="3373088" y="2749267"/>
                    <a:pt x="3378570" y="2722447"/>
                  </a:cubicBezTo>
                  <a:cubicBezTo>
                    <a:pt x="3382936" y="2701546"/>
                    <a:pt x="3423342" y="2700933"/>
                    <a:pt x="3438252" y="2692988"/>
                  </a:cubicBezTo>
                  <a:cubicBezTo>
                    <a:pt x="3463664" y="2679419"/>
                    <a:pt x="3477688" y="2658651"/>
                    <a:pt x="3497426" y="2638603"/>
                  </a:cubicBezTo>
                  <a:cubicBezTo>
                    <a:pt x="3546984" y="2588163"/>
                    <a:pt x="3549304" y="2526287"/>
                    <a:pt x="3540004" y="2459878"/>
                  </a:cubicBezTo>
                  <a:cubicBezTo>
                    <a:pt x="3536694" y="2436391"/>
                    <a:pt x="3523556" y="2400374"/>
                    <a:pt x="3540680" y="2381446"/>
                  </a:cubicBezTo>
                  <a:cubicBezTo>
                    <a:pt x="3549558" y="2371582"/>
                    <a:pt x="3542114" y="2348228"/>
                    <a:pt x="3540574" y="2336471"/>
                  </a:cubicBezTo>
                  <a:cubicBezTo>
                    <a:pt x="3539710" y="2329753"/>
                    <a:pt x="3538738" y="2331566"/>
                    <a:pt x="3548440" y="2330393"/>
                  </a:cubicBezTo>
                  <a:close/>
                  <a:moveTo>
                    <a:pt x="51152" y="1769618"/>
                  </a:moveTo>
                  <a:lnTo>
                    <a:pt x="51216" y="1769741"/>
                  </a:lnTo>
                  <a:lnTo>
                    <a:pt x="51274" y="1769979"/>
                  </a:lnTo>
                  <a:close/>
                  <a:moveTo>
                    <a:pt x="46258" y="1760425"/>
                  </a:moveTo>
                  <a:cubicBezTo>
                    <a:pt x="47502" y="1760754"/>
                    <a:pt x="48738" y="1763004"/>
                    <a:pt x="50020" y="1766274"/>
                  </a:cubicBezTo>
                  <a:lnTo>
                    <a:pt x="51152" y="1769618"/>
                  </a:lnTo>
                  <a:close/>
                  <a:moveTo>
                    <a:pt x="2638296" y="1694404"/>
                  </a:moveTo>
                  <a:cubicBezTo>
                    <a:pt x="2638672" y="1695131"/>
                    <a:pt x="2645698" y="1709317"/>
                    <a:pt x="2640824" y="1699549"/>
                  </a:cubicBezTo>
                  <a:cubicBezTo>
                    <a:pt x="2638786" y="1695415"/>
                    <a:pt x="2638172" y="1694162"/>
                    <a:pt x="2638296" y="1694404"/>
                  </a:cubicBezTo>
                  <a:close/>
                  <a:moveTo>
                    <a:pt x="155442" y="1489411"/>
                  </a:moveTo>
                  <a:lnTo>
                    <a:pt x="165142" y="1489411"/>
                  </a:lnTo>
                  <a:lnTo>
                    <a:pt x="155612" y="1492461"/>
                  </a:lnTo>
                  <a:close/>
                  <a:moveTo>
                    <a:pt x="154960" y="1480725"/>
                  </a:moveTo>
                  <a:lnTo>
                    <a:pt x="155442" y="1489411"/>
                  </a:lnTo>
                  <a:lnTo>
                    <a:pt x="154636" y="1489411"/>
                  </a:lnTo>
                  <a:cubicBezTo>
                    <a:pt x="154948" y="1481143"/>
                    <a:pt x="154922" y="1479140"/>
                    <a:pt x="154960" y="1480725"/>
                  </a:cubicBezTo>
                  <a:close/>
                  <a:moveTo>
                    <a:pt x="2178392" y="655248"/>
                  </a:moveTo>
                  <a:cubicBezTo>
                    <a:pt x="2186128" y="659842"/>
                    <a:pt x="2192816" y="682787"/>
                    <a:pt x="2201370" y="734315"/>
                  </a:cubicBezTo>
                  <a:cubicBezTo>
                    <a:pt x="2209802" y="785972"/>
                    <a:pt x="2214916" y="838214"/>
                    <a:pt x="2223350" y="889725"/>
                  </a:cubicBezTo>
                  <a:cubicBezTo>
                    <a:pt x="2233026" y="948844"/>
                    <a:pt x="2249614" y="901285"/>
                    <a:pt x="2281548" y="903919"/>
                  </a:cubicBezTo>
                  <a:cubicBezTo>
                    <a:pt x="2359374" y="909919"/>
                    <a:pt x="2309194" y="1225859"/>
                    <a:pt x="2347900" y="1276052"/>
                  </a:cubicBezTo>
                  <a:cubicBezTo>
                    <a:pt x="2368222" y="1302539"/>
                    <a:pt x="2493050" y="1327855"/>
                    <a:pt x="2476184" y="1377902"/>
                  </a:cubicBezTo>
                  <a:cubicBezTo>
                    <a:pt x="2468168" y="1401170"/>
                    <a:pt x="2522494" y="1521312"/>
                    <a:pt x="2519038" y="1524970"/>
                  </a:cubicBezTo>
                  <a:cubicBezTo>
                    <a:pt x="2521112" y="1516337"/>
                    <a:pt x="2523048" y="1507703"/>
                    <a:pt x="2525120" y="1499069"/>
                  </a:cubicBezTo>
                  <a:cubicBezTo>
                    <a:pt x="2586222" y="1496727"/>
                    <a:pt x="2560094" y="1575603"/>
                    <a:pt x="2567974" y="1607065"/>
                  </a:cubicBezTo>
                  <a:cubicBezTo>
                    <a:pt x="2578618" y="1649356"/>
                    <a:pt x="2623130" y="1663697"/>
                    <a:pt x="2640824" y="1699549"/>
                  </a:cubicBezTo>
                  <a:cubicBezTo>
                    <a:pt x="2666676" y="1751791"/>
                    <a:pt x="2670822" y="1830667"/>
                    <a:pt x="2635572" y="1880275"/>
                  </a:cubicBezTo>
                  <a:cubicBezTo>
                    <a:pt x="2623684" y="1897103"/>
                    <a:pt x="2640548" y="1961784"/>
                    <a:pt x="2638198" y="1984759"/>
                  </a:cubicBezTo>
                  <a:cubicBezTo>
                    <a:pt x="2631148" y="2051196"/>
                    <a:pt x="2540464" y="2091292"/>
                    <a:pt x="2530788" y="2157729"/>
                  </a:cubicBezTo>
                  <a:cubicBezTo>
                    <a:pt x="2523324" y="2209239"/>
                    <a:pt x="2453928" y="2279480"/>
                    <a:pt x="2411076" y="2305382"/>
                  </a:cubicBezTo>
                  <a:cubicBezTo>
                    <a:pt x="2281686" y="2383964"/>
                    <a:pt x="2198328" y="2537032"/>
                    <a:pt x="2103774" y="2650735"/>
                  </a:cubicBezTo>
                  <a:cubicBezTo>
                    <a:pt x="2060784" y="2702392"/>
                    <a:pt x="1991250" y="2686734"/>
                    <a:pt x="1931808" y="2712197"/>
                  </a:cubicBezTo>
                  <a:cubicBezTo>
                    <a:pt x="1909690" y="2721709"/>
                    <a:pt x="1823430" y="2785657"/>
                    <a:pt x="1805460" y="2783901"/>
                  </a:cubicBezTo>
                  <a:cubicBezTo>
                    <a:pt x="1766754" y="2780535"/>
                    <a:pt x="1773804" y="2720099"/>
                    <a:pt x="1770210" y="2705758"/>
                  </a:cubicBezTo>
                  <a:cubicBezTo>
                    <a:pt x="1767582" y="2695221"/>
                    <a:pt x="1657960" y="2765317"/>
                    <a:pt x="1642756" y="2762683"/>
                  </a:cubicBezTo>
                  <a:cubicBezTo>
                    <a:pt x="1603358" y="2755805"/>
                    <a:pt x="1525944" y="2724343"/>
                    <a:pt x="1492216" y="2700929"/>
                  </a:cubicBezTo>
                  <a:cubicBezTo>
                    <a:pt x="1441896" y="2665808"/>
                    <a:pt x="1510186" y="2595274"/>
                    <a:pt x="1497882" y="2548885"/>
                  </a:cubicBezTo>
                  <a:cubicBezTo>
                    <a:pt x="1490004" y="2518301"/>
                    <a:pt x="1432774" y="2528252"/>
                    <a:pt x="1431530" y="2519472"/>
                  </a:cubicBezTo>
                  <a:cubicBezTo>
                    <a:pt x="1429870" y="2507911"/>
                    <a:pt x="1511706" y="2438401"/>
                    <a:pt x="1465950" y="2418061"/>
                  </a:cubicBezTo>
                  <a:cubicBezTo>
                    <a:pt x="1472308" y="2420841"/>
                    <a:pt x="1385634" y="2497814"/>
                    <a:pt x="1353840" y="2495619"/>
                  </a:cubicBezTo>
                  <a:cubicBezTo>
                    <a:pt x="1378170" y="2460205"/>
                    <a:pt x="1416324" y="2437670"/>
                    <a:pt x="1444662" y="2396988"/>
                  </a:cubicBezTo>
                  <a:cubicBezTo>
                    <a:pt x="1466642" y="2365672"/>
                    <a:pt x="1475350" y="2331869"/>
                    <a:pt x="1491800" y="2303772"/>
                  </a:cubicBezTo>
                  <a:cubicBezTo>
                    <a:pt x="1448948" y="2377525"/>
                    <a:pt x="1347066" y="2416158"/>
                    <a:pt x="1284860" y="2472351"/>
                  </a:cubicBezTo>
                  <a:cubicBezTo>
                    <a:pt x="1282924" y="2444401"/>
                    <a:pt x="1295780" y="2365672"/>
                    <a:pt x="1273940" y="2339771"/>
                  </a:cubicBezTo>
                  <a:cubicBezTo>
                    <a:pt x="1258456" y="2321186"/>
                    <a:pt x="1265092" y="2275822"/>
                    <a:pt x="1249886" y="2269090"/>
                  </a:cubicBezTo>
                  <a:cubicBezTo>
                    <a:pt x="1164456" y="2231189"/>
                    <a:pt x="1084140" y="2212312"/>
                    <a:pt x="991798" y="2217287"/>
                  </a:cubicBezTo>
                  <a:cubicBezTo>
                    <a:pt x="875126" y="2223287"/>
                    <a:pt x="758178" y="2290748"/>
                    <a:pt x="643994" y="2310943"/>
                  </a:cubicBezTo>
                  <a:cubicBezTo>
                    <a:pt x="586764" y="2321186"/>
                    <a:pt x="580958" y="2388501"/>
                    <a:pt x="518198" y="2390842"/>
                  </a:cubicBezTo>
                  <a:cubicBezTo>
                    <a:pt x="464700" y="2393037"/>
                    <a:pt x="410650" y="2384549"/>
                    <a:pt x="357014" y="2386891"/>
                  </a:cubicBezTo>
                  <a:cubicBezTo>
                    <a:pt x="270340" y="2390549"/>
                    <a:pt x="198596" y="2470303"/>
                    <a:pt x="106114" y="2480253"/>
                  </a:cubicBezTo>
                  <a:cubicBezTo>
                    <a:pt x="70726" y="2484058"/>
                    <a:pt x="-10142" y="2419378"/>
                    <a:pt x="1054" y="2381915"/>
                  </a:cubicBezTo>
                  <a:cubicBezTo>
                    <a:pt x="7828" y="2359673"/>
                    <a:pt x="46258" y="2367721"/>
                    <a:pt x="63400" y="2334210"/>
                  </a:cubicBezTo>
                  <a:cubicBezTo>
                    <a:pt x="99894" y="2263529"/>
                    <a:pt x="103350" y="2216702"/>
                    <a:pt x="88558" y="2142363"/>
                  </a:cubicBezTo>
                  <a:cubicBezTo>
                    <a:pt x="77638" y="2088219"/>
                    <a:pt x="107358" y="2041098"/>
                    <a:pt x="88558" y="1985198"/>
                  </a:cubicBezTo>
                  <a:cubicBezTo>
                    <a:pt x="80678" y="1962040"/>
                    <a:pt x="67824" y="1848996"/>
                    <a:pt x="56640" y="1792562"/>
                  </a:cubicBezTo>
                  <a:lnTo>
                    <a:pt x="51274" y="1769979"/>
                  </a:lnTo>
                  <a:lnTo>
                    <a:pt x="54068" y="1778242"/>
                  </a:lnTo>
                  <a:cubicBezTo>
                    <a:pt x="56936" y="1787058"/>
                    <a:pt x="60220" y="1796351"/>
                    <a:pt x="64368" y="1798912"/>
                  </a:cubicBezTo>
                  <a:cubicBezTo>
                    <a:pt x="75980" y="1806082"/>
                    <a:pt x="71140" y="1765108"/>
                    <a:pt x="71002" y="1765693"/>
                  </a:cubicBezTo>
                  <a:cubicBezTo>
                    <a:pt x="74182" y="1750182"/>
                    <a:pt x="96714" y="1834471"/>
                    <a:pt x="113442" y="1814423"/>
                  </a:cubicBezTo>
                  <a:cubicBezTo>
                    <a:pt x="159750" y="1758669"/>
                    <a:pt x="49990" y="1682428"/>
                    <a:pt x="118418" y="1611455"/>
                  </a:cubicBezTo>
                  <a:cubicBezTo>
                    <a:pt x="137772" y="1591352"/>
                    <a:pt x="126114" y="1512989"/>
                    <a:pt x="151698" y="1493713"/>
                  </a:cubicBezTo>
                  <a:lnTo>
                    <a:pt x="155612" y="1492461"/>
                  </a:lnTo>
                  <a:lnTo>
                    <a:pt x="155672" y="1493563"/>
                  </a:lnTo>
                  <a:cubicBezTo>
                    <a:pt x="156812" y="1505727"/>
                    <a:pt x="159820" y="1521532"/>
                    <a:pt x="167906" y="1519556"/>
                  </a:cubicBezTo>
                  <a:cubicBezTo>
                    <a:pt x="209516" y="1509020"/>
                    <a:pt x="286790" y="1426925"/>
                    <a:pt x="324944" y="1399414"/>
                  </a:cubicBezTo>
                  <a:cubicBezTo>
                    <a:pt x="361300" y="1373366"/>
                    <a:pt x="401526" y="1394146"/>
                    <a:pt x="444104" y="1373220"/>
                  </a:cubicBezTo>
                  <a:cubicBezTo>
                    <a:pt x="458480" y="1366195"/>
                    <a:pt x="512254" y="1335319"/>
                    <a:pt x="528152" y="1336489"/>
                  </a:cubicBezTo>
                  <a:cubicBezTo>
                    <a:pt x="645930" y="1344830"/>
                    <a:pt x="649108" y="1291271"/>
                    <a:pt x="712560" y="1232005"/>
                  </a:cubicBezTo>
                  <a:cubicBezTo>
                    <a:pt x="720024" y="1224981"/>
                    <a:pt x="811952" y="1059182"/>
                    <a:pt x="817620" y="1070450"/>
                  </a:cubicBezTo>
                  <a:cubicBezTo>
                    <a:pt x="827434" y="1095620"/>
                    <a:pt x="836972" y="1120497"/>
                    <a:pt x="848170" y="1145081"/>
                  </a:cubicBezTo>
                  <a:cubicBezTo>
                    <a:pt x="851626" y="1131033"/>
                    <a:pt x="854944" y="1116839"/>
                    <a:pt x="858262" y="1102644"/>
                  </a:cubicBezTo>
                  <a:cubicBezTo>
                    <a:pt x="876784" y="1140545"/>
                    <a:pt x="820798" y="1035622"/>
                    <a:pt x="888950" y="1054938"/>
                  </a:cubicBezTo>
                  <a:cubicBezTo>
                    <a:pt x="934568" y="1067816"/>
                    <a:pt x="908302" y="1001965"/>
                    <a:pt x="946594" y="981477"/>
                  </a:cubicBezTo>
                  <a:cubicBezTo>
                    <a:pt x="995530" y="955283"/>
                    <a:pt x="1179386" y="765924"/>
                    <a:pt x="1184224" y="955430"/>
                  </a:cubicBezTo>
                  <a:cubicBezTo>
                    <a:pt x="1184224" y="935821"/>
                    <a:pt x="1295504" y="959673"/>
                    <a:pt x="1287624" y="936259"/>
                  </a:cubicBezTo>
                  <a:cubicBezTo>
                    <a:pt x="1268962" y="880213"/>
                    <a:pt x="1336008" y="797386"/>
                    <a:pt x="1388952" y="762266"/>
                  </a:cubicBezTo>
                  <a:cubicBezTo>
                    <a:pt x="1443970" y="725974"/>
                    <a:pt x="1560366" y="766070"/>
                    <a:pt x="1462908" y="687195"/>
                  </a:cubicBezTo>
                  <a:cubicBezTo>
                    <a:pt x="1449500" y="676366"/>
                    <a:pt x="1494150" y="660855"/>
                    <a:pt x="1511844" y="678708"/>
                  </a:cubicBezTo>
                  <a:cubicBezTo>
                    <a:pt x="1532442" y="699048"/>
                    <a:pt x="1556356" y="714560"/>
                    <a:pt x="1583728" y="725243"/>
                  </a:cubicBezTo>
                  <a:cubicBezTo>
                    <a:pt x="1590778" y="728608"/>
                    <a:pt x="1669020" y="757437"/>
                    <a:pt x="1675240" y="756120"/>
                  </a:cubicBezTo>
                  <a:cubicBezTo>
                    <a:pt x="1715606" y="746900"/>
                    <a:pt x="1747124" y="706219"/>
                    <a:pt x="1782374" y="752461"/>
                  </a:cubicBezTo>
                  <a:cubicBezTo>
                    <a:pt x="1802834" y="779533"/>
                    <a:pt x="1711320" y="827824"/>
                    <a:pt x="1711320" y="862945"/>
                  </a:cubicBezTo>
                  <a:cubicBezTo>
                    <a:pt x="1711320" y="934503"/>
                    <a:pt x="1646350" y="930845"/>
                    <a:pt x="1708280" y="1001525"/>
                  </a:cubicBezTo>
                  <a:cubicBezTo>
                    <a:pt x="1727356" y="1023330"/>
                    <a:pt x="1808086" y="1074840"/>
                    <a:pt x="1834628" y="1088010"/>
                  </a:cubicBezTo>
                  <a:cubicBezTo>
                    <a:pt x="1888126" y="1114643"/>
                    <a:pt x="1914114" y="1189421"/>
                    <a:pt x="1987242" y="1154008"/>
                  </a:cubicBezTo>
                  <a:cubicBezTo>
                    <a:pt x="2065344" y="1116253"/>
                    <a:pt x="2071428" y="951478"/>
                    <a:pt x="2078340" y="879920"/>
                  </a:cubicBezTo>
                  <a:cubicBezTo>
                    <a:pt x="2081656" y="845092"/>
                    <a:pt x="2098936" y="764900"/>
                    <a:pt x="2117460" y="737827"/>
                  </a:cubicBezTo>
                  <a:cubicBezTo>
                    <a:pt x="2149686" y="690908"/>
                    <a:pt x="2165496" y="647591"/>
                    <a:pt x="2178392" y="655248"/>
                  </a:cubicBezTo>
                  <a:close/>
                  <a:moveTo>
                    <a:pt x="2679946" y="281258"/>
                  </a:moveTo>
                  <a:cubicBezTo>
                    <a:pt x="2668748" y="276868"/>
                    <a:pt x="2714920" y="294868"/>
                    <a:pt x="2679946" y="281258"/>
                  </a:cubicBezTo>
                  <a:close/>
                  <a:moveTo>
                    <a:pt x="2748096" y="27950"/>
                  </a:moveTo>
                  <a:cubicBezTo>
                    <a:pt x="2791226" y="47559"/>
                    <a:pt x="2975772" y="139312"/>
                    <a:pt x="2900434" y="206041"/>
                  </a:cubicBezTo>
                  <a:cubicBezTo>
                    <a:pt x="2890896" y="196237"/>
                    <a:pt x="2886610" y="183798"/>
                    <a:pt x="2887716" y="168726"/>
                  </a:cubicBezTo>
                  <a:cubicBezTo>
                    <a:pt x="2890066" y="246430"/>
                    <a:pt x="2739112" y="304233"/>
                    <a:pt x="2679946" y="281258"/>
                  </a:cubicBezTo>
                  <a:cubicBezTo>
                    <a:pt x="2668748" y="276868"/>
                    <a:pt x="2603500" y="254186"/>
                    <a:pt x="2608062" y="241309"/>
                  </a:cubicBezTo>
                  <a:cubicBezTo>
                    <a:pt x="2695290" y="233406"/>
                    <a:pt x="2740908" y="231797"/>
                    <a:pt x="2816662" y="198725"/>
                  </a:cubicBezTo>
                  <a:cubicBezTo>
                    <a:pt x="2829656" y="193018"/>
                    <a:pt x="2835600" y="86046"/>
                    <a:pt x="2883016" y="154677"/>
                  </a:cubicBezTo>
                  <a:cubicBezTo>
                    <a:pt x="2857856" y="87948"/>
                    <a:pt x="2773532" y="88387"/>
                    <a:pt x="2748096" y="27950"/>
                  </a:cubicBezTo>
                  <a:close/>
                  <a:moveTo>
                    <a:pt x="2109996" y="0"/>
                  </a:moveTo>
                  <a:cubicBezTo>
                    <a:pt x="2151190" y="4975"/>
                    <a:pt x="2367254" y="75217"/>
                    <a:pt x="2375686" y="113411"/>
                  </a:cubicBezTo>
                  <a:cubicBezTo>
                    <a:pt x="2410660" y="103752"/>
                    <a:pt x="2472038" y="184676"/>
                    <a:pt x="2454066" y="216724"/>
                  </a:cubicBezTo>
                  <a:cubicBezTo>
                    <a:pt x="2510882" y="211017"/>
                    <a:pt x="2598248" y="277015"/>
                    <a:pt x="2583180" y="337451"/>
                  </a:cubicBezTo>
                  <a:cubicBezTo>
                    <a:pt x="2563136" y="340378"/>
                    <a:pt x="2542538" y="337012"/>
                    <a:pt x="2522908" y="340378"/>
                  </a:cubicBezTo>
                  <a:cubicBezTo>
                    <a:pt x="2530512" y="361743"/>
                    <a:pt x="2608200" y="482032"/>
                    <a:pt x="2616496" y="484080"/>
                  </a:cubicBezTo>
                  <a:cubicBezTo>
                    <a:pt x="2641930" y="481154"/>
                    <a:pt x="2666814" y="493739"/>
                    <a:pt x="2653542" y="525201"/>
                  </a:cubicBezTo>
                  <a:cubicBezTo>
                    <a:pt x="2691972" y="525786"/>
                    <a:pt x="2790258" y="640953"/>
                    <a:pt x="2708976" y="640953"/>
                  </a:cubicBezTo>
                  <a:cubicBezTo>
                    <a:pt x="2635296" y="640953"/>
                    <a:pt x="2506736" y="577443"/>
                    <a:pt x="2471624" y="522713"/>
                  </a:cubicBezTo>
                  <a:cubicBezTo>
                    <a:pt x="2405684" y="440180"/>
                    <a:pt x="2364628" y="379889"/>
                    <a:pt x="2256250" y="455545"/>
                  </a:cubicBezTo>
                  <a:cubicBezTo>
                    <a:pt x="2301454" y="546127"/>
                    <a:pt x="2129348" y="541737"/>
                    <a:pt x="2080690" y="511445"/>
                  </a:cubicBezTo>
                  <a:cubicBezTo>
                    <a:pt x="2092162" y="464032"/>
                    <a:pt x="2114834" y="359695"/>
                    <a:pt x="2074744" y="325159"/>
                  </a:cubicBezTo>
                  <a:cubicBezTo>
                    <a:pt x="2129210" y="245991"/>
                    <a:pt x="2104052" y="94533"/>
                    <a:pt x="2109996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71438" tIns="71438" rIns="71438" bIns="7143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6" name="Shape 6492">
              <a:extLst>
                <a:ext uri="{FF2B5EF4-FFF2-40B4-BE49-F238E27FC236}">
                  <a16:creationId xmlns:a16="http://schemas.microsoft.com/office/drawing/2014/main" id="{936A2733-D85F-9E4C-9E3C-A491AC682AEE}"/>
                </a:ext>
              </a:extLst>
            </p:cNvPr>
            <p:cNvSpPr/>
            <p:nvPr/>
          </p:nvSpPr>
          <p:spPr>
            <a:xfrm>
              <a:off x="8565014" y="7263775"/>
              <a:ext cx="2715109" cy="44285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7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3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7" name="Shape 6493">
              <a:extLst>
                <a:ext uri="{FF2B5EF4-FFF2-40B4-BE49-F238E27FC236}">
                  <a16:creationId xmlns:a16="http://schemas.microsoft.com/office/drawing/2014/main" id="{E38F6619-F6B1-EB48-BBAB-C8563B792344}"/>
                </a:ext>
              </a:extLst>
            </p:cNvPr>
            <p:cNvSpPr/>
            <p:nvPr/>
          </p:nvSpPr>
          <p:spPr>
            <a:xfrm>
              <a:off x="14588260" y="3119071"/>
              <a:ext cx="7086922" cy="56006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3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7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9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9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79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1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7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4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5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3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40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8" name="Shape 6494">
              <a:extLst>
                <a:ext uri="{FF2B5EF4-FFF2-40B4-BE49-F238E27FC236}">
                  <a16:creationId xmlns:a16="http://schemas.microsoft.com/office/drawing/2014/main" id="{D1CE4D93-3AAE-8E45-924E-7AFF46D40028}"/>
                </a:ext>
              </a:extLst>
            </p:cNvPr>
            <p:cNvSpPr/>
            <p:nvPr/>
          </p:nvSpPr>
          <p:spPr>
            <a:xfrm>
              <a:off x="12334525" y="3119071"/>
              <a:ext cx="3019518" cy="2714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6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8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7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7" y="4457"/>
                    <a:pt x="16817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2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4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4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8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9" name="Shape 6495">
              <a:extLst>
                <a:ext uri="{FF2B5EF4-FFF2-40B4-BE49-F238E27FC236}">
                  <a16:creationId xmlns:a16="http://schemas.microsoft.com/office/drawing/2014/main" id="{CEBDF84D-3C6E-D049-A8E9-E3EA47961631}"/>
                </a:ext>
              </a:extLst>
            </p:cNvPr>
            <p:cNvSpPr/>
            <p:nvPr/>
          </p:nvSpPr>
          <p:spPr>
            <a:xfrm>
              <a:off x="12234804" y="5657456"/>
              <a:ext cx="3980277" cy="4700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2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1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8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8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7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7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0" name="Shape 6496">
              <a:extLst>
                <a:ext uri="{FF2B5EF4-FFF2-40B4-BE49-F238E27FC236}">
                  <a16:creationId xmlns:a16="http://schemas.microsoft.com/office/drawing/2014/main" id="{C88D8F1E-33B9-2743-B66D-EF9FDD38A770}"/>
                </a:ext>
              </a:extLst>
            </p:cNvPr>
            <p:cNvSpPr/>
            <p:nvPr/>
          </p:nvSpPr>
          <p:spPr>
            <a:xfrm>
              <a:off x="5334000" y="3019915"/>
              <a:ext cx="7715833" cy="4593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8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6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8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2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41AD47CD-6499-A749-9B43-DA58249F23D4}"/>
              </a:ext>
            </a:extLst>
          </p:cNvPr>
          <p:cNvSpPr/>
          <p:nvPr/>
        </p:nvSpPr>
        <p:spPr>
          <a:xfrm>
            <a:off x="1532716" y="6922161"/>
            <a:ext cx="489622" cy="4896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2FD0819-8FC0-9042-9919-B12B33466DAB}"/>
              </a:ext>
            </a:extLst>
          </p:cNvPr>
          <p:cNvSpPr txBox="1"/>
          <p:nvPr/>
        </p:nvSpPr>
        <p:spPr>
          <a:xfrm>
            <a:off x="2224510" y="6874582"/>
            <a:ext cx="3220753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North America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22B7FB6-7542-B246-B4F1-23D4707822D5}"/>
              </a:ext>
            </a:extLst>
          </p:cNvPr>
          <p:cNvSpPr/>
          <p:nvPr/>
        </p:nvSpPr>
        <p:spPr>
          <a:xfrm>
            <a:off x="1532716" y="8021090"/>
            <a:ext cx="489622" cy="4896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891E1C8-AD72-8644-B16A-14E175586FB6}"/>
              </a:ext>
            </a:extLst>
          </p:cNvPr>
          <p:cNvSpPr txBox="1"/>
          <p:nvPr/>
        </p:nvSpPr>
        <p:spPr>
          <a:xfrm>
            <a:off x="2224510" y="7973511"/>
            <a:ext cx="3275256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South America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C4B7207A-69ED-E046-ADDE-FA0C58BA652E}"/>
              </a:ext>
            </a:extLst>
          </p:cNvPr>
          <p:cNvSpPr/>
          <p:nvPr/>
        </p:nvSpPr>
        <p:spPr>
          <a:xfrm>
            <a:off x="1532716" y="9120019"/>
            <a:ext cx="489622" cy="48962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25B8DBC-47B7-8A4F-88B6-63D3E794B53C}"/>
              </a:ext>
            </a:extLst>
          </p:cNvPr>
          <p:cNvSpPr txBox="1"/>
          <p:nvPr/>
        </p:nvSpPr>
        <p:spPr>
          <a:xfrm>
            <a:off x="2224510" y="9072440"/>
            <a:ext cx="1632178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Europe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F1761FE0-A7FA-324A-B019-B8B1678CC687}"/>
              </a:ext>
            </a:extLst>
          </p:cNvPr>
          <p:cNvSpPr/>
          <p:nvPr/>
        </p:nvSpPr>
        <p:spPr>
          <a:xfrm>
            <a:off x="1532716" y="10218948"/>
            <a:ext cx="489622" cy="4896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6750EA2-4F89-B949-A7ED-D0BD5B2A75EE}"/>
              </a:ext>
            </a:extLst>
          </p:cNvPr>
          <p:cNvSpPr txBox="1"/>
          <p:nvPr/>
        </p:nvSpPr>
        <p:spPr>
          <a:xfrm>
            <a:off x="2224510" y="10171369"/>
            <a:ext cx="1423788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Africa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ADFD00A9-8603-7346-93BF-AFF05AEDFECD}"/>
              </a:ext>
            </a:extLst>
          </p:cNvPr>
          <p:cNvSpPr/>
          <p:nvPr/>
        </p:nvSpPr>
        <p:spPr>
          <a:xfrm>
            <a:off x="1532716" y="11317877"/>
            <a:ext cx="489622" cy="4896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77C4A02-325A-BE4E-B8B6-516EF465BA8F}"/>
              </a:ext>
            </a:extLst>
          </p:cNvPr>
          <p:cNvSpPr txBox="1"/>
          <p:nvPr/>
        </p:nvSpPr>
        <p:spPr>
          <a:xfrm>
            <a:off x="2224510" y="11270298"/>
            <a:ext cx="1095172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Asia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8DE4FF74-52F3-4444-9A7C-CB0D38472741}"/>
              </a:ext>
            </a:extLst>
          </p:cNvPr>
          <p:cNvSpPr/>
          <p:nvPr/>
        </p:nvSpPr>
        <p:spPr>
          <a:xfrm>
            <a:off x="1532716" y="12416804"/>
            <a:ext cx="489622" cy="48962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9B510D8-D77F-0448-B457-524BE5821141}"/>
              </a:ext>
            </a:extLst>
          </p:cNvPr>
          <p:cNvSpPr txBox="1"/>
          <p:nvPr/>
        </p:nvSpPr>
        <p:spPr>
          <a:xfrm>
            <a:off x="2224510" y="12369225"/>
            <a:ext cx="4362092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Australia &amp; Oceania</a:t>
            </a:r>
          </a:p>
        </p:txBody>
      </p:sp>
    </p:spTree>
    <p:extLst>
      <p:ext uri="{BB962C8B-B14F-4D97-AF65-F5344CB8AC3E}">
        <p14:creationId xmlns:p14="http://schemas.microsoft.com/office/powerpoint/2010/main" val="48011737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1D5A985-1943-4A41-A2E5-DAA3E06C5BD0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3B873AA-FA44-A44C-8259-254FE3FDAC05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2C12B538-D2B5-3745-80AB-C2F5EA26B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5920" y="3046471"/>
            <a:ext cx="16205810" cy="9402439"/>
          </a:xfrm>
          <a:custGeom>
            <a:avLst/>
            <a:gdLst>
              <a:gd name="connsiteX0" fmla="*/ 4446029 w 16205810"/>
              <a:gd name="connsiteY0" fmla="*/ 9286770 h 9402439"/>
              <a:gd name="connsiteX1" fmla="*/ 4482436 w 16205810"/>
              <a:gd name="connsiteY1" fmla="*/ 9313751 h 9402439"/>
              <a:gd name="connsiteX2" fmla="*/ 4456684 w 16205810"/>
              <a:gd name="connsiteY2" fmla="*/ 9350626 h 9402439"/>
              <a:gd name="connsiteX3" fmla="*/ 4420277 w 16205810"/>
              <a:gd name="connsiteY3" fmla="*/ 9323644 h 9402439"/>
              <a:gd name="connsiteX4" fmla="*/ 4446029 w 16205810"/>
              <a:gd name="connsiteY4" fmla="*/ 9286770 h 9402439"/>
              <a:gd name="connsiteX5" fmla="*/ 4564042 w 16205810"/>
              <a:gd name="connsiteY5" fmla="*/ 9266922 h 9402439"/>
              <a:gd name="connsiteX6" fmla="*/ 4615263 w 16205810"/>
              <a:gd name="connsiteY6" fmla="*/ 9278168 h 9402439"/>
              <a:gd name="connsiteX7" fmla="*/ 4631298 w 16205810"/>
              <a:gd name="connsiteY7" fmla="*/ 9373485 h 9402439"/>
              <a:gd name="connsiteX8" fmla="*/ 4536872 w 16205810"/>
              <a:gd name="connsiteY8" fmla="*/ 9390411 h 9402439"/>
              <a:gd name="connsiteX9" fmla="*/ 4520837 w 16205810"/>
              <a:gd name="connsiteY9" fmla="*/ 9295094 h 9402439"/>
              <a:gd name="connsiteX10" fmla="*/ 4564042 w 16205810"/>
              <a:gd name="connsiteY10" fmla="*/ 9266922 h 9402439"/>
              <a:gd name="connsiteX11" fmla="*/ 4373421 w 16205810"/>
              <a:gd name="connsiteY11" fmla="*/ 9257981 h 9402439"/>
              <a:gd name="connsiteX12" fmla="*/ 4388577 w 16205810"/>
              <a:gd name="connsiteY12" fmla="*/ 9271080 h 9402439"/>
              <a:gd name="connsiteX13" fmla="*/ 4378184 w 16205810"/>
              <a:gd name="connsiteY13" fmla="*/ 9307455 h 9402439"/>
              <a:gd name="connsiteX14" fmla="*/ 4341810 w 16205810"/>
              <a:gd name="connsiteY14" fmla="*/ 9297063 h 9402439"/>
              <a:gd name="connsiteX15" fmla="*/ 4353068 w 16205810"/>
              <a:gd name="connsiteY15" fmla="*/ 9259822 h 9402439"/>
              <a:gd name="connsiteX16" fmla="*/ 4373421 w 16205810"/>
              <a:gd name="connsiteY16" fmla="*/ 9257981 h 9402439"/>
              <a:gd name="connsiteX17" fmla="*/ 4251205 w 16205810"/>
              <a:gd name="connsiteY17" fmla="*/ 9166852 h 9402439"/>
              <a:gd name="connsiteX18" fmla="*/ 4287613 w 16205810"/>
              <a:gd name="connsiteY18" fmla="*/ 9192934 h 9402439"/>
              <a:gd name="connsiteX19" fmla="*/ 4261862 w 16205810"/>
              <a:gd name="connsiteY19" fmla="*/ 9229809 h 9402439"/>
              <a:gd name="connsiteX20" fmla="*/ 4225453 w 16205810"/>
              <a:gd name="connsiteY20" fmla="*/ 9203727 h 9402439"/>
              <a:gd name="connsiteX21" fmla="*/ 4251205 w 16205810"/>
              <a:gd name="connsiteY21" fmla="*/ 9166852 h 9402439"/>
              <a:gd name="connsiteX22" fmla="*/ 4428621 w 16205810"/>
              <a:gd name="connsiteY22" fmla="*/ 9039089 h 9402439"/>
              <a:gd name="connsiteX23" fmla="*/ 4516618 w 16205810"/>
              <a:gd name="connsiteY23" fmla="*/ 9143974 h 9402439"/>
              <a:gd name="connsiteX24" fmla="*/ 4411733 w 16205810"/>
              <a:gd name="connsiteY24" fmla="*/ 9231082 h 9402439"/>
              <a:gd name="connsiteX25" fmla="*/ 4324625 w 16205810"/>
              <a:gd name="connsiteY25" fmla="*/ 9127086 h 9402439"/>
              <a:gd name="connsiteX26" fmla="*/ 4428621 w 16205810"/>
              <a:gd name="connsiteY26" fmla="*/ 9039089 h 9402439"/>
              <a:gd name="connsiteX27" fmla="*/ 4305727 w 16205810"/>
              <a:gd name="connsiteY27" fmla="*/ 8979737 h 9402439"/>
              <a:gd name="connsiteX28" fmla="*/ 4342134 w 16205810"/>
              <a:gd name="connsiteY28" fmla="*/ 9005489 h 9402439"/>
              <a:gd name="connsiteX29" fmla="*/ 4316382 w 16205810"/>
              <a:gd name="connsiteY29" fmla="*/ 9042784 h 9402439"/>
              <a:gd name="connsiteX30" fmla="*/ 4280018 w 16205810"/>
              <a:gd name="connsiteY30" fmla="*/ 9016144 h 9402439"/>
              <a:gd name="connsiteX31" fmla="*/ 4305727 w 16205810"/>
              <a:gd name="connsiteY31" fmla="*/ 8979737 h 9402439"/>
              <a:gd name="connsiteX32" fmla="*/ 4246346 w 16205810"/>
              <a:gd name="connsiteY32" fmla="*/ 8914065 h 9402439"/>
              <a:gd name="connsiteX33" fmla="*/ 4263708 w 16205810"/>
              <a:gd name="connsiteY33" fmla="*/ 8914892 h 9402439"/>
              <a:gd name="connsiteX34" fmla="*/ 4262056 w 16205810"/>
              <a:gd name="connsiteY34" fmla="*/ 8931425 h 9402439"/>
              <a:gd name="connsiteX35" fmla="*/ 4245523 w 16205810"/>
              <a:gd name="connsiteY35" fmla="*/ 8930599 h 9402439"/>
              <a:gd name="connsiteX36" fmla="*/ 4246346 w 16205810"/>
              <a:gd name="connsiteY36" fmla="*/ 8914065 h 9402439"/>
              <a:gd name="connsiteX37" fmla="*/ 4266257 w 16205810"/>
              <a:gd name="connsiteY37" fmla="*/ 8761835 h 9402439"/>
              <a:gd name="connsiteX38" fmla="*/ 4275532 w 16205810"/>
              <a:gd name="connsiteY38" fmla="*/ 8771114 h 9402439"/>
              <a:gd name="connsiteX39" fmla="*/ 4266257 w 16205810"/>
              <a:gd name="connsiteY39" fmla="*/ 8780392 h 9402439"/>
              <a:gd name="connsiteX40" fmla="*/ 4256983 w 16205810"/>
              <a:gd name="connsiteY40" fmla="*/ 8771114 h 9402439"/>
              <a:gd name="connsiteX41" fmla="*/ 4266257 w 16205810"/>
              <a:gd name="connsiteY41" fmla="*/ 8761835 h 9402439"/>
              <a:gd name="connsiteX42" fmla="*/ 15424126 w 16205810"/>
              <a:gd name="connsiteY42" fmla="*/ 8698060 h 9402439"/>
              <a:gd name="connsiteX43" fmla="*/ 15430946 w 16205810"/>
              <a:gd name="connsiteY43" fmla="*/ 8713768 h 9402439"/>
              <a:gd name="connsiteX44" fmla="*/ 15415602 w 16205810"/>
              <a:gd name="connsiteY44" fmla="*/ 8719555 h 9402439"/>
              <a:gd name="connsiteX45" fmla="*/ 15408782 w 16205810"/>
              <a:gd name="connsiteY45" fmla="*/ 8703847 h 9402439"/>
              <a:gd name="connsiteX46" fmla="*/ 15424126 w 16205810"/>
              <a:gd name="connsiteY46" fmla="*/ 8698060 h 9402439"/>
              <a:gd name="connsiteX47" fmla="*/ 4425828 w 16205810"/>
              <a:gd name="connsiteY47" fmla="*/ 8687705 h 9402439"/>
              <a:gd name="connsiteX48" fmla="*/ 4541044 w 16205810"/>
              <a:gd name="connsiteY48" fmla="*/ 8714762 h 9402439"/>
              <a:gd name="connsiteX49" fmla="*/ 4576564 w 16205810"/>
              <a:gd name="connsiteY49" fmla="*/ 8928573 h 9402439"/>
              <a:gd name="connsiteX50" fmla="*/ 4360782 w 16205810"/>
              <a:gd name="connsiteY50" fmla="*/ 8964798 h 9402439"/>
              <a:gd name="connsiteX51" fmla="*/ 4325262 w 16205810"/>
              <a:gd name="connsiteY51" fmla="*/ 8750103 h 9402439"/>
              <a:gd name="connsiteX52" fmla="*/ 4425828 w 16205810"/>
              <a:gd name="connsiteY52" fmla="*/ 8687705 h 9402439"/>
              <a:gd name="connsiteX53" fmla="*/ 4585807 w 16205810"/>
              <a:gd name="connsiteY53" fmla="*/ 8635921 h 9402439"/>
              <a:gd name="connsiteX54" fmla="*/ 4623581 w 16205810"/>
              <a:gd name="connsiteY54" fmla="*/ 8662902 h 9402439"/>
              <a:gd name="connsiteX55" fmla="*/ 4596599 w 16205810"/>
              <a:gd name="connsiteY55" fmla="*/ 8699777 h 9402439"/>
              <a:gd name="connsiteX56" fmla="*/ 4559725 w 16205810"/>
              <a:gd name="connsiteY56" fmla="*/ 8672795 h 9402439"/>
              <a:gd name="connsiteX57" fmla="*/ 4585807 w 16205810"/>
              <a:gd name="connsiteY57" fmla="*/ 8635921 h 9402439"/>
              <a:gd name="connsiteX58" fmla="*/ 15558840 w 16205810"/>
              <a:gd name="connsiteY58" fmla="*/ 8615086 h 9402439"/>
              <a:gd name="connsiteX59" fmla="*/ 15616926 w 16205810"/>
              <a:gd name="connsiteY59" fmla="*/ 8636269 h 9402439"/>
              <a:gd name="connsiteX60" fmla="*/ 15621386 w 16205810"/>
              <a:gd name="connsiteY60" fmla="*/ 8749542 h 9402439"/>
              <a:gd name="connsiteX61" fmla="*/ 15508112 w 16205810"/>
              <a:gd name="connsiteY61" fmla="*/ 8754894 h 9402439"/>
              <a:gd name="connsiteX62" fmla="*/ 15502762 w 16205810"/>
              <a:gd name="connsiteY62" fmla="*/ 8640729 h 9402439"/>
              <a:gd name="connsiteX63" fmla="*/ 15558840 w 16205810"/>
              <a:gd name="connsiteY63" fmla="*/ 8615086 h 9402439"/>
              <a:gd name="connsiteX64" fmla="*/ 4359824 w 16205810"/>
              <a:gd name="connsiteY64" fmla="*/ 8591003 h 9402439"/>
              <a:gd name="connsiteX65" fmla="*/ 4376192 w 16205810"/>
              <a:gd name="connsiteY65" fmla="*/ 8591003 h 9402439"/>
              <a:gd name="connsiteX66" fmla="*/ 4376192 w 16205810"/>
              <a:gd name="connsiteY66" fmla="*/ 8608282 h 9402439"/>
              <a:gd name="connsiteX67" fmla="*/ 4358915 w 16205810"/>
              <a:gd name="connsiteY67" fmla="*/ 8608282 h 9402439"/>
              <a:gd name="connsiteX68" fmla="*/ 4359824 w 16205810"/>
              <a:gd name="connsiteY68" fmla="*/ 8591003 h 9402439"/>
              <a:gd name="connsiteX69" fmla="*/ 15660592 w 16205810"/>
              <a:gd name="connsiteY69" fmla="*/ 8543167 h 9402439"/>
              <a:gd name="connsiteX70" fmla="*/ 15715380 w 16205810"/>
              <a:gd name="connsiteY70" fmla="*/ 8586649 h 9402439"/>
              <a:gd name="connsiteX71" fmla="*/ 15671898 w 16205810"/>
              <a:gd name="connsiteY71" fmla="*/ 8641437 h 9402439"/>
              <a:gd name="connsiteX72" fmla="*/ 15617110 w 16205810"/>
              <a:gd name="connsiteY72" fmla="*/ 8597085 h 9402439"/>
              <a:gd name="connsiteX73" fmla="*/ 15660592 w 16205810"/>
              <a:gd name="connsiteY73" fmla="*/ 8543167 h 9402439"/>
              <a:gd name="connsiteX74" fmla="*/ 15743594 w 16205810"/>
              <a:gd name="connsiteY74" fmla="*/ 8423300 h 9402439"/>
              <a:gd name="connsiteX75" fmla="*/ 15786154 w 16205810"/>
              <a:gd name="connsiteY75" fmla="*/ 8446055 h 9402439"/>
              <a:gd name="connsiteX76" fmla="*/ 15777218 w 16205810"/>
              <a:gd name="connsiteY76" fmla="*/ 8532189 h 9402439"/>
              <a:gd name="connsiteX77" fmla="*/ 15689640 w 16205810"/>
              <a:gd name="connsiteY77" fmla="*/ 8523309 h 9402439"/>
              <a:gd name="connsiteX78" fmla="*/ 15697684 w 16205810"/>
              <a:gd name="connsiteY78" fmla="*/ 8437175 h 9402439"/>
              <a:gd name="connsiteX79" fmla="*/ 15743594 w 16205810"/>
              <a:gd name="connsiteY79" fmla="*/ 8423300 h 9402439"/>
              <a:gd name="connsiteX80" fmla="*/ 15836934 w 16205810"/>
              <a:gd name="connsiteY80" fmla="*/ 8421219 h 9402439"/>
              <a:gd name="connsiteX81" fmla="*/ 15845886 w 16205810"/>
              <a:gd name="connsiteY81" fmla="*/ 8421432 h 9402439"/>
              <a:gd name="connsiteX82" fmla="*/ 15851854 w 16205810"/>
              <a:gd name="connsiteY82" fmla="*/ 8436776 h 9402439"/>
              <a:gd name="connsiteX83" fmla="*/ 15836508 w 16205810"/>
              <a:gd name="connsiteY83" fmla="*/ 8441892 h 9402439"/>
              <a:gd name="connsiteX84" fmla="*/ 15830540 w 16205810"/>
              <a:gd name="connsiteY84" fmla="*/ 8427399 h 9402439"/>
              <a:gd name="connsiteX85" fmla="*/ 15836934 w 16205810"/>
              <a:gd name="connsiteY85" fmla="*/ 8421219 h 9402439"/>
              <a:gd name="connsiteX86" fmla="*/ 14508780 w 16205810"/>
              <a:gd name="connsiteY86" fmla="*/ 8421117 h 9402439"/>
              <a:gd name="connsiteX87" fmla="*/ 14552608 w 16205810"/>
              <a:gd name="connsiteY87" fmla="*/ 8461376 h 9402439"/>
              <a:gd name="connsiteX88" fmla="*/ 14514088 w 16205810"/>
              <a:gd name="connsiteY88" fmla="*/ 8527037 h 9402439"/>
              <a:gd name="connsiteX89" fmla="*/ 14448428 w 16205810"/>
              <a:gd name="connsiteY89" fmla="*/ 8487640 h 9402439"/>
              <a:gd name="connsiteX90" fmla="*/ 14486948 w 16205810"/>
              <a:gd name="connsiteY90" fmla="*/ 8421979 h 9402439"/>
              <a:gd name="connsiteX91" fmla="*/ 14508780 w 16205810"/>
              <a:gd name="connsiteY91" fmla="*/ 8421117 h 9402439"/>
              <a:gd name="connsiteX92" fmla="*/ 4776868 w 16205810"/>
              <a:gd name="connsiteY92" fmla="*/ 8359236 h 9402439"/>
              <a:gd name="connsiteX93" fmla="*/ 4798126 w 16205810"/>
              <a:gd name="connsiteY93" fmla="*/ 8370112 h 9402439"/>
              <a:gd name="connsiteX94" fmla="*/ 4788383 w 16205810"/>
              <a:gd name="connsiteY94" fmla="*/ 8391865 h 9402439"/>
              <a:gd name="connsiteX95" fmla="*/ 4766239 w 16205810"/>
              <a:gd name="connsiteY95" fmla="*/ 8381895 h 9402439"/>
              <a:gd name="connsiteX96" fmla="*/ 4776868 w 16205810"/>
              <a:gd name="connsiteY96" fmla="*/ 8359236 h 9402439"/>
              <a:gd name="connsiteX97" fmla="*/ 15874074 w 16205810"/>
              <a:gd name="connsiteY97" fmla="*/ 8293741 h 9402439"/>
              <a:gd name="connsiteX98" fmla="*/ 15928860 w 16205810"/>
              <a:gd name="connsiteY98" fmla="*/ 8338093 h 9402439"/>
              <a:gd name="connsiteX99" fmla="*/ 15885378 w 16205810"/>
              <a:gd name="connsiteY99" fmla="*/ 8392011 h 9402439"/>
              <a:gd name="connsiteX100" fmla="*/ 15830592 w 16205810"/>
              <a:gd name="connsiteY100" fmla="*/ 8348529 h 9402439"/>
              <a:gd name="connsiteX101" fmla="*/ 15874074 w 16205810"/>
              <a:gd name="connsiteY101" fmla="*/ 8293741 h 9402439"/>
              <a:gd name="connsiteX102" fmla="*/ 4526076 w 16205810"/>
              <a:gd name="connsiteY102" fmla="*/ 8231790 h 9402439"/>
              <a:gd name="connsiteX103" fmla="*/ 4702079 w 16205810"/>
              <a:gd name="connsiteY103" fmla="*/ 8383033 h 9402439"/>
              <a:gd name="connsiteX104" fmla="*/ 4553895 w 16205810"/>
              <a:gd name="connsiteY104" fmla="*/ 8595104 h 9402439"/>
              <a:gd name="connsiteX105" fmla="*/ 4340937 w 16205810"/>
              <a:gd name="connsiteY105" fmla="*/ 8447808 h 9402439"/>
              <a:gd name="connsiteX106" fmla="*/ 4489120 w 16205810"/>
              <a:gd name="connsiteY106" fmla="*/ 8234849 h 9402439"/>
              <a:gd name="connsiteX107" fmla="*/ 4526076 w 16205810"/>
              <a:gd name="connsiteY107" fmla="*/ 8231790 h 9402439"/>
              <a:gd name="connsiteX108" fmla="*/ 4352065 w 16205810"/>
              <a:gd name="connsiteY108" fmla="*/ 8230624 h 9402439"/>
              <a:gd name="connsiteX109" fmla="*/ 4373323 w 16205810"/>
              <a:gd name="connsiteY109" fmla="*/ 8241500 h 9402439"/>
              <a:gd name="connsiteX110" fmla="*/ 4362694 w 16205810"/>
              <a:gd name="connsiteY110" fmla="*/ 8263253 h 9402439"/>
              <a:gd name="connsiteX111" fmla="*/ 4341436 w 16205810"/>
              <a:gd name="connsiteY111" fmla="*/ 8253283 h 9402439"/>
              <a:gd name="connsiteX112" fmla="*/ 4352065 w 16205810"/>
              <a:gd name="connsiteY112" fmla="*/ 8230624 h 9402439"/>
              <a:gd name="connsiteX113" fmla="*/ 15966444 w 16205810"/>
              <a:gd name="connsiteY113" fmla="*/ 8203274 h 9402439"/>
              <a:gd name="connsiteX114" fmla="*/ 15983874 w 16205810"/>
              <a:gd name="connsiteY114" fmla="*/ 8219303 h 9402439"/>
              <a:gd name="connsiteX115" fmla="*/ 15969152 w 16205810"/>
              <a:gd name="connsiteY115" fmla="*/ 8261747 h 9402439"/>
              <a:gd name="connsiteX116" fmla="*/ 15928446 w 16205810"/>
              <a:gd name="connsiteY116" fmla="*/ 8247298 h 9402439"/>
              <a:gd name="connsiteX117" fmla="*/ 15943170 w 16205810"/>
              <a:gd name="connsiteY117" fmla="*/ 8204854 h 9402439"/>
              <a:gd name="connsiteX118" fmla="*/ 15966444 w 16205810"/>
              <a:gd name="connsiteY118" fmla="*/ 8203274 h 9402439"/>
              <a:gd name="connsiteX119" fmla="*/ 14476634 w 16205810"/>
              <a:gd name="connsiteY119" fmla="*/ 8202798 h 9402439"/>
              <a:gd name="connsiteX120" fmla="*/ 14499006 w 16205810"/>
              <a:gd name="connsiteY120" fmla="*/ 8218312 h 9402439"/>
              <a:gd name="connsiteX121" fmla="*/ 14488214 w 16205810"/>
              <a:gd name="connsiteY121" fmla="*/ 8267778 h 9402439"/>
              <a:gd name="connsiteX122" fmla="*/ 14439648 w 16205810"/>
              <a:gd name="connsiteY122" fmla="*/ 8256086 h 9402439"/>
              <a:gd name="connsiteX123" fmla="*/ 14449540 w 16205810"/>
              <a:gd name="connsiteY123" fmla="*/ 8207520 h 9402439"/>
              <a:gd name="connsiteX124" fmla="*/ 14476634 w 16205810"/>
              <a:gd name="connsiteY124" fmla="*/ 8202798 h 9402439"/>
              <a:gd name="connsiteX125" fmla="*/ 4796927 w 16205810"/>
              <a:gd name="connsiteY125" fmla="*/ 8177242 h 9402439"/>
              <a:gd name="connsiteX126" fmla="*/ 4836766 w 16205810"/>
              <a:gd name="connsiteY126" fmla="*/ 8215015 h 9402439"/>
              <a:gd name="connsiteX127" fmla="*/ 4799525 w 16205810"/>
              <a:gd name="connsiteY127" fmla="*/ 8256386 h 9402439"/>
              <a:gd name="connsiteX128" fmla="*/ 4760552 w 16205810"/>
              <a:gd name="connsiteY128" fmla="*/ 8218613 h 9402439"/>
              <a:gd name="connsiteX129" fmla="*/ 4796927 w 16205810"/>
              <a:gd name="connsiteY129" fmla="*/ 8177242 h 9402439"/>
              <a:gd name="connsiteX130" fmla="*/ 15871072 w 16205810"/>
              <a:gd name="connsiteY130" fmla="*/ 8171108 h 9402439"/>
              <a:gd name="connsiteX131" fmla="*/ 15887210 w 16205810"/>
              <a:gd name="connsiteY131" fmla="*/ 8185516 h 9402439"/>
              <a:gd name="connsiteX132" fmla="*/ 15875792 w 16205810"/>
              <a:gd name="connsiteY132" fmla="*/ 8222728 h 9402439"/>
              <a:gd name="connsiteX133" fmla="*/ 15838906 w 16205810"/>
              <a:gd name="connsiteY133" fmla="*/ 8211837 h 9402439"/>
              <a:gd name="connsiteX134" fmla="*/ 15850322 w 16205810"/>
              <a:gd name="connsiteY134" fmla="*/ 8173717 h 9402439"/>
              <a:gd name="connsiteX135" fmla="*/ 15871072 w 16205810"/>
              <a:gd name="connsiteY135" fmla="*/ 8171108 h 9402439"/>
              <a:gd name="connsiteX136" fmla="*/ 4406627 w 16205810"/>
              <a:gd name="connsiteY136" fmla="*/ 8157401 h 9402439"/>
              <a:gd name="connsiteX137" fmla="*/ 4428771 w 16205810"/>
              <a:gd name="connsiteY137" fmla="*/ 8168030 h 9402439"/>
              <a:gd name="connsiteX138" fmla="*/ 4418142 w 16205810"/>
              <a:gd name="connsiteY138" fmla="*/ 8189288 h 9402439"/>
              <a:gd name="connsiteX139" fmla="*/ 4396884 w 16205810"/>
              <a:gd name="connsiteY139" fmla="*/ 8178659 h 9402439"/>
              <a:gd name="connsiteX140" fmla="*/ 4406627 w 16205810"/>
              <a:gd name="connsiteY140" fmla="*/ 8157401 h 9402439"/>
              <a:gd name="connsiteX141" fmla="*/ 4972946 w 16205810"/>
              <a:gd name="connsiteY141" fmla="*/ 8060597 h 9402439"/>
              <a:gd name="connsiteX142" fmla="*/ 5027005 w 16205810"/>
              <a:gd name="connsiteY142" fmla="*/ 8098587 h 9402439"/>
              <a:gd name="connsiteX143" fmla="*/ 4994232 w 16205810"/>
              <a:gd name="connsiteY143" fmla="*/ 8175647 h 9402439"/>
              <a:gd name="connsiteX144" fmla="*/ 4916286 w 16205810"/>
              <a:gd name="connsiteY144" fmla="*/ 8142875 h 9402439"/>
              <a:gd name="connsiteX145" fmla="*/ 4949944 w 16205810"/>
              <a:gd name="connsiteY145" fmla="*/ 8064929 h 9402439"/>
              <a:gd name="connsiteX146" fmla="*/ 4972946 w 16205810"/>
              <a:gd name="connsiteY146" fmla="*/ 8060597 h 9402439"/>
              <a:gd name="connsiteX147" fmla="*/ 15775134 w 16205810"/>
              <a:gd name="connsiteY147" fmla="*/ 8051328 h 9402439"/>
              <a:gd name="connsiteX148" fmla="*/ 15789164 w 16205810"/>
              <a:gd name="connsiteY148" fmla="*/ 8054926 h 9402439"/>
              <a:gd name="connsiteX149" fmla="*/ 15786358 w 16205810"/>
              <a:gd name="connsiteY149" fmla="*/ 8067517 h 9402439"/>
              <a:gd name="connsiteX150" fmla="*/ 15772328 w 16205810"/>
              <a:gd name="connsiteY150" fmla="*/ 8064819 h 9402439"/>
              <a:gd name="connsiteX151" fmla="*/ 15775134 w 16205810"/>
              <a:gd name="connsiteY151" fmla="*/ 8051328 h 9402439"/>
              <a:gd name="connsiteX152" fmla="*/ 14592734 w 16205810"/>
              <a:gd name="connsiteY152" fmla="*/ 8026132 h 9402439"/>
              <a:gd name="connsiteX153" fmla="*/ 14613398 w 16205810"/>
              <a:gd name="connsiteY153" fmla="*/ 8034422 h 9402439"/>
              <a:gd name="connsiteX154" fmla="*/ 14628476 w 16205810"/>
              <a:gd name="connsiteY154" fmla="*/ 8112125 h 9402439"/>
              <a:gd name="connsiteX155" fmla="*/ 14551312 w 16205810"/>
              <a:gd name="connsiteY155" fmla="*/ 8128201 h 9402439"/>
              <a:gd name="connsiteX156" fmla="*/ 14536234 w 16205810"/>
              <a:gd name="connsiteY156" fmla="*/ 8050498 h 9402439"/>
              <a:gd name="connsiteX157" fmla="*/ 14592734 w 16205810"/>
              <a:gd name="connsiteY157" fmla="*/ 8026132 h 9402439"/>
              <a:gd name="connsiteX158" fmla="*/ 4901582 w 16205810"/>
              <a:gd name="connsiteY158" fmla="*/ 7970331 h 9402439"/>
              <a:gd name="connsiteX159" fmla="*/ 4922840 w 16205810"/>
              <a:gd name="connsiteY159" fmla="*/ 7980960 h 9402439"/>
              <a:gd name="connsiteX160" fmla="*/ 4913097 w 16205810"/>
              <a:gd name="connsiteY160" fmla="*/ 8002218 h 9402439"/>
              <a:gd name="connsiteX161" fmla="*/ 4891839 w 16205810"/>
              <a:gd name="connsiteY161" fmla="*/ 7991589 h 9402439"/>
              <a:gd name="connsiteX162" fmla="*/ 4901582 w 16205810"/>
              <a:gd name="connsiteY162" fmla="*/ 7970331 h 9402439"/>
              <a:gd name="connsiteX163" fmla="*/ 13102664 w 16205810"/>
              <a:gd name="connsiteY163" fmla="*/ 7968538 h 9402439"/>
              <a:gd name="connsiteX164" fmla="*/ 13124536 w 16205810"/>
              <a:gd name="connsiteY164" fmla="*/ 7985160 h 9402439"/>
              <a:gd name="connsiteX165" fmla="*/ 13107914 w 16205810"/>
              <a:gd name="connsiteY165" fmla="*/ 8007032 h 9402439"/>
              <a:gd name="connsiteX166" fmla="*/ 13085166 w 16205810"/>
              <a:gd name="connsiteY166" fmla="*/ 7990410 h 9402439"/>
              <a:gd name="connsiteX167" fmla="*/ 13102664 w 16205810"/>
              <a:gd name="connsiteY167" fmla="*/ 7968538 h 9402439"/>
              <a:gd name="connsiteX168" fmla="*/ 13196200 w 16205810"/>
              <a:gd name="connsiteY168" fmla="*/ 7925667 h 9402439"/>
              <a:gd name="connsiteX169" fmla="*/ 13218072 w 16205810"/>
              <a:gd name="connsiteY169" fmla="*/ 7941415 h 9402439"/>
              <a:gd name="connsiteX170" fmla="*/ 13201448 w 16205810"/>
              <a:gd name="connsiteY170" fmla="*/ 7964163 h 9402439"/>
              <a:gd name="connsiteX171" fmla="*/ 13179576 w 16205810"/>
              <a:gd name="connsiteY171" fmla="*/ 7947540 h 9402439"/>
              <a:gd name="connsiteX172" fmla="*/ 13196200 w 16205810"/>
              <a:gd name="connsiteY172" fmla="*/ 7925667 h 9402439"/>
              <a:gd name="connsiteX173" fmla="*/ 8743395 w 16205810"/>
              <a:gd name="connsiteY173" fmla="*/ 7898391 h 9402439"/>
              <a:gd name="connsiteX174" fmla="*/ 8755672 w 16205810"/>
              <a:gd name="connsiteY174" fmla="*/ 7915928 h 9402439"/>
              <a:gd name="connsiteX175" fmla="*/ 8738134 w 16205810"/>
              <a:gd name="connsiteY175" fmla="*/ 7929957 h 9402439"/>
              <a:gd name="connsiteX176" fmla="*/ 8724980 w 16205810"/>
              <a:gd name="connsiteY176" fmla="*/ 7911543 h 9402439"/>
              <a:gd name="connsiteX177" fmla="*/ 8743395 w 16205810"/>
              <a:gd name="connsiteY177" fmla="*/ 7898391 h 9402439"/>
              <a:gd name="connsiteX178" fmla="*/ 13421052 w 16205810"/>
              <a:gd name="connsiteY178" fmla="*/ 7880692 h 9402439"/>
              <a:gd name="connsiteX179" fmla="*/ 13443196 w 16205810"/>
              <a:gd name="connsiteY179" fmla="*/ 7890435 h 9402439"/>
              <a:gd name="connsiteX180" fmla="*/ 13432566 w 16205810"/>
              <a:gd name="connsiteY180" fmla="*/ 7912579 h 9402439"/>
              <a:gd name="connsiteX181" fmla="*/ 13411310 w 16205810"/>
              <a:gd name="connsiteY181" fmla="*/ 7901950 h 9402439"/>
              <a:gd name="connsiteX182" fmla="*/ 13421052 w 16205810"/>
              <a:gd name="connsiteY182" fmla="*/ 7880692 h 9402439"/>
              <a:gd name="connsiteX183" fmla="*/ 14369762 w 16205810"/>
              <a:gd name="connsiteY183" fmla="*/ 7847203 h 9402439"/>
              <a:gd name="connsiteX184" fmla="*/ 14500788 w 16205810"/>
              <a:gd name="connsiteY184" fmla="*/ 8040201 h 9402439"/>
              <a:gd name="connsiteX185" fmla="*/ 14307790 w 16205810"/>
              <a:gd name="connsiteY185" fmla="*/ 8170341 h 9402439"/>
              <a:gd name="connsiteX186" fmla="*/ 14177650 w 16205810"/>
              <a:gd name="connsiteY186" fmla="*/ 7978229 h 9402439"/>
              <a:gd name="connsiteX187" fmla="*/ 14369762 w 16205810"/>
              <a:gd name="connsiteY187" fmla="*/ 7847203 h 9402439"/>
              <a:gd name="connsiteX188" fmla="*/ 13101506 w 16205810"/>
              <a:gd name="connsiteY188" fmla="*/ 7826456 h 9402439"/>
              <a:gd name="connsiteX189" fmla="*/ 13121534 w 16205810"/>
              <a:gd name="connsiteY189" fmla="*/ 7846688 h 9402439"/>
              <a:gd name="connsiteX190" fmla="*/ 13102480 w 16205810"/>
              <a:gd name="connsiteY190" fmla="*/ 7895682 h 9402439"/>
              <a:gd name="connsiteX191" fmla="*/ 13053114 w 16205810"/>
              <a:gd name="connsiteY191" fmla="*/ 7875559 h 9402439"/>
              <a:gd name="connsiteX192" fmla="*/ 13073034 w 16205810"/>
              <a:gd name="connsiteY192" fmla="*/ 7826565 h 9402439"/>
              <a:gd name="connsiteX193" fmla="*/ 13101506 w 16205810"/>
              <a:gd name="connsiteY193" fmla="*/ 7826456 h 9402439"/>
              <a:gd name="connsiteX194" fmla="*/ 5164223 w 16205810"/>
              <a:gd name="connsiteY194" fmla="*/ 7824369 h 9402439"/>
              <a:gd name="connsiteX195" fmla="*/ 5204310 w 16205810"/>
              <a:gd name="connsiteY195" fmla="*/ 7873363 h 9402439"/>
              <a:gd name="connsiteX196" fmla="*/ 5156206 w 16205810"/>
              <a:gd name="connsiteY196" fmla="*/ 7912559 h 9402439"/>
              <a:gd name="connsiteX197" fmla="*/ 5117010 w 16205810"/>
              <a:gd name="connsiteY197" fmla="*/ 7864455 h 9402439"/>
              <a:gd name="connsiteX198" fmla="*/ 5164223 w 16205810"/>
              <a:gd name="connsiteY198" fmla="*/ 7824369 h 9402439"/>
              <a:gd name="connsiteX199" fmla="*/ 8629212 w 16205810"/>
              <a:gd name="connsiteY199" fmla="*/ 7806467 h 9402439"/>
              <a:gd name="connsiteX200" fmla="*/ 8655973 w 16205810"/>
              <a:gd name="connsiteY200" fmla="*/ 7817243 h 9402439"/>
              <a:gd name="connsiteX201" fmla="*/ 8677031 w 16205810"/>
              <a:gd name="connsiteY201" fmla="*/ 7919020 h 9402439"/>
              <a:gd name="connsiteX202" fmla="*/ 8576131 w 16205810"/>
              <a:gd name="connsiteY202" fmla="*/ 7939200 h 9402439"/>
              <a:gd name="connsiteX203" fmla="*/ 8554196 w 16205810"/>
              <a:gd name="connsiteY203" fmla="*/ 7838300 h 9402439"/>
              <a:gd name="connsiteX204" fmla="*/ 8629212 w 16205810"/>
              <a:gd name="connsiteY204" fmla="*/ 7806467 h 9402439"/>
              <a:gd name="connsiteX205" fmla="*/ 14128692 w 16205810"/>
              <a:gd name="connsiteY205" fmla="*/ 7792295 h 9402439"/>
              <a:gd name="connsiteX206" fmla="*/ 14149388 w 16205810"/>
              <a:gd name="connsiteY206" fmla="*/ 7800585 h 9402439"/>
              <a:gd name="connsiteX207" fmla="*/ 14165466 w 16205810"/>
              <a:gd name="connsiteY207" fmla="*/ 7878288 h 9402439"/>
              <a:gd name="connsiteX208" fmla="*/ 14086870 w 16205810"/>
              <a:gd name="connsiteY208" fmla="*/ 7894364 h 9402439"/>
              <a:gd name="connsiteX209" fmla="*/ 14070792 w 16205810"/>
              <a:gd name="connsiteY209" fmla="*/ 7816661 h 9402439"/>
              <a:gd name="connsiteX210" fmla="*/ 14128692 w 16205810"/>
              <a:gd name="connsiteY210" fmla="*/ 7792295 h 9402439"/>
              <a:gd name="connsiteX211" fmla="*/ 14624152 w 16205810"/>
              <a:gd name="connsiteY211" fmla="*/ 7787634 h 9402439"/>
              <a:gd name="connsiteX212" fmla="*/ 14700666 w 16205810"/>
              <a:gd name="connsiteY212" fmla="*/ 7893171 h 9402439"/>
              <a:gd name="connsiteX213" fmla="*/ 14596008 w 16205810"/>
              <a:gd name="connsiteY213" fmla="*/ 7970564 h 9402439"/>
              <a:gd name="connsiteX214" fmla="*/ 14518616 w 16205810"/>
              <a:gd name="connsiteY214" fmla="*/ 7865027 h 9402439"/>
              <a:gd name="connsiteX215" fmla="*/ 14624152 w 16205810"/>
              <a:gd name="connsiteY215" fmla="*/ 7787634 h 9402439"/>
              <a:gd name="connsiteX216" fmla="*/ 4619959 w 16205810"/>
              <a:gd name="connsiteY216" fmla="*/ 7743249 h 9402439"/>
              <a:gd name="connsiteX217" fmla="*/ 4770315 w 16205810"/>
              <a:gd name="connsiteY217" fmla="*/ 7803477 h 9402439"/>
              <a:gd name="connsiteX218" fmla="*/ 4774743 w 16205810"/>
              <a:gd name="connsiteY218" fmla="*/ 8102294 h 9402439"/>
              <a:gd name="connsiteX219" fmla="*/ 4475361 w 16205810"/>
              <a:gd name="connsiteY219" fmla="*/ 8105830 h 9402439"/>
              <a:gd name="connsiteX220" fmla="*/ 4470932 w 16205810"/>
              <a:gd name="connsiteY220" fmla="*/ 7807013 h 9402439"/>
              <a:gd name="connsiteX221" fmla="*/ 4619959 w 16205810"/>
              <a:gd name="connsiteY221" fmla="*/ 7743249 h 9402439"/>
              <a:gd name="connsiteX222" fmla="*/ 4413914 w 16205810"/>
              <a:gd name="connsiteY222" fmla="*/ 7732573 h 9402439"/>
              <a:gd name="connsiteX223" fmla="*/ 4443431 w 16205810"/>
              <a:gd name="connsiteY223" fmla="*/ 7750174 h 9402439"/>
              <a:gd name="connsiteX224" fmla="*/ 4426436 w 16205810"/>
              <a:gd name="connsiteY224" fmla="*/ 7779215 h 9402439"/>
              <a:gd name="connsiteX225" fmla="*/ 4396024 w 16205810"/>
              <a:gd name="connsiteY225" fmla="*/ 7761614 h 9402439"/>
              <a:gd name="connsiteX226" fmla="*/ 4413914 w 16205810"/>
              <a:gd name="connsiteY226" fmla="*/ 7732573 h 9402439"/>
              <a:gd name="connsiteX227" fmla="*/ 9126380 w 16205810"/>
              <a:gd name="connsiteY227" fmla="*/ 7725564 h 9402439"/>
              <a:gd name="connsiteX228" fmla="*/ 9146299 w 16205810"/>
              <a:gd name="connsiteY228" fmla="*/ 7745359 h 9402439"/>
              <a:gd name="connsiteX229" fmla="*/ 9127246 w 16205810"/>
              <a:gd name="connsiteY229" fmla="*/ 7794353 h 9402439"/>
              <a:gd name="connsiteX230" fmla="*/ 9078747 w 16205810"/>
              <a:gd name="connsiteY230" fmla="*/ 7775105 h 9402439"/>
              <a:gd name="connsiteX231" fmla="*/ 9098666 w 16205810"/>
              <a:gd name="connsiteY231" fmla="*/ 7726111 h 9402439"/>
              <a:gd name="connsiteX232" fmla="*/ 9126380 w 16205810"/>
              <a:gd name="connsiteY232" fmla="*/ 7725564 h 9402439"/>
              <a:gd name="connsiteX233" fmla="*/ 13756494 w 16205810"/>
              <a:gd name="connsiteY233" fmla="*/ 7718659 h 9402439"/>
              <a:gd name="connsiteX234" fmla="*/ 13776460 w 16205810"/>
              <a:gd name="connsiteY234" fmla="*/ 7752436 h 9402439"/>
              <a:gd name="connsiteX235" fmla="*/ 13740158 w 16205810"/>
              <a:gd name="connsiteY235" fmla="*/ 7770624 h 9402439"/>
              <a:gd name="connsiteX236" fmla="*/ 13721098 w 16205810"/>
              <a:gd name="connsiteY236" fmla="*/ 7735981 h 9402439"/>
              <a:gd name="connsiteX237" fmla="*/ 13756494 w 16205810"/>
              <a:gd name="connsiteY237" fmla="*/ 7718659 h 9402439"/>
              <a:gd name="connsiteX238" fmla="*/ 4975262 w 16205810"/>
              <a:gd name="connsiteY238" fmla="*/ 7715211 h 9402439"/>
              <a:gd name="connsiteX239" fmla="*/ 5010973 w 16205810"/>
              <a:gd name="connsiteY239" fmla="*/ 7725688 h 9402439"/>
              <a:gd name="connsiteX240" fmla="*/ 5049785 w 16205810"/>
              <a:gd name="connsiteY240" fmla="*/ 7852349 h 9402439"/>
              <a:gd name="connsiteX241" fmla="*/ 4923645 w 16205810"/>
              <a:gd name="connsiteY241" fmla="*/ 7891322 h 9402439"/>
              <a:gd name="connsiteX242" fmla="*/ 4884833 w 16205810"/>
              <a:gd name="connsiteY242" fmla="*/ 7764661 h 9402439"/>
              <a:gd name="connsiteX243" fmla="*/ 4975262 w 16205810"/>
              <a:gd name="connsiteY243" fmla="*/ 7715211 h 9402439"/>
              <a:gd name="connsiteX244" fmla="*/ 13907694 w 16205810"/>
              <a:gd name="connsiteY244" fmla="*/ 7692799 h 9402439"/>
              <a:gd name="connsiteX245" fmla="*/ 13978084 w 16205810"/>
              <a:gd name="connsiteY245" fmla="*/ 7724008 h 9402439"/>
              <a:gd name="connsiteX246" fmla="*/ 13957780 w 16205810"/>
              <a:gd name="connsiteY246" fmla="*/ 7820770 h 9402439"/>
              <a:gd name="connsiteX247" fmla="*/ 13861554 w 16205810"/>
              <a:gd name="connsiteY247" fmla="*/ 7799464 h 9402439"/>
              <a:gd name="connsiteX248" fmla="*/ 13881858 w 16205810"/>
              <a:gd name="connsiteY248" fmla="*/ 7702703 h 9402439"/>
              <a:gd name="connsiteX249" fmla="*/ 13907694 w 16205810"/>
              <a:gd name="connsiteY249" fmla="*/ 7692799 h 9402439"/>
              <a:gd name="connsiteX250" fmla="*/ 13284752 w 16205810"/>
              <a:gd name="connsiteY250" fmla="*/ 7692043 h 9402439"/>
              <a:gd name="connsiteX251" fmla="*/ 13321398 w 16205810"/>
              <a:gd name="connsiteY251" fmla="*/ 7702150 h 9402439"/>
              <a:gd name="connsiteX252" fmla="*/ 13363640 w 16205810"/>
              <a:gd name="connsiteY252" fmla="*/ 7829755 h 9402439"/>
              <a:gd name="connsiteX253" fmla="*/ 13236036 w 16205810"/>
              <a:gd name="connsiteY253" fmla="*/ 7872876 h 9402439"/>
              <a:gd name="connsiteX254" fmla="*/ 13193794 w 16205810"/>
              <a:gd name="connsiteY254" fmla="*/ 7744391 h 9402439"/>
              <a:gd name="connsiteX255" fmla="*/ 13284752 w 16205810"/>
              <a:gd name="connsiteY255" fmla="*/ 7692043 h 9402439"/>
              <a:gd name="connsiteX256" fmla="*/ 8674760 w 16205810"/>
              <a:gd name="connsiteY256" fmla="*/ 7690050 h 9402439"/>
              <a:gd name="connsiteX257" fmla="*/ 8694992 w 16205810"/>
              <a:gd name="connsiteY257" fmla="*/ 7710282 h 9402439"/>
              <a:gd name="connsiteX258" fmla="*/ 8674869 w 16205810"/>
              <a:gd name="connsiteY258" fmla="*/ 7759276 h 9402439"/>
              <a:gd name="connsiteX259" fmla="*/ 8625875 w 16205810"/>
              <a:gd name="connsiteY259" fmla="*/ 7739153 h 9402439"/>
              <a:gd name="connsiteX260" fmla="*/ 8645998 w 16205810"/>
              <a:gd name="connsiteY260" fmla="*/ 7690159 h 9402439"/>
              <a:gd name="connsiteX261" fmla="*/ 8674760 w 16205810"/>
              <a:gd name="connsiteY261" fmla="*/ 7690050 h 9402439"/>
              <a:gd name="connsiteX262" fmla="*/ 13410202 w 16205810"/>
              <a:gd name="connsiteY262" fmla="*/ 7667007 h 9402439"/>
              <a:gd name="connsiteX263" fmla="*/ 13426054 w 16205810"/>
              <a:gd name="connsiteY263" fmla="*/ 7677857 h 9402439"/>
              <a:gd name="connsiteX264" fmla="*/ 13418860 w 16205810"/>
              <a:gd name="connsiteY264" fmla="*/ 7712401 h 9402439"/>
              <a:gd name="connsiteX265" fmla="*/ 13383784 w 16205810"/>
              <a:gd name="connsiteY265" fmla="*/ 7705315 h 9402439"/>
              <a:gd name="connsiteX266" fmla="*/ 13390978 w 16205810"/>
              <a:gd name="connsiteY266" fmla="*/ 7670772 h 9402439"/>
              <a:gd name="connsiteX267" fmla="*/ 13410202 w 16205810"/>
              <a:gd name="connsiteY267" fmla="*/ 7667007 h 9402439"/>
              <a:gd name="connsiteX268" fmla="*/ 4710033 w 16205810"/>
              <a:gd name="connsiteY268" fmla="*/ 7641589 h 9402439"/>
              <a:gd name="connsiteX269" fmla="*/ 4732405 w 16205810"/>
              <a:gd name="connsiteY269" fmla="*/ 7657103 h 9402439"/>
              <a:gd name="connsiteX270" fmla="*/ 4721612 w 16205810"/>
              <a:gd name="connsiteY270" fmla="*/ 7706569 h 9402439"/>
              <a:gd name="connsiteX271" fmla="*/ 4673046 w 16205810"/>
              <a:gd name="connsiteY271" fmla="*/ 7694877 h 9402439"/>
              <a:gd name="connsiteX272" fmla="*/ 4682939 w 16205810"/>
              <a:gd name="connsiteY272" fmla="*/ 7646311 h 9402439"/>
              <a:gd name="connsiteX273" fmla="*/ 4710033 w 16205810"/>
              <a:gd name="connsiteY273" fmla="*/ 7641589 h 9402439"/>
              <a:gd name="connsiteX274" fmla="*/ 13571820 w 16205810"/>
              <a:gd name="connsiteY274" fmla="*/ 7630031 h 9402439"/>
              <a:gd name="connsiteX275" fmla="*/ 13648372 w 16205810"/>
              <a:gd name="connsiteY275" fmla="*/ 7670252 h 9402439"/>
              <a:gd name="connsiteX276" fmla="*/ 13633262 w 16205810"/>
              <a:gd name="connsiteY276" fmla="*/ 7829356 h 9402439"/>
              <a:gd name="connsiteX277" fmla="*/ 13475046 w 16205810"/>
              <a:gd name="connsiteY277" fmla="*/ 7814245 h 9402439"/>
              <a:gd name="connsiteX278" fmla="*/ 13489268 w 16205810"/>
              <a:gd name="connsiteY278" fmla="*/ 7655141 h 9402439"/>
              <a:gd name="connsiteX279" fmla="*/ 13571820 w 16205810"/>
              <a:gd name="connsiteY279" fmla="*/ 7630031 h 9402439"/>
              <a:gd name="connsiteX280" fmla="*/ 8889655 w 16205810"/>
              <a:gd name="connsiteY280" fmla="*/ 7620444 h 9402439"/>
              <a:gd name="connsiteX281" fmla="*/ 9018008 w 16205810"/>
              <a:gd name="connsiteY281" fmla="*/ 7764276 h 9402439"/>
              <a:gd name="connsiteX282" fmla="*/ 8874607 w 16205810"/>
              <a:gd name="connsiteY282" fmla="*/ 7891343 h 9402439"/>
              <a:gd name="connsiteX283" fmla="*/ 8746255 w 16205810"/>
              <a:gd name="connsiteY283" fmla="*/ 7748393 h 9402439"/>
              <a:gd name="connsiteX284" fmla="*/ 8889655 w 16205810"/>
              <a:gd name="connsiteY284" fmla="*/ 7620444 h 9402439"/>
              <a:gd name="connsiteX285" fmla="*/ 13230330 w 16205810"/>
              <a:gd name="connsiteY285" fmla="*/ 7612568 h 9402439"/>
              <a:gd name="connsiteX286" fmla="*/ 13244448 w 16205810"/>
              <a:gd name="connsiteY286" fmla="*/ 7637684 h 9402439"/>
              <a:gd name="connsiteX287" fmla="*/ 13217976 w 16205810"/>
              <a:gd name="connsiteY287" fmla="*/ 7650675 h 9402439"/>
              <a:gd name="connsiteX288" fmla="*/ 13204740 w 16205810"/>
              <a:gd name="connsiteY288" fmla="*/ 7625559 h 9402439"/>
              <a:gd name="connsiteX289" fmla="*/ 13230330 w 16205810"/>
              <a:gd name="connsiteY289" fmla="*/ 7612568 h 9402439"/>
              <a:gd name="connsiteX290" fmla="*/ 9172314 w 16205810"/>
              <a:gd name="connsiteY290" fmla="*/ 7576391 h 9402439"/>
              <a:gd name="connsiteX291" fmla="*/ 9198396 w 16205810"/>
              <a:gd name="connsiteY291" fmla="*/ 7628058 h 9402439"/>
              <a:gd name="connsiteX292" fmla="*/ 9146232 w 16205810"/>
              <a:gd name="connsiteY292" fmla="*/ 7653892 h 9402439"/>
              <a:gd name="connsiteX293" fmla="*/ 9120150 w 16205810"/>
              <a:gd name="connsiteY293" fmla="*/ 7602225 h 9402439"/>
              <a:gd name="connsiteX294" fmla="*/ 9172314 w 16205810"/>
              <a:gd name="connsiteY294" fmla="*/ 7576391 h 9402439"/>
              <a:gd name="connsiteX295" fmla="*/ 13108556 w 16205810"/>
              <a:gd name="connsiteY295" fmla="*/ 7573346 h 9402439"/>
              <a:gd name="connsiteX296" fmla="*/ 13136174 w 16205810"/>
              <a:gd name="connsiteY296" fmla="*/ 7584691 h 9402439"/>
              <a:gd name="connsiteX297" fmla="*/ 13157610 w 16205810"/>
              <a:gd name="connsiteY297" fmla="*/ 7687401 h 9402439"/>
              <a:gd name="connsiteX298" fmla="*/ 13054006 w 16205810"/>
              <a:gd name="connsiteY298" fmla="*/ 7708836 h 9402439"/>
              <a:gd name="connsiteX299" fmla="*/ 13032572 w 16205810"/>
              <a:gd name="connsiteY299" fmla="*/ 7606127 h 9402439"/>
              <a:gd name="connsiteX300" fmla="*/ 13108556 w 16205810"/>
              <a:gd name="connsiteY300" fmla="*/ 7573346 h 9402439"/>
              <a:gd name="connsiteX301" fmla="*/ 9050531 w 16205810"/>
              <a:gd name="connsiteY301" fmla="*/ 7572759 h 9402439"/>
              <a:gd name="connsiteX302" fmla="*/ 9065642 w 16205810"/>
              <a:gd name="connsiteY302" fmla="*/ 7600712 h 9402439"/>
              <a:gd name="connsiteX303" fmla="*/ 9038086 w 16205810"/>
              <a:gd name="connsiteY303" fmla="*/ 7615561 h 9402439"/>
              <a:gd name="connsiteX304" fmla="*/ 9022087 w 16205810"/>
              <a:gd name="connsiteY304" fmla="*/ 7587609 h 9402439"/>
              <a:gd name="connsiteX305" fmla="*/ 9050531 w 16205810"/>
              <a:gd name="connsiteY305" fmla="*/ 7572759 h 9402439"/>
              <a:gd name="connsiteX306" fmla="*/ 14091862 w 16205810"/>
              <a:gd name="connsiteY306" fmla="*/ 7551823 h 9402439"/>
              <a:gd name="connsiteX307" fmla="*/ 14128136 w 16205810"/>
              <a:gd name="connsiteY307" fmla="*/ 7561752 h 9402439"/>
              <a:gd name="connsiteX308" fmla="*/ 14171258 w 16205810"/>
              <a:gd name="connsiteY308" fmla="*/ 7688845 h 9402439"/>
              <a:gd name="connsiteX309" fmla="*/ 14042772 w 16205810"/>
              <a:gd name="connsiteY309" fmla="*/ 7730917 h 9402439"/>
              <a:gd name="connsiteX310" fmla="*/ 14000530 w 16205810"/>
              <a:gd name="connsiteY310" fmla="*/ 7604701 h 9402439"/>
              <a:gd name="connsiteX311" fmla="*/ 14091862 w 16205810"/>
              <a:gd name="connsiteY311" fmla="*/ 7551823 h 9402439"/>
              <a:gd name="connsiteX312" fmla="*/ 14693512 w 16205810"/>
              <a:gd name="connsiteY312" fmla="*/ 7549547 h 9402439"/>
              <a:gd name="connsiteX313" fmla="*/ 14773682 w 16205810"/>
              <a:gd name="connsiteY313" fmla="*/ 7608272 h 9402439"/>
              <a:gd name="connsiteX314" fmla="*/ 14720814 w 16205810"/>
              <a:gd name="connsiteY314" fmla="*/ 7722322 h 9402439"/>
              <a:gd name="connsiteX315" fmla="*/ 14605386 w 16205810"/>
              <a:gd name="connsiteY315" fmla="*/ 7669684 h 9402439"/>
              <a:gd name="connsiteX316" fmla="*/ 14658254 w 16205810"/>
              <a:gd name="connsiteY316" fmla="*/ 7554756 h 9402439"/>
              <a:gd name="connsiteX317" fmla="*/ 14693512 w 16205810"/>
              <a:gd name="connsiteY317" fmla="*/ 7549547 h 9402439"/>
              <a:gd name="connsiteX318" fmla="*/ 13575618 w 16205810"/>
              <a:gd name="connsiteY318" fmla="*/ 7541642 h 9402439"/>
              <a:gd name="connsiteX319" fmla="*/ 13590468 w 16205810"/>
              <a:gd name="connsiteY319" fmla="*/ 7569196 h 9402439"/>
              <a:gd name="connsiteX320" fmla="*/ 13563390 w 16205810"/>
              <a:gd name="connsiteY320" fmla="*/ 7584307 h 9402439"/>
              <a:gd name="connsiteX321" fmla="*/ 13547666 w 16205810"/>
              <a:gd name="connsiteY321" fmla="*/ 7556753 h 9402439"/>
              <a:gd name="connsiteX322" fmla="*/ 13575618 w 16205810"/>
              <a:gd name="connsiteY322" fmla="*/ 7541642 h 9402439"/>
              <a:gd name="connsiteX323" fmla="*/ 8774272 w 16205810"/>
              <a:gd name="connsiteY323" fmla="*/ 7537578 h 9402439"/>
              <a:gd name="connsiteX324" fmla="*/ 8788311 w 16205810"/>
              <a:gd name="connsiteY324" fmla="*/ 7538563 h 9402439"/>
              <a:gd name="connsiteX325" fmla="*/ 8796028 w 16205810"/>
              <a:gd name="connsiteY325" fmla="*/ 7563935 h 9402439"/>
              <a:gd name="connsiteX326" fmla="*/ 8771164 w 16205810"/>
              <a:gd name="connsiteY326" fmla="*/ 7571809 h 9402439"/>
              <a:gd name="connsiteX327" fmla="*/ 8763447 w 16205810"/>
              <a:gd name="connsiteY327" fmla="*/ 7546437 h 9402439"/>
              <a:gd name="connsiteX328" fmla="*/ 8774272 w 16205810"/>
              <a:gd name="connsiteY328" fmla="*/ 7537578 h 9402439"/>
              <a:gd name="connsiteX329" fmla="*/ 5342655 w 16205810"/>
              <a:gd name="connsiteY329" fmla="*/ 7535938 h 9402439"/>
              <a:gd name="connsiteX330" fmla="*/ 5365877 w 16205810"/>
              <a:gd name="connsiteY330" fmla="*/ 7551686 h 9402439"/>
              <a:gd name="connsiteX331" fmla="*/ 5348907 w 16205810"/>
              <a:gd name="connsiteY331" fmla="*/ 7574434 h 9402439"/>
              <a:gd name="connsiteX332" fmla="*/ 5326578 w 16205810"/>
              <a:gd name="connsiteY332" fmla="*/ 7557811 h 9402439"/>
              <a:gd name="connsiteX333" fmla="*/ 5342655 w 16205810"/>
              <a:gd name="connsiteY333" fmla="*/ 7535938 h 9402439"/>
              <a:gd name="connsiteX334" fmla="*/ 8649335 w 16205810"/>
              <a:gd name="connsiteY334" fmla="*/ 7518115 h 9402439"/>
              <a:gd name="connsiteX335" fmla="*/ 8684473 w 16205810"/>
              <a:gd name="connsiteY335" fmla="*/ 7527391 h 9402439"/>
              <a:gd name="connsiteX336" fmla="*/ 8694949 w 16205810"/>
              <a:gd name="connsiteY336" fmla="*/ 7593738 h 9402439"/>
              <a:gd name="connsiteX337" fmla="*/ 8628602 w 16205810"/>
              <a:gd name="connsiteY337" fmla="*/ 7603341 h 9402439"/>
              <a:gd name="connsiteX338" fmla="*/ 8618126 w 16205810"/>
              <a:gd name="connsiteY338" fmla="*/ 7536994 h 9402439"/>
              <a:gd name="connsiteX339" fmla="*/ 8649335 w 16205810"/>
              <a:gd name="connsiteY339" fmla="*/ 7518115 h 9402439"/>
              <a:gd name="connsiteX340" fmla="*/ 14182738 w 16205810"/>
              <a:gd name="connsiteY340" fmla="*/ 7510505 h 9402439"/>
              <a:gd name="connsiteX341" fmla="*/ 14209210 w 16205810"/>
              <a:gd name="connsiteY341" fmla="*/ 7522197 h 9402439"/>
              <a:gd name="connsiteX342" fmla="*/ 14198622 w 16205810"/>
              <a:gd name="connsiteY342" fmla="*/ 7548279 h 9402439"/>
              <a:gd name="connsiteX343" fmla="*/ 14173032 w 16205810"/>
              <a:gd name="connsiteY343" fmla="*/ 7537486 h 9402439"/>
              <a:gd name="connsiteX344" fmla="*/ 14182738 w 16205810"/>
              <a:gd name="connsiteY344" fmla="*/ 7510505 h 9402439"/>
              <a:gd name="connsiteX345" fmla="*/ 8519837 w 16205810"/>
              <a:gd name="connsiteY345" fmla="*/ 7504760 h 9402439"/>
              <a:gd name="connsiteX346" fmla="*/ 8541272 w 16205810"/>
              <a:gd name="connsiteY346" fmla="*/ 7521383 h 9402439"/>
              <a:gd name="connsiteX347" fmla="*/ 8524303 w 16205810"/>
              <a:gd name="connsiteY347" fmla="*/ 7543256 h 9402439"/>
              <a:gd name="connsiteX348" fmla="*/ 8501975 w 16205810"/>
              <a:gd name="connsiteY348" fmla="*/ 7526633 h 9402439"/>
              <a:gd name="connsiteX349" fmla="*/ 8519837 w 16205810"/>
              <a:gd name="connsiteY349" fmla="*/ 7504760 h 9402439"/>
              <a:gd name="connsiteX350" fmla="*/ 14036528 w 16205810"/>
              <a:gd name="connsiteY350" fmla="*/ 7498679 h 9402439"/>
              <a:gd name="connsiteX351" fmla="*/ 14049518 w 16205810"/>
              <a:gd name="connsiteY351" fmla="*/ 7524661 h 9402439"/>
              <a:gd name="connsiteX352" fmla="*/ 14024404 w 16205810"/>
              <a:gd name="connsiteY352" fmla="*/ 7537652 h 9402439"/>
              <a:gd name="connsiteX353" fmla="*/ 14011412 w 16205810"/>
              <a:gd name="connsiteY353" fmla="*/ 7511670 h 9402439"/>
              <a:gd name="connsiteX354" fmla="*/ 14036528 w 16205810"/>
              <a:gd name="connsiteY354" fmla="*/ 7498679 h 9402439"/>
              <a:gd name="connsiteX355" fmla="*/ 5166649 w 16205810"/>
              <a:gd name="connsiteY355" fmla="*/ 7496339 h 9402439"/>
              <a:gd name="connsiteX356" fmla="*/ 5259001 w 16205810"/>
              <a:gd name="connsiteY356" fmla="*/ 7520969 h 9402439"/>
              <a:gd name="connsiteX357" fmla="*/ 5281228 w 16205810"/>
              <a:gd name="connsiteY357" fmla="*/ 7696017 h 9402439"/>
              <a:gd name="connsiteX358" fmla="*/ 5105193 w 16205810"/>
              <a:gd name="connsiteY358" fmla="*/ 7717129 h 9402439"/>
              <a:gd name="connsiteX359" fmla="*/ 5082966 w 16205810"/>
              <a:gd name="connsiteY359" fmla="*/ 7542960 h 9402439"/>
              <a:gd name="connsiteX360" fmla="*/ 5166649 w 16205810"/>
              <a:gd name="connsiteY360" fmla="*/ 7496339 h 9402439"/>
              <a:gd name="connsiteX361" fmla="*/ 14412958 w 16205810"/>
              <a:gd name="connsiteY361" fmla="*/ 7491194 h 9402439"/>
              <a:gd name="connsiteX362" fmla="*/ 14517128 w 16205810"/>
              <a:gd name="connsiteY362" fmla="*/ 7555240 h 9402439"/>
              <a:gd name="connsiteX363" fmla="*/ 14480090 w 16205810"/>
              <a:gd name="connsiteY363" fmla="*/ 7777470 h 9402439"/>
              <a:gd name="connsiteX364" fmla="*/ 14258742 w 16205810"/>
              <a:gd name="connsiteY364" fmla="*/ 7741314 h 9402439"/>
              <a:gd name="connsiteX365" fmla="*/ 14294898 w 16205810"/>
              <a:gd name="connsiteY365" fmla="*/ 7519083 h 9402439"/>
              <a:gd name="connsiteX366" fmla="*/ 14412958 w 16205810"/>
              <a:gd name="connsiteY366" fmla="*/ 7491194 h 9402439"/>
              <a:gd name="connsiteX367" fmla="*/ 14572030 w 16205810"/>
              <a:gd name="connsiteY367" fmla="*/ 7483928 h 9402439"/>
              <a:gd name="connsiteX368" fmla="*/ 14591210 w 16205810"/>
              <a:gd name="connsiteY368" fmla="*/ 7520928 h 9402439"/>
              <a:gd name="connsiteX369" fmla="*/ 14553722 w 16205810"/>
              <a:gd name="connsiteY369" fmla="*/ 7539858 h 9402439"/>
              <a:gd name="connsiteX370" fmla="*/ 14534544 w 16205810"/>
              <a:gd name="connsiteY370" fmla="*/ 7503719 h 9402439"/>
              <a:gd name="connsiteX371" fmla="*/ 14572030 w 16205810"/>
              <a:gd name="connsiteY371" fmla="*/ 7483928 h 9402439"/>
              <a:gd name="connsiteX372" fmla="*/ 4526200 w 16205810"/>
              <a:gd name="connsiteY372" fmla="*/ 7462673 h 9402439"/>
              <a:gd name="connsiteX373" fmla="*/ 4572764 w 16205810"/>
              <a:gd name="connsiteY373" fmla="*/ 7477408 h 9402439"/>
              <a:gd name="connsiteX374" fmla="*/ 4620715 w 16205810"/>
              <a:gd name="connsiteY374" fmla="*/ 7643462 h 9402439"/>
              <a:gd name="connsiteX375" fmla="*/ 4453773 w 16205810"/>
              <a:gd name="connsiteY375" fmla="*/ 7691413 h 9402439"/>
              <a:gd name="connsiteX376" fmla="*/ 4405822 w 16205810"/>
              <a:gd name="connsiteY376" fmla="*/ 7525359 h 9402439"/>
              <a:gd name="connsiteX377" fmla="*/ 4526200 w 16205810"/>
              <a:gd name="connsiteY377" fmla="*/ 7462673 h 9402439"/>
              <a:gd name="connsiteX378" fmla="*/ 9152085 w 16205810"/>
              <a:gd name="connsiteY378" fmla="*/ 7381831 h 9402439"/>
              <a:gd name="connsiteX379" fmla="*/ 9205972 w 16205810"/>
              <a:gd name="connsiteY379" fmla="*/ 7451618 h 9402439"/>
              <a:gd name="connsiteX380" fmla="*/ 9137068 w 16205810"/>
              <a:gd name="connsiteY380" fmla="*/ 7505505 h 9402439"/>
              <a:gd name="connsiteX381" fmla="*/ 9082298 w 16205810"/>
              <a:gd name="connsiteY381" fmla="*/ 7435717 h 9402439"/>
              <a:gd name="connsiteX382" fmla="*/ 9152085 w 16205810"/>
              <a:gd name="connsiteY382" fmla="*/ 7381831 h 9402439"/>
              <a:gd name="connsiteX383" fmla="*/ 8489659 w 16205810"/>
              <a:gd name="connsiteY383" fmla="*/ 7381791 h 9402439"/>
              <a:gd name="connsiteX384" fmla="*/ 8503636 w 16205810"/>
              <a:gd name="connsiteY384" fmla="*/ 7408871 h 9402439"/>
              <a:gd name="connsiteX385" fmla="*/ 8476556 w 16205810"/>
              <a:gd name="connsiteY385" fmla="*/ 7424595 h 9402439"/>
              <a:gd name="connsiteX386" fmla="*/ 8461705 w 16205810"/>
              <a:gd name="connsiteY386" fmla="*/ 7397515 h 9402439"/>
              <a:gd name="connsiteX387" fmla="*/ 8489659 w 16205810"/>
              <a:gd name="connsiteY387" fmla="*/ 7381791 h 9402439"/>
              <a:gd name="connsiteX388" fmla="*/ 14723586 w 16205810"/>
              <a:gd name="connsiteY388" fmla="*/ 7355187 h 9402439"/>
              <a:gd name="connsiteX389" fmla="*/ 14778018 w 16205810"/>
              <a:gd name="connsiteY389" fmla="*/ 7393177 h 9402439"/>
              <a:gd name="connsiteX390" fmla="*/ 14745244 w 16205810"/>
              <a:gd name="connsiteY390" fmla="*/ 7471123 h 9402439"/>
              <a:gd name="connsiteX391" fmla="*/ 14667298 w 16205810"/>
              <a:gd name="connsiteY391" fmla="*/ 7437465 h 9402439"/>
              <a:gd name="connsiteX392" fmla="*/ 14700072 w 16205810"/>
              <a:gd name="connsiteY392" fmla="*/ 7359519 h 9402439"/>
              <a:gd name="connsiteX393" fmla="*/ 14723586 w 16205810"/>
              <a:gd name="connsiteY393" fmla="*/ 7355187 h 9402439"/>
              <a:gd name="connsiteX394" fmla="*/ 5379572 w 16205810"/>
              <a:gd name="connsiteY394" fmla="*/ 7348365 h 9402439"/>
              <a:gd name="connsiteX395" fmla="*/ 5405444 w 16205810"/>
              <a:gd name="connsiteY395" fmla="*/ 7353546 h 9402439"/>
              <a:gd name="connsiteX396" fmla="*/ 5442995 w 16205810"/>
              <a:gd name="connsiteY396" fmla="*/ 7439765 h 9402439"/>
              <a:gd name="connsiteX397" fmla="*/ 5355375 w 16205810"/>
              <a:gd name="connsiteY397" fmla="*/ 7476208 h 9402439"/>
              <a:gd name="connsiteX398" fmla="*/ 5318718 w 16205810"/>
              <a:gd name="connsiteY398" fmla="*/ 7389989 h 9402439"/>
              <a:gd name="connsiteX399" fmla="*/ 5379572 w 16205810"/>
              <a:gd name="connsiteY399" fmla="*/ 7348365 h 9402439"/>
              <a:gd name="connsiteX400" fmla="*/ 13072614 w 16205810"/>
              <a:gd name="connsiteY400" fmla="*/ 7337139 h 9402439"/>
              <a:gd name="connsiteX401" fmla="*/ 13111160 w 16205810"/>
              <a:gd name="connsiteY401" fmla="*/ 7345093 h 9402439"/>
              <a:gd name="connsiteX402" fmla="*/ 13163460 w 16205810"/>
              <a:gd name="connsiteY402" fmla="*/ 7475024 h 9402439"/>
              <a:gd name="connsiteX403" fmla="*/ 13033154 w 16205810"/>
              <a:gd name="connsiteY403" fmla="*/ 7527530 h 9402439"/>
              <a:gd name="connsiteX404" fmla="*/ 12981740 w 16205810"/>
              <a:gd name="connsiteY404" fmla="*/ 7396710 h 9402439"/>
              <a:gd name="connsiteX405" fmla="*/ 13072614 w 16205810"/>
              <a:gd name="connsiteY405" fmla="*/ 7337139 h 9402439"/>
              <a:gd name="connsiteX406" fmla="*/ 5543992 w 16205810"/>
              <a:gd name="connsiteY406" fmla="*/ 7327215 h 9402439"/>
              <a:gd name="connsiteX407" fmla="*/ 5556403 w 16205810"/>
              <a:gd name="connsiteY407" fmla="*/ 7327447 h 9402439"/>
              <a:gd name="connsiteX408" fmla="*/ 5565682 w 16205810"/>
              <a:gd name="connsiteY408" fmla="*/ 7348789 h 9402439"/>
              <a:gd name="connsiteX409" fmla="*/ 5543412 w 16205810"/>
              <a:gd name="connsiteY409" fmla="*/ 7358068 h 9402439"/>
              <a:gd name="connsiteX410" fmla="*/ 5535061 w 16205810"/>
              <a:gd name="connsiteY410" fmla="*/ 7336726 h 9402439"/>
              <a:gd name="connsiteX411" fmla="*/ 5543992 w 16205810"/>
              <a:gd name="connsiteY411" fmla="*/ 7327215 h 9402439"/>
              <a:gd name="connsiteX412" fmla="*/ 13383852 w 16205810"/>
              <a:gd name="connsiteY412" fmla="*/ 7316146 h 9402439"/>
              <a:gd name="connsiteX413" fmla="*/ 13487362 w 16205810"/>
              <a:gd name="connsiteY413" fmla="*/ 7379861 h 9402439"/>
              <a:gd name="connsiteX414" fmla="*/ 13451206 w 16205810"/>
              <a:gd name="connsiteY414" fmla="*/ 7602975 h 9402439"/>
              <a:gd name="connsiteX415" fmla="*/ 13228976 w 16205810"/>
              <a:gd name="connsiteY415" fmla="*/ 7566818 h 9402439"/>
              <a:gd name="connsiteX416" fmla="*/ 13265132 w 16205810"/>
              <a:gd name="connsiteY416" fmla="*/ 7343705 h 9402439"/>
              <a:gd name="connsiteX417" fmla="*/ 13383852 w 16205810"/>
              <a:gd name="connsiteY417" fmla="*/ 7316146 h 9402439"/>
              <a:gd name="connsiteX418" fmla="*/ 13553266 w 16205810"/>
              <a:gd name="connsiteY418" fmla="*/ 7302586 h 9402439"/>
              <a:gd name="connsiteX419" fmla="*/ 13573618 w 16205810"/>
              <a:gd name="connsiteY419" fmla="*/ 7318350 h 9402439"/>
              <a:gd name="connsiteX420" fmla="*/ 13560628 w 16205810"/>
              <a:gd name="connsiteY420" fmla="*/ 7364767 h 9402439"/>
              <a:gd name="connsiteX421" fmla="*/ 13514726 w 16205810"/>
              <a:gd name="connsiteY421" fmla="*/ 7351630 h 9402439"/>
              <a:gd name="connsiteX422" fmla="*/ 13527716 w 16205810"/>
              <a:gd name="connsiteY422" fmla="*/ 7305213 h 9402439"/>
              <a:gd name="connsiteX423" fmla="*/ 13553266 w 16205810"/>
              <a:gd name="connsiteY423" fmla="*/ 7302586 h 9402439"/>
              <a:gd name="connsiteX424" fmla="*/ 8603382 w 16205810"/>
              <a:gd name="connsiteY424" fmla="*/ 7301259 h 9402439"/>
              <a:gd name="connsiteX425" fmla="*/ 8629394 w 16205810"/>
              <a:gd name="connsiteY425" fmla="*/ 7305967 h 9402439"/>
              <a:gd name="connsiteX426" fmla="*/ 8666052 w 16205810"/>
              <a:gd name="connsiteY426" fmla="*/ 7392694 h 9402439"/>
              <a:gd name="connsiteX427" fmla="*/ 8579325 w 16205810"/>
              <a:gd name="connsiteY427" fmla="*/ 7429352 h 9402439"/>
              <a:gd name="connsiteX428" fmla="*/ 8541773 w 16205810"/>
              <a:gd name="connsiteY428" fmla="*/ 7342625 h 9402439"/>
              <a:gd name="connsiteX429" fmla="*/ 8603382 w 16205810"/>
              <a:gd name="connsiteY429" fmla="*/ 7301259 h 9402439"/>
              <a:gd name="connsiteX430" fmla="*/ 4547801 w 16205810"/>
              <a:gd name="connsiteY430" fmla="*/ 7295468 h 9402439"/>
              <a:gd name="connsiteX431" fmla="*/ 4595046 w 16205810"/>
              <a:gd name="connsiteY431" fmla="*/ 7338529 h 9402439"/>
              <a:gd name="connsiteX432" fmla="*/ 4553050 w 16205810"/>
              <a:gd name="connsiteY432" fmla="*/ 7408520 h 9402439"/>
              <a:gd name="connsiteX433" fmla="*/ 4483057 w 16205810"/>
              <a:gd name="connsiteY433" fmla="*/ 7366525 h 9402439"/>
              <a:gd name="connsiteX434" fmla="*/ 4525053 w 16205810"/>
              <a:gd name="connsiteY434" fmla="*/ 7296534 h 9402439"/>
              <a:gd name="connsiteX435" fmla="*/ 4547801 w 16205810"/>
              <a:gd name="connsiteY435" fmla="*/ 7295468 h 9402439"/>
              <a:gd name="connsiteX436" fmla="*/ 9159723 w 16205810"/>
              <a:gd name="connsiteY436" fmla="*/ 7292556 h 9402439"/>
              <a:gd name="connsiteX437" fmla="*/ 9197790 w 16205810"/>
              <a:gd name="connsiteY437" fmla="*/ 7331529 h 9402439"/>
              <a:gd name="connsiteX438" fmla="*/ 9158817 w 16205810"/>
              <a:gd name="connsiteY438" fmla="*/ 7369596 h 9402439"/>
              <a:gd name="connsiteX439" fmla="*/ 9120750 w 16205810"/>
              <a:gd name="connsiteY439" fmla="*/ 7330623 h 9402439"/>
              <a:gd name="connsiteX440" fmla="*/ 9159723 w 16205810"/>
              <a:gd name="connsiteY440" fmla="*/ 7292556 h 9402439"/>
              <a:gd name="connsiteX441" fmla="*/ 13809082 w 16205810"/>
              <a:gd name="connsiteY441" fmla="*/ 7281919 h 9402439"/>
              <a:gd name="connsiteX442" fmla="*/ 13978174 w 16205810"/>
              <a:gd name="connsiteY442" fmla="*/ 7417866 h 9402439"/>
              <a:gd name="connsiteX443" fmla="*/ 13850576 w 16205810"/>
              <a:gd name="connsiteY443" fmla="*/ 7664202 h 9402439"/>
              <a:gd name="connsiteX444" fmla="*/ 13604238 w 16205810"/>
              <a:gd name="connsiteY444" fmla="*/ 7536604 h 9402439"/>
              <a:gd name="connsiteX445" fmla="*/ 13731838 w 16205810"/>
              <a:gd name="connsiteY445" fmla="*/ 7290268 h 9402439"/>
              <a:gd name="connsiteX446" fmla="*/ 13809082 w 16205810"/>
              <a:gd name="connsiteY446" fmla="*/ 7281919 h 9402439"/>
              <a:gd name="connsiteX447" fmla="*/ 9298544 w 16205810"/>
              <a:gd name="connsiteY447" fmla="*/ 7273558 h 9402439"/>
              <a:gd name="connsiteX448" fmla="*/ 9337678 w 16205810"/>
              <a:gd name="connsiteY448" fmla="*/ 7330556 h 9402439"/>
              <a:gd name="connsiteX449" fmla="*/ 9281151 w 16205810"/>
              <a:gd name="connsiteY449" fmla="*/ 7369140 h 9402439"/>
              <a:gd name="connsiteX450" fmla="*/ 9242886 w 16205810"/>
              <a:gd name="connsiteY450" fmla="*/ 7313018 h 9402439"/>
              <a:gd name="connsiteX451" fmla="*/ 9298544 w 16205810"/>
              <a:gd name="connsiteY451" fmla="*/ 7273558 h 9402439"/>
              <a:gd name="connsiteX452" fmla="*/ 13053680 w 16205810"/>
              <a:gd name="connsiteY452" fmla="*/ 7267621 h 9402439"/>
              <a:gd name="connsiteX453" fmla="*/ 13062920 w 16205810"/>
              <a:gd name="connsiteY453" fmla="*/ 7267834 h 9402439"/>
              <a:gd name="connsiteX454" fmla="*/ 13069080 w 16205810"/>
              <a:gd name="connsiteY454" fmla="*/ 7283178 h 9402439"/>
              <a:gd name="connsiteX455" fmla="*/ 13054120 w 16205810"/>
              <a:gd name="connsiteY455" fmla="*/ 7289146 h 9402439"/>
              <a:gd name="connsiteX456" fmla="*/ 13047080 w 16205810"/>
              <a:gd name="connsiteY456" fmla="*/ 7273801 h 9402439"/>
              <a:gd name="connsiteX457" fmla="*/ 13053680 w 16205810"/>
              <a:gd name="connsiteY457" fmla="*/ 7267621 h 9402439"/>
              <a:gd name="connsiteX458" fmla="*/ 14511036 w 16205810"/>
              <a:gd name="connsiteY458" fmla="*/ 7265046 h 9402439"/>
              <a:gd name="connsiteX459" fmla="*/ 14546050 w 16205810"/>
              <a:gd name="connsiteY459" fmla="*/ 7269513 h 9402439"/>
              <a:gd name="connsiteX460" fmla="*/ 14602936 w 16205810"/>
              <a:gd name="connsiteY460" fmla="*/ 7382789 h 9402439"/>
              <a:gd name="connsiteX461" fmla="*/ 14489162 w 16205810"/>
              <a:gd name="connsiteY461" fmla="*/ 7439428 h 9402439"/>
              <a:gd name="connsiteX462" fmla="*/ 14433164 w 16205810"/>
              <a:gd name="connsiteY462" fmla="*/ 7326151 h 9402439"/>
              <a:gd name="connsiteX463" fmla="*/ 14511036 w 16205810"/>
              <a:gd name="connsiteY463" fmla="*/ 7265046 h 9402439"/>
              <a:gd name="connsiteX464" fmla="*/ 4652196 w 16205810"/>
              <a:gd name="connsiteY464" fmla="*/ 7261002 h 9402439"/>
              <a:gd name="connsiteX465" fmla="*/ 4681237 w 16205810"/>
              <a:gd name="connsiteY465" fmla="*/ 7277723 h 9402439"/>
              <a:gd name="connsiteX466" fmla="*/ 4663636 w 16205810"/>
              <a:gd name="connsiteY466" fmla="*/ 7306764 h 9402439"/>
              <a:gd name="connsiteX467" fmla="*/ 4634595 w 16205810"/>
              <a:gd name="connsiteY467" fmla="*/ 7290043 h 9402439"/>
              <a:gd name="connsiteX468" fmla="*/ 4652196 w 16205810"/>
              <a:gd name="connsiteY468" fmla="*/ 7261002 h 9402439"/>
              <a:gd name="connsiteX469" fmla="*/ 4869143 w 16205810"/>
              <a:gd name="connsiteY469" fmla="*/ 7259957 h 9402439"/>
              <a:gd name="connsiteX470" fmla="*/ 5054641 w 16205810"/>
              <a:gd name="connsiteY470" fmla="*/ 7431796 h 9402439"/>
              <a:gd name="connsiteX471" fmla="*/ 4884577 w 16205810"/>
              <a:gd name="connsiteY471" fmla="*/ 7657662 h 9402439"/>
              <a:gd name="connsiteX472" fmla="*/ 4658711 w 16205810"/>
              <a:gd name="connsiteY472" fmla="*/ 7487598 h 9402439"/>
              <a:gd name="connsiteX473" fmla="*/ 4828775 w 16205810"/>
              <a:gd name="connsiteY473" fmla="*/ 7261732 h 9402439"/>
              <a:gd name="connsiteX474" fmla="*/ 4869143 w 16205810"/>
              <a:gd name="connsiteY474" fmla="*/ 7259957 h 9402439"/>
              <a:gd name="connsiteX475" fmla="*/ 4982619 w 16205810"/>
              <a:gd name="connsiteY475" fmla="*/ 7236534 h 9402439"/>
              <a:gd name="connsiteX476" fmla="*/ 4994021 w 16205810"/>
              <a:gd name="connsiteY476" fmla="*/ 7243418 h 9402439"/>
              <a:gd name="connsiteX477" fmla="*/ 4989460 w 16205810"/>
              <a:gd name="connsiteY477" fmla="*/ 7266293 h 9402439"/>
              <a:gd name="connsiteX478" fmla="*/ 4964832 w 16205810"/>
              <a:gd name="connsiteY478" fmla="*/ 7262904 h 9402439"/>
              <a:gd name="connsiteX479" fmla="*/ 4968481 w 16205810"/>
              <a:gd name="connsiteY479" fmla="*/ 7239181 h 9402439"/>
              <a:gd name="connsiteX480" fmla="*/ 4982619 w 16205810"/>
              <a:gd name="connsiteY480" fmla="*/ 7236534 h 9402439"/>
              <a:gd name="connsiteX481" fmla="*/ 13899822 w 16205810"/>
              <a:gd name="connsiteY481" fmla="*/ 7229847 h 9402439"/>
              <a:gd name="connsiteX482" fmla="*/ 13922482 w 16205810"/>
              <a:gd name="connsiteY482" fmla="*/ 7240476 h 9402439"/>
              <a:gd name="connsiteX483" fmla="*/ 13911606 w 16205810"/>
              <a:gd name="connsiteY483" fmla="*/ 7260848 h 9402439"/>
              <a:gd name="connsiteX484" fmla="*/ 13889854 w 16205810"/>
              <a:gd name="connsiteY484" fmla="*/ 7251105 h 9402439"/>
              <a:gd name="connsiteX485" fmla="*/ 13899822 w 16205810"/>
              <a:gd name="connsiteY485" fmla="*/ 7229847 h 9402439"/>
              <a:gd name="connsiteX486" fmla="*/ 13650994 w 16205810"/>
              <a:gd name="connsiteY486" fmla="*/ 7229847 h 9402439"/>
              <a:gd name="connsiteX487" fmla="*/ 13672252 w 16205810"/>
              <a:gd name="connsiteY487" fmla="*/ 7240476 h 9402439"/>
              <a:gd name="connsiteX488" fmla="*/ 13662508 w 16205810"/>
              <a:gd name="connsiteY488" fmla="*/ 7260848 h 9402439"/>
              <a:gd name="connsiteX489" fmla="*/ 13640364 w 16205810"/>
              <a:gd name="connsiteY489" fmla="*/ 7251105 h 9402439"/>
              <a:gd name="connsiteX490" fmla="*/ 13650994 w 16205810"/>
              <a:gd name="connsiteY490" fmla="*/ 7229847 h 9402439"/>
              <a:gd name="connsiteX491" fmla="*/ 9841410 w 16205810"/>
              <a:gd name="connsiteY491" fmla="*/ 7219856 h 9402439"/>
              <a:gd name="connsiteX492" fmla="*/ 9898715 w 16205810"/>
              <a:gd name="connsiteY492" fmla="*/ 7241039 h 9402439"/>
              <a:gd name="connsiteX493" fmla="*/ 9904067 w 16205810"/>
              <a:gd name="connsiteY493" fmla="*/ 7354312 h 9402439"/>
              <a:gd name="connsiteX494" fmla="*/ 9790794 w 16205810"/>
              <a:gd name="connsiteY494" fmla="*/ 7358772 h 9402439"/>
              <a:gd name="connsiteX495" fmla="*/ 9785442 w 16205810"/>
              <a:gd name="connsiteY495" fmla="*/ 7245499 h 9402439"/>
              <a:gd name="connsiteX496" fmla="*/ 9841410 w 16205810"/>
              <a:gd name="connsiteY496" fmla="*/ 7219856 h 9402439"/>
              <a:gd name="connsiteX497" fmla="*/ 5675224 w 16205810"/>
              <a:gd name="connsiteY497" fmla="*/ 7215477 h 9402439"/>
              <a:gd name="connsiteX498" fmla="*/ 5691137 w 16205810"/>
              <a:gd name="connsiteY498" fmla="*/ 7228901 h 9402439"/>
              <a:gd name="connsiteX499" fmla="*/ 5679878 w 16205810"/>
              <a:gd name="connsiteY499" fmla="*/ 7265276 h 9402439"/>
              <a:gd name="connsiteX500" fmla="*/ 5643504 w 16205810"/>
              <a:gd name="connsiteY500" fmla="*/ 7254017 h 9402439"/>
              <a:gd name="connsiteX501" fmla="*/ 5654762 w 16205810"/>
              <a:gd name="connsiteY501" fmla="*/ 7217643 h 9402439"/>
              <a:gd name="connsiteX502" fmla="*/ 5675224 w 16205810"/>
              <a:gd name="connsiteY502" fmla="*/ 7215477 h 9402439"/>
              <a:gd name="connsiteX503" fmla="*/ 4482819 w 16205810"/>
              <a:gd name="connsiteY503" fmla="*/ 7213339 h 9402439"/>
              <a:gd name="connsiteX504" fmla="*/ 4495067 w 16205810"/>
              <a:gd name="connsiteY504" fmla="*/ 7236960 h 9402439"/>
              <a:gd name="connsiteX505" fmla="*/ 4471446 w 16205810"/>
              <a:gd name="connsiteY505" fmla="*/ 7249209 h 9402439"/>
              <a:gd name="connsiteX506" fmla="*/ 4459198 w 16205810"/>
              <a:gd name="connsiteY506" fmla="*/ 7225587 h 9402439"/>
              <a:gd name="connsiteX507" fmla="*/ 4482819 w 16205810"/>
              <a:gd name="connsiteY507" fmla="*/ 7213339 h 9402439"/>
              <a:gd name="connsiteX508" fmla="*/ 5174024 w 16205810"/>
              <a:gd name="connsiteY508" fmla="*/ 7193718 h 9402439"/>
              <a:gd name="connsiteX509" fmla="*/ 5247705 w 16205810"/>
              <a:gd name="connsiteY509" fmla="*/ 7233605 h 9402439"/>
              <a:gd name="connsiteX510" fmla="*/ 5231750 w 16205810"/>
              <a:gd name="connsiteY510" fmla="*/ 7386063 h 9402439"/>
              <a:gd name="connsiteX511" fmla="*/ 5078405 w 16205810"/>
              <a:gd name="connsiteY511" fmla="*/ 7370995 h 9402439"/>
              <a:gd name="connsiteX512" fmla="*/ 5094360 w 16205810"/>
              <a:gd name="connsiteY512" fmla="*/ 7217650 h 9402439"/>
              <a:gd name="connsiteX513" fmla="*/ 5174024 w 16205810"/>
              <a:gd name="connsiteY513" fmla="*/ 7193718 h 9402439"/>
              <a:gd name="connsiteX514" fmla="*/ 9928209 w 16205810"/>
              <a:gd name="connsiteY514" fmla="*/ 7190085 h 9402439"/>
              <a:gd name="connsiteX515" fmla="*/ 9940706 w 16205810"/>
              <a:gd name="connsiteY515" fmla="*/ 7192414 h 9402439"/>
              <a:gd name="connsiteX516" fmla="*/ 9944942 w 16205810"/>
              <a:gd name="connsiteY516" fmla="*/ 7215290 h 9402439"/>
              <a:gd name="connsiteX517" fmla="*/ 9922067 w 16205810"/>
              <a:gd name="connsiteY517" fmla="*/ 7220373 h 9402439"/>
              <a:gd name="connsiteX518" fmla="*/ 9916983 w 16205810"/>
              <a:gd name="connsiteY518" fmla="*/ 7196651 h 9402439"/>
              <a:gd name="connsiteX519" fmla="*/ 9928209 w 16205810"/>
              <a:gd name="connsiteY519" fmla="*/ 7190085 h 9402439"/>
              <a:gd name="connsiteX520" fmla="*/ 14654598 w 16205810"/>
              <a:gd name="connsiteY520" fmla="*/ 7160947 h 9402439"/>
              <a:gd name="connsiteX521" fmla="*/ 14695070 w 16205810"/>
              <a:gd name="connsiteY521" fmla="*/ 7198722 h 9402439"/>
              <a:gd name="connsiteX522" fmla="*/ 14657296 w 16205810"/>
              <a:gd name="connsiteY522" fmla="*/ 7240093 h 9402439"/>
              <a:gd name="connsiteX523" fmla="*/ 14616824 w 16205810"/>
              <a:gd name="connsiteY523" fmla="*/ 7202319 h 9402439"/>
              <a:gd name="connsiteX524" fmla="*/ 14654598 w 16205810"/>
              <a:gd name="connsiteY524" fmla="*/ 7160947 h 9402439"/>
              <a:gd name="connsiteX525" fmla="*/ 9865938 w 16205810"/>
              <a:gd name="connsiteY525" fmla="*/ 7148222 h 9402439"/>
              <a:gd name="connsiteX526" fmla="*/ 9883812 w 16205810"/>
              <a:gd name="connsiteY526" fmla="*/ 7149163 h 9402439"/>
              <a:gd name="connsiteX527" fmla="*/ 9882871 w 16205810"/>
              <a:gd name="connsiteY527" fmla="*/ 7166096 h 9402439"/>
              <a:gd name="connsiteX528" fmla="*/ 9864997 w 16205810"/>
              <a:gd name="connsiteY528" fmla="*/ 7166096 h 9402439"/>
              <a:gd name="connsiteX529" fmla="*/ 9865938 w 16205810"/>
              <a:gd name="connsiteY529" fmla="*/ 7148222 h 9402439"/>
              <a:gd name="connsiteX530" fmla="*/ 5762817 w 16205810"/>
              <a:gd name="connsiteY530" fmla="*/ 7145651 h 9402439"/>
              <a:gd name="connsiteX531" fmla="*/ 5779494 w 16205810"/>
              <a:gd name="connsiteY531" fmla="*/ 7158750 h 9402439"/>
              <a:gd name="connsiteX532" fmla="*/ 5767695 w 16205810"/>
              <a:gd name="connsiteY532" fmla="*/ 7194259 h 9402439"/>
              <a:gd name="connsiteX533" fmla="*/ 5730483 w 16205810"/>
              <a:gd name="connsiteY533" fmla="*/ 7183866 h 9402439"/>
              <a:gd name="connsiteX534" fmla="*/ 5741375 w 16205810"/>
              <a:gd name="connsiteY534" fmla="*/ 7147492 h 9402439"/>
              <a:gd name="connsiteX535" fmla="*/ 5762817 w 16205810"/>
              <a:gd name="connsiteY535" fmla="*/ 7145651 h 9402439"/>
              <a:gd name="connsiteX536" fmla="*/ 13203852 w 16205810"/>
              <a:gd name="connsiteY536" fmla="*/ 7139073 h 9402439"/>
              <a:gd name="connsiteX537" fmla="*/ 13295610 w 16205810"/>
              <a:gd name="connsiteY537" fmla="*/ 7182849 h 9402439"/>
              <a:gd name="connsiteX538" fmla="*/ 13263910 w 16205810"/>
              <a:gd name="connsiteY538" fmla="*/ 7308244 h 9402439"/>
              <a:gd name="connsiteX539" fmla="*/ 13137988 w 16205810"/>
              <a:gd name="connsiteY539" fmla="*/ 7276676 h 9402439"/>
              <a:gd name="connsiteX540" fmla="*/ 13169690 w 16205810"/>
              <a:gd name="connsiteY540" fmla="*/ 7151281 h 9402439"/>
              <a:gd name="connsiteX541" fmla="*/ 13203852 w 16205810"/>
              <a:gd name="connsiteY541" fmla="*/ 7139073 h 9402439"/>
              <a:gd name="connsiteX542" fmla="*/ 4819546 w 16205810"/>
              <a:gd name="connsiteY542" fmla="*/ 7134125 h 9402439"/>
              <a:gd name="connsiteX543" fmla="*/ 4843192 w 16205810"/>
              <a:gd name="connsiteY543" fmla="*/ 7177039 h 9402439"/>
              <a:gd name="connsiteX544" fmla="*/ 4800278 w 16205810"/>
              <a:gd name="connsiteY544" fmla="*/ 7200685 h 9402439"/>
              <a:gd name="connsiteX545" fmla="*/ 4776632 w 16205810"/>
              <a:gd name="connsiteY545" fmla="*/ 7157771 h 9402439"/>
              <a:gd name="connsiteX546" fmla="*/ 4819546 w 16205810"/>
              <a:gd name="connsiteY546" fmla="*/ 7134125 h 9402439"/>
              <a:gd name="connsiteX547" fmla="*/ 9753137 w 16205810"/>
              <a:gd name="connsiteY547" fmla="*/ 7120790 h 9402439"/>
              <a:gd name="connsiteX548" fmla="*/ 9798263 w 16205810"/>
              <a:gd name="connsiteY548" fmla="*/ 7153281 h 9402439"/>
              <a:gd name="connsiteX549" fmla="*/ 9765772 w 16205810"/>
              <a:gd name="connsiteY549" fmla="*/ 7198407 h 9402439"/>
              <a:gd name="connsiteX550" fmla="*/ 9720646 w 16205810"/>
              <a:gd name="connsiteY550" fmla="*/ 7165916 h 9402439"/>
              <a:gd name="connsiteX551" fmla="*/ 9753137 w 16205810"/>
              <a:gd name="connsiteY551" fmla="*/ 7120790 h 9402439"/>
              <a:gd name="connsiteX552" fmla="*/ 8497331 w 16205810"/>
              <a:gd name="connsiteY552" fmla="*/ 7111844 h 9402439"/>
              <a:gd name="connsiteX553" fmla="*/ 8570177 w 16205810"/>
              <a:gd name="connsiteY553" fmla="*/ 7149847 h 9402439"/>
              <a:gd name="connsiteX554" fmla="*/ 8539811 w 16205810"/>
              <a:gd name="connsiteY554" fmla="*/ 7248992 h 9402439"/>
              <a:gd name="connsiteX555" fmla="*/ 8438887 w 16205810"/>
              <a:gd name="connsiteY555" fmla="*/ 7220038 h 9402439"/>
              <a:gd name="connsiteX556" fmla="*/ 8469253 w 16205810"/>
              <a:gd name="connsiteY556" fmla="*/ 7120015 h 9402439"/>
              <a:gd name="connsiteX557" fmla="*/ 8497331 w 16205810"/>
              <a:gd name="connsiteY557" fmla="*/ 7111844 h 9402439"/>
              <a:gd name="connsiteX558" fmla="*/ 8894876 w 16205810"/>
              <a:gd name="connsiteY558" fmla="*/ 7107369 h 9402439"/>
              <a:gd name="connsiteX559" fmla="*/ 9081390 w 16205810"/>
              <a:gd name="connsiteY559" fmla="*/ 7278917 h 9402439"/>
              <a:gd name="connsiteX560" fmla="*/ 8910974 w 16205810"/>
              <a:gd name="connsiteY560" fmla="*/ 7505669 h 9402439"/>
              <a:gd name="connsiteX561" fmla="*/ 8683753 w 16205810"/>
              <a:gd name="connsiteY561" fmla="*/ 7335605 h 9402439"/>
              <a:gd name="connsiteX562" fmla="*/ 8854169 w 16205810"/>
              <a:gd name="connsiteY562" fmla="*/ 7108854 h 9402439"/>
              <a:gd name="connsiteX563" fmla="*/ 8894876 w 16205810"/>
              <a:gd name="connsiteY563" fmla="*/ 7107369 h 9402439"/>
              <a:gd name="connsiteX564" fmla="*/ 14514540 w 16205810"/>
              <a:gd name="connsiteY564" fmla="*/ 7097869 h 9402439"/>
              <a:gd name="connsiteX565" fmla="*/ 14534566 w 16205810"/>
              <a:gd name="connsiteY565" fmla="*/ 7105595 h 9402439"/>
              <a:gd name="connsiteX566" fmla="*/ 14551418 w 16205810"/>
              <a:gd name="connsiteY566" fmla="*/ 7182342 h 9402439"/>
              <a:gd name="connsiteX567" fmla="*/ 14473366 w 16205810"/>
              <a:gd name="connsiteY567" fmla="*/ 7197168 h 9402439"/>
              <a:gd name="connsiteX568" fmla="*/ 14458288 w 16205810"/>
              <a:gd name="connsiteY568" fmla="*/ 7121293 h 9402439"/>
              <a:gd name="connsiteX569" fmla="*/ 14514540 w 16205810"/>
              <a:gd name="connsiteY569" fmla="*/ 7097869 h 9402439"/>
              <a:gd name="connsiteX570" fmla="*/ 9193269 w 16205810"/>
              <a:gd name="connsiteY570" fmla="*/ 7079504 h 9402439"/>
              <a:gd name="connsiteX571" fmla="*/ 9255735 w 16205810"/>
              <a:gd name="connsiteY571" fmla="*/ 7093161 h 9402439"/>
              <a:gd name="connsiteX572" fmla="*/ 9276259 w 16205810"/>
              <a:gd name="connsiteY572" fmla="*/ 7209518 h 9402439"/>
              <a:gd name="connsiteX573" fmla="*/ 9160251 w 16205810"/>
              <a:gd name="connsiteY573" fmla="*/ 7230835 h 9402439"/>
              <a:gd name="connsiteX574" fmla="*/ 9138834 w 16205810"/>
              <a:gd name="connsiteY574" fmla="*/ 7114478 h 9402439"/>
              <a:gd name="connsiteX575" fmla="*/ 9193269 w 16205810"/>
              <a:gd name="connsiteY575" fmla="*/ 7079504 h 9402439"/>
              <a:gd name="connsiteX576" fmla="*/ 13283702 w 16205810"/>
              <a:gd name="connsiteY576" fmla="*/ 7076257 h 9402439"/>
              <a:gd name="connsiteX577" fmla="*/ 13290848 w 16205810"/>
              <a:gd name="connsiteY577" fmla="*/ 7077772 h 9402439"/>
              <a:gd name="connsiteX578" fmla="*/ 13295178 w 16205810"/>
              <a:gd name="connsiteY578" fmla="*/ 7090763 h 9402439"/>
              <a:gd name="connsiteX579" fmla="*/ 13281320 w 16205810"/>
              <a:gd name="connsiteY579" fmla="*/ 7095094 h 9402439"/>
              <a:gd name="connsiteX580" fmla="*/ 13277856 w 16205810"/>
              <a:gd name="connsiteY580" fmla="*/ 7081237 h 9402439"/>
              <a:gd name="connsiteX581" fmla="*/ 13283702 w 16205810"/>
              <a:gd name="connsiteY581" fmla="*/ 7076257 h 9402439"/>
              <a:gd name="connsiteX582" fmla="*/ 14183094 w 16205810"/>
              <a:gd name="connsiteY582" fmla="*/ 7072497 h 9402439"/>
              <a:gd name="connsiteX583" fmla="*/ 14324088 w 16205810"/>
              <a:gd name="connsiteY583" fmla="*/ 7136335 h 9402439"/>
              <a:gd name="connsiteX584" fmla="*/ 14315284 w 16205810"/>
              <a:gd name="connsiteY584" fmla="*/ 7421626 h 9402439"/>
              <a:gd name="connsiteX585" fmla="*/ 14029112 w 16205810"/>
              <a:gd name="connsiteY585" fmla="*/ 7412821 h 9402439"/>
              <a:gd name="connsiteX586" fmla="*/ 14038798 w 16205810"/>
              <a:gd name="connsiteY586" fmla="*/ 7127530 h 9402439"/>
              <a:gd name="connsiteX587" fmla="*/ 14183094 w 16205810"/>
              <a:gd name="connsiteY587" fmla="*/ 7072497 h 9402439"/>
              <a:gd name="connsiteX588" fmla="*/ 8664878 w 16205810"/>
              <a:gd name="connsiteY588" fmla="*/ 7072194 h 9402439"/>
              <a:gd name="connsiteX589" fmla="*/ 8704074 w 16205810"/>
              <a:gd name="connsiteY589" fmla="*/ 7121188 h 9402439"/>
              <a:gd name="connsiteX590" fmla="*/ 8655970 w 16205810"/>
              <a:gd name="connsiteY590" fmla="*/ 7160384 h 9402439"/>
              <a:gd name="connsiteX591" fmla="*/ 8616774 w 16205810"/>
              <a:gd name="connsiteY591" fmla="*/ 7112280 h 9402439"/>
              <a:gd name="connsiteX592" fmla="*/ 8664878 w 16205810"/>
              <a:gd name="connsiteY592" fmla="*/ 7072194 h 9402439"/>
              <a:gd name="connsiteX593" fmla="*/ 8364376 w 16205810"/>
              <a:gd name="connsiteY593" fmla="*/ 7062316 h 9402439"/>
              <a:gd name="connsiteX594" fmla="*/ 8391357 w 16205810"/>
              <a:gd name="connsiteY594" fmla="*/ 7074008 h 9402439"/>
              <a:gd name="connsiteX595" fmla="*/ 8380565 w 16205810"/>
              <a:gd name="connsiteY595" fmla="*/ 7100090 h 9402439"/>
              <a:gd name="connsiteX596" fmla="*/ 8353584 w 16205810"/>
              <a:gd name="connsiteY596" fmla="*/ 7089297 h 9402439"/>
              <a:gd name="connsiteX597" fmla="*/ 8364376 w 16205810"/>
              <a:gd name="connsiteY597" fmla="*/ 7062316 h 9402439"/>
              <a:gd name="connsiteX598" fmla="*/ 9061642 w 16205810"/>
              <a:gd name="connsiteY598" fmla="*/ 7053099 h 9402439"/>
              <a:gd name="connsiteX599" fmla="*/ 9083077 w 16205810"/>
              <a:gd name="connsiteY599" fmla="*/ 7068613 h 9402439"/>
              <a:gd name="connsiteX600" fmla="*/ 9072684 w 16205810"/>
              <a:gd name="connsiteY600" fmla="*/ 7117178 h 9402439"/>
              <a:gd name="connsiteX601" fmla="*/ 9025051 w 16205810"/>
              <a:gd name="connsiteY601" fmla="*/ 7106386 h 9402439"/>
              <a:gd name="connsiteX602" fmla="*/ 9036310 w 16205810"/>
              <a:gd name="connsiteY602" fmla="*/ 7057820 h 9402439"/>
              <a:gd name="connsiteX603" fmla="*/ 9061642 w 16205810"/>
              <a:gd name="connsiteY603" fmla="*/ 7053099 h 9402439"/>
              <a:gd name="connsiteX604" fmla="*/ 13481814 w 16205810"/>
              <a:gd name="connsiteY604" fmla="*/ 7045549 h 9402439"/>
              <a:gd name="connsiteX605" fmla="*/ 13557990 w 16205810"/>
              <a:gd name="connsiteY605" fmla="*/ 7085659 h 9402439"/>
              <a:gd name="connsiteX606" fmla="*/ 13543818 w 16205810"/>
              <a:gd name="connsiteY606" fmla="*/ 7243874 h 9402439"/>
              <a:gd name="connsiteX607" fmla="*/ 13385268 w 16205810"/>
              <a:gd name="connsiteY607" fmla="*/ 7229652 h 9402439"/>
              <a:gd name="connsiteX608" fmla="*/ 13400326 w 16205810"/>
              <a:gd name="connsiteY608" fmla="*/ 7071437 h 9402439"/>
              <a:gd name="connsiteX609" fmla="*/ 13481814 w 16205810"/>
              <a:gd name="connsiteY609" fmla="*/ 7045549 h 9402439"/>
              <a:gd name="connsiteX610" fmla="*/ 9328605 w 16205810"/>
              <a:gd name="connsiteY610" fmla="*/ 7027109 h 9402439"/>
              <a:gd name="connsiteX611" fmla="*/ 9342462 w 16205810"/>
              <a:gd name="connsiteY611" fmla="*/ 7052225 h 9402439"/>
              <a:gd name="connsiteX612" fmla="*/ 9316480 w 16205810"/>
              <a:gd name="connsiteY612" fmla="*/ 7066082 h 9402439"/>
              <a:gd name="connsiteX613" fmla="*/ 9303489 w 16205810"/>
              <a:gd name="connsiteY613" fmla="*/ 7040100 h 9402439"/>
              <a:gd name="connsiteX614" fmla="*/ 9328605 w 16205810"/>
              <a:gd name="connsiteY614" fmla="*/ 7027109 h 9402439"/>
              <a:gd name="connsiteX615" fmla="*/ 8904919 w 16205810"/>
              <a:gd name="connsiteY615" fmla="*/ 6981225 h 9402439"/>
              <a:gd name="connsiteX616" fmla="*/ 8944052 w 16205810"/>
              <a:gd name="connsiteY616" fmla="*/ 7037752 h 9402439"/>
              <a:gd name="connsiteX617" fmla="*/ 8887526 w 16205810"/>
              <a:gd name="connsiteY617" fmla="*/ 7076016 h 9402439"/>
              <a:gd name="connsiteX618" fmla="*/ 8848392 w 16205810"/>
              <a:gd name="connsiteY618" fmla="*/ 7020359 h 9402439"/>
              <a:gd name="connsiteX619" fmla="*/ 8904919 w 16205810"/>
              <a:gd name="connsiteY619" fmla="*/ 6981225 h 9402439"/>
              <a:gd name="connsiteX620" fmla="*/ 5722850 w 16205810"/>
              <a:gd name="connsiteY620" fmla="*/ 6975958 h 9402439"/>
              <a:gd name="connsiteX621" fmla="*/ 5758271 w 16205810"/>
              <a:gd name="connsiteY621" fmla="*/ 6984797 h 9402439"/>
              <a:gd name="connsiteX622" fmla="*/ 5767951 w 16205810"/>
              <a:gd name="connsiteY622" fmla="*/ 7051144 h 9402439"/>
              <a:gd name="connsiteX623" fmla="*/ 5701949 w 16205810"/>
              <a:gd name="connsiteY623" fmla="*/ 7060747 h 9402439"/>
              <a:gd name="connsiteX624" fmla="*/ 5691389 w 16205810"/>
              <a:gd name="connsiteY624" fmla="*/ 6995273 h 9402439"/>
              <a:gd name="connsiteX625" fmla="*/ 5722850 w 16205810"/>
              <a:gd name="connsiteY625" fmla="*/ 6975958 h 9402439"/>
              <a:gd name="connsiteX626" fmla="*/ 4618376 w 16205810"/>
              <a:gd name="connsiteY626" fmla="*/ 6975842 h 9402439"/>
              <a:gd name="connsiteX627" fmla="*/ 4716962 w 16205810"/>
              <a:gd name="connsiteY627" fmla="*/ 7115284 h 9402439"/>
              <a:gd name="connsiteX628" fmla="*/ 4577521 w 16205810"/>
              <a:gd name="connsiteY628" fmla="*/ 7213870 h 9402439"/>
              <a:gd name="connsiteX629" fmla="*/ 4478935 w 16205810"/>
              <a:gd name="connsiteY629" fmla="*/ 7074428 h 9402439"/>
              <a:gd name="connsiteX630" fmla="*/ 4618376 w 16205810"/>
              <a:gd name="connsiteY630" fmla="*/ 6975842 h 9402439"/>
              <a:gd name="connsiteX631" fmla="*/ 5857472 w 16205810"/>
              <a:gd name="connsiteY631" fmla="*/ 6963724 h 9402439"/>
              <a:gd name="connsiteX632" fmla="*/ 5868380 w 16205810"/>
              <a:gd name="connsiteY632" fmla="*/ 6970608 h 9402439"/>
              <a:gd name="connsiteX633" fmla="*/ 5864144 w 16205810"/>
              <a:gd name="connsiteY633" fmla="*/ 6993483 h 9402439"/>
              <a:gd name="connsiteX634" fmla="*/ 5840421 w 16205810"/>
              <a:gd name="connsiteY634" fmla="*/ 6989247 h 9402439"/>
              <a:gd name="connsiteX635" fmla="*/ 5844658 w 16205810"/>
              <a:gd name="connsiteY635" fmla="*/ 6966371 h 9402439"/>
              <a:gd name="connsiteX636" fmla="*/ 5857472 w 16205810"/>
              <a:gd name="connsiteY636" fmla="*/ 6963724 h 9402439"/>
              <a:gd name="connsiteX637" fmla="*/ 8747533 w 16205810"/>
              <a:gd name="connsiteY637" fmla="*/ 6947463 h 9402439"/>
              <a:gd name="connsiteX638" fmla="*/ 8771598 w 16205810"/>
              <a:gd name="connsiteY638" fmla="*/ 6950512 h 9402439"/>
              <a:gd name="connsiteX639" fmla="*/ 8783794 w 16205810"/>
              <a:gd name="connsiteY639" fmla="*/ 6994071 h 9402439"/>
              <a:gd name="connsiteX640" fmla="*/ 8740237 w 16205810"/>
              <a:gd name="connsiteY640" fmla="*/ 7006267 h 9402439"/>
              <a:gd name="connsiteX641" fmla="*/ 8728041 w 16205810"/>
              <a:gd name="connsiteY641" fmla="*/ 6962708 h 9402439"/>
              <a:gd name="connsiteX642" fmla="*/ 8747533 w 16205810"/>
              <a:gd name="connsiteY642" fmla="*/ 6947463 h 9402439"/>
              <a:gd name="connsiteX643" fmla="*/ 14225490 w 16205810"/>
              <a:gd name="connsiteY643" fmla="*/ 6935273 h 9402439"/>
              <a:gd name="connsiteX644" fmla="*/ 14243558 w 16205810"/>
              <a:gd name="connsiteY644" fmla="*/ 6972271 h 9402439"/>
              <a:gd name="connsiteX645" fmla="*/ 14207420 w 16205810"/>
              <a:gd name="connsiteY645" fmla="*/ 6990340 h 9402439"/>
              <a:gd name="connsiteX646" fmla="*/ 14188490 w 16205810"/>
              <a:gd name="connsiteY646" fmla="*/ 6954202 h 9402439"/>
              <a:gd name="connsiteX647" fmla="*/ 14225490 w 16205810"/>
              <a:gd name="connsiteY647" fmla="*/ 6935273 h 9402439"/>
              <a:gd name="connsiteX648" fmla="*/ 4731972 w 16205810"/>
              <a:gd name="connsiteY648" fmla="*/ 6933188 h 9402439"/>
              <a:gd name="connsiteX649" fmla="*/ 4745395 w 16205810"/>
              <a:gd name="connsiteY649" fmla="*/ 6935583 h 9402439"/>
              <a:gd name="connsiteX650" fmla="*/ 4749726 w 16205810"/>
              <a:gd name="connsiteY650" fmla="*/ 6961122 h 9402439"/>
              <a:gd name="connsiteX651" fmla="*/ 4726342 w 16205810"/>
              <a:gd name="connsiteY651" fmla="*/ 6965682 h 9402439"/>
              <a:gd name="connsiteX652" fmla="*/ 4721145 w 16205810"/>
              <a:gd name="connsiteY652" fmla="*/ 6941055 h 9402439"/>
              <a:gd name="connsiteX653" fmla="*/ 4731972 w 16205810"/>
              <a:gd name="connsiteY653" fmla="*/ 6933188 h 9402439"/>
              <a:gd name="connsiteX654" fmla="*/ 9388637 w 16205810"/>
              <a:gd name="connsiteY654" fmla="*/ 6914924 h 9402439"/>
              <a:gd name="connsiteX655" fmla="*/ 9406945 w 16205810"/>
              <a:gd name="connsiteY655" fmla="*/ 6951924 h 9402439"/>
              <a:gd name="connsiteX656" fmla="*/ 9370330 w 16205810"/>
              <a:gd name="connsiteY656" fmla="*/ 6970854 h 9402439"/>
              <a:gd name="connsiteX657" fmla="*/ 9351151 w 16205810"/>
              <a:gd name="connsiteY657" fmla="*/ 6934715 h 9402439"/>
              <a:gd name="connsiteX658" fmla="*/ 9388637 w 16205810"/>
              <a:gd name="connsiteY658" fmla="*/ 6914924 h 9402439"/>
              <a:gd name="connsiteX659" fmla="*/ 14372924 w 16205810"/>
              <a:gd name="connsiteY659" fmla="*/ 6904677 h 9402439"/>
              <a:gd name="connsiteX660" fmla="*/ 14408060 w 16205810"/>
              <a:gd name="connsiteY660" fmla="*/ 6915012 h 9402439"/>
              <a:gd name="connsiteX661" fmla="*/ 14446968 w 16205810"/>
              <a:gd name="connsiteY661" fmla="*/ 7038808 h 9402439"/>
              <a:gd name="connsiteX662" fmla="*/ 14323172 w 16205810"/>
              <a:gd name="connsiteY662" fmla="*/ 7077716 h 9402439"/>
              <a:gd name="connsiteX663" fmla="*/ 14284264 w 16205810"/>
              <a:gd name="connsiteY663" fmla="*/ 6953919 h 9402439"/>
              <a:gd name="connsiteX664" fmla="*/ 14372924 w 16205810"/>
              <a:gd name="connsiteY664" fmla="*/ 6904677 h 9402439"/>
              <a:gd name="connsiteX665" fmla="*/ 4476383 w 16205810"/>
              <a:gd name="connsiteY665" fmla="*/ 6884607 h 9402439"/>
              <a:gd name="connsiteX666" fmla="*/ 4496169 w 16205810"/>
              <a:gd name="connsiteY666" fmla="*/ 6920746 h 9402439"/>
              <a:gd name="connsiteX667" fmla="*/ 4457496 w 16205810"/>
              <a:gd name="connsiteY667" fmla="*/ 6939676 h 9402439"/>
              <a:gd name="connsiteX668" fmla="*/ 4437710 w 16205810"/>
              <a:gd name="connsiteY668" fmla="*/ 6902676 h 9402439"/>
              <a:gd name="connsiteX669" fmla="*/ 4476383 w 16205810"/>
              <a:gd name="connsiteY669" fmla="*/ 6884607 h 9402439"/>
              <a:gd name="connsiteX670" fmla="*/ 14089030 w 16205810"/>
              <a:gd name="connsiteY670" fmla="*/ 6874919 h 9402439"/>
              <a:gd name="connsiteX671" fmla="*/ 14161088 w 16205810"/>
              <a:gd name="connsiteY671" fmla="*/ 6907445 h 9402439"/>
              <a:gd name="connsiteX672" fmla="*/ 14138848 w 16205810"/>
              <a:gd name="connsiteY672" fmla="*/ 7005301 h 9402439"/>
              <a:gd name="connsiteX673" fmla="*/ 14040102 w 16205810"/>
              <a:gd name="connsiteY673" fmla="*/ 6983061 h 9402439"/>
              <a:gd name="connsiteX674" fmla="*/ 14062342 w 16205810"/>
              <a:gd name="connsiteY674" fmla="*/ 6885205 h 9402439"/>
              <a:gd name="connsiteX675" fmla="*/ 14089030 w 16205810"/>
              <a:gd name="connsiteY675" fmla="*/ 6874919 h 9402439"/>
              <a:gd name="connsiteX676" fmla="*/ 9903097 w 16205810"/>
              <a:gd name="connsiteY676" fmla="*/ 6874513 h 9402439"/>
              <a:gd name="connsiteX677" fmla="*/ 10000795 w 16205810"/>
              <a:gd name="connsiteY677" fmla="*/ 7013955 h 9402439"/>
              <a:gd name="connsiteX678" fmla="*/ 9862242 w 16205810"/>
              <a:gd name="connsiteY678" fmla="*/ 7112541 h 9402439"/>
              <a:gd name="connsiteX679" fmla="*/ 9763656 w 16205810"/>
              <a:gd name="connsiteY679" fmla="*/ 6973099 h 9402439"/>
              <a:gd name="connsiteX680" fmla="*/ 9903097 w 16205810"/>
              <a:gd name="connsiteY680" fmla="*/ 6874513 h 9402439"/>
              <a:gd name="connsiteX681" fmla="*/ 14011778 w 16205810"/>
              <a:gd name="connsiteY681" fmla="*/ 6862626 h 9402439"/>
              <a:gd name="connsiteX682" fmla="*/ 14026888 w 16205810"/>
              <a:gd name="connsiteY682" fmla="*/ 6891068 h 9402439"/>
              <a:gd name="connsiteX683" fmla="*/ 13999334 w 16205810"/>
              <a:gd name="connsiteY683" fmla="*/ 6906179 h 9402439"/>
              <a:gd name="connsiteX684" fmla="*/ 13984224 w 16205810"/>
              <a:gd name="connsiteY684" fmla="*/ 6878625 h 9402439"/>
              <a:gd name="connsiteX685" fmla="*/ 14011778 w 16205810"/>
              <a:gd name="connsiteY685" fmla="*/ 6862626 h 9402439"/>
              <a:gd name="connsiteX686" fmla="*/ 5428209 w 16205810"/>
              <a:gd name="connsiteY686" fmla="*/ 6857928 h 9402439"/>
              <a:gd name="connsiteX687" fmla="*/ 5570261 w 16205810"/>
              <a:gd name="connsiteY687" fmla="*/ 6921105 h 9402439"/>
              <a:gd name="connsiteX688" fmla="*/ 5561397 w 16205810"/>
              <a:gd name="connsiteY688" fmla="*/ 7207276 h 9402439"/>
              <a:gd name="connsiteX689" fmla="*/ 5273303 w 16205810"/>
              <a:gd name="connsiteY689" fmla="*/ 7198471 h 9402439"/>
              <a:gd name="connsiteX690" fmla="*/ 5282168 w 16205810"/>
              <a:gd name="connsiteY690" fmla="*/ 6912300 h 9402439"/>
              <a:gd name="connsiteX691" fmla="*/ 5428209 w 16205810"/>
              <a:gd name="connsiteY691" fmla="*/ 6857928 h 9402439"/>
              <a:gd name="connsiteX692" fmla="*/ 5215344 w 16205810"/>
              <a:gd name="connsiteY692" fmla="*/ 6853095 h 9402439"/>
              <a:gd name="connsiteX693" fmla="*/ 5231257 w 16205810"/>
              <a:gd name="connsiteY693" fmla="*/ 6866709 h 9402439"/>
              <a:gd name="connsiteX694" fmla="*/ 5219998 w 16205810"/>
              <a:gd name="connsiteY694" fmla="*/ 6902718 h 9402439"/>
              <a:gd name="connsiteX695" fmla="*/ 5183624 w 16205810"/>
              <a:gd name="connsiteY695" fmla="*/ 6892178 h 9402439"/>
              <a:gd name="connsiteX696" fmla="*/ 5194882 w 16205810"/>
              <a:gd name="connsiteY696" fmla="*/ 6855291 h 9402439"/>
              <a:gd name="connsiteX697" fmla="*/ 5215344 w 16205810"/>
              <a:gd name="connsiteY697" fmla="*/ 6853095 h 9402439"/>
              <a:gd name="connsiteX698" fmla="*/ 13502834 w 16205810"/>
              <a:gd name="connsiteY698" fmla="*/ 6851959 h 9402439"/>
              <a:gd name="connsiteX699" fmla="*/ 13554260 w 16205810"/>
              <a:gd name="connsiteY699" fmla="*/ 6875170 h 9402439"/>
              <a:gd name="connsiteX700" fmla="*/ 13551634 w 16205810"/>
              <a:gd name="connsiteY700" fmla="*/ 6979014 h 9402439"/>
              <a:gd name="connsiteX701" fmla="*/ 13447470 w 16205810"/>
              <a:gd name="connsiteY701" fmla="*/ 6977254 h 9402439"/>
              <a:gd name="connsiteX702" fmla="*/ 13450096 w 16205810"/>
              <a:gd name="connsiteY702" fmla="*/ 6871650 h 9402439"/>
              <a:gd name="connsiteX703" fmla="*/ 13502834 w 16205810"/>
              <a:gd name="connsiteY703" fmla="*/ 6851959 h 9402439"/>
              <a:gd name="connsiteX704" fmla="*/ 13817250 w 16205810"/>
              <a:gd name="connsiteY704" fmla="*/ 6837767 h 9402439"/>
              <a:gd name="connsiteX705" fmla="*/ 13985970 w 16205810"/>
              <a:gd name="connsiteY705" fmla="*/ 6974461 h 9402439"/>
              <a:gd name="connsiteX706" fmla="*/ 13858370 w 16205810"/>
              <a:gd name="connsiteY706" fmla="*/ 7220797 h 9402439"/>
              <a:gd name="connsiteX707" fmla="*/ 13612032 w 16205810"/>
              <a:gd name="connsiteY707" fmla="*/ 7092313 h 9402439"/>
              <a:gd name="connsiteX708" fmla="*/ 13739632 w 16205810"/>
              <a:gd name="connsiteY708" fmla="*/ 6845977 h 9402439"/>
              <a:gd name="connsiteX709" fmla="*/ 13817250 w 16205810"/>
              <a:gd name="connsiteY709" fmla="*/ 6837767 h 9402439"/>
              <a:gd name="connsiteX710" fmla="*/ 5020960 w 16205810"/>
              <a:gd name="connsiteY710" fmla="*/ 6818226 h 9402439"/>
              <a:gd name="connsiteX711" fmla="*/ 5134659 w 16205810"/>
              <a:gd name="connsiteY711" fmla="*/ 6886077 h 9402439"/>
              <a:gd name="connsiteX712" fmla="*/ 5098310 w 16205810"/>
              <a:gd name="connsiteY712" fmla="*/ 7126248 h 9402439"/>
              <a:gd name="connsiteX713" fmla="*/ 4855398 w 16205810"/>
              <a:gd name="connsiteY713" fmla="*/ 7090179 h 9402439"/>
              <a:gd name="connsiteX714" fmla="*/ 4892633 w 16205810"/>
              <a:gd name="connsiteY714" fmla="*/ 6850007 h 9402439"/>
              <a:gd name="connsiteX715" fmla="*/ 5020960 w 16205810"/>
              <a:gd name="connsiteY715" fmla="*/ 6818226 h 9402439"/>
              <a:gd name="connsiteX716" fmla="*/ 9497762 w 16205810"/>
              <a:gd name="connsiteY716" fmla="*/ 6806013 h 9402439"/>
              <a:gd name="connsiteX717" fmla="*/ 9522365 w 16205810"/>
              <a:gd name="connsiteY717" fmla="*/ 6811037 h 9402439"/>
              <a:gd name="connsiteX718" fmla="*/ 9553713 w 16205810"/>
              <a:gd name="connsiteY718" fmla="*/ 6894331 h 9402439"/>
              <a:gd name="connsiteX719" fmla="*/ 9471312 w 16205810"/>
              <a:gd name="connsiteY719" fmla="*/ 6926574 h 9402439"/>
              <a:gd name="connsiteX720" fmla="*/ 9439069 w 16205810"/>
              <a:gd name="connsiteY720" fmla="*/ 6844175 h 9402439"/>
              <a:gd name="connsiteX721" fmla="*/ 9497762 w 16205810"/>
              <a:gd name="connsiteY721" fmla="*/ 6806013 h 9402439"/>
              <a:gd name="connsiteX722" fmla="*/ 13598026 w 16205810"/>
              <a:gd name="connsiteY722" fmla="*/ 6766827 h 9402439"/>
              <a:gd name="connsiteX723" fmla="*/ 13616956 w 16205810"/>
              <a:gd name="connsiteY723" fmla="*/ 6803827 h 9402439"/>
              <a:gd name="connsiteX724" fmla="*/ 13579956 w 16205810"/>
              <a:gd name="connsiteY724" fmla="*/ 6822757 h 9402439"/>
              <a:gd name="connsiteX725" fmla="*/ 13561026 w 16205810"/>
              <a:gd name="connsiteY725" fmla="*/ 6786618 h 9402439"/>
              <a:gd name="connsiteX726" fmla="*/ 13598026 w 16205810"/>
              <a:gd name="connsiteY726" fmla="*/ 6766827 h 9402439"/>
              <a:gd name="connsiteX727" fmla="*/ 5451986 w 16205810"/>
              <a:gd name="connsiteY727" fmla="*/ 6766235 h 9402439"/>
              <a:gd name="connsiteX728" fmla="*/ 5467930 w 16205810"/>
              <a:gd name="connsiteY728" fmla="*/ 6776915 h 9402439"/>
              <a:gd name="connsiteX729" fmla="*/ 5460844 w 16205810"/>
              <a:gd name="connsiteY729" fmla="*/ 6811992 h 9402439"/>
              <a:gd name="connsiteX730" fmla="*/ 5426299 w 16205810"/>
              <a:gd name="connsiteY730" fmla="*/ 6805696 h 9402439"/>
              <a:gd name="connsiteX731" fmla="*/ 5433385 w 16205810"/>
              <a:gd name="connsiteY731" fmla="*/ 6769720 h 9402439"/>
              <a:gd name="connsiteX732" fmla="*/ 5451986 w 16205810"/>
              <a:gd name="connsiteY732" fmla="*/ 6766235 h 9402439"/>
              <a:gd name="connsiteX733" fmla="*/ 10009926 w 16205810"/>
              <a:gd name="connsiteY733" fmla="*/ 6760000 h 9402439"/>
              <a:gd name="connsiteX734" fmla="*/ 10036315 w 16205810"/>
              <a:gd name="connsiteY734" fmla="*/ 6765056 h 9402439"/>
              <a:gd name="connsiteX735" fmla="*/ 10072972 w 16205810"/>
              <a:gd name="connsiteY735" fmla="*/ 6851274 h 9402439"/>
              <a:gd name="connsiteX736" fmla="*/ 9985352 w 16205810"/>
              <a:gd name="connsiteY736" fmla="*/ 6887717 h 9402439"/>
              <a:gd name="connsiteX737" fmla="*/ 9948695 w 16205810"/>
              <a:gd name="connsiteY737" fmla="*/ 6801498 h 9402439"/>
              <a:gd name="connsiteX738" fmla="*/ 10009926 w 16205810"/>
              <a:gd name="connsiteY738" fmla="*/ 6760000 h 9402439"/>
              <a:gd name="connsiteX739" fmla="*/ 8791012 w 16205810"/>
              <a:gd name="connsiteY739" fmla="*/ 6750699 h 9402439"/>
              <a:gd name="connsiteX740" fmla="*/ 8842437 w 16205810"/>
              <a:gd name="connsiteY740" fmla="*/ 6773676 h 9402439"/>
              <a:gd name="connsiteX741" fmla="*/ 8839811 w 16205810"/>
              <a:gd name="connsiteY741" fmla="*/ 6877840 h 9402439"/>
              <a:gd name="connsiteX742" fmla="*/ 8735647 w 16205810"/>
              <a:gd name="connsiteY742" fmla="*/ 6875214 h 9402439"/>
              <a:gd name="connsiteX743" fmla="*/ 8738273 w 16205810"/>
              <a:gd name="connsiteY743" fmla="*/ 6771050 h 9402439"/>
              <a:gd name="connsiteX744" fmla="*/ 8791012 w 16205810"/>
              <a:gd name="connsiteY744" fmla="*/ 6750699 h 9402439"/>
              <a:gd name="connsiteX745" fmla="*/ 13771808 w 16205810"/>
              <a:gd name="connsiteY745" fmla="*/ 6749593 h 9402439"/>
              <a:gd name="connsiteX746" fmla="*/ 13793066 w 16205810"/>
              <a:gd name="connsiteY746" fmla="*/ 6760222 h 9402439"/>
              <a:gd name="connsiteX747" fmla="*/ 13783322 w 16205810"/>
              <a:gd name="connsiteY747" fmla="*/ 6781480 h 9402439"/>
              <a:gd name="connsiteX748" fmla="*/ 13761180 w 16205810"/>
              <a:gd name="connsiteY748" fmla="*/ 6771737 h 9402439"/>
              <a:gd name="connsiteX749" fmla="*/ 13771808 w 16205810"/>
              <a:gd name="connsiteY749" fmla="*/ 6749593 h 9402439"/>
              <a:gd name="connsiteX750" fmla="*/ 14354598 w 16205810"/>
              <a:gd name="connsiteY750" fmla="*/ 6743604 h 9402439"/>
              <a:gd name="connsiteX751" fmla="*/ 14401010 w 16205810"/>
              <a:gd name="connsiteY751" fmla="*/ 6805187 h 9402439"/>
              <a:gd name="connsiteX752" fmla="*/ 14338534 w 16205810"/>
              <a:gd name="connsiteY752" fmla="*/ 6850705 h 9402439"/>
              <a:gd name="connsiteX753" fmla="*/ 14293016 w 16205810"/>
              <a:gd name="connsiteY753" fmla="*/ 6789122 h 9402439"/>
              <a:gd name="connsiteX754" fmla="*/ 14354598 w 16205810"/>
              <a:gd name="connsiteY754" fmla="*/ 6743604 h 9402439"/>
              <a:gd name="connsiteX755" fmla="*/ 8888628 w 16205810"/>
              <a:gd name="connsiteY755" fmla="*/ 6734153 h 9402439"/>
              <a:gd name="connsiteX756" fmla="*/ 8902659 w 16205810"/>
              <a:gd name="connsiteY756" fmla="*/ 6736959 h 9402439"/>
              <a:gd name="connsiteX757" fmla="*/ 8898917 w 16205810"/>
              <a:gd name="connsiteY757" fmla="*/ 6750990 h 9402439"/>
              <a:gd name="connsiteX758" fmla="*/ 8885822 w 16205810"/>
              <a:gd name="connsiteY758" fmla="*/ 6747248 h 9402439"/>
              <a:gd name="connsiteX759" fmla="*/ 8888628 w 16205810"/>
              <a:gd name="connsiteY759" fmla="*/ 6734153 h 9402439"/>
              <a:gd name="connsiteX760" fmla="*/ 4841280 w 16205810"/>
              <a:gd name="connsiteY760" fmla="*/ 6730063 h 9402439"/>
              <a:gd name="connsiteX761" fmla="*/ 4883943 w 16205810"/>
              <a:gd name="connsiteY761" fmla="*/ 6762277 h 9402439"/>
              <a:gd name="connsiteX762" fmla="*/ 4852599 w 16205810"/>
              <a:gd name="connsiteY762" fmla="*/ 6805810 h 9402439"/>
              <a:gd name="connsiteX763" fmla="*/ 4809066 w 16205810"/>
              <a:gd name="connsiteY763" fmla="*/ 6773596 h 9402439"/>
              <a:gd name="connsiteX764" fmla="*/ 4841280 w 16205810"/>
              <a:gd name="connsiteY764" fmla="*/ 6730063 h 9402439"/>
              <a:gd name="connsiteX765" fmla="*/ 9578135 w 16205810"/>
              <a:gd name="connsiteY765" fmla="*/ 6717058 h 9402439"/>
              <a:gd name="connsiteX766" fmla="*/ 9601781 w 16205810"/>
              <a:gd name="connsiteY766" fmla="*/ 6760362 h 9402439"/>
              <a:gd name="connsiteX767" fmla="*/ 9558867 w 16205810"/>
              <a:gd name="connsiteY767" fmla="*/ 6783746 h 9402439"/>
              <a:gd name="connsiteX768" fmla="*/ 9535221 w 16205810"/>
              <a:gd name="connsiteY768" fmla="*/ 6741308 h 9402439"/>
              <a:gd name="connsiteX769" fmla="*/ 9578135 w 16205810"/>
              <a:gd name="connsiteY769" fmla="*/ 6717058 h 9402439"/>
              <a:gd name="connsiteX770" fmla="*/ 8503185 w 16205810"/>
              <a:gd name="connsiteY770" fmla="*/ 6702468 h 9402439"/>
              <a:gd name="connsiteX771" fmla="*/ 8568995 w 16205810"/>
              <a:gd name="connsiteY771" fmla="*/ 6713395 h 9402439"/>
              <a:gd name="connsiteX772" fmla="*/ 8666247 w 16205810"/>
              <a:gd name="connsiteY772" fmla="*/ 6931769 h 9402439"/>
              <a:gd name="connsiteX773" fmla="*/ 8447873 w 16205810"/>
              <a:gd name="connsiteY773" fmla="*/ 7028137 h 9402439"/>
              <a:gd name="connsiteX774" fmla="*/ 8351505 w 16205810"/>
              <a:gd name="connsiteY774" fmla="*/ 6809763 h 9402439"/>
              <a:gd name="connsiteX775" fmla="*/ 8503185 w 16205810"/>
              <a:gd name="connsiteY775" fmla="*/ 6702468 h 9402439"/>
              <a:gd name="connsiteX776" fmla="*/ 5002941 w 16205810"/>
              <a:gd name="connsiteY776" fmla="*/ 6698653 h 9402439"/>
              <a:gd name="connsiteX777" fmla="*/ 5020803 w 16205810"/>
              <a:gd name="connsiteY777" fmla="*/ 6714026 h 9402439"/>
              <a:gd name="connsiteX778" fmla="*/ 5006080 w 16205810"/>
              <a:gd name="connsiteY778" fmla="*/ 6754730 h 9402439"/>
              <a:gd name="connsiteX779" fmla="*/ 4965375 w 16205810"/>
              <a:gd name="connsiteY779" fmla="*/ 6740873 h 9402439"/>
              <a:gd name="connsiteX780" fmla="*/ 4979232 w 16205810"/>
              <a:gd name="connsiteY780" fmla="*/ 6700169 h 9402439"/>
              <a:gd name="connsiteX781" fmla="*/ 5002941 w 16205810"/>
              <a:gd name="connsiteY781" fmla="*/ 6698653 h 9402439"/>
              <a:gd name="connsiteX782" fmla="*/ 8310980 w 16205810"/>
              <a:gd name="connsiteY782" fmla="*/ 6677651 h 9402439"/>
              <a:gd name="connsiteX783" fmla="*/ 8331766 w 16205810"/>
              <a:gd name="connsiteY783" fmla="*/ 6694106 h 9402439"/>
              <a:gd name="connsiteX784" fmla="*/ 8316177 w 16205810"/>
              <a:gd name="connsiteY784" fmla="*/ 6714026 h 9402439"/>
              <a:gd name="connsiteX785" fmla="*/ 8295391 w 16205810"/>
              <a:gd name="connsiteY785" fmla="*/ 6697571 h 9402439"/>
              <a:gd name="connsiteX786" fmla="*/ 8310980 w 16205810"/>
              <a:gd name="connsiteY786" fmla="*/ 6677651 h 9402439"/>
              <a:gd name="connsiteX787" fmla="*/ 4292750 w 16205810"/>
              <a:gd name="connsiteY787" fmla="*/ 6659961 h 9402439"/>
              <a:gd name="connsiteX788" fmla="*/ 4362594 w 16205810"/>
              <a:gd name="connsiteY788" fmla="*/ 6690997 h 9402439"/>
              <a:gd name="connsiteX789" fmla="*/ 4342289 w 16205810"/>
              <a:gd name="connsiteY789" fmla="*/ 6787223 h 9402439"/>
              <a:gd name="connsiteX790" fmla="*/ 4246114 w 16205810"/>
              <a:gd name="connsiteY790" fmla="*/ 6766918 h 9402439"/>
              <a:gd name="connsiteX791" fmla="*/ 4267299 w 16205810"/>
              <a:gd name="connsiteY791" fmla="*/ 6669810 h 9402439"/>
              <a:gd name="connsiteX792" fmla="*/ 4292750 w 16205810"/>
              <a:gd name="connsiteY792" fmla="*/ 6659961 h 9402439"/>
              <a:gd name="connsiteX793" fmla="*/ 8592993 w 16205810"/>
              <a:gd name="connsiteY793" fmla="*/ 6639598 h 9402439"/>
              <a:gd name="connsiteX794" fmla="*/ 8616215 w 16205810"/>
              <a:gd name="connsiteY794" fmla="*/ 6655675 h 9402439"/>
              <a:gd name="connsiteX795" fmla="*/ 8599245 w 16205810"/>
              <a:gd name="connsiteY795" fmla="*/ 6678004 h 9402439"/>
              <a:gd name="connsiteX796" fmla="*/ 8576916 w 16205810"/>
              <a:gd name="connsiteY796" fmla="*/ 6661927 h 9402439"/>
              <a:gd name="connsiteX797" fmla="*/ 8592993 w 16205810"/>
              <a:gd name="connsiteY797" fmla="*/ 6639598 h 9402439"/>
              <a:gd name="connsiteX798" fmla="*/ 13924162 w 16205810"/>
              <a:gd name="connsiteY798" fmla="*/ 6629580 h 9402439"/>
              <a:gd name="connsiteX799" fmla="*/ 13984546 w 16205810"/>
              <a:gd name="connsiteY799" fmla="*/ 6661109 h 9402439"/>
              <a:gd name="connsiteX800" fmla="*/ 13972068 w 16205810"/>
              <a:gd name="connsiteY800" fmla="*/ 6785891 h 9402439"/>
              <a:gd name="connsiteX801" fmla="*/ 13848178 w 16205810"/>
              <a:gd name="connsiteY801" fmla="*/ 6773413 h 9402439"/>
              <a:gd name="connsiteX802" fmla="*/ 13859764 w 16205810"/>
              <a:gd name="connsiteY802" fmla="*/ 6649523 h 9402439"/>
              <a:gd name="connsiteX803" fmla="*/ 13924162 w 16205810"/>
              <a:gd name="connsiteY803" fmla="*/ 6629580 h 9402439"/>
              <a:gd name="connsiteX804" fmla="*/ 14298514 w 16205810"/>
              <a:gd name="connsiteY804" fmla="*/ 6617892 h 9402439"/>
              <a:gd name="connsiteX805" fmla="*/ 14312370 w 16205810"/>
              <a:gd name="connsiteY805" fmla="*/ 6643008 h 9402439"/>
              <a:gd name="connsiteX806" fmla="*/ 14286390 w 16205810"/>
              <a:gd name="connsiteY806" fmla="*/ 6656865 h 9402439"/>
              <a:gd name="connsiteX807" fmla="*/ 14272532 w 16205810"/>
              <a:gd name="connsiteY807" fmla="*/ 6631749 h 9402439"/>
              <a:gd name="connsiteX808" fmla="*/ 14298514 w 16205810"/>
              <a:gd name="connsiteY808" fmla="*/ 6617892 h 9402439"/>
              <a:gd name="connsiteX809" fmla="*/ 9438065 w 16205810"/>
              <a:gd name="connsiteY809" fmla="*/ 6614021 h 9402439"/>
              <a:gd name="connsiteX810" fmla="*/ 9465822 w 16205810"/>
              <a:gd name="connsiteY810" fmla="*/ 6624673 h 9402439"/>
              <a:gd name="connsiteX811" fmla="*/ 9487258 w 16205810"/>
              <a:gd name="connsiteY811" fmla="*/ 6726450 h 9402439"/>
              <a:gd name="connsiteX812" fmla="*/ 9382761 w 16205810"/>
              <a:gd name="connsiteY812" fmla="*/ 6747508 h 9402439"/>
              <a:gd name="connsiteX813" fmla="*/ 9361326 w 16205810"/>
              <a:gd name="connsiteY813" fmla="*/ 6645730 h 9402439"/>
              <a:gd name="connsiteX814" fmla="*/ 9438065 w 16205810"/>
              <a:gd name="connsiteY814" fmla="*/ 6614021 h 9402439"/>
              <a:gd name="connsiteX815" fmla="*/ 9147689 w 16205810"/>
              <a:gd name="connsiteY815" fmla="*/ 6609198 h 9402439"/>
              <a:gd name="connsiteX816" fmla="*/ 9288794 w 16205810"/>
              <a:gd name="connsiteY816" fmla="*/ 6673133 h 9402439"/>
              <a:gd name="connsiteX817" fmla="*/ 9279988 w 16205810"/>
              <a:gd name="connsiteY817" fmla="*/ 6961226 h 9402439"/>
              <a:gd name="connsiteX818" fmla="*/ 8993816 w 16205810"/>
              <a:gd name="connsiteY818" fmla="*/ 6952362 h 9402439"/>
              <a:gd name="connsiteX819" fmla="*/ 9002622 w 16205810"/>
              <a:gd name="connsiteY819" fmla="*/ 6664268 h 9402439"/>
              <a:gd name="connsiteX820" fmla="*/ 9147689 w 16205810"/>
              <a:gd name="connsiteY820" fmla="*/ 6609198 h 9402439"/>
              <a:gd name="connsiteX821" fmla="*/ 5955852 w 16205810"/>
              <a:gd name="connsiteY821" fmla="*/ 6606335 h 9402439"/>
              <a:gd name="connsiteX822" fmla="*/ 5982833 w 16205810"/>
              <a:gd name="connsiteY822" fmla="*/ 6617128 h 9402439"/>
              <a:gd name="connsiteX823" fmla="*/ 5971141 w 16205810"/>
              <a:gd name="connsiteY823" fmla="*/ 6644109 h 9402439"/>
              <a:gd name="connsiteX824" fmla="*/ 5945060 w 16205810"/>
              <a:gd name="connsiteY824" fmla="*/ 6633316 h 9402439"/>
              <a:gd name="connsiteX825" fmla="*/ 5955852 w 16205810"/>
              <a:gd name="connsiteY825" fmla="*/ 6606335 h 9402439"/>
              <a:gd name="connsiteX826" fmla="*/ 8983320 w 16205810"/>
              <a:gd name="connsiteY826" fmla="*/ 6565029 h 9402439"/>
              <a:gd name="connsiteX827" fmla="*/ 9002499 w 16205810"/>
              <a:gd name="connsiteY827" fmla="*/ 6602028 h 9402439"/>
              <a:gd name="connsiteX828" fmla="*/ 8965013 w 16205810"/>
              <a:gd name="connsiteY828" fmla="*/ 6620958 h 9402439"/>
              <a:gd name="connsiteX829" fmla="*/ 8945834 w 16205810"/>
              <a:gd name="connsiteY829" fmla="*/ 6583959 h 9402439"/>
              <a:gd name="connsiteX830" fmla="*/ 8983320 w 16205810"/>
              <a:gd name="connsiteY830" fmla="*/ 6565029 h 9402439"/>
              <a:gd name="connsiteX831" fmla="*/ 9558259 w 16205810"/>
              <a:gd name="connsiteY831" fmla="*/ 6546115 h 9402439"/>
              <a:gd name="connsiteX832" fmla="*/ 9580631 w 16205810"/>
              <a:gd name="connsiteY832" fmla="*/ 6561966 h 9402439"/>
              <a:gd name="connsiteX833" fmla="*/ 9568939 w 16205810"/>
              <a:gd name="connsiteY833" fmla="*/ 6610531 h 9402439"/>
              <a:gd name="connsiteX834" fmla="*/ 9521272 w 16205810"/>
              <a:gd name="connsiteY834" fmla="*/ 6599739 h 9402439"/>
              <a:gd name="connsiteX835" fmla="*/ 9531165 w 16205810"/>
              <a:gd name="connsiteY835" fmla="*/ 6551173 h 9402439"/>
              <a:gd name="connsiteX836" fmla="*/ 9558259 w 16205810"/>
              <a:gd name="connsiteY836" fmla="*/ 6546115 h 9402439"/>
              <a:gd name="connsiteX837" fmla="*/ 9063885 w 16205810"/>
              <a:gd name="connsiteY837" fmla="*/ 6543100 h 9402439"/>
              <a:gd name="connsiteX838" fmla="*/ 9085143 w 16205810"/>
              <a:gd name="connsiteY838" fmla="*/ 6553976 h 9402439"/>
              <a:gd name="connsiteX839" fmla="*/ 9075400 w 16205810"/>
              <a:gd name="connsiteY839" fmla="*/ 6575729 h 9402439"/>
              <a:gd name="connsiteX840" fmla="*/ 9054142 w 16205810"/>
              <a:gd name="connsiteY840" fmla="*/ 6565759 h 9402439"/>
              <a:gd name="connsiteX841" fmla="*/ 9063885 w 16205810"/>
              <a:gd name="connsiteY841" fmla="*/ 6543100 h 9402439"/>
              <a:gd name="connsiteX842" fmla="*/ 4557304 w 16205810"/>
              <a:gd name="connsiteY842" fmla="*/ 6534112 h 9402439"/>
              <a:gd name="connsiteX843" fmla="*/ 4684826 w 16205810"/>
              <a:gd name="connsiteY843" fmla="*/ 6564753 h 9402439"/>
              <a:gd name="connsiteX844" fmla="*/ 4722741 w 16205810"/>
              <a:gd name="connsiteY844" fmla="*/ 6803704 h 9402439"/>
              <a:gd name="connsiteX845" fmla="*/ 4483789 w 16205810"/>
              <a:gd name="connsiteY845" fmla="*/ 6841619 h 9402439"/>
              <a:gd name="connsiteX846" fmla="*/ 4444993 w 16205810"/>
              <a:gd name="connsiteY846" fmla="*/ 6602667 h 9402439"/>
              <a:gd name="connsiteX847" fmla="*/ 4557304 w 16205810"/>
              <a:gd name="connsiteY847" fmla="*/ 6534112 h 9402439"/>
              <a:gd name="connsiteX848" fmla="*/ 8588329 w 16205810"/>
              <a:gd name="connsiteY848" fmla="*/ 6532586 h 9402439"/>
              <a:gd name="connsiteX849" fmla="*/ 8621014 w 16205810"/>
              <a:gd name="connsiteY849" fmla="*/ 6565271 h 9402439"/>
              <a:gd name="connsiteX850" fmla="*/ 8587445 w 16205810"/>
              <a:gd name="connsiteY850" fmla="*/ 6597072 h 9402439"/>
              <a:gd name="connsiteX851" fmla="*/ 8555644 w 16205810"/>
              <a:gd name="connsiteY851" fmla="*/ 6564387 h 9402439"/>
              <a:gd name="connsiteX852" fmla="*/ 8588329 w 16205810"/>
              <a:gd name="connsiteY852" fmla="*/ 6532586 h 9402439"/>
              <a:gd name="connsiteX853" fmla="*/ 5689633 w 16205810"/>
              <a:gd name="connsiteY853" fmla="*/ 6520254 h 9402439"/>
              <a:gd name="connsiteX854" fmla="*/ 5873030 w 16205810"/>
              <a:gd name="connsiteY854" fmla="*/ 6641070 h 9402439"/>
              <a:gd name="connsiteX855" fmla="*/ 5769722 w 16205810"/>
              <a:gd name="connsiteY855" fmla="*/ 6900666 h 9402439"/>
              <a:gd name="connsiteX856" fmla="*/ 5509243 w 16205810"/>
              <a:gd name="connsiteY856" fmla="*/ 6797358 h 9402439"/>
              <a:gd name="connsiteX857" fmla="*/ 5612551 w 16205810"/>
              <a:gd name="connsiteY857" fmla="*/ 6535996 h 9402439"/>
              <a:gd name="connsiteX858" fmla="*/ 5689633 w 16205810"/>
              <a:gd name="connsiteY858" fmla="*/ 6520254 h 9402439"/>
              <a:gd name="connsiteX859" fmla="*/ 8438690 w 16205810"/>
              <a:gd name="connsiteY859" fmla="*/ 6518546 h 9402439"/>
              <a:gd name="connsiteX860" fmla="*/ 8469177 w 16205810"/>
              <a:gd name="connsiteY860" fmla="*/ 6521642 h 9402439"/>
              <a:gd name="connsiteX861" fmla="*/ 8518933 w 16205810"/>
              <a:gd name="connsiteY861" fmla="*/ 6616712 h 9402439"/>
              <a:gd name="connsiteX862" fmla="*/ 8423864 w 16205810"/>
              <a:gd name="connsiteY862" fmla="*/ 6667356 h 9402439"/>
              <a:gd name="connsiteX863" fmla="*/ 8373219 w 16205810"/>
              <a:gd name="connsiteY863" fmla="*/ 6571398 h 9402439"/>
              <a:gd name="connsiteX864" fmla="*/ 8438690 w 16205810"/>
              <a:gd name="connsiteY864" fmla="*/ 6518546 h 9402439"/>
              <a:gd name="connsiteX865" fmla="*/ 13482498 w 16205810"/>
              <a:gd name="connsiteY865" fmla="*/ 6513998 h 9402439"/>
              <a:gd name="connsiteX866" fmla="*/ 13494774 w 16205810"/>
              <a:gd name="connsiteY866" fmla="*/ 6532886 h 9402439"/>
              <a:gd name="connsiteX867" fmla="*/ 13477236 w 16205810"/>
              <a:gd name="connsiteY867" fmla="*/ 6546377 h 9402439"/>
              <a:gd name="connsiteX868" fmla="*/ 13464082 w 16205810"/>
              <a:gd name="connsiteY868" fmla="*/ 6528389 h 9402439"/>
              <a:gd name="connsiteX869" fmla="*/ 13482498 w 16205810"/>
              <a:gd name="connsiteY869" fmla="*/ 6513998 h 9402439"/>
              <a:gd name="connsiteX870" fmla="*/ 14620890 w 16205810"/>
              <a:gd name="connsiteY870" fmla="*/ 6508589 h 9402439"/>
              <a:gd name="connsiteX871" fmla="*/ 14634114 w 16205810"/>
              <a:gd name="connsiteY871" fmla="*/ 6508929 h 9402439"/>
              <a:gd name="connsiteX872" fmla="*/ 14642464 w 16205810"/>
              <a:gd name="connsiteY872" fmla="*/ 6530682 h 9402439"/>
              <a:gd name="connsiteX873" fmla="*/ 14620194 w 16205810"/>
              <a:gd name="connsiteY873" fmla="*/ 6538839 h 9402439"/>
              <a:gd name="connsiteX874" fmla="*/ 14611842 w 16205810"/>
              <a:gd name="connsiteY874" fmla="*/ 6517087 h 9402439"/>
              <a:gd name="connsiteX875" fmla="*/ 14620890 w 16205810"/>
              <a:gd name="connsiteY875" fmla="*/ 6508589 h 9402439"/>
              <a:gd name="connsiteX876" fmla="*/ 4706281 w 16205810"/>
              <a:gd name="connsiteY876" fmla="*/ 6496033 h 9402439"/>
              <a:gd name="connsiteX877" fmla="*/ 4715232 w 16205810"/>
              <a:gd name="connsiteY877" fmla="*/ 6496253 h 9402439"/>
              <a:gd name="connsiteX878" fmla="*/ 4721200 w 16205810"/>
              <a:gd name="connsiteY878" fmla="*/ 6511213 h 9402439"/>
              <a:gd name="connsiteX879" fmla="*/ 4705855 w 16205810"/>
              <a:gd name="connsiteY879" fmla="*/ 6517373 h 9402439"/>
              <a:gd name="connsiteX880" fmla="*/ 4699888 w 16205810"/>
              <a:gd name="connsiteY880" fmla="*/ 6502413 h 9402439"/>
              <a:gd name="connsiteX881" fmla="*/ 4706281 w 16205810"/>
              <a:gd name="connsiteY881" fmla="*/ 6496033 h 9402439"/>
              <a:gd name="connsiteX882" fmla="*/ 4536839 w 16205810"/>
              <a:gd name="connsiteY882" fmla="*/ 6472855 h 9402439"/>
              <a:gd name="connsiteX883" fmla="*/ 4548842 w 16205810"/>
              <a:gd name="connsiteY883" fmla="*/ 6497351 h 9402439"/>
              <a:gd name="connsiteX884" fmla="*/ 4525693 w 16205810"/>
              <a:gd name="connsiteY884" fmla="*/ 6509599 h 9402439"/>
              <a:gd name="connsiteX885" fmla="*/ 4513690 w 16205810"/>
              <a:gd name="connsiteY885" fmla="*/ 6485103 h 9402439"/>
              <a:gd name="connsiteX886" fmla="*/ 4536839 w 16205810"/>
              <a:gd name="connsiteY886" fmla="*/ 6472855 h 9402439"/>
              <a:gd name="connsiteX887" fmla="*/ 9263063 w 16205810"/>
              <a:gd name="connsiteY887" fmla="*/ 6463341 h 9402439"/>
              <a:gd name="connsiteX888" fmla="*/ 9320005 w 16205810"/>
              <a:gd name="connsiteY888" fmla="*/ 6499928 h 9402439"/>
              <a:gd name="connsiteX889" fmla="*/ 9288926 w 16205810"/>
              <a:gd name="connsiteY889" fmla="*/ 6580735 h 9402439"/>
              <a:gd name="connsiteX890" fmla="*/ 9208119 w 16205810"/>
              <a:gd name="connsiteY890" fmla="*/ 6549656 h 9402439"/>
              <a:gd name="connsiteX891" fmla="*/ 9239198 w 16205810"/>
              <a:gd name="connsiteY891" fmla="*/ 6468849 h 9402439"/>
              <a:gd name="connsiteX892" fmla="*/ 9263063 w 16205810"/>
              <a:gd name="connsiteY892" fmla="*/ 6463341 h 9402439"/>
              <a:gd name="connsiteX893" fmla="*/ 8786341 w 16205810"/>
              <a:gd name="connsiteY893" fmla="*/ 6457172 h 9402439"/>
              <a:gd name="connsiteX894" fmla="*/ 8832758 w 16205810"/>
              <a:gd name="connsiteY894" fmla="*/ 6471907 h 9402439"/>
              <a:gd name="connsiteX895" fmla="*/ 8880558 w 16205810"/>
              <a:gd name="connsiteY895" fmla="*/ 6637961 h 9402439"/>
              <a:gd name="connsiteX896" fmla="*/ 8715027 w 16205810"/>
              <a:gd name="connsiteY896" fmla="*/ 6685912 h 9402439"/>
              <a:gd name="connsiteX897" fmla="*/ 8666342 w 16205810"/>
              <a:gd name="connsiteY897" fmla="*/ 6519858 h 9402439"/>
              <a:gd name="connsiteX898" fmla="*/ 8786341 w 16205810"/>
              <a:gd name="connsiteY898" fmla="*/ 6457172 h 9402439"/>
              <a:gd name="connsiteX899" fmla="*/ 13512798 w 16205810"/>
              <a:gd name="connsiteY899" fmla="*/ 6455540 h 9402439"/>
              <a:gd name="connsiteX900" fmla="*/ 13525952 w 16205810"/>
              <a:gd name="connsiteY900" fmla="*/ 6473527 h 9402439"/>
              <a:gd name="connsiteX901" fmla="*/ 13508414 w 16205810"/>
              <a:gd name="connsiteY901" fmla="*/ 6487916 h 9402439"/>
              <a:gd name="connsiteX902" fmla="*/ 13494382 w 16205810"/>
              <a:gd name="connsiteY902" fmla="*/ 6469030 h 9402439"/>
              <a:gd name="connsiteX903" fmla="*/ 13512798 w 16205810"/>
              <a:gd name="connsiteY903" fmla="*/ 6455540 h 9402439"/>
              <a:gd name="connsiteX904" fmla="*/ 13583864 w 16205810"/>
              <a:gd name="connsiteY904" fmla="*/ 6446311 h 9402439"/>
              <a:gd name="connsiteX905" fmla="*/ 13597434 w 16205810"/>
              <a:gd name="connsiteY905" fmla="*/ 6446659 h 9402439"/>
              <a:gd name="connsiteX906" fmla="*/ 13605786 w 16205810"/>
              <a:gd name="connsiteY906" fmla="*/ 6468929 h 9402439"/>
              <a:gd name="connsiteX907" fmla="*/ 13583516 w 16205810"/>
              <a:gd name="connsiteY907" fmla="*/ 6477280 h 9402439"/>
              <a:gd name="connsiteX908" fmla="*/ 13575164 w 16205810"/>
              <a:gd name="connsiteY908" fmla="*/ 6455010 h 9402439"/>
              <a:gd name="connsiteX909" fmla="*/ 13583864 w 16205810"/>
              <a:gd name="connsiteY909" fmla="*/ 6446311 h 9402439"/>
              <a:gd name="connsiteX910" fmla="*/ 4872496 w 16205810"/>
              <a:gd name="connsiteY910" fmla="*/ 6442643 h 9402439"/>
              <a:gd name="connsiteX911" fmla="*/ 4946830 w 16205810"/>
              <a:gd name="connsiteY911" fmla="*/ 6469285 h 9402439"/>
              <a:gd name="connsiteX912" fmla="*/ 4953878 w 16205810"/>
              <a:gd name="connsiteY912" fmla="*/ 6614324 h 9402439"/>
              <a:gd name="connsiteX913" fmla="*/ 4808513 w 16205810"/>
              <a:gd name="connsiteY913" fmla="*/ 6622283 h 9402439"/>
              <a:gd name="connsiteX914" fmla="*/ 4801465 w 16205810"/>
              <a:gd name="connsiteY914" fmla="*/ 6476360 h 9402439"/>
              <a:gd name="connsiteX915" fmla="*/ 4872496 w 16205810"/>
              <a:gd name="connsiteY915" fmla="*/ 6442643 h 9402439"/>
              <a:gd name="connsiteX916" fmla="*/ 5740871 w 16205810"/>
              <a:gd name="connsiteY916" fmla="*/ 6437589 h 9402439"/>
              <a:gd name="connsiteX917" fmla="*/ 5751461 w 16205810"/>
              <a:gd name="connsiteY917" fmla="*/ 6444473 h 9402439"/>
              <a:gd name="connsiteX918" fmla="*/ 5746378 w 16205810"/>
              <a:gd name="connsiteY918" fmla="*/ 6468195 h 9402439"/>
              <a:gd name="connsiteX919" fmla="*/ 5723502 w 16205810"/>
              <a:gd name="connsiteY919" fmla="*/ 6463959 h 9402439"/>
              <a:gd name="connsiteX920" fmla="*/ 5727739 w 16205810"/>
              <a:gd name="connsiteY920" fmla="*/ 6440236 h 9402439"/>
              <a:gd name="connsiteX921" fmla="*/ 5740871 w 16205810"/>
              <a:gd name="connsiteY921" fmla="*/ 6437589 h 9402439"/>
              <a:gd name="connsiteX922" fmla="*/ 8948561 w 16205810"/>
              <a:gd name="connsiteY922" fmla="*/ 6435559 h 9402439"/>
              <a:gd name="connsiteX923" fmla="*/ 8967490 w 16205810"/>
              <a:gd name="connsiteY923" fmla="*/ 6472558 h 9402439"/>
              <a:gd name="connsiteX924" fmla="*/ 8930492 w 16205810"/>
              <a:gd name="connsiteY924" fmla="*/ 6491487 h 9402439"/>
              <a:gd name="connsiteX925" fmla="*/ 8911563 w 16205810"/>
              <a:gd name="connsiteY925" fmla="*/ 6454489 h 9402439"/>
              <a:gd name="connsiteX926" fmla="*/ 8948561 w 16205810"/>
              <a:gd name="connsiteY926" fmla="*/ 6435559 h 9402439"/>
              <a:gd name="connsiteX927" fmla="*/ 13342998 w 16205810"/>
              <a:gd name="connsiteY927" fmla="*/ 6435153 h 9402439"/>
              <a:gd name="connsiteX928" fmla="*/ 13352276 w 16205810"/>
              <a:gd name="connsiteY928" fmla="*/ 6444433 h 9402439"/>
              <a:gd name="connsiteX929" fmla="*/ 13342998 w 16205810"/>
              <a:gd name="connsiteY929" fmla="*/ 6453713 h 9402439"/>
              <a:gd name="connsiteX930" fmla="*/ 13333718 w 16205810"/>
              <a:gd name="connsiteY930" fmla="*/ 6444433 h 9402439"/>
              <a:gd name="connsiteX931" fmla="*/ 13342998 w 16205810"/>
              <a:gd name="connsiteY931" fmla="*/ 6435153 h 9402439"/>
              <a:gd name="connsiteX932" fmla="*/ 13288786 w 16205810"/>
              <a:gd name="connsiteY932" fmla="*/ 6416918 h 9402439"/>
              <a:gd name="connsiteX933" fmla="*/ 13297084 w 16205810"/>
              <a:gd name="connsiteY933" fmla="*/ 6421124 h 9402439"/>
              <a:gd name="connsiteX934" fmla="*/ 13297084 w 16205810"/>
              <a:gd name="connsiteY934" fmla="*/ 6437492 h 9402439"/>
              <a:gd name="connsiteX935" fmla="*/ 13279806 w 16205810"/>
              <a:gd name="connsiteY935" fmla="*/ 6437492 h 9402439"/>
              <a:gd name="connsiteX936" fmla="*/ 13279806 w 16205810"/>
              <a:gd name="connsiteY936" fmla="*/ 6420215 h 9402439"/>
              <a:gd name="connsiteX937" fmla="*/ 13288786 w 16205810"/>
              <a:gd name="connsiteY937" fmla="*/ 6416918 h 9402439"/>
              <a:gd name="connsiteX938" fmla="*/ 5258196 w 16205810"/>
              <a:gd name="connsiteY938" fmla="*/ 6409738 h 9402439"/>
              <a:gd name="connsiteX939" fmla="*/ 5399300 w 16205810"/>
              <a:gd name="connsiteY939" fmla="*/ 6472916 h 9402439"/>
              <a:gd name="connsiteX940" fmla="*/ 5390495 w 16205810"/>
              <a:gd name="connsiteY940" fmla="*/ 6759088 h 9402439"/>
              <a:gd name="connsiteX941" fmla="*/ 5104323 w 16205810"/>
              <a:gd name="connsiteY941" fmla="*/ 6750282 h 9402439"/>
              <a:gd name="connsiteX942" fmla="*/ 5113129 w 16205810"/>
              <a:gd name="connsiteY942" fmla="*/ 6464110 h 9402439"/>
              <a:gd name="connsiteX943" fmla="*/ 5258196 w 16205810"/>
              <a:gd name="connsiteY943" fmla="*/ 6409738 h 9402439"/>
              <a:gd name="connsiteX944" fmla="*/ 14540004 w 16205810"/>
              <a:gd name="connsiteY944" fmla="*/ 6403587 h 9402439"/>
              <a:gd name="connsiteX945" fmla="*/ 14576412 w 16205810"/>
              <a:gd name="connsiteY945" fmla="*/ 6429016 h 9402439"/>
              <a:gd name="connsiteX946" fmla="*/ 14550660 w 16205810"/>
              <a:gd name="connsiteY946" fmla="*/ 6465846 h 9402439"/>
              <a:gd name="connsiteX947" fmla="*/ 14514252 w 16205810"/>
              <a:gd name="connsiteY947" fmla="*/ 6440416 h 9402439"/>
              <a:gd name="connsiteX948" fmla="*/ 14540004 w 16205810"/>
              <a:gd name="connsiteY948" fmla="*/ 6403587 h 9402439"/>
              <a:gd name="connsiteX949" fmla="*/ 8403649 w 16205810"/>
              <a:gd name="connsiteY949" fmla="*/ 6392284 h 9402439"/>
              <a:gd name="connsiteX950" fmla="*/ 8441716 w 16205810"/>
              <a:gd name="connsiteY950" fmla="*/ 6431257 h 9402439"/>
              <a:gd name="connsiteX951" fmla="*/ 8402743 w 16205810"/>
              <a:gd name="connsiteY951" fmla="*/ 6469324 h 9402439"/>
              <a:gd name="connsiteX952" fmla="*/ 8364676 w 16205810"/>
              <a:gd name="connsiteY952" fmla="*/ 6430351 h 9402439"/>
              <a:gd name="connsiteX953" fmla="*/ 8403649 w 16205810"/>
              <a:gd name="connsiteY953" fmla="*/ 6392284 h 9402439"/>
              <a:gd name="connsiteX954" fmla="*/ 14327458 w 16205810"/>
              <a:gd name="connsiteY954" fmla="*/ 6376352 h 9402439"/>
              <a:gd name="connsiteX955" fmla="*/ 14342570 w 16205810"/>
              <a:gd name="connsiteY955" fmla="*/ 6403907 h 9402439"/>
              <a:gd name="connsiteX956" fmla="*/ 14315014 w 16205810"/>
              <a:gd name="connsiteY956" fmla="*/ 6419018 h 9402439"/>
              <a:gd name="connsiteX957" fmla="*/ 14299904 w 16205810"/>
              <a:gd name="connsiteY957" fmla="*/ 6391462 h 9402439"/>
              <a:gd name="connsiteX958" fmla="*/ 14327458 w 16205810"/>
              <a:gd name="connsiteY958" fmla="*/ 6376352 h 9402439"/>
              <a:gd name="connsiteX959" fmla="*/ 12924334 w 16205810"/>
              <a:gd name="connsiteY959" fmla="*/ 6361065 h 9402439"/>
              <a:gd name="connsiteX960" fmla="*/ 12938660 w 16205810"/>
              <a:gd name="connsiteY960" fmla="*/ 6362352 h 9402439"/>
              <a:gd name="connsiteX961" fmla="*/ 12946534 w 16205810"/>
              <a:gd name="connsiteY961" fmla="*/ 6387217 h 9402439"/>
              <a:gd name="connsiteX962" fmla="*/ 12921162 w 16205810"/>
              <a:gd name="connsiteY962" fmla="*/ 6394933 h 9402439"/>
              <a:gd name="connsiteX963" fmla="*/ 12913288 w 16205810"/>
              <a:gd name="connsiteY963" fmla="*/ 6370068 h 9402439"/>
              <a:gd name="connsiteX964" fmla="*/ 12924334 w 16205810"/>
              <a:gd name="connsiteY964" fmla="*/ 6361065 h 9402439"/>
              <a:gd name="connsiteX965" fmla="*/ 12990106 w 16205810"/>
              <a:gd name="connsiteY965" fmla="*/ 6344651 h 9402439"/>
              <a:gd name="connsiteX966" fmla="*/ 13015438 w 16205810"/>
              <a:gd name="connsiteY966" fmla="*/ 6345517 h 9402439"/>
              <a:gd name="connsiteX967" fmla="*/ 13032760 w 16205810"/>
              <a:gd name="connsiteY967" fmla="*/ 6389686 h 9402439"/>
              <a:gd name="connsiteX968" fmla="*/ 12988590 w 16205810"/>
              <a:gd name="connsiteY968" fmla="*/ 6407007 h 9402439"/>
              <a:gd name="connsiteX969" fmla="*/ 12971270 w 16205810"/>
              <a:gd name="connsiteY969" fmla="*/ 6361972 h 9402439"/>
              <a:gd name="connsiteX970" fmla="*/ 12990106 w 16205810"/>
              <a:gd name="connsiteY970" fmla="*/ 6344651 h 9402439"/>
              <a:gd name="connsiteX971" fmla="*/ 5222319 w 16205810"/>
              <a:gd name="connsiteY971" fmla="*/ 6344054 h 9402439"/>
              <a:gd name="connsiteX972" fmla="*/ 5233121 w 16205810"/>
              <a:gd name="connsiteY972" fmla="*/ 6350938 h 9402439"/>
              <a:gd name="connsiteX973" fmla="*/ 5228885 w 16205810"/>
              <a:gd name="connsiteY973" fmla="*/ 6374660 h 9402439"/>
              <a:gd name="connsiteX974" fmla="*/ 5205162 w 16205810"/>
              <a:gd name="connsiteY974" fmla="*/ 6369577 h 9402439"/>
              <a:gd name="connsiteX975" fmla="*/ 5210246 w 16205810"/>
              <a:gd name="connsiteY975" fmla="*/ 6346701 h 9402439"/>
              <a:gd name="connsiteX976" fmla="*/ 5222319 w 16205810"/>
              <a:gd name="connsiteY976" fmla="*/ 6344054 h 9402439"/>
              <a:gd name="connsiteX977" fmla="*/ 12745878 w 16205810"/>
              <a:gd name="connsiteY977" fmla="*/ 6343810 h 9402439"/>
              <a:gd name="connsiteX978" fmla="*/ 12753022 w 16205810"/>
              <a:gd name="connsiteY978" fmla="*/ 6344959 h 9402439"/>
              <a:gd name="connsiteX979" fmla="*/ 12757352 w 16205810"/>
              <a:gd name="connsiteY979" fmla="*/ 6357486 h 9402439"/>
              <a:gd name="connsiteX980" fmla="*/ 12744362 w 16205810"/>
              <a:gd name="connsiteY980" fmla="*/ 6361661 h 9402439"/>
              <a:gd name="connsiteX981" fmla="*/ 12740032 w 16205810"/>
              <a:gd name="connsiteY981" fmla="*/ 6348299 h 9402439"/>
              <a:gd name="connsiteX982" fmla="*/ 12745878 w 16205810"/>
              <a:gd name="connsiteY982" fmla="*/ 6343810 h 9402439"/>
              <a:gd name="connsiteX983" fmla="*/ 9253551 w 16205810"/>
              <a:gd name="connsiteY983" fmla="*/ 6330441 h 9402439"/>
              <a:gd name="connsiteX984" fmla="*/ 9268331 w 16205810"/>
              <a:gd name="connsiteY984" fmla="*/ 6330441 h 9402439"/>
              <a:gd name="connsiteX985" fmla="*/ 9279141 w 16205810"/>
              <a:gd name="connsiteY985" fmla="*/ 6341030 h 9402439"/>
              <a:gd name="connsiteX986" fmla="*/ 9268552 w 16205810"/>
              <a:gd name="connsiteY986" fmla="*/ 6367502 h 9402439"/>
              <a:gd name="connsiteX987" fmla="*/ 9242962 w 16205810"/>
              <a:gd name="connsiteY987" fmla="*/ 6356030 h 9402439"/>
              <a:gd name="connsiteX988" fmla="*/ 9253551 w 16205810"/>
              <a:gd name="connsiteY988" fmla="*/ 6330441 h 9402439"/>
              <a:gd name="connsiteX989" fmla="*/ 9108043 w 16205810"/>
              <a:gd name="connsiteY989" fmla="*/ 6323319 h 9402439"/>
              <a:gd name="connsiteX990" fmla="*/ 9170219 w 16205810"/>
              <a:gd name="connsiteY990" fmla="*/ 6337087 h 9402439"/>
              <a:gd name="connsiteX991" fmla="*/ 9191536 w 16205810"/>
              <a:gd name="connsiteY991" fmla="*/ 6453444 h 9402439"/>
              <a:gd name="connsiteX992" fmla="*/ 9075179 w 16205810"/>
              <a:gd name="connsiteY992" fmla="*/ 6473873 h 9402439"/>
              <a:gd name="connsiteX993" fmla="*/ 9053862 w 16205810"/>
              <a:gd name="connsiteY993" fmla="*/ 6357516 h 9402439"/>
              <a:gd name="connsiteX994" fmla="*/ 9108043 w 16205810"/>
              <a:gd name="connsiteY994" fmla="*/ 6323319 h 9402439"/>
              <a:gd name="connsiteX995" fmla="*/ 9453868 w 16205810"/>
              <a:gd name="connsiteY995" fmla="*/ 6318429 h 9402439"/>
              <a:gd name="connsiteX996" fmla="*/ 9530053 w 16205810"/>
              <a:gd name="connsiteY996" fmla="*/ 6367257 h 9402439"/>
              <a:gd name="connsiteX997" fmla="*/ 9496295 w 16205810"/>
              <a:gd name="connsiteY997" fmla="*/ 6512413 h 9402439"/>
              <a:gd name="connsiteX998" fmla="*/ 9351494 w 16205810"/>
              <a:gd name="connsiteY998" fmla="*/ 6479665 h 9402439"/>
              <a:gd name="connsiteX999" fmla="*/ 9384363 w 16205810"/>
              <a:gd name="connsiteY999" fmla="*/ 6333623 h 9402439"/>
              <a:gd name="connsiteX1000" fmla="*/ 9423367 w 16205810"/>
              <a:gd name="connsiteY1000" fmla="*/ 6318839 h 9402439"/>
              <a:gd name="connsiteX1001" fmla="*/ 9453868 w 16205810"/>
              <a:gd name="connsiteY1001" fmla="*/ 6318429 h 9402439"/>
              <a:gd name="connsiteX1002" fmla="*/ 12852782 w 16205810"/>
              <a:gd name="connsiteY1002" fmla="*/ 6315836 h 9402439"/>
              <a:gd name="connsiteX1003" fmla="*/ 12871712 w 16205810"/>
              <a:gd name="connsiteY1003" fmla="*/ 6354509 h 9402439"/>
              <a:gd name="connsiteX1004" fmla="*/ 12835574 w 16205810"/>
              <a:gd name="connsiteY1004" fmla="*/ 6374295 h 9402439"/>
              <a:gd name="connsiteX1005" fmla="*/ 12815784 w 16205810"/>
              <a:gd name="connsiteY1005" fmla="*/ 6335622 h 9402439"/>
              <a:gd name="connsiteX1006" fmla="*/ 12852782 w 16205810"/>
              <a:gd name="connsiteY1006" fmla="*/ 6315836 h 9402439"/>
              <a:gd name="connsiteX1007" fmla="*/ 14916018 w 16205810"/>
              <a:gd name="connsiteY1007" fmla="*/ 6301347 h 9402439"/>
              <a:gd name="connsiteX1008" fmla="*/ 14920348 w 16205810"/>
              <a:gd name="connsiteY1008" fmla="*/ 6315204 h 9402439"/>
              <a:gd name="connsiteX1009" fmla="*/ 14906490 w 16205810"/>
              <a:gd name="connsiteY1009" fmla="*/ 6318669 h 9402439"/>
              <a:gd name="connsiteX1010" fmla="*/ 14903026 w 16205810"/>
              <a:gd name="connsiteY1010" fmla="*/ 6304812 h 9402439"/>
              <a:gd name="connsiteX1011" fmla="*/ 14916018 w 16205810"/>
              <a:gd name="connsiteY1011" fmla="*/ 6301347 h 9402439"/>
              <a:gd name="connsiteX1012" fmla="*/ 12925478 w 16205810"/>
              <a:gd name="connsiteY1012" fmla="*/ 6298749 h 9402439"/>
              <a:gd name="connsiteX1013" fmla="*/ 12935222 w 16205810"/>
              <a:gd name="connsiteY1013" fmla="*/ 6308028 h 9402439"/>
              <a:gd name="connsiteX1014" fmla="*/ 12925478 w 16205810"/>
              <a:gd name="connsiteY1014" fmla="*/ 6317306 h 9402439"/>
              <a:gd name="connsiteX1015" fmla="*/ 12916708 w 16205810"/>
              <a:gd name="connsiteY1015" fmla="*/ 6308028 h 9402439"/>
              <a:gd name="connsiteX1016" fmla="*/ 12925478 w 16205810"/>
              <a:gd name="connsiteY1016" fmla="*/ 6298749 h 9402439"/>
              <a:gd name="connsiteX1017" fmla="*/ 14241898 w 16205810"/>
              <a:gd name="connsiteY1017" fmla="*/ 6285832 h 9402439"/>
              <a:gd name="connsiteX1018" fmla="*/ 14281094 w 16205810"/>
              <a:gd name="connsiteY1018" fmla="*/ 6333936 h 9402439"/>
              <a:gd name="connsiteX1019" fmla="*/ 14233880 w 16205810"/>
              <a:gd name="connsiteY1019" fmla="*/ 6374023 h 9402439"/>
              <a:gd name="connsiteX1020" fmla="*/ 14193794 w 16205810"/>
              <a:gd name="connsiteY1020" fmla="*/ 6325919 h 9402439"/>
              <a:gd name="connsiteX1021" fmla="*/ 14241898 w 16205810"/>
              <a:gd name="connsiteY1021" fmla="*/ 6285832 h 9402439"/>
              <a:gd name="connsiteX1022" fmla="*/ 5907606 w 16205810"/>
              <a:gd name="connsiteY1022" fmla="*/ 6276254 h 9402439"/>
              <a:gd name="connsiteX1023" fmla="*/ 6040114 w 16205810"/>
              <a:gd name="connsiteY1023" fmla="*/ 6406094 h 9402439"/>
              <a:gd name="connsiteX1024" fmla="*/ 5909385 w 16205810"/>
              <a:gd name="connsiteY1024" fmla="*/ 6539492 h 9402439"/>
              <a:gd name="connsiteX1025" fmla="*/ 5776877 w 16205810"/>
              <a:gd name="connsiteY1025" fmla="*/ 6408762 h 9402439"/>
              <a:gd name="connsiteX1026" fmla="*/ 5907606 w 16205810"/>
              <a:gd name="connsiteY1026" fmla="*/ 6276254 h 9402439"/>
              <a:gd name="connsiteX1027" fmla="*/ 4308645 w 16205810"/>
              <a:gd name="connsiteY1027" fmla="*/ 6273611 h 9402439"/>
              <a:gd name="connsiteX1028" fmla="*/ 4438315 w 16205810"/>
              <a:gd name="connsiteY1028" fmla="*/ 6393895 h 9402439"/>
              <a:gd name="connsiteX1029" fmla="*/ 4318620 w 16205810"/>
              <a:gd name="connsiteY1029" fmla="*/ 6585536 h 9402439"/>
              <a:gd name="connsiteX1030" fmla="*/ 4125382 w 16205810"/>
              <a:gd name="connsiteY1030" fmla="*/ 6466859 h 9402439"/>
              <a:gd name="connsiteX1031" fmla="*/ 4245078 w 16205810"/>
              <a:gd name="connsiteY1031" fmla="*/ 6275218 h 9402439"/>
              <a:gd name="connsiteX1032" fmla="*/ 4308645 w 16205810"/>
              <a:gd name="connsiteY1032" fmla="*/ 6273611 h 9402439"/>
              <a:gd name="connsiteX1033" fmla="*/ 12780042 w 16205810"/>
              <a:gd name="connsiteY1033" fmla="*/ 6254743 h 9402439"/>
              <a:gd name="connsiteX1034" fmla="*/ 12798554 w 16205810"/>
              <a:gd name="connsiteY1034" fmla="*/ 6271562 h 9402439"/>
              <a:gd name="connsiteX1035" fmla="*/ 12783202 w 16205810"/>
              <a:gd name="connsiteY1035" fmla="*/ 6313103 h 9402439"/>
              <a:gd name="connsiteX1036" fmla="*/ 12740762 w 16205810"/>
              <a:gd name="connsiteY1036" fmla="*/ 6298654 h 9402439"/>
              <a:gd name="connsiteX1037" fmla="*/ 12756112 w 16205810"/>
              <a:gd name="connsiteY1037" fmla="*/ 6256210 h 9402439"/>
              <a:gd name="connsiteX1038" fmla="*/ 12780042 w 16205810"/>
              <a:gd name="connsiteY1038" fmla="*/ 6254743 h 9402439"/>
              <a:gd name="connsiteX1039" fmla="*/ 6101365 w 16205810"/>
              <a:gd name="connsiteY1039" fmla="*/ 6253817 h 9402439"/>
              <a:gd name="connsiteX1040" fmla="*/ 6123736 w 16205810"/>
              <a:gd name="connsiteY1040" fmla="*/ 6269668 h 9402439"/>
              <a:gd name="connsiteX1041" fmla="*/ 6112944 w 16205810"/>
              <a:gd name="connsiteY1041" fmla="*/ 6318235 h 9402439"/>
              <a:gd name="connsiteX1042" fmla="*/ 6064378 w 16205810"/>
              <a:gd name="connsiteY1042" fmla="*/ 6307442 h 9402439"/>
              <a:gd name="connsiteX1043" fmla="*/ 6074271 w 16205810"/>
              <a:gd name="connsiteY1043" fmla="*/ 6258876 h 9402439"/>
              <a:gd name="connsiteX1044" fmla="*/ 6101365 w 16205810"/>
              <a:gd name="connsiteY1044" fmla="*/ 6253817 h 9402439"/>
              <a:gd name="connsiteX1045" fmla="*/ 12688276 w 16205810"/>
              <a:gd name="connsiteY1045" fmla="*/ 6251982 h 9402439"/>
              <a:gd name="connsiteX1046" fmla="*/ 12720078 w 16205810"/>
              <a:gd name="connsiteY1046" fmla="*/ 6284667 h 9402439"/>
              <a:gd name="connsiteX1047" fmla="*/ 12687392 w 16205810"/>
              <a:gd name="connsiteY1047" fmla="*/ 6317352 h 9402439"/>
              <a:gd name="connsiteX1048" fmla="*/ 12655591 w 16205810"/>
              <a:gd name="connsiteY1048" fmla="*/ 6284667 h 9402439"/>
              <a:gd name="connsiteX1049" fmla="*/ 12688276 w 16205810"/>
              <a:gd name="connsiteY1049" fmla="*/ 6251982 h 9402439"/>
              <a:gd name="connsiteX1050" fmla="*/ 4171506 w 16205810"/>
              <a:gd name="connsiteY1050" fmla="*/ 6239947 h 9402439"/>
              <a:gd name="connsiteX1051" fmla="*/ 4185484 w 16205810"/>
              <a:gd name="connsiteY1051" fmla="*/ 6267501 h 9402439"/>
              <a:gd name="connsiteX1052" fmla="*/ 4158401 w 16205810"/>
              <a:gd name="connsiteY1052" fmla="*/ 6282612 h 9402439"/>
              <a:gd name="connsiteX1053" fmla="*/ 4143552 w 16205810"/>
              <a:gd name="connsiteY1053" fmla="*/ 6255058 h 9402439"/>
              <a:gd name="connsiteX1054" fmla="*/ 4171506 w 16205810"/>
              <a:gd name="connsiteY1054" fmla="*/ 6239947 h 9402439"/>
              <a:gd name="connsiteX1055" fmla="*/ 9405532 w 16205810"/>
              <a:gd name="connsiteY1055" fmla="*/ 6238990 h 9402439"/>
              <a:gd name="connsiteX1056" fmla="*/ 9409707 w 16205810"/>
              <a:gd name="connsiteY1056" fmla="*/ 6252847 h 9402439"/>
              <a:gd name="connsiteX1057" fmla="*/ 9396345 w 16205810"/>
              <a:gd name="connsiteY1057" fmla="*/ 6257178 h 9402439"/>
              <a:gd name="connsiteX1058" fmla="*/ 9392169 w 16205810"/>
              <a:gd name="connsiteY1058" fmla="*/ 6243321 h 9402439"/>
              <a:gd name="connsiteX1059" fmla="*/ 9405532 w 16205810"/>
              <a:gd name="connsiteY1059" fmla="*/ 6238990 h 9402439"/>
              <a:gd name="connsiteX1060" fmla="*/ 14741796 w 16205810"/>
              <a:gd name="connsiteY1060" fmla="*/ 6230943 h 9402439"/>
              <a:gd name="connsiteX1061" fmla="*/ 14750748 w 16205810"/>
              <a:gd name="connsiteY1061" fmla="*/ 6231156 h 9402439"/>
              <a:gd name="connsiteX1062" fmla="*/ 14756716 w 16205810"/>
              <a:gd name="connsiteY1062" fmla="*/ 6246500 h 9402439"/>
              <a:gd name="connsiteX1063" fmla="*/ 14741370 w 16205810"/>
              <a:gd name="connsiteY1063" fmla="*/ 6252468 h 9402439"/>
              <a:gd name="connsiteX1064" fmla="*/ 14735402 w 16205810"/>
              <a:gd name="connsiteY1064" fmla="*/ 6237123 h 9402439"/>
              <a:gd name="connsiteX1065" fmla="*/ 14741796 w 16205810"/>
              <a:gd name="connsiteY1065" fmla="*/ 6230943 h 9402439"/>
              <a:gd name="connsiteX1066" fmla="*/ 8576091 w 16205810"/>
              <a:gd name="connsiteY1066" fmla="*/ 6230124 h 9402439"/>
              <a:gd name="connsiteX1067" fmla="*/ 8622813 w 16205810"/>
              <a:gd name="connsiteY1067" fmla="*/ 6241208 h 9402439"/>
              <a:gd name="connsiteX1068" fmla="*/ 8682547 w 16205810"/>
              <a:gd name="connsiteY1068" fmla="*/ 6401592 h 9402439"/>
              <a:gd name="connsiteX1069" fmla="*/ 8522671 w 16205810"/>
              <a:gd name="connsiteY1069" fmla="*/ 6461516 h 9402439"/>
              <a:gd name="connsiteX1070" fmla="*/ 8462937 w 16205810"/>
              <a:gd name="connsiteY1070" fmla="*/ 6301132 h 9402439"/>
              <a:gd name="connsiteX1071" fmla="*/ 8576091 w 16205810"/>
              <a:gd name="connsiteY1071" fmla="*/ 6230124 h 9402439"/>
              <a:gd name="connsiteX1072" fmla="*/ 9521197 w 16205810"/>
              <a:gd name="connsiteY1072" fmla="*/ 6209311 h 9402439"/>
              <a:gd name="connsiteX1073" fmla="*/ 9536698 w 16205810"/>
              <a:gd name="connsiteY1073" fmla="*/ 6220272 h 9402439"/>
              <a:gd name="connsiteX1074" fmla="*/ 9530498 w 16205810"/>
              <a:gd name="connsiteY1074" fmla="*/ 6254815 h 9402439"/>
              <a:gd name="connsiteX1075" fmla="*/ 9495067 w 16205810"/>
              <a:gd name="connsiteY1075" fmla="*/ 6247729 h 9402439"/>
              <a:gd name="connsiteX1076" fmla="*/ 9503039 w 16205810"/>
              <a:gd name="connsiteY1076" fmla="*/ 6212300 h 9402439"/>
              <a:gd name="connsiteX1077" fmla="*/ 9521197 w 16205810"/>
              <a:gd name="connsiteY1077" fmla="*/ 6209311 h 9402439"/>
              <a:gd name="connsiteX1078" fmla="*/ 4055169 w 16205810"/>
              <a:gd name="connsiteY1078" fmla="*/ 6204779 h 9402439"/>
              <a:gd name="connsiteX1079" fmla="*/ 4107063 w 16205810"/>
              <a:gd name="connsiteY1079" fmla="*/ 6250145 h 9402439"/>
              <a:gd name="connsiteX1080" fmla="*/ 4064214 w 16205810"/>
              <a:gd name="connsiteY1080" fmla="*/ 6326998 h 9402439"/>
              <a:gd name="connsiteX1081" fmla="*/ 3989019 w 16205810"/>
              <a:gd name="connsiteY1081" fmla="*/ 6283210 h 9402439"/>
              <a:gd name="connsiteX1082" fmla="*/ 4030987 w 16205810"/>
              <a:gd name="connsiteY1082" fmla="*/ 6206357 h 9402439"/>
              <a:gd name="connsiteX1083" fmla="*/ 4055169 w 16205810"/>
              <a:gd name="connsiteY1083" fmla="*/ 6204779 h 9402439"/>
              <a:gd name="connsiteX1084" fmla="*/ 14402052 w 16205810"/>
              <a:gd name="connsiteY1084" fmla="*/ 6201790 h 9402439"/>
              <a:gd name="connsiteX1085" fmla="*/ 14454310 w 16205810"/>
              <a:gd name="connsiteY1085" fmla="*/ 6226156 h 9402439"/>
              <a:gd name="connsiteX1086" fmla="*/ 14450782 w 16205810"/>
              <a:gd name="connsiteY1086" fmla="*/ 6331999 h 9402439"/>
              <a:gd name="connsiteX1087" fmla="*/ 14344942 w 16205810"/>
              <a:gd name="connsiteY1087" fmla="*/ 6328471 h 9402439"/>
              <a:gd name="connsiteX1088" fmla="*/ 14348470 w 16205810"/>
              <a:gd name="connsiteY1088" fmla="*/ 6221746 h 9402439"/>
              <a:gd name="connsiteX1089" fmla="*/ 14402052 w 16205810"/>
              <a:gd name="connsiteY1089" fmla="*/ 6201790 h 9402439"/>
              <a:gd name="connsiteX1090" fmla="*/ 4995512 w 16205810"/>
              <a:gd name="connsiteY1090" fmla="*/ 6196313 h 9402439"/>
              <a:gd name="connsiteX1091" fmla="*/ 5030655 w 16205810"/>
              <a:gd name="connsiteY1091" fmla="*/ 6196870 h 9402439"/>
              <a:gd name="connsiteX1092" fmla="*/ 5075803 w 16205810"/>
              <a:gd name="connsiteY1092" fmla="*/ 6214178 h 9402439"/>
              <a:gd name="connsiteX1093" fmla="*/ 5113053 w 16205810"/>
              <a:gd name="connsiteY1093" fmla="*/ 6380380 h 9402439"/>
              <a:gd name="connsiteX1094" fmla="*/ 4946318 w 16205810"/>
              <a:gd name="connsiteY1094" fmla="*/ 6418395 h 9402439"/>
              <a:gd name="connsiteX1095" fmla="*/ 4908182 w 16205810"/>
              <a:gd name="connsiteY1095" fmla="*/ 6252193 h 9402439"/>
              <a:gd name="connsiteX1096" fmla="*/ 4995512 w 16205810"/>
              <a:gd name="connsiteY1096" fmla="*/ 6196313 h 9402439"/>
              <a:gd name="connsiteX1097" fmla="*/ 8674465 w 16205810"/>
              <a:gd name="connsiteY1097" fmla="*/ 6196178 h 9402439"/>
              <a:gd name="connsiteX1098" fmla="*/ 8696218 w 16205810"/>
              <a:gd name="connsiteY1098" fmla="*/ 6206807 h 9402439"/>
              <a:gd name="connsiteX1099" fmla="*/ 8685341 w 16205810"/>
              <a:gd name="connsiteY1099" fmla="*/ 6228065 h 9402439"/>
              <a:gd name="connsiteX1100" fmla="*/ 8663589 w 16205810"/>
              <a:gd name="connsiteY1100" fmla="*/ 6218322 h 9402439"/>
              <a:gd name="connsiteX1101" fmla="*/ 8674465 w 16205810"/>
              <a:gd name="connsiteY1101" fmla="*/ 6196178 h 9402439"/>
              <a:gd name="connsiteX1102" fmla="*/ 13257186 w 16205810"/>
              <a:gd name="connsiteY1102" fmla="*/ 6177516 h 9402439"/>
              <a:gd name="connsiteX1103" fmla="*/ 13270062 w 16205810"/>
              <a:gd name="connsiteY1103" fmla="*/ 6177748 h 9402439"/>
              <a:gd name="connsiteX1104" fmla="*/ 13278414 w 16205810"/>
              <a:gd name="connsiteY1104" fmla="*/ 6200018 h 9402439"/>
              <a:gd name="connsiteX1105" fmla="*/ 13256144 w 16205810"/>
              <a:gd name="connsiteY1105" fmla="*/ 6208370 h 9402439"/>
              <a:gd name="connsiteX1106" fmla="*/ 13247792 w 16205810"/>
              <a:gd name="connsiteY1106" fmla="*/ 6187027 h 9402439"/>
              <a:gd name="connsiteX1107" fmla="*/ 13257186 w 16205810"/>
              <a:gd name="connsiteY1107" fmla="*/ 6177516 h 9402439"/>
              <a:gd name="connsiteX1108" fmla="*/ 6000380 w 16205810"/>
              <a:gd name="connsiteY1108" fmla="*/ 6167936 h 9402439"/>
              <a:gd name="connsiteX1109" fmla="*/ 6019866 w 16205810"/>
              <a:gd name="connsiteY1109" fmla="*/ 6183186 h 9402439"/>
              <a:gd name="connsiteX1110" fmla="*/ 6004616 w 16205810"/>
              <a:gd name="connsiteY1110" fmla="*/ 6202673 h 9402439"/>
              <a:gd name="connsiteX1111" fmla="*/ 5984282 w 16205810"/>
              <a:gd name="connsiteY1111" fmla="*/ 6187422 h 9402439"/>
              <a:gd name="connsiteX1112" fmla="*/ 6000380 w 16205810"/>
              <a:gd name="connsiteY1112" fmla="*/ 6167936 h 9402439"/>
              <a:gd name="connsiteX1113" fmla="*/ 8388149 w 16205810"/>
              <a:gd name="connsiteY1113" fmla="*/ 6163739 h 9402439"/>
              <a:gd name="connsiteX1114" fmla="*/ 8412110 w 16205810"/>
              <a:gd name="connsiteY1114" fmla="*/ 6171254 h 9402439"/>
              <a:gd name="connsiteX1115" fmla="*/ 8436730 w 16205810"/>
              <a:gd name="connsiteY1115" fmla="*/ 6256544 h 9402439"/>
              <a:gd name="connsiteX1116" fmla="*/ 8351440 w 16205810"/>
              <a:gd name="connsiteY1116" fmla="*/ 6281164 h 9402439"/>
              <a:gd name="connsiteX1117" fmla="*/ 8326820 w 16205810"/>
              <a:gd name="connsiteY1117" fmla="*/ 6196753 h 9402439"/>
              <a:gd name="connsiteX1118" fmla="*/ 8388149 w 16205810"/>
              <a:gd name="connsiteY1118" fmla="*/ 6163739 h 9402439"/>
              <a:gd name="connsiteX1119" fmla="*/ 4878933 w 16205810"/>
              <a:gd name="connsiteY1119" fmla="*/ 6163610 h 9402439"/>
              <a:gd name="connsiteX1120" fmla="*/ 4897862 w 16205810"/>
              <a:gd name="connsiteY1120" fmla="*/ 6200608 h 9402439"/>
              <a:gd name="connsiteX1121" fmla="*/ 4861724 w 16205810"/>
              <a:gd name="connsiteY1121" fmla="*/ 6219538 h 9402439"/>
              <a:gd name="connsiteX1122" fmla="*/ 4842795 w 16205810"/>
              <a:gd name="connsiteY1122" fmla="*/ 6182539 h 9402439"/>
              <a:gd name="connsiteX1123" fmla="*/ 4878933 w 16205810"/>
              <a:gd name="connsiteY1123" fmla="*/ 6163610 h 9402439"/>
              <a:gd name="connsiteX1124" fmla="*/ 4402034 w 16205810"/>
              <a:gd name="connsiteY1124" fmla="*/ 6153949 h 9402439"/>
              <a:gd name="connsiteX1125" fmla="*/ 4429015 w 16205810"/>
              <a:gd name="connsiteY1125" fmla="*/ 6206113 h 9402439"/>
              <a:gd name="connsiteX1126" fmla="*/ 4375952 w 16205810"/>
              <a:gd name="connsiteY1126" fmla="*/ 6232195 h 9402439"/>
              <a:gd name="connsiteX1127" fmla="*/ 4349870 w 16205810"/>
              <a:gd name="connsiteY1127" fmla="*/ 6180031 h 9402439"/>
              <a:gd name="connsiteX1128" fmla="*/ 4402034 w 16205810"/>
              <a:gd name="connsiteY1128" fmla="*/ 6153949 h 9402439"/>
              <a:gd name="connsiteX1129" fmla="*/ 5875951 w 16205810"/>
              <a:gd name="connsiteY1129" fmla="*/ 6146133 h 9402439"/>
              <a:gd name="connsiteX1130" fmla="*/ 5905283 w 16205810"/>
              <a:gd name="connsiteY1130" fmla="*/ 6202626 h 9402439"/>
              <a:gd name="connsiteX1131" fmla="*/ 5848397 w 16205810"/>
              <a:gd name="connsiteY1131" fmla="*/ 6232218 h 9402439"/>
              <a:gd name="connsiteX1132" fmla="*/ 5819065 w 16205810"/>
              <a:gd name="connsiteY1132" fmla="*/ 6175725 h 9402439"/>
              <a:gd name="connsiteX1133" fmla="*/ 5875951 w 16205810"/>
              <a:gd name="connsiteY1133" fmla="*/ 6146133 h 9402439"/>
              <a:gd name="connsiteX1134" fmla="*/ 13377594 w 16205810"/>
              <a:gd name="connsiteY1134" fmla="*/ 6137483 h 9402439"/>
              <a:gd name="connsiteX1135" fmla="*/ 13386394 w 16205810"/>
              <a:gd name="connsiteY1135" fmla="*/ 6137703 h 9402439"/>
              <a:gd name="connsiteX1136" fmla="*/ 13392554 w 16205810"/>
              <a:gd name="connsiteY1136" fmla="*/ 6152663 h 9402439"/>
              <a:gd name="connsiteX1137" fmla="*/ 13377594 w 16205810"/>
              <a:gd name="connsiteY1137" fmla="*/ 6158823 h 9402439"/>
              <a:gd name="connsiteX1138" fmla="*/ 13371434 w 16205810"/>
              <a:gd name="connsiteY1138" fmla="*/ 6143863 h 9402439"/>
              <a:gd name="connsiteX1139" fmla="*/ 13377594 w 16205810"/>
              <a:gd name="connsiteY1139" fmla="*/ 6137483 h 9402439"/>
              <a:gd name="connsiteX1140" fmla="*/ 14294184 w 16205810"/>
              <a:gd name="connsiteY1140" fmla="*/ 6136758 h 9402439"/>
              <a:gd name="connsiteX1141" fmla="*/ 14314102 w 16205810"/>
              <a:gd name="connsiteY1141" fmla="*/ 6152008 h 9402439"/>
              <a:gd name="connsiteX1142" fmla="*/ 14297648 w 16205810"/>
              <a:gd name="connsiteY1142" fmla="*/ 6172342 h 9402439"/>
              <a:gd name="connsiteX1143" fmla="*/ 14277728 w 16205810"/>
              <a:gd name="connsiteY1143" fmla="*/ 6156244 h 9402439"/>
              <a:gd name="connsiteX1144" fmla="*/ 14294184 w 16205810"/>
              <a:gd name="connsiteY1144" fmla="*/ 6136758 h 9402439"/>
              <a:gd name="connsiteX1145" fmla="*/ 13987272 w 16205810"/>
              <a:gd name="connsiteY1145" fmla="*/ 6117300 h 9402439"/>
              <a:gd name="connsiteX1146" fmla="*/ 14008384 w 16205810"/>
              <a:gd name="connsiteY1146" fmla="*/ 6133264 h 9402439"/>
              <a:gd name="connsiteX1147" fmla="*/ 13997990 w 16205810"/>
              <a:gd name="connsiteY1147" fmla="*/ 6181830 h 9402439"/>
              <a:gd name="connsiteX1148" fmla="*/ 13951222 w 16205810"/>
              <a:gd name="connsiteY1148" fmla="*/ 6171037 h 9402439"/>
              <a:gd name="connsiteX1149" fmla="*/ 13961616 w 16205810"/>
              <a:gd name="connsiteY1149" fmla="*/ 6121572 h 9402439"/>
              <a:gd name="connsiteX1150" fmla="*/ 13987272 w 16205810"/>
              <a:gd name="connsiteY1150" fmla="*/ 6117300 h 9402439"/>
              <a:gd name="connsiteX1151" fmla="*/ 8876549 w 16205810"/>
              <a:gd name="connsiteY1151" fmla="*/ 6103567 h 9402439"/>
              <a:gd name="connsiteX1152" fmla="*/ 8934750 w 16205810"/>
              <a:gd name="connsiteY1152" fmla="*/ 6112622 h 9402439"/>
              <a:gd name="connsiteX1153" fmla="*/ 9021416 w 16205810"/>
              <a:gd name="connsiteY1153" fmla="*/ 6303138 h 9402439"/>
              <a:gd name="connsiteX1154" fmla="*/ 8831281 w 16205810"/>
              <a:gd name="connsiteY1154" fmla="*/ 6389575 h 9402439"/>
              <a:gd name="connsiteX1155" fmla="*/ 8743731 w 16205810"/>
              <a:gd name="connsiteY1155" fmla="*/ 6199942 h 9402439"/>
              <a:gd name="connsiteX1156" fmla="*/ 8876549 w 16205810"/>
              <a:gd name="connsiteY1156" fmla="*/ 6103567 h 9402439"/>
              <a:gd name="connsiteX1157" fmla="*/ 8341271 w 16205810"/>
              <a:gd name="connsiteY1157" fmla="*/ 6079795 h 9402439"/>
              <a:gd name="connsiteX1158" fmla="*/ 8353662 w 16205810"/>
              <a:gd name="connsiteY1158" fmla="*/ 6082987 h 9402439"/>
              <a:gd name="connsiteX1159" fmla="*/ 8358745 w 16205810"/>
              <a:gd name="connsiteY1159" fmla="*/ 6107615 h 9402439"/>
              <a:gd name="connsiteX1160" fmla="*/ 8335023 w 16205810"/>
              <a:gd name="connsiteY1160" fmla="*/ 6112176 h 9402439"/>
              <a:gd name="connsiteX1161" fmla="*/ 8330786 w 16205810"/>
              <a:gd name="connsiteY1161" fmla="*/ 6087548 h 9402439"/>
              <a:gd name="connsiteX1162" fmla="*/ 8341271 w 16205810"/>
              <a:gd name="connsiteY1162" fmla="*/ 6079795 h 9402439"/>
              <a:gd name="connsiteX1163" fmla="*/ 5799657 w 16205810"/>
              <a:gd name="connsiteY1163" fmla="*/ 6076262 h 9402439"/>
              <a:gd name="connsiteX1164" fmla="*/ 5815381 w 16205810"/>
              <a:gd name="connsiteY1164" fmla="*/ 6103816 h 9402439"/>
              <a:gd name="connsiteX1165" fmla="*/ 5787428 w 16205810"/>
              <a:gd name="connsiteY1165" fmla="*/ 6118926 h 9402439"/>
              <a:gd name="connsiteX1166" fmla="*/ 5772577 w 16205810"/>
              <a:gd name="connsiteY1166" fmla="*/ 6091372 h 9402439"/>
              <a:gd name="connsiteX1167" fmla="*/ 5799657 w 16205810"/>
              <a:gd name="connsiteY1167" fmla="*/ 6076262 h 9402439"/>
              <a:gd name="connsiteX1168" fmla="*/ 5225261 w 16205810"/>
              <a:gd name="connsiteY1168" fmla="*/ 6068458 h 9402439"/>
              <a:gd name="connsiteX1169" fmla="*/ 5331188 w 16205810"/>
              <a:gd name="connsiteY1169" fmla="*/ 6159768 h 9402439"/>
              <a:gd name="connsiteX1170" fmla="*/ 5239385 w 16205810"/>
              <a:gd name="connsiteY1170" fmla="*/ 6267034 h 9402439"/>
              <a:gd name="connsiteX1171" fmla="*/ 5133458 w 16205810"/>
              <a:gd name="connsiteY1171" fmla="*/ 6174839 h 9402439"/>
              <a:gd name="connsiteX1172" fmla="*/ 5225261 w 16205810"/>
              <a:gd name="connsiteY1172" fmla="*/ 6068458 h 9402439"/>
              <a:gd name="connsiteX1173" fmla="*/ 12884464 w 16205810"/>
              <a:gd name="connsiteY1173" fmla="*/ 6065173 h 9402439"/>
              <a:gd name="connsiteX1174" fmla="*/ 12894942 w 16205810"/>
              <a:gd name="connsiteY1174" fmla="*/ 6076302 h 9402439"/>
              <a:gd name="connsiteX1175" fmla="*/ 12885234 w 16205810"/>
              <a:gd name="connsiteY1175" fmla="*/ 6102384 h 9402439"/>
              <a:gd name="connsiteX1176" fmla="*/ 12858762 w 16205810"/>
              <a:gd name="connsiteY1176" fmla="*/ 6091592 h 9402439"/>
              <a:gd name="connsiteX1177" fmla="*/ 12869352 w 16205810"/>
              <a:gd name="connsiteY1177" fmla="*/ 6065510 h 9402439"/>
              <a:gd name="connsiteX1178" fmla="*/ 12884464 w 16205810"/>
              <a:gd name="connsiteY1178" fmla="*/ 6065173 h 9402439"/>
              <a:gd name="connsiteX1179" fmla="*/ 5536384 w 16205810"/>
              <a:gd name="connsiteY1179" fmla="*/ 6060660 h 9402439"/>
              <a:gd name="connsiteX1180" fmla="*/ 5752954 w 16205810"/>
              <a:gd name="connsiteY1180" fmla="*/ 6264382 h 9402439"/>
              <a:gd name="connsiteX1181" fmla="*/ 5549698 w 16205810"/>
              <a:gd name="connsiteY1181" fmla="*/ 6480504 h 9402439"/>
              <a:gd name="connsiteX1182" fmla="*/ 5332240 w 16205810"/>
              <a:gd name="connsiteY1182" fmla="*/ 6277668 h 9402439"/>
              <a:gd name="connsiteX1183" fmla="*/ 5536384 w 16205810"/>
              <a:gd name="connsiteY1183" fmla="*/ 6060660 h 9402439"/>
              <a:gd name="connsiteX1184" fmla="*/ 12437273 w 16205810"/>
              <a:gd name="connsiteY1184" fmla="*/ 6057587 h 9402439"/>
              <a:gd name="connsiteX1185" fmla="*/ 12453273 w 16205810"/>
              <a:gd name="connsiteY1185" fmla="*/ 6084667 h 9402439"/>
              <a:gd name="connsiteX1186" fmla="*/ 12424830 w 16205810"/>
              <a:gd name="connsiteY1186" fmla="*/ 6099517 h 9402439"/>
              <a:gd name="connsiteX1187" fmla="*/ 12409719 w 16205810"/>
              <a:gd name="connsiteY1187" fmla="*/ 6071564 h 9402439"/>
              <a:gd name="connsiteX1188" fmla="*/ 12437273 w 16205810"/>
              <a:gd name="connsiteY1188" fmla="*/ 6057587 h 9402439"/>
              <a:gd name="connsiteX1189" fmla="*/ 13061508 w 16205810"/>
              <a:gd name="connsiteY1189" fmla="*/ 6054119 h 9402439"/>
              <a:gd name="connsiteX1190" fmla="*/ 13102878 w 16205810"/>
              <a:gd name="connsiteY1190" fmla="*/ 6091893 h 9402439"/>
              <a:gd name="connsiteX1191" fmla="*/ 13064206 w 16205810"/>
              <a:gd name="connsiteY1191" fmla="*/ 6133264 h 9402439"/>
              <a:gd name="connsiteX1192" fmla="*/ 13023734 w 16205810"/>
              <a:gd name="connsiteY1192" fmla="*/ 6094591 h 9402439"/>
              <a:gd name="connsiteX1193" fmla="*/ 13061508 w 16205810"/>
              <a:gd name="connsiteY1193" fmla="*/ 6054119 h 9402439"/>
              <a:gd name="connsiteX1194" fmla="*/ 9427859 w 16205810"/>
              <a:gd name="connsiteY1194" fmla="*/ 6050786 h 9402439"/>
              <a:gd name="connsiteX1195" fmla="*/ 9451805 w 16205810"/>
              <a:gd name="connsiteY1195" fmla="*/ 6058133 h 9402439"/>
              <a:gd name="connsiteX1196" fmla="*/ 9478183 w 16205810"/>
              <a:gd name="connsiteY1196" fmla="*/ 6142904 h 9402439"/>
              <a:gd name="connsiteX1197" fmla="*/ 9392895 w 16205810"/>
              <a:gd name="connsiteY1197" fmla="*/ 6168248 h 9402439"/>
              <a:gd name="connsiteX1198" fmla="*/ 9367397 w 16205810"/>
              <a:gd name="connsiteY1198" fmla="*/ 6083477 h 9402439"/>
              <a:gd name="connsiteX1199" fmla="*/ 9427859 w 16205810"/>
              <a:gd name="connsiteY1199" fmla="*/ 6050786 h 9402439"/>
              <a:gd name="connsiteX1200" fmla="*/ 14149074 w 16205810"/>
              <a:gd name="connsiteY1200" fmla="*/ 6047085 h 9402439"/>
              <a:gd name="connsiteX1201" fmla="*/ 14187410 w 16205810"/>
              <a:gd name="connsiteY1201" fmla="*/ 6055008 h 9402439"/>
              <a:gd name="connsiteX1202" fmla="*/ 14239026 w 16205810"/>
              <a:gd name="connsiteY1202" fmla="*/ 6185315 h 9402439"/>
              <a:gd name="connsiteX1203" fmla="*/ 14109096 w 16205810"/>
              <a:gd name="connsiteY1203" fmla="*/ 6236728 h 9402439"/>
              <a:gd name="connsiteX1204" fmla="*/ 14056590 w 16205810"/>
              <a:gd name="connsiteY1204" fmla="*/ 6106422 h 9402439"/>
              <a:gd name="connsiteX1205" fmla="*/ 14149074 w 16205810"/>
              <a:gd name="connsiteY1205" fmla="*/ 6047085 h 9402439"/>
              <a:gd name="connsiteX1206" fmla="*/ 12571969 w 16205810"/>
              <a:gd name="connsiteY1206" fmla="*/ 6046884 h 9402439"/>
              <a:gd name="connsiteX1207" fmla="*/ 12628309 w 16205810"/>
              <a:gd name="connsiteY1207" fmla="*/ 6067955 h 9402439"/>
              <a:gd name="connsiteX1208" fmla="*/ 12632694 w 16205810"/>
              <a:gd name="connsiteY1208" fmla="*/ 6181229 h 9402439"/>
              <a:gd name="connsiteX1209" fmla="*/ 12521328 w 16205810"/>
              <a:gd name="connsiteY1209" fmla="*/ 6185688 h 9402439"/>
              <a:gd name="connsiteX1210" fmla="*/ 12516944 w 16205810"/>
              <a:gd name="connsiteY1210" fmla="*/ 6073307 h 9402439"/>
              <a:gd name="connsiteX1211" fmla="*/ 12571969 w 16205810"/>
              <a:gd name="connsiteY1211" fmla="*/ 6046884 h 9402439"/>
              <a:gd name="connsiteX1212" fmla="*/ 4658213 w 16205810"/>
              <a:gd name="connsiteY1212" fmla="*/ 6044127 h 9402439"/>
              <a:gd name="connsiteX1213" fmla="*/ 4789161 w 16205810"/>
              <a:gd name="connsiteY1213" fmla="*/ 6115911 h 9402439"/>
              <a:gd name="connsiteX1214" fmla="*/ 4758272 w 16205810"/>
              <a:gd name="connsiteY1214" fmla="*/ 6390716 h 9402439"/>
              <a:gd name="connsiteX1215" fmla="*/ 4484681 w 16205810"/>
              <a:gd name="connsiteY1215" fmla="*/ 6359888 h 9402439"/>
              <a:gd name="connsiteX1216" fmla="*/ 4514688 w 16205810"/>
              <a:gd name="connsiteY1216" fmla="*/ 6085965 h 9402439"/>
              <a:gd name="connsiteX1217" fmla="*/ 4658213 w 16205810"/>
              <a:gd name="connsiteY1217" fmla="*/ 6044127 h 9402439"/>
              <a:gd name="connsiteX1218" fmla="*/ 12953268 w 16205810"/>
              <a:gd name="connsiteY1218" fmla="*/ 6037630 h 9402439"/>
              <a:gd name="connsiteX1219" fmla="*/ 12962548 w 16205810"/>
              <a:gd name="connsiteY1219" fmla="*/ 6046910 h 9402439"/>
              <a:gd name="connsiteX1220" fmla="*/ 12953268 w 16205810"/>
              <a:gd name="connsiteY1220" fmla="*/ 6056190 h 9402439"/>
              <a:gd name="connsiteX1221" fmla="*/ 12943990 w 16205810"/>
              <a:gd name="connsiteY1221" fmla="*/ 6046910 h 9402439"/>
              <a:gd name="connsiteX1222" fmla="*/ 12953268 w 16205810"/>
              <a:gd name="connsiteY1222" fmla="*/ 6037630 h 9402439"/>
              <a:gd name="connsiteX1223" fmla="*/ 9593546 w 16205810"/>
              <a:gd name="connsiteY1223" fmla="*/ 6028132 h 9402439"/>
              <a:gd name="connsiteX1224" fmla="*/ 9618489 w 16205810"/>
              <a:gd name="connsiteY1224" fmla="*/ 6078609 h 9402439"/>
              <a:gd name="connsiteX1225" fmla="*/ 9566822 w 16205810"/>
              <a:gd name="connsiteY1225" fmla="*/ 6104717 h 9402439"/>
              <a:gd name="connsiteX1226" fmla="*/ 9540988 w 16205810"/>
              <a:gd name="connsiteY1226" fmla="*/ 6054241 h 9402439"/>
              <a:gd name="connsiteX1227" fmla="*/ 9593546 w 16205810"/>
              <a:gd name="connsiteY1227" fmla="*/ 6028132 h 9402439"/>
              <a:gd name="connsiteX1228" fmla="*/ 8819091 w 16205810"/>
              <a:gd name="connsiteY1228" fmla="*/ 6026399 h 9402439"/>
              <a:gd name="connsiteX1229" fmla="*/ 8838021 w 16205810"/>
              <a:gd name="connsiteY1229" fmla="*/ 6063886 h 9402439"/>
              <a:gd name="connsiteX1230" fmla="*/ 8801882 w 16205810"/>
              <a:gd name="connsiteY1230" fmla="*/ 6083065 h 9402439"/>
              <a:gd name="connsiteX1231" fmla="*/ 8782091 w 16205810"/>
              <a:gd name="connsiteY1231" fmla="*/ 6045578 h 9402439"/>
              <a:gd name="connsiteX1232" fmla="*/ 8819091 w 16205810"/>
              <a:gd name="connsiteY1232" fmla="*/ 6026399 h 9402439"/>
              <a:gd name="connsiteX1233" fmla="*/ 9203833 w 16205810"/>
              <a:gd name="connsiteY1233" fmla="*/ 6024515 h 9402439"/>
              <a:gd name="connsiteX1234" fmla="*/ 9250397 w 16205810"/>
              <a:gd name="connsiteY1234" fmla="*/ 6039203 h 9402439"/>
              <a:gd name="connsiteX1235" fmla="*/ 9298348 w 16205810"/>
              <a:gd name="connsiteY1235" fmla="*/ 6205619 h 9402439"/>
              <a:gd name="connsiteX1236" fmla="*/ 9131406 w 16205810"/>
              <a:gd name="connsiteY1236" fmla="*/ 6253419 h 9402439"/>
              <a:gd name="connsiteX1237" fmla="*/ 9083455 w 16205810"/>
              <a:gd name="connsiteY1237" fmla="*/ 6087003 h 9402439"/>
              <a:gd name="connsiteX1238" fmla="*/ 9203833 w 16205810"/>
              <a:gd name="connsiteY1238" fmla="*/ 6024515 h 9402439"/>
              <a:gd name="connsiteX1239" fmla="*/ 4475819 w 16205810"/>
              <a:gd name="connsiteY1239" fmla="*/ 6020417 h 9402439"/>
              <a:gd name="connsiteX1240" fmla="*/ 4496728 w 16205810"/>
              <a:gd name="connsiteY1240" fmla="*/ 6035898 h 9402439"/>
              <a:gd name="connsiteX1241" fmla="*/ 4483591 w 16205810"/>
              <a:gd name="connsiteY1241" fmla="*/ 6081799 h 9402439"/>
              <a:gd name="connsiteX1242" fmla="*/ 4437174 w 16205810"/>
              <a:gd name="connsiteY1242" fmla="*/ 6069675 h 9402439"/>
              <a:gd name="connsiteX1243" fmla="*/ 4450311 w 16205810"/>
              <a:gd name="connsiteY1243" fmla="*/ 6023773 h 9402439"/>
              <a:gd name="connsiteX1244" fmla="*/ 4475819 w 16205810"/>
              <a:gd name="connsiteY1244" fmla="*/ 6020417 h 9402439"/>
              <a:gd name="connsiteX1245" fmla="*/ 13302240 w 16205810"/>
              <a:gd name="connsiteY1245" fmla="*/ 5999557 h 9402439"/>
              <a:gd name="connsiteX1246" fmla="*/ 13342712 w 16205810"/>
              <a:gd name="connsiteY1246" fmla="*/ 6037331 h 9402439"/>
              <a:gd name="connsiteX1247" fmla="*/ 13304938 w 16205810"/>
              <a:gd name="connsiteY1247" fmla="*/ 6078702 h 9402439"/>
              <a:gd name="connsiteX1248" fmla="*/ 13263568 w 16205810"/>
              <a:gd name="connsiteY1248" fmla="*/ 6040928 h 9402439"/>
              <a:gd name="connsiteX1249" fmla="*/ 13302240 w 16205810"/>
              <a:gd name="connsiteY1249" fmla="*/ 5999557 h 9402439"/>
              <a:gd name="connsiteX1250" fmla="*/ 13134656 w 16205810"/>
              <a:gd name="connsiteY1250" fmla="*/ 5986665 h 9402439"/>
              <a:gd name="connsiteX1251" fmla="*/ 13161638 w 16205810"/>
              <a:gd name="connsiteY1251" fmla="*/ 5997457 h 9402439"/>
              <a:gd name="connsiteX1252" fmla="*/ 13149946 w 16205810"/>
              <a:gd name="connsiteY1252" fmla="*/ 6023539 h 9402439"/>
              <a:gd name="connsiteX1253" fmla="*/ 13123864 w 16205810"/>
              <a:gd name="connsiteY1253" fmla="*/ 6013646 h 9402439"/>
              <a:gd name="connsiteX1254" fmla="*/ 13134656 w 16205810"/>
              <a:gd name="connsiteY1254" fmla="*/ 5986665 h 9402439"/>
              <a:gd name="connsiteX1255" fmla="*/ 13907820 w 16205810"/>
              <a:gd name="connsiteY1255" fmla="*/ 5984334 h 9402439"/>
              <a:gd name="connsiteX1256" fmla="*/ 13927606 w 16205810"/>
              <a:gd name="connsiteY1256" fmla="*/ 6021332 h 9402439"/>
              <a:gd name="connsiteX1257" fmla="*/ 13888932 w 16205810"/>
              <a:gd name="connsiteY1257" fmla="*/ 6039401 h 9402439"/>
              <a:gd name="connsiteX1258" fmla="*/ 13869146 w 16205810"/>
              <a:gd name="connsiteY1258" fmla="*/ 6002403 h 9402439"/>
              <a:gd name="connsiteX1259" fmla="*/ 13907820 w 16205810"/>
              <a:gd name="connsiteY1259" fmla="*/ 5984334 h 9402439"/>
              <a:gd name="connsiteX1260" fmla="*/ 4762083 w 16205810"/>
              <a:gd name="connsiteY1260" fmla="*/ 5959386 h 9402439"/>
              <a:gd name="connsiteX1261" fmla="*/ 4798958 w 16205810"/>
              <a:gd name="connsiteY1261" fmla="*/ 5985468 h 9402439"/>
              <a:gd name="connsiteX1262" fmla="*/ 4771976 w 16205810"/>
              <a:gd name="connsiteY1262" fmla="*/ 6023241 h 9402439"/>
              <a:gd name="connsiteX1263" fmla="*/ 4735102 w 16205810"/>
              <a:gd name="connsiteY1263" fmla="*/ 5996260 h 9402439"/>
              <a:gd name="connsiteX1264" fmla="*/ 4762083 w 16205810"/>
              <a:gd name="connsiteY1264" fmla="*/ 5959386 h 9402439"/>
              <a:gd name="connsiteX1265" fmla="*/ 8251135 w 16205810"/>
              <a:gd name="connsiteY1265" fmla="*/ 5949457 h 9402439"/>
              <a:gd name="connsiteX1266" fmla="*/ 8275086 w 16205810"/>
              <a:gd name="connsiteY1266" fmla="*/ 5956804 h 9402439"/>
              <a:gd name="connsiteX1267" fmla="*/ 8300429 w 16205810"/>
              <a:gd name="connsiteY1267" fmla="*/ 6040701 h 9402439"/>
              <a:gd name="connsiteX1268" fmla="*/ 8215659 w 16205810"/>
              <a:gd name="connsiteY1268" fmla="*/ 6066919 h 9402439"/>
              <a:gd name="connsiteX1269" fmla="*/ 8189441 w 16205810"/>
              <a:gd name="connsiteY1269" fmla="*/ 5982148 h 9402439"/>
              <a:gd name="connsiteX1270" fmla="*/ 8251135 w 16205810"/>
              <a:gd name="connsiteY1270" fmla="*/ 5949457 h 9402439"/>
              <a:gd name="connsiteX1271" fmla="*/ 13054516 w 16205810"/>
              <a:gd name="connsiteY1271" fmla="*/ 5944578 h 9402439"/>
              <a:gd name="connsiteX1272" fmla="*/ 13079038 w 16205810"/>
              <a:gd name="connsiteY1272" fmla="*/ 5988368 h 9402439"/>
              <a:gd name="connsiteX1273" fmla="*/ 13036124 w 16205810"/>
              <a:gd name="connsiteY1273" fmla="*/ 6012015 h 9402439"/>
              <a:gd name="connsiteX1274" fmla="*/ 13011602 w 16205810"/>
              <a:gd name="connsiteY1274" fmla="*/ 5969101 h 9402439"/>
              <a:gd name="connsiteX1275" fmla="*/ 13054516 w 16205810"/>
              <a:gd name="connsiteY1275" fmla="*/ 5944578 h 9402439"/>
              <a:gd name="connsiteX1276" fmla="*/ 9214090 w 16205810"/>
              <a:gd name="connsiteY1276" fmla="*/ 5933281 h 9402439"/>
              <a:gd name="connsiteX1277" fmla="*/ 9227242 w 16205810"/>
              <a:gd name="connsiteY1277" fmla="*/ 5950818 h 9402439"/>
              <a:gd name="connsiteX1278" fmla="*/ 9209705 w 16205810"/>
              <a:gd name="connsiteY1278" fmla="*/ 5964848 h 9402439"/>
              <a:gd name="connsiteX1279" fmla="*/ 9196553 w 16205810"/>
              <a:gd name="connsiteY1279" fmla="*/ 5946434 h 9402439"/>
              <a:gd name="connsiteX1280" fmla="*/ 9214090 w 16205810"/>
              <a:gd name="connsiteY1280" fmla="*/ 5933281 h 9402439"/>
              <a:gd name="connsiteX1281" fmla="*/ 5451825 w 16205810"/>
              <a:gd name="connsiteY1281" fmla="*/ 5908674 h 9402439"/>
              <a:gd name="connsiteX1282" fmla="*/ 5511320 w 16205810"/>
              <a:gd name="connsiteY1282" fmla="*/ 5981489 h 9402439"/>
              <a:gd name="connsiteX1283" fmla="*/ 5438505 w 16205810"/>
              <a:gd name="connsiteY1283" fmla="*/ 6040984 h 9402439"/>
              <a:gd name="connsiteX1284" fmla="*/ 5379010 w 16205810"/>
              <a:gd name="connsiteY1284" fmla="*/ 5969057 h 9402439"/>
              <a:gd name="connsiteX1285" fmla="*/ 5451825 w 16205810"/>
              <a:gd name="connsiteY1285" fmla="*/ 5908674 h 9402439"/>
              <a:gd name="connsiteX1286" fmla="*/ 5264089 w 16205810"/>
              <a:gd name="connsiteY1286" fmla="*/ 5897799 h 9402439"/>
              <a:gd name="connsiteX1287" fmla="*/ 5305602 w 16205810"/>
              <a:gd name="connsiteY1287" fmla="*/ 5919917 h 9402439"/>
              <a:gd name="connsiteX1288" fmla="*/ 5297610 w 16205810"/>
              <a:gd name="connsiteY1288" fmla="*/ 6007494 h 9402439"/>
              <a:gd name="connsiteX1289" fmla="*/ 5209700 w 16205810"/>
              <a:gd name="connsiteY1289" fmla="*/ 5998558 h 9402439"/>
              <a:gd name="connsiteX1290" fmla="*/ 5218580 w 16205810"/>
              <a:gd name="connsiteY1290" fmla="*/ 5911874 h 9402439"/>
              <a:gd name="connsiteX1291" fmla="*/ 5264089 w 16205810"/>
              <a:gd name="connsiteY1291" fmla="*/ 5897799 h 9402439"/>
              <a:gd name="connsiteX1292" fmla="*/ 12456986 w 16205810"/>
              <a:gd name="connsiteY1292" fmla="*/ 5894340 h 9402439"/>
              <a:gd name="connsiteX1293" fmla="*/ 12483221 w 16205810"/>
              <a:gd name="connsiteY1293" fmla="*/ 5899048 h 9402439"/>
              <a:gd name="connsiteX1294" fmla="*/ 12519664 w 16205810"/>
              <a:gd name="connsiteY1294" fmla="*/ 5986668 h 9402439"/>
              <a:gd name="connsiteX1295" fmla="*/ 12432556 w 16205810"/>
              <a:gd name="connsiteY1295" fmla="*/ 6023325 h 9402439"/>
              <a:gd name="connsiteX1296" fmla="*/ 12396114 w 16205810"/>
              <a:gd name="connsiteY1296" fmla="*/ 5935706 h 9402439"/>
              <a:gd name="connsiteX1297" fmla="*/ 12456986 w 16205810"/>
              <a:gd name="connsiteY1297" fmla="*/ 5894340 h 9402439"/>
              <a:gd name="connsiteX1298" fmla="*/ 12896850 w 16205810"/>
              <a:gd name="connsiteY1298" fmla="*/ 5823083 h 9402439"/>
              <a:gd name="connsiteX1299" fmla="*/ 12976150 w 16205810"/>
              <a:gd name="connsiteY1299" fmla="*/ 5881196 h 9402439"/>
              <a:gd name="connsiteX1300" fmla="*/ 12924164 w 16205810"/>
              <a:gd name="connsiteY1300" fmla="*/ 5996624 h 9402439"/>
              <a:gd name="connsiteX1301" fmla="*/ 12808736 w 16205810"/>
              <a:gd name="connsiteY1301" fmla="*/ 5943756 h 9402439"/>
              <a:gd name="connsiteX1302" fmla="*/ 12861604 w 16205810"/>
              <a:gd name="connsiteY1302" fmla="*/ 5828329 h 9402439"/>
              <a:gd name="connsiteX1303" fmla="*/ 12896850 w 16205810"/>
              <a:gd name="connsiteY1303" fmla="*/ 5823083 h 9402439"/>
              <a:gd name="connsiteX1304" fmla="*/ 13645846 w 16205810"/>
              <a:gd name="connsiteY1304" fmla="*/ 5813421 h 9402439"/>
              <a:gd name="connsiteX1305" fmla="*/ 13654672 w 16205810"/>
              <a:gd name="connsiteY1305" fmla="*/ 5818006 h 9402439"/>
              <a:gd name="connsiteX1306" fmla="*/ 13653754 w 16205810"/>
              <a:gd name="connsiteY1306" fmla="*/ 5836346 h 9402439"/>
              <a:gd name="connsiteX1307" fmla="*/ 13635414 w 16205810"/>
              <a:gd name="connsiteY1307" fmla="*/ 5835429 h 9402439"/>
              <a:gd name="connsiteX1308" fmla="*/ 13636332 w 16205810"/>
              <a:gd name="connsiteY1308" fmla="*/ 5817089 h 9402439"/>
              <a:gd name="connsiteX1309" fmla="*/ 13645846 w 16205810"/>
              <a:gd name="connsiteY1309" fmla="*/ 5813421 h 9402439"/>
              <a:gd name="connsiteX1310" fmla="*/ 12447910 w 16205810"/>
              <a:gd name="connsiteY1310" fmla="*/ 5812341 h 9402439"/>
              <a:gd name="connsiteX1311" fmla="*/ 12463423 w 16205810"/>
              <a:gd name="connsiteY1311" fmla="*/ 5823634 h 9402439"/>
              <a:gd name="connsiteX1312" fmla="*/ 12456229 w 16205810"/>
              <a:gd name="connsiteY1312" fmla="*/ 5857292 h 9402439"/>
              <a:gd name="connsiteX1313" fmla="*/ 12421154 w 16205810"/>
              <a:gd name="connsiteY1313" fmla="*/ 5851092 h 9402439"/>
              <a:gd name="connsiteX1314" fmla="*/ 12428349 w 16205810"/>
              <a:gd name="connsiteY1314" fmla="*/ 5815663 h 9402439"/>
              <a:gd name="connsiteX1315" fmla="*/ 12447910 w 16205810"/>
              <a:gd name="connsiteY1315" fmla="*/ 5812341 h 9402439"/>
              <a:gd name="connsiteX1316" fmla="*/ 4984356 w 16205810"/>
              <a:gd name="connsiteY1316" fmla="*/ 5811768 h 9402439"/>
              <a:gd name="connsiteX1317" fmla="*/ 5132735 w 16205810"/>
              <a:gd name="connsiteY1317" fmla="*/ 5989009 h 9402439"/>
              <a:gd name="connsiteX1318" fmla="*/ 4955924 w 16205810"/>
              <a:gd name="connsiteY1318" fmla="*/ 6137891 h 9402439"/>
              <a:gd name="connsiteX1319" fmla="*/ 4806656 w 16205810"/>
              <a:gd name="connsiteY1319" fmla="*/ 5960650 h 9402439"/>
              <a:gd name="connsiteX1320" fmla="*/ 4984356 w 16205810"/>
              <a:gd name="connsiteY1320" fmla="*/ 5811768 h 9402439"/>
              <a:gd name="connsiteX1321" fmla="*/ 9610076 w 16205810"/>
              <a:gd name="connsiteY1321" fmla="*/ 5798584 h 9402439"/>
              <a:gd name="connsiteX1322" fmla="*/ 9641191 w 16205810"/>
              <a:gd name="connsiteY1322" fmla="*/ 5803143 h 9402439"/>
              <a:gd name="connsiteX1323" fmla="*/ 9690403 w 16205810"/>
              <a:gd name="connsiteY1323" fmla="*/ 5903326 h 9402439"/>
              <a:gd name="connsiteX1324" fmla="*/ 9589342 w 16205810"/>
              <a:gd name="connsiteY1324" fmla="*/ 5952539 h 9402439"/>
              <a:gd name="connsiteX1325" fmla="*/ 9540129 w 16205810"/>
              <a:gd name="connsiteY1325" fmla="*/ 5851477 h 9402439"/>
              <a:gd name="connsiteX1326" fmla="*/ 9610076 w 16205810"/>
              <a:gd name="connsiteY1326" fmla="*/ 5798584 h 9402439"/>
              <a:gd name="connsiteX1327" fmla="*/ 12332308 w 16205810"/>
              <a:gd name="connsiteY1327" fmla="*/ 5795680 h 9402439"/>
              <a:gd name="connsiteX1328" fmla="*/ 12387096 w 16205810"/>
              <a:gd name="connsiteY1328" fmla="*/ 5840403 h 9402439"/>
              <a:gd name="connsiteX1329" fmla="*/ 12343614 w 16205810"/>
              <a:gd name="connsiteY1329" fmla="*/ 5896754 h 9402439"/>
              <a:gd name="connsiteX1330" fmla="*/ 12288826 w 16205810"/>
              <a:gd name="connsiteY1330" fmla="*/ 5852031 h 9402439"/>
              <a:gd name="connsiteX1331" fmla="*/ 12332308 w 16205810"/>
              <a:gd name="connsiteY1331" fmla="*/ 5795680 h 9402439"/>
              <a:gd name="connsiteX1332" fmla="*/ 4182622 w 16205810"/>
              <a:gd name="connsiteY1332" fmla="*/ 5790844 h 9402439"/>
              <a:gd name="connsiteX1333" fmla="*/ 4385921 w 16205810"/>
              <a:gd name="connsiteY1333" fmla="*/ 5982752 h 9402439"/>
              <a:gd name="connsiteX1334" fmla="*/ 4194942 w 16205810"/>
              <a:gd name="connsiteY1334" fmla="*/ 6185224 h 9402439"/>
              <a:gd name="connsiteX1335" fmla="*/ 3991592 w 16205810"/>
              <a:gd name="connsiteY1335" fmla="*/ 5994196 h 9402439"/>
              <a:gd name="connsiteX1336" fmla="*/ 4182622 w 16205810"/>
              <a:gd name="connsiteY1336" fmla="*/ 5790844 h 9402439"/>
              <a:gd name="connsiteX1337" fmla="*/ 8724582 w 16205810"/>
              <a:gd name="connsiteY1337" fmla="*/ 5773480 h 9402439"/>
              <a:gd name="connsiteX1338" fmla="*/ 8744916 w 16205810"/>
              <a:gd name="connsiteY1338" fmla="*/ 5789936 h 9402439"/>
              <a:gd name="connsiteX1339" fmla="*/ 8728818 w 16205810"/>
              <a:gd name="connsiteY1339" fmla="*/ 5809855 h 9402439"/>
              <a:gd name="connsiteX1340" fmla="*/ 8708484 w 16205810"/>
              <a:gd name="connsiteY1340" fmla="*/ 5793400 h 9402439"/>
              <a:gd name="connsiteX1341" fmla="*/ 8724582 w 16205810"/>
              <a:gd name="connsiteY1341" fmla="*/ 5773480 h 9402439"/>
              <a:gd name="connsiteX1342" fmla="*/ 12943666 w 16205810"/>
              <a:gd name="connsiteY1342" fmla="*/ 5769907 h 9402439"/>
              <a:gd name="connsiteX1343" fmla="*/ 12959580 w 16205810"/>
              <a:gd name="connsiteY1343" fmla="*/ 5783007 h 9402439"/>
              <a:gd name="connsiteX1344" fmla="*/ 12948320 w 16205810"/>
              <a:gd name="connsiteY1344" fmla="*/ 5819382 h 9402439"/>
              <a:gd name="connsiteX1345" fmla="*/ 12912812 w 16205810"/>
              <a:gd name="connsiteY1345" fmla="*/ 5808123 h 9402439"/>
              <a:gd name="connsiteX1346" fmla="*/ 12923204 w 16205810"/>
              <a:gd name="connsiteY1346" fmla="*/ 5771748 h 9402439"/>
              <a:gd name="connsiteX1347" fmla="*/ 12943666 w 16205810"/>
              <a:gd name="connsiteY1347" fmla="*/ 5769907 h 9402439"/>
              <a:gd name="connsiteX1348" fmla="*/ 4367011 w 16205810"/>
              <a:gd name="connsiteY1348" fmla="*/ 5764287 h 9402439"/>
              <a:gd name="connsiteX1349" fmla="*/ 4379422 w 16205810"/>
              <a:gd name="connsiteY1349" fmla="*/ 5764635 h 9402439"/>
              <a:gd name="connsiteX1350" fmla="*/ 4388701 w 16205810"/>
              <a:gd name="connsiteY1350" fmla="*/ 5785977 h 9402439"/>
              <a:gd name="connsiteX1351" fmla="*/ 4366431 w 16205810"/>
              <a:gd name="connsiteY1351" fmla="*/ 5795257 h 9402439"/>
              <a:gd name="connsiteX1352" fmla="*/ 4358080 w 16205810"/>
              <a:gd name="connsiteY1352" fmla="*/ 5772986 h 9402439"/>
              <a:gd name="connsiteX1353" fmla="*/ 4367011 w 16205810"/>
              <a:gd name="connsiteY1353" fmla="*/ 5764287 h 9402439"/>
              <a:gd name="connsiteX1354" fmla="*/ 9741821 w 16205810"/>
              <a:gd name="connsiteY1354" fmla="*/ 5762222 h 9402439"/>
              <a:gd name="connsiteX1355" fmla="*/ 9765467 w 16205810"/>
              <a:gd name="connsiteY1355" fmla="*/ 5804659 h 9402439"/>
              <a:gd name="connsiteX1356" fmla="*/ 9722553 w 16205810"/>
              <a:gd name="connsiteY1356" fmla="*/ 5828909 h 9402439"/>
              <a:gd name="connsiteX1357" fmla="*/ 9698907 w 16205810"/>
              <a:gd name="connsiteY1357" fmla="*/ 5786472 h 9402439"/>
              <a:gd name="connsiteX1358" fmla="*/ 9741821 w 16205810"/>
              <a:gd name="connsiteY1358" fmla="*/ 5762222 h 9402439"/>
              <a:gd name="connsiteX1359" fmla="*/ 8550550 w 16205810"/>
              <a:gd name="connsiteY1359" fmla="*/ 5759666 h 9402439"/>
              <a:gd name="connsiteX1360" fmla="*/ 8753901 w 16205810"/>
              <a:gd name="connsiteY1360" fmla="*/ 5950694 h 9402439"/>
              <a:gd name="connsiteX1361" fmla="*/ 8562874 w 16205810"/>
              <a:gd name="connsiteY1361" fmla="*/ 6154046 h 9402439"/>
              <a:gd name="connsiteX1362" fmla="*/ 8359522 w 16205810"/>
              <a:gd name="connsiteY1362" fmla="*/ 5963018 h 9402439"/>
              <a:gd name="connsiteX1363" fmla="*/ 8550550 w 16205810"/>
              <a:gd name="connsiteY1363" fmla="*/ 5759666 h 9402439"/>
              <a:gd name="connsiteX1364" fmla="*/ 9379973 w 16205810"/>
              <a:gd name="connsiteY1364" fmla="*/ 5748198 h 9402439"/>
              <a:gd name="connsiteX1365" fmla="*/ 9478559 w 16205810"/>
              <a:gd name="connsiteY1365" fmla="*/ 5887638 h 9402439"/>
              <a:gd name="connsiteX1366" fmla="*/ 9340006 w 16205810"/>
              <a:gd name="connsiteY1366" fmla="*/ 5986223 h 9402439"/>
              <a:gd name="connsiteX1367" fmla="*/ 9241420 w 16205810"/>
              <a:gd name="connsiteY1367" fmla="*/ 5846783 h 9402439"/>
              <a:gd name="connsiteX1368" fmla="*/ 9379973 w 16205810"/>
              <a:gd name="connsiteY1368" fmla="*/ 5748198 h 9402439"/>
              <a:gd name="connsiteX1369" fmla="*/ 5067504 w 16205810"/>
              <a:gd name="connsiteY1369" fmla="*/ 5744992 h 9402439"/>
              <a:gd name="connsiteX1370" fmla="*/ 5082615 w 16205810"/>
              <a:gd name="connsiteY1370" fmla="*/ 5772547 h 9402439"/>
              <a:gd name="connsiteX1371" fmla="*/ 5055059 w 16205810"/>
              <a:gd name="connsiteY1371" fmla="*/ 5788547 h 9402439"/>
              <a:gd name="connsiteX1372" fmla="*/ 5039060 w 16205810"/>
              <a:gd name="connsiteY1372" fmla="*/ 5760103 h 9402439"/>
              <a:gd name="connsiteX1373" fmla="*/ 5067504 w 16205810"/>
              <a:gd name="connsiteY1373" fmla="*/ 5744992 h 9402439"/>
              <a:gd name="connsiteX1374" fmla="*/ 12478716 w 16205810"/>
              <a:gd name="connsiteY1374" fmla="*/ 5743203 h 9402439"/>
              <a:gd name="connsiteX1375" fmla="*/ 12503414 w 16205810"/>
              <a:gd name="connsiteY1375" fmla="*/ 5746252 h 9402439"/>
              <a:gd name="connsiteX1376" fmla="*/ 12517009 w 16205810"/>
              <a:gd name="connsiteY1376" fmla="*/ 5789809 h 9402439"/>
              <a:gd name="connsiteX1377" fmla="*/ 12470785 w 16205810"/>
              <a:gd name="connsiteY1377" fmla="*/ 5801134 h 9402439"/>
              <a:gd name="connsiteX1378" fmla="*/ 12458096 w 16205810"/>
              <a:gd name="connsiteY1378" fmla="*/ 5758448 h 9402439"/>
              <a:gd name="connsiteX1379" fmla="*/ 12478716 w 16205810"/>
              <a:gd name="connsiteY1379" fmla="*/ 5743203 h 9402439"/>
              <a:gd name="connsiteX1380" fmla="*/ 9484792 w 16205810"/>
              <a:gd name="connsiteY1380" fmla="*/ 5736298 h 9402439"/>
              <a:gd name="connsiteX1381" fmla="*/ 9506050 w 16205810"/>
              <a:gd name="connsiteY1381" fmla="*/ 5746927 h 9402439"/>
              <a:gd name="connsiteX1382" fmla="*/ 9496307 w 16205810"/>
              <a:gd name="connsiteY1382" fmla="*/ 5768185 h 9402439"/>
              <a:gd name="connsiteX1383" fmla="*/ 9475049 w 16205810"/>
              <a:gd name="connsiteY1383" fmla="*/ 5757556 h 9402439"/>
              <a:gd name="connsiteX1384" fmla="*/ 9484792 w 16205810"/>
              <a:gd name="connsiteY1384" fmla="*/ 5736298 h 9402439"/>
              <a:gd name="connsiteX1385" fmla="*/ 4087714 w 16205810"/>
              <a:gd name="connsiteY1385" fmla="*/ 5714156 h 9402439"/>
              <a:gd name="connsiteX1386" fmla="*/ 4092172 w 16205810"/>
              <a:gd name="connsiteY1386" fmla="*/ 5716383 h 9402439"/>
              <a:gd name="connsiteX1387" fmla="*/ 4089942 w 16205810"/>
              <a:gd name="connsiteY1387" fmla="*/ 5720838 h 9402439"/>
              <a:gd name="connsiteX1388" fmla="*/ 4085486 w 16205810"/>
              <a:gd name="connsiteY1388" fmla="*/ 5718611 h 9402439"/>
              <a:gd name="connsiteX1389" fmla="*/ 4087714 w 16205810"/>
              <a:gd name="connsiteY1389" fmla="*/ 5714156 h 9402439"/>
              <a:gd name="connsiteX1390" fmla="*/ 13091638 w 16205810"/>
              <a:gd name="connsiteY1390" fmla="*/ 5709499 h 9402439"/>
              <a:gd name="connsiteX1391" fmla="*/ 13169912 w 16205810"/>
              <a:gd name="connsiteY1391" fmla="*/ 5815037 h 9402439"/>
              <a:gd name="connsiteX1392" fmla="*/ 13064374 w 16205810"/>
              <a:gd name="connsiteY1392" fmla="*/ 5892431 h 9402439"/>
              <a:gd name="connsiteX1393" fmla="*/ 12986980 w 16205810"/>
              <a:gd name="connsiteY1393" fmla="*/ 5787773 h 9402439"/>
              <a:gd name="connsiteX1394" fmla="*/ 13091638 w 16205810"/>
              <a:gd name="connsiteY1394" fmla="*/ 5709499 h 9402439"/>
              <a:gd name="connsiteX1395" fmla="*/ 9212757 w 16205810"/>
              <a:gd name="connsiteY1395" fmla="*/ 5702277 h 9402439"/>
              <a:gd name="connsiteX1396" fmla="*/ 9228811 w 16205810"/>
              <a:gd name="connsiteY1396" fmla="*/ 5712957 h 9402439"/>
              <a:gd name="connsiteX1397" fmla="*/ 9221725 w 16205810"/>
              <a:gd name="connsiteY1397" fmla="*/ 5748032 h 9402439"/>
              <a:gd name="connsiteX1398" fmla="*/ 9186296 w 16205810"/>
              <a:gd name="connsiteY1398" fmla="*/ 5740837 h 9402439"/>
              <a:gd name="connsiteX1399" fmla="*/ 9193382 w 16205810"/>
              <a:gd name="connsiteY1399" fmla="*/ 5705762 h 9402439"/>
              <a:gd name="connsiteX1400" fmla="*/ 9212757 w 16205810"/>
              <a:gd name="connsiteY1400" fmla="*/ 5702277 h 9402439"/>
              <a:gd name="connsiteX1401" fmla="*/ 8443488 w 16205810"/>
              <a:gd name="connsiteY1401" fmla="*/ 5696574 h 9402439"/>
              <a:gd name="connsiteX1402" fmla="*/ 8463407 w 16205810"/>
              <a:gd name="connsiteY1402" fmla="*/ 5712667 h 9402439"/>
              <a:gd name="connsiteX1403" fmla="*/ 8450416 w 16205810"/>
              <a:gd name="connsiteY1403" fmla="*/ 5759084 h 9402439"/>
              <a:gd name="connsiteX1404" fmla="*/ 8404515 w 16205810"/>
              <a:gd name="connsiteY1404" fmla="*/ 5745072 h 9402439"/>
              <a:gd name="connsiteX1405" fmla="*/ 8418372 w 16205810"/>
              <a:gd name="connsiteY1405" fmla="*/ 5699530 h 9402439"/>
              <a:gd name="connsiteX1406" fmla="*/ 8443488 w 16205810"/>
              <a:gd name="connsiteY1406" fmla="*/ 5696574 h 9402439"/>
              <a:gd name="connsiteX1407" fmla="*/ 12278476 w 16205810"/>
              <a:gd name="connsiteY1407" fmla="*/ 5660984 h 9402439"/>
              <a:gd name="connsiteX1408" fmla="*/ 12302541 w 16205810"/>
              <a:gd name="connsiteY1408" fmla="*/ 5664511 h 9402439"/>
              <a:gd name="connsiteX1409" fmla="*/ 12314737 w 16205810"/>
              <a:gd name="connsiteY1409" fmla="*/ 5708588 h 9402439"/>
              <a:gd name="connsiteX1410" fmla="*/ 12271180 w 16205810"/>
              <a:gd name="connsiteY1410" fmla="*/ 5720048 h 9402439"/>
              <a:gd name="connsiteX1411" fmla="*/ 12258984 w 16205810"/>
              <a:gd name="connsiteY1411" fmla="*/ 5675971 h 9402439"/>
              <a:gd name="connsiteX1412" fmla="*/ 12278476 w 16205810"/>
              <a:gd name="connsiteY1412" fmla="*/ 5660984 h 9402439"/>
              <a:gd name="connsiteX1413" fmla="*/ 8280495 w 16205810"/>
              <a:gd name="connsiteY1413" fmla="*/ 5654796 h 9402439"/>
              <a:gd name="connsiteX1414" fmla="*/ 8351912 w 16205810"/>
              <a:gd name="connsiteY1414" fmla="*/ 5685832 h 9402439"/>
              <a:gd name="connsiteX1415" fmla="*/ 8349242 w 16205810"/>
              <a:gd name="connsiteY1415" fmla="*/ 5830001 h 9402439"/>
              <a:gd name="connsiteX1416" fmla="*/ 8205073 w 16205810"/>
              <a:gd name="connsiteY1416" fmla="*/ 5827331 h 9402439"/>
              <a:gd name="connsiteX1417" fmla="*/ 8207743 w 16205810"/>
              <a:gd name="connsiteY1417" fmla="*/ 5683162 h 9402439"/>
              <a:gd name="connsiteX1418" fmla="*/ 8280495 w 16205810"/>
              <a:gd name="connsiteY1418" fmla="*/ 5654796 h 9402439"/>
              <a:gd name="connsiteX1419" fmla="*/ 8959707 w 16205810"/>
              <a:gd name="connsiteY1419" fmla="*/ 5644111 h 9402439"/>
              <a:gd name="connsiteX1420" fmla="*/ 9142185 w 16205810"/>
              <a:gd name="connsiteY1420" fmla="*/ 5743384 h 9402439"/>
              <a:gd name="connsiteX1421" fmla="*/ 9063353 w 16205810"/>
              <a:gd name="connsiteY1421" fmla="*/ 5995822 h 9402439"/>
              <a:gd name="connsiteX1422" fmla="*/ 8810915 w 16205810"/>
              <a:gd name="connsiteY1422" fmla="*/ 5918762 h 9402439"/>
              <a:gd name="connsiteX1423" fmla="*/ 8887975 w 16205810"/>
              <a:gd name="connsiteY1423" fmla="*/ 5665438 h 9402439"/>
              <a:gd name="connsiteX1424" fmla="*/ 8959707 w 16205810"/>
              <a:gd name="connsiteY1424" fmla="*/ 5644111 h 9402439"/>
              <a:gd name="connsiteX1425" fmla="*/ 9838169 w 16205810"/>
              <a:gd name="connsiteY1425" fmla="*/ 5640992 h 9402439"/>
              <a:gd name="connsiteX1426" fmla="*/ 9858708 w 16205810"/>
              <a:gd name="connsiteY1426" fmla="*/ 5649282 h 9402439"/>
              <a:gd name="connsiteX1427" fmla="*/ 9874673 w 16205810"/>
              <a:gd name="connsiteY1427" fmla="*/ 5727878 h 9402439"/>
              <a:gd name="connsiteX1428" fmla="*/ 9796620 w 16205810"/>
              <a:gd name="connsiteY1428" fmla="*/ 5743061 h 9402439"/>
              <a:gd name="connsiteX1429" fmla="*/ 9781542 w 16205810"/>
              <a:gd name="connsiteY1429" fmla="*/ 5665358 h 9402439"/>
              <a:gd name="connsiteX1430" fmla="*/ 9838169 w 16205810"/>
              <a:gd name="connsiteY1430" fmla="*/ 5640992 h 9402439"/>
              <a:gd name="connsiteX1431" fmla="*/ 4579322 w 16205810"/>
              <a:gd name="connsiteY1431" fmla="*/ 5639007 h 9402439"/>
              <a:gd name="connsiteX1432" fmla="*/ 4704829 w 16205810"/>
              <a:gd name="connsiteY1432" fmla="*/ 5676149 h 9402439"/>
              <a:gd name="connsiteX1433" fmla="*/ 4729664 w 16205810"/>
              <a:gd name="connsiteY1433" fmla="*/ 5916519 h 9402439"/>
              <a:gd name="connsiteX1434" fmla="*/ 4489294 w 16205810"/>
              <a:gd name="connsiteY1434" fmla="*/ 5942241 h 9402439"/>
              <a:gd name="connsiteX1435" fmla="*/ 4464459 w 16205810"/>
              <a:gd name="connsiteY1435" fmla="*/ 5700985 h 9402439"/>
              <a:gd name="connsiteX1436" fmla="*/ 4579322 w 16205810"/>
              <a:gd name="connsiteY1436" fmla="*/ 5639007 h 9402439"/>
              <a:gd name="connsiteX1437" fmla="*/ 7609666 w 16205810"/>
              <a:gd name="connsiteY1437" fmla="*/ 5632550 h 9402439"/>
              <a:gd name="connsiteX1438" fmla="*/ 7626199 w 16205810"/>
              <a:gd name="connsiteY1438" fmla="*/ 5634203 h 9402439"/>
              <a:gd name="connsiteX1439" fmla="*/ 7625373 w 16205810"/>
              <a:gd name="connsiteY1439" fmla="*/ 5650736 h 9402439"/>
              <a:gd name="connsiteX1440" fmla="*/ 7608839 w 16205810"/>
              <a:gd name="connsiteY1440" fmla="*/ 5649910 h 9402439"/>
              <a:gd name="connsiteX1441" fmla="*/ 7609666 w 16205810"/>
              <a:gd name="connsiteY1441" fmla="*/ 5632550 h 9402439"/>
              <a:gd name="connsiteX1442" fmla="*/ 7429133 w 16205810"/>
              <a:gd name="connsiteY1442" fmla="*/ 5618476 h 9402439"/>
              <a:gd name="connsiteX1443" fmla="*/ 7442285 w 16205810"/>
              <a:gd name="connsiteY1443" fmla="*/ 5636015 h 9402439"/>
              <a:gd name="connsiteX1444" fmla="*/ 7423872 w 16205810"/>
              <a:gd name="connsiteY1444" fmla="*/ 5649168 h 9402439"/>
              <a:gd name="connsiteX1445" fmla="*/ 7410719 w 16205810"/>
              <a:gd name="connsiteY1445" fmla="*/ 5630753 h 9402439"/>
              <a:gd name="connsiteX1446" fmla="*/ 7429133 w 16205810"/>
              <a:gd name="connsiteY1446" fmla="*/ 5618476 h 9402439"/>
              <a:gd name="connsiteX1447" fmla="*/ 5209686 w 16205810"/>
              <a:gd name="connsiteY1447" fmla="*/ 5616942 h 9402439"/>
              <a:gd name="connsiteX1448" fmla="*/ 5291474 w 16205810"/>
              <a:gd name="connsiteY1448" fmla="*/ 5636264 h 9402439"/>
              <a:gd name="connsiteX1449" fmla="*/ 5315187 w 16205810"/>
              <a:gd name="connsiteY1449" fmla="*/ 5789959 h 9402439"/>
              <a:gd name="connsiteX1450" fmla="*/ 5162370 w 16205810"/>
              <a:gd name="connsiteY1450" fmla="*/ 5814551 h 9402439"/>
              <a:gd name="connsiteX1451" fmla="*/ 5137778 w 16205810"/>
              <a:gd name="connsiteY1451" fmla="*/ 5660855 h 9402439"/>
              <a:gd name="connsiteX1452" fmla="*/ 5209686 w 16205810"/>
              <a:gd name="connsiteY1452" fmla="*/ 5616942 h 9402439"/>
              <a:gd name="connsiteX1453" fmla="*/ 13127162 w 16205810"/>
              <a:gd name="connsiteY1453" fmla="*/ 5612826 h 9402439"/>
              <a:gd name="connsiteX1454" fmla="*/ 13165228 w 16205810"/>
              <a:gd name="connsiteY1454" fmla="*/ 5649414 h 9402439"/>
              <a:gd name="connsiteX1455" fmla="*/ 13126254 w 16205810"/>
              <a:gd name="connsiteY1455" fmla="*/ 5686002 h 9402439"/>
              <a:gd name="connsiteX1456" fmla="*/ 13088188 w 16205810"/>
              <a:gd name="connsiteY1456" fmla="*/ 5649414 h 9402439"/>
              <a:gd name="connsiteX1457" fmla="*/ 13127162 w 16205810"/>
              <a:gd name="connsiteY1457" fmla="*/ 5612826 h 9402439"/>
              <a:gd name="connsiteX1458" fmla="*/ 4731972 w 16205810"/>
              <a:gd name="connsiteY1458" fmla="*/ 5600202 h 9402439"/>
              <a:gd name="connsiteX1459" fmla="*/ 4745395 w 16205810"/>
              <a:gd name="connsiteY1459" fmla="*/ 5603168 h 9402439"/>
              <a:gd name="connsiteX1460" fmla="*/ 4749726 w 16205810"/>
              <a:gd name="connsiteY1460" fmla="*/ 5626043 h 9402439"/>
              <a:gd name="connsiteX1461" fmla="*/ 4726342 w 16205810"/>
              <a:gd name="connsiteY1461" fmla="*/ 5630280 h 9402439"/>
              <a:gd name="connsiteX1462" fmla="*/ 4721145 w 16205810"/>
              <a:gd name="connsiteY1462" fmla="*/ 5607404 h 9402439"/>
              <a:gd name="connsiteX1463" fmla="*/ 4731972 w 16205810"/>
              <a:gd name="connsiteY1463" fmla="*/ 5600202 h 9402439"/>
              <a:gd name="connsiteX1464" fmla="*/ 12201936 w 16205810"/>
              <a:gd name="connsiteY1464" fmla="*/ 5598502 h 9402439"/>
              <a:gd name="connsiteX1465" fmla="*/ 12220866 w 16205810"/>
              <a:gd name="connsiteY1465" fmla="*/ 5634641 h 9402439"/>
              <a:gd name="connsiteX1466" fmla="*/ 12184727 w 16205810"/>
              <a:gd name="connsiteY1466" fmla="*/ 5654432 h 9402439"/>
              <a:gd name="connsiteX1467" fmla="*/ 12164936 w 16205810"/>
              <a:gd name="connsiteY1467" fmla="*/ 5617432 h 9402439"/>
              <a:gd name="connsiteX1468" fmla="*/ 12201936 w 16205810"/>
              <a:gd name="connsiteY1468" fmla="*/ 5598502 h 9402439"/>
              <a:gd name="connsiteX1469" fmla="*/ 12460821 w 16205810"/>
              <a:gd name="connsiteY1469" fmla="*/ 5596755 h 9402439"/>
              <a:gd name="connsiteX1470" fmla="*/ 12496682 w 16205810"/>
              <a:gd name="connsiteY1470" fmla="*/ 5606030 h 9402439"/>
              <a:gd name="connsiteX1471" fmla="*/ 12506362 w 16205810"/>
              <a:gd name="connsiteY1471" fmla="*/ 5671504 h 9402439"/>
              <a:gd name="connsiteX1472" fmla="*/ 12439480 w 16205810"/>
              <a:gd name="connsiteY1472" fmla="*/ 5681980 h 9402439"/>
              <a:gd name="connsiteX1473" fmla="*/ 12428920 w 16205810"/>
              <a:gd name="connsiteY1473" fmla="*/ 5615633 h 9402439"/>
              <a:gd name="connsiteX1474" fmla="*/ 12460821 w 16205810"/>
              <a:gd name="connsiteY1474" fmla="*/ 5596755 h 9402439"/>
              <a:gd name="connsiteX1475" fmla="*/ 13204948 w 16205810"/>
              <a:gd name="connsiteY1475" fmla="*/ 5592123 h 9402439"/>
              <a:gd name="connsiteX1476" fmla="*/ 13216322 w 16205810"/>
              <a:gd name="connsiteY1476" fmla="*/ 5616236 h 9402439"/>
              <a:gd name="connsiteX1477" fmla="*/ 13192700 w 16205810"/>
              <a:gd name="connsiteY1477" fmla="*/ 5628740 h 9402439"/>
              <a:gd name="connsiteX1478" fmla="*/ 13181326 w 16205810"/>
              <a:gd name="connsiteY1478" fmla="*/ 5604626 h 9402439"/>
              <a:gd name="connsiteX1479" fmla="*/ 13204948 w 16205810"/>
              <a:gd name="connsiteY1479" fmla="*/ 5592123 h 9402439"/>
              <a:gd name="connsiteX1480" fmla="*/ 8913895 w 16205810"/>
              <a:gd name="connsiteY1480" fmla="*/ 5586145 h 9402439"/>
              <a:gd name="connsiteX1481" fmla="*/ 8929409 w 16205810"/>
              <a:gd name="connsiteY1481" fmla="*/ 5586145 h 9402439"/>
              <a:gd name="connsiteX1482" fmla="*/ 8940876 w 16205810"/>
              <a:gd name="connsiteY1482" fmla="*/ 5596937 h 9402439"/>
              <a:gd name="connsiteX1483" fmla="*/ 8929184 w 16205810"/>
              <a:gd name="connsiteY1483" fmla="*/ 5623918 h 9402439"/>
              <a:gd name="connsiteX1484" fmla="*/ 8903103 w 16205810"/>
              <a:gd name="connsiteY1484" fmla="*/ 5612227 h 9402439"/>
              <a:gd name="connsiteX1485" fmla="*/ 8913895 w 16205810"/>
              <a:gd name="connsiteY1485" fmla="*/ 5586145 h 9402439"/>
              <a:gd name="connsiteX1486" fmla="*/ 8487226 w 16205810"/>
              <a:gd name="connsiteY1486" fmla="*/ 5583005 h 9402439"/>
              <a:gd name="connsiteX1487" fmla="*/ 8509743 w 16205810"/>
              <a:gd name="connsiteY1487" fmla="*/ 5625919 h 9402439"/>
              <a:gd name="connsiteX1488" fmla="*/ 8468172 w 16205810"/>
              <a:gd name="connsiteY1488" fmla="*/ 5649566 h 9402439"/>
              <a:gd name="connsiteX1489" fmla="*/ 8443922 w 16205810"/>
              <a:gd name="connsiteY1489" fmla="*/ 5606652 h 9402439"/>
              <a:gd name="connsiteX1490" fmla="*/ 8487226 w 16205810"/>
              <a:gd name="connsiteY1490" fmla="*/ 5583005 h 9402439"/>
              <a:gd name="connsiteX1491" fmla="*/ 4476383 w 16205810"/>
              <a:gd name="connsiteY1491" fmla="*/ 5567323 h 9402439"/>
              <a:gd name="connsiteX1492" fmla="*/ 4496169 w 16205810"/>
              <a:gd name="connsiteY1492" fmla="*/ 5603462 h 9402439"/>
              <a:gd name="connsiteX1493" fmla="*/ 4457496 w 16205810"/>
              <a:gd name="connsiteY1493" fmla="*/ 5622392 h 9402439"/>
              <a:gd name="connsiteX1494" fmla="*/ 4437710 w 16205810"/>
              <a:gd name="connsiteY1494" fmla="*/ 5585393 h 9402439"/>
              <a:gd name="connsiteX1495" fmla="*/ 4476383 w 16205810"/>
              <a:gd name="connsiteY1495" fmla="*/ 5567323 h 9402439"/>
              <a:gd name="connsiteX1496" fmla="*/ 5120401 w 16205810"/>
              <a:gd name="connsiteY1496" fmla="*/ 5553934 h 9402439"/>
              <a:gd name="connsiteX1497" fmla="*/ 5133392 w 16205810"/>
              <a:gd name="connsiteY1497" fmla="*/ 5579916 h 9402439"/>
              <a:gd name="connsiteX1498" fmla="*/ 5108276 w 16205810"/>
              <a:gd name="connsiteY1498" fmla="*/ 5592907 h 9402439"/>
              <a:gd name="connsiteX1499" fmla="*/ 5094419 w 16205810"/>
              <a:gd name="connsiteY1499" fmla="*/ 5567791 h 9402439"/>
              <a:gd name="connsiteX1500" fmla="*/ 5120401 w 16205810"/>
              <a:gd name="connsiteY1500" fmla="*/ 5553934 h 9402439"/>
              <a:gd name="connsiteX1501" fmla="*/ 13151382 w 16205810"/>
              <a:gd name="connsiteY1501" fmla="*/ 5545446 h 9402439"/>
              <a:gd name="connsiteX1502" fmla="*/ 13160654 w 16205810"/>
              <a:gd name="connsiteY1502" fmla="*/ 5546085 h 9402439"/>
              <a:gd name="connsiteX1503" fmla="*/ 13166622 w 16205810"/>
              <a:gd name="connsiteY1503" fmla="*/ 5560578 h 9402439"/>
              <a:gd name="connsiteX1504" fmla="*/ 13151276 w 16205810"/>
              <a:gd name="connsiteY1504" fmla="*/ 5566545 h 9402439"/>
              <a:gd name="connsiteX1505" fmla="*/ 13145308 w 16205810"/>
              <a:gd name="connsiteY1505" fmla="*/ 5551200 h 9402439"/>
              <a:gd name="connsiteX1506" fmla="*/ 13151382 w 16205810"/>
              <a:gd name="connsiteY1506" fmla="*/ 5545446 h 9402439"/>
              <a:gd name="connsiteX1507" fmla="*/ 4275285 w 16205810"/>
              <a:gd name="connsiteY1507" fmla="*/ 5519809 h 9402439"/>
              <a:gd name="connsiteX1508" fmla="*/ 4355799 w 16205810"/>
              <a:gd name="connsiteY1508" fmla="*/ 5564129 h 9402439"/>
              <a:gd name="connsiteX1509" fmla="*/ 4337284 w 16205810"/>
              <a:gd name="connsiteY1509" fmla="*/ 5733858 h 9402439"/>
              <a:gd name="connsiteX1510" fmla="*/ 4169812 w 16205810"/>
              <a:gd name="connsiteY1510" fmla="*/ 5714308 h 9402439"/>
              <a:gd name="connsiteX1511" fmla="*/ 4187447 w 16205810"/>
              <a:gd name="connsiteY1511" fmla="*/ 5545468 h 9402439"/>
              <a:gd name="connsiteX1512" fmla="*/ 4275285 w 16205810"/>
              <a:gd name="connsiteY1512" fmla="*/ 5519809 h 9402439"/>
              <a:gd name="connsiteX1513" fmla="*/ 4923519 w 16205810"/>
              <a:gd name="connsiteY1513" fmla="*/ 5504216 h 9402439"/>
              <a:gd name="connsiteX1514" fmla="*/ 5050586 w 16205810"/>
              <a:gd name="connsiteY1514" fmla="*/ 5648048 h 9402439"/>
              <a:gd name="connsiteX1515" fmla="*/ 4906753 w 16205810"/>
              <a:gd name="connsiteY1515" fmla="*/ 5775115 h 9402439"/>
              <a:gd name="connsiteX1516" fmla="*/ 4779687 w 16205810"/>
              <a:gd name="connsiteY1516" fmla="*/ 5632165 h 9402439"/>
              <a:gd name="connsiteX1517" fmla="*/ 4923519 w 16205810"/>
              <a:gd name="connsiteY1517" fmla="*/ 5504216 h 9402439"/>
              <a:gd name="connsiteX1518" fmla="*/ 7509593 w 16205810"/>
              <a:gd name="connsiteY1518" fmla="*/ 5503356 h 9402439"/>
              <a:gd name="connsiteX1519" fmla="*/ 7569088 w 16205810"/>
              <a:gd name="connsiteY1519" fmla="*/ 5576171 h 9402439"/>
              <a:gd name="connsiteX1520" fmla="*/ 7496273 w 16205810"/>
              <a:gd name="connsiteY1520" fmla="*/ 5635666 h 9402439"/>
              <a:gd name="connsiteX1521" fmla="*/ 7436778 w 16205810"/>
              <a:gd name="connsiteY1521" fmla="*/ 5563739 h 9402439"/>
              <a:gd name="connsiteX1522" fmla="*/ 7509593 w 16205810"/>
              <a:gd name="connsiteY1522" fmla="*/ 5503356 h 9402439"/>
              <a:gd name="connsiteX1523" fmla="*/ 7325565 w 16205810"/>
              <a:gd name="connsiteY1523" fmla="*/ 5495933 h 9402439"/>
              <a:gd name="connsiteX1524" fmla="*/ 7368013 w 16205810"/>
              <a:gd name="connsiteY1524" fmla="*/ 5518497 h 9402439"/>
              <a:gd name="connsiteX1525" fmla="*/ 7359076 w 16205810"/>
              <a:gd name="connsiteY1525" fmla="*/ 5605181 h 9402439"/>
              <a:gd name="connsiteX1526" fmla="*/ 7271499 w 16205810"/>
              <a:gd name="connsiteY1526" fmla="*/ 5597138 h 9402439"/>
              <a:gd name="connsiteX1527" fmla="*/ 7280436 w 16205810"/>
              <a:gd name="connsiteY1527" fmla="*/ 5509561 h 9402439"/>
              <a:gd name="connsiteX1528" fmla="*/ 7325565 w 16205810"/>
              <a:gd name="connsiteY1528" fmla="*/ 5495933 h 9402439"/>
              <a:gd name="connsiteX1529" fmla="*/ 4445490 w 16205810"/>
              <a:gd name="connsiteY1529" fmla="*/ 5484215 h 9402439"/>
              <a:gd name="connsiteX1530" fmla="*/ 4454770 w 16205810"/>
              <a:gd name="connsiteY1530" fmla="*/ 5493495 h 9402439"/>
              <a:gd name="connsiteX1531" fmla="*/ 4445490 w 16205810"/>
              <a:gd name="connsiteY1531" fmla="*/ 5502775 h 9402439"/>
              <a:gd name="connsiteX1532" fmla="*/ 4436210 w 16205810"/>
              <a:gd name="connsiteY1532" fmla="*/ 5493495 h 9402439"/>
              <a:gd name="connsiteX1533" fmla="*/ 4445490 w 16205810"/>
              <a:gd name="connsiteY1533" fmla="*/ 5484215 h 9402439"/>
              <a:gd name="connsiteX1534" fmla="*/ 12408561 w 16205810"/>
              <a:gd name="connsiteY1534" fmla="*/ 5483017 h 9402439"/>
              <a:gd name="connsiteX1535" fmla="*/ 12445436 w 16205810"/>
              <a:gd name="connsiteY1535" fmla="*/ 5509099 h 9402439"/>
              <a:gd name="connsiteX1536" fmla="*/ 12419354 w 16205810"/>
              <a:gd name="connsiteY1536" fmla="*/ 5546873 h 9402439"/>
              <a:gd name="connsiteX1537" fmla="*/ 12381580 w 16205810"/>
              <a:gd name="connsiteY1537" fmla="*/ 5519892 h 9402439"/>
              <a:gd name="connsiteX1538" fmla="*/ 12408561 w 16205810"/>
              <a:gd name="connsiteY1538" fmla="*/ 5483017 h 9402439"/>
              <a:gd name="connsiteX1539" fmla="*/ 7171962 w 16205810"/>
              <a:gd name="connsiteY1539" fmla="*/ 5478218 h 9402439"/>
              <a:gd name="connsiteX1540" fmla="*/ 7189336 w 16205810"/>
              <a:gd name="connsiteY1540" fmla="*/ 5480524 h 9402439"/>
              <a:gd name="connsiteX1541" fmla="*/ 7217779 w 16205810"/>
              <a:gd name="connsiteY1541" fmla="*/ 5536522 h 9402439"/>
              <a:gd name="connsiteX1542" fmla="*/ 7162671 w 16205810"/>
              <a:gd name="connsiteY1542" fmla="*/ 5564965 h 9402439"/>
              <a:gd name="connsiteX1543" fmla="*/ 7133339 w 16205810"/>
              <a:gd name="connsiteY1543" fmla="*/ 5508967 h 9402439"/>
              <a:gd name="connsiteX1544" fmla="*/ 7171962 w 16205810"/>
              <a:gd name="connsiteY1544" fmla="*/ 5478218 h 9402439"/>
              <a:gd name="connsiteX1545" fmla="*/ 11444129 w 16205810"/>
              <a:gd name="connsiteY1545" fmla="*/ 5474288 h 9402439"/>
              <a:gd name="connsiteX1546" fmla="*/ 11468521 w 16205810"/>
              <a:gd name="connsiteY1546" fmla="*/ 5477337 h 9402439"/>
              <a:gd name="connsiteX1547" fmla="*/ 11479846 w 16205810"/>
              <a:gd name="connsiteY1547" fmla="*/ 5520896 h 9402439"/>
              <a:gd name="connsiteX1548" fmla="*/ 11436289 w 16205810"/>
              <a:gd name="connsiteY1548" fmla="*/ 5533092 h 9402439"/>
              <a:gd name="connsiteX1549" fmla="*/ 11424964 w 16205810"/>
              <a:gd name="connsiteY1549" fmla="*/ 5489533 h 9402439"/>
              <a:gd name="connsiteX1550" fmla="*/ 11444129 w 16205810"/>
              <a:gd name="connsiteY1550" fmla="*/ 5474288 h 9402439"/>
              <a:gd name="connsiteX1551" fmla="*/ 13501414 w 16205810"/>
              <a:gd name="connsiteY1551" fmla="*/ 5467402 h 9402439"/>
              <a:gd name="connsiteX1552" fmla="*/ 13540608 w 16205810"/>
              <a:gd name="connsiteY1552" fmla="*/ 5515505 h 9402439"/>
              <a:gd name="connsiteX1553" fmla="*/ 13492506 w 16205810"/>
              <a:gd name="connsiteY1553" fmla="*/ 5555592 h 9402439"/>
              <a:gd name="connsiteX1554" fmla="*/ 13453310 w 16205810"/>
              <a:gd name="connsiteY1554" fmla="*/ 5506597 h 9402439"/>
              <a:gd name="connsiteX1555" fmla="*/ 13501414 w 16205810"/>
              <a:gd name="connsiteY1555" fmla="*/ 5467402 h 9402439"/>
              <a:gd name="connsiteX1556" fmla="*/ 9331004 w 16205810"/>
              <a:gd name="connsiteY1556" fmla="*/ 5465599 h 9402439"/>
              <a:gd name="connsiteX1557" fmla="*/ 9420405 w 16205810"/>
              <a:gd name="connsiteY1557" fmla="*/ 5543857 h 9402439"/>
              <a:gd name="connsiteX1558" fmla="*/ 9344721 w 16205810"/>
              <a:gd name="connsiteY1558" fmla="*/ 5674745 h 9402439"/>
              <a:gd name="connsiteX1559" fmla="*/ 9213833 w 16205810"/>
              <a:gd name="connsiteY1559" fmla="*/ 5599952 h 9402439"/>
              <a:gd name="connsiteX1560" fmla="*/ 9288626 w 16205810"/>
              <a:gd name="connsiteY1560" fmla="*/ 5468173 h 9402439"/>
              <a:gd name="connsiteX1561" fmla="*/ 9331004 w 16205810"/>
              <a:gd name="connsiteY1561" fmla="*/ 5465599 h 9402439"/>
              <a:gd name="connsiteX1562" fmla="*/ 4157590 w 16205810"/>
              <a:gd name="connsiteY1562" fmla="*/ 5464729 h 9402439"/>
              <a:gd name="connsiteX1563" fmla="*/ 4189821 w 16205810"/>
              <a:gd name="connsiteY1563" fmla="*/ 5497414 h 9402439"/>
              <a:gd name="connsiteX1564" fmla="*/ 4156694 w 16205810"/>
              <a:gd name="connsiteY1564" fmla="*/ 5530099 h 9402439"/>
              <a:gd name="connsiteX1565" fmla="*/ 4124462 w 16205810"/>
              <a:gd name="connsiteY1565" fmla="*/ 5497414 h 9402439"/>
              <a:gd name="connsiteX1566" fmla="*/ 4157590 w 16205810"/>
              <a:gd name="connsiteY1566" fmla="*/ 5464729 h 9402439"/>
              <a:gd name="connsiteX1567" fmla="*/ 9597865 w 16205810"/>
              <a:gd name="connsiteY1567" fmla="*/ 5462690 h 9402439"/>
              <a:gd name="connsiteX1568" fmla="*/ 9690218 w 16205810"/>
              <a:gd name="connsiteY1568" fmla="*/ 5487918 h 9402439"/>
              <a:gd name="connsiteX1569" fmla="*/ 9711555 w 16205810"/>
              <a:gd name="connsiteY1569" fmla="*/ 5663954 h 9402439"/>
              <a:gd name="connsiteX1570" fmla="*/ 9536408 w 16205810"/>
              <a:gd name="connsiteY1570" fmla="*/ 5685292 h 9402439"/>
              <a:gd name="connsiteX1571" fmla="*/ 9514181 w 16205810"/>
              <a:gd name="connsiteY1571" fmla="*/ 5510144 h 9402439"/>
              <a:gd name="connsiteX1572" fmla="*/ 9597865 w 16205810"/>
              <a:gd name="connsiteY1572" fmla="*/ 5462690 h 9402439"/>
              <a:gd name="connsiteX1573" fmla="*/ 7718860 w 16205810"/>
              <a:gd name="connsiteY1573" fmla="*/ 5453222 h 9402439"/>
              <a:gd name="connsiteX1574" fmla="*/ 7746226 w 16205810"/>
              <a:gd name="connsiteY1574" fmla="*/ 5464568 h 9402439"/>
              <a:gd name="connsiteX1575" fmla="*/ 7767661 w 16205810"/>
              <a:gd name="connsiteY1575" fmla="*/ 5567278 h 9402439"/>
              <a:gd name="connsiteX1576" fmla="*/ 7664058 w 16205810"/>
              <a:gd name="connsiteY1576" fmla="*/ 5588713 h 9402439"/>
              <a:gd name="connsiteX1577" fmla="*/ 7642623 w 16205810"/>
              <a:gd name="connsiteY1577" fmla="*/ 5486003 h 9402439"/>
              <a:gd name="connsiteX1578" fmla="*/ 7718860 w 16205810"/>
              <a:gd name="connsiteY1578" fmla="*/ 5453222 h 9402439"/>
              <a:gd name="connsiteX1579" fmla="*/ 7402997 w 16205810"/>
              <a:gd name="connsiteY1579" fmla="*/ 5452620 h 9402439"/>
              <a:gd name="connsiteX1580" fmla="*/ 7416336 w 16205810"/>
              <a:gd name="connsiteY1580" fmla="*/ 5452852 h 9402439"/>
              <a:gd name="connsiteX1581" fmla="*/ 7425615 w 16205810"/>
              <a:gd name="connsiteY1581" fmla="*/ 5475122 h 9402439"/>
              <a:gd name="connsiteX1582" fmla="*/ 7402417 w 16205810"/>
              <a:gd name="connsiteY1582" fmla="*/ 5484402 h 9402439"/>
              <a:gd name="connsiteX1583" fmla="*/ 7393138 w 16205810"/>
              <a:gd name="connsiteY1583" fmla="*/ 5462131 h 9402439"/>
              <a:gd name="connsiteX1584" fmla="*/ 7402997 w 16205810"/>
              <a:gd name="connsiteY1584" fmla="*/ 5452620 h 9402439"/>
              <a:gd name="connsiteX1585" fmla="*/ 7873730 w 16205810"/>
              <a:gd name="connsiteY1585" fmla="*/ 5431435 h 9402439"/>
              <a:gd name="connsiteX1586" fmla="*/ 7912926 w 16205810"/>
              <a:gd name="connsiteY1586" fmla="*/ 5479539 h 9402439"/>
              <a:gd name="connsiteX1587" fmla="*/ 7864822 w 16205810"/>
              <a:gd name="connsiteY1587" fmla="*/ 5519625 h 9402439"/>
              <a:gd name="connsiteX1588" fmla="*/ 7825626 w 16205810"/>
              <a:gd name="connsiteY1588" fmla="*/ 5471521 h 9402439"/>
              <a:gd name="connsiteX1589" fmla="*/ 7873730 w 16205810"/>
              <a:gd name="connsiteY1589" fmla="*/ 5431435 h 9402439"/>
              <a:gd name="connsiteX1590" fmla="*/ 8044223 w 16205810"/>
              <a:gd name="connsiteY1590" fmla="*/ 5414063 h 9402439"/>
              <a:gd name="connsiteX1591" fmla="*/ 8122169 w 16205810"/>
              <a:gd name="connsiteY1591" fmla="*/ 5492619 h 9402439"/>
              <a:gd name="connsiteX1592" fmla="*/ 8045975 w 16205810"/>
              <a:gd name="connsiteY1592" fmla="*/ 5572961 h 9402439"/>
              <a:gd name="connsiteX1593" fmla="*/ 7967153 w 16205810"/>
              <a:gd name="connsiteY1593" fmla="*/ 5493512 h 9402439"/>
              <a:gd name="connsiteX1594" fmla="*/ 8044223 w 16205810"/>
              <a:gd name="connsiteY1594" fmla="*/ 5414063 h 9402439"/>
              <a:gd name="connsiteX1595" fmla="*/ 9461913 w 16205810"/>
              <a:gd name="connsiteY1595" fmla="*/ 5402682 h 9402439"/>
              <a:gd name="connsiteX1596" fmla="*/ 9478101 w 16205810"/>
              <a:gd name="connsiteY1596" fmla="*/ 5413532 h 9402439"/>
              <a:gd name="connsiteX1597" fmla="*/ 9470907 w 16205810"/>
              <a:gd name="connsiteY1597" fmla="*/ 5448078 h 9402439"/>
              <a:gd name="connsiteX1598" fmla="*/ 9435832 w 16205810"/>
              <a:gd name="connsiteY1598" fmla="*/ 5440991 h 9402439"/>
              <a:gd name="connsiteX1599" fmla="*/ 9443027 w 16205810"/>
              <a:gd name="connsiteY1599" fmla="*/ 5406446 h 9402439"/>
              <a:gd name="connsiteX1600" fmla="*/ 9461913 w 16205810"/>
              <a:gd name="connsiteY1600" fmla="*/ 5402682 h 9402439"/>
              <a:gd name="connsiteX1601" fmla="*/ 12317881 w 16205810"/>
              <a:gd name="connsiteY1601" fmla="*/ 5400169 h 9402439"/>
              <a:gd name="connsiteX1602" fmla="*/ 12337367 w 16205810"/>
              <a:gd name="connsiteY1602" fmla="*/ 5415419 h 9402439"/>
              <a:gd name="connsiteX1603" fmla="*/ 12322117 w 16205810"/>
              <a:gd name="connsiteY1603" fmla="*/ 5435753 h 9402439"/>
              <a:gd name="connsiteX1604" fmla="*/ 12301783 w 16205810"/>
              <a:gd name="connsiteY1604" fmla="*/ 5419655 h 9402439"/>
              <a:gd name="connsiteX1605" fmla="*/ 12317881 w 16205810"/>
              <a:gd name="connsiteY1605" fmla="*/ 5400169 h 9402439"/>
              <a:gd name="connsiteX1606" fmla="*/ 7772778 w 16205810"/>
              <a:gd name="connsiteY1606" fmla="*/ 5394160 h 9402439"/>
              <a:gd name="connsiteX1607" fmla="*/ 7785652 w 16205810"/>
              <a:gd name="connsiteY1607" fmla="*/ 5394392 h 9402439"/>
              <a:gd name="connsiteX1608" fmla="*/ 7794931 w 16205810"/>
              <a:gd name="connsiteY1608" fmla="*/ 5416662 h 9402439"/>
              <a:gd name="connsiteX1609" fmla="*/ 7772661 w 16205810"/>
              <a:gd name="connsiteY1609" fmla="*/ 5425014 h 9402439"/>
              <a:gd name="connsiteX1610" fmla="*/ 7763382 w 16205810"/>
              <a:gd name="connsiteY1610" fmla="*/ 5403671 h 9402439"/>
              <a:gd name="connsiteX1611" fmla="*/ 7772778 w 16205810"/>
              <a:gd name="connsiteY1611" fmla="*/ 5394160 h 9402439"/>
              <a:gd name="connsiteX1612" fmla="*/ 3953263 w 16205810"/>
              <a:gd name="connsiteY1612" fmla="*/ 5386441 h 9402439"/>
              <a:gd name="connsiteX1613" fmla="*/ 3967241 w 16205810"/>
              <a:gd name="connsiteY1613" fmla="*/ 5413996 h 9402439"/>
              <a:gd name="connsiteX1614" fmla="*/ 3940158 w 16205810"/>
              <a:gd name="connsiteY1614" fmla="*/ 5429996 h 9402439"/>
              <a:gd name="connsiteX1615" fmla="*/ 3925315 w 16205810"/>
              <a:gd name="connsiteY1615" fmla="*/ 5401552 h 9402439"/>
              <a:gd name="connsiteX1616" fmla="*/ 3953263 w 16205810"/>
              <a:gd name="connsiteY1616" fmla="*/ 5386441 h 9402439"/>
              <a:gd name="connsiteX1617" fmla="*/ 13194092 w 16205810"/>
              <a:gd name="connsiteY1617" fmla="*/ 5377436 h 9402439"/>
              <a:gd name="connsiteX1618" fmla="*/ 13203222 w 16205810"/>
              <a:gd name="connsiteY1618" fmla="*/ 5377649 h 9402439"/>
              <a:gd name="connsiteX1619" fmla="*/ 13209382 w 16205810"/>
              <a:gd name="connsiteY1619" fmla="*/ 5392995 h 9402439"/>
              <a:gd name="connsiteX1620" fmla="*/ 13193542 w 16205810"/>
              <a:gd name="connsiteY1620" fmla="*/ 5398963 h 9402439"/>
              <a:gd name="connsiteX1621" fmla="*/ 13188262 w 16205810"/>
              <a:gd name="connsiteY1621" fmla="*/ 5383617 h 9402439"/>
              <a:gd name="connsiteX1622" fmla="*/ 13194092 w 16205810"/>
              <a:gd name="connsiteY1622" fmla="*/ 5377436 h 9402439"/>
              <a:gd name="connsiteX1623" fmla="*/ 12599838 w 16205810"/>
              <a:gd name="connsiteY1623" fmla="*/ 5376703 h 9402439"/>
              <a:gd name="connsiteX1624" fmla="*/ 12620948 w 16205810"/>
              <a:gd name="connsiteY1624" fmla="*/ 5391880 h 9402439"/>
              <a:gd name="connsiteX1625" fmla="*/ 12611421 w 16205810"/>
              <a:gd name="connsiteY1625" fmla="*/ 5441345 h 9402439"/>
              <a:gd name="connsiteX1626" fmla="*/ 12563788 w 16205810"/>
              <a:gd name="connsiteY1626" fmla="*/ 5430552 h 9402439"/>
              <a:gd name="connsiteX1627" fmla="*/ 12574181 w 16205810"/>
              <a:gd name="connsiteY1627" fmla="*/ 5381087 h 9402439"/>
              <a:gd name="connsiteX1628" fmla="*/ 12599838 w 16205810"/>
              <a:gd name="connsiteY1628" fmla="*/ 5376703 h 9402439"/>
              <a:gd name="connsiteX1629" fmla="*/ 13571384 w 16205810"/>
              <a:gd name="connsiteY1629" fmla="*/ 5370852 h 9402439"/>
              <a:gd name="connsiteX1630" fmla="*/ 13586496 w 16205810"/>
              <a:gd name="connsiteY1630" fmla="*/ 5398407 h 9402439"/>
              <a:gd name="connsiteX1631" fmla="*/ 13558940 w 16205810"/>
              <a:gd name="connsiteY1631" fmla="*/ 5413518 h 9402439"/>
              <a:gd name="connsiteX1632" fmla="*/ 13543830 w 16205810"/>
              <a:gd name="connsiteY1632" fmla="*/ 5385963 h 9402439"/>
              <a:gd name="connsiteX1633" fmla="*/ 13571384 w 16205810"/>
              <a:gd name="connsiteY1633" fmla="*/ 5370852 h 9402439"/>
              <a:gd name="connsiteX1634" fmla="*/ 8688857 w 16205810"/>
              <a:gd name="connsiteY1634" fmla="*/ 5361100 h 9402439"/>
              <a:gd name="connsiteX1635" fmla="*/ 8753881 w 16205810"/>
              <a:gd name="connsiteY1635" fmla="*/ 5371047 h 9402439"/>
              <a:gd name="connsiteX1636" fmla="*/ 8849406 w 16205810"/>
              <a:gd name="connsiteY1636" fmla="*/ 5584714 h 9402439"/>
              <a:gd name="connsiteX1637" fmla="*/ 8637128 w 16205810"/>
              <a:gd name="connsiteY1637" fmla="*/ 5681352 h 9402439"/>
              <a:gd name="connsiteX1638" fmla="*/ 8540719 w 16205810"/>
              <a:gd name="connsiteY1638" fmla="*/ 5468571 h 9402439"/>
              <a:gd name="connsiteX1639" fmla="*/ 8688857 w 16205810"/>
              <a:gd name="connsiteY1639" fmla="*/ 5361100 h 9402439"/>
              <a:gd name="connsiteX1640" fmla="*/ 4052746 w 16205810"/>
              <a:gd name="connsiteY1640" fmla="*/ 5354143 h 9402439"/>
              <a:gd name="connsiteX1641" fmla="*/ 4063975 w 16205810"/>
              <a:gd name="connsiteY1641" fmla="*/ 5361027 h 9402439"/>
              <a:gd name="connsiteX1642" fmla="*/ 4058892 w 16205810"/>
              <a:gd name="connsiteY1642" fmla="*/ 5384750 h 9402439"/>
              <a:gd name="connsiteX1643" fmla="*/ 4036012 w 16205810"/>
              <a:gd name="connsiteY1643" fmla="*/ 5380513 h 9402439"/>
              <a:gd name="connsiteX1644" fmla="*/ 4040249 w 16205810"/>
              <a:gd name="connsiteY1644" fmla="*/ 5356791 h 9402439"/>
              <a:gd name="connsiteX1645" fmla="*/ 4052746 w 16205810"/>
              <a:gd name="connsiteY1645" fmla="*/ 5354143 h 9402439"/>
              <a:gd name="connsiteX1646" fmla="*/ 9870841 w 16205810"/>
              <a:gd name="connsiteY1646" fmla="*/ 5352366 h 9402439"/>
              <a:gd name="connsiteX1647" fmla="*/ 9952629 w 16205810"/>
              <a:gd name="connsiteY1647" fmla="*/ 5372127 h 9402439"/>
              <a:gd name="connsiteX1648" fmla="*/ 9977220 w 16205810"/>
              <a:gd name="connsiteY1648" fmla="*/ 5524944 h 9402439"/>
              <a:gd name="connsiteX1649" fmla="*/ 9823525 w 16205810"/>
              <a:gd name="connsiteY1649" fmla="*/ 5549536 h 9402439"/>
              <a:gd name="connsiteX1650" fmla="*/ 9798933 w 16205810"/>
              <a:gd name="connsiteY1650" fmla="*/ 5395840 h 9402439"/>
              <a:gd name="connsiteX1651" fmla="*/ 9870841 w 16205810"/>
              <a:gd name="connsiteY1651" fmla="*/ 5352366 h 9402439"/>
              <a:gd name="connsiteX1652" fmla="*/ 10055014 w 16205810"/>
              <a:gd name="connsiteY1652" fmla="*/ 5347285 h 9402439"/>
              <a:gd name="connsiteX1653" fmla="*/ 10070625 w 16205810"/>
              <a:gd name="connsiteY1653" fmla="*/ 5358303 h 9402439"/>
              <a:gd name="connsiteX1654" fmla="*/ 10063539 w 16205810"/>
              <a:gd name="connsiteY1654" fmla="*/ 5393379 h 9402439"/>
              <a:gd name="connsiteX1655" fmla="*/ 10028996 w 16205810"/>
              <a:gd name="connsiteY1655" fmla="*/ 5386184 h 9402439"/>
              <a:gd name="connsiteX1656" fmla="*/ 10036081 w 16205810"/>
              <a:gd name="connsiteY1656" fmla="*/ 5351107 h 9402439"/>
              <a:gd name="connsiteX1657" fmla="*/ 10055014 w 16205810"/>
              <a:gd name="connsiteY1657" fmla="*/ 5347285 h 9402439"/>
              <a:gd name="connsiteX1658" fmla="*/ 13350690 w 16205810"/>
              <a:gd name="connsiteY1658" fmla="*/ 5343654 h 9402439"/>
              <a:gd name="connsiteX1659" fmla="*/ 13367410 w 16205810"/>
              <a:gd name="connsiteY1659" fmla="*/ 5344563 h 9402439"/>
              <a:gd name="connsiteX1660" fmla="*/ 13367410 w 16205810"/>
              <a:gd name="connsiteY1660" fmla="*/ 5360931 h 9402439"/>
              <a:gd name="connsiteX1661" fmla="*/ 13350690 w 16205810"/>
              <a:gd name="connsiteY1661" fmla="*/ 5360931 h 9402439"/>
              <a:gd name="connsiteX1662" fmla="*/ 13350690 w 16205810"/>
              <a:gd name="connsiteY1662" fmla="*/ 5343654 h 9402439"/>
              <a:gd name="connsiteX1663" fmla="*/ 9747890 w 16205810"/>
              <a:gd name="connsiteY1663" fmla="*/ 5341206 h 9402439"/>
              <a:gd name="connsiteX1664" fmla="*/ 9763803 w 16205810"/>
              <a:gd name="connsiteY1664" fmla="*/ 5354306 h 9402439"/>
              <a:gd name="connsiteX1665" fmla="*/ 9752544 w 16205810"/>
              <a:gd name="connsiteY1665" fmla="*/ 5390681 h 9402439"/>
              <a:gd name="connsiteX1666" fmla="*/ 9717036 w 16205810"/>
              <a:gd name="connsiteY1666" fmla="*/ 5379422 h 9402439"/>
              <a:gd name="connsiteX1667" fmla="*/ 9727428 w 16205810"/>
              <a:gd name="connsiteY1667" fmla="*/ 5343047 h 9402439"/>
              <a:gd name="connsiteX1668" fmla="*/ 9747890 w 16205810"/>
              <a:gd name="connsiteY1668" fmla="*/ 5341206 h 9402439"/>
              <a:gd name="connsiteX1669" fmla="*/ 12355198 w 16205810"/>
              <a:gd name="connsiteY1669" fmla="*/ 5321129 h 9402439"/>
              <a:gd name="connsiteX1670" fmla="*/ 12382179 w 16205810"/>
              <a:gd name="connsiteY1670" fmla="*/ 5332821 h 9402439"/>
              <a:gd name="connsiteX1671" fmla="*/ 12370487 w 16205810"/>
              <a:gd name="connsiteY1671" fmla="*/ 5358902 h 9402439"/>
              <a:gd name="connsiteX1672" fmla="*/ 12344406 w 16205810"/>
              <a:gd name="connsiteY1672" fmla="*/ 5347211 h 9402439"/>
              <a:gd name="connsiteX1673" fmla="*/ 12355198 w 16205810"/>
              <a:gd name="connsiteY1673" fmla="*/ 5321129 h 9402439"/>
              <a:gd name="connsiteX1674" fmla="*/ 13439594 w 16205810"/>
              <a:gd name="connsiteY1674" fmla="*/ 5303340 h 9402439"/>
              <a:gd name="connsiteX1675" fmla="*/ 13446740 w 16205810"/>
              <a:gd name="connsiteY1675" fmla="*/ 5304384 h 9402439"/>
              <a:gd name="connsiteX1676" fmla="*/ 13451070 w 16205810"/>
              <a:gd name="connsiteY1676" fmla="*/ 5317746 h 9402439"/>
              <a:gd name="connsiteX1677" fmla="*/ 13437212 w 16205810"/>
              <a:gd name="connsiteY1677" fmla="*/ 5321087 h 9402439"/>
              <a:gd name="connsiteX1678" fmla="*/ 13433748 w 16205810"/>
              <a:gd name="connsiteY1678" fmla="*/ 5308560 h 9402439"/>
              <a:gd name="connsiteX1679" fmla="*/ 13439594 w 16205810"/>
              <a:gd name="connsiteY1679" fmla="*/ 5303340 h 9402439"/>
              <a:gd name="connsiteX1680" fmla="*/ 7016704 w 16205810"/>
              <a:gd name="connsiteY1680" fmla="*/ 5300625 h 9402439"/>
              <a:gd name="connsiteX1681" fmla="*/ 7029578 w 16205810"/>
              <a:gd name="connsiteY1681" fmla="*/ 5300857 h 9402439"/>
              <a:gd name="connsiteX1682" fmla="*/ 7038857 w 16205810"/>
              <a:gd name="connsiteY1682" fmla="*/ 5323127 h 9402439"/>
              <a:gd name="connsiteX1683" fmla="*/ 7016587 w 16205810"/>
              <a:gd name="connsiteY1683" fmla="*/ 5331479 h 9402439"/>
              <a:gd name="connsiteX1684" fmla="*/ 7007308 w 16205810"/>
              <a:gd name="connsiteY1684" fmla="*/ 5310136 h 9402439"/>
              <a:gd name="connsiteX1685" fmla="*/ 7016704 w 16205810"/>
              <a:gd name="connsiteY1685" fmla="*/ 5300625 h 9402439"/>
              <a:gd name="connsiteX1686" fmla="*/ 13241520 w 16205810"/>
              <a:gd name="connsiteY1686" fmla="*/ 5300023 h 9402439"/>
              <a:gd name="connsiteX1687" fmla="*/ 13249990 w 16205810"/>
              <a:gd name="connsiteY1687" fmla="*/ 5300555 h 9402439"/>
              <a:gd name="connsiteX1688" fmla="*/ 13256150 w 16205810"/>
              <a:gd name="connsiteY1688" fmla="*/ 5315049 h 9402439"/>
              <a:gd name="connsiteX1689" fmla="*/ 13241190 w 16205810"/>
              <a:gd name="connsiteY1689" fmla="*/ 5321017 h 9402439"/>
              <a:gd name="connsiteX1690" fmla="*/ 13235030 w 16205810"/>
              <a:gd name="connsiteY1690" fmla="*/ 5306523 h 9402439"/>
              <a:gd name="connsiteX1691" fmla="*/ 13241520 w 16205810"/>
              <a:gd name="connsiteY1691" fmla="*/ 5300023 h 9402439"/>
              <a:gd name="connsiteX1692" fmla="*/ 8090834 w 16205810"/>
              <a:gd name="connsiteY1692" fmla="*/ 5293847 h 9402439"/>
              <a:gd name="connsiteX1693" fmla="*/ 8101953 w 16205810"/>
              <a:gd name="connsiteY1693" fmla="*/ 5304639 h 9402439"/>
              <a:gd name="connsiteX1694" fmla="*/ 8090949 w 16205810"/>
              <a:gd name="connsiteY1694" fmla="*/ 5331620 h 9402439"/>
              <a:gd name="connsiteX1695" fmla="*/ 8065273 w 16205810"/>
              <a:gd name="connsiteY1695" fmla="*/ 5319929 h 9402439"/>
              <a:gd name="connsiteX1696" fmla="*/ 8076277 w 16205810"/>
              <a:gd name="connsiteY1696" fmla="*/ 5293847 h 9402439"/>
              <a:gd name="connsiteX1697" fmla="*/ 8090834 w 16205810"/>
              <a:gd name="connsiteY1697" fmla="*/ 5293847 h 9402439"/>
              <a:gd name="connsiteX1698" fmla="*/ 4643971 w 16205810"/>
              <a:gd name="connsiteY1698" fmla="*/ 5293303 h 9402439"/>
              <a:gd name="connsiteX1699" fmla="*/ 4702296 w 16205810"/>
              <a:gd name="connsiteY1699" fmla="*/ 5302868 h 9402439"/>
              <a:gd name="connsiteX1700" fmla="*/ 4788962 w 16205810"/>
              <a:gd name="connsiteY1700" fmla="*/ 5492502 h 9402439"/>
              <a:gd name="connsiteX1701" fmla="*/ 4598827 w 16205810"/>
              <a:gd name="connsiteY1701" fmla="*/ 5579822 h 9402439"/>
              <a:gd name="connsiteX1702" fmla="*/ 4511277 w 16205810"/>
              <a:gd name="connsiteY1702" fmla="*/ 5389306 h 9402439"/>
              <a:gd name="connsiteX1703" fmla="*/ 4643971 w 16205810"/>
              <a:gd name="connsiteY1703" fmla="*/ 5293303 h 9402439"/>
              <a:gd name="connsiteX1704" fmla="*/ 7110713 w 16205810"/>
              <a:gd name="connsiteY1704" fmla="*/ 5291694 h 9402439"/>
              <a:gd name="connsiteX1705" fmla="*/ 7131294 w 16205810"/>
              <a:gd name="connsiteY1705" fmla="*/ 5308225 h 9402439"/>
              <a:gd name="connsiteX1706" fmla="*/ 7118157 w 16205810"/>
              <a:gd name="connsiteY1706" fmla="*/ 5353766 h 9402439"/>
              <a:gd name="connsiteX1707" fmla="*/ 7071740 w 16205810"/>
              <a:gd name="connsiteY1707" fmla="*/ 5340630 h 9402439"/>
              <a:gd name="connsiteX1708" fmla="*/ 7084877 w 16205810"/>
              <a:gd name="connsiteY1708" fmla="*/ 5294212 h 9402439"/>
              <a:gd name="connsiteX1709" fmla="*/ 7110713 w 16205810"/>
              <a:gd name="connsiteY1709" fmla="*/ 5291694 h 9402439"/>
              <a:gd name="connsiteX1710" fmla="*/ 9023170 w 16205810"/>
              <a:gd name="connsiteY1710" fmla="*/ 5289759 h 9402439"/>
              <a:gd name="connsiteX1711" fmla="*/ 9080973 w 16205810"/>
              <a:gd name="connsiteY1711" fmla="*/ 5290488 h 9402439"/>
              <a:gd name="connsiteX1712" fmla="*/ 9191901 w 16205810"/>
              <a:gd name="connsiteY1712" fmla="*/ 5463923 h 9402439"/>
              <a:gd name="connsiteX1713" fmla="*/ 9019347 w 16205810"/>
              <a:gd name="connsiteY1713" fmla="*/ 5575732 h 9402439"/>
              <a:gd name="connsiteX1714" fmla="*/ 8907538 w 16205810"/>
              <a:gd name="connsiteY1714" fmla="*/ 5402297 h 9402439"/>
              <a:gd name="connsiteX1715" fmla="*/ 9023170 w 16205810"/>
              <a:gd name="connsiteY1715" fmla="*/ 5289759 h 9402439"/>
              <a:gd name="connsiteX1716" fmla="*/ 8336694 w 16205810"/>
              <a:gd name="connsiteY1716" fmla="*/ 5280188 h 9402439"/>
              <a:gd name="connsiteX1717" fmla="*/ 8464395 w 16205810"/>
              <a:gd name="connsiteY1717" fmla="*/ 5400966 h 9402439"/>
              <a:gd name="connsiteX1718" fmla="*/ 8345718 w 16205810"/>
              <a:gd name="connsiteY1718" fmla="*/ 5591728 h 9402439"/>
              <a:gd name="connsiteX1719" fmla="*/ 8154956 w 16205810"/>
              <a:gd name="connsiteY1719" fmla="*/ 5473051 h 9402439"/>
              <a:gd name="connsiteX1720" fmla="*/ 8273633 w 16205810"/>
              <a:gd name="connsiteY1720" fmla="*/ 5282289 h 9402439"/>
              <a:gd name="connsiteX1721" fmla="*/ 8336694 w 16205810"/>
              <a:gd name="connsiteY1721" fmla="*/ 5280188 h 9402439"/>
              <a:gd name="connsiteX1722" fmla="*/ 9329199 w 16205810"/>
              <a:gd name="connsiteY1722" fmla="*/ 5274243 h 9402439"/>
              <a:gd name="connsiteX1723" fmla="*/ 9395118 w 16205810"/>
              <a:gd name="connsiteY1723" fmla="*/ 5319767 h 9402439"/>
              <a:gd name="connsiteX1724" fmla="*/ 9348796 w 16205810"/>
              <a:gd name="connsiteY1724" fmla="*/ 5384552 h 9402439"/>
              <a:gd name="connsiteX1725" fmla="*/ 9282877 w 16205810"/>
              <a:gd name="connsiteY1725" fmla="*/ 5339027 h 9402439"/>
              <a:gd name="connsiteX1726" fmla="*/ 9329199 w 16205810"/>
              <a:gd name="connsiteY1726" fmla="*/ 5274243 h 9402439"/>
              <a:gd name="connsiteX1727" fmla="*/ 7537236 w 16205810"/>
              <a:gd name="connsiteY1727" fmla="*/ 5265616 h 9402439"/>
              <a:gd name="connsiteX1728" fmla="*/ 7643161 w 16205810"/>
              <a:gd name="connsiteY1728" fmla="*/ 5357812 h 9402439"/>
              <a:gd name="connsiteX1729" fmla="*/ 7551359 w 16205810"/>
              <a:gd name="connsiteY1729" fmla="*/ 5464193 h 9402439"/>
              <a:gd name="connsiteX1730" fmla="*/ 7445434 w 16205810"/>
              <a:gd name="connsiteY1730" fmla="*/ 5371997 h 9402439"/>
              <a:gd name="connsiteX1731" fmla="*/ 7537236 w 16205810"/>
              <a:gd name="connsiteY1731" fmla="*/ 5265616 h 9402439"/>
              <a:gd name="connsiteX1732" fmla="*/ 3831846 w 16205810"/>
              <a:gd name="connsiteY1732" fmla="*/ 5259541 h 9402439"/>
              <a:gd name="connsiteX1733" fmla="*/ 3885375 w 16205810"/>
              <a:gd name="connsiteY1733" fmla="*/ 5327989 h 9402439"/>
              <a:gd name="connsiteX1734" fmla="*/ 3816925 w 16205810"/>
              <a:gd name="connsiteY1734" fmla="*/ 5381519 h 9402439"/>
              <a:gd name="connsiteX1735" fmla="*/ 3762511 w 16205810"/>
              <a:gd name="connsiteY1735" fmla="*/ 5313071 h 9402439"/>
              <a:gd name="connsiteX1736" fmla="*/ 3831846 w 16205810"/>
              <a:gd name="connsiteY1736" fmla="*/ 5259541 h 9402439"/>
              <a:gd name="connsiteX1737" fmla="*/ 4267323 w 16205810"/>
              <a:gd name="connsiteY1737" fmla="*/ 5250736 h 9402439"/>
              <a:gd name="connsiteX1738" fmla="*/ 4297382 w 16205810"/>
              <a:gd name="connsiteY1738" fmla="*/ 5250769 h 9402439"/>
              <a:gd name="connsiteX1739" fmla="*/ 4336137 w 16205810"/>
              <a:gd name="connsiteY1739" fmla="*/ 5264949 h 9402439"/>
              <a:gd name="connsiteX1740" fmla="*/ 4370862 w 16205810"/>
              <a:gd name="connsiteY1740" fmla="*/ 5406881 h 9402439"/>
              <a:gd name="connsiteX1741" fmla="*/ 4227558 w 16205810"/>
              <a:gd name="connsiteY1741" fmla="*/ 5441477 h 9402439"/>
              <a:gd name="connsiteX1742" fmla="*/ 4192837 w 16205810"/>
              <a:gd name="connsiteY1742" fmla="*/ 5299545 h 9402439"/>
              <a:gd name="connsiteX1743" fmla="*/ 4267323 w 16205810"/>
              <a:gd name="connsiteY1743" fmla="*/ 5250736 h 9402439"/>
              <a:gd name="connsiteX1744" fmla="*/ 7966818 w 16205810"/>
              <a:gd name="connsiteY1744" fmla="*/ 5247000 h 9402439"/>
              <a:gd name="connsiteX1745" fmla="*/ 8020348 w 16205810"/>
              <a:gd name="connsiteY1745" fmla="*/ 5315904 h 9402439"/>
              <a:gd name="connsiteX1746" fmla="*/ 7951900 w 16205810"/>
              <a:gd name="connsiteY1746" fmla="*/ 5369791 h 9402439"/>
              <a:gd name="connsiteX1747" fmla="*/ 7898370 w 16205810"/>
              <a:gd name="connsiteY1747" fmla="*/ 5300887 h 9402439"/>
              <a:gd name="connsiteX1748" fmla="*/ 7966818 w 16205810"/>
              <a:gd name="connsiteY1748" fmla="*/ 5247000 h 9402439"/>
              <a:gd name="connsiteX1749" fmla="*/ 4452665 w 16205810"/>
              <a:gd name="connsiteY1749" fmla="*/ 5240382 h 9402439"/>
              <a:gd name="connsiteX1750" fmla="*/ 4472585 w 16205810"/>
              <a:gd name="connsiteY1750" fmla="*/ 5255632 h 9402439"/>
              <a:gd name="connsiteX1751" fmla="*/ 4456996 w 16205810"/>
              <a:gd name="connsiteY1751" fmla="*/ 5275119 h 9402439"/>
              <a:gd name="connsiteX1752" fmla="*/ 4437076 w 16205810"/>
              <a:gd name="connsiteY1752" fmla="*/ 5259868 h 9402439"/>
              <a:gd name="connsiteX1753" fmla="*/ 4452665 w 16205810"/>
              <a:gd name="connsiteY1753" fmla="*/ 5240382 h 9402439"/>
              <a:gd name="connsiteX1754" fmla="*/ 11322282 w 16205810"/>
              <a:gd name="connsiteY1754" fmla="*/ 5232455 h 9402439"/>
              <a:gd name="connsiteX1755" fmla="*/ 11352612 w 16205810"/>
              <a:gd name="connsiteY1755" fmla="*/ 5235537 h 9402439"/>
              <a:gd name="connsiteX1756" fmla="*/ 11402111 w 16205810"/>
              <a:gd name="connsiteY1756" fmla="*/ 5331496 h 9402439"/>
              <a:gd name="connsiteX1757" fmla="*/ 11307532 w 16205810"/>
              <a:gd name="connsiteY1757" fmla="*/ 5381252 h 9402439"/>
              <a:gd name="connsiteX1758" fmla="*/ 11257148 w 16205810"/>
              <a:gd name="connsiteY1758" fmla="*/ 5286182 h 9402439"/>
              <a:gd name="connsiteX1759" fmla="*/ 11322282 w 16205810"/>
              <a:gd name="connsiteY1759" fmla="*/ 5232455 h 9402439"/>
              <a:gd name="connsiteX1760" fmla="*/ 8988083 w 16205810"/>
              <a:gd name="connsiteY1760" fmla="*/ 5230494 h 9402439"/>
              <a:gd name="connsiteX1761" fmla="*/ 9000331 w 16205810"/>
              <a:gd name="connsiteY1761" fmla="*/ 5253242 h 9402439"/>
              <a:gd name="connsiteX1762" fmla="*/ 8976710 w 16205810"/>
              <a:gd name="connsiteY1762" fmla="*/ 5266366 h 9402439"/>
              <a:gd name="connsiteX1763" fmla="*/ 8964462 w 16205810"/>
              <a:gd name="connsiteY1763" fmla="*/ 5242743 h 9402439"/>
              <a:gd name="connsiteX1764" fmla="*/ 8988083 w 16205810"/>
              <a:gd name="connsiteY1764" fmla="*/ 5230494 h 9402439"/>
              <a:gd name="connsiteX1765" fmla="*/ 7269633 w 16205810"/>
              <a:gd name="connsiteY1765" fmla="*/ 5215633 h 9402439"/>
              <a:gd name="connsiteX1766" fmla="*/ 7352406 w 16205810"/>
              <a:gd name="connsiteY1766" fmla="*/ 5235723 h 9402439"/>
              <a:gd name="connsiteX1767" fmla="*/ 7376405 w 16205810"/>
              <a:gd name="connsiteY1767" fmla="*/ 5388540 h 9402439"/>
              <a:gd name="connsiteX1768" fmla="*/ 7220857 w 16205810"/>
              <a:gd name="connsiteY1768" fmla="*/ 5413132 h 9402439"/>
              <a:gd name="connsiteX1769" fmla="*/ 7196858 w 16205810"/>
              <a:gd name="connsiteY1769" fmla="*/ 5259436 h 9402439"/>
              <a:gd name="connsiteX1770" fmla="*/ 7269633 w 16205810"/>
              <a:gd name="connsiteY1770" fmla="*/ 5215633 h 9402439"/>
              <a:gd name="connsiteX1771" fmla="*/ 12342871 w 16205810"/>
              <a:gd name="connsiteY1771" fmla="*/ 5207770 h 9402439"/>
              <a:gd name="connsiteX1772" fmla="*/ 12354001 w 16205810"/>
              <a:gd name="connsiteY1772" fmla="*/ 5218899 h 9402439"/>
              <a:gd name="connsiteX1773" fmla="*/ 12343208 w 16205810"/>
              <a:gd name="connsiteY1773" fmla="*/ 5244981 h 9402439"/>
              <a:gd name="connsiteX1774" fmla="*/ 12317127 w 16205810"/>
              <a:gd name="connsiteY1774" fmla="*/ 5234189 h 9402439"/>
              <a:gd name="connsiteX1775" fmla="*/ 12327020 w 16205810"/>
              <a:gd name="connsiteY1775" fmla="*/ 5208107 h 9402439"/>
              <a:gd name="connsiteX1776" fmla="*/ 12342871 w 16205810"/>
              <a:gd name="connsiteY1776" fmla="*/ 5207770 h 9402439"/>
              <a:gd name="connsiteX1777" fmla="*/ 9581077 w 16205810"/>
              <a:gd name="connsiteY1777" fmla="*/ 5193952 h 9402439"/>
              <a:gd name="connsiteX1778" fmla="*/ 9619789 w 16205810"/>
              <a:gd name="connsiteY1778" fmla="*/ 5202387 h 9402439"/>
              <a:gd name="connsiteX1779" fmla="*/ 9671405 w 16205810"/>
              <a:gd name="connsiteY1779" fmla="*/ 5331808 h 9402439"/>
              <a:gd name="connsiteX1780" fmla="*/ 9541474 w 16205810"/>
              <a:gd name="connsiteY1780" fmla="*/ 5383222 h 9402439"/>
              <a:gd name="connsiteX1781" fmla="*/ 9488968 w 16205810"/>
              <a:gd name="connsiteY1781" fmla="*/ 5252915 h 9402439"/>
              <a:gd name="connsiteX1782" fmla="*/ 9581077 w 16205810"/>
              <a:gd name="connsiteY1782" fmla="*/ 5193952 h 9402439"/>
              <a:gd name="connsiteX1783" fmla="*/ 8349146 w 16205810"/>
              <a:gd name="connsiteY1783" fmla="*/ 5191558 h 9402439"/>
              <a:gd name="connsiteX1784" fmla="*/ 8363508 w 16205810"/>
              <a:gd name="connsiteY1784" fmla="*/ 5193166 h 9402439"/>
              <a:gd name="connsiteX1785" fmla="*/ 8371224 w 16205810"/>
              <a:gd name="connsiteY1785" fmla="*/ 5218031 h 9402439"/>
              <a:gd name="connsiteX1786" fmla="*/ 8346359 w 16205810"/>
              <a:gd name="connsiteY1786" fmla="*/ 5225748 h 9402439"/>
              <a:gd name="connsiteX1787" fmla="*/ 8338643 w 16205810"/>
              <a:gd name="connsiteY1787" fmla="*/ 5200883 h 9402439"/>
              <a:gd name="connsiteX1788" fmla="*/ 8349146 w 16205810"/>
              <a:gd name="connsiteY1788" fmla="*/ 5191558 h 9402439"/>
              <a:gd name="connsiteX1789" fmla="*/ 7600787 w 16205810"/>
              <a:gd name="connsiteY1789" fmla="*/ 5182716 h 9402439"/>
              <a:gd name="connsiteX1790" fmla="*/ 7613178 w 16205810"/>
              <a:gd name="connsiteY1790" fmla="*/ 5185423 h 9402439"/>
              <a:gd name="connsiteX1791" fmla="*/ 7618261 w 16205810"/>
              <a:gd name="connsiteY1791" fmla="*/ 5208806 h 9402439"/>
              <a:gd name="connsiteX1792" fmla="*/ 7594539 w 16205810"/>
              <a:gd name="connsiteY1792" fmla="*/ 5214003 h 9402439"/>
              <a:gd name="connsiteX1793" fmla="*/ 7590302 w 16205810"/>
              <a:gd name="connsiteY1793" fmla="*/ 5189753 h 9402439"/>
              <a:gd name="connsiteX1794" fmla="*/ 7600787 w 16205810"/>
              <a:gd name="connsiteY1794" fmla="*/ 5182716 h 9402439"/>
              <a:gd name="connsiteX1795" fmla="*/ 7735310 w 16205810"/>
              <a:gd name="connsiteY1795" fmla="*/ 5181082 h 9402439"/>
              <a:gd name="connsiteX1796" fmla="*/ 7797486 w 16205810"/>
              <a:gd name="connsiteY1796" fmla="*/ 5195183 h 9402439"/>
              <a:gd name="connsiteX1797" fmla="*/ 7818803 w 16205810"/>
              <a:gd name="connsiteY1797" fmla="*/ 5311539 h 9402439"/>
              <a:gd name="connsiteX1798" fmla="*/ 7702446 w 16205810"/>
              <a:gd name="connsiteY1798" fmla="*/ 5331968 h 9402439"/>
              <a:gd name="connsiteX1799" fmla="*/ 7681128 w 16205810"/>
              <a:gd name="connsiteY1799" fmla="*/ 5215612 h 9402439"/>
              <a:gd name="connsiteX1800" fmla="*/ 7735310 w 16205810"/>
              <a:gd name="connsiteY1800" fmla="*/ 5181082 h 9402439"/>
              <a:gd name="connsiteX1801" fmla="*/ 11389188 w 16205810"/>
              <a:gd name="connsiteY1801" fmla="*/ 5178712 h 9402439"/>
              <a:gd name="connsiteX1802" fmla="*/ 11401962 w 16205810"/>
              <a:gd name="connsiteY1802" fmla="*/ 5180661 h 9402439"/>
              <a:gd name="connsiteX1803" fmla="*/ 11407159 w 16205810"/>
              <a:gd name="connsiteY1803" fmla="*/ 5204910 h 9402439"/>
              <a:gd name="connsiteX1804" fmla="*/ 11382909 w 16205810"/>
              <a:gd name="connsiteY1804" fmla="*/ 5209241 h 9402439"/>
              <a:gd name="connsiteX1805" fmla="*/ 11377712 w 16205810"/>
              <a:gd name="connsiteY1805" fmla="*/ 5185857 h 9402439"/>
              <a:gd name="connsiteX1806" fmla="*/ 11389188 w 16205810"/>
              <a:gd name="connsiteY1806" fmla="*/ 5178712 h 9402439"/>
              <a:gd name="connsiteX1807" fmla="*/ 8830494 w 16205810"/>
              <a:gd name="connsiteY1807" fmla="*/ 5151263 h 9402439"/>
              <a:gd name="connsiteX1808" fmla="*/ 8861733 w 16205810"/>
              <a:gd name="connsiteY1808" fmla="*/ 5155314 h 9402439"/>
              <a:gd name="connsiteX1809" fmla="*/ 8910945 w 16205810"/>
              <a:gd name="connsiteY1809" fmla="*/ 5256376 h 9402439"/>
              <a:gd name="connsiteX1810" fmla="*/ 8809884 w 16205810"/>
              <a:gd name="connsiteY1810" fmla="*/ 5305589 h 9402439"/>
              <a:gd name="connsiteX1811" fmla="*/ 8760671 w 16205810"/>
              <a:gd name="connsiteY1811" fmla="*/ 5204527 h 9402439"/>
              <a:gd name="connsiteX1812" fmla="*/ 8830494 w 16205810"/>
              <a:gd name="connsiteY1812" fmla="*/ 5151263 h 9402439"/>
              <a:gd name="connsiteX1813" fmla="*/ 8951608 w 16205810"/>
              <a:gd name="connsiteY1813" fmla="*/ 5108804 h 9402439"/>
              <a:gd name="connsiteX1814" fmla="*/ 8964469 w 16205810"/>
              <a:gd name="connsiteY1814" fmla="*/ 5132426 h 9402439"/>
              <a:gd name="connsiteX1815" fmla="*/ 8940461 w 16205810"/>
              <a:gd name="connsiteY1815" fmla="*/ 5144674 h 9402439"/>
              <a:gd name="connsiteX1816" fmla="*/ 8928457 w 16205810"/>
              <a:gd name="connsiteY1816" fmla="*/ 5121052 h 9402439"/>
              <a:gd name="connsiteX1817" fmla="*/ 8951608 w 16205810"/>
              <a:gd name="connsiteY1817" fmla="*/ 5108804 h 9402439"/>
              <a:gd name="connsiteX1818" fmla="*/ 7236792 w 16205810"/>
              <a:gd name="connsiteY1818" fmla="*/ 5107443 h 9402439"/>
              <a:gd name="connsiteX1819" fmla="*/ 7256582 w 16205810"/>
              <a:gd name="connsiteY1819" fmla="*/ 5143582 h 9402439"/>
              <a:gd name="connsiteX1820" fmla="*/ 7219583 w 16205810"/>
              <a:gd name="connsiteY1820" fmla="*/ 5162512 h 9402439"/>
              <a:gd name="connsiteX1821" fmla="*/ 7200653 w 16205810"/>
              <a:gd name="connsiteY1821" fmla="*/ 5126373 h 9402439"/>
              <a:gd name="connsiteX1822" fmla="*/ 7236792 w 16205810"/>
              <a:gd name="connsiteY1822" fmla="*/ 5107443 h 9402439"/>
              <a:gd name="connsiteX1823" fmla="*/ 9620391 w 16205810"/>
              <a:gd name="connsiteY1823" fmla="*/ 5105473 h 9402439"/>
              <a:gd name="connsiteX1824" fmla="*/ 9631793 w 16205810"/>
              <a:gd name="connsiteY1824" fmla="*/ 5113226 h 9402439"/>
              <a:gd name="connsiteX1825" fmla="*/ 9627232 w 16205810"/>
              <a:gd name="connsiteY1825" fmla="*/ 5137854 h 9402439"/>
              <a:gd name="connsiteX1826" fmla="*/ 9602604 w 16205810"/>
              <a:gd name="connsiteY1826" fmla="*/ 5134205 h 9402439"/>
              <a:gd name="connsiteX1827" fmla="*/ 9606253 w 16205810"/>
              <a:gd name="connsiteY1827" fmla="*/ 5108665 h 9402439"/>
              <a:gd name="connsiteX1828" fmla="*/ 9620391 w 16205810"/>
              <a:gd name="connsiteY1828" fmla="*/ 5105473 h 9402439"/>
              <a:gd name="connsiteX1829" fmla="*/ 13419460 w 16205810"/>
              <a:gd name="connsiteY1829" fmla="*/ 5091022 h 9402439"/>
              <a:gd name="connsiteX1830" fmla="*/ 13437646 w 16205810"/>
              <a:gd name="connsiteY1830" fmla="*/ 5125664 h 9402439"/>
              <a:gd name="connsiteX1831" fmla="*/ 13403004 w 16205810"/>
              <a:gd name="connsiteY1831" fmla="*/ 5143852 h 9402439"/>
              <a:gd name="connsiteX1832" fmla="*/ 13385682 w 16205810"/>
              <a:gd name="connsiteY1832" fmla="*/ 5109209 h 9402439"/>
              <a:gd name="connsiteX1833" fmla="*/ 13419460 w 16205810"/>
              <a:gd name="connsiteY1833" fmla="*/ 5091022 h 9402439"/>
              <a:gd name="connsiteX1834" fmla="*/ 9416236 w 16205810"/>
              <a:gd name="connsiteY1834" fmla="*/ 5083326 h 9402439"/>
              <a:gd name="connsiteX1835" fmla="*/ 9461410 w 16205810"/>
              <a:gd name="connsiteY1835" fmla="*/ 5144443 h 9402439"/>
              <a:gd name="connsiteX1836" fmla="*/ 9400293 w 16205810"/>
              <a:gd name="connsiteY1836" fmla="*/ 5189616 h 9402439"/>
              <a:gd name="connsiteX1837" fmla="*/ 9355120 w 16205810"/>
              <a:gd name="connsiteY1837" fmla="*/ 5128499 h 9402439"/>
              <a:gd name="connsiteX1838" fmla="*/ 9416236 w 16205810"/>
              <a:gd name="connsiteY1838" fmla="*/ 5083326 h 9402439"/>
              <a:gd name="connsiteX1839" fmla="*/ 9511978 w 16205810"/>
              <a:gd name="connsiteY1839" fmla="*/ 5077807 h 9402439"/>
              <a:gd name="connsiteX1840" fmla="*/ 9526368 w 16205810"/>
              <a:gd name="connsiteY1840" fmla="*/ 5081549 h 9402439"/>
              <a:gd name="connsiteX1841" fmla="*/ 9522771 w 16205810"/>
              <a:gd name="connsiteY1841" fmla="*/ 5094644 h 9402439"/>
              <a:gd name="connsiteX1842" fmla="*/ 9509280 w 16205810"/>
              <a:gd name="connsiteY1842" fmla="*/ 5091838 h 9402439"/>
              <a:gd name="connsiteX1843" fmla="*/ 9511978 w 16205810"/>
              <a:gd name="connsiteY1843" fmla="*/ 5077807 h 9402439"/>
              <a:gd name="connsiteX1844" fmla="*/ 7786579 w 16205810"/>
              <a:gd name="connsiteY1844" fmla="*/ 5064283 h 9402439"/>
              <a:gd name="connsiteX1845" fmla="*/ 7797715 w 16205810"/>
              <a:gd name="connsiteY1845" fmla="*/ 5070129 h 9402439"/>
              <a:gd name="connsiteX1846" fmla="*/ 7792147 w 16205810"/>
              <a:gd name="connsiteY1846" fmla="*/ 5079873 h 9402439"/>
              <a:gd name="connsiteX1847" fmla="*/ 7781939 w 16205810"/>
              <a:gd name="connsiteY1847" fmla="*/ 5075001 h 9402439"/>
              <a:gd name="connsiteX1848" fmla="*/ 7786579 w 16205810"/>
              <a:gd name="connsiteY1848" fmla="*/ 5064283 h 9402439"/>
              <a:gd name="connsiteX1849" fmla="*/ 8568602 w 16205810"/>
              <a:gd name="connsiteY1849" fmla="*/ 5056824 h 9402439"/>
              <a:gd name="connsiteX1850" fmla="*/ 8688673 w 16205810"/>
              <a:gd name="connsiteY1850" fmla="*/ 5155997 h 9402439"/>
              <a:gd name="connsiteX1851" fmla="*/ 8593705 w 16205810"/>
              <a:gd name="connsiteY1851" fmla="*/ 5331864 h 9402439"/>
              <a:gd name="connsiteX1852" fmla="*/ 8418717 w 16205810"/>
              <a:gd name="connsiteY1852" fmla="*/ 5237775 h 9402439"/>
              <a:gd name="connsiteX1853" fmla="*/ 8512806 w 16205810"/>
              <a:gd name="connsiteY1853" fmla="*/ 5061908 h 9402439"/>
              <a:gd name="connsiteX1854" fmla="*/ 8568602 w 16205810"/>
              <a:gd name="connsiteY1854" fmla="*/ 5056824 h 9402439"/>
              <a:gd name="connsiteX1855" fmla="*/ 3614834 w 16205810"/>
              <a:gd name="connsiteY1855" fmla="*/ 5043223 h 9402439"/>
              <a:gd name="connsiteX1856" fmla="*/ 3641814 w 16205810"/>
              <a:gd name="connsiteY1856" fmla="*/ 5095387 h 9402439"/>
              <a:gd name="connsiteX1857" fmla="*/ 3588751 w 16205810"/>
              <a:gd name="connsiteY1857" fmla="*/ 5121469 h 9402439"/>
              <a:gd name="connsiteX1858" fmla="*/ 3562668 w 16205810"/>
              <a:gd name="connsiteY1858" fmla="*/ 5069305 h 9402439"/>
              <a:gd name="connsiteX1859" fmla="*/ 3614834 w 16205810"/>
              <a:gd name="connsiteY1859" fmla="*/ 5043223 h 9402439"/>
              <a:gd name="connsiteX1860" fmla="*/ 7047103 w 16205810"/>
              <a:gd name="connsiteY1860" fmla="*/ 5012727 h 9402439"/>
              <a:gd name="connsiteX1861" fmla="*/ 7152578 w 16205810"/>
              <a:gd name="connsiteY1861" fmla="*/ 5071971 h 9402439"/>
              <a:gd name="connsiteX1862" fmla="*/ 7104984 w 16205810"/>
              <a:gd name="connsiteY1862" fmla="*/ 5218278 h 9402439"/>
              <a:gd name="connsiteX1863" fmla="*/ 6957796 w 16205810"/>
              <a:gd name="connsiteY1863" fmla="*/ 5170684 h 9402439"/>
              <a:gd name="connsiteX1864" fmla="*/ 7005390 w 16205810"/>
              <a:gd name="connsiteY1864" fmla="*/ 5024378 h 9402439"/>
              <a:gd name="connsiteX1865" fmla="*/ 7047103 w 16205810"/>
              <a:gd name="connsiteY1865" fmla="*/ 5012727 h 9402439"/>
              <a:gd name="connsiteX1866" fmla="*/ 12388009 w 16205810"/>
              <a:gd name="connsiteY1866" fmla="*/ 5012711 h 9402439"/>
              <a:gd name="connsiteX1867" fmla="*/ 12440234 w 16205810"/>
              <a:gd name="connsiteY1867" fmla="*/ 5057574 h 9402439"/>
              <a:gd name="connsiteX1868" fmla="*/ 12397112 w 16205810"/>
              <a:gd name="connsiteY1868" fmla="*/ 5134428 h 9402439"/>
              <a:gd name="connsiteX1869" fmla="*/ 12321430 w 16205810"/>
              <a:gd name="connsiteY1869" fmla="*/ 5091533 h 9402439"/>
              <a:gd name="connsiteX1870" fmla="*/ 12363671 w 16205810"/>
              <a:gd name="connsiteY1870" fmla="*/ 5014679 h 9402439"/>
              <a:gd name="connsiteX1871" fmla="*/ 12388009 w 16205810"/>
              <a:gd name="connsiteY1871" fmla="*/ 5012711 h 9402439"/>
              <a:gd name="connsiteX1872" fmla="*/ 7874165 w 16205810"/>
              <a:gd name="connsiteY1872" fmla="*/ 5009655 h 9402439"/>
              <a:gd name="connsiteX1873" fmla="*/ 7900011 w 16205810"/>
              <a:gd name="connsiteY1873" fmla="*/ 5014363 h 9402439"/>
              <a:gd name="connsiteX1874" fmla="*/ 7936454 w 16205810"/>
              <a:gd name="connsiteY1874" fmla="*/ 5101983 h 9402439"/>
              <a:gd name="connsiteX1875" fmla="*/ 7850235 w 16205810"/>
              <a:gd name="connsiteY1875" fmla="*/ 5138641 h 9402439"/>
              <a:gd name="connsiteX1876" fmla="*/ 7813793 w 16205810"/>
              <a:gd name="connsiteY1876" fmla="*/ 5051020 h 9402439"/>
              <a:gd name="connsiteX1877" fmla="*/ 7874165 w 16205810"/>
              <a:gd name="connsiteY1877" fmla="*/ 5009655 h 9402439"/>
              <a:gd name="connsiteX1878" fmla="*/ 9143245 w 16205810"/>
              <a:gd name="connsiteY1878" fmla="*/ 5005736 h 9402439"/>
              <a:gd name="connsiteX1879" fmla="*/ 9275753 w 16205810"/>
              <a:gd name="connsiteY1879" fmla="*/ 5136028 h 9402439"/>
              <a:gd name="connsiteX1880" fmla="*/ 9145023 w 16205810"/>
              <a:gd name="connsiteY1880" fmla="*/ 5268093 h 9402439"/>
              <a:gd name="connsiteX1881" fmla="*/ 9012515 w 16205810"/>
              <a:gd name="connsiteY1881" fmla="*/ 5136914 h 9402439"/>
              <a:gd name="connsiteX1882" fmla="*/ 9143245 w 16205810"/>
              <a:gd name="connsiteY1882" fmla="*/ 5005736 h 9402439"/>
              <a:gd name="connsiteX1883" fmla="*/ 7667218 w 16205810"/>
              <a:gd name="connsiteY1883" fmla="*/ 5004258 h 9402439"/>
              <a:gd name="connsiteX1884" fmla="*/ 7702356 w 16205810"/>
              <a:gd name="connsiteY1884" fmla="*/ 5012769 h 9402439"/>
              <a:gd name="connsiteX1885" fmla="*/ 7712832 w 16205810"/>
              <a:gd name="connsiteY1885" fmla="*/ 5079116 h 9402439"/>
              <a:gd name="connsiteX1886" fmla="*/ 7645612 w 16205810"/>
              <a:gd name="connsiteY1886" fmla="*/ 5089592 h 9402439"/>
              <a:gd name="connsiteX1887" fmla="*/ 7636009 w 16205810"/>
              <a:gd name="connsiteY1887" fmla="*/ 5023245 h 9402439"/>
              <a:gd name="connsiteX1888" fmla="*/ 7667218 w 16205810"/>
              <a:gd name="connsiteY1888" fmla="*/ 5004258 h 9402439"/>
              <a:gd name="connsiteX1889" fmla="*/ 8394741 w 16205810"/>
              <a:gd name="connsiteY1889" fmla="*/ 5001844 h 9402439"/>
              <a:gd name="connsiteX1890" fmla="*/ 8416613 w 16205810"/>
              <a:gd name="connsiteY1890" fmla="*/ 5018814 h 9402439"/>
              <a:gd name="connsiteX1891" fmla="*/ 8399991 w 16205810"/>
              <a:gd name="connsiteY1891" fmla="*/ 5042036 h 9402439"/>
              <a:gd name="connsiteX1892" fmla="*/ 8378119 w 16205810"/>
              <a:gd name="connsiteY1892" fmla="*/ 5025066 h 9402439"/>
              <a:gd name="connsiteX1893" fmla="*/ 8394741 w 16205810"/>
              <a:gd name="connsiteY1893" fmla="*/ 5001844 h 9402439"/>
              <a:gd name="connsiteX1894" fmla="*/ 9835333 w 16205810"/>
              <a:gd name="connsiteY1894" fmla="*/ 4995810 h 9402439"/>
              <a:gd name="connsiteX1895" fmla="*/ 9890352 w 16205810"/>
              <a:gd name="connsiteY1895" fmla="*/ 5025376 h 9402439"/>
              <a:gd name="connsiteX1896" fmla="*/ 9878792 w 16205810"/>
              <a:gd name="connsiteY1896" fmla="*/ 5139193 h 9402439"/>
              <a:gd name="connsiteX1897" fmla="*/ 9764975 w 16205810"/>
              <a:gd name="connsiteY1897" fmla="*/ 5127633 h 9402439"/>
              <a:gd name="connsiteX1898" fmla="*/ 9775646 w 16205810"/>
              <a:gd name="connsiteY1898" fmla="*/ 5012927 h 9402439"/>
              <a:gd name="connsiteX1899" fmla="*/ 9835333 w 16205810"/>
              <a:gd name="connsiteY1899" fmla="*/ 4995810 h 9402439"/>
              <a:gd name="connsiteX1900" fmla="*/ 3764195 w 16205810"/>
              <a:gd name="connsiteY1900" fmla="*/ 4993604 h 9402439"/>
              <a:gd name="connsiteX1901" fmla="*/ 3829095 w 16205810"/>
              <a:gd name="connsiteY1901" fmla="*/ 5027788 h 9402439"/>
              <a:gd name="connsiteX1902" fmla="*/ 3815923 w 16205810"/>
              <a:gd name="connsiteY1902" fmla="*/ 5164082 h 9402439"/>
              <a:gd name="connsiteX1903" fmla="*/ 3682387 w 16205810"/>
              <a:gd name="connsiteY1903" fmla="*/ 5152501 h 9402439"/>
              <a:gd name="connsiteX1904" fmla="*/ 3694691 w 16205810"/>
              <a:gd name="connsiteY1904" fmla="*/ 5016208 h 9402439"/>
              <a:gd name="connsiteX1905" fmla="*/ 3764195 w 16205810"/>
              <a:gd name="connsiteY1905" fmla="*/ 4993604 h 9402439"/>
              <a:gd name="connsiteX1906" fmla="*/ 10002438 w 16205810"/>
              <a:gd name="connsiteY1906" fmla="*/ 4992557 h 9402439"/>
              <a:gd name="connsiteX1907" fmla="*/ 10028520 w 16205810"/>
              <a:gd name="connsiteY1907" fmla="*/ 5044721 h 9402439"/>
              <a:gd name="connsiteX1908" fmla="*/ 9976356 w 16205810"/>
              <a:gd name="connsiteY1908" fmla="*/ 5070803 h 9402439"/>
              <a:gd name="connsiteX1909" fmla="*/ 9950274 w 16205810"/>
              <a:gd name="connsiteY1909" fmla="*/ 5019538 h 9402439"/>
              <a:gd name="connsiteX1910" fmla="*/ 10002438 w 16205810"/>
              <a:gd name="connsiteY1910" fmla="*/ 4992557 h 9402439"/>
              <a:gd name="connsiteX1911" fmla="*/ 3383875 w 16205810"/>
              <a:gd name="connsiteY1911" fmla="*/ 4985022 h 9402439"/>
              <a:gd name="connsiteX1912" fmla="*/ 3398986 w 16205810"/>
              <a:gd name="connsiteY1912" fmla="*/ 5012576 h 9402439"/>
              <a:gd name="connsiteX1913" fmla="*/ 3371431 w 16205810"/>
              <a:gd name="connsiteY1913" fmla="*/ 5028575 h 9402439"/>
              <a:gd name="connsiteX1914" fmla="*/ 3356320 w 16205810"/>
              <a:gd name="connsiteY1914" fmla="*/ 5000132 h 9402439"/>
              <a:gd name="connsiteX1915" fmla="*/ 3383875 w 16205810"/>
              <a:gd name="connsiteY1915" fmla="*/ 4985022 h 9402439"/>
              <a:gd name="connsiteX1916" fmla="*/ 10089301 w 16205810"/>
              <a:gd name="connsiteY1916" fmla="*/ 4984164 h 9402439"/>
              <a:gd name="connsiteX1917" fmla="*/ 10126596 w 16205810"/>
              <a:gd name="connsiteY1917" fmla="*/ 5011146 h 9402439"/>
              <a:gd name="connsiteX1918" fmla="*/ 10099956 w 16205810"/>
              <a:gd name="connsiteY1918" fmla="*/ 5048919 h 9402439"/>
              <a:gd name="connsiteX1919" fmla="*/ 10062661 w 16205810"/>
              <a:gd name="connsiteY1919" fmla="*/ 5021938 h 9402439"/>
              <a:gd name="connsiteX1920" fmla="*/ 10089301 w 16205810"/>
              <a:gd name="connsiteY1920" fmla="*/ 4984164 h 9402439"/>
              <a:gd name="connsiteX1921" fmla="*/ 13319724 w 16205810"/>
              <a:gd name="connsiteY1921" fmla="*/ 4984123 h 9402439"/>
              <a:gd name="connsiteX1922" fmla="*/ 13340982 w 16205810"/>
              <a:gd name="connsiteY1922" fmla="*/ 4994752 h 9402439"/>
              <a:gd name="connsiteX1923" fmla="*/ 13331238 w 16205810"/>
              <a:gd name="connsiteY1923" fmla="*/ 5016010 h 9402439"/>
              <a:gd name="connsiteX1924" fmla="*/ 13309094 w 16205810"/>
              <a:gd name="connsiteY1924" fmla="*/ 5005381 h 9402439"/>
              <a:gd name="connsiteX1925" fmla="*/ 13319724 w 16205810"/>
              <a:gd name="connsiteY1925" fmla="*/ 4984123 h 9402439"/>
              <a:gd name="connsiteX1926" fmla="*/ 11297740 w 16205810"/>
              <a:gd name="connsiteY1926" fmla="*/ 4979858 h 9402439"/>
              <a:gd name="connsiteX1927" fmla="*/ 11363836 w 16205810"/>
              <a:gd name="connsiteY1927" fmla="*/ 5009233 h 9402439"/>
              <a:gd name="connsiteX1928" fmla="*/ 11360328 w 16205810"/>
              <a:gd name="connsiteY1928" fmla="*/ 5143398 h 9402439"/>
              <a:gd name="connsiteX1929" fmla="*/ 11225287 w 16205810"/>
              <a:gd name="connsiteY1929" fmla="*/ 5139890 h 9402439"/>
              <a:gd name="connsiteX1930" fmla="*/ 11229671 w 16205810"/>
              <a:gd name="connsiteY1930" fmla="*/ 5005726 h 9402439"/>
              <a:gd name="connsiteX1931" fmla="*/ 11297740 w 16205810"/>
              <a:gd name="connsiteY1931" fmla="*/ 4979858 h 9402439"/>
              <a:gd name="connsiteX1932" fmla="*/ 12690030 w 16205810"/>
              <a:gd name="connsiteY1932" fmla="*/ 4975788 h 9402439"/>
              <a:gd name="connsiteX1933" fmla="*/ 12821056 w 16205810"/>
              <a:gd name="connsiteY1933" fmla="*/ 5168786 h 9402439"/>
              <a:gd name="connsiteX1934" fmla="*/ 12628059 w 16205810"/>
              <a:gd name="connsiteY1934" fmla="*/ 5298927 h 9402439"/>
              <a:gd name="connsiteX1935" fmla="*/ 12497918 w 16205810"/>
              <a:gd name="connsiteY1935" fmla="*/ 5105929 h 9402439"/>
              <a:gd name="connsiteX1936" fmla="*/ 12690030 w 16205810"/>
              <a:gd name="connsiteY1936" fmla="*/ 4975788 h 9402439"/>
              <a:gd name="connsiteX1937" fmla="*/ 7461788 w 16205810"/>
              <a:gd name="connsiteY1937" fmla="*/ 4971715 h 9402439"/>
              <a:gd name="connsiteX1938" fmla="*/ 7574563 w 16205810"/>
              <a:gd name="connsiteY1938" fmla="*/ 5119542 h 9402439"/>
              <a:gd name="connsiteX1939" fmla="*/ 7427157 w 16205810"/>
              <a:gd name="connsiteY1939" fmla="*/ 5231961 h 9402439"/>
              <a:gd name="connsiteX1940" fmla="*/ 7314382 w 16205810"/>
              <a:gd name="connsiteY1940" fmla="*/ 5084134 h 9402439"/>
              <a:gd name="connsiteX1941" fmla="*/ 7461788 w 16205810"/>
              <a:gd name="connsiteY1941" fmla="*/ 4971715 h 9402439"/>
              <a:gd name="connsiteX1942" fmla="*/ 9744295 w 16205810"/>
              <a:gd name="connsiteY1942" fmla="*/ 4960624 h 9402439"/>
              <a:gd name="connsiteX1943" fmla="*/ 9756686 w 16205810"/>
              <a:gd name="connsiteY1943" fmla="*/ 4963166 h 9402439"/>
              <a:gd name="connsiteX1944" fmla="*/ 9761769 w 16205810"/>
              <a:gd name="connsiteY1944" fmla="*/ 4986041 h 9402439"/>
              <a:gd name="connsiteX1945" fmla="*/ 9738894 w 16205810"/>
              <a:gd name="connsiteY1945" fmla="*/ 4991125 h 9402439"/>
              <a:gd name="connsiteX1946" fmla="*/ 9733810 w 16205810"/>
              <a:gd name="connsiteY1946" fmla="*/ 4968249 h 9402439"/>
              <a:gd name="connsiteX1947" fmla="*/ 9744295 w 16205810"/>
              <a:gd name="connsiteY1947" fmla="*/ 4960624 h 9402439"/>
              <a:gd name="connsiteX1948" fmla="*/ 8633340 w 16205810"/>
              <a:gd name="connsiteY1948" fmla="*/ 4952899 h 9402439"/>
              <a:gd name="connsiteX1949" fmla="*/ 8676874 w 16205810"/>
              <a:gd name="connsiteY1949" fmla="*/ 4985114 h 9402439"/>
              <a:gd name="connsiteX1950" fmla="*/ 8644659 w 16205810"/>
              <a:gd name="connsiteY1950" fmla="*/ 5028647 h 9402439"/>
              <a:gd name="connsiteX1951" fmla="*/ 8601125 w 16205810"/>
              <a:gd name="connsiteY1951" fmla="*/ 4996432 h 9402439"/>
              <a:gd name="connsiteX1952" fmla="*/ 8633340 w 16205810"/>
              <a:gd name="connsiteY1952" fmla="*/ 4952899 h 9402439"/>
              <a:gd name="connsiteX1953" fmla="*/ 11429968 w 16205810"/>
              <a:gd name="connsiteY1953" fmla="*/ 4934352 h 9402439"/>
              <a:gd name="connsiteX1954" fmla="*/ 11466375 w 16205810"/>
              <a:gd name="connsiteY1954" fmla="*/ 4960104 h 9402439"/>
              <a:gd name="connsiteX1955" fmla="*/ 11440623 w 16205810"/>
              <a:gd name="connsiteY1955" fmla="*/ 4996511 h 9402439"/>
              <a:gd name="connsiteX1956" fmla="*/ 11403328 w 16205810"/>
              <a:gd name="connsiteY1956" fmla="*/ 4970760 h 9402439"/>
              <a:gd name="connsiteX1957" fmla="*/ 11429968 w 16205810"/>
              <a:gd name="connsiteY1957" fmla="*/ 4934352 h 9402439"/>
              <a:gd name="connsiteX1958" fmla="*/ 7364806 w 16205810"/>
              <a:gd name="connsiteY1958" fmla="*/ 4905215 h 9402439"/>
              <a:gd name="connsiteX1959" fmla="*/ 7384726 w 16205810"/>
              <a:gd name="connsiteY1959" fmla="*/ 4920465 h 9402439"/>
              <a:gd name="connsiteX1960" fmla="*/ 7368271 w 16205810"/>
              <a:gd name="connsiteY1960" fmla="*/ 4939952 h 9402439"/>
              <a:gd name="connsiteX1961" fmla="*/ 7348351 w 16205810"/>
              <a:gd name="connsiteY1961" fmla="*/ 4924701 h 9402439"/>
              <a:gd name="connsiteX1962" fmla="*/ 7364806 w 16205810"/>
              <a:gd name="connsiteY1962" fmla="*/ 4905215 h 9402439"/>
              <a:gd name="connsiteX1963" fmla="*/ 12144746 w 16205810"/>
              <a:gd name="connsiteY1963" fmla="*/ 4892727 h 9402439"/>
              <a:gd name="connsiteX1964" fmla="*/ 12186117 w 16205810"/>
              <a:gd name="connsiteY1964" fmla="*/ 4930501 h 9402439"/>
              <a:gd name="connsiteX1965" fmla="*/ 12148343 w 16205810"/>
              <a:gd name="connsiteY1965" fmla="*/ 4971872 h 9402439"/>
              <a:gd name="connsiteX1966" fmla="*/ 12106971 w 16205810"/>
              <a:gd name="connsiteY1966" fmla="*/ 4934098 h 9402439"/>
              <a:gd name="connsiteX1967" fmla="*/ 12144746 w 16205810"/>
              <a:gd name="connsiteY1967" fmla="*/ 4892727 h 9402439"/>
              <a:gd name="connsiteX1968" fmla="*/ 7954487 w 16205810"/>
              <a:gd name="connsiteY1968" fmla="*/ 4884344 h 9402439"/>
              <a:gd name="connsiteX1969" fmla="*/ 7970874 w 16205810"/>
              <a:gd name="connsiteY1969" fmla="*/ 4895194 h 9402439"/>
              <a:gd name="connsiteX1970" fmla="*/ 7962902 w 16205810"/>
              <a:gd name="connsiteY1970" fmla="*/ 4929737 h 9402439"/>
              <a:gd name="connsiteX1971" fmla="*/ 7928357 w 16205810"/>
              <a:gd name="connsiteY1971" fmla="*/ 4922651 h 9402439"/>
              <a:gd name="connsiteX1972" fmla="*/ 7935443 w 16205810"/>
              <a:gd name="connsiteY1972" fmla="*/ 4888108 h 9402439"/>
              <a:gd name="connsiteX1973" fmla="*/ 7954487 w 16205810"/>
              <a:gd name="connsiteY1973" fmla="*/ 4884344 h 9402439"/>
              <a:gd name="connsiteX1974" fmla="*/ 13335882 w 16205810"/>
              <a:gd name="connsiteY1974" fmla="*/ 4875806 h 9402439"/>
              <a:gd name="connsiteX1975" fmla="*/ 13348874 w 16205810"/>
              <a:gd name="connsiteY1975" fmla="*/ 4901788 h 9402439"/>
              <a:gd name="connsiteX1976" fmla="*/ 13322892 w 16205810"/>
              <a:gd name="connsiteY1976" fmla="*/ 4914779 h 9402439"/>
              <a:gd name="connsiteX1977" fmla="*/ 13309902 w 16205810"/>
              <a:gd name="connsiteY1977" fmla="*/ 4888797 h 9402439"/>
              <a:gd name="connsiteX1978" fmla="*/ 13335882 w 16205810"/>
              <a:gd name="connsiteY1978" fmla="*/ 4875806 h 9402439"/>
              <a:gd name="connsiteX1979" fmla="*/ 9692827 w 16205810"/>
              <a:gd name="connsiteY1979" fmla="*/ 4875096 h 9402439"/>
              <a:gd name="connsiteX1980" fmla="*/ 9703311 w 16205810"/>
              <a:gd name="connsiteY1980" fmla="*/ 4881662 h 9402439"/>
              <a:gd name="connsiteX1981" fmla="*/ 9699075 w 16205810"/>
              <a:gd name="connsiteY1981" fmla="*/ 4905385 h 9402439"/>
              <a:gd name="connsiteX1982" fmla="*/ 9676200 w 16205810"/>
              <a:gd name="connsiteY1982" fmla="*/ 4901148 h 9402439"/>
              <a:gd name="connsiteX1983" fmla="*/ 9680436 w 16205810"/>
              <a:gd name="connsiteY1983" fmla="*/ 4877426 h 9402439"/>
              <a:gd name="connsiteX1984" fmla="*/ 9692827 w 16205810"/>
              <a:gd name="connsiteY1984" fmla="*/ 4875096 h 9402439"/>
              <a:gd name="connsiteX1985" fmla="*/ 9456793 w 16205810"/>
              <a:gd name="connsiteY1985" fmla="*/ 4872027 h 9402439"/>
              <a:gd name="connsiteX1986" fmla="*/ 9508875 w 16205810"/>
              <a:gd name="connsiteY1986" fmla="*/ 4894468 h 9402439"/>
              <a:gd name="connsiteX1987" fmla="*/ 9505374 w 16205810"/>
              <a:gd name="connsiteY1987" fmla="*/ 4999192 h 9402439"/>
              <a:gd name="connsiteX1988" fmla="*/ 9402085 w 16205810"/>
              <a:gd name="connsiteY1988" fmla="*/ 4996552 h 9402439"/>
              <a:gd name="connsiteX1989" fmla="*/ 9404711 w 16205810"/>
              <a:gd name="connsiteY1989" fmla="*/ 4891828 h 9402439"/>
              <a:gd name="connsiteX1990" fmla="*/ 9456793 w 16205810"/>
              <a:gd name="connsiteY1990" fmla="*/ 4872027 h 9402439"/>
              <a:gd name="connsiteX1991" fmla="*/ 8158390 w 16205810"/>
              <a:gd name="connsiteY1991" fmla="*/ 4868552 h 9402439"/>
              <a:gd name="connsiteX1992" fmla="*/ 8339587 w 16205810"/>
              <a:gd name="connsiteY1992" fmla="*/ 4967825 h 9402439"/>
              <a:gd name="connsiteX1993" fmla="*/ 8262029 w 16205810"/>
              <a:gd name="connsiteY1993" fmla="*/ 5220263 h 9402439"/>
              <a:gd name="connsiteX1994" fmla="*/ 8010849 w 16205810"/>
              <a:gd name="connsiteY1994" fmla="*/ 5143203 h 9402439"/>
              <a:gd name="connsiteX1995" fmla="*/ 8087525 w 16205810"/>
              <a:gd name="connsiteY1995" fmla="*/ 4889879 h 9402439"/>
              <a:gd name="connsiteX1996" fmla="*/ 8158390 w 16205810"/>
              <a:gd name="connsiteY1996" fmla="*/ 4868552 h 9402439"/>
              <a:gd name="connsiteX1997" fmla="*/ 3465609 w 16205810"/>
              <a:gd name="connsiteY1997" fmla="*/ 4867693 h 9402439"/>
              <a:gd name="connsiteX1998" fmla="*/ 3538836 w 16205810"/>
              <a:gd name="connsiteY1998" fmla="*/ 4905874 h 9402439"/>
              <a:gd name="connsiteX1999" fmla="*/ 3508464 w 16205810"/>
              <a:gd name="connsiteY1999" fmla="*/ 5007691 h 9402439"/>
              <a:gd name="connsiteX2000" fmla="*/ 3406652 w 16205810"/>
              <a:gd name="connsiteY2000" fmla="*/ 4977325 h 9402439"/>
              <a:gd name="connsiteX2001" fmla="*/ 3437005 w 16205810"/>
              <a:gd name="connsiteY2001" fmla="*/ 4876401 h 9402439"/>
              <a:gd name="connsiteX2002" fmla="*/ 3465609 w 16205810"/>
              <a:gd name="connsiteY2002" fmla="*/ 4867693 h 9402439"/>
              <a:gd name="connsiteX2003" fmla="*/ 7239284 w 16205810"/>
              <a:gd name="connsiteY2003" fmla="*/ 4859290 h 9402439"/>
              <a:gd name="connsiteX2004" fmla="*/ 7300766 w 16205810"/>
              <a:gd name="connsiteY2004" fmla="*/ 4896646 h 9402439"/>
              <a:gd name="connsiteX2005" fmla="*/ 7278530 w 16205810"/>
              <a:gd name="connsiteY2005" fmla="*/ 5028281 h 9402439"/>
              <a:gd name="connsiteX2006" fmla="*/ 7147785 w 16205810"/>
              <a:gd name="connsiteY2006" fmla="*/ 5006935 h 9402439"/>
              <a:gd name="connsiteX2007" fmla="*/ 7169131 w 16205810"/>
              <a:gd name="connsiteY2007" fmla="*/ 4875300 h 9402439"/>
              <a:gd name="connsiteX2008" fmla="*/ 7239284 w 16205810"/>
              <a:gd name="connsiteY2008" fmla="*/ 4859290 h 9402439"/>
              <a:gd name="connsiteX2009" fmla="*/ 10188188 w 16205810"/>
              <a:gd name="connsiteY2009" fmla="*/ 4850478 h 9402439"/>
              <a:gd name="connsiteX2010" fmla="*/ 10211778 w 16205810"/>
              <a:gd name="connsiteY2010" fmla="*/ 4857869 h 9402439"/>
              <a:gd name="connsiteX2011" fmla="*/ 10237277 w 16205810"/>
              <a:gd name="connsiteY2011" fmla="*/ 4943157 h 9402439"/>
              <a:gd name="connsiteX2012" fmla="*/ 10151987 w 16205810"/>
              <a:gd name="connsiteY2012" fmla="*/ 4968655 h 9402439"/>
              <a:gd name="connsiteX2013" fmla="*/ 10126488 w 16205810"/>
              <a:gd name="connsiteY2013" fmla="*/ 4883368 h 9402439"/>
              <a:gd name="connsiteX2014" fmla="*/ 10188188 w 16205810"/>
              <a:gd name="connsiteY2014" fmla="*/ 4850478 h 9402439"/>
              <a:gd name="connsiteX2015" fmla="*/ 3585534 w 16205810"/>
              <a:gd name="connsiteY2015" fmla="*/ 4849851 h 9402439"/>
              <a:gd name="connsiteX2016" fmla="*/ 3607415 w 16205810"/>
              <a:gd name="connsiteY2016" fmla="*/ 4866820 h 9402439"/>
              <a:gd name="connsiteX2017" fmla="*/ 3590789 w 16205810"/>
              <a:gd name="connsiteY2017" fmla="*/ 4889148 h 9402439"/>
              <a:gd name="connsiteX2018" fmla="*/ 3568914 w 16205810"/>
              <a:gd name="connsiteY2018" fmla="*/ 4873072 h 9402439"/>
              <a:gd name="connsiteX2019" fmla="*/ 3585534 w 16205810"/>
              <a:gd name="connsiteY2019" fmla="*/ 4849851 h 9402439"/>
              <a:gd name="connsiteX2020" fmla="*/ 7024257 w 16205810"/>
              <a:gd name="connsiteY2020" fmla="*/ 4848363 h 9402439"/>
              <a:gd name="connsiteX2021" fmla="*/ 7076535 w 16205810"/>
              <a:gd name="connsiteY2021" fmla="*/ 4892752 h 9402439"/>
              <a:gd name="connsiteX2022" fmla="*/ 7032746 w 16205810"/>
              <a:gd name="connsiteY2022" fmla="*/ 4967949 h 9402439"/>
              <a:gd name="connsiteX2023" fmla="*/ 6955893 w 16205810"/>
              <a:gd name="connsiteY2023" fmla="*/ 4925979 h 9402439"/>
              <a:gd name="connsiteX2024" fmla="*/ 6999682 w 16205810"/>
              <a:gd name="connsiteY2024" fmla="*/ 4849907 h 9402439"/>
              <a:gd name="connsiteX2025" fmla="*/ 7024257 w 16205810"/>
              <a:gd name="connsiteY2025" fmla="*/ 4848363 h 9402439"/>
              <a:gd name="connsiteX2026" fmla="*/ 10278841 w 16205810"/>
              <a:gd name="connsiteY2026" fmla="*/ 4842492 h 9402439"/>
              <a:gd name="connsiteX2027" fmla="*/ 10303234 w 16205810"/>
              <a:gd name="connsiteY2027" fmla="*/ 4845977 h 9402439"/>
              <a:gd name="connsiteX2028" fmla="*/ 10315430 w 16205810"/>
              <a:gd name="connsiteY2028" fmla="*/ 4889536 h 9402439"/>
              <a:gd name="connsiteX2029" fmla="*/ 10271871 w 16205810"/>
              <a:gd name="connsiteY2029" fmla="*/ 4901732 h 9402439"/>
              <a:gd name="connsiteX2030" fmla="*/ 10259675 w 16205810"/>
              <a:gd name="connsiteY2030" fmla="*/ 4857302 h 9402439"/>
              <a:gd name="connsiteX2031" fmla="*/ 10278841 w 16205810"/>
              <a:gd name="connsiteY2031" fmla="*/ 4842492 h 9402439"/>
              <a:gd name="connsiteX2032" fmla="*/ 4130742 w 16205810"/>
              <a:gd name="connsiteY2032" fmla="*/ 4839701 h 9402439"/>
              <a:gd name="connsiteX2033" fmla="*/ 4141787 w 16205810"/>
              <a:gd name="connsiteY2033" fmla="*/ 4846585 h 9402439"/>
              <a:gd name="connsiteX2034" fmla="*/ 4137457 w 16205810"/>
              <a:gd name="connsiteY2034" fmla="*/ 4870308 h 9402439"/>
              <a:gd name="connsiteX2035" fmla="*/ 4113205 w 16205810"/>
              <a:gd name="connsiteY2035" fmla="*/ 4865224 h 9402439"/>
              <a:gd name="connsiteX2036" fmla="*/ 4118402 w 16205810"/>
              <a:gd name="connsiteY2036" fmla="*/ 4842349 h 9402439"/>
              <a:gd name="connsiteX2037" fmla="*/ 4130742 w 16205810"/>
              <a:gd name="connsiteY2037" fmla="*/ 4839701 h 9402439"/>
              <a:gd name="connsiteX2038" fmla="*/ 11209313 w 16205810"/>
              <a:gd name="connsiteY2038" fmla="*/ 4818805 h 9402439"/>
              <a:gd name="connsiteX2039" fmla="*/ 11233128 w 16205810"/>
              <a:gd name="connsiteY2039" fmla="*/ 4825812 h 9402439"/>
              <a:gd name="connsiteX2040" fmla="*/ 11259346 w 16205810"/>
              <a:gd name="connsiteY2040" fmla="*/ 4911100 h 9402439"/>
              <a:gd name="connsiteX2041" fmla="*/ 11174573 w 16205810"/>
              <a:gd name="connsiteY2041" fmla="*/ 4937477 h 9402439"/>
              <a:gd name="connsiteX2042" fmla="*/ 11148355 w 16205810"/>
              <a:gd name="connsiteY2042" fmla="*/ 4852190 h 9402439"/>
              <a:gd name="connsiteX2043" fmla="*/ 11209313 w 16205810"/>
              <a:gd name="connsiteY2043" fmla="*/ 4818805 h 9402439"/>
              <a:gd name="connsiteX2044" fmla="*/ 7829663 w 16205810"/>
              <a:gd name="connsiteY2044" fmla="*/ 4812274 h 9402439"/>
              <a:gd name="connsiteX2045" fmla="*/ 7898609 w 16205810"/>
              <a:gd name="connsiteY2045" fmla="*/ 4901550 h 9402439"/>
              <a:gd name="connsiteX2046" fmla="*/ 7809332 w 16205810"/>
              <a:gd name="connsiteY2046" fmla="*/ 4970496 h 9402439"/>
              <a:gd name="connsiteX2047" fmla="*/ 7739502 w 16205810"/>
              <a:gd name="connsiteY2047" fmla="*/ 4881220 h 9402439"/>
              <a:gd name="connsiteX2048" fmla="*/ 7829663 w 16205810"/>
              <a:gd name="connsiteY2048" fmla="*/ 4812274 h 9402439"/>
              <a:gd name="connsiteX2049" fmla="*/ 12828196 w 16205810"/>
              <a:gd name="connsiteY2049" fmla="*/ 4811595 h 9402439"/>
              <a:gd name="connsiteX2050" fmla="*/ 12850454 w 16205810"/>
              <a:gd name="connsiteY2050" fmla="*/ 4826772 h 9402439"/>
              <a:gd name="connsiteX2051" fmla="*/ 12839662 w 16205810"/>
              <a:gd name="connsiteY2051" fmla="*/ 4876238 h 9402439"/>
              <a:gd name="connsiteX2052" fmla="*/ 12791096 w 16205810"/>
              <a:gd name="connsiteY2052" fmla="*/ 4865446 h 9402439"/>
              <a:gd name="connsiteX2053" fmla="*/ 12801888 w 16205810"/>
              <a:gd name="connsiteY2053" fmla="*/ 4815979 h 9402439"/>
              <a:gd name="connsiteX2054" fmla="*/ 12828196 w 16205810"/>
              <a:gd name="connsiteY2054" fmla="*/ 4811595 h 9402439"/>
              <a:gd name="connsiteX2055" fmla="*/ 7289322 w 16205810"/>
              <a:gd name="connsiteY2055" fmla="*/ 4809279 h 9402439"/>
              <a:gd name="connsiteX2056" fmla="*/ 7301395 w 16205810"/>
              <a:gd name="connsiteY2056" fmla="*/ 4812471 h 9402439"/>
              <a:gd name="connsiteX2057" fmla="*/ 7306478 w 16205810"/>
              <a:gd name="connsiteY2057" fmla="*/ 4837099 h 9402439"/>
              <a:gd name="connsiteX2058" fmla="*/ 7283603 w 16205810"/>
              <a:gd name="connsiteY2058" fmla="*/ 4842572 h 9402439"/>
              <a:gd name="connsiteX2059" fmla="*/ 7278519 w 16205810"/>
              <a:gd name="connsiteY2059" fmla="*/ 4817032 h 9402439"/>
              <a:gd name="connsiteX2060" fmla="*/ 7289322 w 16205810"/>
              <a:gd name="connsiteY2060" fmla="*/ 4809279 h 9402439"/>
              <a:gd name="connsiteX2061" fmla="*/ 8481226 w 16205810"/>
              <a:gd name="connsiteY2061" fmla="*/ 4803470 h 9402439"/>
              <a:gd name="connsiteX2062" fmla="*/ 8546459 w 16205810"/>
              <a:gd name="connsiteY2062" fmla="*/ 4819520 h 9402439"/>
              <a:gd name="connsiteX2063" fmla="*/ 8564846 w 16205810"/>
              <a:gd name="connsiteY2063" fmla="*/ 4940889 h 9402439"/>
              <a:gd name="connsiteX2064" fmla="*/ 8444012 w 16205810"/>
              <a:gd name="connsiteY2064" fmla="*/ 4960237 h 9402439"/>
              <a:gd name="connsiteX2065" fmla="*/ 8423873 w 16205810"/>
              <a:gd name="connsiteY2065" fmla="*/ 4838869 h 9402439"/>
              <a:gd name="connsiteX2066" fmla="*/ 8481226 w 16205810"/>
              <a:gd name="connsiteY2066" fmla="*/ 4803470 h 9402439"/>
              <a:gd name="connsiteX2067" fmla="*/ 8166694 w 16205810"/>
              <a:gd name="connsiteY2067" fmla="*/ 4795371 h 9402439"/>
              <a:gd name="connsiteX2068" fmla="*/ 8172930 w 16205810"/>
              <a:gd name="connsiteY2068" fmla="*/ 4800242 h 9402439"/>
              <a:gd name="connsiteX2069" fmla="*/ 8169033 w 16205810"/>
              <a:gd name="connsiteY2069" fmla="*/ 4808037 h 9402439"/>
              <a:gd name="connsiteX2070" fmla="*/ 8162797 w 16205810"/>
              <a:gd name="connsiteY2070" fmla="*/ 4802191 h 9402439"/>
              <a:gd name="connsiteX2071" fmla="*/ 8166694 w 16205810"/>
              <a:gd name="connsiteY2071" fmla="*/ 4795371 h 9402439"/>
              <a:gd name="connsiteX2072" fmla="*/ 10150285 w 16205810"/>
              <a:gd name="connsiteY2072" fmla="*/ 4795044 h 9402439"/>
              <a:gd name="connsiteX2073" fmla="*/ 10167562 w 16205810"/>
              <a:gd name="connsiteY2073" fmla="*/ 4795044 h 9402439"/>
              <a:gd name="connsiteX2074" fmla="*/ 10166653 w 16205810"/>
              <a:gd name="connsiteY2074" fmla="*/ 4811413 h 9402439"/>
              <a:gd name="connsiteX2075" fmla="*/ 10150285 w 16205810"/>
              <a:gd name="connsiteY2075" fmla="*/ 4811413 h 9402439"/>
              <a:gd name="connsiteX2076" fmla="*/ 10150285 w 16205810"/>
              <a:gd name="connsiteY2076" fmla="*/ 4795044 h 9402439"/>
              <a:gd name="connsiteX2077" fmla="*/ 4523436 w 16205810"/>
              <a:gd name="connsiteY2077" fmla="*/ 4786601 h 9402439"/>
              <a:gd name="connsiteX2078" fmla="*/ 4532716 w 16205810"/>
              <a:gd name="connsiteY2078" fmla="*/ 4795880 h 9402439"/>
              <a:gd name="connsiteX2079" fmla="*/ 4523436 w 16205810"/>
              <a:gd name="connsiteY2079" fmla="*/ 4805158 h 9402439"/>
              <a:gd name="connsiteX2080" fmla="*/ 4514156 w 16205810"/>
              <a:gd name="connsiteY2080" fmla="*/ 4795880 h 9402439"/>
              <a:gd name="connsiteX2081" fmla="*/ 4523436 w 16205810"/>
              <a:gd name="connsiteY2081" fmla="*/ 4786601 h 9402439"/>
              <a:gd name="connsiteX2082" fmla="*/ 12274717 w 16205810"/>
              <a:gd name="connsiteY2082" fmla="*/ 4778807 h 9402439"/>
              <a:gd name="connsiteX2083" fmla="*/ 12353724 w 16205810"/>
              <a:gd name="connsiteY2083" fmla="*/ 4857362 h 9402439"/>
              <a:gd name="connsiteX2084" fmla="*/ 12275605 w 16205810"/>
              <a:gd name="connsiteY2084" fmla="*/ 4937703 h 9402439"/>
              <a:gd name="connsiteX2085" fmla="*/ 12196599 w 16205810"/>
              <a:gd name="connsiteY2085" fmla="*/ 4858255 h 9402439"/>
              <a:gd name="connsiteX2086" fmla="*/ 12274717 w 16205810"/>
              <a:gd name="connsiteY2086" fmla="*/ 4778807 h 9402439"/>
              <a:gd name="connsiteX2087" fmla="*/ 11668602 w 16205810"/>
              <a:gd name="connsiteY2087" fmla="*/ 4774887 h 9402439"/>
              <a:gd name="connsiteX2088" fmla="*/ 11684987 w 16205810"/>
              <a:gd name="connsiteY2088" fmla="*/ 4786070 h 9402439"/>
              <a:gd name="connsiteX2089" fmla="*/ 11677016 w 16205810"/>
              <a:gd name="connsiteY2089" fmla="*/ 4820613 h 9402439"/>
              <a:gd name="connsiteX2090" fmla="*/ 11642473 w 16205810"/>
              <a:gd name="connsiteY2090" fmla="*/ 4813527 h 9402439"/>
              <a:gd name="connsiteX2091" fmla="*/ 11649558 w 16205810"/>
              <a:gd name="connsiteY2091" fmla="*/ 4778984 h 9402439"/>
              <a:gd name="connsiteX2092" fmla="*/ 11668602 w 16205810"/>
              <a:gd name="connsiteY2092" fmla="*/ 4774887 h 9402439"/>
              <a:gd name="connsiteX2093" fmla="*/ 8341965 w 16205810"/>
              <a:gd name="connsiteY2093" fmla="*/ 4769374 h 9402439"/>
              <a:gd name="connsiteX2094" fmla="*/ 8386882 w 16205810"/>
              <a:gd name="connsiteY2094" fmla="*/ 4810494 h 9402439"/>
              <a:gd name="connsiteX2095" fmla="*/ 8347404 w 16205810"/>
              <a:gd name="connsiteY2095" fmla="*/ 4876154 h 9402439"/>
              <a:gd name="connsiteX2096" fmla="*/ 8279216 w 16205810"/>
              <a:gd name="connsiteY2096" fmla="*/ 4836758 h 9402439"/>
              <a:gd name="connsiteX2097" fmla="*/ 8319591 w 16205810"/>
              <a:gd name="connsiteY2097" fmla="*/ 4770222 h 9402439"/>
              <a:gd name="connsiteX2098" fmla="*/ 8341965 w 16205810"/>
              <a:gd name="connsiteY2098" fmla="*/ 4769374 h 9402439"/>
              <a:gd name="connsiteX2099" fmla="*/ 2957314 w 16205810"/>
              <a:gd name="connsiteY2099" fmla="*/ 4760224 h 9402439"/>
              <a:gd name="connsiteX2100" fmla="*/ 3015131 w 16205810"/>
              <a:gd name="connsiteY2100" fmla="*/ 4796812 h 9402439"/>
              <a:gd name="connsiteX2101" fmla="*/ 2984050 w 16205810"/>
              <a:gd name="connsiteY2101" fmla="*/ 4877618 h 9402439"/>
              <a:gd name="connsiteX2102" fmla="*/ 2903242 w 16205810"/>
              <a:gd name="connsiteY2102" fmla="*/ 4846539 h 9402439"/>
              <a:gd name="connsiteX2103" fmla="*/ 2933439 w 16205810"/>
              <a:gd name="connsiteY2103" fmla="*/ 4765732 h 9402439"/>
              <a:gd name="connsiteX2104" fmla="*/ 2957314 w 16205810"/>
              <a:gd name="connsiteY2104" fmla="*/ 4760224 h 9402439"/>
              <a:gd name="connsiteX2105" fmla="*/ 4449305 w 16205810"/>
              <a:gd name="connsiteY2105" fmla="*/ 4756721 h 9402439"/>
              <a:gd name="connsiteX2106" fmla="*/ 4473827 w 16205810"/>
              <a:gd name="connsiteY2106" fmla="*/ 4799158 h 9402439"/>
              <a:gd name="connsiteX2107" fmla="*/ 4430913 w 16205810"/>
              <a:gd name="connsiteY2107" fmla="*/ 4822542 h 9402439"/>
              <a:gd name="connsiteX2108" fmla="*/ 4406391 w 16205810"/>
              <a:gd name="connsiteY2108" fmla="*/ 4780104 h 9402439"/>
              <a:gd name="connsiteX2109" fmla="*/ 4449305 w 16205810"/>
              <a:gd name="connsiteY2109" fmla="*/ 4756721 h 9402439"/>
              <a:gd name="connsiteX2110" fmla="*/ 12500371 w 16205810"/>
              <a:gd name="connsiteY2110" fmla="*/ 4750007 h 9402439"/>
              <a:gd name="connsiteX2111" fmla="*/ 12573719 w 16205810"/>
              <a:gd name="connsiteY2111" fmla="*/ 4789119 h 9402439"/>
              <a:gd name="connsiteX2112" fmla="*/ 12557764 w 16205810"/>
              <a:gd name="connsiteY2112" fmla="*/ 4942464 h 9402439"/>
              <a:gd name="connsiteX2113" fmla="*/ 12405306 w 16205810"/>
              <a:gd name="connsiteY2113" fmla="*/ 4927395 h 9402439"/>
              <a:gd name="connsiteX2114" fmla="*/ 12420375 w 16205810"/>
              <a:gd name="connsiteY2114" fmla="*/ 4774050 h 9402439"/>
              <a:gd name="connsiteX2115" fmla="*/ 12500371 w 16205810"/>
              <a:gd name="connsiteY2115" fmla="*/ 4750007 h 9402439"/>
              <a:gd name="connsiteX2116" fmla="*/ 9641873 w 16205810"/>
              <a:gd name="connsiteY2116" fmla="*/ 4748521 h 9402439"/>
              <a:gd name="connsiteX2117" fmla="*/ 9663745 w 16205810"/>
              <a:gd name="connsiteY2117" fmla="*/ 4765490 h 9402439"/>
              <a:gd name="connsiteX2118" fmla="*/ 9647123 w 16205810"/>
              <a:gd name="connsiteY2118" fmla="*/ 4787818 h 9402439"/>
              <a:gd name="connsiteX2119" fmla="*/ 9625251 w 16205810"/>
              <a:gd name="connsiteY2119" fmla="*/ 4770849 h 9402439"/>
              <a:gd name="connsiteX2120" fmla="*/ 9641873 w 16205810"/>
              <a:gd name="connsiteY2120" fmla="*/ 4748521 h 9402439"/>
              <a:gd name="connsiteX2121" fmla="*/ 3190091 w 16205810"/>
              <a:gd name="connsiteY2121" fmla="*/ 4744761 h 9402439"/>
              <a:gd name="connsiteX2122" fmla="*/ 3236812 w 16205810"/>
              <a:gd name="connsiteY2122" fmla="*/ 4755460 h 9402439"/>
              <a:gd name="connsiteX2123" fmla="*/ 3297426 w 16205810"/>
              <a:gd name="connsiteY2123" fmla="*/ 4916726 h 9402439"/>
              <a:gd name="connsiteX2124" fmla="*/ 3136668 w 16205810"/>
              <a:gd name="connsiteY2124" fmla="*/ 4976651 h 9402439"/>
              <a:gd name="connsiteX2125" fmla="*/ 3076930 w 16205810"/>
              <a:gd name="connsiteY2125" fmla="*/ 4816265 h 9402439"/>
              <a:gd name="connsiteX2126" fmla="*/ 3190091 w 16205810"/>
              <a:gd name="connsiteY2126" fmla="*/ 4744761 h 9402439"/>
              <a:gd name="connsiteX2127" fmla="*/ 9192214 w 16205810"/>
              <a:gd name="connsiteY2127" fmla="*/ 4733273 h 9402439"/>
              <a:gd name="connsiteX2128" fmla="*/ 9284900 w 16205810"/>
              <a:gd name="connsiteY2128" fmla="*/ 4758673 h 9402439"/>
              <a:gd name="connsiteX2129" fmla="*/ 9306237 w 16205810"/>
              <a:gd name="connsiteY2129" fmla="*/ 4932842 h 9402439"/>
              <a:gd name="connsiteX2130" fmla="*/ 9130201 w 16205810"/>
              <a:gd name="connsiteY2130" fmla="*/ 4954833 h 9402439"/>
              <a:gd name="connsiteX2131" fmla="*/ 9108863 w 16205810"/>
              <a:gd name="connsiteY2131" fmla="*/ 4779784 h 9402439"/>
              <a:gd name="connsiteX2132" fmla="*/ 9192214 w 16205810"/>
              <a:gd name="connsiteY2132" fmla="*/ 4733273 h 9402439"/>
              <a:gd name="connsiteX2133" fmla="*/ 10611226 w 16205810"/>
              <a:gd name="connsiteY2133" fmla="*/ 4726787 h 9402439"/>
              <a:gd name="connsiteX2134" fmla="*/ 10665911 w 16205810"/>
              <a:gd name="connsiteY2134" fmla="*/ 4755574 h 9402439"/>
              <a:gd name="connsiteX2135" fmla="*/ 10654352 w 16205810"/>
              <a:gd name="connsiteY2135" fmla="*/ 4870278 h 9402439"/>
              <a:gd name="connsiteX2136" fmla="*/ 10540537 w 16205810"/>
              <a:gd name="connsiteY2136" fmla="*/ 4858719 h 9402439"/>
              <a:gd name="connsiteX2137" fmla="*/ 10551207 w 16205810"/>
              <a:gd name="connsiteY2137" fmla="*/ 4744015 h 9402439"/>
              <a:gd name="connsiteX2138" fmla="*/ 10611226 w 16205810"/>
              <a:gd name="connsiteY2138" fmla="*/ 4726787 h 9402439"/>
              <a:gd name="connsiteX2139" fmla="*/ 8864011 w 16205810"/>
              <a:gd name="connsiteY2139" fmla="*/ 4715804 h 9402439"/>
              <a:gd name="connsiteX2140" fmla="*/ 9039759 w 16205810"/>
              <a:gd name="connsiteY2140" fmla="*/ 4866792 h 9402439"/>
              <a:gd name="connsiteX2141" fmla="*/ 8891575 w 16205810"/>
              <a:gd name="connsiteY2141" fmla="*/ 5079750 h 9402439"/>
              <a:gd name="connsiteX2142" fmla="*/ 8678617 w 16205810"/>
              <a:gd name="connsiteY2142" fmla="*/ 4931567 h 9402439"/>
              <a:gd name="connsiteX2143" fmla="*/ 8826800 w 16205810"/>
              <a:gd name="connsiteY2143" fmla="*/ 4718608 h 9402439"/>
              <a:gd name="connsiteX2144" fmla="*/ 8864011 w 16205810"/>
              <a:gd name="connsiteY2144" fmla="*/ 4715804 h 9402439"/>
              <a:gd name="connsiteX2145" fmla="*/ 4179358 w 16205810"/>
              <a:gd name="connsiteY2145" fmla="*/ 4703721 h 9402439"/>
              <a:gd name="connsiteX2146" fmla="*/ 4192023 w 16205810"/>
              <a:gd name="connsiteY2146" fmla="*/ 4705945 h 9402439"/>
              <a:gd name="connsiteX2147" fmla="*/ 4197218 w 16205810"/>
              <a:gd name="connsiteY2147" fmla="*/ 4728820 h 9402439"/>
              <a:gd name="connsiteX2148" fmla="*/ 4173837 w 16205810"/>
              <a:gd name="connsiteY2148" fmla="*/ 4733904 h 9402439"/>
              <a:gd name="connsiteX2149" fmla="*/ 4168639 w 16205810"/>
              <a:gd name="connsiteY2149" fmla="*/ 4711028 h 9402439"/>
              <a:gd name="connsiteX2150" fmla="*/ 4179358 w 16205810"/>
              <a:gd name="connsiteY2150" fmla="*/ 4703721 h 9402439"/>
              <a:gd name="connsiteX2151" fmla="*/ 8459037 w 16205810"/>
              <a:gd name="connsiteY2151" fmla="*/ 4695926 h 9402439"/>
              <a:gd name="connsiteX2152" fmla="*/ 8471428 w 16205810"/>
              <a:gd name="connsiteY2152" fmla="*/ 4698150 h 9402439"/>
              <a:gd name="connsiteX2153" fmla="*/ 8475664 w 16205810"/>
              <a:gd name="connsiteY2153" fmla="*/ 4721872 h 9402439"/>
              <a:gd name="connsiteX2154" fmla="*/ 8452789 w 16205810"/>
              <a:gd name="connsiteY2154" fmla="*/ 4726109 h 9402439"/>
              <a:gd name="connsiteX2155" fmla="*/ 8448553 w 16205810"/>
              <a:gd name="connsiteY2155" fmla="*/ 4703233 h 9402439"/>
              <a:gd name="connsiteX2156" fmla="*/ 8459037 w 16205810"/>
              <a:gd name="connsiteY2156" fmla="*/ 4695926 h 9402439"/>
              <a:gd name="connsiteX2157" fmla="*/ 7800595 w 16205810"/>
              <a:gd name="connsiteY2157" fmla="*/ 4687884 h 9402439"/>
              <a:gd name="connsiteX2158" fmla="*/ 7845721 w 16205810"/>
              <a:gd name="connsiteY2158" fmla="*/ 4720099 h 9402439"/>
              <a:gd name="connsiteX2159" fmla="*/ 7813230 w 16205810"/>
              <a:gd name="connsiteY2159" fmla="*/ 4762761 h 9402439"/>
              <a:gd name="connsiteX2160" fmla="*/ 7768104 w 16205810"/>
              <a:gd name="connsiteY2160" fmla="*/ 4731417 h 9402439"/>
              <a:gd name="connsiteX2161" fmla="*/ 7800595 w 16205810"/>
              <a:gd name="connsiteY2161" fmla="*/ 4687884 h 9402439"/>
              <a:gd name="connsiteX2162" fmla="*/ 3590639 w 16205810"/>
              <a:gd name="connsiteY2162" fmla="*/ 4686284 h 9402439"/>
              <a:gd name="connsiteX2163" fmla="*/ 3614600 w 16205810"/>
              <a:gd name="connsiteY2163" fmla="*/ 4693304 h 9402439"/>
              <a:gd name="connsiteX2164" fmla="*/ 3639219 w 16205810"/>
              <a:gd name="connsiteY2164" fmla="*/ 4778592 h 9402439"/>
              <a:gd name="connsiteX2165" fmla="*/ 3553927 w 16205810"/>
              <a:gd name="connsiteY2165" fmla="*/ 4804090 h 9402439"/>
              <a:gd name="connsiteX2166" fmla="*/ 3529310 w 16205810"/>
              <a:gd name="connsiteY2166" fmla="*/ 4718802 h 9402439"/>
              <a:gd name="connsiteX2167" fmla="*/ 3590639 w 16205810"/>
              <a:gd name="connsiteY2167" fmla="*/ 4686284 h 9402439"/>
              <a:gd name="connsiteX2168" fmla="*/ 4262166 w 16205810"/>
              <a:gd name="connsiteY2168" fmla="*/ 4684837 h 9402439"/>
              <a:gd name="connsiteX2169" fmla="*/ 4276022 w 16205810"/>
              <a:gd name="connsiteY2169" fmla="*/ 4709953 h 9402439"/>
              <a:gd name="connsiteX2170" fmla="*/ 4250044 w 16205810"/>
              <a:gd name="connsiteY2170" fmla="*/ 4723810 h 9402439"/>
              <a:gd name="connsiteX2171" fmla="*/ 4236188 w 16205810"/>
              <a:gd name="connsiteY2171" fmla="*/ 4697828 h 9402439"/>
              <a:gd name="connsiteX2172" fmla="*/ 4262166 w 16205810"/>
              <a:gd name="connsiteY2172" fmla="*/ 4684837 h 9402439"/>
              <a:gd name="connsiteX2173" fmla="*/ 2832934 w 16205810"/>
              <a:gd name="connsiteY2173" fmla="*/ 4684024 h 9402439"/>
              <a:gd name="connsiteX2174" fmla="*/ 2850039 w 16205810"/>
              <a:gd name="connsiteY2174" fmla="*/ 4700053 h 9402439"/>
              <a:gd name="connsiteX2175" fmla="*/ 2836182 w 16205810"/>
              <a:gd name="connsiteY2175" fmla="*/ 4743397 h 9402439"/>
              <a:gd name="connsiteX2176" fmla="*/ 2795476 w 16205810"/>
              <a:gd name="connsiteY2176" fmla="*/ 4728046 h 9402439"/>
              <a:gd name="connsiteX2177" fmla="*/ 2809334 w 16205810"/>
              <a:gd name="connsiteY2177" fmla="*/ 4685604 h 9402439"/>
              <a:gd name="connsiteX2178" fmla="*/ 2832934 w 16205810"/>
              <a:gd name="connsiteY2178" fmla="*/ 4684024 h 9402439"/>
              <a:gd name="connsiteX2179" fmla="*/ 9399554 w 16205810"/>
              <a:gd name="connsiteY2179" fmla="*/ 4676414 h 9402439"/>
              <a:gd name="connsiteX2180" fmla="*/ 9447167 w 16205810"/>
              <a:gd name="connsiteY2180" fmla="*/ 4719894 h 9402439"/>
              <a:gd name="connsiteX2181" fmla="*/ 9404297 w 16205810"/>
              <a:gd name="connsiteY2181" fmla="*/ 4790364 h 9402439"/>
              <a:gd name="connsiteX2182" fmla="*/ 9334306 w 16205810"/>
              <a:gd name="connsiteY2182" fmla="*/ 4748082 h 9402439"/>
              <a:gd name="connsiteX2183" fmla="*/ 9376301 w 16205810"/>
              <a:gd name="connsiteY2183" fmla="*/ 4677611 h 9402439"/>
              <a:gd name="connsiteX2184" fmla="*/ 9399554 w 16205810"/>
              <a:gd name="connsiteY2184" fmla="*/ 4676414 h 9402439"/>
              <a:gd name="connsiteX2185" fmla="*/ 9043339 w 16205810"/>
              <a:gd name="connsiteY2185" fmla="*/ 4672605 h 9402439"/>
              <a:gd name="connsiteX2186" fmla="*/ 9078760 w 16205810"/>
              <a:gd name="connsiteY2186" fmla="*/ 4681625 h 9402439"/>
              <a:gd name="connsiteX2187" fmla="*/ 9089320 w 16205810"/>
              <a:gd name="connsiteY2187" fmla="*/ 4747627 h 9402439"/>
              <a:gd name="connsiteX2188" fmla="*/ 9021558 w 16205810"/>
              <a:gd name="connsiteY2188" fmla="*/ 4758188 h 9402439"/>
              <a:gd name="connsiteX2189" fmla="*/ 9011878 w 16205810"/>
              <a:gd name="connsiteY2189" fmla="*/ 4691305 h 9402439"/>
              <a:gd name="connsiteX2190" fmla="*/ 9043339 w 16205810"/>
              <a:gd name="connsiteY2190" fmla="*/ 4672605 h 9402439"/>
              <a:gd name="connsiteX2191" fmla="*/ 12621639 w 16205810"/>
              <a:gd name="connsiteY2191" fmla="*/ 4667959 h 9402439"/>
              <a:gd name="connsiteX2192" fmla="*/ 12643899 w 16205810"/>
              <a:gd name="connsiteY2192" fmla="*/ 4683473 h 9402439"/>
              <a:gd name="connsiteX2193" fmla="*/ 12633106 w 16205810"/>
              <a:gd name="connsiteY2193" fmla="*/ 4732938 h 9402439"/>
              <a:gd name="connsiteX2194" fmla="*/ 12584540 w 16205810"/>
              <a:gd name="connsiteY2194" fmla="*/ 4721246 h 9402439"/>
              <a:gd name="connsiteX2195" fmla="*/ 12595332 w 16205810"/>
              <a:gd name="connsiteY2195" fmla="*/ 4672681 h 9402439"/>
              <a:gd name="connsiteX2196" fmla="*/ 12621639 w 16205810"/>
              <a:gd name="connsiteY2196" fmla="*/ 4667959 h 9402439"/>
              <a:gd name="connsiteX2197" fmla="*/ 4134595 w 16205810"/>
              <a:gd name="connsiteY2197" fmla="*/ 4656583 h 9402439"/>
              <a:gd name="connsiteX2198" fmla="*/ 4145818 w 16205810"/>
              <a:gd name="connsiteY2198" fmla="*/ 4663620 h 9402439"/>
              <a:gd name="connsiteX2199" fmla="*/ 4140737 w 16205810"/>
              <a:gd name="connsiteY2199" fmla="*/ 4687004 h 9402439"/>
              <a:gd name="connsiteX2200" fmla="*/ 4117858 w 16205810"/>
              <a:gd name="connsiteY2200" fmla="*/ 4682673 h 9402439"/>
              <a:gd name="connsiteX2201" fmla="*/ 4122093 w 16205810"/>
              <a:gd name="connsiteY2201" fmla="*/ 4659290 h 9402439"/>
              <a:gd name="connsiteX2202" fmla="*/ 4134595 w 16205810"/>
              <a:gd name="connsiteY2202" fmla="*/ 4656583 h 9402439"/>
              <a:gd name="connsiteX2203" fmla="*/ 3175859 w 16205810"/>
              <a:gd name="connsiteY2203" fmla="*/ 4651462 h 9402439"/>
              <a:gd name="connsiteX2204" fmla="*/ 3194787 w 16205810"/>
              <a:gd name="connsiteY2204" fmla="*/ 4687600 h 9402439"/>
              <a:gd name="connsiteX2205" fmla="*/ 3158654 w 16205810"/>
              <a:gd name="connsiteY2205" fmla="*/ 4707390 h 9402439"/>
              <a:gd name="connsiteX2206" fmla="*/ 3139719 w 16205810"/>
              <a:gd name="connsiteY2206" fmla="*/ 4670391 h 9402439"/>
              <a:gd name="connsiteX2207" fmla="*/ 3175859 w 16205810"/>
              <a:gd name="connsiteY2207" fmla="*/ 4651462 h 9402439"/>
              <a:gd name="connsiteX2208" fmla="*/ 11008064 w 16205810"/>
              <a:gd name="connsiteY2208" fmla="*/ 4649909 h 9402439"/>
              <a:gd name="connsiteX2209" fmla="*/ 11053190 w 16205810"/>
              <a:gd name="connsiteY2209" fmla="*/ 4682400 h 9402439"/>
              <a:gd name="connsiteX2210" fmla="*/ 11019797 w 16205810"/>
              <a:gd name="connsiteY2210" fmla="*/ 4727527 h 9402439"/>
              <a:gd name="connsiteX2211" fmla="*/ 10974671 w 16205810"/>
              <a:gd name="connsiteY2211" fmla="*/ 4695036 h 9402439"/>
              <a:gd name="connsiteX2212" fmla="*/ 11008064 w 16205810"/>
              <a:gd name="connsiteY2212" fmla="*/ 4649909 h 9402439"/>
              <a:gd name="connsiteX2213" fmla="*/ 11702487 w 16205810"/>
              <a:gd name="connsiteY2213" fmla="*/ 4639861 h 9402439"/>
              <a:gd name="connsiteX2214" fmla="*/ 11725871 w 16205810"/>
              <a:gd name="connsiteY2214" fmla="*/ 4682775 h 9402439"/>
              <a:gd name="connsiteX2215" fmla="*/ 11683433 w 16205810"/>
              <a:gd name="connsiteY2215" fmla="*/ 4706422 h 9402439"/>
              <a:gd name="connsiteX2216" fmla="*/ 11659183 w 16205810"/>
              <a:gd name="connsiteY2216" fmla="*/ 4663508 h 9402439"/>
              <a:gd name="connsiteX2217" fmla="*/ 11702487 w 16205810"/>
              <a:gd name="connsiteY2217" fmla="*/ 4639861 h 9402439"/>
              <a:gd name="connsiteX2218" fmla="*/ 12127599 w 16205810"/>
              <a:gd name="connsiteY2218" fmla="*/ 4625465 h 9402439"/>
              <a:gd name="connsiteX2219" fmla="*/ 12158838 w 16205810"/>
              <a:gd name="connsiteY2219" fmla="*/ 4629988 h 9402439"/>
              <a:gd name="connsiteX2220" fmla="*/ 12208050 w 16205810"/>
              <a:gd name="connsiteY2220" fmla="*/ 4729682 h 9402439"/>
              <a:gd name="connsiteX2221" fmla="*/ 12106989 w 16205810"/>
              <a:gd name="connsiteY2221" fmla="*/ 4778655 h 9402439"/>
              <a:gd name="connsiteX2222" fmla="*/ 12057776 w 16205810"/>
              <a:gd name="connsiteY2222" fmla="*/ 4678961 h 9402439"/>
              <a:gd name="connsiteX2223" fmla="*/ 12127599 w 16205810"/>
              <a:gd name="connsiteY2223" fmla="*/ 4625465 h 9402439"/>
              <a:gd name="connsiteX2224" fmla="*/ 8026655 w 16205810"/>
              <a:gd name="connsiteY2224" fmla="*/ 4625294 h 9402439"/>
              <a:gd name="connsiteX2225" fmla="*/ 8099491 w 16205810"/>
              <a:gd name="connsiteY2225" fmla="*/ 4664406 h 9402439"/>
              <a:gd name="connsiteX2226" fmla="*/ 8084368 w 16205810"/>
              <a:gd name="connsiteY2226" fmla="*/ 4817751 h 9402439"/>
              <a:gd name="connsiteX2227" fmla="*/ 7931358 w 16205810"/>
              <a:gd name="connsiteY2227" fmla="*/ 4801796 h 9402439"/>
              <a:gd name="connsiteX2228" fmla="*/ 7946481 w 16205810"/>
              <a:gd name="connsiteY2228" fmla="*/ 4649337 h 9402439"/>
              <a:gd name="connsiteX2229" fmla="*/ 8026655 w 16205810"/>
              <a:gd name="connsiteY2229" fmla="*/ 4625294 h 9402439"/>
              <a:gd name="connsiteX2230" fmla="*/ 12457855 w 16205810"/>
              <a:gd name="connsiteY2230" fmla="*/ 4610936 h 9402439"/>
              <a:gd name="connsiteX2231" fmla="*/ 12502981 w 16205810"/>
              <a:gd name="connsiteY2231" fmla="*/ 4643427 h 9402439"/>
              <a:gd name="connsiteX2232" fmla="*/ 12470490 w 16205810"/>
              <a:gd name="connsiteY2232" fmla="*/ 4688554 h 9402439"/>
              <a:gd name="connsiteX2233" fmla="*/ 12425364 w 16205810"/>
              <a:gd name="connsiteY2233" fmla="*/ 4656063 h 9402439"/>
              <a:gd name="connsiteX2234" fmla="*/ 12457855 w 16205810"/>
              <a:gd name="connsiteY2234" fmla="*/ 4610936 h 9402439"/>
              <a:gd name="connsiteX2235" fmla="*/ 4067069 w 16205810"/>
              <a:gd name="connsiteY2235" fmla="*/ 4607562 h 9402439"/>
              <a:gd name="connsiteX2236" fmla="*/ 4083605 w 16205810"/>
              <a:gd name="connsiteY2236" fmla="*/ 4608389 h 9402439"/>
              <a:gd name="connsiteX2237" fmla="*/ 4082777 w 16205810"/>
              <a:gd name="connsiteY2237" fmla="*/ 4624923 h 9402439"/>
              <a:gd name="connsiteX2238" fmla="*/ 4066244 w 16205810"/>
              <a:gd name="connsiteY2238" fmla="*/ 4624096 h 9402439"/>
              <a:gd name="connsiteX2239" fmla="*/ 4067069 w 16205810"/>
              <a:gd name="connsiteY2239" fmla="*/ 4607562 h 9402439"/>
              <a:gd name="connsiteX2240" fmla="*/ 11427648 w 16205810"/>
              <a:gd name="connsiteY2240" fmla="*/ 4602730 h 9402439"/>
              <a:gd name="connsiteX2241" fmla="*/ 11538487 w 16205810"/>
              <a:gd name="connsiteY2241" fmla="*/ 4627850 h 9402439"/>
              <a:gd name="connsiteX2242" fmla="*/ 11573991 w 16205810"/>
              <a:gd name="connsiteY2242" fmla="*/ 4835007 h 9402439"/>
              <a:gd name="connsiteX2243" fmla="*/ 11367180 w 16205810"/>
              <a:gd name="connsiteY2243" fmla="*/ 4870418 h 9402439"/>
              <a:gd name="connsiteX2244" fmla="*/ 11330789 w 16205810"/>
              <a:gd name="connsiteY2244" fmla="*/ 4663261 h 9402439"/>
              <a:gd name="connsiteX2245" fmla="*/ 11427648 w 16205810"/>
              <a:gd name="connsiteY2245" fmla="*/ 4602730 h 9402439"/>
              <a:gd name="connsiteX2246" fmla="*/ 12303832 w 16205810"/>
              <a:gd name="connsiteY2246" fmla="*/ 4590623 h 9402439"/>
              <a:gd name="connsiteX2247" fmla="*/ 12354385 w 16205810"/>
              <a:gd name="connsiteY2247" fmla="*/ 4602315 h 9402439"/>
              <a:gd name="connsiteX2248" fmla="*/ 12372202 w 16205810"/>
              <a:gd name="connsiteY2248" fmla="*/ 4696741 h 9402439"/>
              <a:gd name="connsiteX2249" fmla="*/ 12276885 w 16205810"/>
              <a:gd name="connsiteY2249" fmla="*/ 4713666 h 9402439"/>
              <a:gd name="connsiteX2250" fmla="*/ 12259959 w 16205810"/>
              <a:gd name="connsiteY2250" fmla="*/ 4618349 h 9402439"/>
              <a:gd name="connsiteX2251" fmla="*/ 12303832 w 16205810"/>
              <a:gd name="connsiteY2251" fmla="*/ 4590623 h 9402439"/>
              <a:gd name="connsiteX2252" fmla="*/ 12910038 w 16205810"/>
              <a:gd name="connsiteY2252" fmla="*/ 4581882 h 9402439"/>
              <a:gd name="connsiteX2253" fmla="*/ 12932298 w 16205810"/>
              <a:gd name="connsiteY2253" fmla="*/ 4597733 h 9402439"/>
              <a:gd name="connsiteX2254" fmla="*/ 12921506 w 16205810"/>
              <a:gd name="connsiteY2254" fmla="*/ 4646299 h 9402439"/>
              <a:gd name="connsiteX2255" fmla="*/ 12872938 w 16205810"/>
              <a:gd name="connsiteY2255" fmla="*/ 4635506 h 9402439"/>
              <a:gd name="connsiteX2256" fmla="*/ 12883732 w 16205810"/>
              <a:gd name="connsiteY2256" fmla="*/ 4586941 h 9402439"/>
              <a:gd name="connsiteX2257" fmla="*/ 12910038 w 16205810"/>
              <a:gd name="connsiteY2257" fmla="*/ 4581882 h 9402439"/>
              <a:gd name="connsiteX2258" fmla="*/ 13311310 w 16205810"/>
              <a:gd name="connsiteY2258" fmla="*/ 4580044 h 9402439"/>
              <a:gd name="connsiteX2259" fmla="*/ 13321052 w 16205810"/>
              <a:gd name="connsiteY2259" fmla="*/ 4589324 h 9402439"/>
              <a:gd name="connsiteX2260" fmla="*/ 13311310 w 16205810"/>
              <a:gd name="connsiteY2260" fmla="*/ 4598604 h 9402439"/>
              <a:gd name="connsiteX2261" fmla="*/ 13302542 w 16205810"/>
              <a:gd name="connsiteY2261" fmla="*/ 4589324 h 9402439"/>
              <a:gd name="connsiteX2262" fmla="*/ 13311310 w 16205810"/>
              <a:gd name="connsiteY2262" fmla="*/ 4580044 h 9402439"/>
              <a:gd name="connsiteX2263" fmla="*/ 7561881 w 16205810"/>
              <a:gd name="connsiteY2263" fmla="*/ 4577809 h 9402439"/>
              <a:gd name="connsiteX2264" fmla="*/ 7675691 w 16205810"/>
              <a:gd name="connsiteY2264" fmla="*/ 4645851 h 9402439"/>
              <a:gd name="connsiteX2265" fmla="*/ 7639342 w 16205810"/>
              <a:gd name="connsiteY2265" fmla="*/ 4888764 h 9402439"/>
              <a:gd name="connsiteX2266" fmla="*/ 7396430 w 16205810"/>
              <a:gd name="connsiteY2266" fmla="*/ 4851529 h 9402439"/>
              <a:gd name="connsiteX2267" fmla="*/ 7432778 w 16205810"/>
              <a:gd name="connsiteY2267" fmla="*/ 4609503 h 9402439"/>
              <a:gd name="connsiteX2268" fmla="*/ 7561881 w 16205810"/>
              <a:gd name="connsiteY2268" fmla="*/ 4577809 h 9402439"/>
              <a:gd name="connsiteX2269" fmla="*/ 11216992 w 16205810"/>
              <a:gd name="connsiteY2269" fmla="*/ 4570144 h 9402439"/>
              <a:gd name="connsiteX2270" fmla="*/ 11252142 w 16205810"/>
              <a:gd name="connsiteY2270" fmla="*/ 4580435 h 9402439"/>
              <a:gd name="connsiteX2271" fmla="*/ 11291049 w 16205810"/>
              <a:gd name="connsiteY2271" fmla="*/ 4702833 h 9402439"/>
              <a:gd name="connsiteX2272" fmla="*/ 11167252 w 16205810"/>
              <a:gd name="connsiteY2272" fmla="*/ 4742459 h 9402439"/>
              <a:gd name="connsiteX2273" fmla="*/ 11127461 w 16205810"/>
              <a:gd name="connsiteY2273" fmla="*/ 4619180 h 9402439"/>
              <a:gd name="connsiteX2274" fmla="*/ 11216992 w 16205810"/>
              <a:gd name="connsiteY2274" fmla="*/ 4570144 h 9402439"/>
              <a:gd name="connsiteX2275" fmla="*/ 9633761 w 16205810"/>
              <a:gd name="connsiteY2275" fmla="*/ 4567367 h 9402439"/>
              <a:gd name="connsiteX2276" fmla="*/ 9681005 w 16205810"/>
              <a:gd name="connsiteY2276" fmla="*/ 4610428 h 9402439"/>
              <a:gd name="connsiteX2277" fmla="*/ 9639885 w 16205810"/>
              <a:gd name="connsiteY2277" fmla="*/ 4680419 h 9402439"/>
              <a:gd name="connsiteX2278" fmla="*/ 9569019 w 16205810"/>
              <a:gd name="connsiteY2278" fmla="*/ 4638425 h 9402439"/>
              <a:gd name="connsiteX2279" fmla="*/ 9611014 w 16205810"/>
              <a:gd name="connsiteY2279" fmla="*/ 4568433 h 9402439"/>
              <a:gd name="connsiteX2280" fmla="*/ 9633761 w 16205810"/>
              <a:gd name="connsiteY2280" fmla="*/ 4567367 h 9402439"/>
              <a:gd name="connsiteX2281" fmla="*/ 12764414 w 16205810"/>
              <a:gd name="connsiteY2281" fmla="*/ 4555437 h 9402439"/>
              <a:gd name="connsiteX2282" fmla="*/ 12804886 w 16205810"/>
              <a:gd name="connsiteY2282" fmla="*/ 4603540 h 9402439"/>
              <a:gd name="connsiteX2283" fmla="*/ 12756320 w 16205810"/>
              <a:gd name="connsiteY2283" fmla="*/ 4643627 h 9402439"/>
              <a:gd name="connsiteX2284" fmla="*/ 12715848 w 16205810"/>
              <a:gd name="connsiteY2284" fmla="*/ 4594632 h 9402439"/>
              <a:gd name="connsiteX2285" fmla="*/ 12764414 w 16205810"/>
              <a:gd name="connsiteY2285" fmla="*/ 4555437 h 9402439"/>
              <a:gd name="connsiteX2286" fmla="*/ 10306526 w 16205810"/>
              <a:gd name="connsiteY2286" fmla="*/ 4551556 h 9402439"/>
              <a:gd name="connsiteX2287" fmla="*/ 10351951 w 16205810"/>
              <a:gd name="connsiteY2287" fmla="*/ 4567582 h 9402439"/>
              <a:gd name="connsiteX2288" fmla="*/ 10395053 w 16205810"/>
              <a:gd name="connsiteY2288" fmla="*/ 4735593 h 9402439"/>
              <a:gd name="connsiteX2289" fmla="*/ 10227042 w 16205810"/>
              <a:gd name="connsiteY2289" fmla="*/ 4777816 h 9402439"/>
              <a:gd name="connsiteX2290" fmla="*/ 10183940 w 16205810"/>
              <a:gd name="connsiteY2290" fmla="*/ 4610685 h 9402439"/>
              <a:gd name="connsiteX2291" fmla="*/ 10306526 w 16205810"/>
              <a:gd name="connsiteY2291" fmla="*/ 4551556 h 9402439"/>
              <a:gd name="connsiteX2292" fmla="*/ 11381109 w 16205810"/>
              <a:gd name="connsiteY2292" fmla="*/ 4548525 h 9402439"/>
              <a:gd name="connsiteX2293" fmla="*/ 11396220 w 16205810"/>
              <a:gd name="connsiteY2293" fmla="*/ 4576079 h 9402439"/>
              <a:gd name="connsiteX2294" fmla="*/ 11368664 w 16205810"/>
              <a:gd name="connsiteY2294" fmla="*/ 4591189 h 9402439"/>
              <a:gd name="connsiteX2295" fmla="*/ 11353554 w 16205810"/>
              <a:gd name="connsiteY2295" fmla="*/ 4563635 h 9402439"/>
              <a:gd name="connsiteX2296" fmla="*/ 11381109 w 16205810"/>
              <a:gd name="connsiteY2296" fmla="*/ 4548525 h 9402439"/>
              <a:gd name="connsiteX2297" fmla="*/ 4022107 w 16205810"/>
              <a:gd name="connsiteY2297" fmla="*/ 4546467 h 9402439"/>
              <a:gd name="connsiteX2298" fmla="*/ 4041287 w 16205810"/>
              <a:gd name="connsiteY2298" fmla="*/ 4584241 h 9402439"/>
              <a:gd name="connsiteX2299" fmla="*/ 4003801 w 16205810"/>
              <a:gd name="connsiteY2299" fmla="*/ 4604927 h 9402439"/>
              <a:gd name="connsiteX2300" fmla="*/ 3984625 w 16205810"/>
              <a:gd name="connsiteY2300" fmla="*/ 4566254 h 9402439"/>
              <a:gd name="connsiteX2301" fmla="*/ 4022107 w 16205810"/>
              <a:gd name="connsiteY2301" fmla="*/ 4546467 h 9402439"/>
              <a:gd name="connsiteX2302" fmla="*/ 9734994 w 16205810"/>
              <a:gd name="connsiteY2302" fmla="*/ 4545119 h 9402439"/>
              <a:gd name="connsiteX2303" fmla="*/ 9751048 w 16205810"/>
              <a:gd name="connsiteY2303" fmla="*/ 4555462 h 9402439"/>
              <a:gd name="connsiteX2304" fmla="*/ 9743076 w 16205810"/>
              <a:gd name="connsiteY2304" fmla="*/ 4591438 h 9402439"/>
              <a:gd name="connsiteX2305" fmla="*/ 9709419 w 16205810"/>
              <a:gd name="connsiteY2305" fmla="*/ 4584242 h 9402439"/>
              <a:gd name="connsiteX2306" fmla="*/ 9715619 w 16205810"/>
              <a:gd name="connsiteY2306" fmla="*/ 4548266 h 9402439"/>
              <a:gd name="connsiteX2307" fmla="*/ 9734994 w 16205810"/>
              <a:gd name="connsiteY2307" fmla="*/ 4545119 h 9402439"/>
              <a:gd name="connsiteX2308" fmla="*/ 9914051 w 16205810"/>
              <a:gd name="connsiteY2308" fmla="*/ 4540374 h 9402439"/>
              <a:gd name="connsiteX2309" fmla="*/ 10110526 w 16205810"/>
              <a:gd name="connsiteY2309" fmla="*/ 4763945 h 9402439"/>
              <a:gd name="connsiteX2310" fmla="*/ 9888501 w 16205810"/>
              <a:gd name="connsiteY2310" fmla="*/ 4960900 h 9402439"/>
              <a:gd name="connsiteX2311" fmla="*/ 9692025 w 16205810"/>
              <a:gd name="connsiteY2311" fmla="*/ 4737329 h 9402439"/>
              <a:gd name="connsiteX2312" fmla="*/ 9914051 w 16205810"/>
              <a:gd name="connsiteY2312" fmla="*/ 4540374 h 9402439"/>
              <a:gd name="connsiteX2313" fmla="*/ 11074516 w 16205810"/>
              <a:gd name="connsiteY2313" fmla="*/ 4532677 h 9402439"/>
              <a:gd name="connsiteX2314" fmla="*/ 11099459 w 16205810"/>
              <a:gd name="connsiteY2314" fmla="*/ 4584841 h 9402439"/>
              <a:gd name="connsiteX2315" fmla="*/ 11047792 w 16205810"/>
              <a:gd name="connsiteY2315" fmla="*/ 4610923 h 9402439"/>
              <a:gd name="connsiteX2316" fmla="*/ 11022849 w 16205810"/>
              <a:gd name="connsiteY2316" fmla="*/ 4558759 h 9402439"/>
              <a:gd name="connsiteX2317" fmla="*/ 11074516 w 16205810"/>
              <a:gd name="connsiteY2317" fmla="*/ 4532677 h 9402439"/>
              <a:gd name="connsiteX2318" fmla="*/ 8616032 w 16205810"/>
              <a:gd name="connsiteY2318" fmla="*/ 4532450 h 9402439"/>
              <a:gd name="connsiteX2319" fmla="*/ 8718036 w 16205810"/>
              <a:gd name="connsiteY2319" fmla="*/ 4597891 h 9402439"/>
              <a:gd name="connsiteX2320" fmla="*/ 8661629 w 16205810"/>
              <a:gd name="connsiteY2320" fmla="*/ 4741554 h 9402439"/>
              <a:gd name="connsiteX2321" fmla="*/ 8517966 w 16205810"/>
              <a:gd name="connsiteY2321" fmla="*/ 4686028 h 9402439"/>
              <a:gd name="connsiteX2322" fmla="*/ 8573492 w 16205810"/>
              <a:gd name="connsiteY2322" fmla="*/ 4541484 h 9402439"/>
              <a:gd name="connsiteX2323" fmla="*/ 8616032 w 16205810"/>
              <a:gd name="connsiteY2323" fmla="*/ 4532450 h 9402439"/>
              <a:gd name="connsiteX2324" fmla="*/ 7341599 w 16205810"/>
              <a:gd name="connsiteY2324" fmla="*/ 4531166 h 9402439"/>
              <a:gd name="connsiteX2325" fmla="*/ 7364345 w 16205810"/>
              <a:gd name="connsiteY2325" fmla="*/ 4547242 h 9402439"/>
              <a:gd name="connsiteX2326" fmla="*/ 7347723 w 16205810"/>
              <a:gd name="connsiteY2326" fmla="*/ 4570463 h 9402439"/>
              <a:gd name="connsiteX2327" fmla="*/ 7325851 w 16205810"/>
              <a:gd name="connsiteY2327" fmla="*/ 4553494 h 9402439"/>
              <a:gd name="connsiteX2328" fmla="*/ 7341599 w 16205810"/>
              <a:gd name="connsiteY2328" fmla="*/ 4531166 h 9402439"/>
              <a:gd name="connsiteX2329" fmla="*/ 3886983 w 16205810"/>
              <a:gd name="connsiteY2329" fmla="*/ 4528976 h 9402439"/>
              <a:gd name="connsiteX2330" fmla="*/ 3901831 w 16205810"/>
              <a:gd name="connsiteY2330" fmla="*/ 4556930 h 9402439"/>
              <a:gd name="connsiteX2331" fmla="*/ 3874753 w 16205810"/>
              <a:gd name="connsiteY2331" fmla="*/ 4571780 h 9402439"/>
              <a:gd name="connsiteX2332" fmla="*/ 3859903 w 16205810"/>
              <a:gd name="connsiteY2332" fmla="*/ 4544700 h 9402439"/>
              <a:gd name="connsiteX2333" fmla="*/ 3886983 w 16205810"/>
              <a:gd name="connsiteY2333" fmla="*/ 4528976 h 9402439"/>
              <a:gd name="connsiteX2334" fmla="*/ 10405557 w 16205810"/>
              <a:gd name="connsiteY2334" fmla="*/ 4525212 h 9402439"/>
              <a:gd name="connsiteX2335" fmla="*/ 10414836 w 16205810"/>
              <a:gd name="connsiteY2335" fmla="*/ 4546964 h 9402439"/>
              <a:gd name="connsiteX2336" fmla="*/ 10392566 w 16205810"/>
              <a:gd name="connsiteY2336" fmla="*/ 4556028 h 9402439"/>
              <a:gd name="connsiteX2337" fmla="*/ 10383287 w 16205810"/>
              <a:gd name="connsiteY2337" fmla="*/ 4534275 h 9402439"/>
              <a:gd name="connsiteX2338" fmla="*/ 10405557 w 16205810"/>
              <a:gd name="connsiteY2338" fmla="*/ 4525212 h 9402439"/>
              <a:gd name="connsiteX2339" fmla="*/ 10123378 w 16205810"/>
              <a:gd name="connsiteY2339" fmla="*/ 4504710 h 9402439"/>
              <a:gd name="connsiteX2340" fmla="*/ 10168504 w 16205810"/>
              <a:gd name="connsiteY2340" fmla="*/ 4536925 h 9402439"/>
              <a:gd name="connsiteX2341" fmla="*/ 10136013 w 16205810"/>
              <a:gd name="connsiteY2341" fmla="*/ 4580460 h 9402439"/>
              <a:gd name="connsiteX2342" fmla="*/ 10090887 w 16205810"/>
              <a:gd name="connsiteY2342" fmla="*/ 4548244 h 9402439"/>
              <a:gd name="connsiteX2343" fmla="*/ 10123378 w 16205810"/>
              <a:gd name="connsiteY2343" fmla="*/ 4504710 h 9402439"/>
              <a:gd name="connsiteX2344" fmla="*/ 7143953 w 16205810"/>
              <a:gd name="connsiteY2344" fmla="*/ 4504598 h 9402439"/>
              <a:gd name="connsiteX2345" fmla="*/ 7207774 w 16205810"/>
              <a:gd name="connsiteY2345" fmla="*/ 4517190 h 9402439"/>
              <a:gd name="connsiteX2346" fmla="*/ 7296432 w 16205810"/>
              <a:gd name="connsiteY2346" fmla="*/ 4732631 h 9402439"/>
              <a:gd name="connsiteX2347" fmla="*/ 7080992 w 16205810"/>
              <a:gd name="connsiteY2347" fmla="*/ 4821290 h 9402439"/>
              <a:gd name="connsiteX2348" fmla="*/ 6993220 w 16205810"/>
              <a:gd name="connsiteY2348" fmla="*/ 4604962 h 9402439"/>
              <a:gd name="connsiteX2349" fmla="*/ 7143953 w 16205810"/>
              <a:gd name="connsiteY2349" fmla="*/ 4504598 h 9402439"/>
              <a:gd name="connsiteX2350" fmla="*/ 13351622 w 16205810"/>
              <a:gd name="connsiteY2350" fmla="*/ 4499907 h 9402439"/>
              <a:gd name="connsiteX2351" fmla="*/ 13357590 w 16205810"/>
              <a:gd name="connsiteY2351" fmla="*/ 4516105 h 9402439"/>
              <a:gd name="connsiteX2352" fmla="*/ 13342244 w 16205810"/>
              <a:gd name="connsiteY2352" fmla="*/ 4522072 h 9402439"/>
              <a:gd name="connsiteX2353" fmla="*/ 13336276 w 16205810"/>
              <a:gd name="connsiteY2353" fmla="*/ 4506727 h 9402439"/>
              <a:gd name="connsiteX2354" fmla="*/ 13351622 w 16205810"/>
              <a:gd name="connsiteY2354" fmla="*/ 4499907 h 9402439"/>
              <a:gd name="connsiteX2355" fmla="*/ 8083050 w 16205810"/>
              <a:gd name="connsiteY2355" fmla="*/ 4496499 h 9402439"/>
              <a:gd name="connsiteX2356" fmla="*/ 8107417 w 16205810"/>
              <a:gd name="connsiteY2356" fmla="*/ 4546974 h 9402439"/>
              <a:gd name="connsiteX2357" fmla="*/ 8057812 w 16205810"/>
              <a:gd name="connsiteY2357" fmla="*/ 4573081 h 9402439"/>
              <a:gd name="connsiteX2358" fmla="*/ 8032575 w 16205810"/>
              <a:gd name="connsiteY2358" fmla="*/ 4522607 h 9402439"/>
              <a:gd name="connsiteX2359" fmla="*/ 8083050 w 16205810"/>
              <a:gd name="connsiteY2359" fmla="*/ 4496499 h 9402439"/>
              <a:gd name="connsiteX2360" fmla="*/ 8907625 w 16205810"/>
              <a:gd name="connsiteY2360" fmla="*/ 4492608 h 9402439"/>
              <a:gd name="connsiteX2361" fmla="*/ 8943336 w 16205810"/>
              <a:gd name="connsiteY2361" fmla="*/ 4503413 h 9402439"/>
              <a:gd name="connsiteX2362" fmla="*/ 8983031 w 16205810"/>
              <a:gd name="connsiteY2362" fmla="*/ 4629555 h 9402439"/>
              <a:gd name="connsiteX2363" fmla="*/ 8856008 w 16205810"/>
              <a:gd name="connsiteY2363" fmla="*/ 4668367 h 9402439"/>
              <a:gd name="connsiteX2364" fmla="*/ 8817195 w 16205810"/>
              <a:gd name="connsiteY2364" fmla="*/ 4542226 h 9402439"/>
              <a:gd name="connsiteX2365" fmla="*/ 8907625 w 16205810"/>
              <a:gd name="connsiteY2365" fmla="*/ 4492608 h 9402439"/>
              <a:gd name="connsiteX2366" fmla="*/ 13051682 w 16205810"/>
              <a:gd name="connsiteY2366" fmla="*/ 4473832 h 9402439"/>
              <a:gd name="connsiteX2367" fmla="*/ 13098926 w 16205810"/>
              <a:gd name="connsiteY2367" fmla="*/ 4516893 h 9402439"/>
              <a:gd name="connsiteX2368" fmla="*/ 13056932 w 16205810"/>
              <a:gd name="connsiteY2368" fmla="*/ 4586884 h 9402439"/>
              <a:gd name="connsiteX2369" fmla="*/ 12986938 w 16205810"/>
              <a:gd name="connsiteY2369" fmla="*/ 4544890 h 9402439"/>
              <a:gd name="connsiteX2370" fmla="*/ 13028934 w 16205810"/>
              <a:gd name="connsiteY2370" fmla="*/ 4474898 h 9402439"/>
              <a:gd name="connsiteX2371" fmla="*/ 13051682 w 16205810"/>
              <a:gd name="connsiteY2371" fmla="*/ 4473832 h 9402439"/>
              <a:gd name="connsiteX2372" fmla="*/ 9576434 w 16205810"/>
              <a:gd name="connsiteY2372" fmla="*/ 4470920 h 9402439"/>
              <a:gd name="connsiteX2373" fmla="*/ 9617804 w 16205810"/>
              <a:gd name="connsiteY2373" fmla="*/ 4509594 h 9402439"/>
              <a:gd name="connsiteX2374" fmla="*/ 9580031 w 16205810"/>
              <a:gd name="connsiteY2374" fmla="*/ 4550066 h 9402439"/>
              <a:gd name="connsiteX2375" fmla="*/ 9538660 w 16205810"/>
              <a:gd name="connsiteY2375" fmla="*/ 4512292 h 9402439"/>
              <a:gd name="connsiteX2376" fmla="*/ 9576434 w 16205810"/>
              <a:gd name="connsiteY2376" fmla="*/ 4470920 h 9402439"/>
              <a:gd name="connsiteX2377" fmla="*/ 7594513 w 16205810"/>
              <a:gd name="connsiteY2377" fmla="*/ 4470576 h 9402439"/>
              <a:gd name="connsiteX2378" fmla="*/ 7632287 w 16205810"/>
              <a:gd name="connsiteY2378" fmla="*/ 4496328 h 9402439"/>
              <a:gd name="connsiteX2379" fmla="*/ 7606205 w 16205810"/>
              <a:gd name="connsiteY2379" fmla="*/ 4533623 h 9402439"/>
              <a:gd name="connsiteX2380" fmla="*/ 7568431 w 16205810"/>
              <a:gd name="connsiteY2380" fmla="*/ 4507872 h 9402439"/>
              <a:gd name="connsiteX2381" fmla="*/ 7594513 w 16205810"/>
              <a:gd name="connsiteY2381" fmla="*/ 4470576 h 9402439"/>
              <a:gd name="connsiteX2382" fmla="*/ 9995766 w 16205810"/>
              <a:gd name="connsiteY2382" fmla="*/ 4454099 h 9402439"/>
              <a:gd name="connsiteX2383" fmla="*/ 10032173 w 16205810"/>
              <a:gd name="connsiteY2383" fmla="*/ 4480739 h 9402439"/>
              <a:gd name="connsiteX2384" fmla="*/ 10006421 w 16205810"/>
              <a:gd name="connsiteY2384" fmla="*/ 4517146 h 9402439"/>
              <a:gd name="connsiteX2385" fmla="*/ 9969126 w 16205810"/>
              <a:gd name="connsiteY2385" fmla="*/ 4491395 h 9402439"/>
              <a:gd name="connsiteX2386" fmla="*/ 9995766 w 16205810"/>
              <a:gd name="connsiteY2386" fmla="*/ 4454099 h 9402439"/>
              <a:gd name="connsiteX2387" fmla="*/ 8495835 w 16205810"/>
              <a:gd name="connsiteY2387" fmla="*/ 4451633 h 9402439"/>
              <a:gd name="connsiteX2388" fmla="*/ 8512473 w 16205810"/>
              <a:gd name="connsiteY2388" fmla="*/ 4462594 h 9402439"/>
              <a:gd name="connsiteX2389" fmla="*/ 8504379 w 16205810"/>
              <a:gd name="connsiteY2389" fmla="*/ 4497140 h 9402439"/>
              <a:gd name="connsiteX2390" fmla="*/ 8469304 w 16205810"/>
              <a:gd name="connsiteY2390" fmla="*/ 4490053 h 9402439"/>
              <a:gd name="connsiteX2391" fmla="*/ 8476499 w 16205810"/>
              <a:gd name="connsiteY2391" fmla="*/ 4454622 h 9402439"/>
              <a:gd name="connsiteX2392" fmla="*/ 8495835 w 16205810"/>
              <a:gd name="connsiteY2392" fmla="*/ 4451633 h 9402439"/>
              <a:gd name="connsiteX2393" fmla="*/ 12628919 w 16205810"/>
              <a:gd name="connsiteY2393" fmla="*/ 4440629 h 9402439"/>
              <a:gd name="connsiteX2394" fmla="*/ 12709260 w 16205810"/>
              <a:gd name="connsiteY2394" fmla="*/ 4518749 h 9402439"/>
              <a:gd name="connsiteX2395" fmla="*/ 12630704 w 16205810"/>
              <a:gd name="connsiteY2395" fmla="*/ 4598644 h 9402439"/>
              <a:gd name="connsiteX2396" fmla="*/ 12551256 w 16205810"/>
              <a:gd name="connsiteY2396" fmla="*/ 4519636 h 9402439"/>
              <a:gd name="connsiteX2397" fmla="*/ 12628919 w 16205810"/>
              <a:gd name="connsiteY2397" fmla="*/ 4440629 h 9402439"/>
              <a:gd name="connsiteX2398" fmla="*/ 2782458 w 16205810"/>
              <a:gd name="connsiteY2398" fmla="*/ 4436044 h 9402439"/>
              <a:gd name="connsiteX2399" fmla="*/ 2799094 w 16205810"/>
              <a:gd name="connsiteY2399" fmla="*/ 4447005 h 9402439"/>
              <a:gd name="connsiteX2400" fmla="*/ 2791899 w 16205810"/>
              <a:gd name="connsiteY2400" fmla="*/ 4481551 h 9402439"/>
              <a:gd name="connsiteX2401" fmla="*/ 2755926 w 16205810"/>
              <a:gd name="connsiteY2401" fmla="*/ 4474464 h 9402439"/>
              <a:gd name="connsiteX2402" fmla="*/ 2763118 w 16205810"/>
              <a:gd name="connsiteY2402" fmla="*/ 4439033 h 9402439"/>
              <a:gd name="connsiteX2403" fmla="*/ 2782458 w 16205810"/>
              <a:gd name="connsiteY2403" fmla="*/ 4436044 h 9402439"/>
              <a:gd name="connsiteX2404" fmla="*/ 8311065 w 16205810"/>
              <a:gd name="connsiteY2404" fmla="*/ 4434213 h 9402439"/>
              <a:gd name="connsiteX2405" fmla="*/ 8365703 w 16205810"/>
              <a:gd name="connsiteY2405" fmla="*/ 4452990 h 9402439"/>
              <a:gd name="connsiteX2406" fmla="*/ 8416802 w 16205810"/>
              <a:gd name="connsiteY2406" fmla="*/ 4651222 h 9402439"/>
              <a:gd name="connsiteX2407" fmla="*/ 8218570 w 16205810"/>
              <a:gd name="connsiteY2407" fmla="*/ 4702322 h 9402439"/>
              <a:gd name="connsiteX2408" fmla="*/ 8167470 w 16205810"/>
              <a:gd name="connsiteY2408" fmla="*/ 4504090 h 9402439"/>
              <a:gd name="connsiteX2409" fmla="*/ 8311065 w 16205810"/>
              <a:gd name="connsiteY2409" fmla="*/ 4434213 h 9402439"/>
              <a:gd name="connsiteX2410" fmla="*/ 12417944 w 16205810"/>
              <a:gd name="connsiteY2410" fmla="*/ 4433453 h 9402439"/>
              <a:gd name="connsiteX2411" fmla="*/ 12441905 w 16205810"/>
              <a:gd name="connsiteY2411" fmla="*/ 4440858 h 9402439"/>
              <a:gd name="connsiteX2412" fmla="*/ 12467404 w 16205810"/>
              <a:gd name="connsiteY2412" fmla="*/ 4526148 h 9402439"/>
              <a:gd name="connsiteX2413" fmla="*/ 12382114 w 16205810"/>
              <a:gd name="connsiteY2413" fmla="*/ 4550768 h 9402439"/>
              <a:gd name="connsiteX2414" fmla="*/ 12356615 w 16205810"/>
              <a:gd name="connsiteY2414" fmla="*/ 4465478 h 9402439"/>
              <a:gd name="connsiteX2415" fmla="*/ 12417944 w 16205810"/>
              <a:gd name="connsiteY2415" fmla="*/ 4433453 h 9402439"/>
              <a:gd name="connsiteX2416" fmla="*/ 2584141 w 16205810"/>
              <a:gd name="connsiteY2416" fmla="*/ 4431819 h 9402439"/>
              <a:gd name="connsiteX2417" fmla="*/ 2600332 w 16205810"/>
              <a:gd name="connsiteY2417" fmla="*/ 4442666 h 9402439"/>
              <a:gd name="connsiteX2418" fmla="*/ 2592234 w 16205810"/>
              <a:gd name="connsiteY2418" fmla="*/ 4478289 h 9402439"/>
              <a:gd name="connsiteX2419" fmla="*/ 2558059 w 16205810"/>
              <a:gd name="connsiteY2419" fmla="*/ 4470981 h 9402439"/>
              <a:gd name="connsiteX2420" fmla="*/ 2565253 w 16205810"/>
              <a:gd name="connsiteY2420" fmla="*/ 4435358 h 9402439"/>
              <a:gd name="connsiteX2421" fmla="*/ 2584141 w 16205810"/>
              <a:gd name="connsiteY2421" fmla="*/ 4431819 h 9402439"/>
              <a:gd name="connsiteX2422" fmla="*/ 10287230 w 16205810"/>
              <a:gd name="connsiteY2422" fmla="*/ 4425284 h 9402439"/>
              <a:gd name="connsiteX2423" fmla="*/ 10317651 w 16205810"/>
              <a:gd name="connsiteY2423" fmla="*/ 4436346 h 9402439"/>
              <a:gd name="connsiteX2424" fmla="*/ 10321115 w 16205810"/>
              <a:gd name="connsiteY2424" fmla="*/ 4498022 h 9402439"/>
              <a:gd name="connsiteX2425" fmla="*/ 10262222 w 16205810"/>
              <a:gd name="connsiteY2425" fmla="*/ 4500704 h 9402439"/>
              <a:gd name="connsiteX2426" fmla="*/ 10258758 w 16205810"/>
              <a:gd name="connsiteY2426" fmla="*/ 4439027 h 9402439"/>
              <a:gd name="connsiteX2427" fmla="*/ 10287230 w 16205810"/>
              <a:gd name="connsiteY2427" fmla="*/ 4425284 h 9402439"/>
              <a:gd name="connsiteX2428" fmla="*/ 7042955 w 16205810"/>
              <a:gd name="connsiteY2428" fmla="*/ 4423395 h 9402439"/>
              <a:gd name="connsiteX2429" fmla="*/ 7069045 w 16205810"/>
              <a:gd name="connsiteY2429" fmla="*/ 4424153 h 9402439"/>
              <a:gd name="connsiteX2430" fmla="*/ 7085500 w 16205810"/>
              <a:gd name="connsiteY2430" fmla="*/ 4469188 h 9402439"/>
              <a:gd name="connsiteX2431" fmla="*/ 7041331 w 16205810"/>
              <a:gd name="connsiteY2431" fmla="*/ 4486510 h 9402439"/>
              <a:gd name="connsiteX2432" fmla="*/ 7024010 w 16205810"/>
              <a:gd name="connsiteY2432" fmla="*/ 4441474 h 9402439"/>
              <a:gd name="connsiteX2433" fmla="*/ 7042955 w 16205810"/>
              <a:gd name="connsiteY2433" fmla="*/ 4423395 h 9402439"/>
              <a:gd name="connsiteX2434" fmla="*/ 11850698 w 16205810"/>
              <a:gd name="connsiteY2434" fmla="*/ 4416092 h 9402439"/>
              <a:gd name="connsiteX2435" fmla="*/ 11926883 w 16205810"/>
              <a:gd name="connsiteY2435" fmla="*/ 4464731 h 9402439"/>
              <a:gd name="connsiteX2436" fmla="*/ 11893125 w 16205810"/>
              <a:gd name="connsiteY2436" fmla="*/ 4610421 h 9402439"/>
              <a:gd name="connsiteX2437" fmla="*/ 11747435 w 16205810"/>
              <a:gd name="connsiteY2437" fmla="*/ 4576663 h 9402439"/>
              <a:gd name="connsiteX2438" fmla="*/ 11781193 w 16205810"/>
              <a:gd name="connsiteY2438" fmla="*/ 4430973 h 9402439"/>
              <a:gd name="connsiteX2439" fmla="*/ 11820197 w 16205810"/>
              <a:gd name="connsiteY2439" fmla="*/ 4416510 h 9402439"/>
              <a:gd name="connsiteX2440" fmla="*/ 11850698 w 16205810"/>
              <a:gd name="connsiteY2440" fmla="*/ 4416092 h 9402439"/>
              <a:gd name="connsiteX2441" fmla="*/ 9192858 w 16205810"/>
              <a:gd name="connsiteY2441" fmla="*/ 4414736 h 9402439"/>
              <a:gd name="connsiteX2442" fmla="*/ 9227667 w 16205810"/>
              <a:gd name="connsiteY2442" fmla="*/ 4415299 h 9402439"/>
              <a:gd name="connsiteX2443" fmla="*/ 9272532 w 16205810"/>
              <a:gd name="connsiteY2443" fmla="*/ 4432234 h 9402439"/>
              <a:gd name="connsiteX2444" fmla="*/ 9309662 w 16205810"/>
              <a:gd name="connsiteY2444" fmla="*/ 4599318 h 9402439"/>
              <a:gd name="connsiteX2445" fmla="*/ 9143462 w 16205810"/>
              <a:gd name="connsiteY2445" fmla="*/ 4636448 h 9402439"/>
              <a:gd name="connsiteX2446" fmla="*/ 9106332 w 16205810"/>
              <a:gd name="connsiteY2446" fmla="*/ 4470248 h 9402439"/>
              <a:gd name="connsiteX2447" fmla="*/ 9192858 w 16205810"/>
              <a:gd name="connsiteY2447" fmla="*/ 4414736 h 9402439"/>
              <a:gd name="connsiteX2448" fmla="*/ 10638705 w 16205810"/>
              <a:gd name="connsiteY2448" fmla="*/ 4406417 h 9402439"/>
              <a:gd name="connsiteX2449" fmla="*/ 10661451 w 16205810"/>
              <a:gd name="connsiteY2449" fmla="*/ 4423040 h 9402439"/>
              <a:gd name="connsiteX2450" fmla="*/ 10643954 w 16205810"/>
              <a:gd name="connsiteY2450" fmla="*/ 4444912 h 9402439"/>
              <a:gd name="connsiteX2451" fmla="*/ 10622957 w 16205810"/>
              <a:gd name="connsiteY2451" fmla="*/ 4428289 h 9402439"/>
              <a:gd name="connsiteX2452" fmla="*/ 10638705 w 16205810"/>
              <a:gd name="connsiteY2452" fmla="*/ 4406417 h 9402439"/>
              <a:gd name="connsiteX2453" fmla="*/ 2987191 w 16205810"/>
              <a:gd name="connsiteY2453" fmla="*/ 4390187 h 9402439"/>
              <a:gd name="connsiteX2454" fmla="*/ 3047354 w 16205810"/>
              <a:gd name="connsiteY2454" fmla="*/ 4401397 h 9402439"/>
              <a:gd name="connsiteX2455" fmla="*/ 3133940 w 16205810"/>
              <a:gd name="connsiteY2455" fmla="*/ 4601955 h 9402439"/>
              <a:gd name="connsiteX2456" fmla="*/ 2932490 w 16205810"/>
              <a:gd name="connsiteY2456" fmla="*/ 4688540 h 9402439"/>
              <a:gd name="connsiteX2457" fmla="*/ 2846792 w 16205810"/>
              <a:gd name="connsiteY2457" fmla="*/ 4487098 h 9402439"/>
              <a:gd name="connsiteX2458" fmla="*/ 2987191 w 16205810"/>
              <a:gd name="connsiteY2458" fmla="*/ 4390187 h 9402439"/>
              <a:gd name="connsiteX2459" fmla="*/ 11484685 w 16205810"/>
              <a:gd name="connsiteY2459" fmla="*/ 4383500 h 9402439"/>
              <a:gd name="connsiteX2460" fmla="*/ 11515787 w 16205810"/>
              <a:gd name="connsiteY2460" fmla="*/ 4387550 h 9402439"/>
              <a:gd name="connsiteX2461" fmla="*/ 11564999 w 16205810"/>
              <a:gd name="connsiteY2461" fmla="*/ 4488612 h 9402439"/>
              <a:gd name="connsiteX2462" fmla="*/ 11463938 w 16205810"/>
              <a:gd name="connsiteY2462" fmla="*/ 4537825 h 9402439"/>
              <a:gd name="connsiteX2463" fmla="*/ 11415604 w 16205810"/>
              <a:gd name="connsiteY2463" fmla="*/ 4436763 h 9402439"/>
              <a:gd name="connsiteX2464" fmla="*/ 11484685 w 16205810"/>
              <a:gd name="connsiteY2464" fmla="*/ 4383500 h 9402439"/>
              <a:gd name="connsiteX2465" fmla="*/ 3166821 w 16205810"/>
              <a:gd name="connsiteY2465" fmla="*/ 4377067 h 9402439"/>
              <a:gd name="connsiteX2466" fmla="*/ 3197235 w 16205810"/>
              <a:gd name="connsiteY2466" fmla="*/ 4394062 h 9402439"/>
              <a:gd name="connsiteX2467" fmla="*/ 3179344 w 16205810"/>
              <a:gd name="connsiteY2467" fmla="*/ 4424473 h 9402439"/>
              <a:gd name="connsiteX2468" fmla="*/ 3149828 w 16205810"/>
              <a:gd name="connsiteY2468" fmla="*/ 4406584 h 9402439"/>
              <a:gd name="connsiteX2469" fmla="*/ 3166821 w 16205810"/>
              <a:gd name="connsiteY2469" fmla="*/ 4377067 h 9402439"/>
              <a:gd name="connsiteX2470" fmla="*/ 10942371 w 16205810"/>
              <a:gd name="connsiteY2470" fmla="*/ 4374722 h 9402439"/>
              <a:gd name="connsiteX2471" fmla="*/ 11003619 w 16205810"/>
              <a:gd name="connsiteY2471" fmla="*/ 4415470 h 9402439"/>
              <a:gd name="connsiteX2472" fmla="*/ 10968065 w 16205810"/>
              <a:gd name="connsiteY2472" fmla="*/ 4502577 h 9402439"/>
              <a:gd name="connsiteX2473" fmla="*/ 10880957 w 16205810"/>
              <a:gd name="connsiteY2473" fmla="*/ 4466134 h 9402439"/>
              <a:gd name="connsiteX2474" fmla="*/ 10916511 w 16205810"/>
              <a:gd name="connsiteY2474" fmla="*/ 4379916 h 9402439"/>
              <a:gd name="connsiteX2475" fmla="*/ 10942371 w 16205810"/>
              <a:gd name="connsiteY2475" fmla="*/ 4374722 h 9402439"/>
              <a:gd name="connsiteX2476" fmla="*/ 9059774 w 16205810"/>
              <a:gd name="connsiteY2476" fmla="*/ 4343561 h 9402439"/>
              <a:gd name="connsiteX2477" fmla="*/ 9067618 w 16205810"/>
              <a:gd name="connsiteY2477" fmla="*/ 4347766 h 9402439"/>
              <a:gd name="connsiteX2478" fmla="*/ 9067618 w 16205810"/>
              <a:gd name="connsiteY2478" fmla="*/ 4364134 h 9402439"/>
              <a:gd name="connsiteX2479" fmla="*/ 9050340 w 16205810"/>
              <a:gd name="connsiteY2479" fmla="*/ 4364134 h 9402439"/>
              <a:gd name="connsiteX2480" fmla="*/ 9051250 w 16205810"/>
              <a:gd name="connsiteY2480" fmla="*/ 4346857 h 9402439"/>
              <a:gd name="connsiteX2481" fmla="*/ 9059774 w 16205810"/>
              <a:gd name="connsiteY2481" fmla="*/ 4343561 h 9402439"/>
              <a:gd name="connsiteX2482" fmla="*/ 10569833 w 16205810"/>
              <a:gd name="connsiteY2482" fmla="*/ 4331080 h 9402439"/>
              <a:gd name="connsiteX2483" fmla="*/ 10587902 w 16205810"/>
              <a:gd name="connsiteY2483" fmla="*/ 4368565 h 9402439"/>
              <a:gd name="connsiteX2484" fmla="*/ 10550904 w 16205810"/>
              <a:gd name="connsiteY2484" fmla="*/ 4387744 h 9402439"/>
              <a:gd name="connsiteX2485" fmla="*/ 10532835 w 16205810"/>
              <a:gd name="connsiteY2485" fmla="*/ 4350258 h 9402439"/>
              <a:gd name="connsiteX2486" fmla="*/ 10569833 w 16205810"/>
              <a:gd name="connsiteY2486" fmla="*/ 4331080 h 9402439"/>
              <a:gd name="connsiteX2487" fmla="*/ 8933124 w 16205810"/>
              <a:gd name="connsiteY2487" fmla="*/ 4329082 h 9402439"/>
              <a:gd name="connsiteX2488" fmla="*/ 8984123 w 16205810"/>
              <a:gd name="connsiteY2488" fmla="*/ 4339892 h 9402439"/>
              <a:gd name="connsiteX2489" fmla="*/ 9001049 w 16205810"/>
              <a:gd name="connsiteY2489" fmla="*/ 4432485 h 9402439"/>
              <a:gd name="connsiteX2490" fmla="*/ 8906623 w 16205810"/>
              <a:gd name="connsiteY2490" fmla="*/ 4449082 h 9402439"/>
              <a:gd name="connsiteX2491" fmla="*/ 8888806 w 16205810"/>
              <a:gd name="connsiteY2491" fmla="*/ 4355615 h 9402439"/>
              <a:gd name="connsiteX2492" fmla="*/ 8933124 w 16205810"/>
              <a:gd name="connsiteY2492" fmla="*/ 4329082 h 9402439"/>
              <a:gd name="connsiteX2493" fmla="*/ 3984118 w 16205810"/>
              <a:gd name="connsiteY2493" fmla="*/ 4323123 h 9402439"/>
              <a:gd name="connsiteX2494" fmla="*/ 4004796 w 16205810"/>
              <a:gd name="connsiteY2494" fmla="*/ 4330726 h 9402439"/>
              <a:gd name="connsiteX2495" fmla="*/ 4020868 w 16205810"/>
              <a:gd name="connsiteY2495" fmla="*/ 4406601 h 9402439"/>
              <a:gd name="connsiteX2496" fmla="*/ 3943170 w 16205810"/>
              <a:gd name="connsiteY2496" fmla="*/ 4422299 h 9402439"/>
              <a:gd name="connsiteX2497" fmla="*/ 3927094 w 16205810"/>
              <a:gd name="connsiteY2497" fmla="*/ 4346425 h 9402439"/>
              <a:gd name="connsiteX2498" fmla="*/ 3984118 w 16205810"/>
              <a:gd name="connsiteY2498" fmla="*/ 4323123 h 9402439"/>
              <a:gd name="connsiteX2499" fmla="*/ 10455024 w 16205810"/>
              <a:gd name="connsiteY2499" fmla="*/ 4312549 h 9402439"/>
              <a:gd name="connsiteX2500" fmla="*/ 10478670 w 16205810"/>
              <a:gd name="connsiteY2500" fmla="*/ 4355950 h 9402439"/>
              <a:gd name="connsiteX2501" fmla="*/ 10436632 w 16205810"/>
              <a:gd name="connsiteY2501" fmla="*/ 4379866 h 9402439"/>
              <a:gd name="connsiteX2502" fmla="*/ 10412110 w 16205810"/>
              <a:gd name="connsiteY2502" fmla="*/ 4336464 h 9402439"/>
              <a:gd name="connsiteX2503" fmla="*/ 10455024 w 16205810"/>
              <a:gd name="connsiteY2503" fmla="*/ 4312549 h 9402439"/>
              <a:gd name="connsiteX2504" fmla="*/ 9501220 w 16205810"/>
              <a:gd name="connsiteY2504" fmla="*/ 4303457 h 9402439"/>
              <a:gd name="connsiteX2505" fmla="*/ 9555653 w 16205810"/>
              <a:gd name="connsiteY2505" fmla="*/ 4339131 h 9402439"/>
              <a:gd name="connsiteX2506" fmla="*/ 9521994 w 16205810"/>
              <a:gd name="connsiteY2506" fmla="*/ 4415847 h 9402439"/>
              <a:gd name="connsiteX2507" fmla="*/ 9444934 w 16205810"/>
              <a:gd name="connsiteY2507" fmla="*/ 4382720 h 9402439"/>
              <a:gd name="connsiteX2508" fmla="*/ 9477706 w 16205810"/>
              <a:gd name="connsiteY2508" fmla="*/ 4307748 h 9402439"/>
              <a:gd name="connsiteX2509" fmla="*/ 9501220 w 16205810"/>
              <a:gd name="connsiteY2509" fmla="*/ 4303457 h 9402439"/>
              <a:gd name="connsiteX2510" fmla="*/ 11644801 w 16205810"/>
              <a:gd name="connsiteY2510" fmla="*/ 4299068 h 9402439"/>
              <a:gd name="connsiteX2511" fmla="*/ 11699965 w 16205810"/>
              <a:gd name="connsiteY2511" fmla="*/ 4335232 h 9402439"/>
              <a:gd name="connsiteX2512" fmla="*/ 11666087 w 16205810"/>
              <a:gd name="connsiteY2512" fmla="*/ 4411948 h 9402439"/>
              <a:gd name="connsiteX2513" fmla="*/ 11587631 w 16205810"/>
              <a:gd name="connsiteY2513" fmla="*/ 4378821 h 9402439"/>
              <a:gd name="connsiteX2514" fmla="*/ 11621510 w 16205810"/>
              <a:gd name="connsiteY2514" fmla="*/ 4302977 h 9402439"/>
              <a:gd name="connsiteX2515" fmla="*/ 11644801 w 16205810"/>
              <a:gd name="connsiteY2515" fmla="*/ 4299068 h 9402439"/>
              <a:gd name="connsiteX2516" fmla="*/ 7829376 w 16205810"/>
              <a:gd name="connsiteY2516" fmla="*/ 4294794 h 9402439"/>
              <a:gd name="connsiteX2517" fmla="*/ 7978644 w 16205810"/>
              <a:gd name="connsiteY2517" fmla="*/ 4470050 h 9402439"/>
              <a:gd name="connsiteX2518" fmla="*/ 7800944 w 16205810"/>
              <a:gd name="connsiteY2518" fmla="*/ 4618004 h 9402439"/>
              <a:gd name="connsiteX2519" fmla="*/ 7651676 w 16205810"/>
              <a:gd name="connsiteY2519" fmla="*/ 4441868 h 9402439"/>
              <a:gd name="connsiteX2520" fmla="*/ 7829376 w 16205810"/>
              <a:gd name="connsiteY2520" fmla="*/ 4294794 h 9402439"/>
              <a:gd name="connsiteX2521" fmla="*/ 7976105 w 16205810"/>
              <a:gd name="connsiteY2521" fmla="*/ 4293989 h 9402439"/>
              <a:gd name="connsiteX2522" fmla="*/ 7985057 w 16205810"/>
              <a:gd name="connsiteY2522" fmla="*/ 4294202 h 9402439"/>
              <a:gd name="connsiteX2523" fmla="*/ 7991025 w 16205810"/>
              <a:gd name="connsiteY2523" fmla="*/ 4309548 h 9402439"/>
              <a:gd name="connsiteX2524" fmla="*/ 7975679 w 16205810"/>
              <a:gd name="connsiteY2524" fmla="*/ 4315516 h 9402439"/>
              <a:gd name="connsiteX2525" fmla="*/ 7969711 w 16205810"/>
              <a:gd name="connsiteY2525" fmla="*/ 4300170 h 9402439"/>
              <a:gd name="connsiteX2526" fmla="*/ 7976105 w 16205810"/>
              <a:gd name="connsiteY2526" fmla="*/ 4293989 h 9402439"/>
              <a:gd name="connsiteX2527" fmla="*/ 2500383 w 16205810"/>
              <a:gd name="connsiteY2527" fmla="*/ 4283592 h 9402439"/>
              <a:gd name="connsiteX2528" fmla="*/ 2530797 w 16205810"/>
              <a:gd name="connsiteY2528" fmla="*/ 4300870 h 9402439"/>
              <a:gd name="connsiteX2529" fmla="*/ 2512908 w 16205810"/>
              <a:gd name="connsiteY2529" fmla="*/ 4330879 h 9402439"/>
              <a:gd name="connsiteX2530" fmla="*/ 2482495 w 16205810"/>
              <a:gd name="connsiteY2530" fmla="*/ 4313601 h 9402439"/>
              <a:gd name="connsiteX2531" fmla="*/ 2500383 w 16205810"/>
              <a:gd name="connsiteY2531" fmla="*/ 4283592 h 9402439"/>
              <a:gd name="connsiteX2532" fmla="*/ 7229335 w 16205810"/>
              <a:gd name="connsiteY2532" fmla="*/ 4278067 h 9402439"/>
              <a:gd name="connsiteX2533" fmla="*/ 7289512 w 16205810"/>
              <a:gd name="connsiteY2533" fmla="*/ 4315225 h 9402439"/>
              <a:gd name="connsiteX2534" fmla="*/ 7268466 w 16205810"/>
              <a:gd name="connsiteY2534" fmla="*/ 4444128 h 9402439"/>
              <a:gd name="connsiteX2535" fmla="*/ 7139563 w 16205810"/>
              <a:gd name="connsiteY2535" fmla="*/ 4423083 h 9402439"/>
              <a:gd name="connsiteX2536" fmla="*/ 7160609 w 16205810"/>
              <a:gd name="connsiteY2536" fmla="*/ 4294180 h 9402439"/>
              <a:gd name="connsiteX2537" fmla="*/ 7229335 w 16205810"/>
              <a:gd name="connsiteY2537" fmla="*/ 4278067 h 9402439"/>
              <a:gd name="connsiteX2538" fmla="*/ 7651474 w 16205810"/>
              <a:gd name="connsiteY2538" fmla="*/ 4248776 h 9402439"/>
              <a:gd name="connsiteX2539" fmla="*/ 7689541 w 16205810"/>
              <a:gd name="connsiteY2539" fmla="*/ 4287749 h 9402439"/>
              <a:gd name="connsiteX2540" fmla="*/ 7650568 w 16205810"/>
              <a:gd name="connsiteY2540" fmla="*/ 4325816 h 9402439"/>
              <a:gd name="connsiteX2541" fmla="*/ 7612501 w 16205810"/>
              <a:gd name="connsiteY2541" fmla="*/ 4287749 h 9402439"/>
              <a:gd name="connsiteX2542" fmla="*/ 7651474 w 16205810"/>
              <a:gd name="connsiteY2542" fmla="*/ 4248776 h 9402439"/>
              <a:gd name="connsiteX2543" fmla="*/ 8738248 w 16205810"/>
              <a:gd name="connsiteY2543" fmla="*/ 4244718 h 9402439"/>
              <a:gd name="connsiteX2544" fmla="*/ 8817450 w 16205810"/>
              <a:gd name="connsiteY2544" fmla="*/ 4288361 h 9402439"/>
              <a:gd name="connsiteX2545" fmla="*/ 8799874 w 16205810"/>
              <a:gd name="connsiteY2545" fmla="*/ 4455881 h 9402439"/>
              <a:gd name="connsiteX2546" fmla="*/ 8632023 w 16205810"/>
              <a:gd name="connsiteY2546" fmla="*/ 4437366 h 9402439"/>
              <a:gd name="connsiteX2547" fmla="*/ 8650478 w 16205810"/>
              <a:gd name="connsiteY2547" fmla="*/ 4269846 h 9402439"/>
              <a:gd name="connsiteX2548" fmla="*/ 8738248 w 16205810"/>
              <a:gd name="connsiteY2548" fmla="*/ 4244718 h 9402439"/>
              <a:gd name="connsiteX2549" fmla="*/ 7458565 w 16205810"/>
              <a:gd name="connsiteY2549" fmla="*/ 4243758 h 9402439"/>
              <a:gd name="connsiteX2550" fmla="*/ 7493374 w 16205810"/>
              <a:gd name="connsiteY2550" fmla="*/ 4244377 h 9402439"/>
              <a:gd name="connsiteX2551" fmla="*/ 7538240 w 16205810"/>
              <a:gd name="connsiteY2551" fmla="*/ 4261754 h 9402439"/>
              <a:gd name="connsiteX2552" fmla="*/ 7576255 w 16205810"/>
              <a:gd name="connsiteY2552" fmla="*/ 4428487 h 9402439"/>
              <a:gd name="connsiteX2553" fmla="*/ 7409169 w 16205810"/>
              <a:gd name="connsiteY2553" fmla="*/ 4465736 h 9402439"/>
              <a:gd name="connsiteX2554" fmla="*/ 7372038 w 16205810"/>
              <a:gd name="connsiteY2554" fmla="*/ 4299003 h 9402439"/>
              <a:gd name="connsiteX2555" fmla="*/ 7458565 w 16205810"/>
              <a:gd name="connsiteY2555" fmla="*/ 4243758 h 9402439"/>
              <a:gd name="connsiteX2556" fmla="*/ 12159260 w 16205810"/>
              <a:gd name="connsiteY2556" fmla="*/ 4225594 h 9402439"/>
              <a:gd name="connsiteX2557" fmla="*/ 12308528 w 16205810"/>
              <a:gd name="connsiteY2557" fmla="*/ 4402405 h 9402439"/>
              <a:gd name="connsiteX2558" fmla="*/ 12130828 w 16205810"/>
              <a:gd name="connsiteY2558" fmla="*/ 4551673 h 9402439"/>
              <a:gd name="connsiteX2559" fmla="*/ 11981560 w 16205810"/>
              <a:gd name="connsiteY2559" fmla="*/ 4373973 h 9402439"/>
              <a:gd name="connsiteX2560" fmla="*/ 12159260 w 16205810"/>
              <a:gd name="connsiteY2560" fmla="*/ 4225594 h 9402439"/>
              <a:gd name="connsiteX2561" fmla="*/ 8144064 w 16205810"/>
              <a:gd name="connsiteY2561" fmla="*/ 4224538 h 9402439"/>
              <a:gd name="connsiteX2562" fmla="*/ 8184608 w 16205810"/>
              <a:gd name="connsiteY2562" fmla="*/ 4234366 h 9402439"/>
              <a:gd name="connsiteX2563" fmla="*/ 8233916 w 16205810"/>
              <a:gd name="connsiteY2563" fmla="*/ 4372093 h 9402439"/>
              <a:gd name="connsiteX2564" fmla="*/ 8094797 w 16205810"/>
              <a:gd name="connsiteY2564" fmla="*/ 4422096 h 9402439"/>
              <a:gd name="connsiteX2565" fmla="*/ 8046369 w 16205810"/>
              <a:gd name="connsiteY2565" fmla="*/ 4284369 h 9402439"/>
              <a:gd name="connsiteX2566" fmla="*/ 8144064 w 16205810"/>
              <a:gd name="connsiteY2566" fmla="*/ 4224538 h 9402439"/>
              <a:gd name="connsiteX2567" fmla="*/ 12851700 w 16205810"/>
              <a:gd name="connsiteY2567" fmla="*/ 4220555 h 9402439"/>
              <a:gd name="connsiteX2568" fmla="*/ 12908234 w 16205810"/>
              <a:gd name="connsiteY2568" fmla="*/ 4228523 h 9402439"/>
              <a:gd name="connsiteX2569" fmla="*/ 12995494 w 16205810"/>
              <a:gd name="connsiteY2569" fmla="*/ 4411471 h 9402439"/>
              <a:gd name="connsiteX2570" fmla="*/ 12812162 w 16205810"/>
              <a:gd name="connsiteY2570" fmla="*/ 4498968 h 9402439"/>
              <a:gd name="connsiteX2571" fmla="*/ 12724902 w 16205810"/>
              <a:gd name="connsiteY2571" fmla="*/ 4315136 h 9402439"/>
              <a:gd name="connsiteX2572" fmla="*/ 12851700 w 16205810"/>
              <a:gd name="connsiteY2572" fmla="*/ 4220555 h 9402439"/>
              <a:gd name="connsiteX2573" fmla="*/ 13328304 w 16205810"/>
              <a:gd name="connsiteY2573" fmla="*/ 4219545 h 9402439"/>
              <a:gd name="connsiteX2574" fmla="*/ 13345410 w 16205810"/>
              <a:gd name="connsiteY2574" fmla="*/ 4235351 h 9402439"/>
              <a:gd name="connsiteX2575" fmla="*/ 13330686 w 16205810"/>
              <a:gd name="connsiteY2575" fmla="*/ 4276056 h 9402439"/>
              <a:gd name="connsiteX2576" fmla="*/ 13290848 w 16205810"/>
              <a:gd name="connsiteY2576" fmla="*/ 4261333 h 9402439"/>
              <a:gd name="connsiteX2577" fmla="*/ 13304704 w 16205810"/>
              <a:gd name="connsiteY2577" fmla="*/ 4220628 h 9402439"/>
              <a:gd name="connsiteX2578" fmla="*/ 13328304 w 16205810"/>
              <a:gd name="connsiteY2578" fmla="*/ 4219545 h 9402439"/>
              <a:gd name="connsiteX2579" fmla="*/ 9199900 w 16205810"/>
              <a:gd name="connsiteY2579" fmla="*/ 4217504 h 9402439"/>
              <a:gd name="connsiteX2580" fmla="*/ 9251654 w 16205810"/>
              <a:gd name="connsiteY2580" fmla="*/ 4240604 h 9402439"/>
              <a:gd name="connsiteX2581" fmla="*/ 9249028 w 16205810"/>
              <a:gd name="connsiteY2581" fmla="*/ 4344448 h 9402439"/>
              <a:gd name="connsiteX2582" fmla="*/ 9144864 w 16205810"/>
              <a:gd name="connsiteY2582" fmla="*/ 4340928 h 9402439"/>
              <a:gd name="connsiteX2583" fmla="*/ 9147490 w 16205810"/>
              <a:gd name="connsiteY2583" fmla="*/ 4237964 h 9402439"/>
              <a:gd name="connsiteX2584" fmla="*/ 9199900 w 16205810"/>
              <a:gd name="connsiteY2584" fmla="*/ 4217504 h 9402439"/>
              <a:gd name="connsiteX2585" fmla="*/ 3060223 w 16205810"/>
              <a:gd name="connsiteY2585" fmla="*/ 4210254 h 9402439"/>
              <a:gd name="connsiteX2586" fmla="*/ 3113255 w 16205810"/>
              <a:gd name="connsiteY2586" fmla="*/ 4234098 h 9402439"/>
              <a:gd name="connsiteX2587" fmla="*/ 3108845 w 16205810"/>
              <a:gd name="connsiteY2587" fmla="*/ 4340174 h 9402439"/>
              <a:gd name="connsiteX2588" fmla="*/ 3003000 w 16205810"/>
              <a:gd name="connsiteY2588" fmla="*/ 4337500 h 9402439"/>
              <a:gd name="connsiteX2589" fmla="*/ 3006524 w 16205810"/>
              <a:gd name="connsiteY2589" fmla="*/ 4230533 h 9402439"/>
              <a:gd name="connsiteX2590" fmla="*/ 3060223 w 16205810"/>
              <a:gd name="connsiteY2590" fmla="*/ 4210254 h 9402439"/>
              <a:gd name="connsiteX2591" fmla="*/ 13150644 w 16205810"/>
              <a:gd name="connsiteY2591" fmla="*/ 4206042 h 9402439"/>
              <a:gd name="connsiteX2592" fmla="*/ 13224490 w 16205810"/>
              <a:gd name="connsiteY2592" fmla="*/ 4232242 h 9402439"/>
              <a:gd name="connsiteX2593" fmla="*/ 13232448 w 16205810"/>
              <a:gd name="connsiteY2593" fmla="*/ 4377280 h 9402439"/>
              <a:gd name="connsiteX2594" fmla="*/ 13087410 w 16205810"/>
              <a:gd name="connsiteY2594" fmla="*/ 4385239 h 9402439"/>
              <a:gd name="connsiteX2595" fmla="*/ 13079450 w 16205810"/>
              <a:gd name="connsiteY2595" fmla="*/ 4240201 h 9402439"/>
              <a:gd name="connsiteX2596" fmla="*/ 13150644 w 16205810"/>
              <a:gd name="connsiteY2596" fmla="*/ 4206042 h 9402439"/>
              <a:gd name="connsiteX2597" fmla="*/ 7812857 w 16205810"/>
              <a:gd name="connsiteY2597" fmla="*/ 4192972 h 9402439"/>
              <a:gd name="connsiteX2598" fmla="*/ 7834115 w 16205810"/>
              <a:gd name="connsiteY2598" fmla="*/ 4203601 h 9402439"/>
              <a:gd name="connsiteX2599" fmla="*/ 7824372 w 16205810"/>
              <a:gd name="connsiteY2599" fmla="*/ 4224859 h 9402439"/>
              <a:gd name="connsiteX2600" fmla="*/ 7803114 w 16205810"/>
              <a:gd name="connsiteY2600" fmla="*/ 4215116 h 9402439"/>
              <a:gd name="connsiteX2601" fmla="*/ 7812857 w 16205810"/>
              <a:gd name="connsiteY2601" fmla="*/ 4192972 h 9402439"/>
              <a:gd name="connsiteX2602" fmla="*/ 3920010 w 16205810"/>
              <a:gd name="connsiteY2602" fmla="*/ 4190176 h 9402439"/>
              <a:gd name="connsiteX2603" fmla="*/ 3939471 w 16205810"/>
              <a:gd name="connsiteY2603" fmla="*/ 4209642 h 9402439"/>
              <a:gd name="connsiteX2604" fmla="*/ 3920227 w 16205810"/>
              <a:gd name="connsiteY2604" fmla="*/ 4259511 h 9402439"/>
              <a:gd name="connsiteX2605" fmla="*/ 3871235 w 16205810"/>
              <a:gd name="connsiteY2605" fmla="*/ 4239389 h 9402439"/>
              <a:gd name="connsiteX2606" fmla="*/ 3891352 w 16205810"/>
              <a:gd name="connsiteY2606" fmla="*/ 4190394 h 9402439"/>
              <a:gd name="connsiteX2607" fmla="*/ 3920010 w 16205810"/>
              <a:gd name="connsiteY2607" fmla="*/ 4190176 h 9402439"/>
              <a:gd name="connsiteX2608" fmla="*/ 2459075 w 16205810"/>
              <a:gd name="connsiteY2608" fmla="*/ 4185274 h 9402439"/>
              <a:gd name="connsiteX2609" fmla="*/ 2469981 w 16205810"/>
              <a:gd name="connsiteY2609" fmla="*/ 4191840 h 9402439"/>
              <a:gd name="connsiteX2610" fmla="*/ 2464899 w 16205810"/>
              <a:gd name="connsiteY2610" fmla="*/ 4215563 h 9402439"/>
              <a:gd name="connsiteX2611" fmla="*/ 2442020 w 16205810"/>
              <a:gd name="connsiteY2611" fmla="*/ 4211326 h 9402439"/>
              <a:gd name="connsiteX2612" fmla="*/ 2446259 w 16205810"/>
              <a:gd name="connsiteY2612" fmla="*/ 4187604 h 9402439"/>
              <a:gd name="connsiteX2613" fmla="*/ 2459075 w 16205810"/>
              <a:gd name="connsiteY2613" fmla="*/ 4185274 h 9402439"/>
              <a:gd name="connsiteX2614" fmla="*/ 3251474 w 16205810"/>
              <a:gd name="connsiteY2614" fmla="*/ 4168232 h 9402439"/>
              <a:gd name="connsiteX2615" fmla="*/ 3268795 w 16205810"/>
              <a:gd name="connsiteY2615" fmla="*/ 4202008 h 9402439"/>
              <a:gd name="connsiteX2616" fmla="*/ 3234153 w 16205810"/>
              <a:gd name="connsiteY2616" fmla="*/ 4219330 h 9402439"/>
              <a:gd name="connsiteX2617" fmla="*/ 3216832 w 16205810"/>
              <a:gd name="connsiteY2617" fmla="*/ 4185553 h 9402439"/>
              <a:gd name="connsiteX2618" fmla="*/ 3251474 w 16205810"/>
              <a:gd name="connsiteY2618" fmla="*/ 4168232 h 9402439"/>
              <a:gd name="connsiteX2619" fmla="*/ 8422402 w 16205810"/>
              <a:gd name="connsiteY2619" fmla="*/ 4166576 h 9402439"/>
              <a:gd name="connsiteX2620" fmla="*/ 8550351 w 16205810"/>
              <a:gd name="connsiteY2620" fmla="*/ 4310862 h 9402439"/>
              <a:gd name="connsiteX2621" fmla="*/ 8406518 w 16205810"/>
              <a:gd name="connsiteY2621" fmla="*/ 4438329 h 9402439"/>
              <a:gd name="connsiteX2622" fmla="*/ 8279452 w 16205810"/>
              <a:gd name="connsiteY2622" fmla="*/ 4294928 h 9402439"/>
              <a:gd name="connsiteX2623" fmla="*/ 8422402 w 16205810"/>
              <a:gd name="connsiteY2623" fmla="*/ 4166576 h 9402439"/>
              <a:gd name="connsiteX2624" fmla="*/ 7298228 w 16205810"/>
              <a:gd name="connsiteY2624" fmla="*/ 4148800 h 9402439"/>
              <a:gd name="connsiteX2625" fmla="*/ 7328432 w 16205810"/>
              <a:gd name="connsiteY2625" fmla="*/ 4160532 h 9402439"/>
              <a:gd name="connsiteX2626" fmla="*/ 7331030 w 16205810"/>
              <a:gd name="connsiteY2626" fmla="*/ 4221316 h 9402439"/>
              <a:gd name="connsiteX2627" fmla="*/ 7272137 w 16205810"/>
              <a:gd name="connsiteY2627" fmla="*/ 4223998 h 9402439"/>
              <a:gd name="connsiteX2628" fmla="*/ 7268673 w 16205810"/>
              <a:gd name="connsiteY2628" fmla="*/ 4163214 h 9402439"/>
              <a:gd name="connsiteX2629" fmla="*/ 7298228 w 16205810"/>
              <a:gd name="connsiteY2629" fmla="*/ 4148800 h 9402439"/>
              <a:gd name="connsiteX2630" fmla="*/ 7409542 w 16205810"/>
              <a:gd name="connsiteY2630" fmla="*/ 4147446 h 9402439"/>
              <a:gd name="connsiteX2631" fmla="*/ 7450912 w 16205810"/>
              <a:gd name="connsiteY2631" fmla="*/ 4186119 h 9402439"/>
              <a:gd name="connsiteX2632" fmla="*/ 7412240 w 16205810"/>
              <a:gd name="connsiteY2632" fmla="*/ 4227490 h 9402439"/>
              <a:gd name="connsiteX2633" fmla="*/ 7371768 w 16205810"/>
              <a:gd name="connsiteY2633" fmla="*/ 4188817 h 9402439"/>
              <a:gd name="connsiteX2634" fmla="*/ 7409542 w 16205810"/>
              <a:gd name="connsiteY2634" fmla="*/ 4147446 h 9402439"/>
              <a:gd name="connsiteX2635" fmla="*/ 12225381 w 16205810"/>
              <a:gd name="connsiteY2635" fmla="*/ 4131857 h 9402439"/>
              <a:gd name="connsiteX2636" fmla="*/ 12257184 w 16205810"/>
              <a:gd name="connsiteY2636" fmla="*/ 4164088 h 9402439"/>
              <a:gd name="connsiteX2637" fmla="*/ 12224498 w 16205810"/>
              <a:gd name="connsiteY2637" fmla="*/ 4197215 h 9402439"/>
              <a:gd name="connsiteX2638" fmla="*/ 12192695 w 16205810"/>
              <a:gd name="connsiteY2638" fmla="*/ 4164088 h 9402439"/>
              <a:gd name="connsiteX2639" fmla="*/ 12225381 w 16205810"/>
              <a:gd name="connsiteY2639" fmla="*/ 4131857 h 9402439"/>
              <a:gd name="connsiteX2640" fmla="*/ 9736828 w 16205810"/>
              <a:gd name="connsiteY2640" fmla="*/ 4131514 h 9402439"/>
              <a:gd name="connsiteX2641" fmla="*/ 9875706 w 16205810"/>
              <a:gd name="connsiteY2641" fmla="*/ 4165769 h 9402439"/>
              <a:gd name="connsiteX2642" fmla="*/ 9916331 w 16205810"/>
              <a:gd name="connsiteY2642" fmla="*/ 4426505 h 9402439"/>
              <a:gd name="connsiteX2643" fmla="*/ 9654914 w 16205810"/>
              <a:gd name="connsiteY2643" fmla="*/ 4467301 h 9402439"/>
              <a:gd name="connsiteX2644" fmla="*/ 9615172 w 16205810"/>
              <a:gd name="connsiteY2644" fmla="*/ 4205677 h 9402439"/>
              <a:gd name="connsiteX2645" fmla="*/ 9736828 w 16205810"/>
              <a:gd name="connsiteY2645" fmla="*/ 4131514 h 9402439"/>
              <a:gd name="connsiteX2646" fmla="*/ 8998079 w 16205810"/>
              <a:gd name="connsiteY2646" fmla="*/ 4130508 h 9402439"/>
              <a:gd name="connsiteX2647" fmla="*/ 9029318 w 16205810"/>
              <a:gd name="connsiteY2647" fmla="*/ 4135031 h 9402439"/>
              <a:gd name="connsiteX2648" fmla="*/ 9078530 w 16205810"/>
              <a:gd name="connsiteY2648" fmla="*/ 4234725 h 9402439"/>
              <a:gd name="connsiteX2649" fmla="*/ 8977469 w 16205810"/>
              <a:gd name="connsiteY2649" fmla="*/ 4283698 h 9402439"/>
              <a:gd name="connsiteX2650" fmla="*/ 8928256 w 16205810"/>
              <a:gd name="connsiteY2650" fmla="*/ 4184004 h 9402439"/>
              <a:gd name="connsiteX2651" fmla="*/ 8998079 w 16205810"/>
              <a:gd name="connsiteY2651" fmla="*/ 4130508 h 9402439"/>
              <a:gd name="connsiteX2652" fmla="*/ 8600030 w 16205810"/>
              <a:gd name="connsiteY2652" fmla="*/ 4130125 h 9402439"/>
              <a:gd name="connsiteX2653" fmla="*/ 8617134 w 16205810"/>
              <a:gd name="connsiteY2653" fmla="*/ 4144848 h 9402439"/>
              <a:gd name="connsiteX2654" fmla="*/ 8603277 w 16205810"/>
              <a:gd name="connsiteY2654" fmla="*/ 4186419 h 9402439"/>
              <a:gd name="connsiteX2655" fmla="*/ 8562572 w 16205810"/>
              <a:gd name="connsiteY2655" fmla="*/ 4171696 h 9402439"/>
              <a:gd name="connsiteX2656" fmla="*/ 8576429 w 16205810"/>
              <a:gd name="connsiteY2656" fmla="*/ 4130991 h 9402439"/>
              <a:gd name="connsiteX2657" fmla="*/ 8600030 w 16205810"/>
              <a:gd name="connsiteY2657" fmla="*/ 4130125 h 9402439"/>
              <a:gd name="connsiteX2658" fmla="*/ 9309659 w 16205810"/>
              <a:gd name="connsiteY2658" fmla="*/ 4119798 h 9402439"/>
              <a:gd name="connsiteX2659" fmla="*/ 9323777 w 16205810"/>
              <a:gd name="connsiteY2659" fmla="*/ 4145387 h 9402439"/>
              <a:gd name="connsiteX2660" fmla="*/ 9297306 w 16205810"/>
              <a:gd name="connsiteY2660" fmla="*/ 4159506 h 9402439"/>
              <a:gd name="connsiteX2661" fmla="*/ 9284070 w 16205810"/>
              <a:gd name="connsiteY2661" fmla="*/ 4133916 h 9402439"/>
              <a:gd name="connsiteX2662" fmla="*/ 9309659 w 16205810"/>
              <a:gd name="connsiteY2662" fmla="*/ 4119798 h 9402439"/>
              <a:gd name="connsiteX2663" fmla="*/ 10984056 w 16205810"/>
              <a:gd name="connsiteY2663" fmla="*/ 4118758 h 9402439"/>
              <a:gd name="connsiteX2664" fmla="*/ 10996870 w 16205810"/>
              <a:gd name="connsiteY2664" fmla="*/ 4121465 h 9402439"/>
              <a:gd name="connsiteX2665" fmla="*/ 11001106 w 16205810"/>
              <a:gd name="connsiteY2665" fmla="*/ 4144848 h 9402439"/>
              <a:gd name="connsiteX2666" fmla="*/ 10978231 w 16205810"/>
              <a:gd name="connsiteY2666" fmla="*/ 4149179 h 9402439"/>
              <a:gd name="connsiteX2667" fmla="*/ 10973147 w 16205810"/>
              <a:gd name="connsiteY2667" fmla="*/ 4125795 h 9402439"/>
              <a:gd name="connsiteX2668" fmla="*/ 10984056 w 16205810"/>
              <a:gd name="connsiteY2668" fmla="*/ 4118758 h 9402439"/>
              <a:gd name="connsiteX2669" fmla="*/ 12068112 w 16205810"/>
              <a:gd name="connsiteY2669" fmla="*/ 4114656 h 9402439"/>
              <a:gd name="connsiteX2670" fmla="*/ 12090484 w 16205810"/>
              <a:gd name="connsiteY2670" fmla="*/ 4130957 h 9402439"/>
              <a:gd name="connsiteX2671" fmla="*/ 12079691 w 16205810"/>
              <a:gd name="connsiteY2671" fmla="*/ 4179523 h 9402439"/>
              <a:gd name="connsiteX2672" fmla="*/ 12030225 w 16205810"/>
              <a:gd name="connsiteY2672" fmla="*/ 4167831 h 9402439"/>
              <a:gd name="connsiteX2673" fmla="*/ 12041018 w 16205810"/>
              <a:gd name="connsiteY2673" fmla="*/ 4119266 h 9402439"/>
              <a:gd name="connsiteX2674" fmla="*/ 12068112 w 16205810"/>
              <a:gd name="connsiteY2674" fmla="*/ 4114656 h 9402439"/>
              <a:gd name="connsiteX2675" fmla="*/ 11484722 w 16205810"/>
              <a:gd name="connsiteY2675" fmla="*/ 4113173 h 9402439"/>
              <a:gd name="connsiteX2676" fmla="*/ 11547564 w 16205810"/>
              <a:gd name="connsiteY2676" fmla="*/ 4127450 h 9402439"/>
              <a:gd name="connsiteX2677" fmla="*/ 11568881 w 16205810"/>
              <a:gd name="connsiteY2677" fmla="*/ 4244350 h 9402439"/>
              <a:gd name="connsiteX2678" fmla="*/ 11451636 w 16205810"/>
              <a:gd name="connsiteY2678" fmla="*/ 4263982 h 9402439"/>
              <a:gd name="connsiteX2679" fmla="*/ 11431207 w 16205810"/>
              <a:gd name="connsiteY2679" fmla="*/ 4147082 h 9402439"/>
              <a:gd name="connsiteX2680" fmla="*/ 11484722 w 16205810"/>
              <a:gd name="connsiteY2680" fmla="*/ 4113173 h 9402439"/>
              <a:gd name="connsiteX2681" fmla="*/ 11217699 w 16205810"/>
              <a:gd name="connsiteY2681" fmla="*/ 4102807 h 9402439"/>
              <a:gd name="connsiteX2682" fmla="*/ 11359133 w 16205810"/>
              <a:gd name="connsiteY2682" fmla="*/ 4166771 h 9402439"/>
              <a:gd name="connsiteX2683" fmla="*/ 11349448 w 16205810"/>
              <a:gd name="connsiteY2683" fmla="*/ 4451741 h 9402439"/>
              <a:gd name="connsiteX2684" fmla="*/ 11064158 w 16205810"/>
              <a:gd name="connsiteY2684" fmla="*/ 4443801 h 9402439"/>
              <a:gd name="connsiteX2685" fmla="*/ 11072963 w 16205810"/>
              <a:gd name="connsiteY2685" fmla="*/ 4157948 h 9402439"/>
              <a:gd name="connsiteX2686" fmla="*/ 11217699 w 16205810"/>
              <a:gd name="connsiteY2686" fmla="*/ 4102807 h 9402439"/>
              <a:gd name="connsiteX2687" fmla="*/ 9177797 w 16205810"/>
              <a:gd name="connsiteY2687" fmla="*/ 4060053 h 9402439"/>
              <a:gd name="connsiteX2688" fmla="*/ 9221995 w 16205810"/>
              <a:gd name="connsiteY2688" fmla="*/ 4100311 h 9402439"/>
              <a:gd name="connsiteX2689" fmla="*/ 9182599 w 16205810"/>
              <a:gd name="connsiteY2689" fmla="*/ 4166847 h 9402439"/>
              <a:gd name="connsiteX2690" fmla="*/ 9116938 w 16205810"/>
              <a:gd name="connsiteY2690" fmla="*/ 4126575 h 9402439"/>
              <a:gd name="connsiteX2691" fmla="*/ 9156334 w 16205810"/>
              <a:gd name="connsiteY2691" fmla="*/ 4060915 h 9402439"/>
              <a:gd name="connsiteX2692" fmla="*/ 9177797 w 16205810"/>
              <a:gd name="connsiteY2692" fmla="*/ 4060053 h 9402439"/>
              <a:gd name="connsiteX2693" fmla="*/ 9461298 w 16205810"/>
              <a:gd name="connsiteY2693" fmla="*/ 4052216 h 9402439"/>
              <a:gd name="connsiteX2694" fmla="*/ 9532269 w 16205810"/>
              <a:gd name="connsiteY2694" fmla="*/ 4068314 h 9402439"/>
              <a:gd name="connsiteX2695" fmla="*/ 9554412 w 16205810"/>
              <a:gd name="connsiteY2695" fmla="*/ 4199746 h 9402439"/>
              <a:gd name="connsiteX2696" fmla="*/ 9422435 w 16205810"/>
              <a:gd name="connsiteY2696" fmla="*/ 4221799 h 9402439"/>
              <a:gd name="connsiteX2697" fmla="*/ 9400292 w 16205810"/>
              <a:gd name="connsiteY2697" fmla="*/ 4090366 h 9402439"/>
              <a:gd name="connsiteX2698" fmla="*/ 9461298 w 16205810"/>
              <a:gd name="connsiteY2698" fmla="*/ 4052216 h 9402439"/>
              <a:gd name="connsiteX2699" fmla="*/ 3934522 w 16205810"/>
              <a:gd name="connsiteY2699" fmla="*/ 4052188 h 9402439"/>
              <a:gd name="connsiteX2700" fmla="*/ 3956889 w 16205810"/>
              <a:gd name="connsiteY2700" fmla="*/ 4067702 h 9402439"/>
              <a:gd name="connsiteX2701" fmla="*/ 3946102 w 16205810"/>
              <a:gd name="connsiteY2701" fmla="*/ 4116268 h 9402439"/>
              <a:gd name="connsiteX2702" fmla="*/ 3897535 w 16205810"/>
              <a:gd name="connsiteY2702" fmla="*/ 4105475 h 9402439"/>
              <a:gd name="connsiteX2703" fmla="*/ 3907428 w 16205810"/>
              <a:gd name="connsiteY2703" fmla="*/ 4056910 h 9402439"/>
              <a:gd name="connsiteX2704" fmla="*/ 3934522 w 16205810"/>
              <a:gd name="connsiteY2704" fmla="*/ 4052188 h 9402439"/>
              <a:gd name="connsiteX2705" fmla="*/ 3336602 w 16205810"/>
              <a:gd name="connsiteY2705" fmla="*/ 4042869 h 9402439"/>
              <a:gd name="connsiteX2706" fmla="*/ 3367338 w 16205810"/>
              <a:gd name="connsiteY2706" fmla="*/ 4053911 h 9402439"/>
              <a:gd name="connsiteX2707" fmla="*/ 3370904 w 16205810"/>
              <a:gd name="connsiteY2707" fmla="*/ 4112804 h 9402439"/>
              <a:gd name="connsiteX2708" fmla="*/ 3309228 w 16205810"/>
              <a:gd name="connsiteY2708" fmla="*/ 4116268 h 9402439"/>
              <a:gd name="connsiteX2709" fmla="*/ 3306548 w 16205810"/>
              <a:gd name="connsiteY2709" fmla="*/ 4056510 h 9402439"/>
              <a:gd name="connsiteX2710" fmla="*/ 3336602 w 16205810"/>
              <a:gd name="connsiteY2710" fmla="*/ 4042869 h 9402439"/>
              <a:gd name="connsiteX2711" fmla="*/ 3793200 w 16205810"/>
              <a:gd name="connsiteY2711" fmla="*/ 4027064 h 9402439"/>
              <a:gd name="connsiteX2712" fmla="*/ 3810529 w 16205810"/>
              <a:gd name="connsiteY2712" fmla="*/ 4061706 h 9402439"/>
              <a:gd name="connsiteX2713" fmla="*/ 3776753 w 16205810"/>
              <a:gd name="connsiteY2713" fmla="*/ 4079028 h 9402439"/>
              <a:gd name="connsiteX2714" fmla="*/ 3758559 w 16205810"/>
              <a:gd name="connsiteY2714" fmla="*/ 4045251 h 9402439"/>
              <a:gd name="connsiteX2715" fmla="*/ 3793200 w 16205810"/>
              <a:gd name="connsiteY2715" fmla="*/ 4027064 h 9402439"/>
              <a:gd name="connsiteX2716" fmla="*/ 8790421 w 16205810"/>
              <a:gd name="connsiteY2716" fmla="*/ 4025067 h 9402439"/>
              <a:gd name="connsiteX2717" fmla="*/ 8875893 w 16205810"/>
              <a:gd name="connsiteY2717" fmla="*/ 4131906 h 9402439"/>
              <a:gd name="connsiteX2718" fmla="*/ 8768163 w 16205810"/>
              <a:gd name="connsiteY2718" fmla="*/ 4218269 h 9402439"/>
              <a:gd name="connsiteX2719" fmla="*/ 8682691 w 16205810"/>
              <a:gd name="connsiteY2719" fmla="*/ 4110538 h 9402439"/>
              <a:gd name="connsiteX2720" fmla="*/ 8790421 w 16205810"/>
              <a:gd name="connsiteY2720" fmla="*/ 4025067 h 9402439"/>
              <a:gd name="connsiteX2721" fmla="*/ 10053166 w 16205810"/>
              <a:gd name="connsiteY2721" fmla="*/ 4021109 h 9402439"/>
              <a:gd name="connsiteX2722" fmla="*/ 10073747 w 16205810"/>
              <a:gd name="connsiteY2722" fmla="*/ 4036590 h 9402439"/>
              <a:gd name="connsiteX2723" fmla="*/ 10060610 w 16205810"/>
              <a:gd name="connsiteY2723" fmla="*/ 4082491 h 9402439"/>
              <a:gd name="connsiteX2724" fmla="*/ 10014193 w 16205810"/>
              <a:gd name="connsiteY2724" fmla="*/ 4069500 h 9402439"/>
              <a:gd name="connsiteX2725" fmla="*/ 10027330 w 16205810"/>
              <a:gd name="connsiteY2725" fmla="*/ 4024465 h 9402439"/>
              <a:gd name="connsiteX2726" fmla="*/ 10053166 w 16205810"/>
              <a:gd name="connsiteY2726" fmla="*/ 4021109 h 9402439"/>
              <a:gd name="connsiteX2727" fmla="*/ 11290122 w 16205810"/>
              <a:gd name="connsiteY2727" fmla="*/ 4014750 h 9402439"/>
              <a:gd name="connsiteX2728" fmla="*/ 11306066 w 16205810"/>
              <a:gd name="connsiteY2728" fmla="*/ 4025431 h 9402439"/>
              <a:gd name="connsiteX2729" fmla="*/ 11298980 w 16205810"/>
              <a:gd name="connsiteY2729" fmla="*/ 4060507 h 9402439"/>
              <a:gd name="connsiteX2730" fmla="*/ 11264435 w 16205810"/>
              <a:gd name="connsiteY2730" fmla="*/ 4054211 h 9402439"/>
              <a:gd name="connsiteX2731" fmla="*/ 11271521 w 16205810"/>
              <a:gd name="connsiteY2731" fmla="*/ 4018235 h 9402439"/>
              <a:gd name="connsiteX2732" fmla="*/ 11290122 w 16205810"/>
              <a:gd name="connsiteY2732" fmla="*/ 4014750 h 9402439"/>
              <a:gd name="connsiteX2733" fmla="*/ 13791606 w 16205810"/>
              <a:gd name="connsiteY2733" fmla="*/ 4014583 h 9402439"/>
              <a:gd name="connsiteX2734" fmla="*/ 13813358 w 16205810"/>
              <a:gd name="connsiteY2734" fmla="*/ 4025212 h 9402439"/>
              <a:gd name="connsiteX2735" fmla="*/ 13802482 w 16205810"/>
              <a:gd name="connsiteY2735" fmla="*/ 4046470 h 9402439"/>
              <a:gd name="connsiteX2736" fmla="*/ 13780730 w 16205810"/>
              <a:gd name="connsiteY2736" fmla="*/ 4035841 h 9402439"/>
              <a:gd name="connsiteX2737" fmla="*/ 13791606 w 16205810"/>
              <a:gd name="connsiteY2737" fmla="*/ 4014583 h 9402439"/>
              <a:gd name="connsiteX2738" fmla="*/ 10519962 w 16205810"/>
              <a:gd name="connsiteY2738" fmla="*/ 4006105 h 9402439"/>
              <a:gd name="connsiteX2739" fmla="*/ 10533094 w 16205810"/>
              <a:gd name="connsiteY2739" fmla="*/ 4008329 h 9402439"/>
              <a:gd name="connsiteX2740" fmla="*/ 10537330 w 16205810"/>
              <a:gd name="connsiteY2740" fmla="*/ 4031204 h 9402439"/>
              <a:gd name="connsiteX2741" fmla="*/ 10514455 w 16205810"/>
              <a:gd name="connsiteY2741" fmla="*/ 4036288 h 9402439"/>
              <a:gd name="connsiteX2742" fmla="*/ 10509371 w 16205810"/>
              <a:gd name="connsiteY2742" fmla="*/ 4013412 h 9402439"/>
              <a:gd name="connsiteX2743" fmla="*/ 10519962 w 16205810"/>
              <a:gd name="connsiteY2743" fmla="*/ 4006105 h 9402439"/>
              <a:gd name="connsiteX2744" fmla="*/ 11797141 w 16205810"/>
              <a:gd name="connsiteY2744" fmla="*/ 4005981 h 9402439"/>
              <a:gd name="connsiteX2745" fmla="*/ 11922802 w 16205810"/>
              <a:gd name="connsiteY2745" fmla="*/ 4042722 h 9402439"/>
              <a:gd name="connsiteX2746" fmla="*/ 11947580 w 16205810"/>
              <a:gd name="connsiteY2746" fmla="*/ 4282091 h 9402439"/>
              <a:gd name="connsiteX2747" fmla="*/ 11707762 w 16205810"/>
              <a:gd name="connsiteY2747" fmla="*/ 4306732 h 9402439"/>
              <a:gd name="connsiteX2748" fmla="*/ 11682099 w 16205810"/>
              <a:gd name="connsiteY2748" fmla="*/ 4068243 h 9402439"/>
              <a:gd name="connsiteX2749" fmla="*/ 11797141 w 16205810"/>
              <a:gd name="connsiteY2749" fmla="*/ 4005981 h 9402439"/>
              <a:gd name="connsiteX2750" fmla="*/ 2767219 w 16205810"/>
              <a:gd name="connsiteY2750" fmla="*/ 4002536 h 9402439"/>
              <a:gd name="connsiteX2751" fmla="*/ 2805218 w 16205810"/>
              <a:gd name="connsiteY2751" fmla="*/ 4009800 h 9402439"/>
              <a:gd name="connsiteX2752" fmla="*/ 2932040 w 16205810"/>
              <a:gd name="connsiteY2752" fmla="*/ 4244909 h 9402439"/>
              <a:gd name="connsiteX2753" fmla="*/ 2696135 w 16205810"/>
              <a:gd name="connsiteY2753" fmla="*/ 4370829 h 9402439"/>
              <a:gd name="connsiteX2754" fmla="*/ 2567543 w 16205810"/>
              <a:gd name="connsiteY2754" fmla="*/ 4136601 h 9402439"/>
              <a:gd name="connsiteX2755" fmla="*/ 2767219 w 16205810"/>
              <a:gd name="connsiteY2755" fmla="*/ 4002536 h 9402439"/>
              <a:gd name="connsiteX2756" fmla="*/ 9890834 w 16205810"/>
              <a:gd name="connsiteY2756" fmla="*/ 3983413 h 9402439"/>
              <a:gd name="connsiteX2757" fmla="*/ 9950329 w 16205810"/>
              <a:gd name="connsiteY2757" fmla="*/ 4055340 h 9402439"/>
              <a:gd name="connsiteX2758" fmla="*/ 9877514 w 16205810"/>
              <a:gd name="connsiteY2758" fmla="*/ 4115723 h 9402439"/>
              <a:gd name="connsiteX2759" fmla="*/ 9818019 w 16205810"/>
              <a:gd name="connsiteY2759" fmla="*/ 4042908 h 9402439"/>
              <a:gd name="connsiteX2760" fmla="*/ 9890834 w 16205810"/>
              <a:gd name="connsiteY2760" fmla="*/ 3983413 h 9402439"/>
              <a:gd name="connsiteX2761" fmla="*/ 10761365 w 16205810"/>
              <a:gd name="connsiteY2761" fmla="*/ 3982514 h 9402439"/>
              <a:gd name="connsiteX2762" fmla="*/ 10892313 w 16205810"/>
              <a:gd name="connsiteY2762" fmla="*/ 4054442 h 9402439"/>
              <a:gd name="connsiteX2763" fmla="*/ 10861424 w 16205810"/>
              <a:gd name="connsiteY2763" fmla="*/ 4328916 h 9402439"/>
              <a:gd name="connsiteX2764" fmla="*/ 10587833 w 16205810"/>
              <a:gd name="connsiteY2764" fmla="*/ 4298910 h 9402439"/>
              <a:gd name="connsiteX2765" fmla="*/ 10617840 w 16205810"/>
              <a:gd name="connsiteY2765" fmla="*/ 4024435 h 9402439"/>
              <a:gd name="connsiteX2766" fmla="*/ 10761365 w 16205810"/>
              <a:gd name="connsiteY2766" fmla="*/ 3982514 h 9402439"/>
              <a:gd name="connsiteX2767" fmla="*/ 13273096 w 16205810"/>
              <a:gd name="connsiteY2767" fmla="*/ 3974270 h 9402439"/>
              <a:gd name="connsiteX2768" fmla="*/ 13308298 w 16205810"/>
              <a:gd name="connsiteY2768" fmla="*/ 3985075 h 9402439"/>
              <a:gd name="connsiteX2769" fmla="*/ 13347110 w 16205810"/>
              <a:gd name="connsiteY2769" fmla="*/ 4110333 h 9402439"/>
              <a:gd name="connsiteX2770" fmla="*/ 13221852 w 16205810"/>
              <a:gd name="connsiteY2770" fmla="*/ 4150027 h 9402439"/>
              <a:gd name="connsiteX2771" fmla="*/ 13183038 w 16205810"/>
              <a:gd name="connsiteY2771" fmla="*/ 4023887 h 9402439"/>
              <a:gd name="connsiteX2772" fmla="*/ 13273096 w 16205810"/>
              <a:gd name="connsiteY2772" fmla="*/ 3974270 h 9402439"/>
              <a:gd name="connsiteX2773" fmla="*/ 8269717 w 16205810"/>
              <a:gd name="connsiteY2773" fmla="*/ 3972549 h 9402439"/>
              <a:gd name="connsiteX2774" fmla="*/ 8355526 w 16205810"/>
              <a:gd name="connsiteY2774" fmla="*/ 4075869 h 9402439"/>
              <a:gd name="connsiteX2775" fmla="*/ 8252205 w 16205810"/>
              <a:gd name="connsiteY2775" fmla="*/ 4161678 h 9402439"/>
              <a:gd name="connsiteX2776" fmla="*/ 8166395 w 16205810"/>
              <a:gd name="connsiteY2776" fmla="*/ 4059233 h 9402439"/>
              <a:gd name="connsiteX2777" fmla="*/ 8269717 w 16205810"/>
              <a:gd name="connsiteY2777" fmla="*/ 3972549 h 9402439"/>
              <a:gd name="connsiteX2778" fmla="*/ 12521272 w 16205810"/>
              <a:gd name="connsiteY2778" fmla="*/ 3962793 h 9402439"/>
              <a:gd name="connsiteX2779" fmla="*/ 12663324 w 16205810"/>
              <a:gd name="connsiteY2779" fmla="*/ 4026301 h 9402439"/>
              <a:gd name="connsiteX2780" fmla="*/ 12654460 w 16205810"/>
              <a:gd name="connsiteY2780" fmla="*/ 4312472 h 9402439"/>
              <a:gd name="connsiteX2781" fmla="*/ 12366366 w 16205810"/>
              <a:gd name="connsiteY2781" fmla="*/ 4303667 h 9402439"/>
              <a:gd name="connsiteX2782" fmla="*/ 12375231 w 16205810"/>
              <a:gd name="connsiteY2782" fmla="*/ 4017495 h 9402439"/>
              <a:gd name="connsiteX2783" fmla="*/ 12521272 w 16205810"/>
              <a:gd name="connsiteY2783" fmla="*/ 3962793 h 9402439"/>
              <a:gd name="connsiteX2784" fmla="*/ 10339500 w 16205810"/>
              <a:gd name="connsiteY2784" fmla="*/ 3950265 h 9402439"/>
              <a:gd name="connsiteX2785" fmla="*/ 10451625 w 16205810"/>
              <a:gd name="connsiteY2785" fmla="*/ 4018976 h 9402439"/>
              <a:gd name="connsiteX2786" fmla="*/ 10413624 w 16205810"/>
              <a:gd name="connsiteY2786" fmla="*/ 4258469 h 9402439"/>
              <a:gd name="connsiteX2787" fmla="*/ 10174131 w 16205810"/>
              <a:gd name="connsiteY2787" fmla="*/ 4220468 h 9402439"/>
              <a:gd name="connsiteX2788" fmla="*/ 10212131 w 16205810"/>
              <a:gd name="connsiteY2788" fmla="*/ 3980975 h 9402439"/>
              <a:gd name="connsiteX2789" fmla="*/ 10339500 w 16205810"/>
              <a:gd name="connsiteY2789" fmla="*/ 3950265 h 9402439"/>
              <a:gd name="connsiteX2790" fmla="*/ 2554826 w 16205810"/>
              <a:gd name="connsiteY2790" fmla="*/ 3943271 h 9402439"/>
              <a:gd name="connsiteX2791" fmla="*/ 2575405 w 16205810"/>
              <a:gd name="connsiteY2791" fmla="*/ 3959510 h 9402439"/>
              <a:gd name="connsiteX2792" fmla="*/ 2562271 w 16205810"/>
              <a:gd name="connsiteY2792" fmla="*/ 4004545 h 9402439"/>
              <a:gd name="connsiteX2793" fmla="*/ 2515850 w 16205810"/>
              <a:gd name="connsiteY2793" fmla="*/ 3992421 h 9402439"/>
              <a:gd name="connsiteX2794" fmla="*/ 2528986 w 16205810"/>
              <a:gd name="connsiteY2794" fmla="*/ 3946519 h 9402439"/>
              <a:gd name="connsiteX2795" fmla="*/ 2554826 w 16205810"/>
              <a:gd name="connsiteY2795" fmla="*/ 3943271 h 9402439"/>
              <a:gd name="connsiteX2796" fmla="*/ 7355315 w 16205810"/>
              <a:gd name="connsiteY2796" fmla="*/ 3940742 h 9402439"/>
              <a:gd name="connsiteX2797" fmla="*/ 7408015 w 16205810"/>
              <a:gd name="connsiteY2797" fmla="*/ 3964129 h 9402439"/>
              <a:gd name="connsiteX2798" fmla="*/ 7404487 w 16205810"/>
              <a:gd name="connsiteY2798" fmla="*/ 4071418 h 9402439"/>
              <a:gd name="connsiteX2799" fmla="*/ 7298645 w 16205810"/>
              <a:gd name="connsiteY2799" fmla="*/ 4067872 h 9402439"/>
              <a:gd name="connsiteX2800" fmla="*/ 7301291 w 16205810"/>
              <a:gd name="connsiteY2800" fmla="*/ 3960582 h 9402439"/>
              <a:gd name="connsiteX2801" fmla="*/ 7355315 w 16205810"/>
              <a:gd name="connsiteY2801" fmla="*/ 3940742 h 9402439"/>
              <a:gd name="connsiteX2802" fmla="*/ 2866711 w 16205810"/>
              <a:gd name="connsiteY2802" fmla="*/ 3936493 h 9402439"/>
              <a:gd name="connsiteX2803" fmla="*/ 2879941 w 16205810"/>
              <a:gd name="connsiteY2803" fmla="*/ 3936720 h 9402439"/>
              <a:gd name="connsiteX2804" fmla="*/ 2888285 w 16205810"/>
              <a:gd name="connsiteY2804" fmla="*/ 3958472 h 9402439"/>
              <a:gd name="connsiteX2805" fmla="*/ 2866947 w 16205810"/>
              <a:gd name="connsiteY2805" fmla="*/ 3967536 h 9402439"/>
              <a:gd name="connsiteX2806" fmla="*/ 2857670 w 16205810"/>
              <a:gd name="connsiteY2806" fmla="*/ 3945783 h 9402439"/>
              <a:gd name="connsiteX2807" fmla="*/ 2866711 w 16205810"/>
              <a:gd name="connsiteY2807" fmla="*/ 3936493 h 9402439"/>
              <a:gd name="connsiteX2808" fmla="*/ 7973098 w 16205810"/>
              <a:gd name="connsiteY2808" fmla="*/ 3929616 h 9402439"/>
              <a:gd name="connsiteX2809" fmla="*/ 8070199 w 16205810"/>
              <a:gd name="connsiteY2809" fmla="*/ 3974967 h 9402439"/>
              <a:gd name="connsiteX2810" fmla="*/ 8062273 w 16205810"/>
              <a:gd name="connsiteY2810" fmla="*/ 4175045 h 9402439"/>
              <a:gd name="connsiteX2811" fmla="*/ 7864106 w 16205810"/>
              <a:gd name="connsiteY2811" fmla="*/ 4167042 h 9402439"/>
              <a:gd name="connsiteX2812" fmla="*/ 7872032 w 16205810"/>
              <a:gd name="connsiteY2812" fmla="*/ 3966963 h 9402439"/>
              <a:gd name="connsiteX2813" fmla="*/ 7973098 w 16205810"/>
              <a:gd name="connsiteY2813" fmla="*/ 3929616 h 9402439"/>
              <a:gd name="connsiteX2814" fmla="*/ 11907764 w 16205810"/>
              <a:gd name="connsiteY2814" fmla="*/ 3915883 h 9402439"/>
              <a:gd name="connsiteX2815" fmla="*/ 11915385 w 16205810"/>
              <a:gd name="connsiteY2815" fmla="*/ 3917074 h 9402439"/>
              <a:gd name="connsiteX2816" fmla="*/ 11918725 w 16205810"/>
              <a:gd name="connsiteY2816" fmla="*/ 3930065 h 9402439"/>
              <a:gd name="connsiteX2817" fmla="*/ 11906198 w 16205810"/>
              <a:gd name="connsiteY2817" fmla="*/ 3934395 h 9402439"/>
              <a:gd name="connsiteX2818" fmla="*/ 11902022 w 16205810"/>
              <a:gd name="connsiteY2818" fmla="*/ 3920538 h 9402439"/>
              <a:gd name="connsiteX2819" fmla="*/ 11907764 w 16205810"/>
              <a:gd name="connsiteY2819" fmla="*/ 3915883 h 9402439"/>
              <a:gd name="connsiteX2820" fmla="*/ 9461861 w 16205810"/>
              <a:gd name="connsiteY2820" fmla="*/ 3914095 h 9402439"/>
              <a:gd name="connsiteX2821" fmla="*/ 9501322 w 16205810"/>
              <a:gd name="connsiteY2821" fmla="*/ 3970216 h 9402439"/>
              <a:gd name="connsiteX2822" fmla="*/ 9445200 w 16205810"/>
              <a:gd name="connsiteY2822" fmla="*/ 4009677 h 9402439"/>
              <a:gd name="connsiteX2823" fmla="*/ 9405740 w 16205810"/>
              <a:gd name="connsiteY2823" fmla="*/ 3953555 h 9402439"/>
              <a:gd name="connsiteX2824" fmla="*/ 9461861 w 16205810"/>
              <a:gd name="connsiteY2824" fmla="*/ 3914095 h 9402439"/>
              <a:gd name="connsiteX2825" fmla="*/ 12667154 w 16205810"/>
              <a:gd name="connsiteY2825" fmla="*/ 3912252 h 9402439"/>
              <a:gd name="connsiteX2826" fmla="*/ 12679651 w 16205810"/>
              <a:gd name="connsiteY2826" fmla="*/ 3914794 h 9402439"/>
              <a:gd name="connsiteX2827" fmla="*/ 12683887 w 16205810"/>
              <a:gd name="connsiteY2827" fmla="*/ 3938516 h 9402439"/>
              <a:gd name="connsiteX2828" fmla="*/ 12661012 w 16205810"/>
              <a:gd name="connsiteY2828" fmla="*/ 3942753 h 9402439"/>
              <a:gd name="connsiteX2829" fmla="*/ 12655928 w 16205810"/>
              <a:gd name="connsiteY2829" fmla="*/ 3919877 h 9402439"/>
              <a:gd name="connsiteX2830" fmla="*/ 12667154 w 16205810"/>
              <a:gd name="connsiteY2830" fmla="*/ 3912252 h 9402439"/>
              <a:gd name="connsiteX2831" fmla="*/ 9656484 w 16205810"/>
              <a:gd name="connsiteY2831" fmla="*/ 3887732 h 9402439"/>
              <a:gd name="connsiteX2832" fmla="*/ 9742307 w 16205810"/>
              <a:gd name="connsiteY2832" fmla="*/ 3929163 h 9402439"/>
              <a:gd name="connsiteX2833" fmla="*/ 9712537 w 16205810"/>
              <a:gd name="connsiteY2833" fmla="*/ 4048771 h 9402439"/>
              <a:gd name="connsiteX2834" fmla="*/ 9593456 w 16205810"/>
              <a:gd name="connsiteY2834" fmla="*/ 4017990 h 9402439"/>
              <a:gd name="connsiteX2835" fmla="*/ 9624101 w 16205810"/>
              <a:gd name="connsiteY2835" fmla="*/ 3899261 h 9402439"/>
              <a:gd name="connsiteX2836" fmla="*/ 9656484 w 16205810"/>
              <a:gd name="connsiteY2836" fmla="*/ 3887732 h 9402439"/>
              <a:gd name="connsiteX2837" fmla="*/ 11759215 w 16205810"/>
              <a:gd name="connsiteY2837" fmla="*/ 3872038 h 9402439"/>
              <a:gd name="connsiteX2838" fmla="*/ 11777403 w 16205810"/>
              <a:gd name="connsiteY2838" fmla="*/ 3906680 h 9402439"/>
              <a:gd name="connsiteX2839" fmla="*/ 11742760 w 16205810"/>
              <a:gd name="connsiteY2839" fmla="*/ 3924002 h 9402439"/>
              <a:gd name="connsiteX2840" fmla="*/ 11724572 w 16205810"/>
              <a:gd name="connsiteY2840" fmla="*/ 3889359 h 9402439"/>
              <a:gd name="connsiteX2841" fmla="*/ 11759215 w 16205810"/>
              <a:gd name="connsiteY2841" fmla="*/ 3872038 h 9402439"/>
              <a:gd name="connsiteX2842" fmla="*/ 7610048 w 16205810"/>
              <a:gd name="connsiteY2842" fmla="*/ 3869750 h 9402439"/>
              <a:gd name="connsiteX2843" fmla="*/ 7734573 w 16205810"/>
              <a:gd name="connsiteY2843" fmla="*/ 3906781 h 9402439"/>
              <a:gd name="connsiteX2844" fmla="*/ 7759214 w 16205810"/>
              <a:gd name="connsiteY2844" fmla="*/ 4147151 h 9402439"/>
              <a:gd name="connsiteX2845" fmla="*/ 7520725 w 16205810"/>
              <a:gd name="connsiteY2845" fmla="*/ 4172873 h 9402439"/>
              <a:gd name="connsiteX2846" fmla="*/ 7496084 w 16205810"/>
              <a:gd name="connsiteY2846" fmla="*/ 3932504 h 9402439"/>
              <a:gd name="connsiteX2847" fmla="*/ 7610048 w 16205810"/>
              <a:gd name="connsiteY2847" fmla="*/ 3869750 h 9402439"/>
              <a:gd name="connsiteX2848" fmla="*/ 3352218 w 16205810"/>
              <a:gd name="connsiteY2848" fmla="*/ 3868595 h 9402439"/>
              <a:gd name="connsiteX2849" fmla="*/ 3366603 w 16205810"/>
              <a:gd name="connsiteY2849" fmla="*/ 3887009 h 9402439"/>
              <a:gd name="connsiteX2850" fmla="*/ 3347712 w 16205810"/>
              <a:gd name="connsiteY2850" fmla="*/ 3900162 h 9402439"/>
              <a:gd name="connsiteX2851" fmla="*/ 3334224 w 16205810"/>
              <a:gd name="connsiteY2851" fmla="*/ 3881748 h 9402439"/>
              <a:gd name="connsiteX2852" fmla="*/ 3352218 w 16205810"/>
              <a:gd name="connsiteY2852" fmla="*/ 3868595 h 9402439"/>
              <a:gd name="connsiteX2853" fmla="*/ 7499457 w 16205810"/>
              <a:gd name="connsiteY2853" fmla="*/ 3846318 h 9402439"/>
              <a:gd name="connsiteX2854" fmla="*/ 7511848 w 16205810"/>
              <a:gd name="connsiteY2854" fmla="*/ 3848542 h 9402439"/>
              <a:gd name="connsiteX2855" fmla="*/ 7516931 w 16205810"/>
              <a:gd name="connsiteY2855" fmla="*/ 3871417 h 9402439"/>
              <a:gd name="connsiteX2856" fmla="*/ 7493209 w 16205810"/>
              <a:gd name="connsiteY2856" fmla="*/ 3876501 h 9402439"/>
              <a:gd name="connsiteX2857" fmla="*/ 7488972 w 16205810"/>
              <a:gd name="connsiteY2857" fmla="*/ 3853625 h 9402439"/>
              <a:gd name="connsiteX2858" fmla="*/ 7499457 w 16205810"/>
              <a:gd name="connsiteY2858" fmla="*/ 3846318 h 9402439"/>
              <a:gd name="connsiteX2859" fmla="*/ 3539009 w 16205810"/>
              <a:gd name="connsiteY2859" fmla="*/ 3835956 h 9402439"/>
              <a:gd name="connsiteX2860" fmla="*/ 3670115 w 16205810"/>
              <a:gd name="connsiteY2860" fmla="*/ 3917419 h 9402439"/>
              <a:gd name="connsiteX2861" fmla="*/ 3601445 w 16205810"/>
              <a:gd name="connsiteY2861" fmla="*/ 4102299 h 9402439"/>
              <a:gd name="connsiteX2862" fmla="*/ 3416567 w 16205810"/>
              <a:gd name="connsiteY2862" fmla="*/ 4034510 h 9402439"/>
              <a:gd name="connsiteX2863" fmla="*/ 3485236 w 16205810"/>
              <a:gd name="connsiteY2863" fmla="*/ 3848749 h 9402439"/>
              <a:gd name="connsiteX2864" fmla="*/ 3539009 w 16205810"/>
              <a:gd name="connsiteY2864" fmla="*/ 3835956 h 9402439"/>
              <a:gd name="connsiteX2865" fmla="*/ 13950614 w 16205810"/>
              <a:gd name="connsiteY2865" fmla="*/ 3833602 h 9402439"/>
              <a:gd name="connsiteX2866" fmla="*/ 13972874 w 16205810"/>
              <a:gd name="connsiteY2866" fmla="*/ 3849453 h 9402439"/>
              <a:gd name="connsiteX2867" fmla="*/ 13962080 w 16205810"/>
              <a:gd name="connsiteY2867" fmla="*/ 3898019 h 9402439"/>
              <a:gd name="connsiteX2868" fmla="*/ 13912616 w 16205810"/>
              <a:gd name="connsiteY2868" fmla="*/ 3887226 h 9402439"/>
              <a:gd name="connsiteX2869" fmla="*/ 13924308 w 16205810"/>
              <a:gd name="connsiteY2869" fmla="*/ 3838661 h 9402439"/>
              <a:gd name="connsiteX2870" fmla="*/ 13950614 w 16205810"/>
              <a:gd name="connsiteY2870" fmla="*/ 3833602 h 9402439"/>
              <a:gd name="connsiteX2871" fmla="*/ 3114442 w 16205810"/>
              <a:gd name="connsiteY2871" fmla="*/ 3818292 h 9402439"/>
              <a:gd name="connsiteX2872" fmla="*/ 3244581 w 16205810"/>
              <a:gd name="connsiteY2872" fmla="*/ 4010405 h 9402439"/>
              <a:gd name="connsiteX2873" fmla="*/ 3052470 w 16205810"/>
              <a:gd name="connsiteY2873" fmla="*/ 4140546 h 9402439"/>
              <a:gd name="connsiteX2874" fmla="*/ 2921442 w 16205810"/>
              <a:gd name="connsiteY2874" fmla="*/ 3947548 h 9402439"/>
              <a:gd name="connsiteX2875" fmla="*/ 3114442 w 16205810"/>
              <a:gd name="connsiteY2875" fmla="*/ 3818292 h 9402439"/>
              <a:gd name="connsiteX2876" fmla="*/ 14027436 w 16205810"/>
              <a:gd name="connsiteY2876" fmla="*/ 3814785 h 9402439"/>
              <a:gd name="connsiteX2877" fmla="*/ 14031766 w 16205810"/>
              <a:gd name="connsiteY2877" fmla="*/ 3827312 h 9402439"/>
              <a:gd name="connsiteX2878" fmla="*/ 14017910 w 16205810"/>
              <a:gd name="connsiteY2878" fmla="*/ 3831488 h 9402439"/>
              <a:gd name="connsiteX2879" fmla="*/ 14013580 w 16205810"/>
              <a:gd name="connsiteY2879" fmla="*/ 3818960 h 9402439"/>
              <a:gd name="connsiteX2880" fmla="*/ 14027436 w 16205810"/>
              <a:gd name="connsiteY2880" fmla="*/ 3814785 h 9402439"/>
              <a:gd name="connsiteX2881" fmla="*/ 10003249 w 16205810"/>
              <a:gd name="connsiteY2881" fmla="*/ 3807309 h 9402439"/>
              <a:gd name="connsiteX2882" fmla="*/ 10057934 w 16205810"/>
              <a:gd name="connsiteY2882" fmla="*/ 3837395 h 9402439"/>
              <a:gd name="connsiteX2883" fmla="*/ 10046375 w 16205810"/>
              <a:gd name="connsiteY2883" fmla="*/ 3950660 h 9402439"/>
              <a:gd name="connsiteX2884" fmla="*/ 9932560 w 16205810"/>
              <a:gd name="connsiteY2884" fmla="*/ 3939157 h 9402439"/>
              <a:gd name="connsiteX2885" fmla="*/ 9943230 w 16205810"/>
              <a:gd name="connsiteY2885" fmla="*/ 3825007 h 9402439"/>
              <a:gd name="connsiteX2886" fmla="*/ 10003249 w 16205810"/>
              <a:gd name="connsiteY2886" fmla="*/ 3807309 h 9402439"/>
              <a:gd name="connsiteX2887" fmla="*/ 10837167 w 16205810"/>
              <a:gd name="connsiteY2887" fmla="*/ 3806773 h 9402439"/>
              <a:gd name="connsiteX2888" fmla="*/ 10881364 w 16205810"/>
              <a:gd name="connsiteY2888" fmla="*/ 3847326 h 9402439"/>
              <a:gd name="connsiteX2889" fmla="*/ 10841968 w 16205810"/>
              <a:gd name="connsiteY2889" fmla="*/ 3913466 h 9402439"/>
              <a:gd name="connsiteX2890" fmla="*/ 10776308 w 16205810"/>
              <a:gd name="connsiteY2890" fmla="*/ 3873782 h 9402439"/>
              <a:gd name="connsiteX2891" fmla="*/ 10815704 w 16205810"/>
              <a:gd name="connsiteY2891" fmla="*/ 3807641 h 9402439"/>
              <a:gd name="connsiteX2892" fmla="*/ 10837167 w 16205810"/>
              <a:gd name="connsiteY2892" fmla="*/ 3806773 h 9402439"/>
              <a:gd name="connsiteX2893" fmla="*/ 2384329 w 16205810"/>
              <a:gd name="connsiteY2893" fmla="*/ 3802633 h 9402439"/>
              <a:gd name="connsiteX2894" fmla="*/ 2420728 w 16205810"/>
              <a:gd name="connsiteY2894" fmla="*/ 3812562 h 9402439"/>
              <a:gd name="connsiteX2895" fmla="*/ 2462965 w 16205810"/>
              <a:gd name="connsiteY2895" fmla="*/ 3940530 h 9402439"/>
              <a:gd name="connsiteX2896" fmla="*/ 2335363 w 16205810"/>
              <a:gd name="connsiteY2896" fmla="*/ 3982602 h 9402439"/>
              <a:gd name="connsiteX2897" fmla="*/ 2293118 w 16205810"/>
              <a:gd name="connsiteY2897" fmla="*/ 3855510 h 9402439"/>
              <a:gd name="connsiteX2898" fmla="*/ 2384329 w 16205810"/>
              <a:gd name="connsiteY2898" fmla="*/ 3802633 h 9402439"/>
              <a:gd name="connsiteX2899" fmla="*/ 10172984 w 16205810"/>
              <a:gd name="connsiteY2899" fmla="*/ 3798155 h 9402439"/>
              <a:gd name="connsiteX2900" fmla="*/ 10197068 w 16205810"/>
              <a:gd name="connsiteY2900" fmla="*/ 3805501 h 9402439"/>
              <a:gd name="connsiteX2901" fmla="*/ 10221688 w 16205810"/>
              <a:gd name="connsiteY2901" fmla="*/ 3890272 h 9402439"/>
              <a:gd name="connsiteX2902" fmla="*/ 10136398 w 16205810"/>
              <a:gd name="connsiteY2902" fmla="*/ 3915616 h 9402439"/>
              <a:gd name="connsiteX2903" fmla="*/ 10111778 w 16205810"/>
              <a:gd name="connsiteY2903" fmla="*/ 3830845 h 9402439"/>
              <a:gd name="connsiteX2904" fmla="*/ 10172984 w 16205810"/>
              <a:gd name="connsiteY2904" fmla="*/ 3798155 h 9402439"/>
              <a:gd name="connsiteX2905" fmla="*/ 11074619 w 16205810"/>
              <a:gd name="connsiteY2905" fmla="*/ 3789075 h 9402439"/>
              <a:gd name="connsiteX2906" fmla="*/ 11132820 w 16205810"/>
              <a:gd name="connsiteY2906" fmla="*/ 3798515 h 9402439"/>
              <a:gd name="connsiteX2907" fmla="*/ 11219486 w 16205810"/>
              <a:gd name="connsiteY2907" fmla="*/ 3988149 h 9402439"/>
              <a:gd name="connsiteX2908" fmla="*/ 11028467 w 16205810"/>
              <a:gd name="connsiteY2908" fmla="*/ 4075469 h 9402439"/>
              <a:gd name="connsiteX2909" fmla="*/ 10941801 w 16205810"/>
              <a:gd name="connsiteY2909" fmla="*/ 3884953 h 9402439"/>
              <a:gd name="connsiteX2910" fmla="*/ 11074619 w 16205810"/>
              <a:gd name="connsiteY2910" fmla="*/ 3789075 h 9402439"/>
              <a:gd name="connsiteX2911" fmla="*/ 7700189 w 16205810"/>
              <a:gd name="connsiteY2911" fmla="*/ 3779853 h 9402439"/>
              <a:gd name="connsiteX2912" fmla="*/ 7716860 w 16205810"/>
              <a:gd name="connsiteY2912" fmla="*/ 3795882 h 9402439"/>
              <a:gd name="connsiteX2913" fmla="*/ 7703003 w 16205810"/>
              <a:gd name="connsiteY2913" fmla="*/ 3838323 h 9402439"/>
              <a:gd name="connsiteX2914" fmla="*/ 7662298 w 16205810"/>
              <a:gd name="connsiteY2914" fmla="*/ 3823875 h 9402439"/>
              <a:gd name="connsiteX2915" fmla="*/ 7677022 w 16205810"/>
              <a:gd name="connsiteY2915" fmla="*/ 3781433 h 9402439"/>
              <a:gd name="connsiteX2916" fmla="*/ 7700189 w 16205810"/>
              <a:gd name="connsiteY2916" fmla="*/ 3779853 h 9402439"/>
              <a:gd name="connsiteX2917" fmla="*/ 4167324 w 16205810"/>
              <a:gd name="connsiteY2917" fmla="*/ 3768002 h 9402439"/>
              <a:gd name="connsiteX2918" fmla="*/ 4179712 w 16205810"/>
              <a:gd name="connsiteY2918" fmla="*/ 3770709 h 9402439"/>
              <a:gd name="connsiteX2919" fmla="*/ 4184794 w 16205810"/>
              <a:gd name="connsiteY2919" fmla="*/ 3794092 h 9402439"/>
              <a:gd name="connsiteX2920" fmla="*/ 4161072 w 16205810"/>
              <a:gd name="connsiteY2920" fmla="*/ 3799289 h 9402439"/>
              <a:gd name="connsiteX2921" fmla="*/ 4156834 w 16205810"/>
              <a:gd name="connsiteY2921" fmla="*/ 3775039 h 9402439"/>
              <a:gd name="connsiteX2922" fmla="*/ 4167324 w 16205810"/>
              <a:gd name="connsiteY2922" fmla="*/ 3768002 h 9402439"/>
              <a:gd name="connsiteX2923" fmla="*/ 7472199 w 16205810"/>
              <a:gd name="connsiteY2923" fmla="*/ 3762914 h 9402439"/>
              <a:gd name="connsiteX2924" fmla="*/ 7489521 w 16205810"/>
              <a:gd name="connsiteY2924" fmla="*/ 3796690 h 9402439"/>
              <a:gd name="connsiteX2925" fmla="*/ 7454878 w 16205810"/>
              <a:gd name="connsiteY2925" fmla="*/ 3814878 h 9402439"/>
              <a:gd name="connsiteX2926" fmla="*/ 7437556 w 16205810"/>
              <a:gd name="connsiteY2926" fmla="*/ 3780235 h 9402439"/>
              <a:gd name="connsiteX2927" fmla="*/ 7472199 w 16205810"/>
              <a:gd name="connsiteY2927" fmla="*/ 3762914 h 9402439"/>
              <a:gd name="connsiteX2928" fmla="*/ 3616193 w 16205810"/>
              <a:gd name="connsiteY2928" fmla="*/ 3759503 h 9402439"/>
              <a:gd name="connsiteX2929" fmla="*/ 3639414 w 16205810"/>
              <a:gd name="connsiteY2929" fmla="*/ 3776472 h 9402439"/>
              <a:gd name="connsiteX2930" fmla="*/ 3622446 w 16205810"/>
              <a:gd name="connsiteY2930" fmla="*/ 3798800 h 9402439"/>
              <a:gd name="connsiteX2931" fmla="*/ 3600115 w 16205810"/>
              <a:gd name="connsiteY2931" fmla="*/ 3781831 h 9402439"/>
              <a:gd name="connsiteX2932" fmla="*/ 3616193 w 16205810"/>
              <a:gd name="connsiteY2932" fmla="*/ 3759503 h 9402439"/>
              <a:gd name="connsiteX2933" fmla="*/ 2984410 w 16205810"/>
              <a:gd name="connsiteY2933" fmla="*/ 3749488 h 9402439"/>
              <a:gd name="connsiteX2934" fmla="*/ 2998526 w 16205810"/>
              <a:gd name="connsiteY2934" fmla="*/ 3774604 h 9402439"/>
              <a:gd name="connsiteX2935" fmla="*/ 2972051 w 16205810"/>
              <a:gd name="connsiteY2935" fmla="*/ 3787595 h 9402439"/>
              <a:gd name="connsiteX2936" fmla="*/ 2957935 w 16205810"/>
              <a:gd name="connsiteY2936" fmla="*/ 3762479 h 9402439"/>
              <a:gd name="connsiteX2937" fmla="*/ 2984410 w 16205810"/>
              <a:gd name="connsiteY2937" fmla="*/ 3749488 h 9402439"/>
              <a:gd name="connsiteX2938" fmla="*/ 12936762 w 16205810"/>
              <a:gd name="connsiteY2938" fmla="*/ 3748129 h 9402439"/>
              <a:gd name="connsiteX2939" fmla="*/ 13087848 w 16205810"/>
              <a:gd name="connsiteY2939" fmla="*/ 3808914 h 9402439"/>
              <a:gd name="connsiteX2940" fmla="*/ 13091398 w 16205810"/>
              <a:gd name="connsiteY2940" fmla="*/ 4108297 h 9402439"/>
              <a:gd name="connsiteX2941" fmla="*/ 12791448 w 16205810"/>
              <a:gd name="connsiteY2941" fmla="*/ 4111840 h 9402439"/>
              <a:gd name="connsiteX2942" fmla="*/ 12787010 w 16205810"/>
              <a:gd name="connsiteY2942" fmla="*/ 3811571 h 9402439"/>
              <a:gd name="connsiteX2943" fmla="*/ 12936762 w 16205810"/>
              <a:gd name="connsiteY2943" fmla="*/ 3748129 h 9402439"/>
              <a:gd name="connsiteX2944" fmla="*/ 3236818 w 16205810"/>
              <a:gd name="connsiteY2944" fmla="*/ 3744220 h 9402439"/>
              <a:gd name="connsiteX2945" fmla="*/ 3260889 w 16205810"/>
              <a:gd name="connsiteY2945" fmla="*/ 3746942 h 9402439"/>
              <a:gd name="connsiteX2946" fmla="*/ 3273078 w 16205810"/>
              <a:gd name="connsiteY2946" fmla="*/ 3791372 h 9402439"/>
              <a:gd name="connsiteX2947" fmla="*/ 3229520 w 16205810"/>
              <a:gd name="connsiteY2947" fmla="*/ 3802697 h 9402439"/>
              <a:gd name="connsiteX2948" fmla="*/ 3217330 w 16205810"/>
              <a:gd name="connsiteY2948" fmla="*/ 3759138 h 9402439"/>
              <a:gd name="connsiteX2949" fmla="*/ 3236818 w 16205810"/>
              <a:gd name="connsiteY2949" fmla="*/ 3744220 h 9402439"/>
              <a:gd name="connsiteX2950" fmla="*/ 13219294 w 16205810"/>
              <a:gd name="connsiteY2950" fmla="*/ 3735328 h 9402439"/>
              <a:gd name="connsiteX2951" fmla="*/ 13243378 w 16205810"/>
              <a:gd name="connsiteY2951" fmla="*/ 3740869 h 9402439"/>
              <a:gd name="connsiteX2952" fmla="*/ 13275622 w 16205810"/>
              <a:gd name="connsiteY2952" fmla="*/ 3823268 h 9402439"/>
              <a:gd name="connsiteX2953" fmla="*/ 13192326 w 16205810"/>
              <a:gd name="connsiteY2953" fmla="*/ 3855511 h 9402439"/>
              <a:gd name="connsiteX2954" fmla="*/ 13160980 w 16205810"/>
              <a:gd name="connsiteY2954" fmla="*/ 3773113 h 9402439"/>
              <a:gd name="connsiteX2955" fmla="*/ 13219294 w 16205810"/>
              <a:gd name="connsiteY2955" fmla="*/ 3735328 h 9402439"/>
              <a:gd name="connsiteX2956" fmla="*/ 7860003 w 16205810"/>
              <a:gd name="connsiteY2956" fmla="*/ 3724931 h 9402439"/>
              <a:gd name="connsiteX2957" fmla="*/ 7926428 w 16205810"/>
              <a:gd name="connsiteY2957" fmla="*/ 3754306 h 9402439"/>
              <a:gd name="connsiteX2958" fmla="*/ 7922920 w 16205810"/>
              <a:gd name="connsiteY2958" fmla="*/ 3889348 h 9402439"/>
              <a:gd name="connsiteX2959" fmla="*/ 7788756 w 16205810"/>
              <a:gd name="connsiteY2959" fmla="*/ 3884963 h 9402439"/>
              <a:gd name="connsiteX2960" fmla="*/ 7792263 w 16205810"/>
              <a:gd name="connsiteY2960" fmla="*/ 3750799 h 9402439"/>
              <a:gd name="connsiteX2961" fmla="*/ 7860003 w 16205810"/>
              <a:gd name="connsiteY2961" fmla="*/ 3724931 h 9402439"/>
              <a:gd name="connsiteX2962" fmla="*/ 9514922 w 16205810"/>
              <a:gd name="connsiteY2962" fmla="*/ 3724013 h 9402439"/>
              <a:gd name="connsiteX2963" fmla="*/ 9540768 w 16205810"/>
              <a:gd name="connsiteY2963" fmla="*/ 3729068 h 9402439"/>
              <a:gd name="connsiteX2964" fmla="*/ 9577211 w 16205810"/>
              <a:gd name="connsiteY2964" fmla="*/ 3815287 h 9402439"/>
              <a:gd name="connsiteX2965" fmla="*/ 9490992 w 16205810"/>
              <a:gd name="connsiteY2965" fmla="*/ 3851731 h 9402439"/>
              <a:gd name="connsiteX2966" fmla="*/ 9454549 w 16205810"/>
              <a:gd name="connsiteY2966" fmla="*/ 3765511 h 9402439"/>
              <a:gd name="connsiteX2967" fmla="*/ 9514922 w 16205810"/>
              <a:gd name="connsiteY2967" fmla="*/ 3724013 h 9402439"/>
              <a:gd name="connsiteX2968" fmla="*/ 8118557 w 16205810"/>
              <a:gd name="connsiteY2968" fmla="*/ 3718835 h 9402439"/>
              <a:gd name="connsiteX2969" fmla="*/ 8192910 w 16205810"/>
              <a:gd name="connsiteY2969" fmla="*/ 3744934 h 9402439"/>
              <a:gd name="connsiteX2970" fmla="*/ 8200900 w 16205810"/>
              <a:gd name="connsiteY2970" fmla="*/ 3890299 h 9402439"/>
              <a:gd name="connsiteX2971" fmla="*/ 8055302 w 16205810"/>
              <a:gd name="connsiteY2971" fmla="*/ 3897347 h 9402439"/>
              <a:gd name="connsiteX2972" fmla="*/ 8048199 w 16205810"/>
              <a:gd name="connsiteY2972" fmla="*/ 3752863 h 9402439"/>
              <a:gd name="connsiteX2973" fmla="*/ 8118557 w 16205810"/>
              <a:gd name="connsiteY2973" fmla="*/ 3718835 h 9402439"/>
              <a:gd name="connsiteX2974" fmla="*/ 11216142 w 16205810"/>
              <a:gd name="connsiteY2974" fmla="*/ 3718669 h 9402439"/>
              <a:gd name="connsiteX2975" fmla="*/ 11232780 w 16205810"/>
              <a:gd name="connsiteY2975" fmla="*/ 3730136 h 9402439"/>
              <a:gd name="connsiteX2976" fmla="*/ 11225585 w 16205810"/>
              <a:gd name="connsiteY2976" fmla="*/ 3765213 h 9402439"/>
              <a:gd name="connsiteX2977" fmla="*/ 11189611 w 16205810"/>
              <a:gd name="connsiteY2977" fmla="*/ 3758017 h 9402439"/>
              <a:gd name="connsiteX2978" fmla="*/ 11196806 w 16205810"/>
              <a:gd name="connsiteY2978" fmla="*/ 3722041 h 9402439"/>
              <a:gd name="connsiteX2979" fmla="*/ 11216142 w 16205810"/>
              <a:gd name="connsiteY2979" fmla="*/ 3718669 h 9402439"/>
              <a:gd name="connsiteX2980" fmla="*/ 7566415 w 16205810"/>
              <a:gd name="connsiteY2980" fmla="*/ 3711850 h 9402439"/>
              <a:gd name="connsiteX2981" fmla="*/ 7578692 w 16205810"/>
              <a:gd name="connsiteY2981" fmla="*/ 3730736 h 9402439"/>
              <a:gd name="connsiteX2982" fmla="*/ 7561154 w 16205810"/>
              <a:gd name="connsiteY2982" fmla="*/ 3744226 h 9402439"/>
              <a:gd name="connsiteX2983" fmla="*/ 7548000 w 16205810"/>
              <a:gd name="connsiteY2983" fmla="*/ 3725340 h 9402439"/>
              <a:gd name="connsiteX2984" fmla="*/ 7566415 w 16205810"/>
              <a:gd name="connsiteY2984" fmla="*/ 3711850 h 9402439"/>
              <a:gd name="connsiteX2985" fmla="*/ 14170510 w 16205810"/>
              <a:gd name="connsiteY2985" fmla="*/ 3707444 h 9402439"/>
              <a:gd name="connsiteX2986" fmla="*/ 14227578 w 16205810"/>
              <a:gd name="connsiteY2986" fmla="*/ 3743657 h 9402439"/>
              <a:gd name="connsiteX2987" fmla="*/ 14196498 w 16205810"/>
              <a:gd name="connsiteY2987" fmla="*/ 3824463 h 9402439"/>
              <a:gd name="connsiteX2988" fmla="*/ 14115690 w 16205810"/>
              <a:gd name="connsiteY2988" fmla="*/ 3793384 h 9402439"/>
              <a:gd name="connsiteX2989" fmla="*/ 14146770 w 16205810"/>
              <a:gd name="connsiteY2989" fmla="*/ 3712577 h 9402439"/>
              <a:gd name="connsiteX2990" fmla="*/ 14170510 w 16205810"/>
              <a:gd name="connsiteY2990" fmla="*/ 3707444 h 9402439"/>
              <a:gd name="connsiteX2991" fmla="*/ 2179668 w 16205810"/>
              <a:gd name="connsiteY2991" fmla="*/ 3707108 h 9402439"/>
              <a:gd name="connsiteX2992" fmla="*/ 2219372 w 16205810"/>
              <a:gd name="connsiteY2992" fmla="*/ 3717202 h 9402439"/>
              <a:gd name="connsiteX2993" fmla="*/ 2231038 w 16205810"/>
              <a:gd name="connsiteY2993" fmla="*/ 3794362 h 9402439"/>
              <a:gd name="connsiteX2994" fmla="*/ 2154768 w 16205810"/>
              <a:gd name="connsiteY2994" fmla="*/ 3804231 h 9402439"/>
              <a:gd name="connsiteX2995" fmla="*/ 2144001 w 16205810"/>
              <a:gd name="connsiteY2995" fmla="*/ 3727968 h 9402439"/>
              <a:gd name="connsiteX2996" fmla="*/ 2179668 w 16205810"/>
              <a:gd name="connsiteY2996" fmla="*/ 3707108 h 9402439"/>
              <a:gd name="connsiteX2997" fmla="*/ 13675952 w 16205810"/>
              <a:gd name="connsiteY2997" fmla="*/ 3706689 h 9402439"/>
              <a:gd name="connsiteX2998" fmla="*/ 13730722 w 16205810"/>
              <a:gd name="connsiteY2998" fmla="*/ 3776476 h 9402439"/>
              <a:gd name="connsiteX2999" fmla="*/ 13661816 w 16205810"/>
              <a:gd name="connsiteY2999" fmla="*/ 3830363 h 9402439"/>
              <a:gd name="connsiteX3000" fmla="*/ 13607046 w 16205810"/>
              <a:gd name="connsiteY3000" fmla="*/ 3761459 h 9402439"/>
              <a:gd name="connsiteX3001" fmla="*/ 13675952 w 16205810"/>
              <a:gd name="connsiteY3001" fmla="*/ 3706689 h 9402439"/>
              <a:gd name="connsiteX3002" fmla="*/ 12180788 w 16205810"/>
              <a:gd name="connsiteY3002" fmla="*/ 3701619 h 9402439"/>
              <a:gd name="connsiteX3003" fmla="*/ 12307017 w 16205810"/>
              <a:gd name="connsiteY3003" fmla="*/ 3764512 h 9402439"/>
              <a:gd name="connsiteX3004" fmla="*/ 12288480 w 16205810"/>
              <a:gd name="connsiteY3004" fmla="*/ 4024915 h 9402439"/>
              <a:gd name="connsiteX3005" fmla="*/ 12028078 w 16205810"/>
              <a:gd name="connsiteY3005" fmla="*/ 4006378 h 9402439"/>
              <a:gd name="connsiteX3006" fmla="*/ 12046615 w 16205810"/>
              <a:gd name="connsiteY3006" fmla="*/ 3745975 h 9402439"/>
              <a:gd name="connsiteX3007" fmla="*/ 12180788 w 16205810"/>
              <a:gd name="connsiteY3007" fmla="*/ 3701619 h 9402439"/>
              <a:gd name="connsiteX3008" fmla="*/ 10011343 w 16205810"/>
              <a:gd name="connsiteY3008" fmla="*/ 3697066 h 9402439"/>
              <a:gd name="connsiteX3009" fmla="*/ 10017504 w 16205810"/>
              <a:gd name="connsiteY3009" fmla="*/ 3713264 h 9402439"/>
              <a:gd name="connsiteX3010" fmla="*/ 10002543 w 16205810"/>
              <a:gd name="connsiteY3010" fmla="*/ 3719231 h 9402439"/>
              <a:gd name="connsiteX3011" fmla="*/ 9996382 w 16205810"/>
              <a:gd name="connsiteY3011" fmla="*/ 3703886 h 9402439"/>
              <a:gd name="connsiteX3012" fmla="*/ 10011343 w 16205810"/>
              <a:gd name="connsiteY3012" fmla="*/ 3697066 h 9402439"/>
              <a:gd name="connsiteX3013" fmla="*/ 8385249 w 16205810"/>
              <a:gd name="connsiteY3013" fmla="*/ 3683349 h 9402439"/>
              <a:gd name="connsiteX3014" fmla="*/ 8415660 w 16205810"/>
              <a:gd name="connsiteY3014" fmla="*/ 3700344 h 9402439"/>
              <a:gd name="connsiteX3015" fmla="*/ 8397771 w 16205810"/>
              <a:gd name="connsiteY3015" fmla="*/ 3730755 h 9402439"/>
              <a:gd name="connsiteX3016" fmla="*/ 8368254 w 16205810"/>
              <a:gd name="connsiteY3016" fmla="*/ 3713761 h 9402439"/>
              <a:gd name="connsiteX3017" fmla="*/ 8385249 w 16205810"/>
              <a:gd name="connsiteY3017" fmla="*/ 3683349 h 9402439"/>
              <a:gd name="connsiteX3018" fmla="*/ 10271349 w 16205810"/>
              <a:gd name="connsiteY3018" fmla="*/ 3679104 h 9402439"/>
              <a:gd name="connsiteX3019" fmla="*/ 10297431 w 16205810"/>
              <a:gd name="connsiteY3019" fmla="*/ 3731661 h 9402439"/>
              <a:gd name="connsiteX3020" fmla="*/ 10245267 w 16205810"/>
              <a:gd name="connsiteY3020" fmla="*/ 3756604 h 9402439"/>
              <a:gd name="connsiteX3021" fmla="*/ 10219185 w 16205810"/>
              <a:gd name="connsiteY3021" fmla="*/ 3704937 h 9402439"/>
              <a:gd name="connsiteX3022" fmla="*/ 10271349 w 16205810"/>
              <a:gd name="connsiteY3022" fmla="*/ 3679104 h 9402439"/>
              <a:gd name="connsiteX3023" fmla="*/ 11476120 w 16205810"/>
              <a:gd name="connsiteY3023" fmla="*/ 3675442 h 9402439"/>
              <a:gd name="connsiteX3024" fmla="*/ 11550503 w 16205810"/>
              <a:gd name="connsiteY3024" fmla="*/ 3693603 h 9402439"/>
              <a:gd name="connsiteX3025" fmla="*/ 11643171 w 16205810"/>
              <a:gd name="connsiteY3025" fmla="*/ 3951308 h 9402439"/>
              <a:gd name="connsiteX3026" fmla="*/ 11385465 w 16205810"/>
              <a:gd name="connsiteY3026" fmla="*/ 4043093 h 9402439"/>
              <a:gd name="connsiteX3027" fmla="*/ 11293679 w 16205810"/>
              <a:gd name="connsiteY3027" fmla="*/ 3786271 h 9402439"/>
              <a:gd name="connsiteX3028" fmla="*/ 11476120 w 16205810"/>
              <a:gd name="connsiteY3028" fmla="*/ 3675442 h 9402439"/>
              <a:gd name="connsiteX3029" fmla="*/ 11636936 w 16205810"/>
              <a:gd name="connsiteY3029" fmla="*/ 3660098 h 9402439"/>
              <a:gd name="connsiteX3030" fmla="*/ 11652787 w 16205810"/>
              <a:gd name="connsiteY3030" fmla="*/ 3670778 h 9402439"/>
              <a:gd name="connsiteX3031" fmla="*/ 11645593 w 16205810"/>
              <a:gd name="connsiteY3031" fmla="*/ 3706752 h 9402439"/>
              <a:gd name="connsiteX3032" fmla="*/ 11610518 w 16205810"/>
              <a:gd name="connsiteY3032" fmla="*/ 3698658 h 9402439"/>
              <a:gd name="connsiteX3033" fmla="*/ 11617713 w 16205810"/>
              <a:gd name="connsiteY3033" fmla="*/ 3663583 h 9402439"/>
              <a:gd name="connsiteX3034" fmla="*/ 11636936 w 16205810"/>
              <a:gd name="connsiteY3034" fmla="*/ 3660098 h 9402439"/>
              <a:gd name="connsiteX3035" fmla="*/ 9080078 w 16205810"/>
              <a:gd name="connsiteY3035" fmla="*/ 3652351 h 9402439"/>
              <a:gd name="connsiteX3036" fmla="*/ 9100310 w 16205810"/>
              <a:gd name="connsiteY3036" fmla="*/ 3671817 h 9402439"/>
              <a:gd name="connsiteX3037" fmla="*/ 9080187 w 16205810"/>
              <a:gd name="connsiteY3037" fmla="*/ 3721686 h 9402439"/>
              <a:gd name="connsiteX3038" fmla="*/ 9031193 w 16205810"/>
              <a:gd name="connsiteY3038" fmla="*/ 3701564 h 9402439"/>
              <a:gd name="connsiteX3039" fmla="*/ 9051316 w 16205810"/>
              <a:gd name="connsiteY3039" fmla="*/ 3652569 h 9402439"/>
              <a:gd name="connsiteX3040" fmla="*/ 9080078 w 16205810"/>
              <a:gd name="connsiteY3040" fmla="*/ 3652351 h 9402439"/>
              <a:gd name="connsiteX3041" fmla="*/ 11055206 w 16205810"/>
              <a:gd name="connsiteY3041" fmla="*/ 3634360 h 9402439"/>
              <a:gd name="connsiteX3042" fmla="*/ 11078852 w 16205810"/>
              <a:gd name="connsiteY3042" fmla="*/ 3677274 h 9402439"/>
              <a:gd name="connsiteX3043" fmla="*/ 11035938 w 16205810"/>
              <a:gd name="connsiteY3043" fmla="*/ 3701796 h 9402439"/>
              <a:gd name="connsiteX3044" fmla="*/ 11012292 w 16205810"/>
              <a:gd name="connsiteY3044" fmla="*/ 3658882 h 9402439"/>
              <a:gd name="connsiteX3045" fmla="*/ 11055206 w 16205810"/>
              <a:gd name="connsiteY3045" fmla="*/ 3634360 h 9402439"/>
              <a:gd name="connsiteX3046" fmla="*/ 12274766 w 16205810"/>
              <a:gd name="connsiteY3046" fmla="*/ 3632585 h 9402439"/>
              <a:gd name="connsiteX3047" fmla="*/ 12287342 w 16205810"/>
              <a:gd name="connsiteY3047" fmla="*/ 3632817 h 9402439"/>
              <a:gd name="connsiteX3048" fmla="*/ 12296405 w 16205810"/>
              <a:gd name="connsiteY3048" fmla="*/ 3654159 h 9402439"/>
              <a:gd name="connsiteX3049" fmla="*/ 12274653 w 16205810"/>
              <a:gd name="connsiteY3049" fmla="*/ 3663439 h 9402439"/>
              <a:gd name="connsiteX3050" fmla="*/ 12265589 w 16205810"/>
              <a:gd name="connsiteY3050" fmla="*/ 3642096 h 9402439"/>
              <a:gd name="connsiteX3051" fmla="*/ 12274766 w 16205810"/>
              <a:gd name="connsiteY3051" fmla="*/ 3632585 h 9402439"/>
              <a:gd name="connsiteX3052" fmla="*/ 2123477 w 16205810"/>
              <a:gd name="connsiteY3052" fmla="*/ 3617415 h 9402439"/>
              <a:gd name="connsiteX3053" fmla="*/ 2126819 w 16205810"/>
              <a:gd name="connsiteY3053" fmla="*/ 3619642 h 9402439"/>
              <a:gd name="connsiteX3054" fmla="*/ 2125705 w 16205810"/>
              <a:gd name="connsiteY3054" fmla="*/ 3624097 h 9402439"/>
              <a:gd name="connsiteX3055" fmla="*/ 2121252 w 16205810"/>
              <a:gd name="connsiteY3055" fmla="*/ 3621870 h 9402439"/>
              <a:gd name="connsiteX3056" fmla="*/ 2123477 w 16205810"/>
              <a:gd name="connsiteY3056" fmla="*/ 3617415 h 9402439"/>
              <a:gd name="connsiteX3057" fmla="*/ 12846634 w 16205810"/>
              <a:gd name="connsiteY3057" fmla="*/ 3612157 h 9402439"/>
              <a:gd name="connsiteX3058" fmla="*/ 12864808 w 16205810"/>
              <a:gd name="connsiteY3058" fmla="*/ 3628298 h 9402439"/>
              <a:gd name="connsiteX3059" fmla="*/ 12849456 w 16205810"/>
              <a:gd name="connsiteY3059" fmla="*/ 3670742 h 9402439"/>
              <a:gd name="connsiteX3060" fmla="*/ 12807014 w 16205810"/>
              <a:gd name="connsiteY3060" fmla="*/ 3655390 h 9402439"/>
              <a:gd name="connsiteX3061" fmla="*/ 12822366 w 16205810"/>
              <a:gd name="connsiteY3061" fmla="*/ 3612947 h 9402439"/>
              <a:gd name="connsiteX3062" fmla="*/ 12846634 w 16205810"/>
              <a:gd name="connsiteY3062" fmla="*/ 3612157 h 9402439"/>
              <a:gd name="connsiteX3063" fmla="*/ 13070076 w 16205810"/>
              <a:gd name="connsiteY3063" fmla="*/ 3611106 h 9402439"/>
              <a:gd name="connsiteX3064" fmla="*/ 13136470 w 16205810"/>
              <a:gd name="connsiteY3064" fmla="*/ 3657761 h 9402439"/>
              <a:gd name="connsiteX3065" fmla="*/ 13089814 w 16205810"/>
              <a:gd name="connsiteY3065" fmla="*/ 3724155 h 9402439"/>
              <a:gd name="connsiteX3066" fmla="*/ 13022524 w 16205810"/>
              <a:gd name="connsiteY3066" fmla="*/ 3677500 h 9402439"/>
              <a:gd name="connsiteX3067" fmla="*/ 13070076 w 16205810"/>
              <a:gd name="connsiteY3067" fmla="*/ 3611106 h 9402439"/>
              <a:gd name="connsiteX3068" fmla="*/ 13587154 w 16205810"/>
              <a:gd name="connsiteY3068" fmla="*/ 3608395 h 9402439"/>
              <a:gd name="connsiteX3069" fmla="*/ 13627240 w 16205810"/>
              <a:gd name="connsiteY3069" fmla="*/ 3656498 h 9402439"/>
              <a:gd name="connsiteX3070" fmla="*/ 13579136 w 16205810"/>
              <a:gd name="connsiteY3070" fmla="*/ 3696585 h 9402439"/>
              <a:gd name="connsiteX3071" fmla="*/ 13539050 w 16205810"/>
              <a:gd name="connsiteY3071" fmla="*/ 3648481 h 9402439"/>
              <a:gd name="connsiteX3072" fmla="*/ 13587154 w 16205810"/>
              <a:gd name="connsiteY3072" fmla="*/ 3608395 h 9402439"/>
              <a:gd name="connsiteX3073" fmla="*/ 14225948 w 16205810"/>
              <a:gd name="connsiteY3073" fmla="*/ 3605309 h 9402439"/>
              <a:gd name="connsiteX3074" fmla="*/ 14269482 w 16205810"/>
              <a:gd name="connsiteY3074" fmla="*/ 3636653 h 9402439"/>
              <a:gd name="connsiteX3075" fmla="*/ 14237266 w 16205810"/>
              <a:gd name="connsiteY3075" fmla="*/ 3680186 h 9402439"/>
              <a:gd name="connsiteX3076" fmla="*/ 14193734 w 16205810"/>
              <a:gd name="connsiteY3076" fmla="*/ 3647971 h 9402439"/>
              <a:gd name="connsiteX3077" fmla="*/ 14225948 w 16205810"/>
              <a:gd name="connsiteY3077" fmla="*/ 3605309 h 9402439"/>
              <a:gd name="connsiteX3078" fmla="*/ 10535693 w 16205810"/>
              <a:gd name="connsiteY3078" fmla="*/ 3593385 h 9402439"/>
              <a:gd name="connsiteX3079" fmla="*/ 10711696 w 16205810"/>
              <a:gd name="connsiteY3079" fmla="*/ 3744373 h 9402439"/>
              <a:gd name="connsiteX3080" fmla="*/ 10563512 w 16205810"/>
              <a:gd name="connsiteY3080" fmla="*/ 3957331 h 9402439"/>
              <a:gd name="connsiteX3081" fmla="*/ 10350554 w 16205810"/>
              <a:gd name="connsiteY3081" fmla="*/ 3809148 h 9402439"/>
              <a:gd name="connsiteX3082" fmla="*/ 10498737 w 16205810"/>
              <a:gd name="connsiteY3082" fmla="*/ 3596189 h 9402439"/>
              <a:gd name="connsiteX3083" fmla="*/ 10535693 w 16205810"/>
              <a:gd name="connsiteY3083" fmla="*/ 3593385 h 9402439"/>
              <a:gd name="connsiteX3084" fmla="*/ 8793086 w 16205810"/>
              <a:gd name="connsiteY3084" fmla="*/ 3592742 h 9402439"/>
              <a:gd name="connsiteX3085" fmla="*/ 8848330 w 16205810"/>
              <a:gd name="connsiteY3085" fmla="*/ 3637095 h 9402439"/>
              <a:gd name="connsiteX3086" fmla="*/ 8803608 w 16205810"/>
              <a:gd name="connsiteY3086" fmla="*/ 3691013 h 9402439"/>
              <a:gd name="connsiteX3087" fmla="*/ 8749241 w 16205810"/>
              <a:gd name="connsiteY3087" fmla="*/ 3647530 h 9402439"/>
              <a:gd name="connsiteX3088" fmla="*/ 8793086 w 16205810"/>
              <a:gd name="connsiteY3088" fmla="*/ 3592742 h 9402439"/>
              <a:gd name="connsiteX3089" fmla="*/ 11376166 w 16205810"/>
              <a:gd name="connsiteY3089" fmla="*/ 3591026 h 9402439"/>
              <a:gd name="connsiteX3090" fmla="*/ 11398039 w 16205810"/>
              <a:gd name="connsiteY3090" fmla="*/ 3607996 h 9402439"/>
              <a:gd name="connsiteX3091" fmla="*/ 11381416 w 16205810"/>
              <a:gd name="connsiteY3091" fmla="*/ 3630325 h 9402439"/>
              <a:gd name="connsiteX3092" fmla="*/ 11359543 w 16205810"/>
              <a:gd name="connsiteY3092" fmla="*/ 3613355 h 9402439"/>
              <a:gd name="connsiteX3093" fmla="*/ 11376166 w 16205810"/>
              <a:gd name="connsiteY3093" fmla="*/ 3591026 h 9402439"/>
              <a:gd name="connsiteX3094" fmla="*/ 8487330 w 16205810"/>
              <a:gd name="connsiteY3094" fmla="*/ 3588835 h 9402439"/>
              <a:gd name="connsiteX3095" fmla="*/ 8501448 w 16205810"/>
              <a:gd name="connsiteY3095" fmla="*/ 3614817 h 9402439"/>
              <a:gd name="connsiteX3096" fmla="*/ 8474977 w 16205810"/>
              <a:gd name="connsiteY3096" fmla="*/ 3628674 h 9402439"/>
              <a:gd name="connsiteX3097" fmla="*/ 8461741 w 16205810"/>
              <a:gd name="connsiteY3097" fmla="*/ 3603558 h 9402439"/>
              <a:gd name="connsiteX3098" fmla="*/ 8487330 w 16205810"/>
              <a:gd name="connsiteY3098" fmla="*/ 3588835 h 9402439"/>
              <a:gd name="connsiteX3099" fmla="*/ 4120420 w 16205810"/>
              <a:gd name="connsiteY3099" fmla="*/ 3578080 h 9402439"/>
              <a:gd name="connsiteX3100" fmla="*/ 4134138 w 16205810"/>
              <a:gd name="connsiteY3100" fmla="*/ 3579688 h 9402439"/>
              <a:gd name="connsiteX3101" fmla="*/ 4141856 w 16205810"/>
              <a:gd name="connsiteY3101" fmla="*/ 3604553 h 9402439"/>
              <a:gd name="connsiteX3102" fmla="*/ 4116997 w 16205810"/>
              <a:gd name="connsiteY3102" fmla="*/ 3612270 h 9402439"/>
              <a:gd name="connsiteX3103" fmla="*/ 4109279 w 16205810"/>
              <a:gd name="connsiteY3103" fmla="*/ 3587405 h 9402439"/>
              <a:gd name="connsiteX3104" fmla="*/ 4120420 w 16205810"/>
              <a:gd name="connsiteY3104" fmla="*/ 3578080 h 9402439"/>
              <a:gd name="connsiteX3105" fmla="*/ 12021632 w 16205810"/>
              <a:gd name="connsiteY3105" fmla="*/ 3570213 h 9402439"/>
              <a:gd name="connsiteX3106" fmla="*/ 12035489 w 16205810"/>
              <a:gd name="connsiteY3106" fmla="*/ 3595329 h 9402439"/>
              <a:gd name="connsiteX3107" fmla="*/ 12009507 w 16205810"/>
              <a:gd name="connsiteY3107" fmla="*/ 3608320 h 9402439"/>
              <a:gd name="connsiteX3108" fmla="*/ 11995650 w 16205810"/>
              <a:gd name="connsiteY3108" fmla="*/ 3583204 h 9402439"/>
              <a:gd name="connsiteX3109" fmla="*/ 12021632 w 16205810"/>
              <a:gd name="connsiteY3109" fmla="*/ 3570213 h 9402439"/>
              <a:gd name="connsiteX3110" fmla="*/ 10232344 w 16205810"/>
              <a:gd name="connsiteY3110" fmla="*/ 3564585 h 9402439"/>
              <a:gd name="connsiteX3111" fmla="*/ 10235809 w 16205810"/>
              <a:gd name="connsiteY3111" fmla="*/ 3579309 h 9402439"/>
              <a:gd name="connsiteX3112" fmla="*/ 10221952 w 16205810"/>
              <a:gd name="connsiteY3112" fmla="*/ 3582773 h 9402439"/>
              <a:gd name="connsiteX3113" fmla="*/ 10218487 w 16205810"/>
              <a:gd name="connsiteY3113" fmla="*/ 3568916 h 9402439"/>
              <a:gd name="connsiteX3114" fmla="*/ 10232344 w 16205810"/>
              <a:gd name="connsiteY3114" fmla="*/ 3564585 h 9402439"/>
              <a:gd name="connsiteX3115" fmla="*/ 11847844 w 16205810"/>
              <a:gd name="connsiteY3115" fmla="*/ 3561818 h 9402439"/>
              <a:gd name="connsiteX3116" fmla="*/ 11946429 w 16205810"/>
              <a:gd name="connsiteY3116" fmla="*/ 3701260 h 9402439"/>
              <a:gd name="connsiteX3117" fmla="*/ 11806989 w 16205810"/>
              <a:gd name="connsiteY3117" fmla="*/ 3799846 h 9402439"/>
              <a:gd name="connsiteX3118" fmla="*/ 11708404 w 16205810"/>
              <a:gd name="connsiteY3118" fmla="*/ 3660404 h 9402439"/>
              <a:gd name="connsiteX3119" fmla="*/ 11847844 w 16205810"/>
              <a:gd name="connsiteY3119" fmla="*/ 3561818 h 9402439"/>
              <a:gd name="connsiteX3120" fmla="*/ 9805104 w 16205810"/>
              <a:gd name="connsiteY3120" fmla="*/ 3538379 h 9402439"/>
              <a:gd name="connsiteX3121" fmla="*/ 9933671 w 16205810"/>
              <a:gd name="connsiteY3121" fmla="*/ 3660070 h 9402439"/>
              <a:gd name="connsiteX3122" fmla="*/ 9814994 w 16205810"/>
              <a:gd name="connsiteY3122" fmla="*/ 3853356 h 9402439"/>
              <a:gd name="connsiteX3123" fmla="*/ 9624232 w 16205810"/>
              <a:gd name="connsiteY3123" fmla="*/ 3733660 h 9402439"/>
              <a:gd name="connsiteX3124" fmla="*/ 9742030 w 16205810"/>
              <a:gd name="connsiteY3124" fmla="*/ 3540374 h 9402439"/>
              <a:gd name="connsiteX3125" fmla="*/ 9805104 w 16205810"/>
              <a:gd name="connsiteY3125" fmla="*/ 3538379 h 9402439"/>
              <a:gd name="connsiteX3126" fmla="*/ 3891365 w 16205810"/>
              <a:gd name="connsiteY3126" fmla="*/ 3535761 h 9402439"/>
              <a:gd name="connsiteX3127" fmla="*/ 4089213 w 16205810"/>
              <a:gd name="connsiteY3127" fmla="*/ 3759332 h 9402439"/>
              <a:gd name="connsiteX3128" fmla="*/ 3865637 w 16205810"/>
              <a:gd name="connsiteY3128" fmla="*/ 3956288 h 9402439"/>
              <a:gd name="connsiteX3129" fmla="*/ 3667791 w 16205810"/>
              <a:gd name="connsiteY3129" fmla="*/ 3732716 h 9402439"/>
              <a:gd name="connsiteX3130" fmla="*/ 3891365 w 16205810"/>
              <a:gd name="connsiteY3130" fmla="*/ 3535761 h 9402439"/>
              <a:gd name="connsiteX3131" fmla="*/ 7633793 w 16205810"/>
              <a:gd name="connsiteY3131" fmla="*/ 3532923 h 9402439"/>
              <a:gd name="connsiteX3132" fmla="*/ 7675993 w 16205810"/>
              <a:gd name="connsiteY3132" fmla="*/ 3541743 h 9402439"/>
              <a:gd name="connsiteX3133" fmla="*/ 7691176 w 16205810"/>
              <a:gd name="connsiteY3133" fmla="*/ 3618551 h 9402439"/>
              <a:gd name="connsiteX3134" fmla="*/ 7614367 w 16205810"/>
              <a:gd name="connsiteY3134" fmla="*/ 3634627 h 9402439"/>
              <a:gd name="connsiteX3135" fmla="*/ 7598291 w 16205810"/>
              <a:gd name="connsiteY3135" fmla="*/ 3556926 h 9402439"/>
              <a:gd name="connsiteX3136" fmla="*/ 7633793 w 16205810"/>
              <a:gd name="connsiteY3136" fmla="*/ 3532923 h 9402439"/>
              <a:gd name="connsiteX3137" fmla="*/ 8708993 w 16205810"/>
              <a:gd name="connsiteY3137" fmla="*/ 3524746 h 9402439"/>
              <a:gd name="connsiteX3138" fmla="*/ 8728479 w 16205810"/>
              <a:gd name="connsiteY3138" fmla="*/ 3541202 h 9402439"/>
              <a:gd name="connsiteX3139" fmla="*/ 8713229 w 16205810"/>
              <a:gd name="connsiteY3139" fmla="*/ 3561121 h 9402439"/>
              <a:gd name="connsiteX3140" fmla="*/ 8692895 w 16205810"/>
              <a:gd name="connsiteY3140" fmla="*/ 3545532 h 9402439"/>
              <a:gd name="connsiteX3141" fmla="*/ 8708993 w 16205810"/>
              <a:gd name="connsiteY3141" fmla="*/ 3524746 h 9402439"/>
              <a:gd name="connsiteX3142" fmla="*/ 8147784 w 16205810"/>
              <a:gd name="connsiteY3142" fmla="*/ 3524746 h 9402439"/>
              <a:gd name="connsiteX3143" fmla="*/ 8167270 w 16205810"/>
              <a:gd name="connsiteY3143" fmla="*/ 3541202 h 9402439"/>
              <a:gd name="connsiteX3144" fmla="*/ 8152020 w 16205810"/>
              <a:gd name="connsiteY3144" fmla="*/ 3561121 h 9402439"/>
              <a:gd name="connsiteX3145" fmla="*/ 8131686 w 16205810"/>
              <a:gd name="connsiteY3145" fmla="*/ 3544666 h 9402439"/>
              <a:gd name="connsiteX3146" fmla="*/ 8147784 w 16205810"/>
              <a:gd name="connsiteY3146" fmla="*/ 3524746 h 9402439"/>
              <a:gd name="connsiteX3147" fmla="*/ 2316451 w 16205810"/>
              <a:gd name="connsiteY3147" fmla="*/ 3521696 h 9402439"/>
              <a:gd name="connsiteX3148" fmla="*/ 2355290 w 16205810"/>
              <a:gd name="connsiteY3148" fmla="*/ 3529650 h 9402439"/>
              <a:gd name="connsiteX3149" fmla="*/ 2406899 w 16205810"/>
              <a:gd name="connsiteY3149" fmla="*/ 3660470 h 9402439"/>
              <a:gd name="connsiteX3150" fmla="*/ 2276081 w 16205810"/>
              <a:gd name="connsiteY3150" fmla="*/ 3712086 h 9402439"/>
              <a:gd name="connsiteX3151" fmla="*/ 2224469 w 16205810"/>
              <a:gd name="connsiteY3151" fmla="*/ 3581266 h 9402439"/>
              <a:gd name="connsiteX3152" fmla="*/ 2316451 w 16205810"/>
              <a:gd name="connsiteY3152" fmla="*/ 3521696 h 9402439"/>
              <a:gd name="connsiteX3153" fmla="*/ 2683061 w 16205810"/>
              <a:gd name="connsiteY3153" fmla="*/ 3518078 h 9402439"/>
              <a:gd name="connsiteX3154" fmla="*/ 2833577 w 16205810"/>
              <a:gd name="connsiteY3154" fmla="*/ 3578087 h 9402439"/>
              <a:gd name="connsiteX3155" fmla="*/ 2837109 w 16205810"/>
              <a:gd name="connsiteY3155" fmla="*/ 3878356 h 9402439"/>
              <a:gd name="connsiteX3156" fmla="*/ 2538294 w 16205810"/>
              <a:gd name="connsiteY3156" fmla="*/ 3881899 h 9402439"/>
              <a:gd name="connsiteX3157" fmla="*/ 2533875 w 16205810"/>
              <a:gd name="connsiteY3157" fmla="*/ 3581630 h 9402439"/>
              <a:gd name="connsiteX3158" fmla="*/ 2683061 w 16205810"/>
              <a:gd name="connsiteY3158" fmla="*/ 3518078 h 9402439"/>
              <a:gd name="connsiteX3159" fmla="*/ 12169490 w 16205810"/>
              <a:gd name="connsiteY3159" fmla="*/ 3516085 h 9402439"/>
              <a:gd name="connsiteX3160" fmla="*/ 12248498 w 16205810"/>
              <a:gd name="connsiteY3160" fmla="*/ 3594640 h 9402439"/>
              <a:gd name="connsiteX3161" fmla="*/ 12170378 w 16205810"/>
              <a:gd name="connsiteY3161" fmla="*/ 3674981 h 9402439"/>
              <a:gd name="connsiteX3162" fmla="*/ 12091371 w 16205810"/>
              <a:gd name="connsiteY3162" fmla="*/ 3596426 h 9402439"/>
              <a:gd name="connsiteX3163" fmla="*/ 12169490 w 16205810"/>
              <a:gd name="connsiteY3163" fmla="*/ 3516085 h 9402439"/>
              <a:gd name="connsiteX3164" fmla="*/ 9555234 w 16205810"/>
              <a:gd name="connsiteY3164" fmla="*/ 3512579 h 9402439"/>
              <a:gd name="connsiteX3165" fmla="*/ 9612301 w 16205810"/>
              <a:gd name="connsiteY3165" fmla="*/ 3548792 h 9402439"/>
              <a:gd name="connsiteX3166" fmla="*/ 9582110 w 16205810"/>
              <a:gd name="connsiteY3166" fmla="*/ 3629598 h 9402439"/>
              <a:gd name="connsiteX3167" fmla="*/ 9501303 w 16205810"/>
              <a:gd name="connsiteY3167" fmla="*/ 3598519 h 9402439"/>
              <a:gd name="connsiteX3168" fmla="*/ 9531494 w 16205810"/>
              <a:gd name="connsiteY3168" fmla="*/ 3517712 h 9402439"/>
              <a:gd name="connsiteX3169" fmla="*/ 9555234 w 16205810"/>
              <a:gd name="connsiteY3169" fmla="*/ 3512579 h 9402439"/>
              <a:gd name="connsiteX3170" fmla="*/ 2453540 w 16205810"/>
              <a:gd name="connsiteY3170" fmla="*/ 3510636 h 9402439"/>
              <a:gd name="connsiteX3171" fmla="*/ 2462339 w 16205810"/>
              <a:gd name="connsiteY3171" fmla="*/ 3510849 h 9402439"/>
              <a:gd name="connsiteX3172" fmla="*/ 2469381 w 16205810"/>
              <a:gd name="connsiteY3172" fmla="*/ 3525341 h 9402439"/>
              <a:gd name="connsiteX3173" fmla="*/ 2453540 w 16205810"/>
              <a:gd name="connsiteY3173" fmla="*/ 3531309 h 9402439"/>
              <a:gd name="connsiteX3174" fmla="*/ 2447385 w 16205810"/>
              <a:gd name="connsiteY3174" fmla="*/ 3516816 h 9402439"/>
              <a:gd name="connsiteX3175" fmla="*/ 2453540 w 16205810"/>
              <a:gd name="connsiteY3175" fmla="*/ 3510636 h 9402439"/>
              <a:gd name="connsiteX3176" fmla="*/ 9027648 w 16205810"/>
              <a:gd name="connsiteY3176" fmla="*/ 3498942 h 9402439"/>
              <a:gd name="connsiteX3177" fmla="*/ 9048000 w 16205810"/>
              <a:gd name="connsiteY3177" fmla="*/ 3515473 h 9402439"/>
              <a:gd name="connsiteX3178" fmla="*/ 9035009 w 16205810"/>
              <a:gd name="connsiteY3178" fmla="*/ 3561014 h 9402439"/>
              <a:gd name="connsiteX3179" fmla="*/ 8989974 w 16205810"/>
              <a:gd name="connsiteY3179" fmla="*/ 3547878 h 9402439"/>
              <a:gd name="connsiteX3180" fmla="*/ 9002099 w 16205810"/>
              <a:gd name="connsiteY3180" fmla="*/ 3501460 h 9402439"/>
              <a:gd name="connsiteX3181" fmla="*/ 9027648 w 16205810"/>
              <a:gd name="connsiteY3181" fmla="*/ 3498942 h 9402439"/>
              <a:gd name="connsiteX3182" fmla="*/ 3680934 w 16205810"/>
              <a:gd name="connsiteY3182" fmla="*/ 3496222 h 9402439"/>
              <a:gd name="connsiteX3183" fmla="*/ 3710853 w 16205810"/>
              <a:gd name="connsiteY3183" fmla="*/ 3513823 h 9402439"/>
              <a:gd name="connsiteX3184" fmla="*/ 3693265 w 16205810"/>
              <a:gd name="connsiteY3184" fmla="*/ 3542864 h 9402439"/>
              <a:gd name="connsiteX3185" fmla="*/ 3664221 w 16205810"/>
              <a:gd name="connsiteY3185" fmla="*/ 3526143 h 9402439"/>
              <a:gd name="connsiteX3186" fmla="*/ 3680934 w 16205810"/>
              <a:gd name="connsiteY3186" fmla="*/ 3496222 h 9402439"/>
              <a:gd name="connsiteX3187" fmla="*/ 14264870 w 16205810"/>
              <a:gd name="connsiteY3187" fmla="*/ 3489703 h 9402439"/>
              <a:gd name="connsiteX3188" fmla="*/ 14306242 w 16205810"/>
              <a:gd name="connsiteY3188" fmla="*/ 3528376 h 9402439"/>
              <a:gd name="connsiteX3189" fmla="*/ 14268468 w 16205810"/>
              <a:gd name="connsiteY3189" fmla="*/ 3569748 h 9402439"/>
              <a:gd name="connsiteX3190" fmla="*/ 14227096 w 16205810"/>
              <a:gd name="connsiteY3190" fmla="*/ 3531074 h 9402439"/>
              <a:gd name="connsiteX3191" fmla="*/ 14264870 w 16205810"/>
              <a:gd name="connsiteY3191" fmla="*/ 3489703 h 9402439"/>
              <a:gd name="connsiteX3192" fmla="*/ 2828005 w 16205810"/>
              <a:gd name="connsiteY3192" fmla="*/ 3489669 h 9402439"/>
              <a:gd name="connsiteX3193" fmla="*/ 2848339 w 16205810"/>
              <a:gd name="connsiteY3193" fmla="*/ 3505259 h 9402439"/>
              <a:gd name="connsiteX3194" fmla="*/ 2832241 w 16205810"/>
              <a:gd name="connsiteY3194" fmla="*/ 3526044 h 9402439"/>
              <a:gd name="connsiteX3195" fmla="*/ 2812755 w 16205810"/>
              <a:gd name="connsiteY3195" fmla="*/ 3509589 h 9402439"/>
              <a:gd name="connsiteX3196" fmla="*/ 2828005 w 16205810"/>
              <a:gd name="connsiteY3196" fmla="*/ 3489669 h 9402439"/>
              <a:gd name="connsiteX3197" fmla="*/ 7412512 w 16205810"/>
              <a:gd name="connsiteY3197" fmla="*/ 3488702 h 9402439"/>
              <a:gd name="connsiteX3198" fmla="*/ 7442459 w 16205810"/>
              <a:gd name="connsiteY3198" fmla="*/ 3488741 h 9402439"/>
              <a:gd name="connsiteX3199" fmla="*/ 7481489 w 16205810"/>
              <a:gd name="connsiteY3199" fmla="*/ 3502597 h 9402439"/>
              <a:gd name="connsiteX3200" fmla="*/ 7515198 w 16205810"/>
              <a:gd name="connsiteY3200" fmla="*/ 3645951 h 9402439"/>
              <a:gd name="connsiteX3201" fmla="*/ 7373268 w 16205810"/>
              <a:gd name="connsiteY3201" fmla="*/ 3680677 h 9402439"/>
              <a:gd name="connsiteX3202" fmla="*/ 7338672 w 16205810"/>
              <a:gd name="connsiteY3202" fmla="*/ 3537323 h 9402439"/>
              <a:gd name="connsiteX3203" fmla="*/ 7412512 w 16205810"/>
              <a:gd name="connsiteY3203" fmla="*/ 3488702 h 9402439"/>
              <a:gd name="connsiteX3204" fmla="*/ 10835202 w 16205810"/>
              <a:gd name="connsiteY3204" fmla="*/ 3486032 h 9402439"/>
              <a:gd name="connsiteX3205" fmla="*/ 10927234 w 16205810"/>
              <a:gd name="connsiteY3205" fmla="*/ 3510661 h 9402439"/>
              <a:gd name="connsiteX3206" fmla="*/ 10948346 w 16205810"/>
              <a:gd name="connsiteY3206" fmla="*/ 3685710 h 9402439"/>
              <a:gd name="connsiteX3207" fmla="*/ 10774177 w 16205810"/>
              <a:gd name="connsiteY3207" fmla="*/ 3706821 h 9402439"/>
              <a:gd name="connsiteX3208" fmla="*/ 10753066 w 16205810"/>
              <a:gd name="connsiteY3208" fmla="*/ 3532652 h 9402439"/>
              <a:gd name="connsiteX3209" fmla="*/ 10835202 w 16205810"/>
              <a:gd name="connsiteY3209" fmla="*/ 3486032 h 9402439"/>
              <a:gd name="connsiteX3210" fmla="*/ 8160482 w 16205810"/>
              <a:gd name="connsiteY3210" fmla="*/ 3475048 h 9402439"/>
              <a:gd name="connsiteX3211" fmla="*/ 8168750 w 16205810"/>
              <a:gd name="connsiteY3211" fmla="*/ 3479633 h 9402439"/>
              <a:gd name="connsiteX3212" fmla="*/ 8167923 w 16205810"/>
              <a:gd name="connsiteY3212" fmla="*/ 3498890 h 9402439"/>
              <a:gd name="connsiteX3213" fmla="*/ 8151388 w 16205810"/>
              <a:gd name="connsiteY3213" fmla="*/ 3497056 h 9402439"/>
              <a:gd name="connsiteX3214" fmla="*/ 8152215 w 16205810"/>
              <a:gd name="connsiteY3214" fmla="*/ 3478716 h 9402439"/>
              <a:gd name="connsiteX3215" fmla="*/ 8160482 w 16205810"/>
              <a:gd name="connsiteY3215" fmla="*/ 3475048 h 9402439"/>
              <a:gd name="connsiteX3216" fmla="*/ 10581910 w 16205810"/>
              <a:gd name="connsiteY3216" fmla="*/ 3466612 h 9402439"/>
              <a:gd name="connsiteX3217" fmla="*/ 10597823 w 16205810"/>
              <a:gd name="connsiteY3217" fmla="*/ 3479711 h 9402439"/>
              <a:gd name="connsiteX3218" fmla="*/ 10586564 w 16205810"/>
              <a:gd name="connsiteY3218" fmla="*/ 3516086 h 9402439"/>
              <a:gd name="connsiteX3219" fmla="*/ 10550190 w 16205810"/>
              <a:gd name="connsiteY3219" fmla="*/ 3504827 h 9402439"/>
              <a:gd name="connsiteX3220" fmla="*/ 10561448 w 16205810"/>
              <a:gd name="connsiteY3220" fmla="*/ 3468452 h 9402439"/>
              <a:gd name="connsiteX3221" fmla="*/ 10581910 w 16205810"/>
              <a:gd name="connsiteY3221" fmla="*/ 3466612 h 9402439"/>
              <a:gd name="connsiteX3222" fmla="*/ 8470868 w 16205810"/>
              <a:gd name="connsiteY3222" fmla="*/ 3463428 h 9402439"/>
              <a:gd name="connsiteX3223" fmla="*/ 8491449 w 16205810"/>
              <a:gd name="connsiteY3223" fmla="*/ 3479520 h 9402439"/>
              <a:gd name="connsiteX3224" fmla="*/ 8478312 w 16205810"/>
              <a:gd name="connsiteY3224" fmla="*/ 3525937 h 9402439"/>
              <a:gd name="connsiteX3225" fmla="*/ 8431895 w 16205810"/>
              <a:gd name="connsiteY3225" fmla="*/ 3512801 h 9402439"/>
              <a:gd name="connsiteX3226" fmla="*/ 8445032 w 16205810"/>
              <a:gd name="connsiteY3226" fmla="*/ 3466383 h 9402439"/>
              <a:gd name="connsiteX3227" fmla="*/ 8470868 w 16205810"/>
              <a:gd name="connsiteY3227" fmla="*/ 3463428 h 9402439"/>
              <a:gd name="connsiteX3228" fmla="*/ 12566204 w 16205810"/>
              <a:gd name="connsiteY3228" fmla="*/ 3462054 h 9402439"/>
              <a:gd name="connsiteX3229" fmla="*/ 12783662 w 16205810"/>
              <a:gd name="connsiteY3229" fmla="*/ 3664005 h 9402439"/>
              <a:gd name="connsiteX3230" fmla="*/ 12580405 w 16205810"/>
              <a:gd name="connsiteY3230" fmla="*/ 3881013 h 9402439"/>
              <a:gd name="connsiteX3231" fmla="*/ 12362947 w 16205810"/>
              <a:gd name="connsiteY3231" fmla="*/ 3679062 h 9402439"/>
              <a:gd name="connsiteX3232" fmla="*/ 12566204 w 16205810"/>
              <a:gd name="connsiteY3232" fmla="*/ 3462054 h 9402439"/>
              <a:gd name="connsiteX3233" fmla="*/ 10710776 w 16205810"/>
              <a:gd name="connsiteY3233" fmla="*/ 3449428 h 9402439"/>
              <a:gd name="connsiteX3234" fmla="*/ 10725887 w 16205810"/>
              <a:gd name="connsiteY3234" fmla="*/ 3476507 h 9402439"/>
              <a:gd name="connsiteX3235" fmla="*/ 10698331 w 16205810"/>
              <a:gd name="connsiteY3235" fmla="*/ 3492231 h 9402439"/>
              <a:gd name="connsiteX3236" fmla="*/ 10683221 w 16205810"/>
              <a:gd name="connsiteY3236" fmla="*/ 3464278 h 9402439"/>
              <a:gd name="connsiteX3237" fmla="*/ 10710776 w 16205810"/>
              <a:gd name="connsiteY3237" fmla="*/ 3449428 h 9402439"/>
              <a:gd name="connsiteX3238" fmla="*/ 3484151 w 16205810"/>
              <a:gd name="connsiteY3238" fmla="*/ 3448858 h 9402439"/>
              <a:gd name="connsiteX3239" fmla="*/ 3614405 w 16205810"/>
              <a:gd name="connsiteY3239" fmla="*/ 3565523 h 9402439"/>
              <a:gd name="connsiteX3240" fmla="*/ 3500717 w 16205810"/>
              <a:gd name="connsiteY3240" fmla="*/ 3759013 h 9402439"/>
              <a:gd name="connsiteX3241" fmla="*/ 3307713 w 16205810"/>
              <a:gd name="connsiteY3241" fmla="*/ 3645040 h 9402439"/>
              <a:gd name="connsiteX3242" fmla="*/ 3421396 w 16205810"/>
              <a:gd name="connsiteY3242" fmla="*/ 3452433 h 9402439"/>
              <a:gd name="connsiteX3243" fmla="*/ 3484151 w 16205810"/>
              <a:gd name="connsiteY3243" fmla="*/ 3448858 h 9402439"/>
              <a:gd name="connsiteX3244" fmla="*/ 13609536 w 16205810"/>
              <a:gd name="connsiteY3244" fmla="*/ 3447398 h 9402439"/>
              <a:gd name="connsiteX3245" fmla="*/ 13633856 w 16205810"/>
              <a:gd name="connsiteY3245" fmla="*/ 3454745 h 9402439"/>
              <a:gd name="connsiteX3246" fmla="*/ 13659202 w 16205810"/>
              <a:gd name="connsiteY3246" fmla="*/ 3539516 h 9402439"/>
              <a:gd name="connsiteX3247" fmla="*/ 13574428 w 16205810"/>
              <a:gd name="connsiteY3247" fmla="*/ 3564860 h 9402439"/>
              <a:gd name="connsiteX3248" fmla="*/ 13548210 w 16205810"/>
              <a:gd name="connsiteY3248" fmla="*/ 3480089 h 9402439"/>
              <a:gd name="connsiteX3249" fmla="*/ 13609536 w 16205810"/>
              <a:gd name="connsiteY3249" fmla="*/ 3447398 h 9402439"/>
              <a:gd name="connsiteX3250" fmla="*/ 2103754 w 16205810"/>
              <a:gd name="connsiteY3250" fmla="*/ 3443030 h 9402439"/>
              <a:gd name="connsiteX3251" fmla="*/ 2128358 w 16205810"/>
              <a:gd name="connsiteY3251" fmla="*/ 3448572 h 9402439"/>
              <a:gd name="connsiteX3252" fmla="*/ 2160599 w 16205810"/>
              <a:gd name="connsiteY3252" fmla="*/ 3531868 h 9402439"/>
              <a:gd name="connsiteX3253" fmla="*/ 2077305 w 16205810"/>
              <a:gd name="connsiteY3253" fmla="*/ 3563216 h 9402439"/>
              <a:gd name="connsiteX3254" fmla="*/ 2045061 w 16205810"/>
              <a:gd name="connsiteY3254" fmla="*/ 3480815 h 9402439"/>
              <a:gd name="connsiteX3255" fmla="*/ 2103754 w 16205810"/>
              <a:gd name="connsiteY3255" fmla="*/ 3443030 h 9402439"/>
              <a:gd name="connsiteX3256" fmla="*/ 10390731 w 16205810"/>
              <a:gd name="connsiteY3256" fmla="*/ 3439702 h 9402439"/>
              <a:gd name="connsiteX3257" fmla="*/ 10420829 w 16205810"/>
              <a:gd name="connsiteY3257" fmla="*/ 3442784 h 9402439"/>
              <a:gd name="connsiteX3258" fmla="*/ 10471473 w 16205810"/>
              <a:gd name="connsiteY3258" fmla="*/ 3538743 h 9402439"/>
              <a:gd name="connsiteX3259" fmla="*/ 10375515 w 16205810"/>
              <a:gd name="connsiteY3259" fmla="*/ 3589387 h 9402439"/>
              <a:gd name="connsiteX3260" fmla="*/ 10325759 w 16205810"/>
              <a:gd name="connsiteY3260" fmla="*/ 3493429 h 9402439"/>
              <a:gd name="connsiteX3261" fmla="*/ 10390731 w 16205810"/>
              <a:gd name="connsiteY3261" fmla="*/ 3439702 h 9402439"/>
              <a:gd name="connsiteX3262" fmla="*/ 3877743 w 16205810"/>
              <a:gd name="connsiteY3262" fmla="*/ 3434842 h 9402439"/>
              <a:gd name="connsiteX3263" fmla="*/ 3904731 w 16205810"/>
              <a:gd name="connsiteY3263" fmla="*/ 3446534 h 9402439"/>
              <a:gd name="connsiteX3264" fmla="*/ 3893937 w 16205810"/>
              <a:gd name="connsiteY3264" fmla="*/ 3472615 h 9402439"/>
              <a:gd name="connsiteX3265" fmla="*/ 3866951 w 16205810"/>
              <a:gd name="connsiteY3265" fmla="*/ 3461823 h 9402439"/>
              <a:gd name="connsiteX3266" fmla="*/ 3877743 w 16205810"/>
              <a:gd name="connsiteY3266" fmla="*/ 3434842 h 9402439"/>
              <a:gd name="connsiteX3267" fmla="*/ 2192752 w 16205810"/>
              <a:gd name="connsiteY3267" fmla="*/ 3432040 h 9402439"/>
              <a:gd name="connsiteX3268" fmla="*/ 2213087 w 16205810"/>
              <a:gd name="connsiteY3268" fmla="*/ 3447290 h 9402439"/>
              <a:gd name="connsiteX3269" fmla="*/ 2196989 w 16205810"/>
              <a:gd name="connsiteY3269" fmla="*/ 3467624 h 9402439"/>
              <a:gd name="connsiteX3270" fmla="*/ 2176655 w 16205810"/>
              <a:gd name="connsiteY3270" fmla="*/ 3451526 h 9402439"/>
              <a:gd name="connsiteX3271" fmla="*/ 2192752 w 16205810"/>
              <a:gd name="connsiteY3271" fmla="*/ 3432040 h 9402439"/>
              <a:gd name="connsiteX3272" fmla="*/ 9307765 w 16205810"/>
              <a:gd name="connsiteY3272" fmla="*/ 3426502 h 9402439"/>
              <a:gd name="connsiteX3273" fmla="*/ 9415783 w 16205810"/>
              <a:gd name="connsiteY3273" fmla="*/ 3491512 h 9402439"/>
              <a:gd name="connsiteX3274" fmla="*/ 9382172 w 16205810"/>
              <a:gd name="connsiteY3274" fmla="*/ 3722365 h 9402439"/>
              <a:gd name="connsiteX3275" fmla="*/ 9151320 w 16205810"/>
              <a:gd name="connsiteY3275" fmla="*/ 3687870 h 9402439"/>
              <a:gd name="connsiteX3276" fmla="*/ 9185815 w 16205810"/>
              <a:gd name="connsiteY3276" fmla="*/ 3457017 h 9402439"/>
              <a:gd name="connsiteX3277" fmla="*/ 9307765 w 16205810"/>
              <a:gd name="connsiteY3277" fmla="*/ 3426502 h 9402439"/>
              <a:gd name="connsiteX3278" fmla="*/ 11515838 w 16205810"/>
              <a:gd name="connsiteY3278" fmla="*/ 3426345 h 9402439"/>
              <a:gd name="connsiteX3279" fmla="*/ 11545790 w 16205810"/>
              <a:gd name="connsiteY3279" fmla="*/ 3426384 h 9402439"/>
              <a:gd name="connsiteX3280" fmla="*/ 11584447 w 16205810"/>
              <a:gd name="connsiteY3280" fmla="*/ 3440240 h 9402439"/>
              <a:gd name="connsiteX3281" fmla="*/ 11618156 w 16205810"/>
              <a:gd name="connsiteY3281" fmla="*/ 3582704 h 9402439"/>
              <a:gd name="connsiteX3282" fmla="*/ 11476224 w 16205810"/>
              <a:gd name="connsiteY3282" fmla="*/ 3617429 h 9402439"/>
              <a:gd name="connsiteX3283" fmla="*/ 11441628 w 16205810"/>
              <a:gd name="connsiteY3283" fmla="*/ 3474966 h 9402439"/>
              <a:gd name="connsiteX3284" fmla="*/ 11515838 w 16205810"/>
              <a:gd name="connsiteY3284" fmla="*/ 3426345 h 9402439"/>
              <a:gd name="connsiteX3285" fmla="*/ 2582740 w 16205810"/>
              <a:gd name="connsiteY3285" fmla="*/ 3417475 h 9402439"/>
              <a:gd name="connsiteX3286" fmla="*/ 2604884 w 16205810"/>
              <a:gd name="connsiteY3286" fmla="*/ 3428351 h 9402439"/>
              <a:gd name="connsiteX3287" fmla="*/ 2594261 w 16205810"/>
              <a:gd name="connsiteY3287" fmla="*/ 3450104 h 9402439"/>
              <a:gd name="connsiteX3288" fmla="*/ 2572110 w 16205810"/>
              <a:gd name="connsiteY3288" fmla="*/ 3440134 h 9402439"/>
              <a:gd name="connsiteX3289" fmla="*/ 2582740 w 16205810"/>
              <a:gd name="connsiteY3289" fmla="*/ 3417475 h 9402439"/>
              <a:gd name="connsiteX3290" fmla="*/ 13464494 w 16205810"/>
              <a:gd name="connsiteY3290" fmla="*/ 3414321 h 9402439"/>
              <a:gd name="connsiteX3291" fmla="*/ 13477484 w 16205810"/>
              <a:gd name="connsiteY3291" fmla="*/ 3439437 h 9402439"/>
              <a:gd name="connsiteX3292" fmla="*/ 13451504 w 16205810"/>
              <a:gd name="connsiteY3292" fmla="*/ 3453294 h 9402439"/>
              <a:gd name="connsiteX3293" fmla="*/ 13438512 w 16205810"/>
              <a:gd name="connsiteY3293" fmla="*/ 3427312 h 9402439"/>
              <a:gd name="connsiteX3294" fmla="*/ 13464494 w 16205810"/>
              <a:gd name="connsiteY3294" fmla="*/ 3414321 h 9402439"/>
              <a:gd name="connsiteX3295" fmla="*/ 13125814 w 16205810"/>
              <a:gd name="connsiteY3295" fmla="*/ 3412097 h 9402439"/>
              <a:gd name="connsiteX3296" fmla="*/ 13188322 w 16205810"/>
              <a:gd name="connsiteY3296" fmla="*/ 3425690 h 9402439"/>
              <a:gd name="connsiteX3297" fmla="*/ 13208752 w 16205810"/>
              <a:gd name="connsiteY3297" fmla="*/ 3541508 h 9402439"/>
              <a:gd name="connsiteX3298" fmla="*/ 13092396 w 16205810"/>
              <a:gd name="connsiteY3298" fmla="*/ 3562726 h 9402439"/>
              <a:gd name="connsiteX3299" fmla="*/ 13071966 w 16205810"/>
              <a:gd name="connsiteY3299" fmla="*/ 3446909 h 9402439"/>
              <a:gd name="connsiteX3300" fmla="*/ 13125814 w 16205810"/>
              <a:gd name="connsiteY3300" fmla="*/ 3412097 h 9402439"/>
              <a:gd name="connsiteX3301" fmla="*/ 3268657 w 16205810"/>
              <a:gd name="connsiteY3301" fmla="*/ 3409618 h 9402439"/>
              <a:gd name="connsiteX3302" fmla="*/ 3290804 w 16205810"/>
              <a:gd name="connsiteY3302" fmla="*/ 3420247 h 9402439"/>
              <a:gd name="connsiteX3303" fmla="*/ 3280173 w 16205810"/>
              <a:gd name="connsiteY3303" fmla="*/ 3441505 h 9402439"/>
              <a:gd name="connsiteX3304" fmla="*/ 3258915 w 16205810"/>
              <a:gd name="connsiteY3304" fmla="*/ 3431762 h 9402439"/>
              <a:gd name="connsiteX3305" fmla="*/ 3268657 w 16205810"/>
              <a:gd name="connsiteY3305" fmla="*/ 3409618 h 9402439"/>
              <a:gd name="connsiteX3306" fmla="*/ 12694564 w 16205810"/>
              <a:gd name="connsiteY3306" fmla="*/ 3409559 h 9402439"/>
              <a:gd name="connsiteX3307" fmla="*/ 12698894 w 16205810"/>
              <a:gd name="connsiteY3307" fmla="*/ 3422551 h 9402439"/>
              <a:gd name="connsiteX3308" fmla="*/ 12685038 w 16205810"/>
              <a:gd name="connsiteY3308" fmla="*/ 3426881 h 9402439"/>
              <a:gd name="connsiteX3309" fmla="*/ 12681573 w 16205810"/>
              <a:gd name="connsiteY3309" fmla="*/ 3413024 h 9402439"/>
              <a:gd name="connsiteX3310" fmla="*/ 12694564 w 16205810"/>
              <a:gd name="connsiteY3310" fmla="*/ 3409559 h 9402439"/>
              <a:gd name="connsiteX3311" fmla="*/ 9693241 w 16205810"/>
              <a:gd name="connsiteY3311" fmla="*/ 3402722 h 9402439"/>
              <a:gd name="connsiteX3312" fmla="*/ 9729884 w 16205810"/>
              <a:gd name="connsiteY3312" fmla="*/ 3410397 h 9402439"/>
              <a:gd name="connsiteX3313" fmla="*/ 9743129 w 16205810"/>
              <a:gd name="connsiteY3313" fmla="*/ 3478923 h 9402439"/>
              <a:gd name="connsiteX3314" fmla="*/ 9675140 w 16205810"/>
              <a:gd name="connsiteY3314" fmla="*/ 3492272 h 9402439"/>
              <a:gd name="connsiteX3315" fmla="*/ 9661895 w 16205810"/>
              <a:gd name="connsiteY3315" fmla="*/ 3423746 h 9402439"/>
              <a:gd name="connsiteX3316" fmla="*/ 9693241 w 16205810"/>
              <a:gd name="connsiteY3316" fmla="*/ 3402722 h 9402439"/>
              <a:gd name="connsiteX3317" fmla="*/ 8166782 w 16205810"/>
              <a:gd name="connsiteY3317" fmla="*/ 3387909 h 9402439"/>
              <a:gd name="connsiteX3318" fmla="*/ 8184104 w 16205810"/>
              <a:gd name="connsiteY3318" fmla="*/ 3422551 h 9402439"/>
              <a:gd name="connsiteX3319" fmla="*/ 8149461 w 16205810"/>
              <a:gd name="connsiteY3319" fmla="*/ 3439873 h 9402439"/>
              <a:gd name="connsiteX3320" fmla="*/ 8132139 w 16205810"/>
              <a:gd name="connsiteY3320" fmla="*/ 3406096 h 9402439"/>
              <a:gd name="connsiteX3321" fmla="*/ 8166782 w 16205810"/>
              <a:gd name="connsiteY3321" fmla="*/ 3387909 h 9402439"/>
              <a:gd name="connsiteX3322" fmla="*/ 4022899 w 16205810"/>
              <a:gd name="connsiteY3322" fmla="*/ 3379178 h 9402439"/>
              <a:gd name="connsiteX3323" fmla="*/ 4095328 w 16205810"/>
              <a:gd name="connsiteY3323" fmla="*/ 3411579 h 9402439"/>
              <a:gd name="connsiteX3324" fmla="*/ 4073095 w 16205810"/>
              <a:gd name="connsiteY3324" fmla="*/ 3510324 h 9402439"/>
              <a:gd name="connsiteX3325" fmla="*/ 3974347 w 16205810"/>
              <a:gd name="connsiteY3325" fmla="*/ 3488084 h 9402439"/>
              <a:gd name="connsiteX3326" fmla="*/ 3996586 w 16205810"/>
              <a:gd name="connsiteY3326" fmla="*/ 3389339 h 9402439"/>
              <a:gd name="connsiteX3327" fmla="*/ 4022899 w 16205810"/>
              <a:gd name="connsiteY3327" fmla="*/ 3379178 h 9402439"/>
              <a:gd name="connsiteX3328" fmla="*/ 12158094 w 16205810"/>
              <a:gd name="connsiteY3328" fmla="*/ 3376649 h 9402439"/>
              <a:gd name="connsiteX3329" fmla="*/ 12178428 w 16205810"/>
              <a:gd name="connsiteY3329" fmla="*/ 3393105 h 9402439"/>
              <a:gd name="connsiteX3330" fmla="*/ 12162330 w 16205810"/>
              <a:gd name="connsiteY3330" fmla="*/ 3413024 h 9402439"/>
              <a:gd name="connsiteX3331" fmla="*/ 12142843 w 16205810"/>
              <a:gd name="connsiteY3331" fmla="*/ 3396569 h 9402439"/>
              <a:gd name="connsiteX3332" fmla="*/ 12158094 w 16205810"/>
              <a:gd name="connsiteY3332" fmla="*/ 3376649 h 9402439"/>
              <a:gd name="connsiteX3333" fmla="*/ 1990326 w 16205810"/>
              <a:gd name="connsiteY3333" fmla="*/ 3375427 h 9402439"/>
              <a:gd name="connsiteX3334" fmla="*/ 2011584 w 16205810"/>
              <a:gd name="connsiteY3334" fmla="*/ 3386056 h 9402439"/>
              <a:gd name="connsiteX3335" fmla="*/ 2000956 w 16205810"/>
              <a:gd name="connsiteY3335" fmla="*/ 3407314 h 9402439"/>
              <a:gd name="connsiteX3336" fmla="*/ 1979697 w 16205810"/>
              <a:gd name="connsiteY3336" fmla="*/ 3397571 h 9402439"/>
              <a:gd name="connsiteX3337" fmla="*/ 1990326 w 16205810"/>
              <a:gd name="connsiteY3337" fmla="*/ 3375427 h 9402439"/>
              <a:gd name="connsiteX3338" fmla="*/ 9007840 w 16205810"/>
              <a:gd name="connsiteY3338" fmla="*/ 3374557 h 9402439"/>
              <a:gd name="connsiteX3339" fmla="*/ 9047927 w 16205810"/>
              <a:gd name="connsiteY3339" fmla="*/ 3422660 h 9402439"/>
              <a:gd name="connsiteX3340" fmla="*/ 8999823 w 16205810"/>
              <a:gd name="connsiteY3340" fmla="*/ 3462747 h 9402439"/>
              <a:gd name="connsiteX3341" fmla="*/ 8959736 w 16205810"/>
              <a:gd name="connsiteY3341" fmla="*/ 3414643 h 9402439"/>
              <a:gd name="connsiteX3342" fmla="*/ 9007840 w 16205810"/>
              <a:gd name="connsiteY3342" fmla="*/ 3374557 h 9402439"/>
              <a:gd name="connsiteX3343" fmla="*/ 4218234 w 16205810"/>
              <a:gd name="connsiteY3343" fmla="*/ 3368891 h 9402439"/>
              <a:gd name="connsiteX3344" fmla="*/ 4275874 w 16205810"/>
              <a:gd name="connsiteY3344" fmla="*/ 3389627 h 9402439"/>
              <a:gd name="connsiteX3345" fmla="*/ 4280326 w 16205810"/>
              <a:gd name="connsiteY3345" fmla="*/ 3503793 h 9402439"/>
              <a:gd name="connsiteX3346" fmla="*/ 4167059 w 16205810"/>
              <a:gd name="connsiteY3346" fmla="*/ 3508252 h 9402439"/>
              <a:gd name="connsiteX3347" fmla="*/ 4162599 w 16205810"/>
              <a:gd name="connsiteY3347" fmla="*/ 3394979 h 9402439"/>
              <a:gd name="connsiteX3348" fmla="*/ 4218234 w 16205810"/>
              <a:gd name="connsiteY3348" fmla="*/ 3368891 h 9402439"/>
              <a:gd name="connsiteX3349" fmla="*/ 7588388 w 16205810"/>
              <a:gd name="connsiteY3349" fmla="*/ 3364611 h 9402439"/>
              <a:gd name="connsiteX3350" fmla="*/ 7642275 w 16205810"/>
              <a:gd name="connsiteY3350" fmla="*/ 3434399 h 9402439"/>
              <a:gd name="connsiteX3351" fmla="*/ 7572487 w 16205810"/>
              <a:gd name="connsiteY3351" fmla="*/ 3488285 h 9402439"/>
              <a:gd name="connsiteX3352" fmla="*/ 7518601 w 16205810"/>
              <a:gd name="connsiteY3352" fmla="*/ 3418498 h 9402439"/>
              <a:gd name="connsiteX3353" fmla="*/ 7588388 w 16205810"/>
              <a:gd name="connsiteY3353" fmla="*/ 3364611 h 9402439"/>
              <a:gd name="connsiteX3354" fmla="*/ 3069017 w 16205810"/>
              <a:gd name="connsiteY3354" fmla="*/ 3362573 h 9402439"/>
              <a:gd name="connsiteX3355" fmla="*/ 3134040 w 16205810"/>
              <a:gd name="connsiteY3355" fmla="*/ 3373355 h 9402439"/>
              <a:gd name="connsiteX3356" fmla="*/ 3230449 w 16205810"/>
              <a:gd name="connsiteY3356" fmla="*/ 3585133 h 9402439"/>
              <a:gd name="connsiteX3357" fmla="*/ 3017286 w 16205810"/>
              <a:gd name="connsiteY3357" fmla="*/ 3681315 h 9402439"/>
              <a:gd name="connsiteX3358" fmla="*/ 2920878 w 16205810"/>
              <a:gd name="connsiteY3358" fmla="*/ 3469537 h 9402439"/>
              <a:gd name="connsiteX3359" fmla="*/ 3069017 w 16205810"/>
              <a:gd name="connsiteY3359" fmla="*/ 3362573 h 9402439"/>
              <a:gd name="connsiteX3360" fmla="*/ 8745820 w 16205810"/>
              <a:gd name="connsiteY3360" fmla="*/ 3357322 h 9402439"/>
              <a:gd name="connsiteX3361" fmla="*/ 8769781 w 16205810"/>
              <a:gd name="connsiteY3361" fmla="*/ 3364328 h 9402439"/>
              <a:gd name="connsiteX3362" fmla="*/ 8796159 w 16205810"/>
              <a:gd name="connsiteY3362" fmla="*/ 3449618 h 9402439"/>
              <a:gd name="connsiteX3363" fmla="*/ 8710869 w 16205810"/>
              <a:gd name="connsiteY3363" fmla="*/ 3475117 h 9402439"/>
              <a:gd name="connsiteX3364" fmla="*/ 8684491 w 16205810"/>
              <a:gd name="connsiteY3364" fmla="*/ 3390706 h 9402439"/>
              <a:gd name="connsiteX3365" fmla="*/ 8745820 w 16205810"/>
              <a:gd name="connsiteY3365" fmla="*/ 3357322 h 9402439"/>
              <a:gd name="connsiteX3366" fmla="*/ 2268831 w 16205810"/>
              <a:gd name="connsiteY3366" fmla="*/ 3356559 h 9402439"/>
              <a:gd name="connsiteX3367" fmla="*/ 2279511 w 16205810"/>
              <a:gd name="connsiteY3367" fmla="*/ 3367688 h 9402439"/>
              <a:gd name="connsiteX3368" fmla="*/ 2268719 w 16205810"/>
              <a:gd name="connsiteY3368" fmla="*/ 3393770 h 9402439"/>
              <a:gd name="connsiteX3369" fmla="*/ 2241738 w 16205810"/>
              <a:gd name="connsiteY3369" fmla="*/ 3382978 h 9402439"/>
              <a:gd name="connsiteX3370" fmla="*/ 2253430 w 16205810"/>
              <a:gd name="connsiteY3370" fmla="*/ 3356896 h 9402439"/>
              <a:gd name="connsiteX3371" fmla="*/ 2268831 w 16205810"/>
              <a:gd name="connsiteY3371" fmla="*/ 3356559 h 9402439"/>
              <a:gd name="connsiteX3372" fmla="*/ 3459404 w 16205810"/>
              <a:gd name="connsiteY3372" fmla="*/ 3353265 h 9402439"/>
              <a:gd name="connsiteX3373" fmla="*/ 3478882 w 16205810"/>
              <a:gd name="connsiteY3373" fmla="*/ 3369721 h 9402439"/>
              <a:gd name="connsiteX3374" fmla="*/ 3463634 w 16205810"/>
              <a:gd name="connsiteY3374" fmla="*/ 3389640 h 9402439"/>
              <a:gd name="connsiteX3375" fmla="*/ 3444145 w 16205810"/>
              <a:gd name="connsiteY3375" fmla="*/ 3373185 h 9402439"/>
              <a:gd name="connsiteX3376" fmla="*/ 3459404 w 16205810"/>
              <a:gd name="connsiteY3376" fmla="*/ 3353265 h 9402439"/>
              <a:gd name="connsiteX3377" fmla="*/ 7855726 w 16205810"/>
              <a:gd name="connsiteY3377" fmla="*/ 3351220 h 9402439"/>
              <a:gd name="connsiteX3378" fmla="*/ 7877870 w 16205810"/>
              <a:gd name="connsiteY3378" fmla="*/ 3362096 h 9402439"/>
              <a:gd name="connsiteX3379" fmla="*/ 7867241 w 16205810"/>
              <a:gd name="connsiteY3379" fmla="*/ 3383849 h 9402439"/>
              <a:gd name="connsiteX3380" fmla="*/ 7845983 w 16205810"/>
              <a:gd name="connsiteY3380" fmla="*/ 3372973 h 9402439"/>
              <a:gd name="connsiteX3381" fmla="*/ 7855726 w 16205810"/>
              <a:gd name="connsiteY3381" fmla="*/ 3351220 h 9402439"/>
              <a:gd name="connsiteX3382" fmla="*/ 8128206 w 16205810"/>
              <a:gd name="connsiteY3382" fmla="*/ 3350846 h 9402439"/>
              <a:gd name="connsiteX3383" fmla="*/ 8137050 w 16205810"/>
              <a:gd name="connsiteY3383" fmla="*/ 3351059 h 9402439"/>
              <a:gd name="connsiteX3384" fmla="*/ 8143018 w 16205810"/>
              <a:gd name="connsiteY3384" fmla="*/ 3366405 h 9402439"/>
              <a:gd name="connsiteX3385" fmla="*/ 8127673 w 16205810"/>
              <a:gd name="connsiteY3385" fmla="*/ 3372373 h 9402439"/>
              <a:gd name="connsiteX3386" fmla="*/ 8122558 w 16205810"/>
              <a:gd name="connsiteY3386" fmla="*/ 3357027 h 9402439"/>
              <a:gd name="connsiteX3387" fmla="*/ 8128206 w 16205810"/>
              <a:gd name="connsiteY3387" fmla="*/ 3350846 h 9402439"/>
              <a:gd name="connsiteX3388" fmla="*/ 11764698 w 16205810"/>
              <a:gd name="connsiteY3388" fmla="*/ 3345838 h 9402439"/>
              <a:gd name="connsiteX3389" fmla="*/ 11825946 w 16205810"/>
              <a:gd name="connsiteY3389" fmla="*/ 3386586 h 9402439"/>
              <a:gd name="connsiteX3390" fmla="*/ 11790392 w 16205810"/>
              <a:gd name="connsiteY3390" fmla="*/ 3473693 h 9402439"/>
              <a:gd name="connsiteX3391" fmla="*/ 11703285 w 16205810"/>
              <a:gd name="connsiteY3391" fmla="*/ 3437250 h 9402439"/>
              <a:gd name="connsiteX3392" fmla="*/ 11738838 w 16205810"/>
              <a:gd name="connsiteY3392" fmla="*/ 3351032 h 9402439"/>
              <a:gd name="connsiteX3393" fmla="*/ 11764698 w 16205810"/>
              <a:gd name="connsiteY3393" fmla="*/ 3345838 h 9402439"/>
              <a:gd name="connsiteX3394" fmla="*/ 7735636 w 16205810"/>
              <a:gd name="connsiteY3394" fmla="*/ 3341598 h 9402439"/>
              <a:gd name="connsiteX3395" fmla="*/ 7793067 w 16205810"/>
              <a:gd name="connsiteY3395" fmla="*/ 3377312 h 9402439"/>
              <a:gd name="connsiteX3396" fmla="*/ 7761789 w 16205810"/>
              <a:gd name="connsiteY3396" fmla="*/ 3458118 h 9402439"/>
              <a:gd name="connsiteX3397" fmla="*/ 7680468 w 16205810"/>
              <a:gd name="connsiteY3397" fmla="*/ 3427927 h 9402439"/>
              <a:gd name="connsiteX3398" fmla="*/ 7711745 w 16205810"/>
              <a:gd name="connsiteY3398" fmla="*/ 3347120 h 9402439"/>
              <a:gd name="connsiteX3399" fmla="*/ 7735636 w 16205810"/>
              <a:gd name="connsiteY3399" fmla="*/ 3341598 h 9402439"/>
              <a:gd name="connsiteX3400" fmla="*/ 11973573 w 16205810"/>
              <a:gd name="connsiteY3400" fmla="*/ 3337540 h 9402439"/>
              <a:gd name="connsiteX3401" fmla="*/ 12038215 w 16205810"/>
              <a:gd name="connsiteY3401" fmla="*/ 3353261 h 9402439"/>
              <a:gd name="connsiteX3402" fmla="*/ 12057564 w 16205810"/>
              <a:gd name="connsiteY3402" fmla="*/ 3475509 h 9402439"/>
              <a:gd name="connsiteX3403" fmla="*/ 11935316 w 16205810"/>
              <a:gd name="connsiteY3403" fmla="*/ 3494857 h 9402439"/>
              <a:gd name="connsiteX3404" fmla="*/ 11916847 w 16205810"/>
              <a:gd name="connsiteY3404" fmla="*/ 3372609 h 9402439"/>
              <a:gd name="connsiteX3405" fmla="*/ 11973573 w 16205810"/>
              <a:gd name="connsiteY3405" fmla="*/ 3337540 h 9402439"/>
              <a:gd name="connsiteX3406" fmla="*/ 9862884 w 16205810"/>
              <a:gd name="connsiteY3406" fmla="*/ 3336277 h 9402439"/>
              <a:gd name="connsiteX3407" fmla="*/ 9890627 w 16205810"/>
              <a:gd name="connsiteY3407" fmla="*/ 3347052 h 9402439"/>
              <a:gd name="connsiteX3408" fmla="*/ 9911169 w 16205810"/>
              <a:gd name="connsiteY3408" fmla="*/ 3448832 h 9402439"/>
              <a:gd name="connsiteX3409" fmla="*/ 9808460 w 16205810"/>
              <a:gd name="connsiteY3409" fmla="*/ 3469890 h 9402439"/>
              <a:gd name="connsiteX3410" fmla="*/ 9787024 w 16205810"/>
              <a:gd name="connsiteY3410" fmla="*/ 3368110 h 9402439"/>
              <a:gd name="connsiteX3411" fmla="*/ 9862884 w 16205810"/>
              <a:gd name="connsiteY3411" fmla="*/ 3336277 h 9402439"/>
              <a:gd name="connsiteX3412" fmla="*/ 12900550 w 16205810"/>
              <a:gd name="connsiteY3412" fmla="*/ 3333251 h 9402439"/>
              <a:gd name="connsiteX3413" fmla="*/ 12979754 w 16205810"/>
              <a:gd name="connsiteY3413" fmla="*/ 3377081 h 9402439"/>
              <a:gd name="connsiteX3414" fmla="*/ 12962178 w 16205810"/>
              <a:gd name="connsiteY3414" fmla="*/ 3544932 h 9402439"/>
              <a:gd name="connsiteX3415" fmla="*/ 12794326 w 16205810"/>
              <a:gd name="connsiteY3415" fmla="*/ 3526478 h 9402439"/>
              <a:gd name="connsiteX3416" fmla="*/ 12812780 w 16205810"/>
              <a:gd name="connsiteY3416" fmla="*/ 3358626 h 9402439"/>
              <a:gd name="connsiteX3417" fmla="*/ 12900550 w 16205810"/>
              <a:gd name="connsiteY3417" fmla="*/ 3333251 h 9402439"/>
              <a:gd name="connsiteX3418" fmla="*/ 8365101 w 16205810"/>
              <a:gd name="connsiteY3418" fmla="*/ 3332429 h 9402439"/>
              <a:gd name="connsiteX3419" fmla="*/ 8400632 w 16205810"/>
              <a:gd name="connsiteY3419" fmla="*/ 3341704 h 9402439"/>
              <a:gd name="connsiteX3420" fmla="*/ 8411192 w 16205810"/>
              <a:gd name="connsiteY3420" fmla="*/ 3407178 h 9402439"/>
              <a:gd name="connsiteX3421" fmla="*/ 8343430 w 16205810"/>
              <a:gd name="connsiteY3421" fmla="*/ 3417654 h 9402439"/>
              <a:gd name="connsiteX3422" fmla="*/ 8332870 w 16205810"/>
              <a:gd name="connsiteY3422" fmla="*/ 3351307 h 9402439"/>
              <a:gd name="connsiteX3423" fmla="*/ 8365101 w 16205810"/>
              <a:gd name="connsiteY3423" fmla="*/ 3332429 h 9402439"/>
              <a:gd name="connsiteX3424" fmla="*/ 12347588 w 16205810"/>
              <a:gd name="connsiteY3424" fmla="*/ 3325872 h 9402439"/>
              <a:gd name="connsiteX3425" fmla="*/ 12405562 w 16205810"/>
              <a:gd name="connsiteY3425" fmla="*/ 3346260 h 9402439"/>
              <a:gd name="connsiteX3426" fmla="*/ 12410022 w 16205810"/>
              <a:gd name="connsiteY3426" fmla="*/ 3458502 h 9402439"/>
              <a:gd name="connsiteX3427" fmla="*/ 12296749 w 16205810"/>
              <a:gd name="connsiteY3427" fmla="*/ 3462887 h 9402439"/>
              <a:gd name="connsiteX3428" fmla="*/ 12292289 w 16205810"/>
              <a:gd name="connsiteY3428" fmla="*/ 3351521 h 9402439"/>
              <a:gd name="connsiteX3429" fmla="*/ 12347588 w 16205810"/>
              <a:gd name="connsiteY3429" fmla="*/ 3325872 h 9402439"/>
              <a:gd name="connsiteX3430" fmla="*/ 4361621 w 16205810"/>
              <a:gd name="connsiteY3430" fmla="*/ 3324329 h 9402439"/>
              <a:gd name="connsiteX3431" fmla="*/ 4387711 w 16205810"/>
              <a:gd name="connsiteY3431" fmla="*/ 3325204 h 9402439"/>
              <a:gd name="connsiteX3432" fmla="*/ 4404166 w 16205810"/>
              <a:gd name="connsiteY3432" fmla="*/ 3369870 h 9402439"/>
              <a:gd name="connsiteX3433" fmla="*/ 4359997 w 16205810"/>
              <a:gd name="connsiteY3433" fmla="*/ 3387386 h 9402439"/>
              <a:gd name="connsiteX3434" fmla="*/ 4342676 w 16205810"/>
              <a:gd name="connsiteY3434" fmla="*/ 3341845 h 9402439"/>
              <a:gd name="connsiteX3435" fmla="*/ 4361621 w 16205810"/>
              <a:gd name="connsiteY3435" fmla="*/ 3324329 h 9402439"/>
              <a:gd name="connsiteX3436" fmla="*/ 11399578 w 16205810"/>
              <a:gd name="connsiteY3436" fmla="*/ 3321032 h 9402439"/>
              <a:gd name="connsiteX3437" fmla="*/ 11415190 w 16205810"/>
              <a:gd name="connsiteY3437" fmla="*/ 3331713 h 9402439"/>
              <a:gd name="connsiteX3438" fmla="*/ 11408104 w 16205810"/>
              <a:gd name="connsiteY3438" fmla="*/ 3366789 h 9402439"/>
              <a:gd name="connsiteX3439" fmla="*/ 11373559 w 16205810"/>
              <a:gd name="connsiteY3439" fmla="*/ 3359594 h 9402439"/>
              <a:gd name="connsiteX3440" fmla="*/ 11380645 w 16205810"/>
              <a:gd name="connsiteY3440" fmla="*/ 3324517 h 9402439"/>
              <a:gd name="connsiteX3441" fmla="*/ 11399578 w 16205810"/>
              <a:gd name="connsiteY3441" fmla="*/ 3321032 h 9402439"/>
              <a:gd name="connsiteX3442" fmla="*/ 2939655 w 16205810"/>
              <a:gd name="connsiteY3442" fmla="*/ 3320182 h 9402439"/>
              <a:gd name="connsiteX3443" fmla="*/ 2952046 w 16205810"/>
              <a:gd name="connsiteY3443" fmla="*/ 3322406 h 9402439"/>
              <a:gd name="connsiteX3444" fmla="*/ 2957130 w 16205810"/>
              <a:gd name="connsiteY3444" fmla="*/ 3346128 h 9402439"/>
              <a:gd name="connsiteX3445" fmla="*/ 2933407 w 16205810"/>
              <a:gd name="connsiteY3445" fmla="*/ 3350365 h 9402439"/>
              <a:gd name="connsiteX3446" fmla="*/ 2929171 w 16205810"/>
              <a:gd name="connsiteY3446" fmla="*/ 3327489 h 9402439"/>
              <a:gd name="connsiteX3447" fmla="*/ 2939655 w 16205810"/>
              <a:gd name="connsiteY3447" fmla="*/ 3320182 h 9402439"/>
              <a:gd name="connsiteX3448" fmla="*/ 11209007 w 16205810"/>
              <a:gd name="connsiteY3448" fmla="*/ 3316079 h 9402439"/>
              <a:gd name="connsiteX3449" fmla="*/ 11337574 w 16205810"/>
              <a:gd name="connsiteY3449" fmla="*/ 3436733 h 9402439"/>
              <a:gd name="connsiteX3450" fmla="*/ 11218897 w 16205810"/>
              <a:gd name="connsiteY3450" fmla="*/ 3627495 h 9402439"/>
              <a:gd name="connsiteX3451" fmla="*/ 11027256 w 16205810"/>
              <a:gd name="connsiteY3451" fmla="*/ 3508818 h 9402439"/>
              <a:gd name="connsiteX3452" fmla="*/ 11145933 w 16205810"/>
              <a:gd name="connsiteY3452" fmla="*/ 3318056 h 9402439"/>
              <a:gd name="connsiteX3453" fmla="*/ 11209007 w 16205810"/>
              <a:gd name="connsiteY3453" fmla="*/ 3316079 h 9402439"/>
              <a:gd name="connsiteX3454" fmla="*/ 10951044 w 16205810"/>
              <a:gd name="connsiteY3454" fmla="*/ 3308418 h 9402439"/>
              <a:gd name="connsiteX3455" fmla="*/ 10998288 w 16205810"/>
              <a:gd name="connsiteY3455" fmla="*/ 3351603 h 9402439"/>
              <a:gd name="connsiteX3456" fmla="*/ 10955418 w 16205810"/>
              <a:gd name="connsiteY3456" fmla="*/ 3421596 h 9402439"/>
              <a:gd name="connsiteX3457" fmla="*/ 10886302 w 16205810"/>
              <a:gd name="connsiteY3457" fmla="*/ 3379600 h 9402439"/>
              <a:gd name="connsiteX3458" fmla="*/ 10928297 w 16205810"/>
              <a:gd name="connsiteY3458" fmla="*/ 3309607 h 9402439"/>
              <a:gd name="connsiteX3459" fmla="*/ 10951044 w 16205810"/>
              <a:gd name="connsiteY3459" fmla="*/ 3308418 h 9402439"/>
              <a:gd name="connsiteX3460" fmla="*/ 13065672 w 16205810"/>
              <a:gd name="connsiteY3460" fmla="*/ 3308138 h 9402439"/>
              <a:gd name="connsiteX3461" fmla="*/ 13070002 w 16205810"/>
              <a:gd name="connsiteY3461" fmla="*/ 3321500 h 9402439"/>
              <a:gd name="connsiteX3462" fmla="*/ 13056144 w 16205810"/>
              <a:gd name="connsiteY3462" fmla="*/ 3325676 h 9402439"/>
              <a:gd name="connsiteX3463" fmla="*/ 13051814 w 16205810"/>
              <a:gd name="connsiteY3463" fmla="*/ 3312313 h 9402439"/>
              <a:gd name="connsiteX3464" fmla="*/ 13065672 w 16205810"/>
              <a:gd name="connsiteY3464" fmla="*/ 3308138 h 9402439"/>
              <a:gd name="connsiteX3465" fmla="*/ 7531493 w 16205810"/>
              <a:gd name="connsiteY3465" fmla="*/ 3305132 h 9402439"/>
              <a:gd name="connsiteX3466" fmla="*/ 7544020 w 16205810"/>
              <a:gd name="connsiteY3466" fmla="*/ 3305359 h 9402439"/>
              <a:gd name="connsiteX3467" fmla="*/ 7553299 w 16205810"/>
              <a:gd name="connsiteY3467" fmla="*/ 3327111 h 9402439"/>
              <a:gd name="connsiteX3468" fmla="*/ 7531029 w 16205810"/>
              <a:gd name="connsiteY3468" fmla="*/ 3335268 h 9402439"/>
              <a:gd name="connsiteX3469" fmla="*/ 7521750 w 16205810"/>
              <a:gd name="connsiteY3469" fmla="*/ 3314422 h 9402439"/>
              <a:gd name="connsiteX3470" fmla="*/ 7531493 w 16205810"/>
              <a:gd name="connsiteY3470" fmla="*/ 3305132 h 9402439"/>
              <a:gd name="connsiteX3471" fmla="*/ 10774226 w 16205810"/>
              <a:gd name="connsiteY3471" fmla="*/ 3297549 h 9402439"/>
              <a:gd name="connsiteX3472" fmla="*/ 10819352 w 16205810"/>
              <a:gd name="connsiteY3472" fmla="*/ 3330943 h 9402439"/>
              <a:gd name="connsiteX3473" fmla="*/ 10785959 w 16205810"/>
              <a:gd name="connsiteY3473" fmla="*/ 3375167 h 9402439"/>
              <a:gd name="connsiteX3474" fmla="*/ 10741735 w 16205810"/>
              <a:gd name="connsiteY3474" fmla="*/ 3342676 h 9402439"/>
              <a:gd name="connsiteX3475" fmla="*/ 10774226 w 16205810"/>
              <a:gd name="connsiteY3475" fmla="*/ 3297549 h 9402439"/>
              <a:gd name="connsiteX3476" fmla="*/ 14307332 w 16205810"/>
              <a:gd name="connsiteY3476" fmla="*/ 3294345 h 9402439"/>
              <a:gd name="connsiteX3477" fmla="*/ 14325400 w 16205810"/>
              <a:gd name="connsiteY3477" fmla="*/ 3331344 h 9402439"/>
              <a:gd name="connsiteX3478" fmla="*/ 14289262 w 16205810"/>
              <a:gd name="connsiteY3478" fmla="*/ 3350273 h 9402439"/>
              <a:gd name="connsiteX3479" fmla="*/ 14270332 w 16205810"/>
              <a:gd name="connsiteY3479" fmla="*/ 3314135 h 9402439"/>
              <a:gd name="connsiteX3480" fmla="*/ 14307332 w 16205810"/>
              <a:gd name="connsiteY3480" fmla="*/ 3294345 h 9402439"/>
              <a:gd name="connsiteX3481" fmla="*/ 7709000 w 16205810"/>
              <a:gd name="connsiteY3481" fmla="*/ 3288580 h 9402439"/>
              <a:gd name="connsiteX3482" fmla="*/ 7719590 w 16205810"/>
              <a:gd name="connsiteY3482" fmla="*/ 3295464 h 9402439"/>
              <a:gd name="connsiteX3483" fmla="*/ 7714507 w 16205810"/>
              <a:gd name="connsiteY3483" fmla="*/ 3318339 h 9402439"/>
              <a:gd name="connsiteX3484" fmla="*/ 7691631 w 16205810"/>
              <a:gd name="connsiteY3484" fmla="*/ 3314103 h 9402439"/>
              <a:gd name="connsiteX3485" fmla="*/ 7695868 w 16205810"/>
              <a:gd name="connsiteY3485" fmla="*/ 3291228 h 9402439"/>
              <a:gd name="connsiteX3486" fmla="*/ 7709000 w 16205810"/>
              <a:gd name="connsiteY3486" fmla="*/ 3288580 h 9402439"/>
              <a:gd name="connsiteX3487" fmla="*/ 7385184 w 16205810"/>
              <a:gd name="connsiteY3487" fmla="*/ 3275843 h 9402439"/>
              <a:gd name="connsiteX3488" fmla="*/ 7477720 w 16205810"/>
              <a:gd name="connsiteY3488" fmla="*/ 3348110 h 9402439"/>
              <a:gd name="connsiteX3489" fmla="*/ 7405454 w 16205810"/>
              <a:gd name="connsiteY3489" fmla="*/ 3438884 h 9402439"/>
              <a:gd name="connsiteX3490" fmla="*/ 7313800 w 16205810"/>
              <a:gd name="connsiteY3490" fmla="*/ 3367498 h 9402439"/>
              <a:gd name="connsiteX3491" fmla="*/ 7385184 w 16205810"/>
              <a:gd name="connsiteY3491" fmla="*/ 3275843 h 9402439"/>
              <a:gd name="connsiteX3492" fmla="*/ 8272266 w 16205810"/>
              <a:gd name="connsiteY3492" fmla="*/ 3261037 h 9402439"/>
              <a:gd name="connsiteX3493" fmla="*/ 8294526 w 16205810"/>
              <a:gd name="connsiteY3493" fmla="*/ 3276551 h 9402439"/>
              <a:gd name="connsiteX3494" fmla="*/ 8283733 w 16205810"/>
              <a:gd name="connsiteY3494" fmla="*/ 3325118 h 9402439"/>
              <a:gd name="connsiteX3495" fmla="*/ 8234267 w 16205810"/>
              <a:gd name="connsiteY3495" fmla="*/ 3314326 h 9402439"/>
              <a:gd name="connsiteX3496" fmla="*/ 8245959 w 16205810"/>
              <a:gd name="connsiteY3496" fmla="*/ 3265759 h 9402439"/>
              <a:gd name="connsiteX3497" fmla="*/ 8272266 w 16205810"/>
              <a:gd name="connsiteY3497" fmla="*/ 3261037 h 9402439"/>
              <a:gd name="connsiteX3498" fmla="*/ 9866289 w 16205810"/>
              <a:gd name="connsiteY3498" fmla="*/ 3257311 h 9402439"/>
              <a:gd name="connsiteX3499" fmla="*/ 9875240 w 16205810"/>
              <a:gd name="connsiteY3499" fmla="*/ 3257524 h 9402439"/>
              <a:gd name="connsiteX3500" fmla="*/ 9881208 w 16205810"/>
              <a:gd name="connsiteY3500" fmla="*/ 3272870 h 9402439"/>
              <a:gd name="connsiteX3501" fmla="*/ 9865863 w 16205810"/>
              <a:gd name="connsiteY3501" fmla="*/ 3278838 h 9402439"/>
              <a:gd name="connsiteX3502" fmla="*/ 9859896 w 16205810"/>
              <a:gd name="connsiteY3502" fmla="*/ 3263492 h 9402439"/>
              <a:gd name="connsiteX3503" fmla="*/ 9866289 w 16205810"/>
              <a:gd name="connsiteY3503" fmla="*/ 3257311 h 9402439"/>
              <a:gd name="connsiteX3504" fmla="*/ 14404714 w 16205810"/>
              <a:gd name="connsiteY3504" fmla="*/ 3241102 h 9402439"/>
              <a:gd name="connsiteX3505" fmla="*/ 14425392 w 16205810"/>
              <a:gd name="connsiteY3505" fmla="*/ 3257066 h 9402439"/>
              <a:gd name="connsiteX3506" fmla="*/ 14415864 w 16205810"/>
              <a:gd name="connsiteY3506" fmla="*/ 3305632 h 9402439"/>
              <a:gd name="connsiteX3507" fmla="*/ 14368230 w 16205810"/>
              <a:gd name="connsiteY3507" fmla="*/ 3294839 h 9402439"/>
              <a:gd name="connsiteX3508" fmla="*/ 14379490 w 16205810"/>
              <a:gd name="connsiteY3508" fmla="*/ 3245374 h 9402439"/>
              <a:gd name="connsiteX3509" fmla="*/ 14404714 w 16205810"/>
              <a:gd name="connsiteY3509" fmla="*/ 3241102 h 9402439"/>
              <a:gd name="connsiteX3510" fmla="*/ 14331356 w 16205810"/>
              <a:gd name="connsiteY3510" fmla="*/ 3231180 h 9402439"/>
              <a:gd name="connsiteX3511" fmla="*/ 14346466 w 16205810"/>
              <a:gd name="connsiteY3511" fmla="*/ 3259133 h 9402439"/>
              <a:gd name="connsiteX3512" fmla="*/ 14318912 w 16205810"/>
              <a:gd name="connsiteY3512" fmla="*/ 3273983 h 9402439"/>
              <a:gd name="connsiteX3513" fmla="*/ 14303802 w 16205810"/>
              <a:gd name="connsiteY3513" fmla="*/ 3246030 h 9402439"/>
              <a:gd name="connsiteX3514" fmla="*/ 14331356 w 16205810"/>
              <a:gd name="connsiteY3514" fmla="*/ 3231180 h 9402439"/>
              <a:gd name="connsiteX3515" fmla="*/ 11067976 w 16205810"/>
              <a:gd name="connsiteY3515" fmla="*/ 3226445 h 9402439"/>
              <a:gd name="connsiteX3516" fmla="*/ 11088348 w 16205810"/>
              <a:gd name="connsiteY3516" fmla="*/ 3236189 h 9402439"/>
              <a:gd name="connsiteX3517" fmla="*/ 11078605 w 16205810"/>
              <a:gd name="connsiteY3517" fmla="*/ 3258332 h 9402439"/>
              <a:gd name="connsiteX3518" fmla="*/ 11057347 w 16205810"/>
              <a:gd name="connsiteY3518" fmla="*/ 3247703 h 9402439"/>
              <a:gd name="connsiteX3519" fmla="*/ 11067976 w 16205810"/>
              <a:gd name="connsiteY3519" fmla="*/ 3226445 h 9402439"/>
              <a:gd name="connsiteX3520" fmla="*/ 3322696 w 16205810"/>
              <a:gd name="connsiteY3520" fmla="*/ 3216886 h 9402439"/>
              <a:gd name="connsiteX3521" fmla="*/ 3401706 w 16205810"/>
              <a:gd name="connsiteY3521" fmla="*/ 3295442 h 9402439"/>
              <a:gd name="connsiteX3522" fmla="*/ 3323576 w 16205810"/>
              <a:gd name="connsiteY3522" fmla="*/ 3374891 h 9402439"/>
              <a:gd name="connsiteX3523" fmla="*/ 3243695 w 16205810"/>
              <a:gd name="connsiteY3523" fmla="*/ 3296335 h 9402439"/>
              <a:gd name="connsiteX3524" fmla="*/ 3322696 w 16205810"/>
              <a:gd name="connsiteY3524" fmla="*/ 3216886 h 9402439"/>
              <a:gd name="connsiteX3525" fmla="*/ 3196852 w 16205810"/>
              <a:gd name="connsiteY3525" fmla="*/ 3215591 h 9402439"/>
              <a:gd name="connsiteX3526" fmla="*/ 3212852 w 16205810"/>
              <a:gd name="connsiteY3526" fmla="*/ 3242670 h 9402439"/>
              <a:gd name="connsiteX3527" fmla="*/ 3184408 w 16205810"/>
              <a:gd name="connsiteY3527" fmla="*/ 3257520 h 9402439"/>
              <a:gd name="connsiteX3528" fmla="*/ 3169298 w 16205810"/>
              <a:gd name="connsiteY3528" fmla="*/ 3230441 h 9402439"/>
              <a:gd name="connsiteX3529" fmla="*/ 3196852 w 16205810"/>
              <a:gd name="connsiteY3529" fmla="*/ 3215591 h 9402439"/>
              <a:gd name="connsiteX3530" fmla="*/ 13272192 w 16205810"/>
              <a:gd name="connsiteY3530" fmla="*/ 3210817 h 9402439"/>
              <a:gd name="connsiteX3531" fmla="*/ 13339232 w 16205810"/>
              <a:gd name="connsiteY3531" fmla="*/ 3239864 h 9402439"/>
              <a:gd name="connsiteX3532" fmla="*/ 13334786 w 16205810"/>
              <a:gd name="connsiteY3532" fmla="*/ 3374906 h 9402439"/>
              <a:gd name="connsiteX3533" fmla="*/ 13198704 w 16205810"/>
              <a:gd name="connsiteY3533" fmla="*/ 3370521 h 9402439"/>
              <a:gd name="connsiteX3534" fmla="*/ 13203152 w 16205810"/>
              <a:gd name="connsiteY3534" fmla="*/ 3236357 h 9402439"/>
              <a:gd name="connsiteX3535" fmla="*/ 13272192 w 16205810"/>
              <a:gd name="connsiteY3535" fmla="*/ 3210817 h 9402439"/>
              <a:gd name="connsiteX3536" fmla="*/ 9046760 w 16205810"/>
              <a:gd name="connsiteY3536" fmla="*/ 3207732 h 9402439"/>
              <a:gd name="connsiteX3537" fmla="*/ 9061121 w 16205810"/>
              <a:gd name="connsiteY3537" fmla="*/ 3209447 h 9402439"/>
              <a:gd name="connsiteX3538" fmla="*/ 9067980 w 16205810"/>
              <a:gd name="connsiteY3538" fmla="*/ 3234311 h 9402439"/>
              <a:gd name="connsiteX3539" fmla="*/ 9043116 w 16205810"/>
              <a:gd name="connsiteY3539" fmla="*/ 3241170 h 9402439"/>
              <a:gd name="connsiteX3540" fmla="*/ 9036257 w 16205810"/>
              <a:gd name="connsiteY3540" fmla="*/ 3216306 h 9402439"/>
              <a:gd name="connsiteX3541" fmla="*/ 9046760 w 16205810"/>
              <a:gd name="connsiteY3541" fmla="*/ 3207732 h 9402439"/>
              <a:gd name="connsiteX3542" fmla="*/ 10275546 w 16205810"/>
              <a:gd name="connsiteY3542" fmla="*/ 3207088 h 9402439"/>
              <a:gd name="connsiteX3543" fmla="*/ 10345812 w 16205810"/>
              <a:gd name="connsiteY3543" fmla="*/ 3238000 h 9402439"/>
              <a:gd name="connsiteX3544" fmla="*/ 10325507 w 16205810"/>
              <a:gd name="connsiteY3544" fmla="*/ 3334226 h 9402439"/>
              <a:gd name="connsiteX3545" fmla="*/ 10229281 w 16205810"/>
              <a:gd name="connsiteY3545" fmla="*/ 3313922 h 9402439"/>
              <a:gd name="connsiteX3546" fmla="*/ 10249586 w 16205810"/>
              <a:gd name="connsiteY3546" fmla="*/ 3216813 h 9402439"/>
              <a:gd name="connsiteX3547" fmla="*/ 10275546 w 16205810"/>
              <a:gd name="connsiteY3547" fmla="*/ 3207088 h 9402439"/>
              <a:gd name="connsiteX3548" fmla="*/ 4695336 w 16205810"/>
              <a:gd name="connsiteY3548" fmla="*/ 3206959 h 9402439"/>
              <a:gd name="connsiteX3549" fmla="*/ 4717089 w 16205810"/>
              <a:gd name="connsiteY3549" fmla="*/ 3217588 h 9402439"/>
              <a:gd name="connsiteX3550" fmla="*/ 4707119 w 16205810"/>
              <a:gd name="connsiteY3550" fmla="*/ 3238846 h 9402439"/>
              <a:gd name="connsiteX3551" fmla="*/ 4684460 w 16205810"/>
              <a:gd name="connsiteY3551" fmla="*/ 3229103 h 9402439"/>
              <a:gd name="connsiteX3552" fmla="*/ 4695336 w 16205810"/>
              <a:gd name="connsiteY3552" fmla="*/ 3206959 h 9402439"/>
              <a:gd name="connsiteX3553" fmla="*/ 8727318 w 16205810"/>
              <a:gd name="connsiteY3553" fmla="*/ 3203883 h 9402439"/>
              <a:gd name="connsiteX3554" fmla="*/ 8782105 w 16205810"/>
              <a:gd name="connsiteY3554" fmla="*/ 3247366 h 9402439"/>
              <a:gd name="connsiteX3555" fmla="*/ 8737754 w 16205810"/>
              <a:gd name="connsiteY3555" fmla="*/ 3302154 h 9402439"/>
              <a:gd name="connsiteX3556" fmla="*/ 8682967 w 16205810"/>
              <a:gd name="connsiteY3556" fmla="*/ 3257801 h 9402439"/>
              <a:gd name="connsiteX3557" fmla="*/ 8727318 w 16205810"/>
              <a:gd name="connsiteY3557" fmla="*/ 3203883 h 9402439"/>
              <a:gd name="connsiteX3558" fmla="*/ 7981963 w 16205810"/>
              <a:gd name="connsiteY3558" fmla="*/ 3203077 h 9402439"/>
              <a:gd name="connsiteX3559" fmla="*/ 8022050 w 16205810"/>
              <a:gd name="connsiteY3559" fmla="*/ 3251180 h 9402439"/>
              <a:gd name="connsiteX3560" fmla="*/ 7973946 w 16205810"/>
              <a:gd name="connsiteY3560" fmla="*/ 3290376 h 9402439"/>
              <a:gd name="connsiteX3561" fmla="*/ 7934750 w 16205810"/>
              <a:gd name="connsiteY3561" fmla="*/ 3242272 h 9402439"/>
              <a:gd name="connsiteX3562" fmla="*/ 7981963 w 16205810"/>
              <a:gd name="connsiteY3562" fmla="*/ 3203077 h 9402439"/>
              <a:gd name="connsiteX3563" fmla="*/ 2781420 w 16205810"/>
              <a:gd name="connsiteY3563" fmla="*/ 3188076 h 9402439"/>
              <a:gd name="connsiteX3564" fmla="*/ 2827214 w 16205810"/>
              <a:gd name="connsiteY3564" fmla="*/ 3204788 h 9402439"/>
              <a:gd name="connsiteX3565" fmla="*/ 2869444 w 16205810"/>
              <a:gd name="connsiteY3565" fmla="*/ 3373712 h 9402439"/>
              <a:gd name="connsiteX3566" fmla="*/ 2701430 w 16205810"/>
              <a:gd name="connsiteY3566" fmla="*/ 3417276 h 9402439"/>
              <a:gd name="connsiteX3567" fmla="*/ 2659200 w 16205810"/>
              <a:gd name="connsiteY3567" fmla="*/ 3247464 h 9402439"/>
              <a:gd name="connsiteX3568" fmla="*/ 2781420 w 16205810"/>
              <a:gd name="connsiteY3568" fmla="*/ 3188076 h 9402439"/>
              <a:gd name="connsiteX3569" fmla="*/ 13951858 w 16205810"/>
              <a:gd name="connsiteY3569" fmla="*/ 3185795 h 9402439"/>
              <a:gd name="connsiteX3570" fmla="*/ 13976964 w 16205810"/>
              <a:gd name="connsiteY3570" fmla="*/ 3191351 h 9402439"/>
              <a:gd name="connsiteX3571" fmla="*/ 14008312 w 16205810"/>
              <a:gd name="connsiteY3571" fmla="*/ 3273751 h 9402439"/>
              <a:gd name="connsiteX3572" fmla="*/ 13925016 w 16205810"/>
              <a:gd name="connsiteY3572" fmla="*/ 3305995 h 9402439"/>
              <a:gd name="connsiteX3573" fmla="*/ 13893670 w 16205810"/>
              <a:gd name="connsiteY3573" fmla="*/ 3222699 h 9402439"/>
              <a:gd name="connsiteX3574" fmla="*/ 13951858 w 16205810"/>
              <a:gd name="connsiteY3574" fmla="*/ 3185795 h 9402439"/>
              <a:gd name="connsiteX3575" fmla="*/ 8900523 w 16205810"/>
              <a:gd name="connsiteY3575" fmla="*/ 3184327 h 9402439"/>
              <a:gd name="connsiteX3576" fmla="*/ 8960197 w 16205810"/>
              <a:gd name="connsiteY3576" fmla="*/ 3215716 h 9402439"/>
              <a:gd name="connsiteX3577" fmla="*/ 8948662 w 16205810"/>
              <a:gd name="connsiteY3577" fmla="*/ 3339941 h 9402439"/>
              <a:gd name="connsiteX3578" fmla="*/ 8824435 w 16205810"/>
              <a:gd name="connsiteY3578" fmla="*/ 3327518 h 9402439"/>
              <a:gd name="connsiteX3579" fmla="*/ 8836857 w 16205810"/>
              <a:gd name="connsiteY3579" fmla="*/ 3204180 h 9402439"/>
              <a:gd name="connsiteX3580" fmla="*/ 8900523 w 16205810"/>
              <a:gd name="connsiteY3580" fmla="*/ 3184327 h 9402439"/>
              <a:gd name="connsiteX3581" fmla="*/ 10150660 w 16205810"/>
              <a:gd name="connsiteY3581" fmla="*/ 3164914 h 9402439"/>
              <a:gd name="connsiteX3582" fmla="*/ 10195786 w 16205810"/>
              <a:gd name="connsiteY3582" fmla="*/ 3196258 h 9402439"/>
              <a:gd name="connsiteX3583" fmla="*/ 10163295 w 16205810"/>
              <a:gd name="connsiteY3583" fmla="*/ 3239793 h 9402439"/>
              <a:gd name="connsiteX3584" fmla="*/ 10118169 w 16205810"/>
              <a:gd name="connsiteY3584" fmla="*/ 3207577 h 9402439"/>
              <a:gd name="connsiteX3585" fmla="*/ 10150660 w 16205810"/>
              <a:gd name="connsiteY3585" fmla="*/ 3164914 h 9402439"/>
              <a:gd name="connsiteX3586" fmla="*/ 12835788 w 16205810"/>
              <a:gd name="connsiteY3586" fmla="*/ 3163089 h 9402439"/>
              <a:gd name="connsiteX3587" fmla="*/ 12859854 w 16205810"/>
              <a:gd name="connsiteY3587" fmla="*/ 3166247 h 9402439"/>
              <a:gd name="connsiteX3588" fmla="*/ 12872052 w 16205810"/>
              <a:gd name="connsiteY3588" fmla="*/ 3209804 h 9402439"/>
              <a:gd name="connsiteX3589" fmla="*/ 12828492 w 16205810"/>
              <a:gd name="connsiteY3589" fmla="*/ 3222000 h 9402439"/>
              <a:gd name="connsiteX3590" fmla="*/ 12816296 w 16205810"/>
              <a:gd name="connsiteY3590" fmla="*/ 3177571 h 9402439"/>
              <a:gd name="connsiteX3591" fmla="*/ 12835788 w 16205810"/>
              <a:gd name="connsiteY3591" fmla="*/ 3163089 h 9402439"/>
              <a:gd name="connsiteX3592" fmla="*/ 7810866 w 16205810"/>
              <a:gd name="connsiteY3592" fmla="*/ 3162627 h 9402439"/>
              <a:gd name="connsiteX3593" fmla="*/ 7837619 w 16205810"/>
              <a:gd name="connsiteY3593" fmla="*/ 3166773 h 9402439"/>
              <a:gd name="connsiteX3594" fmla="*/ 7879895 w 16205810"/>
              <a:gd name="connsiteY3594" fmla="*/ 3254353 h 9402439"/>
              <a:gd name="connsiteX3595" fmla="*/ 7790939 w 16205810"/>
              <a:gd name="connsiteY3595" fmla="*/ 3295515 h 9402439"/>
              <a:gd name="connsiteX3596" fmla="*/ 7750425 w 16205810"/>
              <a:gd name="connsiteY3596" fmla="*/ 3208812 h 9402439"/>
              <a:gd name="connsiteX3597" fmla="*/ 7810866 w 16205810"/>
              <a:gd name="connsiteY3597" fmla="*/ 3162627 h 9402439"/>
              <a:gd name="connsiteX3598" fmla="*/ 7703645 w 16205810"/>
              <a:gd name="connsiteY3598" fmla="*/ 3141946 h 9402439"/>
              <a:gd name="connsiteX3599" fmla="*/ 7736331 w 16205810"/>
              <a:gd name="connsiteY3599" fmla="*/ 3174631 h 9402439"/>
              <a:gd name="connsiteX3600" fmla="*/ 7703645 w 16205810"/>
              <a:gd name="connsiteY3600" fmla="*/ 3206433 h 9402439"/>
              <a:gd name="connsiteX3601" fmla="*/ 7670959 w 16205810"/>
              <a:gd name="connsiteY3601" fmla="*/ 3173748 h 9402439"/>
              <a:gd name="connsiteX3602" fmla="*/ 7703645 w 16205810"/>
              <a:gd name="connsiteY3602" fmla="*/ 3141946 h 9402439"/>
              <a:gd name="connsiteX3603" fmla="*/ 3430058 w 16205810"/>
              <a:gd name="connsiteY3603" fmla="*/ 3140672 h 9402439"/>
              <a:gd name="connsiteX3604" fmla="*/ 3442057 w 16205810"/>
              <a:gd name="connsiteY3604" fmla="*/ 3164295 h 9402439"/>
              <a:gd name="connsiteX3605" fmla="*/ 3418907 w 16205810"/>
              <a:gd name="connsiteY3605" fmla="*/ 3176544 h 9402439"/>
              <a:gd name="connsiteX3606" fmla="*/ 3406909 w 16205810"/>
              <a:gd name="connsiteY3606" fmla="*/ 3152921 h 9402439"/>
              <a:gd name="connsiteX3607" fmla="*/ 3430058 w 16205810"/>
              <a:gd name="connsiteY3607" fmla="*/ 3140672 h 9402439"/>
              <a:gd name="connsiteX3608" fmla="*/ 11869399 w 16205810"/>
              <a:gd name="connsiteY3608" fmla="*/ 3138940 h 9402439"/>
              <a:gd name="connsiteX3609" fmla="*/ 11948406 w 16205810"/>
              <a:gd name="connsiteY3609" fmla="*/ 3217496 h 9402439"/>
              <a:gd name="connsiteX3610" fmla="*/ 11870287 w 16205810"/>
              <a:gd name="connsiteY3610" fmla="*/ 3296945 h 9402439"/>
              <a:gd name="connsiteX3611" fmla="*/ 11791281 w 16205810"/>
              <a:gd name="connsiteY3611" fmla="*/ 3219281 h 9402439"/>
              <a:gd name="connsiteX3612" fmla="*/ 11869399 w 16205810"/>
              <a:gd name="connsiteY3612" fmla="*/ 3138940 h 9402439"/>
              <a:gd name="connsiteX3613" fmla="*/ 2432090 w 16205810"/>
              <a:gd name="connsiteY3613" fmla="*/ 3138020 h 9402439"/>
              <a:gd name="connsiteX3614" fmla="*/ 2530803 w 16205810"/>
              <a:gd name="connsiteY3614" fmla="*/ 3183816 h 9402439"/>
              <a:gd name="connsiteX3615" fmla="*/ 2522799 w 16205810"/>
              <a:gd name="connsiteY3615" fmla="*/ 3383896 h 9402439"/>
              <a:gd name="connsiteX3616" fmla="*/ 2321826 w 16205810"/>
              <a:gd name="connsiteY3616" fmla="*/ 3375893 h 9402439"/>
              <a:gd name="connsiteX3617" fmla="*/ 2330715 w 16205810"/>
              <a:gd name="connsiteY3617" fmla="*/ 3174924 h 9402439"/>
              <a:gd name="connsiteX3618" fmla="*/ 2432090 w 16205810"/>
              <a:gd name="connsiteY3618" fmla="*/ 3138020 h 9402439"/>
              <a:gd name="connsiteX3619" fmla="*/ 9734212 w 16205810"/>
              <a:gd name="connsiteY3619" fmla="*/ 3135385 h 9402439"/>
              <a:gd name="connsiteX3620" fmla="*/ 9795459 w 16205810"/>
              <a:gd name="connsiteY3620" fmla="*/ 3176133 h 9402439"/>
              <a:gd name="connsiteX3621" fmla="*/ 9759905 w 16205810"/>
              <a:gd name="connsiteY3621" fmla="*/ 3263240 h 9402439"/>
              <a:gd name="connsiteX3622" fmla="*/ 9672797 w 16205810"/>
              <a:gd name="connsiteY3622" fmla="*/ 3227686 h 9402439"/>
              <a:gd name="connsiteX3623" fmla="*/ 9708351 w 16205810"/>
              <a:gd name="connsiteY3623" fmla="*/ 3140579 h 9402439"/>
              <a:gd name="connsiteX3624" fmla="*/ 9734212 w 16205810"/>
              <a:gd name="connsiteY3624" fmla="*/ 3135385 h 9402439"/>
              <a:gd name="connsiteX3625" fmla="*/ 4816157 w 16205810"/>
              <a:gd name="connsiteY3625" fmla="*/ 3131146 h 9402439"/>
              <a:gd name="connsiteX3626" fmla="*/ 4838903 w 16205810"/>
              <a:gd name="connsiteY3626" fmla="*/ 3148116 h 9402439"/>
              <a:gd name="connsiteX3627" fmla="*/ 4822281 w 16205810"/>
              <a:gd name="connsiteY3627" fmla="*/ 3171338 h 9402439"/>
              <a:gd name="connsiteX3628" fmla="*/ 4800409 w 16205810"/>
              <a:gd name="connsiteY3628" fmla="*/ 3154368 h 9402439"/>
              <a:gd name="connsiteX3629" fmla="*/ 4816157 w 16205810"/>
              <a:gd name="connsiteY3629" fmla="*/ 3131146 h 9402439"/>
              <a:gd name="connsiteX3630" fmla="*/ 2626289 w 16205810"/>
              <a:gd name="connsiteY3630" fmla="*/ 3131146 h 9402439"/>
              <a:gd name="connsiteX3631" fmla="*/ 2649510 w 16205810"/>
              <a:gd name="connsiteY3631" fmla="*/ 3148116 h 9402439"/>
              <a:gd name="connsiteX3632" fmla="*/ 2632539 w 16205810"/>
              <a:gd name="connsiteY3632" fmla="*/ 3171338 h 9402439"/>
              <a:gd name="connsiteX3633" fmla="*/ 2609317 w 16205810"/>
              <a:gd name="connsiteY3633" fmla="*/ 3154368 h 9402439"/>
              <a:gd name="connsiteX3634" fmla="*/ 2626289 w 16205810"/>
              <a:gd name="connsiteY3634" fmla="*/ 3131146 h 9402439"/>
              <a:gd name="connsiteX3635" fmla="*/ 9569234 w 16205810"/>
              <a:gd name="connsiteY3635" fmla="*/ 3124704 h 9402439"/>
              <a:gd name="connsiteX3636" fmla="*/ 9614529 w 16205810"/>
              <a:gd name="connsiteY3636" fmla="*/ 3164962 h 9402439"/>
              <a:gd name="connsiteX3637" fmla="*/ 9574154 w 16205810"/>
              <a:gd name="connsiteY3637" fmla="*/ 3230623 h 9402439"/>
              <a:gd name="connsiteX3638" fmla="*/ 9506863 w 16205810"/>
              <a:gd name="connsiteY3638" fmla="*/ 3191226 h 9402439"/>
              <a:gd name="connsiteX3639" fmla="*/ 9547238 w 16205810"/>
              <a:gd name="connsiteY3639" fmla="*/ 3125566 h 9402439"/>
              <a:gd name="connsiteX3640" fmla="*/ 9569234 w 16205810"/>
              <a:gd name="connsiteY3640" fmla="*/ 3124704 h 9402439"/>
              <a:gd name="connsiteX3641" fmla="*/ 3027581 w 16205810"/>
              <a:gd name="connsiteY3641" fmla="*/ 3120654 h 9402439"/>
              <a:gd name="connsiteX3642" fmla="*/ 3058158 w 16205810"/>
              <a:gd name="connsiteY3642" fmla="*/ 3124828 h 9402439"/>
              <a:gd name="connsiteX3643" fmla="*/ 3107132 w 16205810"/>
              <a:gd name="connsiteY3643" fmla="*/ 3225890 h 9402439"/>
              <a:gd name="connsiteX3644" fmla="*/ 3007437 w 16205810"/>
              <a:gd name="connsiteY3644" fmla="*/ 3274224 h 9402439"/>
              <a:gd name="connsiteX3645" fmla="*/ 2958466 w 16205810"/>
              <a:gd name="connsiteY3645" fmla="*/ 3174041 h 9402439"/>
              <a:gd name="connsiteX3646" fmla="*/ 3027581 w 16205810"/>
              <a:gd name="connsiteY3646" fmla="*/ 3120654 h 9402439"/>
              <a:gd name="connsiteX3647" fmla="*/ 8564151 w 16205810"/>
              <a:gd name="connsiteY3647" fmla="*/ 3114298 h 9402439"/>
              <a:gd name="connsiteX3648" fmla="*/ 8599677 w 16205810"/>
              <a:gd name="connsiteY3648" fmla="*/ 3118903 h 9402439"/>
              <a:gd name="connsiteX3649" fmla="*/ 8656564 w 16205810"/>
              <a:gd name="connsiteY3649" fmla="*/ 3232179 h 9402439"/>
              <a:gd name="connsiteX3650" fmla="*/ 8542790 w 16205810"/>
              <a:gd name="connsiteY3650" fmla="*/ 3287933 h 9402439"/>
              <a:gd name="connsiteX3651" fmla="*/ 8485903 w 16205810"/>
              <a:gd name="connsiteY3651" fmla="*/ 3174656 h 9402439"/>
              <a:gd name="connsiteX3652" fmla="*/ 8564151 w 16205810"/>
              <a:gd name="connsiteY3652" fmla="*/ 3114298 h 9402439"/>
              <a:gd name="connsiteX3653" fmla="*/ 8173851 w 16205810"/>
              <a:gd name="connsiteY3653" fmla="*/ 3106528 h 9402439"/>
              <a:gd name="connsiteX3654" fmla="*/ 8210825 w 16205810"/>
              <a:gd name="connsiteY3654" fmla="*/ 3114203 h 9402439"/>
              <a:gd name="connsiteX3655" fmla="*/ 8224070 w 16205810"/>
              <a:gd name="connsiteY3655" fmla="*/ 3182729 h 9402439"/>
              <a:gd name="connsiteX3656" fmla="*/ 8156081 w 16205810"/>
              <a:gd name="connsiteY3656" fmla="*/ 3196078 h 9402439"/>
              <a:gd name="connsiteX3657" fmla="*/ 8142836 w 16205810"/>
              <a:gd name="connsiteY3657" fmla="*/ 3127552 h 9402439"/>
              <a:gd name="connsiteX3658" fmla="*/ 8173851 w 16205810"/>
              <a:gd name="connsiteY3658" fmla="*/ 3106528 h 9402439"/>
              <a:gd name="connsiteX3659" fmla="*/ 13868512 w 16205810"/>
              <a:gd name="connsiteY3659" fmla="*/ 3105571 h 9402439"/>
              <a:gd name="connsiteX3660" fmla="*/ 13871976 w 16205810"/>
              <a:gd name="connsiteY3660" fmla="*/ 3119429 h 9402439"/>
              <a:gd name="connsiteX3661" fmla="*/ 13858986 w 16205810"/>
              <a:gd name="connsiteY3661" fmla="*/ 3122893 h 9402439"/>
              <a:gd name="connsiteX3662" fmla="*/ 13854656 w 16205810"/>
              <a:gd name="connsiteY3662" fmla="*/ 3109036 h 9402439"/>
              <a:gd name="connsiteX3663" fmla="*/ 13868512 w 16205810"/>
              <a:gd name="connsiteY3663" fmla="*/ 3105571 h 9402439"/>
              <a:gd name="connsiteX3664" fmla="*/ 14076902 w 16205810"/>
              <a:gd name="connsiteY3664" fmla="*/ 3099974 h 9402439"/>
              <a:gd name="connsiteX3665" fmla="*/ 14118272 w 16205810"/>
              <a:gd name="connsiteY3665" fmla="*/ 3138647 h 9402439"/>
              <a:gd name="connsiteX3666" fmla="*/ 14080498 w 16205810"/>
              <a:gd name="connsiteY3666" fmla="*/ 3180019 h 9402439"/>
              <a:gd name="connsiteX3667" fmla="*/ 14039126 w 16205810"/>
              <a:gd name="connsiteY3667" fmla="*/ 3141345 h 9402439"/>
              <a:gd name="connsiteX3668" fmla="*/ 14076902 w 16205810"/>
              <a:gd name="connsiteY3668" fmla="*/ 3099974 h 9402439"/>
              <a:gd name="connsiteX3669" fmla="*/ 13213170 w 16205810"/>
              <a:gd name="connsiteY3669" fmla="*/ 3098734 h 9402439"/>
              <a:gd name="connsiteX3670" fmla="*/ 13228022 w 16205810"/>
              <a:gd name="connsiteY3670" fmla="*/ 3126288 h 9402439"/>
              <a:gd name="connsiteX3671" fmla="*/ 13200068 w 16205810"/>
              <a:gd name="connsiteY3671" fmla="*/ 3141398 h 9402439"/>
              <a:gd name="connsiteX3672" fmla="*/ 13185218 w 16205810"/>
              <a:gd name="connsiteY3672" fmla="*/ 3113844 h 9402439"/>
              <a:gd name="connsiteX3673" fmla="*/ 13213170 w 16205810"/>
              <a:gd name="connsiteY3673" fmla="*/ 3098734 h 9402439"/>
              <a:gd name="connsiteX3674" fmla="*/ 10547987 w 16205810"/>
              <a:gd name="connsiteY3674" fmla="*/ 3066380 h 9402439"/>
              <a:gd name="connsiteX3675" fmla="*/ 10612886 w 16205810"/>
              <a:gd name="connsiteY3675" fmla="*/ 3077161 h 9402439"/>
              <a:gd name="connsiteX3676" fmla="*/ 10709296 w 16205810"/>
              <a:gd name="connsiteY3676" fmla="*/ 3289821 h 9402439"/>
              <a:gd name="connsiteX3677" fmla="*/ 10496133 w 16205810"/>
              <a:gd name="connsiteY3677" fmla="*/ 3385121 h 9402439"/>
              <a:gd name="connsiteX3678" fmla="*/ 10399724 w 16205810"/>
              <a:gd name="connsiteY3678" fmla="*/ 3173343 h 9402439"/>
              <a:gd name="connsiteX3679" fmla="*/ 10547987 w 16205810"/>
              <a:gd name="connsiteY3679" fmla="*/ 3066380 h 9402439"/>
              <a:gd name="connsiteX3680" fmla="*/ 2130771 w 16205810"/>
              <a:gd name="connsiteY3680" fmla="*/ 3058469 h 9402439"/>
              <a:gd name="connsiteX3681" fmla="*/ 2184895 w 16205810"/>
              <a:gd name="connsiteY3681" fmla="*/ 3077246 h 9402439"/>
              <a:gd name="connsiteX3682" fmla="*/ 2235858 w 16205810"/>
              <a:gd name="connsiteY3682" fmla="*/ 3275480 h 9402439"/>
              <a:gd name="connsiteX3683" fmla="*/ 2038148 w 16205810"/>
              <a:gd name="connsiteY3683" fmla="*/ 3326580 h 9402439"/>
              <a:gd name="connsiteX3684" fmla="*/ 1987184 w 16205810"/>
              <a:gd name="connsiteY3684" fmla="*/ 3128346 h 9402439"/>
              <a:gd name="connsiteX3685" fmla="*/ 2130771 w 16205810"/>
              <a:gd name="connsiteY3685" fmla="*/ 3058469 h 9402439"/>
              <a:gd name="connsiteX3686" fmla="*/ 10275322 w 16205810"/>
              <a:gd name="connsiteY3686" fmla="*/ 3055113 h 9402439"/>
              <a:gd name="connsiteX3687" fmla="*/ 10287500 w 16205810"/>
              <a:gd name="connsiteY3687" fmla="*/ 3057919 h 9402439"/>
              <a:gd name="connsiteX3688" fmla="*/ 10284253 w 16205810"/>
              <a:gd name="connsiteY3688" fmla="*/ 3071950 h 9402439"/>
              <a:gd name="connsiteX3689" fmla="*/ 10272075 w 16205810"/>
              <a:gd name="connsiteY3689" fmla="*/ 3069144 h 9402439"/>
              <a:gd name="connsiteX3690" fmla="*/ 10275322 w 16205810"/>
              <a:gd name="connsiteY3690" fmla="*/ 3055113 h 9402439"/>
              <a:gd name="connsiteX3691" fmla="*/ 8384380 w 16205810"/>
              <a:gd name="connsiteY3691" fmla="*/ 3053679 h 9402439"/>
              <a:gd name="connsiteX3692" fmla="*/ 8410252 w 16205810"/>
              <a:gd name="connsiteY3692" fmla="*/ 3058734 h 9402439"/>
              <a:gd name="connsiteX3693" fmla="*/ 8446910 w 16205810"/>
              <a:gd name="connsiteY3693" fmla="*/ 3144953 h 9402439"/>
              <a:gd name="connsiteX3694" fmla="*/ 8360183 w 16205810"/>
              <a:gd name="connsiteY3694" fmla="*/ 3181397 h 9402439"/>
              <a:gd name="connsiteX3695" fmla="*/ 8323525 w 16205810"/>
              <a:gd name="connsiteY3695" fmla="*/ 3095177 h 9402439"/>
              <a:gd name="connsiteX3696" fmla="*/ 8384380 w 16205810"/>
              <a:gd name="connsiteY3696" fmla="*/ 3053679 h 9402439"/>
              <a:gd name="connsiteX3697" fmla="*/ 3712785 w 16205810"/>
              <a:gd name="connsiteY3697" fmla="*/ 3051559 h 9402439"/>
              <a:gd name="connsiteX3698" fmla="*/ 3787516 w 16205810"/>
              <a:gd name="connsiteY3698" fmla="*/ 3068272 h 9402439"/>
              <a:gd name="connsiteX3699" fmla="*/ 3886364 w 16205810"/>
              <a:gd name="connsiteY3699" fmla="*/ 3322446 h 9402439"/>
              <a:gd name="connsiteX3700" fmla="*/ 3630425 w 16205810"/>
              <a:gd name="connsiteY3700" fmla="*/ 3421292 h 9402439"/>
              <a:gd name="connsiteX3701" fmla="*/ 3532474 w 16205810"/>
              <a:gd name="connsiteY3701" fmla="*/ 3166235 h 9402439"/>
              <a:gd name="connsiteX3702" fmla="*/ 3712785 w 16205810"/>
              <a:gd name="connsiteY3702" fmla="*/ 3051559 h 9402439"/>
              <a:gd name="connsiteX3703" fmla="*/ 12599131 w 16205810"/>
              <a:gd name="connsiteY3703" fmla="*/ 3050513 h 9402439"/>
              <a:gd name="connsiteX3704" fmla="*/ 12712586 w 16205810"/>
              <a:gd name="connsiteY3704" fmla="*/ 3110876 h 9402439"/>
              <a:gd name="connsiteX3705" fmla="*/ 12689676 w 16205810"/>
              <a:gd name="connsiteY3705" fmla="*/ 3347039 h 9402439"/>
              <a:gd name="connsiteX3706" fmla="*/ 12453512 w 16205810"/>
              <a:gd name="connsiteY3706" fmla="*/ 3324128 h 9402439"/>
              <a:gd name="connsiteX3707" fmla="*/ 12476423 w 16205810"/>
              <a:gd name="connsiteY3707" fmla="*/ 3087964 h 9402439"/>
              <a:gd name="connsiteX3708" fmla="*/ 12599131 w 16205810"/>
              <a:gd name="connsiteY3708" fmla="*/ 3050513 h 9402439"/>
              <a:gd name="connsiteX3709" fmla="*/ 13020310 w 16205810"/>
              <a:gd name="connsiteY3709" fmla="*/ 3046921 h 9402439"/>
              <a:gd name="connsiteX3710" fmla="*/ 13112438 w 16205810"/>
              <a:gd name="connsiteY3710" fmla="*/ 3090697 h 9402439"/>
              <a:gd name="connsiteX3711" fmla="*/ 13080738 w 16205810"/>
              <a:gd name="connsiteY3711" fmla="*/ 3216093 h 9402439"/>
              <a:gd name="connsiteX3712" fmla="*/ 12954818 w 16205810"/>
              <a:gd name="connsiteY3712" fmla="*/ 3184525 h 9402439"/>
              <a:gd name="connsiteX3713" fmla="*/ 12985638 w 16205810"/>
              <a:gd name="connsiteY3713" fmla="*/ 3059129 h 9402439"/>
              <a:gd name="connsiteX3714" fmla="*/ 13020310 w 16205810"/>
              <a:gd name="connsiteY3714" fmla="*/ 3046921 h 9402439"/>
              <a:gd name="connsiteX3715" fmla="*/ 11569084 w 16205810"/>
              <a:gd name="connsiteY3715" fmla="*/ 3045508 h 9402439"/>
              <a:gd name="connsiteX3716" fmla="*/ 11737853 w 16205810"/>
              <a:gd name="connsiteY3716" fmla="*/ 3181755 h 9402439"/>
              <a:gd name="connsiteX3717" fmla="*/ 11602486 w 16205810"/>
              <a:gd name="connsiteY3717" fmla="*/ 3350525 h 9402439"/>
              <a:gd name="connsiteX3718" fmla="*/ 11433717 w 16205810"/>
              <a:gd name="connsiteY3718" fmla="*/ 3214278 h 9402439"/>
              <a:gd name="connsiteX3719" fmla="*/ 11569084 w 16205810"/>
              <a:gd name="connsiteY3719" fmla="*/ 3045508 h 9402439"/>
              <a:gd name="connsiteX3720" fmla="*/ 3896042 w 16205810"/>
              <a:gd name="connsiteY3720" fmla="*/ 3044512 h 9402439"/>
              <a:gd name="connsiteX3721" fmla="*/ 3928727 w 16205810"/>
              <a:gd name="connsiteY3721" fmla="*/ 3078081 h 9402439"/>
              <a:gd name="connsiteX3722" fmla="*/ 3896042 w 16205810"/>
              <a:gd name="connsiteY3722" fmla="*/ 3109884 h 9402439"/>
              <a:gd name="connsiteX3723" fmla="*/ 3863361 w 16205810"/>
              <a:gd name="connsiteY3723" fmla="*/ 3078081 h 9402439"/>
              <a:gd name="connsiteX3724" fmla="*/ 3896042 w 16205810"/>
              <a:gd name="connsiteY3724" fmla="*/ 3044512 h 9402439"/>
              <a:gd name="connsiteX3725" fmla="*/ 4463441 w 16205810"/>
              <a:gd name="connsiteY3725" fmla="*/ 3043822 h 9402439"/>
              <a:gd name="connsiteX3726" fmla="*/ 4498842 w 16205810"/>
              <a:gd name="connsiteY3726" fmla="*/ 3047933 h 9402439"/>
              <a:gd name="connsiteX3727" fmla="*/ 4555729 w 16205810"/>
              <a:gd name="connsiteY3727" fmla="*/ 3161706 h 9402439"/>
              <a:gd name="connsiteX3728" fmla="*/ 4441955 w 16205810"/>
              <a:gd name="connsiteY3728" fmla="*/ 3218593 h 9402439"/>
              <a:gd name="connsiteX3729" fmla="*/ 4385069 w 16205810"/>
              <a:gd name="connsiteY3729" fmla="*/ 3104820 h 9402439"/>
              <a:gd name="connsiteX3730" fmla="*/ 4463441 w 16205810"/>
              <a:gd name="connsiteY3730" fmla="*/ 3043822 h 9402439"/>
              <a:gd name="connsiteX3731" fmla="*/ 2294246 w 16205810"/>
              <a:gd name="connsiteY3731" fmla="*/ 3019930 h 9402439"/>
              <a:gd name="connsiteX3732" fmla="*/ 2332015 w 16205810"/>
              <a:gd name="connsiteY3732" fmla="*/ 3046012 h 9402439"/>
              <a:gd name="connsiteX3733" fmla="*/ 2305037 w 16205810"/>
              <a:gd name="connsiteY3733" fmla="*/ 3083786 h 9402439"/>
              <a:gd name="connsiteX3734" fmla="*/ 2268163 w 16205810"/>
              <a:gd name="connsiteY3734" fmla="*/ 3056805 h 9402439"/>
              <a:gd name="connsiteX3735" fmla="*/ 2294246 w 16205810"/>
              <a:gd name="connsiteY3735" fmla="*/ 3019930 h 9402439"/>
              <a:gd name="connsiteX3736" fmla="*/ 9691553 w 16205810"/>
              <a:gd name="connsiteY3736" fmla="*/ 3015509 h 9402439"/>
              <a:gd name="connsiteX3737" fmla="*/ 9713138 w 16205810"/>
              <a:gd name="connsiteY3737" fmla="*/ 3031023 h 9402439"/>
              <a:gd name="connsiteX3738" fmla="*/ 9702345 w 16205810"/>
              <a:gd name="connsiteY3738" fmla="*/ 3079589 h 9402439"/>
              <a:gd name="connsiteX3739" fmla="*/ 9653779 w 16205810"/>
              <a:gd name="connsiteY3739" fmla="*/ 3068796 h 9402439"/>
              <a:gd name="connsiteX3740" fmla="*/ 9664571 w 16205810"/>
              <a:gd name="connsiteY3740" fmla="*/ 3020231 h 9402439"/>
              <a:gd name="connsiteX3741" fmla="*/ 9691553 w 16205810"/>
              <a:gd name="connsiteY3741" fmla="*/ 3015509 h 9402439"/>
              <a:gd name="connsiteX3742" fmla="*/ 3037850 w 16205810"/>
              <a:gd name="connsiteY3742" fmla="*/ 3007921 h 9402439"/>
              <a:gd name="connsiteX3743" fmla="*/ 3050350 w 16205810"/>
              <a:gd name="connsiteY3743" fmla="*/ 3009870 h 9402439"/>
              <a:gd name="connsiteX3744" fmla="*/ 3054588 w 16205810"/>
              <a:gd name="connsiteY3744" fmla="*/ 3034119 h 9402439"/>
              <a:gd name="connsiteX3745" fmla="*/ 3031704 w 16205810"/>
              <a:gd name="connsiteY3745" fmla="*/ 3039316 h 9402439"/>
              <a:gd name="connsiteX3746" fmla="*/ 3026621 w 16205810"/>
              <a:gd name="connsiteY3746" fmla="*/ 3015066 h 9402439"/>
              <a:gd name="connsiteX3747" fmla="*/ 3037850 w 16205810"/>
              <a:gd name="connsiteY3747" fmla="*/ 3007921 h 9402439"/>
              <a:gd name="connsiteX3748" fmla="*/ 10034554 w 16205810"/>
              <a:gd name="connsiteY3748" fmla="*/ 2989518 h 9402439"/>
              <a:gd name="connsiteX3749" fmla="*/ 10048672 w 16205810"/>
              <a:gd name="connsiteY3749" fmla="*/ 3014634 h 9402439"/>
              <a:gd name="connsiteX3750" fmla="*/ 10023083 w 16205810"/>
              <a:gd name="connsiteY3750" fmla="*/ 3028491 h 9402439"/>
              <a:gd name="connsiteX3751" fmla="*/ 10008965 w 16205810"/>
              <a:gd name="connsiteY3751" fmla="*/ 3002509 h 9402439"/>
              <a:gd name="connsiteX3752" fmla="*/ 10034554 w 16205810"/>
              <a:gd name="connsiteY3752" fmla="*/ 2989518 h 9402439"/>
              <a:gd name="connsiteX3753" fmla="*/ 11455311 w 16205810"/>
              <a:gd name="connsiteY3753" fmla="*/ 2988596 h 9402439"/>
              <a:gd name="connsiteX3754" fmla="*/ 11468443 w 16205810"/>
              <a:gd name="connsiteY3754" fmla="*/ 2991138 h 9402439"/>
              <a:gd name="connsiteX3755" fmla="*/ 11472679 w 16205810"/>
              <a:gd name="connsiteY3755" fmla="*/ 3014013 h 9402439"/>
              <a:gd name="connsiteX3756" fmla="*/ 11449804 w 16205810"/>
              <a:gd name="connsiteY3756" fmla="*/ 3019097 h 9402439"/>
              <a:gd name="connsiteX3757" fmla="*/ 11444720 w 16205810"/>
              <a:gd name="connsiteY3757" fmla="*/ 2996221 h 9402439"/>
              <a:gd name="connsiteX3758" fmla="*/ 11455311 w 16205810"/>
              <a:gd name="connsiteY3758" fmla="*/ 2988596 h 9402439"/>
              <a:gd name="connsiteX3759" fmla="*/ 12220010 w 16205810"/>
              <a:gd name="connsiteY3759" fmla="*/ 2987168 h 9402439"/>
              <a:gd name="connsiteX3760" fmla="*/ 12349458 w 16205810"/>
              <a:gd name="connsiteY3760" fmla="*/ 3176172 h 9402439"/>
              <a:gd name="connsiteX3761" fmla="*/ 12158832 w 16205810"/>
              <a:gd name="connsiteY3761" fmla="*/ 3303639 h 9402439"/>
              <a:gd name="connsiteX3762" fmla="*/ 12029383 w 16205810"/>
              <a:gd name="connsiteY3762" fmla="*/ 3114636 h 9402439"/>
              <a:gd name="connsiteX3763" fmla="*/ 12220010 w 16205810"/>
              <a:gd name="connsiteY3763" fmla="*/ 2987168 h 9402439"/>
              <a:gd name="connsiteX3764" fmla="*/ 9489944 w 16205810"/>
              <a:gd name="connsiteY3764" fmla="*/ 2978971 h 9402439"/>
              <a:gd name="connsiteX3765" fmla="*/ 9500286 w 16205810"/>
              <a:gd name="connsiteY3765" fmla="*/ 2989650 h 9402439"/>
              <a:gd name="connsiteX3766" fmla="*/ 9490393 w 16205810"/>
              <a:gd name="connsiteY3766" fmla="*/ 3016631 h 9402439"/>
              <a:gd name="connsiteX3767" fmla="*/ 9463412 w 16205810"/>
              <a:gd name="connsiteY3767" fmla="*/ 3005839 h 9402439"/>
              <a:gd name="connsiteX3768" fmla="*/ 9474205 w 16205810"/>
              <a:gd name="connsiteY3768" fmla="*/ 2979757 h 9402439"/>
              <a:gd name="connsiteX3769" fmla="*/ 9489944 w 16205810"/>
              <a:gd name="connsiteY3769" fmla="*/ 2978971 h 9402439"/>
              <a:gd name="connsiteX3770" fmla="*/ 2062801 w 16205810"/>
              <a:gd name="connsiteY3770" fmla="*/ 2978692 h 9402439"/>
              <a:gd name="connsiteX3771" fmla="*/ 2080120 w 16205810"/>
              <a:gd name="connsiteY3771" fmla="*/ 3013334 h 9402439"/>
              <a:gd name="connsiteX3772" fmla="*/ 2045477 w 16205810"/>
              <a:gd name="connsiteY3772" fmla="*/ 3031522 h 9402439"/>
              <a:gd name="connsiteX3773" fmla="*/ 2028155 w 16205810"/>
              <a:gd name="connsiteY3773" fmla="*/ 2996879 h 9402439"/>
              <a:gd name="connsiteX3774" fmla="*/ 2062801 w 16205810"/>
              <a:gd name="connsiteY3774" fmla="*/ 2978692 h 9402439"/>
              <a:gd name="connsiteX3775" fmla="*/ 5232852 w 16205810"/>
              <a:gd name="connsiteY3775" fmla="*/ 2966213 h 9402439"/>
              <a:gd name="connsiteX3776" fmla="*/ 5254996 w 16205810"/>
              <a:gd name="connsiteY3776" fmla="*/ 2975956 h 9402439"/>
              <a:gd name="connsiteX3777" fmla="*/ 5244367 w 16205810"/>
              <a:gd name="connsiteY3777" fmla="*/ 2998100 h 9402439"/>
              <a:gd name="connsiteX3778" fmla="*/ 5223109 w 16205810"/>
              <a:gd name="connsiteY3778" fmla="*/ 2987471 h 9402439"/>
              <a:gd name="connsiteX3779" fmla="*/ 5232852 w 16205810"/>
              <a:gd name="connsiteY3779" fmla="*/ 2966213 h 9402439"/>
              <a:gd name="connsiteX3780" fmla="*/ 11609169 w 16205810"/>
              <a:gd name="connsiteY3780" fmla="*/ 2964390 h 9402439"/>
              <a:gd name="connsiteX3781" fmla="*/ 11617849 w 16205810"/>
              <a:gd name="connsiteY3781" fmla="*/ 2968172 h 9402439"/>
              <a:gd name="connsiteX3782" fmla="*/ 11616196 w 16205810"/>
              <a:gd name="connsiteY3782" fmla="*/ 2987429 h 9402439"/>
              <a:gd name="connsiteX3783" fmla="*/ 11599662 w 16205810"/>
              <a:gd name="connsiteY3783" fmla="*/ 2986512 h 9402439"/>
              <a:gd name="connsiteX3784" fmla="*/ 11600489 w 16205810"/>
              <a:gd name="connsiteY3784" fmla="*/ 2968172 h 9402439"/>
              <a:gd name="connsiteX3785" fmla="*/ 11609169 w 16205810"/>
              <a:gd name="connsiteY3785" fmla="*/ 2964390 h 9402439"/>
              <a:gd name="connsiteX3786" fmla="*/ 10902902 w 16205810"/>
              <a:gd name="connsiteY3786" fmla="*/ 2964331 h 9402439"/>
              <a:gd name="connsiteX3787" fmla="*/ 10998307 w 16205810"/>
              <a:gd name="connsiteY3787" fmla="*/ 3022901 h 9402439"/>
              <a:gd name="connsiteX3788" fmla="*/ 10965622 w 16205810"/>
              <a:gd name="connsiteY3788" fmla="*/ 3226624 h 9402439"/>
              <a:gd name="connsiteX3789" fmla="*/ 10762445 w 16205810"/>
              <a:gd name="connsiteY3789" fmla="*/ 3193851 h 9402439"/>
              <a:gd name="connsiteX3790" fmla="*/ 10794246 w 16205810"/>
              <a:gd name="connsiteY3790" fmla="*/ 2990128 h 9402439"/>
              <a:gd name="connsiteX3791" fmla="*/ 10902902 w 16205810"/>
              <a:gd name="connsiteY3791" fmla="*/ 2964331 h 9402439"/>
              <a:gd name="connsiteX3792" fmla="*/ 9833891 w 16205810"/>
              <a:gd name="connsiteY3792" fmla="*/ 2956424 h 9402439"/>
              <a:gd name="connsiteX3793" fmla="*/ 9863848 w 16205810"/>
              <a:gd name="connsiteY3793" fmla="*/ 2959520 h 9402439"/>
              <a:gd name="connsiteX3794" fmla="*/ 9914231 w 16205810"/>
              <a:gd name="connsiteY3794" fmla="*/ 3054590 h 9402439"/>
              <a:gd name="connsiteX3795" fmla="*/ 9818768 w 16205810"/>
              <a:gd name="connsiteY3795" fmla="*/ 3105235 h 9402439"/>
              <a:gd name="connsiteX3796" fmla="*/ 9768384 w 16205810"/>
              <a:gd name="connsiteY3796" fmla="*/ 3009276 h 9402439"/>
              <a:gd name="connsiteX3797" fmla="*/ 9833891 w 16205810"/>
              <a:gd name="connsiteY3797" fmla="*/ 2956424 h 9402439"/>
              <a:gd name="connsiteX3798" fmla="*/ 8768393 w 16205810"/>
              <a:gd name="connsiteY3798" fmla="*/ 2949416 h 9402439"/>
              <a:gd name="connsiteX3799" fmla="*/ 8852614 w 16205810"/>
              <a:gd name="connsiteY3799" fmla="*/ 3057146 h 9402439"/>
              <a:gd name="connsiteX3800" fmla="*/ 8746460 w 16205810"/>
              <a:gd name="connsiteY3800" fmla="*/ 3142618 h 9402439"/>
              <a:gd name="connsiteX3801" fmla="*/ 8663115 w 16205810"/>
              <a:gd name="connsiteY3801" fmla="*/ 3034887 h 9402439"/>
              <a:gd name="connsiteX3802" fmla="*/ 8768393 w 16205810"/>
              <a:gd name="connsiteY3802" fmla="*/ 2949416 h 9402439"/>
              <a:gd name="connsiteX3803" fmla="*/ 4640506 w 16205810"/>
              <a:gd name="connsiteY3803" fmla="*/ 2946548 h 9402439"/>
              <a:gd name="connsiteX3804" fmla="*/ 4668262 w 16205810"/>
              <a:gd name="connsiteY3804" fmla="*/ 2957323 h 9402439"/>
              <a:gd name="connsiteX3805" fmla="*/ 4688804 w 16205810"/>
              <a:gd name="connsiteY3805" fmla="*/ 3059103 h 9402439"/>
              <a:gd name="connsiteX3806" fmla="*/ 4585201 w 16205810"/>
              <a:gd name="connsiteY3806" fmla="*/ 3080161 h 9402439"/>
              <a:gd name="connsiteX3807" fmla="*/ 4563766 w 16205810"/>
              <a:gd name="connsiteY3807" fmla="*/ 2978381 h 9402439"/>
              <a:gd name="connsiteX3808" fmla="*/ 4640506 w 16205810"/>
              <a:gd name="connsiteY3808" fmla="*/ 2946548 h 9402439"/>
              <a:gd name="connsiteX3809" fmla="*/ 7741907 w 16205810"/>
              <a:gd name="connsiteY3809" fmla="*/ 2945474 h 9402439"/>
              <a:gd name="connsiteX3810" fmla="*/ 7772776 w 16205810"/>
              <a:gd name="connsiteY3810" fmla="*/ 2950338 h 9402439"/>
              <a:gd name="connsiteX3811" fmla="*/ 7825390 w 16205810"/>
              <a:gd name="connsiteY3811" fmla="*/ 3047950 h 9402439"/>
              <a:gd name="connsiteX3812" fmla="*/ 7728054 w 16205810"/>
              <a:gd name="connsiteY3812" fmla="*/ 3091920 h 9402439"/>
              <a:gd name="connsiteX3813" fmla="*/ 7675441 w 16205810"/>
              <a:gd name="connsiteY3813" fmla="*/ 2995187 h 9402439"/>
              <a:gd name="connsiteX3814" fmla="*/ 7741907 w 16205810"/>
              <a:gd name="connsiteY3814" fmla="*/ 2945474 h 9402439"/>
              <a:gd name="connsiteX3815" fmla="*/ 13595966 w 16205810"/>
              <a:gd name="connsiteY3815" fmla="*/ 2941279 h 9402439"/>
              <a:gd name="connsiteX3816" fmla="*/ 13746654 w 16205810"/>
              <a:gd name="connsiteY3816" fmla="*/ 3001288 h 9402439"/>
              <a:gd name="connsiteX3817" fmla="*/ 13750198 w 16205810"/>
              <a:gd name="connsiteY3817" fmla="*/ 3300671 h 9402439"/>
              <a:gd name="connsiteX3818" fmla="*/ 13450814 w 16205810"/>
              <a:gd name="connsiteY3818" fmla="*/ 3304214 h 9402439"/>
              <a:gd name="connsiteX3819" fmla="*/ 13447272 w 16205810"/>
              <a:gd name="connsiteY3819" fmla="*/ 3004831 h 9402439"/>
              <a:gd name="connsiteX3820" fmla="*/ 13595966 w 16205810"/>
              <a:gd name="connsiteY3820" fmla="*/ 2941279 h 9402439"/>
              <a:gd name="connsiteX3821" fmla="*/ 11061112 w 16205810"/>
              <a:gd name="connsiteY3821" fmla="*/ 2939436 h 9402439"/>
              <a:gd name="connsiteX3822" fmla="*/ 11071792 w 16205810"/>
              <a:gd name="connsiteY3822" fmla="*/ 2949778 h 9402439"/>
              <a:gd name="connsiteX3823" fmla="*/ 11061899 w 16205810"/>
              <a:gd name="connsiteY3823" fmla="*/ 2976759 h 9402439"/>
              <a:gd name="connsiteX3824" fmla="*/ 11034918 w 16205810"/>
              <a:gd name="connsiteY3824" fmla="*/ 2965967 h 9402439"/>
              <a:gd name="connsiteX3825" fmla="*/ 11045710 w 16205810"/>
              <a:gd name="connsiteY3825" fmla="*/ 2939885 h 9402439"/>
              <a:gd name="connsiteX3826" fmla="*/ 11061112 w 16205810"/>
              <a:gd name="connsiteY3826" fmla="*/ 2939436 h 9402439"/>
              <a:gd name="connsiteX3827" fmla="*/ 9213395 w 16205810"/>
              <a:gd name="connsiteY3827" fmla="*/ 2937727 h 9402439"/>
              <a:gd name="connsiteX3828" fmla="*/ 9264728 w 16205810"/>
              <a:gd name="connsiteY3828" fmla="*/ 2948974 h 9402439"/>
              <a:gd name="connsiteX3829" fmla="*/ 9280763 w 16205810"/>
              <a:gd name="connsiteY3829" fmla="*/ 3043400 h 9402439"/>
              <a:gd name="connsiteX3830" fmla="*/ 9186337 w 16205810"/>
              <a:gd name="connsiteY3830" fmla="*/ 3060325 h 9402439"/>
              <a:gd name="connsiteX3831" fmla="*/ 9169411 w 16205810"/>
              <a:gd name="connsiteY3831" fmla="*/ 2965899 h 9402439"/>
              <a:gd name="connsiteX3832" fmla="*/ 9213395 w 16205810"/>
              <a:gd name="connsiteY3832" fmla="*/ 2937727 h 9402439"/>
              <a:gd name="connsiteX3833" fmla="*/ 4125033 w 16205810"/>
              <a:gd name="connsiteY3833" fmla="*/ 2936632 h 9402439"/>
              <a:gd name="connsiteX3834" fmla="*/ 4238713 w 16205810"/>
              <a:gd name="connsiteY3834" fmla="*/ 2960984 h 9402439"/>
              <a:gd name="connsiteX3835" fmla="*/ 4315843 w 16205810"/>
              <a:gd name="connsiteY3835" fmla="*/ 3229767 h 9402439"/>
              <a:gd name="connsiteX3836" fmla="*/ 4044432 w 16205810"/>
              <a:gd name="connsiteY3836" fmla="*/ 3306437 h 9402439"/>
              <a:gd name="connsiteX3837" fmla="*/ 3968142 w 16205810"/>
              <a:gd name="connsiteY3837" fmla="*/ 3036772 h 9402439"/>
              <a:gd name="connsiteX3838" fmla="*/ 4125033 w 16205810"/>
              <a:gd name="connsiteY3838" fmla="*/ 2936632 h 9402439"/>
              <a:gd name="connsiteX3839" fmla="*/ 9004887 w 16205810"/>
              <a:gd name="connsiteY3839" fmla="*/ 2936523 h 9402439"/>
              <a:gd name="connsiteX3840" fmla="*/ 9048553 w 16205810"/>
              <a:gd name="connsiteY3840" fmla="*/ 2938605 h 9402439"/>
              <a:gd name="connsiteX3841" fmla="*/ 9128350 w 16205810"/>
              <a:gd name="connsiteY3841" fmla="*/ 3072769 h 9402439"/>
              <a:gd name="connsiteX3842" fmla="*/ 8994187 w 16205810"/>
              <a:gd name="connsiteY3842" fmla="*/ 3153442 h 9402439"/>
              <a:gd name="connsiteX3843" fmla="*/ 8913513 w 16205810"/>
              <a:gd name="connsiteY3843" fmla="*/ 3018402 h 9402439"/>
              <a:gd name="connsiteX3844" fmla="*/ 9004887 w 16205810"/>
              <a:gd name="connsiteY3844" fmla="*/ 2936523 h 9402439"/>
              <a:gd name="connsiteX3845" fmla="*/ 3623777 w 16205810"/>
              <a:gd name="connsiteY3845" fmla="*/ 2935840 h 9402439"/>
              <a:gd name="connsiteX3846" fmla="*/ 3663231 w 16205810"/>
              <a:gd name="connsiteY3846" fmla="*/ 2992367 h 9402439"/>
              <a:gd name="connsiteX3847" fmla="*/ 3607111 w 16205810"/>
              <a:gd name="connsiteY3847" fmla="*/ 3031500 h 9402439"/>
              <a:gd name="connsiteX3848" fmla="*/ 3567653 w 16205810"/>
              <a:gd name="connsiteY3848" fmla="*/ 2974974 h 9402439"/>
              <a:gd name="connsiteX3849" fmla="*/ 3623777 w 16205810"/>
              <a:gd name="connsiteY3849" fmla="*/ 2935840 h 9402439"/>
              <a:gd name="connsiteX3850" fmla="*/ 7592998 w 16205810"/>
              <a:gd name="connsiteY3850" fmla="*/ 2930573 h 9402439"/>
              <a:gd name="connsiteX3851" fmla="*/ 7628089 w 16205810"/>
              <a:gd name="connsiteY3851" fmla="*/ 2939412 h 9402439"/>
              <a:gd name="connsiteX3852" fmla="*/ 7638649 w 16205810"/>
              <a:gd name="connsiteY3852" fmla="*/ 3005759 h 9402439"/>
              <a:gd name="connsiteX3853" fmla="*/ 7571767 w 16205810"/>
              <a:gd name="connsiteY3853" fmla="*/ 3015362 h 9402439"/>
              <a:gd name="connsiteX3854" fmla="*/ 7561207 w 16205810"/>
              <a:gd name="connsiteY3854" fmla="*/ 2949888 h 9402439"/>
              <a:gd name="connsiteX3855" fmla="*/ 7592998 w 16205810"/>
              <a:gd name="connsiteY3855" fmla="*/ 2930573 h 9402439"/>
              <a:gd name="connsiteX3856" fmla="*/ 11233917 w 16205810"/>
              <a:gd name="connsiteY3856" fmla="*/ 2924717 h 9402439"/>
              <a:gd name="connsiteX3857" fmla="*/ 11401807 w 16205810"/>
              <a:gd name="connsiteY3857" fmla="*/ 3060453 h 9402439"/>
              <a:gd name="connsiteX3858" fmla="*/ 11266440 w 16205810"/>
              <a:gd name="connsiteY3858" fmla="*/ 3229682 h 9402439"/>
              <a:gd name="connsiteX3859" fmla="*/ 11097671 w 16205810"/>
              <a:gd name="connsiteY3859" fmla="*/ 3093946 h 9402439"/>
              <a:gd name="connsiteX3860" fmla="*/ 11233917 w 16205810"/>
              <a:gd name="connsiteY3860" fmla="*/ 2924717 h 9402439"/>
              <a:gd name="connsiteX3861" fmla="*/ 1979371 w 16205810"/>
              <a:gd name="connsiteY3861" fmla="*/ 2917400 h 9402439"/>
              <a:gd name="connsiteX3862" fmla="*/ 1998301 w 16205810"/>
              <a:gd name="connsiteY3862" fmla="*/ 2955174 h 9402439"/>
              <a:gd name="connsiteX3863" fmla="*/ 1962162 w 16205810"/>
              <a:gd name="connsiteY3863" fmla="*/ 2975860 h 9402439"/>
              <a:gd name="connsiteX3864" fmla="*/ 1942372 w 16205810"/>
              <a:gd name="connsiteY3864" fmla="*/ 2937187 h 9402439"/>
              <a:gd name="connsiteX3865" fmla="*/ 1979371 w 16205810"/>
              <a:gd name="connsiteY3865" fmla="*/ 2917400 h 9402439"/>
              <a:gd name="connsiteX3866" fmla="*/ 10410809 w 16205810"/>
              <a:gd name="connsiteY3866" fmla="*/ 2909492 h 9402439"/>
              <a:gd name="connsiteX3867" fmla="*/ 10434542 w 16205810"/>
              <a:gd name="connsiteY3867" fmla="*/ 2917020 h 9402439"/>
              <a:gd name="connsiteX3868" fmla="*/ 10459312 w 16205810"/>
              <a:gd name="connsiteY3868" fmla="*/ 3002308 h 9402439"/>
              <a:gd name="connsiteX3869" fmla="*/ 10373501 w 16205810"/>
              <a:gd name="connsiteY3869" fmla="*/ 3026927 h 9402439"/>
              <a:gd name="connsiteX3870" fmla="*/ 10348731 w 16205810"/>
              <a:gd name="connsiteY3870" fmla="*/ 2941639 h 9402439"/>
              <a:gd name="connsiteX3871" fmla="*/ 10410809 w 16205810"/>
              <a:gd name="connsiteY3871" fmla="*/ 2909492 h 9402439"/>
              <a:gd name="connsiteX3872" fmla="*/ 5043214 w 16205810"/>
              <a:gd name="connsiteY3872" fmla="*/ 2909082 h 9402439"/>
              <a:gd name="connsiteX3873" fmla="*/ 5052958 w 16205810"/>
              <a:gd name="connsiteY3873" fmla="*/ 2914928 h 9402439"/>
              <a:gd name="connsiteX3874" fmla="*/ 5048086 w 16205810"/>
              <a:gd name="connsiteY3874" fmla="*/ 2924670 h 9402439"/>
              <a:gd name="connsiteX3875" fmla="*/ 5038342 w 16205810"/>
              <a:gd name="connsiteY3875" fmla="*/ 2919799 h 9402439"/>
              <a:gd name="connsiteX3876" fmla="*/ 5043214 w 16205810"/>
              <a:gd name="connsiteY3876" fmla="*/ 2909082 h 9402439"/>
              <a:gd name="connsiteX3877" fmla="*/ 12062501 w 16205810"/>
              <a:gd name="connsiteY3877" fmla="*/ 2906835 h 9402439"/>
              <a:gd name="connsiteX3878" fmla="*/ 12073647 w 16205810"/>
              <a:gd name="connsiteY3878" fmla="*/ 2930458 h 9402439"/>
              <a:gd name="connsiteX3879" fmla="*/ 12051355 w 16205810"/>
              <a:gd name="connsiteY3879" fmla="*/ 2942707 h 9402439"/>
              <a:gd name="connsiteX3880" fmla="*/ 12039351 w 16205810"/>
              <a:gd name="connsiteY3880" fmla="*/ 2919084 h 9402439"/>
              <a:gd name="connsiteX3881" fmla="*/ 12062501 w 16205810"/>
              <a:gd name="connsiteY3881" fmla="*/ 2906835 h 9402439"/>
              <a:gd name="connsiteX3882" fmla="*/ 7982472 w 16205810"/>
              <a:gd name="connsiteY3882" fmla="*/ 2894288 h 9402439"/>
              <a:gd name="connsiteX3883" fmla="*/ 8116486 w 16205810"/>
              <a:gd name="connsiteY3883" fmla="*/ 3024322 h 9402439"/>
              <a:gd name="connsiteX3884" fmla="*/ 7986910 w 16205810"/>
              <a:gd name="connsiteY3884" fmla="*/ 3158777 h 9402439"/>
              <a:gd name="connsiteX3885" fmla="*/ 7852009 w 16205810"/>
              <a:gd name="connsiteY3885" fmla="*/ 3029629 h 9402439"/>
              <a:gd name="connsiteX3886" fmla="*/ 7982472 w 16205810"/>
              <a:gd name="connsiteY3886" fmla="*/ 2894288 h 9402439"/>
              <a:gd name="connsiteX3887" fmla="*/ 4665037 w 16205810"/>
              <a:gd name="connsiteY3887" fmla="*/ 2889514 h 9402439"/>
              <a:gd name="connsiteX3888" fmla="*/ 4686910 w 16205810"/>
              <a:gd name="connsiteY3888" fmla="*/ 2906484 h 9402439"/>
              <a:gd name="connsiteX3889" fmla="*/ 4670287 w 16205810"/>
              <a:gd name="connsiteY3889" fmla="*/ 2928813 h 9402439"/>
              <a:gd name="connsiteX3890" fmla="*/ 4648414 w 16205810"/>
              <a:gd name="connsiteY3890" fmla="*/ 2911843 h 9402439"/>
              <a:gd name="connsiteX3891" fmla="*/ 4665037 w 16205810"/>
              <a:gd name="connsiteY3891" fmla="*/ 2889514 h 9402439"/>
              <a:gd name="connsiteX3892" fmla="*/ 5133757 w 16205810"/>
              <a:gd name="connsiteY3892" fmla="*/ 2880424 h 9402439"/>
              <a:gd name="connsiteX3893" fmla="*/ 5149757 w 16205810"/>
              <a:gd name="connsiteY3893" fmla="*/ 2908377 h 9402439"/>
              <a:gd name="connsiteX3894" fmla="*/ 5121314 w 16205810"/>
              <a:gd name="connsiteY3894" fmla="*/ 2923227 h 9402439"/>
              <a:gd name="connsiteX3895" fmla="*/ 5106203 w 16205810"/>
              <a:gd name="connsiteY3895" fmla="*/ 2896148 h 9402439"/>
              <a:gd name="connsiteX3896" fmla="*/ 5133757 w 16205810"/>
              <a:gd name="connsiteY3896" fmla="*/ 2880424 h 9402439"/>
              <a:gd name="connsiteX3897" fmla="*/ 4374917 w 16205810"/>
              <a:gd name="connsiteY3897" fmla="*/ 2875641 h 9402439"/>
              <a:gd name="connsiteX3898" fmla="*/ 4428835 w 16205810"/>
              <a:gd name="connsiteY3898" fmla="*/ 2919994 h 9402439"/>
              <a:gd name="connsiteX3899" fmla="*/ 4385353 w 16205810"/>
              <a:gd name="connsiteY3899" fmla="*/ 2974782 h 9402439"/>
              <a:gd name="connsiteX3900" fmla="*/ 4330565 w 16205810"/>
              <a:gd name="connsiteY3900" fmla="*/ 2930429 h 9402439"/>
              <a:gd name="connsiteX3901" fmla="*/ 4374917 w 16205810"/>
              <a:gd name="connsiteY3901" fmla="*/ 2875641 h 9402439"/>
              <a:gd name="connsiteX3902" fmla="*/ 8897579 w 16205810"/>
              <a:gd name="connsiteY3902" fmla="*/ 2862838 h 9402439"/>
              <a:gd name="connsiteX3903" fmla="*/ 8915887 w 16205810"/>
              <a:gd name="connsiteY3903" fmla="*/ 2901511 h 9402439"/>
              <a:gd name="connsiteX3904" fmla="*/ 8879272 w 16205810"/>
              <a:gd name="connsiteY3904" fmla="*/ 2921298 h 9402439"/>
              <a:gd name="connsiteX3905" fmla="*/ 8860093 w 16205810"/>
              <a:gd name="connsiteY3905" fmla="*/ 2882625 h 9402439"/>
              <a:gd name="connsiteX3906" fmla="*/ 8897579 w 16205810"/>
              <a:gd name="connsiteY3906" fmla="*/ 2862838 h 9402439"/>
              <a:gd name="connsiteX3907" fmla="*/ 8246162 w 16205810"/>
              <a:gd name="connsiteY3907" fmla="*/ 2859294 h 9402439"/>
              <a:gd name="connsiteX3908" fmla="*/ 8312258 w 16205810"/>
              <a:gd name="connsiteY3908" fmla="*/ 2889108 h 9402439"/>
              <a:gd name="connsiteX3909" fmla="*/ 8308750 w 16205810"/>
              <a:gd name="connsiteY3909" fmla="*/ 3023273 h 9402439"/>
              <a:gd name="connsiteX3910" fmla="*/ 8174586 w 16205810"/>
              <a:gd name="connsiteY3910" fmla="*/ 3018888 h 9402439"/>
              <a:gd name="connsiteX3911" fmla="*/ 8178093 w 16205810"/>
              <a:gd name="connsiteY3911" fmla="*/ 2884724 h 9402439"/>
              <a:gd name="connsiteX3912" fmla="*/ 8246162 w 16205810"/>
              <a:gd name="connsiteY3912" fmla="*/ 2859294 h 9402439"/>
              <a:gd name="connsiteX3913" fmla="*/ 12230898 w 16205810"/>
              <a:gd name="connsiteY3913" fmla="*/ 2859224 h 9402439"/>
              <a:gd name="connsiteX3914" fmla="*/ 12270985 w 16205810"/>
              <a:gd name="connsiteY3914" fmla="*/ 2907328 h 9402439"/>
              <a:gd name="connsiteX3915" fmla="*/ 12222881 w 16205810"/>
              <a:gd name="connsiteY3915" fmla="*/ 2947414 h 9402439"/>
              <a:gd name="connsiteX3916" fmla="*/ 12182794 w 16205810"/>
              <a:gd name="connsiteY3916" fmla="*/ 2899310 h 9402439"/>
              <a:gd name="connsiteX3917" fmla="*/ 12230898 w 16205810"/>
              <a:gd name="connsiteY3917" fmla="*/ 2859224 h 9402439"/>
              <a:gd name="connsiteX3918" fmla="*/ 7788326 w 16205810"/>
              <a:gd name="connsiteY3918" fmla="*/ 2853546 h 9402439"/>
              <a:gd name="connsiteX3919" fmla="*/ 7825059 w 16205810"/>
              <a:gd name="connsiteY3919" fmla="*/ 2892519 h 9402439"/>
              <a:gd name="connsiteX3920" fmla="*/ 7787430 w 16205810"/>
              <a:gd name="connsiteY3920" fmla="*/ 2930586 h 9402439"/>
              <a:gd name="connsiteX3921" fmla="*/ 7749801 w 16205810"/>
              <a:gd name="connsiteY3921" fmla="*/ 2891613 h 9402439"/>
              <a:gd name="connsiteX3922" fmla="*/ 7788326 w 16205810"/>
              <a:gd name="connsiteY3922" fmla="*/ 2853546 h 9402439"/>
              <a:gd name="connsiteX3923" fmla="*/ 2425154 w 16205810"/>
              <a:gd name="connsiteY3923" fmla="*/ 2850380 h 9402439"/>
              <a:gd name="connsiteX3924" fmla="*/ 2489904 w 16205810"/>
              <a:gd name="connsiteY3924" fmla="*/ 2866100 h 9402439"/>
              <a:gd name="connsiteX3925" fmla="*/ 2509256 w 16205810"/>
              <a:gd name="connsiteY3925" fmla="*/ 2988346 h 9402439"/>
              <a:gd name="connsiteX3926" fmla="*/ 2387008 w 16205810"/>
              <a:gd name="connsiteY3926" fmla="*/ 3007695 h 9402439"/>
              <a:gd name="connsiteX3927" fmla="*/ 2367660 w 16205810"/>
              <a:gd name="connsiteY3927" fmla="*/ 2885449 h 9402439"/>
              <a:gd name="connsiteX3928" fmla="*/ 2425154 w 16205810"/>
              <a:gd name="connsiteY3928" fmla="*/ 2850380 h 9402439"/>
              <a:gd name="connsiteX3929" fmla="*/ 13689238 w 16205810"/>
              <a:gd name="connsiteY3929" fmla="*/ 2831029 h 9402439"/>
              <a:gd name="connsiteX3930" fmla="*/ 13709156 w 16205810"/>
              <a:gd name="connsiteY3930" fmla="*/ 2846619 h 9402439"/>
              <a:gd name="connsiteX3931" fmla="*/ 13693568 w 16205810"/>
              <a:gd name="connsiteY3931" fmla="*/ 2867404 h 9402439"/>
              <a:gd name="connsiteX3932" fmla="*/ 13673648 w 16205810"/>
              <a:gd name="connsiteY3932" fmla="*/ 2851815 h 9402439"/>
              <a:gd name="connsiteX3933" fmla="*/ 13689238 w 16205810"/>
              <a:gd name="connsiteY3933" fmla="*/ 2831029 h 9402439"/>
              <a:gd name="connsiteX3934" fmla="*/ 10455646 w 16205810"/>
              <a:gd name="connsiteY3934" fmla="*/ 2821168 h 9402439"/>
              <a:gd name="connsiteX3935" fmla="*/ 10492053 w 16205810"/>
              <a:gd name="connsiteY3935" fmla="*/ 2848150 h 9402439"/>
              <a:gd name="connsiteX3936" fmla="*/ 10466301 w 16205810"/>
              <a:gd name="connsiteY3936" fmla="*/ 2885024 h 9402439"/>
              <a:gd name="connsiteX3937" fmla="*/ 10429894 w 16205810"/>
              <a:gd name="connsiteY3937" fmla="*/ 2858043 h 9402439"/>
              <a:gd name="connsiteX3938" fmla="*/ 10455646 w 16205810"/>
              <a:gd name="connsiteY3938" fmla="*/ 2821168 h 9402439"/>
              <a:gd name="connsiteX3939" fmla="*/ 9383692 w 16205810"/>
              <a:gd name="connsiteY3939" fmla="*/ 2817005 h 9402439"/>
              <a:gd name="connsiteX3940" fmla="*/ 9438267 w 16205810"/>
              <a:gd name="connsiteY3940" fmla="*/ 2846792 h 9402439"/>
              <a:gd name="connsiteX3941" fmla="*/ 9426707 w 16205810"/>
              <a:gd name="connsiteY3941" fmla="*/ 2960607 h 9402439"/>
              <a:gd name="connsiteX3942" fmla="*/ 9312890 w 16205810"/>
              <a:gd name="connsiteY3942" fmla="*/ 2949048 h 9402439"/>
              <a:gd name="connsiteX3943" fmla="*/ 9324450 w 16205810"/>
              <a:gd name="connsiteY3943" fmla="*/ 2835233 h 9402439"/>
              <a:gd name="connsiteX3944" fmla="*/ 9383692 w 16205810"/>
              <a:gd name="connsiteY3944" fmla="*/ 2817005 h 9402439"/>
              <a:gd name="connsiteX3945" fmla="*/ 2540545 w 16205810"/>
              <a:gd name="connsiteY3945" fmla="*/ 2812425 h 9402439"/>
              <a:gd name="connsiteX3946" fmla="*/ 2563762 w 16205810"/>
              <a:gd name="connsiteY3946" fmla="*/ 2829049 h 9402439"/>
              <a:gd name="connsiteX3947" fmla="*/ 2546796 w 16205810"/>
              <a:gd name="connsiteY3947" fmla="*/ 2850921 h 9402439"/>
              <a:gd name="connsiteX3948" fmla="*/ 2524472 w 16205810"/>
              <a:gd name="connsiteY3948" fmla="*/ 2835173 h 9402439"/>
              <a:gd name="connsiteX3949" fmla="*/ 2540545 w 16205810"/>
              <a:gd name="connsiteY3949" fmla="*/ 2812425 h 9402439"/>
              <a:gd name="connsiteX3950" fmla="*/ 3592156 w 16205810"/>
              <a:gd name="connsiteY3950" fmla="*/ 2809067 h 9402439"/>
              <a:gd name="connsiteX3951" fmla="*/ 3636356 w 16205810"/>
              <a:gd name="connsiteY3951" fmla="*/ 2849620 h 9402439"/>
              <a:gd name="connsiteX3952" fmla="*/ 3596960 w 16205810"/>
              <a:gd name="connsiteY3952" fmla="*/ 2915760 h 9402439"/>
              <a:gd name="connsiteX3953" fmla="*/ 3531301 w 16205810"/>
              <a:gd name="connsiteY3953" fmla="*/ 2876076 h 9402439"/>
              <a:gd name="connsiteX3954" fmla="*/ 3570693 w 16205810"/>
              <a:gd name="connsiteY3954" fmla="*/ 2809935 h 9402439"/>
              <a:gd name="connsiteX3955" fmla="*/ 3592156 w 16205810"/>
              <a:gd name="connsiteY3955" fmla="*/ 2809067 h 9402439"/>
              <a:gd name="connsiteX3956" fmla="*/ 13551666 w 16205810"/>
              <a:gd name="connsiteY3956" fmla="*/ 2805527 h 9402439"/>
              <a:gd name="connsiteX3957" fmla="*/ 13592138 w 16205810"/>
              <a:gd name="connsiteY3957" fmla="*/ 2854060 h 9402439"/>
              <a:gd name="connsiteX3958" fmla="*/ 13543572 w 16205810"/>
              <a:gd name="connsiteY3958" fmla="*/ 2892886 h 9402439"/>
              <a:gd name="connsiteX3959" fmla="*/ 13503100 w 16205810"/>
              <a:gd name="connsiteY3959" fmla="*/ 2845236 h 9402439"/>
              <a:gd name="connsiteX3960" fmla="*/ 13551666 w 16205810"/>
              <a:gd name="connsiteY3960" fmla="*/ 2805527 h 9402439"/>
              <a:gd name="connsiteX3961" fmla="*/ 8516877 w 16205810"/>
              <a:gd name="connsiteY3961" fmla="*/ 2801181 h 9402439"/>
              <a:gd name="connsiteX3962" fmla="*/ 8563855 w 16205810"/>
              <a:gd name="connsiteY3962" fmla="*/ 2814183 h 9402439"/>
              <a:gd name="connsiteX3963" fmla="*/ 8618393 w 16205810"/>
              <a:gd name="connsiteY3963" fmla="*/ 2978675 h 9402439"/>
              <a:gd name="connsiteX3964" fmla="*/ 8453900 w 16205810"/>
              <a:gd name="connsiteY3964" fmla="*/ 3033213 h 9402439"/>
              <a:gd name="connsiteX3965" fmla="*/ 8399362 w 16205810"/>
              <a:gd name="connsiteY3965" fmla="*/ 2868720 h 9402439"/>
              <a:gd name="connsiteX3966" fmla="*/ 8516877 w 16205810"/>
              <a:gd name="connsiteY3966" fmla="*/ 2801181 h 9402439"/>
              <a:gd name="connsiteX3967" fmla="*/ 1809307 w 16205810"/>
              <a:gd name="connsiteY3967" fmla="*/ 2794252 h 9402439"/>
              <a:gd name="connsiteX3968" fmla="*/ 1823026 w 16205810"/>
              <a:gd name="connsiteY3968" fmla="*/ 2795565 h 9402439"/>
              <a:gd name="connsiteX3969" fmla="*/ 1830743 w 16205810"/>
              <a:gd name="connsiteY3969" fmla="*/ 2820936 h 9402439"/>
              <a:gd name="connsiteX3970" fmla="*/ 1805878 w 16205810"/>
              <a:gd name="connsiteY3970" fmla="*/ 2828810 h 9402439"/>
              <a:gd name="connsiteX3971" fmla="*/ 1798163 w 16205810"/>
              <a:gd name="connsiteY3971" fmla="*/ 2803439 h 9402439"/>
              <a:gd name="connsiteX3972" fmla="*/ 1809307 w 16205810"/>
              <a:gd name="connsiteY3972" fmla="*/ 2794252 h 9402439"/>
              <a:gd name="connsiteX3973" fmla="*/ 7545420 w 16205810"/>
              <a:gd name="connsiteY3973" fmla="*/ 2793680 h 9402439"/>
              <a:gd name="connsiteX3974" fmla="*/ 7555904 w 16205810"/>
              <a:gd name="connsiteY3974" fmla="*/ 2800717 h 9402439"/>
              <a:gd name="connsiteX3975" fmla="*/ 7551668 w 16205810"/>
              <a:gd name="connsiteY3975" fmla="*/ 2824967 h 9402439"/>
              <a:gd name="connsiteX3976" fmla="*/ 7528793 w 16205810"/>
              <a:gd name="connsiteY3976" fmla="*/ 2819770 h 9402439"/>
              <a:gd name="connsiteX3977" fmla="*/ 7533029 w 16205810"/>
              <a:gd name="connsiteY3977" fmla="*/ 2796387 h 9402439"/>
              <a:gd name="connsiteX3978" fmla="*/ 7545420 w 16205810"/>
              <a:gd name="connsiteY3978" fmla="*/ 2793680 h 9402439"/>
              <a:gd name="connsiteX3979" fmla="*/ 9617914 w 16205810"/>
              <a:gd name="connsiteY3979" fmla="*/ 2786941 h 9402439"/>
              <a:gd name="connsiteX3980" fmla="*/ 9724294 w 16205810"/>
              <a:gd name="connsiteY3980" fmla="*/ 2879137 h 9402439"/>
              <a:gd name="connsiteX3981" fmla="*/ 9632098 w 16205810"/>
              <a:gd name="connsiteY3981" fmla="*/ 2985518 h 9402439"/>
              <a:gd name="connsiteX3982" fmla="*/ 9525718 w 16205810"/>
              <a:gd name="connsiteY3982" fmla="*/ 2893322 h 9402439"/>
              <a:gd name="connsiteX3983" fmla="*/ 9617914 w 16205810"/>
              <a:gd name="connsiteY3983" fmla="*/ 2786941 h 9402439"/>
              <a:gd name="connsiteX3984" fmla="*/ 12462640 w 16205810"/>
              <a:gd name="connsiteY3984" fmla="*/ 2779702 h 9402439"/>
              <a:gd name="connsiteX3985" fmla="*/ 12564858 w 16205810"/>
              <a:gd name="connsiteY3985" fmla="*/ 2913031 h 9402439"/>
              <a:gd name="connsiteX3986" fmla="*/ 12431530 w 16205810"/>
              <a:gd name="connsiteY3986" fmla="*/ 3015250 h 9402439"/>
              <a:gd name="connsiteX3987" fmla="*/ 12329312 w 16205810"/>
              <a:gd name="connsiteY3987" fmla="*/ 2881921 h 9402439"/>
              <a:gd name="connsiteX3988" fmla="*/ 12462640 w 16205810"/>
              <a:gd name="connsiteY3988" fmla="*/ 2779702 h 9402439"/>
              <a:gd name="connsiteX3989" fmla="*/ 10363048 w 16205810"/>
              <a:gd name="connsiteY3989" fmla="*/ 2775750 h 9402439"/>
              <a:gd name="connsiteX3990" fmla="*/ 10374178 w 16205810"/>
              <a:gd name="connsiteY3990" fmla="*/ 2786092 h 9402439"/>
              <a:gd name="connsiteX3991" fmla="*/ 10363385 w 16205810"/>
              <a:gd name="connsiteY3991" fmla="*/ 2813073 h 9402439"/>
              <a:gd name="connsiteX3992" fmla="*/ 10337304 w 16205810"/>
              <a:gd name="connsiteY3992" fmla="*/ 2802281 h 9402439"/>
              <a:gd name="connsiteX3993" fmla="*/ 10347197 w 16205810"/>
              <a:gd name="connsiteY3993" fmla="*/ 2776199 h 9402439"/>
              <a:gd name="connsiteX3994" fmla="*/ 10363048 w 16205810"/>
              <a:gd name="connsiteY3994" fmla="*/ 2775750 h 9402439"/>
              <a:gd name="connsiteX3995" fmla="*/ 2208565 w 16205810"/>
              <a:gd name="connsiteY3995" fmla="*/ 2774254 h 9402439"/>
              <a:gd name="connsiteX3996" fmla="*/ 2279979 w 16205810"/>
              <a:gd name="connsiteY3996" fmla="*/ 2805735 h 9402439"/>
              <a:gd name="connsiteX3997" fmla="*/ 2277312 w 16205810"/>
              <a:gd name="connsiteY3997" fmla="*/ 2949904 h 9402439"/>
              <a:gd name="connsiteX3998" fmla="*/ 2133139 w 16205810"/>
              <a:gd name="connsiteY3998" fmla="*/ 2947234 h 9402439"/>
              <a:gd name="connsiteX3999" fmla="*/ 2135808 w 16205810"/>
              <a:gd name="connsiteY3999" fmla="*/ 2802175 h 9402439"/>
              <a:gd name="connsiteX4000" fmla="*/ 2208565 w 16205810"/>
              <a:gd name="connsiteY4000" fmla="*/ 2774254 h 9402439"/>
              <a:gd name="connsiteX4001" fmla="*/ 2372856 w 16205810"/>
              <a:gd name="connsiteY4001" fmla="*/ 2771270 h 9402439"/>
              <a:gd name="connsiteX4002" fmla="*/ 2385844 w 16205810"/>
              <a:gd name="connsiteY4002" fmla="*/ 2796386 h 9402439"/>
              <a:gd name="connsiteX4003" fmla="*/ 2360731 w 16205810"/>
              <a:gd name="connsiteY4003" fmla="*/ 2810243 h 9402439"/>
              <a:gd name="connsiteX4004" fmla="*/ 2346874 w 16205810"/>
              <a:gd name="connsiteY4004" fmla="*/ 2785127 h 9402439"/>
              <a:gd name="connsiteX4005" fmla="*/ 2372856 w 16205810"/>
              <a:gd name="connsiteY4005" fmla="*/ 2771270 h 9402439"/>
              <a:gd name="connsiteX4006" fmla="*/ 3026212 w 16205810"/>
              <a:gd name="connsiteY4006" fmla="*/ 2767307 h 9402439"/>
              <a:gd name="connsiteX4007" fmla="*/ 3039124 w 16205810"/>
              <a:gd name="connsiteY4007" fmla="*/ 2767534 h 9402439"/>
              <a:gd name="connsiteX4008" fmla="*/ 3047285 w 16205810"/>
              <a:gd name="connsiteY4008" fmla="*/ 2790192 h 9402439"/>
              <a:gd name="connsiteX4009" fmla="*/ 3025532 w 16205810"/>
              <a:gd name="connsiteY4009" fmla="*/ 2798350 h 9402439"/>
              <a:gd name="connsiteX4010" fmla="*/ 3017377 w 16205810"/>
              <a:gd name="connsiteY4010" fmla="*/ 2776597 h 9402439"/>
              <a:gd name="connsiteX4011" fmla="*/ 3026212 w 16205810"/>
              <a:gd name="connsiteY4011" fmla="*/ 2767307 h 9402439"/>
              <a:gd name="connsiteX4012" fmla="*/ 12783504 w 16205810"/>
              <a:gd name="connsiteY4012" fmla="*/ 2752555 h 9402439"/>
              <a:gd name="connsiteX4013" fmla="*/ 12938654 w 16205810"/>
              <a:gd name="connsiteY4013" fmla="*/ 2831882 h 9402439"/>
              <a:gd name="connsiteX4014" fmla="*/ 12879280 w 16205810"/>
              <a:gd name="connsiteY4014" fmla="*/ 3047751 h 9402439"/>
              <a:gd name="connsiteX4015" fmla="*/ 12663937 w 16205810"/>
              <a:gd name="connsiteY4015" fmla="*/ 2987343 h 9402439"/>
              <a:gd name="connsiteX4016" fmla="*/ 12724198 w 16205810"/>
              <a:gd name="connsiteY4016" fmla="*/ 2772362 h 9402439"/>
              <a:gd name="connsiteX4017" fmla="*/ 12783504 w 16205810"/>
              <a:gd name="connsiteY4017" fmla="*/ 2752555 h 9402439"/>
              <a:gd name="connsiteX4018" fmla="*/ 11847666 w 16205810"/>
              <a:gd name="connsiteY4018" fmla="*/ 2751319 h 9402439"/>
              <a:gd name="connsiteX4019" fmla="*/ 11977052 w 16205810"/>
              <a:gd name="connsiteY4019" fmla="*/ 2867568 h 9402439"/>
              <a:gd name="connsiteX4020" fmla="*/ 11864246 w 16205810"/>
              <a:gd name="connsiteY4020" fmla="*/ 3060572 h 9402439"/>
              <a:gd name="connsiteX4021" fmla="*/ 11671242 w 16205810"/>
              <a:gd name="connsiteY4021" fmla="*/ 2947766 h 9402439"/>
              <a:gd name="connsiteX4022" fmla="*/ 11784929 w 16205810"/>
              <a:gd name="connsiteY4022" fmla="*/ 2754762 h 9402439"/>
              <a:gd name="connsiteX4023" fmla="*/ 11847666 w 16205810"/>
              <a:gd name="connsiteY4023" fmla="*/ 2751319 h 9402439"/>
              <a:gd name="connsiteX4024" fmla="*/ 7930477 w 16205810"/>
              <a:gd name="connsiteY4024" fmla="*/ 2749299 h 9402439"/>
              <a:gd name="connsiteX4025" fmla="*/ 7955053 w 16205810"/>
              <a:gd name="connsiteY4025" fmla="*/ 2754855 h 9402439"/>
              <a:gd name="connsiteX4026" fmla="*/ 7987098 w 16205810"/>
              <a:gd name="connsiteY4026" fmla="*/ 2837255 h 9402439"/>
              <a:gd name="connsiteX4027" fmla="*/ 7904316 w 16205810"/>
              <a:gd name="connsiteY4027" fmla="*/ 2869499 h 9402439"/>
              <a:gd name="connsiteX4028" fmla="*/ 7872271 w 16205810"/>
              <a:gd name="connsiteY4028" fmla="*/ 2786203 h 9402439"/>
              <a:gd name="connsiteX4029" fmla="*/ 7930477 w 16205810"/>
              <a:gd name="connsiteY4029" fmla="*/ 2749299 h 9402439"/>
              <a:gd name="connsiteX4030" fmla="*/ 11240033 w 16205810"/>
              <a:gd name="connsiteY4030" fmla="*/ 2747857 h 9402439"/>
              <a:gd name="connsiteX4031" fmla="*/ 11280520 w 16205810"/>
              <a:gd name="connsiteY4031" fmla="*/ 2758034 h 9402439"/>
              <a:gd name="connsiteX4032" fmla="*/ 11291286 w 16205810"/>
              <a:gd name="connsiteY4032" fmla="*/ 2832450 h 9402439"/>
              <a:gd name="connsiteX4033" fmla="*/ 11215023 w 16205810"/>
              <a:gd name="connsiteY4033" fmla="*/ 2842956 h 9402439"/>
              <a:gd name="connsiteX4034" fmla="*/ 11204256 w 16205810"/>
              <a:gd name="connsiteY4034" fmla="*/ 2768540 h 9402439"/>
              <a:gd name="connsiteX4035" fmla="*/ 11240033 w 16205810"/>
              <a:gd name="connsiteY4035" fmla="*/ 2747857 h 9402439"/>
              <a:gd name="connsiteX4036" fmla="*/ 1996496 w 16205810"/>
              <a:gd name="connsiteY4036" fmla="*/ 2743014 h 9402439"/>
              <a:gd name="connsiteX4037" fmla="*/ 2008886 w 16205810"/>
              <a:gd name="connsiteY4037" fmla="*/ 2745721 h 9402439"/>
              <a:gd name="connsiteX4038" fmla="*/ 2013969 w 16205810"/>
              <a:gd name="connsiteY4038" fmla="*/ 2769104 h 9402439"/>
              <a:gd name="connsiteX4039" fmla="*/ 1990247 w 16205810"/>
              <a:gd name="connsiteY4039" fmla="*/ 2774301 h 9402439"/>
              <a:gd name="connsiteX4040" fmla="*/ 1986010 w 16205810"/>
              <a:gd name="connsiteY4040" fmla="*/ 2750051 h 9402439"/>
              <a:gd name="connsiteX4041" fmla="*/ 1996496 w 16205810"/>
              <a:gd name="connsiteY4041" fmla="*/ 2743014 h 9402439"/>
              <a:gd name="connsiteX4042" fmla="*/ 10176241 w 16205810"/>
              <a:gd name="connsiteY4042" fmla="*/ 2736711 h 9402439"/>
              <a:gd name="connsiteX4043" fmla="*/ 10281219 w 16205810"/>
              <a:gd name="connsiteY4043" fmla="*/ 2795955 h 9402439"/>
              <a:gd name="connsiteX4044" fmla="*/ 10233626 w 16205810"/>
              <a:gd name="connsiteY4044" fmla="*/ 2942262 h 9402439"/>
              <a:gd name="connsiteX4045" fmla="*/ 10087319 w 16205810"/>
              <a:gd name="connsiteY4045" fmla="*/ 2894668 h 9402439"/>
              <a:gd name="connsiteX4046" fmla="*/ 10134913 w 16205810"/>
              <a:gd name="connsiteY4046" fmla="*/ 2748362 h 9402439"/>
              <a:gd name="connsiteX4047" fmla="*/ 10176241 w 16205810"/>
              <a:gd name="connsiteY4047" fmla="*/ 2736711 h 9402439"/>
              <a:gd name="connsiteX4048" fmla="*/ 12982894 w 16205810"/>
              <a:gd name="connsiteY4048" fmla="*/ 2736223 h 9402439"/>
              <a:gd name="connsiteX4049" fmla="*/ 12998004 w 16205810"/>
              <a:gd name="connsiteY4049" fmla="*/ 2763304 h 9402439"/>
              <a:gd name="connsiteX4050" fmla="*/ 12970450 w 16205810"/>
              <a:gd name="connsiteY4050" fmla="*/ 2778154 h 9402439"/>
              <a:gd name="connsiteX4051" fmla="*/ 12955340 w 16205810"/>
              <a:gd name="connsiteY4051" fmla="*/ 2751074 h 9402439"/>
              <a:gd name="connsiteX4052" fmla="*/ 12982894 w 16205810"/>
              <a:gd name="connsiteY4052" fmla="*/ 2736223 h 9402439"/>
              <a:gd name="connsiteX4053" fmla="*/ 8726109 w 16205810"/>
              <a:gd name="connsiteY4053" fmla="*/ 2733532 h 9402439"/>
              <a:gd name="connsiteX4054" fmla="*/ 8788285 w 16205810"/>
              <a:gd name="connsiteY4054" fmla="*/ 2747810 h 9402439"/>
              <a:gd name="connsiteX4055" fmla="*/ 8809602 w 16205810"/>
              <a:gd name="connsiteY4055" fmla="*/ 2864710 h 9402439"/>
              <a:gd name="connsiteX4056" fmla="*/ 8693245 w 16205810"/>
              <a:gd name="connsiteY4056" fmla="*/ 2884342 h 9402439"/>
              <a:gd name="connsiteX4057" fmla="*/ 8671928 w 16205810"/>
              <a:gd name="connsiteY4057" fmla="*/ 2767442 h 9402439"/>
              <a:gd name="connsiteX4058" fmla="*/ 8726109 w 16205810"/>
              <a:gd name="connsiteY4058" fmla="*/ 2733532 h 9402439"/>
              <a:gd name="connsiteX4059" fmla="*/ 3294622 w 16205810"/>
              <a:gd name="connsiteY4059" fmla="*/ 2729886 h 9402439"/>
              <a:gd name="connsiteX4060" fmla="*/ 3463342 w 16205810"/>
              <a:gd name="connsiteY4060" fmla="*/ 2865833 h 9402439"/>
              <a:gd name="connsiteX4061" fmla="*/ 3335746 w 16205810"/>
              <a:gd name="connsiteY4061" fmla="*/ 3112169 h 9402439"/>
              <a:gd name="connsiteX4062" fmla="*/ 3089403 w 16205810"/>
              <a:gd name="connsiteY4062" fmla="*/ 2983685 h 9402439"/>
              <a:gd name="connsiteX4063" fmla="*/ 3217007 w 16205810"/>
              <a:gd name="connsiteY4063" fmla="*/ 2738235 h 9402439"/>
              <a:gd name="connsiteX4064" fmla="*/ 3294622 w 16205810"/>
              <a:gd name="connsiteY4064" fmla="*/ 2729886 h 9402439"/>
              <a:gd name="connsiteX4065" fmla="*/ 3995543 w 16205810"/>
              <a:gd name="connsiteY4065" fmla="*/ 2721552 h 9402439"/>
              <a:gd name="connsiteX4066" fmla="*/ 4010943 w 16205810"/>
              <a:gd name="connsiteY4066" fmla="*/ 2721552 h 9402439"/>
              <a:gd name="connsiteX4067" fmla="*/ 4021626 w 16205810"/>
              <a:gd name="connsiteY4067" fmla="*/ 2732141 h 9402439"/>
              <a:gd name="connsiteX4068" fmla="*/ 4010836 w 16205810"/>
              <a:gd name="connsiteY4068" fmla="*/ 2757730 h 9402439"/>
              <a:gd name="connsiteX4069" fmla="*/ 3984752 w 16205810"/>
              <a:gd name="connsiteY4069" fmla="*/ 2748024 h 9402439"/>
              <a:gd name="connsiteX4070" fmla="*/ 3995543 w 16205810"/>
              <a:gd name="connsiteY4070" fmla="*/ 2721552 h 9402439"/>
              <a:gd name="connsiteX4071" fmla="*/ 10055398 w 16205810"/>
              <a:gd name="connsiteY4071" fmla="*/ 2716674 h 9402439"/>
              <a:gd name="connsiteX4072" fmla="*/ 10067401 w 16205810"/>
              <a:gd name="connsiteY4072" fmla="*/ 2739823 h 9402439"/>
              <a:gd name="connsiteX4073" fmla="*/ 10044252 w 16205810"/>
              <a:gd name="connsiteY4073" fmla="*/ 2751826 h 9402439"/>
              <a:gd name="connsiteX4074" fmla="*/ 10032249 w 16205810"/>
              <a:gd name="connsiteY4074" fmla="*/ 2728677 h 9402439"/>
              <a:gd name="connsiteX4075" fmla="*/ 10055398 w 16205810"/>
              <a:gd name="connsiteY4075" fmla="*/ 2716674 h 9402439"/>
              <a:gd name="connsiteX4076" fmla="*/ 8091427 w 16205810"/>
              <a:gd name="connsiteY4076" fmla="*/ 2716357 h 9402439"/>
              <a:gd name="connsiteX4077" fmla="*/ 8138589 w 16205810"/>
              <a:gd name="connsiteY4077" fmla="*/ 2735636 h 9402439"/>
              <a:gd name="connsiteX4078" fmla="*/ 8139470 w 16205810"/>
              <a:gd name="connsiteY4078" fmla="*/ 2830278 h 9402439"/>
              <a:gd name="connsiteX4079" fmla="*/ 8045146 w 16205810"/>
              <a:gd name="connsiteY4079" fmla="*/ 2830278 h 9402439"/>
              <a:gd name="connsiteX4080" fmla="*/ 8044265 w 16205810"/>
              <a:gd name="connsiteY4080" fmla="*/ 2736512 h 9402439"/>
              <a:gd name="connsiteX4081" fmla="*/ 8091427 w 16205810"/>
              <a:gd name="connsiteY4081" fmla="*/ 2716357 h 9402439"/>
              <a:gd name="connsiteX4082" fmla="*/ 2801230 w 16205810"/>
              <a:gd name="connsiteY4082" fmla="*/ 2713253 h 9402439"/>
              <a:gd name="connsiteX4083" fmla="*/ 2875468 w 16205810"/>
              <a:gd name="connsiteY4083" fmla="*/ 2731763 h 9402439"/>
              <a:gd name="connsiteX4084" fmla="*/ 2967065 w 16205810"/>
              <a:gd name="connsiteY4084" fmla="*/ 2988073 h 9402439"/>
              <a:gd name="connsiteX4085" fmla="*/ 2710752 w 16205810"/>
              <a:gd name="connsiteY4085" fmla="*/ 3079675 h 9402439"/>
              <a:gd name="connsiteX4086" fmla="*/ 2619151 w 16205810"/>
              <a:gd name="connsiteY4086" fmla="*/ 2823365 h 9402439"/>
              <a:gd name="connsiteX4087" fmla="*/ 2801230 w 16205810"/>
              <a:gd name="connsiteY4087" fmla="*/ 2713253 h 9402439"/>
              <a:gd name="connsiteX4088" fmla="*/ 10668310 w 16205810"/>
              <a:gd name="connsiteY4088" fmla="*/ 2702663 h 9402439"/>
              <a:gd name="connsiteX4089" fmla="*/ 10728859 w 16205810"/>
              <a:gd name="connsiteY4089" fmla="*/ 2713873 h 9402439"/>
              <a:gd name="connsiteX4090" fmla="*/ 10814560 w 16205810"/>
              <a:gd name="connsiteY4090" fmla="*/ 2914431 h 9402439"/>
              <a:gd name="connsiteX4091" fmla="*/ 10614002 w 16205810"/>
              <a:gd name="connsiteY4091" fmla="*/ 3000132 h 9402439"/>
              <a:gd name="connsiteX4092" fmla="*/ 10527417 w 16205810"/>
              <a:gd name="connsiteY4092" fmla="*/ 2799574 h 9402439"/>
              <a:gd name="connsiteX4093" fmla="*/ 10668310 w 16205810"/>
              <a:gd name="connsiteY4093" fmla="*/ 2702663 h 9402439"/>
              <a:gd name="connsiteX4094" fmla="*/ 12309957 w 16205810"/>
              <a:gd name="connsiteY4094" fmla="*/ 2699848 h 9402439"/>
              <a:gd name="connsiteX4095" fmla="*/ 12334900 w 16205810"/>
              <a:gd name="connsiteY4095" fmla="*/ 2751195 h 9402439"/>
              <a:gd name="connsiteX4096" fmla="*/ 12284124 w 16205810"/>
              <a:gd name="connsiteY4096" fmla="*/ 2776433 h 9402439"/>
              <a:gd name="connsiteX4097" fmla="*/ 12258290 w 16205810"/>
              <a:gd name="connsiteY4097" fmla="*/ 2725957 h 9402439"/>
              <a:gd name="connsiteX4098" fmla="*/ 12309957 w 16205810"/>
              <a:gd name="connsiteY4098" fmla="*/ 2699848 h 9402439"/>
              <a:gd name="connsiteX4099" fmla="*/ 15063030 w 16205810"/>
              <a:gd name="connsiteY4099" fmla="*/ 2697632 h 9402439"/>
              <a:gd name="connsiteX4100" fmla="*/ 15078642 w 16205810"/>
              <a:gd name="connsiteY4100" fmla="*/ 2708814 h 9402439"/>
              <a:gd name="connsiteX4101" fmla="*/ 15071556 w 16205810"/>
              <a:gd name="connsiteY4101" fmla="*/ 2743360 h 9402439"/>
              <a:gd name="connsiteX4102" fmla="*/ 15037010 w 16205810"/>
              <a:gd name="connsiteY4102" fmla="*/ 2736273 h 9402439"/>
              <a:gd name="connsiteX4103" fmla="*/ 15044096 w 16205810"/>
              <a:gd name="connsiteY4103" fmla="*/ 2701728 h 9402439"/>
              <a:gd name="connsiteX4104" fmla="*/ 15063030 w 16205810"/>
              <a:gd name="connsiteY4104" fmla="*/ 2697632 h 9402439"/>
              <a:gd name="connsiteX4105" fmla="*/ 3832330 w 16205810"/>
              <a:gd name="connsiteY4105" fmla="*/ 2693823 h 9402439"/>
              <a:gd name="connsiteX4106" fmla="*/ 3940155 w 16205810"/>
              <a:gd name="connsiteY4106" fmla="*/ 2736380 h 9402439"/>
              <a:gd name="connsiteX4107" fmla="*/ 3945449 w 16205810"/>
              <a:gd name="connsiteY4107" fmla="*/ 2950711 h 9402439"/>
              <a:gd name="connsiteX4108" fmla="*/ 3731110 w 16205810"/>
              <a:gd name="connsiteY4108" fmla="*/ 2954239 h 9402439"/>
              <a:gd name="connsiteX4109" fmla="*/ 3725814 w 16205810"/>
              <a:gd name="connsiteY4109" fmla="*/ 2739909 h 9402439"/>
              <a:gd name="connsiteX4110" fmla="*/ 3832330 w 16205810"/>
              <a:gd name="connsiteY4110" fmla="*/ 2693823 h 9402439"/>
              <a:gd name="connsiteX4111" fmla="*/ 7481078 w 16205810"/>
              <a:gd name="connsiteY4111" fmla="*/ 2689540 h 9402439"/>
              <a:gd name="connsiteX4112" fmla="*/ 7511489 w 16205810"/>
              <a:gd name="connsiteY4112" fmla="*/ 2706535 h 9402439"/>
              <a:gd name="connsiteX4113" fmla="*/ 7493600 w 16205810"/>
              <a:gd name="connsiteY4113" fmla="*/ 2736946 h 9402439"/>
              <a:gd name="connsiteX4114" fmla="*/ 7464083 w 16205810"/>
              <a:gd name="connsiteY4114" fmla="*/ 2719057 h 9402439"/>
              <a:gd name="connsiteX4115" fmla="*/ 7481078 w 16205810"/>
              <a:gd name="connsiteY4115" fmla="*/ 2689540 h 9402439"/>
              <a:gd name="connsiteX4116" fmla="*/ 3723293 w 16205810"/>
              <a:gd name="connsiteY4116" fmla="*/ 2685560 h 9402439"/>
              <a:gd name="connsiteX4117" fmla="*/ 3738133 w 16205810"/>
              <a:gd name="connsiteY4117" fmla="*/ 2713513 h 9402439"/>
              <a:gd name="connsiteX4118" fmla="*/ 3710187 w 16205810"/>
              <a:gd name="connsiteY4118" fmla="*/ 2728363 h 9402439"/>
              <a:gd name="connsiteX4119" fmla="*/ 3696211 w 16205810"/>
              <a:gd name="connsiteY4119" fmla="*/ 2701284 h 9402439"/>
              <a:gd name="connsiteX4120" fmla="*/ 3723293 w 16205810"/>
              <a:gd name="connsiteY4120" fmla="*/ 2685560 h 9402439"/>
              <a:gd name="connsiteX4121" fmla="*/ 4963027 w 16205810"/>
              <a:gd name="connsiteY4121" fmla="*/ 2683820 h 9402439"/>
              <a:gd name="connsiteX4122" fmla="*/ 4975304 w 16205810"/>
              <a:gd name="connsiteY4122" fmla="*/ 2701357 h 9402439"/>
              <a:gd name="connsiteX4123" fmla="*/ 4957766 w 16205810"/>
              <a:gd name="connsiteY4123" fmla="*/ 2714510 h 9402439"/>
              <a:gd name="connsiteX4124" fmla="*/ 4944612 w 16205810"/>
              <a:gd name="connsiteY4124" fmla="*/ 2696096 h 9402439"/>
              <a:gd name="connsiteX4125" fmla="*/ 4963027 w 16205810"/>
              <a:gd name="connsiteY4125" fmla="*/ 2683820 h 9402439"/>
              <a:gd name="connsiteX4126" fmla="*/ 9884160 w 16205810"/>
              <a:gd name="connsiteY4126" fmla="*/ 2681856 h 9402439"/>
              <a:gd name="connsiteX4127" fmla="*/ 9964131 w 16205810"/>
              <a:gd name="connsiteY4127" fmla="*/ 2725357 h 9402439"/>
              <a:gd name="connsiteX4128" fmla="*/ 9945676 w 16205810"/>
              <a:gd name="connsiteY4128" fmla="*/ 2892328 h 9402439"/>
              <a:gd name="connsiteX4129" fmla="*/ 9777825 w 16205810"/>
              <a:gd name="connsiteY4129" fmla="*/ 2874752 h 9402439"/>
              <a:gd name="connsiteX4130" fmla="*/ 9796280 w 16205810"/>
              <a:gd name="connsiteY4130" fmla="*/ 2706902 h 9402439"/>
              <a:gd name="connsiteX4131" fmla="*/ 9884160 w 16205810"/>
              <a:gd name="connsiteY4131" fmla="*/ 2681856 h 9402439"/>
              <a:gd name="connsiteX4132" fmla="*/ 9339092 w 16205810"/>
              <a:gd name="connsiteY4132" fmla="*/ 2677084 h 9402439"/>
              <a:gd name="connsiteX4133" fmla="*/ 9374953 w 16205810"/>
              <a:gd name="connsiteY4133" fmla="*/ 2685334 h 9402439"/>
              <a:gd name="connsiteX4134" fmla="*/ 9385513 w 16205810"/>
              <a:gd name="connsiteY4134" fmla="*/ 2752216 h 9402439"/>
              <a:gd name="connsiteX4135" fmla="*/ 9317751 w 16205810"/>
              <a:gd name="connsiteY4135" fmla="*/ 2762777 h 9402439"/>
              <a:gd name="connsiteX4136" fmla="*/ 9307191 w 16205810"/>
              <a:gd name="connsiteY4136" fmla="*/ 2695894 h 9402439"/>
              <a:gd name="connsiteX4137" fmla="*/ 9339092 w 16205810"/>
              <a:gd name="connsiteY4137" fmla="*/ 2677084 h 9402439"/>
              <a:gd name="connsiteX4138" fmla="*/ 11880114 w 16205810"/>
              <a:gd name="connsiteY4138" fmla="*/ 2676870 h 9402439"/>
              <a:gd name="connsiteX4139" fmla="*/ 11893246 w 16205810"/>
              <a:gd name="connsiteY4139" fmla="*/ 2679468 h 9402439"/>
              <a:gd name="connsiteX4140" fmla="*/ 11897482 w 16205810"/>
              <a:gd name="connsiteY4140" fmla="*/ 2702851 h 9402439"/>
              <a:gd name="connsiteX4141" fmla="*/ 11874607 w 16205810"/>
              <a:gd name="connsiteY4141" fmla="*/ 2708048 h 9402439"/>
              <a:gd name="connsiteX4142" fmla="*/ 11869523 w 16205810"/>
              <a:gd name="connsiteY4142" fmla="*/ 2684664 h 9402439"/>
              <a:gd name="connsiteX4143" fmla="*/ 11880114 w 16205810"/>
              <a:gd name="connsiteY4143" fmla="*/ 2676870 h 9402439"/>
              <a:gd name="connsiteX4144" fmla="*/ 8879118 w 16205810"/>
              <a:gd name="connsiteY4144" fmla="*/ 2674765 h 9402439"/>
              <a:gd name="connsiteX4145" fmla="*/ 8897306 w 16205810"/>
              <a:gd name="connsiteY4145" fmla="*/ 2709017 h 9402439"/>
              <a:gd name="connsiteX4146" fmla="*/ 8862663 w 16205810"/>
              <a:gd name="connsiteY4146" fmla="*/ 2727461 h 9402439"/>
              <a:gd name="connsiteX4147" fmla="*/ 8844475 w 16205810"/>
              <a:gd name="connsiteY4147" fmla="*/ 2692330 h 9402439"/>
              <a:gd name="connsiteX4148" fmla="*/ 8879118 w 16205810"/>
              <a:gd name="connsiteY4148" fmla="*/ 2674765 h 9402439"/>
              <a:gd name="connsiteX4149" fmla="*/ 4198894 w 16205810"/>
              <a:gd name="connsiteY4149" fmla="*/ 2673126 h 9402439"/>
              <a:gd name="connsiteX4150" fmla="*/ 4275445 w 16205810"/>
              <a:gd name="connsiteY4150" fmla="*/ 2712902 h 9402439"/>
              <a:gd name="connsiteX4151" fmla="*/ 4260342 w 16205810"/>
              <a:gd name="connsiteY4151" fmla="*/ 2872006 h 9402439"/>
              <a:gd name="connsiteX4152" fmla="*/ 4101229 w 16205810"/>
              <a:gd name="connsiteY4152" fmla="*/ 2856896 h 9402439"/>
              <a:gd name="connsiteX4153" fmla="*/ 4116343 w 16205810"/>
              <a:gd name="connsiteY4153" fmla="*/ 2698680 h 9402439"/>
              <a:gd name="connsiteX4154" fmla="*/ 4198894 w 16205810"/>
              <a:gd name="connsiteY4154" fmla="*/ 2673126 h 9402439"/>
              <a:gd name="connsiteX4155" fmla="*/ 12697856 w 16205810"/>
              <a:gd name="connsiteY4155" fmla="*/ 2670033 h 9402439"/>
              <a:gd name="connsiteX4156" fmla="*/ 12713580 w 16205810"/>
              <a:gd name="connsiteY4156" fmla="*/ 2697587 h 9402439"/>
              <a:gd name="connsiteX4157" fmla="*/ 12685626 w 16205810"/>
              <a:gd name="connsiteY4157" fmla="*/ 2712697 h 9402439"/>
              <a:gd name="connsiteX4158" fmla="*/ 12670775 w 16205810"/>
              <a:gd name="connsiteY4158" fmla="*/ 2685143 h 9402439"/>
              <a:gd name="connsiteX4159" fmla="*/ 12697856 w 16205810"/>
              <a:gd name="connsiteY4159" fmla="*/ 2670033 h 9402439"/>
              <a:gd name="connsiteX4160" fmla="*/ 13986470 w 16205810"/>
              <a:gd name="connsiteY4160" fmla="*/ 2666154 h 9402439"/>
              <a:gd name="connsiteX4161" fmla="*/ 14061238 w 16205810"/>
              <a:gd name="connsiteY4161" fmla="*/ 2684205 h 9402439"/>
              <a:gd name="connsiteX4162" fmla="*/ 14153024 w 16205810"/>
              <a:gd name="connsiteY4162" fmla="*/ 2941911 h 9402439"/>
              <a:gd name="connsiteX4163" fmla="*/ 13896200 w 16205810"/>
              <a:gd name="connsiteY4163" fmla="*/ 3033696 h 9402439"/>
              <a:gd name="connsiteX4164" fmla="*/ 13803532 w 16205810"/>
              <a:gd name="connsiteY4164" fmla="*/ 2775990 h 9402439"/>
              <a:gd name="connsiteX4165" fmla="*/ 13986470 w 16205810"/>
              <a:gd name="connsiteY4165" fmla="*/ 2666154 h 9402439"/>
              <a:gd name="connsiteX4166" fmla="*/ 4658288 w 16205810"/>
              <a:gd name="connsiteY4166" fmla="*/ 2666134 h 9402439"/>
              <a:gd name="connsiteX4167" fmla="*/ 4673399 w 16205810"/>
              <a:gd name="connsiteY4167" fmla="*/ 2694578 h 9402439"/>
              <a:gd name="connsiteX4168" fmla="*/ 4645845 w 16205810"/>
              <a:gd name="connsiteY4168" fmla="*/ 2709689 h 9402439"/>
              <a:gd name="connsiteX4169" fmla="*/ 4629846 w 16205810"/>
              <a:gd name="connsiteY4169" fmla="*/ 2681245 h 9402439"/>
              <a:gd name="connsiteX4170" fmla="*/ 4658288 w 16205810"/>
              <a:gd name="connsiteY4170" fmla="*/ 2666134 h 9402439"/>
              <a:gd name="connsiteX4171" fmla="*/ 11324179 w 16205810"/>
              <a:gd name="connsiteY4171" fmla="*/ 2664416 h 9402439"/>
              <a:gd name="connsiteX4172" fmla="*/ 11346101 w 16205810"/>
              <a:gd name="connsiteY4172" fmla="*/ 2680267 h 9402439"/>
              <a:gd name="connsiteX4173" fmla="*/ 11336208 w 16205810"/>
              <a:gd name="connsiteY4173" fmla="*/ 2728833 h 9402439"/>
              <a:gd name="connsiteX4174" fmla="*/ 11286743 w 16205810"/>
              <a:gd name="connsiteY4174" fmla="*/ 2718040 h 9402439"/>
              <a:gd name="connsiteX4175" fmla="*/ 11297536 w 16205810"/>
              <a:gd name="connsiteY4175" fmla="*/ 2669475 h 9402439"/>
              <a:gd name="connsiteX4176" fmla="*/ 11324179 w 16205810"/>
              <a:gd name="connsiteY4176" fmla="*/ 2664416 h 9402439"/>
              <a:gd name="connsiteX4177" fmla="*/ 9696435 w 16205810"/>
              <a:gd name="connsiteY4177" fmla="*/ 2663471 h 9402439"/>
              <a:gd name="connsiteX4178" fmla="*/ 9718307 w 16205810"/>
              <a:gd name="connsiteY4178" fmla="*/ 2680441 h 9402439"/>
              <a:gd name="connsiteX4179" fmla="*/ 9701685 w 16205810"/>
              <a:gd name="connsiteY4179" fmla="*/ 2702770 h 9402439"/>
              <a:gd name="connsiteX4180" fmla="*/ 9679813 w 16205810"/>
              <a:gd name="connsiteY4180" fmla="*/ 2685800 h 9402439"/>
              <a:gd name="connsiteX4181" fmla="*/ 9696435 w 16205810"/>
              <a:gd name="connsiteY4181" fmla="*/ 2663471 h 9402439"/>
              <a:gd name="connsiteX4182" fmla="*/ 11489680 w 16205810"/>
              <a:gd name="connsiteY4182" fmla="*/ 2658396 h 9402439"/>
              <a:gd name="connsiteX4183" fmla="*/ 11588053 w 16205810"/>
              <a:gd name="connsiteY4183" fmla="*/ 2702984 h 9402439"/>
              <a:gd name="connsiteX4184" fmla="*/ 11580050 w 16205810"/>
              <a:gd name="connsiteY4184" fmla="*/ 2902032 h 9402439"/>
              <a:gd name="connsiteX4185" fmla="*/ 11379970 w 16205810"/>
              <a:gd name="connsiteY4185" fmla="*/ 2894105 h 9402439"/>
              <a:gd name="connsiteX4186" fmla="*/ 11387973 w 16205810"/>
              <a:gd name="connsiteY4186" fmla="*/ 2695057 h 9402439"/>
              <a:gd name="connsiteX4187" fmla="*/ 11489680 w 16205810"/>
              <a:gd name="connsiteY4187" fmla="*/ 2658396 h 9402439"/>
              <a:gd name="connsiteX4188" fmla="*/ 8016086 w 16205810"/>
              <a:gd name="connsiteY4188" fmla="*/ 2658247 h 9402439"/>
              <a:gd name="connsiteX4189" fmla="*/ 8029077 w 16205810"/>
              <a:gd name="connsiteY4189" fmla="*/ 2684229 h 9402439"/>
              <a:gd name="connsiteX4190" fmla="*/ 8003961 w 16205810"/>
              <a:gd name="connsiteY4190" fmla="*/ 2698086 h 9402439"/>
              <a:gd name="connsiteX4191" fmla="*/ 7990104 w 16205810"/>
              <a:gd name="connsiteY4191" fmla="*/ 2672104 h 9402439"/>
              <a:gd name="connsiteX4192" fmla="*/ 8016086 w 16205810"/>
              <a:gd name="connsiteY4192" fmla="*/ 2658247 h 9402439"/>
              <a:gd name="connsiteX4193" fmla="*/ 14356854 w 16205810"/>
              <a:gd name="connsiteY4193" fmla="*/ 2655272 h 9402439"/>
              <a:gd name="connsiteX4194" fmla="*/ 14396314 w 16205810"/>
              <a:gd name="connsiteY4194" fmla="*/ 2711392 h 9402439"/>
              <a:gd name="connsiteX4195" fmla="*/ 14340194 w 16205810"/>
              <a:gd name="connsiteY4195" fmla="*/ 2750852 h 9402439"/>
              <a:gd name="connsiteX4196" fmla="*/ 14300732 w 16205810"/>
              <a:gd name="connsiteY4196" fmla="*/ 2694731 h 9402439"/>
              <a:gd name="connsiteX4197" fmla="*/ 14356854 w 16205810"/>
              <a:gd name="connsiteY4197" fmla="*/ 2655272 h 9402439"/>
              <a:gd name="connsiteX4198" fmla="*/ 5041884 w 16205810"/>
              <a:gd name="connsiteY4198" fmla="*/ 2646636 h 9402439"/>
              <a:gd name="connsiteX4199" fmla="*/ 5064028 w 16205810"/>
              <a:gd name="connsiteY4199" fmla="*/ 2657265 h 9402439"/>
              <a:gd name="connsiteX4200" fmla="*/ 5053399 w 16205810"/>
              <a:gd name="connsiteY4200" fmla="*/ 2678523 h 9402439"/>
              <a:gd name="connsiteX4201" fmla="*/ 5032141 w 16205810"/>
              <a:gd name="connsiteY4201" fmla="*/ 2668780 h 9402439"/>
              <a:gd name="connsiteX4202" fmla="*/ 5041884 w 16205810"/>
              <a:gd name="connsiteY4202" fmla="*/ 2646636 h 9402439"/>
              <a:gd name="connsiteX4203" fmla="*/ 14205230 w 16205810"/>
              <a:gd name="connsiteY4203" fmla="*/ 2643543 h 9402439"/>
              <a:gd name="connsiteX4204" fmla="*/ 14243494 w 16205810"/>
              <a:gd name="connsiteY4204" fmla="*/ 2700070 h 9402439"/>
              <a:gd name="connsiteX4205" fmla="*/ 14187836 w 16205810"/>
              <a:gd name="connsiteY4205" fmla="*/ 2738335 h 9402439"/>
              <a:gd name="connsiteX4206" fmla="*/ 14148704 w 16205810"/>
              <a:gd name="connsiteY4206" fmla="*/ 2682677 h 9402439"/>
              <a:gd name="connsiteX4207" fmla="*/ 14205230 w 16205810"/>
              <a:gd name="connsiteY4207" fmla="*/ 2643543 h 9402439"/>
              <a:gd name="connsiteX4208" fmla="*/ 2730443 w 16205810"/>
              <a:gd name="connsiteY4208" fmla="*/ 2620973 h 9402439"/>
              <a:gd name="connsiteX4209" fmla="*/ 2750229 w 16205810"/>
              <a:gd name="connsiteY4209" fmla="*/ 2657113 h 9402439"/>
              <a:gd name="connsiteX4210" fmla="*/ 2712456 w 16205810"/>
              <a:gd name="connsiteY4210" fmla="*/ 2676043 h 9402439"/>
              <a:gd name="connsiteX4211" fmla="*/ 2691768 w 16205810"/>
              <a:gd name="connsiteY4211" fmla="*/ 2639043 h 9402439"/>
              <a:gd name="connsiteX4212" fmla="*/ 2730443 w 16205810"/>
              <a:gd name="connsiteY4212" fmla="*/ 2620973 h 9402439"/>
              <a:gd name="connsiteX4213" fmla="*/ 7376405 w 16205810"/>
              <a:gd name="connsiteY4213" fmla="*/ 2619026 h 9402439"/>
              <a:gd name="connsiteX4214" fmla="*/ 7404848 w 16205810"/>
              <a:gd name="connsiteY4214" fmla="*/ 2675913 h 9402439"/>
              <a:gd name="connsiteX4215" fmla="*/ 7348851 w 16205810"/>
              <a:gd name="connsiteY4215" fmla="*/ 2705245 h 9402439"/>
              <a:gd name="connsiteX4216" fmla="*/ 7320408 w 16205810"/>
              <a:gd name="connsiteY4216" fmla="*/ 2648358 h 9402439"/>
              <a:gd name="connsiteX4217" fmla="*/ 7376405 w 16205810"/>
              <a:gd name="connsiteY4217" fmla="*/ 2619026 h 9402439"/>
              <a:gd name="connsiteX4218" fmla="*/ 9495930 w 16205810"/>
              <a:gd name="connsiteY4218" fmla="*/ 2618971 h 9402439"/>
              <a:gd name="connsiteX4219" fmla="*/ 9568776 w 16205810"/>
              <a:gd name="connsiteY4219" fmla="*/ 2658032 h 9402439"/>
              <a:gd name="connsiteX4220" fmla="*/ 9538410 w 16205810"/>
              <a:gd name="connsiteY4220" fmla="*/ 2758955 h 9402439"/>
              <a:gd name="connsiteX4221" fmla="*/ 9436593 w 16205810"/>
              <a:gd name="connsiteY4221" fmla="*/ 2728589 h 9402439"/>
              <a:gd name="connsiteX4222" fmla="*/ 9467852 w 16205810"/>
              <a:gd name="connsiteY4222" fmla="*/ 2627665 h 9402439"/>
              <a:gd name="connsiteX4223" fmla="*/ 9495930 w 16205810"/>
              <a:gd name="connsiteY4223" fmla="*/ 2618971 h 9402439"/>
              <a:gd name="connsiteX4224" fmla="*/ 8564512 w 16205810"/>
              <a:gd name="connsiteY4224" fmla="*/ 2614576 h 9402439"/>
              <a:gd name="connsiteX4225" fmla="*/ 8635669 w 16205810"/>
              <a:gd name="connsiteY4225" fmla="*/ 2645612 h 9402439"/>
              <a:gd name="connsiteX4226" fmla="*/ 8614363 w 16205810"/>
              <a:gd name="connsiteY4226" fmla="*/ 2741838 h 9402439"/>
              <a:gd name="connsiteX4227" fmla="*/ 8517602 w 16205810"/>
              <a:gd name="connsiteY4227" fmla="*/ 2721534 h 9402439"/>
              <a:gd name="connsiteX4228" fmla="*/ 8538907 w 16205810"/>
              <a:gd name="connsiteY4228" fmla="*/ 2624424 h 9402439"/>
              <a:gd name="connsiteX4229" fmla="*/ 8564512 w 16205810"/>
              <a:gd name="connsiteY4229" fmla="*/ 2614576 h 9402439"/>
              <a:gd name="connsiteX4230" fmla="*/ 13232638 w 16205810"/>
              <a:gd name="connsiteY4230" fmla="*/ 2603771 h 9402439"/>
              <a:gd name="connsiteX4231" fmla="*/ 13450096 w 16205810"/>
              <a:gd name="connsiteY4231" fmla="*/ 2807028 h 9402439"/>
              <a:gd name="connsiteX4232" fmla="*/ 13246840 w 16205810"/>
              <a:gd name="connsiteY4232" fmla="*/ 3024485 h 9402439"/>
              <a:gd name="connsiteX4233" fmla="*/ 13029382 w 16205810"/>
              <a:gd name="connsiteY4233" fmla="*/ 2821229 h 9402439"/>
              <a:gd name="connsiteX4234" fmla="*/ 13232638 w 16205810"/>
              <a:gd name="connsiteY4234" fmla="*/ 2603771 h 9402439"/>
              <a:gd name="connsiteX4235" fmla="*/ 7654814 w 16205810"/>
              <a:gd name="connsiteY4235" fmla="*/ 2602560 h 9402439"/>
              <a:gd name="connsiteX4236" fmla="*/ 7705813 w 16205810"/>
              <a:gd name="connsiteY4236" fmla="*/ 2613806 h 9402439"/>
              <a:gd name="connsiteX4237" fmla="*/ 7722739 w 16205810"/>
              <a:gd name="connsiteY4237" fmla="*/ 2709124 h 9402439"/>
              <a:gd name="connsiteX4238" fmla="*/ 7627422 w 16205810"/>
              <a:gd name="connsiteY4238" fmla="*/ 2725158 h 9402439"/>
              <a:gd name="connsiteX4239" fmla="*/ 7610496 w 16205810"/>
              <a:gd name="connsiteY4239" fmla="*/ 2630732 h 9402439"/>
              <a:gd name="connsiteX4240" fmla="*/ 7654814 w 16205810"/>
              <a:gd name="connsiteY4240" fmla="*/ 2602560 h 9402439"/>
              <a:gd name="connsiteX4241" fmla="*/ 9780417 w 16205810"/>
              <a:gd name="connsiteY4241" fmla="*/ 2591143 h 9402439"/>
              <a:gd name="connsiteX4242" fmla="*/ 9825543 w 16205810"/>
              <a:gd name="connsiteY4242" fmla="*/ 2623357 h 9402439"/>
              <a:gd name="connsiteX4243" fmla="*/ 9793052 w 16205810"/>
              <a:gd name="connsiteY4243" fmla="*/ 2666891 h 9402439"/>
              <a:gd name="connsiteX4244" fmla="*/ 9747926 w 16205810"/>
              <a:gd name="connsiteY4244" fmla="*/ 2634676 h 9402439"/>
              <a:gd name="connsiteX4245" fmla="*/ 9780417 w 16205810"/>
              <a:gd name="connsiteY4245" fmla="*/ 2591143 h 9402439"/>
              <a:gd name="connsiteX4246" fmla="*/ 4812601 w 16205810"/>
              <a:gd name="connsiteY4246" fmla="*/ 2588151 h 9402439"/>
              <a:gd name="connsiteX4247" fmla="*/ 4871940 w 16205810"/>
              <a:gd name="connsiteY4247" fmla="*/ 2620317 h 9402439"/>
              <a:gd name="connsiteX4248" fmla="*/ 4860405 w 16205810"/>
              <a:gd name="connsiteY4248" fmla="*/ 2743657 h 9402439"/>
              <a:gd name="connsiteX4249" fmla="*/ 4736180 w 16205810"/>
              <a:gd name="connsiteY4249" fmla="*/ 2732122 h 9402439"/>
              <a:gd name="connsiteX4250" fmla="*/ 4748603 w 16205810"/>
              <a:gd name="connsiteY4250" fmla="*/ 2607894 h 9402439"/>
              <a:gd name="connsiteX4251" fmla="*/ 4812601 w 16205810"/>
              <a:gd name="connsiteY4251" fmla="*/ 2588151 h 9402439"/>
              <a:gd name="connsiteX4252" fmla="*/ 8126642 w 16205810"/>
              <a:gd name="connsiteY4252" fmla="*/ 2586413 h 9402439"/>
              <a:gd name="connsiteX4253" fmla="*/ 8167114 w 16205810"/>
              <a:gd name="connsiteY4253" fmla="*/ 2634517 h 9402439"/>
              <a:gd name="connsiteX4254" fmla="*/ 8118548 w 16205810"/>
              <a:gd name="connsiteY4254" fmla="*/ 2674604 h 9402439"/>
              <a:gd name="connsiteX4255" fmla="*/ 8078975 w 16205810"/>
              <a:gd name="connsiteY4255" fmla="*/ 2626500 h 9402439"/>
              <a:gd name="connsiteX4256" fmla="*/ 8126642 w 16205810"/>
              <a:gd name="connsiteY4256" fmla="*/ 2586413 h 9402439"/>
              <a:gd name="connsiteX4257" fmla="*/ 7564759 w 16205810"/>
              <a:gd name="connsiteY4257" fmla="*/ 2582056 h 9402439"/>
              <a:gd name="connsiteX4258" fmla="*/ 7603342 w 16205810"/>
              <a:gd name="connsiteY4258" fmla="*/ 2637713 h 9402439"/>
              <a:gd name="connsiteX4259" fmla="*/ 7547221 w 16205810"/>
              <a:gd name="connsiteY4259" fmla="*/ 2676848 h 9402439"/>
              <a:gd name="connsiteX4260" fmla="*/ 7507761 w 16205810"/>
              <a:gd name="connsiteY4260" fmla="*/ 2621190 h 9402439"/>
              <a:gd name="connsiteX4261" fmla="*/ 7564759 w 16205810"/>
              <a:gd name="connsiteY4261" fmla="*/ 2582056 h 9402439"/>
              <a:gd name="connsiteX4262" fmla="*/ 11484987 w 16205810"/>
              <a:gd name="connsiteY4262" fmla="*/ 2577149 h 9402439"/>
              <a:gd name="connsiteX4263" fmla="*/ 11500931 w 16205810"/>
              <a:gd name="connsiteY4263" fmla="*/ 2587999 h 9402439"/>
              <a:gd name="connsiteX4264" fmla="*/ 11493845 w 16205810"/>
              <a:gd name="connsiteY4264" fmla="*/ 2622542 h 9402439"/>
              <a:gd name="connsiteX4265" fmla="*/ 11459300 w 16205810"/>
              <a:gd name="connsiteY4265" fmla="*/ 2615457 h 9402439"/>
              <a:gd name="connsiteX4266" fmla="*/ 11466386 w 16205810"/>
              <a:gd name="connsiteY4266" fmla="*/ 2580913 h 9402439"/>
              <a:gd name="connsiteX4267" fmla="*/ 11484987 w 16205810"/>
              <a:gd name="connsiteY4267" fmla="*/ 2577149 h 9402439"/>
              <a:gd name="connsiteX4268" fmla="*/ 10959430 w 16205810"/>
              <a:gd name="connsiteY4268" fmla="*/ 2577097 h 9402439"/>
              <a:gd name="connsiteX4269" fmla="*/ 11077974 w 16205810"/>
              <a:gd name="connsiteY4269" fmla="*/ 2604478 h 9402439"/>
              <a:gd name="connsiteX4270" fmla="*/ 11114923 w 16205810"/>
              <a:gd name="connsiteY4270" fmla="*/ 2827930 h 9402439"/>
              <a:gd name="connsiteX4271" fmla="*/ 10892351 w 16205810"/>
              <a:gd name="connsiteY4271" fmla="*/ 2863999 h 9402439"/>
              <a:gd name="connsiteX4272" fmla="*/ 10855402 w 16205810"/>
              <a:gd name="connsiteY4272" fmla="*/ 2641427 h 9402439"/>
              <a:gd name="connsiteX4273" fmla="*/ 10959430 w 16205810"/>
              <a:gd name="connsiteY4273" fmla="*/ 2577097 h 9402439"/>
              <a:gd name="connsiteX4274" fmla="*/ 7322287 w 16205810"/>
              <a:gd name="connsiteY4274" fmla="*/ 2575484 h 9402439"/>
              <a:gd name="connsiteX4275" fmla="*/ 7335627 w 16205810"/>
              <a:gd name="connsiteY4275" fmla="*/ 2578025 h 9402439"/>
              <a:gd name="connsiteX4276" fmla="*/ 7340188 w 16205810"/>
              <a:gd name="connsiteY4276" fmla="*/ 2600901 h 9402439"/>
              <a:gd name="connsiteX4277" fmla="*/ 7315560 w 16205810"/>
              <a:gd name="connsiteY4277" fmla="*/ 2605984 h 9402439"/>
              <a:gd name="connsiteX4278" fmla="*/ 7310999 w 16205810"/>
              <a:gd name="connsiteY4278" fmla="*/ 2583109 h 9402439"/>
              <a:gd name="connsiteX4279" fmla="*/ 7322287 w 16205810"/>
              <a:gd name="connsiteY4279" fmla="*/ 2575484 h 9402439"/>
              <a:gd name="connsiteX4280" fmla="*/ 8717801 w 16205810"/>
              <a:gd name="connsiteY4280" fmla="*/ 2573543 h 9402439"/>
              <a:gd name="connsiteX4281" fmla="*/ 8742012 w 16205810"/>
              <a:gd name="connsiteY4281" fmla="*/ 2578581 h 9402439"/>
              <a:gd name="connsiteX4282" fmla="*/ 8775151 w 16205810"/>
              <a:gd name="connsiteY4282" fmla="*/ 2661876 h 9402439"/>
              <a:gd name="connsiteX4283" fmla="*/ 8691855 w 16205810"/>
              <a:gd name="connsiteY4283" fmla="*/ 2694119 h 9402439"/>
              <a:gd name="connsiteX4284" fmla="*/ 8659612 w 16205810"/>
              <a:gd name="connsiteY4284" fmla="*/ 2610824 h 9402439"/>
              <a:gd name="connsiteX4285" fmla="*/ 8717801 w 16205810"/>
              <a:gd name="connsiteY4285" fmla="*/ 2573543 h 9402439"/>
              <a:gd name="connsiteX4286" fmla="*/ 8310239 w 16205810"/>
              <a:gd name="connsiteY4286" fmla="*/ 2569712 h 9402439"/>
              <a:gd name="connsiteX4287" fmla="*/ 8420883 w 16205810"/>
              <a:gd name="connsiteY4287" fmla="*/ 2647164 h 9402439"/>
              <a:gd name="connsiteX4288" fmla="*/ 8351927 w 16205810"/>
              <a:gd name="connsiteY4288" fmla="*/ 2804526 h 9402439"/>
              <a:gd name="connsiteX4289" fmla="*/ 8194566 w 16205810"/>
              <a:gd name="connsiteY4289" fmla="*/ 2736453 h 9402439"/>
              <a:gd name="connsiteX4290" fmla="*/ 8262638 w 16205810"/>
              <a:gd name="connsiteY4290" fmla="*/ 2578207 h 9402439"/>
              <a:gd name="connsiteX4291" fmla="*/ 8310239 w 16205810"/>
              <a:gd name="connsiteY4291" fmla="*/ 2569712 h 9402439"/>
              <a:gd name="connsiteX4292" fmla="*/ 8463702 w 16205810"/>
              <a:gd name="connsiteY4292" fmla="*/ 2567804 h 9402439"/>
              <a:gd name="connsiteX4293" fmla="*/ 8484960 w 16205810"/>
              <a:gd name="connsiteY4293" fmla="*/ 2578433 h 9402439"/>
              <a:gd name="connsiteX4294" fmla="*/ 8475217 w 16205810"/>
              <a:gd name="connsiteY4294" fmla="*/ 2599691 h 9402439"/>
              <a:gd name="connsiteX4295" fmla="*/ 8453959 w 16205810"/>
              <a:gd name="connsiteY4295" fmla="*/ 2589062 h 9402439"/>
              <a:gd name="connsiteX4296" fmla="*/ 8463702 w 16205810"/>
              <a:gd name="connsiteY4296" fmla="*/ 2567804 h 9402439"/>
              <a:gd name="connsiteX4297" fmla="*/ 3261758 w 16205810"/>
              <a:gd name="connsiteY4297" fmla="*/ 2565017 h 9402439"/>
              <a:gd name="connsiteX4298" fmla="*/ 3277707 w 16205810"/>
              <a:gd name="connsiteY4298" fmla="*/ 2575864 h 9402439"/>
              <a:gd name="connsiteX4299" fmla="*/ 3270622 w 16205810"/>
              <a:gd name="connsiteY4299" fmla="*/ 2611489 h 9402439"/>
              <a:gd name="connsiteX4300" fmla="*/ 3235183 w 16205810"/>
              <a:gd name="connsiteY4300" fmla="*/ 2604181 h 9402439"/>
              <a:gd name="connsiteX4301" fmla="*/ 3243159 w 16205810"/>
              <a:gd name="connsiteY4301" fmla="*/ 2568556 h 9402439"/>
              <a:gd name="connsiteX4302" fmla="*/ 3261758 w 16205810"/>
              <a:gd name="connsiteY4302" fmla="*/ 2565017 h 9402439"/>
              <a:gd name="connsiteX4303" fmla="*/ 9117297 w 16205810"/>
              <a:gd name="connsiteY4303" fmla="*/ 2557353 h 9402439"/>
              <a:gd name="connsiteX4304" fmla="*/ 9225572 w 16205810"/>
              <a:gd name="connsiteY4304" fmla="*/ 2621741 h 9402439"/>
              <a:gd name="connsiteX4305" fmla="*/ 9191881 w 16205810"/>
              <a:gd name="connsiteY4305" fmla="*/ 2853141 h 9402439"/>
              <a:gd name="connsiteX4306" fmla="*/ 8960482 w 16205810"/>
              <a:gd name="connsiteY4306" fmla="*/ 2818564 h 9402439"/>
              <a:gd name="connsiteX4307" fmla="*/ 8995059 w 16205810"/>
              <a:gd name="connsiteY4307" fmla="*/ 2588051 h 9402439"/>
              <a:gd name="connsiteX4308" fmla="*/ 9117297 w 16205810"/>
              <a:gd name="connsiteY4308" fmla="*/ 2557353 h 9402439"/>
              <a:gd name="connsiteX4309" fmla="*/ 4486809 w 16205810"/>
              <a:gd name="connsiteY4309" fmla="*/ 2556841 h 9402439"/>
              <a:gd name="connsiteX4310" fmla="*/ 4590098 w 16205810"/>
              <a:gd name="connsiteY4310" fmla="*/ 2651718 h 9402439"/>
              <a:gd name="connsiteX4311" fmla="*/ 4496856 w 16205810"/>
              <a:gd name="connsiteY4311" fmla="*/ 2804775 h 9402439"/>
              <a:gd name="connsiteX4312" fmla="*/ 4343799 w 16205810"/>
              <a:gd name="connsiteY4312" fmla="*/ 2712413 h 9402439"/>
              <a:gd name="connsiteX4313" fmla="*/ 4436161 w 16205810"/>
              <a:gd name="connsiteY4313" fmla="*/ 2559356 h 9402439"/>
              <a:gd name="connsiteX4314" fmla="*/ 4486809 w 16205810"/>
              <a:gd name="connsiteY4314" fmla="*/ 2556841 h 9402439"/>
              <a:gd name="connsiteX4315" fmla="*/ 2114678 w 16205810"/>
              <a:gd name="connsiteY4315" fmla="*/ 2553139 h 9402439"/>
              <a:gd name="connsiteX4316" fmla="*/ 2167157 w 16205810"/>
              <a:gd name="connsiteY4316" fmla="*/ 2575580 h 9402439"/>
              <a:gd name="connsiteX4317" fmla="*/ 2163632 w 16205810"/>
              <a:gd name="connsiteY4317" fmla="*/ 2680304 h 9402439"/>
              <a:gd name="connsiteX4318" fmla="*/ 2059784 w 16205810"/>
              <a:gd name="connsiteY4318" fmla="*/ 2677664 h 9402439"/>
              <a:gd name="connsiteX4319" fmla="*/ 2061550 w 16205810"/>
              <a:gd name="connsiteY4319" fmla="*/ 2572940 h 9402439"/>
              <a:gd name="connsiteX4320" fmla="*/ 2114678 w 16205810"/>
              <a:gd name="connsiteY4320" fmla="*/ 2553139 h 9402439"/>
              <a:gd name="connsiteX4321" fmla="*/ 13970276 w 16205810"/>
              <a:gd name="connsiteY4321" fmla="*/ 2552156 h 9402439"/>
              <a:gd name="connsiteX4322" fmla="*/ 13984132 w 16205810"/>
              <a:gd name="connsiteY4322" fmla="*/ 2578138 h 9402439"/>
              <a:gd name="connsiteX4323" fmla="*/ 13959018 w 16205810"/>
              <a:gd name="connsiteY4323" fmla="*/ 2591994 h 9402439"/>
              <a:gd name="connsiteX4324" fmla="*/ 13944294 w 16205810"/>
              <a:gd name="connsiteY4324" fmla="*/ 2566013 h 9402439"/>
              <a:gd name="connsiteX4325" fmla="*/ 13970276 w 16205810"/>
              <a:gd name="connsiteY4325" fmla="*/ 2552156 h 9402439"/>
              <a:gd name="connsiteX4326" fmla="*/ 15059490 w 16205810"/>
              <a:gd name="connsiteY4326" fmla="*/ 2534457 h 9402439"/>
              <a:gd name="connsiteX4327" fmla="*/ 15113376 w 16205810"/>
              <a:gd name="connsiteY4327" fmla="*/ 2603783 h 9402439"/>
              <a:gd name="connsiteX4328" fmla="*/ 15044472 w 16205810"/>
              <a:gd name="connsiteY4328" fmla="*/ 2657313 h 9402439"/>
              <a:gd name="connsiteX4329" fmla="*/ 14990586 w 16205810"/>
              <a:gd name="connsiteY4329" fmla="*/ 2587987 h 9402439"/>
              <a:gd name="connsiteX4330" fmla="*/ 15059490 w 16205810"/>
              <a:gd name="connsiteY4330" fmla="*/ 2534457 h 9402439"/>
              <a:gd name="connsiteX4331" fmla="*/ 9901271 w 16205810"/>
              <a:gd name="connsiteY4331" fmla="*/ 2534203 h 9402439"/>
              <a:gd name="connsiteX4332" fmla="*/ 9917804 w 16205810"/>
              <a:gd name="connsiteY4332" fmla="*/ 2535030 h 9402439"/>
              <a:gd name="connsiteX4333" fmla="*/ 9916978 w 16205810"/>
              <a:gd name="connsiteY4333" fmla="*/ 2551565 h 9402439"/>
              <a:gd name="connsiteX4334" fmla="*/ 9900444 w 16205810"/>
              <a:gd name="connsiteY4334" fmla="*/ 2551565 h 9402439"/>
              <a:gd name="connsiteX4335" fmla="*/ 9901271 w 16205810"/>
              <a:gd name="connsiteY4335" fmla="*/ 2534203 h 9402439"/>
              <a:gd name="connsiteX4336" fmla="*/ 12081317 w 16205810"/>
              <a:gd name="connsiteY4336" fmla="*/ 2534179 h 9402439"/>
              <a:gd name="connsiteX4337" fmla="*/ 12212921 w 16205810"/>
              <a:gd name="connsiteY4337" fmla="*/ 2615121 h 9402439"/>
              <a:gd name="connsiteX4338" fmla="*/ 12144251 w 16205810"/>
              <a:gd name="connsiteY4338" fmla="*/ 2801395 h 9402439"/>
              <a:gd name="connsiteX4339" fmla="*/ 11959371 w 16205810"/>
              <a:gd name="connsiteY4339" fmla="*/ 2732536 h 9402439"/>
              <a:gd name="connsiteX4340" fmla="*/ 12027160 w 16205810"/>
              <a:gd name="connsiteY4340" fmla="*/ 2547145 h 9402439"/>
              <a:gd name="connsiteX4341" fmla="*/ 12081317 w 16205810"/>
              <a:gd name="connsiteY4341" fmla="*/ 2534179 h 9402439"/>
              <a:gd name="connsiteX4342" fmla="*/ 7576937 w 16205810"/>
              <a:gd name="connsiteY4342" fmla="*/ 2530221 h 9402439"/>
              <a:gd name="connsiteX4343" fmla="*/ 7587617 w 16205810"/>
              <a:gd name="connsiteY4343" fmla="*/ 2540564 h 9402439"/>
              <a:gd name="connsiteX4344" fmla="*/ 7576824 w 16205810"/>
              <a:gd name="connsiteY4344" fmla="*/ 2567545 h 9402439"/>
              <a:gd name="connsiteX4345" fmla="*/ 7550743 w 16205810"/>
              <a:gd name="connsiteY4345" fmla="*/ 2556752 h 9402439"/>
              <a:gd name="connsiteX4346" fmla="*/ 7561535 w 16205810"/>
              <a:gd name="connsiteY4346" fmla="*/ 2530671 h 9402439"/>
              <a:gd name="connsiteX4347" fmla="*/ 7576937 w 16205810"/>
              <a:gd name="connsiteY4347" fmla="*/ 2530221 h 9402439"/>
              <a:gd name="connsiteX4348" fmla="*/ 15186228 w 16205810"/>
              <a:gd name="connsiteY4348" fmla="*/ 2524874 h 9402439"/>
              <a:gd name="connsiteX4349" fmla="*/ 15200086 w 16205810"/>
              <a:gd name="connsiteY4349" fmla="*/ 2550856 h 9402439"/>
              <a:gd name="connsiteX4350" fmla="*/ 15174104 w 16205810"/>
              <a:gd name="connsiteY4350" fmla="*/ 2564712 h 9402439"/>
              <a:gd name="connsiteX4351" fmla="*/ 15161114 w 16205810"/>
              <a:gd name="connsiteY4351" fmla="*/ 2538731 h 9402439"/>
              <a:gd name="connsiteX4352" fmla="*/ 15186228 w 16205810"/>
              <a:gd name="connsiteY4352" fmla="*/ 2524874 h 9402439"/>
              <a:gd name="connsiteX4353" fmla="*/ 9164730 w 16205810"/>
              <a:gd name="connsiteY4353" fmla="*/ 2517845 h 9402439"/>
              <a:gd name="connsiteX4354" fmla="*/ 9177306 w 16205810"/>
              <a:gd name="connsiteY4354" fmla="*/ 2518192 h 9402439"/>
              <a:gd name="connsiteX4355" fmla="*/ 9185463 w 16205810"/>
              <a:gd name="connsiteY4355" fmla="*/ 2540463 h 9402439"/>
              <a:gd name="connsiteX4356" fmla="*/ 9163711 w 16205810"/>
              <a:gd name="connsiteY4356" fmla="*/ 2548814 h 9402439"/>
              <a:gd name="connsiteX4357" fmla="*/ 9155553 w 16205810"/>
              <a:gd name="connsiteY4357" fmla="*/ 2526544 h 9402439"/>
              <a:gd name="connsiteX4358" fmla="*/ 9164730 w 16205810"/>
              <a:gd name="connsiteY4358" fmla="*/ 2517845 h 9402439"/>
              <a:gd name="connsiteX4359" fmla="*/ 11055904 w 16205810"/>
              <a:gd name="connsiteY4359" fmla="*/ 2510959 h 9402439"/>
              <a:gd name="connsiteX4360" fmla="*/ 11072093 w 16205810"/>
              <a:gd name="connsiteY4360" fmla="*/ 2521977 h 9402439"/>
              <a:gd name="connsiteX4361" fmla="*/ 11064898 w 16205810"/>
              <a:gd name="connsiteY4361" fmla="*/ 2557053 h 9402439"/>
              <a:gd name="connsiteX4362" fmla="*/ 11029821 w 16205810"/>
              <a:gd name="connsiteY4362" fmla="*/ 2549858 h 9402439"/>
              <a:gd name="connsiteX4363" fmla="*/ 11037016 w 16205810"/>
              <a:gd name="connsiteY4363" fmla="*/ 2514781 h 9402439"/>
              <a:gd name="connsiteX4364" fmla="*/ 11055904 w 16205810"/>
              <a:gd name="connsiteY4364" fmla="*/ 2510959 h 9402439"/>
              <a:gd name="connsiteX4365" fmla="*/ 4981205 w 16205810"/>
              <a:gd name="connsiteY4365" fmla="*/ 2503051 h 9402439"/>
              <a:gd name="connsiteX4366" fmla="*/ 4992125 w 16205810"/>
              <a:gd name="connsiteY4366" fmla="*/ 2514181 h 9402439"/>
              <a:gd name="connsiteX4367" fmla="*/ 4981536 w 16205810"/>
              <a:gd name="connsiteY4367" fmla="*/ 2541162 h 9402439"/>
              <a:gd name="connsiteX4368" fmla="*/ 4955946 w 16205810"/>
              <a:gd name="connsiteY4368" fmla="*/ 2529470 h 9402439"/>
              <a:gd name="connsiteX4369" fmla="*/ 4965653 w 16205810"/>
              <a:gd name="connsiteY4369" fmla="*/ 2503389 h 9402439"/>
              <a:gd name="connsiteX4370" fmla="*/ 4981205 w 16205810"/>
              <a:gd name="connsiteY4370" fmla="*/ 2503051 h 9402439"/>
              <a:gd name="connsiteX4371" fmla="*/ 1863463 w 16205810"/>
              <a:gd name="connsiteY4371" fmla="*/ 2502873 h 9402439"/>
              <a:gd name="connsiteX4372" fmla="*/ 1968444 w 16205810"/>
              <a:gd name="connsiteY4372" fmla="*/ 2562117 h 9402439"/>
              <a:gd name="connsiteX4373" fmla="*/ 1921022 w 16205810"/>
              <a:gd name="connsiteY4373" fmla="*/ 2708424 h 9402439"/>
              <a:gd name="connsiteX4374" fmla="*/ 1774347 w 16205810"/>
              <a:gd name="connsiteY4374" fmla="*/ 2660830 h 9402439"/>
              <a:gd name="connsiteX4375" fmla="*/ 1821774 w 16205810"/>
              <a:gd name="connsiteY4375" fmla="*/ 2514523 h 9402439"/>
              <a:gd name="connsiteX4376" fmla="*/ 1863463 w 16205810"/>
              <a:gd name="connsiteY4376" fmla="*/ 2502873 h 9402439"/>
              <a:gd name="connsiteX4377" fmla="*/ 10694995 w 16205810"/>
              <a:gd name="connsiteY4377" fmla="*/ 2496055 h 9402439"/>
              <a:gd name="connsiteX4378" fmla="*/ 10760119 w 16205810"/>
              <a:gd name="connsiteY4378" fmla="*/ 2511446 h 9402439"/>
              <a:gd name="connsiteX4379" fmla="*/ 10779382 w 16205810"/>
              <a:gd name="connsiteY4379" fmla="*/ 2633694 h 9402439"/>
              <a:gd name="connsiteX4380" fmla="*/ 10657672 w 16205810"/>
              <a:gd name="connsiteY4380" fmla="*/ 2653043 h 9402439"/>
              <a:gd name="connsiteX4381" fmla="*/ 10638409 w 16205810"/>
              <a:gd name="connsiteY4381" fmla="*/ 2530795 h 9402439"/>
              <a:gd name="connsiteX4382" fmla="*/ 10694995 w 16205810"/>
              <a:gd name="connsiteY4382" fmla="*/ 2496055 h 9402439"/>
              <a:gd name="connsiteX4383" fmla="*/ 2025528 w 16205810"/>
              <a:gd name="connsiteY4383" fmla="*/ 2492829 h 9402439"/>
              <a:gd name="connsiteX4384" fmla="*/ 2045448 w 16205810"/>
              <a:gd name="connsiteY4384" fmla="*/ 2508418 h 9402439"/>
              <a:gd name="connsiteX4385" fmla="*/ 2028993 w 16205810"/>
              <a:gd name="connsiteY4385" fmla="*/ 2528338 h 9402439"/>
              <a:gd name="connsiteX4386" fmla="*/ 2009073 w 16205810"/>
              <a:gd name="connsiteY4386" fmla="*/ 2511882 h 9402439"/>
              <a:gd name="connsiteX4387" fmla="*/ 2025528 w 16205810"/>
              <a:gd name="connsiteY4387" fmla="*/ 2492829 h 9402439"/>
              <a:gd name="connsiteX4388" fmla="*/ 3818521 w 16205810"/>
              <a:gd name="connsiteY4388" fmla="*/ 2488634 h 9402439"/>
              <a:gd name="connsiteX4389" fmla="*/ 3888348 w 16205810"/>
              <a:gd name="connsiteY4389" fmla="*/ 2579261 h 9402439"/>
              <a:gd name="connsiteX4390" fmla="*/ 3798187 w 16205810"/>
              <a:gd name="connsiteY4390" fmla="*/ 2649453 h 9402439"/>
              <a:gd name="connsiteX4391" fmla="*/ 3728352 w 16205810"/>
              <a:gd name="connsiteY4391" fmla="*/ 2558825 h 9402439"/>
              <a:gd name="connsiteX4392" fmla="*/ 3818521 w 16205810"/>
              <a:gd name="connsiteY4392" fmla="*/ 2488634 h 9402439"/>
              <a:gd name="connsiteX4393" fmla="*/ 7365673 w 16205810"/>
              <a:gd name="connsiteY4393" fmla="*/ 2474318 h 9402439"/>
              <a:gd name="connsiteX4394" fmla="*/ 7391655 w 16205810"/>
              <a:gd name="connsiteY4394" fmla="*/ 2475508 h 9402439"/>
              <a:gd name="connsiteX4395" fmla="*/ 7408110 w 16205810"/>
              <a:gd name="connsiteY4395" fmla="*/ 2520544 h 9402439"/>
              <a:gd name="connsiteX4396" fmla="*/ 7363075 w 16205810"/>
              <a:gd name="connsiteY4396" fmla="*/ 2536999 h 9402439"/>
              <a:gd name="connsiteX4397" fmla="*/ 7347486 w 16205810"/>
              <a:gd name="connsiteY4397" fmla="*/ 2491964 h 9402439"/>
              <a:gd name="connsiteX4398" fmla="*/ 7365673 w 16205810"/>
              <a:gd name="connsiteY4398" fmla="*/ 2474318 h 9402439"/>
              <a:gd name="connsiteX4399" fmla="*/ 7657787 w 16205810"/>
              <a:gd name="connsiteY4399" fmla="*/ 2472932 h 9402439"/>
              <a:gd name="connsiteX4400" fmla="*/ 7696051 w 16205810"/>
              <a:gd name="connsiteY4400" fmla="*/ 2528589 h 9402439"/>
              <a:gd name="connsiteX4401" fmla="*/ 7640394 w 16205810"/>
              <a:gd name="connsiteY4401" fmla="*/ 2567724 h 9402439"/>
              <a:gd name="connsiteX4402" fmla="*/ 7601260 w 16205810"/>
              <a:gd name="connsiteY4402" fmla="*/ 2512066 h 9402439"/>
              <a:gd name="connsiteX4403" fmla="*/ 7657787 w 16205810"/>
              <a:gd name="connsiteY4403" fmla="*/ 2472932 h 9402439"/>
              <a:gd name="connsiteX4404" fmla="*/ 3077136 w 16205810"/>
              <a:gd name="connsiteY4404" fmla="*/ 2467918 h 9402439"/>
              <a:gd name="connsiteX4405" fmla="*/ 3179344 w 16205810"/>
              <a:gd name="connsiteY4405" fmla="*/ 2601247 h 9402439"/>
              <a:gd name="connsiteX4406" fmla="*/ 3046025 w 16205810"/>
              <a:gd name="connsiteY4406" fmla="*/ 2704356 h 9402439"/>
              <a:gd name="connsiteX4407" fmla="*/ 2943806 w 16205810"/>
              <a:gd name="connsiteY4407" fmla="*/ 2570137 h 9402439"/>
              <a:gd name="connsiteX4408" fmla="*/ 3077136 w 16205810"/>
              <a:gd name="connsiteY4408" fmla="*/ 2467918 h 9402439"/>
              <a:gd name="connsiteX4409" fmla="*/ 4859126 w 16205810"/>
              <a:gd name="connsiteY4409" fmla="*/ 2464334 h 9402439"/>
              <a:gd name="connsiteX4410" fmla="*/ 4880340 w 16205810"/>
              <a:gd name="connsiteY4410" fmla="*/ 2484894 h 9402439"/>
              <a:gd name="connsiteX4411" fmla="*/ 4860010 w 16205810"/>
              <a:gd name="connsiteY4411" fmla="*/ 2533014 h 9402439"/>
              <a:gd name="connsiteX4412" fmla="*/ 4810510 w 16205810"/>
              <a:gd name="connsiteY4412" fmla="*/ 2512891 h 9402439"/>
              <a:gd name="connsiteX4413" fmla="*/ 4829956 w 16205810"/>
              <a:gd name="connsiteY4413" fmla="*/ 2464772 h 9402439"/>
              <a:gd name="connsiteX4414" fmla="*/ 4859126 w 16205810"/>
              <a:gd name="connsiteY4414" fmla="*/ 2464334 h 9402439"/>
              <a:gd name="connsiteX4415" fmla="*/ 10105279 w 16205810"/>
              <a:gd name="connsiteY4415" fmla="*/ 2453976 h 9402439"/>
              <a:gd name="connsiteX4416" fmla="*/ 10171266 w 16205810"/>
              <a:gd name="connsiteY4416" fmla="*/ 2483790 h 9402439"/>
              <a:gd name="connsiteX4417" fmla="*/ 10167758 w 16205810"/>
              <a:gd name="connsiteY4417" fmla="*/ 2617954 h 9402439"/>
              <a:gd name="connsiteX4418" fmla="*/ 10033594 w 16205810"/>
              <a:gd name="connsiteY4418" fmla="*/ 2613570 h 9402439"/>
              <a:gd name="connsiteX4419" fmla="*/ 10037978 w 16205810"/>
              <a:gd name="connsiteY4419" fmla="*/ 2479405 h 9402439"/>
              <a:gd name="connsiteX4420" fmla="*/ 10105279 w 16205810"/>
              <a:gd name="connsiteY4420" fmla="*/ 2453976 h 9402439"/>
              <a:gd name="connsiteX4421" fmla="*/ 8861971 w 16205810"/>
              <a:gd name="connsiteY4421" fmla="*/ 2441079 h 9402439"/>
              <a:gd name="connsiteX4422" fmla="*/ 8918969 w 16205810"/>
              <a:gd name="connsiteY4422" fmla="*/ 2461576 h 9402439"/>
              <a:gd name="connsiteX4423" fmla="*/ 8923354 w 16205810"/>
              <a:gd name="connsiteY4423" fmla="*/ 2572940 h 9402439"/>
              <a:gd name="connsiteX4424" fmla="*/ 8811988 w 16205810"/>
              <a:gd name="connsiteY4424" fmla="*/ 2577325 h 9402439"/>
              <a:gd name="connsiteX4425" fmla="*/ 8807603 w 16205810"/>
              <a:gd name="connsiteY4425" fmla="*/ 2465960 h 9402439"/>
              <a:gd name="connsiteX4426" fmla="*/ 8861971 w 16205810"/>
              <a:gd name="connsiteY4426" fmla="*/ 2441079 h 9402439"/>
              <a:gd name="connsiteX4427" fmla="*/ 2820601 w 16205810"/>
              <a:gd name="connsiteY4427" fmla="*/ 2438966 h 9402439"/>
              <a:gd name="connsiteX4428" fmla="*/ 2875282 w 16205810"/>
              <a:gd name="connsiteY4428" fmla="*/ 2468754 h 9402439"/>
              <a:gd name="connsiteX4429" fmla="*/ 2863726 w 16205810"/>
              <a:gd name="connsiteY4429" fmla="*/ 2582571 h 9402439"/>
              <a:gd name="connsiteX4430" fmla="*/ 2749015 w 16205810"/>
              <a:gd name="connsiteY4430" fmla="*/ 2571012 h 9402439"/>
              <a:gd name="connsiteX4431" fmla="*/ 2760575 w 16205810"/>
              <a:gd name="connsiteY4431" fmla="*/ 2457195 h 9402439"/>
              <a:gd name="connsiteX4432" fmla="*/ 2820601 w 16205810"/>
              <a:gd name="connsiteY4432" fmla="*/ 2438966 h 9402439"/>
              <a:gd name="connsiteX4433" fmla="*/ 10397319 w 16205810"/>
              <a:gd name="connsiteY4433" fmla="*/ 2435283 h 9402439"/>
              <a:gd name="connsiteX4434" fmla="*/ 10456325 w 16205810"/>
              <a:gd name="connsiteY4434" fmla="*/ 2440775 h 9402439"/>
              <a:gd name="connsiteX4435" fmla="*/ 10557407 w 16205810"/>
              <a:gd name="connsiteY4435" fmla="*/ 2624422 h 9402439"/>
              <a:gd name="connsiteX4436" fmla="*/ 10371203 w 16205810"/>
              <a:gd name="connsiteY4436" fmla="*/ 2724593 h 9402439"/>
              <a:gd name="connsiteX4437" fmla="*/ 10271008 w 16205810"/>
              <a:gd name="connsiteY4437" fmla="*/ 2540067 h 9402439"/>
              <a:gd name="connsiteX4438" fmla="*/ 10397319 w 16205810"/>
              <a:gd name="connsiteY4438" fmla="*/ 2435283 h 9402439"/>
              <a:gd name="connsiteX4439" fmla="*/ 4217563 w 16205810"/>
              <a:gd name="connsiteY4439" fmla="*/ 2428826 h 9402439"/>
              <a:gd name="connsiteX4440" fmla="*/ 4294956 w 16205810"/>
              <a:gd name="connsiteY4440" fmla="*/ 2533899 h 9402439"/>
              <a:gd name="connsiteX4441" fmla="*/ 4189422 w 16205810"/>
              <a:gd name="connsiteY4441" fmla="*/ 2610953 h 9402439"/>
              <a:gd name="connsiteX4442" fmla="*/ 4112028 w 16205810"/>
              <a:gd name="connsiteY4442" fmla="*/ 2505880 h 9402439"/>
              <a:gd name="connsiteX4443" fmla="*/ 4217563 w 16205810"/>
              <a:gd name="connsiteY4443" fmla="*/ 2428826 h 9402439"/>
              <a:gd name="connsiteX4444" fmla="*/ 13099498 w 16205810"/>
              <a:gd name="connsiteY4444" fmla="*/ 2422082 h 9402439"/>
              <a:gd name="connsiteX4445" fmla="*/ 13123312 w 16205810"/>
              <a:gd name="connsiteY4445" fmla="*/ 2428979 h 9402439"/>
              <a:gd name="connsiteX4446" fmla="*/ 13148656 w 16205810"/>
              <a:gd name="connsiteY4446" fmla="*/ 2514268 h 9402439"/>
              <a:gd name="connsiteX4447" fmla="*/ 13063010 w 16205810"/>
              <a:gd name="connsiteY4447" fmla="*/ 2539767 h 9402439"/>
              <a:gd name="connsiteX4448" fmla="*/ 13038540 w 16205810"/>
              <a:gd name="connsiteY4448" fmla="*/ 2454478 h 9402439"/>
              <a:gd name="connsiteX4449" fmla="*/ 13099498 w 16205810"/>
              <a:gd name="connsiteY4449" fmla="*/ 2422082 h 9402439"/>
              <a:gd name="connsiteX4450" fmla="*/ 4641514 w 16205810"/>
              <a:gd name="connsiteY4450" fmla="*/ 2415124 h 9402439"/>
              <a:gd name="connsiteX4451" fmla="*/ 4733159 w 16205810"/>
              <a:gd name="connsiteY4451" fmla="*/ 2459578 h 9402439"/>
              <a:gd name="connsiteX4452" fmla="*/ 4701326 w 16205810"/>
              <a:gd name="connsiteY4452" fmla="*/ 2584617 h 9402439"/>
              <a:gd name="connsiteX4453" fmla="*/ 4574877 w 16205810"/>
              <a:gd name="connsiteY4453" fmla="*/ 2552917 h 9402439"/>
              <a:gd name="connsiteX4454" fmla="*/ 4606710 w 16205810"/>
              <a:gd name="connsiteY4454" fmla="*/ 2426997 h 9402439"/>
              <a:gd name="connsiteX4455" fmla="*/ 4641514 w 16205810"/>
              <a:gd name="connsiteY4455" fmla="*/ 2415124 h 9402439"/>
              <a:gd name="connsiteX4456" fmla="*/ 1876615 w 16205810"/>
              <a:gd name="connsiteY4456" fmla="*/ 2407531 h 9402439"/>
              <a:gd name="connsiteX4457" fmla="*/ 1898198 w 16205810"/>
              <a:gd name="connsiteY4457" fmla="*/ 2423045 h 9402439"/>
              <a:gd name="connsiteX4458" fmla="*/ 1887406 w 16205810"/>
              <a:gd name="connsiteY4458" fmla="*/ 2471611 h 9402439"/>
              <a:gd name="connsiteX4459" fmla="*/ 1838841 w 16205810"/>
              <a:gd name="connsiteY4459" fmla="*/ 2460819 h 9402439"/>
              <a:gd name="connsiteX4460" fmla="*/ 1849633 w 16205810"/>
              <a:gd name="connsiteY4460" fmla="*/ 2412253 h 9402439"/>
              <a:gd name="connsiteX4461" fmla="*/ 1876615 w 16205810"/>
              <a:gd name="connsiteY4461" fmla="*/ 2407531 h 9402439"/>
              <a:gd name="connsiteX4462" fmla="*/ 9332762 w 16205810"/>
              <a:gd name="connsiteY4462" fmla="*/ 2403873 h 9402439"/>
              <a:gd name="connsiteX4463" fmla="*/ 9404179 w 16205810"/>
              <a:gd name="connsiteY4463" fmla="*/ 2434056 h 9402439"/>
              <a:gd name="connsiteX4464" fmla="*/ 9401509 w 16205810"/>
              <a:gd name="connsiteY4464" fmla="*/ 2577176 h 9402439"/>
              <a:gd name="connsiteX4465" fmla="*/ 9257340 w 16205810"/>
              <a:gd name="connsiteY4465" fmla="*/ 2573664 h 9402439"/>
              <a:gd name="connsiteX4466" fmla="*/ 9260010 w 16205810"/>
              <a:gd name="connsiteY4466" fmla="*/ 2432299 h 9402439"/>
              <a:gd name="connsiteX4467" fmla="*/ 9332762 w 16205810"/>
              <a:gd name="connsiteY4467" fmla="*/ 2403873 h 9402439"/>
              <a:gd name="connsiteX4468" fmla="*/ 3527037 w 16205810"/>
              <a:gd name="connsiteY4468" fmla="*/ 2402546 h 9402439"/>
              <a:gd name="connsiteX4469" fmla="*/ 3639345 w 16205810"/>
              <a:gd name="connsiteY4469" fmla="*/ 2471080 h 9402439"/>
              <a:gd name="connsiteX4470" fmla="*/ 3601432 w 16205810"/>
              <a:gd name="connsiteY4470" fmla="*/ 2712004 h 9402439"/>
              <a:gd name="connsiteX4471" fmla="*/ 3361596 w 16205810"/>
              <a:gd name="connsiteY4471" fmla="*/ 2673917 h 9402439"/>
              <a:gd name="connsiteX4472" fmla="*/ 3399512 w 16205810"/>
              <a:gd name="connsiteY4472" fmla="*/ 2432993 h 9402439"/>
              <a:gd name="connsiteX4473" fmla="*/ 3527037 w 16205810"/>
              <a:gd name="connsiteY4473" fmla="*/ 2402546 h 9402439"/>
              <a:gd name="connsiteX4474" fmla="*/ 12474656 w 16205810"/>
              <a:gd name="connsiteY4474" fmla="*/ 2394914 h 9402439"/>
              <a:gd name="connsiteX4475" fmla="*/ 12597437 w 16205810"/>
              <a:gd name="connsiteY4475" fmla="*/ 2444539 h 9402439"/>
              <a:gd name="connsiteX4476" fmla="*/ 12599205 w 16205810"/>
              <a:gd name="connsiteY4476" fmla="*/ 2690005 h 9402439"/>
              <a:gd name="connsiteX4477" fmla="*/ 12354307 w 16205810"/>
              <a:gd name="connsiteY4477" fmla="*/ 2692663 h 9402439"/>
              <a:gd name="connsiteX4478" fmla="*/ 12352539 w 16205810"/>
              <a:gd name="connsiteY4478" fmla="*/ 2446311 h 9402439"/>
              <a:gd name="connsiteX4479" fmla="*/ 12474656 w 16205810"/>
              <a:gd name="connsiteY4479" fmla="*/ 2394914 h 9402439"/>
              <a:gd name="connsiteX4480" fmla="*/ 2998441 w 16205810"/>
              <a:gd name="connsiteY4480" fmla="*/ 2388470 h 9402439"/>
              <a:gd name="connsiteX4481" fmla="*/ 3002612 w 16205810"/>
              <a:gd name="connsiteY4481" fmla="*/ 2401461 h 9402439"/>
              <a:gd name="connsiteX4482" fmla="*/ 2989256 w 16205810"/>
              <a:gd name="connsiteY4482" fmla="*/ 2405791 h 9402439"/>
              <a:gd name="connsiteX4483" fmla="*/ 2985079 w 16205810"/>
              <a:gd name="connsiteY4483" fmla="*/ 2392800 h 9402439"/>
              <a:gd name="connsiteX4484" fmla="*/ 2998441 w 16205810"/>
              <a:gd name="connsiteY4484" fmla="*/ 2388470 h 9402439"/>
              <a:gd name="connsiteX4485" fmla="*/ 15228216 w 16205810"/>
              <a:gd name="connsiteY4485" fmla="*/ 2388360 h 9402439"/>
              <a:gd name="connsiteX4486" fmla="*/ 15246050 w 16205810"/>
              <a:gd name="connsiteY4486" fmla="*/ 2404490 h 9402439"/>
              <a:gd name="connsiteX4487" fmla="*/ 15230698 w 16205810"/>
              <a:gd name="connsiteY4487" fmla="*/ 2444329 h 9402439"/>
              <a:gd name="connsiteX4488" fmla="*/ 15188258 w 16205810"/>
              <a:gd name="connsiteY4488" fmla="*/ 2430472 h 9402439"/>
              <a:gd name="connsiteX4489" fmla="*/ 15203608 w 16205810"/>
              <a:gd name="connsiteY4489" fmla="*/ 2389767 h 9402439"/>
              <a:gd name="connsiteX4490" fmla="*/ 15228216 w 16205810"/>
              <a:gd name="connsiteY4490" fmla="*/ 2388360 h 9402439"/>
              <a:gd name="connsiteX4491" fmla="*/ 12833622 w 16205810"/>
              <a:gd name="connsiteY4491" fmla="*/ 2388145 h 9402439"/>
              <a:gd name="connsiteX4492" fmla="*/ 12893016 w 16205810"/>
              <a:gd name="connsiteY4492" fmla="*/ 2393129 h 9402439"/>
              <a:gd name="connsiteX4493" fmla="*/ 12994098 w 16205810"/>
              <a:gd name="connsiteY4493" fmla="*/ 2577655 h 9402439"/>
              <a:gd name="connsiteX4494" fmla="*/ 12807894 w 16205810"/>
              <a:gd name="connsiteY4494" fmla="*/ 2677826 h 9402439"/>
              <a:gd name="connsiteX4495" fmla="*/ 12706812 w 16205810"/>
              <a:gd name="connsiteY4495" fmla="*/ 2493300 h 9402439"/>
              <a:gd name="connsiteX4496" fmla="*/ 12833622 w 16205810"/>
              <a:gd name="connsiteY4496" fmla="*/ 2388145 h 9402439"/>
              <a:gd name="connsiteX4497" fmla="*/ 9226844 w 16205810"/>
              <a:gd name="connsiteY4497" fmla="*/ 2383705 h 9402439"/>
              <a:gd name="connsiteX4498" fmla="*/ 9246764 w 16205810"/>
              <a:gd name="connsiteY4498" fmla="*/ 2399294 h 9402439"/>
              <a:gd name="connsiteX4499" fmla="*/ 9231175 w 16205810"/>
              <a:gd name="connsiteY4499" fmla="*/ 2419214 h 9402439"/>
              <a:gd name="connsiteX4500" fmla="*/ 9211255 w 16205810"/>
              <a:gd name="connsiteY4500" fmla="*/ 2403624 h 9402439"/>
              <a:gd name="connsiteX4501" fmla="*/ 9226844 w 16205810"/>
              <a:gd name="connsiteY4501" fmla="*/ 2383705 h 9402439"/>
              <a:gd name="connsiteX4502" fmla="*/ 13314320 w 16205810"/>
              <a:gd name="connsiteY4502" fmla="*/ 2383480 h 9402439"/>
              <a:gd name="connsiteX4503" fmla="*/ 13338280 w 16205810"/>
              <a:gd name="connsiteY4503" fmla="*/ 2390885 h 9402439"/>
              <a:gd name="connsiteX4504" fmla="*/ 13363780 w 16205810"/>
              <a:gd name="connsiteY4504" fmla="*/ 2476175 h 9402439"/>
              <a:gd name="connsiteX4505" fmla="*/ 13278490 w 16205810"/>
              <a:gd name="connsiteY4505" fmla="*/ 2500794 h 9402439"/>
              <a:gd name="connsiteX4506" fmla="*/ 13252992 w 16205810"/>
              <a:gd name="connsiteY4506" fmla="*/ 2415505 h 9402439"/>
              <a:gd name="connsiteX4507" fmla="*/ 13314320 w 16205810"/>
              <a:gd name="connsiteY4507" fmla="*/ 2383480 h 9402439"/>
              <a:gd name="connsiteX4508" fmla="*/ 10224318 w 16205810"/>
              <a:gd name="connsiteY4508" fmla="*/ 2380458 h 9402439"/>
              <a:gd name="connsiteX4509" fmla="*/ 10245228 w 16205810"/>
              <a:gd name="connsiteY4509" fmla="*/ 2396696 h 9402439"/>
              <a:gd name="connsiteX4510" fmla="*/ 10231215 w 16205810"/>
              <a:gd name="connsiteY4510" fmla="*/ 2441732 h 9402439"/>
              <a:gd name="connsiteX4511" fmla="*/ 10185674 w 16205810"/>
              <a:gd name="connsiteY4511" fmla="*/ 2429607 h 9402439"/>
              <a:gd name="connsiteX4512" fmla="*/ 10198811 w 16205810"/>
              <a:gd name="connsiteY4512" fmla="*/ 2383705 h 9402439"/>
              <a:gd name="connsiteX4513" fmla="*/ 10224318 w 16205810"/>
              <a:gd name="connsiteY4513" fmla="*/ 2380458 h 9402439"/>
              <a:gd name="connsiteX4514" fmla="*/ 2683340 w 16205810"/>
              <a:gd name="connsiteY4514" fmla="*/ 2371639 h 9402439"/>
              <a:gd name="connsiteX4515" fmla="*/ 2706724 w 16205810"/>
              <a:gd name="connsiteY4515" fmla="*/ 2414553 h 9402439"/>
              <a:gd name="connsiteX4516" fmla="*/ 2665154 w 16205810"/>
              <a:gd name="connsiteY4516" fmla="*/ 2439075 h 9402439"/>
              <a:gd name="connsiteX4517" fmla="*/ 2640904 w 16205810"/>
              <a:gd name="connsiteY4517" fmla="*/ 2395285 h 9402439"/>
              <a:gd name="connsiteX4518" fmla="*/ 2683340 w 16205810"/>
              <a:gd name="connsiteY4518" fmla="*/ 2371639 h 9402439"/>
              <a:gd name="connsiteX4519" fmla="*/ 13660748 w 16205810"/>
              <a:gd name="connsiteY4519" fmla="*/ 2368802 h 9402439"/>
              <a:gd name="connsiteX4520" fmla="*/ 13801852 w 16205810"/>
              <a:gd name="connsiteY4520" fmla="*/ 2432310 h 9402439"/>
              <a:gd name="connsiteX4521" fmla="*/ 13793048 w 16205810"/>
              <a:gd name="connsiteY4521" fmla="*/ 2718481 h 9402439"/>
              <a:gd name="connsiteX4522" fmla="*/ 13506876 w 16205810"/>
              <a:gd name="connsiteY4522" fmla="*/ 2709675 h 9402439"/>
              <a:gd name="connsiteX4523" fmla="*/ 13515680 w 16205810"/>
              <a:gd name="connsiteY4523" fmla="*/ 2423504 h 9402439"/>
              <a:gd name="connsiteX4524" fmla="*/ 13660748 w 16205810"/>
              <a:gd name="connsiteY4524" fmla="*/ 2368802 h 9402439"/>
              <a:gd name="connsiteX4525" fmla="*/ 7576012 w 16205810"/>
              <a:gd name="connsiteY4525" fmla="*/ 2368675 h 9402439"/>
              <a:gd name="connsiteX4526" fmla="*/ 7620211 w 16205810"/>
              <a:gd name="connsiteY4526" fmla="*/ 2409226 h 9402439"/>
              <a:gd name="connsiteX4527" fmla="*/ 7580814 w 16205810"/>
              <a:gd name="connsiteY4527" fmla="*/ 2475366 h 9402439"/>
              <a:gd name="connsiteX4528" fmla="*/ 7515152 w 16205810"/>
              <a:gd name="connsiteY4528" fmla="*/ 2435682 h 9402439"/>
              <a:gd name="connsiteX4529" fmla="*/ 7554549 w 16205810"/>
              <a:gd name="connsiteY4529" fmla="*/ 2369543 h 9402439"/>
              <a:gd name="connsiteX4530" fmla="*/ 7576012 w 16205810"/>
              <a:gd name="connsiteY4530" fmla="*/ 2368675 h 9402439"/>
              <a:gd name="connsiteX4531" fmla="*/ 3690280 w 16205810"/>
              <a:gd name="connsiteY4531" fmla="*/ 2362949 h 9402439"/>
              <a:gd name="connsiteX4532" fmla="*/ 3710066 w 16205810"/>
              <a:gd name="connsiteY4532" fmla="*/ 2400435 h 9402439"/>
              <a:gd name="connsiteX4533" fmla="*/ 3673065 w 16205810"/>
              <a:gd name="connsiteY4533" fmla="*/ 2418742 h 9402439"/>
              <a:gd name="connsiteX4534" fmla="*/ 3654137 w 16205810"/>
              <a:gd name="connsiteY4534" fmla="*/ 2382128 h 9402439"/>
              <a:gd name="connsiteX4535" fmla="*/ 3690280 w 16205810"/>
              <a:gd name="connsiteY4535" fmla="*/ 2362949 h 9402439"/>
              <a:gd name="connsiteX4536" fmla="*/ 8206725 w 16205810"/>
              <a:gd name="connsiteY4536" fmla="*/ 2350363 h 9402439"/>
              <a:gd name="connsiteX4537" fmla="*/ 8220843 w 16205810"/>
              <a:gd name="connsiteY4537" fmla="*/ 2375479 h 9402439"/>
              <a:gd name="connsiteX4538" fmla="*/ 8194372 w 16205810"/>
              <a:gd name="connsiteY4538" fmla="*/ 2389335 h 9402439"/>
              <a:gd name="connsiteX4539" fmla="*/ 8180253 w 16205810"/>
              <a:gd name="connsiteY4539" fmla="*/ 2363354 h 9402439"/>
              <a:gd name="connsiteX4540" fmla="*/ 8206725 w 16205810"/>
              <a:gd name="connsiteY4540" fmla="*/ 2350363 h 9402439"/>
              <a:gd name="connsiteX4541" fmla="*/ 15070054 w 16205810"/>
              <a:gd name="connsiteY4541" fmla="*/ 2349114 h 9402439"/>
              <a:gd name="connsiteX4542" fmla="*/ 15101292 w 16205810"/>
              <a:gd name="connsiteY4542" fmla="*/ 2353165 h 9402439"/>
              <a:gd name="connsiteX4543" fmla="*/ 15149626 w 16205810"/>
              <a:gd name="connsiteY4543" fmla="*/ 2454226 h 9402439"/>
              <a:gd name="connsiteX4544" fmla="*/ 15049442 w 16205810"/>
              <a:gd name="connsiteY4544" fmla="*/ 2503439 h 9402439"/>
              <a:gd name="connsiteX4545" fmla="*/ 15000230 w 16205810"/>
              <a:gd name="connsiteY4545" fmla="*/ 2402377 h 9402439"/>
              <a:gd name="connsiteX4546" fmla="*/ 15070054 w 16205810"/>
              <a:gd name="connsiteY4546" fmla="*/ 2349114 h 9402439"/>
              <a:gd name="connsiteX4547" fmla="*/ 10423952 w 16205810"/>
              <a:gd name="connsiteY4547" fmla="*/ 2331310 h 9402439"/>
              <a:gd name="connsiteX4548" fmla="*/ 10456638 w 16205810"/>
              <a:gd name="connsiteY4548" fmla="*/ 2363995 h 9402439"/>
              <a:gd name="connsiteX4549" fmla="*/ 10423952 w 16205810"/>
              <a:gd name="connsiteY4549" fmla="*/ 2396679 h 9402439"/>
              <a:gd name="connsiteX4550" fmla="*/ 10391266 w 16205810"/>
              <a:gd name="connsiteY4550" fmla="*/ 2363995 h 9402439"/>
              <a:gd name="connsiteX4551" fmla="*/ 10423952 w 16205810"/>
              <a:gd name="connsiteY4551" fmla="*/ 2331310 h 9402439"/>
              <a:gd name="connsiteX4552" fmla="*/ 2438087 w 16205810"/>
              <a:gd name="connsiteY4552" fmla="*/ 2330961 h 9402439"/>
              <a:gd name="connsiteX4553" fmla="*/ 2654657 w 16205810"/>
              <a:gd name="connsiteY4553" fmla="*/ 2534217 h 9402439"/>
              <a:gd name="connsiteX4554" fmla="*/ 2451401 w 16205810"/>
              <a:gd name="connsiteY4554" fmla="*/ 2751675 h 9402439"/>
              <a:gd name="connsiteX4555" fmla="*/ 2233947 w 16205810"/>
              <a:gd name="connsiteY4555" fmla="*/ 2548419 h 9402439"/>
              <a:gd name="connsiteX4556" fmla="*/ 2438087 w 16205810"/>
              <a:gd name="connsiteY4556" fmla="*/ 2330961 h 9402439"/>
              <a:gd name="connsiteX4557" fmla="*/ 321574 w 16205810"/>
              <a:gd name="connsiteY4557" fmla="*/ 2327845 h 9402439"/>
              <a:gd name="connsiteX4558" fmla="*/ 338896 w 16205810"/>
              <a:gd name="connsiteY4558" fmla="*/ 2362488 h 9402439"/>
              <a:gd name="connsiteX4559" fmla="*/ 304252 w 16205810"/>
              <a:gd name="connsiteY4559" fmla="*/ 2380675 h 9402439"/>
              <a:gd name="connsiteX4560" fmla="*/ 286930 w 16205810"/>
              <a:gd name="connsiteY4560" fmla="*/ 2346033 h 9402439"/>
              <a:gd name="connsiteX4561" fmla="*/ 321574 w 16205810"/>
              <a:gd name="connsiteY4561" fmla="*/ 2327845 h 9402439"/>
              <a:gd name="connsiteX4562" fmla="*/ 8783089 w 16205810"/>
              <a:gd name="connsiteY4562" fmla="*/ 2317077 h 9402439"/>
              <a:gd name="connsiteX4563" fmla="*/ 8806735 w 16205810"/>
              <a:gd name="connsiteY4563" fmla="*/ 2359991 h 9402439"/>
              <a:gd name="connsiteX4564" fmla="*/ 8764697 w 16205810"/>
              <a:gd name="connsiteY4564" fmla="*/ 2383637 h 9402439"/>
              <a:gd name="connsiteX4565" fmla="*/ 8740175 w 16205810"/>
              <a:gd name="connsiteY4565" fmla="*/ 2340723 h 9402439"/>
              <a:gd name="connsiteX4566" fmla="*/ 8783089 w 16205810"/>
              <a:gd name="connsiteY4566" fmla="*/ 2317077 h 9402439"/>
              <a:gd name="connsiteX4567" fmla="*/ 12978690 w 16205810"/>
              <a:gd name="connsiteY4567" fmla="*/ 2315869 h 9402439"/>
              <a:gd name="connsiteX4568" fmla="*/ 12990156 w 16205810"/>
              <a:gd name="connsiteY4568" fmla="*/ 2326212 h 9402439"/>
              <a:gd name="connsiteX4569" fmla="*/ 12979364 w 16205810"/>
              <a:gd name="connsiteY4569" fmla="*/ 2353193 h 9402439"/>
              <a:gd name="connsiteX4570" fmla="*/ 12952382 w 16205810"/>
              <a:gd name="connsiteY4570" fmla="*/ 2342400 h 9402439"/>
              <a:gd name="connsiteX4571" fmla="*/ 12963176 w 16205810"/>
              <a:gd name="connsiteY4571" fmla="*/ 2316319 h 9402439"/>
              <a:gd name="connsiteX4572" fmla="*/ 12978690 w 16205810"/>
              <a:gd name="connsiteY4572" fmla="*/ 2315869 h 9402439"/>
              <a:gd name="connsiteX4573" fmla="*/ 7493279 w 16205810"/>
              <a:gd name="connsiteY4573" fmla="*/ 2295880 h 9402439"/>
              <a:gd name="connsiteX4574" fmla="*/ 7514537 w 16205810"/>
              <a:gd name="connsiteY4574" fmla="*/ 2306509 h 9402439"/>
              <a:gd name="connsiteX4575" fmla="*/ 7503908 w 16205810"/>
              <a:gd name="connsiteY4575" fmla="*/ 2327767 h 9402439"/>
              <a:gd name="connsiteX4576" fmla="*/ 7483536 w 16205810"/>
              <a:gd name="connsiteY4576" fmla="*/ 2317138 h 9402439"/>
              <a:gd name="connsiteX4577" fmla="*/ 7493279 w 16205810"/>
              <a:gd name="connsiteY4577" fmla="*/ 2295880 h 9402439"/>
              <a:gd name="connsiteX4578" fmla="*/ 9067588 w 16205810"/>
              <a:gd name="connsiteY4578" fmla="*/ 2287191 h 9402439"/>
              <a:gd name="connsiteX4579" fmla="*/ 9170897 w 16205810"/>
              <a:gd name="connsiteY4579" fmla="*/ 2402861 h 9402439"/>
              <a:gd name="connsiteX4580" fmla="*/ 9056110 w 16205810"/>
              <a:gd name="connsiteY4580" fmla="*/ 2506170 h 9402439"/>
              <a:gd name="connsiteX4581" fmla="*/ 8951918 w 16205810"/>
              <a:gd name="connsiteY4581" fmla="*/ 2390499 h 9402439"/>
              <a:gd name="connsiteX4582" fmla="*/ 9067588 w 16205810"/>
              <a:gd name="connsiteY4582" fmla="*/ 2287191 h 9402439"/>
              <a:gd name="connsiteX4583" fmla="*/ 12442756 w 16205810"/>
              <a:gd name="connsiteY4583" fmla="*/ 2282918 h 9402439"/>
              <a:gd name="connsiteX4584" fmla="*/ 12459860 w 16205810"/>
              <a:gd name="connsiteY4584" fmla="*/ 2298399 h 9402439"/>
              <a:gd name="connsiteX4585" fmla="*/ 12446003 w 16205810"/>
              <a:gd name="connsiteY4585" fmla="*/ 2339104 h 9402439"/>
              <a:gd name="connsiteX4586" fmla="*/ 12405298 w 16205810"/>
              <a:gd name="connsiteY4586" fmla="*/ 2325247 h 9402439"/>
              <a:gd name="connsiteX4587" fmla="*/ 12419155 w 16205810"/>
              <a:gd name="connsiteY4587" fmla="*/ 2283676 h 9402439"/>
              <a:gd name="connsiteX4588" fmla="*/ 12442756 w 16205810"/>
              <a:gd name="connsiteY4588" fmla="*/ 2282918 h 9402439"/>
              <a:gd name="connsiteX4589" fmla="*/ 14144954 w 16205810"/>
              <a:gd name="connsiteY4589" fmla="*/ 2280644 h 9402439"/>
              <a:gd name="connsiteX4590" fmla="*/ 14185426 w 16205810"/>
              <a:gd name="connsiteY4590" fmla="*/ 2318418 h 9402439"/>
              <a:gd name="connsiteX4591" fmla="*/ 14147652 w 16205810"/>
              <a:gd name="connsiteY4591" fmla="*/ 2359790 h 9402439"/>
              <a:gd name="connsiteX4592" fmla="*/ 14106282 w 16205810"/>
              <a:gd name="connsiteY4592" fmla="*/ 2322015 h 9402439"/>
              <a:gd name="connsiteX4593" fmla="*/ 14144954 w 16205810"/>
              <a:gd name="connsiteY4593" fmla="*/ 2280644 h 9402439"/>
              <a:gd name="connsiteX4594" fmla="*/ 3422968 w 16205810"/>
              <a:gd name="connsiteY4594" fmla="*/ 2280644 h 9402439"/>
              <a:gd name="connsiteX4595" fmla="*/ 3461033 w 16205810"/>
              <a:gd name="connsiteY4595" fmla="*/ 2318710 h 9402439"/>
              <a:gd name="connsiteX4596" fmla="*/ 3422060 w 16205810"/>
              <a:gd name="connsiteY4596" fmla="*/ 2356777 h 9402439"/>
              <a:gd name="connsiteX4597" fmla="*/ 3384900 w 16205810"/>
              <a:gd name="connsiteY4597" fmla="*/ 2318710 h 9402439"/>
              <a:gd name="connsiteX4598" fmla="*/ 3422968 w 16205810"/>
              <a:gd name="connsiteY4598" fmla="*/ 2280644 h 9402439"/>
              <a:gd name="connsiteX4599" fmla="*/ 2616530 w 16205810"/>
              <a:gd name="connsiteY4599" fmla="*/ 2279713 h 9402439"/>
              <a:gd name="connsiteX4600" fmla="*/ 2629196 w 16205810"/>
              <a:gd name="connsiteY4600" fmla="*/ 2282678 h 9402439"/>
              <a:gd name="connsiteX4601" fmla="*/ 2633526 w 16205810"/>
              <a:gd name="connsiteY4601" fmla="*/ 2305554 h 9402439"/>
              <a:gd name="connsiteX4602" fmla="*/ 2610144 w 16205810"/>
              <a:gd name="connsiteY4602" fmla="*/ 2309790 h 9402439"/>
              <a:gd name="connsiteX4603" fmla="*/ 2605813 w 16205810"/>
              <a:gd name="connsiteY4603" fmla="*/ 2286915 h 9402439"/>
              <a:gd name="connsiteX4604" fmla="*/ 2616530 w 16205810"/>
              <a:gd name="connsiteY4604" fmla="*/ 2279713 h 9402439"/>
              <a:gd name="connsiteX4605" fmla="*/ 13199642 w 16205810"/>
              <a:gd name="connsiteY4605" fmla="*/ 2277151 h 9402439"/>
              <a:gd name="connsiteX4606" fmla="*/ 13218572 w 16205810"/>
              <a:gd name="connsiteY4606" fmla="*/ 2314151 h 9402439"/>
              <a:gd name="connsiteX4607" fmla="*/ 13181572 w 16205810"/>
              <a:gd name="connsiteY4607" fmla="*/ 2333081 h 9402439"/>
              <a:gd name="connsiteX4608" fmla="*/ 13163502 w 16205810"/>
              <a:gd name="connsiteY4608" fmla="*/ 2296941 h 9402439"/>
              <a:gd name="connsiteX4609" fmla="*/ 13199642 w 16205810"/>
              <a:gd name="connsiteY4609" fmla="*/ 2277151 h 9402439"/>
              <a:gd name="connsiteX4610" fmla="*/ 2321863 w 16205810"/>
              <a:gd name="connsiteY4610" fmla="*/ 2270273 h 9402439"/>
              <a:gd name="connsiteX4611" fmla="*/ 2330157 w 16205810"/>
              <a:gd name="connsiteY4611" fmla="*/ 2274233 h 9402439"/>
              <a:gd name="connsiteX4612" fmla="*/ 2329250 w 16205810"/>
              <a:gd name="connsiteY4612" fmla="*/ 2290953 h 9402439"/>
              <a:gd name="connsiteX4613" fmla="*/ 2312879 w 16205810"/>
              <a:gd name="connsiteY4613" fmla="*/ 2290953 h 9402439"/>
              <a:gd name="connsiteX4614" fmla="*/ 2312879 w 16205810"/>
              <a:gd name="connsiteY4614" fmla="*/ 2274233 h 9402439"/>
              <a:gd name="connsiteX4615" fmla="*/ 2321863 w 16205810"/>
              <a:gd name="connsiteY4615" fmla="*/ 2270273 h 9402439"/>
              <a:gd name="connsiteX4616" fmla="*/ 7610471 w 16205810"/>
              <a:gd name="connsiteY4616" fmla="*/ 2268924 h 9402439"/>
              <a:gd name="connsiteX4617" fmla="*/ 7631031 w 16205810"/>
              <a:gd name="connsiteY4617" fmla="*/ 2289155 h 9402439"/>
              <a:gd name="connsiteX4618" fmla="*/ 7610908 w 16205810"/>
              <a:gd name="connsiteY4618" fmla="*/ 2337275 h 9402439"/>
              <a:gd name="connsiteX4619" fmla="*/ 7561914 w 16205810"/>
              <a:gd name="connsiteY4619" fmla="*/ 2318027 h 9402439"/>
              <a:gd name="connsiteX4620" fmla="*/ 7582037 w 16205810"/>
              <a:gd name="connsiteY4620" fmla="*/ 2269033 h 9402439"/>
              <a:gd name="connsiteX4621" fmla="*/ 7610471 w 16205810"/>
              <a:gd name="connsiteY4621" fmla="*/ 2268924 h 9402439"/>
              <a:gd name="connsiteX4622" fmla="*/ 13965284 w 16205810"/>
              <a:gd name="connsiteY4622" fmla="*/ 2265537 h 9402439"/>
              <a:gd name="connsiteX4623" fmla="*/ 14052392 w 16205810"/>
              <a:gd name="connsiteY4623" fmla="*/ 2367981 h 9402439"/>
              <a:gd name="connsiteX4624" fmla="*/ 13948396 w 16205810"/>
              <a:gd name="connsiteY4624" fmla="*/ 2454665 h 9402439"/>
              <a:gd name="connsiteX4625" fmla="*/ 13860400 w 16205810"/>
              <a:gd name="connsiteY4625" fmla="*/ 2351345 h 9402439"/>
              <a:gd name="connsiteX4626" fmla="*/ 13965284 w 16205810"/>
              <a:gd name="connsiteY4626" fmla="*/ 2265537 h 9402439"/>
              <a:gd name="connsiteX4627" fmla="*/ 11730415 w 16205810"/>
              <a:gd name="connsiteY4627" fmla="*/ 2264913 h 9402439"/>
              <a:gd name="connsiteX4628" fmla="*/ 11912943 w 16205810"/>
              <a:gd name="connsiteY4628" fmla="*/ 2385232 h 9402439"/>
              <a:gd name="connsiteX4629" fmla="*/ 11810518 w 16205810"/>
              <a:gd name="connsiteY4629" fmla="*/ 2645711 h 9402439"/>
              <a:gd name="connsiteX4630" fmla="*/ 11549156 w 16205810"/>
              <a:gd name="connsiteY4630" fmla="*/ 2542402 h 9402439"/>
              <a:gd name="connsiteX4631" fmla="*/ 11653347 w 16205810"/>
              <a:gd name="connsiteY4631" fmla="*/ 2281041 h 9402439"/>
              <a:gd name="connsiteX4632" fmla="*/ 11730415 w 16205810"/>
              <a:gd name="connsiteY4632" fmla="*/ 2264913 h 9402439"/>
              <a:gd name="connsiteX4633" fmla="*/ 4425200 w 16205810"/>
              <a:gd name="connsiteY4633" fmla="*/ 2257418 h 9402439"/>
              <a:gd name="connsiteX4634" fmla="*/ 4535367 w 16205810"/>
              <a:gd name="connsiteY4634" fmla="*/ 2334496 h 9402439"/>
              <a:gd name="connsiteX4635" fmla="*/ 4466631 w 16205810"/>
              <a:gd name="connsiteY4635" fmla="*/ 2492742 h 9402439"/>
              <a:gd name="connsiteX4636" fmla="*/ 4309773 w 16205810"/>
              <a:gd name="connsiteY4636" fmla="*/ 2424670 h 9402439"/>
              <a:gd name="connsiteX4637" fmla="*/ 4377627 w 16205810"/>
              <a:gd name="connsiteY4637" fmla="*/ 2265540 h 9402439"/>
              <a:gd name="connsiteX4638" fmla="*/ 4425200 w 16205810"/>
              <a:gd name="connsiteY4638" fmla="*/ 2257418 h 9402439"/>
              <a:gd name="connsiteX4639" fmla="*/ 10567254 w 16205810"/>
              <a:gd name="connsiteY4639" fmla="*/ 2257260 h 9402439"/>
              <a:gd name="connsiteX4640" fmla="*/ 10647594 w 16205810"/>
              <a:gd name="connsiteY4640" fmla="*/ 2336267 h 9402439"/>
              <a:gd name="connsiteX4641" fmla="*/ 10569039 w 16205810"/>
              <a:gd name="connsiteY4641" fmla="*/ 2415274 h 9402439"/>
              <a:gd name="connsiteX4642" fmla="*/ 10489592 w 16205810"/>
              <a:gd name="connsiteY4642" fmla="*/ 2337155 h 9402439"/>
              <a:gd name="connsiteX4643" fmla="*/ 10567254 w 16205810"/>
              <a:gd name="connsiteY4643" fmla="*/ 2257260 h 9402439"/>
              <a:gd name="connsiteX4644" fmla="*/ 15195842 w 16205810"/>
              <a:gd name="connsiteY4644" fmla="*/ 2252138 h 9402439"/>
              <a:gd name="connsiteX4645" fmla="*/ 15235928 w 16205810"/>
              <a:gd name="connsiteY4645" fmla="*/ 2300242 h 9402439"/>
              <a:gd name="connsiteX4646" fmla="*/ 15187824 w 16205810"/>
              <a:gd name="connsiteY4646" fmla="*/ 2339438 h 9402439"/>
              <a:gd name="connsiteX4647" fmla="*/ 15147738 w 16205810"/>
              <a:gd name="connsiteY4647" fmla="*/ 2291334 h 9402439"/>
              <a:gd name="connsiteX4648" fmla="*/ 15195842 w 16205810"/>
              <a:gd name="connsiteY4648" fmla="*/ 2252138 h 9402439"/>
              <a:gd name="connsiteX4649" fmla="*/ 13796470 w 16205810"/>
              <a:gd name="connsiteY4649" fmla="*/ 2243171 h 9402439"/>
              <a:gd name="connsiteX4650" fmla="*/ 13815648 w 16205810"/>
              <a:gd name="connsiteY4650" fmla="*/ 2281844 h 9402439"/>
              <a:gd name="connsiteX4651" fmla="*/ 13778164 w 16205810"/>
              <a:gd name="connsiteY4651" fmla="*/ 2301630 h 9402439"/>
              <a:gd name="connsiteX4652" fmla="*/ 13758984 w 16205810"/>
              <a:gd name="connsiteY4652" fmla="*/ 2262957 h 9402439"/>
              <a:gd name="connsiteX4653" fmla="*/ 13796470 w 16205810"/>
              <a:gd name="connsiteY4653" fmla="*/ 2243171 h 9402439"/>
              <a:gd name="connsiteX4654" fmla="*/ 13048918 w 16205810"/>
              <a:gd name="connsiteY4654" fmla="*/ 2228754 h 9402439"/>
              <a:gd name="connsiteX4655" fmla="*/ 13089388 w 16205810"/>
              <a:gd name="connsiteY4655" fmla="*/ 2276858 h 9402439"/>
              <a:gd name="connsiteX4656" fmla="*/ 13040822 w 16205810"/>
              <a:gd name="connsiteY4656" fmla="*/ 2316944 h 9402439"/>
              <a:gd name="connsiteX4657" fmla="*/ 13000350 w 16205810"/>
              <a:gd name="connsiteY4657" fmla="*/ 2268841 h 9402439"/>
              <a:gd name="connsiteX4658" fmla="*/ 13048918 w 16205810"/>
              <a:gd name="connsiteY4658" fmla="*/ 2228754 h 9402439"/>
              <a:gd name="connsiteX4659" fmla="*/ 394122 w 16205810"/>
              <a:gd name="connsiteY4659" fmla="*/ 2220160 h 9402439"/>
              <a:gd name="connsiteX4660" fmla="*/ 411990 w 16205810"/>
              <a:gd name="connsiteY4660" fmla="*/ 2222321 h 9402439"/>
              <a:gd name="connsiteX4661" fmla="*/ 441325 w 16205810"/>
              <a:gd name="connsiteY4661" fmla="*/ 2277832 h 9402439"/>
              <a:gd name="connsiteX4662" fmla="*/ 384444 w 16205810"/>
              <a:gd name="connsiteY4662" fmla="*/ 2306909 h 9402439"/>
              <a:gd name="connsiteX4663" fmla="*/ 355995 w 16205810"/>
              <a:gd name="connsiteY4663" fmla="*/ 2250517 h 9402439"/>
              <a:gd name="connsiteX4664" fmla="*/ 394122 w 16205810"/>
              <a:gd name="connsiteY4664" fmla="*/ 2220160 h 9402439"/>
              <a:gd name="connsiteX4665" fmla="*/ 13649554 w 16205810"/>
              <a:gd name="connsiteY4665" fmla="*/ 2217368 h 9402439"/>
              <a:gd name="connsiteX4666" fmla="*/ 13684692 w 16205810"/>
              <a:gd name="connsiteY4666" fmla="*/ 2226207 h 9402439"/>
              <a:gd name="connsiteX4667" fmla="*/ 13694294 w 16205810"/>
              <a:gd name="connsiteY4667" fmla="*/ 2292554 h 9402439"/>
              <a:gd name="connsiteX4668" fmla="*/ 13628820 w 16205810"/>
              <a:gd name="connsiteY4668" fmla="*/ 2303030 h 9402439"/>
              <a:gd name="connsiteX4669" fmla="*/ 13618344 w 16205810"/>
              <a:gd name="connsiteY4669" fmla="*/ 2236683 h 9402439"/>
              <a:gd name="connsiteX4670" fmla="*/ 13649554 w 16205810"/>
              <a:gd name="connsiteY4670" fmla="*/ 2217368 h 9402439"/>
              <a:gd name="connsiteX4671" fmla="*/ 11295556 w 16205810"/>
              <a:gd name="connsiteY4671" fmla="*/ 2212970 h 9402439"/>
              <a:gd name="connsiteX4672" fmla="*/ 11480418 w 16205810"/>
              <a:gd name="connsiteY4672" fmla="*/ 2384809 h 9402439"/>
              <a:gd name="connsiteX4673" fmla="*/ 11311589 w 16205810"/>
              <a:gd name="connsiteY4673" fmla="*/ 2611560 h 9402439"/>
              <a:gd name="connsiteX4674" fmla="*/ 11085305 w 16205810"/>
              <a:gd name="connsiteY4674" fmla="*/ 2441497 h 9402439"/>
              <a:gd name="connsiteX4675" fmla="*/ 11255018 w 16205810"/>
              <a:gd name="connsiteY4675" fmla="*/ 2214745 h 9402439"/>
              <a:gd name="connsiteX4676" fmla="*/ 11295556 w 16205810"/>
              <a:gd name="connsiteY4676" fmla="*/ 2212970 h 9402439"/>
              <a:gd name="connsiteX4677" fmla="*/ 8411444 w 16205810"/>
              <a:gd name="connsiteY4677" fmla="*/ 2207486 h 9402439"/>
              <a:gd name="connsiteX4678" fmla="*/ 8477141 w 16205810"/>
              <a:gd name="connsiteY4678" fmla="*/ 2242116 h 9402439"/>
              <a:gd name="connsiteX4679" fmla="*/ 8464669 w 16205810"/>
              <a:gd name="connsiteY4679" fmla="*/ 2377518 h 9402439"/>
              <a:gd name="connsiteX4680" fmla="*/ 8328376 w 16205810"/>
              <a:gd name="connsiteY4680" fmla="*/ 2365938 h 9402439"/>
              <a:gd name="connsiteX4681" fmla="*/ 8341738 w 16205810"/>
              <a:gd name="connsiteY4681" fmla="*/ 2229644 h 9402439"/>
              <a:gd name="connsiteX4682" fmla="*/ 8411444 w 16205810"/>
              <a:gd name="connsiteY4682" fmla="*/ 2207486 h 9402439"/>
              <a:gd name="connsiteX4683" fmla="*/ 10017466 w 16205810"/>
              <a:gd name="connsiteY4683" fmla="*/ 2206289 h 9402439"/>
              <a:gd name="connsiteX4684" fmla="*/ 10092131 w 16205810"/>
              <a:gd name="connsiteY4684" fmla="*/ 2232931 h 9402439"/>
              <a:gd name="connsiteX4685" fmla="*/ 10099179 w 16205810"/>
              <a:gd name="connsiteY4685" fmla="*/ 2377971 h 9402439"/>
              <a:gd name="connsiteX4686" fmla="*/ 9954695 w 16205810"/>
              <a:gd name="connsiteY4686" fmla="*/ 2385931 h 9402439"/>
              <a:gd name="connsiteX4687" fmla="*/ 9946766 w 16205810"/>
              <a:gd name="connsiteY4687" fmla="*/ 2240007 h 9402439"/>
              <a:gd name="connsiteX4688" fmla="*/ 10017466 w 16205810"/>
              <a:gd name="connsiteY4688" fmla="*/ 2206289 h 9402439"/>
              <a:gd name="connsiteX4689" fmla="*/ 4531584 w 16205810"/>
              <a:gd name="connsiteY4689" fmla="*/ 2205345 h 9402439"/>
              <a:gd name="connsiteX4690" fmla="*/ 4544820 w 16205810"/>
              <a:gd name="connsiteY4690" fmla="*/ 2231817 h 9402439"/>
              <a:gd name="connsiteX4691" fmla="*/ 4519231 w 16205810"/>
              <a:gd name="connsiteY4691" fmla="*/ 2245935 h 9402439"/>
              <a:gd name="connsiteX4692" fmla="*/ 4505112 w 16205810"/>
              <a:gd name="connsiteY4692" fmla="*/ 2219463 h 9402439"/>
              <a:gd name="connsiteX4693" fmla="*/ 4531584 w 16205810"/>
              <a:gd name="connsiteY4693" fmla="*/ 2205345 h 9402439"/>
              <a:gd name="connsiteX4694" fmla="*/ 9054476 w 16205810"/>
              <a:gd name="connsiteY4694" fmla="*/ 2197762 h 9402439"/>
              <a:gd name="connsiteX4695" fmla="*/ 9066867 w 16205810"/>
              <a:gd name="connsiteY4695" fmla="*/ 2199986 h 9402439"/>
              <a:gd name="connsiteX4696" fmla="*/ 9071950 w 16205810"/>
              <a:gd name="connsiteY4696" fmla="*/ 2222862 h 9402439"/>
              <a:gd name="connsiteX4697" fmla="*/ 9049075 w 16205810"/>
              <a:gd name="connsiteY4697" fmla="*/ 2227945 h 9402439"/>
              <a:gd name="connsiteX4698" fmla="*/ 9043991 w 16205810"/>
              <a:gd name="connsiteY4698" fmla="*/ 2205070 h 9402439"/>
              <a:gd name="connsiteX4699" fmla="*/ 9054476 w 16205810"/>
              <a:gd name="connsiteY4699" fmla="*/ 2197762 h 9402439"/>
              <a:gd name="connsiteX4700" fmla="*/ 4717276 w 16205810"/>
              <a:gd name="connsiteY4700" fmla="*/ 2189282 h 9402439"/>
              <a:gd name="connsiteX4701" fmla="*/ 4755974 w 16205810"/>
              <a:gd name="connsiteY4701" fmla="*/ 2197579 h 9402439"/>
              <a:gd name="connsiteX4702" fmla="*/ 4807590 w 16205810"/>
              <a:gd name="connsiteY4702" fmla="*/ 2327000 h 9402439"/>
              <a:gd name="connsiteX4703" fmla="*/ 4677659 w 16205810"/>
              <a:gd name="connsiteY4703" fmla="*/ 2379300 h 9402439"/>
              <a:gd name="connsiteX4704" fmla="*/ 4626043 w 16205810"/>
              <a:gd name="connsiteY4704" fmla="*/ 2248993 h 9402439"/>
              <a:gd name="connsiteX4705" fmla="*/ 4717276 w 16205810"/>
              <a:gd name="connsiteY4705" fmla="*/ 2189282 h 9402439"/>
              <a:gd name="connsiteX4706" fmla="*/ 8909741 w 16205810"/>
              <a:gd name="connsiteY4706" fmla="*/ 2178314 h 9402439"/>
              <a:gd name="connsiteX4707" fmla="*/ 8960740 w 16205810"/>
              <a:gd name="connsiteY4707" fmla="*/ 2189894 h 9402439"/>
              <a:gd name="connsiteX4708" fmla="*/ 8977666 w 16205810"/>
              <a:gd name="connsiteY4708" fmla="*/ 2284320 h 9402439"/>
              <a:gd name="connsiteX4709" fmla="*/ 8883240 w 16205810"/>
              <a:gd name="connsiteY4709" fmla="*/ 2301245 h 9402439"/>
              <a:gd name="connsiteX4710" fmla="*/ 8865423 w 16205810"/>
              <a:gd name="connsiteY4710" fmla="*/ 2206819 h 9402439"/>
              <a:gd name="connsiteX4711" fmla="*/ 8909741 w 16205810"/>
              <a:gd name="connsiteY4711" fmla="*/ 2178314 h 9402439"/>
              <a:gd name="connsiteX4712" fmla="*/ 11892920 w 16205810"/>
              <a:gd name="connsiteY4712" fmla="*/ 2176682 h 9402439"/>
              <a:gd name="connsiteX4713" fmla="*/ 11912706 w 16205810"/>
              <a:gd name="connsiteY4713" fmla="*/ 2213682 h 9402439"/>
              <a:gd name="connsiteX4714" fmla="*/ 11874033 w 16205810"/>
              <a:gd name="connsiteY4714" fmla="*/ 2231752 h 9402439"/>
              <a:gd name="connsiteX4715" fmla="*/ 11854247 w 16205810"/>
              <a:gd name="connsiteY4715" fmla="*/ 2195612 h 9402439"/>
              <a:gd name="connsiteX4716" fmla="*/ 11892920 w 16205810"/>
              <a:gd name="connsiteY4716" fmla="*/ 2176682 h 9402439"/>
              <a:gd name="connsiteX4717" fmla="*/ 11111806 w 16205810"/>
              <a:gd name="connsiteY4717" fmla="*/ 2175653 h 9402439"/>
              <a:gd name="connsiteX4718" fmla="*/ 11130146 w 16205810"/>
              <a:gd name="connsiteY4718" fmla="*/ 2176480 h 9402439"/>
              <a:gd name="connsiteX4719" fmla="*/ 11128312 w 16205810"/>
              <a:gd name="connsiteY4719" fmla="*/ 2193841 h 9402439"/>
              <a:gd name="connsiteX4720" fmla="*/ 11109972 w 16205810"/>
              <a:gd name="connsiteY4720" fmla="*/ 2193015 h 9402439"/>
              <a:gd name="connsiteX4721" fmla="*/ 11111806 w 16205810"/>
              <a:gd name="connsiteY4721" fmla="*/ 2175653 h 9402439"/>
              <a:gd name="connsiteX4722" fmla="*/ 1719920 w 16205810"/>
              <a:gd name="connsiteY4722" fmla="*/ 2174263 h 9402439"/>
              <a:gd name="connsiteX4723" fmla="*/ 1809139 w 16205810"/>
              <a:gd name="connsiteY4723" fmla="*/ 2225261 h 9402439"/>
              <a:gd name="connsiteX4724" fmla="*/ 1786025 w 16205810"/>
              <a:gd name="connsiteY4724" fmla="*/ 2413698 h 9402439"/>
              <a:gd name="connsiteX4725" fmla="*/ 1597596 w 16205810"/>
              <a:gd name="connsiteY4725" fmla="*/ 2390588 h 9402439"/>
              <a:gd name="connsiteX4726" fmla="*/ 1620704 w 16205810"/>
              <a:gd name="connsiteY4726" fmla="*/ 2201262 h 9402439"/>
              <a:gd name="connsiteX4727" fmla="*/ 1719920 w 16205810"/>
              <a:gd name="connsiteY4727" fmla="*/ 2174263 h 9402439"/>
              <a:gd name="connsiteX4728" fmla="*/ 9882559 w 16205810"/>
              <a:gd name="connsiteY4728" fmla="*/ 2163293 h 9402439"/>
              <a:gd name="connsiteX4729" fmla="*/ 9895795 w 16205810"/>
              <a:gd name="connsiteY4729" fmla="*/ 2188409 h 9402439"/>
              <a:gd name="connsiteX4730" fmla="*/ 9870206 w 16205810"/>
              <a:gd name="connsiteY4730" fmla="*/ 2202265 h 9402439"/>
              <a:gd name="connsiteX4731" fmla="*/ 9856087 w 16205810"/>
              <a:gd name="connsiteY4731" fmla="*/ 2176284 h 9402439"/>
              <a:gd name="connsiteX4732" fmla="*/ 9882559 w 16205810"/>
              <a:gd name="connsiteY4732" fmla="*/ 2163293 h 9402439"/>
              <a:gd name="connsiteX4733" fmla="*/ 1413765 w 16205810"/>
              <a:gd name="connsiteY4733" fmla="*/ 2162476 h 9402439"/>
              <a:gd name="connsiteX4734" fmla="*/ 1427001 w 16205810"/>
              <a:gd name="connsiteY4734" fmla="*/ 2188948 h 9402439"/>
              <a:gd name="connsiteX4735" fmla="*/ 1401412 w 16205810"/>
              <a:gd name="connsiteY4735" fmla="*/ 2202184 h 9402439"/>
              <a:gd name="connsiteX4736" fmla="*/ 1387292 w 16205810"/>
              <a:gd name="connsiteY4736" fmla="*/ 2176594 h 9402439"/>
              <a:gd name="connsiteX4737" fmla="*/ 1413765 w 16205810"/>
              <a:gd name="connsiteY4737" fmla="*/ 2162476 h 9402439"/>
              <a:gd name="connsiteX4738" fmla="*/ 3055427 w 16205810"/>
              <a:gd name="connsiteY4738" fmla="*/ 2162265 h 9402439"/>
              <a:gd name="connsiteX4739" fmla="*/ 3066143 w 16205810"/>
              <a:gd name="connsiteY4739" fmla="*/ 2169148 h 9402439"/>
              <a:gd name="connsiteX4740" fmla="*/ 3061816 w 16205810"/>
              <a:gd name="connsiteY4740" fmla="*/ 2192871 h 9402439"/>
              <a:gd name="connsiteX4741" fmla="*/ 3038436 w 16205810"/>
              <a:gd name="connsiteY4741" fmla="*/ 2188635 h 9402439"/>
              <a:gd name="connsiteX4742" fmla="*/ 3042756 w 16205810"/>
              <a:gd name="connsiteY4742" fmla="*/ 2164912 h 9402439"/>
              <a:gd name="connsiteX4743" fmla="*/ 3055427 w 16205810"/>
              <a:gd name="connsiteY4743" fmla="*/ 2162265 h 9402439"/>
              <a:gd name="connsiteX4744" fmla="*/ 11764074 w 16205810"/>
              <a:gd name="connsiteY4744" fmla="*/ 2162210 h 9402439"/>
              <a:gd name="connsiteX4745" fmla="*/ 11784655 w 16205810"/>
              <a:gd name="connsiteY4745" fmla="*/ 2178448 h 9402439"/>
              <a:gd name="connsiteX4746" fmla="*/ 11771518 w 16205810"/>
              <a:gd name="connsiteY4746" fmla="*/ 2224350 h 9402439"/>
              <a:gd name="connsiteX4747" fmla="*/ 11725101 w 16205810"/>
              <a:gd name="connsiteY4747" fmla="*/ 2211359 h 9402439"/>
              <a:gd name="connsiteX4748" fmla="*/ 11738238 w 16205810"/>
              <a:gd name="connsiteY4748" fmla="*/ 2165457 h 9402439"/>
              <a:gd name="connsiteX4749" fmla="*/ 11764074 w 16205810"/>
              <a:gd name="connsiteY4749" fmla="*/ 2162210 h 9402439"/>
              <a:gd name="connsiteX4750" fmla="*/ 3193902 w 16205810"/>
              <a:gd name="connsiteY4750" fmla="*/ 2158726 h 9402439"/>
              <a:gd name="connsiteX4751" fmla="*/ 3249926 w 16205810"/>
              <a:gd name="connsiteY4751" fmla="*/ 2166783 h 9402439"/>
              <a:gd name="connsiteX4752" fmla="*/ 3337183 w 16205810"/>
              <a:gd name="connsiteY4752" fmla="*/ 2350115 h 9402439"/>
              <a:gd name="connsiteX4753" fmla="*/ 3153850 w 16205810"/>
              <a:gd name="connsiteY4753" fmla="*/ 2436493 h 9402439"/>
              <a:gd name="connsiteX4754" fmla="*/ 3067470 w 16205810"/>
              <a:gd name="connsiteY4754" fmla="*/ 2254042 h 9402439"/>
              <a:gd name="connsiteX4755" fmla="*/ 3193902 w 16205810"/>
              <a:gd name="connsiteY4755" fmla="*/ 2158726 h 9402439"/>
              <a:gd name="connsiteX4756" fmla="*/ 12402866 w 16205810"/>
              <a:gd name="connsiteY4756" fmla="*/ 2157730 h 9402439"/>
              <a:gd name="connsiteX4757" fmla="*/ 12444238 w 16205810"/>
              <a:gd name="connsiteY4757" fmla="*/ 2195504 h 9402439"/>
              <a:gd name="connsiteX4758" fmla="*/ 12405564 w 16205810"/>
              <a:gd name="connsiteY4758" fmla="*/ 2236875 h 9402439"/>
              <a:gd name="connsiteX4759" fmla="*/ 12364192 w 16205810"/>
              <a:gd name="connsiteY4759" fmla="*/ 2199101 h 9402439"/>
              <a:gd name="connsiteX4760" fmla="*/ 12402866 w 16205810"/>
              <a:gd name="connsiteY4760" fmla="*/ 2157730 h 9402439"/>
              <a:gd name="connsiteX4761" fmla="*/ 4222053 w 16205810"/>
              <a:gd name="connsiteY4761" fmla="*/ 2151801 h 9402439"/>
              <a:gd name="connsiteX4762" fmla="*/ 4301722 w 16205810"/>
              <a:gd name="connsiteY4762" fmla="*/ 2210526 h 9402439"/>
              <a:gd name="connsiteX4763" fmla="*/ 4248850 w 16205810"/>
              <a:gd name="connsiteY4763" fmla="*/ 2324576 h 9402439"/>
              <a:gd name="connsiteX4764" fmla="*/ 4134300 w 16205810"/>
              <a:gd name="connsiteY4764" fmla="*/ 2271938 h 9402439"/>
              <a:gd name="connsiteX4765" fmla="*/ 4187174 w 16205810"/>
              <a:gd name="connsiteY4765" fmla="*/ 2157010 h 9402439"/>
              <a:gd name="connsiteX4766" fmla="*/ 4222053 w 16205810"/>
              <a:gd name="connsiteY4766" fmla="*/ 2151801 h 9402439"/>
              <a:gd name="connsiteX4767" fmla="*/ 1840919 w 16205810"/>
              <a:gd name="connsiteY4767" fmla="*/ 2151673 h 9402439"/>
              <a:gd name="connsiteX4768" fmla="*/ 1854210 w 16205810"/>
              <a:gd name="connsiteY4768" fmla="*/ 2153280 h 9402439"/>
              <a:gd name="connsiteX4769" fmla="*/ 1861925 w 16205810"/>
              <a:gd name="connsiteY4769" fmla="*/ 2178145 h 9402439"/>
              <a:gd name="connsiteX4770" fmla="*/ 1837062 w 16205810"/>
              <a:gd name="connsiteY4770" fmla="*/ 2185005 h 9402439"/>
              <a:gd name="connsiteX4771" fmla="*/ 1830205 w 16205810"/>
              <a:gd name="connsiteY4771" fmla="*/ 2160997 h 9402439"/>
              <a:gd name="connsiteX4772" fmla="*/ 1840919 w 16205810"/>
              <a:gd name="connsiteY4772" fmla="*/ 2151673 h 9402439"/>
              <a:gd name="connsiteX4773" fmla="*/ 12895288 w 16205810"/>
              <a:gd name="connsiteY4773" fmla="*/ 2145472 h 9402439"/>
              <a:gd name="connsiteX4774" fmla="*/ 12956160 w 16205810"/>
              <a:gd name="connsiteY4774" fmla="*/ 2186220 h 9402439"/>
              <a:gd name="connsiteX4775" fmla="*/ 12920606 w 16205810"/>
              <a:gd name="connsiteY4775" fmla="*/ 2273327 h 9402439"/>
              <a:gd name="connsiteX4776" fmla="*/ 12833498 w 16205810"/>
              <a:gd name="connsiteY4776" fmla="*/ 2237773 h 9402439"/>
              <a:gd name="connsiteX4777" fmla="*/ 12869942 w 16205810"/>
              <a:gd name="connsiteY4777" fmla="*/ 2150666 h 9402439"/>
              <a:gd name="connsiteX4778" fmla="*/ 12895288 w 16205810"/>
              <a:gd name="connsiteY4778" fmla="*/ 2145472 h 9402439"/>
              <a:gd name="connsiteX4779" fmla="*/ 9654929 w 16205810"/>
              <a:gd name="connsiteY4779" fmla="*/ 2144769 h 9402439"/>
              <a:gd name="connsiteX4780" fmla="*/ 9872386 w 16205810"/>
              <a:gd name="connsiteY4780" fmla="*/ 2347606 h 9402439"/>
              <a:gd name="connsiteX4781" fmla="*/ 9668242 w 16205810"/>
              <a:gd name="connsiteY4781" fmla="*/ 2564614 h 9402439"/>
              <a:gd name="connsiteX4782" fmla="*/ 9451672 w 16205810"/>
              <a:gd name="connsiteY4782" fmla="*/ 2361778 h 9402439"/>
              <a:gd name="connsiteX4783" fmla="*/ 9654929 w 16205810"/>
              <a:gd name="connsiteY4783" fmla="*/ 2144769 h 9402439"/>
              <a:gd name="connsiteX4784" fmla="*/ 11364852 w 16205810"/>
              <a:gd name="connsiteY4784" fmla="*/ 2144500 h 9402439"/>
              <a:gd name="connsiteX4785" fmla="*/ 11374999 w 16205810"/>
              <a:gd name="connsiteY4785" fmla="*/ 2155630 h 9402439"/>
              <a:gd name="connsiteX4786" fmla="*/ 11365293 w 16205810"/>
              <a:gd name="connsiteY4786" fmla="*/ 2181712 h 9402439"/>
              <a:gd name="connsiteX4787" fmla="*/ 11338821 w 16205810"/>
              <a:gd name="connsiteY4787" fmla="*/ 2170919 h 9402439"/>
              <a:gd name="connsiteX4788" fmla="*/ 11349410 w 16205810"/>
              <a:gd name="connsiteY4788" fmla="*/ 2144838 h 9402439"/>
              <a:gd name="connsiteX4789" fmla="*/ 11364852 w 16205810"/>
              <a:gd name="connsiteY4789" fmla="*/ 2144500 h 9402439"/>
              <a:gd name="connsiteX4790" fmla="*/ 10885818 w 16205810"/>
              <a:gd name="connsiteY4790" fmla="*/ 2135798 h 9402439"/>
              <a:gd name="connsiteX4791" fmla="*/ 11062452 w 16205810"/>
              <a:gd name="connsiteY4791" fmla="*/ 2286786 h 9402439"/>
              <a:gd name="connsiteX4792" fmla="*/ 10914268 w 16205810"/>
              <a:gd name="connsiteY4792" fmla="*/ 2499745 h 9402439"/>
              <a:gd name="connsiteX4793" fmla="*/ 10701310 w 16205810"/>
              <a:gd name="connsiteY4793" fmla="*/ 2351561 h 9402439"/>
              <a:gd name="connsiteX4794" fmla="*/ 10848606 w 16205810"/>
              <a:gd name="connsiteY4794" fmla="*/ 2138602 h 9402439"/>
              <a:gd name="connsiteX4795" fmla="*/ 10885818 w 16205810"/>
              <a:gd name="connsiteY4795" fmla="*/ 2135798 h 9402439"/>
              <a:gd name="connsiteX4796" fmla="*/ 10301049 w 16205810"/>
              <a:gd name="connsiteY4796" fmla="*/ 2127877 h 9402439"/>
              <a:gd name="connsiteX4797" fmla="*/ 10397963 w 16205810"/>
              <a:gd name="connsiteY4797" fmla="*/ 2248112 h 9402439"/>
              <a:gd name="connsiteX4798" fmla="*/ 10276154 w 16205810"/>
              <a:gd name="connsiteY4798" fmla="*/ 2342896 h 9402439"/>
              <a:gd name="connsiteX4799" fmla="*/ 10179241 w 16205810"/>
              <a:gd name="connsiteY4799" fmla="*/ 2222661 h 9402439"/>
              <a:gd name="connsiteX4800" fmla="*/ 10301049 w 16205810"/>
              <a:gd name="connsiteY4800" fmla="*/ 2127877 h 9402439"/>
              <a:gd name="connsiteX4801" fmla="*/ 10744834 w 16205810"/>
              <a:gd name="connsiteY4801" fmla="*/ 2117221 h 9402439"/>
              <a:gd name="connsiteX4802" fmla="*/ 10760446 w 16205810"/>
              <a:gd name="connsiteY4802" fmla="*/ 2128351 h 9402439"/>
              <a:gd name="connsiteX4803" fmla="*/ 10753360 w 16205810"/>
              <a:gd name="connsiteY4803" fmla="*/ 2163426 h 9402439"/>
              <a:gd name="connsiteX4804" fmla="*/ 10718815 w 16205810"/>
              <a:gd name="connsiteY4804" fmla="*/ 2156231 h 9402439"/>
              <a:gd name="connsiteX4805" fmla="*/ 10725901 w 16205810"/>
              <a:gd name="connsiteY4805" fmla="*/ 2120257 h 9402439"/>
              <a:gd name="connsiteX4806" fmla="*/ 10744834 w 16205810"/>
              <a:gd name="connsiteY4806" fmla="*/ 2117221 h 9402439"/>
              <a:gd name="connsiteX4807" fmla="*/ 8579297 w 16205810"/>
              <a:gd name="connsiteY4807" fmla="*/ 2111829 h 9402439"/>
              <a:gd name="connsiteX4808" fmla="*/ 8593273 w 16205810"/>
              <a:gd name="connsiteY4808" fmla="*/ 2140273 h 9402439"/>
              <a:gd name="connsiteX4809" fmla="*/ 8566194 w 16205810"/>
              <a:gd name="connsiteY4809" fmla="*/ 2155384 h 9402439"/>
              <a:gd name="connsiteX4810" fmla="*/ 8551344 w 16205810"/>
              <a:gd name="connsiteY4810" fmla="*/ 2127829 h 9402439"/>
              <a:gd name="connsiteX4811" fmla="*/ 8579297 w 16205810"/>
              <a:gd name="connsiteY4811" fmla="*/ 2111829 h 9402439"/>
              <a:gd name="connsiteX4812" fmla="*/ 12121968 w 16205810"/>
              <a:gd name="connsiteY4812" fmla="*/ 2104867 h 9402439"/>
              <a:gd name="connsiteX4813" fmla="*/ 12260846 w 16205810"/>
              <a:gd name="connsiteY4813" fmla="*/ 2139051 h 9402439"/>
              <a:gd name="connsiteX4814" fmla="*/ 12301471 w 16205810"/>
              <a:gd name="connsiteY4814" fmla="*/ 2400129 h 9402439"/>
              <a:gd name="connsiteX4815" fmla="*/ 12040054 w 16205810"/>
              <a:gd name="connsiteY4815" fmla="*/ 2440840 h 9402439"/>
              <a:gd name="connsiteX4816" fmla="*/ 12000312 w 16205810"/>
              <a:gd name="connsiteY4816" fmla="*/ 2178876 h 9402439"/>
              <a:gd name="connsiteX4817" fmla="*/ 12121968 w 16205810"/>
              <a:gd name="connsiteY4817" fmla="*/ 2104867 h 9402439"/>
              <a:gd name="connsiteX4818" fmla="*/ 2053244 w 16205810"/>
              <a:gd name="connsiteY4818" fmla="*/ 2082101 h 9402439"/>
              <a:gd name="connsiteX4819" fmla="*/ 2235347 w 16205810"/>
              <a:gd name="connsiteY4819" fmla="*/ 2180377 h 9402439"/>
              <a:gd name="connsiteX4820" fmla="*/ 2158289 w 16205810"/>
              <a:gd name="connsiteY4820" fmla="*/ 2433701 h 9402439"/>
              <a:gd name="connsiteX4821" fmla="*/ 1904076 w 16205810"/>
              <a:gd name="connsiteY4821" fmla="*/ 2355755 h 9402439"/>
              <a:gd name="connsiteX4822" fmla="*/ 1982023 w 16205810"/>
              <a:gd name="connsiteY4822" fmla="*/ 2103317 h 9402439"/>
              <a:gd name="connsiteX4823" fmla="*/ 2053244 w 16205810"/>
              <a:gd name="connsiteY4823" fmla="*/ 2082101 h 9402439"/>
              <a:gd name="connsiteX4824" fmla="*/ 12625286 w 16205810"/>
              <a:gd name="connsiteY4824" fmla="*/ 2080905 h 9402439"/>
              <a:gd name="connsiteX4825" fmla="*/ 12681310 w 16205810"/>
              <a:gd name="connsiteY4825" fmla="*/ 2088838 h 9402439"/>
              <a:gd name="connsiteX4826" fmla="*/ 12768570 w 16205810"/>
              <a:gd name="connsiteY4826" fmla="*/ 2272170 h 9402439"/>
              <a:gd name="connsiteX4827" fmla="*/ 12585237 w 16205810"/>
              <a:gd name="connsiteY4827" fmla="*/ 2359430 h 9402439"/>
              <a:gd name="connsiteX4828" fmla="*/ 12498859 w 16205810"/>
              <a:gd name="connsiteY4828" fmla="*/ 2176097 h 9402439"/>
              <a:gd name="connsiteX4829" fmla="*/ 12625286 w 16205810"/>
              <a:gd name="connsiteY4829" fmla="*/ 2080905 h 9402439"/>
              <a:gd name="connsiteX4830" fmla="*/ 9284893 w 16205810"/>
              <a:gd name="connsiteY4830" fmla="*/ 2073282 h 9402439"/>
              <a:gd name="connsiteX4831" fmla="*/ 9337027 w 16205810"/>
              <a:gd name="connsiteY4831" fmla="*/ 2084802 h 9402439"/>
              <a:gd name="connsiteX4832" fmla="*/ 9405642 w 16205810"/>
              <a:gd name="connsiteY4832" fmla="*/ 2265121 h 9402439"/>
              <a:gd name="connsiteX4833" fmla="*/ 9227068 w 16205810"/>
              <a:gd name="connsiteY4833" fmla="*/ 2334406 h 9402439"/>
              <a:gd name="connsiteX4834" fmla="*/ 9159333 w 16205810"/>
              <a:gd name="connsiteY4834" fmla="*/ 2154975 h 9402439"/>
              <a:gd name="connsiteX4835" fmla="*/ 9284893 w 16205810"/>
              <a:gd name="connsiteY4835" fmla="*/ 2073282 h 9402439"/>
              <a:gd name="connsiteX4836" fmla="*/ 14853292 w 16205810"/>
              <a:gd name="connsiteY4836" fmla="*/ 2072862 h 9402439"/>
              <a:gd name="connsiteX4837" fmla="*/ 14892118 w 16205810"/>
              <a:gd name="connsiteY4837" fmla="*/ 2121857 h 9402439"/>
              <a:gd name="connsiteX4838" fmla="*/ 14845350 w 16205810"/>
              <a:gd name="connsiteY4838" fmla="*/ 2161052 h 9402439"/>
              <a:gd name="connsiteX4839" fmla="*/ 14805642 w 16205810"/>
              <a:gd name="connsiteY4839" fmla="*/ 2112949 h 9402439"/>
              <a:gd name="connsiteX4840" fmla="*/ 14853292 w 16205810"/>
              <a:gd name="connsiteY4840" fmla="*/ 2072862 h 9402439"/>
              <a:gd name="connsiteX4841" fmla="*/ 1549861 w 16205810"/>
              <a:gd name="connsiteY4841" fmla="*/ 2069846 h 9402439"/>
              <a:gd name="connsiteX4842" fmla="*/ 1587634 w 16205810"/>
              <a:gd name="connsiteY4842" fmla="*/ 2095597 h 9402439"/>
              <a:gd name="connsiteX4843" fmla="*/ 1561556 w 16205810"/>
              <a:gd name="connsiteY4843" fmla="*/ 2132893 h 9402439"/>
              <a:gd name="connsiteX4844" fmla="*/ 1523781 w 16205810"/>
              <a:gd name="connsiteY4844" fmla="*/ 2106253 h 9402439"/>
              <a:gd name="connsiteX4845" fmla="*/ 1549861 w 16205810"/>
              <a:gd name="connsiteY4845" fmla="*/ 2069846 h 9402439"/>
              <a:gd name="connsiteX4846" fmla="*/ 15265356 w 16205810"/>
              <a:gd name="connsiteY4846" fmla="*/ 2066443 h 9402439"/>
              <a:gd name="connsiteX4847" fmla="*/ 15281300 w 16205810"/>
              <a:gd name="connsiteY4847" fmla="*/ 2076786 h 9402439"/>
              <a:gd name="connsiteX4848" fmla="*/ 15273328 w 16205810"/>
              <a:gd name="connsiteY4848" fmla="*/ 2111863 h 9402439"/>
              <a:gd name="connsiteX4849" fmla="*/ 15239668 w 16205810"/>
              <a:gd name="connsiteY4849" fmla="*/ 2104668 h 9402439"/>
              <a:gd name="connsiteX4850" fmla="*/ 15246756 w 16205810"/>
              <a:gd name="connsiteY4850" fmla="*/ 2069591 h 9402439"/>
              <a:gd name="connsiteX4851" fmla="*/ 15265356 w 16205810"/>
              <a:gd name="connsiteY4851" fmla="*/ 2066443 h 9402439"/>
              <a:gd name="connsiteX4852" fmla="*/ 300602 w 16205810"/>
              <a:gd name="connsiteY4852" fmla="*/ 2065951 h 9402439"/>
              <a:gd name="connsiteX4853" fmla="*/ 315452 w 16205810"/>
              <a:gd name="connsiteY4853" fmla="*/ 2094395 h 9402439"/>
              <a:gd name="connsiteX4854" fmla="*/ 288371 w 16205810"/>
              <a:gd name="connsiteY4854" fmla="*/ 2109506 h 9402439"/>
              <a:gd name="connsiteX4855" fmla="*/ 273523 w 16205810"/>
              <a:gd name="connsiteY4855" fmla="*/ 2081062 h 9402439"/>
              <a:gd name="connsiteX4856" fmla="*/ 300602 w 16205810"/>
              <a:gd name="connsiteY4856" fmla="*/ 2065951 h 9402439"/>
              <a:gd name="connsiteX4857" fmla="*/ 1279285 w 16205810"/>
              <a:gd name="connsiteY4857" fmla="*/ 2061562 h 9402439"/>
              <a:gd name="connsiteX4858" fmla="*/ 1293001 w 16205810"/>
              <a:gd name="connsiteY4858" fmla="*/ 2062874 h 9402439"/>
              <a:gd name="connsiteX4859" fmla="*/ 1300717 w 16205810"/>
              <a:gd name="connsiteY4859" fmla="*/ 2088246 h 9402439"/>
              <a:gd name="connsiteX4860" fmla="*/ 1275850 w 16205810"/>
              <a:gd name="connsiteY4860" fmla="*/ 2095245 h 9402439"/>
              <a:gd name="connsiteX4861" fmla="*/ 1268136 w 16205810"/>
              <a:gd name="connsiteY4861" fmla="*/ 2070748 h 9402439"/>
              <a:gd name="connsiteX4862" fmla="*/ 1279285 w 16205810"/>
              <a:gd name="connsiteY4862" fmla="*/ 2061562 h 9402439"/>
              <a:gd name="connsiteX4863" fmla="*/ 14437250 w 16205810"/>
              <a:gd name="connsiteY4863" fmla="*/ 2056380 h 9402439"/>
              <a:gd name="connsiteX4864" fmla="*/ 14478622 w 16205810"/>
              <a:gd name="connsiteY4864" fmla="*/ 2093744 h 9402439"/>
              <a:gd name="connsiteX4865" fmla="*/ 14440848 w 16205810"/>
              <a:gd name="connsiteY4865" fmla="*/ 2134666 h 9402439"/>
              <a:gd name="connsiteX4866" fmla="*/ 14399476 w 16205810"/>
              <a:gd name="connsiteY4866" fmla="*/ 2096412 h 9402439"/>
              <a:gd name="connsiteX4867" fmla="*/ 14437250 w 16205810"/>
              <a:gd name="connsiteY4867" fmla="*/ 2056380 h 9402439"/>
              <a:gd name="connsiteX4868" fmla="*/ 9765807 w 16205810"/>
              <a:gd name="connsiteY4868" fmla="*/ 2046207 h 9402439"/>
              <a:gd name="connsiteX4869" fmla="*/ 9791045 w 16205810"/>
              <a:gd name="connsiteY4869" fmla="*/ 2098371 h 9402439"/>
              <a:gd name="connsiteX4870" fmla="*/ 9740570 w 16205810"/>
              <a:gd name="connsiteY4870" fmla="*/ 2124452 h 9402439"/>
              <a:gd name="connsiteX4871" fmla="*/ 9715333 w 16205810"/>
              <a:gd name="connsiteY4871" fmla="*/ 2072289 h 9402439"/>
              <a:gd name="connsiteX4872" fmla="*/ 9765807 w 16205810"/>
              <a:gd name="connsiteY4872" fmla="*/ 2046207 h 9402439"/>
              <a:gd name="connsiteX4873" fmla="*/ 10996371 w 16205810"/>
              <a:gd name="connsiteY4873" fmla="*/ 2042622 h 9402439"/>
              <a:gd name="connsiteX4874" fmla="*/ 11041497 w 16205810"/>
              <a:gd name="connsiteY4874" fmla="*/ 2075113 h 9402439"/>
              <a:gd name="connsiteX4875" fmla="*/ 11009006 w 16205810"/>
              <a:gd name="connsiteY4875" fmla="*/ 2120239 h 9402439"/>
              <a:gd name="connsiteX4876" fmla="*/ 10963880 w 16205810"/>
              <a:gd name="connsiteY4876" fmla="*/ 2087748 h 9402439"/>
              <a:gd name="connsiteX4877" fmla="*/ 10996371 w 16205810"/>
              <a:gd name="connsiteY4877" fmla="*/ 2042622 h 9402439"/>
              <a:gd name="connsiteX4878" fmla="*/ 8097597 w 16205810"/>
              <a:gd name="connsiteY4878" fmla="*/ 2033442 h 9402439"/>
              <a:gd name="connsiteX4879" fmla="*/ 8128727 w 16205810"/>
              <a:gd name="connsiteY4879" fmla="*/ 2037491 h 9402439"/>
              <a:gd name="connsiteX4880" fmla="*/ 8178182 w 16205810"/>
              <a:gd name="connsiteY4880" fmla="*/ 2138545 h 9402439"/>
              <a:gd name="connsiteX4881" fmla="*/ 8077505 w 16205810"/>
              <a:gd name="connsiteY4881" fmla="*/ 2187758 h 9402439"/>
              <a:gd name="connsiteX4882" fmla="*/ 8028050 w 16205810"/>
              <a:gd name="connsiteY4882" fmla="*/ 2086696 h 9402439"/>
              <a:gd name="connsiteX4883" fmla="*/ 8097597 w 16205810"/>
              <a:gd name="connsiteY4883" fmla="*/ 2033442 h 9402439"/>
              <a:gd name="connsiteX4884" fmla="*/ 9132970 w 16205810"/>
              <a:gd name="connsiteY4884" fmla="*/ 2025482 h 9402439"/>
              <a:gd name="connsiteX4885" fmla="*/ 9150692 w 16205810"/>
              <a:gd name="connsiteY4885" fmla="*/ 2041178 h 9402439"/>
              <a:gd name="connsiteX4886" fmla="*/ 9136244 w 16205810"/>
              <a:gd name="connsiteY4886" fmla="*/ 2081883 h 9402439"/>
              <a:gd name="connsiteX4887" fmla="*/ 9092899 w 16205810"/>
              <a:gd name="connsiteY4887" fmla="*/ 2067160 h 9402439"/>
              <a:gd name="connsiteX4888" fmla="*/ 9109153 w 16205810"/>
              <a:gd name="connsiteY4888" fmla="*/ 2027321 h 9402439"/>
              <a:gd name="connsiteX4889" fmla="*/ 9132970 w 16205810"/>
              <a:gd name="connsiteY4889" fmla="*/ 2025482 h 9402439"/>
              <a:gd name="connsiteX4890" fmla="*/ 2840603 w 16205810"/>
              <a:gd name="connsiteY4890" fmla="*/ 2021303 h 9402439"/>
              <a:gd name="connsiteX4891" fmla="*/ 2963226 w 16205810"/>
              <a:gd name="connsiteY4891" fmla="*/ 2071130 h 9402439"/>
              <a:gd name="connsiteX4892" fmla="*/ 2965889 w 16205810"/>
              <a:gd name="connsiteY4892" fmla="*/ 2316027 h 9402439"/>
              <a:gd name="connsiteX4893" fmla="*/ 2720419 w 16205810"/>
              <a:gd name="connsiteY4893" fmla="*/ 2316911 h 9402439"/>
              <a:gd name="connsiteX4894" fmla="*/ 2718647 w 16205810"/>
              <a:gd name="connsiteY4894" fmla="*/ 2072898 h 9402439"/>
              <a:gd name="connsiteX4895" fmla="*/ 2840603 w 16205810"/>
              <a:gd name="connsiteY4895" fmla="*/ 2021303 h 9402439"/>
              <a:gd name="connsiteX4896" fmla="*/ 13072856 w 16205810"/>
              <a:gd name="connsiteY4896" fmla="*/ 2018789 h 9402439"/>
              <a:gd name="connsiteX4897" fmla="*/ 13145700 w 16205810"/>
              <a:gd name="connsiteY4897" fmla="*/ 2057849 h 9402439"/>
              <a:gd name="connsiteX4898" fmla="*/ 13115490 w 16205810"/>
              <a:gd name="connsiteY4898" fmla="*/ 2159666 h 9402439"/>
              <a:gd name="connsiteX4899" fmla="*/ 13015090 w 16205810"/>
              <a:gd name="connsiteY4899" fmla="*/ 2129299 h 9402439"/>
              <a:gd name="connsiteX4900" fmla="*/ 13044410 w 16205810"/>
              <a:gd name="connsiteY4900" fmla="*/ 2027484 h 9402439"/>
              <a:gd name="connsiteX4901" fmla="*/ 13072856 w 16205810"/>
              <a:gd name="connsiteY4901" fmla="*/ 2018789 h 9402439"/>
              <a:gd name="connsiteX4902" fmla="*/ 131889 w 16205810"/>
              <a:gd name="connsiteY4902" fmla="*/ 2007403 h 9402439"/>
              <a:gd name="connsiteX4903" fmla="*/ 144880 w 16205810"/>
              <a:gd name="connsiteY4903" fmla="*/ 2033384 h 9402439"/>
              <a:gd name="connsiteX4904" fmla="*/ 119764 w 16205810"/>
              <a:gd name="connsiteY4904" fmla="*/ 2046374 h 9402439"/>
              <a:gd name="connsiteX4905" fmla="*/ 105909 w 16205810"/>
              <a:gd name="connsiteY4905" fmla="*/ 2021260 h 9402439"/>
              <a:gd name="connsiteX4906" fmla="*/ 131889 w 16205810"/>
              <a:gd name="connsiteY4906" fmla="*/ 2007403 h 9402439"/>
              <a:gd name="connsiteX4907" fmla="*/ 12564453 w 16205810"/>
              <a:gd name="connsiteY4907" fmla="*/ 2006744 h 9402439"/>
              <a:gd name="connsiteX4908" fmla="*/ 12577943 w 16205810"/>
              <a:gd name="connsiteY4908" fmla="*/ 2009551 h 9402439"/>
              <a:gd name="connsiteX4909" fmla="*/ 12575245 w 16205810"/>
              <a:gd name="connsiteY4909" fmla="*/ 2023580 h 9402439"/>
              <a:gd name="connsiteX4910" fmla="*/ 12561755 w 16205810"/>
              <a:gd name="connsiteY4910" fmla="*/ 2020775 h 9402439"/>
              <a:gd name="connsiteX4911" fmla="*/ 12564453 w 16205810"/>
              <a:gd name="connsiteY4911" fmla="*/ 2006744 h 9402439"/>
              <a:gd name="connsiteX4912" fmla="*/ 13737696 w 16205810"/>
              <a:gd name="connsiteY4912" fmla="*/ 2001721 h 9402439"/>
              <a:gd name="connsiteX4913" fmla="*/ 13797106 w 16205810"/>
              <a:gd name="connsiteY4913" fmla="*/ 2039209 h 9402439"/>
              <a:gd name="connsiteX4914" fmla="*/ 13776060 w 16205810"/>
              <a:gd name="connsiteY4914" fmla="*/ 2168111 h 9402439"/>
              <a:gd name="connsiteX4915" fmla="*/ 13647158 w 16205810"/>
              <a:gd name="connsiteY4915" fmla="*/ 2147065 h 9402439"/>
              <a:gd name="connsiteX4916" fmla="*/ 13669080 w 16205810"/>
              <a:gd name="connsiteY4916" fmla="*/ 2018163 h 9402439"/>
              <a:gd name="connsiteX4917" fmla="*/ 13737696 w 16205810"/>
              <a:gd name="connsiteY4917" fmla="*/ 2001721 h 9402439"/>
              <a:gd name="connsiteX4918" fmla="*/ 12078792 w 16205810"/>
              <a:gd name="connsiteY4918" fmla="*/ 2000474 h 9402439"/>
              <a:gd name="connsiteX4919" fmla="*/ 12096980 w 16205810"/>
              <a:gd name="connsiteY4919" fmla="*/ 2035116 h 9402439"/>
              <a:gd name="connsiteX4920" fmla="*/ 12062337 w 16205810"/>
              <a:gd name="connsiteY4920" fmla="*/ 2053303 h 9402439"/>
              <a:gd name="connsiteX4921" fmla="*/ 12044149 w 16205810"/>
              <a:gd name="connsiteY4921" fmla="*/ 2018661 h 9402439"/>
              <a:gd name="connsiteX4922" fmla="*/ 12078792 w 16205810"/>
              <a:gd name="connsiteY4922" fmla="*/ 2000474 h 9402439"/>
              <a:gd name="connsiteX4923" fmla="*/ 10582678 w 16205810"/>
              <a:gd name="connsiteY4923" fmla="*/ 1997820 h 9402439"/>
              <a:gd name="connsiteX4924" fmla="*/ 10621390 w 16205810"/>
              <a:gd name="connsiteY4924" fmla="*/ 2005730 h 9402439"/>
              <a:gd name="connsiteX4925" fmla="*/ 10673006 w 16205810"/>
              <a:gd name="connsiteY4925" fmla="*/ 2136032 h 9402439"/>
              <a:gd name="connsiteX4926" fmla="*/ 10542186 w 16205810"/>
              <a:gd name="connsiteY4926" fmla="*/ 2187445 h 9402439"/>
              <a:gd name="connsiteX4927" fmla="*/ 10490569 w 16205810"/>
              <a:gd name="connsiteY4927" fmla="*/ 2058025 h 9402439"/>
              <a:gd name="connsiteX4928" fmla="*/ 10582678 w 16205810"/>
              <a:gd name="connsiteY4928" fmla="*/ 1997820 h 9402439"/>
              <a:gd name="connsiteX4929" fmla="*/ 2039339 w 16205810"/>
              <a:gd name="connsiteY4929" fmla="*/ 1995781 h 9402439"/>
              <a:gd name="connsiteX4930" fmla="*/ 2052950 w 16205810"/>
              <a:gd name="connsiteY4930" fmla="*/ 1997389 h 9402439"/>
              <a:gd name="connsiteX4931" fmla="*/ 2060666 w 16205810"/>
              <a:gd name="connsiteY4931" fmla="*/ 2022254 h 9402439"/>
              <a:gd name="connsiteX4932" fmla="*/ 2035802 w 16205810"/>
              <a:gd name="connsiteY4932" fmla="*/ 2029970 h 9402439"/>
              <a:gd name="connsiteX4933" fmla="*/ 2028943 w 16205810"/>
              <a:gd name="connsiteY4933" fmla="*/ 2005105 h 9402439"/>
              <a:gd name="connsiteX4934" fmla="*/ 2039339 w 16205810"/>
              <a:gd name="connsiteY4934" fmla="*/ 1995781 h 9402439"/>
              <a:gd name="connsiteX4935" fmla="*/ 15654066 w 16205810"/>
              <a:gd name="connsiteY4935" fmla="*/ 1994419 h 9402439"/>
              <a:gd name="connsiteX4936" fmla="*/ 15675988 w 16205810"/>
              <a:gd name="connsiteY4936" fmla="*/ 2009933 h 9402439"/>
              <a:gd name="connsiteX4937" fmla="*/ 15666094 w 16205810"/>
              <a:gd name="connsiteY4937" fmla="*/ 2059397 h 9402439"/>
              <a:gd name="connsiteX4938" fmla="*/ 15616628 w 16205810"/>
              <a:gd name="connsiteY4938" fmla="*/ 2047706 h 9402439"/>
              <a:gd name="connsiteX4939" fmla="*/ 15627422 w 16205810"/>
              <a:gd name="connsiteY4939" fmla="*/ 1999141 h 9402439"/>
              <a:gd name="connsiteX4940" fmla="*/ 15654066 w 16205810"/>
              <a:gd name="connsiteY4940" fmla="*/ 1994419 h 9402439"/>
              <a:gd name="connsiteX4941" fmla="*/ 11552322 w 16205810"/>
              <a:gd name="connsiteY4941" fmla="*/ 1994120 h 9402439"/>
              <a:gd name="connsiteX4942" fmla="*/ 11599572 w 16205810"/>
              <a:gd name="connsiteY4942" fmla="*/ 2006667 h 9402439"/>
              <a:gd name="connsiteX4943" fmla="*/ 11654281 w 16205810"/>
              <a:gd name="connsiteY4943" fmla="*/ 2171666 h 9402439"/>
              <a:gd name="connsiteX4944" fmla="*/ 11489271 w 16205810"/>
              <a:gd name="connsiteY4944" fmla="*/ 2226376 h 9402439"/>
              <a:gd name="connsiteX4945" fmla="*/ 11434562 w 16205810"/>
              <a:gd name="connsiteY4945" fmla="*/ 2061366 h 9402439"/>
              <a:gd name="connsiteX4946" fmla="*/ 11552322 w 16205810"/>
              <a:gd name="connsiteY4946" fmla="*/ 1994120 h 9402439"/>
              <a:gd name="connsiteX4947" fmla="*/ 13376978 w 16205810"/>
              <a:gd name="connsiteY4947" fmla="*/ 1993778 h 9402439"/>
              <a:gd name="connsiteX4948" fmla="*/ 13504388 w 16205810"/>
              <a:gd name="connsiteY4948" fmla="*/ 2024417 h 9402439"/>
              <a:gd name="connsiteX4949" fmla="*/ 13542304 w 16205810"/>
              <a:gd name="connsiteY4949" fmla="*/ 2263362 h 9402439"/>
              <a:gd name="connsiteX4950" fmla="*/ 13303352 w 16205810"/>
              <a:gd name="connsiteY4950" fmla="*/ 2302158 h 9402439"/>
              <a:gd name="connsiteX4951" fmla="*/ 13265438 w 16205810"/>
              <a:gd name="connsiteY4951" fmla="*/ 2062325 h 9402439"/>
              <a:gd name="connsiteX4952" fmla="*/ 13376978 w 16205810"/>
              <a:gd name="connsiteY4952" fmla="*/ 1993778 h 9402439"/>
              <a:gd name="connsiteX4953" fmla="*/ 4411872 w 16205810"/>
              <a:gd name="connsiteY4953" fmla="*/ 1993733 h 9402439"/>
              <a:gd name="connsiteX4954" fmla="*/ 4446860 w 16205810"/>
              <a:gd name="connsiteY4954" fmla="*/ 2003555 h 9402439"/>
              <a:gd name="connsiteX4955" fmla="*/ 4485604 w 16205810"/>
              <a:gd name="connsiteY4955" fmla="*/ 2128225 h 9402439"/>
              <a:gd name="connsiteX4956" fmla="*/ 4362326 w 16205810"/>
              <a:gd name="connsiteY4956" fmla="*/ 2167133 h 9402439"/>
              <a:gd name="connsiteX4957" fmla="*/ 4323581 w 16205810"/>
              <a:gd name="connsiteY4957" fmla="*/ 2043336 h 9402439"/>
              <a:gd name="connsiteX4958" fmla="*/ 4411872 w 16205810"/>
              <a:gd name="connsiteY4958" fmla="*/ 1993733 h 9402439"/>
              <a:gd name="connsiteX4959" fmla="*/ 733098 w 16205810"/>
              <a:gd name="connsiteY4959" fmla="*/ 1988809 h 9402439"/>
              <a:gd name="connsiteX4960" fmla="*/ 751164 w 16205810"/>
              <a:gd name="connsiteY4960" fmla="*/ 2026295 h 9402439"/>
              <a:gd name="connsiteX4961" fmla="*/ 715027 w 16205810"/>
              <a:gd name="connsiteY4961" fmla="*/ 2045474 h 9402439"/>
              <a:gd name="connsiteX4962" fmla="*/ 696097 w 16205810"/>
              <a:gd name="connsiteY4962" fmla="*/ 2007988 h 9402439"/>
              <a:gd name="connsiteX4963" fmla="*/ 733098 w 16205810"/>
              <a:gd name="connsiteY4963" fmla="*/ 1988809 h 9402439"/>
              <a:gd name="connsiteX4964" fmla="*/ 14631124 w 16205810"/>
              <a:gd name="connsiteY4964" fmla="*/ 1982800 h 9402439"/>
              <a:gd name="connsiteX4965" fmla="*/ 14722778 w 16205810"/>
              <a:gd name="connsiteY4965" fmla="*/ 2053822 h 9402439"/>
              <a:gd name="connsiteX4966" fmla="*/ 14651394 w 16205810"/>
              <a:gd name="connsiteY4966" fmla="*/ 2145895 h 9402439"/>
              <a:gd name="connsiteX4967" fmla="*/ 14558856 w 16205810"/>
              <a:gd name="connsiteY4967" fmla="*/ 2073990 h 9402439"/>
              <a:gd name="connsiteX4968" fmla="*/ 14631124 w 16205810"/>
              <a:gd name="connsiteY4968" fmla="*/ 1982800 h 9402439"/>
              <a:gd name="connsiteX4969" fmla="*/ 2687227 w 16205810"/>
              <a:gd name="connsiteY4969" fmla="*/ 1974454 h 9402439"/>
              <a:gd name="connsiteX4970" fmla="*/ 2708014 w 16205810"/>
              <a:gd name="connsiteY4970" fmla="*/ 1989705 h 9402439"/>
              <a:gd name="connsiteX4971" fmla="*/ 2692423 w 16205810"/>
              <a:gd name="connsiteY4971" fmla="*/ 2010038 h 9402439"/>
              <a:gd name="connsiteX4972" fmla="*/ 2671639 w 16205810"/>
              <a:gd name="connsiteY4972" fmla="*/ 1993941 h 9402439"/>
              <a:gd name="connsiteX4973" fmla="*/ 2687227 w 16205810"/>
              <a:gd name="connsiteY4973" fmla="*/ 1974454 h 9402439"/>
              <a:gd name="connsiteX4974" fmla="*/ 2445580 w 16205810"/>
              <a:gd name="connsiteY4974" fmla="*/ 1962076 h 9402439"/>
              <a:gd name="connsiteX4975" fmla="*/ 2614346 w 16205810"/>
              <a:gd name="connsiteY4975" fmla="*/ 2098309 h 9402439"/>
              <a:gd name="connsiteX4976" fmla="*/ 2478103 w 16205810"/>
              <a:gd name="connsiteY4976" fmla="*/ 2267079 h 9402439"/>
              <a:gd name="connsiteX4977" fmla="*/ 2309333 w 16205810"/>
              <a:gd name="connsiteY4977" fmla="*/ 2130832 h 9402439"/>
              <a:gd name="connsiteX4978" fmla="*/ 2445580 w 16205810"/>
              <a:gd name="connsiteY4978" fmla="*/ 1962076 h 9402439"/>
              <a:gd name="connsiteX4979" fmla="*/ 14802996 w 16205810"/>
              <a:gd name="connsiteY4979" fmla="*/ 1961500 h 9402439"/>
              <a:gd name="connsiteX4980" fmla="*/ 14821182 w 16205810"/>
              <a:gd name="connsiteY4980" fmla="*/ 1996143 h 9402439"/>
              <a:gd name="connsiteX4981" fmla="*/ 14786540 w 16205810"/>
              <a:gd name="connsiteY4981" fmla="*/ 2013465 h 9402439"/>
              <a:gd name="connsiteX4982" fmla="*/ 14768352 w 16205810"/>
              <a:gd name="connsiteY4982" fmla="*/ 1978822 h 9402439"/>
              <a:gd name="connsiteX4983" fmla="*/ 14802996 w 16205810"/>
              <a:gd name="connsiteY4983" fmla="*/ 1961500 h 9402439"/>
              <a:gd name="connsiteX4984" fmla="*/ 10362666 w 16205810"/>
              <a:gd name="connsiteY4984" fmla="*/ 1955745 h 9402439"/>
              <a:gd name="connsiteX4985" fmla="*/ 10409739 w 16205810"/>
              <a:gd name="connsiteY4985" fmla="*/ 1999593 h 9402439"/>
              <a:gd name="connsiteX4986" fmla="*/ 10368336 w 16205810"/>
              <a:gd name="connsiteY4986" fmla="*/ 2069176 h 9402439"/>
              <a:gd name="connsiteX4987" fmla="*/ 10296983 w 16205810"/>
              <a:gd name="connsiteY4987" fmla="*/ 2026902 h 9402439"/>
              <a:gd name="connsiteX4988" fmla="*/ 10339267 w 16205810"/>
              <a:gd name="connsiteY4988" fmla="*/ 1956430 h 9402439"/>
              <a:gd name="connsiteX4989" fmla="*/ 10362666 w 16205810"/>
              <a:gd name="connsiteY4989" fmla="*/ 1955745 h 9402439"/>
              <a:gd name="connsiteX4990" fmla="*/ 5551898 w 16205810"/>
              <a:gd name="connsiteY4990" fmla="*/ 1949611 h 9402439"/>
              <a:gd name="connsiteX4991" fmla="*/ 5569258 w 16205810"/>
              <a:gd name="connsiteY4991" fmla="*/ 1950437 h 9402439"/>
              <a:gd name="connsiteX4992" fmla="*/ 5568431 w 16205810"/>
              <a:gd name="connsiteY4992" fmla="*/ 1966972 h 9402439"/>
              <a:gd name="connsiteX4993" fmla="*/ 5551071 w 16205810"/>
              <a:gd name="connsiteY4993" fmla="*/ 1966972 h 9402439"/>
              <a:gd name="connsiteX4994" fmla="*/ 5551898 w 16205810"/>
              <a:gd name="connsiteY4994" fmla="*/ 1949611 h 9402439"/>
              <a:gd name="connsiteX4995" fmla="*/ 8880015 w 16205810"/>
              <a:gd name="connsiteY4995" fmla="*/ 1944954 h 9402439"/>
              <a:gd name="connsiteX4996" fmla="*/ 8907618 w 16205810"/>
              <a:gd name="connsiteY4996" fmla="*/ 1955728 h 9402439"/>
              <a:gd name="connsiteX4997" fmla="*/ 8929053 w 16205810"/>
              <a:gd name="connsiteY4997" fmla="*/ 2057498 h 9402439"/>
              <a:gd name="connsiteX4998" fmla="*/ 8826344 w 16205810"/>
              <a:gd name="connsiteY4998" fmla="*/ 2078556 h 9402439"/>
              <a:gd name="connsiteX4999" fmla="*/ 8804908 w 16205810"/>
              <a:gd name="connsiteY4999" fmla="*/ 1976786 h 9402439"/>
              <a:gd name="connsiteX5000" fmla="*/ 8880015 w 16205810"/>
              <a:gd name="connsiteY5000" fmla="*/ 1944954 h 9402439"/>
              <a:gd name="connsiteX5001" fmla="*/ 4232358 w 16205810"/>
              <a:gd name="connsiteY5001" fmla="*/ 1943191 h 9402439"/>
              <a:gd name="connsiteX5002" fmla="*/ 4256163 w 16205810"/>
              <a:gd name="connsiteY5002" fmla="*/ 1950402 h 9402439"/>
              <a:gd name="connsiteX5003" fmla="*/ 4282376 w 16205810"/>
              <a:gd name="connsiteY5003" fmla="*/ 2035172 h 9402439"/>
              <a:gd name="connsiteX5004" fmla="*/ 4197609 w 16205810"/>
              <a:gd name="connsiteY5004" fmla="*/ 2061379 h 9402439"/>
              <a:gd name="connsiteX5005" fmla="*/ 4172259 w 16205810"/>
              <a:gd name="connsiteY5005" fmla="*/ 1976617 h 9402439"/>
              <a:gd name="connsiteX5006" fmla="*/ 4232358 w 16205810"/>
              <a:gd name="connsiteY5006" fmla="*/ 1943191 h 9402439"/>
              <a:gd name="connsiteX5007" fmla="*/ 9311270 w 16205810"/>
              <a:gd name="connsiteY5007" fmla="*/ 1937682 h 9402439"/>
              <a:gd name="connsiteX5008" fmla="*/ 9348899 w 16205810"/>
              <a:gd name="connsiteY5008" fmla="*/ 1976655 h 9402439"/>
              <a:gd name="connsiteX5009" fmla="*/ 9311270 w 16205810"/>
              <a:gd name="connsiteY5009" fmla="*/ 2014722 h 9402439"/>
              <a:gd name="connsiteX5010" fmla="*/ 9272745 w 16205810"/>
              <a:gd name="connsiteY5010" fmla="*/ 1975750 h 9402439"/>
              <a:gd name="connsiteX5011" fmla="*/ 9311270 w 16205810"/>
              <a:gd name="connsiteY5011" fmla="*/ 1937682 h 9402439"/>
              <a:gd name="connsiteX5012" fmla="*/ 3375042 w 16205810"/>
              <a:gd name="connsiteY5012" fmla="*/ 1931638 h 9402439"/>
              <a:gd name="connsiteX5013" fmla="*/ 3396914 w 16205810"/>
              <a:gd name="connsiteY5013" fmla="*/ 1948261 h 9402439"/>
              <a:gd name="connsiteX5014" fmla="*/ 3380291 w 16205810"/>
              <a:gd name="connsiteY5014" fmla="*/ 1970135 h 9402439"/>
              <a:gd name="connsiteX5015" fmla="*/ 3358419 w 16205810"/>
              <a:gd name="connsiteY5015" fmla="*/ 1954386 h 9402439"/>
              <a:gd name="connsiteX5016" fmla="*/ 3375042 w 16205810"/>
              <a:gd name="connsiteY5016" fmla="*/ 1931638 h 9402439"/>
              <a:gd name="connsiteX5017" fmla="*/ 879215 w 16205810"/>
              <a:gd name="connsiteY5017" fmla="*/ 1930294 h 9402439"/>
              <a:gd name="connsiteX5018" fmla="*/ 899002 w 16205810"/>
              <a:gd name="connsiteY5018" fmla="*/ 1967292 h 9402439"/>
              <a:gd name="connsiteX5019" fmla="*/ 861229 w 16205810"/>
              <a:gd name="connsiteY5019" fmla="*/ 1986222 h 9402439"/>
              <a:gd name="connsiteX5020" fmla="*/ 840543 w 16205810"/>
              <a:gd name="connsiteY5020" fmla="*/ 1950084 h 9402439"/>
              <a:gd name="connsiteX5021" fmla="*/ 879215 w 16205810"/>
              <a:gd name="connsiteY5021" fmla="*/ 1930294 h 9402439"/>
              <a:gd name="connsiteX5022" fmla="*/ 15441742 w 16205810"/>
              <a:gd name="connsiteY5022" fmla="*/ 1919384 h 9402439"/>
              <a:gd name="connsiteX5023" fmla="*/ 15468508 w 16205810"/>
              <a:gd name="connsiteY5023" fmla="*/ 1923544 h 9402439"/>
              <a:gd name="connsiteX5024" fmla="*/ 15510784 w 16205810"/>
              <a:gd name="connsiteY5024" fmla="*/ 2011124 h 9402439"/>
              <a:gd name="connsiteX5025" fmla="*/ 15422710 w 16205810"/>
              <a:gd name="connsiteY5025" fmla="*/ 2052282 h 9402439"/>
              <a:gd name="connsiteX5026" fmla="*/ 15380434 w 16205810"/>
              <a:gd name="connsiteY5026" fmla="*/ 1964706 h 9402439"/>
              <a:gd name="connsiteX5027" fmla="*/ 15441742 w 16205810"/>
              <a:gd name="connsiteY5027" fmla="*/ 1919384 h 9402439"/>
              <a:gd name="connsiteX5028" fmla="*/ 15859006 w 16205810"/>
              <a:gd name="connsiteY5028" fmla="*/ 1917729 h 9402439"/>
              <a:gd name="connsiteX5029" fmla="*/ 15872722 w 16205810"/>
              <a:gd name="connsiteY5029" fmla="*/ 1919443 h 9402439"/>
              <a:gd name="connsiteX5030" fmla="*/ 15880440 w 16205810"/>
              <a:gd name="connsiteY5030" fmla="*/ 1944309 h 9402439"/>
              <a:gd name="connsiteX5031" fmla="*/ 15855576 w 16205810"/>
              <a:gd name="connsiteY5031" fmla="*/ 1952026 h 9402439"/>
              <a:gd name="connsiteX5032" fmla="*/ 15847858 w 16205810"/>
              <a:gd name="connsiteY5032" fmla="*/ 1926303 h 9402439"/>
              <a:gd name="connsiteX5033" fmla="*/ 15859006 w 16205810"/>
              <a:gd name="connsiteY5033" fmla="*/ 1917729 h 9402439"/>
              <a:gd name="connsiteX5034" fmla="*/ 5718360 w 16205810"/>
              <a:gd name="connsiteY5034" fmla="*/ 1907396 h 9402439"/>
              <a:gd name="connsiteX5035" fmla="*/ 5739042 w 16205810"/>
              <a:gd name="connsiteY5035" fmla="*/ 1915686 h 9402439"/>
              <a:gd name="connsiteX5036" fmla="*/ 5755118 w 16205810"/>
              <a:gd name="connsiteY5036" fmla="*/ 1993388 h 9402439"/>
              <a:gd name="connsiteX5037" fmla="*/ 5677415 w 16205810"/>
              <a:gd name="connsiteY5037" fmla="*/ 2009465 h 9402439"/>
              <a:gd name="connsiteX5038" fmla="*/ 5661339 w 16205810"/>
              <a:gd name="connsiteY5038" fmla="*/ 1931761 h 9402439"/>
              <a:gd name="connsiteX5039" fmla="*/ 5718360 w 16205810"/>
              <a:gd name="connsiteY5039" fmla="*/ 1907396 h 9402439"/>
              <a:gd name="connsiteX5040" fmla="*/ 1562183 w 16205810"/>
              <a:gd name="connsiteY5040" fmla="*/ 1906072 h 9402439"/>
              <a:gd name="connsiteX5041" fmla="*/ 1575175 w 16205810"/>
              <a:gd name="connsiteY5041" fmla="*/ 1931188 h 9402439"/>
              <a:gd name="connsiteX5042" fmla="*/ 1550058 w 16205810"/>
              <a:gd name="connsiteY5042" fmla="*/ 1945045 h 9402439"/>
              <a:gd name="connsiteX5043" fmla="*/ 1537069 w 16205810"/>
              <a:gd name="connsiteY5043" fmla="*/ 1919929 h 9402439"/>
              <a:gd name="connsiteX5044" fmla="*/ 1562183 w 16205810"/>
              <a:gd name="connsiteY5044" fmla="*/ 1906072 h 9402439"/>
              <a:gd name="connsiteX5045" fmla="*/ 500679 w 16205810"/>
              <a:gd name="connsiteY5045" fmla="*/ 1903494 h 9402439"/>
              <a:gd name="connsiteX5046" fmla="*/ 589201 w 16205810"/>
              <a:gd name="connsiteY5046" fmla="*/ 1981752 h 9402439"/>
              <a:gd name="connsiteX5047" fmla="*/ 514405 w 16205810"/>
              <a:gd name="connsiteY5047" fmla="*/ 2112624 h 9402439"/>
              <a:gd name="connsiteX5048" fmla="*/ 383525 w 16205810"/>
              <a:gd name="connsiteY5048" fmla="*/ 2036953 h 9402439"/>
              <a:gd name="connsiteX5049" fmla="*/ 458311 w 16205810"/>
              <a:gd name="connsiteY5049" fmla="*/ 1906065 h 9402439"/>
              <a:gd name="connsiteX5050" fmla="*/ 500679 w 16205810"/>
              <a:gd name="connsiteY5050" fmla="*/ 1903494 h 9402439"/>
              <a:gd name="connsiteX5051" fmla="*/ 1409108 w 16205810"/>
              <a:gd name="connsiteY5051" fmla="*/ 1900922 h 9402439"/>
              <a:gd name="connsiteX5052" fmla="*/ 1479639 w 16205810"/>
              <a:gd name="connsiteY5052" fmla="*/ 1917019 h 9402439"/>
              <a:gd name="connsiteX5053" fmla="*/ 1501777 w 16205810"/>
              <a:gd name="connsiteY5053" fmla="*/ 2047561 h 9402439"/>
              <a:gd name="connsiteX5054" fmla="*/ 1370682 w 16205810"/>
              <a:gd name="connsiteY5054" fmla="*/ 2070495 h 9402439"/>
              <a:gd name="connsiteX5055" fmla="*/ 1348540 w 16205810"/>
              <a:gd name="connsiteY5055" fmla="*/ 1939072 h 9402439"/>
              <a:gd name="connsiteX5056" fmla="*/ 1409108 w 16205810"/>
              <a:gd name="connsiteY5056" fmla="*/ 1900922 h 9402439"/>
              <a:gd name="connsiteX5057" fmla="*/ 10594194 w 16205810"/>
              <a:gd name="connsiteY5057" fmla="*/ 1898309 h 9402439"/>
              <a:gd name="connsiteX5058" fmla="*/ 10608171 w 16205810"/>
              <a:gd name="connsiteY5058" fmla="*/ 1925387 h 9402439"/>
              <a:gd name="connsiteX5059" fmla="*/ 10581091 w 16205810"/>
              <a:gd name="connsiteY5059" fmla="*/ 1941111 h 9402439"/>
              <a:gd name="connsiteX5060" fmla="*/ 10566240 w 16205810"/>
              <a:gd name="connsiteY5060" fmla="*/ 1913158 h 9402439"/>
              <a:gd name="connsiteX5061" fmla="*/ 10594194 w 16205810"/>
              <a:gd name="connsiteY5061" fmla="*/ 1898309 h 9402439"/>
              <a:gd name="connsiteX5062" fmla="*/ 10321047 w 16205810"/>
              <a:gd name="connsiteY5062" fmla="*/ 1894471 h 9402439"/>
              <a:gd name="connsiteX5063" fmla="*/ 10336158 w 16205810"/>
              <a:gd name="connsiteY5063" fmla="*/ 1922026 h 9402439"/>
              <a:gd name="connsiteX5064" fmla="*/ 10308602 w 16205810"/>
              <a:gd name="connsiteY5064" fmla="*/ 1937137 h 9402439"/>
              <a:gd name="connsiteX5065" fmla="*/ 10293492 w 16205810"/>
              <a:gd name="connsiteY5065" fmla="*/ 1909582 h 9402439"/>
              <a:gd name="connsiteX5066" fmla="*/ 10321047 w 16205810"/>
              <a:gd name="connsiteY5066" fmla="*/ 1894471 h 9402439"/>
              <a:gd name="connsiteX5067" fmla="*/ 9540070 w 16205810"/>
              <a:gd name="connsiteY5067" fmla="*/ 1882086 h 9402439"/>
              <a:gd name="connsiteX5068" fmla="*/ 9628403 w 16205810"/>
              <a:gd name="connsiteY5068" fmla="*/ 1932972 h 9402439"/>
              <a:gd name="connsiteX5069" fmla="*/ 9604643 w 16205810"/>
              <a:gd name="connsiteY5069" fmla="*/ 2121402 h 9402439"/>
              <a:gd name="connsiteX5070" fmla="*/ 9418956 w 16205810"/>
              <a:gd name="connsiteY5070" fmla="*/ 2097403 h 9402439"/>
              <a:gd name="connsiteX5071" fmla="*/ 9441837 w 16205810"/>
              <a:gd name="connsiteY5071" fmla="*/ 1909862 h 9402439"/>
              <a:gd name="connsiteX5072" fmla="*/ 9540070 w 16205810"/>
              <a:gd name="connsiteY5072" fmla="*/ 1882086 h 9402439"/>
              <a:gd name="connsiteX5073" fmla="*/ 8128260 w 16205810"/>
              <a:gd name="connsiteY5073" fmla="*/ 1870708 h 9402439"/>
              <a:gd name="connsiteX5074" fmla="*/ 8179619 w 16205810"/>
              <a:gd name="connsiteY5074" fmla="*/ 1914356 h 9402439"/>
              <a:gd name="connsiteX5075" fmla="*/ 8136497 w 16205810"/>
              <a:gd name="connsiteY5075" fmla="*/ 1990428 h 9402439"/>
              <a:gd name="connsiteX5076" fmla="*/ 8061693 w 16205810"/>
              <a:gd name="connsiteY5076" fmla="*/ 1947582 h 9402439"/>
              <a:gd name="connsiteX5077" fmla="*/ 8103935 w 16205810"/>
              <a:gd name="connsiteY5077" fmla="*/ 1872386 h 9402439"/>
              <a:gd name="connsiteX5078" fmla="*/ 8128260 w 16205810"/>
              <a:gd name="connsiteY5078" fmla="*/ 1870708 h 9402439"/>
              <a:gd name="connsiteX5079" fmla="*/ 264036 w 16205810"/>
              <a:gd name="connsiteY5079" fmla="*/ 1863258 h 9402439"/>
              <a:gd name="connsiteX5080" fmla="*/ 324046 w 16205810"/>
              <a:gd name="connsiteY5080" fmla="*/ 1936916 h 9402439"/>
              <a:gd name="connsiteX5081" fmla="*/ 248809 w 16205810"/>
              <a:gd name="connsiteY5081" fmla="*/ 1995670 h 9402439"/>
              <a:gd name="connsiteX5082" fmla="*/ 188798 w 16205810"/>
              <a:gd name="connsiteY5082" fmla="*/ 1922011 h 9402439"/>
              <a:gd name="connsiteX5083" fmla="*/ 264036 w 16205810"/>
              <a:gd name="connsiteY5083" fmla="*/ 1863258 h 9402439"/>
              <a:gd name="connsiteX5084" fmla="*/ 8343440 w 16205810"/>
              <a:gd name="connsiteY5084" fmla="*/ 1859116 h 9402439"/>
              <a:gd name="connsiteX5085" fmla="*/ 8458034 w 16205810"/>
              <a:gd name="connsiteY5085" fmla="*/ 1885202 h 9402439"/>
              <a:gd name="connsiteX5086" fmla="*/ 8493463 w 16205810"/>
              <a:gd name="connsiteY5086" fmla="*/ 2100974 h 9402439"/>
              <a:gd name="connsiteX5087" fmla="*/ 8278227 w 16205810"/>
              <a:gd name="connsiteY5087" fmla="*/ 2137381 h 9402439"/>
              <a:gd name="connsiteX5088" fmla="*/ 8242797 w 16205810"/>
              <a:gd name="connsiteY5088" fmla="*/ 1921610 h 9402439"/>
              <a:gd name="connsiteX5089" fmla="*/ 8343440 w 16205810"/>
              <a:gd name="connsiteY5089" fmla="*/ 1859116 h 9402439"/>
              <a:gd name="connsiteX5090" fmla="*/ 96928 w 16205810"/>
              <a:gd name="connsiteY5090" fmla="*/ 1857628 h 9402439"/>
              <a:gd name="connsiteX5091" fmla="*/ 120147 w 16205810"/>
              <a:gd name="connsiteY5091" fmla="*/ 1873703 h 9402439"/>
              <a:gd name="connsiteX5092" fmla="*/ 103180 w 16205810"/>
              <a:gd name="connsiteY5092" fmla="*/ 1896924 h 9402439"/>
              <a:gd name="connsiteX5093" fmla="*/ 79959 w 16205810"/>
              <a:gd name="connsiteY5093" fmla="*/ 1879955 h 9402439"/>
              <a:gd name="connsiteX5094" fmla="*/ 96928 w 16205810"/>
              <a:gd name="connsiteY5094" fmla="*/ 1857628 h 9402439"/>
              <a:gd name="connsiteX5095" fmla="*/ 4493556 w 16205810"/>
              <a:gd name="connsiteY5095" fmla="*/ 1852835 h 9402439"/>
              <a:gd name="connsiteX5096" fmla="*/ 4515429 w 16205810"/>
              <a:gd name="connsiteY5096" fmla="*/ 1869806 h 9402439"/>
              <a:gd name="connsiteX5097" fmla="*/ 4498806 w 16205810"/>
              <a:gd name="connsiteY5097" fmla="*/ 1892133 h 9402439"/>
              <a:gd name="connsiteX5098" fmla="*/ 4476933 w 16205810"/>
              <a:gd name="connsiteY5098" fmla="*/ 1876058 h 9402439"/>
              <a:gd name="connsiteX5099" fmla="*/ 4493556 w 16205810"/>
              <a:gd name="connsiteY5099" fmla="*/ 1852835 h 9402439"/>
              <a:gd name="connsiteX5100" fmla="*/ 14929296 w 16205810"/>
              <a:gd name="connsiteY5100" fmla="*/ 1849280 h 9402439"/>
              <a:gd name="connsiteX5101" fmla="*/ 14990544 w 16205810"/>
              <a:gd name="connsiteY5101" fmla="*/ 1890027 h 9402439"/>
              <a:gd name="connsiteX5102" fmla="*/ 14954990 w 16205810"/>
              <a:gd name="connsiteY5102" fmla="*/ 1977134 h 9402439"/>
              <a:gd name="connsiteX5103" fmla="*/ 14867882 w 16205810"/>
              <a:gd name="connsiteY5103" fmla="*/ 1941581 h 9402439"/>
              <a:gd name="connsiteX5104" fmla="*/ 14903436 w 16205810"/>
              <a:gd name="connsiteY5104" fmla="*/ 1854473 h 9402439"/>
              <a:gd name="connsiteX5105" fmla="*/ 14929296 w 16205810"/>
              <a:gd name="connsiteY5105" fmla="*/ 1849280 h 9402439"/>
              <a:gd name="connsiteX5106" fmla="*/ 2448037 w 16205810"/>
              <a:gd name="connsiteY5106" fmla="*/ 1848561 h 9402439"/>
              <a:gd name="connsiteX5107" fmla="*/ 2474507 w 16205810"/>
              <a:gd name="connsiteY5107" fmla="*/ 1860032 h 9402439"/>
              <a:gd name="connsiteX5108" fmla="*/ 2463920 w 16205810"/>
              <a:gd name="connsiteY5108" fmla="*/ 1885622 h 9402439"/>
              <a:gd name="connsiteX5109" fmla="*/ 2438331 w 16205810"/>
              <a:gd name="connsiteY5109" fmla="*/ 1875033 h 9402439"/>
              <a:gd name="connsiteX5110" fmla="*/ 2448037 w 16205810"/>
              <a:gd name="connsiteY5110" fmla="*/ 1848561 h 9402439"/>
              <a:gd name="connsiteX5111" fmla="*/ 15932908 w 16205810"/>
              <a:gd name="connsiteY5111" fmla="*/ 1840850 h 9402439"/>
              <a:gd name="connsiteX5112" fmla="*/ 15958990 w 16205810"/>
              <a:gd name="connsiteY5112" fmla="*/ 1851642 h 9402439"/>
              <a:gd name="connsiteX5113" fmla="*/ 15948198 w 16205810"/>
              <a:gd name="connsiteY5113" fmla="*/ 1878623 h 9402439"/>
              <a:gd name="connsiteX5114" fmla="*/ 15922116 w 16205810"/>
              <a:gd name="connsiteY5114" fmla="*/ 1866932 h 9402439"/>
              <a:gd name="connsiteX5115" fmla="*/ 15932908 w 16205810"/>
              <a:gd name="connsiteY5115" fmla="*/ 1840850 h 9402439"/>
              <a:gd name="connsiteX5116" fmla="*/ 9380755 w 16205810"/>
              <a:gd name="connsiteY5116" fmla="*/ 1834208 h 9402439"/>
              <a:gd name="connsiteX5117" fmla="*/ 9402628 w 16205810"/>
              <a:gd name="connsiteY5117" fmla="*/ 1850831 h 9402439"/>
              <a:gd name="connsiteX5118" fmla="*/ 9386005 w 16205810"/>
              <a:gd name="connsiteY5118" fmla="*/ 1872702 h 9402439"/>
              <a:gd name="connsiteX5119" fmla="*/ 9364132 w 16205810"/>
              <a:gd name="connsiteY5119" fmla="*/ 1856079 h 9402439"/>
              <a:gd name="connsiteX5120" fmla="*/ 9380755 w 16205810"/>
              <a:gd name="connsiteY5120" fmla="*/ 1834208 h 9402439"/>
              <a:gd name="connsiteX5121" fmla="*/ 14129354 w 16205810"/>
              <a:gd name="connsiteY5121" fmla="*/ 1827146 h 9402439"/>
              <a:gd name="connsiteX5122" fmla="*/ 14315482 w 16205810"/>
              <a:gd name="connsiteY5122" fmla="*/ 1998983 h 9402439"/>
              <a:gd name="connsiteX5123" fmla="*/ 14145418 w 16205810"/>
              <a:gd name="connsiteY5123" fmla="*/ 2224842 h 9402439"/>
              <a:gd name="connsiteX5124" fmla="*/ 13918666 w 16205810"/>
              <a:gd name="connsiteY5124" fmla="*/ 2054778 h 9402439"/>
              <a:gd name="connsiteX5125" fmla="*/ 14088730 w 16205810"/>
              <a:gd name="connsiteY5125" fmla="*/ 1828918 h 9402439"/>
              <a:gd name="connsiteX5126" fmla="*/ 14129354 w 16205810"/>
              <a:gd name="connsiteY5126" fmla="*/ 1827146 h 9402439"/>
              <a:gd name="connsiteX5127" fmla="*/ 3762390 w 16205810"/>
              <a:gd name="connsiteY5127" fmla="*/ 1824194 h 9402439"/>
              <a:gd name="connsiteX5128" fmla="*/ 3777040 w 16205810"/>
              <a:gd name="connsiteY5128" fmla="*/ 1825909 h 9402439"/>
              <a:gd name="connsiteX5129" fmla="*/ 3784040 w 16205810"/>
              <a:gd name="connsiteY5129" fmla="*/ 1850774 h 9402439"/>
              <a:gd name="connsiteX5130" fmla="*/ 3759540 w 16205810"/>
              <a:gd name="connsiteY5130" fmla="*/ 1857633 h 9402439"/>
              <a:gd name="connsiteX5131" fmla="*/ 3751662 w 16205810"/>
              <a:gd name="connsiteY5131" fmla="*/ 1832768 h 9402439"/>
              <a:gd name="connsiteX5132" fmla="*/ 3762390 w 16205810"/>
              <a:gd name="connsiteY5132" fmla="*/ 1824194 h 9402439"/>
              <a:gd name="connsiteX5133" fmla="*/ 3137093 w 16205810"/>
              <a:gd name="connsiteY5133" fmla="*/ 1815259 h 9402439"/>
              <a:gd name="connsiteX5134" fmla="*/ 3196612 w 16205810"/>
              <a:gd name="connsiteY5134" fmla="*/ 1820241 h 9402439"/>
              <a:gd name="connsiteX5135" fmla="*/ 3296808 w 16205810"/>
              <a:gd name="connsiteY5135" fmla="*/ 2004771 h 9402439"/>
              <a:gd name="connsiteX5136" fmla="*/ 3111492 w 16205810"/>
              <a:gd name="connsiteY5136" fmla="*/ 2104047 h 9402439"/>
              <a:gd name="connsiteX5137" fmla="*/ 3010403 w 16205810"/>
              <a:gd name="connsiteY5137" fmla="*/ 1920416 h 9402439"/>
              <a:gd name="connsiteX5138" fmla="*/ 3137093 w 16205810"/>
              <a:gd name="connsiteY5138" fmla="*/ 1815259 h 9402439"/>
              <a:gd name="connsiteX5139" fmla="*/ 1360929 w 16205810"/>
              <a:gd name="connsiteY5139" fmla="*/ 1813404 h 9402439"/>
              <a:gd name="connsiteX5140" fmla="*/ 1379372 w 16205810"/>
              <a:gd name="connsiteY5140" fmla="*/ 1848046 h 9402439"/>
              <a:gd name="connsiteX5141" fmla="*/ 1345121 w 16205810"/>
              <a:gd name="connsiteY5141" fmla="*/ 1866234 h 9402439"/>
              <a:gd name="connsiteX5142" fmla="*/ 1326677 w 16205810"/>
              <a:gd name="connsiteY5142" fmla="*/ 1831591 h 9402439"/>
              <a:gd name="connsiteX5143" fmla="*/ 1360929 w 16205810"/>
              <a:gd name="connsiteY5143" fmla="*/ 1813404 h 9402439"/>
              <a:gd name="connsiteX5144" fmla="*/ 11182902 w 16205810"/>
              <a:gd name="connsiteY5144" fmla="*/ 1812463 h 9402439"/>
              <a:gd name="connsiteX5145" fmla="*/ 11302669 w 16205810"/>
              <a:gd name="connsiteY5145" fmla="*/ 1843761 h 9402439"/>
              <a:gd name="connsiteX5146" fmla="*/ 11334372 w 16205810"/>
              <a:gd name="connsiteY5146" fmla="*/ 2071930 h 9402439"/>
              <a:gd name="connsiteX5147" fmla="*/ 11108048 w 16205810"/>
              <a:gd name="connsiteY5147" fmla="*/ 2104781 h 9402439"/>
              <a:gd name="connsiteX5148" fmla="*/ 11076345 w 16205810"/>
              <a:gd name="connsiteY5148" fmla="*/ 1875725 h 9402439"/>
              <a:gd name="connsiteX5149" fmla="*/ 11182902 w 16205810"/>
              <a:gd name="connsiteY5149" fmla="*/ 1812463 h 9402439"/>
              <a:gd name="connsiteX5150" fmla="*/ 8825156 w 16205810"/>
              <a:gd name="connsiteY5150" fmla="*/ 1806980 h 9402439"/>
              <a:gd name="connsiteX5151" fmla="*/ 8866528 w 16205810"/>
              <a:gd name="connsiteY5151" fmla="*/ 1844754 h 9402439"/>
              <a:gd name="connsiteX5152" fmla="*/ 8827854 w 16205810"/>
              <a:gd name="connsiteY5152" fmla="*/ 1886128 h 9402439"/>
              <a:gd name="connsiteX5153" fmla="*/ 8786482 w 16205810"/>
              <a:gd name="connsiteY5153" fmla="*/ 1848353 h 9402439"/>
              <a:gd name="connsiteX5154" fmla="*/ 8825156 w 16205810"/>
              <a:gd name="connsiteY5154" fmla="*/ 1806980 h 9402439"/>
              <a:gd name="connsiteX5155" fmla="*/ 15408582 w 16205810"/>
              <a:gd name="connsiteY5155" fmla="*/ 1793485 h 9402439"/>
              <a:gd name="connsiteX5156" fmla="*/ 15441266 w 16205810"/>
              <a:gd name="connsiteY5156" fmla="*/ 1826170 h 9402439"/>
              <a:gd name="connsiteX5157" fmla="*/ 15408582 w 16205810"/>
              <a:gd name="connsiteY5157" fmla="*/ 1858854 h 9402439"/>
              <a:gd name="connsiteX5158" fmla="*/ 15375898 w 16205810"/>
              <a:gd name="connsiteY5158" fmla="*/ 1826170 h 9402439"/>
              <a:gd name="connsiteX5159" fmla="*/ 15408582 w 16205810"/>
              <a:gd name="connsiteY5159" fmla="*/ 1793485 h 9402439"/>
              <a:gd name="connsiteX5160" fmla="*/ 3012924 w 16205810"/>
              <a:gd name="connsiteY5160" fmla="*/ 1792085 h 9402439"/>
              <a:gd name="connsiteX5161" fmla="*/ 3023405 w 16205810"/>
              <a:gd name="connsiteY5161" fmla="*/ 1799122 h 9402439"/>
              <a:gd name="connsiteX5162" fmla="*/ 3019169 w 16205810"/>
              <a:gd name="connsiteY5162" fmla="*/ 1823372 h 9402439"/>
              <a:gd name="connsiteX5163" fmla="*/ 2996294 w 16205810"/>
              <a:gd name="connsiteY5163" fmla="*/ 1818175 h 9402439"/>
              <a:gd name="connsiteX5164" fmla="*/ 3000538 w 16205810"/>
              <a:gd name="connsiteY5164" fmla="*/ 1794793 h 9402439"/>
              <a:gd name="connsiteX5165" fmla="*/ 3012924 w 16205810"/>
              <a:gd name="connsiteY5165" fmla="*/ 1792085 h 9402439"/>
              <a:gd name="connsiteX5166" fmla="*/ 13840522 w 16205810"/>
              <a:gd name="connsiteY5166" fmla="*/ 1789227 h 9402439"/>
              <a:gd name="connsiteX5167" fmla="*/ 13894408 w 16205810"/>
              <a:gd name="connsiteY5167" fmla="*/ 1859014 h 9402439"/>
              <a:gd name="connsiteX5168" fmla="*/ 13824620 w 16205810"/>
              <a:gd name="connsiteY5168" fmla="*/ 1912901 h 9402439"/>
              <a:gd name="connsiteX5169" fmla="*/ 13770734 w 16205810"/>
              <a:gd name="connsiteY5169" fmla="*/ 1843997 h 9402439"/>
              <a:gd name="connsiteX5170" fmla="*/ 13840522 w 16205810"/>
              <a:gd name="connsiteY5170" fmla="*/ 1789227 h 9402439"/>
              <a:gd name="connsiteX5171" fmla="*/ 6837208 w 16205810"/>
              <a:gd name="connsiteY5171" fmla="*/ 1789125 h 9402439"/>
              <a:gd name="connsiteX5172" fmla="*/ 6851097 w 16205810"/>
              <a:gd name="connsiteY5172" fmla="*/ 1790840 h 9402439"/>
              <a:gd name="connsiteX5173" fmla="*/ 6858971 w 16205810"/>
              <a:gd name="connsiteY5173" fmla="*/ 1815703 h 9402439"/>
              <a:gd name="connsiteX5174" fmla="*/ 6833599 w 16205810"/>
              <a:gd name="connsiteY5174" fmla="*/ 1823423 h 9402439"/>
              <a:gd name="connsiteX5175" fmla="*/ 6826600 w 16205810"/>
              <a:gd name="connsiteY5175" fmla="*/ 1797699 h 9402439"/>
              <a:gd name="connsiteX5176" fmla="*/ 6837208 w 16205810"/>
              <a:gd name="connsiteY5176" fmla="*/ 1789125 h 9402439"/>
              <a:gd name="connsiteX5177" fmla="*/ 2600603 w 16205810"/>
              <a:gd name="connsiteY5177" fmla="*/ 1779455 h 9402439"/>
              <a:gd name="connsiteX5178" fmla="*/ 2631085 w 16205810"/>
              <a:gd name="connsiteY5178" fmla="*/ 1782553 h 9402439"/>
              <a:gd name="connsiteX5179" fmla="*/ 2681728 w 16205810"/>
              <a:gd name="connsiteY5179" fmla="*/ 1877624 h 9402439"/>
              <a:gd name="connsiteX5180" fmla="*/ 2585767 w 16205810"/>
              <a:gd name="connsiteY5180" fmla="*/ 1928268 h 9402439"/>
              <a:gd name="connsiteX5181" fmla="*/ 2535128 w 16205810"/>
              <a:gd name="connsiteY5181" fmla="*/ 1832309 h 9402439"/>
              <a:gd name="connsiteX5182" fmla="*/ 2600603 w 16205810"/>
              <a:gd name="connsiteY5182" fmla="*/ 1779455 h 9402439"/>
              <a:gd name="connsiteX5183" fmla="*/ 11851396 w 16205810"/>
              <a:gd name="connsiteY5183" fmla="*/ 1776763 h 9402439"/>
              <a:gd name="connsiteX5184" fmla="*/ 11917068 w 16205810"/>
              <a:gd name="connsiteY5184" fmla="*/ 1788036 h 9402439"/>
              <a:gd name="connsiteX5185" fmla="*/ 12013213 w 16205810"/>
              <a:gd name="connsiteY5185" fmla="*/ 2005907 h 9402439"/>
              <a:gd name="connsiteX5186" fmla="*/ 11796226 w 16205810"/>
              <a:gd name="connsiteY5186" fmla="*/ 2101162 h 9402439"/>
              <a:gd name="connsiteX5187" fmla="*/ 11699198 w 16205810"/>
              <a:gd name="connsiteY5187" fmla="*/ 1884182 h 9402439"/>
              <a:gd name="connsiteX5188" fmla="*/ 11851396 w 16205810"/>
              <a:gd name="connsiteY5188" fmla="*/ 1776763 h 9402439"/>
              <a:gd name="connsiteX5189" fmla="*/ 11131683 w 16205810"/>
              <a:gd name="connsiteY5189" fmla="*/ 1764973 h 9402439"/>
              <a:gd name="connsiteX5190" fmla="*/ 11147682 w 16205810"/>
              <a:gd name="connsiteY5190" fmla="*/ 1793416 h 9402439"/>
              <a:gd name="connsiteX5191" fmla="*/ 11119238 w 16205810"/>
              <a:gd name="connsiteY5191" fmla="*/ 1808526 h 9402439"/>
              <a:gd name="connsiteX5192" fmla="*/ 11104128 w 16205810"/>
              <a:gd name="connsiteY5192" fmla="*/ 1780972 h 9402439"/>
              <a:gd name="connsiteX5193" fmla="*/ 11131683 w 16205810"/>
              <a:gd name="connsiteY5193" fmla="*/ 1764973 h 9402439"/>
              <a:gd name="connsiteX5194" fmla="*/ 2861458 w 16205810"/>
              <a:gd name="connsiteY5194" fmla="*/ 1760293 h 9402439"/>
              <a:gd name="connsiteX5195" fmla="*/ 2908056 w 16205810"/>
              <a:gd name="connsiteY5195" fmla="*/ 1772836 h 9402439"/>
              <a:gd name="connsiteX5196" fmla="*/ 2963475 w 16205810"/>
              <a:gd name="connsiteY5196" fmla="*/ 1937845 h 9402439"/>
              <a:gd name="connsiteX5197" fmla="*/ 2798981 w 16205810"/>
              <a:gd name="connsiteY5197" fmla="*/ 1992556 h 9402439"/>
              <a:gd name="connsiteX5198" fmla="*/ 2744443 w 16205810"/>
              <a:gd name="connsiteY5198" fmla="*/ 1827544 h 9402439"/>
              <a:gd name="connsiteX5199" fmla="*/ 2861458 w 16205810"/>
              <a:gd name="connsiteY5199" fmla="*/ 1760293 h 9402439"/>
              <a:gd name="connsiteX5200" fmla="*/ 14732586 w 16205810"/>
              <a:gd name="connsiteY5200" fmla="*/ 1753766 h 9402439"/>
              <a:gd name="connsiteX5201" fmla="*/ 14805054 w 16205810"/>
              <a:gd name="connsiteY5201" fmla="*/ 1791948 h 9402439"/>
              <a:gd name="connsiteX5202" fmla="*/ 14775734 w 16205810"/>
              <a:gd name="connsiteY5202" fmla="*/ 1893764 h 9402439"/>
              <a:gd name="connsiteX5203" fmla="*/ 14674446 w 16205810"/>
              <a:gd name="connsiteY5203" fmla="*/ 1863399 h 9402439"/>
              <a:gd name="connsiteX5204" fmla="*/ 14704654 w 16205810"/>
              <a:gd name="connsiteY5204" fmla="*/ 1762475 h 9402439"/>
              <a:gd name="connsiteX5205" fmla="*/ 14732586 w 16205810"/>
              <a:gd name="connsiteY5205" fmla="*/ 1753766 h 9402439"/>
              <a:gd name="connsiteX5206" fmla="*/ 9702982 w 16205810"/>
              <a:gd name="connsiteY5206" fmla="*/ 1752912 h 9402439"/>
              <a:gd name="connsiteX5207" fmla="*/ 9773173 w 16205810"/>
              <a:gd name="connsiteY5207" fmla="*/ 1842190 h 9402439"/>
              <a:gd name="connsiteX5208" fmla="*/ 9682546 w 16205810"/>
              <a:gd name="connsiteY5208" fmla="*/ 1911135 h 9402439"/>
              <a:gd name="connsiteX5209" fmla="*/ 9612355 w 16205810"/>
              <a:gd name="connsiteY5209" fmla="*/ 1821858 h 9402439"/>
              <a:gd name="connsiteX5210" fmla="*/ 9702982 w 16205810"/>
              <a:gd name="connsiteY5210" fmla="*/ 1752912 h 9402439"/>
              <a:gd name="connsiteX5211" fmla="*/ 5663557 w 16205810"/>
              <a:gd name="connsiteY5211" fmla="*/ 1746415 h 9402439"/>
              <a:gd name="connsiteX5212" fmla="*/ 5689639 w 16205810"/>
              <a:gd name="connsiteY5212" fmla="*/ 1757208 h 9402439"/>
              <a:gd name="connsiteX5213" fmla="*/ 5678846 w 16205810"/>
              <a:gd name="connsiteY5213" fmla="*/ 1784189 h 9402439"/>
              <a:gd name="connsiteX5214" fmla="*/ 5652765 w 16205810"/>
              <a:gd name="connsiteY5214" fmla="*/ 1772497 h 9402439"/>
              <a:gd name="connsiteX5215" fmla="*/ 5663557 w 16205810"/>
              <a:gd name="connsiteY5215" fmla="*/ 1746415 h 9402439"/>
              <a:gd name="connsiteX5216" fmla="*/ 1774713 w 16205810"/>
              <a:gd name="connsiteY5216" fmla="*/ 1746219 h 9402439"/>
              <a:gd name="connsiteX5217" fmla="*/ 1913588 w 16205810"/>
              <a:gd name="connsiteY5217" fmla="*/ 1779631 h 9402439"/>
              <a:gd name="connsiteX5218" fmla="*/ 1954216 w 16205810"/>
              <a:gd name="connsiteY5218" fmla="*/ 2041578 h 9402439"/>
              <a:gd name="connsiteX5219" fmla="*/ 1692798 w 16205810"/>
              <a:gd name="connsiteY5219" fmla="*/ 2082289 h 9402439"/>
              <a:gd name="connsiteX5220" fmla="*/ 1653058 w 16205810"/>
              <a:gd name="connsiteY5220" fmla="*/ 1820338 h 9402439"/>
              <a:gd name="connsiteX5221" fmla="*/ 1774713 w 16205810"/>
              <a:gd name="connsiteY5221" fmla="*/ 1746219 h 9402439"/>
              <a:gd name="connsiteX5222" fmla="*/ 371272 w 16205810"/>
              <a:gd name="connsiteY5222" fmla="*/ 1742491 h 9402439"/>
              <a:gd name="connsiteX5223" fmla="*/ 408946 w 16205810"/>
              <a:gd name="connsiteY5223" fmla="*/ 1750166 h 9402439"/>
              <a:gd name="connsiteX5224" fmla="*/ 422396 w 16205810"/>
              <a:gd name="connsiteY5224" fmla="*/ 1818694 h 9402439"/>
              <a:gd name="connsiteX5225" fmla="*/ 353331 w 16205810"/>
              <a:gd name="connsiteY5225" fmla="*/ 1831151 h 9402439"/>
              <a:gd name="connsiteX5226" fmla="*/ 338984 w 16205810"/>
              <a:gd name="connsiteY5226" fmla="*/ 1763514 h 9402439"/>
              <a:gd name="connsiteX5227" fmla="*/ 371272 w 16205810"/>
              <a:gd name="connsiteY5227" fmla="*/ 1742491 h 9402439"/>
              <a:gd name="connsiteX5228" fmla="*/ 11707050 w 16205810"/>
              <a:gd name="connsiteY5228" fmla="*/ 1737831 h 9402439"/>
              <a:gd name="connsiteX5229" fmla="*/ 11720540 w 16205810"/>
              <a:gd name="connsiteY5229" fmla="*/ 1740636 h 9402439"/>
              <a:gd name="connsiteX5230" fmla="*/ 11717842 w 16205810"/>
              <a:gd name="connsiteY5230" fmla="*/ 1754667 h 9402439"/>
              <a:gd name="connsiteX5231" fmla="*/ 11704352 w 16205810"/>
              <a:gd name="connsiteY5231" fmla="*/ 1751860 h 9402439"/>
              <a:gd name="connsiteX5232" fmla="*/ 11707050 w 16205810"/>
              <a:gd name="connsiteY5232" fmla="*/ 1737831 h 9402439"/>
              <a:gd name="connsiteX5233" fmla="*/ 8532408 w 16205810"/>
              <a:gd name="connsiteY5233" fmla="*/ 1734297 h 9402439"/>
              <a:gd name="connsiteX5234" fmla="*/ 8605254 w 16205810"/>
              <a:gd name="connsiteY5234" fmla="*/ 1773358 h 9402439"/>
              <a:gd name="connsiteX5235" fmla="*/ 8574888 w 16205810"/>
              <a:gd name="connsiteY5235" fmla="*/ 1874280 h 9402439"/>
              <a:gd name="connsiteX5236" fmla="*/ 8473964 w 16205810"/>
              <a:gd name="connsiteY5236" fmla="*/ 1843915 h 9402439"/>
              <a:gd name="connsiteX5237" fmla="*/ 8504330 w 16205810"/>
              <a:gd name="connsiteY5237" fmla="*/ 1742991 h 9402439"/>
              <a:gd name="connsiteX5238" fmla="*/ 8532408 w 16205810"/>
              <a:gd name="connsiteY5238" fmla="*/ 1734297 h 9402439"/>
              <a:gd name="connsiteX5239" fmla="*/ 2014814 w 16205810"/>
              <a:gd name="connsiteY5239" fmla="*/ 1729080 h 9402439"/>
              <a:gd name="connsiteX5240" fmla="*/ 2022770 w 16205810"/>
              <a:gd name="connsiteY5240" fmla="*/ 1733662 h 9402439"/>
              <a:gd name="connsiteX5241" fmla="*/ 2021942 w 16205810"/>
              <a:gd name="connsiteY5241" fmla="*/ 1752004 h 9402439"/>
              <a:gd name="connsiteX5242" fmla="*/ 2005407 w 16205810"/>
              <a:gd name="connsiteY5242" fmla="*/ 1751087 h 9402439"/>
              <a:gd name="connsiteX5243" fmla="*/ 2006236 w 16205810"/>
              <a:gd name="connsiteY5243" fmla="*/ 1732745 h 9402439"/>
              <a:gd name="connsiteX5244" fmla="*/ 2014814 w 16205810"/>
              <a:gd name="connsiteY5244" fmla="*/ 1729080 h 9402439"/>
              <a:gd name="connsiteX5245" fmla="*/ 6709280 w 16205810"/>
              <a:gd name="connsiteY5245" fmla="*/ 1726703 h 9402439"/>
              <a:gd name="connsiteX5246" fmla="*/ 6722619 w 16205810"/>
              <a:gd name="connsiteY5246" fmla="*/ 1727052 h 9402439"/>
              <a:gd name="connsiteX5247" fmla="*/ 6730970 w 16205810"/>
              <a:gd name="connsiteY5247" fmla="*/ 1748394 h 9402439"/>
              <a:gd name="connsiteX5248" fmla="*/ 6708700 w 16205810"/>
              <a:gd name="connsiteY5248" fmla="*/ 1757674 h 9402439"/>
              <a:gd name="connsiteX5249" fmla="*/ 6699421 w 16205810"/>
              <a:gd name="connsiteY5249" fmla="*/ 1735404 h 9402439"/>
              <a:gd name="connsiteX5250" fmla="*/ 6709280 w 16205810"/>
              <a:gd name="connsiteY5250" fmla="*/ 1726703 h 9402439"/>
              <a:gd name="connsiteX5251" fmla="*/ 5545197 w 16205810"/>
              <a:gd name="connsiteY5251" fmla="*/ 1725992 h 9402439"/>
              <a:gd name="connsiteX5252" fmla="*/ 5599437 w 16205810"/>
              <a:gd name="connsiteY5252" fmla="*/ 1754669 h 9402439"/>
              <a:gd name="connsiteX5253" fmla="*/ 5587878 w 16205810"/>
              <a:gd name="connsiteY5253" fmla="*/ 1869373 h 9402439"/>
              <a:gd name="connsiteX5254" fmla="*/ 5474063 w 16205810"/>
              <a:gd name="connsiteY5254" fmla="*/ 1857813 h 9402439"/>
              <a:gd name="connsiteX5255" fmla="*/ 5485622 w 16205810"/>
              <a:gd name="connsiteY5255" fmla="*/ 1743999 h 9402439"/>
              <a:gd name="connsiteX5256" fmla="*/ 5545197 w 16205810"/>
              <a:gd name="connsiteY5256" fmla="*/ 1725992 h 9402439"/>
              <a:gd name="connsiteX5257" fmla="*/ 5775853 w 16205810"/>
              <a:gd name="connsiteY5257" fmla="*/ 1724333 h 9402439"/>
              <a:gd name="connsiteX5258" fmla="*/ 5800455 w 16205810"/>
              <a:gd name="connsiteY5258" fmla="*/ 1729875 h 9402439"/>
              <a:gd name="connsiteX5259" fmla="*/ 5831802 w 16205810"/>
              <a:gd name="connsiteY5259" fmla="*/ 1812276 h 9402439"/>
              <a:gd name="connsiteX5260" fmla="*/ 5749403 w 16205810"/>
              <a:gd name="connsiteY5260" fmla="*/ 1844516 h 9402439"/>
              <a:gd name="connsiteX5261" fmla="*/ 5717160 w 16205810"/>
              <a:gd name="connsiteY5261" fmla="*/ 1762119 h 9402439"/>
              <a:gd name="connsiteX5262" fmla="*/ 5775853 w 16205810"/>
              <a:gd name="connsiteY5262" fmla="*/ 1724333 h 9402439"/>
              <a:gd name="connsiteX5263" fmla="*/ 11054803 w 16205810"/>
              <a:gd name="connsiteY5263" fmla="*/ 1719081 h 9402439"/>
              <a:gd name="connsiteX5264" fmla="*/ 11077462 w 16205810"/>
              <a:gd name="connsiteY5264" fmla="*/ 1729710 h 9402439"/>
              <a:gd name="connsiteX5265" fmla="*/ 11066585 w 16205810"/>
              <a:gd name="connsiteY5265" fmla="*/ 1750968 h 9402439"/>
              <a:gd name="connsiteX5266" fmla="*/ 11044833 w 16205810"/>
              <a:gd name="connsiteY5266" fmla="*/ 1740340 h 9402439"/>
              <a:gd name="connsiteX5267" fmla="*/ 11054803 w 16205810"/>
              <a:gd name="connsiteY5267" fmla="*/ 1719081 h 9402439"/>
              <a:gd name="connsiteX5268" fmla="*/ 501375 w 16205810"/>
              <a:gd name="connsiteY5268" fmla="*/ 1713141 h 9402439"/>
              <a:gd name="connsiteX5269" fmla="*/ 567767 w 16205810"/>
              <a:gd name="connsiteY5269" fmla="*/ 1759797 h 9402439"/>
              <a:gd name="connsiteX5270" fmla="*/ 521115 w 16205810"/>
              <a:gd name="connsiteY5270" fmla="*/ 1826190 h 9402439"/>
              <a:gd name="connsiteX5271" fmla="*/ 454724 w 16205810"/>
              <a:gd name="connsiteY5271" fmla="*/ 1779535 h 9402439"/>
              <a:gd name="connsiteX5272" fmla="*/ 501375 w 16205810"/>
              <a:gd name="connsiteY5272" fmla="*/ 1713141 h 9402439"/>
              <a:gd name="connsiteX5273" fmla="*/ 10830001 w 16205810"/>
              <a:gd name="connsiteY5273" fmla="*/ 1712896 h 9402439"/>
              <a:gd name="connsiteX5274" fmla="*/ 10952782 w 16205810"/>
              <a:gd name="connsiteY5274" fmla="*/ 1762521 h 9402439"/>
              <a:gd name="connsiteX5275" fmla="*/ 10953666 w 16205810"/>
              <a:gd name="connsiteY5275" fmla="*/ 2007988 h 9402439"/>
              <a:gd name="connsiteX5276" fmla="*/ 10709652 w 16205810"/>
              <a:gd name="connsiteY5276" fmla="*/ 2009759 h 9402439"/>
              <a:gd name="connsiteX5277" fmla="*/ 10707884 w 16205810"/>
              <a:gd name="connsiteY5277" fmla="*/ 1764294 h 9402439"/>
              <a:gd name="connsiteX5278" fmla="*/ 10830001 w 16205810"/>
              <a:gd name="connsiteY5278" fmla="*/ 1712896 h 9402439"/>
              <a:gd name="connsiteX5279" fmla="*/ 14923414 w 16205810"/>
              <a:gd name="connsiteY5279" fmla="*/ 1712728 h 9402439"/>
              <a:gd name="connsiteX5280" fmla="*/ 14954812 w 16205810"/>
              <a:gd name="connsiteY5280" fmla="*/ 1723338 h 9402439"/>
              <a:gd name="connsiteX5281" fmla="*/ 14957492 w 16205810"/>
              <a:gd name="connsiteY5281" fmla="*/ 1782230 h 9402439"/>
              <a:gd name="connsiteX5282" fmla="*/ 14896710 w 16205810"/>
              <a:gd name="connsiteY5282" fmla="*/ 1785694 h 9402439"/>
              <a:gd name="connsiteX5283" fmla="*/ 14894028 w 16205810"/>
              <a:gd name="connsiteY5283" fmla="*/ 1726803 h 9402439"/>
              <a:gd name="connsiteX5284" fmla="*/ 14923414 w 16205810"/>
              <a:gd name="connsiteY5284" fmla="*/ 1712728 h 9402439"/>
              <a:gd name="connsiteX5285" fmla="*/ 2178882 w 16205810"/>
              <a:gd name="connsiteY5285" fmla="*/ 1712220 h 9402439"/>
              <a:gd name="connsiteX5286" fmla="*/ 2297431 w 16205810"/>
              <a:gd name="connsiteY5286" fmla="*/ 1740604 h 9402439"/>
              <a:gd name="connsiteX5287" fmla="*/ 2334376 w 16205810"/>
              <a:gd name="connsiteY5287" fmla="*/ 1965026 h 9402439"/>
              <a:gd name="connsiteX5288" fmla="*/ 2111805 w 16205810"/>
              <a:gd name="connsiteY5288" fmla="*/ 2001391 h 9402439"/>
              <a:gd name="connsiteX5289" fmla="*/ 2074850 w 16205810"/>
              <a:gd name="connsiteY5289" fmla="*/ 1776975 h 9402439"/>
              <a:gd name="connsiteX5290" fmla="*/ 2178882 w 16205810"/>
              <a:gd name="connsiteY5290" fmla="*/ 1712220 h 9402439"/>
              <a:gd name="connsiteX5291" fmla="*/ 4179111 w 16205810"/>
              <a:gd name="connsiteY5291" fmla="*/ 1710710 h 9402439"/>
              <a:gd name="connsiteX5292" fmla="*/ 4192241 w 16205810"/>
              <a:gd name="connsiteY5292" fmla="*/ 1713676 h 9402439"/>
              <a:gd name="connsiteX5293" fmla="*/ 4196479 w 16205810"/>
              <a:gd name="connsiteY5293" fmla="*/ 1736551 h 9402439"/>
              <a:gd name="connsiteX5294" fmla="*/ 4173602 w 16205810"/>
              <a:gd name="connsiteY5294" fmla="*/ 1740787 h 9402439"/>
              <a:gd name="connsiteX5295" fmla="*/ 4168523 w 16205810"/>
              <a:gd name="connsiteY5295" fmla="*/ 1717912 h 9402439"/>
              <a:gd name="connsiteX5296" fmla="*/ 4179111 w 16205810"/>
              <a:gd name="connsiteY5296" fmla="*/ 1710710 h 9402439"/>
              <a:gd name="connsiteX5297" fmla="*/ 12543525 w 16205810"/>
              <a:gd name="connsiteY5297" fmla="*/ 1707310 h 9402439"/>
              <a:gd name="connsiteX5298" fmla="*/ 12557643 w 16205810"/>
              <a:gd name="connsiteY5298" fmla="*/ 1733291 h 9402439"/>
              <a:gd name="connsiteX5299" fmla="*/ 12532054 w 16205810"/>
              <a:gd name="connsiteY5299" fmla="*/ 1746282 h 9402439"/>
              <a:gd name="connsiteX5300" fmla="*/ 12517935 w 16205810"/>
              <a:gd name="connsiteY5300" fmla="*/ 1721166 h 9402439"/>
              <a:gd name="connsiteX5301" fmla="*/ 12543525 w 16205810"/>
              <a:gd name="connsiteY5301" fmla="*/ 1707310 h 9402439"/>
              <a:gd name="connsiteX5302" fmla="*/ 10708661 w 16205810"/>
              <a:gd name="connsiteY5302" fmla="*/ 1706651 h 9402439"/>
              <a:gd name="connsiteX5303" fmla="*/ 10722692 w 16205810"/>
              <a:gd name="connsiteY5303" fmla="*/ 1709458 h 9402439"/>
              <a:gd name="connsiteX5304" fmla="*/ 10718950 w 16205810"/>
              <a:gd name="connsiteY5304" fmla="*/ 1723487 h 9402439"/>
              <a:gd name="connsiteX5305" fmla="*/ 10704920 w 16205810"/>
              <a:gd name="connsiteY5305" fmla="*/ 1719746 h 9402439"/>
              <a:gd name="connsiteX5306" fmla="*/ 10708661 w 16205810"/>
              <a:gd name="connsiteY5306" fmla="*/ 1706651 h 9402439"/>
              <a:gd name="connsiteX5307" fmla="*/ 10025504 w 16205810"/>
              <a:gd name="connsiteY5307" fmla="*/ 1705557 h 9402439"/>
              <a:gd name="connsiteX5308" fmla="*/ 10176018 w 16205810"/>
              <a:gd name="connsiteY5308" fmla="*/ 1766010 h 9402439"/>
              <a:gd name="connsiteX5309" fmla="*/ 10179554 w 16205810"/>
              <a:gd name="connsiteY5309" fmla="*/ 2065954 h 9402439"/>
              <a:gd name="connsiteX5310" fmla="*/ 9880737 w 16205810"/>
              <a:gd name="connsiteY5310" fmla="*/ 2069504 h 9402439"/>
              <a:gd name="connsiteX5311" fmla="*/ 9876317 w 16205810"/>
              <a:gd name="connsiteY5311" fmla="*/ 1769561 h 9402439"/>
              <a:gd name="connsiteX5312" fmla="*/ 10025504 w 16205810"/>
              <a:gd name="connsiteY5312" fmla="*/ 1705557 h 9402439"/>
              <a:gd name="connsiteX5313" fmla="*/ 14232574 w 16205810"/>
              <a:gd name="connsiteY5313" fmla="*/ 1704158 h 9402439"/>
              <a:gd name="connsiteX5314" fmla="*/ 14248518 w 16205810"/>
              <a:gd name="connsiteY5314" fmla="*/ 1715006 h 9402439"/>
              <a:gd name="connsiteX5315" fmla="*/ 14241432 w 16205810"/>
              <a:gd name="connsiteY5315" fmla="*/ 1749550 h 9402439"/>
              <a:gd name="connsiteX5316" fmla="*/ 14206888 w 16205810"/>
              <a:gd name="connsiteY5316" fmla="*/ 1742466 h 9402439"/>
              <a:gd name="connsiteX5317" fmla="*/ 14213974 w 16205810"/>
              <a:gd name="connsiteY5317" fmla="*/ 1707922 h 9402439"/>
              <a:gd name="connsiteX5318" fmla="*/ 14232574 w 16205810"/>
              <a:gd name="connsiteY5318" fmla="*/ 1704158 h 9402439"/>
              <a:gd name="connsiteX5319" fmla="*/ 6962474 w 16205810"/>
              <a:gd name="connsiteY5319" fmla="*/ 1703452 h 9402439"/>
              <a:gd name="connsiteX5320" fmla="*/ 6977584 w 16205810"/>
              <a:gd name="connsiteY5320" fmla="*/ 1731402 h 9402439"/>
              <a:gd name="connsiteX5321" fmla="*/ 6949140 w 16205810"/>
              <a:gd name="connsiteY5321" fmla="*/ 1746252 h 9402439"/>
              <a:gd name="connsiteX5322" fmla="*/ 6934030 w 16205810"/>
              <a:gd name="connsiteY5322" fmla="*/ 1718300 h 9402439"/>
              <a:gd name="connsiteX5323" fmla="*/ 6962474 w 16205810"/>
              <a:gd name="connsiteY5323" fmla="*/ 1703452 h 9402439"/>
              <a:gd name="connsiteX5324" fmla="*/ 4325354 w 16205810"/>
              <a:gd name="connsiteY5324" fmla="*/ 1699516 h 9402439"/>
              <a:gd name="connsiteX5325" fmla="*/ 4338345 w 16205810"/>
              <a:gd name="connsiteY5325" fmla="*/ 1724632 h 9402439"/>
              <a:gd name="connsiteX5326" fmla="*/ 4313229 w 16205810"/>
              <a:gd name="connsiteY5326" fmla="*/ 1737623 h 9402439"/>
              <a:gd name="connsiteX5327" fmla="*/ 4300273 w 16205810"/>
              <a:gd name="connsiteY5327" fmla="*/ 1712507 h 9402439"/>
              <a:gd name="connsiteX5328" fmla="*/ 4325354 w 16205810"/>
              <a:gd name="connsiteY5328" fmla="*/ 1699516 h 9402439"/>
              <a:gd name="connsiteX5329" fmla="*/ 13191638 w 16205810"/>
              <a:gd name="connsiteY5329" fmla="*/ 1696057 h 9402439"/>
              <a:gd name="connsiteX5330" fmla="*/ 13324146 w 16205810"/>
              <a:gd name="connsiteY5330" fmla="*/ 1826785 h 9402439"/>
              <a:gd name="connsiteX5331" fmla="*/ 13194306 w 16205810"/>
              <a:gd name="connsiteY5331" fmla="*/ 1959293 h 9402439"/>
              <a:gd name="connsiteX5332" fmla="*/ 13061798 w 16205810"/>
              <a:gd name="connsiteY5332" fmla="*/ 1828562 h 9402439"/>
              <a:gd name="connsiteX5333" fmla="*/ 13191638 w 16205810"/>
              <a:gd name="connsiteY5333" fmla="*/ 1696057 h 9402439"/>
              <a:gd name="connsiteX5334" fmla="*/ 4586354 w 16205810"/>
              <a:gd name="connsiteY5334" fmla="*/ 1692604 h 9402439"/>
              <a:gd name="connsiteX5335" fmla="*/ 4625814 w 16205810"/>
              <a:gd name="connsiteY5335" fmla="*/ 1749133 h 9402439"/>
              <a:gd name="connsiteX5336" fmla="*/ 4568816 w 16205810"/>
              <a:gd name="connsiteY5336" fmla="*/ 1787397 h 9402439"/>
              <a:gd name="connsiteX5337" fmla="*/ 4530233 w 16205810"/>
              <a:gd name="connsiteY5337" fmla="*/ 1731739 h 9402439"/>
              <a:gd name="connsiteX5338" fmla="*/ 4586354 w 16205810"/>
              <a:gd name="connsiteY5338" fmla="*/ 1692604 h 9402439"/>
              <a:gd name="connsiteX5339" fmla="*/ 3804544 w 16205810"/>
              <a:gd name="connsiteY5339" fmla="*/ 1689557 h 9402439"/>
              <a:gd name="connsiteX5340" fmla="*/ 3822989 w 16205810"/>
              <a:gd name="connsiteY5340" fmla="*/ 1724199 h 9402439"/>
              <a:gd name="connsiteX5341" fmla="*/ 3787853 w 16205810"/>
              <a:gd name="connsiteY5341" fmla="*/ 1741521 h 9402439"/>
              <a:gd name="connsiteX5342" fmla="*/ 3770286 w 16205810"/>
              <a:gd name="connsiteY5342" fmla="*/ 1706878 h 9402439"/>
              <a:gd name="connsiteX5343" fmla="*/ 3804544 w 16205810"/>
              <a:gd name="connsiteY5343" fmla="*/ 1689557 h 9402439"/>
              <a:gd name="connsiteX5344" fmla="*/ 284579 w 16205810"/>
              <a:gd name="connsiteY5344" fmla="*/ 1689523 h 9402439"/>
              <a:gd name="connsiteX5345" fmla="*/ 303758 w 16205810"/>
              <a:gd name="connsiteY5345" fmla="*/ 1725661 h 9402439"/>
              <a:gd name="connsiteX5346" fmla="*/ 266270 w 16205810"/>
              <a:gd name="connsiteY5346" fmla="*/ 1744591 h 9402439"/>
              <a:gd name="connsiteX5347" fmla="*/ 247092 w 16205810"/>
              <a:gd name="connsiteY5347" fmla="*/ 1708452 h 9402439"/>
              <a:gd name="connsiteX5348" fmla="*/ 284579 w 16205810"/>
              <a:gd name="connsiteY5348" fmla="*/ 1689523 h 9402439"/>
              <a:gd name="connsiteX5349" fmla="*/ 8344315 w 16205810"/>
              <a:gd name="connsiteY5349" fmla="*/ 1681947 h 9402439"/>
              <a:gd name="connsiteX5350" fmla="*/ 8367747 w 16205810"/>
              <a:gd name="connsiteY5350" fmla="*/ 1689282 h 9402439"/>
              <a:gd name="connsiteX5351" fmla="*/ 8393964 w 16205810"/>
              <a:gd name="connsiteY5351" fmla="*/ 1774052 h 9402439"/>
              <a:gd name="connsiteX5352" fmla="*/ 8310067 w 16205810"/>
              <a:gd name="connsiteY5352" fmla="*/ 1800270 h 9402439"/>
              <a:gd name="connsiteX5353" fmla="*/ 8283850 w 16205810"/>
              <a:gd name="connsiteY5353" fmla="*/ 1715498 h 9402439"/>
              <a:gd name="connsiteX5354" fmla="*/ 8344315 w 16205810"/>
              <a:gd name="connsiteY5354" fmla="*/ 1681947 h 9402439"/>
              <a:gd name="connsiteX5355" fmla="*/ 1117721 w 16205810"/>
              <a:gd name="connsiteY5355" fmla="*/ 1679827 h 9402439"/>
              <a:gd name="connsiteX5356" fmla="*/ 1292142 w 16205810"/>
              <a:gd name="connsiteY5356" fmla="*/ 1830816 h 9402439"/>
              <a:gd name="connsiteX5357" fmla="*/ 1145081 w 16205810"/>
              <a:gd name="connsiteY5357" fmla="*/ 2043761 h 9402439"/>
              <a:gd name="connsiteX5358" fmla="*/ 934618 w 16205810"/>
              <a:gd name="connsiteY5358" fmla="*/ 1895590 h 9402439"/>
              <a:gd name="connsiteX5359" fmla="*/ 1080801 w 16205810"/>
              <a:gd name="connsiteY5359" fmla="*/ 1682632 h 9402439"/>
              <a:gd name="connsiteX5360" fmla="*/ 1117721 w 16205810"/>
              <a:gd name="connsiteY5360" fmla="*/ 1679827 h 9402439"/>
              <a:gd name="connsiteX5361" fmla="*/ 12317220 w 16205810"/>
              <a:gd name="connsiteY5361" fmla="*/ 1674379 h 9402439"/>
              <a:gd name="connsiteX5362" fmla="*/ 12467623 w 16205810"/>
              <a:gd name="connsiteY5362" fmla="*/ 1734833 h 9402439"/>
              <a:gd name="connsiteX5363" fmla="*/ 12471159 w 16205810"/>
              <a:gd name="connsiteY5363" fmla="*/ 2034785 h 9402439"/>
              <a:gd name="connsiteX5364" fmla="*/ 12172342 w 16205810"/>
              <a:gd name="connsiteY5364" fmla="*/ 2038334 h 9402439"/>
              <a:gd name="connsiteX5365" fmla="*/ 12168806 w 16205810"/>
              <a:gd name="connsiteY5365" fmla="*/ 1738384 h 9402439"/>
              <a:gd name="connsiteX5366" fmla="*/ 12317220 w 16205810"/>
              <a:gd name="connsiteY5366" fmla="*/ 1674379 h 9402439"/>
              <a:gd name="connsiteX5367" fmla="*/ 11531736 w 16205810"/>
              <a:gd name="connsiteY5367" fmla="*/ 1665054 h 9402439"/>
              <a:gd name="connsiteX5368" fmla="*/ 11652934 w 16205810"/>
              <a:gd name="connsiteY5368" fmla="*/ 1815449 h 9402439"/>
              <a:gd name="connsiteX5369" fmla="*/ 11502542 w 16205810"/>
              <a:gd name="connsiteY5369" fmla="*/ 1936644 h 9402439"/>
              <a:gd name="connsiteX5370" fmla="*/ 11381344 w 16205810"/>
              <a:gd name="connsiteY5370" fmla="*/ 1787138 h 9402439"/>
              <a:gd name="connsiteX5371" fmla="*/ 11531736 w 16205810"/>
              <a:gd name="connsiteY5371" fmla="*/ 1665054 h 9402439"/>
              <a:gd name="connsiteX5372" fmla="*/ 12784492 w 16205810"/>
              <a:gd name="connsiteY5372" fmla="*/ 1658378 h 9402439"/>
              <a:gd name="connsiteX5373" fmla="*/ 12897548 w 16205810"/>
              <a:gd name="connsiteY5373" fmla="*/ 1682683 h 9402439"/>
              <a:gd name="connsiteX5374" fmla="*/ 12974730 w 16205810"/>
              <a:gd name="connsiteY5374" fmla="*/ 1951466 h 9402439"/>
              <a:gd name="connsiteX5375" fmla="*/ 12704154 w 16205810"/>
              <a:gd name="connsiteY5375" fmla="*/ 2028136 h 9402439"/>
              <a:gd name="connsiteX5376" fmla="*/ 12626975 w 16205810"/>
              <a:gd name="connsiteY5376" fmla="*/ 1759350 h 9402439"/>
              <a:gd name="connsiteX5377" fmla="*/ 12784492 w 16205810"/>
              <a:gd name="connsiteY5377" fmla="*/ 1658378 h 9402439"/>
              <a:gd name="connsiteX5378" fmla="*/ 2280883 w 16205810"/>
              <a:gd name="connsiteY5378" fmla="*/ 1648340 h 9402439"/>
              <a:gd name="connsiteX5379" fmla="*/ 2294602 w 16205810"/>
              <a:gd name="connsiteY5379" fmla="*/ 1649761 h 9402439"/>
              <a:gd name="connsiteX5380" fmla="*/ 2302319 w 16205810"/>
              <a:gd name="connsiteY5380" fmla="*/ 1675133 h 9402439"/>
              <a:gd name="connsiteX5381" fmla="*/ 2277458 w 16205810"/>
              <a:gd name="connsiteY5381" fmla="*/ 1682132 h 9402439"/>
              <a:gd name="connsiteX5382" fmla="*/ 2269740 w 16205810"/>
              <a:gd name="connsiteY5382" fmla="*/ 1656761 h 9402439"/>
              <a:gd name="connsiteX5383" fmla="*/ 2280883 w 16205810"/>
              <a:gd name="connsiteY5383" fmla="*/ 1648340 h 9402439"/>
              <a:gd name="connsiteX5384" fmla="*/ 14452838 w 16205810"/>
              <a:gd name="connsiteY5384" fmla="*/ 1641631 h 9402439"/>
              <a:gd name="connsiteX5385" fmla="*/ 14560382 w 16205810"/>
              <a:gd name="connsiteY5385" fmla="*/ 1683970 h 9402439"/>
              <a:gd name="connsiteX5386" fmla="*/ 14565660 w 16205810"/>
              <a:gd name="connsiteY5386" fmla="*/ 1897737 h 9402439"/>
              <a:gd name="connsiteX5387" fmla="*/ 14351012 w 16205810"/>
              <a:gd name="connsiteY5387" fmla="*/ 1902134 h 9402439"/>
              <a:gd name="connsiteX5388" fmla="*/ 14346614 w 16205810"/>
              <a:gd name="connsiteY5388" fmla="*/ 1688366 h 9402439"/>
              <a:gd name="connsiteX5389" fmla="*/ 14452838 w 16205810"/>
              <a:gd name="connsiteY5389" fmla="*/ 1641631 h 9402439"/>
              <a:gd name="connsiteX5390" fmla="*/ 16177624 w 16205810"/>
              <a:gd name="connsiteY5390" fmla="*/ 1635444 h 9402439"/>
              <a:gd name="connsiteX5391" fmla="*/ 16199498 w 16205810"/>
              <a:gd name="connsiteY5391" fmla="*/ 1652067 h 9402439"/>
              <a:gd name="connsiteX5392" fmla="*/ 16182874 w 16205810"/>
              <a:gd name="connsiteY5392" fmla="*/ 1673940 h 9402439"/>
              <a:gd name="connsiteX5393" fmla="*/ 16161000 w 16205810"/>
              <a:gd name="connsiteY5393" fmla="*/ 1657317 h 9402439"/>
              <a:gd name="connsiteX5394" fmla="*/ 16177624 w 16205810"/>
              <a:gd name="connsiteY5394" fmla="*/ 1635444 h 9402439"/>
              <a:gd name="connsiteX5395" fmla="*/ 6846817 w 16205810"/>
              <a:gd name="connsiteY5395" fmla="*/ 1632718 h 9402439"/>
              <a:gd name="connsiteX5396" fmla="*/ 6894386 w 16205810"/>
              <a:gd name="connsiteY5396" fmla="*/ 1675778 h 9402439"/>
              <a:gd name="connsiteX5397" fmla="*/ 6852103 w 16205810"/>
              <a:gd name="connsiteY5397" fmla="*/ 1745770 h 9402439"/>
              <a:gd name="connsiteX5398" fmla="*/ 6782511 w 16205810"/>
              <a:gd name="connsiteY5398" fmla="*/ 1704647 h 9402439"/>
              <a:gd name="connsiteX5399" fmla="*/ 6823914 w 16205810"/>
              <a:gd name="connsiteY5399" fmla="*/ 1633780 h 9402439"/>
              <a:gd name="connsiteX5400" fmla="*/ 6846817 w 16205810"/>
              <a:gd name="connsiteY5400" fmla="*/ 1632718 h 9402439"/>
              <a:gd name="connsiteX5401" fmla="*/ 4387774 w 16205810"/>
              <a:gd name="connsiteY5401" fmla="*/ 1630918 h 9402439"/>
              <a:gd name="connsiteX5402" fmla="*/ 4392228 w 16205810"/>
              <a:gd name="connsiteY5402" fmla="*/ 1633145 h 9402439"/>
              <a:gd name="connsiteX5403" fmla="*/ 4390001 w 16205810"/>
              <a:gd name="connsiteY5403" fmla="*/ 1636488 h 9402439"/>
              <a:gd name="connsiteX5404" fmla="*/ 4386661 w 16205810"/>
              <a:gd name="connsiteY5404" fmla="*/ 1634259 h 9402439"/>
              <a:gd name="connsiteX5405" fmla="*/ 4387774 w 16205810"/>
              <a:gd name="connsiteY5405" fmla="*/ 1630918 h 9402439"/>
              <a:gd name="connsiteX5406" fmla="*/ 5362304 w 16205810"/>
              <a:gd name="connsiteY5406" fmla="*/ 1630172 h 9402439"/>
              <a:gd name="connsiteX5407" fmla="*/ 5378154 w 16205810"/>
              <a:gd name="connsiteY5407" fmla="*/ 1641190 h 9402439"/>
              <a:gd name="connsiteX5408" fmla="*/ 5370960 w 16205810"/>
              <a:gd name="connsiteY5408" fmla="*/ 1675367 h 9402439"/>
              <a:gd name="connsiteX5409" fmla="*/ 5335885 w 16205810"/>
              <a:gd name="connsiteY5409" fmla="*/ 1669071 h 9402439"/>
              <a:gd name="connsiteX5410" fmla="*/ 5343080 w 16205810"/>
              <a:gd name="connsiteY5410" fmla="*/ 1633994 h 9402439"/>
              <a:gd name="connsiteX5411" fmla="*/ 5362304 w 16205810"/>
              <a:gd name="connsiteY5411" fmla="*/ 1630172 h 9402439"/>
              <a:gd name="connsiteX5412" fmla="*/ 10948038 w 16205810"/>
              <a:gd name="connsiteY5412" fmla="*/ 1624546 h 9402439"/>
              <a:gd name="connsiteX5413" fmla="*/ 10960704 w 16205810"/>
              <a:gd name="connsiteY5413" fmla="*/ 1627087 h 9402439"/>
              <a:gd name="connsiteX5414" fmla="*/ 10965901 w 16205810"/>
              <a:gd name="connsiteY5414" fmla="*/ 1650810 h 9402439"/>
              <a:gd name="connsiteX5415" fmla="*/ 10942517 w 16205810"/>
              <a:gd name="connsiteY5415" fmla="*/ 1655046 h 9402439"/>
              <a:gd name="connsiteX5416" fmla="*/ 10937320 w 16205810"/>
              <a:gd name="connsiteY5416" fmla="*/ 1632172 h 9402439"/>
              <a:gd name="connsiteX5417" fmla="*/ 10948038 w 16205810"/>
              <a:gd name="connsiteY5417" fmla="*/ 1624546 h 9402439"/>
              <a:gd name="connsiteX5418" fmla="*/ 7044022 w 16205810"/>
              <a:gd name="connsiteY5418" fmla="*/ 1624176 h 9402439"/>
              <a:gd name="connsiteX5419" fmla="*/ 7068544 w 16205810"/>
              <a:gd name="connsiteY5419" fmla="*/ 1666613 h 9402439"/>
              <a:gd name="connsiteX5420" fmla="*/ 7024755 w 16205810"/>
              <a:gd name="connsiteY5420" fmla="*/ 1689995 h 9402439"/>
              <a:gd name="connsiteX5421" fmla="*/ 7001108 w 16205810"/>
              <a:gd name="connsiteY5421" fmla="*/ 1647559 h 9402439"/>
              <a:gd name="connsiteX5422" fmla="*/ 7044022 w 16205810"/>
              <a:gd name="connsiteY5422" fmla="*/ 1624176 h 9402439"/>
              <a:gd name="connsiteX5423" fmla="*/ 12026262 w 16205810"/>
              <a:gd name="connsiteY5423" fmla="*/ 1622906 h 9402439"/>
              <a:gd name="connsiteX5424" fmla="*/ 12087871 w 16205810"/>
              <a:gd name="connsiteY5424" fmla="*/ 1663390 h 9402439"/>
              <a:gd name="connsiteX5425" fmla="*/ 12052107 w 16205810"/>
              <a:gd name="connsiteY5425" fmla="*/ 1751904 h 9402439"/>
              <a:gd name="connsiteX5426" fmla="*/ 11964486 w 16205810"/>
              <a:gd name="connsiteY5426" fmla="*/ 1716142 h 9402439"/>
              <a:gd name="connsiteX5427" fmla="*/ 12000250 w 16205810"/>
              <a:gd name="connsiteY5427" fmla="*/ 1627627 h 9402439"/>
              <a:gd name="connsiteX5428" fmla="*/ 12026262 w 16205810"/>
              <a:gd name="connsiteY5428" fmla="*/ 1622906 h 9402439"/>
              <a:gd name="connsiteX5429" fmla="*/ 13792994 w 16205810"/>
              <a:gd name="connsiteY5429" fmla="*/ 1613866 h 9402439"/>
              <a:gd name="connsiteX5430" fmla="*/ 13807842 w 16205810"/>
              <a:gd name="connsiteY5430" fmla="*/ 1642309 h 9402439"/>
              <a:gd name="connsiteX5431" fmla="*/ 13780764 w 16205810"/>
              <a:gd name="connsiteY5431" fmla="*/ 1657421 h 9402439"/>
              <a:gd name="connsiteX5432" fmla="*/ 13765914 w 16205810"/>
              <a:gd name="connsiteY5432" fmla="*/ 1628977 h 9402439"/>
              <a:gd name="connsiteX5433" fmla="*/ 13792994 w 16205810"/>
              <a:gd name="connsiteY5433" fmla="*/ 1613866 h 9402439"/>
              <a:gd name="connsiteX5434" fmla="*/ 9812992 w 16205810"/>
              <a:gd name="connsiteY5434" fmla="*/ 1607232 h 9402439"/>
              <a:gd name="connsiteX5435" fmla="*/ 9837442 w 16205810"/>
              <a:gd name="connsiteY5435" fmla="*/ 1612657 h 9402439"/>
              <a:gd name="connsiteX5436" fmla="*/ 9869486 w 16205810"/>
              <a:gd name="connsiteY5436" fmla="*/ 1693332 h 9402439"/>
              <a:gd name="connsiteX5437" fmla="*/ 9786706 w 16205810"/>
              <a:gd name="connsiteY5437" fmla="*/ 1724899 h 9402439"/>
              <a:gd name="connsiteX5438" fmla="*/ 9754662 w 16205810"/>
              <a:gd name="connsiteY5438" fmla="*/ 1644227 h 9402439"/>
              <a:gd name="connsiteX5439" fmla="*/ 9812992 w 16205810"/>
              <a:gd name="connsiteY5439" fmla="*/ 1607232 h 9402439"/>
              <a:gd name="connsiteX5440" fmla="*/ 4746261 w 16205810"/>
              <a:gd name="connsiteY5440" fmla="*/ 1606046 h 9402439"/>
              <a:gd name="connsiteX5441" fmla="*/ 4760118 w 16205810"/>
              <a:gd name="connsiteY5441" fmla="*/ 1631636 h 9402439"/>
              <a:gd name="connsiteX5442" fmla="*/ 4734136 w 16205810"/>
              <a:gd name="connsiteY5442" fmla="*/ 1644871 h 9402439"/>
              <a:gd name="connsiteX5443" fmla="*/ 4720279 w 16205810"/>
              <a:gd name="connsiteY5443" fmla="*/ 1619283 h 9402439"/>
              <a:gd name="connsiteX5444" fmla="*/ 4746261 w 16205810"/>
              <a:gd name="connsiteY5444" fmla="*/ 1606046 h 9402439"/>
              <a:gd name="connsiteX5445" fmla="*/ 13352426 w 16205810"/>
              <a:gd name="connsiteY5445" fmla="*/ 1605189 h 9402439"/>
              <a:gd name="connsiteX5446" fmla="*/ 13392512 w 16205810"/>
              <a:gd name="connsiteY5446" fmla="*/ 1653292 h 9402439"/>
              <a:gd name="connsiteX5447" fmla="*/ 13344410 w 16205810"/>
              <a:gd name="connsiteY5447" fmla="*/ 1692488 h 9402439"/>
              <a:gd name="connsiteX5448" fmla="*/ 13304322 w 16205810"/>
              <a:gd name="connsiteY5448" fmla="*/ 1644385 h 9402439"/>
              <a:gd name="connsiteX5449" fmla="*/ 13352426 w 16205810"/>
              <a:gd name="connsiteY5449" fmla="*/ 1605189 h 9402439"/>
              <a:gd name="connsiteX5450" fmla="*/ 6722295 w 16205810"/>
              <a:gd name="connsiteY5450" fmla="*/ 1604273 h 9402439"/>
              <a:gd name="connsiteX5451" fmla="*/ 6745517 w 16205810"/>
              <a:gd name="connsiteY5451" fmla="*/ 1620895 h 9402439"/>
              <a:gd name="connsiteX5452" fmla="*/ 6728547 w 16205810"/>
              <a:gd name="connsiteY5452" fmla="*/ 1642771 h 9402439"/>
              <a:gd name="connsiteX5453" fmla="*/ 6705325 w 16205810"/>
              <a:gd name="connsiteY5453" fmla="*/ 1626147 h 9402439"/>
              <a:gd name="connsiteX5454" fmla="*/ 6722295 w 16205810"/>
              <a:gd name="connsiteY5454" fmla="*/ 1604273 h 9402439"/>
              <a:gd name="connsiteX5455" fmla="*/ 12156848 w 16205810"/>
              <a:gd name="connsiteY5455" fmla="*/ 1601292 h 9402439"/>
              <a:gd name="connsiteX5456" fmla="*/ 12196044 w 16205810"/>
              <a:gd name="connsiteY5456" fmla="*/ 1649396 h 9402439"/>
              <a:gd name="connsiteX5457" fmla="*/ 12148831 w 16205810"/>
              <a:gd name="connsiteY5457" fmla="*/ 1689482 h 9402439"/>
              <a:gd name="connsiteX5458" fmla="*/ 12108744 w 16205810"/>
              <a:gd name="connsiteY5458" fmla="*/ 1641379 h 9402439"/>
              <a:gd name="connsiteX5459" fmla="*/ 12156848 w 16205810"/>
              <a:gd name="connsiteY5459" fmla="*/ 1601292 h 9402439"/>
              <a:gd name="connsiteX5460" fmla="*/ 12335964 w 16205810"/>
              <a:gd name="connsiteY5460" fmla="*/ 1598151 h 9402439"/>
              <a:gd name="connsiteX5461" fmla="*/ 12350432 w 16205810"/>
              <a:gd name="connsiteY5461" fmla="*/ 1599865 h 9402439"/>
              <a:gd name="connsiteX5462" fmla="*/ 12357291 w 16205810"/>
              <a:gd name="connsiteY5462" fmla="*/ 1624731 h 9402439"/>
              <a:gd name="connsiteX5463" fmla="*/ 12332427 w 16205810"/>
              <a:gd name="connsiteY5463" fmla="*/ 1631590 h 9402439"/>
              <a:gd name="connsiteX5464" fmla="*/ 12324711 w 16205810"/>
              <a:gd name="connsiteY5464" fmla="*/ 1606725 h 9402439"/>
              <a:gd name="connsiteX5465" fmla="*/ 12335964 w 16205810"/>
              <a:gd name="connsiteY5465" fmla="*/ 1598151 h 9402439"/>
              <a:gd name="connsiteX5466" fmla="*/ 8413773 w 16205810"/>
              <a:gd name="connsiteY5466" fmla="*/ 1595987 h 9402439"/>
              <a:gd name="connsiteX5467" fmla="*/ 8432703 w 16205810"/>
              <a:gd name="connsiteY5467" fmla="*/ 1632125 h 9402439"/>
              <a:gd name="connsiteX5468" fmla="*/ 8396564 w 16205810"/>
              <a:gd name="connsiteY5468" fmla="*/ 1651915 h 9402439"/>
              <a:gd name="connsiteX5469" fmla="*/ 8376773 w 16205810"/>
              <a:gd name="connsiteY5469" fmla="*/ 1614917 h 9402439"/>
              <a:gd name="connsiteX5470" fmla="*/ 8413773 w 16205810"/>
              <a:gd name="connsiteY5470" fmla="*/ 1595987 h 9402439"/>
              <a:gd name="connsiteX5471" fmla="*/ 58017 w 16205810"/>
              <a:gd name="connsiteY5471" fmla="*/ 1595987 h 9402439"/>
              <a:gd name="connsiteX5472" fmla="*/ 76947 w 16205810"/>
              <a:gd name="connsiteY5472" fmla="*/ 1632125 h 9402439"/>
              <a:gd name="connsiteX5473" fmla="*/ 40808 w 16205810"/>
              <a:gd name="connsiteY5473" fmla="*/ 1651915 h 9402439"/>
              <a:gd name="connsiteX5474" fmla="*/ 21878 w 16205810"/>
              <a:gd name="connsiteY5474" fmla="*/ 1614917 h 9402439"/>
              <a:gd name="connsiteX5475" fmla="*/ 58017 w 16205810"/>
              <a:gd name="connsiteY5475" fmla="*/ 1595987 h 9402439"/>
              <a:gd name="connsiteX5476" fmla="*/ 751783 w 16205810"/>
              <a:gd name="connsiteY5476" fmla="*/ 1594434 h 9402439"/>
              <a:gd name="connsiteX5477" fmla="*/ 804940 w 16205810"/>
              <a:gd name="connsiteY5477" fmla="*/ 1606341 h 9402439"/>
              <a:gd name="connsiteX5478" fmla="*/ 874224 w 16205810"/>
              <a:gd name="connsiteY5478" fmla="*/ 1786658 h 9402439"/>
              <a:gd name="connsiteX5479" fmla="*/ 693909 w 16205810"/>
              <a:gd name="connsiteY5479" fmla="*/ 1855946 h 9402439"/>
              <a:gd name="connsiteX5480" fmla="*/ 624620 w 16205810"/>
              <a:gd name="connsiteY5480" fmla="*/ 1675626 h 9402439"/>
              <a:gd name="connsiteX5481" fmla="*/ 751783 w 16205810"/>
              <a:gd name="connsiteY5481" fmla="*/ 1594434 h 9402439"/>
              <a:gd name="connsiteX5482" fmla="*/ 13579474 w 16205810"/>
              <a:gd name="connsiteY5482" fmla="*/ 1590816 h 9402439"/>
              <a:gd name="connsiteX5483" fmla="*/ 13755478 w 16205810"/>
              <a:gd name="connsiteY5483" fmla="*/ 1742060 h 9402439"/>
              <a:gd name="connsiteX5484" fmla="*/ 13607294 w 16205810"/>
              <a:gd name="connsiteY5484" fmla="*/ 1954130 h 9402439"/>
              <a:gd name="connsiteX5485" fmla="*/ 13394334 w 16205810"/>
              <a:gd name="connsiteY5485" fmla="*/ 1805945 h 9402439"/>
              <a:gd name="connsiteX5486" fmla="*/ 13542518 w 16205810"/>
              <a:gd name="connsiteY5486" fmla="*/ 1593875 h 9402439"/>
              <a:gd name="connsiteX5487" fmla="*/ 13579474 w 16205810"/>
              <a:gd name="connsiteY5487" fmla="*/ 1590816 h 9402439"/>
              <a:gd name="connsiteX5488" fmla="*/ 11459581 w 16205810"/>
              <a:gd name="connsiteY5488" fmla="*/ 1584271 h 9402439"/>
              <a:gd name="connsiteX5489" fmla="*/ 11469209 w 16205810"/>
              <a:gd name="connsiteY5489" fmla="*/ 1588817 h 9402439"/>
              <a:gd name="connsiteX5490" fmla="*/ 11467375 w 16205810"/>
              <a:gd name="connsiteY5490" fmla="*/ 1605351 h 9402439"/>
              <a:gd name="connsiteX5491" fmla="*/ 11449035 w 16205810"/>
              <a:gd name="connsiteY5491" fmla="*/ 1604523 h 9402439"/>
              <a:gd name="connsiteX5492" fmla="*/ 11449952 w 16205810"/>
              <a:gd name="connsiteY5492" fmla="*/ 1587164 h 9402439"/>
              <a:gd name="connsiteX5493" fmla="*/ 11459581 w 16205810"/>
              <a:gd name="connsiteY5493" fmla="*/ 1584271 h 9402439"/>
              <a:gd name="connsiteX5494" fmla="*/ 6941719 w 16205810"/>
              <a:gd name="connsiteY5494" fmla="*/ 1583038 h 9402439"/>
              <a:gd name="connsiteX5495" fmla="*/ 6980244 w 16205810"/>
              <a:gd name="connsiteY5495" fmla="*/ 1622011 h 9402439"/>
              <a:gd name="connsiteX5496" fmla="*/ 6941719 w 16205810"/>
              <a:gd name="connsiteY5496" fmla="*/ 1660076 h 9402439"/>
              <a:gd name="connsiteX5497" fmla="*/ 6903194 w 16205810"/>
              <a:gd name="connsiteY5497" fmla="*/ 1621103 h 9402439"/>
              <a:gd name="connsiteX5498" fmla="*/ 6941719 w 16205810"/>
              <a:gd name="connsiteY5498" fmla="*/ 1583038 h 9402439"/>
              <a:gd name="connsiteX5499" fmla="*/ 9132336 w 16205810"/>
              <a:gd name="connsiteY5499" fmla="*/ 1580196 h 9402439"/>
              <a:gd name="connsiteX5500" fmla="*/ 9301430 w 16205810"/>
              <a:gd name="connsiteY5500" fmla="*/ 1716142 h 9402439"/>
              <a:gd name="connsiteX5501" fmla="*/ 9173831 w 16205810"/>
              <a:gd name="connsiteY5501" fmla="*/ 1962480 h 9402439"/>
              <a:gd name="connsiteX5502" fmla="*/ 8927493 w 16205810"/>
              <a:gd name="connsiteY5502" fmla="*/ 1834880 h 9402439"/>
              <a:gd name="connsiteX5503" fmla="*/ 9055092 w 16205810"/>
              <a:gd name="connsiteY5503" fmla="*/ 1588541 h 9402439"/>
              <a:gd name="connsiteX5504" fmla="*/ 9132336 w 16205810"/>
              <a:gd name="connsiteY5504" fmla="*/ 1580196 h 9402439"/>
              <a:gd name="connsiteX5505" fmla="*/ 12768562 w 16205810"/>
              <a:gd name="connsiteY5505" fmla="*/ 1574338 h 9402439"/>
              <a:gd name="connsiteX5506" fmla="*/ 12782174 w 16205810"/>
              <a:gd name="connsiteY5506" fmla="*/ 1575624 h 9402439"/>
              <a:gd name="connsiteX5507" fmla="*/ 12789892 w 16205810"/>
              <a:gd name="connsiteY5507" fmla="*/ 1601347 h 9402439"/>
              <a:gd name="connsiteX5508" fmla="*/ 12765026 w 16205810"/>
              <a:gd name="connsiteY5508" fmla="*/ 1608206 h 9402439"/>
              <a:gd name="connsiteX5509" fmla="*/ 12758166 w 16205810"/>
              <a:gd name="connsiteY5509" fmla="*/ 1583341 h 9402439"/>
              <a:gd name="connsiteX5510" fmla="*/ 12768562 w 16205810"/>
              <a:gd name="connsiteY5510" fmla="*/ 1574338 h 9402439"/>
              <a:gd name="connsiteX5511" fmla="*/ 9964893 w 16205810"/>
              <a:gd name="connsiteY5511" fmla="*/ 1572604 h 9402439"/>
              <a:gd name="connsiteX5512" fmla="*/ 9983823 w 16205810"/>
              <a:gd name="connsiteY5512" fmla="*/ 1608742 h 9402439"/>
              <a:gd name="connsiteX5513" fmla="*/ 9947684 w 16205810"/>
              <a:gd name="connsiteY5513" fmla="*/ 1627671 h 9402439"/>
              <a:gd name="connsiteX5514" fmla="*/ 9928754 w 16205810"/>
              <a:gd name="connsiteY5514" fmla="*/ 1590672 h 9402439"/>
              <a:gd name="connsiteX5515" fmla="*/ 9964893 w 16205810"/>
              <a:gd name="connsiteY5515" fmla="*/ 1572604 h 9402439"/>
              <a:gd name="connsiteX5516" fmla="*/ 8678858 w 16205810"/>
              <a:gd name="connsiteY5516" fmla="*/ 1570994 h 9402439"/>
              <a:gd name="connsiteX5517" fmla="*/ 8715733 w 16205810"/>
              <a:gd name="connsiteY5517" fmla="*/ 1596746 h 9402439"/>
              <a:gd name="connsiteX5518" fmla="*/ 8688751 w 16205810"/>
              <a:gd name="connsiteY5518" fmla="*/ 1634040 h 9402439"/>
              <a:gd name="connsiteX5519" fmla="*/ 8651877 w 16205810"/>
              <a:gd name="connsiteY5519" fmla="*/ 1608289 h 9402439"/>
              <a:gd name="connsiteX5520" fmla="*/ 8678858 w 16205810"/>
              <a:gd name="connsiteY5520" fmla="*/ 1570994 h 9402439"/>
              <a:gd name="connsiteX5521" fmla="*/ 11609066 w 16205810"/>
              <a:gd name="connsiteY5521" fmla="*/ 1569095 h 9402439"/>
              <a:gd name="connsiteX5522" fmla="*/ 11617022 w 16205810"/>
              <a:gd name="connsiteY5522" fmla="*/ 1573228 h 9402439"/>
              <a:gd name="connsiteX5523" fmla="*/ 11616196 w 16205810"/>
              <a:gd name="connsiteY5523" fmla="*/ 1589761 h 9402439"/>
              <a:gd name="connsiteX5524" fmla="*/ 11599662 w 16205810"/>
              <a:gd name="connsiteY5524" fmla="*/ 1588934 h 9402439"/>
              <a:gd name="connsiteX5525" fmla="*/ 11600489 w 16205810"/>
              <a:gd name="connsiteY5525" fmla="*/ 1572401 h 9402439"/>
              <a:gd name="connsiteX5526" fmla="*/ 11609066 w 16205810"/>
              <a:gd name="connsiteY5526" fmla="*/ 1569095 h 9402439"/>
              <a:gd name="connsiteX5527" fmla="*/ 15166274 w 16205810"/>
              <a:gd name="connsiteY5527" fmla="*/ 1557800 h 9402439"/>
              <a:gd name="connsiteX5528" fmla="*/ 15231174 w 16205810"/>
              <a:gd name="connsiteY5528" fmla="*/ 1568108 h 9402439"/>
              <a:gd name="connsiteX5529" fmla="*/ 15327582 w 16205810"/>
              <a:gd name="connsiteY5529" fmla="*/ 1781272 h 9402439"/>
              <a:gd name="connsiteX5530" fmla="*/ 15114420 w 16205810"/>
              <a:gd name="connsiteY5530" fmla="*/ 1877682 h 9402439"/>
              <a:gd name="connsiteX5531" fmla="*/ 15018010 w 16205810"/>
              <a:gd name="connsiteY5531" fmla="*/ 1664519 h 9402439"/>
              <a:gd name="connsiteX5532" fmla="*/ 15166274 w 16205810"/>
              <a:gd name="connsiteY5532" fmla="*/ 1557800 h 9402439"/>
              <a:gd name="connsiteX5533" fmla="*/ 13220696 w 16205810"/>
              <a:gd name="connsiteY5533" fmla="*/ 1548852 h 9402439"/>
              <a:gd name="connsiteX5534" fmla="*/ 13258762 w 16205810"/>
              <a:gd name="connsiteY5534" fmla="*/ 1586479 h 9402439"/>
              <a:gd name="connsiteX5535" fmla="*/ 13219790 w 16205810"/>
              <a:gd name="connsiteY5535" fmla="*/ 1625004 h 9402439"/>
              <a:gd name="connsiteX5536" fmla="*/ 13181722 w 16205810"/>
              <a:gd name="connsiteY5536" fmla="*/ 1586479 h 9402439"/>
              <a:gd name="connsiteX5537" fmla="*/ 13220696 w 16205810"/>
              <a:gd name="connsiteY5537" fmla="*/ 1548852 h 9402439"/>
              <a:gd name="connsiteX5538" fmla="*/ 8540664 w 16205810"/>
              <a:gd name="connsiteY5538" fmla="*/ 1544068 h 9402439"/>
              <a:gd name="connsiteX5539" fmla="*/ 8621004 w 16205810"/>
              <a:gd name="connsiteY5539" fmla="*/ 1622623 h 9402439"/>
              <a:gd name="connsiteX5540" fmla="*/ 8542449 w 16205810"/>
              <a:gd name="connsiteY5540" fmla="*/ 1702962 h 9402439"/>
              <a:gd name="connsiteX5541" fmla="*/ 8463002 w 16205810"/>
              <a:gd name="connsiteY5541" fmla="*/ 1624407 h 9402439"/>
              <a:gd name="connsiteX5542" fmla="*/ 8540664 w 16205810"/>
              <a:gd name="connsiteY5542" fmla="*/ 1544068 h 9402439"/>
              <a:gd name="connsiteX5543" fmla="*/ 15675672 w 16205810"/>
              <a:gd name="connsiteY5543" fmla="*/ 1543687 h 9402439"/>
              <a:gd name="connsiteX5544" fmla="*/ 15879024 w 16205810"/>
              <a:gd name="connsiteY5544" fmla="*/ 1734715 h 9402439"/>
              <a:gd name="connsiteX5545" fmla="*/ 15687116 w 16205810"/>
              <a:gd name="connsiteY5545" fmla="*/ 1938067 h 9402439"/>
              <a:gd name="connsiteX5546" fmla="*/ 15484644 w 16205810"/>
              <a:gd name="connsiteY5546" fmla="*/ 1746158 h 9402439"/>
              <a:gd name="connsiteX5547" fmla="*/ 15675672 w 16205810"/>
              <a:gd name="connsiteY5547" fmla="*/ 1543687 h 9402439"/>
              <a:gd name="connsiteX5548" fmla="*/ 8799007 w 16205810"/>
              <a:gd name="connsiteY5548" fmla="*/ 1542811 h 9402439"/>
              <a:gd name="connsiteX5549" fmla="*/ 8816761 w 16205810"/>
              <a:gd name="connsiteY5549" fmla="*/ 1558839 h 9402439"/>
              <a:gd name="connsiteX5550" fmla="*/ 8802038 w 16205810"/>
              <a:gd name="connsiteY5550" fmla="*/ 1601281 h 9402439"/>
              <a:gd name="connsiteX5551" fmla="*/ 8761333 w 16205810"/>
              <a:gd name="connsiteY5551" fmla="*/ 1585929 h 9402439"/>
              <a:gd name="connsiteX5552" fmla="*/ 8776057 w 16205810"/>
              <a:gd name="connsiteY5552" fmla="*/ 1544391 h 9402439"/>
              <a:gd name="connsiteX5553" fmla="*/ 8799007 w 16205810"/>
              <a:gd name="connsiteY5553" fmla="*/ 1542811 h 9402439"/>
              <a:gd name="connsiteX5554" fmla="*/ 3069255 w 16205810"/>
              <a:gd name="connsiteY5554" fmla="*/ 1542418 h 9402439"/>
              <a:gd name="connsiteX5555" fmla="*/ 3154727 w 16205810"/>
              <a:gd name="connsiteY5555" fmla="*/ 1648572 h 9402439"/>
              <a:gd name="connsiteX5556" fmla="*/ 3046994 w 16205810"/>
              <a:gd name="connsiteY5556" fmla="*/ 1732795 h 9402439"/>
              <a:gd name="connsiteX5557" fmla="*/ 2961525 w 16205810"/>
              <a:gd name="connsiteY5557" fmla="*/ 1626640 h 9402439"/>
              <a:gd name="connsiteX5558" fmla="*/ 3069255 w 16205810"/>
              <a:gd name="connsiteY5558" fmla="*/ 1542418 h 9402439"/>
              <a:gd name="connsiteX5559" fmla="*/ 11281763 w 16205810"/>
              <a:gd name="connsiteY5559" fmla="*/ 1536475 h 9402439"/>
              <a:gd name="connsiteX5560" fmla="*/ 11383093 w 16205810"/>
              <a:gd name="connsiteY5560" fmla="*/ 1670693 h 9402439"/>
              <a:gd name="connsiteX5561" fmla="*/ 11250652 w 16205810"/>
              <a:gd name="connsiteY5561" fmla="*/ 1772909 h 9402439"/>
              <a:gd name="connsiteX5562" fmla="*/ 11148434 w 16205810"/>
              <a:gd name="connsiteY5562" fmla="*/ 1639583 h 9402439"/>
              <a:gd name="connsiteX5563" fmla="*/ 11281763 w 16205810"/>
              <a:gd name="connsiteY5563" fmla="*/ 1536475 h 9402439"/>
              <a:gd name="connsiteX5564" fmla="*/ 2825447 w 16205810"/>
              <a:gd name="connsiteY5564" fmla="*/ 1530687 h 9402439"/>
              <a:gd name="connsiteX5565" fmla="*/ 2885630 w 16205810"/>
              <a:gd name="connsiteY5565" fmla="*/ 1568376 h 9402439"/>
              <a:gd name="connsiteX5566" fmla="*/ 2864580 w 16205810"/>
              <a:gd name="connsiteY5566" fmla="*/ 1700010 h 9402439"/>
              <a:gd name="connsiteX5567" fmla="*/ 2734798 w 16205810"/>
              <a:gd name="connsiteY5567" fmla="*/ 1677775 h 9402439"/>
              <a:gd name="connsiteX5568" fmla="*/ 2756723 w 16205810"/>
              <a:gd name="connsiteY5568" fmla="*/ 1547031 h 9402439"/>
              <a:gd name="connsiteX5569" fmla="*/ 2825447 w 16205810"/>
              <a:gd name="connsiteY5569" fmla="*/ 1530687 h 9402439"/>
              <a:gd name="connsiteX5570" fmla="*/ 5660569 w 16205810"/>
              <a:gd name="connsiteY5570" fmla="*/ 1529363 h 9402439"/>
              <a:gd name="connsiteX5571" fmla="*/ 5740018 w 16205810"/>
              <a:gd name="connsiteY5571" fmla="*/ 1607482 h 9402439"/>
              <a:gd name="connsiteX5572" fmla="*/ 5661462 w 16205810"/>
              <a:gd name="connsiteY5572" fmla="*/ 1686488 h 9402439"/>
              <a:gd name="connsiteX5573" fmla="*/ 5582013 w 16205810"/>
              <a:gd name="connsiteY5573" fmla="*/ 1609256 h 9402439"/>
              <a:gd name="connsiteX5574" fmla="*/ 5660569 w 16205810"/>
              <a:gd name="connsiteY5574" fmla="*/ 1529363 h 9402439"/>
              <a:gd name="connsiteX5575" fmla="*/ 589426 w 16205810"/>
              <a:gd name="connsiteY5575" fmla="*/ 1521249 h 9402439"/>
              <a:gd name="connsiteX5576" fmla="*/ 634943 w 16205810"/>
              <a:gd name="connsiteY5576" fmla="*/ 1582833 h 9402439"/>
              <a:gd name="connsiteX5577" fmla="*/ 573362 w 16205810"/>
              <a:gd name="connsiteY5577" fmla="*/ 1628348 h 9402439"/>
              <a:gd name="connsiteX5578" fmla="*/ 527844 w 16205810"/>
              <a:gd name="connsiteY5578" fmla="*/ 1566767 h 9402439"/>
              <a:gd name="connsiteX5579" fmla="*/ 589426 w 16205810"/>
              <a:gd name="connsiteY5579" fmla="*/ 1521249 h 9402439"/>
              <a:gd name="connsiteX5580" fmla="*/ 3698082 w 16205810"/>
              <a:gd name="connsiteY5580" fmla="*/ 1521135 h 9402439"/>
              <a:gd name="connsiteX5581" fmla="*/ 3717010 w 16205810"/>
              <a:gd name="connsiteY5581" fmla="*/ 1558621 h 9402439"/>
              <a:gd name="connsiteX5582" fmla="*/ 3680014 w 16205810"/>
              <a:gd name="connsiteY5582" fmla="*/ 1577800 h 9402439"/>
              <a:gd name="connsiteX5583" fmla="*/ 3661079 w 16205810"/>
              <a:gd name="connsiteY5583" fmla="*/ 1540314 h 9402439"/>
              <a:gd name="connsiteX5584" fmla="*/ 3698082 w 16205810"/>
              <a:gd name="connsiteY5584" fmla="*/ 1521135 h 9402439"/>
              <a:gd name="connsiteX5585" fmla="*/ 10118100 w 16205810"/>
              <a:gd name="connsiteY5585" fmla="*/ 1519818 h 9402439"/>
              <a:gd name="connsiteX5586" fmla="*/ 10191449 w 16205810"/>
              <a:gd name="connsiteY5586" fmla="*/ 1559004 h 9402439"/>
              <a:gd name="connsiteX5587" fmla="*/ 10161083 w 16205810"/>
              <a:gd name="connsiteY5587" fmla="*/ 1659928 h 9402439"/>
              <a:gd name="connsiteX5588" fmla="*/ 10059266 w 16205810"/>
              <a:gd name="connsiteY5588" fmla="*/ 1629560 h 9402439"/>
              <a:gd name="connsiteX5589" fmla="*/ 10089632 w 16205810"/>
              <a:gd name="connsiteY5589" fmla="*/ 1528637 h 9402439"/>
              <a:gd name="connsiteX5590" fmla="*/ 10118100 w 16205810"/>
              <a:gd name="connsiteY5590" fmla="*/ 1519818 h 9402439"/>
              <a:gd name="connsiteX5591" fmla="*/ 13653372 w 16205810"/>
              <a:gd name="connsiteY5591" fmla="*/ 1513140 h 9402439"/>
              <a:gd name="connsiteX5592" fmla="*/ 13664388 w 16205810"/>
              <a:gd name="connsiteY5592" fmla="*/ 1524270 h 9402439"/>
              <a:gd name="connsiteX5593" fmla="*/ 13653596 w 16205810"/>
              <a:gd name="connsiteY5593" fmla="*/ 1550352 h 9402439"/>
              <a:gd name="connsiteX5594" fmla="*/ 13626614 w 16205810"/>
              <a:gd name="connsiteY5594" fmla="*/ 1539560 h 9402439"/>
              <a:gd name="connsiteX5595" fmla="*/ 13638306 w 16205810"/>
              <a:gd name="connsiteY5595" fmla="*/ 1513478 h 9402439"/>
              <a:gd name="connsiteX5596" fmla="*/ 13653372 w 16205810"/>
              <a:gd name="connsiteY5596" fmla="*/ 1513140 h 9402439"/>
              <a:gd name="connsiteX5597" fmla="*/ 2487659 w 16205810"/>
              <a:gd name="connsiteY5597" fmla="*/ 1509104 h 9402439"/>
              <a:gd name="connsiteX5598" fmla="*/ 2542513 w 16205810"/>
              <a:gd name="connsiteY5598" fmla="*/ 1521235 h 9402439"/>
              <a:gd name="connsiteX5599" fmla="*/ 2614790 w 16205810"/>
              <a:gd name="connsiteY5599" fmla="*/ 1708092 h 9402439"/>
              <a:gd name="connsiteX5600" fmla="*/ 2427935 w 16205810"/>
              <a:gd name="connsiteY5600" fmla="*/ 1780367 h 9402439"/>
              <a:gd name="connsiteX5601" fmla="*/ 2355657 w 16205810"/>
              <a:gd name="connsiteY5601" fmla="*/ 1593509 h 9402439"/>
              <a:gd name="connsiteX5602" fmla="*/ 2487659 w 16205810"/>
              <a:gd name="connsiteY5602" fmla="*/ 1509104 h 9402439"/>
              <a:gd name="connsiteX5603" fmla="*/ 2926882 w 16205810"/>
              <a:gd name="connsiteY5603" fmla="*/ 1498183 h 9402439"/>
              <a:gd name="connsiteX5604" fmla="*/ 2948754 w 16205810"/>
              <a:gd name="connsiteY5604" fmla="*/ 1515152 h 9402439"/>
              <a:gd name="connsiteX5605" fmla="*/ 2932133 w 16205810"/>
              <a:gd name="connsiteY5605" fmla="*/ 1537480 h 9402439"/>
              <a:gd name="connsiteX5606" fmla="*/ 2910256 w 16205810"/>
              <a:gd name="connsiteY5606" fmla="*/ 1520511 h 9402439"/>
              <a:gd name="connsiteX5607" fmla="*/ 2926882 w 16205810"/>
              <a:gd name="connsiteY5607" fmla="*/ 1498183 h 9402439"/>
              <a:gd name="connsiteX5608" fmla="*/ 5474900 w 16205810"/>
              <a:gd name="connsiteY5608" fmla="*/ 1498149 h 9402439"/>
              <a:gd name="connsiteX5609" fmla="*/ 5531842 w 16205810"/>
              <a:gd name="connsiteY5609" fmla="*/ 1534506 h 9402439"/>
              <a:gd name="connsiteX5610" fmla="*/ 5500763 w 16205810"/>
              <a:gd name="connsiteY5610" fmla="*/ 1614805 h 9402439"/>
              <a:gd name="connsiteX5611" fmla="*/ 5419956 w 16205810"/>
              <a:gd name="connsiteY5611" fmla="*/ 1583921 h 9402439"/>
              <a:gd name="connsiteX5612" fmla="*/ 5451035 w 16205810"/>
              <a:gd name="connsiteY5612" fmla="*/ 1503623 h 9402439"/>
              <a:gd name="connsiteX5613" fmla="*/ 5474900 w 16205810"/>
              <a:gd name="connsiteY5613" fmla="*/ 1498149 h 9402439"/>
              <a:gd name="connsiteX5614" fmla="*/ 815134 w 16205810"/>
              <a:gd name="connsiteY5614" fmla="*/ 1496188 h 9402439"/>
              <a:gd name="connsiteX5615" fmla="*/ 841227 w 16205810"/>
              <a:gd name="connsiteY5615" fmla="*/ 1497390 h 9402439"/>
              <a:gd name="connsiteX5616" fmla="*/ 857682 w 16205810"/>
              <a:gd name="connsiteY5616" fmla="*/ 1542056 h 9402439"/>
              <a:gd name="connsiteX5617" fmla="*/ 812640 w 16205810"/>
              <a:gd name="connsiteY5617" fmla="*/ 1559574 h 9402439"/>
              <a:gd name="connsiteX5618" fmla="*/ 796188 w 16205810"/>
              <a:gd name="connsiteY5618" fmla="*/ 1514031 h 9402439"/>
              <a:gd name="connsiteX5619" fmla="*/ 815134 w 16205810"/>
              <a:gd name="connsiteY5619" fmla="*/ 1496188 h 9402439"/>
              <a:gd name="connsiteX5620" fmla="*/ 5352477 w 16205810"/>
              <a:gd name="connsiteY5620" fmla="*/ 1495990 h 9402439"/>
              <a:gd name="connsiteX5621" fmla="*/ 5365291 w 16205810"/>
              <a:gd name="connsiteY5621" fmla="*/ 1498589 h 9402439"/>
              <a:gd name="connsiteX5622" fmla="*/ 5369527 w 16205810"/>
              <a:gd name="connsiteY5622" fmla="*/ 1521973 h 9402439"/>
              <a:gd name="connsiteX5623" fmla="*/ 5346652 w 16205810"/>
              <a:gd name="connsiteY5623" fmla="*/ 1527169 h 9402439"/>
              <a:gd name="connsiteX5624" fmla="*/ 5341568 w 16205810"/>
              <a:gd name="connsiteY5624" fmla="*/ 1503785 h 9402439"/>
              <a:gd name="connsiteX5625" fmla="*/ 5352477 w 16205810"/>
              <a:gd name="connsiteY5625" fmla="*/ 1495990 h 9402439"/>
              <a:gd name="connsiteX5626" fmla="*/ 4612189 w 16205810"/>
              <a:gd name="connsiteY5626" fmla="*/ 1490395 h 9402439"/>
              <a:gd name="connsiteX5627" fmla="*/ 4652660 w 16205810"/>
              <a:gd name="connsiteY5627" fmla="*/ 1529069 h 9402439"/>
              <a:gd name="connsiteX5628" fmla="*/ 4614887 w 16205810"/>
              <a:gd name="connsiteY5628" fmla="*/ 1569540 h 9402439"/>
              <a:gd name="connsiteX5629" fmla="*/ 4573516 w 16205810"/>
              <a:gd name="connsiteY5629" fmla="*/ 1531766 h 9402439"/>
              <a:gd name="connsiteX5630" fmla="*/ 4612189 w 16205810"/>
              <a:gd name="connsiteY5630" fmla="*/ 1490395 h 9402439"/>
              <a:gd name="connsiteX5631" fmla="*/ 14021764 w 16205810"/>
              <a:gd name="connsiteY5631" fmla="*/ 1487147 h 9402439"/>
              <a:gd name="connsiteX5632" fmla="*/ 14138806 w 16205810"/>
              <a:gd name="connsiteY5632" fmla="*/ 1590065 h 9402439"/>
              <a:gd name="connsiteX5633" fmla="*/ 14041044 w 16205810"/>
              <a:gd name="connsiteY5633" fmla="*/ 1763468 h 9402439"/>
              <a:gd name="connsiteX5634" fmla="*/ 13868418 w 16205810"/>
              <a:gd name="connsiteY5634" fmla="*/ 1664762 h 9402439"/>
              <a:gd name="connsiteX5635" fmla="*/ 13966180 w 16205810"/>
              <a:gd name="connsiteY5635" fmla="*/ 1491359 h 9402439"/>
              <a:gd name="connsiteX5636" fmla="*/ 14021764 w 16205810"/>
              <a:gd name="connsiteY5636" fmla="*/ 1487147 h 9402439"/>
              <a:gd name="connsiteX5637" fmla="*/ 10459467 w 16205810"/>
              <a:gd name="connsiteY5637" fmla="*/ 1485391 h 9402439"/>
              <a:gd name="connsiteX5638" fmla="*/ 10643224 w 16205810"/>
              <a:gd name="connsiteY5638" fmla="*/ 1606071 h 9402439"/>
              <a:gd name="connsiteX5639" fmla="*/ 10539713 w 16205810"/>
              <a:gd name="connsiteY5639" fmla="*/ 1867059 h 9402439"/>
              <a:gd name="connsiteX5640" fmla="*/ 10277840 w 16205810"/>
              <a:gd name="connsiteY5640" fmla="*/ 1762662 h 9402439"/>
              <a:gd name="connsiteX5641" fmla="*/ 10382235 w 16205810"/>
              <a:gd name="connsiteY5641" fmla="*/ 1501674 h 9402439"/>
              <a:gd name="connsiteX5642" fmla="*/ 10459467 w 16205810"/>
              <a:gd name="connsiteY5642" fmla="*/ 1485391 h 9402439"/>
              <a:gd name="connsiteX5643" fmla="*/ 3419333 w 16205810"/>
              <a:gd name="connsiteY5643" fmla="*/ 1474934 h 9402439"/>
              <a:gd name="connsiteX5644" fmla="*/ 3588057 w 16205810"/>
              <a:gd name="connsiteY5644" fmla="*/ 1611480 h 9402439"/>
              <a:gd name="connsiteX5645" fmla="*/ 3460455 w 16205810"/>
              <a:gd name="connsiteY5645" fmla="*/ 1856436 h 9402439"/>
              <a:gd name="connsiteX5646" fmla="*/ 3214120 w 16205810"/>
              <a:gd name="connsiteY5646" fmla="*/ 1729093 h 9402439"/>
              <a:gd name="connsiteX5647" fmla="*/ 3341716 w 16205810"/>
              <a:gd name="connsiteY5647" fmla="*/ 1483251 h 9402439"/>
              <a:gd name="connsiteX5648" fmla="*/ 3419333 w 16205810"/>
              <a:gd name="connsiteY5648" fmla="*/ 1474934 h 9402439"/>
              <a:gd name="connsiteX5649" fmla="*/ 12065195 w 16205810"/>
              <a:gd name="connsiteY5649" fmla="*/ 1472255 h 9402439"/>
              <a:gd name="connsiteX5650" fmla="*/ 12109886 w 16205810"/>
              <a:gd name="connsiteY5650" fmla="*/ 1512512 h 9402439"/>
              <a:gd name="connsiteX5651" fmla="*/ 12070489 w 16205810"/>
              <a:gd name="connsiteY5651" fmla="*/ 1578173 h 9402439"/>
              <a:gd name="connsiteX5652" fmla="*/ 12004827 w 16205810"/>
              <a:gd name="connsiteY5652" fmla="*/ 1538776 h 9402439"/>
              <a:gd name="connsiteX5653" fmla="*/ 12043349 w 16205810"/>
              <a:gd name="connsiteY5653" fmla="*/ 1473116 h 9402439"/>
              <a:gd name="connsiteX5654" fmla="*/ 12065195 w 16205810"/>
              <a:gd name="connsiteY5654" fmla="*/ 1472255 h 9402439"/>
              <a:gd name="connsiteX5655" fmla="*/ 16185508 w 16205810"/>
              <a:gd name="connsiteY5655" fmla="*/ 1467376 h 9402439"/>
              <a:gd name="connsiteX5656" fmla="*/ 16204686 w 16205810"/>
              <a:gd name="connsiteY5656" fmla="*/ 1503515 h 9402439"/>
              <a:gd name="connsiteX5657" fmla="*/ 16167200 w 16205810"/>
              <a:gd name="connsiteY5657" fmla="*/ 1522445 h 9402439"/>
              <a:gd name="connsiteX5658" fmla="*/ 16148020 w 16205810"/>
              <a:gd name="connsiteY5658" fmla="*/ 1486306 h 9402439"/>
              <a:gd name="connsiteX5659" fmla="*/ 16185508 w 16205810"/>
              <a:gd name="connsiteY5659" fmla="*/ 1467376 h 9402439"/>
              <a:gd name="connsiteX5660" fmla="*/ 4219562 w 16205810"/>
              <a:gd name="connsiteY5660" fmla="*/ 1465756 h 9402439"/>
              <a:gd name="connsiteX5661" fmla="*/ 4240820 w 16205810"/>
              <a:gd name="connsiteY5661" fmla="*/ 1475500 h 9402439"/>
              <a:gd name="connsiteX5662" fmla="*/ 4231077 w 16205810"/>
              <a:gd name="connsiteY5662" fmla="*/ 1496757 h 9402439"/>
              <a:gd name="connsiteX5663" fmla="*/ 4208933 w 16205810"/>
              <a:gd name="connsiteY5663" fmla="*/ 1486128 h 9402439"/>
              <a:gd name="connsiteX5664" fmla="*/ 4219562 w 16205810"/>
              <a:gd name="connsiteY5664" fmla="*/ 1465756 h 9402439"/>
              <a:gd name="connsiteX5665" fmla="*/ 9874225 w 16205810"/>
              <a:gd name="connsiteY5665" fmla="*/ 1457884 h 9402439"/>
              <a:gd name="connsiteX5666" fmla="*/ 9888082 w 16205810"/>
              <a:gd name="connsiteY5666" fmla="*/ 1482999 h 9402439"/>
              <a:gd name="connsiteX5667" fmla="*/ 9862100 w 16205810"/>
              <a:gd name="connsiteY5667" fmla="*/ 1495990 h 9402439"/>
              <a:gd name="connsiteX5668" fmla="*/ 9849109 w 16205810"/>
              <a:gd name="connsiteY5668" fmla="*/ 1470874 h 9402439"/>
              <a:gd name="connsiteX5669" fmla="*/ 9874225 w 16205810"/>
              <a:gd name="connsiteY5669" fmla="*/ 1457884 h 9402439"/>
              <a:gd name="connsiteX5670" fmla="*/ 1494910 w 16205810"/>
              <a:gd name="connsiteY5670" fmla="*/ 1453447 h 9402439"/>
              <a:gd name="connsiteX5671" fmla="*/ 1620699 w 16205810"/>
              <a:gd name="connsiteY5671" fmla="*/ 1516675 h 9402439"/>
              <a:gd name="connsiteX5672" fmla="*/ 1603047 w 16205810"/>
              <a:gd name="connsiteY5672" fmla="*/ 1777075 h 9402439"/>
              <a:gd name="connsiteX5673" fmla="*/ 1342639 w 16205810"/>
              <a:gd name="connsiteY5673" fmla="*/ 1758538 h 9402439"/>
              <a:gd name="connsiteX5674" fmla="*/ 1361175 w 16205810"/>
              <a:gd name="connsiteY5674" fmla="*/ 1498140 h 9402439"/>
              <a:gd name="connsiteX5675" fmla="*/ 1494910 w 16205810"/>
              <a:gd name="connsiteY5675" fmla="*/ 1453447 h 9402439"/>
              <a:gd name="connsiteX5676" fmla="*/ 11284700 w 16205810"/>
              <a:gd name="connsiteY5676" fmla="*/ 1447060 h 9402439"/>
              <a:gd name="connsiteX5677" fmla="*/ 11298818 w 16205810"/>
              <a:gd name="connsiteY5677" fmla="*/ 1472175 h 9402439"/>
              <a:gd name="connsiteX5678" fmla="*/ 11273229 w 16205810"/>
              <a:gd name="connsiteY5678" fmla="*/ 1485166 h 9402439"/>
              <a:gd name="connsiteX5679" fmla="*/ 11259110 w 16205810"/>
              <a:gd name="connsiteY5679" fmla="*/ 1460050 h 9402439"/>
              <a:gd name="connsiteX5680" fmla="*/ 11284700 w 16205810"/>
              <a:gd name="connsiteY5680" fmla="*/ 1447060 h 9402439"/>
              <a:gd name="connsiteX5681" fmla="*/ 6147276 w 16205810"/>
              <a:gd name="connsiteY5681" fmla="*/ 1445706 h 9402439"/>
              <a:gd name="connsiteX5682" fmla="*/ 6182414 w 16205810"/>
              <a:gd name="connsiteY5682" fmla="*/ 1454544 h 9402439"/>
              <a:gd name="connsiteX5683" fmla="*/ 6192890 w 16205810"/>
              <a:gd name="connsiteY5683" fmla="*/ 1520892 h 9402439"/>
              <a:gd name="connsiteX5684" fmla="*/ 6126543 w 16205810"/>
              <a:gd name="connsiteY5684" fmla="*/ 1531369 h 9402439"/>
              <a:gd name="connsiteX5685" fmla="*/ 6116067 w 16205810"/>
              <a:gd name="connsiteY5685" fmla="*/ 1465020 h 9402439"/>
              <a:gd name="connsiteX5686" fmla="*/ 6147276 w 16205810"/>
              <a:gd name="connsiteY5686" fmla="*/ 1445706 h 9402439"/>
              <a:gd name="connsiteX5687" fmla="*/ 9531895 w 16205810"/>
              <a:gd name="connsiteY5687" fmla="*/ 1437231 h 9402439"/>
              <a:gd name="connsiteX5688" fmla="*/ 9601725 w 16205810"/>
              <a:gd name="connsiteY5688" fmla="*/ 1526508 h 9402439"/>
              <a:gd name="connsiteX5689" fmla="*/ 9511564 w 16205810"/>
              <a:gd name="connsiteY5689" fmla="*/ 1596339 h 9402439"/>
              <a:gd name="connsiteX5690" fmla="*/ 9441735 w 16205810"/>
              <a:gd name="connsiteY5690" fmla="*/ 1506178 h 9402439"/>
              <a:gd name="connsiteX5691" fmla="*/ 9531895 w 16205810"/>
              <a:gd name="connsiteY5691" fmla="*/ 1437231 h 9402439"/>
              <a:gd name="connsiteX5692" fmla="*/ 2193389 w 16205810"/>
              <a:gd name="connsiteY5692" fmla="*/ 1433593 h 9402439"/>
              <a:gd name="connsiteX5693" fmla="*/ 2259810 w 16205810"/>
              <a:gd name="connsiteY5693" fmla="*/ 1464166 h 9402439"/>
              <a:gd name="connsiteX5694" fmla="*/ 2255433 w 16205810"/>
              <a:gd name="connsiteY5694" fmla="*/ 1599361 h 9402439"/>
              <a:gd name="connsiteX5695" fmla="*/ 2121266 w 16205810"/>
              <a:gd name="connsiteY5695" fmla="*/ 1595803 h 9402439"/>
              <a:gd name="connsiteX5696" fmla="*/ 2125647 w 16205810"/>
              <a:gd name="connsiteY5696" fmla="*/ 1459719 h 9402439"/>
              <a:gd name="connsiteX5697" fmla="*/ 2193389 w 16205810"/>
              <a:gd name="connsiteY5697" fmla="*/ 1433593 h 9402439"/>
              <a:gd name="connsiteX5698" fmla="*/ 3490130 w 16205810"/>
              <a:gd name="connsiteY5698" fmla="*/ 1428903 h 9402439"/>
              <a:gd name="connsiteX5699" fmla="*/ 3514816 w 16205810"/>
              <a:gd name="connsiteY5699" fmla="*/ 1431953 h 9402439"/>
              <a:gd name="connsiteX5700" fmla="*/ 3526274 w 16205810"/>
              <a:gd name="connsiteY5700" fmla="*/ 1475512 h 9402439"/>
              <a:gd name="connsiteX5701" fmla="*/ 3482198 w 16205810"/>
              <a:gd name="connsiteY5701" fmla="*/ 1487708 h 9402439"/>
              <a:gd name="connsiteX5702" fmla="*/ 3470738 w 16205810"/>
              <a:gd name="connsiteY5702" fmla="*/ 1444149 h 9402439"/>
              <a:gd name="connsiteX5703" fmla="*/ 3490130 w 16205810"/>
              <a:gd name="connsiteY5703" fmla="*/ 1428903 h 9402439"/>
              <a:gd name="connsiteX5704" fmla="*/ 13978998 w 16205810"/>
              <a:gd name="connsiteY5704" fmla="*/ 1427139 h 9402439"/>
              <a:gd name="connsiteX5705" fmla="*/ 13983452 w 16205810"/>
              <a:gd name="connsiteY5705" fmla="*/ 1429367 h 9402439"/>
              <a:gd name="connsiteX5706" fmla="*/ 13981224 w 16205810"/>
              <a:gd name="connsiteY5706" fmla="*/ 1433821 h 9402439"/>
              <a:gd name="connsiteX5707" fmla="*/ 13976770 w 16205810"/>
              <a:gd name="connsiteY5707" fmla="*/ 1430480 h 9402439"/>
              <a:gd name="connsiteX5708" fmla="*/ 13978998 w 16205810"/>
              <a:gd name="connsiteY5708" fmla="*/ 1427139 h 9402439"/>
              <a:gd name="connsiteX5709" fmla="*/ 11809056 w 16205810"/>
              <a:gd name="connsiteY5709" fmla="*/ 1417315 h 9402439"/>
              <a:gd name="connsiteX5710" fmla="*/ 11903286 w 16205810"/>
              <a:gd name="connsiteY5710" fmla="*/ 1475178 h 9402439"/>
              <a:gd name="connsiteX5711" fmla="*/ 11870549 w 16205810"/>
              <a:gd name="connsiteY5711" fmla="*/ 1675827 h 9402439"/>
              <a:gd name="connsiteX5712" fmla="*/ 11668817 w 16205810"/>
              <a:gd name="connsiteY5712" fmla="*/ 1643264 h 9402439"/>
              <a:gd name="connsiteX5713" fmla="*/ 11701554 w 16205810"/>
              <a:gd name="connsiteY5713" fmla="*/ 1442616 h 9402439"/>
              <a:gd name="connsiteX5714" fmla="*/ 11809056 w 16205810"/>
              <a:gd name="connsiteY5714" fmla="*/ 1417315 h 9402439"/>
              <a:gd name="connsiteX5715" fmla="*/ 12253690 w 16205810"/>
              <a:gd name="connsiteY5715" fmla="*/ 1414915 h 9402439"/>
              <a:gd name="connsiteX5716" fmla="*/ 12280450 w 16205810"/>
              <a:gd name="connsiteY5716" fmla="*/ 1425690 h 9402439"/>
              <a:gd name="connsiteX5717" fmla="*/ 12301508 w 16205810"/>
              <a:gd name="connsiteY5717" fmla="*/ 1527468 h 9402439"/>
              <a:gd name="connsiteX5718" fmla="*/ 12200608 w 16205810"/>
              <a:gd name="connsiteY5718" fmla="*/ 1548525 h 9402439"/>
              <a:gd name="connsiteX5719" fmla="*/ 12178673 w 16205810"/>
              <a:gd name="connsiteY5719" fmla="*/ 1446749 h 9402439"/>
              <a:gd name="connsiteX5720" fmla="*/ 12253690 w 16205810"/>
              <a:gd name="connsiteY5720" fmla="*/ 1414915 h 9402439"/>
              <a:gd name="connsiteX5721" fmla="*/ 3835312 w 16205810"/>
              <a:gd name="connsiteY5721" fmla="*/ 1414455 h 9402439"/>
              <a:gd name="connsiteX5722" fmla="*/ 3907360 w 16205810"/>
              <a:gd name="connsiteY5722" fmla="*/ 1447355 h 9402439"/>
              <a:gd name="connsiteX5723" fmla="*/ 3885123 w 16205810"/>
              <a:gd name="connsiteY5723" fmla="*/ 1545210 h 9402439"/>
              <a:gd name="connsiteX5724" fmla="*/ 3786384 w 16205810"/>
              <a:gd name="connsiteY5724" fmla="*/ 1522971 h 9402439"/>
              <a:gd name="connsiteX5725" fmla="*/ 3808621 w 16205810"/>
              <a:gd name="connsiteY5725" fmla="*/ 1424224 h 9402439"/>
              <a:gd name="connsiteX5726" fmla="*/ 3835312 w 16205810"/>
              <a:gd name="connsiteY5726" fmla="*/ 1414455 h 9402439"/>
              <a:gd name="connsiteX5727" fmla="*/ 10803805 w 16205810"/>
              <a:gd name="connsiteY5727" fmla="*/ 1402758 h 9402439"/>
              <a:gd name="connsiteX5728" fmla="*/ 10906723 w 16205810"/>
              <a:gd name="connsiteY5728" fmla="*/ 1498130 h 9402439"/>
              <a:gd name="connsiteX5729" fmla="*/ 10814360 w 16205810"/>
              <a:gd name="connsiteY5729" fmla="*/ 1651187 h 9402439"/>
              <a:gd name="connsiteX5730" fmla="*/ 10661303 w 16205810"/>
              <a:gd name="connsiteY5730" fmla="*/ 1557945 h 9402439"/>
              <a:gd name="connsiteX5731" fmla="*/ 10753665 w 16205810"/>
              <a:gd name="connsiteY5731" fmla="*/ 1404887 h 9402439"/>
              <a:gd name="connsiteX5732" fmla="*/ 10803805 w 16205810"/>
              <a:gd name="connsiteY5732" fmla="*/ 1402758 h 9402439"/>
              <a:gd name="connsiteX5733" fmla="*/ 10194985 w 16205810"/>
              <a:gd name="connsiteY5733" fmla="*/ 1400233 h 9402439"/>
              <a:gd name="connsiteX5734" fmla="*/ 10210928 w 16205810"/>
              <a:gd name="connsiteY5734" fmla="*/ 1411250 h 9402439"/>
              <a:gd name="connsiteX5735" fmla="*/ 10203842 w 16205810"/>
              <a:gd name="connsiteY5735" fmla="*/ 1446325 h 9402439"/>
              <a:gd name="connsiteX5736" fmla="*/ 10169299 w 16205810"/>
              <a:gd name="connsiteY5736" fmla="*/ 1439130 h 9402439"/>
              <a:gd name="connsiteX5737" fmla="*/ 10176384 w 16205810"/>
              <a:gd name="connsiteY5737" fmla="*/ 1404055 h 9402439"/>
              <a:gd name="connsiteX5738" fmla="*/ 10194985 w 16205810"/>
              <a:gd name="connsiteY5738" fmla="*/ 1400233 h 9402439"/>
              <a:gd name="connsiteX5739" fmla="*/ 13074 w 16205810"/>
              <a:gd name="connsiteY5739" fmla="*/ 1399390 h 9402439"/>
              <a:gd name="connsiteX5740" fmla="*/ 26963 w 16205810"/>
              <a:gd name="connsiteY5740" fmla="*/ 1401105 h 9402439"/>
              <a:gd name="connsiteX5741" fmla="*/ 34837 w 16205810"/>
              <a:gd name="connsiteY5741" fmla="*/ 1425969 h 9402439"/>
              <a:gd name="connsiteX5742" fmla="*/ 9465 w 16205810"/>
              <a:gd name="connsiteY5742" fmla="*/ 1433686 h 9402439"/>
              <a:gd name="connsiteX5743" fmla="*/ 2466 w 16205810"/>
              <a:gd name="connsiteY5743" fmla="*/ 1407964 h 9402439"/>
              <a:gd name="connsiteX5744" fmla="*/ 13074 w 16205810"/>
              <a:gd name="connsiteY5744" fmla="*/ 1399390 h 9402439"/>
              <a:gd name="connsiteX5745" fmla="*/ 15744288 w 16205810"/>
              <a:gd name="connsiteY5745" fmla="*/ 1392515 h 9402439"/>
              <a:gd name="connsiteX5746" fmla="*/ 15782872 w 16205810"/>
              <a:gd name="connsiteY5746" fmla="*/ 1449041 h 9402439"/>
              <a:gd name="connsiteX5747" fmla="*/ 15727626 w 16205810"/>
              <a:gd name="connsiteY5747" fmla="*/ 1487305 h 9402439"/>
              <a:gd name="connsiteX5748" fmla="*/ 15688166 w 16205810"/>
              <a:gd name="connsiteY5748" fmla="*/ 1431648 h 9402439"/>
              <a:gd name="connsiteX5749" fmla="*/ 15744288 w 16205810"/>
              <a:gd name="connsiteY5749" fmla="*/ 1392515 h 9402439"/>
              <a:gd name="connsiteX5750" fmla="*/ 1628029 w 16205810"/>
              <a:gd name="connsiteY5750" fmla="*/ 1385963 h 9402439"/>
              <a:gd name="connsiteX5751" fmla="*/ 1647947 w 16205810"/>
              <a:gd name="connsiteY5751" fmla="*/ 1401213 h 9402439"/>
              <a:gd name="connsiteX5752" fmla="*/ 1631491 w 16205810"/>
              <a:gd name="connsiteY5752" fmla="*/ 1420699 h 9402439"/>
              <a:gd name="connsiteX5753" fmla="*/ 1611575 w 16205810"/>
              <a:gd name="connsiteY5753" fmla="*/ 1405449 h 9402439"/>
              <a:gd name="connsiteX5754" fmla="*/ 1628029 w 16205810"/>
              <a:gd name="connsiteY5754" fmla="*/ 1385963 h 9402439"/>
              <a:gd name="connsiteX5755" fmla="*/ 10339033 w 16205810"/>
              <a:gd name="connsiteY5755" fmla="*/ 1385768 h 9402439"/>
              <a:gd name="connsiteX5756" fmla="*/ 10357963 w 16205810"/>
              <a:gd name="connsiteY5756" fmla="*/ 1423541 h 9402439"/>
              <a:gd name="connsiteX5757" fmla="*/ 10320963 w 16205810"/>
              <a:gd name="connsiteY5757" fmla="*/ 1443327 h 9402439"/>
              <a:gd name="connsiteX5758" fmla="*/ 10302894 w 16205810"/>
              <a:gd name="connsiteY5758" fmla="*/ 1405553 h 9402439"/>
              <a:gd name="connsiteX5759" fmla="*/ 10339033 w 16205810"/>
              <a:gd name="connsiteY5759" fmla="*/ 1385768 h 9402439"/>
              <a:gd name="connsiteX5760" fmla="*/ 10643691 w 16205810"/>
              <a:gd name="connsiteY5760" fmla="*/ 1384578 h 9402439"/>
              <a:gd name="connsiteX5761" fmla="*/ 10659880 w 16205810"/>
              <a:gd name="connsiteY5761" fmla="*/ 1395428 h 9402439"/>
              <a:gd name="connsiteX5762" fmla="*/ 10651786 w 16205810"/>
              <a:gd name="connsiteY5762" fmla="*/ 1429972 h 9402439"/>
              <a:gd name="connsiteX5763" fmla="*/ 10617609 w 16205810"/>
              <a:gd name="connsiteY5763" fmla="*/ 1422886 h 9402439"/>
              <a:gd name="connsiteX5764" fmla="*/ 10624804 w 16205810"/>
              <a:gd name="connsiteY5764" fmla="*/ 1388343 h 9402439"/>
              <a:gd name="connsiteX5765" fmla="*/ 10643691 w 16205810"/>
              <a:gd name="connsiteY5765" fmla="*/ 1384578 h 9402439"/>
              <a:gd name="connsiteX5766" fmla="*/ 15971474 w 16205810"/>
              <a:gd name="connsiteY5766" fmla="*/ 1382573 h 9402439"/>
              <a:gd name="connsiteX5767" fmla="*/ 16018214 w 16205810"/>
              <a:gd name="connsiteY5767" fmla="*/ 1395574 h 9402439"/>
              <a:gd name="connsiteX5768" fmla="*/ 16073804 w 16205810"/>
              <a:gd name="connsiteY5768" fmla="*/ 1559188 h 9402439"/>
              <a:gd name="connsiteX5769" fmla="*/ 15908794 w 16205810"/>
              <a:gd name="connsiteY5769" fmla="*/ 1614607 h 9402439"/>
              <a:gd name="connsiteX5770" fmla="*/ 15854086 w 16205810"/>
              <a:gd name="connsiteY5770" fmla="*/ 1450114 h 9402439"/>
              <a:gd name="connsiteX5771" fmla="*/ 15971474 w 16205810"/>
              <a:gd name="connsiteY5771" fmla="*/ 1382573 h 9402439"/>
              <a:gd name="connsiteX5772" fmla="*/ 1884308 w 16205810"/>
              <a:gd name="connsiteY5772" fmla="*/ 1380386 h 9402439"/>
              <a:gd name="connsiteX5773" fmla="*/ 1992253 w 16205810"/>
              <a:gd name="connsiteY5773" fmla="*/ 1444772 h 9402439"/>
              <a:gd name="connsiteX5774" fmla="*/ 1958558 w 16205810"/>
              <a:gd name="connsiteY5774" fmla="*/ 1676175 h 9402439"/>
              <a:gd name="connsiteX5775" fmla="*/ 1728044 w 16205810"/>
              <a:gd name="connsiteY5775" fmla="*/ 1641602 h 9402439"/>
              <a:gd name="connsiteX5776" fmla="*/ 1761738 w 16205810"/>
              <a:gd name="connsiteY5776" fmla="*/ 1411085 h 9402439"/>
              <a:gd name="connsiteX5777" fmla="*/ 1884308 w 16205810"/>
              <a:gd name="connsiteY5777" fmla="*/ 1380386 h 9402439"/>
              <a:gd name="connsiteX5778" fmla="*/ 4433860 w 16205810"/>
              <a:gd name="connsiteY5778" fmla="*/ 1373026 h 9402439"/>
              <a:gd name="connsiteX5779" fmla="*/ 4472994 w 16205810"/>
              <a:gd name="connsiteY5779" fmla="*/ 1429554 h 9402439"/>
              <a:gd name="connsiteX5780" fmla="*/ 4417337 w 16205810"/>
              <a:gd name="connsiteY5780" fmla="*/ 1467819 h 9402439"/>
              <a:gd name="connsiteX5781" fmla="*/ 4378202 w 16205810"/>
              <a:gd name="connsiteY5781" fmla="*/ 1412161 h 9402439"/>
              <a:gd name="connsiteX5782" fmla="*/ 4433860 w 16205810"/>
              <a:gd name="connsiteY5782" fmla="*/ 1373026 h 9402439"/>
              <a:gd name="connsiteX5783" fmla="*/ 9426246 w 16205810"/>
              <a:gd name="connsiteY5783" fmla="*/ 1372583 h 9402439"/>
              <a:gd name="connsiteX5784" fmla="*/ 9458932 w 16205810"/>
              <a:gd name="connsiteY5784" fmla="*/ 1405270 h 9402439"/>
              <a:gd name="connsiteX5785" fmla="*/ 9426246 w 16205810"/>
              <a:gd name="connsiteY5785" fmla="*/ 1437952 h 9402439"/>
              <a:gd name="connsiteX5786" fmla="*/ 9394443 w 16205810"/>
              <a:gd name="connsiteY5786" fmla="*/ 1405270 h 9402439"/>
              <a:gd name="connsiteX5787" fmla="*/ 9426246 w 16205810"/>
              <a:gd name="connsiteY5787" fmla="*/ 1372583 h 9402439"/>
              <a:gd name="connsiteX5788" fmla="*/ 15401582 w 16205810"/>
              <a:gd name="connsiteY5788" fmla="*/ 1371918 h 9402439"/>
              <a:gd name="connsiteX5789" fmla="*/ 15441634 w 16205810"/>
              <a:gd name="connsiteY5789" fmla="*/ 1381868 h 9402439"/>
              <a:gd name="connsiteX5790" fmla="*/ 15490760 w 16205810"/>
              <a:gd name="connsiteY5790" fmla="*/ 1522229 h 9402439"/>
              <a:gd name="connsiteX5791" fmla="*/ 15352154 w 16205810"/>
              <a:gd name="connsiteY5791" fmla="*/ 1572865 h 9402439"/>
              <a:gd name="connsiteX5792" fmla="*/ 15302150 w 16205810"/>
              <a:gd name="connsiteY5792" fmla="*/ 1432504 h 9402439"/>
              <a:gd name="connsiteX5793" fmla="*/ 15401582 w 16205810"/>
              <a:gd name="connsiteY5793" fmla="*/ 1371918 h 9402439"/>
              <a:gd name="connsiteX5794" fmla="*/ 1372968 w 16205810"/>
              <a:gd name="connsiteY5794" fmla="*/ 1369113 h 9402439"/>
              <a:gd name="connsiteX5795" fmla="*/ 1390294 w 16205810"/>
              <a:gd name="connsiteY5795" fmla="*/ 1403755 h 9402439"/>
              <a:gd name="connsiteX5796" fmla="*/ 1355648 w 16205810"/>
              <a:gd name="connsiteY5796" fmla="*/ 1421077 h 9402439"/>
              <a:gd name="connsiteX5797" fmla="*/ 1338325 w 16205810"/>
              <a:gd name="connsiteY5797" fmla="*/ 1386434 h 9402439"/>
              <a:gd name="connsiteX5798" fmla="*/ 1372968 w 16205810"/>
              <a:gd name="connsiteY5798" fmla="*/ 1369113 h 9402439"/>
              <a:gd name="connsiteX5799" fmla="*/ 4529015 w 16205810"/>
              <a:gd name="connsiteY5799" fmla="*/ 1366539 h 9402439"/>
              <a:gd name="connsiteX5800" fmla="*/ 4551343 w 16205810"/>
              <a:gd name="connsiteY5800" fmla="*/ 1383161 h 9402439"/>
              <a:gd name="connsiteX5801" fmla="*/ 4534374 w 16205810"/>
              <a:gd name="connsiteY5801" fmla="*/ 1405033 h 9402439"/>
              <a:gd name="connsiteX5802" fmla="*/ 4512046 w 16205810"/>
              <a:gd name="connsiteY5802" fmla="*/ 1388412 h 9402439"/>
              <a:gd name="connsiteX5803" fmla="*/ 4529015 w 16205810"/>
              <a:gd name="connsiteY5803" fmla="*/ 1366539 h 9402439"/>
              <a:gd name="connsiteX5804" fmla="*/ 2043683 w 16205810"/>
              <a:gd name="connsiteY5804" fmla="*/ 1360418 h 9402439"/>
              <a:gd name="connsiteX5805" fmla="*/ 2058340 w 16205810"/>
              <a:gd name="connsiteY5805" fmla="*/ 1362133 h 9402439"/>
              <a:gd name="connsiteX5806" fmla="*/ 2065336 w 16205810"/>
              <a:gd name="connsiteY5806" fmla="*/ 1386997 h 9402439"/>
              <a:gd name="connsiteX5807" fmla="*/ 2040842 w 16205810"/>
              <a:gd name="connsiteY5807" fmla="*/ 1394713 h 9402439"/>
              <a:gd name="connsiteX5808" fmla="*/ 2032968 w 16205810"/>
              <a:gd name="connsiteY5808" fmla="*/ 1368991 h 9402439"/>
              <a:gd name="connsiteX5809" fmla="*/ 2043683 w 16205810"/>
              <a:gd name="connsiteY5809" fmla="*/ 1360418 h 9402439"/>
              <a:gd name="connsiteX5810" fmla="*/ 9282251 w 16205810"/>
              <a:gd name="connsiteY5810" fmla="*/ 1355861 h 9402439"/>
              <a:gd name="connsiteX5811" fmla="*/ 9336937 w 16205810"/>
              <a:gd name="connsiteY5811" fmla="*/ 1385316 h 9402439"/>
              <a:gd name="connsiteX5812" fmla="*/ 9325377 w 16205810"/>
              <a:gd name="connsiteY5812" fmla="*/ 1499133 h 9402439"/>
              <a:gd name="connsiteX5813" fmla="*/ 9210671 w 16205810"/>
              <a:gd name="connsiteY5813" fmla="*/ 1487573 h 9402439"/>
              <a:gd name="connsiteX5814" fmla="*/ 9222231 w 16205810"/>
              <a:gd name="connsiteY5814" fmla="*/ 1373758 h 9402439"/>
              <a:gd name="connsiteX5815" fmla="*/ 9282251 w 16205810"/>
              <a:gd name="connsiteY5815" fmla="*/ 1355861 h 9402439"/>
              <a:gd name="connsiteX5816" fmla="*/ 11492230 w 16205810"/>
              <a:gd name="connsiteY5816" fmla="*/ 1355388 h 9402439"/>
              <a:gd name="connsiteX5817" fmla="*/ 11562060 w 16205810"/>
              <a:gd name="connsiteY5817" fmla="*/ 1444663 h 9402439"/>
              <a:gd name="connsiteX5818" fmla="*/ 11471899 w 16205810"/>
              <a:gd name="connsiteY5818" fmla="*/ 1514493 h 9402439"/>
              <a:gd name="connsiteX5819" fmla="*/ 11402070 w 16205810"/>
              <a:gd name="connsiteY5819" fmla="*/ 1424333 h 9402439"/>
              <a:gd name="connsiteX5820" fmla="*/ 11492230 w 16205810"/>
              <a:gd name="connsiteY5820" fmla="*/ 1355388 h 9402439"/>
              <a:gd name="connsiteX5821" fmla="*/ 11644844 w 16205810"/>
              <a:gd name="connsiteY5821" fmla="*/ 1349455 h 9402439"/>
              <a:gd name="connsiteX5822" fmla="*/ 11661482 w 16205810"/>
              <a:gd name="connsiteY5822" fmla="*/ 1360585 h 9402439"/>
              <a:gd name="connsiteX5823" fmla="*/ 11653388 w 16205810"/>
              <a:gd name="connsiteY5823" fmla="*/ 1395661 h 9402439"/>
              <a:gd name="connsiteX5824" fmla="*/ 11618313 w 16205810"/>
              <a:gd name="connsiteY5824" fmla="*/ 1388467 h 9402439"/>
              <a:gd name="connsiteX5825" fmla="*/ 11625508 w 16205810"/>
              <a:gd name="connsiteY5825" fmla="*/ 1352490 h 9402439"/>
              <a:gd name="connsiteX5826" fmla="*/ 11644844 w 16205810"/>
              <a:gd name="connsiteY5826" fmla="*/ 1349455 h 9402439"/>
              <a:gd name="connsiteX5827" fmla="*/ 8694471 w 16205810"/>
              <a:gd name="connsiteY5827" fmla="*/ 1341950 h 9402439"/>
              <a:gd name="connsiteX5828" fmla="*/ 8764663 w 16205810"/>
              <a:gd name="connsiteY5828" fmla="*/ 1432577 h 9402439"/>
              <a:gd name="connsiteX5829" fmla="*/ 8674036 w 16205810"/>
              <a:gd name="connsiteY5829" fmla="*/ 1502769 h 9402439"/>
              <a:gd name="connsiteX5830" fmla="*/ 8603844 w 16205810"/>
              <a:gd name="connsiteY5830" fmla="*/ 1412140 h 9402439"/>
              <a:gd name="connsiteX5831" fmla="*/ 8694471 w 16205810"/>
              <a:gd name="connsiteY5831" fmla="*/ 1341950 h 9402439"/>
              <a:gd name="connsiteX5832" fmla="*/ 11032629 w 16205810"/>
              <a:gd name="connsiteY5832" fmla="*/ 1341039 h 9402439"/>
              <a:gd name="connsiteX5833" fmla="*/ 11139010 w 16205810"/>
              <a:gd name="connsiteY5833" fmla="*/ 1432841 h 9402439"/>
              <a:gd name="connsiteX5834" fmla="*/ 11046813 w 16205810"/>
              <a:gd name="connsiteY5834" fmla="*/ 1538768 h 9402439"/>
              <a:gd name="connsiteX5835" fmla="*/ 10940432 w 16205810"/>
              <a:gd name="connsiteY5835" fmla="*/ 1446965 h 9402439"/>
              <a:gd name="connsiteX5836" fmla="*/ 11032629 w 16205810"/>
              <a:gd name="connsiteY5836" fmla="*/ 1341039 h 9402439"/>
              <a:gd name="connsiteX5837" fmla="*/ 5247910 w 16205810"/>
              <a:gd name="connsiteY5837" fmla="*/ 1333840 h 9402439"/>
              <a:gd name="connsiteX5838" fmla="*/ 5265270 w 16205810"/>
              <a:gd name="connsiteY5838" fmla="*/ 1334666 h 9402439"/>
              <a:gd name="connsiteX5839" fmla="*/ 5263617 w 16205810"/>
              <a:gd name="connsiteY5839" fmla="*/ 1351201 h 9402439"/>
              <a:gd name="connsiteX5840" fmla="*/ 5247083 w 16205810"/>
              <a:gd name="connsiteY5840" fmla="*/ 1350374 h 9402439"/>
              <a:gd name="connsiteX5841" fmla="*/ 5247910 w 16205810"/>
              <a:gd name="connsiteY5841" fmla="*/ 1333840 h 9402439"/>
              <a:gd name="connsiteX5842" fmla="*/ 15104946 w 16205810"/>
              <a:gd name="connsiteY5842" fmla="*/ 1329503 h 9402439"/>
              <a:gd name="connsiteX5843" fmla="*/ 15156044 w 16205810"/>
              <a:gd name="connsiteY5843" fmla="*/ 1352714 h 9402439"/>
              <a:gd name="connsiteX5844" fmla="*/ 15153418 w 16205810"/>
              <a:gd name="connsiteY5844" fmla="*/ 1456556 h 9402439"/>
              <a:gd name="connsiteX5845" fmla="*/ 15050128 w 16205810"/>
              <a:gd name="connsiteY5845" fmla="*/ 1454798 h 9402439"/>
              <a:gd name="connsiteX5846" fmla="*/ 15051880 w 16205810"/>
              <a:gd name="connsiteY5846" fmla="*/ 1349193 h 9402439"/>
              <a:gd name="connsiteX5847" fmla="*/ 15104946 w 16205810"/>
              <a:gd name="connsiteY5847" fmla="*/ 1329503 h 9402439"/>
              <a:gd name="connsiteX5848" fmla="*/ 5909011 w 16205810"/>
              <a:gd name="connsiteY5848" fmla="*/ 1325981 h 9402439"/>
              <a:gd name="connsiteX5849" fmla="*/ 5964001 w 16205810"/>
              <a:gd name="connsiteY5849" fmla="*/ 1338149 h 9402439"/>
              <a:gd name="connsiteX5850" fmla="*/ 6036474 w 16205810"/>
              <a:gd name="connsiteY5850" fmla="*/ 1524631 h 9402439"/>
              <a:gd name="connsiteX5851" fmla="*/ 5849105 w 16205810"/>
              <a:gd name="connsiteY5851" fmla="*/ 1597988 h 9402439"/>
              <a:gd name="connsiteX5852" fmla="*/ 5777516 w 16205810"/>
              <a:gd name="connsiteY5852" fmla="*/ 1410619 h 9402439"/>
              <a:gd name="connsiteX5853" fmla="*/ 5909011 w 16205810"/>
              <a:gd name="connsiteY5853" fmla="*/ 1325981 h 9402439"/>
              <a:gd name="connsiteX5854" fmla="*/ 3457727 w 16205810"/>
              <a:gd name="connsiteY5854" fmla="*/ 1325509 h 9402439"/>
              <a:gd name="connsiteX5855" fmla="*/ 3483809 w 16205810"/>
              <a:gd name="connsiteY5855" fmla="*/ 1336301 h 9402439"/>
              <a:gd name="connsiteX5856" fmla="*/ 3473014 w 16205810"/>
              <a:gd name="connsiteY5856" fmla="*/ 1363282 h 9402439"/>
              <a:gd name="connsiteX5857" fmla="*/ 3446932 w 16205810"/>
              <a:gd name="connsiteY5857" fmla="*/ 1352490 h 9402439"/>
              <a:gd name="connsiteX5858" fmla="*/ 3457727 w 16205810"/>
              <a:gd name="connsiteY5858" fmla="*/ 1325509 h 9402439"/>
              <a:gd name="connsiteX5859" fmla="*/ 2185220 w 16205810"/>
              <a:gd name="connsiteY5859" fmla="*/ 1324675 h 9402439"/>
              <a:gd name="connsiteX5860" fmla="*/ 2202217 w 16205810"/>
              <a:gd name="connsiteY5860" fmla="*/ 1341493 h 9402439"/>
              <a:gd name="connsiteX5861" fmla="*/ 2188359 w 16205810"/>
              <a:gd name="connsiteY5861" fmla="*/ 1383935 h 9402439"/>
              <a:gd name="connsiteX5862" fmla="*/ 2147655 w 16205810"/>
              <a:gd name="connsiteY5862" fmla="*/ 1368584 h 9402439"/>
              <a:gd name="connsiteX5863" fmla="*/ 2162377 w 16205810"/>
              <a:gd name="connsiteY5863" fmla="*/ 1326142 h 9402439"/>
              <a:gd name="connsiteX5864" fmla="*/ 2185220 w 16205810"/>
              <a:gd name="connsiteY5864" fmla="*/ 1324675 h 9402439"/>
              <a:gd name="connsiteX5865" fmla="*/ 6365488 w 16205810"/>
              <a:gd name="connsiteY5865" fmla="*/ 1317292 h 9402439"/>
              <a:gd name="connsiteX5866" fmla="*/ 6414988 w 16205810"/>
              <a:gd name="connsiteY5866" fmla="*/ 1337622 h 9402439"/>
              <a:gd name="connsiteX5867" fmla="*/ 6395542 w 16205810"/>
              <a:gd name="connsiteY5867" fmla="*/ 1387122 h 9402439"/>
              <a:gd name="connsiteX5868" fmla="*/ 6346042 w 16205810"/>
              <a:gd name="connsiteY5868" fmla="*/ 1366791 h 9402439"/>
              <a:gd name="connsiteX5869" fmla="*/ 6365488 w 16205810"/>
              <a:gd name="connsiteY5869" fmla="*/ 1317292 h 9402439"/>
              <a:gd name="connsiteX5870" fmla="*/ 3186917 w 16205810"/>
              <a:gd name="connsiteY5870" fmla="*/ 1315849 h 9402439"/>
              <a:gd name="connsiteX5871" fmla="*/ 3206836 w 16205810"/>
              <a:gd name="connsiteY5871" fmla="*/ 1331438 h 9402439"/>
              <a:gd name="connsiteX5872" fmla="*/ 3191247 w 16205810"/>
              <a:gd name="connsiteY5872" fmla="*/ 1351357 h 9402439"/>
              <a:gd name="connsiteX5873" fmla="*/ 3171327 w 16205810"/>
              <a:gd name="connsiteY5873" fmla="*/ 1335768 h 9402439"/>
              <a:gd name="connsiteX5874" fmla="*/ 3186917 w 16205810"/>
              <a:gd name="connsiteY5874" fmla="*/ 1315849 h 9402439"/>
              <a:gd name="connsiteX5875" fmla="*/ 3859086 w 16205810"/>
              <a:gd name="connsiteY5875" fmla="*/ 1314550 h 9402439"/>
              <a:gd name="connsiteX5876" fmla="*/ 3877529 w 16205810"/>
              <a:gd name="connsiteY5876" fmla="*/ 1349193 h 9402439"/>
              <a:gd name="connsiteX5877" fmla="*/ 3842399 w 16205810"/>
              <a:gd name="connsiteY5877" fmla="*/ 1367381 h 9402439"/>
              <a:gd name="connsiteX5878" fmla="*/ 3824832 w 16205810"/>
              <a:gd name="connsiteY5878" fmla="*/ 1332738 h 9402439"/>
              <a:gd name="connsiteX5879" fmla="*/ 3859086 w 16205810"/>
              <a:gd name="connsiteY5879" fmla="*/ 1314550 h 9402439"/>
              <a:gd name="connsiteX5880" fmla="*/ 12523359 w 16205810"/>
              <a:gd name="connsiteY5880" fmla="*/ 1311754 h 9402439"/>
              <a:gd name="connsiteX5881" fmla="*/ 12650881 w 16205810"/>
              <a:gd name="connsiteY5881" fmla="*/ 1342395 h 9402439"/>
              <a:gd name="connsiteX5882" fmla="*/ 12688796 w 16205810"/>
              <a:gd name="connsiteY5882" fmla="*/ 1581345 h 9402439"/>
              <a:gd name="connsiteX5883" fmla="*/ 12449844 w 16205810"/>
              <a:gd name="connsiteY5883" fmla="*/ 1620142 h 9402439"/>
              <a:gd name="connsiteX5884" fmla="*/ 12411048 w 16205810"/>
              <a:gd name="connsiteY5884" fmla="*/ 1380309 h 9402439"/>
              <a:gd name="connsiteX5885" fmla="*/ 12523359 w 16205810"/>
              <a:gd name="connsiteY5885" fmla="*/ 1311754 h 9402439"/>
              <a:gd name="connsiteX5886" fmla="*/ 347138 w 16205810"/>
              <a:gd name="connsiteY5886" fmla="*/ 1301053 h 9402439"/>
              <a:gd name="connsiteX5887" fmla="*/ 410965 w 16205810"/>
              <a:gd name="connsiteY5887" fmla="*/ 1313632 h 9402439"/>
              <a:gd name="connsiteX5888" fmla="*/ 499615 w 16205810"/>
              <a:gd name="connsiteY5888" fmla="*/ 1529072 h 9402439"/>
              <a:gd name="connsiteX5889" fmla="*/ 284175 w 16205810"/>
              <a:gd name="connsiteY5889" fmla="*/ 1617732 h 9402439"/>
              <a:gd name="connsiteX5890" fmla="*/ 196399 w 16205810"/>
              <a:gd name="connsiteY5890" fmla="*/ 1402289 h 9402439"/>
              <a:gd name="connsiteX5891" fmla="*/ 347138 w 16205810"/>
              <a:gd name="connsiteY5891" fmla="*/ 1301053 h 9402439"/>
              <a:gd name="connsiteX5892" fmla="*/ 15271870 w 16205810"/>
              <a:gd name="connsiteY5892" fmla="*/ 1299794 h 9402439"/>
              <a:gd name="connsiteX5893" fmla="*/ 15291656 w 16205810"/>
              <a:gd name="connsiteY5893" fmla="*/ 1335932 h 9402439"/>
              <a:gd name="connsiteX5894" fmla="*/ 15252984 w 16205810"/>
              <a:gd name="connsiteY5894" fmla="*/ 1355722 h 9402439"/>
              <a:gd name="connsiteX5895" fmla="*/ 15233198 w 16205810"/>
              <a:gd name="connsiteY5895" fmla="*/ 1318723 h 9402439"/>
              <a:gd name="connsiteX5896" fmla="*/ 15271870 w 16205810"/>
              <a:gd name="connsiteY5896" fmla="*/ 1299794 h 9402439"/>
              <a:gd name="connsiteX5897" fmla="*/ 13793846 w 16205810"/>
              <a:gd name="connsiteY5897" fmla="*/ 1299190 h 9402439"/>
              <a:gd name="connsiteX5898" fmla="*/ 13904364 w 16205810"/>
              <a:gd name="connsiteY5898" fmla="*/ 1375771 h 9402439"/>
              <a:gd name="connsiteX5899" fmla="*/ 13836294 w 16205810"/>
              <a:gd name="connsiteY5899" fmla="*/ 1534017 h 9402439"/>
              <a:gd name="connsiteX5900" fmla="*/ 13678050 w 16205810"/>
              <a:gd name="connsiteY5900" fmla="*/ 1465944 h 9402439"/>
              <a:gd name="connsiteX5901" fmla="*/ 13746120 w 16205810"/>
              <a:gd name="connsiteY5901" fmla="*/ 1307699 h 9402439"/>
              <a:gd name="connsiteX5902" fmla="*/ 13793846 w 16205810"/>
              <a:gd name="connsiteY5902" fmla="*/ 1299190 h 9402439"/>
              <a:gd name="connsiteX5903" fmla="*/ 12996452 w 16205810"/>
              <a:gd name="connsiteY5903" fmla="*/ 1296411 h 9402439"/>
              <a:gd name="connsiteX5904" fmla="*/ 13108950 w 16205810"/>
              <a:gd name="connsiteY5904" fmla="*/ 1365228 h 9402439"/>
              <a:gd name="connsiteX5905" fmla="*/ 13072880 w 16205810"/>
              <a:gd name="connsiteY5905" fmla="*/ 1607256 h 9402439"/>
              <a:gd name="connsiteX5906" fmla="*/ 12832708 w 16205810"/>
              <a:gd name="connsiteY5906" fmla="*/ 1570020 h 9402439"/>
              <a:gd name="connsiteX5907" fmla="*/ 12868778 w 16205810"/>
              <a:gd name="connsiteY5907" fmla="*/ 1327992 h 9402439"/>
              <a:gd name="connsiteX5908" fmla="*/ 12996452 w 16205810"/>
              <a:gd name="connsiteY5908" fmla="*/ 1296411 h 9402439"/>
              <a:gd name="connsiteX5909" fmla="*/ 1520120 w 16205810"/>
              <a:gd name="connsiteY5909" fmla="*/ 1295280 h 9402439"/>
              <a:gd name="connsiteX5910" fmla="*/ 1551176 w 16205810"/>
              <a:gd name="connsiteY5910" fmla="*/ 1306323 h 9402439"/>
              <a:gd name="connsiteX5911" fmla="*/ 1554753 w 16205810"/>
              <a:gd name="connsiteY5911" fmla="*/ 1365216 h 9402439"/>
              <a:gd name="connsiteX5912" fmla="*/ 1493970 w 16205810"/>
              <a:gd name="connsiteY5912" fmla="*/ 1367814 h 9402439"/>
              <a:gd name="connsiteX5913" fmla="*/ 1490396 w 16205810"/>
              <a:gd name="connsiteY5913" fmla="*/ 1308921 h 9402439"/>
              <a:gd name="connsiteX5914" fmla="*/ 1520120 w 16205810"/>
              <a:gd name="connsiteY5914" fmla="*/ 1295280 h 9402439"/>
              <a:gd name="connsiteX5915" fmla="*/ 14781684 w 16205810"/>
              <a:gd name="connsiteY5915" fmla="*/ 1294371 h 9402439"/>
              <a:gd name="connsiteX5916" fmla="*/ 14965316 w 16205810"/>
              <a:gd name="connsiteY5916" fmla="*/ 1414813 h 9402439"/>
              <a:gd name="connsiteX5917" fmla="*/ 14861806 w 16205810"/>
              <a:gd name="connsiteY5917" fmla="*/ 1675293 h 9402439"/>
              <a:gd name="connsiteX5918" fmla="*/ 14600818 w 16205810"/>
              <a:gd name="connsiteY5918" fmla="*/ 1571104 h 9402439"/>
              <a:gd name="connsiteX5919" fmla="*/ 14704328 w 16205810"/>
              <a:gd name="connsiteY5919" fmla="*/ 1310622 h 9402439"/>
              <a:gd name="connsiteX5920" fmla="*/ 14781684 w 16205810"/>
              <a:gd name="connsiteY5920" fmla="*/ 1294371 h 9402439"/>
              <a:gd name="connsiteX5921" fmla="*/ 12219694 w 16205810"/>
              <a:gd name="connsiteY5921" fmla="*/ 1291633 h 9402439"/>
              <a:gd name="connsiteX5922" fmla="*/ 12261065 w 16205810"/>
              <a:gd name="connsiteY5922" fmla="*/ 1329406 h 9402439"/>
              <a:gd name="connsiteX5923" fmla="*/ 12222392 w 16205810"/>
              <a:gd name="connsiteY5923" fmla="*/ 1370778 h 9402439"/>
              <a:gd name="connsiteX5924" fmla="*/ 12181021 w 16205810"/>
              <a:gd name="connsiteY5924" fmla="*/ 1333004 h 9402439"/>
              <a:gd name="connsiteX5925" fmla="*/ 12219694 w 16205810"/>
              <a:gd name="connsiteY5925" fmla="*/ 1291633 h 9402439"/>
              <a:gd name="connsiteX5926" fmla="*/ 6531752 w 16205810"/>
              <a:gd name="connsiteY5926" fmla="*/ 1286536 h 9402439"/>
              <a:gd name="connsiteX5927" fmla="*/ 6558733 w 16205810"/>
              <a:gd name="connsiteY5927" fmla="*/ 1298228 h 9402439"/>
              <a:gd name="connsiteX5928" fmla="*/ 6547940 w 16205810"/>
              <a:gd name="connsiteY5928" fmla="*/ 1324309 h 9402439"/>
              <a:gd name="connsiteX5929" fmla="*/ 6520959 w 16205810"/>
              <a:gd name="connsiteY5929" fmla="*/ 1313516 h 9402439"/>
              <a:gd name="connsiteX5930" fmla="*/ 6531752 w 16205810"/>
              <a:gd name="connsiteY5930" fmla="*/ 1286536 h 9402439"/>
              <a:gd name="connsiteX5931" fmla="*/ 10512013 w 16205810"/>
              <a:gd name="connsiteY5931" fmla="*/ 1281710 h 9402439"/>
              <a:gd name="connsiteX5932" fmla="*/ 10527124 w 16205810"/>
              <a:gd name="connsiteY5932" fmla="*/ 1310152 h 9402439"/>
              <a:gd name="connsiteX5933" fmla="*/ 10499570 w 16205810"/>
              <a:gd name="connsiteY5933" fmla="*/ 1325263 h 9402439"/>
              <a:gd name="connsiteX5934" fmla="*/ 10484459 w 16205810"/>
              <a:gd name="connsiteY5934" fmla="*/ 1297709 h 9402439"/>
              <a:gd name="connsiteX5935" fmla="*/ 10512013 w 16205810"/>
              <a:gd name="connsiteY5935" fmla="*/ 1281710 h 9402439"/>
              <a:gd name="connsiteX5936" fmla="*/ 8781960 w 16205810"/>
              <a:gd name="connsiteY5936" fmla="*/ 1278574 h 9402439"/>
              <a:gd name="connsiteX5937" fmla="*/ 8795249 w 16205810"/>
              <a:gd name="connsiteY5937" fmla="*/ 1280288 h 9402439"/>
              <a:gd name="connsiteX5938" fmla="*/ 8802965 w 16205810"/>
              <a:gd name="connsiteY5938" fmla="*/ 1305153 h 9402439"/>
              <a:gd name="connsiteX5939" fmla="*/ 8778101 w 16205810"/>
              <a:gd name="connsiteY5939" fmla="*/ 1312013 h 9402439"/>
              <a:gd name="connsiteX5940" fmla="*/ 8771242 w 16205810"/>
              <a:gd name="connsiteY5940" fmla="*/ 1287148 h 9402439"/>
              <a:gd name="connsiteX5941" fmla="*/ 8781960 w 16205810"/>
              <a:gd name="connsiteY5941" fmla="*/ 1278574 h 9402439"/>
              <a:gd name="connsiteX5942" fmla="*/ 6025366 w 16205810"/>
              <a:gd name="connsiteY5942" fmla="*/ 1271397 h 9402439"/>
              <a:gd name="connsiteX5943" fmla="*/ 6036496 w 16205810"/>
              <a:gd name="connsiteY5943" fmla="*/ 1281739 h 9402439"/>
              <a:gd name="connsiteX5944" fmla="*/ 6025703 w 16205810"/>
              <a:gd name="connsiteY5944" fmla="*/ 1308720 h 9402439"/>
              <a:gd name="connsiteX5945" fmla="*/ 5999622 w 16205810"/>
              <a:gd name="connsiteY5945" fmla="*/ 1297928 h 9402439"/>
              <a:gd name="connsiteX5946" fmla="*/ 6009515 w 16205810"/>
              <a:gd name="connsiteY5946" fmla="*/ 1271846 h 9402439"/>
              <a:gd name="connsiteX5947" fmla="*/ 6025366 w 16205810"/>
              <a:gd name="connsiteY5947" fmla="*/ 1271397 h 9402439"/>
              <a:gd name="connsiteX5948" fmla="*/ 8948430 w 16205810"/>
              <a:gd name="connsiteY5948" fmla="*/ 1263694 h 9402439"/>
              <a:gd name="connsiteX5949" fmla="*/ 9066974 w 16205810"/>
              <a:gd name="connsiteY5949" fmla="*/ 1292411 h 9402439"/>
              <a:gd name="connsiteX5950" fmla="*/ 9103923 w 16205810"/>
              <a:gd name="connsiteY5950" fmla="*/ 1516831 h 9402439"/>
              <a:gd name="connsiteX5951" fmla="*/ 8880471 w 16205810"/>
              <a:gd name="connsiteY5951" fmla="*/ 1553198 h 9402439"/>
              <a:gd name="connsiteX5952" fmla="*/ 8844402 w 16205810"/>
              <a:gd name="connsiteY5952" fmla="*/ 1328781 h 9402439"/>
              <a:gd name="connsiteX5953" fmla="*/ 8948430 w 16205810"/>
              <a:gd name="connsiteY5953" fmla="*/ 1263694 h 9402439"/>
              <a:gd name="connsiteX5954" fmla="*/ 1090505 w 16205810"/>
              <a:gd name="connsiteY5954" fmla="*/ 1259421 h 9402439"/>
              <a:gd name="connsiteX5955" fmla="*/ 1274274 w 16205810"/>
              <a:gd name="connsiteY5955" fmla="*/ 1379742 h 9402439"/>
              <a:gd name="connsiteX5956" fmla="*/ 1170086 w 16205810"/>
              <a:gd name="connsiteY5956" fmla="*/ 1640220 h 9402439"/>
              <a:gd name="connsiteX5957" fmla="*/ 909605 w 16205810"/>
              <a:gd name="connsiteY5957" fmla="*/ 1536029 h 9402439"/>
              <a:gd name="connsiteX5958" fmla="*/ 1012921 w 16205810"/>
              <a:gd name="connsiteY5958" fmla="*/ 1275550 h 9402439"/>
              <a:gd name="connsiteX5959" fmla="*/ 1090505 w 16205810"/>
              <a:gd name="connsiteY5959" fmla="*/ 1259421 h 9402439"/>
              <a:gd name="connsiteX5960" fmla="*/ 15833926 w 16205810"/>
              <a:gd name="connsiteY5960" fmla="*/ 1256144 h 9402439"/>
              <a:gd name="connsiteX5961" fmla="*/ 15872508 w 16205810"/>
              <a:gd name="connsiteY5961" fmla="*/ 1312267 h 9402439"/>
              <a:gd name="connsiteX5962" fmla="*/ 15817266 w 16205810"/>
              <a:gd name="connsiteY5962" fmla="*/ 1351727 h 9402439"/>
              <a:gd name="connsiteX5963" fmla="*/ 15777806 w 16205810"/>
              <a:gd name="connsiteY5963" fmla="*/ 1295606 h 9402439"/>
              <a:gd name="connsiteX5964" fmla="*/ 15833926 w 16205810"/>
              <a:gd name="connsiteY5964" fmla="*/ 1256144 h 9402439"/>
              <a:gd name="connsiteX5965" fmla="*/ 11732211 w 16205810"/>
              <a:gd name="connsiteY5965" fmla="*/ 1254359 h 9402439"/>
              <a:gd name="connsiteX5966" fmla="*/ 11736386 w 16205810"/>
              <a:gd name="connsiteY5966" fmla="*/ 1268217 h 9402439"/>
              <a:gd name="connsiteX5967" fmla="*/ 11723024 w 16205810"/>
              <a:gd name="connsiteY5967" fmla="*/ 1271681 h 9402439"/>
              <a:gd name="connsiteX5968" fmla="*/ 11718848 w 16205810"/>
              <a:gd name="connsiteY5968" fmla="*/ 1257823 h 9402439"/>
              <a:gd name="connsiteX5969" fmla="*/ 11732211 w 16205810"/>
              <a:gd name="connsiteY5969" fmla="*/ 1254359 h 9402439"/>
              <a:gd name="connsiteX5970" fmla="*/ 10923028 w 16205810"/>
              <a:gd name="connsiteY5970" fmla="*/ 1248732 h 9402439"/>
              <a:gd name="connsiteX5971" fmla="*/ 10942948 w 16205810"/>
              <a:gd name="connsiteY5971" fmla="*/ 1264320 h 9402439"/>
              <a:gd name="connsiteX5972" fmla="*/ 10927359 w 16205810"/>
              <a:gd name="connsiteY5972" fmla="*/ 1284240 h 9402439"/>
              <a:gd name="connsiteX5973" fmla="*/ 10906573 w 16205810"/>
              <a:gd name="connsiteY5973" fmla="*/ 1268650 h 9402439"/>
              <a:gd name="connsiteX5974" fmla="*/ 10923028 w 16205810"/>
              <a:gd name="connsiteY5974" fmla="*/ 1248732 h 9402439"/>
              <a:gd name="connsiteX5975" fmla="*/ 9180334 w 16205810"/>
              <a:gd name="connsiteY5975" fmla="*/ 1241905 h 9402439"/>
              <a:gd name="connsiteX5976" fmla="*/ 9202593 w 16205810"/>
              <a:gd name="connsiteY5976" fmla="*/ 1257757 h 9402439"/>
              <a:gd name="connsiteX5977" fmla="*/ 9191801 w 16205810"/>
              <a:gd name="connsiteY5977" fmla="*/ 1306323 h 9402439"/>
              <a:gd name="connsiteX5978" fmla="*/ 9143235 w 16205810"/>
              <a:gd name="connsiteY5978" fmla="*/ 1295530 h 9402439"/>
              <a:gd name="connsiteX5979" fmla="*/ 9154028 w 16205810"/>
              <a:gd name="connsiteY5979" fmla="*/ 1246964 h 9402439"/>
              <a:gd name="connsiteX5980" fmla="*/ 9180334 w 16205810"/>
              <a:gd name="connsiteY5980" fmla="*/ 1241905 h 9402439"/>
              <a:gd name="connsiteX5981" fmla="*/ 11081197 w 16205810"/>
              <a:gd name="connsiteY5981" fmla="*/ 1234948 h 9402439"/>
              <a:gd name="connsiteX5982" fmla="*/ 11120393 w 16205810"/>
              <a:gd name="connsiteY5982" fmla="*/ 1283051 h 9402439"/>
              <a:gd name="connsiteX5983" fmla="*/ 11072289 w 16205810"/>
              <a:gd name="connsiteY5983" fmla="*/ 1323137 h 9402439"/>
              <a:gd name="connsiteX5984" fmla="*/ 11033093 w 16205810"/>
              <a:gd name="connsiteY5984" fmla="*/ 1275034 h 9402439"/>
              <a:gd name="connsiteX5985" fmla="*/ 11081197 w 16205810"/>
              <a:gd name="connsiteY5985" fmla="*/ 1234948 h 9402439"/>
              <a:gd name="connsiteX5986" fmla="*/ 2947581 w 16205810"/>
              <a:gd name="connsiteY5986" fmla="*/ 1234948 h 9402439"/>
              <a:gd name="connsiteX5987" fmla="*/ 2987668 w 16205810"/>
              <a:gd name="connsiteY5987" fmla="*/ 1283051 h 9402439"/>
              <a:gd name="connsiteX5988" fmla="*/ 2939565 w 16205810"/>
              <a:gd name="connsiteY5988" fmla="*/ 1323137 h 9402439"/>
              <a:gd name="connsiteX5989" fmla="*/ 2899477 w 16205810"/>
              <a:gd name="connsiteY5989" fmla="*/ 1275034 h 9402439"/>
              <a:gd name="connsiteX5990" fmla="*/ 2947581 w 16205810"/>
              <a:gd name="connsiteY5990" fmla="*/ 1234948 h 9402439"/>
              <a:gd name="connsiteX5991" fmla="*/ 12625610 w 16205810"/>
              <a:gd name="connsiteY5991" fmla="*/ 1233540 h 9402439"/>
              <a:gd name="connsiteX5992" fmla="*/ 12645396 w 16205810"/>
              <a:gd name="connsiteY5992" fmla="*/ 1270540 h 9402439"/>
              <a:gd name="connsiteX5993" fmla="*/ 12607623 w 16205810"/>
              <a:gd name="connsiteY5993" fmla="*/ 1288608 h 9402439"/>
              <a:gd name="connsiteX5994" fmla="*/ 12586937 w 16205810"/>
              <a:gd name="connsiteY5994" fmla="*/ 1252470 h 9402439"/>
              <a:gd name="connsiteX5995" fmla="*/ 12625610 w 16205810"/>
              <a:gd name="connsiteY5995" fmla="*/ 1233540 h 9402439"/>
              <a:gd name="connsiteX5996" fmla="*/ 14581450 w 16205810"/>
              <a:gd name="connsiteY5996" fmla="*/ 1230175 h 9402439"/>
              <a:gd name="connsiteX5997" fmla="*/ 14621922 w 16205810"/>
              <a:gd name="connsiteY5997" fmla="*/ 1267949 h 9402439"/>
              <a:gd name="connsiteX5998" fmla="*/ 14584148 w 16205810"/>
              <a:gd name="connsiteY5998" fmla="*/ 1309321 h 9402439"/>
              <a:gd name="connsiteX5999" fmla="*/ 14542778 w 16205810"/>
              <a:gd name="connsiteY5999" fmla="*/ 1270647 h 9402439"/>
              <a:gd name="connsiteX6000" fmla="*/ 14581450 w 16205810"/>
              <a:gd name="connsiteY6000" fmla="*/ 1230175 h 9402439"/>
              <a:gd name="connsiteX6001" fmla="*/ 926932 w 16205810"/>
              <a:gd name="connsiteY6001" fmla="*/ 1227945 h 9402439"/>
              <a:gd name="connsiteX6002" fmla="*/ 939921 w 16205810"/>
              <a:gd name="connsiteY6002" fmla="*/ 1253926 h 9402439"/>
              <a:gd name="connsiteX6003" fmla="*/ 914807 w 16205810"/>
              <a:gd name="connsiteY6003" fmla="*/ 1267783 h 9402439"/>
              <a:gd name="connsiteX6004" fmla="*/ 900950 w 16205810"/>
              <a:gd name="connsiteY6004" fmla="*/ 1241802 h 9402439"/>
              <a:gd name="connsiteX6005" fmla="*/ 926932 w 16205810"/>
              <a:gd name="connsiteY6005" fmla="*/ 1227945 h 9402439"/>
              <a:gd name="connsiteX6006" fmla="*/ 14336750 w 16205810"/>
              <a:gd name="connsiteY6006" fmla="*/ 1227761 h 9402439"/>
              <a:gd name="connsiteX6007" fmla="*/ 14411478 w 16205810"/>
              <a:gd name="connsiteY6007" fmla="*/ 1244351 h 9402439"/>
              <a:gd name="connsiteX6008" fmla="*/ 14510324 w 16205810"/>
              <a:gd name="connsiteY6008" fmla="*/ 1499408 h 9402439"/>
              <a:gd name="connsiteX6009" fmla="*/ 14254384 w 16205810"/>
              <a:gd name="connsiteY6009" fmla="*/ 1597370 h 9402439"/>
              <a:gd name="connsiteX6010" fmla="*/ 14156420 w 16205810"/>
              <a:gd name="connsiteY6010" fmla="*/ 1342314 h 9402439"/>
              <a:gd name="connsiteX6011" fmla="*/ 14336750 w 16205810"/>
              <a:gd name="connsiteY6011" fmla="*/ 1227761 h 9402439"/>
              <a:gd name="connsiteX6012" fmla="*/ 2587446 w 16205810"/>
              <a:gd name="connsiteY6012" fmla="*/ 1224967 h 9402439"/>
              <a:gd name="connsiteX6013" fmla="*/ 2625714 w 16205810"/>
              <a:gd name="connsiteY6013" fmla="*/ 1281088 h 9402439"/>
              <a:gd name="connsiteX6014" fmla="*/ 2570056 w 16205810"/>
              <a:gd name="connsiteY6014" fmla="*/ 1320548 h 9402439"/>
              <a:gd name="connsiteX6015" fmla="*/ 2530919 w 16205810"/>
              <a:gd name="connsiteY6015" fmla="*/ 1263550 h 9402439"/>
              <a:gd name="connsiteX6016" fmla="*/ 2587446 w 16205810"/>
              <a:gd name="connsiteY6016" fmla="*/ 1224967 h 9402439"/>
              <a:gd name="connsiteX6017" fmla="*/ 192679 w 16205810"/>
              <a:gd name="connsiteY6017" fmla="*/ 1220282 h 9402439"/>
              <a:gd name="connsiteX6018" fmla="*/ 218761 w 16205810"/>
              <a:gd name="connsiteY6018" fmla="*/ 1231975 h 9402439"/>
              <a:gd name="connsiteX6019" fmla="*/ 207968 w 16205810"/>
              <a:gd name="connsiteY6019" fmla="*/ 1258056 h 9402439"/>
              <a:gd name="connsiteX6020" fmla="*/ 180987 w 16205810"/>
              <a:gd name="connsiteY6020" fmla="*/ 1247264 h 9402439"/>
              <a:gd name="connsiteX6021" fmla="*/ 192679 w 16205810"/>
              <a:gd name="connsiteY6021" fmla="*/ 1220282 h 9402439"/>
              <a:gd name="connsiteX6022" fmla="*/ 13849458 w 16205810"/>
              <a:gd name="connsiteY6022" fmla="*/ 1219283 h 9402439"/>
              <a:gd name="connsiteX6023" fmla="*/ 13862450 w 16205810"/>
              <a:gd name="connsiteY6023" fmla="*/ 1245265 h 9402439"/>
              <a:gd name="connsiteX6024" fmla="*/ 13837334 w 16205810"/>
              <a:gd name="connsiteY6024" fmla="*/ 1259122 h 9402439"/>
              <a:gd name="connsiteX6025" fmla="*/ 13824344 w 16205810"/>
              <a:gd name="connsiteY6025" fmla="*/ 1233140 h 9402439"/>
              <a:gd name="connsiteX6026" fmla="*/ 13849458 w 16205810"/>
              <a:gd name="connsiteY6026" fmla="*/ 1219283 h 9402439"/>
              <a:gd name="connsiteX6027" fmla="*/ 11304355 w 16205810"/>
              <a:gd name="connsiteY6027" fmla="*/ 1218092 h 9402439"/>
              <a:gd name="connsiteX6028" fmla="*/ 11326615 w 16205810"/>
              <a:gd name="connsiteY6028" fmla="*/ 1232706 h 9402439"/>
              <a:gd name="connsiteX6029" fmla="*/ 11315822 w 16205810"/>
              <a:gd name="connsiteY6029" fmla="*/ 1280340 h 9402439"/>
              <a:gd name="connsiteX6030" fmla="*/ 11267256 w 16205810"/>
              <a:gd name="connsiteY6030" fmla="*/ 1269082 h 9402439"/>
              <a:gd name="connsiteX6031" fmla="*/ 11278048 w 16205810"/>
              <a:gd name="connsiteY6031" fmla="*/ 1222314 h 9402439"/>
              <a:gd name="connsiteX6032" fmla="*/ 11304355 w 16205810"/>
              <a:gd name="connsiteY6032" fmla="*/ 1218092 h 9402439"/>
              <a:gd name="connsiteX6033" fmla="*/ 3374336 w 16205810"/>
              <a:gd name="connsiteY6033" fmla="*/ 1213246 h 9402439"/>
              <a:gd name="connsiteX6034" fmla="*/ 3413798 w 16205810"/>
              <a:gd name="connsiteY6034" fmla="*/ 1268903 h 9402439"/>
              <a:gd name="connsiteX6035" fmla="*/ 3357674 w 16205810"/>
              <a:gd name="connsiteY6035" fmla="*/ 1308038 h 9402439"/>
              <a:gd name="connsiteX6036" fmla="*/ 3318216 w 16205810"/>
              <a:gd name="connsiteY6036" fmla="*/ 1252379 h 9402439"/>
              <a:gd name="connsiteX6037" fmla="*/ 3374336 w 16205810"/>
              <a:gd name="connsiteY6037" fmla="*/ 1213246 h 9402439"/>
              <a:gd name="connsiteX6038" fmla="*/ 14994562 w 16205810"/>
              <a:gd name="connsiteY6038" fmla="*/ 1210690 h 9402439"/>
              <a:gd name="connsiteX6039" fmla="*/ 15034134 w 16205810"/>
              <a:gd name="connsiteY6039" fmla="*/ 1259256 h 9402439"/>
              <a:gd name="connsiteX6040" fmla="*/ 14985568 w 16205810"/>
              <a:gd name="connsiteY6040" fmla="*/ 1299728 h 9402439"/>
              <a:gd name="connsiteX6041" fmla="*/ 14945096 w 16205810"/>
              <a:gd name="connsiteY6041" fmla="*/ 1251162 h 9402439"/>
              <a:gd name="connsiteX6042" fmla="*/ 14994562 w 16205810"/>
              <a:gd name="connsiteY6042" fmla="*/ 1210690 h 9402439"/>
              <a:gd name="connsiteX6043" fmla="*/ 4419123 w 16205810"/>
              <a:gd name="connsiteY6043" fmla="*/ 1205904 h 9402439"/>
              <a:gd name="connsiteX6044" fmla="*/ 4476564 w 16205810"/>
              <a:gd name="connsiteY6044" fmla="*/ 1242494 h 9402439"/>
              <a:gd name="connsiteX6045" fmla="*/ 4445485 w 16205810"/>
              <a:gd name="connsiteY6045" fmla="*/ 1323299 h 9402439"/>
              <a:gd name="connsiteX6046" fmla="*/ 4364678 w 16205810"/>
              <a:gd name="connsiteY6046" fmla="*/ 1292220 h 9402439"/>
              <a:gd name="connsiteX6047" fmla="*/ 4395757 w 16205810"/>
              <a:gd name="connsiteY6047" fmla="*/ 1211414 h 9402439"/>
              <a:gd name="connsiteX6048" fmla="*/ 4419123 w 16205810"/>
              <a:gd name="connsiteY6048" fmla="*/ 1205904 h 9402439"/>
              <a:gd name="connsiteX6049" fmla="*/ 11475547 w 16205810"/>
              <a:gd name="connsiteY6049" fmla="*/ 1198319 h 9402439"/>
              <a:gd name="connsiteX6050" fmla="*/ 11499264 w 16205810"/>
              <a:gd name="connsiteY6050" fmla="*/ 1203735 h 9402439"/>
              <a:gd name="connsiteX6051" fmla="*/ 11530832 w 16205810"/>
              <a:gd name="connsiteY6051" fmla="*/ 1286134 h 9402439"/>
              <a:gd name="connsiteX6052" fmla="*/ 11449281 w 16205810"/>
              <a:gd name="connsiteY6052" fmla="*/ 1319274 h 9402439"/>
              <a:gd name="connsiteX6053" fmla="*/ 11417713 w 16205810"/>
              <a:gd name="connsiteY6053" fmla="*/ 1235978 h 9402439"/>
              <a:gd name="connsiteX6054" fmla="*/ 11475547 w 16205810"/>
              <a:gd name="connsiteY6054" fmla="*/ 1198319 h 9402439"/>
              <a:gd name="connsiteX6055" fmla="*/ 11664110 w 16205810"/>
              <a:gd name="connsiteY6055" fmla="*/ 1193762 h 9402439"/>
              <a:gd name="connsiteX6056" fmla="*/ 11683900 w 16205810"/>
              <a:gd name="connsiteY6056" fmla="*/ 1231249 h 9402439"/>
              <a:gd name="connsiteX6057" fmla="*/ 11646901 w 16205810"/>
              <a:gd name="connsiteY6057" fmla="*/ 1250428 h 9402439"/>
              <a:gd name="connsiteX6058" fmla="*/ 11627971 w 16205810"/>
              <a:gd name="connsiteY6058" fmla="*/ 1212942 h 9402439"/>
              <a:gd name="connsiteX6059" fmla="*/ 11664110 w 16205810"/>
              <a:gd name="connsiteY6059" fmla="*/ 1193762 h 9402439"/>
              <a:gd name="connsiteX6060" fmla="*/ 13681106 w 16205810"/>
              <a:gd name="connsiteY6060" fmla="*/ 1191354 h 9402439"/>
              <a:gd name="connsiteX6061" fmla="*/ 13698828 w 16205810"/>
              <a:gd name="connsiteY6061" fmla="*/ 1207159 h 9402439"/>
              <a:gd name="connsiteX6062" fmla="*/ 13684380 w 16205810"/>
              <a:gd name="connsiteY6062" fmla="*/ 1247865 h 9402439"/>
              <a:gd name="connsiteX6063" fmla="*/ 13641936 w 16205810"/>
              <a:gd name="connsiteY6063" fmla="*/ 1233142 h 9402439"/>
              <a:gd name="connsiteX6064" fmla="*/ 13657288 w 16205810"/>
              <a:gd name="connsiteY6064" fmla="*/ 1192437 h 9402439"/>
              <a:gd name="connsiteX6065" fmla="*/ 13681106 w 16205810"/>
              <a:gd name="connsiteY6065" fmla="*/ 1191354 h 9402439"/>
              <a:gd name="connsiteX6066" fmla="*/ 12890294 w 16205810"/>
              <a:gd name="connsiteY6066" fmla="*/ 1179446 h 9402439"/>
              <a:gd name="connsiteX6067" fmla="*/ 12894624 w 16205810"/>
              <a:gd name="connsiteY6067" fmla="*/ 1193302 h 9402439"/>
              <a:gd name="connsiteX6068" fmla="*/ 12880768 w 16205810"/>
              <a:gd name="connsiteY6068" fmla="*/ 1197633 h 9402439"/>
              <a:gd name="connsiteX6069" fmla="*/ 12876438 w 16205810"/>
              <a:gd name="connsiteY6069" fmla="*/ 1183776 h 9402439"/>
              <a:gd name="connsiteX6070" fmla="*/ 12890294 w 16205810"/>
              <a:gd name="connsiteY6070" fmla="*/ 1179446 h 9402439"/>
              <a:gd name="connsiteX6071" fmla="*/ 440413 w 16205810"/>
              <a:gd name="connsiteY6071" fmla="*/ 1173060 h 9402439"/>
              <a:gd name="connsiteX6072" fmla="*/ 466791 w 16205810"/>
              <a:gd name="connsiteY6072" fmla="*/ 1173818 h 9402439"/>
              <a:gd name="connsiteX6073" fmla="*/ 483432 w 16205810"/>
              <a:gd name="connsiteY6073" fmla="*/ 1218855 h 9402439"/>
              <a:gd name="connsiteX6074" fmla="*/ 438770 w 16205810"/>
              <a:gd name="connsiteY6074" fmla="*/ 1235310 h 9402439"/>
              <a:gd name="connsiteX6075" fmla="*/ 421250 w 16205810"/>
              <a:gd name="connsiteY6075" fmla="*/ 1191139 h 9402439"/>
              <a:gd name="connsiteX6076" fmla="*/ 440413 w 16205810"/>
              <a:gd name="connsiteY6076" fmla="*/ 1173060 h 9402439"/>
              <a:gd name="connsiteX6077" fmla="*/ 14049590 w 16205810"/>
              <a:gd name="connsiteY6077" fmla="*/ 1172127 h 9402439"/>
              <a:gd name="connsiteX6078" fmla="*/ 14109766 w 16205810"/>
              <a:gd name="connsiteY6078" fmla="*/ 1209816 h 9402439"/>
              <a:gd name="connsiteX6079" fmla="*/ 14088720 w 16205810"/>
              <a:gd name="connsiteY6079" fmla="*/ 1341452 h 9402439"/>
              <a:gd name="connsiteX6080" fmla="*/ 13959818 w 16205810"/>
              <a:gd name="connsiteY6080" fmla="*/ 1320107 h 9402439"/>
              <a:gd name="connsiteX6081" fmla="*/ 13980862 w 16205810"/>
              <a:gd name="connsiteY6081" fmla="*/ 1188471 h 9402439"/>
              <a:gd name="connsiteX6082" fmla="*/ 14049590 w 16205810"/>
              <a:gd name="connsiteY6082" fmla="*/ 1172127 h 9402439"/>
              <a:gd name="connsiteX6083" fmla="*/ 6169575 w 16205810"/>
              <a:gd name="connsiteY6083" fmla="*/ 1170566 h 9402439"/>
              <a:gd name="connsiteX6084" fmla="*/ 6280609 w 16205810"/>
              <a:gd name="connsiteY6084" fmla="*/ 1228959 h 9402439"/>
              <a:gd name="connsiteX6085" fmla="*/ 6233536 w 16205810"/>
              <a:gd name="connsiteY6085" fmla="*/ 1381710 h 9402439"/>
              <a:gd name="connsiteX6086" fmla="*/ 6079884 w 16205810"/>
              <a:gd name="connsiteY6086" fmla="*/ 1335183 h 9402439"/>
              <a:gd name="connsiteX6087" fmla="*/ 6126069 w 16205810"/>
              <a:gd name="connsiteY6087" fmla="*/ 1183308 h 9402439"/>
              <a:gd name="connsiteX6088" fmla="*/ 6169575 w 16205810"/>
              <a:gd name="connsiteY6088" fmla="*/ 1170566 h 9402439"/>
              <a:gd name="connsiteX6089" fmla="*/ 12767672 w 16205810"/>
              <a:gd name="connsiteY6089" fmla="*/ 1168814 h 9402439"/>
              <a:gd name="connsiteX6090" fmla="*/ 12814424 w 16205810"/>
              <a:gd name="connsiteY6090" fmla="*/ 1211997 h 9402439"/>
              <a:gd name="connsiteX6091" fmla="*/ 12773304 w 16205810"/>
              <a:gd name="connsiteY6091" fmla="*/ 1281988 h 9402439"/>
              <a:gd name="connsiteX6092" fmla="*/ 12702438 w 16205810"/>
              <a:gd name="connsiteY6092" fmla="*/ 1239992 h 9402439"/>
              <a:gd name="connsiteX6093" fmla="*/ 12744432 w 16205810"/>
              <a:gd name="connsiteY6093" fmla="*/ 1170002 h 9402439"/>
              <a:gd name="connsiteX6094" fmla="*/ 12767672 w 16205810"/>
              <a:gd name="connsiteY6094" fmla="*/ 1168814 h 9402439"/>
              <a:gd name="connsiteX6095" fmla="*/ 1780459 w 16205810"/>
              <a:gd name="connsiteY6095" fmla="*/ 1164847 h 9402439"/>
              <a:gd name="connsiteX6096" fmla="*/ 1834696 w 16205810"/>
              <a:gd name="connsiteY6096" fmla="*/ 1194158 h 9402439"/>
              <a:gd name="connsiteX6097" fmla="*/ 1823142 w 16205810"/>
              <a:gd name="connsiteY6097" fmla="*/ 1307423 h 9402439"/>
              <a:gd name="connsiteX6098" fmla="*/ 1709323 w 16205810"/>
              <a:gd name="connsiteY6098" fmla="*/ 1296803 h 9402439"/>
              <a:gd name="connsiteX6099" fmla="*/ 1720881 w 16205810"/>
              <a:gd name="connsiteY6099" fmla="*/ 1182655 h 9402439"/>
              <a:gd name="connsiteX6100" fmla="*/ 1780459 w 16205810"/>
              <a:gd name="connsiteY6100" fmla="*/ 1164847 h 9402439"/>
              <a:gd name="connsiteX6101" fmla="*/ 696535 w 16205810"/>
              <a:gd name="connsiteY6101" fmla="*/ 1161047 h 9402439"/>
              <a:gd name="connsiteX6102" fmla="*/ 762192 w 16205810"/>
              <a:gd name="connsiteY6102" fmla="*/ 1172346 h 9402439"/>
              <a:gd name="connsiteX6103" fmla="*/ 858338 w 16205810"/>
              <a:gd name="connsiteY6103" fmla="*/ 1389836 h 9402439"/>
              <a:gd name="connsiteX6104" fmla="*/ 641351 w 16205810"/>
              <a:gd name="connsiteY6104" fmla="*/ 1487088 h 9402439"/>
              <a:gd name="connsiteX6105" fmla="*/ 545213 w 16205810"/>
              <a:gd name="connsiteY6105" fmla="*/ 1268714 h 9402439"/>
              <a:gd name="connsiteX6106" fmla="*/ 696535 w 16205810"/>
              <a:gd name="connsiteY6106" fmla="*/ 1161047 h 9402439"/>
              <a:gd name="connsiteX6107" fmla="*/ 2750694 w 16205810"/>
              <a:gd name="connsiteY6107" fmla="*/ 1150343 h 9402439"/>
              <a:gd name="connsiteX6108" fmla="*/ 2801683 w 16205810"/>
              <a:gd name="connsiteY6108" fmla="*/ 1173445 h 9402439"/>
              <a:gd name="connsiteX6109" fmla="*/ 2799056 w 16205810"/>
              <a:gd name="connsiteY6109" fmla="*/ 1277288 h 9402439"/>
              <a:gd name="connsiteX6110" fmla="*/ 2695768 w 16205810"/>
              <a:gd name="connsiteY6110" fmla="*/ 1274649 h 9402439"/>
              <a:gd name="connsiteX6111" fmla="*/ 2698396 w 16205810"/>
              <a:gd name="connsiteY6111" fmla="*/ 1170804 h 9402439"/>
              <a:gd name="connsiteX6112" fmla="*/ 2750694 w 16205810"/>
              <a:gd name="connsiteY6112" fmla="*/ 1150343 h 9402439"/>
              <a:gd name="connsiteX6113" fmla="*/ 3325678 w 16205810"/>
              <a:gd name="connsiteY6113" fmla="*/ 1142599 h 9402439"/>
              <a:gd name="connsiteX6114" fmla="*/ 3339678 w 16205810"/>
              <a:gd name="connsiteY6114" fmla="*/ 1143885 h 9402439"/>
              <a:gd name="connsiteX6115" fmla="*/ 3347548 w 16205810"/>
              <a:gd name="connsiteY6115" fmla="*/ 1168749 h 9402439"/>
              <a:gd name="connsiteX6116" fmla="*/ 3322178 w 16205810"/>
              <a:gd name="connsiteY6116" fmla="*/ 1176466 h 9402439"/>
              <a:gd name="connsiteX6117" fmla="*/ 3314307 w 16205810"/>
              <a:gd name="connsiteY6117" fmla="*/ 1151602 h 9402439"/>
              <a:gd name="connsiteX6118" fmla="*/ 3325678 w 16205810"/>
              <a:gd name="connsiteY6118" fmla="*/ 1142599 h 9402439"/>
              <a:gd name="connsiteX6119" fmla="*/ 13421544 w 16205810"/>
              <a:gd name="connsiteY6119" fmla="*/ 1136716 h 9402439"/>
              <a:gd name="connsiteX6120" fmla="*/ 13563596 w 16205810"/>
              <a:gd name="connsiteY6120" fmla="*/ 1199893 h 9402439"/>
              <a:gd name="connsiteX6121" fmla="*/ 13554732 w 16205810"/>
              <a:gd name="connsiteY6121" fmla="*/ 1486064 h 9402439"/>
              <a:gd name="connsiteX6122" fmla="*/ 13266638 w 16205810"/>
              <a:gd name="connsiteY6122" fmla="*/ 1477259 h 9402439"/>
              <a:gd name="connsiteX6123" fmla="*/ 13275502 w 16205810"/>
              <a:gd name="connsiteY6123" fmla="*/ 1191089 h 9402439"/>
              <a:gd name="connsiteX6124" fmla="*/ 13421544 w 16205810"/>
              <a:gd name="connsiteY6124" fmla="*/ 1136716 h 9402439"/>
              <a:gd name="connsiteX6125" fmla="*/ 6398134 w 16205810"/>
              <a:gd name="connsiteY6125" fmla="*/ 1136144 h 9402439"/>
              <a:gd name="connsiteX6126" fmla="*/ 6459381 w 16205810"/>
              <a:gd name="connsiteY6126" fmla="*/ 1177132 h 9402439"/>
              <a:gd name="connsiteX6127" fmla="*/ 6423827 w 16205810"/>
              <a:gd name="connsiteY6127" fmla="*/ 1263859 h 9402439"/>
              <a:gd name="connsiteX6128" fmla="*/ 6336719 w 16205810"/>
              <a:gd name="connsiteY6128" fmla="*/ 1228989 h 9402439"/>
              <a:gd name="connsiteX6129" fmla="*/ 6372273 w 16205810"/>
              <a:gd name="connsiteY6129" fmla="*/ 1141368 h 9402439"/>
              <a:gd name="connsiteX6130" fmla="*/ 6398134 w 16205810"/>
              <a:gd name="connsiteY6130" fmla="*/ 1136144 h 9402439"/>
              <a:gd name="connsiteX6131" fmla="*/ 14299946 w 16205810"/>
              <a:gd name="connsiteY6131" fmla="*/ 1128846 h 9402439"/>
              <a:gd name="connsiteX6132" fmla="*/ 14341316 w 16205810"/>
              <a:gd name="connsiteY6132" fmla="*/ 1166620 h 9402439"/>
              <a:gd name="connsiteX6133" fmla="*/ 14302644 w 16205810"/>
              <a:gd name="connsiteY6133" fmla="*/ 1207992 h 9402439"/>
              <a:gd name="connsiteX6134" fmla="*/ 14261274 w 16205810"/>
              <a:gd name="connsiteY6134" fmla="*/ 1170218 h 9402439"/>
              <a:gd name="connsiteX6135" fmla="*/ 14299946 w 16205810"/>
              <a:gd name="connsiteY6135" fmla="*/ 1128846 h 9402439"/>
              <a:gd name="connsiteX6136" fmla="*/ 10901811 w 16205810"/>
              <a:gd name="connsiteY6136" fmla="*/ 1121851 h 9402439"/>
              <a:gd name="connsiteX6137" fmla="*/ 10906142 w 16205810"/>
              <a:gd name="connsiteY6137" fmla="*/ 1134842 h 9402439"/>
              <a:gd name="connsiteX6138" fmla="*/ 10892285 w 16205810"/>
              <a:gd name="connsiteY6138" fmla="*/ 1140038 h 9402439"/>
              <a:gd name="connsiteX6139" fmla="*/ 10887954 w 16205810"/>
              <a:gd name="connsiteY6139" fmla="*/ 1126181 h 9402439"/>
              <a:gd name="connsiteX6140" fmla="*/ 10901811 w 16205810"/>
              <a:gd name="connsiteY6140" fmla="*/ 1121851 h 9402439"/>
              <a:gd name="connsiteX6141" fmla="*/ 3893628 w 16205810"/>
              <a:gd name="connsiteY6141" fmla="*/ 1118029 h 9402439"/>
              <a:gd name="connsiteX6142" fmla="*/ 3944965 w 16205810"/>
              <a:gd name="connsiteY6142" fmla="*/ 1128941 h 9402439"/>
              <a:gd name="connsiteX6143" fmla="*/ 3960995 w 16205810"/>
              <a:gd name="connsiteY6143" fmla="*/ 1224258 h 9402439"/>
              <a:gd name="connsiteX6144" fmla="*/ 3866566 w 16205810"/>
              <a:gd name="connsiteY6144" fmla="*/ 1241184 h 9402439"/>
              <a:gd name="connsiteX6145" fmla="*/ 3849647 w 16205810"/>
              <a:gd name="connsiteY6145" fmla="*/ 1145867 h 9402439"/>
              <a:gd name="connsiteX6146" fmla="*/ 3893628 w 16205810"/>
              <a:gd name="connsiteY6146" fmla="*/ 1118029 h 9402439"/>
              <a:gd name="connsiteX6147" fmla="*/ 6582988 w 16205810"/>
              <a:gd name="connsiteY6147" fmla="*/ 1116902 h 9402439"/>
              <a:gd name="connsiteX6148" fmla="*/ 6600516 w 16205810"/>
              <a:gd name="connsiteY6148" fmla="*/ 1118568 h 9402439"/>
              <a:gd name="connsiteX6149" fmla="*/ 6630108 w 16205810"/>
              <a:gd name="connsiteY6149" fmla="*/ 1175456 h 9402439"/>
              <a:gd name="connsiteX6150" fmla="*/ 6573614 w 16205810"/>
              <a:gd name="connsiteY6150" fmla="*/ 1204787 h 9402439"/>
              <a:gd name="connsiteX6151" fmla="*/ 6544023 w 16205810"/>
              <a:gd name="connsiteY6151" fmla="*/ 1147901 h 9402439"/>
              <a:gd name="connsiteX6152" fmla="*/ 6582988 w 16205810"/>
              <a:gd name="connsiteY6152" fmla="*/ 1116902 h 9402439"/>
              <a:gd name="connsiteX6153" fmla="*/ 13616076 w 16205810"/>
              <a:gd name="connsiteY6153" fmla="*/ 1113369 h 9402439"/>
              <a:gd name="connsiteX6154" fmla="*/ 13622272 w 16205810"/>
              <a:gd name="connsiteY6154" fmla="*/ 1117753 h 9402439"/>
              <a:gd name="connsiteX6155" fmla="*/ 13619466 w 16205810"/>
              <a:gd name="connsiteY6155" fmla="*/ 1131243 h 9402439"/>
              <a:gd name="connsiteX6156" fmla="*/ 13605436 w 16205810"/>
              <a:gd name="connsiteY6156" fmla="*/ 1128546 h 9402439"/>
              <a:gd name="connsiteX6157" fmla="*/ 13609178 w 16205810"/>
              <a:gd name="connsiteY6157" fmla="*/ 1115054 h 9402439"/>
              <a:gd name="connsiteX6158" fmla="*/ 13616076 w 16205810"/>
              <a:gd name="connsiteY6158" fmla="*/ 1113369 h 9402439"/>
              <a:gd name="connsiteX6159" fmla="*/ 4037096 w 16205810"/>
              <a:gd name="connsiteY6159" fmla="*/ 1113243 h 9402439"/>
              <a:gd name="connsiteX6160" fmla="*/ 4060314 w 16205810"/>
              <a:gd name="connsiteY6160" fmla="*/ 1129320 h 9402439"/>
              <a:gd name="connsiteX6161" fmla="*/ 4042457 w 16205810"/>
              <a:gd name="connsiteY6161" fmla="*/ 1152542 h 9402439"/>
              <a:gd name="connsiteX6162" fmla="*/ 4020128 w 16205810"/>
              <a:gd name="connsiteY6162" fmla="*/ 1135572 h 9402439"/>
              <a:gd name="connsiteX6163" fmla="*/ 4037096 w 16205810"/>
              <a:gd name="connsiteY6163" fmla="*/ 1113243 h 9402439"/>
              <a:gd name="connsiteX6164" fmla="*/ 4213702 w 16205810"/>
              <a:gd name="connsiteY6164" fmla="*/ 1109130 h 9402439"/>
              <a:gd name="connsiteX6165" fmla="*/ 4243672 w 16205810"/>
              <a:gd name="connsiteY6165" fmla="*/ 1112214 h 9402439"/>
              <a:gd name="connsiteX6166" fmla="*/ 4294316 w 16205810"/>
              <a:gd name="connsiteY6166" fmla="*/ 1208171 h 9402439"/>
              <a:gd name="connsiteX6167" fmla="*/ 4199245 w 16205810"/>
              <a:gd name="connsiteY6167" fmla="*/ 1257928 h 9402439"/>
              <a:gd name="connsiteX6168" fmla="*/ 4148602 w 16205810"/>
              <a:gd name="connsiteY6168" fmla="*/ 1162860 h 9402439"/>
              <a:gd name="connsiteX6169" fmla="*/ 4213702 w 16205810"/>
              <a:gd name="connsiteY6169" fmla="*/ 1109130 h 9402439"/>
              <a:gd name="connsiteX6170" fmla="*/ 11423073 w 16205810"/>
              <a:gd name="connsiteY6170" fmla="*/ 1107823 h 9402439"/>
              <a:gd name="connsiteX6171" fmla="*/ 11439460 w 16205810"/>
              <a:gd name="connsiteY6171" fmla="*/ 1118953 h 9402439"/>
              <a:gd name="connsiteX6172" fmla="*/ 11431488 w 16205810"/>
              <a:gd name="connsiteY6172" fmla="*/ 1154030 h 9402439"/>
              <a:gd name="connsiteX6173" fmla="*/ 11396943 w 16205810"/>
              <a:gd name="connsiteY6173" fmla="*/ 1146834 h 9402439"/>
              <a:gd name="connsiteX6174" fmla="*/ 11404029 w 16205810"/>
              <a:gd name="connsiteY6174" fmla="*/ 1110859 h 9402439"/>
              <a:gd name="connsiteX6175" fmla="*/ 11423073 w 16205810"/>
              <a:gd name="connsiteY6175" fmla="*/ 1107823 h 9402439"/>
              <a:gd name="connsiteX6176" fmla="*/ 10269722 w 16205810"/>
              <a:gd name="connsiteY6176" fmla="*/ 1100286 h 9402439"/>
              <a:gd name="connsiteX6177" fmla="*/ 10324492 w 16205810"/>
              <a:gd name="connsiteY6177" fmla="*/ 1169190 h 9402439"/>
              <a:gd name="connsiteX6178" fmla="*/ 10254705 w 16205810"/>
              <a:gd name="connsiteY6178" fmla="*/ 1223961 h 9402439"/>
              <a:gd name="connsiteX6179" fmla="*/ 10200818 w 16205810"/>
              <a:gd name="connsiteY6179" fmla="*/ 1154173 h 9402439"/>
              <a:gd name="connsiteX6180" fmla="*/ 10269722 w 16205810"/>
              <a:gd name="connsiteY6180" fmla="*/ 1100286 h 9402439"/>
              <a:gd name="connsiteX6181" fmla="*/ 6289260 w 16205810"/>
              <a:gd name="connsiteY6181" fmla="*/ 1088508 h 9402439"/>
              <a:gd name="connsiteX6182" fmla="*/ 6303378 w 16205810"/>
              <a:gd name="connsiteY6182" fmla="*/ 1113624 h 9402439"/>
              <a:gd name="connsiteX6183" fmla="*/ 6276907 w 16205810"/>
              <a:gd name="connsiteY6183" fmla="*/ 1126615 h 9402439"/>
              <a:gd name="connsiteX6184" fmla="*/ 6262788 w 16205810"/>
              <a:gd name="connsiteY6184" fmla="*/ 1101499 h 9402439"/>
              <a:gd name="connsiteX6185" fmla="*/ 6289260 w 16205810"/>
              <a:gd name="connsiteY6185" fmla="*/ 1088508 h 9402439"/>
              <a:gd name="connsiteX6186" fmla="*/ 12660353 w 16205810"/>
              <a:gd name="connsiteY6186" fmla="*/ 1084671 h 9402439"/>
              <a:gd name="connsiteX6187" fmla="*/ 12677675 w 16205810"/>
              <a:gd name="connsiteY6187" fmla="*/ 1119801 h 9402439"/>
              <a:gd name="connsiteX6188" fmla="*/ 12643032 w 16205810"/>
              <a:gd name="connsiteY6188" fmla="*/ 1137368 h 9402439"/>
              <a:gd name="connsiteX6189" fmla="*/ 12625710 w 16205810"/>
              <a:gd name="connsiteY6189" fmla="*/ 1103116 h 9402439"/>
              <a:gd name="connsiteX6190" fmla="*/ 12660353 w 16205810"/>
              <a:gd name="connsiteY6190" fmla="*/ 1084671 h 9402439"/>
              <a:gd name="connsiteX6191" fmla="*/ 5594041 w 16205810"/>
              <a:gd name="connsiteY6191" fmla="*/ 1082869 h 9402439"/>
              <a:gd name="connsiteX6192" fmla="*/ 5720601 w 16205810"/>
              <a:gd name="connsiteY6192" fmla="*/ 1146427 h 9402439"/>
              <a:gd name="connsiteX6193" fmla="*/ 5702064 w 16205810"/>
              <a:gd name="connsiteY6193" fmla="*/ 1406828 h 9402439"/>
              <a:gd name="connsiteX6194" fmla="*/ 5441662 w 16205810"/>
              <a:gd name="connsiteY6194" fmla="*/ 1388292 h 9402439"/>
              <a:gd name="connsiteX6195" fmla="*/ 5460199 w 16205810"/>
              <a:gd name="connsiteY6195" fmla="*/ 1127888 h 9402439"/>
              <a:gd name="connsiteX6196" fmla="*/ 5594041 w 16205810"/>
              <a:gd name="connsiteY6196" fmla="*/ 1082869 h 9402439"/>
              <a:gd name="connsiteX6197" fmla="*/ 3185633 w 16205810"/>
              <a:gd name="connsiteY6197" fmla="*/ 1082662 h 9402439"/>
              <a:gd name="connsiteX6198" fmla="*/ 3203470 w 16205810"/>
              <a:gd name="connsiteY6198" fmla="*/ 1098035 h 9402439"/>
              <a:gd name="connsiteX6199" fmla="*/ 3188117 w 16205810"/>
              <a:gd name="connsiteY6199" fmla="*/ 1138739 h 9402439"/>
              <a:gd name="connsiteX6200" fmla="*/ 3145673 w 16205810"/>
              <a:gd name="connsiteY6200" fmla="*/ 1124016 h 9402439"/>
              <a:gd name="connsiteX6201" fmla="*/ 3161025 w 16205810"/>
              <a:gd name="connsiteY6201" fmla="*/ 1084178 h 9402439"/>
              <a:gd name="connsiteX6202" fmla="*/ 3185633 w 16205810"/>
              <a:gd name="connsiteY6202" fmla="*/ 1082662 h 9402439"/>
              <a:gd name="connsiteX6203" fmla="*/ 3687891 w 16205810"/>
              <a:gd name="connsiteY6203" fmla="*/ 1075152 h 9402439"/>
              <a:gd name="connsiteX6204" fmla="*/ 3703004 w 16205810"/>
              <a:gd name="connsiteY6204" fmla="*/ 1103596 h 9402439"/>
              <a:gd name="connsiteX6205" fmla="*/ 3674561 w 16205810"/>
              <a:gd name="connsiteY6205" fmla="*/ 1118707 h 9402439"/>
              <a:gd name="connsiteX6206" fmla="*/ 3659450 w 16205810"/>
              <a:gd name="connsiteY6206" fmla="*/ 1091151 h 9402439"/>
              <a:gd name="connsiteX6207" fmla="*/ 3687891 w 16205810"/>
              <a:gd name="connsiteY6207" fmla="*/ 1075152 h 9402439"/>
              <a:gd name="connsiteX6208" fmla="*/ 13333650 w 16205810"/>
              <a:gd name="connsiteY6208" fmla="*/ 1056494 h 9402439"/>
              <a:gd name="connsiteX6209" fmla="*/ 13348760 w 16205810"/>
              <a:gd name="connsiteY6209" fmla="*/ 1084446 h 9402439"/>
              <a:gd name="connsiteX6210" fmla="*/ 13321206 w 16205810"/>
              <a:gd name="connsiteY6210" fmla="*/ 1099296 h 9402439"/>
              <a:gd name="connsiteX6211" fmla="*/ 13305208 w 16205810"/>
              <a:gd name="connsiteY6211" fmla="*/ 1072217 h 9402439"/>
              <a:gd name="connsiteX6212" fmla="*/ 13333650 w 16205810"/>
              <a:gd name="connsiteY6212" fmla="*/ 1056494 h 9402439"/>
              <a:gd name="connsiteX6213" fmla="*/ 2163519 w 16205810"/>
              <a:gd name="connsiteY6213" fmla="*/ 1056494 h 9402439"/>
              <a:gd name="connsiteX6214" fmla="*/ 2178370 w 16205810"/>
              <a:gd name="connsiteY6214" fmla="*/ 1084446 h 9402439"/>
              <a:gd name="connsiteX6215" fmla="*/ 2151288 w 16205810"/>
              <a:gd name="connsiteY6215" fmla="*/ 1099296 h 9402439"/>
              <a:gd name="connsiteX6216" fmla="*/ 2136440 w 16205810"/>
              <a:gd name="connsiteY6216" fmla="*/ 1072217 h 9402439"/>
              <a:gd name="connsiteX6217" fmla="*/ 2163519 w 16205810"/>
              <a:gd name="connsiteY6217" fmla="*/ 1056494 h 9402439"/>
              <a:gd name="connsiteX6218" fmla="*/ 2364912 w 16205810"/>
              <a:gd name="connsiteY6218" fmla="*/ 1055536 h 9402439"/>
              <a:gd name="connsiteX6219" fmla="*/ 2396163 w 16205810"/>
              <a:gd name="connsiteY6219" fmla="*/ 1060072 h 9402439"/>
              <a:gd name="connsiteX6220" fmla="*/ 2444500 w 16205810"/>
              <a:gd name="connsiteY6220" fmla="*/ 1159767 h 9402439"/>
              <a:gd name="connsiteX6221" fmla="*/ 2344316 w 16205810"/>
              <a:gd name="connsiteY6221" fmla="*/ 1208740 h 9402439"/>
              <a:gd name="connsiteX6222" fmla="*/ 2294224 w 16205810"/>
              <a:gd name="connsiteY6222" fmla="*/ 1108171 h 9402439"/>
              <a:gd name="connsiteX6223" fmla="*/ 2364912 w 16205810"/>
              <a:gd name="connsiteY6223" fmla="*/ 1055536 h 9402439"/>
              <a:gd name="connsiteX6224" fmla="*/ 4150197 w 16205810"/>
              <a:gd name="connsiteY6224" fmla="*/ 1051752 h 9402439"/>
              <a:gd name="connsiteX6225" fmla="*/ 4167302 w 16205810"/>
              <a:gd name="connsiteY6225" fmla="*/ 1067780 h 9402439"/>
              <a:gd name="connsiteX6226" fmla="*/ 4153445 w 16205810"/>
              <a:gd name="connsiteY6226" fmla="*/ 1110222 h 9402439"/>
              <a:gd name="connsiteX6227" fmla="*/ 4111874 w 16205810"/>
              <a:gd name="connsiteY6227" fmla="*/ 1094871 h 9402439"/>
              <a:gd name="connsiteX6228" fmla="*/ 4126597 w 16205810"/>
              <a:gd name="connsiteY6228" fmla="*/ 1053332 h 9402439"/>
              <a:gd name="connsiteX6229" fmla="*/ 4150197 w 16205810"/>
              <a:gd name="connsiteY6229" fmla="*/ 1051752 h 9402439"/>
              <a:gd name="connsiteX6230" fmla="*/ 2618693 w 16205810"/>
              <a:gd name="connsiteY6230" fmla="*/ 1044049 h 9402439"/>
              <a:gd name="connsiteX6231" fmla="*/ 2662893 w 16205810"/>
              <a:gd name="connsiteY6231" fmla="*/ 1083816 h 9402439"/>
              <a:gd name="connsiteX6232" fmla="*/ 2623498 w 16205810"/>
              <a:gd name="connsiteY6232" fmla="*/ 1150350 h 9402439"/>
              <a:gd name="connsiteX6233" fmla="*/ 2557840 w 16205810"/>
              <a:gd name="connsiteY6233" fmla="*/ 1110954 h 9402439"/>
              <a:gd name="connsiteX6234" fmla="*/ 2597232 w 16205810"/>
              <a:gd name="connsiteY6234" fmla="*/ 1045294 h 9402439"/>
              <a:gd name="connsiteX6235" fmla="*/ 2618693 w 16205810"/>
              <a:gd name="connsiteY6235" fmla="*/ 1044049 h 9402439"/>
              <a:gd name="connsiteX6236" fmla="*/ 12856768 w 16205810"/>
              <a:gd name="connsiteY6236" fmla="*/ 1037862 h 9402439"/>
              <a:gd name="connsiteX6237" fmla="*/ 12895032 w 16205810"/>
              <a:gd name="connsiteY6237" fmla="*/ 1093520 h 9402439"/>
              <a:gd name="connsiteX6238" fmla="*/ 12839374 w 16205810"/>
              <a:gd name="connsiteY6238" fmla="*/ 1132654 h 9402439"/>
              <a:gd name="connsiteX6239" fmla="*/ 12800242 w 16205810"/>
              <a:gd name="connsiteY6239" fmla="*/ 1076996 h 9402439"/>
              <a:gd name="connsiteX6240" fmla="*/ 12856768 w 16205810"/>
              <a:gd name="connsiteY6240" fmla="*/ 1037862 h 9402439"/>
              <a:gd name="connsiteX6241" fmla="*/ 5519589 w 16205810"/>
              <a:gd name="connsiteY6241" fmla="*/ 1037006 h 9402439"/>
              <a:gd name="connsiteX6242" fmla="*/ 5534700 w 16205810"/>
              <a:gd name="connsiteY6242" fmla="*/ 1064960 h 9402439"/>
              <a:gd name="connsiteX6243" fmla="*/ 5507144 w 16205810"/>
              <a:gd name="connsiteY6243" fmla="*/ 1079810 h 9402439"/>
              <a:gd name="connsiteX6244" fmla="*/ 5492034 w 16205810"/>
              <a:gd name="connsiteY6244" fmla="*/ 1052731 h 9402439"/>
              <a:gd name="connsiteX6245" fmla="*/ 5519589 w 16205810"/>
              <a:gd name="connsiteY6245" fmla="*/ 1037006 h 9402439"/>
              <a:gd name="connsiteX6246" fmla="*/ 5719775 w 16205810"/>
              <a:gd name="connsiteY6246" fmla="*/ 1030482 h 9402439"/>
              <a:gd name="connsiteX6247" fmla="*/ 5739261 w 16205810"/>
              <a:gd name="connsiteY6247" fmla="*/ 1046072 h 9402439"/>
              <a:gd name="connsiteX6248" fmla="*/ 5724011 w 16205810"/>
              <a:gd name="connsiteY6248" fmla="*/ 1066857 h 9402439"/>
              <a:gd name="connsiteX6249" fmla="*/ 5703677 w 16205810"/>
              <a:gd name="connsiteY6249" fmla="*/ 1051268 h 9402439"/>
              <a:gd name="connsiteX6250" fmla="*/ 5719775 w 16205810"/>
              <a:gd name="connsiteY6250" fmla="*/ 1030482 h 9402439"/>
              <a:gd name="connsiteX6251" fmla="*/ 11022202 w 16205810"/>
              <a:gd name="connsiteY6251" fmla="*/ 1027287 h 9402439"/>
              <a:gd name="connsiteX6252" fmla="*/ 11052189 w 16205810"/>
              <a:gd name="connsiteY6252" fmla="*/ 1030370 h 9402439"/>
              <a:gd name="connsiteX6253" fmla="*/ 11102833 w 16205810"/>
              <a:gd name="connsiteY6253" fmla="*/ 1125439 h 9402439"/>
              <a:gd name="connsiteX6254" fmla="*/ 11006875 w 16205810"/>
              <a:gd name="connsiteY6254" fmla="*/ 1176083 h 9402439"/>
              <a:gd name="connsiteX6255" fmla="*/ 10956231 w 16205810"/>
              <a:gd name="connsiteY6255" fmla="*/ 1081013 h 9402439"/>
              <a:gd name="connsiteX6256" fmla="*/ 11022202 w 16205810"/>
              <a:gd name="connsiteY6256" fmla="*/ 1027287 h 9402439"/>
              <a:gd name="connsiteX6257" fmla="*/ 11975958 w 16205810"/>
              <a:gd name="connsiteY6257" fmla="*/ 1025490 h 9402439"/>
              <a:gd name="connsiteX6258" fmla="*/ 12159356 w 16205810"/>
              <a:gd name="connsiteY6258" fmla="*/ 1145299 h 9402439"/>
              <a:gd name="connsiteX6259" fmla="*/ 12055165 w 16205810"/>
              <a:gd name="connsiteY6259" fmla="*/ 1406288 h 9402439"/>
              <a:gd name="connsiteX6260" fmla="*/ 11795569 w 16205810"/>
              <a:gd name="connsiteY6260" fmla="*/ 1302777 h 9402439"/>
              <a:gd name="connsiteX6261" fmla="*/ 11898877 w 16205810"/>
              <a:gd name="connsiteY6261" fmla="*/ 1041788 h 9402439"/>
              <a:gd name="connsiteX6262" fmla="*/ 11975958 w 16205810"/>
              <a:gd name="connsiteY6262" fmla="*/ 1025490 h 9402439"/>
              <a:gd name="connsiteX6263" fmla="*/ 10249395 w 16205810"/>
              <a:gd name="connsiteY6263" fmla="*/ 1014488 h 9402439"/>
              <a:gd name="connsiteX6264" fmla="*/ 10268324 w 16205810"/>
              <a:gd name="connsiteY6264" fmla="*/ 1051974 h 9402439"/>
              <a:gd name="connsiteX6265" fmla="*/ 10231326 w 16205810"/>
              <a:gd name="connsiteY6265" fmla="*/ 1071153 h 9402439"/>
              <a:gd name="connsiteX6266" fmla="*/ 10213257 w 16205810"/>
              <a:gd name="connsiteY6266" fmla="*/ 1033666 h 9402439"/>
              <a:gd name="connsiteX6267" fmla="*/ 10249395 w 16205810"/>
              <a:gd name="connsiteY6267" fmla="*/ 1014488 h 9402439"/>
              <a:gd name="connsiteX6268" fmla="*/ 3869144 w 16205810"/>
              <a:gd name="connsiteY6268" fmla="*/ 1011878 h 9402439"/>
              <a:gd name="connsiteX6269" fmla="*/ 3891899 w 16205810"/>
              <a:gd name="connsiteY6269" fmla="*/ 1028502 h 9402439"/>
              <a:gd name="connsiteX6270" fmla="*/ 3875272 w 16205810"/>
              <a:gd name="connsiteY6270" fmla="*/ 1050375 h 9402439"/>
              <a:gd name="connsiteX6271" fmla="*/ 3852521 w 16205810"/>
              <a:gd name="connsiteY6271" fmla="*/ 1033752 h 9402439"/>
              <a:gd name="connsiteX6272" fmla="*/ 3869144 w 16205810"/>
              <a:gd name="connsiteY6272" fmla="*/ 1011878 h 9402439"/>
              <a:gd name="connsiteX6273" fmla="*/ 11703176 w 16205810"/>
              <a:gd name="connsiteY6273" fmla="*/ 1006535 h 9402439"/>
              <a:gd name="connsiteX6274" fmla="*/ 11727627 w 16205810"/>
              <a:gd name="connsiteY6274" fmla="*/ 1011592 h 9402439"/>
              <a:gd name="connsiteX6275" fmla="*/ 11759672 w 16205810"/>
              <a:gd name="connsiteY6275" fmla="*/ 1093142 h 9402439"/>
              <a:gd name="connsiteX6276" fmla="*/ 11676890 w 16205810"/>
              <a:gd name="connsiteY6276" fmla="*/ 1124710 h 9402439"/>
              <a:gd name="connsiteX6277" fmla="*/ 11644845 w 16205810"/>
              <a:gd name="connsiteY6277" fmla="*/ 1043160 h 9402439"/>
              <a:gd name="connsiteX6278" fmla="*/ 11703176 w 16205810"/>
              <a:gd name="connsiteY6278" fmla="*/ 1006535 h 9402439"/>
              <a:gd name="connsiteX6279" fmla="*/ 5909890 w 16205810"/>
              <a:gd name="connsiteY6279" fmla="*/ 1005033 h 9402439"/>
              <a:gd name="connsiteX6280" fmla="*/ 5955810 w 16205810"/>
              <a:gd name="connsiteY6280" fmla="*/ 1021058 h 9402439"/>
              <a:gd name="connsiteX6281" fmla="*/ 5998912 w 16205810"/>
              <a:gd name="connsiteY6281" fmla="*/ 1189950 h 9402439"/>
              <a:gd name="connsiteX6282" fmla="*/ 5830901 w 16205810"/>
              <a:gd name="connsiteY6282" fmla="*/ 1232174 h 9402439"/>
              <a:gd name="connsiteX6283" fmla="*/ 5787799 w 16205810"/>
              <a:gd name="connsiteY6283" fmla="*/ 1064161 h 9402439"/>
              <a:gd name="connsiteX6284" fmla="*/ 5909890 w 16205810"/>
              <a:gd name="connsiteY6284" fmla="*/ 1005033 h 9402439"/>
              <a:gd name="connsiteX6285" fmla="*/ 2772637 w 16205810"/>
              <a:gd name="connsiteY6285" fmla="*/ 995840 h 9402439"/>
              <a:gd name="connsiteX6286" fmla="*/ 2790202 w 16205810"/>
              <a:gd name="connsiteY6286" fmla="*/ 1030482 h 9402439"/>
              <a:gd name="connsiteX6287" fmla="*/ 2755950 w 16205810"/>
              <a:gd name="connsiteY6287" fmla="*/ 1047804 h 9402439"/>
              <a:gd name="connsiteX6288" fmla="*/ 2737507 w 16205810"/>
              <a:gd name="connsiteY6288" fmla="*/ 1013161 h 9402439"/>
              <a:gd name="connsiteX6289" fmla="*/ 2772637 w 16205810"/>
              <a:gd name="connsiteY6289" fmla="*/ 995840 h 9402439"/>
              <a:gd name="connsiteX6290" fmla="*/ 3135060 w 16205810"/>
              <a:gd name="connsiteY6290" fmla="*/ 985338 h 9402439"/>
              <a:gd name="connsiteX6291" fmla="*/ 3147769 w 16205810"/>
              <a:gd name="connsiteY6291" fmla="*/ 988045 h 9402439"/>
              <a:gd name="connsiteX6292" fmla="*/ 3152005 w 16205810"/>
              <a:gd name="connsiteY6292" fmla="*/ 1011428 h 9402439"/>
              <a:gd name="connsiteX6293" fmla="*/ 3129129 w 16205810"/>
              <a:gd name="connsiteY6293" fmla="*/ 1016624 h 9402439"/>
              <a:gd name="connsiteX6294" fmla="*/ 3124892 w 16205810"/>
              <a:gd name="connsiteY6294" fmla="*/ 992375 h 9402439"/>
              <a:gd name="connsiteX6295" fmla="*/ 3135060 w 16205810"/>
              <a:gd name="connsiteY6295" fmla="*/ 985338 h 9402439"/>
              <a:gd name="connsiteX6296" fmla="*/ 13097238 w 16205810"/>
              <a:gd name="connsiteY6296" fmla="*/ 984674 h 9402439"/>
              <a:gd name="connsiteX6297" fmla="*/ 13216442 w 16205810"/>
              <a:gd name="connsiteY6297" fmla="*/ 1084218 h 9402439"/>
              <a:gd name="connsiteX6298" fmla="*/ 13123232 w 16205810"/>
              <a:gd name="connsiteY6298" fmla="*/ 1259204 h 9402439"/>
              <a:gd name="connsiteX6299" fmla="*/ 12947364 w 16205810"/>
              <a:gd name="connsiteY6299" fmla="*/ 1165115 h 9402439"/>
              <a:gd name="connsiteX6300" fmla="*/ 13041454 w 16205810"/>
              <a:gd name="connsiteY6300" fmla="*/ 990128 h 9402439"/>
              <a:gd name="connsiteX6301" fmla="*/ 13097238 w 16205810"/>
              <a:gd name="connsiteY6301" fmla="*/ 984674 h 9402439"/>
              <a:gd name="connsiteX6302" fmla="*/ 11564021 w 16205810"/>
              <a:gd name="connsiteY6302" fmla="*/ 980252 h 9402439"/>
              <a:gd name="connsiteX6303" fmla="*/ 11583343 w 16205810"/>
              <a:gd name="connsiteY6303" fmla="*/ 1014894 h 9402439"/>
              <a:gd name="connsiteX6304" fmla="*/ 11548212 w 16205810"/>
              <a:gd name="connsiteY6304" fmla="*/ 1032216 h 9402439"/>
              <a:gd name="connsiteX6305" fmla="*/ 11529768 w 16205810"/>
              <a:gd name="connsiteY6305" fmla="*/ 997573 h 9402439"/>
              <a:gd name="connsiteX6306" fmla="*/ 11564021 w 16205810"/>
              <a:gd name="connsiteY6306" fmla="*/ 980252 h 9402439"/>
              <a:gd name="connsiteX6307" fmla="*/ 3349195 w 16205810"/>
              <a:gd name="connsiteY6307" fmla="*/ 967857 h 9402439"/>
              <a:gd name="connsiteX6308" fmla="*/ 3374785 w 16205810"/>
              <a:gd name="connsiteY6308" fmla="*/ 978650 h 9402439"/>
              <a:gd name="connsiteX6309" fmla="*/ 3364200 w 16205810"/>
              <a:gd name="connsiteY6309" fmla="*/ 1005631 h 9402439"/>
              <a:gd name="connsiteX6310" fmla="*/ 3338606 w 16205810"/>
              <a:gd name="connsiteY6310" fmla="*/ 994838 h 9402439"/>
              <a:gd name="connsiteX6311" fmla="*/ 3349195 w 16205810"/>
              <a:gd name="connsiteY6311" fmla="*/ 967857 h 9402439"/>
              <a:gd name="connsiteX6312" fmla="*/ 6142814 w 16205810"/>
              <a:gd name="connsiteY6312" fmla="*/ 952530 h 9402439"/>
              <a:gd name="connsiteX6313" fmla="*/ 6169580 w 16205810"/>
              <a:gd name="connsiteY6313" fmla="*/ 956218 h 9402439"/>
              <a:gd name="connsiteX6314" fmla="*/ 6211856 w 16205810"/>
              <a:gd name="connsiteY6314" fmla="*/ 1044295 h 9402439"/>
              <a:gd name="connsiteX6315" fmla="*/ 6122900 w 16205810"/>
              <a:gd name="connsiteY6315" fmla="*/ 1086569 h 9402439"/>
              <a:gd name="connsiteX6316" fmla="*/ 6081505 w 16205810"/>
              <a:gd name="connsiteY6316" fmla="*/ 997613 h 9402439"/>
              <a:gd name="connsiteX6317" fmla="*/ 6142814 w 16205810"/>
              <a:gd name="connsiteY6317" fmla="*/ 952530 h 9402439"/>
              <a:gd name="connsiteX6318" fmla="*/ 13515040 w 16205810"/>
              <a:gd name="connsiteY6318" fmla="*/ 952156 h 9402439"/>
              <a:gd name="connsiteX6319" fmla="*/ 13554500 w 16205810"/>
              <a:gd name="connsiteY6319" fmla="*/ 1008277 h 9402439"/>
              <a:gd name="connsiteX6320" fmla="*/ 13497502 w 16205810"/>
              <a:gd name="connsiteY6320" fmla="*/ 1047738 h 9402439"/>
              <a:gd name="connsiteX6321" fmla="*/ 13458918 w 16205810"/>
              <a:gd name="connsiteY6321" fmla="*/ 991616 h 9402439"/>
              <a:gd name="connsiteX6322" fmla="*/ 13515040 w 16205810"/>
              <a:gd name="connsiteY6322" fmla="*/ 952156 h 9402439"/>
              <a:gd name="connsiteX6323" fmla="*/ 6540454 w 16205810"/>
              <a:gd name="connsiteY6323" fmla="*/ 951251 h 9402439"/>
              <a:gd name="connsiteX6324" fmla="*/ 6595698 w 16205810"/>
              <a:gd name="connsiteY6324" fmla="*/ 994734 h 9402439"/>
              <a:gd name="connsiteX6325" fmla="*/ 6550976 w 16205810"/>
              <a:gd name="connsiteY6325" fmla="*/ 1048652 h 9402439"/>
              <a:gd name="connsiteX6326" fmla="*/ 6496609 w 16205810"/>
              <a:gd name="connsiteY6326" fmla="*/ 1006039 h 9402439"/>
              <a:gd name="connsiteX6327" fmla="*/ 6540454 w 16205810"/>
              <a:gd name="connsiteY6327" fmla="*/ 951251 h 9402439"/>
              <a:gd name="connsiteX6328" fmla="*/ 4037090 w 16205810"/>
              <a:gd name="connsiteY6328" fmla="*/ 949521 h 9402439"/>
              <a:gd name="connsiteX6329" fmla="*/ 4060314 w 16205810"/>
              <a:gd name="connsiteY6329" fmla="*/ 966145 h 9402439"/>
              <a:gd name="connsiteX6330" fmla="*/ 4043343 w 16205810"/>
              <a:gd name="connsiteY6330" fmla="*/ 988018 h 9402439"/>
              <a:gd name="connsiteX6331" fmla="*/ 4020123 w 16205810"/>
              <a:gd name="connsiteY6331" fmla="*/ 972269 h 9402439"/>
              <a:gd name="connsiteX6332" fmla="*/ 4037090 w 16205810"/>
              <a:gd name="connsiteY6332" fmla="*/ 949521 h 9402439"/>
              <a:gd name="connsiteX6333" fmla="*/ 6379526 w 16205810"/>
              <a:gd name="connsiteY6333" fmla="*/ 930756 h 9402439"/>
              <a:gd name="connsiteX6334" fmla="*/ 6426771 w 16205810"/>
              <a:gd name="connsiteY6334" fmla="*/ 974608 h 9402439"/>
              <a:gd name="connsiteX6335" fmla="*/ 6384775 w 16205810"/>
              <a:gd name="connsiteY6335" fmla="*/ 1045079 h 9402439"/>
              <a:gd name="connsiteX6336" fmla="*/ 6314782 w 16205810"/>
              <a:gd name="connsiteY6336" fmla="*/ 1001915 h 9402439"/>
              <a:gd name="connsiteX6337" fmla="*/ 6356778 w 16205810"/>
              <a:gd name="connsiteY6337" fmla="*/ 931442 h 9402439"/>
              <a:gd name="connsiteX6338" fmla="*/ 6379526 w 16205810"/>
              <a:gd name="connsiteY6338" fmla="*/ 930756 h 9402439"/>
              <a:gd name="connsiteX6339" fmla="*/ 3488599 w 16205810"/>
              <a:gd name="connsiteY6339" fmla="*/ 927943 h 9402439"/>
              <a:gd name="connsiteX6340" fmla="*/ 3503450 w 16205810"/>
              <a:gd name="connsiteY6340" fmla="*/ 955499 h 9402439"/>
              <a:gd name="connsiteX6341" fmla="*/ 3476372 w 16205810"/>
              <a:gd name="connsiteY6341" fmla="*/ 970609 h 9402439"/>
              <a:gd name="connsiteX6342" fmla="*/ 3461521 w 16205810"/>
              <a:gd name="connsiteY6342" fmla="*/ 943055 h 9402439"/>
              <a:gd name="connsiteX6343" fmla="*/ 3488599 w 16205810"/>
              <a:gd name="connsiteY6343" fmla="*/ 927943 h 9402439"/>
              <a:gd name="connsiteX6344" fmla="*/ 2244400 w 16205810"/>
              <a:gd name="connsiteY6344" fmla="*/ 921756 h 9402439"/>
              <a:gd name="connsiteX6345" fmla="*/ 2263329 w 16205810"/>
              <a:gd name="connsiteY6345" fmla="*/ 958756 h 9402439"/>
              <a:gd name="connsiteX6346" fmla="*/ 2227187 w 16205810"/>
              <a:gd name="connsiteY6346" fmla="*/ 976825 h 9402439"/>
              <a:gd name="connsiteX6347" fmla="*/ 2207397 w 16205810"/>
              <a:gd name="connsiteY6347" fmla="*/ 940686 h 9402439"/>
              <a:gd name="connsiteX6348" fmla="*/ 2244400 w 16205810"/>
              <a:gd name="connsiteY6348" fmla="*/ 921756 h 9402439"/>
              <a:gd name="connsiteX6349" fmla="*/ 14318232 w 16205810"/>
              <a:gd name="connsiteY6349" fmla="*/ 919292 h 9402439"/>
              <a:gd name="connsiteX6350" fmla="*/ 14331724 w 16205810"/>
              <a:gd name="connsiteY6350" fmla="*/ 921989 h 9402439"/>
              <a:gd name="connsiteX6351" fmla="*/ 14328126 w 16205810"/>
              <a:gd name="connsiteY6351" fmla="*/ 935480 h 9402439"/>
              <a:gd name="connsiteX6352" fmla="*/ 14315534 w 16205810"/>
              <a:gd name="connsiteY6352" fmla="*/ 932782 h 9402439"/>
              <a:gd name="connsiteX6353" fmla="*/ 14318232 w 16205810"/>
              <a:gd name="connsiteY6353" fmla="*/ 919292 h 9402439"/>
              <a:gd name="connsiteX6354" fmla="*/ 12386865 w 16205810"/>
              <a:gd name="connsiteY6354" fmla="*/ 914805 h 9402439"/>
              <a:gd name="connsiteX6355" fmla="*/ 12517483 w 16205810"/>
              <a:gd name="connsiteY6355" fmla="*/ 986402 h 9402439"/>
              <a:gd name="connsiteX6356" fmla="*/ 12486594 w 16205810"/>
              <a:gd name="connsiteY6356" fmla="*/ 1260874 h 9402439"/>
              <a:gd name="connsiteX6357" fmla="*/ 12213002 w 16205810"/>
              <a:gd name="connsiteY6357" fmla="*/ 1230867 h 9402439"/>
              <a:gd name="connsiteX6358" fmla="*/ 12243009 w 16205810"/>
              <a:gd name="connsiteY6358" fmla="*/ 956394 h 9402439"/>
              <a:gd name="connsiteX6359" fmla="*/ 12386865 w 16205810"/>
              <a:gd name="connsiteY6359" fmla="*/ 914805 h 9402439"/>
              <a:gd name="connsiteX6360" fmla="*/ 5352704 w 16205810"/>
              <a:gd name="connsiteY6360" fmla="*/ 896402 h 9402439"/>
              <a:gd name="connsiteX6361" fmla="*/ 5398500 w 16205810"/>
              <a:gd name="connsiteY6361" fmla="*/ 912813 h 9402439"/>
              <a:gd name="connsiteX6362" fmla="*/ 5441602 w 16205810"/>
              <a:gd name="connsiteY6362" fmla="*/ 1080824 h 9402439"/>
              <a:gd name="connsiteX6363" fmla="*/ 5272712 w 16205810"/>
              <a:gd name="connsiteY6363" fmla="*/ 1123047 h 9402439"/>
              <a:gd name="connsiteX6364" fmla="*/ 5230489 w 16205810"/>
              <a:gd name="connsiteY6364" fmla="*/ 955037 h 9402439"/>
              <a:gd name="connsiteX6365" fmla="*/ 5352704 w 16205810"/>
              <a:gd name="connsiteY6365" fmla="*/ 896402 h 9402439"/>
              <a:gd name="connsiteX6366" fmla="*/ 6691172 w 16205810"/>
              <a:gd name="connsiteY6366" fmla="*/ 886683 h 9402439"/>
              <a:gd name="connsiteX6367" fmla="*/ 6710962 w 16205810"/>
              <a:gd name="connsiteY6367" fmla="*/ 923681 h 9402439"/>
              <a:gd name="connsiteX6368" fmla="*/ 6673963 w 16205810"/>
              <a:gd name="connsiteY6368" fmla="*/ 941750 h 9402439"/>
              <a:gd name="connsiteX6369" fmla="*/ 6655033 w 16205810"/>
              <a:gd name="connsiteY6369" fmla="*/ 905612 h 9402439"/>
              <a:gd name="connsiteX6370" fmla="*/ 6691172 w 16205810"/>
              <a:gd name="connsiteY6370" fmla="*/ 886683 h 9402439"/>
              <a:gd name="connsiteX6371" fmla="*/ 5190290 w 16205810"/>
              <a:gd name="connsiteY6371" fmla="*/ 884178 h 9402439"/>
              <a:gd name="connsiteX6372" fmla="*/ 5212043 w 16205810"/>
              <a:gd name="connsiteY6372" fmla="*/ 894806 h 9402439"/>
              <a:gd name="connsiteX6373" fmla="*/ 5201166 w 16205810"/>
              <a:gd name="connsiteY6373" fmla="*/ 916064 h 9402439"/>
              <a:gd name="connsiteX6374" fmla="*/ 5179414 w 16205810"/>
              <a:gd name="connsiteY6374" fmla="*/ 906321 h 9402439"/>
              <a:gd name="connsiteX6375" fmla="*/ 5190290 w 16205810"/>
              <a:gd name="connsiteY6375" fmla="*/ 884178 h 9402439"/>
              <a:gd name="connsiteX6376" fmla="*/ 10326622 w 16205810"/>
              <a:gd name="connsiteY6376" fmla="*/ 879911 h 9402439"/>
              <a:gd name="connsiteX6377" fmla="*/ 10370820 w 16205810"/>
              <a:gd name="connsiteY6377" fmla="*/ 920463 h 9402439"/>
              <a:gd name="connsiteX6378" fmla="*/ 10332299 w 16205810"/>
              <a:gd name="connsiteY6378" fmla="*/ 986602 h 9402439"/>
              <a:gd name="connsiteX6379" fmla="*/ 10265762 w 16205810"/>
              <a:gd name="connsiteY6379" fmla="*/ 946918 h 9402439"/>
              <a:gd name="connsiteX6380" fmla="*/ 10305159 w 16205810"/>
              <a:gd name="connsiteY6380" fmla="*/ 880779 h 9402439"/>
              <a:gd name="connsiteX6381" fmla="*/ 10326622 w 16205810"/>
              <a:gd name="connsiteY6381" fmla="*/ 879911 h 9402439"/>
              <a:gd name="connsiteX6382" fmla="*/ 2043279 w 16205810"/>
              <a:gd name="connsiteY6382" fmla="*/ 879267 h 9402439"/>
              <a:gd name="connsiteX6383" fmla="*/ 2073762 w 16205810"/>
              <a:gd name="connsiteY6383" fmla="*/ 882208 h 9402439"/>
              <a:gd name="connsiteX6384" fmla="*/ 2123520 w 16205810"/>
              <a:gd name="connsiteY6384" fmla="*/ 977671 h 9402439"/>
              <a:gd name="connsiteX6385" fmla="*/ 2028448 w 16205810"/>
              <a:gd name="connsiteY6385" fmla="*/ 1027171 h 9402439"/>
              <a:gd name="connsiteX6386" fmla="*/ 1977802 w 16205810"/>
              <a:gd name="connsiteY6386" fmla="*/ 932591 h 9402439"/>
              <a:gd name="connsiteX6387" fmla="*/ 2043279 w 16205810"/>
              <a:gd name="connsiteY6387" fmla="*/ 879267 h 9402439"/>
              <a:gd name="connsiteX6388" fmla="*/ 11890258 w 16205810"/>
              <a:gd name="connsiteY6388" fmla="*/ 873486 h 9402439"/>
              <a:gd name="connsiteX6389" fmla="*/ 11944689 w 16205810"/>
              <a:gd name="connsiteY6389" fmla="*/ 911103 h 9402439"/>
              <a:gd name="connsiteX6390" fmla="*/ 11911031 w 16205810"/>
              <a:gd name="connsiteY6390" fmla="*/ 989047 h 9402439"/>
              <a:gd name="connsiteX6391" fmla="*/ 11833086 w 16205810"/>
              <a:gd name="connsiteY6391" fmla="*/ 955390 h 9402439"/>
              <a:gd name="connsiteX6392" fmla="*/ 11866744 w 16205810"/>
              <a:gd name="connsiteY6392" fmla="*/ 877445 h 9402439"/>
              <a:gd name="connsiteX6393" fmla="*/ 11890258 w 16205810"/>
              <a:gd name="connsiteY6393" fmla="*/ 873486 h 9402439"/>
              <a:gd name="connsiteX6394" fmla="*/ 14179430 w 16205810"/>
              <a:gd name="connsiteY6394" fmla="*/ 866422 h 9402439"/>
              <a:gd name="connsiteX6395" fmla="*/ 14196750 w 16205810"/>
              <a:gd name="connsiteY6395" fmla="*/ 901553 h 9402439"/>
              <a:gd name="connsiteX6396" fmla="*/ 14162974 w 16205810"/>
              <a:gd name="connsiteY6396" fmla="*/ 919119 h 9402439"/>
              <a:gd name="connsiteX6397" fmla="*/ 14144786 w 16205810"/>
              <a:gd name="connsiteY6397" fmla="*/ 883988 h 9402439"/>
              <a:gd name="connsiteX6398" fmla="*/ 14179430 w 16205810"/>
              <a:gd name="connsiteY6398" fmla="*/ 866422 h 9402439"/>
              <a:gd name="connsiteX6399" fmla="*/ 12496667 w 16205810"/>
              <a:gd name="connsiteY6399" fmla="*/ 860734 h 9402439"/>
              <a:gd name="connsiteX6400" fmla="*/ 12500132 w 16205810"/>
              <a:gd name="connsiteY6400" fmla="*/ 874590 h 9402439"/>
              <a:gd name="connsiteX6401" fmla="*/ 12487141 w 16205810"/>
              <a:gd name="connsiteY6401" fmla="*/ 878055 h 9402439"/>
              <a:gd name="connsiteX6402" fmla="*/ 12482810 w 16205810"/>
              <a:gd name="connsiteY6402" fmla="*/ 865064 h 9402439"/>
              <a:gd name="connsiteX6403" fmla="*/ 12496667 w 16205810"/>
              <a:gd name="connsiteY6403" fmla="*/ 860734 h 9402439"/>
              <a:gd name="connsiteX6404" fmla="*/ 12684072 w 16205810"/>
              <a:gd name="connsiteY6404" fmla="*/ 830178 h 9402439"/>
              <a:gd name="connsiteX6405" fmla="*/ 12780096 w 16205810"/>
              <a:gd name="connsiteY6405" fmla="*/ 951988 h 9402439"/>
              <a:gd name="connsiteX6406" fmla="*/ 12658287 w 16205810"/>
              <a:gd name="connsiteY6406" fmla="*/ 1048900 h 9402439"/>
              <a:gd name="connsiteX6407" fmla="*/ 12562263 w 16205810"/>
              <a:gd name="connsiteY6407" fmla="*/ 926203 h 9402439"/>
              <a:gd name="connsiteX6408" fmla="*/ 12684072 w 16205810"/>
              <a:gd name="connsiteY6408" fmla="*/ 830178 h 9402439"/>
              <a:gd name="connsiteX6409" fmla="*/ 10424773 w 16205810"/>
              <a:gd name="connsiteY6409" fmla="*/ 828221 h 9402439"/>
              <a:gd name="connsiteX6410" fmla="*/ 10443703 w 16205810"/>
              <a:gd name="connsiteY6410" fmla="*/ 864360 h 9402439"/>
              <a:gd name="connsiteX6411" fmla="*/ 10407564 w 16205810"/>
              <a:gd name="connsiteY6411" fmla="*/ 883290 h 9402439"/>
              <a:gd name="connsiteX6412" fmla="*/ 10388634 w 16205810"/>
              <a:gd name="connsiteY6412" fmla="*/ 847151 h 9402439"/>
              <a:gd name="connsiteX6413" fmla="*/ 10424773 w 16205810"/>
              <a:gd name="connsiteY6413" fmla="*/ 828221 h 9402439"/>
              <a:gd name="connsiteX6414" fmla="*/ 5397727 w 16205810"/>
              <a:gd name="connsiteY6414" fmla="*/ 824808 h 9402439"/>
              <a:gd name="connsiteX6415" fmla="*/ 5419600 w 16205810"/>
              <a:gd name="connsiteY6415" fmla="*/ 841432 h 9402439"/>
              <a:gd name="connsiteX6416" fmla="*/ 5402977 w 16205810"/>
              <a:gd name="connsiteY6416" fmla="*/ 863305 h 9402439"/>
              <a:gd name="connsiteX6417" fmla="*/ 5381104 w 16205810"/>
              <a:gd name="connsiteY6417" fmla="*/ 846682 h 9402439"/>
              <a:gd name="connsiteX6418" fmla="*/ 5397727 w 16205810"/>
              <a:gd name="connsiteY6418" fmla="*/ 824808 h 9402439"/>
              <a:gd name="connsiteX6419" fmla="*/ 12080949 w 16205810"/>
              <a:gd name="connsiteY6419" fmla="*/ 817979 h 9402439"/>
              <a:gd name="connsiteX6420" fmla="*/ 12135190 w 16205810"/>
              <a:gd name="connsiteY6420" fmla="*/ 847290 h 9402439"/>
              <a:gd name="connsiteX6421" fmla="*/ 12124519 w 16205810"/>
              <a:gd name="connsiteY6421" fmla="*/ 961442 h 9402439"/>
              <a:gd name="connsiteX6422" fmla="*/ 12009813 w 16205810"/>
              <a:gd name="connsiteY6422" fmla="*/ 949939 h 9402439"/>
              <a:gd name="connsiteX6423" fmla="*/ 12021373 w 16205810"/>
              <a:gd name="connsiteY6423" fmla="*/ 835786 h 9402439"/>
              <a:gd name="connsiteX6424" fmla="*/ 12080949 w 16205810"/>
              <a:gd name="connsiteY6424" fmla="*/ 817979 h 9402439"/>
              <a:gd name="connsiteX6425" fmla="*/ 5987941 w 16205810"/>
              <a:gd name="connsiteY6425" fmla="*/ 799682 h 9402439"/>
              <a:gd name="connsiteX6426" fmla="*/ 6068282 w 16205810"/>
              <a:gd name="connsiteY6426" fmla="*/ 878239 h 9402439"/>
              <a:gd name="connsiteX6427" fmla="*/ 5989726 w 16205810"/>
              <a:gd name="connsiteY6427" fmla="*/ 958582 h 9402439"/>
              <a:gd name="connsiteX6428" fmla="*/ 5909385 w 16205810"/>
              <a:gd name="connsiteY6428" fmla="*/ 879131 h 9402439"/>
              <a:gd name="connsiteX6429" fmla="*/ 5987941 w 16205810"/>
              <a:gd name="connsiteY6429" fmla="*/ 799682 h 9402439"/>
              <a:gd name="connsiteX6430" fmla="*/ 3346098 w 16205810"/>
              <a:gd name="connsiteY6430" fmla="*/ 782362 h 9402439"/>
              <a:gd name="connsiteX6431" fmla="*/ 3368358 w 16205810"/>
              <a:gd name="connsiteY6431" fmla="*/ 797877 h 9402439"/>
              <a:gd name="connsiteX6432" fmla="*/ 3357565 w 16205810"/>
              <a:gd name="connsiteY6432" fmla="*/ 846443 h 9402439"/>
              <a:gd name="connsiteX6433" fmla="*/ 3308998 w 16205810"/>
              <a:gd name="connsiteY6433" fmla="*/ 836550 h 9402439"/>
              <a:gd name="connsiteX6434" fmla="*/ 3319791 w 16205810"/>
              <a:gd name="connsiteY6434" fmla="*/ 787084 h 9402439"/>
              <a:gd name="connsiteX6435" fmla="*/ 3346098 w 16205810"/>
              <a:gd name="connsiteY6435" fmla="*/ 782362 h 9402439"/>
              <a:gd name="connsiteX6436" fmla="*/ 3165574 w 16205810"/>
              <a:gd name="connsiteY6436" fmla="*/ 779353 h 9402439"/>
              <a:gd name="connsiteX6437" fmla="*/ 3179292 w 16205810"/>
              <a:gd name="connsiteY6437" fmla="*/ 780665 h 9402439"/>
              <a:gd name="connsiteX6438" fmla="*/ 3187008 w 16205810"/>
              <a:gd name="connsiteY6438" fmla="*/ 806038 h 9402439"/>
              <a:gd name="connsiteX6439" fmla="*/ 3162145 w 16205810"/>
              <a:gd name="connsiteY6439" fmla="*/ 813038 h 9402439"/>
              <a:gd name="connsiteX6440" fmla="*/ 3154424 w 16205810"/>
              <a:gd name="connsiteY6440" fmla="*/ 788540 h 9402439"/>
              <a:gd name="connsiteX6441" fmla="*/ 3165574 w 16205810"/>
              <a:gd name="connsiteY6441" fmla="*/ 779353 h 9402439"/>
              <a:gd name="connsiteX6442" fmla="*/ 3785946 w 16205810"/>
              <a:gd name="connsiteY6442" fmla="*/ 776726 h 9402439"/>
              <a:gd name="connsiteX6443" fmla="*/ 3803513 w 16205810"/>
              <a:gd name="connsiteY6443" fmla="*/ 811368 h 9402439"/>
              <a:gd name="connsiteX6444" fmla="*/ 3769255 w 16205810"/>
              <a:gd name="connsiteY6444" fmla="*/ 829556 h 9402439"/>
              <a:gd name="connsiteX6445" fmla="*/ 3750820 w 16205810"/>
              <a:gd name="connsiteY6445" fmla="*/ 794913 h 9402439"/>
              <a:gd name="connsiteX6446" fmla="*/ 3785946 w 16205810"/>
              <a:gd name="connsiteY6446" fmla="*/ 776726 h 9402439"/>
              <a:gd name="connsiteX6447" fmla="*/ 5889792 w 16205810"/>
              <a:gd name="connsiteY6447" fmla="*/ 771038 h 9402439"/>
              <a:gd name="connsiteX6448" fmla="*/ 5902025 w 16205810"/>
              <a:gd name="connsiteY6448" fmla="*/ 773580 h 9402439"/>
              <a:gd name="connsiteX6449" fmla="*/ 5907222 w 16205810"/>
              <a:gd name="connsiteY6449" fmla="*/ 797302 h 9402439"/>
              <a:gd name="connsiteX6450" fmla="*/ 5883838 w 16205810"/>
              <a:gd name="connsiteY6450" fmla="*/ 801538 h 9402439"/>
              <a:gd name="connsiteX6451" fmla="*/ 5879507 w 16205810"/>
              <a:gd name="connsiteY6451" fmla="*/ 778663 h 9402439"/>
              <a:gd name="connsiteX6452" fmla="*/ 5889792 w 16205810"/>
              <a:gd name="connsiteY6452" fmla="*/ 771038 h 9402439"/>
              <a:gd name="connsiteX6453" fmla="*/ 10506125 w 16205810"/>
              <a:gd name="connsiteY6453" fmla="*/ 764230 h 9402439"/>
              <a:gd name="connsiteX6454" fmla="*/ 10520243 w 16205810"/>
              <a:gd name="connsiteY6454" fmla="*/ 789820 h 9402439"/>
              <a:gd name="connsiteX6455" fmla="*/ 10494654 w 16205810"/>
              <a:gd name="connsiteY6455" fmla="*/ 803939 h 9402439"/>
              <a:gd name="connsiteX6456" fmla="*/ 10480536 w 16205810"/>
              <a:gd name="connsiteY6456" fmla="*/ 777467 h 9402439"/>
              <a:gd name="connsiteX6457" fmla="*/ 10506125 w 16205810"/>
              <a:gd name="connsiteY6457" fmla="*/ 764230 h 9402439"/>
              <a:gd name="connsiteX6458" fmla="*/ 11946813 w 16205810"/>
              <a:gd name="connsiteY6458" fmla="*/ 762759 h 9402439"/>
              <a:gd name="connsiteX6459" fmla="*/ 11965437 w 16205810"/>
              <a:gd name="connsiteY6459" fmla="*/ 778457 h 9402439"/>
              <a:gd name="connsiteX6460" fmla="*/ 11949183 w 16205810"/>
              <a:gd name="connsiteY6460" fmla="*/ 819161 h 9402439"/>
              <a:gd name="connsiteX6461" fmla="*/ 11907644 w 16205810"/>
              <a:gd name="connsiteY6461" fmla="*/ 804438 h 9402439"/>
              <a:gd name="connsiteX6462" fmla="*/ 11922092 w 16205810"/>
              <a:gd name="connsiteY6462" fmla="*/ 764600 h 9402439"/>
              <a:gd name="connsiteX6463" fmla="*/ 11946813 w 16205810"/>
              <a:gd name="connsiteY6463" fmla="*/ 762759 h 9402439"/>
              <a:gd name="connsiteX6464" fmla="*/ 2597717 w 16205810"/>
              <a:gd name="connsiteY6464" fmla="*/ 759462 h 9402439"/>
              <a:gd name="connsiteX6465" fmla="*/ 2620375 w 16205810"/>
              <a:gd name="connsiteY6465" fmla="*/ 770092 h 9402439"/>
              <a:gd name="connsiteX6466" fmla="*/ 2609501 w 16205810"/>
              <a:gd name="connsiteY6466" fmla="*/ 791349 h 9402439"/>
              <a:gd name="connsiteX6467" fmla="*/ 2587749 w 16205810"/>
              <a:gd name="connsiteY6467" fmla="*/ 780721 h 9402439"/>
              <a:gd name="connsiteX6468" fmla="*/ 2597717 w 16205810"/>
              <a:gd name="connsiteY6468" fmla="*/ 759462 h 9402439"/>
              <a:gd name="connsiteX6469" fmla="*/ 3911403 w 16205810"/>
              <a:gd name="connsiteY6469" fmla="*/ 752475 h 9402439"/>
              <a:gd name="connsiteX6470" fmla="*/ 3924393 w 16205810"/>
              <a:gd name="connsiteY6470" fmla="*/ 778457 h 9402439"/>
              <a:gd name="connsiteX6471" fmla="*/ 3899276 w 16205810"/>
              <a:gd name="connsiteY6471" fmla="*/ 791448 h 9402439"/>
              <a:gd name="connsiteX6472" fmla="*/ 3886284 w 16205810"/>
              <a:gd name="connsiteY6472" fmla="*/ 766332 h 9402439"/>
              <a:gd name="connsiteX6473" fmla="*/ 3911403 w 16205810"/>
              <a:gd name="connsiteY6473" fmla="*/ 752475 h 9402439"/>
              <a:gd name="connsiteX6474" fmla="*/ 12866008 w 16205810"/>
              <a:gd name="connsiteY6474" fmla="*/ 750037 h 9402439"/>
              <a:gd name="connsiteX6475" fmla="*/ 12890092 w 16205810"/>
              <a:gd name="connsiteY6475" fmla="*/ 757043 h 9402439"/>
              <a:gd name="connsiteX6476" fmla="*/ 12915592 w 16205810"/>
              <a:gd name="connsiteY6476" fmla="*/ 842331 h 9402439"/>
              <a:gd name="connsiteX6477" fmla="*/ 12830304 w 16205810"/>
              <a:gd name="connsiteY6477" fmla="*/ 868709 h 9402439"/>
              <a:gd name="connsiteX6478" fmla="*/ 12804804 w 16205810"/>
              <a:gd name="connsiteY6478" fmla="*/ 783421 h 9402439"/>
              <a:gd name="connsiteX6479" fmla="*/ 12866008 w 16205810"/>
              <a:gd name="connsiteY6479" fmla="*/ 750037 h 9402439"/>
              <a:gd name="connsiteX6480" fmla="*/ 10586996 w 16205810"/>
              <a:gd name="connsiteY6480" fmla="*/ 749877 h 9402439"/>
              <a:gd name="connsiteX6481" fmla="*/ 10606916 w 16205810"/>
              <a:gd name="connsiteY6481" fmla="*/ 766332 h 9402439"/>
              <a:gd name="connsiteX6482" fmla="*/ 10591327 w 16205810"/>
              <a:gd name="connsiteY6482" fmla="*/ 786252 h 9402439"/>
              <a:gd name="connsiteX6483" fmla="*/ 10571407 w 16205810"/>
              <a:gd name="connsiteY6483" fmla="*/ 769797 h 9402439"/>
              <a:gd name="connsiteX6484" fmla="*/ 10586996 w 16205810"/>
              <a:gd name="connsiteY6484" fmla="*/ 749877 h 9402439"/>
              <a:gd name="connsiteX6485" fmla="*/ 12167840 w 16205810"/>
              <a:gd name="connsiteY6485" fmla="*/ 737919 h 9402439"/>
              <a:gd name="connsiteX6486" fmla="*/ 12194312 w 16205810"/>
              <a:gd name="connsiteY6486" fmla="*/ 748711 h 9402439"/>
              <a:gd name="connsiteX6487" fmla="*/ 12183723 w 16205810"/>
              <a:gd name="connsiteY6487" fmla="*/ 775692 h 9402439"/>
              <a:gd name="connsiteX6488" fmla="*/ 12157251 w 16205810"/>
              <a:gd name="connsiteY6488" fmla="*/ 764900 h 9402439"/>
              <a:gd name="connsiteX6489" fmla="*/ 12167840 w 16205810"/>
              <a:gd name="connsiteY6489" fmla="*/ 737919 h 9402439"/>
              <a:gd name="connsiteX6490" fmla="*/ 3600339 w 16205810"/>
              <a:gd name="connsiteY6490" fmla="*/ 737710 h 9402439"/>
              <a:gd name="connsiteX6491" fmla="*/ 3657279 w 16205810"/>
              <a:gd name="connsiteY6491" fmla="*/ 773923 h 9402439"/>
              <a:gd name="connsiteX6492" fmla="*/ 3627087 w 16205810"/>
              <a:gd name="connsiteY6492" fmla="*/ 854730 h 9402439"/>
              <a:gd name="connsiteX6493" fmla="*/ 3546282 w 16205810"/>
              <a:gd name="connsiteY6493" fmla="*/ 823651 h 9402439"/>
              <a:gd name="connsiteX6494" fmla="*/ 3576478 w 16205810"/>
              <a:gd name="connsiteY6494" fmla="*/ 742843 h 9402439"/>
              <a:gd name="connsiteX6495" fmla="*/ 3600339 w 16205810"/>
              <a:gd name="connsiteY6495" fmla="*/ 737710 h 9402439"/>
              <a:gd name="connsiteX6496" fmla="*/ 2493525 w 16205810"/>
              <a:gd name="connsiteY6496" fmla="*/ 733907 h 9402439"/>
              <a:gd name="connsiteX6497" fmla="*/ 2532109 w 16205810"/>
              <a:gd name="connsiteY6497" fmla="*/ 790029 h 9402439"/>
              <a:gd name="connsiteX6498" fmla="*/ 2476864 w 16205810"/>
              <a:gd name="connsiteY6498" fmla="*/ 829490 h 9402439"/>
              <a:gd name="connsiteX6499" fmla="*/ 2437403 w 16205810"/>
              <a:gd name="connsiteY6499" fmla="*/ 773368 h 9402439"/>
              <a:gd name="connsiteX6500" fmla="*/ 2493525 w 16205810"/>
              <a:gd name="connsiteY6500" fmla="*/ 733907 h 9402439"/>
              <a:gd name="connsiteX6501" fmla="*/ 12311752 w 16205810"/>
              <a:gd name="connsiteY6501" fmla="*/ 732099 h 9402439"/>
              <a:gd name="connsiteX6502" fmla="*/ 12358635 w 16205810"/>
              <a:gd name="connsiteY6502" fmla="*/ 751047 h 9402439"/>
              <a:gd name="connsiteX6503" fmla="*/ 12359511 w 16205810"/>
              <a:gd name="connsiteY6503" fmla="*/ 846566 h 9402439"/>
              <a:gd name="connsiteX6504" fmla="*/ 12264869 w 16205810"/>
              <a:gd name="connsiteY6504" fmla="*/ 846566 h 9402439"/>
              <a:gd name="connsiteX6505" fmla="*/ 12264869 w 16205810"/>
              <a:gd name="connsiteY6505" fmla="*/ 751925 h 9402439"/>
              <a:gd name="connsiteX6506" fmla="*/ 12311752 w 16205810"/>
              <a:gd name="connsiteY6506" fmla="*/ 732099 h 9402439"/>
              <a:gd name="connsiteX6507" fmla="*/ 3054300 w 16205810"/>
              <a:gd name="connsiteY6507" fmla="*/ 724448 h 9402439"/>
              <a:gd name="connsiteX6508" fmla="*/ 3075560 w 16205810"/>
              <a:gd name="connsiteY6508" fmla="*/ 735324 h 9402439"/>
              <a:gd name="connsiteX6509" fmla="*/ 3065816 w 16205810"/>
              <a:gd name="connsiteY6509" fmla="*/ 757076 h 9402439"/>
              <a:gd name="connsiteX6510" fmla="*/ 3044557 w 16205810"/>
              <a:gd name="connsiteY6510" fmla="*/ 746200 h 9402439"/>
              <a:gd name="connsiteX6511" fmla="*/ 3054300 w 16205810"/>
              <a:gd name="connsiteY6511" fmla="*/ 724448 h 9402439"/>
              <a:gd name="connsiteX6512" fmla="*/ 2705546 w 16205810"/>
              <a:gd name="connsiteY6512" fmla="*/ 702842 h 9402439"/>
              <a:gd name="connsiteX6513" fmla="*/ 2731627 w 16205810"/>
              <a:gd name="connsiteY6513" fmla="*/ 713634 h 9402439"/>
              <a:gd name="connsiteX6514" fmla="*/ 2721735 w 16205810"/>
              <a:gd name="connsiteY6514" fmla="*/ 740615 h 9402439"/>
              <a:gd name="connsiteX6515" fmla="*/ 2694756 w 16205810"/>
              <a:gd name="connsiteY6515" fmla="*/ 728924 h 9402439"/>
              <a:gd name="connsiteX6516" fmla="*/ 2705546 w 16205810"/>
              <a:gd name="connsiteY6516" fmla="*/ 702842 h 9402439"/>
              <a:gd name="connsiteX6517" fmla="*/ 12733648 w 16205810"/>
              <a:gd name="connsiteY6517" fmla="*/ 700992 h 9402439"/>
              <a:gd name="connsiteX6518" fmla="*/ 12772842 w 16205810"/>
              <a:gd name="connsiteY6518" fmla="*/ 748642 h 9402439"/>
              <a:gd name="connsiteX6519" fmla="*/ 12725630 w 16205810"/>
              <a:gd name="connsiteY6519" fmla="*/ 788350 h 9402439"/>
              <a:gd name="connsiteX6520" fmla="*/ 12685543 w 16205810"/>
              <a:gd name="connsiteY6520" fmla="*/ 740701 h 9402439"/>
              <a:gd name="connsiteX6521" fmla="*/ 12733648 w 16205810"/>
              <a:gd name="connsiteY6521" fmla="*/ 700992 h 9402439"/>
              <a:gd name="connsiteX6522" fmla="*/ 2072206 w 16205810"/>
              <a:gd name="connsiteY6522" fmla="*/ 685031 h 9402439"/>
              <a:gd name="connsiteX6523" fmla="*/ 2089203 w 16205810"/>
              <a:gd name="connsiteY6523" fmla="*/ 700511 h 9402439"/>
              <a:gd name="connsiteX6524" fmla="*/ 2075346 w 16205810"/>
              <a:gd name="connsiteY6524" fmla="*/ 740351 h 9402439"/>
              <a:gd name="connsiteX6525" fmla="*/ 2034641 w 16205810"/>
              <a:gd name="connsiteY6525" fmla="*/ 726494 h 9402439"/>
              <a:gd name="connsiteX6526" fmla="*/ 2049364 w 16205810"/>
              <a:gd name="connsiteY6526" fmla="*/ 685788 h 9402439"/>
              <a:gd name="connsiteX6527" fmla="*/ 2072206 w 16205810"/>
              <a:gd name="connsiteY6527" fmla="*/ 685031 h 9402439"/>
              <a:gd name="connsiteX6528" fmla="*/ 10792387 w 16205810"/>
              <a:gd name="connsiteY6528" fmla="*/ 679759 h 9402439"/>
              <a:gd name="connsiteX6529" fmla="*/ 10833757 w 16205810"/>
              <a:gd name="connsiteY6529" fmla="*/ 718432 h 9402439"/>
              <a:gd name="connsiteX6530" fmla="*/ 10795984 w 16205810"/>
              <a:gd name="connsiteY6530" fmla="*/ 759803 h 9402439"/>
              <a:gd name="connsiteX6531" fmla="*/ 10754613 w 16205810"/>
              <a:gd name="connsiteY6531" fmla="*/ 721130 h 9402439"/>
              <a:gd name="connsiteX6532" fmla="*/ 10792387 w 16205810"/>
              <a:gd name="connsiteY6532" fmla="*/ 679759 h 9402439"/>
              <a:gd name="connsiteX6533" fmla="*/ 3481110 w 16205810"/>
              <a:gd name="connsiteY6533" fmla="*/ 678559 h 9402439"/>
              <a:gd name="connsiteX6534" fmla="*/ 3508095 w 16205810"/>
              <a:gd name="connsiteY6534" fmla="*/ 689351 h 9402439"/>
              <a:gd name="connsiteX6535" fmla="*/ 3497299 w 16205810"/>
              <a:gd name="connsiteY6535" fmla="*/ 715433 h 9402439"/>
              <a:gd name="connsiteX6536" fmla="*/ 3470317 w 16205810"/>
              <a:gd name="connsiteY6536" fmla="*/ 705540 h 9402439"/>
              <a:gd name="connsiteX6537" fmla="*/ 3481110 w 16205810"/>
              <a:gd name="connsiteY6537" fmla="*/ 678559 h 9402439"/>
              <a:gd name="connsiteX6538" fmla="*/ 6200365 w 16205810"/>
              <a:gd name="connsiteY6538" fmla="*/ 660229 h 9402439"/>
              <a:gd name="connsiteX6539" fmla="*/ 6310899 w 16205810"/>
              <a:gd name="connsiteY6539" fmla="*/ 720181 h 9402439"/>
              <a:gd name="connsiteX6540" fmla="*/ 6264715 w 16205810"/>
              <a:gd name="connsiteY6540" fmla="*/ 874724 h 9402439"/>
              <a:gd name="connsiteX6541" fmla="*/ 6110175 w 16205810"/>
              <a:gd name="connsiteY6541" fmla="*/ 827648 h 9402439"/>
              <a:gd name="connsiteX6542" fmla="*/ 6157248 w 16205810"/>
              <a:gd name="connsiteY6542" fmla="*/ 673108 h 9402439"/>
              <a:gd name="connsiteX6543" fmla="*/ 6200365 w 16205810"/>
              <a:gd name="connsiteY6543" fmla="*/ 660229 h 9402439"/>
              <a:gd name="connsiteX6544" fmla="*/ 8509471 w 16205810"/>
              <a:gd name="connsiteY6544" fmla="*/ 659844 h 9402439"/>
              <a:gd name="connsiteX6545" fmla="*/ 8523211 w 16205810"/>
              <a:gd name="connsiteY6545" fmla="*/ 687796 h 9402439"/>
              <a:gd name="connsiteX6546" fmla="*/ 8496591 w 16205810"/>
              <a:gd name="connsiteY6546" fmla="*/ 701772 h 9402439"/>
              <a:gd name="connsiteX6547" fmla="*/ 8481993 w 16205810"/>
              <a:gd name="connsiteY6547" fmla="*/ 674694 h 9402439"/>
              <a:gd name="connsiteX6548" fmla="*/ 8509471 w 16205810"/>
              <a:gd name="connsiteY6548" fmla="*/ 659844 h 9402439"/>
              <a:gd name="connsiteX6549" fmla="*/ 4559898 w 16205810"/>
              <a:gd name="connsiteY6549" fmla="*/ 655880 h 9402439"/>
              <a:gd name="connsiteX6550" fmla="*/ 4579076 w 16205810"/>
              <a:gd name="connsiteY6550" fmla="*/ 692880 h 9402439"/>
              <a:gd name="connsiteX6551" fmla="*/ 4541591 w 16205810"/>
              <a:gd name="connsiteY6551" fmla="*/ 712671 h 9402439"/>
              <a:gd name="connsiteX6552" fmla="*/ 4522413 w 16205810"/>
              <a:gd name="connsiteY6552" fmla="*/ 675671 h 9402439"/>
              <a:gd name="connsiteX6553" fmla="*/ 4559898 w 16205810"/>
              <a:gd name="connsiteY6553" fmla="*/ 655880 h 9402439"/>
              <a:gd name="connsiteX6554" fmla="*/ 3126179 w 16205810"/>
              <a:gd name="connsiteY6554" fmla="*/ 653309 h 9402439"/>
              <a:gd name="connsiteX6555" fmla="*/ 3130356 w 16205810"/>
              <a:gd name="connsiteY6555" fmla="*/ 668033 h 9402439"/>
              <a:gd name="connsiteX6556" fmla="*/ 3116993 w 16205810"/>
              <a:gd name="connsiteY6556" fmla="*/ 671497 h 9402439"/>
              <a:gd name="connsiteX6557" fmla="*/ 3113652 w 16205810"/>
              <a:gd name="connsiteY6557" fmla="*/ 657640 h 9402439"/>
              <a:gd name="connsiteX6558" fmla="*/ 3126179 w 16205810"/>
              <a:gd name="connsiteY6558" fmla="*/ 653309 h 9402439"/>
              <a:gd name="connsiteX6559" fmla="*/ 5617396 w 16205810"/>
              <a:gd name="connsiteY6559" fmla="*/ 631702 h 9402439"/>
              <a:gd name="connsiteX6560" fmla="*/ 5756274 w 16205810"/>
              <a:gd name="connsiteY6560" fmla="*/ 665886 h 9402439"/>
              <a:gd name="connsiteX6561" fmla="*/ 5796900 w 16205810"/>
              <a:gd name="connsiteY6561" fmla="*/ 926963 h 9402439"/>
              <a:gd name="connsiteX6562" fmla="*/ 5535481 w 16205810"/>
              <a:gd name="connsiteY6562" fmla="*/ 967674 h 9402439"/>
              <a:gd name="connsiteX6563" fmla="*/ 5495738 w 16205810"/>
              <a:gd name="connsiteY6563" fmla="*/ 705711 h 9402439"/>
              <a:gd name="connsiteX6564" fmla="*/ 5617396 w 16205810"/>
              <a:gd name="connsiteY6564" fmla="*/ 631702 h 9402439"/>
              <a:gd name="connsiteX6565" fmla="*/ 3727533 w 16205810"/>
              <a:gd name="connsiteY6565" fmla="*/ 625197 h 9402439"/>
              <a:gd name="connsiteX6566" fmla="*/ 3768904 w 16205810"/>
              <a:gd name="connsiteY6566" fmla="*/ 662970 h 9402439"/>
              <a:gd name="connsiteX6567" fmla="*/ 3730233 w 16205810"/>
              <a:gd name="connsiteY6567" fmla="*/ 704341 h 9402439"/>
              <a:gd name="connsiteX6568" fmla="*/ 3688861 w 16205810"/>
              <a:gd name="connsiteY6568" fmla="*/ 666568 h 9402439"/>
              <a:gd name="connsiteX6569" fmla="*/ 3727533 w 16205810"/>
              <a:gd name="connsiteY6569" fmla="*/ 625197 h 9402439"/>
              <a:gd name="connsiteX6570" fmla="*/ 12577755 w 16205810"/>
              <a:gd name="connsiteY6570" fmla="*/ 622180 h 9402439"/>
              <a:gd name="connsiteX6571" fmla="*/ 12616951 w 16205810"/>
              <a:gd name="connsiteY6571" fmla="*/ 670284 h 9402439"/>
              <a:gd name="connsiteX6572" fmla="*/ 12568847 w 16205810"/>
              <a:gd name="connsiteY6572" fmla="*/ 710371 h 9402439"/>
              <a:gd name="connsiteX6573" fmla="*/ 12529651 w 16205810"/>
              <a:gd name="connsiteY6573" fmla="*/ 662267 h 9402439"/>
              <a:gd name="connsiteX6574" fmla="*/ 12577755 w 16205810"/>
              <a:gd name="connsiteY6574" fmla="*/ 622180 h 9402439"/>
              <a:gd name="connsiteX6575" fmla="*/ 2174231 w 16205810"/>
              <a:gd name="connsiteY6575" fmla="*/ 620862 h 9402439"/>
              <a:gd name="connsiteX6576" fmla="*/ 2193161 w 16205810"/>
              <a:gd name="connsiteY6576" fmla="*/ 658347 h 9402439"/>
              <a:gd name="connsiteX6577" fmla="*/ 2157022 w 16205810"/>
              <a:gd name="connsiteY6577" fmla="*/ 677525 h 9402439"/>
              <a:gd name="connsiteX6578" fmla="*/ 2137233 w 16205810"/>
              <a:gd name="connsiteY6578" fmla="*/ 640040 h 9402439"/>
              <a:gd name="connsiteX6579" fmla="*/ 2174231 w 16205810"/>
              <a:gd name="connsiteY6579" fmla="*/ 620862 h 9402439"/>
              <a:gd name="connsiteX6580" fmla="*/ 4716748 w 16205810"/>
              <a:gd name="connsiteY6580" fmla="*/ 620059 h 9402439"/>
              <a:gd name="connsiteX6581" fmla="*/ 4732747 w 16205810"/>
              <a:gd name="connsiteY6581" fmla="*/ 648502 h 9402439"/>
              <a:gd name="connsiteX6582" fmla="*/ 4704303 w 16205810"/>
              <a:gd name="connsiteY6582" fmla="*/ 663612 h 9402439"/>
              <a:gd name="connsiteX6583" fmla="*/ 4689193 w 16205810"/>
              <a:gd name="connsiteY6583" fmla="*/ 635169 h 9402439"/>
              <a:gd name="connsiteX6584" fmla="*/ 4716748 w 16205810"/>
              <a:gd name="connsiteY6584" fmla="*/ 620059 h 9402439"/>
              <a:gd name="connsiteX6585" fmla="*/ 6730012 w 16205810"/>
              <a:gd name="connsiteY6585" fmla="*/ 608680 h 9402439"/>
              <a:gd name="connsiteX6586" fmla="*/ 6750244 w 16205810"/>
              <a:gd name="connsiteY6586" fmla="*/ 628911 h 9402439"/>
              <a:gd name="connsiteX6587" fmla="*/ 6730996 w 16205810"/>
              <a:gd name="connsiteY6587" fmla="*/ 677906 h 9402439"/>
              <a:gd name="connsiteX6588" fmla="*/ 6682002 w 16205810"/>
              <a:gd name="connsiteY6588" fmla="*/ 657783 h 9402439"/>
              <a:gd name="connsiteX6589" fmla="*/ 6701250 w 16205810"/>
              <a:gd name="connsiteY6589" fmla="*/ 608789 h 9402439"/>
              <a:gd name="connsiteX6590" fmla="*/ 6730012 w 16205810"/>
              <a:gd name="connsiteY6590" fmla="*/ 608680 h 9402439"/>
              <a:gd name="connsiteX6591" fmla="*/ 2278442 w 16205810"/>
              <a:gd name="connsiteY6591" fmla="*/ 599613 h 9402439"/>
              <a:gd name="connsiteX6592" fmla="*/ 2292299 w 16205810"/>
              <a:gd name="connsiteY6592" fmla="*/ 625595 h 9402439"/>
              <a:gd name="connsiteX6593" fmla="*/ 2266316 w 16205810"/>
              <a:gd name="connsiteY6593" fmla="*/ 638586 h 9402439"/>
              <a:gd name="connsiteX6594" fmla="*/ 2253326 w 16205810"/>
              <a:gd name="connsiteY6594" fmla="*/ 613470 h 9402439"/>
              <a:gd name="connsiteX6595" fmla="*/ 2278442 w 16205810"/>
              <a:gd name="connsiteY6595" fmla="*/ 599613 h 9402439"/>
              <a:gd name="connsiteX6596" fmla="*/ 6530762 w 16205810"/>
              <a:gd name="connsiteY6596" fmla="*/ 595334 h 9402439"/>
              <a:gd name="connsiteX6597" fmla="*/ 6585524 w 16205810"/>
              <a:gd name="connsiteY6597" fmla="*/ 614062 h 9402439"/>
              <a:gd name="connsiteX6598" fmla="*/ 6636624 w 16205810"/>
              <a:gd name="connsiteY6598" fmla="*/ 811768 h 9402439"/>
              <a:gd name="connsiteX6599" fmla="*/ 6438390 w 16205810"/>
              <a:gd name="connsiteY6599" fmla="*/ 862735 h 9402439"/>
              <a:gd name="connsiteX6600" fmla="*/ 6387290 w 16205810"/>
              <a:gd name="connsiteY6600" fmla="*/ 665026 h 9402439"/>
              <a:gd name="connsiteX6601" fmla="*/ 6530762 w 16205810"/>
              <a:gd name="connsiteY6601" fmla="*/ 595334 h 9402439"/>
              <a:gd name="connsiteX6602" fmla="*/ 5486314 w 16205810"/>
              <a:gd name="connsiteY6602" fmla="*/ 577939 h 9402439"/>
              <a:gd name="connsiteX6603" fmla="*/ 5506233 w 16205810"/>
              <a:gd name="connsiteY6603" fmla="*/ 597734 h 9402439"/>
              <a:gd name="connsiteX6604" fmla="*/ 5487180 w 16205810"/>
              <a:gd name="connsiteY6604" fmla="*/ 646728 h 9402439"/>
              <a:gd name="connsiteX6605" fmla="*/ 5438681 w 16205810"/>
              <a:gd name="connsiteY6605" fmla="*/ 626605 h 9402439"/>
              <a:gd name="connsiteX6606" fmla="*/ 5458600 w 16205810"/>
              <a:gd name="connsiteY6606" fmla="*/ 578485 h 9402439"/>
              <a:gd name="connsiteX6607" fmla="*/ 5486314 w 16205810"/>
              <a:gd name="connsiteY6607" fmla="*/ 577939 h 9402439"/>
              <a:gd name="connsiteX6608" fmla="*/ 4973260 w 16205810"/>
              <a:gd name="connsiteY6608" fmla="*/ 563091 h 9402439"/>
              <a:gd name="connsiteX6609" fmla="*/ 4997207 w 16205810"/>
              <a:gd name="connsiteY6609" fmla="*/ 569973 h 9402439"/>
              <a:gd name="connsiteX6610" fmla="*/ 5023585 w 16205810"/>
              <a:gd name="connsiteY6610" fmla="*/ 655261 h 9402439"/>
              <a:gd name="connsiteX6611" fmla="*/ 4938295 w 16205810"/>
              <a:gd name="connsiteY6611" fmla="*/ 680759 h 9402439"/>
              <a:gd name="connsiteX6612" fmla="*/ 4912796 w 16205810"/>
              <a:gd name="connsiteY6612" fmla="*/ 596351 h 9402439"/>
              <a:gd name="connsiteX6613" fmla="*/ 4973260 w 16205810"/>
              <a:gd name="connsiteY6613" fmla="*/ 563091 h 9402439"/>
              <a:gd name="connsiteX6614" fmla="*/ 5095719 w 16205810"/>
              <a:gd name="connsiteY6614" fmla="*/ 540251 h 9402439"/>
              <a:gd name="connsiteX6615" fmla="*/ 5116505 w 16205810"/>
              <a:gd name="connsiteY6615" fmla="*/ 555502 h 9402439"/>
              <a:gd name="connsiteX6616" fmla="*/ 5100050 w 16205810"/>
              <a:gd name="connsiteY6616" fmla="*/ 575835 h 9402439"/>
              <a:gd name="connsiteX6617" fmla="*/ 5080130 w 16205810"/>
              <a:gd name="connsiteY6617" fmla="*/ 559739 h 9402439"/>
              <a:gd name="connsiteX6618" fmla="*/ 5095719 w 16205810"/>
              <a:gd name="connsiteY6618" fmla="*/ 540251 h 9402439"/>
              <a:gd name="connsiteX6619" fmla="*/ 5940131 w 16205810"/>
              <a:gd name="connsiteY6619" fmla="*/ 520347 h 9402439"/>
              <a:gd name="connsiteX6620" fmla="*/ 5972030 w 16205810"/>
              <a:gd name="connsiteY6620" fmla="*/ 521067 h 9402439"/>
              <a:gd name="connsiteX6621" fmla="*/ 6013137 w 16205810"/>
              <a:gd name="connsiteY6621" fmla="*/ 537309 h 9402439"/>
              <a:gd name="connsiteX6622" fmla="*/ 6047441 w 16205810"/>
              <a:gd name="connsiteY6622" fmla="*/ 691287 h 9402439"/>
              <a:gd name="connsiteX6623" fmla="*/ 5895271 w 16205810"/>
              <a:gd name="connsiteY6623" fmla="*/ 726888 h 9402439"/>
              <a:gd name="connsiteX6624" fmla="*/ 5860088 w 16205810"/>
              <a:gd name="connsiteY6624" fmla="*/ 571132 h 9402439"/>
              <a:gd name="connsiteX6625" fmla="*/ 5940131 w 16205810"/>
              <a:gd name="connsiteY6625" fmla="*/ 520347 h 9402439"/>
              <a:gd name="connsiteX6626" fmla="*/ 6488350 w 16205810"/>
              <a:gd name="connsiteY6626" fmla="*/ 514739 h 9402439"/>
              <a:gd name="connsiteX6627" fmla="*/ 6501341 w 16205810"/>
              <a:gd name="connsiteY6627" fmla="*/ 539855 h 9402439"/>
              <a:gd name="connsiteX6628" fmla="*/ 6476225 w 16205810"/>
              <a:gd name="connsiteY6628" fmla="*/ 553712 h 9402439"/>
              <a:gd name="connsiteX6629" fmla="*/ 6462368 w 16205810"/>
              <a:gd name="connsiteY6629" fmla="*/ 528596 h 9402439"/>
              <a:gd name="connsiteX6630" fmla="*/ 6488350 w 16205810"/>
              <a:gd name="connsiteY6630" fmla="*/ 514739 h 9402439"/>
              <a:gd name="connsiteX6631" fmla="*/ 5655867 w 16205810"/>
              <a:gd name="connsiteY6631" fmla="*/ 513030 h 9402439"/>
              <a:gd name="connsiteX6632" fmla="*/ 5669021 w 16205810"/>
              <a:gd name="connsiteY6632" fmla="*/ 530568 h 9402439"/>
              <a:gd name="connsiteX6633" fmla="*/ 5650606 w 16205810"/>
              <a:gd name="connsiteY6633" fmla="*/ 544599 h 9402439"/>
              <a:gd name="connsiteX6634" fmla="*/ 5638329 w 16205810"/>
              <a:gd name="connsiteY6634" fmla="*/ 526184 h 9402439"/>
              <a:gd name="connsiteX6635" fmla="*/ 5655867 w 16205810"/>
              <a:gd name="connsiteY6635" fmla="*/ 513030 h 9402439"/>
              <a:gd name="connsiteX6636" fmla="*/ 5257226 w 16205810"/>
              <a:gd name="connsiteY6636" fmla="*/ 510023 h 9402439"/>
              <a:gd name="connsiteX6637" fmla="*/ 5320896 w 16205810"/>
              <a:gd name="connsiteY6637" fmla="*/ 522476 h 9402439"/>
              <a:gd name="connsiteX6638" fmla="*/ 5409345 w 16205810"/>
              <a:gd name="connsiteY6638" fmla="*/ 737915 h 9402439"/>
              <a:gd name="connsiteX6639" fmla="*/ 5194413 w 16205810"/>
              <a:gd name="connsiteY6639" fmla="*/ 826575 h 9402439"/>
              <a:gd name="connsiteX6640" fmla="*/ 5106849 w 16205810"/>
              <a:gd name="connsiteY6640" fmla="*/ 611135 h 9402439"/>
              <a:gd name="connsiteX6641" fmla="*/ 5257226 w 16205810"/>
              <a:gd name="connsiteY6641" fmla="*/ 510023 h 9402439"/>
              <a:gd name="connsiteX6642" fmla="*/ 3068219 w 16205810"/>
              <a:gd name="connsiteY6642" fmla="*/ 499076 h 9402439"/>
              <a:gd name="connsiteX6643" fmla="*/ 3082688 w 16205810"/>
              <a:gd name="connsiteY6643" fmla="*/ 500061 h 9402439"/>
              <a:gd name="connsiteX6644" fmla="*/ 3089546 w 16205810"/>
              <a:gd name="connsiteY6644" fmla="*/ 525434 h 9402439"/>
              <a:gd name="connsiteX6645" fmla="*/ 3064682 w 16205810"/>
              <a:gd name="connsiteY6645" fmla="*/ 533307 h 9402439"/>
              <a:gd name="connsiteX6646" fmla="*/ 3056966 w 16205810"/>
              <a:gd name="connsiteY6646" fmla="*/ 507935 h 9402439"/>
              <a:gd name="connsiteX6647" fmla="*/ 3068219 w 16205810"/>
              <a:gd name="connsiteY6647" fmla="*/ 499076 h 9402439"/>
              <a:gd name="connsiteX6648" fmla="*/ 4819945 w 16205810"/>
              <a:gd name="connsiteY6648" fmla="*/ 484530 h 9402439"/>
              <a:gd name="connsiteX6649" fmla="*/ 4862058 w 16205810"/>
              <a:gd name="connsiteY6649" fmla="*/ 507284 h 9402439"/>
              <a:gd name="connsiteX6650" fmla="*/ 4853121 w 16205810"/>
              <a:gd name="connsiteY6650" fmla="*/ 593419 h 9402439"/>
              <a:gd name="connsiteX6651" fmla="*/ 4765544 w 16205810"/>
              <a:gd name="connsiteY6651" fmla="*/ 585427 h 9402439"/>
              <a:gd name="connsiteX6652" fmla="*/ 4774481 w 16205810"/>
              <a:gd name="connsiteY6652" fmla="*/ 498404 h 9402439"/>
              <a:gd name="connsiteX6653" fmla="*/ 4819945 w 16205810"/>
              <a:gd name="connsiteY6653" fmla="*/ 484530 h 9402439"/>
              <a:gd name="connsiteX6654" fmla="*/ 3228911 w 16205810"/>
              <a:gd name="connsiteY6654" fmla="*/ 483062 h 9402439"/>
              <a:gd name="connsiteX6655" fmla="*/ 3241306 w 16205810"/>
              <a:gd name="connsiteY6655" fmla="*/ 486028 h 9402439"/>
              <a:gd name="connsiteX6656" fmla="*/ 3246387 w 16205810"/>
              <a:gd name="connsiteY6656" fmla="*/ 508056 h 9402439"/>
              <a:gd name="connsiteX6657" fmla="*/ 3222664 w 16205810"/>
              <a:gd name="connsiteY6657" fmla="*/ 513140 h 9402439"/>
              <a:gd name="connsiteX6658" fmla="*/ 3218428 w 16205810"/>
              <a:gd name="connsiteY6658" fmla="*/ 490264 h 9402439"/>
              <a:gd name="connsiteX6659" fmla="*/ 3228911 w 16205810"/>
              <a:gd name="connsiteY6659" fmla="*/ 483062 h 9402439"/>
              <a:gd name="connsiteX6660" fmla="*/ 5917688 w 16205810"/>
              <a:gd name="connsiteY6660" fmla="*/ 482851 h 9402439"/>
              <a:gd name="connsiteX6661" fmla="*/ 5930396 w 16205810"/>
              <a:gd name="connsiteY6661" fmla="*/ 485180 h 9402439"/>
              <a:gd name="connsiteX6662" fmla="*/ 5934632 w 16205810"/>
              <a:gd name="connsiteY6662" fmla="*/ 508056 h 9402439"/>
              <a:gd name="connsiteX6663" fmla="*/ 5911757 w 16205810"/>
              <a:gd name="connsiteY6663" fmla="*/ 513140 h 9402439"/>
              <a:gd name="connsiteX6664" fmla="*/ 5907521 w 16205810"/>
              <a:gd name="connsiteY6664" fmla="*/ 489417 h 9402439"/>
              <a:gd name="connsiteX6665" fmla="*/ 5917688 w 16205810"/>
              <a:gd name="connsiteY6665" fmla="*/ 482851 h 9402439"/>
              <a:gd name="connsiteX6666" fmla="*/ 4687910 w 16205810"/>
              <a:gd name="connsiteY6666" fmla="*/ 473196 h 9402439"/>
              <a:gd name="connsiteX6667" fmla="*/ 4710239 w 16205810"/>
              <a:gd name="connsiteY6667" fmla="*/ 490165 h 9402439"/>
              <a:gd name="connsiteX6668" fmla="*/ 4694162 w 16205810"/>
              <a:gd name="connsiteY6668" fmla="*/ 512494 h 9402439"/>
              <a:gd name="connsiteX6669" fmla="*/ 4671833 w 16205810"/>
              <a:gd name="connsiteY6669" fmla="*/ 496417 h 9402439"/>
              <a:gd name="connsiteX6670" fmla="*/ 4687910 w 16205810"/>
              <a:gd name="connsiteY6670" fmla="*/ 473196 h 9402439"/>
              <a:gd name="connsiteX6671" fmla="*/ 2921534 w 16205810"/>
              <a:gd name="connsiteY6671" fmla="*/ 470139 h 9402439"/>
              <a:gd name="connsiteX6672" fmla="*/ 2941867 w 16205810"/>
              <a:gd name="connsiteY6672" fmla="*/ 485727 h 9402439"/>
              <a:gd name="connsiteX6673" fmla="*/ 2925771 w 16205810"/>
              <a:gd name="connsiteY6673" fmla="*/ 505647 h 9402439"/>
              <a:gd name="connsiteX6674" fmla="*/ 2906283 w 16205810"/>
              <a:gd name="connsiteY6674" fmla="*/ 489191 h 9402439"/>
              <a:gd name="connsiteX6675" fmla="*/ 2921534 w 16205810"/>
              <a:gd name="connsiteY6675" fmla="*/ 470139 h 9402439"/>
              <a:gd name="connsiteX6676" fmla="*/ 4174175 w 16205810"/>
              <a:gd name="connsiteY6676" fmla="*/ 456977 h 9402439"/>
              <a:gd name="connsiteX6677" fmla="*/ 4185424 w 16205810"/>
              <a:gd name="connsiteY6677" fmla="*/ 468107 h 9402439"/>
              <a:gd name="connsiteX6678" fmla="*/ 4174834 w 16205810"/>
              <a:gd name="connsiteY6678" fmla="*/ 495087 h 9402439"/>
              <a:gd name="connsiteX6679" fmla="*/ 4149244 w 16205810"/>
              <a:gd name="connsiteY6679" fmla="*/ 483396 h 9402439"/>
              <a:gd name="connsiteX6680" fmla="*/ 4158949 w 16205810"/>
              <a:gd name="connsiteY6680" fmla="*/ 457314 h 9402439"/>
              <a:gd name="connsiteX6681" fmla="*/ 4174175 w 16205810"/>
              <a:gd name="connsiteY6681" fmla="*/ 456977 h 9402439"/>
              <a:gd name="connsiteX6682" fmla="*/ 6017396 w 16205810"/>
              <a:gd name="connsiteY6682" fmla="*/ 454567 h 9402439"/>
              <a:gd name="connsiteX6683" fmla="*/ 6039268 w 16205810"/>
              <a:gd name="connsiteY6683" fmla="*/ 471189 h 9402439"/>
              <a:gd name="connsiteX6684" fmla="*/ 6022646 w 16205810"/>
              <a:gd name="connsiteY6684" fmla="*/ 493061 h 9402439"/>
              <a:gd name="connsiteX6685" fmla="*/ 6000774 w 16205810"/>
              <a:gd name="connsiteY6685" fmla="*/ 476439 h 9402439"/>
              <a:gd name="connsiteX6686" fmla="*/ 6017396 w 16205810"/>
              <a:gd name="connsiteY6686" fmla="*/ 454567 h 9402439"/>
              <a:gd name="connsiteX6687" fmla="*/ 12499437 w 16205810"/>
              <a:gd name="connsiteY6687" fmla="*/ 451303 h 9402439"/>
              <a:gd name="connsiteX6688" fmla="*/ 12517949 w 16205810"/>
              <a:gd name="connsiteY6688" fmla="*/ 466675 h 9402439"/>
              <a:gd name="connsiteX6689" fmla="*/ 12502598 w 16205810"/>
              <a:gd name="connsiteY6689" fmla="*/ 507379 h 9402439"/>
              <a:gd name="connsiteX6690" fmla="*/ 12460156 w 16205810"/>
              <a:gd name="connsiteY6690" fmla="*/ 493522 h 9402439"/>
              <a:gd name="connsiteX6691" fmla="*/ 12475507 w 16205810"/>
              <a:gd name="connsiteY6691" fmla="*/ 452817 h 9402439"/>
              <a:gd name="connsiteX6692" fmla="*/ 12499437 w 16205810"/>
              <a:gd name="connsiteY6692" fmla="*/ 451303 h 9402439"/>
              <a:gd name="connsiteX6693" fmla="*/ 8519975 w 16205810"/>
              <a:gd name="connsiteY6693" fmla="*/ 433590 h 9402439"/>
              <a:gd name="connsiteX6694" fmla="*/ 8573536 w 16205810"/>
              <a:gd name="connsiteY6694" fmla="*/ 470709 h 9402439"/>
              <a:gd name="connsiteX6695" fmla="*/ 8540763 w 16205810"/>
              <a:gd name="connsiteY6695" fmla="*/ 548656 h 9402439"/>
              <a:gd name="connsiteX6696" fmla="*/ 8462817 w 16205810"/>
              <a:gd name="connsiteY6696" fmla="*/ 514998 h 9402439"/>
              <a:gd name="connsiteX6697" fmla="*/ 8496475 w 16205810"/>
              <a:gd name="connsiteY6697" fmla="*/ 437938 h 9402439"/>
              <a:gd name="connsiteX6698" fmla="*/ 8519975 w 16205810"/>
              <a:gd name="connsiteY6698" fmla="*/ 433590 h 9402439"/>
              <a:gd name="connsiteX6699" fmla="*/ 8402081 w 16205810"/>
              <a:gd name="connsiteY6699" fmla="*/ 419007 h 9402439"/>
              <a:gd name="connsiteX6700" fmla="*/ 8421010 w 16205810"/>
              <a:gd name="connsiteY6700" fmla="*/ 455146 h 9402439"/>
              <a:gd name="connsiteX6701" fmla="*/ 8384872 w 16205810"/>
              <a:gd name="connsiteY6701" fmla="*/ 474074 h 9402439"/>
              <a:gd name="connsiteX6702" fmla="*/ 8365082 w 16205810"/>
              <a:gd name="connsiteY6702" fmla="*/ 437938 h 9402439"/>
              <a:gd name="connsiteX6703" fmla="*/ 8402081 w 16205810"/>
              <a:gd name="connsiteY6703" fmla="*/ 419007 h 9402439"/>
              <a:gd name="connsiteX6704" fmla="*/ 5766157 w 16205810"/>
              <a:gd name="connsiteY6704" fmla="*/ 418654 h 9402439"/>
              <a:gd name="connsiteX6705" fmla="*/ 5792169 w 16205810"/>
              <a:gd name="connsiteY6705" fmla="*/ 423362 h 9402439"/>
              <a:gd name="connsiteX6706" fmla="*/ 5828827 w 16205810"/>
              <a:gd name="connsiteY6706" fmla="*/ 510982 h 9402439"/>
              <a:gd name="connsiteX6707" fmla="*/ 5741206 w 16205810"/>
              <a:gd name="connsiteY6707" fmla="*/ 547642 h 9402439"/>
              <a:gd name="connsiteX6708" fmla="*/ 5704548 w 16205810"/>
              <a:gd name="connsiteY6708" fmla="*/ 460021 h 9402439"/>
              <a:gd name="connsiteX6709" fmla="*/ 5766157 w 16205810"/>
              <a:gd name="connsiteY6709" fmla="*/ 418654 h 9402439"/>
              <a:gd name="connsiteX6710" fmla="*/ 8927010 w 16205810"/>
              <a:gd name="connsiteY6710" fmla="*/ 415680 h 9402439"/>
              <a:gd name="connsiteX6711" fmla="*/ 8949270 w 16205810"/>
              <a:gd name="connsiteY6711" fmla="*/ 431532 h 9402439"/>
              <a:gd name="connsiteX6712" fmla="*/ 8938477 w 16205810"/>
              <a:gd name="connsiteY6712" fmla="*/ 480098 h 9402439"/>
              <a:gd name="connsiteX6713" fmla="*/ 8889911 w 16205810"/>
              <a:gd name="connsiteY6713" fmla="*/ 469305 h 9402439"/>
              <a:gd name="connsiteX6714" fmla="*/ 8900703 w 16205810"/>
              <a:gd name="connsiteY6714" fmla="*/ 420739 h 9402439"/>
              <a:gd name="connsiteX6715" fmla="*/ 8927010 w 16205810"/>
              <a:gd name="connsiteY6715" fmla="*/ 415680 h 9402439"/>
              <a:gd name="connsiteX6716" fmla="*/ 12345106 w 16205810"/>
              <a:gd name="connsiteY6716" fmla="*/ 413410 h 9402439"/>
              <a:gd name="connsiteX6717" fmla="*/ 12358097 w 16205810"/>
              <a:gd name="connsiteY6717" fmla="*/ 439393 h 9402439"/>
              <a:gd name="connsiteX6718" fmla="*/ 12332981 w 16205810"/>
              <a:gd name="connsiteY6718" fmla="*/ 452383 h 9402439"/>
              <a:gd name="connsiteX6719" fmla="*/ 12319990 w 16205810"/>
              <a:gd name="connsiteY6719" fmla="*/ 427267 h 9402439"/>
              <a:gd name="connsiteX6720" fmla="*/ 12345106 w 16205810"/>
              <a:gd name="connsiteY6720" fmla="*/ 413410 h 9402439"/>
              <a:gd name="connsiteX6721" fmla="*/ 6783973 w 16205810"/>
              <a:gd name="connsiteY6721" fmla="*/ 408768 h 9402439"/>
              <a:gd name="connsiteX6722" fmla="*/ 6806117 w 16205810"/>
              <a:gd name="connsiteY6722" fmla="*/ 419644 h 9402439"/>
              <a:gd name="connsiteX6723" fmla="*/ 6795488 w 16205810"/>
              <a:gd name="connsiteY6723" fmla="*/ 441397 h 9402439"/>
              <a:gd name="connsiteX6724" fmla="*/ 6774230 w 16205810"/>
              <a:gd name="connsiteY6724" fmla="*/ 431427 h 9402439"/>
              <a:gd name="connsiteX6725" fmla="*/ 6783973 w 16205810"/>
              <a:gd name="connsiteY6725" fmla="*/ 408768 h 9402439"/>
              <a:gd name="connsiteX6726" fmla="*/ 3993887 w 16205810"/>
              <a:gd name="connsiteY6726" fmla="*/ 408339 h 9402439"/>
              <a:gd name="connsiteX6727" fmla="*/ 4063709 w 16205810"/>
              <a:gd name="connsiteY6727" fmla="*/ 497616 h 9402439"/>
              <a:gd name="connsiteX6728" fmla="*/ 3973550 w 16205810"/>
              <a:gd name="connsiteY6728" fmla="*/ 567446 h 9402439"/>
              <a:gd name="connsiteX6729" fmla="*/ 3904604 w 16205810"/>
              <a:gd name="connsiteY6729" fmla="*/ 477286 h 9402439"/>
              <a:gd name="connsiteX6730" fmla="*/ 3993887 w 16205810"/>
              <a:gd name="connsiteY6730" fmla="*/ 408339 h 9402439"/>
              <a:gd name="connsiteX6731" fmla="*/ 8788282 w 16205810"/>
              <a:gd name="connsiteY6731" fmla="*/ 406649 h 9402439"/>
              <a:gd name="connsiteX6732" fmla="*/ 8804021 w 16205810"/>
              <a:gd name="connsiteY6732" fmla="*/ 406649 h 9402439"/>
              <a:gd name="connsiteX6733" fmla="*/ 8814363 w 16205810"/>
              <a:gd name="connsiteY6733" fmla="*/ 417441 h 9402439"/>
              <a:gd name="connsiteX6734" fmla="*/ 8804470 w 16205810"/>
              <a:gd name="connsiteY6734" fmla="*/ 443522 h 9402439"/>
              <a:gd name="connsiteX6735" fmla="*/ 8777489 w 16205810"/>
              <a:gd name="connsiteY6735" fmla="*/ 432730 h 9402439"/>
              <a:gd name="connsiteX6736" fmla="*/ 8788282 w 16205810"/>
              <a:gd name="connsiteY6736" fmla="*/ 406649 h 9402439"/>
              <a:gd name="connsiteX6737" fmla="*/ 3843856 w 16205810"/>
              <a:gd name="connsiteY6737" fmla="*/ 393059 h 9402439"/>
              <a:gd name="connsiteX6738" fmla="*/ 3848187 w 16205810"/>
              <a:gd name="connsiteY6738" fmla="*/ 406050 h 9402439"/>
              <a:gd name="connsiteX6739" fmla="*/ 3834333 w 16205810"/>
              <a:gd name="connsiteY6739" fmla="*/ 410380 h 9402439"/>
              <a:gd name="connsiteX6740" fmla="*/ 3830864 w 16205810"/>
              <a:gd name="connsiteY6740" fmla="*/ 397389 h 9402439"/>
              <a:gd name="connsiteX6741" fmla="*/ 3843856 w 16205810"/>
              <a:gd name="connsiteY6741" fmla="*/ 393059 h 9402439"/>
              <a:gd name="connsiteX6742" fmla="*/ 6607338 w 16205810"/>
              <a:gd name="connsiteY6742" fmla="*/ 386336 h 9402439"/>
              <a:gd name="connsiteX6743" fmla="*/ 6642350 w 16205810"/>
              <a:gd name="connsiteY6743" fmla="*/ 390803 h 9402439"/>
              <a:gd name="connsiteX6744" fmla="*/ 6700126 w 16205810"/>
              <a:gd name="connsiteY6744" fmla="*/ 504080 h 9402439"/>
              <a:gd name="connsiteX6745" fmla="*/ 6586352 w 16205810"/>
              <a:gd name="connsiteY6745" fmla="*/ 560717 h 9402439"/>
              <a:gd name="connsiteX6746" fmla="*/ 6529465 w 16205810"/>
              <a:gd name="connsiteY6746" fmla="*/ 447441 h 9402439"/>
              <a:gd name="connsiteX6747" fmla="*/ 6607338 w 16205810"/>
              <a:gd name="connsiteY6747" fmla="*/ 386336 h 9402439"/>
              <a:gd name="connsiteX6748" fmla="*/ 12229053 w 16205810"/>
              <a:gd name="connsiteY6748" fmla="*/ 382231 h 9402439"/>
              <a:gd name="connsiteX6749" fmla="*/ 12242044 w 16205810"/>
              <a:gd name="connsiteY6749" fmla="*/ 408213 h 9402439"/>
              <a:gd name="connsiteX6750" fmla="*/ 12216062 w 16205810"/>
              <a:gd name="connsiteY6750" fmla="*/ 421204 h 9402439"/>
              <a:gd name="connsiteX6751" fmla="*/ 12203071 w 16205810"/>
              <a:gd name="connsiteY6751" fmla="*/ 396088 h 9402439"/>
              <a:gd name="connsiteX6752" fmla="*/ 12229053 w 16205810"/>
              <a:gd name="connsiteY6752" fmla="*/ 382231 h 9402439"/>
              <a:gd name="connsiteX6753" fmla="*/ 5514370 w 16205810"/>
              <a:gd name="connsiteY6753" fmla="*/ 376181 h 9402439"/>
              <a:gd name="connsiteX6754" fmla="*/ 5576258 w 16205810"/>
              <a:gd name="connsiteY6754" fmla="*/ 389841 h 9402439"/>
              <a:gd name="connsiteX6755" fmla="*/ 5597477 w 16205810"/>
              <a:gd name="connsiteY6755" fmla="*/ 506198 h 9402439"/>
              <a:gd name="connsiteX6756" fmla="*/ 5481658 w 16205810"/>
              <a:gd name="connsiteY6756" fmla="*/ 527516 h 9402439"/>
              <a:gd name="connsiteX6757" fmla="*/ 5460439 w 16205810"/>
              <a:gd name="connsiteY6757" fmla="*/ 411157 h 9402439"/>
              <a:gd name="connsiteX6758" fmla="*/ 5514370 w 16205810"/>
              <a:gd name="connsiteY6758" fmla="*/ 376181 h 9402439"/>
              <a:gd name="connsiteX6759" fmla="*/ 4083182 w 16205810"/>
              <a:gd name="connsiteY6759" fmla="*/ 366722 h 9402439"/>
              <a:gd name="connsiteX6760" fmla="*/ 4105327 w 16205810"/>
              <a:gd name="connsiteY6760" fmla="*/ 376464 h 9402439"/>
              <a:gd name="connsiteX6761" fmla="*/ 4094697 w 16205810"/>
              <a:gd name="connsiteY6761" fmla="*/ 398608 h 9402439"/>
              <a:gd name="connsiteX6762" fmla="*/ 4073443 w 16205810"/>
              <a:gd name="connsiteY6762" fmla="*/ 387979 h 9402439"/>
              <a:gd name="connsiteX6763" fmla="*/ 4083182 w 16205810"/>
              <a:gd name="connsiteY6763" fmla="*/ 366722 h 9402439"/>
              <a:gd name="connsiteX6764" fmla="*/ 3543209 w 16205810"/>
              <a:gd name="connsiteY6764" fmla="*/ 349928 h 9402439"/>
              <a:gd name="connsiteX6765" fmla="*/ 3594205 w 16205810"/>
              <a:gd name="connsiteY6765" fmla="*/ 361175 h 9402439"/>
              <a:gd name="connsiteX6766" fmla="*/ 3611135 w 16205810"/>
              <a:gd name="connsiteY6766" fmla="*/ 455600 h 9402439"/>
              <a:gd name="connsiteX6767" fmla="*/ 3516711 w 16205810"/>
              <a:gd name="connsiteY6767" fmla="*/ 473416 h 9402439"/>
              <a:gd name="connsiteX6768" fmla="*/ 3498892 w 16205810"/>
              <a:gd name="connsiteY6768" fmla="*/ 378100 h 9402439"/>
              <a:gd name="connsiteX6769" fmla="*/ 3543209 w 16205810"/>
              <a:gd name="connsiteY6769" fmla="*/ 349928 h 9402439"/>
              <a:gd name="connsiteX6770" fmla="*/ 8719489 w 16205810"/>
              <a:gd name="connsiteY6770" fmla="*/ 343331 h 9402439"/>
              <a:gd name="connsiteX6771" fmla="*/ 8733487 w 16205810"/>
              <a:gd name="connsiteY6771" fmla="*/ 344939 h 9402439"/>
              <a:gd name="connsiteX6772" fmla="*/ 8741361 w 16205810"/>
              <a:gd name="connsiteY6772" fmla="*/ 369804 h 9402439"/>
              <a:gd name="connsiteX6773" fmla="*/ 8715989 w 16205810"/>
              <a:gd name="connsiteY6773" fmla="*/ 376663 h 9402439"/>
              <a:gd name="connsiteX6774" fmla="*/ 8708115 w 16205810"/>
              <a:gd name="connsiteY6774" fmla="*/ 352655 h 9402439"/>
              <a:gd name="connsiteX6775" fmla="*/ 8719489 w 16205810"/>
              <a:gd name="connsiteY6775" fmla="*/ 343331 h 9402439"/>
              <a:gd name="connsiteX6776" fmla="*/ 9988317 w 16205810"/>
              <a:gd name="connsiteY6776" fmla="*/ 336207 h 9402439"/>
              <a:gd name="connsiteX6777" fmla="*/ 10004372 w 16205810"/>
              <a:gd name="connsiteY6777" fmla="*/ 347058 h 9402439"/>
              <a:gd name="connsiteX6778" fmla="*/ 9996400 w 16205810"/>
              <a:gd name="connsiteY6778" fmla="*/ 381603 h 9402439"/>
              <a:gd name="connsiteX6779" fmla="*/ 9962741 w 16205810"/>
              <a:gd name="connsiteY6779" fmla="*/ 374518 h 9402439"/>
              <a:gd name="connsiteX6780" fmla="*/ 9968941 w 16205810"/>
              <a:gd name="connsiteY6780" fmla="*/ 339973 h 9402439"/>
              <a:gd name="connsiteX6781" fmla="*/ 9988317 w 16205810"/>
              <a:gd name="connsiteY6781" fmla="*/ 336207 h 9402439"/>
              <a:gd name="connsiteX6782" fmla="*/ 6716527 w 16205810"/>
              <a:gd name="connsiteY6782" fmla="*/ 330964 h 9402439"/>
              <a:gd name="connsiteX6783" fmla="*/ 6729341 w 16205810"/>
              <a:gd name="connsiteY6783" fmla="*/ 333187 h 9402439"/>
              <a:gd name="connsiteX6784" fmla="*/ 6733577 w 16205810"/>
              <a:gd name="connsiteY6784" fmla="*/ 356911 h 9402439"/>
              <a:gd name="connsiteX6785" fmla="*/ 6710702 w 16205810"/>
              <a:gd name="connsiteY6785" fmla="*/ 361147 h 9402439"/>
              <a:gd name="connsiteX6786" fmla="*/ 6705618 w 16205810"/>
              <a:gd name="connsiteY6786" fmla="*/ 338271 h 9402439"/>
              <a:gd name="connsiteX6787" fmla="*/ 6716527 w 16205810"/>
              <a:gd name="connsiteY6787" fmla="*/ 330964 h 9402439"/>
              <a:gd name="connsiteX6788" fmla="*/ 4790564 w 16205810"/>
              <a:gd name="connsiteY6788" fmla="*/ 316927 h 9402439"/>
              <a:gd name="connsiteX6789" fmla="*/ 4817545 w 16205810"/>
              <a:gd name="connsiteY6789" fmla="*/ 328398 h 9402439"/>
              <a:gd name="connsiteX6790" fmla="*/ 4805853 w 16205810"/>
              <a:gd name="connsiteY6790" fmla="*/ 353988 h 9402439"/>
              <a:gd name="connsiteX6791" fmla="*/ 4779772 w 16205810"/>
              <a:gd name="connsiteY6791" fmla="*/ 343399 h 9402439"/>
              <a:gd name="connsiteX6792" fmla="*/ 4790564 w 16205810"/>
              <a:gd name="connsiteY6792" fmla="*/ 316927 h 9402439"/>
              <a:gd name="connsiteX6793" fmla="*/ 3380057 w 16205810"/>
              <a:gd name="connsiteY6793" fmla="*/ 315005 h 9402439"/>
              <a:gd name="connsiteX6794" fmla="*/ 3392449 w 16205810"/>
              <a:gd name="connsiteY6794" fmla="*/ 317711 h 9402439"/>
              <a:gd name="connsiteX6795" fmla="*/ 3397528 w 16205810"/>
              <a:gd name="connsiteY6795" fmla="*/ 341096 h 9402439"/>
              <a:gd name="connsiteX6796" fmla="*/ 3374654 w 16205810"/>
              <a:gd name="connsiteY6796" fmla="*/ 345426 h 9402439"/>
              <a:gd name="connsiteX6797" fmla="*/ 3369571 w 16205810"/>
              <a:gd name="connsiteY6797" fmla="*/ 322042 h 9402439"/>
              <a:gd name="connsiteX6798" fmla="*/ 3380057 w 16205810"/>
              <a:gd name="connsiteY6798" fmla="*/ 315005 h 9402439"/>
              <a:gd name="connsiteX6799" fmla="*/ 3711449 w 16205810"/>
              <a:gd name="connsiteY6799" fmla="*/ 311289 h 9402439"/>
              <a:gd name="connsiteX6800" fmla="*/ 3750641 w 16205810"/>
              <a:gd name="connsiteY6800" fmla="*/ 359393 h 9402439"/>
              <a:gd name="connsiteX6801" fmla="*/ 3702552 w 16205810"/>
              <a:gd name="connsiteY6801" fmla="*/ 399479 h 9402439"/>
              <a:gd name="connsiteX6802" fmla="*/ 3662465 w 16205810"/>
              <a:gd name="connsiteY6802" fmla="*/ 351375 h 9402439"/>
              <a:gd name="connsiteX6803" fmla="*/ 3711449 w 16205810"/>
              <a:gd name="connsiteY6803" fmla="*/ 311289 h 9402439"/>
              <a:gd name="connsiteX6804" fmla="*/ 9774759 w 16205810"/>
              <a:gd name="connsiteY6804" fmla="*/ 293179 h 9402439"/>
              <a:gd name="connsiteX6805" fmla="*/ 9784906 w 16205810"/>
              <a:gd name="connsiteY6805" fmla="*/ 303521 h 9402439"/>
              <a:gd name="connsiteX6806" fmla="*/ 9775200 w 16205810"/>
              <a:gd name="connsiteY6806" fmla="*/ 330502 h 9402439"/>
              <a:gd name="connsiteX6807" fmla="*/ 9748728 w 16205810"/>
              <a:gd name="connsiteY6807" fmla="*/ 319710 h 9402439"/>
              <a:gd name="connsiteX6808" fmla="*/ 9759317 w 16205810"/>
              <a:gd name="connsiteY6808" fmla="*/ 293628 h 9402439"/>
              <a:gd name="connsiteX6809" fmla="*/ 9774759 w 16205810"/>
              <a:gd name="connsiteY6809" fmla="*/ 293179 h 9402439"/>
              <a:gd name="connsiteX6810" fmla="*/ 5291863 w 16205810"/>
              <a:gd name="connsiteY6810" fmla="*/ 283113 h 9402439"/>
              <a:gd name="connsiteX6811" fmla="*/ 5323261 w 16205810"/>
              <a:gd name="connsiteY6811" fmla="*/ 287620 h 9402439"/>
              <a:gd name="connsiteX6812" fmla="*/ 5377668 w 16205810"/>
              <a:gd name="connsiteY6812" fmla="*/ 385232 h 9402439"/>
              <a:gd name="connsiteX6813" fmla="*/ 5278666 w 16205810"/>
              <a:gd name="connsiteY6813" fmla="*/ 429200 h 9402439"/>
              <a:gd name="connsiteX6814" fmla="*/ 5224259 w 16205810"/>
              <a:gd name="connsiteY6814" fmla="*/ 331588 h 9402439"/>
              <a:gd name="connsiteX6815" fmla="*/ 5291863 w 16205810"/>
              <a:gd name="connsiteY6815" fmla="*/ 283113 h 9402439"/>
              <a:gd name="connsiteX6816" fmla="*/ 10581646 w 16205810"/>
              <a:gd name="connsiteY6816" fmla="*/ 278039 h 9402439"/>
              <a:gd name="connsiteX6817" fmla="*/ 10607235 w 16205810"/>
              <a:gd name="connsiteY6817" fmla="*/ 288831 h 9402439"/>
              <a:gd name="connsiteX6818" fmla="*/ 10597529 w 16205810"/>
              <a:gd name="connsiteY6818" fmla="*/ 315812 h 9402439"/>
              <a:gd name="connsiteX6819" fmla="*/ 10571057 w 16205810"/>
              <a:gd name="connsiteY6819" fmla="*/ 304121 h 9402439"/>
              <a:gd name="connsiteX6820" fmla="*/ 10581646 w 16205810"/>
              <a:gd name="connsiteY6820" fmla="*/ 278039 h 9402439"/>
              <a:gd name="connsiteX6821" fmla="*/ 9892413 w 16205810"/>
              <a:gd name="connsiteY6821" fmla="*/ 267045 h 9402439"/>
              <a:gd name="connsiteX6822" fmla="*/ 9910601 w 16205810"/>
              <a:gd name="connsiteY6822" fmla="*/ 301689 h 9402439"/>
              <a:gd name="connsiteX6823" fmla="*/ 9875958 w 16205810"/>
              <a:gd name="connsiteY6823" fmla="*/ 318143 h 9402439"/>
              <a:gd name="connsiteX6824" fmla="*/ 9857770 w 16205810"/>
              <a:gd name="connsiteY6824" fmla="*/ 284367 h 9402439"/>
              <a:gd name="connsiteX6825" fmla="*/ 9892413 w 16205810"/>
              <a:gd name="connsiteY6825" fmla="*/ 267045 h 9402439"/>
              <a:gd name="connsiteX6826" fmla="*/ 3473518 w 16205810"/>
              <a:gd name="connsiteY6826" fmla="*/ 257610 h 9402439"/>
              <a:gd name="connsiteX6827" fmla="*/ 3488628 w 16205810"/>
              <a:gd name="connsiteY6827" fmla="*/ 285165 h 9402439"/>
              <a:gd name="connsiteX6828" fmla="*/ 3461071 w 16205810"/>
              <a:gd name="connsiteY6828" fmla="*/ 300276 h 9402439"/>
              <a:gd name="connsiteX6829" fmla="*/ 3445964 w 16205810"/>
              <a:gd name="connsiteY6829" fmla="*/ 272721 h 9402439"/>
              <a:gd name="connsiteX6830" fmla="*/ 3473518 w 16205810"/>
              <a:gd name="connsiteY6830" fmla="*/ 257610 h 9402439"/>
              <a:gd name="connsiteX6831" fmla="*/ 6836351 w 16205810"/>
              <a:gd name="connsiteY6831" fmla="*/ 254570 h 9402439"/>
              <a:gd name="connsiteX6832" fmla="*/ 6851903 w 16205810"/>
              <a:gd name="connsiteY6832" fmla="*/ 254570 h 9402439"/>
              <a:gd name="connsiteX6833" fmla="*/ 6862823 w 16205810"/>
              <a:gd name="connsiteY6833" fmla="*/ 265159 h 9402439"/>
              <a:gd name="connsiteX6834" fmla="*/ 6852234 w 16205810"/>
              <a:gd name="connsiteY6834" fmla="*/ 291631 h 9402439"/>
              <a:gd name="connsiteX6835" fmla="*/ 6826644 w 16205810"/>
              <a:gd name="connsiteY6835" fmla="*/ 281042 h 9402439"/>
              <a:gd name="connsiteX6836" fmla="*/ 6836351 w 16205810"/>
              <a:gd name="connsiteY6836" fmla="*/ 254570 h 9402439"/>
              <a:gd name="connsiteX6837" fmla="*/ 12212301 w 16205810"/>
              <a:gd name="connsiteY6837" fmla="*/ 248040 h 9402439"/>
              <a:gd name="connsiteX6838" fmla="*/ 12250606 w 16205810"/>
              <a:gd name="connsiteY6838" fmla="*/ 296144 h 9402439"/>
              <a:gd name="connsiteX6839" fmla="*/ 12203393 w 16205810"/>
              <a:gd name="connsiteY6839" fmla="*/ 336231 h 9402439"/>
              <a:gd name="connsiteX6840" fmla="*/ 12163306 w 16205810"/>
              <a:gd name="connsiteY6840" fmla="*/ 288128 h 9402439"/>
              <a:gd name="connsiteX6841" fmla="*/ 12212301 w 16205810"/>
              <a:gd name="connsiteY6841" fmla="*/ 248040 h 9402439"/>
              <a:gd name="connsiteX6842" fmla="*/ 10740352 w 16205810"/>
              <a:gd name="connsiteY6842" fmla="*/ 242364 h 9402439"/>
              <a:gd name="connsiteX6843" fmla="*/ 10743693 w 16205810"/>
              <a:gd name="connsiteY6843" fmla="*/ 244591 h 9402439"/>
              <a:gd name="connsiteX6844" fmla="*/ 10742914 w 16205810"/>
              <a:gd name="connsiteY6844" fmla="*/ 246149 h 9402439"/>
              <a:gd name="connsiteX6845" fmla="*/ 10760091 w 16205810"/>
              <a:gd name="connsiteY6845" fmla="*/ 242673 h 9402439"/>
              <a:gd name="connsiteX6846" fmla="*/ 10776035 w 16205810"/>
              <a:gd name="connsiteY6846" fmla="*/ 253524 h 9402439"/>
              <a:gd name="connsiteX6847" fmla="*/ 10768949 w 16205810"/>
              <a:gd name="connsiteY6847" fmla="*/ 288069 h 9402439"/>
              <a:gd name="connsiteX6848" fmla="*/ 10734404 w 16205810"/>
              <a:gd name="connsiteY6848" fmla="*/ 280982 h 9402439"/>
              <a:gd name="connsiteX6849" fmla="*/ 10730640 w 16205810"/>
              <a:gd name="connsiteY6849" fmla="*/ 262381 h 9402439"/>
              <a:gd name="connsiteX6850" fmla="*/ 10740261 w 16205810"/>
              <a:gd name="connsiteY6850" fmla="*/ 248243 h 9402439"/>
              <a:gd name="connsiteX6851" fmla="*/ 10738125 w 16205810"/>
              <a:gd name="connsiteY6851" fmla="*/ 246818 h 9402439"/>
              <a:gd name="connsiteX6852" fmla="*/ 10740352 w 16205810"/>
              <a:gd name="connsiteY6852" fmla="*/ 242364 h 9402439"/>
              <a:gd name="connsiteX6853" fmla="*/ 6282087 w 16205810"/>
              <a:gd name="connsiteY6853" fmla="*/ 241778 h 9402439"/>
              <a:gd name="connsiteX6854" fmla="*/ 6319973 w 16205810"/>
              <a:gd name="connsiteY6854" fmla="*/ 249079 h 9402439"/>
              <a:gd name="connsiteX6855" fmla="*/ 6447414 w 16205810"/>
              <a:gd name="connsiteY6855" fmla="*/ 485376 h 9402439"/>
              <a:gd name="connsiteX6856" fmla="*/ 6211117 w 16205810"/>
              <a:gd name="connsiteY6856" fmla="*/ 612817 h 9402439"/>
              <a:gd name="connsiteX6857" fmla="*/ 6083676 w 16205810"/>
              <a:gd name="connsiteY6857" fmla="*/ 376518 h 9402439"/>
              <a:gd name="connsiteX6858" fmla="*/ 6282087 w 16205810"/>
              <a:gd name="connsiteY6858" fmla="*/ 241778 h 9402439"/>
              <a:gd name="connsiteX6859" fmla="*/ 6120182 w 16205810"/>
              <a:gd name="connsiteY6859" fmla="*/ 240299 h 9402439"/>
              <a:gd name="connsiteX6860" fmla="*/ 6129008 w 16205810"/>
              <a:gd name="connsiteY6860" fmla="*/ 244885 h 9402439"/>
              <a:gd name="connsiteX6861" fmla="*/ 6128091 w 16205810"/>
              <a:gd name="connsiteY6861" fmla="*/ 263224 h 9402439"/>
              <a:gd name="connsiteX6862" fmla="*/ 6109751 w 16205810"/>
              <a:gd name="connsiteY6862" fmla="*/ 262307 h 9402439"/>
              <a:gd name="connsiteX6863" fmla="*/ 6110668 w 16205810"/>
              <a:gd name="connsiteY6863" fmla="*/ 243968 h 9402439"/>
              <a:gd name="connsiteX6864" fmla="*/ 6120182 w 16205810"/>
              <a:gd name="connsiteY6864" fmla="*/ 240299 h 9402439"/>
              <a:gd name="connsiteX6865" fmla="*/ 5449206 w 16205810"/>
              <a:gd name="connsiteY6865" fmla="*/ 230671 h 9402439"/>
              <a:gd name="connsiteX6866" fmla="*/ 5489678 w 16205810"/>
              <a:gd name="connsiteY6866" fmla="*/ 269344 h 9402439"/>
              <a:gd name="connsiteX6867" fmla="*/ 5451904 w 16205810"/>
              <a:gd name="connsiteY6867" fmla="*/ 310716 h 9402439"/>
              <a:gd name="connsiteX6868" fmla="*/ 5411431 w 16205810"/>
              <a:gd name="connsiteY6868" fmla="*/ 272043 h 9402439"/>
              <a:gd name="connsiteX6869" fmla="*/ 5449206 w 16205810"/>
              <a:gd name="connsiteY6869" fmla="*/ 230671 h 9402439"/>
              <a:gd name="connsiteX6870" fmla="*/ 5677867 w 16205810"/>
              <a:gd name="connsiteY6870" fmla="*/ 226429 h 9402439"/>
              <a:gd name="connsiteX6871" fmla="*/ 5737362 w 16205810"/>
              <a:gd name="connsiteY6871" fmla="*/ 299244 h 9402439"/>
              <a:gd name="connsiteX6872" fmla="*/ 5664547 w 16205810"/>
              <a:gd name="connsiteY6872" fmla="*/ 358739 h 9402439"/>
              <a:gd name="connsiteX6873" fmla="*/ 5604164 w 16205810"/>
              <a:gd name="connsiteY6873" fmla="*/ 286812 h 9402439"/>
              <a:gd name="connsiteX6874" fmla="*/ 5677867 w 16205810"/>
              <a:gd name="connsiteY6874" fmla="*/ 226429 h 9402439"/>
              <a:gd name="connsiteX6875" fmla="*/ 6532988 w 16205810"/>
              <a:gd name="connsiteY6875" fmla="*/ 223351 h 9402439"/>
              <a:gd name="connsiteX6876" fmla="*/ 6585689 w 16205810"/>
              <a:gd name="connsiteY6876" fmla="*/ 246835 h 9402439"/>
              <a:gd name="connsiteX6877" fmla="*/ 6581279 w 16205810"/>
              <a:gd name="connsiteY6877" fmla="*/ 353559 h 9402439"/>
              <a:gd name="connsiteX6878" fmla="*/ 6475436 w 16205810"/>
              <a:gd name="connsiteY6878" fmla="*/ 350032 h 9402439"/>
              <a:gd name="connsiteX6879" fmla="*/ 6478964 w 16205810"/>
              <a:gd name="connsiteY6879" fmla="*/ 244189 h 9402439"/>
              <a:gd name="connsiteX6880" fmla="*/ 6532988 w 16205810"/>
              <a:gd name="connsiteY6880" fmla="*/ 223351 h 9402439"/>
              <a:gd name="connsiteX6881" fmla="*/ 5041613 w 16205810"/>
              <a:gd name="connsiteY6881" fmla="*/ 213456 h 9402439"/>
              <a:gd name="connsiteX6882" fmla="*/ 5095879 w 16205810"/>
              <a:gd name="connsiteY6882" fmla="*/ 232232 h 9402439"/>
              <a:gd name="connsiteX6883" fmla="*/ 5146979 w 16205810"/>
              <a:gd name="connsiteY6883" fmla="*/ 430465 h 9402439"/>
              <a:gd name="connsiteX6884" fmla="*/ 4948745 w 16205810"/>
              <a:gd name="connsiteY6884" fmla="*/ 481566 h 9402439"/>
              <a:gd name="connsiteX6885" fmla="*/ 4897645 w 16205810"/>
              <a:gd name="connsiteY6885" fmla="*/ 283334 h 9402439"/>
              <a:gd name="connsiteX6886" fmla="*/ 5041613 w 16205810"/>
              <a:gd name="connsiteY6886" fmla="*/ 213456 h 9402439"/>
              <a:gd name="connsiteX6887" fmla="*/ 6388644 w 16205810"/>
              <a:gd name="connsiteY6887" fmla="*/ 210147 h 9402439"/>
              <a:gd name="connsiteX6888" fmla="*/ 6400877 w 16205810"/>
              <a:gd name="connsiteY6888" fmla="*/ 212371 h 9402439"/>
              <a:gd name="connsiteX6889" fmla="*/ 6406074 w 16205810"/>
              <a:gd name="connsiteY6889" fmla="*/ 236094 h 9402439"/>
              <a:gd name="connsiteX6890" fmla="*/ 6382690 w 16205810"/>
              <a:gd name="connsiteY6890" fmla="*/ 240330 h 9402439"/>
              <a:gd name="connsiteX6891" fmla="*/ 6378359 w 16205810"/>
              <a:gd name="connsiteY6891" fmla="*/ 217454 h 9402439"/>
              <a:gd name="connsiteX6892" fmla="*/ 6388644 w 16205810"/>
              <a:gd name="connsiteY6892" fmla="*/ 210147 h 9402439"/>
              <a:gd name="connsiteX6893" fmla="*/ 6952290 w 16205810"/>
              <a:gd name="connsiteY6893" fmla="*/ 207692 h 9402439"/>
              <a:gd name="connsiteX6894" fmla="*/ 6971219 w 16205810"/>
              <a:gd name="connsiteY6894" fmla="*/ 244691 h 9402439"/>
              <a:gd name="connsiteX6895" fmla="*/ 6934221 w 16205810"/>
              <a:gd name="connsiteY6895" fmla="*/ 263620 h 9402439"/>
              <a:gd name="connsiteX6896" fmla="*/ 6916152 w 16205810"/>
              <a:gd name="connsiteY6896" fmla="*/ 226622 h 9402439"/>
              <a:gd name="connsiteX6897" fmla="*/ 6952290 w 16205810"/>
              <a:gd name="connsiteY6897" fmla="*/ 207692 h 9402439"/>
              <a:gd name="connsiteX6898" fmla="*/ 6753680 w 16205810"/>
              <a:gd name="connsiteY6898" fmla="*/ 199868 h 9402439"/>
              <a:gd name="connsiteX6899" fmla="*/ 6769624 w 16205810"/>
              <a:gd name="connsiteY6899" fmla="*/ 210886 h 9402439"/>
              <a:gd name="connsiteX6900" fmla="*/ 6762538 w 16205810"/>
              <a:gd name="connsiteY6900" fmla="*/ 245061 h 9402439"/>
              <a:gd name="connsiteX6901" fmla="*/ 6727107 w 16205810"/>
              <a:gd name="connsiteY6901" fmla="*/ 238765 h 9402439"/>
              <a:gd name="connsiteX6902" fmla="*/ 6735079 w 16205810"/>
              <a:gd name="connsiteY6902" fmla="*/ 203690 h 9402439"/>
              <a:gd name="connsiteX6903" fmla="*/ 6753680 w 16205810"/>
              <a:gd name="connsiteY6903" fmla="*/ 199868 h 9402439"/>
              <a:gd name="connsiteX6904" fmla="*/ 3842269 w 16205810"/>
              <a:gd name="connsiteY6904" fmla="*/ 153991 h 9402439"/>
              <a:gd name="connsiteX6905" fmla="*/ 3861196 w 16205810"/>
              <a:gd name="connsiteY6905" fmla="*/ 190129 h 9402439"/>
              <a:gd name="connsiteX6906" fmla="*/ 3824198 w 16205810"/>
              <a:gd name="connsiteY6906" fmla="*/ 209059 h 9402439"/>
              <a:gd name="connsiteX6907" fmla="*/ 3806127 w 16205810"/>
              <a:gd name="connsiteY6907" fmla="*/ 172921 h 9402439"/>
              <a:gd name="connsiteX6908" fmla="*/ 3842269 w 16205810"/>
              <a:gd name="connsiteY6908" fmla="*/ 153991 h 9402439"/>
              <a:gd name="connsiteX6909" fmla="*/ 4775275 w 16205810"/>
              <a:gd name="connsiteY6909" fmla="*/ 135744 h 9402439"/>
              <a:gd name="connsiteX6910" fmla="*/ 4779606 w 16205810"/>
              <a:gd name="connsiteY6910" fmla="*/ 149107 h 9402439"/>
              <a:gd name="connsiteX6911" fmla="*/ 4766615 w 16205810"/>
              <a:gd name="connsiteY6911" fmla="*/ 153283 h 9402439"/>
              <a:gd name="connsiteX6912" fmla="*/ 4762284 w 16205810"/>
              <a:gd name="connsiteY6912" fmla="*/ 139921 h 9402439"/>
              <a:gd name="connsiteX6913" fmla="*/ 4775275 w 16205810"/>
              <a:gd name="connsiteY6913" fmla="*/ 135744 h 9402439"/>
              <a:gd name="connsiteX6914" fmla="*/ 3998747 w 16205810"/>
              <a:gd name="connsiteY6914" fmla="*/ 135383 h 9402439"/>
              <a:gd name="connsiteX6915" fmla="*/ 4049299 w 16205810"/>
              <a:gd name="connsiteY6915" fmla="*/ 146411 h 9402439"/>
              <a:gd name="connsiteX6916" fmla="*/ 4066223 w 16205810"/>
              <a:gd name="connsiteY6916" fmla="*/ 239878 h 9402439"/>
              <a:gd name="connsiteX6917" fmla="*/ 3971798 w 16205810"/>
              <a:gd name="connsiteY6917" fmla="*/ 255601 h 9402439"/>
              <a:gd name="connsiteX6918" fmla="*/ 3954876 w 16205810"/>
              <a:gd name="connsiteY6918" fmla="*/ 163008 h 9402439"/>
              <a:gd name="connsiteX6919" fmla="*/ 3998747 w 16205810"/>
              <a:gd name="connsiteY6919" fmla="*/ 135383 h 9402439"/>
              <a:gd name="connsiteX6920" fmla="*/ 5932916 w 16205810"/>
              <a:gd name="connsiteY6920" fmla="*/ 133755 h 9402439"/>
              <a:gd name="connsiteX6921" fmla="*/ 6059983 w 16205810"/>
              <a:gd name="connsiteY6921" fmla="*/ 276705 h 9402439"/>
              <a:gd name="connsiteX6922" fmla="*/ 5916150 w 16205810"/>
              <a:gd name="connsiteY6922" fmla="*/ 404653 h 9402439"/>
              <a:gd name="connsiteX6923" fmla="*/ 5789084 w 16205810"/>
              <a:gd name="connsiteY6923" fmla="*/ 261703 h 9402439"/>
              <a:gd name="connsiteX6924" fmla="*/ 5932916 w 16205810"/>
              <a:gd name="connsiteY6924" fmla="*/ 133755 h 9402439"/>
              <a:gd name="connsiteX6925" fmla="*/ 5229776 w 16205810"/>
              <a:gd name="connsiteY6925" fmla="*/ 133726 h 9402439"/>
              <a:gd name="connsiteX6926" fmla="*/ 5268910 w 16205810"/>
              <a:gd name="connsiteY6926" fmla="*/ 189847 h 9402439"/>
              <a:gd name="connsiteX6927" fmla="*/ 5212383 w 16205810"/>
              <a:gd name="connsiteY6927" fmla="*/ 229308 h 9402439"/>
              <a:gd name="connsiteX6928" fmla="*/ 5174118 w 16205810"/>
              <a:gd name="connsiteY6928" fmla="*/ 173186 h 9402439"/>
              <a:gd name="connsiteX6929" fmla="*/ 5229776 w 16205810"/>
              <a:gd name="connsiteY6929" fmla="*/ 133726 h 9402439"/>
              <a:gd name="connsiteX6930" fmla="*/ 4596089 w 16205810"/>
              <a:gd name="connsiteY6930" fmla="*/ 130358 h 9402439"/>
              <a:gd name="connsiteX6931" fmla="*/ 4620048 w 16205810"/>
              <a:gd name="connsiteY6931" fmla="*/ 137379 h 9402439"/>
              <a:gd name="connsiteX6932" fmla="*/ 4644667 w 16205810"/>
              <a:gd name="connsiteY6932" fmla="*/ 222668 h 9402439"/>
              <a:gd name="connsiteX6933" fmla="*/ 4559379 w 16205810"/>
              <a:gd name="connsiteY6933" fmla="*/ 247289 h 9402439"/>
              <a:gd name="connsiteX6934" fmla="*/ 4534760 w 16205810"/>
              <a:gd name="connsiteY6934" fmla="*/ 162877 h 9402439"/>
              <a:gd name="connsiteX6935" fmla="*/ 4596089 w 16205810"/>
              <a:gd name="connsiteY6935" fmla="*/ 130358 h 9402439"/>
              <a:gd name="connsiteX6936" fmla="*/ 4355651 w 16205810"/>
              <a:gd name="connsiteY6936" fmla="*/ 73712 h 9402439"/>
              <a:gd name="connsiteX6937" fmla="*/ 4468426 w 16205810"/>
              <a:gd name="connsiteY6937" fmla="*/ 220653 h 9402439"/>
              <a:gd name="connsiteX6938" fmla="*/ 4321020 w 16205810"/>
              <a:gd name="connsiteY6938" fmla="*/ 333071 h 9402439"/>
              <a:gd name="connsiteX6939" fmla="*/ 4208282 w 16205810"/>
              <a:gd name="connsiteY6939" fmla="*/ 186130 h 9402439"/>
              <a:gd name="connsiteX6940" fmla="*/ 4355651 w 16205810"/>
              <a:gd name="connsiteY6940" fmla="*/ 73712 h 9402439"/>
              <a:gd name="connsiteX6941" fmla="*/ 5734201 w 16205810"/>
              <a:gd name="connsiteY6941" fmla="*/ 70468 h 9402439"/>
              <a:gd name="connsiteX6942" fmla="*/ 5788119 w 16205810"/>
              <a:gd name="connsiteY6942" fmla="*/ 113952 h 9402439"/>
              <a:gd name="connsiteX6943" fmla="*/ 5744637 w 16205810"/>
              <a:gd name="connsiteY6943" fmla="*/ 167871 h 9402439"/>
              <a:gd name="connsiteX6944" fmla="*/ 5690720 w 16205810"/>
              <a:gd name="connsiteY6944" fmla="*/ 124388 h 9402439"/>
              <a:gd name="connsiteX6945" fmla="*/ 5734201 w 16205810"/>
              <a:gd name="connsiteY6945" fmla="*/ 70468 h 9402439"/>
              <a:gd name="connsiteX6946" fmla="*/ 6260120 w 16205810"/>
              <a:gd name="connsiteY6946" fmla="*/ 46794 h 9402439"/>
              <a:gd name="connsiteX6947" fmla="*/ 6272511 w 16205810"/>
              <a:gd name="connsiteY6947" fmla="*/ 49986 h 9402439"/>
              <a:gd name="connsiteX6948" fmla="*/ 6277594 w 16205810"/>
              <a:gd name="connsiteY6948" fmla="*/ 74615 h 9402439"/>
              <a:gd name="connsiteX6949" fmla="*/ 6253872 w 16205810"/>
              <a:gd name="connsiteY6949" fmla="*/ 79175 h 9402439"/>
              <a:gd name="connsiteX6950" fmla="*/ 6249635 w 16205810"/>
              <a:gd name="connsiteY6950" fmla="*/ 54547 h 9402439"/>
              <a:gd name="connsiteX6951" fmla="*/ 6260120 w 16205810"/>
              <a:gd name="connsiteY6951" fmla="*/ 46794 h 9402439"/>
              <a:gd name="connsiteX6952" fmla="*/ 6139214 w 16205810"/>
              <a:gd name="connsiteY6952" fmla="*/ 34586 h 9402439"/>
              <a:gd name="connsiteX6953" fmla="*/ 6189767 w 16205810"/>
              <a:gd name="connsiteY6953" fmla="*/ 45500 h 9402439"/>
              <a:gd name="connsiteX6954" fmla="*/ 6206693 w 16205810"/>
              <a:gd name="connsiteY6954" fmla="*/ 140817 h 9402439"/>
              <a:gd name="connsiteX6955" fmla="*/ 6112267 w 16205810"/>
              <a:gd name="connsiteY6955" fmla="*/ 157741 h 9402439"/>
              <a:gd name="connsiteX6956" fmla="*/ 6095341 w 16205810"/>
              <a:gd name="connsiteY6956" fmla="*/ 62425 h 9402439"/>
              <a:gd name="connsiteX6957" fmla="*/ 6139214 w 16205810"/>
              <a:gd name="connsiteY6957" fmla="*/ 34586 h 9402439"/>
              <a:gd name="connsiteX6958" fmla="*/ 6466808 w 16205810"/>
              <a:gd name="connsiteY6958" fmla="*/ 30659 h 9402439"/>
              <a:gd name="connsiteX6959" fmla="*/ 6506004 w 16205810"/>
              <a:gd name="connsiteY6959" fmla="*/ 78308 h 9402439"/>
              <a:gd name="connsiteX6960" fmla="*/ 6457900 w 16205810"/>
              <a:gd name="connsiteY6960" fmla="*/ 118017 h 9402439"/>
              <a:gd name="connsiteX6961" fmla="*/ 6418704 w 16205810"/>
              <a:gd name="connsiteY6961" fmla="*/ 70367 h 9402439"/>
              <a:gd name="connsiteX6962" fmla="*/ 6466808 w 16205810"/>
              <a:gd name="connsiteY6962" fmla="*/ 30659 h 9402439"/>
              <a:gd name="connsiteX6963" fmla="*/ 6382795 w 16205810"/>
              <a:gd name="connsiteY6963" fmla="*/ 26762 h 9402439"/>
              <a:gd name="connsiteX6964" fmla="*/ 6396031 w 16205810"/>
              <a:gd name="connsiteY6964" fmla="*/ 53234 h 9402439"/>
              <a:gd name="connsiteX6965" fmla="*/ 6370442 w 16205810"/>
              <a:gd name="connsiteY6965" fmla="*/ 66470 h 9402439"/>
              <a:gd name="connsiteX6966" fmla="*/ 6357206 w 16205810"/>
              <a:gd name="connsiteY6966" fmla="*/ 40881 h 9402439"/>
              <a:gd name="connsiteX6967" fmla="*/ 6382795 w 16205810"/>
              <a:gd name="connsiteY6967" fmla="*/ 26762 h 9402439"/>
              <a:gd name="connsiteX6968" fmla="*/ 4667744 w 16205810"/>
              <a:gd name="connsiteY6968" fmla="*/ 23760 h 9402439"/>
              <a:gd name="connsiteX6969" fmla="*/ 4689888 w 16205810"/>
              <a:gd name="connsiteY6969" fmla="*/ 33503 h 9402439"/>
              <a:gd name="connsiteX6970" fmla="*/ 4679259 w 16205810"/>
              <a:gd name="connsiteY6970" fmla="*/ 54761 h 9402439"/>
              <a:gd name="connsiteX6971" fmla="*/ 4658001 w 16205810"/>
              <a:gd name="connsiteY6971" fmla="*/ 45019 h 9402439"/>
              <a:gd name="connsiteX6972" fmla="*/ 4667744 w 16205810"/>
              <a:gd name="connsiteY6972" fmla="*/ 23760 h 9402439"/>
              <a:gd name="connsiteX6973" fmla="*/ 4555546 w 16205810"/>
              <a:gd name="connsiteY6973" fmla="*/ 21539 h 9402439"/>
              <a:gd name="connsiteX6974" fmla="*/ 4594679 w 16205810"/>
              <a:gd name="connsiteY6974" fmla="*/ 77195 h 9402439"/>
              <a:gd name="connsiteX6975" fmla="*/ 4538153 w 16205810"/>
              <a:gd name="connsiteY6975" fmla="*/ 115459 h 9402439"/>
              <a:gd name="connsiteX6976" fmla="*/ 4499019 w 16205810"/>
              <a:gd name="connsiteY6976" fmla="*/ 59803 h 9402439"/>
              <a:gd name="connsiteX6977" fmla="*/ 4555546 w 16205810"/>
              <a:gd name="connsiteY6977" fmla="*/ 21539 h 9402439"/>
              <a:gd name="connsiteX6978" fmla="*/ 5993557 w 16205810"/>
              <a:gd name="connsiteY6978" fmla="*/ 1193 h 9402439"/>
              <a:gd name="connsiteX6979" fmla="*/ 6012486 w 16205810"/>
              <a:gd name="connsiteY6979" fmla="*/ 38679 h 9402439"/>
              <a:gd name="connsiteX6980" fmla="*/ 5976348 w 16205810"/>
              <a:gd name="connsiteY6980" fmla="*/ 57858 h 9402439"/>
              <a:gd name="connsiteX6981" fmla="*/ 5956558 w 16205810"/>
              <a:gd name="connsiteY6981" fmla="*/ 20372 h 9402439"/>
              <a:gd name="connsiteX6982" fmla="*/ 5993557 w 16205810"/>
              <a:gd name="connsiteY6982" fmla="*/ 1193 h 940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</a:cxnLst>
            <a:rect l="l" t="t" r="r" b="b"/>
            <a:pathLst>
              <a:path w="16205810" h="9402439">
                <a:moveTo>
                  <a:pt x="4446029" y="9286770"/>
                </a:moveTo>
                <a:cubicBezTo>
                  <a:pt x="4463788" y="9284072"/>
                  <a:pt x="4479772" y="9295764"/>
                  <a:pt x="4482436" y="9313751"/>
                </a:cubicBezTo>
                <a:cubicBezTo>
                  <a:pt x="4485988" y="9330839"/>
                  <a:pt x="4473556" y="9347927"/>
                  <a:pt x="4456684" y="9350626"/>
                </a:cubicBezTo>
                <a:cubicBezTo>
                  <a:pt x="4438925" y="9353324"/>
                  <a:pt x="4422941" y="9341632"/>
                  <a:pt x="4420277" y="9323644"/>
                </a:cubicBezTo>
                <a:cubicBezTo>
                  <a:pt x="4416725" y="9306556"/>
                  <a:pt x="4428269" y="9290368"/>
                  <a:pt x="4446029" y="9286770"/>
                </a:cubicBezTo>
                <a:close/>
                <a:moveTo>
                  <a:pt x="4564042" y="9266922"/>
                </a:moveTo>
                <a:cubicBezTo>
                  <a:pt x="4581190" y="9263915"/>
                  <a:pt x="4599674" y="9267478"/>
                  <a:pt x="4615263" y="9278168"/>
                </a:cubicBezTo>
                <a:cubicBezTo>
                  <a:pt x="4646442" y="9299548"/>
                  <a:pt x="4653568" y="9342307"/>
                  <a:pt x="4631298" y="9373485"/>
                </a:cubicBezTo>
                <a:cubicBezTo>
                  <a:pt x="4610809" y="9403773"/>
                  <a:pt x="4568050" y="9411790"/>
                  <a:pt x="4536872" y="9390411"/>
                </a:cubicBezTo>
                <a:cubicBezTo>
                  <a:pt x="4506584" y="9368140"/>
                  <a:pt x="4498567" y="9326272"/>
                  <a:pt x="4520837" y="9295094"/>
                </a:cubicBezTo>
                <a:cubicBezTo>
                  <a:pt x="4531082" y="9279505"/>
                  <a:pt x="4546894" y="9269928"/>
                  <a:pt x="4564042" y="9266922"/>
                </a:cubicBezTo>
                <a:close/>
                <a:moveTo>
                  <a:pt x="4373421" y="9257981"/>
                </a:moveTo>
                <a:cubicBezTo>
                  <a:pt x="4379917" y="9260038"/>
                  <a:pt x="4385546" y="9264585"/>
                  <a:pt x="4388577" y="9271080"/>
                </a:cubicBezTo>
                <a:cubicBezTo>
                  <a:pt x="4396372" y="9284072"/>
                  <a:pt x="4391176" y="9300527"/>
                  <a:pt x="4378184" y="9307455"/>
                </a:cubicBezTo>
                <a:cubicBezTo>
                  <a:pt x="4365193" y="9314384"/>
                  <a:pt x="4348738" y="9309188"/>
                  <a:pt x="4341810" y="9297063"/>
                </a:cubicBezTo>
                <a:cubicBezTo>
                  <a:pt x="4334881" y="9283205"/>
                  <a:pt x="4340077" y="9267616"/>
                  <a:pt x="4353068" y="9259822"/>
                </a:cubicBezTo>
                <a:cubicBezTo>
                  <a:pt x="4359564" y="9256357"/>
                  <a:pt x="4366926" y="9255924"/>
                  <a:pt x="4373421" y="9257981"/>
                </a:cubicBezTo>
                <a:close/>
                <a:moveTo>
                  <a:pt x="4251205" y="9166852"/>
                </a:moveTo>
                <a:cubicBezTo>
                  <a:pt x="4268966" y="9163255"/>
                  <a:pt x="4284948" y="9175846"/>
                  <a:pt x="4287613" y="9192934"/>
                </a:cubicBezTo>
                <a:cubicBezTo>
                  <a:pt x="4291163" y="9210022"/>
                  <a:pt x="4278733" y="9227110"/>
                  <a:pt x="4261862" y="9229809"/>
                </a:cubicBezTo>
                <a:cubicBezTo>
                  <a:pt x="4244099" y="9232507"/>
                  <a:pt x="4228119" y="9221714"/>
                  <a:pt x="4225453" y="9203727"/>
                </a:cubicBezTo>
                <a:cubicBezTo>
                  <a:pt x="4221907" y="9185739"/>
                  <a:pt x="4233444" y="9169551"/>
                  <a:pt x="4251205" y="9166852"/>
                </a:cubicBezTo>
                <a:close/>
                <a:moveTo>
                  <a:pt x="4428621" y="9039089"/>
                </a:moveTo>
                <a:cubicBezTo>
                  <a:pt x="4481953" y="9043534"/>
                  <a:pt x="4521062" y="9090643"/>
                  <a:pt x="4516618" y="9143974"/>
                </a:cubicBezTo>
                <a:cubicBezTo>
                  <a:pt x="4512174" y="9197306"/>
                  <a:pt x="4465064" y="9236415"/>
                  <a:pt x="4411733" y="9231082"/>
                </a:cubicBezTo>
                <a:cubicBezTo>
                  <a:pt x="4358402" y="9226638"/>
                  <a:pt x="4319292" y="9179528"/>
                  <a:pt x="4324625" y="9127086"/>
                </a:cubicBezTo>
                <a:cubicBezTo>
                  <a:pt x="4329069" y="9073755"/>
                  <a:pt x="4376179" y="9034645"/>
                  <a:pt x="4428621" y="9039089"/>
                </a:cubicBezTo>
                <a:close/>
                <a:moveTo>
                  <a:pt x="4305727" y="8979737"/>
                </a:moveTo>
                <a:cubicBezTo>
                  <a:pt x="4322598" y="8976185"/>
                  <a:pt x="4339470" y="8988617"/>
                  <a:pt x="4342134" y="9005489"/>
                </a:cubicBezTo>
                <a:cubicBezTo>
                  <a:pt x="4345686" y="9022360"/>
                  <a:pt x="4334142" y="9039232"/>
                  <a:pt x="4316382" y="9042784"/>
                </a:cubicBezTo>
                <a:cubicBezTo>
                  <a:pt x="4298660" y="9045448"/>
                  <a:pt x="4282680" y="9033904"/>
                  <a:pt x="4280018" y="9016144"/>
                </a:cubicBezTo>
                <a:cubicBezTo>
                  <a:pt x="4276466" y="8998385"/>
                  <a:pt x="4288895" y="8982401"/>
                  <a:pt x="4305727" y="8979737"/>
                </a:cubicBezTo>
                <a:close/>
                <a:moveTo>
                  <a:pt x="4246346" y="8914065"/>
                </a:moveTo>
                <a:cubicBezTo>
                  <a:pt x="4251307" y="8909932"/>
                  <a:pt x="4258748" y="8909932"/>
                  <a:pt x="4263708" y="8914892"/>
                </a:cubicBezTo>
                <a:cubicBezTo>
                  <a:pt x="4267845" y="8919852"/>
                  <a:pt x="4267019" y="8927292"/>
                  <a:pt x="4262056" y="8931425"/>
                </a:cubicBezTo>
                <a:cubicBezTo>
                  <a:pt x="4257921" y="8936385"/>
                  <a:pt x="4249654" y="8936385"/>
                  <a:pt x="4245523" y="8930599"/>
                </a:cubicBezTo>
                <a:cubicBezTo>
                  <a:pt x="4241390" y="8925639"/>
                  <a:pt x="4241390" y="8919025"/>
                  <a:pt x="4246346" y="8914065"/>
                </a:cubicBezTo>
                <a:close/>
                <a:moveTo>
                  <a:pt x="4266257" y="8761835"/>
                </a:moveTo>
                <a:cubicBezTo>
                  <a:pt x="4270897" y="8761835"/>
                  <a:pt x="4275532" y="8765546"/>
                  <a:pt x="4275532" y="8771114"/>
                </a:cubicBezTo>
                <a:cubicBezTo>
                  <a:pt x="4275532" y="8775753"/>
                  <a:pt x="4270897" y="8780392"/>
                  <a:pt x="4266257" y="8780392"/>
                </a:cubicBezTo>
                <a:cubicBezTo>
                  <a:pt x="4260691" y="8780392"/>
                  <a:pt x="4256983" y="8775753"/>
                  <a:pt x="4256983" y="8771114"/>
                </a:cubicBezTo>
                <a:cubicBezTo>
                  <a:pt x="4256983" y="8765546"/>
                  <a:pt x="4260691" y="8761835"/>
                  <a:pt x="4266257" y="8761835"/>
                </a:cubicBezTo>
                <a:close/>
                <a:moveTo>
                  <a:pt x="15424126" y="8698060"/>
                </a:moveTo>
                <a:cubicBezTo>
                  <a:pt x="15430094" y="8700540"/>
                  <a:pt x="15433504" y="8707154"/>
                  <a:pt x="15430946" y="8713768"/>
                </a:cubicBezTo>
                <a:cubicBezTo>
                  <a:pt x="15428388" y="8718728"/>
                  <a:pt x="15421568" y="8722035"/>
                  <a:pt x="15415602" y="8719555"/>
                </a:cubicBezTo>
                <a:cubicBezTo>
                  <a:pt x="15409634" y="8716248"/>
                  <a:pt x="15407076" y="8709634"/>
                  <a:pt x="15408782" y="8703847"/>
                </a:cubicBezTo>
                <a:cubicBezTo>
                  <a:pt x="15412190" y="8698887"/>
                  <a:pt x="15419010" y="8695580"/>
                  <a:pt x="15424126" y="8698060"/>
                </a:cubicBezTo>
                <a:close/>
                <a:moveTo>
                  <a:pt x="4425828" y="8687705"/>
                </a:moveTo>
                <a:cubicBezTo>
                  <a:pt x="4464899" y="8681189"/>
                  <a:pt x="4506413" y="8689582"/>
                  <a:pt x="4541044" y="8714762"/>
                </a:cubicBezTo>
                <a:cubicBezTo>
                  <a:pt x="4610307" y="8763356"/>
                  <a:pt x="4626291" y="8859659"/>
                  <a:pt x="4576564" y="8928573"/>
                </a:cubicBezTo>
                <a:cubicBezTo>
                  <a:pt x="4526836" y="8997488"/>
                  <a:pt x="4430045" y="9014274"/>
                  <a:pt x="4360782" y="8964798"/>
                </a:cubicBezTo>
                <a:cubicBezTo>
                  <a:pt x="4291570" y="8914437"/>
                  <a:pt x="4276474" y="8819017"/>
                  <a:pt x="4325262" y="8750103"/>
                </a:cubicBezTo>
                <a:cubicBezTo>
                  <a:pt x="4350126" y="8715646"/>
                  <a:pt x="4386756" y="8694221"/>
                  <a:pt x="4425828" y="8687705"/>
                </a:cubicBezTo>
                <a:close/>
                <a:moveTo>
                  <a:pt x="4585807" y="8635921"/>
                </a:moveTo>
                <a:cubicBezTo>
                  <a:pt x="4603794" y="8633223"/>
                  <a:pt x="4620882" y="8644915"/>
                  <a:pt x="4623581" y="8662902"/>
                </a:cubicBezTo>
                <a:cubicBezTo>
                  <a:pt x="4626279" y="8679990"/>
                  <a:pt x="4614587" y="8697078"/>
                  <a:pt x="4596599" y="8699777"/>
                </a:cubicBezTo>
                <a:cubicBezTo>
                  <a:pt x="4579511" y="8702475"/>
                  <a:pt x="4563323" y="8690783"/>
                  <a:pt x="4559725" y="8672795"/>
                </a:cubicBezTo>
                <a:cubicBezTo>
                  <a:pt x="4557027" y="8655707"/>
                  <a:pt x="4568719" y="8638619"/>
                  <a:pt x="4585807" y="8635921"/>
                </a:cubicBezTo>
                <a:close/>
                <a:moveTo>
                  <a:pt x="15558840" y="8615086"/>
                </a:moveTo>
                <a:cubicBezTo>
                  <a:pt x="15579466" y="8614194"/>
                  <a:pt x="15600426" y="8621107"/>
                  <a:pt x="15616926" y="8636269"/>
                </a:cubicBezTo>
                <a:cubicBezTo>
                  <a:pt x="15649036" y="8666594"/>
                  <a:pt x="15651712" y="8717433"/>
                  <a:pt x="15621386" y="8749542"/>
                </a:cubicBezTo>
                <a:cubicBezTo>
                  <a:pt x="15591060" y="8782543"/>
                  <a:pt x="15541114" y="8784327"/>
                  <a:pt x="15508112" y="8754894"/>
                </a:cubicBezTo>
                <a:cubicBezTo>
                  <a:pt x="15475112" y="8724569"/>
                  <a:pt x="15473328" y="8673730"/>
                  <a:pt x="15502762" y="8640729"/>
                </a:cubicBezTo>
                <a:cubicBezTo>
                  <a:pt x="15517924" y="8624675"/>
                  <a:pt x="15538216" y="8615978"/>
                  <a:pt x="15558840" y="8615086"/>
                </a:cubicBezTo>
                <a:close/>
                <a:moveTo>
                  <a:pt x="4359824" y="8591003"/>
                </a:moveTo>
                <a:cubicBezTo>
                  <a:pt x="4364371" y="8586456"/>
                  <a:pt x="4371645" y="8586456"/>
                  <a:pt x="4376192" y="8591003"/>
                </a:cubicBezTo>
                <a:cubicBezTo>
                  <a:pt x="4380739" y="8595550"/>
                  <a:pt x="4380739" y="8603735"/>
                  <a:pt x="4376192" y="8608282"/>
                </a:cubicBezTo>
                <a:cubicBezTo>
                  <a:pt x="4371645" y="8612829"/>
                  <a:pt x="4363461" y="8612829"/>
                  <a:pt x="4358915" y="8608282"/>
                </a:cubicBezTo>
                <a:cubicBezTo>
                  <a:pt x="4354368" y="8603735"/>
                  <a:pt x="4354368" y="8595550"/>
                  <a:pt x="4359824" y="8591003"/>
                </a:cubicBezTo>
                <a:close/>
                <a:moveTo>
                  <a:pt x="15660592" y="8543167"/>
                </a:moveTo>
                <a:cubicBezTo>
                  <a:pt x="15687552" y="8539688"/>
                  <a:pt x="15712772" y="8558820"/>
                  <a:pt x="15715380" y="8586649"/>
                </a:cubicBezTo>
                <a:cubicBezTo>
                  <a:pt x="15717990" y="8613608"/>
                  <a:pt x="15698856" y="8637959"/>
                  <a:pt x="15671898" y="8641437"/>
                </a:cubicBezTo>
                <a:cubicBezTo>
                  <a:pt x="15644938" y="8644046"/>
                  <a:pt x="15619718" y="8624044"/>
                  <a:pt x="15617110" y="8597085"/>
                </a:cubicBezTo>
                <a:cubicBezTo>
                  <a:pt x="15613630" y="8570126"/>
                  <a:pt x="15633634" y="8545776"/>
                  <a:pt x="15660592" y="8543167"/>
                </a:cubicBezTo>
                <a:close/>
                <a:moveTo>
                  <a:pt x="15743594" y="8423300"/>
                </a:moveTo>
                <a:cubicBezTo>
                  <a:pt x="15759568" y="8424965"/>
                  <a:pt x="15774982" y="8432735"/>
                  <a:pt x="15786154" y="8446055"/>
                </a:cubicBezTo>
                <a:cubicBezTo>
                  <a:pt x="15807602" y="8471806"/>
                  <a:pt x="15804026" y="8510878"/>
                  <a:pt x="15777218" y="8532189"/>
                </a:cubicBezTo>
                <a:cubicBezTo>
                  <a:pt x="15750408" y="8554389"/>
                  <a:pt x="15711088" y="8549949"/>
                  <a:pt x="15689640" y="8523309"/>
                </a:cubicBezTo>
                <a:cubicBezTo>
                  <a:pt x="15668194" y="8497558"/>
                  <a:pt x="15670874" y="8458486"/>
                  <a:pt x="15697684" y="8437175"/>
                </a:cubicBezTo>
                <a:cubicBezTo>
                  <a:pt x="15711088" y="8426075"/>
                  <a:pt x="15727620" y="8421635"/>
                  <a:pt x="15743594" y="8423300"/>
                </a:cubicBezTo>
                <a:close/>
                <a:moveTo>
                  <a:pt x="15836934" y="8421219"/>
                </a:moveTo>
                <a:cubicBezTo>
                  <a:pt x="15839706" y="8420153"/>
                  <a:pt x="15842902" y="8420153"/>
                  <a:pt x="15845886" y="8421432"/>
                </a:cubicBezTo>
                <a:cubicBezTo>
                  <a:pt x="15851854" y="8423989"/>
                  <a:pt x="15854410" y="8430809"/>
                  <a:pt x="15851854" y="8436776"/>
                </a:cubicBezTo>
                <a:cubicBezTo>
                  <a:pt x="15849296" y="8441892"/>
                  <a:pt x="15842476" y="8445302"/>
                  <a:pt x="15836508" y="8441892"/>
                </a:cubicBezTo>
                <a:cubicBezTo>
                  <a:pt x="15830540" y="8440186"/>
                  <a:pt x="15827982" y="8433366"/>
                  <a:pt x="15830540" y="8427399"/>
                </a:cubicBezTo>
                <a:cubicBezTo>
                  <a:pt x="15831820" y="8424415"/>
                  <a:pt x="15834164" y="8422284"/>
                  <a:pt x="15836934" y="8421219"/>
                </a:cubicBezTo>
                <a:close/>
                <a:moveTo>
                  <a:pt x="14508780" y="8421117"/>
                </a:moveTo>
                <a:cubicBezTo>
                  <a:pt x="14529792" y="8424441"/>
                  <a:pt x="14547354" y="8439708"/>
                  <a:pt x="14552608" y="8461376"/>
                </a:cubicBezTo>
                <a:cubicBezTo>
                  <a:pt x="14560488" y="8491142"/>
                  <a:pt x="14542978" y="8520033"/>
                  <a:pt x="14514088" y="8527037"/>
                </a:cubicBezTo>
                <a:cubicBezTo>
                  <a:pt x="14484322" y="8534917"/>
                  <a:pt x="14455432" y="8517407"/>
                  <a:pt x="14448428" y="8487640"/>
                </a:cubicBezTo>
                <a:cubicBezTo>
                  <a:pt x="14440548" y="8458749"/>
                  <a:pt x="14458058" y="8429858"/>
                  <a:pt x="14486948" y="8421979"/>
                </a:cubicBezTo>
                <a:cubicBezTo>
                  <a:pt x="14494390" y="8420228"/>
                  <a:pt x="14501776" y="8420009"/>
                  <a:pt x="14508780" y="8421117"/>
                </a:cubicBezTo>
                <a:close/>
                <a:moveTo>
                  <a:pt x="4776868" y="8359236"/>
                </a:moveTo>
                <a:cubicBezTo>
                  <a:pt x="4785726" y="8356517"/>
                  <a:pt x="4795469" y="8361049"/>
                  <a:pt x="4798126" y="8370112"/>
                </a:cubicBezTo>
                <a:cubicBezTo>
                  <a:pt x="4801669" y="8379176"/>
                  <a:pt x="4797240" y="8388239"/>
                  <a:pt x="4788383" y="8391865"/>
                </a:cubicBezTo>
                <a:cubicBezTo>
                  <a:pt x="4779526" y="8394584"/>
                  <a:pt x="4769782" y="8390052"/>
                  <a:pt x="4766239" y="8381895"/>
                </a:cubicBezTo>
                <a:cubicBezTo>
                  <a:pt x="4763582" y="8371925"/>
                  <a:pt x="4768011" y="8361955"/>
                  <a:pt x="4776868" y="8359236"/>
                </a:cubicBezTo>
                <a:close/>
                <a:moveTo>
                  <a:pt x="15874074" y="8293741"/>
                </a:moveTo>
                <a:cubicBezTo>
                  <a:pt x="15901902" y="8290262"/>
                  <a:pt x="15926252" y="8310264"/>
                  <a:pt x="15928860" y="8338093"/>
                </a:cubicBezTo>
                <a:cubicBezTo>
                  <a:pt x="15932340" y="8365052"/>
                  <a:pt x="15913208" y="8389402"/>
                  <a:pt x="15885378" y="8392011"/>
                </a:cubicBezTo>
                <a:cubicBezTo>
                  <a:pt x="15858420" y="8394620"/>
                  <a:pt x="15833200" y="8375488"/>
                  <a:pt x="15830592" y="8348529"/>
                </a:cubicBezTo>
                <a:cubicBezTo>
                  <a:pt x="15827982" y="8321570"/>
                  <a:pt x="15847114" y="8296350"/>
                  <a:pt x="15874074" y="8293741"/>
                </a:cubicBezTo>
                <a:close/>
                <a:moveTo>
                  <a:pt x="4526076" y="8231790"/>
                </a:moveTo>
                <a:cubicBezTo>
                  <a:pt x="4611239" y="8233573"/>
                  <a:pt x="4686551" y="8296075"/>
                  <a:pt x="4702079" y="8383033"/>
                </a:cubicBezTo>
                <a:cubicBezTo>
                  <a:pt x="4719826" y="8482413"/>
                  <a:pt x="4653276" y="8577358"/>
                  <a:pt x="4553895" y="8595104"/>
                </a:cubicBezTo>
                <a:cubicBezTo>
                  <a:pt x="4454515" y="8612851"/>
                  <a:pt x="4358683" y="8547188"/>
                  <a:pt x="4340937" y="8447808"/>
                </a:cubicBezTo>
                <a:cubicBezTo>
                  <a:pt x="4323190" y="8348427"/>
                  <a:pt x="4389740" y="8252595"/>
                  <a:pt x="4489120" y="8234849"/>
                </a:cubicBezTo>
                <a:cubicBezTo>
                  <a:pt x="4501543" y="8232520"/>
                  <a:pt x="4513910" y="8231535"/>
                  <a:pt x="4526076" y="8231790"/>
                </a:cubicBezTo>
                <a:close/>
                <a:moveTo>
                  <a:pt x="4352065" y="8230624"/>
                </a:moveTo>
                <a:cubicBezTo>
                  <a:pt x="4360923" y="8227905"/>
                  <a:pt x="4369780" y="8232437"/>
                  <a:pt x="4373323" y="8241500"/>
                </a:cubicBezTo>
                <a:cubicBezTo>
                  <a:pt x="4376866" y="8250564"/>
                  <a:pt x="4371552" y="8260534"/>
                  <a:pt x="4362694" y="8263253"/>
                </a:cubicBezTo>
                <a:cubicBezTo>
                  <a:pt x="4354722" y="8265972"/>
                  <a:pt x="4344979" y="8261440"/>
                  <a:pt x="4341436" y="8253283"/>
                </a:cubicBezTo>
                <a:cubicBezTo>
                  <a:pt x="4338779" y="8243313"/>
                  <a:pt x="4343208" y="8234249"/>
                  <a:pt x="4352065" y="8230624"/>
                </a:cubicBezTo>
                <a:close/>
                <a:moveTo>
                  <a:pt x="15966444" y="8203274"/>
                </a:moveTo>
                <a:cubicBezTo>
                  <a:pt x="15973914" y="8205983"/>
                  <a:pt x="15980410" y="8211627"/>
                  <a:pt x="15983874" y="8219303"/>
                </a:cubicBezTo>
                <a:cubicBezTo>
                  <a:pt x="15990802" y="8235558"/>
                  <a:pt x="15984740" y="8254522"/>
                  <a:pt x="15969152" y="8261747"/>
                </a:cubicBezTo>
                <a:cubicBezTo>
                  <a:pt x="15954428" y="8269874"/>
                  <a:pt x="15935374" y="8262650"/>
                  <a:pt x="15928446" y="8247298"/>
                </a:cubicBezTo>
                <a:cubicBezTo>
                  <a:pt x="15921518" y="8231043"/>
                  <a:pt x="15927580" y="8212079"/>
                  <a:pt x="15943170" y="8204854"/>
                </a:cubicBezTo>
                <a:cubicBezTo>
                  <a:pt x="15950532" y="8200790"/>
                  <a:pt x="15958976" y="8200565"/>
                  <a:pt x="15966444" y="8203274"/>
                </a:cubicBezTo>
                <a:close/>
                <a:moveTo>
                  <a:pt x="14476634" y="8202798"/>
                </a:moveTo>
                <a:cubicBezTo>
                  <a:pt x="14485516" y="8204821"/>
                  <a:pt x="14493610" y="8210217"/>
                  <a:pt x="14499006" y="8218312"/>
                </a:cubicBezTo>
                <a:cubicBezTo>
                  <a:pt x="14509800" y="8235401"/>
                  <a:pt x="14504404" y="8256986"/>
                  <a:pt x="14488214" y="8267778"/>
                </a:cubicBezTo>
                <a:cubicBezTo>
                  <a:pt x="14471126" y="8277672"/>
                  <a:pt x="14449540" y="8273175"/>
                  <a:pt x="14439648" y="8256086"/>
                </a:cubicBezTo>
                <a:cubicBezTo>
                  <a:pt x="14428854" y="8240797"/>
                  <a:pt x="14433352" y="8218312"/>
                  <a:pt x="14449540" y="8207520"/>
                </a:cubicBezTo>
                <a:cubicBezTo>
                  <a:pt x="14458086" y="8202124"/>
                  <a:pt x="14467754" y="8200774"/>
                  <a:pt x="14476634" y="8202798"/>
                </a:cubicBezTo>
                <a:close/>
                <a:moveTo>
                  <a:pt x="4796927" y="8177242"/>
                </a:moveTo>
                <a:cubicBezTo>
                  <a:pt x="4817712" y="8177242"/>
                  <a:pt x="4835900" y="8194330"/>
                  <a:pt x="4836766" y="8215015"/>
                </a:cubicBezTo>
                <a:cubicBezTo>
                  <a:pt x="4836766" y="8237499"/>
                  <a:pt x="4821177" y="8256386"/>
                  <a:pt x="4799525" y="8256386"/>
                </a:cubicBezTo>
                <a:cubicBezTo>
                  <a:pt x="4778739" y="8258185"/>
                  <a:pt x="4760552" y="8241097"/>
                  <a:pt x="4760552" y="8218613"/>
                </a:cubicBezTo>
                <a:cubicBezTo>
                  <a:pt x="4759686" y="8197028"/>
                  <a:pt x="4775275" y="8178141"/>
                  <a:pt x="4796927" y="8177242"/>
                </a:cubicBezTo>
                <a:close/>
                <a:moveTo>
                  <a:pt x="15871072" y="8171108"/>
                </a:moveTo>
                <a:cubicBezTo>
                  <a:pt x="15877768" y="8173264"/>
                  <a:pt x="15883698" y="8178255"/>
                  <a:pt x="15887210" y="8185516"/>
                </a:cubicBezTo>
                <a:cubicBezTo>
                  <a:pt x="15893358" y="8198223"/>
                  <a:pt x="15888966" y="8215467"/>
                  <a:pt x="15875792" y="8222728"/>
                </a:cubicBezTo>
                <a:cubicBezTo>
                  <a:pt x="15862618" y="8230896"/>
                  <a:pt x="15845932" y="8225451"/>
                  <a:pt x="15838906" y="8211837"/>
                </a:cubicBezTo>
                <a:cubicBezTo>
                  <a:pt x="15831878" y="8198223"/>
                  <a:pt x="15836270" y="8180978"/>
                  <a:pt x="15850322" y="8173717"/>
                </a:cubicBezTo>
                <a:cubicBezTo>
                  <a:pt x="15856908" y="8169633"/>
                  <a:pt x="15864374" y="8168953"/>
                  <a:pt x="15871072" y="8171108"/>
                </a:cubicBezTo>
                <a:close/>
                <a:moveTo>
                  <a:pt x="4406627" y="8157401"/>
                </a:moveTo>
                <a:cubicBezTo>
                  <a:pt x="4415485" y="8153858"/>
                  <a:pt x="4425228" y="8159172"/>
                  <a:pt x="4428771" y="8168030"/>
                </a:cubicBezTo>
                <a:cubicBezTo>
                  <a:pt x="4431428" y="8176002"/>
                  <a:pt x="4427000" y="8186631"/>
                  <a:pt x="4418142" y="8189288"/>
                </a:cubicBezTo>
                <a:cubicBezTo>
                  <a:pt x="4409284" y="8191945"/>
                  <a:pt x="4399541" y="8187516"/>
                  <a:pt x="4396884" y="8178659"/>
                </a:cubicBezTo>
                <a:cubicBezTo>
                  <a:pt x="4393341" y="8169802"/>
                  <a:pt x="4398656" y="8160944"/>
                  <a:pt x="4406627" y="8157401"/>
                </a:cubicBezTo>
                <a:close/>
                <a:moveTo>
                  <a:pt x="4972946" y="8060597"/>
                </a:moveTo>
                <a:cubicBezTo>
                  <a:pt x="4995948" y="8061054"/>
                  <a:pt x="5017704" y="8075337"/>
                  <a:pt x="5027005" y="8098587"/>
                </a:cubicBezTo>
                <a:cubicBezTo>
                  <a:pt x="5039405" y="8128703"/>
                  <a:pt x="5024347" y="8163247"/>
                  <a:pt x="4994232" y="8175647"/>
                </a:cubicBezTo>
                <a:cubicBezTo>
                  <a:pt x="4963230" y="8188047"/>
                  <a:pt x="4928686" y="8172990"/>
                  <a:pt x="4916286" y="8142875"/>
                </a:cubicBezTo>
                <a:cubicBezTo>
                  <a:pt x="4903885" y="8111874"/>
                  <a:pt x="4918943" y="8076444"/>
                  <a:pt x="4949944" y="8064929"/>
                </a:cubicBezTo>
                <a:cubicBezTo>
                  <a:pt x="4957473" y="8061829"/>
                  <a:pt x="4965279" y="8060445"/>
                  <a:pt x="4972946" y="8060597"/>
                </a:cubicBezTo>
                <a:close/>
                <a:moveTo>
                  <a:pt x="15775134" y="8051328"/>
                </a:moveTo>
                <a:cubicBezTo>
                  <a:pt x="15779810" y="8048630"/>
                  <a:pt x="15786358" y="8050429"/>
                  <a:pt x="15789164" y="8054926"/>
                </a:cubicBezTo>
                <a:cubicBezTo>
                  <a:pt x="15791970" y="8059423"/>
                  <a:pt x="15791036" y="8064819"/>
                  <a:pt x="15786358" y="8067517"/>
                </a:cubicBezTo>
                <a:cubicBezTo>
                  <a:pt x="15781682" y="8071115"/>
                  <a:pt x="15775134" y="8069316"/>
                  <a:pt x="15772328" y="8064819"/>
                </a:cubicBezTo>
                <a:cubicBezTo>
                  <a:pt x="15769522" y="8060322"/>
                  <a:pt x="15770458" y="8054926"/>
                  <a:pt x="15775134" y="8051328"/>
                </a:cubicBezTo>
                <a:close/>
                <a:moveTo>
                  <a:pt x="14592734" y="8026132"/>
                </a:moveTo>
                <a:cubicBezTo>
                  <a:pt x="14599928" y="8027444"/>
                  <a:pt x="14606968" y="8030179"/>
                  <a:pt x="14613398" y="8034422"/>
                </a:cubicBezTo>
                <a:cubicBezTo>
                  <a:pt x="14638234" y="8051391"/>
                  <a:pt x="14646216" y="8086224"/>
                  <a:pt x="14628476" y="8112125"/>
                </a:cubicBezTo>
                <a:cubicBezTo>
                  <a:pt x="14612512" y="8138026"/>
                  <a:pt x="14577034" y="8145171"/>
                  <a:pt x="14551312" y="8128201"/>
                </a:cubicBezTo>
                <a:cubicBezTo>
                  <a:pt x="14525590" y="8110338"/>
                  <a:pt x="14518494" y="8076399"/>
                  <a:pt x="14536234" y="8050498"/>
                </a:cubicBezTo>
                <a:cubicBezTo>
                  <a:pt x="14548208" y="8031072"/>
                  <a:pt x="14571156" y="8022197"/>
                  <a:pt x="14592734" y="8026132"/>
                </a:cubicBezTo>
                <a:close/>
                <a:moveTo>
                  <a:pt x="4901582" y="7970331"/>
                </a:moveTo>
                <a:cubicBezTo>
                  <a:pt x="4910440" y="7966788"/>
                  <a:pt x="4920183" y="7972102"/>
                  <a:pt x="4922840" y="7980960"/>
                </a:cubicBezTo>
                <a:cubicBezTo>
                  <a:pt x="4926383" y="7989818"/>
                  <a:pt x="4921954" y="7998675"/>
                  <a:pt x="4913097" y="8002218"/>
                </a:cubicBezTo>
                <a:cubicBezTo>
                  <a:pt x="4904240" y="8004875"/>
                  <a:pt x="4894496" y="8000446"/>
                  <a:pt x="4891839" y="7991589"/>
                </a:cubicBezTo>
                <a:cubicBezTo>
                  <a:pt x="4888296" y="7982732"/>
                  <a:pt x="4893610" y="7972988"/>
                  <a:pt x="4901582" y="7970331"/>
                </a:cubicBezTo>
                <a:close/>
                <a:moveTo>
                  <a:pt x="13102664" y="7968538"/>
                </a:moveTo>
                <a:cubicBezTo>
                  <a:pt x="13113162" y="7966788"/>
                  <a:pt x="13122786" y="7974662"/>
                  <a:pt x="13124536" y="7985160"/>
                </a:cubicBezTo>
                <a:cubicBezTo>
                  <a:pt x="13126286" y="7995659"/>
                  <a:pt x="13118412" y="8006157"/>
                  <a:pt x="13107914" y="8007032"/>
                </a:cubicBezTo>
                <a:cubicBezTo>
                  <a:pt x="13097416" y="8008782"/>
                  <a:pt x="13086916" y="8001783"/>
                  <a:pt x="13085166" y="7990410"/>
                </a:cubicBezTo>
                <a:cubicBezTo>
                  <a:pt x="13084292" y="7979911"/>
                  <a:pt x="13092166" y="7970288"/>
                  <a:pt x="13102664" y="7968538"/>
                </a:cubicBezTo>
                <a:close/>
                <a:moveTo>
                  <a:pt x="13196200" y="7925667"/>
                </a:moveTo>
                <a:cubicBezTo>
                  <a:pt x="13206698" y="7923917"/>
                  <a:pt x="13217196" y="7931791"/>
                  <a:pt x="13218072" y="7941415"/>
                </a:cubicBezTo>
                <a:cubicBezTo>
                  <a:pt x="13219822" y="7952789"/>
                  <a:pt x="13212822" y="7962413"/>
                  <a:pt x="13201448" y="7964163"/>
                </a:cubicBezTo>
                <a:cubicBezTo>
                  <a:pt x="13190950" y="7965913"/>
                  <a:pt x="13181326" y="7958039"/>
                  <a:pt x="13179576" y="7947540"/>
                </a:cubicBezTo>
                <a:cubicBezTo>
                  <a:pt x="13177826" y="7937041"/>
                  <a:pt x="13185700" y="7927417"/>
                  <a:pt x="13196200" y="7925667"/>
                </a:cubicBezTo>
                <a:close/>
                <a:moveTo>
                  <a:pt x="8743395" y="7898391"/>
                </a:moveTo>
                <a:cubicBezTo>
                  <a:pt x="8751288" y="7899268"/>
                  <a:pt x="8757426" y="7908036"/>
                  <a:pt x="8755672" y="7915928"/>
                </a:cubicBezTo>
                <a:cubicBezTo>
                  <a:pt x="8754795" y="7924696"/>
                  <a:pt x="8746903" y="7930834"/>
                  <a:pt x="8738134" y="7929957"/>
                </a:cubicBezTo>
                <a:cubicBezTo>
                  <a:pt x="8729364" y="7928204"/>
                  <a:pt x="8723226" y="7920312"/>
                  <a:pt x="8724980" y="7911543"/>
                </a:cubicBezTo>
                <a:cubicBezTo>
                  <a:pt x="8725857" y="7902775"/>
                  <a:pt x="8734626" y="7896637"/>
                  <a:pt x="8743395" y="7898391"/>
                </a:cubicBezTo>
                <a:close/>
                <a:moveTo>
                  <a:pt x="13421052" y="7880692"/>
                </a:moveTo>
                <a:cubicBezTo>
                  <a:pt x="13429910" y="7877149"/>
                  <a:pt x="13439654" y="7881578"/>
                  <a:pt x="13443196" y="7890435"/>
                </a:cubicBezTo>
                <a:cubicBezTo>
                  <a:pt x="13445854" y="7899293"/>
                  <a:pt x="13441424" y="7909036"/>
                  <a:pt x="13432566" y="7912579"/>
                </a:cubicBezTo>
                <a:cubicBezTo>
                  <a:pt x="13423710" y="7915236"/>
                  <a:pt x="13413966" y="7910808"/>
                  <a:pt x="13411310" y="7901950"/>
                </a:cubicBezTo>
                <a:cubicBezTo>
                  <a:pt x="13407766" y="7893092"/>
                  <a:pt x="13413080" y="7883349"/>
                  <a:pt x="13421052" y="7880692"/>
                </a:cubicBezTo>
                <a:close/>
                <a:moveTo>
                  <a:pt x="14369762" y="7847203"/>
                </a:moveTo>
                <a:cubicBezTo>
                  <a:pt x="14459178" y="7864909"/>
                  <a:pt x="14517608" y="7950784"/>
                  <a:pt x="14500788" y="8040201"/>
                </a:cubicBezTo>
                <a:cubicBezTo>
                  <a:pt x="14483082" y="8129617"/>
                  <a:pt x="14397206" y="8188048"/>
                  <a:pt x="14307790" y="8170341"/>
                </a:cubicBezTo>
                <a:cubicBezTo>
                  <a:pt x="14218374" y="8153521"/>
                  <a:pt x="14159944" y="8066760"/>
                  <a:pt x="14177650" y="7978229"/>
                </a:cubicBezTo>
                <a:cubicBezTo>
                  <a:pt x="14194472" y="7888813"/>
                  <a:pt x="14281232" y="7830382"/>
                  <a:pt x="14369762" y="7847203"/>
                </a:cubicBezTo>
                <a:close/>
                <a:moveTo>
                  <a:pt x="13101506" y="7826456"/>
                </a:moveTo>
                <a:cubicBezTo>
                  <a:pt x="13110274" y="7830065"/>
                  <a:pt x="13117636" y="7837064"/>
                  <a:pt x="13121534" y="7846688"/>
                </a:cubicBezTo>
                <a:cubicBezTo>
                  <a:pt x="13130194" y="7865935"/>
                  <a:pt x="13120668" y="7886933"/>
                  <a:pt x="13102480" y="7895682"/>
                </a:cubicBezTo>
                <a:cubicBezTo>
                  <a:pt x="13082560" y="7903556"/>
                  <a:pt x="13061776" y="7894807"/>
                  <a:pt x="13053114" y="7875559"/>
                </a:cubicBezTo>
                <a:cubicBezTo>
                  <a:pt x="13045320" y="7856312"/>
                  <a:pt x="13053980" y="7834439"/>
                  <a:pt x="13073034" y="7826565"/>
                </a:cubicBezTo>
                <a:cubicBezTo>
                  <a:pt x="13082562" y="7822628"/>
                  <a:pt x="13092738" y="7822847"/>
                  <a:pt x="13101506" y="7826456"/>
                </a:cubicBezTo>
                <a:close/>
                <a:moveTo>
                  <a:pt x="5164223" y="7824369"/>
                </a:moveTo>
                <a:cubicBezTo>
                  <a:pt x="5189166" y="7827041"/>
                  <a:pt x="5206982" y="7849311"/>
                  <a:pt x="5204310" y="7873363"/>
                </a:cubicBezTo>
                <a:cubicBezTo>
                  <a:pt x="5201637" y="7896524"/>
                  <a:pt x="5180258" y="7915231"/>
                  <a:pt x="5156206" y="7912559"/>
                </a:cubicBezTo>
                <a:cubicBezTo>
                  <a:pt x="5131263" y="7910777"/>
                  <a:pt x="5114338" y="7888507"/>
                  <a:pt x="5117010" y="7864455"/>
                </a:cubicBezTo>
                <a:cubicBezTo>
                  <a:pt x="5118792" y="7840403"/>
                  <a:pt x="5140171" y="7822587"/>
                  <a:pt x="5164223" y="7824369"/>
                </a:cubicBezTo>
                <a:close/>
                <a:moveTo>
                  <a:pt x="8629212" y="7806467"/>
                </a:moveTo>
                <a:cubicBezTo>
                  <a:pt x="8638535" y="7808195"/>
                  <a:pt x="8647638" y="7811759"/>
                  <a:pt x="8655973" y="7817243"/>
                </a:cubicBezTo>
                <a:cubicBezTo>
                  <a:pt x="8690192" y="7839178"/>
                  <a:pt x="8698966" y="7884802"/>
                  <a:pt x="8677031" y="7919020"/>
                </a:cubicBezTo>
                <a:cubicBezTo>
                  <a:pt x="8655096" y="7952361"/>
                  <a:pt x="8609472" y="7962013"/>
                  <a:pt x="8576131" y="7939200"/>
                </a:cubicBezTo>
                <a:cubicBezTo>
                  <a:pt x="8541912" y="7917266"/>
                  <a:pt x="8532261" y="7871641"/>
                  <a:pt x="8554196" y="7838300"/>
                </a:cubicBezTo>
                <a:cubicBezTo>
                  <a:pt x="8571305" y="7812636"/>
                  <a:pt x="8601246" y="7801285"/>
                  <a:pt x="8629212" y="7806467"/>
                </a:cubicBezTo>
                <a:close/>
                <a:moveTo>
                  <a:pt x="14128692" y="7792295"/>
                </a:moveTo>
                <a:cubicBezTo>
                  <a:pt x="14135880" y="7793607"/>
                  <a:pt x="14142912" y="7796343"/>
                  <a:pt x="14149388" y="7800585"/>
                </a:cubicBezTo>
                <a:cubicBezTo>
                  <a:pt x="14175290" y="7817554"/>
                  <a:pt x="14182434" y="7852387"/>
                  <a:pt x="14165466" y="7878288"/>
                </a:cubicBezTo>
                <a:cubicBezTo>
                  <a:pt x="14147602" y="7904189"/>
                  <a:pt x="14112770" y="7911334"/>
                  <a:pt x="14086870" y="7894364"/>
                </a:cubicBezTo>
                <a:cubicBezTo>
                  <a:pt x="14060968" y="7877395"/>
                  <a:pt x="14054716" y="7841669"/>
                  <a:pt x="14070792" y="7816661"/>
                </a:cubicBezTo>
                <a:cubicBezTo>
                  <a:pt x="14084190" y="7797235"/>
                  <a:pt x="14107132" y="7788360"/>
                  <a:pt x="14128692" y="7792295"/>
                </a:cubicBezTo>
                <a:close/>
                <a:moveTo>
                  <a:pt x="14624152" y="7787634"/>
                </a:moveTo>
                <a:cubicBezTo>
                  <a:pt x="14674282" y="7795549"/>
                  <a:pt x="14708580" y="7842161"/>
                  <a:pt x="14700666" y="7893171"/>
                </a:cubicBezTo>
                <a:cubicBezTo>
                  <a:pt x="14693630" y="7943300"/>
                  <a:pt x="14646138" y="7977600"/>
                  <a:pt x="14596008" y="7970564"/>
                </a:cubicBezTo>
                <a:cubicBezTo>
                  <a:pt x="14545000" y="7962649"/>
                  <a:pt x="14510700" y="7915157"/>
                  <a:pt x="14518616" y="7865027"/>
                </a:cubicBezTo>
                <a:cubicBezTo>
                  <a:pt x="14526530" y="7814018"/>
                  <a:pt x="14573142" y="7779719"/>
                  <a:pt x="14624152" y="7787634"/>
                </a:cubicBezTo>
                <a:close/>
                <a:moveTo>
                  <a:pt x="4619959" y="7743249"/>
                </a:moveTo>
                <a:cubicBezTo>
                  <a:pt x="4674211" y="7742476"/>
                  <a:pt x="4728685" y="7762367"/>
                  <a:pt x="4770315" y="7803477"/>
                </a:cubicBezTo>
                <a:cubicBezTo>
                  <a:pt x="4854461" y="7884812"/>
                  <a:pt x="4856232" y="8018307"/>
                  <a:pt x="4774743" y="8102294"/>
                </a:cubicBezTo>
                <a:cubicBezTo>
                  <a:pt x="4693255" y="8186281"/>
                  <a:pt x="4558621" y="8188049"/>
                  <a:pt x="4475361" y="8105830"/>
                </a:cubicBezTo>
                <a:cubicBezTo>
                  <a:pt x="4391214" y="8024495"/>
                  <a:pt x="4389443" y="7891000"/>
                  <a:pt x="4470932" y="7807013"/>
                </a:cubicBezTo>
                <a:cubicBezTo>
                  <a:pt x="4511677" y="7765462"/>
                  <a:pt x="4565707" y="7744023"/>
                  <a:pt x="4619959" y="7743249"/>
                </a:cubicBezTo>
                <a:close/>
                <a:moveTo>
                  <a:pt x="4413914" y="7732573"/>
                </a:moveTo>
                <a:cubicBezTo>
                  <a:pt x="4426436" y="7729053"/>
                  <a:pt x="4440747" y="7736973"/>
                  <a:pt x="4443431" y="7750174"/>
                </a:cubicBezTo>
                <a:cubicBezTo>
                  <a:pt x="4447009" y="7762494"/>
                  <a:pt x="4438958" y="7775695"/>
                  <a:pt x="4426436" y="7779215"/>
                </a:cubicBezTo>
                <a:cubicBezTo>
                  <a:pt x="4413019" y="7782735"/>
                  <a:pt x="4399602" y="7774815"/>
                  <a:pt x="4396024" y="7761614"/>
                </a:cubicBezTo>
                <a:cubicBezTo>
                  <a:pt x="4393341" y="7749294"/>
                  <a:pt x="4401391" y="7736093"/>
                  <a:pt x="4413914" y="7732573"/>
                </a:cubicBezTo>
                <a:close/>
                <a:moveTo>
                  <a:pt x="9126380" y="7725564"/>
                </a:moveTo>
                <a:cubicBezTo>
                  <a:pt x="9135040" y="7729173"/>
                  <a:pt x="9142402" y="7736172"/>
                  <a:pt x="9146299" y="7745359"/>
                </a:cubicBezTo>
                <a:cubicBezTo>
                  <a:pt x="9154960" y="7764606"/>
                  <a:pt x="9145433" y="7786479"/>
                  <a:pt x="9127246" y="7794353"/>
                </a:cubicBezTo>
                <a:cubicBezTo>
                  <a:pt x="9108193" y="7802227"/>
                  <a:pt x="9086541" y="7793478"/>
                  <a:pt x="9078747" y="7775105"/>
                </a:cubicBezTo>
                <a:cubicBezTo>
                  <a:pt x="9070086" y="7755858"/>
                  <a:pt x="9079613" y="7733110"/>
                  <a:pt x="9098666" y="7726111"/>
                </a:cubicBezTo>
                <a:cubicBezTo>
                  <a:pt x="9107760" y="7721737"/>
                  <a:pt x="9117719" y="7721955"/>
                  <a:pt x="9126380" y="7725564"/>
                </a:cubicBezTo>
                <a:close/>
                <a:moveTo>
                  <a:pt x="13756494" y="7718659"/>
                </a:moveTo>
                <a:cubicBezTo>
                  <a:pt x="13771922" y="7722990"/>
                  <a:pt x="13780998" y="7738579"/>
                  <a:pt x="13776460" y="7752436"/>
                </a:cubicBezTo>
                <a:cubicBezTo>
                  <a:pt x="13771016" y="7767159"/>
                  <a:pt x="13754678" y="7774954"/>
                  <a:pt x="13740158" y="7770624"/>
                </a:cubicBezTo>
                <a:cubicBezTo>
                  <a:pt x="13724728" y="7766293"/>
                  <a:pt x="13715654" y="7750704"/>
                  <a:pt x="13721098" y="7735981"/>
                </a:cubicBezTo>
                <a:cubicBezTo>
                  <a:pt x="13725636" y="7721258"/>
                  <a:pt x="13741972" y="7713463"/>
                  <a:pt x="13756494" y="7718659"/>
                </a:cubicBezTo>
                <a:close/>
                <a:moveTo>
                  <a:pt x="4975262" y="7715211"/>
                </a:moveTo>
                <a:cubicBezTo>
                  <a:pt x="4987377" y="7716277"/>
                  <a:pt x="4999506" y="7719709"/>
                  <a:pt x="5010973" y="7725688"/>
                </a:cubicBezTo>
                <a:cubicBezTo>
                  <a:pt x="5056842" y="7750489"/>
                  <a:pt x="5074484" y="7807177"/>
                  <a:pt x="5049785" y="7852349"/>
                </a:cubicBezTo>
                <a:cubicBezTo>
                  <a:pt x="5025968" y="7898408"/>
                  <a:pt x="4969514" y="7915237"/>
                  <a:pt x="4923645" y="7891322"/>
                </a:cubicBezTo>
                <a:cubicBezTo>
                  <a:pt x="4878658" y="7867407"/>
                  <a:pt x="4861016" y="7810719"/>
                  <a:pt x="4884833" y="7764661"/>
                </a:cubicBezTo>
                <a:cubicBezTo>
                  <a:pt x="4902695" y="7730117"/>
                  <a:pt x="4938917" y="7712014"/>
                  <a:pt x="4975262" y="7715211"/>
                </a:cubicBezTo>
                <a:close/>
                <a:moveTo>
                  <a:pt x="13907694" y="7692799"/>
                </a:moveTo>
                <a:cubicBezTo>
                  <a:pt x="13934384" y="7688222"/>
                  <a:pt x="13962192" y="7699374"/>
                  <a:pt x="13978084" y="7724008"/>
                </a:cubicBezTo>
                <a:cubicBezTo>
                  <a:pt x="13999272" y="7755966"/>
                  <a:pt x="13989560" y="7799464"/>
                  <a:pt x="13957780" y="7820770"/>
                </a:cubicBezTo>
                <a:cubicBezTo>
                  <a:pt x="13925116" y="7841187"/>
                  <a:pt x="13881858" y="7832310"/>
                  <a:pt x="13861554" y="7799464"/>
                </a:cubicBezTo>
                <a:cubicBezTo>
                  <a:pt x="13840366" y="7766619"/>
                  <a:pt x="13849194" y="7724008"/>
                  <a:pt x="13881858" y="7702703"/>
                </a:cubicBezTo>
                <a:cubicBezTo>
                  <a:pt x="13890024" y="7697599"/>
                  <a:pt x="13898796" y="7694325"/>
                  <a:pt x="13907694" y="7692799"/>
                </a:cubicBezTo>
                <a:close/>
                <a:moveTo>
                  <a:pt x="13284752" y="7692043"/>
                </a:moveTo>
                <a:cubicBezTo>
                  <a:pt x="13297088" y="7692910"/>
                  <a:pt x="13309518" y="7696210"/>
                  <a:pt x="13321398" y="7702150"/>
                </a:cubicBezTo>
                <a:cubicBezTo>
                  <a:pt x="13368040" y="7725911"/>
                  <a:pt x="13387400" y="7783113"/>
                  <a:pt x="13363640" y="7829755"/>
                </a:cubicBezTo>
                <a:cubicBezTo>
                  <a:pt x="13339880" y="7876396"/>
                  <a:pt x="13282678" y="7895757"/>
                  <a:pt x="13236036" y="7872876"/>
                </a:cubicBezTo>
                <a:cubicBezTo>
                  <a:pt x="13188514" y="7849115"/>
                  <a:pt x="13170034" y="7791033"/>
                  <a:pt x="13193794" y="7744391"/>
                </a:cubicBezTo>
                <a:cubicBezTo>
                  <a:pt x="13211614" y="7708750"/>
                  <a:pt x="13247750" y="7689445"/>
                  <a:pt x="13284752" y="7692043"/>
                </a:cubicBezTo>
                <a:close/>
                <a:moveTo>
                  <a:pt x="8674760" y="7690050"/>
                </a:moveTo>
                <a:cubicBezTo>
                  <a:pt x="8683618" y="7693659"/>
                  <a:pt x="8691055" y="7700658"/>
                  <a:pt x="8694992" y="7710282"/>
                </a:cubicBezTo>
                <a:cubicBezTo>
                  <a:pt x="8702866" y="7729529"/>
                  <a:pt x="8694117" y="7751402"/>
                  <a:pt x="8674869" y="7759276"/>
                </a:cubicBezTo>
                <a:cubicBezTo>
                  <a:pt x="8655622" y="7767150"/>
                  <a:pt x="8634624" y="7758401"/>
                  <a:pt x="8625875" y="7739153"/>
                </a:cubicBezTo>
                <a:cubicBezTo>
                  <a:pt x="8618001" y="7719906"/>
                  <a:pt x="8626750" y="7698908"/>
                  <a:pt x="8645998" y="7690159"/>
                </a:cubicBezTo>
                <a:cubicBezTo>
                  <a:pt x="8655621" y="7686222"/>
                  <a:pt x="8665902" y="7686441"/>
                  <a:pt x="8674760" y="7690050"/>
                </a:cubicBezTo>
                <a:close/>
                <a:moveTo>
                  <a:pt x="13410202" y="7667007"/>
                </a:moveTo>
                <a:cubicBezTo>
                  <a:pt x="13416612" y="7668336"/>
                  <a:pt x="13422458" y="7672100"/>
                  <a:pt x="13426054" y="7677857"/>
                </a:cubicBezTo>
                <a:cubicBezTo>
                  <a:pt x="13434150" y="7688486"/>
                  <a:pt x="13430552" y="7704429"/>
                  <a:pt x="13418860" y="7712401"/>
                </a:cubicBezTo>
                <a:cubicBezTo>
                  <a:pt x="13407168" y="7720372"/>
                  <a:pt x="13391878" y="7716829"/>
                  <a:pt x="13383784" y="7705315"/>
                </a:cubicBezTo>
                <a:cubicBezTo>
                  <a:pt x="13376588" y="7693800"/>
                  <a:pt x="13379286" y="7677857"/>
                  <a:pt x="13390978" y="7670772"/>
                </a:cubicBezTo>
                <a:cubicBezTo>
                  <a:pt x="13396824" y="7666786"/>
                  <a:pt x="13403794" y="7665679"/>
                  <a:pt x="13410202" y="7667007"/>
                </a:cubicBezTo>
                <a:close/>
                <a:moveTo>
                  <a:pt x="4710033" y="7641589"/>
                </a:moveTo>
                <a:cubicBezTo>
                  <a:pt x="4718914" y="7643612"/>
                  <a:pt x="4727009" y="7649009"/>
                  <a:pt x="4732405" y="7657103"/>
                </a:cubicBezTo>
                <a:cubicBezTo>
                  <a:pt x="4743198" y="7673292"/>
                  <a:pt x="4737801" y="7695777"/>
                  <a:pt x="4721612" y="7706569"/>
                </a:cubicBezTo>
                <a:cubicBezTo>
                  <a:pt x="4705423" y="7716463"/>
                  <a:pt x="4682939" y="7711966"/>
                  <a:pt x="4673046" y="7694877"/>
                </a:cubicBezTo>
                <a:cubicBezTo>
                  <a:pt x="4662253" y="7678688"/>
                  <a:pt x="4666750" y="7657103"/>
                  <a:pt x="4682939" y="7646311"/>
                </a:cubicBezTo>
                <a:cubicBezTo>
                  <a:pt x="4691483" y="7640915"/>
                  <a:pt x="4701152" y="7639565"/>
                  <a:pt x="4710033" y="7641589"/>
                </a:cubicBezTo>
                <a:close/>
                <a:moveTo>
                  <a:pt x="13571820" y="7630031"/>
                </a:moveTo>
                <a:cubicBezTo>
                  <a:pt x="13600596" y="7632698"/>
                  <a:pt x="13628372" y="7646253"/>
                  <a:pt x="13648372" y="7670252"/>
                </a:cubicBezTo>
                <a:cubicBezTo>
                  <a:pt x="13687482" y="7718250"/>
                  <a:pt x="13681260" y="7789358"/>
                  <a:pt x="13633262" y="7829356"/>
                </a:cubicBezTo>
                <a:cubicBezTo>
                  <a:pt x="13585264" y="7868465"/>
                  <a:pt x="13514156" y="7862243"/>
                  <a:pt x="13475046" y="7814245"/>
                </a:cubicBezTo>
                <a:cubicBezTo>
                  <a:pt x="13435048" y="7766248"/>
                  <a:pt x="13441270" y="7695140"/>
                  <a:pt x="13489268" y="7655141"/>
                </a:cubicBezTo>
                <a:cubicBezTo>
                  <a:pt x="13513266" y="7635587"/>
                  <a:pt x="13543044" y="7627365"/>
                  <a:pt x="13571820" y="7630031"/>
                </a:cubicBezTo>
                <a:close/>
                <a:moveTo>
                  <a:pt x="8889655" y="7620444"/>
                </a:moveTo>
                <a:cubicBezTo>
                  <a:pt x="8965782" y="7624856"/>
                  <a:pt x="9022434" y="7689272"/>
                  <a:pt x="9018008" y="7764276"/>
                </a:cubicBezTo>
                <a:cubicBezTo>
                  <a:pt x="9013582" y="7838398"/>
                  <a:pt x="8948963" y="7895755"/>
                  <a:pt x="8874607" y="7891343"/>
                </a:cubicBezTo>
                <a:cubicBezTo>
                  <a:pt x="8799366" y="7886931"/>
                  <a:pt x="8742714" y="7823397"/>
                  <a:pt x="8746255" y="7748393"/>
                </a:cubicBezTo>
                <a:cubicBezTo>
                  <a:pt x="8750681" y="7673388"/>
                  <a:pt x="8815300" y="7616032"/>
                  <a:pt x="8889655" y="7620444"/>
                </a:cubicBezTo>
                <a:close/>
                <a:moveTo>
                  <a:pt x="13230330" y="7612568"/>
                </a:moveTo>
                <a:cubicBezTo>
                  <a:pt x="13241802" y="7615166"/>
                  <a:pt x="13247096" y="7626425"/>
                  <a:pt x="13244448" y="7637684"/>
                </a:cubicBezTo>
                <a:cubicBezTo>
                  <a:pt x="13240918" y="7648077"/>
                  <a:pt x="13229448" y="7654139"/>
                  <a:pt x="13217976" y="7650675"/>
                </a:cubicBezTo>
                <a:cubicBezTo>
                  <a:pt x="13207388" y="7648077"/>
                  <a:pt x="13201210" y="7635952"/>
                  <a:pt x="13204740" y="7625559"/>
                </a:cubicBezTo>
                <a:cubicBezTo>
                  <a:pt x="13208270" y="7615166"/>
                  <a:pt x="13219742" y="7608238"/>
                  <a:pt x="13230330" y="7612568"/>
                </a:cubicBezTo>
                <a:close/>
                <a:moveTo>
                  <a:pt x="9172314" y="7576391"/>
                </a:moveTo>
                <a:cubicBezTo>
                  <a:pt x="9193899" y="7583518"/>
                  <a:pt x="9205591" y="7606679"/>
                  <a:pt x="9198396" y="7628058"/>
                </a:cubicBezTo>
                <a:cubicBezTo>
                  <a:pt x="9191201" y="7649438"/>
                  <a:pt x="9167817" y="7661909"/>
                  <a:pt x="9146232" y="7653892"/>
                </a:cubicBezTo>
                <a:cubicBezTo>
                  <a:pt x="9124647" y="7646765"/>
                  <a:pt x="9112955" y="7623604"/>
                  <a:pt x="9120150" y="7602225"/>
                </a:cubicBezTo>
                <a:cubicBezTo>
                  <a:pt x="9127345" y="7580846"/>
                  <a:pt x="9150729" y="7569265"/>
                  <a:pt x="9172314" y="7576391"/>
                </a:cubicBezTo>
                <a:close/>
                <a:moveTo>
                  <a:pt x="13108556" y="7573346"/>
                </a:moveTo>
                <a:cubicBezTo>
                  <a:pt x="13118088" y="7575146"/>
                  <a:pt x="13127466" y="7578886"/>
                  <a:pt x="13136174" y="7584691"/>
                </a:cubicBezTo>
                <a:cubicBezTo>
                  <a:pt x="13171006" y="7607020"/>
                  <a:pt x="13180830" y="7653462"/>
                  <a:pt x="13157610" y="7687401"/>
                </a:cubicBezTo>
                <a:cubicBezTo>
                  <a:pt x="13135282" y="7722233"/>
                  <a:pt x="13088838" y="7732058"/>
                  <a:pt x="13054006" y="7708836"/>
                </a:cubicBezTo>
                <a:cubicBezTo>
                  <a:pt x="13020068" y="7686508"/>
                  <a:pt x="13010242" y="7640959"/>
                  <a:pt x="13032572" y="7606127"/>
                </a:cubicBezTo>
                <a:cubicBezTo>
                  <a:pt x="13049988" y="7580002"/>
                  <a:pt x="13079962" y="7567945"/>
                  <a:pt x="13108556" y="7573346"/>
                </a:cubicBezTo>
                <a:close/>
                <a:moveTo>
                  <a:pt x="9050531" y="7572759"/>
                </a:moveTo>
                <a:cubicBezTo>
                  <a:pt x="9062086" y="7576253"/>
                  <a:pt x="9069197" y="7588482"/>
                  <a:pt x="9065642" y="7600712"/>
                </a:cubicBezTo>
                <a:cubicBezTo>
                  <a:pt x="9062086" y="7612067"/>
                  <a:pt x="9049642" y="7619055"/>
                  <a:pt x="9038086" y="7615561"/>
                </a:cubicBezTo>
                <a:cubicBezTo>
                  <a:pt x="9025642" y="7612067"/>
                  <a:pt x="9019420" y="7599838"/>
                  <a:pt x="9022087" y="7587609"/>
                </a:cubicBezTo>
                <a:cubicBezTo>
                  <a:pt x="9025642" y="7576253"/>
                  <a:pt x="9038086" y="7569265"/>
                  <a:pt x="9050531" y="7572759"/>
                </a:cubicBezTo>
                <a:close/>
                <a:moveTo>
                  <a:pt x="14091862" y="7551823"/>
                </a:moveTo>
                <a:cubicBezTo>
                  <a:pt x="14104156" y="7552604"/>
                  <a:pt x="14116476" y="7555836"/>
                  <a:pt x="14128136" y="7561752"/>
                </a:cubicBezTo>
                <a:cubicBezTo>
                  <a:pt x="14175658" y="7585418"/>
                  <a:pt x="14194138" y="7642390"/>
                  <a:pt x="14171258" y="7688845"/>
                </a:cubicBezTo>
                <a:cubicBezTo>
                  <a:pt x="14147496" y="7736176"/>
                  <a:pt x="14090294" y="7755458"/>
                  <a:pt x="14042772" y="7730917"/>
                </a:cubicBezTo>
                <a:cubicBezTo>
                  <a:pt x="13996130" y="7708128"/>
                  <a:pt x="13976770" y="7651155"/>
                  <a:pt x="14000530" y="7604701"/>
                </a:cubicBezTo>
                <a:cubicBezTo>
                  <a:pt x="14018352" y="7569203"/>
                  <a:pt x="14054984" y="7549481"/>
                  <a:pt x="14091862" y="7551823"/>
                </a:cubicBezTo>
                <a:close/>
                <a:moveTo>
                  <a:pt x="14693512" y="7549547"/>
                </a:moveTo>
                <a:cubicBezTo>
                  <a:pt x="14728414" y="7551356"/>
                  <a:pt x="14760464" y="7573399"/>
                  <a:pt x="14773682" y="7608272"/>
                </a:cubicBezTo>
                <a:cubicBezTo>
                  <a:pt x="14790422" y="7653892"/>
                  <a:pt x="14766632" y="7705654"/>
                  <a:pt x="14720814" y="7722322"/>
                </a:cubicBezTo>
                <a:cubicBezTo>
                  <a:pt x="14674114" y="7739869"/>
                  <a:pt x="14622128" y="7716181"/>
                  <a:pt x="14605386" y="7669684"/>
                </a:cubicBezTo>
                <a:cubicBezTo>
                  <a:pt x="14588646" y="7624064"/>
                  <a:pt x="14612436" y="7572302"/>
                  <a:pt x="14658254" y="7554756"/>
                </a:cubicBezTo>
                <a:cubicBezTo>
                  <a:pt x="14669930" y="7550589"/>
                  <a:pt x="14681880" y="7548944"/>
                  <a:pt x="14693512" y="7549547"/>
                </a:cubicBezTo>
                <a:close/>
                <a:moveTo>
                  <a:pt x="13575618" y="7541642"/>
                </a:moveTo>
                <a:cubicBezTo>
                  <a:pt x="13586974" y="7544309"/>
                  <a:pt x="13593962" y="7557642"/>
                  <a:pt x="13590468" y="7569196"/>
                </a:cubicBezTo>
                <a:cubicBezTo>
                  <a:pt x="13586974" y="7581640"/>
                  <a:pt x="13574746" y="7587862"/>
                  <a:pt x="13563390" y="7584307"/>
                </a:cubicBezTo>
                <a:cubicBezTo>
                  <a:pt x="13551160" y="7581640"/>
                  <a:pt x="13544172" y="7569196"/>
                  <a:pt x="13547666" y="7556753"/>
                </a:cubicBezTo>
                <a:cubicBezTo>
                  <a:pt x="13551160" y="7544309"/>
                  <a:pt x="13564262" y="7538087"/>
                  <a:pt x="13575618" y="7541642"/>
                </a:cubicBezTo>
                <a:close/>
                <a:moveTo>
                  <a:pt x="8774272" y="7537578"/>
                </a:moveTo>
                <a:cubicBezTo>
                  <a:pt x="8778666" y="7536157"/>
                  <a:pt x="8783596" y="7536375"/>
                  <a:pt x="8788311" y="7538563"/>
                </a:cubicBezTo>
                <a:cubicBezTo>
                  <a:pt x="8797742" y="7543812"/>
                  <a:pt x="8800315" y="7555186"/>
                  <a:pt x="8796028" y="7563935"/>
                </a:cubicBezTo>
                <a:cubicBezTo>
                  <a:pt x="8790883" y="7572684"/>
                  <a:pt x="8779738" y="7576184"/>
                  <a:pt x="8771164" y="7571809"/>
                </a:cubicBezTo>
                <a:cubicBezTo>
                  <a:pt x="8761733" y="7566560"/>
                  <a:pt x="8758303" y="7555186"/>
                  <a:pt x="8763447" y="7546437"/>
                </a:cubicBezTo>
                <a:cubicBezTo>
                  <a:pt x="8766020" y="7542062"/>
                  <a:pt x="8769878" y="7539000"/>
                  <a:pt x="8774272" y="7537578"/>
                </a:cubicBezTo>
                <a:close/>
                <a:moveTo>
                  <a:pt x="5342655" y="7535938"/>
                </a:moveTo>
                <a:cubicBezTo>
                  <a:pt x="5354266" y="7534188"/>
                  <a:pt x="5364090" y="7542062"/>
                  <a:pt x="5365877" y="7551686"/>
                </a:cubicBezTo>
                <a:cubicBezTo>
                  <a:pt x="5366770" y="7563060"/>
                  <a:pt x="5359625" y="7572684"/>
                  <a:pt x="5348907" y="7574434"/>
                </a:cubicBezTo>
                <a:cubicBezTo>
                  <a:pt x="5337296" y="7576184"/>
                  <a:pt x="5327471" y="7568310"/>
                  <a:pt x="5326578" y="7557811"/>
                </a:cubicBezTo>
                <a:cubicBezTo>
                  <a:pt x="5324792" y="7547312"/>
                  <a:pt x="5332830" y="7536813"/>
                  <a:pt x="5342655" y="7535938"/>
                </a:cubicBezTo>
                <a:close/>
                <a:moveTo>
                  <a:pt x="8649335" y="7518115"/>
                </a:moveTo>
                <a:cubicBezTo>
                  <a:pt x="8661339" y="7516260"/>
                  <a:pt x="8673997" y="7519097"/>
                  <a:pt x="8684473" y="7527391"/>
                </a:cubicBezTo>
                <a:cubicBezTo>
                  <a:pt x="8706298" y="7542232"/>
                  <a:pt x="8710663" y="7571913"/>
                  <a:pt x="8694949" y="7593738"/>
                </a:cubicBezTo>
                <a:cubicBezTo>
                  <a:pt x="8679235" y="7614690"/>
                  <a:pt x="8649554" y="7619055"/>
                  <a:pt x="8628602" y="7603341"/>
                </a:cubicBezTo>
                <a:cubicBezTo>
                  <a:pt x="8607650" y="7588500"/>
                  <a:pt x="8602412" y="7558819"/>
                  <a:pt x="8618126" y="7536994"/>
                </a:cubicBezTo>
                <a:cubicBezTo>
                  <a:pt x="8625983" y="7526518"/>
                  <a:pt x="8637332" y="7519970"/>
                  <a:pt x="8649335" y="7518115"/>
                </a:cubicBezTo>
                <a:close/>
                <a:moveTo>
                  <a:pt x="14182738" y="7510505"/>
                </a:moveTo>
                <a:cubicBezTo>
                  <a:pt x="14193328" y="7506908"/>
                  <a:pt x="14204798" y="7511405"/>
                  <a:pt x="14209210" y="7522197"/>
                </a:cubicBezTo>
                <a:cubicBezTo>
                  <a:pt x="14213622" y="7532090"/>
                  <a:pt x="14208328" y="7543782"/>
                  <a:pt x="14198622" y="7548279"/>
                </a:cubicBezTo>
                <a:cubicBezTo>
                  <a:pt x="14188034" y="7552776"/>
                  <a:pt x="14176562" y="7548279"/>
                  <a:pt x="14173032" y="7537486"/>
                </a:cubicBezTo>
                <a:cubicBezTo>
                  <a:pt x="14167738" y="7527593"/>
                  <a:pt x="14173032" y="7515002"/>
                  <a:pt x="14182738" y="7510505"/>
                </a:cubicBezTo>
                <a:close/>
                <a:moveTo>
                  <a:pt x="8519837" y="7504760"/>
                </a:moveTo>
                <a:cubicBezTo>
                  <a:pt x="8529661" y="7503010"/>
                  <a:pt x="8540379" y="7510009"/>
                  <a:pt x="8541272" y="7521383"/>
                </a:cubicBezTo>
                <a:cubicBezTo>
                  <a:pt x="8543058" y="7531882"/>
                  <a:pt x="8535913" y="7541506"/>
                  <a:pt x="8524303" y="7543256"/>
                </a:cubicBezTo>
                <a:cubicBezTo>
                  <a:pt x="8514479" y="7545006"/>
                  <a:pt x="8503761" y="7537132"/>
                  <a:pt x="8501975" y="7526633"/>
                </a:cubicBezTo>
                <a:cubicBezTo>
                  <a:pt x="8501082" y="7516134"/>
                  <a:pt x="8508227" y="7506510"/>
                  <a:pt x="8519837" y="7504760"/>
                </a:cubicBezTo>
                <a:close/>
                <a:moveTo>
                  <a:pt x="14036528" y="7498679"/>
                </a:moveTo>
                <a:cubicBezTo>
                  <a:pt x="14046920" y="7502143"/>
                  <a:pt x="14053848" y="7513402"/>
                  <a:pt x="14049518" y="7524661"/>
                </a:cubicBezTo>
                <a:cubicBezTo>
                  <a:pt x="14046920" y="7535054"/>
                  <a:pt x="14034796" y="7541116"/>
                  <a:pt x="14024404" y="7537652"/>
                </a:cubicBezTo>
                <a:cubicBezTo>
                  <a:pt x="14014010" y="7534188"/>
                  <a:pt x="14007948" y="7522929"/>
                  <a:pt x="14011412" y="7511670"/>
                </a:cubicBezTo>
                <a:cubicBezTo>
                  <a:pt x="14014010" y="7501277"/>
                  <a:pt x="14026136" y="7495215"/>
                  <a:pt x="14036528" y="7498679"/>
                </a:cubicBezTo>
                <a:close/>
                <a:moveTo>
                  <a:pt x="5166649" y="7496339"/>
                </a:moveTo>
                <a:cubicBezTo>
                  <a:pt x="5198545" y="7492381"/>
                  <a:pt x="5231885" y="7500298"/>
                  <a:pt x="5259001" y="7520969"/>
                </a:cubicBezTo>
                <a:cubicBezTo>
                  <a:pt x="5313234" y="7563192"/>
                  <a:pt x="5323903" y="7641480"/>
                  <a:pt x="5281228" y="7696017"/>
                </a:cubicBezTo>
                <a:cubicBezTo>
                  <a:pt x="5237664" y="7749675"/>
                  <a:pt x="5159426" y="7759351"/>
                  <a:pt x="5105193" y="7717129"/>
                </a:cubicBezTo>
                <a:cubicBezTo>
                  <a:pt x="5050071" y="7674906"/>
                  <a:pt x="5040291" y="7596618"/>
                  <a:pt x="5082966" y="7542960"/>
                </a:cubicBezTo>
                <a:cubicBezTo>
                  <a:pt x="5104304" y="7516131"/>
                  <a:pt x="5134754" y="7500298"/>
                  <a:pt x="5166649" y="7496339"/>
                </a:cubicBezTo>
                <a:close/>
                <a:moveTo>
                  <a:pt x="14412958" y="7491194"/>
                </a:moveTo>
                <a:cubicBezTo>
                  <a:pt x="14453192" y="7497698"/>
                  <a:pt x="14491114" y="7519524"/>
                  <a:pt x="14517128" y="7555240"/>
                </a:cubicBezTo>
                <a:cubicBezTo>
                  <a:pt x="14568276" y="7626671"/>
                  <a:pt x="14551520" y="7726322"/>
                  <a:pt x="14480090" y="7777470"/>
                </a:cubicBezTo>
                <a:cubicBezTo>
                  <a:pt x="14409540" y="7829500"/>
                  <a:pt x="14309890" y="7812745"/>
                  <a:pt x="14258742" y="7741314"/>
                </a:cubicBezTo>
                <a:cubicBezTo>
                  <a:pt x="14206710" y="7669882"/>
                  <a:pt x="14223466" y="7571113"/>
                  <a:pt x="14294898" y="7519083"/>
                </a:cubicBezTo>
                <a:cubicBezTo>
                  <a:pt x="14330172" y="7493509"/>
                  <a:pt x="14372722" y="7484690"/>
                  <a:pt x="14412958" y="7491194"/>
                </a:cubicBezTo>
                <a:close/>
                <a:moveTo>
                  <a:pt x="14572030" y="7483928"/>
                </a:moveTo>
                <a:cubicBezTo>
                  <a:pt x="14586850" y="7489951"/>
                  <a:pt x="14595568" y="7506300"/>
                  <a:pt x="14591210" y="7520928"/>
                </a:cubicBezTo>
                <a:cubicBezTo>
                  <a:pt x="14585978" y="7536416"/>
                  <a:pt x="14569414" y="7545021"/>
                  <a:pt x="14553722" y="7539858"/>
                </a:cubicBezTo>
                <a:cubicBezTo>
                  <a:pt x="14538902" y="7535556"/>
                  <a:pt x="14530186" y="7518346"/>
                  <a:pt x="14534544" y="7503719"/>
                </a:cubicBezTo>
                <a:cubicBezTo>
                  <a:pt x="14539774" y="7488231"/>
                  <a:pt x="14556338" y="7479626"/>
                  <a:pt x="14572030" y="7483928"/>
                </a:cubicBezTo>
                <a:close/>
                <a:moveTo>
                  <a:pt x="4526200" y="7462673"/>
                </a:moveTo>
                <a:cubicBezTo>
                  <a:pt x="4542073" y="7464365"/>
                  <a:pt x="4557890" y="7469194"/>
                  <a:pt x="4572764" y="7477408"/>
                </a:cubicBezTo>
                <a:cubicBezTo>
                  <a:pt x="4632259" y="7510263"/>
                  <a:pt x="4653571" y="7584854"/>
                  <a:pt x="4620715" y="7643462"/>
                </a:cubicBezTo>
                <a:cubicBezTo>
                  <a:pt x="4587860" y="7702957"/>
                  <a:pt x="4513269" y="7724269"/>
                  <a:pt x="4453773" y="7691413"/>
                </a:cubicBezTo>
                <a:cubicBezTo>
                  <a:pt x="4395166" y="7658558"/>
                  <a:pt x="4373854" y="7583967"/>
                  <a:pt x="4405822" y="7525359"/>
                </a:cubicBezTo>
                <a:cubicBezTo>
                  <a:pt x="4430463" y="7480738"/>
                  <a:pt x="4478582" y="7457594"/>
                  <a:pt x="4526200" y="7462673"/>
                </a:cubicBezTo>
                <a:close/>
                <a:moveTo>
                  <a:pt x="9152085" y="7381831"/>
                </a:moveTo>
                <a:cubicBezTo>
                  <a:pt x="9185654" y="7386247"/>
                  <a:pt x="9209506" y="7417166"/>
                  <a:pt x="9205972" y="7451618"/>
                </a:cubicBezTo>
                <a:cubicBezTo>
                  <a:pt x="9201555" y="7485187"/>
                  <a:pt x="9170637" y="7509922"/>
                  <a:pt x="9137068" y="7505505"/>
                </a:cubicBezTo>
                <a:cubicBezTo>
                  <a:pt x="9102616" y="7501088"/>
                  <a:pt x="9077881" y="7470169"/>
                  <a:pt x="9082298" y="7435717"/>
                </a:cubicBezTo>
                <a:cubicBezTo>
                  <a:pt x="9086715" y="7402148"/>
                  <a:pt x="9118517" y="7378297"/>
                  <a:pt x="9152085" y="7381831"/>
                </a:cubicBezTo>
                <a:close/>
                <a:moveTo>
                  <a:pt x="8489659" y="7381791"/>
                </a:moveTo>
                <a:cubicBezTo>
                  <a:pt x="8501015" y="7385285"/>
                  <a:pt x="8508003" y="7397515"/>
                  <a:pt x="8503636" y="7408871"/>
                </a:cubicBezTo>
                <a:cubicBezTo>
                  <a:pt x="8500141" y="7421101"/>
                  <a:pt x="8487912" y="7428089"/>
                  <a:pt x="8476556" y="7424595"/>
                </a:cubicBezTo>
                <a:cubicBezTo>
                  <a:pt x="8465199" y="7421101"/>
                  <a:pt x="8458211" y="7408871"/>
                  <a:pt x="8461705" y="7397515"/>
                </a:cubicBezTo>
                <a:cubicBezTo>
                  <a:pt x="8465199" y="7385285"/>
                  <a:pt x="8477429" y="7378297"/>
                  <a:pt x="8489659" y="7381791"/>
                </a:cubicBezTo>
                <a:close/>
                <a:moveTo>
                  <a:pt x="14723586" y="7355187"/>
                </a:moveTo>
                <a:cubicBezTo>
                  <a:pt x="14746960" y="7355643"/>
                  <a:pt x="14768718" y="7369926"/>
                  <a:pt x="14778018" y="7393177"/>
                </a:cubicBezTo>
                <a:cubicBezTo>
                  <a:pt x="14790418" y="7423293"/>
                  <a:pt x="14775360" y="7458723"/>
                  <a:pt x="14745244" y="7471123"/>
                </a:cubicBezTo>
                <a:cubicBezTo>
                  <a:pt x="14713358" y="7482638"/>
                  <a:pt x="14679700" y="7467580"/>
                  <a:pt x="14667298" y="7437465"/>
                </a:cubicBezTo>
                <a:cubicBezTo>
                  <a:pt x="14654898" y="7406463"/>
                  <a:pt x="14669070" y="7371919"/>
                  <a:pt x="14700072" y="7359519"/>
                </a:cubicBezTo>
                <a:cubicBezTo>
                  <a:pt x="14707822" y="7356419"/>
                  <a:pt x="14715794" y="7355035"/>
                  <a:pt x="14723586" y="7355187"/>
                </a:cubicBezTo>
                <a:close/>
                <a:moveTo>
                  <a:pt x="5379572" y="7348365"/>
                </a:moveTo>
                <a:cubicBezTo>
                  <a:pt x="5388177" y="7348324"/>
                  <a:pt x="5396950" y="7349990"/>
                  <a:pt x="5405444" y="7353546"/>
                </a:cubicBezTo>
                <a:cubicBezTo>
                  <a:pt x="5440313" y="7366879"/>
                  <a:pt x="5456406" y="7405100"/>
                  <a:pt x="5442995" y="7439765"/>
                </a:cubicBezTo>
                <a:cubicBezTo>
                  <a:pt x="5428690" y="7473542"/>
                  <a:pt x="5389350" y="7490430"/>
                  <a:pt x="5355375" y="7476208"/>
                </a:cubicBezTo>
                <a:cubicBezTo>
                  <a:pt x="5321400" y="7462875"/>
                  <a:pt x="5305307" y="7423766"/>
                  <a:pt x="5318718" y="7389989"/>
                </a:cubicBezTo>
                <a:cubicBezTo>
                  <a:pt x="5329447" y="7363990"/>
                  <a:pt x="5353755" y="7348490"/>
                  <a:pt x="5379572" y="7348365"/>
                </a:cubicBezTo>
                <a:close/>
                <a:moveTo>
                  <a:pt x="13072614" y="7337139"/>
                </a:moveTo>
                <a:cubicBezTo>
                  <a:pt x="13085454" y="7337195"/>
                  <a:pt x="13098528" y="7339754"/>
                  <a:pt x="13111160" y="7345093"/>
                </a:cubicBezTo>
                <a:cubicBezTo>
                  <a:pt x="13161688" y="7366452"/>
                  <a:pt x="13184736" y="7425187"/>
                  <a:pt x="13163460" y="7475024"/>
                </a:cubicBezTo>
                <a:cubicBezTo>
                  <a:pt x="13141300" y="7525750"/>
                  <a:pt x="13083682" y="7548888"/>
                  <a:pt x="13033154" y="7527530"/>
                </a:cubicBezTo>
                <a:cubicBezTo>
                  <a:pt x="12982626" y="7505281"/>
                  <a:pt x="12959578" y="7447436"/>
                  <a:pt x="12981740" y="7396710"/>
                </a:cubicBezTo>
                <a:cubicBezTo>
                  <a:pt x="12997696" y="7359332"/>
                  <a:pt x="13034096" y="7336973"/>
                  <a:pt x="13072614" y="7337139"/>
                </a:cubicBezTo>
                <a:close/>
                <a:moveTo>
                  <a:pt x="5543992" y="7327215"/>
                </a:moveTo>
                <a:cubicBezTo>
                  <a:pt x="5548052" y="7325591"/>
                  <a:pt x="5552692" y="7325591"/>
                  <a:pt x="5556403" y="7327447"/>
                </a:cubicBezTo>
                <a:cubicBezTo>
                  <a:pt x="5565682" y="7331158"/>
                  <a:pt x="5569394" y="7340438"/>
                  <a:pt x="5565682" y="7348789"/>
                </a:cubicBezTo>
                <a:cubicBezTo>
                  <a:pt x="5561971" y="7358068"/>
                  <a:pt x="5552691" y="7361780"/>
                  <a:pt x="5543412" y="7358068"/>
                </a:cubicBezTo>
                <a:cubicBezTo>
                  <a:pt x="5535061" y="7355285"/>
                  <a:pt x="5531349" y="7344149"/>
                  <a:pt x="5535061" y="7336726"/>
                </a:cubicBezTo>
                <a:cubicBezTo>
                  <a:pt x="5536453" y="7332086"/>
                  <a:pt x="5539933" y="7328839"/>
                  <a:pt x="5543992" y="7327215"/>
                </a:cubicBezTo>
                <a:close/>
                <a:moveTo>
                  <a:pt x="13383852" y="7316146"/>
                </a:moveTo>
                <a:cubicBezTo>
                  <a:pt x="13424088" y="7322760"/>
                  <a:pt x="13461788" y="7344587"/>
                  <a:pt x="13487362" y="7379861"/>
                </a:cubicBezTo>
                <a:cubicBezTo>
                  <a:pt x="13539392" y="7452175"/>
                  <a:pt x="13522636" y="7550944"/>
                  <a:pt x="13451206" y="7602975"/>
                </a:cubicBezTo>
                <a:cubicBezTo>
                  <a:pt x="13379774" y="7654123"/>
                  <a:pt x="13280124" y="7638249"/>
                  <a:pt x="13228976" y="7566818"/>
                </a:cubicBezTo>
                <a:cubicBezTo>
                  <a:pt x="13177826" y="7495386"/>
                  <a:pt x="13193700" y="7394853"/>
                  <a:pt x="13265132" y="7343705"/>
                </a:cubicBezTo>
                <a:cubicBezTo>
                  <a:pt x="13300846" y="7318131"/>
                  <a:pt x="13343618" y="7309532"/>
                  <a:pt x="13383852" y="7316146"/>
                </a:cubicBezTo>
                <a:close/>
                <a:moveTo>
                  <a:pt x="13553266" y="7302586"/>
                </a:moveTo>
                <a:cubicBezTo>
                  <a:pt x="13561494" y="7304994"/>
                  <a:pt x="13568854" y="7310468"/>
                  <a:pt x="13573618" y="7318350"/>
                </a:cubicBezTo>
                <a:cubicBezTo>
                  <a:pt x="13582278" y="7334990"/>
                  <a:pt x="13577082" y="7355133"/>
                  <a:pt x="13560628" y="7364767"/>
                </a:cubicBezTo>
                <a:cubicBezTo>
                  <a:pt x="13544172" y="7373525"/>
                  <a:pt x="13524252" y="7368270"/>
                  <a:pt x="13514726" y="7351630"/>
                </a:cubicBezTo>
                <a:cubicBezTo>
                  <a:pt x="13505198" y="7334990"/>
                  <a:pt x="13511262" y="7314847"/>
                  <a:pt x="13527716" y="7305213"/>
                </a:cubicBezTo>
                <a:cubicBezTo>
                  <a:pt x="13535944" y="7300834"/>
                  <a:pt x="13545038" y="7300177"/>
                  <a:pt x="13553266" y="7302586"/>
                </a:cubicBezTo>
                <a:close/>
                <a:moveTo>
                  <a:pt x="8603382" y="7301259"/>
                </a:moveTo>
                <a:cubicBezTo>
                  <a:pt x="8612071" y="7301106"/>
                  <a:pt x="8620900" y="7302614"/>
                  <a:pt x="8629394" y="7305967"/>
                </a:cubicBezTo>
                <a:cubicBezTo>
                  <a:pt x="8663369" y="7320273"/>
                  <a:pt x="8679463" y="7358719"/>
                  <a:pt x="8666052" y="7392694"/>
                </a:cubicBezTo>
                <a:cubicBezTo>
                  <a:pt x="8651746" y="7427563"/>
                  <a:pt x="8613300" y="7443657"/>
                  <a:pt x="8579325" y="7429352"/>
                </a:cubicBezTo>
                <a:cubicBezTo>
                  <a:pt x="8544456" y="7415940"/>
                  <a:pt x="8528362" y="7376600"/>
                  <a:pt x="8541773" y="7342625"/>
                </a:cubicBezTo>
                <a:cubicBezTo>
                  <a:pt x="8552502" y="7317144"/>
                  <a:pt x="8577314" y="7301721"/>
                  <a:pt x="8603382" y="7301259"/>
                </a:cubicBezTo>
                <a:close/>
                <a:moveTo>
                  <a:pt x="4547801" y="7295468"/>
                </a:moveTo>
                <a:cubicBezTo>
                  <a:pt x="4569947" y="7298995"/>
                  <a:pt x="4589141" y="7315563"/>
                  <a:pt x="4595046" y="7338529"/>
                </a:cubicBezTo>
                <a:cubicBezTo>
                  <a:pt x="4602920" y="7369150"/>
                  <a:pt x="4583672" y="7400646"/>
                  <a:pt x="4553050" y="7408520"/>
                </a:cubicBezTo>
                <a:cubicBezTo>
                  <a:pt x="4522428" y="7416394"/>
                  <a:pt x="4490931" y="7398021"/>
                  <a:pt x="4483057" y="7366525"/>
                </a:cubicBezTo>
                <a:cubicBezTo>
                  <a:pt x="4475183" y="7335904"/>
                  <a:pt x="4494431" y="7304408"/>
                  <a:pt x="4525053" y="7296534"/>
                </a:cubicBezTo>
                <a:cubicBezTo>
                  <a:pt x="4532709" y="7294566"/>
                  <a:pt x="4540419" y="7294292"/>
                  <a:pt x="4547801" y="7295468"/>
                </a:cubicBezTo>
                <a:close/>
                <a:moveTo>
                  <a:pt x="9159723" y="7292556"/>
                </a:moveTo>
                <a:cubicBezTo>
                  <a:pt x="9180569" y="7293462"/>
                  <a:pt x="9197790" y="7310683"/>
                  <a:pt x="9197790" y="7331529"/>
                </a:cubicBezTo>
                <a:cubicBezTo>
                  <a:pt x="9197790" y="7352375"/>
                  <a:pt x="9179663" y="7369596"/>
                  <a:pt x="9158817" y="7369596"/>
                </a:cubicBezTo>
                <a:cubicBezTo>
                  <a:pt x="9137971" y="7369596"/>
                  <a:pt x="9120750" y="7352375"/>
                  <a:pt x="9120750" y="7330623"/>
                </a:cubicBezTo>
                <a:cubicBezTo>
                  <a:pt x="9120750" y="7309777"/>
                  <a:pt x="9137971" y="7292556"/>
                  <a:pt x="9159723" y="7292556"/>
                </a:cubicBezTo>
                <a:close/>
                <a:moveTo>
                  <a:pt x="13809082" y="7281919"/>
                </a:moveTo>
                <a:cubicBezTo>
                  <a:pt x="13885134" y="7289105"/>
                  <a:pt x="13953586" y="7340776"/>
                  <a:pt x="13978174" y="7417866"/>
                </a:cubicBezTo>
                <a:cubicBezTo>
                  <a:pt x="14010960" y="7521540"/>
                  <a:pt x="13953364" y="7631416"/>
                  <a:pt x="13850576" y="7664202"/>
                </a:cubicBezTo>
                <a:cubicBezTo>
                  <a:pt x="13746902" y="7696988"/>
                  <a:pt x="13637024" y="7639391"/>
                  <a:pt x="13604238" y="7536604"/>
                </a:cubicBezTo>
                <a:cubicBezTo>
                  <a:pt x="13571452" y="7432930"/>
                  <a:pt x="13629048" y="7322167"/>
                  <a:pt x="13731838" y="7290268"/>
                </a:cubicBezTo>
                <a:cubicBezTo>
                  <a:pt x="13757536" y="7282071"/>
                  <a:pt x="13783730" y="7279524"/>
                  <a:pt x="13809082" y="7281919"/>
                </a:cubicBezTo>
                <a:close/>
                <a:moveTo>
                  <a:pt x="9298544" y="7273558"/>
                </a:moveTo>
                <a:cubicBezTo>
                  <a:pt x="9324633" y="7278819"/>
                  <a:pt x="9342026" y="7303372"/>
                  <a:pt x="9337678" y="7330556"/>
                </a:cubicBezTo>
                <a:cubicBezTo>
                  <a:pt x="9332460" y="7355986"/>
                  <a:pt x="9307240" y="7373524"/>
                  <a:pt x="9281151" y="7369140"/>
                </a:cubicBezTo>
                <a:cubicBezTo>
                  <a:pt x="9255061" y="7363878"/>
                  <a:pt x="9237668" y="7339325"/>
                  <a:pt x="9242886" y="7313018"/>
                </a:cubicBezTo>
                <a:cubicBezTo>
                  <a:pt x="9248104" y="7286711"/>
                  <a:pt x="9272454" y="7269173"/>
                  <a:pt x="9298544" y="7273558"/>
                </a:cubicBezTo>
                <a:close/>
                <a:moveTo>
                  <a:pt x="13053680" y="7267621"/>
                </a:moveTo>
                <a:cubicBezTo>
                  <a:pt x="13056540" y="7266555"/>
                  <a:pt x="13059840" y="7266555"/>
                  <a:pt x="13062920" y="7267834"/>
                </a:cubicBezTo>
                <a:cubicBezTo>
                  <a:pt x="13069080" y="7270391"/>
                  <a:pt x="13071720" y="7277211"/>
                  <a:pt x="13069080" y="7283178"/>
                </a:cubicBezTo>
                <a:cubicBezTo>
                  <a:pt x="13066440" y="7289146"/>
                  <a:pt x="13060280" y="7291704"/>
                  <a:pt x="13054120" y="7289146"/>
                </a:cubicBezTo>
                <a:cubicBezTo>
                  <a:pt x="13047080" y="7286588"/>
                  <a:pt x="13045320" y="7279768"/>
                  <a:pt x="13047080" y="7273801"/>
                </a:cubicBezTo>
                <a:cubicBezTo>
                  <a:pt x="13048400" y="7270817"/>
                  <a:pt x="13050820" y="7268686"/>
                  <a:pt x="13053680" y="7267621"/>
                </a:cubicBezTo>
                <a:close/>
                <a:moveTo>
                  <a:pt x="14511036" y="7265046"/>
                </a:moveTo>
                <a:cubicBezTo>
                  <a:pt x="14522606" y="7264148"/>
                  <a:pt x="14534494" y="7265530"/>
                  <a:pt x="14546050" y="7269513"/>
                </a:cubicBezTo>
                <a:cubicBezTo>
                  <a:pt x="14594048" y="7285442"/>
                  <a:pt x="14618936" y="7335886"/>
                  <a:pt x="14602936" y="7382789"/>
                </a:cubicBezTo>
                <a:cubicBezTo>
                  <a:pt x="14587826" y="7429693"/>
                  <a:pt x="14537160" y="7455357"/>
                  <a:pt x="14489162" y="7439428"/>
                </a:cubicBezTo>
                <a:cubicBezTo>
                  <a:pt x="14442052" y="7423498"/>
                  <a:pt x="14417166" y="7373054"/>
                  <a:pt x="14433164" y="7326151"/>
                </a:cubicBezTo>
                <a:cubicBezTo>
                  <a:pt x="14444496" y="7290973"/>
                  <a:pt x="14476328" y="7267742"/>
                  <a:pt x="14511036" y="7265046"/>
                </a:cubicBezTo>
                <a:close/>
                <a:moveTo>
                  <a:pt x="4652196" y="7261002"/>
                </a:moveTo>
                <a:cubicBezTo>
                  <a:pt x="4664516" y="7257482"/>
                  <a:pt x="4677717" y="7265402"/>
                  <a:pt x="4681237" y="7277723"/>
                </a:cubicBezTo>
                <a:cubicBezTo>
                  <a:pt x="4684757" y="7290923"/>
                  <a:pt x="4676837" y="7304124"/>
                  <a:pt x="4663636" y="7306764"/>
                </a:cubicBezTo>
                <a:cubicBezTo>
                  <a:pt x="4651316" y="7311164"/>
                  <a:pt x="4638115" y="7303244"/>
                  <a:pt x="4634595" y="7290043"/>
                </a:cubicBezTo>
                <a:cubicBezTo>
                  <a:pt x="4631075" y="7276843"/>
                  <a:pt x="4638995" y="7264522"/>
                  <a:pt x="4652196" y="7261002"/>
                </a:cubicBezTo>
                <a:close/>
                <a:moveTo>
                  <a:pt x="4869143" y="7259957"/>
                </a:moveTo>
                <a:cubicBezTo>
                  <a:pt x="4961831" y="7265358"/>
                  <a:pt x="5041465" y="7335692"/>
                  <a:pt x="5054641" y="7431796"/>
                </a:cubicBezTo>
                <a:cubicBezTo>
                  <a:pt x="5070584" y="7540743"/>
                  <a:pt x="4994410" y="7641718"/>
                  <a:pt x="4884577" y="7657662"/>
                </a:cubicBezTo>
                <a:cubicBezTo>
                  <a:pt x="4774744" y="7673605"/>
                  <a:pt x="4674655" y="7597431"/>
                  <a:pt x="4658711" y="7487598"/>
                </a:cubicBezTo>
                <a:cubicBezTo>
                  <a:pt x="4642768" y="7378651"/>
                  <a:pt x="4718942" y="7276790"/>
                  <a:pt x="4828775" y="7261732"/>
                </a:cubicBezTo>
                <a:cubicBezTo>
                  <a:pt x="4842394" y="7259739"/>
                  <a:pt x="4855901" y="7259186"/>
                  <a:pt x="4869143" y="7259957"/>
                </a:cubicBezTo>
                <a:close/>
                <a:moveTo>
                  <a:pt x="4982619" y="7236534"/>
                </a:moveTo>
                <a:cubicBezTo>
                  <a:pt x="4987180" y="7237275"/>
                  <a:pt x="4991285" y="7239605"/>
                  <a:pt x="4994021" y="7243418"/>
                </a:cubicBezTo>
                <a:cubicBezTo>
                  <a:pt x="5000406" y="7251043"/>
                  <a:pt x="4997669" y="7262057"/>
                  <a:pt x="4989460" y="7266293"/>
                </a:cubicBezTo>
                <a:cubicBezTo>
                  <a:pt x="4981251" y="7272224"/>
                  <a:pt x="4970305" y="7270529"/>
                  <a:pt x="4964832" y="7262904"/>
                </a:cubicBezTo>
                <a:cubicBezTo>
                  <a:pt x="4958447" y="7254432"/>
                  <a:pt x="4961183" y="7244265"/>
                  <a:pt x="4968481" y="7239181"/>
                </a:cubicBezTo>
                <a:cubicBezTo>
                  <a:pt x="4973042" y="7236640"/>
                  <a:pt x="4978058" y="7235792"/>
                  <a:pt x="4982619" y="7236534"/>
                </a:cubicBezTo>
                <a:close/>
                <a:moveTo>
                  <a:pt x="13899822" y="7229847"/>
                </a:moveTo>
                <a:cubicBezTo>
                  <a:pt x="13908886" y="7226304"/>
                  <a:pt x="13918856" y="7231618"/>
                  <a:pt x="13922482" y="7240476"/>
                </a:cubicBezTo>
                <a:cubicBezTo>
                  <a:pt x="13925200" y="7248448"/>
                  <a:pt x="13920668" y="7258191"/>
                  <a:pt x="13911606" y="7260848"/>
                </a:cubicBezTo>
                <a:cubicBezTo>
                  <a:pt x="13902542" y="7264391"/>
                  <a:pt x="13893478" y="7259962"/>
                  <a:pt x="13889854" y="7251105"/>
                </a:cubicBezTo>
                <a:cubicBezTo>
                  <a:pt x="13887134" y="7242248"/>
                  <a:pt x="13891666" y="7232504"/>
                  <a:pt x="13899822" y="7229847"/>
                </a:cubicBezTo>
                <a:close/>
                <a:moveTo>
                  <a:pt x="13650994" y="7229847"/>
                </a:moveTo>
                <a:cubicBezTo>
                  <a:pt x="13659850" y="7226304"/>
                  <a:pt x="13669594" y="7231618"/>
                  <a:pt x="13672252" y="7240476"/>
                </a:cubicBezTo>
                <a:cubicBezTo>
                  <a:pt x="13675794" y="7248448"/>
                  <a:pt x="13671366" y="7258191"/>
                  <a:pt x="13662508" y="7260848"/>
                </a:cubicBezTo>
                <a:cubicBezTo>
                  <a:pt x="13653650" y="7264391"/>
                  <a:pt x="13643908" y="7259962"/>
                  <a:pt x="13640364" y="7251105"/>
                </a:cubicBezTo>
                <a:cubicBezTo>
                  <a:pt x="13637706" y="7242248"/>
                  <a:pt x="13642136" y="7232504"/>
                  <a:pt x="13650994" y="7229847"/>
                </a:cubicBezTo>
                <a:close/>
                <a:moveTo>
                  <a:pt x="9841410" y="7219856"/>
                </a:moveTo>
                <a:cubicBezTo>
                  <a:pt x="9861924" y="7218964"/>
                  <a:pt x="9882661" y="7225877"/>
                  <a:pt x="9898715" y="7241039"/>
                </a:cubicBezTo>
                <a:cubicBezTo>
                  <a:pt x="9931716" y="7270472"/>
                  <a:pt x="9934392" y="7321312"/>
                  <a:pt x="9904067" y="7354312"/>
                </a:cubicBezTo>
                <a:cubicBezTo>
                  <a:pt x="9873742" y="7386421"/>
                  <a:pt x="9823795" y="7389097"/>
                  <a:pt x="9790794" y="7358772"/>
                </a:cubicBezTo>
                <a:cubicBezTo>
                  <a:pt x="9757793" y="7329339"/>
                  <a:pt x="9756009" y="7278500"/>
                  <a:pt x="9785442" y="7245499"/>
                </a:cubicBezTo>
                <a:cubicBezTo>
                  <a:pt x="9800604" y="7229445"/>
                  <a:pt x="9820896" y="7220748"/>
                  <a:pt x="9841410" y="7219856"/>
                </a:cubicBezTo>
                <a:close/>
                <a:moveTo>
                  <a:pt x="5675224" y="7215477"/>
                </a:moveTo>
                <a:cubicBezTo>
                  <a:pt x="5681828" y="7217426"/>
                  <a:pt x="5687673" y="7221973"/>
                  <a:pt x="5691137" y="7228901"/>
                </a:cubicBezTo>
                <a:cubicBezTo>
                  <a:pt x="5698066" y="7241026"/>
                  <a:pt x="5692870" y="7258348"/>
                  <a:pt x="5679878" y="7265276"/>
                </a:cubicBezTo>
                <a:cubicBezTo>
                  <a:pt x="5666887" y="7272205"/>
                  <a:pt x="5650432" y="7267009"/>
                  <a:pt x="5643504" y="7254017"/>
                </a:cubicBezTo>
                <a:cubicBezTo>
                  <a:pt x="5636575" y="7241026"/>
                  <a:pt x="5641771" y="7224571"/>
                  <a:pt x="5654762" y="7217643"/>
                </a:cubicBezTo>
                <a:cubicBezTo>
                  <a:pt x="5661258" y="7214179"/>
                  <a:pt x="5668620" y="7213529"/>
                  <a:pt x="5675224" y="7215477"/>
                </a:cubicBezTo>
                <a:close/>
                <a:moveTo>
                  <a:pt x="4482819" y="7213339"/>
                </a:moveTo>
                <a:cubicBezTo>
                  <a:pt x="4492443" y="7216838"/>
                  <a:pt x="4497692" y="7227337"/>
                  <a:pt x="4495067" y="7236960"/>
                </a:cubicBezTo>
                <a:cubicBezTo>
                  <a:pt x="4491568" y="7246584"/>
                  <a:pt x="4481944" y="7252708"/>
                  <a:pt x="4471446" y="7249209"/>
                </a:cubicBezTo>
                <a:cubicBezTo>
                  <a:pt x="4460947" y="7246584"/>
                  <a:pt x="4455698" y="7235211"/>
                  <a:pt x="4459198" y="7225587"/>
                </a:cubicBezTo>
                <a:cubicBezTo>
                  <a:pt x="4462697" y="7215963"/>
                  <a:pt x="4473196" y="7210714"/>
                  <a:pt x="4482819" y="7213339"/>
                </a:cubicBezTo>
                <a:close/>
                <a:moveTo>
                  <a:pt x="5174024" y="7193718"/>
                </a:moveTo>
                <a:cubicBezTo>
                  <a:pt x="5201834" y="7196599"/>
                  <a:pt x="5228648" y="7210116"/>
                  <a:pt x="5247705" y="7233605"/>
                </a:cubicBezTo>
                <a:cubicBezTo>
                  <a:pt x="5284933" y="7280584"/>
                  <a:pt x="5278728" y="7348835"/>
                  <a:pt x="5231750" y="7386063"/>
                </a:cubicBezTo>
                <a:cubicBezTo>
                  <a:pt x="5184771" y="7424178"/>
                  <a:pt x="5116520" y="7417973"/>
                  <a:pt x="5078405" y="7370995"/>
                </a:cubicBezTo>
                <a:cubicBezTo>
                  <a:pt x="5040291" y="7324016"/>
                  <a:pt x="5047382" y="7255765"/>
                  <a:pt x="5094360" y="7217650"/>
                </a:cubicBezTo>
                <a:cubicBezTo>
                  <a:pt x="5117406" y="7198593"/>
                  <a:pt x="5146214" y="7190837"/>
                  <a:pt x="5174024" y="7193718"/>
                </a:cubicBezTo>
                <a:close/>
                <a:moveTo>
                  <a:pt x="9928209" y="7190085"/>
                </a:moveTo>
                <a:cubicBezTo>
                  <a:pt x="9932445" y="7189237"/>
                  <a:pt x="9936893" y="7189873"/>
                  <a:pt x="9940706" y="7192414"/>
                </a:cubicBezTo>
                <a:cubicBezTo>
                  <a:pt x="9948331" y="7197498"/>
                  <a:pt x="9950026" y="7207665"/>
                  <a:pt x="9944942" y="7215290"/>
                </a:cubicBezTo>
                <a:cubicBezTo>
                  <a:pt x="9939859" y="7222915"/>
                  <a:pt x="9929692" y="7225457"/>
                  <a:pt x="9922067" y="7220373"/>
                </a:cubicBezTo>
                <a:cubicBezTo>
                  <a:pt x="9914442" y="7215290"/>
                  <a:pt x="9911900" y="7204276"/>
                  <a:pt x="9916983" y="7196651"/>
                </a:cubicBezTo>
                <a:cubicBezTo>
                  <a:pt x="9919948" y="7193262"/>
                  <a:pt x="9923973" y="7190932"/>
                  <a:pt x="9928209" y="7190085"/>
                </a:cubicBezTo>
                <a:close/>
                <a:moveTo>
                  <a:pt x="14654598" y="7160947"/>
                </a:moveTo>
                <a:cubicBezTo>
                  <a:pt x="14676184" y="7160048"/>
                  <a:pt x="14695070" y="7177136"/>
                  <a:pt x="14695070" y="7198722"/>
                </a:cubicBezTo>
                <a:cubicBezTo>
                  <a:pt x="14696870" y="7221206"/>
                  <a:pt x="14679782" y="7239194"/>
                  <a:pt x="14657296" y="7240093"/>
                </a:cubicBezTo>
                <a:cubicBezTo>
                  <a:pt x="14635712" y="7240993"/>
                  <a:pt x="14617724" y="7223904"/>
                  <a:pt x="14616824" y="7202319"/>
                </a:cubicBezTo>
                <a:cubicBezTo>
                  <a:pt x="14615926" y="7179834"/>
                  <a:pt x="14633014" y="7161847"/>
                  <a:pt x="14654598" y="7160947"/>
                </a:cubicBezTo>
                <a:close/>
                <a:moveTo>
                  <a:pt x="9865938" y="7148222"/>
                </a:moveTo>
                <a:cubicBezTo>
                  <a:pt x="9870642" y="7144459"/>
                  <a:pt x="9878168" y="7144459"/>
                  <a:pt x="9883812" y="7149163"/>
                </a:cubicBezTo>
                <a:cubicBezTo>
                  <a:pt x="9887575" y="7152926"/>
                  <a:pt x="9887575" y="7161393"/>
                  <a:pt x="9882871" y="7166096"/>
                </a:cubicBezTo>
                <a:cubicBezTo>
                  <a:pt x="9878168" y="7170800"/>
                  <a:pt x="9870642" y="7170800"/>
                  <a:pt x="9864997" y="7166096"/>
                </a:cubicBezTo>
                <a:cubicBezTo>
                  <a:pt x="9861234" y="7161393"/>
                  <a:pt x="9861234" y="7152926"/>
                  <a:pt x="9865938" y="7148222"/>
                </a:cubicBezTo>
                <a:close/>
                <a:moveTo>
                  <a:pt x="5762817" y="7145651"/>
                </a:moveTo>
                <a:cubicBezTo>
                  <a:pt x="5769737" y="7147708"/>
                  <a:pt x="5775864" y="7152255"/>
                  <a:pt x="5779494" y="7158750"/>
                </a:cubicBezTo>
                <a:cubicBezTo>
                  <a:pt x="5787662" y="7171742"/>
                  <a:pt x="5782217" y="7187331"/>
                  <a:pt x="5767695" y="7194259"/>
                </a:cubicBezTo>
                <a:cubicBezTo>
                  <a:pt x="5754081" y="7202054"/>
                  <a:pt x="5736837" y="7196858"/>
                  <a:pt x="5730483" y="7183866"/>
                </a:cubicBezTo>
                <a:cubicBezTo>
                  <a:pt x="5722315" y="7170875"/>
                  <a:pt x="5727761" y="7154420"/>
                  <a:pt x="5741375" y="7147492"/>
                </a:cubicBezTo>
                <a:cubicBezTo>
                  <a:pt x="5748182" y="7144027"/>
                  <a:pt x="5755897" y="7143594"/>
                  <a:pt x="5762817" y="7145651"/>
                </a:cubicBezTo>
                <a:close/>
                <a:moveTo>
                  <a:pt x="13203852" y="7139073"/>
                </a:moveTo>
                <a:cubicBezTo>
                  <a:pt x="13239142" y="7134181"/>
                  <a:pt x="13275796" y="7150623"/>
                  <a:pt x="13295610" y="7182849"/>
                </a:cubicBezTo>
                <a:cubicBezTo>
                  <a:pt x="13321146" y="7225817"/>
                  <a:pt x="13307056" y="7282814"/>
                  <a:pt x="13263910" y="7308244"/>
                </a:cubicBezTo>
                <a:cubicBezTo>
                  <a:pt x="13220762" y="7334551"/>
                  <a:pt x="13163526" y="7319644"/>
                  <a:pt x="13137988" y="7276676"/>
                </a:cubicBezTo>
                <a:cubicBezTo>
                  <a:pt x="13111572" y="7233709"/>
                  <a:pt x="13125660" y="7177588"/>
                  <a:pt x="13169690" y="7151281"/>
                </a:cubicBezTo>
                <a:cubicBezTo>
                  <a:pt x="13180476" y="7144704"/>
                  <a:pt x="13192088" y="7140703"/>
                  <a:pt x="13203852" y="7139073"/>
                </a:cubicBezTo>
                <a:close/>
                <a:moveTo>
                  <a:pt x="4819546" y="7134125"/>
                </a:moveTo>
                <a:cubicBezTo>
                  <a:pt x="4837062" y="7139380"/>
                  <a:pt x="4848447" y="7158647"/>
                  <a:pt x="4843192" y="7177039"/>
                </a:cubicBezTo>
                <a:cubicBezTo>
                  <a:pt x="4837938" y="7195431"/>
                  <a:pt x="4818670" y="7205940"/>
                  <a:pt x="4800278" y="7200685"/>
                </a:cubicBezTo>
                <a:cubicBezTo>
                  <a:pt x="4781887" y="7196306"/>
                  <a:pt x="4771377" y="7176163"/>
                  <a:pt x="4776632" y="7157771"/>
                </a:cubicBezTo>
                <a:cubicBezTo>
                  <a:pt x="4781887" y="7139380"/>
                  <a:pt x="4801154" y="7128870"/>
                  <a:pt x="4819546" y="7134125"/>
                </a:cubicBezTo>
                <a:close/>
                <a:moveTo>
                  <a:pt x="9753137" y="7120790"/>
                </a:moveTo>
                <a:cubicBezTo>
                  <a:pt x="9774798" y="7117180"/>
                  <a:pt x="9794653" y="7131620"/>
                  <a:pt x="9798263" y="7153281"/>
                </a:cubicBezTo>
                <a:cubicBezTo>
                  <a:pt x="9801873" y="7174942"/>
                  <a:pt x="9786531" y="7194797"/>
                  <a:pt x="9765772" y="7198407"/>
                </a:cubicBezTo>
                <a:cubicBezTo>
                  <a:pt x="9744112" y="7202017"/>
                  <a:pt x="9724256" y="7186675"/>
                  <a:pt x="9720646" y="7165916"/>
                </a:cubicBezTo>
                <a:cubicBezTo>
                  <a:pt x="9717036" y="7144256"/>
                  <a:pt x="9731476" y="7123498"/>
                  <a:pt x="9753137" y="7120790"/>
                </a:cubicBezTo>
                <a:close/>
                <a:moveTo>
                  <a:pt x="8497331" y="7111844"/>
                </a:moveTo>
                <a:cubicBezTo>
                  <a:pt x="8526134" y="7109212"/>
                  <a:pt x="8555440" y="7122866"/>
                  <a:pt x="8570177" y="7149847"/>
                </a:cubicBezTo>
                <a:cubicBezTo>
                  <a:pt x="8589826" y="7185820"/>
                  <a:pt x="8576429" y="7230567"/>
                  <a:pt x="8539811" y="7248992"/>
                </a:cubicBezTo>
                <a:cubicBezTo>
                  <a:pt x="8504085" y="7268295"/>
                  <a:pt x="8458536" y="7256011"/>
                  <a:pt x="8438887" y="7220038"/>
                </a:cubicBezTo>
                <a:cubicBezTo>
                  <a:pt x="8419238" y="7184065"/>
                  <a:pt x="8432635" y="7140195"/>
                  <a:pt x="8469253" y="7120015"/>
                </a:cubicBezTo>
                <a:cubicBezTo>
                  <a:pt x="8478184" y="7115409"/>
                  <a:pt x="8487730" y="7112722"/>
                  <a:pt x="8497331" y="7111844"/>
                </a:cubicBezTo>
                <a:close/>
                <a:moveTo>
                  <a:pt x="8894876" y="7107369"/>
                </a:moveTo>
                <a:cubicBezTo>
                  <a:pt x="8988194" y="7113352"/>
                  <a:pt x="9067410" y="7183588"/>
                  <a:pt x="9081390" y="7278917"/>
                </a:cubicBezTo>
                <a:cubicBezTo>
                  <a:pt x="9096478" y="7388750"/>
                  <a:pt x="9021034" y="7490611"/>
                  <a:pt x="8910974" y="7505669"/>
                </a:cubicBezTo>
                <a:cubicBezTo>
                  <a:pt x="8800914" y="7521612"/>
                  <a:pt x="8699729" y="7444552"/>
                  <a:pt x="8683753" y="7335605"/>
                </a:cubicBezTo>
                <a:cubicBezTo>
                  <a:pt x="8668664" y="7225772"/>
                  <a:pt x="8744996" y="7124797"/>
                  <a:pt x="8854169" y="7108854"/>
                </a:cubicBezTo>
                <a:cubicBezTo>
                  <a:pt x="8867926" y="7106972"/>
                  <a:pt x="8881545" y="7106515"/>
                  <a:pt x="8894876" y="7107369"/>
                </a:cubicBezTo>
                <a:close/>
                <a:moveTo>
                  <a:pt x="14514540" y="7097869"/>
                </a:moveTo>
                <a:cubicBezTo>
                  <a:pt x="14521538" y="7099109"/>
                  <a:pt x="14528356" y="7101671"/>
                  <a:pt x="14534566" y="7105595"/>
                </a:cubicBezTo>
                <a:cubicBezTo>
                  <a:pt x="14561174" y="7123038"/>
                  <a:pt x="14568270" y="7157050"/>
                  <a:pt x="14551418" y="7182342"/>
                </a:cubicBezTo>
                <a:cubicBezTo>
                  <a:pt x="14533678" y="7207633"/>
                  <a:pt x="14499974" y="7213738"/>
                  <a:pt x="14473366" y="7197168"/>
                </a:cubicBezTo>
                <a:cubicBezTo>
                  <a:pt x="14448530" y="7180597"/>
                  <a:pt x="14440548" y="7146585"/>
                  <a:pt x="14458288" y="7121293"/>
                </a:cubicBezTo>
                <a:cubicBezTo>
                  <a:pt x="14470928" y="7102325"/>
                  <a:pt x="14493544" y="7094149"/>
                  <a:pt x="14514540" y="7097869"/>
                </a:cubicBezTo>
                <a:close/>
                <a:moveTo>
                  <a:pt x="9193269" y="7079504"/>
                </a:moveTo>
                <a:cubicBezTo>
                  <a:pt x="9214463" y="7075618"/>
                  <a:pt x="9236995" y="7079838"/>
                  <a:pt x="9255735" y="7093161"/>
                </a:cubicBezTo>
                <a:cubicBezTo>
                  <a:pt x="9294107" y="7119807"/>
                  <a:pt x="9303031" y="7172213"/>
                  <a:pt x="9276259" y="7209518"/>
                </a:cubicBezTo>
                <a:cubicBezTo>
                  <a:pt x="9250381" y="7247712"/>
                  <a:pt x="9197731" y="7256594"/>
                  <a:pt x="9160251" y="7230835"/>
                </a:cubicBezTo>
                <a:cubicBezTo>
                  <a:pt x="9121879" y="7204189"/>
                  <a:pt x="9112955" y="7151783"/>
                  <a:pt x="9138834" y="7114478"/>
                </a:cubicBezTo>
                <a:cubicBezTo>
                  <a:pt x="9152219" y="7095381"/>
                  <a:pt x="9172075" y="7083390"/>
                  <a:pt x="9193269" y="7079504"/>
                </a:cubicBezTo>
                <a:close/>
                <a:moveTo>
                  <a:pt x="13283702" y="7076257"/>
                </a:moveTo>
                <a:cubicBezTo>
                  <a:pt x="13286084" y="7075607"/>
                  <a:pt x="13288682" y="7076040"/>
                  <a:pt x="13290848" y="7077772"/>
                </a:cubicBezTo>
                <a:cubicBezTo>
                  <a:pt x="13296044" y="7079504"/>
                  <a:pt x="13297776" y="7086433"/>
                  <a:pt x="13295178" y="7090763"/>
                </a:cubicBezTo>
                <a:cubicBezTo>
                  <a:pt x="13292580" y="7095960"/>
                  <a:pt x="13286516" y="7096826"/>
                  <a:pt x="13281320" y="7095094"/>
                </a:cubicBezTo>
                <a:cubicBezTo>
                  <a:pt x="13276990" y="7091629"/>
                  <a:pt x="13275258" y="7086433"/>
                  <a:pt x="13277856" y="7081237"/>
                </a:cubicBezTo>
                <a:cubicBezTo>
                  <a:pt x="13279156" y="7078639"/>
                  <a:pt x="13281320" y="7076906"/>
                  <a:pt x="13283702" y="7076257"/>
                </a:cubicBezTo>
                <a:close/>
                <a:moveTo>
                  <a:pt x="14183094" y="7072497"/>
                </a:moveTo>
                <a:cubicBezTo>
                  <a:pt x="14234714" y="7074038"/>
                  <a:pt x="14285784" y="7095391"/>
                  <a:pt x="14324088" y="7136335"/>
                </a:cubicBezTo>
                <a:cubicBezTo>
                  <a:pt x="14400694" y="7217344"/>
                  <a:pt x="14397172" y="7345901"/>
                  <a:pt x="14315284" y="7421626"/>
                </a:cubicBezTo>
                <a:cubicBezTo>
                  <a:pt x="14234274" y="7498232"/>
                  <a:pt x="14105718" y="7494710"/>
                  <a:pt x="14029112" y="7412821"/>
                </a:cubicBezTo>
                <a:cubicBezTo>
                  <a:pt x="13953386" y="7331813"/>
                  <a:pt x="13956908" y="7204136"/>
                  <a:pt x="14038798" y="7127530"/>
                </a:cubicBezTo>
                <a:cubicBezTo>
                  <a:pt x="14079302" y="7089227"/>
                  <a:pt x="14131474" y="7070956"/>
                  <a:pt x="14183094" y="7072497"/>
                </a:cubicBezTo>
                <a:close/>
                <a:moveTo>
                  <a:pt x="8664878" y="7072194"/>
                </a:moveTo>
                <a:cubicBezTo>
                  <a:pt x="8688930" y="7074866"/>
                  <a:pt x="8706746" y="7096245"/>
                  <a:pt x="8704074" y="7121188"/>
                </a:cubicBezTo>
                <a:cubicBezTo>
                  <a:pt x="8701401" y="7145240"/>
                  <a:pt x="8680022" y="7163056"/>
                  <a:pt x="8655970" y="7160384"/>
                </a:cubicBezTo>
                <a:cubicBezTo>
                  <a:pt x="8631918" y="7158602"/>
                  <a:pt x="8614102" y="7136332"/>
                  <a:pt x="8616774" y="7112280"/>
                </a:cubicBezTo>
                <a:cubicBezTo>
                  <a:pt x="8618556" y="7088228"/>
                  <a:pt x="8640826" y="7070412"/>
                  <a:pt x="8664878" y="7072194"/>
                </a:cubicBezTo>
                <a:close/>
                <a:moveTo>
                  <a:pt x="8364376" y="7062316"/>
                </a:moveTo>
                <a:cubicBezTo>
                  <a:pt x="8375169" y="7058719"/>
                  <a:pt x="8386860" y="7063216"/>
                  <a:pt x="8391357" y="7074008"/>
                </a:cubicBezTo>
                <a:cubicBezTo>
                  <a:pt x="8394955" y="7083901"/>
                  <a:pt x="8390458" y="7095593"/>
                  <a:pt x="8380565" y="7100090"/>
                </a:cubicBezTo>
                <a:cubicBezTo>
                  <a:pt x="8369772" y="7104587"/>
                  <a:pt x="8358081" y="7099190"/>
                  <a:pt x="8353584" y="7089297"/>
                </a:cubicBezTo>
                <a:cubicBezTo>
                  <a:pt x="8349087" y="7079404"/>
                  <a:pt x="8354483" y="7066813"/>
                  <a:pt x="8364376" y="7062316"/>
                </a:cubicBezTo>
                <a:close/>
                <a:moveTo>
                  <a:pt x="9061642" y="7053099"/>
                </a:moveTo>
                <a:cubicBezTo>
                  <a:pt x="9070086" y="7055122"/>
                  <a:pt x="9077880" y="7060518"/>
                  <a:pt x="9083077" y="7068613"/>
                </a:cubicBezTo>
                <a:cubicBezTo>
                  <a:pt x="9092604" y="7084801"/>
                  <a:pt x="9088274" y="7107285"/>
                  <a:pt x="9072684" y="7117178"/>
                </a:cubicBezTo>
                <a:cubicBezTo>
                  <a:pt x="9056229" y="7127971"/>
                  <a:pt x="9035444" y="7123474"/>
                  <a:pt x="9025051" y="7106386"/>
                </a:cubicBezTo>
                <a:cubicBezTo>
                  <a:pt x="9015524" y="7090197"/>
                  <a:pt x="9019854" y="7068613"/>
                  <a:pt x="9036310" y="7057820"/>
                </a:cubicBezTo>
                <a:cubicBezTo>
                  <a:pt x="9044105" y="7052424"/>
                  <a:pt x="9053198" y="7051075"/>
                  <a:pt x="9061642" y="7053099"/>
                </a:cubicBezTo>
                <a:close/>
                <a:moveTo>
                  <a:pt x="13481814" y="7045549"/>
                </a:moveTo>
                <a:cubicBezTo>
                  <a:pt x="13510380" y="7048105"/>
                  <a:pt x="13538060" y="7061660"/>
                  <a:pt x="13557990" y="7085659"/>
                </a:cubicBezTo>
                <a:cubicBezTo>
                  <a:pt x="13597848" y="7133657"/>
                  <a:pt x="13591648" y="7204765"/>
                  <a:pt x="13543818" y="7243874"/>
                </a:cubicBezTo>
                <a:cubicBezTo>
                  <a:pt x="13495102" y="7283872"/>
                  <a:pt x="13425126" y="7277650"/>
                  <a:pt x="13385268" y="7229652"/>
                </a:cubicBezTo>
                <a:cubicBezTo>
                  <a:pt x="13345410" y="7181654"/>
                  <a:pt x="13352496" y="7110547"/>
                  <a:pt x="13400326" y="7071437"/>
                </a:cubicBezTo>
                <a:cubicBezTo>
                  <a:pt x="13423798" y="7051438"/>
                  <a:pt x="13453250" y="7042994"/>
                  <a:pt x="13481814" y="7045549"/>
                </a:cubicBezTo>
                <a:close/>
                <a:moveTo>
                  <a:pt x="9328605" y="7027109"/>
                </a:moveTo>
                <a:cubicBezTo>
                  <a:pt x="9339864" y="7029707"/>
                  <a:pt x="9345926" y="7041832"/>
                  <a:pt x="9342462" y="7052225"/>
                </a:cubicBezTo>
                <a:cubicBezTo>
                  <a:pt x="9338998" y="7062618"/>
                  <a:pt x="9327739" y="7069546"/>
                  <a:pt x="9316480" y="7066082"/>
                </a:cubicBezTo>
                <a:cubicBezTo>
                  <a:pt x="9306087" y="7062618"/>
                  <a:pt x="9300025" y="7051359"/>
                  <a:pt x="9303489" y="7040100"/>
                </a:cubicBezTo>
                <a:cubicBezTo>
                  <a:pt x="9306953" y="7029707"/>
                  <a:pt x="9318212" y="7023645"/>
                  <a:pt x="9328605" y="7027109"/>
                </a:cubicBezTo>
                <a:close/>
                <a:moveTo>
                  <a:pt x="8904919" y="6981225"/>
                </a:moveTo>
                <a:cubicBezTo>
                  <a:pt x="8931008" y="6986443"/>
                  <a:pt x="8948400" y="7011662"/>
                  <a:pt x="8944052" y="7037752"/>
                </a:cubicBezTo>
                <a:cubicBezTo>
                  <a:pt x="8938834" y="7063841"/>
                  <a:pt x="8913615" y="7081233"/>
                  <a:pt x="8887526" y="7076016"/>
                </a:cubicBezTo>
                <a:cubicBezTo>
                  <a:pt x="8861437" y="7071667"/>
                  <a:pt x="8844044" y="7046448"/>
                  <a:pt x="8848392" y="7020359"/>
                </a:cubicBezTo>
                <a:cubicBezTo>
                  <a:pt x="8853610" y="6994270"/>
                  <a:pt x="8878829" y="6976877"/>
                  <a:pt x="8904919" y="6981225"/>
                </a:cubicBezTo>
                <a:close/>
                <a:moveTo>
                  <a:pt x="5722850" y="6975958"/>
                </a:moveTo>
                <a:cubicBezTo>
                  <a:pt x="5734950" y="6974103"/>
                  <a:pt x="5747711" y="6976940"/>
                  <a:pt x="5758271" y="6984797"/>
                </a:cubicBezTo>
                <a:cubicBezTo>
                  <a:pt x="5779392" y="6999638"/>
                  <a:pt x="5783792" y="7030192"/>
                  <a:pt x="5767951" y="7051144"/>
                </a:cubicBezTo>
                <a:cubicBezTo>
                  <a:pt x="5752991" y="7072096"/>
                  <a:pt x="5723070" y="7077334"/>
                  <a:pt x="5701949" y="7060747"/>
                </a:cubicBezTo>
                <a:cubicBezTo>
                  <a:pt x="5680828" y="7045906"/>
                  <a:pt x="5675548" y="7016225"/>
                  <a:pt x="5691389" y="6995273"/>
                </a:cubicBezTo>
                <a:cubicBezTo>
                  <a:pt x="5699309" y="6984360"/>
                  <a:pt x="5710749" y="6977813"/>
                  <a:pt x="5722850" y="6975958"/>
                </a:cubicBezTo>
                <a:close/>
                <a:moveTo>
                  <a:pt x="4618376" y="6975842"/>
                </a:moveTo>
                <a:cubicBezTo>
                  <a:pt x="4683212" y="6988276"/>
                  <a:pt x="4727620" y="7050448"/>
                  <a:pt x="4716962" y="7115284"/>
                </a:cubicBezTo>
                <a:cubicBezTo>
                  <a:pt x="4705416" y="7181008"/>
                  <a:pt x="4643245" y="7225416"/>
                  <a:pt x="4577521" y="7213870"/>
                </a:cubicBezTo>
                <a:cubicBezTo>
                  <a:pt x="4511797" y="7202324"/>
                  <a:pt x="4467389" y="7141040"/>
                  <a:pt x="4478935" y="7074428"/>
                </a:cubicBezTo>
                <a:cubicBezTo>
                  <a:pt x="4490481" y="7009592"/>
                  <a:pt x="4552652" y="6965184"/>
                  <a:pt x="4618376" y="6975842"/>
                </a:cubicBezTo>
                <a:close/>
                <a:moveTo>
                  <a:pt x="5857472" y="6963724"/>
                </a:moveTo>
                <a:cubicBezTo>
                  <a:pt x="5861814" y="6964465"/>
                  <a:pt x="5865839" y="6966795"/>
                  <a:pt x="5868380" y="6970608"/>
                </a:cubicBezTo>
                <a:cubicBezTo>
                  <a:pt x="5873464" y="6978233"/>
                  <a:pt x="5871769" y="6988400"/>
                  <a:pt x="5864144" y="6993483"/>
                </a:cubicBezTo>
                <a:cubicBezTo>
                  <a:pt x="5855672" y="6999414"/>
                  <a:pt x="5845505" y="6996872"/>
                  <a:pt x="5840421" y="6989247"/>
                </a:cubicBezTo>
                <a:cubicBezTo>
                  <a:pt x="5835338" y="6981622"/>
                  <a:pt x="5837032" y="6971455"/>
                  <a:pt x="5844658" y="6966371"/>
                </a:cubicBezTo>
                <a:cubicBezTo>
                  <a:pt x="5848471" y="6963830"/>
                  <a:pt x="5853130" y="6962982"/>
                  <a:pt x="5857472" y="6963724"/>
                </a:cubicBezTo>
                <a:close/>
                <a:moveTo>
                  <a:pt x="8747533" y="6947463"/>
                </a:moveTo>
                <a:cubicBezTo>
                  <a:pt x="8755482" y="6945285"/>
                  <a:pt x="8764194" y="6946156"/>
                  <a:pt x="8771598" y="6950512"/>
                </a:cubicBezTo>
                <a:cubicBezTo>
                  <a:pt x="8787279" y="6959224"/>
                  <a:pt x="8792506" y="6979261"/>
                  <a:pt x="8783794" y="6994071"/>
                </a:cubicBezTo>
                <a:cubicBezTo>
                  <a:pt x="8775083" y="7009752"/>
                  <a:pt x="8755918" y="7014979"/>
                  <a:pt x="8740237" y="7006267"/>
                </a:cubicBezTo>
                <a:cubicBezTo>
                  <a:pt x="8724557" y="6997555"/>
                  <a:pt x="8719330" y="6977518"/>
                  <a:pt x="8728041" y="6962708"/>
                </a:cubicBezTo>
                <a:cubicBezTo>
                  <a:pt x="8732397" y="6954868"/>
                  <a:pt x="8739584" y="6949641"/>
                  <a:pt x="8747533" y="6947463"/>
                </a:cubicBezTo>
                <a:close/>
                <a:moveTo>
                  <a:pt x="14225490" y="6935273"/>
                </a:moveTo>
                <a:cubicBezTo>
                  <a:pt x="14240116" y="6940435"/>
                  <a:pt x="14248720" y="6956783"/>
                  <a:pt x="14243558" y="6972271"/>
                </a:cubicBezTo>
                <a:cubicBezTo>
                  <a:pt x="14238396" y="6986898"/>
                  <a:pt x="14222908" y="6995503"/>
                  <a:pt x="14207420" y="6990340"/>
                </a:cubicBezTo>
                <a:cubicBezTo>
                  <a:pt x="14191932" y="6986038"/>
                  <a:pt x="14183328" y="6969690"/>
                  <a:pt x="14188490" y="6954202"/>
                </a:cubicBezTo>
                <a:cubicBezTo>
                  <a:pt x="14192792" y="6938714"/>
                  <a:pt x="14209140" y="6930110"/>
                  <a:pt x="14225490" y="6935273"/>
                </a:cubicBezTo>
                <a:close/>
                <a:moveTo>
                  <a:pt x="4731972" y="6933188"/>
                </a:moveTo>
                <a:cubicBezTo>
                  <a:pt x="4736302" y="6932162"/>
                  <a:pt x="4741065" y="6932846"/>
                  <a:pt x="4745395" y="6935583"/>
                </a:cubicBezTo>
                <a:cubicBezTo>
                  <a:pt x="4753190" y="6941967"/>
                  <a:pt x="4754922" y="6952913"/>
                  <a:pt x="4749726" y="6961122"/>
                </a:cubicBezTo>
                <a:cubicBezTo>
                  <a:pt x="4744529" y="6969331"/>
                  <a:pt x="4734136" y="6972067"/>
                  <a:pt x="4726342" y="6965682"/>
                </a:cubicBezTo>
                <a:cubicBezTo>
                  <a:pt x="4718547" y="6960210"/>
                  <a:pt x="4716815" y="6949264"/>
                  <a:pt x="4721145" y="6941055"/>
                </a:cubicBezTo>
                <a:cubicBezTo>
                  <a:pt x="4723744" y="6936951"/>
                  <a:pt x="4727641" y="6934214"/>
                  <a:pt x="4731972" y="6933188"/>
                </a:cubicBezTo>
                <a:close/>
                <a:moveTo>
                  <a:pt x="9388637" y="6914924"/>
                </a:moveTo>
                <a:cubicBezTo>
                  <a:pt x="9403457" y="6920087"/>
                  <a:pt x="9412175" y="6937296"/>
                  <a:pt x="9406945" y="6951924"/>
                </a:cubicBezTo>
                <a:cubicBezTo>
                  <a:pt x="9402586" y="6967412"/>
                  <a:pt x="9386022" y="6976017"/>
                  <a:pt x="9370330" y="6970854"/>
                </a:cubicBezTo>
                <a:cubicBezTo>
                  <a:pt x="9354638" y="6966552"/>
                  <a:pt x="9346792" y="6949342"/>
                  <a:pt x="9351151" y="6934715"/>
                </a:cubicBezTo>
                <a:cubicBezTo>
                  <a:pt x="9356382" y="6918366"/>
                  <a:pt x="9372074" y="6910622"/>
                  <a:pt x="9388637" y="6914924"/>
                </a:cubicBezTo>
                <a:close/>
                <a:moveTo>
                  <a:pt x="14372924" y="6904677"/>
                </a:moveTo>
                <a:cubicBezTo>
                  <a:pt x="14384848" y="6905672"/>
                  <a:pt x="14396786" y="6909043"/>
                  <a:pt x="14408060" y="6915012"/>
                </a:cubicBezTo>
                <a:cubicBezTo>
                  <a:pt x="14453158" y="6938003"/>
                  <a:pt x="14470842" y="6993711"/>
                  <a:pt x="14446968" y="7038808"/>
                </a:cubicBezTo>
                <a:cubicBezTo>
                  <a:pt x="14423976" y="7083022"/>
                  <a:pt x="14369152" y="7100707"/>
                  <a:pt x="14323172" y="7077716"/>
                </a:cubicBezTo>
                <a:cubicBezTo>
                  <a:pt x="14278074" y="7053841"/>
                  <a:pt x="14261274" y="6999017"/>
                  <a:pt x="14284264" y="6953919"/>
                </a:cubicBezTo>
                <a:cubicBezTo>
                  <a:pt x="14301506" y="6920096"/>
                  <a:pt x="14337152" y="6901693"/>
                  <a:pt x="14372924" y="6904677"/>
                </a:cubicBezTo>
                <a:close/>
                <a:moveTo>
                  <a:pt x="4476383" y="6884607"/>
                </a:moveTo>
                <a:cubicBezTo>
                  <a:pt x="4492572" y="6889769"/>
                  <a:pt x="4501566" y="6906118"/>
                  <a:pt x="4496169" y="6920746"/>
                </a:cubicBezTo>
                <a:cubicBezTo>
                  <a:pt x="4490773" y="6936234"/>
                  <a:pt x="4473685" y="6944839"/>
                  <a:pt x="4457496" y="6939676"/>
                </a:cubicBezTo>
                <a:cubicBezTo>
                  <a:pt x="4441308" y="6934513"/>
                  <a:pt x="4432314" y="6919025"/>
                  <a:pt x="4437710" y="6902676"/>
                </a:cubicBezTo>
                <a:cubicBezTo>
                  <a:pt x="4443106" y="6888049"/>
                  <a:pt x="4460195" y="6879444"/>
                  <a:pt x="4476383" y="6884607"/>
                </a:cubicBezTo>
                <a:close/>
                <a:moveTo>
                  <a:pt x="14089030" y="6874919"/>
                </a:moveTo>
                <a:cubicBezTo>
                  <a:pt x="14116552" y="6870249"/>
                  <a:pt x="14145074" y="6882092"/>
                  <a:pt x="14161088" y="6907445"/>
                </a:cubicBezTo>
                <a:cubicBezTo>
                  <a:pt x="14182438" y="6940360"/>
                  <a:pt x="14171762" y="6984840"/>
                  <a:pt x="14138848" y="7005301"/>
                </a:cubicBezTo>
                <a:cubicBezTo>
                  <a:pt x="14105042" y="7026651"/>
                  <a:pt x="14061452" y="7016866"/>
                  <a:pt x="14040102" y="6983061"/>
                </a:cubicBezTo>
                <a:cubicBezTo>
                  <a:pt x="14019642" y="6949256"/>
                  <a:pt x="14029426" y="6905666"/>
                  <a:pt x="14062342" y="6885205"/>
                </a:cubicBezTo>
                <a:cubicBezTo>
                  <a:pt x="14070792" y="6879867"/>
                  <a:pt x="14079856" y="6876476"/>
                  <a:pt x="14089030" y="6874919"/>
                </a:cubicBezTo>
                <a:close/>
                <a:moveTo>
                  <a:pt x="9903097" y="6874513"/>
                </a:moveTo>
                <a:cubicBezTo>
                  <a:pt x="9967933" y="6886059"/>
                  <a:pt x="10012341" y="6948231"/>
                  <a:pt x="10000795" y="7013955"/>
                </a:cubicBezTo>
                <a:cubicBezTo>
                  <a:pt x="9990137" y="7079679"/>
                  <a:pt x="9927078" y="7124087"/>
                  <a:pt x="9862242" y="7112541"/>
                </a:cubicBezTo>
                <a:cubicBezTo>
                  <a:pt x="9796518" y="7101883"/>
                  <a:pt x="9752110" y="7038823"/>
                  <a:pt x="9763656" y="6973099"/>
                </a:cubicBezTo>
                <a:cubicBezTo>
                  <a:pt x="9775202" y="6907375"/>
                  <a:pt x="9837373" y="6863855"/>
                  <a:pt x="9903097" y="6874513"/>
                </a:cubicBezTo>
                <a:close/>
                <a:moveTo>
                  <a:pt x="14011778" y="6862626"/>
                </a:moveTo>
                <a:cubicBezTo>
                  <a:pt x="14023334" y="6866181"/>
                  <a:pt x="14030444" y="6878625"/>
                  <a:pt x="14026888" y="6891068"/>
                </a:cubicBezTo>
                <a:cubicBezTo>
                  <a:pt x="14023334" y="6902623"/>
                  <a:pt x="14010890" y="6909734"/>
                  <a:pt x="13999334" y="6906179"/>
                </a:cubicBezTo>
                <a:cubicBezTo>
                  <a:pt x="13986890" y="6902623"/>
                  <a:pt x="13980670" y="6890180"/>
                  <a:pt x="13984224" y="6878625"/>
                </a:cubicBezTo>
                <a:cubicBezTo>
                  <a:pt x="13986890" y="6866181"/>
                  <a:pt x="14000224" y="6859959"/>
                  <a:pt x="14011778" y="6862626"/>
                </a:cubicBezTo>
                <a:close/>
                <a:moveTo>
                  <a:pt x="5428209" y="6857928"/>
                </a:moveTo>
                <a:cubicBezTo>
                  <a:pt x="5480288" y="6859468"/>
                  <a:pt x="5531701" y="6880601"/>
                  <a:pt x="5570261" y="6921105"/>
                </a:cubicBezTo>
                <a:cubicBezTo>
                  <a:pt x="5647382" y="7002994"/>
                  <a:pt x="5643836" y="7130670"/>
                  <a:pt x="5561397" y="7207276"/>
                </a:cubicBezTo>
                <a:cubicBezTo>
                  <a:pt x="5479844" y="7283881"/>
                  <a:pt x="5350424" y="7280359"/>
                  <a:pt x="5273303" y="7198471"/>
                </a:cubicBezTo>
                <a:cubicBezTo>
                  <a:pt x="5196183" y="7117462"/>
                  <a:pt x="5200615" y="6989786"/>
                  <a:pt x="5282168" y="6912300"/>
                </a:cubicBezTo>
                <a:cubicBezTo>
                  <a:pt x="5323388" y="6874438"/>
                  <a:pt x="5376131" y="6856387"/>
                  <a:pt x="5428209" y="6857928"/>
                </a:cubicBezTo>
                <a:close/>
                <a:moveTo>
                  <a:pt x="5215344" y="6853095"/>
                </a:moveTo>
                <a:cubicBezTo>
                  <a:pt x="5221947" y="6855072"/>
                  <a:pt x="5227793" y="6859683"/>
                  <a:pt x="5231257" y="6866709"/>
                </a:cubicBezTo>
                <a:cubicBezTo>
                  <a:pt x="5238186" y="6879883"/>
                  <a:pt x="5233856" y="6896570"/>
                  <a:pt x="5219998" y="6902718"/>
                </a:cubicBezTo>
                <a:cubicBezTo>
                  <a:pt x="5207007" y="6909744"/>
                  <a:pt x="5190552" y="6905352"/>
                  <a:pt x="5183624" y="6892178"/>
                </a:cubicBezTo>
                <a:cubicBezTo>
                  <a:pt x="5176695" y="6879004"/>
                  <a:pt x="5181891" y="6862317"/>
                  <a:pt x="5194882" y="6855291"/>
                </a:cubicBezTo>
                <a:cubicBezTo>
                  <a:pt x="5201378" y="6851778"/>
                  <a:pt x="5208740" y="6851119"/>
                  <a:pt x="5215344" y="6853095"/>
                </a:cubicBezTo>
                <a:close/>
                <a:moveTo>
                  <a:pt x="13502834" y="6851959"/>
                </a:moveTo>
                <a:cubicBezTo>
                  <a:pt x="13521652" y="6852509"/>
                  <a:pt x="13540254" y="6860209"/>
                  <a:pt x="13554260" y="6875170"/>
                </a:cubicBezTo>
                <a:cubicBezTo>
                  <a:pt x="13582270" y="6904211"/>
                  <a:pt x="13580520" y="6950853"/>
                  <a:pt x="13551634" y="6979014"/>
                </a:cubicBezTo>
                <a:cubicBezTo>
                  <a:pt x="13521872" y="7007175"/>
                  <a:pt x="13475480" y="7006295"/>
                  <a:pt x="13447470" y="6977254"/>
                </a:cubicBezTo>
                <a:cubicBezTo>
                  <a:pt x="13419458" y="6946453"/>
                  <a:pt x="13421210" y="6900691"/>
                  <a:pt x="13450096" y="6871650"/>
                </a:cubicBezTo>
                <a:cubicBezTo>
                  <a:pt x="13464976" y="6858009"/>
                  <a:pt x="13484014" y="6851409"/>
                  <a:pt x="13502834" y="6851959"/>
                </a:cubicBezTo>
                <a:close/>
                <a:moveTo>
                  <a:pt x="13817250" y="6837767"/>
                </a:moveTo>
                <a:cubicBezTo>
                  <a:pt x="13893426" y="6845201"/>
                  <a:pt x="13961380" y="6897371"/>
                  <a:pt x="13985970" y="6974461"/>
                </a:cubicBezTo>
                <a:cubicBezTo>
                  <a:pt x="14018756" y="7078135"/>
                  <a:pt x="13961158" y="7188012"/>
                  <a:pt x="13858370" y="7220797"/>
                </a:cubicBezTo>
                <a:cubicBezTo>
                  <a:pt x="13754696" y="7252697"/>
                  <a:pt x="13644818" y="7195986"/>
                  <a:pt x="13612032" y="7092313"/>
                </a:cubicBezTo>
                <a:cubicBezTo>
                  <a:pt x="13579246" y="6989525"/>
                  <a:pt x="13636844" y="6878762"/>
                  <a:pt x="13739632" y="6845977"/>
                </a:cubicBezTo>
                <a:cubicBezTo>
                  <a:pt x="13765550" y="6837781"/>
                  <a:pt x="13791856" y="6835288"/>
                  <a:pt x="13817250" y="6837767"/>
                </a:cubicBezTo>
                <a:close/>
                <a:moveTo>
                  <a:pt x="5020960" y="6818226"/>
                </a:moveTo>
                <a:cubicBezTo>
                  <a:pt x="5064844" y="6824714"/>
                  <a:pt x="5106290" y="6847807"/>
                  <a:pt x="5134659" y="6886077"/>
                </a:cubicBezTo>
                <a:cubicBezTo>
                  <a:pt x="5191397" y="6962615"/>
                  <a:pt x="5175440" y="7069944"/>
                  <a:pt x="5098310" y="7126248"/>
                </a:cubicBezTo>
                <a:cubicBezTo>
                  <a:pt x="5021181" y="7182552"/>
                  <a:pt x="4912136" y="7166717"/>
                  <a:pt x="4855398" y="7090179"/>
                </a:cubicBezTo>
                <a:cubicBezTo>
                  <a:pt x="4798659" y="7013640"/>
                  <a:pt x="4815503" y="6906311"/>
                  <a:pt x="4892633" y="6850007"/>
                </a:cubicBezTo>
                <a:cubicBezTo>
                  <a:pt x="4930754" y="6821855"/>
                  <a:pt x="4977076" y="6811738"/>
                  <a:pt x="5020960" y="6818226"/>
                </a:cubicBezTo>
                <a:close/>
                <a:moveTo>
                  <a:pt x="9497762" y="6806013"/>
                </a:moveTo>
                <a:cubicBezTo>
                  <a:pt x="9505963" y="6806055"/>
                  <a:pt x="9514304" y="6807678"/>
                  <a:pt x="9522365" y="6811037"/>
                </a:cubicBezTo>
                <a:cubicBezTo>
                  <a:pt x="9553713" y="6825367"/>
                  <a:pt x="9568043" y="6862088"/>
                  <a:pt x="9553713" y="6894331"/>
                </a:cubicBezTo>
                <a:cubicBezTo>
                  <a:pt x="9540278" y="6926574"/>
                  <a:pt x="9503556" y="6940904"/>
                  <a:pt x="9471312" y="6926574"/>
                </a:cubicBezTo>
                <a:cubicBezTo>
                  <a:pt x="9439964" y="6913140"/>
                  <a:pt x="9424738" y="6875523"/>
                  <a:pt x="9439069" y="6844175"/>
                </a:cubicBezTo>
                <a:cubicBezTo>
                  <a:pt x="9449817" y="6819993"/>
                  <a:pt x="9473160" y="6805887"/>
                  <a:pt x="9497762" y="6806013"/>
                </a:cubicBezTo>
                <a:close/>
                <a:moveTo>
                  <a:pt x="13598026" y="6766827"/>
                </a:moveTo>
                <a:cubicBezTo>
                  <a:pt x="13613514" y="6771990"/>
                  <a:pt x="13621258" y="6788339"/>
                  <a:pt x="13616956" y="6803827"/>
                </a:cubicBezTo>
                <a:cubicBezTo>
                  <a:pt x="13611792" y="6819315"/>
                  <a:pt x="13595444" y="6827920"/>
                  <a:pt x="13579956" y="6822757"/>
                </a:cubicBezTo>
                <a:cubicBezTo>
                  <a:pt x="13564468" y="6818455"/>
                  <a:pt x="13555862" y="6801245"/>
                  <a:pt x="13561026" y="6786618"/>
                </a:cubicBezTo>
                <a:cubicBezTo>
                  <a:pt x="13566188" y="6771130"/>
                  <a:pt x="13582538" y="6762525"/>
                  <a:pt x="13598026" y="6766827"/>
                </a:cubicBezTo>
                <a:close/>
                <a:moveTo>
                  <a:pt x="5451986" y="6766235"/>
                </a:moveTo>
                <a:cubicBezTo>
                  <a:pt x="5458187" y="6767472"/>
                  <a:pt x="5463944" y="6771069"/>
                  <a:pt x="5467930" y="6776915"/>
                </a:cubicBezTo>
                <a:cubicBezTo>
                  <a:pt x="5475902" y="6788608"/>
                  <a:pt x="5472359" y="6804797"/>
                  <a:pt x="5460844" y="6811992"/>
                </a:cubicBezTo>
                <a:cubicBezTo>
                  <a:pt x="5449329" y="6820087"/>
                  <a:pt x="5433385" y="6817388"/>
                  <a:pt x="5426299" y="6805696"/>
                </a:cubicBezTo>
                <a:cubicBezTo>
                  <a:pt x="5418327" y="6793105"/>
                  <a:pt x="5421870" y="6777815"/>
                  <a:pt x="5433385" y="6769720"/>
                </a:cubicBezTo>
                <a:cubicBezTo>
                  <a:pt x="5439143" y="6766122"/>
                  <a:pt x="5445786" y="6764998"/>
                  <a:pt x="5451986" y="6766235"/>
                </a:cubicBezTo>
                <a:close/>
                <a:moveTo>
                  <a:pt x="10009926" y="6760000"/>
                </a:moveTo>
                <a:cubicBezTo>
                  <a:pt x="10018657" y="6759889"/>
                  <a:pt x="10027598" y="6761500"/>
                  <a:pt x="10036315" y="6765056"/>
                </a:cubicBezTo>
                <a:cubicBezTo>
                  <a:pt x="10070290" y="6779277"/>
                  <a:pt x="10086383" y="6817498"/>
                  <a:pt x="10072972" y="6851274"/>
                </a:cubicBezTo>
                <a:cubicBezTo>
                  <a:pt x="10058667" y="6885050"/>
                  <a:pt x="10019327" y="6901938"/>
                  <a:pt x="9985352" y="6887717"/>
                </a:cubicBezTo>
                <a:cubicBezTo>
                  <a:pt x="9951377" y="6873495"/>
                  <a:pt x="9935284" y="6835275"/>
                  <a:pt x="9948695" y="6801498"/>
                </a:cubicBezTo>
                <a:cubicBezTo>
                  <a:pt x="9959424" y="6776166"/>
                  <a:pt x="9983732" y="6760333"/>
                  <a:pt x="10009926" y="6760000"/>
                </a:cubicBezTo>
                <a:close/>
                <a:moveTo>
                  <a:pt x="8791012" y="6750699"/>
                </a:moveTo>
                <a:cubicBezTo>
                  <a:pt x="8809831" y="6751136"/>
                  <a:pt x="8828432" y="6758795"/>
                  <a:pt x="8842437" y="6773676"/>
                </a:cubicBezTo>
                <a:cubicBezTo>
                  <a:pt x="8870448" y="6803438"/>
                  <a:pt x="8869572" y="6849830"/>
                  <a:pt x="8839811" y="6877840"/>
                </a:cubicBezTo>
                <a:cubicBezTo>
                  <a:pt x="8810050" y="6905851"/>
                  <a:pt x="8763658" y="6904975"/>
                  <a:pt x="8735647" y="6875214"/>
                </a:cubicBezTo>
                <a:cubicBezTo>
                  <a:pt x="8707637" y="6845453"/>
                  <a:pt x="8708512" y="6799061"/>
                  <a:pt x="8738273" y="6771050"/>
                </a:cubicBezTo>
                <a:cubicBezTo>
                  <a:pt x="8753154" y="6757045"/>
                  <a:pt x="8772193" y="6750261"/>
                  <a:pt x="8791012" y="6750699"/>
                </a:cubicBezTo>
                <a:close/>
                <a:moveTo>
                  <a:pt x="13771808" y="6749593"/>
                </a:moveTo>
                <a:cubicBezTo>
                  <a:pt x="13780666" y="6746936"/>
                  <a:pt x="13790410" y="6751365"/>
                  <a:pt x="13793066" y="6760222"/>
                </a:cubicBezTo>
                <a:cubicBezTo>
                  <a:pt x="13796610" y="6769080"/>
                  <a:pt x="13792180" y="6778823"/>
                  <a:pt x="13783322" y="6781480"/>
                </a:cubicBezTo>
                <a:cubicBezTo>
                  <a:pt x="13774466" y="6785023"/>
                  <a:pt x="13764722" y="6780594"/>
                  <a:pt x="13761180" y="6771737"/>
                </a:cubicBezTo>
                <a:cubicBezTo>
                  <a:pt x="13758522" y="6762880"/>
                  <a:pt x="13762950" y="6753136"/>
                  <a:pt x="13771808" y="6749593"/>
                </a:cubicBezTo>
                <a:close/>
                <a:moveTo>
                  <a:pt x="14354598" y="6743604"/>
                </a:moveTo>
                <a:cubicBezTo>
                  <a:pt x="14384052" y="6748066"/>
                  <a:pt x="14404580" y="6775734"/>
                  <a:pt x="14401010" y="6805187"/>
                </a:cubicBezTo>
                <a:cubicBezTo>
                  <a:pt x="14395654" y="6834640"/>
                  <a:pt x="14367986" y="6855167"/>
                  <a:pt x="14338534" y="6850705"/>
                </a:cubicBezTo>
                <a:cubicBezTo>
                  <a:pt x="14309080" y="6846242"/>
                  <a:pt x="14288554" y="6818575"/>
                  <a:pt x="14293016" y="6789122"/>
                </a:cubicBezTo>
                <a:cubicBezTo>
                  <a:pt x="14297478" y="6758776"/>
                  <a:pt x="14325146" y="6739141"/>
                  <a:pt x="14354598" y="6743604"/>
                </a:cubicBezTo>
                <a:close/>
                <a:moveTo>
                  <a:pt x="8888628" y="6734153"/>
                </a:moveTo>
                <a:cubicBezTo>
                  <a:pt x="8893305" y="6731347"/>
                  <a:pt x="8899852" y="6732282"/>
                  <a:pt x="8902659" y="6736959"/>
                </a:cubicBezTo>
                <a:cubicBezTo>
                  <a:pt x="8905465" y="6741636"/>
                  <a:pt x="8904529" y="6747248"/>
                  <a:pt x="8898917" y="6750990"/>
                </a:cubicBezTo>
                <a:cubicBezTo>
                  <a:pt x="8895176" y="6753796"/>
                  <a:pt x="8888628" y="6752860"/>
                  <a:pt x="8885822" y="6747248"/>
                </a:cubicBezTo>
                <a:cubicBezTo>
                  <a:pt x="8883016" y="6743507"/>
                  <a:pt x="8884887" y="6736959"/>
                  <a:pt x="8888628" y="6734153"/>
                </a:cubicBezTo>
                <a:close/>
                <a:moveTo>
                  <a:pt x="4841280" y="6730063"/>
                </a:moveTo>
                <a:cubicBezTo>
                  <a:pt x="4861306" y="6727451"/>
                  <a:pt x="4881331" y="6740511"/>
                  <a:pt x="4883943" y="6762277"/>
                </a:cubicBezTo>
                <a:cubicBezTo>
                  <a:pt x="4887425" y="6783173"/>
                  <a:pt x="4873495" y="6802328"/>
                  <a:pt x="4852599" y="6805810"/>
                </a:cubicBezTo>
                <a:cubicBezTo>
                  <a:pt x="4832574" y="6808422"/>
                  <a:pt x="4812549" y="6794492"/>
                  <a:pt x="4809066" y="6773596"/>
                </a:cubicBezTo>
                <a:cubicBezTo>
                  <a:pt x="4806454" y="6753571"/>
                  <a:pt x="4820385" y="6733546"/>
                  <a:pt x="4841280" y="6730063"/>
                </a:cubicBezTo>
                <a:close/>
                <a:moveTo>
                  <a:pt x="9578135" y="6717058"/>
                </a:moveTo>
                <a:cubicBezTo>
                  <a:pt x="9596527" y="6722255"/>
                  <a:pt x="9607036" y="6741308"/>
                  <a:pt x="9601781" y="6760362"/>
                </a:cubicBezTo>
                <a:cubicBezTo>
                  <a:pt x="9596527" y="6778549"/>
                  <a:pt x="9577259" y="6788942"/>
                  <a:pt x="9558867" y="6783746"/>
                </a:cubicBezTo>
                <a:cubicBezTo>
                  <a:pt x="9540476" y="6778549"/>
                  <a:pt x="9529966" y="6759496"/>
                  <a:pt x="9535221" y="6741308"/>
                </a:cubicBezTo>
                <a:cubicBezTo>
                  <a:pt x="9540476" y="6723121"/>
                  <a:pt x="9559743" y="6711862"/>
                  <a:pt x="9578135" y="6717058"/>
                </a:cubicBezTo>
                <a:close/>
                <a:moveTo>
                  <a:pt x="8503185" y="6702468"/>
                </a:moveTo>
                <a:cubicBezTo>
                  <a:pt x="8525011" y="6701736"/>
                  <a:pt x="8547335" y="6705217"/>
                  <a:pt x="8568995" y="6713395"/>
                </a:cubicBezTo>
                <a:cubicBezTo>
                  <a:pt x="8655638" y="6746991"/>
                  <a:pt x="8698959" y="6845127"/>
                  <a:pt x="8666247" y="6931769"/>
                </a:cubicBezTo>
                <a:cubicBezTo>
                  <a:pt x="8631767" y="7018412"/>
                  <a:pt x="8534515" y="7061733"/>
                  <a:pt x="8447873" y="7028137"/>
                </a:cubicBezTo>
                <a:cubicBezTo>
                  <a:pt x="8361230" y="6994541"/>
                  <a:pt x="8317909" y="6897289"/>
                  <a:pt x="8351505" y="6809763"/>
                </a:cubicBezTo>
                <a:cubicBezTo>
                  <a:pt x="8376702" y="6744781"/>
                  <a:pt x="8437705" y="6704664"/>
                  <a:pt x="8503185" y="6702468"/>
                </a:cubicBezTo>
                <a:close/>
                <a:moveTo>
                  <a:pt x="5002941" y="6698653"/>
                </a:moveTo>
                <a:cubicBezTo>
                  <a:pt x="5010411" y="6701251"/>
                  <a:pt x="5016906" y="6706664"/>
                  <a:pt x="5020803" y="6714026"/>
                </a:cubicBezTo>
                <a:cubicBezTo>
                  <a:pt x="5027732" y="6729615"/>
                  <a:pt x="5021670" y="6747802"/>
                  <a:pt x="5006080" y="6754730"/>
                </a:cubicBezTo>
                <a:cubicBezTo>
                  <a:pt x="4990491" y="6761659"/>
                  <a:pt x="4972304" y="6755597"/>
                  <a:pt x="4965375" y="6740873"/>
                </a:cubicBezTo>
                <a:cubicBezTo>
                  <a:pt x="4958447" y="6725284"/>
                  <a:pt x="4964509" y="6707097"/>
                  <a:pt x="4979232" y="6700169"/>
                </a:cubicBezTo>
                <a:cubicBezTo>
                  <a:pt x="4987027" y="6696272"/>
                  <a:pt x="4995471" y="6696055"/>
                  <a:pt x="5002941" y="6698653"/>
                </a:cubicBezTo>
                <a:close/>
                <a:moveTo>
                  <a:pt x="8310980" y="6677651"/>
                </a:moveTo>
                <a:cubicBezTo>
                  <a:pt x="8321373" y="6676785"/>
                  <a:pt x="8330900" y="6683714"/>
                  <a:pt x="8331766" y="6694106"/>
                </a:cubicBezTo>
                <a:cubicBezTo>
                  <a:pt x="8332632" y="6703633"/>
                  <a:pt x="8325703" y="6712294"/>
                  <a:pt x="8316177" y="6714026"/>
                </a:cubicBezTo>
                <a:cubicBezTo>
                  <a:pt x="8305784" y="6714892"/>
                  <a:pt x="8296257" y="6707963"/>
                  <a:pt x="8295391" y="6697571"/>
                </a:cubicBezTo>
                <a:cubicBezTo>
                  <a:pt x="8294525" y="6688044"/>
                  <a:pt x="8301454" y="6679383"/>
                  <a:pt x="8310980" y="6677651"/>
                </a:cubicBezTo>
                <a:close/>
                <a:moveTo>
                  <a:pt x="4292750" y="6659961"/>
                </a:moveTo>
                <a:cubicBezTo>
                  <a:pt x="4319226" y="6655409"/>
                  <a:pt x="4347365" y="6666499"/>
                  <a:pt x="4362594" y="6690997"/>
                </a:cubicBezTo>
                <a:cubicBezTo>
                  <a:pt x="4384664" y="6722778"/>
                  <a:pt x="4374953" y="6766035"/>
                  <a:pt x="4342289" y="6787223"/>
                </a:cubicBezTo>
                <a:cubicBezTo>
                  <a:pt x="4310508" y="6808410"/>
                  <a:pt x="4267299" y="6798699"/>
                  <a:pt x="4246114" y="6766918"/>
                </a:cubicBezTo>
                <a:cubicBezTo>
                  <a:pt x="4225807" y="6734254"/>
                  <a:pt x="4234636" y="6690997"/>
                  <a:pt x="4267299" y="6669810"/>
                </a:cubicBezTo>
                <a:cubicBezTo>
                  <a:pt x="4275246" y="6664734"/>
                  <a:pt x="4283907" y="6661478"/>
                  <a:pt x="4292750" y="6659961"/>
                </a:cubicBezTo>
                <a:close/>
                <a:moveTo>
                  <a:pt x="8592993" y="6639598"/>
                </a:moveTo>
                <a:cubicBezTo>
                  <a:pt x="8604604" y="6637812"/>
                  <a:pt x="8614428" y="6644957"/>
                  <a:pt x="8616215" y="6655675"/>
                </a:cubicBezTo>
                <a:cubicBezTo>
                  <a:pt x="8617108" y="6667286"/>
                  <a:pt x="8609963" y="6677110"/>
                  <a:pt x="8599245" y="6678004"/>
                </a:cubicBezTo>
                <a:cubicBezTo>
                  <a:pt x="8588527" y="6679790"/>
                  <a:pt x="8578703" y="6672645"/>
                  <a:pt x="8576916" y="6661927"/>
                </a:cubicBezTo>
                <a:cubicBezTo>
                  <a:pt x="8575130" y="6651209"/>
                  <a:pt x="8582275" y="6640491"/>
                  <a:pt x="8592993" y="6639598"/>
                </a:cubicBezTo>
                <a:close/>
                <a:moveTo>
                  <a:pt x="13924162" y="6629580"/>
                </a:moveTo>
                <a:cubicBezTo>
                  <a:pt x="13946666" y="6631697"/>
                  <a:pt x="13968504" y="6642392"/>
                  <a:pt x="13984546" y="6661109"/>
                </a:cubicBezTo>
                <a:cubicBezTo>
                  <a:pt x="14014850" y="6698544"/>
                  <a:pt x="14009502" y="6754696"/>
                  <a:pt x="13972068" y="6785891"/>
                </a:cubicBezTo>
                <a:cubicBezTo>
                  <a:pt x="13934634" y="6816196"/>
                  <a:pt x="13878482" y="6810848"/>
                  <a:pt x="13848178" y="6773413"/>
                </a:cubicBezTo>
                <a:cubicBezTo>
                  <a:pt x="13816982" y="6736870"/>
                  <a:pt x="13822330" y="6680718"/>
                  <a:pt x="13859764" y="6649523"/>
                </a:cubicBezTo>
                <a:cubicBezTo>
                  <a:pt x="13878482" y="6633925"/>
                  <a:pt x="13901656" y="6627463"/>
                  <a:pt x="13924162" y="6629580"/>
                </a:cubicBezTo>
                <a:close/>
                <a:moveTo>
                  <a:pt x="14298514" y="6617892"/>
                </a:moveTo>
                <a:cubicBezTo>
                  <a:pt x="14308906" y="6621356"/>
                  <a:pt x="14314968" y="6632615"/>
                  <a:pt x="14312370" y="6643008"/>
                </a:cubicBezTo>
                <a:cubicBezTo>
                  <a:pt x="14308040" y="6654267"/>
                  <a:pt x="14296782" y="6660329"/>
                  <a:pt x="14286390" y="6656865"/>
                </a:cubicBezTo>
                <a:cubicBezTo>
                  <a:pt x="14275130" y="6653400"/>
                  <a:pt x="14269068" y="6642142"/>
                  <a:pt x="14272532" y="6631749"/>
                </a:cubicBezTo>
                <a:cubicBezTo>
                  <a:pt x="14276862" y="6620490"/>
                  <a:pt x="14287256" y="6614428"/>
                  <a:pt x="14298514" y="6617892"/>
                </a:cubicBezTo>
                <a:close/>
                <a:moveTo>
                  <a:pt x="9438065" y="6614021"/>
                </a:moveTo>
                <a:cubicBezTo>
                  <a:pt x="9447680" y="6615680"/>
                  <a:pt x="9457114" y="6619189"/>
                  <a:pt x="9465822" y="6624673"/>
                </a:cubicBezTo>
                <a:cubicBezTo>
                  <a:pt x="9499761" y="6646608"/>
                  <a:pt x="9509586" y="6693109"/>
                  <a:pt x="9487258" y="6726450"/>
                </a:cubicBezTo>
                <a:cubicBezTo>
                  <a:pt x="9464036" y="6760669"/>
                  <a:pt x="9417593" y="6769443"/>
                  <a:pt x="9382761" y="6747508"/>
                </a:cubicBezTo>
                <a:cubicBezTo>
                  <a:pt x="9348822" y="6725573"/>
                  <a:pt x="9338998" y="6679949"/>
                  <a:pt x="9361326" y="6645730"/>
                </a:cubicBezTo>
                <a:cubicBezTo>
                  <a:pt x="9378743" y="6620724"/>
                  <a:pt x="9409220" y="6609044"/>
                  <a:pt x="9438065" y="6614021"/>
                </a:cubicBezTo>
                <a:close/>
                <a:moveTo>
                  <a:pt x="9147689" y="6609198"/>
                </a:moveTo>
                <a:cubicBezTo>
                  <a:pt x="9199420" y="6610860"/>
                  <a:pt x="9250491" y="6632357"/>
                  <a:pt x="9288794" y="6673133"/>
                </a:cubicBezTo>
                <a:cubicBezTo>
                  <a:pt x="9365399" y="6754685"/>
                  <a:pt x="9360997" y="6884106"/>
                  <a:pt x="9279988" y="6961226"/>
                </a:cubicBezTo>
                <a:cubicBezTo>
                  <a:pt x="9198980" y="7038347"/>
                  <a:pt x="9070422" y="7033914"/>
                  <a:pt x="8993816" y="6952362"/>
                </a:cubicBezTo>
                <a:cubicBezTo>
                  <a:pt x="8918091" y="6870809"/>
                  <a:pt x="8921613" y="6741389"/>
                  <a:pt x="9002622" y="6664268"/>
                </a:cubicBezTo>
                <a:cubicBezTo>
                  <a:pt x="9043567" y="6625708"/>
                  <a:pt x="9095958" y="6607536"/>
                  <a:pt x="9147689" y="6609198"/>
                </a:cubicBezTo>
                <a:close/>
                <a:moveTo>
                  <a:pt x="5955852" y="6606335"/>
                </a:moveTo>
                <a:cubicBezTo>
                  <a:pt x="5965745" y="6602738"/>
                  <a:pt x="5977437" y="6607235"/>
                  <a:pt x="5982833" y="6617128"/>
                </a:cubicBezTo>
                <a:cubicBezTo>
                  <a:pt x="5986431" y="6627920"/>
                  <a:pt x="5981934" y="6639612"/>
                  <a:pt x="5971141" y="6644109"/>
                </a:cubicBezTo>
                <a:cubicBezTo>
                  <a:pt x="5961248" y="6648606"/>
                  <a:pt x="5949557" y="6643209"/>
                  <a:pt x="5945060" y="6633316"/>
                </a:cubicBezTo>
                <a:cubicBezTo>
                  <a:pt x="5940563" y="6622524"/>
                  <a:pt x="5945060" y="6611732"/>
                  <a:pt x="5955852" y="6606335"/>
                </a:cubicBezTo>
                <a:close/>
                <a:moveTo>
                  <a:pt x="8983320" y="6565029"/>
                </a:moveTo>
                <a:cubicBezTo>
                  <a:pt x="8998140" y="6569331"/>
                  <a:pt x="9006858" y="6586540"/>
                  <a:pt x="9002499" y="6602028"/>
                </a:cubicBezTo>
                <a:cubicBezTo>
                  <a:pt x="8997269" y="6616656"/>
                  <a:pt x="8980705" y="6625261"/>
                  <a:pt x="8965013" y="6620958"/>
                </a:cubicBezTo>
                <a:cubicBezTo>
                  <a:pt x="8949321" y="6615796"/>
                  <a:pt x="8941475" y="6599447"/>
                  <a:pt x="8945834" y="6583959"/>
                </a:cubicBezTo>
                <a:cubicBezTo>
                  <a:pt x="8951065" y="6568471"/>
                  <a:pt x="8967628" y="6559866"/>
                  <a:pt x="8983320" y="6565029"/>
                </a:cubicBezTo>
                <a:close/>
                <a:moveTo>
                  <a:pt x="9558259" y="6546115"/>
                </a:moveTo>
                <a:cubicBezTo>
                  <a:pt x="9567140" y="6548026"/>
                  <a:pt x="9575234" y="6553422"/>
                  <a:pt x="9580631" y="6561966"/>
                </a:cubicBezTo>
                <a:cubicBezTo>
                  <a:pt x="9591424" y="6578154"/>
                  <a:pt x="9586027" y="6600638"/>
                  <a:pt x="9568939" y="6610531"/>
                </a:cubicBezTo>
                <a:cubicBezTo>
                  <a:pt x="9552750" y="6621324"/>
                  <a:pt x="9531165" y="6616827"/>
                  <a:pt x="9521272" y="6599739"/>
                </a:cubicBezTo>
                <a:cubicBezTo>
                  <a:pt x="9510479" y="6583550"/>
                  <a:pt x="9514976" y="6561066"/>
                  <a:pt x="9531165" y="6551173"/>
                </a:cubicBezTo>
                <a:cubicBezTo>
                  <a:pt x="9539709" y="6545777"/>
                  <a:pt x="9549377" y="6544203"/>
                  <a:pt x="9558259" y="6546115"/>
                </a:cubicBezTo>
                <a:close/>
                <a:moveTo>
                  <a:pt x="9063885" y="6543100"/>
                </a:moveTo>
                <a:cubicBezTo>
                  <a:pt x="9072743" y="6540381"/>
                  <a:pt x="9082486" y="6544913"/>
                  <a:pt x="9085143" y="6553976"/>
                </a:cubicBezTo>
                <a:cubicBezTo>
                  <a:pt x="9088686" y="6563040"/>
                  <a:pt x="9084258" y="6572103"/>
                  <a:pt x="9075400" y="6575729"/>
                </a:cubicBezTo>
                <a:cubicBezTo>
                  <a:pt x="9066542" y="6578448"/>
                  <a:pt x="9056799" y="6574822"/>
                  <a:pt x="9054142" y="6565759"/>
                </a:cubicBezTo>
                <a:cubicBezTo>
                  <a:pt x="9050599" y="6556695"/>
                  <a:pt x="9055028" y="6546725"/>
                  <a:pt x="9063885" y="6543100"/>
                </a:cubicBezTo>
                <a:close/>
                <a:moveTo>
                  <a:pt x="4557304" y="6534112"/>
                </a:moveTo>
                <a:cubicBezTo>
                  <a:pt x="4600620" y="6527279"/>
                  <a:pt x="4646470" y="6536978"/>
                  <a:pt x="4684826" y="6564753"/>
                </a:cubicBezTo>
                <a:cubicBezTo>
                  <a:pt x="4761537" y="6620302"/>
                  <a:pt x="4778290" y="6727874"/>
                  <a:pt x="4722741" y="6803704"/>
                </a:cubicBezTo>
                <a:cubicBezTo>
                  <a:pt x="4667191" y="6880415"/>
                  <a:pt x="4560501" y="6898050"/>
                  <a:pt x="4483789" y="6841619"/>
                </a:cubicBezTo>
                <a:cubicBezTo>
                  <a:pt x="4407078" y="6786069"/>
                  <a:pt x="4389443" y="6679379"/>
                  <a:pt x="4444993" y="6602667"/>
                </a:cubicBezTo>
                <a:cubicBezTo>
                  <a:pt x="4473209" y="6564311"/>
                  <a:pt x="4513989" y="6540945"/>
                  <a:pt x="4557304" y="6534112"/>
                </a:cubicBezTo>
                <a:close/>
                <a:moveTo>
                  <a:pt x="8588329" y="6532586"/>
                </a:moveTo>
                <a:cubicBezTo>
                  <a:pt x="8606880" y="6532586"/>
                  <a:pt x="8621014" y="6546720"/>
                  <a:pt x="8621014" y="6565271"/>
                </a:cubicBezTo>
                <a:cubicBezTo>
                  <a:pt x="8620130" y="6583822"/>
                  <a:pt x="8605996" y="6597956"/>
                  <a:pt x="8587445" y="6597072"/>
                </a:cubicBezTo>
                <a:cubicBezTo>
                  <a:pt x="8570661" y="6597072"/>
                  <a:pt x="8555644" y="6582938"/>
                  <a:pt x="8555644" y="6564387"/>
                </a:cubicBezTo>
                <a:cubicBezTo>
                  <a:pt x="8555644" y="6546720"/>
                  <a:pt x="8570661" y="6532586"/>
                  <a:pt x="8588329" y="6532586"/>
                </a:cubicBezTo>
                <a:close/>
                <a:moveTo>
                  <a:pt x="5689633" y="6520254"/>
                </a:moveTo>
                <a:cubicBezTo>
                  <a:pt x="5766907" y="6520047"/>
                  <a:pt x="5840581" y="6564913"/>
                  <a:pt x="5873030" y="6641070"/>
                </a:cubicBezTo>
                <a:cubicBezTo>
                  <a:pt x="5916296" y="6740847"/>
                  <a:pt x="5870381" y="6858283"/>
                  <a:pt x="5769722" y="6900666"/>
                </a:cubicBezTo>
                <a:cubicBezTo>
                  <a:pt x="5668179" y="6944815"/>
                  <a:pt x="5551626" y="6898017"/>
                  <a:pt x="5509243" y="6797358"/>
                </a:cubicBezTo>
                <a:cubicBezTo>
                  <a:pt x="5465094" y="6696698"/>
                  <a:pt x="5511892" y="6580145"/>
                  <a:pt x="5612551" y="6535996"/>
                </a:cubicBezTo>
                <a:cubicBezTo>
                  <a:pt x="5637716" y="6525400"/>
                  <a:pt x="5663875" y="6520323"/>
                  <a:pt x="5689633" y="6520254"/>
                </a:cubicBezTo>
                <a:close/>
                <a:moveTo>
                  <a:pt x="8438690" y="6518546"/>
                </a:moveTo>
                <a:cubicBezTo>
                  <a:pt x="8448630" y="6517588"/>
                  <a:pt x="8458959" y="6518532"/>
                  <a:pt x="8469177" y="6521642"/>
                </a:cubicBezTo>
                <a:cubicBezTo>
                  <a:pt x="8509160" y="6534081"/>
                  <a:pt x="8531372" y="6576729"/>
                  <a:pt x="8518933" y="6616712"/>
                </a:cubicBezTo>
                <a:cubicBezTo>
                  <a:pt x="8507383" y="6657583"/>
                  <a:pt x="8464735" y="6679796"/>
                  <a:pt x="8423864" y="6667356"/>
                </a:cubicBezTo>
                <a:cubicBezTo>
                  <a:pt x="8383881" y="6654917"/>
                  <a:pt x="8360780" y="6612269"/>
                  <a:pt x="8373219" y="6571398"/>
                </a:cubicBezTo>
                <a:cubicBezTo>
                  <a:pt x="8382548" y="6541412"/>
                  <a:pt x="8408870" y="6521420"/>
                  <a:pt x="8438690" y="6518546"/>
                </a:cubicBezTo>
                <a:close/>
                <a:moveTo>
                  <a:pt x="13482498" y="6513998"/>
                </a:moveTo>
                <a:cubicBezTo>
                  <a:pt x="13490390" y="6515797"/>
                  <a:pt x="13496528" y="6523892"/>
                  <a:pt x="13494774" y="6532886"/>
                </a:cubicBezTo>
                <a:cubicBezTo>
                  <a:pt x="13493898" y="6541880"/>
                  <a:pt x="13486004" y="6547277"/>
                  <a:pt x="13477236" y="6546377"/>
                </a:cubicBezTo>
                <a:cubicBezTo>
                  <a:pt x="13468466" y="6544578"/>
                  <a:pt x="13462328" y="6537383"/>
                  <a:pt x="13464082" y="6528389"/>
                </a:cubicBezTo>
                <a:cubicBezTo>
                  <a:pt x="13464958" y="6519395"/>
                  <a:pt x="13473728" y="6513099"/>
                  <a:pt x="13482498" y="6513998"/>
                </a:cubicBezTo>
                <a:close/>
                <a:moveTo>
                  <a:pt x="14620890" y="6508589"/>
                </a:moveTo>
                <a:cubicBezTo>
                  <a:pt x="14624834" y="6507116"/>
                  <a:pt x="14629474" y="6507116"/>
                  <a:pt x="14634114" y="6508929"/>
                </a:cubicBezTo>
                <a:cubicBezTo>
                  <a:pt x="14641536" y="6512555"/>
                  <a:pt x="14646176" y="6522525"/>
                  <a:pt x="14642464" y="6530682"/>
                </a:cubicBezTo>
                <a:cubicBezTo>
                  <a:pt x="14638752" y="6538839"/>
                  <a:pt x="14628546" y="6543371"/>
                  <a:pt x="14620194" y="6538839"/>
                </a:cubicBezTo>
                <a:cubicBezTo>
                  <a:pt x="14611842" y="6535214"/>
                  <a:pt x="14608130" y="6526150"/>
                  <a:pt x="14611842" y="6517087"/>
                </a:cubicBezTo>
                <a:cubicBezTo>
                  <a:pt x="14613698" y="6513008"/>
                  <a:pt x="14616946" y="6510062"/>
                  <a:pt x="14620890" y="6508589"/>
                </a:cubicBezTo>
                <a:close/>
                <a:moveTo>
                  <a:pt x="4706281" y="6496033"/>
                </a:moveTo>
                <a:cubicBezTo>
                  <a:pt x="4709052" y="6494933"/>
                  <a:pt x="4712249" y="6494933"/>
                  <a:pt x="4715232" y="6496253"/>
                </a:cubicBezTo>
                <a:cubicBezTo>
                  <a:pt x="4721200" y="6498893"/>
                  <a:pt x="4723758" y="6505053"/>
                  <a:pt x="4721200" y="6511213"/>
                </a:cubicBezTo>
                <a:cubicBezTo>
                  <a:pt x="4718642" y="6517373"/>
                  <a:pt x="4711822" y="6520013"/>
                  <a:pt x="4705855" y="6517373"/>
                </a:cubicBezTo>
                <a:cubicBezTo>
                  <a:pt x="4700740" y="6515613"/>
                  <a:pt x="4697330" y="6508573"/>
                  <a:pt x="4699888" y="6502413"/>
                </a:cubicBezTo>
                <a:cubicBezTo>
                  <a:pt x="4701167" y="6499333"/>
                  <a:pt x="4703511" y="6497133"/>
                  <a:pt x="4706281" y="6496033"/>
                </a:cubicBezTo>
                <a:close/>
                <a:moveTo>
                  <a:pt x="4536839" y="6472855"/>
                </a:moveTo>
                <a:cubicBezTo>
                  <a:pt x="4546270" y="6476354"/>
                  <a:pt x="4552272" y="6486853"/>
                  <a:pt x="4548842" y="6497351"/>
                </a:cubicBezTo>
                <a:cubicBezTo>
                  <a:pt x="4545413" y="6506975"/>
                  <a:pt x="4535124" y="6512224"/>
                  <a:pt x="4525693" y="6509599"/>
                </a:cubicBezTo>
                <a:cubicBezTo>
                  <a:pt x="4516262" y="6506100"/>
                  <a:pt x="4510260" y="6495601"/>
                  <a:pt x="4513690" y="6485103"/>
                </a:cubicBezTo>
                <a:cubicBezTo>
                  <a:pt x="4516262" y="6475479"/>
                  <a:pt x="4527408" y="6470230"/>
                  <a:pt x="4536839" y="6472855"/>
                </a:cubicBezTo>
                <a:close/>
                <a:moveTo>
                  <a:pt x="9263063" y="6463341"/>
                </a:moveTo>
                <a:cubicBezTo>
                  <a:pt x="9287039" y="6462799"/>
                  <a:pt x="9310015" y="6476619"/>
                  <a:pt x="9320005" y="6499928"/>
                </a:cubicBezTo>
                <a:cubicBezTo>
                  <a:pt x="9334213" y="6530120"/>
                  <a:pt x="9320005" y="6566527"/>
                  <a:pt x="9288926" y="6580735"/>
                </a:cubicBezTo>
                <a:cubicBezTo>
                  <a:pt x="9258734" y="6594055"/>
                  <a:pt x="9222327" y="6580735"/>
                  <a:pt x="9208119" y="6549656"/>
                </a:cubicBezTo>
                <a:cubicBezTo>
                  <a:pt x="9194799" y="6518576"/>
                  <a:pt x="9208119" y="6482169"/>
                  <a:pt x="9239198" y="6468849"/>
                </a:cubicBezTo>
                <a:cubicBezTo>
                  <a:pt x="9246968" y="6465297"/>
                  <a:pt x="9255071" y="6463521"/>
                  <a:pt x="9263063" y="6463341"/>
                </a:cubicBezTo>
                <a:close/>
                <a:moveTo>
                  <a:pt x="8786341" y="6457172"/>
                </a:moveTo>
                <a:cubicBezTo>
                  <a:pt x="8802164" y="6458865"/>
                  <a:pt x="8817931" y="6463693"/>
                  <a:pt x="8832758" y="6471907"/>
                </a:cubicBezTo>
                <a:cubicBezTo>
                  <a:pt x="8892065" y="6503874"/>
                  <a:pt x="8913310" y="6579354"/>
                  <a:pt x="8880558" y="6637961"/>
                </a:cubicBezTo>
                <a:cubicBezTo>
                  <a:pt x="8847806" y="6697456"/>
                  <a:pt x="8773450" y="6718768"/>
                  <a:pt x="8715027" y="6685912"/>
                </a:cubicBezTo>
                <a:cubicBezTo>
                  <a:pt x="8654835" y="6653057"/>
                  <a:pt x="8633590" y="6578466"/>
                  <a:pt x="8666342" y="6519858"/>
                </a:cubicBezTo>
                <a:cubicBezTo>
                  <a:pt x="8690906" y="6475237"/>
                  <a:pt x="8738872" y="6452093"/>
                  <a:pt x="8786341" y="6457172"/>
                </a:cubicBezTo>
                <a:close/>
                <a:moveTo>
                  <a:pt x="13512798" y="6455540"/>
                </a:moveTo>
                <a:cubicBezTo>
                  <a:pt x="13521568" y="6457339"/>
                  <a:pt x="13527706" y="6465433"/>
                  <a:pt x="13525952" y="6473527"/>
                </a:cubicBezTo>
                <a:cubicBezTo>
                  <a:pt x="13525076" y="6482520"/>
                  <a:pt x="13516306" y="6488816"/>
                  <a:pt x="13508414" y="6487916"/>
                </a:cubicBezTo>
                <a:cubicBezTo>
                  <a:pt x="13499644" y="6486118"/>
                  <a:pt x="13493506" y="6478024"/>
                  <a:pt x="13494382" y="6469030"/>
                </a:cubicBezTo>
                <a:cubicBezTo>
                  <a:pt x="13496136" y="6460037"/>
                  <a:pt x="13504030" y="6454641"/>
                  <a:pt x="13512798" y="6455540"/>
                </a:cubicBezTo>
                <a:close/>
                <a:moveTo>
                  <a:pt x="13583864" y="6446311"/>
                </a:moveTo>
                <a:cubicBezTo>
                  <a:pt x="13587922" y="6444803"/>
                  <a:pt x="13592794" y="6444803"/>
                  <a:pt x="13597434" y="6446659"/>
                </a:cubicBezTo>
                <a:cubicBezTo>
                  <a:pt x="13604858" y="6450370"/>
                  <a:pt x="13609498" y="6460578"/>
                  <a:pt x="13605786" y="6468929"/>
                </a:cubicBezTo>
                <a:cubicBezTo>
                  <a:pt x="13602074" y="6477280"/>
                  <a:pt x="13591866" y="6480992"/>
                  <a:pt x="13583516" y="6477280"/>
                </a:cubicBezTo>
                <a:cubicBezTo>
                  <a:pt x="13575164" y="6473569"/>
                  <a:pt x="13571452" y="6463361"/>
                  <a:pt x="13575164" y="6455010"/>
                </a:cubicBezTo>
                <a:cubicBezTo>
                  <a:pt x="13576556" y="6450834"/>
                  <a:pt x="13579804" y="6447819"/>
                  <a:pt x="13583864" y="6446311"/>
                </a:cubicBezTo>
                <a:close/>
                <a:moveTo>
                  <a:pt x="4872496" y="6442643"/>
                </a:moveTo>
                <a:cubicBezTo>
                  <a:pt x="4898816" y="6441427"/>
                  <a:pt x="4925686" y="6450271"/>
                  <a:pt x="4946830" y="6469285"/>
                </a:cubicBezTo>
                <a:cubicBezTo>
                  <a:pt x="4988237" y="6507314"/>
                  <a:pt x="4992642" y="6571874"/>
                  <a:pt x="4953878" y="6614324"/>
                </a:cubicBezTo>
                <a:cubicBezTo>
                  <a:pt x="4915995" y="6656774"/>
                  <a:pt x="4851682" y="6660312"/>
                  <a:pt x="4808513" y="6622283"/>
                </a:cubicBezTo>
                <a:cubicBezTo>
                  <a:pt x="4767106" y="6584255"/>
                  <a:pt x="4763582" y="6518811"/>
                  <a:pt x="4801465" y="6476360"/>
                </a:cubicBezTo>
                <a:cubicBezTo>
                  <a:pt x="4820407" y="6455135"/>
                  <a:pt x="4846176" y="6443859"/>
                  <a:pt x="4872496" y="6442643"/>
                </a:cubicBezTo>
                <a:close/>
                <a:moveTo>
                  <a:pt x="5740871" y="6437589"/>
                </a:moveTo>
                <a:cubicBezTo>
                  <a:pt x="5745107" y="6438330"/>
                  <a:pt x="5748920" y="6440660"/>
                  <a:pt x="5751461" y="6444473"/>
                </a:cubicBezTo>
                <a:cubicBezTo>
                  <a:pt x="5756545" y="6452098"/>
                  <a:pt x="5754850" y="6462265"/>
                  <a:pt x="5746378" y="6468195"/>
                </a:cubicBezTo>
                <a:cubicBezTo>
                  <a:pt x="5738753" y="6473279"/>
                  <a:pt x="5728586" y="6470737"/>
                  <a:pt x="5723502" y="6463959"/>
                </a:cubicBezTo>
                <a:cubicBezTo>
                  <a:pt x="5718419" y="6455487"/>
                  <a:pt x="5720113" y="6445320"/>
                  <a:pt x="5727739" y="6440236"/>
                </a:cubicBezTo>
                <a:cubicBezTo>
                  <a:pt x="5731975" y="6437694"/>
                  <a:pt x="5736635" y="6436847"/>
                  <a:pt x="5740871" y="6437589"/>
                </a:cubicBezTo>
                <a:close/>
                <a:moveTo>
                  <a:pt x="8948561" y="6435559"/>
                </a:moveTo>
                <a:cubicBezTo>
                  <a:pt x="8964049" y="6440722"/>
                  <a:pt x="8971793" y="6457070"/>
                  <a:pt x="8967490" y="6472558"/>
                </a:cubicBezTo>
                <a:cubicBezTo>
                  <a:pt x="8962328" y="6488045"/>
                  <a:pt x="8945980" y="6496650"/>
                  <a:pt x="8930492" y="6491487"/>
                </a:cubicBezTo>
                <a:cubicBezTo>
                  <a:pt x="8915004" y="6487185"/>
                  <a:pt x="8906400" y="6469976"/>
                  <a:pt x="8911563" y="6454489"/>
                </a:cubicBezTo>
                <a:cubicBezTo>
                  <a:pt x="8916725" y="6439001"/>
                  <a:pt x="8933073" y="6431257"/>
                  <a:pt x="8948561" y="6435559"/>
                </a:cubicBezTo>
                <a:close/>
                <a:moveTo>
                  <a:pt x="13342998" y="6435153"/>
                </a:moveTo>
                <a:cubicBezTo>
                  <a:pt x="13348564" y="6435153"/>
                  <a:pt x="13352276" y="6439793"/>
                  <a:pt x="13352276" y="6444433"/>
                </a:cubicBezTo>
                <a:cubicBezTo>
                  <a:pt x="13352276" y="6450001"/>
                  <a:pt x="13348564" y="6453713"/>
                  <a:pt x="13342998" y="6453713"/>
                </a:cubicBezTo>
                <a:cubicBezTo>
                  <a:pt x="13338358" y="6453713"/>
                  <a:pt x="13333718" y="6450001"/>
                  <a:pt x="13333718" y="6444433"/>
                </a:cubicBezTo>
                <a:cubicBezTo>
                  <a:pt x="13333718" y="6439793"/>
                  <a:pt x="13338358" y="6435153"/>
                  <a:pt x="13342998" y="6435153"/>
                </a:cubicBezTo>
                <a:close/>
                <a:moveTo>
                  <a:pt x="13288786" y="6416918"/>
                </a:moveTo>
                <a:cubicBezTo>
                  <a:pt x="13291854" y="6417032"/>
                  <a:pt x="13294810" y="6418396"/>
                  <a:pt x="13297084" y="6421124"/>
                </a:cubicBezTo>
                <a:cubicBezTo>
                  <a:pt x="13301630" y="6424761"/>
                  <a:pt x="13301630" y="6432945"/>
                  <a:pt x="13297084" y="6437492"/>
                </a:cubicBezTo>
                <a:cubicBezTo>
                  <a:pt x="13292536" y="6442039"/>
                  <a:pt x="13284352" y="6442039"/>
                  <a:pt x="13279806" y="6437492"/>
                </a:cubicBezTo>
                <a:cubicBezTo>
                  <a:pt x="13275258" y="6432945"/>
                  <a:pt x="13275258" y="6424761"/>
                  <a:pt x="13279806" y="6420215"/>
                </a:cubicBezTo>
                <a:cubicBezTo>
                  <a:pt x="13282534" y="6417941"/>
                  <a:pt x="13285716" y="6416805"/>
                  <a:pt x="13288786" y="6416918"/>
                </a:cubicBezTo>
                <a:close/>
                <a:moveTo>
                  <a:pt x="5258196" y="6409738"/>
                </a:moveTo>
                <a:cubicBezTo>
                  <a:pt x="5309927" y="6411279"/>
                  <a:pt x="5360997" y="6432412"/>
                  <a:pt x="5399300" y="6472916"/>
                </a:cubicBezTo>
                <a:cubicBezTo>
                  <a:pt x="5475906" y="6554805"/>
                  <a:pt x="5471504" y="6682482"/>
                  <a:pt x="5390495" y="6759088"/>
                </a:cubicBezTo>
                <a:cubicBezTo>
                  <a:pt x="5309487" y="6835693"/>
                  <a:pt x="5180929" y="6831291"/>
                  <a:pt x="5104323" y="6750282"/>
                </a:cubicBezTo>
                <a:cubicBezTo>
                  <a:pt x="5028598" y="6668393"/>
                  <a:pt x="5032120" y="6540716"/>
                  <a:pt x="5113129" y="6464110"/>
                </a:cubicBezTo>
                <a:cubicBezTo>
                  <a:pt x="5154074" y="6426247"/>
                  <a:pt x="5206465" y="6408197"/>
                  <a:pt x="5258196" y="6409738"/>
                </a:cubicBezTo>
                <a:close/>
                <a:moveTo>
                  <a:pt x="14540004" y="6403587"/>
                </a:moveTo>
                <a:cubicBezTo>
                  <a:pt x="14557764" y="6400079"/>
                  <a:pt x="14574636" y="6412355"/>
                  <a:pt x="14576412" y="6429016"/>
                </a:cubicBezTo>
                <a:cubicBezTo>
                  <a:pt x="14579964" y="6446554"/>
                  <a:pt x="14568420" y="6463215"/>
                  <a:pt x="14550660" y="6465846"/>
                </a:cubicBezTo>
                <a:cubicBezTo>
                  <a:pt x="14533788" y="6469353"/>
                  <a:pt x="14516916" y="6457077"/>
                  <a:pt x="14514252" y="6440416"/>
                </a:cubicBezTo>
                <a:cubicBezTo>
                  <a:pt x="14510700" y="6422878"/>
                  <a:pt x="14523132" y="6407094"/>
                  <a:pt x="14540004" y="6403587"/>
                </a:cubicBezTo>
                <a:close/>
                <a:moveTo>
                  <a:pt x="8403649" y="6392284"/>
                </a:moveTo>
                <a:cubicBezTo>
                  <a:pt x="8424495" y="6392284"/>
                  <a:pt x="8441716" y="6409505"/>
                  <a:pt x="8441716" y="6431257"/>
                </a:cubicBezTo>
                <a:cubicBezTo>
                  <a:pt x="8441716" y="6452103"/>
                  <a:pt x="8424495" y="6469324"/>
                  <a:pt x="8402743" y="6469324"/>
                </a:cubicBezTo>
                <a:cubicBezTo>
                  <a:pt x="8381897" y="6469324"/>
                  <a:pt x="8364676" y="6452103"/>
                  <a:pt x="8364676" y="6430351"/>
                </a:cubicBezTo>
                <a:cubicBezTo>
                  <a:pt x="8364676" y="6409505"/>
                  <a:pt x="8381897" y="6392284"/>
                  <a:pt x="8403649" y="6392284"/>
                </a:cubicBezTo>
                <a:close/>
                <a:moveTo>
                  <a:pt x="14327458" y="6376352"/>
                </a:moveTo>
                <a:cubicBezTo>
                  <a:pt x="14339902" y="6379907"/>
                  <a:pt x="14346126" y="6392351"/>
                  <a:pt x="14342570" y="6403907"/>
                </a:cubicBezTo>
                <a:cubicBezTo>
                  <a:pt x="14339014" y="6416351"/>
                  <a:pt x="14326570" y="6422573"/>
                  <a:pt x="14315014" y="6419018"/>
                </a:cubicBezTo>
                <a:cubicBezTo>
                  <a:pt x="14303460" y="6416351"/>
                  <a:pt x="14296348" y="6403907"/>
                  <a:pt x="14299904" y="6391462"/>
                </a:cubicBezTo>
                <a:cubicBezTo>
                  <a:pt x="14303460" y="6379907"/>
                  <a:pt x="14315904" y="6372796"/>
                  <a:pt x="14327458" y="6376352"/>
                </a:cubicBezTo>
                <a:close/>
                <a:moveTo>
                  <a:pt x="12924334" y="6361065"/>
                </a:moveTo>
                <a:cubicBezTo>
                  <a:pt x="12928818" y="6359565"/>
                  <a:pt x="12933848" y="6359779"/>
                  <a:pt x="12938660" y="6362352"/>
                </a:cubicBezTo>
                <a:cubicBezTo>
                  <a:pt x="12947410" y="6367496"/>
                  <a:pt x="12950910" y="6378642"/>
                  <a:pt x="12946534" y="6387217"/>
                </a:cubicBezTo>
                <a:cubicBezTo>
                  <a:pt x="12941284" y="6395791"/>
                  <a:pt x="12929912" y="6399221"/>
                  <a:pt x="12921162" y="6394933"/>
                </a:cubicBezTo>
                <a:cubicBezTo>
                  <a:pt x="12911538" y="6389789"/>
                  <a:pt x="12908914" y="6378642"/>
                  <a:pt x="12913288" y="6370068"/>
                </a:cubicBezTo>
                <a:cubicBezTo>
                  <a:pt x="12915912" y="6365781"/>
                  <a:pt x="12919850" y="6362566"/>
                  <a:pt x="12924334" y="6361065"/>
                </a:cubicBezTo>
                <a:close/>
                <a:moveTo>
                  <a:pt x="12990106" y="6344651"/>
                </a:moveTo>
                <a:cubicBezTo>
                  <a:pt x="12998118" y="6341620"/>
                  <a:pt x="13007212" y="6341620"/>
                  <a:pt x="13015438" y="6345517"/>
                </a:cubicBezTo>
                <a:cubicBezTo>
                  <a:pt x="13032760" y="6353311"/>
                  <a:pt x="13040554" y="6372365"/>
                  <a:pt x="13032760" y="6389686"/>
                </a:cubicBezTo>
                <a:cubicBezTo>
                  <a:pt x="13025832" y="6407007"/>
                  <a:pt x="13005046" y="6414802"/>
                  <a:pt x="12988590" y="6407007"/>
                </a:cubicBezTo>
                <a:cubicBezTo>
                  <a:pt x="12971270" y="6399213"/>
                  <a:pt x="12963474" y="6379293"/>
                  <a:pt x="12971270" y="6361972"/>
                </a:cubicBezTo>
                <a:cubicBezTo>
                  <a:pt x="12975166" y="6353744"/>
                  <a:pt x="12982096" y="6347682"/>
                  <a:pt x="12990106" y="6344651"/>
                </a:cubicBezTo>
                <a:close/>
                <a:moveTo>
                  <a:pt x="5222319" y="6344054"/>
                </a:moveTo>
                <a:cubicBezTo>
                  <a:pt x="5226555" y="6344795"/>
                  <a:pt x="5230580" y="6347125"/>
                  <a:pt x="5233121" y="6350938"/>
                </a:cubicBezTo>
                <a:cubicBezTo>
                  <a:pt x="5238205" y="6358563"/>
                  <a:pt x="5236510" y="6368730"/>
                  <a:pt x="5228885" y="6374660"/>
                </a:cubicBezTo>
                <a:cubicBezTo>
                  <a:pt x="5220413" y="6379744"/>
                  <a:pt x="5211093" y="6377202"/>
                  <a:pt x="5205162" y="6369577"/>
                </a:cubicBezTo>
                <a:cubicBezTo>
                  <a:pt x="5200079" y="6361952"/>
                  <a:pt x="5202621" y="6351785"/>
                  <a:pt x="5210246" y="6346701"/>
                </a:cubicBezTo>
                <a:cubicBezTo>
                  <a:pt x="5213635" y="6344159"/>
                  <a:pt x="5218083" y="6343312"/>
                  <a:pt x="5222319" y="6344054"/>
                </a:cubicBezTo>
                <a:close/>
                <a:moveTo>
                  <a:pt x="12745878" y="6343810"/>
                </a:moveTo>
                <a:cubicBezTo>
                  <a:pt x="12748260" y="6343079"/>
                  <a:pt x="12750856" y="6343288"/>
                  <a:pt x="12753022" y="6344959"/>
                </a:cubicBezTo>
                <a:cubicBezTo>
                  <a:pt x="12758218" y="6347464"/>
                  <a:pt x="12759950" y="6353310"/>
                  <a:pt x="12757352" y="6357486"/>
                </a:cubicBezTo>
                <a:cubicBezTo>
                  <a:pt x="12754754" y="6362497"/>
                  <a:pt x="12748692" y="6364167"/>
                  <a:pt x="12744362" y="6361661"/>
                </a:cubicBezTo>
                <a:cubicBezTo>
                  <a:pt x="12739166" y="6359156"/>
                  <a:pt x="12737434" y="6353310"/>
                  <a:pt x="12740032" y="6348299"/>
                </a:cubicBezTo>
                <a:cubicBezTo>
                  <a:pt x="12741330" y="6346211"/>
                  <a:pt x="12743496" y="6344541"/>
                  <a:pt x="12745878" y="6343810"/>
                </a:cubicBezTo>
                <a:close/>
                <a:moveTo>
                  <a:pt x="9253551" y="6330441"/>
                </a:moveTo>
                <a:cubicBezTo>
                  <a:pt x="9258404" y="6328235"/>
                  <a:pt x="9263699" y="6328456"/>
                  <a:pt x="9268331" y="6330441"/>
                </a:cubicBezTo>
                <a:cubicBezTo>
                  <a:pt x="9272964" y="6332426"/>
                  <a:pt x="9276935" y="6336176"/>
                  <a:pt x="9279141" y="6341030"/>
                </a:cubicBezTo>
                <a:cubicBezTo>
                  <a:pt x="9283553" y="6351618"/>
                  <a:pt x="9278258" y="6363090"/>
                  <a:pt x="9268552" y="6367502"/>
                </a:cubicBezTo>
                <a:cubicBezTo>
                  <a:pt x="9258846" y="6371914"/>
                  <a:pt x="9246492" y="6366619"/>
                  <a:pt x="9242962" y="6356030"/>
                </a:cubicBezTo>
                <a:cubicBezTo>
                  <a:pt x="9237668" y="6346324"/>
                  <a:pt x="9243845" y="6334853"/>
                  <a:pt x="9253551" y="6330441"/>
                </a:cubicBezTo>
                <a:close/>
                <a:moveTo>
                  <a:pt x="9108043" y="6323319"/>
                </a:moveTo>
                <a:cubicBezTo>
                  <a:pt x="9129139" y="6319544"/>
                  <a:pt x="9151566" y="6323763"/>
                  <a:pt x="9170219" y="6337087"/>
                </a:cubicBezTo>
                <a:cubicBezTo>
                  <a:pt x="9208413" y="6363733"/>
                  <a:pt x="9217295" y="6416139"/>
                  <a:pt x="9191536" y="6453444"/>
                </a:cubicBezTo>
                <a:cubicBezTo>
                  <a:pt x="9164890" y="6491638"/>
                  <a:pt x="9112484" y="6500520"/>
                  <a:pt x="9075179" y="6473873"/>
                </a:cubicBezTo>
                <a:cubicBezTo>
                  <a:pt x="9036985" y="6448115"/>
                  <a:pt x="9027215" y="6395709"/>
                  <a:pt x="9053862" y="6357516"/>
                </a:cubicBezTo>
                <a:cubicBezTo>
                  <a:pt x="9067185" y="6338863"/>
                  <a:pt x="9086948" y="6327094"/>
                  <a:pt x="9108043" y="6323319"/>
                </a:cubicBezTo>
                <a:close/>
                <a:moveTo>
                  <a:pt x="9453868" y="6318429"/>
                </a:moveTo>
                <a:cubicBezTo>
                  <a:pt x="9484112" y="6322418"/>
                  <a:pt x="9512563" y="6339376"/>
                  <a:pt x="9530053" y="6367257"/>
                </a:cubicBezTo>
                <a:cubicBezTo>
                  <a:pt x="9560257" y="6416823"/>
                  <a:pt x="9546043" y="6481435"/>
                  <a:pt x="9496295" y="6512413"/>
                </a:cubicBezTo>
                <a:cubicBezTo>
                  <a:pt x="9447436" y="6543392"/>
                  <a:pt x="9381698" y="6528345"/>
                  <a:pt x="9351494" y="6479665"/>
                </a:cubicBezTo>
                <a:cubicBezTo>
                  <a:pt x="9319513" y="6430099"/>
                  <a:pt x="9334615" y="6364602"/>
                  <a:pt x="9384363" y="6333623"/>
                </a:cubicBezTo>
                <a:cubicBezTo>
                  <a:pt x="9396578" y="6325879"/>
                  <a:pt x="9409847" y="6321011"/>
                  <a:pt x="9423367" y="6318839"/>
                </a:cubicBezTo>
                <a:cubicBezTo>
                  <a:pt x="9433507" y="6317211"/>
                  <a:pt x="9443787" y="6317099"/>
                  <a:pt x="9453868" y="6318429"/>
                </a:cubicBezTo>
                <a:close/>
                <a:moveTo>
                  <a:pt x="12852782" y="6315836"/>
                </a:moveTo>
                <a:cubicBezTo>
                  <a:pt x="12868270" y="6321232"/>
                  <a:pt x="12876874" y="6338321"/>
                  <a:pt x="12871712" y="6354509"/>
                </a:cubicBezTo>
                <a:cubicBezTo>
                  <a:pt x="12866550" y="6370698"/>
                  <a:pt x="12850202" y="6379692"/>
                  <a:pt x="12835574" y="6374295"/>
                </a:cubicBezTo>
                <a:cubicBezTo>
                  <a:pt x="12820086" y="6368899"/>
                  <a:pt x="12811482" y="6351811"/>
                  <a:pt x="12815784" y="6335622"/>
                </a:cubicBezTo>
                <a:cubicBezTo>
                  <a:pt x="12820946" y="6319434"/>
                  <a:pt x="12838156" y="6310440"/>
                  <a:pt x="12852782" y="6315836"/>
                </a:cubicBezTo>
                <a:close/>
                <a:moveTo>
                  <a:pt x="14916018" y="6301347"/>
                </a:moveTo>
                <a:cubicBezTo>
                  <a:pt x="14921214" y="6303945"/>
                  <a:pt x="14922946" y="6310008"/>
                  <a:pt x="14920348" y="6315204"/>
                </a:cubicBezTo>
                <a:cubicBezTo>
                  <a:pt x="14917750" y="6319535"/>
                  <a:pt x="14911686" y="6321267"/>
                  <a:pt x="14906490" y="6318669"/>
                </a:cubicBezTo>
                <a:cubicBezTo>
                  <a:pt x="14902160" y="6316070"/>
                  <a:pt x="14900428" y="6310008"/>
                  <a:pt x="14903026" y="6304812"/>
                </a:cubicBezTo>
                <a:cubicBezTo>
                  <a:pt x="14905624" y="6300481"/>
                  <a:pt x="14911686" y="6298749"/>
                  <a:pt x="14916018" y="6301347"/>
                </a:cubicBezTo>
                <a:close/>
                <a:moveTo>
                  <a:pt x="12925478" y="6298749"/>
                </a:moveTo>
                <a:cubicBezTo>
                  <a:pt x="12931324" y="6298749"/>
                  <a:pt x="12935222" y="6302460"/>
                  <a:pt x="12935222" y="6308028"/>
                </a:cubicBezTo>
                <a:cubicBezTo>
                  <a:pt x="12935222" y="6312667"/>
                  <a:pt x="12931324" y="6317306"/>
                  <a:pt x="12925478" y="6317306"/>
                </a:cubicBezTo>
                <a:cubicBezTo>
                  <a:pt x="12920606" y="6317306"/>
                  <a:pt x="12916708" y="6312667"/>
                  <a:pt x="12916708" y="6308028"/>
                </a:cubicBezTo>
                <a:cubicBezTo>
                  <a:pt x="12916708" y="6302460"/>
                  <a:pt x="12920606" y="6298749"/>
                  <a:pt x="12925478" y="6298749"/>
                </a:cubicBezTo>
                <a:close/>
                <a:moveTo>
                  <a:pt x="14241898" y="6285832"/>
                </a:moveTo>
                <a:cubicBezTo>
                  <a:pt x="14265950" y="6287614"/>
                  <a:pt x="14283766" y="6309884"/>
                  <a:pt x="14281094" y="6333936"/>
                </a:cubicBezTo>
                <a:cubicBezTo>
                  <a:pt x="14279312" y="6357988"/>
                  <a:pt x="14257932" y="6375804"/>
                  <a:pt x="14233880" y="6374023"/>
                </a:cubicBezTo>
                <a:cubicBezTo>
                  <a:pt x="14208938" y="6371350"/>
                  <a:pt x="14191122" y="6349080"/>
                  <a:pt x="14193794" y="6325919"/>
                </a:cubicBezTo>
                <a:cubicBezTo>
                  <a:pt x="14195576" y="6300976"/>
                  <a:pt x="14217846" y="6283160"/>
                  <a:pt x="14241898" y="6285832"/>
                </a:cubicBezTo>
                <a:close/>
                <a:moveTo>
                  <a:pt x="5907606" y="6276254"/>
                </a:moveTo>
                <a:cubicBezTo>
                  <a:pt x="5980530" y="6275365"/>
                  <a:pt x="6040114" y="6334060"/>
                  <a:pt x="6040114" y="6406094"/>
                </a:cubicBezTo>
                <a:cubicBezTo>
                  <a:pt x="6041004" y="6479018"/>
                  <a:pt x="5982309" y="6538602"/>
                  <a:pt x="5909385" y="6539492"/>
                </a:cubicBezTo>
                <a:cubicBezTo>
                  <a:pt x="5837350" y="6539492"/>
                  <a:pt x="5777766" y="6480797"/>
                  <a:pt x="5776877" y="6408762"/>
                </a:cubicBezTo>
                <a:cubicBezTo>
                  <a:pt x="5776877" y="6335838"/>
                  <a:pt x="5835572" y="6276254"/>
                  <a:pt x="5907606" y="6276254"/>
                </a:cubicBezTo>
                <a:close/>
                <a:moveTo>
                  <a:pt x="4308645" y="6273611"/>
                </a:moveTo>
                <a:cubicBezTo>
                  <a:pt x="4370322" y="6284283"/>
                  <a:pt x="4423020" y="6329941"/>
                  <a:pt x="4438315" y="6393895"/>
                </a:cubicBezTo>
                <a:cubicBezTo>
                  <a:pt x="4458707" y="6480045"/>
                  <a:pt x="4404623" y="6565317"/>
                  <a:pt x="4318620" y="6585536"/>
                </a:cubicBezTo>
                <a:cubicBezTo>
                  <a:pt x="4231786" y="6605755"/>
                  <a:pt x="4145778" y="6552131"/>
                  <a:pt x="4125382" y="6466859"/>
                </a:cubicBezTo>
                <a:cubicBezTo>
                  <a:pt x="4104987" y="6381588"/>
                  <a:pt x="4158190" y="6295437"/>
                  <a:pt x="4245078" y="6275218"/>
                </a:cubicBezTo>
                <a:cubicBezTo>
                  <a:pt x="4266581" y="6270383"/>
                  <a:pt x="4288136" y="6270053"/>
                  <a:pt x="4308645" y="6273611"/>
                </a:cubicBezTo>
                <a:close/>
                <a:moveTo>
                  <a:pt x="12780042" y="6254743"/>
                </a:moveTo>
                <a:cubicBezTo>
                  <a:pt x="12787718" y="6257565"/>
                  <a:pt x="12794490" y="6263434"/>
                  <a:pt x="12798554" y="6271562"/>
                </a:cubicBezTo>
                <a:cubicBezTo>
                  <a:pt x="12806680" y="6286914"/>
                  <a:pt x="12799456" y="6305878"/>
                  <a:pt x="12783202" y="6313103"/>
                </a:cubicBezTo>
                <a:cubicBezTo>
                  <a:pt x="12767852" y="6321230"/>
                  <a:pt x="12748888" y="6314006"/>
                  <a:pt x="12740762" y="6298654"/>
                </a:cubicBezTo>
                <a:cubicBezTo>
                  <a:pt x="12733538" y="6282399"/>
                  <a:pt x="12739858" y="6263435"/>
                  <a:pt x="12756112" y="6256210"/>
                </a:cubicBezTo>
                <a:cubicBezTo>
                  <a:pt x="12763788" y="6252147"/>
                  <a:pt x="12772366" y="6251921"/>
                  <a:pt x="12780042" y="6254743"/>
                </a:cubicBezTo>
                <a:close/>
                <a:moveTo>
                  <a:pt x="6101365" y="6253817"/>
                </a:moveTo>
                <a:cubicBezTo>
                  <a:pt x="6110246" y="6255728"/>
                  <a:pt x="6118340" y="6261124"/>
                  <a:pt x="6123736" y="6269668"/>
                </a:cubicBezTo>
                <a:cubicBezTo>
                  <a:pt x="6134529" y="6285857"/>
                  <a:pt x="6129132" y="6307442"/>
                  <a:pt x="6112944" y="6318235"/>
                </a:cubicBezTo>
                <a:cubicBezTo>
                  <a:pt x="6095856" y="6329028"/>
                  <a:pt x="6074271" y="6324531"/>
                  <a:pt x="6064378" y="6307442"/>
                </a:cubicBezTo>
                <a:cubicBezTo>
                  <a:pt x="6053586" y="6291253"/>
                  <a:pt x="6058982" y="6269668"/>
                  <a:pt x="6074271" y="6258876"/>
                </a:cubicBezTo>
                <a:cubicBezTo>
                  <a:pt x="6082815" y="6253479"/>
                  <a:pt x="6092483" y="6251905"/>
                  <a:pt x="6101365" y="6253817"/>
                </a:cubicBezTo>
                <a:close/>
                <a:moveTo>
                  <a:pt x="12688276" y="6251982"/>
                </a:moveTo>
                <a:cubicBezTo>
                  <a:pt x="12705944" y="6252865"/>
                  <a:pt x="12720960" y="6266999"/>
                  <a:pt x="12720078" y="6284667"/>
                </a:cubicBezTo>
                <a:cubicBezTo>
                  <a:pt x="12720078" y="6303218"/>
                  <a:pt x="12705944" y="6317352"/>
                  <a:pt x="12687392" y="6317352"/>
                </a:cubicBezTo>
                <a:cubicBezTo>
                  <a:pt x="12669725" y="6317352"/>
                  <a:pt x="12655591" y="6302334"/>
                  <a:pt x="12655591" y="6284667"/>
                </a:cubicBezTo>
                <a:cubicBezTo>
                  <a:pt x="12655591" y="6266999"/>
                  <a:pt x="12669725" y="6251982"/>
                  <a:pt x="12688276" y="6251982"/>
                </a:cubicBezTo>
                <a:close/>
                <a:moveTo>
                  <a:pt x="4171506" y="6239947"/>
                </a:moveTo>
                <a:cubicBezTo>
                  <a:pt x="4182863" y="6242614"/>
                  <a:pt x="4189852" y="6255058"/>
                  <a:pt x="4185484" y="6267501"/>
                </a:cubicBezTo>
                <a:cubicBezTo>
                  <a:pt x="4182863" y="6279056"/>
                  <a:pt x="4170630" y="6286167"/>
                  <a:pt x="4158401" y="6282612"/>
                </a:cubicBezTo>
                <a:cubicBezTo>
                  <a:pt x="4147047" y="6279056"/>
                  <a:pt x="4140055" y="6266613"/>
                  <a:pt x="4143552" y="6255058"/>
                </a:cubicBezTo>
                <a:cubicBezTo>
                  <a:pt x="4147047" y="6242614"/>
                  <a:pt x="4160147" y="6236392"/>
                  <a:pt x="4171506" y="6239947"/>
                </a:cubicBezTo>
                <a:close/>
                <a:moveTo>
                  <a:pt x="9405532" y="6238990"/>
                </a:moveTo>
                <a:cubicBezTo>
                  <a:pt x="9410543" y="6241588"/>
                  <a:pt x="9412213" y="6247651"/>
                  <a:pt x="9409707" y="6252847"/>
                </a:cubicBezTo>
                <a:cubicBezTo>
                  <a:pt x="9406367" y="6257178"/>
                  <a:pt x="9400521" y="6258910"/>
                  <a:pt x="9396345" y="6257178"/>
                </a:cubicBezTo>
                <a:cubicBezTo>
                  <a:pt x="9391334" y="6253713"/>
                  <a:pt x="9389664" y="6247651"/>
                  <a:pt x="9392169" y="6243321"/>
                </a:cubicBezTo>
                <a:cubicBezTo>
                  <a:pt x="9394675" y="6238124"/>
                  <a:pt x="9400521" y="6236392"/>
                  <a:pt x="9405532" y="6238990"/>
                </a:cubicBezTo>
                <a:close/>
                <a:moveTo>
                  <a:pt x="14741796" y="6230943"/>
                </a:moveTo>
                <a:cubicBezTo>
                  <a:pt x="14744568" y="6229877"/>
                  <a:pt x="14747764" y="6229877"/>
                  <a:pt x="14750748" y="6231156"/>
                </a:cubicBezTo>
                <a:cubicBezTo>
                  <a:pt x="14756716" y="6233713"/>
                  <a:pt x="14759274" y="6240533"/>
                  <a:pt x="14756716" y="6246500"/>
                </a:cubicBezTo>
                <a:cubicBezTo>
                  <a:pt x="14754158" y="6252468"/>
                  <a:pt x="14747338" y="6255026"/>
                  <a:pt x="14741370" y="6252468"/>
                </a:cubicBezTo>
                <a:cubicBezTo>
                  <a:pt x="14735402" y="6249910"/>
                  <a:pt x="14732844" y="6243090"/>
                  <a:pt x="14735402" y="6237123"/>
                </a:cubicBezTo>
                <a:cubicBezTo>
                  <a:pt x="14736682" y="6234139"/>
                  <a:pt x="14739026" y="6232008"/>
                  <a:pt x="14741796" y="6230943"/>
                </a:cubicBezTo>
                <a:close/>
                <a:moveTo>
                  <a:pt x="8576091" y="6230124"/>
                </a:moveTo>
                <a:cubicBezTo>
                  <a:pt x="8591793" y="6230579"/>
                  <a:pt x="8607660" y="6234158"/>
                  <a:pt x="8622813" y="6241208"/>
                </a:cubicBezTo>
                <a:cubicBezTo>
                  <a:pt x="8683426" y="6268526"/>
                  <a:pt x="8710658" y="6339906"/>
                  <a:pt x="8682547" y="6401592"/>
                </a:cubicBezTo>
                <a:cubicBezTo>
                  <a:pt x="8655316" y="6462397"/>
                  <a:pt x="8583284" y="6488834"/>
                  <a:pt x="8522671" y="6461516"/>
                </a:cubicBezTo>
                <a:cubicBezTo>
                  <a:pt x="8462059" y="6434198"/>
                  <a:pt x="8434827" y="6361937"/>
                  <a:pt x="8462937" y="6301132"/>
                </a:cubicBezTo>
                <a:cubicBezTo>
                  <a:pt x="8483361" y="6255528"/>
                  <a:pt x="8528985" y="6228761"/>
                  <a:pt x="8576091" y="6230124"/>
                </a:cubicBezTo>
                <a:close/>
                <a:moveTo>
                  <a:pt x="9521197" y="6209311"/>
                </a:moveTo>
                <a:cubicBezTo>
                  <a:pt x="9527397" y="6210750"/>
                  <a:pt x="9533155" y="6214514"/>
                  <a:pt x="9536698" y="6220272"/>
                </a:cubicBezTo>
                <a:cubicBezTo>
                  <a:pt x="9544670" y="6231786"/>
                  <a:pt x="9541127" y="6246843"/>
                  <a:pt x="9530498" y="6254815"/>
                </a:cubicBezTo>
                <a:cubicBezTo>
                  <a:pt x="9518097" y="6262786"/>
                  <a:pt x="9503039" y="6259243"/>
                  <a:pt x="9495067" y="6247729"/>
                </a:cubicBezTo>
                <a:cubicBezTo>
                  <a:pt x="9487095" y="6236214"/>
                  <a:pt x="9491524" y="6220272"/>
                  <a:pt x="9503039" y="6212300"/>
                </a:cubicBezTo>
                <a:cubicBezTo>
                  <a:pt x="9508353" y="6208757"/>
                  <a:pt x="9514997" y="6207871"/>
                  <a:pt x="9521197" y="6209311"/>
                </a:cubicBezTo>
                <a:close/>
                <a:moveTo>
                  <a:pt x="4055169" y="6204779"/>
                </a:moveTo>
                <a:cubicBezTo>
                  <a:pt x="4078861" y="6208088"/>
                  <a:pt x="4099850" y="6225347"/>
                  <a:pt x="4107063" y="6250145"/>
                </a:cubicBezTo>
                <a:cubicBezTo>
                  <a:pt x="4115810" y="6283210"/>
                  <a:pt x="4096571" y="6318062"/>
                  <a:pt x="4064214" y="6326998"/>
                </a:cubicBezTo>
                <a:cubicBezTo>
                  <a:pt x="4031866" y="6336828"/>
                  <a:pt x="3997763" y="6317168"/>
                  <a:pt x="3989019" y="6283210"/>
                </a:cubicBezTo>
                <a:cubicBezTo>
                  <a:pt x="3980280" y="6250145"/>
                  <a:pt x="3999517" y="6216187"/>
                  <a:pt x="4030987" y="6206357"/>
                </a:cubicBezTo>
                <a:cubicBezTo>
                  <a:pt x="4039078" y="6204123"/>
                  <a:pt x="4047276" y="6203676"/>
                  <a:pt x="4055169" y="6204779"/>
                </a:cubicBezTo>
                <a:close/>
                <a:moveTo>
                  <a:pt x="14402052" y="6201790"/>
                </a:moveTo>
                <a:cubicBezTo>
                  <a:pt x="14421236" y="6202562"/>
                  <a:pt x="14440198" y="6210721"/>
                  <a:pt x="14454310" y="6226156"/>
                </a:cubicBezTo>
                <a:cubicBezTo>
                  <a:pt x="14482534" y="6256145"/>
                  <a:pt x="14480770" y="6302892"/>
                  <a:pt x="14450782" y="6331999"/>
                </a:cubicBezTo>
                <a:cubicBezTo>
                  <a:pt x="14420794" y="6360224"/>
                  <a:pt x="14373166" y="6358460"/>
                  <a:pt x="14344942" y="6328471"/>
                </a:cubicBezTo>
                <a:cubicBezTo>
                  <a:pt x="14315834" y="6298482"/>
                  <a:pt x="14317600" y="6250853"/>
                  <a:pt x="14348470" y="6221746"/>
                </a:cubicBezTo>
                <a:cubicBezTo>
                  <a:pt x="14363464" y="6207634"/>
                  <a:pt x="14382868" y="6201018"/>
                  <a:pt x="14402052" y="6201790"/>
                </a:cubicBezTo>
                <a:close/>
                <a:moveTo>
                  <a:pt x="4995512" y="6196313"/>
                </a:moveTo>
                <a:cubicBezTo>
                  <a:pt x="5007109" y="6194801"/>
                  <a:pt x="5018953" y="6194954"/>
                  <a:pt x="5030655" y="6196870"/>
                </a:cubicBezTo>
                <a:cubicBezTo>
                  <a:pt x="5046259" y="6199426"/>
                  <a:pt x="5061613" y="6205117"/>
                  <a:pt x="5075803" y="6214178"/>
                </a:cubicBezTo>
                <a:cubicBezTo>
                  <a:pt x="5132564" y="6249540"/>
                  <a:pt x="5148528" y="6323801"/>
                  <a:pt x="5113053" y="6380380"/>
                </a:cubicBezTo>
                <a:cubicBezTo>
                  <a:pt x="5077577" y="6436960"/>
                  <a:pt x="5002192" y="6453757"/>
                  <a:pt x="4946318" y="6418395"/>
                </a:cubicBezTo>
                <a:cubicBezTo>
                  <a:pt x="4889557" y="6383033"/>
                  <a:pt x="4872706" y="6307888"/>
                  <a:pt x="4908182" y="6252193"/>
                </a:cubicBezTo>
                <a:cubicBezTo>
                  <a:pt x="4928137" y="6220367"/>
                  <a:pt x="4960719" y="6200849"/>
                  <a:pt x="4995512" y="6196313"/>
                </a:cubicBezTo>
                <a:close/>
                <a:moveTo>
                  <a:pt x="8674465" y="6196178"/>
                </a:moveTo>
                <a:cubicBezTo>
                  <a:pt x="8683529" y="6193521"/>
                  <a:pt x="8692592" y="6197950"/>
                  <a:pt x="8696218" y="6206807"/>
                </a:cubicBezTo>
                <a:cubicBezTo>
                  <a:pt x="8698937" y="6215665"/>
                  <a:pt x="8694405" y="6224522"/>
                  <a:pt x="8685341" y="6228065"/>
                </a:cubicBezTo>
                <a:cubicBezTo>
                  <a:pt x="8677184" y="6231608"/>
                  <a:pt x="8667214" y="6227180"/>
                  <a:pt x="8663589" y="6218322"/>
                </a:cubicBezTo>
                <a:cubicBezTo>
                  <a:pt x="8660870" y="6209465"/>
                  <a:pt x="8665402" y="6199721"/>
                  <a:pt x="8674465" y="6196178"/>
                </a:cubicBezTo>
                <a:close/>
                <a:moveTo>
                  <a:pt x="13257186" y="6177516"/>
                </a:moveTo>
                <a:cubicBezTo>
                  <a:pt x="13261246" y="6175892"/>
                  <a:pt x="13265886" y="6175892"/>
                  <a:pt x="13270062" y="6177748"/>
                </a:cubicBezTo>
                <a:cubicBezTo>
                  <a:pt x="13278414" y="6181460"/>
                  <a:pt x="13282126" y="6190739"/>
                  <a:pt x="13278414" y="6200018"/>
                </a:cubicBezTo>
                <a:cubicBezTo>
                  <a:pt x="13274702" y="6207442"/>
                  <a:pt x="13265422" y="6212081"/>
                  <a:pt x="13256144" y="6208370"/>
                </a:cubicBezTo>
                <a:cubicBezTo>
                  <a:pt x="13248720" y="6204658"/>
                  <a:pt x="13244080" y="6194451"/>
                  <a:pt x="13247792" y="6187027"/>
                </a:cubicBezTo>
                <a:cubicBezTo>
                  <a:pt x="13249648" y="6182387"/>
                  <a:pt x="13253128" y="6179140"/>
                  <a:pt x="13257186" y="6177516"/>
                </a:cubicBezTo>
                <a:close/>
                <a:moveTo>
                  <a:pt x="6000380" y="6167936"/>
                </a:moveTo>
                <a:cubicBezTo>
                  <a:pt x="6009699" y="6166241"/>
                  <a:pt x="6018172" y="6173019"/>
                  <a:pt x="6019866" y="6183186"/>
                </a:cubicBezTo>
                <a:cubicBezTo>
                  <a:pt x="6021561" y="6192506"/>
                  <a:pt x="6013936" y="6201825"/>
                  <a:pt x="6004616" y="6202673"/>
                </a:cubicBezTo>
                <a:cubicBezTo>
                  <a:pt x="5994449" y="6204367"/>
                  <a:pt x="5985977" y="6197589"/>
                  <a:pt x="5984282" y="6187422"/>
                </a:cubicBezTo>
                <a:cubicBezTo>
                  <a:pt x="5983435" y="6178103"/>
                  <a:pt x="5990213" y="6168783"/>
                  <a:pt x="6000380" y="6167936"/>
                </a:cubicBezTo>
                <a:close/>
                <a:moveTo>
                  <a:pt x="8388149" y="6163739"/>
                </a:moveTo>
                <a:cubicBezTo>
                  <a:pt x="8396283" y="6164605"/>
                  <a:pt x="8404416" y="6167078"/>
                  <a:pt x="8412110" y="6171254"/>
                </a:cubicBezTo>
                <a:cubicBezTo>
                  <a:pt x="8442884" y="6187961"/>
                  <a:pt x="8453436" y="6225769"/>
                  <a:pt x="8436730" y="6256544"/>
                </a:cubicBezTo>
                <a:cubicBezTo>
                  <a:pt x="8420023" y="6287318"/>
                  <a:pt x="8382214" y="6297870"/>
                  <a:pt x="8351440" y="6281164"/>
                </a:cubicBezTo>
                <a:cubicBezTo>
                  <a:pt x="8321545" y="6264457"/>
                  <a:pt x="8310114" y="6226649"/>
                  <a:pt x="8326820" y="6196753"/>
                </a:cubicBezTo>
                <a:cubicBezTo>
                  <a:pt x="8339350" y="6173013"/>
                  <a:pt x="8363749" y="6161143"/>
                  <a:pt x="8388149" y="6163739"/>
                </a:cubicBezTo>
                <a:close/>
                <a:moveTo>
                  <a:pt x="4878933" y="6163610"/>
                </a:moveTo>
                <a:cubicBezTo>
                  <a:pt x="4894420" y="6168772"/>
                  <a:pt x="4903025" y="6185121"/>
                  <a:pt x="4897862" y="6200608"/>
                </a:cubicBezTo>
                <a:cubicBezTo>
                  <a:pt x="4893560" y="6215236"/>
                  <a:pt x="4877212" y="6223840"/>
                  <a:pt x="4861724" y="6219538"/>
                </a:cubicBezTo>
                <a:cubicBezTo>
                  <a:pt x="4846236" y="6214375"/>
                  <a:pt x="4837632" y="6198027"/>
                  <a:pt x="4842795" y="6182539"/>
                </a:cubicBezTo>
                <a:cubicBezTo>
                  <a:pt x="4847097" y="6167052"/>
                  <a:pt x="4864305" y="6158447"/>
                  <a:pt x="4878933" y="6163610"/>
                </a:cubicBezTo>
                <a:close/>
                <a:moveTo>
                  <a:pt x="4402034" y="6153949"/>
                </a:moveTo>
                <a:cubicBezTo>
                  <a:pt x="4423619" y="6161144"/>
                  <a:pt x="4435311" y="6184528"/>
                  <a:pt x="4429015" y="6206113"/>
                </a:cubicBezTo>
                <a:cubicBezTo>
                  <a:pt x="4420921" y="6227698"/>
                  <a:pt x="4397537" y="6239390"/>
                  <a:pt x="4375952" y="6232195"/>
                </a:cubicBezTo>
                <a:cubicBezTo>
                  <a:pt x="4354367" y="6225000"/>
                  <a:pt x="4342675" y="6201616"/>
                  <a:pt x="4349870" y="6180031"/>
                </a:cubicBezTo>
                <a:cubicBezTo>
                  <a:pt x="4357065" y="6157547"/>
                  <a:pt x="4380449" y="6146754"/>
                  <a:pt x="4402034" y="6153949"/>
                </a:cubicBezTo>
                <a:close/>
                <a:moveTo>
                  <a:pt x="5875951" y="6146133"/>
                </a:moveTo>
                <a:cubicBezTo>
                  <a:pt x="5899061" y="6154203"/>
                  <a:pt x="5912394" y="6179312"/>
                  <a:pt x="5905283" y="6202626"/>
                </a:cubicBezTo>
                <a:cubicBezTo>
                  <a:pt x="5898173" y="6226837"/>
                  <a:pt x="5872396" y="6239391"/>
                  <a:pt x="5848397" y="6232218"/>
                </a:cubicBezTo>
                <a:cubicBezTo>
                  <a:pt x="5825287" y="6225044"/>
                  <a:pt x="5811954" y="6199039"/>
                  <a:pt x="5819065" y="6175725"/>
                </a:cubicBezTo>
                <a:cubicBezTo>
                  <a:pt x="5827064" y="6151513"/>
                  <a:pt x="5851952" y="6138959"/>
                  <a:pt x="5875951" y="6146133"/>
                </a:cubicBezTo>
                <a:close/>
                <a:moveTo>
                  <a:pt x="13377594" y="6137483"/>
                </a:moveTo>
                <a:cubicBezTo>
                  <a:pt x="13380234" y="6136383"/>
                  <a:pt x="13383314" y="6136383"/>
                  <a:pt x="13386394" y="6137703"/>
                </a:cubicBezTo>
                <a:cubicBezTo>
                  <a:pt x="13392554" y="6140343"/>
                  <a:pt x="13395194" y="6147383"/>
                  <a:pt x="13392554" y="6152663"/>
                </a:cubicBezTo>
                <a:cubicBezTo>
                  <a:pt x="13390794" y="6158823"/>
                  <a:pt x="13382874" y="6161463"/>
                  <a:pt x="13377594" y="6158823"/>
                </a:cubicBezTo>
                <a:cubicBezTo>
                  <a:pt x="13371434" y="6156183"/>
                  <a:pt x="13368794" y="6150023"/>
                  <a:pt x="13371434" y="6143863"/>
                </a:cubicBezTo>
                <a:cubicBezTo>
                  <a:pt x="13372754" y="6140783"/>
                  <a:pt x="13374954" y="6138583"/>
                  <a:pt x="13377594" y="6137483"/>
                </a:cubicBezTo>
                <a:close/>
                <a:moveTo>
                  <a:pt x="14294184" y="6136758"/>
                </a:moveTo>
                <a:cubicBezTo>
                  <a:pt x="14303710" y="6135063"/>
                  <a:pt x="14313236" y="6141841"/>
                  <a:pt x="14314102" y="6152008"/>
                </a:cubicBezTo>
                <a:cubicBezTo>
                  <a:pt x="14314968" y="6161328"/>
                  <a:pt x="14308040" y="6171495"/>
                  <a:pt x="14297648" y="6172342"/>
                </a:cubicBezTo>
                <a:cubicBezTo>
                  <a:pt x="14288120" y="6173189"/>
                  <a:pt x="14279460" y="6166411"/>
                  <a:pt x="14277728" y="6156244"/>
                </a:cubicBezTo>
                <a:cubicBezTo>
                  <a:pt x="14276862" y="6146925"/>
                  <a:pt x="14283790" y="6137605"/>
                  <a:pt x="14294184" y="6136758"/>
                </a:cubicBezTo>
                <a:close/>
                <a:moveTo>
                  <a:pt x="13987272" y="6117300"/>
                </a:moveTo>
                <a:cubicBezTo>
                  <a:pt x="13995824" y="6119324"/>
                  <a:pt x="14003620" y="6124720"/>
                  <a:pt x="14008384" y="6133264"/>
                </a:cubicBezTo>
                <a:cubicBezTo>
                  <a:pt x="14018776" y="6149452"/>
                  <a:pt x="14013580" y="6171937"/>
                  <a:pt x="13997990" y="6181830"/>
                </a:cubicBezTo>
                <a:cubicBezTo>
                  <a:pt x="13982402" y="6192622"/>
                  <a:pt x="13960750" y="6187226"/>
                  <a:pt x="13951222" y="6171037"/>
                </a:cubicBezTo>
                <a:cubicBezTo>
                  <a:pt x="13941696" y="6154849"/>
                  <a:pt x="13946026" y="6132365"/>
                  <a:pt x="13961616" y="6121572"/>
                </a:cubicBezTo>
                <a:cubicBezTo>
                  <a:pt x="13969410" y="6116626"/>
                  <a:pt x="13978720" y="6115277"/>
                  <a:pt x="13987272" y="6117300"/>
                </a:cubicBezTo>
                <a:close/>
                <a:moveTo>
                  <a:pt x="8876549" y="6103567"/>
                </a:moveTo>
                <a:cubicBezTo>
                  <a:pt x="8895783" y="6102699"/>
                  <a:pt x="8915515" y="6105566"/>
                  <a:pt x="8934750" y="6112622"/>
                </a:cubicBezTo>
                <a:cubicBezTo>
                  <a:pt x="9010803" y="6140846"/>
                  <a:pt x="9049715" y="6226402"/>
                  <a:pt x="9021416" y="6303138"/>
                </a:cubicBezTo>
                <a:cubicBezTo>
                  <a:pt x="8993117" y="6379873"/>
                  <a:pt x="8907335" y="6418682"/>
                  <a:pt x="8831281" y="6389575"/>
                </a:cubicBezTo>
                <a:cubicBezTo>
                  <a:pt x="8754343" y="6361351"/>
                  <a:pt x="8715432" y="6276677"/>
                  <a:pt x="8743731" y="6199942"/>
                </a:cubicBezTo>
                <a:cubicBezTo>
                  <a:pt x="8765618" y="6142390"/>
                  <a:pt x="8818845" y="6106172"/>
                  <a:pt x="8876549" y="6103567"/>
                </a:cubicBezTo>
                <a:close/>
                <a:moveTo>
                  <a:pt x="8341271" y="6079795"/>
                </a:moveTo>
                <a:cubicBezTo>
                  <a:pt x="8345402" y="6078883"/>
                  <a:pt x="8349850" y="6079795"/>
                  <a:pt x="8353662" y="6082987"/>
                </a:cubicBezTo>
                <a:cubicBezTo>
                  <a:pt x="8361287" y="6088460"/>
                  <a:pt x="8363829" y="6099406"/>
                  <a:pt x="8358745" y="6107615"/>
                </a:cubicBezTo>
                <a:cubicBezTo>
                  <a:pt x="8353662" y="6115825"/>
                  <a:pt x="8343495" y="6118561"/>
                  <a:pt x="8335023" y="6112176"/>
                </a:cubicBezTo>
                <a:cubicBezTo>
                  <a:pt x="8327397" y="6106703"/>
                  <a:pt x="8325703" y="6095757"/>
                  <a:pt x="8330786" y="6087548"/>
                </a:cubicBezTo>
                <a:cubicBezTo>
                  <a:pt x="8333328" y="6083444"/>
                  <a:pt x="8337141" y="6080707"/>
                  <a:pt x="8341271" y="6079795"/>
                </a:cubicBezTo>
                <a:close/>
                <a:moveTo>
                  <a:pt x="5799657" y="6076262"/>
                </a:moveTo>
                <a:cubicBezTo>
                  <a:pt x="5811887" y="6079817"/>
                  <a:pt x="5818875" y="6092261"/>
                  <a:pt x="5815381" y="6103816"/>
                </a:cubicBezTo>
                <a:cubicBezTo>
                  <a:pt x="5811013" y="6115371"/>
                  <a:pt x="5798784" y="6122481"/>
                  <a:pt x="5787428" y="6118926"/>
                </a:cubicBezTo>
                <a:cubicBezTo>
                  <a:pt x="5776071" y="6115371"/>
                  <a:pt x="5769083" y="6102927"/>
                  <a:pt x="5772577" y="6091372"/>
                </a:cubicBezTo>
                <a:cubicBezTo>
                  <a:pt x="5776071" y="6079817"/>
                  <a:pt x="5788301" y="6072706"/>
                  <a:pt x="5799657" y="6076262"/>
                </a:cubicBezTo>
                <a:close/>
                <a:moveTo>
                  <a:pt x="5225261" y="6068458"/>
                </a:moveTo>
                <a:cubicBezTo>
                  <a:pt x="5279990" y="6064912"/>
                  <a:pt x="5326774" y="6104805"/>
                  <a:pt x="5331188" y="6159768"/>
                </a:cubicBezTo>
                <a:cubicBezTo>
                  <a:pt x="5335601" y="6214731"/>
                  <a:pt x="5294113" y="6262602"/>
                  <a:pt x="5239385" y="6267034"/>
                </a:cubicBezTo>
                <a:cubicBezTo>
                  <a:pt x="5184656" y="6270580"/>
                  <a:pt x="5137872" y="6228915"/>
                  <a:pt x="5133458" y="6174839"/>
                </a:cubicBezTo>
                <a:cubicBezTo>
                  <a:pt x="5129927" y="6119875"/>
                  <a:pt x="5171415" y="6072004"/>
                  <a:pt x="5225261" y="6068458"/>
                </a:cubicBezTo>
                <a:close/>
                <a:moveTo>
                  <a:pt x="12884464" y="6065173"/>
                </a:moveTo>
                <a:cubicBezTo>
                  <a:pt x="12889206" y="6067084"/>
                  <a:pt x="12893178" y="6070906"/>
                  <a:pt x="12894942" y="6076302"/>
                </a:cubicBezTo>
                <a:cubicBezTo>
                  <a:pt x="12900236" y="6086195"/>
                  <a:pt x="12894942" y="6097887"/>
                  <a:pt x="12885234" y="6102384"/>
                </a:cubicBezTo>
                <a:cubicBezTo>
                  <a:pt x="12874646" y="6106881"/>
                  <a:pt x="12863174" y="6101485"/>
                  <a:pt x="12858762" y="6091592"/>
                </a:cubicBezTo>
                <a:cubicBezTo>
                  <a:pt x="12854350" y="6080799"/>
                  <a:pt x="12859646" y="6069108"/>
                  <a:pt x="12869352" y="6065510"/>
                </a:cubicBezTo>
                <a:cubicBezTo>
                  <a:pt x="12874206" y="6063262"/>
                  <a:pt x="12879720" y="6063262"/>
                  <a:pt x="12884464" y="6065173"/>
                </a:cubicBezTo>
                <a:close/>
                <a:moveTo>
                  <a:pt x="5536384" y="6060660"/>
                </a:moveTo>
                <a:cubicBezTo>
                  <a:pt x="5651770" y="6057117"/>
                  <a:pt x="5749404" y="6147464"/>
                  <a:pt x="5752954" y="6264382"/>
                </a:cubicBezTo>
                <a:cubicBezTo>
                  <a:pt x="5756504" y="6379529"/>
                  <a:pt x="5665971" y="6476962"/>
                  <a:pt x="5549698" y="6480504"/>
                </a:cubicBezTo>
                <a:cubicBezTo>
                  <a:pt x="5433425" y="6484933"/>
                  <a:pt x="5336678" y="6393701"/>
                  <a:pt x="5332240" y="6277668"/>
                </a:cubicBezTo>
                <a:cubicBezTo>
                  <a:pt x="5328690" y="6161636"/>
                  <a:pt x="5420111" y="6065089"/>
                  <a:pt x="5536384" y="6060660"/>
                </a:cubicBezTo>
                <a:close/>
                <a:moveTo>
                  <a:pt x="12437273" y="6057587"/>
                </a:moveTo>
                <a:cubicBezTo>
                  <a:pt x="12449717" y="6060208"/>
                  <a:pt x="12455939" y="6072437"/>
                  <a:pt x="12453273" y="6084667"/>
                </a:cubicBezTo>
                <a:cubicBezTo>
                  <a:pt x="12449717" y="6096023"/>
                  <a:pt x="12437273" y="6103012"/>
                  <a:pt x="12424830" y="6099517"/>
                </a:cubicBezTo>
                <a:cubicBezTo>
                  <a:pt x="12413275" y="6096023"/>
                  <a:pt x="12406164" y="6083794"/>
                  <a:pt x="12409719" y="6071564"/>
                </a:cubicBezTo>
                <a:cubicBezTo>
                  <a:pt x="12413275" y="6060208"/>
                  <a:pt x="12426607" y="6053219"/>
                  <a:pt x="12437273" y="6057587"/>
                </a:cubicBezTo>
                <a:close/>
                <a:moveTo>
                  <a:pt x="13061508" y="6054119"/>
                </a:moveTo>
                <a:cubicBezTo>
                  <a:pt x="13083092" y="6053219"/>
                  <a:pt x="13101080" y="6070308"/>
                  <a:pt x="13102878" y="6091893"/>
                </a:cubicBezTo>
                <a:cubicBezTo>
                  <a:pt x="13102878" y="6114377"/>
                  <a:pt x="13086690" y="6132365"/>
                  <a:pt x="13064206" y="6133264"/>
                </a:cubicBezTo>
                <a:cubicBezTo>
                  <a:pt x="13042622" y="6134164"/>
                  <a:pt x="13023734" y="6117076"/>
                  <a:pt x="13023734" y="6094591"/>
                </a:cubicBezTo>
                <a:cubicBezTo>
                  <a:pt x="13021936" y="6073006"/>
                  <a:pt x="13039024" y="6055018"/>
                  <a:pt x="13061508" y="6054119"/>
                </a:cubicBezTo>
                <a:close/>
                <a:moveTo>
                  <a:pt x="9427859" y="6050786"/>
                </a:moveTo>
                <a:cubicBezTo>
                  <a:pt x="9435978" y="6051578"/>
                  <a:pt x="9444111" y="6053982"/>
                  <a:pt x="9451805" y="6058133"/>
                </a:cubicBezTo>
                <a:cubicBezTo>
                  <a:pt x="9482579" y="6073864"/>
                  <a:pt x="9494010" y="6111442"/>
                  <a:pt x="9478183" y="6142904"/>
                </a:cubicBezTo>
                <a:cubicBezTo>
                  <a:pt x="9461477" y="6172617"/>
                  <a:pt x="9423669" y="6184852"/>
                  <a:pt x="9392895" y="6168248"/>
                </a:cubicBezTo>
                <a:cubicBezTo>
                  <a:pt x="9362121" y="6151643"/>
                  <a:pt x="9350691" y="6114064"/>
                  <a:pt x="9367397" y="6083477"/>
                </a:cubicBezTo>
                <a:cubicBezTo>
                  <a:pt x="9379267" y="6060536"/>
                  <a:pt x="9403501" y="6048410"/>
                  <a:pt x="9427859" y="6050786"/>
                </a:cubicBezTo>
                <a:close/>
                <a:moveTo>
                  <a:pt x="14149074" y="6047085"/>
                </a:moveTo>
                <a:cubicBezTo>
                  <a:pt x="14161936" y="6047141"/>
                  <a:pt x="14174952" y="6049689"/>
                  <a:pt x="14187410" y="6055008"/>
                </a:cubicBezTo>
                <a:cubicBezTo>
                  <a:pt x="14237246" y="6077169"/>
                  <a:pt x="14260384" y="6134788"/>
                  <a:pt x="14239026" y="6185315"/>
                </a:cubicBezTo>
                <a:cubicBezTo>
                  <a:pt x="14217668" y="6234956"/>
                  <a:pt x="14158932" y="6258890"/>
                  <a:pt x="14109096" y="6236728"/>
                </a:cubicBezTo>
                <a:cubicBezTo>
                  <a:pt x="14058370" y="6214568"/>
                  <a:pt x="14035230" y="6156949"/>
                  <a:pt x="14056590" y="6106422"/>
                </a:cubicBezTo>
                <a:cubicBezTo>
                  <a:pt x="14073276" y="6069191"/>
                  <a:pt x="14110486" y="6046919"/>
                  <a:pt x="14149074" y="6047085"/>
                </a:cubicBezTo>
                <a:close/>
                <a:moveTo>
                  <a:pt x="12571969" y="6046884"/>
                </a:moveTo>
                <a:cubicBezTo>
                  <a:pt x="12592137" y="6045880"/>
                  <a:pt x="12612525" y="6052793"/>
                  <a:pt x="12628309" y="6067955"/>
                </a:cubicBezTo>
                <a:cubicBezTo>
                  <a:pt x="12660754" y="6098280"/>
                  <a:pt x="12662508" y="6149120"/>
                  <a:pt x="12632694" y="6181229"/>
                </a:cubicBezTo>
                <a:cubicBezTo>
                  <a:pt x="12603756" y="6214229"/>
                  <a:pt x="12553773" y="6216013"/>
                  <a:pt x="12521328" y="6185688"/>
                </a:cubicBezTo>
                <a:cubicBezTo>
                  <a:pt x="12489760" y="6156255"/>
                  <a:pt x="12488006" y="6105416"/>
                  <a:pt x="12516944" y="6073307"/>
                </a:cubicBezTo>
                <a:cubicBezTo>
                  <a:pt x="12531851" y="6056806"/>
                  <a:pt x="12551800" y="6047887"/>
                  <a:pt x="12571969" y="6046884"/>
                </a:cubicBezTo>
                <a:close/>
                <a:moveTo>
                  <a:pt x="4658213" y="6044127"/>
                </a:moveTo>
                <a:cubicBezTo>
                  <a:pt x="4707966" y="6049632"/>
                  <a:pt x="4755624" y="6074074"/>
                  <a:pt x="4789161" y="6115911"/>
                </a:cubicBezTo>
                <a:cubicBezTo>
                  <a:pt x="4856234" y="6200467"/>
                  <a:pt x="4842996" y="6322895"/>
                  <a:pt x="4758272" y="6390716"/>
                </a:cubicBezTo>
                <a:cubicBezTo>
                  <a:pt x="4673547" y="6457655"/>
                  <a:pt x="4550872" y="6443563"/>
                  <a:pt x="4484681" y="6359888"/>
                </a:cubicBezTo>
                <a:cubicBezTo>
                  <a:pt x="4416725" y="6275333"/>
                  <a:pt x="4429963" y="6152904"/>
                  <a:pt x="4514688" y="6085965"/>
                </a:cubicBezTo>
                <a:cubicBezTo>
                  <a:pt x="4556609" y="6052054"/>
                  <a:pt x="4608459" y="6038622"/>
                  <a:pt x="4658213" y="6044127"/>
                </a:cubicBezTo>
                <a:close/>
                <a:moveTo>
                  <a:pt x="12953268" y="6037630"/>
                </a:moveTo>
                <a:cubicBezTo>
                  <a:pt x="12957908" y="6037630"/>
                  <a:pt x="12962548" y="6042270"/>
                  <a:pt x="12962548" y="6046910"/>
                </a:cubicBezTo>
                <a:cubicBezTo>
                  <a:pt x="12962548" y="6052478"/>
                  <a:pt x="12957908" y="6056190"/>
                  <a:pt x="12953268" y="6056190"/>
                </a:cubicBezTo>
                <a:cubicBezTo>
                  <a:pt x="12948630" y="6056190"/>
                  <a:pt x="12943990" y="6052478"/>
                  <a:pt x="12943990" y="6046910"/>
                </a:cubicBezTo>
                <a:cubicBezTo>
                  <a:pt x="12943990" y="6042270"/>
                  <a:pt x="12948630" y="6037630"/>
                  <a:pt x="12953268" y="6037630"/>
                </a:cubicBezTo>
                <a:close/>
                <a:moveTo>
                  <a:pt x="9593546" y="6028132"/>
                </a:moveTo>
                <a:cubicBezTo>
                  <a:pt x="9614926" y="6035094"/>
                  <a:pt x="9626506" y="6058592"/>
                  <a:pt x="9618489" y="6078609"/>
                </a:cubicBezTo>
                <a:cubicBezTo>
                  <a:pt x="9611362" y="6100366"/>
                  <a:pt x="9588201" y="6110809"/>
                  <a:pt x="9566822" y="6104717"/>
                </a:cubicBezTo>
                <a:cubicBezTo>
                  <a:pt x="9545443" y="6097755"/>
                  <a:pt x="9533862" y="6075127"/>
                  <a:pt x="9540988" y="6054241"/>
                </a:cubicBezTo>
                <a:cubicBezTo>
                  <a:pt x="9548115" y="6032484"/>
                  <a:pt x="9571276" y="6022040"/>
                  <a:pt x="9593546" y="6028132"/>
                </a:cubicBezTo>
                <a:close/>
                <a:moveTo>
                  <a:pt x="8819091" y="6026399"/>
                </a:moveTo>
                <a:cubicBezTo>
                  <a:pt x="8834579" y="6031630"/>
                  <a:pt x="8843184" y="6048194"/>
                  <a:pt x="8838021" y="6063886"/>
                </a:cubicBezTo>
                <a:cubicBezTo>
                  <a:pt x="8833719" y="6078706"/>
                  <a:pt x="8816509" y="6087423"/>
                  <a:pt x="8801882" y="6083065"/>
                </a:cubicBezTo>
                <a:cubicBezTo>
                  <a:pt x="8786394" y="6077834"/>
                  <a:pt x="8777789" y="6061270"/>
                  <a:pt x="8782091" y="6045578"/>
                </a:cubicBezTo>
                <a:cubicBezTo>
                  <a:pt x="8787254" y="6030758"/>
                  <a:pt x="8803603" y="6022040"/>
                  <a:pt x="8819091" y="6026399"/>
                </a:cubicBezTo>
                <a:close/>
                <a:moveTo>
                  <a:pt x="9203833" y="6024515"/>
                </a:moveTo>
                <a:cubicBezTo>
                  <a:pt x="9219706" y="6026202"/>
                  <a:pt x="9235523" y="6031015"/>
                  <a:pt x="9250397" y="6039203"/>
                </a:cubicBezTo>
                <a:cubicBezTo>
                  <a:pt x="9309004" y="6071955"/>
                  <a:pt x="9330316" y="6146311"/>
                  <a:pt x="9298348" y="6205619"/>
                </a:cubicBezTo>
                <a:cubicBezTo>
                  <a:pt x="9265493" y="6264926"/>
                  <a:pt x="9190902" y="6286171"/>
                  <a:pt x="9131406" y="6253419"/>
                </a:cubicBezTo>
                <a:cubicBezTo>
                  <a:pt x="9071911" y="6220667"/>
                  <a:pt x="9050599" y="6146311"/>
                  <a:pt x="9083455" y="6087003"/>
                </a:cubicBezTo>
                <a:cubicBezTo>
                  <a:pt x="9108096" y="6042523"/>
                  <a:pt x="9156215" y="6019452"/>
                  <a:pt x="9203833" y="6024515"/>
                </a:cubicBezTo>
                <a:close/>
                <a:moveTo>
                  <a:pt x="4475819" y="6020417"/>
                </a:moveTo>
                <a:cubicBezTo>
                  <a:pt x="4484248" y="6022690"/>
                  <a:pt x="4491911" y="6028103"/>
                  <a:pt x="4496728" y="6035898"/>
                </a:cubicBezTo>
                <a:cubicBezTo>
                  <a:pt x="4505486" y="6052353"/>
                  <a:pt x="4499356" y="6073139"/>
                  <a:pt x="4483591" y="6081799"/>
                </a:cubicBezTo>
                <a:cubicBezTo>
                  <a:pt x="4466951" y="6091326"/>
                  <a:pt x="4445932" y="6085264"/>
                  <a:pt x="4437174" y="6069675"/>
                </a:cubicBezTo>
                <a:cubicBezTo>
                  <a:pt x="4428416" y="6053219"/>
                  <a:pt x="4433671" y="6032434"/>
                  <a:pt x="4450311" y="6023773"/>
                </a:cubicBezTo>
                <a:cubicBezTo>
                  <a:pt x="4458193" y="6019010"/>
                  <a:pt x="4467389" y="6018144"/>
                  <a:pt x="4475819" y="6020417"/>
                </a:cubicBezTo>
                <a:close/>
                <a:moveTo>
                  <a:pt x="13302240" y="5999557"/>
                </a:moveTo>
                <a:cubicBezTo>
                  <a:pt x="13323826" y="5998657"/>
                  <a:pt x="13342712" y="6015746"/>
                  <a:pt x="13342712" y="6037331"/>
                </a:cubicBezTo>
                <a:cubicBezTo>
                  <a:pt x="13344510" y="6059815"/>
                  <a:pt x="13326524" y="6078702"/>
                  <a:pt x="13304938" y="6078702"/>
                </a:cubicBezTo>
                <a:cubicBezTo>
                  <a:pt x="13283354" y="6079602"/>
                  <a:pt x="13265366" y="6063413"/>
                  <a:pt x="13263568" y="6040928"/>
                </a:cubicBezTo>
                <a:cubicBezTo>
                  <a:pt x="13263568" y="6019343"/>
                  <a:pt x="13280656" y="6000456"/>
                  <a:pt x="13302240" y="5999557"/>
                </a:cubicBezTo>
                <a:close/>
                <a:moveTo>
                  <a:pt x="13134656" y="5986665"/>
                </a:moveTo>
                <a:cubicBezTo>
                  <a:pt x="13144550" y="5983067"/>
                  <a:pt x="13157140" y="5987564"/>
                  <a:pt x="13161638" y="5997457"/>
                </a:cubicBezTo>
                <a:cubicBezTo>
                  <a:pt x="13165234" y="6008249"/>
                  <a:pt x="13160738" y="6019941"/>
                  <a:pt x="13149946" y="6023539"/>
                </a:cubicBezTo>
                <a:cubicBezTo>
                  <a:pt x="13140052" y="6028935"/>
                  <a:pt x="13127462" y="6023539"/>
                  <a:pt x="13123864" y="6013646"/>
                </a:cubicBezTo>
                <a:cubicBezTo>
                  <a:pt x="13119366" y="6002853"/>
                  <a:pt x="13124764" y="5991162"/>
                  <a:pt x="13134656" y="5986665"/>
                </a:cubicBezTo>
                <a:close/>
                <a:moveTo>
                  <a:pt x="13907820" y="5984334"/>
                </a:moveTo>
                <a:cubicBezTo>
                  <a:pt x="13924008" y="5988636"/>
                  <a:pt x="13933002" y="6004984"/>
                  <a:pt x="13927606" y="6021332"/>
                </a:cubicBezTo>
                <a:cubicBezTo>
                  <a:pt x="13922210" y="6035960"/>
                  <a:pt x="13905122" y="6044564"/>
                  <a:pt x="13888932" y="6039401"/>
                </a:cubicBezTo>
                <a:cubicBezTo>
                  <a:pt x="13872744" y="6034239"/>
                  <a:pt x="13863750" y="6017891"/>
                  <a:pt x="13869146" y="6002403"/>
                </a:cubicBezTo>
                <a:cubicBezTo>
                  <a:pt x="13873644" y="5987776"/>
                  <a:pt x="13891630" y="5979171"/>
                  <a:pt x="13907820" y="5984334"/>
                </a:cubicBezTo>
                <a:close/>
                <a:moveTo>
                  <a:pt x="4762083" y="5959386"/>
                </a:moveTo>
                <a:cubicBezTo>
                  <a:pt x="4779171" y="5955788"/>
                  <a:pt x="4795360" y="5968379"/>
                  <a:pt x="4798958" y="5985468"/>
                </a:cubicBezTo>
                <a:cubicBezTo>
                  <a:pt x="4801656" y="6002556"/>
                  <a:pt x="4789964" y="6019644"/>
                  <a:pt x="4771976" y="6023241"/>
                </a:cubicBezTo>
                <a:cubicBezTo>
                  <a:pt x="4754888" y="6025040"/>
                  <a:pt x="4737800" y="6014247"/>
                  <a:pt x="4735102" y="5996260"/>
                </a:cubicBezTo>
                <a:cubicBezTo>
                  <a:pt x="4732404" y="5978273"/>
                  <a:pt x="4744096" y="5962084"/>
                  <a:pt x="4762083" y="5959386"/>
                </a:cubicBezTo>
                <a:close/>
                <a:moveTo>
                  <a:pt x="8251135" y="5949457"/>
                </a:moveTo>
                <a:cubicBezTo>
                  <a:pt x="8259300" y="5950249"/>
                  <a:pt x="8267439" y="5952653"/>
                  <a:pt x="8275086" y="5956804"/>
                </a:cubicBezTo>
                <a:cubicBezTo>
                  <a:pt x="8305673" y="5972535"/>
                  <a:pt x="8317034" y="6010113"/>
                  <a:pt x="8300429" y="6040701"/>
                </a:cubicBezTo>
                <a:cubicBezTo>
                  <a:pt x="8284699" y="6071288"/>
                  <a:pt x="8246246" y="6083523"/>
                  <a:pt x="8215659" y="6066919"/>
                </a:cubicBezTo>
                <a:cubicBezTo>
                  <a:pt x="8185071" y="6051188"/>
                  <a:pt x="8173710" y="6012735"/>
                  <a:pt x="8189441" y="5982148"/>
                </a:cubicBezTo>
                <a:cubicBezTo>
                  <a:pt x="8201894" y="5959207"/>
                  <a:pt x="8226637" y="5947081"/>
                  <a:pt x="8251135" y="5949457"/>
                </a:cubicBezTo>
                <a:close/>
                <a:moveTo>
                  <a:pt x="13054516" y="5944578"/>
                </a:moveTo>
                <a:cubicBezTo>
                  <a:pt x="13072908" y="5949833"/>
                  <a:pt x="13083418" y="5969976"/>
                  <a:pt x="13079038" y="5988368"/>
                </a:cubicBezTo>
                <a:cubicBezTo>
                  <a:pt x="13073784" y="6006760"/>
                  <a:pt x="13054516" y="6017269"/>
                  <a:pt x="13036124" y="6012015"/>
                </a:cubicBezTo>
                <a:cubicBezTo>
                  <a:pt x="13016856" y="6006760"/>
                  <a:pt x="13006346" y="5987492"/>
                  <a:pt x="13011602" y="5969101"/>
                </a:cubicBezTo>
                <a:cubicBezTo>
                  <a:pt x="13016856" y="5950709"/>
                  <a:pt x="13036124" y="5940199"/>
                  <a:pt x="13054516" y="5944578"/>
                </a:cubicBezTo>
                <a:close/>
                <a:moveTo>
                  <a:pt x="9214090" y="5933281"/>
                </a:moveTo>
                <a:cubicBezTo>
                  <a:pt x="9222858" y="5935035"/>
                  <a:pt x="9228996" y="5942926"/>
                  <a:pt x="9227242" y="5950818"/>
                </a:cubicBezTo>
                <a:cubicBezTo>
                  <a:pt x="9226366" y="5959587"/>
                  <a:pt x="9218474" y="5966601"/>
                  <a:pt x="9209705" y="5964848"/>
                </a:cubicBezTo>
                <a:cubicBezTo>
                  <a:pt x="9200937" y="5963971"/>
                  <a:pt x="9194799" y="5955202"/>
                  <a:pt x="9196553" y="5946434"/>
                </a:cubicBezTo>
                <a:cubicBezTo>
                  <a:pt x="9197430" y="5937665"/>
                  <a:pt x="9205321" y="5932404"/>
                  <a:pt x="9214090" y="5933281"/>
                </a:cubicBezTo>
                <a:close/>
                <a:moveTo>
                  <a:pt x="5451825" y="5908674"/>
                </a:moveTo>
                <a:cubicBezTo>
                  <a:pt x="5488232" y="5912226"/>
                  <a:pt x="5514872" y="5944194"/>
                  <a:pt x="5511320" y="5981489"/>
                </a:cubicBezTo>
                <a:cubicBezTo>
                  <a:pt x="5507768" y="6017897"/>
                  <a:pt x="5474913" y="6044536"/>
                  <a:pt x="5438505" y="6040984"/>
                </a:cubicBezTo>
                <a:cubicBezTo>
                  <a:pt x="5402098" y="6037432"/>
                  <a:pt x="5375458" y="6005465"/>
                  <a:pt x="5379010" y="5969057"/>
                </a:cubicBezTo>
                <a:cubicBezTo>
                  <a:pt x="5382562" y="5931762"/>
                  <a:pt x="5415417" y="5905122"/>
                  <a:pt x="5451825" y="5908674"/>
                </a:cubicBezTo>
                <a:close/>
                <a:moveTo>
                  <a:pt x="5264089" y="5897799"/>
                </a:moveTo>
                <a:cubicBezTo>
                  <a:pt x="5279851" y="5899363"/>
                  <a:pt x="5294947" y="5906959"/>
                  <a:pt x="5305602" y="5919917"/>
                </a:cubicBezTo>
                <a:cubicBezTo>
                  <a:pt x="5327802" y="5946726"/>
                  <a:pt x="5323362" y="5985153"/>
                  <a:pt x="5297610" y="6007494"/>
                </a:cubicBezTo>
                <a:cubicBezTo>
                  <a:pt x="5270971" y="6028942"/>
                  <a:pt x="5231011" y="6025367"/>
                  <a:pt x="5209700" y="5998558"/>
                </a:cubicBezTo>
                <a:cubicBezTo>
                  <a:pt x="5188388" y="5972642"/>
                  <a:pt x="5191940" y="5933322"/>
                  <a:pt x="5218580" y="5911874"/>
                </a:cubicBezTo>
                <a:cubicBezTo>
                  <a:pt x="5231900" y="5900704"/>
                  <a:pt x="5248327" y="5896235"/>
                  <a:pt x="5264089" y="5897799"/>
                </a:cubicBezTo>
                <a:close/>
                <a:moveTo>
                  <a:pt x="12456986" y="5894340"/>
                </a:moveTo>
                <a:cubicBezTo>
                  <a:pt x="12465666" y="5894187"/>
                  <a:pt x="12474555" y="5895695"/>
                  <a:pt x="12483221" y="5899048"/>
                </a:cubicBezTo>
                <a:cubicBezTo>
                  <a:pt x="12516997" y="5913354"/>
                  <a:pt x="12533885" y="5952693"/>
                  <a:pt x="12519664" y="5986668"/>
                </a:cubicBezTo>
                <a:cubicBezTo>
                  <a:pt x="12506331" y="6020643"/>
                  <a:pt x="12466333" y="6036736"/>
                  <a:pt x="12432556" y="6023325"/>
                </a:cubicBezTo>
                <a:cubicBezTo>
                  <a:pt x="12398780" y="6009020"/>
                  <a:pt x="12382781" y="5970575"/>
                  <a:pt x="12396114" y="5935706"/>
                </a:cubicBezTo>
                <a:cubicBezTo>
                  <a:pt x="12406780" y="5910224"/>
                  <a:pt x="12430945" y="5894802"/>
                  <a:pt x="12456986" y="5894340"/>
                </a:cubicBezTo>
                <a:close/>
                <a:moveTo>
                  <a:pt x="12896850" y="5823083"/>
                </a:moveTo>
                <a:cubicBezTo>
                  <a:pt x="12931708" y="5824859"/>
                  <a:pt x="12963594" y="5846832"/>
                  <a:pt x="12976150" y="5881196"/>
                </a:cubicBezTo>
                <a:cubicBezTo>
                  <a:pt x="12993772" y="5927896"/>
                  <a:pt x="12969982" y="5979001"/>
                  <a:pt x="12924164" y="5996624"/>
                </a:cubicBezTo>
                <a:cubicBezTo>
                  <a:pt x="12877464" y="6013365"/>
                  <a:pt x="12826358" y="5990456"/>
                  <a:pt x="12808736" y="5943756"/>
                </a:cubicBezTo>
                <a:cubicBezTo>
                  <a:pt x="12791994" y="5897938"/>
                  <a:pt x="12814904" y="5845951"/>
                  <a:pt x="12861604" y="5828329"/>
                </a:cubicBezTo>
                <a:cubicBezTo>
                  <a:pt x="12873278" y="5824143"/>
                  <a:pt x="12885230" y="5822491"/>
                  <a:pt x="12896850" y="5823083"/>
                </a:cubicBezTo>
                <a:close/>
                <a:moveTo>
                  <a:pt x="13645846" y="5813421"/>
                </a:moveTo>
                <a:cubicBezTo>
                  <a:pt x="13649170" y="5813651"/>
                  <a:pt x="13652380" y="5815255"/>
                  <a:pt x="13654672" y="5818006"/>
                </a:cubicBezTo>
                <a:cubicBezTo>
                  <a:pt x="13660174" y="5823508"/>
                  <a:pt x="13659258" y="5831761"/>
                  <a:pt x="13653754" y="5836346"/>
                </a:cubicBezTo>
                <a:cubicBezTo>
                  <a:pt x="13648254" y="5841848"/>
                  <a:pt x="13640000" y="5840931"/>
                  <a:pt x="13635414" y="5835429"/>
                </a:cubicBezTo>
                <a:cubicBezTo>
                  <a:pt x="13629914" y="5829927"/>
                  <a:pt x="13630830" y="5822591"/>
                  <a:pt x="13636332" y="5817089"/>
                </a:cubicBezTo>
                <a:cubicBezTo>
                  <a:pt x="13639084" y="5814338"/>
                  <a:pt x="13642522" y="5813192"/>
                  <a:pt x="13645846" y="5813421"/>
                </a:cubicBezTo>
                <a:close/>
                <a:moveTo>
                  <a:pt x="12447910" y="5812341"/>
                </a:moveTo>
                <a:cubicBezTo>
                  <a:pt x="12454205" y="5813891"/>
                  <a:pt x="12459826" y="5817877"/>
                  <a:pt x="12463423" y="5823634"/>
                </a:cubicBezTo>
                <a:cubicBezTo>
                  <a:pt x="12471518" y="5834263"/>
                  <a:pt x="12467920" y="5850206"/>
                  <a:pt x="12456229" y="5857292"/>
                </a:cubicBezTo>
                <a:cubicBezTo>
                  <a:pt x="12444537" y="5865264"/>
                  <a:pt x="12429248" y="5862606"/>
                  <a:pt x="12421154" y="5851092"/>
                </a:cubicBezTo>
                <a:cubicBezTo>
                  <a:pt x="12413959" y="5839577"/>
                  <a:pt x="12416657" y="5823634"/>
                  <a:pt x="12428349" y="5815663"/>
                </a:cubicBezTo>
                <a:cubicBezTo>
                  <a:pt x="12434644" y="5811677"/>
                  <a:pt x="12441615" y="5810791"/>
                  <a:pt x="12447910" y="5812341"/>
                </a:cubicBezTo>
                <a:close/>
                <a:moveTo>
                  <a:pt x="4984356" y="5811768"/>
                </a:moveTo>
                <a:cubicBezTo>
                  <a:pt x="5074094" y="5819744"/>
                  <a:pt x="5140732" y="5898616"/>
                  <a:pt x="5132735" y="5989009"/>
                </a:cubicBezTo>
                <a:cubicBezTo>
                  <a:pt x="5125627" y="6078516"/>
                  <a:pt x="5046550" y="6145867"/>
                  <a:pt x="4955924" y="6137891"/>
                </a:cubicBezTo>
                <a:cubicBezTo>
                  <a:pt x="4865296" y="6129915"/>
                  <a:pt x="4798659" y="6050157"/>
                  <a:pt x="4806656" y="5960650"/>
                </a:cubicBezTo>
                <a:cubicBezTo>
                  <a:pt x="4814652" y="5870258"/>
                  <a:pt x="4893728" y="5803792"/>
                  <a:pt x="4984356" y="5811768"/>
                </a:cubicBezTo>
                <a:close/>
                <a:moveTo>
                  <a:pt x="9610076" y="5798584"/>
                </a:moveTo>
                <a:cubicBezTo>
                  <a:pt x="9620319" y="5797980"/>
                  <a:pt x="9630865" y="5799408"/>
                  <a:pt x="9641191" y="5803143"/>
                </a:cubicBezTo>
                <a:cubicBezTo>
                  <a:pt x="9682494" y="5816325"/>
                  <a:pt x="9704464" y="5862022"/>
                  <a:pt x="9690403" y="5903326"/>
                </a:cubicBezTo>
                <a:cubicBezTo>
                  <a:pt x="9676343" y="5944629"/>
                  <a:pt x="9630645" y="5966599"/>
                  <a:pt x="9589342" y="5952539"/>
                </a:cubicBezTo>
                <a:cubicBezTo>
                  <a:pt x="9548038" y="5938478"/>
                  <a:pt x="9526068" y="5892780"/>
                  <a:pt x="9540129" y="5851477"/>
                </a:cubicBezTo>
                <a:cubicBezTo>
                  <a:pt x="9551333" y="5820499"/>
                  <a:pt x="9579345" y="5800397"/>
                  <a:pt x="9610076" y="5798584"/>
                </a:cubicBezTo>
                <a:close/>
                <a:moveTo>
                  <a:pt x="12332308" y="5795680"/>
                </a:moveTo>
                <a:cubicBezTo>
                  <a:pt x="12359267" y="5792102"/>
                  <a:pt x="12384487" y="5812675"/>
                  <a:pt x="12387096" y="5840403"/>
                </a:cubicBezTo>
                <a:cubicBezTo>
                  <a:pt x="12389705" y="5869026"/>
                  <a:pt x="12370573" y="5894071"/>
                  <a:pt x="12343614" y="5896754"/>
                </a:cubicBezTo>
                <a:cubicBezTo>
                  <a:pt x="12316655" y="5900332"/>
                  <a:pt x="12291435" y="5879759"/>
                  <a:pt x="12288826" y="5852031"/>
                </a:cubicBezTo>
                <a:cubicBezTo>
                  <a:pt x="12285347" y="5824303"/>
                  <a:pt x="12305349" y="5799258"/>
                  <a:pt x="12332308" y="5795680"/>
                </a:cubicBezTo>
                <a:close/>
                <a:moveTo>
                  <a:pt x="4182622" y="5790844"/>
                </a:moveTo>
                <a:cubicBezTo>
                  <a:pt x="4291775" y="5788203"/>
                  <a:pt x="4382400" y="5873593"/>
                  <a:pt x="4385921" y="5982752"/>
                </a:cubicBezTo>
                <a:cubicBezTo>
                  <a:pt x="4388562" y="6091030"/>
                  <a:pt x="4303222" y="6181702"/>
                  <a:pt x="4194942" y="6185224"/>
                </a:cubicBezTo>
                <a:cubicBezTo>
                  <a:pt x="4085780" y="6188745"/>
                  <a:pt x="3995113" y="6103355"/>
                  <a:pt x="3991592" y="5994196"/>
                </a:cubicBezTo>
                <a:cubicBezTo>
                  <a:pt x="3988069" y="5885038"/>
                  <a:pt x="4074339" y="5794365"/>
                  <a:pt x="4182622" y="5790844"/>
                </a:cubicBezTo>
                <a:close/>
                <a:moveTo>
                  <a:pt x="8724582" y="5773480"/>
                </a:moveTo>
                <a:cubicBezTo>
                  <a:pt x="8733901" y="5772614"/>
                  <a:pt x="8743221" y="5779543"/>
                  <a:pt x="8744916" y="5789936"/>
                </a:cubicBezTo>
                <a:cubicBezTo>
                  <a:pt x="8745763" y="5799462"/>
                  <a:pt x="8738985" y="5808989"/>
                  <a:pt x="8728818" y="5809855"/>
                </a:cubicBezTo>
                <a:cubicBezTo>
                  <a:pt x="8719498" y="5810721"/>
                  <a:pt x="8710179" y="5803793"/>
                  <a:pt x="8708484" y="5793400"/>
                </a:cubicBezTo>
                <a:cubicBezTo>
                  <a:pt x="8707637" y="5783873"/>
                  <a:pt x="8714415" y="5774346"/>
                  <a:pt x="8724582" y="5773480"/>
                </a:cubicBezTo>
                <a:close/>
                <a:moveTo>
                  <a:pt x="12943666" y="5769907"/>
                </a:moveTo>
                <a:cubicBezTo>
                  <a:pt x="12950268" y="5771964"/>
                  <a:pt x="12956114" y="5776511"/>
                  <a:pt x="12959580" y="5783007"/>
                </a:cubicBezTo>
                <a:cubicBezTo>
                  <a:pt x="12966508" y="5795998"/>
                  <a:pt x="12962178" y="5812453"/>
                  <a:pt x="12948320" y="5819382"/>
                </a:cubicBezTo>
                <a:cubicBezTo>
                  <a:pt x="12935330" y="5826310"/>
                  <a:pt x="12919740" y="5821114"/>
                  <a:pt x="12912812" y="5808123"/>
                </a:cubicBezTo>
                <a:cubicBezTo>
                  <a:pt x="12905018" y="5795132"/>
                  <a:pt x="12911080" y="5779542"/>
                  <a:pt x="12923204" y="5771748"/>
                </a:cubicBezTo>
                <a:cubicBezTo>
                  <a:pt x="12929700" y="5768284"/>
                  <a:pt x="12937062" y="5767851"/>
                  <a:pt x="12943666" y="5769907"/>
                </a:cubicBezTo>
                <a:close/>
                <a:moveTo>
                  <a:pt x="4367011" y="5764287"/>
                </a:moveTo>
                <a:cubicBezTo>
                  <a:pt x="4370839" y="5762779"/>
                  <a:pt x="4375247" y="5762779"/>
                  <a:pt x="4379422" y="5764635"/>
                </a:cubicBezTo>
                <a:cubicBezTo>
                  <a:pt x="4388701" y="5767419"/>
                  <a:pt x="4392413" y="5777626"/>
                  <a:pt x="4388701" y="5785977"/>
                </a:cubicBezTo>
                <a:cubicBezTo>
                  <a:pt x="4384990" y="5795257"/>
                  <a:pt x="4375710" y="5798968"/>
                  <a:pt x="4366431" y="5795257"/>
                </a:cubicBezTo>
                <a:cubicBezTo>
                  <a:pt x="4358080" y="5791545"/>
                  <a:pt x="4354368" y="5782266"/>
                  <a:pt x="4358080" y="5772986"/>
                </a:cubicBezTo>
                <a:cubicBezTo>
                  <a:pt x="4359936" y="5768811"/>
                  <a:pt x="4363183" y="5765795"/>
                  <a:pt x="4367011" y="5764287"/>
                </a:cubicBezTo>
                <a:close/>
                <a:moveTo>
                  <a:pt x="9741821" y="5762222"/>
                </a:moveTo>
                <a:cubicBezTo>
                  <a:pt x="9760213" y="5767418"/>
                  <a:pt x="9770722" y="5786472"/>
                  <a:pt x="9765467" y="5804659"/>
                </a:cubicBezTo>
                <a:cubicBezTo>
                  <a:pt x="9760213" y="5822846"/>
                  <a:pt x="9740945" y="5834105"/>
                  <a:pt x="9722553" y="5828909"/>
                </a:cubicBezTo>
                <a:cubicBezTo>
                  <a:pt x="9704162" y="5823712"/>
                  <a:pt x="9693652" y="5804659"/>
                  <a:pt x="9698907" y="5786472"/>
                </a:cubicBezTo>
                <a:cubicBezTo>
                  <a:pt x="9704162" y="5768284"/>
                  <a:pt x="9723429" y="5757025"/>
                  <a:pt x="9741821" y="5762222"/>
                </a:cubicBezTo>
                <a:close/>
                <a:moveTo>
                  <a:pt x="8550550" y="5759666"/>
                </a:moveTo>
                <a:cubicBezTo>
                  <a:pt x="8659708" y="5757025"/>
                  <a:pt x="8750380" y="5842415"/>
                  <a:pt x="8753901" y="5950694"/>
                </a:cubicBezTo>
                <a:cubicBezTo>
                  <a:pt x="8757423" y="6059852"/>
                  <a:pt x="8671152" y="6150524"/>
                  <a:pt x="8562874" y="6154046"/>
                </a:cubicBezTo>
                <a:cubicBezTo>
                  <a:pt x="8453715" y="6157567"/>
                  <a:pt x="8363043" y="6071296"/>
                  <a:pt x="8359522" y="5963018"/>
                </a:cubicBezTo>
                <a:cubicBezTo>
                  <a:pt x="8356881" y="5853860"/>
                  <a:pt x="8442271" y="5763187"/>
                  <a:pt x="8550550" y="5759666"/>
                </a:cubicBezTo>
                <a:close/>
                <a:moveTo>
                  <a:pt x="9379973" y="5748198"/>
                </a:moveTo>
                <a:cubicBezTo>
                  <a:pt x="9445697" y="5759744"/>
                  <a:pt x="9490105" y="5821915"/>
                  <a:pt x="9478559" y="5887638"/>
                </a:cubicBezTo>
                <a:cubicBezTo>
                  <a:pt x="9467013" y="5953361"/>
                  <a:pt x="9404842" y="5997769"/>
                  <a:pt x="9340006" y="5986223"/>
                </a:cubicBezTo>
                <a:cubicBezTo>
                  <a:pt x="9273394" y="5974677"/>
                  <a:pt x="9229874" y="5913395"/>
                  <a:pt x="9241420" y="5846783"/>
                </a:cubicBezTo>
                <a:cubicBezTo>
                  <a:pt x="9252078" y="5781948"/>
                  <a:pt x="9314249" y="5737540"/>
                  <a:pt x="9379973" y="5748198"/>
                </a:cubicBezTo>
                <a:close/>
                <a:moveTo>
                  <a:pt x="5067504" y="5744992"/>
                </a:moveTo>
                <a:cubicBezTo>
                  <a:pt x="5079059" y="5748547"/>
                  <a:pt x="5086170" y="5760992"/>
                  <a:pt x="5082615" y="5772547"/>
                </a:cubicBezTo>
                <a:cubicBezTo>
                  <a:pt x="5079059" y="5784991"/>
                  <a:pt x="5065726" y="5791213"/>
                  <a:pt x="5055059" y="5788547"/>
                </a:cubicBezTo>
                <a:cubicBezTo>
                  <a:pt x="5042615" y="5784991"/>
                  <a:pt x="5036393" y="5772547"/>
                  <a:pt x="5039060" y="5760103"/>
                </a:cubicBezTo>
                <a:cubicBezTo>
                  <a:pt x="5042615" y="5748547"/>
                  <a:pt x="5055059" y="5741436"/>
                  <a:pt x="5067504" y="5744992"/>
                </a:cubicBezTo>
                <a:close/>
                <a:moveTo>
                  <a:pt x="12478716" y="5743203"/>
                </a:moveTo>
                <a:cubicBezTo>
                  <a:pt x="12486873" y="5741025"/>
                  <a:pt x="12495710" y="5741896"/>
                  <a:pt x="12503414" y="5746252"/>
                </a:cubicBezTo>
                <a:cubicBezTo>
                  <a:pt x="12519728" y="5754963"/>
                  <a:pt x="12526073" y="5774128"/>
                  <a:pt x="12517009" y="5789809"/>
                </a:cubicBezTo>
                <a:cubicBezTo>
                  <a:pt x="12507039" y="5805489"/>
                  <a:pt x="12487100" y="5810716"/>
                  <a:pt x="12470785" y="5801134"/>
                </a:cubicBezTo>
                <a:cubicBezTo>
                  <a:pt x="12454471" y="5792422"/>
                  <a:pt x="12449033" y="5773257"/>
                  <a:pt x="12458096" y="5758448"/>
                </a:cubicBezTo>
                <a:cubicBezTo>
                  <a:pt x="12463081" y="5750607"/>
                  <a:pt x="12470559" y="5745381"/>
                  <a:pt x="12478716" y="5743203"/>
                </a:cubicBezTo>
                <a:close/>
                <a:moveTo>
                  <a:pt x="9484792" y="5736298"/>
                </a:moveTo>
                <a:cubicBezTo>
                  <a:pt x="9493650" y="5733641"/>
                  <a:pt x="9503393" y="5738070"/>
                  <a:pt x="9506050" y="5746927"/>
                </a:cubicBezTo>
                <a:cubicBezTo>
                  <a:pt x="9509593" y="5755785"/>
                  <a:pt x="9505164" y="5765528"/>
                  <a:pt x="9496307" y="5768185"/>
                </a:cubicBezTo>
                <a:cubicBezTo>
                  <a:pt x="9487450" y="5771728"/>
                  <a:pt x="9477706" y="5766414"/>
                  <a:pt x="9475049" y="5757556"/>
                </a:cubicBezTo>
                <a:cubicBezTo>
                  <a:pt x="9471506" y="5748699"/>
                  <a:pt x="9475935" y="5739841"/>
                  <a:pt x="9484792" y="5736298"/>
                </a:cubicBezTo>
                <a:close/>
                <a:moveTo>
                  <a:pt x="4087714" y="5714156"/>
                </a:moveTo>
                <a:cubicBezTo>
                  <a:pt x="4089942" y="5714156"/>
                  <a:pt x="4091055" y="5715270"/>
                  <a:pt x="4092172" y="5716383"/>
                </a:cubicBezTo>
                <a:cubicBezTo>
                  <a:pt x="4092172" y="5718611"/>
                  <a:pt x="4091055" y="5719724"/>
                  <a:pt x="4089942" y="5720838"/>
                </a:cubicBezTo>
                <a:cubicBezTo>
                  <a:pt x="4087714" y="5720838"/>
                  <a:pt x="4086603" y="5719724"/>
                  <a:pt x="4085486" y="5718611"/>
                </a:cubicBezTo>
                <a:cubicBezTo>
                  <a:pt x="4085486" y="5716383"/>
                  <a:pt x="4086603" y="5715270"/>
                  <a:pt x="4087714" y="5714156"/>
                </a:cubicBezTo>
                <a:close/>
                <a:moveTo>
                  <a:pt x="13091638" y="5709499"/>
                </a:moveTo>
                <a:cubicBezTo>
                  <a:pt x="13142648" y="5717414"/>
                  <a:pt x="13176948" y="5764906"/>
                  <a:pt x="13169912" y="5815037"/>
                </a:cubicBezTo>
                <a:cubicBezTo>
                  <a:pt x="13161996" y="5865167"/>
                  <a:pt x="13115384" y="5900347"/>
                  <a:pt x="13064374" y="5892431"/>
                </a:cubicBezTo>
                <a:cubicBezTo>
                  <a:pt x="13013364" y="5884516"/>
                  <a:pt x="12979064" y="5837904"/>
                  <a:pt x="12986980" y="5787773"/>
                </a:cubicBezTo>
                <a:cubicBezTo>
                  <a:pt x="12994016" y="5736763"/>
                  <a:pt x="13041508" y="5702463"/>
                  <a:pt x="13091638" y="5709499"/>
                </a:cubicBezTo>
                <a:close/>
                <a:moveTo>
                  <a:pt x="9212757" y="5702277"/>
                </a:moveTo>
                <a:cubicBezTo>
                  <a:pt x="9219068" y="5703514"/>
                  <a:pt x="9224825" y="5707111"/>
                  <a:pt x="9228811" y="5712957"/>
                </a:cubicBezTo>
                <a:cubicBezTo>
                  <a:pt x="9236782" y="5724649"/>
                  <a:pt x="9233239" y="5740837"/>
                  <a:pt x="9221725" y="5748032"/>
                </a:cubicBezTo>
                <a:cubicBezTo>
                  <a:pt x="9210210" y="5756126"/>
                  <a:pt x="9194267" y="5752528"/>
                  <a:pt x="9186296" y="5740837"/>
                </a:cubicBezTo>
                <a:cubicBezTo>
                  <a:pt x="9179210" y="5729145"/>
                  <a:pt x="9182753" y="5713856"/>
                  <a:pt x="9193382" y="5705762"/>
                </a:cubicBezTo>
                <a:cubicBezTo>
                  <a:pt x="9199582" y="5702165"/>
                  <a:pt x="9206446" y="5701041"/>
                  <a:pt x="9212757" y="5702277"/>
                </a:cubicBezTo>
                <a:close/>
                <a:moveTo>
                  <a:pt x="8443488" y="5696574"/>
                </a:moveTo>
                <a:cubicBezTo>
                  <a:pt x="8451715" y="5698873"/>
                  <a:pt x="8459077" y="5704347"/>
                  <a:pt x="8463407" y="5712667"/>
                </a:cubicBezTo>
                <a:cubicBezTo>
                  <a:pt x="8472934" y="5728432"/>
                  <a:pt x="8466871" y="5749451"/>
                  <a:pt x="8450416" y="5759084"/>
                </a:cubicBezTo>
                <a:cubicBezTo>
                  <a:pt x="8433961" y="5767842"/>
                  <a:pt x="8414041" y="5761712"/>
                  <a:pt x="8404515" y="5745072"/>
                </a:cubicBezTo>
                <a:cubicBezTo>
                  <a:pt x="8395854" y="5729307"/>
                  <a:pt x="8401916" y="5709164"/>
                  <a:pt x="8418372" y="5699530"/>
                </a:cubicBezTo>
                <a:cubicBezTo>
                  <a:pt x="8426167" y="5695151"/>
                  <a:pt x="8435260" y="5694275"/>
                  <a:pt x="8443488" y="5696574"/>
                </a:cubicBezTo>
                <a:close/>
                <a:moveTo>
                  <a:pt x="12278476" y="5660984"/>
                </a:moveTo>
                <a:cubicBezTo>
                  <a:pt x="12286425" y="5659001"/>
                  <a:pt x="12295137" y="5660103"/>
                  <a:pt x="12302541" y="5664511"/>
                </a:cubicBezTo>
                <a:cubicBezTo>
                  <a:pt x="12318222" y="5673326"/>
                  <a:pt x="12323449" y="5692720"/>
                  <a:pt x="12314737" y="5708588"/>
                </a:cubicBezTo>
                <a:cubicBezTo>
                  <a:pt x="12306026" y="5723574"/>
                  <a:pt x="12285990" y="5728864"/>
                  <a:pt x="12271180" y="5720048"/>
                </a:cubicBezTo>
                <a:cubicBezTo>
                  <a:pt x="12256371" y="5711233"/>
                  <a:pt x="12250273" y="5691839"/>
                  <a:pt x="12258984" y="5675971"/>
                </a:cubicBezTo>
                <a:cubicBezTo>
                  <a:pt x="12263340" y="5668037"/>
                  <a:pt x="12270527" y="5662968"/>
                  <a:pt x="12278476" y="5660984"/>
                </a:cubicBezTo>
                <a:close/>
                <a:moveTo>
                  <a:pt x="8280495" y="5654796"/>
                </a:moveTo>
                <a:cubicBezTo>
                  <a:pt x="8306525" y="5655352"/>
                  <a:pt x="8332333" y="5665809"/>
                  <a:pt x="8351912" y="5685832"/>
                </a:cubicBezTo>
                <a:cubicBezTo>
                  <a:pt x="8391069" y="5726769"/>
                  <a:pt x="8389289" y="5790844"/>
                  <a:pt x="8349242" y="5830001"/>
                </a:cubicBezTo>
                <a:cubicBezTo>
                  <a:pt x="8308305" y="5869158"/>
                  <a:pt x="8244230" y="5868268"/>
                  <a:pt x="8205073" y="5827331"/>
                </a:cubicBezTo>
                <a:cubicBezTo>
                  <a:pt x="8165916" y="5786395"/>
                  <a:pt x="8167696" y="5722319"/>
                  <a:pt x="8207743" y="5683162"/>
                </a:cubicBezTo>
                <a:cubicBezTo>
                  <a:pt x="8228212" y="5663584"/>
                  <a:pt x="8254465" y="5654239"/>
                  <a:pt x="8280495" y="5654796"/>
                </a:cubicBezTo>
                <a:close/>
                <a:moveTo>
                  <a:pt x="8959707" y="5644111"/>
                </a:moveTo>
                <a:cubicBezTo>
                  <a:pt x="9032740" y="5637593"/>
                  <a:pt x="9105648" y="5674296"/>
                  <a:pt x="9142185" y="5743384"/>
                </a:cubicBezTo>
                <a:cubicBezTo>
                  <a:pt x="9190015" y="5834616"/>
                  <a:pt x="9155471" y="5947992"/>
                  <a:pt x="9063353" y="5995822"/>
                </a:cubicBezTo>
                <a:cubicBezTo>
                  <a:pt x="8973007" y="6044538"/>
                  <a:pt x="8859631" y="6009994"/>
                  <a:pt x="8810915" y="5918762"/>
                </a:cubicBezTo>
                <a:cubicBezTo>
                  <a:pt x="8762199" y="5826645"/>
                  <a:pt x="8797629" y="5713269"/>
                  <a:pt x="8887975" y="5665438"/>
                </a:cubicBezTo>
                <a:cubicBezTo>
                  <a:pt x="8911005" y="5653259"/>
                  <a:pt x="8935363" y="5646284"/>
                  <a:pt x="8959707" y="5644111"/>
                </a:cubicBezTo>
                <a:close/>
                <a:moveTo>
                  <a:pt x="9838169" y="5640992"/>
                </a:moveTo>
                <a:cubicBezTo>
                  <a:pt x="9845293" y="5642304"/>
                  <a:pt x="9852278" y="5645039"/>
                  <a:pt x="9858708" y="5649282"/>
                </a:cubicBezTo>
                <a:cubicBezTo>
                  <a:pt x="9884429" y="5666252"/>
                  <a:pt x="9891525" y="5701977"/>
                  <a:pt x="9874673" y="5727878"/>
                </a:cubicBezTo>
                <a:cubicBezTo>
                  <a:pt x="9856934" y="5752886"/>
                  <a:pt x="9823229" y="5760031"/>
                  <a:pt x="9796620" y="5743061"/>
                </a:cubicBezTo>
                <a:cubicBezTo>
                  <a:pt x="9771786" y="5726092"/>
                  <a:pt x="9763803" y="5691259"/>
                  <a:pt x="9781542" y="5665358"/>
                </a:cubicBezTo>
                <a:cubicBezTo>
                  <a:pt x="9794181" y="5645933"/>
                  <a:pt x="9816799" y="5637057"/>
                  <a:pt x="9838169" y="5640992"/>
                </a:cubicBezTo>
                <a:close/>
                <a:moveTo>
                  <a:pt x="4579322" y="5639007"/>
                </a:moveTo>
                <a:cubicBezTo>
                  <a:pt x="4622784" y="5634462"/>
                  <a:pt x="4668020" y="5646436"/>
                  <a:pt x="4704829" y="5676149"/>
                </a:cubicBezTo>
                <a:cubicBezTo>
                  <a:pt x="4778447" y="5735577"/>
                  <a:pt x="4789978" y="5843787"/>
                  <a:pt x="4729664" y="5916519"/>
                </a:cubicBezTo>
                <a:cubicBezTo>
                  <a:pt x="4671124" y="5990138"/>
                  <a:pt x="4562913" y="6001668"/>
                  <a:pt x="4489294" y="5942241"/>
                </a:cubicBezTo>
                <a:cubicBezTo>
                  <a:pt x="4415676" y="5882814"/>
                  <a:pt x="4405032" y="5774603"/>
                  <a:pt x="4464459" y="5700985"/>
                </a:cubicBezTo>
                <a:cubicBezTo>
                  <a:pt x="4494173" y="5664619"/>
                  <a:pt x="4535860" y="5643553"/>
                  <a:pt x="4579322" y="5639007"/>
                </a:cubicBezTo>
                <a:close/>
                <a:moveTo>
                  <a:pt x="7609666" y="5632550"/>
                </a:moveTo>
                <a:cubicBezTo>
                  <a:pt x="7614626" y="5628416"/>
                  <a:pt x="7622066" y="5629243"/>
                  <a:pt x="7626199" y="5634203"/>
                </a:cubicBezTo>
                <a:cubicBezTo>
                  <a:pt x="7631159" y="5638336"/>
                  <a:pt x="7630333" y="5646603"/>
                  <a:pt x="7625373" y="5650736"/>
                </a:cubicBezTo>
                <a:cubicBezTo>
                  <a:pt x="7621239" y="5654870"/>
                  <a:pt x="7612973" y="5654870"/>
                  <a:pt x="7608839" y="5649910"/>
                </a:cubicBezTo>
                <a:cubicBezTo>
                  <a:pt x="7604706" y="5644950"/>
                  <a:pt x="7604706" y="5637510"/>
                  <a:pt x="7609666" y="5632550"/>
                </a:cubicBezTo>
                <a:close/>
                <a:moveTo>
                  <a:pt x="7429133" y="5618476"/>
                </a:moveTo>
                <a:cubicBezTo>
                  <a:pt x="7437901" y="5619353"/>
                  <a:pt x="7444039" y="5627245"/>
                  <a:pt x="7442285" y="5636015"/>
                </a:cubicBezTo>
                <a:cubicBezTo>
                  <a:pt x="7440532" y="5644784"/>
                  <a:pt x="7432640" y="5650922"/>
                  <a:pt x="7423872" y="5649168"/>
                </a:cubicBezTo>
                <a:cubicBezTo>
                  <a:pt x="7415103" y="5648292"/>
                  <a:pt x="7409842" y="5639522"/>
                  <a:pt x="7410719" y="5630753"/>
                </a:cubicBezTo>
                <a:cubicBezTo>
                  <a:pt x="7412473" y="5621984"/>
                  <a:pt x="7420364" y="5616722"/>
                  <a:pt x="7429133" y="5618476"/>
                </a:cubicBezTo>
                <a:close/>
                <a:moveTo>
                  <a:pt x="5209686" y="5616942"/>
                </a:moveTo>
                <a:cubicBezTo>
                  <a:pt x="5237461" y="5612551"/>
                  <a:pt x="5266883" y="5618699"/>
                  <a:pt x="5291474" y="5636264"/>
                </a:cubicBezTo>
                <a:cubicBezTo>
                  <a:pt x="5340657" y="5672272"/>
                  <a:pt x="5351196" y="5740777"/>
                  <a:pt x="5315187" y="5789959"/>
                </a:cubicBezTo>
                <a:cubicBezTo>
                  <a:pt x="5280057" y="5839142"/>
                  <a:pt x="5210674" y="5849681"/>
                  <a:pt x="5162370" y="5814551"/>
                </a:cubicBezTo>
                <a:cubicBezTo>
                  <a:pt x="5113187" y="5777664"/>
                  <a:pt x="5102648" y="5709159"/>
                  <a:pt x="5137778" y="5660855"/>
                </a:cubicBezTo>
                <a:cubicBezTo>
                  <a:pt x="5155783" y="5636263"/>
                  <a:pt x="5181911" y="5621333"/>
                  <a:pt x="5209686" y="5616942"/>
                </a:cubicBezTo>
                <a:close/>
                <a:moveTo>
                  <a:pt x="13127162" y="5612826"/>
                </a:moveTo>
                <a:cubicBezTo>
                  <a:pt x="13148008" y="5612826"/>
                  <a:pt x="13165228" y="5629378"/>
                  <a:pt x="13165228" y="5649414"/>
                </a:cubicBezTo>
                <a:cubicBezTo>
                  <a:pt x="13164322" y="5670322"/>
                  <a:pt x="13147100" y="5686002"/>
                  <a:pt x="13126254" y="5686002"/>
                </a:cubicBezTo>
                <a:cubicBezTo>
                  <a:pt x="13104502" y="5686002"/>
                  <a:pt x="13088188" y="5669450"/>
                  <a:pt x="13088188" y="5649414"/>
                </a:cubicBezTo>
                <a:cubicBezTo>
                  <a:pt x="13088188" y="5628507"/>
                  <a:pt x="13105408" y="5612826"/>
                  <a:pt x="13127162" y="5612826"/>
                </a:cubicBezTo>
                <a:close/>
                <a:moveTo>
                  <a:pt x="4731972" y="5600202"/>
                </a:moveTo>
                <a:cubicBezTo>
                  <a:pt x="4736302" y="5599355"/>
                  <a:pt x="4741065" y="5600202"/>
                  <a:pt x="4745395" y="5603168"/>
                </a:cubicBezTo>
                <a:cubicBezTo>
                  <a:pt x="4753190" y="5608251"/>
                  <a:pt x="4754922" y="5618418"/>
                  <a:pt x="4749726" y="5626043"/>
                </a:cubicBezTo>
                <a:cubicBezTo>
                  <a:pt x="4744529" y="5633669"/>
                  <a:pt x="4734136" y="5635363"/>
                  <a:pt x="4726342" y="5630280"/>
                </a:cubicBezTo>
                <a:cubicBezTo>
                  <a:pt x="4718547" y="5625196"/>
                  <a:pt x="4716815" y="5615029"/>
                  <a:pt x="4721145" y="5607404"/>
                </a:cubicBezTo>
                <a:cubicBezTo>
                  <a:pt x="4723744" y="5603591"/>
                  <a:pt x="4727641" y="5601050"/>
                  <a:pt x="4731972" y="5600202"/>
                </a:cubicBezTo>
                <a:close/>
                <a:moveTo>
                  <a:pt x="12201936" y="5598502"/>
                </a:moveTo>
                <a:cubicBezTo>
                  <a:pt x="12217424" y="5603665"/>
                  <a:pt x="12226029" y="5620013"/>
                  <a:pt x="12220866" y="5634641"/>
                </a:cubicBezTo>
                <a:cubicBezTo>
                  <a:pt x="12215703" y="5650129"/>
                  <a:pt x="12199354" y="5658734"/>
                  <a:pt x="12184727" y="5654432"/>
                </a:cubicBezTo>
                <a:cubicBezTo>
                  <a:pt x="12169239" y="5649269"/>
                  <a:pt x="12160634" y="5632920"/>
                  <a:pt x="12164936" y="5617432"/>
                </a:cubicBezTo>
                <a:cubicBezTo>
                  <a:pt x="12170099" y="5601944"/>
                  <a:pt x="12186448" y="5593339"/>
                  <a:pt x="12201936" y="5598502"/>
                </a:cubicBezTo>
                <a:close/>
                <a:moveTo>
                  <a:pt x="12460821" y="5596755"/>
                </a:moveTo>
                <a:cubicBezTo>
                  <a:pt x="12472921" y="5594899"/>
                  <a:pt x="12485681" y="5597737"/>
                  <a:pt x="12496682" y="5606030"/>
                </a:cubicBezTo>
                <a:cubicBezTo>
                  <a:pt x="12517803" y="5620871"/>
                  <a:pt x="12522203" y="5650553"/>
                  <a:pt x="12506362" y="5671504"/>
                </a:cubicBezTo>
                <a:cubicBezTo>
                  <a:pt x="12491402" y="5692456"/>
                  <a:pt x="12461481" y="5697694"/>
                  <a:pt x="12439480" y="5681980"/>
                </a:cubicBezTo>
                <a:cubicBezTo>
                  <a:pt x="12418359" y="5666267"/>
                  <a:pt x="12413959" y="5636585"/>
                  <a:pt x="12428920" y="5615633"/>
                </a:cubicBezTo>
                <a:cubicBezTo>
                  <a:pt x="12437280" y="5605157"/>
                  <a:pt x="12448720" y="5598610"/>
                  <a:pt x="12460821" y="5596755"/>
                </a:cubicBezTo>
                <a:close/>
                <a:moveTo>
                  <a:pt x="13204948" y="5592123"/>
                </a:moveTo>
                <a:cubicBezTo>
                  <a:pt x="13214572" y="5595695"/>
                  <a:pt x="13219822" y="5606412"/>
                  <a:pt x="13216322" y="5616236"/>
                </a:cubicBezTo>
                <a:cubicBezTo>
                  <a:pt x="13213696" y="5626061"/>
                  <a:pt x="13203198" y="5631419"/>
                  <a:pt x="13192700" y="5628740"/>
                </a:cubicBezTo>
                <a:cubicBezTo>
                  <a:pt x="13183076" y="5625167"/>
                  <a:pt x="13177826" y="5614450"/>
                  <a:pt x="13181326" y="5604626"/>
                </a:cubicBezTo>
                <a:cubicBezTo>
                  <a:pt x="13183952" y="5594802"/>
                  <a:pt x="13194450" y="5589443"/>
                  <a:pt x="13204948" y="5592123"/>
                </a:cubicBezTo>
                <a:close/>
                <a:moveTo>
                  <a:pt x="8913895" y="5586145"/>
                </a:moveTo>
                <a:cubicBezTo>
                  <a:pt x="8918841" y="5583897"/>
                  <a:pt x="8924462" y="5584122"/>
                  <a:pt x="8929409" y="5586145"/>
                </a:cubicBezTo>
                <a:cubicBezTo>
                  <a:pt x="8934355" y="5588169"/>
                  <a:pt x="8938628" y="5591991"/>
                  <a:pt x="8940876" y="5596937"/>
                </a:cubicBezTo>
                <a:cubicBezTo>
                  <a:pt x="8944474" y="5607730"/>
                  <a:pt x="8939977" y="5618522"/>
                  <a:pt x="8929184" y="5623918"/>
                </a:cubicBezTo>
                <a:cubicBezTo>
                  <a:pt x="8919291" y="5627516"/>
                  <a:pt x="8907600" y="5622120"/>
                  <a:pt x="8903103" y="5612227"/>
                </a:cubicBezTo>
                <a:cubicBezTo>
                  <a:pt x="8898606" y="5602334"/>
                  <a:pt x="8904002" y="5590642"/>
                  <a:pt x="8913895" y="5586145"/>
                </a:cubicBezTo>
                <a:close/>
                <a:moveTo>
                  <a:pt x="8487226" y="5583005"/>
                </a:moveTo>
                <a:cubicBezTo>
                  <a:pt x="8505413" y="5588260"/>
                  <a:pt x="8515806" y="5607527"/>
                  <a:pt x="8509743" y="5625919"/>
                </a:cubicBezTo>
                <a:cubicBezTo>
                  <a:pt x="8505413" y="5644311"/>
                  <a:pt x="8486360" y="5654820"/>
                  <a:pt x="8468172" y="5649566"/>
                </a:cubicBezTo>
                <a:cubicBezTo>
                  <a:pt x="8449119" y="5644311"/>
                  <a:pt x="8438726" y="5625043"/>
                  <a:pt x="8443922" y="5606652"/>
                </a:cubicBezTo>
                <a:cubicBezTo>
                  <a:pt x="8449119" y="5588260"/>
                  <a:pt x="8468172" y="5577750"/>
                  <a:pt x="8487226" y="5583005"/>
                </a:cubicBezTo>
                <a:close/>
                <a:moveTo>
                  <a:pt x="4476383" y="5567323"/>
                </a:moveTo>
                <a:cubicBezTo>
                  <a:pt x="4492572" y="5572486"/>
                  <a:pt x="4501566" y="5587974"/>
                  <a:pt x="4496169" y="5603462"/>
                </a:cubicBezTo>
                <a:cubicBezTo>
                  <a:pt x="4490773" y="5618950"/>
                  <a:pt x="4473685" y="5627555"/>
                  <a:pt x="4457496" y="5622392"/>
                </a:cubicBezTo>
                <a:cubicBezTo>
                  <a:pt x="4441308" y="5617229"/>
                  <a:pt x="4432314" y="5601741"/>
                  <a:pt x="4437710" y="5585393"/>
                </a:cubicBezTo>
                <a:cubicBezTo>
                  <a:pt x="4443106" y="5570765"/>
                  <a:pt x="4460195" y="5562160"/>
                  <a:pt x="4476383" y="5567323"/>
                </a:cubicBezTo>
                <a:close/>
                <a:moveTo>
                  <a:pt x="5120401" y="5553934"/>
                </a:moveTo>
                <a:cubicBezTo>
                  <a:pt x="5131660" y="5557399"/>
                  <a:pt x="5136856" y="5568657"/>
                  <a:pt x="5133392" y="5579916"/>
                </a:cubicBezTo>
                <a:cubicBezTo>
                  <a:pt x="5129928" y="5590309"/>
                  <a:pt x="5119535" y="5596371"/>
                  <a:pt x="5108276" y="5592907"/>
                </a:cubicBezTo>
                <a:cubicBezTo>
                  <a:pt x="5097017" y="5589443"/>
                  <a:pt x="5090955" y="5578184"/>
                  <a:pt x="5094419" y="5567791"/>
                </a:cubicBezTo>
                <a:cubicBezTo>
                  <a:pt x="5097883" y="5556533"/>
                  <a:pt x="5109142" y="5550470"/>
                  <a:pt x="5120401" y="5553934"/>
                </a:cubicBezTo>
                <a:close/>
                <a:moveTo>
                  <a:pt x="13151382" y="5545446"/>
                </a:moveTo>
                <a:cubicBezTo>
                  <a:pt x="13154046" y="5544380"/>
                  <a:pt x="13157244" y="5544380"/>
                  <a:pt x="13160654" y="5546085"/>
                </a:cubicBezTo>
                <a:cubicBezTo>
                  <a:pt x="13166622" y="5547790"/>
                  <a:pt x="13169180" y="5554610"/>
                  <a:pt x="13166622" y="5560578"/>
                </a:cubicBezTo>
                <a:cubicBezTo>
                  <a:pt x="13164066" y="5566545"/>
                  <a:pt x="13157244" y="5569103"/>
                  <a:pt x="13151276" y="5566545"/>
                </a:cubicBezTo>
                <a:cubicBezTo>
                  <a:pt x="13145308" y="5563988"/>
                  <a:pt x="13142750" y="5557168"/>
                  <a:pt x="13145308" y="5551200"/>
                </a:cubicBezTo>
                <a:cubicBezTo>
                  <a:pt x="13146588" y="5548643"/>
                  <a:pt x="13148718" y="5546511"/>
                  <a:pt x="13151382" y="5545446"/>
                </a:cubicBezTo>
                <a:close/>
                <a:moveTo>
                  <a:pt x="4275285" y="5519809"/>
                </a:moveTo>
                <a:cubicBezTo>
                  <a:pt x="4305764" y="5523252"/>
                  <a:pt x="4335080" y="5538359"/>
                  <a:pt x="4355799" y="5564129"/>
                </a:cubicBezTo>
                <a:cubicBezTo>
                  <a:pt x="4396356" y="5615670"/>
                  <a:pt x="4388421" y="5692092"/>
                  <a:pt x="4337284" y="5733858"/>
                </a:cubicBezTo>
                <a:cubicBezTo>
                  <a:pt x="4285312" y="5775624"/>
                  <a:pt x="4210374" y="5766737"/>
                  <a:pt x="4169812" y="5714308"/>
                </a:cubicBezTo>
                <a:cubicBezTo>
                  <a:pt x="4128373" y="5662767"/>
                  <a:pt x="4136309" y="5587234"/>
                  <a:pt x="4187447" y="5545468"/>
                </a:cubicBezTo>
                <a:cubicBezTo>
                  <a:pt x="4213023" y="5524585"/>
                  <a:pt x="4244757" y="5516365"/>
                  <a:pt x="4275285" y="5519809"/>
                </a:cubicBezTo>
                <a:close/>
                <a:moveTo>
                  <a:pt x="4923519" y="5504216"/>
                </a:moveTo>
                <a:cubicBezTo>
                  <a:pt x="4997641" y="5508628"/>
                  <a:pt x="5054998" y="5573044"/>
                  <a:pt x="5050586" y="5648048"/>
                </a:cubicBezTo>
                <a:cubicBezTo>
                  <a:pt x="5047056" y="5723053"/>
                  <a:pt x="4982640" y="5779527"/>
                  <a:pt x="4906753" y="5775115"/>
                </a:cubicBezTo>
                <a:cubicBezTo>
                  <a:pt x="4832631" y="5770703"/>
                  <a:pt x="4775275" y="5707170"/>
                  <a:pt x="4779687" y="5632165"/>
                </a:cubicBezTo>
                <a:cubicBezTo>
                  <a:pt x="4784099" y="5557161"/>
                  <a:pt x="4848515" y="5499804"/>
                  <a:pt x="4923519" y="5504216"/>
                </a:cubicBezTo>
                <a:close/>
                <a:moveTo>
                  <a:pt x="7509593" y="5503356"/>
                </a:moveTo>
                <a:cubicBezTo>
                  <a:pt x="7546000" y="5506908"/>
                  <a:pt x="7572640" y="5539764"/>
                  <a:pt x="7569088" y="5576171"/>
                </a:cubicBezTo>
                <a:cubicBezTo>
                  <a:pt x="7565536" y="5612579"/>
                  <a:pt x="7532681" y="5639218"/>
                  <a:pt x="7496273" y="5635666"/>
                </a:cubicBezTo>
                <a:cubicBezTo>
                  <a:pt x="7459866" y="5632114"/>
                  <a:pt x="7433226" y="5600147"/>
                  <a:pt x="7436778" y="5563739"/>
                </a:cubicBezTo>
                <a:cubicBezTo>
                  <a:pt x="7440330" y="5527332"/>
                  <a:pt x="7473185" y="5499804"/>
                  <a:pt x="7509593" y="5503356"/>
                </a:cubicBezTo>
                <a:close/>
                <a:moveTo>
                  <a:pt x="7325565" y="5495933"/>
                </a:moveTo>
                <a:cubicBezTo>
                  <a:pt x="7341427" y="5497497"/>
                  <a:pt x="7356843" y="5505092"/>
                  <a:pt x="7368013" y="5518497"/>
                </a:cubicBezTo>
                <a:cubicBezTo>
                  <a:pt x="7389460" y="5544413"/>
                  <a:pt x="7385886" y="5583733"/>
                  <a:pt x="7359076" y="5605181"/>
                </a:cubicBezTo>
                <a:cubicBezTo>
                  <a:pt x="7333161" y="5627522"/>
                  <a:pt x="7293841" y="5623053"/>
                  <a:pt x="7271499" y="5597138"/>
                </a:cubicBezTo>
                <a:cubicBezTo>
                  <a:pt x="7250052" y="5570328"/>
                  <a:pt x="7253627" y="5531008"/>
                  <a:pt x="7280436" y="5509561"/>
                </a:cubicBezTo>
                <a:cubicBezTo>
                  <a:pt x="7293394" y="5498837"/>
                  <a:pt x="7309703" y="5494369"/>
                  <a:pt x="7325565" y="5495933"/>
                </a:cubicBezTo>
                <a:close/>
                <a:moveTo>
                  <a:pt x="4445490" y="5484215"/>
                </a:moveTo>
                <a:cubicBezTo>
                  <a:pt x="4451058" y="5484215"/>
                  <a:pt x="4454770" y="5488855"/>
                  <a:pt x="4454770" y="5493495"/>
                </a:cubicBezTo>
                <a:cubicBezTo>
                  <a:pt x="4454770" y="5499063"/>
                  <a:pt x="4451058" y="5502775"/>
                  <a:pt x="4445490" y="5502775"/>
                </a:cubicBezTo>
                <a:cubicBezTo>
                  <a:pt x="4440850" y="5502775"/>
                  <a:pt x="4436210" y="5499063"/>
                  <a:pt x="4436210" y="5493495"/>
                </a:cubicBezTo>
                <a:cubicBezTo>
                  <a:pt x="4436210" y="5488855"/>
                  <a:pt x="4439922" y="5484215"/>
                  <a:pt x="4445490" y="5484215"/>
                </a:cubicBezTo>
                <a:close/>
                <a:moveTo>
                  <a:pt x="12408561" y="5483017"/>
                </a:moveTo>
                <a:cubicBezTo>
                  <a:pt x="12425649" y="5480319"/>
                  <a:pt x="12442737" y="5492011"/>
                  <a:pt x="12445436" y="5509099"/>
                </a:cubicBezTo>
                <a:cubicBezTo>
                  <a:pt x="12448134" y="5527087"/>
                  <a:pt x="12437341" y="5543275"/>
                  <a:pt x="12419354" y="5546873"/>
                </a:cubicBezTo>
                <a:cubicBezTo>
                  <a:pt x="12401366" y="5549571"/>
                  <a:pt x="12384278" y="5537879"/>
                  <a:pt x="12381580" y="5519892"/>
                </a:cubicBezTo>
                <a:cubicBezTo>
                  <a:pt x="12378882" y="5502804"/>
                  <a:pt x="12390574" y="5485715"/>
                  <a:pt x="12408561" y="5483017"/>
                </a:cubicBezTo>
                <a:close/>
                <a:moveTo>
                  <a:pt x="7171962" y="5478218"/>
                </a:moveTo>
                <a:cubicBezTo>
                  <a:pt x="7177670" y="5477802"/>
                  <a:pt x="7183559" y="5478524"/>
                  <a:pt x="7189336" y="5480524"/>
                </a:cubicBezTo>
                <a:cubicBezTo>
                  <a:pt x="7213335" y="5487635"/>
                  <a:pt x="7225779" y="5513411"/>
                  <a:pt x="7217779" y="5536522"/>
                </a:cubicBezTo>
                <a:cubicBezTo>
                  <a:pt x="7210669" y="5559632"/>
                  <a:pt x="7185781" y="5572964"/>
                  <a:pt x="7162671" y="5564965"/>
                </a:cubicBezTo>
                <a:cubicBezTo>
                  <a:pt x="7138672" y="5557854"/>
                  <a:pt x="7125339" y="5532966"/>
                  <a:pt x="7133339" y="5508967"/>
                </a:cubicBezTo>
                <a:cubicBezTo>
                  <a:pt x="7139339" y="5490968"/>
                  <a:pt x="7154838" y="5479468"/>
                  <a:pt x="7171962" y="5478218"/>
                </a:cubicBezTo>
                <a:close/>
                <a:moveTo>
                  <a:pt x="11444129" y="5474288"/>
                </a:moveTo>
                <a:cubicBezTo>
                  <a:pt x="11451970" y="5472110"/>
                  <a:pt x="11460681" y="5472981"/>
                  <a:pt x="11468521" y="5477337"/>
                </a:cubicBezTo>
                <a:cubicBezTo>
                  <a:pt x="11483331" y="5486049"/>
                  <a:pt x="11489429" y="5506086"/>
                  <a:pt x="11479846" y="5520896"/>
                </a:cubicBezTo>
                <a:cubicBezTo>
                  <a:pt x="11471135" y="5536577"/>
                  <a:pt x="11451970" y="5541804"/>
                  <a:pt x="11436289" y="5533092"/>
                </a:cubicBezTo>
                <a:cubicBezTo>
                  <a:pt x="11421480" y="5524381"/>
                  <a:pt x="11416253" y="5504343"/>
                  <a:pt x="11424964" y="5489533"/>
                </a:cubicBezTo>
                <a:cubicBezTo>
                  <a:pt x="11429320" y="5481693"/>
                  <a:pt x="11436289" y="5476466"/>
                  <a:pt x="11444129" y="5474288"/>
                </a:cubicBezTo>
                <a:close/>
                <a:moveTo>
                  <a:pt x="13501414" y="5467402"/>
                </a:moveTo>
                <a:cubicBezTo>
                  <a:pt x="13525466" y="5470074"/>
                  <a:pt x="13543282" y="5491454"/>
                  <a:pt x="13540608" y="5515505"/>
                </a:cubicBezTo>
                <a:cubicBezTo>
                  <a:pt x="13537936" y="5539557"/>
                  <a:pt x="13516556" y="5557373"/>
                  <a:pt x="13492506" y="5555592"/>
                </a:cubicBezTo>
                <a:cubicBezTo>
                  <a:pt x="13468454" y="5552919"/>
                  <a:pt x="13450638" y="5531540"/>
                  <a:pt x="13453310" y="5506597"/>
                </a:cubicBezTo>
                <a:cubicBezTo>
                  <a:pt x="13455092" y="5482545"/>
                  <a:pt x="13476470" y="5464729"/>
                  <a:pt x="13501414" y="5467402"/>
                </a:cubicBezTo>
                <a:close/>
                <a:moveTo>
                  <a:pt x="9331004" y="5465599"/>
                </a:moveTo>
                <a:cubicBezTo>
                  <a:pt x="9372324" y="5471401"/>
                  <a:pt x="9408385" y="5501118"/>
                  <a:pt x="9420405" y="5543857"/>
                </a:cubicBezTo>
                <a:cubicBezTo>
                  <a:pt x="9435542" y="5600842"/>
                  <a:pt x="9401707" y="5658718"/>
                  <a:pt x="9344721" y="5674745"/>
                </a:cubicBezTo>
                <a:cubicBezTo>
                  <a:pt x="9287736" y="5689882"/>
                  <a:pt x="9228969" y="5656937"/>
                  <a:pt x="9213833" y="5599952"/>
                </a:cubicBezTo>
                <a:cubicBezTo>
                  <a:pt x="9198696" y="5542076"/>
                  <a:pt x="9232531" y="5484200"/>
                  <a:pt x="9288626" y="5468173"/>
                </a:cubicBezTo>
                <a:cubicBezTo>
                  <a:pt x="9302873" y="5464389"/>
                  <a:pt x="9317230" y="5463665"/>
                  <a:pt x="9331004" y="5465599"/>
                </a:cubicBezTo>
                <a:close/>
                <a:moveTo>
                  <a:pt x="4157590" y="5464729"/>
                </a:moveTo>
                <a:cubicBezTo>
                  <a:pt x="4175502" y="5465613"/>
                  <a:pt x="4189821" y="5479747"/>
                  <a:pt x="4189821" y="5497414"/>
                </a:cubicBezTo>
                <a:cubicBezTo>
                  <a:pt x="4189821" y="5515082"/>
                  <a:pt x="4175502" y="5530099"/>
                  <a:pt x="4156694" y="5530099"/>
                </a:cubicBezTo>
                <a:cubicBezTo>
                  <a:pt x="4138789" y="5530099"/>
                  <a:pt x="4124462" y="5515082"/>
                  <a:pt x="4124462" y="5497414"/>
                </a:cubicBezTo>
                <a:cubicBezTo>
                  <a:pt x="4124462" y="5478863"/>
                  <a:pt x="4138789" y="5464729"/>
                  <a:pt x="4157590" y="5464729"/>
                </a:cubicBezTo>
                <a:close/>
                <a:moveTo>
                  <a:pt x="9597865" y="5462690"/>
                </a:moveTo>
                <a:cubicBezTo>
                  <a:pt x="9629761" y="5458578"/>
                  <a:pt x="9663101" y="5466580"/>
                  <a:pt x="9690218" y="5487918"/>
                </a:cubicBezTo>
                <a:cubicBezTo>
                  <a:pt x="9745340" y="5530593"/>
                  <a:pt x="9755120" y="5609721"/>
                  <a:pt x="9711555" y="5663954"/>
                </a:cubicBezTo>
                <a:cubicBezTo>
                  <a:pt x="9668880" y="5719076"/>
                  <a:pt x="9590642" y="5728856"/>
                  <a:pt x="9536408" y="5685292"/>
                </a:cubicBezTo>
                <a:cubicBezTo>
                  <a:pt x="9481286" y="5643505"/>
                  <a:pt x="9471506" y="5564378"/>
                  <a:pt x="9514181" y="5510144"/>
                </a:cubicBezTo>
                <a:cubicBezTo>
                  <a:pt x="9535519" y="5483028"/>
                  <a:pt x="9565970" y="5466802"/>
                  <a:pt x="9597865" y="5462690"/>
                </a:cubicBezTo>
                <a:close/>
                <a:moveTo>
                  <a:pt x="7718860" y="5453222"/>
                </a:moveTo>
                <a:cubicBezTo>
                  <a:pt x="7728419" y="5455022"/>
                  <a:pt x="7737741" y="5458762"/>
                  <a:pt x="7746226" y="5464568"/>
                </a:cubicBezTo>
                <a:cubicBezTo>
                  <a:pt x="7781058" y="5486896"/>
                  <a:pt x="7790883" y="5533339"/>
                  <a:pt x="7767661" y="5567278"/>
                </a:cubicBezTo>
                <a:cubicBezTo>
                  <a:pt x="7745333" y="5602110"/>
                  <a:pt x="7698890" y="5611934"/>
                  <a:pt x="7664058" y="5588713"/>
                </a:cubicBezTo>
                <a:cubicBezTo>
                  <a:pt x="7629226" y="5566384"/>
                  <a:pt x="7620295" y="5520835"/>
                  <a:pt x="7642623" y="5486003"/>
                </a:cubicBezTo>
                <a:cubicBezTo>
                  <a:pt x="7659370" y="5459879"/>
                  <a:pt x="7690183" y="5447821"/>
                  <a:pt x="7718860" y="5453222"/>
                </a:cubicBezTo>
                <a:close/>
                <a:moveTo>
                  <a:pt x="7402997" y="5452620"/>
                </a:moveTo>
                <a:cubicBezTo>
                  <a:pt x="7407057" y="5450996"/>
                  <a:pt x="7411697" y="5450996"/>
                  <a:pt x="7416336" y="5452852"/>
                </a:cubicBezTo>
                <a:cubicBezTo>
                  <a:pt x="7424687" y="5456564"/>
                  <a:pt x="7428399" y="5466771"/>
                  <a:pt x="7425615" y="5475122"/>
                </a:cubicBezTo>
                <a:cubicBezTo>
                  <a:pt x="7420976" y="5483474"/>
                  <a:pt x="7411696" y="5487185"/>
                  <a:pt x="7402417" y="5484402"/>
                </a:cubicBezTo>
                <a:cubicBezTo>
                  <a:pt x="7394066" y="5480690"/>
                  <a:pt x="7390354" y="5470483"/>
                  <a:pt x="7393138" y="5462131"/>
                </a:cubicBezTo>
                <a:cubicBezTo>
                  <a:pt x="7395458" y="5457491"/>
                  <a:pt x="7398937" y="5454244"/>
                  <a:pt x="7402997" y="5452620"/>
                </a:cubicBezTo>
                <a:close/>
                <a:moveTo>
                  <a:pt x="7873730" y="5431435"/>
                </a:moveTo>
                <a:cubicBezTo>
                  <a:pt x="7897782" y="5434107"/>
                  <a:pt x="7915598" y="5456378"/>
                  <a:pt x="7912926" y="5479539"/>
                </a:cubicBezTo>
                <a:cubicBezTo>
                  <a:pt x="7911144" y="5504481"/>
                  <a:pt x="7888874" y="5522297"/>
                  <a:pt x="7864822" y="5519625"/>
                </a:cubicBezTo>
                <a:cubicBezTo>
                  <a:pt x="7840770" y="5517843"/>
                  <a:pt x="7822954" y="5495573"/>
                  <a:pt x="7825626" y="5471521"/>
                </a:cubicBezTo>
                <a:cubicBezTo>
                  <a:pt x="7828299" y="5447469"/>
                  <a:pt x="7849678" y="5429653"/>
                  <a:pt x="7873730" y="5431435"/>
                </a:cubicBezTo>
                <a:close/>
                <a:moveTo>
                  <a:pt x="8044223" y="5414063"/>
                </a:moveTo>
                <a:cubicBezTo>
                  <a:pt x="8086261" y="5414063"/>
                  <a:pt x="8121293" y="5448878"/>
                  <a:pt x="8122169" y="5492619"/>
                </a:cubicBezTo>
                <a:cubicBezTo>
                  <a:pt x="8122169" y="5536361"/>
                  <a:pt x="8087137" y="5572068"/>
                  <a:pt x="8045975" y="5572961"/>
                </a:cubicBezTo>
                <a:cubicBezTo>
                  <a:pt x="8003061" y="5572961"/>
                  <a:pt x="7967153" y="5537253"/>
                  <a:pt x="7967153" y="5493512"/>
                </a:cubicBezTo>
                <a:cubicBezTo>
                  <a:pt x="7967153" y="5450663"/>
                  <a:pt x="8001309" y="5414063"/>
                  <a:pt x="8044223" y="5414063"/>
                </a:cubicBezTo>
                <a:close/>
                <a:moveTo>
                  <a:pt x="9461913" y="5402682"/>
                </a:moveTo>
                <a:cubicBezTo>
                  <a:pt x="9468208" y="5404010"/>
                  <a:pt x="9474054" y="5407775"/>
                  <a:pt x="9478101" y="5413532"/>
                </a:cubicBezTo>
                <a:cubicBezTo>
                  <a:pt x="9486196" y="5425047"/>
                  <a:pt x="9482598" y="5440106"/>
                  <a:pt x="9470907" y="5448078"/>
                </a:cubicBezTo>
                <a:cubicBezTo>
                  <a:pt x="9459215" y="5456049"/>
                  <a:pt x="9443027" y="5452506"/>
                  <a:pt x="9435832" y="5440991"/>
                </a:cubicBezTo>
                <a:cubicBezTo>
                  <a:pt x="9428637" y="5429476"/>
                  <a:pt x="9431335" y="5413532"/>
                  <a:pt x="9443027" y="5406446"/>
                </a:cubicBezTo>
                <a:cubicBezTo>
                  <a:pt x="9448872" y="5402460"/>
                  <a:pt x="9455617" y="5401353"/>
                  <a:pt x="9461913" y="5402682"/>
                </a:cubicBezTo>
                <a:close/>
                <a:moveTo>
                  <a:pt x="12317881" y="5400169"/>
                </a:moveTo>
                <a:cubicBezTo>
                  <a:pt x="12327200" y="5398474"/>
                  <a:pt x="12336520" y="5405252"/>
                  <a:pt x="12337367" y="5415419"/>
                </a:cubicBezTo>
                <a:cubicBezTo>
                  <a:pt x="12339062" y="5424739"/>
                  <a:pt x="12331437" y="5434058"/>
                  <a:pt x="12322117" y="5435753"/>
                </a:cubicBezTo>
                <a:cubicBezTo>
                  <a:pt x="12311950" y="5436600"/>
                  <a:pt x="12303478" y="5428975"/>
                  <a:pt x="12301783" y="5419655"/>
                </a:cubicBezTo>
                <a:cubicBezTo>
                  <a:pt x="12300936" y="5410336"/>
                  <a:pt x="12307714" y="5401016"/>
                  <a:pt x="12317881" y="5400169"/>
                </a:cubicBezTo>
                <a:close/>
                <a:moveTo>
                  <a:pt x="7772778" y="5394160"/>
                </a:moveTo>
                <a:cubicBezTo>
                  <a:pt x="7776837" y="5392536"/>
                  <a:pt x="7781477" y="5392536"/>
                  <a:pt x="7785652" y="5394392"/>
                </a:cubicBezTo>
                <a:cubicBezTo>
                  <a:pt x="7794931" y="5398104"/>
                  <a:pt x="7798643" y="5407383"/>
                  <a:pt x="7794931" y="5416662"/>
                </a:cubicBezTo>
                <a:cubicBezTo>
                  <a:pt x="7791220" y="5425014"/>
                  <a:pt x="7781940" y="5428725"/>
                  <a:pt x="7772661" y="5425014"/>
                </a:cubicBezTo>
                <a:cubicBezTo>
                  <a:pt x="7764310" y="5421302"/>
                  <a:pt x="7760598" y="5412023"/>
                  <a:pt x="7763382" y="5403671"/>
                </a:cubicBezTo>
                <a:cubicBezTo>
                  <a:pt x="7765238" y="5399032"/>
                  <a:pt x="7768718" y="5395784"/>
                  <a:pt x="7772778" y="5394160"/>
                </a:cubicBezTo>
                <a:close/>
                <a:moveTo>
                  <a:pt x="3953263" y="5386441"/>
                </a:moveTo>
                <a:cubicBezTo>
                  <a:pt x="3964619" y="5389996"/>
                  <a:pt x="3971603" y="5402441"/>
                  <a:pt x="3967241" y="5413996"/>
                </a:cubicBezTo>
                <a:cubicBezTo>
                  <a:pt x="3964619" y="5426440"/>
                  <a:pt x="3951519" y="5432662"/>
                  <a:pt x="3940158" y="5429996"/>
                </a:cubicBezTo>
                <a:cubicBezTo>
                  <a:pt x="3928802" y="5426440"/>
                  <a:pt x="3921811" y="5413996"/>
                  <a:pt x="3925315" y="5401552"/>
                </a:cubicBezTo>
                <a:cubicBezTo>
                  <a:pt x="3928802" y="5389996"/>
                  <a:pt x="3941035" y="5382885"/>
                  <a:pt x="3953263" y="5386441"/>
                </a:cubicBezTo>
                <a:close/>
                <a:moveTo>
                  <a:pt x="13194092" y="5377436"/>
                </a:moveTo>
                <a:cubicBezTo>
                  <a:pt x="13196842" y="5376370"/>
                  <a:pt x="13200142" y="5376370"/>
                  <a:pt x="13203222" y="5377649"/>
                </a:cubicBezTo>
                <a:cubicBezTo>
                  <a:pt x="13209382" y="5380207"/>
                  <a:pt x="13212022" y="5387027"/>
                  <a:pt x="13209382" y="5392995"/>
                </a:cubicBezTo>
                <a:cubicBezTo>
                  <a:pt x="13206742" y="5398963"/>
                  <a:pt x="13199702" y="5401521"/>
                  <a:pt x="13193542" y="5398963"/>
                </a:cubicBezTo>
                <a:cubicBezTo>
                  <a:pt x="13188262" y="5396405"/>
                  <a:pt x="13185622" y="5389585"/>
                  <a:pt x="13188262" y="5383617"/>
                </a:cubicBezTo>
                <a:cubicBezTo>
                  <a:pt x="13189142" y="5380633"/>
                  <a:pt x="13191342" y="5378501"/>
                  <a:pt x="13194092" y="5377436"/>
                </a:cubicBezTo>
                <a:close/>
                <a:moveTo>
                  <a:pt x="12599838" y="5376703"/>
                </a:moveTo>
                <a:cubicBezTo>
                  <a:pt x="12608390" y="5378614"/>
                  <a:pt x="12616184" y="5383785"/>
                  <a:pt x="12620948" y="5391880"/>
                </a:cubicBezTo>
                <a:cubicBezTo>
                  <a:pt x="12631341" y="5408068"/>
                  <a:pt x="12627011" y="5430552"/>
                  <a:pt x="12611421" y="5441345"/>
                </a:cubicBezTo>
                <a:cubicBezTo>
                  <a:pt x="12594966" y="5452137"/>
                  <a:pt x="12574181" y="5446741"/>
                  <a:pt x="12563788" y="5430552"/>
                </a:cubicBezTo>
                <a:cubicBezTo>
                  <a:pt x="12554261" y="5413464"/>
                  <a:pt x="12558591" y="5391880"/>
                  <a:pt x="12574181" y="5381087"/>
                </a:cubicBezTo>
                <a:cubicBezTo>
                  <a:pt x="12581976" y="5376141"/>
                  <a:pt x="12591286" y="5374792"/>
                  <a:pt x="12599838" y="5376703"/>
                </a:cubicBezTo>
                <a:close/>
                <a:moveTo>
                  <a:pt x="13571384" y="5370852"/>
                </a:moveTo>
                <a:cubicBezTo>
                  <a:pt x="13582940" y="5374407"/>
                  <a:pt x="13590052" y="5386852"/>
                  <a:pt x="13586496" y="5398407"/>
                </a:cubicBezTo>
                <a:cubicBezTo>
                  <a:pt x="13582940" y="5410851"/>
                  <a:pt x="13570496" y="5417073"/>
                  <a:pt x="13558940" y="5413518"/>
                </a:cubicBezTo>
                <a:cubicBezTo>
                  <a:pt x="13546496" y="5410851"/>
                  <a:pt x="13540274" y="5397518"/>
                  <a:pt x="13543830" y="5385963"/>
                </a:cubicBezTo>
                <a:cubicBezTo>
                  <a:pt x="13546496" y="5373518"/>
                  <a:pt x="13558940" y="5367296"/>
                  <a:pt x="13571384" y="5370852"/>
                </a:cubicBezTo>
                <a:close/>
                <a:moveTo>
                  <a:pt x="8688857" y="5361100"/>
                </a:moveTo>
                <a:cubicBezTo>
                  <a:pt x="8710375" y="5360131"/>
                  <a:pt x="8732432" y="5363289"/>
                  <a:pt x="8753881" y="5371047"/>
                </a:cubicBezTo>
                <a:cubicBezTo>
                  <a:pt x="8838792" y="5403851"/>
                  <a:pt x="8882132" y="5499602"/>
                  <a:pt x="8849406" y="5584714"/>
                </a:cubicBezTo>
                <a:cubicBezTo>
                  <a:pt x="8817565" y="5670713"/>
                  <a:pt x="8722040" y="5713270"/>
                  <a:pt x="8637128" y="5681352"/>
                </a:cubicBezTo>
                <a:cubicBezTo>
                  <a:pt x="8552217" y="5649435"/>
                  <a:pt x="8508877" y="5553684"/>
                  <a:pt x="8540719" y="5468571"/>
                </a:cubicBezTo>
                <a:cubicBezTo>
                  <a:pt x="8564600" y="5404072"/>
                  <a:pt x="8624303" y="5364009"/>
                  <a:pt x="8688857" y="5361100"/>
                </a:cubicBezTo>
                <a:close/>
                <a:moveTo>
                  <a:pt x="4052746" y="5354143"/>
                </a:moveTo>
                <a:cubicBezTo>
                  <a:pt x="4056980" y="5354884"/>
                  <a:pt x="4061011" y="5357214"/>
                  <a:pt x="4063975" y="5361027"/>
                </a:cubicBezTo>
                <a:cubicBezTo>
                  <a:pt x="4069054" y="5368652"/>
                  <a:pt x="4066515" y="5378819"/>
                  <a:pt x="4058892" y="5384750"/>
                </a:cubicBezTo>
                <a:cubicBezTo>
                  <a:pt x="4051264" y="5389833"/>
                  <a:pt x="4041097" y="5387291"/>
                  <a:pt x="4036012" y="5380513"/>
                </a:cubicBezTo>
                <a:cubicBezTo>
                  <a:pt x="4030935" y="5372888"/>
                  <a:pt x="4032625" y="5361874"/>
                  <a:pt x="4040249" y="5356791"/>
                </a:cubicBezTo>
                <a:cubicBezTo>
                  <a:pt x="4044060" y="5354249"/>
                  <a:pt x="4048513" y="5353402"/>
                  <a:pt x="4052746" y="5354143"/>
                </a:cubicBezTo>
                <a:close/>
                <a:moveTo>
                  <a:pt x="9870841" y="5352366"/>
                </a:moveTo>
                <a:cubicBezTo>
                  <a:pt x="9898616" y="5347975"/>
                  <a:pt x="9928037" y="5354122"/>
                  <a:pt x="9952629" y="5372127"/>
                </a:cubicBezTo>
                <a:cubicBezTo>
                  <a:pt x="10001812" y="5407257"/>
                  <a:pt x="10012351" y="5475762"/>
                  <a:pt x="9977220" y="5524944"/>
                </a:cubicBezTo>
                <a:cubicBezTo>
                  <a:pt x="9940333" y="5574127"/>
                  <a:pt x="9871829" y="5584666"/>
                  <a:pt x="9823525" y="5549536"/>
                </a:cubicBezTo>
                <a:cubicBezTo>
                  <a:pt x="9774342" y="5513527"/>
                  <a:pt x="9763803" y="5445023"/>
                  <a:pt x="9798933" y="5395840"/>
                </a:cubicBezTo>
                <a:cubicBezTo>
                  <a:pt x="9816938" y="5371688"/>
                  <a:pt x="9843066" y="5356757"/>
                  <a:pt x="9870841" y="5352366"/>
                </a:cubicBezTo>
                <a:close/>
                <a:moveTo>
                  <a:pt x="10055014" y="5347285"/>
                </a:moveTo>
                <a:cubicBezTo>
                  <a:pt x="10061325" y="5348409"/>
                  <a:pt x="10067082" y="5352007"/>
                  <a:pt x="10070625" y="5358303"/>
                </a:cubicBezTo>
                <a:cubicBezTo>
                  <a:pt x="10078596" y="5369995"/>
                  <a:pt x="10075053" y="5386184"/>
                  <a:pt x="10063539" y="5393379"/>
                </a:cubicBezTo>
                <a:cubicBezTo>
                  <a:pt x="10052024" y="5401474"/>
                  <a:pt x="10036967" y="5397876"/>
                  <a:pt x="10028996" y="5386184"/>
                </a:cubicBezTo>
                <a:cubicBezTo>
                  <a:pt x="10021024" y="5374492"/>
                  <a:pt x="10024567" y="5359202"/>
                  <a:pt x="10036081" y="5351107"/>
                </a:cubicBezTo>
                <a:cubicBezTo>
                  <a:pt x="10041839" y="5347510"/>
                  <a:pt x="10048703" y="5346161"/>
                  <a:pt x="10055014" y="5347285"/>
                </a:cubicBezTo>
                <a:close/>
                <a:moveTo>
                  <a:pt x="13350690" y="5343654"/>
                </a:moveTo>
                <a:cubicBezTo>
                  <a:pt x="13355090" y="5340016"/>
                  <a:pt x="13362130" y="5340016"/>
                  <a:pt x="13367410" y="5344563"/>
                </a:cubicBezTo>
                <a:cubicBezTo>
                  <a:pt x="13371810" y="5349110"/>
                  <a:pt x="13370930" y="5357294"/>
                  <a:pt x="13367410" y="5360931"/>
                </a:cubicBezTo>
                <a:cubicBezTo>
                  <a:pt x="13362130" y="5366387"/>
                  <a:pt x="13354210" y="5366387"/>
                  <a:pt x="13350690" y="5360931"/>
                </a:cubicBezTo>
                <a:cubicBezTo>
                  <a:pt x="13345410" y="5356384"/>
                  <a:pt x="13345410" y="5349110"/>
                  <a:pt x="13350690" y="5343654"/>
                </a:cubicBezTo>
                <a:close/>
                <a:moveTo>
                  <a:pt x="9747890" y="5341206"/>
                </a:moveTo>
                <a:cubicBezTo>
                  <a:pt x="9754493" y="5343263"/>
                  <a:pt x="9760339" y="5347810"/>
                  <a:pt x="9763803" y="5354306"/>
                </a:cubicBezTo>
                <a:cubicBezTo>
                  <a:pt x="9770732" y="5367297"/>
                  <a:pt x="9765536" y="5383752"/>
                  <a:pt x="9752544" y="5390681"/>
                </a:cubicBezTo>
                <a:cubicBezTo>
                  <a:pt x="9739553" y="5397609"/>
                  <a:pt x="9723964" y="5392413"/>
                  <a:pt x="9717036" y="5379422"/>
                </a:cubicBezTo>
                <a:cubicBezTo>
                  <a:pt x="9709241" y="5366431"/>
                  <a:pt x="9714437" y="5349975"/>
                  <a:pt x="9727428" y="5343047"/>
                </a:cubicBezTo>
                <a:cubicBezTo>
                  <a:pt x="9733924" y="5339583"/>
                  <a:pt x="9741286" y="5339149"/>
                  <a:pt x="9747890" y="5341206"/>
                </a:cubicBezTo>
                <a:close/>
                <a:moveTo>
                  <a:pt x="12355198" y="5321129"/>
                </a:moveTo>
                <a:cubicBezTo>
                  <a:pt x="12365991" y="5316632"/>
                  <a:pt x="12377682" y="5322028"/>
                  <a:pt x="12382179" y="5332821"/>
                </a:cubicBezTo>
                <a:cubicBezTo>
                  <a:pt x="12385777" y="5342714"/>
                  <a:pt x="12381280" y="5354406"/>
                  <a:pt x="12370487" y="5358902"/>
                </a:cubicBezTo>
                <a:cubicBezTo>
                  <a:pt x="12360594" y="5362500"/>
                  <a:pt x="12348903" y="5358003"/>
                  <a:pt x="12344406" y="5347211"/>
                </a:cubicBezTo>
                <a:cubicBezTo>
                  <a:pt x="12339909" y="5337318"/>
                  <a:pt x="12344406" y="5325626"/>
                  <a:pt x="12355198" y="5321129"/>
                </a:cubicBezTo>
                <a:close/>
                <a:moveTo>
                  <a:pt x="13439594" y="5303340"/>
                </a:moveTo>
                <a:cubicBezTo>
                  <a:pt x="13441976" y="5302505"/>
                  <a:pt x="13444574" y="5302713"/>
                  <a:pt x="13446740" y="5304384"/>
                </a:cubicBezTo>
                <a:cubicBezTo>
                  <a:pt x="13451936" y="5306889"/>
                  <a:pt x="13453668" y="5312735"/>
                  <a:pt x="13451070" y="5317746"/>
                </a:cubicBezTo>
                <a:cubicBezTo>
                  <a:pt x="13448472" y="5321922"/>
                  <a:pt x="13442408" y="5323592"/>
                  <a:pt x="13437212" y="5321087"/>
                </a:cubicBezTo>
                <a:cubicBezTo>
                  <a:pt x="13432016" y="5318581"/>
                  <a:pt x="13431150" y="5312735"/>
                  <a:pt x="13433748" y="5308560"/>
                </a:cubicBezTo>
                <a:cubicBezTo>
                  <a:pt x="13435046" y="5306054"/>
                  <a:pt x="13437212" y="5304175"/>
                  <a:pt x="13439594" y="5303340"/>
                </a:cubicBezTo>
                <a:close/>
                <a:moveTo>
                  <a:pt x="7016704" y="5300625"/>
                </a:moveTo>
                <a:cubicBezTo>
                  <a:pt x="7020763" y="5299001"/>
                  <a:pt x="7025403" y="5299001"/>
                  <a:pt x="7029578" y="5300857"/>
                </a:cubicBezTo>
                <a:cubicBezTo>
                  <a:pt x="7038857" y="5304569"/>
                  <a:pt x="7042569" y="5313848"/>
                  <a:pt x="7038857" y="5323127"/>
                </a:cubicBezTo>
                <a:cubicBezTo>
                  <a:pt x="7035146" y="5331479"/>
                  <a:pt x="7025866" y="5335190"/>
                  <a:pt x="7016587" y="5331479"/>
                </a:cubicBezTo>
                <a:cubicBezTo>
                  <a:pt x="7008236" y="5327767"/>
                  <a:pt x="7004524" y="5317560"/>
                  <a:pt x="7007308" y="5310136"/>
                </a:cubicBezTo>
                <a:cubicBezTo>
                  <a:pt x="7009164" y="5305497"/>
                  <a:pt x="7012644" y="5302249"/>
                  <a:pt x="7016704" y="5300625"/>
                </a:cubicBezTo>
                <a:close/>
                <a:moveTo>
                  <a:pt x="13241520" y="5300023"/>
                </a:moveTo>
                <a:cubicBezTo>
                  <a:pt x="13244270" y="5298850"/>
                  <a:pt x="13247350" y="5298850"/>
                  <a:pt x="13249990" y="5300555"/>
                </a:cubicBezTo>
                <a:cubicBezTo>
                  <a:pt x="13256150" y="5303113"/>
                  <a:pt x="13258790" y="5309081"/>
                  <a:pt x="13256150" y="5315049"/>
                </a:cubicBezTo>
                <a:cubicBezTo>
                  <a:pt x="13253510" y="5321017"/>
                  <a:pt x="13247350" y="5323575"/>
                  <a:pt x="13241190" y="5321017"/>
                </a:cubicBezTo>
                <a:cubicBezTo>
                  <a:pt x="13235030" y="5318459"/>
                  <a:pt x="13232390" y="5311639"/>
                  <a:pt x="13235030" y="5306523"/>
                </a:cubicBezTo>
                <a:cubicBezTo>
                  <a:pt x="13236350" y="5303539"/>
                  <a:pt x="13238770" y="5301195"/>
                  <a:pt x="13241520" y="5300023"/>
                </a:cubicBezTo>
                <a:close/>
                <a:moveTo>
                  <a:pt x="8090834" y="5293847"/>
                </a:moveTo>
                <a:cubicBezTo>
                  <a:pt x="8095534" y="5295870"/>
                  <a:pt x="8099660" y="5299693"/>
                  <a:pt x="8101953" y="5304639"/>
                </a:cubicBezTo>
                <a:cubicBezTo>
                  <a:pt x="8106538" y="5315432"/>
                  <a:pt x="8101953" y="5326224"/>
                  <a:pt x="8090949" y="5331620"/>
                </a:cubicBezTo>
                <a:cubicBezTo>
                  <a:pt x="8081779" y="5335218"/>
                  <a:pt x="8069858" y="5330721"/>
                  <a:pt x="8065273" y="5319929"/>
                </a:cubicBezTo>
                <a:cubicBezTo>
                  <a:pt x="8060688" y="5310036"/>
                  <a:pt x="8065273" y="5298344"/>
                  <a:pt x="8076277" y="5293847"/>
                </a:cubicBezTo>
                <a:cubicBezTo>
                  <a:pt x="8080862" y="5291599"/>
                  <a:pt x="8086135" y="5291824"/>
                  <a:pt x="8090834" y="5293847"/>
                </a:cubicBezTo>
                <a:close/>
                <a:moveTo>
                  <a:pt x="4643971" y="5293303"/>
                </a:moveTo>
                <a:cubicBezTo>
                  <a:pt x="4663274" y="5292559"/>
                  <a:pt x="4683062" y="5295591"/>
                  <a:pt x="4702296" y="5302868"/>
                </a:cubicBezTo>
                <a:cubicBezTo>
                  <a:pt x="4779234" y="5331092"/>
                  <a:pt x="4817261" y="5415766"/>
                  <a:pt x="4788962" y="5492502"/>
                </a:cubicBezTo>
                <a:cubicBezTo>
                  <a:pt x="4760663" y="5568355"/>
                  <a:pt x="4675765" y="5608046"/>
                  <a:pt x="4598827" y="5579822"/>
                </a:cubicBezTo>
                <a:cubicBezTo>
                  <a:pt x="4521889" y="5551597"/>
                  <a:pt x="4482978" y="5466041"/>
                  <a:pt x="4511277" y="5389306"/>
                </a:cubicBezTo>
                <a:cubicBezTo>
                  <a:pt x="4532501" y="5331754"/>
                  <a:pt x="4586060" y="5295536"/>
                  <a:pt x="4643971" y="5293303"/>
                </a:cubicBezTo>
                <a:close/>
                <a:moveTo>
                  <a:pt x="7110713" y="5291694"/>
                </a:moveTo>
                <a:cubicBezTo>
                  <a:pt x="7119033" y="5294212"/>
                  <a:pt x="7126477" y="5299905"/>
                  <a:pt x="7131294" y="5308225"/>
                </a:cubicBezTo>
                <a:cubicBezTo>
                  <a:pt x="7140052" y="5323989"/>
                  <a:pt x="7134797" y="5345008"/>
                  <a:pt x="7118157" y="5353766"/>
                </a:cubicBezTo>
                <a:cubicBezTo>
                  <a:pt x="7101517" y="5362524"/>
                  <a:pt x="7081374" y="5357270"/>
                  <a:pt x="7071740" y="5340630"/>
                </a:cubicBezTo>
                <a:cubicBezTo>
                  <a:pt x="7062982" y="5323989"/>
                  <a:pt x="7069113" y="5303846"/>
                  <a:pt x="7084877" y="5294212"/>
                </a:cubicBezTo>
                <a:cubicBezTo>
                  <a:pt x="7093197" y="5289833"/>
                  <a:pt x="7102393" y="5289176"/>
                  <a:pt x="7110713" y="5291694"/>
                </a:cubicBezTo>
                <a:close/>
                <a:moveTo>
                  <a:pt x="9023170" y="5289759"/>
                </a:moveTo>
                <a:cubicBezTo>
                  <a:pt x="9041796" y="5286252"/>
                  <a:pt x="9061384" y="5286307"/>
                  <a:pt x="9080973" y="5290488"/>
                </a:cubicBezTo>
                <a:cubicBezTo>
                  <a:pt x="9159327" y="5307216"/>
                  <a:pt x="9209509" y="5385570"/>
                  <a:pt x="9191901" y="5463923"/>
                </a:cubicBezTo>
                <a:cubicBezTo>
                  <a:pt x="9175174" y="5542277"/>
                  <a:pt x="9097700" y="5592459"/>
                  <a:pt x="9019347" y="5575732"/>
                </a:cubicBezTo>
                <a:cubicBezTo>
                  <a:pt x="8940112" y="5558124"/>
                  <a:pt x="8890811" y="5480651"/>
                  <a:pt x="8907538" y="5402297"/>
                </a:cubicBezTo>
                <a:cubicBezTo>
                  <a:pt x="8920083" y="5342871"/>
                  <a:pt x="8967294" y="5300283"/>
                  <a:pt x="9023170" y="5289759"/>
                </a:cubicBezTo>
                <a:close/>
                <a:moveTo>
                  <a:pt x="8336694" y="5280188"/>
                </a:moveTo>
                <a:cubicBezTo>
                  <a:pt x="8397804" y="5290531"/>
                  <a:pt x="8449890" y="5336353"/>
                  <a:pt x="8464395" y="5400966"/>
                </a:cubicBezTo>
                <a:cubicBezTo>
                  <a:pt x="8484614" y="5486238"/>
                  <a:pt x="8430990" y="5571509"/>
                  <a:pt x="8345718" y="5591728"/>
                </a:cubicBezTo>
                <a:cubicBezTo>
                  <a:pt x="8260447" y="5611947"/>
                  <a:pt x="8174296" y="5559202"/>
                  <a:pt x="8154956" y="5473051"/>
                </a:cubicBezTo>
                <a:cubicBezTo>
                  <a:pt x="8134737" y="5387780"/>
                  <a:pt x="8187482" y="5301629"/>
                  <a:pt x="8273633" y="5282289"/>
                </a:cubicBezTo>
                <a:cubicBezTo>
                  <a:pt x="8294951" y="5277235"/>
                  <a:pt x="8316324" y="5276740"/>
                  <a:pt x="8336694" y="5280188"/>
                </a:cubicBezTo>
                <a:close/>
                <a:moveTo>
                  <a:pt x="9329199" y="5274243"/>
                </a:moveTo>
                <a:cubicBezTo>
                  <a:pt x="9359486" y="5269865"/>
                  <a:pt x="9389774" y="5289126"/>
                  <a:pt x="9395118" y="5319767"/>
                </a:cubicBezTo>
                <a:cubicBezTo>
                  <a:pt x="9400463" y="5350409"/>
                  <a:pt x="9379084" y="5379299"/>
                  <a:pt x="9348796" y="5384552"/>
                </a:cubicBezTo>
                <a:cubicBezTo>
                  <a:pt x="9317618" y="5389805"/>
                  <a:pt x="9288221" y="5369669"/>
                  <a:pt x="9282877" y="5339027"/>
                </a:cubicBezTo>
                <a:cubicBezTo>
                  <a:pt x="9276641" y="5309261"/>
                  <a:pt x="9298020" y="5279495"/>
                  <a:pt x="9329199" y="5274243"/>
                </a:cubicBezTo>
                <a:close/>
                <a:moveTo>
                  <a:pt x="7537236" y="5265616"/>
                </a:moveTo>
                <a:cubicBezTo>
                  <a:pt x="7591081" y="5262070"/>
                  <a:pt x="7638748" y="5302849"/>
                  <a:pt x="7643161" y="5357812"/>
                </a:cubicBezTo>
                <a:cubicBezTo>
                  <a:pt x="7646692" y="5412776"/>
                  <a:pt x="7606087" y="5459760"/>
                  <a:pt x="7551359" y="5464193"/>
                </a:cubicBezTo>
                <a:cubicBezTo>
                  <a:pt x="7496631" y="5467739"/>
                  <a:pt x="7448964" y="5426960"/>
                  <a:pt x="7445434" y="5371997"/>
                </a:cubicBezTo>
                <a:cubicBezTo>
                  <a:pt x="7441020" y="5317920"/>
                  <a:pt x="7482508" y="5270049"/>
                  <a:pt x="7537236" y="5265616"/>
                </a:cubicBezTo>
                <a:close/>
                <a:moveTo>
                  <a:pt x="3831846" y="5259541"/>
                </a:moveTo>
                <a:cubicBezTo>
                  <a:pt x="3866065" y="5263052"/>
                  <a:pt x="3889759" y="5294643"/>
                  <a:pt x="3885375" y="5327989"/>
                </a:cubicBezTo>
                <a:cubicBezTo>
                  <a:pt x="3880981" y="5362213"/>
                  <a:pt x="3850271" y="5385907"/>
                  <a:pt x="3816925" y="5381519"/>
                </a:cubicBezTo>
                <a:cubicBezTo>
                  <a:pt x="3782697" y="5377131"/>
                  <a:pt x="3758123" y="5346418"/>
                  <a:pt x="3762511" y="5313071"/>
                </a:cubicBezTo>
                <a:cubicBezTo>
                  <a:pt x="3766899" y="5278847"/>
                  <a:pt x="3797618" y="5254276"/>
                  <a:pt x="3831846" y="5259541"/>
                </a:cubicBezTo>
                <a:close/>
                <a:moveTo>
                  <a:pt x="4267323" y="5250736"/>
                </a:moveTo>
                <a:cubicBezTo>
                  <a:pt x="4277227" y="5249301"/>
                  <a:pt x="4287358" y="5249283"/>
                  <a:pt x="4297382" y="5250769"/>
                </a:cubicBezTo>
                <a:cubicBezTo>
                  <a:pt x="4310705" y="5252752"/>
                  <a:pt x="4323894" y="5257409"/>
                  <a:pt x="4336137" y="5264949"/>
                </a:cubicBezTo>
                <a:cubicBezTo>
                  <a:pt x="4385109" y="5295109"/>
                  <a:pt x="4400246" y="5358979"/>
                  <a:pt x="4370862" y="5406881"/>
                </a:cubicBezTo>
                <a:cubicBezTo>
                  <a:pt x="4340589" y="5456557"/>
                  <a:pt x="4277418" y="5471637"/>
                  <a:pt x="4227558" y="5441477"/>
                </a:cubicBezTo>
                <a:cubicBezTo>
                  <a:pt x="4178591" y="5412203"/>
                  <a:pt x="4163448" y="5348334"/>
                  <a:pt x="4192837" y="5299545"/>
                </a:cubicBezTo>
                <a:cubicBezTo>
                  <a:pt x="4209867" y="5272101"/>
                  <a:pt x="4237598" y="5255042"/>
                  <a:pt x="4267323" y="5250736"/>
                </a:cubicBezTo>
                <a:close/>
                <a:moveTo>
                  <a:pt x="7966818" y="5247000"/>
                </a:moveTo>
                <a:cubicBezTo>
                  <a:pt x="8001042" y="5251417"/>
                  <a:pt x="8024735" y="5282336"/>
                  <a:pt x="8020348" y="5315904"/>
                </a:cubicBezTo>
                <a:cubicBezTo>
                  <a:pt x="8015960" y="5350356"/>
                  <a:pt x="7985246" y="5374208"/>
                  <a:pt x="7951900" y="5369791"/>
                </a:cubicBezTo>
                <a:cubicBezTo>
                  <a:pt x="7917676" y="5366257"/>
                  <a:pt x="7893105" y="5335339"/>
                  <a:pt x="7898370" y="5300887"/>
                </a:cubicBezTo>
                <a:cubicBezTo>
                  <a:pt x="7901880" y="5267318"/>
                  <a:pt x="7933472" y="5242583"/>
                  <a:pt x="7966818" y="5247000"/>
                </a:cubicBezTo>
                <a:close/>
                <a:moveTo>
                  <a:pt x="4452665" y="5240382"/>
                </a:moveTo>
                <a:cubicBezTo>
                  <a:pt x="4463058" y="5238687"/>
                  <a:pt x="4471719" y="5245465"/>
                  <a:pt x="4472585" y="5255632"/>
                </a:cubicBezTo>
                <a:cubicBezTo>
                  <a:pt x="4474317" y="5265799"/>
                  <a:pt x="4466522" y="5274271"/>
                  <a:pt x="4456996" y="5275119"/>
                </a:cubicBezTo>
                <a:cubicBezTo>
                  <a:pt x="4446603" y="5276813"/>
                  <a:pt x="4437942" y="5270035"/>
                  <a:pt x="4437076" y="5259868"/>
                </a:cubicBezTo>
                <a:cubicBezTo>
                  <a:pt x="4436210" y="5249701"/>
                  <a:pt x="4442272" y="5241229"/>
                  <a:pt x="4452665" y="5240382"/>
                </a:cubicBezTo>
                <a:close/>
                <a:moveTo>
                  <a:pt x="11322282" y="5232455"/>
                </a:moveTo>
                <a:cubicBezTo>
                  <a:pt x="11332171" y="5231483"/>
                  <a:pt x="11342447" y="5232428"/>
                  <a:pt x="11352612" y="5235537"/>
                </a:cubicBezTo>
                <a:cubicBezTo>
                  <a:pt x="11392388" y="5247976"/>
                  <a:pt x="11415370" y="5290624"/>
                  <a:pt x="11402111" y="5331496"/>
                </a:cubicBezTo>
                <a:cubicBezTo>
                  <a:pt x="11390620" y="5371478"/>
                  <a:pt x="11347308" y="5393691"/>
                  <a:pt x="11307532" y="5381252"/>
                </a:cubicBezTo>
                <a:cubicBezTo>
                  <a:pt x="11266871" y="5368813"/>
                  <a:pt x="11244773" y="5326165"/>
                  <a:pt x="11257148" y="5286182"/>
                </a:cubicBezTo>
                <a:cubicBezTo>
                  <a:pt x="11266429" y="5255528"/>
                  <a:pt x="11292615" y="5235371"/>
                  <a:pt x="11322282" y="5232455"/>
                </a:cubicBezTo>
                <a:close/>
                <a:moveTo>
                  <a:pt x="8988083" y="5230494"/>
                </a:moveTo>
                <a:cubicBezTo>
                  <a:pt x="8997707" y="5233994"/>
                  <a:pt x="9002956" y="5243618"/>
                  <a:pt x="9000331" y="5253242"/>
                </a:cubicBezTo>
                <a:cubicBezTo>
                  <a:pt x="8996832" y="5263741"/>
                  <a:pt x="8986333" y="5268990"/>
                  <a:pt x="8976710" y="5266366"/>
                </a:cubicBezTo>
                <a:cubicBezTo>
                  <a:pt x="8966211" y="5262866"/>
                  <a:pt x="8960962" y="5252367"/>
                  <a:pt x="8964462" y="5242743"/>
                </a:cubicBezTo>
                <a:cubicBezTo>
                  <a:pt x="8967086" y="5233119"/>
                  <a:pt x="8978460" y="5226994"/>
                  <a:pt x="8988083" y="5230494"/>
                </a:cubicBezTo>
                <a:close/>
                <a:moveTo>
                  <a:pt x="7269633" y="5215633"/>
                </a:moveTo>
                <a:cubicBezTo>
                  <a:pt x="7297742" y="5211351"/>
                  <a:pt x="7327519" y="5217718"/>
                  <a:pt x="7352406" y="5235723"/>
                </a:cubicBezTo>
                <a:cubicBezTo>
                  <a:pt x="7402182" y="5270853"/>
                  <a:pt x="7412848" y="5339358"/>
                  <a:pt x="7376405" y="5388540"/>
                </a:cubicBezTo>
                <a:cubicBezTo>
                  <a:pt x="7339963" y="5437723"/>
                  <a:pt x="7270632" y="5448262"/>
                  <a:pt x="7220857" y="5413132"/>
                </a:cubicBezTo>
                <a:cubicBezTo>
                  <a:pt x="7171081" y="5377123"/>
                  <a:pt x="7160415" y="5308619"/>
                  <a:pt x="7196858" y="5259436"/>
                </a:cubicBezTo>
                <a:cubicBezTo>
                  <a:pt x="7215080" y="5234845"/>
                  <a:pt x="7241523" y="5219914"/>
                  <a:pt x="7269633" y="5215633"/>
                </a:cubicBezTo>
                <a:close/>
                <a:moveTo>
                  <a:pt x="12342871" y="5207770"/>
                </a:moveTo>
                <a:cubicBezTo>
                  <a:pt x="12347705" y="5209681"/>
                  <a:pt x="12351752" y="5213503"/>
                  <a:pt x="12354001" y="5218899"/>
                </a:cubicBezTo>
                <a:cubicBezTo>
                  <a:pt x="12358498" y="5228792"/>
                  <a:pt x="12354001" y="5240484"/>
                  <a:pt x="12343208" y="5244981"/>
                </a:cubicBezTo>
                <a:cubicBezTo>
                  <a:pt x="12333315" y="5249478"/>
                  <a:pt x="12320724" y="5244082"/>
                  <a:pt x="12317127" y="5234189"/>
                </a:cubicBezTo>
                <a:cubicBezTo>
                  <a:pt x="12312630" y="5224296"/>
                  <a:pt x="12317127" y="5212604"/>
                  <a:pt x="12327020" y="5208107"/>
                </a:cubicBezTo>
                <a:cubicBezTo>
                  <a:pt x="12332416" y="5205859"/>
                  <a:pt x="12338037" y="5205859"/>
                  <a:pt x="12342871" y="5207770"/>
                </a:cubicBezTo>
                <a:close/>
                <a:moveTo>
                  <a:pt x="9581077" y="5193952"/>
                </a:moveTo>
                <a:cubicBezTo>
                  <a:pt x="9593981" y="5194132"/>
                  <a:pt x="9607107" y="5196847"/>
                  <a:pt x="9619789" y="5202387"/>
                </a:cubicBezTo>
                <a:cubicBezTo>
                  <a:pt x="9669625" y="5223662"/>
                  <a:pt x="9692763" y="5282167"/>
                  <a:pt x="9671405" y="5331808"/>
                </a:cubicBezTo>
                <a:cubicBezTo>
                  <a:pt x="9650046" y="5381449"/>
                  <a:pt x="9591311" y="5405383"/>
                  <a:pt x="9541474" y="5383222"/>
                </a:cubicBezTo>
                <a:cubicBezTo>
                  <a:pt x="9490748" y="5361947"/>
                  <a:pt x="9467610" y="5303442"/>
                  <a:pt x="9488968" y="5252915"/>
                </a:cubicBezTo>
                <a:cubicBezTo>
                  <a:pt x="9505655" y="5215684"/>
                  <a:pt x="9542364" y="5193412"/>
                  <a:pt x="9581077" y="5193952"/>
                </a:cubicBezTo>
                <a:close/>
                <a:moveTo>
                  <a:pt x="8349146" y="5191558"/>
                </a:moveTo>
                <a:cubicBezTo>
                  <a:pt x="8353648" y="5190165"/>
                  <a:pt x="8358792" y="5190593"/>
                  <a:pt x="8363508" y="5193166"/>
                </a:cubicBezTo>
                <a:cubicBezTo>
                  <a:pt x="8372082" y="5198310"/>
                  <a:pt x="8375512" y="5209457"/>
                  <a:pt x="8371224" y="5218031"/>
                </a:cubicBezTo>
                <a:cubicBezTo>
                  <a:pt x="8366080" y="5226605"/>
                  <a:pt x="8354934" y="5230035"/>
                  <a:pt x="8346359" y="5225748"/>
                </a:cubicBezTo>
                <a:cubicBezTo>
                  <a:pt x="8336928" y="5220603"/>
                  <a:pt x="8333498" y="5209457"/>
                  <a:pt x="8338643" y="5200883"/>
                </a:cubicBezTo>
                <a:cubicBezTo>
                  <a:pt x="8340787" y="5196167"/>
                  <a:pt x="8344645" y="5192951"/>
                  <a:pt x="8349146" y="5191558"/>
                </a:cubicBezTo>
                <a:close/>
                <a:moveTo>
                  <a:pt x="7600787" y="5182716"/>
                </a:moveTo>
                <a:cubicBezTo>
                  <a:pt x="7604918" y="5181958"/>
                  <a:pt x="7609366" y="5182824"/>
                  <a:pt x="7613178" y="5185423"/>
                </a:cubicBezTo>
                <a:cubicBezTo>
                  <a:pt x="7621650" y="5189753"/>
                  <a:pt x="7623345" y="5201012"/>
                  <a:pt x="7618261" y="5208806"/>
                </a:cubicBezTo>
                <a:cubicBezTo>
                  <a:pt x="7613178" y="5216601"/>
                  <a:pt x="7603011" y="5218333"/>
                  <a:pt x="7594539" y="5214003"/>
                </a:cubicBezTo>
                <a:cubicBezTo>
                  <a:pt x="7587761" y="5207940"/>
                  <a:pt x="7585219" y="5197548"/>
                  <a:pt x="7590302" y="5189753"/>
                </a:cubicBezTo>
                <a:cubicBezTo>
                  <a:pt x="7592844" y="5185855"/>
                  <a:pt x="7596657" y="5183474"/>
                  <a:pt x="7600787" y="5182716"/>
                </a:cubicBezTo>
                <a:close/>
                <a:moveTo>
                  <a:pt x="7735310" y="5181082"/>
                </a:moveTo>
                <a:cubicBezTo>
                  <a:pt x="7756405" y="5177418"/>
                  <a:pt x="7778833" y="5181859"/>
                  <a:pt x="7797486" y="5195183"/>
                </a:cubicBezTo>
                <a:cubicBezTo>
                  <a:pt x="7835679" y="5220941"/>
                  <a:pt x="7845450" y="5273345"/>
                  <a:pt x="7818803" y="5311539"/>
                </a:cubicBezTo>
                <a:cubicBezTo>
                  <a:pt x="7792156" y="5348844"/>
                  <a:pt x="7740639" y="5358614"/>
                  <a:pt x="7702446" y="5331968"/>
                </a:cubicBezTo>
                <a:cubicBezTo>
                  <a:pt x="7665140" y="5305321"/>
                  <a:pt x="7655370" y="5253805"/>
                  <a:pt x="7681128" y="5215612"/>
                </a:cubicBezTo>
                <a:cubicBezTo>
                  <a:pt x="7694451" y="5196515"/>
                  <a:pt x="7714214" y="5184746"/>
                  <a:pt x="7735310" y="5181082"/>
                </a:cubicBezTo>
                <a:close/>
                <a:moveTo>
                  <a:pt x="11389188" y="5178712"/>
                </a:moveTo>
                <a:cubicBezTo>
                  <a:pt x="11393518" y="5177846"/>
                  <a:pt x="11398065" y="5178496"/>
                  <a:pt x="11401962" y="5180661"/>
                </a:cubicBezTo>
                <a:cubicBezTo>
                  <a:pt x="11409757" y="5186723"/>
                  <a:pt x="11411489" y="5197116"/>
                  <a:pt x="11407159" y="5204910"/>
                </a:cubicBezTo>
                <a:cubicBezTo>
                  <a:pt x="11401096" y="5212705"/>
                  <a:pt x="11390703" y="5214437"/>
                  <a:pt x="11382909" y="5209241"/>
                </a:cubicBezTo>
                <a:cubicBezTo>
                  <a:pt x="11375114" y="5204044"/>
                  <a:pt x="11373382" y="5193652"/>
                  <a:pt x="11377712" y="5185857"/>
                </a:cubicBezTo>
                <a:cubicBezTo>
                  <a:pt x="11380743" y="5181960"/>
                  <a:pt x="11384858" y="5179578"/>
                  <a:pt x="11389188" y="5178712"/>
                </a:cubicBezTo>
                <a:close/>
                <a:moveTo>
                  <a:pt x="8830494" y="5151263"/>
                </a:moveTo>
                <a:cubicBezTo>
                  <a:pt x="8840807" y="5150536"/>
                  <a:pt x="8851407" y="5151799"/>
                  <a:pt x="8861733" y="5155314"/>
                </a:cubicBezTo>
                <a:cubicBezTo>
                  <a:pt x="8903036" y="5169375"/>
                  <a:pt x="8925006" y="5215072"/>
                  <a:pt x="8910945" y="5256376"/>
                </a:cubicBezTo>
                <a:cubicBezTo>
                  <a:pt x="8896885" y="5297679"/>
                  <a:pt x="8851187" y="5319649"/>
                  <a:pt x="8809884" y="5305589"/>
                </a:cubicBezTo>
                <a:cubicBezTo>
                  <a:pt x="8768580" y="5291528"/>
                  <a:pt x="8746610" y="5245830"/>
                  <a:pt x="8760671" y="5204527"/>
                </a:cubicBezTo>
                <a:cubicBezTo>
                  <a:pt x="8771217" y="5173549"/>
                  <a:pt x="8799558" y="5153447"/>
                  <a:pt x="8830494" y="5151263"/>
                </a:cubicBezTo>
                <a:close/>
                <a:moveTo>
                  <a:pt x="8951608" y="5108804"/>
                </a:moveTo>
                <a:cubicBezTo>
                  <a:pt x="8961897" y="5112303"/>
                  <a:pt x="8967899" y="5122802"/>
                  <a:pt x="8964469" y="5132426"/>
                </a:cubicBezTo>
                <a:cubicBezTo>
                  <a:pt x="8961039" y="5142924"/>
                  <a:pt x="8950750" y="5148173"/>
                  <a:pt x="8940461" y="5144674"/>
                </a:cubicBezTo>
                <a:cubicBezTo>
                  <a:pt x="8931030" y="5141174"/>
                  <a:pt x="8925885" y="5131551"/>
                  <a:pt x="8928457" y="5121052"/>
                </a:cubicBezTo>
                <a:cubicBezTo>
                  <a:pt x="8931887" y="5110554"/>
                  <a:pt x="8942176" y="5106179"/>
                  <a:pt x="8951608" y="5108804"/>
                </a:cubicBezTo>
                <a:close/>
                <a:moveTo>
                  <a:pt x="7236792" y="5107443"/>
                </a:moveTo>
                <a:cubicBezTo>
                  <a:pt x="7252280" y="5111745"/>
                  <a:pt x="7260885" y="5128094"/>
                  <a:pt x="7256582" y="5143582"/>
                </a:cubicBezTo>
                <a:cubicBezTo>
                  <a:pt x="7251420" y="5159070"/>
                  <a:pt x="7235071" y="5167675"/>
                  <a:pt x="7219583" y="5162512"/>
                </a:cubicBezTo>
                <a:cubicBezTo>
                  <a:pt x="7204095" y="5157349"/>
                  <a:pt x="7195490" y="5141861"/>
                  <a:pt x="7200653" y="5126373"/>
                </a:cubicBezTo>
                <a:cubicBezTo>
                  <a:pt x="7204955" y="5110885"/>
                  <a:pt x="7222164" y="5102280"/>
                  <a:pt x="7236792" y="5107443"/>
                </a:cubicBezTo>
                <a:close/>
                <a:moveTo>
                  <a:pt x="9620391" y="5105473"/>
                </a:moveTo>
                <a:cubicBezTo>
                  <a:pt x="9624952" y="5106385"/>
                  <a:pt x="9629056" y="5109122"/>
                  <a:pt x="9631793" y="5113226"/>
                </a:cubicBezTo>
                <a:cubicBezTo>
                  <a:pt x="9638178" y="5121435"/>
                  <a:pt x="9635441" y="5132381"/>
                  <a:pt x="9627232" y="5137854"/>
                </a:cubicBezTo>
                <a:cubicBezTo>
                  <a:pt x="9619023" y="5144239"/>
                  <a:pt x="9608077" y="5141503"/>
                  <a:pt x="9602604" y="5134205"/>
                </a:cubicBezTo>
                <a:cubicBezTo>
                  <a:pt x="9596219" y="5125084"/>
                  <a:pt x="9598955" y="5114138"/>
                  <a:pt x="9606253" y="5108665"/>
                </a:cubicBezTo>
                <a:cubicBezTo>
                  <a:pt x="9610814" y="5105473"/>
                  <a:pt x="9615830" y="5104561"/>
                  <a:pt x="9620391" y="5105473"/>
                </a:cubicBezTo>
                <a:close/>
                <a:moveTo>
                  <a:pt x="13419460" y="5091022"/>
                </a:moveTo>
                <a:cubicBezTo>
                  <a:pt x="13435048" y="5096218"/>
                  <a:pt x="13441976" y="5110941"/>
                  <a:pt x="13437646" y="5125664"/>
                </a:cubicBezTo>
                <a:cubicBezTo>
                  <a:pt x="13433316" y="5140388"/>
                  <a:pt x="13417726" y="5148182"/>
                  <a:pt x="13403004" y="5143852"/>
                </a:cubicBezTo>
                <a:cubicBezTo>
                  <a:pt x="13389146" y="5139521"/>
                  <a:pt x="13380486" y="5123066"/>
                  <a:pt x="13385682" y="5109209"/>
                </a:cubicBezTo>
                <a:cubicBezTo>
                  <a:pt x="13390878" y="5094486"/>
                  <a:pt x="13405602" y="5086691"/>
                  <a:pt x="13419460" y="5091022"/>
                </a:cubicBezTo>
                <a:close/>
                <a:moveTo>
                  <a:pt x="9416236" y="5083326"/>
                </a:moveTo>
                <a:cubicBezTo>
                  <a:pt x="9445466" y="5087755"/>
                  <a:pt x="9466724" y="5115213"/>
                  <a:pt x="9461410" y="5144443"/>
                </a:cubicBezTo>
                <a:cubicBezTo>
                  <a:pt x="9457867" y="5174558"/>
                  <a:pt x="9429523" y="5194930"/>
                  <a:pt x="9400293" y="5189616"/>
                </a:cubicBezTo>
                <a:cubicBezTo>
                  <a:pt x="9371063" y="5186073"/>
                  <a:pt x="9350691" y="5157729"/>
                  <a:pt x="9355120" y="5128499"/>
                </a:cubicBezTo>
                <a:cubicBezTo>
                  <a:pt x="9359548" y="5099269"/>
                  <a:pt x="9387007" y="5078897"/>
                  <a:pt x="9416236" y="5083326"/>
                </a:cubicBezTo>
                <a:close/>
                <a:moveTo>
                  <a:pt x="9511978" y="5077807"/>
                </a:moveTo>
                <a:cubicBezTo>
                  <a:pt x="9517375" y="5075001"/>
                  <a:pt x="9522771" y="5075937"/>
                  <a:pt x="9526368" y="5081549"/>
                </a:cubicBezTo>
                <a:cubicBezTo>
                  <a:pt x="9529067" y="5086226"/>
                  <a:pt x="9527268" y="5091838"/>
                  <a:pt x="9522771" y="5094644"/>
                </a:cubicBezTo>
                <a:cubicBezTo>
                  <a:pt x="9518274" y="5097450"/>
                  <a:pt x="9511978" y="5096515"/>
                  <a:pt x="9509280" y="5091838"/>
                </a:cubicBezTo>
                <a:cubicBezTo>
                  <a:pt x="9506582" y="5087161"/>
                  <a:pt x="9508381" y="5081549"/>
                  <a:pt x="9511978" y="5077807"/>
                </a:cubicBezTo>
                <a:close/>
                <a:moveTo>
                  <a:pt x="7786579" y="5064283"/>
                </a:moveTo>
                <a:cubicBezTo>
                  <a:pt x="7791219" y="5063308"/>
                  <a:pt x="7795859" y="5065257"/>
                  <a:pt x="7797715" y="5070129"/>
                </a:cubicBezTo>
                <a:cubicBezTo>
                  <a:pt x="7798643" y="5074027"/>
                  <a:pt x="7795859" y="5077924"/>
                  <a:pt x="7792147" y="5079873"/>
                </a:cubicBezTo>
                <a:cubicBezTo>
                  <a:pt x="7788435" y="5081822"/>
                  <a:pt x="7783795" y="5079873"/>
                  <a:pt x="7781939" y="5075001"/>
                </a:cubicBezTo>
                <a:cubicBezTo>
                  <a:pt x="7780083" y="5070129"/>
                  <a:pt x="7782867" y="5065257"/>
                  <a:pt x="7786579" y="5064283"/>
                </a:cubicBezTo>
                <a:close/>
                <a:moveTo>
                  <a:pt x="8568602" y="5056824"/>
                </a:moveTo>
                <a:cubicBezTo>
                  <a:pt x="8623217" y="5062677"/>
                  <a:pt x="8671526" y="5099939"/>
                  <a:pt x="8688673" y="5155997"/>
                </a:cubicBezTo>
                <a:cubicBezTo>
                  <a:pt x="8710657" y="5230740"/>
                  <a:pt x="8668448" y="5309001"/>
                  <a:pt x="8593705" y="5331864"/>
                </a:cubicBezTo>
                <a:cubicBezTo>
                  <a:pt x="8519841" y="5354727"/>
                  <a:pt x="8440700" y="5311639"/>
                  <a:pt x="8418717" y="5237775"/>
                </a:cubicBezTo>
                <a:cubicBezTo>
                  <a:pt x="8395854" y="5162152"/>
                  <a:pt x="8438062" y="5084770"/>
                  <a:pt x="8512806" y="5061908"/>
                </a:cubicBezTo>
                <a:cubicBezTo>
                  <a:pt x="8531492" y="5056412"/>
                  <a:pt x="8550397" y="5054873"/>
                  <a:pt x="8568602" y="5056824"/>
                </a:cubicBezTo>
                <a:close/>
                <a:moveTo>
                  <a:pt x="3614834" y="5043223"/>
                </a:moveTo>
                <a:cubicBezTo>
                  <a:pt x="3636408" y="5051318"/>
                  <a:pt x="3648106" y="5073802"/>
                  <a:pt x="3641814" y="5095387"/>
                </a:cubicBezTo>
                <a:cubicBezTo>
                  <a:pt x="3633718" y="5117871"/>
                  <a:pt x="3610333" y="5128664"/>
                  <a:pt x="3588751" y="5121469"/>
                </a:cubicBezTo>
                <a:cubicBezTo>
                  <a:pt x="3567169" y="5115173"/>
                  <a:pt x="3555473" y="5090890"/>
                  <a:pt x="3562668" y="5069305"/>
                </a:cubicBezTo>
                <a:cubicBezTo>
                  <a:pt x="3569871" y="5047720"/>
                  <a:pt x="3593245" y="5036028"/>
                  <a:pt x="3614834" y="5043223"/>
                </a:cubicBezTo>
                <a:close/>
                <a:moveTo>
                  <a:pt x="7047103" y="5012727"/>
                </a:moveTo>
                <a:cubicBezTo>
                  <a:pt x="7089450" y="5009670"/>
                  <a:pt x="7131425" y="5031649"/>
                  <a:pt x="7152578" y="5071971"/>
                </a:cubicBezTo>
                <a:cubicBezTo>
                  <a:pt x="7179019" y="5125734"/>
                  <a:pt x="7157866" y="5190955"/>
                  <a:pt x="7104984" y="5218278"/>
                </a:cubicBezTo>
                <a:cubicBezTo>
                  <a:pt x="7051221" y="5245600"/>
                  <a:pt x="6985119" y="5224447"/>
                  <a:pt x="6957796" y="5170684"/>
                </a:cubicBezTo>
                <a:cubicBezTo>
                  <a:pt x="6930474" y="5116921"/>
                  <a:pt x="6951627" y="5051700"/>
                  <a:pt x="7005390" y="5024378"/>
                </a:cubicBezTo>
                <a:cubicBezTo>
                  <a:pt x="7018831" y="5017547"/>
                  <a:pt x="7032988" y="5013746"/>
                  <a:pt x="7047103" y="5012727"/>
                </a:cubicBezTo>
                <a:close/>
                <a:moveTo>
                  <a:pt x="12388009" y="5012711"/>
                </a:moveTo>
                <a:cubicBezTo>
                  <a:pt x="12411852" y="5015852"/>
                  <a:pt x="12432973" y="5033446"/>
                  <a:pt x="12440234" y="5057574"/>
                </a:cubicBezTo>
                <a:cubicBezTo>
                  <a:pt x="12448154" y="5091533"/>
                  <a:pt x="12429673" y="5125491"/>
                  <a:pt x="12397112" y="5134428"/>
                </a:cubicBezTo>
                <a:cubicBezTo>
                  <a:pt x="12364552" y="5144258"/>
                  <a:pt x="12330231" y="5124597"/>
                  <a:pt x="12321430" y="5091533"/>
                </a:cubicBezTo>
                <a:cubicBezTo>
                  <a:pt x="12312630" y="5057574"/>
                  <a:pt x="12331111" y="5023616"/>
                  <a:pt x="12363671" y="5014679"/>
                </a:cubicBezTo>
                <a:cubicBezTo>
                  <a:pt x="12371811" y="5012222"/>
                  <a:pt x="12380061" y="5011663"/>
                  <a:pt x="12388009" y="5012711"/>
                </a:cubicBezTo>
                <a:close/>
                <a:moveTo>
                  <a:pt x="7874165" y="5009655"/>
                </a:moveTo>
                <a:cubicBezTo>
                  <a:pt x="7882790" y="5009501"/>
                  <a:pt x="7891567" y="5011010"/>
                  <a:pt x="7900011" y="5014363"/>
                </a:cubicBezTo>
                <a:cubicBezTo>
                  <a:pt x="7933787" y="5028668"/>
                  <a:pt x="7950675" y="5067114"/>
                  <a:pt x="7936454" y="5101983"/>
                </a:cubicBezTo>
                <a:cubicBezTo>
                  <a:pt x="7923121" y="5135959"/>
                  <a:pt x="7884012" y="5152052"/>
                  <a:pt x="7850235" y="5138641"/>
                </a:cubicBezTo>
                <a:cubicBezTo>
                  <a:pt x="7816459" y="5124335"/>
                  <a:pt x="7799571" y="5084996"/>
                  <a:pt x="7813793" y="5051020"/>
                </a:cubicBezTo>
                <a:cubicBezTo>
                  <a:pt x="7823792" y="5025539"/>
                  <a:pt x="7848291" y="5010116"/>
                  <a:pt x="7874165" y="5009655"/>
                </a:cubicBezTo>
                <a:close/>
                <a:moveTo>
                  <a:pt x="9143245" y="5005736"/>
                </a:moveTo>
                <a:cubicBezTo>
                  <a:pt x="9216169" y="5004849"/>
                  <a:pt x="9274863" y="5063348"/>
                  <a:pt x="9275753" y="5136028"/>
                </a:cubicBezTo>
                <a:cubicBezTo>
                  <a:pt x="9275753" y="5207821"/>
                  <a:pt x="9217947" y="5267206"/>
                  <a:pt x="9145023" y="5268093"/>
                </a:cubicBezTo>
                <a:cubicBezTo>
                  <a:pt x="9072099" y="5268979"/>
                  <a:pt x="9013405" y="5210480"/>
                  <a:pt x="9012515" y="5136914"/>
                </a:cubicBezTo>
                <a:cubicBezTo>
                  <a:pt x="9011626" y="5065120"/>
                  <a:pt x="9070321" y="5005736"/>
                  <a:pt x="9143245" y="5005736"/>
                </a:cubicBezTo>
                <a:close/>
                <a:moveTo>
                  <a:pt x="7667218" y="5004258"/>
                </a:moveTo>
                <a:cubicBezTo>
                  <a:pt x="7679222" y="5002293"/>
                  <a:pt x="7691880" y="5004912"/>
                  <a:pt x="7702356" y="5012769"/>
                </a:cubicBezTo>
                <a:cubicBezTo>
                  <a:pt x="7723308" y="5028483"/>
                  <a:pt x="7728546" y="5058165"/>
                  <a:pt x="7712832" y="5079116"/>
                </a:cubicBezTo>
                <a:cubicBezTo>
                  <a:pt x="7697118" y="5100068"/>
                  <a:pt x="7667437" y="5105306"/>
                  <a:pt x="7645612" y="5089592"/>
                </a:cubicBezTo>
                <a:cubicBezTo>
                  <a:pt x="7624660" y="5073879"/>
                  <a:pt x="7620295" y="5045070"/>
                  <a:pt x="7636009" y="5023245"/>
                </a:cubicBezTo>
                <a:cubicBezTo>
                  <a:pt x="7643866" y="5012769"/>
                  <a:pt x="7655215" y="5006222"/>
                  <a:pt x="7667218" y="5004258"/>
                </a:cubicBezTo>
                <a:close/>
                <a:moveTo>
                  <a:pt x="8394741" y="5001844"/>
                </a:moveTo>
                <a:cubicBezTo>
                  <a:pt x="8405240" y="5000951"/>
                  <a:pt x="8414864" y="5008096"/>
                  <a:pt x="8416613" y="5018814"/>
                </a:cubicBezTo>
                <a:cubicBezTo>
                  <a:pt x="8418363" y="5029532"/>
                  <a:pt x="8411364" y="5040250"/>
                  <a:pt x="8399991" y="5042036"/>
                </a:cubicBezTo>
                <a:cubicBezTo>
                  <a:pt x="8389492" y="5042929"/>
                  <a:pt x="8379869" y="5035784"/>
                  <a:pt x="8378119" y="5025066"/>
                </a:cubicBezTo>
                <a:cubicBezTo>
                  <a:pt x="8376369" y="5013455"/>
                  <a:pt x="8384243" y="5003631"/>
                  <a:pt x="8394741" y="5001844"/>
                </a:cubicBezTo>
                <a:close/>
                <a:moveTo>
                  <a:pt x="9835333" y="4995810"/>
                </a:moveTo>
                <a:cubicBezTo>
                  <a:pt x="9856118" y="4998033"/>
                  <a:pt x="9876125" y="5008037"/>
                  <a:pt x="9890352" y="5025376"/>
                </a:cubicBezTo>
                <a:cubicBezTo>
                  <a:pt x="9918806" y="5060055"/>
                  <a:pt x="9913471" y="5110739"/>
                  <a:pt x="9878792" y="5139193"/>
                </a:cubicBezTo>
                <a:cubicBezTo>
                  <a:pt x="9844113" y="5167647"/>
                  <a:pt x="9792540" y="5162312"/>
                  <a:pt x="9764975" y="5127633"/>
                </a:cubicBezTo>
                <a:cubicBezTo>
                  <a:pt x="9736521" y="5092955"/>
                  <a:pt x="9741856" y="5042271"/>
                  <a:pt x="9775646" y="5012927"/>
                </a:cubicBezTo>
                <a:cubicBezTo>
                  <a:pt x="9792985" y="4999145"/>
                  <a:pt x="9814548" y="4993587"/>
                  <a:pt x="9835333" y="4995810"/>
                </a:cubicBezTo>
                <a:close/>
                <a:moveTo>
                  <a:pt x="3764195" y="4993604"/>
                </a:moveTo>
                <a:cubicBezTo>
                  <a:pt x="3788465" y="4995719"/>
                  <a:pt x="3811963" y="5007300"/>
                  <a:pt x="3829095" y="5027788"/>
                </a:cubicBezTo>
                <a:cubicBezTo>
                  <a:pt x="3862476" y="5069656"/>
                  <a:pt x="3857209" y="5130231"/>
                  <a:pt x="3815923" y="5164082"/>
                </a:cubicBezTo>
                <a:cubicBezTo>
                  <a:pt x="3776389" y="5198823"/>
                  <a:pt x="3715763" y="5192588"/>
                  <a:pt x="3682387" y="5152501"/>
                </a:cubicBezTo>
                <a:cubicBezTo>
                  <a:pt x="3649006" y="5110633"/>
                  <a:pt x="3654276" y="5050058"/>
                  <a:pt x="3694691" y="5016208"/>
                </a:cubicBezTo>
                <a:cubicBezTo>
                  <a:pt x="3714889" y="4998837"/>
                  <a:pt x="3739927" y="4991488"/>
                  <a:pt x="3764195" y="4993604"/>
                </a:cubicBezTo>
                <a:close/>
                <a:moveTo>
                  <a:pt x="10002438" y="4992557"/>
                </a:moveTo>
                <a:cubicBezTo>
                  <a:pt x="10024023" y="4999752"/>
                  <a:pt x="10035715" y="5023136"/>
                  <a:pt x="10028520" y="5044721"/>
                </a:cubicBezTo>
                <a:cubicBezTo>
                  <a:pt x="10021325" y="5066306"/>
                  <a:pt x="9997941" y="5077998"/>
                  <a:pt x="9976356" y="5070803"/>
                </a:cubicBezTo>
                <a:cubicBezTo>
                  <a:pt x="9954771" y="5063608"/>
                  <a:pt x="9943079" y="5040224"/>
                  <a:pt x="9950274" y="5019538"/>
                </a:cubicBezTo>
                <a:cubicBezTo>
                  <a:pt x="9957469" y="4997054"/>
                  <a:pt x="9980853" y="4985362"/>
                  <a:pt x="10002438" y="4992557"/>
                </a:cubicBezTo>
                <a:close/>
                <a:moveTo>
                  <a:pt x="3383875" y="4985022"/>
                </a:moveTo>
                <a:cubicBezTo>
                  <a:pt x="3395430" y="4988577"/>
                  <a:pt x="3402541" y="5001021"/>
                  <a:pt x="3398986" y="5012576"/>
                </a:cubicBezTo>
                <a:cubicBezTo>
                  <a:pt x="3395430" y="5024131"/>
                  <a:pt x="3382986" y="5031241"/>
                  <a:pt x="3371431" y="5028575"/>
                </a:cubicBezTo>
                <a:cubicBezTo>
                  <a:pt x="3358986" y="5024131"/>
                  <a:pt x="3352764" y="5011687"/>
                  <a:pt x="3356320" y="5000132"/>
                </a:cubicBezTo>
                <a:cubicBezTo>
                  <a:pt x="3358986" y="4987688"/>
                  <a:pt x="3371431" y="4981466"/>
                  <a:pt x="3383875" y="4985022"/>
                </a:cubicBezTo>
                <a:close/>
                <a:moveTo>
                  <a:pt x="10089301" y="4984164"/>
                </a:moveTo>
                <a:cubicBezTo>
                  <a:pt x="10107060" y="4981466"/>
                  <a:pt x="10123044" y="4993158"/>
                  <a:pt x="10126596" y="5011146"/>
                </a:cubicBezTo>
                <a:cubicBezTo>
                  <a:pt x="10129260" y="5028234"/>
                  <a:pt x="10117716" y="5045322"/>
                  <a:pt x="10099956" y="5048919"/>
                </a:cubicBezTo>
                <a:cubicBezTo>
                  <a:pt x="10083085" y="5050718"/>
                  <a:pt x="10066213" y="5039925"/>
                  <a:pt x="10062661" y="5021938"/>
                </a:cubicBezTo>
                <a:cubicBezTo>
                  <a:pt x="10059997" y="5003951"/>
                  <a:pt x="10071541" y="4986862"/>
                  <a:pt x="10089301" y="4984164"/>
                </a:cubicBezTo>
                <a:close/>
                <a:moveTo>
                  <a:pt x="13319724" y="4984123"/>
                </a:moveTo>
                <a:cubicBezTo>
                  <a:pt x="13328580" y="4981466"/>
                  <a:pt x="13338324" y="4985009"/>
                  <a:pt x="13340982" y="4994752"/>
                </a:cubicBezTo>
                <a:cubicBezTo>
                  <a:pt x="13344524" y="5002724"/>
                  <a:pt x="13340096" y="5012467"/>
                  <a:pt x="13331238" y="5016010"/>
                </a:cubicBezTo>
                <a:cubicBezTo>
                  <a:pt x="13322380" y="5019553"/>
                  <a:pt x="13312638" y="5014239"/>
                  <a:pt x="13309094" y="5005381"/>
                </a:cubicBezTo>
                <a:cubicBezTo>
                  <a:pt x="13306438" y="4996524"/>
                  <a:pt x="13310866" y="4987666"/>
                  <a:pt x="13319724" y="4984123"/>
                </a:cubicBezTo>
                <a:close/>
                <a:moveTo>
                  <a:pt x="11297740" y="4979858"/>
                </a:moveTo>
                <a:cubicBezTo>
                  <a:pt x="11321964" y="4980515"/>
                  <a:pt x="11345859" y="4990380"/>
                  <a:pt x="11363836" y="5009233"/>
                </a:cubicBezTo>
                <a:cubicBezTo>
                  <a:pt x="11399788" y="5046940"/>
                  <a:pt x="11397157" y="5107445"/>
                  <a:pt x="11360328" y="5143398"/>
                </a:cubicBezTo>
                <a:cubicBezTo>
                  <a:pt x="11321745" y="5179350"/>
                  <a:pt x="11262116" y="5177597"/>
                  <a:pt x="11225287" y="5139890"/>
                </a:cubicBezTo>
                <a:cubicBezTo>
                  <a:pt x="11190211" y="5101307"/>
                  <a:pt x="11191965" y="5041678"/>
                  <a:pt x="11229671" y="5005726"/>
                </a:cubicBezTo>
                <a:cubicBezTo>
                  <a:pt x="11248963" y="4987750"/>
                  <a:pt x="11273516" y="4979200"/>
                  <a:pt x="11297740" y="4979858"/>
                </a:cubicBezTo>
                <a:close/>
                <a:moveTo>
                  <a:pt x="12690030" y="4975788"/>
                </a:moveTo>
                <a:cubicBezTo>
                  <a:pt x="12779446" y="4993495"/>
                  <a:pt x="12837876" y="5079370"/>
                  <a:pt x="12821056" y="5168786"/>
                </a:cubicBezTo>
                <a:cubicBezTo>
                  <a:pt x="12804234" y="5258203"/>
                  <a:pt x="12717474" y="5315748"/>
                  <a:pt x="12628059" y="5298927"/>
                </a:cubicBezTo>
                <a:cubicBezTo>
                  <a:pt x="12538642" y="5281221"/>
                  <a:pt x="12480212" y="5195346"/>
                  <a:pt x="12497918" y="5105929"/>
                </a:cubicBezTo>
                <a:cubicBezTo>
                  <a:pt x="12515624" y="5016513"/>
                  <a:pt x="12601499" y="4958082"/>
                  <a:pt x="12690030" y="4975788"/>
                </a:cubicBezTo>
                <a:close/>
                <a:moveTo>
                  <a:pt x="7461788" y="4971715"/>
                </a:moveTo>
                <a:cubicBezTo>
                  <a:pt x="7534604" y="4981452"/>
                  <a:pt x="7584331" y="5047842"/>
                  <a:pt x="7574563" y="5119542"/>
                </a:cubicBezTo>
                <a:cubicBezTo>
                  <a:pt x="7565683" y="5191242"/>
                  <a:pt x="7499084" y="5241698"/>
                  <a:pt x="7427157" y="5231961"/>
                </a:cubicBezTo>
                <a:cubicBezTo>
                  <a:pt x="7355229" y="5222224"/>
                  <a:pt x="7304614" y="5155835"/>
                  <a:pt x="7314382" y="5084134"/>
                </a:cubicBezTo>
                <a:cubicBezTo>
                  <a:pt x="7324150" y="5012434"/>
                  <a:pt x="7389861" y="4961978"/>
                  <a:pt x="7461788" y="4971715"/>
                </a:cubicBezTo>
                <a:close/>
                <a:moveTo>
                  <a:pt x="9744295" y="4960624"/>
                </a:moveTo>
                <a:cubicBezTo>
                  <a:pt x="9748426" y="4959777"/>
                  <a:pt x="9752874" y="4960624"/>
                  <a:pt x="9756686" y="4963166"/>
                </a:cubicBezTo>
                <a:cubicBezTo>
                  <a:pt x="9764311" y="4968249"/>
                  <a:pt x="9766853" y="4979263"/>
                  <a:pt x="9761769" y="4986041"/>
                </a:cubicBezTo>
                <a:cubicBezTo>
                  <a:pt x="9756686" y="4993666"/>
                  <a:pt x="9746519" y="4996208"/>
                  <a:pt x="9738894" y="4991125"/>
                </a:cubicBezTo>
                <a:cubicBezTo>
                  <a:pt x="9730421" y="4986041"/>
                  <a:pt x="9728727" y="4975874"/>
                  <a:pt x="9733810" y="4968249"/>
                </a:cubicBezTo>
                <a:cubicBezTo>
                  <a:pt x="9736352" y="4964013"/>
                  <a:pt x="9740165" y="4961471"/>
                  <a:pt x="9744295" y="4960624"/>
                </a:cubicBezTo>
                <a:close/>
                <a:moveTo>
                  <a:pt x="8633340" y="4952899"/>
                </a:moveTo>
                <a:cubicBezTo>
                  <a:pt x="8653366" y="4950287"/>
                  <a:pt x="8673392" y="4964218"/>
                  <a:pt x="8676874" y="4985114"/>
                </a:cubicBezTo>
                <a:cubicBezTo>
                  <a:pt x="8679486" y="5006009"/>
                  <a:pt x="8666426" y="5025164"/>
                  <a:pt x="8644659" y="5028647"/>
                </a:cubicBezTo>
                <a:cubicBezTo>
                  <a:pt x="8624633" y="5031259"/>
                  <a:pt x="8604608" y="5017328"/>
                  <a:pt x="8601125" y="4996432"/>
                </a:cubicBezTo>
                <a:cubicBezTo>
                  <a:pt x="8598513" y="4976407"/>
                  <a:pt x="8612444" y="4956382"/>
                  <a:pt x="8633340" y="4952899"/>
                </a:cubicBezTo>
                <a:close/>
                <a:moveTo>
                  <a:pt x="11429968" y="4934352"/>
                </a:moveTo>
                <a:cubicBezTo>
                  <a:pt x="11447727" y="4930800"/>
                  <a:pt x="11463711" y="4943232"/>
                  <a:pt x="11466375" y="4960104"/>
                </a:cubicBezTo>
                <a:cubicBezTo>
                  <a:pt x="11469927" y="4976976"/>
                  <a:pt x="11457495" y="4993847"/>
                  <a:pt x="11440623" y="4996511"/>
                </a:cubicBezTo>
                <a:cubicBezTo>
                  <a:pt x="11423752" y="5000063"/>
                  <a:pt x="11406880" y="4988519"/>
                  <a:pt x="11403328" y="4970760"/>
                </a:cubicBezTo>
                <a:cubicBezTo>
                  <a:pt x="11400664" y="4953000"/>
                  <a:pt x="11412208" y="4936128"/>
                  <a:pt x="11429968" y="4934352"/>
                </a:cubicBezTo>
                <a:close/>
                <a:moveTo>
                  <a:pt x="7364806" y="4905215"/>
                </a:moveTo>
                <a:cubicBezTo>
                  <a:pt x="7374333" y="4903520"/>
                  <a:pt x="7383860" y="4911145"/>
                  <a:pt x="7384726" y="4920465"/>
                </a:cubicBezTo>
                <a:cubicBezTo>
                  <a:pt x="7385592" y="4930632"/>
                  <a:pt x="7378663" y="4939104"/>
                  <a:pt x="7368271" y="4939952"/>
                </a:cubicBezTo>
                <a:cubicBezTo>
                  <a:pt x="7358744" y="4941646"/>
                  <a:pt x="7350083" y="4934868"/>
                  <a:pt x="7348351" y="4924701"/>
                </a:cubicBezTo>
                <a:cubicBezTo>
                  <a:pt x="7347485" y="4915382"/>
                  <a:pt x="7354414" y="4906062"/>
                  <a:pt x="7364806" y="4905215"/>
                </a:cubicBezTo>
                <a:close/>
                <a:moveTo>
                  <a:pt x="12144746" y="4892727"/>
                </a:moveTo>
                <a:cubicBezTo>
                  <a:pt x="12167230" y="4891827"/>
                  <a:pt x="12185218" y="4908916"/>
                  <a:pt x="12186117" y="4930501"/>
                </a:cubicBezTo>
                <a:cubicBezTo>
                  <a:pt x="12187017" y="4952086"/>
                  <a:pt x="12169928" y="4970973"/>
                  <a:pt x="12148343" y="4971872"/>
                </a:cubicBezTo>
                <a:cubicBezTo>
                  <a:pt x="12125858" y="4972772"/>
                  <a:pt x="12107871" y="4955684"/>
                  <a:pt x="12106971" y="4934098"/>
                </a:cubicBezTo>
                <a:cubicBezTo>
                  <a:pt x="12106072" y="4911614"/>
                  <a:pt x="12123160" y="4893626"/>
                  <a:pt x="12144746" y="4892727"/>
                </a:cubicBezTo>
                <a:close/>
                <a:moveTo>
                  <a:pt x="7954487" y="4884344"/>
                </a:moveTo>
                <a:cubicBezTo>
                  <a:pt x="7960909" y="4885672"/>
                  <a:pt x="7966888" y="4889436"/>
                  <a:pt x="7970874" y="4895194"/>
                </a:cubicBezTo>
                <a:cubicBezTo>
                  <a:pt x="7977960" y="4906708"/>
                  <a:pt x="7974417" y="4922651"/>
                  <a:pt x="7962902" y="4929737"/>
                </a:cubicBezTo>
                <a:cubicBezTo>
                  <a:pt x="7951387" y="4937709"/>
                  <a:pt x="7936329" y="4935051"/>
                  <a:pt x="7928357" y="4922651"/>
                </a:cubicBezTo>
                <a:cubicBezTo>
                  <a:pt x="7920385" y="4911137"/>
                  <a:pt x="7923928" y="4896079"/>
                  <a:pt x="7935443" y="4888108"/>
                </a:cubicBezTo>
                <a:cubicBezTo>
                  <a:pt x="7941201" y="4884122"/>
                  <a:pt x="7948066" y="4883015"/>
                  <a:pt x="7954487" y="4884344"/>
                </a:cubicBezTo>
                <a:close/>
                <a:moveTo>
                  <a:pt x="13335882" y="4875806"/>
                </a:moveTo>
                <a:cubicBezTo>
                  <a:pt x="13346276" y="4879271"/>
                  <a:pt x="13352338" y="4890529"/>
                  <a:pt x="13348874" y="4901788"/>
                </a:cubicBezTo>
                <a:cubicBezTo>
                  <a:pt x="13345410" y="4912181"/>
                  <a:pt x="13334150" y="4918243"/>
                  <a:pt x="13322892" y="4914779"/>
                </a:cubicBezTo>
                <a:cubicBezTo>
                  <a:pt x="13312500" y="4911315"/>
                  <a:pt x="13306438" y="4900056"/>
                  <a:pt x="13309902" y="4888797"/>
                </a:cubicBezTo>
                <a:cubicBezTo>
                  <a:pt x="13313366" y="4878405"/>
                  <a:pt x="13324624" y="4872342"/>
                  <a:pt x="13335882" y="4875806"/>
                </a:cubicBezTo>
                <a:close/>
                <a:moveTo>
                  <a:pt x="9692827" y="4875096"/>
                </a:moveTo>
                <a:cubicBezTo>
                  <a:pt x="9696957" y="4875943"/>
                  <a:pt x="9700769" y="4878273"/>
                  <a:pt x="9703311" y="4881662"/>
                </a:cubicBezTo>
                <a:cubicBezTo>
                  <a:pt x="9708395" y="4889287"/>
                  <a:pt x="9706700" y="4899454"/>
                  <a:pt x="9699075" y="4905385"/>
                </a:cubicBezTo>
                <a:cubicBezTo>
                  <a:pt x="9691450" y="4910468"/>
                  <a:pt x="9680436" y="4907926"/>
                  <a:pt x="9676200" y="4901148"/>
                </a:cubicBezTo>
                <a:cubicBezTo>
                  <a:pt x="9670269" y="4893523"/>
                  <a:pt x="9671963" y="4882509"/>
                  <a:pt x="9680436" y="4877426"/>
                </a:cubicBezTo>
                <a:cubicBezTo>
                  <a:pt x="9684248" y="4874884"/>
                  <a:pt x="9688696" y="4874249"/>
                  <a:pt x="9692827" y="4875096"/>
                </a:cubicBezTo>
                <a:close/>
                <a:moveTo>
                  <a:pt x="9456793" y="4872027"/>
                </a:moveTo>
                <a:cubicBezTo>
                  <a:pt x="9475612" y="4872467"/>
                  <a:pt x="9494432" y="4879948"/>
                  <a:pt x="9508875" y="4894468"/>
                </a:cubicBezTo>
                <a:cubicBezTo>
                  <a:pt x="9536886" y="4924389"/>
                  <a:pt x="9535135" y="4971031"/>
                  <a:pt x="9505374" y="4999192"/>
                </a:cubicBezTo>
                <a:cubicBezTo>
                  <a:pt x="9476488" y="5027353"/>
                  <a:pt x="9430096" y="5026473"/>
                  <a:pt x="9402085" y="4996552"/>
                </a:cubicBezTo>
                <a:cubicBezTo>
                  <a:pt x="9374075" y="4966631"/>
                  <a:pt x="9374950" y="4919989"/>
                  <a:pt x="9404711" y="4891828"/>
                </a:cubicBezTo>
                <a:cubicBezTo>
                  <a:pt x="9419154" y="4878188"/>
                  <a:pt x="9437974" y="4871587"/>
                  <a:pt x="9456793" y="4872027"/>
                </a:cubicBezTo>
                <a:close/>
                <a:moveTo>
                  <a:pt x="8158390" y="4868552"/>
                </a:moveTo>
                <a:cubicBezTo>
                  <a:pt x="8230686" y="4862034"/>
                  <a:pt x="8303232" y="4898737"/>
                  <a:pt x="8339587" y="4967825"/>
                </a:cubicBezTo>
                <a:cubicBezTo>
                  <a:pt x="8387179" y="5058171"/>
                  <a:pt x="8352807" y="5172433"/>
                  <a:pt x="8262029" y="5220263"/>
                </a:cubicBezTo>
                <a:cubicBezTo>
                  <a:pt x="8171252" y="5268979"/>
                  <a:pt x="8059322" y="5234435"/>
                  <a:pt x="8010849" y="5143203"/>
                </a:cubicBezTo>
                <a:cubicBezTo>
                  <a:pt x="7963257" y="5051086"/>
                  <a:pt x="7997629" y="4937710"/>
                  <a:pt x="8087525" y="4889879"/>
                </a:cubicBezTo>
                <a:cubicBezTo>
                  <a:pt x="8110219" y="4877700"/>
                  <a:pt x="8134291" y="4870725"/>
                  <a:pt x="8158390" y="4868552"/>
                </a:cubicBezTo>
                <a:close/>
                <a:moveTo>
                  <a:pt x="3465609" y="4867693"/>
                </a:moveTo>
                <a:cubicBezTo>
                  <a:pt x="3494781" y="4864846"/>
                  <a:pt x="3524096" y="4879081"/>
                  <a:pt x="3538836" y="4905874"/>
                </a:cubicBezTo>
                <a:cubicBezTo>
                  <a:pt x="3558479" y="4942493"/>
                  <a:pt x="3545082" y="4988042"/>
                  <a:pt x="3508464" y="5007691"/>
                </a:cubicBezTo>
                <a:cubicBezTo>
                  <a:pt x="3471847" y="5027340"/>
                  <a:pt x="3427185" y="5013943"/>
                  <a:pt x="3406652" y="4977325"/>
                </a:cubicBezTo>
                <a:cubicBezTo>
                  <a:pt x="3387886" y="4941600"/>
                  <a:pt x="3401288" y="4896050"/>
                  <a:pt x="3437005" y="4876401"/>
                </a:cubicBezTo>
                <a:cubicBezTo>
                  <a:pt x="3446160" y="4871489"/>
                  <a:pt x="3455872" y="4868642"/>
                  <a:pt x="3465609" y="4867693"/>
                </a:cubicBezTo>
                <a:close/>
                <a:moveTo>
                  <a:pt x="7239284" y="4859290"/>
                </a:moveTo>
                <a:cubicBezTo>
                  <a:pt x="7262965" y="4863293"/>
                  <a:pt x="7285201" y="4876189"/>
                  <a:pt x="7300766" y="4896646"/>
                </a:cubicBezTo>
                <a:cubicBezTo>
                  <a:pt x="7331007" y="4939339"/>
                  <a:pt x="7321223" y="4998041"/>
                  <a:pt x="7278530" y="5028281"/>
                </a:cubicBezTo>
                <a:cubicBezTo>
                  <a:pt x="7237617" y="5058522"/>
                  <a:pt x="7178025" y="5048738"/>
                  <a:pt x="7147785" y="5006935"/>
                </a:cubicBezTo>
                <a:cubicBezTo>
                  <a:pt x="7117544" y="4965132"/>
                  <a:pt x="7126438" y="4905540"/>
                  <a:pt x="7169131" y="4875300"/>
                </a:cubicBezTo>
                <a:cubicBezTo>
                  <a:pt x="7190477" y="4860180"/>
                  <a:pt x="7215603" y="4855288"/>
                  <a:pt x="7239284" y="4859290"/>
                </a:cubicBezTo>
                <a:close/>
                <a:moveTo>
                  <a:pt x="10188188" y="4850478"/>
                </a:moveTo>
                <a:cubicBezTo>
                  <a:pt x="10196281" y="4851275"/>
                  <a:pt x="10204304" y="4853693"/>
                  <a:pt x="10211778" y="4857869"/>
                </a:cubicBezTo>
                <a:cubicBezTo>
                  <a:pt x="10242552" y="4874575"/>
                  <a:pt x="10253983" y="4912383"/>
                  <a:pt x="10237277" y="4943157"/>
                </a:cubicBezTo>
                <a:cubicBezTo>
                  <a:pt x="10220570" y="4973931"/>
                  <a:pt x="10182762" y="4984482"/>
                  <a:pt x="10151987" y="4968655"/>
                </a:cubicBezTo>
                <a:cubicBezTo>
                  <a:pt x="10121212" y="4951070"/>
                  <a:pt x="10110661" y="4913262"/>
                  <a:pt x="10126488" y="4883368"/>
                </a:cubicBezTo>
                <a:cubicBezTo>
                  <a:pt x="10139018" y="4860287"/>
                  <a:pt x="10163912" y="4848087"/>
                  <a:pt x="10188188" y="4850478"/>
                </a:cubicBezTo>
                <a:close/>
                <a:moveTo>
                  <a:pt x="3585534" y="4849851"/>
                </a:moveTo>
                <a:cubicBezTo>
                  <a:pt x="3596032" y="4848958"/>
                  <a:pt x="3605656" y="4856103"/>
                  <a:pt x="3607415" y="4866820"/>
                </a:cubicBezTo>
                <a:cubicBezTo>
                  <a:pt x="3609161" y="4877538"/>
                  <a:pt x="3601285" y="4888255"/>
                  <a:pt x="3590789" y="4889148"/>
                </a:cubicBezTo>
                <a:cubicBezTo>
                  <a:pt x="3580293" y="4890934"/>
                  <a:pt x="3570665" y="4882896"/>
                  <a:pt x="3568914" y="4873072"/>
                </a:cubicBezTo>
                <a:cubicBezTo>
                  <a:pt x="3567169" y="4861462"/>
                  <a:pt x="3574162" y="4851638"/>
                  <a:pt x="3585534" y="4849851"/>
                </a:cubicBezTo>
                <a:close/>
                <a:moveTo>
                  <a:pt x="7024257" y="4848363"/>
                </a:moveTo>
                <a:cubicBezTo>
                  <a:pt x="7048218" y="4851601"/>
                  <a:pt x="7069163" y="4868488"/>
                  <a:pt x="7076535" y="4892752"/>
                </a:cubicBezTo>
                <a:cubicBezTo>
                  <a:pt x="7085471" y="4925104"/>
                  <a:pt x="7065811" y="4959205"/>
                  <a:pt x="7032746" y="4967949"/>
                </a:cubicBezTo>
                <a:cubicBezTo>
                  <a:pt x="6999682" y="4976693"/>
                  <a:pt x="6965723" y="4957456"/>
                  <a:pt x="6955893" y="4925979"/>
                </a:cubicBezTo>
                <a:cubicBezTo>
                  <a:pt x="6946063" y="4893626"/>
                  <a:pt x="6965723" y="4859525"/>
                  <a:pt x="6999682" y="4849907"/>
                </a:cubicBezTo>
                <a:cubicBezTo>
                  <a:pt x="7007948" y="4847721"/>
                  <a:pt x="7016270" y="4847284"/>
                  <a:pt x="7024257" y="4848363"/>
                </a:cubicBezTo>
                <a:close/>
                <a:moveTo>
                  <a:pt x="10278841" y="4842492"/>
                </a:moveTo>
                <a:cubicBezTo>
                  <a:pt x="10286681" y="4840532"/>
                  <a:pt x="10295393" y="4841621"/>
                  <a:pt x="10303234" y="4845977"/>
                </a:cubicBezTo>
                <a:cubicBezTo>
                  <a:pt x="10318044" y="4854689"/>
                  <a:pt x="10324142" y="4873855"/>
                  <a:pt x="10315430" y="4889536"/>
                </a:cubicBezTo>
                <a:cubicBezTo>
                  <a:pt x="10306718" y="4904346"/>
                  <a:pt x="10286681" y="4910444"/>
                  <a:pt x="10271871" y="4901732"/>
                </a:cubicBezTo>
                <a:cubicBezTo>
                  <a:pt x="10256190" y="4892149"/>
                  <a:pt x="10250963" y="4872983"/>
                  <a:pt x="10259675" y="4857302"/>
                </a:cubicBezTo>
                <a:cubicBezTo>
                  <a:pt x="10264031" y="4849462"/>
                  <a:pt x="10271000" y="4844453"/>
                  <a:pt x="10278841" y="4842492"/>
                </a:cubicBezTo>
                <a:close/>
                <a:moveTo>
                  <a:pt x="4130742" y="4839701"/>
                </a:moveTo>
                <a:cubicBezTo>
                  <a:pt x="4135074" y="4840442"/>
                  <a:pt x="4139191" y="4842772"/>
                  <a:pt x="4141787" y="4846585"/>
                </a:cubicBezTo>
                <a:cubicBezTo>
                  <a:pt x="4146988" y="4854210"/>
                  <a:pt x="4145256" y="4865224"/>
                  <a:pt x="4137457" y="4870308"/>
                </a:cubicBezTo>
                <a:cubicBezTo>
                  <a:pt x="4129660" y="4875391"/>
                  <a:pt x="4119272" y="4873697"/>
                  <a:pt x="4113205" y="4865224"/>
                </a:cubicBezTo>
                <a:cubicBezTo>
                  <a:pt x="4108880" y="4857599"/>
                  <a:pt x="4110612" y="4847432"/>
                  <a:pt x="4118402" y="4842349"/>
                </a:cubicBezTo>
                <a:cubicBezTo>
                  <a:pt x="4121869" y="4839807"/>
                  <a:pt x="4126416" y="4838960"/>
                  <a:pt x="4130742" y="4839701"/>
                </a:cubicBezTo>
                <a:close/>
                <a:moveTo>
                  <a:pt x="11209313" y="4818805"/>
                </a:moveTo>
                <a:cubicBezTo>
                  <a:pt x="11217397" y="4819547"/>
                  <a:pt x="11225481" y="4821855"/>
                  <a:pt x="11233128" y="4825812"/>
                </a:cubicBezTo>
                <a:cubicBezTo>
                  <a:pt x="11263716" y="4841638"/>
                  <a:pt x="11275077" y="4880326"/>
                  <a:pt x="11259346" y="4911100"/>
                </a:cubicBezTo>
                <a:cubicBezTo>
                  <a:pt x="11242741" y="4941874"/>
                  <a:pt x="11205161" y="4953304"/>
                  <a:pt x="11174573" y="4937477"/>
                </a:cubicBezTo>
                <a:cubicBezTo>
                  <a:pt x="11143985" y="4920772"/>
                  <a:pt x="11131750" y="4882964"/>
                  <a:pt x="11148355" y="4852190"/>
                </a:cubicBezTo>
                <a:cubicBezTo>
                  <a:pt x="11160809" y="4828450"/>
                  <a:pt x="11185061" y="4816580"/>
                  <a:pt x="11209313" y="4818805"/>
                </a:cubicBezTo>
                <a:close/>
                <a:moveTo>
                  <a:pt x="7829663" y="4812274"/>
                </a:moveTo>
                <a:cubicBezTo>
                  <a:pt x="7872975" y="4817577"/>
                  <a:pt x="7903912" y="4857354"/>
                  <a:pt x="7898609" y="4901550"/>
                </a:cubicBezTo>
                <a:cubicBezTo>
                  <a:pt x="7893305" y="4945746"/>
                  <a:pt x="7852645" y="4976683"/>
                  <a:pt x="7809332" y="4970496"/>
                </a:cubicBezTo>
                <a:cubicBezTo>
                  <a:pt x="7765136" y="4965192"/>
                  <a:pt x="7733315" y="4925416"/>
                  <a:pt x="7739502" y="4881220"/>
                </a:cubicBezTo>
                <a:cubicBezTo>
                  <a:pt x="7744806" y="4837907"/>
                  <a:pt x="7785466" y="4806086"/>
                  <a:pt x="7829663" y="4812274"/>
                </a:cubicBezTo>
                <a:close/>
                <a:moveTo>
                  <a:pt x="12828196" y="4811595"/>
                </a:moveTo>
                <a:cubicBezTo>
                  <a:pt x="12836964" y="4813506"/>
                  <a:pt x="12845058" y="4818678"/>
                  <a:pt x="12850454" y="4826772"/>
                </a:cubicBezTo>
                <a:cubicBezTo>
                  <a:pt x="12861246" y="4842961"/>
                  <a:pt x="12855850" y="4865446"/>
                  <a:pt x="12839662" y="4876238"/>
                </a:cubicBezTo>
                <a:cubicBezTo>
                  <a:pt x="12823474" y="4887031"/>
                  <a:pt x="12801888" y="4881635"/>
                  <a:pt x="12791096" y="4865446"/>
                </a:cubicBezTo>
                <a:cubicBezTo>
                  <a:pt x="12780304" y="4848357"/>
                  <a:pt x="12784800" y="4826772"/>
                  <a:pt x="12801888" y="4815979"/>
                </a:cubicBezTo>
                <a:cubicBezTo>
                  <a:pt x="12809982" y="4811033"/>
                  <a:pt x="12819426" y="4809684"/>
                  <a:pt x="12828196" y="4811595"/>
                </a:cubicBezTo>
                <a:close/>
                <a:moveTo>
                  <a:pt x="7289322" y="4809279"/>
                </a:moveTo>
                <a:cubicBezTo>
                  <a:pt x="7293558" y="4808367"/>
                  <a:pt x="7298006" y="4809279"/>
                  <a:pt x="7301395" y="4812471"/>
                </a:cubicBezTo>
                <a:cubicBezTo>
                  <a:pt x="7309867" y="4817944"/>
                  <a:pt x="7311562" y="4828890"/>
                  <a:pt x="7306478" y="4837099"/>
                </a:cubicBezTo>
                <a:cubicBezTo>
                  <a:pt x="7301395" y="4845309"/>
                  <a:pt x="7291228" y="4848045"/>
                  <a:pt x="7283603" y="4842572"/>
                </a:cubicBezTo>
                <a:cubicBezTo>
                  <a:pt x="7275978" y="4836187"/>
                  <a:pt x="7273436" y="4825241"/>
                  <a:pt x="7278519" y="4817032"/>
                </a:cubicBezTo>
                <a:cubicBezTo>
                  <a:pt x="7281061" y="4812928"/>
                  <a:pt x="7285086" y="4810191"/>
                  <a:pt x="7289322" y="4809279"/>
                </a:cubicBezTo>
                <a:close/>
                <a:moveTo>
                  <a:pt x="8481226" y="4803470"/>
                </a:moveTo>
                <a:cubicBezTo>
                  <a:pt x="8503335" y="4799952"/>
                  <a:pt x="8526758" y="4805009"/>
                  <a:pt x="8546459" y="4819520"/>
                </a:cubicBezTo>
                <a:cubicBezTo>
                  <a:pt x="8584985" y="4847664"/>
                  <a:pt x="8593741" y="4902191"/>
                  <a:pt x="8564846" y="4940889"/>
                </a:cubicBezTo>
                <a:cubicBezTo>
                  <a:pt x="8536827" y="4980465"/>
                  <a:pt x="8482539" y="4988381"/>
                  <a:pt x="8444012" y="4960237"/>
                </a:cubicBezTo>
                <a:cubicBezTo>
                  <a:pt x="8404610" y="4932094"/>
                  <a:pt x="8395854" y="4877566"/>
                  <a:pt x="8423873" y="4838869"/>
                </a:cubicBezTo>
                <a:cubicBezTo>
                  <a:pt x="8438321" y="4819081"/>
                  <a:pt x="8459117" y="4806988"/>
                  <a:pt x="8481226" y="4803470"/>
                </a:cubicBezTo>
                <a:close/>
                <a:moveTo>
                  <a:pt x="8166694" y="4795371"/>
                </a:moveTo>
                <a:cubicBezTo>
                  <a:pt x="8169812" y="4794396"/>
                  <a:pt x="8172151" y="4796345"/>
                  <a:pt x="8172930" y="4800242"/>
                </a:cubicBezTo>
                <a:cubicBezTo>
                  <a:pt x="8172930" y="4803165"/>
                  <a:pt x="8171371" y="4807062"/>
                  <a:pt x="8169033" y="4808037"/>
                </a:cubicBezTo>
                <a:cubicBezTo>
                  <a:pt x="8165915" y="4809011"/>
                  <a:pt x="8162797" y="4806088"/>
                  <a:pt x="8162797" y="4802191"/>
                </a:cubicBezTo>
                <a:cubicBezTo>
                  <a:pt x="8162017" y="4799268"/>
                  <a:pt x="8164356" y="4795371"/>
                  <a:pt x="8166694" y="4795371"/>
                </a:cubicBezTo>
                <a:close/>
                <a:moveTo>
                  <a:pt x="10150285" y="4795044"/>
                </a:moveTo>
                <a:cubicBezTo>
                  <a:pt x="10154831" y="4790497"/>
                  <a:pt x="10163015" y="4790497"/>
                  <a:pt x="10167562" y="4795044"/>
                </a:cubicBezTo>
                <a:cubicBezTo>
                  <a:pt x="10172109" y="4799591"/>
                  <a:pt x="10172109" y="4807776"/>
                  <a:pt x="10166653" y="4811413"/>
                </a:cubicBezTo>
                <a:cubicBezTo>
                  <a:pt x="10163015" y="4816870"/>
                  <a:pt x="10154831" y="4816870"/>
                  <a:pt x="10150285" y="4811413"/>
                </a:cubicBezTo>
                <a:cubicBezTo>
                  <a:pt x="10145738" y="4806866"/>
                  <a:pt x="10145738" y="4799591"/>
                  <a:pt x="10150285" y="4795044"/>
                </a:cubicBezTo>
                <a:close/>
                <a:moveTo>
                  <a:pt x="4523436" y="4786601"/>
                </a:moveTo>
                <a:cubicBezTo>
                  <a:pt x="4528076" y="4786601"/>
                  <a:pt x="4532716" y="4790313"/>
                  <a:pt x="4532716" y="4795880"/>
                </a:cubicBezTo>
                <a:cubicBezTo>
                  <a:pt x="4532716" y="4800519"/>
                  <a:pt x="4528076" y="4805158"/>
                  <a:pt x="4523436" y="4805158"/>
                </a:cubicBezTo>
                <a:cubicBezTo>
                  <a:pt x="4517868" y="4805158"/>
                  <a:pt x="4514156" y="4800519"/>
                  <a:pt x="4514156" y="4795880"/>
                </a:cubicBezTo>
                <a:cubicBezTo>
                  <a:pt x="4514156" y="4791241"/>
                  <a:pt x="4517868" y="4786601"/>
                  <a:pt x="4523436" y="4786601"/>
                </a:cubicBezTo>
                <a:close/>
                <a:moveTo>
                  <a:pt x="12274717" y="4778807"/>
                </a:moveTo>
                <a:cubicBezTo>
                  <a:pt x="12318215" y="4778807"/>
                  <a:pt x="12353724" y="4813621"/>
                  <a:pt x="12353724" y="4857362"/>
                </a:cubicBezTo>
                <a:cubicBezTo>
                  <a:pt x="12354611" y="4901103"/>
                  <a:pt x="12319991" y="4936810"/>
                  <a:pt x="12275605" y="4937703"/>
                </a:cubicBezTo>
                <a:cubicBezTo>
                  <a:pt x="12232107" y="4937703"/>
                  <a:pt x="12196599" y="4902888"/>
                  <a:pt x="12196599" y="4858255"/>
                </a:cubicBezTo>
                <a:cubicBezTo>
                  <a:pt x="12195711" y="4815407"/>
                  <a:pt x="12231219" y="4779700"/>
                  <a:pt x="12274717" y="4778807"/>
                </a:cubicBezTo>
                <a:close/>
                <a:moveTo>
                  <a:pt x="11668602" y="4774887"/>
                </a:moveTo>
                <a:cubicBezTo>
                  <a:pt x="11675023" y="4776105"/>
                  <a:pt x="11681001" y="4779869"/>
                  <a:pt x="11684987" y="4786070"/>
                </a:cubicBezTo>
                <a:cubicBezTo>
                  <a:pt x="11692073" y="4797584"/>
                  <a:pt x="11688530" y="4813527"/>
                  <a:pt x="11677016" y="4820613"/>
                </a:cubicBezTo>
                <a:cubicBezTo>
                  <a:pt x="11666387" y="4828585"/>
                  <a:pt x="11650444" y="4825042"/>
                  <a:pt x="11642473" y="4813527"/>
                </a:cubicBezTo>
                <a:cubicBezTo>
                  <a:pt x="11634501" y="4802013"/>
                  <a:pt x="11638044" y="4786070"/>
                  <a:pt x="11649558" y="4778984"/>
                </a:cubicBezTo>
                <a:cubicBezTo>
                  <a:pt x="11655316" y="4774998"/>
                  <a:pt x="11662180" y="4773669"/>
                  <a:pt x="11668602" y="4774887"/>
                </a:cubicBezTo>
                <a:close/>
                <a:moveTo>
                  <a:pt x="8341965" y="4769374"/>
                </a:moveTo>
                <a:cubicBezTo>
                  <a:pt x="8363498" y="4772739"/>
                  <a:pt x="8381499" y="4788169"/>
                  <a:pt x="8386882" y="4810494"/>
                </a:cubicBezTo>
                <a:cubicBezTo>
                  <a:pt x="8394957" y="4839384"/>
                  <a:pt x="8377012" y="4869150"/>
                  <a:pt x="8347404" y="4876154"/>
                </a:cubicBezTo>
                <a:cubicBezTo>
                  <a:pt x="8316899" y="4883158"/>
                  <a:pt x="8287291" y="4865648"/>
                  <a:pt x="8279216" y="4836758"/>
                </a:cubicBezTo>
                <a:cubicBezTo>
                  <a:pt x="8271141" y="4807867"/>
                  <a:pt x="8289983" y="4778101"/>
                  <a:pt x="8319591" y="4770222"/>
                </a:cubicBezTo>
                <a:cubicBezTo>
                  <a:pt x="8327217" y="4768471"/>
                  <a:pt x="8334787" y="4768253"/>
                  <a:pt x="8341965" y="4769374"/>
                </a:cubicBezTo>
                <a:close/>
                <a:moveTo>
                  <a:pt x="2957314" y="4760224"/>
                </a:moveTo>
                <a:cubicBezTo>
                  <a:pt x="2981330" y="4759683"/>
                  <a:pt x="3004473" y="4773502"/>
                  <a:pt x="3015131" y="4796812"/>
                </a:cubicBezTo>
                <a:cubicBezTo>
                  <a:pt x="3028449" y="4827003"/>
                  <a:pt x="3015131" y="4863411"/>
                  <a:pt x="2984050" y="4877618"/>
                </a:cubicBezTo>
                <a:cubicBezTo>
                  <a:pt x="2952967" y="4890938"/>
                  <a:pt x="2916563" y="4877618"/>
                  <a:pt x="2903242" y="4846539"/>
                </a:cubicBezTo>
                <a:cubicBezTo>
                  <a:pt x="2889033" y="4815459"/>
                  <a:pt x="2902352" y="4779052"/>
                  <a:pt x="2933439" y="4765732"/>
                </a:cubicBezTo>
                <a:cubicBezTo>
                  <a:pt x="2941203" y="4762180"/>
                  <a:pt x="2949306" y="4760404"/>
                  <a:pt x="2957314" y="4760224"/>
                </a:cubicBezTo>
                <a:close/>
                <a:moveTo>
                  <a:pt x="4449305" y="4756721"/>
                </a:moveTo>
                <a:cubicBezTo>
                  <a:pt x="4468572" y="4761917"/>
                  <a:pt x="4478206" y="4780971"/>
                  <a:pt x="4473827" y="4799158"/>
                </a:cubicBezTo>
                <a:cubicBezTo>
                  <a:pt x="4468572" y="4817345"/>
                  <a:pt x="4449305" y="4828604"/>
                  <a:pt x="4430913" y="4822542"/>
                </a:cubicBezTo>
                <a:cubicBezTo>
                  <a:pt x="4412521" y="4817345"/>
                  <a:pt x="4401136" y="4799158"/>
                  <a:pt x="4406391" y="4780104"/>
                </a:cubicBezTo>
                <a:cubicBezTo>
                  <a:pt x="4411646" y="4761917"/>
                  <a:pt x="4430913" y="4751524"/>
                  <a:pt x="4449305" y="4756721"/>
                </a:cubicBezTo>
                <a:close/>
                <a:moveTo>
                  <a:pt x="12500371" y="4750007"/>
                </a:moveTo>
                <a:cubicBezTo>
                  <a:pt x="12528071" y="4752777"/>
                  <a:pt x="12554662" y="4766073"/>
                  <a:pt x="12573719" y="4789119"/>
                </a:cubicBezTo>
                <a:cubicBezTo>
                  <a:pt x="12611834" y="4836097"/>
                  <a:pt x="12604743" y="4904349"/>
                  <a:pt x="12557764" y="4942464"/>
                </a:cubicBezTo>
                <a:cubicBezTo>
                  <a:pt x="12510786" y="4980579"/>
                  <a:pt x="12442535" y="4973488"/>
                  <a:pt x="12405306" y="4927395"/>
                </a:cubicBezTo>
                <a:cubicBezTo>
                  <a:pt x="12367192" y="4880417"/>
                  <a:pt x="12373397" y="4811278"/>
                  <a:pt x="12420375" y="4774050"/>
                </a:cubicBezTo>
                <a:cubicBezTo>
                  <a:pt x="12443864" y="4754993"/>
                  <a:pt x="12472672" y="4747237"/>
                  <a:pt x="12500371" y="4750007"/>
                </a:cubicBezTo>
                <a:close/>
                <a:moveTo>
                  <a:pt x="9641873" y="4748521"/>
                </a:moveTo>
                <a:cubicBezTo>
                  <a:pt x="9652372" y="4747628"/>
                  <a:pt x="9661996" y="4754773"/>
                  <a:pt x="9663745" y="4765490"/>
                </a:cubicBezTo>
                <a:cubicBezTo>
                  <a:pt x="9665495" y="4776208"/>
                  <a:pt x="9657621" y="4786925"/>
                  <a:pt x="9647123" y="4787818"/>
                </a:cubicBezTo>
                <a:cubicBezTo>
                  <a:pt x="9636624" y="4789604"/>
                  <a:pt x="9627001" y="4782459"/>
                  <a:pt x="9625251" y="4770849"/>
                </a:cubicBezTo>
                <a:cubicBezTo>
                  <a:pt x="9623501" y="4760132"/>
                  <a:pt x="9630500" y="4750308"/>
                  <a:pt x="9641873" y="4748521"/>
                </a:cubicBezTo>
                <a:close/>
                <a:moveTo>
                  <a:pt x="3190091" y="4744761"/>
                </a:moveTo>
                <a:cubicBezTo>
                  <a:pt x="3205788" y="4745160"/>
                  <a:pt x="3221661" y="4748630"/>
                  <a:pt x="3236812" y="4755460"/>
                </a:cubicBezTo>
                <a:cubicBezTo>
                  <a:pt x="3297426" y="4783659"/>
                  <a:pt x="3324656" y="4855040"/>
                  <a:pt x="3297426" y="4916726"/>
                </a:cubicBezTo>
                <a:cubicBezTo>
                  <a:pt x="3269308" y="4977532"/>
                  <a:pt x="3197281" y="5003969"/>
                  <a:pt x="3136668" y="4976651"/>
                </a:cubicBezTo>
                <a:cubicBezTo>
                  <a:pt x="3076053" y="4948451"/>
                  <a:pt x="3048819" y="4877071"/>
                  <a:pt x="3076930" y="4816265"/>
                </a:cubicBezTo>
                <a:cubicBezTo>
                  <a:pt x="3097355" y="4770000"/>
                  <a:pt x="3142985" y="4743563"/>
                  <a:pt x="3190091" y="4744761"/>
                </a:cubicBezTo>
                <a:close/>
                <a:moveTo>
                  <a:pt x="9192214" y="4733273"/>
                </a:moveTo>
                <a:cubicBezTo>
                  <a:pt x="9223998" y="4729425"/>
                  <a:pt x="9257339" y="4737562"/>
                  <a:pt x="9284900" y="4758673"/>
                </a:cubicBezTo>
                <a:cubicBezTo>
                  <a:pt x="9339133" y="4800896"/>
                  <a:pt x="9349802" y="4878304"/>
                  <a:pt x="9306237" y="4932842"/>
                </a:cubicBezTo>
                <a:cubicBezTo>
                  <a:pt x="9263562" y="4987379"/>
                  <a:pt x="9184435" y="4996176"/>
                  <a:pt x="9130201" y="4954833"/>
                </a:cubicBezTo>
                <a:cubicBezTo>
                  <a:pt x="9075968" y="4911730"/>
                  <a:pt x="9066188" y="4834322"/>
                  <a:pt x="9108863" y="4779784"/>
                </a:cubicBezTo>
                <a:cubicBezTo>
                  <a:pt x="9130201" y="4752955"/>
                  <a:pt x="9160429" y="4737122"/>
                  <a:pt x="9192214" y="4733273"/>
                </a:cubicBezTo>
                <a:close/>
                <a:moveTo>
                  <a:pt x="10611226" y="4726787"/>
                </a:moveTo>
                <a:cubicBezTo>
                  <a:pt x="10631900" y="4728899"/>
                  <a:pt x="10651684" y="4738680"/>
                  <a:pt x="10665911" y="4755574"/>
                </a:cubicBezTo>
                <a:cubicBezTo>
                  <a:pt x="10694365" y="4791141"/>
                  <a:pt x="10689030" y="4841825"/>
                  <a:pt x="10654352" y="4870278"/>
                </a:cubicBezTo>
                <a:cubicBezTo>
                  <a:pt x="10619674" y="4898732"/>
                  <a:pt x="10568101" y="4893397"/>
                  <a:pt x="10540537" y="4858719"/>
                </a:cubicBezTo>
                <a:cubicBezTo>
                  <a:pt x="10512083" y="4824041"/>
                  <a:pt x="10516529" y="4772469"/>
                  <a:pt x="10551207" y="4744015"/>
                </a:cubicBezTo>
                <a:cubicBezTo>
                  <a:pt x="10568990" y="4730233"/>
                  <a:pt x="10590553" y="4724675"/>
                  <a:pt x="10611226" y="4726787"/>
                </a:cubicBezTo>
                <a:close/>
                <a:moveTo>
                  <a:pt x="8864011" y="4715804"/>
                </a:moveTo>
                <a:cubicBezTo>
                  <a:pt x="8949598" y="4718012"/>
                  <a:pt x="9024231" y="4779833"/>
                  <a:pt x="9039759" y="4866792"/>
                </a:cubicBezTo>
                <a:cubicBezTo>
                  <a:pt x="9057506" y="4966172"/>
                  <a:pt x="8991843" y="5062004"/>
                  <a:pt x="8891575" y="5079750"/>
                </a:cubicBezTo>
                <a:cubicBezTo>
                  <a:pt x="8792195" y="5097497"/>
                  <a:pt x="8696363" y="5030947"/>
                  <a:pt x="8678617" y="4931567"/>
                </a:cubicBezTo>
                <a:cubicBezTo>
                  <a:pt x="8660870" y="4832186"/>
                  <a:pt x="8727420" y="4736354"/>
                  <a:pt x="8826800" y="4718608"/>
                </a:cubicBezTo>
                <a:cubicBezTo>
                  <a:pt x="8839333" y="4716390"/>
                  <a:pt x="8851784" y="4715488"/>
                  <a:pt x="8864011" y="4715804"/>
                </a:cubicBezTo>
                <a:close/>
                <a:moveTo>
                  <a:pt x="4179358" y="4703721"/>
                </a:moveTo>
                <a:cubicBezTo>
                  <a:pt x="4183579" y="4702768"/>
                  <a:pt x="4188127" y="4703403"/>
                  <a:pt x="4192023" y="4705945"/>
                </a:cubicBezTo>
                <a:cubicBezTo>
                  <a:pt x="4199816" y="4711028"/>
                  <a:pt x="4201550" y="4722042"/>
                  <a:pt x="4197218" y="4728820"/>
                </a:cubicBezTo>
                <a:cubicBezTo>
                  <a:pt x="4192023" y="4737293"/>
                  <a:pt x="4180763" y="4738987"/>
                  <a:pt x="4173837" y="4733904"/>
                </a:cubicBezTo>
                <a:cubicBezTo>
                  <a:pt x="4165175" y="4728820"/>
                  <a:pt x="4163440" y="4717806"/>
                  <a:pt x="4168639" y="4711028"/>
                </a:cubicBezTo>
                <a:cubicBezTo>
                  <a:pt x="4171235" y="4707216"/>
                  <a:pt x="4175135" y="4704674"/>
                  <a:pt x="4179358" y="4703721"/>
                </a:cubicBezTo>
                <a:close/>
                <a:moveTo>
                  <a:pt x="8459037" y="4695926"/>
                </a:moveTo>
                <a:cubicBezTo>
                  <a:pt x="8463168" y="4694973"/>
                  <a:pt x="8467616" y="4695608"/>
                  <a:pt x="8471428" y="4698150"/>
                </a:cubicBezTo>
                <a:cubicBezTo>
                  <a:pt x="8479053" y="4703233"/>
                  <a:pt x="8480748" y="4713400"/>
                  <a:pt x="8475664" y="4721872"/>
                </a:cubicBezTo>
                <a:cubicBezTo>
                  <a:pt x="8470581" y="4729498"/>
                  <a:pt x="8460414" y="4731192"/>
                  <a:pt x="8452789" y="4726109"/>
                </a:cubicBezTo>
                <a:cubicBezTo>
                  <a:pt x="8445164" y="4721025"/>
                  <a:pt x="8442622" y="4710858"/>
                  <a:pt x="8448553" y="4703233"/>
                </a:cubicBezTo>
                <a:cubicBezTo>
                  <a:pt x="8451095" y="4699421"/>
                  <a:pt x="8454907" y="4696879"/>
                  <a:pt x="8459037" y="4695926"/>
                </a:cubicBezTo>
                <a:close/>
                <a:moveTo>
                  <a:pt x="7800595" y="4687884"/>
                </a:moveTo>
                <a:cubicBezTo>
                  <a:pt x="7822256" y="4685272"/>
                  <a:pt x="7842111" y="4698332"/>
                  <a:pt x="7845721" y="4720099"/>
                </a:cubicBezTo>
                <a:cubicBezTo>
                  <a:pt x="7849331" y="4740124"/>
                  <a:pt x="7833989" y="4759278"/>
                  <a:pt x="7813230" y="4762761"/>
                </a:cubicBezTo>
                <a:cubicBezTo>
                  <a:pt x="7791570" y="4766244"/>
                  <a:pt x="7770812" y="4752313"/>
                  <a:pt x="7768104" y="4731417"/>
                </a:cubicBezTo>
                <a:cubicBezTo>
                  <a:pt x="7764494" y="4710521"/>
                  <a:pt x="7778934" y="4691367"/>
                  <a:pt x="7800595" y="4687884"/>
                </a:cubicBezTo>
                <a:close/>
                <a:moveTo>
                  <a:pt x="3590639" y="4686284"/>
                </a:moveTo>
                <a:cubicBezTo>
                  <a:pt x="3598769" y="4687039"/>
                  <a:pt x="3606905" y="4689347"/>
                  <a:pt x="3614600" y="4693304"/>
                </a:cubicBezTo>
                <a:cubicBezTo>
                  <a:pt x="3644493" y="4710010"/>
                  <a:pt x="3655921" y="4748697"/>
                  <a:pt x="3639219" y="4778592"/>
                </a:cubicBezTo>
                <a:cubicBezTo>
                  <a:pt x="3622507" y="4809366"/>
                  <a:pt x="3583826" y="4820796"/>
                  <a:pt x="3553927" y="4804090"/>
                </a:cubicBezTo>
                <a:cubicBezTo>
                  <a:pt x="3524035" y="4787384"/>
                  <a:pt x="3512604" y="4748697"/>
                  <a:pt x="3529310" y="4718802"/>
                </a:cubicBezTo>
                <a:cubicBezTo>
                  <a:pt x="3541839" y="4695722"/>
                  <a:pt x="3566236" y="4684017"/>
                  <a:pt x="3590639" y="4686284"/>
                </a:cubicBezTo>
                <a:close/>
                <a:moveTo>
                  <a:pt x="4262166" y="4684837"/>
                </a:moveTo>
                <a:cubicBezTo>
                  <a:pt x="4272558" y="4687436"/>
                  <a:pt x="4279487" y="4698694"/>
                  <a:pt x="4276022" y="4709953"/>
                </a:cubicBezTo>
                <a:cubicBezTo>
                  <a:pt x="4272558" y="4721212"/>
                  <a:pt x="4260436" y="4727274"/>
                  <a:pt x="4250044" y="4723810"/>
                </a:cubicBezTo>
                <a:cubicBezTo>
                  <a:pt x="4239649" y="4720346"/>
                  <a:pt x="4233590" y="4709087"/>
                  <a:pt x="4236188" y="4697828"/>
                </a:cubicBezTo>
                <a:cubicBezTo>
                  <a:pt x="4239649" y="4687436"/>
                  <a:pt x="4251774" y="4681373"/>
                  <a:pt x="4262166" y="4684837"/>
                </a:cubicBezTo>
                <a:close/>
                <a:moveTo>
                  <a:pt x="2832934" y="4684024"/>
                </a:moveTo>
                <a:cubicBezTo>
                  <a:pt x="2840296" y="4686733"/>
                  <a:pt x="2846574" y="4692377"/>
                  <a:pt x="2850039" y="4700053"/>
                </a:cubicBezTo>
                <a:cubicBezTo>
                  <a:pt x="2856968" y="4716307"/>
                  <a:pt x="2850906" y="4735270"/>
                  <a:pt x="2836182" y="4743397"/>
                </a:cubicBezTo>
                <a:cubicBezTo>
                  <a:pt x="2820594" y="4750621"/>
                  <a:pt x="2802405" y="4743397"/>
                  <a:pt x="2795476" y="4728046"/>
                </a:cubicBezTo>
                <a:cubicBezTo>
                  <a:pt x="2787682" y="4711792"/>
                  <a:pt x="2794611" y="4692828"/>
                  <a:pt x="2809334" y="4685604"/>
                </a:cubicBezTo>
                <a:cubicBezTo>
                  <a:pt x="2817127" y="4681541"/>
                  <a:pt x="2825572" y="4681315"/>
                  <a:pt x="2832934" y="4684024"/>
                </a:cubicBezTo>
                <a:close/>
                <a:moveTo>
                  <a:pt x="9399554" y="4676414"/>
                </a:moveTo>
                <a:cubicBezTo>
                  <a:pt x="9422069" y="4679758"/>
                  <a:pt x="9441262" y="4696110"/>
                  <a:pt x="9447167" y="4719894"/>
                </a:cubicBezTo>
                <a:cubicBezTo>
                  <a:pt x="9455041" y="4750725"/>
                  <a:pt x="9435794" y="4782436"/>
                  <a:pt x="9404297" y="4790364"/>
                </a:cubicBezTo>
                <a:cubicBezTo>
                  <a:pt x="9373676" y="4797411"/>
                  <a:pt x="9342180" y="4778913"/>
                  <a:pt x="9334306" y="4748082"/>
                </a:cubicBezTo>
                <a:cubicBezTo>
                  <a:pt x="9327307" y="4717251"/>
                  <a:pt x="9345680" y="4685539"/>
                  <a:pt x="9376301" y="4677611"/>
                </a:cubicBezTo>
                <a:cubicBezTo>
                  <a:pt x="9384175" y="4675629"/>
                  <a:pt x="9392049" y="4675299"/>
                  <a:pt x="9399554" y="4676414"/>
                </a:cubicBezTo>
                <a:close/>
                <a:moveTo>
                  <a:pt x="9043339" y="4672605"/>
                </a:moveTo>
                <a:cubicBezTo>
                  <a:pt x="9055439" y="4670845"/>
                  <a:pt x="9068200" y="4673705"/>
                  <a:pt x="9078760" y="4681625"/>
                </a:cubicBezTo>
                <a:cubicBezTo>
                  <a:pt x="9099881" y="4696585"/>
                  <a:pt x="9104281" y="4726506"/>
                  <a:pt x="9089320" y="4747627"/>
                </a:cubicBezTo>
                <a:cubicBezTo>
                  <a:pt x="9073480" y="4769628"/>
                  <a:pt x="9043559" y="4774028"/>
                  <a:pt x="9021558" y="4758188"/>
                </a:cubicBezTo>
                <a:cubicBezTo>
                  <a:pt x="9000437" y="4742347"/>
                  <a:pt x="8996037" y="4712426"/>
                  <a:pt x="9011878" y="4691305"/>
                </a:cubicBezTo>
                <a:cubicBezTo>
                  <a:pt x="9019798" y="4680745"/>
                  <a:pt x="9031238" y="4674365"/>
                  <a:pt x="9043339" y="4672605"/>
                </a:cubicBezTo>
                <a:close/>
                <a:moveTo>
                  <a:pt x="12621639" y="4667959"/>
                </a:moveTo>
                <a:cubicBezTo>
                  <a:pt x="12630408" y="4669983"/>
                  <a:pt x="12638502" y="4675379"/>
                  <a:pt x="12643899" y="4683473"/>
                </a:cubicBezTo>
                <a:cubicBezTo>
                  <a:pt x="12654692" y="4700561"/>
                  <a:pt x="12649295" y="4722146"/>
                  <a:pt x="12633106" y="4732938"/>
                </a:cubicBezTo>
                <a:cubicBezTo>
                  <a:pt x="12616917" y="4742831"/>
                  <a:pt x="12594433" y="4738334"/>
                  <a:pt x="12584540" y="4721246"/>
                </a:cubicBezTo>
                <a:cubicBezTo>
                  <a:pt x="12573747" y="4705058"/>
                  <a:pt x="12579143" y="4683473"/>
                  <a:pt x="12595332" y="4672681"/>
                </a:cubicBezTo>
                <a:cubicBezTo>
                  <a:pt x="12603426" y="4667285"/>
                  <a:pt x="12612870" y="4665935"/>
                  <a:pt x="12621639" y="4667959"/>
                </a:cubicBezTo>
                <a:close/>
                <a:moveTo>
                  <a:pt x="4134595" y="4656583"/>
                </a:moveTo>
                <a:cubicBezTo>
                  <a:pt x="4138825" y="4657341"/>
                  <a:pt x="4142852" y="4659723"/>
                  <a:pt x="4145818" y="4663620"/>
                </a:cubicBezTo>
                <a:cubicBezTo>
                  <a:pt x="4150903" y="4671415"/>
                  <a:pt x="4148361" y="4681807"/>
                  <a:pt x="4140737" y="4687004"/>
                </a:cubicBezTo>
                <a:cubicBezTo>
                  <a:pt x="4133115" y="4692200"/>
                  <a:pt x="4122943" y="4690468"/>
                  <a:pt x="4117858" y="4682673"/>
                </a:cubicBezTo>
                <a:cubicBezTo>
                  <a:pt x="4112774" y="4674879"/>
                  <a:pt x="4114471" y="4664486"/>
                  <a:pt x="4122093" y="4659290"/>
                </a:cubicBezTo>
                <a:cubicBezTo>
                  <a:pt x="4125910" y="4656692"/>
                  <a:pt x="4130355" y="4655826"/>
                  <a:pt x="4134595" y="4656583"/>
                </a:cubicBezTo>
                <a:close/>
                <a:moveTo>
                  <a:pt x="3175859" y="4651462"/>
                </a:moveTo>
                <a:cubicBezTo>
                  <a:pt x="3191349" y="4655764"/>
                  <a:pt x="3199951" y="4672973"/>
                  <a:pt x="3194787" y="4687600"/>
                </a:cubicBezTo>
                <a:cubicBezTo>
                  <a:pt x="3190485" y="4703088"/>
                  <a:pt x="3173278" y="4711692"/>
                  <a:pt x="3158654" y="4707390"/>
                </a:cubicBezTo>
                <a:cubicBezTo>
                  <a:pt x="3143163" y="4702227"/>
                  <a:pt x="3134555" y="4685879"/>
                  <a:pt x="3139719" y="4670391"/>
                </a:cubicBezTo>
                <a:cubicBezTo>
                  <a:pt x="3144022" y="4654904"/>
                  <a:pt x="3160368" y="4646299"/>
                  <a:pt x="3175859" y="4651462"/>
                </a:cubicBezTo>
                <a:close/>
                <a:moveTo>
                  <a:pt x="11008064" y="4649909"/>
                </a:moveTo>
                <a:cubicBezTo>
                  <a:pt x="11028822" y="4646299"/>
                  <a:pt x="11049580" y="4660740"/>
                  <a:pt x="11053190" y="4682400"/>
                </a:cubicBezTo>
                <a:cubicBezTo>
                  <a:pt x="11056800" y="4704061"/>
                  <a:pt x="11042360" y="4723917"/>
                  <a:pt x="11019797" y="4727527"/>
                </a:cubicBezTo>
                <a:cubicBezTo>
                  <a:pt x="10999039" y="4731137"/>
                  <a:pt x="10979183" y="4715794"/>
                  <a:pt x="10974671" y="4695036"/>
                </a:cubicBezTo>
                <a:cubicBezTo>
                  <a:pt x="10971963" y="4673375"/>
                  <a:pt x="10986403" y="4653519"/>
                  <a:pt x="11008064" y="4649909"/>
                </a:cubicBezTo>
                <a:close/>
                <a:moveTo>
                  <a:pt x="11702487" y="4639861"/>
                </a:moveTo>
                <a:cubicBezTo>
                  <a:pt x="11720674" y="4645116"/>
                  <a:pt x="11731067" y="4664383"/>
                  <a:pt x="11725871" y="4682775"/>
                </a:cubicBezTo>
                <a:cubicBezTo>
                  <a:pt x="11720674" y="4701167"/>
                  <a:pt x="11701621" y="4711676"/>
                  <a:pt x="11683433" y="4706422"/>
                </a:cubicBezTo>
                <a:cubicBezTo>
                  <a:pt x="11665246" y="4701167"/>
                  <a:pt x="11653987" y="4681899"/>
                  <a:pt x="11659183" y="4663508"/>
                </a:cubicBezTo>
                <a:cubicBezTo>
                  <a:pt x="11664380" y="4645116"/>
                  <a:pt x="11684299" y="4634606"/>
                  <a:pt x="11702487" y="4639861"/>
                </a:cubicBezTo>
                <a:close/>
                <a:moveTo>
                  <a:pt x="12127599" y="4625465"/>
                </a:moveTo>
                <a:cubicBezTo>
                  <a:pt x="12137911" y="4624850"/>
                  <a:pt x="12148512" y="4626271"/>
                  <a:pt x="12158838" y="4629988"/>
                </a:cubicBezTo>
                <a:cubicBezTo>
                  <a:pt x="12200141" y="4643980"/>
                  <a:pt x="12222111" y="4688580"/>
                  <a:pt x="12208050" y="4729682"/>
                </a:cubicBezTo>
                <a:cubicBezTo>
                  <a:pt x="12193990" y="4770784"/>
                  <a:pt x="12149171" y="4793522"/>
                  <a:pt x="12106989" y="4778655"/>
                </a:cubicBezTo>
                <a:cubicBezTo>
                  <a:pt x="12065685" y="4764663"/>
                  <a:pt x="12043715" y="4720063"/>
                  <a:pt x="12057776" y="4678961"/>
                </a:cubicBezTo>
                <a:cubicBezTo>
                  <a:pt x="12068322" y="4647479"/>
                  <a:pt x="12096663" y="4627310"/>
                  <a:pt x="12127599" y="4625465"/>
                </a:cubicBezTo>
                <a:close/>
                <a:moveTo>
                  <a:pt x="8026655" y="4625294"/>
                </a:moveTo>
                <a:cubicBezTo>
                  <a:pt x="8054344" y="4628064"/>
                  <a:pt x="8080810" y="4641360"/>
                  <a:pt x="8099491" y="4664406"/>
                </a:cubicBezTo>
                <a:cubicBezTo>
                  <a:pt x="8137743" y="4711384"/>
                  <a:pt x="8129737" y="4779636"/>
                  <a:pt x="8084368" y="4817751"/>
                </a:cubicBezTo>
                <a:cubicBezTo>
                  <a:pt x="8037219" y="4855866"/>
                  <a:pt x="7968721" y="4848775"/>
                  <a:pt x="7931358" y="4801796"/>
                </a:cubicBezTo>
                <a:cubicBezTo>
                  <a:pt x="7893105" y="4754817"/>
                  <a:pt x="7900222" y="4686565"/>
                  <a:pt x="7946481" y="4649337"/>
                </a:cubicBezTo>
                <a:cubicBezTo>
                  <a:pt x="7970055" y="4630280"/>
                  <a:pt x="7998967" y="4622524"/>
                  <a:pt x="8026655" y="4625294"/>
                </a:cubicBezTo>
                <a:close/>
                <a:moveTo>
                  <a:pt x="12457855" y="4610936"/>
                </a:moveTo>
                <a:cubicBezTo>
                  <a:pt x="12479516" y="4607326"/>
                  <a:pt x="12499371" y="4621767"/>
                  <a:pt x="12502981" y="4643427"/>
                </a:cubicBezTo>
                <a:cubicBezTo>
                  <a:pt x="12506591" y="4665088"/>
                  <a:pt x="12492151" y="4685846"/>
                  <a:pt x="12470490" y="4688554"/>
                </a:cubicBezTo>
                <a:cubicBezTo>
                  <a:pt x="12448830" y="4692164"/>
                  <a:pt x="12428974" y="4677723"/>
                  <a:pt x="12425364" y="4656063"/>
                </a:cubicBezTo>
                <a:cubicBezTo>
                  <a:pt x="12421754" y="4634402"/>
                  <a:pt x="12436194" y="4614546"/>
                  <a:pt x="12457855" y="4610936"/>
                </a:cubicBezTo>
                <a:close/>
                <a:moveTo>
                  <a:pt x="4067069" y="4607562"/>
                </a:moveTo>
                <a:cubicBezTo>
                  <a:pt x="4072032" y="4603428"/>
                  <a:pt x="4079472" y="4603428"/>
                  <a:pt x="4083605" y="4608389"/>
                </a:cubicBezTo>
                <a:cubicBezTo>
                  <a:pt x="4088562" y="4613349"/>
                  <a:pt x="4087739" y="4620790"/>
                  <a:pt x="4082777" y="4624923"/>
                </a:cubicBezTo>
                <a:cubicBezTo>
                  <a:pt x="4077821" y="4629884"/>
                  <a:pt x="4070378" y="4629057"/>
                  <a:pt x="4066244" y="4624096"/>
                </a:cubicBezTo>
                <a:cubicBezTo>
                  <a:pt x="4062105" y="4619963"/>
                  <a:pt x="4062105" y="4611696"/>
                  <a:pt x="4067069" y="4607562"/>
                </a:cubicBezTo>
                <a:close/>
                <a:moveTo>
                  <a:pt x="11427648" y="4602730"/>
                </a:moveTo>
                <a:cubicBezTo>
                  <a:pt x="11465260" y="4596201"/>
                  <a:pt x="11505202" y="4603947"/>
                  <a:pt x="11538487" y="4627850"/>
                </a:cubicBezTo>
                <a:cubicBezTo>
                  <a:pt x="11605945" y="4674770"/>
                  <a:pt x="11621921" y="4767725"/>
                  <a:pt x="11573991" y="4835007"/>
                </a:cubicBezTo>
                <a:cubicBezTo>
                  <a:pt x="11526948" y="4902289"/>
                  <a:pt x="11434638" y="4918224"/>
                  <a:pt x="11367180" y="4870418"/>
                </a:cubicBezTo>
                <a:cubicBezTo>
                  <a:pt x="11299723" y="4823498"/>
                  <a:pt x="11283746" y="4730543"/>
                  <a:pt x="11330789" y="4663261"/>
                </a:cubicBezTo>
                <a:cubicBezTo>
                  <a:pt x="11354754" y="4630063"/>
                  <a:pt x="11390036" y="4609259"/>
                  <a:pt x="11427648" y="4602730"/>
                </a:cubicBezTo>
                <a:close/>
                <a:moveTo>
                  <a:pt x="12303832" y="4590623"/>
                </a:moveTo>
                <a:cubicBezTo>
                  <a:pt x="12320980" y="4587616"/>
                  <a:pt x="12339241" y="4591180"/>
                  <a:pt x="12354385" y="4602315"/>
                </a:cubicBezTo>
                <a:cubicBezTo>
                  <a:pt x="12385564" y="4623694"/>
                  <a:pt x="12393581" y="4665562"/>
                  <a:pt x="12372202" y="4696741"/>
                </a:cubicBezTo>
                <a:cubicBezTo>
                  <a:pt x="12349931" y="4727919"/>
                  <a:pt x="12308063" y="4735045"/>
                  <a:pt x="12276885" y="4713666"/>
                </a:cubicBezTo>
                <a:cubicBezTo>
                  <a:pt x="12245706" y="4692286"/>
                  <a:pt x="12238580" y="4649528"/>
                  <a:pt x="12259959" y="4618349"/>
                </a:cubicBezTo>
                <a:cubicBezTo>
                  <a:pt x="12270649" y="4603206"/>
                  <a:pt x="12286684" y="4593629"/>
                  <a:pt x="12303832" y="4590623"/>
                </a:cubicBezTo>
                <a:close/>
                <a:moveTo>
                  <a:pt x="12910038" y="4581882"/>
                </a:moveTo>
                <a:cubicBezTo>
                  <a:pt x="12918808" y="4583793"/>
                  <a:pt x="12926902" y="4589189"/>
                  <a:pt x="12932298" y="4597733"/>
                </a:cubicBezTo>
                <a:cubicBezTo>
                  <a:pt x="12943090" y="4614821"/>
                  <a:pt x="12938594" y="4636406"/>
                  <a:pt x="12921506" y="4646299"/>
                </a:cubicBezTo>
                <a:cubicBezTo>
                  <a:pt x="12905316" y="4657091"/>
                  <a:pt x="12883732" y="4652594"/>
                  <a:pt x="12872938" y="4635506"/>
                </a:cubicBezTo>
                <a:cubicBezTo>
                  <a:pt x="12862146" y="4619318"/>
                  <a:pt x="12867542" y="4597733"/>
                  <a:pt x="12883732" y="4586941"/>
                </a:cubicBezTo>
                <a:cubicBezTo>
                  <a:pt x="12891826" y="4581545"/>
                  <a:pt x="12901270" y="4579971"/>
                  <a:pt x="12910038" y="4581882"/>
                </a:cubicBezTo>
                <a:close/>
                <a:moveTo>
                  <a:pt x="13311310" y="4580044"/>
                </a:moveTo>
                <a:cubicBezTo>
                  <a:pt x="13317154" y="4580044"/>
                  <a:pt x="13321052" y="4583756"/>
                  <a:pt x="13321052" y="4589324"/>
                </a:cubicBezTo>
                <a:cubicBezTo>
                  <a:pt x="13321052" y="4593964"/>
                  <a:pt x="13317154" y="4598604"/>
                  <a:pt x="13311310" y="4598604"/>
                </a:cubicBezTo>
                <a:cubicBezTo>
                  <a:pt x="13306438" y="4598604"/>
                  <a:pt x="13302542" y="4593964"/>
                  <a:pt x="13302542" y="4589324"/>
                </a:cubicBezTo>
                <a:cubicBezTo>
                  <a:pt x="13302542" y="4583756"/>
                  <a:pt x="13306438" y="4580044"/>
                  <a:pt x="13311310" y="4580044"/>
                </a:cubicBezTo>
                <a:close/>
                <a:moveTo>
                  <a:pt x="7561881" y="4577809"/>
                </a:moveTo>
                <a:cubicBezTo>
                  <a:pt x="7605876" y="4584458"/>
                  <a:pt x="7647322" y="4607730"/>
                  <a:pt x="7675691" y="4645851"/>
                </a:cubicBezTo>
                <a:cubicBezTo>
                  <a:pt x="7732429" y="4722980"/>
                  <a:pt x="7716472" y="4832025"/>
                  <a:pt x="7639342" y="4888764"/>
                </a:cubicBezTo>
                <a:cubicBezTo>
                  <a:pt x="7562213" y="4945503"/>
                  <a:pt x="7453168" y="4929545"/>
                  <a:pt x="7396430" y="4851529"/>
                </a:cubicBezTo>
                <a:cubicBezTo>
                  <a:pt x="7339691" y="4775286"/>
                  <a:pt x="7355649" y="4666242"/>
                  <a:pt x="7432778" y="4609503"/>
                </a:cubicBezTo>
                <a:cubicBezTo>
                  <a:pt x="7471343" y="4581134"/>
                  <a:pt x="7517886" y="4571160"/>
                  <a:pt x="7561881" y="4577809"/>
                </a:cubicBezTo>
                <a:close/>
                <a:moveTo>
                  <a:pt x="11216992" y="4570144"/>
                </a:moveTo>
                <a:cubicBezTo>
                  <a:pt x="11228930" y="4571135"/>
                  <a:pt x="11240868" y="4574492"/>
                  <a:pt x="11252142" y="4580435"/>
                </a:cubicBezTo>
                <a:cubicBezTo>
                  <a:pt x="11296355" y="4603330"/>
                  <a:pt x="11314040" y="4658805"/>
                  <a:pt x="11291049" y="4702833"/>
                </a:cubicBezTo>
                <a:cubicBezTo>
                  <a:pt x="11267174" y="4748622"/>
                  <a:pt x="11212350" y="4766234"/>
                  <a:pt x="11167252" y="4742459"/>
                </a:cubicBezTo>
                <a:cubicBezTo>
                  <a:pt x="11122155" y="4719564"/>
                  <a:pt x="11104470" y="4664089"/>
                  <a:pt x="11127461" y="4619180"/>
                </a:cubicBezTo>
                <a:cubicBezTo>
                  <a:pt x="11145367" y="4585499"/>
                  <a:pt x="11181180" y="4567172"/>
                  <a:pt x="11216992" y="4570144"/>
                </a:cubicBezTo>
                <a:close/>
                <a:moveTo>
                  <a:pt x="9633761" y="4567367"/>
                </a:moveTo>
                <a:cubicBezTo>
                  <a:pt x="9655907" y="4570894"/>
                  <a:pt x="9675100" y="4587462"/>
                  <a:pt x="9681005" y="4610428"/>
                </a:cubicBezTo>
                <a:cubicBezTo>
                  <a:pt x="9688879" y="4641049"/>
                  <a:pt x="9670506" y="4672545"/>
                  <a:pt x="9639885" y="4680419"/>
                </a:cubicBezTo>
                <a:cubicBezTo>
                  <a:pt x="9608389" y="4688293"/>
                  <a:pt x="9576893" y="4669921"/>
                  <a:pt x="9569019" y="4638425"/>
                </a:cubicBezTo>
                <a:cubicBezTo>
                  <a:pt x="9561145" y="4607803"/>
                  <a:pt x="9580393" y="4576307"/>
                  <a:pt x="9611014" y="4568433"/>
                </a:cubicBezTo>
                <a:cubicBezTo>
                  <a:pt x="9618669" y="4566465"/>
                  <a:pt x="9626379" y="4566192"/>
                  <a:pt x="9633761" y="4567367"/>
                </a:cubicBezTo>
                <a:close/>
                <a:moveTo>
                  <a:pt x="12764414" y="4555437"/>
                </a:moveTo>
                <a:cubicBezTo>
                  <a:pt x="12789596" y="4557218"/>
                  <a:pt x="12806684" y="4579489"/>
                  <a:pt x="12804886" y="4603540"/>
                </a:cubicBezTo>
                <a:cubicBezTo>
                  <a:pt x="12803088" y="4627592"/>
                  <a:pt x="12780602" y="4645408"/>
                  <a:pt x="12756320" y="4643627"/>
                </a:cubicBezTo>
                <a:cubicBezTo>
                  <a:pt x="12732036" y="4640954"/>
                  <a:pt x="12714050" y="4618684"/>
                  <a:pt x="12715848" y="4594632"/>
                </a:cubicBezTo>
                <a:cubicBezTo>
                  <a:pt x="12718546" y="4570580"/>
                  <a:pt x="12740130" y="4552764"/>
                  <a:pt x="12764414" y="4555437"/>
                </a:cubicBezTo>
                <a:close/>
                <a:moveTo>
                  <a:pt x="10306526" y="4551556"/>
                </a:moveTo>
                <a:cubicBezTo>
                  <a:pt x="10322208" y="4553728"/>
                  <a:pt x="10337657" y="4559006"/>
                  <a:pt x="10351951" y="4567582"/>
                </a:cubicBezTo>
                <a:cubicBezTo>
                  <a:pt x="10410887" y="4601888"/>
                  <a:pt x="10429359" y="4677537"/>
                  <a:pt x="10395053" y="4735593"/>
                </a:cubicBezTo>
                <a:cubicBezTo>
                  <a:pt x="10359868" y="4793650"/>
                  <a:pt x="10284219" y="4813002"/>
                  <a:pt x="10227042" y="4777816"/>
                </a:cubicBezTo>
                <a:cubicBezTo>
                  <a:pt x="10168106" y="4743510"/>
                  <a:pt x="10149634" y="4668741"/>
                  <a:pt x="10183940" y="4610685"/>
                </a:cubicBezTo>
                <a:cubicBezTo>
                  <a:pt x="10210329" y="4566483"/>
                  <a:pt x="10259479" y="4545042"/>
                  <a:pt x="10306526" y="4551556"/>
                </a:cubicBezTo>
                <a:close/>
                <a:moveTo>
                  <a:pt x="11381109" y="4548525"/>
                </a:moveTo>
                <a:cubicBezTo>
                  <a:pt x="11392664" y="4552080"/>
                  <a:pt x="11399775" y="4564524"/>
                  <a:pt x="11396220" y="4576079"/>
                </a:cubicBezTo>
                <a:cubicBezTo>
                  <a:pt x="11392664" y="4588523"/>
                  <a:pt x="11380220" y="4594744"/>
                  <a:pt x="11368664" y="4591189"/>
                </a:cubicBezTo>
                <a:cubicBezTo>
                  <a:pt x="11356220" y="4587634"/>
                  <a:pt x="11349998" y="4575190"/>
                  <a:pt x="11353554" y="4563635"/>
                </a:cubicBezTo>
                <a:cubicBezTo>
                  <a:pt x="11356220" y="4552080"/>
                  <a:pt x="11368664" y="4544969"/>
                  <a:pt x="11381109" y="4548525"/>
                </a:cubicBezTo>
                <a:close/>
                <a:moveTo>
                  <a:pt x="4022107" y="4546467"/>
                </a:moveTo>
                <a:cubicBezTo>
                  <a:pt x="4036923" y="4551864"/>
                  <a:pt x="4045639" y="4568952"/>
                  <a:pt x="4041287" y="4584241"/>
                </a:cubicBezTo>
                <a:cubicBezTo>
                  <a:pt x="4036053" y="4601329"/>
                  <a:pt x="4019492" y="4610323"/>
                  <a:pt x="4003801" y="4604927"/>
                </a:cubicBezTo>
                <a:cubicBezTo>
                  <a:pt x="3988106" y="4599530"/>
                  <a:pt x="3980263" y="4582442"/>
                  <a:pt x="3984625" y="4566254"/>
                </a:cubicBezTo>
                <a:cubicBezTo>
                  <a:pt x="3989854" y="4550065"/>
                  <a:pt x="4006418" y="4541071"/>
                  <a:pt x="4022107" y="4546467"/>
                </a:cubicBezTo>
                <a:close/>
                <a:moveTo>
                  <a:pt x="9734994" y="4545119"/>
                </a:moveTo>
                <a:cubicBezTo>
                  <a:pt x="9741305" y="4546468"/>
                  <a:pt x="9747062" y="4550065"/>
                  <a:pt x="9751048" y="4555462"/>
                </a:cubicBezTo>
                <a:cubicBezTo>
                  <a:pt x="9759019" y="4567154"/>
                  <a:pt x="9754591" y="4583343"/>
                  <a:pt x="9743076" y="4591438"/>
                </a:cubicBezTo>
                <a:cubicBezTo>
                  <a:pt x="9732447" y="4598633"/>
                  <a:pt x="9716504" y="4595935"/>
                  <a:pt x="9709419" y="4584242"/>
                </a:cubicBezTo>
                <a:cubicBezTo>
                  <a:pt x="9701447" y="4572550"/>
                  <a:pt x="9704104" y="4556361"/>
                  <a:pt x="9715619" y="4548266"/>
                </a:cubicBezTo>
                <a:cubicBezTo>
                  <a:pt x="9721819" y="4544669"/>
                  <a:pt x="9728683" y="4543769"/>
                  <a:pt x="9734994" y="4545119"/>
                </a:cubicBezTo>
                <a:close/>
                <a:moveTo>
                  <a:pt x="9914051" y="4540374"/>
                </a:moveTo>
                <a:cubicBezTo>
                  <a:pt x="10030350" y="4547471"/>
                  <a:pt x="10117575" y="4647723"/>
                  <a:pt x="10110526" y="4763945"/>
                </a:cubicBezTo>
                <a:cubicBezTo>
                  <a:pt x="10103478" y="4880166"/>
                  <a:pt x="10003919" y="4968885"/>
                  <a:pt x="9888501" y="4960900"/>
                </a:cubicBezTo>
                <a:cubicBezTo>
                  <a:pt x="9773082" y="4953803"/>
                  <a:pt x="9685858" y="4853551"/>
                  <a:pt x="9692025" y="4737329"/>
                </a:cubicBezTo>
                <a:cubicBezTo>
                  <a:pt x="9699074" y="4621995"/>
                  <a:pt x="9798633" y="4533276"/>
                  <a:pt x="9914051" y="4540374"/>
                </a:cubicBezTo>
                <a:close/>
                <a:moveTo>
                  <a:pt x="11074516" y="4532677"/>
                </a:moveTo>
                <a:cubicBezTo>
                  <a:pt x="11095896" y="4539872"/>
                  <a:pt x="11107476" y="4563256"/>
                  <a:pt x="11099459" y="4584841"/>
                </a:cubicBezTo>
                <a:cubicBezTo>
                  <a:pt x="11093223" y="4606426"/>
                  <a:pt x="11069171" y="4618118"/>
                  <a:pt x="11047792" y="4610923"/>
                </a:cubicBezTo>
                <a:cubicBezTo>
                  <a:pt x="11026413" y="4603728"/>
                  <a:pt x="11014832" y="4580344"/>
                  <a:pt x="11022849" y="4558759"/>
                </a:cubicBezTo>
                <a:cubicBezTo>
                  <a:pt x="11029976" y="4537174"/>
                  <a:pt x="11052246" y="4525482"/>
                  <a:pt x="11074516" y="4532677"/>
                </a:cubicBezTo>
                <a:close/>
                <a:moveTo>
                  <a:pt x="8616032" y="4532450"/>
                </a:moveTo>
                <a:cubicBezTo>
                  <a:pt x="8658709" y="4531954"/>
                  <a:pt x="8699528" y="4556247"/>
                  <a:pt x="8718036" y="4597891"/>
                </a:cubicBezTo>
                <a:cubicBezTo>
                  <a:pt x="8741833" y="4652536"/>
                  <a:pt x="8717154" y="4716875"/>
                  <a:pt x="8661629" y="4741554"/>
                </a:cubicBezTo>
                <a:cubicBezTo>
                  <a:pt x="8606984" y="4766232"/>
                  <a:pt x="8542644" y="4740672"/>
                  <a:pt x="8517966" y="4686028"/>
                </a:cubicBezTo>
                <a:cubicBezTo>
                  <a:pt x="8493288" y="4630502"/>
                  <a:pt x="8518848" y="4566162"/>
                  <a:pt x="8573492" y="4541484"/>
                </a:cubicBezTo>
                <a:cubicBezTo>
                  <a:pt x="8587374" y="4535535"/>
                  <a:pt x="8601806" y="4532616"/>
                  <a:pt x="8616032" y="4532450"/>
                </a:cubicBezTo>
                <a:close/>
                <a:moveTo>
                  <a:pt x="7341599" y="4531166"/>
                </a:moveTo>
                <a:cubicBezTo>
                  <a:pt x="7352972" y="4529380"/>
                  <a:pt x="7362596" y="4537418"/>
                  <a:pt x="7364345" y="4547242"/>
                </a:cubicBezTo>
                <a:cubicBezTo>
                  <a:pt x="7366095" y="4558853"/>
                  <a:pt x="7358221" y="4568677"/>
                  <a:pt x="7347723" y="4570463"/>
                </a:cubicBezTo>
                <a:cubicBezTo>
                  <a:pt x="7337224" y="4571356"/>
                  <a:pt x="7327601" y="4564211"/>
                  <a:pt x="7325851" y="4553494"/>
                </a:cubicBezTo>
                <a:cubicBezTo>
                  <a:pt x="7324101" y="4542777"/>
                  <a:pt x="7331100" y="4532060"/>
                  <a:pt x="7341599" y="4531166"/>
                </a:cubicBezTo>
                <a:close/>
                <a:moveTo>
                  <a:pt x="3886983" y="4528976"/>
                </a:moveTo>
                <a:cubicBezTo>
                  <a:pt x="3898335" y="4533344"/>
                  <a:pt x="3905326" y="4545574"/>
                  <a:pt x="3901831" y="4556930"/>
                </a:cubicBezTo>
                <a:cubicBezTo>
                  <a:pt x="3897462" y="4569160"/>
                  <a:pt x="3886109" y="4575275"/>
                  <a:pt x="3874753" y="4571780"/>
                </a:cubicBezTo>
                <a:cubicBezTo>
                  <a:pt x="3862525" y="4568286"/>
                  <a:pt x="3855538" y="4556057"/>
                  <a:pt x="3859903" y="4544700"/>
                </a:cubicBezTo>
                <a:cubicBezTo>
                  <a:pt x="3862525" y="4533344"/>
                  <a:pt x="3874753" y="4525482"/>
                  <a:pt x="3886983" y="4528976"/>
                </a:cubicBezTo>
                <a:close/>
                <a:moveTo>
                  <a:pt x="10405557" y="4525212"/>
                </a:moveTo>
                <a:cubicBezTo>
                  <a:pt x="10413908" y="4528837"/>
                  <a:pt x="10417620" y="4538807"/>
                  <a:pt x="10414836" y="4546964"/>
                </a:cubicBezTo>
                <a:cubicBezTo>
                  <a:pt x="10411125" y="4555121"/>
                  <a:pt x="10400917" y="4559653"/>
                  <a:pt x="10392566" y="4556028"/>
                </a:cubicBezTo>
                <a:cubicBezTo>
                  <a:pt x="10383287" y="4552402"/>
                  <a:pt x="10379575" y="4542432"/>
                  <a:pt x="10383287" y="4534275"/>
                </a:cubicBezTo>
                <a:cubicBezTo>
                  <a:pt x="10387926" y="4526118"/>
                  <a:pt x="10397206" y="4521586"/>
                  <a:pt x="10405557" y="4525212"/>
                </a:cubicBezTo>
                <a:close/>
                <a:moveTo>
                  <a:pt x="10123378" y="4504710"/>
                </a:moveTo>
                <a:cubicBezTo>
                  <a:pt x="10145039" y="4502098"/>
                  <a:pt x="10165797" y="4516029"/>
                  <a:pt x="10168504" y="4536925"/>
                </a:cubicBezTo>
                <a:cubicBezTo>
                  <a:pt x="10172114" y="4556951"/>
                  <a:pt x="10157674" y="4576977"/>
                  <a:pt x="10136013" y="4580460"/>
                </a:cubicBezTo>
                <a:cubicBezTo>
                  <a:pt x="10114353" y="4583072"/>
                  <a:pt x="10094497" y="4569141"/>
                  <a:pt x="10090887" y="4548244"/>
                </a:cubicBezTo>
                <a:cubicBezTo>
                  <a:pt x="10087277" y="4527348"/>
                  <a:pt x="10101717" y="4509064"/>
                  <a:pt x="10123378" y="4504710"/>
                </a:cubicBezTo>
                <a:close/>
                <a:moveTo>
                  <a:pt x="7143953" y="4504598"/>
                </a:moveTo>
                <a:cubicBezTo>
                  <a:pt x="7165273" y="4504501"/>
                  <a:pt x="7186939" y="4508546"/>
                  <a:pt x="7207774" y="4517190"/>
                </a:cubicBezTo>
                <a:cubicBezTo>
                  <a:pt x="7292000" y="4552654"/>
                  <a:pt x="7331009" y="4649292"/>
                  <a:pt x="7296432" y="4732631"/>
                </a:cubicBezTo>
                <a:cubicBezTo>
                  <a:pt x="7260969" y="4815970"/>
                  <a:pt x="7165218" y="4855867"/>
                  <a:pt x="7080992" y="4821290"/>
                </a:cubicBezTo>
                <a:cubicBezTo>
                  <a:pt x="6996766" y="4785826"/>
                  <a:pt x="6957756" y="4689188"/>
                  <a:pt x="6993220" y="4604962"/>
                </a:cubicBezTo>
                <a:cubicBezTo>
                  <a:pt x="7019152" y="4542458"/>
                  <a:pt x="7079994" y="4504889"/>
                  <a:pt x="7143953" y="4504598"/>
                </a:cubicBezTo>
                <a:close/>
                <a:moveTo>
                  <a:pt x="13351622" y="4499907"/>
                </a:moveTo>
                <a:cubicBezTo>
                  <a:pt x="13357590" y="4503317"/>
                  <a:pt x="13360146" y="4510137"/>
                  <a:pt x="13357590" y="4516105"/>
                </a:cubicBezTo>
                <a:cubicBezTo>
                  <a:pt x="13355032" y="4521220"/>
                  <a:pt x="13348212" y="4524630"/>
                  <a:pt x="13342244" y="4522072"/>
                </a:cubicBezTo>
                <a:cubicBezTo>
                  <a:pt x="13336276" y="4519515"/>
                  <a:pt x="13333718" y="4512695"/>
                  <a:pt x="13336276" y="4506727"/>
                </a:cubicBezTo>
                <a:cubicBezTo>
                  <a:pt x="13338834" y="4500760"/>
                  <a:pt x="13345654" y="4498202"/>
                  <a:pt x="13351622" y="4499907"/>
                </a:cubicBezTo>
                <a:close/>
                <a:moveTo>
                  <a:pt x="8083050" y="4496499"/>
                </a:moveTo>
                <a:cubicBezTo>
                  <a:pt x="8103065" y="4503461"/>
                  <a:pt x="8114379" y="4526958"/>
                  <a:pt x="8107417" y="4546974"/>
                </a:cubicBezTo>
                <a:cubicBezTo>
                  <a:pt x="8100455" y="4568730"/>
                  <a:pt x="8078698" y="4579173"/>
                  <a:pt x="8057812" y="4573081"/>
                </a:cubicBezTo>
                <a:cubicBezTo>
                  <a:pt x="8036926" y="4565249"/>
                  <a:pt x="8025613" y="4543493"/>
                  <a:pt x="8032575" y="4522607"/>
                </a:cubicBezTo>
                <a:cubicBezTo>
                  <a:pt x="8039537" y="4500850"/>
                  <a:pt x="8062164" y="4490407"/>
                  <a:pt x="8083050" y="4496499"/>
                </a:cubicBezTo>
                <a:close/>
                <a:moveTo>
                  <a:pt x="8907625" y="4492608"/>
                </a:moveTo>
                <a:cubicBezTo>
                  <a:pt x="8919740" y="4493710"/>
                  <a:pt x="8931869" y="4497239"/>
                  <a:pt x="8943336" y="4503413"/>
                </a:cubicBezTo>
                <a:cubicBezTo>
                  <a:pt x="8989206" y="4527230"/>
                  <a:pt x="9006848" y="4583685"/>
                  <a:pt x="8983031" y="4629555"/>
                </a:cubicBezTo>
                <a:cubicBezTo>
                  <a:pt x="8958332" y="4674542"/>
                  <a:pt x="8901877" y="4692184"/>
                  <a:pt x="8856008" y="4668367"/>
                </a:cubicBezTo>
                <a:cubicBezTo>
                  <a:pt x="8811020" y="4644550"/>
                  <a:pt x="8793378" y="4588096"/>
                  <a:pt x="8817195" y="4542226"/>
                </a:cubicBezTo>
                <a:cubicBezTo>
                  <a:pt x="8835058" y="4507824"/>
                  <a:pt x="8871279" y="4489300"/>
                  <a:pt x="8907625" y="4492608"/>
                </a:cubicBezTo>
                <a:close/>
                <a:moveTo>
                  <a:pt x="13051682" y="4473832"/>
                </a:moveTo>
                <a:cubicBezTo>
                  <a:pt x="13073828" y="4477359"/>
                  <a:pt x="13093020" y="4493927"/>
                  <a:pt x="13098926" y="4516893"/>
                </a:cubicBezTo>
                <a:cubicBezTo>
                  <a:pt x="13106802" y="4547514"/>
                  <a:pt x="13087554" y="4579010"/>
                  <a:pt x="13056932" y="4586884"/>
                </a:cubicBezTo>
                <a:cubicBezTo>
                  <a:pt x="13026310" y="4594758"/>
                  <a:pt x="12993938" y="4576386"/>
                  <a:pt x="12986938" y="4544890"/>
                </a:cubicBezTo>
                <a:cubicBezTo>
                  <a:pt x="12979064" y="4514268"/>
                  <a:pt x="12997438" y="4482772"/>
                  <a:pt x="13028934" y="4474898"/>
                </a:cubicBezTo>
                <a:cubicBezTo>
                  <a:pt x="13036590" y="4472930"/>
                  <a:pt x="13044300" y="4472656"/>
                  <a:pt x="13051682" y="4473832"/>
                </a:cubicBezTo>
                <a:close/>
                <a:moveTo>
                  <a:pt x="9576434" y="4470920"/>
                </a:moveTo>
                <a:cubicBezTo>
                  <a:pt x="9598018" y="4470920"/>
                  <a:pt x="9616905" y="4487109"/>
                  <a:pt x="9617804" y="4509594"/>
                </a:cubicBezTo>
                <a:cubicBezTo>
                  <a:pt x="9618704" y="4531179"/>
                  <a:pt x="9601616" y="4550066"/>
                  <a:pt x="9580031" y="4550066"/>
                </a:cubicBezTo>
                <a:cubicBezTo>
                  <a:pt x="9557547" y="4551865"/>
                  <a:pt x="9539560" y="4534777"/>
                  <a:pt x="9538660" y="4512292"/>
                </a:cubicBezTo>
                <a:cubicBezTo>
                  <a:pt x="9537761" y="4490707"/>
                  <a:pt x="9554849" y="4472719"/>
                  <a:pt x="9576434" y="4470920"/>
                </a:cubicBezTo>
                <a:close/>
                <a:moveTo>
                  <a:pt x="7594513" y="4470576"/>
                </a:moveTo>
                <a:cubicBezTo>
                  <a:pt x="7612500" y="4467024"/>
                  <a:pt x="7628689" y="4479456"/>
                  <a:pt x="7632287" y="4496328"/>
                </a:cubicBezTo>
                <a:cubicBezTo>
                  <a:pt x="7634985" y="4514088"/>
                  <a:pt x="7623293" y="4530071"/>
                  <a:pt x="7606205" y="4533623"/>
                </a:cubicBezTo>
                <a:cubicBezTo>
                  <a:pt x="7588217" y="4536287"/>
                  <a:pt x="7571129" y="4524743"/>
                  <a:pt x="7568431" y="4507872"/>
                </a:cubicBezTo>
                <a:cubicBezTo>
                  <a:pt x="7565733" y="4490112"/>
                  <a:pt x="7577425" y="4473240"/>
                  <a:pt x="7594513" y="4470576"/>
                </a:cubicBezTo>
                <a:close/>
                <a:moveTo>
                  <a:pt x="9995766" y="4454099"/>
                </a:moveTo>
                <a:cubicBezTo>
                  <a:pt x="10013525" y="4451435"/>
                  <a:pt x="10029509" y="4462979"/>
                  <a:pt x="10032173" y="4480739"/>
                </a:cubicBezTo>
                <a:cubicBezTo>
                  <a:pt x="10035725" y="4498499"/>
                  <a:pt x="10023293" y="4514482"/>
                  <a:pt x="10006421" y="4517146"/>
                </a:cubicBezTo>
                <a:cubicBezTo>
                  <a:pt x="9989550" y="4520698"/>
                  <a:pt x="9972678" y="4508266"/>
                  <a:pt x="9969126" y="4491395"/>
                </a:cubicBezTo>
                <a:cubicBezTo>
                  <a:pt x="9966462" y="4473635"/>
                  <a:pt x="9978006" y="4457651"/>
                  <a:pt x="9995766" y="4454099"/>
                </a:cubicBezTo>
                <a:close/>
                <a:moveTo>
                  <a:pt x="8495835" y="4451633"/>
                </a:moveTo>
                <a:cubicBezTo>
                  <a:pt x="8502355" y="4453072"/>
                  <a:pt x="8508426" y="4456837"/>
                  <a:pt x="8512473" y="4462594"/>
                </a:cubicBezTo>
                <a:cubicBezTo>
                  <a:pt x="8519668" y="4473224"/>
                  <a:pt x="8516970" y="4489168"/>
                  <a:pt x="8504379" y="4497140"/>
                </a:cubicBezTo>
                <a:cubicBezTo>
                  <a:pt x="8492687" y="4505111"/>
                  <a:pt x="8477398" y="4500683"/>
                  <a:pt x="8469304" y="4490053"/>
                </a:cubicBezTo>
                <a:cubicBezTo>
                  <a:pt x="8462109" y="4478538"/>
                  <a:pt x="8464807" y="4462594"/>
                  <a:pt x="8476499" y="4454622"/>
                </a:cubicBezTo>
                <a:cubicBezTo>
                  <a:pt x="8482344" y="4451079"/>
                  <a:pt x="8489314" y="4450194"/>
                  <a:pt x="8495835" y="4451633"/>
                </a:cubicBezTo>
                <a:close/>
                <a:moveTo>
                  <a:pt x="12628919" y="4440629"/>
                </a:moveTo>
                <a:cubicBezTo>
                  <a:pt x="12673553" y="4439741"/>
                  <a:pt x="12709260" y="4475250"/>
                  <a:pt x="12709260" y="4518749"/>
                </a:cubicBezTo>
                <a:cubicBezTo>
                  <a:pt x="12709260" y="4562247"/>
                  <a:pt x="12674446" y="4597756"/>
                  <a:pt x="12630704" y="4598644"/>
                </a:cubicBezTo>
                <a:cubicBezTo>
                  <a:pt x="12587856" y="4598644"/>
                  <a:pt x="12551256" y="4563135"/>
                  <a:pt x="12551256" y="4519636"/>
                </a:cubicBezTo>
                <a:cubicBezTo>
                  <a:pt x="12550363" y="4476138"/>
                  <a:pt x="12586070" y="4440629"/>
                  <a:pt x="12628919" y="4440629"/>
                </a:cubicBezTo>
                <a:close/>
                <a:moveTo>
                  <a:pt x="2782458" y="4436044"/>
                </a:moveTo>
                <a:cubicBezTo>
                  <a:pt x="2788983" y="4437483"/>
                  <a:pt x="2795051" y="4441248"/>
                  <a:pt x="2799094" y="4447005"/>
                </a:cubicBezTo>
                <a:cubicBezTo>
                  <a:pt x="2806287" y="4458520"/>
                  <a:pt x="2803586" y="4473579"/>
                  <a:pt x="2791899" y="4481551"/>
                </a:cubicBezTo>
                <a:cubicBezTo>
                  <a:pt x="2780207" y="4489522"/>
                  <a:pt x="2764019" y="4485979"/>
                  <a:pt x="2755926" y="4474464"/>
                </a:cubicBezTo>
                <a:cubicBezTo>
                  <a:pt x="2748732" y="4462949"/>
                  <a:pt x="2751433" y="4447005"/>
                  <a:pt x="2763118" y="4439033"/>
                </a:cubicBezTo>
                <a:cubicBezTo>
                  <a:pt x="2768966" y="4435490"/>
                  <a:pt x="2775938" y="4434605"/>
                  <a:pt x="2782458" y="4436044"/>
                </a:cubicBezTo>
                <a:close/>
                <a:moveTo>
                  <a:pt x="8311065" y="4434213"/>
                </a:moveTo>
                <a:cubicBezTo>
                  <a:pt x="8329746" y="4436691"/>
                  <a:pt x="8348303" y="4442858"/>
                  <a:pt x="8365703" y="4452990"/>
                </a:cubicBezTo>
                <a:cubicBezTo>
                  <a:pt x="8434423" y="4493517"/>
                  <a:pt x="8457330" y="4582501"/>
                  <a:pt x="8416802" y="4651222"/>
                </a:cubicBezTo>
                <a:cubicBezTo>
                  <a:pt x="8376275" y="4719942"/>
                  <a:pt x="8287291" y="4742849"/>
                  <a:pt x="8218570" y="4702322"/>
                </a:cubicBezTo>
                <a:cubicBezTo>
                  <a:pt x="8149850" y="4661794"/>
                  <a:pt x="8126943" y="4572810"/>
                  <a:pt x="8167470" y="4504090"/>
                </a:cubicBezTo>
                <a:cubicBezTo>
                  <a:pt x="8197866" y="4452550"/>
                  <a:pt x="8255023" y="4426779"/>
                  <a:pt x="8311065" y="4434213"/>
                </a:cubicBezTo>
                <a:close/>
                <a:moveTo>
                  <a:pt x="12417944" y="4433453"/>
                </a:moveTo>
                <a:cubicBezTo>
                  <a:pt x="12426078" y="4434264"/>
                  <a:pt x="12434211" y="4436682"/>
                  <a:pt x="12441905" y="4440858"/>
                </a:cubicBezTo>
                <a:cubicBezTo>
                  <a:pt x="12471800" y="4457565"/>
                  <a:pt x="12483231" y="4495373"/>
                  <a:pt x="12467404" y="4526148"/>
                </a:cubicBezTo>
                <a:cubicBezTo>
                  <a:pt x="12450698" y="4556043"/>
                  <a:pt x="12412010" y="4567474"/>
                  <a:pt x="12382114" y="4550768"/>
                </a:cubicBezTo>
                <a:cubicBezTo>
                  <a:pt x="12351340" y="4534941"/>
                  <a:pt x="12339909" y="4496253"/>
                  <a:pt x="12356615" y="4465478"/>
                </a:cubicBezTo>
                <a:cubicBezTo>
                  <a:pt x="12369144" y="4443057"/>
                  <a:pt x="12393544" y="4431022"/>
                  <a:pt x="12417944" y="4433453"/>
                </a:cubicBezTo>
                <a:close/>
                <a:moveTo>
                  <a:pt x="2584141" y="4431819"/>
                </a:moveTo>
                <a:cubicBezTo>
                  <a:pt x="2590440" y="4433075"/>
                  <a:pt x="2596282" y="4436729"/>
                  <a:pt x="2600332" y="4442666"/>
                </a:cubicBezTo>
                <a:cubicBezTo>
                  <a:pt x="2607527" y="4454540"/>
                  <a:pt x="2604829" y="4470068"/>
                  <a:pt x="2592234" y="4478289"/>
                </a:cubicBezTo>
                <a:cubicBezTo>
                  <a:pt x="2581440" y="4485596"/>
                  <a:pt x="2565253" y="4482856"/>
                  <a:pt x="2558059" y="4470981"/>
                </a:cubicBezTo>
                <a:cubicBezTo>
                  <a:pt x="2549961" y="4459107"/>
                  <a:pt x="2552660" y="4443579"/>
                  <a:pt x="2565253" y="4435358"/>
                </a:cubicBezTo>
                <a:cubicBezTo>
                  <a:pt x="2571101" y="4431705"/>
                  <a:pt x="2577847" y="4430563"/>
                  <a:pt x="2584141" y="4431819"/>
                </a:cubicBezTo>
                <a:close/>
                <a:moveTo>
                  <a:pt x="10287230" y="4425284"/>
                </a:moveTo>
                <a:cubicBezTo>
                  <a:pt x="10297947" y="4424726"/>
                  <a:pt x="10308990" y="4428301"/>
                  <a:pt x="10317651" y="4436346"/>
                </a:cubicBezTo>
                <a:cubicBezTo>
                  <a:pt x="10334972" y="4452435"/>
                  <a:pt x="10335838" y="4480145"/>
                  <a:pt x="10321115" y="4498022"/>
                </a:cubicBezTo>
                <a:cubicBezTo>
                  <a:pt x="10305526" y="4515006"/>
                  <a:pt x="10278678" y="4516793"/>
                  <a:pt x="10262222" y="4500704"/>
                </a:cubicBezTo>
                <a:cubicBezTo>
                  <a:pt x="10244901" y="4484614"/>
                  <a:pt x="10243169" y="4456905"/>
                  <a:pt x="10258758" y="4439027"/>
                </a:cubicBezTo>
                <a:cubicBezTo>
                  <a:pt x="10266119" y="4430536"/>
                  <a:pt x="10276512" y="4425843"/>
                  <a:pt x="10287230" y="4425284"/>
                </a:cubicBezTo>
                <a:close/>
                <a:moveTo>
                  <a:pt x="7042955" y="4423395"/>
                </a:moveTo>
                <a:cubicBezTo>
                  <a:pt x="7051074" y="4420256"/>
                  <a:pt x="7060385" y="4420256"/>
                  <a:pt x="7069045" y="4424153"/>
                </a:cubicBezTo>
                <a:cubicBezTo>
                  <a:pt x="7085500" y="4431947"/>
                  <a:pt x="7093295" y="4451867"/>
                  <a:pt x="7085500" y="4469188"/>
                </a:cubicBezTo>
                <a:cubicBezTo>
                  <a:pt x="7077706" y="4486510"/>
                  <a:pt x="7058652" y="4493438"/>
                  <a:pt x="7041331" y="4486510"/>
                </a:cubicBezTo>
                <a:cubicBezTo>
                  <a:pt x="7024010" y="4478715"/>
                  <a:pt x="7016215" y="4457929"/>
                  <a:pt x="7024010" y="4441474"/>
                </a:cubicBezTo>
                <a:cubicBezTo>
                  <a:pt x="7027907" y="4432814"/>
                  <a:pt x="7034836" y="4426535"/>
                  <a:pt x="7042955" y="4423395"/>
                </a:cubicBezTo>
                <a:close/>
                <a:moveTo>
                  <a:pt x="11850698" y="4416092"/>
                </a:moveTo>
                <a:cubicBezTo>
                  <a:pt x="11880942" y="4420008"/>
                  <a:pt x="11909393" y="4436748"/>
                  <a:pt x="11926883" y="4464731"/>
                </a:cubicBezTo>
                <a:cubicBezTo>
                  <a:pt x="11957087" y="4513590"/>
                  <a:pt x="11942873" y="4580217"/>
                  <a:pt x="11893125" y="4610421"/>
                </a:cubicBezTo>
                <a:cubicBezTo>
                  <a:pt x="11844266" y="4641513"/>
                  <a:pt x="11778528" y="4626411"/>
                  <a:pt x="11747435" y="4576663"/>
                </a:cubicBezTo>
                <a:cubicBezTo>
                  <a:pt x="11716343" y="4527804"/>
                  <a:pt x="11731445" y="4462954"/>
                  <a:pt x="11781193" y="4430973"/>
                </a:cubicBezTo>
                <a:cubicBezTo>
                  <a:pt x="11793408" y="4423422"/>
                  <a:pt x="11806677" y="4418647"/>
                  <a:pt x="11820197" y="4416510"/>
                </a:cubicBezTo>
                <a:cubicBezTo>
                  <a:pt x="11830337" y="4414907"/>
                  <a:pt x="11840617" y="4414787"/>
                  <a:pt x="11850698" y="4416092"/>
                </a:cubicBezTo>
                <a:close/>
                <a:moveTo>
                  <a:pt x="9192858" y="4414736"/>
                </a:moveTo>
                <a:cubicBezTo>
                  <a:pt x="9204337" y="4413253"/>
                  <a:pt x="9216064" y="4413414"/>
                  <a:pt x="9227667" y="4415299"/>
                </a:cubicBezTo>
                <a:cubicBezTo>
                  <a:pt x="9243137" y="4417813"/>
                  <a:pt x="9258387" y="4423394"/>
                  <a:pt x="9272532" y="4432234"/>
                </a:cubicBezTo>
                <a:cubicBezTo>
                  <a:pt x="9329111" y="4467596"/>
                  <a:pt x="9345908" y="4542740"/>
                  <a:pt x="9309662" y="4599318"/>
                </a:cubicBezTo>
                <a:cubicBezTo>
                  <a:pt x="9274300" y="4655897"/>
                  <a:pt x="9200041" y="4672694"/>
                  <a:pt x="9143462" y="4636448"/>
                </a:cubicBezTo>
                <a:cubicBezTo>
                  <a:pt x="9086883" y="4601087"/>
                  <a:pt x="9070086" y="4526827"/>
                  <a:pt x="9106332" y="4470248"/>
                </a:cubicBezTo>
                <a:cubicBezTo>
                  <a:pt x="9126223" y="4438423"/>
                  <a:pt x="9158422" y="4419184"/>
                  <a:pt x="9192858" y="4414736"/>
                </a:cubicBezTo>
                <a:close/>
                <a:moveTo>
                  <a:pt x="10638705" y="4406417"/>
                </a:moveTo>
                <a:cubicBezTo>
                  <a:pt x="10649203" y="4404667"/>
                  <a:pt x="10659702" y="4412541"/>
                  <a:pt x="10661451" y="4423040"/>
                </a:cubicBezTo>
                <a:cubicBezTo>
                  <a:pt x="10663201" y="4433538"/>
                  <a:pt x="10655327" y="4444037"/>
                  <a:pt x="10643954" y="4444912"/>
                </a:cubicBezTo>
                <a:cubicBezTo>
                  <a:pt x="10634330" y="4446661"/>
                  <a:pt x="10623832" y="4439662"/>
                  <a:pt x="10622957" y="4428289"/>
                </a:cubicBezTo>
                <a:cubicBezTo>
                  <a:pt x="10621207" y="4418665"/>
                  <a:pt x="10628206" y="4408167"/>
                  <a:pt x="10638705" y="4406417"/>
                </a:cubicBezTo>
                <a:close/>
                <a:moveTo>
                  <a:pt x="2987191" y="4390187"/>
                </a:moveTo>
                <a:cubicBezTo>
                  <a:pt x="3007262" y="4389856"/>
                  <a:pt x="3027690" y="4393445"/>
                  <a:pt x="3047354" y="4401397"/>
                </a:cubicBezTo>
                <a:cubicBezTo>
                  <a:pt x="3126871" y="4432320"/>
                  <a:pt x="3164857" y="4522439"/>
                  <a:pt x="3133940" y="4601955"/>
                </a:cubicBezTo>
                <a:cubicBezTo>
                  <a:pt x="3101245" y="4681472"/>
                  <a:pt x="3012011" y="4719463"/>
                  <a:pt x="2932490" y="4688540"/>
                </a:cubicBezTo>
                <a:cubicBezTo>
                  <a:pt x="2853857" y="4656733"/>
                  <a:pt x="2814983" y="4565731"/>
                  <a:pt x="2846792" y="4487098"/>
                </a:cubicBezTo>
                <a:cubicBezTo>
                  <a:pt x="2869983" y="4427460"/>
                  <a:pt x="2926975" y="4391181"/>
                  <a:pt x="2987191" y="4390187"/>
                </a:cubicBezTo>
                <a:close/>
                <a:moveTo>
                  <a:pt x="11484685" y="4383500"/>
                </a:moveTo>
                <a:cubicBezTo>
                  <a:pt x="11494915" y="4382772"/>
                  <a:pt x="11505461" y="4384035"/>
                  <a:pt x="11515787" y="4387550"/>
                </a:cubicBezTo>
                <a:cubicBezTo>
                  <a:pt x="11557969" y="4402490"/>
                  <a:pt x="11579060" y="4447308"/>
                  <a:pt x="11564999" y="4488612"/>
                </a:cubicBezTo>
                <a:cubicBezTo>
                  <a:pt x="11550939" y="4529915"/>
                  <a:pt x="11505241" y="4551885"/>
                  <a:pt x="11463938" y="4537825"/>
                </a:cubicBezTo>
                <a:cubicBezTo>
                  <a:pt x="11422634" y="4523764"/>
                  <a:pt x="11400664" y="4478066"/>
                  <a:pt x="11415604" y="4436763"/>
                </a:cubicBezTo>
                <a:cubicBezTo>
                  <a:pt x="11426149" y="4405785"/>
                  <a:pt x="11453996" y="4385683"/>
                  <a:pt x="11484685" y="4383500"/>
                </a:cubicBezTo>
                <a:close/>
                <a:moveTo>
                  <a:pt x="3166821" y="4377067"/>
                </a:moveTo>
                <a:cubicBezTo>
                  <a:pt x="3180239" y="4373489"/>
                  <a:pt x="3193658" y="4381539"/>
                  <a:pt x="3197235" y="4394062"/>
                </a:cubicBezTo>
                <a:cubicBezTo>
                  <a:pt x="3199918" y="4407479"/>
                  <a:pt x="3191863" y="4420896"/>
                  <a:pt x="3179344" y="4424473"/>
                </a:cubicBezTo>
                <a:cubicBezTo>
                  <a:pt x="3165929" y="4427157"/>
                  <a:pt x="3152508" y="4420001"/>
                  <a:pt x="3149828" y="4406584"/>
                </a:cubicBezTo>
                <a:cubicBezTo>
                  <a:pt x="3146247" y="4393167"/>
                  <a:pt x="3153405" y="4380645"/>
                  <a:pt x="3166821" y="4377067"/>
                </a:cubicBezTo>
                <a:close/>
                <a:moveTo>
                  <a:pt x="10942371" y="4374722"/>
                </a:moveTo>
                <a:cubicBezTo>
                  <a:pt x="10968287" y="4374805"/>
                  <a:pt x="10992953" y="4390138"/>
                  <a:pt x="11003619" y="4415470"/>
                </a:cubicBezTo>
                <a:cubicBezTo>
                  <a:pt x="11017841" y="4449246"/>
                  <a:pt x="11001842" y="4488355"/>
                  <a:pt x="10968065" y="4502577"/>
                </a:cubicBezTo>
                <a:cubicBezTo>
                  <a:pt x="10934288" y="4516798"/>
                  <a:pt x="10895179" y="4500799"/>
                  <a:pt x="10880957" y="4466134"/>
                </a:cubicBezTo>
                <a:cubicBezTo>
                  <a:pt x="10866735" y="4433247"/>
                  <a:pt x="10882734" y="4394137"/>
                  <a:pt x="10916511" y="4379916"/>
                </a:cubicBezTo>
                <a:cubicBezTo>
                  <a:pt x="10924955" y="4376360"/>
                  <a:pt x="10933733" y="4374694"/>
                  <a:pt x="10942371" y="4374722"/>
                </a:cubicBezTo>
                <a:close/>
                <a:moveTo>
                  <a:pt x="9059774" y="4343561"/>
                </a:moveTo>
                <a:cubicBezTo>
                  <a:pt x="9062844" y="4343674"/>
                  <a:pt x="9065799" y="4345038"/>
                  <a:pt x="9067618" y="4347766"/>
                </a:cubicBezTo>
                <a:cubicBezTo>
                  <a:pt x="9073074" y="4351404"/>
                  <a:pt x="9073074" y="4359588"/>
                  <a:pt x="9067618" y="4364134"/>
                </a:cubicBezTo>
                <a:cubicBezTo>
                  <a:pt x="9063071" y="4368681"/>
                  <a:pt x="9055796" y="4368681"/>
                  <a:pt x="9050340" y="4364134"/>
                </a:cubicBezTo>
                <a:cubicBezTo>
                  <a:pt x="9046703" y="4359588"/>
                  <a:pt x="9046703" y="4351404"/>
                  <a:pt x="9051250" y="4346857"/>
                </a:cubicBezTo>
                <a:cubicBezTo>
                  <a:pt x="9053523" y="4344584"/>
                  <a:pt x="9056706" y="4343447"/>
                  <a:pt x="9059774" y="4343561"/>
                </a:cubicBezTo>
                <a:close/>
                <a:moveTo>
                  <a:pt x="10569833" y="4331080"/>
                </a:moveTo>
                <a:cubicBezTo>
                  <a:pt x="10584460" y="4336310"/>
                  <a:pt x="10593065" y="4352874"/>
                  <a:pt x="10587902" y="4368565"/>
                </a:cubicBezTo>
                <a:cubicBezTo>
                  <a:pt x="10583600" y="4383385"/>
                  <a:pt x="10567252" y="4392102"/>
                  <a:pt x="10550904" y="4387744"/>
                </a:cubicBezTo>
                <a:cubicBezTo>
                  <a:pt x="10536276" y="4382513"/>
                  <a:pt x="10527672" y="4365950"/>
                  <a:pt x="10532835" y="4350258"/>
                </a:cubicBezTo>
                <a:cubicBezTo>
                  <a:pt x="10537997" y="4335439"/>
                  <a:pt x="10553485" y="4326721"/>
                  <a:pt x="10569833" y="4331080"/>
                </a:cubicBezTo>
                <a:close/>
                <a:moveTo>
                  <a:pt x="8933124" y="4329082"/>
                </a:moveTo>
                <a:cubicBezTo>
                  <a:pt x="8950272" y="4326134"/>
                  <a:pt x="8968534" y="4329410"/>
                  <a:pt x="8984123" y="4339892"/>
                </a:cubicBezTo>
                <a:cubicBezTo>
                  <a:pt x="9015302" y="4360856"/>
                  <a:pt x="9022428" y="4402785"/>
                  <a:pt x="9001049" y="4432485"/>
                </a:cubicBezTo>
                <a:cubicBezTo>
                  <a:pt x="8979669" y="4463059"/>
                  <a:pt x="8936910" y="4470047"/>
                  <a:pt x="8906623" y="4449082"/>
                </a:cubicBezTo>
                <a:cubicBezTo>
                  <a:pt x="8875444" y="4428118"/>
                  <a:pt x="8867427" y="4386189"/>
                  <a:pt x="8888806" y="4355615"/>
                </a:cubicBezTo>
                <a:cubicBezTo>
                  <a:pt x="8899941" y="4341202"/>
                  <a:pt x="8915976" y="4332030"/>
                  <a:pt x="8933124" y="4329082"/>
                </a:cubicBezTo>
                <a:close/>
                <a:moveTo>
                  <a:pt x="3984118" y="4323123"/>
                </a:moveTo>
                <a:cubicBezTo>
                  <a:pt x="3991290" y="4324294"/>
                  <a:pt x="3998321" y="4326802"/>
                  <a:pt x="4004796" y="4330726"/>
                </a:cubicBezTo>
                <a:cubicBezTo>
                  <a:pt x="4030695" y="4347297"/>
                  <a:pt x="4037841" y="4382181"/>
                  <a:pt x="4020868" y="4406601"/>
                </a:cubicBezTo>
                <a:cubicBezTo>
                  <a:pt x="4003906" y="4431892"/>
                  <a:pt x="3969071" y="4438869"/>
                  <a:pt x="3943170" y="4422299"/>
                </a:cubicBezTo>
                <a:cubicBezTo>
                  <a:pt x="3917266" y="4405729"/>
                  <a:pt x="3910121" y="4371716"/>
                  <a:pt x="3927094" y="4346425"/>
                </a:cubicBezTo>
                <a:cubicBezTo>
                  <a:pt x="3939822" y="4328110"/>
                  <a:pt x="3962599" y="4319607"/>
                  <a:pt x="3984118" y="4323123"/>
                </a:cubicBezTo>
                <a:close/>
                <a:moveTo>
                  <a:pt x="10455024" y="4312549"/>
                </a:moveTo>
                <a:cubicBezTo>
                  <a:pt x="10473416" y="4317863"/>
                  <a:pt x="10483925" y="4337350"/>
                  <a:pt x="10478670" y="4355950"/>
                </a:cubicBezTo>
                <a:cubicBezTo>
                  <a:pt x="10474291" y="4374551"/>
                  <a:pt x="10454148" y="4384294"/>
                  <a:pt x="10436632" y="4379866"/>
                </a:cubicBezTo>
                <a:cubicBezTo>
                  <a:pt x="10417365" y="4374551"/>
                  <a:pt x="10406855" y="4355065"/>
                  <a:pt x="10412110" y="4336464"/>
                </a:cubicBezTo>
                <a:cubicBezTo>
                  <a:pt x="10417365" y="4318749"/>
                  <a:pt x="10436632" y="4307234"/>
                  <a:pt x="10455024" y="4312549"/>
                </a:cubicBezTo>
                <a:close/>
                <a:moveTo>
                  <a:pt x="9501220" y="4303457"/>
                </a:moveTo>
                <a:cubicBezTo>
                  <a:pt x="9524596" y="4303825"/>
                  <a:pt x="9546352" y="4317555"/>
                  <a:pt x="9555653" y="4339131"/>
                </a:cubicBezTo>
                <a:cubicBezTo>
                  <a:pt x="9568053" y="4369643"/>
                  <a:pt x="9552995" y="4403642"/>
                  <a:pt x="9521994" y="4415847"/>
                </a:cubicBezTo>
                <a:cubicBezTo>
                  <a:pt x="9491878" y="4427179"/>
                  <a:pt x="9457334" y="4413231"/>
                  <a:pt x="9444934" y="4382720"/>
                </a:cubicBezTo>
                <a:cubicBezTo>
                  <a:pt x="9432533" y="4353080"/>
                  <a:pt x="9447591" y="4319081"/>
                  <a:pt x="9477706" y="4307748"/>
                </a:cubicBezTo>
                <a:cubicBezTo>
                  <a:pt x="9485456" y="4304697"/>
                  <a:pt x="9493428" y="4303335"/>
                  <a:pt x="9501220" y="4303457"/>
                </a:cubicBezTo>
                <a:close/>
                <a:moveTo>
                  <a:pt x="11644801" y="4299068"/>
                </a:moveTo>
                <a:cubicBezTo>
                  <a:pt x="11668204" y="4299599"/>
                  <a:pt x="11690604" y="4313002"/>
                  <a:pt x="11699965" y="4335232"/>
                </a:cubicBezTo>
                <a:cubicBezTo>
                  <a:pt x="11711555" y="4365744"/>
                  <a:pt x="11696399" y="4399743"/>
                  <a:pt x="11666087" y="4411948"/>
                </a:cubicBezTo>
                <a:cubicBezTo>
                  <a:pt x="11635774" y="4423280"/>
                  <a:pt x="11600113" y="4408461"/>
                  <a:pt x="11587631" y="4378821"/>
                </a:cubicBezTo>
                <a:cubicBezTo>
                  <a:pt x="11576041" y="4349181"/>
                  <a:pt x="11590306" y="4315182"/>
                  <a:pt x="11621510" y="4302977"/>
                </a:cubicBezTo>
                <a:cubicBezTo>
                  <a:pt x="11629088" y="4300144"/>
                  <a:pt x="11637000" y="4298891"/>
                  <a:pt x="11644801" y="4299068"/>
                </a:cubicBezTo>
                <a:close/>
                <a:moveTo>
                  <a:pt x="7829376" y="4294794"/>
                </a:moveTo>
                <a:cubicBezTo>
                  <a:pt x="7919114" y="4302720"/>
                  <a:pt x="7985752" y="4380220"/>
                  <a:pt x="7978644" y="4470050"/>
                </a:cubicBezTo>
                <a:cubicBezTo>
                  <a:pt x="7970647" y="4559879"/>
                  <a:pt x="7891570" y="4625931"/>
                  <a:pt x="7800944" y="4618004"/>
                </a:cubicBezTo>
                <a:cubicBezTo>
                  <a:pt x="7710316" y="4610078"/>
                  <a:pt x="7643679" y="4531697"/>
                  <a:pt x="7651676" y="4441868"/>
                </a:cubicBezTo>
                <a:cubicBezTo>
                  <a:pt x="7659672" y="4352919"/>
                  <a:pt x="7738748" y="4287748"/>
                  <a:pt x="7829376" y="4294794"/>
                </a:cubicBezTo>
                <a:close/>
                <a:moveTo>
                  <a:pt x="7976105" y="4293989"/>
                </a:moveTo>
                <a:cubicBezTo>
                  <a:pt x="7978876" y="4292923"/>
                  <a:pt x="7982073" y="4292923"/>
                  <a:pt x="7985057" y="4294202"/>
                </a:cubicBezTo>
                <a:cubicBezTo>
                  <a:pt x="7991025" y="4296760"/>
                  <a:pt x="7993582" y="4303580"/>
                  <a:pt x="7991025" y="4309548"/>
                </a:cubicBezTo>
                <a:cubicBezTo>
                  <a:pt x="7988467" y="4315516"/>
                  <a:pt x="7981647" y="4318074"/>
                  <a:pt x="7975679" y="4315516"/>
                </a:cubicBezTo>
                <a:cubicBezTo>
                  <a:pt x="7969711" y="4312958"/>
                  <a:pt x="7967153" y="4306138"/>
                  <a:pt x="7969711" y="4300170"/>
                </a:cubicBezTo>
                <a:cubicBezTo>
                  <a:pt x="7970990" y="4297186"/>
                  <a:pt x="7973334" y="4295055"/>
                  <a:pt x="7976105" y="4293989"/>
                </a:cubicBezTo>
                <a:close/>
                <a:moveTo>
                  <a:pt x="2500383" y="4283592"/>
                </a:moveTo>
                <a:cubicBezTo>
                  <a:pt x="2513798" y="4279954"/>
                  <a:pt x="2527216" y="4287229"/>
                  <a:pt x="2530797" y="4300870"/>
                </a:cubicBezTo>
                <a:cubicBezTo>
                  <a:pt x="2533478" y="4314510"/>
                  <a:pt x="2526329" y="4327241"/>
                  <a:pt x="2512908" y="4330879"/>
                </a:cubicBezTo>
                <a:cubicBezTo>
                  <a:pt x="2499492" y="4333607"/>
                  <a:pt x="2486968" y="4326332"/>
                  <a:pt x="2482495" y="4313601"/>
                </a:cubicBezTo>
                <a:cubicBezTo>
                  <a:pt x="2479810" y="4299960"/>
                  <a:pt x="2487864" y="4286320"/>
                  <a:pt x="2500383" y="4283592"/>
                </a:cubicBezTo>
                <a:close/>
                <a:moveTo>
                  <a:pt x="7229335" y="4278067"/>
                </a:moveTo>
                <a:cubicBezTo>
                  <a:pt x="7252683" y="4281903"/>
                  <a:pt x="7274605" y="4294618"/>
                  <a:pt x="7289512" y="4315225"/>
                </a:cubicBezTo>
                <a:cubicBezTo>
                  <a:pt x="7319326" y="4356439"/>
                  <a:pt x="7309680" y="4414314"/>
                  <a:pt x="7268466" y="4444128"/>
                </a:cubicBezTo>
                <a:cubicBezTo>
                  <a:pt x="7227252" y="4473942"/>
                  <a:pt x="7169378" y="4464297"/>
                  <a:pt x="7139563" y="4423083"/>
                </a:cubicBezTo>
                <a:cubicBezTo>
                  <a:pt x="7109749" y="4381869"/>
                  <a:pt x="7118518" y="4323994"/>
                  <a:pt x="7160609" y="4294180"/>
                </a:cubicBezTo>
                <a:cubicBezTo>
                  <a:pt x="7181216" y="4279273"/>
                  <a:pt x="7205988" y="4274231"/>
                  <a:pt x="7229335" y="4278067"/>
                </a:cubicBezTo>
                <a:close/>
                <a:moveTo>
                  <a:pt x="7651474" y="4248776"/>
                </a:moveTo>
                <a:cubicBezTo>
                  <a:pt x="7672320" y="4249683"/>
                  <a:pt x="7689541" y="4266903"/>
                  <a:pt x="7689541" y="4287749"/>
                </a:cubicBezTo>
                <a:cubicBezTo>
                  <a:pt x="7689541" y="4309502"/>
                  <a:pt x="7672320" y="4325816"/>
                  <a:pt x="7650568" y="4325816"/>
                </a:cubicBezTo>
                <a:cubicBezTo>
                  <a:pt x="7629722" y="4325816"/>
                  <a:pt x="7612501" y="4308595"/>
                  <a:pt x="7612501" y="4287749"/>
                </a:cubicBezTo>
                <a:cubicBezTo>
                  <a:pt x="7613407" y="4265997"/>
                  <a:pt x="7629722" y="4248776"/>
                  <a:pt x="7651474" y="4248776"/>
                </a:cubicBezTo>
                <a:close/>
                <a:moveTo>
                  <a:pt x="8738248" y="4244718"/>
                </a:moveTo>
                <a:cubicBezTo>
                  <a:pt x="8768457" y="4248024"/>
                  <a:pt x="8797237" y="4262792"/>
                  <a:pt x="8817450" y="4288361"/>
                </a:cubicBezTo>
                <a:cubicBezTo>
                  <a:pt x="8858754" y="4339499"/>
                  <a:pt x="8850845" y="4414442"/>
                  <a:pt x="8799874" y="4455881"/>
                </a:cubicBezTo>
                <a:cubicBezTo>
                  <a:pt x="8748904" y="4497321"/>
                  <a:pt x="8673327" y="4489385"/>
                  <a:pt x="8632023" y="4437366"/>
                </a:cubicBezTo>
                <a:cubicBezTo>
                  <a:pt x="8590719" y="4385347"/>
                  <a:pt x="8599507" y="4311285"/>
                  <a:pt x="8650478" y="4269846"/>
                </a:cubicBezTo>
                <a:cubicBezTo>
                  <a:pt x="8676402" y="4249567"/>
                  <a:pt x="8708039" y="4241412"/>
                  <a:pt x="8738248" y="4244718"/>
                </a:cubicBezTo>
                <a:close/>
                <a:moveTo>
                  <a:pt x="7458565" y="4243758"/>
                </a:moveTo>
                <a:cubicBezTo>
                  <a:pt x="7470044" y="4242273"/>
                  <a:pt x="7481771" y="4242444"/>
                  <a:pt x="7493374" y="4244377"/>
                </a:cubicBezTo>
                <a:cubicBezTo>
                  <a:pt x="7508845" y="4246955"/>
                  <a:pt x="7524095" y="4252664"/>
                  <a:pt x="7538240" y="4261754"/>
                </a:cubicBezTo>
                <a:cubicBezTo>
                  <a:pt x="7594820" y="4297229"/>
                  <a:pt x="7611617" y="4371727"/>
                  <a:pt x="7576255" y="4428487"/>
                </a:cubicBezTo>
                <a:cubicBezTo>
                  <a:pt x="7540893" y="4484361"/>
                  <a:pt x="7465748" y="4501211"/>
                  <a:pt x="7409169" y="4465736"/>
                </a:cubicBezTo>
                <a:cubicBezTo>
                  <a:pt x="7353473" y="4430261"/>
                  <a:pt x="7335792" y="4354876"/>
                  <a:pt x="7372038" y="4299003"/>
                </a:cubicBezTo>
                <a:cubicBezTo>
                  <a:pt x="7391930" y="4267575"/>
                  <a:pt x="7424129" y="4248212"/>
                  <a:pt x="7458565" y="4243758"/>
                </a:cubicBezTo>
                <a:close/>
                <a:moveTo>
                  <a:pt x="12159260" y="4225594"/>
                </a:moveTo>
                <a:cubicBezTo>
                  <a:pt x="12248999" y="4233590"/>
                  <a:pt x="12315636" y="4312667"/>
                  <a:pt x="12308528" y="4402405"/>
                </a:cubicBezTo>
                <a:cubicBezTo>
                  <a:pt x="12300532" y="4492144"/>
                  <a:pt x="12221456" y="4559670"/>
                  <a:pt x="12130828" y="4551673"/>
                </a:cubicBezTo>
                <a:cubicBezTo>
                  <a:pt x="12040202" y="4543677"/>
                  <a:pt x="11973564" y="4464600"/>
                  <a:pt x="11981560" y="4373973"/>
                </a:cubicBezTo>
                <a:cubicBezTo>
                  <a:pt x="11988668" y="4285123"/>
                  <a:pt x="12068634" y="4217597"/>
                  <a:pt x="12159260" y="4225594"/>
                </a:cubicBezTo>
                <a:close/>
                <a:moveTo>
                  <a:pt x="8144064" y="4224538"/>
                </a:moveTo>
                <a:cubicBezTo>
                  <a:pt x="8157643" y="4225046"/>
                  <a:pt x="8171400" y="4228226"/>
                  <a:pt x="8184608" y="4234366"/>
                </a:cubicBezTo>
                <a:cubicBezTo>
                  <a:pt x="8236558" y="4258929"/>
                  <a:pt x="8258570" y="4321213"/>
                  <a:pt x="8233916" y="4372093"/>
                </a:cubicBezTo>
                <a:cubicBezTo>
                  <a:pt x="8209262" y="4424728"/>
                  <a:pt x="8146747" y="4446659"/>
                  <a:pt x="8094797" y="4422096"/>
                </a:cubicBezTo>
                <a:cubicBezTo>
                  <a:pt x="8043728" y="4397533"/>
                  <a:pt x="8021715" y="4335249"/>
                  <a:pt x="8046369" y="4284369"/>
                </a:cubicBezTo>
                <a:cubicBezTo>
                  <a:pt x="8064200" y="4245551"/>
                  <a:pt x="8103327" y="4223017"/>
                  <a:pt x="8144064" y="4224538"/>
                </a:cubicBezTo>
                <a:close/>
                <a:moveTo>
                  <a:pt x="12851700" y="4220555"/>
                </a:moveTo>
                <a:cubicBezTo>
                  <a:pt x="12870334" y="4219409"/>
                  <a:pt x="12889504" y="4221894"/>
                  <a:pt x="12908234" y="4228523"/>
                </a:cubicBezTo>
                <a:cubicBezTo>
                  <a:pt x="12982272" y="4255037"/>
                  <a:pt x="13021054" y="4336347"/>
                  <a:pt x="12995494" y="4411471"/>
                </a:cubicBezTo>
                <a:cubicBezTo>
                  <a:pt x="12968170" y="4485711"/>
                  <a:pt x="12886200" y="4524598"/>
                  <a:pt x="12812162" y="4498968"/>
                </a:cubicBezTo>
                <a:cubicBezTo>
                  <a:pt x="12737242" y="4472454"/>
                  <a:pt x="12698460" y="4390260"/>
                  <a:pt x="12724902" y="4315136"/>
                </a:cubicBezTo>
                <a:cubicBezTo>
                  <a:pt x="12744734" y="4260119"/>
                  <a:pt x="12795800" y="4223993"/>
                  <a:pt x="12851700" y="4220555"/>
                </a:cubicBezTo>
                <a:close/>
                <a:moveTo>
                  <a:pt x="13328304" y="4219545"/>
                </a:moveTo>
                <a:cubicBezTo>
                  <a:pt x="13335666" y="4222143"/>
                  <a:pt x="13341944" y="4227556"/>
                  <a:pt x="13345410" y="4235351"/>
                </a:cubicBezTo>
                <a:cubicBezTo>
                  <a:pt x="13352338" y="4250940"/>
                  <a:pt x="13346276" y="4269127"/>
                  <a:pt x="13330686" y="4276056"/>
                </a:cubicBezTo>
                <a:cubicBezTo>
                  <a:pt x="13315098" y="4282984"/>
                  <a:pt x="13297776" y="4276056"/>
                  <a:pt x="13290848" y="4261333"/>
                </a:cubicBezTo>
                <a:cubicBezTo>
                  <a:pt x="13283054" y="4246610"/>
                  <a:pt x="13289116" y="4228422"/>
                  <a:pt x="13304704" y="4220628"/>
                </a:cubicBezTo>
                <a:cubicBezTo>
                  <a:pt x="13312498" y="4217164"/>
                  <a:pt x="13320942" y="4216947"/>
                  <a:pt x="13328304" y="4219545"/>
                </a:cubicBezTo>
                <a:close/>
                <a:moveTo>
                  <a:pt x="9199900" y="4217504"/>
                </a:moveTo>
                <a:cubicBezTo>
                  <a:pt x="9218829" y="4217944"/>
                  <a:pt x="9237649" y="4225644"/>
                  <a:pt x="9251654" y="4240604"/>
                </a:cubicBezTo>
                <a:cubicBezTo>
                  <a:pt x="9279665" y="4270525"/>
                  <a:pt x="9277914" y="4317167"/>
                  <a:pt x="9249028" y="4344448"/>
                </a:cubicBezTo>
                <a:cubicBezTo>
                  <a:pt x="9219267" y="4372609"/>
                  <a:pt x="9172875" y="4371729"/>
                  <a:pt x="9144864" y="4340928"/>
                </a:cubicBezTo>
                <a:cubicBezTo>
                  <a:pt x="9116854" y="4312767"/>
                  <a:pt x="9118605" y="4266125"/>
                  <a:pt x="9147490" y="4237964"/>
                </a:cubicBezTo>
                <a:cubicBezTo>
                  <a:pt x="9161933" y="4223884"/>
                  <a:pt x="9180971" y="4217064"/>
                  <a:pt x="9199900" y="4217504"/>
                </a:cubicBezTo>
                <a:close/>
                <a:moveTo>
                  <a:pt x="3060223" y="4210254"/>
                </a:moveTo>
                <a:cubicBezTo>
                  <a:pt x="3079518" y="4210922"/>
                  <a:pt x="3098698" y="4218945"/>
                  <a:pt x="3113255" y="4234098"/>
                </a:cubicBezTo>
                <a:cubicBezTo>
                  <a:pt x="3141481" y="4265297"/>
                  <a:pt x="3139713" y="4313432"/>
                  <a:pt x="3108845" y="4340174"/>
                </a:cubicBezTo>
                <a:cubicBezTo>
                  <a:pt x="3079737" y="4368699"/>
                  <a:pt x="3031227" y="4367807"/>
                  <a:pt x="3003000" y="4337500"/>
                </a:cubicBezTo>
                <a:cubicBezTo>
                  <a:pt x="2974778" y="4308084"/>
                  <a:pt x="2976541" y="4259949"/>
                  <a:pt x="3006524" y="4230533"/>
                </a:cubicBezTo>
                <a:cubicBezTo>
                  <a:pt x="3021521" y="4216271"/>
                  <a:pt x="3040930" y="4209585"/>
                  <a:pt x="3060223" y="4210254"/>
                </a:cubicBezTo>
                <a:close/>
                <a:moveTo>
                  <a:pt x="13150644" y="4206042"/>
                </a:moveTo>
                <a:cubicBezTo>
                  <a:pt x="13176954" y="4204605"/>
                  <a:pt x="13203706" y="4213228"/>
                  <a:pt x="13224490" y="4232242"/>
                </a:cubicBezTo>
                <a:cubicBezTo>
                  <a:pt x="13266940" y="4270270"/>
                  <a:pt x="13270478" y="4334830"/>
                  <a:pt x="13232448" y="4377280"/>
                </a:cubicBezTo>
                <a:cubicBezTo>
                  <a:pt x="13193536" y="4419730"/>
                  <a:pt x="13128976" y="4423268"/>
                  <a:pt x="13087410" y="4385239"/>
                </a:cubicBezTo>
                <a:cubicBezTo>
                  <a:pt x="13044074" y="4346327"/>
                  <a:pt x="13041422" y="4282651"/>
                  <a:pt x="13079450" y="4240201"/>
                </a:cubicBezTo>
                <a:cubicBezTo>
                  <a:pt x="13098464" y="4218976"/>
                  <a:pt x="13124332" y="4207479"/>
                  <a:pt x="13150644" y="4206042"/>
                </a:cubicBezTo>
                <a:close/>
                <a:moveTo>
                  <a:pt x="7812857" y="4192972"/>
                </a:moveTo>
                <a:cubicBezTo>
                  <a:pt x="7821715" y="4190315"/>
                  <a:pt x="7831458" y="4194744"/>
                  <a:pt x="7834115" y="4203601"/>
                </a:cubicBezTo>
                <a:cubicBezTo>
                  <a:pt x="7837658" y="4212459"/>
                  <a:pt x="7833230" y="4222202"/>
                  <a:pt x="7824372" y="4224859"/>
                </a:cubicBezTo>
                <a:cubicBezTo>
                  <a:pt x="7815514" y="4228402"/>
                  <a:pt x="7805771" y="4223974"/>
                  <a:pt x="7803114" y="4215116"/>
                </a:cubicBezTo>
                <a:cubicBezTo>
                  <a:pt x="7799571" y="4206259"/>
                  <a:pt x="7804000" y="4196515"/>
                  <a:pt x="7812857" y="4192972"/>
                </a:cubicBezTo>
                <a:close/>
                <a:moveTo>
                  <a:pt x="3920010" y="4190176"/>
                </a:moveTo>
                <a:cubicBezTo>
                  <a:pt x="3928760" y="4193675"/>
                  <a:pt x="3935971" y="4200456"/>
                  <a:pt x="3939471" y="4209642"/>
                </a:cubicBezTo>
                <a:cubicBezTo>
                  <a:pt x="3948224" y="4229765"/>
                  <a:pt x="3938594" y="4251637"/>
                  <a:pt x="3920227" y="4259511"/>
                </a:cubicBezTo>
                <a:cubicBezTo>
                  <a:pt x="3900980" y="4267385"/>
                  <a:pt x="3879107" y="4258636"/>
                  <a:pt x="3871235" y="4239389"/>
                </a:cubicBezTo>
                <a:cubicBezTo>
                  <a:pt x="3863361" y="4220141"/>
                  <a:pt x="3872110" y="4198268"/>
                  <a:pt x="3891352" y="4190394"/>
                </a:cubicBezTo>
                <a:cubicBezTo>
                  <a:pt x="3900980" y="4186457"/>
                  <a:pt x="3911258" y="4186676"/>
                  <a:pt x="3920010" y="4190176"/>
                </a:cubicBezTo>
                <a:close/>
                <a:moveTo>
                  <a:pt x="2459075" y="4185274"/>
                </a:moveTo>
                <a:cubicBezTo>
                  <a:pt x="2463416" y="4186121"/>
                  <a:pt x="2467444" y="4188451"/>
                  <a:pt x="2469981" y="4191840"/>
                </a:cubicBezTo>
                <a:cubicBezTo>
                  <a:pt x="2475064" y="4199465"/>
                  <a:pt x="2472528" y="4210479"/>
                  <a:pt x="2464899" y="4215563"/>
                </a:cubicBezTo>
                <a:cubicBezTo>
                  <a:pt x="2457272" y="4220646"/>
                  <a:pt x="2447105" y="4218952"/>
                  <a:pt x="2442020" y="4211326"/>
                </a:cubicBezTo>
                <a:cubicBezTo>
                  <a:pt x="2436940" y="4203701"/>
                  <a:pt x="2438639" y="4193534"/>
                  <a:pt x="2446259" y="4187604"/>
                </a:cubicBezTo>
                <a:cubicBezTo>
                  <a:pt x="2450075" y="4185062"/>
                  <a:pt x="2454735" y="4184427"/>
                  <a:pt x="2459075" y="4185274"/>
                </a:cubicBezTo>
                <a:close/>
                <a:moveTo>
                  <a:pt x="3251474" y="4168232"/>
                </a:moveTo>
                <a:cubicBezTo>
                  <a:pt x="3265334" y="4172562"/>
                  <a:pt x="3273998" y="4187285"/>
                  <a:pt x="3268795" y="4202008"/>
                </a:cubicBezTo>
                <a:cubicBezTo>
                  <a:pt x="3263600" y="4216732"/>
                  <a:pt x="3248879" y="4224526"/>
                  <a:pt x="3234153" y="4219330"/>
                </a:cubicBezTo>
                <a:cubicBezTo>
                  <a:pt x="3219428" y="4214999"/>
                  <a:pt x="3212502" y="4199410"/>
                  <a:pt x="3216832" y="4185553"/>
                </a:cubicBezTo>
                <a:cubicBezTo>
                  <a:pt x="3221162" y="4170830"/>
                  <a:pt x="3236753" y="4163035"/>
                  <a:pt x="3251474" y="4168232"/>
                </a:cubicBezTo>
                <a:close/>
                <a:moveTo>
                  <a:pt x="8422402" y="4166576"/>
                </a:moveTo>
                <a:cubicBezTo>
                  <a:pt x="8497406" y="4171887"/>
                  <a:pt x="8554763" y="4235621"/>
                  <a:pt x="8550351" y="4310862"/>
                </a:cubicBezTo>
                <a:cubicBezTo>
                  <a:pt x="8545939" y="4385218"/>
                  <a:pt x="8481523" y="4442755"/>
                  <a:pt x="8406518" y="4438329"/>
                </a:cubicBezTo>
                <a:cubicBezTo>
                  <a:pt x="8331514" y="4433903"/>
                  <a:pt x="8275040" y="4369284"/>
                  <a:pt x="8279452" y="4294928"/>
                </a:cubicBezTo>
                <a:cubicBezTo>
                  <a:pt x="8283864" y="4219687"/>
                  <a:pt x="8348280" y="4163035"/>
                  <a:pt x="8422402" y="4166576"/>
                </a:cubicBezTo>
                <a:close/>
                <a:moveTo>
                  <a:pt x="7298228" y="4148800"/>
                </a:moveTo>
                <a:cubicBezTo>
                  <a:pt x="7308945" y="4148241"/>
                  <a:pt x="7319771" y="4152040"/>
                  <a:pt x="7328432" y="4160532"/>
                </a:cubicBezTo>
                <a:cubicBezTo>
                  <a:pt x="7345753" y="4175728"/>
                  <a:pt x="7346619" y="4203438"/>
                  <a:pt x="7331030" y="4221316"/>
                </a:cubicBezTo>
                <a:cubicBezTo>
                  <a:pt x="7316307" y="4239193"/>
                  <a:pt x="7289459" y="4240087"/>
                  <a:pt x="7272137" y="4223998"/>
                </a:cubicBezTo>
                <a:cubicBezTo>
                  <a:pt x="7255682" y="4207908"/>
                  <a:pt x="7253950" y="4180197"/>
                  <a:pt x="7268673" y="4163214"/>
                </a:cubicBezTo>
                <a:cubicBezTo>
                  <a:pt x="7276901" y="4154275"/>
                  <a:pt x="7287510" y="4149359"/>
                  <a:pt x="7298228" y="4148800"/>
                </a:cubicBezTo>
                <a:close/>
                <a:moveTo>
                  <a:pt x="7409542" y="4147446"/>
                </a:moveTo>
                <a:cubicBezTo>
                  <a:pt x="7432026" y="4147446"/>
                  <a:pt x="7450013" y="4164534"/>
                  <a:pt x="7450912" y="4186119"/>
                </a:cubicBezTo>
                <a:cubicBezTo>
                  <a:pt x="7451812" y="4208603"/>
                  <a:pt x="7434724" y="4226590"/>
                  <a:pt x="7412240" y="4227490"/>
                </a:cubicBezTo>
                <a:cubicBezTo>
                  <a:pt x="7391554" y="4228389"/>
                  <a:pt x="7372668" y="4211301"/>
                  <a:pt x="7371768" y="4188817"/>
                </a:cubicBezTo>
                <a:cubicBezTo>
                  <a:pt x="7370869" y="4167232"/>
                  <a:pt x="7387957" y="4149245"/>
                  <a:pt x="7409542" y="4147446"/>
                </a:cubicBezTo>
                <a:close/>
                <a:moveTo>
                  <a:pt x="12225381" y="4131857"/>
                </a:moveTo>
                <a:cubicBezTo>
                  <a:pt x="12243049" y="4131857"/>
                  <a:pt x="12257184" y="4146182"/>
                  <a:pt x="12257184" y="4164088"/>
                </a:cubicBezTo>
                <a:cubicBezTo>
                  <a:pt x="12257184" y="4182890"/>
                  <a:pt x="12242166" y="4197215"/>
                  <a:pt x="12224498" y="4197215"/>
                </a:cubicBezTo>
                <a:cubicBezTo>
                  <a:pt x="12206830" y="4197215"/>
                  <a:pt x="12191812" y="4181995"/>
                  <a:pt x="12192695" y="4164088"/>
                </a:cubicBezTo>
                <a:cubicBezTo>
                  <a:pt x="12192695" y="4145287"/>
                  <a:pt x="12206830" y="4131857"/>
                  <a:pt x="12225381" y="4131857"/>
                </a:cubicBezTo>
                <a:close/>
                <a:moveTo>
                  <a:pt x="9736828" y="4131514"/>
                </a:moveTo>
                <a:cubicBezTo>
                  <a:pt x="9784077" y="4124308"/>
                  <a:pt x="9834197" y="4135172"/>
                  <a:pt x="9875706" y="4165769"/>
                </a:cubicBezTo>
                <a:cubicBezTo>
                  <a:pt x="9958723" y="4226962"/>
                  <a:pt x="9977270" y="4343141"/>
                  <a:pt x="9916331" y="4426505"/>
                </a:cubicBezTo>
                <a:cubicBezTo>
                  <a:pt x="9855393" y="4510757"/>
                  <a:pt x="9738815" y="4528494"/>
                  <a:pt x="9654914" y="4467301"/>
                </a:cubicBezTo>
                <a:cubicBezTo>
                  <a:pt x="9571896" y="4406108"/>
                  <a:pt x="9553350" y="4289929"/>
                  <a:pt x="9615172" y="4205677"/>
                </a:cubicBezTo>
                <a:cubicBezTo>
                  <a:pt x="9645200" y="4163995"/>
                  <a:pt x="9689579" y="4138719"/>
                  <a:pt x="9736828" y="4131514"/>
                </a:cubicBezTo>
                <a:close/>
                <a:moveTo>
                  <a:pt x="8998079" y="4130508"/>
                </a:moveTo>
                <a:cubicBezTo>
                  <a:pt x="9008391" y="4129893"/>
                  <a:pt x="9018992" y="4131314"/>
                  <a:pt x="9029318" y="4135031"/>
                </a:cubicBezTo>
                <a:cubicBezTo>
                  <a:pt x="9070621" y="4149023"/>
                  <a:pt x="9092591" y="4193623"/>
                  <a:pt x="9078530" y="4234725"/>
                </a:cubicBezTo>
                <a:cubicBezTo>
                  <a:pt x="9063591" y="4275827"/>
                  <a:pt x="9018772" y="4298565"/>
                  <a:pt x="8977469" y="4283698"/>
                </a:cubicBezTo>
                <a:cubicBezTo>
                  <a:pt x="8936165" y="4269706"/>
                  <a:pt x="8914195" y="4225106"/>
                  <a:pt x="8928256" y="4184004"/>
                </a:cubicBezTo>
                <a:cubicBezTo>
                  <a:pt x="8938802" y="4152522"/>
                  <a:pt x="8967143" y="4132353"/>
                  <a:pt x="8998079" y="4130508"/>
                </a:cubicBezTo>
                <a:close/>
                <a:moveTo>
                  <a:pt x="8600030" y="4130125"/>
                </a:moveTo>
                <a:cubicBezTo>
                  <a:pt x="8607391" y="4132723"/>
                  <a:pt x="8613670" y="4137919"/>
                  <a:pt x="8617134" y="4144848"/>
                </a:cubicBezTo>
                <a:cubicBezTo>
                  <a:pt x="8624929" y="4160437"/>
                  <a:pt x="8618000" y="4178624"/>
                  <a:pt x="8603277" y="4186419"/>
                </a:cubicBezTo>
                <a:cubicBezTo>
                  <a:pt x="8587688" y="4193347"/>
                  <a:pt x="8569501" y="4187285"/>
                  <a:pt x="8562572" y="4171696"/>
                </a:cubicBezTo>
                <a:cubicBezTo>
                  <a:pt x="8555644" y="4156973"/>
                  <a:pt x="8561706" y="4137919"/>
                  <a:pt x="8576429" y="4130991"/>
                </a:cubicBezTo>
                <a:cubicBezTo>
                  <a:pt x="8584224" y="4127527"/>
                  <a:pt x="8592668" y="4127527"/>
                  <a:pt x="8600030" y="4130125"/>
                </a:cubicBezTo>
                <a:close/>
                <a:moveTo>
                  <a:pt x="9309659" y="4119798"/>
                </a:moveTo>
                <a:cubicBezTo>
                  <a:pt x="9321130" y="4123327"/>
                  <a:pt x="9326425" y="4134799"/>
                  <a:pt x="9323777" y="4145387"/>
                </a:cubicBezTo>
                <a:cubicBezTo>
                  <a:pt x="9320248" y="4155976"/>
                  <a:pt x="9308777" y="4162153"/>
                  <a:pt x="9297306" y="4159506"/>
                </a:cubicBezTo>
                <a:cubicBezTo>
                  <a:pt x="9286717" y="4155976"/>
                  <a:pt x="9280540" y="4144505"/>
                  <a:pt x="9284070" y="4133916"/>
                </a:cubicBezTo>
                <a:cubicBezTo>
                  <a:pt x="9286717" y="4122445"/>
                  <a:pt x="9299070" y="4116268"/>
                  <a:pt x="9309659" y="4119798"/>
                </a:cubicBezTo>
                <a:close/>
                <a:moveTo>
                  <a:pt x="10984056" y="4118758"/>
                </a:moveTo>
                <a:cubicBezTo>
                  <a:pt x="10988398" y="4118001"/>
                  <a:pt x="10993057" y="4118867"/>
                  <a:pt x="10996870" y="4121465"/>
                </a:cubicBezTo>
                <a:cubicBezTo>
                  <a:pt x="11004495" y="4126661"/>
                  <a:pt x="11006190" y="4137054"/>
                  <a:pt x="11001106" y="4144848"/>
                </a:cubicBezTo>
                <a:cubicBezTo>
                  <a:pt x="10996023" y="4152643"/>
                  <a:pt x="10985856" y="4154375"/>
                  <a:pt x="10978231" y="4149179"/>
                </a:cubicBezTo>
                <a:cubicBezTo>
                  <a:pt x="10970606" y="4143982"/>
                  <a:pt x="10968064" y="4133590"/>
                  <a:pt x="10973147" y="4125795"/>
                </a:cubicBezTo>
                <a:cubicBezTo>
                  <a:pt x="10975689" y="4121898"/>
                  <a:pt x="10979714" y="4119516"/>
                  <a:pt x="10984056" y="4118758"/>
                </a:cubicBezTo>
                <a:close/>
                <a:moveTo>
                  <a:pt x="12068112" y="4114656"/>
                </a:moveTo>
                <a:cubicBezTo>
                  <a:pt x="12076993" y="4116792"/>
                  <a:pt x="12085087" y="4122413"/>
                  <a:pt x="12090484" y="4130957"/>
                </a:cubicBezTo>
                <a:cubicBezTo>
                  <a:pt x="12101277" y="4147146"/>
                  <a:pt x="12095880" y="4168731"/>
                  <a:pt x="12079691" y="4179523"/>
                </a:cubicBezTo>
                <a:cubicBezTo>
                  <a:pt x="12063502" y="4189416"/>
                  <a:pt x="12041018" y="4184919"/>
                  <a:pt x="12030225" y="4167831"/>
                </a:cubicBezTo>
                <a:cubicBezTo>
                  <a:pt x="12020332" y="4152542"/>
                  <a:pt x="12024829" y="4130058"/>
                  <a:pt x="12041018" y="4119266"/>
                </a:cubicBezTo>
                <a:cubicBezTo>
                  <a:pt x="12049562" y="4113870"/>
                  <a:pt x="12059230" y="4112521"/>
                  <a:pt x="12068112" y="4114656"/>
                </a:cubicBezTo>
                <a:close/>
                <a:moveTo>
                  <a:pt x="11484722" y="4113173"/>
                </a:moveTo>
                <a:cubicBezTo>
                  <a:pt x="11505817" y="4109603"/>
                  <a:pt x="11528467" y="4114065"/>
                  <a:pt x="11547564" y="4127450"/>
                </a:cubicBezTo>
                <a:cubicBezTo>
                  <a:pt x="11585758" y="4153329"/>
                  <a:pt x="11594640" y="4205978"/>
                  <a:pt x="11568881" y="4244350"/>
                </a:cubicBezTo>
                <a:cubicBezTo>
                  <a:pt x="11542235" y="4281829"/>
                  <a:pt x="11489829" y="4290753"/>
                  <a:pt x="11451636" y="4263982"/>
                </a:cubicBezTo>
                <a:cubicBezTo>
                  <a:pt x="11414330" y="4238103"/>
                  <a:pt x="11404560" y="4185454"/>
                  <a:pt x="11431207" y="4147082"/>
                </a:cubicBezTo>
                <a:cubicBezTo>
                  <a:pt x="11444086" y="4128343"/>
                  <a:pt x="11463627" y="4116742"/>
                  <a:pt x="11484722" y="4113173"/>
                </a:cubicBezTo>
                <a:close/>
                <a:moveTo>
                  <a:pt x="11217699" y="4102807"/>
                </a:moveTo>
                <a:cubicBezTo>
                  <a:pt x="11269540" y="4104351"/>
                  <a:pt x="11320831" y="4125746"/>
                  <a:pt x="11359133" y="4166771"/>
                </a:cubicBezTo>
                <a:cubicBezTo>
                  <a:pt x="11434858" y="4247939"/>
                  <a:pt x="11431336" y="4374984"/>
                  <a:pt x="11349448" y="4451741"/>
                </a:cubicBezTo>
                <a:cubicBezTo>
                  <a:pt x="11268439" y="4528498"/>
                  <a:pt x="11139883" y="4524969"/>
                  <a:pt x="11064158" y="4443801"/>
                </a:cubicBezTo>
                <a:cubicBezTo>
                  <a:pt x="10987552" y="4361750"/>
                  <a:pt x="10991074" y="4234705"/>
                  <a:pt x="11072963" y="4157948"/>
                </a:cubicBezTo>
                <a:cubicBezTo>
                  <a:pt x="11113467" y="4119570"/>
                  <a:pt x="11165858" y="4101263"/>
                  <a:pt x="11217699" y="4102807"/>
                </a:cubicBezTo>
                <a:close/>
                <a:moveTo>
                  <a:pt x="9177797" y="4060053"/>
                </a:moveTo>
                <a:cubicBezTo>
                  <a:pt x="9198685" y="4063377"/>
                  <a:pt x="9216742" y="4078643"/>
                  <a:pt x="9221995" y="4100311"/>
                </a:cubicBezTo>
                <a:cubicBezTo>
                  <a:pt x="9228999" y="4130077"/>
                  <a:pt x="9211489" y="4158968"/>
                  <a:pt x="9182599" y="4166847"/>
                </a:cubicBezTo>
                <a:cubicBezTo>
                  <a:pt x="9153708" y="4173851"/>
                  <a:pt x="9123942" y="4156341"/>
                  <a:pt x="9116938" y="4126575"/>
                </a:cubicBezTo>
                <a:cubicBezTo>
                  <a:pt x="9109059" y="4097685"/>
                  <a:pt x="9126568" y="4068794"/>
                  <a:pt x="9156334" y="4060915"/>
                </a:cubicBezTo>
                <a:cubicBezTo>
                  <a:pt x="9163557" y="4059164"/>
                  <a:pt x="9170834" y="4058945"/>
                  <a:pt x="9177797" y="4060053"/>
                </a:cubicBezTo>
                <a:close/>
                <a:moveTo>
                  <a:pt x="9461298" y="4052216"/>
                </a:moveTo>
                <a:cubicBezTo>
                  <a:pt x="9485102" y="4048246"/>
                  <a:pt x="9510568" y="4053318"/>
                  <a:pt x="9532269" y="4068314"/>
                </a:cubicBezTo>
                <a:cubicBezTo>
                  <a:pt x="9573899" y="4098305"/>
                  <a:pt x="9583642" y="4157406"/>
                  <a:pt x="9554412" y="4199746"/>
                </a:cubicBezTo>
                <a:cubicBezTo>
                  <a:pt x="9524297" y="4241205"/>
                  <a:pt x="9464951" y="4251790"/>
                  <a:pt x="9422435" y="4221799"/>
                </a:cubicBezTo>
                <a:cubicBezTo>
                  <a:pt x="9379919" y="4191807"/>
                  <a:pt x="9370176" y="4133589"/>
                  <a:pt x="9400292" y="4090366"/>
                </a:cubicBezTo>
                <a:cubicBezTo>
                  <a:pt x="9415350" y="4069196"/>
                  <a:pt x="9437493" y="4056185"/>
                  <a:pt x="9461298" y="4052216"/>
                </a:cubicBezTo>
                <a:close/>
                <a:moveTo>
                  <a:pt x="3934522" y="4052188"/>
                </a:moveTo>
                <a:cubicBezTo>
                  <a:pt x="3943409" y="4054211"/>
                  <a:pt x="3951501" y="4059608"/>
                  <a:pt x="3956889" y="4067702"/>
                </a:cubicBezTo>
                <a:cubicBezTo>
                  <a:pt x="3967680" y="4083890"/>
                  <a:pt x="3963186" y="4105475"/>
                  <a:pt x="3946102" y="4116268"/>
                </a:cubicBezTo>
                <a:cubicBezTo>
                  <a:pt x="3929913" y="4127060"/>
                  <a:pt x="3907428" y="4122563"/>
                  <a:pt x="3897535" y="4105475"/>
                </a:cubicBezTo>
                <a:cubicBezTo>
                  <a:pt x="3886745" y="4089287"/>
                  <a:pt x="3891238" y="4067702"/>
                  <a:pt x="3907428" y="4056910"/>
                </a:cubicBezTo>
                <a:cubicBezTo>
                  <a:pt x="3915969" y="4051514"/>
                  <a:pt x="3925639" y="4050164"/>
                  <a:pt x="3934522" y="4052188"/>
                </a:cubicBezTo>
                <a:close/>
                <a:moveTo>
                  <a:pt x="3336602" y="4042869"/>
                </a:moveTo>
                <a:cubicBezTo>
                  <a:pt x="3347664" y="4042436"/>
                  <a:pt x="3358841" y="4046117"/>
                  <a:pt x="3367338" y="4053911"/>
                </a:cubicBezTo>
                <a:cubicBezTo>
                  <a:pt x="3385206" y="4069501"/>
                  <a:pt x="3386994" y="4095483"/>
                  <a:pt x="3370904" y="4112804"/>
                </a:cubicBezTo>
                <a:cubicBezTo>
                  <a:pt x="3354816" y="4129259"/>
                  <a:pt x="3327107" y="4130991"/>
                  <a:pt x="3309228" y="4116268"/>
                </a:cubicBezTo>
                <a:cubicBezTo>
                  <a:pt x="3292246" y="4099813"/>
                  <a:pt x="3290457" y="4073831"/>
                  <a:pt x="3306548" y="4056510"/>
                </a:cubicBezTo>
                <a:cubicBezTo>
                  <a:pt x="3314593" y="4047849"/>
                  <a:pt x="3325546" y="4043302"/>
                  <a:pt x="3336602" y="4042869"/>
                </a:cubicBezTo>
                <a:close/>
                <a:moveTo>
                  <a:pt x="3793200" y="4027064"/>
                </a:moveTo>
                <a:cubicBezTo>
                  <a:pt x="3807063" y="4032260"/>
                  <a:pt x="3815725" y="4046983"/>
                  <a:pt x="3810529" y="4061706"/>
                </a:cubicBezTo>
                <a:cubicBezTo>
                  <a:pt x="3806198" y="4076430"/>
                  <a:pt x="3791474" y="4084224"/>
                  <a:pt x="3776753" y="4079028"/>
                </a:cubicBezTo>
                <a:cubicBezTo>
                  <a:pt x="3762031" y="4074697"/>
                  <a:pt x="3754229" y="4059974"/>
                  <a:pt x="3758559" y="4045251"/>
                </a:cubicBezTo>
                <a:cubicBezTo>
                  <a:pt x="3762882" y="4030528"/>
                  <a:pt x="3778477" y="4022733"/>
                  <a:pt x="3793200" y="4027064"/>
                </a:cubicBezTo>
                <a:close/>
                <a:moveTo>
                  <a:pt x="8790421" y="4025067"/>
                </a:moveTo>
                <a:cubicBezTo>
                  <a:pt x="8843841" y="4030409"/>
                  <a:pt x="8882126" y="4079377"/>
                  <a:pt x="8875893" y="4131906"/>
                </a:cubicBezTo>
                <a:cubicBezTo>
                  <a:pt x="8869661" y="4185326"/>
                  <a:pt x="8821583" y="4224501"/>
                  <a:pt x="8768163" y="4218269"/>
                </a:cubicBezTo>
                <a:cubicBezTo>
                  <a:pt x="8714743" y="4211146"/>
                  <a:pt x="8676459" y="4163068"/>
                  <a:pt x="8682691" y="4110538"/>
                </a:cubicBezTo>
                <a:cubicBezTo>
                  <a:pt x="8688924" y="4057119"/>
                  <a:pt x="8737002" y="4018834"/>
                  <a:pt x="8790421" y="4025067"/>
                </a:cubicBezTo>
                <a:close/>
                <a:moveTo>
                  <a:pt x="10053166" y="4021109"/>
                </a:moveTo>
                <a:cubicBezTo>
                  <a:pt x="10061486" y="4023382"/>
                  <a:pt x="10068930" y="4028795"/>
                  <a:pt x="10073747" y="4036590"/>
                </a:cubicBezTo>
                <a:cubicBezTo>
                  <a:pt x="10082505" y="4053045"/>
                  <a:pt x="10077250" y="4073831"/>
                  <a:pt x="10060610" y="4082491"/>
                </a:cubicBezTo>
                <a:cubicBezTo>
                  <a:pt x="10043970" y="4092018"/>
                  <a:pt x="10023827" y="4085956"/>
                  <a:pt x="10014193" y="4069500"/>
                </a:cubicBezTo>
                <a:cubicBezTo>
                  <a:pt x="10005435" y="4053911"/>
                  <a:pt x="10010690" y="4033126"/>
                  <a:pt x="10027330" y="4024465"/>
                </a:cubicBezTo>
                <a:cubicBezTo>
                  <a:pt x="10035650" y="4019702"/>
                  <a:pt x="10044846" y="4018836"/>
                  <a:pt x="10053166" y="4021109"/>
                </a:cubicBezTo>
                <a:close/>
                <a:moveTo>
                  <a:pt x="11290122" y="4014750"/>
                </a:moveTo>
                <a:cubicBezTo>
                  <a:pt x="11296322" y="4015987"/>
                  <a:pt x="11302080" y="4019585"/>
                  <a:pt x="11306066" y="4025431"/>
                </a:cubicBezTo>
                <a:cubicBezTo>
                  <a:pt x="11314038" y="4037123"/>
                  <a:pt x="11310495" y="4053312"/>
                  <a:pt x="11298980" y="4060507"/>
                </a:cubicBezTo>
                <a:cubicBezTo>
                  <a:pt x="11287465" y="4068602"/>
                  <a:pt x="11271521" y="4065004"/>
                  <a:pt x="11264435" y="4054211"/>
                </a:cubicBezTo>
                <a:cubicBezTo>
                  <a:pt x="11256463" y="4042519"/>
                  <a:pt x="11260006" y="4026330"/>
                  <a:pt x="11271521" y="4018235"/>
                </a:cubicBezTo>
                <a:cubicBezTo>
                  <a:pt x="11277279" y="4014638"/>
                  <a:pt x="11283922" y="4013514"/>
                  <a:pt x="11290122" y="4014750"/>
                </a:cubicBezTo>
                <a:close/>
                <a:moveTo>
                  <a:pt x="13791606" y="4014583"/>
                </a:moveTo>
                <a:cubicBezTo>
                  <a:pt x="13800668" y="4011040"/>
                  <a:pt x="13809732" y="4016355"/>
                  <a:pt x="13813358" y="4025212"/>
                </a:cubicBezTo>
                <a:cubicBezTo>
                  <a:pt x="13816076" y="4034070"/>
                  <a:pt x="13811544" y="4042927"/>
                  <a:pt x="13802482" y="4046470"/>
                </a:cubicBezTo>
                <a:cubicBezTo>
                  <a:pt x="13794324" y="4049127"/>
                  <a:pt x="13783448" y="4044699"/>
                  <a:pt x="13780730" y="4035841"/>
                </a:cubicBezTo>
                <a:cubicBezTo>
                  <a:pt x="13778010" y="4026984"/>
                  <a:pt x="13782542" y="4017240"/>
                  <a:pt x="13791606" y="4014583"/>
                </a:cubicBezTo>
                <a:close/>
                <a:moveTo>
                  <a:pt x="10519962" y="4006105"/>
                </a:moveTo>
                <a:cubicBezTo>
                  <a:pt x="10524198" y="4005152"/>
                  <a:pt x="10528858" y="4005787"/>
                  <a:pt x="10533094" y="4008329"/>
                </a:cubicBezTo>
                <a:cubicBezTo>
                  <a:pt x="10540719" y="4013412"/>
                  <a:pt x="10542414" y="4024426"/>
                  <a:pt x="10537330" y="4031204"/>
                </a:cubicBezTo>
                <a:cubicBezTo>
                  <a:pt x="10532247" y="4039677"/>
                  <a:pt x="10522080" y="4041371"/>
                  <a:pt x="10514455" y="4036288"/>
                </a:cubicBezTo>
                <a:cubicBezTo>
                  <a:pt x="10506830" y="4031204"/>
                  <a:pt x="10504288" y="4021037"/>
                  <a:pt x="10509371" y="4013412"/>
                </a:cubicBezTo>
                <a:cubicBezTo>
                  <a:pt x="10511913" y="4009600"/>
                  <a:pt x="10515726" y="4007058"/>
                  <a:pt x="10519962" y="4006105"/>
                </a:cubicBezTo>
                <a:close/>
                <a:moveTo>
                  <a:pt x="11797141" y="4005981"/>
                </a:moveTo>
                <a:cubicBezTo>
                  <a:pt x="11840724" y="4001361"/>
                  <a:pt x="11886077" y="4013241"/>
                  <a:pt x="11922802" y="4042722"/>
                </a:cubicBezTo>
                <a:cubicBezTo>
                  <a:pt x="11996252" y="4101685"/>
                  <a:pt x="12007756" y="4209049"/>
                  <a:pt x="11947580" y="4282091"/>
                </a:cubicBezTo>
                <a:cubicBezTo>
                  <a:pt x="11888289" y="4354254"/>
                  <a:pt x="11780327" y="4364814"/>
                  <a:pt x="11707762" y="4306732"/>
                </a:cubicBezTo>
                <a:cubicBezTo>
                  <a:pt x="11634312" y="4247770"/>
                  <a:pt x="11622808" y="4141286"/>
                  <a:pt x="11682099" y="4068243"/>
                </a:cubicBezTo>
                <a:cubicBezTo>
                  <a:pt x="11711745" y="4031722"/>
                  <a:pt x="11753558" y="4010601"/>
                  <a:pt x="11797141" y="4005981"/>
                </a:cubicBezTo>
                <a:close/>
                <a:moveTo>
                  <a:pt x="2767219" y="4002536"/>
                </a:moveTo>
                <a:cubicBezTo>
                  <a:pt x="2779866" y="4003664"/>
                  <a:pt x="2792586" y="4006058"/>
                  <a:pt x="2805218" y="4009800"/>
                </a:cubicBezTo>
                <a:cubicBezTo>
                  <a:pt x="2905436" y="4038859"/>
                  <a:pt x="2962196" y="4144526"/>
                  <a:pt x="2932040" y="4244909"/>
                </a:cubicBezTo>
                <a:cubicBezTo>
                  <a:pt x="2902773" y="4343532"/>
                  <a:pt x="2796355" y="4399888"/>
                  <a:pt x="2696135" y="4370829"/>
                </a:cubicBezTo>
                <a:cubicBezTo>
                  <a:pt x="2595036" y="4340890"/>
                  <a:pt x="2538279" y="4236104"/>
                  <a:pt x="2567543" y="4136601"/>
                </a:cubicBezTo>
                <a:cubicBezTo>
                  <a:pt x="2593928" y="4048765"/>
                  <a:pt x="2678708" y="3994638"/>
                  <a:pt x="2767219" y="4002536"/>
                </a:cubicBezTo>
                <a:close/>
                <a:moveTo>
                  <a:pt x="9890834" y="3983413"/>
                </a:moveTo>
                <a:cubicBezTo>
                  <a:pt x="9927241" y="3986965"/>
                  <a:pt x="9953881" y="4018933"/>
                  <a:pt x="9950329" y="4055340"/>
                </a:cubicBezTo>
                <a:cubicBezTo>
                  <a:pt x="9946777" y="4092636"/>
                  <a:pt x="9914810" y="4119275"/>
                  <a:pt x="9877514" y="4115723"/>
                </a:cubicBezTo>
                <a:cubicBezTo>
                  <a:pt x="9841107" y="4112171"/>
                  <a:pt x="9814467" y="4079316"/>
                  <a:pt x="9818019" y="4042908"/>
                </a:cubicBezTo>
                <a:cubicBezTo>
                  <a:pt x="9821571" y="4006501"/>
                  <a:pt x="9854426" y="3979861"/>
                  <a:pt x="9890834" y="3983413"/>
                </a:cubicBezTo>
                <a:close/>
                <a:moveTo>
                  <a:pt x="10761365" y="3982514"/>
                </a:moveTo>
                <a:cubicBezTo>
                  <a:pt x="10811118" y="3988030"/>
                  <a:pt x="10858776" y="4012521"/>
                  <a:pt x="10892313" y="4054442"/>
                </a:cubicBezTo>
                <a:cubicBezTo>
                  <a:pt x="10959386" y="4139167"/>
                  <a:pt x="10946148" y="4261842"/>
                  <a:pt x="10861424" y="4328916"/>
                </a:cubicBezTo>
                <a:cubicBezTo>
                  <a:pt x="10777581" y="4395991"/>
                  <a:pt x="10654024" y="4381870"/>
                  <a:pt x="10587833" y="4298910"/>
                </a:cubicBezTo>
                <a:cubicBezTo>
                  <a:pt x="10519877" y="4214184"/>
                  <a:pt x="10533115" y="4091509"/>
                  <a:pt x="10617840" y="4024435"/>
                </a:cubicBezTo>
                <a:cubicBezTo>
                  <a:pt x="10659761" y="3990457"/>
                  <a:pt x="10711611" y="3976998"/>
                  <a:pt x="10761365" y="3982514"/>
                </a:cubicBezTo>
                <a:close/>
                <a:moveTo>
                  <a:pt x="13273096" y="3974270"/>
                </a:moveTo>
                <a:cubicBezTo>
                  <a:pt x="13285088" y="3975372"/>
                  <a:pt x="13297050" y="3978901"/>
                  <a:pt x="13308298" y="3985075"/>
                </a:cubicBezTo>
                <a:cubicBezTo>
                  <a:pt x="13354168" y="4008892"/>
                  <a:pt x="13371810" y="4065346"/>
                  <a:pt x="13347110" y="4110333"/>
                </a:cubicBezTo>
                <a:cubicBezTo>
                  <a:pt x="13323294" y="4156202"/>
                  <a:pt x="13266840" y="4173844"/>
                  <a:pt x="13221852" y="4150027"/>
                </a:cubicBezTo>
                <a:cubicBezTo>
                  <a:pt x="13175982" y="4125329"/>
                  <a:pt x="13158340" y="4068874"/>
                  <a:pt x="13183038" y="4023887"/>
                </a:cubicBezTo>
                <a:cubicBezTo>
                  <a:pt x="13200902" y="3989486"/>
                  <a:pt x="13237122" y="3970962"/>
                  <a:pt x="13273096" y="3974270"/>
                </a:cubicBezTo>
                <a:close/>
                <a:moveTo>
                  <a:pt x="8269717" y="3972549"/>
                </a:moveTo>
                <a:cubicBezTo>
                  <a:pt x="8321378" y="3976927"/>
                  <a:pt x="8359904" y="4023334"/>
                  <a:pt x="8355526" y="4075869"/>
                </a:cubicBezTo>
                <a:cubicBezTo>
                  <a:pt x="8351148" y="4127529"/>
                  <a:pt x="8304741" y="4166056"/>
                  <a:pt x="8252205" y="4161678"/>
                </a:cubicBezTo>
                <a:cubicBezTo>
                  <a:pt x="8200544" y="4157300"/>
                  <a:pt x="8162017" y="4111769"/>
                  <a:pt x="8166395" y="4059233"/>
                </a:cubicBezTo>
                <a:cubicBezTo>
                  <a:pt x="8170773" y="4006697"/>
                  <a:pt x="8217180" y="3968171"/>
                  <a:pt x="8269717" y="3972549"/>
                </a:cubicBezTo>
                <a:close/>
                <a:moveTo>
                  <a:pt x="12521272" y="3962793"/>
                </a:moveTo>
                <a:cubicBezTo>
                  <a:pt x="12573351" y="3964444"/>
                  <a:pt x="12624764" y="3985796"/>
                  <a:pt x="12663324" y="4026301"/>
                </a:cubicBezTo>
                <a:cubicBezTo>
                  <a:pt x="12740444" y="4107309"/>
                  <a:pt x="12736012" y="4235866"/>
                  <a:pt x="12654460" y="4312472"/>
                </a:cubicBezTo>
                <a:cubicBezTo>
                  <a:pt x="12572021" y="4388198"/>
                  <a:pt x="12443487" y="4383795"/>
                  <a:pt x="12366366" y="4303667"/>
                </a:cubicBezTo>
                <a:cubicBezTo>
                  <a:pt x="12289246" y="4222658"/>
                  <a:pt x="12293678" y="4094101"/>
                  <a:pt x="12375231" y="4017495"/>
                </a:cubicBezTo>
                <a:cubicBezTo>
                  <a:pt x="12416450" y="3979192"/>
                  <a:pt x="12469194" y="3961142"/>
                  <a:pt x="12521272" y="3962793"/>
                </a:cubicBezTo>
                <a:close/>
                <a:moveTo>
                  <a:pt x="10339500" y="3950265"/>
                </a:moveTo>
                <a:cubicBezTo>
                  <a:pt x="10382914" y="3957114"/>
                  <a:pt x="10423787" y="3980533"/>
                  <a:pt x="10451625" y="4018976"/>
                </a:cubicBezTo>
                <a:cubicBezTo>
                  <a:pt x="10507300" y="4095861"/>
                  <a:pt x="10490509" y="4202793"/>
                  <a:pt x="10413624" y="4258469"/>
                </a:cubicBezTo>
                <a:cubicBezTo>
                  <a:pt x="10336739" y="4314144"/>
                  <a:pt x="10229806" y="4297353"/>
                  <a:pt x="10174131" y="4220468"/>
                </a:cubicBezTo>
                <a:cubicBezTo>
                  <a:pt x="10118455" y="4143583"/>
                  <a:pt x="10135246" y="4036650"/>
                  <a:pt x="10212131" y="3980975"/>
                </a:cubicBezTo>
                <a:cubicBezTo>
                  <a:pt x="10250132" y="3953137"/>
                  <a:pt x="10296087" y="3943416"/>
                  <a:pt x="10339500" y="3950265"/>
                </a:cubicBezTo>
                <a:close/>
                <a:moveTo>
                  <a:pt x="2554826" y="3943271"/>
                </a:moveTo>
                <a:cubicBezTo>
                  <a:pt x="2563146" y="3945653"/>
                  <a:pt x="2570589" y="3951282"/>
                  <a:pt x="2575405" y="3959510"/>
                </a:cubicBezTo>
                <a:cubicBezTo>
                  <a:pt x="2584162" y="3975099"/>
                  <a:pt x="2578033" y="3995885"/>
                  <a:pt x="2562271" y="4004545"/>
                </a:cubicBezTo>
                <a:cubicBezTo>
                  <a:pt x="2545629" y="4014072"/>
                  <a:pt x="2525485" y="4008010"/>
                  <a:pt x="2515850" y="3992421"/>
                </a:cubicBezTo>
                <a:cubicBezTo>
                  <a:pt x="2507093" y="3975965"/>
                  <a:pt x="2512347" y="3955180"/>
                  <a:pt x="2528986" y="3946519"/>
                </a:cubicBezTo>
                <a:cubicBezTo>
                  <a:pt x="2537309" y="3941756"/>
                  <a:pt x="2546504" y="3940890"/>
                  <a:pt x="2554826" y="3943271"/>
                </a:cubicBezTo>
                <a:close/>
                <a:moveTo>
                  <a:pt x="7355315" y="3940742"/>
                </a:moveTo>
                <a:cubicBezTo>
                  <a:pt x="7374498" y="3941296"/>
                  <a:pt x="7393462" y="3949055"/>
                  <a:pt x="7408015" y="3964129"/>
                </a:cubicBezTo>
                <a:cubicBezTo>
                  <a:pt x="7436239" y="3994276"/>
                  <a:pt x="7434475" y="4043044"/>
                  <a:pt x="7404487" y="4071418"/>
                </a:cubicBezTo>
                <a:cubicBezTo>
                  <a:pt x="7374498" y="4099793"/>
                  <a:pt x="7326870" y="4098019"/>
                  <a:pt x="7298645" y="4067872"/>
                </a:cubicBezTo>
                <a:cubicBezTo>
                  <a:pt x="7269539" y="4037724"/>
                  <a:pt x="7271303" y="3989843"/>
                  <a:pt x="7301291" y="3960582"/>
                </a:cubicBezTo>
                <a:cubicBezTo>
                  <a:pt x="7316727" y="3946838"/>
                  <a:pt x="7336131" y="3940188"/>
                  <a:pt x="7355315" y="3940742"/>
                </a:cubicBezTo>
                <a:close/>
                <a:moveTo>
                  <a:pt x="2866711" y="3936493"/>
                </a:moveTo>
                <a:cubicBezTo>
                  <a:pt x="2870661" y="3934907"/>
                  <a:pt x="2875303" y="3934907"/>
                  <a:pt x="2879941" y="3936720"/>
                </a:cubicBezTo>
                <a:cubicBezTo>
                  <a:pt x="2888285" y="3940345"/>
                  <a:pt x="2892003" y="3950315"/>
                  <a:pt x="2888285" y="3958472"/>
                </a:cubicBezTo>
                <a:cubicBezTo>
                  <a:pt x="2885508" y="3966629"/>
                  <a:pt x="2874374" y="3971161"/>
                  <a:pt x="2866947" y="3967536"/>
                </a:cubicBezTo>
                <a:cubicBezTo>
                  <a:pt x="2857670" y="3963910"/>
                  <a:pt x="2853955" y="3953940"/>
                  <a:pt x="2857670" y="3945783"/>
                </a:cubicBezTo>
                <a:cubicBezTo>
                  <a:pt x="2859526" y="3941252"/>
                  <a:pt x="2862774" y="3938079"/>
                  <a:pt x="2866711" y="3936493"/>
                </a:cubicBezTo>
                <a:close/>
                <a:moveTo>
                  <a:pt x="7973098" y="3929616"/>
                </a:moveTo>
                <a:cubicBezTo>
                  <a:pt x="8008988" y="3931172"/>
                  <a:pt x="8044217" y="3946511"/>
                  <a:pt x="8070199" y="3974967"/>
                </a:cubicBezTo>
                <a:cubicBezTo>
                  <a:pt x="8122163" y="4032767"/>
                  <a:pt x="8118640" y="4122580"/>
                  <a:pt x="8062273" y="4175045"/>
                </a:cubicBezTo>
                <a:cubicBezTo>
                  <a:pt x="8005024" y="4228399"/>
                  <a:pt x="7916069" y="4224842"/>
                  <a:pt x="7864106" y="4167042"/>
                </a:cubicBezTo>
                <a:cubicBezTo>
                  <a:pt x="7811261" y="4109241"/>
                  <a:pt x="7814784" y="4019428"/>
                  <a:pt x="7872032" y="3966963"/>
                </a:cubicBezTo>
                <a:cubicBezTo>
                  <a:pt x="7900657" y="3940286"/>
                  <a:pt x="7937208" y="3928059"/>
                  <a:pt x="7973098" y="3929616"/>
                </a:cubicBezTo>
                <a:close/>
                <a:moveTo>
                  <a:pt x="11907764" y="3915883"/>
                </a:moveTo>
                <a:cubicBezTo>
                  <a:pt x="11910165" y="3915125"/>
                  <a:pt x="11912879" y="3915342"/>
                  <a:pt x="11915385" y="3917074"/>
                </a:cubicBezTo>
                <a:cubicBezTo>
                  <a:pt x="11919560" y="3918806"/>
                  <a:pt x="11922066" y="3925734"/>
                  <a:pt x="11918725" y="3930065"/>
                </a:cubicBezTo>
                <a:cubicBezTo>
                  <a:pt x="11916220" y="3935261"/>
                  <a:pt x="11910374" y="3936127"/>
                  <a:pt x="11906198" y="3934395"/>
                </a:cubicBezTo>
                <a:cubicBezTo>
                  <a:pt x="11901187" y="3931797"/>
                  <a:pt x="11899517" y="3925734"/>
                  <a:pt x="11902022" y="3920538"/>
                </a:cubicBezTo>
                <a:cubicBezTo>
                  <a:pt x="11903275" y="3918373"/>
                  <a:pt x="11905363" y="3916641"/>
                  <a:pt x="11907764" y="3915883"/>
                </a:cubicBezTo>
                <a:close/>
                <a:moveTo>
                  <a:pt x="9461861" y="3914095"/>
                </a:moveTo>
                <a:cubicBezTo>
                  <a:pt x="9488168" y="3919356"/>
                  <a:pt x="9505706" y="3943909"/>
                  <a:pt x="9501322" y="3970216"/>
                </a:cubicBezTo>
                <a:cubicBezTo>
                  <a:pt x="9496060" y="3996523"/>
                  <a:pt x="9471507" y="4014061"/>
                  <a:pt x="9445200" y="4009677"/>
                </a:cubicBezTo>
                <a:cubicBezTo>
                  <a:pt x="9418893" y="4005292"/>
                  <a:pt x="9401355" y="3979862"/>
                  <a:pt x="9405740" y="3953555"/>
                </a:cubicBezTo>
                <a:cubicBezTo>
                  <a:pt x="9411001" y="3926371"/>
                  <a:pt x="9436431" y="3909710"/>
                  <a:pt x="9461861" y="3914095"/>
                </a:cubicBezTo>
                <a:close/>
                <a:moveTo>
                  <a:pt x="12667154" y="3912252"/>
                </a:moveTo>
                <a:cubicBezTo>
                  <a:pt x="12671390" y="3911405"/>
                  <a:pt x="12675838" y="3912252"/>
                  <a:pt x="12679651" y="3914794"/>
                </a:cubicBezTo>
                <a:cubicBezTo>
                  <a:pt x="12687276" y="3919877"/>
                  <a:pt x="12689818" y="3930044"/>
                  <a:pt x="12683887" y="3938516"/>
                </a:cubicBezTo>
                <a:cubicBezTo>
                  <a:pt x="12679651" y="3945294"/>
                  <a:pt x="12668637" y="3947836"/>
                  <a:pt x="12661012" y="3942753"/>
                </a:cubicBezTo>
                <a:cubicBezTo>
                  <a:pt x="12653386" y="3937669"/>
                  <a:pt x="12651692" y="3927502"/>
                  <a:pt x="12655928" y="3919877"/>
                </a:cubicBezTo>
                <a:cubicBezTo>
                  <a:pt x="12658894" y="3915641"/>
                  <a:pt x="12662918" y="3913099"/>
                  <a:pt x="12667154" y="3912252"/>
                </a:cubicBezTo>
                <a:close/>
                <a:moveTo>
                  <a:pt x="9656484" y="3887732"/>
                </a:moveTo>
                <a:cubicBezTo>
                  <a:pt x="9689771" y="3882991"/>
                  <a:pt x="9723919" y="3898162"/>
                  <a:pt x="9742307" y="3929163"/>
                </a:cubicBezTo>
                <a:cubicBezTo>
                  <a:pt x="9766823" y="3970498"/>
                  <a:pt x="9753689" y="4024146"/>
                  <a:pt x="9712537" y="4048771"/>
                </a:cubicBezTo>
                <a:cubicBezTo>
                  <a:pt x="9671384" y="4072517"/>
                  <a:pt x="9617972" y="4059325"/>
                  <a:pt x="9593456" y="4017990"/>
                </a:cubicBezTo>
                <a:cubicBezTo>
                  <a:pt x="9568939" y="3976655"/>
                  <a:pt x="9582949" y="3923887"/>
                  <a:pt x="9624101" y="3899261"/>
                </a:cubicBezTo>
                <a:cubicBezTo>
                  <a:pt x="9634389" y="3893105"/>
                  <a:pt x="9645389" y="3889312"/>
                  <a:pt x="9656484" y="3887732"/>
                </a:cubicBezTo>
                <a:close/>
                <a:moveTo>
                  <a:pt x="11759215" y="3872038"/>
                </a:moveTo>
                <a:cubicBezTo>
                  <a:pt x="11773938" y="3876368"/>
                  <a:pt x="11781733" y="3891957"/>
                  <a:pt x="11777403" y="3906680"/>
                </a:cubicBezTo>
                <a:cubicBezTo>
                  <a:pt x="11772206" y="3921404"/>
                  <a:pt x="11757483" y="3928332"/>
                  <a:pt x="11742760" y="3924002"/>
                </a:cubicBezTo>
                <a:cubicBezTo>
                  <a:pt x="11728037" y="3919671"/>
                  <a:pt x="11720242" y="3904082"/>
                  <a:pt x="11724572" y="3889359"/>
                </a:cubicBezTo>
                <a:cubicBezTo>
                  <a:pt x="11729769" y="3875502"/>
                  <a:pt x="11745358" y="3866841"/>
                  <a:pt x="11759215" y="3872038"/>
                </a:cubicBezTo>
                <a:close/>
                <a:moveTo>
                  <a:pt x="7610048" y="3869750"/>
                </a:moveTo>
                <a:cubicBezTo>
                  <a:pt x="7653170" y="3865094"/>
                  <a:pt x="7698051" y="3877068"/>
                  <a:pt x="7734573" y="3906781"/>
                </a:cubicBezTo>
                <a:cubicBezTo>
                  <a:pt x="7807616" y="3966209"/>
                  <a:pt x="7818176" y="4074419"/>
                  <a:pt x="7759214" y="4147151"/>
                </a:cubicBezTo>
                <a:cubicBezTo>
                  <a:pt x="7700252" y="4220770"/>
                  <a:pt x="7593768" y="4232300"/>
                  <a:pt x="7520725" y="4172873"/>
                </a:cubicBezTo>
                <a:cubicBezTo>
                  <a:pt x="7447682" y="4113446"/>
                  <a:pt x="7437122" y="4006122"/>
                  <a:pt x="7496084" y="3932504"/>
                </a:cubicBezTo>
                <a:cubicBezTo>
                  <a:pt x="7525565" y="3895694"/>
                  <a:pt x="7566926" y="3874407"/>
                  <a:pt x="7610048" y="3869750"/>
                </a:cubicBezTo>
                <a:close/>
                <a:moveTo>
                  <a:pt x="3352218" y="3868595"/>
                </a:moveTo>
                <a:cubicBezTo>
                  <a:pt x="3361209" y="3869472"/>
                  <a:pt x="3367502" y="3878240"/>
                  <a:pt x="3366603" y="3887009"/>
                </a:cubicBezTo>
                <a:cubicBezTo>
                  <a:pt x="3364809" y="3895777"/>
                  <a:pt x="3356710" y="3901038"/>
                  <a:pt x="3347712" y="3900162"/>
                </a:cubicBezTo>
                <a:cubicBezTo>
                  <a:pt x="3338724" y="3898408"/>
                  <a:pt x="3333325" y="3890516"/>
                  <a:pt x="3334224" y="3881748"/>
                </a:cubicBezTo>
                <a:cubicBezTo>
                  <a:pt x="3336024" y="3873856"/>
                  <a:pt x="3343218" y="3866841"/>
                  <a:pt x="3352218" y="3868595"/>
                </a:cubicBezTo>
                <a:close/>
                <a:moveTo>
                  <a:pt x="7499457" y="3846318"/>
                </a:moveTo>
                <a:cubicBezTo>
                  <a:pt x="7503588" y="3845365"/>
                  <a:pt x="7508036" y="3846000"/>
                  <a:pt x="7511848" y="3848542"/>
                </a:cubicBezTo>
                <a:cubicBezTo>
                  <a:pt x="7519473" y="3853625"/>
                  <a:pt x="7522015" y="3864639"/>
                  <a:pt x="7516931" y="3871417"/>
                </a:cubicBezTo>
                <a:cubicBezTo>
                  <a:pt x="7511001" y="3879890"/>
                  <a:pt x="7500834" y="3881584"/>
                  <a:pt x="7493209" y="3876501"/>
                </a:cubicBezTo>
                <a:cubicBezTo>
                  <a:pt x="7485583" y="3871417"/>
                  <a:pt x="7483889" y="3861250"/>
                  <a:pt x="7488972" y="3853625"/>
                </a:cubicBezTo>
                <a:cubicBezTo>
                  <a:pt x="7491514" y="3849813"/>
                  <a:pt x="7495327" y="3847271"/>
                  <a:pt x="7499457" y="3846318"/>
                </a:cubicBezTo>
                <a:close/>
                <a:moveTo>
                  <a:pt x="3539009" y="3835956"/>
                </a:moveTo>
                <a:cubicBezTo>
                  <a:pt x="3593358" y="3834388"/>
                  <a:pt x="3646348" y="3865256"/>
                  <a:pt x="3670115" y="3917419"/>
                </a:cubicBezTo>
                <a:cubicBezTo>
                  <a:pt x="3702689" y="3987849"/>
                  <a:pt x="3671880" y="4070605"/>
                  <a:pt x="3601445" y="4102299"/>
                </a:cubicBezTo>
                <a:cubicBezTo>
                  <a:pt x="3531898" y="4134873"/>
                  <a:pt x="3449141" y="4104060"/>
                  <a:pt x="3416567" y="4034510"/>
                </a:cubicBezTo>
                <a:cubicBezTo>
                  <a:pt x="3383995" y="3964079"/>
                  <a:pt x="3414809" y="3881323"/>
                  <a:pt x="3485236" y="3848749"/>
                </a:cubicBezTo>
                <a:cubicBezTo>
                  <a:pt x="3502621" y="3840606"/>
                  <a:pt x="3520894" y="3836479"/>
                  <a:pt x="3539009" y="3835956"/>
                </a:cubicBezTo>
                <a:close/>
                <a:moveTo>
                  <a:pt x="13950614" y="3833602"/>
                </a:moveTo>
                <a:cubicBezTo>
                  <a:pt x="13959382" y="3835513"/>
                  <a:pt x="13967478" y="3840909"/>
                  <a:pt x="13972874" y="3849453"/>
                </a:cubicBezTo>
                <a:cubicBezTo>
                  <a:pt x="13983666" y="3865641"/>
                  <a:pt x="13978270" y="3887226"/>
                  <a:pt x="13962080" y="3898019"/>
                </a:cubicBezTo>
                <a:cubicBezTo>
                  <a:pt x="13945892" y="3908811"/>
                  <a:pt x="13923408" y="3904314"/>
                  <a:pt x="13912616" y="3887226"/>
                </a:cubicBezTo>
                <a:cubicBezTo>
                  <a:pt x="13902722" y="3871038"/>
                  <a:pt x="13907220" y="3849453"/>
                  <a:pt x="13924308" y="3838661"/>
                </a:cubicBezTo>
                <a:cubicBezTo>
                  <a:pt x="13932402" y="3833265"/>
                  <a:pt x="13941846" y="3831691"/>
                  <a:pt x="13950614" y="3833602"/>
                </a:cubicBezTo>
                <a:close/>
                <a:moveTo>
                  <a:pt x="3114442" y="3818292"/>
                </a:moveTo>
                <a:cubicBezTo>
                  <a:pt x="3203861" y="3835113"/>
                  <a:pt x="3262290" y="3920989"/>
                  <a:pt x="3244581" y="4010405"/>
                </a:cubicBezTo>
                <a:cubicBezTo>
                  <a:pt x="3227764" y="4099821"/>
                  <a:pt x="3141003" y="4158252"/>
                  <a:pt x="3052470" y="4140546"/>
                </a:cubicBezTo>
                <a:cubicBezTo>
                  <a:pt x="2963056" y="4123725"/>
                  <a:pt x="2904623" y="4036964"/>
                  <a:pt x="2921442" y="3947548"/>
                </a:cubicBezTo>
                <a:cubicBezTo>
                  <a:pt x="2939149" y="3858131"/>
                  <a:pt x="3025029" y="3800586"/>
                  <a:pt x="3114442" y="3818292"/>
                </a:cubicBezTo>
                <a:close/>
                <a:moveTo>
                  <a:pt x="14027436" y="3814785"/>
                </a:moveTo>
                <a:cubicBezTo>
                  <a:pt x="14032632" y="3817290"/>
                  <a:pt x="14034364" y="3823136"/>
                  <a:pt x="14031766" y="3827312"/>
                </a:cubicBezTo>
                <a:cubicBezTo>
                  <a:pt x="14029168" y="3832323"/>
                  <a:pt x="14023106" y="3834828"/>
                  <a:pt x="14017910" y="3831488"/>
                </a:cubicBezTo>
                <a:cubicBezTo>
                  <a:pt x="14012714" y="3828982"/>
                  <a:pt x="14011846" y="3823136"/>
                  <a:pt x="14013580" y="3818960"/>
                </a:cubicBezTo>
                <a:cubicBezTo>
                  <a:pt x="14016178" y="3813950"/>
                  <a:pt x="14022240" y="3812279"/>
                  <a:pt x="14027436" y="3814785"/>
                </a:cubicBezTo>
                <a:close/>
                <a:moveTo>
                  <a:pt x="10003249" y="3807309"/>
                </a:moveTo>
                <a:cubicBezTo>
                  <a:pt x="10023923" y="3809521"/>
                  <a:pt x="10043707" y="3819697"/>
                  <a:pt x="10057934" y="3837395"/>
                </a:cubicBezTo>
                <a:cubicBezTo>
                  <a:pt x="10086388" y="3871021"/>
                  <a:pt x="10081053" y="3922344"/>
                  <a:pt x="10046375" y="3950660"/>
                </a:cubicBezTo>
                <a:cubicBezTo>
                  <a:pt x="10011697" y="3978976"/>
                  <a:pt x="9961013" y="3973667"/>
                  <a:pt x="9932560" y="3939157"/>
                </a:cubicBezTo>
                <a:cubicBezTo>
                  <a:pt x="9904106" y="3904646"/>
                  <a:pt x="9909441" y="3853323"/>
                  <a:pt x="9943230" y="3825007"/>
                </a:cubicBezTo>
                <a:cubicBezTo>
                  <a:pt x="9961014" y="3810849"/>
                  <a:pt x="9982576" y="3805097"/>
                  <a:pt x="10003249" y="3807309"/>
                </a:cubicBezTo>
                <a:close/>
                <a:moveTo>
                  <a:pt x="10837167" y="3806773"/>
                </a:moveTo>
                <a:cubicBezTo>
                  <a:pt x="10858055" y="3810122"/>
                  <a:pt x="10876112" y="3825499"/>
                  <a:pt x="10881364" y="3847326"/>
                </a:cubicBezTo>
                <a:cubicBezTo>
                  <a:pt x="10889244" y="3876428"/>
                  <a:pt x="10871734" y="3906411"/>
                  <a:pt x="10841968" y="3913466"/>
                </a:cubicBezTo>
                <a:cubicBezTo>
                  <a:pt x="10813078" y="3920521"/>
                  <a:pt x="10784187" y="3902884"/>
                  <a:pt x="10776308" y="3873782"/>
                </a:cubicBezTo>
                <a:cubicBezTo>
                  <a:pt x="10769304" y="3844680"/>
                  <a:pt x="10786813" y="3814696"/>
                  <a:pt x="10815704" y="3807641"/>
                </a:cubicBezTo>
                <a:cubicBezTo>
                  <a:pt x="10822927" y="3805878"/>
                  <a:pt x="10830204" y="3805657"/>
                  <a:pt x="10837167" y="3806773"/>
                </a:cubicBezTo>
                <a:close/>
                <a:moveTo>
                  <a:pt x="2384329" y="3802633"/>
                </a:moveTo>
                <a:cubicBezTo>
                  <a:pt x="2396689" y="3803413"/>
                  <a:pt x="2409069" y="3806645"/>
                  <a:pt x="2420728" y="3812562"/>
                </a:cubicBezTo>
                <a:cubicBezTo>
                  <a:pt x="2467369" y="3836227"/>
                  <a:pt x="2486729" y="3893200"/>
                  <a:pt x="2462965" y="3940530"/>
                </a:cubicBezTo>
                <a:cubicBezTo>
                  <a:pt x="2439207" y="3986985"/>
                  <a:pt x="2382005" y="4006268"/>
                  <a:pt x="2335363" y="3982602"/>
                </a:cubicBezTo>
                <a:cubicBezTo>
                  <a:pt x="2288722" y="3958937"/>
                  <a:pt x="2269358" y="3901964"/>
                  <a:pt x="2293118" y="3855510"/>
                </a:cubicBezTo>
                <a:cubicBezTo>
                  <a:pt x="2310280" y="3820012"/>
                  <a:pt x="2347245" y="3800291"/>
                  <a:pt x="2384329" y="3802633"/>
                </a:cubicBezTo>
                <a:close/>
                <a:moveTo>
                  <a:pt x="10172984" y="3798155"/>
                </a:moveTo>
                <a:cubicBezTo>
                  <a:pt x="10181186" y="3798947"/>
                  <a:pt x="10189374" y="3801350"/>
                  <a:pt x="10197068" y="3805501"/>
                </a:cubicBezTo>
                <a:cubicBezTo>
                  <a:pt x="10226963" y="3822105"/>
                  <a:pt x="10238394" y="3860558"/>
                  <a:pt x="10221688" y="3890272"/>
                </a:cubicBezTo>
                <a:cubicBezTo>
                  <a:pt x="10205861" y="3920859"/>
                  <a:pt x="10167172" y="3932220"/>
                  <a:pt x="10136398" y="3915616"/>
                </a:cubicBezTo>
                <a:cubicBezTo>
                  <a:pt x="10106503" y="3899011"/>
                  <a:pt x="10095072" y="3861432"/>
                  <a:pt x="10111778" y="3830845"/>
                </a:cubicBezTo>
                <a:cubicBezTo>
                  <a:pt x="10123648" y="3807904"/>
                  <a:pt x="10148378" y="3795779"/>
                  <a:pt x="10172984" y="3798155"/>
                </a:cubicBezTo>
                <a:close/>
                <a:moveTo>
                  <a:pt x="11074619" y="3789075"/>
                </a:moveTo>
                <a:cubicBezTo>
                  <a:pt x="11093854" y="3788261"/>
                  <a:pt x="11113586" y="3791238"/>
                  <a:pt x="11132820" y="3798515"/>
                </a:cubicBezTo>
                <a:cubicBezTo>
                  <a:pt x="11208873" y="3826739"/>
                  <a:pt x="11247785" y="3912295"/>
                  <a:pt x="11219486" y="3988149"/>
                </a:cubicBezTo>
                <a:cubicBezTo>
                  <a:pt x="11190302" y="4064884"/>
                  <a:pt x="11105405" y="4103693"/>
                  <a:pt x="11028467" y="4075469"/>
                </a:cubicBezTo>
                <a:cubicBezTo>
                  <a:pt x="10952413" y="4047244"/>
                  <a:pt x="10913502" y="3961688"/>
                  <a:pt x="10941801" y="3884953"/>
                </a:cubicBezTo>
                <a:cubicBezTo>
                  <a:pt x="10963688" y="3828063"/>
                  <a:pt x="11016915" y="3791514"/>
                  <a:pt x="11074619" y="3789075"/>
                </a:cubicBezTo>
                <a:close/>
                <a:moveTo>
                  <a:pt x="7700189" y="3779853"/>
                </a:moveTo>
                <a:cubicBezTo>
                  <a:pt x="7707334" y="3782562"/>
                  <a:pt x="7713396" y="3788206"/>
                  <a:pt x="7716860" y="3795882"/>
                </a:cubicBezTo>
                <a:cubicBezTo>
                  <a:pt x="7724655" y="3812136"/>
                  <a:pt x="7717726" y="3831099"/>
                  <a:pt x="7703003" y="3838323"/>
                </a:cubicBezTo>
                <a:cubicBezTo>
                  <a:pt x="7687414" y="3846450"/>
                  <a:pt x="7670093" y="3839226"/>
                  <a:pt x="7662298" y="3823875"/>
                </a:cubicBezTo>
                <a:cubicBezTo>
                  <a:pt x="7655370" y="3807621"/>
                  <a:pt x="7661432" y="3788657"/>
                  <a:pt x="7677022" y="3781433"/>
                </a:cubicBezTo>
                <a:cubicBezTo>
                  <a:pt x="7684817" y="3777370"/>
                  <a:pt x="7693044" y="3777144"/>
                  <a:pt x="7700189" y="3779853"/>
                </a:cubicBezTo>
                <a:close/>
                <a:moveTo>
                  <a:pt x="4167324" y="3768002"/>
                </a:moveTo>
                <a:cubicBezTo>
                  <a:pt x="4171451" y="3767244"/>
                  <a:pt x="4175901" y="3768111"/>
                  <a:pt x="4179712" y="3770709"/>
                </a:cubicBezTo>
                <a:cubicBezTo>
                  <a:pt x="4187336" y="3775905"/>
                  <a:pt x="4189878" y="3786298"/>
                  <a:pt x="4184794" y="3794092"/>
                </a:cubicBezTo>
                <a:cubicBezTo>
                  <a:pt x="4178862" y="3801887"/>
                  <a:pt x="4169544" y="3803619"/>
                  <a:pt x="4161072" y="3799289"/>
                </a:cubicBezTo>
                <a:cubicBezTo>
                  <a:pt x="4153445" y="3793226"/>
                  <a:pt x="4151749" y="3783700"/>
                  <a:pt x="4156834" y="3775039"/>
                </a:cubicBezTo>
                <a:cubicBezTo>
                  <a:pt x="4159378" y="3771142"/>
                  <a:pt x="4163189" y="3768760"/>
                  <a:pt x="4167324" y="3768002"/>
                </a:cubicBezTo>
                <a:close/>
                <a:moveTo>
                  <a:pt x="7472199" y="3762914"/>
                </a:moveTo>
                <a:cubicBezTo>
                  <a:pt x="7486922" y="3767244"/>
                  <a:pt x="7494717" y="3782833"/>
                  <a:pt x="7489521" y="3796690"/>
                </a:cubicBezTo>
                <a:cubicBezTo>
                  <a:pt x="7485190" y="3811414"/>
                  <a:pt x="7470467" y="3819208"/>
                  <a:pt x="7454878" y="3814878"/>
                </a:cubicBezTo>
                <a:cubicBezTo>
                  <a:pt x="7441021" y="3810547"/>
                  <a:pt x="7433226" y="3794958"/>
                  <a:pt x="7437556" y="3780235"/>
                </a:cubicBezTo>
                <a:cubicBezTo>
                  <a:pt x="7442753" y="3766378"/>
                  <a:pt x="7457476" y="3757717"/>
                  <a:pt x="7472199" y="3762914"/>
                </a:cubicBezTo>
                <a:close/>
                <a:moveTo>
                  <a:pt x="3616193" y="3759503"/>
                </a:moveTo>
                <a:cubicBezTo>
                  <a:pt x="3627803" y="3757717"/>
                  <a:pt x="3637626" y="3764862"/>
                  <a:pt x="3639414" y="3776472"/>
                </a:cubicBezTo>
                <a:cubicBezTo>
                  <a:pt x="3640307" y="3787190"/>
                  <a:pt x="3633157" y="3797014"/>
                  <a:pt x="3622446" y="3798800"/>
                </a:cubicBezTo>
                <a:cubicBezTo>
                  <a:pt x="3610839" y="3799693"/>
                  <a:pt x="3601010" y="3792548"/>
                  <a:pt x="3600115" y="3781831"/>
                </a:cubicBezTo>
                <a:cubicBezTo>
                  <a:pt x="3598330" y="3770221"/>
                  <a:pt x="3606369" y="3760397"/>
                  <a:pt x="3616193" y="3759503"/>
                </a:cubicBezTo>
                <a:close/>
                <a:moveTo>
                  <a:pt x="2984410" y="3749488"/>
                </a:moveTo>
                <a:cubicBezTo>
                  <a:pt x="2994997" y="3752087"/>
                  <a:pt x="3001171" y="3764211"/>
                  <a:pt x="2998526" y="3774604"/>
                </a:cubicBezTo>
                <a:cubicBezTo>
                  <a:pt x="2994111" y="3784997"/>
                  <a:pt x="2983524" y="3791925"/>
                  <a:pt x="2972051" y="3787595"/>
                </a:cubicBezTo>
                <a:cubicBezTo>
                  <a:pt x="2960582" y="3784997"/>
                  <a:pt x="2955284" y="3772872"/>
                  <a:pt x="2957935" y="3762479"/>
                </a:cubicBezTo>
                <a:cubicBezTo>
                  <a:pt x="2961461" y="3752087"/>
                  <a:pt x="2972937" y="3746024"/>
                  <a:pt x="2984410" y="3749488"/>
                </a:cubicBezTo>
                <a:close/>
                <a:moveTo>
                  <a:pt x="12936762" y="3748129"/>
                </a:moveTo>
                <a:cubicBezTo>
                  <a:pt x="12991118" y="3747576"/>
                  <a:pt x="13045694" y="3767727"/>
                  <a:pt x="13087848" y="3808914"/>
                </a:cubicBezTo>
                <a:cubicBezTo>
                  <a:pt x="13172154" y="3890403"/>
                  <a:pt x="13173042" y="4024151"/>
                  <a:pt x="13091398" y="4108297"/>
                </a:cubicBezTo>
                <a:cubicBezTo>
                  <a:pt x="13009754" y="4191557"/>
                  <a:pt x="12875752" y="4193328"/>
                  <a:pt x="12791448" y="4111840"/>
                </a:cubicBezTo>
                <a:cubicBezTo>
                  <a:pt x="12707142" y="4030351"/>
                  <a:pt x="12706254" y="3895717"/>
                  <a:pt x="12787010" y="3811571"/>
                </a:cubicBezTo>
                <a:cubicBezTo>
                  <a:pt x="12828276" y="3769941"/>
                  <a:pt x="12882408" y="3748683"/>
                  <a:pt x="12936762" y="3748129"/>
                </a:cubicBezTo>
                <a:close/>
                <a:moveTo>
                  <a:pt x="3236818" y="3744220"/>
                </a:moveTo>
                <a:cubicBezTo>
                  <a:pt x="3244767" y="3741933"/>
                  <a:pt x="3253480" y="3742586"/>
                  <a:pt x="3260889" y="3746942"/>
                </a:cubicBezTo>
                <a:cubicBezTo>
                  <a:pt x="3276559" y="3756525"/>
                  <a:pt x="3281792" y="3775691"/>
                  <a:pt x="3273078" y="3791372"/>
                </a:cubicBezTo>
                <a:cubicBezTo>
                  <a:pt x="3264363" y="3806182"/>
                  <a:pt x="3245201" y="3811409"/>
                  <a:pt x="3229520" y="3802697"/>
                </a:cubicBezTo>
                <a:cubicBezTo>
                  <a:pt x="3213839" y="3793986"/>
                  <a:pt x="3208617" y="3773948"/>
                  <a:pt x="3217330" y="3759138"/>
                </a:cubicBezTo>
                <a:cubicBezTo>
                  <a:pt x="3221683" y="3751733"/>
                  <a:pt x="3228868" y="3746506"/>
                  <a:pt x="3236818" y="3744220"/>
                </a:cubicBezTo>
                <a:close/>
                <a:moveTo>
                  <a:pt x="13219294" y="3735328"/>
                </a:moveTo>
                <a:cubicBezTo>
                  <a:pt x="13227368" y="3735496"/>
                  <a:pt x="13235542" y="3737287"/>
                  <a:pt x="13243378" y="3740869"/>
                </a:cubicBezTo>
                <a:cubicBezTo>
                  <a:pt x="13275622" y="3754304"/>
                  <a:pt x="13289952" y="3791921"/>
                  <a:pt x="13275622" y="3823268"/>
                </a:cubicBezTo>
                <a:cubicBezTo>
                  <a:pt x="13262186" y="3855511"/>
                  <a:pt x="13224570" y="3869842"/>
                  <a:pt x="13192326" y="3855511"/>
                </a:cubicBezTo>
                <a:cubicBezTo>
                  <a:pt x="13160980" y="3841181"/>
                  <a:pt x="13146650" y="3804460"/>
                  <a:pt x="13160980" y="3773113"/>
                </a:cubicBezTo>
                <a:cubicBezTo>
                  <a:pt x="13171728" y="3748930"/>
                  <a:pt x="13195070" y="3734824"/>
                  <a:pt x="13219294" y="3735328"/>
                </a:cubicBezTo>
                <a:close/>
                <a:moveTo>
                  <a:pt x="7860003" y="3724931"/>
                </a:moveTo>
                <a:cubicBezTo>
                  <a:pt x="7884337" y="3725588"/>
                  <a:pt x="7908452" y="3735453"/>
                  <a:pt x="7926428" y="3754306"/>
                </a:cubicBezTo>
                <a:cubicBezTo>
                  <a:pt x="7962380" y="3792890"/>
                  <a:pt x="7960626" y="3853395"/>
                  <a:pt x="7922920" y="3889348"/>
                </a:cubicBezTo>
                <a:cubicBezTo>
                  <a:pt x="7884337" y="3924423"/>
                  <a:pt x="7824708" y="3922670"/>
                  <a:pt x="7788756" y="3884963"/>
                </a:cubicBezTo>
                <a:cubicBezTo>
                  <a:pt x="7752803" y="3846380"/>
                  <a:pt x="7754557" y="3786751"/>
                  <a:pt x="7792263" y="3750799"/>
                </a:cubicBezTo>
                <a:cubicBezTo>
                  <a:pt x="7811116" y="3732823"/>
                  <a:pt x="7835669" y="3724273"/>
                  <a:pt x="7860003" y="3724931"/>
                </a:cubicBezTo>
                <a:close/>
                <a:moveTo>
                  <a:pt x="9514922" y="3724013"/>
                </a:moveTo>
                <a:cubicBezTo>
                  <a:pt x="9523546" y="3723902"/>
                  <a:pt x="9532324" y="3725513"/>
                  <a:pt x="9540768" y="3729068"/>
                </a:cubicBezTo>
                <a:cubicBezTo>
                  <a:pt x="9574545" y="3742401"/>
                  <a:pt x="9591433" y="3781511"/>
                  <a:pt x="9577211" y="3815287"/>
                </a:cubicBezTo>
                <a:cubicBezTo>
                  <a:pt x="9563878" y="3849064"/>
                  <a:pt x="9524769" y="3865952"/>
                  <a:pt x="9490992" y="3851731"/>
                </a:cubicBezTo>
                <a:cubicBezTo>
                  <a:pt x="9457215" y="3838398"/>
                  <a:pt x="9440327" y="3799288"/>
                  <a:pt x="9454549" y="3765511"/>
                </a:cubicBezTo>
                <a:cubicBezTo>
                  <a:pt x="9464549" y="3740179"/>
                  <a:pt x="9489048" y="3724346"/>
                  <a:pt x="9514922" y="3724013"/>
                </a:cubicBezTo>
                <a:close/>
                <a:moveTo>
                  <a:pt x="8118557" y="3718835"/>
                </a:moveTo>
                <a:cubicBezTo>
                  <a:pt x="8144747" y="3717403"/>
                  <a:pt x="8171603" y="3725993"/>
                  <a:pt x="8192910" y="3744934"/>
                </a:cubicBezTo>
                <a:cubicBezTo>
                  <a:pt x="8235524" y="3783698"/>
                  <a:pt x="8239075" y="3848011"/>
                  <a:pt x="8200900" y="3890299"/>
                </a:cubicBezTo>
                <a:cubicBezTo>
                  <a:pt x="8162725" y="3932587"/>
                  <a:pt x="8097916" y="3936111"/>
                  <a:pt x="8055302" y="3897347"/>
                </a:cubicBezTo>
                <a:cubicBezTo>
                  <a:pt x="8013575" y="3859464"/>
                  <a:pt x="8010024" y="3795151"/>
                  <a:pt x="8048199" y="3752863"/>
                </a:cubicBezTo>
                <a:cubicBezTo>
                  <a:pt x="8066843" y="3731719"/>
                  <a:pt x="8092367" y="3720266"/>
                  <a:pt x="8118557" y="3718835"/>
                </a:cubicBezTo>
                <a:close/>
                <a:moveTo>
                  <a:pt x="11216142" y="3718669"/>
                </a:moveTo>
                <a:cubicBezTo>
                  <a:pt x="11222662" y="3720018"/>
                  <a:pt x="11228733" y="3723840"/>
                  <a:pt x="11232780" y="3730136"/>
                </a:cubicBezTo>
                <a:cubicBezTo>
                  <a:pt x="11239975" y="3740929"/>
                  <a:pt x="11237277" y="3757118"/>
                  <a:pt x="11225585" y="3765213"/>
                </a:cubicBezTo>
                <a:cubicBezTo>
                  <a:pt x="11213893" y="3772408"/>
                  <a:pt x="11197705" y="3768810"/>
                  <a:pt x="11189611" y="3758017"/>
                </a:cubicBezTo>
                <a:cubicBezTo>
                  <a:pt x="11182416" y="3746325"/>
                  <a:pt x="11186013" y="3730136"/>
                  <a:pt x="11196806" y="3722041"/>
                </a:cubicBezTo>
                <a:cubicBezTo>
                  <a:pt x="11202652" y="3718444"/>
                  <a:pt x="11209622" y="3717320"/>
                  <a:pt x="11216142" y="3718669"/>
                </a:cubicBezTo>
                <a:close/>
                <a:moveTo>
                  <a:pt x="7566415" y="3711850"/>
                </a:moveTo>
                <a:cubicBezTo>
                  <a:pt x="7574308" y="3712749"/>
                  <a:pt x="7580446" y="3721742"/>
                  <a:pt x="7578692" y="3730736"/>
                </a:cubicBezTo>
                <a:cubicBezTo>
                  <a:pt x="7577815" y="3739729"/>
                  <a:pt x="7569923" y="3745125"/>
                  <a:pt x="7561154" y="3744226"/>
                </a:cubicBezTo>
                <a:cubicBezTo>
                  <a:pt x="7553261" y="3742427"/>
                  <a:pt x="7546246" y="3734333"/>
                  <a:pt x="7548000" y="3725340"/>
                </a:cubicBezTo>
                <a:cubicBezTo>
                  <a:pt x="7548877" y="3716346"/>
                  <a:pt x="7557646" y="3710950"/>
                  <a:pt x="7566415" y="3711850"/>
                </a:cubicBezTo>
                <a:close/>
                <a:moveTo>
                  <a:pt x="14170510" y="3707444"/>
                </a:moveTo>
                <a:cubicBezTo>
                  <a:pt x="14194278" y="3707027"/>
                  <a:pt x="14216922" y="3720347"/>
                  <a:pt x="14227578" y="3743657"/>
                </a:cubicBezTo>
                <a:cubicBezTo>
                  <a:pt x="14240898" y="3774736"/>
                  <a:pt x="14227578" y="3811144"/>
                  <a:pt x="14196498" y="3824463"/>
                </a:cubicBezTo>
                <a:cubicBezTo>
                  <a:pt x="14166306" y="3838671"/>
                  <a:pt x="14129898" y="3824463"/>
                  <a:pt x="14115690" y="3793384"/>
                </a:cubicBezTo>
                <a:cubicBezTo>
                  <a:pt x="14101482" y="3763192"/>
                  <a:pt x="14115690" y="3726785"/>
                  <a:pt x="14146770" y="3712577"/>
                </a:cubicBezTo>
                <a:cubicBezTo>
                  <a:pt x="14154540" y="3709247"/>
                  <a:pt x="14162588" y="3707582"/>
                  <a:pt x="14170510" y="3707444"/>
                </a:cubicBezTo>
                <a:close/>
                <a:moveTo>
                  <a:pt x="2179668" y="3707108"/>
                </a:moveTo>
                <a:cubicBezTo>
                  <a:pt x="2193348" y="3705089"/>
                  <a:pt x="2207705" y="3708230"/>
                  <a:pt x="2219372" y="3717202"/>
                </a:cubicBezTo>
                <a:cubicBezTo>
                  <a:pt x="2243593" y="3735146"/>
                  <a:pt x="2248979" y="3769240"/>
                  <a:pt x="2231038" y="3794362"/>
                </a:cubicBezTo>
                <a:cubicBezTo>
                  <a:pt x="2212193" y="3818587"/>
                  <a:pt x="2178097" y="3823073"/>
                  <a:pt x="2154768" y="3804231"/>
                </a:cubicBezTo>
                <a:cubicBezTo>
                  <a:pt x="2130545" y="3786287"/>
                  <a:pt x="2125167" y="3752193"/>
                  <a:pt x="2144001" y="3727968"/>
                </a:cubicBezTo>
                <a:cubicBezTo>
                  <a:pt x="2152980" y="3716305"/>
                  <a:pt x="2165987" y="3709127"/>
                  <a:pt x="2179668" y="3707108"/>
                </a:cubicBezTo>
                <a:close/>
                <a:moveTo>
                  <a:pt x="13675952" y="3706689"/>
                </a:moveTo>
                <a:cubicBezTo>
                  <a:pt x="13710404" y="3711989"/>
                  <a:pt x="13734254" y="3742908"/>
                  <a:pt x="13730722" y="3776476"/>
                </a:cubicBezTo>
                <a:cubicBezTo>
                  <a:pt x="13726304" y="3810928"/>
                  <a:pt x="13695386" y="3834780"/>
                  <a:pt x="13661816" y="3830363"/>
                </a:cubicBezTo>
                <a:cubicBezTo>
                  <a:pt x="13627364" y="3825946"/>
                  <a:pt x="13602630" y="3795027"/>
                  <a:pt x="13607046" y="3761459"/>
                </a:cubicBezTo>
                <a:cubicBezTo>
                  <a:pt x="13611464" y="3727007"/>
                  <a:pt x="13642382" y="3703155"/>
                  <a:pt x="13675952" y="3706689"/>
                </a:cubicBezTo>
                <a:close/>
                <a:moveTo>
                  <a:pt x="12180788" y="3701619"/>
                </a:moveTo>
                <a:cubicBezTo>
                  <a:pt x="12227793" y="3704929"/>
                  <a:pt x="12273474" y="3726114"/>
                  <a:pt x="12307017" y="3764512"/>
                </a:cubicBezTo>
                <a:cubicBezTo>
                  <a:pt x="12374103" y="3841309"/>
                  <a:pt x="12365276" y="3957828"/>
                  <a:pt x="12288480" y="4024915"/>
                </a:cubicBezTo>
                <a:cubicBezTo>
                  <a:pt x="12211683" y="4092002"/>
                  <a:pt x="12095164" y="4083174"/>
                  <a:pt x="12028078" y="4006378"/>
                </a:cubicBezTo>
                <a:cubicBezTo>
                  <a:pt x="11961874" y="3929581"/>
                  <a:pt x="11969818" y="3813062"/>
                  <a:pt x="12046615" y="3745975"/>
                </a:cubicBezTo>
                <a:cubicBezTo>
                  <a:pt x="12085454" y="3712873"/>
                  <a:pt x="12133783" y="3698309"/>
                  <a:pt x="12180788" y="3701619"/>
                </a:cubicBezTo>
                <a:close/>
                <a:moveTo>
                  <a:pt x="10011343" y="3697066"/>
                </a:moveTo>
                <a:cubicBezTo>
                  <a:pt x="10017504" y="3699624"/>
                  <a:pt x="10020144" y="3706444"/>
                  <a:pt x="10017504" y="3713264"/>
                </a:cubicBezTo>
                <a:cubicBezTo>
                  <a:pt x="10014864" y="3718379"/>
                  <a:pt x="10007823" y="3721789"/>
                  <a:pt x="10002543" y="3719231"/>
                </a:cubicBezTo>
                <a:cubicBezTo>
                  <a:pt x="9996382" y="3716674"/>
                  <a:pt x="9993742" y="3709001"/>
                  <a:pt x="9996382" y="3703886"/>
                </a:cubicBezTo>
                <a:cubicBezTo>
                  <a:pt x="9998142" y="3697919"/>
                  <a:pt x="10005183" y="3695361"/>
                  <a:pt x="10011343" y="3697066"/>
                </a:cubicBezTo>
                <a:close/>
                <a:moveTo>
                  <a:pt x="8385249" y="3683349"/>
                </a:moveTo>
                <a:cubicBezTo>
                  <a:pt x="8398665" y="3679771"/>
                  <a:pt x="8412082" y="3687821"/>
                  <a:pt x="8415660" y="3700344"/>
                </a:cubicBezTo>
                <a:cubicBezTo>
                  <a:pt x="8418344" y="3713761"/>
                  <a:pt x="8411188" y="3727178"/>
                  <a:pt x="8397771" y="3730755"/>
                </a:cubicBezTo>
                <a:cubicBezTo>
                  <a:pt x="8385249" y="3733439"/>
                  <a:pt x="8370937" y="3726283"/>
                  <a:pt x="8368254" y="3713761"/>
                </a:cubicBezTo>
                <a:cubicBezTo>
                  <a:pt x="8364676" y="3700344"/>
                  <a:pt x="8372726" y="3686927"/>
                  <a:pt x="8385249" y="3683349"/>
                </a:cubicBezTo>
                <a:close/>
                <a:moveTo>
                  <a:pt x="10271349" y="3679104"/>
                </a:moveTo>
                <a:cubicBezTo>
                  <a:pt x="10292934" y="3687121"/>
                  <a:pt x="10304626" y="3709391"/>
                  <a:pt x="10297431" y="3731661"/>
                </a:cubicBezTo>
                <a:cubicBezTo>
                  <a:pt x="10290236" y="3753041"/>
                  <a:pt x="10266852" y="3764621"/>
                  <a:pt x="10245267" y="3756604"/>
                </a:cubicBezTo>
                <a:cubicBezTo>
                  <a:pt x="10223682" y="3749478"/>
                  <a:pt x="10211990" y="3726317"/>
                  <a:pt x="10219185" y="3704937"/>
                </a:cubicBezTo>
                <a:cubicBezTo>
                  <a:pt x="10227279" y="3683558"/>
                  <a:pt x="10249764" y="3671977"/>
                  <a:pt x="10271349" y="3679104"/>
                </a:cubicBezTo>
                <a:close/>
                <a:moveTo>
                  <a:pt x="11476120" y="3675442"/>
                </a:moveTo>
                <a:cubicBezTo>
                  <a:pt x="11501190" y="3676449"/>
                  <a:pt x="11526453" y="3682351"/>
                  <a:pt x="11550503" y="3693603"/>
                </a:cubicBezTo>
                <a:cubicBezTo>
                  <a:pt x="11646701" y="3739496"/>
                  <a:pt x="11688181" y="3854227"/>
                  <a:pt x="11643171" y="3951308"/>
                </a:cubicBezTo>
                <a:cubicBezTo>
                  <a:pt x="11597278" y="4047505"/>
                  <a:pt x="11481664" y="4088103"/>
                  <a:pt x="11385465" y="4043093"/>
                </a:cubicBezTo>
                <a:cubicBezTo>
                  <a:pt x="11289267" y="3998083"/>
                  <a:pt x="11248669" y="3882469"/>
                  <a:pt x="11293679" y="3786271"/>
                </a:cubicBezTo>
                <a:cubicBezTo>
                  <a:pt x="11327437" y="3713461"/>
                  <a:pt x="11400910" y="3672422"/>
                  <a:pt x="11476120" y="3675442"/>
                </a:cubicBezTo>
                <a:close/>
                <a:moveTo>
                  <a:pt x="11636936" y="3660098"/>
                </a:moveTo>
                <a:cubicBezTo>
                  <a:pt x="11643119" y="3661335"/>
                  <a:pt x="11648740" y="3664932"/>
                  <a:pt x="11652787" y="3670778"/>
                </a:cubicBezTo>
                <a:cubicBezTo>
                  <a:pt x="11660882" y="3682470"/>
                  <a:pt x="11657284" y="3698658"/>
                  <a:pt x="11645593" y="3706752"/>
                </a:cubicBezTo>
                <a:cubicBezTo>
                  <a:pt x="11633901" y="3713947"/>
                  <a:pt x="11618612" y="3710349"/>
                  <a:pt x="11610518" y="3698658"/>
                </a:cubicBezTo>
                <a:cubicBezTo>
                  <a:pt x="11603323" y="3687866"/>
                  <a:pt x="11606021" y="3671677"/>
                  <a:pt x="11617713" y="3663583"/>
                </a:cubicBezTo>
                <a:cubicBezTo>
                  <a:pt x="11624008" y="3659986"/>
                  <a:pt x="11630753" y="3658862"/>
                  <a:pt x="11636936" y="3660098"/>
                </a:cubicBezTo>
                <a:close/>
                <a:moveTo>
                  <a:pt x="9080078" y="3652351"/>
                </a:moveTo>
                <a:cubicBezTo>
                  <a:pt x="9088936" y="3655850"/>
                  <a:pt x="9096373" y="3662631"/>
                  <a:pt x="9100310" y="3671817"/>
                </a:cubicBezTo>
                <a:cubicBezTo>
                  <a:pt x="9108184" y="3691940"/>
                  <a:pt x="9099435" y="3713812"/>
                  <a:pt x="9080187" y="3721686"/>
                </a:cubicBezTo>
                <a:cubicBezTo>
                  <a:pt x="9060940" y="3729560"/>
                  <a:pt x="9039067" y="3720811"/>
                  <a:pt x="9031193" y="3701564"/>
                </a:cubicBezTo>
                <a:cubicBezTo>
                  <a:pt x="9023319" y="3682316"/>
                  <a:pt x="9032068" y="3660443"/>
                  <a:pt x="9051316" y="3652569"/>
                </a:cubicBezTo>
                <a:cubicBezTo>
                  <a:pt x="9060940" y="3648632"/>
                  <a:pt x="9071220" y="3648851"/>
                  <a:pt x="9080078" y="3652351"/>
                </a:cubicBezTo>
                <a:close/>
                <a:moveTo>
                  <a:pt x="11055206" y="3634360"/>
                </a:moveTo>
                <a:cubicBezTo>
                  <a:pt x="11073598" y="3639615"/>
                  <a:pt x="11084107" y="3658882"/>
                  <a:pt x="11078852" y="3677274"/>
                </a:cubicBezTo>
                <a:cubicBezTo>
                  <a:pt x="11073598" y="3695666"/>
                  <a:pt x="11054330" y="3706175"/>
                  <a:pt x="11035938" y="3701796"/>
                </a:cubicBezTo>
                <a:cubicBezTo>
                  <a:pt x="11017547" y="3695666"/>
                  <a:pt x="11007037" y="3677274"/>
                  <a:pt x="11012292" y="3658882"/>
                </a:cubicBezTo>
                <a:cubicBezTo>
                  <a:pt x="11017547" y="3640491"/>
                  <a:pt x="11036814" y="3629105"/>
                  <a:pt x="11055206" y="3634360"/>
                </a:cubicBezTo>
                <a:close/>
                <a:moveTo>
                  <a:pt x="12274766" y="3632585"/>
                </a:moveTo>
                <a:cubicBezTo>
                  <a:pt x="12278732" y="3630961"/>
                  <a:pt x="12283263" y="3630961"/>
                  <a:pt x="12287342" y="3632817"/>
                </a:cubicBezTo>
                <a:cubicBezTo>
                  <a:pt x="12295499" y="3636529"/>
                  <a:pt x="12300031" y="3645808"/>
                  <a:pt x="12296405" y="3654159"/>
                </a:cubicBezTo>
                <a:cubicBezTo>
                  <a:pt x="12292780" y="3663439"/>
                  <a:pt x="12282810" y="3667150"/>
                  <a:pt x="12274653" y="3663439"/>
                </a:cubicBezTo>
                <a:cubicBezTo>
                  <a:pt x="12266496" y="3660655"/>
                  <a:pt x="12261964" y="3649520"/>
                  <a:pt x="12265589" y="3642096"/>
                </a:cubicBezTo>
                <a:cubicBezTo>
                  <a:pt x="12267402" y="3637457"/>
                  <a:pt x="12270801" y="3634209"/>
                  <a:pt x="12274766" y="3632585"/>
                </a:cubicBezTo>
                <a:close/>
                <a:moveTo>
                  <a:pt x="2123477" y="3617415"/>
                </a:moveTo>
                <a:cubicBezTo>
                  <a:pt x="2125705" y="3617415"/>
                  <a:pt x="2126819" y="3617415"/>
                  <a:pt x="2126819" y="3619642"/>
                </a:cubicBezTo>
                <a:cubicBezTo>
                  <a:pt x="2127933" y="3621870"/>
                  <a:pt x="2126819" y="3622983"/>
                  <a:pt x="2125705" y="3624097"/>
                </a:cubicBezTo>
                <a:cubicBezTo>
                  <a:pt x="2123477" y="3624097"/>
                  <a:pt x="2122365" y="3622983"/>
                  <a:pt x="2121252" y="3621870"/>
                </a:cubicBezTo>
                <a:cubicBezTo>
                  <a:pt x="2121252" y="3619642"/>
                  <a:pt x="2122365" y="3618529"/>
                  <a:pt x="2123477" y="3617415"/>
                </a:cubicBezTo>
                <a:close/>
                <a:moveTo>
                  <a:pt x="12846634" y="3612157"/>
                </a:moveTo>
                <a:cubicBezTo>
                  <a:pt x="12854424" y="3614979"/>
                  <a:pt x="12861196" y="3620623"/>
                  <a:pt x="12864808" y="3628298"/>
                </a:cubicBezTo>
                <a:cubicBezTo>
                  <a:pt x="12872936" y="3644553"/>
                  <a:pt x="12865712" y="3662614"/>
                  <a:pt x="12849456" y="3670742"/>
                </a:cubicBezTo>
                <a:cubicBezTo>
                  <a:pt x="12834104" y="3678869"/>
                  <a:pt x="12814238" y="3671645"/>
                  <a:pt x="12807014" y="3655390"/>
                </a:cubicBezTo>
                <a:cubicBezTo>
                  <a:pt x="12799790" y="3640038"/>
                  <a:pt x="12807014" y="3621074"/>
                  <a:pt x="12822366" y="3612947"/>
                </a:cubicBezTo>
                <a:cubicBezTo>
                  <a:pt x="12830042" y="3609335"/>
                  <a:pt x="12838846" y="3609335"/>
                  <a:pt x="12846634" y="3612157"/>
                </a:cubicBezTo>
                <a:close/>
                <a:moveTo>
                  <a:pt x="13070076" y="3611106"/>
                </a:moveTo>
                <a:cubicBezTo>
                  <a:pt x="13101478" y="3605722"/>
                  <a:pt x="13130188" y="3626358"/>
                  <a:pt x="13136470" y="3657761"/>
                </a:cubicBezTo>
                <a:cubicBezTo>
                  <a:pt x="13141852" y="3688266"/>
                  <a:pt x="13121216" y="3717874"/>
                  <a:pt x="13089814" y="3724155"/>
                </a:cubicBezTo>
                <a:cubicBezTo>
                  <a:pt x="13058412" y="3729538"/>
                  <a:pt x="13028804" y="3708902"/>
                  <a:pt x="13022524" y="3677500"/>
                </a:cubicBezTo>
                <a:cubicBezTo>
                  <a:pt x="13018038" y="3646097"/>
                  <a:pt x="13038672" y="3616489"/>
                  <a:pt x="13070076" y="3611106"/>
                </a:cubicBezTo>
                <a:close/>
                <a:moveTo>
                  <a:pt x="13587154" y="3608395"/>
                </a:moveTo>
                <a:cubicBezTo>
                  <a:pt x="13611206" y="3611067"/>
                  <a:pt x="13629022" y="3632447"/>
                  <a:pt x="13627240" y="3656498"/>
                </a:cubicBezTo>
                <a:cubicBezTo>
                  <a:pt x="13624568" y="3680550"/>
                  <a:pt x="13603188" y="3698366"/>
                  <a:pt x="13579136" y="3696585"/>
                </a:cubicBezTo>
                <a:cubicBezTo>
                  <a:pt x="13554194" y="3693912"/>
                  <a:pt x="13536378" y="3672533"/>
                  <a:pt x="13539050" y="3648481"/>
                </a:cubicBezTo>
                <a:cubicBezTo>
                  <a:pt x="13540832" y="3623538"/>
                  <a:pt x="13563102" y="3605722"/>
                  <a:pt x="13587154" y="3608395"/>
                </a:cubicBezTo>
                <a:close/>
                <a:moveTo>
                  <a:pt x="14225948" y="3605309"/>
                </a:moveTo>
                <a:cubicBezTo>
                  <a:pt x="14246844" y="3601826"/>
                  <a:pt x="14265998" y="3615757"/>
                  <a:pt x="14269482" y="3636653"/>
                </a:cubicBezTo>
                <a:cubicBezTo>
                  <a:pt x="14272094" y="3656678"/>
                  <a:pt x="14258162" y="3676703"/>
                  <a:pt x="14237266" y="3680186"/>
                </a:cubicBezTo>
                <a:cubicBezTo>
                  <a:pt x="14217242" y="3682798"/>
                  <a:pt x="14197216" y="3668867"/>
                  <a:pt x="14193734" y="3647971"/>
                </a:cubicBezTo>
                <a:cubicBezTo>
                  <a:pt x="14191122" y="3627946"/>
                  <a:pt x="14204182" y="3607921"/>
                  <a:pt x="14225948" y="3605309"/>
                </a:cubicBezTo>
                <a:close/>
                <a:moveTo>
                  <a:pt x="10535693" y="3593385"/>
                </a:moveTo>
                <a:cubicBezTo>
                  <a:pt x="10620856" y="3595593"/>
                  <a:pt x="10696168" y="3657415"/>
                  <a:pt x="10711696" y="3744373"/>
                </a:cubicBezTo>
                <a:cubicBezTo>
                  <a:pt x="10729443" y="3843753"/>
                  <a:pt x="10662893" y="3939585"/>
                  <a:pt x="10563512" y="3957331"/>
                </a:cubicBezTo>
                <a:cubicBezTo>
                  <a:pt x="10463244" y="3975078"/>
                  <a:pt x="10368300" y="3908528"/>
                  <a:pt x="10350554" y="3809148"/>
                </a:cubicBezTo>
                <a:cubicBezTo>
                  <a:pt x="10332807" y="3709767"/>
                  <a:pt x="10399357" y="3613935"/>
                  <a:pt x="10498737" y="3596189"/>
                </a:cubicBezTo>
                <a:cubicBezTo>
                  <a:pt x="10511160" y="3593971"/>
                  <a:pt x="10523527" y="3593069"/>
                  <a:pt x="10535693" y="3593385"/>
                </a:cubicBezTo>
                <a:close/>
                <a:moveTo>
                  <a:pt x="8793086" y="3592742"/>
                </a:moveTo>
                <a:cubicBezTo>
                  <a:pt x="8821146" y="3590133"/>
                  <a:pt x="8844823" y="3609266"/>
                  <a:pt x="8848330" y="3637095"/>
                </a:cubicBezTo>
                <a:cubicBezTo>
                  <a:pt x="8850961" y="3664054"/>
                  <a:pt x="8831669" y="3688404"/>
                  <a:pt x="8803608" y="3691013"/>
                </a:cubicBezTo>
                <a:cubicBezTo>
                  <a:pt x="8776425" y="3694492"/>
                  <a:pt x="8751871" y="3674490"/>
                  <a:pt x="8749241" y="3647530"/>
                </a:cubicBezTo>
                <a:cubicBezTo>
                  <a:pt x="8746610" y="3620571"/>
                  <a:pt x="8765902" y="3596221"/>
                  <a:pt x="8793086" y="3592742"/>
                </a:cubicBezTo>
                <a:close/>
                <a:moveTo>
                  <a:pt x="11376166" y="3591026"/>
                </a:moveTo>
                <a:cubicBezTo>
                  <a:pt x="11386665" y="3590133"/>
                  <a:pt x="11397164" y="3597278"/>
                  <a:pt x="11398039" y="3607996"/>
                </a:cubicBezTo>
                <a:cubicBezTo>
                  <a:pt x="11399789" y="3618714"/>
                  <a:pt x="11392790" y="3629432"/>
                  <a:pt x="11381416" y="3630325"/>
                </a:cubicBezTo>
                <a:cubicBezTo>
                  <a:pt x="11370917" y="3632111"/>
                  <a:pt x="11361293" y="3624073"/>
                  <a:pt x="11359543" y="3613355"/>
                </a:cubicBezTo>
                <a:cubicBezTo>
                  <a:pt x="11357793" y="3602637"/>
                  <a:pt x="11364792" y="3592813"/>
                  <a:pt x="11376166" y="3591026"/>
                </a:cubicBezTo>
                <a:close/>
                <a:moveTo>
                  <a:pt x="8487330" y="3588835"/>
                </a:moveTo>
                <a:cubicBezTo>
                  <a:pt x="8498801" y="3593166"/>
                  <a:pt x="8504096" y="3604424"/>
                  <a:pt x="8501448" y="3614817"/>
                </a:cubicBezTo>
                <a:cubicBezTo>
                  <a:pt x="8498801" y="3626076"/>
                  <a:pt x="8486448" y="3632138"/>
                  <a:pt x="8474977" y="3628674"/>
                </a:cubicBezTo>
                <a:cubicBezTo>
                  <a:pt x="8464388" y="3625210"/>
                  <a:pt x="8458211" y="3613951"/>
                  <a:pt x="8461741" y="3603558"/>
                </a:cubicBezTo>
                <a:cubicBezTo>
                  <a:pt x="8465270" y="3592300"/>
                  <a:pt x="8476741" y="3586237"/>
                  <a:pt x="8487330" y="3588835"/>
                </a:cubicBezTo>
                <a:close/>
                <a:moveTo>
                  <a:pt x="4120420" y="3578080"/>
                </a:moveTo>
                <a:cubicBezTo>
                  <a:pt x="4124925" y="3576687"/>
                  <a:pt x="4129857" y="3577116"/>
                  <a:pt x="4134138" y="3579688"/>
                </a:cubicBezTo>
                <a:cubicBezTo>
                  <a:pt x="4142715" y="3584832"/>
                  <a:pt x="4147004" y="3595979"/>
                  <a:pt x="4141856" y="3604553"/>
                </a:cubicBezTo>
                <a:cubicBezTo>
                  <a:pt x="4136718" y="3613127"/>
                  <a:pt x="4125573" y="3616557"/>
                  <a:pt x="4116997" y="3612270"/>
                </a:cubicBezTo>
                <a:cubicBezTo>
                  <a:pt x="4107556" y="3607125"/>
                  <a:pt x="4104987" y="3595979"/>
                  <a:pt x="4109279" y="3587405"/>
                </a:cubicBezTo>
                <a:cubicBezTo>
                  <a:pt x="4111849" y="3582689"/>
                  <a:pt x="4115924" y="3579474"/>
                  <a:pt x="4120420" y="3578080"/>
                </a:cubicBezTo>
                <a:close/>
                <a:moveTo>
                  <a:pt x="12021632" y="3570213"/>
                </a:moveTo>
                <a:cubicBezTo>
                  <a:pt x="12032891" y="3572812"/>
                  <a:pt x="12038953" y="3584936"/>
                  <a:pt x="12035489" y="3595329"/>
                </a:cubicBezTo>
                <a:cubicBezTo>
                  <a:pt x="12032024" y="3606588"/>
                  <a:pt x="12019900" y="3612650"/>
                  <a:pt x="12009507" y="3608320"/>
                </a:cubicBezTo>
                <a:cubicBezTo>
                  <a:pt x="11999114" y="3605722"/>
                  <a:pt x="11993052" y="3594463"/>
                  <a:pt x="11995650" y="3583204"/>
                </a:cubicBezTo>
                <a:cubicBezTo>
                  <a:pt x="11999980" y="3572812"/>
                  <a:pt x="12011239" y="3566749"/>
                  <a:pt x="12021632" y="3570213"/>
                </a:cubicBezTo>
                <a:close/>
                <a:moveTo>
                  <a:pt x="10232344" y="3564585"/>
                </a:moveTo>
                <a:cubicBezTo>
                  <a:pt x="10236675" y="3568050"/>
                  <a:pt x="10238407" y="3574112"/>
                  <a:pt x="10235809" y="3579309"/>
                </a:cubicBezTo>
                <a:cubicBezTo>
                  <a:pt x="10233210" y="3583639"/>
                  <a:pt x="10227148" y="3585371"/>
                  <a:pt x="10221952" y="3582773"/>
                </a:cubicBezTo>
                <a:cubicBezTo>
                  <a:pt x="10217621" y="3580175"/>
                  <a:pt x="10215889" y="3574112"/>
                  <a:pt x="10218487" y="3568916"/>
                </a:cubicBezTo>
                <a:cubicBezTo>
                  <a:pt x="10221085" y="3564585"/>
                  <a:pt x="10227148" y="3562853"/>
                  <a:pt x="10232344" y="3564585"/>
                </a:cubicBezTo>
                <a:close/>
                <a:moveTo>
                  <a:pt x="11847844" y="3561818"/>
                </a:moveTo>
                <a:cubicBezTo>
                  <a:pt x="11913567" y="3573364"/>
                  <a:pt x="11957087" y="3635536"/>
                  <a:pt x="11946429" y="3701260"/>
                </a:cubicBezTo>
                <a:cubicBezTo>
                  <a:pt x="11934883" y="3766984"/>
                  <a:pt x="11872712" y="3811392"/>
                  <a:pt x="11806989" y="3799846"/>
                </a:cubicBezTo>
                <a:cubicBezTo>
                  <a:pt x="11741266" y="3788300"/>
                  <a:pt x="11696858" y="3726128"/>
                  <a:pt x="11708404" y="3660404"/>
                </a:cubicBezTo>
                <a:cubicBezTo>
                  <a:pt x="11719950" y="3595568"/>
                  <a:pt x="11782121" y="3551160"/>
                  <a:pt x="11847844" y="3561818"/>
                </a:cubicBezTo>
                <a:close/>
                <a:moveTo>
                  <a:pt x="9805104" y="3538379"/>
                </a:moveTo>
                <a:cubicBezTo>
                  <a:pt x="9866256" y="3549019"/>
                  <a:pt x="9918507" y="3595567"/>
                  <a:pt x="9933671" y="3660070"/>
                </a:cubicBezTo>
                <a:cubicBezTo>
                  <a:pt x="9953890" y="3746960"/>
                  <a:pt x="9900266" y="3832963"/>
                  <a:pt x="9814994" y="3853356"/>
                </a:cubicBezTo>
                <a:cubicBezTo>
                  <a:pt x="9728843" y="3873749"/>
                  <a:pt x="9643572" y="3819664"/>
                  <a:pt x="9624232" y="3733660"/>
                </a:cubicBezTo>
                <a:cubicBezTo>
                  <a:pt x="9604013" y="3647657"/>
                  <a:pt x="9656758" y="3560766"/>
                  <a:pt x="9742030" y="3540374"/>
                </a:cubicBezTo>
                <a:cubicBezTo>
                  <a:pt x="9763348" y="3535276"/>
                  <a:pt x="9784720" y="3534832"/>
                  <a:pt x="9805104" y="3538379"/>
                </a:cubicBezTo>
                <a:close/>
                <a:moveTo>
                  <a:pt x="3891365" y="3535761"/>
                </a:moveTo>
                <a:cubicBezTo>
                  <a:pt x="4007590" y="3542858"/>
                  <a:pt x="4096304" y="3643111"/>
                  <a:pt x="4089213" y="3759332"/>
                </a:cubicBezTo>
                <a:cubicBezTo>
                  <a:pt x="4082116" y="3875554"/>
                  <a:pt x="3981865" y="3963385"/>
                  <a:pt x="3865637" y="3956288"/>
                </a:cubicBezTo>
                <a:cubicBezTo>
                  <a:pt x="3748518" y="3949190"/>
                  <a:pt x="3660696" y="3848938"/>
                  <a:pt x="3667791" y="3732716"/>
                </a:cubicBezTo>
                <a:cubicBezTo>
                  <a:pt x="3674893" y="3616495"/>
                  <a:pt x="3775144" y="3527776"/>
                  <a:pt x="3891365" y="3535761"/>
                </a:cubicBezTo>
                <a:close/>
                <a:moveTo>
                  <a:pt x="7633793" y="3532923"/>
                </a:moveTo>
                <a:cubicBezTo>
                  <a:pt x="7647859" y="3530132"/>
                  <a:pt x="7663042" y="3532812"/>
                  <a:pt x="7675993" y="3541743"/>
                </a:cubicBezTo>
                <a:cubicBezTo>
                  <a:pt x="7701893" y="3557819"/>
                  <a:pt x="7709038" y="3593543"/>
                  <a:pt x="7691176" y="3618551"/>
                </a:cubicBezTo>
                <a:cubicBezTo>
                  <a:pt x="7674206" y="3645344"/>
                  <a:pt x="7639375" y="3651596"/>
                  <a:pt x="7614367" y="3634627"/>
                </a:cubicBezTo>
                <a:cubicBezTo>
                  <a:pt x="7587574" y="3617658"/>
                  <a:pt x="7581322" y="3582826"/>
                  <a:pt x="7598291" y="3556926"/>
                </a:cubicBezTo>
                <a:cubicBezTo>
                  <a:pt x="7606776" y="3543976"/>
                  <a:pt x="7619726" y="3535714"/>
                  <a:pt x="7633793" y="3532923"/>
                </a:cubicBezTo>
                <a:close/>
                <a:moveTo>
                  <a:pt x="8708993" y="3524746"/>
                </a:moveTo>
                <a:cubicBezTo>
                  <a:pt x="8718312" y="3523880"/>
                  <a:pt x="8727632" y="3530809"/>
                  <a:pt x="8728479" y="3541202"/>
                </a:cubicBezTo>
                <a:cubicBezTo>
                  <a:pt x="8730174" y="3550728"/>
                  <a:pt x="8723396" y="3560255"/>
                  <a:pt x="8713229" y="3561121"/>
                </a:cubicBezTo>
                <a:cubicBezTo>
                  <a:pt x="8703062" y="3561987"/>
                  <a:pt x="8694590" y="3555059"/>
                  <a:pt x="8692895" y="3545532"/>
                </a:cubicBezTo>
                <a:cubicBezTo>
                  <a:pt x="8692048" y="3535139"/>
                  <a:pt x="8698826" y="3526478"/>
                  <a:pt x="8708993" y="3524746"/>
                </a:cubicBezTo>
                <a:close/>
                <a:moveTo>
                  <a:pt x="8147784" y="3524746"/>
                </a:moveTo>
                <a:cubicBezTo>
                  <a:pt x="8157103" y="3523880"/>
                  <a:pt x="8166423" y="3530809"/>
                  <a:pt x="8167270" y="3541202"/>
                </a:cubicBezTo>
                <a:cubicBezTo>
                  <a:pt x="8168965" y="3550728"/>
                  <a:pt x="8161340" y="3559389"/>
                  <a:pt x="8152020" y="3561121"/>
                </a:cubicBezTo>
                <a:cubicBezTo>
                  <a:pt x="8141853" y="3561987"/>
                  <a:pt x="8133381" y="3555059"/>
                  <a:pt x="8131686" y="3544666"/>
                </a:cubicBezTo>
                <a:cubicBezTo>
                  <a:pt x="8130839" y="3535139"/>
                  <a:pt x="8137617" y="3525612"/>
                  <a:pt x="8147784" y="3524746"/>
                </a:cubicBezTo>
                <a:close/>
                <a:moveTo>
                  <a:pt x="2316451" y="3521696"/>
                </a:moveTo>
                <a:cubicBezTo>
                  <a:pt x="2329424" y="3521752"/>
                  <a:pt x="2342608" y="3524310"/>
                  <a:pt x="2355290" y="3529650"/>
                </a:cubicBezTo>
                <a:cubicBezTo>
                  <a:pt x="2405126" y="3551898"/>
                  <a:pt x="2428262" y="3609744"/>
                  <a:pt x="2406899" y="3660470"/>
                </a:cubicBezTo>
                <a:cubicBezTo>
                  <a:pt x="2384658" y="3710306"/>
                  <a:pt x="2326808" y="3733444"/>
                  <a:pt x="2276081" y="3712086"/>
                </a:cubicBezTo>
                <a:cubicBezTo>
                  <a:pt x="2225359" y="3689838"/>
                  <a:pt x="2203110" y="3631992"/>
                  <a:pt x="2224469" y="3581266"/>
                </a:cubicBezTo>
                <a:cubicBezTo>
                  <a:pt x="2240489" y="3543889"/>
                  <a:pt x="2277531" y="3521529"/>
                  <a:pt x="2316451" y="3521696"/>
                </a:cubicBezTo>
                <a:close/>
                <a:moveTo>
                  <a:pt x="2683061" y="3518078"/>
                </a:moveTo>
                <a:cubicBezTo>
                  <a:pt x="2737210" y="3517414"/>
                  <a:pt x="2791583" y="3537343"/>
                  <a:pt x="2833577" y="3578087"/>
                </a:cubicBezTo>
                <a:cubicBezTo>
                  <a:pt x="2917561" y="3660462"/>
                  <a:pt x="2919330" y="3794210"/>
                  <a:pt x="2837109" y="3878356"/>
                </a:cubicBezTo>
                <a:cubicBezTo>
                  <a:pt x="2755779" y="3961616"/>
                  <a:pt x="2622277" y="3963387"/>
                  <a:pt x="2538294" y="3881899"/>
                </a:cubicBezTo>
                <a:cubicBezTo>
                  <a:pt x="2454305" y="3799524"/>
                  <a:pt x="2452532" y="3665776"/>
                  <a:pt x="2533875" y="3581630"/>
                </a:cubicBezTo>
                <a:cubicBezTo>
                  <a:pt x="2574984" y="3540000"/>
                  <a:pt x="2628914" y="3518742"/>
                  <a:pt x="2683061" y="3518078"/>
                </a:cubicBezTo>
                <a:close/>
                <a:moveTo>
                  <a:pt x="12169490" y="3516085"/>
                </a:moveTo>
                <a:cubicBezTo>
                  <a:pt x="12212989" y="3516085"/>
                  <a:pt x="12248498" y="3550899"/>
                  <a:pt x="12248498" y="3594640"/>
                </a:cubicBezTo>
                <a:cubicBezTo>
                  <a:pt x="12249385" y="3638381"/>
                  <a:pt x="12214764" y="3674088"/>
                  <a:pt x="12170378" y="3674981"/>
                </a:cubicBezTo>
                <a:cubicBezTo>
                  <a:pt x="12126880" y="3674981"/>
                  <a:pt x="12091371" y="3640166"/>
                  <a:pt x="12091371" y="3596426"/>
                </a:cubicBezTo>
                <a:cubicBezTo>
                  <a:pt x="12090483" y="3552685"/>
                  <a:pt x="12125992" y="3516978"/>
                  <a:pt x="12169490" y="3516085"/>
                </a:cubicBezTo>
                <a:close/>
                <a:moveTo>
                  <a:pt x="9555234" y="3512579"/>
                </a:moveTo>
                <a:cubicBezTo>
                  <a:pt x="9579002" y="3512162"/>
                  <a:pt x="9601645" y="3525482"/>
                  <a:pt x="9612301" y="3548792"/>
                </a:cubicBezTo>
                <a:cubicBezTo>
                  <a:pt x="9626509" y="3579871"/>
                  <a:pt x="9612301" y="3616279"/>
                  <a:pt x="9582110" y="3629598"/>
                </a:cubicBezTo>
                <a:cubicBezTo>
                  <a:pt x="9551030" y="3643806"/>
                  <a:pt x="9514623" y="3629598"/>
                  <a:pt x="9501303" y="3598519"/>
                </a:cubicBezTo>
                <a:cubicBezTo>
                  <a:pt x="9487095" y="3568327"/>
                  <a:pt x="9501303" y="3531920"/>
                  <a:pt x="9531494" y="3517712"/>
                </a:cubicBezTo>
                <a:cubicBezTo>
                  <a:pt x="9539264" y="3514382"/>
                  <a:pt x="9547311" y="3512717"/>
                  <a:pt x="9555234" y="3512579"/>
                </a:cubicBezTo>
                <a:close/>
                <a:moveTo>
                  <a:pt x="2453540" y="3510636"/>
                </a:moveTo>
                <a:cubicBezTo>
                  <a:pt x="2456183" y="3509570"/>
                  <a:pt x="2459261" y="3509570"/>
                  <a:pt x="2462339" y="3510849"/>
                </a:cubicBezTo>
                <a:cubicBezTo>
                  <a:pt x="2469381" y="3513406"/>
                  <a:pt x="2471143" y="3520226"/>
                  <a:pt x="2469381" y="3525341"/>
                </a:cubicBezTo>
                <a:cubicBezTo>
                  <a:pt x="2465862" y="3531309"/>
                  <a:pt x="2459702" y="3534719"/>
                  <a:pt x="2453540" y="3531309"/>
                </a:cubicBezTo>
                <a:cubicBezTo>
                  <a:pt x="2447385" y="3528751"/>
                  <a:pt x="2444741" y="3522784"/>
                  <a:pt x="2447385" y="3516816"/>
                </a:cubicBezTo>
                <a:cubicBezTo>
                  <a:pt x="2448705" y="3513833"/>
                  <a:pt x="2450898" y="3511701"/>
                  <a:pt x="2453540" y="3510636"/>
                </a:cubicBezTo>
                <a:close/>
                <a:moveTo>
                  <a:pt x="9027648" y="3498942"/>
                </a:moveTo>
                <a:cubicBezTo>
                  <a:pt x="9035875" y="3501460"/>
                  <a:pt x="9043236" y="3507153"/>
                  <a:pt x="9048000" y="3515473"/>
                </a:cubicBezTo>
                <a:cubicBezTo>
                  <a:pt x="9057527" y="3531237"/>
                  <a:pt x="9051464" y="3552256"/>
                  <a:pt x="9035009" y="3561014"/>
                </a:cubicBezTo>
                <a:cubicBezTo>
                  <a:pt x="9019420" y="3569772"/>
                  <a:pt x="8998634" y="3564518"/>
                  <a:pt x="8989974" y="3547878"/>
                </a:cubicBezTo>
                <a:cubicBezTo>
                  <a:pt x="8980447" y="3531237"/>
                  <a:pt x="8986509" y="3511094"/>
                  <a:pt x="9002099" y="3501460"/>
                </a:cubicBezTo>
                <a:cubicBezTo>
                  <a:pt x="9010326" y="3497081"/>
                  <a:pt x="9019420" y="3496425"/>
                  <a:pt x="9027648" y="3498942"/>
                </a:cubicBezTo>
                <a:close/>
                <a:moveTo>
                  <a:pt x="3680934" y="3496222"/>
                </a:moveTo>
                <a:cubicBezTo>
                  <a:pt x="3694134" y="3492702"/>
                  <a:pt x="3707338" y="3500623"/>
                  <a:pt x="3710853" y="3513823"/>
                </a:cubicBezTo>
                <a:cubicBezTo>
                  <a:pt x="3714379" y="3526143"/>
                  <a:pt x="3706457" y="3539344"/>
                  <a:pt x="3693265" y="3542864"/>
                </a:cubicBezTo>
                <a:cubicBezTo>
                  <a:pt x="3680934" y="3546384"/>
                  <a:pt x="3666863" y="3538464"/>
                  <a:pt x="3664221" y="3526143"/>
                </a:cubicBezTo>
                <a:cubicBezTo>
                  <a:pt x="3660696" y="3512943"/>
                  <a:pt x="3668621" y="3499743"/>
                  <a:pt x="3680934" y="3496222"/>
                </a:cubicBezTo>
                <a:close/>
                <a:moveTo>
                  <a:pt x="14264870" y="3489703"/>
                </a:moveTo>
                <a:cubicBezTo>
                  <a:pt x="14286454" y="3488803"/>
                  <a:pt x="14305342" y="3505892"/>
                  <a:pt x="14306242" y="3528376"/>
                </a:cubicBezTo>
                <a:cubicBezTo>
                  <a:pt x="14307140" y="3549961"/>
                  <a:pt x="14290052" y="3567949"/>
                  <a:pt x="14268468" y="3569748"/>
                </a:cubicBezTo>
                <a:cubicBezTo>
                  <a:pt x="14245982" y="3569748"/>
                  <a:pt x="14227994" y="3552660"/>
                  <a:pt x="14227096" y="3531074"/>
                </a:cubicBezTo>
                <a:cubicBezTo>
                  <a:pt x="14226196" y="3509489"/>
                  <a:pt x="14243284" y="3490602"/>
                  <a:pt x="14264870" y="3489703"/>
                </a:cubicBezTo>
                <a:close/>
                <a:moveTo>
                  <a:pt x="2828005" y="3489669"/>
                </a:moveTo>
                <a:cubicBezTo>
                  <a:pt x="2837325" y="3488803"/>
                  <a:pt x="2846645" y="3495732"/>
                  <a:pt x="2848339" y="3505259"/>
                </a:cubicBezTo>
                <a:cubicBezTo>
                  <a:pt x="2849187" y="3515651"/>
                  <a:pt x="2842408" y="3525178"/>
                  <a:pt x="2832241" y="3526044"/>
                </a:cubicBezTo>
                <a:cubicBezTo>
                  <a:pt x="2822922" y="3526910"/>
                  <a:pt x="2813602" y="3519982"/>
                  <a:pt x="2812755" y="3509589"/>
                </a:cubicBezTo>
                <a:cubicBezTo>
                  <a:pt x="2811060" y="3500062"/>
                  <a:pt x="2818686" y="3490535"/>
                  <a:pt x="2828005" y="3489669"/>
                </a:cubicBezTo>
                <a:close/>
                <a:moveTo>
                  <a:pt x="7412512" y="3488702"/>
                </a:moveTo>
                <a:cubicBezTo>
                  <a:pt x="7422354" y="3487290"/>
                  <a:pt x="7432438" y="3487280"/>
                  <a:pt x="7442459" y="3488741"/>
                </a:cubicBezTo>
                <a:cubicBezTo>
                  <a:pt x="7455820" y="3490688"/>
                  <a:pt x="7469070" y="3495252"/>
                  <a:pt x="7481489" y="3502597"/>
                </a:cubicBezTo>
                <a:cubicBezTo>
                  <a:pt x="7529391" y="3532871"/>
                  <a:pt x="7545358" y="3596979"/>
                  <a:pt x="7515198" y="3645951"/>
                </a:cubicBezTo>
                <a:cubicBezTo>
                  <a:pt x="7485038" y="3694923"/>
                  <a:pt x="7422056" y="3710060"/>
                  <a:pt x="7373268" y="3680677"/>
                </a:cubicBezTo>
                <a:cubicBezTo>
                  <a:pt x="7324479" y="3650403"/>
                  <a:pt x="7308512" y="3586295"/>
                  <a:pt x="7338672" y="3537323"/>
                </a:cubicBezTo>
                <a:cubicBezTo>
                  <a:pt x="7355637" y="3509776"/>
                  <a:pt x="7382987" y="3492935"/>
                  <a:pt x="7412512" y="3488702"/>
                </a:cubicBezTo>
                <a:close/>
                <a:moveTo>
                  <a:pt x="10835202" y="3486032"/>
                </a:moveTo>
                <a:cubicBezTo>
                  <a:pt x="10866759" y="3482073"/>
                  <a:pt x="10899965" y="3489990"/>
                  <a:pt x="10927234" y="3510661"/>
                </a:cubicBezTo>
                <a:cubicBezTo>
                  <a:pt x="10980892" y="3553764"/>
                  <a:pt x="10990568" y="3631172"/>
                  <a:pt x="10948346" y="3685710"/>
                </a:cubicBezTo>
                <a:cubicBezTo>
                  <a:pt x="10906123" y="3739368"/>
                  <a:pt x="10827835" y="3749044"/>
                  <a:pt x="10774177" y="3706821"/>
                </a:cubicBezTo>
                <a:cubicBezTo>
                  <a:pt x="10719639" y="3664598"/>
                  <a:pt x="10710843" y="3586310"/>
                  <a:pt x="10753066" y="3532652"/>
                </a:cubicBezTo>
                <a:cubicBezTo>
                  <a:pt x="10773737" y="3505823"/>
                  <a:pt x="10803645" y="3489990"/>
                  <a:pt x="10835202" y="3486032"/>
                </a:cubicBezTo>
                <a:close/>
                <a:moveTo>
                  <a:pt x="8160482" y="3475048"/>
                </a:moveTo>
                <a:cubicBezTo>
                  <a:pt x="8163376" y="3475278"/>
                  <a:pt x="8166269" y="3476882"/>
                  <a:pt x="8168750" y="3479633"/>
                </a:cubicBezTo>
                <a:cubicBezTo>
                  <a:pt x="8172883" y="3485135"/>
                  <a:pt x="8172883" y="3493388"/>
                  <a:pt x="8167923" y="3498890"/>
                </a:cubicBezTo>
                <a:cubicBezTo>
                  <a:pt x="8162963" y="3503475"/>
                  <a:pt x="8155522" y="3502558"/>
                  <a:pt x="8151388" y="3497056"/>
                </a:cubicBezTo>
                <a:cubicBezTo>
                  <a:pt x="8146428" y="3491554"/>
                  <a:pt x="8147255" y="3484218"/>
                  <a:pt x="8152215" y="3478716"/>
                </a:cubicBezTo>
                <a:cubicBezTo>
                  <a:pt x="8154695" y="3475965"/>
                  <a:pt x="8157589" y="3474819"/>
                  <a:pt x="8160482" y="3475048"/>
                </a:cubicBezTo>
                <a:close/>
                <a:moveTo>
                  <a:pt x="10581910" y="3466612"/>
                </a:moveTo>
                <a:cubicBezTo>
                  <a:pt x="10588513" y="3468669"/>
                  <a:pt x="10594359" y="3473215"/>
                  <a:pt x="10597823" y="3479711"/>
                </a:cubicBezTo>
                <a:cubicBezTo>
                  <a:pt x="10604752" y="3492702"/>
                  <a:pt x="10599556" y="3509157"/>
                  <a:pt x="10586564" y="3516086"/>
                </a:cubicBezTo>
                <a:cubicBezTo>
                  <a:pt x="10573573" y="3523014"/>
                  <a:pt x="10557118" y="3517818"/>
                  <a:pt x="10550190" y="3504827"/>
                </a:cubicBezTo>
                <a:cubicBezTo>
                  <a:pt x="10543261" y="3491836"/>
                  <a:pt x="10547591" y="3475380"/>
                  <a:pt x="10561448" y="3468452"/>
                </a:cubicBezTo>
                <a:cubicBezTo>
                  <a:pt x="10567944" y="3464988"/>
                  <a:pt x="10575306" y="3464555"/>
                  <a:pt x="10581910" y="3466612"/>
                </a:cubicBezTo>
                <a:close/>
                <a:moveTo>
                  <a:pt x="8470868" y="3463428"/>
                </a:moveTo>
                <a:cubicBezTo>
                  <a:pt x="8479188" y="3465727"/>
                  <a:pt x="8486632" y="3471200"/>
                  <a:pt x="8491449" y="3479520"/>
                </a:cubicBezTo>
                <a:cubicBezTo>
                  <a:pt x="8500207" y="3496160"/>
                  <a:pt x="8494952" y="3516304"/>
                  <a:pt x="8478312" y="3525937"/>
                </a:cubicBezTo>
                <a:cubicBezTo>
                  <a:pt x="8462548" y="3534695"/>
                  <a:pt x="8441529" y="3529441"/>
                  <a:pt x="8431895" y="3512801"/>
                </a:cubicBezTo>
                <a:cubicBezTo>
                  <a:pt x="8423137" y="3496160"/>
                  <a:pt x="8428392" y="3476017"/>
                  <a:pt x="8445032" y="3466383"/>
                </a:cubicBezTo>
                <a:cubicBezTo>
                  <a:pt x="8453352" y="3462004"/>
                  <a:pt x="8462548" y="3461129"/>
                  <a:pt x="8470868" y="3463428"/>
                </a:cubicBezTo>
                <a:close/>
                <a:moveTo>
                  <a:pt x="12566204" y="3462054"/>
                </a:moveTo>
                <a:cubicBezTo>
                  <a:pt x="12682477" y="3457625"/>
                  <a:pt x="12780110" y="3548857"/>
                  <a:pt x="12783662" y="3664005"/>
                </a:cubicBezTo>
                <a:cubicBezTo>
                  <a:pt x="12787212" y="3780037"/>
                  <a:pt x="12695790" y="3877470"/>
                  <a:pt x="12580405" y="3881013"/>
                </a:cubicBezTo>
                <a:cubicBezTo>
                  <a:pt x="12464132" y="3885441"/>
                  <a:pt x="12366498" y="3795095"/>
                  <a:pt x="12362947" y="3679062"/>
                </a:cubicBezTo>
                <a:cubicBezTo>
                  <a:pt x="12359397" y="3563029"/>
                  <a:pt x="12449930" y="3465597"/>
                  <a:pt x="12566204" y="3462054"/>
                </a:cubicBezTo>
                <a:close/>
                <a:moveTo>
                  <a:pt x="10710776" y="3449428"/>
                </a:moveTo>
                <a:cubicBezTo>
                  <a:pt x="10722331" y="3452922"/>
                  <a:pt x="10729442" y="3465152"/>
                  <a:pt x="10725887" y="3476507"/>
                </a:cubicBezTo>
                <a:cubicBezTo>
                  <a:pt x="10722331" y="3488737"/>
                  <a:pt x="10709887" y="3495725"/>
                  <a:pt x="10698331" y="3492231"/>
                </a:cubicBezTo>
                <a:cubicBezTo>
                  <a:pt x="10685887" y="3488737"/>
                  <a:pt x="10679665" y="3476507"/>
                  <a:pt x="10683221" y="3464278"/>
                </a:cubicBezTo>
                <a:cubicBezTo>
                  <a:pt x="10685887" y="3452922"/>
                  <a:pt x="10698331" y="3445934"/>
                  <a:pt x="10710776" y="3449428"/>
                </a:cubicBezTo>
                <a:close/>
                <a:moveTo>
                  <a:pt x="3484151" y="3448858"/>
                </a:moveTo>
                <a:cubicBezTo>
                  <a:pt x="3545164" y="3457679"/>
                  <a:pt x="3597882" y="3501910"/>
                  <a:pt x="3614405" y="3565523"/>
                </a:cubicBezTo>
                <a:cubicBezTo>
                  <a:pt x="3636432" y="3650341"/>
                  <a:pt x="3585322" y="3736925"/>
                  <a:pt x="3500717" y="3759013"/>
                </a:cubicBezTo>
                <a:cubicBezTo>
                  <a:pt x="3416114" y="3780218"/>
                  <a:pt x="3330624" y="3730741"/>
                  <a:pt x="3307713" y="3645040"/>
                </a:cubicBezTo>
                <a:cubicBezTo>
                  <a:pt x="3286563" y="3560222"/>
                  <a:pt x="3336797" y="3474521"/>
                  <a:pt x="3421396" y="3452433"/>
                </a:cubicBezTo>
                <a:cubicBezTo>
                  <a:pt x="3442553" y="3446911"/>
                  <a:pt x="3463812" y="3445917"/>
                  <a:pt x="3484151" y="3448858"/>
                </a:cubicBezTo>
                <a:close/>
                <a:moveTo>
                  <a:pt x="13609536" y="3447398"/>
                </a:moveTo>
                <a:cubicBezTo>
                  <a:pt x="13617742" y="3448190"/>
                  <a:pt x="13625990" y="3450594"/>
                  <a:pt x="13633856" y="3454745"/>
                </a:cubicBezTo>
                <a:cubicBezTo>
                  <a:pt x="13663570" y="3470476"/>
                  <a:pt x="13675806" y="3508054"/>
                  <a:pt x="13659202" y="3539516"/>
                </a:cubicBezTo>
                <a:cubicBezTo>
                  <a:pt x="13642596" y="3569229"/>
                  <a:pt x="13605016" y="3581464"/>
                  <a:pt x="13574428" y="3564860"/>
                </a:cubicBezTo>
                <a:cubicBezTo>
                  <a:pt x="13543840" y="3548255"/>
                  <a:pt x="13532478" y="3510676"/>
                  <a:pt x="13548210" y="3480089"/>
                </a:cubicBezTo>
                <a:cubicBezTo>
                  <a:pt x="13560662" y="3457148"/>
                  <a:pt x="13584916" y="3445023"/>
                  <a:pt x="13609536" y="3447398"/>
                </a:cubicBezTo>
                <a:close/>
                <a:moveTo>
                  <a:pt x="2103754" y="3443030"/>
                </a:moveTo>
                <a:cubicBezTo>
                  <a:pt x="2111955" y="3443198"/>
                  <a:pt x="2120298" y="3444989"/>
                  <a:pt x="2128358" y="3448572"/>
                </a:cubicBezTo>
                <a:cubicBezTo>
                  <a:pt x="2159703" y="3462902"/>
                  <a:pt x="2174928" y="3499624"/>
                  <a:pt x="2160599" y="3531868"/>
                </a:cubicBezTo>
                <a:cubicBezTo>
                  <a:pt x="2147166" y="3563216"/>
                  <a:pt x="2109546" y="3577547"/>
                  <a:pt x="2077305" y="3563216"/>
                </a:cubicBezTo>
                <a:cubicBezTo>
                  <a:pt x="2045955" y="3549781"/>
                  <a:pt x="2031627" y="3512164"/>
                  <a:pt x="2045061" y="3480815"/>
                </a:cubicBezTo>
                <a:cubicBezTo>
                  <a:pt x="2055812" y="3456633"/>
                  <a:pt x="2079146" y="3442526"/>
                  <a:pt x="2103754" y="3443030"/>
                </a:cubicBezTo>
                <a:close/>
                <a:moveTo>
                  <a:pt x="10390731" y="3439702"/>
                </a:moveTo>
                <a:cubicBezTo>
                  <a:pt x="10400615" y="3438731"/>
                  <a:pt x="10410833" y="3439675"/>
                  <a:pt x="10420829" y="3442784"/>
                </a:cubicBezTo>
                <a:cubicBezTo>
                  <a:pt x="10460811" y="3455223"/>
                  <a:pt x="10483912" y="3497871"/>
                  <a:pt x="10471473" y="3538743"/>
                </a:cubicBezTo>
                <a:cubicBezTo>
                  <a:pt x="10459034" y="3578725"/>
                  <a:pt x="10416386" y="3600938"/>
                  <a:pt x="10375515" y="3589387"/>
                </a:cubicBezTo>
                <a:cubicBezTo>
                  <a:pt x="10335533" y="3576948"/>
                  <a:pt x="10313320" y="3533412"/>
                  <a:pt x="10325759" y="3493429"/>
                </a:cubicBezTo>
                <a:cubicBezTo>
                  <a:pt x="10334422" y="3462776"/>
                  <a:pt x="10361077" y="3442618"/>
                  <a:pt x="10390731" y="3439702"/>
                </a:cubicBezTo>
                <a:close/>
                <a:moveTo>
                  <a:pt x="3877743" y="3434842"/>
                </a:moveTo>
                <a:cubicBezTo>
                  <a:pt x="3888536" y="3430345"/>
                  <a:pt x="3900232" y="3435741"/>
                  <a:pt x="3904731" y="3446534"/>
                </a:cubicBezTo>
                <a:cubicBezTo>
                  <a:pt x="3909227" y="3456427"/>
                  <a:pt x="3903828" y="3468119"/>
                  <a:pt x="3893937" y="3472615"/>
                </a:cubicBezTo>
                <a:cubicBezTo>
                  <a:pt x="3884040" y="3476213"/>
                  <a:pt x="3871449" y="3471716"/>
                  <a:pt x="3866951" y="3461823"/>
                </a:cubicBezTo>
                <a:cubicBezTo>
                  <a:pt x="3863361" y="3451031"/>
                  <a:pt x="3867854" y="3439339"/>
                  <a:pt x="3877743" y="3434842"/>
                </a:cubicBezTo>
                <a:close/>
                <a:moveTo>
                  <a:pt x="2192752" y="3432040"/>
                </a:moveTo>
                <a:cubicBezTo>
                  <a:pt x="2202071" y="3430345"/>
                  <a:pt x="2211392" y="3437123"/>
                  <a:pt x="2213087" y="3447290"/>
                </a:cubicBezTo>
                <a:cubicBezTo>
                  <a:pt x="2213933" y="3456610"/>
                  <a:pt x="2207155" y="3465929"/>
                  <a:pt x="2196989" y="3467624"/>
                </a:cubicBezTo>
                <a:cubicBezTo>
                  <a:pt x="2186822" y="3468471"/>
                  <a:pt x="2178350" y="3461693"/>
                  <a:pt x="2176655" y="3451526"/>
                </a:cubicBezTo>
                <a:cubicBezTo>
                  <a:pt x="2175808" y="3442207"/>
                  <a:pt x="2183434" y="3432887"/>
                  <a:pt x="2192752" y="3432040"/>
                </a:cubicBezTo>
                <a:close/>
                <a:moveTo>
                  <a:pt x="9307765" y="3426502"/>
                </a:moveTo>
                <a:cubicBezTo>
                  <a:pt x="9349446" y="3432694"/>
                  <a:pt x="9388806" y="3454806"/>
                  <a:pt x="9415783" y="3491512"/>
                </a:cubicBezTo>
                <a:cubicBezTo>
                  <a:pt x="9470622" y="3564041"/>
                  <a:pt x="9455585" y="3667526"/>
                  <a:pt x="9382172" y="3722365"/>
                </a:cubicBezTo>
                <a:cubicBezTo>
                  <a:pt x="9308760" y="3776319"/>
                  <a:pt x="9206158" y="3761282"/>
                  <a:pt x="9151320" y="3687870"/>
                </a:cubicBezTo>
                <a:cubicBezTo>
                  <a:pt x="9097366" y="3615341"/>
                  <a:pt x="9112402" y="3511856"/>
                  <a:pt x="9185815" y="3457017"/>
                </a:cubicBezTo>
                <a:cubicBezTo>
                  <a:pt x="9222079" y="3430040"/>
                  <a:pt x="9266083" y="3420311"/>
                  <a:pt x="9307765" y="3426502"/>
                </a:cubicBezTo>
                <a:close/>
                <a:moveTo>
                  <a:pt x="11515838" y="3426345"/>
                </a:moveTo>
                <a:cubicBezTo>
                  <a:pt x="11525709" y="3424933"/>
                  <a:pt x="11535800" y="3424923"/>
                  <a:pt x="11545790" y="3426384"/>
                </a:cubicBezTo>
                <a:cubicBezTo>
                  <a:pt x="11559110" y="3428331"/>
                  <a:pt x="11572250" y="3432895"/>
                  <a:pt x="11584447" y="3440240"/>
                </a:cubicBezTo>
                <a:cubicBezTo>
                  <a:pt x="11633237" y="3470514"/>
                  <a:pt x="11649204" y="3534622"/>
                  <a:pt x="11618156" y="3582704"/>
                </a:cubicBezTo>
                <a:cubicBezTo>
                  <a:pt x="11588883" y="3632566"/>
                  <a:pt x="11525013" y="3647703"/>
                  <a:pt x="11476224" y="3617429"/>
                </a:cubicBezTo>
                <a:cubicBezTo>
                  <a:pt x="11427435" y="3588046"/>
                  <a:pt x="11412355" y="3523938"/>
                  <a:pt x="11441628" y="3474966"/>
                </a:cubicBezTo>
                <a:cubicBezTo>
                  <a:pt x="11458594" y="3447419"/>
                  <a:pt x="11486225" y="3430578"/>
                  <a:pt x="11515838" y="3426345"/>
                </a:cubicBezTo>
                <a:close/>
                <a:moveTo>
                  <a:pt x="2582740" y="3417475"/>
                </a:moveTo>
                <a:cubicBezTo>
                  <a:pt x="2591597" y="3414756"/>
                  <a:pt x="2601346" y="3419288"/>
                  <a:pt x="2604884" y="3428351"/>
                </a:cubicBezTo>
                <a:cubicBezTo>
                  <a:pt x="2607549" y="3437415"/>
                  <a:pt x="2603113" y="3446478"/>
                  <a:pt x="2594261" y="3450104"/>
                </a:cubicBezTo>
                <a:cubicBezTo>
                  <a:pt x="2585394" y="3452823"/>
                  <a:pt x="2575651" y="3449198"/>
                  <a:pt x="2572110" y="3440134"/>
                </a:cubicBezTo>
                <a:cubicBezTo>
                  <a:pt x="2569453" y="3431071"/>
                  <a:pt x="2573883" y="3420194"/>
                  <a:pt x="2582740" y="3417475"/>
                </a:cubicBezTo>
                <a:close/>
                <a:moveTo>
                  <a:pt x="13464494" y="3414321"/>
                </a:moveTo>
                <a:cubicBezTo>
                  <a:pt x="13474886" y="3417786"/>
                  <a:pt x="13480948" y="3429044"/>
                  <a:pt x="13477484" y="3439437"/>
                </a:cubicBezTo>
                <a:cubicBezTo>
                  <a:pt x="13474020" y="3450696"/>
                  <a:pt x="13462762" y="3456758"/>
                  <a:pt x="13451504" y="3453294"/>
                </a:cubicBezTo>
                <a:cubicBezTo>
                  <a:pt x="13441110" y="3449830"/>
                  <a:pt x="13435048" y="3438571"/>
                  <a:pt x="13438512" y="3427312"/>
                </a:cubicBezTo>
                <a:cubicBezTo>
                  <a:pt x="13441976" y="3416920"/>
                  <a:pt x="13453236" y="3410857"/>
                  <a:pt x="13464494" y="3414321"/>
                </a:cubicBezTo>
                <a:close/>
                <a:moveTo>
                  <a:pt x="13125814" y="3412097"/>
                </a:moveTo>
                <a:cubicBezTo>
                  <a:pt x="13146798" y="3408229"/>
                  <a:pt x="13169226" y="3412429"/>
                  <a:pt x="13188322" y="3425690"/>
                </a:cubicBezTo>
                <a:cubicBezTo>
                  <a:pt x="13225628" y="3452213"/>
                  <a:pt x="13235398" y="3504375"/>
                  <a:pt x="13208752" y="3541508"/>
                </a:cubicBezTo>
                <a:cubicBezTo>
                  <a:pt x="13182994" y="3579524"/>
                  <a:pt x="13130588" y="3589249"/>
                  <a:pt x="13092396" y="3562726"/>
                </a:cubicBezTo>
                <a:cubicBezTo>
                  <a:pt x="13055090" y="3536203"/>
                  <a:pt x="13045320" y="3484041"/>
                  <a:pt x="13071966" y="3446909"/>
                </a:cubicBezTo>
                <a:cubicBezTo>
                  <a:pt x="13085288" y="3427901"/>
                  <a:pt x="13104830" y="3415965"/>
                  <a:pt x="13125814" y="3412097"/>
                </a:cubicBezTo>
                <a:close/>
                <a:moveTo>
                  <a:pt x="3268657" y="3409618"/>
                </a:moveTo>
                <a:cubicBezTo>
                  <a:pt x="3277516" y="3406961"/>
                  <a:pt x="3287256" y="3411390"/>
                  <a:pt x="3290804" y="3420247"/>
                </a:cubicBezTo>
                <a:cubicBezTo>
                  <a:pt x="3293456" y="3429105"/>
                  <a:pt x="3289032" y="3438848"/>
                  <a:pt x="3280173" y="3441505"/>
                </a:cubicBezTo>
                <a:cubicBezTo>
                  <a:pt x="3271316" y="3445048"/>
                  <a:pt x="3261574" y="3439734"/>
                  <a:pt x="3258915" y="3431762"/>
                </a:cubicBezTo>
                <a:cubicBezTo>
                  <a:pt x="3255371" y="3422905"/>
                  <a:pt x="3259800" y="3413161"/>
                  <a:pt x="3268657" y="3409618"/>
                </a:cubicBezTo>
                <a:close/>
                <a:moveTo>
                  <a:pt x="12694564" y="3409559"/>
                </a:moveTo>
                <a:cubicBezTo>
                  <a:pt x="12699760" y="3411292"/>
                  <a:pt x="12701492" y="3418220"/>
                  <a:pt x="12698894" y="3422551"/>
                </a:cubicBezTo>
                <a:cubicBezTo>
                  <a:pt x="12696296" y="3427747"/>
                  <a:pt x="12690234" y="3429479"/>
                  <a:pt x="12685038" y="3426881"/>
                </a:cubicBezTo>
                <a:cubicBezTo>
                  <a:pt x="12679841" y="3424283"/>
                  <a:pt x="12678975" y="3418220"/>
                  <a:pt x="12681573" y="3413024"/>
                </a:cubicBezTo>
                <a:cubicBezTo>
                  <a:pt x="12684171" y="3407827"/>
                  <a:pt x="12689368" y="3406961"/>
                  <a:pt x="12694564" y="3409559"/>
                </a:cubicBezTo>
                <a:close/>
                <a:moveTo>
                  <a:pt x="9693241" y="3402722"/>
                </a:moveTo>
                <a:cubicBezTo>
                  <a:pt x="9705603" y="3400385"/>
                  <a:pt x="9718847" y="3402833"/>
                  <a:pt x="9729884" y="3410397"/>
                </a:cubicBezTo>
                <a:cubicBezTo>
                  <a:pt x="9751958" y="3425526"/>
                  <a:pt x="9759022" y="3456674"/>
                  <a:pt x="9743129" y="3478923"/>
                </a:cubicBezTo>
                <a:cubicBezTo>
                  <a:pt x="9728118" y="3502062"/>
                  <a:pt x="9698097" y="3507401"/>
                  <a:pt x="9675140" y="3492272"/>
                </a:cubicBezTo>
                <a:cubicBezTo>
                  <a:pt x="9653066" y="3476253"/>
                  <a:pt x="9646885" y="3446885"/>
                  <a:pt x="9661895" y="3423746"/>
                </a:cubicBezTo>
                <a:cubicBezTo>
                  <a:pt x="9669401" y="3412177"/>
                  <a:pt x="9680879" y="3405058"/>
                  <a:pt x="9693241" y="3402722"/>
                </a:cubicBezTo>
                <a:close/>
                <a:moveTo>
                  <a:pt x="8166782" y="3387909"/>
                </a:moveTo>
                <a:cubicBezTo>
                  <a:pt x="8181505" y="3392239"/>
                  <a:pt x="8188434" y="3407828"/>
                  <a:pt x="8184104" y="3422551"/>
                </a:cubicBezTo>
                <a:cubicBezTo>
                  <a:pt x="8179773" y="3436408"/>
                  <a:pt x="8164184" y="3445069"/>
                  <a:pt x="8149461" y="3439873"/>
                </a:cubicBezTo>
                <a:cubicBezTo>
                  <a:pt x="8135604" y="3435542"/>
                  <a:pt x="8126943" y="3419953"/>
                  <a:pt x="8132139" y="3406096"/>
                </a:cubicBezTo>
                <a:cubicBezTo>
                  <a:pt x="8137336" y="3391373"/>
                  <a:pt x="8152059" y="3383578"/>
                  <a:pt x="8166782" y="3387909"/>
                </a:cubicBezTo>
                <a:close/>
                <a:moveTo>
                  <a:pt x="4022899" y="3379178"/>
                </a:moveTo>
                <a:cubicBezTo>
                  <a:pt x="4050294" y="3374716"/>
                  <a:pt x="4079313" y="3386892"/>
                  <a:pt x="4095328" y="3411579"/>
                </a:cubicBezTo>
                <a:cubicBezTo>
                  <a:pt x="4115791" y="3445383"/>
                  <a:pt x="4106006" y="3488974"/>
                  <a:pt x="4073095" y="3510324"/>
                </a:cubicBezTo>
                <a:cubicBezTo>
                  <a:pt x="4039289" y="3530785"/>
                  <a:pt x="3994806" y="3520999"/>
                  <a:pt x="3974347" y="3488084"/>
                </a:cubicBezTo>
                <a:cubicBezTo>
                  <a:pt x="3952997" y="3454279"/>
                  <a:pt x="3963673" y="3410689"/>
                  <a:pt x="3996586" y="3389339"/>
                </a:cubicBezTo>
                <a:cubicBezTo>
                  <a:pt x="4004820" y="3384001"/>
                  <a:pt x="4013770" y="3380665"/>
                  <a:pt x="4022899" y="3379178"/>
                </a:cubicBezTo>
                <a:close/>
                <a:moveTo>
                  <a:pt x="12158094" y="3376649"/>
                </a:moveTo>
                <a:cubicBezTo>
                  <a:pt x="12168261" y="3375783"/>
                  <a:pt x="12176733" y="3382712"/>
                  <a:pt x="12178428" y="3393105"/>
                </a:cubicBezTo>
                <a:cubicBezTo>
                  <a:pt x="12179275" y="3402631"/>
                  <a:pt x="12172497" y="3411292"/>
                  <a:pt x="12162330" y="3413024"/>
                </a:cubicBezTo>
                <a:cubicBezTo>
                  <a:pt x="12153010" y="3413890"/>
                  <a:pt x="12143691" y="3406962"/>
                  <a:pt x="12142843" y="3396569"/>
                </a:cubicBezTo>
                <a:cubicBezTo>
                  <a:pt x="12141149" y="3387042"/>
                  <a:pt x="12147927" y="3377515"/>
                  <a:pt x="12158094" y="3376649"/>
                </a:cubicBezTo>
                <a:close/>
                <a:moveTo>
                  <a:pt x="1990326" y="3375427"/>
                </a:moveTo>
                <a:cubicBezTo>
                  <a:pt x="1999185" y="3371884"/>
                  <a:pt x="2008929" y="3377199"/>
                  <a:pt x="2011584" y="3386056"/>
                </a:cubicBezTo>
                <a:cubicBezTo>
                  <a:pt x="2015127" y="3394914"/>
                  <a:pt x="2009814" y="3403771"/>
                  <a:pt x="2000956" y="3407314"/>
                </a:cubicBezTo>
                <a:cubicBezTo>
                  <a:pt x="1992984" y="3409971"/>
                  <a:pt x="1983241" y="3405543"/>
                  <a:pt x="1979697" y="3397571"/>
                </a:cubicBezTo>
                <a:cubicBezTo>
                  <a:pt x="1977040" y="3388713"/>
                  <a:pt x="1981469" y="3378970"/>
                  <a:pt x="1990326" y="3375427"/>
                </a:cubicBezTo>
                <a:close/>
                <a:moveTo>
                  <a:pt x="9007840" y="3374557"/>
                </a:moveTo>
                <a:cubicBezTo>
                  <a:pt x="9031892" y="3377229"/>
                  <a:pt x="9049708" y="3398609"/>
                  <a:pt x="9047927" y="3422660"/>
                </a:cubicBezTo>
                <a:cubicBezTo>
                  <a:pt x="9045254" y="3446712"/>
                  <a:pt x="9023875" y="3464528"/>
                  <a:pt x="8999823" y="3462747"/>
                </a:cubicBezTo>
                <a:cubicBezTo>
                  <a:pt x="8974880" y="3460074"/>
                  <a:pt x="8957064" y="3437804"/>
                  <a:pt x="8959736" y="3414643"/>
                </a:cubicBezTo>
                <a:cubicBezTo>
                  <a:pt x="8962409" y="3389700"/>
                  <a:pt x="8983788" y="3371884"/>
                  <a:pt x="9007840" y="3374557"/>
                </a:cubicBezTo>
                <a:close/>
                <a:moveTo>
                  <a:pt x="4218234" y="3368891"/>
                </a:moveTo>
                <a:cubicBezTo>
                  <a:pt x="4238860" y="3367999"/>
                  <a:pt x="4259815" y="3374911"/>
                  <a:pt x="4275874" y="3389627"/>
                </a:cubicBezTo>
                <a:cubicBezTo>
                  <a:pt x="4307929" y="3419953"/>
                  <a:pt x="4310605" y="3471684"/>
                  <a:pt x="4280326" y="3503793"/>
                </a:cubicBezTo>
                <a:cubicBezTo>
                  <a:pt x="4250900" y="3535902"/>
                  <a:pt x="4200062" y="3538577"/>
                  <a:pt x="4167059" y="3508252"/>
                </a:cubicBezTo>
                <a:cubicBezTo>
                  <a:pt x="4134056" y="3478819"/>
                  <a:pt x="4132271" y="3427980"/>
                  <a:pt x="4162599" y="3394979"/>
                </a:cubicBezTo>
                <a:cubicBezTo>
                  <a:pt x="4177318" y="3378479"/>
                  <a:pt x="4197609" y="3369782"/>
                  <a:pt x="4218234" y="3368891"/>
                </a:cubicBezTo>
                <a:close/>
                <a:moveTo>
                  <a:pt x="7588388" y="3364611"/>
                </a:moveTo>
                <a:cubicBezTo>
                  <a:pt x="7622840" y="3369028"/>
                  <a:pt x="7646692" y="3399947"/>
                  <a:pt x="7642275" y="3434399"/>
                </a:cubicBezTo>
                <a:cubicBezTo>
                  <a:pt x="7637858" y="3467967"/>
                  <a:pt x="7606939" y="3491819"/>
                  <a:pt x="7572487" y="3488285"/>
                </a:cubicBezTo>
                <a:cubicBezTo>
                  <a:pt x="7538918" y="3482985"/>
                  <a:pt x="7515067" y="3452950"/>
                  <a:pt x="7518601" y="3418498"/>
                </a:cubicBezTo>
                <a:cubicBezTo>
                  <a:pt x="7523017" y="3384046"/>
                  <a:pt x="7553936" y="3360194"/>
                  <a:pt x="7588388" y="3364611"/>
                </a:cubicBezTo>
                <a:close/>
                <a:moveTo>
                  <a:pt x="3069017" y="3362573"/>
                </a:moveTo>
                <a:cubicBezTo>
                  <a:pt x="3090536" y="3361774"/>
                  <a:pt x="3112590" y="3365193"/>
                  <a:pt x="3134040" y="3373355"/>
                </a:cubicBezTo>
                <a:cubicBezTo>
                  <a:pt x="3218950" y="3405122"/>
                  <a:pt x="3262290" y="3500422"/>
                  <a:pt x="3230449" y="3585133"/>
                </a:cubicBezTo>
                <a:cubicBezTo>
                  <a:pt x="3198614" y="3670726"/>
                  <a:pt x="3102201" y="3713964"/>
                  <a:pt x="3017286" y="3681315"/>
                </a:cubicBezTo>
                <a:cubicBezTo>
                  <a:pt x="2932372" y="3649548"/>
                  <a:pt x="2889033" y="3554248"/>
                  <a:pt x="2920878" y="3469537"/>
                </a:cubicBezTo>
                <a:cubicBezTo>
                  <a:pt x="2944758" y="3405343"/>
                  <a:pt x="3004459" y="3364972"/>
                  <a:pt x="3069017" y="3362573"/>
                </a:cubicBezTo>
                <a:close/>
                <a:moveTo>
                  <a:pt x="8745820" y="3357322"/>
                </a:moveTo>
                <a:cubicBezTo>
                  <a:pt x="8753954" y="3358063"/>
                  <a:pt x="8762087" y="3360372"/>
                  <a:pt x="8769781" y="3364328"/>
                </a:cubicBezTo>
                <a:cubicBezTo>
                  <a:pt x="8800555" y="3381034"/>
                  <a:pt x="8811986" y="3418843"/>
                  <a:pt x="8796159" y="3449618"/>
                </a:cubicBezTo>
                <a:cubicBezTo>
                  <a:pt x="8779453" y="3480392"/>
                  <a:pt x="8741644" y="3491823"/>
                  <a:pt x="8710869" y="3475117"/>
                </a:cubicBezTo>
                <a:cubicBezTo>
                  <a:pt x="8680095" y="3459290"/>
                  <a:pt x="8668664" y="3420602"/>
                  <a:pt x="8684491" y="3390706"/>
                </a:cubicBezTo>
                <a:cubicBezTo>
                  <a:pt x="8697020" y="3366966"/>
                  <a:pt x="8721420" y="3355096"/>
                  <a:pt x="8745820" y="3357322"/>
                </a:cubicBezTo>
                <a:close/>
                <a:moveTo>
                  <a:pt x="2268831" y="3356559"/>
                </a:moveTo>
                <a:cubicBezTo>
                  <a:pt x="2273665" y="3358470"/>
                  <a:pt x="2277713" y="3362292"/>
                  <a:pt x="2279511" y="3367688"/>
                </a:cubicBezTo>
                <a:cubicBezTo>
                  <a:pt x="2284008" y="3377581"/>
                  <a:pt x="2278612" y="3390173"/>
                  <a:pt x="2268719" y="3393770"/>
                </a:cubicBezTo>
                <a:cubicBezTo>
                  <a:pt x="2258826" y="3398267"/>
                  <a:pt x="2247134" y="3393770"/>
                  <a:pt x="2241738" y="3382978"/>
                </a:cubicBezTo>
                <a:cubicBezTo>
                  <a:pt x="2238140" y="3373085"/>
                  <a:pt x="2242638" y="3361393"/>
                  <a:pt x="2253430" y="3356896"/>
                </a:cubicBezTo>
                <a:cubicBezTo>
                  <a:pt x="2258376" y="3354648"/>
                  <a:pt x="2263997" y="3354648"/>
                  <a:pt x="2268831" y="3356559"/>
                </a:cubicBezTo>
                <a:close/>
                <a:moveTo>
                  <a:pt x="3459404" y="3353265"/>
                </a:moveTo>
                <a:cubicBezTo>
                  <a:pt x="3469566" y="3352399"/>
                  <a:pt x="3478034" y="3359328"/>
                  <a:pt x="3478882" y="3369721"/>
                </a:cubicBezTo>
                <a:cubicBezTo>
                  <a:pt x="3480579" y="3379247"/>
                  <a:pt x="3473800" y="3387908"/>
                  <a:pt x="3463634" y="3389640"/>
                </a:cubicBezTo>
                <a:cubicBezTo>
                  <a:pt x="3453462" y="3390506"/>
                  <a:pt x="3444997" y="3383578"/>
                  <a:pt x="3444145" y="3373185"/>
                </a:cubicBezTo>
                <a:cubicBezTo>
                  <a:pt x="3442446" y="3363658"/>
                  <a:pt x="3450084" y="3354997"/>
                  <a:pt x="3459404" y="3353265"/>
                </a:cubicBezTo>
                <a:close/>
                <a:moveTo>
                  <a:pt x="7855726" y="3351220"/>
                </a:moveTo>
                <a:cubicBezTo>
                  <a:pt x="7864584" y="3348501"/>
                  <a:pt x="7874327" y="3353033"/>
                  <a:pt x="7877870" y="3362096"/>
                </a:cubicBezTo>
                <a:cubicBezTo>
                  <a:pt x="7880527" y="3371160"/>
                  <a:pt x="7876098" y="3381130"/>
                  <a:pt x="7867241" y="3383849"/>
                </a:cubicBezTo>
                <a:cubicBezTo>
                  <a:pt x="7858384" y="3386568"/>
                  <a:pt x="7849526" y="3382036"/>
                  <a:pt x="7845983" y="3372973"/>
                </a:cubicBezTo>
                <a:cubicBezTo>
                  <a:pt x="7842440" y="3363909"/>
                  <a:pt x="7847754" y="3354846"/>
                  <a:pt x="7855726" y="3351220"/>
                </a:cubicBezTo>
                <a:close/>
                <a:moveTo>
                  <a:pt x="8128206" y="3350846"/>
                </a:moveTo>
                <a:cubicBezTo>
                  <a:pt x="8130870" y="3349780"/>
                  <a:pt x="8134067" y="3349780"/>
                  <a:pt x="8137050" y="3351059"/>
                </a:cubicBezTo>
                <a:cubicBezTo>
                  <a:pt x="8143018" y="3353617"/>
                  <a:pt x="8145576" y="3360437"/>
                  <a:pt x="8143018" y="3366405"/>
                </a:cubicBezTo>
                <a:cubicBezTo>
                  <a:pt x="8140460" y="3371520"/>
                  <a:pt x="8134493" y="3374931"/>
                  <a:pt x="8127673" y="3372373"/>
                </a:cubicBezTo>
                <a:cubicBezTo>
                  <a:pt x="8122558" y="3369815"/>
                  <a:pt x="8119148" y="3362995"/>
                  <a:pt x="8122558" y="3357027"/>
                </a:cubicBezTo>
                <a:cubicBezTo>
                  <a:pt x="8123411" y="3354043"/>
                  <a:pt x="8125542" y="3351911"/>
                  <a:pt x="8128206" y="3350846"/>
                </a:cubicBezTo>
                <a:close/>
                <a:moveTo>
                  <a:pt x="11764698" y="3345838"/>
                </a:moveTo>
                <a:cubicBezTo>
                  <a:pt x="11790614" y="3345921"/>
                  <a:pt x="11815280" y="3361254"/>
                  <a:pt x="11825946" y="3386586"/>
                </a:cubicBezTo>
                <a:cubicBezTo>
                  <a:pt x="11840167" y="3420362"/>
                  <a:pt x="11824168" y="3459471"/>
                  <a:pt x="11790392" y="3473693"/>
                </a:cubicBezTo>
                <a:cubicBezTo>
                  <a:pt x="11756615" y="3487914"/>
                  <a:pt x="11717506" y="3471915"/>
                  <a:pt x="11703285" y="3437250"/>
                </a:cubicBezTo>
                <a:cubicBezTo>
                  <a:pt x="11689063" y="3404363"/>
                  <a:pt x="11705062" y="3365253"/>
                  <a:pt x="11738838" y="3351032"/>
                </a:cubicBezTo>
                <a:cubicBezTo>
                  <a:pt x="11747282" y="3347477"/>
                  <a:pt x="11756060" y="3345810"/>
                  <a:pt x="11764698" y="3345838"/>
                </a:cubicBezTo>
                <a:close/>
                <a:moveTo>
                  <a:pt x="7735636" y="3341598"/>
                </a:moveTo>
                <a:cubicBezTo>
                  <a:pt x="7759555" y="3341015"/>
                  <a:pt x="7782343" y="3354668"/>
                  <a:pt x="7793067" y="3377312"/>
                </a:cubicBezTo>
                <a:cubicBezTo>
                  <a:pt x="7806471" y="3408391"/>
                  <a:pt x="7793067" y="3444799"/>
                  <a:pt x="7761789" y="3458118"/>
                </a:cubicBezTo>
                <a:cubicBezTo>
                  <a:pt x="7731405" y="3472326"/>
                  <a:pt x="7694766" y="3458118"/>
                  <a:pt x="7680468" y="3427927"/>
                </a:cubicBezTo>
                <a:cubicBezTo>
                  <a:pt x="7667063" y="3396847"/>
                  <a:pt x="7680468" y="3360440"/>
                  <a:pt x="7711745" y="3347120"/>
                </a:cubicBezTo>
                <a:cubicBezTo>
                  <a:pt x="7719564" y="3343568"/>
                  <a:pt x="7727663" y="3341792"/>
                  <a:pt x="7735636" y="3341598"/>
                </a:cubicBezTo>
                <a:close/>
                <a:moveTo>
                  <a:pt x="11973573" y="3337540"/>
                </a:moveTo>
                <a:cubicBezTo>
                  <a:pt x="11995560" y="3334132"/>
                  <a:pt x="12018867" y="3339189"/>
                  <a:pt x="12038215" y="3353261"/>
                </a:cubicBezTo>
                <a:cubicBezTo>
                  <a:pt x="12077792" y="3381404"/>
                  <a:pt x="12085708" y="3435932"/>
                  <a:pt x="12057564" y="3475509"/>
                </a:cubicBezTo>
                <a:cubicBezTo>
                  <a:pt x="12029421" y="3514206"/>
                  <a:pt x="11974013" y="3523001"/>
                  <a:pt x="11935316" y="3494857"/>
                </a:cubicBezTo>
                <a:cubicBezTo>
                  <a:pt x="11896619" y="3466714"/>
                  <a:pt x="11887824" y="3411307"/>
                  <a:pt x="11916847" y="3372609"/>
                </a:cubicBezTo>
                <a:cubicBezTo>
                  <a:pt x="11930919" y="3352821"/>
                  <a:pt x="11951586" y="3340948"/>
                  <a:pt x="11973573" y="3337540"/>
                </a:cubicBezTo>
                <a:close/>
                <a:moveTo>
                  <a:pt x="9862884" y="3336277"/>
                </a:moveTo>
                <a:cubicBezTo>
                  <a:pt x="9872485" y="3338004"/>
                  <a:pt x="9881919" y="3341569"/>
                  <a:pt x="9890627" y="3347052"/>
                </a:cubicBezTo>
                <a:cubicBezTo>
                  <a:pt x="9924566" y="3368988"/>
                  <a:pt x="9934391" y="3415490"/>
                  <a:pt x="9911169" y="3448832"/>
                </a:cubicBezTo>
                <a:cubicBezTo>
                  <a:pt x="9888841" y="3482173"/>
                  <a:pt x="9842398" y="3491825"/>
                  <a:pt x="9808460" y="3469890"/>
                </a:cubicBezTo>
                <a:cubicBezTo>
                  <a:pt x="9773627" y="3447954"/>
                  <a:pt x="9763803" y="3402329"/>
                  <a:pt x="9787024" y="3368110"/>
                </a:cubicBezTo>
                <a:cubicBezTo>
                  <a:pt x="9803771" y="3342446"/>
                  <a:pt x="9834081" y="3331095"/>
                  <a:pt x="9862884" y="3336277"/>
                </a:cubicBezTo>
                <a:close/>
                <a:moveTo>
                  <a:pt x="12900550" y="3333251"/>
                </a:moveTo>
                <a:cubicBezTo>
                  <a:pt x="12930760" y="3336656"/>
                  <a:pt x="12959540" y="3351596"/>
                  <a:pt x="12979754" y="3377081"/>
                </a:cubicBezTo>
                <a:cubicBezTo>
                  <a:pt x="13021058" y="3428930"/>
                  <a:pt x="13013148" y="3503629"/>
                  <a:pt x="12962178" y="3544932"/>
                </a:cubicBezTo>
                <a:cubicBezTo>
                  <a:pt x="12910328" y="3585357"/>
                  <a:pt x="12835630" y="3577448"/>
                  <a:pt x="12794326" y="3526478"/>
                </a:cubicBezTo>
                <a:cubicBezTo>
                  <a:pt x="12753022" y="3474628"/>
                  <a:pt x="12761810" y="3399930"/>
                  <a:pt x="12812780" y="3358626"/>
                </a:cubicBezTo>
                <a:cubicBezTo>
                  <a:pt x="12838704" y="3337974"/>
                  <a:pt x="12870342" y="3329845"/>
                  <a:pt x="12900550" y="3333251"/>
                </a:cubicBezTo>
                <a:close/>
                <a:moveTo>
                  <a:pt x="8365101" y="3332429"/>
                </a:moveTo>
                <a:cubicBezTo>
                  <a:pt x="8377311" y="3330574"/>
                  <a:pt x="8390072" y="3333411"/>
                  <a:pt x="8400632" y="3341704"/>
                </a:cubicBezTo>
                <a:cubicBezTo>
                  <a:pt x="8421753" y="3356545"/>
                  <a:pt x="8426153" y="3386227"/>
                  <a:pt x="8411192" y="3407178"/>
                </a:cubicBezTo>
                <a:cubicBezTo>
                  <a:pt x="8394472" y="3429003"/>
                  <a:pt x="8365431" y="3433368"/>
                  <a:pt x="8343430" y="3417654"/>
                </a:cubicBezTo>
                <a:cubicBezTo>
                  <a:pt x="8322309" y="3401941"/>
                  <a:pt x="8317909" y="3372259"/>
                  <a:pt x="8332870" y="3351307"/>
                </a:cubicBezTo>
                <a:cubicBezTo>
                  <a:pt x="8341230" y="3340831"/>
                  <a:pt x="8352890" y="3334284"/>
                  <a:pt x="8365101" y="3332429"/>
                </a:cubicBezTo>
                <a:close/>
                <a:moveTo>
                  <a:pt x="12347588" y="3325872"/>
                </a:moveTo>
                <a:cubicBezTo>
                  <a:pt x="12368102" y="3324995"/>
                  <a:pt x="12389062" y="3331791"/>
                  <a:pt x="12405562" y="3346260"/>
                </a:cubicBezTo>
                <a:cubicBezTo>
                  <a:pt x="12437671" y="3376074"/>
                  <a:pt x="12440347" y="3426057"/>
                  <a:pt x="12410022" y="3458502"/>
                </a:cubicBezTo>
                <a:cubicBezTo>
                  <a:pt x="12380589" y="3490071"/>
                  <a:pt x="12329750" y="3491824"/>
                  <a:pt x="12296749" y="3462887"/>
                </a:cubicBezTo>
                <a:cubicBezTo>
                  <a:pt x="12263748" y="3433072"/>
                  <a:pt x="12261964" y="3383089"/>
                  <a:pt x="12292289" y="3351521"/>
                </a:cubicBezTo>
                <a:cubicBezTo>
                  <a:pt x="12307005" y="3335299"/>
                  <a:pt x="12327074" y="3326749"/>
                  <a:pt x="12347588" y="3325872"/>
                </a:cubicBezTo>
                <a:close/>
                <a:moveTo>
                  <a:pt x="4361621" y="3324329"/>
                </a:moveTo>
                <a:cubicBezTo>
                  <a:pt x="4369740" y="3321263"/>
                  <a:pt x="4379051" y="3321263"/>
                  <a:pt x="4387711" y="3325204"/>
                </a:cubicBezTo>
                <a:cubicBezTo>
                  <a:pt x="4404166" y="3332211"/>
                  <a:pt x="4411961" y="3352354"/>
                  <a:pt x="4404166" y="3369870"/>
                </a:cubicBezTo>
                <a:cubicBezTo>
                  <a:pt x="4396372" y="3387386"/>
                  <a:pt x="4377318" y="3394392"/>
                  <a:pt x="4359997" y="3387386"/>
                </a:cubicBezTo>
                <a:cubicBezTo>
                  <a:pt x="4342676" y="3379504"/>
                  <a:pt x="4334881" y="3359361"/>
                  <a:pt x="4342676" y="3341845"/>
                </a:cubicBezTo>
                <a:cubicBezTo>
                  <a:pt x="4346573" y="3333525"/>
                  <a:pt x="4353502" y="3327394"/>
                  <a:pt x="4361621" y="3324329"/>
                </a:cubicBezTo>
                <a:close/>
                <a:moveTo>
                  <a:pt x="11399578" y="3321032"/>
                </a:moveTo>
                <a:cubicBezTo>
                  <a:pt x="11405889" y="3322269"/>
                  <a:pt x="11411647" y="3325867"/>
                  <a:pt x="11415190" y="3331713"/>
                </a:cubicBezTo>
                <a:cubicBezTo>
                  <a:pt x="11423162" y="3343405"/>
                  <a:pt x="11419619" y="3359594"/>
                  <a:pt x="11408104" y="3366789"/>
                </a:cubicBezTo>
                <a:cubicBezTo>
                  <a:pt x="11396589" y="3374884"/>
                  <a:pt x="11381531" y="3371286"/>
                  <a:pt x="11373559" y="3359594"/>
                </a:cubicBezTo>
                <a:cubicBezTo>
                  <a:pt x="11365587" y="3347902"/>
                  <a:pt x="11370016" y="3332612"/>
                  <a:pt x="11380645" y="3324517"/>
                </a:cubicBezTo>
                <a:cubicBezTo>
                  <a:pt x="11386402" y="3320920"/>
                  <a:pt x="11393267" y="3319796"/>
                  <a:pt x="11399578" y="3321032"/>
                </a:cubicBezTo>
                <a:close/>
                <a:moveTo>
                  <a:pt x="2939655" y="3320182"/>
                </a:moveTo>
                <a:cubicBezTo>
                  <a:pt x="2943785" y="3319229"/>
                  <a:pt x="2948233" y="3319864"/>
                  <a:pt x="2952046" y="3322406"/>
                </a:cubicBezTo>
                <a:cubicBezTo>
                  <a:pt x="2959671" y="3327489"/>
                  <a:pt x="2962214" y="3337656"/>
                  <a:pt x="2957130" y="3346128"/>
                </a:cubicBezTo>
                <a:cubicBezTo>
                  <a:pt x="2952046" y="3353754"/>
                  <a:pt x="2941880" y="3355448"/>
                  <a:pt x="2933407" y="3350365"/>
                </a:cubicBezTo>
                <a:cubicBezTo>
                  <a:pt x="2926629" y="3345281"/>
                  <a:pt x="2924087" y="3335114"/>
                  <a:pt x="2929171" y="3327489"/>
                </a:cubicBezTo>
                <a:cubicBezTo>
                  <a:pt x="2931713" y="3323677"/>
                  <a:pt x="2935524" y="3321135"/>
                  <a:pt x="2939655" y="3320182"/>
                </a:cubicBezTo>
                <a:close/>
                <a:moveTo>
                  <a:pt x="11209007" y="3316079"/>
                </a:moveTo>
                <a:cubicBezTo>
                  <a:pt x="11270159" y="3326628"/>
                  <a:pt x="11322410" y="3372780"/>
                  <a:pt x="11337574" y="3436733"/>
                </a:cubicBezTo>
                <a:cubicBezTo>
                  <a:pt x="11356914" y="3522005"/>
                  <a:pt x="11304169" y="3607276"/>
                  <a:pt x="11218897" y="3627495"/>
                </a:cubicBezTo>
                <a:cubicBezTo>
                  <a:pt x="11132747" y="3647714"/>
                  <a:pt x="11047475" y="3594969"/>
                  <a:pt x="11027256" y="3508818"/>
                </a:cubicBezTo>
                <a:cubicBezTo>
                  <a:pt x="11007037" y="3423547"/>
                  <a:pt x="11059782" y="3337396"/>
                  <a:pt x="11145933" y="3318056"/>
                </a:cubicBezTo>
                <a:cubicBezTo>
                  <a:pt x="11167251" y="3313002"/>
                  <a:pt x="11188623" y="3312562"/>
                  <a:pt x="11209007" y="3316079"/>
                </a:cubicBezTo>
                <a:close/>
                <a:moveTo>
                  <a:pt x="10951044" y="3308418"/>
                </a:moveTo>
                <a:cubicBezTo>
                  <a:pt x="10973190" y="3311740"/>
                  <a:pt x="10992382" y="3327981"/>
                  <a:pt x="10998288" y="3351603"/>
                </a:cubicBezTo>
                <a:cubicBezTo>
                  <a:pt x="11006162" y="3382225"/>
                  <a:pt x="10986914" y="3413722"/>
                  <a:pt x="10955418" y="3421596"/>
                </a:cubicBezTo>
                <a:cubicBezTo>
                  <a:pt x="10924797" y="3429470"/>
                  <a:pt x="10893301" y="3410222"/>
                  <a:pt x="10886302" y="3379600"/>
                </a:cubicBezTo>
                <a:cubicBezTo>
                  <a:pt x="10878428" y="3348978"/>
                  <a:pt x="10896801" y="3317482"/>
                  <a:pt x="10928297" y="3309607"/>
                </a:cubicBezTo>
                <a:cubicBezTo>
                  <a:pt x="10935952" y="3307639"/>
                  <a:pt x="10943662" y="3307311"/>
                  <a:pt x="10951044" y="3308418"/>
                </a:cubicBezTo>
                <a:close/>
                <a:moveTo>
                  <a:pt x="13065672" y="3308138"/>
                </a:moveTo>
                <a:cubicBezTo>
                  <a:pt x="13070002" y="3310643"/>
                  <a:pt x="13071734" y="3316489"/>
                  <a:pt x="13070002" y="3321500"/>
                </a:cubicBezTo>
                <a:cubicBezTo>
                  <a:pt x="13067404" y="3325676"/>
                  <a:pt x="13061342" y="3328181"/>
                  <a:pt x="13056144" y="3325676"/>
                </a:cubicBezTo>
                <a:cubicBezTo>
                  <a:pt x="13050948" y="3323170"/>
                  <a:pt x="13049216" y="3317324"/>
                  <a:pt x="13051814" y="3312313"/>
                </a:cubicBezTo>
                <a:cubicBezTo>
                  <a:pt x="13054412" y="3307303"/>
                  <a:pt x="13060474" y="3305632"/>
                  <a:pt x="13065672" y="3308138"/>
                </a:cubicBezTo>
                <a:close/>
                <a:moveTo>
                  <a:pt x="7531493" y="3305132"/>
                </a:moveTo>
                <a:cubicBezTo>
                  <a:pt x="7535437" y="3303546"/>
                  <a:pt x="7539844" y="3303546"/>
                  <a:pt x="7544020" y="3305359"/>
                </a:cubicBezTo>
                <a:cubicBezTo>
                  <a:pt x="7552371" y="3308984"/>
                  <a:pt x="7557011" y="3318954"/>
                  <a:pt x="7553299" y="3327111"/>
                </a:cubicBezTo>
                <a:cubicBezTo>
                  <a:pt x="7549588" y="3335268"/>
                  <a:pt x="7539380" y="3339800"/>
                  <a:pt x="7531029" y="3335268"/>
                </a:cubicBezTo>
                <a:cubicBezTo>
                  <a:pt x="7521750" y="3331643"/>
                  <a:pt x="7518966" y="3322579"/>
                  <a:pt x="7521750" y="3314422"/>
                </a:cubicBezTo>
                <a:cubicBezTo>
                  <a:pt x="7524070" y="3309891"/>
                  <a:pt x="7527549" y="3306718"/>
                  <a:pt x="7531493" y="3305132"/>
                </a:cubicBezTo>
                <a:close/>
                <a:moveTo>
                  <a:pt x="10774226" y="3297549"/>
                </a:moveTo>
                <a:cubicBezTo>
                  <a:pt x="10795887" y="3293939"/>
                  <a:pt x="10816645" y="3309282"/>
                  <a:pt x="10819352" y="3330943"/>
                </a:cubicBezTo>
                <a:cubicBezTo>
                  <a:pt x="10822962" y="3351701"/>
                  <a:pt x="10808522" y="3372459"/>
                  <a:pt x="10785959" y="3375167"/>
                </a:cubicBezTo>
                <a:cubicBezTo>
                  <a:pt x="10765201" y="3378777"/>
                  <a:pt x="10745345" y="3364336"/>
                  <a:pt x="10741735" y="3342676"/>
                </a:cubicBezTo>
                <a:cubicBezTo>
                  <a:pt x="10738125" y="3321015"/>
                  <a:pt x="10752565" y="3301159"/>
                  <a:pt x="10774226" y="3297549"/>
                </a:cubicBezTo>
                <a:close/>
                <a:moveTo>
                  <a:pt x="14307332" y="3294345"/>
                </a:moveTo>
                <a:cubicBezTo>
                  <a:pt x="14321958" y="3299508"/>
                  <a:pt x="14330564" y="3316717"/>
                  <a:pt x="14325400" y="3331344"/>
                </a:cubicBezTo>
                <a:cubicBezTo>
                  <a:pt x="14321098" y="3346832"/>
                  <a:pt x="14304750" y="3355436"/>
                  <a:pt x="14289262" y="3350273"/>
                </a:cubicBezTo>
                <a:cubicBezTo>
                  <a:pt x="14273774" y="3345971"/>
                  <a:pt x="14265170" y="3328763"/>
                  <a:pt x="14270332" y="3314135"/>
                </a:cubicBezTo>
                <a:cubicBezTo>
                  <a:pt x="14275494" y="3298648"/>
                  <a:pt x="14290982" y="3290043"/>
                  <a:pt x="14307332" y="3294345"/>
                </a:cubicBezTo>
                <a:close/>
                <a:moveTo>
                  <a:pt x="7709000" y="3288580"/>
                </a:moveTo>
                <a:cubicBezTo>
                  <a:pt x="7713236" y="3289322"/>
                  <a:pt x="7717049" y="3291651"/>
                  <a:pt x="7719590" y="3295464"/>
                </a:cubicBezTo>
                <a:cubicBezTo>
                  <a:pt x="7724674" y="3303089"/>
                  <a:pt x="7722979" y="3313256"/>
                  <a:pt x="7714507" y="3318339"/>
                </a:cubicBezTo>
                <a:cubicBezTo>
                  <a:pt x="7707729" y="3324270"/>
                  <a:pt x="7696715" y="3321728"/>
                  <a:pt x="7691631" y="3314103"/>
                </a:cubicBezTo>
                <a:cubicBezTo>
                  <a:pt x="7686548" y="3306478"/>
                  <a:pt x="7688242" y="3296311"/>
                  <a:pt x="7695868" y="3291228"/>
                </a:cubicBezTo>
                <a:cubicBezTo>
                  <a:pt x="7700104" y="3288686"/>
                  <a:pt x="7704764" y="3287839"/>
                  <a:pt x="7709000" y="3288580"/>
                </a:cubicBezTo>
                <a:close/>
                <a:moveTo>
                  <a:pt x="7385184" y="3275843"/>
                </a:moveTo>
                <a:cubicBezTo>
                  <a:pt x="7430130" y="3270555"/>
                  <a:pt x="7471551" y="3302282"/>
                  <a:pt x="7477720" y="3348110"/>
                </a:cubicBezTo>
                <a:cubicBezTo>
                  <a:pt x="7483008" y="3393056"/>
                  <a:pt x="7450400" y="3434477"/>
                  <a:pt x="7405454" y="3438884"/>
                </a:cubicBezTo>
                <a:cubicBezTo>
                  <a:pt x="7360508" y="3445053"/>
                  <a:pt x="7319087" y="3412445"/>
                  <a:pt x="7313800" y="3367498"/>
                </a:cubicBezTo>
                <a:cubicBezTo>
                  <a:pt x="7308512" y="3322552"/>
                  <a:pt x="7340238" y="3281131"/>
                  <a:pt x="7385184" y="3275843"/>
                </a:cubicBezTo>
                <a:close/>
                <a:moveTo>
                  <a:pt x="8272266" y="3261037"/>
                </a:moveTo>
                <a:cubicBezTo>
                  <a:pt x="8281035" y="3263061"/>
                  <a:pt x="8289130" y="3268457"/>
                  <a:pt x="8294526" y="3276551"/>
                </a:cubicBezTo>
                <a:cubicBezTo>
                  <a:pt x="8305319" y="3292740"/>
                  <a:pt x="8299922" y="3315225"/>
                  <a:pt x="8283733" y="3325118"/>
                </a:cubicBezTo>
                <a:cubicBezTo>
                  <a:pt x="8266645" y="3335911"/>
                  <a:pt x="8245060" y="3330515"/>
                  <a:pt x="8234267" y="3314326"/>
                </a:cubicBezTo>
                <a:cubicBezTo>
                  <a:pt x="8224374" y="3298137"/>
                  <a:pt x="8229770" y="3276551"/>
                  <a:pt x="8245959" y="3265759"/>
                </a:cubicBezTo>
                <a:cubicBezTo>
                  <a:pt x="8254054" y="3260363"/>
                  <a:pt x="8263497" y="3259014"/>
                  <a:pt x="8272266" y="3261037"/>
                </a:cubicBezTo>
                <a:close/>
                <a:moveTo>
                  <a:pt x="9866289" y="3257311"/>
                </a:moveTo>
                <a:cubicBezTo>
                  <a:pt x="9869060" y="3256245"/>
                  <a:pt x="9872256" y="3256245"/>
                  <a:pt x="9875240" y="3257524"/>
                </a:cubicBezTo>
                <a:cubicBezTo>
                  <a:pt x="9881208" y="3260082"/>
                  <a:pt x="9883766" y="3266902"/>
                  <a:pt x="9881208" y="3272870"/>
                </a:cubicBezTo>
                <a:cubicBezTo>
                  <a:pt x="9878650" y="3277985"/>
                  <a:pt x="9871830" y="3281396"/>
                  <a:pt x="9865863" y="3278838"/>
                </a:cubicBezTo>
                <a:cubicBezTo>
                  <a:pt x="9859896" y="3276280"/>
                  <a:pt x="9857338" y="3269460"/>
                  <a:pt x="9859896" y="3263492"/>
                </a:cubicBezTo>
                <a:cubicBezTo>
                  <a:pt x="9861174" y="3260508"/>
                  <a:pt x="9863519" y="3258377"/>
                  <a:pt x="9866289" y="3257311"/>
                </a:cubicBezTo>
                <a:close/>
                <a:moveTo>
                  <a:pt x="14404714" y="3241102"/>
                </a:moveTo>
                <a:cubicBezTo>
                  <a:pt x="14413050" y="3243126"/>
                  <a:pt x="14420628" y="3248522"/>
                  <a:pt x="14425392" y="3257066"/>
                </a:cubicBezTo>
                <a:cubicBezTo>
                  <a:pt x="14435784" y="3273254"/>
                  <a:pt x="14431454" y="3295739"/>
                  <a:pt x="14415864" y="3305632"/>
                </a:cubicBezTo>
                <a:cubicBezTo>
                  <a:pt x="14400276" y="3316424"/>
                  <a:pt x="14378624" y="3311028"/>
                  <a:pt x="14368230" y="3294839"/>
                </a:cubicBezTo>
                <a:cubicBezTo>
                  <a:pt x="14358704" y="3278651"/>
                  <a:pt x="14363034" y="3256167"/>
                  <a:pt x="14379490" y="3245374"/>
                </a:cubicBezTo>
                <a:cubicBezTo>
                  <a:pt x="14387284" y="3240428"/>
                  <a:pt x="14396378" y="3239079"/>
                  <a:pt x="14404714" y="3241102"/>
                </a:cubicBezTo>
                <a:close/>
                <a:moveTo>
                  <a:pt x="14331356" y="3231180"/>
                </a:moveTo>
                <a:cubicBezTo>
                  <a:pt x="14343800" y="3234674"/>
                  <a:pt x="14350022" y="3247777"/>
                  <a:pt x="14346466" y="3259133"/>
                </a:cubicBezTo>
                <a:cubicBezTo>
                  <a:pt x="14343800" y="3270489"/>
                  <a:pt x="14331356" y="3277477"/>
                  <a:pt x="14318912" y="3273983"/>
                </a:cubicBezTo>
                <a:cubicBezTo>
                  <a:pt x="14306468" y="3270489"/>
                  <a:pt x="14300246" y="3258259"/>
                  <a:pt x="14303802" y="3246030"/>
                </a:cubicBezTo>
                <a:cubicBezTo>
                  <a:pt x="14306468" y="3234674"/>
                  <a:pt x="14319800" y="3227686"/>
                  <a:pt x="14331356" y="3231180"/>
                </a:cubicBezTo>
                <a:close/>
                <a:moveTo>
                  <a:pt x="11067976" y="3226445"/>
                </a:moveTo>
                <a:cubicBezTo>
                  <a:pt x="11076834" y="3223788"/>
                  <a:pt x="11085691" y="3228217"/>
                  <a:pt x="11088348" y="3236189"/>
                </a:cubicBezTo>
                <a:cubicBezTo>
                  <a:pt x="11091891" y="3245046"/>
                  <a:pt x="11087462" y="3254789"/>
                  <a:pt x="11078605" y="3258332"/>
                </a:cubicBezTo>
                <a:cubicBezTo>
                  <a:pt x="11069748" y="3261875"/>
                  <a:pt x="11060004" y="3256561"/>
                  <a:pt x="11057347" y="3247703"/>
                </a:cubicBezTo>
                <a:cubicBezTo>
                  <a:pt x="11053804" y="3238846"/>
                  <a:pt x="11059118" y="3229988"/>
                  <a:pt x="11067976" y="3226445"/>
                </a:cubicBezTo>
                <a:close/>
                <a:moveTo>
                  <a:pt x="3322696" y="3216886"/>
                </a:moveTo>
                <a:cubicBezTo>
                  <a:pt x="3365310" y="3215993"/>
                  <a:pt x="3401706" y="3251701"/>
                  <a:pt x="3401706" y="3295442"/>
                </a:cubicBezTo>
                <a:cubicBezTo>
                  <a:pt x="3402596" y="3339183"/>
                  <a:pt x="3367082" y="3374891"/>
                  <a:pt x="3323576" y="3374891"/>
                </a:cubicBezTo>
                <a:cubicBezTo>
                  <a:pt x="3280975" y="3374891"/>
                  <a:pt x="3244575" y="3340076"/>
                  <a:pt x="3243695" y="3296335"/>
                </a:cubicBezTo>
                <a:cubicBezTo>
                  <a:pt x="3243695" y="3253486"/>
                  <a:pt x="3279192" y="3217779"/>
                  <a:pt x="3322696" y="3216886"/>
                </a:cubicBezTo>
                <a:close/>
                <a:moveTo>
                  <a:pt x="3196852" y="3215591"/>
                </a:moveTo>
                <a:cubicBezTo>
                  <a:pt x="3209297" y="3219085"/>
                  <a:pt x="3215526" y="3231315"/>
                  <a:pt x="3212852" y="3242670"/>
                </a:cubicBezTo>
                <a:cubicBezTo>
                  <a:pt x="3208409" y="3254900"/>
                  <a:pt x="3195971" y="3261888"/>
                  <a:pt x="3184408" y="3257520"/>
                </a:cubicBezTo>
                <a:cubicBezTo>
                  <a:pt x="3172854" y="3254900"/>
                  <a:pt x="3165743" y="3242670"/>
                  <a:pt x="3169298" y="3230441"/>
                </a:cubicBezTo>
                <a:cubicBezTo>
                  <a:pt x="3172854" y="3219085"/>
                  <a:pt x="3185299" y="3212097"/>
                  <a:pt x="3196852" y="3215591"/>
                </a:cubicBezTo>
                <a:close/>
                <a:moveTo>
                  <a:pt x="13272192" y="3210817"/>
                </a:moveTo>
                <a:cubicBezTo>
                  <a:pt x="13296762" y="3211585"/>
                  <a:pt x="13321000" y="3221450"/>
                  <a:pt x="13339232" y="3239864"/>
                </a:cubicBezTo>
                <a:cubicBezTo>
                  <a:pt x="13375698" y="3278448"/>
                  <a:pt x="13373920" y="3338953"/>
                  <a:pt x="13334786" y="3374906"/>
                </a:cubicBezTo>
                <a:cubicBezTo>
                  <a:pt x="13296540" y="3409981"/>
                  <a:pt x="13236060" y="3408228"/>
                  <a:pt x="13198704" y="3370521"/>
                </a:cubicBezTo>
                <a:cubicBezTo>
                  <a:pt x="13162238" y="3332815"/>
                  <a:pt x="13164906" y="3272309"/>
                  <a:pt x="13203152" y="3236357"/>
                </a:cubicBezTo>
                <a:cubicBezTo>
                  <a:pt x="13222720" y="3218381"/>
                  <a:pt x="13247622" y="3210050"/>
                  <a:pt x="13272192" y="3210817"/>
                </a:cubicBezTo>
                <a:close/>
                <a:moveTo>
                  <a:pt x="9046760" y="3207732"/>
                </a:moveTo>
                <a:cubicBezTo>
                  <a:pt x="9051261" y="3206446"/>
                  <a:pt x="9056406" y="3206875"/>
                  <a:pt x="9061121" y="3209447"/>
                </a:cubicBezTo>
                <a:cubicBezTo>
                  <a:pt x="9069695" y="3213733"/>
                  <a:pt x="9073125" y="3224879"/>
                  <a:pt x="9067980" y="3234311"/>
                </a:cubicBezTo>
                <a:cubicBezTo>
                  <a:pt x="9062836" y="3242884"/>
                  <a:pt x="9052548" y="3246314"/>
                  <a:pt x="9043116" y="3241170"/>
                </a:cubicBezTo>
                <a:cubicBezTo>
                  <a:pt x="9034543" y="3236883"/>
                  <a:pt x="9031113" y="3225737"/>
                  <a:pt x="9036257" y="3216306"/>
                </a:cubicBezTo>
                <a:cubicBezTo>
                  <a:pt x="9038401" y="3212019"/>
                  <a:pt x="9042259" y="3209018"/>
                  <a:pt x="9046760" y="3207732"/>
                </a:cubicBezTo>
                <a:close/>
                <a:moveTo>
                  <a:pt x="10275546" y="3207088"/>
                </a:moveTo>
                <a:cubicBezTo>
                  <a:pt x="10302444" y="3202743"/>
                  <a:pt x="10330583" y="3214165"/>
                  <a:pt x="10345812" y="3238000"/>
                </a:cubicBezTo>
                <a:cubicBezTo>
                  <a:pt x="10366999" y="3269781"/>
                  <a:pt x="10357288" y="3313039"/>
                  <a:pt x="10325507" y="3334226"/>
                </a:cubicBezTo>
                <a:cubicBezTo>
                  <a:pt x="10292843" y="3355413"/>
                  <a:pt x="10250469" y="3345703"/>
                  <a:pt x="10229281" y="3313922"/>
                </a:cubicBezTo>
                <a:cubicBezTo>
                  <a:pt x="10208094" y="3281258"/>
                  <a:pt x="10217805" y="3238000"/>
                  <a:pt x="10249586" y="3216813"/>
                </a:cubicBezTo>
                <a:cubicBezTo>
                  <a:pt x="10257752" y="3211737"/>
                  <a:pt x="10266580" y="3208537"/>
                  <a:pt x="10275546" y="3207088"/>
                </a:cubicBezTo>
                <a:close/>
                <a:moveTo>
                  <a:pt x="4695336" y="3206959"/>
                </a:moveTo>
                <a:cubicBezTo>
                  <a:pt x="4704400" y="3204302"/>
                  <a:pt x="4713463" y="3208731"/>
                  <a:pt x="4717089" y="3217588"/>
                </a:cubicBezTo>
                <a:cubicBezTo>
                  <a:pt x="4719808" y="3226446"/>
                  <a:pt x="4715276" y="3236189"/>
                  <a:pt x="4707119" y="3238846"/>
                </a:cubicBezTo>
                <a:cubicBezTo>
                  <a:pt x="4698055" y="3242389"/>
                  <a:pt x="4688085" y="3237961"/>
                  <a:pt x="4684460" y="3229103"/>
                </a:cubicBezTo>
                <a:cubicBezTo>
                  <a:pt x="4681741" y="3220246"/>
                  <a:pt x="4686273" y="3210502"/>
                  <a:pt x="4695336" y="3206959"/>
                </a:cubicBezTo>
                <a:close/>
                <a:moveTo>
                  <a:pt x="8727318" y="3203883"/>
                </a:moveTo>
                <a:cubicBezTo>
                  <a:pt x="8754277" y="3200404"/>
                  <a:pt x="8778627" y="3220406"/>
                  <a:pt x="8782105" y="3247366"/>
                </a:cubicBezTo>
                <a:cubicBezTo>
                  <a:pt x="8784714" y="3274325"/>
                  <a:pt x="8765582" y="3299545"/>
                  <a:pt x="8737754" y="3302154"/>
                </a:cubicBezTo>
                <a:cubicBezTo>
                  <a:pt x="8710795" y="3304763"/>
                  <a:pt x="8685576" y="3285630"/>
                  <a:pt x="8682967" y="3257801"/>
                </a:cubicBezTo>
                <a:cubicBezTo>
                  <a:pt x="8680358" y="3230842"/>
                  <a:pt x="8699490" y="3206492"/>
                  <a:pt x="8727318" y="3203883"/>
                </a:cubicBezTo>
                <a:close/>
                <a:moveTo>
                  <a:pt x="7981963" y="3203077"/>
                </a:moveTo>
                <a:cubicBezTo>
                  <a:pt x="8006906" y="3205749"/>
                  <a:pt x="8024722" y="3227129"/>
                  <a:pt x="8022050" y="3251180"/>
                </a:cubicBezTo>
                <a:cubicBezTo>
                  <a:pt x="8019377" y="3275232"/>
                  <a:pt x="7997998" y="3293048"/>
                  <a:pt x="7973946" y="3290376"/>
                </a:cubicBezTo>
                <a:cubicBezTo>
                  <a:pt x="7949894" y="3288594"/>
                  <a:pt x="7932078" y="3266324"/>
                  <a:pt x="7934750" y="3242272"/>
                </a:cubicBezTo>
                <a:cubicBezTo>
                  <a:pt x="7936532" y="3218220"/>
                  <a:pt x="7957911" y="3200404"/>
                  <a:pt x="7981963" y="3203077"/>
                </a:cubicBezTo>
                <a:close/>
                <a:moveTo>
                  <a:pt x="2781420" y="3188076"/>
                </a:moveTo>
                <a:cubicBezTo>
                  <a:pt x="2797141" y="3190396"/>
                  <a:pt x="2812704" y="3195898"/>
                  <a:pt x="2827214" y="3204788"/>
                </a:cubicBezTo>
                <a:cubicBezTo>
                  <a:pt x="2885271" y="3239462"/>
                  <a:pt x="2903742" y="3315033"/>
                  <a:pt x="2869444" y="3373712"/>
                </a:cubicBezTo>
                <a:cubicBezTo>
                  <a:pt x="2835130" y="3433280"/>
                  <a:pt x="2759488" y="3452839"/>
                  <a:pt x="2701430" y="3417276"/>
                </a:cubicBezTo>
                <a:cubicBezTo>
                  <a:pt x="2643371" y="3381713"/>
                  <a:pt x="2624016" y="3306142"/>
                  <a:pt x="2659200" y="3247464"/>
                </a:cubicBezTo>
                <a:cubicBezTo>
                  <a:pt x="2685590" y="3202788"/>
                  <a:pt x="2734248" y="3181117"/>
                  <a:pt x="2781420" y="3188076"/>
                </a:cubicBezTo>
                <a:close/>
                <a:moveTo>
                  <a:pt x="13951858" y="3185795"/>
                </a:moveTo>
                <a:cubicBezTo>
                  <a:pt x="13960170" y="3185977"/>
                  <a:pt x="13968680" y="3187768"/>
                  <a:pt x="13976964" y="3191351"/>
                </a:cubicBezTo>
                <a:cubicBezTo>
                  <a:pt x="14008312" y="3204786"/>
                  <a:pt x="14022642" y="3241508"/>
                  <a:pt x="14008312" y="3273751"/>
                </a:cubicBezTo>
                <a:cubicBezTo>
                  <a:pt x="13994876" y="3305099"/>
                  <a:pt x="13957260" y="3320326"/>
                  <a:pt x="13925016" y="3305995"/>
                </a:cubicBezTo>
                <a:cubicBezTo>
                  <a:pt x="13893670" y="3292560"/>
                  <a:pt x="13879338" y="3254943"/>
                  <a:pt x="13893670" y="3222699"/>
                </a:cubicBezTo>
                <a:cubicBezTo>
                  <a:pt x="13903746" y="3199188"/>
                  <a:pt x="13926920" y="3185249"/>
                  <a:pt x="13951858" y="3185795"/>
                </a:cubicBezTo>
                <a:close/>
                <a:moveTo>
                  <a:pt x="8900523" y="3184327"/>
                </a:moveTo>
                <a:cubicBezTo>
                  <a:pt x="8922929" y="3186434"/>
                  <a:pt x="8944669" y="3197082"/>
                  <a:pt x="8960197" y="3215716"/>
                </a:cubicBezTo>
                <a:cubicBezTo>
                  <a:pt x="8991254" y="3252983"/>
                  <a:pt x="8985930" y="3308884"/>
                  <a:pt x="8948662" y="3339941"/>
                </a:cubicBezTo>
                <a:cubicBezTo>
                  <a:pt x="8910506" y="3370997"/>
                  <a:pt x="8855491" y="3365673"/>
                  <a:pt x="8824435" y="3327518"/>
                </a:cubicBezTo>
                <a:cubicBezTo>
                  <a:pt x="8793378" y="3290251"/>
                  <a:pt x="8799589" y="3235237"/>
                  <a:pt x="8836857" y="3204180"/>
                </a:cubicBezTo>
                <a:cubicBezTo>
                  <a:pt x="8855048" y="3188652"/>
                  <a:pt x="8878118" y="3182219"/>
                  <a:pt x="8900523" y="3184327"/>
                </a:cubicBezTo>
                <a:close/>
                <a:moveTo>
                  <a:pt x="10150660" y="3164914"/>
                </a:moveTo>
                <a:cubicBezTo>
                  <a:pt x="10172321" y="3161431"/>
                  <a:pt x="10192176" y="3175362"/>
                  <a:pt x="10195786" y="3196258"/>
                </a:cubicBezTo>
                <a:cubicBezTo>
                  <a:pt x="10199396" y="3216284"/>
                  <a:pt x="10184054" y="3236310"/>
                  <a:pt x="10163295" y="3239793"/>
                </a:cubicBezTo>
                <a:cubicBezTo>
                  <a:pt x="10141635" y="3242405"/>
                  <a:pt x="10120877" y="3228474"/>
                  <a:pt x="10118169" y="3207577"/>
                </a:cubicBezTo>
                <a:cubicBezTo>
                  <a:pt x="10114559" y="3186681"/>
                  <a:pt x="10128999" y="3168397"/>
                  <a:pt x="10150660" y="3164914"/>
                </a:cubicBezTo>
                <a:close/>
                <a:moveTo>
                  <a:pt x="12835788" y="3163089"/>
                </a:moveTo>
                <a:cubicBezTo>
                  <a:pt x="12843738" y="3161020"/>
                  <a:pt x="12852448" y="3161891"/>
                  <a:pt x="12859854" y="3166247"/>
                </a:cubicBezTo>
                <a:cubicBezTo>
                  <a:pt x="12875536" y="3174958"/>
                  <a:pt x="12880762" y="3194994"/>
                  <a:pt x="12872052" y="3209804"/>
                </a:cubicBezTo>
                <a:cubicBezTo>
                  <a:pt x="12863340" y="3225484"/>
                  <a:pt x="12844174" y="3230711"/>
                  <a:pt x="12828492" y="3222000"/>
                </a:cubicBezTo>
                <a:cubicBezTo>
                  <a:pt x="12812812" y="3213288"/>
                  <a:pt x="12807584" y="3193252"/>
                  <a:pt x="12816296" y="3177571"/>
                </a:cubicBezTo>
                <a:cubicBezTo>
                  <a:pt x="12820652" y="3170167"/>
                  <a:pt x="12827840" y="3165158"/>
                  <a:pt x="12835788" y="3163089"/>
                </a:cubicBezTo>
                <a:close/>
                <a:moveTo>
                  <a:pt x="7810866" y="3162627"/>
                </a:moveTo>
                <a:cubicBezTo>
                  <a:pt x="7819729" y="3162175"/>
                  <a:pt x="7828812" y="3163489"/>
                  <a:pt x="7837619" y="3166773"/>
                </a:cubicBezTo>
                <a:cubicBezTo>
                  <a:pt x="7873730" y="3179910"/>
                  <a:pt x="7892225" y="3218445"/>
                  <a:pt x="7879895" y="3254353"/>
                </a:cubicBezTo>
                <a:cubicBezTo>
                  <a:pt x="7866684" y="3290261"/>
                  <a:pt x="7827050" y="3308652"/>
                  <a:pt x="7790939" y="3295515"/>
                </a:cubicBezTo>
                <a:cubicBezTo>
                  <a:pt x="7755710" y="3283254"/>
                  <a:pt x="7737214" y="3243843"/>
                  <a:pt x="7750425" y="3208812"/>
                </a:cubicBezTo>
                <a:cubicBezTo>
                  <a:pt x="7759673" y="3181224"/>
                  <a:pt x="7784279" y="3163982"/>
                  <a:pt x="7810866" y="3162627"/>
                </a:cubicBezTo>
                <a:close/>
                <a:moveTo>
                  <a:pt x="7703645" y="3141946"/>
                </a:moveTo>
                <a:cubicBezTo>
                  <a:pt x="7722196" y="3141946"/>
                  <a:pt x="7736331" y="3156080"/>
                  <a:pt x="7736331" y="3174631"/>
                </a:cubicBezTo>
                <a:cubicBezTo>
                  <a:pt x="7735447" y="3192299"/>
                  <a:pt x="7721313" y="3207316"/>
                  <a:pt x="7703645" y="3206433"/>
                </a:cubicBezTo>
                <a:cubicBezTo>
                  <a:pt x="7685977" y="3206433"/>
                  <a:pt x="7670959" y="3192299"/>
                  <a:pt x="7670959" y="3173748"/>
                </a:cubicBezTo>
                <a:cubicBezTo>
                  <a:pt x="7670959" y="3156080"/>
                  <a:pt x="7685977" y="3141946"/>
                  <a:pt x="7703645" y="3141946"/>
                </a:cubicBezTo>
                <a:close/>
                <a:moveTo>
                  <a:pt x="3430058" y="3140672"/>
                </a:moveTo>
                <a:cubicBezTo>
                  <a:pt x="3440348" y="3144172"/>
                  <a:pt x="3445486" y="3154671"/>
                  <a:pt x="3442057" y="3164295"/>
                </a:cubicBezTo>
                <a:cubicBezTo>
                  <a:pt x="3439484" y="3174794"/>
                  <a:pt x="3428344" y="3180043"/>
                  <a:pt x="3418907" y="3176544"/>
                </a:cubicBezTo>
                <a:cubicBezTo>
                  <a:pt x="3409483" y="3173919"/>
                  <a:pt x="3403481" y="3162545"/>
                  <a:pt x="3406909" y="3152921"/>
                </a:cubicBezTo>
                <a:cubicBezTo>
                  <a:pt x="3410342" y="3143297"/>
                  <a:pt x="3420623" y="3138047"/>
                  <a:pt x="3430058" y="3140672"/>
                </a:cubicBezTo>
                <a:close/>
                <a:moveTo>
                  <a:pt x="11869399" y="3138940"/>
                </a:moveTo>
                <a:cubicBezTo>
                  <a:pt x="11912009" y="3138047"/>
                  <a:pt x="11947518" y="3172862"/>
                  <a:pt x="11948406" y="3217496"/>
                </a:cubicBezTo>
                <a:cubicBezTo>
                  <a:pt x="11949293" y="3260345"/>
                  <a:pt x="11913785" y="3296052"/>
                  <a:pt x="11870287" y="3296945"/>
                </a:cubicBezTo>
                <a:cubicBezTo>
                  <a:pt x="11826789" y="3296945"/>
                  <a:pt x="11791281" y="3262130"/>
                  <a:pt x="11791281" y="3219281"/>
                </a:cubicBezTo>
                <a:cubicBezTo>
                  <a:pt x="11790393" y="3174647"/>
                  <a:pt x="11825901" y="3138940"/>
                  <a:pt x="11869399" y="3138940"/>
                </a:cubicBezTo>
                <a:close/>
                <a:moveTo>
                  <a:pt x="2432090" y="3138020"/>
                </a:moveTo>
                <a:cubicBezTo>
                  <a:pt x="2468330" y="3139576"/>
                  <a:pt x="2504119" y="3154916"/>
                  <a:pt x="2530803" y="3183816"/>
                </a:cubicBezTo>
                <a:cubicBezTo>
                  <a:pt x="2584155" y="3240728"/>
                  <a:pt x="2579709" y="3330542"/>
                  <a:pt x="2522799" y="3383896"/>
                </a:cubicBezTo>
                <a:cubicBezTo>
                  <a:pt x="2464997" y="3437251"/>
                  <a:pt x="2375182" y="3432805"/>
                  <a:pt x="2321826" y="3375893"/>
                </a:cubicBezTo>
                <a:cubicBezTo>
                  <a:pt x="2269358" y="3318092"/>
                  <a:pt x="2272918" y="3228278"/>
                  <a:pt x="2330715" y="3174924"/>
                </a:cubicBezTo>
                <a:cubicBezTo>
                  <a:pt x="2359174" y="3148691"/>
                  <a:pt x="2395861" y="3136464"/>
                  <a:pt x="2432090" y="3138020"/>
                </a:cubicBezTo>
                <a:close/>
                <a:moveTo>
                  <a:pt x="9734212" y="3135385"/>
                </a:moveTo>
                <a:cubicBezTo>
                  <a:pt x="9760127" y="3135468"/>
                  <a:pt x="9784793" y="3150801"/>
                  <a:pt x="9795459" y="3176133"/>
                </a:cubicBezTo>
                <a:cubicBezTo>
                  <a:pt x="9809681" y="3209909"/>
                  <a:pt x="9793682" y="3249018"/>
                  <a:pt x="9759905" y="3263240"/>
                </a:cubicBezTo>
                <a:cubicBezTo>
                  <a:pt x="9726128" y="3277461"/>
                  <a:pt x="9687019" y="3261462"/>
                  <a:pt x="9672797" y="3227686"/>
                </a:cubicBezTo>
                <a:cubicBezTo>
                  <a:pt x="9658575" y="3193021"/>
                  <a:pt x="9674574" y="3154800"/>
                  <a:pt x="9708351" y="3140579"/>
                </a:cubicBezTo>
                <a:cubicBezTo>
                  <a:pt x="9716795" y="3137023"/>
                  <a:pt x="9725573" y="3135357"/>
                  <a:pt x="9734212" y="3135385"/>
                </a:cubicBezTo>
                <a:close/>
                <a:moveTo>
                  <a:pt x="4816157" y="3131146"/>
                </a:moveTo>
                <a:cubicBezTo>
                  <a:pt x="4827530" y="3130253"/>
                  <a:pt x="4837154" y="3137398"/>
                  <a:pt x="4838903" y="3148116"/>
                </a:cubicBezTo>
                <a:cubicBezTo>
                  <a:pt x="4840653" y="3159727"/>
                  <a:pt x="4832779" y="3169552"/>
                  <a:pt x="4822281" y="3171338"/>
                </a:cubicBezTo>
                <a:cubicBezTo>
                  <a:pt x="4811782" y="3172231"/>
                  <a:pt x="4802159" y="3165086"/>
                  <a:pt x="4800409" y="3154368"/>
                </a:cubicBezTo>
                <a:cubicBezTo>
                  <a:pt x="4798659" y="3142757"/>
                  <a:pt x="4805658" y="3132933"/>
                  <a:pt x="4816157" y="3131146"/>
                </a:cubicBezTo>
                <a:close/>
                <a:moveTo>
                  <a:pt x="2626289" y="3131146"/>
                </a:moveTo>
                <a:cubicBezTo>
                  <a:pt x="2637013" y="3130253"/>
                  <a:pt x="2647723" y="3138292"/>
                  <a:pt x="2649510" y="3148116"/>
                </a:cubicBezTo>
                <a:cubicBezTo>
                  <a:pt x="2650407" y="3159727"/>
                  <a:pt x="2642364" y="3169552"/>
                  <a:pt x="2632539" y="3171338"/>
                </a:cubicBezTo>
                <a:cubicBezTo>
                  <a:pt x="2620932" y="3172231"/>
                  <a:pt x="2611110" y="3165086"/>
                  <a:pt x="2609317" y="3154368"/>
                </a:cubicBezTo>
                <a:cubicBezTo>
                  <a:pt x="2608431" y="3142757"/>
                  <a:pt x="2615570" y="3132933"/>
                  <a:pt x="2626289" y="3131146"/>
                </a:cubicBezTo>
                <a:close/>
                <a:moveTo>
                  <a:pt x="9569234" y="3124704"/>
                </a:moveTo>
                <a:cubicBezTo>
                  <a:pt x="9590641" y="3128028"/>
                  <a:pt x="9609146" y="3143294"/>
                  <a:pt x="9614529" y="3164962"/>
                </a:cubicBezTo>
                <a:cubicBezTo>
                  <a:pt x="9622604" y="3193853"/>
                  <a:pt x="9603762" y="3223619"/>
                  <a:pt x="9574154" y="3230623"/>
                </a:cubicBezTo>
                <a:cubicBezTo>
                  <a:pt x="9544546" y="3238502"/>
                  <a:pt x="9514041" y="3220992"/>
                  <a:pt x="9506863" y="3191226"/>
                </a:cubicBezTo>
                <a:cubicBezTo>
                  <a:pt x="9498788" y="3162336"/>
                  <a:pt x="9516732" y="3132570"/>
                  <a:pt x="9547238" y="3125566"/>
                </a:cubicBezTo>
                <a:cubicBezTo>
                  <a:pt x="9554640" y="3123815"/>
                  <a:pt x="9562098" y="3123596"/>
                  <a:pt x="9569234" y="3124704"/>
                </a:cubicBezTo>
                <a:close/>
                <a:moveTo>
                  <a:pt x="3027581" y="3120654"/>
                </a:moveTo>
                <a:cubicBezTo>
                  <a:pt x="3037729" y="3119995"/>
                  <a:pt x="3048097" y="3121313"/>
                  <a:pt x="3058158" y="3124828"/>
                </a:cubicBezTo>
                <a:cubicBezTo>
                  <a:pt x="3099265" y="3138889"/>
                  <a:pt x="3121999" y="3184586"/>
                  <a:pt x="3107132" y="3225890"/>
                </a:cubicBezTo>
                <a:cubicBezTo>
                  <a:pt x="3093136" y="3267193"/>
                  <a:pt x="3048542" y="3289163"/>
                  <a:pt x="3007437" y="3274224"/>
                </a:cubicBezTo>
                <a:cubicBezTo>
                  <a:pt x="2966335" y="3260163"/>
                  <a:pt x="2943596" y="3215344"/>
                  <a:pt x="2958466" y="3174041"/>
                </a:cubicBezTo>
                <a:cubicBezTo>
                  <a:pt x="2968957" y="3142404"/>
                  <a:pt x="2997157" y="3122631"/>
                  <a:pt x="3027581" y="3120654"/>
                </a:cubicBezTo>
                <a:close/>
                <a:moveTo>
                  <a:pt x="8564151" y="3114298"/>
                </a:moveTo>
                <a:cubicBezTo>
                  <a:pt x="8575845" y="3113482"/>
                  <a:pt x="8587900" y="3114921"/>
                  <a:pt x="8599677" y="3118903"/>
                </a:cubicBezTo>
                <a:cubicBezTo>
                  <a:pt x="8646786" y="3133947"/>
                  <a:pt x="8671674" y="3185276"/>
                  <a:pt x="8656564" y="3232179"/>
                </a:cubicBezTo>
                <a:cubicBezTo>
                  <a:pt x="8640564" y="3279083"/>
                  <a:pt x="8589899" y="3304747"/>
                  <a:pt x="8542790" y="3287933"/>
                </a:cubicBezTo>
                <a:cubicBezTo>
                  <a:pt x="8494792" y="3272888"/>
                  <a:pt x="8469904" y="3222445"/>
                  <a:pt x="8485903" y="3174656"/>
                </a:cubicBezTo>
                <a:cubicBezTo>
                  <a:pt x="8497236" y="3139479"/>
                  <a:pt x="8529069" y="3116746"/>
                  <a:pt x="8564151" y="3114298"/>
                </a:cubicBezTo>
                <a:close/>
                <a:moveTo>
                  <a:pt x="8173851" y="3106528"/>
                </a:moveTo>
                <a:cubicBezTo>
                  <a:pt x="8186102" y="3104192"/>
                  <a:pt x="8199346" y="3106639"/>
                  <a:pt x="8210825" y="3114203"/>
                </a:cubicBezTo>
                <a:cubicBezTo>
                  <a:pt x="8232899" y="3129332"/>
                  <a:pt x="8239080" y="3160480"/>
                  <a:pt x="8224070" y="3182729"/>
                </a:cubicBezTo>
                <a:cubicBezTo>
                  <a:pt x="8208176" y="3204978"/>
                  <a:pt x="8178155" y="3211207"/>
                  <a:pt x="8156081" y="3196078"/>
                </a:cubicBezTo>
                <a:cubicBezTo>
                  <a:pt x="8133124" y="3180949"/>
                  <a:pt x="8126943" y="3149801"/>
                  <a:pt x="8142836" y="3127552"/>
                </a:cubicBezTo>
                <a:cubicBezTo>
                  <a:pt x="8150341" y="3115983"/>
                  <a:pt x="8161599" y="3108864"/>
                  <a:pt x="8173851" y="3106528"/>
                </a:cubicBezTo>
                <a:close/>
                <a:moveTo>
                  <a:pt x="13868512" y="3105571"/>
                </a:moveTo>
                <a:cubicBezTo>
                  <a:pt x="13872842" y="3108170"/>
                  <a:pt x="13874574" y="3114232"/>
                  <a:pt x="13871976" y="3119429"/>
                </a:cubicBezTo>
                <a:cubicBezTo>
                  <a:pt x="13869378" y="3123759"/>
                  <a:pt x="13863316" y="3125491"/>
                  <a:pt x="13858986" y="3122893"/>
                </a:cubicBezTo>
                <a:cubicBezTo>
                  <a:pt x="13853790" y="3121161"/>
                  <a:pt x="13852058" y="3114232"/>
                  <a:pt x="13854656" y="3109036"/>
                </a:cubicBezTo>
                <a:cubicBezTo>
                  <a:pt x="13857254" y="3104705"/>
                  <a:pt x="13863316" y="3102973"/>
                  <a:pt x="13868512" y="3105571"/>
                </a:cubicBezTo>
                <a:close/>
                <a:moveTo>
                  <a:pt x="14076902" y="3099974"/>
                </a:moveTo>
                <a:cubicBezTo>
                  <a:pt x="14099386" y="3099074"/>
                  <a:pt x="14118272" y="3116163"/>
                  <a:pt x="14118272" y="3138647"/>
                </a:cubicBezTo>
                <a:cubicBezTo>
                  <a:pt x="14120072" y="3160232"/>
                  <a:pt x="14102984" y="3179119"/>
                  <a:pt x="14080498" y="3180019"/>
                </a:cubicBezTo>
                <a:cubicBezTo>
                  <a:pt x="14058914" y="3180019"/>
                  <a:pt x="14040026" y="3163830"/>
                  <a:pt x="14039126" y="3141345"/>
                </a:cubicBezTo>
                <a:cubicBezTo>
                  <a:pt x="14039126" y="3119760"/>
                  <a:pt x="14056216" y="3100873"/>
                  <a:pt x="14076902" y="3099974"/>
                </a:cubicBezTo>
                <a:close/>
                <a:moveTo>
                  <a:pt x="13213170" y="3098734"/>
                </a:moveTo>
                <a:cubicBezTo>
                  <a:pt x="13224528" y="3101400"/>
                  <a:pt x="13231516" y="3114733"/>
                  <a:pt x="13228022" y="3126288"/>
                </a:cubicBezTo>
                <a:cubicBezTo>
                  <a:pt x="13223654" y="3138732"/>
                  <a:pt x="13212298" y="3144953"/>
                  <a:pt x="13200068" y="3141398"/>
                </a:cubicBezTo>
                <a:cubicBezTo>
                  <a:pt x="13188712" y="3138732"/>
                  <a:pt x="13181722" y="3125399"/>
                  <a:pt x="13185218" y="3113844"/>
                </a:cubicBezTo>
                <a:cubicBezTo>
                  <a:pt x="13188712" y="3101400"/>
                  <a:pt x="13200942" y="3095178"/>
                  <a:pt x="13213170" y="3098734"/>
                </a:cubicBezTo>
                <a:close/>
                <a:moveTo>
                  <a:pt x="10547987" y="3066380"/>
                </a:moveTo>
                <a:cubicBezTo>
                  <a:pt x="10569436" y="3065580"/>
                  <a:pt x="10591437" y="3068999"/>
                  <a:pt x="10612886" y="3077161"/>
                </a:cubicBezTo>
                <a:cubicBezTo>
                  <a:pt x="10697797" y="3108928"/>
                  <a:pt x="10741138" y="3204228"/>
                  <a:pt x="10709296" y="3289821"/>
                </a:cubicBezTo>
                <a:cubicBezTo>
                  <a:pt x="10677454" y="3374532"/>
                  <a:pt x="10581929" y="3417770"/>
                  <a:pt x="10496133" y="3385121"/>
                </a:cubicBezTo>
                <a:cubicBezTo>
                  <a:pt x="10411222" y="3353354"/>
                  <a:pt x="10367882" y="3258054"/>
                  <a:pt x="10399724" y="3173343"/>
                </a:cubicBezTo>
                <a:cubicBezTo>
                  <a:pt x="10424269" y="3109149"/>
                  <a:pt x="10483640" y="3068779"/>
                  <a:pt x="10547987" y="3066380"/>
                </a:cubicBezTo>
                <a:close/>
                <a:moveTo>
                  <a:pt x="2130771" y="3058469"/>
                </a:moveTo>
                <a:cubicBezTo>
                  <a:pt x="2149360" y="3060947"/>
                  <a:pt x="2167756" y="3067114"/>
                  <a:pt x="2184895" y="3077246"/>
                </a:cubicBezTo>
                <a:cubicBezTo>
                  <a:pt x="2253434" y="3117774"/>
                  <a:pt x="2276273" y="3206759"/>
                  <a:pt x="2235858" y="3275480"/>
                </a:cubicBezTo>
                <a:cubicBezTo>
                  <a:pt x="2195437" y="3344201"/>
                  <a:pt x="2106690" y="3367108"/>
                  <a:pt x="2038148" y="3326580"/>
                </a:cubicBezTo>
                <a:cubicBezTo>
                  <a:pt x="1969608" y="3286053"/>
                  <a:pt x="1945884" y="3197068"/>
                  <a:pt x="1987184" y="3128346"/>
                </a:cubicBezTo>
                <a:cubicBezTo>
                  <a:pt x="2017499" y="3076806"/>
                  <a:pt x="2075001" y="3051035"/>
                  <a:pt x="2130771" y="3058469"/>
                </a:cubicBezTo>
                <a:close/>
                <a:moveTo>
                  <a:pt x="10275322" y="3055113"/>
                </a:moveTo>
                <a:cubicBezTo>
                  <a:pt x="10279382" y="3052307"/>
                  <a:pt x="10284253" y="3053243"/>
                  <a:pt x="10287500" y="3057919"/>
                </a:cubicBezTo>
                <a:cubicBezTo>
                  <a:pt x="10289124" y="3062596"/>
                  <a:pt x="10288312" y="3069144"/>
                  <a:pt x="10284253" y="3071950"/>
                </a:cubicBezTo>
                <a:cubicBezTo>
                  <a:pt x="10280194" y="3074756"/>
                  <a:pt x="10275322" y="3073821"/>
                  <a:pt x="10272075" y="3069144"/>
                </a:cubicBezTo>
                <a:cubicBezTo>
                  <a:pt x="10270451" y="3064467"/>
                  <a:pt x="10271263" y="3057919"/>
                  <a:pt x="10275322" y="3055113"/>
                </a:cubicBezTo>
                <a:close/>
                <a:moveTo>
                  <a:pt x="8384380" y="3053679"/>
                </a:moveTo>
                <a:cubicBezTo>
                  <a:pt x="8392985" y="3053568"/>
                  <a:pt x="8401758" y="3055179"/>
                  <a:pt x="8410252" y="3058734"/>
                </a:cubicBezTo>
                <a:cubicBezTo>
                  <a:pt x="8444227" y="3072956"/>
                  <a:pt x="8461215" y="3111177"/>
                  <a:pt x="8446910" y="3144953"/>
                </a:cubicBezTo>
                <a:cubicBezTo>
                  <a:pt x="8433498" y="3178730"/>
                  <a:pt x="8395052" y="3195618"/>
                  <a:pt x="8360183" y="3181397"/>
                </a:cubicBezTo>
                <a:cubicBezTo>
                  <a:pt x="8326208" y="3168064"/>
                  <a:pt x="8310114" y="3128954"/>
                  <a:pt x="8323525" y="3095177"/>
                </a:cubicBezTo>
                <a:cubicBezTo>
                  <a:pt x="8334255" y="3069845"/>
                  <a:pt x="8358563" y="3054012"/>
                  <a:pt x="8384380" y="3053679"/>
                </a:cubicBezTo>
                <a:close/>
                <a:moveTo>
                  <a:pt x="3712785" y="3051559"/>
                </a:moveTo>
                <a:cubicBezTo>
                  <a:pt x="3737866" y="3052055"/>
                  <a:pt x="3763244" y="3057461"/>
                  <a:pt x="3787516" y="3068272"/>
                </a:cubicBezTo>
                <a:cubicBezTo>
                  <a:pt x="3885480" y="3111517"/>
                  <a:pt x="3928727" y="3225366"/>
                  <a:pt x="3886364" y="3322446"/>
                </a:cubicBezTo>
                <a:cubicBezTo>
                  <a:pt x="3842243" y="3420409"/>
                  <a:pt x="3728383" y="3464537"/>
                  <a:pt x="3630425" y="3421292"/>
                </a:cubicBezTo>
                <a:cubicBezTo>
                  <a:pt x="3533349" y="3378047"/>
                  <a:pt x="3489223" y="3264198"/>
                  <a:pt x="3532474" y="3166235"/>
                </a:cubicBezTo>
                <a:cubicBezTo>
                  <a:pt x="3564903" y="3092763"/>
                  <a:pt x="3637546" y="3050070"/>
                  <a:pt x="3712785" y="3051559"/>
                </a:cubicBezTo>
                <a:close/>
                <a:moveTo>
                  <a:pt x="12599131" y="3050513"/>
                </a:moveTo>
                <a:cubicBezTo>
                  <a:pt x="12641870" y="3054699"/>
                  <a:pt x="12683066" y="3075187"/>
                  <a:pt x="12712586" y="3110876"/>
                </a:cubicBezTo>
                <a:cubicBezTo>
                  <a:pt x="12771628" y="3182253"/>
                  <a:pt x="12761054" y="3287998"/>
                  <a:pt x="12689676" y="3347039"/>
                </a:cubicBezTo>
                <a:cubicBezTo>
                  <a:pt x="12617416" y="3406080"/>
                  <a:pt x="12511672" y="3395506"/>
                  <a:pt x="12453512" y="3324128"/>
                </a:cubicBezTo>
                <a:cubicBezTo>
                  <a:pt x="12394471" y="3252750"/>
                  <a:pt x="12405045" y="3147005"/>
                  <a:pt x="12476423" y="3087964"/>
                </a:cubicBezTo>
                <a:cubicBezTo>
                  <a:pt x="12512112" y="3058444"/>
                  <a:pt x="12556393" y="3046327"/>
                  <a:pt x="12599131" y="3050513"/>
                </a:cubicBezTo>
                <a:close/>
                <a:moveTo>
                  <a:pt x="13020310" y="3046921"/>
                </a:moveTo>
                <a:cubicBezTo>
                  <a:pt x="13055972" y="3042030"/>
                  <a:pt x="13092626" y="3058471"/>
                  <a:pt x="13112438" y="3090697"/>
                </a:cubicBezTo>
                <a:cubicBezTo>
                  <a:pt x="13137974" y="3134542"/>
                  <a:pt x="13123886" y="3190663"/>
                  <a:pt x="13080738" y="3216093"/>
                </a:cubicBezTo>
                <a:cubicBezTo>
                  <a:pt x="13037590" y="3242399"/>
                  <a:pt x="12980354" y="3227492"/>
                  <a:pt x="12954818" y="3184525"/>
                </a:cubicBezTo>
                <a:cubicBezTo>
                  <a:pt x="12928402" y="3141557"/>
                  <a:pt x="12942490" y="3085436"/>
                  <a:pt x="12985638" y="3059129"/>
                </a:cubicBezTo>
                <a:cubicBezTo>
                  <a:pt x="12996644" y="3052553"/>
                  <a:pt x="13008422" y="3048552"/>
                  <a:pt x="13020310" y="3046921"/>
                </a:cubicBezTo>
                <a:close/>
                <a:moveTo>
                  <a:pt x="11569084" y="3045508"/>
                </a:moveTo>
                <a:cubicBezTo>
                  <a:pt x="11653468" y="3036718"/>
                  <a:pt x="11729063" y="3097370"/>
                  <a:pt x="11737853" y="3181755"/>
                </a:cubicBezTo>
                <a:cubicBezTo>
                  <a:pt x="11746643" y="3265261"/>
                  <a:pt x="11686871" y="3340856"/>
                  <a:pt x="11602486" y="3350525"/>
                </a:cubicBezTo>
                <a:cubicBezTo>
                  <a:pt x="11518102" y="3359315"/>
                  <a:pt x="11443386" y="3298663"/>
                  <a:pt x="11433717" y="3214278"/>
                </a:cubicBezTo>
                <a:cubicBezTo>
                  <a:pt x="11424048" y="3130772"/>
                  <a:pt x="11485578" y="3055177"/>
                  <a:pt x="11569084" y="3045508"/>
                </a:cubicBezTo>
                <a:close/>
                <a:moveTo>
                  <a:pt x="3896042" y="3044512"/>
                </a:moveTo>
                <a:cubicBezTo>
                  <a:pt x="3914597" y="3044512"/>
                  <a:pt x="3928727" y="3060413"/>
                  <a:pt x="3928727" y="3078081"/>
                </a:cubicBezTo>
                <a:cubicBezTo>
                  <a:pt x="3928727" y="3095749"/>
                  <a:pt x="3913715" y="3109884"/>
                  <a:pt x="3896042" y="3109884"/>
                </a:cubicBezTo>
                <a:cubicBezTo>
                  <a:pt x="3878370" y="3109884"/>
                  <a:pt x="3863361" y="3095749"/>
                  <a:pt x="3863361" y="3078081"/>
                </a:cubicBezTo>
                <a:cubicBezTo>
                  <a:pt x="3863361" y="3059530"/>
                  <a:pt x="3878370" y="3044512"/>
                  <a:pt x="3896042" y="3044512"/>
                </a:cubicBezTo>
                <a:close/>
                <a:moveTo>
                  <a:pt x="4463441" y="3043822"/>
                </a:moveTo>
                <a:cubicBezTo>
                  <a:pt x="4475066" y="3042878"/>
                  <a:pt x="4487065" y="3044155"/>
                  <a:pt x="4498842" y="3047933"/>
                </a:cubicBezTo>
                <a:cubicBezTo>
                  <a:pt x="4545951" y="3063932"/>
                  <a:pt x="4571728" y="3114597"/>
                  <a:pt x="4555729" y="3161706"/>
                </a:cubicBezTo>
                <a:cubicBezTo>
                  <a:pt x="4540618" y="3208816"/>
                  <a:pt x="4489065" y="3234592"/>
                  <a:pt x="4441955" y="3218593"/>
                </a:cubicBezTo>
                <a:cubicBezTo>
                  <a:pt x="4394846" y="3203482"/>
                  <a:pt x="4369958" y="3151929"/>
                  <a:pt x="4385069" y="3104820"/>
                </a:cubicBezTo>
                <a:cubicBezTo>
                  <a:pt x="4397068" y="3069488"/>
                  <a:pt x="4428567" y="3046655"/>
                  <a:pt x="4463441" y="3043822"/>
                </a:cubicBezTo>
                <a:close/>
                <a:moveTo>
                  <a:pt x="2294246" y="3019930"/>
                </a:moveTo>
                <a:cubicBezTo>
                  <a:pt x="2312232" y="3017232"/>
                  <a:pt x="2329320" y="3028924"/>
                  <a:pt x="2332015" y="3046012"/>
                </a:cubicBezTo>
                <a:cubicBezTo>
                  <a:pt x="2334716" y="3064000"/>
                  <a:pt x="2323025" y="3080188"/>
                  <a:pt x="2305037" y="3083786"/>
                </a:cubicBezTo>
                <a:cubicBezTo>
                  <a:pt x="2287947" y="3086484"/>
                  <a:pt x="2270859" y="3074792"/>
                  <a:pt x="2268163" y="3056805"/>
                </a:cubicBezTo>
                <a:cubicBezTo>
                  <a:pt x="2265465" y="3039717"/>
                  <a:pt x="2277158" y="3022628"/>
                  <a:pt x="2294246" y="3019930"/>
                </a:cubicBezTo>
                <a:close/>
                <a:moveTo>
                  <a:pt x="9691553" y="3015509"/>
                </a:moveTo>
                <a:cubicBezTo>
                  <a:pt x="9700322" y="3017532"/>
                  <a:pt x="9708192" y="3022929"/>
                  <a:pt x="9713138" y="3031023"/>
                </a:cubicBezTo>
                <a:cubicBezTo>
                  <a:pt x="9723931" y="3048111"/>
                  <a:pt x="9719434" y="3069696"/>
                  <a:pt x="9702345" y="3079589"/>
                </a:cubicBezTo>
                <a:cubicBezTo>
                  <a:pt x="9686156" y="3090381"/>
                  <a:pt x="9664571" y="3085884"/>
                  <a:pt x="9653779" y="3068796"/>
                </a:cubicBezTo>
                <a:cubicBezTo>
                  <a:pt x="9642986" y="3052608"/>
                  <a:pt x="9648382" y="3031023"/>
                  <a:pt x="9664571" y="3020231"/>
                </a:cubicBezTo>
                <a:cubicBezTo>
                  <a:pt x="9673115" y="3014835"/>
                  <a:pt x="9682784" y="3013485"/>
                  <a:pt x="9691553" y="3015509"/>
                </a:cubicBezTo>
                <a:close/>
                <a:moveTo>
                  <a:pt x="3037850" y="3007921"/>
                </a:moveTo>
                <a:cubicBezTo>
                  <a:pt x="3042090" y="3007055"/>
                  <a:pt x="3046537" y="3007704"/>
                  <a:pt x="3050350" y="3009870"/>
                </a:cubicBezTo>
                <a:cubicBezTo>
                  <a:pt x="3057973" y="3015066"/>
                  <a:pt x="3059672" y="3026325"/>
                  <a:pt x="3054588" y="3034119"/>
                </a:cubicBezTo>
                <a:cubicBezTo>
                  <a:pt x="3049504" y="3041914"/>
                  <a:pt x="3039336" y="3043646"/>
                  <a:pt x="3031704" y="3039316"/>
                </a:cubicBezTo>
                <a:cubicBezTo>
                  <a:pt x="3024085" y="3033253"/>
                  <a:pt x="3021544" y="3022861"/>
                  <a:pt x="3026621" y="3015066"/>
                </a:cubicBezTo>
                <a:cubicBezTo>
                  <a:pt x="3029592" y="3011169"/>
                  <a:pt x="3033615" y="3008787"/>
                  <a:pt x="3037850" y="3007921"/>
                </a:cubicBezTo>
                <a:close/>
                <a:moveTo>
                  <a:pt x="10034554" y="2989518"/>
                </a:moveTo>
                <a:cubicBezTo>
                  <a:pt x="10046025" y="2992117"/>
                  <a:pt x="10051320" y="3004241"/>
                  <a:pt x="10048672" y="3014634"/>
                </a:cubicBezTo>
                <a:cubicBezTo>
                  <a:pt x="10045143" y="3025027"/>
                  <a:pt x="10033672" y="3031955"/>
                  <a:pt x="10023083" y="3028491"/>
                </a:cubicBezTo>
                <a:cubicBezTo>
                  <a:pt x="10011612" y="3025027"/>
                  <a:pt x="10005435" y="3012902"/>
                  <a:pt x="10008965" y="3002509"/>
                </a:cubicBezTo>
                <a:cubicBezTo>
                  <a:pt x="10012494" y="2991251"/>
                  <a:pt x="10023965" y="2986054"/>
                  <a:pt x="10034554" y="2989518"/>
                </a:cubicBezTo>
                <a:close/>
                <a:moveTo>
                  <a:pt x="11455311" y="2988596"/>
                </a:moveTo>
                <a:cubicBezTo>
                  <a:pt x="11459547" y="2987749"/>
                  <a:pt x="11464207" y="2988596"/>
                  <a:pt x="11468443" y="2991138"/>
                </a:cubicBezTo>
                <a:cubicBezTo>
                  <a:pt x="11475221" y="2996221"/>
                  <a:pt x="11477763" y="3007235"/>
                  <a:pt x="11472679" y="3014013"/>
                </a:cubicBezTo>
                <a:cubicBezTo>
                  <a:pt x="11467596" y="3021638"/>
                  <a:pt x="11456582" y="3024180"/>
                  <a:pt x="11449804" y="3019097"/>
                </a:cubicBezTo>
                <a:cubicBezTo>
                  <a:pt x="11442179" y="3014013"/>
                  <a:pt x="11439637" y="3003846"/>
                  <a:pt x="11444720" y="2996221"/>
                </a:cubicBezTo>
                <a:cubicBezTo>
                  <a:pt x="11447262" y="2991985"/>
                  <a:pt x="11451075" y="2989443"/>
                  <a:pt x="11455311" y="2988596"/>
                </a:cubicBezTo>
                <a:close/>
                <a:moveTo>
                  <a:pt x="12220010" y="2987168"/>
                </a:moveTo>
                <a:cubicBezTo>
                  <a:pt x="12307786" y="3003871"/>
                  <a:pt x="12366304" y="3088263"/>
                  <a:pt x="12349458" y="3176172"/>
                </a:cubicBezTo>
                <a:cubicBezTo>
                  <a:pt x="12331726" y="3263201"/>
                  <a:pt x="12246609" y="3320342"/>
                  <a:pt x="12158832" y="3303639"/>
                </a:cubicBezTo>
                <a:cubicBezTo>
                  <a:pt x="12070168" y="3286937"/>
                  <a:pt x="12012537" y="3202544"/>
                  <a:pt x="12029383" y="3114636"/>
                </a:cubicBezTo>
                <a:cubicBezTo>
                  <a:pt x="12046229" y="3027606"/>
                  <a:pt x="12132233" y="2970465"/>
                  <a:pt x="12220010" y="2987168"/>
                </a:cubicBezTo>
                <a:close/>
                <a:moveTo>
                  <a:pt x="9489944" y="2978971"/>
                </a:moveTo>
                <a:cubicBezTo>
                  <a:pt x="9494665" y="2980882"/>
                  <a:pt x="9498487" y="2984704"/>
                  <a:pt x="9500286" y="2989650"/>
                </a:cubicBezTo>
                <a:cubicBezTo>
                  <a:pt x="9505683" y="3000443"/>
                  <a:pt x="9500286" y="3012135"/>
                  <a:pt x="9490393" y="3016631"/>
                </a:cubicBezTo>
                <a:cubicBezTo>
                  <a:pt x="9479601" y="3020229"/>
                  <a:pt x="9467909" y="3015732"/>
                  <a:pt x="9463412" y="3005839"/>
                </a:cubicBezTo>
                <a:cubicBezTo>
                  <a:pt x="9459815" y="2995047"/>
                  <a:pt x="9464312" y="2983355"/>
                  <a:pt x="9474205" y="2979757"/>
                </a:cubicBezTo>
                <a:cubicBezTo>
                  <a:pt x="9479601" y="2977059"/>
                  <a:pt x="9485222" y="2977059"/>
                  <a:pt x="9489944" y="2978971"/>
                </a:cubicBezTo>
                <a:close/>
                <a:moveTo>
                  <a:pt x="2062801" y="2978692"/>
                </a:moveTo>
                <a:cubicBezTo>
                  <a:pt x="2077522" y="2983888"/>
                  <a:pt x="2085315" y="2999477"/>
                  <a:pt x="2080120" y="3013334"/>
                </a:cubicBezTo>
                <a:cubicBezTo>
                  <a:pt x="2075788" y="3028058"/>
                  <a:pt x="2060201" y="3035852"/>
                  <a:pt x="2045477" y="3031522"/>
                </a:cubicBezTo>
                <a:cubicBezTo>
                  <a:pt x="2031620" y="3027191"/>
                  <a:pt x="2023825" y="3011602"/>
                  <a:pt x="2028155" y="2996879"/>
                </a:cubicBezTo>
                <a:cubicBezTo>
                  <a:pt x="2032489" y="2983022"/>
                  <a:pt x="2048076" y="2974361"/>
                  <a:pt x="2062801" y="2978692"/>
                </a:cubicBezTo>
                <a:close/>
                <a:moveTo>
                  <a:pt x="5232852" y="2966213"/>
                </a:moveTo>
                <a:cubicBezTo>
                  <a:pt x="5241710" y="2962670"/>
                  <a:pt x="5251453" y="2967099"/>
                  <a:pt x="5254996" y="2975956"/>
                </a:cubicBezTo>
                <a:cubicBezTo>
                  <a:pt x="5257653" y="2984814"/>
                  <a:pt x="5253224" y="2994557"/>
                  <a:pt x="5244367" y="2998100"/>
                </a:cubicBezTo>
                <a:cubicBezTo>
                  <a:pt x="5235510" y="3000757"/>
                  <a:pt x="5225766" y="2996329"/>
                  <a:pt x="5223109" y="2987471"/>
                </a:cubicBezTo>
                <a:cubicBezTo>
                  <a:pt x="5219566" y="2978614"/>
                  <a:pt x="5223995" y="2968870"/>
                  <a:pt x="5232852" y="2966213"/>
                </a:cubicBezTo>
                <a:close/>
                <a:moveTo>
                  <a:pt x="11609169" y="2964390"/>
                </a:moveTo>
                <a:cubicBezTo>
                  <a:pt x="11612269" y="2964504"/>
                  <a:pt x="11615369" y="2965880"/>
                  <a:pt x="11617849" y="2968172"/>
                </a:cubicBezTo>
                <a:cubicBezTo>
                  <a:pt x="11621982" y="2974591"/>
                  <a:pt x="11621156" y="2981927"/>
                  <a:pt x="11616196" y="2987429"/>
                </a:cubicBezTo>
                <a:cubicBezTo>
                  <a:pt x="11612062" y="2992931"/>
                  <a:pt x="11603796" y="2992014"/>
                  <a:pt x="11599662" y="2986512"/>
                </a:cubicBezTo>
                <a:cubicBezTo>
                  <a:pt x="11595529" y="2980093"/>
                  <a:pt x="11595529" y="2972757"/>
                  <a:pt x="11600489" y="2968172"/>
                </a:cubicBezTo>
                <a:cubicBezTo>
                  <a:pt x="11602969" y="2965421"/>
                  <a:pt x="11606069" y="2964275"/>
                  <a:pt x="11609169" y="2964390"/>
                </a:cubicBezTo>
                <a:close/>
                <a:moveTo>
                  <a:pt x="10902902" y="2964331"/>
                </a:moveTo>
                <a:cubicBezTo>
                  <a:pt x="10939783" y="2970199"/>
                  <a:pt x="10974456" y="2990128"/>
                  <a:pt x="10998307" y="3022901"/>
                </a:cubicBezTo>
                <a:cubicBezTo>
                  <a:pt x="11045127" y="3087561"/>
                  <a:pt x="11030993" y="3178793"/>
                  <a:pt x="10965622" y="3226624"/>
                </a:cubicBezTo>
                <a:cubicBezTo>
                  <a:pt x="10900252" y="3273568"/>
                  <a:pt x="10809264" y="3259396"/>
                  <a:pt x="10762445" y="3193851"/>
                </a:cubicBezTo>
                <a:cubicBezTo>
                  <a:pt x="10714742" y="3129191"/>
                  <a:pt x="10728876" y="3037959"/>
                  <a:pt x="10794246" y="2990128"/>
                </a:cubicBezTo>
                <a:cubicBezTo>
                  <a:pt x="10826932" y="2966656"/>
                  <a:pt x="10866021" y="2958463"/>
                  <a:pt x="10902902" y="2964331"/>
                </a:cubicBezTo>
                <a:close/>
                <a:moveTo>
                  <a:pt x="9833891" y="2956424"/>
                </a:moveTo>
                <a:cubicBezTo>
                  <a:pt x="9843739" y="2955467"/>
                  <a:pt x="9853904" y="2956411"/>
                  <a:pt x="9863848" y="2959520"/>
                </a:cubicBezTo>
                <a:cubicBezTo>
                  <a:pt x="9903624" y="2971071"/>
                  <a:pt x="9926606" y="3014607"/>
                  <a:pt x="9914231" y="3054590"/>
                </a:cubicBezTo>
                <a:cubicBezTo>
                  <a:pt x="9901856" y="3095461"/>
                  <a:pt x="9859428" y="3117674"/>
                  <a:pt x="9818768" y="3105235"/>
                </a:cubicBezTo>
                <a:cubicBezTo>
                  <a:pt x="9778991" y="3092796"/>
                  <a:pt x="9756009" y="3050148"/>
                  <a:pt x="9768384" y="3009276"/>
                </a:cubicBezTo>
                <a:cubicBezTo>
                  <a:pt x="9777665" y="2979289"/>
                  <a:pt x="9804349" y="2959298"/>
                  <a:pt x="9833891" y="2956424"/>
                </a:cubicBezTo>
                <a:close/>
                <a:moveTo>
                  <a:pt x="8768393" y="2949416"/>
                </a:moveTo>
                <a:cubicBezTo>
                  <a:pt x="8821031" y="2955648"/>
                  <a:pt x="8858756" y="3003726"/>
                  <a:pt x="8852614" y="3057146"/>
                </a:cubicBezTo>
                <a:cubicBezTo>
                  <a:pt x="8846473" y="3110566"/>
                  <a:pt x="8799098" y="3148850"/>
                  <a:pt x="8746460" y="3142618"/>
                </a:cubicBezTo>
                <a:cubicBezTo>
                  <a:pt x="8693821" y="3136385"/>
                  <a:pt x="8656974" y="3088307"/>
                  <a:pt x="8663115" y="3034887"/>
                </a:cubicBezTo>
                <a:cubicBezTo>
                  <a:pt x="8668379" y="2981468"/>
                  <a:pt x="8716631" y="2943183"/>
                  <a:pt x="8768393" y="2949416"/>
                </a:cubicBezTo>
                <a:close/>
                <a:moveTo>
                  <a:pt x="4640506" y="2946548"/>
                </a:moveTo>
                <a:cubicBezTo>
                  <a:pt x="4650120" y="2948275"/>
                  <a:pt x="4659554" y="2951839"/>
                  <a:pt x="4668262" y="2957323"/>
                </a:cubicBezTo>
                <a:cubicBezTo>
                  <a:pt x="4702201" y="2979259"/>
                  <a:pt x="4712026" y="3024884"/>
                  <a:pt x="4688804" y="3059103"/>
                </a:cubicBezTo>
                <a:cubicBezTo>
                  <a:pt x="4666476" y="3092444"/>
                  <a:pt x="4620033" y="3102096"/>
                  <a:pt x="4585201" y="3080161"/>
                </a:cubicBezTo>
                <a:cubicBezTo>
                  <a:pt x="4551262" y="3057348"/>
                  <a:pt x="4541438" y="3012600"/>
                  <a:pt x="4563766" y="2978381"/>
                </a:cubicBezTo>
                <a:cubicBezTo>
                  <a:pt x="4581183" y="2952717"/>
                  <a:pt x="4611660" y="2941366"/>
                  <a:pt x="4640506" y="2946548"/>
                </a:cubicBezTo>
                <a:close/>
                <a:moveTo>
                  <a:pt x="7741907" y="2945474"/>
                </a:moveTo>
                <a:cubicBezTo>
                  <a:pt x="7752005" y="2945062"/>
                  <a:pt x="7762472" y="2946601"/>
                  <a:pt x="7772776" y="2950338"/>
                </a:cubicBezTo>
                <a:cubicBezTo>
                  <a:pt x="7813990" y="2965288"/>
                  <a:pt x="7837666" y="3008378"/>
                  <a:pt x="7825390" y="3047950"/>
                </a:cubicBezTo>
                <a:cubicBezTo>
                  <a:pt x="7813113" y="3086643"/>
                  <a:pt x="7770145" y="3105990"/>
                  <a:pt x="7728054" y="3091920"/>
                </a:cubicBezTo>
                <a:cubicBezTo>
                  <a:pt x="7686840" y="3077849"/>
                  <a:pt x="7663164" y="3033880"/>
                  <a:pt x="7675441" y="2995187"/>
                </a:cubicBezTo>
                <a:cubicBezTo>
                  <a:pt x="7684648" y="2965508"/>
                  <a:pt x="7711613" y="2946711"/>
                  <a:pt x="7741907" y="2945474"/>
                </a:cubicBezTo>
                <a:close/>
                <a:moveTo>
                  <a:pt x="13595966" y="2941279"/>
                </a:moveTo>
                <a:cubicBezTo>
                  <a:pt x="13650108" y="2940615"/>
                  <a:pt x="13704582" y="2960544"/>
                  <a:pt x="13746654" y="3001288"/>
                </a:cubicBezTo>
                <a:cubicBezTo>
                  <a:pt x="13829914" y="3082777"/>
                  <a:pt x="13831686" y="3217411"/>
                  <a:pt x="13750198" y="3300671"/>
                </a:cubicBezTo>
                <a:cubicBezTo>
                  <a:pt x="13668708" y="3384817"/>
                  <a:pt x="13534074" y="3386588"/>
                  <a:pt x="13450814" y="3304214"/>
                </a:cubicBezTo>
                <a:cubicBezTo>
                  <a:pt x="13366668" y="3222725"/>
                  <a:pt x="13364898" y="3088977"/>
                  <a:pt x="13447272" y="3004831"/>
                </a:cubicBezTo>
                <a:cubicBezTo>
                  <a:pt x="13488016" y="2963201"/>
                  <a:pt x="13541826" y="2941943"/>
                  <a:pt x="13595966" y="2941279"/>
                </a:cubicBezTo>
                <a:close/>
                <a:moveTo>
                  <a:pt x="11061112" y="2939436"/>
                </a:moveTo>
                <a:cubicBezTo>
                  <a:pt x="11065946" y="2941234"/>
                  <a:pt x="11069993" y="2944832"/>
                  <a:pt x="11071792" y="2949778"/>
                </a:cubicBezTo>
                <a:cubicBezTo>
                  <a:pt x="11076289" y="2960570"/>
                  <a:pt x="11071792" y="2972262"/>
                  <a:pt x="11061899" y="2976759"/>
                </a:cubicBezTo>
                <a:cubicBezTo>
                  <a:pt x="11051106" y="2981256"/>
                  <a:pt x="11039415" y="2975860"/>
                  <a:pt x="11034918" y="2965967"/>
                </a:cubicBezTo>
                <a:cubicBezTo>
                  <a:pt x="11030421" y="2955174"/>
                  <a:pt x="11034918" y="2943483"/>
                  <a:pt x="11045710" y="2939885"/>
                </a:cubicBezTo>
                <a:cubicBezTo>
                  <a:pt x="11050657" y="2937637"/>
                  <a:pt x="11056278" y="2937637"/>
                  <a:pt x="11061112" y="2939436"/>
                </a:cubicBezTo>
                <a:close/>
                <a:moveTo>
                  <a:pt x="9213395" y="2937727"/>
                </a:moveTo>
                <a:cubicBezTo>
                  <a:pt x="9230655" y="2934721"/>
                  <a:pt x="9249139" y="2938284"/>
                  <a:pt x="9264728" y="2948974"/>
                </a:cubicBezTo>
                <a:cubicBezTo>
                  <a:pt x="9295016" y="2970353"/>
                  <a:pt x="9303033" y="3013112"/>
                  <a:pt x="9280763" y="3043400"/>
                </a:cubicBezTo>
                <a:cubicBezTo>
                  <a:pt x="9260274" y="3074578"/>
                  <a:pt x="9216624" y="3082595"/>
                  <a:pt x="9186337" y="3060325"/>
                </a:cubicBezTo>
                <a:cubicBezTo>
                  <a:pt x="9155158" y="3038946"/>
                  <a:pt x="9148032" y="2996187"/>
                  <a:pt x="9169411" y="2965899"/>
                </a:cubicBezTo>
                <a:cubicBezTo>
                  <a:pt x="9180101" y="2950310"/>
                  <a:pt x="9196136" y="2940734"/>
                  <a:pt x="9213395" y="2937727"/>
                </a:cubicBezTo>
                <a:close/>
                <a:moveTo>
                  <a:pt x="4125033" y="2936632"/>
                </a:moveTo>
                <a:cubicBezTo>
                  <a:pt x="4163240" y="2933472"/>
                  <a:pt x="4202787" y="2941155"/>
                  <a:pt x="4238713" y="2960984"/>
                </a:cubicBezTo>
                <a:cubicBezTo>
                  <a:pt x="4334473" y="3013859"/>
                  <a:pt x="4369071" y="3134591"/>
                  <a:pt x="4315843" y="3229767"/>
                </a:cubicBezTo>
                <a:cubicBezTo>
                  <a:pt x="4261779" y="3324943"/>
                  <a:pt x="4140242" y="3359312"/>
                  <a:pt x="4044432" y="3306437"/>
                </a:cubicBezTo>
                <a:cubicBezTo>
                  <a:pt x="3948624" y="3252680"/>
                  <a:pt x="3914022" y="3132829"/>
                  <a:pt x="3968142" y="3036772"/>
                </a:cubicBezTo>
                <a:cubicBezTo>
                  <a:pt x="4001405" y="2977287"/>
                  <a:pt x="4061354" y="2941899"/>
                  <a:pt x="4125033" y="2936632"/>
                </a:cubicBezTo>
                <a:close/>
                <a:moveTo>
                  <a:pt x="9004887" y="2936523"/>
                </a:moveTo>
                <a:cubicBezTo>
                  <a:pt x="9019068" y="2934330"/>
                  <a:pt x="9033865" y="2934879"/>
                  <a:pt x="9048553" y="2938605"/>
                </a:cubicBezTo>
                <a:cubicBezTo>
                  <a:pt x="9108182" y="2953512"/>
                  <a:pt x="9143257" y="3014017"/>
                  <a:pt x="9128350" y="3072769"/>
                </a:cubicBezTo>
                <a:cubicBezTo>
                  <a:pt x="9113443" y="3132397"/>
                  <a:pt x="9053815" y="3168349"/>
                  <a:pt x="8994187" y="3153442"/>
                </a:cubicBezTo>
                <a:cubicBezTo>
                  <a:pt x="8934558" y="3138535"/>
                  <a:pt x="8898606" y="3078030"/>
                  <a:pt x="8913513" y="3018402"/>
                </a:cubicBezTo>
                <a:cubicBezTo>
                  <a:pt x="8925351" y="2974339"/>
                  <a:pt x="8962345" y="2943099"/>
                  <a:pt x="9004887" y="2936523"/>
                </a:cubicBezTo>
                <a:close/>
                <a:moveTo>
                  <a:pt x="3623777" y="2935840"/>
                </a:moveTo>
                <a:cubicBezTo>
                  <a:pt x="3650078" y="2941058"/>
                  <a:pt x="3667616" y="2966278"/>
                  <a:pt x="3663231" y="2992367"/>
                </a:cubicBezTo>
                <a:cubicBezTo>
                  <a:pt x="3658846" y="3018456"/>
                  <a:pt x="3633419" y="3035849"/>
                  <a:pt x="3607111" y="3031500"/>
                </a:cubicBezTo>
                <a:cubicBezTo>
                  <a:pt x="3580804" y="3026283"/>
                  <a:pt x="3563269" y="3001063"/>
                  <a:pt x="3567653" y="2974974"/>
                </a:cubicBezTo>
                <a:cubicBezTo>
                  <a:pt x="3572037" y="2948885"/>
                  <a:pt x="3597470" y="2931492"/>
                  <a:pt x="3623777" y="2935840"/>
                </a:cubicBezTo>
                <a:close/>
                <a:moveTo>
                  <a:pt x="7592998" y="2930573"/>
                </a:moveTo>
                <a:cubicBezTo>
                  <a:pt x="7605208" y="2928718"/>
                  <a:pt x="7617969" y="2931555"/>
                  <a:pt x="7628089" y="2939412"/>
                </a:cubicBezTo>
                <a:cubicBezTo>
                  <a:pt x="7650090" y="2954253"/>
                  <a:pt x="7654490" y="2984808"/>
                  <a:pt x="7638649" y="3005759"/>
                </a:cubicBezTo>
                <a:cubicBezTo>
                  <a:pt x="7622809" y="3026711"/>
                  <a:pt x="7593768" y="3031949"/>
                  <a:pt x="7571767" y="3015362"/>
                </a:cubicBezTo>
                <a:cubicBezTo>
                  <a:pt x="7550646" y="3000522"/>
                  <a:pt x="7546246" y="2970840"/>
                  <a:pt x="7561207" y="2949888"/>
                </a:cubicBezTo>
                <a:cubicBezTo>
                  <a:pt x="7569127" y="2938976"/>
                  <a:pt x="7580787" y="2932428"/>
                  <a:pt x="7592998" y="2930573"/>
                </a:cubicBezTo>
                <a:close/>
                <a:moveTo>
                  <a:pt x="11233917" y="2924717"/>
                </a:moveTo>
                <a:cubicBezTo>
                  <a:pt x="11317422" y="2915903"/>
                  <a:pt x="11393017" y="2976720"/>
                  <a:pt x="11401807" y="3060453"/>
                </a:cubicBezTo>
                <a:cubicBezTo>
                  <a:pt x="11411476" y="3145067"/>
                  <a:pt x="11350825" y="3220868"/>
                  <a:pt x="11266440" y="3229682"/>
                </a:cubicBezTo>
                <a:cubicBezTo>
                  <a:pt x="11182935" y="3238496"/>
                  <a:pt x="11107340" y="3178561"/>
                  <a:pt x="11097671" y="3093946"/>
                </a:cubicBezTo>
                <a:cubicBezTo>
                  <a:pt x="11088881" y="3009332"/>
                  <a:pt x="11149532" y="2934413"/>
                  <a:pt x="11233917" y="2924717"/>
                </a:cubicBezTo>
                <a:close/>
                <a:moveTo>
                  <a:pt x="1979371" y="2917400"/>
                </a:moveTo>
                <a:cubicBezTo>
                  <a:pt x="1994859" y="2922797"/>
                  <a:pt x="2003463" y="2939885"/>
                  <a:pt x="1998301" y="2955174"/>
                </a:cubicBezTo>
                <a:cubicBezTo>
                  <a:pt x="1993138" y="2972262"/>
                  <a:pt x="1976789" y="2981256"/>
                  <a:pt x="1962162" y="2975860"/>
                </a:cubicBezTo>
                <a:cubicBezTo>
                  <a:pt x="1946676" y="2970463"/>
                  <a:pt x="1938071" y="2953375"/>
                  <a:pt x="1942372" y="2937187"/>
                </a:cubicBezTo>
                <a:cubicBezTo>
                  <a:pt x="1947535" y="2920998"/>
                  <a:pt x="1963884" y="2912004"/>
                  <a:pt x="1979371" y="2917400"/>
                </a:cubicBezTo>
                <a:close/>
                <a:moveTo>
                  <a:pt x="10410809" y="2909492"/>
                </a:moveTo>
                <a:cubicBezTo>
                  <a:pt x="10418950" y="2910371"/>
                  <a:pt x="10427023" y="2912844"/>
                  <a:pt x="10434542" y="2917020"/>
                </a:cubicBezTo>
                <a:cubicBezTo>
                  <a:pt x="10465505" y="2933726"/>
                  <a:pt x="10476120" y="2971534"/>
                  <a:pt x="10459312" y="3002308"/>
                </a:cubicBezTo>
                <a:cubicBezTo>
                  <a:pt x="10442504" y="3033082"/>
                  <a:pt x="10404464" y="3043633"/>
                  <a:pt x="10373501" y="3026927"/>
                </a:cubicBezTo>
                <a:cubicBezTo>
                  <a:pt x="10343423" y="3010221"/>
                  <a:pt x="10332807" y="2972413"/>
                  <a:pt x="10348731" y="2941639"/>
                </a:cubicBezTo>
                <a:cubicBezTo>
                  <a:pt x="10361337" y="2918559"/>
                  <a:pt x="10386384" y="2906854"/>
                  <a:pt x="10410809" y="2909492"/>
                </a:cubicBezTo>
                <a:close/>
                <a:moveTo>
                  <a:pt x="5043214" y="2909082"/>
                </a:moveTo>
                <a:cubicBezTo>
                  <a:pt x="5047111" y="2908108"/>
                  <a:pt x="5051983" y="2910057"/>
                  <a:pt x="5052958" y="2914928"/>
                </a:cubicBezTo>
                <a:cubicBezTo>
                  <a:pt x="5054907" y="2918825"/>
                  <a:pt x="5052958" y="2922722"/>
                  <a:pt x="5048086" y="2924670"/>
                </a:cubicBezTo>
                <a:cubicBezTo>
                  <a:pt x="5044188" y="2926619"/>
                  <a:pt x="5039316" y="2923696"/>
                  <a:pt x="5038342" y="2919799"/>
                </a:cubicBezTo>
                <a:cubicBezTo>
                  <a:pt x="5036393" y="2914928"/>
                  <a:pt x="5038342" y="2910057"/>
                  <a:pt x="5043214" y="2909082"/>
                </a:cubicBezTo>
                <a:close/>
                <a:moveTo>
                  <a:pt x="12062501" y="2906835"/>
                </a:moveTo>
                <a:cubicBezTo>
                  <a:pt x="12071933" y="2910335"/>
                  <a:pt x="12077935" y="2920834"/>
                  <a:pt x="12073647" y="2930458"/>
                </a:cubicBezTo>
                <a:cubicBezTo>
                  <a:pt x="12071075" y="2940957"/>
                  <a:pt x="12060786" y="2946206"/>
                  <a:pt x="12051355" y="2942707"/>
                </a:cubicBezTo>
                <a:cubicBezTo>
                  <a:pt x="12041066" y="2940082"/>
                  <a:pt x="12035921" y="2928708"/>
                  <a:pt x="12039351" y="2919084"/>
                </a:cubicBezTo>
                <a:cubicBezTo>
                  <a:pt x="12042780" y="2909460"/>
                  <a:pt x="12052212" y="2904210"/>
                  <a:pt x="12062501" y="2906835"/>
                </a:cubicBezTo>
                <a:close/>
                <a:moveTo>
                  <a:pt x="7982472" y="2894288"/>
                </a:moveTo>
                <a:cubicBezTo>
                  <a:pt x="8055248" y="2892519"/>
                  <a:pt x="8115598" y="2950901"/>
                  <a:pt x="8116486" y="3024322"/>
                </a:cubicBezTo>
                <a:cubicBezTo>
                  <a:pt x="8118260" y="3096857"/>
                  <a:pt x="8060573" y="3157893"/>
                  <a:pt x="7986910" y="3158777"/>
                </a:cubicBezTo>
                <a:cubicBezTo>
                  <a:pt x="7914134" y="3160547"/>
                  <a:pt x="7852897" y="3102164"/>
                  <a:pt x="7852009" y="3029629"/>
                </a:cubicBezTo>
                <a:cubicBezTo>
                  <a:pt x="7850234" y="2956209"/>
                  <a:pt x="7908809" y="2896058"/>
                  <a:pt x="7982472" y="2894288"/>
                </a:cubicBezTo>
                <a:close/>
                <a:moveTo>
                  <a:pt x="4665037" y="2889514"/>
                </a:moveTo>
                <a:cubicBezTo>
                  <a:pt x="4675536" y="2888621"/>
                  <a:pt x="4686035" y="2895766"/>
                  <a:pt x="4686910" y="2906484"/>
                </a:cubicBezTo>
                <a:cubicBezTo>
                  <a:pt x="4688660" y="2917202"/>
                  <a:pt x="4681661" y="2927920"/>
                  <a:pt x="4670287" y="2928813"/>
                </a:cubicBezTo>
                <a:cubicBezTo>
                  <a:pt x="4659788" y="2930599"/>
                  <a:pt x="4650164" y="2923454"/>
                  <a:pt x="4648414" y="2911843"/>
                </a:cubicBezTo>
                <a:cubicBezTo>
                  <a:pt x="4646664" y="2901125"/>
                  <a:pt x="4654538" y="2891301"/>
                  <a:pt x="4665037" y="2889514"/>
                </a:cubicBezTo>
                <a:close/>
                <a:moveTo>
                  <a:pt x="5133757" y="2880424"/>
                </a:moveTo>
                <a:cubicBezTo>
                  <a:pt x="5146201" y="2883918"/>
                  <a:pt x="5152423" y="2896148"/>
                  <a:pt x="5149757" y="2908377"/>
                </a:cubicBezTo>
                <a:cubicBezTo>
                  <a:pt x="5146201" y="2919733"/>
                  <a:pt x="5132869" y="2926721"/>
                  <a:pt x="5121314" y="2923227"/>
                </a:cubicBezTo>
                <a:cubicBezTo>
                  <a:pt x="5109759" y="2918859"/>
                  <a:pt x="5102648" y="2907503"/>
                  <a:pt x="5106203" y="2896148"/>
                </a:cubicBezTo>
                <a:cubicBezTo>
                  <a:pt x="5109759" y="2883918"/>
                  <a:pt x="5122203" y="2876930"/>
                  <a:pt x="5133757" y="2880424"/>
                </a:cubicBezTo>
                <a:close/>
                <a:moveTo>
                  <a:pt x="4374917" y="2875641"/>
                </a:moveTo>
                <a:cubicBezTo>
                  <a:pt x="4401876" y="2873032"/>
                  <a:pt x="4426226" y="2893034"/>
                  <a:pt x="4428835" y="2919994"/>
                </a:cubicBezTo>
                <a:cubicBezTo>
                  <a:pt x="4431444" y="2946953"/>
                  <a:pt x="4412312" y="2971303"/>
                  <a:pt x="4385353" y="2974782"/>
                </a:cubicBezTo>
                <a:cubicBezTo>
                  <a:pt x="4357524" y="2977391"/>
                  <a:pt x="4333174" y="2957389"/>
                  <a:pt x="4330565" y="2930429"/>
                </a:cubicBezTo>
                <a:cubicBezTo>
                  <a:pt x="4327086" y="2903470"/>
                  <a:pt x="4347088" y="2879120"/>
                  <a:pt x="4374917" y="2875641"/>
                </a:cubicBezTo>
                <a:close/>
                <a:moveTo>
                  <a:pt x="8897579" y="2862838"/>
                </a:moveTo>
                <a:cubicBezTo>
                  <a:pt x="8912399" y="2868235"/>
                  <a:pt x="8921117" y="2885323"/>
                  <a:pt x="8915887" y="2901511"/>
                </a:cubicBezTo>
                <a:cubicBezTo>
                  <a:pt x="8911528" y="2917700"/>
                  <a:pt x="8894964" y="2926694"/>
                  <a:pt x="8879272" y="2921298"/>
                </a:cubicBezTo>
                <a:cubicBezTo>
                  <a:pt x="8863580" y="2915901"/>
                  <a:pt x="8855734" y="2898813"/>
                  <a:pt x="8860093" y="2882625"/>
                </a:cubicBezTo>
                <a:cubicBezTo>
                  <a:pt x="8865324" y="2866436"/>
                  <a:pt x="8881887" y="2857442"/>
                  <a:pt x="8897579" y="2862838"/>
                </a:cubicBezTo>
                <a:close/>
                <a:moveTo>
                  <a:pt x="8246162" y="2859294"/>
                </a:moveTo>
                <a:cubicBezTo>
                  <a:pt x="8270386" y="2859952"/>
                  <a:pt x="8294281" y="2869817"/>
                  <a:pt x="8312258" y="2889108"/>
                </a:cubicBezTo>
                <a:cubicBezTo>
                  <a:pt x="8348210" y="2926815"/>
                  <a:pt x="8346456" y="2987320"/>
                  <a:pt x="8308750" y="3023273"/>
                </a:cubicBezTo>
                <a:cubicBezTo>
                  <a:pt x="8270167" y="3059225"/>
                  <a:pt x="8210538" y="3056595"/>
                  <a:pt x="8174586" y="3018888"/>
                </a:cubicBezTo>
                <a:cubicBezTo>
                  <a:pt x="8138633" y="2981182"/>
                  <a:pt x="8140387" y="2920676"/>
                  <a:pt x="8178093" y="2884724"/>
                </a:cubicBezTo>
                <a:cubicBezTo>
                  <a:pt x="8197384" y="2867186"/>
                  <a:pt x="8221937" y="2858636"/>
                  <a:pt x="8246162" y="2859294"/>
                </a:cubicBezTo>
                <a:close/>
                <a:moveTo>
                  <a:pt x="12230898" y="2859224"/>
                </a:moveTo>
                <a:cubicBezTo>
                  <a:pt x="12254950" y="2861896"/>
                  <a:pt x="12272766" y="2883276"/>
                  <a:pt x="12270985" y="2907328"/>
                </a:cubicBezTo>
                <a:cubicBezTo>
                  <a:pt x="12268312" y="2931379"/>
                  <a:pt x="12246933" y="2950086"/>
                  <a:pt x="12222881" y="2947414"/>
                </a:cubicBezTo>
                <a:cubicBezTo>
                  <a:pt x="12197938" y="2944742"/>
                  <a:pt x="12180122" y="2923362"/>
                  <a:pt x="12182794" y="2899310"/>
                </a:cubicBezTo>
                <a:cubicBezTo>
                  <a:pt x="12185467" y="2874368"/>
                  <a:pt x="12206846" y="2857442"/>
                  <a:pt x="12230898" y="2859224"/>
                </a:cubicBezTo>
                <a:close/>
                <a:moveTo>
                  <a:pt x="7788326" y="2853546"/>
                </a:moveTo>
                <a:cubicBezTo>
                  <a:pt x="7808932" y="2853546"/>
                  <a:pt x="7825955" y="2871673"/>
                  <a:pt x="7825059" y="2892519"/>
                </a:cubicBezTo>
                <a:cubicBezTo>
                  <a:pt x="7825059" y="2913365"/>
                  <a:pt x="7808036" y="2930586"/>
                  <a:pt x="7787430" y="2930586"/>
                </a:cubicBezTo>
                <a:cubicBezTo>
                  <a:pt x="7766824" y="2930586"/>
                  <a:pt x="7748905" y="2913365"/>
                  <a:pt x="7749801" y="2891613"/>
                </a:cubicBezTo>
                <a:cubicBezTo>
                  <a:pt x="7749801" y="2870767"/>
                  <a:pt x="7766824" y="2853546"/>
                  <a:pt x="7788326" y="2853546"/>
                </a:cubicBezTo>
                <a:close/>
                <a:moveTo>
                  <a:pt x="2425154" y="2850380"/>
                </a:moveTo>
                <a:cubicBezTo>
                  <a:pt x="2447246" y="2846972"/>
                  <a:pt x="2470559" y="2852029"/>
                  <a:pt x="2489904" y="2866100"/>
                </a:cubicBezTo>
                <a:cubicBezTo>
                  <a:pt x="2528601" y="2895123"/>
                  <a:pt x="2537398" y="2949650"/>
                  <a:pt x="2509256" y="2988346"/>
                </a:cubicBezTo>
                <a:cubicBezTo>
                  <a:pt x="2480228" y="3027923"/>
                  <a:pt x="2425701" y="3035838"/>
                  <a:pt x="2387008" y="3007695"/>
                </a:cubicBezTo>
                <a:cubicBezTo>
                  <a:pt x="2347431" y="2978672"/>
                  <a:pt x="2339513" y="2924145"/>
                  <a:pt x="2367660" y="2885449"/>
                </a:cubicBezTo>
                <a:cubicBezTo>
                  <a:pt x="2382170" y="2865661"/>
                  <a:pt x="2403057" y="2853788"/>
                  <a:pt x="2425154" y="2850380"/>
                </a:cubicBezTo>
                <a:close/>
                <a:moveTo>
                  <a:pt x="13689238" y="2831029"/>
                </a:moveTo>
                <a:cubicBezTo>
                  <a:pt x="13699630" y="2830163"/>
                  <a:pt x="13708290" y="2837092"/>
                  <a:pt x="13709156" y="2846619"/>
                </a:cubicBezTo>
                <a:cubicBezTo>
                  <a:pt x="13710888" y="2857011"/>
                  <a:pt x="13703960" y="2866538"/>
                  <a:pt x="13693568" y="2867404"/>
                </a:cubicBezTo>
                <a:cubicBezTo>
                  <a:pt x="13683174" y="2868270"/>
                  <a:pt x="13674514" y="2861342"/>
                  <a:pt x="13673648" y="2851815"/>
                </a:cubicBezTo>
                <a:cubicBezTo>
                  <a:pt x="13672782" y="2841422"/>
                  <a:pt x="13679710" y="2831895"/>
                  <a:pt x="13689238" y="2831029"/>
                </a:cubicBezTo>
                <a:close/>
                <a:moveTo>
                  <a:pt x="10455646" y="2821168"/>
                </a:moveTo>
                <a:cubicBezTo>
                  <a:pt x="10472517" y="2818470"/>
                  <a:pt x="10489389" y="2830162"/>
                  <a:pt x="10492053" y="2848150"/>
                </a:cubicBezTo>
                <a:cubicBezTo>
                  <a:pt x="10495605" y="2865238"/>
                  <a:pt x="10483173" y="2881426"/>
                  <a:pt x="10466301" y="2885024"/>
                </a:cubicBezTo>
                <a:cubicBezTo>
                  <a:pt x="10449430" y="2887722"/>
                  <a:pt x="10432558" y="2876030"/>
                  <a:pt x="10429894" y="2858043"/>
                </a:cubicBezTo>
                <a:cubicBezTo>
                  <a:pt x="10426342" y="2840955"/>
                  <a:pt x="10437886" y="2823866"/>
                  <a:pt x="10455646" y="2821168"/>
                </a:cubicBezTo>
                <a:close/>
                <a:moveTo>
                  <a:pt x="9383692" y="2817005"/>
                </a:moveTo>
                <a:cubicBezTo>
                  <a:pt x="9404255" y="2819006"/>
                  <a:pt x="9424039" y="2829009"/>
                  <a:pt x="9438267" y="2846792"/>
                </a:cubicBezTo>
                <a:cubicBezTo>
                  <a:pt x="9466721" y="2881470"/>
                  <a:pt x="9461386" y="2932154"/>
                  <a:pt x="9426707" y="2960607"/>
                </a:cubicBezTo>
                <a:cubicBezTo>
                  <a:pt x="9392028" y="2989061"/>
                  <a:pt x="9341344" y="2983726"/>
                  <a:pt x="9312890" y="2949048"/>
                </a:cubicBezTo>
                <a:cubicBezTo>
                  <a:pt x="9284436" y="2914370"/>
                  <a:pt x="9288882" y="2863687"/>
                  <a:pt x="9324450" y="2835233"/>
                </a:cubicBezTo>
                <a:cubicBezTo>
                  <a:pt x="9341789" y="2821006"/>
                  <a:pt x="9363129" y="2815004"/>
                  <a:pt x="9383692" y="2817005"/>
                </a:cubicBezTo>
                <a:close/>
                <a:moveTo>
                  <a:pt x="2540545" y="2812425"/>
                </a:moveTo>
                <a:cubicBezTo>
                  <a:pt x="2552156" y="2810675"/>
                  <a:pt x="2561975" y="2818550"/>
                  <a:pt x="2563762" y="2829049"/>
                </a:cubicBezTo>
                <a:cubicBezTo>
                  <a:pt x="2564659" y="2839548"/>
                  <a:pt x="2557511" y="2850047"/>
                  <a:pt x="2546796" y="2850921"/>
                </a:cubicBezTo>
                <a:cubicBezTo>
                  <a:pt x="2535186" y="2852671"/>
                  <a:pt x="2525362" y="2845672"/>
                  <a:pt x="2524472" y="2835173"/>
                </a:cubicBezTo>
                <a:cubicBezTo>
                  <a:pt x="2522682" y="2823799"/>
                  <a:pt x="2529827" y="2814175"/>
                  <a:pt x="2540545" y="2812425"/>
                </a:cubicBezTo>
                <a:close/>
                <a:moveTo>
                  <a:pt x="3592156" y="2809067"/>
                </a:moveTo>
                <a:cubicBezTo>
                  <a:pt x="3613046" y="2812416"/>
                  <a:pt x="3631103" y="2827793"/>
                  <a:pt x="3636356" y="2849620"/>
                </a:cubicBezTo>
                <a:cubicBezTo>
                  <a:pt x="3644243" y="2878722"/>
                  <a:pt x="3626732" y="2908705"/>
                  <a:pt x="3596960" y="2915760"/>
                </a:cubicBezTo>
                <a:cubicBezTo>
                  <a:pt x="3568071" y="2922815"/>
                  <a:pt x="3539176" y="2906060"/>
                  <a:pt x="3531301" y="2876076"/>
                </a:cubicBezTo>
                <a:cubicBezTo>
                  <a:pt x="3524296" y="2846974"/>
                  <a:pt x="3541805" y="2816990"/>
                  <a:pt x="3570693" y="2809935"/>
                </a:cubicBezTo>
                <a:cubicBezTo>
                  <a:pt x="3577915" y="2808172"/>
                  <a:pt x="3585196" y="2807951"/>
                  <a:pt x="3592156" y="2809067"/>
                </a:cubicBezTo>
                <a:close/>
                <a:moveTo>
                  <a:pt x="13551666" y="2805527"/>
                </a:moveTo>
                <a:cubicBezTo>
                  <a:pt x="13575950" y="2808175"/>
                  <a:pt x="13593936" y="2829352"/>
                  <a:pt x="13592138" y="2854060"/>
                </a:cubicBezTo>
                <a:cubicBezTo>
                  <a:pt x="13589440" y="2877885"/>
                  <a:pt x="13567854" y="2895533"/>
                  <a:pt x="13543572" y="2892886"/>
                </a:cubicBezTo>
                <a:cubicBezTo>
                  <a:pt x="13518390" y="2890238"/>
                  <a:pt x="13501302" y="2869061"/>
                  <a:pt x="13503100" y="2845236"/>
                </a:cubicBezTo>
                <a:cubicBezTo>
                  <a:pt x="13505798" y="2820528"/>
                  <a:pt x="13527382" y="2802880"/>
                  <a:pt x="13551666" y="2805527"/>
                </a:cubicBezTo>
                <a:close/>
                <a:moveTo>
                  <a:pt x="8516877" y="2801181"/>
                </a:moveTo>
                <a:cubicBezTo>
                  <a:pt x="8532738" y="2802253"/>
                  <a:pt x="8548681" y="2806486"/>
                  <a:pt x="8563855" y="2814183"/>
                </a:cubicBezTo>
                <a:cubicBezTo>
                  <a:pt x="8624550" y="2844090"/>
                  <a:pt x="8648300" y="2917980"/>
                  <a:pt x="8618393" y="2978675"/>
                </a:cubicBezTo>
                <a:cubicBezTo>
                  <a:pt x="8588485" y="3038491"/>
                  <a:pt x="8514595" y="3063121"/>
                  <a:pt x="8453900" y="3033213"/>
                </a:cubicBezTo>
                <a:cubicBezTo>
                  <a:pt x="8394085" y="3002425"/>
                  <a:pt x="8368575" y="2929415"/>
                  <a:pt x="8399362" y="2868720"/>
                </a:cubicBezTo>
                <a:cubicBezTo>
                  <a:pt x="8422453" y="2823199"/>
                  <a:pt x="8469294" y="2797964"/>
                  <a:pt x="8516877" y="2801181"/>
                </a:cubicBezTo>
                <a:close/>
                <a:moveTo>
                  <a:pt x="1809307" y="2794252"/>
                </a:moveTo>
                <a:cubicBezTo>
                  <a:pt x="1813811" y="2792940"/>
                  <a:pt x="1818742" y="2793378"/>
                  <a:pt x="1823026" y="2795565"/>
                </a:cubicBezTo>
                <a:cubicBezTo>
                  <a:pt x="1832459" y="2800814"/>
                  <a:pt x="1835889" y="2812187"/>
                  <a:pt x="1830743" y="2820936"/>
                </a:cubicBezTo>
                <a:cubicBezTo>
                  <a:pt x="1826457" y="2829685"/>
                  <a:pt x="1815310" y="2833184"/>
                  <a:pt x="1805878" y="2828810"/>
                </a:cubicBezTo>
                <a:cubicBezTo>
                  <a:pt x="1797304" y="2823561"/>
                  <a:pt x="1793876" y="2812187"/>
                  <a:pt x="1798163" y="2803439"/>
                </a:cubicBezTo>
                <a:cubicBezTo>
                  <a:pt x="1800734" y="2798627"/>
                  <a:pt x="1804807" y="2795565"/>
                  <a:pt x="1809307" y="2794252"/>
                </a:cubicBezTo>
                <a:close/>
                <a:moveTo>
                  <a:pt x="7545420" y="2793680"/>
                </a:moveTo>
                <a:cubicBezTo>
                  <a:pt x="7549550" y="2794438"/>
                  <a:pt x="7553363" y="2796820"/>
                  <a:pt x="7555904" y="2800717"/>
                </a:cubicBezTo>
                <a:cubicBezTo>
                  <a:pt x="7560988" y="2808512"/>
                  <a:pt x="7559293" y="2818904"/>
                  <a:pt x="7551668" y="2824967"/>
                </a:cubicBezTo>
                <a:cubicBezTo>
                  <a:pt x="7544043" y="2829297"/>
                  <a:pt x="7533876" y="2827565"/>
                  <a:pt x="7528793" y="2819770"/>
                </a:cubicBezTo>
                <a:cubicBezTo>
                  <a:pt x="7522862" y="2812842"/>
                  <a:pt x="7525404" y="2801583"/>
                  <a:pt x="7533029" y="2796387"/>
                </a:cubicBezTo>
                <a:cubicBezTo>
                  <a:pt x="7536842" y="2793789"/>
                  <a:pt x="7541290" y="2792923"/>
                  <a:pt x="7545420" y="2793680"/>
                </a:cubicBezTo>
                <a:close/>
                <a:moveTo>
                  <a:pt x="9617914" y="2786941"/>
                </a:moveTo>
                <a:cubicBezTo>
                  <a:pt x="9672877" y="2783395"/>
                  <a:pt x="9719862" y="2824174"/>
                  <a:pt x="9724294" y="2879137"/>
                </a:cubicBezTo>
                <a:cubicBezTo>
                  <a:pt x="9727840" y="2934101"/>
                  <a:pt x="9687061" y="2981085"/>
                  <a:pt x="9632098" y="2985518"/>
                </a:cubicBezTo>
                <a:cubicBezTo>
                  <a:pt x="9577135" y="2989064"/>
                  <a:pt x="9530151" y="2948285"/>
                  <a:pt x="9525718" y="2893322"/>
                </a:cubicBezTo>
                <a:cubicBezTo>
                  <a:pt x="9522172" y="2838358"/>
                  <a:pt x="9563838" y="2791374"/>
                  <a:pt x="9617914" y="2786941"/>
                </a:cubicBezTo>
                <a:close/>
                <a:moveTo>
                  <a:pt x="12462640" y="2779702"/>
                </a:moveTo>
                <a:cubicBezTo>
                  <a:pt x="12526637" y="2787702"/>
                  <a:pt x="12572857" y="2847255"/>
                  <a:pt x="12564858" y="2913031"/>
                </a:cubicBezTo>
                <a:cubicBezTo>
                  <a:pt x="12555969" y="2977918"/>
                  <a:pt x="12496416" y="3024138"/>
                  <a:pt x="12431530" y="3015250"/>
                </a:cubicBezTo>
                <a:cubicBezTo>
                  <a:pt x="12365755" y="3007250"/>
                  <a:pt x="12320424" y="2946808"/>
                  <a:pt x="12329312" y="2881921"/>
                </a:cubicBezTo>
                <a:cubicBezTo>
                  <a:pt x="12337312" y="2817034"/>
                  <a:pt x="12396865" y="2771702"/>
                  <a:pt x="12462640" y="2779702"/>
                </a:cubicBezTo>
                <a:close/>
                <a:moveTo>
                  <a:pt x="10363048" y="2775750"/>
                </a:moveTo>
                <a:cubicBezTo>
                  <a:pt x="10367882" y="2777548"/>
                  <a:pt x="10371930" y="2781146"/>
                  <a:pt x="10374178" y="2786092"/>
                </a:cubicBezTo>
                <a:cubicBezTo>
                  <a:pt x="10378675" y="2796884"/>
                  <a:pt x="10374178" y="2808576"/>
                  <a:pt x="10363385" y="2813073"/>
                </a:cubicBezTo>
                <a:cubicBezTo>
                  <a:pt x="10353492" y="2817570"/>
                  <a:pt x="10340901" y="2813073"/>
                  <a:pt x="10337304" y="2802281"/>
                </a:cubicBezTo>
                <a:cubicBezTo>
                  <a:pt x="10332807" y="2792388"/>
                  <a:pt x="10337304" y="2779797"/>
                  <a:pt x="10347197" y="2776199"/>
                </a:cubicBezTo>
                <a:cubicBezTo>
                  <a:pt x="10352593" y="2773951"/>
                  <a:pt x="10358214" y="2773951"/>
                  <a:pt x="10363048" y="2775750"/>
                </a:cubicBezTo>
                <a:close/>
                <a:moveTo>
                  <a:pt x="2208565" y="2774254"/>
                </a:moveTo>
                <a:cubicBezTo>
                  <a:pt x="2234595" y="2774810"/>
                  <a:pt x="2260401" y="2785267"/>
                  <a:pt x="2279979" y="2805735"/>
                </a:cubicBezTo>
                <a:cubicBezTo>
                  <a:pt x="2319136" y="2846672"/>
                  <a:pt x="2318249" y="2910747"/>
                  <a:pt x="2277312" y="2949904"/>
                </a:cubicBezTo>
                <a:cubicBezTo>
                  <a:pt x="2236375" y="2989061"/>
                  <a:pt x="2172298" y="2988171"/>
                  <a:pt x="2133139" y="2947234"/>
                </a:cubicBezTo>
                <a:cubicBezTo>
                  <a:pt x="2093982" y="2907187"/>
                  <a:pt x="2095762" y="2842222"/>
                  <a:pt x="2135808" y="2802175"/>
                </a:cubicBezTo>
                <a:cubicBezTo>
                  <a:pt x="2156284" y="2783042"/>
                  <a:pt x="2182533" y="2773697"/>
                  <a:pt x="2208565" y="2774254"/>
                </a:cubicBezTo>
                <a:close/>
                <a:moveTo>
                  <a:pt x="2372856" y="2771270"/>
                </a:moveTo>
                <a:cubicBezTo>
                  <a:pt x="2383246" y="2774735"/>
                  <a:pt x="2389310" y="2785993"/>
                  <a:pt x="2385844" y="2796386"/>
                </a:cubicBezTo>
                <a:cubicBezTo>
                  <a:pt x="2383246" y="2807645"/>
                  <a:pt x="2371120" y="2813707"/>
                  <a:pt x="2360731" y="2810243"/>
                </a:cubicBezTo>
                <a:cubicBezTo>
                  <a:pt x="2350338" y="2806779"/>
                  <a:pt x="2343409" y="2795520"/>
                  <a:pt x="2346874" y="2785127"/>
                </a:cubicBezTo>
                <a:cubicBezTo>
                  <a:pt x="2350338" y="2773869"/>
                  <a:pt x="2362461" y="2767806"/>
                  <a:pt x="2372856" y="2771270"/>
                </a:cubicBezTo>
                <a:close/>
                <a:moveTo>
                  <a:pt x="3026212" y="2767307"/>
                </a:moveTo>
                <a:cubicBezTo>
                  <a:pt x="3030065" y="2765721"/>
                  <a:pt x="3034597" y="2765721"/>
                  <a:pt x="3039124" y="2767534"/>
                </a:cubicBezTo>
                <a:cubicBezTo>
                  <a:pt x="3047285" y="2772065"/>
                  <a:pt x="3051818" y="2781129"/>
                  <a:pt x="3047285" y="2790192"/>
                </a:cubicBezTo>
                <a:cubicBezTo>
                  <a:pt x="3043655" y="2797443"/>
                  <a:pt x="3034597" y="2801975"/>
                  <a:pt x="3025532" y="2798350"/>
                </a:cubicBezTo>
                <a:cubicBezTo>
                  <a:pt x="3017377" y="2794724"/>
                  <a:pt x="3013747" y="2784754"/>
                  <a:pt x="3017377" y="2776597"/>
                </a:cubicBezTo>
                <a:cubicBezTo>
                  <a:pt x="3019192" y="2772066"/>
                  <a:pt x="3022359" y="2768893"/>
                  <a:pt x="3026212" y="2767307"/>
                </a:cubicBezTo>
                <a:close/>
                <a:moveTo>
                  <a:pt x="12783504" y="2752555"/>
                </a:moveTo>
                <a:cubicBezTo>
                  <a:pt x="12844442" y="2745268"/>
                  <a:pt x="12906752" y="2774583"/>
                  <a:pt x="12938654" y="2831882"/>
                </a:cubicBezTo>
                <a:cubicBezTo>
                  <a:pt x="12982076" y="2908280"/>
                  <a:pt x="12955492" y="3005110"/>
                  <a:pt x="12879280" y="3047751"/>
                </a:cubicBezTo>
                <a:cubicBezTo>
                  <a:pt x="12803068" y="3090392"/>
                  <a:pt x="12706474" y="3063741"/>
                  <a:pt x="12663937" y="2987343"/>
                </a:cubicBezTo>
                <a:cubicBezTo>
                  <a:pt x="12620514" y="2910945"/>
                  <a:pt x="12647986" y="2815003"/>
                  <a:pt x="12724198" y="2772362"/>
                </a:cubicBezTo>
                <a:cubicBezTo>
                  <a:pt x="12743030" y="2761480"/>
                  <a:pt x="12763190" y="2754984"/>
                  <a:pt x="12783504" y="2752555"/>
                </a:cubicBezTo>
                <a:close/>
                <a:moveTo>
                  <a:pt x="11847666" y="2751319"/>
                </a:moveTo>
                <a:cubicBezTo>
                  <a:pt x="11908641" y="2760325"/>
                  <a:pt x="11961189" y="2804775"/>
                  <a:pt x="11977052" y="2867568"/>
                </a:cubicBezTo>
                <a:cubicBezTo>
                  <a:pt x="11999966" y="2953053"/>
                  <a:pt x="11948850" y="3038539"/>
                  <a:pt x="11864246" y="3060572"/>
                </a:cubicBezTo>
                <a:cubicBezTo>
                  <a:pt x="11779642" y="3082604"/>
                  <a:pt x="11694156" y="3032370"/>
                  <a:pt x="11671242" y="2947766"/>
                </a:cubicBezTo>
                <a:cubicBezTo>
                  <a:pt x="11650091" y="2863161"/>
                  <a:pt x="11700325" y="2776794"/>
                  <a:pt x="11784929" y="2754762"/>
                </a:cubicBezTo>
                <a:cubicBezTo>
                  <a:pt x="11806080" y="2749254"/>
                  <a:pt x="11827342" y="2748317"/>
                  <a:pt x="11847666" y="2751319"/>
                </a:cubicBezTo>
                <a:close/>
                <a:moveTo>
                  <a:pt x="7930477" y="2749299"/>
                </a:moveTo>
                <a:cubicBezTo>
                  <a:pt x="7938697" y="2749481"/>
                  <a:pt x="7947042" y="2751272"/>
                  <a:pt x="7955053" y="2754855"/>
                </a:cubicBezTo>
                <a:cubicBezTo>
                  <a:pt x="7986208" y="2768290"/>
                  <a:pt x="8001340" y="2805012"/>
                  <a:pt x="7987098" y="2837255"/>
                </a:cubicBezTo>
                <a:cubicBezTo>
                  <a:pt x="7972856" y="2869499"/>
                  <a:pt x="7936360" y="2883830"/>
                  <a:pt x="7904316" y="2869499"/>
                </a:cubicBezTo>
                <a:cubicBezTo>
                  <a:pt x="7873161" y="2855169"/>
                  <a:pt x="7858029" y="2818447"/>
                  <a:pt x="7872271" y="2786203"/>
                </a:cubicBezTo>
                <a:cubicBezTo>
                  <a:pt x="7882285" y="2762692"/>
                  <a:pt x="7905818" y="2748753"/>
                  <a:pt x="7930477" y="2749299"/>
                </a:cubicBezTo>
                <a:close/>
                <a:moveTo>
                  <a:pt x="11240033" y="2747857"/>
                </a:moveTo>
                <a:cubicBezTo>
                  <a:pt x="11253828" y="2745996"/>
                  <a:pt x="11268408" y="2749279"/>
                  <a:pt x="11280520" y="2758034"/>
                </a:cubicBezTo>
                <a:cubicBezTo>
                  <a:pt x="11303847" y="2775544"/>
                  <a:pt x="11310128" y="2808812"/>
                  <a:pt x="11291286" y="2832450"/>
                </a:cubicBezTo>
                <a:cubicBezTo>
                  <a:pt x="11273342" y="2856088"/>
                  <a:pt x="11239248" y="2860466"/>
                  <a:pt x="11215023" y="2842956"/>
                </a:cubicBezTo>
                <a:cubicBezTo>
                  <a:pt x="11190798" y="2825446"/>
                  <a:pt x="11186312" y="2792178"/>
                  <a:pt x="11204256" y="2768540"/>
                </a:cubicBezTo>
                <a:cubicBezTo>
                  <a:pt x="11213228" y="2756721"/>
                  <a:pt x="11226238" y="2749717"/>
                  <a:pt x="11240033" y="2747857"/>
                </a:cubicBezTo>
                <a:close/>
                <a:moveTo>
                  <a:pt x="1996496" y="2743014"/>
                </a:moveTo>
                <a:cubicBezTo>
                  <a:pt x="2000625" y="2742256"/>
                  <a:pt x="2005073" y="2743123"/>
                  <a:pt x="2008886" y="2745721"/>
                </a:cubicBezTo>
                <a:cubicBezTo>
                  <a:pt x="2016511" y="2750917"/>
                  <a:pt x="2019053" y="2761310"/>
                  <a:pt x="2013969" y="2769104"/>
                </a:cubicBezTo>
                <a:cubicBezTo>
                  <a:pt x="2008038" y="2776899"/>
                  <a:pt x="1997873" y="2778631"/>
                  <a:pt x="1990247" y="2774301"/>
                </a:cubicBezTo>
                <a:cubicBezTo>
                  <a:pt x="1982621" y="2769104"/>
                  <a:pt x="1980927" y="2757846"/>
                  <a:pt x="1986010" y="2750051"/>
                </a:cubicBezTo>
                <a:cubicBezTo>
                  <a:pt x="1988553" y="2746154"/>
                  <a:pt x="1992365" y="2743772"/>
                  <a:pt x="1996496" y="2743014"/>
                </a:cubicBezTo>
                <a:close/>
                <a:moveTo>
                  <a:pt x="10176241" y="2736711"/>
                </a:moveTo>
                <a:cubicBezTo>
                  <a:pt x="10218422" y="2733654"/>
                  <a:pt x="10260728" y="2755633"/>
                  <a:pt x="10281219" y="2795955"/>
                </a:cubicBezTo>
                <a:cubicBezTo>
                  <a:pt x="10308542" y="2848837"/>
                  <a:pt x="10287389" y="2914939"/>
                  <a:pt x="10233626" y="2942262"/>
                </a:cubicBezTo>
                <a:cubicBezTo>
                  <a:pt x="10179862" y="2969584"/>
                  <a:pt x="10114642" y="2948431"/>
                  <a:pt x="10087319" y="2894668"/>
                </a:cubicBezTo>
                <a:cubicBezTo>
                  <a:pt x="10059997" y="2840905"/>
                  <a:pt x="10081150" y="2775684"/>
                  <a:pt x="10134913" y="2748362"/>
                </a:cubicBezTo>
                <a:cubicBezTo>
                  <a:pt x="10148134" y="2741531"/>
                  <a:pt x="10162180" y="2737730"/>
                  <a:pt x="10176241" y="2736711"/>
                </a:cubicBezTo>
                <a:close/>
                <a:moveTo>
                  <a:pt x="12982894" y="2736223"/>
                </a:moveTo>
                <a:cubicBezTo>
                  <a:pt x="12994450" y="2739718"/>
                  <a:pt x="13001560" y="2751947"/>
                  <a:pt x="12998004" y="2763304"/>
                </a:cubicBezTo>
                <a:cubicBezTo>
                  <a:pt x="12994450" y="2775533"/>
                  <a:pt x="12982894" y="2782522"/>
                  <a:pt x="12970450" y="2778154"/>
                </a:cubicBezTo>
                <a:cubicBezTo>
                  <a:pt x="12958006" y="2774660"/>
                  <a:pt x="12951786" y="2762430"/>
                  <a:pt x="12955340" y="2751074"/>
                </a:cubicBezTo>
                <a:cubicBezTo>
                  <a:pt x="12958896" y="2739718"/>
                  <a:pt x="12971340" y="2732729"/>
                  <a:pt x="12982894" y="2736223"/>
                </a:cubicBezTo>
                <a:close/>
                <a:moveTo>
                  <a:pt x="8726109" y="2733532"/>
                </a:moveTo>
                <a:cubicBezTo>
                  <a:pt x="8747205" y="2729963"/>
                  <a:pt x="8769632" y="2734425"/>
                  <a:pt x="8788285" y="2747810"/>
                </a:cubicBezTo>
                <a:cubicBezTo>
                  <a:pt x="8826479" y="2773689"/>
                  <a:pt x="8835361" y="2826338"/>
                  <a:pt x="8809602" y="2864710"/>
                </a:cubicBezTo>
                <a:cubicBezTo>
                  <a:pt x="8782956" y="2902189"/>
                  <a:pt x="8730550" y="2911113"/>
                  <a:pt x="8693245" y="2884342"/>
                </a:cubicBezTo>
                <a:cubicBezTo>
                  <a:pt x="8655051" y="2858463"/>
                  <a:pt x="8645281" y="2805814"/>
                  <a:pt x="8671928" y="2767442"/>
                </a:cubicBezTo>
                <a:cubicBezTo>
                  <a:pt x="8685251" y="2748703"/>
                  <a:pt x="8705014" y="2737102"/>
                  <a:pt x="8726109" y="2733532"/>
                </a:cubicBezTo>
                <a:close/>
                <a:moveTo>
                  <a:pt x="3294622" y="2729886"/>
                </a:moveTo>
                <a:cubicBezTo>
                  <a:pt x="3370800" y="2737072"/>
                  <a:pt x="3438751" y="2788743"/>
                  <a:pt x="3463342" y="2865833"/>
                </a:cubicBezTo>
                <a:cubicBezTo>
                  <a:pt x="3496127" y="2969507"/>
                  <a:pt x="3438534" y="3079384"/>
                  <a:pt x="3335746" y="3112169"/>
                </a:cubicBezTo>
                <a:cubicBezTo>
                  <a:pt x="3232068" y="3144955"/>
                  <a:pt x="3121305" y="3088245"/>
                  <a:pt x="3089403" y="2983685"/>
                </a:cubicBezTo>
                <a:cubicBezTo>
                  <a:pt x="3056619" y="2880897"/>
                  <a:pt x="3114209" y="2771021"/>
                  <a:pt x="3217007" y="2738235"/>
                </a:cubicBezTo>
                <a:cubicBezTo>
                  <a:pt x="3242927" y="2730038"/>
                  <a:pt x="3269226" y="2727491"/>
                  <a:pt x="3294622" y="2729886"/>
                </a:cubicBezTo>
                <a:close/>
                <a:moveTo>
                  <a:pt x="3995543" y="2721552"/>
                </a:moveTo>
                <a:cubicBezTo>
                  <a:pt x="4000491" y="2719346"/>
                  <a:pt x="4006113" y="2719567"/>
                  <a:pt x="4010943" y="2721552"/>
                </a:cubicBezTo>
                <a:cubicBezTo>
                  <a:pt x="4015781" y="2723538"/>
                  <a:pt x="4019828" y="2727288"/>
                  <a:pt x="4021626" y="2732141"/>
                </a:cubicBezTo>
                <a:cubicBezTo>
                  <a:pt x="4026122" y="2742730"/>
                  <a:pt x="4021626" y="2754201"/>
                  <a:pt x="4010836" y="2757730"/>
                </a:cubicBezTo>
                <a:cubicBezTo>
                  <a:pt x="4000940" y="2763025"/>
                  <a:pt x="3988349" y="2757730"/>
                  <a:pt x="3984752" y="2748024"/>
                </a:cubicBezTo>
                <a:cubicBezTo>
                  <a:pt x="3980254" y="2737435"/>
                  <a:pt x="3984752" y="2725964"/>
                  <a:pt x="3995543" y="2721552"/>
                </a:cubicBezTo>
                <a:close/>
                <a:moveTo>
                  <a:pt x="10055398" y="2716674"/>
                </a:moveTo>
                <a:cubicBezTo>
                  <a:pt x="10064829" y="2720103"/>
                  <a:pt x="10070831" y="2730392"/>
                  <a:pt x="10067401" y="2739823"/>
                </a:cubicBezTo>
                <a:cubicBezTo>
                  <a:pt x="10064829" y="2749254"/>
                  <a:pt x="10053683" y="2755256"/>
                  <a:pt x="10044252" y="2751826"/>
                </a:cubicBezTo>
                <a:cubicBezTo>
                  <a:pt x="10033963" y="2749254"/>
                  <a:pt x="10028819" y="2738108"/>
                  <a:pt x="10032249" y="2728677"/>
                </a:cubicBezTo>
                <a:cubicBezTo>
                  <a:pt x="10035678" y="2719246"/>
                  <a:pt x="10045967" y="2713244"/>
                  <a:pt x="10055398" y="2716674"/>
                </a:cubicBezTo>
                <a:close/>
                <a:moveTo>
                  <a:pt x="8091427" y="2716357"/>
                </a:moveTo>
                <a:cubicBezTo>
                  <a:pt x="8108397" y="2716138"/>
                  <a:pt x="8125366" y="2722491"/>
                  <a:pt x="8138589" y="2735636"/>
                </a:cubicBezTo>
                <a:cubicBezTo>
                  <a:pt x="8165034" y="2761925"/>
                  <a:pt x="8165034" y="2803988"/>
                  <a:pt x="8139470" y="2830278"/>
                </a:cubicBezTo>
                <a:cubicBezTo>
                  <a:pt x="8113024" y="2856567"/>
                  <a:pt x="8071592" y="2856567"/>
                  <a:pt x="8045146" y="2830278"/>
                </a:cubicBezTo>
                <a:cubicBezTo>
                  <a:pt x="8018701" y="2804864"/>
                  <a:pt x="8017819" y="2762801"/>
                  <a:pt x="8044265" y="2736512"/>
                </a:cubicBezTo>
                <a:cubicBezTo>
                  <a:pt x="8057488" y="2723367"/>
                  <a:pt x="8074458" y="2716576"/>
                  <a:pt x="8091427" y="2716357"/>
                </a:cubicBezTo>
                <a:close/>
                <a:moveTo>
                  <a:pt x="2801230" y="2713253"/>
                </a:moveTo>
                <a:cubicBezTo>
                  <a:pt x="2826247" y="2714313"/>
                  <a:pt x="2851460" y="2720313"/>
                  <a:pt x="2875468" y="2731763"/>
                </a:cubicBezTo>
                <a:cubicBezTo>
                  <a:pt x="2971473" y="2776684"/>
                  <a:pt x="3012865" y="2892067"/>
                  <a:pt x="2967065" y="2988073"/>
                </a:cubicBezTo>
                <a:cubicBezTo>
                  <a:pt x="2921265" y="3084079"/>
                  <a:pt x="2807643" y="3125476"/>
                  <a:pt x="2710752" y="3079675"/>
                </a:cubicBezTo>
                <a:cubicBezTo>
                  <a:pt x="2614747" y="3034755"/>
                  <a:pt x="2573351" y="2919372"/>
                  <a:pt x="2619151" y="2823365"/>
                </a:cubicBezTo>
                <a:cubicBezTo>
                  <a:pt x="2652848" y="2751361"/>
                  <a:pt x="2726177" y="2710074"/>
                  <a:pt x="2801230" y="2713253"/>
                </a:cubicBezTo>
                <a:close/>
                <a:moveTo>
                  <a:pt x="10668310" y="2702663"/>
                </a:moveTo>
                <a:cubicBezTo>
                  <a:pt x="10688438" y="2702332"/>
                  <a:pt x="10708980" y="2705921"/>
                  <a:pt x="10728859" y="2713873"/>
                </a:cubicBezTo>
                <a:cubicBezTo>
                  <a:pt x="10808375" y="2745679"/>
                  <a:pt x="10846366" y="2834915"/>
                  <a:pt x="10814560" y="2914431"/>
                </a:cubicBezTo>
                <a:cubicBezTo>
                  <a:pt x="10782753" y="2993064"/>
                  <a:pt x="10692635" y="3031939"/>
                  <a:pt x="10614002" y="3000132"/>
                </a:cubicBezTo>
                <a:cubicBezTo>
                  <a:pt x="10534485" y="2968326"/>
                  <a:pt x="10496494" y="2879090"/>
                  <a:pt x="10527417" y="2799574"/>
                </a:cubicBezTo>
                <a:cubicBezTo>
                  <a:pt x="10551272" y="2739936"/>
                  <a:pt x="10607927" y="2703657"/>
                  <a:pt x="10668310" y="2702663"/>
                </a:cubicBezTo>
                <a:close/>
                <a:moveTo>
                  <a:pt x="12309957" y="2699848"/>
                </a:moveTo>
                <a:cubicBezTo>
                  <a:pt x="12331337" y="2707681"/>
                  <a:pt x="12342917" y="2729438"/>
                  <a:pt x="12334900" y="2751195"/>
                </a:cubicBezTo>
                <a:cubicBezTo>
                  <a:pt x="12328664" y="2772082"/>
                  <a:pt x="12304612" y="2782525"/>
                  <a:pt x="12284124" y="2776433"/>
                </a:cubicBezTo>
                <a:cubicBezTo>
                  <a:pt x="12262744" y="2769471"/>
                  <a:pt x="12250273" y="2746843"/>
                  <a:pt x="12258290" y="2725957"/>
                </a:cubicBezTo>
                <a:cubicBezTo>
                  <a:pt x="12265417" y="2705070"/>
                  <a:pt x="12288578" y="2693756"/>
                  <a:pt x="12309957" y="2699848"/>
                </a:cubicBezTo>
                <a:close/>
                <a:moveTo>
                  <a:pt x="15063030" y="2697632"/>
                </a:moveTo>
                <a:cubicBezTo>
                  <a:pt x="15069342" y="2698850"/>
                  <a:pt x="15075098" y="2702614"/>
                  <a:pt x="15078642" y="2708814"/>
                </a:cubicBezTo>
                <a:cubicBezTo>
                  <a:pt x="15086614" y="2719444"/>
                  <a:pt x="15083070" y="2735388"/>
                  <a:pt x="15071556" y="2743360"/>
                </a:cubicBezTo>
                <a:cubicBezTo>
                  <a:pt x="15060040" y="2751331"/>
                  <a:pt x="15044982" y="2747788"/>
                  <a:pt x="15037010" y="2736273"/>
                </a:cubicBezTo>
                <a:cubicBezTo>
                  <a:pt x="15029038" y="2724758"/>
                  <a:pt x="15032582" y="2708814"/>
                  <a:pt x="15044096" y="2701728"/>
                </a:cubicBezTo>
                <a:cubicBezTo>
                  <a:pt x="15049854" y="2697742"/>
                  <a:pt x="15056718" y="2696414"/>
                  <a:pt x="15063030" y="2697632"/>
                </a:cubicBezTo>
                <a:close/>
                <a:moveTo>
                  <a:pt x="3832330" y="2693823"/>
                </a:moveTo>
                <a:cubicBezTo>
                  <a:pt x="3871138" y="2693162"/>
                  <a:pt x="3910168" y="2707274"/>
                  <a:pt x="3940155" y="2736380"/>
                </a:cubicBezTo>
                <a:cubicBezTo>
                  <a:pt x="4001016" y="2793712"/>
                  <a:pt x="4002782" y="2889852"/>
                  <a:pt x="3945449" y="2950711"/>
                </a:cubicBezTo>
                <a:cubicBezTo>
                  <a:pt x="3887232" y="3010688"/>
                  <a:pt x="3791092" y="3012452"/>
                  <a:pt x="3731110" y="2954239"/>
                </a:cubicBezTo>
                <a:cubicBezTo>
                  <a:pt x="3670251" y="2896908"/>
                  <a:pt x="3668497" y="2800768"/>
                  <a:pt x="3725814" y="2739909"/>
                </a:cubicBezTo>
                <a:cubicBezTo>
                  <a:pt x="3754934" y="2709920"/>
                  <a:pt x="3793518" y="2694485"/>
                  <a:pt x="3832330" y="2693823"/>
                </a:cubicBezTo>
                <a:close/>
                <a:moveTo>
                  <a:pt x="7481078" y="2689540"/>
                </a:moveTo>
                <a:cubicBezTo>
                  <a:pt x="7494494" y="2685962"/>
                  <a:pt x="7507911" y="2693118"/>
                  <a:pt x="7511489" y="2706535"/>
                </a:cubicBezTo>
                <a:cubicBezTo>
                  <a:pt x="7514173" y="2719952"/>
                  <a:pt x="7506122" y="2733369"/>
                  <a:pt x="7493600" y="2736946"/>
                </a:cubicBezTo>
                <a:cubicBezTo>
                  <a:pt x="7481078" y="2739630"/>
                  <a:pt x="7466766" y="2732474"/>
                  <a:pt x="7464083" y="2719057"/>
                </a:cubicBezTo>
                <a:cubicBezTo>
                  <a:pt x="7460505" y="2705640"/>
                  <a:pt x="7467661" y="2693118"/>
                  <a:pt x="7481078" y="2689540"/>
                </a:cubicBezTo>
                <a:close/>
                <a:moveTo>
                  <a:pt x="3723293" y="2685560"/>
                </a:moveTo>
                <a:cubicBezTo>
                  <a:pt x="3734641" y="2689928"/>
                  <a:pt x="3741625" y="2702157"/>
                  <a:pt x="3738133" y="2713513"/>
                </a:cubicBezTo>
                <a:cubicBezTo>
                  <a:pt x="3734641" y="2725742"/>
                  <a:pt x="3722414" y="2731857"/>
                  <a:pt x="3710187" y="2728363"/>
                </a:cubicBezTo>
                <a:cubicBezTo>
                  <a:pt x="3698830" y="2724869"/>
                  <a:pt x="3691846" y="2712639"/>
                  <a:pt x="3696211" y="2701284"/>
                </a:cubicBezTo>
                <a:cubicBezTo>
                  <a:pt x="3699707" y="2689928"/>
                  <a:pt x="3711063" y="2682066"/>
                  <a:pt x="3723293" y="2685560"/>
                </a:cubicBezTo>
                <a:close/>
                <a:moveTo>
                  <a:pt x="4963027" y="2683820"/>
                </a:moveTo>
                <a:cubicBezTo>
                  <a:pt x="4971797" y="2684697"/>
                  <a:pt x="4977058" y="2692588"/>
                  <a:pt x="4975304" y="2701357"/>
                </a:cubicBezTo>
                <a:cubicBezTo>
                  <a:pt x="4974427" y="2710125"/>
                  <a:pt x="4966535" y="2716263"/>
                  <a:pt x="4957766" y="2714510"/>
                </a:cubicBezTo>
                <a:cubicBezTo>
                  <a:pt x="4948996" y="2713633"/>
                  <a:pt x="4942858" y="2704864"/>
                  <a:pt x="4944612" y="2696096"/>
                </a:cubicBezTo>
                <a:cubicBezTo>
                  <a:pt x="4946366" y="2688204"/>
                  <a:pt x="4954258" y="2682066"/>
                  <a:pt x="4963027" y="2683820"/>
                </a:cubicBezTo>
                <a:close/>
                <a:moveTo>
                  <a:pt x="9884160" y="2681856"/>
                </a:moveTo>
                <a:cubicBezTo>
                  <a:pt x="9914479" y="2685152"/>
                  <a:pt x="9943479" y="2699872"/>
                  <a:pt x="9964131" y="2725357"/>
                </a:cubicBezTo>
                <a:cubicBezTo>
                  <a:pt x="10004556" y="2776327"/>
                  <a:pt x="9996647" y="2851903"/>
                  <a:pt x="9945676" y="2892328"/>
                </a:cubicBezTo>
                <a:cubicBezTo>
                  <a:pt x="9893827" y="2934510"/>
                  <a:pt x="9819129" y="2925722"/>
                  <a:pt x="9777825" y="2874752"/>
                </a:cubicBezTo>
                <a:cubicBezTo>
                  <a:pt x="9736521" y="2822903"/>
                  <a:pt x="9745309" y="2748205"/>
                  <a:pt x="9796280" y="2706902"/>
                </a:cubicBezTo>
                <a:cubicBezTo>
                  <a:pt x="9822205" y="2686690"/>
                  <a:pt x="9853841" y="2678561"/>
                  <a:pt x="9884160" y="2681856"/>
                </a:cubicBezTo>
                <a:close/>
                <a:moveTo>
                  <a:pt x="9339092" y="2677084"/>
                </a:moveTo>
                <a:cubicBezTo>
                  <a:pt x="9351192" y="2675214"/>
                  <a:pt x="9363952" y="2677854"/>
                  <a:pt x="9374953" y="2685334"/>
                </a:cubicBezTo>
                <a:cubicBezTo>
                  <a:pt x="9396074" y="2701174"/>
                  <a:pt x="9400474" y="2731095"/>
                  <a:pt x="9385513" y="2752216"/>
                </a:cubicBezTo>
                <a:cubicBezTo>
                  <a:pt x="9368793" y="2774217"/>
                  <a:pt x="9338872" y="2778617"/>
                  <a:pt x="9317751" y="2762777"/>
                </a:cubicBezTo>
                <a:cubicBezTo>
                  <a:pt x="9296630" y="2746936"/>
                  <a:pt x="9292230" y="2717015"/>
                  <a:pt x="9307191" y="2695894"/>
                </a:cubicBezTo>
                <a:cubicBezTo>
                  <a:pt x="9315551" y="2685334"/>
                  <a:pt x="9326991" y="2678954"/>
                  <a:pt x="9339092" y="2677084"/>
                </a:cubicBezTo>
                <a:close/>
                <a:moveTo>
                  <a:pt x="11880114" y="2676870"/>
                </a:moveTo>
                <a:cubicBezTo>
                  <a:pt x="11884350" y="2676004"/>
                  <a:pt x="11889010" y="2676870"/>
                  <a:pt x="11893246" y="2679468"/>
                </a:cubicBezTo>
                <a:cubicBezTo>
                  <a:pt x="11900024" y="2684664"/>
                  <a:pt x="11902566" y="2695057"/>
                  <a:pt x="11897482" y="2702851"/>
                </a:cubicBezTo>
                <a:cubicBezTo>
                  <a:pt x="11892399" y="2710646"/>
                  <a:pt x="11882232" y="2712378"/>
                  <a:pt x="11874607" y="2708048"/>
                </a:cubicBezTo>
                <a:cubicBezTo>
                  <a:pt x="11866134" y="2702851"/>
                  <a:pt x="11864440" y="2691593"/>
                  <a:pt x="11869523" y="2684664"/>
                </a:cubicBezTo>
                <a:cubicBezTo>
                  <a:pt x="11872065" y="2680334"/>
                  <a:pt x="11875878" y="2677736"/>
                  <a:pt x="11880114" y="2676870"/>
                </a:cubicBezTo>
                <a:close/>
                <a:moveTo>
                  <a:pt x="8879118" y="2674765"/>
                </a:moveTo>
                <a:cubicBezTo>
                  <a:pt x="8893841" y="2679156"/>
                  <a:pt x="8901636" y="2694965"/>
                  <a:pt x="8897306" y="2709017"/>
                </a:cubicBezTo>
                <a:cubicBezTo>
                  <a:pt x="8892109" y="2724826"/>
                  <a:pt x="8877386" y="2731852"/>
                  <a:pt x="8862663" y="2727461"/>
                </a:cubicBezTo>
                <a:cubicBezTo>
                  <a:pt x="8847940" y="2723069"/>
                  <a:pt x="8840145" y="2707260"/>
                  <a:pt x="8844475" y="2692330"/>
                </a:cubicBezTo>
                <a:cubicBezTo>
                  <a:pt x="8848806" y="2678278"/>
                  <a:pt x="8865261" y="2670373"/>
                  <a:pt x="8879118" y="2674765"/>
                </a:cubicBezTo>
                <a:close/>
                <a:moveTo>
                  <a:pt x="4198894" y="2673126"/>
                </a:moveTo>
                <a:cubicBezTo>
                  <a:pt x="4227673" y="2675793"/>
                  <a:pt x="4255446" y="2689348"/>
                  <a:pt x="4275445" y="2712902"/>
                </a:cubicBezTo>
                <a:cubicBezTo>
                  <a:pt x="4314507" y="2760900"/>
                  <a:pt x="4308285" y="2832008"/>
                  <a:pt x="4260342" y="2872006"/>
                </a:cubicBezTo>
                <a:cubicBezTo>
                  <a:pt x="4212342" y="2911115"/>
                  <a:pt x="4141224" y="2904893"/>
                  <a:pt x="4101229" y="2856896"/>
                </a:cubicBezTo>
                <a:cubicBezTo>
                  <a:pt x="4062125" y="2808898"/>
                  <a:pt x="4068338" y="2737790"/>
                  <a:pt x="4116343" y="2698680"/>
                </a:cubicBezTo>
                <a:cubicBezTo>
                  <a:pt x="4140348" y="2678681"/>
                  <a:pt x="4170116" y="2670460"/>
                  <a:pt x="4198894" y="2673126"/>
                </a:cubicBezTo>
                <a:close/>
                <a:moveTo>
                  <a:pt x="12697856" y="2670033"/>
                </a:moveTo>
                <a:cubicBezTo>
                  <a:pt x="12709212" y="2672699"/>
                  <a:pt x="12717074" y="2686032"/>
                  <a:pt x="12713580" y="2697587"/>
                </a:cubicBezTo>
                <a:cubicBezTo>
                  <a:pt x="12709212" y="2710031"/>
                  <a:pt x="12696982" y="2716252"/>
                  <a:pt x="12685626" y="2712697"/>
                </a:cubicBezTo>
                <a:cubicBezTo>
                  <a:pt x="12674269" y="2710031"/>
                  <a:pt x="12667281" y="2696698"/>
                  <a:pt x="12670775" y="2685143"/>
                </a:cubicBezTo>
                <a:cubicBezTo>
                  <a:pt x="12674269" y="2672699"/>
                  <a:pt x="12686499" y="2666477"/>
                  <a:pt x="12697856" y="2670033"/>
                </a:cubicBezTo>
                <a:close/>
                <a:moveTo>
                  <a:pt x="13986470" y="2666154"/>
                </a:moveTo>
                <a:cubicBezTo>
                  <a:pt x="14011594" y="2667105"/>
                  <a:pt x="14036968" y="2672952"/>
                  <a:pt x="14061238" y="2684205"/>
                </a:cubicBezTo>
                <a:cubicBezTo>
                  <a:pt x="14157436" y="2730097"/>
                  <a:pt x="14198034" y="2844830"/>
                  <a:pt x="14153024" y="2941911"/>
                </a:cubicBezTo>
                <a:cubicBezTo>
                  <a:pt x="14107132" y="3038109"/>
                  <a:pt x="13992400" y="3078707"/>
                  <a:pt x="13896200" y="3033696"/>
                </a:cubicBezTo>
                <a:cubicBezTo>
                  <a:pt x="13800002" y="2987804"/>
                  <a:pt x="13758522" y="2872189"/>
                  <a:pt x="13803532" y="2775990"/>
                </a:cubicBezTo>
                <a:cubicBezTo>
                  <a:pt x="13837952" y="2704503"/>
                  <a:pt x="13911094" y="2663299"/>
                  <a:pt x="13986470" y="2666154"/>
                </a:cubicBezTo>
                <a:close/>
                <a:moveTo>
                  <a:pt x="4658288" y="2666134"/>
                </a:moveTo>
                <a:cubicBezTo>
                  <a:pt x="4669843" y="2669689"/>
                  <a:pt x="4676954" y="2683022"/>
                  <a:pt x="4673399" y="2694578"/>
                </a:cubicBezTo>
                <a:cubicBezTo>
                  <a:pt x="4669843" y="2707022"/>
                  <a:pt x="4657400" y="2712355"/>
                  <a:pt x="4645845" y="2709689"/>
                </a:cubicBezTo>
                <a:cubicBezTo>
                  <a:pt x="4633401" y="2706133"/>
                  <a:pt x="4627179" y="2693689"/>
                  <a:pt x="4629846" y="2681245"/>
                </a:cubicBezTo>
                <a:cubicBezTo>
                  <a:pt x="4634290" y="2669689"/>
                  <a:pt x="4646734" y="2662578"/>
                  <a:pt x="4658288" y="2666134"/>
                </a:cubicBezTo>
                <a:close/>
                <a:moveTo>
                  <a:pt x="11324179" y="2664416"/>
                </a:moveTo>
                <a:cubicBezTo>
                  <a:pt x="11333060" y="2666327"/>
                  <a:pt x="11341154" y="2671723"/>
                  <a:pt x="11346101" y="2680267"/>
                </a:cubicBezTo>
                <a:cubicBezTo>
                  <a:pt x="11356894" y="2696455"/>
                  <a:pt x="11352397" y="2718940"/>
                  <a:pt x="11336208" y="2728833"/>
                </a:cubicBezTo>
                <a:cubicBezTo>
                  <a:pt x="11319120" y="2739625"/>
                  <a:pt x="11297536" y="2735128"/>
                  <a:pt x="11286743" y="2718040"/>
                </a:cubicBezTo>
                <a:cubicBezTo>
                  <a:pt x="11275951" y="2701852"/>
                  <a:pt x="11281347" y="2680267"/>
                  <a:pt x="11297536" y="2669475"/>
                </a:cubicBezTo>
                <a:cubicBezTo>
                  <a:pt x="11305630" y="2664079"/>
                  <a:pt x="11315298" y="2662505"/>
                  <a:pt x="11324179" y="2664416"/>
                </a:cubicBezTo>
                <a:close/>
                <a:moveTo>
                  <a:pt x="9696435" y="2663471"/>
                </a:moveTo>
                <a:cubicBezTo>
                  <a:pt x="9706934" y="2662578"/>
                  <a:pt x="9717432" y="2669723"/>
                  <a:pt x="9718307" y="2680441"/>
                </a:cubicBezTo>
                <a:cubicBezTo>
                  <a:pt x="9720057" y="2691159"/>
                  <a:pt x="9712183" y="2701877"/>
                  <a:pt x="9701685" y="2702770"/>
                </a:cubicBezTo>
                <a:cubicBezTo>
                  <a:pt x="9691186" y="2704556"/>
                  <a:pt x="9681563" y="2697411"/>
                  <a:pt x="9679813" y="2685800"/>
                </a:cubicBezTo>
                <a:cubicBezTo>
                  <a:pt x="9678063" y="2675082"/>
                  <a:pt x="9685937" y="2665258"/>
                  <a:pt x="9696435" y="2663471"/>
                </a:cubicBezTo>
                <a:close/>
                <a:moveTo>
                  <a:pt x="11489680" y="2658396"/>
                </a:moveTo>
                <a:cubicBezTo>
                  <a:pt x="11525806" y="2659828"/>
                  <a:pt x="11561376" y="2674800"/>
                  <a:pt x="11588053" y="2702984"/>
                </a:cubicBezTo>
                <a:cubicBezTo>
                  <a:pt x="11641408" y="2761113"/>
                  <a:pt x="11637851" y="2849187"/>
                  <a:pt x="11580050" y="2902032"/>
                </a:cubicBezTo>
                <a:cubicBezTo>
                  <a:pt x="11522249" y="2953995"/>
                  <a:pt x="11432435" y="2950473"/>
                  <a:pt x="11379970" y="2894105"/>
                </a:cubicBezTo>
                <a:cubicBezTo>
                  <a:pt x="11326615" y="2836857"/>
                  <a:pt x="11330172" y="2747902"/>
                  <a:pt x="11387973" y="2695057"/>
                </a:cubicBezTo>
                <a:cubicBezTo>
                  <a:pt x="11416873" y="2669075"/>
                  <a:pt x="11453555" y="2656965"/>
                  <a:pt x="11489680" y="2658396"/>
                </a:cubicBezTo>
                <a:close/>
                <a:moveTo>
                  <a:pt x="8016086" y="2658247"/>
                </a:moveTo>
                <a:cubicBezTo>
                  <a:pt x="8026479" y="2661712"/>
                  <a:pt x="8032541" y="2673836"/>
                  <a:pt x="8029077" y="2684229"/>
                </a:cubicBezTo>
                <a:cubicBezTo>
                  <a:pt x="8026479" y="2694622"/>
                  <a:pt x="8014354" y="2700684"/>
                  <a:pt x="8003961" y="2698086"/>
                </a:cubicBezTo>
                <a:cubicBezTo>
                  <a:pt x="7992702" y="2693756"/>
                  <a:pt x="7986640" y="2682497"/>
                  <a:pt x="7990104" y="2672104"/>
                </a:cubicBezTo>
                <a:cubicBezTo>
                  <a:pt x="7993568" y="2660846"/>
                  <a:pt x="8004827" y="2654783"/>
                  <a:pt x="8016086" y="2658247"/>
                </a:cubicBezTo>
                <a:close/>
                <a:moveTo>
                  <a:pt x="14356854" y="2655272"/>
                </a:moveTo>
                <a:cubicBezTo>
                  <a:pt x="14384038" y="2660533"/>
                  <a:pt x="14400700" y="2685963"/>
                  <a:pt x="14396314" y="2711392"/>
                </a:cubicBezTo>
                <a:cubicBezTo>
                  <a:pt x="14391054" y="2737699"/>
                  <a:pt x="14366500" y="2755236"/>
                  <a:pt x="14340194" y="2750852"/>
                </a:cubicBezTo>
                <a:cubicBezTo>
                  <a:pt x="14313886" y="2746468"/>
                  <a:pt x="14296348" y="2721038"/>
                  <a:pt x="14300732" y="2694731"/>
                </a:cubicBezTo>
                <a:cubicBezTo>
                  <a:pt x="14305118" y="2668425"/>
                  <a:pt x="14330548" y="2650887"/>
                  <a:pt x="14356854" y="2655272"/>
                </a:cubicBezTo>
                <a:close/>
                <a:moveTo>
                  <a:pt x="5041884" y="2646636"/>
                </a:moveTo>
                <a:cubicBezTo>
                  <a:pt x="5050742" y="2643093"/>
                  <a:pt x="5060485" y="2648408"/>
                  <a:pt x="5064028" y="2657265"/>
                </a:cubicBezTo>
                <a:cubicBezTo>
                  <a:pt x="5066685" y="2666123"/>
                  <a:pt x="5062256" y="2674980"/>
                  <a:pt x="5053399" y="2678523"/>
                </a:cubicBezTo>
                <a:cubicBezTo>
                  <a:pt x="5044542" y="2681180"/>
                  <a:pt x="5034798" y="2676752"/>
                  <a:pt x="5032141" y="2668780"/>
                </a:cubicBezTo>
                <a:cubicBezTo>
                  <a:pt x="5028598" y="2659037"/>
                  <a:pt x="5033027" y="2650179"/>
                  <a:pt x="5041884" y="2646636"/>
                </a:cubicBezTo>
                <a:close/>
                <a:moveTo>
                  <a:pt x="14205230" y="2643543"/>
                </a:moveTo>
                <a:cubicBezTo>
                  <a:pt x="14231318" y="2648760"/>
                  <a:pt x="14248712" y="2673980"/>
                  <a:pt x="14243494" y="2700070"/>
                </a:cubicBezTo>
                <a:cubicBezTo>
                  <a:pt x="14238276" y="2726160"/>
                  <a:pt x="14213926" y="2743553"/>
                  <a:pt x="14187836" y="2738335"/>
                </a:cubicBezTo>
                <a:cubicBezTo>
                  <a:pt x="14161748" y="2733986"/>
                  <a:pt x="14144354" y="2708766"/>
                  <a:pt x="14148704" y="2682677"/>
                </a:cubicBezTo>
                <a:cubicBezTo>
                  <a:pt x="14153922" y="2656587"/>
                  <a:pt x="14179140" y="2639194"/>
                  <a:pt x="14205230" y="2643543"/>
                </a:cubicBezTo>
                <a:close/>
                <a:moveTo>
                  <a:pt x="2730443" y="2620973"/>
                </a:moveTo>
                <a:cubicBezTo>
                  <a:pt x="2746630" y="2626136"/>
                  <a:pt x="2755629" y="2641624"/>
                  <a:pt x="2750229" y="2657113"/>
                </a:cubicBezTo>
                <a:cubicBezTo>
                  <a:pt x="2744836" y="2672601"/>
                  <a:pt x="2727748" y="2681206"/>
                  <a:pt x="2712456" y="2676043"/>
                </a:cubicBezTo>
                <a:cubicBezTo>
                  <a:pt x="2695366" y="2670880"/>
                  <a:pt x="2686375" y="2655392"/>
                  <a:pt x="2691768" y="2639043"/>
                </a:cubicBezTo>
                <a:cubicBezTo>
                  <a:pt x="2697164" y="2624415"/>
                  <a:pt x="2714255" y="2615811"/>
                  <a:pt x="2730443" y="2620973"/>
                </a:cubicBezTo>
                <a:close/>
                <a:moveTo>
                  <a:pt x="7376405" y="2619026"/>
                </a:moveTo>
                <a:cubicBezTo>
                  <a:pt x="7400404" y="2626136"/>
                  <a:pt x="7412848" y="2651914"/>
                  <a:pt x="7404848" y="2675913"/>
                </a:cubicBezTo>
                <a:cubicBezTo>
                  <a:pt x="7397738" y="2699023"/>
                  <a:pt x="7372850" y="2712355"/>
                  <a:pt x="7348851" y="2705245"/>
                </a:cubicBezTo>
                <a:cubicBezTo>
                  <a:pt x="7325741" y="2697245"/>
                  <a:pt x="7312408" y="2672357"/>
                  <a:pt x="7320408" y="2648358"/>
                </a:cubicBezTo>
                <a:cubicBezTo>
                  <a:pt x="7327518" y="2624359"/>
                  <a:pt x="7353295" y="2611915"/>
                  <a:pt x="7376405" y="2619026"/>
                </a:cubicBezTo>
                <a:close/>
                <a:moveTo>
                  <a:pt x="9495930" y="2618971"/>
                </a:moveTo>
                <a:cubicBezTo>
                  <a:pt x="9524734" y="2616166"/>
                  <a:pt x="9554039" y="2630568"/>
                  <a:pt x="9568776" y="2658032"/>
                </a:cubicBezTo>
                <a:cubicBezTo>
                  <a:pt x="9587532" y="2693757"/>
                  <a:pt x="9575028" y="2739306"/>
                  <a:pt x="9538410" y="2758955"/>
                </a:cubicBezTo>
                <a:cubicBezTo>
                  <a:pt x="9501791" y="2778604"/>
                  <a:pt x="9457135" y="2765207"/>
                  <a:pt x="9436593" y="2728589"/>
                </a:cubicBezTo>
                <a:cubicBezTo>
                  <a:pt x="9416944" y="2692864"/>
                  <a:pt x="9430341" y="2647314"/>
                  <a:pt x="9467852" y="2627665"/>
                </a:cubicBezTo>
                <a:cubicBezTo>
                  <a:pt x="9476783" y="2622753"/>
                  <a:pt x="9486329" y="2619906"/>
                  <a:pt x="9495930" y="2618971"/>
                </a:cubicBezTo>
                <a:close/>
                <a:moveTo>
                  <a:pt x="8564512" y="2614576"/>
                </a:moveTo>
                <a:cubicBezTo>
                  <a:pt x="8591227" y="2610024"/>
                  <a:pt x="8619690" y="2621114"/>
                  <a:pt x="8635669" y="2645612"/>
                </a:cubicBezTo>
                <a:cubicBezTo>
                  <a:pt x="8656086" y="2677393"/>
                  <a:pt x="8647209" y="2720651"/>
                  <a:pt x="8614363" y="2741838"/>
                </a:cubicBezTo>
                <a:cubicBezTo>
                  <a:pt x="8582405" y="2763025"/>
                  <a:pt x="8538907" y="2753315"/>
                  <a:pt x="8517602" y="2721534"/>
                </a:cubicBezTo>
                <a:cubicBezTo>
                  <a:pt x="8497184" y="2688870"/>
                  <a:pt x="8506061" y="2645612"/>
                  <a:pt x="8538907" y="2624424"/>
                </a:cubicBezTo>
                <a:cubicBezTo>
                  <a:pt x="8546896" y="2619348"/>
                  <a:pt x="8555607" y="2616093"/>
                  <a:pt x="8564512" y="2614576"/>
                </a:cubicBezTo>
                <a:close/>
                <a:moveTo>
                  <a:pt x="13232638" y="2603771"/>
                </a:moveTo>
                <a:cubicBezTo>
                  <a:pt x="13348912" y="2600221"/>
                  <a:pt x="13446546" y="2691642"/>
                  <a:pt x="13450096" y="2807028"/>
                </a:cubicBezTo>
                <a:cubicBezTo>
                  <a:pt x="13453646" y="2923301"/>
                  <a:pt x="13363114" y="3020935"/>
                  <a:pt x="13246840" y="3024485"/>
                </a:cubicBezTo>
                <a:cubicBezTo>
                  <a:pt x="13130566" y="3028036"/>
                  <a:pt x="13033820" y="2937502"/>
                  <a:pt x="13029382" y="2821229"/>
                </a:cubicBezTo>
                <a:cubicBezTo>
                  <a:pt x="13025832" y="2704956"/>
                  <a:pt x="13116366" y="2607321"/>
                  <a:pt x="13232638" y="2603771"/>
                </a:cubicBezTo>
                <a:close/>
                <a:moveTo>
                  <a:pt x="7654814" y="2602560"/>
                </a:moveTo>
                <a:cubicBezTo>
                  <a:pt x="7671963" y="2599553"/>
                  <a:pt x="7690224" y="2603117"/>
                  <a:pt x="7705813" y="2613806"/>
                </a:cubicBezTo>
                <a:cubicBezTo>
                  <a:pt x="7736101" y="2635186"/>
                  <a:pt x="7744118" y="2677945"/>
                  <a:pt x="7722739" y="2709124"/>
                </a:cubicBezTo>
                <a:cubicBezTo>
                  <a:pt x="7701359" y="2739411"/>
                  <a:pt x="7658600" y="2747428"/>
                  <a:pt x="7627422" y="2725158"/>
                </a:cubicBezTo>
                <a:cubicBezTo>
                  <a:pt x="7596243" y="2703779"/>
                  <a:pt x="7589117" y="2661911"/>
                  <a:pt x="7610496" y="2630732"/>
                </a:cubicBezTo>
                <a:cubicBezTo>
                  <a:pt x="7621631" y="2615143"/>
                  <a:pt x="7637666" y="2605566"/>
                  <a:pt x="7654814" y="2602560"/>
                </a:cubicBezTo>
                <a:close/>
                <a:moveTo>
                  <a:pt x="9780417" y="2591143"/>
                </a:moveTo>
                <a:cubicBezTo>
                  <a:pt x="9802078" y="2588531"/>
                  <a:pt x="9822836" y="2602461"/>
                  <a:pt x="9825543" y="2623357"/>
                </a:cubicBezTo>
                <a:cubicBezTo>
                  <a:pt x="9829153" y="2643383"/>
                  <a:pt x="9814713" y="2663408"/>
                  <a:pt x="9793052" y="2666891"/>
                </a:cubicBezTo>
                <a:cubicBezTo>
                  <a:pt x="9771392" y="2669503"/>
                  <a:pt x="9751536" y="2655572"/>
                  <a:pt x="9747926" y="2634676"/>
                </a:cubicBezTo>
                <a:cubicBezTo>
                  <a:pt x="9744316" y="2614651"/>
                  <a:pt x="9758756" y="2594625"/>
                  <a:pt x="9780417" y="2591143"/>
                </a:cubicBezTo>
                <a:close/>
                <a:moveTo>
                  <a:pt x="4812601" y="2588151"/>
                </a:moveTo>
                <a:cubicBezTo>
                  <a:pt x="4834895" y="2590370"/>
                  <a:pt x="4856412" y="2601240"/>
                  <a:pt x="4871940" y="2620317"/>
                </a:cubicBezTo>
                <a:cubicBezTo>
                  <a:pt x="4902997" y="2657586"/>
                  <a:pt x="4896785" y="2713488"/>
                  <a:pt x="4860405" y="2743657"/>
                </a:cubicBezTo>
                <a:cubicBezTo>
                  <a:pt x="4823138" y="2774714"/>
                  <a:pt x="4767236" y="2769390"/>
                  <a:pt x="4736180" y="2732122"/>
                </a:cubicBezTo>
                <a:cubicBezTo>
                  <a:pt x="4705124" y="2693966"/>
                  <a:pt x="4710448" y="2638951"/>
                  <a:pt x="4748603" y="2607894"/>
                </a:cubicBezTo>
                <a:cubicBezTo>
                  <a:pt x="4767237" y="2592366"/>
                  <a:pt x="4790307" y="2585933"/>
                  <a:pt x="4812601" y="2588151"/>
                </a:cubicBezTo>
                <a:close/>
                <a:moveTo>
                  <a:pt x="8126642" y="2586413"/>
                </a:moveTo>
                <a:cubicBezTo>
                  <a:pt x="8150925" y="2589086"/>
                  <a:pt x="8168913" y="2610465"/>
                  <a:pt x="8167114" y="2634517"/>
                </a:cubicBezTo>
                <a:cubicBezTo>
                  <a:pt x="8164416" y="2659460"/>
                  <a:pt x="8142831" y="2677276"/>
                  <a:pt x="8118548" y="2674604"/>
                </a:cubicBezTo>
                <a:cubicBezTo>
                  <a:pt x="8093365" y="2671932"/>
                  <a:pt x="8076277" y="2650552"/>
                  <a:pt x="8078975" y="2626500"/>
                </a:cubicBezTo>
                <a:cubicBezTo>
                  <a:pt x="8080774" y="2602448"/>
                  <a:pt x="8102359" y="2584632"/>
                  <a:pt x="8126642" y="2586413"/>
                </a:cubicBezTo>
                <a:close/>
                <a:moveTo>
                  <a:pt x="7564759" y="2582056"/>
                </a:moveTo>
                <a:cubicBezTo>
                  <a:pt x="7591065" y="2586404"/>
                  <a:pt x="7607726" y="2611624"/>
                  <a:pt x="7603342" y="2637713"/>
                </a:cubicBezTo>
                <a:cubicBezTo>
                  <a:pt x="7598080" y="2663804"/>
                  <a:pt x="7573528" y="2681197"/>
                  <a:pt x="7547221" y="2676848"/>
                </a:cubicBezTo>
                <a:cubicBezTo>
                  <a:pt x="7520915" y="2671630"/>
                  <a:pt x="7503377" y="2647280"/>
                  <a:pt x="7507761" y="2621190"/>
                </a:cubicBezTo>
                <a:cubicBezTo>
                  <a:pt x="7513023" y="2594231"/>
                  <a:pt x="7538452" y="2576838"/>
                  <a:pt x="7564759" y="2582056"/>
                </a:cubicBezTo>
                <a:close/>
                <a:moveTo>
                  <a:pt x="11484987" y="2577149"/>
                </a:moveTo>
                <a:cubicBezTo>
                  <a:pt x="11491188" y="2578478"/>
                  <a:pt x="11496945" y="2582242"/>
                  <a:pt x="11500931" y="2587999"/>
                </a:cubicBezTo>
                <a:cubicBezTo>
                  <a:pt x="11508903" y="2599514"/>
                  <a:pt x="11505360" y="2614571"/>
                  <a:pt x="11493845" y="2622542"/>
                </a:cubicBezTo>
                <a:cubicBezTo>
                  <a:pt x="11482330" y="2630514"/>
                  <a:pt x="11466386" y="2626971"/>
                  <a:pt x="11459300" y="2615457"/>
                </a:cubicBezTo>
                <a:cubicBezTo>
                  <a:pt x="11451328" y="2603942"/>
                  <a:pt x="11454871" y="2587999"/>
                  <a:pt x="11466386" y="2580913"/>
                </a:cubicBezTo>
                <a:cubicBezTo>
                  <a:pt x="11472144" y="2576928"/>
                  <a:pt x="11478787" y="2575821"/>
                  <a:pt x="11484987" y="2577149"/>
                </a:cubicBezTo>
                <a:close/>
                <a:moveTo>
                  <a:pt x="10959430" y="2577097"/>
                </a:moveTo>
                <a:cubicBezTo>
                  <a:pt x="10999678" y="2570389"/>
                  <a:pt x="11042345" y="2578966"/>
                  <a:pt x="11077974" y="2604478"/>
                </a:cubicBezTo>
                <a:cubicBezTo>
                  <a:pt x="11150112" y="2656383"/>
                  <a:pt x="11165947" y="2755792"/>
                  <a:pt x="11114923" y="2827930"/>
                </a:cubicBezTo>
                <a:cubicBezTo>
                  <a:pt x="11063899" y="2899188"/>
                  <a:pt x="10963609" y="2915024"/>
                  <a:pt x="10892351" y="2863999"/>
                </a:cubicBezTo>
                <a:cubicBezTo>
                  <a:pt x="10820213" y="2812975"/>
                  <a:pt x="10804378" y="2712685"/>
                  <a:pt x="10855402" y="2641427"/>
                </a:cubicBezTo>
                <a:cubicBezTo>
                  <a:pt x="10881354" y="2605798"/>
                  <a:pt x="10919183" y="2583805"/>
                  <a:pt x="10959430" y="2577097"/>
                </a:cubicBezTo>
                <a:close/>
                <a:moveTo>
                  <a:pt x="7322287" y="2575484"/>
                </a:moveTo>
                <a:cubicBezTo>
                  <a:pt x="7326734" y="2574636"/>
                  <a:pt x="7331523" y="2575484"/>
                  <a:pt x="7335627" y="2578025"/>
                </a:cubicBezTo>
                <a:cubicBezTo>
                  <a:pt x="7343836" y="2583109"/>
                  <a:pt x="7346573" y="2593275"/>
                  <a:pt x="7340188" y="2600901"/>
                </a:cubicBezTo>
                <a:cubicBezTo>
                  <a:pt x="7334715" y="2608526"/>
                  <a:pt x="7323769" y="2611068"/>
                  <a:pt x="7315560" y="2605984"/>
                </a:cubicBezTo>
                <a:cubicBezTo>
                  <a:pt x="7307350" y="2600901"/>
                  <a:pt x="7304614" y="2590734"/>
                  <a:pt x="7310999" y="2583109"/>
                </a:cubicBezTo>
                <a:cubicBezTo>
                  <a:pt x="7313736" y="2578873"/>
                  <a:pt x="7317841" y="2576331"/>
                  <a:pt x="7322287" y="2575484"/>
                </a:cubicBezTo>
                <a:close/>
                <a:moveTo>
                  <a:pt x="8717801" y="2573543"/>
                </a:moveTo>
                <a:cubicBezTo>
                  <a:pt x="8725946" y="2573599"/>
                  <a:pt x="8734175" y="2575223"/>
                  <a:pt x="8742012" y="2578581"/>
                </a:cubicBezTo>
                <a:cubicBezTo>
                  <a:pt x="8774256" y="2592912"/>
                  <a:pt x="8788586" y="2630528"/>
                  <a:pt x="8775151" y="2661876"/>
                </a:cubicBezTo>
                <a:cubicBezTo>
                  <a:pt x="8760821" y="2694119"/>
                  <a:pt x="8723203" y="2708450"/>
                  <a:pt x="8691855" y="2694119"/>
                </a:cubicBezTo>
                <a:cubicBezTo>
                  <a:pt x="8660507" y="2679789"/>
                  <a:pt x="8645281" y="2643067"/>
                  <a:pt x="8659612" y="2610824"/>
                </a:cubicBezTo>
                <a:cubicBezTo>
                  <a:pt x="8669687" y="2587314"/>
                  <a:pt x="8693366" y="2573375"/>
                  <a:pt x="8717801" y="2573543"/>
                </a:cubicBezTo>
                <a:close/>
                <a:moveTo>
                  <a:pt x="8310239" y="2569712"/>
                </a:moveTo>
                <a:cubicBezTo>
                  <a:pt x="8357563" y="2570914"/>
                  <a:pt x="8401655" y="2600088"/>
                  <a:pt x="8420883" y="2647164"/>
                </a:cubicBezTo>
                <a:cubicBezTo>
                  <a:pt x="8445637" y="2709932"/>
                  <a:pt x="8414695" y="2780656"/>
                  <a:pt x="8351927" y="2804526"/>
                </a:cubicBezTo>
                <a:cubicBezTo>
                  <a:pt x="8290043" y="2829279"/>
                  <a:pt x="8219319" y="2799221"/>
                  <a:pt x="8194566" y="2736453"/>
                </a:cubicBezTo>
                <a:cubicBezTo>
                  <a:pt x="8169812" y="2673686"/>
                  <a:pt x="8199870" y="2602961"/>
                  <a:pt x="8262638" y="2578207"/>
                </a:cubicBezTo>
                <a:cubicBezTo>
                  <a:pt x="8278330" y="2572019"/>
                  <a:pt x="8294464" y="2569312"/>
                  <a:pt x="8310239" y="2569712"/>
                </a:cubicBezTo>
                <a:close/>
                <a:moveTo>
                  <a:pt x="8463702" y="2567804"/>
                </a:moveTo>
                <a:cubicBezTo>
                  <a:pt x="8472560" y="2565147"/>
                  <a:pt x="8482303" y="2569576"/>
                  <a:pt x="8484960" y="2578433"/>
                </a:cubicBezTo>
                <a:cubicBezTo>
                  <a:pt x="8488503" y="2586405"/>
                  <a:pt x="8484074" y="2597034"/>
                  <a:pt x="8475217" y="2599691"/>
                </a:cubicBezTo>
                <a:cubicBezTo>
                  <a:pt x="8466360" y="2603234"/>
                  <a:pt x="8456616" y="2597920"/>
                  <a:pt x="8453959" y="2589062"/>
                </a:cubicBezTo>
                <a:cubicBezTo>
                  <a:pt x="8450416" y="2580205"/>
                  <a:pt x="8454845" y="2571347"/>
                  <a:pt x="8463702" y="2567804"/>
                </a:cubicBezTo>
                <a:close/>
                <a:moveTo>
                  <a:pt x="3261758" y="2565017"/>
                </a:moveTo>
                <a:cubicBezTo>
                  <a:pt x="3267958" y="2566273"/>
                  <a:pt x="3273715" y="2569927"/>
                  <a:pt x="3277707" y="2575864"/>
                </a:cubicBezTo>
                <a:cubicBezTo>
                  <a:pt x="3285671" y="2587739"/>
                  <a:pt x="3282132" y="2604181"/>
                  <a:pt x="3270622" y="2611489"/>
                </a:cubicBezTo>
                <a:cubicBezTo>
                  <a:pt x="3259101" y="2618796"/>
                  <a:pt x="3243159" y="2616056"/>
                  <a:pt x="3235183" y="2604181"/>
                </a:cubicBezTo>
                <a:cubicBezTo>
                  <a:pt x="3228103" y="2592306"/>
                  <a:pt x="3231647" y="2576777"/>
                  <a:pt x="3243159" y="2568556"/>
                </a:cubicBezTo>
                <a:cubicBezTo>
                  <a:pt x="3248918" y="2564903"/>
                  <a:pt x="3255559" y="2563761"/>
                  <a:pt x="3261758" y="2565017"/>
                </a:cubicBezTo>
                <a:close/>
                <a:moveTo>
                  <a:pt x="9117297" y="2557353"/>
                </a:moveTo>
                <a:cubicBezTo>
                  <a:pt x="9159078" y="2563448"/>
                  <a:pt x="9198531" y="2585391"/>
                  <a:pt x="9225572" y="2621741"/>
                </a:cubicBezTo>
                <a:cubicBezTo>
                  <a:pt x="9279653" y="2695328"/>
                  <a:pt x="9264581" y="2799059"/>
                  <a:pt x="9191881" y="2853141"/>
                </a:cubicBezTo>
                <a:cubicBezTo>
                  <a:pt x="9118294" y="2907223"/>
                  <a:pt x="9014564" y="2892151"/>
                  <a:pt x="8960482" y="2818564"/>
                </a:cubicBezTo>
                <a:cubicBezTo>
                  <a:pt x="8906400" y="2745864"/>
                  <a:pt x="8921472" y="2642132"/>
                  <a:pt x="8995059" y="2588051"/>
                </a:cubicBezTo>
                <a:cubicBezTo>
                  <a:pt x="9031409" y="2561010"/>
                  <a:pt x="9075517" y="2551257"/>
                  <a:pt x="9117297" y="2557353"/>
                </a:cubicBezTo>
                <a:close/>
                <a:moveTo>
                  <a:pt x="4486809" y="2556841"/>
                </a:moveTo>
                <a:cubicBezTo>
                  <a:pt x="4535835" y="2564468"/>
                  <a:pt x="4577563" y="2600919"/>
                  <a:pt x="4590098" y="2651718"/>
                </a:cubicBezTo>
                <a:cubicBezTo>
                  <a:pt x="4606811" y="2719450"/>
                  <a:pt x="4564589" y="2788062"/>
                  <a:pt x="4496856" y="2804775"/>
                </a:cubicBezTo>
                <a:cubicBezTo>
                  <a:pt x="4429124" y="2821489"/>
                  <a:pt x="4360512" y="2780146"/>
                  <a:pt x="4343799" y="2712413"/>
                </a:cubicBezTo>
                <a:cubicBezTo>
                  <a:pt x="4327086" y="2643801"/>
                  <a:pt x="4368429" y="2575189"/>
                  <a:pt x="4436161" y="2559356"/>
                </a:cubicBezTo>
                <a:cubicBezTo>
                  <a:pt x="4453314" y="2554958"/>
                  <a:pt x="4470467" y="2554298"/>
                  <a:pt x="4486809" y="2556841"/>
                </a:cubicBezTo>
                <a:close/>
                <a:moveTo>
                  <a:pt x="2114678" y="2553139"/>
                </a:moveTo>
                <a:cubicBezTo>
                  <a:pt x="2133712" y="2553579"/>
                  <a:pt x="2152632" y="2561059"/>
                  <a:pt x="2167157" y="2575580"/>
                </a:cubicBezTo>
                <a:cubicBezTo>
                  <a:pt x="2194431" y="2605501"/>
                  <a:pt x="2193552" y="2652143"/>
                  <a:pt x="2163632" y="2680304"/>
                </a:cubicBezTo>
                <a:cubicBezTo>
                  <a:pt x="2133712" y="2708465"/>
                  <a:pt x="2087072" y="2707585"/>
                  <a:pt x="2059784" y="2677664"/>
                </a:cubicBezTo>
                <a:cubicBezTo>
                  <a:pt x="2031627" y="2647743"/>
                  <a:pt x="2032510" y="2601101"/>
                  <a:pt x="2061550" y="2572940"/>
                </a:cubicBezTo>
                <a:cubicBezTo>
                  <a:pt x="2076509" y="2559299"/>
                  <a:pt x="2095650" y="2552699"/>
                  <a:pt x="2114678" y="2553139"/>
                </a:cubicBezTo>
                <a:close/>
                <a:moveTo>
                  <a:pt x="13970276" y="2552156"/>
                </a:moveTo>
                <a:cubicBezTo>
                  <a:pt x="13981534" y="2556486"/>
                  <a:pt x="13987596" y="2566879"/>
                  <a:pt x="13984132" y="2578138"/>
                </a:cubicBezTo>
                <a:cubicBezTo>
                  <a:pt x="13980668" y="2589396"/>
                  <a:pt x="13969410" y="2595459"/>
                  <a:pt x="13959018" y="2591994"/>
                </a:cubicBezTo>
                <a:cubicBezTo>
                  <a:pt x="13947758" y="2588530"/>
                  <a:pt x="13941696" y="2577272"/>
                  <a:pt x="13944294" y="2566013"/>
                </a:cubicBezTo>
                <a:cubicBezTo>
                  <a:pt x="13948624" y="2554754"/>
                  <a:pt x="13959884" y="2549558"/>
                  <a:pt x="13970276" y="2552156"/>
                </a:cubicBezTo>
                <a:close/>
                <a:moveTo>
                  <a:pt x="15059490" y="2534457"/>
                </a:moveTo>
                <a:cubicBezTo>
                  <a:pt x="15093058" y="2538845"/>
                  <a:pt x="15117794" y="2569559"/>
                  <a:pt x="15113376" y="2603783"/>
                </a:cubicBezTo>
                <a:cubicBezTo>
                  <a:pt x="15108960" y="2637129"/>
                  <a:pt x="15078042" y="2661701"/>
                  <a:pt x="15044472" y="2657313"/>
                </a:cubicBezTo>
                <a:cubicBezTo>
                  <a:pt x="15010020" y="2652925"/>
                  <a:pt x="14986170" y="2622211"/>
                  <a:pt x="14990586" y="2587987"/>
                </a:cubicBezTo>
                <a:cubicBezTo>
                  <a:pt x="14994120" y="2553763"/>
                  <a:pt x="15025038" y="2530070"/>
                  <a:pt x="15059490" y="2534457"/>
                </a:cubicBezTo>
                <a:close/>
                <a:moveTo>
                  <a:pt x="9901271" y="2534203"/>
                </a:moveTo>
                <a:cubicBezTo>
                  <a:pt x="9906231" y="2530070"/>
                  <a:pt x="9913671" y="2530896"/>
                  <a:pt x="9917804" y="2535030"/>
                </a:cubicBezTo>
                <a:cubicBezTo>
                  <a:pt x="9922764" y="2539990"/>
                  <a:pt x="9921938" y="2547431"/>
                  <a:pt x="9916978" y="2551565"/>
                </a:cubicBezTo>
                <a:cubicBezTo>
                  <a:pt x="9912844" y="2556525"/>
                  <a:pt x="9904578" y="2556525"/>
                  <a:pt x="9900444" y="2551565"/>
                </a:cubicBezTo>
                <a:cubicBezTo>
                  <a:pt x="9896311" y="2545778"/>
                  <a:pt x="9896311" y="2539164"/>
                  <a:pt x="9901271" y="2534203"/>
                </a:cubicBezTo>
                <a:close/>
                <a:moveTo>
                  <a:pt x="12081317" y="2534179"/>
                </a:moveTo>
                <a:cubicBezTo>
                  <a:pt x="12135832" y="2532358"/>
                  <a:pt x="12188490" y="2562815"/>
                  <a:pt x="12212921" y="2615121"/>
                </a:cubicBezTo>
                <a:cubicBezTo>
                  <a:pt x="12245495" y="2685747"/>
                  <a:pt x="12214681" y="2768731"/>
                  <a:pt x="12144251" y="2801395"/>
                </a:cubicBezTo>
                <a:cubicBezTo>
                  <a:pt x="12074701" y="2833176"/>
                  <a:pt x="11991065" y="2803161"/>
                  <a:pt x="11959371" y="2732536"/>
                </a:cubicBezTo>
                <a:cubicBezTo>
                  <a:pt x="11926797" y="2662794"/>
                  <a:pt x="11957610" y="2578926"/>
                  <a:pt x="12027160" y="2547145"/>
                </a:cubicBezTo>
                <a:cubicBezTo>
                  <a:pt x="12044768" y="2538979"/>
                  <a:pt x="12063146" y="2534786"/>
                  <a:pt x="12081317" y="2534179"/>
                </a:cubicBezTo>
                <a:close/>
                <a:moveTo>
                  <a:pt x="7576937" y="2530221"/>
                </a:moveTo>
                <a:cubicBezTo>
                  <a:pt x="7581546" y="2532020"/>
                  <a:pt x="7585369" y="2535617"/>
                  <a:pt x="7587617" y="2540564"/>
                </a:cubicBezTo>
                <a:cubicBezTo>
                  <a:pt x="7592114" y="2551356"/>
                  <a:pt x="7587617" y="2563048"/>
                  <a:pt x="7576824" y="2567545"/>
                </a:cubicBezTo>
                <a:cubicBezTo>
                  <a:pt x="7566931" y="2572041"/>
                  <a:pt x="7555240" y="2566645"/>
                  <a:pt x="7550743" y="2556752"/>
                </a:cubicBezTo>
                <a:cubicBezTo>
                  <a:pt x="7546246" y="2545960"/>
                  <a:pt x="7550743" y="2534268"/>
                  <a:pt x="7561535" y="2530671"/>
                </a:cubicBezTo>
                <a:cubicBezTo>
                  <a:pt x="7566932" y="2528422"/>
                  <a:pt x="7572328" y="2528422"/>
                  <a:pt x="7576937" y="2530221"/>
                </a:cubicBezTo>
                <a:close/>
                <a:moveTo>
                  <a:pt x="15186228" y="2524874"/>
                </a:moveTo>
                <a:cubicBezTo>
                  <a:pt x="15196622" y="2529204"/>
                  <a:pt x="15203550" y="2539597"/>
                  <a:pt x="15200086" y="2550856"/>
                </a:cubicBezTo>
                <a:cubicBezTo>
                  <a:pt x="15196622" y="2562114"/>
                  <a:pt x="15184496" y="2568177"/>
                  <a:pt x="15174104" y="2564712"/>
                </a:cubicBezTo>
                <a:cubicBezTo>
                  <a:pt x="15163712" y="2561248"/>
                  <a:pt x="15157650" y="2549990"/>
                  <a:pt x="15161114" y="2538731"/>
                </a:cubicBezTo>
                <a:cubicBezTo>
                  <a:pt x="15163712" y="2528338"/>
                  <a:pt x="15175836" y="2522276"/>
                  <a:pt x="15186228" y="2524874"/>
                </a:cubicBezTo>
                <a:close/>
                <a:moveTo>
                  <a:pt x="9164730" y="2517845"/>
                </a:moveTo>
                <a:cubicBezTo>
                  <a:pt x="9168696" y="2516337"/>
                  <a:pt x="9173228" y="2516337"/>
                  <a:pt x="9177306" y="2518192"/>
                </a:cubicBezTo>
                <a:cubicBezTo>
                  <a:pt x="9185463" y="2521904"/>
                  <a:pt x="9189995" y="2532111"/>
                  <a:pt x="9185463" y="2540463"/>
                </a:cubicBezTo>
                <a:cubicBezTo>
                  <a:pt x="9181838" y="2548814"/>
                  <a:pt x="9172774" y="2552526"/>
                  <a:pt x="9163711" y="2548814"/>
                </a:cubicBezTo>
                <a:cubicBezTo>
                  <a:pt x="9156460" y="2545102"/>
                  <a:pt x="9151928" y="2535823"/>
                  <a:pt x="9155553" y="2526544"/>
                </a:cubicBezTo>
                <a:cubicBezTo>
                  <a:pt x="9157366" y="2522368"/>
                  <a:pt x="9160765" y="2519352"/>
                  <a:pt x="9164730" y="2517845"/>
                </a:cubicBezTo>
                <a:close/>
                <a:moveTo>
                  <a:pt x="11055904" y="2510959"/>
                </a:moveTo>
                <a:cubicBezTo>
                  <a:pt x="11062199" y="2512308"/>
                  <a:pt x="11068045" y="2516131"/>
                  <a:pt x="11072093" y="2521977"/>
                </a:cubicBezTo>
                <a:cubicBezTo>
                  <a:pt x="11080188" y="2533669"/>
                  <a:pt x="11076590" y="2548959"/>
                  <a:pt x="11064898" y="2557053"/>
                </a:cubicBezTo>
                <a:cubicBezTo>
                  <a:pt x="11053206" y="2564248"/>
                  <a:pt x="11037916" y="2561550"/>
                  <a:pt x="11029821" y="2549858"/>
                </a:cubicBezTo>
                <a:cubicBezTo>
                  <a:pt x="11022626" y="2538166"/>
                  <a:pt x="11025324" y="2521977"/>
                  <a:pt x="11037016" y="2514781"/>
                </a:cubicBezTo>
                <a:cubicBezTo>
                  <a:pt x="11042862" y="2510734"/>
                  <a:pt x="11049608" y="2509610"/>
                  <a:pt x="11055904" y="2510959"/>
                </a:cubicBezTo>
                <a:close/>
                <a:moveTo>
                  <a:pt x="4981205" y="2503051"/>
                </a:moveTo>
                <a:cubicBezTo>
                  <a:pt x="4985948" y="2504963"/>
                  <a:pt x="4989919" y="2508785"/>
                  <a:pt x="4992125" y="2514181"/>
                </a:cubicBezTo>
                <a:cubicBezTo>
                  <a:pt x="4996537" y="2524074"/>
                  <a:pt x="4992125" y="2536665"/>
                  <a:pt x="4981536" y="2541162"/>
                </a:cubicBezTo>
                <a:cubicBezTo>
                  <a:pt x="4971830" y="2544759"/>
                  <a:pt x="4959476" y="2540263"/>
                  <a:pt x="4955946" y="2529470"/>
                </a:cubicBezTo>
                <a:cubicBezTo>
                  <a:pt x="4950652" y="2519577"/>
                  <a:pt x="4955946" y="2506986"/>
                  <a:pt x="4965653" y="2503389"/>
                </a:cubicBezTo>
                <a:cubicBezTo>
                  <a:pt x="4970947" y="2501140"/>
                  <a:pt x="4976462" y="2501140"/>
                  <a:pt x="4981205" y="2503051"/>
                </a:cubicBezTo>
                <a:close/>
                <a:moveTo>
                  <a:pt x="1863463" y="2502873"/>
                </a:moveTo>
                <a:cubicBezTo>
                  <a:pt x="1905868" y="2499815"/>
                  <a:pt x="1948029" y="2521794"/>
                  <a:pt x="1968444" y="2562117"/>
                </a:cubicBezTo>
                <a:cubicBezTo>
                  <a:pt x="1995668" y="2614999"/>
                  <a:pt x="1974594" y="2681101"/>
                  <a:pt x="1921022" y="2708424"/>
                </a:cubicBezTo>
                <a:cubicBezTo>
                  <a:pt x="1867447" y="2735746"/>
                  <a:pt x="1801576" y="2714593"/>
                  <a:pt x="1774347" y="2660830"/>
                </a:cubicBezTo>
                <a:cubicBezTo>
                  <a:pt x="1747125" y="2607066"/>
                  <a:pt x="1768203" y="2541845"/>
                  <a:pt x="1821774" y="2514523"/>
                </a:cubicBezTo>
                <a:cubicBezTo>
                  <a:pt x="1835167" y="2507693"/>
                  <a:pt x="1849333" y="2503892"/>
                  <a:pt x="1863463" y="2502873"/>
                </a:cubicBezTo>
                <a:close/>
                <a:moveTo>
                  <a:pt x="10694995" y="2496055"/>
                </a:moveTo>
                <a:cubicBezTo>
                  <a:pt x="10716995" y="2492538"/>
                  <a:pt x="10740417" y="2497375"/>
                  <a:pt x="10760119" y="2511446"/>
                </a:cubicBezTo>
                <a:cubicBezTo>
                  <a:pt x="10798645" y="2539590"/>
                  <a:pt x="10807401" y="2594118"/>
                  <a:pt x="10779382" y="2633694"/>
                </a:cubicBezTo>
                <a:cubicBezTo>
                  <a:pt x="10750487" y="2673271"/>
                  <a:pt x="10696199" y="2681187"/>
                  <a:pt x="10657672" y="2653043"/>
                </a:cubicBezTo>
                <a:cubicBezTo>
                  <a:pt x="10618270" y="2624020"/>
                  <a:pt x="10609514" y="2569492"/>
                  <a:pt x="10638409" y="2530795"/>
                </a:cubicBezTo>
                <a:cubicBezTo>
                  <a:pt x="10652419" y="2511446"/>
                  <a:pt x="10672996" y="2499573"/>
                  <a:pt x="10694995" y="2496055"/>
                </a:cubicBezTo>
                <a:close/>
                <a:moveTo>
                  <a:pt x="2025528" y="2492829"/>
                </a:moveTo>
                <a:cubicBezTo>
                  <a:pt x="2035055" y="2491097"/>
                  <a:pt x="2043715" y="2498891"/>
                  <a:pt x="2045448" y="2508418"/>
                </a:cubicBezTo>
                <a:cubicBezTo>
                  <a:pt x="2046314" y="2518811"/>
                  <a:pt x="2039386" y="2527472"/>
                  <a:pt x="2028993" y="2528338"/>
                </a:cubicBezTo>
                <a:cubicBezTo>
                  <a:pt x="2019466" y="2529204"/>
                  <a:pt x="2009939" y="2522275"/>
                  <a:pt x="2009073" y="2511882"/>
                </a:cubicBezTo>
                <a:cubicBezTo>
                  <a:pt x="2008207" y="2502356"/>
                  <a:pt x="2015135" y="2493695"/>
                  <a:pt x="2025528" y="2492829"/>
                </a:cubicBezTo>
                <a:close/>
                <a:moveTo>
                  <a:pt x="3818521" y="2488634"/>
                </a:moveTo>
                <a:cubicBezTo>
                  <a:pt x="3862718" y="2494853"/>
                  <a:pt x="3893648" y="2534836"/>
                  <a:pt x="3888348" y="2579261"/>
                </a:cubicBezTo>
                <a:cubicBezTo>
                  <a:pt x="3882161" y="2623686"/>
                  <a:pt x="3842383" y="2653896"/>
                  <a:pt x="3798187" y="2649453"/>
                </a:cubicBezTo>
                <a:cubicBezTo>
                  <a:pt x="3753997" y="2643234"/>
                  <a:pt x="3723056" y="2602362"/>
                  <a:pt x="3728352" y="2558825"/>
                </a:cubicBezTo>
                <a:cubicBezTo>
                  <a:pt x="3734536" y="2514400"/>
                  <a:pt x="3775205" y="2483303"/>
                  <a:pt x="3818521" y="2488634"/>
                </a:cubicBezTo>
                <a:close/>
                <a:moveTo>
                  <a:pt x="7365673" y="2474318"/>
                </a:moveTo>
                <a:cubicBezTo>
                  <a:pt x="7373684" y="2471395"/>
                  <a:pt x="7382995" y="2471611"/>
                  <a:pt x="7391655" y="2475508"/>
                </a:cubicBezTo>
                <a:cubicBezTo>
                  <a:pt x="7408976" y="2483303"/>
                  <a:pt x="7416771" y="2503222"/>
                  <a:pt x="7408110" y="2520544"/>
                </a:cubicBezTo>
                <a:cubicBezTo>
                  <a:pt x="7400316" y="2536999"/>
                  <a:pt x="7380396" y="2544794"/>
                  <a:pt x="7363075" y="2536999"/>
                </a:cubicBezTo>
                <a:cubicBezTo>
                  <a:pt x="7346620" y="2529204"/>
                  <a:pt x="7339691" y="2508419"/>
                  <a:pt x="7347486" y="2491964"/>
                </a:cubicBezTo>
                <a:cubicBezTo>
                  <a:pt x="7350950" y="2483303"/>
                  <a:pt x="7357662" y="2477241"/>
                  <a:pt x="7365673" y="2474318"/>
                </a:cubicBezTo>
                <a:close/>
                <a:moveTo>
                  <a:pt x="7657787" y="2472932"/>
                </a:moveTo>
                <a:cubicBezTo>
                  <a:pt x="7683876" y="2477280"/>
                  <a:pt x="7701268" y="2502500"/>
                  <a:pt x="7696051" y="2528589"/>
                </a:cubicBezTo>
                <a:cubicBezTo>
                  <a:pt x="7691702" y="2554679"/>
                  <a:pt x="7666483" y="2572072"/>
                  <a:pt x="7640394" y="2567724"/>
                </a:cubicBezTo>
                <a:cubicBezTo>
                  <a:pt x="7614305" y="2563376"/>
                  <a:pt x="7596912" y="2538156"/>
                  <a:pt x="7601260" y="2512066"/>
                </a:cubicBezTo>
                <a:cubicBezTo>
                  <a:pt x="7606478" y="2485107"/>
                  <a:pt x="7631697" y="2467714"/>
                  <a:pt x="7657787" y="2472932"/>
                </a:cubicBezTo>
                <a:close/>
                <a:moveTo>
                  <a:pt x="3077136" y="2467918"/>
                </a:moveTo>
                <a:cubicBezTo>
                  <a:pt x="3142016" y="2476807"/>
                  <a:pt x="3188234" y="2536361"/>
                  <a:pt x="3179344" y="2601247"/>
                </a:cubicBezTo>
                <a:cubicBezTo>
                  <a:pt x="3171347" y="2667024"/>
                  <a:pt x="3110908" y="2712355"/>
                  <a:pt x="3046025" y="2704356"/>
                </a:cubicBezTo>
                <a:cubicBezTo>
                  <a:pt x="2981137" y="2695467"/>
                  <a:pt x="2935800" y="2635913"/>
                  <a:pt x="2943806" y="2570137"/>
                </a:cubicBezTo>
                <a:cubicBezTo>
                  <a:pt x="2952694" y="2506139"/>
                  <a:pt x="3012250" y="2459919"/>
                  <a:pt x="3077136" y="2467918"/>
                </a:cubicBezTo>
                <a:close/>
                <a:moveTo>
                  <a:pt x="4859126" y="2464334"/>
                </a:moveTo>
                <a:cubicBezTo>
                  <a:pt x="4868186" y="2468053"/>
                  <a:pt x="4875921" y="2475271"/>
                  <a:pt x="4880340" y="2484894"/>
                </a:cubicBezTo>
                <a:cubicBezTo>
                  <a:pt x="4887411" y="2503267"/>
                  <a:pt x="4878572" y="2525140"/>
                  <a:pt x="4860010" y="2533014"/>
                </a:cubicBezTo>
                <a:cubicBezTo>
                  <a:pt x="4840563" y="2540888"/>
                  <a:pt x="4818466" y="2532139"/>
                  <a:pt x="4810510" y="2512891"/>
                </a:cubicBezTo>
                <a:cubicBezTo>
                  <a:pt x="4802555" y="2494518"/>
                  <a:pt x="4811394" y="2472646"/>
                  <a:pt x="4829956" y="2464772"/>
                </a:cubicBezTo>
                <a:cubicBezTo>
                  <a:pt x="4839680" y="2460397"/>
                  <a:pt x="4850066" y="2460616"/>
                  <a:pt x="4859126" y="2464334"/>
                </a:cubicBezTo>
                <a:close/>
                <a:moveTo>
                  <a:pt x="10105279" y="2453976"/>
                </a:moveTo>
                <a:cubicBezTo>
                  <a:pt x="10129394" y="2454633"/>
                  <a:pt x="10153289" y="2464498"/>
                  <a:pt x="10171266" y="2483790"/>
                </a:cubicBezTo>
                <a:cubicBezTo>
                  <a:pt x="10207218" y="2521496"/>
                  <a:pt x="10206341" y="2582002"/>
                  <a:pt x="10167758" y="2617954"/>
                </a:cubicBezTo>
                <a:cubicBezTo>
                  <a:pt x="10130052" y="2653907"/>
                  <a:pt x="10069546" y="2651277"/>
                  <a:pt x="10033594" y="2613570"/>
                </a:cubicBezTo>
                <a:cubicBezTo>
                  <a:pt x="9997641" y="2574987"/>
                  <a:pt x="9999395" y="2515358"/>
                  <a:pt x="10037978" y="2479405"/>
                </a:cubicBezTo>
                <a:cubicBezTo>
                  <a:pt x="10056831" y="2461868"/>
                  <a:pt x="10081165" y="2453318"/>
                  <a:pt x="10105279" y="2453976"/>
                </a:cubicBezTo>
                <a:close/>
                <a:moveTo>
                  <a:pt x="8861971" y="2441079"/>
                </a:moveTo>
                <a:cubicBezTo>
                  <a:pt x="8882140" y="2440312"/>
                  <a:pt x="8902747" y="2447107"/>
                  <a:pt x="8918969" y="2461576"/>
                </a:cubicBezTo>
                <a:cubicBezTo>
                  <a:pt x="8950537" y="2491390"/>
                  <a:pt x="8952291" y="2541372"/>
                  <a:pt x="8923354" y="2572940"/>
                </a:cubicBezTo>
                <a:cubicBezTo>
                  <a:pt x="8893539" y="2605385"/>
                  <a:pt x="8843556" y="2607139"/>
                  <a:pt x="8811988" y="2577325"/>
                </a:cubicBezTo>
                <a:cubicBezTo>
                  <a:pt x="8779543" y="2548388"/>
                  <a:pt x="8777789" y="2498405"/>
                  <a:pt x="8807603" y="2465960"/>
                </a:cubicBezTo>
                <a:cubicBezTo>
                  <a:pt x="8822072" y="2450177"/>
                  <a:pt x="8841802" y="2441846"/>
                  <a:pt x="8861971" y="2441079"/>
                </a:cubicBezTo>
                <a:close/>
                <a:moveTo>
                  <a:pt x="2820601" y="2438966"/>
                </a:moveTo>
                <a:cubicBezTo>
                  <a:pt x="2841271" y="2440967"/>
                  <a:pt x="2861054" y="2450971"/>
                  <a:pt x="2875282" y="2468754"/>
                </a:cubicBezTo>
                <a:cubicBezTo>
                  <a:pt x="2903734" y="2503433"/>
                  <a:pt x="2897512" y="2554117"/>
                  <a:pt x="2863726" y="2582571"/>
                </a:cubicBezTo>
                <a:cubicBezTo>
                  <a:pt x="2829046" y="2611026"/>
                  <a:pt x="2778358" y="2605690"/>
                  <a:pt x="2749015" y="2571012"/>
                </a:cubicBezTo>
                <a:cubicBezTo>
                  <a:pt x="2721451" y="2536333"/>
                  <a:pt x="2725896" y="2485649"/>
                  <a:pt x="2760575" y="2457195"/>
                </a:cubicBezTo>
                <a:cubicBezTo>
                  <a:pt x="2778358" y="2442968"/>
                  <a:pt x="2799919" y="2436966"/>
                  <a:pt x="2820601" y="2438966"/>
                </a:cubicBezTo>
                <a:close/>
                <a:moveTo>
                  <a:pt x="10397319" y="2435283"/>
                </a:moveTo>
                <a:cubicBezTo>
                  <a:pt x="10416590" y="2433196"/>
                  <a:pt x="10436596" y="2434844"/>
                  <a:pt x="10456325" y="2440775"/>
                </a:cubicBezTo>
                <a:cubicBezTo>
                  <a:pt x="10535240" y="2463621"/>
                  <a:pt x="10581347" y="2546218"/>
                  <a:pt x="10557407" y="2624422"/>
                </a:cubicBezTo>
                <a:cubicBezTo>
                  <a:pt x="10534353" y="2703505"/>
                  <a:pt x="10451005" y="2747440"/>
                  <a:pt x="10371203" y="2724593"/>
                </a:cubicBezTo>
                <a:cubicBezTo>
                  <a:pt x="10292288" y="2700869"/>
                  <a:pt x="10247067" y="2619150"/>
                  <a:pt x="10271008" y="2540067"/>
                </a:cubicBezTo>
                <a:cubicBezTo>
                  <a:pt x="10288298" y="2481414"/>
                  <a:pt x="10339504" y="2441544"/>
                  <a:pt x="10397319" y="2435283"/>
                </a:cubicBezTo>
                <a:close/>
                <a:moveTo>
                  <a:pt x="4217563" y="2428826"/>
                </a:moveTo>
                <a:cubicBezTo>
                  <a:pt x="4267701" y="2436707"/>
                  <a:pt x="4302874" y="2483990"/>
                  <a:pt x="4294956" y="2533899"/>
                </a:cubicBezTo>
                <a:cubicBezTo>
                  <a:pt x="4287041" y="2583809"/>
                  <a:pt x="4240436" y="2618833"/>
                  <a:pt x="4189422" y="2610953"/>
                </a:cubicBezTo>
                <a:cubicBezTo>
                  <a:pt x="4139295" y="2603072"/>
                  <a:pt x="4104992" y="2556665"/>
                  <a:pt x="4112028" y="2505880"/>
                </a:cubicBezTo>
                <a:cubicBezTo>
                  <a:pt x="4119943" y="2455970"/>
                  <a:pt x="4166556" y="2420946"/>
                  <a:pt x="4217563" y="2428826"/>
                </a:cubicBezTo>
                <a:close/>
                <a:moveTo>
                  <a:pt x="13099498" y="2422082"/>
                </a:moveTo>
                <a:cubicBezTo>
                  <a:pt x="13107582" y="2422769"/>
                  <a:pt x="13115664" y="2425022"/>
                  <a:pt x="13123312" y="2428979"/>
                </a:cubicBezTo>
                <a:cubicBezTo>
                  <a:pt x="13153900" y="2446564"/>
                  <a:pt x="13165260" y="2484373"/>
                  <a:pt x="13148656" y="2514268"/>
                </a:cubicBezTo>
                <a:cubicBezTo>
                  <a:pt x="13132050" y="2545043"/>
                  <a:pt x="13093598" y="2556473"/>
                  <a:pt x="13063010" y="2539767"/>
                </a:cubicBezTo>
                <a:cubicBezTo>
                  <a:pt x="13033298" y="2523061"/>
                  <a:pt x="13021936" y="2485252"/>
                  <a:pt x="13038540" y="2454478"/>
                </a:cubicBezTo>
                <a:cubicBezTo>
                  <a:pt x="13050994" y="2432056"/>
                  <a:pt x="13075246" y="2420021"/>
                  <a:pt x="13099498" y="2422082"/>
                </a:cubicBezTo>
                <a:close/>
                <a:moveTo>
                  <a:pt x="4641514" y="2415124"/>
                </a:moveTo>
                <a:cubicBezTo>
                  <a:pt x="4677285" y="2410377"/>
                  <a:pt x="4713927" y="2426557"/>
                  <a:pt x="4733159" y="2459578"/>
                </a:cubicBezTo>
                <a:cubicBezTo>
                  <a:pt x="4758803" y="2502725"/>
                  <a:pt x="4745539" y="2559081"/>
                  <a:pt x="4701326" y="2584617"/>
                </a:cubicBezTo>
                <a:cubicBezTo>
                  <a:pt x="4657997" y="2611034"/>
                  <a:pt x="4601404" y="2596945"/>
                  <a:pt x="4574877" y="2552917"/>
                </a:cubicBezTo>
                <a:cubicBezTo>
                  <a:pt x="4549233" y="2509770"/>
                  <a:pt x="4563381" y="2453414"/>
                  <a:pt x="4606710" y="2426997"/>
                </a:cubicBezTo>
                <a:cubicBezTo>
                  <a:pt x="4617763" y="2420613"/>
                  <a:pt x="4629590" y="2416706"/>
                  <a:pt x="4641514" y="2415124"/>
                </a:cubicBezTo>
                <a:close/>
                <a:moveTo>
                  <a:pt x="1876615" y="2407531"/>
                </a:moveTo>
                <a:cubicBezTo>
                  <a:pt x="1885384" y="2409555"/>
                  <a:pt x="1893251" y="2414951"/>
                  <a:pt x="1898198" y="2423045"/>
                </a:cubicBezTo>
                <a:cubicBezTo>
                  <a:pt x="1909890" y="2439234"/>
                  <a:pt x="1904494" y="2461718"/>
                  <a:pt x="1887406" y="2471611"/>
                </a:cubicBezTo>
                <a:cubicBezTo>
                  <a:pt x="1871217" y="2482403"/>
                  <a:pt x="1848734" y="2477907"/>
                  <a:pt x="1838841" y="2460819"/>
                </a:cubicBezTo>
                <a:cubicBezTo>
                  <a:pt x="1828947" y="2444630"/>
                  <a:pt x="1833444" y="2423045"/>
                  <a:pt x="1849633" y="2412253"/>
                </a:cubicBezTo>
                <a:cubicBezTo>
                  <a:pt x="1858176" y="2406857"/>
                  <a:pt x="1867844" y="2405508"/>
                  <a:pt x="1876615" y="2407531"/>
                </a:cubicBezTo>
                <a:close/>
                <a:moveTo>
                  <a:pt x="9332762" y="2403873"/>
                </a:moveTo>
                <a:cubicBezTo>
                  <a:pt x="9358793" y="2404202"/>
                  <a:pt x="9384601" y="2414300"/>
                  <a:pt x="9404179" y="2434056"/>
                </a:cubicBezTo>
                <a:cubicBezTo>
                  <a:pt x="9443336" y="2474445"/>
                  <a:pt x="9441556" y="2538542"/>
                  <a:pt x="9401509" y="2577176"/>
                </a:cubicBezTo>
                <a:cubicBezTo>
                  <a:pt x="9360572" y="2614932"/>
                  <a:pt x="9296497" y="2614054"/>
                  <a:pt x="9257340" y="2573664"/>
                </a:cubicBezTo>
                <a:cubicBezTo>
                  <a:pt x="9218183" y="2534152"/>
                  <a:pt x="9219963" y="2470055"/>
                  <a:pt x="9260010" y="2432299"/>
                </a:cubicBezTo>
                <a:cubicBezTo>
                  <a:pt x="9280478" y="2412983"/>
                  <a:pt x="9306731" y="2403544"/>
                  <a:pt x="9332762" y="2403873"/>
                </a:cubicBezTo>
                <a:close/>
                <a:moveTo>
                  <a:pt x="3527037" y="2402546"/>
                </a:moveTo>
                <a:cubicBezTo>
                  <a:pt x="3570347" y="2409300"/>
                  <a:pt x="3611129" y="2432550"/>
                  <a:pt x="3639345" y="2471080"/>
                </a:cubicBezTo>
                <a:cubicBezTo>
                  <a:pt x="3694879" y="2548140"/>
                  <a:pt x="3678143" y="2655316"/>
                  <a:pt x="3601432" y="2712004"/>
                </a:cubicBezTo>
                <a:cubicBezTo>
                  <a:pt x="3524720" y="2766920"/>
                  <a:pt x="3417149" y="2750977"/>
                  <a:pt x="3361596" y="2673917"/>
                </a:cubicBezTo>
                <a:cubicBezTo>
                  <a:pt x="3306049" y="2596856"/>
                  <a:pt x="3322803" y="2488795"/>
                  <a:pt x="3399512" y="2432993"/>
                </a:cubicBezTo>
                <a:cubicBezTo>
                  <a:pt x="3437864" y="2405535"/>
                  <a:pt x="3483719" y="2395792"/>
                  <a:pt x="3527037" y="2402546"/>
                </a:cubicBezTo>
                <a:close/>
                <a:moveTo>
                  <a:pt x="12474656" y="2394914"/>
                </a:moveTo>
                <a:cubicBezTo>
                  <a:pt x="12518972" y="2394692"/>
                  <a:pt x="12563399" y="2411308"/>
                  <a:pt x="12597437" y="2444539"/>
                </a:cubicBezTo>
                <a:cubicBezTo>
                  <a:pt x="12664629" y="2511887"/>
                  <a:pt x="12666397" y="2621770"/>
                  <a:pt x="12599205" y="2690005"/>
                </a:cubicBezTo>
                <a:cubicBezTo>
                  <a:pt x="12531129" y="2758239"/>
                  <a:pt x="12422384" y="2759125"/>
                  <a:pt x="12354307" y="2692663"/>
                </a:cubicBezTo>
                <a:cubicBezTo>
                  <a:pt x="12286231" y="2624429"/>
                  <a:pt x="12285347" y="2514545"/>
                  <a:pt x="12352539" y="2446311"/>
                </a:cubicBezTo>
                <a:cubicBezTo>
                  <a:pt x="12386135" y="2412194"/>
                  <a:pt x="12430340" y="2395135"/>
                  <a:pt x="12474656" y="2394914"/>
                </a:cubicBezTo>
                <a:close/>
                <a:moveTo>
                  <a:pt x="2998441" y="2388470"/>
                </a:moveTo>
                <a:cubicBezTo>
                  <a:pt x="3003452" y="2391068"/>
                  <a:pt x="3005118" y="2397131"/>
                  <a:pt x="3002612" y="2401461"/>
                </a:cubicBezTo>
                <a:cubicBezTo>
                  <a:pt x="2999275" y="2406658"/>
                  <a:pt x="2994262" y="2408390"/>
                  <a:pt x="2989256" y="2405791"/>
                </a:cubicBezTo>
                <a:cubicBezTo>
                  <a:pt x="2984237" y="2403193"/>
                  <a:pt x="2982574" y="2397131"/>
                  <a:pt x="2985079" y="2392800"/>
                </a:cubicBezTo>
                <a:cubicBezTo>
                  <a:pt x="2987579" y="2387604"/>
                  <a:pt x="2994262" y="2385872"/>
                  <a:pt x="2998441" y="2388470"/>
                </a:cubicBezTo>
                <a:close/>
                <a:moveTo>
                  <a:pt x="15228216" y="2388360"/>
                </a:moveTo>
                <a:cubicBezTo>
                  <a:pt x="15235892" y="2391067"/>
                  <a:pt x="15242438" y="2396696"/>
                  <a:pt x="15246050" y="2404490"/>
                </a:cubicBezTo>
                <a:cubicBezTo>
                  <a:pt x="15254176" y="2419213"/>
                  <a:pt x="15246952" y="2437401"/>
                  <a:pt x="15230698" y="2444329"/>
                </a:cubicBezTo>
                <a:cubicBezTo>
                  <a:pt x="15215348" y="2451258"/>
                  <a:pt x="15195482" y="2445195"/>
                  <a:pt x="15188258" y="2430472"/>
                </a:cubicBezTo>
                <a:cubicBezTo>
                  <a:pt x="15181034" y="2414883"/>
                  <a:pt x="15188258" y="2396696"/>
                  <a:pt x="15203608" y="2389767"/>
                </a:cubicBezTo>
                <a:cubicBezTo>
                  <a:pt x="15211736" y="2385870"/>
                  <a:pt x="15220540" y="2385654"/>
                  <a:pt x="15228216" y="2388360"/>
                </a:cubicBezTo>
                <a:close/>
                <a:moveTo>
                  <a:pt x="12833622" y="2388145"/>
                </a:moveTo>
                <a:cubicBezTo>
                  <a:pt x="12852948" y="2385935"/>
                  <a:pt x="12873066" y="2387417"/>
                  <a:pt x="12893016" y="2393129"/>
                </a:cubicBezTo>
                <a:cubicBezTo>
                  <a:pt x="12971930" y="2416854"/>
                  <a:pt x="13017152" y="2499451"/>
                  <a:pt x="12994098" y="2577655"/>
                </a:cubicBezTo>
                <a:cubicBezTo>
                  <a:pt x="12970158" y="2655859"/>
                  <a:pt x="12886808" y="2700673"/>
                  <a:pt x="12807894" y="2677826"/>
                </a:cubicBezTo>
                <a:cubicBezTo>
                  <a:pt x="12728092" y="2654980"/>
                  <a:pt x="12682871" y="2572383"/>
                  <a:pt x="12706812" y="2493300"/>
                </a:cubicBezTo>
                <a:cubicBezTo>
                  <a:pt x="12724766" y="2434647"/>
                  <a:pt x="12775640" y="2394777"/>
                  <a:pt x="12833622" y="2388145"/>
                </a:cubicBezTo>
                <a:close/>
                <a:moveTo>
                  <a:pt x="9226844" y="2383705"/>
                </a:moveTo>
                <a:cubicBezTo>
                  <a:pt x="9237237" y="2381973"/>
                  <a:pt x="9245898" y="2388901"/>
                  <a:pt x="9246764" y="2399294"/>
                </a:cubicBezTo>
                <a:cubicBezTo>
                  <a:pt x="9248496" y="2408821"/>
                  <a:pt x="9241567" y="2418348"/>
                  <a:pt x="9231175" y="2419214"/>
                </a:cubicBezTo>
                <a:cubicBezTo>
                  <a:pt x="9221648" y="2420080"/>
                  <a:pt x="9212121" y="2413151"/>
                  <a:pt x="9211255" y="2403624"/>
                </a:cubicBezTo>
                <a:cubicBezTo>
                  <a:pt x="9210389" y="2393232"/>
                  <a:pt x="9217318" y="2384571"/>
                  <a:pt x="9226844" y="2383705"/>
                </a:cubicBezTo>
                <a:close/>
                <a:moveTo>
                  <a:pt x="13314320" y="2383480"/>
                </a:moveTo>
                <a:cubicBezTo>
                  <a:pt x="13322454" y="2384290"/>
                  <a:pt x="13330586" y="2386708"/>
                  <a:pt x="13338280" y="2390885"/>
                </a:cubicBezTo>
                <a:cubicBezTo>
                  <a:pt x="13369056" y="2407591"/>
                  <a:pt x="13379606" y="2445400"/>
                  <a:pt x="13363780" y="2476175"/>
                </a:cubicBezTo>
                <a:cubicBezTo>
                  <a:pt x="13347074" y="2506949"/>
                  <a:pt x="13308386" y="2517500"/>
                  <a:pt x="13278490" y="2500794"/>
                </a:cubicBezTo>
                <a:cubicBezTo>
                  <a:pt x="13247716" y="2484088"/>
                  <a:pt x="13236286" y="2446279"/>
                  <a:pt x="13252992" y="2415505"/>
                </a:cubicBezTo>
                <a:cubicBezTo>
                  <a:pt x="13265522" y="2393083"/>
                  <a:pt x="13289920" y="2381048"/>
                  <a:pt x="13314320" y="2383480"/>
                </a:cubicBezTo>
                <a:close/>
                <a:moveTo>
                  <a:pt x="10224318" y="2380458"/>
                </a:moveTo>
                <a:cubicBezTo>
                  <a:pt x="10232748" y="2382839"/>
                  <a:pt x="10240411" y="2388469"/>
                  <a:pt x="10245228" y="2396696"/>
                </a:cubicBezTo>
                <a:cubicBezTo>
                  <a:pt x="10253986" y="2412286"/>
                  <a:pt x="10247856" y="2433071"/>
                  <a:pt x="10231215" y="2441732"/>
                </a:cubicBezTo>
                <a:cubicBezTo>
                  <a:pt x="10215451" y="2451259"/>
                  <a:pt x="10194432" y="2446062"/>
                  <a:pt x="10185674" y="2429607"/>
                </a:cubicBezTo>
                <a:cubicBezTo>
                  <a:pt x="10176916" y="2413152"/>
                  <a:pt x="10182171" y="2392366"/>
                  <a:pt x="10198811" y="2383705"/>
                </a:cubicBezTo>
                <a:cubicBezTo>
                  <a:pt x="10206693" y="2378942"/>
                  <a:pt x="10215889" y="2378076"/>
                  <a:pt x="10224318" y="2380458"/>
                </a:cubicBezTo>
                <a:close/>
                <a:moveTo>
                  <a:pt x="2683340" y="2371639"/>
                </a:moveTo>
                <a:cubicBezTo>
                  <a:pt x="2702394" y="2376893"/>
                  <a:pt x="2712787" y="2396161"/>
                  <a:pt x="2706724" y="2414553"/>
                </a:cubicBezTo>
                <a:cubicBezTo>
                  <a:pt x="2702394" y="2432944"/>
                  <a:pt x="2683340" y="2443454"/>
                  <a:pt x="2665154" y="2439075"/>
                </a:cubicBezTo>
                <a:cubicBezTo>
                  <a:pt x="2646103" y="2432944"/>
                  <a:pt x="2635701" y="2413677"/>
                  <a:pt x="2640904" y="2395285"/>
                </a:cubicBezTo>
                <a:cubicBezTo>
                  <a:pt x="2646103" y="2376893"/>
                  <a:pt x="2665154" y="2366384"/>
                  <a:pt x="2683340" y="2371639"/>
                </a:cubicBezTo>
                <a:close/>
                <a:moveTo>
                  <a:pt x="13660748" y="2368802"/>
                </a:moveTo>
                <a:cubicBezTo>
                  <a:pt x="13712478" y="2370453"/>
                  <a:pt x="13763548" y="2391806"/>
                  <a:pt x="13801852" y="2432310"/>
                </a:cubicBezTo>
                <a:cubicBezTo>
                  <a:pt x="13878458" y="2513318"/>
                  <a:pt x="13874936" y="2641874"/>
                  <a:pt x="13793048" y="2718481"/>
                </a:cubicBezTo>
                <a:cubicBezTo>
                  <a:pt x="13712038" y="2794206"/>
                  <a:pt x="13583482" y="2790684"/>
                  <a:pt x="13506876" y="2709675"/>
                </a:cubicBezTo>
                <a:cubicBezTo>
                  <a:pt x="13431150" y="2628667"/>
                  <a:pt x="13434672" y="2500110"/>
                  <a:pt x="13515680" y="2423504"/>
                </a:cubicBezTo>
                <a:cubicBezTo>
                  <a:pt x="13556624" y="2385202"/>
                  <a:pt x="13609016" y="2367151"/>
                  <a:pt x="13660748" y="2368802"/>
                </a:cubicBezTo>
                <a:close/>
                <a:moveTo>
                  <a:pt x="7576012" y="2368675"/>
                </a:moveTo>
                <a:cubicBezTo>
                  <a:pt x="7596901" y="2372023"/>
                  <a:pt x="7614958" y="2387400"/>
                  <a:pt x="7620211" y="2409226"/>
                </a:cubicBezTo>
                <a:cubicBezTo>
                  <a:pt x="7627215" y="2438328"/>
                  <a:pt x="7609705" y="2467429"/>
                  <a:pt x="7580814" y="2475366"/>
                </a:cubicBezTo>
                <a:cubicBezTo>
                  <a:pt x="7551923" y="2482421"/>
                  <a:pt x="7522156" y="2464784"/>
                  <a:pt x="7515152" y="2435682"/>
                </a:cubicBezTo>
                <a:cubicBezTo>
                  <a:pt x="7507273" y="2406581"/>
                  <a:pt x="7524783" y="2376598"/>
                  <a:pt x="7554549" y="2369543"/>
                </a:cubicBezTo>
                <a:cubicBezTo>
                  <a:pt x="7561772" y="2367779"/>
                  <a:pt x="7569049" y="2367559"/>
                  <a:pt x="7576012" y="2368675"/>
                </a:cubicBezTo>
                <a:close/>
                <a:moveTo>
                  <a:pt x="3690280" y="2362949"/>
                </a:moveTo>
                <a:cubicBezTo>
                  <a:pt x="3705762" y="2368179"/>
                  <a:pt x="3714369" y="2383871"/>
                  <a:pt x="3710066" y="2400435"/>
                </a:cubicBezTo>
                <a:cubicBezTo>
                  <a:pt x="3704902" y="2415255"/>
                  <a:pt x="3688557" y="2423973"/>
                  <a:pt x="3673065" y="2418742"/>
                </a:cubicBezTo>
                <a:cubicBezTo>
                  <a:pt x="3657579" y="2414383"/>
                  <a:pt x="3648976" y="2397820"/>
                  <a:pt x="3654137" y="2382128"/>
                </a:cubicBezTo>
                <a:cubicBezTo>
                  <a:pt x="3658440" y="2366436"/>
                  <a:pt x="3675649" y="2358590"/>
                  <a:pt x="3690280" y="2362949"/>
                </a:cubicBezTo>
                <a:close/>
                <a:moveTo>
                  <a:pt x="8206725" y="2350363"/>
                </a:moveTo>
                <a:cubicBezTo>
                  <a:pt x="8218196" y="2352961"/>
                  <a:pt x="8223491" y="2365086"/>
                  <a:pt x="8220843" y="2375479"/>
                </a:cubicBezTo>
                <a:cubicBezTo>
                  <a:pt x="8217314" y="2386737"/>
                  <a:pt x="8205843" y="2392800"/>
                  <a:pt x="8194372" y="2389335"/>
                </a:cubicBezTo>
                <a:cubicBezTo>
                  <a:pt x="8183783" y="2385871"/>
                  <a:pt x="8177606" y="2374613"/>
                  <a:pt x="8180253" y="2363354"/>
                </a:cubicBezTo>
                <a:cubicBezTo>
                  <a:pt x="8184665" y="2352961"/>
                  <a:pt x="8195254" y="2346899"/>
                  <a:pt x="8206725" y="2350363"/>
                </a:cubicBezTo>
                <a:close/>
                <a:moveTo>
                  <a:pt x="15070054" y="2349114"/>
                </a:moveTo>
                <a:cubicBezTo>
                  <a:pt x="15080366" y="2348386"/>
                  <a:pt x="15090966" y="2349650"/>
                  <a:pt x="15101292" y="2353165"/>
                </a:cubicBezTo>
                <a:cubicBezTo>
                  <a:pt x="15142596" y="2368104"/>
                  <a:pt x="15164566" y="2412923"/>
                  <a:pt x="15149626" y="2454226"/>
                </a:cubicBezTo>
                <a:cubicBezTo>
                  <a:pt x="15136444" y="2495530"/>
                  <a:pt x="15090746" y="2517500"/>
                  <a:pt x="15049442" y="2503439"/>
                </a:cubicBezTo>
                <a:cubicBezTo>
                  <a:pt x="15008138" y="2489378"/>
                  <a:pt x="14986170" y="2443681"/>
                  <a:pt x="15000230" y="2402377"/>
                </a:cubicBezTo>
                <a:cubicBezTo>
                  <a:pt x="15010776" y="2371400"/>
                  <a:pt x="15039116" y="2351297"/>
                  <a:pt x="15070054" y="2349114"/>
                </a:cubicBezTo>
                <a:close/>
                <a:moveTo>
                  <a:pt x="10423952" y="2331310"/>
                </a:moveTo>
                <a:cubicBezTo>
                  <a:pt x="10442503" y="2331310"/>
                  <a:pt x="10456638" y="2346327"/>
                  <a:pt x="10456638" y="2363995"/>
                </a:cubicBezTo>
                <a:cubicBezTo>
                  <a:pt x="10456638" y="2382545"/>
                  <a:pt x="10441620" y="2396679"/>
                  <a:pt x="10423952" y="2396679"/>
                </a:cubicBezTo>
                <a:cubicBezTo>
                  <a:pt x="10406284" y="2396679"/>
                  <a:pt x="10391266" y="2381662"/>
                  <a:pt x="10391266" y="2363995"/>
                </a:cubicBezTo>
                <a:cubicBezTo>
                  <a:pt x="10391266" y="2346327"/>
                  <a:pt x="10406284" y="2331310"/>
                  <a:pt x="10423952" y="2331310"/>
                </a:cubicBezTo>
                <a:close/>
                <a:moveTo>
                  <a:pt x="2438087" y="2330961"/>
                </a:moveTo>
                <a:cubicBezTo>
                  <a:pt x="2553473" y="2327411"/>
                  <a:pt x="2651102" y="2417944"/>
                  <a:pt x="2654657" y="2534217"/>
                </a:cubicBezTo>
                <a:cubicBezTo>
                  <a:pt x="2658212" y="2650491"/>
                  <a:pt x="2567674" y="2748125"/>
                  <a:pt x="2451401" y="2751675"/>
                </a:cubicBezTo>
                <a:cubicBezTo>
                  <a:pt x="2335125" y="2755226"/>
                  <a:pt x="2238373" y="2664692"/>
                  <a:pt x="2233947" y="2548419"/>
                </a:cubicBezTo>
                <a:cubicBezTo>
                  <a:pt x="2230389" y="2432145"/>
                  <a:pt x="2321810" y="2335399"/>
                  <a:pt x="2438087" y="2330961"/>
                </a:cubicBezTo>
                <a:close/>
                <a:moveTo>
                  <a:pt x="321574" y="2327845"/>
                </a:moveTo>
                <a:cubicBezTo>
                  <a:pt x="335431" y="2333042"/>
                  <a:pt x="343225" y="2348631"/>
                  <a:pt x="338896" y="2362488"/>
                </a:cubicBezTo>
                <a:cubicBezTo>
                  <a:pt x="334563" y="2377211"/>
                  <a:pt x="318976" y="2385006"/>
                  <a:pt x="304252" y="2380675"/>
                </a:cubicBezTo>
                <a:cubicBezTo>
                  <a:pt x="290394" y="2376345"/>
                  <a:pt x="281734" y="2360756"/>
                  <a:pt x="286930" y="2346033"/>
                </a:cubicBezTo>
                <a:cubicBezTo>
                  <a:pt x="291261" y="2331309"/>
                  <a:pt x="306850" y="2323515"/>
                  <a:pt x="321574" y="2327845"/>
                </a:cubicBezTo>
                <a:close/>
                <a:moveTo>
                  <a:pt x="8783089" y="2317077"/>
                </a:moveTo>
                <a:cubicBezTo>
                  <a:pt x="8801481" y="2322331"/>
                  <a:pt x="8811990" y="2340723"/>
                  <a:pt x="8806735" y="2359991"/>
                </a:cubicBezTo>
                <a:cubicBezTo>
                  <a:pt x="8802356" y="2378382"/>
                  <a:pt x="8783089" y="2388892"/>
                  <a:pt x="8764697" y="2383637"/>
                </a:cubicBezTo>
                <a:cubicBezTo>
                  <a:pt x="8746305" y="2378382"/>
                  <a:pt x="8734920" y="2359991"/>
                  <a:pt x="8740175" y="2340723"/>
                </a:cubicBezTo>
                <a:cubicBezTo>
                  <a:pt x="8745430" y="2322331"/>
                  <a:pt x="8764697" y="2311822"/>
                  <a:pt x="8783089" y="2317077"/>
                </a:cubicBezTo>
                <a:close/>
                <a:moveTo>
                  <a:pt x="12978690" y="2315869"/>
                </a:moveTo>
                <a:cubicBezTo>
                  <a:pt x="12983636" y="2317668"/>
                  <a:pt x="12987908" y="2321265"/>
                  <a:pt x="12990156" y="2326212"/>
                </a:cubicBezTo>
                <a:cubicBezTo>
                  <a:pt x="12993754" y="2337004"/>
                  <a:pt x="12989256" y="2348696"/>
                  <a:pt x="12979364" y="2353193"/>
                </a:cubicBezTo>
                <a:cubicBezTo>
                  <a:pt x="12968572" y="2357689"/>
                  <a:pt x="12956880" y="2352293"/>
                  <a:pt x="12952382" y="2342400"/>
                </a:cubicBezTo>
                <a:cubicBezTo>
                  <a:pt x="12947886" y="2331608"/>
                  <a:pt x="12952382" y="2319916"/>
                  <a:pt x="12963176" y="2316319"/>
                </a:cubicBezTo>
                <a:cubicBezTo>
                  <a:pt x="12968122" y="2314070"/>
                  <a:pt x="12973742" y="2314070"/>
                  <a:pt x="12978690" y="2315869"/>
                </a:cubicBezTo>
                <a:close/>
                <a:moveTo>
                  <a:pt x="7493279" y="2295880"/>
                </a:moveTo>
                <a:cubicBezTo>
                  <a:pt x="7502137" y="2292337"/>
                  <a:pt x="7511880" y="2297651"/>
                  <a:pt x="7514537" y="2306509"/>
                </a:cubicBezTo>
                <a:cubicBezTo>
                  <a:pt x="7518080" y="2315366"/>
                  <a:pt x="7512766" y="2324224"/>
                  <a:pt x="7503908" y="2327767"/>
                </a:cubicBezTo>
                <a:cubicBezTo>
                  <a:pt x="7495936" y="2330424"/>
                  <a:pt x="7486193" y="2325995"/>
                  <a:pt x="7483536" y="2317138"/>
                </a:cubicBezTo>
                <a:cubicBezTo>
                  <a:pt x="7479993" y="2308280"/>
                  <a:pt x="7484422" y="2298537"/>
                  <a:pt x="7493279" y="2295880"/>
                </a:cubicBezTo>
                <a:close/>
                <a:moveTo>
                  <a:pt x="9067588" y="2287191"/>
                </a:moveTo>
                <a:cubicBezTo>
                  <a:pt x="9128514" y="2290723"/>
                  <a:pt x="9174429" y="2342818"/>
                  <a:pt x="9170897" y="2402861"/>
                </a:cubicBezTo>
                <a:cubicBezTo>
                  <a:pt x="9168248" y="2462904"/>
                  <a:pt x="9116152" y="2509702"/>
                  <a:pt x="9056110" y="2506170"/>
                </a:cubicBezTo>
                <a:cubicBezTo>
                  <a:pt x="8995184" y="2503521"/>
                  <a:pt x="8949269" y="2451425"/>
                  <a:pt x="8951918" y="2390499"/>
                </a:cubicBezTo>
                <a:cubicBezTo>
                  <a:pt x="8956333" y="2330457"/>
                  <a:pt x="9007546" y="2284542"/>
                  <a:pt x="9067588" y="2287191"/>
                </a:cubicBezTo>
                <a:close/>
                <a:moveTo>
                  <a:pt x="12442756" y="2282918"/>
                </a:moveTo>
                <a:cubicBezTo>
                  <a:pt x="12450117" y="2285625"/>
                  <a:pt x="12456396" y="2291038"/>
                  <a:pt x="12459860" y="2298399"/>
                </a:cubicBezTo>
                <a:cubicBezTo>
                  <a:pt x="12467655" y="2313988"/>
                  <a:pt x="12460726" y="2332176"/>
                  <a:pt x="12446003" y="2339104"/>
                </a:cubicBezTo>
                <a:cubicBezTo>
                  <a:pt x="12430414" y="2346033"/>
                  <a:pt x="12412227" y="2339970"/>
                  <a:pt x="12405298" y="2325247"/>
                </a:cubicBezTo>
                <a:cubicBezTo>
                  <a:pt x="12398370" y="2309658"/>
                  <a:pt x="12404432" y="2291471"/>
                  <a:pt x="12419155" y="2283676"/>
                </a:cubicBezTo>
                <a:cubicBezTo>
                  <a:pt x="12426950" y="2280212"/>
                  <a:pt x="12435394" y="2280212"/>
                  <a:pt x="12442756" y="2282918"/>
                </a:cubicBezTo>
                <a:close/>
                <a:moveTo>
                  <a:pt x="14144954" y="2280644"/>
                </a:moveTo>
                <a:cubicBezTo>
                  <a:pt x="14166538" y="2280644"/>
                  <a:pt x="14184526" y="2296833"/>
                  <a:pt x="14185426" y="2318418"/>
                </a:cubicBezTo>
                <a:cubicBezTo>
                  <a:pt x="14186324" y="2340903"/>
                  <a:pt x="14169236" y="2359790"/>
                  <a:pt x="14147652" y="2359790"/>
                </a:cubicBezTo>
                <a:cubicBezTo>
                  <a:pt x="14126068" y="2361588"/>
                  <a:pt x="14107180" y="2344500"/>
                  <a:pt x="14106282" y="2322015"/>
                </a:cubicBezTo>
                <a:cubicBezTo>
                  <a:pt x="14105382" y="2300430"/>
                  <a:pt x="14123370" y="2281543"/>
                  <a:pt x="14144954" y="2280644"/>
                </a:cubicBezTo>
                <a:close/>
                <a:moveTo>
                  <a:pt x="3422968" y="2280644"/>
                </a:moveTo>
                <a:cubicBezTo>
                  <a:pt x="3443812" y="2280644"/>
                  <a:pt x="3461033" y="2297864"/>
                  <a:pt x="3461033" y="2318710"/>
                </a:cubicBezTo>
                <a:cubicBezTo>
                  <a:pt x="3461033" y="2340463"/>
                  <a:pt x="3443812" y="2357683"/>
                  <a:pt x="3422060" y="2356777"/>
                </a:cubicBezTo>
                <a:cubicBezTo>
                  <a:pt x="3401217" y="2356777"/>
                  <a:pt x="3383995" y="2339556"/>
                  <a:pt x="3384900" y="2318710"/>
                </a:cubicBezTo>
                <a:cubicBezTo>
                  <a:pt x="3384900" y="2297864"/>
                  <a:pt x="3401217" y="2280644"/>
                  <a:pt x="3422968" y="2280644"/>
                </a:cubicBezTo>
                <a:close/>
                <a:moveTo>
                  <a:pt x="2616530" y="2279713"/>
                </a:moveTo>
                <a:cubicBezTo>
                  <a:pt x="2620753" y="2278866"/>
                  <a:pt x="2625299" y="2279713"/>
                  <a:pt x="2629196" y="2282678"/>
                </a:cubicBezTo>
                <a:cubicBezTo>
                  <a:pt x="2636992" y="2287762"/>
                  <a:pt x="2638723" y="2297929"/>
                  <a:pt x="2633526" y="2305554"/>
                </a:cubicBezTo>
                <a:cubicBezTo>
                  <a:pt x="2629196" y="2313179"/>
                  <a:pt x="2617939" y="2314874"/>
                  <a:pt x="2610144" y="2309790"/>
                </a:cubicBezTo>
                <a:cubicBezTo>
                  <a:pt x="2602348" y="2304707"/>
                  <a:pt x="2600618" y="2295387"/>
                  <a:pt x="2605813" y="2286915"/>
                </a:cubicBezTo>
                <a:cubicBezTo>
                  <a:pt x="2608412" y="2283102"/>
                  <a:pt x="2612309" y="2280560"/>
                  <a:pt x="2616530" y="2279713"/>
                </a:cubicBezTo>
                <a:close/>
                <a:moveTo>
                  <a:pt x="13199642" y="2277151"/>
                </a:moveTo>
                <a:cubicBezTo>
                  <a:pt x="13215130" y="2282314"/>
                  <a:pt x="13223734" y="2299523"/>
                  <a:pt x="13218572" y="2314151"/>
                </a:cubicBezTo>
                <a:cubicBezTo>
                  <a:pt x="13214270" y="2329639"/>
                  <a:pt x="13197060" y="2338243"/>
                  <a:pt x="13181572" y="2333081"/>
                </a:cubicBezTo>
                <a:cubicBezTo>
                  <a:pt x="13166944" y="2328778"/>
                  <a:pt x="13158340" y="2311569"/>
                  <a:pt x="13163502" y="2296941"/>
                </a:cubicBezTo>
                <a:cubicBezTo>
                  <a:pt x="13167806" y="2281453"/>
                  <a:pt x="13184154" y="2272849"/>
                  <a:pt x="13199642" y="2277151"/>
                </a:cubicBezTo>
                <a:close/>
                <a:moveTo>
                  <a:pt x="2321863" y="2270273"/>
                </a:moveTo>
                <a:cubicBezTo>
                  <a:pt x="2324931" y="2270273"/>
                  <a:pt x="2327884" y="2271593"/>
                  <a:pt x="2330157" y="2274233"/>
                </a:cubicBezTo>
                <a:cubicBezTo>
                  <a:pt x="2334702" y="2278633"/>
                  <a:pt x="2334702" y="2286553"/>
                  <a:pt x="2329250" y="2290953"/>
                </a:cubicBezTo>
                <a:cubicBezTo>
                  <a:pt x="2324702" y="2295353"/>
                  <a:pt x="2317427" y="2295353"/>
                  <a:pt x="2312879" y="2290953"/>
                </a:cubicBezTo>
                <a:cubicBezTo>
                  <a:pt x="2308333" y="2285673"/>
                  <a:pt x="2308333" y="2277753"/>
                  <a:pt x="2312879" y="2274233"/>
                </a:cubicBezTo>
                <a:cubicBezTo>
                  <a:pt x="2315611" y="2271593"/>
                  <a:pt x="2318791" y="2270273"/>
                  <a:pt x="2321863" y="2270273"/>
                </a:cubicBezTo>
                <a:close/>
                <a:moveTo>
                  <a:pt x="7610471" y="2268924"/>
                </a:moveTo>
                <a:cubicBezTo>
                  <a:pt x="7619439" y="2272533"/>
                  <a:pt x="7627094" y="2279532"/>
                  <a:pt x="7631031" y="2289155"/>
                </a:cubicBezTo>
                <a:cubicBezTo>
                  <a:pt x="7638905" y="2307528"/>
                  <a:pt x="7629281" y="2329401"/>
                  <a:pt x="7610908" y="2337275"/>
                </a:cubicBezTo>
                <a:cubicBezTo>
                  <a:pt x="7591661" y="2346024"/>
                  <a:pt x="7569788" y="2337275"/>
                  <a:pt x="7561914" y="2318027"/>
                </a:cubicBezTo>
                <a:cubicBezTo>
                  <a:pt x="7554040" y="2298779"/>
                  <a:pt x="7562789" y="2276907"/>
                  <a:pt x="7582037" y="2269033"/>
                </a:cubicBezTo>
                <a:cubicBezTo>
                  <a:pt x="7591223" y="2265096"/>
                  <a:pt x="7601503" y="2265315"/>
                  <a:pt x="7610471" y="2268924"/>
                </a:cubicBezTo>
                <a:close/>
                <a:moveTo>
                  <a:pt x="13965284" y="2265537"/>
                </a:moveTo>
                <a:cubicBezTo>
                  <a:pt x="14018616" y="2269915"/>
                  <a:pt x="14057726" y="2316321"/>
                  <a:pt x="14052392" y="2367981"/>
                </a:cubicBezTo>
                <a:cubicBezTo>
                  <a:pt x="14047948" y="2420517"/>
                  <a:pt x="14001728" y="2459043"/>
                  <a:pt x="13948396" y="2454665"/>
                </a:cubicBezTo>
                <a:cubicBezTo>
                  <a:pt x="13895064" y="2450287"/>
                  <a:pt x="13855954" y="2403881"/>
                  <a:pt x="13860400" y="2351345"/>
                </a:cubicBezTo>
                <a:cubicBezTo>
                  <a:pt x="13865732" y="2299685"/>
                  <a:pt x="13912842" y="2261159"/>
                  <a:pt x="13965284" y="2265537"/>
                </a:cubicBezTo>
                <a:close/>
                <a:moveTo>
                  <a:pt x="11730415" y="2264913"/>
                </a:moveTo>
                <a:cubicBezTo>
                  <a:pt x="11807648" y="2264540"/>
                  <a:pt x="11881156" y="2309738"/>
                  <a:pt x="11912943" y="2385232"/>
                </a:cubicBezTo>
                <a:cubicBezTo>
                  <a:pt x="11957092" y="2485892"/>
                  <a:pt x="11910294" y="2602445"/>
                  <a:pt x="11810518" y="2645711"/>
                </a:cubicBezTo>
                <a:cubicBezTo>
                  <a:pt x="11708975" y="2688977"/>
                  <a:pt x="11592422" y="2642179"/>
                  <a:pt x="11549156" y="2542402"/>
                </a:cubicBezTo>
                <a:cubicBezTo>
                  <a:pt x="11505890" y="2441743"/>
                  <a:pt x="11552688" y="2325190"/>
                  <a:pt x="11653347" y="2281041"/>
                </a:cubicBezTo>
                <a:cubicBezTo>
                  <a:pt x="11678512" y="2270224"/>
                  <a:pt x="11704670" y="2265037"/>
                  <a:pt x="11730415" y="2264913"/>
                </a:cubicBezTo>
                <a:close/>
                <a:moveTo>
                  <a:pt x="4425200" y="2257418"/>
                </a:moveTo>
                <a:cubicBezTo>
                  <a:pt x="4472580" y="2258744"/>
                  <a:pt x="4516862" y="2287421"/>
                  <a:pt x="4535367" y="2334496"/>
                </a:cubicBezTo>
                <a:cubicBezTo>
                  <a:pt x="4560042" y="2396380"/>
                  <a:pt x="4529199" y="2467989"/>
                  <a:pt x="4466631" y="2492742"/>
                </a:cubicBezTo>
                <a:cubicBezTo>
                  <a:pt x="4404945" y="2517496"/>
                  <a:pt x="4334447" y="2486554"/>
                  <a:pt x="4309773" y="2424670"/>
                </a:cubicBezTo>
                <a:cubicBezTo>
                  <a:pt x="4284267" y="2361018"/>
                  <a:pt x="4315060" y="2291178"/>
                  <a:pt x="4377627" y="2265540"/>
                </a:cubicBezTo>
                <a:cubicBezTo>
                  <a:pt x="4393269" y="2259573"/>
                  <a:pt x="4409407" y="2256976"/>
                  <a:pt x="4425200" y="2257418"/>
                </a:cubicBezTo>
                <a:close/>
                <a:moveTo>
                  <a:pt x="10567254" y="2257260"/>
                </a:moveTo>
                <a:cubicBezTo>
                  <a:pt x="10611888" y="2257260"/>
                  <a:pt x="10647594" y="2291881"/>
                  <a:pt x="10647594" y="2336267"/>
                </a:cubicBezTo>
                <a:cubicBezTo>
                  <a:pt x="10647594" y="2378878"/>
                  <a:pt x="10613673" y="2414387"/>
                  <a:pt x="10569039" y="2415274"/>
                </a:cubicBezTo>
                <a:cubicBezTo>
                  <a:pt x="10525298" y="2416162"/>
                  <a:pt x="10489592" y="2380653"/>
                  <a:pt x="10489592" y="2337155"/>
                </a:cubicBezTo>
                <a:cubicBezTo>
                  <a:pt x="10488699" y="2293656"/>
                  <a:pt x="10524406" y="2258147"/>
                  <a:pt x="10567254" y="2257260"/>
                </a:cubicBezTo>
                <a:close/>
                <a:moveTo>
                  <a:pt x="15195842" y="2252138"/>
                </a:moveTo>
                <a:cubicBezTo>
                  <a:pt x="15220784" y="2253920"/>
                  <a:pt x="15238600" y="2276190"/>
                  <a:pt x="15235928" y="2300242"/>
                </a:cubicBezTo>
                <a:cubicBezTo>
                  <a:pt x="15233256" y="2324294"/>
                  <a:pt x="15211876" y="2342110"/>
                  <a:pt x="15187824" y="2339438"/>
                </a:cubicBezTo>
                <a:cubicBezTo>
                  <a:pt x="15163772" y="2337656"/>
                  <a:pt x="15145956" y="2315386"/>
                  <a:pt x="15147738" y="2291334"/>
                </a:cubicBezTo>
                <a:cubicBezTo>
                  <a:pt x="15150410" y="2267282"/>
                  <a:pt x="15171790" y="2249466"/>
                  <a:pt x="15195842" y="2252138"/>
                </a:cubicBezTo>
                <a:close/>
                <a:moveTo>
                  <a:pt x="13796470" y="2243171"/>
                </a:moveTo>
                <a:cubicBezTo>
                  <a:pt x="13811290" y="2248567"/>
                  <a:pt x="13820008" y="2265655"/>
                  <a:pt x="13815648" y="2281844"/>
                </a:cubicBezTo>
                <a:cubicBezTo>
                  <a:pt x="13810418" y="2298033"/>
                  <a:pt x="13793854" y="2307026"/>
                  <a:pt x="13778164" y="2301630"/>
                </a:cubicBezTo>
                <a:cubicBezTo>
                  <a:pt x="13763344" y="2296234"/>
                  <a:pt x="13754626" y="2279146"/>
                  <a:pt x="13758984" y="2262957"/>
                </a:cubicBezTo>
                <a:cubicBezTo>
                  <a:pt x="13764216" y="2246768"/>
                  <a:pt x="13780778" y="2237775"/>
                  <a:pt x="13796470" y="2243171"/>
                </a:cubicBezTo>
                <a:close/>
                <a:moveTo>
                  <a:pt x="13048918" y="2228754"/>
                </a:moveTo>
                <a:cubicBezTo>
                  <a:pt x="13073200" y="2230536"/>
                  <a:pt x="13091188" y="2252806"/>
                  <a:pt x="13089388" y="2276858"/>
                </a:cubicBezTo>
                <a:cubicBezTo>
                  <a:pt x="13086690" y="2300910"/>
                  <a:pt x="13065106" y="2318726"/>
                  <a:pt x="13040822" y="2316944"/>
                </a:cubicBezTo>
                <a:cubicBezTo>
                  <a:pt x="13016540" y="2314272"/>
                  <a:pt x="12998552" y="2292892"/>
                  <a:pt x="13000350" y="2268841"/>
                </a:cubicBezTo>
                <a:cubicBezTo>
                  <a:pt x="13003048" y="2243898"/>
                  <a:pt x="13025534" y="2226082"/>
                  <a:pt x="13048918" y="2228754"/>
                </a:cubicBezTo>
                <a:close/>
                <a:moveTo>
                  <a:pt x="394122" y="2220160"/>
                </a:moveTo>
                <a:cubicBezTo>
                  <a:pt x="399939" y="2219678"/>
                  <a:pt x="405994" y="2220338"/>
                  <a:pt x="411990" y="2222321"/>
                </a:cubicBezTo>
                <a:cubicBezTo>
                  <a:pt x="435102" y="2229370"/>
                  <a:pt x="448434" y="2254922"/>
                  <a:pt x="441325" y="2277832"/>
                </a:cubicBezTo>
                <a:cubicBezTo>
                  <a:pt x="433322" y="2301622"/>
                  <a:pt x="408440" y="2314839"/>
                  <a:pt x="384444" y="2306909"/>
                </a:cubicBezTo>
                <a:cubicBezTo>
                  <a:pt x="361329" y="2299860"/>
                  <a:pt x="348001" y="2274307"/>
                  <a:pt x="355995" y="2250517"/>
                </a:cubicBezTo>
                <a:cubicBezTo>
                  <a:pt x="361329" y="2233335"/>
                  <a:pt x="376666" y="2221605"/>
                  <a:pt x="394122" y="2220160"/>
                </a:cubicBezTo>
                <a:close/>
                <a:moveTo>
                  <a:pt x="13649554" y="2217368"/>
                </a:moveTo>
                <a:cubicBezTo>
                  <a:pt x="13661558" y="2215513"/>
                  <a:pt x="13674216" y="2218350"/>
                  <a:pt x="13684692" y="2226207"/>
                </a:cubicBezTo>
                <a:cubicBezTo>
                  <a:pt x="13705644" y="2241920"/>
                  <a:pt x="13710882" y="2271602"/>
                  <a:pt x="13694294" y="2292554"/>
                </a:cubicBezTo>
                <a:cubicBezTo>
                  <a:pt x="13679454" y="2314379"/>
                  <a:pt x="13649772" y="2318744"/>
                  <a:pt x="13628820" y="2303030"/>
                </a:cubicBezTo>
                <a:cubicBezTo>
                  <a:pt x="13607868" y="2287316"/>
                  <a:pt x="13602630" y="2257634"/>
                  <a:pt x="13618344" y="2236683"/>
                </a:cubicBezTo>
                <a:cubicBezTo>
                  <a:pt x="13626200" y="2225770"/>
                  <a:pt x="13637550" y="2219223"/>
                  <a:pt x="13649554" y="2217368"/>
                </a:cubicBezTo>
                <a:close/>
                <a:moveTo>
                  <a:pt x="11295556" y="2212970"/>
                </a:moveTo>
                <a:cubicBezTo>
                  <a:pt x="11388476" y="2218371"/>
                  <a:pt x="11467269" y="2288705"/>
                  <a:pt x="11480418" y="2384809"/>
                </a:cubicBezTo>
                <a:cubicBezTo>
                  <a:pt x="11497212" y="2493756"/>
                  <a:pt x="11420311" y="2595617"/>
                  <a:pt x="11311589" y="2611560"/>
                </a:cubicBezTo>
                <a:cubicBezTo>
                  <a:pt x="11201982" y="2626618"/>
                  <a:pt x="11100331" y="2550444"/>
                  <a:pt x="11085305" y="2441497"/>
                </a:cubicBezTo>
                <a:cubicBezTo>
                  <a:pt x="11069394" y="2331664"/>
                  <a:pt x="11145411" y="2229803"/>
                  <a:pt x="11255018" y="2214745"/>
                </a:cubicBezTo>
                <a:cubicBezTo>
                  <a:pt x="11268719" y="2212752"/>
                  <a:pt x="11282281" y="2212199"/>
                  <a:pt x="11295556" y="2212970"/>
                </a:cubicBezTo>
                <a:close/>
                <a:moveTo>
                  <a:pt x="8411444" y="2207486"/>
                </a:moveTo>
                <a:cubicBezTo>
                  <a:pt x="8435941" y="2209824"/>
                  <a:pt x="8459770" y="2221627"/>
                  <a:pt x="8477141" y="2242116"/>
                </a:cubicBezTo>
                <a:cubicBezTo>
                  <a:pt x="8511882" y="2283093"/>
                  <a:pt x="8505647" y="2343668"/>
                  <a:pt x="8464669" y="2377518"/>
                </a:cubicBezTo>
                <a:cubicBezTo>
                  <a:pt x="8423692" y="2412260"/>
                  <a:pt x="8363117" y="2406915"/>
                  <a:pt x="8328376" y="2365938"/>
                </a:cubicBezTo>
                <a:cubicBezTo>
                  <a:pt x="8294525" y="2324961"/>
                  <a:pt x="8299870" y="2263495"/>
                  <a:pt x="8341738" y="2229644"/>
                </a:cubicBezTo>
                <a:cubicBezTo>
                  <a:pt x="8361781" y="2212274"/>
                  <a:pt x="8386946" y="2205147"/>
                  <a:pt x="8411444" y="2207486"/>
                </a:cubicBezTo>
                <a:close/>
                <a:moveTo>
                  <a:pt x="10017466" y="2206289"/>
                </a:moveTo>
                <a:cubicBezTo>
                  <a:pt x="10043676" y="2205073"/>
                  <a:pt x="10070546" y="2213917"/>
                  <a:pt x="10092131" y="2232931"/>
                </a:cubicBezTo>
                <a:cubicBezTo>
                  <a:pt x="10133538" y="2270960"/>
                  <a:pt x="10137062" y="2336405"/>
                  <a:pt x="10099179" y="2377971"/>
                </a:cubicBezTo>
                <a:cubicBezTo>
                  <a:pt x="10061296" y="2420422"/>
                  <a:pt x="9996102" y="2423959"/>
                  <a:pt x="9954695" y="2385931"/>
                </a:cubicBezTo>
                <a:cubicBezTo>
                  <a:pt x="9912407" y="2347902"/>
                  <a:pt x="9908002" y="2283342"/>
                  <a:pt x="9946766" y="2240007"/>
                </a:cubicBezTo>
                <a:cubicBezTo>
                  <a:pt x="9965707" y="2218781"/>
                  <a:pt x="9991256" y="2207505"/>
                  <a:pt x="10017466" y="2206289"/>
                </a:cubicBezTo>
                <a:close/>
                <a:moveTo>
                  <a:pt x="4531584" y="2205345"/>
                </a:moveTo>
                <a:cubicBezTo>
                  <a:pt x="4542173" y="2208875"/>
                  <a:pt x="4548350" y="2220346"/>
                  <a:pt x="4544820" y="2231817"/>
                </a:cubicBezTo>
                <a:cubicBezTo>
                  <a:pt x="4541290" y="2242406"/>
                  <a:pt x="4529819" y="2248582"/>
                  <a:pt x="4519231" y="2245935"/>
                </a:cubicBezTo>
                <a:cubicBezTo>
                  <a:pt x="4508642" y="2241523"/>
                  <a:pt x="4502465" y="2230052"/>
                  <a:pt x="4505112" y="2219463"/>
                </a:cubicBezTo>
                <a:cubicBezTo>
                  <a:pt x="4508642" y="2208875"/>
                  <a:pt x="4520113" y="2202698"/>
                  <a:pt x="4531584" y="2205345"/>
                </a:cubicBezTo>
                <a:close/>
                <a:moveTo>
                  <a:pt x="9054476" y="2197762"/>
                </a:moveTo>
                <a:cubicBezTo>
                  <a:pt x="9058607" y="2196809"/>
                  <a:pt x="9063055" y="2197445"/>
                  <a:pt x="9066867" y="2199986"/>
                </a:cubicBezTo>
                <a:cubicBezTo>
                  <a:pt x="9075339" y="2205070"/>
                  <a:pt x="9077034" y="2216084"/>
                  <a:pt x="9071950" y="2222862"/>
                </a:cubicBezTo>
                <a:cubicBezTo>
                  <a:pt x="9066867" y="2231334"/>
                  <a:pt x="9056700" y="2233029"/>
                  <a:pt x="9049075" y="2227945"/>
                </a:cubicBezTo>
                <a:cubicBezTo>
                  <a:pt x="9041450" y="2222862"/>
                  <a:pt x="9038908" y="2212695"/>
                  <a:pt x="9043991" y="2205070"/>
                </a:cubicBezTo>
                <a:cubicBezTo>
                  <a:pt x="9046533" y="2201257"/>
                  <a:pt x="9050346" y="2198715"/>
                  <a:pt x="9054476" y="2197762"/>
                </a:cubicBezTo>
                <a:close/>
                <a:moveTo>
                  <a:pt x="4717276" y="2189282"/>
                </a:moveTo>
                <a:cubicBezTo>
                  <a:pt x="4730166" y="2189379"/>
                  <a:pt x="4743292" y="2192039"/>
                  <a:pt x="4755974" y="2197579"/>
                </a:cubicBezTo>
                <a:cubicBezTo>
                  <a:pt x="4806700" y="2219740"/>
                  <a:pt x="4828948" y="2277359"/>
                  <a:pt x="4807590" y="2327000"/>
                </a:cubicBezTo>
                <a:cubicBezTo>
                  <a:pt x="4786231" y="2377527"/>
                  <a:pt x="4727496" y="2400574"/>
                  <a:pt x="4677659" y="2379300"/>
                </a:cubicBezTo>
                <a:cubicBezTo>
                  <a:pt x="4626933" y="2357139"/>
                  <a:pt x="4603795" y="2299520"/>
                  <a:pt x="4626043" y="2248993"/>
                </a:cubicBezTo>
                <a:cubicBezTo>
                  <a:pt x="4642062" y="2211762"/>
                  <a:pt x="4678605" y="2188992"/>
                  <a:pt x="4717276" y="2189282"/>
                </a:cubicBezTo>
                <a:close/>
                <a:moveTo>
                  <a:pt x="8909741" y="2178314"/>
                </a:moveTo>
                <a:cubicBezTo>
                  <a:pt x="8926889" y="2175196"/>
                  <a:pt x="8945151" y="2178759"/>
                  <a:pt x="8960740" y="2189894"/>
                </a:cubicBezTo>
                <a:cubicBezTo>
                  <a:pt x="8991919" y="2211274"/>
                  <a:pt x="8999045" y="2254032"/>
                  <a:pt x="8977666" y="2284320"/>
                </a:cubicBezTo>
                <a:cubicBezTo>
                  <a:pt x="8956286" y="2315498"/>
                  <a:pt x="8913527" y="2322625"/>
                  <a:pt x="8883240" y="2301245"/>
                </a:cubicBezTo>
                <a:cubicBezTo>
                  <a:pt x="8852061" y="2279866"/>
                  <a:pt x="8844044" y="2237107"/>
                  <a:pt x="8865423" y="2206819"/>
                </a:cubicBezTo>
                <a:cubicBezTo>
                  <a:pt x="8876558" y="2191230"/>
                  <a:pt x="8892593" y="2181432"/>
                  <a:pt x="8909741" y="2178314"/>
                </a:cubicBezTo>
                <a:close/>
                <a:moveTo>
                  <a:pt x="11892920" y="2176682"/>
                </a:moveTo>
                <a:cubicBezTo>
                  <a:pt x="11909109" y="2181845"/>
                  <a:pt x="11918103" y="2198194"/>
                  <a:pt x="11912706" y="2213682"/>
                </a:cubicBezTo>
                <a:cubicBezTo>
                  <a:pt x="11907310" y="2228310"/>
                  <a:pt x="11890222" y="2236914"/>
                  <a:pt x="11874033" y="2231752"/>
                </a:cubicBezTo>
                <a:cubicBezTo>
                  <a:pt x="11857845" y="2227449"/>
                  <a:pt x="11848851" y="2210240"/>
                  <a:pt x="11854247" y="2195612"/>
                </a:cubicBezTo>
                <a:cubicBezTo>
                  <a:pt x="11858744" y="2180124"/>
                  <a:pt x="11876732" y="2171520"/>
                  <a:pt x="11892920" y="2176682"/>
                </a:cubicBezTo>
                <a:close/>
                <a:moveTo>
                  <a:pt x="11111806" y="2175653"/>
                </a:moveTo>
                <a:cubicBezTo>
                  <a:pt x="11116391" y="2171520"/>
                  <a:pt x="11124644" y="2172346"/>
                  <a:pt x="11130146" y="2176480"/>
                </a:cubicBezTo>
                <a:cubicBezTo>
                  <a:pt x="11134731" y="2181440"/>
                  <a:pt x="11133814" y="2189708"/>
                  <a:pt x="11128312" y="2193841"/>
                </a:cubicBezTo>
                <a:cubicBezTo>
                  <a:pt x="11122810" y="2197975"/>
                  <a:pt x="11115474" y="2197975"/>
                  <a:pt x="11109972" y="2193015"/>
                </a:cubicBezTo>
                <a:cubicBezTo>
                  <a:pt x="11104470" y="2188054"/>
                  <a:pt x="11105387" y="2180614"/>
                  <a:pt x="11111806" y="2175653"/>
                </a:cubicBezTo>
                <a:close/>
                <a:moveTo>
                  <a:pt x="1719920" y="2174263"/>
                </a:moveTo>
                <a:cubicBezTo>
                  <a:pt x="1754028" y="2178597"/>
                  <a:pt x="1786475" y="2195929"/>
                  <a:pt x="1809139" y="2225261"/>
                </a:cubicBezTo>
                <a:cubicBezTo>
                  <a:pt x="1855360" y="2283926"/>
                  <a:pt x="1844694" y="2367478"/>
                  <a:pt x="1786025" y="2413698"/>
                </a:cubicBezTo>
                <a:cubicBezTo>
                  <a:pt x="1727364" y="2459030"/>
                  <a:pt x="1643812" y="2449253"/>
                  <a:pt x="1597596" y="2390588"/>
                </a:cubicBezTo>
                <a:cubicBezTo>
                  <a:pt x="1552262" y="2331924"/>
                  <a:pt x="1562930" y="2247483"/>
                  <a:pt x="1620704" y="2201262"/>
                </a:cubicBezTo>
                <a:cubicBezTo>
                  <a:pt x="1650038" y="2178597"/>
                  <a:pt x="1685810" y="2169930"/>
                  <a:pt x="1719920" y="2174263"/>
                </a:cubicBezTo>
                <a:close/>
                <a:moveTo>
                  <a:pt x="9882559" y="2163293"/>
                </a:moveTo>
                <a:cubicBezTo>
                  <a:pt x="9894030" y="2165891"/>
                  <a:pt x="9899325" y="2178016"/>
                  <a:pt x="9895795" y="2188409"/>
                </a:cubicBezTo>
                <a:cubicBezTo>
                  <a:pt x="9893148" y="2199667"/>
                  <a:pt x="9880794" y="2205730"/>
                  <a:pt x="9870206" y="2202265"/>
                </a:cubicBezTo>
                <a:cubicBezTo>
                  <a:pt x="9859617" y="2198801"/>
                  <a:pt x="9853440" y="2186676"/>
                  <a:pt x="9856087" y="2176284"/>
                </a:cubicBezTo>
                <a:cubicBezTo>
                  <a:pt x="9859617" y="2165891"/>
                  <a:pt x="9871088" y="2159829"/>
                  <a:pt x="9882559" y="2163293"/>
                </a:cubicBezTo>
                <a:close/>
                <a:moveTo>
                  <a:pt x="1413765" y="2162476"/>
                </a:moveTo>
                <a:cubicBezTo>
                  <a:pt x="1424354" y="2166006"/>
                  <a:pt x="1430531" y="2177477"/>
                  <a:pt x="1427001" y="2188948"/>
                </a:cubicBezTo>
                <a:cubicBezTo>
                  <a:pt x="1423472" y="2199537"/>
                  <a:pt x="1412882" y="2205713"/>
                  <a:pt x="1401412" y="2202184"/>
                </a:cubicBezTo>
                <a:cubicBezTo>
                  <a:pt x="1390822" y="2199537"/>
                  <a:pt x="1384645" y="2188065"/>
                  <a:pt x="1387292" y="2176594"/>
                </a:cubicBezTo>
                <a:cubicBezTo>
                  <a:pt x="1390822" y="2165123"/>
                  <a:pt x="1402294" y="2159829"/>
                  <a:pt x="1413765" y="2162476"/>
                </a:cubicBezTo>
                <a:close/>
                <a:moveTo>
                  <a:pt x="3055427" y="2162265"/>
                </a:moveTo>
                <a:cubicBezTo>
                  <a:pt x="3059650" y="2163006"/>
                  <a:pt x="3063551" y="2165336"/>
                  <a:pt x="3066143" y="2169148"/>
                </a:cubicBezTo>
                <a:cubicBezTo>
                  <a:pt x="3071341" y="2177621"/>
                  <a:pt x="3070475" y="2186940"/>
                  <a:pt x="3061816" y="2192871"/>
                </a:cubicBezTo>
                <a:cubicBezTo>
                  <a:pt x="3054025" y="2197955"/>
                  <a:pt x="3043629" y="2196260"/>
                  <a:pt x="3038436" y="2188635"/>
                </a:cubicBezTo>
                <a:cubicBezTo>
                  <a:pt x="3033239" y="2181010"/>
                  <a:pt x="3034969" y="2169996"/>
                  <a:pt x="3042756" y="2164912"/>
                </a:cubicBezTo>
                <a:cubicBezTo>
                  <a:pt x="3046654" y="2162371"/>
                  <a:pt x="3051208" y="2161523"/>
                  <a:pt x="3055427" y="2162265"/>
                </a:cubicBezTo>
                <a:close/>
                <a:moveTo>
                  <a:pt x="11764074" y="2162210"/>
                </a:moveTo>
                <a:cubicBezTo>
                  <a:pt x="11772394" y="2164592"/>
                  <a:pt x="11779838" y="2170221"/>
                  <a:pt x="11784655" y="2178448"/>
                </a:cubicBezTo>
                <a:cubicBezTo>
                  <a:pt x="11793413" y="2194038"/>
                  <a:pt x="11788158" y="2214823"/>
                  <a:pt x="11771518" y="2224350"/>
                </a:cubicBezTo>
                <a:cubicBezTo>
                  <a:pt x="11754878" y="2233011"/>
                  <a:pt x="11734735" y="2226948"/>
                  <a:pt x="11725101" y="2211359"/>
                </a:cubicBezTo>
                <a:cubicBezTo>
                  <a:pt x="11716343" y="2194904"/>
                  <a:pt x="11721598" y="2174118"/>
                  <a:pt x="11738238" y="2165457"/>
                </a:cubicBezTo>
                <a:cubicBezTo>
                  <a:pt x="11746558" y="2160694"/>
                  <a:pt x="11755754" y="2159828"/>
                  <a:pt x="11764074" y="2162210"/>
                </a:cubicBezTo>
                <a:close/>
                <a:moveTo>
                  <a:pt x="3193902" y="2158726"/>
                </a:moveTo>
                <a:cubicBezTo>
                  <a:pt x="3212406" y="2157638"/>
                  <a:pt x="3231414" y="2160172"/>
                  <a:pt x="3249926" y="2166783"/>
                </a:cubicBezTo>
                <a:cubicBezTo>
                  <a:pt x="3324845" y="2193225"/>
                  <a:pt x="3363629" y="2275196"/>
                  <a:pt x="3337183" y="2350115"/>
                </a:cubicBezTo>
                <a:cubicBezTo>
                  <a:pt x="3310741" y="2424153"/>
                  <a:pt x="3228767" y="2462935"/>
                  <a:pt x="3153850" y="2436493"/>
                </a:cubicBezTo>
                <a:cubicBezTo>
                  <a:pt x="3079811" y="2410051"/>
                  <a:pt x="3041026" y="2328080"/>
                  <a:pt x="3067470" y="2254042"/>
                </a:cubicBezTo>
                <a:cubicBezTo>
                  <a:pt x="3087304" y="2197853"/>
                  <a:pt x="3138365" y="2161990"/>
                  <a:pt x="3193902" y="2158726"/>
                </a:cubicBezTo>
                <a:close/>
                <a:moveTo>
                  <a:pt x="12402866" y="2157730"/>
                </a:moveTo>
                <a:cubicBezTo>
                  <a:pt x="12424451" y="2155931"/>
                  <a:pt x="12442439" y="2173019"/>
                  <a:pt x="12444238" y="2195504"/>
                </a:cubicBezTo>
                <a:cubicBezTo>
                  <a:pt x="12444238" y="2217089"/>
                  <a:pt x="12427149" y="2235976"/>
                  <a:pt x="12405564" y="2236875"/>
                </a:cubicBezTo>
                <a:cubicBezTo>
                  <a:pt x="12383079" y="2236875"/>
                  <a:pt x="12365092" y="2219787"/>
                  <a:pt x="12364192" y="2199101"/>
                </a:cubicBezTo>
                <a:cubicBezTo>
                  <a:pt x="12363293" y="2176617"/>
                  <a:pt x="12380381" y="2157730"/>
                  <a:pt x="12402866" y="2157730"/>
                </a:cubicBezTo>
                <a:close/>
                <a:moveTo>
                  <a:pt x="4222053" y="2151801"/>
                </a:moveTo>
                <a:cubicBezTo>
                  <a:pt x="4256784" y="2153610"/>
                  <a:pt x="4289162" y="2175653"/>
                  <a:pt x="4301722" y="2210526"/>
                </a:cubicBezTo>
                <a:cubicBezTo>
                  <a:pt x="4318411" y="2256146"/>
                  <a:pt x="4295550" y="2307907"/>
                  <a:pt x="4248850" y="2324576"/>
                </a:cubicBezTo>
                <a:cubicBezTo>
                  <a:pt x="4203034" y="2342122"/>
                  <a:pt x="4151050" y="2317558"/>
                  <a:pt x="4134300" y="2271938"/>
                </a:cubicBezTo>
                <a:cubicBezTo>
                  <a:pt x="4116679" y="2226317"/>
                  <a:pt x="4140472" y="2174556"/>
                  <a:pt x="4187174" y="2157010"/>
                </a:cubicBezTo>
                <a:cubicBezTo>
                  <a:pt x="4198630" y="2152843"/>
                  <a:pt x="4210470" y="2151198"/>
                  <a:pt x="4222053" y="2151801"/>
                </a:cubicBezTo>
                <a:close/>
                <a:moveTo>
                  <a:pt x="1840919" y="2151673"/>
                </a:moveTo>
                <a:cubicBezTo>
                  <a:pt x="1845210" y="2150279"/>
                  <a:pt x="1849922" y="2150708"/>
                  <a:pt x="1854210" y="2153280"/>
                </a:cubicBezTo>
                <a:cubicBezTo>
                  <a:pt x="1863643" y="2158425"/>
                  <a:pt x="1867069" y="2169571"/>
                  <a:pt x="1861925" y="2178145"/>
                </a:cubicBezTo>
                <a:cubicBezTo>
                  <a:pt x="1856783" y="2186720"/>
                  <a:pt x="1845635" y="2190149"/>
                  <a:pt x="1837062" y="2185005"/>
                </a:cubicBezTo>
                <a:cubicBezTo>
                  <a:pt x="1828487" y="2180718"/>
                  <a:pt x="1825059" y="2169571"/>
                  <a:pt x="1830205" y="2160997"/>
                </a:cubicBezTo>
                <a:cubicBezTo>
                  <a:pt x="1832775" y="2156281"/>
                  <a:pt x="1836633" y="2153066"/>
                  <a:pt x="1840919" y="2151673"/>
                </a:cubicBezTo>
                <a:close/>
                <a:moveTo>
                  <a:pt x="12895288" y="2145472"/>
                </a:moveTo>
                <a:cubicBezTo>
                  <a:pt x="12920828" y="2145556"/>
                  <a:pt x="12945494" y="2160888"/>
                  <a:pt x="12956160" y="2186220"/>
                </a:cubicBezTo>
                <a:cubicBezTo>
                  <a:pt x="12970382" y="2219996"/>
                  <a:pt x="12954382" y="2259106"/>
                  <a:pt x="12920606" y="2273327"/>
                </a:cubicBezTo>
                <a:cubicBezTo>
                  <a:pt x="12886830" y="2287549"/>
                  <a:pt x="12848608" y="2271550"/>
                  <a:pt x="12833498" y="2237773"/>
                </a:cubicBezTo>
                <a:cubicBezTo>
                  <a:pt x="12819278" y="2203997"/>
                  <a:pt x="12835276" y="2164888"/>
                  <a:pt x="12869942" y="2150666"/>
                </a:cubicBezTo>
                <a:cubicBezTo>
                  <a:pt x="12878164" y="2147111"/>
                  <a:pt x="12886774" y="2145444"/>
                  <a:pt x="12895288" y="2145472"/>
                </a:cubicBezTo>
                <a:close/>
                <a:moveTo>
                  <a:pt x="9654929" y="2144769"/>
                </a:moveTo>
                <a:cubicBezTo>
                  <a:pt x="9771202" y="2140341"/>
                  <a:pt x="9868836" y="2231573"/>
                  <a:pt x="9872386" y="2347606"/>
                </a:cubicBezTo>
                <a:cubicBezTo>
                  <a:pt x="9875936" y="2463639"/>
                  <a:pt x="9784516" y="2560185"/>
                  <a:pt x="9668242" y="2564614"/>
                </a:cubicBezTo>
                <a:cubicBezTo>
                  <a:pt x="9552857" y="2568157"/>
                  <a:pt x="9455223" y="2476925"/>
                  <a:pt x="9451672" y="2361778"/>
                </a:cubicBezTo>
                <a:cubicBezTo>
                  <a:pt x="9448122" y="2245745"/>
                  <a:pt x="9538655" y="2148312"/>
                  <a:pt x="9654929" y="2144769"/>
                </a:cubicBezTo>
                <a:close/>
                <a:moveTo>
                  <a:pt x="11364852" y="2144500"/>
                </a:moveTo>
                <a:cubicBezTo>
                  <a:pt x="11369484" y="2146412"/>
                  <a:pt x="11373235" y="2150234"/>
                  <a:pt x="11374999" y="2155630"/>
                </a:cubicBezTo>
                <a:cubicBezTo>
                  <a:pt x="11380294" y="2165523"/>
                  <a:pt x="11374999" y="2177215"/>
                  <a:pt x="11365293" y="2181712"/>
                </a:cubicBezTo>
                <a:cubicBezTo>
                  <a:pt x="11354704" y="2186208"/>
                  <a:pt x="11343233" y="2181712"/>
                  <a:pt x="11338821" y="2170919"/>
                </a:cubicBezTo>
                <a:cubicBezTo>
                  <a:pt x="11334409" y="2161026"/>
                  <a:pt x="11339703" y="2149334"/>
                  <a:pt x="11349410" y="2144838"/>
                </a:cubicBezTo>
                <a:cubicBezTo>
                  <a:pt x="11354704" y="2142589"/>
                  <a:pt x="11360219" y="2142589"/>
                  <a:pt x="11364852" y="2144500"/>
                </a:cubicBezTo>
                <a:close/>
                <a:moveTo>
                  <a:pt x="10885818" y="2135798"/>
                </a:moveTo>
                <a:cubicBezTo>
                  <a:pt x="10971418" y="2138006"/>
                  <a:pt x="11046147" y="2199828"/>
                  <a:pt x="11062452" y="2286786"/>
                </a:cubicBezTo>
                <a:cubicBezTo>
                  <a:pt x="11080199" y="2386167"/>
                  <a:pt x="11013649" y="2481998"/>
                  <a:pt x="10914268" y="2499745"/>
                </a:cubicBezTo>
                <a:cubicBezTo>
                  <a:pt x="10814000" y="2517491"/>
                  <a:pt x="10719056" y="2450942"/>
                  <a:pt x="10701310" y="2351561"/>
                </a:cubicBezTo>
                <a:cubicBezTo>
                  <a:pt x="10683563" y="2252180"/>
                  <a:pt x="10749225" y="2156349"/>
                  <a:pt x="10848606" y="2138602"/>
                </a:cubicBezTo>
                <a:cubicBezTo>
                  <a:pt x="10861140" y="2136384"/>
                  <a:pt x="10873590" y="2135483"/>
                  <a:pt x="10885818" y="2135798"/>
                </a:cubicBezTo>
                <a:close/>
                <a:moveTo>
                  <a:pt x="10301049" y="2127877"/>
                </a:moveTo>
                <a:cubicBezTo>
                  <a:pt x="10362398" y="2134020"/>
                  <a:pt x="10405965" y="2188433"/>
                  <a:pt x="10397963" y="2248112"/>
                </a:cubicBezTo>
                <a:cubicBezTo>
                  <a:pt x="10390850" y="2307791"/>
                  <a:pt x="10336614" y="2349917"/>
                  <a:pt x="10276154" y="2342896"/>
                </a:cubicBezTo>
                <a:cubicBezTo>
                  <a:pt x="10215694" y="2335875"/>
                  <a:pt x="10173017" y="2282340"/>
                  <a:pt x="10179241" y="2222661"/>
                </a:cubicBezTo>
                <a:cubicBezTo>
                  <a:pt x="10186354" y="2162982"/>
                  <a:pt x="10240590" y="2120856"/>
                  <a:pt x="10301049" y="2127877"/>
                </a:cubicBezTo>
                <a:close/>
                <a:moveTo>
                  <a:pt x="10744834" y="2117221"/>
                </a:moveTo>
                <a:cubicBezTo>
                  <a:pt x="10751145" y="2118683"/>
                  <a:pt x="10756903" y="2122505"/>
                  <a:pt x="10760446" y="2128351"/>
                </a:cubicBezTo>
                <a:cubicBezTo>
                  <a:pt x="10768418" y="2139143"/>
                  <a:pt x="10764875" y="2155331"/>
                  <a:pt x="10753360" y="2163426"/>
                </a:cubicBezTo>
                <a:cubicBezTo>
                  <a:pt x="10741845" y="2170620"/>
                  <a:pt x="10725901" y="2167922"/>
                  <a:pt x="10718815" y="2156231"/>
                </a:cubicBezTo>
                <a:cubicBezTo>
                  <a:pt x="10710843" y="2144539"/>
                  <a:pt x="10714386" y="2128351"/>
                  <a:pt x="10725901" y="2120257"/>
                </a:cubicBezTo>
                <a:cubicBezTo>
                  <a:pt x="10731658" y="2116659"/>
                  <a:pt x="10738523" y="2115760"/>
                  <a:pt x="10744834" y="2117221"/>
                </a:cubicBezTo>
                <a:close/>
                <a:moveTo>
                  <a:pt x="8579297" y="2111829"/>
                </a:moveTo>
                <a:cubicBezTo>
                  <a:pt x="8590652" y="2115385"/>
                  <a:pt x="8597640" y="2127829"/>
                  <a:pt x="8593273" y="2140273"/>
                </a:cubicBezTo>
                <a:cubicBezTo>
                  <a:pt x="8589779" y="2151829"/>
                  <a:pt x="8577550" y="2158940"/>
                  <a:pt x="8566194" y="2155384"/>
                </a:cubicBezTo>
                <a:cubicBezTo>
                  <a:pt x="8554838" y="2151829"/>
                  <a:pt x="8547850" y="2139385"/>
                  <a:pt x="8551344" y="2127829"/>
                </a:cubicBezTo>
                <a:cubicBezTo>
                  <a:pt x="8554838" y="2115385"/>
                  <a:pt x="8567067" y="2109163"/>
                  <a:pt x="8579297" y="2111829"/>
                </a:cubicBezTo>
                <a:close/>
                <a:moveTo>
                  <a:pt x="12121968" y="2104867"/>
                </a:moveTo>
                <a:cubicBezTo>
                  <a:pt x="12169217" y="2097676"/>
                  <a:pt x="12219337" y="2108518"/>
                  <a:pt x="12260846" y="2139051"/>
                </a:cubicBezTo>
                <a:cubicBezTo>
                  <a:pt x="12343863" y="2200116"/>
                  <a:pt x="12362410" y="2317823"/>
                  <a:pt x="12301471" y="2400129"/>
                </a:cubicBezTo>
                <a:cubicBezTo>
                  <a:pt x="12240533" y="2484206"/>
                  <a:pt x="12123072" y="2501906"/>
                  <a:pt x="12040054" y="2440840"/>
                </a:cubicBezTo>
                <a:cubicBezTo>
                  <a:pt x="11957036" y="2379774"/>
                  <a:pt x="11938490" y="2262952"/>
                  <a:pt x="12000312" y="2178876"/>
                </a:cubicBezTo>
                <a:cubicBezTo>
                  <a:pt x="12030340" y="2137281"/>
                  <a:pt x="12074719" y="2112058"/>
                  <a:pt x="12121968" y="2104867"/>
                </a:cubicBezTo>
                <a:close/>
                <a:moveTo>
                  <a:pt x="2053244" y="2082101"/>
                </a:moveTo>
                <a:cubicBezTo>
                  <a:pt x="2125904" y="2075748"/>
                  <a:pt x="2198814" y="2112617"/>
                  <a:pt x="2235347" y="2180377"/>
                </a:cubicBezTo>
                <a:cubicBezTo>
                  <a:pt x="2284062" y="2271609"/>
                  <a:pt x="2248634" y="2384985"/>
                  <a:pt x="2158289" y="2433701"/>
                </a:cubicBezTo>
                <a:cubicBezTo>
                  <a:pt x="2066169" y="2482417"/>
                  <a:pt x="1952795" y="2447873"/>
                  <a:pt x="1904076" y="2355755"/>
                </a:cubicBezTo>
                <a:cubicBezTo>
                  <a:pt x="1856245" y="2264523"/>
                  <a:pt x="1890795" y="2151147"/>
                  <a:pt x="1982023" y="2103317"/>
                </a:cubicBezTo>
                <a:cubicBezTo>
                  <a:pt x="2004827" y="2091138"/>
                  <a:pt x="2029026" y="2084218"/>
                  <a:pt x="2053244" y="2082101"/>
                </a:cubicBezTo>
                <a:close/>
                <a:moveTo>
                  <a:pt x="12625286" y="2080905"/>
                </a:moveTo>
                <a:cubicBezTo>
                  <a:pt x="12643795" y="2079749"/>
                  <a:pt x="12662800" y="2082227"/>
                  <a:pt x="12681310" y="2088838"/>
                </a:cubicBezTo>
                <a:cubicBezTo>
                  <a:pt x="12756230" y="2115280"/>
                  <a:pt x="12795012" y="2197251"/>
                  <a:pt x="12768570" y="2272170"/>
                </a:cubicBezTo>
                <a:cubicBezTo>
                  <a:pt x="12742128" y="2346208"/>
                  <a:pt x="12660156" y="2384990"/>
                  <a:pt x="12585237" y="2359430"/>
                </a:cubicBezTo>
                <a:cubicBezTo>
                  <a:pt x="12511199" y="2332987"/>
                  <a:pt x="12472417" y="2251017"/>
                  <a:pt x="12498859" y="2176097"/>
                </a:cubicBezTo>
                <a:cubicBezTo>
                  <a:pt x="12518690" y="2120569"/>
                  <a:pt x="12569757" y="2084376"/>
                  <a:pt x="12625286" y="2080905"/>
                </a:cubicBezTo>
                <a:close/>
                <a:moveTo>
                  <a:pt x="9284893" y="2073282"/>
                </a:moveTo>
                <a:cubicBezTo>
                  <a:pt x="9302390" y="2073532"/>
                  <a:pt x="9320093" y="2077252"/>
                  <a:pt x="9337027" y="2084802"/>
                </a:cubicBezTo>
                <a:cubicBezTo>
                  <a:pt x="9405642" y="2115891"/>
                  <a:pt x="9435551" y="2196724"/>
                  <a:pt x="9405642" y="2265121"/>
                </a:cubicBezTo>
                <a:cubicBezTo>
                  <a:pt x="9375733" y="2334406"/>
                  <a:pt x="9295683" y="2365495"/>
                  <a:pt x="9227068" y="2334406"/>
                </a:cubicBezTo>
                <a:cubicBezTo>
                  <a:pt x="9159333" y="2304205"/>
                  <a:pt x="9128544" y="2223372"/>
                  <a:pt x="9159333" y="2154975"/>
                </a:cubicBezTo>
                <a:cubicBezTo>
                  <a:pt x="9181765" y="2103012"/>
                  <a:pt x="9232401" y="2072533"/>
                  <a:pt x="9284893" y="2073282"/>
                </a:cubicBezTo>
                <a:close/>
                <a:moveTo>
                  <a:pt x="14853292" y="2072862"/>
                </a:moveTo>
                <a:cubicBezTo>
                  <a:pt x="14878000" y="2075535"/>
                  <a:pt x="14895648" y="2096914"/>
                  <a:pt x="14892118" y="2121857"/>
                </a:cubicBezTo>
                <a:cubicBezTo>
                  <a:pt x="14890354" y="2145018"/>
                  <a:pt x="14869176" y="2162834"/>
                  <a:pt x="14845350" y="2161052"/>
                </a:cubicBezTo>
                <a:cubicBezTo>
                  <a:pt x="14820644" y="2158380"/>
                  <a:pt x="14802994" y="2137000"/>
                  <a:pt x="14805642" y="2112949"/>
                </a:cubicBezTo>
                <a:cubicBezTo>
                  <a:pt x="14808290" y="2088006"/>
                  <a:pt x="14829468" y="2070190"/>
                  <a:pt x="14853292" y="2072862"/>
                </a:cubicBezTo>
                <a:close/>
                <a:moveTo>
                  <a:pt x="1549861" y="2069846"/>
                </a:moveTo>
                <a:cubicBezTo>
                  <a:pt x="1567850" y="2066294"/>
                  <a:pt x="1584938" y="2078726"/>
                  <a:pt x="1587634" y="2095597"/>
                </a:cubicBezTo>
                <a:cubicBezTo>
                  <a:pt x="1590331" y="2112469"/>
                  <a:pt x="1578643" y="2129341"/>
                  <a:pt x="1561556" y="2132893"/>
                </a:cubicBezTo>
                <a:cubicBezTo>
                  <a:pt x="1543567" y="2135557"/>
                  <a:pt x="1526479" y="2124013"/>
                  <a:pt x="1523781" y="2106253"/>
                </a:cubicBezTo>
                <a:cubicBezTo>
                  <a:pt x="1521080" y="2089381"/>
                  <a:pt x="1532775" y="2072510"/>
                  <a:pt x="1549861" y="2069846"/>
                </a:cubicBezTo>
                <a:close/>
                <a:moveTo>
                  <a:pt x="15265356" y="2066443"/>
                </a:moveTo>
                <a:cubicBezTo>
                  <a:pt x="15271556" y="2067792"/>
                  <a:pt x="15277314" y="2071390"/>
                  <a:pt x="15281300" y="2076786"/>
                </a:cubicBezTo>
                <a:cubicBezTo>
                  <a:pt x="15289272" y="2088478"/>
                  <a:pt x="15285730" y="2104668"/>
                  <a:pt x="15273328" y="2111863"/>
                </a:cubicBezTo>
                <a:cubicBezTo>
                  <a:pt x="15262700" y="2119957"/>
                  <a:pt x="15246756" y="2117259"/>
                  <a:pt x="15239668" y="2104668"/>
                </a:cubicBezTo>
                <a:cubicBezTo>
                  <a:pt x="15231698" y="2093875"/>
                  <a:pt x="15235240" y="2077686"/>
                  <a:pt x="15246756" y="2069591"/>
                </a:cubicBezTo>
                <a:cubicBezTo>
                  <a:pt x="15252514" y="2065993"/>
                  <a:pt x="15259156" y="2065094"/>
                  <a:pt x="15265356" y="2066443"/>
                </a:cubicBezTo>
                <a:close/>
                <a:moveTo>
                  <a:pt x="300602" y="2065951"/>
                </a:moveTo>
                <a:cubicBezTo>
                  <a:pt x="312831" y="2069507"/>
                  <a:pt x="319818" y="2081951"/>
                  <a:pt x="315452" y="2094395"/>
                </a:cubicBezTo>
                <a:cubicBezTo>
                  <a:pt x="312831" y="2105062"/>
                  <a:pt x="300602" y="2112173"/>
                  <a:pt x="288371" y="2109506"/>
                </a:cubicBezTo>
                <a:cubicBezTo>
                  <a:pt x="277016" y="2105062"/>
                  <a:pt x="270027" y="2092618"/>
                  <a:pt x="273523" y="2081062"/>
                </a:cubicBezTo>
                <a:cubicBezTo>
                  <a:pt x="277016" y="2068618"/>
                  <a:pt x="289246" y="2062396"/>
                  <a:pt x="300602" y="2065951"/>
                </a:cubicBezTo>
                <a:close/>
                <a:moveTo>
                  <a:pt x="1279285" y="2061562"/>
                </a:moveTo>
                <a:cubicBezTo>
                  <a:pt x="1283785" y="2060250"/>
                  <a:pt x="1288714" y="2060687"/>
                  <a:pt x="1293001" y="2062874"/>
                </a:cubicBezTo>
                <a:cubicBezTo>
                  <a:pt x="1301572" y="2068123"/>
                  <a:pt x="1305862" y="2079497"/>
                  <a:pt x="1300717" y="2088246"/>
                </a:cubicBezTo>
                <a:cubicBezTo>
                  <a:pt x="1295575" y="2096994"/>
                  <a:pt x="1284429" y="2100494"/>
                  <a:pt x="1275850" y="2095245"/>
                </a:cubicBezTo>
                <a:cubicBezTo>
                  <a:pt x="1266422" y="2090870"/>
                  <a:pt x="1263847" y="2079497"/>
                  <a:pt x="1268136" y="2070748"/>
                </a:cubicBezTo>
                <a:cubicBezTo>
                  <a:pt x="1270709" y="2065936"/>
                  <a:pt x="1274777" y="2062874"/>
                  <a:pt x="1279285" y="2061562"/>
                </a:cubicBezTo>
                <a:close/>
                <a:moveTo>
                  <a:pt x="14437250" y="2056380"/>
                </a:moveTo>
                <a:cubicBezTo>
                  <a:pt x="14458836" y="2054601"/>
                  <a:pt x="14477722" y="2072393"/>
                  <a:pt x="14478622" y="2093744"/>
                </a:cubicBezTo>
                <a:cubicBezTo>
                  <a:pt x="14478622" y="2115094"/>
                  <a:pt x="14462432" y="2133776"/>
                  <a:pt x="14440848" y="2134666"/>
                </a:cubicBezTo>
                <a:cubicBezTo>
                  <a:pt x="14418362" y="2135555"/>
                  <a:pt x="14399476" y="2118653"/>
                  <a:pt x="14399476" y="2096412"/>
                </a:cubicBezTo>
                <a:cubicBezTo>
                  <a:pt x="14397678" y="2075062"/>
                  <a:pt x="14414766" y="2057270"/>
                  <a:pt x="14437250" y="2056380"/>
                </a:cubicBezTo>
                <a:close/>
                <a:moveTo>
                  <a:pt x="9765807" y="2046207"/>
                </a:moveTo>
                <a:cubicBezTo>
                  <a:pt x="9786693" y="2053402"/>
                  <a:pt x="9798007" y="2077685"/>
                  <a:pt x="9791045" y="2098371"/>
                </a:cubicBezTo>
                <a:cubicBezTo>
                  <a:pt x="9784083" y="2119956"/>
                  <a:pt x="9761456" y="2131647"/>
                  <a:pt x="9740570" y="2124452"/>
                </a:cubicBezTo>
                <a:cubicBezTo>
                  <a:pt x="9719684" y="2117257"/>
                  <a:pt x="9709241" y="2093874"/>
                  <a:pt x="9715333" y="2072289"/>
                </a:cubicBezTo>
                <a:cubicBezTo>
                  <a:pt x="9722295" y="2050704"/>
                  <a:pt x="9744921" y="2039013"/>
                  <a:pt x="9765807" y="2046207"/>
                </a:cubicBezTo>
                <a:close/>
                <a:moveTo>
                  <a:pt x="10996371" y="2042622"/>
                </a:moveTo>
                <a:cubicBezTo>
                  <a:pt x="11018032" y="2039013"/>
                  <a:pt x="11037887" y="2054355"/>
                  <a:pt x="11041497" y="2075113"/>
                </a:cubicBezTo>
                <a:cubicBezTo>
                  <a:pt x="11045107" y="2096773"/>
                  <a:pt x="11029765" y="2117532"/>
                  <a:pt x="11009006" y="2120239"/>
                </a:cubicBezTo>
                <a:cubicBezTo>
                  <a:pt x="10987346" y="2123849"/>
                  <a:pt x="10966588" y="2109409"/>
                  <a:pt x="10963880" y="2087748"/>
                </a:cubicBezTo>
                <a:cubicBezTo>
                  <a:pt x="10960270" y="2066088"/>
                  <a:pt x="10974710" y="2046232"/>
                  <a:pt x="10996371" y="2042622"/>
                </a:cubicBezTo>
                <a:close/>
                <a:moveTo>
                  <a:pt x="8097597" y="2033442"/>
                </a:moveTo>
                <a:cubicBezTo>
                  <a:pt x="8107808" y="2032714"/>
                  <a:pt x="8118350" y="2033978"/>
                  <a:pt x="8128727" y="2037491"/>
                </a:cubicBezTo>
                <a:cubicBezTo>
                  <a:pt x="8170234" y="2051544"/>
                  <a:pt x="8192312" y="2097242"/>
                  <a:pt x="8178182" y="2138545"/>
                </a:cubicBezTo>
                <a:cubicBezTo>
                  <a:pt x="8164052" y="2179849"/>
                  <a:pt x="8118129" y="2201819"/>
                  <a:pt x="8077505" y="2187758"/>
                </a:cubicBezTo>
                <a:cubicBezTo>
                  <a:pt x="8035998" y="2172819"/>
                  <a:pt x="8013920" y="2128000"/>
                  <a:pt x="8028050" y="2086696"/>
                </a:cubicBezTo>
                <a:cubicBezTo>
                  <a:pt x="8039310" y="2055719"/>
                  <a:pt x="8066963" y="2035626"/>
                  <a:pt x="8097597" y="2033442"/>
                </a:cubicBezTo>
                <a:close/>
                <a:moveTo>
                  <a:pt x="9132970" y="2025482"/>
                </a:moveTo>
                <a:cubicBezTo>
                  <a:pt x="9140533" y="2027972"/>
                  <a:pt x="9147080" y="2033384"/>
                  <a:pt x="9150692" y="2041178"/>
                </a:cubicBezTo>
                <a:cubicBezTo>
                  <a:pt x="9158819" y="2056767"/>
                  <a:pt x="9151595" y="2074955"/>
                  <a:pt x="9136244" y="2081883"/>
                </a:cubicBezTo>
                <a:cubicBezTo>
                  <a:pt x="9119989" y="2088812"/>
                  <a:pt x="9101026" y="2082749"/>
                  <a:pt x="9092899" y="2067160"/>
                </a:cubicBezTo>
                <a:cubicBezTo>
                  <a:pt x="9085675" y="2052437"/>
                  <a:pt x="9092899" y="2034250"/>
                  <a:pt x="9109153" y="2027321"/>
                </a:cubicBezTo>
                <a:cubicBezTo>
                  <a:pt x="9116829" y="2023424"/>
                  <a:pt x="9125408" y="2022991"/>
                  <a:pt x="9132970" y="2025482"/>
                </a:cubicBezTo>
                <a:close/>
                <a:moveTo>
                  <a:pt x="2840603" y="2021303"/>
                </a:moveTo>
                <a:cubicBezTo>
                  <a:pt x="2884802" y="2020970"/>
                  <a:pt x="2929113" y="2037551"/>
                  <a:pt x="2963226" y="2071130"/>
                </a:cubicBezTo>
                <a:cubicBezTo>
                  <a:pt x="3031466" y="2138322"/>
                  <a:pt x="3032347" y="2247951"/>
                  <a:pt x="2965889" y="2316027"/>
                </a:cubicBezTo>
                <a:cubicBezTo>
                  <a:pt x="2897650" y="2384104"/>
                  <a:pt x="2788653" y="2384988"/>
                  <a:pt x="2720419" y="2316911"/>
                </a:cubicBezTo>
                <a:cubicBezTo>
                  <a:pt x="2652186" y="2250603"/>
                  <a:pt x="2651294" y="2140974"/>
                  <a:pt x="2718647" y="2072898"/>
                </a:cubicBezTo>
                <a:cubicBezTo>
                  <a:pt x="2752324" y="2038876"/>
                  <a:pt x="2796408" y="2021634"/>
                  <a:pt x="2840603" y="2021303"/>
                </a:cubicBezTo>
                <a:close/>
                <a:moveTo>
                  <a:pt x="13072856" y="2018789"/>
                </a:moveTo>
                <a:cubicBezTo>
                  <a:pt x="13101884" y="2015985"/>
                  <a:pt x="13131038" y="2030386"/>
                  <a:pt x="13145700" y="2057849"/>
                </a:cubicBezTo>
                <a:cubicBezTo>
                  <a:pt x="13165246" y="2094467"/>
                  <a:pt x="13151918" y="2139124"/>
                  <a:pt x="13115490" y="2159666"/>
                </a:cubicBezTo>
                <a:cubicBezTo>
                  <a:pt x="13079950" y="2178422"/>
                  <a:pt x="13033748" y="2165025"/>
                  <a:pt x="13015090" y="2129299"/>
                </a:cubicBezTo>
                <a:cubicBezTo>
                  <a:pt x="12994654" y="2092681"/>
                  <a:pt x="13008870" y="2047131"/>
                  <a:pt x="13044410" y="2027484"/>
                </a:cubicBezTo>
                <a:cubicBezTo>
                  <a:pt x="13053516" y="2022572"/>
                  <a:pt x="13063180" y="2019725"/>
                  <a:pt x="13072856" y="2018789"/>
                </a:cubicBezTo>
                <a:close/>
                <a:moveTo>
                  <a:pt x="131889" y="2007403"/>
                </a:moveTo>
                <a:cubicBezTo>
                  <a:pt x="143148" y="2010867"/>
                  <a:pt x="148346" y="2022125"/>
                  <a:pt x="144880" y="2033384"/>
                </a:cubicBezTo>
                <a:cubicBezTo>
                  <a:pt x="141418" y="2043776"/>
                  <a:pt x="130159" y="2049839"/>
                  <a:pt x="119764" y="2046374"/>
                </a:cubicBezTo>
                <a:cubicBezTo>
                  <a:pt x="109374" y="2043776"/>
                  <a:pt x="102445" y="2031652"/>
                  <a:pt x="105909" y="2021260"/>
                </a:cubicBezTo>
                <a:cubicBezTo>
                  <a:pt x="109374" y="2010001"/>
                  <a:pt x="120631" y="2003938"/>
                  <a:pt x="131889" y="2007403"/>
                </a:cubicBezTo>
                <a:close/>
                <a:moveTo>
                  <a:pt x="12564453" y="2006744"/>
                </a:moveTo>
                <a:cubicBezTo>
                  <a:pt x="12568950" y="2003938"/>
                  <a:pt x="12575245" y="2004873"/>
                  <a:pt x="12577943" y="2009551"/>
                </a:cubicBezTo>
                <a:cubicBezTo>
                  <a:pt x="12580642" y="2014227"/>
                  <a:pt x="12578843" y="2020775"/>
                  <a:pt x="12575245" y="2023580"/>
                </a:cubicBezTo>
                <a:cubicBezTo>
                  <a:pt x="12569849" y="2026387"/>
                  <a:pt x="12564453" y="2025451"/>
                  <a:pt x="12561755" y="2020775"/>
                </a:cubicBezTo>
                <a:cubicBezTo>
                  <a:pt x="12558157" y="2016098"/>
                  <a:pt x="12559956" y="2009551"/>
                  <a:pt x="12564453" y="2006744"/>
                </a:cubicBezTo>
                <a:close/>
                <a:moveTo>
                  <a:pt x="13737696" y="2001721"/>
                </a:moveTo>
                <a:cubicBezTo>
                  <a:pt x="13760934" y="2005448"/>
                  <a:pt x="13782638" y="2018163"/>
                  <a:pt x="13797106" y="2039209"/>
                </a:cubicBezTo>
                <a:cubicBezTo>
                  <a:pt x="13827798" y="2080421"/>
                  <a:pt x="13818152" y="2138296"/>
                  <a:pt x="13776060" y="2168111"/>
                </a:cubicBezTo>
                <a:cubicBezTo>
                  <a:pt x="13734846" y="2197925"/>
                  <a:pt x="13677848" y="2188279"/>
                  <a:pt x="13647158" y="2147065"/>
                </a:cubicBezTo>
                <a:cubicBezTo>
                  <a:pt x="13618220" y="2105851"/>
                  <a:pt x="13626988" y="2047976"/>
                  <a:pt x="13669080" y="2018163"/>
                </a:cubicBezTo>
                <a:cubicBezTo>
                  <a:pt x="13689688" y="2003256"/>
                  <a:pt x="13714458" y="1997994"/>
                  <a:pt x="13737696" y="2001721"/>
                </a:cubicBezTo>
                <a:close/>
                <a:moveTo>
                  <a:pt x="12078792" y="2000474"/>
                </a:moveTo>
                <a:cubicBezTo>
                  <a:pt x="12094381" y="2004804"/>
                  <a:pt x="12101310" y="2020394"/>
                  <a:pt x="12096980" y="2035116"/>
                </a:cubicBezTo>
                <a:cubicBezTo>
                  <a:pt x="12092649" y="2048973"/>
                  <a:pt x="12077060" y="2057634"/>
                  <a:pt x="12062337" y="2053303"/>
                </a:cubicBezTo>
                <a:cubicBezTo>
                  <a:pt x="12048480" y="2048107"/>
                  <a:pt x="12039819" y="2032518"/>
                  <a:pt x="12044149" y="2018661"/>
                </a:cubicBezTo>
                <a:cubicBezTo>
                  <a:pt x="12049346" y="2003938"/>
                  <a:pt x="12064935" y="1996143"/>
                  <a:pt x="12078792" y="2000474"/>
                </a:cubicBezTo>
                <a:close/>
                <a:moveTo>
                  <a:pt x="10582678" y="1997820"/>
                </a:moveTo>
                <a:cubicBezTo>
                  <a:pt x="10595582" y="1997863"/>
                  <a:pt x="10608708" y="2000411"/>
                  <a:pt x="10621390" y="2005730"/>
                </a:cubicBezTo>
                <a:cubicBezTo>
                  <a:pt x="10671226" y="2027891"/>
                  <a:pt x="10694364" y="2085504"/>
                  <a:pt x="10673006" y="2136032"/>
                </a:cubicBezTo>
                <a:cubicBezTo>
                  <a:pt x="10650757" y="2185672"/>
                  <a:pt x="10592912" y="2209606"/>
                  <a:pt x="10542186" y="2187445"/>
                </a:cubicBezTo>
                <a:cubicBezTo>
                  <a:pt x="10492349" y="2166171"/>
                  <a:pt x="10469211" y="2107665"/>
                  <a:pt x="10490569" y="2058025"/>
                </a:cubicBezTo>
                <a:cubicBezTo>
                  <a:pt x="10507256" y="2020134"/>
                  <a:pt x="10543965" y="1997696"/>
                  <a:pt x="10582678" y="1997820"/>
                </a:cubicBezTo>
                <a:close/>
                <a:moveTo>
                  <a:pt x="2039339" y="1995781"/>
                </a:moveTo>
                <a:cubicBezTo>
                  <a:pt x="2043732" y="1994388"/>
                  <a:pt x="2048663" y="1994817"/>
                  <a:pt x="2052950" y="1997389"/>
                </a:cubicBezTo>
                <a:cubicBezTo>
                  <a:pt x="2062381" y="2002533"/>
                  <a:pt x="2065810" y="2013679"/>
                  <a:pt x="2060666" y="2022254"/>
                </a:cubicBezTo>
                <a:cubicBezTo>
                  <a:pt x="2056379" y="2030828"/>
                  <a:pt x="2045233" y="2034257"/>
                  <a:pt x="2035802" y="2029970"/>
                </a:cubicBezTo>
                <a:cubicBezTo>
                  <a:pt x="2027228" y="2024827"/>
                  <a:pt x="2023799" y="2013679"/>
                  <a:pt x="2028943" y="2005105"/>
                </a:cubicBezTo>
                <a:cubicBezTo>
                  <a:pt x="2031086" y="2000389"/>
                  <a:pt x="2034945" y="1997175"/>
                  <a:pt x="2039339" y="1995781"/>
                </a:cubicBezTo>
                <a:close/>
                <a:moveTo>
                  <a:pt x="15654066" y="1994419"/>
                </a:moveTo>
                <a:cubicBezTo>
                  <a:pt x="15662946" y="1996443"/>
                  <a:pt x="15671042" y="2001839"/>
                  <a:pt x="15675988" y="2009933"/>
                </a:cubicBezTo>
                <a:cubicBezTo>
                  <a:pt x="15686780" y="2026121"/>
                  <a:pt x="15682284" y="2048605"/>
                  <a:pt x="15666094" y="2059397"/>
                </a:cubicBezTo>
                <a:cubicBezTo>
                  <a:pt x="15649006" y="2069290"/>
                  <a:pt x="15627422" y="2063894"/>
                  <a:pt x="15616628" y="2047706"/>
                </a:cubicBezTo>
                <a:cubicBezTo>
                  <a:pt x="15605836" y="2031518"/>
                  <a:pt x="15611232" y="2009933"/>
                  <a:pt x="15627422" y="1999141"/>
                </a:cubicBezTo>
                <a:cubicBezTo>
                  <a:pt x="15635516" y="1993744"/>
                  <a:pt x="15645184" y="1992395"/>
                  <a:pt x="15654066" y="1994419"/>
                </a:cubicBezTo>
                <a:close/>
                <a:moveTo>
                  <a:pt x="11552322" y="1994120"/>
                </a:moveTo>
                <a:cubicBezTo>
                  <a:pt x="11568302" y="1995083"/>
                  <a:pt x="11584350" y="1999164"/>
                  <a:pt x="11599572" y="2006667"/>
                </a:cubicBezTo>
                <a:cubicBezTo>
                  <a:pt x="11660458" y="2037551"/>
                  <a:pt x="11684283" y="2110780"/>
                  <a:pt x="11654281" y="2171666"/>
                </a:cubicBezTo>
                <a:cubicBezTo>
                  <a:pt x="11624279" y="2232552"/>
                  <a:pt x="11550157" y="2256377"/>
                  <a:pt x="11489271" y="2226376"/>
                </a:cubicBezTo>
                <a:cubicBezTo>
                  <a:pt x="11428385" y="2196374"/>
                  <a:pt x="11404560" y="2122252"/>
                  <a:pt x="11434562" y="2061366"/>
                </a:cubicBezTo>
                <a:cubicBezTo>
                  <a:pt x="11457064" y="2016370"/>
                  <a:pt x="11504383" y="1991224"/>
                  <a:pt x="11552322" y="1994120"/>
                </a:cubicBezTo>
                <a:close/>
                <a:moveTo>
                  <a:pt x="13376978" y="1993778"/>
                </a:moveTo>
                <a:cubicBezTo>
                  <a:pt x="13420182" y="1986944"/>
                  <a:pt x="13466034" y="1996642"/>
                  <a:pt x="13504388" y="2024417"/>
                </a:cubicBezTo>
                <a:cubicBezTo>
                  <a:pt x="13581100" y="2079960"/>
                  <a:pt x="13597854" y="2187532"/>
                  <a:pt x="13542304" y="2263362"/>
                </a:cubicBezTo>
                <a:cubicBezTo>
                  <a:pt x="13486754" y="2340955"/>
                  <a:pt x="13379182" y="2357708"/>
                  <a:pt x="13303352" y="2302158"/>
                </a:cubicBezTo>
                <a:cubicBezTo>
                  <a:pt x="13225760" y="2245727"/>
                  <a:pt x="13209006" y="2139037"/>
                  <a:pt x="13265438" y="2062325"/>
                </a:cubicBezTo>
                <a:cubicBezTo>
                  <a:pt x="13293212" y="2023979"/>
                  <a:pt x="13333772" y="2000612"/>
                  <a:pt x="13376978" y="1993778"/>
                </a:cubicBezTo>
                <a:close/>
                <a:moveTo>
                  <a:pt x="4411872" y="1993733"/>
                </a:moveTo>
                <a:cubicBezTo>
                  <a:pt x="4423745" y="1994603"/>
                  <a:pt x="4435633" y="1997810"/>
                  <a:pt x="4446860" y="2003555"/>
                </a:cubicBezTo>
                <a:cubicBezTo>
                  <a:pt x="4491768" y="2027433"/>
                  <a:pt x="4509379" y="2083128"/>
                  <a:pt x="4485604" y="2128225"/>
                </a:cubicBezTo>
                <a:cubicBezTo>
                  <a:pt x="4462710" y="2172438"/>
                  <a:pt x="4408115" y="2190123"/>
                  <a:pt x="4362326" y="2167133"/>
                </a:cubicBezTo>
                <a:cubicBezTo>
                  <a:pt x="4317417" y="2143258"/>
                  <a:pt x="4299854" y="2087549"/>
                  <a:pt x="4323581" y="2043336"/>
                </a:cubicBezTo>
                <a:cubicBezTo>
                  <a:pt x="4340752" y="2009526"/>
                  <a:pt x="4376250" y="1991122"/>
                  <a:pt x="4411872" y="1993733"/>
                </a:cubicBezTo>
                <a:close/>
                <a:moveTo>
                  <a:pt x="733098" y="1988809"/>
                </a:moveTo>
                <a:cubicBezTo>
                  <a:pt x="747723" y="1994040"/>
                  <a:pt x="756328" y="2010604"/>
                  <a:pt x="751164" y="2026295"/>
                </a:cubicBezTo>
                <a:cubicBezTo>
                  <a:pt x="746862" y="2041115"/>
                  <a:pt x="729654" y="2049833"/>
                  <a:pt x="715027" y="2045474"/>
                </a:cubicBezTo>
                <a:cubicBezTo>
                  <a:pt x="699541" y="2040244"/>
                  <a:pt x="690936" y="2023680"/>
                  <a:pt x="696097" y="2007988"/>
                </a:cubicBezTo>
                <a:cubicBezTo>
                  <a:pt x="700399" y="1992296"/>
                  <a:pt x="717608" y="1984450"/>
                  <a:pt x="733098" y="1988809"/>
                </a:cubicBezTo>
                <a:close/>
                <a:moveTo>
                  <a:pt x="14631124" y="1982800"/>
                </a:moveTo>
                <a:cubicBezTo>
                  <a:pt x="14676070" y="1976662"/>
                  <a:pt x="14717492" y="2009109"/>
                  <a:pt x="14722778" y="2053822"/>
                </a:cubicBezTo>
                <a:cubicBezTo>
                  <a:pt x="14728066" y="2099420"/>
                  <a:pt x="14696340" y="2139757"/>
                  <a:pt x="14651394" y="2145895"/>
                </a:cubicBezTo>
                <a:cubicBezTo>
                  <a:pt x="14605566" y="2151157"/>
                  <a:pt x="14565026" y="2119589"/>
                  <a:pt x="14558856" y="2073990"/>
                </a:cubicBezTo>
                <a:cubicBezTo>
                  <a:pt x="14553570" y="2029277"/>
                  <a:pt x="14586178" y="1988062"/>
                  <a:pt x="14631124" y="1982800"/>
                </a:cubicBezTo>
                <a:close/>
                <a:moveTo>
                  <a:pt x="2687227" y="1974454"/>
                </a:moveTo>
                <a:cubicBezTo>
                  <a:pt x="2697621" y="1972760"/>
                  <a:pt x="2707147" y="1979539"/>
                  <a:pt x="2708014" y="1989705"/>
                </a:cubicBezTo>
                <a:cubicBezTo>
                  <a:pt x="2708878" y="1999024"/>
                  <a:pt x="2702816" y="2008344"/>
                  <a:pt x="2692423" y="2010038"/>
                </a:cubicBezTo>
                <a:cubicBezTo>
                  <a:pt x="2682035" y="2010885"/>
                  <a:pt x="2672504" y="2004108"/>
                  <a:pt x="2671639" y="1993941"/>
                </a:cubicBezTo>
                <a:cubicBezTo>
                  <a:pt x="2670771" y="1984621"/>
                  <a:pt x="2677701" y="1975303"/>
                  <a:pt x="2687227" y="1974454"/>
                </a:cubicBezTo>
                <a:close/>
                <a:moveTo>
                  <a:pt x="2445580" y="1962076"/>
                </a:moveTo>
                <a:cubicBezTo>
                  <a:pt x="2529969" y="1953287"/>
                  <a:pt x="2604680" y="2013938"/>
                  <a:pt x="2614346" y="2098309"/>
                </a:cubicBezTo>
                <a:cubicBezTo>
                  <a:pt x="2623140" y="2182694"/>
                  <a:pt x="2562484" y="2257410"/>
                  <a:pt x="2478103" y="2267079"/>
                </a:cubicBezTo>
                <a:cubicBezTo>
                  <a:pt x="2394598" y="2275869"/>
                  <a:pt x="2319002" y="2215217"/>
                  <a:pt x="2309333" y="2130832"/>
                </a:cubicBezTo>
                <a:cubicBezTo>
                  <a:pt x="2300537" y="2047326"/>
                  <a:pt x="2361192" y="1971748"/>
                  <a:pt x="2445580" y="1962076"/>
                </a:cubicBezTo>
                <a:close/>
                <a:moveTo>
                  <a:pt x="14802996" y="1961500"/>
                </a:moveTo>
                <a:cubicBezTo>
                  <a:pt x="14817718" y="1965831"/>
                  <a:pt x="14825512" y="1981420"/>
                  <a:pt x="14821182" y="1996143"/>
                </a:cubicBezTo>
                <a:cubicBezTo>
                  <a:pt x="14816852" y="2010001"/>
                  <a:pt x="14800396" y="2018662"/>
                  <a:pt x="14786540" y="2013465"/>
                </a:cubicBezTo>
                <a:cubicBezTo>
                  <a:pt x="14771816" y="2009135"/>
                  <a:pt x="14764022" y="1993545"/>
                  <a:pt x="14768352" y="1978822"/>
                </a:cubicBezTo>
                <a:cubicBezTo>
                  <a:pt x="14773548" y="1964964"/>
                  <a:pt x="14788272" y="1957170"/>
                  <a:pt x="14802996" y="1961500"/>
                </a:cubicBezTo>
                <a:close/>
                <a:moveTo>
                  <a:pt x="10362666" y="1955745"/>
                </a:moveTo>
                <a:cubicBezTo>
                  <a:pt x="10385294" y="1959459"/>
                  <a:pt x="10404454" y="1975810"/>
                  <a:pt x="10409739" y="1999593"/>
                </a:cubicBezTo>
                <a:cubicBezTo>
                  <a:pt x="10417667" y="2030426"/>
                  <a:pt x="10399168" y="2062129"/>
                  <a:pt x="10368336" y="2069176"/>
                </a:cubicBezTo>
                <a:cubicBezTo>
                  <a:pt x="10336624" y="2077104"/>
                  <a:pt x="10304911" y="2058605"/>
                  <a:pt x="10296983" y="2026902"/>
                </a:cubicBezTo>
                <a:cubicBezTo>
                  <a:pt x="10289936" y="1996070"/>
                  <a:pt x="10308435" y="1964361"/>
                  <a:pt x="10339267" y="1956430"/>
                </a:cubicBezTo>
                <a:cubicBezTo>
                  <a:pt x="10347195" y="1954667"/>
                  <a:pt x="10355123" y="1954504"/>
                  <a:pt x="10362666" y="1955745"/>
                </a:cubicBezTo>
                <a:close/>
                <a:moveTo>
                  <a:pt x="5551898" y="1949611"/>
                </a:moveTo>
                <a:cubicBezTo>
                  <a:pt x="5556858" y="1945477"/>
                  <a:pt x="5565125" y="1946304"/>
                  <a:pt x="5569258" y="1950437"/>
                </a:cubicBezTo>
                <a:cubicBezTo>
                  <a:pt x="5573391" y="1955398"/>
                  <a:pt x="5573391" y="1963665"/>
                  <a:pt x="5568431" y="1966972"/>
                </a:cubicBezTo>
                <a:cubicBezTo>
                  <a:pt x="5563471" y="1971933"/>
                  <a:pt x="5556031" y="1971933"/>
                  <a:pt x="5551071" y="1966972"/>
                </a:cubicBezTo>
                <a:cubicBezTo>
                  <a:pt x="5546938" y="1961185"/>
                  <a:pt x="5546938" y="1954571"/>
                  <a:pt x="5551898" y="1949611"/>
                </a:cubicBezTo>
                <a:close/>
                <a:moveTo>
                  <a:pt x="8880015" y="1944954"/>
                </a:moveTo>
                <a:cubicBezTo>
                  <a:pt x="8889532" y="1946680"/>
                  <a:pt x="8898910" y="1950244"/>
                  <a:pt x="8907618" y="1955728"/>
                </a:cubicBezTo>
                <a:cubicBezTo>
                  <a:pt x="8942450" y="1977663"/>
                  <a:pt x="8952275" y="2023287"/>
                  <a:pt x="8929053" y="2057498"/>
                </a:cubicBezTo>
                <a:cubicBezTo>
                  <a:pt x="8906725" y="2091716"/>
                  <a:pt x="8860282" y="2100490"/>
                  <a:pt x="8826344" y="2078556"/>
                </a:cubicBezTo>
                <a:cubicBezTo>
                  <a:pt x="8791511" y="2056621"/>
                  <a:pt x="8781687" y="2011004"/>
                  <a:pt x="8804908" y="1976786"/>
                </a:cubicBezTo>
                <a:cubicBezTo>
                  <a:pt x="8821655" y="1951123"/>
                  <a:pt x="8851463" y="1939772"/>
                  <a:pt x="8880015" y="1944954"/>
                </a:cubicBezTo>
                <a:close/>
                <a:moveTo>
                  <a:pt x="4232358" y="1943191"/>
                </a:moveTo>
                <a:cubicBezTo>
                  <a:pt x="4240431" y="1943901"/>
                  <a:pt x="4248511" y="1946249"/>
                  <a:pt x="4256163" y="1950402"/>
                </a:cubicBezTo>
                <a:cubicBezTo>
                  <a:pt x="4286748" y="1967005"/>
                  <a:pt x="4298979" y="2004584"/>
                  <a:pt x="4282376" y="2035172"/>
                </a:cubicBezTo>
                <a:cubicBezTo>
                  <a:pt x="4265770" y="2065749"/>
                  <a:pt x="4228194" y="2077110"/>
                  <a:pt x="4197609" y="2061379"/>
                </a:cubicBezTo>
                <a:cubicBezTo>
                  <a:pt x="4167015" y="2044775"/>
                  <a:pt x="4155658" y="2007206"/>
                  <a:pt x="4172259" y="1976617"/>
                </a:cubicBezTo>
                <a:cubicBezTo>
                  <a:pt x="4184061" y="1953678"/>
                  <a:pt x="4208144" y="1941061"/>
                  <a:pt x="4232358" y="1943191"/>
                </a:cubicBezTo>
                <a:close/>
                <a:moveTo>
                  <a:pt x="9311270" y="1937682"/>
                </a:moveTo>
                <a:cubicBezTo>
                  <a:pt x="9332772" y="1938590"/>
                  <a:pt x="9349795" y="1954903"/>
                  <a:pt x="9348899" y="1976655"/>
                </a:cubicBezTo>
                <a:cubicBezTo>
                  <a:pt x="9348899" y="1998408"/>
                  <a:pt x="9331876" y="2014722"/>
                  <a:pt x="9311270" y="2014722"/>
                </a:cubicBezTo>
                <a:cubicBezTo>
                  <a:pt x="9289768" y="2014722"/>
                  <a:pt x="9272745" y="1997503"/>
                  <a:pt x="9272745" y="1975750"/>
                </a:cubicBezTo>
                <a:cubicBezTo>
                  <a:pt x="9272745" y="1954903"/>
                  <a:pt x="9290664" y="1937682"/>
                  <a:pt x="9311270" y="1937682"/>
                </a:cubicBezTo>
                <a:close/>
                <a:moveTo>
                  <a:pt x="3375042" y="1931638"/>
                </a:moveTo>
                <a:cubicBezTo>
                  <a:pt x="3385540" y="1929888"/>
                  <a:pt x="3395164" y="1937762"/>
                  <a:pt x="3396914" y="1948261"/>
                </a:cubicBezTo>
                <a:cubicBezTo>
                  <a:pt x="3398663" y="1958760"/>
                  <a:pt x="3391664" y="1968384"/>
                  <a:pt x="3380291" y="1970135"/>
                </a:cubicBezTo>
                <a:cubicBezTo>
                  <a:pt x="3369792" y="1971884"/>
                  <a:pt x="3360169" y="1964885"/>
                  <a:pt x="3358419" y="1954386"/>
                </a:cubicBezTo>
                <a:cubicBezTo>
                  <a:pt x="3356669" y="1943887"/>
                  <a:pt x="3364543" y="1933388"/>
                  <a:pt x="3375042" y="1931638"/>
                </a:cubicBezTo>
                <a:close/>
                <a:moveTo>
                  <a:pt x="879215" y="1930294"/>
                </a:moveTo>
                <a:cubicBezTo>
                  <a:pt x="895403" y="1935457"/>
                  <a:pt x="904396" y="1952666"/>
                  <a:pt x="899002" y="1967292"/>
                </a:cubicBezTo>
                <a:cubicBezTo>
                  <a:pt x="893606" y="1982780"/>
                  <a:pt x="876516" y="1991385"/>
                  <a:pt x="861229" y="1986222"/>
                </a:cubicBezTo>
                <a:cubicBezTo>
                  <a:pt x="844141" y="1981920"/>
                  <a:pt x="835147" y="1964712"/>
                  <a:pt x="840543" y="1950084"/>
                </a:cubicBezTo>
                <a:cubicBezTo>
                  <a:pt x="845935" y="1933736"/>
                  <a:pt x="863023" y="1925992"/>
                  <a:pt x="879215" y="1930294"/>
                </a:cubicBezTo>
                <a:close/>
                <a:moveTo>
                  <a:pt x="15441742" y="1919384"/>
                </a:moveTo>
                <a:cubicBezTo>
                  <a:pt x="15450618" y="1918946"/>
                  <a:pt x="15459700" y="1920259"/>
                  <a:pt x="15468508" y="1923544"/>
                </a:cubicBezTo>
                <a:cubicBezTo>
                  <a:pt x="15504618" y="1935806"/>
                  <a:pt x="15523114" y="1975217"/>
                  <a:pt x="15510784" y="2011124"/>
                </a:cubicBezTo>
                <a:cubicBezTo>
                  <a:pt x="15497572" y="2047027"/>
                  <a:pt x="15457940" y="2065419"/>
                  <a:pt x="15422710" y="2052282"/>
                </a:cubicBezTo>
                <a:cubicBezTo>
                  <a:pt x="15386598" y="2040025"/>
                  <a:pt x="15368102" y="2000614"/>
                  <a:pt x="15380434" y="1964706"/>
                </a:cubicBezTo>
                <a:cubicBezTo>
                  <a:pt x="15390342" y="1937776"/>
                  <a:pt x="15415112" y="1920699"/>
                  <a:pt x="15441742" y="1919384"/>
                </a:cubicBezTo>
                <a:close/>
                <a:moveTo>
                  <a:pt x="15859006" y="1917729"/>
                </a:moveTo>
                <a:cubicBezTo>
                  <a:pt x="15863506" y="1916443"/>
                  <a:pt x="15868436" y="1916871"/>
                  <a:pt x="15872722" y="1919443"/>
                </a:cubicBezTo>
                <a:cubicBezTo>
                  <a:pt x="15882154" y="1923730"/>
                  <a:pt x="15885584" y="1934877"/>
                  <a:pt x="15880440" y="1944309"/>
                </a:cubicBezTo>
                <a:cubicBezTo>
                  <a:pt x="15875296" y="1952884"/>
                  <a:pt x="15864150" y="1956313"/>
                  <a:pt x="15855576" y="1952026"/>
                </a:cubicBezTo>
                <a:cubicBezTo>
                  <a:pt x="15847002" y="1946881"/>
                  <a:pt x="15843572" y="1935734"/>
                  <a:pt x="15847858" y="1926303"/>
                </a:cubicBezTo>
                <a:cubicBezTo>
                  <a:pt x="15850430" y="1922016"/>
                  <a:pt x="15854504" y="1919015"/>
                  <a:pt x="15859006" y="1917729"/>
                </a:cubicBezTo>
                <a:close/>
                <a:moveTo>
                  <a:pt x="5718360" y="1907396"/>
                </a:moveTo>
                <a:cubicBezTo>
                  <a:pt x="5725534" y="1908707"/>
                  <a:pt x="5732567" y="1911442"/>
                  <a:pt x="5739042" y="1915686"/>
                </a:cubicBezTo>
                <a:cubicBezTo>
                  <a:pt x="5764943" y="1932654"/>
                  <a:pt x="5772088" y="1968378"/>
                  <a:pt x="5755118" y="1993388"/>
                </a:cubicBezTo>
                <a:cubicBezTo>
                  <a:pt x="5738149" y="2019289"/>
                  <a:pt x="5703316" y="2026434"/>
                  <a:pt x="5677415" y="2009465"/>
                </a:cubicBezTo>
                <a:cubicBezTo>
                  <a:pt x="5651514" y="1992496"/>
                  <a:pt x="5644369" y="1957663"/>
                  <a:pt x="5661339" y="1931761"/>
                </a:cubicBezTo>
                <a:cubicBezTo>
                  <a:pt x="5674066" y="1912336"/>
                  <a:pt x="5696841" y="1903459"/>
                  <a:pt x="5718360" y="1907396"/>
                </a:cubicBezTo>
                <a:close/>
                <a:moveTo>
                  <a:pt x="1562183" y="1906072"/>
                </a:moveTo>
                <a:cubicBezTo>
                  <a:pt x="1572575" y="1908670"/>
                  <a:pt x="1578637" y="1920795"/>
                  <a:pt x="1575175" y="1931188"/>
                </a:cubicBezTo>
                <a:cubicBezTo>
                  <a:pt x="1572575" y="1941581"/>
                  <a:pt x="1560451" y="1948510"/>
                  <a:pt x="1550058" y="1945045"/>
                </a:cubicBezTo>
                <a:cubicBezTo>
                  <a:pt x="1539665" y="1941581"/>
                  <a:pt x="1532736" y="1930322"/>
                  <a:pt x="1537069" y="1919929"/>
                </a:cubicBezTo>
                <a:cubicBezTo>
                  <a:pt x="1539665" y="1908670"/>
                  <a:pt x="1551790" y="1902608"/>
                  <a:pt x="1562183" y="1906072"/>
                </a:cubicBezTo>
                <a:close/>
                <a:moveTo>
                  <a:pt x="500679" y="1903494"/>
                </a:moveTo>
                <a:cubicBezTo>
                  <a:pt x="541951" y="1909295"/>
                  <a:pt x="577847" y="1939012"/>
                  <a:pt x="589201" y="1981752"/>
                </a:cubicBezTo>
                <a:cubicBezTo>
                  <a:pt x="604339" y="2038736"/>
                  <a:pt x="571393" y="2096596"/>
                  <a:pt x="514405" y="2112624"/>
                </a:cubicBezTo>
                <a:cubicBezTo>
                  <a:pt x="457425" y="2127760"/>
                  <a:pt x="398667" y="2093925"/>
                  <a:pt x="383525" y="2036953"/>
                </a:cubicBezTo>
                <a:cubicBezTo>
                  <a:pt x="367498" y="1979971"/>
                  <a:pt x="401329" y="1921204"/>
                  <a:pt x="458311" y="1906065"/>
                </a:cubicBezTo>
                <a:cubicBezTo>
                  <a:pt x="472560" y="1902284"/>
                  <a:pt x="486918" y="1901559"/>
                  <a:pt x="500679" y="1903494"/>
                </a:cubicBezTo>
                <a:close/>
                <a:moveTo>
                  <a:pt x="1409108" y="1900922"/>
                </a:moveTo>
                <a:cubicBezTo>
                  <a:pt x="1432909" y="1896951"/>
                  <a:pt x="1458373" y="1902024"/>
                  <a:pt x="1479639" y="1917019"/>
                </a:cubicBezTo>
                <a:cubicBezTo>
                  <a:pt x="1522142" y="1947009"/>
                  <a:pt x="1531889" y="2005228"/>
                  <a:pt x="1501777" y="2047561"/>
                </a:cubicBezTo>
                <a:cubicBezTo>
                  <a:pt x="1471662" y="2089901"/>
                  <a:pt x="1412312" y="2100487"/>
                  <a:pt x="1370682" y="2070495"/>
                </a:cubicBezTo>
                <a:cubicBezTo>
                  <a:pt x="1328164" y="2040513"/>
                  <a:pt x="1318426" y="1981413"/>
                  <a:pt x="1348540" y="1939072"/>
                </a:cubicBezTo>
                <a:cubicBezTo>
                  <a:pt x="1363153" y="1917902"/>
                  <a:pt x="1385296" y="1904891"/>
                  <a:pt x="1409108" y="1900922"/>
                </a:cubicBezTo>
                <a:close/>
                <a:moveTo>
                  <a:pt x="10594194" y="1898309"/>
                </a:moveTo>
                <a:cubicBezTo>
                  <a:pt x="10605550" y="1902676"/>
                  <a:pt x="10612538" y="1914905"/>
                  <a:pt x="10608171" y="1925387"/>
                </a:cubicBezTo>
                <a:cubicBezTo>
                  <a:pt x="10604676" y="1937616"/>
                  <a:pt x="10592447" y="1944605"/>
                  <a:pt x="10581091" y="1941111"/>
                </a:cubicBezTo>
                <a:cubicBezTo>
                  <a:pt x="10569734" y="1937616"/>
                  <a:pt x="10562746" y="1925387"/>
                  <a:pt x="10566240" y="1913158"/>
                </a:cubicBezTo>
                <a:cubicBezTo>
                  <a:pt x="10569734" y="1901803"/>
                  <a:pt x="10581964" y="1894815"/>
                  <a:pt x="10594194" y="1898309"/>
                </a:cubicBezTo>
                <a:close/>
                <a:moveTo>
                  <a:pt x="10321047" y="1894471"/>
                </a:moveTo>
                <a:cubicBezTo>
                  <a:pt x="10333491" y="1897138"/>
                  <a:pt x="10339713" y="1910471"/>
                  <a:pt x="10336158" y="1922026"/>
                </a:cubicBezTo>
                <a:cubicBezTo>
                  <a:pt x="10333491" y="1934471"/>
                  <a:pt x="10321047" y="1940693"/>
                  <a:pt x="10308602" y="1937137"/>
                </a:cubicBezTo>
                <a:cubicBezTo>
                  <a:pt x="10297047" y="1934471"/>
                  <a:pt x="10289936" y="1922026"/>
                  <a:pt x="10293492" y="1909582"/>
                </a:cubicBezTo>
                <a:cubicBezTo>
                  <a:pt x="10297047" y="1897138"/>
                  <a:pt x="10309491" y="1890916"/>
                  <a:pt x="10321047" y="1894471"/>
                </a:cubicBezTo>
                <a:close/>
                <a:moveTo>
                  <a:pt x="9540070" y="1882086"/>
                </a:moveTo>
                <a:cubicBezTo>
                  <a:pt x="9573842" y="1886309"/>
                  <a:pt x="9605963" y="1903640"/>
                  <a:pt x="9628403" y="1932972"/>
                </a:cubicBezTo>
                <a:cubicBezTo>
                  <a:pt x="9673285" y="1991638"/>
                  <a:pt x="9662725" y="2075182"/>
                  <a:pt x="9604643" y="2121402"/>
                </a:cubicBezTo>
                <a:cubicBezTo>
                  <a:pt x="9547441" y="2166734"/>
                  <a:pt x="9463838" y="2156068"/>
                  <a:pt x="9418956" y="2097403"/>
                </a:cubicBezTo>
                <a:cubicBezTo>
                  <a:pt x="9374075" y="2039636"/>
                  <a:pt x="9383755" y="1955195"/>
                  <a:pt x="9441837" y="1909862"/>
                </a:cubicBezTo>
                <a:cubicBezTo>
                  <a:pt x="9470878" y="1886753"/>
                  <a:pt x="9506299" y="1877866"/>
                  <a:pt x="9540070" y="1882086"/>
                </a:cubicBezTo>
                <a:close/>
                <a:moveTo>
                  <a:pt x="8128260" y="1870708"/>
                </a:moveTo>
                <a:cubicBezTo>
                  <a:pt x="8152063" y="1873697"/>
                  <a:pt x="8173018" y="1890093"/>
                  <a:pt x="8179619" y="1914356"/>
                </a:cubicBezTo>
                <a:cubicBezTo>
                  <a:pt x="8188419" y="1947582"/>
                  <a:pt x="8169058" y="1980810"/>
                  <a:pt x="8136497" y="1990428"/>
                </a:cubicBezTo>
                <a:cubicBezTo>
                  <a:pt x="8103935" y="1999172"/>
                  <a:pt x="8071374" y="1979935"/>
                  <a:pt x="8061693" y="1947582"/>
                </a:cubicBezTo>
                <a:cubicBezTo>
                  <a:pt x="8052893" y="1915232"/>
                  <a:pt x="8072254" y="1881131"/>
                  <a:pt x="8103935" y="1872386"/>
                </a:cubicBezTo>
                <a:cubicBezTo>
                  <a:pt x="8112075" y="1870200"/>
                  <a:pt x="8120326" y="1869710"/>
                  <a:pt x="8128260" y="1870708"/>
                </a:cubicBezTo>
                <a:close/>
                <a:moveTo>
                  <a:pt x="264036" y="1863258"/>
                </a:moveTo>
                <a:cubicBezTo>
                  <a:pt x="300756" y="1867644"/>
                  <a:pt x="327622" y="1900964"/>
                  <a:pt x="324046" y="1936916"/>
                </a:cubicBezTo>
                <a:cubicBezTo>
                  <a:pt x="319570" y="1972873"/>
                  <a:pt x="285535" y="1999175"/>
                  <a:pt x="248809" y="1995670"/>
                </a:cubicBezTo>
                <a:cubicBezTo>
                  <a:pt x="211192" y="1991283"/>
                  <a:pt x="184324" y="1957963"/>
                  <a:pt x="188798" y="1922011"/>
                </a:cubicBezTo>
                <a:cubicBezTo>
                  <a:pt x="193274" y="1886059"/>
                  <a:pt x="227312" y="1859750"/>
                  <a:pt x="264036" y="1863258"/>
                </a:cubicBezTo>
                <a:close/>
                <a:moveTo>
                  <a:pt x="8343440" y="1859116"/>
                </a:moveTo>
                <a:cubicBezTo>
                  <a:pt x="8382302" y="1852566"/>
                  <a:pt x="8423489" y="1860784"/>
                  <a:pt x="8458034" y="1885202"/>
                </a:cubicBezTo>
                <a:cubicBezTo>
                  <a:pt x="8527122" y="1935817"/>
                  <a:pt x="8543065" y="2031719"/>
                  <a:pt x="8493463" y="2100974"/>
                </a:cubicBezTo>
                <a:cubicBezTo>
                  <a:pt x="8443862" y="2170237"/>
                  <a:pt x="8348201" y="2186221"/>
                  <a:pt x="8278227" y="2137381"/>
                </a:cubicBezTo>
                <a:cubicBezTo>
                  <a:pt x="8210024" y="2087654"/>
                  <a:pt x="8193195" y="1990872"/>
                  <a:pt x="8242797" y="1921610"/>
                </a:cubicBezTo>
                <a:cubicBezTo>
                  <a:pt x="8268040" y="1886977"/>
                  <a:pt x="8304577" y="1865666"/>
                  <a:pt x="8343440" y="1859116"/>
                </a:cubicBezTo>
                <a:close/>
                <a:moveTo>
                  <a:pt x="96928" y="1857628"/>
                </a:moveTo>
                <a:cubicBezTo>
                  <a:pt x="108538" y="1855841"/>
                  <a:pt x="118360" y="1862986"/>
                  <a:pt x="120147" y="1873703"/>
                </a:cubicBezTo>
                <a:cubicBezTo>
                  <a:pt x="121043" y="1885313"/>
                  <a:pt x="113897" y="1895138"/>
                  <a:pt x="103180" y="1896924"/>
                </a:cubicBezTo>
                <a:cubicBezTo>
                  <a:pt x="91568" y="1897817"/>
                  <a:pt x="81745" y="1890672"/>
                  <a:pt x="79959" y="1879955"/>
                </a:cubicBezTo>
                <a:cubicBezTo>
                  <a:pt x="79065" y="1869238"/>
                  <a:pt x="86210" y="1858520"/>
                  <a:pt x="96928" y="1857628"/>
                </a:cubicBezTo>
                <a:close/>
                <a:moveTo>
                  <a:pt x="4493556" y="1852835"/>
                </a:moveTo>
                <a:cubicBezTo>
                  <a:pt x="4504055" y="1851942"/>
                  <a:pt x="4513679" y="1859087"/>
                  <a:pt x="4515429" y="1869806"/>
                </a:cubicBezTo>
                <a:cubicBezTo>
                  <a:pt x="4517179" y="1880523"/>
                  <a:pt x="4509305" y="1891241"/>
                  <a:pt x="4498806" y="1892133"/>
                </a:cubicBezTo>
                <a:cubicBezTo>
                  <a:pt x="4488307" y="1893920"/>
                  <a:pt x="4478683" y="1886775"/>
                  <a:pt x="4476933" y="1876058"/>
                </a:cubicBezTo>
                <a:cubicBezTo>
                  <a:pt x="4475183" y="1864446"/>
                  <a:pt x="4483057" y="1854622"/>
                  <a:pt x="4493556" y="1852835"/>
                </a:cubicBezTo>
                <a:close/>
                <a:moveTo>
                  <a:pt x="14929296" y="1849280"/>
                </a:moveTo>
                <a:cubicBezTo>
                  <a:pt x="14955212" y="1849362"/>
                  <a:pt x="14979878" y="1864696"/>
                  <a:pt x="14990544" y="1890027"/>
                </a:cubicBezTo>
                <a:cubicBezTo>
                  <a:pt x="15004766" y="1923803"/>
                  <a:pt x="14988766" y="1962914"/>
                  <a:pt x="14954990" y="1977134"/>
                </a:cubicBezTo>
                <a:cubicBezTo>
                  <a:pt x="14920324" y="1991356"/>
                  <a:pt x="14881216" y="1975357"/>
                  <a:pt x="14867882" y="1941581"/>
                </a:cubicBezTo>
                <a:cubicBezTo>
                  <a:pt x="14853662" y="1906915"/>
                  <a:pt x="14869660" y="1868695"/>
                  <a:pt x="14903436" y="1854473"/>
                </a:cubicBezTo>
                <a:cubicBezTo>
                  <a:pt x="14911880" y="1850918"/>
                  <a:pt x="14920658" y="1849252"/>
                  <a:pt x="14929296" y="1849280"/>
                </a:cubicBezTo>
                <a:close/>
                <a:moveTo>
                  <a:pt x="2448037" y="1848561"/>
                </a:moveTo>
                <a:cubicBezTo>
                  <a:pt x="2458624" y="1844149"/>
                  <a:pt x="2470097" y="1849443"/>
                  <a:pt x="2474507" y="1860032"/>
                </a:cubicBezTo>
                <a:cubicBezTo>
                  <a:pt x="2478923" y="1869738"/>
                  <a:pt x="2473627" y="1881210"/>
                  <a:pt x="2463920" y="1885622"/>
                </a:cubicBezTo>
                <a:cubicBezTo>
                  <a:pt x="2453333" y="1890033"/>
                  <a:pt x="2441860" y="1884738"/>
                  <a:pt x="2438331" y="1875033"/>
                </a:cubicBezTo>
                <a:cubicBezTo>
                  <a:pt x="2433035" y="1865326"/>
                  <a:pt x="2438331" y="1852973"/>
                  <a:pt x="2448037" y="1848561"/>
                </a:cubicBezTo>
                <a:close/>
                <a:moveTo>
                  <a:pt x="15932908" y="1840850"/>
                </a:moveTo>
                <a:cubicBezTo>
                  <a:pt x="15943700" y="1836353"/>
                  <a:pt x="15954492" y="1841749"/>
                  <a:pt x="15958990" y="1851642"/>
                </a:cubicBezTo>
                <a:cubicBezTo>
                  <a:pt x="15963486" y="1861535"/>
                  <a:pt x="15958990" y="1874126"/>
                  <a:pt x="15948198" y="1878623"/>
                </a:cubicBezTo>
                <a:cubicBezTo>
                  <a:pt x="15938304" y="1882221"/>
                  <a:pt x="15926612" y="1877724"/>
                  <a:pt x="15922116" y="1866932"/>
                </a:cubicBezTo>
                <a:cubicBezTo>
                  <a:pt x="15917618" y="1857039"/>
                  <a:pt x="15923016" y="1845347"/>
                  <a:pt x="15932908" y="1840850"/>
                </a:cubicBezTo>
                <a:close/>
                <a:moveTo>
                  <a:pt x="9380755" y="1834208"/>
                </a:moveTo>
                <a:cubicBezTo>
                  <a:pt x="9391254" y="1832457"/>
                  <a:pt x="9401753" y="1840331"/>
                  <a:pt x="9402628" y="1850831"/>
                </a:cubicBezTo>
                <a:cubicBezTo>
                  <a:pt x="9404378" y="1861328"/>
                  <a:pt x="9397379" y="1871828"/>
                  <a:pt x="9386005" y="1872702"/>
                </a:cubicBezTo>
                <a:cubicBezTo>
                  <a:pt x="9375506" y="1874452"/>
                  <a:pt x="9365882" y="1866578"/>
                  <a:pt x="9364132" y="1856079"/>
                </a:cubicBezTo>
                <a:cubicBezTo>
                  <a:pt x="9362382" y="1845582"/>
                  <a:pt x="9370256" y="1835958"/>
                  <a:pt x="9380755" y="1834208"/>
                </a:cubicBezTo>
                <a:close/>
                <a:moveTo>
                  <a:pt x="14129354" y="1827146"/>
                </a:moveTo>
                <a:cubicBezTo>
                  <a:pt x="14222478" y="1832547"/>
                  <a:pt x="14301530" y="1902881"/>
                  <a:pt x="14315482" y="1998983"/>
                </a:cubicBezTo>
                <a:cubicBezTo>
                  <a:pt x="14330540" y="2107923"/>
                  <a:pt x="14254364" y="2209784"/>
                  <a:pt x="14145418" y="2224842"/>
                </a:cubicBezTo>
                <a:cubicBezTo>
                  <a:pt x="14035586" y="2240785"/>
                  <a:pt x="13933724" y="2164611"/>
                  <a:pt x="13918666" y="2054778"/>
                </a:cubicBezTo>
                <a:cubicBezTo>
                  <a:pt x="13902722" y="1945838"/>
                  <a:pt x="13979784" y="1843977"/>
                  <a:pt x="14088730" y="1828918"/>
                </a:cubicBezTo>
                <a:cubicBezTo>
                  <a:pt x="14102460" y="1826928"/>
                  <a:pt x="14116050" y="1826372"/>
                  <a:pt x="14129354" y="1827146"/>
                </a:cubicBezTo>
                <a:close/>
                <a:moveTo>
                  <a:pt x="3762390" y="1824194"/>
                </a:moveTo>
                <a:cubicBezTo>
                  <a:pt x="3766980" y="1822908"/>
                  <a:pt x="3772227" y="1823336"/>
                  <a:pt x="3777040" y="1825909"/>
                </a:cubicBezTo>
                <a:cubicBezTo>
                  <a:pt x="3785793" y="1831054"/>
                  <a:pt x="3788423" y="1841342"/>
                  <a:pt x="3784040" y="1850774"/>
                </a:cubicBezTo>
                <a:cubicBezTo>
                  <a:pt x="3778792" y="1859348"/>
                  <a:pt x="3768294" y="1862778"/>
                  <a:pt x="3759540" y="1857633"/>
                </a:cubicBezTo>
                <a:cubicBezTo>
                  <a:pt x="3749928" y="1853346"/>
                  <a:pt x="3746424" y="1842200"/>
                  <a:pt x="3751662" y="1832768"/>
                </a:cubicBezTo>
                <a:cubicBezTo>
                  <a:pt x="3753853" y="1828481"/>
                  <a:pt x="3757791" y="1825480"/>
                  <a:pt x="3762390" y="1824194"/>
                </a:cubicBezTo>
                <a:close/>
                <a:moveTo>
                  <a:pt x="3137093" y="1815259"/>
                </a:moveTo>
                <a:cubicBezTo>
                  <a:pt x="3156487" y="1813047"/>
                  <a:pt x="3176665" y="1814528"/>
                  <a:pt x="3196612" y="1820241"/>
                </a:cubicBezTo>
                <a:cubicBezTo>
                  <a:pt x="3275526" y="1843090"/>
                  <a:pt x="3320747" y="1925688"/>
                  <a:pt x="3296808" y="2004771"/>
                </a:cubicBezTo>
                <a:cubicBezTo>
                  <a:pt x="3273752" y="2082958"/>
                  <a:pt x="3190404" y="2127772"/>
                  <a:pt x="3111492" y="2104047"/>
                </a:cubicBezTo>
                <a:cubicBezTo>
                  <a:pt x="3031689" y="2081201"/>
                  <a:pt x="2986470" y="1998617"/>
                  <a:pt x="3010403" y="1920416"/>
                </a:cubicBezTo>
                <a:cubicBezTo>
                  <a:pt x="3027697" y="1861759"/>
                  <a:pt x="3078903" y="1821890"/>
                  <a:pt x="3137093" y="1815259"/>
                </a:cubicBezTo>
                <a:close/>
                <a:moveTo>
                  <a:pt x="1360929" y="1813404"/>
                </a:moveTo>
                <a:cubicBezTo>
                  <a:pt x="1375860" y="1817734"/>
                  <a:pt x="1383764" y="1833323"/>
                  <a:pt x="1379372" y="1848046"/>
                </a:cubicBezTo>
                <a:cubicBezTo>
                  <a:pt x="1374981" y="1862769"/>
                  <a:pt x="1359172" y="1870564"/>
                  <a:pt x="1345121" y="1866234"/>
                </a:cubicBezTo>
                <a:cubicBezTo>
                  <a:pt x="1329312" y="1861037"/>
                  <a:pt x="1322286" y="1845448"/>
                  <a:pt x="1326677" y="1831591"/>
                </a:cubicBezTo>
                <a:cubicBezTo>
                  <a:pt x="1331069" y="1816868"/>
                  <a:pt x="1346876" y="1809073"/>
                  <a:pt x="1360929" y="1813404"/>
                </a:cubicBezTo>
                <a:close/>
                <a:moveTo>
                  <a:pt x="11182902" y="1812463"/>
                </a:moveTo>
                <a:cubicBezTo>
                  <a:pt x="11223852" y="1806693"/>
                  <a:pt x="11267003" y="1816679"/>
                  <a:pt x="11302669" y="1843761"/>
                </a:cubicBezTo>
                <a:cubicBezTo>
                  <a:pt x="11374000" y="1897921"/>
                  <a:pt x="11388090" y="2000029"/>
                  <a:pt x="11334372" y="2071930"/>
                </a:cubicBezTo>
                <a:cubicBezTo>
                  <a:pt x="11280653" y="2143848"/>
                  <a:pt x="11179379" y="2158942"/>
                  <a:pt x="11108048" y="2104781"/>
                </a:cubicBezTo>
                <a:cubicBezTo>
                  <a:pt x="11036716" y="2049733"/>
                  <a:pt x="11022626" y="1947644"/>
                  <a:pt x="11076345" y="1875725"/>
                </a:cubicBezTo>
                <a:cubicBezTo>
                  <a:pt x="11103204" y="1839769"/>
                  <a:pt x="11141952" y="1818235"/>
                  <a:pt x="11182902" y="1812463"/>
                </a:cubicBezTo>
                <a:close/>
                <a:moveTo>
                  <a:pt x="8825156" y="1806980"/>
                </a:moveTo>
                <a:cubicBezTo>
                  <a:pt x="8846741" y="1805182"/>
                  <a:pt x="8864729" y="1822271"/>
                  <a:pt x="8866528" y="1844754"/>
                </a:cubicBezTo>
                <a:cubicBezTo>
                  <a:pt x="8866528" y="1866340"/>
                  <a:pt x="8849439" y="1885227"/>
                  <a:pt x="8827854" y="1886128"/>
                </a:cubicBezTo>
                <a:cubicBezTo>
                  <a:pt x="8805369" y="1886128"/>
                  <a:pt x="8787382" y="1869939"/>
                  <a:pt x="8786482" y="1848353"/>
                </a:cubicBezTo>
                <a:cubicBezTo>
                  <a:pt x="8785583" y="1825868"/>
                  <a:pt x="8803571" y="1806980"/>
                  <a:pt x="8825156" y="1806980"/>
                </a:cubicBezTo>
                <a:close/>
                <a:moveTo>
                  <a:pt x="15408582" y="1793485"/>
                </a:moveTo>
                <a:cubicBezTo>
                  <a:pt x="15426250" y="1793485"/>
                  <a:pt x="15441266" y="1808501"/>
                  <a:pt x="15441266" y="1826170"/>
                </a:cubicBezTo>
                <a:cubicBezTo>
                  <a:pt x="15441266" y="1843837"/>
                  <a:pt x="15426250" y="1858854"/>
                  <a:pt x="15408582" y="1858854"/>
                </a:cubicBezTo>
                <a:cubicBezTo>
                  <a:pt x="15390914" y="1858854"/>
                  <a:pt x="15375898" y="1843837"/>
                  <a:pt x="15375898" y="1826170"/>
                </a:cubicBezTo>
                <a:cubicBezTo>
                  <a:pt x="15375898" y="1807619"/>
                  <a:pt x="15390914" y="1793485"/>
                  <a:pt x="15408582" y="1793485"/>
                </a:cubicBezTo>
                <a:close/>
                <a:moveTo>
                  <a:pt x="3012924" y="1792085"/>
                </a:moveTo>
                <a:cubicBezTo>
                  <a:pt x="3017055" y="1792843"/>
                  <a:pt x="3020863" y="1795225"/>
                  <a:pt x="3023405" y="1799122"/>
                </a:cubicBezTo>
                <a:cubicBezTo>
                  <a:pt x="3028490" y="1806916"/>
                  <a:pt x="3026801" y="1817308"/>
                  <a:pt x="3019169" y="1823372"/>
                </a:cubicBezTo>
                <a:cubicBezTo>
                  <a:pt x="3011550" y="1827703"/>
                  <a:pt x="3000538" y="1825969"/>
                  <a:pt x="2996294" y="1818175"/>
                </a:cubicBezTo>
                <a:cubicBezTo>
                  <a:pt x="2990365" y="1810379"/>
                  <a:pt x="2992063" y="1799987"/>
                  <a:pt x="3000538" y="1794793"/>
                </a:cubicBezTo>
                <a:cubicBezTo>
                  <a:pt x="3004342" y="1792193"/>
                  <a:pt x="3008793" y="1791327"/>
                  <a:pt x="3012924" y="1792085"/>
                </a:cubicBezTo>
                <a:close/>
                <a:moveTo>
                  <a:pt x="13840522" y="1789227"/>
                </a:moveTo>
                <a:cubicBezTo>
                  <a:pt x="13874090" y="1794526"/>
                  <a:pt x="13897942" y="1825446"/>
                  <a:pt x="13894408" y="1859014"/>
                </a:cubicBezTo>
                <a:cubicBezTo>
                  <a:pt x="13889992" y="1893466"/>
                  <a:pt x="13859072" y="1917318"/>
                  <a:pt x="13824620" y="1912901"/>
                </a:cubicBezTo>
                <a:cubicBezTo>
                  <a:pt x="13791052" y="1909368"/>
                  <a:pt x="13766318" y="1877566"/>
                  <a:pt x="13770734" y="1843997"/>
                </a:cubicBezTo>
                <a:cubicBezTo>
                  <a:pt x="13775150" y="1809545"/>
                  <a:pt x="13806070" y="1785694"/>
                  <a:pt x="13840522" y="1789227"/>
                </a:cubicBezTo>
                <a:close/>
                <a:moveTo>
                  <a:pt x="6837208" y="1789125"/>
                </a:moveTo>
                <a:cubicBezTo>
                  <a:pt x="6841692" y="1787840"/>
                  <a:pt x="6846723" y="1788268"/>
                  <a:pt x="6851097" y="1790840"/>
                </a:cubicBezTo>
                <a:cubicBezTo>
                  <a:pt x="6860721" y="1795128"/>
                  <a:pt x="6863346" y="1806273"/>
                  <a:pt x="6858971" y="1815703"/>
                </a:cubicBezTo>
                <a:cubicBezTo>
                  <a:pt x="6853722" y="1824278"/>
                  <a:pt x="6842348" y="1827708"/>
                  <a:pt x="6833599" y="1823423"/>
                </a:cubicBezTo>
                <a:cubicBezTo>
                  <a:pt x="6824850" y="1818276"/>
                  <a:pt x="6821350" y="1807131"/>
                  <a:pt x="6826600" y="1797699"/>
                </a:cubicBezTo>
                <a:cubicBezTo>
                  <a:pt x="6828787" y="1793412"/>
                  <a:pt x="6832724" y="1790413"/>
                  <a:pt x="6837208" y="1789125"/>
                </a:cubicBezTo>
                <a:close/>
                <a:moveTo>
                  <a:pt x="2600603" y="1779455"/>
                </a:moveTo>
                <a:cubicBezTo>
                  <a:pt x="2610537" y="1778498"/>
                  <a:pt x="2620868" y="1779441"/>
                  <a:pt x="2631085" y="1782553"/>
                </a:cubicBezTo>
                <a:cubicBezTo>
                  <a:pt x="2671065" y="1794103"/>
                  <a:pt x="2693280" y="1836751"/>
                  <a:pt x="2681728" y="1877624"/>
                </a:cubicBezTo>
                <a:cubicBezTo>
                  <a:pt x="2669289" y="1917606"/>
                  <a:pt x="2625756" y="1940704"/>
                  <a:pt x="2585767" y="1928268"/>
                </a:cubicBezTo>
                <a:cubicBezTo>
                  <a:pt x="2544896" y="1914940"/>
                  <a:pt x="2522687" y="1873179"/>
                  <a:pt x="2535128" y="1832309"/>
                </a:cubicBezTo>
                <a:cubicBezTo>
                  <a:pt x="2544456" y="1802322"/>
                  <a:pt x="2570779" y="1782331"/>
                  <a:pt x="2600603" y="1779455"/>
                </a:cubicBezTo>
                <a:close/>
                <a:moveTo>
                  <a:pt x="11851396" y="1776763"/>
                </a:moveTo>
                <a:cubicBezTo>
                  <a:pt x="11873185" y="1776073"/>
                  <a:pt x="11895457" y="1779659"/>
                  <a:pt x="11917068" y="1788036"/>
                </a:cubicBezTo>
                <a:cubicBezTo>
                  <a:pt x="12003511" y="1821557"/>
                  <a:pt x="12046732" y="1919464"/>
                  <a:pt x="12013213" y="2005907"/>
                </a:cubicBezTo>
                <a:cubicBezTo>
                  <a:pt x="11979695" y="2092342"/>
                  <a:pt x="11882668" y="2135563"/>
                  <a:pt x="11796226" y="2101162"/>
                </a:cubicBezTo>
                <a:cubicBezTo>
                  <a:pt x="11709783" y="2068526"/>
                  <a:pt x="11665680" y="1970623"/>
                  <a:pt x="11699198" y="1884182"/>
                </a:cubicBezTo>
                <a:cubicBezTo>
                  <a:pt x="11724999" y="1819350"/>
                  <a:pt x="11786027" y="1778831"/>
                  <a:pt x="11851396" y="1776763"/>
                </a:cubicBezTo>
                <a:close/>
                <a:moveTo>
                  <a:pt x="11131683" y="1764973"/>
                </a:moveTo>
                <a:cubicBezTo>
                  <a:pt x="11144127" y="1769417"/>
                  <a:pt x="11150349" y="1780972"/>
                  <a:pt x="11147682" y="1793416"/>
                </a:cubicBezTo>
                <a:cubicBezTo>
                  <a:pt x="11143238" y="1805859"/>
                  <a:pt x="11130794" y="1812081"/>
                  <a:pt x="11119238" y="1808526"/>
                </a:cubicBezTo>
                <a:cubicBezTo>
                  <a:pt x="11107683" y="1804971"/>
                  <a:pt x="11100572" y="1792527"/>
                  <a:pt x="11104128" y="1780972"/>
                </a:cubicBezTo>
                <a:cubicBezTo>
                  <a:pt x="11107683" y="1769417"/>
                  <a:pt x="11120127" y="1762307"/>
                  <a:pt x="11131683" y="1764973"/>
                </a:cubicBezTo>
                <a:close/>
                <a:moveTo>
                  <a:pt x="2861458" y="1760293"/>
                </a:moveTo>
                <a:cubicBezTo>
                  <a:pt x="2877267" y="1761256"/>
                  <a:pt x="2893108" y="1765335"/>
                  <a:pt x="2908056" y="1772836"/>
                </a:cubicBezTo>
                <a:cubicBezTo>
                  <a:pt x="2968755" y="1803719"/>
                  <a:pt x="2993384" y="1877843"/>
                  <a:pt x="2963475" y="1937845"/>
                </a:cubicBezTo>
                <a:cubicBezTo>
                  <a:pt x="2933566" y="1998732"/>
                  <a:pt x="2858795" y="2022558"/>
                  <a:pt x="2798981" y="1992556"/>
                </a:cubicBezTo>
                <a:cubicBezTo>
                  <a:pt x="2738287" y="1962553"/>
                  <a:pt x="2713652" y="1888430"/>
                  <a:pt x="2744443" y="1827544"/>
                </a:cubicBezTo>
                <a:cubicBezTo>
                  <a:pt x="2766869" y="1782540"/>
                  <a:pt x="2814043" y="1757395"/>
                  <a:pt x="2861458" y="1760293"/>
                </a:cubicBezTo>
                <a:close/>
                <a:moveTo>
                  <a:pt x="14732586" y="1753766"/>
                </a:moveTo>
                <a:cubicBezTo>
                  <a:pt x="14761240" y="1750920"/>
                  <a:pt x="14790394" y="1765153"/>
                  <a:pt x="14805054" y="1791948"/>
                </a:cubicBezTo>
                <a:cubicBezTo>
                  <a:pt x="14825490" y="1828566"/>
                  <a:pt x="14811274" y="1874115"/>
                  <a:pt x="14775734" y="1893764"/>
                </a:cubicBezTo>
                <a:cubicBezTo>
                  <a:pt x="14738418" y="1913413"/>
                  <a:pt x="14693992" y="1900016"/>
                  <a:pt x="14674446" y="1863399"/>
                </a:cubicBezTo>
                <a:cubicBezTo>
                  <a:pt x="14654898" y="1827673"/>
                  <a:pt x="14668226" y="1782124"/>
                  <a:pt x="14704654" y="1762475"/>
                </a:cubicBezTo>
                <a:cubicBezTo>
                  <a:pt x="14713540" y="1757561"/>
                  <a:pt x="14723034" y="1754716"/>
                  <a:pt x="14732586" y="1753766"/>
                </a:cubicBezTo>
                <a:close/>
                <a:moveTo>
                  <a:pt x="9702982" y="1752912"/>
                </a:moveTo>
                <a:cubicBezTo>
                  <a:pt x="9747407" y="1758214"/>
                  <a:pt x="9778504" y="1797991"/>
                  <a:pt x="9773173" y="1842190"/>
                </a:cubicBezTo>
                <a:cubicBezTo>
                  <a:pt x="9766954" y="1885500"/>
                  <a:pt x="9726971" y="1917322"/>
                  <a:pt x="9682546" y="1911135"/>
                </a:cubicBezTo>
                <a:cubicBezTo>
                  <a:pt x="9638121" y="1905830"/>
                  <a:pt x="9607912" y="1865170"/>
                  <a:pt x="9612355" y="1821858"/>
                </a:cubicBezTo>
                <a:cubicBezTo>
                  <a:pt x="9618574" y="1777663"/>
                  <a:pt x="9659445" y="1746725"/>
                  <a:pt x="9702982" y="1752912"/>
                </a:cubicBezTo>
                <a:close/>
                <a:moveTo>
                  <a:pt x="5663557" y="1746415"/>
                </a:moveTo>
                <a:cubicBezTo>
                  <a:pt x="5673450" y="1742818"/>
                  <a:pt x="5686041" y="1747315"/>
                  <a:pt x="5689639" y="1757208"/>
                </a:cubicBezTo>
                <a:cubicBezTo>
                  <a:pt x="5694136" y="1768001"/>
                  <a:pt x="5689639" y="1779692"/>
                  <a:pt x="5678846" y="1784189"/>
                </a:cubicBezTo>
                <a:cubicBezTo>
                  <a:pt x="5668953" y="1788686"/>
                  <a:pt x="5656362" y="1783289"/>
                  <a:pt x="5652765" y="1772497"/>
                </a:cubicBezTo>
                <a:cubicBezTo>
                  <a:pt x="5648268" y="1762605"/>
                  <a:pt x="5652765" y="1751812"/>
                  <a:pt x="5663557" y="1746415"/>
                </a:cubicBezTo>
                <a:close/>
                <a:moveTo>
                  <a:pt x="1774713" y="1746219"/>
                </a:moveTo>
                <a:cubicBezTo>
                  <a:pt x="1821964" y="1738920"/>
                  <a:pt x="1872077" y="1749538"/>
                  <a:pt x="1913588" y="1779631"/>
                </a:cubicBezTo>
                <a:cubicBezTo>
                  <a:pt x="1996612" y="1841580"/>
                  <a:pt x="2015154" y="1958401"/>
                  <a:pt x="1954216" y="2041578"/>
                </a:cubicBezTo>
                <a:cubicBezTo>
                  <a:pt x="1892391" y="2125655"/>
                  <a:pt x="1775818" y="2143355"/>
                  <a:pt x="1692798" y="2082289"/>
                </a:cubicBezTo>
                <a:cubicBezTo>
                  <a:pt x="1609780" y="2021235"/>
                  <a:pt x="1591231" y="1904413"/>
                  <a:pt x="1653058" y="1820338"/>
                </a:cubicBezTo>
                <a:cubicBezTo>
                  <a:pt x="1683082" y="1778743"/>
                  <a:pt x="1727463" y="1753522"/>
                  <a:pt x="1774713" y="1746219"/>
                </a:cubicBezTo>
                <a:close/>
                <a:moveTo>
                  <a:pt x="371272" y="1742491"/>
                </a:moveTo>
                <a:cubicBezTo>
                  <a:pt x="383830" y="1740156"/>
                  <a:pt x="397285" y="1742603"/>
                  <a:pt x="408946" y="1750166"/>
                </a:cubicBezTo>
                <a:cubicBezTo>
                  <a:pt x="431371" y="1765296"/>
                  <a:pt x="436750" y="1795553"/>
                  <a:pt x="422396" y="1818694"/>
                </a:cubicBezTo>
                <a:cubicBezTo>
                  <a:pt x="407150" y="1840940"/>
                  <a:pt x="375756" y="1847171"/>
                  <a:pt x="353331" y="1831151"/>
                </a:cubicBezTo>
                <a:cubicBezTo>
                  <a:pt x="330007" y="1816024"/>
                  <a:pt x="324627" y="1785764"/>
                  <a:pt x="338984" y="1763514"/>
                </a:cubicBezTo>
                <a:cubicBezTo>
                  <a:pt x="347052" y="1751946"/>
                  <a:pt x="358712" y="1744828"/>
                  <a:pt x="371272" y="1742491"/>
                </a:cubicBezTo>
                <a:close/>
                <a:moveTo>
                  <a:pt x="11707050" y="1737831"/>
                </a:moveTo>
                <a:cubicBezTo>
                  <a:pt x="11711547" y="1735024"/>
                  <a:pt x="11717842" y="1735960"/>
                  <a:pt x="11720540" y="1740636"/>
                </a:cubicBezTo>
                <a:cubicBezTo>
                  <a:pt x="11723239" y="1745313"/>
                  <a:pt x="11721440" y="1751860"/>
                  <a:pt x="11717842" y="1754667"/>
                </a:cubicBezTo>
                <a:cubicBezTo>
                  <a:pt x="11712446" y="1757472"/>
                  <a:pt x="11707050" y="1755602"/>
                  <a:pt x="11704352" y="1751860"/>
                </a:cubicBezTo>
                <a:cubicBezTo>
                  <a:pt x="11700754" y="1747184"/>
                  <a:pt x="11702553" y="1740636"/>
                  <a:pt x="11707050" y="1737831"/>
                </a:cubicBezTo>
                <a:close/>
                <a:moveTo>
                  <a:pt x="8532408" y="1734297"/>
                </a:moveTo>
                <a:cubicBezTo>
                  <a:pt x="8561212" y="1731492"/>
                  <a:pt x="8590517" y="1745894"/>
                  <a:pt x="8605254" y="1773358"/>
                </a:cubicBezTo>
                <a:cubicBezTo>
                  <a:pt x="8624903" y="1809082"/>
                  <a:pt x="8611506" y="1854630"/>
                  <a:pt x="8574888" y="1874280"/>
                </a:cubicBezTo>
                <a:cubicBezTo>
                  <a:pt x="8539162" y="1893931"/>
                  <a:pt x="8493613" y="1880534"/>
                  <a:pt x="8473964" y="1843915"/>
                </a:cubicBezTo>
                <a:cubicBezTo>
                  <a:pt x="8454315" y="1807297"/>
                  <a:pt x="8467712" y="1762640"/>
                  <a:pt x="8504330" y="1742991"/>
                </a:cubicBezTo>
                <a:cubicBezTo>
                  <a:pt x="8513261" y="1738079"/>
                  <a:pt x="8522807" y="1735232"/>
                  <a:pt x="8532408" y="1734297"/>
                </a:cubicBezTo>
                <a:close/>
                <a:moveTo>
                  <a:pt x="2014814" y="1729080"/>
                </a:moveTo>
                <a:cubicBezTo>
                  <a:pt x="2017807" y="1729309"/>
                  <a:pt x="2020705" y="1730915"/>
                  <a:pt x="2022770" y="1733662"/>
                </a:cubicBezTo>
                <a:cubicBezTo>
                  <a:pt x="2026902" y="1739166"/>
                  <a:pt x="2026902" y="1746501"/>
                  <a:pt x="2021942" y="1752004"/>
                </a:cubicBezTo>
                <a:cubicBezTo>
                  <a:pt x="2016985" y="1757511"/>
                  <a:pt x="2009545" y="1756590"/>
                  <a:pt x="2005407" y="1751087"/>
                </a:cubicBezTo>
                <a:cubicBezTo>
                  <a:pt x="2000448" y="1745586"/>
                  <a:pt x="2001271" y="1737334"/>
                  <a:pt x="2006236" y="1732745"/>
                </a:cubicBezTo>
                <a:cubicBezTo>
                  <a:pt x="2008719" y="1729994"/>
                  <a:pt x="2011816" y="1728852"/>
                  <a:pt x="2014814" y="1729080"/>
                </a:cubicBezTo>
                <a:close/>
                <a:moveTo>
                  <a:pt x="6709280" y="1726703"/>
                </a:moveTo>
                <a:cubicBezTo>
                  <a:pt x="6713340" y="1725197"/>
                  <a:pt x="6717980" y="1725197"/>
                  <a:pt x="6722619" y="1727052"/>
                </a:cubicBezTo>
                <a:cubicBezTo>
                  <a:pt x="6730970" y="1729835"/>
                  <a:pt x="6734682" y="1740044"/>
                  <a:pt x="6730970" y="1748394"/>
                </a:cubicBezTo>
                <a:cubicBezTo>
                  <a:pt x="6727259" y="1757674"/>
                  <a:pt x="6717051" y="1761386"/>
                  <a:pt x="6708700" y="1757674"/>
                </a:cubicBezTo>
                <a:cubicBezTo>
                  <a:pt x="6700349" y="1753961"/>
                  <a:pt x="6696637" y="1744683"/>
                  <a:pt x="6699421" y="1735404"/>
                </a:cubicBezTo>
                <a:cubicBezTo>
                  <a:pt x="6701741" y="1731228"/>
                  <a:pt x="6705220" y="1728212"/>
                  <a:pt x="6709280" y="1726703"/>
                </a:cubicBezTo>
                <a:close/>
                <a:moveTo>
                  <a:pt x="5545197" y="1725992"/>
                </a:moveTo>
                <a:cubicBezTo>
                  <a:pt x="5565871" y="1727994"/>
                  <a:pt x="5585655" y="1737775"/>
                  <a:pt x="5599437" y="1754669"/>
                </a:cubicBezTo>
                <a:cubicBezTo>
                  <a:pt x="5627891" y="1790237"/>
                  <a:pt x="5622556" y="1840921"/>
                  <a:pt x="5587878" y="1869373"/>
                </a:cubicBezTo>
                <a:cubicBezTo>
                  <a:pt x="5553200" y="1897827"/>
                  <a:pt x="5502516" y="1892491"/>
                  <a:pt x="5474063" y="1857813"/>
                </a:cubicBezTo>
                <a:cubicBezTo>
                  <a:pt x="5445609" y="1823136"/>
                  <a:pt x="5450944" y="1771562"/>
                  <a:pt x="5485622" y="1743999"/>
                </a:cubicBezTo>
                <a:cubicBezTo>
                  <a:pt x="5502961" y="1729773"/>
                  <a:pt x="5524524" y="1723992"/>
                  <a:pt x="5545197" y="1725992"/>
                </a:cubicBezTo>
                <a:close/>
                <a:moveTo>
                  <a:pt x="5775853" y="1724333"/>
                </a:moveTo>
                <a:cubicBezTo>
                  <a:pt x="5784054" y="1724503"/>
                  <a:pt x="5792394" y="1726294"/>
                  <a:pt x="5800455" y="1729875"/>
                </a:cubicBezTo>
                <a:cubicBezTo>
                  <a:pt x="5831802" y="1743310"/>
                  <a:pt x="5846132" y="1780031"/>
                  <a:pt x="5831802" y="1812276"/>
                </a:cubicBezTo>
                <a:cubicBezTo>
                  <a:pt x="5818368" y="1844516"/>
                  <a:pt x="5781646" y="1858847"/>
                  <a:pt x="5749403" y="1844516"/>
                </a:cubicBezTo>
                <a:cubicBezTo>
                  <a:pt x="5718056" y="1831083"/>
                  <a:pt x="5702830" y="1793467"/>
                  <a:pt x="5717160" y="1762119"/>
                </a:cubicBezTo>
                <a:cubicBezTo>
                  <a:pt x="5727908" y="1737936"/>
                  <a:pt x="5751251" y="1723830"/>
                  <a:pt x="5775853" y="1724333"/>
                </a:cubicBezTo>
                <a:close/>
                <a:moveTo>
                  <a:pt x="11054803" y="1719081"/>
                </a:moveTo>
                <a:cubicBezTo>
                  <a:pt x="11064773" y="1715538"/>
                  <a:pt x="11074743" y="1720852"/>
                  <a:pt x="11077462" y="1729710"/>
                </a:cubicBezTo>
                <a:cubicBezTo>
                  <a:pt x="11080181" y="1737682"/>
                  <a:pt x="11075649" y="1747425"/>
                  <a:pt x="11066585" y="1750968"/>
                </a:cubicBezTo>
                <a:cubicBezTo>
                  <a:pt x="11058428" y="1753625"/>
                  <a:pt x="11048458" y="1749196"/>
                  <a:pt x="11044833" y="1740340"/>
                </a:cubicBezTo>
                <a:cubicBezTo>
                  <a:pt x="11042114" y="1731482"/>
                  <a:pt x="11046646" y="1721738"/>
                  <a:pt x="11054803" y="1719081"/>
                </a:cubicBezTo>
                <a:close/>
                <a:moveTo>
                  <a:pt x="501375" y="1713141"/>
                </a:moveTo>
                <a:cubicBezTo>
                  <a:pt x="531883" y="1707757"/>
                  <a:pt x="562386" y="1728393"/>
                  <a:pt x="567767" y="1759797"/>
                </a:cubicBezTo>
                <a:cubicBezTo>
                  <a:pt x="573151" y="1791198"/>
                  <a:pt x="552516" y="1820806"/>
                  <a:pt x="521115" y="1826190"/>
                </a:cubicBezTo>
                <a:cubicBezTo>
                  <a:pt x="490608" y="1831573"/>
                  <a:pt x="460105" y="1810938"/>
                  <a:pt x="454724" y="1779535"/>
                </a:cubicBezTo>
                <a:cubicBezTo>
                  <a:pt x="449345" y="1748130"/>
                  <a:pt x="469975" y="1718524"/>
                  <a:pt x="501375" y="1713141"/>
                </a:cubicBezTo>
                <a:close/>
                <a:moveTo>
                  <a:pt x="10830001" y="1712896"/>
                </a:moveTo>
                <a:cubicBezTo>
                  <a:pt x="10874317" y="1712675"/>
                  <a:pt x="10918744" y="1729293"/>
                  <a:pt x="10952782" y="1762521"/>
                </a:cubicBezTo>
                <a:cubicBezTo>
                  <a:pt x="11020858" y="1829870"/>
                  <a:pt x="11021742" y="1939751"/>
                  <a:pt x="10953666" y="2007988"/>
                </a:cubicBezTo>
                <a:cubicBezTo>
                  <a:pt x="10887358" y="2076212"/>
                  <a:pt x="10777728" y="2077099"/>
                  <a:pt x="10709652" y="2009759"/>
                </a:cubicBezTo>
                <a:cubicBezTo>
                  <a:pt x="10641576" y="1942412"/>
                  <a:pt x="10640692" y="1832528"/>
                  <a:pt x="10707884" y="1764294"/>
                </a:cubicBezTo>
                <a:cubicBezTo>
                  <a:pt x="10741480" y="1730177"/>
                  <a:pt x="10785685" y="1713118"/>
                  <a:pt x="10830001" y="1712896"/>
                </a:cubicBezTo>
                <a:close/>
                <a:moveTo>
                  <a:pt x="14923414" y="1712728"/>
                </a:moveTo>
                <a:cubicBezTo>
                  <a:pt x="14934476" y="1712080"/>
                  <a:pt x="14945872" y="1715543"/>
                  <a:pt x="14954812" y="1723338"/>
                </a:cubicBezTo>
                <a:cubicBezTo>
                  <a:pt x="14971794" y="1738926"/>
                  <a:pt x="14973582" y="1764909"/>
                  <a:pt x="14957492" y="1782230"/>
                </a:cubicBezTo>
                <a:cubicBezTo>
                  <a:pt x="14941404" y="1799553"/>
                  <a:pt x="14914588" y="1800417"/>
                  <a:pt x="14896710" y="1785694"/>
                </a:cubicBezTo>
                <a:cubicBezTo>
                  <a:pt x="14878832" y="1769239"/>
                  <a:pt x="14877046" y="1743257"/>
                  <a:pt x="14894028" y="1726803"/>
                </a:cubicBezTo>
                <a:cubicBezTo>
                  <a:pt x="14901626" y="1718142"/>
                  <a:pt x="14912352" y="1713380"/>
                  <a:pt x="14923414" y="1712728"/>
                </a:cubicBezTo>
                <a:close/>
                <a:moveTo>
                  <a:pt x="2178882" y="1712220"/>
                </a:moveTo>
                <a:cubicBezTo>
                  <a:pt x="2219130" y="1705565"/>
                  <a:pt x="2261798" y="1714437"/>
                  <a:pt x="2297431" y="1740604"/>
                </a:cubicBezTo>
                <a:cubicBezTo>
                  <a:pt x="2369566" y="1792052"/>
                  <a:pt x="2385399" y="1893176"/>
                  <a:pt x="2334376" y="1965026"/>
                </a:cubicBezTo>
                <a:cubicBezTo>
                  <a:pt x="2282475" y="2036875"/>
                  <a:pt x="2183061" y="2053714"/>
                  <a:pt x="2111805" y="2001391"/>
                </a:cubicBezTo>
                <a:cubicBezTo>
                  <a:pt x="2039665" y="1949946"/>
                  <a:pt x="2023833" y="1849710"/>
                  <a:pt x="2074850" y="1776975"/>
                </a:cubicBezTo>
                <a:cubicBezTo>
                  <a:pt x="2100805" y="1741048"/>
                  <a:pt x="2138636" y="1718871"/>
                  <a:pt x="2178882" y="1712220"/>
                </a:cubicBezTo>
                <a:close/>
                <a:moveTo>
                  <a:pt x="4179111" y="1710710"/>
                </a:moveTo>
                <a:cubicBezTo>
                  <a:pt x="4183346" y="1709862"/>
                  <a:pt x="4188009" y="1710710"/>
                  <a:pt x="4192241" y="1713676"/>
                </a:cubicBezTo>
                <a:cubicBezTo>
                  <a:pt x="4199020" y="1717912"/>
                  <a:pt x="4201562" y="1728925"/>
                  <a:pt x="4196479" y="1736551"/>
                </a:cubicBezTo>
                <a:cubicBezTo>
                  <a:pt x="4191398" y="1744176"/>
                  <a:pt x="4181228" y="1745872"/>
                  <a:pt x="4173602" y="1740787"/>
                </a:cubicBezTo>
                <a:cubicBezTo>
                  <a:pt x="4165981" y="1735704"/>
                  <a:pt x="4163435" y="1725537"/>
                  <a:pt x="4168523" y="1717912"/>
                </a:cubicBezTo>
                <a:cubicBezTo>
                  <a:pt x="4171061" y="1714099"/>
                  <a:pt x="4174874" y="1711558"/>
                  <a:pt x="4179111" y="1710710"/>
                </a:cubicBezTo>
                <a:close/>
                <a:moveTo>
                  <a:pt x="12543525" y="1707310"/>
                </a:moveTo>
                <a:cubicBezTo>
                  <a:pt x="12554996" y="1710774"/>
                  <a:pt x="12561173" y="1722032"/>
                  <a:pt x="12557643" y="1733291"/>
                </a:cubicBezTo>
                <a:cubicBezTo>
                  <a:pt x="12554996" y="1743684"/>
                  <a:pt x="12542642" y="1749746"/>
                  <a:pt x="12532054" y="1746282"/>
                </a:cubicBezTo>
                <a:cubicBezTo>
                  <a:pt x="12520582" y="1742818"/>
                  <a:pt x="12515288" y="1731559"/>
                  <a:pt x="12517935" y="1721166"/>
                </a:cubicBezTo>
                <a:cubicBezTo>
                  <a:pt x="12521465" y="1709908"/>
                  <a:pt x="12533818" y="1703845"/>
                  <a:pt x="12543525" y="1707310"/>
                </a:cubicBezTo>
                <a:close/>
                <a:moveTo>
                  <a:pt x="10708661" y="1706651"/>
                </a:moveTo>
                <a:cubicBezTo>
                  <a:pt x="10713338" y="1703845"/>
                  <a:pt x="10719885" y="1705716"/>
                  <a:pt x="10722692" y="1709458"/>
                </a:cubicBezTo>
                <a:cubicBezTo>
                  <a:pt x="10725498" y="1715070"/>
                  <a:pt x="10723627" y="1720682"/>
                  <a:pt x="10718950" y="1723487"/>
                </a:cubicBezTo>
                <a:cubicBezTo>
                  <a:pt x="10714273" y="1726294"/>
                  <a:pt x="10708661" y="1725358"/>
                  <a:pt x="10704920" y="1719746"/>
                </a:cubicBezTo>
                <a:cubicBezTo>
                  <a:pt x="10703049" y="1716005"/>
                  <a:pt x="10703984" y="1709458"/>
                  <a:pt x="10708661" y="1706651"/>
                </a:cubicBezTo>
                <a:close/>
                <a:moveTo>
                  <a:pt x="10025504" y="1705557"/>
                </a:moveTo>
                <a:cubicBezTo>
                  <a:pt x="10079654" y="1705001"/>
                  <a:pt x="10134025" y="1725189"/>
                  <a:pt x="10176018" y="1766010"/>
                </a:cubicBezTo>
                <a:cubicBezTo>
                  <a:pt x="10260005" y="1847654"/>
                  <a:pt x="10261773" y="1982542"/>
                  <a:pt x="10179554" y="2065954"/>
                </a:cubicBezTo>
                <a:cubicBezTo>
                  <a:pt x="10098219" y="2150260"/>
                  <a:pt x="9964724" y="2151147"/>
                  <a:pt x="9880737" y="2069504"/>
                </a:cubicBezTo>
                <a:cubicBezTo>
                  <a:pt x="9797634" y="1987868"/>
                  <a:pt x="9794982" y="1853867"/>
                  <a:pt x="9876317" y="1769561"/>
                </a:cubicBezTo>
                <a:cubicBezTo>
                  <a:pt x="9917427" y="1727408"/>
                  <a:pt x="9971355" y="1706110"/>
                  <a:pt x="10025504" y="1705557"/>
                </a:cubicBezTo>
                <a:close/>
                <a:moveTo>
                  <a:pt x="14232574" y="1704158"/>
                </a:moveTo>
                <a:cubicBezTo>
                  <a:pt x="14238774" y="1705486"/>
                  <a:pt x="14244532" y="1709250"/>
                  <a:pt x="14248518" y="1715006"/>
                </a:cubicBezTo>
                <a:cubicBezTo>
                  <a:pt x="14256490" y="1726521"/>
                  <a:pt x="14252946" y="1742466"/>
                  <a:pt x="14241432" y="1749550"/>
                </a:cubicBezTo>
                <a:cubicBezTo>
                  <a:pt x="14229918" y="1757521"/>
                  <a:pt x="14214860" y="1753978"/>
                  <a:pt x="14206888" y="1742466"/>
                </a:cubicBezTo>
                <a:cubicBezTo>
                  <a:pt x="14198918" y="1730951"/>
                  <a:pt x="14202460" y="1715893"/>
                  <a:pt x="14213974" y="1707922"/>
                </a:cubicBezTo>
                <a:cubicBezTo>
                  <a:pt x="14219730" y="1703935"/>
                  <a:pt x="14226374" y="1702829"/>
                  <a:pt x="14232574" y="1704158"/>
                </a:cubicBezTo>
                <a:close/>
                <a:moveTo>
                  <a:pt x="6962474" y="1703452"/>
                </a:moveTo>
                <a:cubicBezTo>
                  <a:pt x="6974029" y="1707817"/>
                  <a:pt x="6980251" y="1720047"/>
                  <a:pt x="6977584" y="1731402"/>
                </a:cubicBezTo>
                <a:cubicBezTo>
                  <a:pt x="6974029" y="1742759"/>
                  <a:pt x="6961585" y="1749746"/>
                  <a:pt x="6949140" y="1746252"/>
                </a:cubicBezTo>
                <a:cubicBezTo>
                  <a:pt x="6937585" y="1742759"/>
                  <a:pt x="6930474" y="1730529"/>
                  <a:pt x="6934030" y="1718300"/>
                </a:cubicBezTo>
                <a:cubicBezTo>
                  <a:pt x="6937585" y="1706945"/>
                  <a:pt x="6950029" y="1699958"/>
                  <a:pt x="6962474" y="1703452"/>
                </a:cubicBezTo>
                <a:close/>
                <a:moveTo>
                  <a:pt x="4325354" y="1699516"/>
                </a:moveTo>
                <a:cubicBezTo>
                  <a:pt x="4335747" y="1702115"/>
                  <a:pt x="4341809" y="1714239"/>
                  <a:pt x="4338345" y="1724632"/>
                </a:cubicBezTo>
                <a:cubicBezTo>
                  <a:pt x="4335747" y="1735024"/>
                  <a:pt x="4323622" y="1741952"/>
                  <a:pt x="4313229" y="1737623"/>
                </a:cubicBezTo>
                <a:cubicBezTo>
                  <a:pt x="4302874" y="1735024"/>
                  <a:pt x="4295943" y="1722900"/>
                  <a:pt x="4300273" y="1712507"/>
                </a:cubicBezTo>
                <a:cubicBezTo>
                  <a:pt x="4302874" y="1702115"/>
                  <a:pt x="4314961" y="1696053"/>
                  <a:pt x="4325354" y="1699516"/>
                </a:cubicBezTo>
                <a:close/>
                <a:moveTo>
                  <a:pt x="13191638" y="1696057"/>
                </a:moveTo>
                <a:cubicBezTo>
                  <a:pt x="13264562" y="1696057"/>
                  <a:pt x="13324146" y="1754750"/>
                  <a:pt x="13324146" y="1826785"/>
                </a:cubicBezTo>
                <a:cubicBezTo>
                  <a:pt x="13325036" y="1899708"/>
                  <a:pt x="13266340" y="1959293"/>
                  <a:pt x="13194306" y="1959293"/>
                </a:cubicBezTo>
                <a:cubicBezTo>
                  <a:pt x="13121382" y="1960182"/>
                  <a:pt x="13061798" y="1901487"/>
                  <a:pt x="13061798" y="1828562"/>
                </a:cubicBezTo>
                <a:cubicBezTo>
                  <a:pt x="13060910" y="1756530"/>
                  <a:pt x="13119604" y="1696945"/>
                  <a:pt x="13191638" y="1696057"/>
                </a:cubicBezTo>
                <a:close/>
                <a:moveTo>
                  <a:pt x="4586354" y="1692604"/>
                </a:moveTo>
                <a:cubicBezTo>
                  <a:pt x="4612660" y="1697823"/>
                  <a:pt x="4630198" y="1723042"/>
                  <a:pt x="4625814" y="1749133"/>
                </a:cubicBezTo>
                <a:cubicBezTo>
                  <a:pt x="4620552" y="1775222"/>
                  <a:pt x="4595123" y="1792615"/>
                  <a:pt x="4568816" y="1787397"/>
                </a:cubicBezTo>
                <a:cubicBezTo>
                  <a:pt x="4542510" y="1783049"/>
                  <a:pt x="4525849" y="1757829"/>
                  <a:pt x="4530233" y="1731739"/>
                </a:cubicBezTo>
                <a:cubicBezTo>
                  <a:pt x="4534618" y="1705650"/>
                  <a:pt x="4560047" y="1688257"/>
                  <a:pt x="4586354" y="1692604"/>
                </a:cubicBezTo>
                <a:close/>
                <a:moveTo>
                  <a:pt x="3804544" y="1689557"/>
                </a:moveTo>
                <a:cubicBezTo>
                  <a:pt x="3819474" y="1693887"/>
                  <a:pt x="3827378" y="1709476"/>
                  <a:pt x="3822989" y="1724199"/>
                </a:cubicBezTo>
                <a:cubicBezTo>
                  <a:pt x="3818596" y="1738056"/>
                  <a:pt x="3802781" y="1745851"/>
                  <a:pt x="3787853" y="1741521"/>
                </a:cubicBezTo>
                <a:cubicBezTo>
                  <a:pt x="3773798" y="1737190"/>
                  <a:pt x="3765893" y="1721601"/>
                  <a:pt x="3770286" y="1706878"/>
                </a:cubicBezTo>
                <a:cubicBezTo>
                  <a:pt x="3774681" y="1693021"/>
                  <a:pt x="3790486" y="1684360"/>
                  <a:pt x="3804544" y="1689557"/>
                </a:cubicBezTo>
                <a:close/>
                <a:moveTo>
                  <a:pt x="284579" y="1689523"/>
                </a:moveTo>
                <a:cubicBezTo>
                  <a:pt x="299398" y="1693825"/>
                  <a:pt x="308116" y="1710173"/>
                  <a:pt x="303758" y="1725661"/>
                </a:cubicBezTo>
                <a:cubicBezTo>
                  <a:pt x="298526" y="1741149"/>
                  <a:pt x="281963" y="1749753"/>
                  <a:pt x="266270" y="1744591"/>
                </a:cubicBezTo>
                <a:cubicBezTo>
                  <a:pt x="250578" y="1740288"/>
                  <a:pt x="242732" y="1723940"/>
                  <a:pt x="247092" y="1708452"/>
                </a:cubicBezTo>
                <a:cubicBezTo>
                  <a:pt x="252322" y="1692965"/>
                  <a:pt x="268886" y="1684360"/>
                  <a:pt x="284579" y="1689523"/>
                </a:cubicBezTo>
                <a:close/>
                <a:moveTo>
                  <a:pt x="8344315" y="1681947"/>
                </a:moveTo>
                <a:cubicBezTo>
                  <a:pt x="8352344" y="1682724"/>
                  <a:pt x="8360319" y="1685128"/>
                  <a:pt x="8367747" y="1689282"/>
                </a:cubicBezTo>
                <a:cubicBezTo>
                  <a:pt x="8399208" y="1705885"/>
                  <a:pt x="8410569" y="1743463"/>
                  <a:pt x="8393964" y="1774052"/>
                </a:cubicBezTo>
                <a:cubicBezTo>
                  <a:pt x="8377360" y="1804640"/>
                  <a:pt x="8339781" y="1816000"/>
                  <a:pt x="8310067" y="1800270"/>
                </a:cubicBezTo>
                <a:cubicBezTo>
                  <a:pt x="8278606" y="1783665"/>
                  <a:pt x="8267245" y="1746086"/>
                  <a:pt x="8283850" y="1715498"/>
                </a:cubicBezTo>
                <a:cubicBezTo>
                  <a:pt x="8295647" y="1691902"/>
                  <a:pt x="8320227" y="1679610"/>
                  <a:pt x="8344315" y="1681947"/>
                </a:cubicBezTo>
                <a:close/>
                <a:moveTo>
                  <a:pt x="1117721" y="1679827"/>
                </a:moveTo>
                <a:cubicBezTo>
                  <a:pt x="1202660" y="1682040"/>
                  <a:pt x="1276730" y="1743858"/>
                  <a:pt x="1292142" y="1830816"/>
                </a:cubicBezTo>
                <a:cubicBezTo>
                  <a:pt x="1309749" y="1931086"/>
                  <a:pt x="1244590" y="2026029"/>
                  <a:pt x="1145081" y="2043761"/>
                </a:cubicBezTo>
                <a:cubicBezTo>
                  <a:pt x="1046454" y="2061507"/>
                  <a:pt x="952227" y="1995859"/>
                  <a:pt x="934618" y="1895590"/>
                </a:cubicBezTo>
                <a:cubicBezTo>
                  <a:pt x="917005" y="1796211"/>
                  <a:pt x="982173" y="1700379"/>
                  <a:pt x="1080801" y="1682632"/>
                </a:cubicBezTo>
                <a:cubicBezTo>
                  <a:pt x="1093240" y="1680413"/>
                  <a:pt x="1105594" y="1679514"/>
                  <a:pt x="1117721" y="1679827"/>
                </a:cubicBezTo>
                <a:close/>
                <a:moveTo>
                  <a:pt x="12317220" y="1674379"/>
                </a:moveTo>
                <a:cubicBezTo>
                  <a:pt x="12371259" y="1673825"/>
                  <a:pt x="12425629" y="1694013"/>
                  <a:pt x="12467623" y="1734833"/>
                </a:cubicBezTo>
                <a:cubicBezTo>
                  <a:pt x="12550726" y="1816479"/>
                  <a:pt x="12553378" y="1950481"/>
                  <a:pt x="12471159" y="2034785"/>
                </a:cubicBezTo>
                <a:cubicBezTo>
                  <a:pt x="12389824" y="2119082"/>
                  <a:pt x="12255445" y="2119969"/>
                  <a:pt x="12172342" y="2038334"/>
                </a:cubicBezTo>
                <a:cubicBezTo>
                  <a:pt x="12088355" y="1956691"/>
                  <a:pt x="12086587" y="1821804"/>
                  <a:pt x="12168806" y="1738384"/>
                </a:cubicBezTo>
                <a:cubicBezTo>
                  <a:pt x="12209473" y="1696232"/>
                  <a:pt x="12263181" y="1674932"/>
                  <a:pt x="12317220" y="1674379"/>
                </a:cubicBezTo>
                <a:close/>
                <a:moveTo>
                  <a:pt x="11531736" y="1665054"/>
                </a:moveTo>
                <a:cubicBezTo>
                  <a:pt x="11606047" y="1673017"/>
                  <a:pt x="11660896" y="1740251"/>
                  <a:pt x="11652934" y="1815449"/>
                </a:cubicBezTo>
                <a:cubicBezTo>
                  <a:pt x="11644972" y="1889758"/>
                  <a:pt x="11577738" y="1944604"/>
                  <a:pt x="11502542" y="1936644"/>
                </a:cubicBezTo>
                <a:cubicBezTo>
                  <a:pt x="11427346" y="1928681"/>
                  <a:pt x="11373382" y="1861452"/>
                  <a:pt x="11381344" y="1787138"/>
                </a:cubicBezTo>
                <a:cubicBezTo>
                  <a:pt x="11389306" y="1711055"/>
                  <a:pt x="11456540" y="1657094"/>
                  <a:pt x="11531736" y="1665054"/>
                </a:cubicBezTo>
                <a:close/>
                <a:moveTo>
                  <a:pt x="12784492" y="1658378"/>
                </a:moveTo>
                <a:cubicBezTo>
                  <a:pt x="12822614" y="1655172"/>
                  <a:pt x="12861952" y="1662855"/>
                  <a:pt x="12897548" y="1682683"/>
                </a:cubicBezTo>
                <a:cubicBezTo>
                  <a:pt x="12994246" y="1735560"/>
                  <a:pt x="13028844" y="1856290"/>
                  <a:pt x="12974730" y="1951466"/>
                </a:cubicBezTo>
                <a:cubicBezTo>
                  <a:pt x="12921502" y="2046632"/>
                  <a:pt x="12799964" y="2081002"/>
                  <a:pt x="12704154" y="2028136"/>
                </a:cubicBezTo>
                <a:cubicBezTo>
                  <a:pt x="12607458" y="1974379"/>
                  <a:pt x="12573747" y="1854528"/>
                  <a:pt x="12626975" y="1759350"/>
                </a:cubicBezTo>
                <a:cubicBezTo>
                  <a:pt x="12660797" y="1699315"/>
                  <a:pt x="12720956" y="1663722"/>
                  <a:pt x="12784492" y="1658378"/>
                </a:cubicBezTo>
                <a:close/>
                <a:moveTo>
                  <a:pt x="2280883" y="1648340"/>
                </a:moveTo>
                <a:cubicBezTo>
                  <a:pt x="2285389" y="1647137"/>
                  <a:pt x="2290316" y="1647575"/>
                  <a:pt x="2294602" y="1649761"/>
                </a:cubicBezTo>
                <a:cubicBezTo>
                  <a:pt x="2304034" y="1655011"/>
                  <a:pt x="2307465" y="1665510"/>
                  <a:pt x="2302319" y="1675133"/>
                </a:cubicBezTo>
                <a:cubicBezTo>
                  <a:pt x="2297176" y="1683882"/>
                  <a:pt x="2286032" y="1687381"/>
                  <a:pt x="2277458" y="1682132"/>
                </a:cubicBezTo>
                <a:cubicBezTo>
                  <a:pt x="2268025" y="1677758"/>
                  <a:pt x="2265457" y="1666384"/>
                  <a:pt x="2269740" y="1656761"/>
                </a:cubicBezTo>
                <a:cubicBezTo>
                  <a:pt x="2272311" y="1652386"/>
                  <a:pt x="2276383" y="1649543"/>
                  <a:pt x="2280883" y="1648340"/>
                </a:cubicBezTo>
                <a:close/>
                <a:moveTo>
                  <a:pt x="14452838" y="1641631"/>
                </a:moveTo>
                <a:cubicBezTo>
                  <a:pt x="14491544" y="1640863"/>
                  <a:pt x="14530472" y="1654939"/>
                  <a:pt x="14560382" y="1683970"/>
                </a:cubicBezTo>
                <a:cubicBezTo>
                  <a:pt x="14621080" y="1741149"/>
                  <a:pt x="14622840" y="1837037"/>
                  <a:pt x="14565660" y="1897737"/>
                </a:cubicBezTo>
                <a:cubicBezTo>
                  <a:pt x="14507600" y="1957554"/>
                  <a:pt x="14411712" y="1960196"/>
                  <a:pt x="14351012" y="1902134"/>
                </a:cubicBezTo>
                <a:cubicBezTo>
                  <a:pt x="14291192" y="1844076"/>
                  <a:pt x="14288554" y="1748187"/>
                  <a:pt x="14346614" y="1688366"/>
                </a:cubicBezTo>
                <a:cubicBezTo>
                  <a:pt x="14375644" y="1658018"/>
                  <a:pt x="14414132" y="1642403"/>
                  <a:pt x="14452838" y="1641631"/>
                </a:cubicBezTo>
                <a:close/>
                <a:moveTo>
                  <a:pt x="16177624" y="1635444"/>
                </a:moveTo>
                <a:cubicBezTo>
                  <a:pt x="16188124" y="1633694"/>
                  <a:pt x="16198622" y="1640693"/>
                  <a:pt x="16199498" y="1652067"/>
                </a:cubicBezTo>
                <a:cubicBezTo>
                  <a:pt x="16201248" y="1662567"/>
                  <a:pt x="16193372" y="1672191"/>
                  <a:pt x="16182874" y="1673940"/>
                </a:cubicBezTo>
                <a:cubicBezTo>
                  <a:pt x="16172374" y="1675691"/>
                  <a:pt x="16161876" y="1667816"/>
                  <a:pt x="16161000" y="1657317"/>
                </a:cubicBezTo>
                <a:cubicBezTo>
                  <a:pt x="16159250" y="1646818"/>
                  <a:pt x="16167126" y="1637194"/>
                  <a:pt x="16177624" y="1635444"/>
                </a:cubicBezTo>
                <a:close/>
                <a:moveTo>
                  <a:pt x="6846817" y="1632718"/>
                </a:moveTo>
                <a:cubicBezTo>
                  <a:pt x="6869115" y="1636242"/>
                  <a:pt x="6888440" y="1652810"/>
                  <a:pt x="6894386" y="1675778"/>
                </a:cubicBezTo>
                <a:cubicBezTo>
                  <a:pt x="6902314" y="1707273"/>
                  <a:pt x="6882934" y="1737895"/>
                  <a:pt x="6852103" y="1745770"/>
                </a:cubicBezTo>
                <a:cubicBezTo>
                  <a:pt x="6821271" y="1753642"/>
                  <a:pt x="6789558" y="1735269"/>
                  <a:pt x="6782511" y="1704647"/>
                </a:cubicBezTo>
                <a:cubicBezTo>
                  <a:pt x="6774583" y="1673152"/>
                  <a:pt x="6793082" y="1641656"/>
                  <a:pt x="6823914" y="1633780"/>
                </a:cubicBezTo>
                <a:cubicBezTo>
                  <a:pt x="6831622" y="1631813"/>
                  <a:pt x="6839385" y="1631540"/>
                  <a:pt x="6846817" y="1632718"/>
                </a:cubicBezTo>
                <a:close/>
                <a:moveTo>
                  <a:pt x="4387774" y="1630918"/>
                </a:moveTo>
                <a:cubicBezTo>
                  <a:pt x="4390001" y="1629806"/>
                  <a:pt x="4391115" y="1630918"/>
                  <a:pt x="4392228" y="1633145"/>
                </a:cubicBezTo>
                <a:cubicBezTo>
                  <a:pt x="4392228" y="1634259"/>
                  <a:pt x="4391115" y="1636488"/>
                  <a:pt x="4390001" y="1636488"/>
                </a:cubicBezTo>
                <a:cubicBezTo>
                  <a:pt x="4387774" y="1636488"/>
                  <a:pt x="4386661" y="1636488"/>
                  <a:pt x="4386661" y="1634259"/>
                </a:cubicBezTo>
                <a:cubicBezTo>
                  <a:pt x="4385547" y="1633145"/>
                  <a:pt x="4386661" y="1632034"/>
                  <a:pt x="4387774" y="1630918"/>
                </a:cubicBezTo>
                <a:close/>
                <a:moveTo>
                  <a:pt x="5362304" y="1630172"/>
                </a:moveTo>
                <a:cubicBezTo>
                  <a:pt x="5368711" y="1631521"/>
                  <a:pt x="5374557" y="1635343"/>
                  <a:pt x="5378154" y="1641190"/>
                </a:cubicBezTo>
                <a:cubicBezTo>
                  <a:pt x="5386249" y="1652881"/>
                  <a:pt x="5382651" y="1668172"/>
                  <a:pt x="5370960" y="1675367"/>
                </a:cubicBezTo>
                <a:cubicBezTo>
                  <a:pt x="5359268" y="1683461"/>
                  <a:pt x="5343979" y="1680763"/>
                  <a:pt x="5335885" y="1669071"/>
                </a:cubicBezTo>
                <a:cubicBezTo>
                  <a:pt x="5328690" y="1656479"/>
                  <a:pt x="5331388" y="1641190"/>
                  <a:pt x="5343080" y="1633994"/>
                </a:cubicBezTo>
                <a:cubicBezTo>
                  <a:pt x="5348926" y="1629947"/>
                  <a:pt x="5355896" y="1628824"/>
                  <a:pt x="5362304" y="1630172"/>
                </a:cubicBezTo>
                <a:close/>
                <a:moveTo>
                  <a:pt x="10948038" y="1624546"/>
                </a:moveTo>
                <a:cubicBezTo>
                  <a:pt x="10952260" y="1623699"/>
                  <a:pt x="10956807" y="1624546"/>
                  <a:pt x="10960704" y="1627087"/>
                </a:cubicBezTo>
                <a:cubicBezTo>
                  <a:pt x="10969365" y="1632172"/>
                  <a:pt x="10971097" y="1643185"/>
                  <a:pt x="10965901" y="1650810"/>
                </a:cubicBezTo>
                <a:cubicBezTo>
                  <a:pt x="10960704" y="1657589"/>
                  <a:pt x="10950311" y="1660131"/>
                  <a:pt x="10942517" y="1655046"/>
                </a:cubicBezTo>
                <a:cubicBezTo>
                  <a:pt x="10934722" y="1649963"/>
                  <a:pt x="10932990" y="1638950"/>
                  <a:pt x="10937320" y="1632172"/>
                </a:cubicBezTo>
                <a:cubicBezTo>
                  <a:pt x="10939919" y="1627936"/>
                  <a:pt x="10943816" y="1625393"/>
                  <a:pt x="10948038" y="1624546"/>
                </a:cubicBezTo>
                <a:close/>
                <a:moveTo>
                  <a:pt x="7044022" y="1624176"/>
                </a:moveTo>
                <a:cubicBezTo>
                  <a:pt x="7062414" y="1629371"/>
                  <a:pt x="7073799" y="1647559"/>
                  <a:pt x="7068544" y="1666613"/>
                </a:cubicBezTo>
                <a:cubicBezTo>
                  <a:pt x="7063290" y="1684800"/>
                  <a:pt x="7044022" y="1695192"/>
                  <a:pt x="7024755" y="1689995"/>
                </a:cubicBezTo>
                <a:cubicBezTo>
                  <a:pt x="7006363" y="1684800"/>
                  <a:pt x="6996729" y="1665744"/>
                  <a:pt x="7001108" y="1647559"/>
                </a:cubicBezTo>
                <a:cubicBezTo>
                  <a:pt x="7006363" y="1629371"/>
                  <a:pt x="7025630" y="1618112"/>
                  <a:pt x="7044022" y="1624176"/>
                </a:cubicBezTo>
                <a:close/>
                <a:moveTo>
                  <a:pt x="12026262" y="1622906"/>
                </a:moveTo>
                <a:cubicBezTo>
                  <a:pt x="12052330" y="1623325"/>
                  <a:pt x="12077141" y="1638580"/>
                  <a:pt x="12087871" y="1663390"/>
                </a:cubicBezTo>
                <a:cubicBezTo>
                  <a:pt x="12101282" y="1698260"/>
                  <a:pt x="12086082" y="1737598"/>
                  <a:pt x="12052107" y="1751904"/>
                </a:cubicBezTo>
                <a:cubicBezTo>
                  <a:pt x="12018132" y="1765315"/>
                  <a:pt x="11977898" y="1749221"/>
                  <a:pt x="11964486" y="1716142"/>
                </a:cubicBezTo>
                <a:cubicBezTo>
                  <a:pt x="11950181" y="1681274"/>
                  <a:pt x="11966275" y="1641934"/>
                  <a:pt x="12000250" y="1627627"/>
                </a:cubicBezTo>
                <a:cubicBezTo>
                  <a:pt x="12008744" y="1624275"/>
                  <a:pt x="12017573" y="1622765"/>
                  <a:pt x="12026262" y="1622906"/>
                </a:cubicBezTo>
                <a:close/>
                <a:moveTo>
                  <a:pt x="13792994" y="1613866"/>
                </a:moveTo>
                <a:cubicBezTo>
                  <a:pt x="13804348" y="1617421"/>
                  <a:pt x="13812210" y="1629866"/>
                  <a:pt x="13807842" y="1642309"/>
                </a:cubicBezTo>
                <a:cubicBezTo>
                  <a:pt x="13804348" y="1654754"/>
                  <a:pt x="13792120" y="1660087"/>
                  <a:pt x="13780764" y="1657421"/>
                </a:cubicBezTo>
                <a:cubicBezTo>
                  <a:pt x="13769408" y="1653865"/>
                  <a:pt x="13762420" y="1641421"/>
                  <a:pt x="13765914" y="1628977"/>
                </a:cubicBezTo>
                <a:cubicBezTo>
                  <a:pt x="13769408" y="1617421"/>
                  <a:pt x="13781638" y="1610310"/>
                  <a:pt x="13792994" y="1613866"/>
                </a:cubicBezTo>
                <a:close/>
                <a:moveTo>
                  <a:pt x="9812992" y="1607232"/>
                </a:moveTo>
                <a:cubicBezTo>
                  <a:pt x="9821142" y="1607397"/>
                  <a:pt x="9829431" y="1609151"/>
                  <a:pt x="9837442" y="1612657"/>
                </a:cubicBezTo>
                <a:cubicBezTo>
                  <a:pt x="9868596" y="1625812"/>
                  <a:pt x="9883728" y="1662640"/>
                  <a:pt x="9869486" y="1693332"/>
                </a:cubicBezTo>
                <a:cubicBezTo>
                  <a:pt x="9855244" y="1724899"/>
                  <a:pt x="9818750" y="1738052"/>
                  <a:pt x="9786706" y="1724899"/>
                </a:cubicBezTo>
                <a:cubicBezTo>
                  <a:pt x="9755552" y="1710869"/>
                  <a:pt x="9740420" y="1674917"/>
                  <a:pt x="9754662" y="1644227"/>
                </a:cubicBezTo>
                <a:cubicBezTo>
                  <a:pt x="9765343" y="1620549"/>
                  <a:pt x="9788542" y="1606738"/>
                  <a:pt x="9812992" y="1607232"/>
                </a:cubicBezTo>
                <a:close/>
                <a:moveTo>
                  <a:pt x="4746261" y="1606046"/>
                </a:moveTo>
                <a:cubicBezTo>
                  <a:pt x="4756654" y="1608694"/>
                  <a:pt x="4762716" y="1621047"/>
                  <a:pt x="4760118" y="1631636"/>
                </a:cubicBezTo>
                <a:cubicBezTo>
                  <a:pt x="4755788" y="1643107"/>
                  <a:pt x="4745395" y="1648401"/>
                  <a:pt x="4734136" y="1644871"/>
                </a:cubicBezTo>
                <a:cubicBezTo>
                  <a:pt x="4722877" y="1642225"/>
                  <a:pt x="4716815" y="1629872"/>
                  <a:pt x="4720279" y="1619283"/>
                </a:cubicBezTo>
                <a:cubicBezTo>
                  <a:pt x="4724610" y="1608694"/>
                  <a:pt x="4735868" y="1602516"/>
                  <a:pt x="4746261" y="1606046"/>
                </a:cubicBezTo>
                <a:close/>
                <a:moveTo>
                  <a:pt x="13352426" y="1605189"/>
                </a:moveTo>
                <a:cubicBezTo>
                  <a:pt x="13377370" y="1606970"/>
                  <a:pt x="13395186" y="1629240"/>
                  <a:pt x="13392512" y="1653292"/>
                </a:cubicBezTo>
                <a:cubicBezTo>
                  <a:pt x="13390732" y="1677344"/>
                  <a:pt x="13369352" y="1695161"/>
                  <a:pt x="13344410" y="1692488"/>
                </a:cubicBezTo>
                <a:cubicBezTo>
                  <a:pt x="13320358" y="1689815"/>
                  <a:pt x="13302542" y="1669327"/>
                  <a:pt x="13304322" y="1644385"/>
                </a:cubicBezTo>
                <a:cubicBezTo>
                  <a:pt x="13306996" y="1620332"/>
                  <a:pt x="13328374" y="1602516"/>
                  <a:pt x="13352426" y="1605189"/>
                </a:cubicBezTo>
                <a:close/>
                <a:moveTo>
                  <a:pt x="6722295" y="1604273"/>
                </a:moveTo>
                <a:cubicBezTo>
                  <a:pt x="6733906" y="1602523"/>
                  <a:pt x="6743730" y="1610399"/>
                  <a:pt x="6745517" y="1620895"/>
                </a:cubicBezTo>
                <a:cubicBezTo>
                  <a:pt x="6746410" y="1631396"/>
                  <a:pt x="6739265" y="1641020"/>
                  <a:pt x="6728547" y="1642771"/>
                </a:cubicBezTo>
                <a:cubicBezTo>
                  <a:pt x="6716936" y="1644520"/>
                  <a:pt x="6707111" y="1637521"/>
                  <a:pt x="6705325" y="1626147"/>
                </a:cubicBezTo>
                <a:cubicBezTo>
                  <a:pt x="6704432" y="1616524"/>
                  <a:pt x="6711577" y="1606023"/>
                  <a:pt x="6722295" y="1604273"/>
                </a:cubicBezTo>
                <a:close/>
                <a:moveTo>
                  <a:pt x="12156848" y="1601292"/>
                </a:moveTo>
                <a:cubicBezTo>
                  <a:pt x="12180900" y="1603965"/>
                  <a:pt x="12198716" y="1625345"/>
                  <a:pt x="12196044" y="1649396"/>
                </a:cubicBezTo>
                <a:cubicBezTo>
                  <a:pt x="12194262" y="1673449"/>
                  <a:pt x="12172883" y="1691264"/>
                  <a:pt x="12148831" y="1689482"/>
                </a:cubicBezTo>
                <a:cubicBezTo>
                  <a:pt x="12123888" y="1686810"/>
                  <a:pt x="12106072" y="1665431"/>
                  <a:pt x="12108744" y="1641379"/>
                </a:cubicBezTo>
                <a:cubicBezTo>
                  <a:pt x="12110526" y="1616437"/>
                  <a:pt x="12132796" y="1598620"/>
                  <a:pt x="12156848" y="1601292"/>
                </a:cubicBezTo>
                <a:close/>
                <a:moveTo>
                  <a:pt x="12335964" y="1598151"/>
                </a:moveTo>
                <a:cubicBezTo>
                  <a:pt x="12340572" y="1596865"/>
                  <a:pt x="12345716" y="1597294"/>
                  <a:pt x="12350432" y="1599865"/>
                </a:cubicBezTo>
                <a:cubicBezTo>
                  <a:pt x="12359006" y="1604152"/>
                  <a:pt x="12362436" y="1615300"/>
                  <a:pt x="12357291" y="1624731"/>
                </a:cubicBezTo>
                <a:cubicBezTo>
                  <a:pt x="12353004" y="1633305"/>
                  <a:pt x="12341858" y="1636735"/>
                  <a:pt x="12332427" y="1631590"/>
                </a:cubicBezTo>
                <a:cubicBezTo>
                  <a:pt x="12323854" y="1626446"/>
                  <a:pt x="12320424" y="1616156"/>
                  <a:pt x="12324711" y="1606725"/>
                </a:cubicBezTo>
                <a:cubicBezTo>
                  <a:pt x="12327283" y="1602438"/>
                  <a:pt x="12331356" y="1599437"/>
                  <a:pt x="12335964" y="1598151"/>
                </a:cubicBezTo>
                <a:close/>
                <a:moveTo>
                  <a:pt x="8413773" y="1595987"/>
                </a:moveTo>
                <a:cubicBezTo>
                  <a:pt x="8429261" y="1600290"/>
                  <a:pt x="8437866" y="1617499"/>
                  <a:pt x="8432703" y="1632125"/>
                </a:cubicBezTo>
                <a:cubicBezTo>
                  <a:pt x="8427540" y="1647613"/>
                  <a:pt x="8411191" y="1656217"/>
                  <a:pt x="8396564" y="1651915"/>
                </a:cubicBezTo>
                <a:cubicBezTo>
                  <a:pt x="8381076" y="1645893"/>
                  <a:pt x="8372471" y="1630405"/>
                  <a:pt x="8376773" y="1614917"/>
                </a:cubicBezTo>
                <a:cubicBezTo>
                  <a:pt x="8381936" y="1599429"/>
                  <a:pt x="8399145" y="1590825"/>
                  <a:pt x="8413773" y="1595987"/>
                </a:cubicBezTo>
                <a:close/>
                <a:moveTo>
                  <a:pt x="58017" y="1595987"/>
                </a:moveTo>
                <a:cubicBezTo>
                  <a:pt x="73505" y="1600290"/>
                  <a:pt x="82110" y="1617499"/>
                  <a:pt x="76947" y="1632125"/>
                </a:cubicBezTo>
                <a:cubicBezTo>
                  <a:pt x="71784" y="1647613"/>
                  <a:pt x="55436" y="1656217"/>
                  <a:pt x="40808" y="1651915"/>
                </a:cubicBezTo>
                <a:cubicBezTo>
                  <a:pt x="24459" y="1645893"/>
                  <a:pt x="16715" y="1630405"/>
                  <a:pt x="21878" y="1614917"/>
                </a:cubicBezTo>
                <a:cubicBezTo>
                  <a:pt x="26180" y="1599429"/>
                  <a:pt x="43389" y="1590825"/>
                  <a:pt x="58017" y="1595987"/>
                </a:cubicBezTo>
                <a:close/>
                <a:moveTo>
                  <a:pt x="751783" y="1594434"/>
                </a:moveTo>
                <a:cubicBezTo>
                  <a:pt x="769571" y="1594739"/>
                  <a:pt x="787618" y="1598568"/>
                  <a:pt x="804940" y="1606341"/>
                </a:cubicBezTo>
                <a:cubicBezTo>
                  <a:pt x="873340" y="1637430"/>
                  <a:pt x="904427" y="1717376"/>
                  <a:pt x="874224" y="1786658"/>
                </a:cubicBezTo>
                <a:cubicBezTo>
                  <a:pt x="843138" y="1855057"/>
                  <a:pt x="763191" y="1886143"/>
                  <a:pt x="693909" y="1855946"/>
                </a:cubicBezTo>
                <a:cubicBezTo>
                  <a:pt x="625506" y="1824859"/>
                  <a:pt x="593536" y="1744913"/>
                  <a:pt x="624620" y="1675626"/>
                </a:cubicBezTo>
                <a:cubicBezTo>
                  <a:pt x="647276" y="1624329"/>
                  <a:pt x="698400" y="1593516"/>
                  <a:pt x="751783" y="1594434"/>
                </a:cubicBezTo>
                <a:close/>
                <a:moveTo>
                  <a:pt x="13579474" y="1590816"/>
                </a:moveTo>
                <a:cubicBezTo>
                  <a:pt x="13664638" y="1592599"/>
                  <a:pt x="13739948" y="1655101"/>
                  <a:pt x="13755478" y="1742060"/>
                </a:cubicBezTo>
                <a:cubicBezTo>
                  <a:pt x="13773224" y="1841438"/>
                  <a:pt x="13706674" y="1936382"/>
                  <a:pt x="13607294" y="1954130"/>
                </a:cubicBezTo>
                <a:cubicBezTo>
                  <a:pt x="13507026" y="1971877"/>
                  <a:pt x="13412082" y="1906214"/>
                  <a:pt x="13394334" y="1805945"/>
                </a:cubicBezTo>
                <a:cubicBezTo>
                  <a:pt x="13376588" y="1706565"/>
                  <a:pt x="13443138" y="1611621"/>
                  <a:pt x="13542518" y="1593875"/>
                </a:cubicBezTo>
                <a:cubicBezTo>
                  <a:pt x="13554940" y="1591545"/>
                  <a:pt x="13567308" y="1590561"/>
                  <a:pt x="13579474" y="1590816"/>
                </a:cubicBezTo>
                <a:close/>
                <a:moveTo>
                  <a:pt x="11459581" y="1584271"/>
                </a:moveTo>
                <a:cubicBezTo>
                  <a:pt x="11463019" y="1584478"/>
                  <a:pt x="11466458" y="1585925"/>
                  <a:pt x="11469209" y="1588817"/>
                </a:cubicBezTo>
                <a:cubicBezTo>
                  <a:pt x="11473794" y="1592950"/>
                  <a:pt x="11472877" y="1601218"/>
                  <a:pt x="11467375" y="1605351"/>
                </a:cubicBezTo>
                <a:cubicBezTo>
                  <a:pt x="11461873" y="1609485"/>
                  <a:pt x="11453620" y="1609485"/>
                  <a:pt x="11449035" y="1604523"/>
                </a:cubicBezTo>
                <a:cubicBezTo>
                  <a:pt x="11443533" y="1599564"/>
                  <a:pt x="11444450" y="1591298"/>
                  <a:pt x="11449952" y="1587164"/>
                </a:cubicBezTo>
                <a:cubicBezTo>
                  <a:pt x="11452703" y="1585097"/>
                  <a:pt x="11456142" y="1584064"/>
                  <a:pt x="11459581" y="1584271"/>
                </a:cubicBezTo>
                <a:close/>
                <a:moveTo>
                  <a:pt x="6941719" y="1583038"/>
                </a:moveTo>
                <a:cubicBezTo>
                  <a:pt x="6963221" y="1583038"/>
                  <a:pt x="6980244" y="1601165"/>
                  <a:pt x="6980244" y="1622011"/>
                </a:cubicBezTo>
                <a:cubicBezTo>
                  <a:pt x="6979348" y="1642857"/>
                  <a:pt x="6962325" y="1660076"/>
                  <a:pt x="6941719" y="1660076"/>
                </a:cubicBezTo>
                <a:cubicBezTo>
                  <a:pt x="6920217" y="1660076"/>
                  <a:pt x="6903194" y="1642857"/>
                  <a:pt x="6903194" y="1621103"/>
                </a:cubicBezTo>
                <a:cubicBezTo>
                  <a:pt x="6904090" y="1600257"/>
                  <a:pt x="6921113" y="1583038"/>
                  <a:pt x="6941719" y="1583038"/>
                </a:cubicBezTo>
                <a:close/>
                <a:moveTo>
                  <a:pt x="9132336" y="1580196"/>
                </a:moveTo>
                <a:cubicBezTo>
                  <a:pt x="9208389" y="1587380"/>
                  <a:pt x="9276840" y="1639051"/>
                  <a:pt x="9301430" y="1716142"/>
                </a:cubicBezTo>
                <a:cubicBezTo>
                  <a:pt x="9334216" y="1819817"/>
                  <a:pt x="9276619" y="1929696"/>
                  <a:pt x="9173831" y="1962480"/>
                </a:cubicBezTo>
                <a:cubicBezTo>
                  <a:pt x="9070156" y="1995266"/>
                  <a:pt x="8960279" y="1937670"/>
                  <a:pt x="8927493" y="1834880"/>
                </a:cubicBezTo>
                <a:cubicBezTo>
                  <a:pt x="8894707" y="1732093"/>
                  <a:pt x="8952304" y="1621329"/>
                  <a:pt x="9055092" y="1588541"/>
                </a:cubicBezTo>
                <a:cubicBezTo>
                  <a:pt x="9080789" y="1580345"/>
                  <a:pt x="9106985" y="1577798"/>
                  <a:pt x="9132336" y="1580196"/>
                </a:cubicBezTo>
                <a:close/>
                <a:moveTo>
                  <a:pt x="12768562" y="1574338"/>
                </a:moveTo>
                <a:cubicBezTo>
                  <a:pt x="12772956" y="1573052"/>
                  <a:pt x="12777888" y="1573480"/>
                  <a:pt x="12782174" y="1575624"/>
                </a:cubicBezTo>
                <a:cubicBezTo>
                  <a:pt x="12791606" y="1580769"/>
                  <a:pt x="12795036" y="1591915"/>
                  <a:pt x="12789892" y="1601347"/>
                </a:cubicBezTo>
                <a:cubicBezTo>
                  <a:pt x="12784746" y="1609921"/>
                  <a:pt x="12773600" y="1613351"/>
                  <a:pt x="12765026" y="1608206"/>
                </a:cubicBezTo>
                <a:cubicBezTo>
                  <a:pt x="12756452" y="1603919"/>
                  <a:pt x="12753022" y="1592773"/>
                  <a:pt x="12758166" y="1583341"/>
                </a:cubicBezTo>
                <a:cubicBezTo>
                  <a:pt x="12760310" y="1578625"/>
                  <a:pt x="12764168" y="1575624"/>
                  <a:pt x="12768562" y="1574338"/>
                </a:cubicBezTo>
                <a:close/>
                <a:moveTo>
                  <a:pt x="9964893" y="1572604"/>
                </a:moveTo>
                <a:cubicBezTo>
                  <a:pt x="9980381" y="1576906"/>
                  <a:pt x="9988986" y="1593254"/>
                  <a:pt x="9983823" y="1608742"/>
                </a:cubicBezTo>
                <a:cubicBezTo>
                  <a:pt x="9978660" y="1624230"/>
                  <a:pt x="9962311" y="1632834"/>
                  <a:pt x="9947684" y="1627671"/>
                </a:cubicBezTo>
                <a:cubicBezTo>
                  <a:pt x="9932196" y="1622509"/>
                  <a:pt x="9923591" y="1607021"/>
                  <a:pt x="9928754" y="1590672"/>
                </a:cubicBezTo>
                <a:cubicBezTo>
                  <a:pt x="9933056" y="1576046"/>
                  <a:pt x="9949405" y="1567442"/>
                  <a:pt x="9964893" y="1572604"/>
                </a:cubicBezTo>
                <a:close/>
                <a:moveTo>
                  <a:pt x="8678858" y="1570994"/>
                </a:moveTo>
                <a:cubicBezTo>
                  <a:pt x="8695946" y="1567442"/>
                  <a:pt x="8713034" y="1579874"/>
                  <a:pt x="8715733" y="1596746"/>
                </a:cubicBezTo>
                <a:cubicBezTo>
                  <a:pt x="8718431" y="1614506"/>
                  <a:pt x="8706739" y="1631376"/>
                  <a:pt x="8688751" y="1634040"/>
                </a:cubicBezTo>
                <a:cubicBezTo>
                  <a:pt x="8671663" y="1636704"/>
                  <a:pt x="8654575" y="1625161"/>
                  <a:pt x="8651877" y="1608289"/>
                </a:cubicBezTo>
                <a:cubicBezTo>
                  <a:pt x="8649179" y="1590530"/>
                  <a:pt x="8660871" y="1574546"/>
                  <a:pt x="8678858" y="1570994"/>
                </a:cubicBezTo>
                <a:close/>
                <a:moveTo>
                  <a:pt x="11609066" y="1569095"/>
                </a:moveTo>
                <a:cubicBezTo>
                  <a:pt x="11612062" y="1569301"/>
                  <a:pt x="11614955" y="1570748"/>
                  <a:pt x="11617022" y="1573228"/>
                </a:cubicBezTo>
                <a:cubicBezTo>
                  <a:pt x="11621982" y="1577361"/>
                  <a:pt x="11621156" y="1585628"/>
                  <a:pt x="11616196" y="1589761"/>
                </a:cubicBezTo>
                <a:cubicBezTo>
                  <a:pt x="11611236" y="1593895"/>
                  <a:pt x="11603796" y="1593895"/>
                  <a:pt x="11599662" y="1588934"/>
                </a:cubicBezTo>
                <a:cubicBezTo>
                  <a:pt x="11595529" y="1583974"/>
                  <a:pt x="11595529" y="1576535"/>
                  <a:pt x="11600489" y="1572401"/>
                </a:cubicBezTo>
                <a:cubicBezTo>
                  <a:pt x="11602969" y="1569921"/>
                  <a:pt x="11606069" y="1568888"/>
                  <a:pt x="11609066" y="1569095"/>
                </a:cubicBezTo>
                <a:close/>
                <a:moveTo>
                  <a:pt x="15166274" y="1557800"/>
                </a:moveTo>
                <a:cubicBezTo>
                  <a:pt x="15187724" y="1556888"/>
                  <a:pt x="15209726" y="1560149"/>
                  <a:pt x="15231174" y="1568108"/>
                </a:cubicBezTo>
                <a:cubicBezTo>
                  <a:pt x="15316968" y="1599951"/>
                  <a:pt x="15359424" y="1696362"/>
                  <a:pt x="15327582" y="1781272"/>
                </a:cubicBezTo>
                <a:cubicBezTo>
                  <a:pt x="15294856" y="1866183"/>
                  <a:pt x="15200216" y="1909522"/>
                  <a:pt x="15114420" y="1877682"/>
                </a:cubicBezTo>
                <a:cubicBezTo>
                  <a:pt x="15029510" y="1844955"/>
                  <a:pt x="14986170" y="1750315"/>
                  <a:pt x="15018010" y="1664519"/>
                </a:cubicBezTo>
                <a:cubicBezTo>
                  <a:pt x="15042554" y="1600837"/>
                  <a:pt x="15101926" y="1560536"/>
                  <a:pt x="15166274" y="1557800"/>
                </a:cubicBezTo>
                <a:close/>
                <a:moveTo>
                  <a:pt x="13220696" y="1548852"/>
                </a:moveTo>
                <a:cubicBezTo>
                  <a:pt x="13241542" y="1548852"/>
                  <a:pt x="13258762" y="1565873"/>
                  <a:pt x="13258762" y="1586479"/>
                </a:cubicBezTo>
                <a:cubicBezTo>
                  <a:pt x="13258762" y="1607982"/>
                  <a:pt x="13241542" y="1625004"/>
                  <a:pt x="13219790" y="1625004"/>
                </a:cubicBezTo>
                <a:cubicBezTo>
                  <a:pt x="13198944" y="1625004"/>
                  <a:pt x="13181722" y="1607086"/>
                  <a:pt x="13181722" y="1586479"/>
                </a:cubicBezTo>
                <a:cubicBezTo>
                  <a:pt x="13181722" y="1564978"/>
                  <a:pt x="13198944" y="1547955"/>
                  <a:pt x="13220696" y="1548852"/>
                </a:cubicBezTo>
                <a:close/>
                <a:moveTo>
                  <a:pt x="8540664" y="1544068"/>
                </a:moveTo>
                <a:cubicBezTo>
                  <a:pt x="8585298" y="1544068"/>
                  <a:pt x="8621004" y="1578880"/>
                  <a:pt x="8621004" y="1622623"/>
                </a:cubicBezTo>
                <a:cubicBezTo>
                  <a:pt x="8621004" y="1666363"/>
                  <a:pt x="8586190" y="1702069"/>
                  <a:pt x="8542449" y="1702962"/>
                </a:cubicBezTo>
                <a:cubicBezTo>
                  <a:pt x="8498708" y="1702962"/>
                  <a:pt x="8463002" y="1667255"/>
                  <a:pt x="8463002" y="1624407"/>
                </a:cubicBezTo>
                <a:cubicBezTo>
                  <a:pt x="8462109" y="1580667"/>
                  <a:pt x="8497816" y="1544960"/>
                  <a:pt x="8540664" y="1544068"/>
                </a:cubicBezTo>
                <a:close/>
                <a:moveTo>
                  <a:pt x="15675672" y="1543687"/>
                </a:moveTo>
                <a:cubicBezTo>
                  <a:pt x="15783950" y="1540165"/>
                  <a:pt x="15874622" y="1625555"/>
                  <a:pt x="15879024" y="1734715"/>
                </a:cubicBezTo>
                <a:cubicBezTo>
                  <a:pt x="15881664" y="1843874"/>
                  <a:pt x="15795394" y="1934544"/>
                  <a:pt x="15687116" y="1938067"/>
                </a:cubicBezTo>
                <a:cubicBezTo>
                  <a:pt x="15578838" y="1940707"/>
                  <a:pt x="15487286" y="1855316"/>
                  <a:pt x="15484644" y="1746158"/>
                </a:cubicBezTo>
                <a:cubicBezTo>
                  <a:pt x="15481122" y="1637880"/>
                  <a:pt x="15566514" y="1547209"/>
                  <a:pt x="15675672" y="1543687"/>
                </a:cubicBezTo>
                <a:close/>
                <a:moveTo>
                  <a:pt x="8799007" y="1542811"/>
                </a:moveTo>
                <a:cubicBezTo>
                  <a:pt x="8806369" y="1545519"/>
                  <a:pt x="8812864" y="1551163"/>
                  <a:pt x="8816761" y="1558839"/>
                </a:cubicBezTo>
                <a:cubicBezTo>
                  <a:pt x="8823690" y="1575093"/>
                  <a:pt x="8816761" y="1594056"/>
                  <a:pt x="8802038" y="1601281"/>
                </a:cubicBezTo>
                <a:cubicBezTo>
                  <a:pt x="8787315" y="1609407"/>
                  <a:pt x="8769128" y="1602184"/>
                  <a:pt x="8761333" y="1585929"/>
                </a:cubicBezTo>
                <a:cubicBezTo>
                  <a:pt x="8754405" y="1570577"/>
                  <a:pt x="8760467" y="1551614"/>
                  <a:pt x="8776057" y="1544391"/>
                </a:cubicBezTo>
                <a:cubicBezTo>
                  <a:pt x="8783419" y="1540327"/>
                  <a:pt x="8791646" y="1540101"/>
                  <a:pt x="8799007" y="1542811"/>
                </a:cubicBezTo>
                <a:close/>
                <a:moveTo>
                  <a:pt x="3069255" y="1542418"/>
                </a:moveTo>
                <a:cubicBezTo>
                  <a:pt x="3122673" y="1548559"/>
                  <a:pt x="3160951" y="1595933"/>
                  <a:pt x="3154727" y="1648572"/>
                </a:cubicBezTo>
                <a:cubicBezTo>
                  <a:pt x="3148491" y="1701213"/>
                  <a:pt x="3100412" y="1738057"/>
                  <a:pt x="3046994" y="1732795"/>
                </a:cubicBezTo>
                <a:cubicBezTo>
                  <a:pt x="2993570" y="1726652"/>
                  <a:pt x="2955284" y="1679279"/>
                  <a:pt x="2961525" y="1626640"/>
                </a:cubicBezTo>
                <a:cubicBezTo>
                  <a:pt x="2967753" y="1574001"/>
                  <a:pt x="3015832" y="1536277"/>
                  <a:pt x="3069255" y="1542418"/>
                </a:cubicBezTo>
                <a:close/>
                <a:moveTo>
                  <a:pt x="11281763" y="1536475"/>
                </a:moveTo>
                <a:cubicBezTo>
                  <a:pt x="11346649" y="1545366"/>
                  <a:pt x="11391981" y="1604918"/>
                  <a:pt x="11383093" y="1670693"/>
                </a:cubicBezTo>
                <a:cubicBezTo>
                  <a:pt x="11375093" y="1735578"/>
                  <a:pt x="11315539" y="1780912"/>
                  <a:pt x="11250652" y="1772909"/>
                </a:cubicBezTo>
                <a:cubicBezTo>
                  <a:pt x="11184877" y="1764021"/>
                  <a:pt x="11139545" y="1704470"/>
                  <a:pt x="11148434" y="1639583"/>
                </a:cubicBezTo>
                <a:cubicBezTo>
                  <a:pt x="11156433" y="1574697"/>
                  <a:pt x="11215987" y="1528477"/>
                  <a:pt x="11281763" y="1536475"/>
                </a:cubicBezTo>
                <a:close/>
                <a:moveTo>
                  <a:pt x="2825447" y="1530687"/>
                </a:moveTo>
                <a:cubicBezTo>
                  <a:pt x="2848793" y="1534581"/>
                  <a:pt x="2870717" y="1547477"/>
                  <a:pt x="2885630" y="1568376"/>
                </a:cubicBezTo>
                <a:cubicBezTo>
                  <a:pt x="2915435" y="1611067"/>
                  <a:pt x="2905795" y="1668880"/>
                  <a:pt x="2864580" y="1700010"/>
                </a:cubicBezTo>
                <a:cubicBezTo>
                  <a:pt x="2822489" y="1730252"/>
                  <a:pt x="2765490" y="1720469"/>
                  <a:pt x="2734798" y="1677775"/>
                </a:cubicBezTo>
                <a:cubicBezTo>
                  <a:pt x="2705862" y="1635973"/>
                  <a:pt x="2714629" y="1577269"/>
                  <a:pt x="2756723" y="1547031"/>
                </a:cubicBezTo>
                <a:cubicBezTo>
                  <a:pt x="2777325" y="1531910"/>
                  <a:pt x="2802102" y="1526798"/>
                  <a:pt x="2825447" y="1530687"/>
                </a:cubicBezTo>
                <a:close/>
                <a:moveTo>
                  <a:pt x="5660569" y="1529363"/>
                </a:moveTo>
                <a:cubicBezTo>
                  <a:pt x="5704310" y="1528475"/>
                  <a:pt x="5740018" y="1563985"/>
                  <a:pt x="5740018" y="1607482"/>
                </a:cubicBezTo>
                <a:cubicBezTo>
                  <a:pt x="5740910" y="1650092"/>
                  <a:pt x="5706096" y="1685599"/>
                  <a:pt x="5661462" y="1686488"/>
                </a:cubicBezTo>
                <a:cubicBezTo>
                  <a:pt x="5618613" y="1687376"/>
                  <a:pt x="5582906" y="1651868"/>
                  <a:pt x="5582013" y="1609256"/>
                </a:cubicBezTo>
                <a:cubicBezTo>
                  <a:pt x="5582013" y="1564870"/>
                  <a:pt x="5616828" y="1529363"/>
                  <a:pt x="5660569" y="1529363"/>
                </a:cubicBezTo>
                <a:close/>
                <a:moveTo>
                  <a:pt x="589426" y="1521249"/>
                </a:moveTo>
                <a:cubicBezTo>
                  <a:pt x="618884" y="1525711"/>
                  <a:pt x="639406" y="1553380"/>
                  <a:pt x="634943" y="1582833"/>
                </a:cubicBezTo>
                <a:cubicBezTo>
                  <a:pt x="631370" y="1612284"/>
                  <a:pt x="603708" y="1632812"/>
                  <a:pt x="573362" y="1628348"/>
                </a:cubicBezTo>
                <a:cubicBezTo>
                  <a:pt x="543913" y="1623888"/>
                  <a:pt x="523384" y="1597112"/>
                  <a:pt x="527844" y="1566767"/>
                </a:cubicBezTo>
                <a:cubicBezTo>
                  <a:pt x="532306" y="1537312"/>
                  <a:pt x="559973" y="1516786"/>
                  <a:pt x="589426" y="1521249"/>
                </a:cubicBezTo>
                <a:close/>
                <a:moveTo>
                  <a:pt x="3698082" y="1521135"/>
                </a:moveTo>
                <a:cubicBezTo>
                  <a:pt x="3713573" y="1526365"/>
                  <a:pt x="3722162" y="1542929"/>
                  <a:pt x="3717010" y="1558621"/>
                </a:cubicBezTo>
                <a:cubicBezTo>
                  <a:pt x="3711851" y="1573441"/>
                  <a:pt x="3695498" y="1582158"/>
                  <a:pt x="3680014" y="1577800"/>
                </a:cubicBezTo>
                <a:cubicBezTo>
                  <a:pt x="3664525" y="1572569"/>
                  <a:pt x="3656779" y="1556005"/>
                  <a:pt x="3661079" y="1540314"/>
                </a:cubicBezTo>
                <a:cubicBezTo>
                  <a:pt x="3666244" y="1525493"/>
                  <a:pt x="3683451" y="1516776"/>
                  <a:pt x="3698082" y="1521135"/>
                </a:cubicBezTo>
                <a:close/>
                <a:moveTo>
                  <a:pt x="10118100" y="1519818"/>
                </a:moveTo>
                <a:cubicBezTo>
                  <a:pt x="10147071" y="1516805"/>
                  <a:pt x="10176043" y="1530870"/>
                  <a:pt x="10191449" y="1559004"/>
                </a:cubicBezTo>
                <a:cubicBezTo>
                  <a:pt x="10211098" y="1594728"/>
                  <a:pt x="10196808" y="1640278"/>
                  <a:pt x="10161083" y="1659928"/>
                </a:cubicBezTo>
                <a:cubicBezTo>
                  <a:pt x="10124464" y="1679577"/>
                  <a:pt x="10078915" y="1666179"/>
                  <a:pt x="10059266" y="1629560"/>
                </a:cubicBezTo>
                <a:cubicBezTo>
                  <a:pt x="10040510" y="1592943"/>
                  <a:pt x="10053014" y="1548287"/>
                  <a:pt x="10089632" y="1528637"/>
                </a:cubicBezTo>
                <a:cubicBezTo>
                  <a:pt x="10098786" y="1523724"/>
                  <a:pt x="10108443" y="1520823"/>
                  <a:pt x="10118100" y="1519818"/>
                </a:cubicBezTo>
                <a:close/>
                <a:moveTo>
                  <a:pt x="13653372" y="1513140"/>
                </a:moveTo>
                <a:cubicBezTo>
                  <a:pt x="13658092" y="1515052"/>
                  <a:pt x="13662140" y="1518874"/>
                  <a:pt x="13664388" y="1524270"/>
                </a:cubicBezTo>
                <a:cubicBezTo>
                  <a:pt x="13667986" y="1534164"/>
                  <a:pt x="13663488" y="1546754"/>
                  <a:pt x="13653596" y="1550352"/>
                </a:cubicBezTo>
                <a:cubicBezTo>
                  <a:pt x="13642804" y="1554849"/>
                  <a:pt x="13631112" y="1550352"/>
                  <a:pt x="13626614" y="1539560"/>
                </a:cubicBezTo>
                <a:cubicBezTo>
                  <a:pt x="13622118" y="1529667"/>
                  <a:pt x="13627514" y="1517076"/>
                  <a:pt x="13638306" y="1513478"/>
                </a:cubicBezTo>
                <a:cubicBezTo>
                  <a:pt x="13643254" y="1511230"/>
                  <a:pt x="13648650" y="1511230"/>
                  <a:pt x="13653372" y="1513140"/>
                </a:cubicBezTo>
                <a:close/>
                <a:moveTo>
                  <a:pt x="2487659" y="1509104"/>
                </a:moveTo>
                <a:cubicBezTo>
                  <a:pt x="2506041" y="1509391"/>
                  <a:pt x="2524664" y="1513302"/>
                  <a:pt x="2542513" y="1521235"/>
                </a:cubicBezTo>
                <a:cubicBezTo>
                  <a:pt x="2613905" y="1552966"/>
                  <a:pt x="2646516" y="1636699"/>
                  <a:pt x="2614790" y="1708092"/>
                </a:cubicBezTo>
                <a:cubicBezTo>
                  <a:pt x="2583057" y="1779486"/>
                  <a:pt x="2499327" y="1812097"/>
                  <a:pt x="2427935" y="1780367"/>
                </a:cubicBezTo>
                <a:cubicBezTo>
                  <a:pt x="2356532" y="1748636"/>
                  <a:pt x="2323926" y="1664904"/>
                  <a:pt x="2355657" y="1593509"/>
                </a:cubicBezTo>
                <a:cubicBezTo>
                  <a:pt x="2379452" y="1539967"/>
                  <a:pt x="2432504" y="1508235"/>
                  <a:pt x="2487659" y="1509104"/>
                </a:cubicBezTo>
                <a:close/>
                <a:moveTo>
                  <a:pt x="2926882" y="1498183"/>
                </a:moveTo>
                <a:cubicBezTo>
                  <a:pt x="2937381" y="1497291"/>
                  <a:pt x="2947879" y="1504435"/>
                  <a:pt x="2948754" y="1515152"/>
                </a:cubicBezTo>
                <a:cubicBezTo>
                  <a:pt x="2950506" y="1525869"/>
                  <a:pt x="2942629" y="1536586"/>
                  <a:pt x="2932133" y="1537480"/>
                </a:cubicBezTo>
                <a:cubicBezTo>
                  <a:pt x="2921631" y="1539267"/>
                  <a:pt x="2912010" y="1531228"/>
                  <a:pt x="2910256" y="1520511"/>
                </a:cubicBezTo>
                <a:cubicBezTo>
                  <a:pt x="2908507" y="1509793"/>
                  <a:pt x="2916383" y="1499970"/>
                  <a:pt x="2926882" y="1498183"/>
                </a:cubicBezTo>
                <a:close/>
                <a:moveTo>
                  <a:pt x="5474900" y="1498149"/>
                </a:moveTo>
                <a:cubicBezTo>
                  <a:pt x="5498876" y="1497612"/>
                  <a:pt x="5521852" y="1511343"/>
                  <a:pt x="5531842" y="1534506"/>
                </a:cubicBezTo>
                <a:cubicBezTo>
                  <a:pt x="5546050" y="1564507"/>
                  <a:pt x="5531842" y="1600686"/>
                  <a:pt x="5500763" y="1614805"/>
                </a:cubicBezTo>
                <a:cubicBezTo>
                  <a:pt x="5470571" y="1628923"/>
                  <a:pt x="5434164" y="1614805"/>
                  <a:pt x="5419956" y="1583921"/>
                </a:cubicBezTo>
                <a:cubicBezTo>
                  <a:pt x="5406636" y="1553920"/>
                  <a:pt x="5419956" y="1517741"/>
                  <a:pt x="5451035" y="1503623"/>
                </a:cubicBezTo>
                <a:cubicBezTo>
                  <a:pt x="5458805" y="1500093"/>
                  <a:pt x="5466908" y="1498327"/>
                  <a:pt x="5474900" y="1498149"/>
                </a:cubicBezTo>
                <a:close/>
                <a:moveTo>
                  <a:pt x="815134" y="1496188"/>
                </a:moveTo>
                <a:cubicBezTo>
                  <a:pt x="823254" y="1493231"/>
                  <a:pt x="832562" y="1493449"/>
                  <a:pt x="841227" y="1497390"/>
                </a:cubicBezTo>
                <a:cubicBezTo>
                  <a:pt x="858537" y="1504399"/>
                  <a:pt x="865474" y="1525415"/>
                  <a:pt x="857682" y="1542056"/>
                </a:cubicBezTo>
                <a:cubicBezTo>
                  <a:pt x="849882" y="1559574"/>
                  <a:pt x="829962" y="1566579"/>
                  <a:pt x="812640" y="1559574"/>
                </a:cubicBezTo>
                <a:cubicBezTo>
                  <a:pt x="796188" y="1550815"/>
                  <a:pt x="788396" y="1530672"/>
                  <a:pt x="796188" y="1514031"/>
                </a:cubicBezTo>
                <a:cubicBezTo>
                  <a:pt x="800085" y="1505275"/>
                  <a:pt x="807015" y="1499142"/>
                  <a:pt x="815134" y="1496188"/>
                </a:cubicBezTo>
                <a:close/>
                <a:moveTo>
                  <a:pt x="5352477" y="1495990"/>
                </a:moveTo>
                <a:cubicBezTo>
                  <a:pt x="5356819" y="1495124"/>
                  <a:pt x="5361479" y="1495991"/>
                  <a:pt x="5365291" y="1498589"/>
                </a:cubicBezTo>
                <a:cubicBezTo>
                  <a:pt x="5372916" y="1503785"/>
                  <a:pt x="5374611" y="1515044"/>
                  <a:pt x="5369527" y="1521973"/>
                </a:cubicBezTo>
                <a:cubicBezTo>
                  <a:pt x="5364444" y="1529767"/>
                  <a:pt x="5354277" y="1531500"/>
                  <a:pt x="5346652" y="1527169"/>
                </a:cubicBezTo>
                <a:cubicBezTo>
                  <a:pt x="5339027" y="1521973"/>
                  <a:pt x="5336485" y="1511580"/>
                  <a:pt x="5341568" y="1503785"/>
                </a:cubicBezTo>
                <a:cubicBezTo>
                  <a:pt x="5344110" y="1499455"/>
                  <a:pt x="5348135" y="1496857"/>
                  <a:pt x="5352477" y="1495990"/>
                </a:cubicBezTo>
                <a:close/>
                <a:moveTo>
                  <a:pt x="4612189" y="1490395"/>
                </a:moveTo>
                <a:cubicBezTo>
                  <a:pt x="4633774" y="1489496"/>
                  <a:pt x="4651761" y="1506585"/>
                  <a:pt x="4652660" y="1529069"/>
                </a:cubicBezTo>
                <a:cubicBezTo>
                  <a:pt x="4653560" y="1550653"/>
                  <a:pt x="4636472" y="1568640"/>
                  <a:pt x="4614887" y="1569540"/>
                </a:cubicBezTo>
                <a:cubicBezTo>
                  <a:pt x="4593302" y="1570439"/>
                  <a:pt x="4574416" y="1553351"/>
                  <a:pt x="4573516" y="1531766"/>
                </a:cubicBezTo>
                <a:cubicBezTo>
                  <a:pt x="4572617" y="1510182"/>
                  <a:pt x="4589705" y="1491295"/>
                  <a:pt x="4612189" y="1490395"/>
                </a:cubicBezTo>
                <a:close/>
                <a:moveTo>
                  <a:pt x="14021764" y="1487147"/>
                </a:moveTo>
                <a:cubicBezTo>
                  <a:pt x="14075888" y="1494193"/>
                  <a:pt x="14122952" y="1533375"/>
                  <a:pt x="14138806" y="1590065"/>
                </a:cubicBezTo>
                <a:cubicBezTo>
                  <a:pt x="14159064" y="1664762"/>
                  <a:pt x="14115026" y="1743016"/>
                  <a:pt x="14041044" y="1763468"/>
                </a:cubicBezTo>
                <a:cubicBezTo>
                  <a:pt x="13966180" y="1784809"/>
                  <a:pt x="13888676" y="1740349"/>
                  <a:pt x="13868418" y="1664762"/>
                </a:cubicBezTo>
                <a:cubicBezTo>
                  <a:pt x="13848162" y="1590065"/>
                  <a:pt x="13891318" y="1511813"/>
                  <a:pt x="13966180" y="1491359"/>
                </a:cubicBezTo>
                <a:cubicBezTo>
                  <a:pt x="13984896" y="1486024"/>
                  <a:pt x="14003722" y="1484800"/>
                  <a:pt x="14021764" y="1487147"/>
                </a:cubicBezTo>
                <a:close/>
                <a:moveTo>
                  <a:pt x="10459467" y="1485391"/>
                </a:moveTo>
                <a:cubicBezTo>
                  <a:pt x="10536893" y="1484811"/>
                  <a:pt x="10610711" y="1529764"/>
                  <a:pt x="10643224" y="1606071"/>
                </a:cubicBezTo>
                <a:cubicBezTo>
                  <a:pt x="10686574" y="1706044"/>
                  <a:pt x="10639685" y="1823708"/>
                  <a:pt x="10539713" y="1867059"/>
                </a:cubicBezTo>
                <a:cubicBezTo>
                  <a:pt x="10438856" y="1909526"/>
                  <a:pt x="10321191" y="1863519"/>
                  <a:pt x="10277840" y="1762662"/>
                </a:cubicBezTo>
                <a:cubicBezTo>
                  <a:pt x="10235374" y="1661808"/>
                  <a:pt x="10281379" y="1545027"/>
                  <a:pt x="10382235" y="1501674"/>
                </a:cubicBezTo>
                <a:cubicBezTo>
                  <a:pt x="10407449" y="1490838"/>
                  <a:pt x="10433659" y="1485586"/>
                  <a:pt x="10459467" y="1485391"/>
                </a:cubicBezTo>
                <a:close/>
                <a:moveTo>
                  <a:pt x="3419333" y="1474934"/>
                </a:moveTo>
                <a:cubicBezTo>
                  <a:pt x="3495513" y="1482146"/>
                  <a:pt x="3563463" y="1533881"/>
                  <a:pt x="3588057" y="1611480"/>
                </a:cubicBezTo>
                <a:cubicBezTo>
                  <a:pt x="3620841" y="1714060"/>
                  <a:pt x="3564132" y="1824600"/>
                  <a:pt x="3460455" y="1856436"/>
                </a:cubicBezTo>
                <a:cubicBezTo>
                  <a:pt x="3356780" y="1890041"/>
                  <a:pt x="3246906" y="1831674"/>
                  <a:pt x="3214120" y="1729093"/>
                </a:cubicBezTo>
                <a:cubicBezTo>
                  <a:pt x="3181329" y="1626512"/>
                  <a:pt x="3238050" y="1515971"/>
                  <a:pt x="3341716" y="1483251"/>
                </a:cubicBezTo>
                <a:cubicBezTo>
                  <a:pt x="3367635" y="1475072"/>
                  <a:pt x="3393945" y="1472529"/>
                  <a:pt x="3419333" y="1474934"/>
                </a:cubicBezTo>
                <a:close/>
                <a:moveTo>
                  <a:pt x="12065195" y="1472255"/>
                </a:moveTo>
                <a:cubicBezTo>
                  <a:pt x="12086247" y="1475579"/>
                  <a:pt x="12103976" y="1490845"/>
                  <a:pt x="12109886" y="1512512"/>
                </a:cubicBezTo>
                <a:cubicBezTo>
                  <a:pt x="12116890" y="1541403"/>
                  <a:pt x="12099380" y="1571170"/>
                  <a:pt x="12070489" y="1578173"/>
                </a:cubicBezTo>
                <a:cubicBezTo>
                  <a:pt x="12041598" y="1586052"/>
                  <a:pt x="12011831" y="1567668"/>
                  <a:pt x="12004827" y="1538776"/>
                </a:cubicBezTo>
                <a:cubicBezTo>
                  <a:pt x="11996948" y="1509887"/>
                  <a:pt x="12015333" y="1480120"/>
                  <a:pt x="12043349" y="1473116"/>
                </a:cubicBezTo>
                <a:cubicBezTo>
                  <a:pt x="12050791" y="1471366"/>
                  <a:pt x="12058177" y="1471147"/>
                  <a:pt x="12065195" y="1472255"/>
                </a:cubicBezTo>
                <a:close/>
                <a:moveTo>
                  <a:pt x="16185508" y="1467376"/>
                </a:moveTo>
                <a:cubicBezTo>
                  <a:pt x="16200328" y="1471678"/>
                  <a:pt x="16209046" y="1488887"/>
                  <a:pt x="16204686" y="1503515"/>
                </a:cubicBezTo>
                <a:cubicBezTo>
                  <a:pt x="16199456" y="1519003"/>
                  <a:pt x="16182892" y="1527608"/>
                  <a:pt x="16167200" y="1522445"/>
                </a:cubicBezTo>
                <a:cubicBezTo>
                  <a:pt x="16151508" y="1518142"/>
                  <a:pt x="16143662" y="1500933"/>
                  <a:pt x="16148020" y="1486306"/>
                </a:cubicBezTo>
                <a:cubicBezTo>
                  <a:pt x="16153252" y="1470818"/>
                  <a:pt x="16169816" y="1462214"/>
                  <a:pt x="16185508" y="1467376"/>
                </a:cubicBezTo>
                <a:close/>
                <a:moveTo>
                  <a:pt x="4219562" y="1465756"/>
                </a:moveTo>
                <a:cubicBezTo>
                  <a:pt x="4228420" y="1462214"/>
                  <a:pt x="4238163" y="1466642"/>
                  <a:pt x="4240820" y="1475500"/>
                </a:cubicBezTo>
                <a:cubicBezTo>
                  <a:pt x="4244363" y="1484357"/>
                  <a:pt x="4239935" y="1494100"/>
                  <a:pt x="4231077" y="1496757"/>
                </a:cubicBezTo>
                <a:cubicBezTo>
                  <a:pt x="4222219" y="1500300"/>
                  <a:pt x="4212475" y="1494986"/>
                  <a:pt x="4208933" y="1486128"/>
                </a:cubicBezTo>
                <a:cubicBezTo>
                  <a:pt x="4206276" y="1477271"/>
                  <a:pt x="4210705" y="1468413"/>
                  <a:pt x="4219562" y="1465756"/>
                </a:cubicBezTo>
                <a:close/>
                <a:moveTo>
                  <a:pt x="9874225" y="1457884"/>
                </a:moveTo>
                <a:cubicBezTo>
                  <a:pt x="9885484" y="1460482"/>
                  <a:pt x="9891546" y="1471740"/>
                  <a:pt x="9888082" y="1482999"/>
                </a:cubicBezTo>
                <a:cubicBezTo>
                  <a:pt x="9884618" y="1493392"/>
                  <a:pt x="9873359" y="1500320"/>
                  <a:pt x="9862100" y="1495990"/>
                </a:cubicBezTo>
                <a:cubicBezTo>
                  <a:pt x="9851707" y="1493392"/>
                  <a:pt x="9845645" y="1482133"/>
                  <a:pt x="9849109" y="1470874"/>
                </a:cubicBezTo>
                <a:cubicBezTo>
                  <a:pt x="9852573" y="1460482"/>
                  <a:pt x="9863832" y="1454419"/>
                  <a:pt x="9874225" y="1457884"/>
                </a:cubicBezTo>
                <a:close/>
                <a:moveTo>
                  <a:pt x="1494910" y="1453447"/>
                </a:moveTo>
                <a:cubicBezTo>
                  <a:pt x="1541916" y="1456868"/>
                  <a:pt x="1587593" y="1478277"/>
                  <a:pt x="1620699" y="1516675"/>
                </a:cubicBezTo>
                <a:cubicBezTo>
                  <a:pt x="1687781" y="1593471"/>
                  <a:pt x="1678955" y="1709990"/>
                  <a:pt x="1603047" y="1777075"/>
                </a:cubicBezTo>
                <a:cubicBezTo>
                  <a:pt x="1525373" y="1843283"/>
                  <a:pt x="1408844" y="1835335"/>
                  <a:pt x="1342639" y="1758538"/>
                </a:cubicBezTo>
                <a:cubicBezTo>
                  <a:pt x="1275552" y="1680859"/>
                  <a:pt x="1283499" y="1564341"/>
                  <a:pt x="1361175" y="1498140"/>
                </a:cubicBezTo>
                <a:cubicBezTo>
                  <a:pt x="1399583" y="1464594"/>
                  <a:pt x="1447906" y="1450030"/>
                  <a:pt x="1494910" y="1453447"/>
                </a:cubicBezTo>
                <a:close/>
                <a:moveTo>
                  <a:pt x="11284700" y="1447060"/>
                </a:moveTo>
                <a:cubicBezTo>
                  <a:pt x="11296171" y="1449657"/>
                  <a:pt x="11302348" y="1461782"/>
                  <a:pt x="11298818" y="1472175"/>
                </a:cubicBezTo>
                <a:cubicBezTo>
                  <a:pt x="11295288" y="1483434"/>
                  <a:pt x="11283817" y="1488630"/>
                  <a:pt x="11273229" y="1485166"/>
                </a:cubicBezTo>
                <a:cubicBezTo>
                  <a:pt x="11262640" y="1482567"/>
                  <a:pt x="11256463" y="1470443"/>
                  <a:pt x="11259110" y="1460050"/>
                </a:cubicBezTo>
                <a:cubicBezTo>
                  <a:pt x="11262640" y="1449657"/>
                  <a:pt x="11274111" y="1442729"/>
                  <a:pt x="11284700" y="1447060"/>
                </a:cubicBezTo>
                <a:close/>
                <a:moveTo>
                  <a:pt x="6147276" y="1445706"/>
                </a:moveTo>
                <a:cubicBezTo>
                  <a:pt x="6159280" y="1443851"/>
                  <a:pt x="6171938" y="1446687"/>
                  <a:pt x="6182414" y="1454544"/>
                </a:cubicBezTo>
                <a:cubicBezTo>
                  <a:pt x="6204239" y="1470259"/>
                  <a:pt x="6208604" y="1499941"/>
                  <a:pt x="6192890" y="1520892"/>
                </a:cubicBezTo>
                <a:cubicBezTo>
                  <a:pt x="6177176" y="1542717"/>
                  <a:pt x="6147495" y="1547082"/>
                  <a:pt x="6126543" y="1531369"/>
                </a:cubicBezTo>
                <a:cubicBezTo>
                  <a:pt x="6105591" y="1515654"/>
                  <a:pt x="6100353" y="1485972"/>
                  <a:pt x="6116067" y="1465020"/>
                </a:cubicBezTo>
                <a:cubicBezTo>
                  <a:pt x="6123924" y="1454108"/>
                  <a:pt x="6135273" y="1447560"/>
                  <a:pt x="6147276" y="1445706"/>
                </a:cubicBezTo>
                <a:close/>
                <a:moveTo>
                  <a:pt x="9531895" y="1437231"/>
                </a:moveTo>
                <a:cubicBezTo>
                  <a:pt x="9576091" y="1442534"/>
                  <a:pt x="9607028" y="1483196"/>
                  <a:pt x="9601725" y="1526508"/>
                </a:cubicBezTo>
                <a:cubicBezTo>
                  <a:pt x="9595537" y="1570703"/>
                  <a:pt x="9555761" y="1601641"/>
                  <a:pt x="9511564" y="1596339"/>
                </a:cubicBezTo>
                <a:cubicBezTo>
                  <a:pt x="9467368" y="1591034"/>
                  <a:pt x="9436431" y="1550374"/>
                  <a:pt x="9441735" y="1506178"/>
                </a:cubicBezTo>
                <a:cubicBezTo>
                  <a:pt x="9447922" y="1461982"/>
                  <a:pt x="9487699" y="1431044"/>
                  <a:pt x="9531895" y="1437231"/>
                </a:cubicBezTo>
                <a:close/>
                <a:moveTo>
                  <a:pt x="2193389" y="1433593"/>
                </a:moveTo>
                <a:cubicBezTo>
                  <a:pt x="2217719" y="1434371"/>
                  <a:pt x="2241838" y="1444600"/>
                  <a:pt x="2259810" y="1464166"/>
                </a:cubicBezTo>
                <a:cubicBezTo>
                  <a:pt x="2295766" y="1502414"/>
                  <a:pt x="2293138" y="1562895"/>
                  <a:pt x="2255433" y="1599361"/>
                </a:cubicBezTo>
                <a:cubicBezTo>
                  <a:pt x="2217719" y="1636721"/>
                  <a:pt x="2158093" y="1634050"/>
                  <a:pt x="2121266" y="1595803"/>
                </a:cubicBezTo>
                <a:cubicBezTo>
                  <a:pt x="2086190" y="1556668"/>
                  <a:pt x="2087947" y="1496187"/>
                  <a:pt x="2125647" y="1459719"/>
                </a:cubicBezTo>
                <a:cubicBezTo>
                  <a:pt x="2144501" y="1441486"/>
                  <a:pt x="2169056" y="1432816"/>
                  <a:pt x="2193389" y="1433593"/>
                </a:cubicBezTo>
                <a:close/>
                <a:moveTo>
                  <a:pt x="3490130" y="1428903"/>
                </a:moveTo>
                <a:cubicBezTo>
                  <a:pt x="3498065" y="1426726"/>
                  <a:pt x="3506882" y="1427597"/>
                  <a:pt x="3514816" y="1431953"/>
                </a:cubicBezTo>
                <a:cubicBezTo>
                  <a:pt x="3529800" y="1440664"/>
                  <a:pt x="3535095" y="1460702"/>
                  <a:pt x="3526274" y="1475512"/>
                </a:cubicBezTo>
                <a:cubicBezTo>
                  <a:pt x="3517460" y="1491193"/>
                  <a:pt x="3498065" y="1496420"/>
                  <a:pt x="3482198" y="1487708"/>
                </a:cubicBezTo>
                <a:cubicBezTo>
                  <a:pt x="3467212" y="1478995"/>
                  <a:pt x="3461925" y="1458959"/>
                  <a:pt x="3470738" y="1444149"/>
                </a:cubicBezTo>
                <a:cubicBezTo>
                  <a:pt x="3475143" y="1436309"/>
                  <a:pt x="3482198" y="1431081"/>
                  <a:pt x="3490130" y="1428903"/>
                </a:cubicBezTo>
                <a:close/>
                <a:moveTo>
                  <a:pt x="13978998" y="1427139"/>
                </a:moveTo>
                <a:cubicBezTo>
                  <a:pt x="13980110" y="1427139"/>
                  <a:pt x="13982338" y="1427139"/>
                  <a:pt x="13983452" y="1429367"/>
                </a:cubicBezTo>
                <a:cubicBezTo>
                  <a:pt x="13983452" y="1430480"/>
                  <a:pt x="13982338" y="1432707"/>
                  <a:pt x="13981224" y="1433821"/>
                </a:cubicBezTo>
                <a:cubicBezTo>
                  <a:pt x="13978998" y="1433821"/>
                  <a:pt x="13977884" y="1432707"/>
                  <a:pt x="13976770" y="1430480"/>
                </a:cubicBezTo>
                <a:cubicBezTo>
                  <a:pt x="13976770" y="1429367"/>
                  <a:pt x="13976770" y="1427139"/>
                  <a:pt x="13978998" y="1427139"/>
                </a:cubicBezTo>
                <a:close/>
                <a:moveTo>
                  <a:pt x="11809056" y="1417315"/>
                </a:moveTo>
                <a:cubicBezTo>
                  <a:pt x="11845554" y="1423255"/>
                  <a:pt x="11879839" y="1443057"/>
                  <a:pt x="11903286" y="1475178"/>
                </a:cubicBezTo>
                <a:cubicBezTo>
                  <a:pt x="11949295" y="1539419"/>
                  <a:pt x="11935139" y="1629185"/>
                  <a:pt x="11870549" y="1675827"/>
                </a:cubicBezTo>
                <a:cubicBezTo>
                  <a:pt x="11805959" y="1722469"/>
                  <a:pt x="11715711" y="1707506"/>
                  <a:pt x="11668817" y="1643264"/>
                </a:cubicBezTo>
                <a:cubicBezTo>
                  <a:pt x="11622808" y="1579023"/>
                  <a:pt x="11636965" y="1489258"/>
                  <a:pt x="11701554" y="1442616"/>
                </a:cubicBezTo>
                <a:cubicBezTo>
                  <a:pt x="11733849" y="1419296"/>
                  <a:pt x="11772559" y="1411377"/>
                  <a:pt x="11809056" y="1417315"/>
                </a:cubicBezTo>
                <a:close/>
                <a:moveTo>
                  <a:pt x="12253690" y="1414915"/>
                </a:moveTo>
                <a:cubicBezTo>
                  <a:pt x="12263012" y="1416643"/>
                  <a:pt x="12272115" y="1420207"/>
                  <a:pt x="12280450" y="1425690"/>
                </a:cubicBezTo>
                <a:cubicBezTo>
                  <a:pt x="12314669" y="1447625"/>
                  <a:pt x="12323443" y="1493249"/>
                  <a:pt x="12301508" y="1527468"/>
                </a:cubicBezTo>
                <a:cubicBezTo>
                  <a:pt x="12279573" y="1561687"/>
                  <a:pt x="12233949" y="1570460"/>
                  <a:pt x="12200608" y="1548525"/>
                </a:cubicBezTo>
                <a:cubicBezTo>
                  <a:pt x="12166389" y="1526590"/>
                  <a:pt x="12156738" y="1480966"/>
                  <a:pt x="12178673" y="1446749"/>
                </a:cubicBezTo>
                <a:cubicBezTo>
                  <a:pt x="12195782" y="1421085"/>
                  <a:pt x="12225723" y="1409733"/>
                  <a:pt x="12253690" y="1414915"/>
                </a:cubicBezTo>
                <a:close/>
                <a:moveTo>
                  <a:pt x="3835312" y="1414455"/>
                </a:moveTo>
                <a:cubicBezTo>
                  <a:pt x="3862827" y="1410158"/>
                  <a:pt x="3891352" y="1422001"/>
                  <a:pt x="3907360" y="1447355"/>
                </a:cubicBezTo>
                <a:cubicBezTo>
                  <a:pt x="3928714" y="1480270"/>
                  <a:pt x="3918933" y="1523859"/>
                  <a:pt x="3885123" y="1545210"/>
                </a:cubicBezTo>
                <a:cubicBezTo>
                  <a:pt x="3851318" y="1566563"/>
                  <a:pt x="3807726" y="1555885"/>
                  <a:pt x="3786384" y="1522971"/>
                </a:cubicBezTo>
                <a:cubicBezTo>
                  <a:pt x="3765913" y="1490056"/>
                  <a:pt x="3776584" y="1445575"/>
                  <a:pt x="3808621" y="1424224"/>
                </a:cubicBezTo>
                <a:cubicBezTo>
                  <a:pt x="3817068" y="1419110"/>
                  <a:pt x="3826133" y="1415884"/>
                  <a:pt x="3835312" y="1414455"/>
                </a:cubicBezTo>
                <a:close/>
                <a:moveTo>
                  <a:pt x="10803805" y="1402758"/>
                </a:moveTo>
                <a:cubicBezTo>
                  <a:pt x="10852460" y="1410550"/>
                  <a:pt x="10894187" y="1446672"/>
                  <a:pt x="10906723" y="1498130"/>
                </a:cubicBezTo>
                <a:cubicBezTo>
                  <a:pt x="10924315" y="1564982"/>
                  <a:pt x="10882972" y="1634474"/>
                  <a:pt x="10814360" y="1651187"/>
                </a:cubicBezTo>
                <a:cubicBezTo>
                  <a:pt x="10746628" y="1667900"/>
                  <a:pt x="10678016" y="1626557"/>
                  <a:pt x="10661303" y="1557945"/>
                </a:cubicBezTo>
                <a:cubicBezTo>
                  <a:pt x="10644590" y="1490213"/>
                  <a:pt x="10685933" y="1421602"/>
                  <a:pt x="10753665" y="1404887"/>
                </a:cubicBezTo>
                <a:cubicBezTo>
                  <a:pt x="10770598" y="1400711"/>
                  <a:pt x="10787586" y="1400161"/>
                  <a:pt x="10803805" y="1402758"/>
                </a:cubicBezTo>
                <a:close/>
                <a:moveTo>
                  <a:pt x="10194985" y="1400233"/>
                </a:moveTo>
                <a:cubicBezTo>
                  <a:pt x="10201185" y="1401583"/>
                  <a:pt x="10206942" y="1405405"/>
                  <a:pt x="10210928" y="1411250"/>
                </a:cubicBezTo>
                <a:cubicBezTo>
                  <a:pt x="10218899" y="1422942"/>
                  <a:pt x="10215356" y="1438231"/>
                  <a:pt x="10203842" y="1446325"/>
                </a:cubicBezTo>
                <a:cubicBezTo>
                  <a:pt x="10192327" y="1453520"/>
                  <a:pt x="10177270" y="1450821"/>
                  <a:pt x="10169299" y="1439130"/>
                </a:cubicBezTo>
                <a:cubicBezTo>
                  <a:pt x="10161327" y="1427439"/>
                  <a:pt x="10164870" y="1411250"/>
                  <a:pt x="10176384" y="1404055"/>
                </a:cubicBezTo>
                <a:cubicBezTo>
                  <a:pt x="10182142" y="1400008"/>
                  <a:pt x="10188784" y="1398884"/>
                  <a:pt x="10194985" y="1400233"/>
                </a:cubicBezTo>
                <a:close/>
                <a:moveTo>
                  <a:pt x="13074" y="1399390"/>
                </a:moveTo>
                <a:cubicBezTo>
                  <a:pt x="17558" y="1398105"/>
                  <a:pt x="22588" y="1398534"/>
                  <a:pt x="26963" y="1401105"/>
                </a:cubicBezTo>
                <a:cubicBezTo>
                  <a:pt x="35711" y="1405392"/>
                  <a:pt x="39211" y="1416538"/>
                  <a:pt x="34837" y="1425969"/>
                </a:cubicBezTo>
                <a:cubicBezTo>
                  <a:pt x="29587" y="1434543"/>
                  <a:pt x="18214" y="1437972"/>
                  <a:pt x="9465" y="1433686"/>
                </a:cubicBezTo>
                <a:cubicBezTo>
                  <a:pt x="717" y="1428541"/>
                  <a:pt x="-2783" y="1417396"/>
                  <a:pt x="2466" y="1407964"/>
                </a:cubicBezTo>
                <a:cubicBezTo>
                  <a:pt x="4654" y="1403677"/>
                  <a:pt x="8590" y="1400677"/>
                  <a:pt x="13074" y="1399390"/>
                </a:cubicBezTo>
                <a:close/>
                <a:moveTo>
                  <a:pt x="15744288" y="1392515"/>
                </a:moveTo>
                <a:cubicBezTo>
                  <a:pt x="15771472" y="1397733"/>
                  <a:pt x="15788134" y="1422951"/>
                  <a:pt x="15782872" y="1449041"/>
                </a:cubicBezTo>
                <a:cubicBezTo>
                  <a:pt x="15778488" y="1475130"/>
                  <a:pt x="15753934" y="1492523"/>
                  <a:pt x="15727626" y="1487305"/>
                </a:cubicBezTo>
                <a:cubicBezTo>
                  <a:pt x="15701320" y="1482956"/>
                  <a:pt x="15683782" y="1457738"/>
                  <a:pt x="15688166" y="1431648"/>
                </a:cubicBezTo>
                <a:cubicBezTo>
                  <a:pt x="15692550" y="1405559"/>
                  <a:pt x="15717982" y="1388166"/>
                  <a:pt x="15744288" y="1392515"/>
                </a:cubicBezTo>
                <a:close/>
                <a:moveTo>
                  <a:pt x="1628029" y="1385963"/>
                </a:moveTo>
                <a:cubicBezTo>
                  <a:pt x="1637557" y="1384268"/>
                  <a:pt x="1646216" y="1391893"/>
                  <a:pt x="1647947" y="1401213"/>
                </a:cubicBezTo>
                <a:cubicBezTo>
                  <a:pt x="1648815" y="1411380"/>
                  <a:pt x="1641885" y="1419853"/>
                  <a:pt x="1631491" y="1420699"/>
                </a:cubicBezTo>
                <a:cubicBezTo>
                  <a:pt x="1621966" y="1422394"/>
                  <a:pt x="1613304" y="1415616"/>
                  <a:pt x="1611575" y="1405449"/>
                </a:cubicBezTo>
                <a:cubicBezTo>
                  <a:pt x="1610708" y="1396129"/>
                  <a:pt x="1617635" y="1386810"/>
                  <a:pt x="1628029" y="1385963"/>
                </a:cubicBezTo>
                <a:close/>
                <a:moveTo>
                  <a:pt x="10339033" y="1385768"/>
                </a:moveTo>
                <a:cubicBezTo>
                  <a:pt x="10354521" y="1391163"/>
                  <a:pt x="10363126" y="1408252"/>
                  <a:pt x="10357963" y="1423541"/>
                </a:cubicBezTo>
                <a:cubicBezTo>
                  <a:pt x="10352800" y="1440629"/>
                  <a:pt x="10336451" y="1449623"/>
                  <a:pt x="10320963" y="1443327"/>
                </a:cubicBezTo>
                <a:cubicBezTo>
                  <a:pt x="10306336" y="1438830"/>
                  <a:pt x="10297731" y="1421742"/>
                  <a:pt x="10302894" y="1405553"/>
                </a:cubicBezTo>
                <a:cubicBezTo>
                  <a:pt x="10307196" y="1389365"/>
                  <a:pt x="10323545" y="1380371"/>
                  <a:pt x="10339033" y="1385768"/>
                </a:cubicBezTo>
                <a:close/>
                <a:moveTo>
                  <a:pt x="10643691" y="1384578"/>
                </a:moveTo>
                <a:cubicBezTo>
                  <a:pt x="10649987" y="1385907"/>
                  <a:pt x="10655833" y="1389671"/>
                  <a:pt x="10659880" y="1395428"/>
                </a:cubicBezTo>
                <a:cubicBezTo>
                  <a:pt x="10667076" y="1406943"/>
                  <a:pt x="10664377" y="1422886"/>
                  <a:pt x="10651786" y="1429972"/>
                </a:cubicBezTo>
                <a:cubicBezTo>
                  <a:pt x="10640094" y="1437943"/>
                  <a:pt x="10624804" y="1434400"/>
                  <a:pt x="10617609" y="1422886"/>
                </a:cubicBezTo>
                <a:cubicBezTo>
                  <a:pt x="10609514" y="1411371"/>
                  <a:pt x="10612212" y="1395428"/>
                  <a:pt x="10624804" y="1388343"/>
                </a:cubicBezTo>
                <a:cubicBezTo>
                  <a:pt x="10630650" y="1384357"/>
                  <a:pt x="10637396" y="1383250"/>
                  <a:pt x="10643691" y="1384578"/>
                </a:cubicBezTo>
                <a:close/>
                <a:moveTo>
                  <a:pt x="15971474" y="1382573"/>
                </a:moveTo>
                <a:cubicBezTo>
                  <a:pt x="15987330" y="1383644"/>
                  <a:pt x="16003212" y="1387879"/>
                  <a:pt x="16018214" y="1395574"/>
                </a:cubicBezTo>
                <a:cubicBezTo>
                  <a:pt x="16079100" y="1425483"/>
                  <a:pt x="16103806" y="1499374"/>
                  <a:pt x="16073804" y="1559188"/>
                </a:cubicBezTo>
                <a:cubicBezTo>
                  <a:pt x="16042920" y="1619883"/>
                  <a:pt x="15969680" y="1644514"/>
                  <a:pt x="15908794" y="1614607"/>
                </a:cubicBezTo>
                <a:cubicBezTo>
                  <a:pt x="15847908" y="1583817"/>
                  <a:pt x="15824084" y="1510809"/>
                  <a:pt x="15854086" y="1450114"/>
                </a:cubicBezTo>
                <a:cubicBezTo>
                  <a:pt x="15876588" y="1404592"/>
                  <a:pt x="15923906" y="1379358"/>
                  <a:pt x="15971474" y="1382573"/>
                </a:cubicBezTo>
                <a:close/>
                <a:moveTo>
                  <a:pt x="1884308" y="1380386"/>
                </a:moveTo>
                <a:cubicBezTo>
                  <a:pt x="1925973" y="1386485"/>
                  <a:pt x="1965207" y="1408426"/>
                  <a:pt x="1992253" y="1444772"/>
                </a:cubicBezTo>
                <a:cubicBezTo>
                  <a:pt x="2046330" y="1518367"/>
                  <a:pt x="2032146" y="1621208"/>
                  <a:pt x="1958558" y="1676175"/>
                </a:cubicBezTo>
                <a:cubicBezTo>
                  <a:pt x="1884972" y="1730258"/>
                  <a:pt x="1782128" y="1715183"/>
                  <a:pt x="1728044" y="1641602"/>
                </a:cubicBezTo>
                <a:cubicBezTo>
                  <a:pt x="1673079" y="1568900"/>
                  <a:pt x="1688150" y="1465167"/>
                  <a:pt x="1761738" y="1411085"/>
                </a:cubicBezTo>
                <a:cubicBezTo>
                  <a:pt x="1798530" y="1384043"/>
                  <a:pt x="1842638" y="1374290"/>
                  <a:pt x="1884308" y="1380386"/>
                </a:cubicBezTo>
                <a:close/>
                <a:moveTo>
                  <a:pt x="4433860" y="1373026"/>
                </a:moveTo>
                <a:cubicBezTo>
                  <a:pt x="4460819" y="1378244"/>
                  <a:pt x="4478212" y="1403464"/>
                  <a:pt x="4472994" y="1429554"/>
                </a:cubicBezTo>
                <a:cubicBezTo>
                  <a:pt x="4468646" y="1455643"/>
                  <a:pt x="4443426" y="1473036"/>
                  <a:pt x="4417337" y="1467819"/>
                </a:cubicBezTo>
                <a:cubicBezTo>
                  <a:pt x="4391247" y="1463470"/>
                  <a:pt x="4373854" y="1438250"/>
                  <a:pt x="4378202" y="1412161"/>
                </a:cubicBezTo>
                <a:cubicBezTo>
                  <a:pt x="4383420" y="1386072"/>
                  <a:pt x="4407770" y="1368678"/>
                  <a:pt x="4433860" y="1373026"/>
                </a:cubicBezTo>
                <a:close/>
                <a:moveTo>
                  <a:pt x="9426246" y="1372583"/>
                </a:moveTo>
                <a:cubicBezTo>
                  <a:pt x="9443914" y="1372583"/>
                  <a:pt x="9458932" y="1387603"/>
                  <a:pt x="9458932" y="1405270"/>
                </a:cubicBezTo>
                <a:cubicBezTo>
                  <a:pt x="9458932" y="1422936"/>
                  <a:pt x="9443914" y="1437952"/>
                  <a:pt x="9426246" y="1437952"/>
                </a:cubicBezTo>
                <a:cubicBezTo>
                  <a:pt x="9407694" y="1437952"/>
                  <a:pt x="9393560" y="1422936"/>
                  <a:pt x="9394443" y="1405270"/>
                </a:cubicBezTo>
                <a:cubicBezTo>
                  <a:pt x="9394443" y="1386718"/>
                  <a:pt x="9408578" y="1372583"/>
                  <a:pt x="9426246" y="1372583"/>
                </a:cubicBezTo>
                <a:close/>
                <a:moveTo>
                  <a:pt x="15401582" y="1371918"/>
                </a:moveTo>
                <a:cubicBezTo>
                  <a:pt x="15415096" y="1372430"/>
                  <a:pt x="15428694" y="1375652"/>
                  <a:pt x="15441634" y="1381868"/>
                </a:cubicBezTo>
                <a:cubicBezTo>
                  <a:pt x="15493392" y="1406743"/>
                  <a:pt x="15515322" y="1469815"/>
                  <a:pt x="15490760" y="1522229"/>
                </a:cubicBezTo>
                <a:cubicBezTo>
                  <a:pt x="15467074" y="1574643"/>
                  <a:pt x="15404788" y="1597739"/>
                  <a:pt x="15352154" y="1572865"/>
                </a:cubicBezTo>
                <a:cubicBezTo>
                  <a:pt x="15300396" y="1547991"/>
                  <a:pt x="15278464" y="1484918"/>
                  <a:pt x="15302150" y="1432504"/>
                </a:cubicBezTo>
                <a:cubicBezTo>
                  <a:pt x="15321230" y="1393198"/>
                  <a:pt x="15361036" y="1370377"/>
                  <a:pt x="15401582" y="1371918"/>
                </a:cubicBezTo>
                <a:close/>
                <a:moveTo>
                  <a:pt x="1372968" y="1369113"/>
                </a:moveTo>
                <a:cubicBezTo>
                  <a:pt x="1387695" y="1373443"/>
                  <a:pt x="1395492" y="1389032"/>
                  <a:pt x="1390294" y="1403755"/>
                </a:cubicBezTo>
                <a:cubicBezTo>
                  <a:pt x="1385959" y="1417612"/>
                  <a:pt x="1370373" y="1426273"/>
                  <a:pt x="1355648" y="1421077"/>
                </a:cubicBezTo>
                <a:cubicBezTo>
                  <a:pt x="1341791" y="1416746"/>
                  <a:pt x="1334000" y="1401157"/>
                  <a:pt x="1338325" y="1386434"/>
                </a:cubicBezTo>
                <a:cubicBezTo>
                  <a:pt x="1343526" y="1372577"/>
                  <a:pt x="1358246" y="1364782"/>
                  <a:pt x="1372968" y="1369113"/>
                </a:cubicBezTo>
                <a:close/>
                <a:moveTo>
                  <a:pt x="4529015" y="1366539"/>
                </a:moveTo>
                <a:cubicBezTo>
                  <a:pt x="4538839" y="1364791"/>
                  <a:pt x="4549557" y="1371788"/>
                  <a:pt x="4551343" y="1383161"/>
                </a:cubicBezTo>
                <a:cubicBezTo>
                  <a:pt x="4552236" y="1393661"/>
                  <a:pt x="4545091" y="1403282"/>
                  <a:pt x="4534374" y="1405033"/>
                </a:cubicBezTo>
                <a:cubicBezTo>
                  <a:pt x="4523657" y="1406783"/>
                  <a:pt x="4513832" y="1399783"/>
                  <a:pt x="4512046" y="1388412"/>
                </a:cubicBezTo>
                <a:cubicBezTo>
                  <a:pt x="4510260" y="1377912"/>
                  <a:pt x="4517405" y="1368290"/>
                  <a:pt x="4529015" y="1366539"/>
                </a:cubicBezTo>
                <a:close/>
                <a:moveTo>
                  <a:pt x="2043683" y="1360418"/>
                </a:moveTo>
                <a:cubicBezTo>
                  <a:pt x="2048278" y="1359131"/>
                  <a:pt x="2053527" y="1359560"/>
                  <a:pt x="2058340" y="1362133"/>
                </a:cubicBezTo>
                <a:cubicBezTo>
                  <a:pt x="2067088" y="1366420"/>
                  <a:pt x="2069712" y="1377565"/>
                  <a:pt x="2065336" y="1386997"/>
                </a:cubicBezTo>
                <a:cubicBezTo>
                  <a:pt x="2060090" y="1395571"/>
                  <a:pt x="2049589" y="1399000"/>
                  <a:pt x="2040842" y="1394713"/>
                </a:cubicBezTo>
                <a:cubicBezTo>
                  <a:pt x="2031215" y="1389569"/>
                  <a:pt x="2027718" y="1378423"/>
                  <a:pt x="2032968" y="1368991"/>
                </a:cubicBezTo>
                <a:cubicBezTo>
                  <a:pt x="2035156" y="1364705"/>
                  <a:pt x="2039090" y="1361704"/>
                  <a:pt x="2043683" y="1360418"/>
                </a:cubicBezTo>
                <a:close/>
                <a:moveTo>
                  <a:pt x="9282251" y="1355861"/>
                </a:moveTo>
                <a:cubicBezTo>
                  <a:pt x="9302925" y="1357973"/>
                  <a:pt x="9322709" y="1367977"/>
                  <a:pt x="9336937" y="1385316"/>
                </a:cubicBezTo>
                <a:cubicBezTo>
                  <a:pt x="9365391" y="1419994"/>
                  <a:pt x="9360056" y="1470678"/>
                  <a:pt x="9325377" y="1499133"/>
                </a:cubicBezTo>
                <a:cubicBezTo>
                  <a:pt x="9290698" y="1527586"/>
                  <a:pt x="9240014" y="1522252"/>
                  <a:pt x="9210671" y="1487573"/>
                </a:cubicBezTo>
                <a:cubicBezTo>
                  <a:pt x="9183106" y="1452895"/>
                  <a:pt x="9188441" y="1401323"/>
                  <a:pt x="9222231" y="1373758"/>
                </a:cubicBezTo>
                <a:cubicBezTo>
                  <a:pt x="9240014" y="1359530"/>
                  <a:pt x="9261577" y="1353750"/>
                  <a:pt x="9282251" y="1355861"/>
                </a:cubicBezTo>
                <a:close/>
                <a:moveTo>
                  <a:pt x="11492230" y="1355388"/>
                </a:moveTo>
                <a:cubicBezTo>
                  <a:pt x="11536426" y="1360689"/>
                  <a:pt x="11567363" y="1400468"/>
                  <a:pt x="11562060" y="1444663"/>
                </a:cubicBezTo>
                <a:cubicBezTo>
                  <a:pt x="11555872" y="1488859"/>
                  <a:pt x="11515212" y="1519796"/>
                  <a:pt x="11471899" y="1514493"/>
                </a:cubicBezTo>
                <a:cubicBezTo>
                  <a:pt x="11427703" y="1509191"/>
                  <a:pt x="11396766" y="1468529"/>
                  <a:pt x="11402070" y="1424333"/>
                </a:cubicBezTo>
                <a:cubicBezTo>
                  <a:pt x="11408257" y="1380137"/>
                  <a:pt x="11448034" y="1349200"/>
                  <a:pt x="11492230" y="1355388"/>
                </a:cubicBezTo>
                <a:close/>
                <a:moveTo>
                  <a:pt x="11644844" y="1349455"/>
                </a:moveTo>
                <a:cubicBezTo>
                  <a:pt x="11651364" y="1350917"/>
                  <a:pt x="11657435" y="1354739"/>
                  <a:pt x="11661482" y="1360585"/>
                </a:cubicBezTo>
                <a:cubicBezTo>
                  <a:pt x="11668677" y="1372277"/>
                  <a:pt x="11665079" y="1387567"/>
                  <a:pt x="11653388" y="1395661"/>
                </a:cubicBezTo>
                <a:cubicBezTo>
                  <a:pt x="11641696" y="1402857"/>
                  <a:pt x="11626407" y="1400159"/>
                  <a:pt x="11618313" y="1388467"/>
                </a:cubicBezTo>
                <a:cubicBezTo>
                  <a:pt x="11611118" y="1375875"/>
                  <a:pt x="11613816" y="1360585"/>
                  <a:pt x="11625508" y="1352490"/>
                </a:cubicBezTo>
                <a:cubicBezTo>
                  <a:pt x="11631353" y="1348893"/>
                  <a:pt x="11638323" y="1347993"/>
                  <a:pt x="11644844" y="1349455"/>
                </a:cubicBezTo>
                <a:close/>
                <a:moveTo>
                  <a:pt x="8694471" y="1341950"/>
                </a:moveTo>
                <a:cubicBezTo>
                  <a:pt x="8738896" y="1348170"/>
                  <a:pt x="8769106" y="1389042"/>
                  <a:pt x="8764663" y="1432577"/>
                </a:cubicBezTo>
                <a:cubicBezTo>
                  <a:pt x="8758443" y="1477002"/>
                  <a:pt x="8717572" y="1508101"/>
                  <a:pt x="8674036" y="1502769"/>
                </a:cubicBezTo>
                <a:cubicBezTo>
                  <a:pt x="8629611" y="1496549"/>
                  <a:pt x="8598513" y="1456567"/>
                  <a:pt x="8603844" y="1412140"/>
                </a:cubicBezTo>
                <a:cubicBezTo>
                  <a:pt x="8610064" y="1367716"/>
                  <a:pt x="8650046" y="1337506"/>
                  <a:pt x="8694471" y="1341950"/>
                </a:cubicBezTo>
                <a:close/>
                <a:moveTo>
                  <a:pt x="11032629" y="1341039"/>
                </a:moveTo>
                <a:cubicBezTo>
                  <a:pt x="11087593" y="1337506"/>
                  <a:pt x="11134578" y="1378995"/>
                  <a:pt x="11139010" y="1432841"/>
                </a:cubicBezTo>
                <a:cubicBezTo>
                  <a:pt x="11142556" y="1487572"/>
                  <a:pt x="11101777" y="1535237"/>
                  <a:pt x="11046813" y="1538768"/>
                </a:cubicBezTo>
                <a:cubicBezTo>
                  <a:pt x="10992736" y="1543180"/>
                  <a:pt x="10944865" y="1501694"/>
                  <a:pt x="10940432" y="1446965"/>
                </a:cubicBezTo>
                <a:cubicBezTo>
                  <a:pt x="10936886" y="1393119"/>
                  <a:pt x="10978552" y="1345452"/>
                  <a:pt x="11032629" y="1341039"/>
                </a:cubicBezTo>
                <a:close/>
                <a:moveTo>
                  <a:pt x="5247910" y="1333840"/>
                </a:moveTo>
                <a:cubicBezTo>
                  <a:pt x="5252870" y="1329706"/>
                  <a:pt x="5260310" y="1329706"/>
                  <a:pt x="5265270" y="1334666"/>
                </a:cubicBezTo>
                <a:cubicBezTo>
                  <a:pt x="5269403" y="1339627"/>
                  <a:pt x="5268577" y="1347067"/>
                  <a:pt x="5263617" y="1351201"/>
                </a:cubicBezTo>
                <a:cubicBezTo>
                  <a:pt x="5259483" y="1356161"/>
                  <a:pt x="5252043" y="1355335"/>
                  <a:pt x="5247083" y="1350374"/>
                </a:cubicBezTo>
                <a:cubicBezTo>
                  <a:pt x="5242950" y="1346240"/>
                  <a:pt x="5242950" y="1337973"/>
                  <a:pt x="5247910" y="1333840"/>
                </a:cubicBezTo>
                <a:close/>
                <a:moveTo>
                  <a:pt x="15104946" y="1329503"/>
                </a:moveTo>
                <a:cubicBezTo>
                  <a:pt x="15123874" y="1330052"/>
                  <a:pt x="15142476" y="1337752"/>
                  <a:pt x="15156044" y="1352714"/>
                </a:cubicBezTo>
                <a:cubicBezTo>
                  <a:pt x="15184054" y="1381754"/>
                  <a:pt x="15183178" y="1428396"/>
                  <a:pt x="15153418" y="1456556"/>
                </a:cubicBezTo>
                <a:cubicBezTo>
                  <a:pt x="15124532" y="1484717"/>
                  <a:pt x="15077264" y="1483837"/>
                  <a:pt x="15050128" y="1454798"/>
                </a:cubicBezTo>
                <a:cubicBezTo>
                  <a:pt x="15021242" y="1423995"/>
                  <a:pt x="15022994" y="1377354"/>
                  <a:pt x="15051880" y="1349193"/>
                </a:cubicBezTo>
                <a:cubicBezTo>
                  <a:pt x="15066760" y="1335553"/>
                  <a:pt x="15086018" y="1328952"/>
                  <a:pt x="15104946" y="1329503"/>
                </a:cubicBezTo>
                <a:close/>
                <a:moveTo>
                  <a:pt x="5909011" y="1325981"/>
                </a:moveTo>
                <a:cubicBezTo>
                  <a:pt x="5927433" y="1326271"/>
                  <a:pt x="5946104" y="1330193"/>
                  <a:pt x="5964001" y="1338149"/>
                </a:cubicBezTo>
                <a:cubicBezTo>
                  <a:pt x="6035590" y="1369965"/>
                  <a:pt x="6068291" y="1453044"/>
                  <a:pt x="6036474" y="1524631"/>
                </a:cubicBezTo>
                <a:cubicBezTo>
                  <a:pt x="6004657" y="1596222"/>
                  <a:pt x="5920694" y="1628921"/>
                  <a:pt x="5849105" y="1597988"/>
                </a:cubicBezTo>
                <a:cubicBezTo>
                  <a:pt x="5777516" y="1566172"/>
                  <a:pt x="5745699" y="1482209"/>
                  <a:pt x="5777516" y="1410619"/>
                </a:cubicBezTo>
                <a:cubicBezTo>
                  <a:pt x="5800717" y="1356928"/>
                  <a:pt x="5853745" y="1325109"/>
                  <a:pt x="5909011" y="1325981"/>
                </a:cubicBezTo>
                <a:close/>
                <a:moveTo>
                  <a:pt x="3457727" y="1325509"/>
                </a:moveTo>
                <a:cubicBezTo>
                  <a:pt x="3467623" y="1321911"/>
                  <a:pt x="3480211" y="1326408"/>
                  <a:pt x="3483809" y="1336301"/>
                </a:cubicBezTo>
                <a:cubicBezTo>
                  <a:pt x="3488305" y="1347093"/>
                  <a:pt x="3483809" y="1359684"/>
                  <a:pt x="3473014" y="1363282"/>
                </a:cubicBezTo>
                <a:cubicBezTo>
                  <a:pt x="3463124" y="1367779"/>
                  <a:pt x="3450530" y="1363282"/>
                  <a:pt x="3446932" y="1352490"/>
                </a:cubicBezTo>
                <a:cubicBezTo>
                  <a:pt x="3442438" y="1342597"/>
                  <a:pt x="3446932" y="1330006"/>
                  <a:pt x="3457727" y="1325509"/>
                </a:cubicBezTo>
                <a:close/>
                <a:moveTo>
                  <a:pt x="2185220" y="1324675"/>
                </a:moveTo>
                <a:cubicBezTo>
                  <a:pt x="2192474" y="1327497"/>
                  <a:pt x="2198752" y="1333367"/>
                  <a:pt x="2202217" y="1341493"/>
                </a:cubicBezTo>
                <a:cubicBezTo>
                  <a:pt x="2210011" y="1356844"/>
                  <a:pt x="2203082" y="1375808"/>
                  <a:pt x="2188359" y="1383935"/>
                </a:cubicBezTo>
                <a:cubicBezTo>
                  <a:pt x="2172770" y="1391160"/>
                  <a:pt x="2154583" y="1383935"/>
                  <a:pt x="2147655" y="1368584"/>
                </a:cubicBezTo>
                <a:cubicBezTo>
                  <a:pt x="2140726" y="1353233"/>
                  <a:pt x="2146788" y="1334270"/>
                  <a:pt x="2162377" y="1326142"/>
                </a:cubicBezTo>
                <a:cubicBezTo>
                  <a:pt x="2169738" y="1322079"/>
                  <a:pt x="2177967" y="1321853"/>
                  <a:pt x="2185220" y="1324675"/>
                </a:cubicBezTo>
                <a:close/>
                <a:moveTo>
                  <a:pt x="6365488" y="1317292"/>
                </a:moveTo>
                <a:cubicBezTo>
                  <a:pt x="6384935" y="1310221"/>
                  <a:pt x="6407033" y="1319060"/>
                  <a:pt x="6414988" y="1337622"/>
                </a:cubicBezTo>
                <a:cubicBezTo>
                  <a:pt x="6422943" y="1357069"/>
                  <a:pt x="6414104" y="1379166"/>
                  <a:pt x="6395542" y="1387122"/>
                </a:cubicBezTo>
                <a:cubicBezTo>
                  <a:pt x="6376095" y="1395077"/>
                  <a:pt x="6353998" y="1386238"/>
                  <a:pt x="6346042" y="1366791"/>
                </a:cubicBezTo>
                <a:cubicBezTo>
                  <a:pt x="6338087" y="1348230"/>
                  <a:pt x="6346926" y="1326132"/>
                  <a:pt x="6365488" y="1317292"/>
                </a:cubicBezTo>
                <a:close/>
                <a:moveTo>
                  <a:pt x="3186917" y="1315849"/>
                </a:moveTo>
                <a:cubicBezTo>
                  <a:pt x="3197309" y="1314116"/>
                  <a:pt x="3205970" y="1321911"/>
                  <a:pt x="3206836" y="1331438"/>
                </a:cubicBezTo>
                <a:cubicBezTo>
                  <a:pt x="3207702" y="1341830"/>
                  <a:pt x="3200774" y="1350491"/>
                  <a:pt x="3191247" y="1351357"/>
                </a:cubicBezTo>
                <a:cubicBezTo>
                  <a:pt x="3180854" y="1352223"/>
                  <a:pt x="3172193" y="1345294"/>
                  <a:pt x="3171327" y="1335768"/>
                </a:cubicBezTo>
                <a:cubicBezTo>
                  <a:pt x="3169595" y="1325375"/>
                  <a:pt x="3177390" y="1316715"/>
                  <a:pt x="3186917" y="1315849"/>
                </a:cubicBezTo>
                <a:close/>
                <a:moveTo>
                  <a:pt x="3859086" y="1314550"/>
                </a:moveTo>
                <a:cubicBezTo>
                  <a:pt x="3874894" y="1319747"/>
                  <a:pt x="3881920" y="1334470"/>
                  <a:pt x="3877529" y="1349193"/>
                </a:cubicBezTo>
                <a:cubicBezTo>
                  <a:pt x="3873138" y="1363917"/>
                  <a:pt x="3857329" y="1371711"/>
                  <a:pt x="3842399" y="1367381"/>
                </a:cubicBezTo>
                <a:cubicBezTo>
                  <a:pt x="3828347" y="1363051"/>
                  <a:pt x="3820442" y="1346595"/>
                  <a:pt x="3824832" y="1332738"/>
                </a:cubicBezTo>
                <a:cubicBezTo>
                  <a:pt x="3829225" y="1318014"/>
                  <a:pt x="3845033" y="1310221"/>
                  <a:pt x="3859086" y="1314550"/>
                </a:cubicBezTo>
                <a:close/>
                <a:moveTo>
                  <a:pt x="12523359" y="1311754"/>
                </a:moveTo>
                <a:cubicBezTo>
                  <a:pt x="12566675" y="1304920"/>
                  <a:pt x="12612525" y="1314619"/>
                  <a:pt x="12650881" y="1342395"/>
                </a:cubicBezTo>
                <a:cubicBezTo>
                  <a:pt x="12727592" y="1397945"/>
                  <a:pt x="12744346" y="1504633"/>
                  <a:pt x="12688796" y="1581345"/>
                </a:cubicBezTo>
                <a:cubicBezTo>
                  <a:pt x="12633246" y="1658058"/>
                  <a:pt x="12526556" y="1675692"/>
                  <a:pt x="12449844" y="1620142"/>
                </a:cubicBezTo>
                <a:cubicBezTo>
                  <a:pt x="12373133" y="1563710"/>
                  <a:pt x="12355498" y="1457019"/>
                  <a:pt x="12411048" y="1380309"/>
                </a:cubicBezTo>
                <a:cubicBezTo>
                  <a:pt x="12439263" y="1341954"/>
                  <a:pt x="12480044" y="1318587"/>
                  <a:pt x="12523359" y="1311754"/>
                </a:cubicBezTo>
                <a:close/>
                <a:moveTo>
                  <a:pt x="347138" y="1301053"/>
                </a:moveTo>
                <a:cubicBezTo>
                  <a:pt x="368460" y="1300944"/>
                  <a:pt x="390126" y="1304988"/>
                  <a:pt x="410965" y="1313632"/>
                </a:cubicBezTo>
                <a:cubicBezTo>
                  <a:pt x="495181" y="1349097"/>
                  <a:pt x="534190" y="1445734"/>
                  <a:pt x="499615" y="1529072"/>
                </a:cubicBezTo>
                <a:cubicBezTo>
                  <a:pt x="464154" y="1613298"/>
                  <a:pt x="368403" y="1652309"/>
                  <a:pt x="284175" y="1617732"/>
                </a:cubicBezTo>
                <a:cubicBezTo>
                  <a:pt x="200828" y="1582269"/>
                  <a:pt x="160937" y="1485631"/>
                  <a:pt x="196399" y="1402289"/>
                </a:cubicBezTo>
                <a:cubicBezTo>
                  <a:pt x="222333" y="1339120"/>
                  <a:pt x="283181" y="1301386"/>
                  <a:pt x="347138" y="1301053"/>
                </a:cubicBezTo>
                <a:close/>
                <a:moveTo>
                  <a:pt x="15271870" y="1299794"/>
                </a:moveTo>
                <a:cubicBezTo>
                  <a:pt x="15288058" y="1304956"/>
                  <a:pt x="15297052" y="1321304"/>
                  <a:pt x="15291656" y="1335932"/>
                </a:cubicBezTo>
                <a:cubicBezTo>
                  <a:pt x="15286260" y="1351420"/>
                  <a:pt x="15269172" y="1360024"/>
                  <a:pt x="15252984" y="1355722"/>
                </a:cubicBezTo>
                <a:cubicBezTo>
                  <a:pt x="15236794" y="1350559"/>
                  <a:pt x="15227802" y="1334211"/>
                  <a:pt x="15233198" y="1318723"/>
                </a:cubicBezTo>
                <a:cubicBezTo>
                  <a:pt x="15238594" y="1303235"/>
                  <a:pt x="15255682" y="1294631"/>
                  <a:pt x="15271870" y="1299794"/>
                </a:cubicBezTo>
                <a:close/>
                <a:moveTo>
                  <a:pt x="13793846" y="1299190"/>
                </a:moveTo>
                <a:cubicBezTo>
                  <a:pt x="13841376" y="1300351"/>
                  <a:pt x="13885800" y="1329358"/>
                  <a:pt x="13904364" y="1375771"/>
                </a:cubicBezTo>
                <a:cubicBezTo>
                  <a:pt x="13929118" y="1438538"/>
                  <a:pt x="13899060" y="1509262"/>
                  <a:pt x="13836294" y="1534017"/>
                </a:cubicBezTo>
                <a:cubicBezTo>
                  <a:pt x="13773526" y="1558769"/>
                  <a:pt x="13702802" y="1527828"/>
                  <a:pt x="13678050" y="1465944"/>
                </a:cubicBezTo>
                <a:cubicBezTo>
                  <a:pt x="13653296" y="1403177"/>
                  <a:pt x="13684238" y="1332452"/>
                  <a:pt x="13746120" y="1307699"/>
                </a:cubicBezTo>
                <a:cubicBezTo>
                  <a:pt x="13761812" y="1301510"/>
                  <a:pt x="13778002" y="1298803"/>
                  <a:pt x="13793846" y="1299190"/>
                </a:cubicBezTo>
                <a:close/>
                <a:moveTo>
                  <a:pt x="12996452" y="1296411"/>
                </a:moveTo>
                <a:cubicBezTo>
                  <a:pt x="13039890" y="1303170"/>
                  <a:pt x="13080798" y="1326664"/>
                  <a:pt x="13108950" y="1365228"/>
                </a:cubicBezTo>
                <a:cubicBezTo>
                  <a:pt x="13165254" y="1441470"/>
                  <a:pt x="13149418" y="1550515"/>
                  <a:pt x="13072880" y="1607256"/>
                </a:cubicBezTo>
                <a:cubicBezTo>
                  <a:pt x="12996342" y="1663994"/>
                  <a:pt x="12888134" y="1647149"/>
                  <a:pt x="12832708" y="1570020"/>
                </a:cubicBezTo>
                <a:cubicBezTo>
                  <a:pt x="12776406" y="1493778"/>
                  <a:pt x="12792240" y="1384731"/>
                  <a:pt x="12868778" y="1327992"/>
                </a:cubicBezTo>
                <a:cubicBezTo>
                  <a:pt x="12907048" y="1299625"/>
                  <a:pt x="12953014" y="1289649"/>
                  <a:pt x="12996452" y="1296411"/>
                </a:cubicBezTo>
                <a:close/>
                <a:moveTo>
                  <a:pt x="1520120" y="1295280"/>
                </a:moveTo>
                <a:cubicBezTo>
                  <a:pt x="1531066" y="1294848"/>
                  <a:pt x="1542238" y="1298528"/>
                  <a:pt x="1551176" y="1306323"/>
                </a:cubicBezTo>
                <a:cubicBezTo>
                  <a:pt x="1569055" y="1321912"/>
                  <a:pt x="1570839" y="1347895"/>
                  <a:pt x="1554753" y="1365216"/>
                </a:cubicBezTo>
                <a:cubicBezTo>
                  <a:pt x="1538663" y="1382537"/>
                  <a:pt x="1511851" y="1383404"/>
                  <a:pt x="1493970" y="1367814"/>
                </a:cubicBezTo>
                <a:cubicBezTo>
                  <a:pt x="1476095" y="1353091"/>
                  <a:pt x="1474304" y="1326243"/>
                  <a:pt x="1490396" y="1308921"/>
                </a:cubicBezTo>
                <a:cubicBezTo>
                  <a:pt x="1498440" y="1300261"/>
                  <a:pt x="1509171" y="1295714"/>
                  <a:pt x="1520120" y="1295280"/>
                </a:cubicBezTo>
                <a:close/>
                <a:moveTo>
                  <a:pt x="14781684" y="1294371"/>
                </a:moveTo>
                <a:cubicBezTo>
                  <a:pt x="14859316" y="1293790"/>
                  <a:pt x="14933466" y="1338656"/>
                  <a:pt x="14965316" y="1414813"/>
                </a:cubicBezTo>
                <a:cubicBezTo>
                  <a:pt x="15008668" y="1515474"/>
                  <a:pt x="14962662" y="1632026"/>
                  <a:pt x="14861806" y="1675293"/>
                </a:cubicBezTo>
                <a:cubicBezTo>
                  <a:pt x="14760950" y="1718559"/>
                  <a:pt x="14644168" y="1671760"/>
                  <a:pt x="14600818" y="1571104"/>
                </a:cubicBezTo>
                <a:cubicBezTo>
                  <a:pt x="14557466" y="1470441"/>
                  <a:pt x="14603472" y="1353889"/>
                  <a:pt x="14704328" y="1310622"/>
                </a:cubicBezTo>
                <a:cubicBezTo>
                  <a:pt x="14729542" y="1299807"/>
                  <a:pt x="14755806" y="1294563"/>
                  <a:pt x="14781684" y="1294371"/>
                </a:cubicBezTo>
                <a:close/>
                <a:moveTo>
                  <a:pt x="12219694" y="1291633"/>
                </a:moveTo>
                <a:cubicBezTo>
                  <a:pt x="12241279" y="1290733"/>
                  <a:pt x="12260165" y="1307821"/>
                  <a:pt x="12261065" y="1329406"/>
                </a:cubicBezTo>
                <a:cubicBezTo>
                  <a:pt x="12261065" y="1351892"/>
                  <a:pt x="12243977" y="1369879"/>
                  <a:pt x="12222392" y="1370778"/>
                </a:cubicBezTo>
                <a:cubicBezTo>
                  <a:pt x="12200807" y="1371678"/>
                  <a:pt x="12181921" y="1355489"/>
                  <a:pt x="12181021" y="1333004"/>
                </a:cubicBezTo>
                <a:cubicBezTo>
                  <a:pt x="12180122" y="1311419"/>
                  <a:pt x="12198109" y="1292532"/>
                  <a:pt x="12219694" y="1291633"/>
                </a:cubicBezTo>
                <a:close/>
                <a:moveTo>
                  <a:pt x="6531752" y="1286536"/>
                </a:moveTo>
                <a:cubicBezTo>
                  <a:pt x="6542544" y="1282938"/>
                  <a:pt x="6554236" y="1287435"/>
                  <a:pt x="6558733" y="1298228"/>
                </a:cubicBezTo>
                <a:cubicBezTo>
                  <a:pt x="6563230" y="1308120"/>
                  <a:pt x="6558733" y="1319812"/>
                  <a:pt x="6547940" y="1324309"/>
                </a:cubicBezTo>
                <a:cubicBezTo>
                  <a:pt x="6537148" y="1328806"/>
                  <a:pt x="6525456" y="1324309"/>
                  <a:pt x="6520959" y="1313516"/>
                </a:cubicBezTo>
                <a:cubicBezTo>
                  <a:pt x="6517362" y="1303623"/>
                  <a:pt x="6521859" y="1291032"/>
                  <a:pt x="6531752" y="1286536"/>
                </a:cubicBezTo>
                <a:close/>
                <a:moveTo>
                  <a:pt x="10512013" y="1281710"/>
                </a:moveTo>
                <a:cubicBezTo>
                  <a:pt x="10523568" y="1285265"/>
                  <a:pt x="10530679" y="1297709"/>
                  <a:pt x="10527124" y="1310152"/>
                </a:cubicBezTo>
                <a:cubicBezTo>
                  <a:pt x="10523568" y="1321708"/>
                  <a:pt x="10512013" y="1328818"/>
                  <a:pt x="10499570" y="1325263"/>
                </a:cubicBezTo>
                <a:cubicBezTo>
                  <a:pt x="10487126" y="1321708"/>
                  <a:pt x="10480904" y="1309264"/>
                  <a:pt x="10484459" y="1297709"/>
                </a:cubicBezTo>
                <a:cubicBezTo>
                  <a:pt x="10488015" y="1285265"/>
                  <a:pt x="10500459" y="1279043"/>
                  <a:pt x="10512013" y="1281710"/>
                </a:cubicBezTo>
                <a:close/>
                <a:moveTo>
                  <a:pt x="8781960" y="1278574"/>
                </a:moveTo>
                <a:cubicBezTo>
                  <a:pt x="8786246" y="1277288"/>
                  <a:pt x="8790962" y="1277716"/>
                  <a:pt x="8795249" y="1280288"/>
                </a:cubicBezTo>
                <a:cubicBezTo>
                  <a:pt x="8804680" y="1284575"/>
                  <a:pt x="8808110" y="1295722"/>
                  <a:pt x="8802965" y="1305153"/>
                </a:cubicBezTo>
                <a:cubicBezTo>
                  <a:pt x="8798678" y="1313729"/>
                  <a:pt x="8787532" y="1317158"/>
                  <a:pt x="8778101" y="1312013"/>
                </a:cubicBezTo>
                <a:cubicBezTo>
                  <a:pt x="8769528" y="1307726"/>
                  <a:pt x="8766098" y="1296579"/>
                  <a:pt x="8771242" y="1287148"/>
                </a:cubicBezTo>
                <a:cubicBezTo>
                  <a:pt x="8773815" y="1282861"/>
                  <a:pt x="8777673" y="1279859"/>
                  <a:pt x="8781960" y="1278574"/>
                </a:cubicBezTo>
                <a:close/>
                <a:moveTo>
                  <a:pt x="6025366" y="1271397"/>
                </a:moveTo>
                <a:cubicBezTo>
                  <a:pt x="6030200" y="1273195"/>
                  <a:pt x="6034248" y="1276792"/>
                  <a:pt x="6036496" y="1281739"/>
                </a:cubicBezTo>
                <a:cubicBezTo>
                  <a:pt x="6040993" y="1292531"/>
                  <a:pt x="6036496" y="1304224"/>
                  <a:pt x="6025703" y="1308720"/>
                </a:cubicBezTo>
                <a:cubicBezTo>
                  <a:pt x="6015810" y="1313217"/>
                  <a:pt x="6003219" y="1307821"/>
                  <a:pt x="5999622" y="1297928"/>
                </a:cubicBezTo>
                <a:cubicBezTo>
                  <a:pt x="5995125" y="1287135"/>
                  <a:pt x="5999622" y="1275444"/>
                  <a:pt x="6009515" y="1271846"/>
                </a:cubicBezTo>
                <a:cubicBezTo>
                  <a:pt x="6014911" y="1269597"/>
                  <a:pt x="6020532" y="1269597"/>
                  <a:pt x="6025366" y="1271397"/>
                </a:cubicBezTo>
                <a:close/>
                <a:moveTo>
                  <a:pt x="8948430" y="1263694"/>
                </a:moveTo>
                <a:cubicBezTo>
                  <a:pt x="8988678" y="1257153"/>
                  <a:pt x="9031345" y="1266244"/>
                  <a:pt x="9066974" y="1292411"/>
                </a:cubicBezTo>
                <a:cubicBezTo>
                  <a:pt x="9138232" y="1343860"/>
                  <a:pt x="9154947" y="1444095"/>
                  <a:pt x="9103923" y="1516831"/>
                </a:cubicBezTo>
                <a:cubicBezTo>
                  <a:pt x="9052899" y="1588683"/>
                  <a:pt x="8952609" y="1605535"/>
                  <a:pt x="8880471" y="1553198"/>
                </a:cubicBezTo>
                <a:cubicBezTo>
                  <a:pt x="8809213" y="1501750"/>
                  <a:pt x="8793378" y="1401517"/>
                  <a:pt x="8844402" y="1328781"/>
                </a:cubicBezTo>
                <a:cubicBezTo>
                  <a:pt x="8870354" y="1292411"/>
                  <a:pt x="8908182" y="1270235"/>
                  <a:pt x="8948430" y="1263694"/>
                </a:cubicBezTo>
                <a:close/>
                <a:moveTo>
                  <a:pt x="1090505" y="1259421"/>
                </a:moveTo>
                <a:cubicBezTo>
                  <a:pt x="1168154" y="1259051"/>
                  <a:pt x="1241823" y="1304247"/>
                  <a:pt x="1274274" y="1379742"/>
                </a:cubicBezTo>
                <a:cubicBezTo>
                  <a:pt x="1317540" y="1480400"/>
                  <a:pt x="1270746" y="1596953"/>
                  <a:pt x="1170086" y="1640220"/>
                </a:cubicBezTo>
                <a:cubicBezTo>
                  <a:pt x="1069425" y="1683487"/>
                  <a:pt x="952872" y="1636688"/>
                  <a:pt x="909605" y="1536029"/>
                </a:cubicBezTo>
                <a:cubicBezTo>
                  <a:pt x="866346" y="1435368"/>
                  <a:pt x="912254" y="1318817"/>
                  <a:pt x="1012921" y="1275550"/>
                </a:cubicBezTo>
                <a:cubicBezTo>
                  <a:pt x="1038302" y="1264733"/>
                  <a:pt x="1064624" y="1259547"/>
                  <a:pt x="1090505" y="1259421"/>
                </a:cubicBezTo>
                <a:close/>
                <a:moveTo>
                  <a:pt x="15833926" y="1256144"/>
                </a:moveTo>
                <a:cubicBezTo>
                  <a:pt x="15860232" y="1261406"/>
                  <a:pt x="15877770" y="1285959"/>
                  <a:pt x="15872508" y="1312267"/>
                </a:cubicBezTo>
                <a:cubicBezTo>
                  <a:pt x="15868124" y="1339450"/>
                  <a:pt x="15843572" y="1356111"/>
                  <a:pt x="15817266" y="1351727"/>
                </a:cubicBezTo>
                <a:cubicBezTo>
                  <a:pt x="15790082" y="1347342"/>
                  <a:pt x="15773422" y="1321912"/>
                  <a:pt x="15777806" y="1295606"/>
                </a:cubicBezTo>
                <a:cubicBezTo>
                  <a:pt x="15782190" y="1269298"/>
                  <a:pt x="15807620" y="1251760"/>
                  <a:pt x="15833926" y="1256144"/>
                </a:cubicBezTo>
                <a:close/>
                <a:moveTo>
                  <a:pt x="11732211" y="1254359"/>
                </a:moveTo>
                <a:cubicBezTo>
                  <a:pt x="11737222" y="1256957"/>
                  <a:pt x="11738892" y="1263020"/>
                  <a:pt x="11736386" y="1268217"/>
                </a:cubicBezTo>
                <a:cubicBezTo>
                  <a:pt x="11733046" y="1272547"/>
                  <a:pt x="11727200" y="1274279"/>
                  <a:pt x="11723024" y="1271681"/>
                </a:cubicBezTo>
                <a:cubicBezTo>
                  <a:pt x="11718013" y="1269082"/>
                  <a:pt x="11716343" y="1263020"/>
                  <a:pt x="11718848" y="1257823"/>
                </a:cubicBezTo>
                <a:cubicBezTo>
                  <a:pt x="11721354" y="1252627"/>
                  <a:pt x="11727200" y="1251761"/>
                  <a:pt x="11732211" y="1254359"/>
                </a:cubicBezTo>
                <a:close/>
                <a:moveTo>
                  <a:pt x="10923028" y="1248732"/>
                </a:moveTo>
                <a:cubicBezTo>
                  <a:pt x="10932555" y="1247865"/>
                  <a:pt x="10942082" y="1254794"/>
                  <a:pt x="10942948" y="1264320"/>
                </a:cubicBezTo>
                <a:cubicBezTo>
                  <a:pt x="10943814" y="1274713"/>
                  <a:pt x="10936885" y="1283373"/>
                  <a:pt x="10927359" y="1284240"/>
                </a:cubicBezTo>
                <a:cubicBezTo>
                  <a:pt x="10916966" y="1285972"/>
                  <a:pt x="10908305" y="1278177"/>
                  <a:pt x="10906573" y="1268650"/>
                </a:cubicBezTo>
                <a:cubicBezTo>
                  <a:pt x="10905707" y="1258258"/>
                  <a:pt x="10912636" y="1249598"/>
                  <a:pt x="10923028" y="1248732"/>
                </a:cubicBezTo>
                <a:close/>
                <a:moveTo>
                  <a:pt x="9180334" y="1241905"/>
                </a:moveTo>
                <a:cubicBezTo>
                  <a:pt x="9189103" y="1243816"/>
                  <a:pt x="9197197" y="1249213"/>
                  <a:pt x="9202593" y="1257757"/>
                </a:cubicBezTo>
                <a:cubicBezTo>
                  <a:pt x="9213386" y="1273946"/>
                  <a:pt x="9208889" y="1296430"/>
                  <a:pt x="9191801" y="1306323"/>
                </a:cubicBezTo>
                <a:cubicBezTo>
                  <a:pt x="9175612" y="1317116"/>
                  <a:pt x="9154028" y="1312619"/>
                  <a:pt x="9143235" y="1295530"/>
                </a:cubicBezTo>
                <a:cubicBezTo>
                  <a:pt x="9132443" y="1279341"/>
                  <a:pt x="9137839" y="1257757"/>
                  <a:pt x="9154028" y="1246964"/>
                </a:cubicBezTo>
                <a:cubicBezTo>
                  <a:pt x="9162122" y="1241568"/>
                  <a:pt x="9171565" y="1239993"/>
                  <a:pt x="9180334" y="1241905"/>
                </a:cubicBezTo>
                <a:close/>
                <a:moveTo>
                  <a:pt x="11081197" y="1234948"/>
                </a:moveTo>
                <a:cubicBezTo>
                  <a:pt x="11105249" y="1236729"/>
                  <a:pt x="11123065" y="1258999"/>
                  <a:pt x="11120393" y="1283051"/>
                </a:cubicBezTo>
                <a:cubicBezTo>
                  <a:pt x="11117720" y="1307103"/>
                  <a:pt x="11096341" y="1324919"/>
                  <a:pt x="11072289" y="1323137"/>
                </a:cubicBezTo>
                <a:cubicBezTo>
                  <a:pt x="11048237" y="1320465"/>
                  <a:pt x="11030421" y="1299086"/>
                  <a:pt x="11033093" y="1275034"/>
                </a:cubicBezTo>
                <a:cubicBezTo>
                  <a:pt x="11034875" y="1250092"/>
                  <a:pt x="11056254" y="1232275"/>
                  <a:pt x="11081197" y="1234948"/>
                </a:cubicBezTo>
                <a:close/>
                <a:moveTo>
                  <a:pt x="2947581" y="1234948"/>
                </a:moveTo>
                <a:cubicBezTo>
                  <a:pt x="2971633" y="1236729"/>
                  <a:pt x="2989449" y="1258999"/>
                  <a:pt x="2987668" y="1283051"/>
                </a:cubicBezTo>
                <a:cubicBezTo>
                  <a:pt x="2984996" y="1307103"/>
                  <a:pt x="2963616" y="1324919"/>
                  <a:pt x="2939565" y="1323137"/>
                </a:cubicBezTo>
                <a:cubicBezTo>
                  <a:pt x="2914621" y="1320465"/>
                  <a:pt x="2896806" y="1299086"/>
                  <a:pt x="2899477" y="1275034"/>
                </a:cubicBezTo>
                <a:cubicBezTo>
                  <a:pt x="2901259" y="1250092"/>
                  <a:pt x="2923530" y="1232275"/>
                  <a:pt x="2947581" y="1234948"/>
                </a:cubicBezTo>
                <a:close/>
                <a:moveTo>
                  <a:pt x="12625610" y="1233540"/>
                </a:moveTo>
                <a:cubicBezTo>
                  <a:pt x="12641799" y="1237842"/>
                  <a:pt x="12650793" y="1254191"/>
                  <a:pt x="12645396" y="1270540"/>
                </a:cubicBezTo>
                <a:cubicBezTo>
                  <a:pt x="12640000" y="1285167"/>
                  <a:pt x="12622912" y="1293772"/>
                  <a:pt x="12607623" y="1288608"/>
                </a:cubicBezTo>
                <a:cubicBezTo>
                  <a:pt x="12590535" y="1284307"/>
                  <a:pt x="12581541" y="1267958"/>
                  <a:pt x="12586937" y="1252470"/>
                </a:cubicBezTo>
                <a:cubicBezTo>
                  <a:pt x="12592333" y="1236981"/>
                  <a:pt x="12609422" y="1228376"/>
                  <a:pt x="12625610" y="1233540"/>
                </a:cubicBezTo>
                <a:close/>
                <a:moveTo>
                  <a:pt x="14581450" y="1230175"/>
                </a:moveTo>
                <a:cubicBezTo>
                  <a:pt x="14603034" y="1228376"/>
                  <a:pt x="14621022" y="1245464"/>
                  <a:pt x="14621922" y="1267949"/>
                </a:cubicBezTo>
                <a:cubicBezTo>
                  <a:pt x="14622820" y="1289535"/>
                  <a:pt x="14605732" y="1307522"/>
                  <a:pt x="14584148" y="1309321"/>
                </a:cubicBezTo>
                <a:cubicBezTo>
                  <a:pt x="14561664" y="1309321"/>
                  <a:pt x="14543676" y="1292232"/>
                  <a:pt x="14542778" y="1270647"/>
                </a:cubicBezTo>
                <a:cubicBezTo>
                  <a:pt x="14541878" y="1249062"/>
                  <a:pt x="14558966" y="1230175"/>
                  <a:pt x="14581450" y="1230175"/>
                </a:cubicBezTo>
                <a:close/>
                <a:moveTo>
                  <a:pt x="926932" y="1227945"/>
                </a:moveTo>
                <a:cubicBezTo>
                  <a:pt x="937324" y="1231409"/>
                  <a:pt x="943387" y="1242668"/>
                  <a:pt x="939921" y="1253926"/>
                </a:cubicBezTo>
                <a:cubicBezTo>
                  <a:pt x="936459" y="1264318"/>
                  <a:pt x="925199" y="1270381"/>
                  <a:pt x="914807" y="1267783"/>
                </a:cubicBezTo>
                <a:cubicBezTo>
                  <a:pt x="903547" y="1263452"/>
                  <a:pt x="897485" y="1252194"/>
                  <a:pt x="900950" y="1241802"/>
                </a:cubicBezTo>
                <a:cubicBezTo>
                  <a:pt x="904415" y="1230543"/>
                  <a:pt x="915672" y="1224480"/>
                  <a:pt x="926932" y="1227945"/>
                </a:cubicBezTo>
                <a:close/>
                <a:moveTo>
                  <a:pt x="14336750" y="1227761"/>
                </a:moveTo>
                <a:cubicBezTo>
                  <a:pt x="14361834" y="1228190"/>
                  <a:pt x="14387208" y="1233540"/>
                  <a:pt x="14411478" y="1244351"/>
                </a:cubicBezTo>
                <a:cubicBezTo>
                  <a:pt x="14509440" y="1287596"/>
                  <a:pt x="14552686" y="1401444"/>
                  <a:pt x="14510324" y="1499408"/>
                </a:cubicBezTo>
                <a:cubicBezTo>
                  <a:pt x="14466196" y="1597370"/>
                  <a:pt x="14352346" y="1640613"/>
                  <a:pt x="14254384" y="1597370"/>
                </a:cubicBezTo>
                <a:cubicBezTo>
                  <a:pt x="14156420" y="1555006"/>
                  <a:pt x="14113176" y="1440275"/>
                  <a:pt x="14156420" y="1342314"/>
                </a:cubicBezTo>
                <a:cubicBezTo>
                  <a:pt x="14188854" y="1269502"/>
                  <a:pt x="14261500" y="1226478"/>
                  <a:pt x="14336750" y="1227761"/>
                </a:cubicBezTo>
                <a:close/>
                <a:moveTo>
                  <a:pt x="2587446" y="1224967"/>
                </a:moveTo>
                <a:cubicBezTo>
                  <a:pt x="2613536" y="1229351"/>
                  <a:pt x="2630930" y="1254781"/>
                  <a:pt x="2625714" y="1281088"/>
                </a:cubicBezTo>
                <a:cubicBezTo>
                  <a:pt x="2620493" y="1307394"/>
                  <a:pt x="2596144" y="1324934"/>
                  <a:pt x="2570056" y="1320548"/>
                </a:cubicBezTo>
                <a:cubicBezTo>
                  <a:pt x="2543964" y="1315287"/>
                  <a:pt x="2526572" y="1289857"/>
                  <a:pt x="2530919" y="1263550"/>
                </a:cubicBezTo>
                <a:cubicBezTo>
                  <a:pt x="2536136" y="1237243"/>
                  <a:pt x="2560491" y="1220582"/>
                  <a:pt x="2587446" y="1224967"/>
                </a:cubicBezTo>
                <a:close/>
                <a:moveTo>
                  <a:pt x="192679" y="1220282"/>
                </a:moveTo>
                <a:cubicBezTo>
                  <a:pt x="202572" y="1216685"/>
                  <a:pt x="214266" y="1221182"/>
                  <a:pt x="218761" y="1231975"/>
                </a:cubicBezTo>
                <a:cubicBezTo>
                  <a:pt x="222359" y="1241868"/>
                  <a:pt x="217862" y="1253559"/>
                  <a:pt x="207968" y="1258056"/>
                </a:cubicBezTo>
                <a:cubicBezTo>
                  <a:pt x="197177" y="1262553"/>
                  <a:pt x="185484" y="1258056"/>
                  <a:pt x="180987" y="1247264"/>
                </a:cubicBezTo>
                <a:cubicBezTo>
                  <a:pt x="176490" y="1236471"/>
                  <a:pt x="181888" y="1225679"/>
                  <a:pt x="192679" y="1220282"/>
                </a:cubicBezTo>
                <a:close/>
                <a:moveTo>
                  <a:pt x="13849458" y="1219283"/>
                </a:moveTo>
                <a:cubicBezTo>
                  <a:pt x="13859852" y="1223614"/>
                  <a:pt x="13866780" y="1234006"/>
                  <a:pt x="13862450" y="1245265"/>
                </a:cubicBezTo>
                <a:cubicBezTo>
                  <a:pt x="13859852" y="1256523"/>
                  <a:pt x="13847726" y="1262586"/>
                  <a:pt x="13837334" y="1259122"/>
                </a:cubicBezTo>
                <a:cubicBezTo>
                  <a:pt x="13826076" y="1255657"/>
                  <a:pt x="13820878" y="1243533"/>
                  <a:pt x="13824344" y="1233140"/>
                </a:cubicBezTo>
                <a:cubicBezTo>
                  <a:pt x="13826942" y="1222748"/>
                  <a:pt x="13839066" y="1216685"/>
                  <a:pt x="13849458" y="1219283"/>
                </a:cubicBezTo>
                <a:close/>
                <a:moveTo>
                  <a:pt x="11304355" y="1218092"/>
                </a:moveTo>
                <a:cubicBezTo>
                  <a:pt x="11313124" y="1219932"/>
                  <a:pt x="11321218" y="1224912"/>
                  <a:pt x="11326615" y="1232706"/>
                </a:cubicBezTo>
                <a:cubicBezTo>
                  <a:pt x="11337408" y="1248296"/>
                  <a:pt x="11332911" y="1269948"/>
                  <a:pt x="11315822" y="1280340"/>
                </a:cubicBezTo>
                <a:cubicBezTo>
                  <a:pt x="11299633" y="1289867"/>
                  <a:pt x="11277149" y="1285536"/>
                  <a:pt x="11267256" y="1269082"/>
                </a:cubicBezTo>
                <a:cubicBezTo>
                  <a:pt x="11256463" y="1253493"/>
                  <a:pt x="11261859" y="1232706"/>
                  <a:pt x="11278048" y="1222314"/>
                </a:cubicBezTo>
                <a:cubicBezTo>
                  <a:pt x="11286142" y="1217551"/>
                  <a:pt x="11295586" y="1216251"/>
                  <a:pt x="11304355" y="1218092"/>
                </a:cubicBezTo>
                <a:close/>
                <a:moveTo>
                  <a:pt x="3374336" y="1213246"/>
                </a:moveTo>
                <a:cubicBezTo>
                  <a:pt x="3400647" y="1217593"/>
                  <a:pt x="3418182" y="1242813"/>
                  <a:pt x="3413798" y="1268903"/>
                </a:cubicBezTo>
                <a:cubicBezTo>
                  <a:pt x="3409411" y="1295862"/>
                  <a:pt x="3383985" y="1313256"/>
                  <a:pt x="3357674" y="1308038"/>
                </a:cubicBezTo>
                <a:cubicBezTo>
                  <a:pt x="3330492" y="1302820"/>
                  <a:pt x="3313834" y="1278468"/>
                  <a:pt x="3318216" y="1252379"/>
                </a:cubicBezTo>
                <a:cubicBezTo>
                  <a:pt x="3323476" y="1226291"/>
                  <a:pt x="3348028" y="1208898"/>
                  <a:pt x="3374336" y="1213246"/>
                </a:cubicBezTo>
                <a:close/>
                <a:moveTo>
                  <a:pt x="14994562" y="1210690"/>
                </a:moveTo>
                <a:cubicBezTo>
                  <a:pt x="15017946" y="1213388"/>
                  <a:pt x="15035932" y="1234974"/>
                  <a:pt x="15034134" y="1259256"/>
                </a:cubicBezTo>
                <a:cubicBezTo>
                  <a:pt x="15031436" y="1283539"/>
                  <a:pt x="15009850" y="1301526"/>
                  <a:pt x="14985568" y="1299728"/>
                </a:cubicBezTo>
                <a:cubicBezTo>
                  <a:pt x="14961284" y="1297030"/>
                  <a:pt x="14943298" y="1274545"/>
                  <a:pt x="14945096" y="1251162"/>
                </a:cubicBezTo>
                <a:cubicBezTo>
                  <a:pt x="14947794" y="1226878"/>
                  <a:pt x="14969378" y="1208891"/>
                  <a:pt x="14994562" y="1210690"/>
                </a:cubicBezTo>
                <a:close/>
                <a:moveTo>
                  <a:pt x="4419123" y="1205904"/>
                </a:moveTo>
                <a:cubicBezTo>
                  <a:pt x="4442765" y="1205365"/>
                  <a:pt x="4465908" y="1219183"/>
                  <a:pt x="4476564" y="1242494"/>
                </a:cubicBezTo>
                <a:cubicBezTo>
                  <a:pt x="4489884" y="1272685"/>
                  <a:pt x="4476564" y="1309092"/>
                  <a:pt x="4445485" y="1323299"/>
                </a:cubicBezTo>
                <a:cubicBezTo>
                  <a:pt x="4414405" y="1336620"/>
                  <a:pt x="4378886" y="1323299"/>
                  <a:pt x="4364678" y="1292220"/>
                </a:cubicBezTo>
                <a:cubicBezTo>
                  <a:pt x="4350470" y="1261141"/>
                  <a:pt x="4364678" y="1225621"/>
                  <a:pt x="4395757" y="1211414"/>
                </a:cubicBezTo>
                <a:cubicBezTo>
                  <a:pt x="4403305" y="1207861"/>
                  <a:pt x="4411242" y="1206085"/>
                  <a:pt x="4419123" y="1205904"/>
                </a:cubicBezTo>
                <a:close/>
                <a:moveTo>
                  <a:pt x="11475547" y="1198319"/>
                </a:moveTo>
                <a:cubicBezTo>
                  <a:pt x="11483535" y="1198417"/>
                  <a:pt x="11491591" y="1200153"/>
                  <a:pt x="11499264" y="1203735"/>
                </a:cubicBezTo>
                <a:cubicBezTo>
                  <a:pt x="11530832" y="1218066"/>
                  <a:pt x="11543985" y="1254787"/>
                  <a:pt x="11530832" y="1286134"/>
                </a:cubicBezTo>
                <a:cubicBezTo>
                  <a:pt x="11516802" y="1318378"/>
                  <a:pt x="11479972" y="1332708"/>
                  <a:pt x="11449281" y="1319274"/>
                </a:cubicBezTo>
                <a:cubicBezTo>
                  <a:pt x="11418590" y="1304944"/>
                  <a:pt x="11404560" y="1268222"/>
                  <a:pt x="11417713" y="1235978"/>
                </a:cubicBezTo>
                <a:cubicBezTo>
                  <a:pt x="11428236" y="1212468"/>
                  <a:pt x="11451583" y="1198025"/>
                  <a:pt x="11475547" y="1198319"/>
                </a:cubicBezTo>
                <a:close/>
                <a:moveTo>
                  <a:pt x="11664110" y="1193762"/>
                </a:moveTo>
                <a:cubicBezTo>
                  <a:pt x="11679598" y="1198992"/>
                  <a:pt x="11688203" y="1215556"/>
                  <a:pt x="11683900" y="1231249"/>
                </a:cubicBezTo>
                <a:cubicBezTo>
                  <a:pt x="11678738" y="1246069"/>
                  <a:pt x="11661528" y="1254787"/>
                  <a:pt x="11646901" y="1250428"/>
                </a:cubicBezTo>
                <a:cubicBezTo>
                  <a:pt x="11631413" y="1245197"/>
                  <a:pt x="11622808" y="1228634"/>
                  <a:pt x="11627971" y="1212942"/>
                </a:cubicBezTo>
                <a:cubicBezTo>
                  <a:pt x="11632273" y="1198121"/>
                  <a:pt x="11649482" y="1189403"/>
                  <a:pt x="11664110" y="1193762"/>
                </a:cubicBezTo>
                <a:close/>
                <a:moveTo>
                  <a:pt x="13681106" y="1191354"/>
                </a:moveTo>
                <a:cubicBezTo>
                  <a:pt x="13688668" y="1193952"/>
                  <a:pt x="13695216" y="1199365"/>
                  <a:pt x="13698828" y="1207159"/>
                </a:cubicBezTo>
                <a:cubicBezTo>
                  <a:pt x="13706956" y="1222749"/>
                  <a:pt x="13699732" y="1240936"/>
                  <a:pt x="13684380" y="1247865"/>
                </a:cubicBezTo>
                <a:cubicBezTo>
                  <a:pt x="13668124" y="1254792"/>
                  <a:pt x="13649160" y="1247865"/>
                  <a:pt x="13641936" y="1233142"/>
                </a:cubicBezTo>
                <a:cubicBezTo>
                  <a:pt x="13633810" y="1218418"/>
                  <a:pt x="13641034" y="1200231"/>
                  <a:pt x="13657288" y="1192437"/>
                </a:cubicBezTo>
                <a:cubicBezTo>
                  <a:pt x="13664964" y="1188973"/>
                  <a:pt x="13673542" y="1188756"/>
                  <a:pt x="13681106" y="1191354"/>
                </a:cubicBezTo>
                <a:close/>
                <a:moveTo>
                  <a:pt x="12890294" y="1179446"/>
                </a:moveTo>
                <a:cubicBezTo>
                  <a:pt x="12895490" y="1182044"/>
                  <a:pt x="12896356" y="1188973"/>
                  <a:pt x="12894624" y="1193302"/>
                </a:cubicBezTo>
                <a:cubicBezTo>
                  <a:pt x="12892026" y="1198499"/>
                  <a:pt x="12885964" y="1200231"/>
                  <a:pt x="12880768" y="1197633"/>
                </a:cubicBezTo>
                <a:cubicBezTo>
                  <a:pt x="12876438" y="1195034"/>
                  <a:pt x="12873838" y="1188973"/>
                  <a:pt x="12876438" y="1183776"/>
                </a:cubicBezTo>
                <a:cubicBezTo>
                  <a:pt x="12879036" y="1179446"/>
                  <a:pt x="12885964" y="1177713"/>
                  <a:pt x="12890294" y="1179446"/>
                </a:cubicBezTo>
                <a:close/>
                <a:moveTo>
                  <a:pt x="440413" y="1173060"/>
                </a:moveTo>
                <a:cubicBezTo>
                  <a:pt x="448623" y="1169921"/>
                  <a:pt x="458035" y="1169921"/>
                  <a:pt x="466791" y="1173818"/>
                </a:cubicBezTo>
                <a:cubicBezTo>
                  <a:pt x="483432" y="1181614"/>
                  <a:pt x="491312" y="1202398"/>
                  <a:pt x="483432" y="1218855"/>
                </a:cubicBezTo>
                <a:cubicBezTo>
                  <a:pt x="475552" y="1235310"/>
                  <a:pt x="455407" y="1243105"/>
                  <a:pt x="438770" y="1235310"/>
                </a:cubicBezTo>
                <a:cubicBezTo>
                  <a:pt x="421250" y="1227515"/>
                  <a:pt x="414245" y="1207595"/>
                  <a:pt x="421250" y="1191139"/>
                </a:cubicBezTo>
                <a:cubicBezTo>
                  <a:pt x="425195" y="1182480"/>
                  <a:pt x="432198" y="1176200"/>
                  <a:pt x="440413" y="1173060"/>
                </a:cubicBezTo>
                <a:close/>
                <a:moveTo>
                  <a:pt x="14049590" y="1172127"/>
                </a:moveTo>
                <a:cubicBezTo>
                  <a:pt x="14072936" y="1176019"/>
                  <a:pt x="14094860" y="1188915"/>
                  <a:pt x="14109766" y="1209816"/>
                </a:cubicBezTo>
                <a:cubicBezTo>
                  <a:pt x="14139580" y="1251620"/>
                  <a:pt x="14129934" y="1311211"/>
                  <a:pt x="14088720" y="1341452"/>
                </a:cubicBezTo>
                <a:cubicBezTo>
                  <a:pt x="14047506" y="1371693"/>
                  <a:pt x="13989632" y="1361908"/>
                  <a:pt x="13959818" y="1320107"/>
                </a:cubicBezTo>
                <a:cubicBezTo>
                  <a:pt x="13930002" y="1277413"/>
                  <a:pt x="13939648" y="1218711"/>
                  <a:pt x="13980862" y="1188471"/>
                </a:cubicBezTo>
                <a:cubicBezTo>
                  <a:pt x="14001470" y="1173350"/>
                  <a:pt x="14026242" y="1168236"/>
                  <a:pt x="14049590" y="1172127"/>
                </a:cubicBezTo>
                <a:close/>
                <a:moveTo>
                  <a:pt x="6169575" y="1170566"/>
                </a:moveTo>
                <a:cubicBezTo>
                  <a:pt x="6213830" y="1166572"/>
                  <a:pt x="6257961" y="1188136"/>
                  <a:pt x="6280609" y="1228959"/>
                </a:cubicBezTo>
                <a:cubicBezTo>
                  <a:pt x="6309918" y="1284266"/>
                  <a:pt x="6288602" y="1352739"/>
                  <a:pt x="6233536" y="1381710"/>
                </a:cubicBezTo>
                <a:cubicBezTo>
                  <a:pt x="6178470" y="1410681"/>
                  <a:pt x="6109194" y="1390487"/>
                  <a:pt x="6079884" y="1335183"/>
                </a:cubicBezTo>
                <a:cubicBezTo>
                  <a:pt x="6049687" y="1280754"/>
                  <a:pt x="6071003" y="1213157"/>
                  <a:pt x="6126069" y="1183308"/>
                </a:cubicBezTo>
                <a:cubicBezTo>
                  <a:pt x="6140058" y="1176066"/>
                  <a:pt x="6154823" y="1171895"/>
                  <a:pt x="6169575" y="1170566"/>
                </a:cubicBezTo>
                <a:close/>
                <a:moveTo>
                  <a:pt x="12767672" y="1168814"/>
                </a:moveTo>
                <a:cubicBezTo>
                  <a:pt x="12790146" y="1172134"/>
                  <a:pt x="12809174" y="1188375"/>
                  <a:pt x="12814424" y="1211997"/>
                </a:cubicBezTo>
                <a:cubicBezTo>
                  <a:pt x="12822298" y="1242619"/>
                  <a:pt x="12803926" y="1274114"/>
                  <a:pt x="12773304" y="1281988"/>
                </a:cubicBezTo>
                <a:cubicBezTo>
                  <a:pt x="12741808" y="1289863"/>
                  <a:pt x="12710312" y="1270616"/>
                  <a:pt x="12702438" y="1239992"/>
                </a:cubicBezTo>
                <a:cubicBezTo>
                  <a:pt x="12694564" y="1209371"/>
                  <a:pt x="12713812" y="1177876"/>
                  <a:pt x="12744432" y="1170002"/>
                </a:cubicBezTo>
                <a:cubicBezTo>
                  <a:pt x="12752306" y="1168034"/>
                  <a:pt x="12760180" y="1167705"/>
                  <a:pt x="12767672" y="1168814"/>
                </a:cubicBezTo>
                <a:close/>
                <a:moveTo>
                  <a:pt x="1780459" y="1164847"/>
                </a:moveTo>
                <a:cubicBezTo>
                  <a:pt x="1801136" y="1166948"/>
                  <a:pt x="1820922" y="1176902"/>
                  <a:pt x="1834696" y="1194158"/>
                </a:cubicBezTo>
                <a:cubicBezTo>
                  <a:pt x="1863155" y="1228668"/>
                  <a:pt x="1857819" y="1279989"/>
                  <a:pt x="1823142" y="1307423"/>
                </a:cubicBezTo>
                <a:cubicBezTo>
                  <a:pt x="1788462" y="1336623"/>
                  <a:pt x="1736890" y="1331316"/>
                  <a:pt x="1709323" y="1296803"/>
                </a:cubicBezTo>
                <a:cubicBezTo>
                  <a:pt x="1680873" y="1262293"/>
                  <a:pt x="1686201" y="1210972"/>
                  <a:pt x="1720881" y="1182655"/>
                </a:cubicBezTo>
                <a:cubicBezTo>
                  <a:pt x="1738224" y="1168496"/>
                  <a:pt x="1759786" y="1162744"/>
                  <a:pt x="1780459" y="1164847"/>
                </a:cubicBezTo>
                <a:close/>
                <a:moveTo>
                  <a:pt x="696535" y="1161047"/>
                </a:moveTo>
                <a:cubicBezTo>
                  <a:pt x="718309" y="1160356"/>
                  <a:pt x="740581" y="1163949"/>
                  <a:pt x="762192" y="1172346"/>
                </a:cubicBezTo>
                <a:cubicBezTo>
                  <a:pt x="849517" y="1205942"/>
                  <a:pt x="892741" y="1303194"/>
                  <a:pt x="858338" y="1389836"/>
                </a:cubicBezTo>
                <a:cubicBezTo>
                  <a:pt x="824824" y="1477365"/>
                  <a:pt x="727792" y="1519801"/>
                  <a:pt x="641351" y="1487088"/>
                </a:cubicBezTo>
                <a:cubicBezTo>
                  <a:pt x="554908" y="1452608"/>
                  <a:pt x="511695" y="1355356"/>
                  <a:pt x="545213" y="1268714"/>
                </a:cubicBezTo>
                <a:cubicBezTo>
                  <a:pt x="570350" y="1203732"/>
                  <a:pt x="631212" y="1163121"/>
                  <a:pt x="696535" y="1161047"/>
                </a:cubicBezTo>
                <a:close/>
                <a:moveTo>
                  <a:pt x="2750694" y="1150343"/>
                </a:moveTo>
                <a:cubicBezTo>
                  <a:pt x="2769512" y="1150784"/>
                  <a:pt x="2788114" y="1158484"/>
                  <a:pt x="2801683" y="1173445"/>
                </a:cubicBezTo>
                <a:cubicBezTo>
                  <a:pt x="2829693" y="1202486"/>
                  <a:pt x="2828820" y="1250007"/>
                  <a:pt x="2799056" y="1277288"/>
                </a:cubicBezTo>
                <a:cubicBezTo>
                  <a:pt x="2769296" y="1305449"/>
                  <a:pt x="2722902" y="1304569"/>
                  <a:pt x="2695768" y="1274649"/>
                </a:cubicBezTo>
                <a:cubicBezTo>
                  <a:pt x="2666885" y="1245608"/>
                  <a:pt x="2668630" y="1198967"/>
                  <a:pt x="2698396" y="1170804"/>
                </a:cubicBezTo>
                <a:cubicBezTo>
                  <a:pt x="2712835" y="1156724"/>
                  <a:pt x="2731877" y="1149905"/>
                  <a:pt x="2750694" y="1150343"/>
                </a:cubicBezTo>
                <a:close/>
                <a:moveTo>
                  <a:pt x="3325678" y="1142599"/>
                </a:moveTo>
                <a:cubicBezTo>
                  <a:pt x="3330272" y="1141099"/>
                  <a:pt x="3335303" y="1141314"/>
                  <a:pt x="3339678" y="1143885"/>
                </a:cubicBezTo>
                <a:cubicBezTo>
                  <a:pt x="3348422" y="1148172"/>
                  <a:pt x="3351922" y="1160175"/>
                  <a:pt x="3347548" y="1168749"/>
                </a:cubicBezTo>
                <a:cubicBezTo>
                  <a:pt x="3342299" y="1177323"/>
                  <a:pt x="3330928" y="1180752"/>
                  <a:pt x="3322178" y="1176466"/>
                </a:cubicBezTo>
                <a:cubicBezTo>
                  <a:pt x="3313426" y="1171322"/>
                  <a:pt x="3309927" y="1160175"/>
                  <a:pt x="3314307" y="1151602"/>
                </a:cubicBezTo>
                <a:cubicBezTo>
                  <a:pt x="3316927" y="1147315"/>
                  <a:pt x="3321083" y="1144100"/>
                  <a:pt x="3325678" y="1142599"/>
                </a:cubicBezTo>
                <a:close/>
                <a:moveTo>
                  <a:pt x="13421544" y="1136716"/>
                </a:moveTo>
                <a:cubicBezTo>
                  <a:pt x="13473622" y="1138258"/>
                  <a:pt x="13525036" y="1159389"/>
                  <a:pt x="13563596" y="1199893"/>
                </a:cubicBezTo>
                <a:cubicBezTo>
                  <a:pt x="13640716" y="1281783"/>
                  <a:pt x="13636284" y="1409459"/>
                  <a:pt x="13554732" y="1486064"/>
                </a:cubicBezTo>
                <a:cubicBezTo>
                  <a:pt x="13472292" y="1562671"/>
                  <a:pt x="13343758" y="1558267"/>
                  <a:pt x="13266638" y="1477259"/>
                </a:cubicBezTo>
                <a:cubicBezTo>
                  <a:pt x="13189518" y="1395370"/>
                  <a:pt x="13193064" y="1267695"/>
                  <a:pt x="13275502" y="1191089"/>
                </a:cubicBezTo>
                <a:cubicBezTo>
                  <a:pt x="13316722" y="1153227"/>
                  <a:pt x="13369466" y="1135176"/>
                  <a:pt x="13421544" y="1136716"/>
                </a:cubicBezTo>
                <a:close/>
                <a:moveTo>
                  <a:pt x="6398134" y="1136144"/>
                </a:moveTo>
                <a:cubicBezTo>
                  <a:pt x="6424050" y="1136228"/>
                  <a:pt x="6448715" y="1151651"/>
                  <a:pt x="6459381" y="1177132"/>
                </a:cubicBezTo>
                <a:cubicBezTo>
                  <a:pt x="6473603" y="1211108"/>
                  <a:pt x="6457604" y="1250445"/>
                  <a:pt x="6423827" y="1263859"/>
                </a:cubicBezTo>
                <a:cubicBezTo>
                  <a:pt x="6389161" y="1278163"/>
                  <a:pt x="6350941" y="1262965"/>
                  <a:pt x="6336719" y="1228989"/>
                </a:cubicBezTo>
                <a:cubicBezTo>
                  <a:pt x="6322497" y="1194122"/>
                  <a:pt x="6338496" y="1154780"/>
                  <a:pt x="6372273" y="1141368"/>
                </a:cubicBezTo>
                <a:cubicBezTo>
                  <a:pt x="6380717" y="1137794"/>
                  <a:pt x="6389495" y="1136115"/>
                  <a:pt x="6398134" y="1136144"/>
                </a:cubicBezTo>
                <a:close/>
                <a:moveTo>
                  <a:pt x="14299946" y="1128846"/>
                </a:moveTo>
                <a:cubicBezTo>
                  <a:pt x="14321530" y="1127047"/>
                  <a:pt x="14340416" y="1145035"/>
                  <a:pt x="14341316" y="1166620"/>
                </a:cubicBezTo>
                <a:cubicBezTo>
                  <a:pt x="14342216" y="1188205"/>
                  <a:pt x="14325128" y="1207092"/>
                  <a:pt x="14302644" y="1207992"/>
                </a:cubicBezTo>
                <a:cubicBezTo>
                  <a:pt x="14281058" y="1207992"/>
                  <a:pt x="14263072" y="1191803"/>
                  <a:pt x="14261274" y="1170218"/>
                </a:cubicBezTo>
                <a:cubicBezTo>
                  <a:pt x="14261274" y="1147733"/>
                  <a:pt x="14278360" y="1128846"/>
                  <a:pt x="14299946" y="1128846"/>
                </a:cubicBezTo>
                <a:close/>
                <a:moveTo>
                  <a:pt x="10901811" y="1121851"/>
                </a:moveTo>
                <a:cubicBezTo>
                  <a:pt x="10907008" y="1124449"/>
                  <a:pt x="10908740" y="1130511"/>
                  <a:pt x="10906142" y="1134842"/>
                </a:cubicBezTo>
                <a:cubicBezTo>
                  <a:pt x="10903543" y="1140038"/>
                  <a:pt x="10897481" y="1141771"/>
                  <a:pt x="10892285" y="1140038"/>
                </a:cubicBezTo>
                <a:cubicBezTo>
                  <a:pt x="10887954" y="1136574"/>
                  <a:pt x="10886222" y="1130511"/>
                  <a:pt x="10887954" y="1126181"/>
                </a:cubicBezTo>
                <a:cubicBezTo>
                  <a:pt x="10891418" y="1120984"/>
                  <a:pt x="10897481" y="1119252"/>
                  <a:pt x="10901811" y="1121851"/>
                </a:cubicBezTo>
                <a:close/>
                <a:moveTo>
                  <a:pt x="3893628" y="1118029"/>
                </a:moveTo>
                <a:cubicBezTo>
                  <a:pt x="3910891" y="1114911"/>
                  <a:pt x="3929375" y="1118252"/>
                  <a:pt x="3944965" y="1128941"/>
                </a:cubicBezTo>
                <a:cubicBezTo>
                  <a:pt x="3975253" y="1151212"/>
                  <a:pt x="3983266" y="1193080"/>
                  <a:pt x="3960995" y="1224258"/>
                </a:cubicBezTo>
                <a:cubicBezTo>
                  <a:pt x="3939617" y="1254547"/>
                  <a:pt x="3896860" y="1262563"/>
                  <a:pt x="3866566" y="1241184"/>
                </a:cubicBezTo>
                <a:cubicBezTo>
                  <a:pt x="3835393" y="1219805"/>
                  <a:pt x="3828266" y="1177046"/>
                  <a:pt x="3849647" y="1145867"/>
                </a:cubicBezTo>
                <a:cubicBezTo>
                  <a:pt x="3860336" y="1130723"/>
                  <a:pt x="3876369" y="1121146"/>
                  <a:pt x="3893628" y="1118029"/>
                </a:cubicBezTo>
                <a:close/>
                <a:moveTo>
                  <a:pt x="6582988" y="1116902"/>
                </a:moveTo>
                <a:cubicBezTo>
                  <a:pt x="6588747" y="1116292"/>
                  <a:pt x="6594688" y="1116791"/>
                  <a:pt x="6600516" y="1118568"/>
                </a:cubicBezTo>
                <a:cubicBezTo>
                  <a:pt x="6624727" y="1126569"/>
                  <a:pt x="6637281" y="1152346"/>
                  <a:pt x="6630108" y="1175456"/>
                </a:cubicBezTo>
                <a:cubicBezTo>
                  <a:pt x="6622934" y="1198566"/>
                  <a:pt x="6596929" y="1211898"/>
                  <a:pt x="6573614" y="1204787"/>
                </a:cubicBezTo>
                <a:cubicBezTo>
                  <a:pt x="6550300" y="1196787"/>
                  <a:pt x="6536849" y="1171899"/>
                  <a:pt x="6544023" y="1147901"/>
                </a:cubicBezTo>
                <a:cubicBezTo>
                  <a:pt x="6550076" y="1130569"/>
                  <a:pt x="6565712" y="1118735"/>
                  <a:pt x="6582988" y="1116902"/>
                </a:cubicBezTo>
                <a:close/>
                <a:moveTo>
                  <a:pt x="13616076" y="1113369"/>
                </a:moveTo>
                <a:cubicBezTo>
                  <a:pt x="13618530" y="1113931"/>
                  <a:pt x="13620868" y="1115505"/>
                  <a:pt x="13622272" y="1117753"/>
                </a:cubicBezTo>
                <a:cubicBezTo>
                  <a:pt x="13625078" y="1122250"/>
                  <a:pt x="13624144" y="1128546"/>
                  <a:pt x="13619466" y="1131243"/>
                </a:cubicBezTo>
                <a:cubicBezTo>
                  <a:pt x="13614790" y="1133942"/>
                  <a:pt x="13609178" y="1132143"/>
                  <a:pt x="13605436" y="1128546"/>
                </a:cubicBezTo>
                <a:cubicBezTo>
                  <a:pt x="13602630" y="1123149"/>
                  <a:pt x="13603566" y="1117753"/>
                  <a:pt x="13609178" y="1115054"/>
                </a:cubicBezTo>
                <a:cubicBezTo>
                  <a:pt x="13611048" y="1113256"/>
                  <a:pt x="13613620" y="1112806"/>
                  <a:pt x="13616076" y="1113369"/>
                </a:cubicBezTo>
                <a:close/>
                <a:moveTo>
                  <a:pt x="4037096" y="1113243"/>
                </a:moveTo>
                <a:cubicBezTo>
                  <a:pt x="4047811" y="1111457"/>
                  <a:pt x="4058532" y="1118603"/>
                  <a:pt x="4060314" y="1129320"/>
                </a:cubicBezTo>
                <a:cubicBezTo>
                  <a:pt x="4061210" y="1140931"/>
                  <a:pt x="4054064" y="1150756"/>
                  <a:pt x="4042457" y="1152542"/>
                </a:cubicBezTo>
                <a:cubicBezTo>
                  <a:pt x="4031739" y="1153435"/>
                  <a:pt x="4021917" y="1146290"/>
                  <a:pt x="4020128" y="1135572"/>
                </a:cubicBezTo>
                <a:cubicBezTo>
                  <a:pt x="4019237" y="1124855"/>
                  <a:pt x="4026381" y="1114137"/>
                  <a:pt x="4037096" y="1113243"/>
                </a:cubicBezTo>
                <a:close/>
                <a:moveTo>
                  <a:pt x="4213702" y="1109130"/>
                </a:moveTo>
                <a:cubicBezTo>
                  <a:pt x="4223511" y="1108160"/>
                  <a:pt x="4233678" y="1109105"/>
                  <a:pt x="4243672" y="1112214"/>
                </a:cubicBezTo>
                <a:cubicBezTo>
                  <a:pt x="4283653" y="1124653"/>
                  <a:pt x="4306712" y="1167301"/>
                  <a:pt x="4294316" y="1208171"/>
                </a:cubicBezTo>
                <a:cubicBezTo>
                  <a:pt x="4281876" y="1248156"/>
                  <a:pt x="4239231" y="1270368"/>
                  <a:pt x="4199245" y="1257928"/>
                </a:cubicBezTo>
                <a:cubicBezTo>
                  <a:pt x="4159259" y="1245489"/>
                  <a:pt x="4136161" y="1202841"/>
                  <a:pt x="4148602" y="1162860"/>
                </a:cubicBezTo>
                <a:cubicBezTo>
                  <a:pt x="4157930" y="1132204"/>
                  <a:pt x="4184253" y="1112048"/>
                  <a:pt x="4213702" y="1109130"/>
                </a:cubicBezTo>
                <a:close/>
                <a:moveTo>
                  <a:pt x="11423073" y="1107823"/>
                </a:moveTo>
                <a:cubicBezTo>
                  <a:pt x="11429495" y="1109284"/>
                  <a:pt x="11435474" y="1113107"/>
                  <a:pt x="11439460" y="1118953"/>
                </a:cubicBezTo>
                <a:cubicBezTo>
                  <a:pt x="11446546" y="1130645"/>
                  <a:pt x="11443003" y="1145935"/>
                  <a:pt x="11431488" y="1154030"/>
                </a:cubicBezTo>
                <a:cubicBezTo>
                  <a:pt x="11419973" y="1161224"/>
                  <a:pt x="11404915" y="1158527"/>
                  <a:pt x="11396943" y="1146834"/>
                </a:cubicBezTo>
                <a:cubicBezTo>
                  <a:pt x="11388971" y="1135142"/>
                  <a:pt x="11392514" y="1118953"/>
                  <a:pt x="11404029" y="1110859"/>
                </a:cubicBezTo>
                <a:cubicBezTo>
                  <a:pt x="11409787" y="1107261"/>
                  <a:pt x="11416651" y="1106362"/>
                  <a:pt x="11423073" y="1107823"/>
                </a:cubicBezTo>
                <a:close/>
                <a:moveTo>
                  <a:pt x="10269722" y="1100286"/>
                </a:moveTo>
                <a:cubicBezTo>
                  <a:pt x="10304174" y="1103820"/>
                  <a:pt x="10328026" y="1135621"/>
                  <a:pt x="10324492" y="1169190"/>
                </a:cubicBezTo>
                <a:cubicBezTo>
                  <a:pt x="10320075" y="1203642"/>
                  <a:pt x="10289157" y="1227494"/>
                  <a:pt x="10254705" y="1223961"/>
                </a:cubicBezTo>
                <a:cubicBezTo>
                  <a:pt x="10220252" y="1219543"/>
                  <a:pt x="10196401" y="1188625"/>
                  <a:pt x="10200818" y="1154173"/>
                </a:cubicBezTo>
                <a:cubicBezTo>
                  <a:pt x="10204351" y="1119720"/>
                  <a:pt x="10236153" y="1095869"/>
                  <a:pt x="10269722" y="1100286"/>
                </a:cubicBezTo>
                <a:close/>
                <a:moveTo>
                  <a:pt x="6289260" y="1088508"/>
                </a:moveTo>
                <a:cubicBezTo>
                  <a:pt x="6300731" y="1091107"/>
                  <a:pt x="6306026" y="1102366"/>
                  <a:pt x="6303378" y="1113624"/>
                </a:cubicBezTo>
                <a:cubicBezTo>
                  <a:pt x="6299849" y="1124016"/>
                  <a:pt x="6287495" y="1130079"/>
                  <a:pt x="6276907" y="1126615"/>
                </a:cubicBezTo>
                <a:cubicBezTo>
                  <a:pt x="6266318" y="1124016"/>
                  <a:pt x="6260141" y="1111892"/>
                  <a:pt x="6262788" y="1101499"/>
                </a:cubicBezTo>
                <a:cubicBezTo>
                  <a:pt x="6266318" y="1090241"/>
                  <a:pt x="6277789" y="1084178"/>
                  <a:pt x="6289260" y="1088508"/>
                </a:cubicBezTo>
                <a:close/>
                <a:moveTo>
                  <a:pt x="12660353" y="1084671"/>
                </a:moveTo>
                <a:cubicBezTo>
                  <a:pt x="12675076" y="1089941"/>
                  <a:pt x="12682005" y="1104871"/>
                  <a:pt x="12677675" y="1119801"/>
                </a:cubicBezTo>
                <a:cubicBezTo>
                  <a:pt x="12673344" y="1134732"/>
                  <a:pt x="12657755" y="1141759"/>
                  <a:pt x="12643032" y="1137368"/>
                </a:cubicBezTo>
                <a:cubicBezTo>
                  <a:pt x="12629175" y="1132976"/>
                  <a:pt x="12620514" y="1117167"/>
                  <a:pt x="12625710" y="1103116"/>
                </a:cubicBezTo>
                <a:cubicBezTo>
                  <a:pt x="12630041" y="1088185"/>
                  <a:pt x="12645630" y="1080280"/>
                  <a:pt x="12660353" y="1084671"/>
                </a:cubicBezTo>
                <a:close/>
                <a:moveTo>
                  <a:pt x="5594041" y="1082869"/>
                </a:moveTo>
                <a:cubicBezTo>
                  <a:pt x="5641156" y="1086181"/>
                  <a:pt x="5687058" y="1107586"/>
                  <a:pt x="5720601" y="1146427"/>
                </a:cubicBezTo>
                <a:cubicBezTo>
                  <a:pt x="5787687" y="1223224"/>
                  <a:pt x="5779743" y="1339741"/>
                  <a:pt x="5702064" y="1406828"/>
                </a:cubicBezTo>
                <a:cubicBezTo>
                  <a:pt x="5625267" y="1473032"/>
                  <a:pt x="5508748" y="1465090"/>
                  <a:pt x="5441662" y="1388292"/>
                </a:cubicBezTo>
                <a:cubicBezTo>
                  <a:pt x="5375458" y="1311495"/>
                  <a:pt x="5383402" y="1194976"/>
                  <a:pt x="5460199" y="1127888"/>
                </a:cubicBezTo>
                <a:cubicBezTo>
                  <a:pt x="5498597" y="1094347"/>
                  <a:pt x="5546926" y="1079563"/>
                  <a:pt x="5594041" y="1082869"/>
                </a:cubicBezTo>
                <a:close/>
                <a:moveTo>
                  <a:pt x="3185633" y="1082662"/>
                </a:moveTo>
                <a:cubicBezTo>
                  <a:pt x="3193307" y="1085261"/>
                  <a:pt x="3199855" y="1090674"/>
                  <a:pt x="3203470" y="1098035"/>
                </a:cubicBezTo>
                <a:cubicBezTo>
                  <a:pt x="3211594" y="1113624"/>
                  <a:pt x="3204366" y="1131811"/>
                  <a:pt x="3188117" y="1138739"/>
                </a:cubicBezTo>
                <a:cubicBezTo>
                  <a:pt x="3172764" y="1145668"/>
                  <a:pt x="3153803" y="1139605"/>
                  <a:pt x="3145673" y="1124016"/>
                </a:cubicBezTo>
                <a:cubicBezTo>
                  <a:pt x="3138450" y="1109294"/>
                  <a:pt x="3145673" y="1091106"/>
                  <a:pt x="3161025" y="1084178"/>
                </a:cubicBezTo>
                <a:cubicBezTo>
                  <a:pt x="3169151" y="1080281"/>
                  <a:pt x="3177954" y="1080064"/>
                  <a:pt x="3185633" y="1082662"/>
                </a:cubicBezTo>
                <a:close/>
                <a:moveTo>
                  <a:pt x="3687891" y="1075152"/>
                </a:moveTo>
                <a:cubicBezTo>
                  <a:pt x="3700335" y="1078708"/>
                  <a:pt x="3706567" y="1091151"/>
                  <a:pt x="3703004" y="1103596"/>
                </a:cubicBezTo>
                <a:cubicBezTo>
                  <a:pt x="3699441" y="1115152"/>
                  <a:pt x="3687009" y="1122262"/>
                  <a:pt x="3674561" y="1118707"/>
                </a:cubicBezTo>
                <a:cubicBezTo>
                  <a:pt x="3663897" y="1115152"/>
                  <a:pt x="3656788" y="1102707"/>
                  <a:pt x="3659450" y="1091151"/>
                </a:cubicBezTo>
                <a:cubicBezTo>
                  <a:pt x="3663897" y="1078708"/>
                  <a:pt x="3675450" y="1072485"/>
                  <a:pt x="3687891" y="1075152"/>
                </a:cubicBezTo>
                <a:close/>
                <a:moveTo>
                  <a:pt x="13333650" y="1056494"/>
                </a:moveTo>
                <a:cubicBezTo>
                  <a:pt x="13345206" y="1059988"/>
                  <a:pt x="13352316" y="1072217"/>
                  <a:pt x="13348760" y="1084446"/>
                </a:cubicBezTo>
                <a:cubicBezTo>
                  <a:pt x="13345206" y="1095801"/>
                  <a:pt x="13332762" y="1102789"/>
                  <a:pt x="13321206" y="1099296"/>
                </a:cubicBezTo>
                <a:cubicBezTo>
                  <a:pt x="13308762" y="1095801"/>
                  <a:pt x="13302542" y="1082699"/>
                  <a:pt x="13305208" y="1072217"/>
                </a:cubicBezTo>
                <a:cubicBezTo>
                  <a:pt x="13308762" y="1059988"/>
                  <a:pt x="13322096" y="1053000"/>
                  <a:pt x="13333650" y="1056494"/>
                </a:cubicBezTo>
                <a:close/>
                <a:moveTo>
                  <a:pt x="2163519" y="1056494"/>
                </a:moveTo>
                <a:cubicBezTo>
                  <a:pt x="2175748" y="1059989"/>
                  <a:pt x="2182737" y="1072217"/>
                  <a:pt x="2178370" y="1084446"/>
                </a:cubicBezTo>
                <a:cubicBezTo>
                  <a:pt x="2175748" y="1095802"/>
                  <a:pt x="2162645" y="1102790"/>
                  <a:pt x="2151288" y="1099296"/>
                </a:cubicBezTo>
                <a:cubicBezTo>
                  <a:pt x="2139933" y="1095802"/>
                  <a:pt x="2132943" y="1082699"/>
                  <a:pt x="2136440" y="1072217"/>
                </a:cubicBezTo>
                <a:cubicBezTo>
                  <a:pt x="2139933" y="1059989"/>
                  <a:pt x="2152162" y="1053001"/>
                  <a:pt x="2163519" y="1056494"/>
                </a:cubicBezTo>
                <a:close/>
                <a:moveTo>
                  <a:pt x="2364912" y="1055536"/>
                </a:moveTo>
                <a:cubicBezTo>
                  <a:pt x="2375240" y="1054934"/>
                  <a:pt x="2385839" y="1056356"/>
                  <a:pt x="2396163" y="1060072"/>
                </a:cubicBezTo>
                <a:cubicBezTo>
                  <a:pt x="2437471" y="1074065"/>
                  <a:pt x="2459442" y="1118665"/>
                  <a:pt x="2444500" y="1159767"/>
                </a:cubicBezTo>
                <a:cubicBezTo>
                  <a:pt x="2430440" y="1200869"/>
                  <a:pt x="2385619" y="1223607"/>
                  <a:pt x="2344316" y="1208740"/>
                </a:cubicBezTo>
                <a:cubicBezTo>
                  <a:pt x="2302132" y="1194747"/>
                  <a:pt x="2281043" y="1150148"/>
                  <a:pt x="2294224" y="1108171"/>
                </a:cubicBezTo>
                <a:cubicBezTo>
                  <a:pt x="2305427" y="1077344"/>
                  <a:pt x="2333933" y="1057340"/>
                  <a:pt x="2364912" y="1055536"/>
                </a:cubicBezTo>
                <a:close/>
                <a:moveTo>
                  <a:pt x="4150197" y="1051752"/>
                </a:moveTo>
                <a:cubicBezTo>
                  <a:pt x="4157559" y="1054461"/>
                  <a:pt x="4163837" y="1060105"/>
                  <a:pt x="4167302" y="1067780"/>
                </a:cubicBezTo>
                <a:cubicBezTo>
                  <a:pt x="4174231" y="1084034"/>
                  <a:pt x="4168168" y="1102998"/>
                  <a:pt x="4153445" y="1110222"/>
                </a:cubicBezTo>
                <a:cubicBezTo>
                  <a:pt x="4137856" y="1118349"/>
                  <a:pt x="4119669" y="1111125"/>
                  <a:pt x="4111874" y="1094871"/>
                </a:cubicBezTo>
                <a:cubicBezTo>
                  <a:pt x="4104945" y="1079519"/>
                  <a:pt x="4111007" y="1060557"/>
                  <a:pt x="4126597" y="1053332"/>
                </a:cubicBezTo>
                <a:cubicBezTo>
                  <a:pt x="4134391" y="1049269"/>
                  <a:pt x="4142836" y="1049043"/>
                  <a:pt x="4150197" y="1051752"/>
                </a:cubicBezTo>
                <a:close/>
                <a:moveTo>
                  <a:pt x="2618693" y="1044049"/>
                </a:moveTo>
                <a:cubicBezTo>
                  <a:pt x="2639585" y="1047210"/>
                  <a:pt x="2657641" y="1062805"/>
                  <a:pt x="2662893" y="1083816"/>
                </a:cubicBezTo>
                <a:cubicBezTo>
                  <a:pt x="2669898" y="1113581"/>
                  <a:pt x="2652391" y="1142472"/>
                  <a:pt x="2623498" y="1150350"/>
                </a:cubicBezTo>
                <a:cubicBezTo>
                  <a:pt x="2594606" y="1157356"/>
                  <a:pt x="2564839" y="1139845"/>
                  <a:pt x="2557840" y="1110954"/>
                </a:cubicBezTo>
                <a:cubicBezTo>
                  <a:pt x="2549955" y="1082064"/>
                  <a:pt x="2567467" y="1052297"/>
                  <a:pt x="2597232" y="1045294"/>
                </a:cubicBezTo>
                <a:cubicBezTo>
                  <a:pt x="2604454" y="1043324"/>
                  <a:pt x="2611733" y="1042996"/>
                  <a:pt x="2618693" y="1044049"/>
                </a:cubicBezTo>
                <a:close/>
                <a:moveTo>
                  <a:pt x="12856768" y="1037862"/>
                </a:moveTo>
                <a:cubicBezTo>
                  <a:pt x="12882856" y="1043080"/>
                  <a:pt x="12900250" y="1067430"/>
                  <a:pt x="12895032" y="1093520"/>
                </a:cubicBezTo>
                <a:cubicBezTo>
                  <a:pt x="12890684" y="1120478"/>
                  <a:pt x="12865464" y="1137872"/>
                  <a:pt x="12839374" y="1132654"/>
                </a:cubicBezTo>
                <a:cubicBezTo>
                  <a:pt x="12813286" y="1128306"/>
                  <a:pt x="12795894" y="1103086"/>
                  <a:pt x="12800242" y="1076996"/>
                </a:cubicBezTo>
                <a:cubicBezTo>
                  <a:pt x="12805458" y="1050906"/>
                  <a:pt x="12830678" y="1033513"/>
                  <a:pt x="12856768" y="1037862"/>
                </a:cubicBezTo>
                <a:close/>
                <a:moveTo>
                  <a:pt x="5519589" y="1037006"/>
                </a:moveTo>
                <a:cubicBezTo>
                  <a:pt x="5532033" y="1041374"/>
                  <a:pt x="5538255" y="1053604"/>
                  <a:pt x="5534700" y="1064960"/>
                </a:cubicBezTo>
                <a:cubicBezTo>
                  <a:pt x="5532033" y="1077190"/>
                  <a:pt x="5519589" y="1083304"/>
                  <a:pt x="5507144" y="1079810"/>
                </a:cubicBezTo>
                <a:cubicBezTo>
                  <a:pt x="5495589" y="1076316"/>
                  <a:pt x="5488478" y="1064087"/>
                  <a:pt x="5492034" y="1052731"/>
                </a:cubicBezTo>
                <a:cubicBezTo>
                  <a:pt x="5495589" y="1041374"/>
                  <a:pt x="5508033" y="1033512"/>
                  <a:pt x="5519589" y="1037006"/>
                </a:cubicBezTo>
                <a:close/>
                <a:moveTo>
                  <a:pt x="5719775" y="1030482"/>
                </a:moveTo>
                <a:cubicBezTo>
                  <a:pt x="5729094" y="1029616"/>
                  <a:pt x="5738414" y="1036545"/>
                  <a:pt x="5739261" y="1046072"/>
                </a:cubicBezTo>
                <a:cubicBezTo>
                  <a:pt x="5740956" y="1056465"/>
                  <a:pt x="5734178" y="1065991"/>
                  <a:pt x="5724011" y="1066857"/>
                </a:cubicBezTo>
                <a:cubicBezTo>
                  <a:pt x="5713844" y="1067723"/>
                  <a:pt x="5705372" y="1061661"/>
                  <a:pt x="5703677" y="1051268"/>
                </a:cubicBezTo>
                <a:cubicBezTo>
                  <a:pt x="5702830" y="1040875"/>
                  <a:pt x="5709608" y="1032214"/>
                  <a:pt x="5719775" y="1030482"/>
                </a:cubicBezTo>
                <a:close/>
                <a:moveTo>
                  <a:pt x="11022202" y="1027287"/>
                </a:moveTo>
                <a:cubicBezTo>
                  <a:pt x="11032031" y="1026314"/>
                  <a:pt x="11042193" y="1027258"/>
                  <a:pt x="11052189" y="1030370"/>
                </a:cubicBezTo>
                <a:cubicBezTo>
                  <a:pt x="11092171" y="1042807"/>
                  <a:pt x="11115272" y="1085456"/>
                  <a:pt x="11102833" y="1125439"/>
                </a:cubicBezTo>
                <a:cubicBezTo>
                  <a:pt x="11090394" y="1166310"/>
                  <a:pt x="11047746" y="1188522"/>
                  <a:pt x="11006875" y="1176083"/>
                </a:cubicBezTo>
                <a:cubicBezTo>
                  <a:pt x="10966893" y="1163643"/>
                  <a:pt x="10944680" y="1120996"/>
                  <a:pt x="10956231" y="1081013"/>
                </a:cubicBezTo>
                <a:cubicBezTo>
                  <a:pt x="10966226" y="1050359"/>
                  <a:pt x="10992715" y="1030202"/>
                  <a:pt x="11022202" y="1027287"/>
                </a:cubicBezTo>
                <a:close/>
                <a:moveTo>
                  <a:pt x="11975958" y="1025490"/>
                </a:moveTo>
                <a:cubicBezTo>
                  <a:pt x="12053233" y="1024869"/>
                  <a:pt x="12126907" y="1069657"/>
                  <a:pt x="12159356" y="1145299"/>
                </a:cubicBezTo>
                <a:cubicBezTo>
                  <a:pt x="12202622" y="1246156"/>
                  <a:pt x="12155824" y="1363822"/>
                  <a:pt x="12055165" y="1406288"/>
                </a:cubicBezTo>
                <a:cubicBezTo>
                  <a:pt x="11955388" y="1449638"/>
                  <a:pt x="11837952" y="1403633"/>
                  <a:pt x="11795569" y="1302777"/>
                </a:cubicBezTo>
                <a:cubicBezTo>
                  <a:pt x="11751420" y="1201920"/>
                  <a:pt x="11798218" y="1085139"/>
                  <a:pt x="11898877" y="1041788"/>
                </a:cubicBezTo>
                <a:cubicBezTo>
                  <a:pt x="11924042" y="1030951"/>
                  <a:pt x="11950200" y="1025699"/>
                  <a:pt x="11975958" y="1025490"/>
                </a:cubicBezTo>
                <a:close/>
                <a:moveTo>
                  <a:pt x="10249395" y="1014488"/>
                </a:moveTo>
                <a:cubicBezTo>
                  <a:pt x="10264882" y="1019718"/>
                  <a:pt x="10273487" y="1036282"/>
                  <a:pt x="10268324" y="1051974"/>
                </a:cubicBezTo>
                <a:cubicBezTo>
                  <a:pt x="10263161" y="1066794"/>
                  <a:pt x="10247674" y="1075511"/>
                  <a:pt x="10231326" y="1071153"/>
                </a:cubicBezTo>
                <a:cubicBezTo>
                  <a:pt x="10216698" y="1065922"/>
                  <a:pt x="10208094" y="1049358"/>
                  <a:pt x="10213257" y="1033666"/>
                </a:cubicBezTo>
                <a:cubicBezTo>
                  <a:pt x="10217559" y="1017975"/>
                  <a:pt x="10234767" y="1010129"/>
                  <a:pt x="10249395" y="1014488"/>
                </a:cubicBezTo>
                <a:close/>
                <a:moveTo>
                  <a:pt x="3869144" y="1011878"/>
                </a:moveTo>
                <a:cubicBezTo>
                  <a:pt x="3880519" y="1010130"/>
                  <a:pt x="3890146" y="1018003"/>
                  <a:pt x="3891899" y="1028502"/>
                </a:cubicBezTo>
                <a:cubicBezTo>
                  <a:pt x="3893645" y="1039001"/>
                  <a:pt x="3885770" y="1048626"/>
                  <a:pt x="3875272" y="1050375"/>
                </a:cubicBezTo>
                <a:cubicBezTo>
                  <a:pt x="3864778" y="1052125"/>
                  <a:pt x="3854274" y="1045126"/>
                  <a:pt x="3852521" y="1033752"/>
                </a:cubicBezTo>
                <a:cubicBezTo>
                  <a:pt x="3851652" y="1023253"/>
                  <a:pt x="3858649" y="1013629"/>
                  <a:pt x="3869144" y="1011878"/>
                </a:cubicBezTo>
                <a:close/>
                <a:moveTo>
                  <a:pt x="11703176" y="1006535"/>
                </a:moveTo>
                <a:cubicBezTo>
                  <a:pt x="11711326" y="1006659"/>
                  <a:pt x="11719616" y="1008303"/>
                  <a:pt x="11727627" y="1011592"/>
                </a:cubicBezTo>
                <a:cubicBezTo>
                  <a:pt x="11758782" y="1025622"/>
                  <a:pt x="11773914" y="1061574"/>
                  <a:pt x="11759672" y="1093142"/>
                </a:cubicBezTo>
                <a:cubicBezTo>
                  <a:pt x="11746320" y="1124710"/>
                  <a:pt x="11708934" y="1137864"/>
                  <a:pt x="11676890" y="1124710"/>
                </a:cubicBezTo>
                <a:cubicBezTo>
                  <a:pt x="11645735" y="1110679"/>
                  <a:pt x="11630603" y="1074728"/>
                  <a:pt x="11644845" y="1043160"/>
                </a:cubicBezTo>
                <a:cubicBezTo>
                  <a:pt x="11655526" y="1019483"/>
                  <a:pt x="11678725" y="1006165"/>
                  <a:pt x="11703176" y="1006535"/>
                </a:cubicBezTo>
                <a:close/>
                <a:moveTo>
                  <a:pt x="5909890" y="1005033"/>
                </a:moveTo>
                <a:cubicBezTo>
                  <a:pt x="5925683" y="1007205"/>
                  <a:pt x="5941296" y="1012483"/>
                  <a:pt x="5955810" y="1021058"/>
                </a:cubicBezTo>
                <a:cubicBezTo>
                  <a:pt x="6013866" y="1055366"/>
                  <a:pt x="6033218" y="1131014"/>
                  <a:pt x="5998912" y="1189950"/>
                </a:cubicBezTo>
                <a:cubicBezTo>
                  <a:pt x="5963727" y="1247129"/>
                  <a:pt x="5888957" y="1266478"/>
                  <a:pt x="5830901" y="1232174"/>
                </a:cubicBezTo>
                <a:cubicBezTo>
                  <a:pt x="5771965" y="1196988"/>
                  <a:pt x="5753493" y="1122216"/>
                  <a:pt x="5787799" y="1064161"/>
                </a:cubicBezTo>
                <a:cubicBezTo>
                  <a:pt x="5813529" y="1019960"/>
                  <a:pt x="5862514" y="998517"/>
                  <a:pt x="5909890" y="1005033"/>
                </a:cubicBezTo>
                <a:close/>
                <a:moveTo>
                  <a:pt x="2772637" y="995840"/>
                </a:moveTo>
                <a:cubicBezTo>
                  <a:pt x="2787567" y="1000170"/>
                  <a:pt x="2794593" y="1015759"/>
                  <a:pt x="2790202" y="1030482"/>
                </a:cubicBezTo>
                <a:cubicBezTo>
                  <a:pt x="2785811" y="1044340"/>
                  <a:pt x="2770002" y="1052134"/>
                  <a:pt x="2755950" y="1047804"/>
                </a:cubicBezTo>
                <a:cubicBezTo>
                  <a:pt x="2741019" y="1043474"/>
                  <a:pt x="2733115" y="1027884"/>
                  <a:pt x="2737507" y="1013161"/>
                </a:cubicBezTo>
                <a:cubicBezTo>
                  <a:pt x="2741897" y="999304"/>
                  <a:pt x="2757706" y="990644"/>
                  <a:pt x="2772637" y="995840"/>
                </a:cubicBezTo>
                <a:close/>
                <a:moveTo>
                  <a:pt x="3135060" y="985338"/>
                </a:moveTo>
                <a:cubicBezTo>
                  <a:pt x="3139294" y="984581"/>
                  <a:pt x="3143953" y="985447"/>
                  <a:pt x="3147769" y="988045"/>
                </a:cubicBezTo>
                <a:cubicBezTo>
                  <a:pt x="3155395" y="992375"/>
                  <a:pt x="3157089" y="1003633"/>
                  <a:pt x="3152005" y="1011428"/>
                </a:cubicBezTo>
                <a:cubicBezTo>
                  <a:pt x="3146921" y="1019223"/>
                  <a:pt x="3136757" y="1020955"/>
                  <a:pt x="3129129" y="1016624"/>
                </a:cubicBezTo>
                <a:cubicBezTo>
                  <a:pt x="3121506" y="1011428"/>
                  <a:pt x="3118965" y="1000169"/>
                  <a:pt x="3124892" y="992375"/>
                </a:cubicBezTo>
                <a:cubicBezTo>
                  <a:pt x="3127009" y="988478"/>
                  <a:pt x="3130825" y="986096"/>
                  <a:pt x="3135060" y="985338"/>
                </a:cubicBezTo>
                <a:close/>
                <a:moveTo>
                  <a:pt x="13097238" y="984674"/>
                </a:moveTo>
                <a:cubicBezTo>
                  <a:pt x="13151810" y="990406"/>
                  <a:pt x="13199954" y="1028160"/>
                  <a:pt x="13216442" y="1084218"/>
                </a:cubicBezTo>
                <a:cubicBezTo>
                  <a:pt x="13239304" y="1158082"/>
                  <a:pt x="13197096" y="1237220"/>
                  <a:pt x="13123232" y="1259204"/>
                </a:cubicBezTo>
                <a:cubicBezTo>
                  <a:pt x="13048488" y="1282067"/>
                  <a:pt x="12969348" y="1239859"/>
                  <a:pt x="12947364" y="1165115"/>
                </a:cubicBezTo>
                <a:cubicBezTo>
                  <a:pt x="12924502" y="1090374"/>
                  <a:pt x="12966710" y="1012112"/>
                  <a:pt x="13041454" y="990128"/>
                </a:cubicBezTo>
                <a:cubicBezTo>
                  <a:pt x="13060140" y="984415"/>
                  <a:pt x="13079046" y="982765"/>
                  <a:pt x="13097238" y="984674"/>
                </a:cubicBezTo>
                <a:close/>
                <a:moveTo>
                  <a:pt x="11564021" y="980252"/>
                </a:moveTo>
                <a:cubicBezTo>
                  <a:pt x="11578951" y="984582"/>
                  <a:pt x="11586856" y="999305"/>
                  <a:pt x="11583343" y="1014894"/>
                </a:cubicBezTo>
                <a:cubicBezTo>
                  <a:pt x="11578073" y="1028751"/>
                  <a:pt x="11562264" y="1036546"/>
                  <a:pt x="11548212" y="1032216"/>
                </a:cubicBezTo>
                <a:cubicBezTo>
                  <a:pt x="11532403" y="1027885"/>
                  <a:pt x="11525377" y="1012297"/>
                  <a:pt x="11529768" y="997573"/>
                </a:cubicBezTo>
                <a:cubicBezTo>
                  <a:pt x="11534160" y="983716"/>
                  <a:pt x="11549968" y="975055"/>
                  <a:pt x="11564021" y="980252"/>
                </a:cubicBezTo>
                <a:close/>
                <a:moveTo>
                  <a:pt x="3349195" y="967857"/>
                </a:moveTo>
                <a:cubicBezTo>
                  <a:pt x="3358906" y="963360"/>
                  <a:pt x="3370377" y="968757"/>
                  <a:pt x="3374785" y="978650"/>
                </a:cubicBezTo>
                <a:cubicBezTo>
                  <a:pt x="3379196" y="988542"/>
                  <a:pt x="3373905" y="1001134"/>
                  <a:pt x="3364200" y="1005631"/>
                </a:cubicBezTo>
                <a:cubicBezTo>
                  <a:pt x="3353609" y="1009228"/>
                  <a:pt x="3342140" y="1004731"/>
                  <a:pt x="3338606" y="994838"/>
                </a:cubicBezTo>
                <a:cubicBezTo>
                  <a:pt x="3333316" y="984045"/>
                  <a:pt x="3339492" y="972354"/>
                  <a:pt x="3349195" y="967857"/>
                </a:cubicBezTo>
                <a:close/>
                <a:moveTo>
                  <a:pt x="6142814" y="952530"/>
                </a:moveTo>
                <a:cubicBezTo>
                  <a:pt x="6151690" y="951981"/>
                  <a:pt x="6160773" y="953137"/>
                  <a:pt x="6169580" y="956218"/>
                </a:cubicBezTo>
                <a:cubicBezTo>
                  <a:pt x="6205691" y="969430"/>
                  <a:pt x="6224186" y="1009065"/>
                  <a:pt x="6211856" y="1044295"/>
                </a:cubicBezTo>
                <a:cubicBezTo>
                  <a:pt x="6198645" y="1080403"/>
                  <a:pt x="6159011" y="1098897"/>
                  <a:pt x="6122900" y="1086569"/>
                </a:cubicBezTo>
                <a:cubicBezTo>
                  <a:pt x="6087671" y="1073358"/>
                  <a:pt x="6069175" y="1033723"/>
                  <a:pt x="6081505" y="997613"/>
                </a:cubicBezTo>
                <a:cubicBezTo>
                  <a:pt x="6091414" y="971191"/>
                  <a:pt x="6116185" y="954181"/>
                  <a:pt x="6142814" y="952530"/>
                </a:cubicBezTo>
                <a:close/>
                <a:moveTo>
                  <a:pt x="13515040" y="952156"/>
                </a:moveTo>
                <a:cubicBezTo>
                  <a:pt x="13541348" y="956540"/>
                  <a:pt x="13558886" y="981970"/>
                  <a:pt x="13554500" y="1008277"/>
                </a:cubicBezTo>
                <a:cubicBezTo>
                  <a:pt x="13549240" y="1034585"/>
                  <a:pt x="13523810" y="1052122"/>
                  <a:pt x="13497502" y="1047738"/>
                </a:cubicBezTo>
                <a:cubicBezTo>
                  <a:pt x="13471196" y="1043353"/>
                  <a:pt x="13454534" y="1017924"/>
                  <a:pt x="13458918" y="991616"/>
                </a:cubicBezTo>
                <a:cubicBezTo>
                  <a:pt x="13463302" y="964433"/>
                  <a:pt x="13488734" y="947772"/>
                  <a:pt x="13515040" y="952156"/>
                </a:cubicBezTo>
                <a:close/>
                <a:moveTo>
                  <a:pt x="6540454" y="951251"/>
                </a:moveTo>
                <a:cubicBezTo>
                  <a:pt x="6568514" y="947772"/>
                  <a:pt x="6592191" y="967775"/>
                  <a:pt x="6595698" y="994734"/>
                </a:cubicBezTo>
                <a:cubicBezTo>
                  <a:pt x="6598329" y="1021693"/>
                  <a:pt x="6579037" y="1046913"/>
                  <a:pt x="6550976" y="1048652"/>
                </a:cubicBezTo>
                <a:cubicBezTo>
                  <a:pt x="6523793" y="1052130"/>
                  <a:pt x="6499239" y="1032999"/>
                  <a:pt x="6496609" y="1006039"/>
                </a:cubicBezTo>
                <a:cubicBezTo>
                  <a:pt x="6493978" y="978211"/>
                  <a:pt x="6513270" y="953860"/>
                  <a:pt x="6540454" y="951251"/>
                </a:cubicBezTo>
                <a:close/>
                <a:moveTo>
                  <a:pt x="4037090" y="949521"/>
                </a:moveTo>
                <a:cubicBezTo>
                  <a:pt x="4048701" y="947772"/>
                  <a:pt x="4058525" y="955645"/>
                  <a:pt x="4060314" y="966145"/>
                </a:cubicBezTo>
                <a:cubicBezTo>
                  <a:pt x="4061204" y="976643"/>
                  <a:pt x="4054059" y="986267"/>
                  <a:pt x="4043343" y="988018"/>
                </a:cubicBezTo>
                <a:cubicBezTo>
                  <a:pt x="4031733" y="989767"/>
                  <a:pt x="4021909" y="982768"/>
                  <a:pt x="4020123" y="972269"/>
                </a:cubicBezTo>
                <a:cubicBezTo>
                  <a:pt x="4019232" y="960895"/>
                  <a:pt x="4026373" y="951271"/>
                  <a:pt x="4037090" y="949521"/>
                </a:cubicBezTo>
                <a:close/>
                <a:moveTo>
                  <a:pt x="6379526" y="930756"/>
                </a:moveTo>
                <a:cubicBezTo>
                  <a:pt x="6401672" y="934470"/>
                  <a:pt x="6420866" y="950822"/>
                  <a:pt x="6426771" y="974608"/>
                </a:cubicBezTo>
                <a:cubicBezTo>
                  <a:pt x="6434645" y="1005439"/>
                  <a:pt x="6416272" y="1037152"/>
                  <a:pt x="6384775" y="1045079"/>
                </a:cubicBezTo>
                <a:cubicBezTo>
                  <a:pt x="6354153" y="1052127"/>
                  <a:pt x="6322656" y="1033628"/>
                  <a:pt x="6314782" y="1001915"/>
                </a:cubicBezTo>
                <a:cubicBezTo>
                  <a:pt x="6306908" y="971083"/>
                  <a:pt x="6325281" y="939372"/>
                  <a:pt x="6356778" y="931442"/>
                </a:cubicBezTo>
                <a:cubicBezTo>
                  <a:pt x="6364434" y="929681"/>
                  <a:pt x="6372144" y="929517"/>
                  <a:pt x="6379526" y="930756"/>
                </a:cubicBezTo>
                <a:close/>
                <a:moveTo>
                  <a:pt x="3488599" y="927943"/>
                </a:moveTo>
                <a:cubicBezTo>
                  <a:pt x="3500827" y="931499"/>
                  <a:pt x="3507817" y="943944"/>
                  <a:pt x="3503450" y="955499"/>
                </a:cubicBezTo>
                <a:cubicBezTo>
                  <a:pt x="3499957" y="967943"/>
                  <a:pt x="3487724" y="974165"/>
                  <a:pt x="3476372" y="970609"/>
                </a:cubicBezTo>
                <a:cubicBezTo>
                  <a:pt x="3465010" y="967943"/>
                  <a:pt x="3458027" y="955499"/>
                  <a:pt x="3461521" y="943055"/>
                </a:cubicBezTo>
                <a:cubicBezTo>
                  <a:pt x="3465010" y="931499"/>
                  <a:pt x="3477246" y="924388"/>
                  <a:pt x="3488599" y="927943"/>
                </a:cubicBezTo>
                <a:close/>
                <a:moveTo>
                  <a:pt x="2244400" y="921756"/>
                </a:moveTo>
                <a:cubicBezTo>
                  <a:pt x="2259886" y="926919"/>
                  <a:pt x="2268492" y="943267"/>
                  <a:pt x="2263329" y="958756"/>
                </a:cubicBezTo>
                <a:cubicBezTo>
                  <a:pt x="2258165" y="973383"/>
                  <a:pt x="2241816" y="981987"/>
                  <a:pt x="2227187" y="976825"/>
                </a:cubicBezTo>
                <a:cubicBezTo>
                  <a:pt x="2210839" y="972523"/>
                  <a:pt x="2203099" y="956174"/>
                  <a:pt x="2207397" y="940686"/>
                </a:cubicBezTo>
                <a:cubicBezTo>
                  <a:pt x="2212561" y="925197"/>
                  <a:pt x="2228912" y="916593"/>
                  <a:pt x="2244400" y="921756"/>
                </a:cubicBezTo>
                <a:close/>
                <a:moveTo>
                  <a:pt x="14318232" y="919292"/>
                </a:moveTo>
                <a:cubicBezTo>
                  <a:pt x="14322730" y="916593"/>
                  <a:pt x="14328126" y="918392"/>
                  <a:pt x="14331724" y="921989"/>
                </a:cubicBezTo>
                <a:cubicBezTo>
                  <a:pt x="14334422" y="927386"/>
                  <a:pt x="14332622" y="932782"/>
                  <a:pt x="14328126" y="935480"/>
                </a:cubicBezTo>
                <a:cubicBezTo>
                  <a:pt x="14323630" y="939077"/>
                  <a:pt x="14318232" y="937279"/>
                  <a:pt x="14315534" y="932782"/>
                </a:cubicBezTo>
                <a:cubicBezTo>
                  <a:pt x="14311938" y="928285"/>
                  <a:pt x="14313736" y="921989"/>
                  <a:pt x="14318232" y="919292"/>
                </a:cubicBezTo>
                <a:close/>
                <a:moveTo>
                  <a:pt x="12386865" y="914805"/>
                </a:moveTo>
                <a:cubicBezTo>
                  <a:pt x="12436509" y="920210"/>
                  <a:pt x="12483946" y="944480"/>
                  <a:pt x="12517483" y="986402"/>
                </a:cubicBezTo>
                <a:cubicBezTo>
                  <a:pt x="12584557" y="1071127"/>
                  <a:pt x="12571319" y="1193800"/>
                  <a:pt x="12486594" y="1260874"/>
                </a:cubicBezTo>
                <a:cubicBezTo>
                  <a:pt x="12402751" y="1328828"/>
                  <a:pt x="12280076" y="1315590"/>
                  <a:pt x="12213002" y="1230867"/>
                </a:cubicBezTo>
                <a:cubicBezTo>
                  <a:pt x="12145045" y="1146143"/>
                  <a:pt x="12159166" y="1024351"/>
                  <a:pt x="12243009" y="956394"/>
                </a:cubicBezTo>
                <a:cubicBezTo>
                  <a:pt x="12285372" y="922858"/>
                  <a:pt x="12337222" y="909400"/>
                  <a:pt x="12386865" y="914805"/>
                </a:cubicBezTo>
                <a:close/>
                <a:moveTo>
                  <a:pt x="5352704" y="896402"/>
                </a:moveTo>
                <a:cubicBezTo>
                  <a:pt x="5368428" y="898628"/>
                  <a:pt x="5383986" y="904017"/>
                  <a:pt x="5398500" y="912813"/>
                </a:cubicBezTo>
                <a:cubicBezTo>
                  <a:pt x="5456556" y="947119"/>
                  <a:pt x="5475908" y="1021888"/>
                  <a:pt x="5441602" y="1080824"/>
                </a:cubicBezTo>
                <a:cubicBezTo>
                  <a:pt x="5406417" y="1138001"/>
                  <a:pt x="5331647" y="1157353"/>
                  <a:pt x="5272712" y="1123047"/>
                </a:cubicBezTo>
                <a:cubicBezTo>
                  <a:pt x="5214655" y="1088742"/>
                  <a:pt x="5196183" y="1013093"/>
                  <a:pt x="5230489" y="955037"/>
                </a:cubicBezTo>
                <a:cubicBezTo>
                  <a:pt x="5256879" y="911495"/>
                  <a:pt x="5305534" y="889721"/>
                  <a:pt x="5352704" y="896402"/>
                </a:cubicBezTo>
                <a:close/>
                <a:moveTo>
                  <a:pt x="6691172" y="886683"/>
                </a:moveTo>
                <a:cubicBezTo>
                  <a:pt x="6706660" y="891846"/>
                  <a:pt x="6715265" y="908193"/>
                  <a:pt x="6710962" y="923681"/>
                </a:cubicBezTo>
                <a:cubicBezTo>
                  <a:pt x="6705800" y="938308"/>
                  <a:pt x="6688590" y="946913"/>
                  <a:pt x="6673963" y="941750"/>
                </a:cubicBezTo>
                <a:cubicBezTo>
                  <a:pt x="6658475" y="937447"/>
                  <a:pt x="6649870" y="921099"/>
                  <a:pt x="6655033" y="905612"/>
                </a:cubicBezTo>
                <a:cubicBezTo>
                  <a:pt x="6659335" y="890125"/>
                  <a:pt x="6676544" y="881519"/>
                  <a:pt x="6691172" y="886683"/>
                </a:cubicBezTo>
                <a:close/>
                <a:moveTo>
                  <a:pt x="5190290" y="884178"/>
                </a:moveTo>
                <a:cubicBezTo>
                  <a:pt x="5199354" y="881519"/>
                  <a:pt x="5209324" y="885949"/>
                  <a:pt x="5212043" y="894806"/>
                </a:cubicBezTo>
                <a:cubicBezTo>
                  <a:pt x="5214762" y="903664"/>
                  <a:pt x="5210230" y="912522"/>
                  <a:pt x="5201166" y="916064"/>
                </a:cubicBezTo>
                <a:cubicBezTo>
                  <a:pt x="5193009" y="919607"/>
                  <a:pt x="5183039" y="914293"/>
                  <a:pt x="5179414" y="906321"/>
                </a:cubicBezTo>
                <a:cubicBezTo>
                  <a:pt x="5176695" y="896577"/>
                  <a:pt x="5181227" y="887720"/>
                  <a:pt x="5190290" y="884178"/>
                </a:cubicBezTo>
                <a:close/>
                <a:moveTo>
                  <a:pt x="10326622" y="879911"/>
                </a:moveTo>
                <a:cubicBezTo>
                  <a:pt x="10347510" y="883259"/>
                  <a:pt x="10365567" y="898637"/>
                  <a:pt x="10370820" y="920463"/>
                </a:cubicBezTo>
                <a:cubicBezTo>
                  <a:pt x="10378700" y="949564"/>
                  <a:pt x="10360314" y="979547"/>
                  <a:pt x="10332299" y="986602"/>
                </a:cubicBezTo>
                <a:cubicBezTo>
                  <a:pt x="10302532" y="993658"/>
                  <a:pt x="10272766" y="976902"/>
                  <a:pt x="10265762" y="946918"/>
                </a:cubicBezTo>
                <a:cubicBezTo>
                  <a:pt x="10258758" y="917817"/>
                  <a:pt x="10276268" y="888716"/>
                  <a:pt x="10305159" y="880779"/>
                </a:cubicBezTo>
                <a:cubicBezTo>
                  <a:pt x="10312382" y="879015"/>
                  <a:pt x="10319659" y="878795"/>
                  <a:pt x="10326622" y="879911"/>
                </a:cubicBezTo>
                <a:close/>
                <a:moveTo>
                  <a:pt x="2043279" y="879267"/>
                </a:moveTo>
                <a:cubicBezTo>
                  <a:pt x="2053217" y="878231"/>
                  <a:pt x="2063544" y="879116"/>
                  <a:pt x="2073762" y="882208"/>
                </a:cubicBezTo>
                <a:cubicBezTo>
                  <a:pt x="2113744" y="894583"/>
                  <a:pt x="2135961" y="937010"/>
                  <a:pt x="2123520" y="977671"/>
                </a:cubicBezTo>
                <a:cubicBezTo>
                  <a:pt x="2111969" y="1017448"/>
                  <a:pt x="2069320" y="1040430"/>
                  <a:pt x="2028448" y="1027171"/>
                </a:cubicBezTo>
                <a:cubicBezTo>
                  <a:pt x="1988467" y="1014796"/>
                  <a:pt x="1965366" y="972369"/>
                  <a:pt x="1977802" y="932591"/>
                </a:cubicBezTo>
                <a:cubicBezTo>
                  <a:pt x="1987136" y="902762"/>
                  <a:pt x="2013459" y="882374"/>
                  <a:pt x="2043279" y="879267"/>
                </a:cubicBezTo>
                <a:close/>
                <a:moveTo>
                  <a:pt x="11890258" y="873486"/>
                </a:moveTo>
                <a:cubicBezTo>
                  <a:pt x="11913633" y="874068"/>
                  <a:pt x="11935389" y="887852"/>
                  <a:pt x="11944689" y="911103"/>
                </a:cubicBezTo>
                <a:cubicBezTo>
                  <a:pt x="11957089" y="942104"/>
                  <a:pt x="11942032" y="976648"/>
                  <a:pt x="11911031" y="989047"/>
                </a:cubicBezTo>
                <a:cubicBezTo>
                  <a:pt x="11880030" y="1001448"/>
                  <a:pt x="11845486" y="986390"/>
                  <a:pt x="11833086" y="955390"/>
                </a:cubicBezTo>
                <a:cubicBezTo>
                  <a:pt x="11821571" y="924388"/>
                  <a:pt x="11836629" y="889844"/>
                  <a:pt x="11866744" y="877445"/>
                </a:cubicBezTo>
                <a:cubicBezTo>
                  <a:pt x="11874494" y="874566"/>
                  <a:pt x="11882466" y="873293"/>
                  <a:pt x="11890258" y="873486"/>
                </a:cubicBezTo>
                <a:close/>
                <a:moveTo>
                  <a:pt x="14179430" y="866422"/>
                </a:moveTo>
                <a:cubicBezTo>
                  <a:pt x="14193286" y="870814"/>
                  <a:pt x="14201946" y="886622"/>
                  <a:pt x="14196750" y="901553"/>
                </a:cubicBezTo>
                <a:cubicBezTo>
                  <a:pt x="14192420" y="915605"/>
                  <a:pt x="14176830" y="923510"/>
                  <a:pt x="14162974" y="919119"/>
                </a:cubicBezTo>
                <a:cubicBezTo>
                  <a:pt x="14148250" y="914727"/>
                  <a:pt x="14140456" y="898919"/>
                  <a:pt x="14144786" y="883988"/>
                </a:cubicBezTo>
                <a:cubicBezTo>
                  <a:pt x="14149116" y="869057"/>
                  <a:pt x="14164706" y="862031"/>
                  <a:pt x="14179430" y="866422"/>
                </a:cubicBezTo>
                <a:close/>
                <a:moveTo>
                  <a:pt x="12496667" y="860734"/>
                </a:moveTo>
                <a:cubicBezTo>
                  <a:pt x="12501864" y="863332"/>
                  <a:pt x="12502730" y="869395"/>
                  <a:pt x="12500132" y="874590"/>
                </a:cubicBezTo>
                <a:cubicBezTo>
                  <a:pt x="12498400" y="878921"/>
                  <a:pt x="12491471" y="880653"/>
                  <a:pt x="12487141" y="878055"/>
                </a:cubicBezTo>
                <a:cubicBezTo>
                  <a:pt x="12481944" y="875456"/>
                  <a:pt x="12480212" y="869395"/>
                  <a:pt x="12482810" y="865064"/>
                </a:cubicBezTo>
                <a:cubicBezTo>
                  <a:pt x="12485408" y="859868"/>
                  <a:pt x="12491471" y="858135"/>
                  <a:pt x="12496667" y="860734"/>
                </a:cubicBezTo>
                <a:close/>
                <a:moveTo>
                  <a:pt x="12684072" y="830178"/>
                </a:moveTo>
                <a:cubicBezTo>
                  <a:pt x="12743642" y="836402"/>
                  <a:pt x="12787208" y="891526"/>
                  <a:pt x="12780096" y="951988"/>
                </a:cubicBezTo>
                <a:cubicBezTo>
                  <a:pt x="12772984" y="1012446"/>
                  <a:pt x="12718748" y="1056014"/>
                  <a:pt x="12658287" y="1048900"/>
                </a:cubicBezTo>
                <a:cubicBezTo>
                  <a:pt x="12597828" y="1041788"/>
                  <a:pt x="12554261" y="986663"/>
                  <a:pt x="12562263" y="926203"/>
                </a:cubicBezTo>
                <a:cubicBezTo>
                  <a:pt x="12568487" y="865743"/>
                  <a:pt x="12623612" y="823066"/>
                  <a:pt x="12684072" y="830178"/>
                </a:cubicBezTo>
                <a:close/>
                <a:moveTo>
                  <a:pt x="10424773" y="828221"/>
                </a:moveTo>
                <a:cubicBezTo>
                  <a:pt x="10440261" y="833384"/>
                  <a:pt x="10448866" y="848872"/>
                  <a:pt x="10443703" y="864360"/>
                </a:cubicBezTo>
                <a:cubicBezTo>
                  <a:pt x="10439401" y="880709"/>
                  <a:pt x="10423052" y="888453"/>
                  <a:pt x="10407564" y="883290"/>
                </a:cubicBezTo>
                <a:cubicBezTo>
                  <a:pt x="10392076" y="878988"/>
                  <a:pt x="10383471" y="862639"/>
                  <a:pt x="10388634" y="847151"/>
                </a:cubicBezTo>
                <a:cubicBezTo>
                  <a:pt x="10393796" y="831663"/>
                  <a:pt x="10409285" y="823059"/>
                  <a:pt x="10424773" y="828221"/>
                </a:cubicBezTo>
                <a:close/>
                <a:moveTo>
                  <a:pt x="5397727" y="824808"/>
                </a:moveTo>
                <a:cubicBezTo>
                  <a:pt x="5408226" y="823060"/>
                  <a:pt x="5417850" y="830058"/>
                  <a:pt x="5419600" y="841432"/>
                </a:cubicBezTo>
                <a:cubicBezTo>
                  <a:pt x="5421350" y="851931"/>
                  <a:pt x="5414351" y="861556"/>
                  <a:pt x="5402977" y="863305"/>
                </a:cubicBezTo>
                <a:cubicBezTo>
                  <a:pt x="5392478" y="865054"/>
                  <a:pt x="5382854" y="857180"/>
                  <a:pt x="5381104" y="846682"/>
                </a:cubicBezTo>
                <a:cubicBezTo>
                  <a:pt x="5379354" y="836183"/>
                  <a:pt x="5387228" y="826558"/>
                  <a:pt x="5397727" y="824808"/>
                </a:cubicBezTo>
                <a:close/>
                <a:moveTo>
                  <a:pt x="12080949" y="817979"/>
                </a:moveTo>
                <a:cubicBezTo>
                  <a:pt x="12101623" y="820080"/>
                  <a:pt x="12121408" y="830035"/>
                  <a:pt x="12135190" y="847290"/>
                </a:cubicBezTo>
                <a:cubicBezTo>
                  <a:pt x="12163644" y="882687"/>
                  <a:pt x="12159198" y="932241"/>
                  <a:pt x="12124519" y="961442"/>
                </a:cubicBezTo>
                <a:cubicBezTo>
                  <a:pt x="12088951" y="989759"/>
                  <a:pt x="12038267" y="983564"/>
                  <a:pt x="12009813" y="949939"/>
                </a:cubicBezTo>
                <a:cubicBezTo>
                  <a:pt x="11981359" y="914542"/>
                  <a:pt x="11986694" y="864104"/>
                  <a:pt x="12021373" y="835786"/>
                </a:cubicBezTo>
                <a:cubicBezTo>
                  <a:pt x="12038712" y="821628"/>
                  <a:pt x="12060275" y="815877"/>
                  <a:pt x="12080949" y="817979"/>
                </a:cubicBezTo>
                <a:close/>
                <a:moveTo>
                  <a:pt x="5987941" y="799682"/>
                </a:moveTo>
                <a:cubicBezTo>
                  <a:pt x="6031682" y="799682"/>
                  <a:pt x="6067390" y="834498"/>
                  <a:pt x="6068282" y="878239"/>
                </a:cubicBezTo>
                <a:cubicBezTo>
                  <a:pt x="6068282" y="921089"/>
                  <a:pt x="6033468" y="957688"/>
                  <a:pt x="5989726" y="958582"/>
                </a:cubicBezTo>
                <a:cubicBezTo>
                  <a:pt x="5945985" y="958582"/>
                  <a:pt x="5909385" y="922873"/>
                  <a:pt x="5909385" y="879131"/>
                </a:cubicBezTo>
                <a:cubicBezTo>
                  <a:pt x="5909385" y="836282"/>
                  <a:pt x="5944200" y="799682"/>
                  <a:pt x="5987941" y="799682"/>
                </a:cubicBezTo>
                <a:close/>
                <a:moveTo>
                  <a:pt x="3346098" y="782362"/>
                </a:moveTo>
                <a:cubicBezTo>
                  <a:pt x="3354867" y="784385"/>
                  <a:pt x="3362962" y="789782"/>
                  <a:pt x="3368358" y="797877"/>
                </a:cubicBezTo>
                <a:cubicBezTo>
                  <a:pt x="3379150" y="814065"/>
                  <a:pt x="3373754" y="836550"/>
                  <a:pt x="3357565" y="846443"/>
                </a:cubicBezTo>
                <a:cubicBezTo>
                  <a:pt x="3340476" y="857236"/>
                  <a:pt x="3318892" y="852739"/>
                  <a:pt x="3308998" y="836550"/>
                </a:cubicBezTo>
                <a:cubicBezTo>
                  <a:pt x="3298206" y="819461"/>
                  <a:pt x="3302703" y="797877"/>
                  <a:pt x="3319791" y="787084"/>
                </a:cubicBezTo>
                <a:cubicBezTo>
                  <a:pt x="3327886" y="781688"/>
                  <a:pt x="3337329" y="780338"/>
                  <a:pt x="3346098" y="782362"/>
                </a:cubicBezTo>
                <a:close/>
                <a:moveTo>
                  <a:pt x="3165574" y="779353"/>
                </a:moveTo>
                <a:cubicBezTo>
                  <a:pt x="3170073" y="778041"/>
                  <a:pt x="3175004" y="778479"/>
                  <a:pt x="3179292" y="780665"/>
                </a:cubicBezTo>
                <a:cubicBezTo>
                  <a:pt x="3187868" y="785916"/>
                  <a:pt x="3192155" y="797289"/>
                  <a:pt x="3187008" y="806038"/>
                </a:cubicBezTo>
                <a:cubicBezTo>
                  <a:pt x="3181865" y="814787"/>
                  <a:pt x="3170720" y="818287"/>
                  <a:pt x="3162145" y="813038"/>
                </a:cubicBezTo>
                <a:cubicBezTo>
                  <a:pt x="3153570" y="808663"/>
                  <a:pt x="3150139" y="797289"/>
                  <a:pt x="3154424" y="788540"/>
                </a:cubicBezTo>
                <a:cubicBezTo>
                  <a:pt x="3156998" y="783728"/>
                  <a:pt x="3161073" y="780666"/>
                  <a:pt x="3165574" y="779353"/>
                </a:cubicBezTo>
                <a:close/>
                <a:moveTo>
                  <a:pt x="3785946" y="776726"/>
                </a:moveTo>
                <a:cubicBezTo>
                  <a:pt x="3799992" y="781922"/>
                  <a:pt x="3807902" y="796646"/>
                  <a:pt x="3803513" y="811368"/>
                </a:cubicBezTo>
                <a:cubicBezTo>
                  <a:pt x="3798236" y="826091"/>
                  <a:pt x="3783313" y="833886"/>
                  <a:pt x="3769255" y="829556"/>
                </a:cubicBezTo>
                <a:cubicBezTo>
                  <a:pt x="3753446" y="825225"/>
                  <a:pt x="3746424" y="809637"/>
                  <a:pt x="3750820" y="794913"/>
                </a:cubicBezTo>
                <a:cubicBezTo>
                  <a:pt x="3755207" y="780190"/>
                  <a:pt x="3771008" y="772395"/>
                  <a:pt x="3785946" y="776726"/>
                </a:cubicBezTo>
                <a:close/>
                <a:moveTo>
                  <a:pt x="5889792" y="771038"/>
                </a:moveTo>
                <a:cubicBezTo>
                  <a:pt x="5894015" y="770191"/>
                  <a:pt x="5898561" y="771039"/>
                  <a:pt x="5902025" y="773580"/>
                </a:cubicBezTo>
                <a:cubicBezTo>
                  <a:pt x="5910686" y="778663"/>
                  <a:pt x="5912418" y="789677"/>
                  <a:pt x="5907222" y="797302"/>
                </a:cubicBezTo>
                <a:cubicBezTo>
                  <a:pt x="5902025" y="804080"/>
                  <a:pt x="5890766" y="806622"/>
                  <a:pt x="5883838" y="801538"/>
                </a:cubicBezTo>
                <a:cubicBezTo>
                  <a:pt x="5876043" y="796456"/>
                  <a:pt x="5874311" y="786288"/>
                  <a:pt x="5879507" y="778663"/>
                </a:cubicBezTo>
                <a:cubicBezTo>
                  <a:pt x="5881673" y="774427"/>
                  <a:pt x="5885570" y="771885"/>
                  <a:pt x="5889792" y="771038"/>
                </a:cubicBezTo>
                <a:close/>
                <a:moveTo>
                  <a:pt x="10506125" y="764230"/>
                </a:moveTo>
                <a:cubicBezTo>
                  <a:pt x="10517596" y="766878"/>
                  <a:pt x="10522891" y="778349"/>
                  <a:pt x="10520243" y="789820"/>
                </a:cubicBezTo>
                <a:cubicBezTo>
                  <a:pt x="10516714" y="800409"/>
                  <a:pt x="10505243" y="806585"/>
                  <a:pt x="10494654" y="803939"/>
                </a:cubicBezTo>
                <a:cubicBezTo>
                  <a:pt x="10483183" y="800409"/>
                  <a:pt x="10477006" y="788938"/>
                  <a:pt x="10480536" y="777467"/>
                </a:cubicBezTo>
                <a:cubicBezTo>
                  <a:pt x="10484065" y="766878"/>
                  <a:pt x="10495536" y="760701"/>
                  <a:pt x="10506125" y="764230"/>
                </a:cubicBezTo>
                <a:close/>
                <a:moveTo>
                  <a:pt x="11946813" y="762759"/>
                </a:moveTo>
                <a:cubicBezTo>
                  <a:pt x="11954601" y="765249"/>
                  <a:pt x="11961373" y="770662"/>
                  <a:pt x="11965437" y="778457"/>
                </a:cubicBezTo>
                <a:cubicBezTo>
                  <a:pt x="11972661" y="794046"/>
                  <a:pt x="11965437" y="812233"/>
                  <a:pt x="11949183" y="819161"/>
                </a:cubicBezTo>
                <a:cubicBezTo>
                  <a:pt x="11933831" y="826090"/>
                  <a:pt x="11914868" y="820027"/>
                  <a:pt x="11907644" y="804438"/>
                </a:cubicBezTo>
                <a:cubicBezTo>
                  <a:pt x="11899517" y="789716"/>
                  <a:pt x="11906741" y="771528"/>
                  <a:pt x="11922092" y="764600"/>
                </a:cubicBezTo>
                <a:cubicBezTo>
                  <a:pt x="11930220" y="760703"/>
                  <a:pt x="11939024" y="760269"/>
                  <a:pt x="11946813" y="762759"/>
                </a:cubicBezTo>
                <a:close/>
                <a:moveTo>
                  <a:pt x="2597717" y="759462"/>
                </a:moveTo>
                <a:cubicBezTo>
                  <a:pt x="2606781" y="756805"/>
                  <a:pt x="2616750" y="761234"/>
                  <a:pt x="2620375" y="770092"/>
                </a:cubicBezTo>
                <a:cubicBezTo>
                  <a:pt x="2623095" y="778949"/>
                  <a:pt x="2618563" y="787806"/>
                  <a:pt x="2609501" y="791349"/>
                </a:cubicBezTo>
                <a:cubicBezTo>
                  <a:pt x="2600439" y="794892"/>
                  <a:pt x="2591373" y="789578"/>
                  <a:pt x="2587749" y="780721"/>
                </a:cubicBezTo>
                <a:cubicBezTo>
                  <a:pt x="2585028" y="771863"/>
                  <a:pt x="2589559" y="763005"/>
                  <a:pt x="2597717" y="759462"/>
                </a:cubicBezTo>
                <a:close/>
                <a:moveTo>
                  <a:pt x="3911403" y="752475"/>
                </a:moveTo>
                <a:cubicBezTo>
                  <a:pt x="3921798" y="755939"/>
                  <a:pt x="3928724" y="767198"/>
                  <a:pt x="3924393" y="778457"/>
                </a:cubicBezTo>
                <a:cubicBezTo>
                  <a:pt x="3921798" y="788850"/>
                  <a:pt x="3910536" y="794913"/>
                  <a:pt x="3899276" y="791448"/>
                </a:cubicBezTo>
                <a:cubicBezTo>
                  <a:pt x="3888884" y="787984"/>
                  <a:pt x="3882821" y="776725"/>
                  <a:pt x="3886284" y="766332"/>
                </a:cubicBezTo>
                <a:cubicBezTo>
                  <a:pt x="3889749" y="755073"/>
                  <a:pt x="3901009" y="749011"/>
                  <a:pt x="3911403" y="752475"/>
                </a:cubicBezTo>
                <a:close/>
                <a:moveTo>
                  <a:pt x="12866008" y="750037"/>
                </a:moveTo>
                <a:cubicBezTo>
                  <a:pt x="12874210" y="750779"/>
                  <a:pt x="12882398" y="753086"/>
                  <a:pt x="12890092" y="757043"/>
                </a:cubicBezTo>
                <a:cubicBezTo>
                  <a:pt x="12920866" y="773749"/>
                  <a:pt x="12931418" y="811558"/>
                  <a:pt x="12915592" y="842331"/>
                </a:cubicBezTo>
                <a:cubicBezTo>
                  <a:pt x="12899764" y="873105"/>
                  <a:pt x="12861956" y="884536"/>
                  <a:pt x="12830304" y="868709"/>
                </a:cubicBezTo>
                <a:cubicBezTo>
                  <a:pt x="12799530" y="852003"/>
                  <a:pt x="12788098" y="813316"/>
                  <a:pt x="12804804" y="783421"/>
                </a:cubicBezTo>
                <a:cubicBezTo>
                  <a:pt x="12816676" y="759681"/>
                  <a:pt x="12841404" y="747812"/>
                  <a:pt x="12866008" y="750037"/>
                </a:cubicBezTo>
                <a:close/>
                <a:moveTo>
                  <a:pt x="10586996" y="749877"/>
                </a:moveTo>
                <a:cubicBezTo>
                  <a:pt x="10596523" y="749011"/>
                  <a:pt x="10606050" y="755939"/>
                  <a:pt x="10606916" y="766332"/>
                </a:cubicBezTo>
                <a:cubicBezTo>
                  <a:pt x="10608648" y="775859"/>
                  <a:pt x="10601719" y="785386"/>
                  <a:pt x="10591327" y="786252"/>
                </a:cubicBezTo>
                <a:cubicBezTo>
                  <a:pt x="10581800" y="787118"/>
                  <a:pt x="10572273" y="780190"/>
                  <a:pt x="10571407" y="769797"/>
                </a:cubicBezTo>
                <a:cubicBezTo>
                  <a:pt x="10570541" y="760270"/>
                  <a:pt x="10576603" y="751609"/>
                  <a:pt x="10586996" y="749877"/>
                </a:cubicBezTo>
                <a:close/>
                <a:moveTo>
                  <a:pt x="12167840" y="737919"/>
                </a:moveTo>
                <a:cubicBezTo>
                  <a:pt x="12178428" y="733422"/>
                  <a:pt x="12189900" y="738818"/>
                  <a:pt x="12194312" y="748711"/>
                </a:cubicBezTo>
                <a:cubicBezTo>
                  <a:pt x="12198724" y="759504"/>
                  <a:pt x="12193429" y="770296"/>
                  <a:pt x="12183723" y="775692"/>
                </a:cubicBezTo>
                <a:cubicBezTo>
                  <a:pt x="12173134" y="779290"/>
                  <a:pt x="12161663" y="774793"/>
                  <a:pt x="12157251" y="764900"/>
                </a:cubicBezTo>
                <a:cubicBezTo>
                  <a:pt x="12152839" y="754108"/>
                  <a:pt x="12158133" y="742416"/>
                  <a:pt x="12167840" y="737919"/>
                </a:cubicBezTo>
                <a:close/>
                <a:moveTo>
                  <a:pt x="3600339" y="737710"/>
                </a:moveTo>
                <a:cubicBezTo>
                  <a:pt x="3624313" y="737295"/>
                  <a:pt x="3647288" y="750614"/>
                  <a:pt x="3657279" y="773923"/>
                </a:cubicBezTo>
                <a:cubicBezTo>
                  <a:pt x="3671486" y="805003"/>
                  <a:pt x="3657279" y="841411"/>
                  <a:pt x="3627087" y="854730"/>
                </a:cubicBezTo>
                <a:cubicBezTo>
                  <a:pt x="3596009" y="868939"/>
                  <a:pt x="3560491" y="855618"/>
                  <a:pt x="3546282" y="823651"/>
                </a:cubicBezTo>
                <a:cubicBezTo>
                  <a:pt x="3532074" y="793459"/>
                  <a:pt x="3546282" y="757052"/>
                  <a:pt x="3576478" y="742843"/>
                </a:cubicBezTo>
                <a:cubicBezTo>
                  <a:pt x="3584245" y="739514"/>
                  <a:pt x="3592348" y="737849"/>
                  <a:pt x="3600339" y="737710"/>
                </a:cubicBezTo>
                <a:close/>
                <a:moveTo>
                  <a:pt x="2493525" y="733907"/>
                </a:moveTo>
                <a:cubicBezTo>
                  <a:pt x="2519832" y="738292"/>
                  <a:pt x="2537370" y="763723"/>
                  <a:pt x="2532109" y="790029"/>
                </a:cubicBezTo>
                <a:cubicBezTo>
                  <a:pt x="2527725" y="817214"/>
                  <a:pt x="2502294" y="833875"/>
                  <a:pt x="2476864" y="829490"/>
                </a:cubicBezTo>
                <a:cubicBezTo>
                  <a:pt x="2450557" y="824228"/>
                  <a:pt x="2433019" y="799675"/>
                  <a:pt x="2437403" y="773368"/>
                </a:cubicBezTo>
                <a:cubicBezTo>
                  <a:pt x="2441788" y="747062"/>
                  <a:pt x="2467218" y="729523"/>
                  <a:pt x="2493525" y="733907"/>
                </a:cubicBezTo>
                <a:close/>
                <a:moveTo>
                  <a:pt x="12311752" y="732099"/>
                </a:moveTo>
                <a:cubicBezTo>
                  <a:pt x="12328841" y="731989"/>
                  <a:pt x="12345929" y="738341"/>
                  <a:pt x="12358635" y="751047"/>
                </a:cubicBezTo>
                <a:cubicBezTo>
                  <a:pt x="12385801" y="777337"/>
                  <a:pt x="12385801" y="820276"/>
                  <a:pt x="12359511" y="846566"/>
                </a:cubicBezTo>
                <a:cubicBezTo>
                  <a:pt x="12333222" y="872855"/>
                  <a:pt x="12291159" y="872855"/>
                  <a:pt x="12264869" y="846566"/>
                </a:cubicBezTo>
                <a:cubicBezTo>
                  <a:pt x="12238580" y="821153"/>
                  <a:pt x="12238580" y="778213"/>
                  <a:pt x="12264869" y="751925"/>
                </a:cubicBezTo>
                <a:cubicBezTo>
                  <a:pt x="12277576" y="738779"/>
                  <a:pt x="12294664" y="732208"/>
                  <a:pt x="12311752" y="732099"/>
                </a:cubicBezTo>
                <a:close/>
                <a:moveTo>
                  <a:pt x="3054300" y="724448"/>
                </a:moveTo>
                <a:cubicBezTo>
                  <a:pt x="3063157" y="721729"/>
                  <a:pt x="3072901" y="726261"/>
                  <a:pt x="3075560" y="735324"/>
                </a:cubicBezTo>
                <a:cubicBezTo>
                  <a:pt x="3079100" y="744388"/>
                  <a:pt x="3074674" y="753451"/>
                  <a:pt x="3065816" y="757076"/>
                </a:cubicBezTo>
                <a:cubicBezTo>
                  <a:pt x="3056959" y="759796"/>
                  <a:pt x="3047216" y="755265"/>
                  <a:pt x="3044557" y="746200"/>
                </a:cubicBezTo>
                <a:cubicBezTo>
                  <a:pt x="3041012" y="737137"/>
                  <a:pt x="3045444" y="728074"/>
                  <a:pt x="3054300" y="724448"/>
                </a:cubicBezTo>
                <a:close/>
                <a:moveTo>
                  <a:pt x="2705546" y="702842"/>
                </a:moveTo>
                <a:cubicBezTo>
                  <a:pt x="2716339" y="698346"/>
                  <a:pt x="2727131" y="703742"/>
                  <a:pt x="2731627" y="713634"/>
                </a:cubicBezTo>
                <a:cubicBezTo>
                  <a:pt x="2736127" y="723527"/>
                  <a:pt x="2731627" y="736118"/>
                  <a:pt x="2721735" y="740615"/>
                </a:cubicBezTo>
                <a:cubicBezTo>
                  <a:pt x="2710946" y="744213"/>
                  <a:pt x="2699253" y="739716"/>
                  <a:pt x="2694756" y="728924"/>
                </a:cubicBezTo>
                <a:cubicBezTo>
                  <a:pt x="2690261" y="719030"/>
                  <a:pt x="2695652" y="707339"/>
                  <a:pt x="2705546" y="702842"/>
                </a:cubicBezTo>
                <a:close/>
                <a:moveTo>
                  <a:pt x="12733648" y="700992"/>
                </a:moveTo>
                <a:cubicBezTo>
                  <a:pt x="12757698" y="703640"/>
                  <a:pt x="12775516" y="724817"/>
                  <a:pt x="12772842" y="748642"/>
                </a:cubicBezTo>
                <a:cubicBezTo>
                  <a:pt x="12771062" y="772467"/>
                  <a:pt x="12749682" y="790998"/>
                  <a:pt x="12725630" y="788350"/>
                </a:cubicBezTo>
                <a:cubicBezTo>
                  <a:pt x="12700688" y="785703"/>
                  <a:pt x="12682871" y="764526"/>
                  <a:pt x="12685543" y="740701"/>
                </a:cubicBezTo>
                <a:cubicBezTo>
                  <a:pt x="12688216" y="715993"/>
                  <a:pt x="12709596" y="698346"/>
                  <a:pt x="12733648" y="700992"/>
                </a:cubicBezTo>
                <a:close/>
                <a:moveTo>
                  <a:pt x="2072206" y="685031"/>
                </a:moveTo>
                <a:cubicBezTo>
                  <a:pt x="2079460" y="687737"/>
                  <a:pt x="2085739" y="693150"/>
                  <a:pt x="2089203" y="700511"/>
                </a:cubicBezTo>
                <a:cubicBezTo>
                  <a:pt x="2096998" y="716101"/>
                  <a:pt x="2090068" y="733422"/>
                  <a:pt x="2075346" y="740351"/>
                </a:cubicBezTo>
                <a:cubicBezTo>
                  <a:pt x="2059756" y="748145"/>
                  <a:pt x="2041569" y="741216"/>
                  <a:pt x="2034641" y="726494"/>
                </a:cubicBezTo>
                <a:cubicBezTo>
                  <a:pt x="2027713" y="710904"/>
                  <a:pt x="2033775" y="692717"/>
                  <a:pt x="2049364" y="685788"/>
                </a:cubicBezTo>
                <a:cubicBezTo>
                  <a:pt x="2056725" y="682324"/>
                  <a:pt x="2064953" y="682324"/>
                  <a:pt x="2072206" y="685031"/>
                </a:cubicBezTo>
                <a:close/>
                <a:moveTo>
                  <a:pt x="10792387" y="679759"/>
                </a:moveTo>
                <a:cubicBezTo>
                  <a:pt x="10814871" y="678861"/>
                  <a:pt x="10832858" y="695948"/>
                  <a:pt x="10833757" y="718432"/>
                </a:cubicBezTo>
                <a:cubicBezTo>
                  <a:pt x="10834657" y="740017"/>
                  <a:pt x="10817569" y="758004"/>
                  <a:pt x="10795984" y="759803"/>
                </a:cubicBezTo>
                <a:cubicBezTo>
                  <a:pt x="10774399" y="759803"/>
                  <a:pt x="10754613" y="742715"/>
                  <a:pt x="10754613" y="721130"/>
                </a:cubicBezTo>
                <a:cubicBezTo>
                  <a:pt x="10753714" y="698646"/>
                  <a:pt x="10770802" y="680659"/>
                  <a:pt x="10792387" y="679759"/>
                </a:cubicBezTo>
                <a:close/>
                <a:moveTo>
                  <a:pt x="3481110" y="678559"/>
                </a:moveTo>
                <a:cubicBezTo>
                  <a:pt x="3491005" y="674961"/>
                  <a:pt x="3503596" y="679458"/>
                  <a:pt x="3508095" y="689351"/>
                </a:cubicBezTo>
                <a:cubicBezTo>
                  <a:pt x="3511691" y="700144"/>
                  <a:pt x="3507192" y="711835"/>
                  <a:pt x="3497299" y="715433"/>
                </a:cubicBezTo>
                <a:cubicBezTo>
                  <a:pt x="3486505" y="720829"/>
                  <a:pt x="3474815" y="715433"/>
                  <a:pt x="3470317" y="705540"/>
                </a:cubicBezTo>
                <a:cubicBezTo>
                  <a:pt x="3465821" y="694747"/>
                  <a:pt x="3471217" y="683056"/>
                  <a:pt x="3481110" y="678559"/>
                </a:cubicBezTo>
                <a:close/>
                <a:moveTo>
                  <a:pt x="6200365" y="660229"/>
                </a:moveTo>
                <a:cubicBezTo>
                  <a:pt x="6244454" y="656233"/>
                  <a:pt x="6288917" y="678217"/>
                  <a:pt x="6310899" y="720181"/>
                </a:cubicBezTo>
                <a:cubicBezTo>
                  <a:pt x="6341097" y="776136"/>
                  <a:pt x="6319781" y="844526"/>
                  <a:pt x="6264715" y="874724"/>
                </a:cubicBezTo>
                <a:cubicBezTo>
                  <a:pt x="6208761" y="904030"/>
                  <a:pt x="6140373" y="883602"/>
                  <a:pt x="6110175" y="827648"/>
                </a:cubicBezTo>
                <a:cubicBezTo>
                  <a:pt x="6080866" y="771694"/>
                  <a:pt x="6102182" y="703305"/>
                  <a:pt x="6157248" y="673108"/>
                </a:cubicBezTo>
                <a:cubicBezTo>
                  <a:pt x="6171015" y="665783"/>
                  <a:pt x="6185669" y="661562"/>
                  <a:pt x="6200365" y="660229"/>
                </a:cubicBezTo>
                <a:close/>
                <a:moveTo>
                  <a:pt x="8509471" y="659844"/>
                </a:moveTo>
                <a:cubicBezTo>
                  <a:pt x="8520635" y="663338"/>
                  <a:pt x="8527504" y="675567"/>
                  <a:pt x="8523211" y="687796"/>
                </a:cubicBezTo>
                <a:cubicBezTo>
                  <a:pt x="8519776" y="699152"/>
                  <a:pt x="8507754" y="705266"/>
                  <a:pt x="8496591" y="701772"/>
                </a:cubicBezTo>
                <a:cubicBezTo>
                  <a:pt x="8485427" y="698278"/>
                  <a:pt x="8477699" y="686049"/>
                  <a:pt x="8481993" y="674694"/>
                </a:cubicBezTo>
                <a:cubicBezTo>
                  <a:pt x="8485427" y="663338"/>
                  <a:pt x="8497449" y="655476"/>
                  <a:pt x="8509471" y="659844"/>
                </a:cubicBezTo>
                <a:close/>
                <a:moveTo>
                  <a:pt x="4559898" y="655880"/>
                </a:moveTo>
                <a:cubicBezTo>
                  <a:pt x="4574718" y="661043"/>
                  <a:pt x="4583435" y="678252"/>
                  <a:pt x="4579076" y="692880"/>
                </a:cubicBezTo>
                <a:cubicBezTo>
                  <a:pt x="4573846" y="708367"/>
                  <a:pt x="4557283" y="716973"/>
                  <a:pt x="4541591" y="712671"/>
                </a:cubicBezTo>
                <a:cubicBezTo>
                  <a:pt x="4525900" y="707507"/>
                  <a:pt x="4518054" y="691158"/>
                  <a:pt x="4522413" y="675671"/>
                </a:cubicBezTo>
                <a:cubicBezTo>
                  <a:pt x="4527643" y="660182"/>
                  <a:pt x="4544206" y="651577"/>
                  <a:pt x="4559898" y="655880"/>
                </a:cubicBezTo>
                <a:close/>
                <a:moveTo>
                  <a:pt x="3126179" y="653309"/>
                </a:moveTo>
                <a:cubicBezTo>
                  <a:pt x="3132025" y="656774"/>
                  <a:pt x="3133696" y="662836"/>
                  <a:pt x="3130356" y="668033"/>
                </a:cubicBezTo>
                <a:cubicBezTo>
                  <a:pt x="3127850" y="672363"/>
                  <a:pt x="3122004" y="674095"/>
                  <a:pt x="3116993" y="671497"/>
                </a:cubicBezTo>
                <a:cubicBezTo>
                  <a:pt x="3112817" y="668899"/>
                  <a:pt x="3111147" y="662836"/>
                  <a:pt x="3113652" y="657640"/>
                </a:cubicBezTo>
                <a:cubicBezTo>
                  <a:pt x="3116158" y="653309"/>
                  <a:pt x="3122004" y="651577"/>
                  <a:pt x="3126179" y="653309"/>
                </a:cubicBezTo>
                <a:close/>
                <a:moveTo>
                  <a:pt x="5617396" y="631702"/>
                </a:moveTo>
                <a:cubicBezTo>
                  <a:pt x="5664645" y="624511"/>
                  <a:pt x="5714765" y="635353"/>
                  <a:pt x="5756274" y="665886"/>
                </a:cubicBezTo>
                <a:cubicBezTo>
                  <a:pt x="5840175" y="726949"/>
                  <a:pt x="5857839" y="843771"/>
                  <a:pt x="5796900" y="926963"/>
                </a:cubicBezTo>
                <a:cubicBezTo>
                  <a:pt x="5735961" y="1011039"/>
                  <a:pt x="5619382" y="1028741"/>
                  <a:pt x="5535481" y="967674"/>
                </a:cubicBezTo>
                <a:cubicBezTo>
                  <a:pt x="5452463" y="906609"/>
                  <a:pt x="5433916" y="789786"/>
                  <a:pt x="5495738" y="705711"/>
                </a:cubicBezTo>
                <a:cubicBezTo>
                  <a:pt x="5525766" y="664116"/>
                  <a:pt x="5570146" y="638894"/>
                  <a:pt x="5617396" y="631702"/>
                </a:cubicBezTo>
                <a:close/>
                <a:moveTo>
                  <a:pt x="3727533" y="625197"/>
                </a:moveTo>
                <a:cubicBezTo>
                  <a:pt x="3749109" y="624298"/>
                  <a:pt x="3767102" y="641386"/>
                  <a:pt x="3768904" y="662970"/>
                </a:cubicBezTo>
                <a:cubicBezTo>
                  <a:pt x="3768904" y="685455"/>
                  <a:pt x="3751813" y="703442"/>
                  <a:pt x="3730233" y="704341"/>
                </a:cubicBezTo>
                <a:cubicBezTo>
                  <a:pt x="3707736" y="705241"/>
                  <a:pt x="3689761" y="688153"/>
                  <a:pt x="3688861" y="666568"/>
                </a:cubicBezTo>
                <a:cubicBezTo>
                  <a:pt x="3687961" y="644084"/>
                  <a:pt x="3705043" y="626097"/>
                  <a:pt x="3727533" y="625197"/>
                </a:cubicBezTo>
                <a:close/>
                <a:moveTo>
                  <a:pt x="12577755" y="622180"/>
                </a:moveTo>
                <a:cubicBezTo>
                  <a:pt x="12601807" y="624854"/>
                  <a:pt x="12619623" y="646233"/>
                  <a:pt x="12616951" y="670284"/>
                </a:cubicBezTo>
                <a:cubicBezTo>
                  <a:pt x="12614278" y="695227"/>
                  <a:pt x="12592899" y="713044"/>
                  <a:pt x="12568847" y="710371"/>
                </a:cubicBezTo>
                <a:cubicBezTo>
                  <a:pt x="12544795" y="708589"/>
                  <a:pt x="12526979" y="686319"/>
                  <a:pt x="12529651" y="662267"/>
                </a:cubicBezTo>
                <a:cubicBezTo>
                  <a:pt x="12531433" y="638215"/>
                  <a:pt x="12553703" y="620399"/>
                  <a:pt x="12577755" y="622180"/>
                </a:cubicBezTo>
                <a:close/>
                <a:moveTo>
                  <a:pt x="2174231" y="620862"/>
                </a:moveTo>
                <a:cubicBezTo>
                  <a:pt x="2189719" y="626093"/>
                  <a:pt x="2198323" y="642655"/>
                  <a:pt x="2193161" y="658347"/>
                </a:cubicBezTo>
                <a:cubicBezTo>
                  <a:pt x="2188858" y="674039"/>
                  <a:pt x="2171650" y="681884"/>
                  <a:pt x="2157022" y="677525"/>
                </a:cubicBezTo>
                <a:cubicBezTo>
                  <a:pt x="2140674" y="672296"/>
                  <a:pt x="2132930" y="655732"/>
                  <a:pt x="2137233" y="640040"/>
                </a:cubicBezTo>
                <a:cubicBezTo>
                  <a:pt x="2142395" y="625221"/>
                  <a:pt x="2158744" y="616503"/>
                  <a:pt x="2174231" y="620862"/>
                </a:cubicBezTo>
                <a:close/>
                <a:moveTo>
                  <a:pt x="4716748" y="620059"/>
                </a:moveTo>
                <a:cubicBezTo>
                  <a:pt x="4728303" y="623614"/>
                  <a:pt x="4735414" y="636058"/>
                  <a:pt x="4732747" y="648502"/>
                </a:cubicBezTo>
                <a:cubicBezTo>
                  <a:pt x="4728303" y="660056"/>
                  <a:pt x="4716748" y="666278"/>
                  <a:pt x="4704303" y="663612"/>
                </a:cubicBezTo>
                <a:cubicBezTo>
                  <a:pt x="4691859" y="660056"/>
                  <a:pt x="4685637" y="647612"/>
                  <a:pt x="4689193" y="635169"/>
                </a:cubicBezTo>
                <a:cubicBezTo>
                  <a:pt x="4692748" y="623614"/>
                  <a:pt x="4705192" y="616503"/>
                  <a:pt x="4716748" y="620059"/>
                </a:cubicBezTo>
                <a:close/>
                <a:moveTo>
                  <a:pt x="6730012" y="608680"/>
                </a:moveTo>
                <a:cubicBezTo>
                  <a:pt x="6738871" y="612289"/>
                  <a:pt x="6746307" y="619288"/>
                  <a:pt x="6750244" y="628911"/>
                </a:cubicBezTo>
                <a:cubicBezTo>
                  <a:pt x="6758118" y="648160"/>
                  <a:pt x="6749369" y="670033"/>
                  <a:pt x="6730996" y="677906"/>
                </a:cubicBezTo>
                <a:cubicBezTo>
                  <a:pt x="6711749" y="685779"/>
                  <a:pt x="6689876" y="677031"/>
                  <a:pt x="6682002" y="657783"/>
                </a:cubicBezTo>
                <a:cubicBezTo>
                  <a:pt x="6673253" y="638535"/>
                  <a:pt x="6682002" y="616663"/>
                  <a:pt x="6701250" y="608789"/>
                </a:cubicBezTo>
                <a:cubicBezTo>
                  <a:pt x="6710874" y="604852"/>
                  <a:pt x="6721154" y="605071"/>
                  <a:pt x="6730012" y="608680"/>
                </a:cubicBezTo>
                <a:close/>
                <a:moveTo>
                  <a:pt x="2278442" y="599613"/>
                </a:moveTo>
                <a:cubicBezTo>
                  <a:pt x="2289699" y="603078"/>
                  <a:pt x="2295763" y="614336"/>
                  <a:pt x="2292299" y="625595"/>
                </a:cubicBezTo>
                <a:cubicBezTo>
                  <a:pt x="2288834" y="635987"/>
                  <a:pt x="2276709" y="642916"/>
                  <a:pt x="2266316" y="638586"/>
                </a:cubicBezTo>
                <a:cubicBezTo>
                  <a:pt x="2255923" y="635121"/>
                  <a:pt x="2249860" y="623863"/>
                  <a:pt x="2253326" y="613470"/>
                </a:cubicBezTo>
                <a:cubicBezTo>
                  <a:pt x="2256791" y="603078"/>
                  <a:pt x="2268047" y="597015"/>
                  <a:pt x="2278442" y="599613"/>
                </a:cubicBezTo>
                <a:close/>
                <a:moveTo>
                  <a:pt x="6530762" y="595334"/>
                </a:moveTo>
                <a:cubicBezTo>
                  <a:pt x="6549512" y="597804"/>
                  <a:pt x="6568124" y="603957"/>
                  <a:pt x="6585524" y="614062"/>
                </a:cubicBezTo>
                <a:cubicBezTo>
                  <a:pt x="6654245" y="654481"/>
                  <a:pt x="6676271" y="743228"/>
                  <a:pt x="6636624" y="811768"/>
                </a:cubicBezTo>
                <a:cubicBezTo>
                  <a:pt x="6595215" y="880308"/>
                  <a:pt x="6507111" y="904032"/>
                  <a:pt x="6438390" y="862735"/>
                </a:cubicBezTo>
                <a:cubicBezTo>
                  <a:pt x="6369669" y="822313"/>
                  <a:pt x="6345881" y="733566"/>
                  <a:pt x="6387290" y="665026"/>
                </a:cubicBezTo>
                <a:cubicBezTo>
                  <a:pt x="6417025" y="613621"/>
                  <a:pt x="6474513" y="587919"/>
                  <a:pt x="6530762" y="595334"/>
                </a:cubicBezTo>
                <a:close/>
                <a:moveTo>
                  <a:pt x="5486314" y="577939"/>
                </a:moveTo>
                <a:cubicBezTo>
                  <a:pt x="5494975" y="581549"/>
                  <a:pt x="5502336" y="588548"/>
                  <a:pt x="5506233" y="597734"/>
                </a:cubicBezTo>
                <a:cubicBezTo>
                  <a:pt x="5514894" y="616981"/>
                  <a:pt x="5505367" y="638854"/>
                  <a:pt x="5487180" y="646728"/>
                </a:cubicBezTo>
                <a:cubicBezTo>
                  <a:pt x="5468127" y="654602"/>
                  <a:pt x="5446475" y="645853"/>
                  <a:pt x="5438681" y="626605"/>
                </a:cubicBezTo>
                <a:cubicBezTo>
                  <a:pt x="5430020" y="608232"/>
                  <a:pt x="5439547" y="585485"/>
                  <a:pt x="5458600" y="578485"/>
                </a:cubicBezTo>
                <a:cubicBezTo>
                  <a:pt x="5467694" y="574111"/>
                  <a:pt x="5477653" y="574330"/>
                  <a:pt x="5486314" y="577939"/>
                </a:cubicBezTo>
                <a:close/>
                <a:moveTo>
                  <a:pt x="4973260" y="563091"/>
                </a:moveTo>
                <a:cubicBezTo>
                  <a:pt x="4981380" y="563764"/>
                  <a:pt x="4989513" y="566016"/>
                  <a:pt x="4997207" y="569973"/>
                </a:cubicBezTo>
                <a:cubicBezTo>
                  <a:pt x="5027981" y="586679"/>
                  <a:pt x="5039412" y="624488"/>
                  <a:pt x="5023585" y="655261"/>
                </a:cubicBezTo>
                <a:cubicBezTo>
                  <a:pt x="5006879" y="686035"/>
                  <a:pt x="4969070" y="697466"/>
                  <a:pt x="4938295" y="680759"/>
                </a:cubicBezTo>
                <a:cubicBezTo>
                  <a:pt x="4907521" y="664933"/>
                  <a:pt x="4896090" y="627126"/>
                  <a:pt x="4912796" y="596351"/>
                </a:cubicBezTo>
                <a:cubicBezTo>
                  <a:pt x="4924666" y="573271"/>
                  <a:pt x="4948902" y="561071"/>
                  <a:pt x="4973260" y="563091"/>
                </a:cubicBezTo>
                <a:close/>
                <a:moveTo>
                  <a:pt x="5095719" y="540251"/>
                </a:moveTo>
                <a:cubicBezTo>
                  <a:pt x="5106112" y="538558"/>
                  <a:pt x="5114773" y="545335"/>
                  <a:pt x="5116505" y="555502"/>
                </a:cubicBezTo>
                <a:cubicBezTo>
                  <a:pt x="5117371" y="565669"/>
                  <a:pt x="5110442" y="574989"/>
                  <a:pt x="5100050" y="575835"/>
                </a:cubicBezTo>
                <a:cubicBezTo>
                  <a:pt x="5090523" y="576683"/>
                  <a:pt x="5080996" y="569905"/>
                  <a:pt x="5080130" y="559739"/>
                </a:cubicBezTo>
                <a:cubicBezTo>
                  <a:pt x="5079264" y="550418"/>
                  <a:pt x="5086193" y="541099"/>
                  <a:pt x="5095719" y="540251"/>
                </a:cubicBezTo>
                <a:close/>
                <a:moveTo>
                  <a:pt x="5940131" y="520347"/>
                </a:moveTo>
                <a:cubicBezTo>
                  <a:pt x="5950660" y="519022"/>
                  <a:pt x="5961403" y="519231"/>
                  <a:pt x="5972030" y="521067"/>
                </a:cubicBezTo>
                <a:cubicBezTo>
                  <a:pt x="5986200" y="523515"/>
                  <a:pt x="6000163" y="528856"/>
                  <a:pt x="6013137" y="537309"/>
                </a:cubicBezTo>
                <a:cubicBezTo>
                  <a:pt x="6065032" y="570241"/>
                  <a:pt x="6079985" y="639664"/>
                  <a:pt x="6047441" y="691287"/>
                </a:cubicBezTo>
                <a:cubicBezTo>
                  <a:pt x="6014896" y="743799"/>
                  <a:pt x="5946288" y="759819"/>
                  <a:pt x="5895271" y="726888"/>
                </a:cubicBezTo>
                <a:cubicBezTo>
                  <a:pt x="5843376" y="693066"/>
                  <a:pt x="5827543" y="623643"/>
                  <a:pt x="5860088" y="571132"/>
                </a:cubicBezTo>
                <a:cubicBezTo>
                  <a:pt x="5878889" y="542095"/>
                  <a:pt x="5908545" y="524324"/>
                  <a:pt x="5940131" y="520347"/>
                </a:cubicBezTo>
                <a:close/>
                <a:moveTo>
                  <a:pt x="6488350" y="514739"/>
                </a:moveTo>
                <a:cubicBezTo>
                  <a:pt x="6498743" y="518203"/>
                  <a:pt x="6504805" y="529462"/>
                  <a:pt x="6501341" y="539855"/>
                </a:cubicBezTo>
                <a:cubicBezTo>
                  <a:pt x="6497876" y="551114"/>
                  <a:pt x="6486618" y="557177"/>
                  <a:pt x="6476225" y="553712"/>
                </a:cubicBezTo>
                <a:cubicBezTo>
                  <a:pt x="6464966" y="550248"/>
                  <a:pt x="6458904" y="538989"/>
                  <a:pt x="6462368" y="528596"/>
                </a:cubicBezTo>
                <a:cubicBezTo>
                  <a:pt x="6465832" y="517337"/>
                  <a:pt x="6477091" y="511275"/>
                  <a:pt x="6488350" y="514739"/>
                </a:cubicBezTo>
                <a:close/>
                <a:moveTo>
                  <a:pt x="5655867" y="513030"/>
                </a:moveTo>
                <a:cubicBezTo>
                  <a:pt x="5664637" y="513907"/>
                  <a:pt x="5670775" y="522676"/>
                  <a:pt x="5669021" y="530568"/>
                </a:cubicBezTo>
                <a:cubicBezTo>
                  <a:pt x="5668144" y="539337"/>
                  <a:pt x="5659375" y="545476"/>
                  <a:pt x="5650606" y="544599"/>
                </a:cubicBezTo>
                <a:cubicBezTo>
                  <a:pt x="5641837" y="542846"/>
                  <a:pt x="5636575" y="534953"/>
                  <a:pt x="5638329" y="526184"/>
                </a:cubicBezTo>
                <a:cubicBezTo>
                  <a:pt x="5639206" y="517414"/>
                  <a:pt x="5647098" y="511277"/>
                  <a:pt x="5655867" y="513030"/>
                </a:cubicBezTo>
                <a:close/>
                <a:moveTo>
                  <a:pt x="5257226" y="510023"/>
                </a:moveTo>
                <a:cubicBezTo>
                  <a:pt x="5278496" y="509841"/>
                  <a:pt x="5300111" y="513832"/>
                  <a:pt x="5320896" y="522476"/>
                </a:cubicBezTo>
                <a:cubicBezTo>
                  <a:pt x="5404922" y="557939"/>
                  <a:pt x="5444724" y="654578"/>
                  <a:pt x="5409345" y="737915"/>
                </a:cubicBezTo>
                <a:cubicBezTo>
                  <a:pt x="5373965" y="822140"/>
                  <a:pt x="5278440" y="861152"/>
                  <a:pt x="5194413" y="826575"/>
                </a:cubicBezTo>
                <a:cubicBezTo>
                  <a:pt x="5111271" y="791110"/>
                  <a:pt x="5071469" y="695360"/>
                  <a:pt x="5106849" y="611135"/>
                </a:cubicBezTo>
                <a:cubicBezTo>
                  <a:pt x="5132721" y="548628"/>
                  <a:pt x="5193418" y="510562"/>
                  <a:pt x="5257226" y="510023"/>
                </a:cubicBezTo>
                <a:close/>
                <a:moveTo>
                  <a:pt x="3068219" y="499076"/>
                </a:moveTo>
                <a:cubicBezTo>
                  <a:pt x="3072827" y="497655"/>
                  <a:pt x="3077972" y="497873"/>
                  <a:pt x="3082688" y="500061"/>
                </a:cubicBezTo>
                <a:cubicBezTo>
                  <a:pt x="3090403" y="505310"/>
                  <a:pt x="3094691" y="516685"/>
                  <a:pt x="3089546" y="525434"/>
                </a:cubicBezTo>
                <a:cubicBezTo>
                  <a:pt x="3085260" y="534183"/>
                  <a:pt x="3074114" y="537682"/>
                  <a:pt x="3064682" y="533307"/>
                </a:cubicBezTo>
                <a:cubicBezTo>
                  <a:pt x="3056108" y="528058"/>
                  <a:pt x="3052679" y="516685"/>
                  <a:pt x="3056966" y="507935"/>
                </a:cubicBezTo>
                <a:cubicBezTo>
                  <a:pt x="3059538" y="503560"/>
                  <a:pt x="3063611" y="500499"/>
                  <a:pt x="3068219" y="499076"/>
                </a:cubicBezTo>
                <a:close/>
                <a:moveTo>
                  <a:pt x="4819945" y="484530"/>
                </a:moveTo>
                <a:cubicBezTo>
                  <a:pt x="4835919" y="486194"/>
                  <a:pt x="4851334" y="493964"/>
                  <a:pt x="4862058" y="507284"/>
                </a:cubicBezTo>
                <a:cubicBezTo>
                  <a:pt x="4883505" y="533036"/>
                  <a:pt x="4879931" y="572107"/>
                  <a:pt x="4853121" y="593419"/>
                </a:cubicBezTo>
                <a:cubicBezTo>
                  <a:pt x="4826312" y="615618"/>
                  <a:pt x="4787886" y="611179"/>
                  <a:pt x="4765544" y="585427"/>
                </a:cubicBezTo>
                <a:cubicBezTo>
                  <a:pt x="4744097" y="558786"/>
                  <a:pt x="4747672" y="519716"/>
                  <a:pt x="4774481" y="498404"/>
                </a:cubicBezTo>
                <a:cubicBezTo>
                  <a:pt x="4787439" y="487304"/>
                  <a:pt x="4803971" y="482864"/>
                  <a:pt x="4819945" y="484530"/>
                </a:cubicBezTo>
                <a:close/>
                <a:moveTo>
                  <a:pt x="3228911" y="483062"/>
                </a:moveTo>
                <a:cubicBezTo>
                  <a:pt x="3233044" y="482215"/>
                  <a:pt x="3237490" y="483062"/>
                  <a:pt x="3241306" y="486028"/>
                </a:cubicBezTo>
                <a:cubicBezTo>
                  <a:pt x="3248927" y="490264"/>
                  <a:pt x="3250625" y="501278"/>
                  <a:pt x="3246387" y="508056"/>
                </a:cubicBezTo>
                <a:cubicBezTo>
                  <a:pt x="3240452" y="515681"/>
                  <a:pt x="3230289" y="518223"/>
                  <a:pt x="3222664" y="513140"/>
                </a:cubicBezTo>
                <a:cubicBezTo>
                  <a:pt x="3215039" y="508056"/>
                  <a:pt x="3212497" y="497889"/>
                  <a:pt x="3218428" y="490264"/>
                </a:cubicBezTo>
                <a:cubicBezTo>
                  <a:pt x="3220970" y="486451"/>
                  <a:pt x="3224782" y="483910"/>
                  <a:pt x="3228911" y="483062"/>
                </a:cubicBezTo>
                <a:close/>
                <a:moveTo>
                  <a:pt x="5917688" y="482851"/>
                </a:moveTo>
                <a:cubicBezTo>
                  <a:pt x="5921924" y="482004"/>
                  <a:pt x="5926584" y="482639"/>
                  <a:pt x="5930396" y="485180"/>
                </a:cubicBezTo>
                <a:cubicBezTo>
                  <a:pt x="5938021" y="490264"/>
                  <a:pt x="5939716" y="500431"/>
                  <a:pt x="5934632" y="508056"/>
                </a:cubicBezTo>
                <a:cubicBezTo>
                  <a:pt x="5929549" y="516528"/>
                  <a:pt x="5919382" y="518223"/>
                  <a:pt x="5911757" y="513140"/>
                </a:cubicBezTo>
                <a:cubicBezTo>
                  <a:pt x="5904132" y="508056"/>
                  <a:pt x="5901590" y="497889"/>
                  <a:pt x="5907521" y="489417"/>
                </a:cubicBezTo>
                <a:cubicBezTo>
                  <a:pt x="5909639" y="486028"/>
                  <a:pt x="5913452" y="483698"/>
                  <a:pt x="5917688" y="482851"/>
                </a:cubicBezTo>
                <a:close/>
                <a:moveTo>
                  <a:pt x="4687910" y="473196"/>
                </a:moveTo>
                <a:cubicBezTo>
                  <a:pt x="4699521" y="472302"/>
                  <a:pt x="4709345" y="479448"/>
                  <a:pt x="4710239" y="490165"/>
                </a:cubicBezTo>
                <a:cubicBezTo>
                  <a:pt x="4712025" y="501776"/>
                  <a:pt x="4704880" y="511601"/>
                  <a:pt x="4694162" y="512494"/>
                </a:cubicBezTo>
                <a:cubicBezTo>
                  <a:pt x="4682551" y="514280"/>
                  <a:pt x="4672726" y="507135"/>
                  <a:pt x="4671833" y="496417"/>
                </a:cubicBezTo>
                <a:cubicBezTo>
                  <a:pt x="4670047" y="484806"/>
                  <a:pt x="4677192" y="474982"/>
                  <a:pt x="4687910" y="473196"/>
                </a:cubicBezTo>
                <a:close/>
                <a:moveTo>
                  <a:pt x="2921534" y="470139"/>
                </a:moveTo>
                <a:cubicBezTo>
                  <a:pt x="2931700" y="468406"/>
                  <a:pt x="2940173" y="475335"/>
                  <a:pt x="2941867" y="485727"/>
                </a:cubicBezTo>
                <a:cubicBezTo>
                  <a:pt x="2942715" y="495254"/>
                  <a:pt x="2935937" y="503915"/>
                  <a:pt x="2925771" y="505647"/>
                </a:cubicBezTo>
                <a:cubicBezTo>
                  <a:pt x="2916450" y="506513"/>
                  <a:pt x="2907131" y="499584"/>
                  <a:pt x="2906283" y="489191"/>
                </a:cubicBezTo>
                <a:cubicBezTo>
                  <a:pt x="2904589" y="479665"/>
                  <a:pt x="2911367" y="471005"/>
                  <a:pt x="2921534" y="470139"/>
                </a:cubicBezTo>
                <a:close/>
                <a:moveTo>
                  <a:pt x="4174175" y="456977"/>
                </a:moveTo>
                <a:cubicBezTo>
                  <a:pt x="4179027" y="458888"/>
                  <a:pt x="4183218" y="462710"/>
                  <a:pt x="4185424" y="468107"/>
                </a:cubicBezTo>
                <a:cubicBezTo>
                  <a:pt x="4189836" y="478898"/>
                  <a:pt x="4184541" y="489691"/>
                  <a:pt x="4174834" y="495087"/>
                </a:cubicBezTo>
                <a:cubicBezTo>
                  <a:pt x="4164244" y="498685"/>
                  <a:pt x="4152773" y="493288"/>
                  <a:pt x="4149244" y="483396"/>
                </a:cubicBezTo>
                <a:cubicBezTo>
                  <a:pt x="4143951" y="473503"/>
                  <a:pt x="4149244" y="461811"/>
                  <a:pt x="4158949" y="457314"/>
                </a:cubicBezTo>
                <a:cubicBezTo>
                  <a:pt x="4163805" y="455066"/>
                  <a:pt x="4169318" y="455066"/>
                  <a:pt x="4174175" y="456977"/>
                </a:cubicBezTo>
                <a:close/>
                <a:moveTo>
                  <a:pt x="6017396" y="454567"/>
                </a:moveTo>
                <a:cubicBezTo>
                  <a:pt x="6027895" y="452817"/>
                  <a:pt x="6037519" y="459817"/>
                  <a:pt x="6039268" y="471189"/>
                </a:cubicBezTo>
                <a:cubicBezTo>
                  <a:pt x="6041018" y="481689"/>
                  <a:pt x="6033144" y="491312"/>
                  <a:pt x="6022646" y="493061"/>
                </a:cubicBezTo>
                <a:cubicBezTo>
                  <a:pt x="6012147" y="494811"/>
                  <a:pt x="6002524" y="487812"/>
                  <a:pt x="6000774" y="476439"/>
                </a:cubicBezTo>
                <a:cubicBezTo>
                  <a:pt x="5999024" y="465940"/>
                  <a:pt x="6006023" y="456317"/>
                  <a:pt x="6017396" y="454567"/>
                </a:cubicBezTo>
                <a:close/>
                <a:moveTo>
                  <a:pt x="12499437" y="451303"/>
                </a:moveTo>
                <a:cubicBezTo>
                  <a:pt x="12507113" y="453901"/>
                  <a:pt x="12513886" y="459314"/>
                  <a:pt x="12517949" y="466675"/>
                </a:cubicBezTo>
                <a:cubicBezTo>
                  <a:pt x="12526076" y="482264"/>
                  <a:pt x="12518852" y="500451"/>
                  <a:pt x="12502598" y="507379"/>
                </a:cubicBezTo>
                <a:cubicBezTo>
                  <a:pt x="12487246" y="514308"/>
                  <a:pt x="12467380" y="508245"/>
                  <a:pt x="12460156" y="493522"/>
                </a:cubicBezTo>
                <a:cubicBezTo>
                  <a:pt x="12452932" y="477934"/>
                  <a:pt x="12460156" y="459746"/>
                  <a:pt x="12475507" y="452817"/>
                </a:cubicBezTo>
                <a:cubicBezTo>
                  <a:pt x="12483183" y="448921"/>
                  <a:pt x="12491762" y="448704"/>
                  <a:pt x="12499437" y="451303"/>
                </a:cubicBezTo>
                <a:close/>
                <a:moveTo>
                  <a:pt x="8519975" y="433590"/>
                </a:moveTo>
                <a:cubicBezTo>
                  <a:pt x="8543310" y="434007"/>
                  <a:pt x="8564900" y="448123"/>
                  <a:pt x="8573536" y="470709"/>
                </a:cubicBezTo>
                <a:cubicBezTo>
                  <a:pt x="8585936" y="501711"/>
                  <a:pt x="8571764" y="536255"/>
                  <a:pt x="8540763" y="548656"/>
                </a:cubicBezTo>
                <a:cubicBezTo>
                  <a:pt x="8509761" y="561057"/>
                  <a:pt x="8475217" y="545999"/>
                  <a:pt x="8462817" y="514998"/>
                </a:cubicBezTo>
                <a:cubicBezTo>
                  <a:pt x="8450416" y="484882"/>
                  <a:pt x="8465474" y="449452"/>
                  <a:pt x="8496475" y="437938"/>
                </a:cubicBezTo>
                <a:cubicBezTo>
                  <a:pt x="8504226" y="434837"/>
                  <a:pt x="8512197" y="433453"/>
                  <a:pt x="8519975" y="433590"/>
                </a:cubicBezTo>
                <a:close/>
                <a:moveTo>
                  <a:pt x="8402081" y="419007"/>
                </a:moveTo>
                <a:cubicBezTo>
                  <a:pt x="8417568" y="424170"/>
                  <a:pt x="8426173" y="439658"/>
                  <a:pt x="8421010" y="455146"/>
                </a:cubicBezTo>
                <a:cubicBezTo>
                  <a:pt x="8415847" y="470633"/>
                  <a:pt x="8399499" y="479238"/>
                  <a:pt x="8384872" y="474074"/>
                </a:cubicBezTo>
                <a:cubicBezTo>
                  <a:pt x="8368524" y="469773"/>
                  <a:pt x="8360780" y="453426"/>
                  <a:pt x="8365082" y="437938"/>
                </a:cubicBezTo>
                <a:cubicBezTo>
                  <a:pt x="8370245" y="422450"/>
                  <a:pt x="8386593" y="413845"/>
                  <a:pt x="8402081" y="419007"/>
                </a:cubicBezTo>
                <a:close/>
                <a:moveTo>
                  <a:pt x="5766157" y="418654"/>
                </a:moveTo>
                <a:cubicBezTo>
                  <a:pt x="5774846" y="418500"/>
                  <a:pt x="5783676" y="420011"/>
                  <a:pt x="5792169" y="423362"/>
                </a:cubicBezTo>
                <a:cubicBezTo>
                  <a:pt x="5826144" y="436774"/>
                  <a:pt x="5842238" y="476114"/>
                  <a:pt x="5828827" y="510982"/>
                </a:cubicBezTo>
                <a:cubicBezTo>
                  <a:pt x="5814521" y="544959"/>
                  <a:pt x="5776075" y="561052"/>
                  <a:pt x="5741206" y="547642"/>
                </a:cubicBezTo>
                <a:cubicBezTo>
                  <a:pt x="5707231" y="533335"/>
                  <a:pt x="5691137" y="493995"/>
                  <a:pt x="5704548" y="460021"/>
                </a:cubicBezTo>
                <a:cubicBezTo>
                  <a:pt x="5715278" y="434538"/>
                  <a:pt x="5740089" y="419116"/>
                  <a:pt x="5766157" y="418654"/>
                </a:cubicBezTo>
                <a:close/>
                <a:moveTo>
                  <a:pt x="8927010" y="415680"/>
                </a:moveTo>
                <a:cubicBezTo>
                  <a:pt x="8935779" y="417591"/>
                  <a:pt x="8943873" y="422988"/>
                  <a:pt x="8949270" y="431532"/>
                </a:cubicBezTo>
                <a:cubicBezTo>
                  <a:pt x="8960063" y="447721"/>
                  <a:pt x="8955566" y="469305"/>
                  <a:pt x="8938477" y="480098"/>
                </a:cubicBezTo>
                <a:cubicBezTo>
                  <a:pt x="8922288" y="490891"/>
                  <a:pt x="8900703" y="486394"/>
                  <a:pt x="8889911" y="469305"/>
                </a:cubicBezTo>
                <a:cubicBezTo>
                  <a:pt x="8879118" y="453116"/>
                  <a:pt x="8884514" y="431532"/>
                  <a:pt x="8900703" y="420739"/>
                </a:cubicBezTo>
                <a:cubicBezTo>
                  <a:pt x="8908797" y="415342"/>
                  <a:pt x="8918241" y="413768"/>
                  <a:pt x="8927010" y="415680"/>
                </a:cubicBezTo>
                <a:close/>
                <a:moveTo>
                  <a:pt x="12345106" y="413410"/>
                </a:moveTo>
                <a:cubicBezTo>
                  <a:pt x="12356365" y="416875"/>
                  <a:pt x="12362427" y="428134"/>
                  <a:pt x="12358097" y="439393"/>
                </a:cubicBezTo>
                <a:cubicBezTo>
                  <a:pt x="12355498" y="449784"/>
                  <a:pt x="12344240" y="455847"/>
                  <a:pt x="12332981" y="452383"/>
                </a:cubicBezTo>
                <a:cubicBezTo>
                  <a:pt x="12322588" y="448918"/>
                  <a:pt x="12316526" y="437660"/>
                  <a:pt x="12319990" y="427267"/>
                </a:cubicBezTo>
                <a:cubicBezTo>
                  <a:pt x="12323454" y="416009"/>
                  <a:pt x="12334713" y="409946"/>
                  <a:pt x="12345106" y="413410"/>
                </a:cubicBezTo>
                <a:close/>
                <a:moveTo>
                  <a:pt x="6783973" y="408768"/>
                </a:moveTo>
                <a:cubicBezTo>
                  <a:pt x="6792831" y="406049"/>
                  <a:pt x="6802574" y="410581"/>
                  <a:pt x="6806117" y="419644"/>
                </a:cubicBezTo>
                <a:cubicBezTo>
                  <a:pt x="6808774" y="428708"/>
                  <a:pt x="6804346" y="437771"/>
                  <a:pt x="6795488" y="441397"/>
                </a:cubicBezTo>
                <a:cubicBezTo>
                  <a:pt x="6786630" y="444116"/>
                  <a:pt x="6776887" y="440490"/>
                  <a:pt x="6774230" y="431427"/>
                </a:cubicBezTo>
                <a:cubicBezTo>
                  <a:pt x="6770687" y="422363"/>
                  <a:pt x="6776002" y="411487"/>
                  <a:pt x="6783973" y="408768"/>
                </a:cubicBezTo>
                <a:close/>
                <a:moveTo>
                  <a:pt x="3993887" y="408339"/>
                </a:moveTo>
                <a:cubicBezTo>
                  <a:pt x="4038079" y="413643"/>
                  <a:pt x="4069018" y="454303"/>
                  <a:pt x="4063709" y="497616"/>
                </a:cubicBezTo>
                <a:cubicBezTo>
                  <a:pt x="4057523" y="541812"/>
                  <a:pt x="4017750" y="572749"/>
                  <a:pt x="3973550" y="567446"/>
                </a:cubicBezTo>
                <a:cubicBezTo>
                  <a:pt x="3929356" y="562142"/>
                  <a:pt x="3898417" y="521482"/>
                  <a:pt x="3904604" y="477286"/>
                </a:cubicBezTo>
                <a:cubicBezTo>
                  <a:pt x="3909910" y="433089"/>
                  <a:pt x="3949684" y="402151"/>
                  <a:pt x="3993887" y="408339"/>
                </a:cubicBezTo>
                <a:close/>
                <a:moveTo>
                  <a:pt x="8788282" y="406649"/>
                </a:moveTo>
                <a:cubicBezTo>
                  <a:pt x="8793678" y="404401"/>
                  <a:pt x="8799299" y="404625"/>
                  <a:pt x="8804021" y="406649"/>
                </a:cubicBezTo>
                <a:cubicBezTo>
                  <a:pt x="8808742" y="408673"/>
                  <a:pt x="8812564" y="412495"/>
                  <a:pt x="8814363" y="417441"/>
                </a:cubicBezTo>
                <a:cubicBezTo>
                  <a:pt x="8819760" y="428234"/>
                  <a:pt x="8814363" y="439025"/>
                  <a:pt x="8804470" y="443522"/>
                </a:cubicBezTo>
                <a:cubicBezTo>
                  <a:pt x="8794577" y="448020"/>
                  <a:pt x="8781986" y="443522"/>
                  <a:pt x="8777489" y="432730"/>
                </a:cubicBezTo>
                <a:cubicBezTo>
                  <a:pt x="8773892" y="422838"/>
                  <a:pt x="8778389" y="411146"/>
                  <a:pt x="8788282" y="406649"/>
                </a:cubicBezTo>
                <a:close/>
                <a:moveTo>
                  <a:pt x="3843856" y="393059"/>
                </a:moveTo>
                <a:cubicBezTo>
                  <a:pt x="3849052" y="395657"/>
                  <a:pt x="3850782" y="401719"/>
                  <a:pt x="3848187" y="406050"/>
                </a:cubicBezTo>
                <a:cubicBezTo>
                  <a:pt x="3845586" y="411246"/>
                  <a:pt x="3839528" y="412979"/>
                  <a:pt x="3834333" y="410380"/>
                </a:cubicBezTo>
                <a:cubicBezTo>
                  <a:pt x="3829999" y="407782"/>
                  <a:pt x="3828266" y="401719"/>
                  <a:pt x="3830864" y="397389"/>
                </a:cubicBezTo>
                <a:cubicBezTo>
                  <a:pt x="3833462" y="392192"/>
                  <a:pt x="3839528" y="390460"/>
                  <a:pt x="3843856" y="393059"/>
                </a:cubicBezTo>
                <a:close/>
                <a:moveTo>
                  <a:pt x="6607338" y="386336"/>
                </a:moveTo>
                <a:cubicBezTo>
                  <a:pt x="6618907" y="385438"/>
                  <a:pt x="6630795" y="386821"/>
                  <a:pt x="6642350" y="390803"/>
                </a:cubicBezTo>
                <a:cubicBezTo>
                  <a:pt x="6690348" y="406733"/>
                  <a:pt x="6715236" y="457176"/>
                  <a:pt x="6700126" y="504080"/>
                </a:cubicBezTo>
                <a:cubicBezTo>
                  <a:pt x="6684126" y="551868"/>
                  <a:pt x="6632573" y="576648"/>
                  <a:pt x="6586352" y="560717"/>
                </a:cubicBezTo>
                <a:cubicBezTo>
                  <a:pt x="6539243" y="544789"/>
                  <a:pt x="6513466" y="494345"/>
                  <a:pt x="6529465" y="447441"/>
                </a:cubicBezTo>
                <a:cubicBezTo>
                  <a:pt x="6540798" y="412263"/>
                  <a:pt x="6572631" y="389033"/>
                  <a:pt x="6607338" y="386336"/>
                </a:cubicBezTo>
                <a:close/>
                <a:moveTo>
                  <a:pt x="12229053" y="382231"/>
                </a:moveTo>
                <a:cubicBezTo>
                  <a:pt x="12239446" y="385695"/>
                  <a:pt x="12245508" y="396954"/>
                  <a:pt x="12242044" y="408213"/>
                </a:cubicBezTo>
                <a:cubicBezTo>
                  <a:pt x="12238580" y="418606"/>
                  <a:pt x="12227321" y="424668"/>
                  <a:pt x="12216062" y="421204"/>
                </a:cubicBezTo>
                <a:cubicBezTo>
                  <a:pt x="12205669" y="417740"/>
                  <a:pt x="12199607" y="406481"/>
                  <a:pt x="12203071" y="396088"/>
                </a:cubicBezTo>
                <a:cubicBezTo>
                  <a:pt x="12206535" y="384829"/>
                  <a:pt x="12217794" y="378767"/>
                  <a:pt x="12229053" y="382231"/>
                </a:cubicBezTo>
                <a:close/>
                <a:moveTo>
                  <a:pt x="5514370" y="376181"/>
                </a:moveTo>
                <a:cubicBezTo>
                  <a:pt x="5535368" y="372293"/>
                  <a:pt x="5557692" y="376516"/>
                  <a:pt x="5576258" y="389841"/>
                </a:cubicBezTo>
                <a:cubicBezTo>
                  <a:pt x="5614275" y="416487"/>
                  <a:pt x="5624000" y="468001"/>
                  <a:pt x="5597477" y="506198"/>
                </a:cubicBezTo>
                <a:cubicBezTo>
                  <a:pt x="5570953" y="544389"/>
                  <a:pt x="5518791" y="553273"/>
                  <a:pt x="5481658" y="527516"/>
                </a:cubicBezTo>
                <a:cubicBezTo>
                  <a:pt x="5443641" y="500870"/>
                  <a:pt x="5433916" y="448458"/>
                  <a:pt x="5460439" y="411157"/>
                </a:cubicBezTo>
                <a:cubicBezTo>
                  <a:pt x="5473701" y="392061"/>
                  <a:pt x="5493373" y="380069"/>
                  <a:pt x="5514370" y="376181"/>
                </a:cubicBezTo>
                <a:close/>
                <a:moveTo>
                  <a:pt x="4083182" y="366722"/>
                </a:moveTo>
                <a:cubicBezTo>
                  <a:pt x="4092038" y="363178"/>
                  <a:pt x="4101787" y="367607"/>
                  <a:pt x="4105327" y="376464"/>
                </a:cubicBezTo>
                <a:cubicBezTo>
                  <a:pt x="4107986" y="385322"/>
                  <a:pt x="4103555" y="395066"/>
                  <a:pt x="4094697" y="398608"/>
                </a:cubicBezTo>
                <a:cubicBezTo>
                  <a:pt x="4085841" y="401265"/>
                  <a:pt x="4076099" y="396837"/>
                  <a:pt x="4073443" y="387979"/>
                </a:cubicBezTo>
                <a:cubicBezTo>
                  <a:pt x="4069898" y="379121"/>
                  <a:pt x="4074323" y="369379"/>
                  <a:pt x="4083182" y="366722"/>
                </a:cubicBezTo>
                <a:close/>
                <a:moveTo>
                  <a:pt x="3543209" y="349928"/>
                </a:moveTo>
                <a:cubicBezTo>
                  <a:pt x="3560359" y="346921"/>
                  <a:pt x="3578620" y="350485"/>
                  <a:pt x="3594205" y="361175"/>
                </a:cubicBezTo>
                <a:cubicBezTo>
                  <a:pt x="3625384" y="382555"/>
                  <a:pt x="3632512" y="425313"/>
                  <a:pt x="3611135" y="455600"/>
                </a:cubicBezTo>
                <a:cubicBezTo>
                  <a:pt x="3589754" y="486779"/>
                  <a:pt x="3546996" y="494796"/>
                  <a:pt x="3516711" y="473416"/>
                </a:cubicBezTo>
                <a:cubicBezTo>
                  <a:pt x="3485528" y="452037"/>
                  <a:pt x="3477516" y="409278"/>
                  <a:pt x="3498892" y="378100"/>
                </a:cubicBezTo>
                <a:cubicBezTo>
                  <a:pt x="3510027" y="362510"/>
                  <a:pt x="3526062" y="352934"/>
                  <a:pt x="3543209" y="349928"/>
                </a:cubicBezTo>
                <a:close/>
                <a:moveTo>
                  <a:pt x="8719489" y="343331"/>
                </a:moveTo>
                <a:cubicBezTo>
                  <a:pt x="8724082" y="341938"/>
                  <a:pt x="8729113" y="342366"/>
                  <a:pt x="8733487" y="344939"/>
                </a:cubicBezTo>
                <a:cubicBezTo>
                  <a:pt x="8743110" y="349226"/>
                  <a:pt x="8745735" y="360372"/>
                  <a:pt x="8741361" y="369804"/>
                </a:cubicBezTo>
                <a:cubicBezTo>
                  <a:pt x="8736111" y="378378"/>
                  <a:pt x="8724738" y="381807"/>
                  <a:pt x="8715989" y="376663"/>
                </a:cubicBezTo>
                <a:cubicBezTo>
                  <a:pt x="8707241" y="372376"/>
                  <a:pt x="8703741" y="361230"/>
                  <a:pt x="8708115" y="352655"/>
                </a:cubicBezTo>
                <a:cubicBezTo>
                  <a:pt x="8710740" y="347940"/>
                  <a:pt x="8714896" y="344724"/>
                  <a:pt x="8719489" y="343331"/>
                </a:cubicBezTo>
                <a:close/>
                <a:moveTo>
                  <a:pt x="9988317" y="336207"/>
                </a:moveTo>
                <a:cubicBezTo>
                  <a:pt x="9994628" y="337537"/>
                  <a:pt x="10000386" y="341301"/>
                  <a:pt x="10004372" y="347058"/>
                </a:cubicBezTo>
                <a:cubicBezTo>
                  <a:pt x="10012344" y="358573"/>
                  <a:pt x="10008801" y="373632"/>
                  <a:pt x="9996400" y="381603"/>
                </a:cubicBezTo>
                <a:cubicBezTo>
                  <a:pt x="9985771" y="389575"/>
                  <a:pt x="9969827" y="386033"/>
                  <a:pt x="9962741" y="374518"/>
                </a:cubicBezTo>
                <a:cubicBezTo>
                  <a:pt x="9954769" y="363003"/>
                  <a:pt x="9958312" y="347058"/>
                  <a:pt x="9968941" y="339973"/>
                </a:cubicBezTo>
                <a:cubicBezTo>
                  <a:pt x="9975141" y="335986"/>
                  <a:pt x="9982006" y="334879"/>
                  <a:pt x="9988317" y="336207"/>
                </a:cubicBezTo>
                <a:close/>
                <a:moveTo>
                  <a:pt x="6716527" y="330964"/>
                </a:moveTo>
                <a:cubicBezTo>
                  <a:pt x="6720869" y="330011"/>
                  <a:pt x="6725529" y="330646"/>
                  <a:pt x="6729341" y="333187"/>
                </a:cubicBezTo>
                <a:cubicBezTo>
                  <a:pt x="6736966" y="339118"/>
                  <a:pt x="6738661" y="349285"/>
                  <a:pt x="6733577" y="356911"/>
                </a:cubicBezTo>
                <a:cubicBezTo>
                  <a:pt x="6728494" y="364535"/>
                  <a:pt x="6718327" y="366230"/>
                  <a:pt x="6710702" y="361147"/>
                </a:cubicBezTo>
                <a:cubicBezTo>
                  <a:pt x="6703077" y="356063"/>
                  <a:pt x="6700535" y="345896"/>
                  <a:pt x="6705618" y="338271"/>
                </a:cubicBezTo>
                <a:cubicBezTo>
                  <a:pt x="6708160" y="334458"/>
                  <a:pt x="6712185" y="331917"/>
                  <a:pt x="6716527" y="330964"/>
                </a:cubicBezTo>
                <a:close/>
                <a:moveTo>
                  <a:pt x="4790564" y="316927"/>
                </a:moveTo>
                <a:cubicBezTo>
                  <a:pt x="4800457" y="312515"/>
                  <a:pt x="4813048" y="317810"/>
                  <a:pt x="4817545" y="328398"/>
                </a:cubicBezTo>
                <a:cubicBezTo>
                  <a:pt x="4821143" y="338105"/>
                  <a:pt x="4816646" y="349576"/>
                  <a:pt x="4805853" y="353988"/>
                </a:cubicBezTo>
                <a:cubicBezTo>
                  <a:pt x="4795960" y="358399"/>
                  <a:pt x="4784269" y="353106"/>
                  <a:pt x="4779772" y="343399"/>
                </a:cubicBezTo>
                <a:cubicBezTo>
                  <a:pt x="4775275" y="332811"/>
                  <a:pt x="4780671" y="321340"/>
                  <a:pt x="4790564" y="316927"/>
                </a:cubicBezTo>
                <a:close/>
                <a:moveTo>
                  <a:pt x="3380057" y="315005"/>
                </a:moveTo>
                <a:cubicBezTo>
                  <a:pt x="3384185" y="314247"/>
                  <a:pt x="3388631" y="315113"/>
                  <a:pt x="3392449" y="317711"/>
                </a:cubicBezTo>
                <a:cubicBezTo>
                  <a:pt x="3400917" y="322042"/>
                  <a:pt x="3402614" y="333301"/>
                  <a:pt x="3397528" y="341096"/>
                </a:cubicBezTo>
                <a:cubicBezTo>
                  <a:pt x="3392449" y="348890"/>
                  <a:pt x="3381433" y="350622"/>
                  <a:pt x="3374654" y="345426"/>
                </a:cubicBezTo>
                <a:cubicBezTo>
                  <a:pt x="3367030" y="341096"/>
                  <a:pt x="3364487" y="329836"/>
                  <a:pt x="3369571" y="322042"/>
                </a:cubicBezTo>
                <a:cubicBezTo>
                  <a:pt x="3372113" y="318145"/>
                  <a:pt x="3375924" y="315764"/>
                  <a:pt x="3380057" y="315005"/>
                </a:cubicBezTo>
                <a:close/>
                <a:moveTo>
                  <a:pt x="3711449" y="311289"/>
                </a:moveTo>
                <a:cubicBezTo>
                  <a:pt x="3735506" y="313071"/>
                  <a:pt x="3753328" y="335340"/>
                  <a:pt x="3750641" y="359393"/>
                </a:cubicBezTo>
                <a:cubicBezTo>
                  <a:pt x="3748871" y="383444"/>
                  <a:pt x="3727491" y="401261"/>
                  <a:pt x="3702552" y="399479"/>
                </a:cubicBezTo>
                <a:cubicBezTo>
                  <a:pt x="3678497" y="396807"/>
                  <a:pt x="3660681" y="375427"/>
                  <a:pt x="3662465" y="351375"/>
                </a:cubicBezTo>
                <a:cubicBezTo>
                  <a:pt x="3665140" y="326432"/>
                  <a:pt x="3686515" y="308617"/>
                  <a:pt x="3711449" y="311289"/>
                </a:cubicBezTo>
                <a:close/>
                <a:moveTo>
                  <a:pt x="9774759" y="293179"/>
                </a:moveTo>
                <a:cubicBezTo>
                  <a:pt x="9779391" y="294977"/>
                  <a:pt x="9783141" y="298574"/>
                  <a:pt x="9784906" y="303521"/>
                </a:cubicBezTo>
                <a:cubicBezTo>
                  <a:pt x="9790201" y="314313"/>
                  <a:pt x="9784906" y="326006"/>
                  <a:pt x="9775200" y="330502"/>
                </a:cubicBezTo>
                <a:cubicBezTo>
                  <a:pt x="9764611" y="334999"/>
                  <a:pt x="9753140" y="329603"/>
                  <a:pt x="9748728" y="319710"/>
                </a:cubicBezTo>
                <a:cubicBezTo>
                  <a:pt x="9744316" y="308917"/>
                  <a:pt x="9749610" y="297226"/>
                  <a:pt x="9759317" y="293628"/>
                </a:cubicBezTo>
                <a:cubicBezTo>
                  <a:pt x="9764611" y="291379"/>
                  <a:pt x="9770126" y="291379"/>
                  <a:pt x="9774759" y="293179"/>
                </a:cubicBezTo>
                <a:close/>
                <a:moveTo>
                  <a:pt x="5291863" y="283113"/>
                </a:moveTo>
                <a:cubicBezTo>
                  <a:pt x="5302134" y="282673"/>
                  <a:pt x="5312781" y="284104"/>
                  <a:pt x="5323261" y="287620"/>
                </a:cubicBezTo>
                <a:cubicBezTo>
                  <a:pt x="5366073" y="302569"/>
                  <a:pt x="5390155" y="345660"/>
                  <a:pt x="5377668" y="385232"/>
                </a:cubicBezTo>
                <a:cubicBezTo>
                  <a:pt x="5364290" y="424804"/>
                  <a:pt x="5319694" y="444150"/>
                  <a:pt x="5278666" y="429200"/>
                </a:cubicBezTo>
                <a:cubicBezTo>
                  <a:pt x="5235854" y="415130"/>
                  <a:pt x="5211772" y="371162"/>
                  <a:pt x="5224259" y="331588"/>
                </a:cubicBezTo>
                <a:cubicBezTo>
                  <a:pt x="5233624" y="302570"/>
                  <a:pt x="5261050" y="284432"/>
                  <a:pt x="5291863" y="283113"/>
                </a:cubicBezTo>
                <a:close/>
                <a:moveTo>
                  <a:pt x="10581646" y="278039"/>
                </a:moveTo>
                <a:cubicBezTo>
                  <a:pt x="10592234" y="273542"/>
                  <a:pt x="10603706" y="278938"/>
                  <a:pt x="10607235" y="288831"/>
                </a:cubicBezTo>
                <a:cubicBezTo>
                  <a:pt x="10612530" y="298725"/>
                  <a:pt x="10607235" y="311315"/>
                  <a:pt x="10597529" y="315812"/>
                </a:cubicBezTo>
                <a:cubicBezTo>
                  <a:pt x="10586940" y="319410"/>
                  <a:pt x="10575469" y="314913"/>
                  <a:pt x="10571057" y="304121"/>
                </a:cubicBezTo>
                <a:cubicBezTo>
                  <a:pt x="10566645" y="294228"/>
                  <a:pt x="10571939" y="282536"/>
                  <a:pt x="10581646" y="278039"/>
                </a:cubicBezTo>
                <a:close/>
                <a:moveTo>
                  <a:pt x="9892413" y="267045"/>
                </a:moveTo>
                <a:cubicBezTo>
                  <a:pt x="9906270" y="271376"/>
                  <a:pt x="9914931" y="286099"/>
                  <a:pt x="9910601" y="301689"/>
                </a:cubicBezTo>
                <a:cubicBezTo>
                  <a:pt x="9905404" y="315546"/>
                  <a:pt x="9889815" y="323341"/>
                  <a:pt x="9875958" y="318143"/>
                </a:cubicBezTo>
                <a:cubicBezTo>
                  <a:pt x="9861235" y="313814"/>
                  <a:pt x="9853440" y="299090"/>
                  <a:pt x="9857770" y="284367"/>
                </a:cubicBezTo>
                <a:cubicBezTo>
                  <a:pt x="9862101" y="269643"/>
                  <a:pt x="9877690" y="261849"/>
                  <a:pt x="9892413" y="267045"/>
                </a:cubicBezTo>
                <a:close/>
                <a:moveTo>
                  <a:pt x="3473518" y="257610"/>
                </a:moveTo>
                <a:cubicBezTo>
                  <a:pt x="3485962" y="261165"/>
                  <a:pt x="3492183" y="273609"/>
                  <a:pt x="3488628" y="285165"/>
                </a:cubicBezTo>
                <a:cubicBezTo>
                  <a:pt x="3485073" y="297609"/>
                  <a:pt x="3472629" y="303831"/>
                  <a:pt x="3461071" y="300276"/>
                </a:cubicBezTo>
                <a:cubicBezTo>
                  <a:pt x="3449519" y="297609"/>
                  <a:pt x="3442409" y="285165"/>
                  <a:pt x="3445964" y="272721"/>
                </a:cubicBezTo>
                <a:cubicBezTo>
                  <a:pt x="3449519" y="261165"/>
                  <a:pt x="3461961" y="254054"/>
                  <a:pt x="3473518" y="257610"/>
                </a:cubicBezTo>
                <a:close/>
                <a:moveTo>
                  <a:pt x="6836351" y="254570"/>
                </a:moveTo>
                <a:cubicBezTo>
                  <a:pt x="6841645" y="252364"/>
                  <a:pt x="6847160" y="252586"/>
                  <a:pt x="6851903" y="254570"/>
                </a:cubicBezTo>
                <a:cubicBezTo>
                  <a:pt x="6856646" y="256556"/>
                  <a:pt x="6860617" y="260306"/>
                  <a:pt x="6862823" y="265159"/>
                </a:cubicBezTo>
                <a:cubicBezTo>
                  <a:pt x="6867235" y="275748"/>
                  <a:pt x="6862823" y="287219"/>
                  <a:pt x="6852234" y="291631"/>
                </a:cubicBezTo>
                <a:cubicBezTo>
                  <a:pt x="6841645" y="296043"/>
                  <a:pt x="6830174" y="290749"/>
                  <a:pt x="6826644" y="281042"/>
                </a:cubicBezTo>
                <a:cubicBezTo>
                  <a:pt x="6821350" y="270453"/>
                  <a:pt x="6826644" y="258983"/>
                  <a:pt x="6836351" y="254570"/>
                </a:cubicBezTo>
                <a:close/>
                <a:moveTo>
                  <a:pt x="12212301" y="248040"/>
                </a:moveTo>
                <a:cubicBezTo>
                  <a:pt x="12235462" y="250713"/>
                  <a:pt x="12253278" y="272093"/>
                  <a:pt x="12250606" y="296144"/>
                </a:cubicBezTo>
                <a:cubicBezTo>
                  <a:pt x="12248824" y="321087"/>
                  <a:pt x="12227445" y="338904"/>
                  <a:pt x="12203393" y="336231"/>
                </a:cubicBezTo>
                <a:cubicBezTo>
                  <a:pt x="12178450" y="334450"/>
                  <a:pt x="12160634" y="312179"/>
                  <a:pt x="12163306" y="288128"/>
                </a:cubicBezTo>
                <a:cubicBezTo>
                  <a:pt x="12165979" y="264075"/>
                  <a:pt x="12187358" y="246260"/>
                  <a:pt x="12212301" y="248040"/>
                </a:cubicBezTo>
                <a:close/>
                <a:moveTo>
                  <a:pt x="10740352" y="242364"/>
                </a:moveTo>
                <a:cubicBezTo>
                  <a:pt x="10741466" y="242364"/>
                  <a:pt x="10743693" y="243477"/>
                  <a:pt x="10743693" y="244591"/>
                </a:cubicBezTo>
                <a:lnTo>
                  <a:pt x="10742914" y="246149"/>
                </a:lnTo>
                <a:lnTo>
                  <a:pt x="10760091" y="242673"/>
                </a:lnTo>
                <a:cubicBezTo>
                  <a:pt x="10766291" y="244001"/>
                  <a:pt x="10772049" y="247766"/>
                  <a:pt x="10776035" y="253524"/>
                </a:cubicBezTo>
                <a:cubicBezTo>
                  <a:pt x="10784007" y="265039"/>
                  <a:pt x="10780464" y="280982"/>
                  <a:pt x="10768949" y="288069"/>
                </a:cubicBezTo>
                <a:cubicBezTo>
                  <a:pt x="10757434" y="296041"/>
                  <a:pt x="10741490" y="292497"/>
                  <a:pt x="10734404" y="280982"/>
                </a:cubicBezTo>
                <a:cubicBezTo>
                  <a:pt x="10730418" y="275225"/>
                  <a:pt x="10729311" y="268581"/>
                  <a:pt x="10730640" y="262381"/>
                </a:cubicBezTo>
                <a:lnTo>
                  <a:pt x="10740261" y="248243"/>
                </a:lnTo>
                <a:lnTo>
                  <a:pt x="10738125" y="246818"/>
                </a:lnTo>
                <a:cubicBezTo>
                  <a:pt x="10738125" y="245704"/>
                  <a:pt x="10738125" y="243477"/>
                  <a:pt x="10740352" y="242364"/>
                </a:cubicBezTo>
                <a:close/>
                <a:moveTo>
                  <a:pt x="6282087" y="241778"/>
                </a:moveTo>
                <a:cubicBezTo>
                  <a:pt x="6294681" y="242913"/>
                  <a:pt x="6307362" y="245317"/>
                  <a:pt x="6319973" y="249079"/>
                </a:cubicBezTo>
                <a:cubicBezTo>
                  <a:pt x="6419979" y="279168"/>
                  <a:pt x="6477504" y="384485"/>
                  <a:pt x="6447414" y="485376"/>
                </a:cubicBezTo>
                <a:cubicBezTo>
                  <a:pt x="6417324" y="585381"/>
                  <a:pt x="6312008" y="642907"/>
                  <a:pt x="6211117" y="612817"/>
                </a:cubicBezTo>
                <a:cubicBezTo>
                  <a:pt x="6111111" y="582727"/>
                  <a:pt x="6053586" y="476526"/>
                  <a:pt x="6083676" y="376518"/>
                </a:cubicBezTo>
                <a:cubicBezTo>
                  <a:pt x="6110005" y="288241"/>
                  <a:pt x="6193929" y="233840"/>
                  <a:pt x="6282087" y="241778"/>
                </a:cubicBezTo>
                <a:close/>
                <a:moveTo>
                  <a:pt x="6120182" y="240299"/>
                </a:moveTo>
                <a:cubicBezTo>
                  <a:pt x="6123506" y="240528"/>
                  <a:pt x="6126716" y="242134"/>
                  <a:pt x="6129008" y="244885"/>
                </a:cubicBezTo>
                <a:cubicBezTo>
                  <a:pt x="6134510" y="250387"/>
                  <a:pt x="6133593" y="258639"/>
                  <a:pt x="6128091" y="263224"/>
                </a:cubicBezTo>
                <a:cubicBezTo>
                  <a:pt x="6122589" y="268726"/>
                  <a:pt x="6114336" y="267809"/>
                  <a:pt x="6109751" y="262307"/>
                </a:cubicBezTo>
                <a:cubicBezTo>
                  <a:pt x="6104249" y="256805"/>
                  <a:pt x="6105166" y="248553"/>
                  <a:pt x="6110668" y="243968"/>
                </a:cubicBezTo>
                <a:cubicBezTo>
                  <a:pt x="6113419" y="241216"/>
                  <a:pt x="6116858" y="240070"/>
                  <a:pt x="6120182" y="240299"/>
                </a:cubicBezTo>
                <a:close/>
                <a:moveTo>
                  <a:pt x="5449206" y="230671"/>
                </a:moveTo>
                <a:cubicBezTo>
                  <a:pt x="5470791" y="230671"/>
                  <a:pt x="5489678" y="247760"/>
                  <a:pt x="5489678" y="269344"/>
                </a:cubicBezTo>
                <a:cubicBezTo>
                  <a:pt x="5491477" y="290930"/>
                  <a:pt x="5474388" y="309816"/>
                  <a:pt x="5451904" y="310716"/>
                </a:cubicBezTo>
                <a:cubicBezTo>
                  <a:pt x="5430318" y="311616"/>
                  <a:pt x="5412331" y="294527"/>
                  <a:pt x="5411431" y="272043"/>
                </a:cubicBezTo>
                <a:cubicBezTo>
                  <a:pt x="5410532" y="250457"/>
                  <a:pt x="5427620" y="231570"/>
                  <a:pt x="5449206" y="230671"/>
                </a:cubicBezTo>
                <a:close/>
                <a:moveTo>
                  <a:pt x="5677867" y="226429"/>
                </a:moveTo>
                <a:cubicBezTo>
                  <a:pt x="5714274" y="229981"/>
                  <a:pt x="5740914" y="262837"/>
                  <a:pt x="5737362" y="299244"/>
                </a:cubicBezTo>
                <a:cubicBezTo>
                  <a:pt x="5733810" y="335652"/>
                  <a:pt x="5700955" y="362291"/>
                  <a:pt x="5664547" y="358739"/>
                </a:cubicBezTo>
                <a:cubicBezTo>
                  <a:pt x="5627252" y="355188"/>
                  <a:pt x="5601500" y="322332"/>
                  <a:pt x="5604164" y="286812"/>
                </a:cubicBezTo>
                <a:cubicBezTo>
                  <a:pt x="5608604" y="249516"/>
                  <a:pt x="5640571" y="222877"/>
                  <a:pt x="5677867" y="226429"/>
                </a:cubicBezTo>
                <a:close/>
                <a:moveTo>
                  <a:pt x="6532988" y="223351"/>
                </a:moveTo>
                <a:cubicBezTo>
                  <a:pt x="6552172" y="223902"/>
                  <a:pt x="6571136" y="231841"/>
                  <a:pt x="6585689" y="246835"/>
                </a:cubicBezTo>
                <a:cubicBezTo>
                  <a:pt x="6613914" y="277706"/>
                  <a:pt x="6612150" y="324453"/>
                  <a:pt x="6581279" y="353559"/>
                </a:cubicBezTo>
                <a:cubicBezTo>
                  <a:pt x="6551290" y="381785"/>
                  <a:pt x="6503661" y="380021"/>
                  <a:pt x="6475436" y="350032"/>
                </a:cubicBezTo>
                <a:cubicBezTo>
                  <a:pt x="6447211" y="319160"/>
                  <a:pt x="6448975" y="271532"/>
                  <a:pt x="6478964" y="244189"/>
                </a:cubicBezTo>
                <a:cubicBezTo>
                  <a:pt x="6494400" y="229636"/>
                  <a:pt x="6513804" y="222799"/>
                  <a:pt x="6532988" y="223351"/>
                </a:cubicBezTo>
                <a:close/>
                <a:moveTo>
                  <a:pt x="5041613" y="213456"/>
                </a:moveTo>
                <a:cubicBezTo>
                  <a:pt x="5060252" y="215933"/>
                  <a:pt x="5078699" y="222102"/>
                  <a:pt x="5095879" y="232232"/>
                </a:cubicBezTo>
                <a:cubicBezTo>
                  <a:pt x="5164600" y="272759"/>
                  <a:pt x="5187507" y="361745"/>
                  <a:pt x="5146979" y="430465"/>
                </a:cubicBezTo>
                <a:cubicBezTo>
                  <a:pt x="5106451" y="499188"/>
                  <a:pt x="5017466" y="522095"/>
                  <a:pt x="4948745" y="481566"/>
                </a:cubicBezTo>
                <a:cubicBezTo>
                  <a:pt x="4880024" y="441039"/>
                  <a:pt x="4857117" y="352054"/>
                  <a:pt x="4897645" y="283334"/>
                </a:cubicBezTo>
                <a:cubicBezTo>
                  <a:pt x="4928041" y="231792"/>
                  <a:pt x="4985694" y="206021"/>
                  <a:pt x="5041613" y="213456"/>
                </a:cubicBezTo>
                <a:close/>
                <a:moveTo>
                  <a:pt x="6388644" y="210147"/>
                </a:moveTo>
                <a:cubicBezTo>
                  <a:pt x="6392866" y="209193"/>
                  <a:pt x="6397413" y="209829"/>
                  <a:pt x="6400877" y="212371"/>
                </a:cubicBezTo>
                <a:cubicBezTo>
                  <a:pt x="6409538" y="217454"/>
                  <a:pt x="6411270" y="228468"/>
                  <a:pt x="6406074" y="236094"/>
                </a:cubicBezTo>
                <a:cubicBezTo>
                  <a:pt x="6400877" y="243718"/>
                  <a:pt x="6390484" y="245413"/>
                  <a:pt x="6382690" y="240330"/>
                </a:cubicBezTo>
                <a:cubicBezTo>
                  <a:pt x="6374895" y="235246"/>
                  <a:pt x="6373163" y="225080"/>
                  <a:pt x="6378359" y="217454"/>
                </a:cubicBezTo>
                <a:cubicBezTo>
                  <a:pt x="6380525" y="213641"/>
                  <a:pt x="6384422" y="211100"/>
                  <a:pt x="6388644" y="210147"/>
                </a:cubicBezTo>
                <a:close/>
                <a:moveTo>
                  <a:pt x="6952290" y="207692"/>
                </a:moveTo>
                <a:cubicBezTo>
                  <a:pt x="6967777" y="212855"/>
                  <a:pt x="6976382" y="229203"/>
                  <a:pt x="6971219" y="244691"/>
                </a:cubicBezTo>
                <a:cubicBezTo>
                  <a:pt x="6966056" y="260179"/>
                  <a:pt x="6950569" y="268783"/>
                  <a:pt x="6934221" y="263620"/>
                </a:cubicBezTo>
                <a:cubicBezTo>
                  <a:pt x="6919593" y="258457"/>
                  <a:pt x="6910989" y="242109"/>
                  <a:pt x="6916152" y="226622"/>
                </a:cubicBezTo>
                <a:cubicBezTo>
                  <a:pt x="6920454" y="211994"/>
                  <a:pt x="6936802" y="203390"/>
                  <a:pt x="6952290" y="207692"/>
                </a:cubicBezTo>
                <a:close/>
                <a:moveTo>
                  <a:pt x="6753680" y="199868"/>
                </a:moveTo>
                <a:cubicBezTo>
                  <a:pt x="6759881" y="201217"/>
                  <a:pt x="6765638" y="205039"/>
                  <a:pt x="6769624" y="210886"/>
                </a:cubicBezTo>
                <a:cubicBezTo>
                  <a:pt x="6777596" y="222577"/>
                  <a:pt x="6774053" y="237866"/>
                  <a:pt x="6762538" y="245061"/>
                </a:cubicBezTo>
                <a:cubicBezTo>
                  <a:pt x="6751023" y="253155"/>
                  <a:pt x="6735079" y="250456"/>
                  <a:pt x="6727107" y="238765"/>
                </a:cubicBezTo>
                <a:cubicBezTo>
                  <a:pt x="6720021" y="227074"/>
                  <a:pt x="6723564" y="210886"/>
                  <a:pt x="6735079" y="203690"/>
                </a:cubicBezTo>
                <a:cubicBezTo>
                  <a:pt x="6740837" y="199643"/>
                  <a:pt x="6747480" y="198520"/>
                  <a:pt x="6753680" y="199868"/>
                </a:cubicBezTo>
                <a:close/>
                <a:moveTo>
                  <a:pt x="3842269" y="153991"/>
                </a:moveTo>
                <a:cubicBezTo>
                  <a:pt x="3857756" y="159153"/>
                  <a:pt x="3866358" y="174641"/>
                  <a:pt x="3861196" y="190129"/>
                </a:cubicBezTo>
                <a:cubicBezTo>
                  <a:pt x="3856894" y="205617"/>
                  <a:pt x="3840546" y="214221"/>
                  <a:pt x="3824198" y="209059"/>
                </a:cubicBezTo>
                <a:cubicBezTo>
                  <a:pt x="3809570" y="204756"/>
                  <a:pt x="3800964" y="187547"/>
                  <a:pt x="3806127" y="172921"/>
                </a:cubicBezTo>
                <a:cubicBezTo>
                  <a:pt x="3810429" y="157433"/>
                  <a:pt x="3826780" y="148828"/>
                  <a:pt x="3842269" y="153991"/>
                </a:cubicBezTo>
                <a:close/>
                <a:moveTo>
                  <a:pt x="4775275" y="135744"/>
                </a:moveTo>
                <a:cubicBezTo>
                  <a:pt x="4780472" y="138250"/>
                  <a:pt x="4782204" y="144096"/>
                  <a:pt x="4779606" y="149107"/>
                </a:cubicBezTo>
                <a:cubicBezTo>
                  <a:pt x="4777007" y="154117"/>
                  <a:pt x="4770945" y="155788"/>
                  <a:pt x="4766615" y="153283"/>
                </a:cubicBezTo>
                <a:cubicBezTo>
                  <a:pt x="4761418" y="150777"/>
                  <a:pt x="4759686" y="144931"/>
                  <a:pt x="4762284" y="139921"/>
                </a:cubicBezTo>
                <a:cubicBezTo>
                  <a:pt x="4764882" y="134909"/>
                  <a:pt x="4770945" y="133239"/>
                  <a:pt x="4775275" y="135744"/>
                </a:cubicBezTo>
                <a:close/>
                <a:moveTo>
                  <a:pt x="3998747" y="135383"/>
                </a:moveTo>
                <a:cubicBezTo>
                  <a:pt x="4015893" y="132434"/>
                  <a:pt x="4034158" y="135929"/>
                  <a:pt x="4049299" y="146411"/>
                </a:cubicBezTo>
                <a:cubicBezTo>
                  <a:pt x="4080481" y="167375"/>
                  <a:pt x="4088493" y="209304"/>
                  <a:pt x="4066223" y="239878"/>
                </a:cubicBezTo>
                <a:cubicBezTo>
                  <a:pt x="4044844" y="269577"/>
                  <a:pt x="4002978" y="276565"/>
                  <a:pt x="3971798" y="255601"/>
                </a:cubicBezTo>
                <a:cubicBezTo>
                  <a:pt x="3940621" y="234637"/>
                  <a:pt x="3933496" y="193580"/>
                  <a:pt x="3954876" y="163008"/>
                </a:cubicBezTo>
                <a:cubicBezTo>
                  <a:pt x="3965562" y="147722"/>
                  <a:pt x="3981597" y="138331"/>
                  <a:pt x="3998747" y="135383"/>
                </a:cubicBezTo>
                <a:close/>
                <a:moveTo>
                  <a:pt x="5932916" y="133755"/>
                </a:moveTo>
                <a:cubicBezTo>
                  <a:pt x="6007038" y="138167"/>
                  <a:pt x="6064395" y="202583"/>
                  <a:pt x="6059983" y="276705"/>
                </a:cubicBezTo>
                <a:cubicBezTo>
                  <a:pt x="6055571" y="351709"/>
                  <a:pt x="5991155" y="409066"/>
                  <a:pt x="5916150" y="404653"/>
                </a:cubicBezTo>
                <a:cubicBezTo>
                  <a:pt x="5842028" y="400242"/>
                  <a:pt x="5784672" y="335826"/>
                  <a:pt x="5789084" y="261703"/>
                </a:cubicBezTo>
                <a:cubicBezTo>
                  <a:pt x="5793496" y="185817"/>
                  <a:pt x="5857029" y="129343"/>
                  <a:pt x="5932916" y="133755"/>
                </a:cubicBezTo>
                <a:close/>
                <a:moveTo>
                  <a:pt x="5229776" y="133726"/>
                </a:moveTo>
                <a:cubicBezTo>
                  <a:pt x="5255865" y="138987"/>
                  <a:pt x="5273258" y="163540"/>
                  <a:pt x="5268910" y="189847"/>
                </a:cubicBezTo>
                <a:cubicBezTo>
                  <a:pt x="5263692" y="216154"/>
                  <a:pt x="5238472" y="233692"/>
                  <a:pt x="5212383" y="229308"/>
                </a:cubicBezTo>
                <a:cubicBezTo>
                  <a:pt x="5186293" y="224047"/>
                  <a:pt x="5168900" y="198616"/>
                  <a:pt x="5174118" y="173186"/>
                </a:cubicBezTo>
                <a:cubicBezTo>
                  <a:pt x="5178466" y="146879"/>
                  <a:pt x="5203686" y="129341"/>
                  <a:pt x="5229776" y="133726"/>
                </a:cubicBezTo>
                <a:close/>
                <a:moveTo>
                  <a:pt x="4596089" y="130358"/>
                </a:moveTo>
                <a:cubicBezTo>
                  <a:pt x="4604222" y="131114"/>
                  <a:pt x="4612355" y="133421"/>
                  <a:pt x="4620048" y="137379"/>
                </a:cubicBezTo>
                <a:cubicBezTo>
                  <a:pt x="4650822" y="154085"/>
                  <a:pt x="4661373" y="192773"/>
                  <a:pt x="4644667" y="222668"/>
                </a:cubicBezTo>
                <a:cubicBezTo>
                  <a:pt x="4628840" y="253443"/>
                  <a:pt x="4590153" y="264873"/>
                  <a:pt x="4559379" y="247289"/>
                </a:cubicBezTo>
                <a:cubicBezTo>
                  <a:pt x="4529484" y="231460"/>
                  <a:pt x="4518054" y="192773"/>
                  <a:pt x="4534760" y="162877"/>
                </a:cubicBezTo>
                <a:cubicBezTo>
                  <a:pt x="4547290" y="139797"/>
                  <a:pt x="4571689" y="128091"/>
                  <a:pt x="4596089" y="130358"/>
                </a:cubicBezTo>
                <a:close/>
                <a:moveTo>
                  <a:pt x="4355651" y="73712"/>
                </a:moveTo>
                <a:cubicBezTo>
                  <a:pt x="4427579" y="82563"/>
                  <a:pt x="4478194" y="148952"/>
                  <a:pt x="4468426" y="220653"/>
                </a:cubicBezTo>
                <a:cubicBezTo>
                  <a:pt x="4459546" y="292353"/>
                  <a:pt x="4392947" y="342808"/>
                  <a:pt x="4321020" y="333071"/>
                </a:cubicBezTo>
                <a:cubicBezTo>
                  <a:pt x="4249126" y="323335"/>
                  <a:pt x="4198510" y="257830"/>
                  <a:pt x="4208282" y="186130"/>
                </a:cubicBezTo>
                <a:cubicBezTo>
                  <a:pt x="4218048" y="114430"/>
                  <a:pt x="4283759" y="63089"/>
                  <a:pt x="4355651" y="73712"/>
                </a:cubicBezTo>
                <a:close/>
                <a:moveTo>
                  <a:pt x="5734201" y="70468"/>
                </a:moveTo>
                <a:cubicBezTo>
                  <a:pt x="5761160" y="66990"/>
                  <a:pt x="5785510" y="86123"/>
                  <a:pt x="5788119" y="113952"/>
                </a:cubicBezTo>
                <a:cubicBezTo>
                  <a:pt x="5791597" y="140911"/>
                  <a:pt x="5772465" y="165261"/>
                  <a:pt x="5744637" y="167871"/>
                </a:cubicBezTo>
                <a:cubicBezTo>
                  <a:pt x="5717678" y="171348"/>
                  <a:pt x="5693328" y="151347"/>
                  <a:pt x="5690720" y="124388"/>
                </a:cubicBezTo>
                <a:cubicBezTo>
                  <a:pt x="5687241" y="97428"/>
                  <a:pt x="5706373" y="72207"/>
                  <a:pt x="5734201" y="70468"/>
                </a:cubicBezTo>
                <a:close/>
                <a:moveTo>
                  <a:pt x="6260120" y="46794"/>
                </a:moveTo>
                <a:cubicBezTo>
                  <a:pt x="6264251" y="45881"/>
                  <a:pt x="6268699" y="46794"/>
                  <a:pt x="6272511" y="49986"/>
                </a:cubicBezTo>
                <a:cubicBezTo>
                  <a:pt x="6280136" y="55459"/>
                  <a:pt x="6282678" y="66405"/>
                  <a:pt x="6277594" y="74615"/>
                </a:cubicBezTo>
                <a:cubicBezTo>
                  <a:pt x="6271664" y="82823"/>
                  <a:pt x="6261497" y="85559"/>
                  <a:pt x="6253872" y="79175"/>
                </a:cubicBezTo>
                <a:cubicBezTo>
                  <a:pt x="6246246" y="73701"/>
                  <a:pt x="6244552" y="62756"/>
                  <a:pt x="6249635" y="54547"/>
                </a:cubicBezTo>
                <a:cubicBezTo>
                  <a:pt x="6252177" y="50442"/>
                  <a:pt x="6255990" y="47706"/>
                  <a:pt x="6260120" y="46794"/>
                </a:cubicBezTo>
                <a:close/>
                <a:moveTo>
                  <a:pt x="6139214" y="34586"/>
                </a:moveTo>
                <a:cubicBezTo>
                  <a:pt x="6156362" y="31469"/>
                  <a:pt x="6174624" y="34810"/>
                  <a:pt x="6189767" y="45500"/>
                </a:cubicBezTo>
                <a:cubicBezTo>
                  <a:pt x="6220946" y="67769"/>
                  <a:pt x="6228072" y="109638"/>
                  <a:pt x="6206693" y="140817"/>
                </a:cubicBezTo>
                <a:cubicBezTo>
                  <a:pt x="6185313" y="171996"/>
                  <a:pt x="6142554" y="179122"/>
                  <a:pt x="6112267" y="157741"/>
                </a:cubicBezTo>
                <a:cubicBezTo>
                  <a:pt x="6081088" y="136362"/>
                  <a:pt x="6073071" y="93603"/>
                  <a:pt x="6095341" y="62425"/>
                </a:cubicBezTo>
                <a:cubicBezTo>
                  <a:pt x="6106031" y="47281"/>
                  <a:pt x="6122066" y="37706"/>
                  <a:pt x="6139214" y="34586"/>
                </a:cubicBezTo>
                <a:close/>
                <a:moveTo>
                  <a:pt x="6466808" y="30659"/>
                </a:moveTo>
                <a:cubicBezTo>
                  <a:pt x="6490860" y="32423"/>
                  <a:pt x="6508676" y="54484"/>
                  <a:pt x="6506004" y="78308"/>
                </a:cubicBezTo>
                <a:cubicBezTo>
                  <a:pt x="6503331" y="102133"/>
                  <a:pt x="6481952" y="120663"/>
                  <a:pt x="6457900" y="118017"/>
                </a:cubicBezTo>
                <a:cubicBezTo>
                  <a:pt x="6433848" y="115370"/>
                  <a:pt x="6416032" y="94191"/>
                  <a:pt x="6418704" y="70367"/>
                </a:cubicBezTo>
                <a:cubicBezTo>
                  <a:pt x="6420486" y="45660"/>
                  <a:pt x="6441865" y="28011"/>
                  <a:pt x="6466808" y="30659"/>
                </a:cubicBezTo>
                <a:close/>
                <a:moveTo>
                  <a:pt x="6382795" y="26762"/>
                </a:moveTo>
                <a:cubicBezTo>
                  <a:pt x="6393384" y="30292"/>
                  <a:pt x="6399561" y="41763"/>
                  <a:pt x="6396031" y="53234"/>
                </a:cubicBezTo>
                <a:cubicBezTo>
                  <a:pt x="6393384" y="63823"/>
                  <a:pt x="6381030" y="70000"/>
                  <a:pt x="6370442" y="66470"/>
                </a:cubicBezTo>
                <a:cubicBezTo>
                  <a:pt x="6358970" y="62941"/>
                  <a:pt x="6353676" y="51470"/>
                  <a:pt x="6357206" y="40881"/>
                </a:cubicBezTo>
                <a:cubicBezTo>
                  <a:pt x="6359853" y="29410"/>
                  <a:pt x="6372206" y="24115"/>
                  <a:pt x="6382795" y="26762"/>
                </a:cubicBezTo>
                <a:close/>
                <a:moveTo>
                  <a:pt x="4667744" y="23760"/>
                </a:moveTo>
                <a:cubicBezTo>
                  <a:pt x="4676602" y="20217"/>
                  <a:pt x="4686345" y="24646"/>
                  <a:pt x="4689888" y="33503"/>
                </a:cubicBezTo>
                <a:cubicBezTo>
                  <a:pt x="4692545" y="42361"/>
                  <a:pt x="4688116" y="52104"/>
                  <a:pt x="4679259" y="54761"/>
                </a:cubicBezTo>
                <a:cubicBezTo>
                  <a:pt x="4670402" y="58305"/>
                  <a:pt x="4660658" y="53875"/>
                  <a:pt x="4658001" y="45019"/>
                </a:cubicBezTo>
                <a:cubicBezTo>
                  <a:pt x="4654458" y="36161"/>
                  <a:pt x="4659772" y="26417"/>
                  <a:pt x="4667744" y="23760"/>
                </a:cubicBezTo>
                <a:close/>
                <a:moveTo>
                  <a:pt x="4555546" y="21539"/>
                </a:moveTo>
                <a:cubicBezTo>
                  <a:pt x="4581635" y="25887"/>
                  <a:pt x="4599027" y="51107"/>
                  <a:pt x="4594679" y="77195"/>
                </a:cubicBezTo>
                <a:cubicBezTo>
                  <a:pt x="4589461" y="103285"/>
                  <a:pt x="4564242" y="120677"/>
                  <a:pt x="4538153" y="115459"/>
                </a:cubicBezTo>
                <a:cubicBezTo>
                  <a:pt x="4512064" y="111112"/>
                  <a:pt x="4494671" y="85892"/>
                  <a:pt x="4499019" y="59803"/>
                </a:cubicBezTo>
                <a:cubicBezTo>
                  <a:pt x="4504237" y="33714"/>
                  <a:pt x="4529456" y="16321"/>
                  <a:pt x="4555546" y="21539"/>
                </a:cubicBezTo>
                <a:close/>
                <a:moveTo>
                  <a:pt x="5993557" y="1193"/>
                </a:moveTo>
                <a:cubicBezTo>
                  <a:pt x="6009044" y="6423"/>
                  <a:pt x="6017649" y="22987"/>
                  <a:pt x="6012486" y="38679"/>
                </a:cubicBezTo>
                <a:cubicBezTo>
                  <a:pt x="6007323" y="54371"/>
                  <a:pt x="5990975" y="62217"/>
                  <a:pt x="5976348" y="57858"/>
                </a:cubicBezTo>
                <a:cubicBezTo>
                  <a:pt x="5960860" y="52628"/>
                  <a:pt x="5952256" y="36063"/>
                  <a:pt x="5956558" y="20372"/>
                </a:cubicBezTo>
                <a:cubicBezTo>
                  <a:pt x="5961721" y="4680"/>
                  <a:pt x="5978069" y="-3166"/>
                  <a:pt x="5993557" y="1193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413BB430-7BDB-9349-9A56-C33F0899132E}"/>
              </a:ext>
            </a:extLst>
          </p:cNvPr>
          <p:cNvSpPr/>
          <p:nvPr/>
        </p:nvSpPr>
        <p:spPr>
          <a:xfrm>
            <a:off x="6586765" y="7301421"/>
            <a:ext cx="265880" cy="2658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B9C4D1C9-75A3-1E49-9561-B1544F0309A9}"/>
              </a:ext>
            </a:extLst>
          </p:cNvPr>
          <p:cNvSpPr/>
          <p:nvPr/>
        </p:nvSpPr>
        <p:spPr>
          <a:xfrm>
            <a:off x="12579120" y="6578721"/>
            <a:ext cx="265880" cy="26588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62B73C7-855B-5845-B800-273E1A719DD0}"/>
              </a:ext>
            </a:extLst>
          </p:cNvPr>
          <p:cNvSpPr/>
          <p:nvPr/>
        </p:nvSpPr>
        <p:spPr>
          <a:xfrm>
            <a:off x="13279204" y="10322589"/>
            <a:ext cx="265880" cy="26588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ABD4DD2F-8078-EE4E-B4B1-2534978400B4}"/>
              </a:ext>
            </a:extLst>
          </p:cNvPr>
          <p:cNvSpPr/>
          <p:nvPr/>
        </p:nvSpPr>
        <p:spPr>
          <a:xfrm>
            <a:off x="18079001" y="6667612"/>
            <a:ext cx="265880" cy="26588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2A69F3C5-38A3-0F49-834D-0E1834075903}"/>
              </a:ext>
            </a:extLst>
          </p:cNvPr>
          <p:cNvSpPr/>
          <p:nvPr/>
        </p:nvSpPr>
        <p:spPr>
          <a:xfrm>
            <a:off x="11720951" y="4441055"/>
            <a:ext cx="1982218" cy="19822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Shape 2525">
            <a:extLst>
              <a:ext uri="{FF2B5EF4-FFF2-40B4-BE49-F238E27FC236}">
                <a16:creationId xmlns:a16="http://schemas.microsoft.com/office/drawing/2014/main" id="{8606185F-3947-FE49-BB4D-849A4C72A3DB}"/>
              </a:ext>
            </a:extLst>
          </p:cNvPr>
          <p:cNvSpPr>
            <a:spLocks noChangeAspect="1"/>
          </p:cNvSpPr>
          <p:nvPr/>
        </p:nvSpPr>
        <p:spPr>
          <a:xfrm>
            <a:off x="12240253" y="4960357"/>
            <a:ext cx="943614" cy="9436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17673"/>
                </a:moveTo>
                <a:cubicBezTo>
                  <a:pt x="11562" y="17673"/>
                  <a:pt x="11782" y="17453"/>
                  <a:pt x="11782" y="17182"/>
                </a:cubicBezTo>
                <a:cubicBezTo>
                  <a:pt x="11782" y="16911"/>
                  <a:pt x="11562" y="16691"/>
                  <a:pt x="11291" y="16691"/>
                </a:cubicBezTo>
                <a:cubicBezTo>
                  <a:pt x="11020" y="16691"/>
                  <a:pt x="10800" y="16911"/>
                  <a:pt x="10800" y="17182"/>
                </a:cubicBezTo>
                <a:cubicBezTo>
                  <a:pt x="10800" y="17453"/>
                  <a:pt x="11020" y="17673"/>
                  <a:pt x="11291" y="17673"/>
                </a:cubicBezTo>
                <a:moveTo>
                  <a:pt x="17673" y="18655"/>
                </a:moveTo>
                <a:lnTo>
                  <a:pt x="13745" y="18655"/>
                </a:lnTo>
                <a:lnTo>
                  <a:pt x="13745" y="12273"/>
                </a:lnTo>
                <a:cubicBezTo>
                  <a:pt x="13745" y="12002"/>
                  <a:pt x="13525" y="11782"/>
                  <a:pt x="13255" y="11782"/>
                </a:cubicBezTo>
                <a:lnTo>
                  <a:pt x="8345" y="11782"/>
                </a:lnTo>
                <a:cubicBezTo>
                  <a:pt x="8075" y="11782"/>
                  <a:pt x="7855" y="12002"/>
                  <a:pt x="7855" y="12273"/>
                </a:cubicBezTo>
                <a:lnTo>
                  <a:pt x="7855" y="18655"/>
                </a:lnTo>
                <a:lnTo>
                  <a:pt x="3927" y="18655"/>
                </a:lnTo>
                <a:lnTo>
                  <a:pt x="3927" y="8058"/>
                </a:lnTo>
                <a:lnTo>
                  <a:pt x="10800" y="1185"/>
                </a:lnTo>
                <a:lnTo>
                  <a:pt x="17673" y="8058"/>
                </a:lnTo>
                <a:cubicBezTo>
                  <a:pt x="17673" y="8058"/>
                  <a:pt x="17673" y="18655"/>
                  <a:pt x="17673" y="18655"/>
                </a:cubicBezTo>
                <a:close/>
                <a:moveTo>
                  <a:pt x="17673" y="20618"/>
                </a:moveTo>
                <a:lnTo>
                  <a:pt x="13745" y="20618"/>
                </a:lnTo>
                <a:lnTo>
                  <a:pt x="13745" y="19636"/>
                </a:lnTo>
                <a:lnTo>
                  <a:pt x="17673" y="19636"/>
                </a:lnTo>
                <a:cubicBezTo>
                  <a:pt x="17673" y="19636"/>
                  <a:pt x="17673" y="20618"/>
                  <a:pt x="17673" y="20618"/>
                </a:cubicBezTo>
                <a:close/>
                <a:moveTo>
                  <a:pt x="12764" y="20618"/>
                </a:moveTo>
                <a:lnTo>
                  <a:pt x="8836" y="20618"/>
                </a:lnTo>
                <a:lnTo>
                  <a:pt x="8836" y="12764"/>
                </a:lnTo>
                <a:lnTo>
                  <a:pt x="12764" y="12764"/>
                </a:lnTo>
                <a:cubicBezTo>
                  <a:pt x="12764" y="12764"/>
                  <a:pt x="12764" y="20618"/>
                  <a:pt x="12764" y="20618"/>
                </a:cubicBezTo>
                <a:close/>
                <a:moveTo>
                  <a:pt x="7855" y="20618"/>
                </a:moveTo>
                <a:lnTo>
                  <a:pt x="3927" y="20618"/>
                </a:lnTo>
                <a:lnTo>
                  <a:pt x="3927" y="19636"/>
                </a:lnTo>
                <a:lnTo>
                  <a:pt x="7855" y="19636"/>
                </a:lnTo>
                <a:cubicBezTo>
                  <a:pt x="7855" y="19636"/>
                  <a:pt x="7855" y="20618"/>
                  <a:pt x="7855" y="20618"/>
                </a:cubicBezTo>
                <a:close/>
                <a:moveTo>
                  <a:pt x="14727" y="1964"/>
                </a:moveTo>
                <a:lnTo>
                  <a:pt x="16691" y="1964"/>
                </a:lnTo>
                <a:lnTo>
                  <a:pt x="16691" y="5688"/>
                </a:lnTo>
                <a:lnTo>
                  <a:pt x="14727" y="3724"/>
                </a:lnTo>
                <a:cubicBezTo>
                  <a:pt x="14727" y="3724"/>
                  <a:pt x="14727" y="1964"/>
                  <a:pt x="14727" y="1964"/>
                </a:cubicBezTo>
                <a:close/>
                <a:moveTo>
                  <a:pt x="21456" y="10453"/>
                </a:moveTo>
                <a:lnTo>
                  <a:pt x="17673" y="6670"/>
                </a:lnTo>
                <a:lnTo>
                  <a:pt x="17673" y="1473"/>
                </a:lnTo>
                <a:cubicBezTo>
                  <a:pt x="17673" y="1202"/>
                  <a:pt x="17453" y="982"/>
                  <a:pt x="17182" y="982"/>
                </a:cubicBezTo>
                <a:lnTo>
                  <a:pt x="14236" y="982"/>
                </a:lnTo>
                <a:cubicBezTo>
                  <a:pt x="13966" y="982"/>
                  <a:pt x="13745" y="1202"/>
                  <a:pt x="13745" y="1473"/>
                </a:cubicBezTo>
                <a:lnTo>
                  <a:pt x="13745" y="2742"/>
                </a:lnTo>
                <a:lnTo>
                  <a:pt x="11147" y="144"/>
                </a:lnTo>
                <a:cubicBezTo>
                  <a:pt x="11058" y="55"/>
                  <a:pt x="10935" y="0"/>
                  <a:pt x="10800" y="0"/>
                </a:cubicBezTo>
                <a:cubicBezTo>
                  <a:pt x="10665" y="0"/>
                  <a:pt x="10542" y="55"/>
                  <a:pt x="10453" y="144"/>
                </a:cubicBezTo>
                <a:lnTo>
                  <a:pt x="144" y="10453"/>
                </a:lnTo>
                <a:cubicBezTo>
                  <a:pt x="55" y="10542"/>
                  <a:pt x="0" y="10665"/>
                  <a:pt x="0" y="10800"/>
                </a:cubicBezTo>
                <a:cubicBezTo>
                  <a:pt x="0" y="11072"/>
                  <a:pt x="220" y="11291"/>
                  <a:pt x="491" y="11291"/>
                </a:cubicBezTo>
                <a:cubicBezTo>
                  <a:pt x="626" y="11291"/>
                  <a:pt x="749" y="11236"/>
                  <a:pt x="838" y="11147"/>
                </a:cubicBezTo>
                <a:lnTo>
                  <a:pt x="2945" y="9040"/>
                </a:lnTo>
                <a:lnTo>
                  <a:pt x="2945" y="21109"/>
                </a:lnTo>
                <a:cubicBezTo>
                  <a:pt x="2945" y="21381"/>
                  <a:pt x="3166" y="21600"/>
                  <a:pt x="3436" y="21600"/>
                </a:cubicBezTo>
                <a:lnTo>
                  <a:pt x="18164" y="21600"/>
                </a:lnTo>
                <a:cubicBezTo>
                  <a:pt x="18434" y="21600"/>
                  <a:pt x="18655" y="21381"/>
                  <a:pt x="18655" y="21109"/>
                </a:cubicBezTo>
                <a:lnTo>
                  <a:pt x="18655" y="9040"/>
                </a:lnTo>
                <a:lnTo>
                  <a:pt x="20762" y="11147"/>
                </a:lnTo>
                <a:cubicBezTo>
                  <a:pt x="20851" y="11236"/>
                  <a:pt x="20974" y="11291"/>
                  <a:pt x="21109" y="11291"/>
                </a:cubicBezTo>
                <a:cubicBezTo>
                  <a:pt x="21380" y="11291"/>
                  <a:pt x="21600" y="11072"/>
                  <a:pt x="21600" y="10800"/>
                </a:cubicBezTo>
                <a:cubicBezTo>
                  <a:pt x="21600" y="10665"/>
                  <a:pt x="21545" y="10542"/>
                  <a:pt x="21456" y="1045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8C3DD81-998A-5C49-8CD1-2F76C020A0C2}"/>
              </a:ext>
            </a:extLst>
          </p:cNvPr>
          <p:cNvSpPr/>
          <p:nvPr/>
        </p:nvSpPr>
        <p:spPr>
          <a:xfrm>
            <a:off x="17220832" y="4529946"/>
            <a:ext cx="1982218" cy="198221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hape 2554">
            <a:extLst>
              <a:ext uri="{FF2B5EF4-FFF2-40B4-BE49-F238E27FC236}">
                <a16:creationId xmlns:a16="http://schemas.microsoft.com/office/drawing/2014/main" id="{515A9622-E13D-854F-B49B-5430619A63A8}"/>
              </a:ext>
            </a:extLst>
          </p:cNvPr>
          <p:cNvSpPr>
            <a:spLocks noChangeAspect="1"/>
          </p:cNvSpPr>
          <p:nvPr/>
        </p:nvSpPr>
        <p:spPr>
          <a:xfrm>
            <a:off x="17740134" y="5092139"/>
            <a:ext cx="943614" cy="857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55" y="18900"/>
                </a:moveTo>
                <a:cubicBezTo>
                  <a:pt x="7279" y="18900"/>
                  <a:pt x="6684" y="18827"/>
                  <a:pt x="6086" y="18683"/>
                </a:cubicBezTo>
                <a:cubicBezTo>
                  <a:pt x="6017" y="18666"/>
                  <a:pt x="5946" y="18658"/>
                  <a:pt x="5876" y="18658"/>
                </a:cubicBezTo>
                <a:cubicBezTo>
                  <a:pt x="5756" y="18658"/>
                  <a:pt x="5636" y="18682"/>
                  <a:pt x="5523" y="18729"/>
                </a:cubicBezTo>
                <a:lnTo>
                  <a:pt x="2957" y="19815"/>
                </a:lnTo>
                <a:lnTo>
                  <a:pt x="3365" y="18243"/>
                </a:lnTo>
                <a:cubicBezTo>
                  <a:pt x="3474" y="17827"/>
                  <a:pt x="3345" y="17380"/>
                  <a:pt x="3039" y="17108"/>
                </a:cubicBezTo>
                <a:cubicBezTo>
                  <a:pt x="1712" y="15926"/>
                  <a:pt x="982" y="14358"/>
                  <a:pt x="982" y="12690"/>
                </a:cubicBezTo>
                <a:cubicBezTo>
                  <a:pt x="982" y="9266"/>
                  <a:pt x="4065" y="6480"/>
                  <a:pt x="7855" y="6480"/>
                </a:cubicBezTo>
                <a:cubicBezTo>
                  <a:pt x="11644" y="6480"/>
                  <a:pt x="14727" y="9266"/>
                  <a:pt x="14727" y="12690"/>
                </a:cubicBezTo>
                <a:cubicBezTo>
                  <a:pt x="14727" y="16114"/>
                  <a:pt x="11644" y="18900"/>
                  <a:pt x="7855" y="18900"/>
                </a:cubicBezTo>
                <a:moveTo>
                  <a:pt x="7855" y="5400"/>
                </a:moveTo>
                <a:cubicBezTo>
                  <a:pt x="3517" y="5400"/>
                  <a:pt x="0" y="8664"/>
                  <a:pt x="0" y="12690"/>
                </a:cubicBezTo>
                <a:cubicBezTo>
                  <a:pt x="0" y="14758"/>
                  <a:pt x="932" y="16620"/>
                  <a:pt x="2422" y="17947"/>
                </a:cubicBezTo>
                <a:lnTo>
                  <a:pt x="1473" y="21600"/>
                </a:lnTo>
                <a:lnTo>
                  <a:pt x="5876" y="19738"/>
                </a:lnTo>
                <a:cubicBezTo>
                  <a:pt x="6509" y="19891"/>
                  <a:pt x="7169" y="19980"/>
                  <a:pt x="7855" y="19980"/>
                </a:cubicBezTo>
                <a:cubicBezTo>
                  <a:pt x="12192" y="19980"/>
                  <a:pt x="15709" y="16716"/>
                  <a:pt x="15709" y="12690"/>
                </a:cubicBezTo>
                <a:cubicBezTo>
                  <a:pt x="15709" y="8664"/>
                  <a:pt x="12192" y="5400"/>
                  <a:pt x="7855" y="5400"/>
                </a:cubicBezTo>
                <a:moveTo>
                  <a:pt x="21600" y="7290"/>
                </a:moveTo>
                <a:cubicBezTo>
                  <a:pt x="21600" y="3264"/>
                  <a:pt x="18084" y="0"/>
                  <a:pt x="13745" y="0"/>
                </a:cubicBezTo>
                <a:cubicBezTo>
                  <a:pt x="10506" y="0"/>
                  <a:pt x="7725" y="1821"/>
                  <a:pt x="6525" y="4422"/>
                </a:cubicBezTo>
                <a:cubicBezTo>
                  <a:pt x="6912" y="4367"/>
                  <a:pt x="7306" y="4332"/>
                  <a:pt x="7708" y="4326"/>
                </a:cubicBezTo>
                <a:cubicBezTo>
                  <a:pt x="8875" y="2394"/>
                  <a:pt x="11143" y="1080"/>
                  <a:pt x="13745" y="1080"/>
                </a:cubicBezTo>
                <a:cubicBezTo>
                  <a:pt x="17535" y="1080"/>
                  <a:pt x="20618" y="3866"/>
                  <a:pt x="20618" y="7290"/>
                </a:cubicBezTo>
                <a:cubicBezTo>
                  <a:pt x="20618" y="8958"/>
                  <a:pt x="19888" y="10526"/>
                  <a:pt x="18561" y="11707"/>
                </a:cubicBezTo>
                <a:cubicBezTo>
                  <a:pt x="18255" y="11980"/>
                  <a:pt x="18126" y="12428"/>
                  <a:pt x="18234" y="12843"/>
                </a:cubicBezTo>
                <a:lnTo>
                  <a:pt x="18643" y="14415"/>
                </a:lnTo>
                <a:lnTo>
                  <a:pt x="16613" y="13556"/>
                </a:lnTo>
                <a:cubicBezTo>
                  <a:pt x="16573" y="13922"/>
                  <a:pt x="16500" y="14278"/>
                  <a:pt x="16411" y="14628"/>
                </a:cubicBezTo>
                <a:lnTo>
                  <a:pt x="20127" y="16200"/>
                </a:lnTo>
                <a:lnTo>
                  <a:pt x="19178" y="12547"/>
                </a:lnTo>
                <a:cubicBezTo>
                  <a:pt x="20669" y="11220"/>
                  <a:pt x="21600" y="9358"/>
                  <a:pt x="21600" y="729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FFCF13B7-DEC1-4744-9812-27A260F37919}"/>
              </a:ext>
            </a:extLst>
          </p:cNvPr>
          <p:cNvSpPr/>
          <p:nvPr/>
        </p:nvSpPr>
        <p:spPr>
          <a:xfrm>
            <a:off x="12421035" y="8184923"/>
            <a:ext cx="1982218" cy="19822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Shape 2577">
            <a:extLst>
              <a:ext uri="{FF2B5EF4-FFF2-40B4-BE49-F238E27FC236}">
                <a16:creationId xmlns:a16="http://schemas.microsoft.com/office/drawing/2014/main" id="{350524A7-23A8-D841-88CF-259481183532}"/>
              </a:ext>
            </a:extLst>
          </p:cNvPr>
          <p:cNvSpPr>
            <a:spLocks noChangeAspect="1"/>
          </p:cNvSpPr>
          <p:nvPr/>
        </p:nvSpPr>
        <p:spPr>
          <a:xfrm>
            <a:off x="12983228" y="8704225"/>
            <a:ext cx="857832" cy="9436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4979"/>
                </a:moveTo>
                <a:lnTo>
                  <a:pt x="7560" y="6792"/>
                </a:lnTo>
                <a:lnTo>
                  <a:pt x="7560" y="2876"/>
                </a:lnTo>
                <a:lnTo>
                  <a:pt x="20520" y="1063"/>
                </a:lnTo>
                <a:cubicBezTo>
                  <a:pt x="20520" y="1063"/>
                  <a:pt x="20520" y="4979"/>
                  <a:pt x="20520" y="4979"/>
                </a:cubicBezTo>
                <a:close/>
                <a:moveTo>
                  <a:pt x="18900" y="17673"/>
                </a:moveTo>
                <a:lnTo>
                  <a:pt x="16740" y="17673"/>
                </a:lnTo>
                <a:cubicBezTo>
                  <a:pt x="15845" y="17673"/>
                  <a:pt x="15120" y="17014"/>
                  <a:pt x="15120" y="16200"/>
                </a:cubicBezTo>
                <a:cubicBezTo>
                  <a:pt x="15120" y="15387"/>
                  <a:pt x="15845" y="14727"/>
                  <a:pt x="16740" y="14727"/>
                </a:cubicBezTo>
                <a:lnTo>
                  <a:pt x="18900" y="14727"/>
                </a:lnTo>
                <a:cubicBezTo>
                  <a:pt x="19795" y="14727"/>
                  <a:pt x="20520" y="15387"/>
                  <a:pt x="20520" y="16200"/>
                </a:cubicBezTo>
                <a:cubicBezTo>
                  <a:pt x="20520" y="17014"/>
                  <a:pt x="19795" y="17673"/>
                  <a:pt x="18900" y="17673"/>
                </a:cubicBezTo>
                <a:moveTo>
                  <a:pt x="4860" y="20618"/>
                </a:moveTo>
                <a:lnTo>
                  <a:pt x="2700" y="20618"/>
                </a:lnTo>
                <a:cubicBezTo>
                  <a:pt x="1805" y="20618"/>
                  <a:pt x="1080" y="19959"/>
                  <a:pt x="1080" y="19146"/>
                </a:cubicBezTo>
                <a:cubicBezTo>
                  <a:pt x="1080" y="18332"/>
                  <a:pt x="1805" y="17673"/>
                  <a:pt x="2700" y="17673"/>
                </a:cubicBezTo>
                <a:lnTo>
                  <a:pt x="4860" y="17673"/>
                </a:lnTo>
                <a:cubicBezTo>
                  <a:pt x="5755" y="17673"/>
                  <a:pt x="6480" y="18332"/>
                  <a:pt x="6480" y="19146"/>
                </a:cubicBezTo>
                <a:cubicBezTo>
                  <a:pt x="6480" y="19959"/>
                  <a:pt x="5755" y="20618"/>
                  <a:pt x="4860" y="20618"/>
                </a:cubicBezTo>
                <a:moveTo>
                  <a:pt x="21060" y="0"/>
                </a:moveTo>
                <a:cubicBezTo>
                  <a:pt x="21031" y="0"/>
                  <a:pt x="21006" y="11"/>
                  <a:pt x="20980" y="15"/>
                </a:cubicBezTo>
                <a:lnTo>
                  <a:pt x="20978" y="6"/>
                </a:lnTo>
                <a:lnTo>
                  <a:pt x="6938" y="1969"/>
                </a:lnTo>
                <a:lnTo>
                  <a:pt x="6940" y="1979"/>
                </a:lnTo>
                <a:cubicBezTo>
                  <a:pt x="6681" y="2016"/>
                  <a:pt x="6480" y="2210"/>
                  <a:pt x="6480" y="2455"/>
                </a:cubicBezTo>
                <a:lnTo>
                  <a:pt x="6480" y="17193"/>
                </a:lnTo>
                <a:cubicBezTo>
                  <a:pt x="6028" y="16882"/>
                  <a:pt x="5471" y="16691"/>
                  <a:pt x="4860" y="16691"/>
                </a:cubicBezTo>
                <a:lnTo>
                  <a:pt x="2700" y="16691"/>
                </a:lnTo>
                <a:cubicBezTo>
                  <a:pt x="1209" y="16691"/>
                  <a:pt x="0" y="17790"/>
                  <a:pt x="0" y="19146"/>
                </a:cubicBezTo>
                <a:cubicBezTo>
                  <a:pt x="0" y="20501"/>
                  <a:pt x="1209" y="21600"/>
                  <a:pt x="2700" y="21600"/>
                </a:cubicBezTo>
                <a:lnTo>
                  <a:pt x="4860" y="21600"/>
                </a:lnTo>
                <a:cubicBezTo>
                  <a:pt x="6352" y="21600"/>
                  <a:pt x="7560" y="20501"/>
                  <a:pt x="7560" y="19146"/>
                </a:cubicBezTo>
                <a:lnTo>
                  <a:pt x="7560" y="7785"/>
                </a:lnTo>
                <a:lnTo>
                  <a:pt x="20520" y="5972"/>
                </a:lnTo>
                <a:lnTo>
                  <a:pt x="20520" y="14248"/>
                </a:lnTo>
                <a:cubicBezTo>
                  <a:pt x="20068" y="13937"/>
                  <a:pt x="19511" y="13745"/>
                  <a:pt x="18900" y="13745"/>
                </a:cubicBezTo>
                <a:lnTo>
                  <a:pt x="16740" y="13745"/>
                </a:lnTo>
                <a:cubicBezTo>
                  <a:pt x="15249" y="13745"/>
                  <a:pt x="14040" y="14845"/>
                  <a:pt x="14040" y="16200"/>
                </a:cubicBezTo>
                <a:cubicBezTo>
                  <a:pt x="14040" y="17556"/>
                  <a:pt x="15249" y="18655"/>
                  <a:pt x="16740" y="18655"/>
                </a:cubicBezTo>
                <a:lnTo>
                  <a:pt x="18900" y="18655"/>
                </a:lnTo>
                <a:cubicBezTo>
                  <a:pt x="20392" y="18655"/>
                  <a:pt x="21600" y="17556"/>
                  <a:pt x="21600" y="16200"/>
                </a:cubicBezTo>
                <a:lnTo>
                  <a:pt x="21600" y="491"/>
                </a:lnTo>
                <a:cubicBezTo>
                  <a:pt x="21600" y="220"/>
                  <a:pt x="21358" y="0"/>
                  <a:pt x="2106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8E3BA78-6665-5848-B777-CE81E0CB73B4}"/>
              </a:ext>
            </a:extLst>
          </p:cNvPr>
          <p:cNvSpPr/>
          <p:nvPr/>
        </p:nvSpPr>
        <p:spPr>
          <a:xfrm>
            <a:off x="5728596" y="5163755"/>
            <a:ext cx="1982218" cy="198221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Shape 2602">
            <a:extLst>
              <a:ext uri="{FF2B5EF4-FFF2-40B4-BE49-F238E27FC236}">
                <a16:creationId xmlns:a16="http://schemas.microsoft.com/office/drawing/2014/main" id="{809B2DA4-5A3D-1646-BEDD-9313C4060A31}"/>
              </a:ext>
            </a:extLst>
          </p:cNvPr>
          <p:cNvSpPr>
            <a:spLocks noChangeAspect="1"/>
          </p:cNvSpPr>
          <p:nvPr/>
        </p:nvSpPr>
        <p:spPr>
          <a:xfrm>
            <a:off x="6247897" y="5768840"/>
            <a:ext cx="943615" cy="7720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6001"/>
                </a:moveTo>
                <a:lnTo>
                  <a:pt x="8345" y="6001"/>
                </a:lnTo>
                <a:cubicBezTo>
                  <a:pt x="8617" y="6001"/>
                  <a:pt x="8836" y="5732"/>
                  <a:pt x="8836" y="5400"/>
                </a:cubicBezTo>
                <a:cubicBezTo>
                  <a:pt x="8836" y="5069"/>
                  <a:pt x="8617" y="4800"/>
                  <a:pt x="8345" y="4800"/>
                </a:cubicBezTo>
                <a:lnTo>
                  <a:pt x="5400" y="4800"/>
                </a:lnTo>
                <a:cubicBezTo>
                  <a:pt x="5129" y="4800"/>
                  <a:pt x="4909" y="5069"/>
                  <a:pt x="4909" y="5400"/>
                </a:cubicBezTo>
                <a:cubicBezTo>
                  <a:pt x="4909" y="5732"/>
                  <a:pt x="5129" y="6001"/>
                  <a:pt x="5400" y="6001"/>
                </a:cubicBezTo>
                <a:moveTo>
                  <a:pt x="20618" y="20400"/>
                </a:moveTo>
                <a:lnTo>
                  <a:pt x="18655" y="20400"/>
                </a:lnTo>
                <a:lnTo>
                  <a:pt x="18655" y="18000"/>
                </a:lnTo>
                <a:cubicBezTo>
                  <a:pt x="18926" y="18000"/>
                  <a:pt x="19145" y="17732"/>
                  <a:pt x="19145" y="17400"/>
                </a:cubicBezTo>
                <a:cubicBezTo>
                  <a:pt x="19145" y="17069"/>
                  <a:pt x="18926" y="16801"/>
                  <a:pt x="18655" y="16801"/>
                </a:cubicBezTo>
                <a:lnTo>
                  <a:pt x="18655" y="3601"/>
                </a:lnTo>
                <a:lnTo>
                  <a:pt x="20618" y="3601"/>
                </a:lnTo>
                <a:cubicBezTo>
                  <a:pt x="20618" y="3601"/>
                  <a:pt x="20618" y="20400"/>
                  <a:pt x="20618" y="20400"/>
                </a:cubicBezTo>
                <a:close/>
                <a:moveTo>
                  <a:pt x="17673" y="16801"/>
                </a:moveTo>
                <a:cubicBezTo>
                  <a:pt x="17401" y="16801"/>
                  <a:pt x="17182" y="17069"/>
                  <a:pt x="17182" y="17400"/>
                </a:cubicBezTo>
                <a:cubicBezTo>
                  <a:pt x="17182" y="17732"/>
                  <a:pt x="17401" y="18000"/>
                  <a:pt x="17673" y="18000"/>
                </a:cubicBezTo>
                <a:lnTo>
                  <a:pt x="17673" y="20400"/>
                </a:lnTo>
                <a:lnTo>
                  <a:pt x="3927" y="20400"/>
                </a:lnTo>
                <a:lnTo>
                  <a:pt x="3927" y="18000"/>
                </a:lnTo>
                <a:cubicBezTo>
                  <a:pt x="4199" y="18000"/>
                  <a:pt x="4418" y="17732"/>
                  <a:pt x="4418" y="17400"/>
                </a:cubicBezTo>
                <a:cubicBezTo>
                  <a:pt x="4418" y="17069"/>
                  <a:pt x="4199" y="16801"/>
                  <a:pt x="3927" y="16801"/>
                </a:cubicBezTo>
                <a:lnTo>
                  <a:pt x="3927" y="3601"/>
                </a:lnTo>
                <a:lnTo>
                  <a:pt x="17673" y="3601"/>
                </a:lnTo>
                <a:cubicBezTo>
                  <a:pt x="17673" y="3601"/>
                  <a:pt x="17673" y="16801"/>
                  <a:pt x="17673" y="16801"/>
                </a:cubicBezTo>
                <a:close/>
                <a:moveTo>
                  <a:pt x="2945" y="16801"/>
                </a:moveTo>
                <a:cubicBezTo>
                  <a:pt x="2674" y="16801"/>
                  <a:pt x="2455" y="17069"/>
                  <a:pt x="2455" y="17400"/>
                </a:cubicBezTo>
                <a:cubicBezTo>
                  <a:pt x="2455" y="17732"/>
                  <a:pt x="2674" y="18000"/>
                  <a:pt x="2945" y="18000"/>
                </a:cubicBezTo>
                <a:lnTo>
                  <a:pt x="2945" y="20400"/>
                </a:lnTo>
                <a:lnTo>
                  <a:pt x="982" y="20400"/>
                </a:lnTo>
                <a:lnTo>
                  <a:pt x="982" y="3601"/>
                </a:lnTo>
                <a:lnTo>
                  <a:pt x="2945" y="3601"/>
                </a:lnTo>
                <a:cubicBezTo>
                  <a:pt x="2945" y="3601"/>
                  <a:pt x="2945" y="16801"/>
                  <a:pt x="2945" y="16801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39" y="2400"/>
                  <a:pt x="0" y="2938"/>
                  <a:pt x="0" y="3601"/>
                </a:cubicBezTo>
                <a:lnTo>
                  <a:pt x="0" y="20400"/>
                </a:lnTo>
                <a:cubicBezTo>
                  <a:pt x="0" y="21063"/>
                  <a:pt x="439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1063"/>
                  <a:pt x="21600" y="204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  <a:moveTo>
                  <a:pt x="5400" y="8400"/>
                </a:moveTo>
                <a:lnTo>
                  <a:pt x="6382" y="8400"/>
                </a:lnTo>
                <a:cubicBezTo>
                  <a:pt x="6653" y="8400"/>
                  <a:pt x="6873" y="8132"/>
                  <a:pt x="6873" y="7800"/>
                </a:cubicBezTo>
                <a:cubicBezTo>
                  <a:pt x="6873" y="7469"/>
                  <a:pt x="6653" y="7200"/>
                  <a:pt x="6382" y="7200"/>
                </a:cubicBezTo>
                <a:lnTo>
                  <a:pt x="5400" y="7200"/>
                </a:lnTo>
                <a:cubicBezTo>
                  <a:pt x="5129" y="7200"/>
                  <a:pt x="4909" y="7469"/>
                  <a:pt x="4909" y="7800"/>
                </a:cubicBezTo>
                <a:cubicBezTo>
                  <a:pt x="4909" y="8132"/>
                  <a:pt x="5129" y="8400"/>
                  <a:pt x="5400" y="84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A336032-8974-5845-829D-389AE7BCB42A}"/>
              </a:ext>
            </a:extLst>
          </p:cNvPr>
          <p:cNvSpPr txBox="1"/>
          <p:nvPr/>
        </p:nvSpPr>
        <p:spPr>
          <a:xfrm>
            <a:off x="12577620" y="10844293"/>
            <a:ext cx="166904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18" name="Subtitle 2">
            <a:extLst>
              <a:ext uri="{FF2B5EF4-FFF2-40B4-BE49-F238E27FC236}">
                <a16:creationId xmlns:a16="http://schemas.microsoft.com/office/drawing/2014/main" id="{8A80F23E-338E-1D47-B8AE-96AA8B62C3B8}"/>
              </a:ext>
            </a:extLst>
          </p:cNvPr>
          <p:cNvSpPr txBox="1">
            <a:spLocks/>
          </p:cNvSpPr>
          <p:nvPr/>
        </p:nvSpPr>
        <p:spPr>
          <a:xfrm>
            <a:off x="11339257" y="11505036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02352B6-147C-8D4C-AD44-A40972E0664E}"/>
              </a:ext>
            </a:extLst>
          </p:cNvPr>
          <p:cNvSpPr txBox="1"/>
          <p:nvPr/>
        </p:nvSpPr>
        <p:spPr>
          <a:xfrm>
            <a:off x="17364593" y="7301421"/>
            <a:ext cx="1694695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A01867-C02A-8D4B-BB79-9549E4159B88}"/>
              </a:ext>
            </a:extLst>
          </p:cNvPr>
          <p:cNvSpPr txBox="1">
            <a:spLocks/>
          </p:cNvSpPr>
          <p:nvPr/>
        </p:nvSpPr>
        <p:spPr>
          <a:xfrm>
            <a:off x="16139054" y="7962164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FE17642-0707-084A-BEEA-A3009449039A}"/>
              </a:ext>
            </a:extLst>
          </p:cNvPr>
          <p:cNvSpPr txBox="1"/>
          <p:nvPr/>
        </p:nvSpPr>
        <p:spPr>
          <a:xfrm>
            <a:off x="5933271" y="7917718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22" name="Subtitle 2">
            <a:extLst>
              <a:ext uri="{FF2B5EF4-FFF2-40B4-BE49-F238E27FC236}">
                <a16:creationId xmlns:a16="http://schemas.microsoft.com/office/drawing/2014/main" id="{AB27854A-BFED-9746-8FD5-53E8F2F89A99}"/>
              </a:ext>
            </a:extLst>
          </p:cNvPr>
          <p:cNvSpPr txBox="1">
            <a:spLocks/>
          </p:cNvSpPr>
          <p:nvPr/>
        </p:nvSpPr>
        <p:spPr>
          <a:xfrm>
            <a:off x="4646817" y="8578461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59A7B53-08E0-8E43-83B0-4F7244F81412}"/>
              </a:ext>
            </a:extLst>
          </p:cNvPr>
          <p:cNvSpPr txBox="1"/>
          <p:nvPr/>
        </p:nvSpPr>
        <p:spPr>
          <a:xfrm>
            <a:off x="11882345" y="2396265"/>
            <a:ext cx="165943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24" name="Subtitle 2">
            <a:extLst>
              <a:ext uri="{FF2B5EF4-FFF2-40B4-BE49-F238E27FC236}">
                <a16:creationId xmlns:a16="http://schemas.microsoft.com/office/drawing/2014/main" id="{D1462DFD-FF1D-1141-B3DB-DAB802730E4C}"/>
              </a:ext>
            </a:extLst>
          </p:cNvPr>
          <p:cNvSpPr txBox="1">
            <a:spLocks/>
          </p:cNvSpPr>
          <p:nvPr/>
        </p:nvSpPr>
        <p:spPr>
          <a:xfrm>
            <a:off x="10639173" y="3057008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</p:spTree>
    <p:extLst>
      <p:ext uri="{BB962C8B-B14F-4D97-AF65-F5344CB8AC3E}">
        <p14:creationId xmlns:p14="http://schemas.microsoft.com/office/powerpoint/2010/main" val="309097419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AAA1E49D-742C-4249-A6F0-17D9EF2F209D}"/>
              </a:ext>
            </a:extLst>
          </p:cNvPr>
          <p:cNvGrpSpPr/>
          <p:nvPr/>
        </p:nvGrpSpPr>
        <p:grpSpPr>
          <a:xfrm>
            <a:off x="2855796" y="2913055"/>
            <a:ext cx="18666058" cy="9768810"/>
            <a:chOff x="5054994" y="2970414"/>
            <a:chExt cx="14267662" cy="7466926"/>
          </a:xfrm>
          <a:solidFill>
            <a:schemeClr val="bg1">
              <a:lumMod val="95000"/>
            </a:schemeClr>
          </a:solidFill>
        </p:grpSpPr>
        <p:sp>
          <p:nvSpPr>
            <p:cNvPr id="8" name="Freeform 403">
              <a:extLst>
                <a:ext uri="{FF2B5EF4-FFF2-40B4-BE49-F238E27FC236}">
                  <a16:creationId xmlns:a16="http://schemas.microsoft.com/office/drawing/2014/main" id="{2018A8F8-C849-C846-BBFB-8C0C5CA84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8113" y="8259005"/>
              <a:ext cx="1630434" cy="1289687"/>
            </a:xfrm>
            <a:custGeom>
              <a:avLst/>
              <a:gdLst>
                <a:gd name="T0" fmla="*/ 96 w 204"/>
                <a:gd name="T1" fmla="*/ 3 h 152"/>
                <a:gd name="T2" fmla="*/ 97 w 204"/>
                <a:gd name="T3" fmla="*/ 7 h 152"/>
                <a:gd name="T4" fmla="*/ 86 w 204"/>
                <a:gd name="T5" fmla="*/ 13 h 152"/>
                <a:gd name="T6" fmla="*/ 76 w 204"/>
                <a:gd name="T7" fmla="*/ 24 h 152"/>
                <a:gd name="T8" fmla="*/ 71 w 204"/>
                <a:gd name="T9" fmla="*/ 15 h 152"/>
                <a:gd name="T10" fmla="*/ 65 w 204"/>
                <a:gd name="T11" fmla="*/ 19 h 152"/>
                <a:gd name="T12" fmla="*/ 62 w 204"/>
                <a:gd name="T13" fmla="*/ 22 h 152"/>
                <a:gd name="T14" fmla="*/ 59 w 204"/>
                <a:gd name="T15" fmla="*/ 26 h 152"/>
                <a:gd name="T16" fmla="*/ 55 w 204"/>
                <a:gd name="T17" fmla="*/ 33 h 152"/>
                <a:gd name="T18" fmla="*/ 51 w 204"/>
                <a:gd name="T19" fmla="*/ 30 h 152"/>
                <a:gd name="T20" fmla="*/ 47 w 204"/>
                <a:gd name="T21" fmla="*/ 38 h 152"/>
                <a:gd name="T22" fmla="*/ 24 w 204"/>
                <a:gd name="T23" fmla="*/ 50 h 152"/>
                <a:gd name="T24" fmla="*/ 7 w 204"/>
                <a:gd name="T25" fmla="*/ 60 h 152"/>
                <a:gd name="T26" fmla="*/ 3 w 204"/>
                <a:gd name="T27" fmla="*/ 68 h 152"/>
                <a:gd name="T28" fmla="*/ 4 w 204"/>
                <a:gd name="T29" fmla="*/ 82 h 152"/>
                <a:gd name="T30" fmla="*/ 7 w 204"/>
                <a:gd name="T31" fmla="*/ 91 h 152"/>
                <a:gd name="T32" fmla="*/ 13 w 204"/>
                <a:gd name="T33" fmla="*/ 106 h 152"/>
                <a:gd name="T34" fmla="*/ 11 w 204"/>
                <a:gd name="T35" fmla="*/ 121 h 152"/>
                <a:gd name="T36" fmla="*/ 30 w 204"/>
                <a:gd name="T37" fmla="*/ 125 h 152"/>
                <a:gd name="T38" fmla="*/ 54 w 204"/>
                <a:gd name="T39" fmla="*/ 121 h 152"/>
                <a:gd name="T40" fmla="*/ 73 w 204"/>
                <a:gd name="T41" fmla="*/ 112 h 152"/>
                <a:gd name="T42" fmla="*/ 96 w 204"/>
                <a:gd name="T43" fmla="*/ 111 h 152"/>
                <a:gd name="T44" fmla="*/ 111 w 204"/>
                <a:gd name="T45" fmla="*/ 121 h 152"/>
                <a:gd name="T46" fmla="*/ 116 w 204"/>
                <a:gd name="T47" fmla="*/ 125 h 152"/>
                <a:gd name="T48" fmla="*/ 125 w 204"/>
                <a:gd name="T49" fmla="*/ 120 h 152"/>
                <a:gd name="T50" fmla="*/ 122 w 204"/>
                <a:gd name="T51" fmla="*/ 129 h 152"/>
                <a:gd name="T52" fmla="*/ 131 w 204"/>
                <a:gd name="T53" fmla="*/ 132 h 152"/>
                <a:gd name="T54" fmla="*/ 145 w 204"/>
                <a:gd name="T55" fmla="*/ 147 h 152"/>
                <a:gd name="T56" fmla="*/ 161 w 204"/>
                <a:gd name="T57" fmla="*/ 145 h 152"/>
                <a:gd name="T58" fmla="*/ 165 w 204"/>
                <a:gd name="T59" fmla="*/ 149 h 152"/>
                <a:gd name="T60" fmla="*/ 174 w 204"/>
                <a:gd name="T61" fmla="*/ 145 h 152"/>
                <a:gd name="T62" fmla="*/ 194 w 204"/>
                <a:gd name="T63" fmla="*/ 118 h 152"/>
                <a:gd name="T64" fmla="*/ 200 w 204"/>
                <a:gd name="T65" fmla="*/ 108 h 152"/>
                <a:gd name="T66" fmla="*/ 202 w 204"/>
                <a:gd name="T67" fmla="*/ 96 h 152"/>
                <a:gd name="T68" fmla="*/ 201 w 204"/>
                <a:gd name="T69" fmla="*/ 83 h 152"/>
                <a:gd name="T70" fmla="*/ 196 w 204"/>
                <a:gd name="T71" fmla="*/ 70 h 152"/>
                <a:gd name="T72" fmla="*/ 184 w 204"/>
                <a:gd name="T73" fmla="*/ 59 h 152"/>
                <a:gd name="T74" fmla="*/ 180 w 204"/>
                <a:gd name="T75" fmla="*/ 50 h 152"/>
                <a:gd name="T76" fmla="*/ 166 w 204"/>
                <a:gd name="T77" fmla="*/ 36 h 152"/>
                <a:gd name="T78" fmla="*/ 161 w 204"/>
                <a:gd name="T79" fmla="*/ 20 h 152"/>
                <a:gd name="T80" fmla="*/ 152 w 204"/>
                <a:gd name="T81" fmla="*/ 8 h 152"/>
                <a:gd name="T82" fmla="*/ 145 w 204"/>
                <a:gd name="T83" fmla="*/ 6 h 152"/>
                <a:gd name="T84" fmla="*/ 143 w 204"/>
                <a:gd name="T85" fmla="*/ 16 h 152"/>
                <a:gd name="T86" fmla="*/ 130 w 204"/>
                <a:gd name="T87" fmla="*/ 31 h 152"/>
                <a:gd name="T88" fmla="*/ 115 w 204"/>
                <a:gd name="T89" fmla="*/ 17 h 152"/>
                <a:gd name="T90" fmla="*/ 118 w 204"/>
                <a:gd name="T91" fmla="*/ 11 h 152"/>
                <a:gd name="T92" fmla="*/ 117 w 204"/>
                <a:gd name="T93" fmla="*/ 8 h 152"/>
                <a:gd name="T94" fmla="*/ 109 w 204"/>
                <a:gd name="T95" fmla="*/ 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4" h="152">
                  <a:moveTo>
                    <a:pt x="101" y="4"/>
                  </a:moveTo>
                  <a:cubicBezTo>
                    <a:pt x="99" y="4"/>
                    <a:pt x="98" y="2"/>
                    <a:pt x="96" y="2"/>
                  </a:cubicBezTo>
                  <a:cubicBezTo>
                    <a:pt x="95" y="1"/>
                    <a:pt x="95" y="2"/>
                    <a:pt x="96" y="3"/>
                  </a:cubicBezTo>
                  <a:cubicBezTo>
                    <a:pt x="96" y="4"/>
                    <a:pt x="98" y="3"/>
                    <a:pt x="98" y="3"/>
                  </a:cubicBezTo>
                  <a:cubicBezTo>
                    <a:pt x="99" y="4"/>
                    <a:pt x="98" y="6"/>
                    <a:pt x="99" y="6"/>
                  </a:cubicBezTo>
                  <a:cubicBezTo>
                    <a:pt x="99" y="7"/>
                    <a:pt x="98" y="7"/>
                    <a:pt x="97" y="7"/>
                  </a:cubicBezTo>
                  <a:cubicBezTo>
                    <a:pt x="96" y="8"/>
                    <a:pt x="95" y="8"/>
                    <a:pt x="94" y="8"/>
                  </a:cubicBezTo>
                  <a:cubicBezTo>
                    <a:pt x="92" y="7"/>
                    <a:pt x="92" y="8"/>
                    <a:pt x="90" y="8"/>
                  </a:cubicBezTo>
                  <a:cubicBezTo>
                    <a:pt x="87" y="9"/>
                    <a:pt x="88" y="12"/>
                    <a:pt x="86" y="13"/>
                  </a:cubicBezTo>
                  <a:cubicBezTo>
                    <a:pt x="84" y="15"/>
                    <a:pt x="83" y="18"/>
                    <a:pt x="84" y="20"/>
                  </a:cubicBezTo>
                  <a:cubicBezTo>
                    <a:pt x="86" y="23"/>
                    <a:pt x="81" y="21"/>
                    <a:pt x="80" y="21"/>
                  </a:cubicBezTo>
                  <a:cubicBezTo>
                    <a:pt x="79" y="21"/>
                    <a:pt x="76" y="24"/>
                    <a:pt x="76" y="24"/>
                  </a:cubicBezTo>
                  <a:cubicBezTo>
                    <a:pt x="76" y="24"/>
                    <a:pt x="75" y="19"/>
                    <a:pt x="74" y="18"/>
                  </a:cubicBezTo>
                  <a:cubicBezTo>
                    <a:pt x="74" y="17"/>
                    <a:pt x="73" y="17"/>
                    <a:pt x="72" y="17"/>
                  </a:cubicBezTo>
                  <a:cubicBezTo>
                    <a:pt x="71" y="16"/>
                    <a:pt x="71" y="16"/>
                    <a:pt x="71" y="15"/>
                  </a:cubicBezTo>
                  <a:cubicBezTo>
                    <a:pt x="70" y="14"/>
                    <a:pt x="70" y="16"/>
                    <a:pt x="70" y="17"/>
                  </a:cubicBezTo>
                  <a:cubicBezTo>
                    <a:pt x="69" y="17"/>
                    <a:pt x="68" y="17"/>
                    <a:pt x="68" y="16"/>
                  </a:cubicBezTo>
                  <a:cubicBezTo>
                    <a:pt x="66" y="16"/>
                    <a:pt x="67" y="20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0" y="18"/>
                    <a:pt x="62" y="22"/>
                    <a:pt x="62" y="22"/>
                  </a:cubicBezTo>
                  <a:cubicBezTo>
                    <a:pt x="62" y="22"/>
                    <a:pt x="60" y="22"/>
                    <a:pt x="60" y="22"/>
                  </a:cubicBezTo>
                  <a:cubicBezTo>
                    <a:pt x="60" y="23"/>
                    <a:pt x="61" y="23"/>
                    <a:pt x="61" y="23"/>
                  </a:cubicBezTo>
                  <a:cubicBezTo>
                    <a:pt x="60" y="25"/>
                    <a:pt x="59" y="23"/>
                    <a:pt x="59" y="26"/>
                  </a:cubicBezTo>
                  <a:cubicBezTo>
                    <a:pt x="59" y="27"/>
                    <a:pt x="60" y="27"/>
                    <a:pt x="60" y="28"/>
                  </a:cubicBezTo>
                  <a:cubicBezTo>
                    <a:pt x="60" y="30"/>
                    <a:pt x="53" y="26"/>
                    <a:pt x="53" y="29"/>
                  </a:cubicBezTo>
                  <a:cubicBezTo>
                    <a:pt x="53" y="30"/>
                    <a:pt x="57" y="32"/>
                    <a:pt x="55" y="33"/>
                  </a:cubicBezTo>
                  <a:cubicBezTo>
                    <a:pt x="54" y="33"/>
                    <a:pt x="54" y="32"/>
                    <a:pt x="54" y="33"/>
                  </a:cubicBezTo>
                  <a:cubicBezTo>
                    <a:pt x="53" y="34"/>
                    <a:pt x="53" y="34"/>
                    <a:pt x="52" y="33"/>
                  </a:cubicBezTo>
                  <a:cubicBezTo>
                    <a:pt x="51" y="33"/>
                    <a:pt x="52" y="31"/>
                    <a:pt x="51" y="30"/>
                  </a:cubicBezTo>
                  <a:cubicBezTo>
                    <a:pt x="50" y="28"/>
                    <a:pt x="48" y="32"/>
                    <a:pt x="47" y="33"/>
                  </a:cubicBezTo>
                  <a:cubicBezTo>
                    <a:pt x="47" y="34"/>
                    <a:pt x="46" y="35"/>
                    <a:pt x="46" y="36"/>
                  </a:cubicBezTo>
                  <a:cubicBezTo>
                    <a:pt x="46" y="36"/>
                    <a:pt x="47" y="37"/>
                    <a:pt x="47" y="38"/>
                  </a:cubicBezTo>
                  <a:cubicBezTo>
                    <a:pt x="47" y="38"/>
                    <a:pt x="45" y="40"/>
                    <a:pt x="44" y="41"/>
                  </a:cubicBezTo>
                  <a:cubicBezTo>
                    <a:pt x="41" y="44"/>
                    <a:pt x="38" y="46"/>
                    <a:pt x="34" y="47"/>
                  </a:cubicBezTo>
                  <a:cubicBezTo>
                    <a:pt x="31" y="47"/>
                    <a:pt x="28" y="49"/>
                    <a:pt x="24" y="50"/>
                  </a:cubicBezTo>
                  <a:cubicBezTo>
                    <a:pt x="21" y="51"/>
                    <a:pt x="18" y="51"/>
                    <a:pt x="15" y="53"/>
                  </a:cubicBezTo>
                  <a:cubicBezTo>
                    <a:pt x="13" y="55"/>
                    <a:pt x="12" y="55"/>
                    <a:pt x="10" y="56"/>
                  </a:cubicBezTo>
                  <a:cubicBezTo>
                    <a:pt x="9" y="57"/>
                    <a:pt x="7" y="60"/>
                    <a:pt x="7" y="60"/>
                  </a:cubicBezTo>
                  <a:cubicBezTo>
                    <a:pt x="6" y="60"/>
                    <a:pt x="7" y="57"/>
                    <a:pt x="7" y="56"/>
                  </a:cubicBezTo>
                  <a:cubicBezTo>
                    <a:pt x="5" y="56"/>
                    <a:pt x="4" y="61"/>
                    <a:pt x="4" y="61"/>
                  </a:cubicBezTo>
                  <a:cubicBezTo>
                    <a:pt x="5" y="64"/>
                    <a:pt x="3" y="65"/>
                    <a:pt x="3" y="68"/>
                  </a:cubicBezTo>
                  <a:cubicBezTo>
                    <a:pt x="3" y="69"/>
                    <a:pt x="8" y="80"/>
                    <a:pt x="6" y="81"/>
                  </a:cubicBezTo>
                  <a:cubicBezTo>
                    <a:pt x="6" y="81"/>
                    <a:pt x="3" y="77"/>
                    <a:pt x="3" y="77"/>
                  </a:cubicBezTo>
                  <a:cubicBezTo>
                    <a:pt x="3" y="78"/>
                    <a:pt x="6" y="81"/>
                    <a:pt x="4" y="82"/>
                  </a:cubicBezTo>
                  <a:cubicBezTo>
                    <a:pt x="2" y="82"/>
                    <a:pt x="2" y="77"/>
                    <a:pt x="0" y="77"/>
                  </a:cubicBezTo>
                  <a:cubicBezTo>
                    <a:pt x="0" y="77"/>
                    <a:pt x="6" y="85"/>
                    <a:pt x="6" y="86"/>
                  </a:cubicBezTo>
                  <a:cubicBezTo>
                    <a:pt x="7" y="87"/>
                    <a:pt x="6" y="89"/>
                    <a:pt x="7" y="91"/>
                  </a:cubicBezTo>
                  <a:cubicBezTo>
                    <a:pt x="8" y="93"/>
                    <a:pt x="9" y="94"/>
                    <a:pt x="10" y="96"/>
                  </a:cubicBezTo>
                  <a:cubicBezTo>
                    <a:pt x="11" y="97"/>
                    <a:pt x="11" y="100"/>
                    <a:pt x="11" y="101"/>
                  </a:cubicBezTo>
                  <a:cubicBezTo>
                    <a:pt x="11" y="103"/>
                    <a:pt x="12" y="105"/>
                    <a:pt x="13" y="106"/>
                  </a:cubicBezTo>
                  <a:cubicBezTo>
                    <a:pt x="14" y="109"/>
                    <a:pt x="14" y="110"/>
                    <a:pt x="14" y="113"/>
                  </a:cubicBezTo>
                  <a:cubicBezTo>
                    <a:pt x="14" y="114"/>
                    <a:pt x="14" y="119"/>
                    <a:pt x="14" y="119"/>
                  </a:cubicBezTo>
                  <a:cubicBezTo>
                    <a:pt x="13" y="120"/>
                    <a:pt x="12" y="120"/>
                    <a:pt x="11" y="121"/>
                  </a:cubicBezTo>
                  <a:cubicBezTo>
                    <a:pt x="10" y="124"/>
                    <a:pt x="12" y="124"/>
                    <a:pt x="13" y="125"/>
                  </a:cubicBezTo>
                  <a:cubicBezTo>
                    <a:pt x="17" y="127"/>
                    <a:pt x="20" y="129"/>
                    <a:pt x="25" y="128"/>
                  </a:cubicBezTo>
                  <a:cubicBezTo>
                    <a:pt x="27" y="127"/>
                    <a:pt x="29" y="126"/>
                    <a:pt x="30" y="125"/>
                  </a:cubicBezTo>
                  <a:cubicBezTo>
                    <a:pt x="33" y="124"/>
                    <a:pt x="32" y="125"/>
                    <a:pt x="33" y="123"/>
                  </a:cubicBezTo>
                  <a:cubicBezTo>
                    <a:pt x="35" y="121"/>
                    <a:pt x="42" y="121"/>
                    <a:pt x="44" y="122"/>
                  </a:cubicBezTo>
                  <a:cubicBezTo>
                    <a:pt x="47" y="122"/>
                    <a:pt x="52" y="124"/>
                    <a:pt x="54" y="121"/>
                  </a:cubicBezTo>
                  <a:cubicBezTo>
                    <a:pt x="55" y="120"/>
                    <a:pt x="55" y="118"/>
                    <a:pt x="57" y="117"/>
                  </a:cubicBezTo>
                  <a:cubicBezTo>
                    <a:pt x="59" y="116"/>
                    <a:pt x="61" y="115"/>
                    <a:pt x="63" y="114"/>
                  </a:cubicBezTo>
                  <a:cubicBezTo>
                    <a:pt x="66" y="112"/>
                    <a:pt x="70" y="114"/>
                    <a:pt x="73" y="112"/>
                  </a:cubicBezTo>
                  <a:cubicBezTo>
                    <a:pt x="78" y="110"/>
                    <a:pt x="82" y="110"/>
                    <a:pt x="88" y="109"/>
                  </a:cubicBezTo>
                  <a:cubicBezTo>
                    <a:pt x="89" y="109"/>
                    <a:pt x="90" y="108"/>
                    <a:pt x="92" y="108"/>
                  </a:cubicBezTo>
                  <a:cubicBezTo>
                    <a:pt x="93" y="109"/>
                    <a:pt x="95" y="110"/>
                    <a:pt x="96" y="111"/>
                  </a:cubicBezTo>
                  <a:cubicBezTo>
                    <a:pt x="97" y="111"/>
                    <a:pt x="107" y="113"/>
                    <a:pt x="107" y="114"/>
                  </a:cubicBezTo>
                  <a:cubicBezTo>
                    <a:pt x="106" y="115"/>
                    <a:pt x="105" y="118"/>
                    <a:pt x="107" y="117"/>
                  </a:cubicBezTo>
                  <a:cubicBezTo>
                    <a:pt x="108" y="117"/>
                    <a:pt x="110" y="120"/>
                    <a:pt x="111" y="121"/>
                  </a:cubicBezTo>
                  <a:cubicBezTo>
                    <a:pt x="112" y="122"/>
                    <a:pt x="112" y="123"/>
                    <a:pt x="112" y="125"/>
                  </a:cubicBezTo>
                  <a:cubicBezTo>
                    <a:pt x="113" y="126"/>
                    <a:pt x="115" y="128"/>
                    <a:pt x="115" y="128"/>
                  </a:cubicBezTo>
                  <a:cubicBezTo>
                    <a:pt x="115" y="127"/>
                    <a:pt x="114" y="126"/>
                    <a:pt x="116" y="125"/>
                  </a:cubicBezTo>
                  <a:cubicBezTo>
                    <a:pt x="117" y="124"/>
                    <a:pt x="118" y="123"/>
                    <a:pt x="120" y="122"/>
                  </a:cubicBezTo>
                  <a:cubicBezTo>
                    <a:pt x="121" y="121"/>
                    <a:pt x="126" y="116"/>
                    <a:pt x="125" y="115"/>
                  </a:cubicBezTo>
                  <a:cubicBezTo>
                    <a:pt x="126" y="117"/>
                    <a:pt x="125" y="118"/>
                    <a:pt x="125" y="120"/>
                  </a:cubicBezTo>
                  <a:cubicBezTo>
                    <a:pt x="126" y="121"/>
                    <a:pt x="124" y="122"/>
                    <a:pt x="124" y="122"/>
                  </a:cubicBezTo>
                  <a:cubicBezTo>
                    <a:pt x="123" y="124"/>
                    <a:pt x="123" y="125"/>
                    <a:pt x="123" y="126"/>
                  </a:cubicBezTo>
                  <a:cubicBezTo>
                    <a:pt x="123" y="128"/>
                    <a:pt x="119" y="129"/>
                    <a:pt x="122" y="129"/>
                  </a:cubicBezTo>
                  <a:cubicBezTo>
                    <a:pt x="126" y="129"/>
                    <a:pt x="124" y="125"/>
                    <a:pt x="125" y="123"/>
                  </a:cubicBezTo>
                  <a:cubicBezTo>
                    <a:pt x="125" y="123"/>
                    <a:pt x="129" y="127"/>
                    <a:pt x="128" y="129"/>
                  </a:cubicBezTo>
                  <a:cubicBezTo>
                    <a:pt x="125" y="133"/>
                    <a:pt x="129" y="130"/>
                    <a:pt x="131" y="132"/>
                  </a:cubicBezTo>
                  <a:cubicBezTo>
                    <a:pt x="134" y="135"/>
                    <a:pt x="134" y="136"/>
                    <a:pt x="134" y="139"/>
                  </a:cubicBezTo>
                  <a:cubicBezTo>
                    <a:pt x="133" y="142"/>
                    <a:pt x="137" y="145"/>
                    <a:pt x="139" y="145"/>
                  </a:cubicBezTo>
                  <a:cubicBezTo>
                    <a:pt x="141" y="146"/>
                    <a:pt x="143" y="147"/>
                    <a:pt x="145" y="147"/>
                  </a:cubicBezTo>
                  <a:cubicBezTo>
                    <a:pt x="147" y="147"/>
                    <a:pt x="151" y="152"/>
                    <a:pt x="153" y="151"/>
                  </a:cubicBezTo>
                  <a:cubicBezTo>
                    <a:pt x="155" y="150"/>
                    <a:pt x="157" y="149"/>
                    <a:pt x="158" y="147"/>
                  </a:cubicBezTo>
                  <a:cubicBezTo>
                    <a:pt x="158" y="147"/>
                    <a:pt x="160" y="144"/>
                    <a:pt x="161" y="145"/>
                  </a:cubicBezTo>
                  <a:cubicBezTo>
                    <a:pt x="161" y="146"/>
                    <a:pt x="159" y="147"/>
                    <a:pt x="160" y="148"/>
                  </a:cubicBezTo>
                  <a:cubicBezTo>
                    <a:pt x="161" y="149"/>
                    <a:pt x="161" y="146"/>
                    <a:pt x="162" y="146"/>
                  </a:cubicBezTo>
                  <a:cubicBezTo>
                    <a:pt x="162" y="146"/>
                    <a:pt x="164" y="149"/>
                    <a:pt x="165" y="149"/>
                  </a:cubicBezTo>
                  <a:cubicBezTo>
                    <a:pt x="165" y="150"/>
                    <a:pt x="167" y="152"/>
                    <a:pt x="168" y="152"/>
                  </a:cubicBezTo>
                  <a:cubicBezTo>
                    <a:pt x="167" y="152"/>
                    <a:pt x="170" y="149"/>
                    <a:pt x="170" y="149"/>
                  </a:cubicBezTo>
                  <a:cubicBezTo>
                    <a:pt x="172" y="148"/>
                    <a:pt x="173" y="146"/>
                    <a:pt x="174" y="145"/>
                  </a:cubicBezTo>
                  <a:cubicBezTo>
                    <a:pt x="177" y="144"/>
                    <a:pt x="185" y="146"/>
                    <a:pt x="185" y="142"/>
                  </a:cubicBezTo>
                  <a:cubicBezTo>
                    <a:pt x="186" y="137"/>
                    <a:pt x="187" y="134"/>
                    <a:pt x="188" y="130"/>
                  </a:cubicBezTo>
                  <a:cubicBezTo>
                    <a:pt x="190" y="126"/>
                    <a:pt x="191" y="122"/>
                    <a:pt x="194" y="118"/>
                  </a:cubicBezTo>
                  <a:cubicBezTo>
                    <a:pt x="195" y="117"/>
                    <a:pt x="197" y="116"/>
                    <a:pt x="198" y="114"/>
                  </a:cubicBezTo>
                  <a:cubicBezTo>
                    <a:pt x="198" y="113"/>
                    <a:pt x="198" y="113"/>
                    <a:pt x="198" y="112"/>
                  </a:cubicBezTo>
                  <a:cubicBezTo>
                    <a:pt x="199" y="111"/>
                    <a:pt x="200" y="110"/>
                    <a:pt x="200" y="108"/>
                  </a:cubicBezTo>
                  <a:cubicBezTo>
                    <a:pt x="201" y="106"/>
                    <a:pt x="200" y="104"/>
                    <a:pt x="201" y="102"/>
                  </a:cubicBezTo>
                  <a:cubicBezTo>
                    <a:pt x="201" y="101"/>
                    <a:pt x="202" y="100"/>
                    <a:pt x="202" y="99"/>
                  </a:cubicBezTo>
                  <a:cubicBezTo>
                    <a:pt x="203" y="98"/>
                    <a:pt x="201" y="97"/>
                    <a:pt x="202" y="96"/>
                  </a:cubicBezTo>
                  <a:cubicBezTo>
                    <a:pt x="203" y="95"/>
                    <a:pt x="204" y="92"/>
                    <a:pt x="203" y="91"/>
                  </a:cubicBezTo>
                  <a:cubicBezTo>
                    <a:pt x="203" y="89"/>
                    <a:pt x="202" y="88"/>
                    <a:pt x="202" y="87"/>
                  </a:cubicBezTo>
                  <a:cubicBezTo>
                    <a:pt x="201" y="86"/>
                    <a:pt x="201" y="84"/>
                    <a:pt x="201" y="83"/>
                  </a:cubicBezTo>
                  <a:cubicBezTo>
                    <a:pt x="200" y="79"/>
                    <a:pt x="203" y="77"/>
                    <a:pt x="202" y="73"/>
                  </a:cubicBezTo>
                  <a:cubicBezTo>
                    <a:pt x="202" y="74"/>
                    <a:pt x="201" y="76"/>
                    <a:pt x="200" y="76"/>
                  </a:cubicBezTo>
                  <a:cubicBezTo>
                    <a:pt x="198" y="76"/>
                    <a:pt x="197" y="72"/>
                    <a:pt x="196" y="70"/>
                  </a:cubicBezTo>
                  <a:cubicBezTo>
                    <a:pt x="194" y="67"/>
                    <a:pt x="190" y="67"/>
                    <a:pt x="190" y="62"/>
                  </a:cubicBezTo>
                  <a:cubicBezTo>
                    <a:pt x="189" y="60"/>
                    <a:pt x="188" y="60"/>
                    <a:pt x="187" y="59"/>
                  </a:cubicBezTo>
                  <a:cubicBezTo>
                    <a:pt x="185" y="58"/>
                    <a:pt x="185" y="61"/>
                    <a:pt x="184" y="59"/>
                  </a:cubicBezTo>
                  <a:cubicBezTo>
                    <a:pt x="184" y="56"/>
                    <a:pt x="183" y="55"/>
                    <a:pt x="181" y="53"/>
                  </a:cubicBezTo>
                  <a:cubicBezTo>
                    <a:pt x="181" y="53"/>
                    <a:pt x="180" y="52"/>
                    <a:pt x="180" y="51"/>
                  </a:cubicBezTo>
                  <a:cubicBezTo>
                    <a:pt x="179" y="51"/>
                    <a:pt x="180" y="49"/>
                    <a:pt x="180" y="50"/>
                  </a:cubicBezTo>
                  <a:cubicBezTo>
                    <a:pt x="178" y="48"/>
                    <a:pt x="176" y="47"/>
                    <a:pt x="174" y="46"/>
                  </a:cubicBezTo>
                  <a:cubicBezTo>
                    <a:pt x="172" y="44"/>
                    <a:pt x="169" y="45"/>
                    <a:pt x="168" y="43"/>
                  </a:cubicBezTo>
                  <a:cubicBezTo>
                    <a:pt x="166" y="41"/>
                    <a:pt x="167" y="37"/>
                    <a:pt x="166" y="36"/>
                  </a:cubicBezTo>
                  <a:cubicBezTo>
                    <a:pt x="166" y="34"/>
                    <a:pt x="166" y="32"/>
                    <a:pt x="165" y="31"/>
                  </a:cubicBezTo>
                  <a:cubicBezTo>
                    <a:pt x="164" y="30"/>
                    <a:pt x="163" y="30"/>
                    <a:pt x="163" y="28"/>
                  </a:cubicBezTo>
                  <a:cubicBezTo>
                    <a:pt x="163" y="26"/>
                    <a:pt x="163" y="23"/>
                    <a:pt x="161" y="20"/>
                  </a:cubicBezTo>
                  <a:cubicBezTo>
                    <a:pt x="160" y="20"/>
                    <a:pt x="158" y="17"/>
                    <a:pt x="158" y="18"/>
                  </a:cubicBezTo>
                  <a:cubicBezTo>
                    <a:pt x="156" y="18"/>
                    <a:pt x="156" y="19"/>
                    <a:pt x="155" y="17"/>
                  </a:cubicBezTo>
                  <a:cubicBezTo>
                    <a:pt x="153" y="15"/>
                    <a:pt x="154" y="11"/>
                    <a:pt x="152" y="8"/>
                  </a:cubicBezTo>
                  <a:cubicBezTo>
                    <a:pt x="152" y="7"/>
                    <a:pt x="148" y="0"/>
                    <a:pt x="148" y="0"/>
                  </a:cubicBezTo>
                  <a:cubicBezTo>
                    <a:pt x="147" y="0"/>
                    <a:pt x="147" y="2"/>
                    <a:pt x="147" y="3"/>
                  </a:cubicBezTo>
                  <a:cubicBezTo>
                    <a:pt x="147" y="4"/>
                    <a:pt x="146" y="5"/>
                    <a:pt x="145" y="6"/>
                  </a:cubicBezTo>
                  <a:cubicBezTo>
                    <a:pt x="145" y="6"/>
                    <a:pt x="143" y="8"/>
                    <a:pt x="144" y="9"/>
                  </a:cubicBezTo>
                  <a:cubicBezTo>
                    <a:pt x="144" y="9"/>
                    <a:pt x="146" y="9"/>
                    <a:pt x="145" y="10"/>
                  </a:cubicBezTo>
                  <a:cubicBezTo>
                    <a:pt x="144" y="10"/>
                    <a:pt x="143" y="15"/>
                    <a:pt x="143" y="16"/>
                  </a:cubicBezTo>
                  <a:cubicBezTo>
                    <a:pt x="144" y="18"/>
                    <a:pt x="144" y="20"/>
                    <a:pt x="144" y="22"/>
                  </a:cubicBezTo>
                  <a:cubicBezTo>
                    <a:pt x="143" y="26"/>
                    <a:pt x="143" y="36"/>
                    <a:pt x="137" y="36"/>
                  </a:cubicBezTo>
                  <a:cubicBezTo>
                    <a:pt x="133" y="36"/>
                    <a:pt x="133" y="32"/>
                    <a:pt x="130" y="31"/>
                  </a:cubicBezTo>
                  <a:cubicBezTo>
                    <a:pt x="128" y="30"/>
                    <a:pt x="126" y="30"/>
                    <a:pt x="124" y="28"/>
                  </a:cubicBezTo>
                  <a:cubicBezTo>
                    <a:pt x="123" y="27"/>
                    <a:pt x="112" y="21"/>
                    <a:pt x="113" y="20"/>
                  </a:cubicBezTo>
                  <a:cubicBezTo>
                    <a:pt x="113" y="19"/>
                    <a:pt x="114" y="18"/>
                    <a:pt x="115" y="17"/>
                  </a:cubicBezTo>
                  <a:cubicBezTo>
                    <a:pt x="115" y="16"/>
                    <a:pt x="117" y="16"/>
                    <a:pt x="117" y="15"/>
                  </a:cubicBezTo>
                  <a:cubicBezTo>
                    <a:pt x="117" y="15"/>
                    <a:pt x="116" y="14"/>
                    <a:pt x="116" y="13"/>
                  </a:cubicBezTo>
                  <a:cubicBezTo>
                    <a:pt x="117" y="12"/>
                    <a:pt x="117" y="12"/>
                    <a:pt x="118" y="11"/>
                  </a:cubicBezTo>
                  <a:cubicBezTo>
                    <a:pt x="118" y="10"/>
                    <a:pt x="120" y="9"/>
                    <a:pt x="121" y="8"/>
                  </a:cubicBezTo>
                  <a:cubicBezTo>
                    <a:pt x="121" y="7"/>
                    <a:pt x="119" y="5"/>
                    <a:pt x="118" y="6"/>
                  </a:cubicBezTo>
                  <a:cubicBezTo>
                    <a:pt x="118" y="6"/>
                    <a:pt x="117" y="8"/>
                    <a:pt x="117" y="8"/>
                  </a:cubicBezTo>
                  <a:cubicBezTo>
                    <a:pt x="116" y="7"/>
                    <a:pt x="116" y="7"/>
                    <a:pt x="115" y="6"/>
                  </a:cubicBezTo>
                  <a:cubicBezTo>
                    <a:pt x="115" y="5"/>
                    <a:pt x="113" y="7"/>
                    <a:pt x="112" y="7"/>
                  </a:cubicBezTo>
                  <a:cubicBezTo>
                    <a:pt x="111" y="8"/>
                    <a:pt x="110" y="7"/>
                    <a:pt x="109" y="7"/>
                  </a:cubicBezTo>
                  <a:cubicBezTo>
                    <a:pt x="107" y="6"/>
                    <a:pt x="104" y="5"/>
                    <a:pt x="101" y="4"/>
                  </a:cubicBezTo>
                  <a:cubicBezTo>
                    <a:pt x="99" y="4"/>
                    <a:pt x="103" y="5"/>
                    <a:pt x="10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404">
              <a:extLst>
                <a:ext uri="{FF2B5EF4-FFF2-40B4-BE49-F238E27FC236}">
                  <a16:creationId xmlns:a16="http://schemas.microsoft.com/office/drawing/2014/main" id="{F897948B-07A5-7D4C-A300-D15612BC0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4969865"/>
              <a:ext cx="318996" cy="510681"/>
            </a:xfrm>
            <a:custGeom>
              <a:avLst/>
              <a:gdLst>
                <a:gd name="T0" fmla="*/ 7 w 40"/>
                <a:gd name="T1" fmla="*/ 0 h 60"/>
                <a:gd name="T2" fmla="*/ 4 w 40"/>
                <a:gd name="T3" fmla="*/ 3 h 60"/>
                <a:gd name="T4" fmla="*/ 2 w 40"/>
                <a:gd name="T5" fmla="*/ 8 h 60"/>
                <a:gd name="T6" fmla="*/ 5 w 40"/>
                <a:gd name="T7" fmla="*/ 14 h 60"/>
                <a:gd name="T8" fmla="*/ 3 w 40"/>
                <a:gd name="T9" fmla="*/ 18 h 60"/>
                <a:gd name="T10" fmla="*/ 3 w 40"/>
                <a:gd name="T11" fmla="*/ 19 h 60"/>
                <a:gd name="T12" fmla="*/ 2 w 40"/>
                <a:gd name="T13" fmla="*/ 23 h 60"/>
                <a:gd name="T14" fmla="*/ 5 w 40"/>
                <a:gd name="T15" fmla="*/ 23 h 60"/>
                <a:gd name="T16" fmla="*/ 7 w 40"/>
                <a:gd name="T17" fmla="*/ 19 h 60"/>
                <a:gd name="T18" fmla="*/ 7 w 40"/>
                <a:gd name="T19" fmla="*/ 23 h 60"/>
                <a:gd name="T20" fmla="*/ 11 w 40"/>
                <a:gd name="T21" fmla="*/ 27 h 60"/>
                <a:gd name="T22" fmla="*/ 14 w 40"/>
                <a:gd name="T23" fmla="*/ 30 h 60"/>
                <a:gd name="T24" fmla="*/ 16 w 40"/>
                <a:gd name="T25" fmla="*/ 36 h 60"/>
                <a:gd name="T26" fmla="*/ 8 w 40"/>
                <a:gd name="T27" fmla="*/ 39 h 60"/>
                <a:gd name="T28" fmla="*/ 9 w 40"/>
                <a:gd name="T29" fmla="*/ 42 h 60"/>
                <a:gd name="T30" fmla="*/ 5 w 40"/>
                <a:gd name="T31" fmla="*/ 47 h 60"/>
                <a:gd name="T32" fmla="*/ 9 w 40"/>
                <a:gd name="T33" fmla="*/ 48 h 60"/>
                <a:gd name="T34" fmla="*/ 18 w 40"/>
                <a:gd name="T35" fmla="*/ 48 h 60"/>
                <a:gd name="T36" fmla="*/ 10 w 40"/>
                <a:gd name="T37" fmla="*/ 52 h 60"/>
                <a:gd name="T38" fmla="*/ 7 w 40"/>
                <a:gd name="T39" fmla="*/ 55 h 60"/>
                <a:gd name="T40" fmla="*/ 3 w 40"/>
                <a:gd name="T41" fmla="*/ 59 h 60"/>
                <a:gd name="T42" fmla="*/ 5 w 40"/>
                <a:gd name="T43" fmla="*/ 60 h 60"/>
                <a:gd name="T44" fmla="*/ 12 w 40"/>
                <a:gd name="T45" fmla="*/ 57 h 60"/>
                <a:gd name="T46" fmla="*/ 19 w 40"/>
                <a:gd name="T47" fmla="*/ 55 h 60"/>
                <a:gd name="T48" fmla="*/ 27 w 40"/>
                <a:gd name="T49" fmla="*/ 54 h 60"/>
                <a:gd name="T50" fmla="*/ 38 w 40"/>
                <a:gd name="T51" fmla="*/ 51 h 60"/>
                <a:gd name="T52" fmla="*/ 38 w 40"/>
                <a:gd name="T53" fmla="*/ 46 h 60"/>
                <a:gd name="T54" fmla="*/ 32 w 40"/>
                <a:gd name="T55" fmla="*/ 41 h 60"/>
                <a:gd name="T56" fmla="*/ 31 w 40"/>
                <a:gd name="T57" fmla="*/ 36 h 60"/>
                <a:gd name="T58" fmla="*/ 30 w 40"/>
                <a:gd name="T59" fmla="*/ 34 h 60"/>
                <a:gd name="T60" fmla="*/ 23 w 40"/>
                <a:gd name="T61" fmla="*/ 25 h 60"/>
                <a:gd name="T62" fmla="*/ 12 w 40"/>
                <a:gd name="T63" fmla="*/ 18 h 60"/>
                <a:gd name="T64" fmla="*/ 14 w 40"/>
                <a:gd name="T65" fmla="*/ 16 h 60"/>
                <a:gd name="T66" fmla="*/ 21 w 40"/>
                <a:gd name="T67" fmla="*/ 8 h 60"/>
                <a:gd name="T68" fmla="*/ 9 w 40"/>
                <a:gd name="T69" fmla="*/ 7 h 60"/>
                <a:gd name="T70" fmla="*/ 9 w 40"/>
                <a:gd name="T71" fmla="*/ 6 h 60"/>
                <a:gd name="T72" fmla="*/ 15 w 40"/>
                <a:gd name="T7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60">
                  <a:moveTo>
                    <a:pt x="15" y="0"/>
                  </a:moveTo>
                  <a:cubicBezTo>
                    <a:pt x="12" y="0"/>
                    <a:pt x="10" y="1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6" y="3"/>
                    <a:pt x="5" y="2"/>
                    <a:pt x="4" y="3"/>
                  </a:cubicBezTo>
                  <a:cubicBezTo>
                    <a:pt x="5" y="2"/>
                    <a:pt x="5" y="4"/>
                    <a:pt x="5" y="4"/>
                  </a:cubicBezTo>
                  <a:cubicBezTo>
                    <a:pt x="4" y="6"/>
                    <a:pt x="1" y="5"/>
                    <a:pt x="2" y="8"/>
                  </a:cubicBezTo>
                  <a:cubicBezTo>
                    <a:pt x="4" y="10"/>
                    <a:pt x="3" y="11"/>
                    <a:pt x="2" y="13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5" y="15"/>
                    <a:pt x="3" y="18"/>
                    <a:pt x="3" y="18"/>
                  </a:cubicBezTo>
                  <a:cubicBezTo>
                    <a:pt x="2" y="18"/>
                    <a:pt x="0" y="18"/>
                    <a:pt x="0" y="20"/>
                  </a:cubicBezTo>
                  <a:cubicBezTo>
                    <a:pt x="1" y="20"/>
                    <a:pt x="2" y="18"/>
                    <a:pt x="3" y="19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4"/>
                    <a:pt x="3" y="22"/>
                    <a:pt x="4" y="22"/>
                  </a:cubicBezTo>
                  <a:cubicBezTo>
                    <a:pt x="4" y="21"/>
                    <a:pt x="5" y="23"/>
                    <a:pt x="5" y="23"/>
                  </a:cubicBezTo>
                  <a:cubicBezTo>
                    <a:pt x="6" y="23"/>
                    <a:pt x="5" y="19"/>
                    <a:pt x="4" y="19"/>
                  </a:cubicBezTo>
                  <a:cubicBezTo>
                    <a:pt x="5" y="19"/>
                    <a:pt x="7" y="20"/>
                    <a:pt x="7" y="19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1"/>
                    <a:pt x="7" y="22"/>
                    <a:pt x="7" y="23"/>
                  </a:cubicBezTo>
                  <a:cubicBezTo>
                    <a:pt x="7" y="24"/>
                    <a:pt x="4" y="27"/>
                    <a:pt x="7" y="27"/>
                  </a:cubicBezTo>
                  <a:cubicBezTo>
                    <a:pt x="7" y="27"/>
                    <a:pt x="10" y="27"/>
                    <a:pt x="11" y="27"/>
                  </a:cubicBezTo>
                  <a:cubicBezTo>
                    <a:pt x="12" y="26"/>
                    <a:pt x="15" y="26"/>
                    <a:pt x="15" y="26"/>
                  </a:cubicBezTo>
                  <a:cubicBezTo>
                    <a:pt x="14" y="28"/>
                    <a:pt x="13" y="28"/>
                    <a:pt x="14" y="30"/>
                  </a:cubicBezTo>
                  <a:cubicBezTo>
                    <a:pt x="15" y="33"/>
                    <a:pt x="15" y="31"/>
                    <a:pt x="16" y="32"/>
                  </a:cubicBezTo>
                  <a:cubicBezTo>
                    <a:pt x="16" y="33"/>
                    <a:pt x="15" y="35"/>
                    <a:pt x="16" y="36"/>
                  </a:cubicBezTo>
                  <a:cubicBezTo>
                    <a:pt x="17" y="38"/>
                    <a:pt x="14" y="38"/>
                    <a:pt x="13" y="38"/>
                  </a:cubicBezTo>
                  <a:cubicBezTo>
                    <a:pt x="11" y="39"/>
                    <a:pt x="10" y="37"/>
                    <a:pt x="8" y="39"/>
                  </a:cubicBezTo>
                  <a:cubicBezTo>
                    <a:pt x="7" y="41"/>
                    <a:pt x="12" y="40"/>
                    <a:pt x="11" y="41"/>
                  </a:cubicBezTo>
                  <a:cubicBezTo>
                    <a:pt x="11" y="41"/>
                    <a:pt x="9" y="42"/>
                    <a:pt x="9" y="42"/>
                  </a:cubicBezTo>
                  <a:cubicBezTo>
                    <a:pt x="9" y="43"/>
                    <a:pt x="10" y="43"/>
                    <a:pt x="9" y="44"/>
                  </a:cubicBezTo>
                  <a:cubicBezTo>
                    <a:pt x="8" y="45"/>
                    <a:pt x="7" y="46"/>
                    <a:pt x="5" y="47"/>
                  </a:cubicBezTo>
                  <a:cubicBezTo>
                    <a:pt x="4" y="48"/>
                    <a:pt x="6" y="49"/>
                    <a:pt x="6" y="49"/>
                  </a:cubicBezTo>
                  <a:cubicBezTo>
                    <a:pt x="7" y="49"/>
                    <a:pt x="9" y="48"/>
                    <a:pt x="9" y="48"/>
                  </a:cubicBezTo>
                  <a:cubicBezTo>
                    <a:pt x="9" y="49"/>
                    <a:pt x="12" y="49"/>
                    <a:pt x="13" y="50"/>
                  </a:cubicBezTo>
                  <a:cubicBezTo>
                    <a:pt x="15" y="50"/>
                    <a:pt x="17" y="48"/>
                    <a:pt x="18" y="48"/>
                  </a:cubicBezTo>
                  <a:cubicBezTo>
                    <a:pt x="18" y="48"/>
                    <a:pt x="16" y="53"/>
                    <a:pt x="13" y="52"/>
                  </a:cubicBezTo>
                  <a:cubicBezTo>
                    <a:pt x="12" y="51"/>
                    <a:pt x="11" y="52"/>
                    <a:pt x="10" y="52"/>
                  </a:cubicBezTo>
                  <a:cubicBezTo>
                    <a:pt x="8" y="52"/>
                    <a:pt x="9" y="51"/>
                    <a:pt x="8" y="51"/>
                  </a:cubicBezTo>
                  <a:cubicBezTo>
                    <a:pt x="8" y="51"/>
                    <a:pt x="8" y="54"/>
                    <a:pt x="7" y="55"/>
                  </a:cubicBezTo>
                  <a:cubicBezTo>
                    <a:pt x="7" y="55"/>
                    <a:pt x="6" y="56"/>
                    <a:pt x="5" y="57"/>
                  </a:cubicBezTo>
                  <a:cubicBezTo>
                    <a:pt x="5" y="57"/>
                    <a:pt x="3" y="58"/>
                    <a:pt x="3" y="59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5" y="59"/>
                    <a:pt x="4" y="59"/>
                    <a:pt x="5" y="60"/>
                  </a:cubicBezTo>
                  <a:cubicBezTo>
                    <a:pt x="5" y="60"/>
                    <a:pt x="7" y="57"/>
                    <a:pt x="8" y="57"/>
                  </a:cubicBezTo>
                  <a:cubicBezTo>
                    <a:pt x="9" y="57"/>
                    <a:pt x="11" y="58"/>
                    <a:pt x="12" y="57"/>
                  </a:cubicBezTo>
                  <a:cubicBezTo>
                    <a:pt x="14" y="57"/>
                    <a:pt x="13" y="55"/>
                    <a:pt x="15" y="55"/>
                  </a:cubicBezTo>
                  <a:cubicBezTo>
                    <a:pt x="16" y="54"/>
                    <a:pt x="17" y="55"/>
                    <a:pt x="19" y="55"/>
                  </a:cubicBezTo>
                  <a:cubicBezTo>
                    <a:pt x="20" y="56"/>
                    <a:pt x="21" y="54"/>
                    <a:pt x="23" y="55"/>
                  </a:cubicBezTo>
                  <a:cubicBezTo>
                    <a:pt x="24" y="56"/>
                    <a:pt x="26" y="55"/>
                    <a:pt x="27" y="54"/>
                  </a:cubicBezTo>
                  <a:cubicBezTo>
                    <a:pt x="29" y="54"/>
                    <a:pt x="32" y="54"/>
                    <a:pt x="34" y="54"/>
                  </a:cubicBezTo>
                  <a:cubicBezTo>
                    <a:pt x="34" y="54"/>
                    <a:pt x="38" y="51"/>
                    <a:pt x="38" y="51"/>
                  </a:cubicBezTo>
                  <a:cubicBezTo>
                    <a:pt x="37" y="50"/>
                    <a:pt x="33" y="51"/>
                    <a:pt x="33" y="50"/>
                  </a:cubicBezTo>
                  <a:cubicBezTo>
                    <a:pt x="33" y="49"/>
                    <a:pt x="37" y="46"/>
                    <a:pt x="38" y="46"/>
                  </a:cubicBezTo>
                  <a:cubicBezTo>
                    <a:pt x="39" y="44"/>
                    <a:pt x="40" y="40"/>
                    <a:pt x="36" y="40"/>
                  </a:cubicBezTo>
                  <a:cubicBezTo>
                    <a:pt x="35" y="40"/>
                    <a:pt x="33" y="41"/>
                    <a:pt x="32" y="41"/>
                  </a:cubicBezTo>
                  <a:cubicBezTo>
                    <a:pt x="30" y="40"/>
                    <a:pt x="32" y="40"/>
                    <a:pt x="32" y="39"/>
                  </a:cubicBezTo>
                  <a:cubicBezTo>
                    <a:pt x="32" y="38"/>
                    <a:pt x="32" y="37"/>
                    <a:pt x="31" y="36"/>
                  </a:cubicBezTo>
                  <a:cubicBezTo>
                    <a:pt x="31" y="36"/>
                    <a:pt x="27" y="35"/>
                    <a:pt x="28" y="34"/>
                  </a:cubicBezTo>
                  <a:cubicBezTo>
                    <a:pt x="28" y="34"/>
                    <a:pt x="30" y="35"/>
                    <a:pt x="30" y="34"/>
                  </a:cubicBezTo>
                  <a:cubicBezTo>
                    <a:pt x="31" y="33"/>
                    <a:pt x="30" y="32"/>
                    <a:pt x="29" y="31"/>
                  </a:cubicBezTo>
                  <a:cubicBezTo>
                    <a:pt x="26" y="29"/>
                    <a:pt x="25" y="29"/>
                    <a:pt x="23" y="25"/>
                  </a:cubicBezTo>
                  <a:cubicBezTo>
                    <a:pt x="22" y="23"/>
                    <a:pt x="21" y="21"/>
                    <a:pt x="18" y="19"/>
                  </a:cubicBezTo>
                  <a:cubicBezTo>
                    <a:pt x="17" y="18"/>
                    <a:pt x="13" y="20"/>
                    <a:pt x="12" y="18"/>
                  </a:cubicBezTo>
                  <a:cubicBezTo>
                    <a:pt x="12" y="18"/>
                    <a:pt x="18" y="17"/>
                    <a:pt x="17" y="16"/>
                  </a:cubicBezTo>
                  <a:cubicBezTo>
                    <a:pt x="17" y="16"/>
                    <a:pt x="15" y="17"/>
                    <a:pt x="14" y="16"/>
                  </a:cubicBezTo>
                  <a:cubicBezTo>
                    <a:pt x="14" y="16"/>
                    <a:pt x="18" y="15"/>
                    <a:pt x="18" y="15"/>
                  </a:cubicBezTo>
                  <a:cubicBezTo>
                    <a:pt x="19" y="14"/>
                    <a:pt x="22" y="9"/>
                    <a:pt x="21" y="8"/>
                  </a:cubicBezTo>
                  <a:cubicBezTo>
                    <a:pt x="20" y="6"/>
                    <a:pt x="17" y="6"/>
                    <a:pt x="15" y="6"/>
                  </a:cubicBezTo>
                  <a:cubicBezTo>
                    <a:pt x="14" y="7"/>
                    <a:pt x="9" y="7"/>
                    <a:pt x="9" y="7"/>
                  </a:cubicBezTo>
                  <a:cubicBezTo>
                    <a:pt x="9" y="7"/>
                    <a:pt x="11" y="6"/>
                    <a:pt x="11" y="6"/>
                  </a:cubicBezTo>
                  <a:cubicBezTo>
                    <a:pt x="11" y="6"/>
                    <a:pt x="9" y="5"/>
                    <a:pt x="9" y="6"/>
                  </a:cubicBezTo>
                  <a:cubicBezTo>
                    <a:pt x="9" y="5"/>
                    <a:pt x="18" y="1"/>
                    <a:pt x="15" y="0"/>
                  </a:cubicBezTo>
                  <a:cubicBezTo>
                    <a:pt x="14" y="0"/>
                    <a:pt x="17" y="1"/>
                    <a:pt x="1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406">
              <a:extLst>
                <a:ext uri="{FF2B5EF4-FFF2-40B4-BE49-F238E27FC236}">
                  <a16:creationId xmlns:a16="http://schemas.microsoft.com/office/drawing/2014/main" id="{562979CA-E03E-8F45-B009-88EDF5F61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3622472"/>
              <a:ext cx="719790" cy="525110"/>
            </a:xfrm>
            <a:custGeom>
              <a:avLst/>
              <a:gdLst>
                <a:gd name="T0" fmla="*/ 77 w 90"/>
                <a:gd name="T1" fmla="*/ 2 h 62"/>
                <a:gd name="T2" fmla="*/ 66 w 90"/>
                <a:gd name="T3" fmla="*/ 6 h 62"/>
                <a:gd name="T4" fmla="*/ 51 w 90"/>
                <a:gd name="T5" fmla="*/ 8 h 62"/>
                <a:gd name="T6" fmla="*/ 48 w 90"/>
                <a:gd name="T7" fmla="*/ 9 h 62"/>
                <a:gd name="T8" fmla="*/ 39 w 90"/>
                <a:gd name="T9" fmla="*/ 11 h 62"/>
                <a:gd name="T10" fmla="*/ 32 w 90"/>
                <a:gd name="T11" fmla="*/ 14 h 62"/>
                <a:gd name="T12" fmla="*/ 26 w 90"/>
                <a:gd name="T13" fmla="*/ 19 h 62"/>
                <a:gd name="T14" fmla="*/ 26 w 90"/>
                <a:gd name="T15" fmla="*/ 21 h 62"/>
                <a:gd name="T16" fmla="*/ 27 w 90"/>
                <a:gd name="T17" fmla="*/ 23 h 62"/>
                <a:gd name="T18" fmla="*/ 23 w 90"/>
                <a:gd name="T19" fmla="*/ 25 h 62"/>
                <a:gd name="T20" fmla="*/ 21 w 90"/>
                <a:gd name="T21" fmla="*/ 28 h 62"/>
                <a:gd name="T22" fmla="*/ 21 w 90"/>
                <a:gd name="T23" fmla="*/ 29 h 62"/>
                <a:gd name="T24" fmla="*/ 14 w 90"/>
                <a:gd name="T25" fmla="*/ 31 h 62"/>
                <a:gd name="T26" fmla="*/ 19 w 90"/>
                <a:gd name="T27" fmla="*/ 34 h 62"/>
                <a:gd name="T28" fmla="*/ 9 w 90"/>
                <a:gd name="T29" fmla="*/ 38 h 62"/>
                <a:gd name="T30" fmla="*/ 6 w 90"/>
                <a:gd name="T31" fmla="*/ 41 h 62"/>
                <a:gd name="T32" fmla="*/ 5 w 90"/>
                <a:gd name="T33" fmla="*/ 47 h 62"/>
                <a:gd name="T34" fmla="*/ 4 w 90"/>
                <a:gd name="T35" fmla="*/ 53 h 62"/>
                <a:gd name="T36" fmla="*/ 12 w 90"/>
                <a:gd name="T37" fmla="*/ 55 h 62"/>
                <a:gd name="T38" fmla="*/ 12 w 90"/>
                <a:gd name="T39" fmla="*/ 56 h 62"/>
                <a:gd name="T40" fmla="*/ 16 w 90"/>
                <a:gd name="T41" fmla="*/ 62 h 62"/>
                <a:gd name="T42" fmla="*/ 26 w 90"/>
                <a:gd name="T43" fmla="*/ 61 h 62"/>
                <a:gd name="T44" fmla="*/ 26 w 90"/>
                <a:gd name="T45" fmla="*/ 59 h 62"/>
                <a:gd name="T46" fmla="*/ 20 w 90"/>
                <a:gd name="T47" fmla="*/ 48 h 62"/>
                <a:gd name="T48" fmla="*/ 20 w 90"/>
                <a:gd name="T49" fmla="*/ 42 h 62"/>
                <a:gd name="T50" fmla="*/ 22 w 90"/>
                <a:gd name="T51" fmla="*/ 40 h 62"/>
                <a:gd name="T52" fmla="*/ 21 w 90"/>
                <a:gd name="T53" fmla="*/ 36 h 62"/>
                <a:gd name="T54" fmla="*/ 27 w 90"/>
                <a:gd name="T55" fmla="*/ 34 h 62"/>
                <a:gd name="T56" fmla="*/ 27 w 90"/>
                <a:gd name="T57" fmla="*/ 32 h 62"/>
                <a:gd name="T58" fmla="*/ 32 w 90"/>
                <a:gd name="T59" fmla="*/ 31 h 62"/>
                <a:gd name="T60" fmla="*/ 35 w 90"/>
                <a:gd name="T61" fmla="*/ 29 h 62"/>
                <a:gd name="T62" fmla="*/ 35 w 90"/>
                <a:gd name="T63" fmla="*/ 26 h 62"/>
                <a:gd name="T64" fmla="*/ 42 w 90"/>
                <a:gd name="T65" fmla="*/ 24 h 62"/>
                <a:gd name="T66" fmla="*/ 45 w 90"/>
                <a:gd name="T67" fmla="*/ 22 h 62"/>
                <a:gd name="T68" fmla="*/ 58 w 90"/>
                <a:gd name="T69" fmla="*/ 15 h 62"/>
                <a:gd name="T70" fmla="*/ 81 w 90"/>
                <a:gd name="T71" fmla="*/ 8 h 62"/>
                <a:gd name="T72" fmla="*/ 84 w 90"/>
                <a:gd name="T73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62">
                  <a:moveTo>
                    <a:pt x="84" y="1"/>
                  </a:moveTo>
                  <a:cubicBezTo>
                    <a:pt x="81" y="1"/>
                    <a:pt x="80" y="0"/>
                    <a:pt x="77" y="2"/>
                  </a:cubicBezTo>
                  <a:cubicBezTo>
                    <a:pt x="76" y="2"/>
                    <a:pt x="72" y="3"/>
                    <a:pt x="73" y="4"/>
                  </a:cubicBezTo>
                  <a:cubicBezTo>
                    <a:pt x="72" y="4"/>
                    <a:pt x="68" y="6"/>
                    <a:pt x="66" y="6"/>
                  </a:cubicBezTo>
                  <a:cubicBezTo>
                    <a:pt x="64" y="6"/>
                    <a:pt x="61" y="7"/>
                    <a:pt x="59" y="8"/>
                  </a:cubicBezTo>
                  <a:cubicBezTo>
                    <a:pt x="56" y="8"/>
                    <a:pt x="54" y="8"/>
                    <a:pt x="51" y="8"/>
                  </a:cubicBezTo>
                  <a:cubicBezTo>
                    <a:pt x="51" y="8"/>
                    <a:pt x="45" y="8"/>
                    <a:pt x="46" y="9"/>
                  </a:cubicBezTo>
                  <a:cubicBezTo>
                    <a:pt x="46" y="9"/>
                    <a:pt x="48" y="9"/>
                    <a:pt x="48" y="9"/>
                  </a:cubicBezTo>
                  <a:cubicBezTo>
                    <a:pt x="47" y="10"/>
                    <a:pt x="45" y="10"/>
                    <a:pt x="44" y="11"/>
                  </a:cubicBezTo>
                  <a:cubicBezTo>
                    <a:pt x="43" y="11"/>
                    <a:pt x="41" y="11"/>
                    <a:pt x="39" y="11"/>
                  </a:cubicBezTo>
                  <a:cubicBezTo>
                    <a:pt x="38" y="11"/>
                    <a:pt x="38" y="11"/>
                    <a:pt x="36" y="12"/>
                  </a:cubicBezTo>
                  <a:cubicBezTo>
                    <a:pt x="35" y="15"/>
                    <a:pt x="34" y="14"/>
                    <a:pt x="32" y="14"/>
                  </a:cubicBezTo>
                  <a:cubicBezTo>
                    <a:pt x="30" y="15"/>
                    <a:pt x="31" y="17"/>
                    <a:pt x="28" y="17"/>
                  </a:cubicBezTo>
                  <a:cubicBezTo>
                    <a:pt x="26" y="17"/>
                    <a:pt x="27" y="19"/>
                    <a:pt x="26" y="19"/>
                  </a:cubicBezTo>
                  <a:cubicBezTo>
                    <a:pt x="25" y="20"/>
                    <a:pt x="22" y="18"/>
                    <a:pt x="23" y="19"/>
                  </a:cubicBezTo>
                  <a:cubicBezTo>
                    <a:pt x="23" y="20"/>
                    <a:pt x="26" y="21"/>
                    <a:pt x="26" y="21"/>
                  </a:cubicBezTo>
                  <a:cubicBezTo>
                    <a:pt x="26" y="21"/>
                    <a:pt x="22" y="22"/>
                    <a:pt x="22" y="22"/>
                  </a:cubicBezTo>
                  <a:cubicBezTo>
                    <a:pt x="22" y="23"/>
                    <a:pt x="27" y="23"/>
                    <a:pt x="27" y="23"/>
                  </a:cubicBezTo>
                  <a:cubicBezTo>
                    <a:pt x="27" y="24"/>
                    <a:pt x="20" y="24"/>
                    <a:pt x="21" y="25"/>
                  </a:cubicBezTo>
                  <a:cubicBezTo>
                    <a:pt x="21" y="24"/>
                    <a:pt x="23" y="25"/>
                    <a:pt x="23" y="25"/>
                  </a:cubicBezTo>
                  <a:cubicBezTo>
                    <a:pt x="21" y="26"/>
                    <a:pt x="20" y="25"/>
                    <a:pt x="20" y="26"/>
                  </a:cubicBezTo>
                  <a:cubicBezTo>
                    <a:pt x="19" y="27"/>
                    <a:pt x="21" y="28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8"/>
                    <a:pt x="20" y="29"/>
                    <a:pt x="21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6" y="31"/>
                    <a:pt x="15" y="31"/>
                    <a:pt x="14" y="31"/>
                  </a:cubicBezTo>
                  <a:cubicBezTo>
                    <a:pt x="12" y="32"/>
                    <a:pt x="12" y="33"/>
                    <a:pt x="14" y="33"/>
                  </a:cubicBezTo>
                  <a:cubicBezTo>
                    <a:pt x="15" y="33"/>
                    <a:pt x="18" y="34"/>
                    <a:pt x="19" y="34"/>
                  </a:cubicBezTo>
                  <a:cubicBezTo>
                    <a:pt x="17" y="35"/>
                    <a:pt x="15" y="33"/>
                    <a:pt x="15" y="36"/>
                  </a:cubicBezTo>
                  <a:cubicBezTo>
                    <a:pt x="15" y="37"/>
                    <a:pt x="10" y="37"/>
                    <a:pt x="9" y="38"/>
                  </a:cubicBezTo>
                  <a:cubicBezTo>
                    <a:pt x="8" y="39"/>
                    <a:pt x="9" y="39"/>
                    <a:pt x="9" y="40"/>
                  </a:cubicBezTo>
                  <a:cubicBezTo>
                    <a:pt x="9" y="40"/>
                    <a:pt x="6" y="41"/>
                    <a:pt x="6" y="41"/>
                  </a:cubicBezTo>
                  <a:cubicBezTo>
                    <a:pt x="2" y="42"/>
                    <a:pt x="7" y="42"/>
                    <a:pt x="7" y="43"/>
                  </a:cubicBezTo>
                  <a:cubicBezTo>
                    <a:pt x="8" y="44"/>
                    <a:pt x="5" y="47"/>
                    <a:pt x="5" y="47"/>
                  </a:cubicBezTo>
                  <a:cubicBezTo>
                    <a:pt x="3" y="49"/>
                    <a:pt x="0" y="47"/>
                    <a:pt x="0" y="51"/>
                  </a:cubicBezTo>
                  <a:cubicBezTo>
                    <a:pt x="0" y="55"/>
                    <a:pt x="2" y="53"/>
                    <a:pt x="4" y="53"/>
                  </a:cubicBezTo>
                  <a:cubicBezTo>
                    <a:pt x="6" y="54"/>
                    <a:pt x="7" y="55"/>
                    <a:pt x="9" y="54"/>
                  </a:cubicBezTo>
                  <a:cubicBezTo>
                    <a:pt x="9" y="54"/>
                    <a:pt x="11" y="56"/>
                    <a:pt x="12" y="55"/>
                  </a:cubicBezTo>
                  <a:cubicBezTo>
                    <a:pt x="12" y="55"/>
                    <a:pt x="10" y="55"/>
                    <a:pt x="10" y="56"/>
                  </a:cubicBezTo>
                  <a:cubicBezTo>
                    <a:pt x="11" y="56"/>
                    <a:pt x="12" y="56"/>
                    <a:pt x="12" y="56"/>
                  </a:cubicBezTo>
                  <a:cubicBezTo>
                    <a:pt x="12" y="56"/>
                    <a:pt x="10" y="60"/>
                    <a:pt x="10" y="60"/>
                  </a:cubicBezTo>
                  <a:cubicBezTo>
                    <a:pt x="12" y="61"/>
                    <a:pt x="14" y="61"/>
                    <a:pt x="16" y="62"/>
                  </a:cubicBezTo>
                  <a:cubicBezTo>
                    <a:pt x="19" y="62"/>
                    <a:pt x="20" y="62"/>
                    <a:pt x="23" y="62"/>
                  </a:cubicBezTo>
                  <a:cubicBezTo>
                    <a:pt x="24" y="61"/>
                    <a:pt x="25" y="61"/>
                    <a:pt x="26" y="61"/>
                  </a:cubicBezTo>
                  <a:cubicBezTo>
                    <a:pt x="27" y="62"/>
                    <a:pt x="28" y="62"/>
                    <a:pt x="30" y="62"/>
                  </a:cubicBezTo>
                  <a:cubicBezTo>
                    <a:pt x="31" y="62"/>
                    <a:pt x="27" y="59"/>
                    <a:pt x="26" y="59"/>
                  </a:cubicBezTo>
                  <a:cubicBezTo>
                    <a:pt x="24" y="57"/>
                    <a:pt x="23" y="55"/>
                    <a:pt x="22" y="53"/>
                  </a:cubicBezTo>
                  <a:cubicBezTo>
                    <a:pt x="20" y="51"/>
                    <a:pt x="21" y="50"/>
                    <a:pt x="20" y="48"/>
                  </a:cubicBezTo>
                  <a:cubicBezTo>
                    <a:pt x="19" y="45"/>
                    <a:pt x="18" y="45"/>
                    <a:pt x="20" y="43"/>
                  </a:cubicBezTo>
                  <a:cubicBezTo>
                    <a:pt x="21" y="43"/>
                    <a:pt x="20" y="43"/>
                    <a:pt x="20" y="42"/>
                  </a:cubicBezTo>
                  <a:cubicBezTo>
                    <a:pt x="21" y="41"/>
                    <a:pt x="24" y="42"/>
                    <a:pt x="24" y="41"/>
                  </a:cubicBezTo>
                  <a:cubicBezTo>
                    <a:pt x="24" y="41"/>
                    <a:pt x="22" y="40"/>
                    <a:pt x="22" y="40"/>
                  </a:cubicBezTo>
                  <a:cubicBezTo>
                    <a:pt x="23" y="39"/>
                    <a:pt x="26" y="40"/>
                    <a:pt x="26" y="39"/>
                  </a:cubicBezTo>
                  <a:cubicBezTo>
                    <a:pt x="26" y="38"/>
                    <a:pt x="21" y="37"/>
                    <a:pt x="21" y="36"/>
                  </a:cubicBezTo>
                  <a:cubicBezTo>
                    <a:pt x="21" y="36"/>
                    <a:pt x="29" y="37"/>
                    <a:pt x="29" y="37"/>
                  </a:cubicBezTo>
                  <a:cubicBezTo>
                    <a:pt x="29" y="36"/>
                    <a:pt x="27" y="35"/>
                    <a:pt x="27" y="34"/>
                  </a:cubicBezTo>
                  <a:cubicBezTo>
                    <a:pt x="27" y="33"/>
                    <a:pt x="30" y="35"/>
                    <a:pt x="31" y="34"/>
                  </a:cubicBezTo>
                  <a:cubicBezTo>
                    <a:pt x="31" y="33"/>
                    <a:pt x="27" y="31"/>
                    <a:pt x="27" y="32"/>
                  </a:cubicBezTo>
                  <a:cubicBezTo>
                    <a:pt x="27" y="31"/>
                    <a:pt x="31" y="33"/>
                    <a:pt x="32" y="32"/>
                  </a:cubicBezTo>
                  <a:cubicBezTo>
                    <a:pt x="32" y="32"/>
                    <a:pt x="33" y="31"/>
                    <a:pt x="32" y="31"/>
                  </a:cubicBezTo>
                  <a:cubicBezTo>
                    <a:pt x="32" y="31"/>
                    <a:pt x="30" y="29"/>
                    <a:pt x="30" y="29"/>
                  </a:cubicBezTo>
                  <a:cubicBezTo>
                    <a:pt x="32" y="29"/>
                    <a:pt x="33" y="30"/>
                    <a:pt x="35" y="29"/>
                  </a:cubicBezTo>
                  <a:cubicBezTo>
                    <a:pt x="35" y="28"/>
                    <a:pt x="37" y="27"/>
                    <a:pt x="37" y="27"/>
                  </a:cubicBezTo>
                  <a:cubicBezTo>
                    <a:pt x="37" y="26"/>
                    <a:pt x="35" y="26"/>
                    <a:pt x="35" y="26"/>
                  </a:cubicBezTo>
                  <a:cubicBezTo>
                    <a:pt x="36" y="26"/>
                    <a:pt x="39" y="26"/>
                    <a:pt x="39" y="24"/>
                  </a:cubicBezTo>
                  <a:cubicBezTo>
                    <a:pt x="39" y="22"/>
                    <a:pt x="41" y="25"/>
                    <a:pt x="42" y="24"/>
                  </a:cubicBezTo>
                  <a:cubicBezTo>
                    <a:pt x="42" y="24"/>
                    <a:pt x="41" y="23"/>
                    <a:pt x="41" y="23"/>
                  </a:cubicBezTo>
                  <a:cubicBezTo>
                    <a:pt x="42" y="22"/>
                    <a:pt x="45" y="23"/>
                    <a:pt x="45" y="22"/>
                  </a:cubicBezTo>
                  <a:cubicBezTo>
                    <a:pt x="46" y="21"/>
                    <a:pt x="45" y="20"/>
                    <a:pt x="44" y="20"/>
                  </a:cubicBezTo>
                  <a:cubicBezTo>
                    <a:pt x="49" y="18"/>
                    <a:pt x="53" y="16"/>
                    <a:pt x="58" y="15"/>
                  </a:cubicBezTo>
                  <a:cubicBezTo>
                    <a:pt x="61" y="14"/>
                    <a:pt x="65" y="13"/>
                    <a:pt x="68" y="12"/>
                  </a:cubicBezTo>
                  <a:cubicBezTo>
                    <a:pt x="73" y="11"/>
                    <a:pt x="77" y="10"/>
                    <a:pt x="81" y="8"/>
                  </a:cubicBezTo>
                  <a:cubicBezTo>
                    <a:pt x="83" y="8"/>
                    <a:pt x="86" y="6"/>
                    <a:pt x="88" y="4"/>
                  </a:cubicBezTo>
                  <a:cubicBezTo>
                    <a:pt x="90" y="2"/>
                    <a:pt x="86" y="1"/>
                    <a:pt x="84" y="1"/>
                  </a:cubicBezTo>
                  <a:cubicBezTo>
                    <a:pt x="82" y="1"/>
                    <a:pt x="86" y="1"/>
                    <a:pt x="8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407">
              <a:extLst>
                <a:ext uri="{FF2B5EF4-FFF2-40B4-BE49-F238E27FC236}">
                  <a16:creationId xmlns:a16="http://schemas.microsoft.com/office/drawing/2014/main" id="{4925CFF8-8808-5F49-BF72-D02EC1FEB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9176" y="3403197"/>
              <a:ext cx="256290" cy="135605"/>
            </a:xfrm>
            <a:custGeom>
              <a:avLst/>
              <a:gdLst>
                <a:gd name="T0" fmla="*/ 16 w 32"/>
                <a:gd name="T1" fmla="*/ 6 h 16"/>
                <a:gd name="T2" fmla="*/ 19 w 32"/>
                <a:gd name="T3" fmla="*/ 1 h 16"/>
                <a:gd name="T4" fmla="*/ 16 w 32"/>
                <a:gd name="T5" fmla="*/ 0 h 16"/>
                <a:gd name="T6" fmla="*/ 15 w 32"/>
                <a:gd name="T7" fmla="*/ 2 h 16"/>
                <a:gd name="T8" fmla="*/ 10 w 32"/>
                <a:gd name="T9" fmla="*/ 2 h 16"/>
                <a:gd name="T10" fmla="*/ 9 w 32"/>
                <a:gd name="T11" fmla="*/ 4 h 16"/>
                <a:gd name="T12" fmla="*/ 12 w 32"/>
                <a:gd name="T13" fmla="*/ 4 h 16"/>
                <a:gd name="T14" fmla="*/ 10 w 32"/>
                <a:gd name="T15" fmla="*/ 8 h 16"/>
                <a:gd name="T16" fmla="*/ 5 w 32"/>
                <a:gd name="T17" fmla="*/ 10 h 16"/>
                <a:gd name="T18" fmla="*/ 1 w 32"/>
                <a:gd name="T19" fmla="*/ 15 h 16"/>
                <a:gd name="T20" fmla="*/ 8 w 32"/>
                <a:gd name="T21" fmla="*/ 15 h 16"/>
                <a:gd name="T22" fmla="*/ 17 w 32"/>
                <a:gd name="T23" fmla="*/ 14 h 16"/>
                <a:gd name="T24" fmla="*/ 28 w 32"/>
                <a:gd name="T25" fmla="*/ 12 h 16"/>
                <a:gd name="T26" fmla="*/ 29 w 32"/>
                <a:gd name="T27" fmla="*/ 7 h 16"/>
                <a:gd name="T28" fmla="*/ 22 w 32"/>
                <a:gd name="T29" fmla="*/ 3 h 16"/>
                <a:gd name="T30" fmla="*/ 16 w 32"/>
                <a:gd name="T31" fmla="*/ 6 h 16"/>
                <a:gd name="T32" fmla="*/ 16 w 32"/>
                <a:gd name="T3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6">
                  <a:moveTo>
                    <a:pt x="16" y="6"/>
                  </a:moveTo>
                  <a:cubicBezTo>
                    <a:pt x="16" y="6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5" y="2"/>
                    <a:pt x="15" y="2"/>
                  </a:cubicBezTo>
                  <a:cubicBezTo>
                    <a:pt x="13" y="2"/>
                    <a:pt x="12" y="0"/>
                    <a:pt x="10" y="2"/>
                  </a:cubicBezTo>
                  <a:cubicBezTo>
                    <a:pt x="10" y="2"/>
                    <a:pt x="8" y="3"/>
                    <a:pt x="9" y="4"/>
                  </a:cubicBezTo>
                  <a:cubicBezTo>
                    <a:pt x="10" y="4"/>
                    <a:pt x="11" y="5"/>
                    <a:pt x="12" y="4"/>
                  </a:cubicBezTo>
                  <a:cubicBezTo>
                    <a:pt x="10" y="5"/>
                    <a:pt x="5" y="6"/>
                    <a:pt x="10" y="8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4" y="11"/>
                    <a:pt x="0" y="15"/>
                    <a:pt x="1" y="15"/>
                  </a:cubicBezTo>
                  <a:cubicBezTo>
                    <a:pt x="3" y="16"/>
                    <a:pt x="6" y="16"/>
                    <a:pt x="8" y="15"/>
                  </a:cubicBezTo>
                  <a:cubicBezTo>
                    <a:pt x="11" y="13"/>
                    <a:pt x="14" y="13"/>
                    <a:pt x="17" y="14"/>
                  </a:cubicBezTo>
                  <a:cubicBezTo>
                    <a:pt x="21" y="14"/>
                    <a:pt x="24" y="13"/>
                    <a:pt x="28" y="12"/>
                  </a:cubicBezTo>
                  <a:cubicBezTo>
                    <a:pt x="30" y="11"/>
                    <a:pt x="32" y="8"/>
                    <a:pt x="29" y="7"/>
                  </a:cubicBezTo>
                  <a:cubicBezTo>
                    <a:pt x="27" y="6"/>
                    <a:pt x="24" y="2"/>
                    <a:pt x="22" y="3"/>
                  </a:cubicBezTo>
                  <a:cubicBezTo>
                    <a:pt x="20" y="3"/>
                    <a:pt x="18" y="6"/>
                    <a:pt x="16" y="6"/>
                  </a:cubicBezTo>
                  <a:cubicBezTo>
                    <a:pt x="15" y="6"/>
                    <a:pt x="17" y="6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408">
              <a:extLst>
                <a:ext uri="{FF2B5EF4-FFF2-40B4-BE49-F238E27FC236}">
                  <a16:creationId xmlns:a16="http://schemas.microsoft.com/office/drawing/2014/main" id="{A73900C1-7686-4F48-9A5A-6D4AC5CD0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1964" y="3325295"/>
              <a:ext cx="239931" cy="135605"/>
            </a:xfrm>
            <a:custGeom>
              <a:avLst/>
              <a:gdLst>
                <a:gd name="T0" fmla="*/ 26 w 30"/>
                <a:gd name="T1" fmla="*/ 10 h 16"/>
                <a:gd name="T2" fmla="*/ 28 w 30"/>
                <a:gd name="T3" fmla="*/ 7 h 16"/>
                <a:gd name="T4" fmla="*/ 29 w 30"/>
                <a:gd name="T5" fmla="*/ 5 h 16"/>
                <a:gd name="T6" fmla="*/ 26 w 30"/>
                <a:gd name="T7" fmla="*/ 3 h 16"/>
                <a:gd name="T8" fmla="*/ 22 w 30"/>
                <a:gd name="T9" fmla="*/ 3 h 16"/>
                <a:gd name="T10" fmla="*/ 17 w 30"/>
                <a:gd name="T11" fmla="*/ 4 h 16"/>
                <a:gd name="T12" fmla="*/ 18 w 30"/>
                <a:gd name="T13" fmla="*/ 1 h 16"/>
                <a:gd name="T14" fmla="*/ 12 w 30"/>
                <a:gd name="T15" fmla="*/ 1 h 16"/>
                <a:gd name="T16" fmla="*/ 5 w 30"/>
                <a:gd name="T17" fmla="*/ 4 h 16"/>
                <a:gd name="T18" fmla="*/ 7 w 30"/>
                <a:gd name="T19" fmla="*/ 4 h 16"/>
                <a:gd name="T20" fmla="*/ 0 w 30"/>
                <a:gd name="T21" fmla="*/ 8 h 16"/>
                <a:gd name="T22" fmla="*/ 4 w 30"/>
                <a:gd name="T23" fmla="*/ 9 h 16"/>
                <a:gd name="T24" fmla="*/ 7 w 30"/>
                <a:gd name="T25" fmla="*/ 12 h 16"/>
                <a:gd name="T26" fmla="*/ 12 w 30"/>
                <a:gd name="T27" fmla="*/ 13 h 16"/>
                <a:gd name="T28" fmla="*/ 19 w 30"/>
                <a:gd name="T29" fmla="*/ 16 h 16"/>
                <a:gd name="T30" fmla="*/ 28 w 30"/>
                <a:gd name="T31" fmla="*/ 15 h 16"/>
                <a:gd name="T32" fmla="*/ 26 w 30"/>
                <a:gd name="T33" fmla="*/ 10 h 16"/>
                <a:gd name="T34" fmla="*/ 26 w 30"/>
                <a:gd name="T3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16">
                  <a:moveTo>
                    <a:pt x="26" y="10"/>
                  </a:moveTo>
                  <a:cubicBezTo>
                    <a:pt x="29" y="11"/>
                    <a:pt x="27" y="9"/>
                    <a:pt x="28" y="7"/>
                  </a:cubicBezTo>
                  <a:cubicBezTo>
                    <a:pt x="28" y="6"/>
                    <a:pt x="29" y="6"/>
                    <a:pt x="29" y="5"/>
                  </a:cubicBezTo>
                  <a:cubicBezTo>
                    <a:pt x="29" y="4"/>
                    <a:pt x="27" y="3"/>
                    <a:pt x="26" y="3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3"/>
                    <a:pt x="17" y="4"/>
                    <a:pt x="17" y="4"/>
                  </a:cubicBezTo>
                  <a:cubicBezTo>
                    <a:pt x="17" y="4"/>
                    <a:pt x="21" y="2"/>
                    <a:pt x="18" y="1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1" y="1"/>
                    <a:pt x="6" y="2"/>
                    <a:pt x="5" y="4"/>
                  </a:cubicBezTo>
                  <a:cubicBezTo>
                    <a:pt x="5" y="4"/>
                    <a:pt x="7" y="4"/>
                    <a:pt x="7" y="4"/>
                  </a:cubicBezTo>
                  <a:cubicBezTo>
                    <a:pt x="7" y="4"/>
                    <a:pt x="0" y="7"/>
                    <a:pt x="0" y="8"/>
                  </a:cubicBezTo>
                  <a:cubicBezTo>
                    <a:pt x="0" y="8"/>
                    <a:pt x="4" y="9"/>
                    <a:pt x="4" y="9"/>
                  </a:cubicBezTo>
                  <a:cubicBezTo>
                    <a:pt x="5" y="9"/>
                    <a:pt x="6" y="11"/>
                    <a:pt x="7" y="12"/>
                  </a:cubicBezTo>
                  <a:cubicBezTo>
                    <a:pt x="9" y="13"/>
                    <a:pt x="10" y="13"/>
                    <a:pt x="12" y="13"/>
                  </a:cubicBezTo>
                  <a:cubicBezTo>
                    <a:pt x="14" y="14"/>
                    <a:pt x="17" y="16"/>
                    <a:pt x="19" y="16"/>
                  </a:cubicBezTo>
                  <a:cubicBezTo>
                    <a:pt x="22" y="16"/>
                    <a:pt x="25" y="16"/>
                    <a:pt x="28" y="15"/>
                  </a:cubicBezTo>
                  <a:cubicBezTo>
                    <a:pt x="30" y="15"/>
                    <a:pt x="26" y="10"/>
                    <a:pt x="26" y="10"/>
                  </a:cubicBezTo>
                  <a:cubicBezTo>
                    <a:pt x="27" y="10"/>
                    <a:pt x="25" y="10"/>
                    <a:pt x="2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409">
              <a:extLst>
                <a:ext uri="{FF2B5EF4-FFF2-40B4-BE49-F238E27FC236}">
                  <a16:creationId xmlns:a16="http://schemas.microsoft.com/office/drawing/2014/main" id="{EAAC7616-2CBF-4449-99FF-59E2B854D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1075" y="3333950"/>
              <a:ext cx="119965" cy="43280"/>
            </a:xfrm>
            <a:custGeom>
              <a:avLst/>
              <a:gdLst>
                <a:gd name="T0" fmla="*/ 9 w 15"/>
                <a:gd name="T1" fmla="*/ 1 h 5"/>
                <a:gd name="T2" fmla="*/ 4 w 15"/>
                <a:gd name="T3" fmla="*/ 1 h 5"/>
                <a:gd name="T4" fmla="*/ 0 w 15"/>
                <a:gd name="T5" fmla="*/ 1 h 5"/>
                <a:gd name="T6" fmla="*/ 1 w 15"/>
                <a:gd name="T7" fmla="*/ 3 h 5"/>
                <a:gd name="T8" fmla="*/ 6 w 15"/>
                <a:gd name="T9" fmla="*/ 5 h 5"/>
                <a:gd name="T10" fmla="*/ 9 w 15"/>
                <a:gd name="T11" fmla="*/ 1 h 5"/>
                <a:gd name="T12" fmla="*/ 9 w 1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9" y="1"/>
                  </a:moveTo>
                  <a:cubicBezTo>
                    <a:pt x="8" y="1"/>
                    <a:pt x="6" y="1"/>
                    <a:pt x="4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3" y="4"/>
                    <a:pt x="4" y="5"/>
                    <a:pt x="6" y="5"/>
                  </a:cubicBezTo>
                  <a:cubicBezTo>
                    <a:pt x="8" y="5"/>
                    <a:pt x="15" y="2"/>
                    <a:pt x="9" y="1"/>
                  </a:cubicBezTo>
                  <a:cubicBezTo>
                    <a:pt x="8" y="1"/>
                    <a:pt x="10" y="2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410">
              <a:extLst>
                <a:ext uri="{FF2B5EF4-FFF2-40B4-BE49-F238E27FC236}">
                  <a16:creationId xmlns:a16="http://schemas.microsoft.com/office/drawing/2014/main" id="{0D1A4C15-6DFB-7E40-99DF-111111E6C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2886" y="3215658"/>
              <a:ext cx="201758" cy="135605"/>
            </a:xfrm>
            <a:custGeom>
              <a:avLst/>
              <a:gdLst>
                <a:gd name="T0" fmla="*/ 7 w 25"/>
                <a:gd name="T1" fmla="*/ 15 h 16"/>
                <a:gd name="T2" fmla="*/ 3 w 25"/>
                <a:gd name="T3" fmla="*/ 13 h 16"/>
                <a:gd name="T4" fmla="*/ 4 w 25"/>
                <a:gd name="T5" fmla="*/ 12 h 16"/>
                <a:gd name="T6" fmla="*/ 0 w 25"/>
                <a:gd name="T7" fmla="*/ 12 h 16"/>
                <a:gd name="T8" fmla="*/ 3 w 25"/>
                <a:gd name="T9" fmla="*/ 11 h 16"/>
                <a:gd name="T10" fmla="*/ 2 w 25"/>
                <a:gd name="T11" fmla="*/ 10 h 16"/>
                <a:gd name="T12" fmla="*/ 6 w 25"/>
                <a:gd name="T13" fmla="*/ 6 h 16"/>
                <a:gd name="T14" fmla="*/ 5 w 25"/>
                <a:gd name="T15" fmla="*/ 6 h 16"/>
                <a:gd name="T16" fmla="*/ 11 w 25"/>
                <a:gd name="T17" fmla="*/ 3 h 16"/>
                <a:gd name="T18" fmla="*/ 18 w 25"/>
                <a:gd name="T19" fmla="*/ 0 h 16"/>
                <a:gd name="T20" fmla="*/ 20 w 25"/>
                <a:gd name="T21" fmla="*/ 4 h 16"/>
                <a:gd name="T22" fmla="*/ 25 w 25"/>
                <a:gd name="T23" fmla="*/ 7 h 16"/>
                <a:gd name="T24" fmla="*/ 21 w 25"/>
                <a:gd name="T25" fmla="*/ 9 h 16"/>
                <a:gd name="T26" fmla="*/ 23 w 25"/>
                <a:gd name="T27" fmla="*/ 12 h 16"/>
                <a:gd name="T28" fmla="*/ 19 w 25"/>
                <a:gd name="T29" fmla="*/ 13 h 16"/>
                <a:gd name="T30" fmla="*/ 7 w 25"/>
                <a:gd name="T31" fmla="*/ 15 h 16"/>
                <a:gd name="T32" fmla="*/ 7 w 25"/>
                <a:gd name="T3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6">
                  <a:moveTo>
                    <a:pt x="7" y="15"/>
                  </a:moveTo>
                  <a:cubicBezTo>
                    <a:pt x="6" y="14"/>
                    <a:pt x="4" y="14"/>
                    <a:pt x="3" y="13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2"/>
                    <a:pt x="0" y="13"/>
                    <a:pt x="0" y="12"/>
                  </a:cubicBezTo>
                  <a:cubicBezTo>
                    <a:pt x="0" y="10"/>
                    <a:pt x="3" y="11"/>
                    <a:pt x="3" y="11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7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6" y="4"/>
                    <a:pt x="9" y="4"/>
                    <a:pt x="11" y="3"/>
                  </a:cubicBezTo>
                  <a:cubicBezTo>
                    <a:pt x="13" y="2"/>
                    <a:pt x="16" y="1"/>
                    <a:pt x="18" y="0"/>
                  </a:cubicBezTo>
                  <a:cubicBezTo>
                    <a:pt x="18" y="0"/>
                    <a:pt x="19" y="3"/>
                    <a:pt x="20" y="4"/>
                  </a:cubicBezTo>
                  <a:cubicBezTo>
                    <a:pt x="20" y="4"/>
                    <a:pt x="25" y="6"/>
                    <a:pt x="25" y="7"/>
                  </a:cubicBezTo>
                  <a:cubicBezTo>
                    <a:pt x="25" y="8"/>
                    <a:pt x="20" y="7"/>
                    <a:pt x="21" y="9"/>
                  </a:cubicBezTo>
                  <a:cubicBezTo>
                    <a:pt x="21" y="9"/>
                    <a:pt x="23" y="10"/>
                    <a:pt x="23" y="12"/>
                  </a:cubicBezTo>
                  <a:cubicBezTo>
                    <a:pt x="22" y="12"/>
                    <a:pt x="20" y="12"/>
                    <a:pt x="19" y="13"/>
                  </a:cubicBezTo>
                  <a:cubicBezTo>
                    <a:pt x="16" y="14"/>
                    <a:pt x="10" y="16"/>
                    <a:pt x="7" y="15"/>
                  </a:cubicBezTo>
                  <a:cubicBezTo>
                    <a:pt x="6" y="14"/>
                    <a:pt x="9" y="16"/>
                    <a:pt x="7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411">
              <a:extLst>
                <a:ext uri="{FF2B5EF4-FFF2-40B4-BE49-F238E27FC236}">
                  <a16:creationId xmlns:a16="http://schemas.microsoft.com/office/drawing/2014/main" id="{15E832EB-C38E-784A-BF2F-D3DC13DF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9541" y="3749421"/>
              <a:ext cx="201758" cy="69244"/>
            </a:xfrm>
            <a:custGeom>
              <a:avLst/>
              <a:gdLst>
                <a:gd name="T0" fmla="*/ 5 w 25"/>
                <a:gd name="T1" fmla="*/ 3 h 8"/>
                <a:gd name="T2" fmla="*/ 3 w 25"/>
                <a:gd name="T3" fmla="*/ 1 h 8"/>
                <a:gd name="T4" fmla="*/ 1 w 25"/>
                <a:gd name="T5" fmla="*/ 2 h 8"/>
                <a:gd name="T6" fmla="*/ 2 w 25"/>
                <a:gd name="T7" fmla="*/ 4 h 8"/>
                <a:gd name="T8" fmla="*/ 5 w 25"/>
                <a:gd name="T9" fmla="*/ 6 h 8"/>
                <a:gd name="T10" fmla="*/ 16 w 25"/>
                <a:gd name="T11" fmla="*/ 8 h 8"/>
                <a:gd name="T12" fmla="*/ 24 w 25"/>
                <a:gd name="T13" fmla="*/ 5 h 8"/>
                <a:gd name="T14" fmla="*/ 23 w 25"/>
                <a:gd name="T15" fmla="*/ 6 h 8"/>
                <a:gd name="T16" fmla="*/ 20 w 25"/>
                <a:gd name="T17" fmla="*/ 4 h 8"/>
                <a:gd name="T18" fmla="*/ 15 w 25"/>
                <a:gd name="T19" fmla="*/ 4 h 8"/>
                <a:gd name="T20" fmla="*/ 10 w 25"/>
                <a:gd name="T21" fmla="*/ 2 h 8"/>
                <a:gd name="T22" fmla="*/ 5 w 2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8">
                  <a:moveTo>
                    <a:pt x="5" y="3"/>
                  </a:moveTo>
                  <a:cubicBezTo>
                    <a:pt x="4" y="3"/>
                    <a:pt x="4" y="1"/>
                    <a:pt x="3" y="1"/>
                  </a:cubicBezTo>
                  <a:cubicBezTo>
                    <a:pt x="3" y="0"/>
                    <a:pt x="1" y="2"/>
                    <a:pt x="1" y="2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6"/>
                    <a:pt x="5" y="6"/>
                  </a:cubicBezTo>
                  <a:cubicBezTo>
                    <a:pt x="9" y="7"/>
                    <a:pt x="12" y="8"/>
                    <a:pt x="16" y="8"/>
                  </a:cubicBezTo>
                  <a:cubicBezTo>
                    <a:pt x="17" y="8"/>
                    <a:pt x="25" y="7"/>
                    <a:pt x="24" y="5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2" y="6"/>
                    <a:pt x="21" y="5"/>
                    <a:pt x="20" y="4"/>
                  </a:cubicBezTo>
                  <a:cubicBezTo>
                    <a:pt x="19" y="4"/>
                    <a:pt x="17" y="3"/>
                    <a:pt x="15" y="4"/>
                  </a:cubicBezTo>
                  <a:cubicBezTo>
                    <a:pt x="14" y="4"/>
                    <a:pt x="12" y="2"/>
                    <a:pt x="10" y="2"/>
                  </a:cubicBezTo>
                  <a:cubicBezTo>
                    <a:pt x="8" y="2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412">
              <a:extLst>
                <a:ext uri="{FF2B5EF4-FFF2-40B4-BE49-F238E27FC236}">
                  <a16:creationId xmlns:a16="http://schemas.microsoft.com/office/drawing/2014/main" id="{CCAD4A57-F1D8-BF42-8691-0DE5B808C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3252" y="3885024"/>
              <a:ext cx="169042" cy="69244"/>
            </a:xfrm>
            <a:custGeom>
              <a:avLst/>
              <a:gdLst>
                <a:gd name="T0" fmla="*/ 2 w 21"/>
                <a:gd name="T1" fmla="*/ 6 h 8"/>
                <a:gd name="T2" fmla="*/ 8 w 21"/>
                <a:gd name="T3" fmla="*/ 6 h 8"/>
                <a:gd name="T4" fmla="*/ 14 w 21"/>
                <a:gd name="T5" fmla="*/ 8 h 8"/>
                <a:gd name="T6" fmla="*/ 19 w 21"/>
                <a:gd name="T7" fmla="*/ 7 h 8"/>
                <a:gd name="T8" fmla="*/ 17 w 21"/>
                <a:gd name="T9" fmla="*/ 4 h 8"/>
                <a:gd name="T10" fmla="*/ 7 w 21"/>
                <a:gd name="T11" fmla="*/ 2 h 8"/>
                <a:gd name="T12" fmla="*/ 4 w 21"/>
                <a:gd name="T13" fmla="*/ 5 h 8"/>
                <a:gd name="T14" fmla="*/ 2 w 21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8">
                  <a:moveTo>
                    <a:pt x="2" y="6"/>
                  </a:moveTo>
                  <a:cubicBezTo>
                    <a:pt x="5" y="6"/>
                    <a:pt x="6" y="6"/>
                    <a:pt x="8" y="6"/>
                  </a:cubicBezTo>
                  <a:cubicBezTo>
                    <a:pt x="10" y="7"/>
                    <a:pt x="12" y="7"/>
                    <a:pt x="14" y="8"/>
                  </a:cubicBezTo>
                  <a:cubicBezTo>
                    <a:pt x="16" y="8"/>
                    <a:pt x="18" y="8"/>
                    <a:pt x="19" y="7"/>
                  </a:cubicBezTo>
                  <a:cubicBezTo>
                    <a:pt x="21" y="6"/>
                    <a:pt x="18" y="5"/>
                    <a:pt x="17" y="4"/>
                  </a:cubicBezTo>
                  <a:cubicBezTo>
                    <a:pt x="14" y="2"/>
                    <a:pt x="11" y="0"/>
                    <a:pt x="7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0" y="6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413">
              <a:extLst>
                <a:ext uri="{FF2B5EF4-FFF2-40B4-BE49-F238E27FC236}">
                  <a16:creationId xmlns:a16="http://schemas.microsoft.com/office/drawing/2014/main" id="{5F838F1E-AC16-FC47-8411-87D0A59B0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1431" y="3853290"/>
              <a:ext cx="65435" cy="40393"/>
            </a:xfrm>
            <a:custGeom>
              <a:avLst/>
              <a:gdLst>
                <a:gd name="T0" fmla="*/ 3 w 8"/>
                <a:gd name="T1" fmla="*/ 5 h 5"/>
                <a:gd name="T2" fmla="*/ 4 w 8"/>
                <a:gd name="T3" fmla="*/ 1 h 5"/>
                <a:gd name="T4" fmla="*/ 3 w 8"/>
                <a:gd name="T5" fmla="*/ 5 h 5"/>
                <a:gd name="T6" fmla="*/ 3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0" y="5"/>
                    <a:pt x="1" y="0"/>
                    <a:pt x="4" y="1"/>
                  </a:cubicBezTo>
                  <a:cubicBezTo>
                    <a:pt x="8" y="2"/>
                    <a:pt x="6" y="4"/>
                    <a:pt x="3" y="5"/>
                  </a:cubicBezTo>
                  <a:cubicBezTo>
                    <a:pt x="1" y="5"/>
                    <a:pt x="5" y="5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414">
              <a:extLst>
                <a:ext uri="{FF2B5EF4-FFF2-40B4-BE49-F238E27FC236}">
                  <a16:creationId xmlns:a16="http://schemas.microsoft.com/office/drawing/2014/main" id="{A225DD61-A2B2-3B43-9471-F44C66DFB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732109"/>
              <a:ext cx="24538" cy="43280"/>
            </a:xfrm>
            <a:custGeom>
              <a:avLst/>
              <a:gdLst>
                <a:gd name="T0" fmla="*/ 1 w 3"/>
                <a:gd name="T1" fmla="*/ 3 h 5"/>
                <a:gd name="T2" fmla="*/ 3 w 3"/>
                <a:gd name="T3" fmla="*/ 1 h 5"/>
                <a:gd name="T4" fmla="*/ 1 w 3"/>
                <a:gd name="T5" fmla="*/ 5 h 5"/>
                <a:gd name="T6" fmla="*/ 1 w 3"/>
                <a:gd name="T7" fmla="*/ 3 h 5"/>
                <a:gd name="T8" fmla="*/ 1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3" y="2"/>
                    <a:pt x="2" y="5"/>
                    <a:pt x="1" y="5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415">
              <a:extLst>
                <a:ext uri="{FF2B5EF4-FFF2-40B4-BE49-F238E27FC236}">
                  <a16:creationId xmlns:a16="http://schemas.microsoft.com/office/drawing/2014/main" id="{9D15A634-CDE5-F043-A7C3-3CD7CA0E1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859058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1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3"/>
                    <a:pt x="1" y="0"/>
                    <a:pt x="0" y="1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416">
              <a:extLst>
                <a:ext uri="{FF2B5EF4-FFF2-40B4-BE49-F238E27FC236}">
                  <a16:creationId xmlns:a16="http://schemas.microsoft.com/office/drawing/2014/main" id="{A2D59CFD-7239-FB42-AB2A-40EE982A1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1465" y="3700373"/>
              <a:ext cx="338083" cy="135605"/>
            </a:xfrm>
            <a:custGeom>
              <a:avLst/>
              <a:gdLst>
                <a:gd name="T0" fmla="*/ 34 w 42"/>
                <a:gd name="T1" fmla="*/ 4 h 16"/>
                <a:gd name="T2" fmla="*/ 29 w 42"/>
                <a:gd name="T3" fmla="*/ 3 h 16"/>
                <a:gd name="T4" fmla="*/ 23 w 42"/>
                <a:gd name="T5" fmla="*/ 0 h 16"/>
                <a:gd name="T6" fmla="*/ 22 w 42"/>
                <a:gd name="T7" fmla="*/ 2 h 16"/>
                <a:gd name="T8" fmla="*/ 20 w 42"/>
                <a:gd name="T9" fmla="*/ 6 h 16"/>
                <a:gd name="T10" fmla="*/ 11 w 42"/>
                <a:gd name="T11" fmla="*/ 1 h 16"/>
                <a:gd name="T12" fmla="*/ 4 w 42"/>
                <a:gd name="T13" fmla="*/ 3 h 16"/>
                <a:gd name="T14" fmla="*/ 2 w 42"/>
                <a:gd name="T15" fmla="*/ 6 h 16"/>
                <a:gd name="T16" fmla="*/ 1 w 42"/>
                <a:gd name="T17" fmla="*/ 10 h 16"/>
                <a:gd name="T18" fmla="*/ 9 w 42"/>
                <a:gd name="T19" fmla="*/ 14 h 16"/>
                <a:gd name="T20" fmla="*/ 13 w 42"/>
                <a:gd name="T21" fmla="*/ 15 h 16"/>
                <a:gd name="T22" fmla="*/ 15 w 42"/>
                <a:gd name="T23" fmla="*/ 13 h 16"/>
                <a:gd name="T24" fmla="*/ 16 w 42"/>
                <a:gd name="T25" fmla="*/ 14 h 16"/>
                <a:gd name="T26" fmla="*/ 18 w 42"/>
                <a:gd name="T27" fmla="*/ 14 h 16"/>
                <a:gd name="T28" fmla="*/ 25 w 42"/>
                <a:gd name="T29" fmla="*/ 12 h 16"/>
                <a:gd name="T30" fmla="*/ 28 w 42"/>
                <a:gd name="T31" fmla="*/ 14 h 16"/>
                <a:gd name="T32" fmla="*/ 34 w 42"/>
                <a:gd name="T33" fmla="*/ 13 h 16"/>
                <a:gd name="T34" fmla="*/ 33 w 42"/>
                <a:gd name="T35" fmla="*/ 12 h 16"/>
                <a:gd name="T36" fmla="*/ 37 w 42"/>
                <a:gd name="T37" fmla="*/ 12 h 16"/>
                <a:gd name="T38" fmla="*/ 39 w 42"/>
                <a:gd name="T39" fmla="*/ 11 h 16"/>
                <a:gd name="T40" fmla="*/ 40 w 42"/>
                <a:gd name="T41" fmla="*/ 9 h 16"/>
                <a:gd name="T42" fmla="*/ 39 w 42"/>
                <a:gd name="T43" fmla="*/ 9 h 16"/>
                <a:gd name="T44" fmla="*/ 42 w 42"/>
                <a:gd name="T45" fmla="*/ 6 h 16"/>
                <a:gd name="T46" fmla="*/ 34 w 42"/>
                <a:gd name="T47" fmla="*/ 4 h 16"/>
                <a:gd name="T48" fmla="*/ 34 w 42"/>
                <a:gd name="T4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16">
                  <a:moveTo>
                    <a:pt x="34" y="4"/>
                  </a:moveTo>
                  <a:cubicBezTo>
                    <a:pt x="32" y="3"/>
                    <a:pt x="31" y="4"/>
                    <a:pt x="29" y="3"/>
                  </a:cubicBezTo>
                  <a:cubicBezTo>
                    <a:pt x="29" y="3"/>
                    <a:pt x="24" y="0"/>
                    <a:pt x="23" y="0"/>
                  </a:cubicBezTo>
                  <a:cubicBezTo>
                    <a:pt x="23" y="0"/>
                    <a:pt x="24" y="1"/>
                    <a:pt x="22" y="2"/>
                  </a:cubicBezTo>
                  <a:cubicBezTo>
                    <a:pt x="20" y="2"/>
                    <a:pt x="22" y="5"/>
                    <a:pt x="20" y="6"/>
                  </a:cubicBezTo>
                  <a:cubicBezTo>
                    <a:pt x="19" y="6"/>
                    <a:pt x="12" y="1"/>
                    <a:pt x="11" y="1"/>
                  </a:cubicBezTo>
                  <a:cubicBezTo>
                    <a:pt x="9" y="0"/>
                    <a:pt x="4" y="1"/>
                    <a:pt x="4" y="3"/>
                  </a:cubicBezTo>
                  <a:cubicBezTo>
                    <a:pt x="4" y="5"/>
                    <a:pt x="0" y="4"/>
                    <a:pt x="2" y="6"/>
                  </a:cubicBezTo>
                  <a:cubicBezTo>
                    <a:pt x="3" y="7"/>
                    <a:pt x="0" y="9"/>
                    <a:pt x="1" y="10"/>
                  </a:cubicBezTo>
                  <a:cubicBezTo>
                    <a:pt x="3" y="12"/>
                    <a:pt x="6" y="13"/>
                    <a:pt x="9" y="14"/>
                  </a:cubicBezTo>
                  <a:cubicBezTo>
                    <a:pt x="10" y="15"/>
                    <a:pt x="12" y="16"/>
                    <a:pt x="13" y="15"/>
                  </a:cubicBezTo>
                  <a:cubicBezTo>
                    <a:pt x="14" y="15"/>
                    <a:pt x="14" y="12"/>
                    <a:pt x="15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20" y="13"/>
                    <a:pt x="22" y="13"/>
                    <a:pt x="25" y="12"/>
                  </a:cubicBezTo>
                  <a:cubicBezTo>
                    <a:pt x="27" y="12"/>
                    <a:pt x="27" y="14"/>
                    <a:pt x="28" y="14"/>
                  </a:cubicBezTo>
                  <a:cubicBezTo>
                    <a:pt x="29" y="14"/>
                    <a:pt x="34" y="13"/>
                    <a:pt x="34" y="13"/>
                  </a:cubicBezTo>
                  <a:cubicBezTo>
                    <a:pt x="34" y="13"/>
                    <a:pt x="33" y="12"/>
                    <a:pt x="33" y="12"/>
                  </a:cubicBezTo>
                  <a:cubicBezTo>
                    <a:pt x="33" y="11"/>
                    <a:pt x="36" y="12"/>
                    <a:pt x="37" y="12"/>
                  </a:cubicBezTo>
                  <a:cubicBezTo>
                    <a:pt x="37" y="12"/>
                    <a:pt x="39" y="12"/>
                    <a:pt x="39" y="11"/>
                  </a:cubicBezTo>
                  <a:cubicBezTo>
                    <a:pt x="39" y="10"/>
                    <a:pt x="40" y="9"/>
                    <a:pt x="40" y="9"/>
                  </a:cubicBezTo>
                  <a:cubicBezTo>
                    <a:pt x="40" y="9"/>
                    <a:pt x="40" y="9"/>
                    <a:pt x="39" y="9"/>
                  </a:cubicBezTo>
                  <a:cubicBezTo>
                    <a:pt x="39" y="8"/>
                    <a:pt x="42" y="7"/>
                    <a:pt x="42" y="6"/>
                  </a:cubicBezTo>
                  <a:cubicBezTo>
                    <a:pt x="41" y="5"/>
                    <a:pt x="36" y="4"/>
                    <a:pt x="34" y="4"/>
                  </a:cubicBezTo>
                  <a:cubicBezTo>
                    <a:pt x="32" y="3"/>
                    <a:pt x="36" y="4"/>
                    <a:pt x="3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417">
              <a:extLst>
                <a:ext uri="{FF2B5EF4-FFF2-40B4-BE49-F238E27FC236}">
                  <a16:creationId xmlns:a16="http://schemas.microsoft.com/office/drawing/2014/main" id="{5CF21803-4E6F-4D43-B5C3-32D2B8B2B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7" y="3740766"/>
              <a:ext cx="62708" cy="69244"/>
            </a:xfrm>
            <a:custGeom>
              <a:avLst/>
              <a:gdLst>
                <a:gd name="T0" fmla="*/ 7 w 8"/>
                <a:gd name="T1" fmla="*/ 6 h 8"/>
                <a:gd name="T2" fmla="*/ 4 w 8"/>
                <a:gd name="T3" fmla="*/ 0 h 8"/>
                <a:gd name="T4" fmla="*/ 6 w 8"/>
                <a:gd name="T5" fmla="*/ 2 h 8"/>
                <a:gd name="T6" fmla="*/ 7 w 8"/>
                <a:gd name="T7" fmla="*/ 6 h 8"/>
                <a:gd name="T8" fmla="*/ 7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6"/>
                  </a:moveTo>
                  <a:cubicBezTo>
                    <a:pt x="6" y="7"/>
                    <a:pt x="0" y="1"/>
                    <a:pt x="4" y="0"/>
                  </a:cubicBezTo>
                  <a:cubicBezTo>
                    <a:pt x="5" y="0"/>
                    <a:pt x="8" y="0"/>
                    <a:pt x="6" y="2"/>
                  </a:cubicBezTo>
                  <a:cubicBezTo>
                    <a:pt x="3" y="4"/>
                    <a:pt x="7" y="4"/>
                    <a:pt x="7" y="6"/>
                  </a:cubicBezTo>
                  <a:cubicBezTo>
                    <a:pt x="6" y="8"/>
                    <a:pt x="7" y="5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418">
              <a:extLst>
                <a:ext uri="{FF2B5EF4-FFF2-40B4-BE49-F238E27FC236}">
                  <a16:creationId xmlns:a16="http://schemas.microsoft.com/office/drawing/2014/main" id="{7DF31501-D899-0840-83BF-671B03D76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2014" y="4199512"/>
              <a:ext cx="87246" cy="51932"/>
            </a:xfrm>
            <a:custGeom>
              <a:avLst/>
              <a:gdLst>
                <a:gd name="T0" fmla="*/ 3 w 11"/>
                <a:gd name="T1" fmla="*/ 4 h 6"/>
                <a:gd name="T2" fmla="*/ 1 w 11"/>
                <a:gd name="T3" fmla="*/ 1 h 6"/>
                <a:gd name="T4" fmla="*/ 6 w 11"/>
                <a:gd name="T5" fmla="*/ 1 h 6"/>
                <a:gd name="T6" fmla="*/ 3 w 11"/>
                <a:gd name="T7" fmla="*/ 4 h 6"/>
                <a:gd name="T8" fmla="*/ 3 w 11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1" y="3"/>
                    <a:pt x="0" y="3"/>
                    <a:pt x="1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11" y="2"/>
                    <a:pt x="6" y="6"/>
                    <a:pt x="3" y="4"/>
                  </a:cubicBezTo>
                  <a:cubicBezTo>
                    <a:pt x="2" y="3"/>
                    <a:pt x="4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419">
              <a:extLst>
                <a:ext uri="{FF2B5EF4-FFF2-40B4-BE49-F238E27FC236}">
                  <a16:creationId xmlns:a16="http://schemas.microsoft.com/office/drawing/2014/main" id="{37DA9705-358B-2641-8A74-C150F89F8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4943899"/>
              <a:ext cx="49075" cy="43280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1 h 5"/>
                <a:gd name="T4" fmla="*/ 2 w 6"/>
                <a:gd name="T5" fmla="*/ 1 h 5"/>
                <a:gd name="T6" fmla="*/ 1 w 6"/>
                <a:gd name="T7" fmla="*/ 3 h 5"/>
                <a:gd name="T8" fmla="*/ 0 w 6"/>
                <a:gd name="T9" fmla="*/ 4 h 5"/>
                <a:gd name="T10" fmla="*/ 5 w 6"/>
                <a:gd name="T11" fmla="*/ 2 h 5"/>
                <a:gd name="T12" fmla="*/ 5 w 6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0" y="5"/>
                    <a:pt x="0" y="4"/>
                  </a:cubicBezTo>
                  <a:cubicBezTo>
                    <a:pt x="0" y="4"/>
                    <a:pt x="5" y="2"/>
                    <a:pt x="5" y="2"/>
                  </a:cubicBezTo>
                  <a:cubicBezTo>
                    <a:pt x="6" y="2"/>
                    <a:pt x="3" y="3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420">
              <a:extLst>
                <a:ext uri="{FF2B5EF4-FFF2-40B4-BE49-F238E27FC236}">
                  <a16:creationId xmlns:a16="http://schemas.microsoft.com/office/drawing/2014/main" id="{485B4089-F80B-A343-BD97-9E9B7D793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9643" y="5192028"/>
              <a:ext cx="40896" cy="23081"/>
            </a:xfrm>
            <a:custGeom>
              <a:avLst/>
              <a:gdLst>
                <a:gd name="T0" fmla="*/ 3 w 5"/>
                <a:gd name="T1" fmla="*/ 3 h 3"/>
                <a:gd name="T2" fmla="*/ 3 w 5"/>
                <a:gd name="T3" fmla="*/ 0 h 3"/>
                <a:gd name="T4" fmla="*/ 3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1" y="3"/>
                    <a:pt x="0" y="1"/>
                    <a:pt x="3" y="0"/>
                  </a:cubicBezTo>
                  <a:cubicBezTo>
                    <a:pt x="5" y="0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421">
              <a:extLst>
                <a:ext uri="{FF2B5EF4-FFF2-40B4-BE49-F238E27FC236}">
                  <a16:creationId xmlns:a16="http://schemas.microsoft.com/office/drawing/2014/main" id="{A7DA344D-37C8-4043-B7ED-3DF1E1E2A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9434" y="5445925"/>
              <a:ext cx="40896" cy="40393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5 h 5"/>
                <a:gd name="T4" fmla="*/ 4 w 5"/>
                <a:gd name="T5" fmla="*/ 3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1"/>
                    <a:pt x="0" y="5"/>
                    <a:pt x="1" y="5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422">
              <a:extLst>
                <a:ext uri="{FF2B5EF4-FFF2-40B4-BE49-F238E27FC236}">
                  <a16:creationId xmlns:a16="http://schemas.microsoft.com/office/drawing/2014/main" id="{85C5613F-F6FF-6543-9E5B-504040152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4897" y="5512284"/>
              <a:ext cx="16360" cy="865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423">
              <a:extLst>
                <a:ext uri="{FF2B5EF4-FFF2-40B4-BE49-F238E27FC236}">
                  <a16:creationId xmlns:a16="http://schemas.microsoft.com/office/drawing/2014/main" id="{E565281A-ACD1-3E4C-BFB8-3E1F7CB08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3113" y="5647889"/>
              <a:ext cx="24538" cy="8655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2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424">
              <a:extLst>
                <a:ext uri="{FF2B5EF4-FFF2-40B4-BE49-F238E27FC236}">
                  <a16:creationId xmlns:a16="http://schemas.microsoft.com/office/drawing/2014/main" id="{5C60CE98-4D1B-6345-8E31-2BC36A79D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7684" y="5691167"/>
              <a:ext cx="57256" cy="34623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7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425">
              <a:extLst>
                <a:ext uri="{FF2B5EF4-FFF2-40B4-BE49-F238E27FC236}">
                  <a16:creationId xmlns:a16="http://schemas.microsoft.com/office/drawing/2014/main" id="{7BBA6DE3-AFEC-F547-8EC1-E8839B8EC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4975" y="5725790"/>
              <a:ext cx="46350" cy="31739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3 h 4"/>
                <a:gd name="T4" fmla="*/ 5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5" y="0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426">
              <a:extLst>
                <a:ext uri="{FF2B5EF4-FFF2-40B4-BE49-F238E27FC236}">
                  <a16:creationId xmlns:a16="http://schemas.microsoft.com/office/drawing/2014/main" id="{1C3D587D-8F8C-2B47-814A-40EE646C3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4079" y="5751756"/>
              <a:ext cx="40896" cy="40393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4 w 5"/>
                <a:gd name="T5" fmla="*/ 0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0" y="4"/>
                    <a:pt x="0" y="4"/>
                  </a:cubicBezTo>
                  <a:cubicBezTo>
                    <a:pt x="2" y="5"/>
                    <a:pt x="4" y="0"/>
                    <a:pt x="4" y="0"/>
                  </a:cubicBezTo>
                  <a:cubicBezTo>
                    <a:pt x="4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427">
              <a:extLst>
                <a:ext uri="{FF2B5EF4-FFF2-40B4-BE49-F238E27FC236}">
                  <a16:creationId xmlns:a16="http://schemas.microsoft.com/office/drawing/2014/main" id="{902D86F2-5A33-604D-A344-3A4D21DB4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5898" y="5809461"/>
              <a:ext cx="8179" cy="865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428">
              <a:extLst>
                <a:ext uri="{FF2B5EF4-FFF2-40B4-BE49-F238E27FC236}">
                  <a16:creationId xmlns:a16="http://schemas.microsoft.com/office/drawing/2014/main" id="{83B582A1-5E89-2243-AE9A-86D816E6E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5001" y="5774837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0 w 5"/>
                <a:gd name="T3" fmla="*/ 4 h 4"/>
                <a:gd name="T4" fmla="*/ 4 w 5"/>
                <a:gd name="T5" fmla="*/ 1 h 4"/>
                <a:gd name="T6" fmla="*/ 4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2" y="2"/>
                    <a:pt x="0" y="3"/>
                    <a:pt x="0" y="4"/>
                  </a:cubicBezTo>
                  <a:cubicBezTo>
                    <a:pt x="0" y="4"/>
                    <a:pt x="4" y="1"/>
                    <a:pt x="4" y="1"/>
                  </a:cubicBezTo>
                  <a:cubicBezTo>
                    <a:pt x="3" y="1"/>
                    <a:pt x="5" y="0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429">
              <a:extLst>
                <a:ext uri="{FF2B5EF4-FFF2-40B4-BE49-F238E27FC236}">
                  <a16:creationId xmlns:a16="http://schemas.microsoft.com/office/drawing/2014/main" id="{512322B3-12E0-A44B-934A-CA144CE62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0541" y="6089326"/>
              <a:ext cx="16360" cy="25966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3"/>
                    <a:pt x="1" y="3"/>
                  </a:cubicBezTo>
                  <a:cubicBezTo>
                    <a:pt x="2" y="3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14DD5BB4-EFE6-1A45-864B-609A18A88D13}"/>
                </a:ext>
              </a:extLst>
            </p:cNvPr>
            <p:cNvGrpSpPr/>
            <p:nvPr/>
          </p:nvGrpSpPr>
          <p:grpSpPr>
            <a:xfrm>
              <a:off x="16926084" y="5725790"/>
              <a:ext cx="597095" cy="600124"/>
              <a:chOff x="5961121" y="2686387"/>
              <a:chExt cx="288233" cy="273757"/>
            </a:xfrm>
            <a:grpFill/>
          </p:grpSpPr>
          <p:sp>
            <p:nvSpPr>
              <p:cNvPr id="401" name="Freeform 430">
                <a:extLst>
                  <a:ext uri="{FF2B5EF4-FFF2-40B4-BE49-F238E27FC236}">
                    <a16:creationId xmlns:a16="http://schemas.microsoft.com/office/drawing/2014/main" id="{EA3C547F-8FE5-E949-ADFD-1AA30D96F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902" y="2686387"/>
                <a:ext cx="118452" cy="100026"/>
              </a:xfrm>
              <a:custGeom>
                <a:avLst/>
                <a:gdLst>
                  <a:gd name="T0" fmla="*/ 28 w 31"/>
                  <a:gd name="T1" fmla="*/ 10 h 26"/>
                  <a:gd name="T2" fmla="*/ 29 w 31"/>
                  <a:gd name="T3" fmla="*/ 7 h 26"/>
                  <a:gd name="T4" fmla="*/ 27 w 31"/>
                  <a:gd name="T5" fmla="*/ 10 h 26"/>
                  <a:gd name="T6" fmla="*/ 20 w 31"/>
                  <a:gd name="T7" fmla="*/ 8 h 26"/>
                  <a:gd name="T8" fmla="*/ 11 w 31"/>
                  <a:gd name="T9" fmla="*/ 1 h 26"/>
                  <a:gd name="T10" fmla="*/ 11 w 31"/>
                  <a:gd name="T11" fmla="*/ 5 h 26"/>
                  <a:gd name="T12" fmla="*/ 9 w 31"/>
                  <a:gd name="T13" fmla="*/ 11 h 26"/>
                  <a:gd name="T14" fmla="*/ 7 w 31"/>
                  <a:gd name="T15" fmla="*/ 14 h 26"/>
                  <a:gd name="T16" fmla="*/ 4 w 31"/>
                  <a:gd name="T17" fmla="*/ 14 h 26"/>
                  <a:gd name="T18" fmla="*/ 5 w 31"/>
                  <a:gd name="T19" fmla="*/ 16 h 26"/>
                  <a:gd name="T20" fmla="*/ 1 w 31"/>
                  <a:gd name="T21" fmla="*/ 18 h 26"/>
                  <a:gd name="T22" fmla="*/ 2 w 31"/>
                  <a:gd name="T23" fmla="*/ 23 h 26"/>
                  <a:gd name="T24" fmla="*/ 4 w 31"/>
                  <a:gd name="T25" fmla="*/ 25 h 26"/>
                  <a:gd name="T26" fmla="*/ 6 w 31"/>
                  <a:gd name="T27" fmla="*/ 23 h 26"/>
                  <a:gd name="T28" fmla="*/ 7 w 31"/>
                  <a:gd name="T29" fmla="*/ 23 h 26"/>
                  <a:gd name="T30" fmla="*/ 4 w 31"/>
                  <a:gd name="T31" fmla="*/ 20 h 26"/>
                  <a:gd name="T32" fmla="*/ 7 w 31"/>
                  <a:gd name="T33" fmla="*/ 19 h 26"/>
                  <a:gd name="T34" fmla="*/ 12 w 31"/>
                  <a:gd name="T35" fmla="*/ 18 h 26"/>
                  <a:gd name="T36" fmla="*/ 17 w 31"/>
                  <a:gd name="T37" fmla="*/ 21 h 26"/>
                  <a:gd name="T38" fmla="*/ 21 w 31"/>
                  <a:gd name="T39" fmla="*/ 16 h 26"/>
                  <a:gd name="T40" fmla="*/ 31 w 31"/>
                  <a:gd name="T41" fmla="*/ 14 h 26"/>
                  <a:gd name="T42" fmla="*/ 29 w 31"/>
                  <a:gd name="T43" fmla="*/ 12 h 26"/>
                  <a:gd name="T44" fmla="*/ 28 w 31"/>
                  <a:gd name="T45" fmla="*/ 10 h 26"/>
                  <a:gd name="T46" fmla="*/ 28 w 31"/>
                  <a:gd name="T4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26">
                    <a:moveTo>
                      <a:pt x="28" y="10"/>
                    </a:moveTo>
                    <a:cubicBezTo>
                      <a:pt x="28" y="10"/>
                      <a:pt x="29" y="8"/>
                      <a:pt x="29" y="7"/>
                    </a:cubicBezTo>
                    <a:cubicBezTo>
                      <a:pt x="29" y="8"/>
                      <a:pt x="27" y="10"/>
                      <a:pt x="27" y="10"/>
                    </a:cubicBezTo>
                    <a:cubicBezTo>
                      <a:pt x="25" y="10"/>
                      <a:pt x="21" y="9"/>
                      <a:pt x="20" y="8"/>
                    </a:cubicBezTo>
                    <a:cubicBezTo>
                      <a:pt x="17" y="7"/>
                      <a:pt x="15" y="2"/>
                      <a:pt x="11" y="1"/>
                    </a:cubicBezTo>
                    <a:cubicBezTo>
                      <a:pt x="9" y="0"/>
                      <a:pt x="10" y="4"/>
                      <a:pt x="11" y="5"/>
                    </a:cubicBezTo>
                    <a:cubicBezTo>
                      <a:pt x="11" y="7"/>
                      <a:pt x="10" y="9"/>
                      <a:pt x="9" y="11"/>
                    </a:cubicBezTo>
                    <a:cubicBezTo>
                      <a:pt x="8" y="12"/>
                      <a:pt x="10" y="15"/>
                      <a:pt x="7" y="14"/>
                    </a:cubicBezTo>
                    <a:cubicBezTo>
                      <a:pt x="7" y="14"/>
                      <a:pt x="5" y="13"/>
                      <a:pt x="4" y="14"/>
                    </a:cubicBezTo>
                    <a:cubicBezTo>
                      <a:pt x="4" y="15"/>
                      <a:pt x="5" y="16"/>
                      <a:pt x="5" y="16"/>
                    </a:cubicBezTo>
                    <a:cubicBezTo>
                      <a:pt x="5" y="16"/>
                      <a:pt x="2" y="18"/>
                      <a:pt x="1" y="18"/>
                    </a:cubicBezTo>
                    <a:cubicBezTo>
                      <a:pt x="0" y="20"/>
                      <a:pt x="3" y="21"/>
                      <a:pt x="2" y="23"/>
                    </a:cubicBezTo>
                    <a:cubicBezTo>
                      <a:pt x="1" y="24"/>
                      <a:pt x="3" y="26"/>
                      <a:pt x="4" y="25"/>
                    </a:cubicBezTo>
                    <a:cubicBezTo>
                      <a:pt x="5" y="24"/>
                      <a:pt x="5" y="23"/>
                      <a:pt x="6" y="23"/>
                    </a:cubicBezTo>
                    <a:cubicBezTo>
                      <a:pt x="6" y="23"/>
                      <a:pt x="7" y="24"/>
                      <a:pt x="7" y="23"/>
                    </a:cubicBezTo>
                    <a:cubicBezTo>
                      <a:pt x="7" y="22"/>
                      <a:pt x="5" y="21"/>
                      <a:pt x="4" y="20"/>
                    </a:cubicBezTo>
                    <a:cubicBezTo>
                      <a:pt x="3" y="18"/>
                      <a:pt x="7" y="19"/>
                      <a:pt x="7" y="19"/>
                    </a:cubicBezTo>
                    <a:cubicBezTo>
                      <a:pt x="9" y="19"/>
                      <a:pt x="10" y="17"/>
                      <a:pt x="12" y="18"/>
                    </a:cubicBezTo>
                    <a:cubicBezTo>
                      <a:pt x="14" y="19"/>
                      <a:pt x="15" y="20"/>
                      <a:pt x="17" y="21"/>
                    </a:cubicBezTo>
                    <a:cubicBezTo>
                      <a:pt x="20" y="23"/>
                      <a:pt x="19" y="17"/>
                      <a:pt x="21" y="16"/>
                    </a:cubicBezTo>
                    <a:cubicBezTo>
                      <a:pt x="21" y="16"/>
                      <a:pt x="31" y="16"/>
                      <a:pt x="31" y="14"/>
                    </a:cubicBezTo>
                    <a:cubicBezTo>
                      <a:pt x="30" y="13"/>
                      <a:pt x="27" y="15"/>
                      <a:pt x="29" y="12"/>
                    </a:cubicBezTo>
                    <a:cubicBezTo>
                      <a:pt x="30" y="11"/>
                      <a:pt x="27" y="12"/>
                      <a:pt x="28" y="10"/>
                    </a:cubicBezTo>
                    <a:cubicBezTo>
                      <a:pt x="29" y="7"/>
                      <a:pt x="28" y="11"/>
                      <a:pt x="28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2" name="Freeform 431">
                <a:extLst>
                  <a:ext uri="{FF2B5EF4-FFF2-40B4-BE49-F238E27FC236}">
                    <a16:creationId xmlns:a16="http://schemas.microsoft.com/office/drawing/2014/main" id="{DDCFFDB3-B9C0-C347-B59F-85F495FBB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1121" y="2778517"/>
                <a:ext cx="215847" cy="181627"/>
              </a:xfrm>
              <a:custGeom>
                <a:avLst/>
                <a:gdLst>
                  <a:gd name="T0" fmla="*/ 52 w 56"/>
                  <a:gd name="T1" fmla="*/ 1 h 47"/>
                  <a:gd name="T2" fmla="*/ 51 w 56"/>
                  <a:gd name="T3" fmla="*/ 1 h 47"/>
                  <a:gd name="T4" fmla="*/ 52 w 56"/>
                  <a:gd name="T5" fmla="*/ 3 h 47"/>
                  <a:gd name="T6" fmla="*/ 49 w 56"/>
                  <a:gd name="T7" fmla="*/ 3 h 47"/>
                  <a:gd name="T8" fmla="*/ 47 w 56"/>
                  <a:gd name="T9" fmla="*/ 5 h 47"/>
                  <a:gd name="T10" fmla="*/ 45 w 56"/>
                  <a:gd name="T11" fmla="*/ 6 h 47"/>
                  <a:gd name="T12" fmla="*/ 46 w 56"/>
                  <a:gd name="T13" fmla="*/ 7 h 47"/>
                  <a:gd name="T14" fmla="*/ 46 w 56"/>
                  <a:gd name="T15" fmla="*/ 10 h 47"/>
                  <a:gd name="T16" fmla="*/ 46 w 56"/>
                  <a:gd name="T17" fmla="*/ 13 h 47"/>
                  <a:gd name="T18" fmla="*/ 41 w 56"/>
                  <a:gd name="T19" fmla="*/ 22 h 47"/>
                  <a:gd name="T20" fmla="*/ 36 w 56"/>
                  <a:gd name="T21" fmla="*/ 27 h 47"/>
                  <a:gd name="T22" fmla="*/ 31 w 56"/>
                  <a:gd name="T23" fmla="*/ 27 h 47"/>
                  <a:gd name="T24" fmla="*/ 32 w 56"/>
                  <a:gd name="T25" fmla="*/ 24 h 47"/>
                  <a:gd name="T26" fmla="*/ 30 w 56"/>
                  <a:gd name="T27" fmla="*/ 25 h 47"/>
                  <a:gd name="T28" fmla="*/ 29 w 56"/>
                  <a:gd name="T29" fmla="*/ 27 h 47"/>
                  <a:gd name="T30" fmla="*/ 25 w 56"/>
                  <a:gd name="T31" fmla="*/ 33 h 47"/>
                  <a:gd name="T32" fmla="*/ 25 w 56"/>
                  <a:gd name="T33" fmla="*/ 34 h 47"/>
                  <a:gd name="T34" fmla="*/ 23 w 56"/>
                  <a:gd name="T35" fmla="*/ 36 h 47"/>
                  <a:gd name="T36" fmla="*/ 21 w 56"/>
                  <a:gd name="T37" fmla="*/ 35 h 47"/>
                  <a:gd name="T38" fmla="*/ 17 w 56"/>
                  <a:gd name="T39" fmla="*/ 35 h 47"/>
                  <a:gd name="T40" fmla="*/ 9 w 56"/>
                  <a:gd name="T41" fmla="*/ 36 h 47"/>
                  <a:gd name="T42" fmla="*/ 2 w 56"/>
                  <a:gd name="T43" fmla="*/ 42 h 47"/>
                  <a:gd name="T44" fmla="*/ 1 w 56"/>
                  <a:gd name="T45" fmla="*/ 44 h 47"/>
                  <a:gd name="T46" fmla="*/ 3 w 56"/>
                  <a:gd name="T47" fmla="*/ 43 h 47"/>
                  <a:gd name="T48" fmla="*/ 5 w 56"/>
                  <a:gd name="T49" fmla="*/ 44 h 47"/>
                  <a:gd name="T50" fmla="*/ 22 w 56"/>
                  <a:gd name="T51" fmla="*/ 40 h 47"/>
                  <a:gd name="T52" fmla="*/ 21 w 56"/>
                  <a:gd name="T53" fmla="*/ 43 h 47"/>
                  <a:gd name="T54" fmla="*/ 24 w 56"/>
                  <a:gd name="T55" fmla="*/ 47 h 47"/>
                  <a:gd name="T56" fmla="*/ 27 w 56"/>
                  <a:gd name="T57" fmla="*/ 44 h 47"/>
                  <a:gd name="T58" fmla="*/ 30 w 56"/>
                  <a:gd name="T59" fmla="*/ 43 h 47"/>
                  <a:gd name="T60" fmla="*/ 31 w 56"/>
                  <a:gd name="T61" fmla="*/ 40 h 47"/>
                  <a:gd name="T62" fmla="*/ 38 w 56"/>
                  <a:gd name="T63" fmla="*/ 39 h 47"/>
                  <a:gd name="T64" fmla="*/ 41 w 56"/>
                  <a:gd name="T65" fmla="*/ 40 h 47"/>
                  <a:gd name="T66" fmla="*/ 43 w 56"/>
                  <a:gd name="T67" fmla="*/ 37 h 47"/>
                  <a:gd name="T68" fmla="*/ 45 w 56"/>
                  <a:gd name="T69" fmla="*/ 35 h 47"/>
                  <a:gd name="T70" fmla="*/ 46 w 56"/>
                  <a:gd name="T71" fmla="*/ 38 h 47"/>
                  <a:gd name="T72" fmla="*/ 48 w 56"/>
                  <a:gd name="T73" fmla="*/ 37 h 47"/>
                  <a:gd name="T74" fmla="*/ 49 w 56"/>
                  <a:gd name="T75" fmla="*/ 35 h 47"/>
                  <a:gd name="T76" fmla="*/ 49 w 56"/>
                  <a:gd name="T77" fmla="*/ 32 h 47"/>
                  <a:gd name="T78" fmla="*/ 51 w 56"/>
                  <a:gd name="T79" fmla="*/ 26 h 47"/>
                  <a:gd name="T80" fmla="*/ 51 w 56"/>
                  <a:gd name="T81" fmla="*/ 19 h 47"/>
                  <a:gd name="T82" fmla="*/ 53 w 56"/>
                  <a:gd name="T83" fmla="*/ 19 h 47"/>
                  <a:gd name="T84" fmla="*/ 55 w 56"/>
                  <a:gd name="T85" fmla="*/ 17 h 47"/>
                  <a:gd name="T86" fmla="*/ 55 w 56"/>
                  <a:gd name="T87" fmla="*/ 9 h 47"/>
                  <a:gd name="T88" fmla="*/ 52 w 56"/>
                  <a:gd name="T89" fmla="*/ 1 h 47"/>
                  <a:gd name="T90" fmla="*/ 52 w 56"/>
                  <a:gd name="T9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" h="47">
                    <a:moveTo>
                      <a:pt x="52" y="1"/>
                    </a:moveTo>
                    <a:cubicBezTo>
                      <a:pt x="51" y="1"/>
                      <a:pt x="51" y="0"/>
                      <a:pt x="51" y="1"/>
                    </a:cubicBezTo>
                    <a:cubicBezTo>
                      <a:pt x="49" y="2"/>
                      <a:pt x="51" y="2"/>
                      <a:pt x="52" y="3"/>
                    </a:cubicBezTo>
                    <a:cubicBezTo>
                      <a:pt x="53" y="4"/>
                      <a:pt x="50" y="5"/>
                      <a:pt x="49" y="3"/>
                    </a:cubicBezTo>
                    <a:cubicBezTo>
                      <a:pt x="48" y="1"/>
                      <a:pt x="47" y="4"/>
                      <a:pt x="47" y="5"/>
                    </a:cubicBezTo>
                    <a:cubicBezTo>
                      <a:pt x="46" y="5"/>
                      <a:pt x="45" y="6"/>
                      <a:pt x="45" y="6"/>
                    </a:cubicBezTo>
                    <a:cubicBezTo>
                      <a:pt x="45" y="8"/>
                      <a:pt x="46" y="7"/>
                      <a:pt x="46" y="7"/>
                    </a:cubicBezTo>
                    <a:cubicBezTo>
                      <a:pt x="46" y="8"/>
                      <a:pt x="46" y="9"/>
                      <a:pt x="46" y="10"/>
                    </a:cubicBezTo>
                    <a:cubicBezTo>
                      <a:pt x="46" y="11"/>
                      <a:pt x="47" y="11"/>
                      <a:pt x="46" y="13"/>
                    </a:cubicBezTo>
                    <a:cubicBezTo>
                      <a:pt x="44" y="16"/>
                      <a:pt x="43" y="19"/>
                      <a:pt x="41" y="22"/>
                    </a:cubicBezTo>
                    <a:cubicBezTo>
                      <a:pt x="40" y="23"/>
                      <a:pt x="37" y="27"/>
                      <a:pt x="36" y="27"/>
                    </a:cubicBezTo>
                    <a:cubicBezTo>
                      <a:pt x="34" y="27"/>
                      <a:pt x="32" y="28"/>
                      <a:pt x="31" y="27"/>
                    </a:cubicBezTo>
                    <a:cubicBezTo>
                      <a:pt x="30" y="26"/>
                      <a:pt x="32" y="25"/>
                      <a:pt x="32" y="24"/>
                    </a:cubicBezTo>
                    <a:cubicBezTo>
                      <a:pt x="33" y="23"/>
                      <a:pt x="30" y="25"/>
                      <a:pt x="30" y="25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30"/>
                      <a:pt x="26" y="31"/>
                      <a:pt x="25" y="33"/>
                    </a:cubicBezTo>
                    <a:cubicBezTo>
                      <a:pt x="25" y="33"/>
                      <a:pt x="25" y="34"/>
                      <a:pt x="25" y="34"/>
                    </a:cubicBezTo>
                    <a:cubicBezTo>
                      <a:pt x="25" y="35"/>
                      <a:pt x="23" y="36"/>
                      <a:pt x="23" y="36"/>
                    </a:cubicBezTo>
                    <a:cubicBezTo>
                      <a:pt x="22" y="36"/>
                      <a:pt x="23" y="35"/>
                      <a:pt x="21" y="35"/>
                    </a:cubicBezTo>
                    <a:cubicBezTo>
                      <a:pt x="20" y="35"/>
                      <a:pt x="19" y="35"/>
                      <a:pt x="17" y="35"/>
                    </a:cubicBezTo>
                    <a:cubicBezTo>
                      <a:pt x="14" y="36"/>
                      <a:pt x="12" y="35"/>
                      <a:pt x="9" y="36"/>
                    </a:cubicBezTo>
                    <a:cubicBezTo>
                      <a:pt x="7" y="38"/>
                      <a:pt x="4" y="40"/>
                      <a:pt x="2" y="42"/>
                    </a:cubicBezTo>
                    <a:cubicBezTo>
                      <a:pt x="0" y="42"/>
                      <a:pt x="0" y="45"/>
                      <a:pt x="1" y="44"/>
                    </a:cubicBezTo>
                    <a:cubicBezTo>
                      <a:pt x="2" y="44"/>
                      <a:pt x="2" y="43"/>
                      <a:pt x="3" y="43"/>
                    </a:cubicBezTo>
                    <a:cubicBezTo>
                      <a:pt x="4" y="44"/>
                      <a:pt x="5" y="45"/>
                      <a:pt x="5" y="44"/>
                    </a:cubicBezTo>
                    <a:cubicBezTo>
                      <a:pt x="10" y="43"/>
                      <a:pt x="17" y="39"/>
                      <a:pt x="22" y="40"/>
                    </a:cubicBezTo>
                    <a:cubicBezTo>
                      <a:pt x="23" y="41"/>
                      <a:pt x="21" y="43"/>
                      <a:pt x="21" y="43"/>
                    </a:cubicBezTo>
                    <a:cubicBezTo>
                      <a:pt x="22" y="44"/>
                      <a:pt x="23" y="47"/>
                      <a:pt x="24" y="47"/>
                    </a:cubicBezTo>
                    <a:cubicBezTo>
                      <a:pt x="25" y="46"/>
                      <a:pt x="26" y="45"/>
                      <a:pt x="27" y="44"/>
                    </a:cubicBezTo>
                    <a:cubicBezTo>
                      <a:pt x="28" y="42"/>
                      <a:pt x="28" y="43"/>
                      <a:pt x="30" y="43"/>
                    </a:cubicBezTo>
                    <a:cubicBezTo>
                      <a:pt x="29" y="43"/>
                      <a:pt x="28" y="35"/>
                      <a:pt x="31" y="40"/>
                    </a:cubicBezTo>
                    <a:cubicBezTo>
                      <a:pt x="32" y="42"/>
                      <a:pt x="37" y="40"/>
                      <a:pt x="38" y="39"/>
                    </a:cubicBezTo>
                    <a:cubicBezTo>
                      <a:pt x="40" y="36"/>
                      <a:pt x="40" y="42"/>
                      <a:pt x="41" y="40"/>
                    </a:cubicBezTo>
                    <a:cubicBezTo>
                      <a:pt x="41" y="39"/>
                      <a:pt x="42" y="37"/>
                      <a:pt x="43" y="37"/>
                    </a:cubicBezTo>
                    <a:cubicBezTo>
                      <a:pt x="44" y="36"/>
                      <a:pt x="44" y="37"/>
                      <a:pt x="45" y="35"/>
                    </a:cubicBezTo>
                    <a:cubicBezTo>
                      <a:pt x="45" y="35"/>
                      <a:pt x="45" y="39"/>
                      <a:pt x="46" y="38"/>
                    </a:cubicBezTo>
                    <a:cubicBezTo>
                      <a:pt x="46" y="38"/>
                      <a:pt x="47" y="38"/>
                      <a:pt x="48" y="37"/>
                    </a:cubicBezTo>
                    <a:cubicBezTo>
                      <a:pt x="49" y="37"/>
                      <a:pt x="48" y="36"/>
                      <a:pt x="49" y="35"/>
                    </a:cubicBezTo>
                    <a:cubicBezTo>
                      <a:pt x="51" y="34"/>
                      <a:pt x="51" y="34"/>
                      <a:pt x="49" y="32"/>
                    </a:cubicBezTo>
                    <a:cubicBezTo>
                      <a:pt x="48" y="31"/>
                      <a:pt x="51" y="28"/>
                      <a:pt x="51" y="26"/>
                    </a:cubicBezTo>
                    <a:cubicBezTo>
                      <a:pt x="52" y="24"/>
                      <a:pt x="50" y="21"/>
                      <a:pt x="51" y="19"/>
                    </a:cubicBezTo>
                    <a:cubicBezTo>
                      <a:pt x="52" y="18"/>
                      <a:pt x="52" y="19"/>
                      <a:pt x="53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6" y="14"/>
                      <a:pt x="56" y="11"/>
                      <a:pt x="55" y="9"/>
                    </a:cubicBezTo>
                    <a:cubicBezTo>
                      <a:pt x="55" y="8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5" name="Freeform 432">
              <a:extLst>
                <a:ext uri="{FF2B5EF4-FFF2-40B4-BE49-F238E27FC236}">
                  <a16:creationId xmlns:a16="http://schemas.microsoft.com/office/drawing/2014/main" id="{3D94D2EA-B2E3-7D4C-AC3D-03DF81360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6037" y="6276864"/>
              <a:ext cx="16360" cy="23081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3"/>
                    <a:pt x="2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433">
              <a:extLst>
                <a:ext uri="{FF2B5EF4-FFF2-40B4-BE49-F238E27FC236}">
                  <a16:creationId xmlns:a16="http://schemas.microsoft.com/office/drawing/2014/main" id="{D1F05386-131E-4F41-88F2-3C8A00794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0611" y="6276864"/>
              <a:ext cx="103605" cy="83670"/>
            </a:xfrm>
            <a:custGeom>
              <a:avLst/>
              <a:gdLst>
                <a:gd name="T0" fmla="*/ 11 w 13"/>
                <a:gd name="T1" fmla="*/ 2 h 10"/>
                <a:gd name="T2" fmla="*/ 7 w 13"/>
                <a:gd name="T3" fmla="*/ 2 h 10"/>
                <a:gd name="T4" fmla="*/ 5 w 13"/>
                <a:gd name="T5" fmla="*/ 3 h 10"/>
                <a:gd name="T6" fmla="*/ 3 w 13"/>
                <a:gd name="T7" fmla="*/ 4 h 10"/>
                <a:gd name="T8" fmla="*/ 0 w 13"/>
                <a:gd name="T9" fmla="*/ 6 h 10"/>
                <a:gd name="T10" fmla="*/ 3 w 13"/>
                <a:gd name="T11" fmla="*/ 9 h 10"/>
                <a:gd name="T12" fmla="*/ 6 w 13"/>
                <a:gd name="T13" fmla="*/ 6 h 10"/>
                <a:gd name="T14" fmla="*/ 10 w 13"/>
                <a:gd name="T15" fmla="*/ 6 h 10"/>
                <a:gd name="T16" fmla="*/ 11 w 13"/>
                <a:gd name="T17" fmla="*/ 2 h 10"/>
                <a:gd name="T18" fmla="*/ 11 w 13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11" y="2"/>
                  </a:moveTo>
                  <a:cubicBezTo>
                    <a:pt x="9" y="2"/>
                    <a:pt x="9" y="0"/>
                    <a:pt x="7" y="2"/>
                  </a:cubicBezTo>
                  <a:cubicBezTo>
                    <a:pt x="6" y="2"/>
                    <a:pt x="5" y="4"/>
                    <a:pt x="5" y="3"/>
                  </a:cubicBezTo>
                  <a:cubicBezTo>
                    <a:pt x="4" y="2"/>
                    <a:pt x="3" y="4"/>
                    <a:pt x="3" y="4"/>
                  </a:cubicBezTo>
                  <a:cubicBezTo>
                    <a:pt x="2" y="6"/>
                    <a:pt x="1" y="5"/>
                    <a:pt x="0" y="6"/>
                  </a:cubicBezTo>
                  <a:cubicBezTo>
                    <a:pt x="0" y="5"/>
                    <a:pt x="2" y="9"/>
                    <a:pt x="3" y="9"/>
                  </a:cubicBezTo>
                  <a:cubicBezTo>
                    <a:pt x="3" y="10"/>
                    <a:pt x="5" y="6"/>
                    <a:pt x="6" y="6"/>
                  </a:cubicBezTo>
                  <a:cubicBezTo>
                    <a:pt x="7" y="6"/>
                    <a:pt x="9" y="7"/>
                    <a:pt x="10" y="6"/>
                  </a:cubicBezTo>
                  <a:cubicBezTo>
                    <a:pt x="11" y="6"/>
                    <a:pt x="13" y="3"/>
                    <a:pt x="11" y="2"/>
                  </a:cubicBezTo>
                  <a:cubicBezTo>
                    <a:pt x="10" y="2"/>
                    <a:pt x="11" y="2"/>
                    <a:pt x="1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434">
              <a:extLst>
                <a:ext uri="{FF2B5EF4-FFF2-40B4-BE49-F238E27FC236}">
                  <a16:creationId xmlns:a16="http://schemas.microsoft.com/office/drawing/2014/main" id="{C7DAF1B6-FA8C-7F40-BDEA-7A6A7BA0F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7004" y="6308603"/>
              <a:ext cx="87246" cy="135605"/>
            </a:xfrm>
            <a:custGeom>
              <a:avLst/>
              <a:gdLst>
                <a:gd name="T0" fmla="*/ 7 w 11"/>
                <a:gd name="T1" fmla="*/ 0 h 16"/>
                <a:gd name="T2" fmla="*/ 2 w 11"/>
                <a:gd name="T3" fmla="*/ 2 h 16"/>
                <a:gd name="T4" fmla="*/ 0 w 11"/>
                <a:gd name="T5" fmla="*/ 6 h 16"/>
                <a:gd name="T6" fmla="*/ 2 w 11"/>
                <a:gd name="T7" fmla="*/ 6 h 16"/>
                <a:gd name="T8" fmla="*/ 3 w 11"/>
                <a:gd name="T9" fmla="*/ 4 h 16"/>
                <a:gd name="T10" fmla="*/ 4 w 11"/>
                <a:gd name="T11" fmla="*/ 5 h 16"/>
                <a:gd name="T12" fmla="*/ 3 w 11"/>
                <a:gd name="T13" fmla="*/ 10 h 16"/>
                <a:gd name="T14" fmla="*/ 3 w 11"/>
                <a:gd name="T15" fmla="*/ 11 h 16"/>
                <a:gd name="T16" fmla="*/ 3 w 11"/>
                <a:gd name="T17" fmla="*/ 13 h 16"/>
                <a:gd name="T18" fmla="*/ 5 w 11"/>
                <a:gd name="T19" fmla="*/ 12 h 16"/>
                <a:gd name="T20" fmla="*/ 6 w 11"/>
                <a:gd name="T21" fmla="*/ 15 h 16"/>
                <a:gd name="T22" fmla="*/ 8 w 11"/>
                <a:gd name="T23" fmla="*/ 12 h 16"/>
                <a:gd name="T24" fmla="*/ 11 w 11"/>
                <a:gd name="T25" fmla="*/ 7 h 16"/>
                <a:gd name="T26" fmla="*/ 10 w 11"/>
                <a:gd name="T27" fmla="*/ 2 h 16"/>
                <a:gd name="T28" fmla="*/ 7 w 11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6">
                  <a:moveTo>
                    <a:pt x="7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5"/>
                    <a:pt x="3" y="5"/>
                    <a:pt x="2" y="6"/>
                  </a:cubicBezTo>
                  <a:cubicBezTo>
                    <a:pt x="3" y="5"/>
                    <a:pt x="2" y="4"/>
                    <a:pt x="3" y="4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4" y="7"/>
                    <a:pt x="4" y="8"/>
                    <a:pt x="3" y="10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6"/>
                    <a:pt x="5" y="12"/>
                    <a:pt x="5" y="12"/>
                  </a:cubicBezTo>
                  <a:cubicBezTo>
                    <a:pt x="5" y="12"/>
                    <a:pt x="5" y="15"/>
                    <a:pt x="6" y="15"/>
                  </a:cubicBezTo>
                  <a:cubicBezTo>
                    <a:pt x="6" y="16"/>
                    <a:pt x="8" y="13"/>
                    <a:pt x="8" y="12"/>
                  </a:cubicBezTo>
                  <a:cubicBezTo>
                    <a:pt x="10" y="10"/>
                    <a:pt x="10" y="8"/>
                    <a:pt x="11" y="7"/>
                  </a:cubicBezTo>
                  <a:cubicBezTo>
                    <a:pt x="11" y="5"/>
                    <a:pt x="10" y="4"/>
                    <a:pt x="10" y="2"/>
                  </a:cubicBezTo>
                  <a:cubicBezTo>
                    <a:pt x="10" y="0"/>
                    <a:pt x="7" y="2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435">
              <a:extLst>
                <a:ext uri="{FF2B5EF4-FFF2-40B4-BE49-F238E27FC236}">
                  <a16:creationId xmlns:a16="http://schemas.microsoft.com/office/drawing/2014/main" id="{9AAF1DD1-E9DA-714A-BE71-8EE16E58D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9758" y="6640405"/>
              <a:ext cx="29993" cy="25966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1" y="3"/>
                    <a:pt x="4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436">
              <a:extLst>
                <a:ext uri="{FF2B5EF4-FFF2-40B4-BE49-F238E27FC236}">
                  <a16:creationId xmlns:a16="http://schemas.microsoft.com/office/drawing/2014/main" id="{299EA317-FA83-7A46-A95D-9D56523C0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0645" y="6556732"/>
              <a:ext cx="16360" cy="14426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437">
              <a:extLst>
                <a:ext uri="{FF2B5EF4-FFF2-40B4-BE49-F238E27FC236}">
                  <a16:creationId xmlns:a16="http://schemas.microsoft.com/office/drawing/2014/main" id="{AB81033D-C29C-D34F-AE13-9F77CAD7E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6732730"/>
              <a:ext cx="16360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438">
              <a:extLst>
                <a:ext uri="{FF2B5EF4-FFF2-40B4-BE49-F238E27FC236}">
                  <a16:creationId xmlns:a16="http://schemas.microsoft.com/office/drawing/2014/main" id="{C3F59846-873E-8B4D-BDB7-26AE8408C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2574" y="6700992"/>
              <a:ext cx="95427" cy="141376"/>
            </a:xfrm>
            <a:custGeom>
              <a:avLst/>
              <a:gdLst>
                <a:gd name="T0" fmla="*/ 8 w 12"/>
                <a:gd name="T1" fmla="*/ 1 h 17"/>
                <a:gd name="T2" fmla="*/ 0 w 12"/>
                <a:gd name="T3" fmla="*/ 8 h 17"/>
                <a:gd name="T4" fmla="*/ 1 w 12"/>
                <a:gd name="T5" fmla="*/ 14 h 17"/>
                <a:gd name="T6" fmla="*/ 3 w 12"/>
                <a:gd name="T7" fmla="*/ 17 h 17"/>
                <a:gd name="T8" fmla="*/ 8 w 12"/>
                <a:gd name="T9" fmla="*/ 1 h 17"/>
                <a:gd name="T10" fmla="*/ 8 w 12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8" y="1"/>
                  </a:moveTo>
                  <a:cubicBezTo>
                    <a:pt x="5" y="0"/>
                    <a:pt x="1" y="6"/>
                    <a:pt x="0" y="8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1" y="14"/>
                    <a:pt x="3" y="17"/>
                    <a:pt x="3" y="17"/>
                  </a:cubicBezTo>
                  <a:cubicBezTo>
                    <a:pt x="4" y="15"/>
                    <a:pt x="12" y="2"/>
                    <a:pt x="8" y="1"/>
                  </a:cubicBezTo>
                  <a:cubicBezTo>
                    <a:pt x="7" y="1"/>
                    <a:pt x="9" y="1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439">
              <a:extLst>
                <a:ext uri="{FF2B5EF4-FFF2-40B4-BE49-F238E27FC236}">
                  <a16:creationId xmlns:a16="http://schemas.microsoft.com/office/drawing/2014/main" id="{3916D4D7-C1BD-BA40-97AB-8E9FDE64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0893" y="6937579"/>
              <a:ext cx="111786" cy="83670"/>
            </a:xfrm>
            <a:custGeom>
              <a:avLst/>
              <a:gdLst>
                <a:gd name="T0" fmla="*/ 13 w 14"/>
                <a:gd name="T1" fmla="*/ 1 h 10"/>
                <a:gd name="T2" fmla="*/ 9 w 14"/>
                <a:gd name="T3" fmla="*/ 0 h 10"/>
                <a:gd name="T4" fmla="*/ 4 w 14"/>
                <a:gd name="T5" fmla="*/ 2 h 10"/>
                <a:gd name="T6" fmla="*/ 4 w 14"/>
                <a:gd name="T7" fmla="*/ 9 h 10"/>
                <a:gd name="T8" fmla="*/ 11 w 14"/>
                <a:gd name="T9" fmla="*/ 6 h 10"/>
                <a:gd name="T10" fmla="*/ 13 w 14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3" y="1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7" y="0"/>
                    <a:pt x="6" y="1"/>
                    <a:pt x="4" y="2"/>
                  </a:cubicBezTo>
                  <a:cubicBezTo>
                    <a:pt x="2" y="4"/>
                    <a:pt x="0" y="7"/>
                    <a:pt x="4" y="9"/>
                  </a:cubicBezTo>
                  <a:cubicBezTo>
                    <a:pt x="6" y="10"/>
                    <a:pt x="10" y="8"/>
                    <a:pt x="11" y="6"/>
                  </a:cubicBezTo>
                  <a:cubicBezTo>
                    <a:pt x="11" y="5"/>
                    <a:pt x="14" y="1"/>
                    <a:pt x="1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440">
              <a:extLst>
                <a:ext uri="{FF2B5EF4-FFF2-40B4-BE49-F238E27FC236}">
                  <a16:creationId xmlns:a16="http://schemas.microsoft.com/office/drawing/2014/main" id="{F0700AA1-849D-8B49-992C-382614476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6995284"/>
              <a:ext cx="160861" cy="239472"/>
            </a:xfrm>
            <a:custGeom>
              <a:avLst/>
              <a:gdLst>
                <a:gd name="T0" fmla="*/ 12 w 20"/>
                <a:gd name="T1" fmla="*/ 2 h 28"/>
                <a:gd name="T2" fmla="*/ 9 w 20"/>
                <a:gd name="T3" fmla="*/ 2 h 28"/>
                <a:gd name="T4" fmla="*/ 4 w 20"/>
                <a:gd name="T5" fmla="*/ 3 h 28"/>
                <a:gd name="T6" fmla="*/ 3 w 20"/>
                <a:gd name="T7" fmla="*/ 11 h 28"/>
                <a:gd name="T8" fmla="*/ 3 w 20"/>
                <a:gd name="T9" fmla="*/ 13 h 28"/>
                <a:gd name="T10" fmla="*/ 0 w 20"/>
                <a:gd name="T11" fmla="*/ 13 h 28"/>
                <a:gd name="T12" fmla="*/ 3 w 20"/>
                <a:gd name="T13" fmla="*/ 22 h 28"/>
                <a:gd name="T14" fmla="*/ 5 w 20"/>
                <a:gd name="T15" fmla="*/ 20 h 28"/>
                <a:gd name="T16" fmla="*/ 7 w 20"/>
                <a:gd name="T17" fmla="*/ 22 h 28"/>
                <a:gd name="T18" fmla="*/ 4 w 20"/>
                <a:gd name="T19" fmla="*/ 23 h 28"/>
                <a:gd name="T20" fmla="*/ 8 w 20"/>
                <a:gd name="T21" fmla="*/ 26 h 28"/>
                <a:gd name="T22" fmla="*/ 11 w 20"/>
                <a:gd name="T23" fmla="*/ 25 h 28"/>
                <a:gd name="T24" fmla="*/ 15 w 20"/>
                <a:gd name="T25" fmla="*/ 28 h 28"/>
                <a:gd name="T26" fmla="*/ 14 w 20"/>
                <a:gd name="T27" fmla="*/ 25 h 28"/>
                <a:gd name="T28" fmla="*/ 17 w 20"/>
                <a:gd name="T29" fmla="*/ 24 h 28"/>
                <a:gd name="T30" fmla="*/ 10 w 20"/>
                <a:gd name="T31" fmla="*/ 22 h 28"/>
                <a:gd name="T32" fmla="*/ 9 w 20"/>
                <a:gd name="T33" fmla="*/ 16 h 28"/>
                <a:gd name="T34" fmla="*/ 12 w 20"/>
                <a:gd name="T35" fmla="*/ 12 h 28"/>
                <a:gd name="T36" fmla="*/ 13 w 20"/>
                <a:gd name="T37" fmla="*/ 7 h 28"/>
                <a:gd name="T38" fmla="*/ 12 w 20"/>
                <a:gd name="T39" fmla="*/ 2 h 28"/>
                <a:gd name="T40" fmla="*/ 12 w 20"/>
                <a:gd name="T41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8">
                  <a:moveTo>
                    <a:pt x="12" y="2"/>
                  </a:moveTo>
                  <a:cubicBezTo>
                    <a:pt x="10" y="1"/>
                    <a:pt x="11" y="5"/>
                    <a:pt x="9" y="2"/>
                  </a:cubicBezTo>
                  <a:cubicBezTo>
                    <a:pt x="8" y="0"/>
                    <a:pt x="4" y="1"/>
                    <a:pt x="4" y="3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2" y="14"/>
                    <a:pt x="0" y="13"/>
                    <a:pt x="0" y="13"/>
                  </a:cubicBezTo>
                  <a:cubicBezTo>
                    <a:pt x="0" y="13"/>
                    <a:pt x="2" y="22"/>
                    <a:pt x="3" y="22"/>
                  </a:cubicBezTo>
                  <a:cubicBezTo>
                    <a:pt x="3" y="22"/>
                    <a:pt x="4" y="19"/>
                    <a:pt x="5" y="20"/>
                  </a:cubicBezTo>
                  <a:cubicBezTo>
                    <a:pt x="5" y="20"/>
                    <a:pt x="7" y="21"/>
                    <a:pt x="7" y="22"/>
                  </a:cubicBezTo>
                  <a:cubicBezTo>
                    <a:pt x="7" y="23"/>
                    <a:pt x="4" y="21"/>
                    <a:pt x="4" y="23"/>
                  </a:cubicBezTo>
                  <a:cubicBezTo>
                    <a:pt x="4" y="25"/>
                    <a:pt x="6" y="27"/>
                    <a:pt x="8" y="26"/>
                  </a:cubicBezTo>
                  <a:cubicBezTo>
                    <a:pt x="9" y="26"/>
                    <a:pt x="10" y="24"/>
                    <a:pt x="11" y="25"/>
                  </a:cubicBezTo>
                  <a:cubicBezTo>
                    <a:pt x="11" y="25"/>
                    <a:pt x="15" y="28"/>
                    <a:pt x="15" y="28"/>
                  </a:cubicBezTo>
                  <a:cubicBezTo>
                    <a:pt x="16" y="27"/>
                    <a:pt x="13" y="26"/>
                    <a:pt x="14" y="25"/>
                  </a:cubicBezTo>
                  <a:cubicBezTo>
                    <a:pt x="13" y="26"/>
                    <a:pt x="20" y="28"/>
                    <a:pt x="17" y="24"/>
                  </a:cubicBezTo>
                  <a:cubicBezTo>
                    <a:pt x="15" y="22"/>
                    <a:pt x="11" y="25"/>
                    <a:pt x="10" y="22"/>
                  </a:cubicBezTo>
                  <a:cubicBezTo>
                    <a:pt x="9" y="20"/>
                    <a:pt x="9" y="19"/>
                    <a:pt x="9" y="16"/>
                  </a:cubicBezTo>
                  <a:cubicBezTo>
                    <a:pt x="9" y="14"/>
                    <a:pt x="11" y="14"/>
                    <a:pt x="12" y="12"/>
                  </a:cubicBezTo>
                  <a:cubicBezTo>
                    <a:pt x="14" y="10"/>
                    <a:pt x="14" y="9"/>
                    <a:pt x="13" y="7"/>
                  </a:cubicBezTo>
                  <a:cubicBezTo>
                    <a:pt x="13" y="7"/>
                    <a:pt x="13" y="2"/>
                    <a:pt x="12" y="2"/>
                  </a:cubicBezTo>
                  <a:cubicBezTo>
                    <a:pt x="11" y="2"/>
                    <a:pt x="13" y="2"/>
                    <a:pt x="1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441">
              <a:extLst>
                <a:ext uri="{FF2B5EF4-FFF2-40B4-BE49-F238E27FC236}">
                  <a16:creationId xmlns:a16="http://schemas.microsoft.com/office/drawing/2014/main" id="{20EFFD05-92D6-DF44-BA0A-79A572101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7200133"/>
              <a:ext cx="49075" cy="66361"/>
            </a:xfrm>
            <a:custGeom>
              <a:avLst/>
              <a:gdLst>
                <a:gd name="T0" fmla="*/ 3 w 6"/>
                <a:gd name="T1" fmla="*/ 1 h 8"/>
                <a:gd name="T2" fmla="*/ 1 w 6"/>
                <a:gd name="T3" fmla="*/ 1 h 8"/>
                <a:gd name="T4" fmla="*/ 0 w 6"/>
                <a:gd name="T5" fmla="*/ 3 h 8"/>
                <a:gd name="T6" fmla="*/ 2 w 6"/>
                <a:gd name="T7" fmla="*/ 6 h 8"/>
                <a:gd name="T8" fmla="*/ 5 w 6"/>
                <a:gd name="T9" fmla="*/ 7 h 8"/>
                <a:gd name="T10" fmla="*/ 4 w 6"/>
                <a:gd name="T11" fmla="*/ 4 h 8"/>
                <a:gd name="T12" fmla="*/ 3 w 6"/>
                <a:gd name="T13" fmla="*/ 1 h 8"/>
                <a:gd name="T14" fmla="*/ 3 w 6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0" y="5"/>
                    <a:pt x="2" y="6"/>
                  </a:cubicBezTo>
                  <a:cubicBezTo>
                    <a:pt x="2" y="6"/>
                    <a:pt x="6" y="8"/>
                    <a:pt x="5" y="7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2" y="4"/>
                    <a:pt x="2" y="1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442">
              <a:extLst>
                <a:ext uri="{FF2B5EF4-FFF2-40B4-BE49-F238E27FC236}">
                  <a16:creationId xmlns:a16="http://schemas.microsoft.com/office/drawing/2014/main" id="{056006E0-B2A4-8C41-97D0-C78069548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7257837"/>
              <a:ext cx="79067" cy="112524"/>
            </a:xfrm>
            <a:custGeom>
              <a:avLst/>
              <a:gdLst>
                <a:gd name="T0" fmla="*/ 4 w 10"/>
                <a:gd name="T1" fmla="*/ 0 h 13"/>
                <a:gd name="T2" fmla="*/ 2 w 10"/>
                <a:gd name="T3" fmla="*/ 1 h 13"/>
                <a:gd name="T4" fmla="*/ 4 w 10"/>
                <a:gd name="T5" fmla="*/ 4 h 13"/>
                <a:gd name="T6" fmla="*/ 4 w 10"/>
                <a:gd name="T7" fmla="*/ 9 h 13"/>
                <a:gd name="T8" fmla="*/ 5 w 10"/>
                <a:gd name="T9" fmla="*/ 13 h 13"/>
                <a:gd name="T10" fmla="*/ 5 w 10"/>
                <a:gd name="T11" fmla="*/ 11 h 13"/>
                <a:gd name="T12" fmla="*/ 9 w 10"/>
                <a:gd name="T13" fmla="*/ 8 h 13"/>
                <a:gd name="T14" fmla="*/ 8 w 10"/>
                <a:gd name="T15" fmla="*/ 6 h 13"/>
                <a:gd name="T16" fmla="*/ 9 w 10"/>
                <a:gd name="T17" fmla="*/ 5 h 13"/>
                <a:gd name="T18" fmla="*/ 7 w 10"/>
                <a:gd name="T19" fmla="*/ 1 h 13"/>
                <a:gd name="T20" fmla="*/ 4 w 1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3" y="0"/>
                    <a:pt x="4" y="0"/>
                    <a:pt x="2" y="1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5" y="6"/>
                    <a:pt x="0" y="7"/>
                    <a:pt x="4" y="9"/>
                  </a:cubicBezTo>
                  <a:cubicBezTo>
                    <a:pt x="5" y="10"/>
                    <a:pt x="3" y="12"/>
                    <a:pt x="5" y="13"/>
                  </a:cubicBezTo>
                  <a:cubicBezTo>
                    <a:pt x="6" y="13"/>
                    <a:pt x="6" y="12"/>
                    <a:pt x="5" y="11"/>
                  </a:cubicBezTo>
                  <a:cubicBezTo>
                    <a:pt x="3" y="5"/>
                    <a:pt x="9" y="10"/>
                    <a:pt x="9" y="8"/>
                  </a:cubicBezTo>
                  <a:cubicBezTo>
                    <a:pt x="9" y="7"/>
                    <a:pt x="7" y="6"/>
                    <a:pt x="8" y="6"/>
                  </a:cubicBezTo>
                  <a:cubicBezTo>
                    <a:pt x="8" y="5"/>
                    <a:pt x="10" y="6"/>
                    <a:pt x="9" y="5"/>
                  </a:cubicBezTo>
                  <a:cubicBezTo>
                    <a:pt x="8" y="4"/>
                    <a:pt x="6" y="3"/>
                    <a:pt x="7" y="1"/>
                  </a:cubicBezTo>
                  <a:cubicBezTo>
                    <a:pt x="7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443">
              <a:extLst>
                <a:ext uri="{FF2B5EF4-FFF2-40B4-BE49-F238E27FC236}">
                  <a16:creationId xmlns:a16="http://schemas.microsoft.com/office/drawing/2014/main" id="{593B5732-BD57-C04F-B67A-608621B90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0750" y="7208790"/>
              <a:ext cx="49075" cy="66361"/>
            </a:xfrm>
            <a:custGeom>
              <a:avLst/>
              <a:gdLst>
                <a:gd name="T0" fmla="*/ 6 w 6"/>
                <a:gd name="T1" fmla="*/ 5 h 8"/>
                <a:gd name="T2" fmla="*/ 0 w 6"/>
                <a:gd name="T3" fmla="*/ 2 h 8"/>
                <a:gd name="T4" fmla="*/ 3 w 6"/>
                <a:gd name="T5" fmla="*/ 6 h 8"/>
                <a:gd name="T6" fmla="*/ 6 w 6"/>
                <a:gd name="T7" fmla="*/ 5 h 8"/>
                <a:gd name="T8" fmla="*/ 6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cubicBezTo>
                    <a:pt x="5" y="4"/>
                    <a:pt x="3" y="0"/>
                    <a:pt x="0" y="2"/>
                  </a:cubicBezTo>
                  <a:cubicBezTo>
                    <a:pt x="0" y="2"/>
                    <a:pt x="3" y="5"/>
                    <a:pt x="3" y="6"/>
                  </a:cubicBezTo>
                  <a:cubicBezTo>
                    <a:pt x="3" y="8"/>
                    <a:pt x="6" y="8"/>
                    <a:pt x="6" y="5"/>
                  </a:cubicBezTo>
                  <a:cubicBezTo>
                    <a:pt x="6" y="5"/>
                    <a:pt x="6" y="6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444">
              <a:extLst>
                <a:ext uri="{FF2B5EF4-FFF2-40B4-BE49-F238E27FC236}">
                  <a16:creationId xmlns:a16="http://schemas.microsoft.com/office/drawing/2014/main" id="{1A5DBAB8-CFD6-BA47-ABD1-0CFFAC1F0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8009" y="7275149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2 h 10"/>
                <a:gd name="T4" fmla="*/ 2 w 9"/>
                <a:gd name="T5" fmla="*/ 4 h 10"/>
                <a:gd name="T6" fmla="*/ 1 w 9"/>
                <a:gd name="T7" fmla="*/ 9 h 10"/>
                <a:gd name="T8" fmla="*/ 6 w 9"/>
                <a:gd name="T9" fmla="*/ 6 h 10"/>
                <a:gd name="T10" fmla="*/ 3 w 9"/>
                <a:gd name="T11" fmla="*/ 2 h 10"/>
                <a:gd name="T12" fmla="*/ 3 w 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2" y="3"/>
                    <a:pt x="2" y="4"/>
                  </a:cubicBezTo>
                  <a:cubicBezTo>
                    <a:pt x="3" y="5"/>
                    <a:pt x="0" y="8"/>
                    <a:pt x="1" y="9"/>
                  </a:cubicBezTo>
                  <a:cubicBezTo>
                    <a:pt x="1" y="10"/>
                    <a:pt x="5" y="6"/>
                    <a:pt x="6" y="6"/>
                  </a:cubicBezTo>
                  <a:cubicBezTo>
                    <a:pt x="9" y="6"/>
                    <a:pt x="3" y="2"/>
                    <a:pt x="3" y="2"/>
                  </a:cubicBezTo>
                  <a:cubicBezTo>
                    <a:pt x="1" y="0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445">
              <a:extLst>
                <a:ext uri="{FF2B5EF4-FFF2-40B4-BE49-F238E27FC236}">
                  <a16:creationId xmlns:a16="http://schemas.microsoft.com/office/drawing/2014/main" id="{4118C53C-B7E0-9647-B084-3BC49D2B7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4368" y="7327081"/>
              <a:ext cx="54530" cy="92325"/>
            </a:xfrm>
            <a:custGeom>
              <a:avLst/>
              <a:gdLst>
                <a:gd name="T0" fmla="*/ 6 w 7"/>
                <a:gd name="T1" fmla="*/ 1 h 11"/>
                <a:gd name="T2" fmla="*/ 3 w 7"/>
                <a:gd name="T3" fmla="*/ 5 h 11"/>
                <a:gd name="T4" fmla="*/ 3 w 7"/>
                <a:gd name="T5" fmla="*/ 9 h 11"/>
                <a:gd name="T6" fmla="*/ 5 w 7"/>
                <a:gd name="T7" fmla="*/ 6 h 11"/>
                <a:gd name="T8" fmla="*/ 6 w 7"/>
                <a:gd name="T9" fmla="*/ 1 h 11"/>
                <a:gd name="T10" fmla="*/ 6 w 7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3" y="1"/>
                    <a:pt x="4" y="4"/>
                    <a:pt x="3" y="5"/>
                  </a:cubicBezTo>
                  <a:cubicBezTo>
                    <a:pt x="0" y="7"/>
                    <a:pt x="1" y="7"/>
                    <a:pt x="3" y="9"/>
                  </a:cubicBezTo>
                  <a:cubicBezTo>
                    <a:pt x="6" y="11"/>
                    <a:pt x="4" y="8"/>
                    <a:pt x="5" y="6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5" y="1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446">
              <a:extLst>
                <a:ext uri="{FF2B5EF4-FFF2-40B4-BE49-F238E27FC236}">
                  <a16:creationId xmlns:a16="http://schemas.microsoft.com/office/drawing/2014/main" id="{30A91CB5-1AA1-C449-9EC8-0DF723FA3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0714" y="7318427"/>
              <a:ext cx="32718" cy="66361"/>
            </a:xfrm>
            <a:custGeom>
              <a:avLst/>
              <a:gdLst>
                <a:gd name="T0" fmla="*/ 3 w 4"/>
                <a:gd name="T1" fmla="*/ 1 h 8"/>
                <a:gd name="T2" fmla="*/ 0 w 4"/>
                <a:gd name="T3" fmla="*/ 8 h 8"/>
                <a:gd name="T4" fmla="*/ 3 w 4"/>
                <a:gd name="T5" fmla="*/ 5 h 8"/>
                <a:gd name="T6" fmla="*/ 3 w 4"/>
                <a:gd name="T7" fmla="*/ 1 h 8"/>
                <a:gd name="T8" fmla="*/ 3 w 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1"/>
                  </a:moveTo>
                  <a:cubicBezTo>
                    <a:pt x="2" y="1"/>
                    <a:pt x="0" y="7"/>
                    <a:pt x="0" y="8"/>
                  </a:cubicBezTo>
                  <a:cubicBezTo>
                    <a:pt x="0" y="8"/>
                    <a:pt x="2" y="6"/>
                    <a:pt x="3" y="5"/>
                  </a:cubicBezTo>
                  <a:cubicBezTo>
                    <a:pt x="3" y="5"/>
                    <a:pt x="4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447">
              <a:extLst>
                <a:ext uri="{FF2B5EF4-FFF2-40B4-BE49-F238E27FC236}">
                  <a16:creationId xmlns:a16="http://schemas.microsoft.com/office/drawing/2014/main" id="{5B7BD75A-E249-B446-AC6F-B54EEF087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61705"/>
              <a:ext cx="49075" cy="31739"/>
            </a:xfrm>
            <a:custGeom>
              <a:avLst/>
              <a:gdLst>
                <a:gd name="T0" fmla="*/ 1 w 6"/>
                <a:gd name="T1" fmla="*/ 1 h 4"/>
                <a:gd name="T2" fmla="*/ 3 w 6"/>
                <a:gd name="T3" fmla="*/ 3 h 4"/>
                <a:gd name="T4" fmla="*/ 1 w 6"/>
                <a:gd name="T5" fmla="*/ 1 h 4"/>
                <a:gd name="T6" fmla="*/ 1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0" y="3"/>
                    <a:pt x="1" y="4"/>
                    <a:pt x="3" y="3"/>
                  </a:cubicBezTo>
                  <a:cubicBezTo>
                    <a:pt x="6" y="3"/>
                    <a:pt x="2" y="0"/>
                    <a:pt x="1" y="1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448">
              <a:extLst>
                <a:ext uri="{FF2B5EF4-FFF2-40B4-BE49-F238E27FC236}">
                  <a16:creationId xmlns:a16="http://schemas.microsoft.com/office/drawing/2014/main" id="{C90B7FD8-7AEE-F645-A5D1-F9AB480FF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84788"/>
              <a:ext cx="111786" cy="178885"/>
            </a:xfrm>
            <a:custGeom>
              <a:avLst/>
              <a:gdLst>
                <a:gd name="T0" fmla="*/ 10 w 14"/>
                <a:gd name="T1" fmla="*/ 0 h 21"/>
                <a:gd name="T2" fmla="*/ 9 w 14"/>
                <a:gd name="T3" fmla="*/ 2 h 21"/>
                <a:gd name="T4" fmla="*/ 7 w 14"/>
                <a:gd name="T5" fmla="*/ 4 h 21"/>
                <a:gd name="T6" fmla="*/ 3 w 14"/>
                <a:gd name="T7" fmla="*/ 6 h 21"/>
                <a:gd name="T8" fmla="*/ 2 w 14"/>
                <a:gd name="T9" fmla="*/ 11 h 21"/>
                <a:gd name="T10" fmla="*/ 2 w 14"/>
                <a:gd name="T11" fmla="*/ 14 h 21"/>
                <a:gd name="T12" fmla="*/ 3 w 14"/>
                <a:gd name="T13" fmla="*/ 18 h 21"/>
                <a:gd name="T14" fmla="*/ 8 w 14"/>
                <a:gd name="T15" fmla="*/ 19 h 21"/>
                <a:gd name="T16" fmla="*/ 8 w 14"/>
                <a:gd name="T17" fmla="*/ 16 h 21"/>
                <a:gd name="T18" fmla="*/ 10 w 14"/>
                <a:gd name="T19" fmla="*/ 12 h 21"/>
                <a:gd name="T20" fmla="*/ 12 w 14"/>
                <a:gd name="T21" fmla="*/ 17 h 21"/>
                <a:gd name="T22" fmla="*/ 13 w 14"/>
                <a:gd name="T23" fmla="*/ 14 h 21"/>
                <a:gd name="T24" fmla="*/ 13 w 14"/>
                <a:gd name="T25" fmla="*/ 10 h 21"/>
                <a:gd name="T26" fmla="*/ 10 w 14"/>
                <a:gd name="T27" fmla="*/ 0 h 21"/>
                <a:gd name="T28" fmla="*/ 10 w 14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21">
                  <a:moveTo>
                    <a:pt x="10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9" y="3"/>
                    <a:pt x="9" y="3"/>
                    <a:pt x="7" y="4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1" y="9"/>
                    <a:pt x="0" y="9"/>
                    <a:pt x="2" y="11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2" y="17"/>
                    <a:pt x="3" y="18"/>
                  </a:cubicBezTo>
                  <a:cubicBezTo>
                    <a:pt x="5" y="19"/>
                    <a:pt x="7" y="19"/>
                    <a:pt x="8" y="19"/>
                  </a:cubicBezTo>
                  <a:cubicBezTo>
                    <a:pt x="11" y="21"/>
                    <a:pt x="9" y="18"/>
                    <a:pt x="8" y="16"/>
                  </a:cubicBezTo>
                  <a:cubicBezTo>
                    <a:pt x="8" y="16"/>
                    <a:pt x="8" y="12"/>
                    <a:pt x="10" y="12"/>
                  </a:cubicBezTo>
                  <a:cubicBezTo>
                    <a:pt x="11" y="12"/>
                    <a:pt x="11" y="17"/>
                    <a:pt x="12" y="17"/>
                  </a:cubicBezTo>
                  <a:cubicBezTo>
                    <a:pt x="12" y="17"/>
                    <a:pt x="13" y="14"/>
                    <a:pt x="13" y="14"/>
                  </a:cubicBezTo>
                  <a:cubicBezTo>
                    <a:pt x="14" y="12"/>
                    <a:pt x="14" y="11"/>
                    <a:pt x="13" y="10"/>
                  </a:cubicBezTo>
                  <a:cubicBezTo>
                    <a:pt x="13" y="7"/>
                    <a:pt x="13" y="1"/>
                    <a:pt x="10" y="0"/>
                  </a:cubicBezTo>
                  <a:cubicBezTo>
                    <a:pt x="9" y="0"/>
                    <a:pt x="10" y="1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449">
              <a:extLst>
                <a:ext uri="{FF2B5EF4-FFF2-40B4-BE49-F238E27FC236}">
                  <a16:creationId xmlns:a16="http://schemas.microsoft.com/office/drawing/2014/main" id="{0593109E-BEBF-3145-A995-E6136A24E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6187" y="7419410"/>
              <a:ext cx="95427" cy="86556"/>
            </a:xfrm>
            <a:custGeom>
              <a:avLst/>
              <a:gdLst>
                <a:gd name="T0" fmla="*/ 8 w 12"/>
                <a:gd name="T1" fmla="*/ 1 h 10"/>
                <a:gd name="T2" fmla="*/ 2 w 12"/>
                <a:gd name="T3" fmla="*/ 4 h 10"/>
                <a:gd name="T4" fmla="*/ 0 w 12"/>
                <a:gd name="T5" fmla="*/ 10 h 10"/>
                <a:gd name="T6" fmla="*/ 2 w 12"/>
                <a:gd name="T7" fmla="*/ 6 h 10"/>
                <a:gd name="T8" fmla="*/ 4 w 12"/>
                <a:gd name="T9" fmla="*/ 6 h 10"/>
                <a:gd name="T10" fmla="*/ 6 w 12"/>
                <a:gd name="T11" fmla="*/ 7 h 10"/>
                <a:gd name="T12" fmla="*/ 8 w 12"/>
                <a:gd name="T13" fmla="*/ 7 h 10"/>
                <a:gd name="T14" fmla="*/ 8 w 12"/>
                <a:gd name="T15" fmla="*/ 5 h 10"/>
                <a:gd name="T16" fmla="*/ 8 w 12"/>
                <a:gd name="T17" fmla="*/ 1 h 10"/>
                <a:gd name="T18" fmla="*/ 8 w 12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0">
                  <a:moveTo>
                    <a:pt x="8" y="1"/>
                  </a:moveTo>
                  <a:cubicBezTo>
                    <a:pt x="6" y="0"/>
                    <a:pt x="5" y="4"/>
                    <a:pt x="2" y="4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6"/>
                    <a:pt x="4" y="5"/>
                    <a:pt x="4" y="6"/>
                  </a:cubicBezTo>
                  <a:cubicBezTo>
                    <a:pt x="4" y="7"/>
                    <a:pt x="6" y="7"/>
                    <a:pt x="6" y="7"/>
                  </a:cubicBezTo>
                  <a:cubicBezTo>
                    <a:pt x="7" y="7"/>
                    <a:pt x="7" y="8"/>
                    <a:pt x="8" y="7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3"/>
                    <a:pt x="11" y="2"/>
                    <a:pt x="8" y="1"/>
                  </a:cubicBezTo>
                  <a:cubicBezTo>
                    <a:pt x="7" y="1"/>
                    <a:pt x="12" y="3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450">
              <a:extLst>
                <a:ext uri="{FF2B5EF4-FFF2-40B4-BE49-F238E27FC236}">
                  <a16:creationId xmlns:a16="http://schemas.microsoft.com/office/drawing/2014/main" id="{CAAD2C5A-4795-8648-8CAE-06116660A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2607" y="7335739"/>
              <a:ext cx="95427" cy="100983"/>
            </a:xfrm>
            <a:custGeom>
              <a:avLst/>
              <a:gdLst>
                <a:gd name="T0" fmla="*/ 11 w 12"/>
                <a:gd name="T1" fmla="*/ 0 h 12"/>
                <a:gd name="T2" fmla="*/ 6 w 12"/>
                <a:gd name="T3" fmla="*/ 6 h 12"/>
                <a:gd name="T4" fmla="*/ 0 w 12"/>
                <a:gd name="T5" fmla="*/ 12 h 12"/>
                <a:gd name="T6" fmla="*/ 4 w 12"/>
                <a:gd name="T7" fmla="*/ 10 h 12"/>
                <a:gd name="T8" fmla="*/ 8 w 12"/>
                <a:gd name="T9" fmla="*/ 7 h 12"/>
                <a:gd name="T10" fmla="*/ 10 w 12"/>
                <a:gd name="T11" fmla="*/ 3 h 12"/>
                <a:gd name="T12" fmla="*/ 11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9" y="1"/>
                    <a:pt x="7" y="4"/>
                    <a:pt x="6" y="6"/>
                  </a:cubicBezTo>
                  <a:cubicBezTo>
                    <a:pt x="5" y="7"/>
                    <a:pt x="0" y="10"/>
                    <a:pt x="0" y="12"/>
                  </a:cubicBezTo>
                  <a:cubicBezTo>
                    <a:pt x="0" y="12"/>
                    <a:pt x="3" y="11"/>
                    <a:pt x="4" y="10"/>
                  </a:cubicBezTo>
                  <a:cubicBezTo>
                    <a:pt x="5" y="10"/>
                    <a:pt x="7" y="8"/>
                    <a:pt x="8" y="7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1" y="3"/>
                    <a:pt x="12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451">
              <a:extLst>
                <a:ext uri="{FF2B5EF4-FFF2-40B4-BE49-F238E27FC236}">
                  <a16:creationId xmlns:a16="http://schemas.microsoft.com/office/drawing/2014/main" id="{BC69C62D-75BD-A143-A330-A4CE9E37F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3435" y="7208790"/>
              <a:ext cx="16360" cy="86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452">
              <a:extLst>
                <a:ext uri="{FF2B5EF4-FFF2-40B4-BE49-F238E27FC236}">
                  <a16:creationId xmlns:a16="http://schemas.microsoft.com/office/drawing/2014/main" id="{51451F7F-9247-8D4B-884F-BFF016EED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4679" y="7555015"/>
              <a:ext cx="447143" cy="493371"/>
            </a:xfrm>
            <a:custGeom>
              <a:avLst/>
              <a:gdLst>
                <a:gd name="T0" fmla="*/ 12 w 56"/>
                <a:gd name="T1" fmla="*/ 3 h 58"/>
                <a:gd name="T2" fmla="*/ 4 w 56"/>
                <a:gd name="T3" fmla="*/ 2 h 58"/>
                <a:gd name="T4" fmla="*/ 2 w 56"/>
                <a:gd name="T5" fmla="*/ 3 h 58"/>
                <a:gd name="T6" fmla="*/ 6 w 56"/>
                <a:gd name="T7" fmla="*/ 9 h 58"/>
                <a:gd name="T8" fmla="*/ 11 w 56"/>
                <a:gd name="T9" fmla="*/ 13 h 58"/>
                <a:gd name="T10" fmla="*/ 13 w 56"/>
                <a:gd name="T11" fmla="*/ 17 h 58"/>
                <a:gd name="T12" fmla="*/ 17 w 56"/>
                <a:gd name="T13" fmla="*/ 19 h 58"/>
                <a:gd name="T14" fmla="*/ 20 w 56"/>
                <a:gd name="T15" fmla="*/ 26 h 58"/>
                <a:gd name="T16" fmla="*/ 22 w 56"/>
                <a:gd name="T17" fmla="*/ 28 h 58"/>
                <a:gd name="T18" fmla="*/ 26 w 56"/>
                <a:gd name="T19" fmla="*/ 33 h 58"/>
                <a:gd name="T20" fmla="*/ 30 w 56"/>
                <a:gd name="T21" fmla="*/ 42 h 58"/>
                <a:gd name="T22" fmla="*/ 41 w 56"/>
                <a:gd name="T23" fmla="*/ 52 h 58"/>
                <a:gd name="T24" fmla="*/ 46 w 56"/>
                <a:gd name="T25" fmla="*/ 57 h 58"/>
                <a:gd name="T26" fmla="*/ 54 w 56"/>
                <a:gd name="T27" fmla="*/ 57 h 58"/>
                <a:gd name="T28" fmla="*/ 54 w 56"/>
                <a:gd name="T29" fmla="*/ 46 h 58"/>
                <a:gd name="T30" fmla="*/ 55 w 56"/>
                <a:gd name="T31" fmla="*/ 44 h 58"/>
                <a:gd name="T32" fmla="*/ 52 w 56"/>
                <a:gd name="T33" fmla="*/ 41 h 58"/>
                <a:gd name="T34" fmla="*/ 50 w 56"/>
                <a:gd name="T35" fmla="*/ 40 h 58"/>
                <a:gd name="T36" fmla="*/ 48 w 56"/>
                <a:gd name="T37" fmla="*/ 42 h 58"/>
                <a:gd name="T38" fmla="*/ 48 w 56"/>
                <a:gd name="T39" fmla="*/ 38 h 58"/>
                <a:gd name="T40" fmla="*/ 47 w 56"/>
                <a:gd name="T41" fmla="*/ 36 h 58"/>
                <a:gd name="T42" fmla="*/ 44 w 56"/>
                <a:gd name="T43" fmla="*/ 34 h 58"/>
                <a:gd name="T44" fmla="*/ 42 w 56"/>
                <a:gd name="T45" fmla="*/ 30 h 58"/>
                <a:gd name="T46" fmla="*/ 42 w 56"/>
                <a:gd name="T47" fmla="*/ 29 h 58"/>
                <a:gd name="T48" fmla="*/ 43 w 56"/>
                <a:gd name="T49" fmla="*/ 28 h 58"/>
                <a:gd name="T50" fmla="*/ 38 w 56"/>
                <a:gd name="T51" fmla="*/ 27 h 58"/>
                <a:gd name="T52" fmla="*/ 38 w 56"/>
                <a:gd name="T53" fmla="*/ 25 h 58"/>
                <a:gd name="T54" fmla="*/ 36 w 56"/>
                <a:gd name="T55" fmla="*/ 24 h 58"/>
                <a:gd name="T56" fmla="*/ 37 w 56"/>
                <a:gd name="T57" fmla="*/ 23 h 58"/>
                <a:gd name="T58" fmla="*/ 35 w 56"/>
                <a:gd name="T59" fmla="*/ 22 h 58"/>
                <a:gd name="T60" fmla="*/ 34 w 56"/>
                <a:gd name="T61" fmla="*/ 21 h 58"/>
                <a:gd name="T62" fmla="*/ 31 w 56"/>
                <a:gd name="T63" fmla="*/ 19 h 58"/>
                <a:gd name="T64" fmla="*/ 30 w 56"/>
                <a:gd name="T65" fmla="*/ 19 h 58"/>
                <a:gd name="T66" fmla="*/ 25 w 56"/>
                <a:gd name="T67" fmla="*/ 16 h 58"/>
                <a:gd name="T68" fmla="*/ 21 w 56"/>
                <a:gd name="T69" fmla="*/ 11 h 58"/>
                <a:gd name="T70" fmla="*/ 16 w 56"/>
                <a:gd name="T71" fmla="*/ 7 h 58"/>
                <a:gd name="T72" fmla="*/ 12 w 56"/>
                <a:gd name="T7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8">
                  <a:moveTo>
                    <a:pt x="12" y="3"/>
                  </a:moveTo>
                  <a:cubicBezTo>
                    <a:pt x="9" y="3"/>
                    <a:pt x="7" y="3"/>
                    <a:pt x="4" y="2"/>
                  </a:cubicBezTo>
                  <a:cubicBezTo>
                    <a:pt x="2" y="1"/>
                    <a:pt x="0" y="0"/>
                    <a:pt x="2" y="3"/>
                  </a:cubicBezTo>
                  <a:cubicBezTo>
                    <a:pt x="3" y="5"/>
                    <a:pt x="4" y="8"/>
                    <a:pt x="6" y="9"/>
                  </a:cubicBezTo>
                  <a:cubicBezTo>
                    <a:pt x="8" y="10"/>
                    <a:pt x="10" y="11"/>
                    <a:pt x="11" y="13"/>
                  </a:cubicBezTo>
                  <a:cubicBezTo>
                    <a:pt x="12" y="14"/>
                    <a:pt x="12" y="16"/>
                    <a:pt x="13" y="17"/>
                  </a:cubicBezTo>
                  <a:cubicBezTo>
                    <a:pt x="15" y="18"/>
                    <a:pt x="16" y="18"/>
                    <a:pt x="17" y="19"/>
                  </a:cubicBezTo>
                  <a:cubicBezTo>
                    <a:pt x="19" y="21"/>
                    <a:pt x="19" y="24"/>
                    <a:pt x="20" y="26"/>
                  </a:cubicBezTo>
                  <a:cubicBezTo>
                    <a:pt x="21" y="27"/>
                    <a:pt x="22" y="28"/>
                    <a:pt x="22" y="28"/>
                  </a:cubicBezTo>
                  <a:cubicBezTo>
                    <a:pt x="24" y="30"/>
                    <a:pt x="25" y="31"/>
                    <a:pt x="26" y="33"/>
                  </a:cubicBezTo>
                  <a:cubicBezTo>
                    <a:pt x="28" y="36"/>
                    <a:pt x="28" y="39"/>
                    <a:pt x="30" y="42"/>
                  </a:cubicBezTo>
                  <a:cubicBezTo>
                    <a:pt x="34" y="45"/>
                    <a:pt x="37" y="49"/>
                    <a:pt x="41" y="52"/>
                  </a:cubicBezTo>
                  <a:cubicBezTo>
                    <a:pt x="43" y="54"/>
                    <a:pt x="44" y="55"/>
                    <a:pt x="46" y="57"/>
                  </a:cubicBezTo>
                  <a:cubicBezTo>
                    <a:pt x="47" y="57"/>
                    <a:pt x="53" y="58"/>
                    <a:pt x="54" y="57"/>
                  </a:cubicBezTo>
                  <a:cubicBezTo>
                    <a:pt x="55" y="56"/>
                    <a:pt x="53" y="48"/>
                    <a:pt x="54" y="46"/>
                  </a:cubicBezTo>
                  <a:cubicBezTo>
                    <a:pt x="54" y="45"/>
                    <a:pt x="56" y="45"/>
                    <a:pt x="55" y="44"/>
                  </a:cubicBezTo>
                  <a:cubicBezTo>
                    <a:pt x="54" y="43"/>
                    <a:pt x="53" y="42"/>
                    <a:pt x="52" y="41"/>
                  </a:cubicBezTo>
                  <a:cubicBezTo>
                    <a:pt x="52" y="41"/>
                    <a:pt x="51" y="40"/>
                    <a:pt x="50" y="40"/>
                  </a:cubicBezTo>
                  <a:cubicBezTo>
                    <a:pt x="49" y="40"/>
                    <a:pt x="49" y="42"/>
                    <a:pt x="48" y="42"/>
                  </a:cubicBezTo>
                  <a:cubicBezTo>
                    <a:pt x="49" y="42"/>
                    <a:pt x="48" y="38"/>
                    <a:pt x="48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5" y="34"/>
                    <a:pt x="44" y="34"/>
                  </a:cubicBezTo>
                  <a:cubicBezTo>
                    <a:pt x="43" y="33"/>
                    <a:pt x="41" y="32"/>
                    <a:pt x="42" y="30"/>
                  </a:cubicBezTo>
                  <a:cubicBezTo>
                    <a:pt x="42" y="30"/>
                    <a:pt x="41" y="29"/>
                    <a:pt x="42" y="29"/>
                  </a:cubicBezTo>
                  <a:cubicBezTo>
                    <a:pt x="42" y="28"/>
                    <a:pt x="43" y="29"/>
                    <a:pt x="43" y="28"/>
                  </a:cubicBezTo>
                  <a:cubicBezTo>
                    <a:pt x="44" y="26"/>
                    <a:pt x="38" y="26"/>
                    <a:pt x="38" y="27"/>
                  </a:cubicBezTo>
                  <a:cubicBezTo>
                    <a:pt x="38" y="26"/>
                    <a:pt x="42" y="25"/>
                    <a:pt x="38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2"/>
                    <a:pt x="35" y="22"/>
                    <a:pt x="35" y="22"/>
                  </a:cubicBezTo>
                  <a:cubicBezTo>
                    <a:pt x="35" y="22"/>
                    <a:pt x="36" y="21"/>
                    <a:pt x="34" y="21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28" y="15"/>
                    <a:pt x="30" y="19"/>
                    <a:pt x="30" y="19"/>
                  </a:cubicBezTo>
                  <a:cubicBezTo>
                    <a:pt x="29" y="19"/>
                    <a:pt x="26" y="16"/>
                    <a:pt x="25" y="16"/>
                  </a:cubicBezTo>
                  <a:cubicBezTo>
                    <a:pt x="24" y="14"/>
                    <a:pt x="23" y="12"/>
                    <a:pt x="21" y="11"/>
                  </a:cubicBezTo>
                  <a:cubicBezTo>
                    <a:pt x="19" y="10"/>
                    <a:pt x="18" y="9"/>
                    <a:pt x="16" y="7"/>
                  </a:cubicBezTo>
                  <a:cubicBezTo>
                    <a:pt x="15" y="6"/>
                    <a:pt x="14" y="3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453">
              <a:extLst>
                <a:ext uri="{FF2B5EF4-FFF2-40B4-BE49-F238E27FC236}">
                  <a16:creationId xmlns:a16="http://schemas.microsoft.com/office/drawing/2014/main" id="{0AD1F398-E9D5-3C43-B02F-84D265299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3747" y="7733900"/>
              <a:ext cx="40896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454">
              <a:extLst>
                <a:ext uri="{FF2B5EF4-FFF2-40B4-BE49-F238E27FC236}">
                  <a16:creationId xmlns:a16="http://schemas.microsoft.com/office/drawing/2014/main" id="{FB92B60F-C71D-6B42-920B-476CB4F5E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1006" y="7834883"/>
              <a:ext cx="38171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455">
              <a:extLst>
                <a:ext uri="{FF2B5EF4-FFF2-40B4-BE49-F238E27FC236}">
                  <a16:creationId xmlns:a16="http://schemas.microsoft.com/office/drawing/2014/main" id="{C0B6B6CB-5DF5-374F-9125-48CA9E513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0926" y="7860847"/>
              <a:ext cx="57256" cy="60589"/>
            </a:xfrm>
            <a:custGeom>
              <a:avLst/>
              <a:gdLst>
                <a:gd name="T0" fmla="*/ 7 w 7"/>
                <a:gd name="T1" fmla="*/ 7 h 7"/>
                <a:gd name="T2" fmla="*/ 5 w 7"/>
                <a:gd name="T3" fmla="*/ 3 h 7"/>
                <a:gd name="T4" fmla="*/ 0 w 7"/>
                <a:gd name="T5" fmla="*/ 1 h 7"/>
                <a:gd name="T6" fmla="*/ 1 w 7"/>
                <a:gd name="T7" fmla="*/ 3 h 7"/>
                <a:gd name="T8" fmla="*/ 3 w 7"/>
                <a:gd name="T9" fmla="*/ 5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7" y="5"/>
                    <a:pt x="5" y="5"/>
                    <a:pt x="5" y="3"/>
                  </a:cubicBezTo>
                  <a:cubicBezTo>
                    <a:pt x="5" y="1"/>
                    <a:pt x="2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2" y="4"/>
                    <a:pt x="3" y="5"/>
                  </a:cubicBezTo>
                  <a:cubicBezTo>
                    <a:pt x="3" y="6"/>
                    <a:pt x="7" y="7"/>
                    <a:pt x="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456">
              <a:extLst>
                <a:ext uri="{FF2B5EF4-FFF2-40B4-BE49-F238E27FC236}">
                  <a16:creationId xmlns:a16="http://schemas.microsoft.com/office/drawing/2014/main" id="{0AFBDD3F-9DD8-544A-B464-0A029653B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0900" y="7904127"/>
              <a:ext cx="29993" cy="31739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0 h 4"/>
                <a:gd name="T4" fmla="*/ 2 w 4"/>
                <a:gd name="T5" fmla="*/ 3 h 4"/>
                <a:gd name="T6" fmla="*/ 2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0" y="4"/>
                    <a:pt x="0" y="1"/>
                    <a:pt x="2" y="0"/>
                  </a:cubicBezTo>
                  <a:cubicBezTo>
                    <a:pt x="4" y="0"/>
                    <a:pt x="4" y="3"/>
                    <a:pt x="2" y="3"/>
                  </a:cubicBezTo>
                  <a:cubicBezTo>
                    <a:pt x="1" y="4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457">
              <a:extLst>
                <a:ext uri="{FF2B5EF4-FFF2-40B4-BE49-F238E27FC236}">
                  <a16:creationId xmlns:a16="http://schemas.microsoft.com/office/drawing/2014/main" id="{9987F1D6-6858-8D4A-8458-B9C24E4EA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9105" y="8048386"/>
              <a:ext cx="368076" cy="126948"/>
            </a:xfrm>
            <a:custGeom>
              <a:avLst/>
              <a:gdLst>
                <a:gd name="T0" fmla="*/ 9 w 46"/>
                <a:gd name="T1" fmla="*/ 0 h 15"/>
                <a:gd name="T2" fmla="*/ 3 w 46"/>
                <a:gd name="T3" fmla="*/ 0 h 15"/>
                <a:gd name="T4" fmla="*/ 0 w 46"/>
                <a:gd name="T5" fmla="*/ 4 h 15"/>
                <a:gd name="T6" fmla="*/ 5 w 46"/>
                <a:gd name="T7" fmla="*/ 6 h 15"/>
                <a:gd name="T8" fmla="*/ 11 w 46"/>
                <a:gd name="T9" fmla="*/ 9 h 15"/>
                <a:gd name="T10" fmla="*/ 15 w 46"/>
                <a:gd name="T11" fmla="*/ 9 h 15"/>
                <a:gd name="T12" fmla="*/ 24 w 46"/>
                <a:gd name="T13" fmla="*/ 11 h 15"/>
                <a:gd name="T14" fmla="*/ 40 w 46"/>
                <a:gd name="T15" fmla="*/ 13 h 15"/>
                <a:gd name="T16" fmla="*/ 45 w 46"/>
                <a:gd name="T17" fmla="*/ 13 h 15"/>
                <a:gd name="T18" fmla="*/ 43 w 46"/>
                <a:gd name="T19" fmla="*/ 9 h 15"/>
                <a:gd name="T20" fmla="*/ 41 w 46"/>
                <a:gd name="T21" fmla="*/ 9 h 15"/>
                <a:gd name="T22" fmla="*/ 37 w 46"/>
                <a:gd name="T23" fmla="*/ 9 h 15"/>
                <a:gd name="T24" fmla="*/ 35 w 46"/>
                <a:gd name="T25" fmla="*/ 6 h 15"/>
                <a:gd name="T26" fmla="*/ 32 w 46"/>
                <a:gd name="T27" fmla="*/ 4 h 15"/>
                <a:gd name="T28" fmla="*/ 27 w 46"/>
                <a:gd name="T29" fmla="*/ 3 h 15"/>
                <a:gd name="T30" fmla="*/ 25 w 46"/>
                <a:gd name="T31" fmla="*/ 4 h 15"/>
                <a:gd name="T32" fmla="*/ 21 w 46"/>
                <a:gd name="T33" fmla="*/ 5 h 15"/>
                <a:gd name="T34" fmla="*/ 15 w 46"/>
                <a:gd name="T35" fmla="*/ 3 h 15"/>
                <a:gd name="T36" fmla="*/ 11 w 46"/>
                <a:gd name="T37" fmla="*/ 2 h 15"/>
                <a:gd name="T38" fmla="*/ 9 w 46"/>
                <a:gd name="T39" fmla="*/ 0 h 15"/>
                <a:gd name="T40" fmla="*/ 9 w 46"/>
                <a:gd name="T4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5">
                  <a:moveTo>
                    <a:pt x="9" y="0"/>
                  </a:moveTo>
                  <a:cubicBezTo>
                    <a:pt x="7" y="1"/>
                    <a:pt x="6" y="0"/>
                    <a:pt x="3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5"/>
                    <a:pt x="4" y="4"/>
                    <a:pt x="5" y="6"/>
                  </a:cubicBezTo>
                  <a:cubicBezTo>
                    <a:pt x="6" y="8"/>
                    <a:pt x="9" y="8"/>
                    <a:pt x="11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8" y="9"/>
                    <a:pt x="21" y="10"/>
                    <a:pt x="24" y="11"/>
                  </a:cubicBezTo>
                  <a:cubicBezTo>
                    <a:pt x="29" y="12"/>
                    <a:pt x="35" y="11"/>
                    <a:pt x="40" y="13"/>
                  </a:cubicBezTo>
                  <a:cubicBezTo>
                    <a:pt x="41" y="13"/>
                    <a:pt x="44" y="15"/>
                    <a:pt x="45" y="13"/>
                  </a:cubicBezTo>
                  <a:cubicBezTo>
                    <a:pt x="46" y="13"/>
                    <a:pt x="44" y="9"/>
                    <a:pt x="43" y="9"/>
                  </a:cubicBezTo>
                  <a:cubicBezTo>
                    <a:pt x="42" y="8"/>
                    <a:pt x="42" y="9"/>
                    <a:pt x="41" y="9"/>
                  </a:cubicBezTo>
                  <a:cubicBezTo>
                    <a:pt x="39" y="10"/>
                    <a:pt x="38" y="9"/>
                    <a:pt x="37" y="9"/>
                  </a:cubicBezTo>
                  <a:cubicBezTo>
                    <a:pt x="36" y="8"/>
                    <a:pt x="36" y="7"/>
                    <a:pt x="35" y="6"/>
                  </a:cubicBezTo>
                  <a:cubicBezTo>
                    <a:pt x="35" y="5"/>
                    <a:pt x="33" y="5"/>
                    <a:pt x="32" y="4"/>
                  </a:cubicBezTo>
                  <a:cubicBezTo>
                    <a:pt x="31" y="4"/>
                    <a:pt x="28" y="3"/>
                    <a:pt x="27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4" y="5"/>
                    <a:pt x="23" y="5"/>
                    <a:pt x="21" y="5"/>
                  </a:cubicBezTo>
                  <a:cubicBezTo>
                    <a:pt x="19" y="5"/>
                    <a:pt x="17" y="4"/>
                    <a:pt x="15" y="3"/>
                  </a:cubicBezTo>
                  <a:cubicBezTo>
                    <a:pt x="14" y="2"/>
                    <a:pt x="12" y="2"/>
                    <a:pt x="11" y="2"/>
                  </a:cubicBezTo>
                  <a:cubicBezTo>
                    <a:pt x="11" y="2"/>
                    <a:pt x="10" y="0"/>
                    <a:pt x="9" y="0"/>
                  </a:cubicBezTo>
                  <a:cubicBezTo>
                    <a:pt x="8" y="1"/>
                    <a:pt x="10" y="0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458">
              <a:extLst>
                <a:ext uri="{FF2B5EF4-FFF2-40B4-BE49-F238E27FC236}">
                  <a16:creationId xmlns:a16="http://schemas.microsoft.com/office/drawing/2014/main" id="{55618B1D-C8DF-DA4C-AC1A-03986C453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1753" y="8080122"/>
              <a:ext cx="62708" cy="25966"/>
            </a:xfrm>
            <a:custGeom>
              <a:avLst/>
              <a:gdLst>
                <a:gd name="T0" fmla="*/ 3 w 8"/>
                <a:gd name="T1" fmla="*/ 3 h 3"/>
                <a:gd name="T2" fmla="*/ 8 w 8"/>
                <a:gd name="T3" fmla="*/ 1 h 3"/>
                <a:gd name="T4" fmla="*/ 3 w 8"/>
                <a:gd name="T5" fmla="*/ 3 h 3"/>
                <a:gd name="T6" fmla="*/ 3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3" y="3"/>
                  </a:moveTo>
                  <a:cubicBezTo>
                    <a:pt x="0" y="2"/>
                    <a:pt x="7" y="0"/>
                    <a:pt x="8" y="1"/>
                  </a:cubicBezTo>
                  <a:cubicBezTo>
                    <a:pt x="8" y="2"/>
                    <a:pt x="4" y="3"/>
                    <a:pt x="3" y="3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459">
              <a:extLst>
                <a:ext uri="{FF2B5EF4-FFF2-40B4-BE49-F238E27FC236}">
                  <a16:creationId xmlns:a16="http://schemas.microsoft.com/office/drawing/2014/main" id="{622F8073-0108-6242-8A1E-3BE511787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9000" y="8140712"/>
              <a:ext cx="49075" cy="34623"/>
            </a:xfrm>
            <a:custGeom>
              <a:avLst/>
              <a:gdLst>
                <a:gd name="T0" fmla="*/ 3 w 6"/>
                <a:gd name="T1" fmla="*/ 0 h 4"/>
                <a:gd name="T2" fmla="*/ 1 w 6"/>
                <a:gd name="T3" fmla="*/ 1 h 4"/>
                <a:gd name="T4" fmla="*/ 3 w 6"/>
                <a:gd name="T5" fmla="*/ 4 h 4"/>
                <a:gd name="T6" fmla="*/ 3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0"/>
                    <a:pt x="1" y="1"/>
                  </a:cubicBezTo>
                  <a:cubicBezTo>
                    <a:pt x="1" y="1"/>
                    <a:pt x="3" y="4"/>
                    <a:pt x="3" y="4"/>
                  </a:cubicBezTo>
                  <a:cubicBezTo>
                    <a:pt x="5" y="4"/>
                    <a:pt x="6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460">
              <a:extLst>
                <a:ext uri="{FF2B5EF4-FFF2-40B4-BE49-F238E27FC236}">
                  <a16:creationId xmlns:a16="http://schemas.microsoft.com/office/drawing/2014/main" id="{FB88DEC8-025A-D644-8A52-08A0C7B56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8078" y="8149366"/>
              <a:ext cx="38171" cy="25966"/>
            </a:xfrm>
            <a:custGeom>
              <a:avLst/>
              <a:gdLst>
                <a:gd name="T0" fmla="*/ 4 w 5"/>
                <a:gd name="T1" fmla="*/ 1 h 3"/>
                <a:gd name="T2" fmla="*/ 2 w 5"/>
                <a:gd name="T3" fmla="*/ 0 h 3"/>
                <a:gd name="T4" fmla="*/ 1 w 5"/>
                <a:gd name="T5" fmla="*/ 2 h 3"/>
                <a:gd name="T6" fmla="*/ 2 w 5"/>
                <a:gd name="T7" fmla="*/ 2 h 3"/>
                <a:gd name="T8" fmla="*/ 4 w 5"/>
                <a:gd name="T9" fmla="*/ 1 h 3"/>
                <a:gd name="T10" fmla="*/ 4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0" y="2"/>
                    <a:pt x="1" y="2"/>
                  </a:cubicBezTo>
                  <a:cubicBezTo>
                    <a:pt x="1" y="2"/>
                    <a:pt x="2" y="3"/>
                    <a:pt x="2" y="2"/>
                  </a:cubicBezTo>
                  <a:cubicBezTo>
                    <a:pt x="3" y="2"/>
                    <a:pt x="5" y="2"/>
                    <a:pt x="4" y="1"/>
                  </a:cubicBezTo>
                  <a:cubicBezTo>
                    <a:pt x="4" y="1"/>
                    <a:pt x="5" y="2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461">
              <a:extLst>
                <a:ext uri="{FF2B5EF4-FFF2-40B4-BE49-F238E27FC236}">
                  <a16:creationId xmlns:a16="http://schemas.microsoft.com/office/drawing/2014/main" id="{0030C5A4-6E5A-264C-BA0B-5E2C6CE51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8067" y="8149366"/>
              <a:ext cx="57256" cy="34623"/>
            </a:xfrm>
            <a:custGeom>
              <a:avLst/>
              <a:gdLst>
                <a:gd name="T0" fmla="*/ 2 w 7"/>
                <a:gd name="T1" fmla="*/ 1 h 4"/>
                <a:gd name="T2" fmla="*/ 2 w 7"/>
                <a:gd name="T3" fmla="*/ 4 h 4"/>
                <a:gd name="T4" fmla="*/ 6 w 7"/>
                <a:gd name="T5" fmla="*/ 3 h 4"/>
                <a:gd name="T6" fmla="*/ 5 w 7"/>
                <a:gd name="T7" fmla="*/ 1 h 4"/>
                <a:gd name="T8" fmla="*/ 2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1" y="2"/>
                    <a:pt x="0" y="4"/>
                    <a:pt x="2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7" y="3"/>
                    <a:pt x="5" y="2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462">
              <a:extLst>
                <a:ext uri="{FF2B5EF4-FFF2-40B4-BE49-F238E27FC236}">
                  <a16:creationId xmlns:a16="http://schemas.microsoft.com/office/drawing/2014/main" id="{60F98732-A136-AD4B-90A4-8BE962C6E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8965" y="8140712"/>
              <a:ext cx="65435" cy="43280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2 w 8"/>
                <a:gd name="T5" fmla="*/ 2 h 5"/>
                <a:gd name="T6" fmla="*/ 2 w 8"/>
                <a:gd name="T7" fmla="*/ 3 h 5"/>
                <a:gd name="T8" fmla="*/ 7 w 8"/>
                <a:gd name="T9" fmla="*/ 4 h 5"/>
                <a:gd name="T10" fmla="*/ 7 w 8"/>
                <a:gd name="T11" fmla="*/ 1 h 5"/>
                <a:gd name="T12" fmla="*/ 1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6" y="5"/>
                    <a:pt x="7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463">
              <a:extLst>
                <a:ext uri="{FF2B5EF4-FFF2-40B4-BE49-F238E27FC236}">
                  <a16:creationId xmlns:a16="http://schemas.microsoft.com/office/drawing/2014/main" id="{3CB5D149-52FA-714D-9C4C-74451AEB4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8149366"/>
              <a:ext cx="98152" cy="34623"/>
            </a:xfrm>
            <a:custGeom>
              <a:avLst/>
              <a:gdLst>
                <a:gd name="T0" fmla="*/ 2 w 12"/>
                <a:gd name="T1" fmla="*/ 0 h 4"/>
                <a:gd name="T2" fmla="*/ 0 w 12"/>
                <a:gd name="T3" fmla="*/ 2 h 4"/>
                <a:gd name="T4" fmla="*/ 12 w 12"/>
                <a:gd name="T5" fmla="*/ 2 h 4"/>
                <a:gd name="T6" fmla="*/ 9 w 12"/>
                <a:gd name="T7" fmla="*/ 2 h 4"/>
                <a:gd name="T8" fmla="*/ 2 w 12"/>
                <a:gd name="T9" fmla="*/ 0 h 4"/>
                <a:gd name="T10" fmla="*/ 2 w 1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1" y="4"/>
                    <a:pt x="1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464">
              <a:extLst>
                <a:ext uri="{FF2B5EF4-FFF2-40B4-BE49-F238E27FC236}">
                  <a16:creationId xmlns:a16="http://schemas.microsoft.com/office/drawing/2014/main" id="{57112ABF-87CA-FA48-867A-5EF54A620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6223" y="8198417"/>
              <a:ext cx="87246" cy="51932"/>
            </a:xfrm>
            <a:custGeom>
              <a:avLst/>
              <a:gdLst>
                <a:gd name="T0" fmla="*/ 0 w 11"/>
                <a:gd name="T1" fmla="*/ 0 h 6"/>
                <a:gd name="T2" fmla="*/ 8 w 11"/>
                <a:gd name="T3" fmla="*/ 4 h 6"/>
                <a:gd name="T4" fmla="*/ 0 w 1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1" y="0"/>
                    <a:pt x="7" y="6"/>
                    <a:pt x="8" y="4"/>
                  </a:cubicBezTo>
                  <a:cubicBezTo>
                    <a:pt x="11" y="1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465">
              <a:extLst>
                <a:ext uri="{FF2B5EF4-FFF2-40B4-BE49-F238E27FC236}">
                  <a16:creationId xmlns:a16="http://schemas.microsoft.com/office/drawing/2014/main" id="{5FDD1374-8EDC-FC49-9DE3-891B1E52A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4322" y="7927208"/>
              <a:ext cx="49075" cy="34623"/>
            </a:xfrm>
            <a:custGeom>
              <a:avLst/>
              <a:gdLst>
                <a:gd name="T0" fmla="*/ 3 w 6"/>
                <a:gd name="T1" fmla="*/ 3 h 4"/>
                <a:gd name="T2" fmla="*/ 4 w 6"/>
                <a:gd name="T3" fmla="*/ 0 h 4"/>
                <a:gd name="T4" fmla="*/ 3 w 6"/>
                <a:gd name="T5" fmla="*/ 3 h 4"/>
                <a:gd name="T6" fmla="*/ 3 w 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3"/>
                  </a:moveTo>
                  <a:cubicBezTo>
                    <a:pt x="0" y="4"/>
                    <a:pt x="1" y="0"/>
                    <a:pt x="4" y="0"/>
                  </a:cubicBezTo>
                  <a:cubicBezTo>
                    <a:pt x="6" y="0"/>
                    <a:pt x="5" y="3"/>
                    <a:pt x="3" y="3"/>
                  </a:cubicBezTo>
                  <a:cubicBezTo>
                    <a:pt x="2" y="4"/>
                    <a:pt x="5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466">
              <a:extLst>
                <a:ext uri="{FF2B5EF4-FFF2-40B4-BE49-F238E27FC236}">
                  <a16:creationId xmlns:a16="http://schemas.microsoft.com/office/drawing/2014/main" id="{1462A022-A042-AF4E-92AE-CDBE8166B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6118" y="7921438"/>
              <a:ext cx="119965" cy="40393"/>
            </a:xfrm>
            <a:custGeom>
              <a:avLst/>
              <a:gdLst>
                <a:gd name="T0" fmla="*/ 2 w 15"/>
                <a:gd name="T1" fmla="*/ 3 h 5"/>
                <a:gd name="T2" fmla="*/ 1 w 15"/>
                <a:gd name="T3" fmla="*/ 1 h 5"/>
                <a:gd name="T4" fmla="*/ 5 w 15"/>
                <a:gd name="T5" fmla="*/ 0 h 5"/>
                <a:gd name="T6" fmla="*/ 13 w 15"/>
                <a:gd name="T7" fmla="*/ 2 h 5"/>
                <a:gd name="T8" fmla="*/ 15 w 15"/>
                <a:gd name="T9" fmla="*/ 5 h 5"/>
                <a:gd name="T10" fmla="*/ 11 w 15"/>
                <a:gd name="T11" fmla="*/ 3 h 5"/>
                <a:gd name="T12" fmla="*/ 2 w 15"/>
                <a:gd name="T13" fmla="*/ 3 h 5"/>
                <a:gd name="T14" fmla="*/ 2 w 1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">
                  <a:moveTo>
                    <a:pt x="2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0"/>
                    <a:pt x="10" y="0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4" y="5"/>
                    <a:pt x="11" y="3"/>
                    <a:pt x="11" y="3"/>
                  </a:cubicBezTo>
                  <a:cubicBezTo>
                    <a:pt x="8" y="2"/>
                    <a:pt x="5" y="3"/>
                    <a:pt x="2" y="3"/>
                  </a:cubicBezTo>
                  <a:cubicBezTo>
                    <a:pt x="1" y="3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467">
              <a:extLst>
                <a:ext uri="{FF2B5EF4-FFF2-40B4-BE49-F238E27FC236}">
                  <a16:creationId xmlns:a16="http://schemas.microsoft.com/office/drawing/2014/main" id="{884F54E9-BDC6-544F-BAE0-3034F50CE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8042" y="7725242"/>
              <a:ext cx="256290" cy="305832"/>
            </a:xfrm>
            <a:custGeom>
              <a:avLst/>
              <a:gdLst>
                <a:gd name="T0" fmla="*/ 13 w 32"/>
                <a:gd name="T1" fmla="*/ 32 h 36"/>
                <a:gd name="T2" fmla="*/ 14 w 32"/>
                <a:gd name="T3" fmla="*/ 30 h 36"/>
                <a:gd name="T4" fmla="*/ 11 w 32"/>
                <a:gd name="T5" fmla="*/ 28 h 36"/>
                <a:gd name="T6" fmla="*/ 12 w 32"/>
                <a:gd name="T7" fmla="*/ 23 h 36"/>
                <a:gd name="T8" fmla="*/ 8 w 32"/>
                <a:gd name="T9" fmla="*/ 23 h 36"/>
                <a:gd name="T10" fmla="*/ 8 w 32"/>
                <a:gd name="T11" fmla="*/ 29 h 36"/>
                <a:gd name="T12" fmla="*/ 8 w 32"/>
                <a:gd name="T13" fmla="*/ 30 h 36"/>
                <a:gd name="T14" fmla="*/ 7 w 32"/>
                <a:gd name="T15" fmla="*/ 34 h 36"/>
                <a:gd name="T16" fmla="*/ 4 w 32"/>
                <a:gd name="T17" fmla="*/ 36 h 36"/>
                <a:gd name="T18" fmla="*/ 4 w 32"/>
                <a:gd name="T19" fmla="*/ 31 h 36"/>
                <a:gd name="T20" fmla="*/ 2 w 32"/>
                <a:gd name="T21" fmla="*/ 26 h 36"/>
                <a:gd name="T22" fmla="*/ 1 w 32"/>
                <a:gd name="T23" fmla="*/ 21 h 36"/>
                <a:gd name="T24" fmla="*/ 3 w 32"/>
                <a:gd name="T25" fmla="*/ 14 h 36"/>
                <a:gd name="T26" fmla="*/ 9 w 32"/>
                <a:gd name="T27" fmla="*/ 5 h 36"/>
                <a:gd name="T28" fmla="*/ 11 w 32"/>
                <a:gd name="T29" fmla="*/ 2 h 36"/>
                <a:gd name="T30" fmla="*/ 18 w 32"/>
                <a:gd name="T31" fmla="*/ 4 h 36"/>
                <a:gd name="T32" fmla="*/ 25 w 32"/>
                <a:gd name="T33" fmla="*/ 4 h 36"/>
                <a:gd name="T34" fmla="*/ 32 w 32"/>
                <a:gd name="T35" fmla="*/ 1 h 36"/>
                <a:gd name="T36" fmla="*/ 29 w 32"/>
                <a:gd name="T37" fmla="*/ 6 h 36"/>
                <a:gd name="T38" fmla="*/ 23 w 32"/>
                <a:gd name="T39" fmla="*/ 7 h 36"/>
                <a:gd name="T40" fmla="*/ 10 w 32"/>
                <a:gd name="T41" fmla="*/ 7 h 36"/>
                <a:gd name="T42" fmla="*/ 6 w 32"/>
                <a:gd name="T43" fmla="*/ 10 h 36"/>
                <a:gd name="T44" fmla="*/ 10 w 32"/>
                <a:gd name="T45" fmla="*/ 15 h 36"/>
                <a:gd name="T46" fmla="*/ 13 w 32"/>
                <a:gd name="T47" fmla="*/ 14 h 36"/>
                <a:gd name="T48" fmla="*/ 20 w 32"/>
                <a:gd name="T49" fmla="*/ 13 h 36"/>
                <a:gd name="T50" fmla="*/ 17 w 32"/>
                <a:gd name="T51" fmla="*/ 16 h 36"/>
                <a:gd name="T52" fmla="*/ 13 w 32"/>
                <a:gd name="T53" fmla="*/ 17 h 36"/>
                <a:gd name="T54" fmla="*/ 14 w 32"/>
                <a:gd name="T55" fmla="*/ 20 h 36"/>
                <a:gd name="T56" fmla="*/ 18 w 32"/>
                <a:gd name="T57" fmla="*/ 25 h 36"/>
                <a:gd name="T58" fmla="*/ 19 w 32"/>
                <a:gd name="T59" fmla="*/ 28 h 36"/>
                <a:gd name="T60" fmla="*/ 22 w 32"/>
                <a:gd name="T61" fmla="*/ 30 h 36"/>
                <a:gd name="T62" fmla="*/ 13 w 32"/>
                <a:gd name="T63" fmla="*/ 32 h 36"/>
                <a:gd name="T64" fmla="*/ 13 w 32"/>
                <a:gd name="T6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6">
                  <a:moveTo>
                    <a:pt x="13" y="32"/>
                  </a:moveTo>
                  <a:cubicBezTo>
                    <a:pt x="13" y="31"/>
                    <a:pt x="14" y="31"/>
                    <a:pt x="14" y="30"/>
                  </a:cubicBezTo>
                  <a:cubicBezTo>
                    <a:pt x="14" y="29"/>
                    <a:pt x="12" y="28"/>
                    <a:pt x="11" y="28"/>
                  </a:cubicBezTo>
                  <a:cubicBezTo>
                    <a:pt x="10" y="26"/>
                    <a:pt x="12" y="25"/>
                    <a:pt x="12" y="23"/>
                  </a:cubicBezTo>
                  <a:cubicBezTo>
                    <a:pt x="12" y="22"/>
                    <a:pt x="8" y="22"/>
                    <a:pt x="8" y="23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7" y="29"/>
                    <a:pt x="8" y="30"/>
                    <a:pt x="8" y="30"/>
                  </a:cubicBezTo>
                  <a:cubicBezTo>
                    <a:pt x="8" y="32"/>
                    <a:pt x="7" y="33"/>
                    <a:pt x="7" y="34"/>
                  </a:cubicBezTo>
                  <a:cubicBezTo>
                    <a:pt x="6" y="36"/>
                    <a:pt x="7" y="36"/>
                    <a:pt x="4" y="36"/>
                  </a:cubicBezTo>
                  <a:cubicBezTo>
                    <a:pt x="1" y="36"/>
                    <a:pt x="4" y="32"/>
                    <a:pt x="4" y="31"/>
                  </a:cubicBezTo>
                  <a:cubicBezTo>
                    <a:pt x="5" y="30"/>
                    <a:pt x="4" y="27"/>
                    <a:pt x="2" y="26"/>
                  </a:cubicBezTo>
                  <a:cubicBezTo>
                    <a:pt x="0" y="25"/>
                    <a:pt x="0" y="23"/>
                    <a:pt x="1" y="21"/>
                  </a:cubicBezTo>
                  <a:cubicBezTo>
                    <a:pt x="2" y="19"/>
                    <a:pt x="2" y="16"/>
                    <a:pt x="3" y="14"/>
                  </a:cubicBezTo>
                  <a:cubicBezTo>
                    <a:pt x="5" y="11"/>
                    <a:pt x="4" y="5"/>
                    <a:pt x="9" y="5"/>
                  </a:cubicBezTo>
                  <a:cubicBezTo>
                    <a:pt x="10" y="5"/>
                    <a:pt x="9" y="2"/>
                    <a:pt x="11" y="2"/>
                  </a:cubicBezTo>
                  <a:cubicBezTo>
                    <a:pt x="14" y="3"/>
                    <a:pt x="16" y="4"/>
                    <a:pt x="18" y="4"/>
                  </a:cubicBezTo>
                  <a:cubicBezTo>
                    <a:pt x="20" y="4"/>
                    <a:pt x="23" y="5"/>
                    <a:pt x="25" y="4"/>
                  </a:cubicBezTo>
                  <a:cubicBezTo>
                    <a:pt x="26" y="4"/>
                    <a:pt x="32" y="0"/>
                    <a:pt x="32" y="1"/>
                  </a:cubicBezTo>
                  <a:cubicBezTo>
                    <a:pt x="32" y="2"/>
                    <a:pt x="29" y="5"/>
                    <a:pt x="29" y="6"/>
                  </a:cubicBezTo>
                  <a:cubicBezTo>
                    <a:pt x="27" y="7"/>
                    <a:pt x="25" y="7"/>
                    <a:pt x="23" y="7"/>
                  </a:cubicBezTo>
                  <a:cubicBezTo>
                    <a:pt x="18" y="6"/>
                    <a:pt x="14" y="7"/>
                    <a:pt x="10" y="7"/>
                  </a:cubicBezTo>
                  <a:cubicBezTo>
                    <a:pt x="7" y="6"/>
                    <a:pt x="6" y="7"/>
                    <a:pt x="6" y="10"/>
                  </a:cubicBezTo>
                  <a:cubicBezTo>
                    <a:pt x="6" y="13"/>
                    <a:pt x="9" y="13"/>
                    <a:pt x="10" y="15"/>
                  </a:cubicBezTo>
                  <a:cubicBezTo>
                    <a:pt x="11" y="17"/>
                    <a:pt x="12" y="15"/>
                    <a:pt x="13" y="14"/>
                  </a:cubicBezTo>
                  <a:cubicBezTo>
                    <a:pt x="13" y="13"/>
                    <a:pt x="20" y="12"/>
                    <a:pt x="20" y="13"/>
                  </a:cubicBezTo>
                  <a:cubicBezTo>
                    <a:pt x="21" y="13"/>
                    <a:pt x="18" y="16"/>
                    <a:pt x="17" y="16"/>
                  </a:cubicBezTo>
                  <a:cubicBezTo>
                    <a:pt x="15" y="18"/>
                    <a:pt x="15" y="18"/>
                    <a:pt x="13" y="17"/>
                  </a:cubicBezTo>
                  <a:cubicBezTo>
                    <a:pt x="13" y="17"/>
                    <a:pt x="14" y="20"/>
                    <a:pt x="14" y="20"/>
                  </a:cubicBezTo>
                  <a:cubicBezTo>
                    <a:pt x="15" y="21"/>
                    <a:pt x="18" y="23"/>
                    <a:pt x="18" y="25"/>
                  </a:cubicBezTo>
                  <a:cubicBezTo>
                    <a:pt x="18" y="26"/>
                    <a:pt x="18" y="27"/>
                    <a:pt x="19" y="28"/>
                  </a:cubicBezTo>
                  <a:cubicBezTo>
                    <a:pt x="19" y="28"/>
                    <a:pt x="21" y="30"/>
                    <a:pt x="22" y="30"/>
                  </a:cubicBezTo>
                  <a:cubicBezTo>
                    <a:pt x="20" y="31"/>
                    <a:pt x="15" y="33"/>
                    <a:pt x="13" y="32"/>
                  </a:cubicBezTo>
                  <a:cubicBezTo>
                    <a:pt x="13" y="31"/>
                    <a:pt x="14" y="33"/>
                    <a:pt x="13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468">
              <a:extLst>
                <a:ext uri="{FF2B5EF4-FFF2-40B4-BE49-F238E27FC236}">
                  <a16:creationId xmlns:a16="http://schemas.microsoft.com/office/drawing/2014/main" id="{D80CF5EC-94B9-1D40-B31C-7B7B19F21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707929"/>
              <a:ext cx="62708" cy="126948"/>
            </a:xfrm>
            <a:custGeom>
              <a:avLst/>
              <a:gdLst>
                <a:gd name="T0" fmla="*/ 3 w 8"/>
                <a:gd name="T1" fmla="*/ 2 h 15"/>
                <a:gd name="T2" fmla="*/ 3 w 8"/>
                <a:gd name="T3" fmla="*/ 0 h 15"/>
                <a:gd name="T4" fmla="*/ 0 w 8"/>
                <a:gd name="T5" fmla="*/ 4 h 15"/>
                <a:gd name="T6" fmla="*/ 1 w 8"/>
                <a:gd name="T7" fmla="*/ 8 h 15"/>
                <a:gd name="T8" fmla="*/ 2 w 8"/>
                <a:gd name="T9" fmla="*/ 12 h 15"/>
                <a:gd name="T10" fmla="*/ 5 w 8"/>
                <a:gd name="T11" fmla="*/ 15 h 15"/>
                <a:gd name="T12" fmla="*/ 4 w 8"/>
                <a:gd name="T13" fmla="*/ 13 h 15"/>
                <a:gd name="T14" fmla="*/ 3 w 8"/>
                <a:gd name="T15" fmla="*/ 9 h 15"/>
                <a:gd name="T16" fmla="*/ 7 w 8"/>
                <a:gd name="T17" fmla="*/ 9 h 15"/>
                <a:gd name="T18" fmla="*/ 5 w 8"/>
                <a:gd name="T19" fmla="*/ 7 h 15"/>
                <a:gd name="T20" fmla="*/ 6 w 8"/>
                <a:gd name="T21" fmla="*/ 5 h 15"/>
                <a:gd name="T22" fmla="*/ 2 w 8"/>
                <a:gd name="T23" fmla="*/ 6 h 15"/>
                <a:gd name="T24" fmla="*/ 3 w 8"/>
                <a:gd name="T25" fmla="*/ 2 h 15"/>
                <a:gd name="T26" fmla="*/ 3 w 8"/>
                <a:gd name="T2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5">
                  <a:moveTo>
                    <a:pt x="3" y="2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1" y="6"/>
                    <a:pt x="1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5" y="15"/>
                    <a:pt x="5" y="15"/>
                  </a:cubicBezTo>
                  <a:cubicBezTo>
                    <a:pt x="5" y="15"/>
                    <a:pt x="4" y="13"/>
                    <a:pt x="4" y="13"/>
                  </a:cubicBezTo>
                  <a:cubicBezTo>
                    <a:pt x="3" y="12"/>
                    <a:pt x="3" y="10"/>
                    <a:pt x="3" y="9"/>
                  </a:cubicBezTo>
                  <a:cubicBezTo>
                    <a:pt x="3" y="8"/>
                    <a:pt x="7" y="9"/>
                    <a:pt x="7" y="9"/>
                  </a:cubicBezTo>
                  <a:cubicBezTo>
                    <a:pt x="8" y="9"/>
                    <a:pt x="6" y="8"/>
                    <a:pt x="5" y="7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7" y="1"/>
                    <a:pt x="3" y="6"/>
                    <a:pt x="2" y="6"/>
                  </a:cubicBezTo>
                  <a:cubicBezTo>
                    <a:pt x="2" y="6"/>
                    <a:pt x="4" y="3"/>
                    <a:pt x="3" y="2"/>
                  </a:cubicBezTo>
                  <a:cubicBezTo>
                    <a:pt x="3" y="1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469">
              <a:extLst>
                <a:ext uri="{FF2B5EF4-FFF2-40B4-BE49-F238E27FC236}">
                  <a16:creationId xmlns:a16="http://schemas.microsoft.com/office/drawing/2014/main" id="{0C37DF42-57B3-FC4D-A060-342E5BE58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4298" y="7690620"/>
              <a:ext cx="21811" cy="1731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470">
              <a:extLst>
                <a:ext uri="{FF2B5EF4-FFF2-40B4-BE49-F238E27FC236}">
                  <a16:creationId xmlns:a16="http://schemas.microsoft.com/office/drawing/2014/main" id="{44FD205A-859B-CC4B-A7BA-8B589EDFE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1544" y="7800257"/>
              <a:ext cx="38171" cy="17312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1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5" y="0"/>
                    <a:pt x="0" y="0"/>
                    <a:pt x="0" y="1"/>
                  </a:cubicBezTo>
                  <a:cubicBezTo>
                    <a:pt x="0" y="1"/>
                    <a:pt x="5" y="2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471">
              <a:extLst>
                <a:ext uri="{FF2B5EF4-FFF2-40B4-BE49-F238E27FC236}">
                  <a16:creationId xmlns:a16="http://schemas.microsoft.com/office/drawing/2014/main" id="{7749BA17-DE25-9947-B883-BE6945159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9725" y="7808912"/>
              <a:ext cx="149957" cy="95213"/>
            </a:xfrm>
            <a:custGeom>
              <a:avLst/>
              <a:gdLst>
                <a:gd name="T0" fmla="*/ 10 w 19"/>
                <a:gd name="T1" fmla="*/ 1 h 11"/>
                <a:gd name="T2" fmla="*/ 4 w 19"/>
                <a:gd name="T3" fmla="*/ 3 h 11"/>
                <a:gd name="T4" fmla="*/ 3 w 19"/>
                <a:gd name="T5" fmla="*/ 4 h 11"/>
                <a:gd name="T6" fmla="*/ 1 w 19"/>
                <a:gd name="T7" fmla="*/ 3 h 11"/>
                <a:gd name="T8" fmla="*/ 3 w 19"/>
                <a:gd name="T9" fmla="*/ 6 h 11"/>
                <a:gd name="T10" fmla="*/ 6 w 19"/>
                <a:gd name="T11" fmla="*/ 7 h 11"/>
                <a:gd name="T12" fmla="*/ 9 w 19"/>
                <a:gd name="T13" fmla="*/ 10 h 11"/>
                <a:gd name="T14" fmla="*/ 14 w 19"/>
                <a:gd name="T15" fmla="*/ 10 h 11"/>
                <a:gd name="T16" fmla="*/ 18 w 19"/>
                <a:gd name="T17" fmla="*/ 5 h 11"/>
                <a:gd name="T18" fmla="*/ 15 w 19"/>
                <a:gd name="T19" fmla="*/ 2 h 11"/>
                <a:gd name="T20" fmla="*/ 10 w 19"/>
                <a:gd name="T21" fmla="*/ 1 h 11"/>
                <a:gd name="T22" fmla="*/ 10 w 19"/>
                <a:gd name="T2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1">
                  <a:moveTo>
                    <a:pt x="10" y="1"/>
                  </a:moveTo>
                  <a:cubicBezTo>
                    <a:pt x="9" y="0"/>
                    <a:pt x="5" y="2"/>
                    <a:pt x="4" y="3"/>
                  </a:cubicBezTo>
                  <a:cubicBezTo>
                    <a:pt x="3" y="3"/>
                    <a:pt x="4" y="3"/>
                    <a:pt x="3" y="4"/>
                  </a:cubicBezTo>
                  <a:cubicBezTo>
                    <a:pt x="3" y="5"/>
                    <a:pt x="2" y="3"/>
                    <a:pt x="1" y="3"/>
                  </a:cubicBezTo>
                  <a:cubicBezTo>
                    <a:pt x="0" y="3"/>
                    <a:pt x="2" y="6"/>
                    <a:pt x="3" y="6"/>
                  </a:cubicBezTo>
                  <a:cubicBezTo>
                    <a:pt x="3" y="7"/>
                    <a:pt x="5" y="7"/>
                    <a:pt x="6" y="7"/>
                  </a:cubicBezTo>
                  <a:cubicBezTo>
                    <a:pt x="8" y="7"/>
                    <a:pt x="8" y="9"/>
                    <a:pt x="9" y="10"/>
                  </a:cubicBezTo>
                  <a:cubicBezTo>
                    <a:pt x="10" y="11"/>
                    <a:pt x="13" y="10"/>
                    <a:pt x="14" y="10"/>
                  </a:cubicBezTo>
                  <a:cubicBezTo>
                    <a:pt x="18" y="10"/>
                    <a:pt x="19" y="8"/>
                    <a:pt x="18" y="5"/>
                  </a:cubicBezTo>
                  <a:cubicBezTo>
                    <a:pt x="18" y="3"/>
                    <a:pt x="17" y="2"/>
                    <a:pt x="15" y="2"/>
                  </a:cubicBezTo>
                  <a:cubicBezTo>
                    <a:pt x="14" y="2"/>
                    <a:pt x="12" y="1"/>
                    <a:pt x="10" y="1"/>
                  </a:cubicBezTo>
                  <a:cubicBezTo>
                    <a:pt x="10" y="1"/>
                    <a:pt x="11" y="1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472">
              <a:extLst>
                <a:ext uri="{FF2B5EF4-FFF2-40B4-BE49-F238E27FC236}">
                  <a16:creationId xmlns:a16="http://schemas.microsoft.com/office/drawing/2014/main" id="{8616E5E4-B965-0C48-9B97-229672640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35" y="7970486"/>
              <a:ext cx="166316" cy="100983"/>
            </a:xfrm>
            <a:custGeom>
              <a:avLst/>
              <a:gdLst>
                <a:gd name="T0" fmla="*/ 0 w 21"/>
                <a:gd name="T1" fmla="*/ 8 h 12"/>
                <a:gd name="T2" fmla="*/ 6 w 21"/>
                <a:gd name="T3" fmla="*/ 8 h 12"/>
                <a:gd name="T4" fmla="*/ 9 w 21"/>
                <a:gd name="T5" fmla="*/ 7 h 12"/>
                <a:gd name="T6" fmla="*/ 13 w 21"/>
                <a:gd name="T7" fmla="*/ 7 h 12"/>
                <a:gd name="T8" fmla="*/ 14 w 21"/>
                <a:gd name="T9" fmla="*/ 5 h 12"/>
                <a:gd name="T10" fmla="*/ 17 w 21"/>
                <a:gd name="T11" fmla="*/ 3 h 12"/>
                <a:gd name="T12" fmla="*/ 20 w 21"/>
                <a:gd name="T13" fmla="*/ 4 h 12"/>
                <a:gd name="T14" fmla="*/ 18 w 21"/>
                <a:gd name="T15" fmla="*/ 7 h 12"/>
                <a:gd name="T16" fmla="*/ 11 w 21"/>
                <a:gd name="T17" fmla="*/ 11 h 12"/>
                <a:gd name="T18" fmla="*/ 0 w 21"/>
                <a:gd name="T19" fmla="*/ 8 h 12"/>
                <a:gd name="T20" fmla="*/ 0 w 21"/>
                <a:gd name="T2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8"/>
                  </a:moveTo>
                  <a:cubicBezTo>
                    <a:pt x="1" y="7"/>
                    <a:pt x="5" y="8"/>
                    <a:pt x="6" y="8"/>
                  </a:cubicBezTo>
                  <a:cubicBezTo>
                    <a:pt x="7" y="8"/>
                    <a:pt x="8" y="6"/>
                    <a:pt x="9" y="7"/>
                  </a:cubicBezTo>
                  <a:cubicBezTo>
                    <a:pt x="10" y="8"/>
                    <a:pt x="12" y="8"/>
                    <a:pt x="13" y="7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5" y="5"/>
                    <a:pt x="17" y="5"/>
                    <a:pt x="17" y="3"/>
                  </a:cubicBezTo>
                  <a:cubicBezTo>
                    <a:pt x="17" y="0"/>
                    <a:pt x="21" y="2"/>
                    <a:pt x="20" y="4"/>
                  </a:cubicBezTo>
                  <a:cubicBezTo>
                    <a:pt x="19" y="5"/>
                    <a:pt x="18" y="7"/>
                    <a:pt x="18" y="7"/>
                  </a:cubicBezTo>
                  <a:cubicBezTo>
                    <a:pt x="15" y="8"/>
                    <a:pt x="14" y="10"/>
                    <a:pt x="11" y="11"/>
                  </a:cubicBezTo>
                  <a:cubicBezTo>
                    <a:pt x="9" y="12"/>
                    <a:pt x="0" y="11"/>
                    <a:pt x="0" y="8"/>
                  </a:cubicBezTo>
                  <a:cubicBezTo>
                    <a:pt x="0" y="7"/>
                    <a:pt x="0" y="10"/>
                    <a:pt x="0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473">
              <a:extLst>
                <a:ext uri="{FF2B5EF4-FFF2-40B4-BE49-F238E27FC236}">
                  <a16:creationId xmlns:a16="http://schemas.microsoft.com/office/drawing/2014/main" id="{318B4444-CE6C-414B-A999-8401B07E0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1266" y="8022417"/>
              <a:ext cx="70889" cy="92325"/>
            </a:xfrm>
            <a:custGeom>
              <a:avLst/>
              <a:gdLst>
                <a:gd name="T0" fmla="*/ 1 w 9"/>
                <a:gd name="T1" fmla="*/ 0 h 11"/>
                <a:gd name="T2" fmla="*/ 8 w 9"/>
                <a:gd name="T3" fmla="*/ 8 h 11"/>
                <a:gd name="T4" fmla="*/ 5 w 9"/>
                <a:gd name="T5" fmla="*/ 4 h 11"/>
                <a:gd name="T6" fmla="*/ 1 w 9"/>
                <a:gd name="T7" fmla="*/ 0 h 11"/>
                <a:gd name="T8" fmla="*/ 1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1"/>
                    <a:pt x="5" y="11"/>
                    <a:pt x="8" y="8"/>
                  </a:cubicBezTo>
                  <a:cubicBezTo>
                    <a:pt x="9" y="6"/>
                    <a:pt x="6" y="4"/>
                    <a:pt x="5" y="4"/>
                  </a:cubicBezTo>
                  <a:cubicBezTo>
                    <a:pt x="4" y="3"/>
                    <a:pt x="1" y="0"/>
                    <a:pt x="1" y="0"/>
                  </a:cubicBezTo>
                  <a:cubicBezTo>
                    <a:pt x="0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474">
              <a:extLst>
                <a:ext uri="{FF2B5EF4-FFF2-40B4-BE49-F238E27FC236}">
                  <a16:creationId xmlns:a16="http://schemas.microsoft.com/office/drawing/2014/main" id="{D85CD52D-47F3-3D47-B82D-AD5B80A24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8476" y="8192649"/>
              <a:ext cx="46350" cy="49048"/>
            </a:xfrm>
            <a:custGeom>
              <a:avLst/>
              <a:gdLst>
                <a:gd name="T0" fmla="*/ 6 w 6"/>
                <a:gd name="T1" fmla="*/ 4 h 6"/>
                <a:gd name="T2" fmla="*/ 1 w 6"/>
                <a:gd name="T3" fmla="*/ 2 h 6"/>
                <a:gd name="T4" fmla="*/ 6 w 6"/>
                <a:gd name="T5" fmla="*/ 4 h 6"/>
                <a:gd name="T6" fmla="*/ 6 w 6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2"/>
                    <a:pt x="0" y="0"/>
                    <a:pt x="1" y="2"/>
                  </a:cubicBezTo>
                  <a:cubicBezTo>
                    <a:pt x="1" y="3"/>
                    <a:pt x="6" y="5"/>
                    <a:pt x="6" y="4"/>
                  </a:cubicBezTo>
                  <a:cubicBezTo>
                    <a:pt x="6" y="3"/>
                    <a:pt x="6" y="6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475">
              <a:extLst>
                <a:ext uri="{FF2B5EF4-FFF2-40B4-BE49-F238E27FC236}">
                  <a16:creationId xmlns:a16="http://schemas.microsoft.com/office/drawing/2014/main" id="{DA8B2CC7-D4BA-EE43-B411-311E79351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9401" y="8114746"/>
              <a:ext cx="73616" cy="51932"/>
            </a:xfrm>
            <a:custGeom>
              <a:avLst/>
              <a:gdLst>
                <a:gd name="T0" fmla="*/ 8 w 9"/>
                <a:gd name="T1" fmla="*/ 6 h 6"/>
                <a:gd name="T2" fmla="*/ 0 w 9"/>
                <a:gd name="T3" fmla="*/ 1 h 6"/>
                <a:gd name="T4" fmla="*/ 3 w 9"/>
                <a:gd name="T5" fmla="*/ 4 h 6"/>
                <a:gd name="T6" fmla="*/ 8 w 9"/>
                <a:gd name="T7" fmla="*/ 6 h 6"/>
                <a:gd name="T8" fmla="*/ 8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6"/>
                  </a:moveTo>
                  <a:cubicBezTo>
                    <a:pt x="6" y="5"/>
                    <a:pt x="3" y="0"/>
                    <a:pt x="0" y="1"/>
                  </a:cubicBezTo>
                  <a:cubicBezTo>
                    <a:pt x="0" y="2"/>
                    <a:pt x="3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9" y="6"/>
                    <a:pt x="6" y="5"/>
                    <a:pt x="8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476">
              <a:extLst>
                <a:ext uri="{FF2B5EF4-FFF2-40B4-BE49-F238E27FC236}">
                  <a16:creationId xmlns:a16="http://schemas.microsoft.com/office/drawing/2014/main" id="{BEB8E1AA-52E8-3346-ABE1-944379188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8512" y="8080122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0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2"/>
                    <a:pt x="0" y="0"/>
                    <a:pt x="0" y="0"/>
                  </a:cubicBezTo>
                  <a:cubicBezTo>
                    <a:pt x="0" y="1"/>
                    <a:pt x="4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477">
              <a:extLst>
                <a:ext uri="{FF2B5EF4-FFF2-40B4-BE49-F238E27FC236}">
                  <a16:creationId xmlns:a16="http://schemas.microsoft.com/office/drawing/2014/main" id="{D104573C-8C51-7747-9ECF-D473B1754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8674476"/>
              <a:ext cx="128143" cy="100983"/>
            </a:xfrm>
            <a:custGeom>
              <a:avLst/>
              <a:gdLst>
                <a:gd name="T0" fmla="*/ 15 w 16"/>
                <a:gd name="T1" fmla="*/ 11 h 12"/>
                <a:gd name="T2" fmla="*/ 2 w 16"/>
                <a:gd name="T3" fmla="*/ 0 h 12"/>
                <a:gd name="T4" fmla="*/ 15 w 16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5" y="11"/>
                  </a:moveTo>
                  <a:cubicBezTo>
                    <a:pt x="16" y="12"/>
                    <a:pt x="3" y="0"/>
                    <a:pt x="2" y="0"/>
                  </a:cubicBezTo>
                  <a:cubicBezTo>
                    <a:pt x="0" y="0"/>
                    <a:pt x="7" y="9"/>
                    <a:pt x="15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478">
              <a:extLst>
                <a:ext uri="{FF2B5EF4-FFF2-40B4-BE49-F238E27FC236}">
                  <a16:creationId xmlns:a16="http://schemas.microsoft.com/office/drawing/2014/main" id="{1BA164EC-5144-1C47-A5BB-F21EA6A6A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6506" y="9317877"/>
              <a:ext cx="89974" cy="118294"/>
            </a:xfrm>
            <a:custGeom>
              <a:avLst/>
              <a:gdLst>
                <a:gd name="T0" fmla="*/ 11 w 11"/>
                <a:gd name="T1" fmla="*/ 14 h 14"/>
                <a:gd name="T2" fmla="*/ 9 w 11"/>
                <a:gd name="T3" fmla="*/ 10 h 14"/>
                <a:gd name="T4" fmla="*/ 9 w 11"/>
                <a:gd name="T5" fmla="*/ 7 h 14"/>
                <a:gd name="T6" fmla="*/ 0 w 11"/>
                <a:gd name="T7" fmla="*/ 0 h 14"/>
                <a:gd name="T8" fmla="*/ 3 w 11"/>
                <a:gd name="T9" fmla="*/ 4 h 14"/>
                <a:gd name="T10" fmla="*/ 5 w 11"/>
                <a:gd name="T11" fmla="*/ 8 h 14"/>
                <a:gd name="T12" fmla="*/ 8 w 11"/>
                <a:gd name="T13" fmla="*/ 11 h 14"/>
                <a:gd name="T14" fmla="*/ 11 w 11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11" y="14"/>
                  </a:moveTo>
                  <a:cubicBezTo>
                    <a:pt x="10" y="12"/>
                    <a:pt x="11" y="11"/>
                    <a:pt x="9" y="10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8" y="5"/>
                    <a:pt x="0" y="1"/>
                    <a:pt x="0" y="0"/>
                  </a:cubicBezTo>
                  <a:cubicBezTo>
                    <a:pt x="0" y="1"/>
                    <a:pt x="3" y="3"/>
                    <a:pt x="3" y="4"/>
                  </a:cubicBezTo>
                  <a:cubicBezTo>
                    <a:pt x="4" y="6"/>
                    <a:pt x="4" y="7"/>
                    <a:pt x="5" y="8"/>
                  </a:cubicBezTo>
                  <a:cubicBezTo>
                    <a:pt x="6" y="9"/>
                    <a:pt x="9" y="10"/>
                    <a:pt x="8" y="11"/>
                  </a:cubicBezTo>
                  <a:cubicBezTo>
                    <a:pt x="8" y="13"/>
                    <a:pt x="9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479">
              <a:extLst>
                <a:ext uri="{FF2B5EF4-FFF2-40B4-BE49-F238E27FC236}">
                  <a16:creationId xmlns:a16="http://schemas.microsoft.com/office/drawing/2014/main" id="{E36DC3E2-55AB-0D4B-B23D-D9E874EF0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1046" y="9427516"/>
              <a:ext cx="207210" cy="256784"/>
            </a:xfrm>
            <a:custGeom>
              <a:avLst/>
              <a:gdLst>
                <a:gd name="T0" fmla="*/ 8 w 26"/>
                <a:gd name="T1" fmla="*/ 2 h 30"/>
                <a:gd name="T2" fmla="*/ 7 w 26"/>
                <a:gd name="T3" fmla="*/ 11 h 30"/>
                <a:gd name="T4" fmla="*/ 5 w 26"/>
                <a:gd name="T5" fmla="*/ 18 h 30"/>
                <a:gd name="T6" fmla="*/ 9 w 26"/>
                <a:gd name="T7" fmla="*/ 25 h 30"/>
                <a:gd name="T8" fmla="*/ 14 w 26"/>
                <a:gd name="T9" fmla="*/ 26 h 30"/>
                <a:gd name="T10" fmla="*/ 17 w 26"/>
                <a:gd name="T11" fmla="*/ 22 h 30"/>
                <a:gd name="T12" fmla="*/ 18 w 26"/>
                <a:gd name="T13" fmla="*/ 16 h 30"/>
                <a:gd name="T14" fmla="*/ 22 w 26"/>
                <a:gd name="T15" fmla="*/ 14 h 30"/>
                <a:gd name="T16" fmla="*/ 26 w 26"/>
                <a:gd name="T17" fmla="*/ 10 h 30"/>
                <a:gd name="T18" fmla="*/ 25 w 26"/>
                <a:gd name="T19" fmla="*/ 6 h 30"/>
                <a:gd name="T20" fmla="*/ 20 w 26"/>
                <a:gd name="T21" fmla="*/ 8 h 30"/>
                <a:gd name="T22" fmla="*/ 14 w 26"/>
                <a:gd name="T23" fmla="*/ 5 h 30"/>
                <a:gd name="T24" fmla="*/ 11 w 26"/>
                <a:gd name="T25" fmla="*/ 0 h 30"/>
                <a:gd name="T26" fmla="*/ 11 w 26"/>
                <a:gd name="T27" fmla="*/ 3 h 30"/>
                <a:gd name="T28" fmla="*/ 8 w 26"/>
                <a:gd name="T29" fmla="*/ 2 h 30"/>
                <a:gd name="T30" fmla="*/ 8 w 26"/>
                <a:gd name="T31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30">
                  <a:moveTo>
                    <a:pt x="8" y="2"/>
                  </a:moveTo>
                  <a:cubicBezTo>
                    <a:pt x="7" y="2"/>
                    <a:pt x="7" y="9"/>
                    <a:pt x="7" y="11"/>
                  </a:cubicBezTo>
                  <a:cubicBezTo>
                    <a:pt x="6" y="13"/>
                    <a:pt x="0" y="16"/>
                    <a:pt x="5" y="18"/>
                  </a:cubicBezTo>
                  <a:cubicBezTo>
                    <a:pt x="8" y="19"/>
                    <a:pt x="11" y="21"/>
                    <a:pt x="9" y="25"/>
                  </a:cubicBezTo>
                  <a:cubicBezTo>
                    <a:pt x="6" y="30"/>
                    <a:pt x="11" y="29"/>
                    <a:pt x="14" y="26"/>
                  </a:cubicBezTo>
                  <a:cubicBezTo>
                    <a:pt x="15" y="25"/>
                    <a:pt x="16" y="23"/>
                    <a:pt x="17" y="22"/>
                  </a:cubicBezTo>
                  <a:cubicBezTo>
                    <a:pt x="19" y="19"/>
                    <a:pt x="18" y="19"/>
                    <a:pt x="18" y="16"/>
                  </a:cubicBezTo>
                  <a:cubicBezTo>
                    <a:pt x="19" y="14"/>
                    <a:pt x="21" y="14"/>
                    <a:pt x="22" y="14"/>
                  </a:cubicBezTo>
                  <a:cubicBezTo>
                    <a:pt x="23" y="15"/>
                    <a:pt x="25" y="11"/>
                    <a:pt x="26" y="10"/>
                  </a:cubicBezTo>
                  <a:cubicBezTo>
                    <a:pt x="26" y="9"/>
                    <a:pt x="26" y="6"/>
                    <a:pt x="25" y="6"/>
                  </a:cubicBezTo>
                  <a:cubicBezTo>
                    <a:pt x="23" y="6"/>
                    <a:pt x="21" y="8"/>
                    <a:pt x="20" y="8"/>
                  </a:cubicBezTo>
                  <a:cubicBezTo>
                    <a:pt x="18" y="8"/>
                    <a:pt x="15" y="7"/>
                    <a:pt x="14" y="5"/>
                  </a:cubicBezTo>
                  <a:cubicBezTo>
                    <a:pt x="13" y="4"/>
                    <a:pt x="13" y="0"/>
                    <a:pt x="11" y="0"/>
                  </a:cubicBezTo>
                  <a:cubicBezTo>
                    <a:pt x="11" y="0"/>
                    <a:pt x="11" y="3"/>
                    <a:pt x="11" y="3"/>
                  </a:cubicBezTo>
                  <a:cubicBezTo>
                    <a:pt x="10" y="3"/>
                    <a:pt x="9" y="1"/>
                    <a:pt x="8" y="2"/>
                  </a:cubicBezTo>
                  <a:cubicBezTo>
                    <a:pt x="7" y="2"/>
                    <a:pt x="9" y="1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480">
              <a:extLst>
                <a:ext uri="{FF2B5EF4-FFF2-40B4-BE49-F238E27FC236}">
                  <a16:creationId xmlns:a16="http://schemas.microsoft.com/office/drawing/2014/main" id="{34AA6B59-CA15-CF49-99EF-856D2380E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8400" y="9615055"/>
              <a:ext cx="313546" cy="323144"/>
            </a:xfrm>
            <a:custGeom>
              <a:avLst/>
              <a:gdLst>
                <a:gd name="T0" fmla="*/ 33 w 39"/>
                <a:gd name="T1" fmla="*/ 4 h 38"/>
                <a:gd name="T2" fmla="*/ 30 w 39"/>
                <a:gd name="T3" fmla="*/ 1 h 38"/>
                <a:gd name="T4" fmla="*/ 26 w 39"/>
                <a:gd name="T5" fmla="*/ 8 h 38"/>
                <a:gd name="T6" fmla="*/ 22 w 39"/>
                <a:gd name="T7" fmla="*/ 13 h 38"/>
                <a:gd name="T8" fmla="*/ 15 w 39"/>
                <a:gd name="T9" fmla="*/ 18 h 38"/>
                <a:gd name="T10" fmla="*/ 9 w 39"/>
                <a:gd name="T11" fmla="*/ 22 h 38"/>
                <a:gd name="T12" fmla="*/ 4 w 39"/>
                <a:gd name="T13" fmla="*/ 27 h 38"/>
                <a:gd name="T14" fmla="*/ 2 w 39"/>
                <a:gd name="T15" fmla="*/ 33 h 38"/>
                <a:gd name="T16" fmla="*/ 1 w 39"/>
                <a:gd name="T17" fmla="*/ 34 h 38"/>
                <a:gd name="T18" fmla="*/ 3 w 39"/>
                <a:gd name="T19" fmla="*/ 35 h 38"/>
                <a:gd name="T20" fmla="*/ 10 w 39"/>
                <a:gd name="T21" fmla="*/ 37 h 38"/>
                <a:gd name="T22" fmla="*/ 19 w 39"/>
                <a:gd name="T23" fmla="*/ 34 h 38"/>
                <a:gd name="T24" fmla="*/ 22 w 39"/>
                <a:gd name="T25" fmla="*/ 27 h 38"/>
                <a:gd name="T26" fmla="*/ 27 w 39"/>
                <a:gd name="T27" fmla="*/ 22 h 38"/>
                <a:gd name="T28" fmla="*/ 29 w 39"/>
                <a:gd name="T29" fmla="*/ 21 h 38"/>
                <a:gd name="T30" fmla="*/ 33 w 39"/>
                <a:gd name="T31" fmla="*/ 21 h 38"/>
                <a:gd name="T32" fmla="*/ 32 w 39"/>
                <a:gd name="T33" fmla="*/ 19 h 38"/>
                <a:gd name="T34" fmla="*/ 32 w 39"/>
                <a:gd name="T35" fmla="*/ 17 h 38"/>
                <a:gd name="T36" fmla="*/ 38 w 39"/>
                <a:gd name="T37" fmla="*/ 9 h 38"/>
                <a:gd name="T38" fmla="*/ 38 w 39"/>
                <a:gd name="T39" fmla="*/ 6 h 38"/>
                <a:gd name="T40" fmla="*/ 38 w 39"/>
                <a:gd name="T41" fmla="*/ 4 h 38"/>
                <a:gd name="T42" fmla="*/ 37 w 39"/>
                <a:gd name="T43" fmla="*/ 4 h 38"/>
                <a:gd name="T44" fmla="*/ 37 w 39"/>
                <a:gd name="T45" fmla="*/ 2 h 38"/>
                <a:gd name="T46" fmla="*/ 33 w 39"/>
                <a:gd name="T4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38">
                  <a:moveTo>
                    <a:pt x="33" y="4"/>
                  </a:moveTo>
                  <a:cubicBezTo>
                    <a:pt x="33" y="4"/>
                    <a:pt x="32" y="0"/>
                    <a:pt x="30" y="1"/>
                  </a:cubicBezTo>
                  <a:cubicBezTo>
                    <a:pt x="27" y="3"/>
                    <a:pt x="28" y="5"/>
                    <a:pt x="26" y="8"/>
                  </a:cubicBezTo>
                  <a:cubicBezTo>
                    <a:pt x="25" y="9"/>
                    <a:pt x="24" y="12"/>
                    <a:pt x="22" y="13"/>
                  </a:cubicBezTo>
                  <a:cubicBezTo>
                    <a:pt x="20" y="16"/>
                    <a:pt x="18" y="17"/>
                    <a:pt x="15" y="18"/>
                  </a:cubicBezTo>
                  <a:cubicBezTo>
                    <a:pt x="13" y="19"/>
                    <a:pt x="12" y="21"/>
                    <a:pt x="9" y="22"/>
                  </a:cubicBezTo>
                  <a:cubicBezTo>
                    <a:pt x="7" y="23"/>
                    <a:pt x="7" y="27"/>
                    <a:pt x="4" y="27"/>
                  </a:cubicBezTo>
                  <a:cubicBezTo>
                    <a:pt x="0" y="28"/>
                    <a:pt x="4" y="31"/>
                    <a:pt x="2" y="33"/>
                  </a:cubicBezTo>
                  <a:cubicBezTo>
                    <a:pt x="1" y="33"/>
                    <a:pt x="0" y="33"/>
                    <a:pt x="1" y="34"/>
                  </a:cubicBezTo>
                  <a:cubicBezTo>
                    <a:pt x="1" y="35"/>
                    <a:pt x="1" y="35"/>
                    <a:pt x="3" y="35"/>
                  </a:cubicBezTo>
                  <a:cubicBezTo>
                    <a:pt x="5" y="35"/>
                    <a:pt x="8" y="37"/>
                    <a:pt x="10" y="37"/>
                  </a:cubicBezTo>
                  <a:cubicBezTo>
                    <a:pt x="14" y="38"/>
                    <a:pt x="16" y="36"/>
                    <a:pt x="19" y="34"/>
                  </a:cubicBezTo>
                  <a:cubicBezTo>
                    <a:pt x="21" y="32"/>
                    <a:pt x="22" y="30"/>
                    <a:pt x="22" y="27"/>
                  </a:cubicBezTo>
                  <a:cubicBezTo>
                    <a:pt x="23" y="24"/>
                    <a:pt x="24" y="24"/>
                    <a:pt x="27" y="22"/>
                  </a:cubicBezTo>
                  <a:cubicBezTo>
                    <a:pt x="28" y="22"/>
                    <a:pt x="28" y="21"/>
                    <a:pt x="29" y="21"/>
                  </a:cubicBezTo>
                  <a:cubicBezTo>
                    <a:pt x="30" y="21"/>
                    <a:pt x="31" y="21"/>
                    <a:pt x="33" y="21"/>
                  </a:cubicBezTo>
                  <a:cubicBezTo>
                    <a:pt x="34" y="20"/>
                    <a:pt x="33" y="19"/>
                    <a:pt x="32" y="19"/>
                  </a:cubicBezTo>
                  <a:cubicBezTo>
                    <a:pt x="31" y="18"/>
                    <a:pt x="31" y="18"/>
                    <a:pt x="32" y="17"/>
                  </a:cubicBezTo>
                  <a:cubicBezTo>
                    <a:pt x="34" y="14"/>
                    <a:pt x="36" y="12"/>
                    <a:pt x="38" y="9"/>
                  </a:cubicBezTo>
                  <a:cubicBezTo>
                    <a:pt x="38" y="8"/>
                    <a:pt x="38" y="7"/>
                    <a:pt x="38" y="6"/>
                  </a:cubicBezTo>
                  <a:cubicBezTo>
                    <a:pt x="38" y="5"/>
                    <a:pt x="38" y="5"/>
                    <a:pt x="38" y="4"/>
                  </a:cubicBezTo>
                  <a:cubicBezTo>
                    <a:pt x="39" y="3"/>
                    <a:pt x="37" y="4"/>
                    <a:pt x="37" y="4"/>
                  </a:cubicBezTo>
                  <a:cubicBezTo>
                    <a:pt x="37" y="3"/>
                    <a:pt x="37" y="3"/>
                    <a:pt x="37" y="2"/>
                  </a:cubicBezTo>
                  <a:cubicBezTo>
                    <a:pt x="36" y="3"/>
                    <a:pt x="35" y="5"/>
                    <a:pt x="3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481">
              <a:extLst>
                <a:ext uri="{FF2B5EF4-FFF2-40B4-BE49-F238E27FC236}">
                  <a16:creationId xmlns:a16="http://schemas.microsoft.com/office/drawing/2014/main" id="{2ADE26D0-77F2-FD4C-922E-4E6B128AE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7474" y="9938200"/>
              <a:ext cx="16360" cy="1731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482">
              <a:extLst>
                <a:ext uri="{FF2B5EF4-FFF2-40B4-BE49-F238E27FC236}">
                  <a16:creationId xmlns:a16="http://schemas.microsoft.com/office/drawing/2014/main" id="{2C290A72-DB84-0546-A02C-138600F81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8652" y="9623712"/>
              <a:ext cx="152684" cy="152917"/>
            </a:xfrm>
            <a:custGeom>
              <a:avLst/>
              <a:gdLst>
                <a:gd name="T0" fmla="*/ 0 w 19"/>
                <a:gd name="T1" fmla="*/ 2 h 18"/>
                <a:gd name="T2" fmla="*/ 2 w 19"/>
                <a:gd name="T3" fmla="*/ 7 h 18"/>
                <a:gd name="T4" fmla="*/ 4 w 19"/>
                <a:gd name="T5" fmla="*/ 10 h 18"/>
                <a:gd name="T6" fmla="*/ 3 w 19"/>
                <a:gd name="T7" fmla="*/ 12 h 18"/>
                <a:gd name="T8" fmla="*/ 9 w 19"/>
                <a:gd name="T9" fmla="*/ 18 h 18"/>
                <a:gd name="T10" fmla="*/ 12 w 19"/>
                <a:gd name="T11" fmla="*/ 15 h 18"/>
                <a:gd name="T12" fmla="*/ 13 w 19"/>
                <a:gd name="T13" fmla="*/ 17 h 18"/>
                <a:gd name="T14" fmla="*/ 14 w 19"/>
                <a:gd name="T15" fmla="*/ 14 h 18"/>
                <a:gd name="T16" fmla="*/ 16 w 19"/>
                <a:gd name="T17" fmla="*/ 15 h 18"/>
                <a:gd name="T18" fmla="*/ 18 w 19"/>
                <a:gd name="T19" fmla="*/ 7 h 18"/>
                <a:gd name="T20" fmla="*/ 16 w 19"/>
                <a:gd name="T21" fmla="*/ 1 h 18"/>
                <a:gd name="T22" fmla="*/ 7 w 19"/>
                <a:gd name="T23" fmla="*/ 3 h 18"/>
                <a:gd name="T24" fmla="*/ 0 w 19"/>
                <a:gd name="T25" fmla="*/ 2 h 18"/>
                <a:gd name="T26" fmla="*/ 0 w 19"/>
                <a:gd name="T2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8">
                  <a:moveTo>
                    <a:pt x="0" y="2"/>
                  </a:moveTo>
                  <a:cubicBezTo>
                    <a:pt x="0" y="3"/>
                    <a:pt x="2" y="6"/>
                    <a:pt x="2" y="7"/>
                  </a:cubicBezTo>
                  <a:cubicBezTo>
                    <a:pt x="3" y="8"/>
                    <a:pt x="4" y="9"/>
                    <a:pt x="4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5"/>
                    <a:pt x="7" y="17"/>
                    <a:pt x="9" y="18"/>
                  </a:cubicBezTo>
                  <a:cubicBezTo>
                    <a:pt x="11" y="18"/>
                    <a:pt x="11" y="16"/>
                    <a:pt x="12" y="15"/>
                  </a:cubicBezTo>
                  <a:cubicBezTo>
                    <a:pt x="12" y="15"/>
                    <a:pt x="13" y="17"/>
                    <a:pt x="13" y="17"/>
                  </a:cubicBezTo>
                  <a:cubicBezTo>
                    <a:pt x="13" y="16"/>
                    <a:pt x="13" y="14"/>
                    <a:pt x="14" y="14"/>
                  </a:cubicBezTo>
                  <a:cubicBezTo>
                    <a:pt x="15" y="13"/>
                    <a:pt x="15" y="15"/>
                    <a:pt x="16" y="15"/>
                  </a:cubicBezTo>
                  <a:cubicBezTo>
                    <a:pt x="15" y="15"/>
                    <a:pt x="18" y="8"/>
                    <a:pt x="18" y="7"/>
                  </a:cubicBezTo>
                  <a:cubicBezTo>
                    <a:pt x="18" y="6"/>
                    <a:pt x="19" y="0"/>
                    <a:pt x="16" y="1"/>
                  </a:cubicBezTo>
                  <a:cubicBezTo>
                    <a:pt x="13" y="2"/>
                    <a:pt x="10" y="4"/>
                    <a:pt x="7" y="3"/>
                  </a:cubicBezTo>
                  <a:cubicBezTo>
                    <a:pt x="6" y="3"/>
                    <a:pt x="1" y="0"/>
                    <a:pt x="0" y="2"/>
                  </a:cubicBezTo>
                  <a:cubicBezTo>
                    <a:pt x="0" y="3"/>
                    <a:pt x="1" y="0"/>
                    <a:pt x="0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483">
              <a:extLst>
                <a:ext uri="{FF2B5EF4-FFF2-40B4-BE49-F238E27FC236}">
                  <a16:creationId xmlns:a16="http://schemas.microsoft.com/office/drawing/2014/main" id="{143B3F32-2829-814B-B1BE-669BFE625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8617" y="9580434"/>
              <a:ext cx="24538" cy="43280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0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5"/>
                    <a:pt x="0" y="1"/>
                    <a:pt x="1" y="0"/>
                  </a:cubicBezTo>
                  <a:cubicBezTo>
                    <a:pt x="2" y="0"/>
                    <a:pt x="3" y="1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484">
              <a:extLst>
                <a:ext uri="{FF2B5EF4-FFF2-40B4-BE49-F238E27FC236}">
                  <a16:creationId xmlns:a16="http://schemas.microsoft.com/office/drawing/2014/main" id="{A82881F1-AC24-4742-93A9-C4E57033A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7755" y="9580434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0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485">
              <a:extLst>
                <a:ext uri="{FF2B5EF4-FFF2-40B4-BE49-F238E27FC236}">
                  <a16:creationId xmlns:a16="http://schemas.microsoft.com/office/drawing/2014/main" id="{5A8D4B98-BC16-564A-BD1F-31623CC3B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5752" y="7384788"/>
              <a:ext cx="87246" cy="152917"/>
            </a:xfrm>
            <a:custGeom>
              <a:avLst/>
              <a:gdLst>
                <a:gd name="T0" fmla="*/ 2 w 11"/>
                <a:gd name="T1" fmla="*/ 0 h 18"/>
                <a:gd name="T2" fmla="*/ 1 w 11"/>
                <a:gd name="T3" fmla="*/ 0 h 18"/>
                <a:gd name="T4" fmla="*/ 1 w 11"/>
                <a:gd name="T5" fmla="*/ 3 h 18"/>
                <a:gd name="T6" fmla="*/ 0 w 11"/>
                <a:gd name="T7" fmla="*/ 8 h 18"/>
                <a:gd name="T8" fmla="*/ 4 w 11"/>
                <a:gd name="T9" fmla="*/ 18 h 18"/>
                <a:gd name="T10" fmla="*/ 9 w 11"/>
                <a:gd name="T11" fmla="*/ 15 h 18"/>
                <a:gd name="T12" fmla="*/ 9 w 11"/>
                <a:gd name="T13" fmla="*/ 8 h 18"/>
                <a:gd name="T14" fmla="*/ 2 w 11"/>
                <a:gd name="T15" fmla="*/ 0 h 18"/>
                <a:gd name="T16" fmla="*/ 2 w 1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3"/>
                    <a:pt x="1" y="3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0" y="11"/>
                    <a:pt x="0" y="18"/>
                    <a:pt x="4" y="18"/>
                  </a:cubicBezTo>
                  <a:cubicBezTo>
                    <a:pt x="6" y="18"/>
                    <a:pt x="9" y="17"/>
                    <a:pt x="9" y="15"/>
                  </a:cubicBezTo>
                  <a:cubicBezTo>
                    <a:pt x="11" y="13"/>
                    <a:pt x="9" y="10"/>
                    <a:pt x="9" y="8"/>
                  </a:cubicBezTo>
                  <a:cubicBezTo>
                    <a:pt x="7" y="6"/>
                    <a:pt x="5" y="0"/>
                    <a:pt x="2" y="0"/>
                  </a:cubicBezTo>
                  <a:cubicBezTo>
                    <a:pt x="1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486">
              <a:extLst>
                <a:ext uri="{FF2B5EF4-FFF2-40B4-BE49-F238E27FC236}">
                  <a16:creationId xmlns:a16="http://schemas.microsoft.com/office/drawing/2014/main" id="{7E20F299-703E-3F4E-BD36-A95F5DCFE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3456" y="8302286"/>
              <a:ext cx="289006" cy="591467"/>
            </a:xfrm>
            <a:custGeom>
              <a:avLst/>
              <a:gdLst>
                <a:gd name="T0" fmla="*/ 31 w 36"/>
                <a:gd name="T1" fmla="*/ 2 h 70"/>
                <a:gd name="T2" fmla="*/ 29 w 36"/>
                <a:gd name="T3" fmla="*/ 0 h 70"/>
                <a:gd name="T4" fmla="*/ 28 w 36"/>
                <a:gd name="T5" fmla="*/ 3 h 70"/>
                <a:gd name="T6" fmla="*/ 26 w 36"/>
                <a:gd name="T7" fmla="*/ 8 h 70"/>
                <a:gd name="T8" fmla="*/ 23 w 36"/>
                <a:gd name="T9" fmla="*/ 8 h 70"/>
                <a:gd name="T10" fmla="*/ 23 w 36"/>
                <a:gd name="T11" fmla="*/ 10 h 70"/>
                <a:gd name="T12" fmla="*/ 22 w 36"/>
                <a:gd name="T13" fmla="*/ 12 h 70"/>
                <a:gd name="T14" fmla="*/ 23 w 36"/>
                <a:gd name="T15" fmla="*/ 13 h 70"/>
                <a:gd name="T16" fmla="*/ 21 w 36"/>
                <a:gd name="T17" fmla="*/ 14 h 70"/>
                <a:gd name="T18" fmla="*/ 19 w 36"/>
                <a:gd name="T19" fmla="*/ 16 h 70"/>
                <a:gd name="T20" fmla="*/ 15 w 36"/>
                <a:gd name="T21" fmla="*/ 18 h 70"/>
                <a:gd name="T22" fmla="*/ 15 w 36"/>
                <a:gd name="T23" fmla="*/ 19 h 70"/>
                <a:gd name="T24" fmla="*/ 13 w 36"/>
                <a:gd name="T25" fmla="*/ 19 h 70"/>
                <a:gd name="T26" fmla="*/ 8 w 36"/>
                <a:gd name="T27" fmla="*/ 21 h 70"/>
                <a:gd name="T28" fmla="*/ 6 w 36"/>
                <a:gd name="T29" fmla="*/ 21 h 70"/>
                <a:gd name="T30" fmla="*/ 4 w 36"/>
                <a:gd name="T31" fmla="*/ 27 h 70"/>
                <a:gd name="T32" fmla="*/ 4 w 36"/>
                <a:gd name="T33" fmla="*/ 44 h 70"/>
                <a:gd name="T34" fmla="*/ 0 w 36"/>
                <a:gd name="T35" fmla="*/ 51 h 70"/>
                <a:gd name="T36" fmla="*/ 0 w 36"/>
                <a:gd name="T37" fmla="*/ 55 h 70"/>
                <a:gd name="T38" fmla="*/ 2 w 36"/>
                <a:gd name="T39" fmla="*/ 59 h 70"/>
                <a:gd name="T40" fmla="*/ 5 w 36"/>
                <a:gd name="T41" fmla="*/ 68 h 70"/>
                <a:gd name="T42" fmla="*/ 16 w 36"/>
                <a:gd name="T43" fmla="*/ 68 h 70"/>
                <a:gd name="T44" fmla="*/ 24 w 36"/>
                <a:gd name="T45" fmla="*/ 50 h 70"/>
                <a:gd name="T46" fmla="*/ 31 w 36"/>
                <a:gd name="T47" fmla="*/ 30 h 70"/>
                <a:gd name="T48" fmla="*/ 32 w 36"/>
                <a:gd name="T49" fmla="*/ 23 h 70"/>
                <a:gd name="T50" fmla="*/ 34 w 36"/>
                <a:gd name="T51" fmla="*/ 19 h 70"/>
                <a:gd name="T52" fmla="*/ 36 w 36"/>
                <a:gd name="T53" fmla="*/ 17 h 70"/>
                <a:gd name="T54" fmla="*/ 35 w 36"/>
                <a:gd name="T55" fmla="*/ 11 h 70"/>
                <a:gd name="T56" fmla="*/ 31 w 36"/>
                <a:gd name="T57" fmla="*/ 2 h 70"/>
                <a:gd name="T58" fmla="*/ 31 w 36"/>
                <a:gd name="T59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70">
                  <a:moveTo>
                    <a:pt x="31" y="2"/>
                  </a:moveTo>
                  <a:cubicBezTo>
                    <a:pt x="31" y="2"/>
                    <a:pt x="30" y="0"/>
                    <a:pt x="29" y="0"/>
                  </a:cubicBezTo>
                  <a:cubicBezTo>
                    <a:pt x="29" y="1"/>
                    <a:pt x="28" y="2"/>
                    <a:pt x="28" y="3"/>
                  </a:cubicBezTo>
                  <a:cubicBezTo>
                    <a:pt x="27" y="5"/>
                    <a:pt x="27" y="6"/>
                    <a:pt x="26" y="8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3" y="8"/>
                    <a:pt x="24" y="9"/>
                    <a:pt x="23" y="10"/>
                  </a:cubicBezTo>
                  <a:cubicBezTo>
                    <a:pt x="23" y="11"/>
                    <a:pt x="22" y="11"/>
                    <a:pt x="22" y="12"/>
                  </a:cubicBezTo>
                  <a:cubicBezTo>
                    <a:pt x="22" y="12"/>
                    <a:pt x="23" y="13"/>
                    <a:pt x="23" y="13"/>
                  </a:cubicBezTo>
                  <a:cubicBezTo>
                    <a:pt x="23" y="14"/>
                    <a:pt x="22" y="13"/>
                    <a:pt x="21" y="14"/>
                  </a:cubicBezTo>
                  <a:cubicBezTo>
                    <a:pt x="20" y="14"/>
                    <a:pt x="20" y="15"/>
                    <a:pt x="19" y="16"/>
                  </a:cubicBezTo>
                  <a:cubicBezTo>
                    <a:pt x="18" y="17"/>
                    <a:pt x="17" y="17"/>
                    <a:pt x="15" y="18"/>
                  </a:cubicBezTo>
                  <a:cubicBezTo>
                    <a:pt x="14" y="18"/>
                    <a:pt x="16" y="19"/>
                    <a:pt x="15" y="19"/>
                  </a:cubicBezTo>
                  <a:cubicBezTo>
                    <a:pt x="15" y="20"/>
                    <a:pt x="13" y="18"/>
                    <a:pt x="13" y="19"/>
                  </a:cubicBezTo>
                  <a:cubicBezTo>
                    <a:pt x="11" y="20"/>
                    <a:pt x="10" y="20"/>
                    <a:pt x="8" y="21"/>
                  </a:cubicBezTo>
                  <a:cubicBezTo>
                    <a:pt x="7" y="21"/>
                    <a:pt x="6" y="20"/>
                    <a:pt x="6" y="21"/>
                  </a:cubicBezTo>
                  <a:cubicBezTo>
                    <a:pt x="5" y="23"/>
                    <a:pt x="5" y="25"/>
                    <a:pt x="4" y="27"/>
                  </a:cubicBezTo>
                  <a:cubicBezTo>
                    <a:pt x="3" y="32"/>
                    <a:pt x="8" y="39"/>
                    <a:pt x="4" y="44"/>
                  </a:cubicBezTo>
                  <a:cubicBezTo>
                    <a:pt x="3" y="46"/>
                    <a:pt x="1" y="48"/>
                    <a:pt x="0" y="51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1" y="56"/>
                    <a:pt x="3" y="57"/>
                    <a:pt x="2" y="59"/>
                  </a:cubicBezTo>
                  <a:cubicBezTo>
                    <a:pt x="1" y="62"/>
                    <a:pt x="2" y="66"/>
                    <a:pt x="5" y="68"/>
                  </a:cubicBezTo>
                  <a:cubicBezTo>
                    <a:pt x="8" y="70"/>
                    <a:pt x="11" y="70"/>
                    <a:pt x="16" y="68"/>
                  </a:cubicBezTo>
                  <a:cubicBezTo>
                    <a:pt x="21" y="66"/>
                    <a:pt x="22" y="55"/>
                    <a:pt x="24" y="50"/>
                  </a:cubicBezTo>
                  <a:cubicBezTo>
                    <a:pt x="26" y="43"/>
                    <a:pt x="29" y="37"/>
                    <a:pt x="31" y="30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1" y="14"/>
                    <a:pt x="34" y="19"/>
                  </a:cubicBezTo>
                  <a:cubicBezTo>
                    <a:pt x="35" y="20"/>
                    <a:pt x="35" y="18"/>
                    <a:pt x="36" y="17"/>
                  </a:cubicBezTo>
                  <a:cubicBezTo>
                    <a:pt x="36" y="15"/>
                    <a:pt x="35" y="13"/>
                    <a:pt x="35" y="11"/>
                  </a:cubicBezTo>
                  <a:cubicBezTo>
                    <a:pt x="34" y="9"/>
                    <a:pt x="33" y="4"/>
                    <a:pt x="31" y="2"/>
                  </a:cubicBezTo>
                  <a:cubicBezTo>
                    <a:pt x="30" y="1"/>
                    <a:pt x="32" y="2"/>
                    <a:pt x="3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487">
              <a:extLst>
                <a:ext uri="{FF2B5EF4-FFF2-40B4-BE49-F238E27FC236}">
                  <a16:creationId xmlns:a16="http://schemas.microsoft.com/office/drawing/2014/main" id="{05740D10-DC15-CB40-BB3A-90D86B303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4156234"/>
              <a:ext cx="87246" cy="69244"/>
            </a:xfrm>
            <a:custGeom>
              <a:avLst/>
              <a:gdLst>
                <a:gd name="T0" fmla="*/ 9 w 11"/>
                <a:gd name="T1" fmla="*/ 7 h 8"/>
                <a:gd name="T2" fmla="*/ 8 w 11"/>
                <a:gd name="T3" fmla="*/ 4 h 8"/>
                <a:gd name="T4" fmla="*/ 3 w 11"/>
                <a:gd name="T5" fmla="*/ 0 h 8"/>
                <a:gd name="T6" fmla="*/ 1 w 11"/>
                <a:gd name="T7" fmla="*/ 2 h 8"/>
                <a:gd name="T8" fmla="*/ 3 w 11"/>
                <a:gd name="T9" fmla="*/ 5 h 8"/>
                <a:gd name="T10" fmla="*/ 9 w 11"/>
                <a:gd name="T11" fmla="*/ 7 h 8"/>
                <a:gd name="T12" fmla="*/ 9 w 11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9" y="7"/>
                  </a:moveTo>
                  <a:cubicBezTo>
                    <a:pt x="11" y="8"/>
                    <a:pt x="9" y="5"/>
                    <a:pt x="8" y="4"/>
                  </a:cubicBezTo>
                  <a:cubicBezTo>
                    <a:pt x="7" y="3"/>
                    <a:pt x="4" y="1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6"/>
                    <a:pt x="7" y="7"/>
                    <a:pt x="9" y="7"/>
                  </a:cubicBezTo>
                  <a:cubicBezTo>
                    <a:pt x="10" y="7"/>
                    <a:pt x="7" y="7"/>
                    <a:pt x="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488">
              <a:extLst>
                <a:ext uri="{FF2B5EF4-FFF2-40B4-BE49-F238E27FC236}">
                  <a16:creationId xmlns:a16="http://schemas.microsoft.com/office/drawing/2014/main" id="{5A015947-1684-8D44-B277-C52EF8121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7025" y="4208169"/>
              <a:ext cx="87246" cy="83670"/>
            </a:xfrm>
            <a:custGeom>
              <a:avLst/>
              <a:gdLst>
                <a:gd name="T0" fmla="*/ 10 w 11"/>
                <a:gd name="T1" fmla="*/ 6 h 10"/>
                <a:gd name="T2" fmla="*/ 6 w 11"/>
                <a:gd name="T3" fmla="*/ 10 h 10"/>
                <a:gd name="T4" fmla="*/ 0 w 11"/>
                <a:gd name="T5" fmla="*/ 6 h 10"/>
                <a:gd name="T6" fmla="*/ 10 w 11"/>
                <a:gd name="T7" fmla="*/ 6 h 10"/>
                <a:gd name="T8" fmla="*/ 10 w 1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0" y="6"/>
                  </a:moveTo>
                  <a:cubicBezTo>
                    <a:pt x="10" y="8"/>
                    <a:pt x="7" y="9"/>
                    <a:pt x="6" y="10"/>
                  </a:cubicBezTo>
                  <a:cubicBezTo>
                    <a:pt x="4" y="10"/>
                    <a:pt x="0" y="9"/>
                    <a:pt x="0" y="6"/>
                  </a:cubicBezTo>
                  <a:cubicBezTo>
                    <a:pt x="1" y="0"/>
                    <a:pt x="11" y="6"/>
                    <a:pt x="10" y="6"/>
                  </a:cubicBezTo>
                  <a:cubicBezTo>
                    <a:pt x="10" y="7"/>
                    <a:pt x="11" y="5"/>
                    <a:pt x="1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489">
              <a:extLst>
                <a:ext uri="{FF2B5EF4-FFF2-40B4-BE49-F238E27FC236}">
                  <a16:creationId xmlns:a16="http://schemas.microsoft.com/office/drawing/2014/main" id="{AD2ECBB3-D882-4C49-ACEA-83B4D5A5D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9498" y="3919647"/>
              <a:ext cx="70889" cy="43280"/>
            </a:xfrm>
            <a:custGeom>
              <a:avLst/>
              <a:gdLst>
                <a:gd name="T0" fmla="*/ 9 w 9"/>
                <a:gd name="T1" fmla="*/ 3 h 5"/>
                <a:gd name="T2" fmla="*/ 4 w 9"/>
                <a:gd name="T3" fmla="*/ 5 h 5"/>
                <a:gd name="T4" fmla="*/ 1 w 9"/>
                <a:gd name="T5" fmla="*/ 1 h 5"/>
                <a:gd name="T6" fmla="*/ 6 w 9"/>
                <a:gd name="T7" fmla="*/ 1 h 5"/>
                <a:gd name="T8" fmla="*/ 9 w 9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7" y="4"/>
                    <a:pt x="6" y="4"/>
                    <a:pt x="4" y="5"/>
                  </a:cubicBezTo>
                  <a:cubicBezTo>
                    <a:pt x="2" y="5"/>
                    <a:pt x="0" y="3"/>
                    <a:pt x="1" y="1"/>
                  </a:cubicBezTo>
                  <a:cubicBezTo>
                    <a:pt x="1" y="0"/>
                    <a:pt x="5" y="0"/>
                    <a:pt x="6" y="1"/>
                  </a:cubicBezTo>
                  <a:cubicBezTo>
                    <a:pt x="7" y="1"/>
                    <a:pt x="8" y="3"/>
                    <a:pt x="9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490">
              <a:extLst>
                <a:ext uri="{FF2B5EF4-FFF2-40B4-BE49-F238E27FC236}">
                  <a16:creationId xmlns:a16="http://schemas.microsoft.com/office/drawing/2014/main" id="{8DA00E5E-7095-1641-BD27-23C1E16B6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7214" y="3835976"/>
              <a:ext cx="79067" cy="40393"/>
            </a:xfrm>
            <a:custGeom>
              <a:avLst/>
              <a:gdLst>
                <a:gd name="T0" fmla="*/ 6 w 10"/>
                <a:gd name="T1" fmla="*/ 5 h 5"/>
                <a:gd name="T2" fmla="*/ 1 w 10"/>
                <a:gd name="T3" fmla="*/ 4 h 5"/>
                <a:gd name="T4" fmla="*/ 4 w 10"/>
                <a:gd name="T5" fmla="*/ 1 h 5"/>
                <a:gd name="T6" fmla="*/ 9 w 10"/>
                <a:gd name="T7" fmla="*/ 1 h 5"/>
                <a:gd name="T8" fmla="*/ 6 w 10"/>
                <a:gd name="T9" fmla="*/ 5 h 5"/>
                <a:gd name="T10" fmla="*/ 6 w 10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6" y="5"/>
                  </a:moveTo>
                  <a:cubicBezTo>
                    <a:pt x="4" y="5"/>
                    <a:pt x="2" y="4"/>
                    <a:pt x="1" y="4"/>
                  </a:cubicBezTo>
                  <a:cubicBezTo>
                    <a:pt x="0" y="3"/>
                    <a:pt x="3" y="1"/>
                    <a:pt x="4" y="1"/>
                  </a:cubicBezTo>
                  <a:cubicBezTo>
                    <a:pt x="5" y="0"/>
                    <a:pt x="8" y="0"/>
                    <a:pt x="9" y="1"/>
                  </a:cubicBezTo>
                  <a:cubicBezTo>
                    <a:pt x="10" y="2"/>
                    <a:pt x="7" y="5"/>
                    <a:pt x="6" y="5"/>
                  </a:cubicBezTo>
                  <a:cubicBezTo>
                    <a:pt x="4" y="5"/>
                    <a:pt x="6" y="5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491">
              <a:extLst>
                <a:ext uri="{FF2B5EF4-FFF2-40B4-BE49-F238E27FC236}">
                  <a16:creationId xmlns:a16="http://schemas.microsoft.com/office/drawing/2014/main" id="{B6E87609-2213-7B42-BA61-06CFBFDD2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0178" y="3224313"/>
              <a:ext cx="49075" cy="17312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1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6" y="2"/>
                    <a:pt x="0" y="2"/>
                    <a:pt x="0" y="1"/>
                  </a:cubicBezTo>
                  <a:cubicBezTo>
                    <a:pt x="0" y="0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492">
              <a:extLst>
                <a:ext uri="{FF2B5EF4-FFF2-40B4-BE49-F238E27FC236}">
                  <a16:creationId xmlns:a16="http://schemas.microsoft.com/office/drawing/2014/main" id="{90B20EA7-BA04-784E-BAB9-FDD37FCEE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3036" y="3954273"/>
              <a:ext cx="46350" cy="34623"/>
            </a:xfrm>
            <a:custGeom>
              <a:avLst/>
              <a:gdLst>
                <a:gd name="T0" fmla="*/ 5 w 6"/>
                <a:gd name="T1" fmla="*/ 4 h 4"/>
                <a:gd name="T2" fmla="*/ 2 w 6"/>
                <a:gd name="T3" fmla="*/ 1 h 4"/>
                <a:gd name="T4" fmla="*/ 5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0" y="3"/>
                    <a:pt x="2" y="1"/>
                  </a:cubicBezTo>
                  <a:cubicBezTo>
                    <a:pt x="5" y="0"/>
                    <a:pt x="6" y="4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493">
              <a:extLst>
                <a:ext uri="{FF2B5EF4-FFF2-40B4-BE49-F238E27FC236}">
                  <a16:creationId xmlns:a16="http://schemas.microsoft.com/office/drawing/2014/main" id="{C4FABF46-1CF9-3C48-9300-75FB2D873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5844084"/>
              <a:ext cx="46350" cy="92325"/>
            </a:xfrm>
            <a:custGeom>
              <a:avLst/>
              <a:gdLst>
                <a:gd name="T0" fmla="*/ 5 w 6"/>
                <a:gd name="T1" fmla="*/ 1 h 11"/>
                <a:gd name="T2" fmla="*/ 5 w 6"/>
                <a:gd name="T3" fmla="*/ 7 h 11"/>
                <a:gd name="T4" fmla="*/ 3 w 6"/>
                <a:gd name="T5" fmla="*/ 10 h 11"/>
                <a:gd name="T6" fmla="*/ 1 w 6"/>
                <a:gd name="T7" fmla="*/ 4 h 11"/>
                <a:gd name="T8" fmla="*/ 5 w 6"/>
                <a:gd name="T9" fmla="*/ 1 h 11"/>
                <a:gd name="T10" fmla="*/ 5 w 6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5" y="1"/>
                  </a:moveTo>
                  <a:cubicBezTo>
                    <a:pt x="5" y="3"/>
                    <a:pt x="6" y="5"/>
                    <a:pt x="5" y="7"/>
                  </a:cubicBezTo>
                  <a:cubicBezTo>
                    <a:pt x="4" y="8"/>
                    <a:pt x="5" y="11"/>
                    <a:pt x="3" y="10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3"/>
                    <a:pt x="5" y="0"/>
                    <a:pt x="5" y="1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494">
              <a:extLst>
                <a:ext uri="{FF2B5EF4-FFF2-40B4-BE49-F238E27FC236}">
                  <a16:creationId xmlns:a16="http://schemas.microsoft.com/office/drawing/2014/main" id="{BDAAC31E-2388-6B4D-86F7-D03539B85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927757"/>
              <a:ext cx="70889" cy="126948"/>
            </a:xfrm>
            <a:custGeom>
              <a:avLst/>
              <a:gdLst>
                <a:gd name="T0" fmla="*/ 7 w 9"/>
                <a:gd name="T1" fmla="*/ 3 h 15"/>
                <a:gd name="T2" fmla="*/ 5 w 9"/>
                <a:gd name="T3" fmla="*/ 2 h 15"/>
                <a:gd name="T4" fmla="*/ 0 w 9"/>
                <a:gd name="T5" fmla="*/ 2 h 15"/>
                <a:gd name="T6" fmla="*/ 1 w 9"/>
                <a:gd name="T7" fmla="*/ 8 h 15"/>
                <a:gd name="T8" fmla="*/ 2 w 9"/>
                <a:gd name="T9" fmla="*/ 13 h 15"/>
                <a:gd name="T10" fmla="*/ 4 w 9"/>
                <a:gd name="T11" fmla="*/ 14 h 15"/>
                <a:gd name="T12" fmla="*/ 8 w 9"/>
                <a:gd name="T13" fmla="*/ 10 h 15"/>
                <a:gd name="T14" fmla="*/ 7 w 9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5">
                  <a:moveTo>
                    <a:pt x="7" y="3"/>
                  </a:moveTo>
                  <a:cubicBezTo>
                    <a:pt x="6" y="3"/>
                    <a:pt x="7" y="0"/>
                    <a:pt x="5" y="2"/>
                  </a:cubicBezTo>
                  <a:cubicBezTo>
                    <a:pt x="2" y="4"/>
                    <a:pt x="3" y="4"/>
                    <a:pt x="0" y="2"/>
                  </a:cubicBezTo>
                  <a:cubicBezTo>
                    <a:pt x="0" y="2"/>
                    <a:pt x="1" y="8"/>
                    <a:pt x="1" y="8"/>
                  </a:cubicBezTo>
                  <a:cubicBezTo>
                    <a:pt x="2" y="10"/>
                    <a:pt x="2" y="11"/>
                    <a:pt x="2" y="13"/>
                  </a:cubicBezTo>
                  <a:cubicBezTo>
                    <a:pt x="2" y="14"/>
                    <a:pt x="2" y="15"/>
                    <a:pt x="4" y="14"/>
                  </a:cubicBezTo>
                  <a:cubicBezTo>
                    <a:pt x="6" y="13"/>
                    <a:pt x="8" y="13"/>
                    <a:pt x="8" y="10"/>
                  </a:cubicBezTo>
                  <a:cubicBezTo>
                    <a:pt x="8" y="9"/>
                    <a:pt x="9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495">
              <a:extLst>
                <a:ext uri="{FF2B5EF4-FFF2-40B4-BE49-F238E27FC236}">
                  <a16:creationId xmlns:a16="http://schemas.microsoft.com/office/drawing/2014/main" id="{A6832CDB-DB40-E944-822B-2C0D92D91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6080672"/>
              <a:ext cx="128143" cy="83670"/>
            </a:xfrm>
            <a:custGeom>
              <a:avLst/>
              <a:gdLst>
                <a:gd name="T0" fmla="*/ 5 w 16"/>
                <a:gd name="T1" fmla="*/ 1 h 10"/>
                <a:gd name="T2" fmla="*/ 0 w 16"/>
                <a:gd name="T3" fmla="*/ 2 h 10"/>
                <a:gd name="T4" fmla="*/ 3 w 16"/>
                <a:gd name="T5" fmla="*/ 5 h 10"/>
                <a:gd name="T6" fmla="*/ 8 w 16"/>
                <a:gd name="T7" fmla="*/ 7 h 10"/>
                <a:gd name="T8" fmla="*/ 14 w 16"/>
                <a:gd name="T9" fmla="*/ 8 h 10"/>
                <a:gd name="T10" fmla="*/ 13 w 16"/>
                <a:gd name="T11" fmla="*/ 4 h 10"/>
                <a:gd name="T12" fmla="*/ 15 w 16"/>
                <a:gd name="T13" fmla="*/ 1 h 10"/>
                <a:gd name="T14" fmla="*/ 11 w 16"/>
                <a:gd name="T15" fmla="*/ 1 h 10"/>
                <a:gd name="T16" fmla="*/ 5 w 16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5" y="1"/>
                  </a:moveTo>
                  <a:cubicBezTo>
                    <a:pt x="4" y="1"/>
                    <a:pt x="1" y="1"/>
                    <a:pt x="0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5"/>
                    <a:pt x="7" y="6"/>
                    <a:pt x="8" y="7"/>
                  </a:cubicBezTo>
                  <a:cubicBezTo>
                    <a:pt x="10" y="8"/>
                    <a:pt x="12" y="10"/>
                    <a:pt x="14" y="8"/>
                  </a:cubicBezTo>
                  <a:cubicBezTo>
                    <a:pt x="16" y="7"/>
                    <a:pt x="12" y="6"/>
                    <a:pt x="13" y="4"/>
                  </a:cubicBezTo>
                  <a:cubicBezTo>
                    <a:pt x="13" y="4"/>
                    <a:pt x="16" y="2"/>
                    <a:pt x="15" y="1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9" y="2"/>
                    <a:pt x="7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496">
              <a:extLst>
                <a:ext uri="{FF2B5EF4-FFF2-40B4-BE49-F238E27FC236}">
                  <a16:creationId xmlns:a16="http://schemas.microsoft.com/office/drawing/2014/main" id="{C4F8FEFD-F004-C745-AD48-57D5AE5C9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2670" y="6198965"/>
              <a:ext cx="103605" cy="60589"/>
            </a:xfrm>
            <a:custGeom>
              <a:avLst/>
              <a:gdLst>
                <a:gd name="T0" fmla="*/ 12 w 13"/>
                <a:gd name="T1" fmla="*/ 1 h 7"/>
                <a:gd name="T2" fmla="*/ 10 w 13"/>
                <a:gd name="T3" fmla="*/ 2 h 7"/>
                <a:gd name="T4" fmla="*/ 10 w 13"/>
                <a:gd name="T5" fmla="*/ 5 h 7"/>
                <a:gd name="T6" fmla="*/ 6 w 13"/>
                <a:gd name="T7" fmla="*/ 6 h 7"/>
                <a:gd name="T8" fmla="*/ 2 w 13"/>
                <a:gd name="T9" fmla="*/ 6 h 7"/>
                <a:gd name="T10" fmla="*/ 5 w 13"/>
                <a:gd name="T11" fmla="*/ 3 h 7"/>
                <a:gd name="T12" fmla="*/ 12 w 13"/>
                <a:gd name="T13" fmla="*/ 1 h 7"/>
                <a:gd name="T14" fmla="*/ 12 w 13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2" y="1"/>
                  </a:moveTo>
                  <a:cubicBezTo>
                    <a:pt x="12" y="1"/>
                    <a:pt x="10" y="2"/>
                    <a:pt x="10" y="2"/>
                  </a:cubicBezTo>
                  <a:cubicBezTo>
                    <a:pt x="9" y="3"/>
                    <a:pt x="10" y="5"/>
                    <a:pt x="10" y="5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0" y="4"/>
                    <a:pt x="4" y="3"/>
                    <a:pt x="5" y="3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3" y="0"/>
                    <a:pt x="11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497">
              <a:extLst>
                <a:ext uri="{FF2B5EF4-FFF2-40B4-BE49-F238E27FC236}">
                  <a16:creationId xmlns:a16="http://schemas.microsoft.com/office/drawing/2014/main" id="{2808DDB6-4B9A-6941-9219-940F115E2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5" y="6207620"/>
              <a:ext cx="119965" cy="34623"/>
            </a:xfrm>
            <a:custGeom>
              <a:avLst/>
              <a:gdLst>
                <a:gd name="T0" fmla="*/ 8 w 15"/>
                <a:gd name="T1" fmla="*/ 4 h 4"/>
                <a:gd name="T2" fmla="*/ 1 w 15"/>
                <a:gd name="T3" fmla="*/ 1 h 4"/>
                <a:gd name="T4" fmla="*/ 7 w 15"/>
                <a:gd name="T5" fmla="*/ 1 h 4"/>
                <a:gd name="T6" fmla="*/ 15 w 15"/>
                <a:gd name="T7" fmla="*/ 2 h 4"/>
                <a:gd name="T8" fmla="*/ 13 w 15"/>
                <a:gd name="T9" fmla="*/ 3 h 4"/>
                <a:gd name="T10" fmla="*/ 8 w 15"/>
                <a:gd name="T11" fmla="*/ 4 h 4"/>
                <a:gd name="T12" fmla="*/ 8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8" y="4"/>
                  </a:moveTo>
                  <a:cubicBezTo>
                    <a:pt x="7" y="4"/>
                    <a:pt x="0" y="2"/>
                    <a:pt x="1" y="1"/>
                  </a:cubicBezTo>
                  <a:cubicBezTo>
                    <a:pt x="1" y="0"/>
                    <a:pt x="7" y="1"/>
                    <a:pt x="7" y="1"/>
                  </a:cubicBezTo>
                  <a:cubicBezTo>
                    <a:pt x="10" y="2"/>
                    <a:pt x="12" y="2"/>
                    <a:pt x="15" y="2"/>
                  </a:cubicBezTo>
                  <a:cubicBezTo>
                    <a:pt x="15" y="2"/>
                    <a:pt x="13" y="3"/>
                    <a:pt x="13" y="3"/>
                  </a:cubicBezTo>
                  <a:cubicBezTo>
                    <a:pt x="12" y="4"/>
                    <a:pt x="10" y="4"/>
                    <a:pt x="8" y="4"/>
                  </a:cubicBezTo>
                  <a:cubicBezTo>
                    <a:pt x="6" y="4"/>
                    <a:pt x="9" y="4"/>
                    <a:pt x="8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498">
              <a:extLst>
                <a:ext uri="{FF2B5EF4-FFF2-40B4-BE49-F238E27FC236}">
                  <a16:creationId xmlns:a16="http://schemas.microsoft.com/office/drawing/2014/main" id="{9D2DB2CD-72A4-4E4D-88CF-EAE461F27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1879" y="4961209"/>
              <a:ext cx="57256" cy="60589"/>
            </a:xfrm>
            <a:custGeom>
              <a:avLst/>
              <a:gdLst>
                <a:gd name="T0" fmla="*/ 1 w 7"/>
                <a:gd name="T1" fmla="*/ 4 h 7"/>
                <a:gd name="T2" fmla="*/ 1 w 7"/>
                <a:gd name="T3" fmla="*/ 1 h 7"/>
                <a:gd name="T4" fmla="*/ 7 w 7"/>
                <a:gd name="T5" fmla="*/ 1 h 7"/>
                <a:gd name="T6" fmla="*/ 1 w 7"/>
                <a:gd name="T7" fmla="*/ 4 h 7"/>
                <a:gd name="T8" fmla="*/ 1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1"/>
                    <a:pt x="7" y="0"/>
                    <a:pt x="7" y="1"/>
                  </a:cubicBezTo>
                  <a:cubicBezTo>
                    <a:pt x="7" y="2"/>
                    <a:pt x="2" y="6"/>
                    <a:pt x="1" y="4"/>
                  </a:cubicBezTo>
                  <a:cubicBezTo>
                    <a:pt x="1" y="1"/>
                    <a:pt x="2" y="7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499">
              <a:extLst>
                <a:ext uri="{FF2B5EF4-FFF2-40B4-BE49-F238E27FC236}">
                  <a16:creationId xmlns:a16="http://schemas.microsoft.com/office/drawing/2014/main" id="{64435CCD-829F-BD4B-B2DB-D1C035E58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0058" y="4938128"/>
              <a:ext cx="40896" cy="23081"/>
            </a:xfrm>
            <a:custGeom>
              <a:avLst/>
              <a:gdLst>
                <a:gd name="T0" fmla="*/ 3 w 5"/>
                <a:gd name="T1" fmla="*/ 2 h 3"/>
                <a:gd name="T2" fmla="*/ 0 w 5"/>
                <a:gd name="T3" fmla="*/ 1 h 3"/>
                <a:gd name="T4" fmla="*/ 4 w 5"/>
                <a:gd name="T5" fmla="*/ 1 h 3"/>
                <a:gd name="T6" fmla="*/ 3 w 5"/>
                <a:gd name="T7" fmla="*/ 2 h 3"/>
                <a:gd name="T8" fmla="*/ 3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4" y="0"/>
                    <a:pt x="4" y="1"/>
                  </a:cubicBezTo>
                  <a:cubicBezTo>
                    <a:pt x="5" y="2"/>
                    <a:pt x="4" y="3"/>
                    <a:pt x="3" y="2"/>
                  </a:cubicBezTo>
                  <a:cubicBezTo>
                    <a:pt x="1" y="2"/>
                    <a:pt x="5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500">
              <a:extLst>
                <a:ext uri="{FF2B5EF4-FFF2-40B4-BE49-F238E27FC236}">
                  <a16:creationId xmlns:a16="http://schemas.microsoft.com/office/drawing/2014/main" id="{FED2B973-BFF2-5B46-AE96-B9EE967D4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3741" y="4995831"/>
              <a:ext cx="46350" cy="83670"/>
            </a:xfrm>
            <a:custGeom>
              <a:avLst/>
              <a:gdLst>
                <a:gd name="T0" fmla="*/ 6 w 6"/>
                <a:gd name="T1" fmla="*/ 2 h 10"/>
                <a:gd name="T2" fmla="*/ 3 w 6"/>
                <a:gd name="T3" fmla="*/ 9 h 10"/>
                <a:gd name="T4" fmla="*/ 6 w 6"/>
                <a:gd name="T5" fmla="*/ 2 h 10"/>
                <a:gd name="T6" fmla="*/ 6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2"/>
                  </a:moveTo>
                  <a:cubicBezTo>
                    <a:pt x="6" y="0"/>
                    <a:pt x="0" y="10"/>
                    <a:pt x="3" y="9"/>
                  </a:cubicBezTo>
                  <a:cubicBezTo>
                    <a:pt x="4" y="9"/>
                    <a:pt x="6" y="3"/>
                    <a:pt x="6" y="2"/>
                  </a:cubicBezTo>
                  <a:cubicBezTo>
                    <a:pt x="6" y="1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501">
              <a:extLst>
                <a:ext uri="{FF2B5EF4-FFF2-40B4-BE49-F238E27FC236}">
                  <a16:creationId xmlns:a16="http://schemas.microsoft.com/office/drawing/2014/main" id="{2C7F46AC-42F1-9A4D-A3B4-0B3073800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48515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0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3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2"/>
                    <a:pt x="3" y="3"/>
                  </a:cubicBezTo>
                  <a:cubicBezTo>
                    <a:pt x="2" y="4"/>
                    <a:pt x="4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502">
              <a:extLst>
                <a:ext uri="{FF2B5EF4-FFF2-40B4-BE49-F238E27FC236}">
                  <a16:creationId xmlns:a16="http://schemas.microsoft.com/office/drawing/2014/main" id="{ACE6A79C-D977-2149-8A3B-1D9CE4D05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5114125"/>
              <a:ext cx="46350" cy="77901"/>
            </a:xfrm>
            <a:custGeom>
              <a:avLst/>
              <a:gdLst>
                <a:gd name="T0" fmla="*/ 6 w 6"/>
                <a:gd name="T1" fmla="*/ 2 h 9"/>
                <a:gd name="T2" fmla="*/ 6 w 6"/>
                <a:gd name="T3" fmla="*/ 4 h 9"/>
                <a:gd name="T4" fmla="*/ 5 w 6"/>
                <a:gd name="T5" fmla="*/ 9 h 9"/>
                <a:gd name="T6" fmla="*/ 0 w 6"/>
                <a:gd name="T7" fmla="*/ 3 h 9"/>
                <a:gd name="T8" fmla="*/ 3 w 6"/>
                <a:gd name="T9" fmla="*/ 3 h 9"/>
                <a:gd name="T10" fmla="*/ 6 w 6"/>
                <a:gd name="T11" fmla="*/ 2 h 9"/>
                <a:gd name="T12" fmla="*/ 6 w 6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2"/>
                  </a:moveTo>
                  <a:cubicBezTo>
                    <a:pt x="6" y="1"/>
                    <a:pt x="6" y="4"/>
                    <a:pt x="6" y="4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9"/>
                    <a:pt x="0" y="5"/>
                    <a:pt x="0" y="3"/>
                  </a:cubicBezTo>
                  <a:cubicBezTo>
                    <a:pt x="0" y="3"/>
                    <a:pt x="2" y="2"/>
                    <a:pt x="3" y="3"/>
                  </a:cubicBezTo>
                  <a:cubicBezTo>
                    <a:pt x="4" y="4"/>
                    <a:pt x="5" y="4"/>
                    <a:pt x="6" y="2"/>
                  </a:cubicBezTo>
                  <a:cubicBezTo>
                    <a:pt x="6" y="0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503">
              <a:extLst>
                <a:ext uri="{FF2B5EF4-FFF2-40B4-BE49-F238E27FC236}">
                  <a16:creationId xmlns:a16="http://schemas.microsoft.com/office/drawing/2014/main" id="{EBBED146-AA41-A249-8662-E1A91DCF0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8379" y="5131436"/>
              <a:ext cx="65435" cy="69244"/>
            </a:xfrm>
            <a:custGeom>
              <a:avLst/>
              <a:gdLst>
                <a:gd name="T0" fmla="*/ 6 w 8"/>
                <a:gd name="T1" fmla="*/ 7 h 8"/>
                <a:gd name="T2" fmla="*/ 1 w 8"/>
                <a:gd name="T3" fmla="*/ 4 h 8"/>
                <a:gd name="T4" fmla="*/ 6 w 8"/>
                <a:gd name="T5" fmla="*/ 7 h 8"/>
                <a:gd name="T6" fmla="*/ 6 w 8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5" y="8"/>
                    <a:pt x="0" y="5"/>
                    <a:pt x="1" y="4"/>
                  </a:cubicBezTo>
                  <a:cubicBezTo>
                    <a:pt x="3" y="0"/>
                    <a:pt x="8" y="5"/>
                    <a:pt x="6" y="7"/>
                  </a:cubicBezTo>
                  <a:cubicBezTo>
                    <a:pt x="5" y="8"/>
                    <a:pt x="7" y="6"/>
                    <a:pt x="6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504">
              <a:extLst>
                <a:ext uri="{FF2B5EF4-FFF2-40B4-BE49-F238E27FC236}">
                  <a16:creationId xmlns:a16="http://schemas.microsoft.com/office/drawing/2014/main" id="{8032E14C-D117-3741-B97F-3FDD2E99B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2096" y="6005655"/>
              <a:ext cx="38171" cy="31739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3 h 4"/>
                <a:gd name="T4" fmla="*/ 0 w 5"/>
                <a:gd name="T5" fmla="*/ 2 h 4"/>
                <a:gd name="T6" fmla="*/ 4 w 5"/>
                <a:gd name="T7" fmla="*/ 0 h 4"/>
                <a:gd name="T8" fmla="*/ 4 w 5"/>
                <a:gd name="T9" fmla="*/ 2 h 4"/>
                <a:gd name="T10" fmla="*/ 4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5" y="1"/>
                    <a:pt x="4" y="4"/>
                    <a:pt x="3" y="3"/>
                  </a:cubicBezTo>
                  <a:cubicBezTo>
                    <a:pt x="3" y="3"/>
                    <a:pt x="0" y="2"/>
                    <a:pt x="0" y="2"/>
                  </a:cubicBezTo>
                  <a:cubicBezTo>
                    <a:pt x="0" y="2"/>
                    <a:pt x="3" y="0"/>
                    <a:pt x="4" y="0"/>
                  </a:cubicBezTo>
                  <a:cubicBezTo>
                    <a:pt x="4" y="0"/>
                    <a:pt x="3" y="2"/>
                    <a:pt x="4" y="2"/>
                  </a:cubicBezTo>
                  <a:cubicBezTo>
                    <a:pt x="5" y="1"/>
                    <a:pt x="3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505">
              <a:extLst>
                <a:ext uri="{FF2B5EF4-FFF2-40B4-BE49-F238E27FC236}">
                  <a16:creationId xmlns:a16="http://schemas.microsoft.com/office/drawing/2014/main" id="{F466E3B1-92A1-C94A-B8AC-F852B6D0F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9480" y="4969865"/>
              <a:ext cx="49075" cy="51932"/>
            </a:xfrm>
            <a:custGeom>
              <a:avLst/>
              <a:gdLst>
                <a:gd name="T0" fmla="*/ 5 w 6"/>
                <a:gd name="T1" fmla="*/ 1 h 6"/>
                <a:gd name="T2" fmla="*/ 4 w 6"/>
                <a:gd name="T3" fmla="*/ 5 h 6"/>
                <a:gd name="T4" fmla="*/ 1 w 6"/>
                <a:gd name="T5" fmla="*/ 5 h 6"/>
                <a:gd name="T6" fmla="*/ 5 w 6"/>
                <a:gd name="T7" fmla="*/ 1 h 6"/>
                <a:gd name="T8" fmla="*/ 5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4" y="3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5" y="0"/>
                    <a:pt x="5" y="1"/>
                  </a:cubicBezTo>
                  <a:cubicBezTo>
                    <a:pt x="6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506">
              <a:extLst>
                <a:ext uri="{FF2B5EF4-FFF2-40B4-BE49-F238E27FC236}">
                  <a16:creationId xmlns:a16="http://schemas.microsoft.com/office/drawing/2014/main" id="{7A41059A-F437-D64D-8125-D26235E90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4023" y="5030454"/>
              <a:ext cx="24538" cy="25966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3"/>
                    <a:pt x="2" y="3"/>
                  </a:cubicBezTo>
                  <a:cubicBezTo>
                    <a:pt x="3" y="3"/>
                    <a:pt x="3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507">
              <a:extLst>
                <a:ext uri="{FF2B5EF4-FFF2-40B4-BE49-F238E27FC236}">
                  <a16:creationId xmlns:a16="http://schemas.microsoft.com/office/drawing/2014/main" id="{55DC6E9B-C08C-B145-A5B1-A16AE3047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5642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508">
              <a:extLst>
                <a:ext uri="{FF2B5EF4-FFF2-40B4-BE49-F238E27FC236}">
                  <a16:creationId xmlns:a16="http://schemas.microsoft.com/office/drawing/2014/main" id="{BCD12A9D-545A-7D4B-A822-C4024DB60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79504"/>
              <a:ext cx="8179" cy="1731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509">
              <a:extLst>
                <a:ext uri="{FF2B5EF4-FFF2-40B4-BE49-F238E27FC236}">
                  <a16:creationId xmlns:a16="http://schemas.microsoft.com/office/drawing/2014/main" id="{ADA00C18-31D1-5342-9DF0-C50278281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9681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510">
              <a:extLst>
                <a:ext uri="{FF2B5EF4-FFF2-40B4-BE49-F238E27FC236}">
                  <a16:creationId xmlns:a16="http://schemas.microsoft.com/office/drawing/2014/main" id="{AB5B4CA8-76C9-DD48-8B0B-CBD10D71C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1268" y="5223762"/>
              <a:ext cx="8179" cy="1731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511">
              <a:extLst>
                <a:ext uri="{FF2B5EF4-FFF2-40B4-BE49-F238E27FC236}">
                  <a16:creationId xmlns:a16="http://schemas.microsoft.com/office/drawing/2014/main" id="{B79DC149-724E-214A-96CE-8136AD974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1235" y="4842916"/>
              <a:ext cx="16360" cy="34623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1 h 4"/>
                <a:gd name="T4" fmla="*/ 1 w 2"/>
                <a:gd name="T5" fmla="*/ 4 h 4"/>
                <a:gd name="T6" fmla="*/ 1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3"/>
                    <a:pt x="0" y="1"/>
                    <a:pt x="2" y="1"/>
                  </a:cubicBezTo>
                  <a:cubicBezTo>
                    <a:pt x="2" y="0"/>
                    <a:pt x="2" y="4"/>
                    <a:pt x="1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610">
              <a:extLst>
                <a:ext uri="{FF2B5EF4-FFF2-40B4-BE49-F238E27FC236}">
                  <a16:creationId xmlns:a16="http://schemas.microsoft.com/office/drawing/2014/main" id="{19884841-0E9C-C64A-953A-E8700610C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5183" y="7878156"/>
              <a:ext cx="16360" cy="865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611">
              <a:extLst>
                <a:ext uri="{FF2B5EF4-FFF2-40B4-BE49-F238E27FC236}">
                  <a16:creationId xmlns:a16="http://schemas.microsoft.com/office/drawing/2014/main" id="{3DDE4EFF-CA96-2343-AC29-2E1245AC6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860844"/>
              <a:ext cx="16360" cy="1731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0" y="2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612">
              <a:extLst>
                <a:ext uri="{FF2B5EF4-FFF2-40B4-BE49-F238E27FC236}">
                  <a16:creationId xmlns:a16="http://schemas.microsoft.com/office/drawing/2014/main" id="{94D78798-D19E-834D-850F-CF4A7F301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1473" y="9369810"/>
              <a:ext cx="54530" cy="43280"/>
            </a:xfrm>
            <a:custGeom>
              <a:avLst/>
              <a:gdLst>
                <a:gd name="T0" fmla="*/ 6 w 7"/>
                <a:gd name="T1" fmla="*/ 2 h 5"/>
                <a:gd name="T2" fmla="*/ 1 w 7"/>
                <a:gd name="T3" fmla="*/ 2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7" y="0"/>
                    <a:pt x="0" y="1"/>
                    <a:pt x="1" y="2"/>
                  </a:cubicBezTo>
                  <a:cubicBezTo>
                    <a:pt x="1" y="3"/>
                    <a:pt x="5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Rectangle 613">
              <a:extLst>
                <a:ext uri="{FF2B5EF4-FFF2-40B4-BE49-F238E27FC236}">
                  <a16:creationId xmlns:a16="http://schemas.microsoft.com/office/drawing/2014/main" id="{2899898A-AF39-4C44-9AD5-13F670A54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4667" y="4309151"/>
              <a:ext cx="2728" cy="2888"/>
            </a:xfrm>
            <a:prstGeom prst="rect">
              <a:avLst/>
            </a:pr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643">
              <a:extLst>
                <a:ext uri="{FF2B5EF4-FFF2-40B4-BE49-F238E27FC236}">
                  <a16:creationId xmlns:a16="http://schemas.microsoft.com/office/drawing/2014/main" id="{99A6315E-631F-0F4F-A715-7C278676F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8175335"/>
              <a:ext cx="81794" cy="75018"/>
            </a:xfrm>
            <a:custGeom>
              <a:avLst/>
              <a:gdLst>
                <a:gd name="T0" fmla="*/ 9 w 10"/>
                <a:gd name="T1" fmla="*/ 0 h 9"/>
                <a:gd name="T2" fmla="*/ 2 w 10"/>
                <a:gd name="T3" fmla="*/ 7 h 9"/>
                <a:gd name="T4" fmla="*/ 10 w 10"/>
                <a:gd name="T5" fmla="*/ 3 h 9"/>
                <a:gd name="T6" fmla="*/ 9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9" y="0"/>
                  </a:moveTo>
                  <a:cubicBezTo>
                    <a:pt x="7" y="1"/>
                    <a:pt x="0" y="4"/>
                    <a:pt x="2" y="7"/>
                  </a:cubicBezTo>
                  <a:cubicBezTo>
                    <a:pt x="4" y="9"/>
                    <a:pt x="9" y="3"/>
                    <a:pt x="10" y="3"/>
                  </a:cubicBezTo>
                  <a:cubicBezTo>
                    <a:pt x="10" y="2"/>
                    <a:pt x="9" y="1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644">
              <a:extLst>
                <a:ext uri="{FF2B5EF4-FFF2-40B4-BE49-F238E27FC236}">
                  <a16:creationId xmlns:a16="http://schemas.microsoft.com/office/drawing/2014/main" id="{BC209218-383A-9643-95DC-5304C8658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7972" y="8158023"/>
              <a:ext cx="103605" cy="40393"/>
            </a:xfrm>
            <a:custGeom>
              <a:avLst/>
              <a:gdLst>
                <a:gd name="T0" fmla="*/ 12 w 13"/>
                <a:gd name="T1" fmla="*/ 0 h 5"/>
                <a:gd name="T2" fmla="*/ 7 w 13"/>
                <a:gd name="T3" fmla="*/ 0 h 5"/>
                <a:gd name="T4" fmla="*/ 1 w 13"/>
                <a:gd name="T5" fmla="*/ 2 h 5"/>
                <a:gd name="T6" fmla="*/ 5 w 13"/>
                <a:gd name="T7" fmla="*/ 3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13" y="0"/>
                    <a:pt x="7" y="0"/>
                    <a:pt x="7" y="0"/>
                  </a:cubicBezTo>
                  <a:cubicBezTo>
                    <a:pt x="6" y="0"/>
                    <a:pt x="0" y="1"/>
                    <a:pt x="1" y="2"/>
                  </a:cubicBezTo>
                  <a:cubicBezTo>
                    <a:pt x="3" y="5"/>
                    <a:pt x="2" y="5"/>
                    <a:pt x="5" y="3"/>
                  </a:cubicBezTo>
                  <a:cubicBezTo>
                    <a:pt x="8" y="2"/>
                    <a:pt x="10" y="2"/>
                    <a:pt x="1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645">
              <a:extLst>
                <a:ext uri="{FF2B5EF4-FFF2-40B4-BE49-F238E27FC236}">
                  <a16:creationId xmlns:a16="http://schemas.microsoft.com/office/drawing/2014/main" id="{82509E11-5BB6-3442-B132-D5006E3A7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5411301"/>
              <a:ext cx="248111" cy="144262"/>
            </a:xfrm>
            <a:custGeom>
              <a:avLst/>
              <a:gdLst>
                <a:gd name="T0" fmla="*/ 10 w 31"/>
                <a:gd name="T1" fmla="*/ 17 h 17"/>
                <a:gd name="T2" fmla="*/ 13 w 31"/>
                <a:gd name="T3" fmla="*/ 14 h 17"/>
                <a:gd name="T4" fmla="*/ 18 w 31"/>
                <a:gd name="T5" fmla="*/ 16 h 17"/>
                <a:gd name="T6" fmla="*/ 21 w 31"/>
                <a:gd name="T7" fmla="*/ 16 h 17"/>
                <a:gd name="T8" fmla="*/ 23 w 31"/>
                <a:gd name="T9" fmla="*/ 15 h 17"/>
                <a:gd name="T10" fmla="*/ 29 w 31"/>
                <a:gd name="T11" fmla="*/ 11 h 17"/>
                <a:gd name="T12" fmla="*/ 27 w 31"/>
                <a:gd name="T13" fmla="*/ 7 h 17"/>
                <a:gd name="T14" fmla="*/ 21 w 31"/>
                <a:gd name="T15" fmla="*/ 5 h 17"/>
                <a:gd name="T16" fmla="*/ 17 w 31"/>
                <a:gd name="T17" fmla="*/ 3 h 17"/>
                <a:gd name="T18" fmla="*/ 13 w 31"/>
                <a:gd name="T19" fmla="*/ 0 h 17"/>
                <a:gd name="T20" fmla="*/ 11 w 31"/>
                <a:gd name="T21" fmla="*/ 2 h 17"/>
                <a:gd name="T22" fmla="*/ 8 w 31"/>
                <a:gd name="T23" fmla="*/ 2 h 17"/>
                <a:gd name="T24" fmla="*/ 0 w 31"/>
                <a:gd name="T25" fmla="*/ 6 h 17"/>
                <a:gd name="T26" fmla="*/ 2 w 31"/>
                <a:gd name="T27" fmla="*/ 10 h 17"/>
                <a:gd name="T28" fmla="*/ 4 w 31"/>
                <a:gd name="T29" fmla="*/ 13 h 17"/>
                <a:gd name="T30" fmla="*/ 10 w 31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7">
                  <a:moveTo>
                    <a:pt x="10" y="17"/>
                  </a:moveTo>
                  <a:cubicBezTo>
                    <a:pt x="12" y="17"/>
                    <a:pt x="11" y="14"/>
                    <a:pt x="13" y="14"/>
                  </a:cubicBezTo>
                  <a:cubicBezTo>
                    <a:pt x="15" y="14"/>
                    <a:pt x="16" y="16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6" y="14"/>
                    <a:pt x="27" y="13"/>
                    <a:pt x="29" y="11"/>
                  </a:cubicBezTo>
                  <a:cubicBezTo>
                    <a:pt x="31" y="9"/>
                    <a:pt x="29" y="8"/>
                    <a:pt x="27" y="7"/>
                  </a:cubicBezTo>
                  <a:cubicBezTo>
                    <a:pt x="25" y="6"/>
                    <a:pt x="22" y="3"/>
                    <a:pt x="21" y="5"/>
                  </a:cubicBezTo>
                  <a:cubicBezTo>
                    <a:pt x="19" y="8"/>
                    <a:pt x="18" y="4"/>
                    <a:pt x="17" y="3"/>
                  </a:cubicBezTo>
                  <a:cubicBezTo>
                    <a:pt x="16" y="2"/>
                    <a:pt x="13" y="3"/>
                    <a:pt x="13" y="0"/>
                  </a:cubicBezTo>
                  <a:cubicBezTo>
                    <a:pt x="13" y="1"/>
                    <a:pt x="12" y="3"/>
                    <a:pt x="11" y="2"/>
                  </a:cubicBezTo>
                  <a:cubicBezTo>
                    <a:pt x="9" y="0"/>
                    <a:pt x="9" y="0"/>
                    <a:pt x="8" y="2"/>
                  </a:cubicBezTo>
                  <a:cubicBezTo>
                    <a:pt x="7" y="3"/>
                    <a:pt x="0" y="5"/>
                    <a:pt x="0" y="6"/>
                  </a:cubicBezTo>
                  <a:cubicBezTo>
                    <a:pt x="0" y="6"/>
                    <a:pt x="1" y="9"/>
                    <a:pt x="2" y="10"/>
                  </a:cubicBezTo>
                  <a:cubicBezTo>
                    <a:pt x="2" y="11"/>
                    <a:pt x="3" y="12"/>
                    <a:pt x="4" y="13"/>
                  </a:cubicBezTo>
                  <a:cubicBezTo>
                    <a:pt x="6" y="14"/>
                    <a:pt x="8" y="17"/>
                    <a:pt x="10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646">
              <a:extLst>
                <a:ext uri="{FF2B5EF4-FFF2-40B4-BE49-F238E27FC236}">
                  <a16:creationId xmlns:a16="http://schemas.microsoft.com/office/drawing/2014/main" id="{9958CD37-68EF-7043-9760-3954C85FE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197" y="5529595"/>
              <a:ext cx="297184" cy="135605"/>
            </a:xfrm>
            <a:custGeom>
              <a:avLst/>
              <a:gdLst>
                <a:gd name="T0" fmla="*/ 32 w 37"/>
                <a:gd name="T1" fmla="*/ 2 h 16"/>
                <a:gd name="T2" fmla="*/ 27 w 37"/>
                <a:gd name="T3" fmla="*/ 0 h 16"/>
                <a:gd name="T4" fmla="*/ 24 w 37"/>
                <a:gd name="T5" fmla="*/ 3 h 16"/>
                <a:gd name="T6" fmla="*/ 20 w 37"/>
                <a:gd name="T7" fmla="*/ 3 h 16"/>
                <a:gd name="T8" fmla="*/ 17 w 37"/>
                <a:gd name="T9" fmla="*/ 7 h 16"/>
                <a:gd name="T10" fmla="*/ 16 w 37"/>
                <a:gd name="T11" fmla="*/ 9 h 16"/>
                <a:gd name="T12" fmla="*/ 13 w 37"/>
                <a:gd name="T13" fmla="*/ 9 h 16"/>
                <a:gd name="T14" fmla="*/ 9 w 37"/>
                <a:gd name="T15" fmla="*/ 10 h 16"/>
                <a:gd name="T16" fmla="*/ 5 w 37"/>
                <a:gd name="T17" fmla="*/ 11 h 16"/>
                <a:gd name="T18" fmla="*/ 0 w 37"/>
                <a:gd name="T19" fmla="*/ 9 h 16"/>
                <a:gd name="T20" fmla="*/ 4 w 37"/>
                <a:gd name="T21" fmla="*/ 13 h 16"/>
                <a:gd name="T22" fmla="*/ 6 w 37"/>
                <a:gd name="T23" fmla="*/ 13 h 16"/>
                <a:gd name="T24" fmla="*/ 8 w 37"/>
                <a:gd name="T25" fmla="*/ 14 h 16"/>
                <a:gd name="T26" fmla="*/ 12 w 37"/>
                <a:gd name="T27" fmla="*/ 13 h 16"/>
                <a:gd name="T28" fmla="*/ 15 w 37"/>
                <a:gd name="T29" fmla="*/ 15 h 16"/>
                <a:gd name="T30" fmla="*/ 22 w 37"/>
                <a:gd name="T31" fmla="*/ 16 h 16"/>
                <a:gd name="T32" fmla="*/ 29 w 37"/>
                <a:gd name="T33" fmla="*/ 14 h 16"/>
                <a:gd name="T34" fmla="*/ 33 w 37"/>
                <a:gd name="T35" fmla="*/ 12 h 16"/>
                <a:gd name="T36" fmla="*/ 34 w 37"/>
                <a:gd name="T37" fmla="*/ 9 h 16"/>
                <a:gd name="T38" fmla="*/ 36 w 37"/>
                <a:gd name="T39" fmla="*/ 8 h 16"/>
                <a:gd name="T40" fmla="*/ 36 w 37"/>
                <a:gd name="T41" fmla="*/ 2 h 16"/>
                <a:gd name="T42" fmla="*/ 32 w 37"/>
                <a:gd name="T4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16">
                  <a:moveTo>
                    <a:pt x="32" y="2"/>
                  </a:move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6" y="3"/>
                    <a:pt x="24" y="3"/>
                  </a:cubicBezTo>
                  <a:cubicBezTo>
                    <a:pt x="22" y="3"/>
                    <a:pt x="22" y="2"/>
                    <a:pt x="20" y="3"/>
                  </a:cubicBezTo>
                  <a:cubicBezTo>
                    <a:pt x="20" y="3"/>
                    <a:pt x="16" y="6"/>
                    <a:pt x="17" y="7"/>
                  </a:cubicBezTo>
                  <a:cubicBezTo>
                    <a:pt x="17" y="8"/>
                    <a:pt x="19" y="10"/>
                    <a:pt x="16" y="9"/>
                  </a:cubicBezTo>
                  <a:cubicBezTo>
                    <a:pt x="15" y="9"/>
                    <a:pt x="14" y="8"/>
                    <a:pt x="13" y="9"/>
                  </a:cubicBezTo>
                  <a:cubicBezTo>
                    <a:pt x="12" y="9"/>
                    <a:pt x="10" y="10"/>
                    <a:pt x="9" y="10"/>
                  </a:cubicBezTo>
                  <a:cubicBezTo>
                    <a:pt x="7" y="10"/>
                    <a:pt x="6" y="8"/>
                    <a:pt x="5" y="11"/>
                  </a:cubicBezTo>
                  <a:cubicBezTo>
                    <a:pt x="5" y="11"/>
                    <a:pt x="1" y="9"/>
                    <a:pt x="0" y="9"/>
                  </a:cubicBezTo>
                  <a:cubicBezTo>
                    <a:pt x="0" y="11"/>
                    <a:pt x="1" y="12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5"/>
                    <a:pt x="8" y="14"/>
                  </a:cubicBezTo>
                  <a:cubicBezTo>
                    <a:pt x="10" y="13"/>
                    <a:pt x="10" y="13"/>
                    <a:pt x="12" y="13"/>
                  </a:cubicBezTo>
                  <a:cubicBezTo>
                    <a:pt x="14" y="13"/>
                    <a:pt x="13" y="14"/>
                    <a:pt x="15" y="15"/>
                  </a:cubicBezTo>
                  <a:cubicBezTo>
                    <a:pt x="17" y="16"/>
                    <a:pt x="20" y="16"/>
                    <a:pt x="22" y="16"/>
                  </a:cubicBezTo>
                  <a:cubicBezTo>
                    <a:pt x="25" y="16"/>
                    <a:pt x="26" y="14"/>
                    <a:pt x="29" y="14"/>
                  </a:cubicBezTo>
                  <a:cubicBezTo>
                    <a:pt x="31" y="14"/>
                    <a:pt x="33" y="13"/>
                    <a:pt x="33" y="12"/>
                  </a:cubicBezTo>
                  <a:cubicBezTo>
                    <a:pt x="34" y="11"/>
                    <a:pt x="34" y="10"/>
                    <a:pt x="34" y="9"/>
                  </a:cubicBezTo>
                  <a:cubicBezTo>
                    <a:pt x="34" y="7"/>
                    <a:pt x="35" y="9"/>
                    <a:pt x="36" y="8"/>
                  </a:cubicBezTo>
                  <a:cubicBezTo>
                    <a:pt x="37" y="6"/>
                    <a:pt x="36" y="3"/>
                    <a:pt x="36" y="2"/>
                  </a:cubicBezTo>
                  <a:cubicBezTo>
                    <a:pt x="34" y="2"/>
                    <a:pt x="33" y="2"/>
                    <a:pt x="3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647">
              <a:extLst>
                <a:ext uri="{FF2B5EF4-FFF2-40B4-BE49-F238E27FC236}">
                  <a16:creationId xmlns:a16="http://schemas.microsoft.com/office/drawing/2014/main" id="{17FE1F82-9445-5842-AAFA-6B30DDB21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6591" y="5630577"/>
              <a:ext cx="455323" cy="467402"/>
            </a:xfrm>
            <a:custGeom>
              <a:avLst/>
              <a:gdLst>
                <a:gd name="T0" fmla="*/ 37 w 57"/>
                <a:gd name="T1" fmla="*/ 10 h 55"/>
                <a:gd name="T2" fmla="*/ 41 w 57"/>
                <a:gd name="T3" fmla="*/ 9 h 55"/>
                <a:gd name="T4" fmla="*/ 43 w 57"/>
                <a:gd name="T5" fmla="*/ 6 h 55"/>
                <a:gd name="T6" fmla="*/ 45 w 57"/>
                <a:gd name="T7" fmla="*/ 4 h 55"/>
                <a:gd name="T8" fmla="*/ 45 w 57"/>
                <a:gd name="T9" fmla="*/ 1 h 55"/>
                <a:gd name="T10" fmla="*/ 41 w 57"/>
                <a:gd name="T11" fmla="*/ 2 h 55"/>
                <a:gd name="T12" fmla="*/ 36 w 57"/>
                <a:gd name="T13" fmla="*/ 4 h 55"/>
                <a:gd name="T14" fmla="*/ 27 w 57"/>
                <a:gd name="T15" fmla="*/ 1 h 55"/>
                <a:gd name="T16" fmla="*/ 22 w 57"/>
                <a:gd name="T17" fmla="*/ 1 h 55"/>
                <a:gd name="T18" fmla="*/ 19 w 57"/>
                <a:gd name="T19" fmla="*/ 1 h 55"/>
                <a:gd name="T20" fmla="*/ 18 w 57"/>
                <a:gd name="T21" fmla="*/ 3 h 55"/>
                <a:gd name="T22" fmla="*/ 17 w 57"/>
                <a:gd name="T23" fmla="*/ 4 h 55"/>
                <a:gd name="T24" fmla="*/ 15 w 57"/>
                <a:gd name="T25" fmla="*/ 5 h 55"/>
                <a:gd name="T26" fmla="*/ 13 w 57"/>
                <a:gd name="T27" fmla="*/ 5 h 55"/>
                <a:gd name="T28" fmla="*/ 12 w 57"/>
                <a:gd name="T29" fmla="*/ 4 h 55"/>
                <a:gd name="T30" fmla="*/ 11 w 57"/>
                <a:gd name="T31" fmla="*/ 8 h 55"/>
                <a:gd name="T32" fmla="*/ 9 w 57"/>
                <a:gd name="T33" fmla="*/ 5 h 55"/>
                <a:gd name="T34" fmla="*/ 5 w 57"/>
                <a:gd name="T35" fmla="*/ 7 h 55"/>
                <a:gd name="T36" fmla="*/ 0 w 57"/>
                <a:gd name="T37" fmla="*/ 7 h 55"/>
                <a:gd name="T38" fmla="*/ 1 w 57"/>
                <a:gd name="T39" fmla="*/ 10 h 55"/>
                <a:gd name="T40" fmla="*/ 0 w 57"/>
                <a:gd name="T41" fmla="*/ 14 h 55"/>
                <a:gd name="T42" fmla="*/ 2 w 57"/>
                <a:gd name="T43" fmla="*/ 18 h 55"/>
                <a:gd name="T44" fmla="*/ 4 w 57"/>
                <a:gd name="T45" fmla="*/ 21 h 55"/>
                <a:gd name="T46" fmla="*/ 12 w 57"/>
                <a:gd name="T47" fmla="*/ 17 h 55"/>
                <a:gd name="T48" fmla="*/ 15 w 57"/>
                <a:gd name="T49" fmla="*/ 19 h 55"/>
                <a:gd name="T50" fmla="*/ 17 w 57"/>
                <a:gd name="T51" fmla="*/ 22 h 55"/>
                <a:gd name="T52" fmla="*/ 18 w 57"/>
                <a:gd name="T53" fmla="*/ 25 h 55"/>
                <a:gd name="T54" fmla="*/ 21 w 57"/>
                <a:gd name="T55" fmla="*/ 28 h 55"/>
                <a:gd name="T56" fmla="*/ 28 w 57"/>
                <a:gd name="T57" fmla="*/ 33 h 55"/>
                <a:gd name="T58" fmla="*/ 33 w 57"/>
                <a:gd name="T59" fmla="*/ 36 h 55"/>
                <a:gd name="T60" fmla="*/ 42 w 57"/>
                <a:gd name="T61" fmla="*/ 42 h 55"/>
                <a:gd name="T62" fmla="*/ 45 w 57"/>
                <a:gd name="T63" fmla="*/ 48 h 55"/>
                <a:gd name="T64" fmla="*/ 43 w 57"/>
                <a:gd name="T65" fmla="*/ 55 h 55"/>
                <a:gd name="T66" fmla="*/ 49 w 57"/>
                <a:gd name="T67" fmla="*/ 48 h 55"/>
                <a:gd name="T68" fmla="*/ 47 w 57"/>
                <a:gd name="T69" fmla="*/ 45 h 55"/>
                <a:gd name="T70" fmla="*/ 50 w 57"/>
                <a:gd name="T71" fmla="*/ 40 h 55"/>
                <a:gd name="T72" fmla="*/ 53 w 57"/>
                <a:gd name="T73" fmla="*/ 41 h 55"/>
                <a:gd name="T74" fmla="*/ 55 w 57"/>
                <a:gd name="T75" fmla="*/ 44 h 55"/>
                <a:gd name="T76" fmla="*/ 53 w 57"/>
                <a:gd name="T77" fmla="*/ 39 h 55"/>
                <a:gd name="T78" fmla="*/ 44 w 57"/>
                <a:gd name="T79" fmla="*/ 35 h 55"/>
                <a:gd name="T80" fmla="*/ 44 w 57"/>
                <a:gd name="T81" fmla="*/ 32 h 55"/>
                <a:gd name="T82" fmla="*/ 39 w 57"/>
                <a:gd name="T83" fmla="*/ 31 h 55"/>
                <a:gd name="T84" fmla="*/ 35 w 57"/>
                <a:gd name="T85" fmla="*/ 26 h 55"/>
                <a:gd name="T86" fmla="*/ 32 w 57"/>
                <a:gd name="T87" fmla="*/ 21 h 55"/>
                <a:gd name="T88" fmla="*/ 27 w 57"/>
                <a:gd name="T89" fmla="*/ 17 h 55"/>
                <a:gd name="T90" fmla="*/ 27 w 57"/>
                <a:gd name="T91" fmla="*/ 15 h 55"/>
                <a:gd name="T92" fmla="*/ 28 w 57"/>
                <a:gd name="T93" fmla="*/ 12 h 55"/>
                <a:gd name="T94" fmla="*/ 30 w 57"/>
                <a:gd name="T95" fmla="*/ 9 h 55"/>
                <a:gd name="T96" fmla="*/ 32 w 57"/>
                <a:gd name="T97" fmla="*/ 8 h 55"/>
                <a:gd name="T98" fmla="*/ 34 w 57"/>
                <a:gd name="T99" fmla="*/ 10 h 55"/>
                <a:gd name="T100" fmla="*/ 37 w 57"/>
                <a:gd name="T101" fmla="*/ 10 h 55"/>
                <a:gd name="T102" fmla="*/ 37 w 57"/>
                <a:gd name="T103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" h="55">
                  <a:moveTo>
                    <a:pt x="37" y="10"/>
                  </a:moveTo>
                  <a:cubicBezTo>
                    <a:pt x="38" y="9"/>
                    <a:pt x="40" y="10"/>
                    <a:pt x="41" y="9"/>
                  </a:cubicBezTo>
                  <a:cubicBezTo>
                    <a:pt x="43" y="8"/>
                    <a:pt x="42" y="7"/>
                    <a:pt x="43" y="6"/>
                  </a:cubicBezTo>
                  <a:cubicBezTo>
                    <a:pt x="43" y="5"/>
                    <a:pt x="44" y="4"/>
                    <a:pt x="45" y="4"/>
                  </a:cubicBezTo>
                  <a:cubicBezTo>
                    <a:pt x="46" y="3"/>
                    <a:pt x="45" y="3"/>
                    <a:pt x="45" y="1"/>
                  </a:cubicBezTo>
                  <a:cubicBezTo>
                    <a:pt x="44" y="2"/>
                    <a:pt x="43" y="2"/>
                    <a:pt x="41" y="2"/>
                  </a:cubicBezTo>
                  <a:cubicBezTo>
                    <a:pt x="39" y="2"/>
                    <a:pt x="37" y="5"/>
                    <a:pt x="36" y="4"/>
                  </a:cubicBezTo>
                  <a:cubicBezTo>
                    <a:pt x="33" y="3"/>
                    <a:pt x="28" y="4"/>
                    <a:pt x="27" y="1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0" y="3"/>
                    <a:pt x="20" y="1"/>
                    <a:pt x="19" y="1"/>
                  </a:cubicBezTo>
                  <a:cubicBezTo>
                    <a:pt x="18" y="1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1" y="7"/>
                    <a:pt x="11" y="8"/>
                  </a:cubicBezTo>
                  <a:cubicBezTo>
                    <a:pt x="11" y="9"/>
                    <a:pt x="9" y="6"/>
                    <a:pt x="9" y="5"/>
                  </a:cubicBezTo>
                  <a:cubicBezTo>
                    <a:pt x="7" y="4"/>
                    <a:pt x="6" y="7"/>
                    <a:pt x="5" y="7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1" y="12"/>
                    <a:pt x="0" y="12"/>
                    <a:pt x="0" y="14"/>
                  </a:cubicBezTo>
                  <a:cubicBezTo>
                    <a:pt x="0" y="15"/>
                    <a:pt x="0" y="18"/>
                    <a:pt x="2" y="18"/>
                  </a:cubicBezTo>
                  <a:cubicBezTo>
                    <a:pt x="3" y="19"/>
                    <a:pt x="4" y="18"/>
                    <a:pt x="4" y="21"/>
                  </a:cubicBezTo>
                  <a:cubicBezTo>
                    <a:pt x="6" y="20"/>
                    <a:pt x="10" y="16"/>
                    <a:pt x="12" y="17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6" y="19"/>
                    <a:pt x="17" y="21"/>
                    <a:pt x="17" y="22"/>
                  </a:cubicBezTo>
                  <a:cubicBezTo>
                    <a:pt x="18" y="23"/>
                    <a:pt x="18" y="24"/>
                    <a:pt x="18" y="25"/>
                  </a:cubicBezTo>
                  <a:cubicBezTo>
                    <a:pt x="19" y="26"/>
                    <a:pt x="20" y="27"/>
                    <a:pt x="21" y="28"/>
                  </a:cubicBezTo>
                  <a:cubicBezTo>
                    <a:pt x="23" y="29"/>
                    <a:pt x="25" y="31"/>
                    <a:pt x="28" y="33"/>
                  </a:cubicBezTo>
                  <a:cubicBezTo>
                    <a:pt x="30" y="35"/>
                    <a:pt x="31" y="35"/>
                    <a:pt x="33" y="36"/>
                  </a:cubicBezTo>
                  <a:cubicBezTo>
                    <a:pt x="36" y="38"/>
                    <a:pt x="38" y="41"/>
                    <a:pt x="42" y="42"/>
                  </a:cubicBezTo>
                  <a:cubicBezTo>
                    <a:pt x="44" y="43"/>
                    <a:pt x="44" y="46"/>
                    <a:pt x="45" y="48"/>
                  </a:cubicBezTo>
                  <a:cubicBezTo>
                    <a:pt x="45" y="50"/>
                    <a:pt x="42" y="52"/>
                    <a:pt x="43" y="55"/>
                  </a:cubicBezTo>
                  <a:cubicBezTo>
                    <a:pt x="43" y="54"/>
                    <a:pt x="49" y="49"/>
                    <a:pt x="49" y="48"/>
                  </a:cubicBezTo>
                  <a:cubicBezTo>
                    <a:pt x="50" y="47"/>
                    <a:pt x="47" y="45"/>
                    <a:pt x="47" y="45"/>
                  </a:cubicBezTo>
                  <a:cubicBezTo>
                    <a:pt x="45" y="43"/>
                    <a:pt x="49" y="39"/>
                    <a:pt x="50" y="40"/>
                  </a:cubicBezTo>
                  <a:cubicBezTo>
                    <a:pt x="51" y="41"/>
                    <a:pt x="52" y="41"/>
                    <a:pt x="53" y="41"/>
                  </a:cubicBezTo>
                  <a:cubicBezTo>
                    <a:pt x="54" y="42"/>
                    <a:pt x="54" y="43"/>
                    <a:pt x="55" y="44"/>
                  </a:cubicBezTo>
                  <a:cubicBezTo>
                    <a:pt x="57" y="44"/>
                    <a:pt x="54" y="40"/>
                    <a:pt x="53" y="39"/>
                  </a:cubicBezTo>
                  <a:cubicBezTo>
                    <a:pt x="51" y="37"/>
                    <a:pt x="47" y="37"/>
                    <a:pt x="44" y="35"/>
                  </a:cubicBezTo>
                  <a:cubicBezTo>
                    <a:pt x="43" y="34"/>
                    <a:pt x="46" y="32"/>
                    <a:pt x="44" y="32"/>
                  </a:cubicBezTo>
                  <a:cubicBezTo>
                    <a:pt x="43" y="31"/>
                    <a:pt x="41" y="32"/>
                    <a:pt x="39" y="31"/>
                  </a:cubicBezTo>
                  <a:cubicBezTo>
                    <a:pt x="37" y="30"/>
                    <a:pt x="36" y="28"/>
                    <a:pt x="35" y="26"/>
                  </a:cubicBezTo>
                  <a:cubicBezTo>
                    <a:pt x="34" y="24"/>
                    <a:pt x="34" y="22"/>
                    <a:pt x="32" y="21"/>
                  </a:cubicBezTo>
                  <a:cubicBezTo>
                    <a:pt x="31" y="20"/>
                    <a:pt x="27" y="19"/>
                    <a:pt x="27" y="17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7" y="9"/>
                    <a:pt x="30" y="10"/>
                    <a:pt x="30" y="9"/>
                  </a:cubicBezTo>
                  <a:cubicBezTo>
                    <a:pt x="31" y="8"/>
                    <a:pt x="32" y="8"/>
                    <a:pt x="32" y="8"/>
                  </a:cubicBezTo>
                  <a:cubicBezTo>
                    <a:pt x="34" y="8"/>
                    <a:pt x="34" y="9"/>
                    <a:pt x="34" y="10"/>
                  </a:cubicBezTo>
                  <a:cubicBezTo>
                    <a:pt x="35" y="10"/>
                    <a:pt x="36" y="10"/>
                    <a:pt x="37" y="10"/>
                  </a:cubicBezTo>
                  <a:cubicBezTo>
                    <a:pt x="37" y="9"/>
                    <a:pt x="36" y="10"/>
                    <a:pt x="37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648">
              <a:extLst>
                <a:ext uri="{FF2B5EF4-FFF2-40B4-BE49-F238E27FC236}">
                  <a16:creationId xmlns:a16="http://schemas.microsoft.com/office/drawing/2014/main" id="{A6256A1F-8DD9-D342-8B54-00BA81D9A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1059" y="5656545"/>
              <a:ext cx="215392" cy="213507"/>
            </a:xfrm>
            <a:custGeom>
              <a:avLst/>
              <a:gdLst>
                <a:gd name="T0" fmla="*/ 12 w 27"/>
                <a:gd name="T1" fmla="*/ 10 h 25"/>
                <a:gd name="T2" fmla="*/ 21 w 27"/>
                <a:gd name="T3" fmla="*/ 9 h 25"/>
                <a:gd name="T4" fmla="*/ 27 w 27"/>
                <a:gd name="T5" fmla="*/ 11 h 25"/>
                <a:gd name="T6" fmla="*/ 25 w 27"/>
                <a:gd name="T7" fmla="*/ 4 h 25"/>
                <a:gd name="T8" fmla="*/ 17 w 27"/>
                <a:gd name="T9" fmla="*/ 3 h 25"/>
                <a:gd name="T10" fmla="*/ 13 w 27"/>
                <a:gd name="T11" fmla="*/ 0 h 25"/>
                <a:gd name="T12" fmla="*/ 11 w 27"/>
                <a:gd name="T13" fmla="*/ 2 h 25"/>
                <a:gd name="T14" fmla="*/ 6 w 27"/>
                <a:gd name="T15" fmla="*/ 7 h 25"/>
                <a:gd name="T16" fmla="*/ 1 w 27"/>
                <a:gd name="T17" fmla="*/ 7 h 25"/>
                <a:gd name="T18" fmla="*/ 1 w 27"/>
                <a:gd name="T19" fmla="*/ 11 h 25"/>
                <a:gd name="T20" fmla="*/ 3 w 27"/>
                <a:gd name="T21" fmla="*/ 10 h 25"/>
                <a:gd name="T22" fmla="*/ 4 w 27"/>
                <a:gd name="T23" fmla="*/ 13 h 25"/>
                <a:gd name="T24" fmla="*/ 6 w 27"/>
                <a:gd name="T25" fmla="*/ 10 h 25"/>
                <a:gd name="T26" fmla="*/ 11 w 27"/>
                <a:gd name="T27" fmla="*/ 17 h 25"/>
                <a:gd name="T28" fmla="*/ 23 w 27"/>
                <a:gd name="T29" fmla="*/ 25 h 25"/>
                <a:gd name="T30" fmla="*/ 21 w 27"/>
                <a:gd name="T31" fmla="*/ 22 h 25"/>
                <a:gd name="T32" fmla="*/ 16 w 27"/>
                <a:gd name="T33" fmla="*/ 19 h 25"/>
                <a:gd name="T34" fmla="*/ 12 w 27"/>
                <a:gd name="T3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12" y="10"/>
                  </a:moveTo>
                  <a:cubicBezTo>
                    <a:pt x="15" y="10"/>
                    <a:pt x="18" y="8"/>
                    <a:pt x="21" y="9"/>
                  </a:cubicBezTo>
                  <a:cubicBezTo>
                    <a:pt x="23" y="9"/>
                    <a:pt x="25" y="10"/>
                    <a:pt x="27" y="11"/>
                  </a:cubicBezTo>
                  <a:cubicBezTo>
                    <a:pt x="26" y="9"/>
                    <a:pt x="26" y="7"/>
                    <a:pt x="25" y="4"/>
                  </a:cubicBezTo>
                  <a:cubicBezTo>
                    <a:pt x="22" y="6"/>
                    <a:pt x="19" y="4"/>
                    <a:pt x="17" y="3"/>
                  </a:cubicBezTo>
                  <a:cubicBezTo>
                    <a:pt x="15" y="2"/>
                    <a:pt x="14" y="2"/>
                    <a:pt x="13" y="0"/>
                  </a:cubicBezTo>
                  <a:cubicBezTo>
                    <a:pt x="13" y="0"/>
                    <a:pt x="11" y="1"/>
                    <a:pt x="11" y="2"/>
                  </a:cubicBezTo>
                  <a:cubicBezTo>
                    <a:pt x="9" y="3"/>
                    <a:pt x="10" y="8"/>
                    <a:pt x="6" y="7"/>
                  </a:cubicBezTo>
                  <a:cubicBezTo>
                    <a:pt x="4" y="6"/>
                    <a:pt x="2" y="7"/>
                    <a:pt x="1" y="7"/>
                  </a:cubicBezTo>
                  <a:cubicBezTo>
                    <a:pt x="0" y="8"/>
                    <a:pt x="1" y="11"/>
                    <a:pt x="1" y="11"/>
                  </a:cubicBezTo>
                  <a:cubicBezTo>
                    <a:pt x="1" y="11"/>
                    <a:pt x="3" y="10"/>
                    <a:pt x="3" y="10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4" y="11"/>
                    <a:pt x="5" y="8"/>
                    <a:pt x="6" y="10"/>
                  </a:cubicBezTo>
                  <a:cubicBezTo>
                    <a:pt x="7" y="13"/>
                    <a:pt x="9" y="15"/>
                    <a:pt x="11" y="17"/>
                  </a:cubicBezTo>
                  <a:cubicBezTo>
                    <a:pt x="14" y="20"/>
                    <a:pt x="19" y="22"/>
                    <a:pt x="23" y="25"/>
                  </a:cubicBezTo>
                  <a:cubicBezTo>
                    <a:pt x="23" y="23"/>
                    <a:pt x="23" y="23"/>
                    <a:pt x="21" y="22"/>
                  </a:cubicBezTo>
                  <a:cubicBezTo>
                    <a:pt x="19" y="21"/>
                    <a:pt x="17" y="20"/>
                    <a:pt x="16" y="19"/>
                  </a:cubicBezTo>
                  <a:cubicBezTo>
                    <a:pt x="14" y="17"/>
                    <a:pt x="9" y="10"/>
                    <a:pt x="1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649">
              <a:extLst>
                <a:ext uri="{FF2B5EF4-FFF2-40B4-BE49-F238E27FC236}">
                  <a16:creationId xmlns:a16="http://schemas.microsoft.com/office/drawing/2014/main" id="{CA0B6573-DDB8-8848-BB6F-C8ED1E45C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4909" y="5411301"/>
              <a:ext cx="528937" cy="481830"/>
            </a:xfrm>
            <a:custGeom>
              <a:avLst/>
              <a:gdLst>
                <a:gd name="T0" fmla="*/ 59 w 66"/>
                <a:gd name="T1" fmla="*/ 31 h 57"/>
                <a:gd name="T2" fmla="*/ 56 w 66"/>
                <a:gd name="T3" fmla="*/ 30 h 57"/>
                <a:gd name="T4" fmla="*/ 60 w 66"/>
                <a:gd name="T5" fmla="*/ 24 h 57"/>
                <a:gd name="T6" fmla="*/ 63 w 66"/>
                <a:gd name="T7" fmla="*/ 23 h 57"/>
                <a:gd name="T8" fmla="*/ 65 w 66"/>
                <a:gd name="T9" fmla="*/ 15 h 57"/>
                <a:gd name="T10" fmla="*/ 60 w 66"/>
                <a:gd name="T11" fmla="*/ 13 h 57"/>
                <a:gd name="T12" fmla="*/ 57 w 66"/>
                <a:gd name="T13" fmla="*/ 11 h 57"/>
                <a:gd name="T14" fmla="*/ 55 w 66"/>
                <a:gd name="T15" fmla="*/ 11 h 57"/>
                <a:gd name="T16" fmla="*/ 48 w 66"/>
                <a:gd name="T17" fmla="*/ 7 h 57"/>
                <a:gd name="T18" fmla="*/ 43 w 66"/>
                <a:gd name="T19" fmla="*/ 5 h 57"/>
                <a:gd name="T20" fmla="*/ 38 w 66"/>
                <a:gd name="T21" fmla="*/ 1 h 57"/>
                <a:gd name="T22" fmla="*/ 34 w 66"/>
                <a:gd name="T23" fmla="*/ 1 h 57"/>
                <a:gd name="T24" fmla="*/ 33 w 66"/>
                <a:gd name="T25" fmla="*/ 5 h 57"/>
                <a:gd name="T26" fmla="*/ 30 w 66"/>
                <a:gd name="T27" fmla="*/ 8 h 57"/>
                <a:gd name="T28" fmla="*/ 26 w 66"/>
                <a:gd name="T29" fmla="*/ 10 h 57"/>
                <a:gd name="T30" fmla="*/ 24 w 66"/>
                <a:gd name="T31" fmla="*/ 12 h 57"/>
                <a:gd name="T32" fmla="*/ 20 w 66"/>
                <a:gd name="T33" fmla="*/ 11 h 57"/>
                <a:gd name="T34" fmla="*/ 16 w 66"/>
                <a:gd name="T35" fmla="*/ 10 h 57"/>
                <a:gd name="T36" fmla="*/ 16 w 66"/>
                <a:gd name="T37" fmla="*/ 16 h 57"/>
                <a:gd name="T38" fmla="*/ 9 w 66"/>
                <a:gd name="T39" fmla="*/ 15 h 57"/>
                <a:gd name="T40" fmla="*/ 1 w 66"/>
                <a:gd name="T41" fmla="*/ 17 h 57"/>
                <a:gd name="T42" fmla="*/ 2 w 66"/>
                <a:gd name="T43" fmla="*/ 19 h 57"/>
                <a:gd name="T44" fmla="*/ 4 w 66"/>
                <a:gd name="T45" fmla="*/ 21 h 57"/>
                <a:gd name="T46" fmla="*/ 15 w 66"/>
                <a:gd name="T47" fmla="*/ 25 h 57"/>
                <a:gd name="T48" fmla="*/ 14 w 66"/>
                <a:gd name="T49" fmla="*/ 28 h 57"/>
                <a:gd name="T50" fmla="*/ 19 w 66"/>
                <a:gd name="T51" fmla="*/ 31 h 57"/>
                <a:gd name="T52" fmla="*/ 20 w 66"/>
                <a:gd name="T53" fmla="*/ 35 h 57"/>
                <a:gd name="T54" fmla="*/ 22 w 66"/>
                <a:gd name="T55" fmla="*/ 38 h 57"/>
                <a:gd name="T56" fmla="*/ 19 w 66"/>
                <a:gd name="T57" fmla="*/ 36 h 57"/>
                <a:gd name="T58" fmla="*/ 16 w 66"/>
                <a:gd name="T59" fmla="*/ 49 h 57"/>
                <a:gd name="T60" fmla="*/ 27 w 66"/>
                <a:gd name="T61" fmla="*/ 53 h 57"/>
                <a:gd name="T62" fmla="*/ 30 w 66"/>
                <a:gd name="T63" fmla="*/ 53 h 57"/>
                <a:gd name="T64" fmla="*/ 33 w 66"/>
                <a:gd name="T65" fmla="*/ 55 h 57"/>
                <a:gd name="T66" fmla="*/ 40 w 66"/>
                <a:gd name="T67" fmla="*/ 54 h 57"/>
                <a:gd name="T68" fmla="*/ 47 w 66"/>
                <a:gd name="T69" fmla="*/ 48 h 57"/>
                <a:gd name="T70" fmla="*/ 57 w 66"/>
                <a:gd name="T71" fmla="*/ 50 h 57"/>
                <a:gd name="T72" fmla="*/ 62 w 66"/>
                <a:gd name="T73" fmla="*/ 47 h 57"/>
                <a:gd name="T74" fmla="*/ 62 w 66"/>
                <a:gd name="T75" fmla="*/ 45 h 57"/>
                <a:gd name="T76" fmla="*/ 59 w 66"/>
                <a:gd name="T77" fmla="*/ 38 h 57"/>
                <a:gd name="T78" fmla="*/ 59 w 66"/>
                <a:gd name="T79" fmla="*/ 34 h 57"/>
                <a:gd name="T80" fmla="*/ 59 w 66"/>
                <a:gd name="T81" fmla="*/ 31 h 57"/>
                <a:gd name="T82" fmla="*/ 59 w 66"/>
                <a:gd name="T83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57">
                  <a:moveTo>
                    <a:pt x="59" y="31"/>
                  </a:moveTo>
                  <a:cubicBezTo>
                    <a:pt x="58" y="29"/>
                    <a:pt x="55" y="33"/>
                    <a:pt x="56" y="30"/>
                  </a:cubicBezTo>
                  <a:cubicBezTo>
                    <a:pt x="56" y="29"/>
                    <a:pt x="59" y="24"/>
                    <a:pt x="60" y="24"/>
                  </a:cubicBezTo>
                  <a:cubicBezTo>
                    <a:pt x="61" y="23"/>
                    <a:pt x="62" y="25"/>
                    <a:pt x="63" y="23"/>
                  </a:cubicBezTo>
                  <a:cubicBezTo>
                    <a:pt x="64" y="20"/>
                    <a:pt x="63" y="18"/>
                    <a:pt x="65" y="15"/>
                  </a:cubicBezTo>
                  <a:cubicBezTo>
                    <a:pt x="66" y="13"/>
                    <a:pt x="61" y="13"/>
                    <a:pt x="60" y="13"/>
                  </a:cubicBezTo>
                  <a:cubicBezTo>
                    <a:pt x="58" y="13"/>
                    <a:pt x="57" y="12"/>
                    <a:pt x="57" y="11"/>
                  </a:cubicBezTo>
                  <a:cubicBezTo>
                    <a:pt x="56" y="11"/>
                    <a:pt x="55" y="11"/>
                    <a:pt x="55" y="11"/>
                  </a:cubicBezTo>
                  <a:cubicBezTo>
                    <a:pt x="53" y="11"/>
                    <a:pt x="48" y="9"/>
                    <a:pt x="48" y="7"/>
                  </a:cubicBezTo>
                  <a:cubicBezTo>
                    <a:pt x="47" y="10"/>
                    <a:pt x="44" y="5"/>
                    <a:pt x="43" y="5"/>
                  </a:cubicBezTo>
                  <a:cubicBezTo>
                    <a:pt x="41" y="4"/>
                    <a:pt x="39" y="3"/>
                    <a:pt x="38" y="1"/>
                  </a:cubicBezTo>
                  <a:cubicBezTo>
                    <a:pt x="37" y="0"/>
                    <a:pt x="35" y="0"/>
                    <a:pt x="34" y="1"/>
                  </a:cubicBezTo>
                  <a:cubicBezTo>
                    <a:pt x="33" y="2"/>
                    <a:pt x="32" y="4"/>
                    <a:pt x="33" y="5"/>
                  </a:cubicBezTo>
                  <a:cubicBezTo>
                    <a:pt x="33" y="6"/>
                    <a:pt x="31" y="7"/>
                    <a:pt x="30" y="8"/>
                  </a:cubicBezTo>
                  <a:cubicBezTo>
                    <a:pt x="29" y="8"/>
                    <a:pt x="27" y="8"/>
                    <a:pt x="26" y="10"/>
                  </a:cubicBezTo>
                  <a:cubicBezTo>
                    <a:pt x="26" y="11"/>
                    <a:pt x="25" y="12"/>
                    <a:pt x="24" y="12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8" y="11"/>
                    <a:pt x="18" y="10"/>
                    <a:pt x="16" y="10"/>
                  </a:cubicBezTo>
                  <a:cubicBezTo>
                    <a:pt x="14" y="9"/>
                    <a:pt x="20" y="16"/>
                    <a:pt x="16" y="16"/>
                  </a:cubicBezTo>
                  <a:cubicBezTo>
                    <a:pt x="13" y="16"/>
                    <a:pt x="11" y="17"/>
                    <a:pt x="9" y="15"/>
                  </a:cubicBezTo>
                  <a:cubicBezTo>
                    <a:pt x="8" y="14"/>
                    <a:pt x="1" y="16"/>
                    <a:pt x="1" y="17"/>
                  </a:cubicBezTo>
                  <a:cubicBezTo>
                    <a:pt x="1" y="18"/>
                    <a:pt x="4" y="18"/>
                    <a:pt x="2" y="19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6" y="22"/>
                    <a:pt x="15" y="23"/>
                    <a:pt x="15" y="25"/>
                  </a:cubicBezTo>
                  <a:cubicBezTo>
                    <a:pt x="15" y="26"/>
                    <a:pt x="13" y="26"/>
                    <a:pt x="14" y="28"/>
                  </a:cubicBezTo>
                  <a:cubicBezTo>
                    <a:pt x="16" y="30"/>
                    <a:pt x="17" y="30"/>
                    <a:pt x="19" y="31"/>
                  </a:cubicBezTo>
                  <a:cubicBezTo>
                    <a:pt x="21" y="32"/>
                    <a:pt x="18" y="34"/>
                    <a:pt x="20" y="35"/>
                  </a:cubicBezTo>
                  <a:cubicBezTo>
                    <a:pt x="20" y="35"/>
                    <a:pt x="22" y="38"/>
                    <a:pt x="22" y="38"/>
                  </a:cubicBezTo>
                  <a:cubicBezTo>
                    <a:pt x="21" y="39"/>
                    <a:pt x="20" y="36"/>
                    <a:pt x="19" y="36"/>
                  </a:cubicBezTo>
                  <a:cubicBezTo>
                    <a:pt x="18" y="36"/>
                    <a:pt x="19" y="48"/>
                    <a:pt x="16" y="49"/>
                  </a:cubicBezTo>
                  <a:cubicBezTo>
                    <a:pt x="19" y="51"/>
                    <a:pt x="23" y="54"/>
                    <a:pt x="27" y="53"/>
                  </a:cubicBezTo>
                  <a:cubicBezTo>
                    <a:pt x="28" y="53"/>
                    <a:pt x="29" y="52"/>
                    <a:pt x="30" y="53"/>
                  </a:cubicBezTo>
                  <a:cubicBezTo>
                    <a:pt x="31" y="53"/>
                    <a:pt x="32" y="54"/>
                    <a:pt x="33" y="55"/>
                  </a:cubicBezTo>
                  <a:cubicBezTo>
                    <a:pt x="35" y="56"/>
                    <a:pt x="41" y="57"/>
                    <a:pt x="40" y="54"/>
                  </a:cubicBezTo>
                  <a:cubicBezTo>
                    <a:pt x="39" y="49"/>
                    <a:pt x="44" y="47"/>
                    <a:pt x="47" y="48"/>
                  </a:cubicBezTo>
                  <a:cubicBezTo>
                    <a:pt x="51" y="49"/>
                    <a:pt x="53" y="52"/>
                    <a:pt x="57" y="50"/>
                  </a:cubicBezTo>
                  <a:cubicBezTo>
                    <a:pt x="59" y="49"/>
                    <a:pt x="60" y="48"/>
                    <a:pt x="62" y="47"/>
                  </a:cubicBezTo>
                  <a:cubicBezTo>
                    <a:pt x="62" y="47"/>
                    <a:pt x="64" y="45"/>
                    <a:pt x="62" y="45"/>
                  </a:cubicBezTo>
                  <a:cubicBezTo>
                    <a:pt x="60" y="44"/>
                    <a:pt x="58" y="40"/>
                    <a:pt x="59" y="38"/>
                  </a:cubicBezTo>
                  <a:cubicBezTo>
                    <a:pt x="61" y="36"/>
                    <a:pt x="60" y="36"/>
                    <a:pt x="59" y="34"/>
                  </a:cubicBezTo>
                  <a:cubicBezTo>
                    <a:pt x="59" y="33"/>
                    <a:pt x="59" y="32"/>
                    <a:pt x="59" y="31"/>
                  </a:cubicBezTo>
                  <a:cubicBezTo>
                    <a:pt x="58" y="30"/>
                    <a:pt x="59" y="32"/>
                    <a:pt x="59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650">
              <a:extLst>
                <a:ext uri="{FF2B5EF4-FFF2-40B4-BE49-F238E27FC236}">
                  <a16:creationId xmlns:a16="http://schemas.microsoft.com/office/drawing/2014/main" id="{8068EAD1-D4EB-B940-85B9-2F9B15BDC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3872" y="5598842"/>
              <a:ext cx="177221" cy="126948"/>
            </a:xfrm>
            <a:custGeom>
              <a:avLst/>
              <a:gdLst>
                <a:gd name="T0" fmla="*/ 17 w 22"/>
                <a:gd name="T1" fmla="*/ 1 h 15"/>
                <a:gd name="T2" fmla="*/ 9 w 22"/>
                <a:gd name="T3" fmla="*/ 1 h 15"/>
                <a:gd name="T4" fmla="*/ 8 w 22"/>
                <a:gd name="T5" fmla="*/ 2 h 15"/>
                <a:gd name="T6" fmla="*/ 5 w 22"/>
                <a:gd name="T7" fmla="*/ 2 h 15"/>
                <a:gd name="T8" fmla="*/ 3 w 22"/>
                <a:gd name="T9" fmla="*/ 5 h 15"/>
                <a:gd name="T10" fmla="*/ 1 w 22"/>
                <a:gd name="T11" fmla="*/ 9 h 15"/>
                <a:gd name="T12" fmla="*/ 4 w 22"/>
                <a:gd name="T13" fmla="*/ 10 h 15"/>
                <a:gd name="T14" fmla="*/ 7 w 22"/>
                <a:gd name="T15" fmla="*/ 11 h 15"/>
                <a:gd name="T16" fmla="*/ 11 w 22"/>
                <a:gd name="T17" fmla="*/ 10 h 15"/>
                <a:gd name="T18" fmla="*/ 13 w 22"/>
                <a:gd name="T19" fmla="*/ 10 h 15"/>
                <a:gd name="T20" fmla="*/ 16 w 22"/>
                <a:gd name="T21" fmla="*/ 8 h 15"/>
                <a:gd name="T22" fmla="*/ 18 w 22"/>
                <a:gd name="T23" fmla="*/ 9 h 15"/>
                <a:gd name="T24" fmla="*/ 21 w 22"/>
                <a:gd name="T25" fmla="*/ 8 h 15"/>
                <a:gd name="T26" fmla="*/ 22 w 22"/>
                <a:gd name="T27" fmla="*/ 5 h 15"/>
                <a:gd name="T28" fmla="*/ 18 w 22"/>
                <a:gd name="T29" fmla="*/ 4 h 15"/>
                <a:gd name="T30" fmla="*/ 17 w 22"/>
                <a:gd name="T3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5">
                  <a:moveTo>
                    <a:pt x="17" y="1"/>
                  </a:moveTo>
                  <a:cubicBezTo>
                    <a:pt x="14" y="0"/>
                    <a:pt x="12" y="1"/>
                    <a:pt x="9" y="1"/>
                  </a:cubicBezTo>
                  <a:cubicBezTo>
                    <a:pt x="7" y="1"/>
                    <a:pt x="9" y="1"/>
                    <a:pt x="8" y="2"/>
                  </a:cubicBezTo>
                  <a:cubicBezTo>
                    <a:pt x="7" y="2"/>
                    <a:pt x="5" y="2"/>
                    <a:pt x="5" y="2"/>
                  </a:cubicBezTo>
                  <a:cubicBezTo>
                    <a:pt x="4" y="2"/>
                    <a:pt x="3" y="5"/>
                    <a:pt x="3" y="5"/>
                  </a:cubicBezTo>
                  <a:cubicBezTo>
                    <a:pt x="2" y="6"/>
                    <a:pt x="0" y="10"/>
                    <a:pt x="1" y="9"/>
                  </a:cubicBezTo>
                  <a:cubicBezTo>
                    <a:pt x="3" y="9"/>
                    <a:pt x="3" y="8"/>
                    <a:pt x="4" y="10"/>
                  </a:cubicBezTo>
                  <a:cubicBezTo>
                    <a:pt x="4" y="12"/>
                    <a:pt x="5" y="11"/>
                    <a:pt x="7" y="11"/>
                  </a:cubicBezTo>
                  <a:cubicBezTo>
                    <a:pt x="8" y="11"/>
                    <a:pt x="10" y="11"/>
                    <a:pt x="11" y="10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6" y="15"/>
                    <a:pt x="15" y="8"/>
                    <a:pt x="16" y="8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2" y="7"/>
                    <a:pt x="22" y="7"/>
                    <a:pt x="22" y="5"/>
                  </a:cubicBezTo>
                  <a:cubicBezTo>
                    <a:pt x="22" y="5"/>
                    <a:pt x="19" y="4"/>
                    <a:pt x="18" y="4"/>
                  </a:cubicBezTo>
                  <a:cubicBezTo>
                    <a:pt x="17" y="3"/>
                    <a:pt x="17" y="2"/>
                    <a:pt x="1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651">
              <a:extLst>
                <a:ext uri="{FF2B5EF4-FFF2-40B4-BE49-F238E27FC236}">
                  <a16:creationId xmlns:a16="http://schemas.microsoft.com/office/drawing/2014/main" id="{D991084D-362D-504C-8D32-032E24721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3918" y="5393989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20 w 21"/>
                <a:gd name="T3" fmla="*/ 6 h 13"/>
                <a:gd name="T4" fmla="*/ 18 w 21"/>
                <a:gd name="T5" fmla="*/ 3 h 13"/>
                <a:gd name="T6" fmla="*/ 13 w 21"/>
                <a:gd name="T7" fmla="*/ 0 h 13"/>
                <a:gd name="T8" fmla="*/ 8 w 21"/>
                <a:gd name="T9" fmla="*/ 1 h 13"/>
                <a:gd name="T10" fmla="*/ 3 w 21"/>
                <a:gd name="T11" fmla="*/ 1 h 13"/>
                <a:gd name="T12" fmla="*/ 5 w 21"/>
                <a:gd name="T13" fmla="*/ 6 h 13"/>
                <a:gd name="T14" fmla="*/ 10 w 21"/>
                <a:gd name="T15" fmla="*/ 9 h 13"/>
                <a:gd name="T16" fmla="*/ 12 w 21"/>
                <a:gd name="T17" fmla="*/ 9 h 13"/>
                <a:gd name="T18" fmla="*/ 18 w 21"/>
                <a:gd name="T19" fmla="*/ 13 h 13"/>
                <a:gd name="T20" fmla="*/ 19 w 21"/>
                <a:gd name="T21" fmla="*/ 9 h 13"/>
                <a:gd name="T22" fmla="*/ 19 w 21"/>
                <a:gd name="T2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8" y="9"/>
                    <a:pt x="21" y="7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1" y="0"/>
                    <a:pt x="10" y="1"/>
                    <a:pt x="8" y="1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0" y="3"/>
                    <a:pt x="3" y="5"/>
                    <a:pt x="5" y="6"/>
                  </a:cubicBezTo>
                  <a:cubicBezTo>
                    <a:pt x="7" y="7"/>
                    <a:pt x="8" y="7"/>
                    <a:pt x="10" y="9"/>
                  </a:cubicBezTo>
                  <a:cubicBezTo>
                    <a:pt x="10" y="10"/>
                    <a:pt x="12" y="10"/>
                    <a:pt x="12" y="9"/>
                  </a:cubicBezTo>
                  <a:cubicBezTo>
                    <a:pt x="12" y="10"/>
                    <a:pt x="17" y="13"/>
                    <a:pt x="18" y="13"/>
                  </a:cubicBezTo>
                  <a:cubicBezTo>
                    <a:pt x="18" y="11"/>
                    <a:pt x="18" y="10"/>
                    <a:pt x="19" y="9"/>
                  </a:cubicBezTo>
                  <a:cubicBezTo>
                    <a:pt x="19" y="9"/>
                    <a:pt x="17" y="10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652">
              <a:extLst>
                <a:ext uri="{FF2B5EF4-FFF2-40B4-BE49-F238E27FC236}">
                  <a16:creationId xmlns:a16="http://schemas.microsoft.com/office/drawing/2014/main" id="{38430246-2353-AD4C-8F20-C94368AAF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0242" y="5471891"/>
              <a:ext cx="29993" cy="31739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3 h 4"/>
                <a:gd name="T4" fmla="*/ 4 w 4"/>
                <a:gd name="T5" fmla="*/ 4 h 4"/>
                <a:gd name="T6" fmla="*/ 2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2"/>
                    <a:pt x="1" y="3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4" y="2"/>
                    <a:pt x="4" y="1"/>
                    <a:pt x="2" y="0"/>
                  </a:cubicBezTo>
                  <a:cubicBezTo>
                    <a:pt x="0" y="1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653">
              <a:extLst>
                <a:ext uri="{FF2B5EF4-FFF2-40B4-BE49-F238E27FC236}">
                  <a16:creationId xmlns:a16="http://schemas.microsoft.com/office/drawing/2014/main" id="{4610D4F7-14B1-9B48-BE6A-1FA9544A3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2088" y="5275696"/>
              <a:ext cx="160865" cy="152919"/>
            </a:xfrm>
            <a:custGeom>
              <a:avLst/>
              <a:gdLst>
                <a:gd name="T0" fmla="*/ 5 w 20"/>
                <a:gd name="T1" fmla="*/ 14 h 18"/>
                <a:gd name="T2" fmla="*/ 14 w 20"/>
                <a:gd name="T3" fmla="*/ 18 h 18"/>
                <a:gd name="T4" fmla="*/ 14 w 20"/>
                <a:gd name="T5" fmla="*/ 13 h 18"/>
                <a:gd name="T6" fmla="*/ 17 w 20"/>
                <a:gd name="T7" fmla="*/ 11 h 18"/>
                <a:gd name="T8" fmla="*/ 18 w 20"/>
                <a:gd name="T9" fmla="*/ 6 h 18"/>
                <a:gd name="T10" fmla="*/ 20 w 20"/>
                <a:gd name="T11" fmla="*/ 5 h 18"/>
                <a:gd name="T12" fmla="*/ 19 w 20"/>
                <a:gd name="T13" fmla="*/ 0 h 18"/>
                <a:gd name="T14" fmla="*/ 15 w 20"/>
                <a:gd name="T15" fmla="*/ 1 h 18"/>
                <a:gd name="T16" fmla="*/ 10 w 20"/>
                <a:gd name="T17" fmla="*/ 3 h 18"/>
                <a:gd name="T18" fmla="*/ 12 w 20"/>
                <a:gd name="T19" fmla="*/ 6 h 18"/>
                <a:gd name="T20" fmla="*/ 10 w 20"/>
                <a:gd name="T21" fmla="*/ 4 h 18"/>
                <a:gd name="T22" fmla="*/ 7 w 20"/>
                <a:gd name="T23" fmla="*/ 6 h 18"/>
                <a:gd name="T24" fmla="*/ 5 w 20"/>
                <a:gd name="T25" fmla="*/ 8 h 18"/>
                <a:gd name="T26" fmla="*/ 5 w 20"/>
                <a:gd name="T27" fmla="*/ 12 h 18"/>
                <a:gd name="T28" fmla="*/ 3 w 20"/>
                <a:gd name="T29" fmla="*/ 12 h 18"/>
                <a:gd name="T30" fmla="*/ 4 w 20"/>
                <a:gd name="T31" fmla="*/ 12 h 18"/>
                <a:gd name="T32" fmla="*/ 3 w 20"/>
                <a:gd name="T33" fmla="*/ 12 h 18"/>
                <a:gd name="T34" fmla="*/ 4 w 20"/>
                <a:gd name="T35" fmla="*/ 14 h 18"/>
                <a:gd name="T36" fmla="*/ 2 w 20"/>
                <a:gd name="T37" fmla="*/ 13 h 18"/>
                <a:gd name="T38" fmla="*/ 3 w 20"/>
                <a:gd name="T39" fmla="*/ 14 h 18"/>
                <a:gd name="T40" fmla="*/ 1 w 20"/>
                <a:gd name="T41" fmla="*/ 14 h 18"/>
                <a:gd name="T42" fmla="*/ 2 w 20"/>
                <a:gd name="T43" fmla="*/ 15 h 18"/>
                <a:gd name="T44" fmla="*/ 0 w 20"/>
                <a:gd name="T45" fmla="*/ 15 h 18"/>
                <a:gd name="T46" fmla="*/ 5 w 20"/>
                <a:gd name="T47" fmla="*/ 14 h 18"/>
                <a:gd name="T48" fmla="*/ 5 w 20"/>
                <a:gd name="T4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18">
                  <a:moveTo>
                    <a:pt x="5" y="14"/>
                  </a:moveTo>
                  <a:cubicBezTo>
                    <a:pt x="7" y="12"/>
                    <a:pt x="13" y="16"/>
                    <a:pt x="14" y="18"/>
                  </a:cubicBezTo>
                  <a:cubicBezTo>
                    <a:pt x="15" y="16"/>
                    <a:pt x="15" y="14"/>
                    <a:pt x="14" y="13"/>
                  </a:cubicBezTo>
                  <a:cubicBezTo>
                    <a:pt x="13" y="9"/>
                    <a:pt x="15" y="11"/>
                    <a:pt x="17" y="11"/>
                  </a:cubicBezTo>
                  <a:cubicBezTo>
                    <a:pt x="19" y="10"/>
                    <a:pt x="19" y="8"/>
                    <a:pt x="18" y="6"/>
                  </a:cubicBezTo>
                  <a:cubicBezTo>
                    <a:pt x="18" y="6"/>
                    <a:pt x="20" y="5"/>
                    <a:pt x="20" y="5"/>
                  </a:cubicBezTo>
                  <a:cubicBezTo>
                    <a:pt x="20" y="3"/>
                    <a:pt x="20" y="2"/>
                    <a:pt x="19" y="0"/>
                  </a:cubicBezTo>
                  <a:cubicBezTo>
                    <a:pt x="19" y="0"/>
                    <a:pt x="15" y="1"/>
                    <a:pt x="15" y="1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10" y="3"/>
                    <a:pt x="13" y="5"/>
                    <a:pt x="12" y="6"/>
                  </a:cubicBezTo>
                  <a:cubicBezTo>
                    <a:pt x="10" y="8"/>
                    <a:pt x="9" y="4"/>
                    <a:pt x="10" y="4"/>
                  </a:cubicBezTo>
                  <a:cubicBezTo>
                    <a:pt x="10" y="4"/>
                    <a:pt x="7" y="5"/>
                    <a:pt x="7" y="6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5" y="9"/>
                    <a:pt x="3" y="12"/>
                    <a:pt x="5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3"/>
                    <a:pt x="4" y="14"/>
                    <a:pt x="4" y="14"/>
                  </a:cubicBezTo>
                  <a:cubicBezTo>
                    <a:pt x="4" y="13"/>
                    <a:pt x="2" y="13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4"/>
                    <a:pt x="2" y="13"/>
                    <a:pt x="1" y="14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2" y="14"/>
                    <a:pt x="1" y="14"/>
                    <a:pt x="0" y="15"/>
                  </a:cubicBezTo>
                  <a:cubicBezTo>
                    <a:pt x="1" y="15"/>
                    <a:pt x="4" y="16"/>
                    <a:pt x="5" y="14"/>
                  </a:cubicBezTo>
                  <a:cubicBezTo>
                    <a:pt x="5" y="14"/>
                    <a:pt x="5" y="15"/>
                    <a:pt x="5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654">
              <a:extLst>
                <a:ext uri="{FF2B5EF4-FFF2-40B4-BE49-F238E27FC236}">
                  <a16:creationId xmlns:a16="http://schemas.microsoft.com/office/drawing/2014/main" id="{C2CA3E93-DF79-B54F-8800-F83A87012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021797"/>
              <a:ext cx="119965" cy="187539"/>
            </a:xfrm>
            <a:custGeom>
              <a:avLst/>
              <a:gdLst>
                <a:gd name="T0" fmla="*/ 10 w 15"/>
                <a:gd name="T1" fmla="*/ 21 h 22"/>
                <a:gd name="T2" fmla="*/ 8 w 15"/>
                <a:gd name="T3" fmla="*/ 17 h 22"/>
                <a:gd name="T4" fmla="*/ 11 w 15"/>
                <a:gd name="T5" fmla="*/ 12 h 22"/>
                <a:gd name="T6" fmla="*/ 11 w 15"/>
                <a:gd name="T7" fmla="*/ 13 h 22"/>
                <a:gd name="T8" fmla="*/ 15 w 15"/>
                <a:gd name="T9" fmla="*/ 10 h 22"/>
                <a:gd name="T10" fmla="*/ 11 w 15"/>
                <a:gd name="T11" fmla="*/ 7 h 22"/>
                <a:gd name="T12" fmla="*/ 10 w 15"/>
                <a:gd name="T13" fmla="*/ 5 h 22"/>
                <a:gd name="T14" fmla="*/ 12 w 15"/>
                <a:gd name="T15" fmla="*/ 4 h 22"/>
                <a:gd name="T16" fmla="*/ 12 w 15"/>
                <a:gd name="T17" fmla="*/ 1 h 22"/>
                <a:gd name="T18" fmla="*/ 11 w 15"/>
                <a:gd name="T19" fmla="*/ 1 h 22"/>
                <a:gd name="T20" fmla="*/ 7 w 15"/>
                <a:gd name="T21" fmla="*/ 4 h 22"/>
                <a:gd name="T22" fmla="*/ 2 w 15"/>
                <a:gd name="T23" fmla="*/ 5 h 22"/>
                <a:gd name="T24" fmla="*/ 4 w 15"/>
                <a:gd name="T25" fmla="*/ 6 h 22"/>
                <a:gd name="T26" fmla="*/ 6 w 15"/>
                <a:gd name="T27" fmla="*/ 8 h 22"/>
                <a:gd name="T28" fmla="*/ 4 w 15"/>
                <a:gd name="T29" fmla="*/ 8 h 22"/>
                <a:gd name="T30" fmla="*/ 2 w 15"/>
                <a:gd name="T31" fmla="*/ 8 h 22"/>
                <a:gd name="T32" fmla="*/ 0 w 15"/>
                <a:gd name="T33" fmla="*/ 9 h 22"/>
                <a:gd name="T34" fmla="*/ 0 w 15"/>
                <a:gd name="T35" fmla="*/ 14 h 22"/>
                <a:gd name="T36" fmla="*/ 2 w 15"/>
                <a:gd name="T37" fmla="*/ 16 h 22"/>
                <a:gd name="T38" fmla="*/ 2 w 15"/>
                <a:gd name="T39" fmla="*/ 20 h 22"/>
                <a:gd name="T40" fmla="*/ 10 w 15"/>
                <a:gd name="T4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22">
                  <a:moveTo>
                    <a:pt x="10" y="21"/>
                  </a:moveTo>
                  <a:cubicBezTo>
                    <a:pt x="10" y="20"/>
                    <a:pt x="6" y="18"/>
                    <a:pt x="8" y="17"/>
                  </a:cubicBezTo>
                  <a:cubicBezTo>
                    <a:pt x="9" y="16"/>
                    <a:pt x="9" y="13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2" y="13"/>
                    <a:pt x="15" y="11"/>
                    <a:pt x="15" y="10"/>
                  </a:cubicBezTo>
                  <a:cubicBezTo>
                    <a:pt x="15" y="9"/>
                    <a:pt x="11" y="9"/>
                    <a:pt x="11" y="7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4"/>
                    <a:pt x="12" y="5"/>
                    <a:pt x="12" y="4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8" y="1"/>
                    <a:pt x="9" y="2"/>
                    <a:pt x="7" y="4"/>
                  </a:cubicBezTo>
                  <a:cubicBezTo>
                    <a:pt x="6" y="5"/>
                    <a:pt x="3" y="3"/>
                    <a:pt x="2" y="5"/>
                  </a:cubicBezTo>
                  <a:cubicBezTo>
                    <a:pt x="0" y="7"/>
                    <a:pt x="3" y="7"/>
                    <a:pt x="4" y="6"/>
                  </a:cubicBezTo>
                  <a:cubicBezTo>
                    <a:pt x="5" y="5"/>
                    <a:pt x="7" y="6"/>
                    <a:pt x="6" y="8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2" y="9"/>
                    <a:pt x="0" y="7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1" y="15"/>
                    <a:pt x="2" y="15"/>
                    <a:pt x="2" y="16"/>
                  </a:cubicBezTo>
                  <a:cubicBezTo>
                    <a:pt x="3" y="18"/>
                    <a:pt x="1" y="19"/>
                    <a:pt x="2" y="20"/>
                  </a:cubicBezTo>
                  <a:cubicBezTo>
                    <a:pt x="4" y="22"/>
                    <a:pt x="8" y="21"/>
                    <a:pt x="10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655">
              <a:extLst>
                <a:ext uri="{FF2B5EF4-FFF2-40B4-BE49-F238E27FC236}">
                  <a16:creationId xmlns:a16="http://schemas.microsoft.com/office/drawing/2014/main" id="{52D89F73-CF6D-3B4D-B0F9-25AEFDD48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8421" y="5192028"/>
              <a:ext cx="357169" cy="438552"/>
            </a:xfrm>
            <a:custGeom>
              <a:avLst/>
              <a:gdLst>
                <a:gd name="T0" fmla="*/ 44 w 45"/>
                <a:gd name="T1" fmla="*/ 24 h 52"/>
                <a:gd name="T2" fmla="*/ 43 w 45"/>
                <a:gd name="T3" fmla="*/ 18 h 52"/>
                <a:gd name="T4" fmla="*/ 42 w 45"/>
                <a:gd name="T5" fmla="*/ 12 h 52"/>
                <a:gd name="T6" fmla="*/ 41 w 45"/>
                <a:gd name="T7" fmla="*/ 7 h 52"/>
                <a:gd name="T8" fmla="*/ 38 w 45"/>
                <a:gd name="T9" fmla="*/ 4 h 52"/>
                <a:gd name="T10" fmla="*/ 38 w 45"/>
                <a:gd name="T11" fmla="*/ 2 h 52"/>
                <a:gd name="T12" fmla="*/ 37 w 45"/>
                <a:gd name="T13" fmla="*/ 5 h 52"/>
                <a:gd name="T14" fmla="*/ 33 w 45"/>
                <a:gd name="T15" fmla="*/ 4 h 52"/>
                <a:gd name="T16" fmla="*/ 25 w 45"/>
                <a:gd name="T17" fmla="*/ 7 h 52"/>
                <a:gd name="T18" fmla="*/ 26 w 45"/>
                <a:gd name="T19" fmla="*/ 4 h 52"/>
                <a:gd name="T20" fmla="*/ 21 w 45"/>
                <a:gd name="T21" fmla="*/ 4 h 52"/>
                <a:gd name="T22" fmla="*/ 20 w 45"/>
                <a:gd name="T23" fmla="*/ 1 h 52"/>
                <a:gd name="T24" fmla="*/ 13 w 45"/>
                <a:gd name="T25" fmla="*/ 0 h 52"/>
                <a:gd name="T26" fmla="*/ 15 w 45"/>
                <a:gd name="T27" fmla="*/ 3 h 52"/>
                <a:gd name="T28" fmla="*/ 15 w 45"/>
                <a:gd name="T29" fmla="*/ 6 h 52"/>
                <a:gd name="T30" fmla="*/ 17 w 45"/>
                <a:gd name="T31" fmla="*/ 7 h 52"/>
                <a:gd name="T32" fmla="*/ 20 w 45"/>
                <a:gd name="T33" fmla="*/ 9 h 52"/>
                <a:gd name="T34" fmla="*/ 15 w 45"/>
                <a:gd name="T35" fmla="*/ 8 h 52"/>
                <a:gd name="T36" fmla="*/ 14 w 45"/>
                <a:gd name="T37" fmla="*/ 8 h 52"/>
                <a:gd name="T38" fmla="*/ 13 w 45"/>
                <a:gd name="T39" fmla="*/ 10 h 52"/>
                <a:gd name="T40" fmla="*/ 6 w 45"/>
                <a:gd name="T41" fmla="*/ 10 h 52"/>
                <a:gd name="T42" fmla="*/ 6 w 45"/>
                <a:gd name="T43" fmla="*/ 15 h 52"/>
                <a:gd name="T44" fmla="*/ 6 w 45"/>
                <a:gd name="T45" fmla="*/ 17 h 52"/>
                <a:gd name="T46" fmla="*/ 1 w 45"/>
                <a:gd name="T47" fmla="*/ 22 h 52"/>
                <a:gd name="T48" fmla="*/ 2 w 45"/>
                <a:gd name="T49" fmla="*/ 26 h 52"/>
                <a:gd name="T50" fmla="*/ 2 w 45"/>
                <a:gd name="T51" fmla="*/ 30 h 52"/>
                <a:gd name="T52" fmla="*/ 1 w 45"/>
                <a:gd name="T53" fmla="*/ 33 h 52"/>
                <a:gd name="T54" fmla="*/ 3 w 45"/>
                <a:gd name="T55" fmla="*/ 37 h 52"/>
                <a:gd name="T56" fmla="*/ 11 w 45"/>
                <a:gd name="T57" fmla="*/ 40 h 52"/>
                <a:gd name="T58" fmla="*/ 9 w 45"/>
                <a:gd name="T59" fmla="*/ 49 h 52"/>
                <a:gd name="T60" fmla="*/ 19 w 45"/>
                <a:gd name="T61" fmla="*/ 49 h 52"/>
                <a:gd name="T62" fmla="*/ 23 w 45"/>
                <a:gd name="T63" fmla="*/ 51 h 52"/>
                <a:gd name="T64" fmla="*/ 26 w 45"/>
                <a:gd name="T65" fmla="*/ 50 h 52"/>
                <a:gd name="T66" fmla="*/ 33 w 45"/>
                <a:gd name="T67" fmla="*/ 49 h 52"/>
                <a:gd name="T68" fmla="*/ 36 w 45"/>
                <a:gd name="T69" fmla="*/ 49 h 52"/>
                <a:gd name="T70" fmla="*/ 36 w 45"/>
                <a:gd name="T71" fmla="*/ 45 h 52"/>
                <a:gd name="T72" fmla="*/ 40 w 45"/>
                <a:gd name="T73" fmla="*/ 43 h 52"/>
                <a:gd name="T74" fmla="*/ 35 w 45"/>
                <a:gd name="T75" fmla="*/ 37 h 52"/>
                <a:gd name="T76" fmla="*/ 32 w 45"/>
                <a:gd name="T77" fmla="*/ 31 h 52"/>
                <a:gd name="T78" fmla="*/ 41 w 45"/>
                <a:gd name="T79" fmla="*/ 26 h 52"/>
                <a:gd name="T80" fmla="*/ 44 w 45"/>
                <a:gd name="T81" fmla="*/ 28 h 52"/>
                <a:gd name="T82" fmla="*/ 44 w 45"/>
                <a:gd name="T83" fmla="*/ 24 h 52"/>
                <a:gd name="T84" fmla="*/ 44 w 45"/>
                <a:gd name="T8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" h="52">
                  <a:moveTo>
                    <a:pt x="44" y="24"/>
                  </a:moveTo>
                  <a:cubicBezTo>
                    <a:pt x="43" y="22"/>
                    <a:pt x="43" y="20"/>
                    <a:pt x="43" y="18"/>
                  </a:cubicBezTo>
                  <a:cubicBezTo>
                    <a:pt x="42" y="16"/>
                    <a:pt x="41" y="15"/>
                    <a:pt x="42" y="12"/>
                  </a:cubicBezTo>
                  <a:cubicBezTo>
                    <a:pt x="43" y="10"/>
                    <a:pt x="42" y="8"/>
                    <a:pt x="41" y="7"/>
                  </a:cubicBezTo>
                  <a:cubicBezTo>
                    <a:pt x="40" y="6"/>
                    <a:pt x="38" y="5"/>
                    <a:pt x="38" y="4"/>
                  </a:cubicBezTo>
                  <a:cubicBezTo>
                    <a:pt x="38" y="4"/>
                    <a:pt x="39" y="3"/>
                    <a:pt x="38" y="2"/>
                  </a:cubicBezTo>
                  <a:cubicBezTo>
                    <a:pt x="37" y="2"/>
                    <a:pt x="37" y="5"/>
                    <a:pt x="37" y="5"/>
                  </a:cubicBezTo>
                  <a:cubicBezTo>
                    <a:pt x="35" y="5"/>
                    <a:pt x="35" y="4"/>
                    <a:pt x="33" y="4"/>
                  </a:cubicBezTo>
                  <a:cubicBezTo>
                    <a:pt x="31" y="5"/>
                    <a:pt x="28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4" y="4"/>
                    <a:pt x="23" y="5"/>
                    <a:pt x="21" y="4"/>
                  </a:cubicBezTo>
                  <a:cubicBezTo>
                    <a:pt x="20" y="3"/>
                    <a:pt x="23" y="1"/>
                    <a:pt x="20" y="1"/>
                  </a:cubicBezTo>
                  <a:cubicBezTo>
                    <a:pt x="18" y="1"/>
                    <a:pt x="16" y="1"/>
                    <a:pt x="13" y="0"/>
                  </a:cubicBezTo>
                  <a:cubicBezTo>
                    <a:pt x="14" y="1"/>
                    <a:pt x="15" y="1"/>
                    <a:pt x="15" y="3"/>
                  </a:cubicBezTo>
                  <a:cubicBezTo>
                    <a:pt x="14" y="4"/>
                    <a:pt x="14" y="4"/>
                    <a:pt x="15" y="6"/>
                  </a:cubicBezTo>
                  <a:cubicBezTo>
                    <a:pt x="15" y="8"/>
                    <a:pt x="15" y="7"/>
                    <a:pt x="17" y="7"/>
                  </a:cubicBezTo>
                  <a:cubicBezTo>
                    <a:pt x="18" y="7"/>
                    <a:pt x="19" y="8"/>
                    <a:pt x="20" y="9"/>
                  </a:cubicBezTo>
                  <a:cubicBezTo>
                    <a:pt x="19" y="8"/>
                    <a:pt x="16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3" y="9"/>
                    <a:pt x="14" y="10"/>
                    <a:pt x="13" y="10"/>
                  </a:cubicBezTo>
                  <a:cubicBezTo>
                    <a:pt x="11" y="11"/>
                    <a:pt x="7" y="6"/>
                    <a:pt x="6" y="10"/>
                  </a:cubicBezTo>
                  <a:cubicBezTo>
                    <a:pt x="7" y="12"/>
                    <a:pt x="8" y="14"/>
                    <a:pt x="6" y="15"/>
                  </a:cubicBezTo>
                  <a:cubicBezTo>
                    <a:pt x="5" y="17"/>
                    <a:pt x="5" y="15"/>
                    <a:pt x="6" y="17"/>
                  </a:cubicBezTo>
                  <a:cubicBezTo>
                    <a:pt x="6" y="22"/>
                    <a:pt x="0" y="20"/>
                    <a:pt x="1" y="22"/>
                  </a:cubicBezTo>
                  <a:cubicBezTo>
                    <a:pt x="1" y="23"/>
                    <a:pt x="2" y="24"/>
                    <a:pt x="2" y="26"/>
                  </a:cubicBezTo>
                  <a:cubicBezTo>
                    <a:pt x="2" y="28"/>
                    <a:pt x="1" y="28"/>
                    <a:pt x="2" y="30"/>
                  </a:cubicBezTo>
                  <a:cubicBezTo>
                    <a:pt x="3" y="31"/>
                    <a:pt x="0" y="33"/>
                    <a:pt x="1" y="33"/>
                  </a:cubicBezTo>
                  <a:cubicBezTo>
                    <a:pt x="3" y="34"/>
                    <a:pt x="2" y="36"/>
                    <a:pt x="3" y="37"/>
                  </a:cubicBezTo>
                  <a:cubicBezTo>
                    <a:pt x="4" y="40"/>
                    <a:pt x="8" y="39"/>
                    <a:pt x="11" y="40"/>
                  </a:cubicBezTo>
                  <a:cubicBezTo>
                    <a:pt x="11" y="40"/>
                    <a:pt x="9" y="48"/>
                    <a:pt x="9" y="49"/>
                  </a:cubicBezTo>
                  <a:cubicBezTo>
                    <a:pt x="13" y="49"/>
                    <a:pt x="15" y="48"/>
                    <a:pt x="19" y="49"/>
                  </a:cubicBezTo>
                  <a:cubicBezTo>
                    <a:pt x="19" y="49"/>
                    <a:pt x="23" y="52"/>
                    <a:pt x="23" y="51"/>
                  </a:cubicBezTo>
                  <a:cubicBezTo>
                    <a:pt x="24" y="49"/>
                    <a:pt x="25" y="49"/>
                    <a:pt x="26" y="50"/>
                  </a:cubicBezTo>
                  <a:cubicBezTo>
                    <a:pt x="27" y="51"/>
                    <a:pt x="32" y="48"/>
                    <a:pt x="33" y="49"/>
                  </a:cubicBezTo>
                  <a:cubicBezTo>
                    <a:pt x="33" y="49"/>
                    <a:pt x="37" y="50"/>
                    <a:pt x="36" y="49"/>
                  </a:cubicBezTo>
                  <a:cubicBezTo>
                    <a:pt x="35" y="46"/>
                    <a:pt x="34" y="46"/>
                    <a:pt x="36" y="45"/>
                  </a:cubicBezTo>
                  <a:cubicBezTo>
                    <a:pt x="38" y="43"/>
                    <a:pt x="38" y="43"/>
                    <a:pt x="40" y="43"/>
                  </a:cubicBezTo>
                  <a:cubicBezTo>
                    <a:pt x="41" y="42"/>
                    <a:pt x="36" y="38"/>
                    <a:pt x="35" y="37"/>
                  </a:cubicBezTo>
                  <a:cubicBezTo>
                    <a:pt x="34" y="37"/>
                    <a:pt x="31" y="32"/>
                    <a:pt x="32" y="31"/>
                  </a:cubicBezTo>
                  <a:cubicBezTo>
                    <a:pt x="36" y="30"/>
                    <a:pt x="38" y="29"/>
                    <a:pt x="41" y="26"/>
                  </a:cubicBezTo>
                  <a:cubicBezTo>
                    <a:pt x="42" y="25"/>
                    <a:pt x="43" y="29"/>
                    <a:pt x="44" y="28"/>
                  </a:cubicBezTo>
                  <a:cubicBezTo>
                    <a:pt x="45" y="27"/>
                    <a:pt x="45" y="25"/>
                    <a:pt x="44" y="24"/>
                  </a:cubicBezTo>
                  <a:cubicBezTo>
                    <a:pt x="44" y="23"/>
                    <a:pt x="44" y="24"/>
                    <a:pt x="44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656">
              <a:extLst>
                <a:ext uri="{FF2B5EF4-FFF2-40B4-BE49-F238E27FC236}">
                  <a16:creationId xmlns:a16="http://schemas.microsoft.com/office/drawing/2014/main" id="{F9AF3FD6-84C9-C743-AF70-0505770C9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327631"/>
              <a:ext cx="711612" cy="447209"/>
            </a:xfrm>
            <a:custGeom>
              <a:avLst/>
              <a:gdLst>
                <a:gd name="T0" fmla="*/ 0 w 89"/>
                <a:gd name="T1" fmla="*/ 27 h 53"/>
                <a:gd name="T2" fmla="*/ 9 w 89"/>
                <a:gd name="T3" fmla="*/ 30 h 53"/>
                <a:gd name="T4" fmla="*/ 16 w 89"/>
                <a:gd name="T5" fmla="*/ 31 h 53"/>
                <a:gd name="T6" fmla="*/ 22 w 89"/>
                <a:gd name="T7" fmla="*/ 28 h 53"/>
                <a:gd name="T8" fmla="*/ 33 w 89"/>
                <a:gd name="T9" fmla="*/ 30 h 53"/>
                <a:gd name="T10" fmla="*/ 40 w 89"/>
                <a:gd name="T11" fmla="*/ 41 h 53"/>
                <a:gd name="T12" fmla="*/ 44 w 89"/>
                <a:gd name="T13" fmla="*/ 38 h 53"/>
                <a:gd name="T14" fmla="*/ 47 w 89"/>
                <a:gd name="T15" fmla="*/ 41 h 53"/>
                <a:gd name="T16" fmla="*/ 57 w 89"/>
                <a:gd name="T17" fmla="*/ 42 h 53"/>
                <a:gd name="T18" fmla="*/ 51 w 89"/>
                <a:gd name="T19" fmla="*/ 46 h 53"/>
                <a:gd name="T20" fmla="*/ 55 w 89"/>
                <a:gd name="T21" fmla="*/ 49 h 53"/>
                <a:gd name="T22" fmla="*/ 59 w 89"/>
                <a:gd name="T23" fmla="*/ 51 h 53"/>
                <a:gd name="T24" fmla="*/ 67 w 89"/>
                <a:gd name="T25" fmla="*/ 48 h 53"/>
                <a:gd name="T26" fmla="*/ 72 w 89"/>
                <a:gd name="T27" fmla="*/ 46 h 53"/>
                <a:gd name="T28" fmla="*/ 68 w 89"/>
                <a:gd name="T29" fmla="*/ 46 h 53"/>
                <a:gd name="T30" fmla="*/ 63 w 89"/>
                <a:gd name="T31" fmla="*/ 44 h 53"/>
                <a:gd name="T32" fmla="*/ 72 w 89"/>
                <a:gd name="T33" fmla="*/ 38 h 53"/>
                <a:gd name="T34" fmla="*/ 78 w 89"/>
                <a:gd name="T35" fmla="*/ 35 h 53"/>
                <a:gd name="T36" fmla="*/ 84 w 89"/>
                <a:gd name="T37" fmla="*/ 31 h 53"/>
                <a:gd name="T38" fmla="*/ 87 w 89"/>
                <a:gd name="T39" fmla="*/ 28 h 53"/>
                <a:gd name="T40" fmla="*/ 86 w 89"/>
                <a:gd name="T41" fmla="*/ 26 h 53"/>
                <a:gd name="T42" fmla="*/ 88 w 89"/>
                <a:gd name="T43" fmla="*/ 25 h 53"/>
                <a:gd name="T44" fmla="*/ 86 w 89"/>
                <a:gd name="T45" fmla="*/ 24 h 53"/>
                <a:gd name="T46" fmla="*/ 88 w 89"/>
                <a:gd name="T47" fmla="*/ 21 h 53"/>
                <a:gd name="T48" fmla="*/ 85 w 89"/>
                <a:gd name="T49" fmla="*/ 19 h 53"/>
                <a:gd name="T50" fmla="*/ 82 w 89"/>
                <a:gd name="T51" fmla="*/ 18 h 53"/>
                <a:gd name="T52" fmla="*/ 78 w 89"/>
                <a:gd name="T53" fmla="*/ 18 h 53"/>
                <a:gd name="T54" fmla="*/ 75 w 89"/>
                <a:gd name="T55" fmla="*/ 15 h 53"/>
                <a:gd name="T56" fmla="*/ 72 w 89"/>
                <a:gd name="T57" fmla="*/ 17 h 53"/>
                <a:gd name="T58" fmla="*/ 69 w 89"/>
                <a:gd name="T59" fmla="*/ 14 h 53"/>
                <a:gd name="T60" fmla="*/ 65 w 89"/>
                <a:gd name="T61" fmla="*/ 14 h 53"/>
                <a:gd name="T62" fmla="*/ 64 w 89"/>
                <a:gd name="T63" fmla="*/ 10 h 53"/>
                <a:gd name="T64" fmla="*/ 60 w 89"/>
                <a:gd name="T65" fmla="*/ 9 h 53"/>
                <a:gd name="T66" fmla="*/ 60 w 89"/>
                <a:gd name="T67" fmla="*/ 5 h 53"/>
                <a:gd name="T68" fmla="*/ 58 w 89"/>
                <a:gd name="T69" fmla="*/ 2 h 53"/>
                <a:gd name="T70" fmla="*/ 53 w 89"/>
                <a:gd name="T71" fmla="*/ 1 h 53"/>
                <a:gd name="T72" fmla="*/ 47 w 89"/>
                <a:gd name="T73" fmla="*/ 2 h 53"/>
                <a:gd name="T74" fmla="*/ 43 w 89"/>
                <a:gd name="T75" fmla="*/ 3 h 53"/>
                <a:gd name="T76" fmla="*/ 41 w 89"/>
                <a:gd name="T77" fmla="*/ 9 h 53"/>
                <a:gd name="T78" fmla="*/ 38 w 89"/>
                <a:gd name="T79" fmla="*/ 7 h 53"/>
                <a:gd name="T80" fmla="*/ 36 w 89"/>
                <a:gd name="T81" fmla="*/ 8 h 53"/>
                <a:gd name="T82" fmla="*/ 34 w 89"/>
                <a:gd name="T83" fmla="*/ 6 h 53"/>
                <a:gd name="T84" fmla="*/ 31 w 89"/>
                <a:gd name="T85" fmla="*/ 7 h 53"/>
                <a:gd name="T86" fmla="*/ 29 w 89"/>
                <a:gd name="T87" fmla="*/ 6 h 53"/>
                <a:gd name="T88" fmla="*/ 28 w 89"/>
                <a:gd name="T89" fmla="*/ 8 h 53"/>
                <a:gd name="T90" fmla="*/ 21 w 89"/>
                <a:gd name="T91" fmla="*/ 5 h 53"/>
                <a:gd name="T92" fmla="*/ 12 w 89"/>
                <a:gd name="T93" fmla="*/ 4 h 53"/>
                <a:gd name="T94" fmla="*/ 6 w 89"/>
                <a:gd name="T95" fmla="*/ 6 h 53"/>
                <a:gd name="T96" fmla="*/ 9 w 89"/>
                <a:gd name="T97" fmla="*/ 11 h 53"/>
                <a:gd name="T98" fmla="*/ 10 w 89"/>
                <a:gd name="T99" fmla="*/ 14 h 53"/>
                <a:gd name="T100" fmla="*/ 5 w 89"/>
                <a:gd name="T101" fmla="*/ 16 h 53"/>
                <a:gd name="T102" fmla="*/ 2 w 89"/>
                <a:gd name="T103" fmla="*/ 23 h 53"/>
                <a:gd name="T104" fmla="*/ 0 w 89"/>
                <a:gd name="T10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53">
                  <a:moveTo>
                    <a:pt x="0" y="27"/>
                  </a:moveTo>
                  <a:cubicBezTo>
                    <a:pt x="0" y="30"/>
                    <a:pt x="7" y="30"/>
                    <a:pt x="9" y="30"/>
                  </a:cubicBezTo>
                  <a:cubicBezTo>
                    <a:pt x="11" y="30"/>
                    <a:pt x="13" y="32"/>
                    <a:pt x="16" y="31"/>
                  </a:cubicBezTo>
                  <a:cubicBezTo>
                    <a:pt x="17" y="29"/>
                    <a:pt x="20" y="28"/>
                    <a:pt x="22" y="28"/>
                  </a:cubicBezTo>
                  <a:cubicBezTo>
                    <a:pt x="25" y="26"/>
                    <a:pt x="31" y="28"/>
                    <a:pt x="33" y="30"/>
                  </a:cubicBezTo>
                  <a:cubicBezTo>
                    <a:pt x="36" y="34"/>
                    <a:pt x="37" y="38"/>
                    <a:pt x="40" y="41"/>
                  </a:cubicBezTo>
                  <a:cubicBezTo>
                    <a:pt x="42" y="40"/>
                    <a:pt x="42" y="39"/>
                    <a:pt x="44" y="38"/>
                  </a:cubicBezTo>
                  <a:cubicBezTo>
                    <a:pt x="46" y="38"/>
                    <a:pt x="46" y="40"/>
                    <a:pt x="47" y="41"/>
                  </a:cubicBezTo>
                  <a:cubicBezTo>
                    <a:pt x="48" y="42"/>
                    <a:pt x="57" y="43"/>
                    <a:pt x="57" y="42"/>
                  </a:cubicBezTo>
                  <a:cubicBezTo>
                    <a:pt x="57" y="43"/>
                    <a:pt x="51" y="45"/>
                    <a:pt x="51" y="46"/>
                  </a:cubicBezTo>
                  <a:cubicBezTo>
                    <a:pt x="52" y="47"/>
                    <a:pt x="56" y="46"/>
                    <a:pt x="55" y="49"/>
                  </a:cubicBezTo>
                  <a:cubicBezTo>
                    <a:pt x="54" y="51"/>
                    <a:pt x="57" y="53"/>
                    <a:pt x="59" y="51"/>
                  </a:cubicBezTo>
                  <a:cubicBezTo>
                    <a:pt x="61" y="50"/>
                    <a:pt x="64" y="48"/>
                    <a:pt x="67" y="48"/>
                  </a:cubicBezTo>
                  <a:cubicBezTo>
                    <a:pt x="70" y="48"/>
                    <a:pt x="71" y="48"/>
                    <a:pt x="72" y="46"/>
                  </a:cubicBezTo>
                  <a:cubicBezTo>
                    <a:pt x="72" y="46"/>
                    <a:pt x="69" y="46"/>
                    <a:pt x="68" y="46"/>
                  </a:cubicBezTo>
                  <a:cubicBezTo>
                    <a:pt x="66" y="46"/>
                    <a:pt x="64" y="47"/>
                    <a:pt x="63" y="44"/>
                  </a:cubicBezTo>
                  <a:cubicBezTo>
                    <a:pt x="60" y="40"/>
                    <a:pt x="70" y="38"/>
                    <a:pt x="72" y="38"/>
                  </a:cubicBezTo>
                  <a:cubicBezTo>
                    <a:pt x="74" y="37"/>
                    <a:pt x="76" y="36"/>
                    <a:pt x="78" y="35"/>
                  </a:cubicBezTo>
                  <a:cubicBezTo>
                    <a:pt x="79" y="33"/>
                    <a:pt x="81" y="31"/>
                    <a:pt x="84" y="31"/>
                  </a:cubicBezTo>
                  <a:cubicBezTo>
                    <a:pt x="85" y="31"/>
                    <a:pt x="87" y="31"/>
                    <a:pt x="87" y="28"/>
                  </a:cubicBezTo>
                  <a:cubicBezTo>
                    <a:pt x="87" y="27"/>
                    <a:pt x="86" y="27"/>
                    <a:pt x="86" y="26"/>
                  </a:cubicBezTo>
                  <a:cubicBezTo>
                    <a:pt x="86" y="25"/>
                    <a:pt x="88" y="25"/>
                    <a:pt x="88" y="25"/>
                  </a:cubicBezTo>
                  <a:cubicBezTo>
                    <a:pt x="88" y="25"/>
                    <a:pt x="86" y="24"/>
                    <a:pt x="86" y="24"/>
                  </a:cubicBezTo>
                  <a:cubicBezTo>
                    <a:pt x="86" y="23"/>
                    <a:pt x="89" y="23"/>
                    <a:pt x="88" y="21"/>
                  </a:cubicBezTo>
                  <a:cubicBezTo>
                    <a:pt x="88" y="21"/>
                    <a:pt x="86" y="20"/>
                    <a:pt x="85" y="19"/>
                  </a:cubicBezTo>
                  <a:cubicBezTo>
                    <a:pt x="84" y="18"/>
                    <a:pt x="83" y="20"/>
                    <a:pt x="82" y="18"/>
                  </a:cubicBezTo>
                  <a:cubicBezTo>
                    <a:pt x="81" y="17"/>
                    <a:pt x="80" y="17"/>
                    <a:pt x="78" y="18"/>
                  </a:cubicBezTo>
                  <a:cubicBezTo>
                    <a:pt x="77" y="18"/>
                    <a:pt x="76" y="15"/>
                    <a:pt x="75" y="15"/>
                  </a:cubicBezTo>
                  <a:cubicBezTo>
                    <a:pt x="74" y="14"/>
                    <a:pt x="73" y="16"/>
                    <a:pt x="72" y="17"/>
                  </a:cubicBezTo>
                  <a:cubicBezTo>
                    <a:pt x="71" y="17"/>
                    <a:pt x="70" y="14"/>
                    <a:pt x="69" y="14"/>
                  </a:cubicBezTo>
                  <a:cubicBezTo>
                    <a:pt x="68" y="14"/>
                    <a:pt x="65" y="15"/>
                    <a:pt x="65" y="14"/>
                  </a:cubicBezTo>
                  <a:cubicBezTo>
                    <a:pt x="65" y="13"/>
                    <a:pt x="65" y="11"/>
                    <a:pt x="64" y="10"/>
                  </a:cubicBezTo>
                  <a:cubicBezTo>
                    <a:pt x="63" y="9"/>
                    <a:pt x="61" y="10"/>
                    <a:pt x="60" y="9"/>
                  </a:cubicBezTo>
                  <a:cubicBezTo>
                    <a:pt x="59" y="8"/>
                    <a:pt x="58" y="6"/>
                    <a:pt x="60" y="5"/>
                  </a:cubicBezTo>
                  <a:cubicBezTo>
                    <a:pt x="61" y="5"/>
                    <a:pt x="59" y="2"/>
                    <a:pt x="58" y="2"/>
                  </a:cubicBezTo>
                  <a:cubicBezTo>
                    <a:pt x="57" y="1"/>
                    <a:pt x="54" y="2"/>
                    <a:pt x="53" y="1"/>
                  </a:cubicBezTo>
                  <a:cubicBezTo>
                    <a:pt x="50" y="0"/>
                    <a:pt x="50" y="6"/>
                    <a:pt x="47" y="2"/>
                  </a:cubicBezTo>
                  <a:cubicBezTo>
                    <a:pt x="46" y="2"/>
                    <a:pt x="44" y="3"/>
                    <a:pt x="43" y="3"/>
                  </a:cubicBezTo>
                  <a:cubicBezTo>
                    <a:pt x="41" y="4"/>
                    <a:pt x="42" y="9"/>
                    <a:pt x="41" y="9"/>
                  </a:cubicBezTo>
                  <a:cubicBezTo>
                    <a:pt x="40" y="9"/>
                    <a:pt x="39" y="7"/>
                    <a:pt x="38" y="7"/>
                  </a:cubicBezTo>
                  <a:cubicBezTo>
                    <a:pt x="38" y="7"/>
                    <a:pt x="37" y="8"/>
                    <a:pt x="36" y="8"/>
                  </a:cubicBezTo>
                  <a:cubicBezTo>
                    <a:pt x="35" y="8"/>
                    <a:pt x="34" y="7"/>
                    <a:pt x="34" y="6"/>
                  </a:cubicBezTo>
                  <a:cubicBezTo>
                    <a:pt x="34" y="5"/>
                    <a:pt x="32" y="7"/>
                    <a:pt x="31" y="7"/>
                  </a:cubicBezTo>
                  <a:cubicBezTo>
                    <a:pt x="30" y="7"/>
                    <a:pt x="30" y="6"/>
                    <a:pt x="29" y="6"/>
                  </a:cubicBezTo>
                  <a:cubicBezTo>
                    <a:pt x="28" y="6"/>
                    <a:pt x="28" y="7"/>
                    <a:pt x="28" y="8"/>
                  </a:cubicBezTo>
                  <a:cubicBezTo>
                    <a:pt x="28" y="8"/>
                    <a:pt x="21" y="5"/>
                    <a:pt x="21" y="5"/>
                  </a:cubicBezTo>
                  <a:cubicBezTo>
                    <a:pt x="18" y="4"/>
                    <a:pt x="15" y="4"/>
                    <a:pt x="12" y="4"/>
                  </a:cubicBezTo>
                  <a:cubicBezTo>
                    <a:pt x="10" y="4"/>
                    <a:pt x="9" y="6"/>
                    <a:pt x="6" y="6"/>
                  </a:cubicBezTo>
                  <a:cubicBezTo>
                    <a:pt x="6" y="9"/>
                    <a:pt x="9" y="9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9" y="15"/>
                    <a:pt x="6" y="15"/>
                    <a:pt x="5" y="16"/>
                  </a:cubicBezTo>
                  <a:cubicBezTo>
                    <a:pt x="2" y="18"/>
                    <a:pt x="3" y="20"/>
                    <a:pt x="2" y="23"/>
                  </a:cubicBezTo>
                  <a:cubicBezTo>
                    <a:pt x="2" y="25"/>
                    <a:pt x="1" y="26"/>
                    <a:pt x="0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657">
              <a:extLst>
                <a:ext uri="{FF2B5EF4-FFF2-40B4-BE49-F238E27FC236}">
                  <a16:creationId xmlns:a16="http://schemas.microsoft.com/office/drawing/2014/main" id="{AA9BD197-BE95-8A4B-BD52-0749999C4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4667" y="5494972"/>
              <a:ext cx="239931" cy="103867"/>
            </a:xfrm>
            <a:custGeom>
              <a:avLst/>
              <a:gdLst>
                <a:gd name="T0" fmla="*/ 30 w 30"/>
                <a:gd name="T1" fmla="*/ 4 h 12"/>
                <a:gd name="T2" fmla="*/ 22 w 30"/>
                <a:gd name="T3" fmla="*/ 0 h 12"/>
                <a:gd name="T4" fmla="*/ 17 w 30"/>
                <a:gd name="T5" fmla="*/ 0 h 12"/>
                <a:gd name="T6" fmla="*/ 14 w 30"/>
                <a:gd name="T7" fmla="*/ 1 h 12"/>
                <a:gd name="T8" fmla="*/ 11 w 30"/>
                <a:gd name="T9" fmla="*/ 0 h 12"/>
                <a:gd name="T10" fmla="*/ 8 w 30"/>
                <a:gd name="T11" fmla="*/ 3 h 12"/>
                <a:gd name="T12" fmla="*/ 3 w 30"/>
                <a:gd name="T13" fmla="*/ 9 h 12"/>
                <a:gd name="T14" fmla="*/ 11 w 30"/>
                <a:gd name="T15" fmla="*/ 11 h 12"/>
                <a:gd name="T16" fmla="*/ 13 w 30"/>
                <a:gd name="T17" fmla="*/ 9 h 12"/>
                <a:gd name="T18" fmla="*/ 18 w 30"/>
                <a:gd name="T19" fmla="*/ 9 h 12"/>
                <a:gd name="T20" fmla="*/ 19 w 30"/>
                <a:gd name="T21" fmla="*/ 6 h 12"/>
                <a:gd name="T22" fmla="*/ 24 w 30"/>
                <a:gd name="T23" fmla="*/ 7 h 12"/>
                <a:gd name="T24" fmla="*/ 28 w 30"/>
                <a:gd name="T25" fmla="*/ 7 h 12"/>
                <a:gd name="T26" fmla="*/ 30 w 30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12">
                  <a:moveTo>
                    <a:pt x="30" y="4"/>
                  </a:moveTo>
                  <a:cubicBezTo>
                    <a:pt x="27" y="2"/>
                    <a:pt x="26" y="0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1"/>
                    <a:pt x="9" y="2"/>
                    <a:pt x="8" y="3"/>
                  </a:cubicBezTo>
                  <a:cubicBezTo>
                    <a:pt x="6" y="5"/>
                    <a:pt x="0" y="4"/>
                    <a:pt x="3" y="9"/>
                  </a:cubicBezTo>
                  <a:cubicBezTo>
                    <a:pt x="4" y="11"/>
                    <a:pt x="8" y="12"/>
                    <a:pt x="11" y="11"/>
                  </a:cubicBezTo>
                  <a:cubicBezTo>
                    <a:pt x="12" y="11"/>
                    <a:pt x="12" y="9"/>
                    <a:pt x="13" y="9"/>
                  </a:cubicBezTo>
                  <a:cubicBezTo>
                    <a:pt x="15" y="9"/>
                    <a:pt x="17" y="9"/>
                    <a:pt x="18" y="9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20" y="5"/>
                    <a:pt x="23" y="7"/>
                    <a:pt x="24" y="7"/>
                  </a:cubicBezTo>
                  <a:cubicBezTo>
                    <a:pt x="25" y="7"/>
                    <a:pt x="27" y="7"/>
                    <a:pt x="28" y="7"/>
                  </a:cubicBezTo>
                  <a:cubicBezTo>
                    <a:pt x="29" y="7"/>
                    <a:pt x="29" y="5"/>
                    <a:pt x="3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658">
              <a:extLst>
                <a:ext uri="{FF2B5EF4-FFF2-40B4-BE49-F238E27FC236}">
                  <a16:creationId xmlns:a16="http://schemas.microsoft.com/office/drawing/2014/main" id="{326A24A8-EB9A-5645-84E2-D53B93EB2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5114125"/>
              <a:ext cx="376254" cy="297179"/>
            </a:xfrm>
            <a:custGeom>
              <a:avLst/>
              <a:gdLst>
                <a:gd name="T0" fmla="*/ 11 w 47"/>
                <a:gd name="T1" fmla="*/ 29 h 35"/>
                <a:gd name="T2" fmla="*/ 18 w 47"/>
                <a:gd name="T3" fmla="*/ 30 h 35"/>
                <a:gd name="T4" fmla="*/ 23 w 47"/>
                <a:gd name="T5" fmla="*/ 33 h 35"/>
                <a:gd name="T6" fmla="*/ 25 w 47"/>
                <a:gd name="T7" fmla="*/ 31 h 35"/>
                <a:gd name="T8" fmla="*/ 29 w 47"/>
                <a:gd name="T9" fmla="*/ 32 h 35"/>
                <a:gd name="T10" fmla="*/ 33 w 47"/>
                <a:gd name="T11" fmla="*/ 32 h 35"/>
                <a:gd name="T12" fmla="*/ 36 w 47"/>
                <a:gd name="T13" fmla="*/ 33 h 35"/>
                <a:gd name="T14" fmla="*/ 38 w 47"/>
                <a:gd name="T15" fmla="*/ 28 h 35"/>
                <a:gd name="T16" fmla="*/ 42 w 47"/>
                <a:gd name="T17" fmla="*/ 27 h 35"/>
                <a:gd name="T18" fmla="*/ 40 w 47"/>
                <a:gd name="T19" fmla="*/ 22 h 35"/>
                <a:gd name="T20" fmla="*/ 44 w 47"/>
                <a:gd name="T21" fmla="*/ 21 h 35"/>
                <a:gd name="T22" fmla="*/ 45 w 47"/>
                <a:gd name="T23" fmla="*/ 17 h 35"/>
                <a:gd name="T24" fmla="*/ 42 w 47"/>
                <a:gd name="T25" fmla="*/ 15 h 35"/>
                <a:gd name="T26" fmla="*/ 39 w 47"/>
                <a:gd name="T27" fmla="*/ 11 h 35"/>
                <a:gd name="T28" fmla="*/ 38 w 47"/>
                <a:gd name="T29" fmla="*/ 6 h 35"/>
                <a:gd name="T30" fmla="*/ 35 w 47"/>
                <a:gd name="T31" fmla="*/ 2 h 35"/>
                <a:gd name="T32" fmla="*/ 33 w 47"/>
                <a:gd name="T33" fmla="*/ 2 h 35"/>
                <a:gd name="T34" fmla="*/ 30 w 47"/>
                <a:gd name="T35" fmla="*/ 1 h 35"/>
                <a:gd name="T36" fmla="*/ 28 w 47"/>
                <a:gd name="T37" fmla="*/ 2 h 35"/>
                <a:gd name="T38" fmla="*/ 25 w 47"/>
                <a:gd name="T39" fmla="*/ 0 h 35"/>
                <a:gd name="T40" fmla="*/ 22 w 47"/>
                <a:gd name="T41" fmla="*/ 2 h 35"/>
                <a:gd name="T42" fmla="*/ 17 w 47"/>
                <a:gd name="T43" fmla="*/ 3 h 35"/>
                <a:gd name="T44" fmla="*/ 17 w 47"/>
                <a:gd name="T45" fmla="*/ 6 h 35"/>
                <a:gd name="T46" fmla="*/ 13 w 47"/>
                <a:gd name="T47" fmla="*/ 9 h 35"/>
                <a:gd name="T48" fmla="*/ 12 w 47"/>
                <a:gd name="T49" fmla="*/ 13 h 35"/>
                <a:gd name="T50" fmla="*/ 8 w 47"/>
                <a:gd name="T51" fmla="*/ 14 h 35"/>
                <a:gd name="T52" fmla="*/ 1 w 47"/>
                <a:gd name="T53" fmla="*/ 16 h 35"/>
                <a:gd name="T54" fmla="*/ 2 w 47"/>
                <a:gd name="T55" fmla="*/ 24 h 35"/>
                <a:gd name="T56" fmla="*/ 1 w 47"/>
                <a:gd name="T57" fmla="*/ 27 h 35"/>
                <a:gd name="T58" fmla="*/ 1 w 47"/>
                <a:gd name="T59" fmla="*/ 31 h 35"/>
                <a:gd name="T60" fmla="*/ 5 w 47"/>
                <a:gd name="T61" fmla="*/ 30 h 35"/>
                <a:gd name="T62" fmla="*/ 11 w 47"/>
                <a:gd name="T63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35">
                  <a:moveTo>
                    <a:pt x="11" y="29"/>
                  </a:moveTo>
                  <a:cubicBezTo>
                    <a:pt x="14" y="29"/>
                    <a:pt x="16" y="30"/>
                    <a:pt x="18" y="30"/>
                  </a:cubicBezTo>
                  <a:cubicBezTo>
                    <a:pt x="18" y="30"/>
                    <a:pt x="23" y="33"/>
                    <a:pt x="23" y="33"/>
                  </a:cubicBezTo>
                  <a:cubicBezTo>
                    <a:pt x="23" y="32"/>
                    <a:pt x="24" y="29"/>
                    <a:pt x="25" y="31"/>
                  </a:cubicBezTo>
                  <a:cubicBezTo>
                    <a:pt x="27" y="34"/>
                    <a:pt x="28" y="29"/>
                    <a:pt x="29" y="32"/>
                  </a:cubicBezTo>
                  <a:cubicBezTo>
                    <a:pt x="30" y="34"/>
                    <a:pt x="32" y="32"/>
                    <a:pt x="33" y="32"/>
                  </a:cubicBezTo>
                  <a:cubicBezTo>
                    <a:pt x="34" y="31"/>
                    <a:pt x="36" y="35"/>
                    <a:pt x="36" y="33"/>
                  </a:cubicBezTo>
                  <a:cubicBezTo>
                    <a:pt x="37" y="31"/>
                    <a:pt x="36" y="29"/>
                    <a:pt x="38" y="28"/>
                  </a:cubicBezTo>
                  <a:cubicBezTo>
                    <a:pt x="39" y="28"/>
                    <a:pt x="41" y="27"/>
                    <a:pt x="42" y="27"/>
                  </a:cubicBezTo>
                  <a:cubicBezTo>
                    <a:pt x="41" y="26"/>
                    <a:pt x="40" y="24"/>
                    <a:pt x="40" y="22"/>
                  </a:cubicBezTo>
                  <a:cubicBezTo>
                    <a:pt x="40" y="20"/>
                    <a:pt x="42" y="22"/>
                    <a:pt x="44" y="21"/>
                  </a:cubicBezTo>
                  <a:cubicBezTo>
                    <a:pt x="46" y="21"/>
                    <a:pt x="47" y="19"/>
                    <a:pt x="45" y="17"/>
                  </a:cubicBezTo>
                  <a:cubicBezTo>
                    <a:pt x="44" y="16"/>
                    <a:pt x="43" y="17"/>
                    <a:pt x="42" y="15"/>
                  </a:cubicBezTo>
                  <a:cubicBezTo>
                    <a:pt x="41" y="14"/>
                    <a:pt x="40" y="13"/>
                    <a:pt x="39" y="11"/>
                  </a:cubicBezTo>
                  <a:cubicBezTo>
                    <a:pt x="38" y="10"/>
                    <a:pt x="38" y="8"/>
                    <a:pt x="38" y="6"/>
                  </a:cubicBezTo>
                  <a:cubicBezTo>
                    <a:pt x="39" y="4"/>
                    <a:pt x="36" y="2"/>
                    <a:pt x="35" y="2"/>
                  </a:cubicBezTo>
                  <a:cubicBezTo>
                    <a:pt x="34" y="1"/>
                    <a:pt x="34" y="2"/>
                    <a:pt x="33" y="2"/>
                  </a:cubicBezTo>
                  <a:cubicBezTo>
                    <a:pt x="31" y="3"/>
                    <a:pt x="31" y="2"/>
                    <a:pt x="30" y="1"/>
                  </a:cubicBezTo>
                  <a:cubicBezTo>
                    <a:pt x="29" y="0"/>
                    <a:pt x="29" y="2"/>
                    <a:pt x="28" y="2"/>
                  </a:cubicBezTo>
                  <a:cubicBezTo>
                    <a:pt x="27" y="2"/>
                    <a:pt x="25" y="0"/>
                    <a:pt x="25" y="0"/>
                  </a:cubicBezTo>
                  <a:cubicBezTo>
                    <a:pt x="23" y="0"/>
                    <a:pt x="23" y="2"/>
                    <a:pt x="22" y="2"/>
                  </a:cubicBezTo>
                  <a:cubicBezTo>
                    <a:pt x="20" y="3"/>
                    <a:pt x="19" y="3"/>
                    <a:pt x="17" y="3"/>
                  </a:cubicBezTo>
                  <a:cubicBezTo>
                    <a:pt x="16" y="4"/>
                    <a:pt x="17" y="6"/>
                    <a:pt x="17" y="6"/>
                  </a:cubicBezTo>
                  <a:cubicBezTo>
                    <a:pt x="16" y="8"/>
                    <a:pt x="13" y="7"/>
                    <a:pt x="13" y="9"/>
                  </a:cubicBezTo>
                  <a:cubicBezTo>
                    <a:pt x="12" y="10"/>
                    <a:pt x="12" y="11"/>
                    <a:pt x="12" y="13"/>
                  </a:cubicBezTo>
                  <a:cubicBezTo>
                    <a:pt x="12" y="14"/>
                    <a:pt x="9" y="14"/>
                    <a:pt x="8" y="14"/>
                  </a:cubicBezTo>
                  <a:cubicBezTo>
                    <a:pt x="5" y="15"/>
                    <a:pt x="4" y="16"/>
                    <a:pt x="1" y="16"/>
                  </a:cubicBezTo>
                  <a:cubicBezTo>
                    <a:pt x="2" y="19"/>
                    <a:pt x="5" y="21"/>
                    <a:pt x="2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3" y="28"/>
                    <a:pt x="1" y="30"/>
                    <a:pt x="1" y="31"/>
                  </a:cubicBezTo>
                  <a:cubicBezTo>
                    <a:pt x="3" y="31"/>
                    <a:pt x="4" y="31"/>
                    <a:pt x="5" y="30"/>
                  </a:cubicBezTo>
                  <a:cubicBezTo>
                    <a:pt x="7" y="29"/>
                    <a:pt x="10" y="29"/>
                    <a:pt x="11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659">
              <a:extLst>
                <a:ext uri="{FF2B5EF4-FFF2-40B4-BE49-F238E27FC236}">
                  <a16:creationId xmlns:a16="http://schemas.microsoft.com/office/drawing/2014/main" id="{E324D2B6-B432-3F4C-9C43-2F7E25C6E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5096813"/>
              <a:ext cx="231750" cy="161574"/>
            </a:xfrm>
            <a:custGeom>
              <a:avLst/>
              <a:gdLst>
                <a:gd name="T0" fmla="*/ 16 w 29"/>
                <a:gd name="T1" fmla="*/ 18 h 19"/>
                <a:gd name="T2" fmla="*/ 23 w 29"/>
                <a:gd name="T3" fmla="*/ 15 h 19"/>
                <a:gd name="T4" fmla="*/ 23 w 29"/>
                <a:gd name="T5" fmla="*/ 12 h 19"/>
                <a:gd name="T6" fmla="*/ 27 w 29"/>
                <a:gd name="T7" fmla="*/ 9 h 19"/>
                <a:gd name="T8" fmla="*/ 26 w 29"/>
                <a:gd name="T9" fmla="*/ 4 h 19"/>
                <a:gd name="T10" fmla="*/ 19 w 29"/>
                <a:gd name="T11" fmla="*/ 1 h 19"/>
                <a:gd name="T12" fmla="*/ 10 w 29"/>
                <a:gd name="T13" fmla="*/ 1 h 19"/>
                <a:gd name="T14" fmla="*/ 0 w 29"/>
                <a:gd name="T15" fmla="*/ 4 h 19"/>
                <a:gd name="T16" fmla="*/ 1 w 29"/>
                <a:gd name="T17" fmla="*/ 6 h 19"/>
                <a:gd name="T18" fmla="*/ 2 w 29"/>
                <a:gd name="T19" fmla="*/ 9 h 19"/>
                <a:gd name="T20" fmla="*/ 5 w 29"/>
                <a:gd name="T21" fmla="*/ 10 h 19"/>
                <a:gd name="T22" fmla="*/ 9 w 29"/>
                <a:gd name="T23" fmla="*/ 11 h 19"/>
                <a:gd name="T24" fmla="*/ 8 w 29"/>
                <a:gd name="T25" fmla="*/ 15 h 19"/>
                <a:gd name="T26" fmla="*/ 12 w 29"/>
                <a:gd name="T27" fmla="*/ 18 h 19"/>
                <a:gd name="T28" fmla="*/ 16 w 29"/>
                <a:gd name="T29" fmla="*/ 18 h 19"/>
                <a:gd name="T30" fmla="*/ 16 w 29"/>
                <a:gd name="T3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16" y="18"/>
                  </a:moveTo>
                  <a:cubicBezTo>
                    <a:pt x="18" y="16"/>
                    <a:pt x="21" y="16"/>
                    <a:pt x="23" y="15"/>
                  </a:cubicBezTo>
                  <a:cubicBezTo>
                    <a:pt x="23" y="14"/>
                    <a:pt x="23" y="13"/>
                    <a:pt x="23" y="12"/>
                  </a:cubicBezTo>
                  <a:cubicBezTo>
                    <a:pt x="24" y="10"/>
                    <a:pt x="25" y="10"/>
                    <a:pt x="27" y="9"/>
                  </a:cubicBezTo>
                  <a:cubicBezTo>
                    <a:pt x="29" y="8"/>
                    <a:pt x="28" y="5"/>
                    <a:pt x="26" y="4"/>
                  </a:cubicBezTo>
                  <a:cubicBezTo>
                    <a:pt x="24" y="3"/>
                    <a:pt x="22" y="2"/>
                    <a:pt x="19" y="1"/>
                  </a:cubicBezTo>
                  <a:cubicBezTo>
                    <a:pt x="17" y="0"/>
                    <a:pt x="13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1" y="8"/>
                    <a:pt x="2" y="9"/>
                  </a:cubicBezTo>
                  <a:cubicBezTo>
                    <a:pt x="3" y="9"/>
                    <a:pt x="4" y="11"/>
                    <a:pt x="5" y="10"/>
                  </a:cubicBezTo>
                  <a:cubicBezTo>
                    <a:pt x="7" y="10"/>
                    <a:pt x="9" y="9"/>
                    <a:pt x="9" y="11"/>
                  </a:cubicBezTo>
                  <a:cubicBezTo>
                    <a:pt x="9" y="12"/>
                    <a:pt x="9" y="14"/>
                    <a:pt x="8" y="15"/>
                  </a:cubicBezTo>
                  <a:cubicBezTo>
                    <a:pt x="11" y="15"/>
                    <a:pt x="11" y="15"/>
                    <a:pt x="12" y="18"/>
                  </a:cubicBezTo>
                  <a:cubicBezTo>
                    <a:pt x="13" y="18"/>
                    <a:pt x="16" y="18"/>
                    <a:pt x="16" y="18"/>
                  </a:cubicBezTo>
                  <a:cubicBezTo>
                    <a:pt x="17" y="17"/>
                    <a:pt x="15" y="19"/>
                    <a:pt x="16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660">
              <a:extLst>
                <a:ext uri="{FF2B5EF4-FFF2-40B4-BE49-F238E27FC236}">
                  <a16:creationId xmlns:a16="http://schemas.microsoft.com/office/drawing/2014/main" id="{3D62AEEB-3818-114A-8CED-03B7E237A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4995831"/>
              <a:ext cx="286281" cy="152919"/>
            </a:xfrm>
            <a:custGeom>
              <a:avLst/>
              <a:gdLst>
                <a:gd name="T0" fmla="*/ 11 w 36"/>
                <a:gd name="T1" fmla="*/ 13 h 18"/>
                <a:gd name="T2" fmla="*/ 19 w 36"/>
                <a:gd name="T3" fmla="*/ 12 h 18"/>
                <a:gd name="T4" fmla="*/ 25 w 36"/>
                <a:gd name="T5" fmla="*/ 15 h 18"/>
                <a:gd name="T6" fmla="*/ 29 w 36"/>
                <a:gd name="T7" fmla="*/ 17 h 18"/>
                <a:gd name="T8" fmla="*/ 33 w 36"/>
                <a:gd name="T9" fmla="*/ 16 h 18"/>
                <a:gd name="T10" fmla="*/ 36 w 36"/>
                <a:gd name="T11" fmla="*/ 14 h 18"/>
                <a:gd name="T12" fmla="*/ 34 w 36"/>
                <a:gd name="T13" fmla="*/ 8 h 18"/>
                <a:gd name="T14" fmla="*/ 31 w 36"/>
                <a:gd name="T15" fmla="*/ 4 h 18"/>
                <a:gd name="T16" fmla="*/ 25 w 36"/>
                <a:gd name="T17" fmla="*/ 3 h 18"/>
                <a:gd name="T18" fmla="*/ 18 w 36"/>
                <a:gd name="T19" fmla="*/ 1 h 18"/>
                <a:gd name="T20" fmla="*/ 17 w 36"/>
                <a:gd name="T21" fmla="*/ 5 h 18"/>
                <a:gd name="T22" fmla="*/ 15 w 36"/>
                <a:gd name="T23" fmla="*/ 7 h 18"/>
                <a:gd name="T24" fmla="*/ 8 w 36"/>
                <a:gd name="T25" fmla="*/ 4 h 18"/>
                <a:gd name="T26" fmla="*/ 0 w 36"/>
                <a:gd name="T27" fmla="*/ 15 h 18"/>
                <a:gd name="T28" fmla="*/ 11 w 36"/>
                <a:gd name="T2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18">
                  <a:moveTo>
                    <a:pt x="11" y="13"/>
                  </a:moveTo>
                  <a:cubicBezTo>
                    <a:pt x="14" y="13"/>
                    <a:pt x="16" y="12"/>
                    <a:pt x="19" y="12"/>
                  </a:cubicBezTo>
                  <a:cubicBezTo>
                    <a:pt x="20" y="12"/>
                    <a:pt x="24" y="14"/>
                    <a:pt x="25" y="15"/>
                  </a:cubicBezTo>
                  <a:cubicBezTo>
                    <a:pt x="26" y="16"/>
                    <a:pt x="27" y="18"/>
                    <a:pt x="29" y="17"/>
                  </a:cubicBezTo>
                  <a:cubicBezTo>
                    <a:pt x="30" y="17"/>
                    <a:pt x="31" y="16"/>
                    <a:pt x="33" y="16"/>
                  </a:cubicBezTo>
                  <a:cubicBezTo>
                    <a:pt x="34" y="16"/>
                    <a:pt x="34" y="14"/>
                    <a:pt x="36" y="14"/>
                  </a:cubicBezTo>
                  <a:cubicBezTo>
                    <a:pt x="35" y="12"/>
                    <a:pt x="33" y="9"/>
                    <a:pt x="34" y="8"/>
                  </a:cubicBezTo>
                  <a:cubicBezTo>
                    <a:pt x="35" y="6"/>
                    <a:pt x="32" y="4"/>
                    <a:pt x="31" y="4"/>
                  </a:cubicBezTo>
                  <a:cubicBezTo>
                    <a:pt x="29" y="3"/>
                    <a:pt x="27" y="5"/>
                    <a:pt x="25" y="3"/>
                  </a:cubicBezTo>
                  <a:cubicBezTo>
                    <a:pt x="22" y="1"/>
                    <a:pt x="21" y="0"/>
                    <a:pt x="18" y="1"/>
                  </a:cubicBezTo>
                  <a:cubicBezTo>
                    <a:pt x="16" y="2"/>
                    <a:pt x="17" y="3"/>
                    <a:pt x="17" y="5"/>
                  </a:cubicBezTo>
                  <a:cubicBezTo>
                    <a:pt x="16" y="6"/>
                    <a:pt x="16" y="7"/>
                    <a:pt x="15" y="7"/>
                  </a:cubicBezTo>
                  <a:cubicBezTo>
                    <a:pt x="12" y="9"/>
                    <a:pt x="10" y="5"/>
                    <a:pt x="8" y="4"/>
                  </a:cubicBezTo>
                  <a:cubicBezTo>
                    <a:pt x="3" y="0"/>
                    <a:pt x="0" y="11"/>
                    <a:pt x="0" y="15"/>
                  </a:cubicBezTo>
                  <a:cubicBezTo>
                    <a:pt x="4" y="13"/>
                    <a:pt x="7" y="13"/>
                    <a:pt x="1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661">
              <a:extLst>
                <a:ext uri="{FF2B5EF4-FFF2-40B4-BE49-F238E27FC236}">
                  <a16:creationId xmlns:a16="http://schemas.microsoft.com/office/drawing/2014/main" id="{DE790EF9-C879-7A4C-984E-BD5979865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4903506"/>
              <a:ext cx="190855" cy="126948"/>
            </a:xfrm>
            <a:custGeom>
              <a:avLst/>
              <a:gdLst>
                <a:gd name="T0" fmla="*/ 16 w 24"/>
                <a:gd name="T1" fmla="*/ 15 h 15"/>
                <a:gd name="T2" fmla="*/ 20 w 24"/>
                <a:gd name="T3" fmla="*/ 15 h 15"/>
                <a:gd name="T4" fmla="*/ 22 w 24"/>
                <a:gd name="T5" fmla="*/ 13 h 15"/>
                <a:gd name="T6" fmla="*/ 22 w 24"/>
                <a:gd name="T7" fmla="*/ 10 h 15"/>
                <a:gd name="T8" fmla="*/ 21 w 24"/>
                <a:gd name="T9" fmla="*/ 5 h 15"/>
                <a:gd name="T10" fmla="*/ 24 w 24"/>
                <a:gd name="T11" fmla="*/ 0 h 15"/>
                <a:gd name="T12" fmla="*/ 12 w 24"/>
                <a:gd name="T13" fmla="*/ 0 h 15"/>
                <a:gd name="T14" fmla="*/ 6 w 24"/>
                <a:gd name="T15" fmla="*/ 1 h 15"/>
                <a:gd name="T16" fmla="*/ 0 w 24"/>
                <a:gd name="T17" fmla="*/ 5 h 15"/>
                <a:gd name="T18" fmla="*/ 2 w 24"/>
                <a:gd name="T19" fmla="*/ 6 h 15"/>
                <a:gd name="T20" fmla="*/ 2 w 24"/>
                <a:gd name="T21" fmla="*/ 8 h 15"/>
                <a:gd name="T22" fmla="*/ 7 w 24"/>
                <a:gd name="T23" fmla="*/ 9 h 15"/>
                <a:gd name="T24" fmla="*/ 6 w 24"/>
                <a:gd name="T25" fmla="*/ 13 h 15"/>
                <a:gd name="T26" fmla="*/ 11 w 24"/>
                <a:gd name="T27" fmla="*/ 12 h 15"/>
                <a:gd name="T28" fmla="*/ 16 w 24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5">
                  <a:moveTo>
                    <a:pt x="16" y="15"/>
                  </a:moveTo>
                  <a:cubicBezTo>
                    <a:pt x="17" y="15"/>
                    <a:pt x="19" y="15"/>
                    <a:pt x="20" y="15"/>
                  </a:cubicBezTo>
                  <a:cubicBezTo>
                    <a:pt x="20" y="14"/>
                    <a:pt x="22" y="14"/>
                    <a:pt x="22" y="13"/>
                  </a:cubicBezTo>
                  <a:cubicBezTo>
                    <a:pt x="22" y="12"/>
                    <a:pt x="22" y="11"/>
                    <a:pt x="22" y="10"/>
                  </a:cubicBezTo>
                  <a:cubicBezTo>
                    <a:pt x="21" y="8"/>
                    <a:pt x="20" y="7"/>
                    <a:pt x="21" y="5"/>
                  </a:cubicBezTo>
                  <a:cubicBezTo>
                    <a:pt x="23" y="4"/>
                    <a:pt x="24" y="2"/>
                    <a:pt x="24" y="0"/>
                  </a:cubicBezTo>
                  <a:cubicBezTo>
                    <a:pt x="22" y="3"/>
                    <a:pt x="15" y="0"/>
                    <a:pt x="12" y="0"/>
                  </a:cubicBezTo>
                  <a:cubicBezTo>
                    <a:pt x="10" y="0"/>
                    <a:pt x="8" y="0"/>
                    <a:pt x="6" y="1"/>
                  </a:cubicBezTo>
                  <a:cubicBezTo>
                    <a:pt x="5" y="1"/>
                    <a:pt x="0" y="5"/>
                    <a:pt x="0" y="5"/>
                  </a:cubicBezTo>
                  <a:cubicBezTo>
                    <a:pt x="0" y="6"/>
                    <a:pt x="3" y="5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10"/>
                    <a:pt x="7" y="9"/>
                    <a:pt x="7" y="9"/>
                  </a:cubicBezTo>
                  <a:cubicBezTo>
                    <a:pt x="7" y="10"/>
                    <a:pt x="6" y="12"/>
                    <a:pt x="6" y="13"/>
                  </a:cubicBezTo>
                  <a:cubicBezTo>
                    <a:pt x="7" y="12"/>
                    <a:pt x="9" y="11"/>
                    <a:pt x="11" y="12"/>
                  </a:cubicBezTo>
                  <a:cubicBezTo>
                    <a:pt x="13" y="13"/>
                    <a:pt x="14" y="15"/>
                    <a:pt x="1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662">
              <a:extLst>
                <a:ext uri="{FF2B5EF4-FFF2-40B4-BE49-F238E27FC236}">
                  <a16:creationId xmlns:a16="http://schemas.microsoft.com/office/drawing/2014/main" id="{B4273692-BB72-7147-98FF-F53FDA59C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5166059"/>
              <a:ext cx="128145" cy="66361"/>
            </a:xfrm>
            <a:custGeom>
              <a:avLst/>
              <a:gdLst>
                <a:gd name="T0" fmla="*/ 16 w 16"/>
                <a:gd name="T1" fmla="*/ 4 h 8"/>
                <a:gd name="T2" fmla="*/ 12 w 16"/>
                <a:gd name="T3" fmla="*/ 2 h 8"/>
                <a:gd name="T4" fmla="*/ 8 w 16"/>
                <a:gd name="T5" fmla="*/ 0 h 8"/>
                <a:gd name="T6" fmla="*/ 7 w 16"/>
                <a:gd name="T7" fmla="*/ 3 h 8"/>
                <a:gd name="T8" fmla="*/ 5 w 16"/>
                <a:gd name="T9" fmla="*/ 2 h 8"/>
                <a:gd name="T10" fmla="*/ 2 w 16"/>
                <a:gd name="T11" fmla="*/ 3 h 8"/>
                <a:gd name="T12" fmla="*/ 0 w 16"/>
                <a:gd name="T13" fmla="*/ 5 h 8"/>
                <a:gd name="T14" fmla="*/ 0 w 16"/>
                <a:gd name="T15" fmla="*/ 6 h 8"/>
                <a:gd name="T16" fmla="*/ 2 w 16"/>
                <a:gd name="T17" fmla="*/ 6 h 8"/>
                <a:gd name="T18" fmla="*/ 8 w 16"/>
                <a:gd name="T19" fmla="*/ 7 h 8"/>
                <a:gd name="T20" fmla="*/ 16 w 16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cubicBezTo>
                    <a:pt x="16" y="1"/>
                    <a:pt x="14" y="2"/>
                    <a:pt x="12" y="2"/>
                  </a:cubicBezTo>
                  <a:cubicBezTo>
                    <a:pt x="11" y="3"/>
                    <a:pt x="10" y="1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6" y="3"/>
                    <a:pt x="7" y="1"/>
                    <a:pt x="5" y="2"/>
                  </a:cubicBezTo>
                  <a:cubicBezTo>
                    <a:pt x="4" y="2"/>
                    <a:pt x="2" y="2"/>
                    <a:pt x="2" y="3"/>
                  </a:cubicBezTo>
                  <a:cubicBezTo>
                    <a:pt x="1" y="5"/>
                    <a:pt x="2" y="6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4" y="7"/>
                    <a:pt x="6" y="7"/>
                    <a:pt x="8" y="7"/>
                  </a:cubicBezTo>
                  <a:cubicBezTo>
                    <a:pt x="10" y="7"/>
                    <a:pt x="16" y="8"/>
                    <a:pt x="1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663">
              <a:extLst>
                <a:ext uri="{FF2B5EF4-FFF2-40B4-BE49-F238E27FC236}">
                  <a16:creationId xmlns:a16="http://schemas.microsoft.com/office/drawing/2014/main" id="{6C07104C-158E-0042-AA1B-8B8279496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5183369"/>
              <a:ext cx="381707" cy="354881"/>
            </a:xfrm>
            <a:custGeom>
              <a:avLst/>
              <a:gdLst>
                <a:gd name="T0" fmla="*/ 1 w 48"/>
                <a:gd name="T1" fmla="*/ 12 h 42"/>
                <a:gd name="T2" fmla="*/ 0 w 48"/>
                <a:gd name="T3" fmla="*/ 16 h 42"/>
                <a:gd name="T4" fmla="*/ 2 w 48"/>
                <a:gd name="T5" fmla="*/ 20 h 42"/>
                <a:gd name="T6" fmla="*/ 4 w 48"/>
                <a:gd name="T7" fmla="*/ 27 h 42"/>
                <a:gd name="T8" fmla="*/ 9 w 48"/>
                <a:gd name="T9" fmla="*/ 31 h 42"/>
                <a:gd name="T10" fmla="*/ 10 w 48"/>
                <a:gd name="T11" fmla="*/ 33 h 42"/>
                <a:gd name="T12" fmla="*/ 13 w 48"/>
                <a:gd name="T13" fmla="*/ 32 h 42"/>
                <a:gd name="T14" fmla="*/ 21 w 48"/>
                <a:gd name="T15" fmla="*/ 36 h 42"/>
                <a:gd name="T16" fmla="*/ 25 w 48"/>
                <a:gd name="T17" fmla="*/ 37 h 42"/>
                <a:gd name="T18" fmla="*/ 33 w 48"/>
                <a:gd name="T19" fmla="*/ 37 h 42"/>
                <a:gd name="T20" fmla="*/ 39 w 48"/>
                <a:gd name="T21" fmla="*/ 41 h 42"/>
                <a:gd name="T22" fmla="*/ 41 w 48"/>
                <a:gd name="T23" fmla="*/ 35 h 42"/>
                <a:gd name="T24" fmla="*/ 44 w 48"/>
                <a:gd name="T25" fmla="*/ 32 h 42"/>
                <a:gd name="T26" fmla="*/ 48 w 48"/>
                <a:gd name="T27" fmla="*/ 31 h 42"/>
                <a:gd name="T28" fmla="*/ 45 w 48"/>
                <a:gd name="T29" fmla="*/ 26 h 42"/>
                <a:gd name="T30" fmla="*/ 44 w 48"/>
                <a:gd name="T31" fmla="*/ 19 h 42"/>
                <a:gd name="T32" fmla="*/ 46 w 48"/>
                <a:gd name="T33" fmla="*/ 12 h 42"/>
                <a:gd name="T34" fmla="*/ 44 w 48"/>
                <a:gd name="T35" fmla="*/ 7 h 42"/>
                <a:gd name="T36" fmla="*/ 42 w 48"/>
                <a:gd name="T37" fmla="*/ 5 h 42"/>
                <a:gd name="T38" fmla="*/ 25 w 48"/>
                <a:gd name="T39" fmla="*/ 4 h 42"/>
                <a:gd name="T40" fmla="*/ 20 w 48"/>
                <a:gd name="T41" fmla="*/ 2 h 42"/>
                <a:gd name="T42" fmla="*/ 13 w 48"/>
                <a:gd name="T43" fmla="*/ 4 h 42"/>
                <a:gd name="T44" fmla="*/ 6 w 48"/>
                <a:gd name="T45" fmla="*/ 6 h 42"/>
                <a:gd name="T46" fmla="*/ 2 w 48"/>
                <a:gd name="T47" fmla="*/ 7 h 42"/>
                <a:gd name="T48" fmla="*/ 1 w 48"/>
                <a:gd name="T49" fmla="*/ 9 h 42"/>
                <a:gd name="T50" fmla="*/ 1 w 48"/>
                <a:gd name="T51" fmla="*/ 12 h 42"/>
                <a:gd name="T52" fmla="*/ 1 w 48"/>
                <a:gd name="T53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42">
                  <a:moveTo>
                    <a:pt x="1" y="12"/>
                  </a:moveTo>
                  <a:cubicBezTo>
                    <a:pt x="1" y="13"/>
                    <a:pt x="0" y="15"/>
                    <a:pt x="0" y="16"/>
                  </a:cubicBezTo>
                  <a:cubicBezTo>
                    <a:pt x="1" y="17"/>
                    <a:pt x="2" y="19"/>
                    <a:pt x="2" y="20"/>
                  </a:cubicBezTo>
                  <a:cubicBezTo>
                    <a:pt x="2" y="22"/>
                    <a:pt x="3" y="25"/>
                    <a:pt x="4" y="27"/>
                  </a:cubicBezTo>
                  <a:cubicBezTo>
                    <a:pt x="5" y="30"/>
                    <a:pt x="8" y="29"/>
                    <a:pt x="9" y="31"/>
                  </a:cubicBezTo>
                  <a:cubicBezTo>
                    <a:pt x="9" y="31"/>
                    <a:pt x="9" y="33"/>
                    <a:pt x="10" y="33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5" y="31"/>
                    <a:pt x="19" y="35"/>
                    <a:pt x="21" y="36"/>
                  </a:cubicBezTo>
                  <a:cubicBezTo>
                    <a:pt x="22" y="37"/>
                    <a:pt x="23" y="39"/>
                    <a:pt x="25" y="37"/>
                  </a:cubicBezTo>
                  <a:cubicBezTo>
                    <a:pt x="26" y="36"/>
                    <a:pt x="31" y="37"/>
                    <a:pt x="33" y="37"/>
                  </a:cubicBezTo>
                  <a:cubicBezTo>
                    <a:pt x="36" y="37"/>
                    <a:pt x="37" y="39"/>
                    <a:pt x="39" y="41"/>
                  </a:cubicBezTo>
                  <a:cubicBezTo>
                    <a:pt x="40" y="42"/>
                    <a:pt x="40" y="36"/>
                    <a:pt x="41" y="35"/>
                  </a:cubicBezTo>
                  <a:cubicBezTo>
                    <a:pt x="42" y="34"/>
                    <a:pt x="43" y="33"/>
                    <a:pt x="44" y="32"/>
                  </a:cubicBezTo>
                  <a:cubicBezTo>
                    <a:pt x="45" y="32"/>
                    <a:pt x="48" y="32"/>
                    <a:pt x="48" y="31"/>
                  </a:cubicBezTo>
                  <a:cubicBezTo>
                    <a:pt x="47" y="28"/>
                    <a:pt x="47" y="27"/>
                    <a:pt x="45" y="26"/>
                  </a:cubicBezTo>
                  <a:cubicBezTo>
                    <a:pt x="43" y="24"/>
                    <a:pt x="46" y="21"/>
                    <a:pt x="44" y="19"/>
                  </a:cubicBezTo>
                  <a:cubicBezTo>
                    <a:pt x="42" y="18"/>
                    <a:pt x="47" y="14"/>
                    <a:pt x="46" y="12"/>
                  </a:cubicBezTo>
                  <a:cubicBezTo>
                    <a:pt x="45" y="10"/>
                    <a:pt x="44" y="9"/>
                    <a:pt x="44" y="7"/>
                  </a:cubicBezTo>
                  <a:cubicBezTo>
                    <a:pt x="44" y="6"/>
                    <a:pt x="44" y="5"/>
                    <a:pt x="42" y="5"/>
                  </a:cubicBezTo>
                  <a:cubicBezTo>
                    <a:pt x="37" y="3"/>
                    <a:pt x="30" y="6"/>
                    <a:pt x="25" y="4"/>
                  </a:cubicBezTo>
                  <a:cubicBezTo>
                    <a:pt x="25" y="7"/>
                    <a:pt x="21" y="2"/>
                    <a:pt x="20" y="2"/>
                  </a:cubicBezTo>
                  <a:cubicBezTo>
                    <a:pt x="17" y="0"/>
                    <a:pt x="15" y="2"/>
                    <a:pt x="13" y="4"/>
                  </a:cubicBezTo>
                  <a:cubicBezTo>
                    <a:pt x="10" y="5"/>
                    <a:pt x="8" y="6"/>
                    <a:pt x="6" y="6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1" y="8"/>
                    <a:pt x="3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4"/>
                    <a:pt x="1" y="12"/>
                    <a:pt x="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664">
              <a:extLst>
                <a:ext uri="{FF2B5EF4-FFF2-40B4-BE49-F238E27FC236}">
                  <a16:creationId xmlns:a16="http://schemas.microsoft.com/office/drawing/2014/main" id="{F61F362C-4F7A-1946-84B8-1D40B54F6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555564"/>
              <a:ext cx="368076" cy="253900"/>
            </a:xfrm>
            <a:custGeom>
              <a:avLst/>
              <a:gdLst>
                <a:gd name="T0" fmla="*/ 38 w 46"/>
                <a:gd name="T1" fmla="*/ 13 h 30"/>
                <a:gd name="T2" fmla="*/ 35 w 46"/>
                <a:gd name="T3" fmla="*/ 6 h 30"/>
                <a:gd name="T4" fmla="*/ 32 w 46"/>
                <a:gd name="T5" fmla="*/ 0 h 30"/>
                <a:gd name="T6" fmla="*/ 22 w 46"/>
                <a:gd name="T7" fmla="*/ 4 h 30"/>
                <a:gd name="T8" fmla="*/ 18 w 46"/>
                <a:gd name="T9" fmla="*/ 3 h 30"/>
                <a:gd name="T10" fmla="*/ 12 w 46"/>
                <a:gd name="T11" fmla="*/ 3 h 30"/>
                <a:gd name="T12" fmla="*/ 8 w 46"/>
                <a:gd name="T13" fmla="*/ 6 h 30"/>
                <a:gd name="T14" fmla="*/ 4 w 46"/>
                <a:gd name="T15" fmla="*/ 14 h 30"/>
                <a:gd name="T16" fmla="*/ 0 w 46"/>
                <a:gd name="T17" fmla="*/ 15 h 30"/>
                <a:gd name="T18" fmla="*/ 3 w 46"/>
                <a:gd name="T19" fmla="*/ 18 h 30"/>
                <a:gd name="T20" fmla="*/ 5 w 46"/>
                <a:gd name="T21" fmla="*/ 22 h 30"/>
                <a:gd name="T22" fmla="*/ 8 w 46"/>
                <a:gd name="T23" fmla="*/ 24 h 30"/>
                <a:gd name="T24" fmla="*/ 11 w 46"/>
                <a:gd name="T25" fmla="*/ 25 h 30"/>
                <a:gd name="T26" fmla="*/ 11 w 46"/>
                <a:gd name="T27" fmla="*/ 28 h 30"/>
                <a:gd name="T28" fmla="*/ 21 w 46"/>
                <a:gd name="T29" fmla="*/ 30 h 30"/>
                <a:gd name="T30" fmla="*/ 28 w 46"/>
                <a:gd name="T31" fmla="*/ 28 h 30"/>
                <a:gd name="T32" fmla="*/ 40 w 46"/>
                <a:gd name="T33" fmla="*/ 30 h 30"/>
                <a:gd name="T34" fmla="*/ 41 w 46"/>
                <a:gd name="T35" fmla="*/ 23 h 30"/>
                <a:gd name="T36" fmla="*/ 46 w 46"/>
                <a:gd name="T37" fmla="*/ 20 h 30"/>
                <a:gd name="T38" fmla="*/ 39 w 46"/>
                <a:gd name="T39" fmla="*/ 20 h 30"/>
                <a:gd name="T40" fmla="*/ 38 w 46"/>
                <a:gd name="T41" fmla="*/ 13 h 30"/>
                <a:gd name="T42" fmla="*/ 38 w 46"/>
                <a:gd name="T4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0">
                  <a:moveTo>
                    <a:pt x="38" y="13"/>
                  </a:moveTo>
                  <a:cubicBezTo>
                    <a:pt x="39" y="10"/>
                    <a:pt x="36" y="8"/>
                    <a:pt x="35" y="6"/>
                  </a:cubicBezTo>
                  <a:cubicBezTo>
                    <a:pt x="33" y="5"/>
                    <a:pt x="32" y="2"/>
                    <a:pt x="32" y="0"/>
                  </a:cubicBezTo>
                  <a:cubicBezTo>
                    <a:pt x="29" y="1"/>
                    <a:pt x="26" y="4"/>
                    <a:pt x="22" y="4"/>
                  </a:cubicBezTo>
                  <a:cubicBezTo>
                    <a:pt x="21" y="4"/>
                    <a:pt x="19" y="3"/>
                    <a:pt x="18" y="3"/>
                  </a:cubicBezTo>
                  <a:cubicBezTo>
                    <a:pt x="16" y="3"/>
                    <a:pt x="14" y="3"/>
                    <a:pt x="12" y="3"/>
                  </a:cubicBezTo>
                  <a:cubicBezTo>
                    <a:pt x="12" y="3"/>
                    <a:pt x="9" y="6"/>
                    <a:pt x="8" y="6"/>
                  </a:cubicBezTo>
                  <a:cubicBezTo>
                    <a:pt x="7" y="9"/>
                    <a:pt x="5" y="11"/>
                    <a:pt x="4" y="14"/>
                  </a:cubicBezTo>
                  <a:cubicBezTo>
                    <a:pt x="3" y="14"/>
                    <a:pt x="1" y="14"/>
                    <a:pt x="0" y="15"/>
                  </a:cubicBezTo>
                  <a:cubicBezTo>
                    <a:pt x="0" y="16"/>
                    <a:pt x="3" y="17"/>
                    <a:pt x="3" y="18"/>
                  </a:cubicBezTo>
                  <a:cubicBezTo>
                    <a:pt x="3" y="20"/>
                    <a:pt x="4" y="20"/>
                    <a:pt x="5" y="22"/>
                  </a:cubicBezTo>
                  <a:cubicBezTo>
                    <a:pt x="5" y="24"/>
                    <a:pt x="6" y="24"/>
                    <a:pt x="8" y="24"/>
                  </a:cubicBezTo>
                  <a:cubicBezTo>
                    <a:pt x="9" y="24"/>
                    <a:pt x="11" y="24"/>
                    <a:pt x="11" y="25"/>
                  </a:cubicBezTo>
                  <a:cubicBezTo>
                    <a:pt x="11" y="26"/>
                    <a:pt x="11" y="27"/>
                    <a:pt x="11" y="28"/>
                  </a:cubicBezTo>
                  <a:cubicBezTo>
                    <a:pt x="13" y="30"/>
                    <a:pt x="18" y="30"/>
                    <a:pt x="21" y="30"/>
                  </a:cubicBezTo>
                  <a:cubicBezTo>
                    <a:pt x="24" y="30"/>
                    <a:pt x="26" y="30"/>
                    <a:pt x="28" y="28"/>
                  </a:cubicBezTo>
                  <a:cubicBezTo>
                    <a:pt x="32" y="26"/>
                    <a:pt x="36" y="28"/>
                    <a:pt x="40" y="30"/>
                  </a:cubicBezTo>
                  <a:cubicBezTo>
                    <a:pt x="40" y="28"/>
                    <a:pt x="40" y="25"/>
                    <a:pt x="41" y="23"/>
                  </a:cubicBezTo>
                  <a:cubicBezTo>
                    <a:pt x="42" y="22"/>
                    <a:pt x="45" y="24"/>
                    <a:pt x="46" y="20"/>
                  </a:cubicBezTo>
                  <a:cubicBezTo>
                    <a:pt x="43" y="18"/>
                    <a:pt x="42" y="20"/>
                    <a:pt x="39" y="20"/>
                  </a:cubicBezTo>
                  <a:cubicBezTo>
                    <a:pt x="37" y="19"/>
                    <a:pt x="37" y="14"/>
                    <a:pt x="38" y="13"/>
                  </a:cubicBezTo>
                  <a:cubicBezTo>
                    <a:pt x="39" y="11"/>
                    <a:pt x="37" y="15"/>
                    <a:pt x="38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665">
              <a:extLst>
                <a:ext uri="{FF2B5EF4-FFF2-40B4-BE49-F238E27FC236}">
                  <a16:creationId xmlns:a16="http://schemas.microsoft.com/office/drawing/2014/main" id="{CC2D200C-0D64-9648-8E38-FB86FB4F5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3638" y="5546906"/>
              <a:ext cx="133597" cy="170231"/>
            </a:xfrm>
            <a:custGeom>
              <a:avLst/>
              <a:gdLst>
                <a:gd name="T0" fmla="*/ 14 w 17"/>
                <a:gd name="T1" fmla="*/ 10 h 20"/>
                <a:gd name="T2" fmla="*/ 9 w 17"/>
                <a:gd name="T3" fmla="*/ 3 h 20"/>
                <a:gd name="T4" fmla="*/ 0 w 17"/>
                <a:gd name="T5" fmla="*/ 1 h 20"/>
                <a:gd name="T6" fmla="*/ 5 w 17"/>
                <a:gd name="T7" fmla="*/ 10 h 20"/>
                <a:gd name="T8" fmla="*/ 7 w 17"/>
                <a:gd name="T9" fmla="*/ 20 h 20"/>
                <a:gd name="T10" fmla="*/ 10 w 17"/>
                <a:gd name="T11" fmla="*/ 14 h 20"/>
                <a:gd name="T12" fmla="*/ 14 w 17"/>
                <a:gd name="T13" fmla="*/ 14 h 20"/>
                <a:gd name="T14" fmla="*/ 14 w 17"/>
                <a:gd name="T15" fmla="*/ 10 h 20"/>
                <a:gd name="T16" fmla="*/ 14 w 17"/>
                <a:gd name="T1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14" y="10"/>
                  </a:moveTo>
                  <a:cubicBezTo>
                    <a:pt x="12" y="8"/>
                    <a:pt x="11" y="4"/>
                    <a:pt x="9" y="3"/>
                  </a:cubicBezTo>
                  <a:cubicBezTo>
                    <a:pt x="8" y="3"/>
                    <a:pt x="0" y="0"/>
                    <a:pt x="0" y="1"/>
                  </a:cubicBezTo>
                  <a:cubicBezTo>
                    <a:pt x="1" y="5"/>
                    <a:pt x="3" y="7"/>
                    <a:pt x="5" y="10"/>
                  </a:cubicBezTo>
                  <a:cubicBezTo>
                    <a:pt x="7" y="13"/>
                    <a:pt x="4" y="17"/>
                    <a:pt x="7" y="20"/>
                  </a:cubicBezTo>
                  <a:cubicBezTo>
                    <a:pt x="8" y="19"/>
                    <a:pt x="9" y="16"/>
                    <a:pt x="10" y="14"/>
                  </a:cubicBezTo>
                  <a:cubicBezTo>
                    <a:pt x="12" y="13"/>
                    <a:pt x="13" y="14"/>
                    <a:pt x="14" y="14"/>
                  </a:cubicBezTo>
                  <a:cubicBezTo>
                    <a:pt x="17" y="14"/>
                    <a:pt x="14" y="10"/>
                    <a:pt x="14" y="10"/>
                  </a:cubicBezTo>
                  <a:cubicBezTo>
                    <a:pt x="13" y="9"/>
                    <a:pt x="14" y="10"/>
                    <a:pt x="1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666">
              <a:extLst>
                <a:ext uri="{FF2B5EF4-FFF2-40B4-BE49-F238E27FC236}">
                  <a16:creationId xmlns:a16="http://schemas.microsoft.com/office/drawing/2014/main" id="{C14105A6-8E7C-994A-8E78-5A05A5A75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8168" y="5639232"/>
              <a:ext cx="79067" cy="86556"/>
            </a:xfrm>
            <a:custGeom>
              <a:avLst/>
              <a:gdLst>
                <a:gd name="T0" fmla="*/ 7 w 10"/>
                <a:gd name="T1" fmla="*/ 9 h 10"/>
                <a:gd name="T2" fmla="*/ 7 w 10"/>
                <a:gd name="T3" fmla="*/ 7 h 10"/>
                <a:gd name="T4" fmla="*/ 10 w 10"/>
                <a:gd name="T5" fmla="*/ 4 h 10"/>
                <a:gd name="T6" fmla="*/ 8 w 10"/>
                <a:gd name="T7" fmla="*/ 1 h 10"/>
                <a:gd name="T8" fmla="*/ 3 w 10"/>
                <a:gd name="T9" fmla="*/ 4 h 10"/>
                <a:gd name="T10" fmla="*/ 0 w 10"/>
                <a:gd name="T11" fmla="*/ 9 h 10"/>
                <a:gd name="T12" fmla="*/ 3 w 10"/>
                <a:gd name="T13" fmla="*/ 9 h 10"/>
                <a:gd name="T14" fmla="*/ 7 w 10"/>
                <a:gd name="T15" fmla="*/ 10 h 10"/>
                <a:gd name="T16" fmla="*/ 7 w 10"/>
                <a:gd name="T17" fmla="*/ 9 h 10"/>
                <a:gd name="T18" fmla="*/ 7 w 10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7" y="9"/>
                  </a:move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0" y="4"/>
                    <a:pt x="8" y="2"/>
                    <a:pt x="8" y="1"/>
                  </a:cubicBezTo>
                  <a:cubicBezTo>
                    <a:pt x="8" y="5"/>
                    <a:pt x="3" y="0"/>
                    <a:pt x="3" y="4"/>
                  </a:cubicBezTo>
                  <a:cubicBezTo>
                    <a:pt x="3" y="6"/>
                    <a:pt x="1" y="8"/>
                    <a:pt x="0" y="9"/>
                  </a:cubicBezTo>
                  <a:cubicBezTo>
                    <a:pt x="0" y="10"/>
                    <a:pt x="2" y="9"/>
                    <a:pt x="3" y="9"/>
                  </a:cubicBezTo>
                  <a:cubicBezTo>
                    <a:pt x="5" y="9"/>
                    <a:pt x="6" y="9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6" y="8"/>
                    <a:pt x="7" y="9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667">
              <a:extLst>
                <a:ext uri="{FF2B5EF4-FFF2-40B4-BE49-F238E27FC236}">
                  <a16:creationId xmlns:a16="http://schemas.microsoft.com/office/drawing/2014/main" id="{30302018-1DDC-D64E-8FF1-D8D428E20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774837"/>
              <a:ext cx="256290" cy="161574"/>
            </a:xfrm>
            <a:custGeom>
              <a:avLst/>
              <a:gdLst>
                <a:gd name="T0" fmla="*/ 17 w 32"/>
                <a:gd name="T1" fmla="*/ 4 h 19"/>
                <a:gd name="T2" fmla="*/ 2 w 32"/>
                <a:gd name="T3" fmla="*/ 0 h 19"/>
                <a:gd name="T4" fmla="*/ 2 w 32"/>
                <a:gd name="T5" fmla="*/ 5 h 19"/>
                <a:gd name="T6" fmla="*/ 3 w 32"/>
                <a:gd name="T7" fmla="*/ 8 h 19"/>
                <a:gd name="T8" fmla="*/ 1 w 32"/>
                <a:gd name="T9" fmla="*/ 11 h 19"/>
                <a:gd name="T10" fmla="*/ 3 w 32"/>
                <a:gd name="T11" fmla="*/ 17 h 19"/>
                <a:gd name="T12" fmla="*/ 9 w 32"/>
                <a:gd name="T13" fmla="*/ 17 h 19"/>
                <a:gd name="T14" fmla="*/ 16 w 32"/>
                <a:gd name="T15" fmla="*/ 18 h 19"/>
                <a:gd name="T16" fmla="*/ 21 w 32"/>
                <a:gd name="T17" fmla="*/ 15 h 19"/>
                <a:gd name="T18" fmla="*/ 28 w 32"/>
                <a:gd name="T19" fmla="*/ 14 h 19"/>
                <a:gd name="T20" fmla="*/ 28 w 32"/>
                <a:gd name="T21" fmla="*/ 8 h 19"/>
                <a:gd name="T22" fmla="*/ 29 w 32"/>
                <a:gd name="T23" fmla="*/ 3 h 19"/>
                <a:gd name="T24" fmla="*/ 21 w 32"/>
                <a:gd name="T25" fmla="*/ 2 h 19"/>
                <a:gd name="T26" fmla="*/ 17 w 32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19">
                  <a:moveTo>
                    <a:pt x="17" y="4"/>
                  </a:moveTo>
                  <a:cubicBezTo>
                    <a:pt x="13" y="4"/>
                    <a:pt x="3" y="6"/>
                    <a:pt x="2" y="0"/>
                  </a:cubicBezTo>
                  <a:cubicBezTo>
                    <a:pt x="1" y="2"/>
                    <a:pt x="0" y="4"/>
                    <a:pt x="2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9"/>
                    <a:pt x="1" y="9"/>
                    <a:pt x="1" y="11"/>
                  </a:cubicBezTo>
                  <a:cubicBezTo>
                    <a:pt x="2" y="13"/>
                    <a:pt x="3" y="14"/>
                    <a:pt x="3" y="17"/>
                  </a:cubicBezTo>
                  <a:cubicBezTo>
                    <a:pt x="5" y="17"/>
                    <a:pt x="7" y="17"/>
                    <a:pt x="9" y="17"/>
                  </a:cubicBezTo>
                  <a:cubicBezTo>
                    <a:pt x="11" y="17"/>
                    <a:pt x="14" y="19"/>
                    <a:pt x="16" y="18"/>
                  </a:cubicBezTo>
                  <a:cubicBezTo>
                    <a:pt x="18" y="18"/>
                    <a:pt x="20" y="16"/>
                    <a:pt x="21" y="15"/>
                  </a:cubicBezTo>
                  <a:cubicBezTo>
                    <a:pt x="23" y="13"/>
                    <a:pt x="25" y="14"/>
                    <a:pt x="28" y="14"/>
                  </a:cubicBezTo>
                  <a:cubicBezTo>
                    <a:pt x="27" y="12"/>
                    <a:pt x="27" y="11"/>
                    <a:pt x="28" y="8"/>
                  </a:cubicBezTo>
                  <a:cubicBezTo>
                    <a:pt x="29" y="6"/>
                    <a:pt x="32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9" y="2"/>
                    <a:pt x="18" y="4"/>
                    <a:pt x="1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668">
              <a:extLst>
                <a:ext uri="{FF2B5EF4-FFF2-40B4-BE49-F238E27FC236}">
                  <a16:creationId xmlns:a16="http://schemas.microsoft.com/office/drawing/2014/main" id="{02B5965B-9509-A146-B329-2DF4B174D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0127" y="5734445"/>
              <a:ext cx="144505" cy="126948"/>
            </a:xfrm>
            <a:custGeom>
              <a:avLst/>
              <a:gdLst>
                <a:gd name="T0" fmla="*/ 10 w 18"/>
                <a:gd name="T1" fmla="*/ 0 h 15"/>
                <a:gd name="T2" fmla="*/ 1 w 18"/>
                <a:gd name="T3" fmla="*/ 2 h 15"/>
                <a:gd name="T4" fmla="*/ 4 w 18"/>
                <a:gd name="T5" fmla="*/ 8 h 15"/>
                <a:gd name="T6" fmla="*/ 13 w 18"/>
                <a:gd name="T7" fmla="*/ 15 h 15"/>
                <a:gd name="T8" fmla="*/ 15 w 18"/>
                <a:gd name="T9" fmla="*/ 10 h 15"/>
                <a:gd name="T10" fmla="*/ 17 w 18"/>
                <a:gd name="T11" fmla="*/ 6 h 15"/>
                <a:gd name="T12" fmla="*/ 16 w 18"/>
                <a:gd name="T13" fmla="*/ 2 h 15"/>
                <a:gd name="T14" fmla="*/ 10 w 18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8" y="0"/>
                    <a:pt x="0" y="0"/>
                    <a:pt x="1" y="2"/>
                  </a:cubicBezTo>
                  <a:cubicBezTo>
                    <a:pt x="1" y="3"/>
                    <a:pt x="3" y="7"/>
                    <a:pt x="4" y="8"/>
                  </a:cubicBezTo>
                  <a:cubicBezTo>
                    <a:pt x="6" y="11"/>
                    <a:pt x="10" y="13"/>
                    <a:pt x="13" y="15"/>
                  </a:cubicBezTo>
                  <a:cubicBezTo>
                    <a:pt x="13" y="13"/>
                    <a:pt x="13" y="11"/>
                    <a:pt x="15" y="10"/>
                  </a:cubicBezTo>
                  <a:cubicBezTo>
                    <a:pt x="17" y="9"/>
                    <a:pt x="18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669">
              <a:extLst>
                <a:ext uri="{FF2B5EF4-FFF2-40B4-BE49-F238E27FC236}">
                  <a16:creationId xmlns:a16="http://schemas.microsoft.com/office/drawing/2014/main" id="{62EB7292-E54F-FC44-9E42-09F8826F5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3732" y="5673855"/>
              <a:ext cx="177221" cy="227931"/>
            </a:xfrm>
            <a:custGeom>
              <a:avLst/>
              <a:gdLst>
                <a:gd name="T0" fmla="*/ 21 w 22"/>
                <a:gd name="T1" fmla="*/ 19 h 27"/>
                <a:gd name="T2" fmla="*/ 20 w 22"/>
                <a:gd name="T3" fmla="*/ 17 h 27"/>
                <a:gd name="T4" fmla="*/ 19 w 22"/>
                <a:gd name="T5" fmla="*/ 13 h 27"/>
                <a:gd name="T6" fmla="*/ 15 w 22"/>
                <a:gd name="T7" fmla="*/ 10 h 27"/>
                <a:gd name="T8" fmla="*/ 14 w 22"/>
                <a:gd name="T9" fmla="*/ 8 h 27"/>
                <a:gd name="T10" fmla="*/ 12 w 22"/>
                <a:gd name="T11" fmla="*/ 5 h 27"/>
                <a:gd name="T12" fmla="*/ 5 w 22"/>
                <a:gd name="T13" fmla="*/ 1 h 27"/>
                <a:gd name="T14" fmla="*/ 2 w 22"/>
                <a:gd name="T15" fmla="*/ 4 h 27"/>
                <a:gd name="T16" fmla="*/ 4 w 22"/>
                <a:gd name="T17" fmla="*/ 14 h 27"/>
                <a:gd name="T18" fmla="*/ 1 w 22"/>
                <a:gd name="T19" fmla="*/ 19 h 27"/>
                <a:gd name="T20" fmla="*/ 0 w 22"/>
                <a:gd name="T21" fmla="*/ 23 h 27"/>
                <a:gd name="T22" fmla="*/ 4 w 22"/>
                <a:gd name="T23" fmla="*/ 27 h 27"/>
                <a:gd name="T24" fmla="*/ 6 w 22"/>
                <a:gd name="T25" fmla="*/ 23 h 27"/>
                <a:gd name="T26" fmla="*/ 10 w 22"/>
                <a:gd name="T27" fmla="*/ 26 h 27"/>
                <a:gd name="T28" fmla="*/ 20 w 22"/>
                <a:gd name="T29" fmla="*/ 24 h 27"/>
                <a:gd name="T30" fmla="*/ 21 w 22"/>
                <a:gd name="T31" fmla="*/ 19 h 27"/>
                <a:gd name="T32" fmla="*/ 21 w 22"/>
                <a:gd name="T3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7">
                  <a:moveTo>
                    <a:pt x="21" y="19"/>
                  </a:moveTo>
                  <a:cubicBezTo>
                    <a:pt x="22" y="18"/>
                    <a:pt x="21" y="18"/>
                    <a:pt x="20" y="17"/>
                  </a:cubicBezTo>
                  <a:cubicBezTo>
                    <a:pt x="19" y="16"/>
                    <a:pt x="19" y="15"/>
                    <a:pt x="19" y="13"/>
                  </a:cubicBezTo>
                  <a:cubicBezTo>
                    <a:pt x="21" y="10"/>
                    <a:pt x="18" y="10"/>
                    <a:pt x="15" y="10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3" y="6"/>
                    <a:pt x="12" y="7"/>
                    <a:pt x="12" y="5"/>
                  </a:cubicBezTo>
                  <a:cubicBezTo>
                    <a:pt x="11" y="2"/>
                    <a:pt x="9" y="0"/>
                    <a:pt x="5" y="1"/>
                  </a:cubicBezTo>
                  <a:cubicBezTo>
                    <a:pt x="2" y="2"/>
                    <a:pt x="2" y="2"/>
                    <a:pt x="2" y="4"/>
                  </a:cubicBezTo>
                  <a:cubicBezTo>
                    <a:pt x="3" y="7"/>
                    <a:pt x="4" y="10"/>
                    <a:pt x="4" y="14"/>
                  </a:cubicBezTo>
                  <a:cubicBezTo>
                    <a:pt x="5" y="17"/>
                    <a:pt x="2" y="16"/>
                    <a:pt x="1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0" y="25"/>
                    <a:pt x="3" y="26"/>
                    <a:pt x="4" y="27"/>
                  </a:cubicBezTo>
                  <a:cubicBezTo>
                    <a:pt x="4" y="26"/>
                    <a:pt x="4" y="23"/>
                    <a:pt x="6" y="23"/>
                  </a:cubicBezTo>
                  <a:cubicBezTo>
                    <a:pt x="8" y="23"/>
                    <a:pt x="9" y="24"/>
                    <a:pt x="10" y="26"/>
                  </a:cubicBezTo>
                  <a:cubicBezTo>
                    <a:pt x="11" y="26"/>
                    <a:pt x="18" y="24"/>
                    <a:pt x="20" y="24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0" y="20"/>
                    <a:pt x="21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670">
              <a:extLst>
                <a:ext uri="{FF2B5EF4-FFF2-40B4-BE49-F238E27FC236}">
                  <a16:creationId xmlns:a16="http://schemas.microsoft.com/office/drawing/2014/main" id="{3CA6B0BB-A948-5047-BD64-EBEB76751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8307" y="5538253"/>
              <a:ext cx="280830" cy="161574"/>
            </a:xfrm>
            <a:custGeom>
              <a:avLst/>
              <a:gdLst>
                <a:gd name="T0" fmla="*/ 30 w 35"/>
                <a:gd name="T1" fmla="*/ 3 h 19"/>
                <a:gd name="T2" fmla="*/ 24 w 35"/>
                <a:gd name="T3" fmla="*/ 1 h 19"/>
                <a:gd name="T4" fmla="*/ 19 w 35"/>
                <a:gd name="T5" fmla="*/ 4 h 19"/>
                <a:gd name="T6" fmla="*/ 15 w 35"/>
                <a:gd name="T7" fmla="*/ 4 h 19"/>
                <a:gd name="T8" fmla="*/ 13 w 35"/>
                <a:gd name="T9" fmla="*/ 6 h 19"/>
                <a:gd name="T10" fmla="*/ 5 w 35"/>
                <a:gd name="T11" fmla="*/ 4 h 19"/>
                <a:gd name="T12" fmla="*/ 5 w 35"/>
                <a:gd name="T13" fmla="*/ 7 h 19"/>
                <a:gd name="T14" fmla="*/ 3 w 35"/>
                <a:gd name="T15" fmla="*/ 8 h 19"/>
                <a:gd name="T16" fmla="*/ 3 w 35"/>
                <a:gd name="T17" fmla="*/ 15 h 19"/>
                <a:gd name="T18" fmla="*/ 11 w 35"/>
                <a:gd name="T19" fmla="*/ 19 h 19"/>
                <a:gd name="T20" fmla="*/ 21 w 35"/>
                <a:gd name="T21" fmla="*/ 17 h 19"/>
                <a:gd name="T22" fmla="*/ 25 w 35"/>
                <a:gd name="T23" fmla="*/ 15 h 19"/>
                <a:gd name="T24" fmla="*/ 29 w 35"/>
                <a:gd name="T25" fmla="*/ 9 h 19"/>
                <a:gd name="T26" fmla="*/ 33 w 35"/>
                <a:gd name="T27" fmla="*/ 6 h 19"/>
                <a:gd name="T28" fmla="*/ 30 w 35"/>
                <a:gd name="T29" fmla="*/ 3 h 19"/>
                <a:gd name="T30" fmla="*/ 30 w 35"/>
                <a:gd name="T3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19">
                  <a:moveTo>
                    <a:pt x="30" y="3"/>
                  </a:moveTo>
                  <a:cubicBezTo>
                    <a:pt x="30" y="2"/>
                    <a:pt x="25" y="2"/>
                    <a:pt x="24" y="1"/>
                  </a:cubicBezTo>
                  <a:cubicBezTo>
                    <a:pt x="20" y="0"/>
                    <a:pt x="22" y="4"/>
                    <a:pt x="19" y="4"/>
                  </a:cubicBezTo>
                  <a:cubicBezTo>
                    <a:pt x="18" y="3"/>
                    <a:pt x="17" y="4"/>
                    <a:pt x="15" y="4"/>
                  </a:cubicBezTo>
                  <a:cubicBezTo>
                    <a:pt x="14" y="4"/>
                    <a:pt x="14" y="6"/>
                    <a:pt x="13" y="6"/>
                  </a:cubicBezTo>
                  <a:cubicBezTo>
                    <a:pt x="9" y="8"/>
                    <a:pt x="7" y="6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8"/>
                    <a:pt x="3" y="6"/>
                    <a:pt x="3" y="8"/>
                  </a:cubicBezTo>
                  <a:cubicBezTo>
                    <a:pt x="3" y="11"/>
                    <a:pt x="0" y="13"/>
                    <a:pt x="3" y="15"/>
                  </a:cubicBezTo>
                  <a:cubicBezTo>
                    <a:pt x="5" y="17"/>
                    <a:pt x="8" y="19"/>
                    <a:pt x="11" y="19"/>
                  </a:cubicBezTo>
                  <a:cubicBezTo>
                    <a:pt x="15" y="19"/>
                    <a:pt x="17" y="16"/>
                    <a:pt x="21" y="17"/>
                  </a:cubicBezTo>
                  <a:cubicBezTo>
                    <a:pt x="21" y="16"/>
                    <a:pt x="24" y="16"/>
                    <a:pt x="25" y="15"/>
                  </a:cubicBezTo>
                  <a:cubicBezTo>
                    <a:pt x="26" y="13"/>
                    <a:pt x="27" y="11"/>
                    <a:pt x="29" y="9"/>
                  </a:cubicBezTo>
                  <a:cubicBezTo>
                    <a:pt x="30" y="7"/>
                    <a:pt x="31" y="7"/>
                    <a:pt x="33" y="6"/>
                  </a:cubicBezTo>
                  <a:cubicBezTo>
                    <a:pt x="35" y="4"/>
                    <a:pt x="30" y="4"/>
                    <a:pt x="30" y="3"/>
                  </a:cubicBezTo>
                  <a:cubicBezTo>
                    <a:pt x="30" y="3"/>
                    <a:pt x="30" y="4"/>
                    <a:pt x="3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Freeform 671">
              <a:extLst>
                <a:ext uri="{FF2B5EF4-FFF2-40B4-BE49-F238E27FC236}">
                  <a16:creationId xmlns:a16="http://schemas.microsoft.com/office/drawing/2014/main" id="{134A8789-6B82-DB49-80EA-1EACD306F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9167" y="5901789"/>
              <a:ext cx="248111" cy="271210"/>
            </a:xfrm>
            <a:custGeom>
              <a:avLst/>
              <a:gdLst>
                <a:gd name="T0" fmla="*/ 31 w 31"/>
                <a:gd name="T1" fmla="*/ 0 h 32"/>
                <a:gd name="T2" fmla="*/ 23 w 31"/>
                <a:gd name="T3" fmla="*/ 3 h 32"/>
                <a:gd name="T4" fmla="*/ 13 w 31"/>
                <a:gd name="T5" fmla="*/ 2 h 32"/>
                <a:gd name="T6" fmla="*/ 9 w 31"/>
                <a:gd name="T7" fmla="*/ 4 h 32"/>
                <a:gd name="T8" fmla="*/ 6 w 31"/>
                <a:gd name="T9" fmla="*/ 5 h 32"/>
                <a:gd name="T10" fmla="*/ 4 w 31"/>
                <a:gd name="T11" fmla="*/ 8 h 32"/>
                <a:gd name="T12" fmla="*/ 2 w 31"/>
                <a:gd name="T13" fmla="*/ 11 h 32"/>
                <a:gd name="T14" fmla="*/ 2 w 31"/>
                <a:gd name="T15" fmla="*/ 15 h 32"/>
                <a:gd name="T16" fmla="*/ 4 w 31"/>
                <a:gd name="T17" fmla="*/ 17 h 32"/>
                <a:gd name="T18" fmla="*/ 5 w 31"/>
                <a:gd name="T19" fmla="*/ 22 h 32"/>
                <a:gd name="T20" fmla="*/ 6 w 31"/>
                <a:gd name="T21" fmla="*/ 25 h 32"/>
                <a:gd name="T22" fmla="*/ 7 w 31"/>
                <a:gd name="T23" fmla="*/ 28 h 32"/>
                <a:gd name="T24" fmla="*/ 8 w 31"/>
                <a:gd name="T25" fmla="*/ 29 h 32"/>
                <a:gd name="T26" fmla="*/ 10 w 31"/>
                <a:gd name="T27" fmla="*/ 31 h 32"/>
                <a:gd name="T28" fmla="*/ 12 w 31"/>
                <a:gd name="T29" fmla="*/ 30 h 32"/>
                <a:gd name="T30" fmla="*/ 13 w 31"/>
                <a:gd name="T31" fmla="*/ 31 h 32"/>
                <a:gd name="T32" fmla="*/ 13 w 31"/>
                <a:gd name="T33" fmla="*/ 26 h 32"/>
                <a:gd name="T34" fmla="*/ 17 w 31"/>
                <a:gd name="T35" fmla="*/ 26 h 32"/>
                <a:gd name="T36" fmla="*/ 14 w 31"/>
                <a:gd name="T37" fmla="*/ 23 h 32"/>
                <a:gd name="T38" fmla="*/ 17 w 31"/>
                <a:gd name="T39" fmla="*/ 24 h 32"/>
                <a:gd name="T40" fmla="*/ 18 w 31"/>
                <a:gd name="T41" fmla="*/ 22 h 32"/>
                <a:gd name="T42" fmla="*/ 21 w 31"/>
                <a:gd name="T43" fmla="*/ 23 h 32"/>
                <a:gd name="T44" fmla="*/ 19 w 31"/>
                <a:gd name="T45" fmla="*/ 19 h 32"/>
                <a:gd name="T46" fmla="*/ 15 w 31"/>
                <a:gd name="T47" fmla="*/ 17 h 32"/>
                <a:gd name="T48" fmla="*/ 15 w 31"/>
                <a:gd name="T49" fmla="*/ 16 h 32"/>
                <a:gd name="T50" fmla="*/ 11 w 31"/>
                <a:gd name="T51" fmla="*/ 10 h 32"/>
                <a:gd name="T52" fmla="*/ 16 w 31"/>
                <a:gd name="T53" fmla="*/ 11 h 32"/>
                <a:gd name="T54" fmla="*/ 16 w 31"/>
                <a:gd name="T55" fmla="*/ 10 h 32"/>
                <a:gd name="T56" fmla="*/ 18 w 31"/>
                <a:gd name="T57" fmla="*/ 11 h 32"/>
                <a:gd name="T58" fmla="*/ 17 w 31"/>
                <a:gd name="T59" fmla="*/ 9 h 32"/>
                <a:gd name="T60" fmla="*/ 21 w 31"/>
                <a:gd name="T61" fmla="*/ 10 h 32"/>
                <a:gd name="T62" fmla="*/ 17 w 31"/>
                <a:gd name="T63" fmla="*/ 7 h 32"/>
                <a:gd name="T64" fmla="*/ 22 w 31"/>
                <a:gd name="T65" fmla="*/ 5 h 32"/>
                <a:gd name="T66" fmla="*/ 21 w 31"/>
                <a:gd name="T67" fmla="*/ 7 h 32"/>
                <a:gd name="T68" fmla="*/ 25 w 31"/>
                <a:gd name="T69" fmla="*/ 5 h 32"/>
                <a:gd name="T70" fmla="*/ 29 w 31"/>
                <a:gd name="T71" fmla="*/ 7 h 32"/>
                <a:gd name="T72" fmla="*/ 31 w 31"/>
                <a:gd name="T7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31" y="0"/>
                  </a:moveTo>
                  <a:cubicBezTo>
                    <a:pt x="28" y="2"/>
                    <a:pt x="27" y="4"/>
                    <a:pt x="23" y="3"/>
                  </a:cubicBezTo>
                  <a:cubicBezTo>
                    <a:pt x="21" y="2"/>
                    <a:pt x="15" y="1"/>
                    <a:pt x="13" y="2"/>
                  </a:cubicBezTo>
                  <a:cubicBezTo>
                    <a:pt x="13" y="5"/>
                    <a:pt x="10" y="3"/>
                    <a:pt x="9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3" y="9"/>
                    <a:pt x="3" y="10"/>
                    <a:pt x="2" y="11"/>
                  </a:cubicBezTo>
                  <a:cubicBezTo>
                    <a:pt x="0" y="13"/>
                    <a:pt x="0" y="13"/>
                    <a:pt x="2" y="15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4" y="19"/>
                    <a:pt x="4" y="20"/>
                    <a:pt x="5" y="22"/>
                  </a:cubicBezTo>
                  <a:cubicBezTo>
                    <a:pt x="5" y="23"/>
                    <a:pt x="5" y="24"/>
                    <a:pt x="6" y="25"/>
                  </a:cubicBezTo>
                  <a:cubicBezTo>
                    <a:pt x="8" y="26"/>
                    <a:pt x="6" y="27"/>
                    <a:pt x="7" y="28"/>
                  </a:cubicBezTo>
                  <a:cubicBezTo>
                    <a:pt x="7" y="30"/>
                    <a:pt x="8" y="29"/>
                    <a:pt x="8" y="29"/>
                  </a:cubicBezTo>
                  <a:cubicBezTo>
                    <a:pt x="10" y="29"/>
                    <a:pt x="10" y="30"/>
                    <a:pt x="10" y="31"/>
                  </a:cubicBezTo>
                  <a:cubicBezTo>
                    <a:pt x="11" y="31"/>
                    <a:pt x="12" y="30"/>
                    <a:pt x="12" y="30"/>
                  </a:cubicBezTo>
                  <a:cubicBezTo>
                    <a:pt x="13" y="29"/>
                    <a:pt x="13" y="31"/>
                    <a:pt x="13" y="31"/>
                  </a:cubicBezTo>
                  <a:cubicBezTo>
                    <a:pt x="14" y="32"/>
                    <a:pt x="13" y="25"/>
                    <a:pt x="13" y="26"/>
                  </a:cubicBezTo>
                  <a:cubicBezTo>
                    <a:pt x="13" y="25"/>
                    <a:pt x="16" y="26"/>
                    <a:pt x="17" y="26"/>
                  </a:cubicBezTo>
                  <a:cubicBezTo>
                    <a:pt x="17" y="25"/>
                    <a:pt x="14" y="24"/>
                    <a:pt x="14" y="23"/>
                  </a:cubicBezTo>
                  <a:cubicBezTo>
                    <a:pt x="15" y="21"/>
                    <a:pt x="17" y="23"/>
                    <a:pt x="17" y="24"/>
                  </a:cubicBezTo>
                  <a:cubicBezTo>
                    <a:pt x="19" y="25"/>
                    <a:pt x="18" y="23"/>
                    <a:pt x="18" y="22"/>
                  </a:cubicBezTo>
                  <a:cubicBezTo>
                    <a:pt x="18" y="21"/>
                    <a:pt x="21" y="23"/>
                    <a:pt x="21" y="23"/>
                  </a:cubicBezTo>
                  <a:cubicBezTo>
                    <a:pt x="21" y="22"/>
                    <a:pt x="19" y="19"/>
                    <a:pt x="19" y="19"/>
                  </a:cubicBezTo>
                  <a:cubicBezTo>
                    <a:pt x="18" y="18"/>
                    <a:pt x="16" y="18"/>
                    <a:pt x="15" y="17"/>
                  </a:cubicBezTo>
                  <a:cubicBezTo>
                    <a:pt x="15" y="17"/>
                    <a:pt x="15" y="15"/>
                    <a:pt x="15" y="16"/>
                  </a:cubicBezTo>
                  <a:cubicBezTo>
                    <a:pt x="14" y="14"/>
                    <a:pt x="11" y="12"/>
                    <a:pt x="11" y="10"/>
                  </a:cubicBezTo>
                  <a:cubicBezTo>
                    <a:pt x="12" y="6"/>
                    <a:pt x="15" y="10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8" y="10"/>
                    <a:pt x="18" y="11"/>
                  </a:cubicBezTo>
                  <a:cubicBezTo>
                    <a:pt x="18" y="11"/>
                    <a:pt x="17" y="9"/>
                    <a:pt x="17" y="9"/>
                  </a:cubicBezTo>
                  <a:cubicBezTo>
                    <a:pt x="18" y="9"/>
                    <a:pt x="20" y="10"/>
                    <a:pt x="21" y="10"/>
                  </a:cubicBezTo>
                  <a:cubicBezTo>
                    <a:pt x="21" y="9"/>
                    <a:pt x="17" y="9"/>
                    <a:pt x="17" y="7"/>
                  </a:cubicBezTo>
                  <a:cubicBezTo>
                    <a:pt x="17" y="7"/>
                    <a:pt x="21" y="5"/>
                    <a:pt x="22" y="5"/>
                  </a:cubicBezTo>
                  <a:cubicBezTo>
                    <a:pt x="22" y="5"/>
                    <a:pt x="21" y="7"/>
                    <a:pt x="21" y="7"/>
                  </a:cubicBezTo>
                  <a:cubicBezTo>
                    <a:pt x="21" y="7"/>
                    <a:pt x="24" y="5"/>
                    <a:pt x="25" y="5"/>
                  </a:cubicBezTo>
                  <a:cubicBezTo>
                    <a:pt x="26" y="5"/>
                    <a:pt x="27" y="6"/>
                    <a:pt x="29" y="7"/>
                  </a:cubicBezTo>
                  <a:cubicBezTo>
                    <a:pt x="30" y="5"/>
                    <a:pt x="31" y="2"/>
                    <a:pt x="3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672">
              <a:extLst>
                <a:ext uri="{FF2B5EF4-FFF2-40B4-BE49-F238E27FC236}">
                  <a16:creationId xmlns:a16="http://schemas.microsoft.com/office/drawing/2014/main" id="{B4C27C49-6C92-424C-A28B-D93520E24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2740" y="5887360"/>
              <a:ext cx="119965" cy="83670"/>
            </a:xfrm>
            <a:custGeom>
              <a:avLst/>
              <a:gdLst>
                <a:gd name="T0" fmla="*/ 15 w 15"/>
                <a:gd name="T1" fmla="*/ 6 h 10"/>
                <a:gd name="T2" fmla="*/ 10 w 15"/>
                <a:gd name="T3" fmla="*/ 1 h 10"/>
                <a:gd name="T4" fmla="*/ 2 w 15"/>
                <a:gd name="T5" fmla="*/ 5 h 10"/>
                <a:gd name="T6" fmla="*/ 1 w 15"/>
                <a:gd name="T7" fmla="*/ 9 h 10"/>
                <a:gd name="T8" fmla="*/ 6 w 15"/>
                <a:gd name="T9" fmla="*/ 9 h 10"/>
                <a:gd name="T10" fmla="*/ 11 w 15"/>
                <a:gd name="T11" fmla="*/ 7 h 10"/>
                <a:gd name="T12" fmla="*/ 15 w 15"/>
                <a:gd name="T13" fmla="*/ 6 h 10"/>
                <a:gd name="T14" fmla="*/ 15 w 15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15" y="6"/>
                  </a:moveTo>
                  <a:cubicBezTo>
                    <a:pt x="13" y="4"/>
                    <a:pt x="10" y="4"/>
                    <a:pt x="10" y="1"/>
                  </a:cubicBezTo>
                  <a:cubicBezTo>
                    <a:pt x="5" y="0"/>
                    <a:pt x="4" y="0"/>
                    <a:pt x="2" y="5"/>
                  </a:cubicBezTo>
                  <a:cubicBezTo>
                    <a:pt x="2" y="6"/>
                    <a:pt x="0" y="9"/>
                    <a:pt x="1" y="9"/>
                  </a:cubicBezTo>
                  <a:cubicBezTo>
                    <a:pt x="3" y="10"/>
                    <a:pt x="5" y="10"/>
                    <a:pt x="6" y="9"/>
                  </a:cubicBezTo>
                  <a:cubicBezTo>
                    <a:pt x="8" y="8"/>
                    <a:pt x="9" y="7"/>
                    <a:pt x="11" y="7"/>
                  </a:cubicBezTo>
                  <a:cubicBezTo>
                    <a:pt x="11" y="7"/>
                    <a:pt x="15" y="7"/>
                    <a:pt x="15" y="6"/>
                  </a:cubicBezTo>
                  <a:cubicBezTo>
                    <a:pt x="14" y="6"/>
                    <a:pt x="15" y="7"/>
                    <a:pt x="15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673">
              <a:extLst>
                <a:ext uri="{FF2B5EF4-FFF2-40B4-BE49-F238E27FC236}">
                  <a16:creationId xmlns:a16="http://schemas.microsoft.com/office/drawing/2014/main" id="{C7C24134-44F7-224B-BD89-D6609B84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6452" y="5861396"/>
              <a:ext cx="70889" cy="152919"/>
            </a:xfrm>
            <a:custGeom>
              <a:avLst/>
              <a:gdLst>
                <a:gd name="T0" fmla="*/ 6 w 9"/>
                <a:gd name="T1" fmla="*/ 16 h 18"/>
                <a:gd name="T2" fmla="*/ 7 w 9"/>
                <a:gd name="T3" fmla="*/ 11 h 18"/>
                <a:gd name="T4" fmla="*/ 6 w 9"/>
                <a:gd name="T5" fmla="*/ 6 h 18"/>
                <a:gd name="T6" fmla="*/ 7 w 9"/>
                <a:gd name="T7" fmla="*/ 4 h 18"/>
                <a:gd name="T8" fmla="*/ 3 w 9"/>
                <a:gd name="T9" fmla="*/ 1 h 18"/>
                <a:gd name="T10" fmla="*/ 0 w 9"/>
                <a:gd name="T11" fmla="*/ 9 h 18"/>
                <a:gd name="T12" fmla="*/ 4 w 9"/>
                <a:gd name="T13" fmla="*/ 18 h 18"/>
                <a:gd name="T14" fmla="*/ 6 w 9"/>
                <a:gd name="T15" fmla="*/ 16 h 18"/>
                <a:gd name="T16" fmla="*/ 6 w 9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6" y="16"/>
                  </a:moveTo>
                  <a:cubicBezTo>
                    <a:pt x="7" y="14"/>
                    <a:pt x="9" y="12"/>
                    <a:pt x="7" y="11"/>
                  </a:cubicBezTo>
                  <a:cubicBezTo>
                    <a:pt x="6" y="10"/>
                    <a:pt x="5" y="8"/>
                    <a:pt x="6" y="6"/>
                  </a:cubicBezTo>
                  <a:cubicBezTo>
                    <a:pt x="6" y="6"/>
                    <a:pt x="7" y="4"/>
                    <a:pt x="7" y="4"/>
                  </a:cubicBezTo>
                  <a:cubicBezTo>
                    <a:pt x="6" y="3"/>
                    <a:pt x="4" y="1"/>
                    <a:pt x="3" y="1"/>
                  </a:cubicBezTo>
                  <a:cubicBezTo>
                    <a:pt x="0" y="0"/>
                    <a:pt x="0" y="7"/>
                    <a:pt x="0" y="9"/>
                  </a:cubicBezTo>
                  <a:cubicBezTo>
                    <a:pt x="0" y="13"/>
                    <a:pt x="2" y="15"/>
                    <a:pt x="4" y="18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7" y="14"/>
                    <a:pt x="6" y="16"/>
                    <a:pt x="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0" name="Freeform 674">
              <a:extLst>
                <a:ext uri="{FF2B5EF4-FFF2-40B4-BE49-F238E27FC236}">
                  <a16:creationId xmlns:a16="http://schemas.microsoft.com/office/drawing/2014/main" id="{FFAFA962-3919-2B4A-8F24-B70BEF647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878707"/>
              <a:ext cx="103605" cy="75018"/>
            </a:xfrm>
            <a:custGeom>
              <a:avLst/>
              <a:gdLst>
                <a:gd name="T0" fmla="*/ 11 w 13"/>
                <a:gd name="T1" fmla="*/ 0 h 9"/>
                <a:gd name="T2" fmla="*/ 2 w 13"/>
                <a:gd name="T3" fmla="*/ 2 h 9"/>
                <a:gd name="T4" fmla="*/ 3 w 13"/>
                <a:gd name="T5" fmla="*/ 9 h 9"/>
                <a:gd name="T6" fmla="*/ 7 w 13"/>
                <a:gd name="T7" fmla="*/ 8 h 9"/>
                <a:gd name="T8" fmla="*/ 10 w 13"/>
                <a:gd name="T9" fmla="*/ 7 h 9"/>
                <a:gd name="T10" fmla="*/ 11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1" y="0"/>
                  </a:moveTo>
                  <a:cubicBezTo>
                    <a:pt x="9" y="0"/>
                    <a:pt x="2" y="0"/>
                    <a:pt x="2" y="2"/>
                  </a:cubicBezTo>
                  <a:cubicBezTo>
                    <a:pt x="0" y="4"/>
                    <a:pt x="0" y="8"/>
                    <a:pt x="3" y="9"/>
                  </a:cubicBezTo>
                  <a:cubicBezTo>
                    <a:pt x="4" y="8"/>
                    <a:pt x="6" y="9"/>
                    <a:pt x="7" y="8"/>
                  </a:cubicBezTo>
                  <a:cubicBezTo>
                    <a:pt x="8" y="8"/>
                    <a:pt x="9" y="6"/>
                    <a:pt x="10" y="7"/>
                  </a:cubicBezTo>
                  <a:cubicBezTo>
                    <a:pt x="13" y="9"/>
                    <a:pt x="11" y="1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1" name="Freeform 675">
              <a:extLst>
                <a:ext uri="{FF2B5EF4-FFF2-40B4-BE49-F238E27FC236}">
                  <a16:creationId xmlns:a16="http://schemas.microsoft.com/office/drawing/2014/main" id="{1950A9D6-E236-8A44-AC87-879742922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5275" y="5927753"/>
              <a:ext cx="152684" cy="135605"/>
            </a:xfrm>
            <a:custGeom>
              <a:avLst/>
              <a:gdLst>
                <a:gd name="T0" fmla="*/ 19 w 19"/>
                <a:gd name="T1" fmla="*/ 14 h 16"/>
                <a:gd name="T2" fmla="*/ 17 w 19"/>
                <a:gd name="T3" fmla="*/ 10 h 16"/>
                <a:gd name="T4" fmla="*/ 16 w 19"/>
                <a:gd name="T5" fmla="*/ 7 h 16"/>
                <a:gd name="T6" fmla="*/ 14 w 19"/>
                <a:gd name="T7" fmla="*/ 3 h 16"/>
                <a:gd name="T8" fmla="*/ 12 w 19"/>
                <a:gd name="T9" fmla="*/ 0 h 16"/>
                <a:gd name="T10" fmla="*/ 6 w 19"/>
                <a:gd name="T11" fmla="*/ 6 h 16"/>
                <a:gd name="T12" fmla="*/ 9 w 19"/>
                <a:gd name="T13" fmla="*/ 9 h 16"/>
                <a:gd name="T14" fmla="*/ 12 w 19"/>
                <a:gd name="T15" fmla="*/ 11 h 16"/>
                <a:gd name="T16" fmla="*/ 16 w 19"/>
                <a:gd name="T17" fmla="*/ 13 h 16"/>
                <a:gd name="T18" fmla="*/ 19 w 19"/>
                <a:gd name="T19" fmla="*/ 14 h 16"/>
                <a:gd name="T20" fmla="*/ 19 w 19"/>
                <a:gd name="T2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6">
                  <a:moveTo>
                    <a:pt x="19" y="14"/>
                  </a:moveTo>
                  <a:cubicBezTo>
                    <a:pt x="19" y="12"/>
                    <a:pt x="19" y="11"/>
                    <a:pt x="17" y="10"/>
                  </a:cubicBezTo>
                  <a:cubicBezTo>
                    <a:pt x="15" y="9"/>
                    <a:pt x="17" y="8"/>
                    <a:pt x="16" y="7"/>
                  </a:cubicBezTo>
                  <a:cubicBezTo>
                    <a:pt x="15" y="5"/>
                    <a:pt x="14" y="6"/>
                    <a:pt x="14" y="3"/>
                  </a:cubicBezTo>
                  <a:cubicBezTo>
                    <a:pt x="14" y="3"/>
                    <a:pt x="11" y="1"/>
                    <a:pt x="12" y="0"/>
                  </a:cubicBezTo>
                  <a:cubicBezTo>
                    <a:pt x="9" y="0"/>
                    <a:pt x="0" y="1"/>
                    <a:pt x="6" y="6"/>
                  </a:cubicBezTo>
                  <a:cubicBezTo>
                    <a:pt x="7" y="7"/>
                    <a:pt x="8" y="8"/>
                    <a:pt x="9" y="9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4" y="11"/>
                    <a:pt x="16" y="11"/>
                    <a:pt x="16" y="13"/>
                  </a:cubicBezTo>
                  <a:cubicBezTo>
                    <a:pt x="17" y="14"/>
                    <a:pt x="18" y="16"/>
                    <a:pt x="19" y="14"/>
                  </a:cubicBezTo>
                  <a:cubicBezTo>
                    <a:pt x="19" y="13"/>
                    <a:pt x="18" y="15"/>
                    <a:pt x="19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2" name="Freeform 676">
              <a:extLst>
                <a:ext uri="{FF2B5EF4-FFF2-40B4-BE49-F238E27FC236}">
                  <a16:creationId xmlns:a16="http://schemas.microsoft.com/office/drawing/2014/main" id="{AB2D31E8-30D6-AD40-BFC7-3DABD2855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2531" y="5996999"/>
              <a:ext cx="790679" cy="709761"/>
            </a:xfrm>
            <a:custGeom>
              <a:avLst/>
              <a:gdLst>
                <a:gd name="T0" fmla="*/ 95 w 99"/>
                <a:gd name="T1" fmla="*/ 73 h 84"/>
                <a:gd name="T2" fmla="*/ 93 w 99"/>
                <a:gd name="T3" fmla="*/ 68 h 84"/>
                <a:gd name="T4" fmla="*/ 90 w 99"/>
                <a:gd name="T5" fmla="*/ 65 h 84"/>
                <a:gd name="T6" fmla="*/ 86 w 99"/>
                <a:gd name="T7" fmla="*/ 60 h 84"/>
                <a:gd name="T8" fmla="*/ 87 w 99"/>
                <a:gd name="T9" fmla="*/ 55 h 84"/>
                <a:gd name="T10" fmla="*/ 89 w 99"/>
                <a:gd name="T11" fmla="*/ 50 h 84"/>
                <a:gd name="T12" fmla="*/ 84 w 99"/>
                <a:gd name="T13" fmla="*/ 49 h 84"/>
                <a:gd name="T14" fmla="*/ 84 w 99"/>
                <a:gd name="T15" fmla="*/ 46 h 84"/>
                <a:gd name="T16" fmla="*/ 84 w 99"/>
                <a:gd name="T17" fmla="*/ 40 h 84"/>
                <a:gd name="T18" fmla="*/ 82 w 99"/>
                <a:gd name="T19" fmla="*/ 36 h 84"/>
                <a:gd name="T20" fmla="*/ 85 w 99"/>
                <a:gd name="T21" fmla="*/ 31 h 84"/>
                <a:gd name="T22" fmla="*/ 86 w 99"/>
                <a:gd name="T23" fmla="*/ 20 h 84"/>
                <a:gd name="T24" fmla="*/ 79 w 99"/>
                <a:gd name="T25" fmla="*/ 18 h 84"/>
                <a:gd name="T26" fmla="*/ 76 w 99"/>
                <a:gd name="T27" fmla="*/ 15 h 84"/>
                <a:gd name="T28" fmla="*/ 71 w 99"/>
                <a:gd name="T29" fmla="*/ 13 h 84"/>
                <a:gd name="T30" fmla="*/ 66 w 99"/>
                <a:gd name="T31" fmla="*/ 12 h 84"/>
                <a:gd name="T32" fmla="*/ 61 w 99"/>
                <a:gd name="T33" fmla="*/ 11 h 84"/>
                <a:gd name="T34" fmla="*/ 57 w 99"/>
                <a:gd name="T35" fmla="*/ 12 h 84"/>
                <a:gd name="T36" fmla="*/ 53 w 99"/>
                <a:gd name="T37" fmla="*/ 15 h 84"/>
                <a:gd name="T38" fmla="*/ 49 w 99"/>
                <a:gd name="T39" fmla="*/ 17 h 84"/>
                <a:gd name="T40" fmla="*/ 46 w 99"/>
                <a:gd name="T41" fmla="*/ 20 h 84"/>
                <a:gd name="T42" fmla="*/ 33 w 99"/>
                <a:gd name="T43" fmla="*/ 18 h 84"/>
                <a:gd name="T44" fmla="*/ 30 w 99"/>
                <a:gd name="T45" fmla="*/ 16 h 84"/>
                <a:gd name="T46" fmla="*/ 25 w 99"/>
                <a:gd name="T47" fmla="*/ 15 h 84"/>
                <a:gd name="T48" fmla="*/ 24 w 99"/>
                <a:gd name="T49" fmla="*/ 10 h 84"/>
                <a:gd name="T50" fmla="*/ 20 w 99"/>
                <a:gd name="T51" fmla="*/ 5 h 84"/>
                <a:gd name="T52" fmla="*/ 14 w 99"/>
                <a:gd name="T53" fmla="*/ 5 h 84"/>
                <a:gd name="T54" fmla="*/ 11 w 99"/>
                <a:gd name="T55" fmla="*/ 7 h 84"/>
                <a:gd name="T56" fmla="*/ 5 w 99"/>
                <a:gd name="T57" fmla="*/ 4 h 84"/>
                <a:gd name="T58" fmla="*/ 1 w 99"/>
                <a:gd name="T59" fmla="*/ 3 h 84"/>
                <a:gd name="T60" fmla="*/ 0 w 99"/>
                <a:gd name="T61" fmla="*/ 5 h 84"/>
                <a:gd name="T62" fmla="*/ 1 w 99"/>
                <a:gd name="T63" fmla="*/ 8 h 84"/>
                <a:gd name="T64" fmla="*/ 1 w 99"/>
                <a:gd name="T65" fmla="*/ 10 h 84"/>
                <a:gd name="T66" fmla="*/ 1 w 99"/>
                <a:gd name="T67" fmla="*/ 12 h 84"/>
                <a:gd name="T68" fmla="*/ 3 w 99"/>
                <a:gd name="T69" fmla="*/ 14 h 84"/>
                <a:gd name="T70" fmla="*/ 3 w 99"/>
                <a:gd name="T71" fmla="*/ 16 h 84"/>
                <a:gd name="T72" fmla="*/ 5 w 99"/>
                <a:gd name="T73" fmla="*/ 21 h 84"/>
                <a:gd name="T74" fmla="*/ 8 w 99"/>
                <a:gd name="T75" fmla="*/ 24 h 84"/>
                <a:gd name="T76" fmla="*/ 10 w 99"/>
                <a:gd name="T77" fmla="*/ 25 h 84"/>
                <a:gd name="T78" fmla="*/ 8 w 99"/>
                <a:gd name="T79" fmla="*/ 37 h 84"/>
                <a:gd name="T80" fmla="*/ 12 w 99"/>
                <a:gd name="T81" fmla="*/ 41 h 84"/>
                <a:gd name="T82" fmla="*/ 18 w 99"/>
                <a:gd name="T83" fmla="*/ 47 h 84"/>
                <a:gd name="T84" fmla="*/ 17 w 99"/>
                <a:gd name="T85" fmla="*/ 50 h 84"/>
                <a:gd name="T86" fmla="*/ 19 w 99"/>
                <a:gd name="T87" fmla="*/ 52 h 84"/>
                <a:gd name="T88" fmla="*/ 22 w 99"/>
                <a:gd name="T89" fmla="*/ 58 h 84"/>
                <a:gd name="T90" fmla="*/ 24 w 99"/>
                <a:gd name="T91" fmla="*/ 55 h 84"/>
                <a:gd name="T92" fmla="*/ 25 w 99"/>
                <a:gd name="T93" fmla="*/ 56 h 84"/>
                <a:gd name="T94" fmla="*/ 26 w 99"/>
                <a:gd name="T95" fmla="*/ 57 h 84"/>
                <a:gd name="T96" fmla="*/ 30 w 99"/>
                <a:gd name="T97" fmla="*/ 57 h 84"/>
                <a:gd name="T98" fmla="*/ 35 w 99"/>
                <a:gd name="T99" fmla="*/ 66 h 84"/>
                <a:gd name="T100" fmla="*/ 46 w 99"/>
                <a:gd name="T101" fmla="*/ 74 h 84"/>
                <a:gd name="T102" fmla="*/ 52 w 99"/>
                <a:gd name="T103" fmla="*/ 76 h 84"/>
                <a:gd name="T104" fmla="*/ 56 w 99"/>
                <a:gd name="T105" fmla="*/ 75 h 84"/>
                <a:gd name="T106" fmla="*/ 56 w 99"/>
                <a:gd name="T107" fmla="*/ 76 h 84"/>
                <a:gd name="T108" fmla="*/ 61 w 99"/>
                <a:gd name="T109" fmla="*/ 73 h 84"/>
                <a:gd name="T110" fmla="*/ 60 w 99"/>
                <a:gd name="T111" fmla="*/ 73 h 84"/>
                <a:gd name="T112" fmla="*/ 62 w 99"/>
                <a:gd name="T113" fmla="*/ 73 h 84"/>
                <a:gd name="T114" fmla="*/ 65 w 99"/>
                <a:gd name="T115" fmla="*/ 77 h 84"/>
                <a:gd name="T116" fmla="*/ 69 w 99"/>
                <a:gd name="T117" fmla="*/ 81 h 84"/>
                <a:gd name="T118" fmla="*/ 88 w 99"/>
                <a:gd name="T119" fmla="*/ 84 h 84"/>
                <a:gd name="T120" fmla="*/ 92 w 99"/>
                <a:gd name="T121" fmla="*/ 77 h 84"/>
                <a:gd name="T122" fmla="*/ 95 w 99"/>
                <a:gd name="T123" fmla="*/ 73 h 84"/>
                <a:gd name="T124" fmla="*/ 95 w 99"/>
                <a:gd name="T125" fmla="*/ 7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84">
                  <a:moveTo>
                    <a:pt x="95" y="73"/>
                  </a:moveTo>
                  <a:cubicBezTo>
                    <a:pt x="93" y="72"/>
                    <a:pt x="94" y="70"/>
                    <a:pt x="93" y="68"/>
                  </a:cubicBezTo>
                  <a:cubicBezTo>
                    <a:pt x="93" y="67"/>
                    <a:pt x="91" y="66"/>
                    <a:pt x="90" y="65"/>
                  </a:cubicBezTo>
                  <a:cubicBezTo>
                    <a:pt x="88" y="64"/>
                    <a:pt x="87" y="62"/>
                    <a:pt x="86" y="60"/>
                  </a:cubicBezTo>
                  <a:cubicBezTo>
                    <a:pt x="84" y="58"/>
                    <a:pt x="85" y="58"/>
                    <a:pt x="87" y="55"/>
                  </a:cubicBezTo>
                  <a:cubicBezTo>
                    <a:pt x="88" y="54"/>
                    <a:pt x="90" y="52"/>
                    <a:pt x="89" y="50"/>
                  </a:cubicBezTo>
                  <a:cubicBezTo>
                    <a:pt x="88" y="49"/>
                    <a:pt x="85" y="49"/>
                    <a:pt x="84" y="49"/>
                  </a:cubicBezTo>
                  <a:cubicBezTo>
                    <a:pt x="83" y="48"/>
                    <a:pt x="84" y="46"/>
                    <a:pt x="84" y="46"/>
                  </a:cubicBezTo>
                  <a:cubicBezTo>
                    <a:pt x="83" y="44"/>
                    <a:pt x="83" y="41"/>
                    <a:pt x="84" y="40"/>
                  </a:cubicBezTo>
                  <a:cubicBezTo>
                    <a:pt x="86" y="38"/>
                    <a:pt x="83" y="37"/>
                    <a:pt x="82" y="36"/>
                  </a:cubicBezTo>
                  <a:cubicBezTo>
                    <a:pt x="82" y="35"/>
                    <a:pt x="84" y="32"/>
                    <a:pt x="85" y="31"/>
                  </a:cubicBezTo>
                  <a:cubicBezTo>
                    <a:pt x="85" y="30"/>
                    <a:pt x="87" y="20"/>
                    <a:pt x="86" y="20"/>
                  </a:cubicBezTo>
                  <a:cubicBezTo>
                    <a:pt x="83" y="20"/>
                    <a:pt x="82" y="20"/>
                    <a:pt x="79" y="18"/>
                  </a:cubicBezTo>
                  <a:cubicBezTo>
                    <a:pt x="78" y="17"/>
                    <a:pt x="77" y="16"/>
                    <a:pt x="76" y="15"/>
                  </a:cubicBezTo>
                  <a:cubicBezTo>
                    <a:pt x="75" y="14"/>
                    <a:pt x="72" y="14"/>
                    <a:pt x="71" y="13"/>
                  </a:cubicBezTo>
                  <a:cubicBezTo>
                    <a:pt x="69" y="13"/>
                    <a:pt x="68" y="13"/>
                    <a:pt x="66" y="12"/>
                  </a:cubicBezTo>
                  <a:cubicBezTo>
                    <a:pt x="65" y="10"/>
                    <a:pt x="63" y="11"/>
                    <a:pt x="61" y="11"/>
                  </a:cubicBezTo>
                  <a:cubicBezTo>
                    <a:pt x="60" y="12"/>
                    <a:pt x="58" y="11"/>
                    <a:pt x="57" y="12"/>
                  </a:cubicBezTo>
                  <a:cubicBezTo>
                    <a:pt x="55" y="12"/>
                    <a:pt x="54" y="14"/>
                    <a:pt x="53" y="15"/>
                  </a:cubicBezTo>
                  <a:cubicBezTo>
                    <a:pt x="52" y="16"/>
                    <a:pt x="49" y="15"/>
                    <a:pt x="49" y="17"/>
                  </a:cubicBezTo>
                  <a:cubicBezTo>
                    <a:pt x="49" y="19"/>
                    <a:pt x="48" y="19"/>
                    <a:pt x="46" y="20"/>
                  </a:cubicBezTo>
                  <a:cubicBezTo>
                    <a:pt x="41" y="21"/>
                    <a:pt x="37" y="21"/>
                    <a:pt x="33" y="18"/>
                  </a:cubicBezTo>
                  <a:cubicBezTo>
                    <a:pt x="32" y="17"/>
                    <a:pt x="31" y="16"/>
                    <a:pt x="30" y="16"/>
                  </a:cubicBezTo>
                  <a:cubicBezTo>
                    <a:pt x="28" y="14"/>
                    <a:pt x="27" y="15"/>
                    <a:pt x="25" y="15"/>
                  </a:cubicBezTo>
                  <a:cubicBezTo>
                    <a:pt x="24" y="14"/>
                    <a:pt x="24" y="11"/>
                    <a:pt x="24" y="10"/>
                  </a:cubicBezTo>
                  <a:cubicBezTo>
                    <a:pt x="21" y="9"/>
                    <a:pt x="20" y="8"/>
                    <a:pt x="20" y="5"/>
                  </a:cubicBezTo>
                  <a:cubicBezTo>
                    <a:pt x="20" y="0"/>
                    <a:pt x="16" y="3"/>
                    <a:pt x="14" y="5"/>
                  </a:cubicBezTo>
                  <a:cubicBezTo>
                    <a:pt x="13" y="6"/>
                    <a:pt x="12" y="7"/>
                    <a:pt x="11" y="7"/>
                  </a:cubicBezTo>
                  <a:cubicBezTo>
                    <a:pt x="9" y="6"/>
                    <a:pt x="6" y="6"/>
                    <a:pt x="5" y="4"/>
                  </a:cubicBezTo>
                  <a:cubicBezTo>
                    <a:pt x="3" y="2"/>
                    <a:pt x="3" y="1"/>
                    <a:pt x="1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10"/>
                    <a:pt x="1" y="10"/>
                  </a:cubicBezTo>
                  <a:cubicBezTo>
                    <a:pt x="1" y="11"/>
                    <a:pt x="0" y="11"/>
                    <a:pt x="1" y="12"/>
                  </a:cubicBezTo>
                  <a:cubicBezTo>
                    <a:pt x="1" y="13"/>
                    <a:pt x="3" y="13"/>
                    <a:pt x="3" y="14"/>
                  </a:cubicBezTo>
                  <a:cubicBezTo>
                    <a:pt x="3" y="15"/>
                    <a:pt x="2" y="16"/>
                    <a:pt x="3" y="16"/>
                  </a:cubicBezTo>
                  <a:cubicBezTo>
                    <a:pt x="4" y="18"/>
                    <a:pt x="4" y="19"/>
                    <a:pt x="5" y="21"/>
                  </a:cubicBezTo>
                  <a:cubicBezTo>
                    <a:pt x="6" y="22"/>
                    <a:pt x="6" y="23"/>
                    <a:pt x="8" y="24"/>
                  </a:cubicBezTo>
                  <a:cubicBezTo>
                    <a:pt x="8" y="24"/>
                    <a:pt x="10" y="25"/>
                    <a:pt x="10" y="25"/>
                  </a:cubicBezTo>
                  <a:cubicBezTo>
                    <a:pt x="11" y="29"/>
                    <a:pt x="2" y="33"/>
                    <a:pt x="8" y="37"/>
                  </a:cubicBezTo>
                  <a:cubicBezTo>
                    <a:pt x="10" y="38"/>
                    <a:pt x="10" y="40"/>
                    <a:pt x="12" y="41"/>
                  </a:cubicBezTo>
                  <a:cubicBezTo>
                    <a:pt x="14" y="43"/>
                    <a:pt x="16" y="44"/>
                    <a:pt x="18" y="47"/>
                  </a:cubicBezTo>
                  <a:cubicBezTo>
                    <a:pt x="18" y="48"/>
                    <a:pt x="17" y="49"/>
                    <a:pt x="17" y="50"/>
                  </a:cubicBezTo>
                  <a:cubicBezTo>
                    <a:pt x="18" y="51"/>
                    <a:pt x="20" y="51"/>
                    <a:pt x="19" y="52"/>
                  </a:cubicBezTo>
                  <a:cubicBezTo>
                    <a:pt x="19" y="55"/>
                    <a:pt x="21" y="56"/>
                    <a:pt x="22" y="58"/>
                  </a:cubicBezTo>
                  <a:cubicBezTo>
                    <a:pt x="24" y="57"/>
                    <a:pt x="23" y="56"/>
                    <a:pt x="24" y="55"/>
                  </a:cubicBezTo>
                  <a:cubicBezTo>
                    <a:pt x="24" y="55"/>
                    <a:pt x="25" y="56"/>
                    <a:pt x="25" y="56"/>
                  </a:cubicBezTo>
                  <a:cubicBezTo>
                    <a:pt x="27" y="56"/>
                    <a:pt x="25" y="56"/>
                    <a:pt x="26" y="57"/>
                  </a:cubicBezTo>
                  <a:cubicBezTo>
                    <a:pt x="27" y="58"/>
                    <a:pt x="28" y="55"/>
                    <a:pt x="30" y="57"/>
                  </a:cubicBezTo>
                  <a:cubicBezTo>
                    <a:pt x="32" y="60"/>
                    <a:pt x="33" y="63"/>
                    <a:pt x="35" y="66"/>
                  </a:cubicBezTo>
                  <a:cubicBezTo>
                    <a:pt x="37" y="69"/>
                    <a:pt x="42" y="72"/>
                    <a:pt x="46" y="74"/>
                  </a:cubicBezTo>
                  <a:cubicBezTo>
                    <a:pt x="48" y="75"/>
                    <a:pt x="50" y="75"/>
                    <a:pt x="52" y="76"/>
                  </a:cubicBezTo>
                  <a:cubicBezTo>
                    <a:pt x="53" y="76"/>
                    <a:pt x="56" y="75"/>
                    <a:pt x="56" y="75"/>
                  </a:cubicBezTo>
                  <a:cubicBezTo>
                    <a:pt x="56" y="75"/>
                    <a:pt x="56" y="76"/>
                    <a:pt x="56" y="76"/>
                  </a:cubicBezTo>
                  <a:cubicBezTo>
                    <a:pt x="57" y="76"/>
                    <a:pt x="60" y="74"/>
                    <a:pt x="61" y="73"/>
                  </a:cubicBezTo>
                  <a:cubicBezTo>
                    <a:pt x="61" y="73"/>
                    <a:pt x="60" y="73"/>
                    <a:pt x="60" y="73"/>
                  </a:cubicBezTo>
                  <a:cubicBezTo>
                    <a:pt x="60" y="72"/>
                    <a:pt x="62" y="73"/>
                    <a:pt x="62" y="73"/>
                  </a:cubicBezTo>
                  <a:cubicBezTo>
                    <a:pt x="64" y="74"/>
                    <a:pt x="64" y="75"/>
                    <a:pt x="65" y="77"/>
                  </a:cubicBezTo>
                  <a:cubicBezTo>
                    <a:pt x="66" y="80"/>
                    <a:pt x="67" y="80"/>
                    <a:pt x="69" y="81"/>
                  </a:cubicBezTo>
                  <a:cubicBezTo>
                    <a:pt x="75" y="82"/>
                    <a:pt x="82" y="83"/>
                    <a:pt x="88" y="84"/>
                  </a:cubicBezTo>
                  <a:cubicBezTo>
                    <a:pt x="88" y="80"/>
                    <a:pt x="89" y="79"/>
                    <a:pt x="92" y="77"/>
                  </a:cubicBezTo>
                  <a:cubicBezTo>
                    <a:pt x="94" y="76"/>
                    <a:pt x="99" y="75"/>
                    <a:pt x="95" y="73"/>
                  </a:cubicBezTo>
                  <a:cubicBezTo>
                    <a:pt x="94" y="72"/>
                    <a:pt x="97" y="74"/>
                    <a:pt x="95" y="7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3" name="Freeform 677">
              <a:extLst>
                <a:ext uri="{FF2B5EF4-FFF2-40B4-BE49-F238E27FC236}">
                  <a16:creationId xmlns:a16="http://schemas.microsoft.com/office/drawing/2014/main" id="{09BB4CEA-C29C-CA49-8638-63F8831FA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8889" y="6005655"/>
              <a:ext cx="62710" cy="49050"/>
            </a:xfrm>
            <a:custGeom>
              <a:avLst/>
              <a:gdLst>
                <a:gd name="T0" fmla="*/ 1 w 8"/>
                <a:gd name="T1" fmla="*/ 1 h 6"/>
                <a:gd name="T2" fmla="*/ 3 w 8"/>
                <a:gd name="T3" fmla="*/ 4 h 6"/>
                <a:gd name="T4" fmla="*/ 8 w 8"/>
                <a:gd name="T5" fmla="*/ 6 h 6"/>
                <a:gd name="T6" fmla="*/ 0 w 8"/>
                <a:gd name="T7" fmla="*/ 0 h 6"/>
                <a:gd name="T8" fmla="*/ 1 w 8"/>
                <a:gd name="T9" fmla="*/ 1 h 6"/>
                <a:gd name="T10" fmla="*/ 1 w 8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2" y="1"/>
                    <a:pt x="2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7" y="2"/>
                    <a:pt x="3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0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678">
              <a:extLst>
                <a:ext uri="{FF2B5EF4-FFF2-40B4-BE49-F238E27FC236}">
                  <a16:creationId xmlns:a16="http://schemas.microsoft.com/office/drawing/2014/main" id="{AF84002E-C986-EC44-9F0B-9C5C106B6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3487" y="5800803"/>
              <a:ext cx="280830" cy="152919"/>
            </a:xfrm>
            <a:custGeom>
              <a:avLst/>
              <a:gdLst>
                <a:gd name="T0" fmla="*/ 26 w 35"/>
                <a:gd name="T1" fmla="*/ 15 h 18"/>
                <a:gd name="T2" fmla="*/ 30 w 35"/>
                <a:gd name="T3" fmla="*/ 17 h 18"/>
                <a:gd name="T4" fmla="*/ 34 w 35"/>
                <a:gd name="T5" fmla="*/ 17 h 18"/>
                <a:gd name="T6" fmla="*/ 33 w 35"/>
                <a:gd name="T7" fmla="*/ 12 h 18"/>
                <a:gd name="T8" fmla="*/ 30 w 35"/>
                <a:gd name="T9" fmla="*/ 10 h 18"/>
                <a:gd name="T10" fmla="*/ 27 w 35"/>
                <a:gd name="T11" fmla="*/ 7 h 18"/>
                <a:gd name="T12" fmla="*/ 19 w 35"/>
                <a:gd name="T13" fmla="*/ 6 h 18"/>
                <a:gd name="T14" fmla="*/ 9 w 35"/>
                <a:gd name="T15" fmla="*/ 4 h 18"/>
                <a:gd name="T16" fmla="*/ 0 w 35"/>
                <a:gd name="T17" fmla="*/ 2 h 18"/>
                <a:gd name="T18" fmla="*/ 8 w 35"/>
                <a:gd name="T19" fmla="*/ 14 h 18"/>
                <a:gd name="T20" fmla="*/ 18 w 35"/>
                <a:gd name="T21" fmla="*/ 18 h 18"/>
                <a:gd name="T22" fmla="*/ 26 w 35"/>
                <a:gd name="T23" fmla="*/ 15 h 18"/>
                <a:gd name="T24" fmla="*/ 26 w 35"/>
                <a:gd name="T2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8">
                  <a:moveTo>
                    <a:pt x="26" y="15"/>
                  </a:moveTo>
                  <a:cubicBezTo>
                    <a:pt x="27" y="14"/>
                    <a:pt x="29" y="16"/>
                    <a:pt x="30" y="17"/>
                  </a:cubicBezTo>
                  <a:cubicBezTo>
                    <a:pt x="30" y="17"/>
                    <a:pt x="34" y="17"/>
                    <a:pt x="34" y="17"/>
                  </a:cubicBezTo>
                  <a:cubicBezTo>
                    <a:pt x="35" y="16"/>
                    <a:pt x="30" y="12"/>
                    <a:pt x="33" y="12"/>
                  </a:cubicBezTo>
                  <a:cubicBezTo>
                    <a:pt x="32" y="11"/>
                    <a:pt x="30" y="11"/>
                    <a:pt x="30" y="10"/>
                  </a:cubicBezTo>
                  <a:cubicBezTo>
                    <a:pt x="30" y="8"/>
                    <a:pt x="29" y="7"/>
                    <a:pt x="27" y="7"/>
                  </a:cubicBezTo>
                  <a:cubicBezTo>
                    <a:pt x="24" y="7"/>
                    <a:pt x="22" y="8"/>
                    <a:pt x="19" y="6"/>
                  </a:cubicBezTo>
                  <a:cubicBezTo>
                    <a:pt x="16" y="5"/>
                    <a:pt x="13" y="5"/>
                    <a:pt x="9" y="4"/>
                  </a:cubicBezTo>
                  <a:cubicBezTo>
                    <a:pt x="6" y="3"/>
                    <a:pt x="4" y="0"/>
                    <a:pt x="0" y="2"/>
                  </a:cubicBezTo>
                  <a:cubicBezTo>
                    <a:pt x="3" y="6"/>
                    <a:pt x="11" y="7"/>
                    <a:pt x="8" y="14"/>
                  </a:cubicBezTo>
                  <a:cubicBezTo>
                    <a:pt x="11" y="14"/>
                    <a:pt x="18" y="14"/>
                    <a:pt x="18" y="18"/>
                  </a:cubicBezTo>
                  <a:cubicBezTo>
                    <a:pt x="18" y="15"/>
                    <a:pt x="24" y="15"/>
                    <a:pt x="26" y="15"/>
                  </a:cubicBezTo>
                  <a:cubicBezTo>
                    <a:pt x="27" y="14"/>
                    <a:pt x="19" y="15"/>
                    <a:pt x="2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Freeform 679">
              <a:extLst>
                <a:ext uri="{FF2B5EF4-FFF2-40B4-BE49-F238E27FC236}">
                  <a16:creationId xmlns:a16="http://schemas.microsoft.com/office/drawing/2014/main" id="{8774F6FD-DD74-F24B-AEA1-ACC5FBB4A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7071" y="5901789"/>
              <a:ext cx="215392" cy="178885"/>
            </a:xfrm>
            <a:custGeom>
              <a:avLst/>
              <a:gdLst>
                <a:gd name="T0" fmla="*/ 8 w 27"/>
                <a:gd name="T1" fmla="*/ 2 h 21"/>
                <a:gd name="T2" fmla="*/ 10 w 27"/>
                <a:gd name="T3" fmla="*/ 5 h 21"/>
                <a:gd name="T4" fmla="*/ 7 w 27"/>
                <a:gd name="T5" fmla="*/ 5 h 21"/>
                <a:gd name="T6" fmla="*/ 4 w 27"/>
                <a:gd name="T7" fmla="*/ 3 h 21"/>
                <a:gd name="T8" fmla="*/ 4 w 27"/>
                <a:gd name="T9" fmla="*/ 7 h 21"/>
                <a:gd name="T10" fmla="*/ 6 w 27"/>
                <a:gd name="T11" fmla="*/ 11 h 21"/>
                <a:gd name="T12" fmla="*/ 8 w 27"/>
                <a:gd name="T13" fmla="*/ 14 h 21"/>
                <a:gd name="T14" fmla="*/ 9 w 27"/>
                <a:gd name="T15" fmla="*/ 17 h 21"/>
                <a:gd name="T16" fmla="*/ 16 w 27"/>
                <a:gd name="T17" fmla="*/ 13 h 21"/>
                <a:gd name="T18" fmla="*/ 17 w 27"/>
                <a:gd name="T19" fmla="*/ 16 h 21"/>
                <a:gd name="T20" fmla="*/ 21 w 27"/>
                <a:gd name="T21" fmla="*/ 21 h 21"/>
                <a:gd name="T22" fmla="*/ 21 w 27"/>
                <a:gd name="T23" fmla="*/ 18 h 21"/>
                <a:gd name="T24" fmla="*/ 23 w 27"/>
                <a:gd name="T25" fmla="*/ 16 h 21"/>
                <a:gd name="T26" fmla="*/ 25 w 27"/>
                <a:gd name="T27" fmla="*/ 11 h 21"/>
                <a:gd name="T28" fmla="*/ 19 w 27"/>
                <a:gd name="T29" fmla="*/ 1 h 21"/>
                <a:gd name="T30" fmla="*/ 12 w 27"/>
                <a:gd name="T31" fmla="*/ 2 h 21"/>
                <a:gd name="T32" fmla="*/ 9 w 27"/>
                <a:gd name="T33" fmla="*/ 0 h 21"/>
                <a:gd name="T34" fmla="*/ 8 w 27"/>
                <a:gd name="T35" fmla="*/ 2 h 21"/>
                <a:gd name="T36" fmla="*/ 8 w 27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1">
                  <a:moveTo>
                    <a:pt x="8" y="2"/>
                  </a:moveTo>
                  <a:cubicBezTo>
                    <a:pt x="8" y="2"/>
                    <a:pt x="11" y="4"/>
                    <a:pt x="10" y="5"/>
                  </a:cubicBezTo>
                  <a:cubicBezTo>
                    <a:pt x="10" y="5"/>
                    <a:pt x="7" y="5"/>
                    <a:pt x="7" y="5"/>
                  </a:cubicBezTo>
                  <a:cubicBezTo>
                    <a:pt x="5" y="5"/>
                    <a:pt x="5" y="3"/>
                    <a:pt x="4" y="3"/>
                  </a:cubicBezTo>
                  <a:cubicBezTo>
                    <a:pt x="0" y="2"/>
                    <a:pt x="4" y="6"/>
                    <a:pt x="4" y="7"/>
                  </a:cubicBezTo>
                  <a:cubicBezTo>
                    <a:pt x="4" y="10"/>
                    <a:pt x="7" y="8"/>
                    <a:pt x="6" y="11"/>
                  </a:cubicBezTo>
                  <a:cubicBezTo>
                    <a:pt x="5" y="13"/>
                    <a:pt x="7" y="13"/>
                    <a:pt x="8" y="14"/>
                  </a:cubicBezTo>
                  <a:cubicBezTo>
                    <a:pt x="9" y="14"/>
                    <a:pt x="9" y="16"/>
                    <a:pt x="9" y="17"/>
                  </a:cubicBezTo>
                  <a:cubicBezTo>
                    <a:pt x="10" y="16"/>
                    <a:pt x="14" y="14"/>
                    <a:pt x="16" y="13"/>
                  </a:cubicBezTo>
                  <a:cubicBezTo>
                    <a:pt x="17" y="13"/>
                    <a:pt x="17" y="15"/>
                    <a:pt x="17" y="16"/>
                  </a:cubicBezTo>
                  <a:cubicBezTo>
                    <a:pt x="17" y="19"/>
                    <a:pt x="18" y="20"/>
                    <a:pt x="21" y="21"/>
                  </a:cubicBezTo>
                  <a:cubicBezTo>
                    <a:pt x="21" y="20"/>
                    <a:pt x="21" y="18"/>
                    <a:pt x="21" y="18"/>
                  </a:cubicBezTo>
                  <a:cubicBezTo>
                    <a:pt x="22" y="17"/>
                    <a:pt x="23" y="17"/>
                    <a:pt x="23" y="16"/>
                  </a:cubicBezTo>
                  <a:cubicBezTo>
                    <a:pt x="24" y="14"/>
                    <a:pt x="24" y="12"/>
                    <a:pt x="25" y="11"/>
                  </a:cubicBezTo>
                  <a:cubicBezTo>
                    <a:pt x="27" y="8"/>
                    <a:pt x="21" y="2"/>
                    <a:pt x="19" y="1"/>
                  </a:cubicBezTo>
                  <a:cubicBezTo>
                    <a:pt x="17" y="4"/>
                    <a:pt x="15" y="4"/>
                    <a:pt x="12" y="2"/>
                  </a:cubicBezTo>
                  <a:cubicBezTo>
                    <a:pt x="12" y="1"/>
                    <a:pt x="10" y="0"/>
                    <a:pt x="9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9" y="3"/>
                    <a:pt x="7" y="0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6" name="Freeform 680">
              <a:extLst>
                <a:ext uri="{FF2B5EF4-FFF2-40B4-BE49-F238E27FC236}">
                  <a16:creationId xmlns:a16="http://schemas.microsoft.com/office/drawing/2014/main" id="{ED052F2A-F7B2-5C4C-9BC1-6E24872FB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7957" y="6461520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7 h 10"/>
                <a:gd name="T4" fmla="*/ 4 w 9"/>
                <a:gd name="T5" fmla="*/ 8 h 10"/>
                <a:gd name="T6" fmla="*/ 9 w 9"/>
                <a:gd name="T7" fmla="*/ 10 h 10"/>
                <a:gd name="T8" fmla="*/ 7 w 9"/>
                <a:gd name="T9" fmla="*/ 5 h 10"/>
                <a:gd name="T10" fmla="*/ 8 w 9"/>
                <a:gd name="T11" fmla="*/ 3 h 10"/>
                <a:gd name="T12" fmla="*/ 3 w 9"/>
                <a:gd name="T13" fmla="*/ 2 h 10"/>
                <a:gd name="T14" fmla="*/ 3 w 9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1" y="7"/>
                    <a:pt x="4" y="7"/>
                    <a:pt x="4" y="8"/>
                  </a:cubicBezTo>
                  <a:cubicBezTo>
                    <a:pt x="6" y="10"/>
                    <a:pt x="7" y="10"/>
                    <a:pt x="9" y="10"/>
                  </a:cubicBezTo>
                  <a:cubicBezTo>
                    <a:pt x="9" y="10"/>
                    <a:pt x="7" y="5"/>
                    <a:pt x="7" y="5"/>
                  </a:cubicBezTo>
                  <a:cubicBezTo>
                    <a:pt x="8" y="5"/>
                    <a:pt x="9" y="5"/>
                    <a:pt x="8" y="3"/>
                  </a:cubicBezTo>
                  <a:cubicBezTo>
                    <a:pt x="6" y="2"/>
                    <a:pt x="5" y="0"/>
                    <a:pt x="3" y="2"/>
                  </a:cubicBezTo>
                  <a:cubicBezTo>
                    <a:pt x="1" y="4"/>
                    <a:pt x="4" y="1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7" name="Freeform 681">
              <a:extLst>
                <a:ext uri="{FF2B5EF4-FFF2-40B4-BE49-F238E27FC236}">
                  <a16:creationId xmlns:a16="http://schemas.microsoft.com/office/drawing/2014/main" id="{1DC12651-3E79-FA49-A002-E1A07F31D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0816" y="6141259"/>
              <a:ext cx="278102" cy="227931"/>
            </a:xfrm>
            <a:custGeom>
              <a:avLst/>
              <a:gdLst>
                <a:gd name="T0" fmla="*/ 29 w 35"/>
                <a:gd name="T1" fmla="*/ 10 h 27"/>
                <a:gd name="T2" fmla="*/ 30 w 35"/>
                <a:gd name="T3" fmla="*/ 7 h 27"/>
                <a:gd name="T4" fmla="*/ 29 w 35"/>
                <a:gd name="T5" fmla="*/ 5 h 27"/>
                <a:gd name="T6" fmla="*/ 35 w 35"/>
                <a:gd name="T7" fmla="*/ 0 h 27"/>
                <a:gd name="T8" fmla="*/ 25 w 35"/>
                <a:gd name="T9" fmla="*/ 1 h 27"/>
                <a:gd name="T10" fmla="*/ 19 w 35"/>
                <a:gd name="T11" fmla="*/ 2 h 27"/>
                <a:gd name="T12" fmla="*/ 13 w 35"/>
                <a:gd name="T13" fmla="*/ 2 h 27"/>
                <a:gd name="T14" fmla="*/ 8 w 35"/>
                <a:gd name="T15" fmla="*/ 2 h 27"/>
                <a:gd name="T16" fmla="*/ 7 w 35"/>
                <a:gd name="T17" fmla="*/ 4 h 27"/>
                <a:gd name="T18" fmla="*/ 6 w 35"/>
                <a:gd name="T19" fmla="*/ 6 h 27"/>
                <a:gd name="T20" fmla="*/ 3 w 35"/>
                <a:gd name="T21" fmla="*/ 6 h 27"/>
                <a:gd name="T22" fmla="*/ 3 w 35"/>
                <a:gd name="T23" fmla="*/ 10 h 27"/>
                <a:gd name="T24" fmla="*/ 4 w 35"/>
                <a:gd name="T25" fmla="*/ 14 h 27"/>
                <a:gd name="T26" fmla="*/ 2 w 35"/>
                <a:gd name="T27" fmla="*/ 22 h 27"/>
                <a:gd name="T28" fmla="*/ 7 w 35"/>
                <a:gd name="T29" fmla="*/ 27 h 27"/>
                <a:gd name="T30" fmla="*/ 13 w 35"/>
                <a:gd name="T31" fmla="*/ 24 h 27"/>
                <a:gd name="T32" fmla="*/ 22 w 35"/>
                <a:gd name="T33" fmla="*/ 19 h 27"/>
                <a:gd name="T34" fmla="*/ 28 w 35"/>
                <a:gd name="T35" fmla="*/ 15 h 27"/>
                <a:gd name="T36" fmla="*/ 29 w 35"/>
                <a:gd name="T37" fmla="*/ 10 h 27"/>
                <a:gd name="T38" fmla="*/ 29 w 35"/>
                <a:gd name="T3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7">
                  <a:moveTo>
                    <a:pt x="29" y="10"/>
                  </a:moveTo>
                  <a:cubicBezTo>
                    <a:pt x="30" y="9"/>
                    <a:pt x="31" y="8"/>
                    <a:pt x="30" y="7"/>
                  </a:cubicBezTo>
                  <a:cubicBezTo>
                    <a:pt x="29" y="6"/>
                    <a:pt x="28" y="6"/>
                    <a:pt x="29" y="5"/>
                  </a:cubicBezTo>
                  <a:cubicBezTo>
                    <a:pt x="31" y="3"/>
                    <a:pt x="35" y="3"/>
                    <a:pt x="35" y="0"/>
                  </a:cubicBezTo>
                  <a:cubicBezTo>
                    <a:pt x="32" y="0"/>
                    <a:pt x="28" y="0"/>
                    <a:pt x="25" y="1"/>
                  </a:cubicBezTo>
                  <a:cubicBezTo>
                    <a:pt x="23" y="1"/>
                    <a:pt x="21" y="2"/>
                    <a:pt x="19" y="2"/>
                  </a:cubicBezTo>
                  <a:cubicBezTo>
                    <a:pt x="16" y="2"/>
                    <a:pt x="15" y="1"/>
                    <a:pt x="13" y="2"/>
                  </a:cubicBezTo>
                  <a:cubicBezTo>
                    <a:pt x="11" y="3"/>
                    <a:pt x="10" y="3"/>
                    <a:pt x="8" y="2"/>
                  </a:cubicBezTo>
                  <a:cubicBezTo>
                    <a:pt x="6" y="0"/>
                    <a:pt x="7" y="4"/>
                    <a:pt x="7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5" y="8"/>
                    <a:pt x="4" y="6"/>
                    <a:pt x="3" y="6"/>
                  </a:cubicBezTo>
                  <a:cubicBezTo>
                    <a:pt x="2" y="7"/>
                    <a:pt x="3" y="9"/>
                    <a:pt x="3" y="10"/>
                  </a:cubicBezTo>
                  <a:cubicBezTo>
                    <a:pt x="3" y="11"/>
                    <a:pt x="2" y="13"/>
                    <a:pt x="4" y="14"/>
                  </a:cubicBezTo>
                  <a:cubicBezTo>
                    <a:pt x="9" y="17"/>
                    <a:pt x="5" y="19"/>
                    <a:pt x="2" y="22"/>
                  </a:cubicBezTo>
                  <a:cubicBezTo>
                    <a:pt x="0" y="24"/>
                    <a:pt x="5" y="27"/>
                    <a:pt x="7" y="27"/>
                  </a:cubicBezTo>
                  <a:cubicBezTo>
                    <a:pt x="9" y="27"/>
                    <a:pt x="11" y="25"/>
                    <a:pt x="13" y="24"/>
                  </a:cubicBezTo>
                  <a:cubicBezTo>
                    <a:pt x="16" y="22"/>
                    <a:pt x="19" y="21"/>
                    <a:pt x="22" y="19"/>
                  </a:cubicBezTo>
                  <a:cubicBezTo>
                    <a:pt x="24" y="18"/>
                    <a:pt x="26" y="17"/>
                    <a:pt x="28" y="15"/>
                  </a:cubicBezTo>
                  <a:cubicBezTo>
                    <a:pt x="29" y="13"/>
                    <a:pt x="28" y="11"/>
                    <a:pt x="29" y="10"/>
                  </a:cubicBezTo>
                  <a:cubicBezTo>
                    <a:pt x="30" y="8"/>
                    <a:pt x="29" y="11"/>
                    <a:pt x="2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Freeform 682">
              <a:extLst>
                <a:ext uri="{FF2B5EF4-FFF2-40B4-BE49-F238E27FC236}">
                  <a16:creationId xmlns:a16="http://schemas.microsoft.com/office/drawing/2014/main" id="{F4E77B00-1511-FE40-BBAF-BCA9F34F6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8958" y="6123949"/>
              <a:ext cx="398066" cy="398158"/>
            </a:xfrm>
            <a:custGeom>
              <a:avLst/>
              <a:gdLst>
                <a:gd name="T0" fmla="*/ 47 w 50"/>
                <a:gd name="T1" fmla="*/ 36 h 47"/>
                <a:gd name="T2" fmla="*/ 45 w 50"/>
                <a:gd name="T3" fmla="*/ 34 h 47"/>
                <a:gd name="T4" fmla="*/ 46 w 50"/>
                <a:gd name="T5" fmla="*/ 32 h 47"/>
                <a:gd name="T6" fmla="*/ 41 w 50"/>
                <a:gd name="T7" fmla="*/ 27 h 47"/>
                <a:gd name="T8" fmla="*/ 38 w 50"/>
                <a:gd name="T9" fmla="*/ 25 h 47"/>
                <a:gd name="T10" fmla="*/ 35 w 50"/>
                <a:gd name="T11" fmla="*/ 18 h 47"/>
                <a:gd name="T12" fmla="*/ 38 w 50"/>
                <a:gd name="T13" fmla="*/ 10 h 47"/>
                <a:gd name="T14" fmla="*/ 34 w 50"/>
                <a:gd name="T15" fmla="*/ 6 h 47"/>
                <a:gd name="T16" fmla="*/ 32 w 50"/>
                <a:gd name="T17" fmla="*/ 2 h 47"/>
                <a:gd name="T18" fmla="*/ 30 w 50"/>
                <a:gd name="T19" fmla="*/ 3 h 47"/>
                <a:gd name="T20" fmla="*/ 28 w 50"/>
                <a:gd name="T21" fmla="*/ 1 h 47"/>
                <a:gd name="T22" fmla="*/ 25 w 50"/>
                <a:gd name="T23" fmla="*/ 2 h 47"/>
                <a:gd name="T24" fmla="*/ 20 w 50"/>
                <a:gd name="T25" fmla="*/ 1 h 47"/>
                <a:gd name="T26" fmla="*/ 18 w 50"/>
                <a:gd name="T27" fmla="*/ 4 h 47"/>
                <a:gd name="T28" fmla="*/ 13 w 50"/>
                <a:gd name="T29" fmla="*/ 7 h 47"/>
                <a:gd name="T30" fmla="*/ 14 w 50"/>
                <a:gd name="T31" fmla="*/ 10 h 47"/>
                <a:gd name="T32" fmla="*/ 13 w 50"/>
                <a:gd name="T33" fmla="*/ 13 h 47"/>
                <a:gd name="T34" fmla="*/ 9 w 50"/>
                <a:gd name="T35" fmla="*/ 19 h 47"/>
                <a:gd name="T36" fmla="*/ 1 w 50"/>
                <a:gd name="T37" fmla="*/ 25 h 47"/>
                <a:gd name="T38" fmla="*/ 3 w 50"/>
                <a:gd name="T39" fmla="*/ 30 h 47"/>
                <a:gd name="T40" fmla="*/ 9 w 50"/>
                <a:gd name="T41" fmla="*/ 31 h 47"/>
                <a:gd name="T42" fmla="*/ 18 w 50"/>
                <a:gd name="T43" fmla="*/ 36 h 47"/>
                <a:gd name="T44" fmla="*/ 29 w 50"/>
                <a:gd name="T45" fmla="*/ 45 h 47"/>
                <a:gd name="T46" fmla="*/ 38 w 50"/>
                <a:gd name="T47" fmla="*/ 47 h 47"/>
                <a:gd name="T48" fmla="*/ 43 w 50"/>
                <a:gd name="T49" fmla="*/ 42 h 47"/>
                <a:gd name="T50" fmla="*/ 50 w 50"/>
                <a:gd name="T51" fmla="*/ 43 h 47"/>
                <a:gd name="T52" fmla="*/ 47 w 50"/>
                <a:gd name="T53" fmla="*/ 39 h 47"/>
                <a:gd name="T54" fmla="*/ 47 w 50"/>
                <a:gd name="T55" fmla="*/ 36 h 47"/>
                <a:gd name="T56" fmla="*/ 47 w 50"/>
                <a:gd name="T5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47">
                  <a:moveTo>
                    <a:pt x="47" y="36"/>
                  </a:moveTo>
                  <a:cubicBezTo>
                    <a:pt x="47" y="36"/>
                    <a:pt x="45" y="35"/>
                    <a:pt x="45" y="34"/>
                  </a:cubicBezTo>
                  <a:cubicBezTo>
                    <a:pt x="45" y="33"/>
                    <a:pt x="46" y="33"/>
                    <a:pt x="46" y="32"/>
                  </a:cubicBezTo>
                  <a:cubicBezTo>
                    <a:pt x="45" y="30"/>
                    <a:pt x="43" y="29"/>
                    <a:pt x="41" y="27"/>
                  </a:cubicBezTo>
                  <a:cubicBezTo>
                    <a:pt x="40" y="27"/>
                    <a:pt x="38" y="26"/>
                    <a:pt x="38" y="25"/>
                  </a:cubicBezTo>
                  <a:cubicBezTo>
                    <a:pt x="37" y="23"/>
                    <a:pt x="35" y="21"/>
                    <a:pt x="35" y="18"/>
                  </a:cubicBezTo>
                  <a:cubicBezTo>
                    <a:pt x="34" y="16"/>
                    <a:pt x="40" y="12"/>
                    <a:pt x="38" y="10"/>
                  </a:cubicBezTo>
                  <a:cubicBezTo>
                    <a:pt x="36" y="9"/>
                    <a:pt x="35" y="8"/>
                    <a:pt x="34" y="6"/>
                  </a:cubicBezTo>
                  <a:cubicBezTo>
                    <a:pt x="33" y="5"/>
                    <a:pt x="33" y="3"/>
                    <a:pt x="32" y="2"/>
                  </a:cubicBezTo>
                  <a:cubicBezTo>
                    <a:pt x="31" y="2"/>
                    <a:pt x="31" y="3"/>
                    <a:pt x="30" y="3"/>
                  </a:cubicBezTo>
                  <a:cubicBezTo>
                    <a:pt x="28" y="3"/>
                    <a:pt x="29" y="1"/>
                    <a:pt x="28" y="1"/>
                  </a:cubicBezTo>
                  <a:cubicBezTo>
                    <a:pt x="27" y="1"/>
                    <a:pt x="25" y="2"/>
                    <a:pt x="25" y="2"/>
                  </a:cubicBezTo>
                  <a:cubicBezTo>
                    <a:pt x="23" y="0"/>
                    <a:pt x="22" y="1"/>
                    <a:pt x="20" y="1"/>
                  </a:cubicBezTo>
                  <a:cubicBezTo>
                    <a:pt x="18" y="2"/>
                    <a:pt x="19" y="3"/>
                    <a:pt x="18" y="4"/>
                  </a:cubicBezTo>
                  <a:cubicBezTo>
                    <a:pt x="16" y="5"/>
                    <a:pt x="14" y="5"/>
                    <a:pt x="13" y="7"/>
                  </a:cubicBezTo>
                  <a:cubicBezTo>
                    <a:pt x="12" y="9"/>
                    <a:pt x="14" y="8"/>
                    <a:pt x="14" y="10"/>
                  </a:cubicBezTo>
                  <a:cubicBezTo>
                    <a:pt x="14" y="11"/>
                    <a:pt x="13" y="11"/>
                    <a:pt x="13" y="13"/>
                  </a:cubicBezTo>
                  <a:cubicBezTo>
                    <a:pt x="13" y="16"/>
                    <a:pt x="12" y="17"/>
                    <a:pt x="9" y="19"/>
                  </a:cubicBezTo>
                  <a:cubicBezTo>
                    <a:pt x="7" y="20"/>
                    <a:pt x="0" y="23"/>
                    <a:pt x="1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1"/>
                    <a:pt x="8" y="31"/>
                    <a:pt x="9" y="31"/>
                  </a:cubicBezTo>
                  <a:cubicBezTo>
                    <a:pt x="12" y="32"/>
                    <a:pt x="15" y="34"/>
                    <a:pt x="18" y="36"/>
                  </a:cubicBezTo>
                  <a:cubicBezTo>
                    <a:pt x="22" y="39"/>
                    <a:pt x="25" y="42"/>
                    <a:pt x="29" y="45"/>
                  </a:cubicBezTo>
                  <a:cubicBezTo>
                    <a:pt x="32" y="47"/>
                    <a:pt x="35" y="47"/>
                    <a:pt x="38" y="47"/>
                  </a:cubicBezTo>
                  <a:cubicBezTo>
                    <a:pt x="41" y="47"/>
                    <a:pt x="41" y="44"/>
                    <a:pt x="43" y="42"/>
                  </a:cubicBezTo>
                  <a:cubicBezTo>
                    <a:pt x="45" y="40"/>
                    <a:pt x="49" y="44"/>
                    <a:pt x="50" y="43"/>
                  </a:cubicBezTo>
                  <a:cubicBezTo>
                    <a:pt x="49" y="42"/>
                    <a:pt x="48" y="41"/>
                    <a:pt x="47" y="39"/>
                  </a:cubicBezTo>
                  <a:cubicBezTo>
                    <a:pt x="47" y="38"/>
                    <a:pt x="48" y="37"/>
                    <a:pt x="47" y="36"/>
                  </a:cubicBezTo>
                  <a:cubicBezTo>
                    <a:pt x="46" y="35"/>
                    <a:pt x="48" y="37"/>
                    <a:pt x="47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683">
              <a:extLst>
                <a:ext uri="{FF2B5EF4-FFF2-40B4-BE49-F238E27FC236}">
                  <a16:creationId xmlns:a16="http://schemas.microsoft.com/office/drawing/2014/main" id="{E686C3CE-6420-BF42-B008-4483BB138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4560" y="5893133"/>
              <a:ext cx="757961" cy="305832"/>
            </a:xfrm>
            <a:custGeom>
              <a:avLst/>
              <a:gdLst>
                <a:gd name="T0" fmla="*/ 52 w 95"/>
                <a:gd name="T1" fmla="*/ 36 h 36"/>
                <a:gd name="T2" fmla="*/ 54 w 95"/>
                <a:gd name="T3" fmla="*/ 33 h 36"/>
                <a:gd name="T4" fmla="*/ 55 w 95"/>
                <a:gd name="T5" fmla="*/ 31 h 36"/>
                <a:gd name="T6" fmla="*/ 60 w 95"/>
                <a:gd name="T7" fmla="*/ 31 h 36"/>
                <a:gd name="T8" fmla="*/ 64 w 95"/>
                <a:gd name="T9" fmla="*/ 31 h 36"/>
                <a:gd name="T10" fmla="*/ 75 w 95"/>
                <a:gd name="T11" fmla="*/ 29 h 36"/>
                <a:gd name="T12" fmla="*/ 85 w 95"/>
                <a:gd name="T13" fmla="*/ 28 h 36"/>
                <a:gd name="T14" fmla="*/ 90 w 95"/>
                <a:gd name="T15" fmla="*/ 28 h 36"/>
                <a:gd name="T16" fmla="*/ 92 w 95"/>
                <a:gd name="T17" fmla="*/ 30 h 36"/>
                <a:gd name="T18" fmla="*/ 94 w 95"/>
                <a:gd name="T19" fmla="*/ 28 h 36"/>
                <a:gd name="T20" fmla="*/ 92 w 95"/>
                <a:gd name="T21" fmla="*/ 24 h 36"/>
                <a:gd name="T22" fmla="*/ 92 w 95"/>
                <a:gd name="T23" fmla="*/ 22 h 36"/>
                <a:gd name="T24" fmla="*/ 91 w 95"/>
                <a:gd name="T25" fmla="*/ 17 h 36"/>
                <a:gd name="T26" fmla="*/ 93 w 95"/>
                <a:gd name="T27" fmla="*/ 14 h 36"/>
                <a:gd name="T28" fmla="*/ 89 w 95"/>
                <a:gd name="T29" fmla="*/ 8 h 36"/>
                <a:gd name="T30" fmla="*/ 83 w 95"/>
                <a:gd name="T31" fmla="*/ 3 h 36"/>
                <a:gd name="T32" fmla="*/ 80 w 95"/>
                <a:gd name="T33" fmla="*/ 3 h 36"/>
                <a:gd name="T34" fmla="*/ 78 w 95"/>
                <a:gd name="T35" fmla="*/ 3 h 36"/>
                <a:gd name="T36" fmla="*/ 73 w 95"/>
                <a:gd name="T37" fmla="*/ 6 h 36"/>
                <a:gd name="T38" fmla="*/ 63 w 95"/>
                <a:gd name="T39" fmla="*/ 6 h 36"/>
                <a:gd name="T40" fmla="*/ 58 w 95"/>
                <a:gd name="T41" fmla="*/ 6 h 36"/>
                <a:gd name="T42" fmla="*/ 54 w 95"/>
                <a:gd name="T43" fmla="*/ 4 h 36"/>
                <a:gd name="T44" fmla="*/ 50 w 95"/>
                <a:gd name="T45" fmla="*/ 2 h 36"/>
                <a:gd name="T46" fmla="*/ 46 w 95"/>
                <a:gd name="T47" fmla="*/ 0 h 36"/>
                <a:gd name="T48" fmla="*/ 37 w 95"/>
                <a:gd name="T49" fmla="*/ 0 h 36"/>
                <a:gd name="T50" fmla="*/ 29 w 95"/>
                <a:gd name="T51" fmla="*/ 4 h 36"/>
                <a:gd name="T52" fmla="*/ 18 w 95"/>
                <a:gd name="T53" fmla="*/ 5 h 36"/>
                <a:gd name="T54" fmla="*/ 16 w 95"/>
                <a:gd name="T55" fmla="*/ 6 h 36"/>
                <a:gd name="T56" fmla="*/ 18 w 95"/>
                <a:gd name="T57" fmla="*/ 7 h 36"/>
                <a:gd name="T58" fmla="*/ 15 w 95"/>
                <a:gd name="T59" fmla="*/ 8 h 36"/>
                <a:gd name="T60" fmla="*/ 13 w 95"/>
                <a:gd name="T61" fmla="*/ 9 h 36"/>
                <a:gd name="T62" fmla="*/ 4 w 95"/>
                <a:gd name="T63" fmla="*/ 9 h 36"/>
                <a:gd name="T64" fmla="*/ 3 w 95"/>
                <a:gd name="T65" fmla="*/ 11 h 36"/>
                <a:gd name="T66" fmla="*/ 3 w 95"/>
                <a:gd name="T67" fmla="*/ 15 h 36"/>
                <a:gd name="T68" fmla="*/ 5 w 95"/>
                <a:gd name="T69" fmla="*/ 14 h 36"/>
                <a:gd name="T70" fmla="*/ 3 w 95"/>
                <a:gd name="T71" fmla="*/ 17 h 36"/>
                <a:gd name="T72" fmla="*/ 5 w 95"/>
                <a:gd name="T73" fmla="*/ 17 h 36"/>
                <a:gd name="T74" fmla="*/ 5 w 95"/>
                <a:gd name="T75" fmla="*/ 19 h 36"/>
                <a:gd name="T76" fmla="*/ 3 w 95"/>
                <a:gd name="T77" fmla="*/ 20 h 36"/>
                <a:gd name="T78" fmla="*/ 4 w 95"/>
                <a:gd name="T79" fmla="*/ 22 h 36"/>
                <a:gd name="T80" fmla="*/ 4 w 95"/>
                <a:gd name="T81" fmla="*/ 25 h 36"/>
                <a:gd name="T82" fmla="*/ 8 w 95"/>
                <a:gd name="T83" fmla="*/ 27 h 36"/>
                <a:gd name="T84" fmla="*/ 7 w 95"/>
                <a:gd name="T85" fmla="*/ 30 h 36"/>
                <a:gd name="T86" fmla="*/ 10 w 95"/>
                <a:gd name="T87" fmla="*/ 30 h 36"/>
                <a:gd name="T88" fmla="*/ 8 w 95"/>
                <a:gd name="T89" fmla="*/ 31 h 36"/>
                <a:gd name="T90" fmla="*/ 10 w 95"/>
                <a:gd name="T91" fmla="*/ 31 h 36"/>
                <a:gd name="T92" fmla="*/ 9 w 95"/>
                <a:gd name="T93" fmla="*/ 34 h 36"/>
                <a:gd name="T94" fmla="*/ 11 w 95"/>
                <a:gd name="T95" fmla="*/ 35 h 36"/>
                <a:gd name="T96" fmla="*/ 12 w 95"/>
                <a:gd name="T97" fmla="*/ 31 h 36"/>
                <a:gd name="T98" fmla="*/ 16 w 95"/>
                <a:gd name="T99" fmla="*/ 32 h 36"/>
                <a:gd name="T100" fmla="*/ 22 w 95"/>
                <a:gd name="T101" fmla="*/ 33 h 36"/>
                <a:gd name="T102" fmla="*/ 27 w 95"/>
                <a:gd name="T103" fmla="*/ 31 h 36"/>
                <a:gd name="T104" fmla="*/ 35 w 95"/>
                <a:gd name="T105" fmla="*/ 35 h 36"/>
                <a:gd name="T106" fmla="*/ 42 w 95"/>
                <a:gd name="T107" fmla="*/ 32 h 36"/>
                <a:gd name="T108" fmla="*/ 44 w 95"/>
                <a:gd name="T109" fmla="*/ 30 h 36"/>
                <a:gd name="T110" fmla="*/ 48 w 95"/>
                <a:gd name="T111" fmla="*/ 31 h 36"/>
                <a:gd name="T112" fmla="*/ 50 w 95"/>
                <a:gd name="T113" fmla="*/ 33 h 36"/>
                <a:gd name="T114" fmla="*/ 50 w 95"/>
                <a:gd name="T115" fmla="*/ 35 h 36"/>
                <a:gd name="T116" fmla="*/ 52 w 95"/>
                <a:gd name="T117" fmla="*/ 36 h 36"/>
                <a:gd name="T118" fmla="*/ 52 w 95"/>
                <a:gd name="T1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36">
                  <a:moveTo>
                    <a:pt x="52" y="36"/>
                  </a:moveTo>
                  <a:cubicBezTo>
                    <a:pt x="53" y="35"/>
                    <a:pt x="54" y="33"/>
                    <a:pt x="54" y="33"/>
                  </a:cubicBezTo>
                  <a:cubicBezTo>
                    <a:pt x="53" y="31"/>
                    <a:pt x="54" y="30"/>
                    <a:pt x="55" y="31"/>
                  </a:cubicBezTo>
                  <a:cubicBezTo>
                    <a:pt x="57" y="32"/>
                    <a:pt x="58" y="31"/>
                    <a:pt x="60" y="31"/>
                  </a:cubicBezTo>
                  <a:cubicBezTo>
                    <a:pt x="62" y="30"/>
                    <a:pt x="62" y="30"/>
                    <a:pt x="64" y="31"/>
                  </a:cubicBezTo>
                  <a:cubicBezTo>
                    <a:pt x="68" y="31"/>
                    <a:pt x="71" y="29"/>
                    <a:pt x="75" y="29"/>
                  </a:cubicBezTo>
                  <a:cubicBezTo>
                    <a:pt x="78" y="29"/>
                    <a:pt x="82" y="29"/>
                    <a:pt x="85" y="28"/>
                  </a:cubicBezTo>
                  <a:cubicBezTo>
                    <a:pt x="87" y="27"/>
                    <a:pt x="87" y="29"/>
                    <a:pt x="90" y="28"/>
                  </a:cubicBezTo>
                  <a:cubicBezTo>
                    <a:pt x="92" y="27"/>
                    <a:pt x="91" y="29"/>
                    <a:pt x="92" y="30"/>
                  </a:cubicBezTo>
                  <a:cubicBezTo>
                    <a:pt x="93" y="31"/>
                    <a:pt x="95" y="29"/>
                    <a:pt x="94" y="28"/>
                  </a:cubicBezTo>
                  <a:cubicBezTo>
                    <a:pt x="93" y="27"/>
                    <a:pt x="95" y="25"/>
                    <a:pt x="92" y="24"/>
                  </a:cubicBezTo>
                  <a:cubicBezTo>
                    <a:pt x="91" y="23"/>
                    <a:pt x="93" y="23"/>
                    <a:pt x="92" y="22"/>
                  </a:cubicBezTo>
                  <a:cubicBezTo>
                    <a:pt x="92" y="20"/>
                    <a:pt x="91" y="19"/>
                    <a:pt x="91" y="17"/>
                  </a:cubicBezTo>
                  <a:cubicBezTo>
                    <a:pt x="91" y="16"/>
                    <a:pt x="93" y="14"/>
                    <a:pt x="93" y="14"/>
                  </a:cubicBezTo>
                  <a:cubicBezTo>
                    <a:pt x="92" y="12"/>
                    <a:pt x="90" y="11"/>
                    <a:pt x="89" y="8"/>
                  </a:cubicBezTo>
                  <a:cubicBezTo>
                    <a:pt x="87" y="5"/>
                    <a:pt x="87" y="4"/>
                    <a:pt x="83" y="3"/>
                  </a:cubicBezTo>
                  <a:cubicBezTo>
                    <a:pt x="82" y="3"/>
                    <a:pt x="81" y="3"/>
                    <a:pt x="80" y="3"/>
                  </a:cubicBezTo>
                  <a:cubicBezTo>
                    <a:pt x="78" y="2"/>
                    <a:pt x="79" y="3"/>
                    <a:pt x="78" y="3"/>
                  </a:cubicBezTo>
                  <a:cubicBezTo>
                    <a:pt x="76" y="5"/>
                    <a:pt x="74" y="5"/>
                    <a:pt x="73" y="6"/>
                  </a:cubicBezTo>
                  <a:cubicBezTo>
                    <a:pt x="70" y="7"/>
                    <a:pt x="66" y="6"/>
                    <a:pt x="63" y="6"/>
                  </a:cubicBezTo>
                  <a:cubicBezTo>
                    <a:pt x="61" y="6"/>
                    <a:pt x="59" y="6"/>
                    <a:pt x="58" y="6"/>
                  </a:cubicBezTo>
                  <a:cubicBezTo>
                    <a:pt x="56" y="5"/>
                    <a:pt x="56" y="4"/>
                    <a:pt x="54" y="4"/>
                  </a:cubicBezTo>
                  <a:cubicBezTo>
                    <a:pt x="52" y="4"/>
                    <a:pt x="51" y="3"/>
                    <a:pt x="50" y="2"/>
                  </a:cubicBezTo>
                  <a:cubicBezTo>
                    <a:pt x="49" y="2"/>
                    <a:pt x="45" y="0"/>
                    <a:pt x="46" y="0"/>
                  </a:cubicBezTo>
                  <a:cubicBezTo>
                    <a:pt x="44" y="1"/>
                    <a:pt x="39" y="0"/>
                    <a:pt x="37" y="0"/>
                  </a:cubicBezTo>
                  <a:cubicBezTo>
                    <a:pt x="34" y="0"/>
                    <a:pt x="31" y="3"/>
                    <a:pt x="29" y="4"/>
                  </a:cubicBezTo>
                  <a:cubicBezTo>
                    <a:pt x="26" y="6"/>
                    <a:pt x="21" y="4"/>
                    <a:pt x="18" y="5"/>
                  </a:cubicBezTo>
                  <a:cubicBezTo>
                    <a:pt x="17" y="5"/>
                    <a:pt x="16" y="5"/>
                    <a:pt x="16" y="6"/>
                  </a:cubicBezTo>
                  <a:cubicBezTo>
                    <a:pt x="16" y="6"/>
                    <a:pt x="18" y="6"/>
                    <a:pt x="18" y="7"/>
                  </a:cubicBezTo>
                  <a:cubicBezTo>
                    <a:pt x="18" y="7"/>
                    <a:pt x="15" y="7"/>
                    <a:pt x="15" y="8"/>
                  </a:cubicBezTo>
                  <a:cubicBezTo>
                    <a:pt x="15" y="9"/>
                    <a:pt x="15" y="9"/>
                    <a:pt x="13" y="9"/>
                  </a:cubicBezTo>
                  <a:cubicBezTo>
                    <a:pt x="10" y="9"/>
                    <a:pt x="7" y="9"/>
                    <a:pt x="4" y="9"/>
                  </a:cubicBezTo>
                  <a:cubicBezTo>
                    <a:pt x="2" y="9"/>
                    <a:pt x="3" y="10"/>
                    <a:pt x="3" y="11"/>
                  </a:cubicBezTo>
                  <a:cubicBezTo>
                    <a:pt x="2" y="13"/>
                    <a:pt x="0" y="14"/>
                    <a:pt x="3" y="15"/>
                  </a:cubicBezTo>
                  <a:cubicBezTo>
                    <a:pt x="3" y="15"/>
                    <a:pt x="5" y="14"/>
                    <a:pt x="5" y="14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4" y="18"/>
                    <a:pt x="4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7" y="22"/>
                    <a:pt x="4" y="20"/>
                    <a:pt x="3" y="20"/>
                  </a:cubicBezTo>
                  <a:cubicBezTo>
                    <a:pt x="3" y="20"/>
                    <a:pt x="2" y="23"/>
                    <a:pt x="4" y="22"/>
                  </a:cubicBezTo>
                  <a:cubicBezTo>
                    <a:pt x="6" y="22"/>
                    <a:pt x="4" y="24"/>
                    <a:pt x="4" y="25"/>
                  </a:cubicBezTo>
                  <a:cubicBezTo>
                    <a:pt x="4" y="26"/>
                    <a:pt x="7" y="26"/>
                    <a:pt x="8" y="27"/>
                  </a:cubicBezTo>
                  <a:cubicBezTo>
                    <a:pt x="9" y="28"/>
                    <a:pt x="7" y="30"/>
                    <a:pt x="7" y="30"/>
                  </a:cubicBezTo>
                  <a:cubicBezTo>
                    <a:pt x="8" y="30"/>
                    <a:pt x="9" y="28"/>
                    <a:pt x="10" y="30"/>
                  </a:cubicBezTo>
                  <a:cubicBezTo>
                    <a:pt x="10" y="31"/>
                    <a:pt x="8" y="31"/>
                    <a:pt x="8" y="31"/>
                  </a:cubicBezTo>
                  <a:cubicBezTo>
                    <a:pt x="8" y="31"/>
                    <a:pt x="10" y="31"/>
                    <a:pt x="10" y="31"/>
                  </a:cubicBezTo>
                  <a:cubicBezTo>
                    <a:pt x="11" y="32"/>
                    <a:pt x="10" y="33"/>
                    <a:pt x="9" y="34"/>
                  </a:cubicBezTo>
                  <a:cubicBezTo>
                    <a:pt x="9" y="35"/>
                    <a:pt x="11" y="36"/>
                    <a:pt x="11" y="35"/>
                  </a:cubicBezTo>
                  <a:cubicBezTo>
                    <a:pt x="12" y="34"/>
                    <a:pt x="11" y="32"/>
                    <a:pt x="12" y="31"/>
                  </a:cubicBezTo>
                  <a:cubicBezTo>
                    <a:pt x="13" y="30"/>
                    <a:pt x="15" y="32"/>
                    <a:pt x="16" y="32"/>
                  </a:cubicBezTo>
                  <a:cubicBezTo>
                    <a:pt x="18" y="33"/>
                    <a:pt x="20" y="35"/>
                    <a:pt x="22" y="33"/>
                  </a:cubicBezTo>
                  <a:cubicBezTo>
                    <a:pt x="25" y="32"/>
                    <a:pt x="23" y="29"/>
                    <a:pt x="27" y="31"/>
                  </a:cubicBezTo>
                  <a:cubicBezTo>
                    <a:pt x="29" y="33"/>
                    <a:pt x="32" y="35"/>
                    <a:pt x="35" y="35"/>
                  </a:cubicBezTo>
                  <a:cubicBezTo>
                    <a:pt x="37" y="34"/>
                    <a:pt x="40" y="33"/>
                    <a:pt x="42" y="32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6" y="31"/>
                    <a:pt x="47" y="32"/>
                    <a:pt x="48" y="31"/>
                  </a:cubicBezTo>
                  <a:cubicBezTo>
                    <a:pt x="51" y="30"/>
                    <a:pt x="51" y="31"/>
                    <a:pt x="50" y="33"/>
                  </a:cubicBezTo>
                  <a:cubicBezTo>
                    <a:pt x="50" y="34"/>
                    <a:pt x="52" y="34"/>
                    <a:pt x="50" y="35"/>
                  </a:cubicBezTo>
                  <a:cubicBezTo>
                    <a:pt x="51" y="36"/>
                    <a:pt x="51" y="36"/>
                    <a:pt x="52" y="36"/>
                  </a:cubicBezTo>
                  <a:cubicBezTo>
                    <a:pt x="53" y="35"/>
                    <a:pt x="51" y="36"/>
                    <a:pt x="52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684">
              <a:extLst>
                <a:ext uri="{FF2B5EF4-FFF2-40B4-BE49-F238E27FC236}">
                  <a16:creationId xmlns:a16="http://schemas.microsoft.com/office/drawing/2014/main" id="{36A9FCD4-8CEB-2A4F-881B-D370BD184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096" y="6377849"/>
              <a:ext cx="839755" cy="712649"/>
            </a:xfrm>
            <a:custGeom>
              <a:avLst/>
              <a:gdLst>
                <a:gd name="T0" fmla="*/ 65 w 105"/>
                <a:gd name="T1" fmla="*/ 20 h 84"/>
                <a:gd name="T2" fmla="*/ 61 w 105"/>
                <a:gd name="T3" fmla="*/ 17 h 84"/>
                <a:gd name="T4" fmla="*/ 52 w 105"/>
                <a:gd name="T5" fmla="*/ 17 h 84"/>
                <a:gd name="T6" fmla="*/ 48 w 105"/>
                <a:gd name="T7" fmla="*/ 15 h 84"/>
                <a:gd name="T8" fmla="*/ 40 w 105"/>
                <a:gd name="T9" fmla="*/ 8 h 84"/>
                <a:gd name="T10" fmla="*/ 27 w 105"/>
                <a:gd name="T11" fmla="*/ 1 h 84"/>
                <a:gd name="T12" fmla="*/ 21 w 105"/>
                <a:gd name="T13" fmla="*/ 1 h 84"/>
                <a:gd name="T14" fmla="*/ 13 w 105"/>
                <a:gd name="T15" fmla="*/ 3 h 84"/>
                <a:gd name="T16" fmla="*/ 17 w 105"/>
                <a:gd name="T17" fmla="*/ 9 h 84"/>
                <a:gd name="T18" fmla="*/ 13 w 105"/>
                <a:gd name="T19" fmla="*/ 12 h 84"/>
                <a:gd name="T20" fmla="*/ 10 w 105"/>
                <a:gd name="T21" fmla="*/ 12 h 84"/>
                <a:gd name="T22" fmla="*/ 9 w 105"/>
                <a:gd name="T23" fmla="*/ 14 h 84"/>
                <a:gd name="T24" fmla="*/ 2 w 105"/>
                <a:gd name="T25" fmla="*/ 14 h 84"/>
                <a:gd name="T26" fmla="*/ 1 w 105"/>
                <a:gd name="T27" fmla="*/ 19 h 84"/>
                <a:gd name="T28" fmla="*/ 3 w 105"/>
                <a:gd name="T29" fmla="*/ 22 h 84"/>
                <a:gd name="T30" fmla="*/ 8 w 105"/>
                <a:gd name="T31" fmla="*/ 31 h 84"/>
                <a:gd name="T32" fmla="*/ 12 w 105"/>
                <a:gd name="T33" fmla="*/ 38 h 84"/>
                <a:gd name="T34" fmla="*/ 15 w 105"/>
                <a:gd name="T35" fmla="*/ 42 h 84"/>
                <a:gd name="T36" fmla="*/ 20 w 105"/>
                <a:gd name="T37" fmla="*/ 46 h 84"/>
                <a:gd name="T38" fmla="*/ 22 w 105"/>
                <a:gd name="T39" fmla="*/ 53 h 84"/>
                <a:gd name="T40" fmla="*/ 23 w 105"/>
                <a:gd name="T41" fmla="*/ 59 h 84"/>
                <a:gd name="T42" fmla="*/ 31 w 105"/>
                <a:gd name="T43" fmla="*/ 67 h 84"/>
                <a:gd name="T44" fmla="*/ 36 w 105"/>
                <a:gd name="T45" fmla="*/ 76 h 84"/>
                <a:gd name="T46" fmla="*/ 40 w 105"/>
                <a:gd name="T47" fmla="*/ 81 h 84"/>
                <a:gd name="T48" fmla="*/ 41 w 105"/>
                <a:gd name="T49" fmla="*/ 84 h 84"/>
                <a:gd name="T50" fmla="*/ 43 w 105"/>
                <a:gd name="T51" fmla="*/ 81 h 84"/>
                <a:gd name="T52" fmla="*/ 50 w 105"/>
                <a:gd name="T53" fmla="*/ 79 h 84"/>
                <a:gd name="T54" fmla="*/ 60 w 105"/>
                <a:gd name="T55" fmla="*/ 80 h 84"/>
                <a:gd name="T56" fmla="*/ 66 w 105"/>
                <a:gd name="T57" fmla="*/ 77 h 84"/>
                <a:gd name="T58" fmla="*/ 76 w 105"/>
                <a:gd name="T59" fmla="*/ 72 h 84"/>
                <a:gd name="T60" fmla="*/ 94 w 105"/>
                <a:gd name="T61" fmla="*/ 68 h 84"/>
                <a:gd name="T62" fmla="*/ 102 w 105"/>
                <a:gd name="T63" fmla="*/ 66 h 84"/>
                <a:gd name="T64" fmla="*/ 104 w 105"/>
                <a:gd name="T65" fmla="*/ 61 h 84"/>
                <a:gd name="T66" fmla="*/ 105 w 105"/>
                <a:gd name="T67" fmla="*/ 56 h 84"/>
                <a:gd name="T68" fmla="*/ 103 w 105"/>
                <a:gd name="T69" fmla="*/ 51 h 84"/>
                <a:gd name="T70" fmla="*/ 93 w 105"/>
                <a:gd name="T71" fmla="*/ 50 h 84"/>
                <a:gd name="T72" fmla="*/ 88 w 105"/>
                <a:gd name="T73" fmla="*/ 47 h 84"/>
                <a:gd name="T74" fmla="*/ 81 w 105"/>
                <a:gd name="T75" fmla="*/ 39 h 84"/>
                <a:gd name="T76" fmla="*/ 77 w 105"/>
                <a:gd name="T77" fmla="*/ 34 h 84"/>
                <a:gd name="T78" fmla="*/ 77 w 105"/>
                <a:gd name="T79" fmla="*/ 29 h 84"/>
                <a:gd name="T80" fmla="*/ 74 w 105"/>
                <a:gd name="T81" fmla="*/ 27 h 84"/>
                <a:gd name="T82" fmla="*/ 70 w 105"/>
                <a:gd name="T83" fmla="*/ 22 h 84"/>
                <a:gd name="T84" fmla="*/ 65 w 105"/>
                <a:gd name="T85" fmla="*/ 2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" h="84">
                  <a:moveTo>
                    <a:pt x="65" y="20"/>
                  </a:moveTo>
                  <a:cubicBezTo>
                    <a:pt x="64" y="17"/>
                    <a:pt x="64" y="17"/>
                    <a:pt x="61" y="17"/>
                  </a:cubicBezTo>
                  <a:cubicBezTo>
                    <a:pt x="58" y="17"/>
                    <a:pt x="55" y="17"/>
                    <a:pt x="52" y="17"/>
                  </a:cubicBezTo>
                  <a:cubicBezTo>
                    <a:pt x="50" y="17"/>
                    <a:pt x="49" y="15"/>
                    <a:pt x="48" y="15"/>
                  </a:cubicBezTo>
                  <a:cubicBezTo>
                    <a:pt x="45" y="12"/>
                    <a:pt x="42" y="10"/>
                    <a:pt x="40" y="8"/>
                  </a:cubicBezTo>
                  <a:cubicBezTo>
                    <a:pt x="36" y="5"/>
                    <a:pt x="32" y="2"/>
                    <a:pt x="27" y="1"/>
                  </a:cubicBezTo>
                  <a:cubicBezTo>
                    <a:pt x="25" y="0"/>
                    <a:pt x="24" y="0"/>
                    <a:pt x="21" y="1"/>
                  </a:cubicBezTo>
                  <a:cubicBezTo>
                    <a:pt x="19" y="1"/>
                    <a:pt x="16" y="2"/>
                    <a:pt x="13" y="3"/>
                  </a:cubicBezTo>
                  <a:cubicBezTo>
                    <a:pt x="14" y="5"/>
                    <a:pt x="17" y="7"/>
                    <a:pt x="17" y="9"/>
                  </a:cubicBezTo>
                  <a:cubicBezTo>
                    <a:pt x="17" y="11"/>
                    <a:pt x="14" y="12"/>
                    <a:pt x="13" y="12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7" y="17"/>
                    <a:pt x="3" y="15"/>
                    <a:pt x="2" y="14"/>
                  </a:cubicBezTo>
                  <a:cubicBezTo>
                    <a:pt x="1" y="16"/>
                    <a:pt x="1" y="17"/>
                    <a:pt x="1" y="19"/>
                  </a:cubicBezTo>
                  <a:cubicBezTo>
                    <a:pt x="0" y="22"/>
                    <a:pt x="1" y="21"/>
                    <a:pt x="3" y="22"/>
                  </a:cubicBezTo>
                  <a:cubicBezTo>
                    <a:pt x="5" y="24"/>
                    <a:pt x="7" y="28"/>
                    <a:pt x="8" y="31"/>
                  </a:cubicBezTo>
                  <a:cubicBezTo>
                    <a:pt x="10" y="33"/>
                    <a:pt x="11" y="35"/>
                    <a:pt x="12" y="38"/>
                  </a:cubicBezTo>
                  <a:cubicBezTo>
                    <a:pt x="13" y="40"/>
                    <a:pt x="14" y="41"/>
                    <a:pt x="15" y="42"/>
                  </a:cubicBezTo>
                  <a:cubicBezTo>
                    <a:pt x="17" y="44"/>
                    <a:pt x="19" y="44"/>
                    <a:pt x="20" y="46"/>
                  </a:cubicBezTo>
                  <a:cubicBezTo>
                    <a:pt x="21" y="48"/>
                    <a:pt x="22" y="50"/>
                    <a:pt x="22" y="53"/>
                  </a:cubicBezTo>
                  <a:cubicBezTo>
                    <a:pt x="23" y="55"/>
                    <a:pt x="22" y="57"/>
                    <a:pt x="23" y="59"/>
                  </a:cubicBezTo>
                  <a:cubicBezTo>
                    <a:pt x="25" y="63"/>
                    <a:pt x="29" y="64"/>
                    <a:pt x="31" y="67"/>
                  </a:cubicBezTo>
                  <a:cubicBezTo>
                    <a:pt x="33" y="70"/>
                    <a:pt x="34" y="74"/>
                    <a:pt x="36" y="76"/>
                  </a:cubicBezTo>
                  <a:cubicBezTo>
                    <a:pt x="37" y="78"/>
                    <a:pt x="39" y="80"/>
                    <a:pt x="40" y="81"/>
                  </a:cubicBezTo>
                  <a:cubicBezTo>
                    <a:pt x="40" y="82"/>
                    <a:pt x="40" y="84"/>
                    <a:pt x="41" y="84"/>
                  </a:cubicBezTo>
                  <a:cubicBezTo>
                    <a:pt x="43" y="84"/>
                    <a:pt x="42" y="82"/>
                    <a:pt x="43" y="81"/>
                  </a:cubicBezTo>
                  <a:cubicBezTo>
                    <a:pt x="43" y="78"/>
                    <a:pt x="48" y="79"/>
                    <a:pt x="50" y="79"/>
                  </a:cubicBezTo>
                  <a:cubicBezTo>
                    <a:pt x="53" y="79"/>
                    <a:pt x="58" y="78"/>
                    <a:pt x="60" y="80"/>
                  </a:cubicBezTo>
                  <a:cubicBezTo>
                    <a:pt x="63" y="81"/>
                    <a:pt x="64" y="79"/>
                    <a:pt x="66" y="77"/>
                  </a:cubicBezTo>
                  <a:cubicBezTo>
                    <a:pt x="69" y="73"/>
                    <a:pt x="72" y="73"/>
                    <a:pt x="76" y="72"/>
                  </a:cubicBezTo>
                  <a:cubicBezTo>
                    <a:pt x="82" y="72"/>
                    <a:pt x="88" y="70"/>
                    <a:pt x="94" y="68"/>
                  </a:cubicBezTo>
                  <a:cubicBezTo>
                    <a:pt x="96" y="67"/>
                    <a:pt x="99" y="66"/>
                    <a:pt x="102" y="66"/>
                  </a:cubicBezTo>
                  <a:cubicBezTo>
                    <a:pt x="103" y="65"/>
                    <a:pt x="103" y="63"/>
                    <a:pt x="104" y="61"/>
                  </a:cubicBezTo>
                  <a:cubicBezTo>
                    <a:pt x="104" y="60"/>
                    <a:pt x="105" y="58"/>
                    <a:pt x="105" y="56"/>
                  </a:cubicBezTo>
                  <a:cubicBezTo>
                    <a:pt x="105" y="55"/>
                    <a:pt x="104" y="52"/>
                    <a:pt x="103" y="51"/>
                  </a:cubicBezTo>
                  <a:cubicBezTo>
                    <a:pt x="100" y="51"/>
                    <a:pt x="96" y="51"/>
                    <a:pt x="93" y="50"/>
                  </a:cubicBezTo>
                  <a:cubicBezTo>
                    <a:pt x="90" y="50"/>
                    <a:pt x="90" y="49"/>
                    <a:pt x="88" y="47"/>
                  </a:cubicBezTo>
                  <a:cubicBezTo>
                    <a:pt x="86" y="43"/>
                    <a:pt x="83" y="42"/>
                    <a:pt x="81" y="39"/>
                  </a:cubicBezTo>
                  <a:cubicBezTo>
                    <a:pt x="80" y="39"/>
                    <a:pt x="78" y="35"/>
                    <a:pt x="77" y="34"/>
                  </a:cubicBezTo>
                  <a:cubicBezTo>
                    <a:pt x="76" y="32"/>
                    <a:pt x="81" y="31"/>
                    <a:pt x="77" y="29"/>
                  </a:cubicBezTo>
                  <a:cubicBezTo>
                    <a:pt x="76" y="29"/>
                    <a:pt x="75" y="27"/>
                    <a:pt x="74" y="27"/>
                  </a:cubicBezTo>
                  <a:cubicBezTo>
                    <a:pt x="72" y="27"/>
                    <a:pt x="71" y="24"/>
                    <a:pt x="70" y="22"/>
                  </a:cubicBezTo>
                  <a:cubicBezTo>
                    <a:pt x="69" y="19"/>
                    <a:pt x="69" y="20"/>
                    <a:pt x="6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685">
              <a:extLst>
                <a:ext uri="{FF2B5EF4-FFF2-40B4-BE49-F238E27FC236}">
                  <a16:creationId xmlns:a16="http://schemas.microsoft.com/office/drawing/2014/main" id="{D623FA9A-BB16-D44D-B0E7-E91043160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25911"/>
              <a:ext cx="166316" cy="187539"/>
            </a:xfrm>
            <a:custGeom>
              <a:avLst/>
              <a:gdLst>
                <a:gd name="T0" fmla="*/ 5 w 21"/>
                <a:gd name="T1" fmla="*/ 22 h 22"/>
                <a:gd name="T2" fmla="*/ 8 w 21"/>
                <a:gd name="T3" fmla="*/ 19 h 22"/>
                <a:gd name="T4" fmla="*/ 12 w 21"/>
                <a:gd name="T5" fmla="*/ 18 h 22"/>
                <a:gd name="T6" fmla="*/ 15 w 21"/>
                <a:gd name="T7" fmla="*/ 15 h 22"/>
                <a:gd name="T8" fmla="*/ 11 w 21"/>
                <a:gd name="T9" fmla="*/ 9 h 22"/>
                <a:gd name="T10" fmla="*/ 21 w 21"/>
                <a:gd name="T11" fmla="*/ 6 h 22"/>
                <a:gd name="T12" fmla="*/ 19 w 21"/>
                <a:gd name="T13" fmla="*/ 0 h 22"/>
                <a:gd name="T14" fmla="*/ 9 w 21"/>
                <a:gd name="T15" fmla="*/ 5 h 22"/>
                <a:gd name="T16" fmla="*/ 4 w 21"/>
                <a:gd name="T17" fmla="*/ 1 h 22"/>
                <a:gd name="T18" fmla="*/ 3 w 21"/>
                <a:gd name="T19" fmla="*/ 11 h 22"/>
                <a:gd name="T20" fmla="*/ 0 w 21"/>
                <a:gd name="T21" fmla="*/ 18 h 22"/>
                <a:gd name="T22" fmla="*/ 1 w 21"/>
                <a:gd name="T23" fmla="*/ 21 h 22"/>
                <a:gd name="T24" fmla="*/ 5 w 21"/>
                <a:gd name="T2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5" y="22"/>
                  </a:moveTo>
                  <a:cubicBezTo>
                    <a:pt x="7" y="22"/>
                    <a:pt x="7" y="19"/>
                    <a:pt x="8" y="19"/>
                  </a:cubicBezTo>
                  <a:cubicBezTo>
                    <a:pt x="9" y="17"/>
                    <a:pt x="11" y="18"/>
                    <a:pt x="12" y="18"/>
                  </a:cubicBezTo>
                  <a:cubicBezTo>
                    <a:pt x="13" y="17"/>
                    <a:pt x="16" y="16"/>
                    <a:pt x="15" y="15"/>
                  </a:cubicBezTo>
                  <a:cubicBezTo>
                    <a:pt x="14" y="13"/>
                    <a:pt x="13" y="11"/>
                    <a:pt x="11" y="9"/>
                  </a:cubicBezTo>
                  <a:cubicBezTo>
                    <a:pt x="15" y="8"/>
                    <a:pt x="18" y="7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16" y="1"/>
                    <a:pt x="12" y="5"/>
                    <a:pt x="9" y="5"/>
                  </a:cubicBezTo>
                  <a:cubicBezTo>
                    <a:pt x="7" y="5"/>
                    <a:pt x="4" y="3"/>
                    <a:pt x="4" y="1"/>
                  </a:cubicBezTo>
                  <a:cubicBezTo>
                    <a:pt x="3" y="5"/>
                    <a:pt x="3" y="8"/>
                    <a:pt x="3" y="11"/>
                  </a:cubicBezTo>
                  <a:cubicBezTo>
                    <a:pt x="2" y="13"/>
                    <a:pt x="0" y="16"/>
                    <a:pt x="0" y="18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3" y="21"/>
                    <a:pt x="4" y="22"/>
                    <a:pt x="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686">
              <a:extLst>
                <a:ext uri="{FF2B5EF4-FFF2-40B4-BE49-F238E27FC236}">
                  <a16:creationId xmlns:a16="http://schemas.microsoft.com/office/drawing/2014/main" id="{76043408-DF90-9947-B655-97E390BA7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2635" y="6259555"/>
              <a:ext cx="62710" cy="75018"/>
            </a:xfrm>
            <a:custGeom>
              <a:avLst/>
              <a:gdLst>
                <a:gd name="T0" fmla="*/ 7 w 8"/>
                <a:gd name="T1" fmla="*/ 2 h 9"/>
                <a:gd name="T2" fmla="*/ 4 w 8"/>
                <a:gd name="T3" fmla="*/ 0 h 9"/>
                <a:gd name="T4" fmla="*/ 2 w 8"/>
                <a:gd name="T5" fmla="*/ 2 h 9"/>
                <a:gd name="T6" fmla="*/ 0 w 8"/>
                <a:gd name="T7" fmla="*/ 8 h 9"/>
                <a:gd name="T8" fmla="*/ 4 w 8"/>
                <a:gd name="T9" fmla="*/ 8 h 9"/>
                <a:gd name="T10" fmla="*/ 7 w 8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cubicBezTo>
                    <a:pt x="7" y="1"/>
                    <a:pt x="5" y="0"/>
                    <a:pt x="4" y="0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2" y="8"/>
                    <a:pt x="2" y="9"/>
                    <a:pt x="4" y="8"/>
                  </a:cubicBezTo>
                  <a:cubicBezTo>
                    <a:pt x="5" y="7"/>
                    <a:pt x="8" y="4"/>
                    <a:pt x="7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Freeform 687">
              <a:extLst>
                <a:ext uri="{FF2B5EF4-FFF2-40B4-BE49-F238E27FC236}">
                  <a16:creationId xmlns:a16="http://schemas.microsoft.com/office/drawing/2014/main" id="{B2481541-009F-5F48-B8A5-3FCB875DE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60538"/>
              <a:ext cx="24539" cy="60589"/>
            </a:xfrm>
            <a:custGeom>
              <a:avLst/>
              <a:gdLst>
                <a:gd name="T0" fmla="*/ 0 w 3"/>
                <a:gd name="T1" fmla="*/ 3 h 7"/>
                <a:gd name="T2" fmla="*/ 3 w 3"/>
                <a:gd name="T3" fmla="*/ 7 h 7"/>
                <a:gd name="T4" fmla="*/ 3 w 3"/>
                <a:gd name="T5" fmla="*/ 1 h 7"/>
                <a:gd name="T6" fmla="*/ 2 w 3"/>
                <a:gd name="T7" fmla="*/ 0 h 7"/>
                <a:gd name="T8" fmla="*/ 0 w 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3"/>
                  </a:moveTo>
                  <a:cubicBezTo>
                    <a:pt x="0" y="5"/>
                    <a:pt x="1" y="6"/>
                    <a:pt x="3" y="7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688">
              <a:extLst>
                <a:ext uri="{FF2B5EF4-FFF2-40B4-BE49-F238E27FC236}">
                  <a16:creationId xmlns:a16="http://schemas.microsoft.com/office/drawing/2014/main" id="{D4E45A1C-A5E6-CA47-8847-BBDA130B7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1739" y="6325911"/>
              <a:ext cx="65435" cy="222163"/>
            </a:xfrm>
            <a:custGeom>
              <a:avLst/>
              <a:gdLst>
                <a:gd name="T0" fmla="*/ 4 w 8"/>
                <a:gd name="T1" fmla="*/ 17 h 26"/>
                <a:gd name="T2" fmla="*/ 6 w 8"/>
                <a:gd name="T3" fmla="*/ 13 h 26"/>
                <a:gd name="T4" fmla="*/ 5 w 8"/>
                <a:gd name="T5" fmla="*/ 10 h 26"/>
                <a:gd name="T6" fmla="*/ 7 w 8"/>
                <a:gd name="T7" fmla="*/ 4 h 26"/>
                <a:gd name="T8" fmla="*/ 6 w 8"/>
                <a:gd name="T9" fmla="*/ 0 h 26"/>
                <a:gd name="T10" fmla="*/ 2 w 8"/>
                <a:gd name="T11" fmla="*/ 7 h 26"/>
                <a:gd name="T12" fmla="*/ 0 w 8"/>
                <a:gd name="T13" fmla="*/ 11 h 26"/>
                <a:gd name="T14" fmla="*/ 1 w 8"/>
                <a:gd name="T15" fmla="*/ 16 h 26"/>
                <a:gd name="T16" fmla="*/ 2 w 8"/>
                <a:gd name="T17" fmla="*/ 26 h 26"/>
                <a:gd name="T18" fmla="*/ 2 w 8"/>
                <a:gd name="T19" fmla="*/ 25 h 26"/>
                <a:gd name="T20" fmla="*/ 4 w 8"/>
                <a:gd name="T21" fmla="*/ 17 h 26"/>
                <a:gd name="T22" fmla="*/ 4 w 8"/>
                <a:gd name="T2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6">
                  <a:moveTo>
                    <a:pt x="4" y="17"/>
                  </a:moveTo>
                  <a:cubicBezTo>
                    <a:pt x="4" y="16"/>
                    <a:pt x="5" y="15"/>
                    <a:pt x="6" y="13"/>
                  </a:cubicBezTo>
                  <a:cubicBezTo>
                    <a:pt x="7" y="11"/>
                    <a:pt x="6" y="12"/>
                    <a:pt x="5" y="10"/>
                  </a:cubicBezTo>
                  <a:cubicBezTo>
                    <a:pt x="3" y="8"/>
                    <a:pt x="4" y="3"/>
                    <a:pt x="7" y="4"/>
                  </a:cubicBezTo>
                  <a:cubicBezTo>
                    <a:pt x="8" y="1"/>
                    <a:pt x="8" y="1"/>
                    <a:pt x="6" y="0"/>
                  </a:cubicBezTo>
                  <a:cubicBezTo>
                    <a:pt x="4" y="0"/>
                    <a:pt x="3" y="5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1" y="14"/>
                    <a:pt x="1" y="16"/>
                  </a:cubicBezTo>
                  <a:cubicBezTo>
                    <a:pt x="1" y="19"/>
                    <a:pt x="2" y="22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3"/>
                    <a:pt x="3" y="20"/>
                    <a:pt x="4" y="17"/>
                  </a:cubicBezTo>
                  <a:cubicBezTo>
                    <a:pt x="4" y="16"/>
                    <a:pt x="4" y="18"/>
                    <a:pt x="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5" name="Freeform 689">
              <a:extLst>
                <a:ext uri="{FF2B5EF4-FFF2-40B4-BE49-F238E27FC236}">
                  <a16:creationId xmlns:a16="http://schemas.microsoft.com/office/drawing/2014/main" id="{C03690AB-ED93-9E46-99FA-5103F2A98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4272" y="6657712"/>
              <a:ext cx="40896" cy="66361"/>
            </a:xfrm>
            <a:custGeom>
              <a:avLst/>
              <a:gdLst>
                <a:gd name="T0" fmla="*/ 3 w 5"/>
                <a:gd name="T1" fmla="*/ 8 h 8"/>
                <a:gd name="T2" fmla="*/ 2 w 5"/>
                <a:gd name="T3" fmla="*/ 0 h 8"/>
                <a:gd name="T4" fmla="*/ 0 w 5"/>
                <a:gd name="T5" fmla="*/ 4 h 8"/>
                <a:gd name="T6" fmla="*/ 3 w 5"/>
                <a:gd name="T7" fmla="*/ 8 h 8"/>
                <a:gd name="T8" fmla="*/ 3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3" y="7"/>
                    <a:pt x="5" y="0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6"/>
                    <a:pt x="1" y="7"/>
                    <a:pt x="3" y="8"/>
                  </a:cubicBezTo>
                  <a:cubicBezTo>
                    <a:pt x="3" y="8"/>
                    <a:pt x="2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690">
              <a:extLst>
                <a:ext uri="{FF2B5EF4-FFF2-40B4-BE49-F238E27FC236}">
                  <a16:creationId xmlns:a16="http://schemas.microsoft.com/office/drawing/2014/main" id="{5F8573D0-F38A-F448-B50D-C6B50F001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7097" y="6972203"/>
              <a:ext cx="425330" cy="285637"/>
            </a:xfrm>
            <a:custGeom>
              <a:avLst/>
              <a:gdLst>
                <a:gd name="T0" fmla="*/ 47 w 53"/>
                <a:gd name="T1" fmla="*/ 0 h 34"/>
                <a:gd name="T2" fmla="*/ 38 w 53"/>
                <a:gd name="T3" fmla="*/ 2 h 34"/>
                <a:gd name="T4" fmla="*/ 28 w 53"/>
                <a:gd name="T5" fmla="*/ 4 h 34"/>
                <a:gd name="T6" fmla="*/ 23 w 53"/>
                <a:gd name="T7" fmla="*/ 10 h 34"/>
                <a:gd name="T8" fmla="*/ 17 w 53"/>
                <a:gd name="T9" fmla="*/ 9 h 34"/>
                <a:gd name="T10" fmla="*/ 9 w 53"/>
                <a:gd name="T11" fmla="*/ 9 h 34"/>
                <a:gd name="T12" fmla="*/ 3 w 53"/>
                <a:gd name="T13" fmla="*/ 12 h 34"/>
                <a:gd name="T14" fmla="*/ 1 w 53"/>
                <a:gd name="T15" fmla="*/ 15 h 34"/>
                <a:gd name="T16" fmla="*/ 1 w 53"/>
                <a:gd name="T17" fmla="*/ 21 h 34"/>
                <a:gd name="T18" fmla="*/ 3 w 53"/>
                <a:gd name="T19" fmla="*/ 28 h 34"/>
                <a:gd name="T20" fmla="*/ 4 w 53"/>
                <a:gd name="T21" fmla="*/ 32 h 34"/>
                <a:gd name="T22" fmla="*/ 12 w 53"/>
                <a:gd name="T23" fmla="*/ 32 h 34"/>
                <a:gd name="T24" fmla="*/ 16 w 53"/>
                <a:gd name="T25" fmla="*/ 29 h 34"/>
                <a:gd name="T26" fmla="*/ 21 w 53"/>
                <a:gd name="T27" fmla="*/ 29 h 34"/>
                <a:gd name="T28" fmla="*/ 24 w 53"/>
                <a:gd name="T29" fmla="*/ 26 h 34"/>
                <a:gd name="T30" fmla="*/ 32 w 53"/>
                <a:gd name="T31" fmla="*/ 24 h 34"/>
                <a:gd name="T32" fmla="*/ 41 w 53"/>
                <a:gd name="T33" fmla="*/ 21 h 34"/>
                <a:gd name="T34" fmla="*/ 47 w 53"/>
                <a:gd name="T35" fmla="*/ 17 h 34"/>
                <a:gd name="T36" fmla="*/ 52 w 53"/>
                <a:gd name="T37" fmla="*/ 12 h 34"/>
                <a:gd name="T38" fmla="*/ 47 w 53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" h="34">
                  <a:moveTo>
                    <a:pt x="47" y="0"/>
                  </a:moveTo>
                  <a:cubicBezTo>
                    <a:pt x="44" y="1"/>
                    <a:pt x="41" y="2"/>
                    <a:pt x="38" y="2"/>
                  </a:cubicBezTo>
                  <a:cubicBezTo>
                    <a:pt x="35" y="3"/>
                    <a:pt x="31" y="2"/>
                    <a:pt x="28" y="4"/>
                  </a:cubicBezTo>
                  <a:cubicBezTo>
                    <a:pt x="26" y="6"/>
                    <a:pt x="25" y="8"/>
                    <a:pt x="23" y="10"/>
                  </a:cubicBezTo>
                  <a:cubicBezTo>
                    <a:pt x="22" y="11"/>
                    <a:pt x="19" y="9"/>
                    <a:pt x="17" y="9"/>
                  </a:cubicBezTo>
                  <a:cubicBezTo>
                    <a:pt x="14" y="9"/>
                    <a:pt x="12" y="9"/>
                    <a:pt x="9" y="9"/>
                  </a:cubicBezTo>
                  <a:cubicBezTo>
                    <a:pt x="6" y="9"/>
                    <a:pt x="3" y="8"/>
                    <a:pt x="3" y="12"/>
                  </a:cubicBezTo>
                  <a:cubicBezTo>
                    <a:pt x="2" y="14"/>
                    <a:pt x="1" y="13"/>
                    <a:pt x="1" y="15"/>
                  </a:cubicBezTo>
                  <a:cubicBezTo>
                    <a:pt x="0" y="17"/>
                    <a:pt x="0" y="19"/>
                    <a:pt x="1" y="21"/>
                  </a:cubicBezTo>
                  <a:cubicBezTo>
                    <a:pt x="1" y="23"/>
                    <a:pt x="2" y="26"/>
                    <a:pt x="3" y="28"/>
                  </a:cubicBezTo>
                  <a:cubicBezTo>
                    <a:pt x="3" y="29"/>
                    <a:pt x="3" y="31"/>
                    <a:pt x="4" y="32"/>
                  </a:cubicBezTo>
                  <a:cubicBezTo>
                    <a:pt x="5" y="34"/>
                    <a:pt x="10" y="33"/>
                    <a:pt x="12" y="32"/>
                  </a:cubicBezTo>
                  <a:cubicBezTo>
                    <a:pt x="13" y="31"/>
                    <a:pt x="14" y="30"/>
                    <a:pt x="16" y="29"/>
                  </a:cubicBezTo>
                  <a:cubicBezTo>
                    <a:pt x="17" y="29"/>
                    <a:pt x="19" y="29"/>
                    <a:pt x="21" y="29"/>
                  </a:cubicBezTo>
                  <a:cubicBezTo>
                    <a:pt x="22" y="28"/>
                    <a:pt x="23" y="27"/>
                    <a:pt x="24" y="26"/>
                  </a:cubicBezTo>
                  <a:cubicBezTo>
                    <a:pt x="27" y="25"/>
                    <a:pt x="29" y="25"/>
                    <a:pt x="32" y="24"/>
                  </a:cubicBezTo>
                  <a:cubicBezTo>
                    <a:pt x="35" y="23"/>
                    <a:pt x="38" y="22"/>
                    <a:pt x="41" y="21"/>
                  </a:cubicBezTo>
                  <a:cubicBezTo>
                    <a:pt x="43" y="20"/>
                    <a:pt x="47" y="19"/>
                    <a:pt x="47" y="17"/>
                  </a:cubicBezTo>
                  <a:cubicBezTo>
                    <a:pt x="48" y="14"/>
                    <a:pt x="53" y="14"/>
                    <a:pt x="52" y="12"/>
                  </a:cubicBezTo>
                  <a:cubicBezTo>
                    <a:pt x="50" y="8"/>
                    <a:pt x="49" y="4"/>
                    <a:pt x="4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Freeform 691">
              <a:extLst>
                <a:ext uri="{FF2B5EF4-FFF2-40B4-BE49-F238E27FC236}">
                  <a16:creationId xmlns:a16="http://schemas.microsoft.com/office/drawing/2014/main" id="{5ADD1510-8030-664D-89D2-D492F9A46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6657712"/>
              <a:ext cx="327177" cy="415471"/>
            </a:xfrm>
            <a:custGeom>
              <a:avLst/>
              <a:gdLst>
                <a:gd name="T0" fmla="*/ 39 w 41"/>
                <a:gd name="T1" fmla="*/ 19 h 49"/>
                <a:gd name="T2" fmla="*/ 34 w 41"/>
                <a:gd name="T3" fmla="*/ 14 h 49"/>
                <a:gd name="T4" fmla="*/ 28 w 41"/>
                <a:gd name="T5" fmla="*/ 12 h 49"/>
                <a:gd name="T6" fmla="*/ 22 w 41"/>
                <a:gd name="T7" fmla="*/ 6 h 49"/>
                <a:gd name="T8" fmla="*/ 21 w 41"/>
                <a:gd name="T9" fmla="*/ 3 h 49"/>
                <a:gd name="T10" fmla="*/ 22 w 41"/>
                <a:gd name="T11" fmla="*/ 0 h 49"/>
                <a:gd name="T12" fmla="*/ 17 w 41"/>
                <a:gd name="T13" fmla="*/ 5 h 49"/>
                <a:gd name="T14" fmla="*/ 10 w 41"/>
                <a:gd name="T15" fmla="*/ 10 h 49"/>
                <a:gd name="T16" fmla="*/ 5 w 41"/>
                <a:gd name="T17" fmla="*/ 10 h 49"/>
                <a:gd name="T18" fmla="*/ 0 w 41"/>
                <a:gd name="T19" fmla="*/ 11 h 49"/>
                <a:gd name="T20" fmla="*/ 5 w 41"/>
                <a:gd name="T21" fmla="*/ 17 h 49"/>
                <a:gd name="T22" fmla="*/ 16 w 41"/>
                <a:gd name="T23" fmla="*/ 19 h 49"/>
                <a:gd name="T24" fmla="*/ 16 w 41"/>
                <a:gd name="T25" fmla="*/ 32 h 49"/>
                <a:gd name="T26" fmla="*/ 11 w 41"/>
                <a:gd name="T27" fmla="*/ 34 h 49"/>
                <a:gd name="T28" fmla="*/ 0 w 41"/>
                <a:gd name="T29" fmla="*/ 37 h 49"/>
                <a:gd name="T30" fmla="*/ 5 w 41"/>
                <a:gd name="T31" fmla="*/ 49 h 49"/>
                <a:gd name="T32" fmla="*/ 14 w 41"/>
                <a:gd name="T33" fmla="*/ 48 h 49"/>
                <a:gd name="T34" fmla="*/ 17 w 41"/>
                <a:gd name="T35" fmla="*/ 44 h 49"/>
                <a:gd name="T36" fmla="*/ 23 w 41"/>
                <a:gd name="T37" fmla="*/ 42 h 49"/>
                <a:gd name="T38" fmla="*/ 28 w 41"/>
                <a:gd name="T39" fmla="*/ 38 h 49"/>
                <a:gd name="T40" fmla="*/ 29 w 41"/>
                <a:gd name="T41" fmla="*/ 32 h 49"/>
                <a:gd name="T42" fmla="*/ 32 w 41"/>
                <a:gd name="T43" fmla="*/ 30 h 49"/>
                <a:gd name="T44" fmla="*/ 37 w 41"/>
                <a:gd name="T45" fmla="*/ 24 h 49"/>
                <a:gd name="T46" fmla="*/ 39 w 41"/>
                <a:gd name="T47" fmla="*/ 19 h 49"/>
                <a:gd name="T48" fmla="*/ 39 w 41"/>
                <a:gd name="T49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9">
                  <a:moveTo>
                    <a:pt x="39" y="19"/>
                  </a:moveTo>
                  <a:cubicBezTo>
                    <a:pt x="36" y="19"/>
                    <a:pt x="35" y="16"/>
                    <a:pt x="34" y="14"/>
                  </a:cubicBezTo>
                  <a:cubicBezTo>
                    <a:pt x="33" y="13"/>
                    <a:pt x="29" y="13"/>
                    <a:pt x="28" y="12"/>
                  </a:cubicBezTo>
                  <a:cubicBezTo>
                    <a:pt x="25" y="11"/>
                    <a:pt x="24" y="9"/>
                    <a:pt x="22" y="6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21" y="3"/>
                    <a:pt x="22" y="0"/>
                    <a:pt x="22" y="0"/>
                  </a:cubicBezTo>
                  <a:cubicBezTo>
                    <a:pt x="21" y="0"/>
                    <a:pt x="18" y="4"/>
                    <a:pt x="17" y="5"/>
                  </a:cubicBezTo>
                  <a:cubicBezTo>
                    <a:pt x="15" y="7"/>
                    <a:pt x="13" y="10"/>
                    <a:pt x="10" y="10"/>
                  </a:cubicBezTo>
                  <a:cubicBezTo>
                    <a:pt x="8" y="11"/>
                    <a:pt x="7" y="10"/>
                    <a:pt x="5" y="10"/>
                  </a:cubicBezTo>
                  <a:cubicBezTo>
                    <a:pt x="3" y="11"/>
                    <a:pt x="1" y="13"/>
                    <a:pt x="0" y="11"/>
                  </a:cubicBezTo>
                  <a:cubicBezTo>
                    <a:pt x="1" y="14"/>
                    <a:pt x="2" y="17"/>
                    <a:pt x="5" y="17"/>
                  </a:cubicBezTo>
                  <a:cubicBezTo>
                    <a:pt x="7" y="17"/>
                    <a:pt x="15" y="17"/>
                    <a:pt x="16" y="19"/>
                  </a:cubicBezTo>
                  <a:cubicBezTo>
                    <a:pt x="19" y="23"/>
                    <a:pt x="17" y="27"/>
                    <a:pt x="16" y="32"/>
                  </a:cubicBezTo>
                  <a:cubicBezTo>
                    <a:pt x="15" y="33"/>
                    <a:pt x="11" y="34"/>
                    <a:pt x="11" y="34"/>
                  </a:cubicBezTo>
                  <a:cubicBezTo>
                    <a:pt x="7" y="35"/>
                    <a:pt x="3" y="36"/>
                    <a:pt x="0" y="37"/>
                  </a:cubicBezTo>
                  <a:cubicBezTo>
                    <a:pt x="2" y="41"/>
                    <a:pt x="4" y="45"/>
                    <a:pt x="5" y="49"/>
                  </a:cubicBezTo>
                  <a:cubicBezTo>
                    <a:pt x="8" y="48"/>
                    <a:pt x="11" y="48"/>
                    <a:pt x="14" y="48"/>
                  </a:cubicBezTo>
                  <a:cubicBezTo>
                    <a:pt x="18" y="47"/>
                    <a:pt x="15" y="46"/>
                    <a:pt x="17" y="44"/>
                  </a:cubicBezTo>
                  <a:cubicBezTo>
                    <a:pt x="19" y="43"/>
                    <a:pt x="22" y="44"/>
                    <a:pt x="23" y="42"/>
                  </a:cubicBezTo>
                  <a:cubicBezTo>
                    <a:pt x="25" y="40"/>
                    <a:pt x="25" y="39"/>
                    <a:pt x="28" y="38"/>
                  </a:cubicBezTo>
                  <a:cubicBezTo>
                    <a:pt x="30" y="37"/>
                    <a:pt x="29" y="34"/>
                    <a:pt x="29" y="32"/>
                  </a:cubicBezTo>
                  <a:cubicBezTo>
                    <a:pt x="28" y="30"/>
                    <a:pt x="30" y="30"/>
                    <a:pt x="32" y="30"/>
                  </a:cubicBezTo>
                  <a:cubicBezTo>
                    <a:pt x="35" y="29"/>
                    <a:pt x="35" y="26"/>
                    <a:pt x="37" y="24"/>
                  </a:cubicBezTo>
                  <a:cubicBezTo>
                    <a:pt x="38" y="23"/>
                    <a:pt x="41" y="20"/>
                    <a:pt x="39" y="19"/>
                  </a:cubicBezTo>
                  <a:cubicBezTo>
                    <a:pt x="38" y="19"/>
                    <a:pt x="40" y="20"/>
                    <a:pt x="39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Freeform 692">
              <a:extLst>
                <a:ext uri="{FF2B5EF4-FFF2-40B4-BE49-F238E27FC236}">
                  <a16:creationId xmlns:a16="http://schemas.microsoft.com/office/drawing/2014/main" id="{90E48561-C52C-354B-AE04-2FE6F860E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8599" y="5844084"/>
              <a:ext cx="438965" cy="201966"/>
            </a:xfrm>
            <a:custGeom>
              <a:avLst/>
              <a:gdLst>
                <a:gd name="T0" fmla="*/ 55 w 55"/>
                <a:gd name="T1" fmla="*/ 5 h 24"/>
                <a:gd name="T2" fmla="*/ 47 w 55"/>
                <a:gd name="T3" fmla="*/ 3 h 24"/>
                <a:gd name="T4" fmla="*/ 36 w 55"/>
                <a:gd name="T5" fmla="*/ 2 h 24"/>
                <a:gd name="T6" fmla="*/ 27 w 55"/>
                <a:gd name="T7" fmla="*/ 0 h 24"/>
                <a:gd name="T8" fmla="*/ 22 w 55"/>
                <a:gd name="T9" fmla="*/ 2 h 24"/>
                <a:gd name="T10" fmla="*/ 19 w 55"/>
                <a:gd name="T11" fmla="*/ 4 h 24"/>
                <a:gd name="T12" fmla="*/ 11 w 55"/>
                <a:gd name="T13" fmla="*/ 5 h 24"/>
                <a:gd name="T14" fmla="*/ 9 w 55"/>
                <a:gd name="T15" fmla="*/ 7 h 24"/>
                <a:gd name="T16" fmla="*/ 8 w 55"/>
                <a:gd name="T17" fmla="*/ 11 h 24"/>
                <a:gd name="T18" fmla="*/ 12 w 55"/>
                <a:gd name="T19" fmla="*/ 12 h 24"/>
                <a:gd name="T20" fmla="*/ 15 w 55"/>
                <a:gd name="T21" fmla="*/ 12 h 24"/>
                <a:gd name="T22" fmla="*/ 19 w 55"/>
                <a:gd name="T23" fmla="*/ 15 h 24"/>
                <a:gd name="T24" fmla="*/ 15 w 55"/>
                <a:gd name="T25" fmla="*/ 17 h 24"/>
                <a:gd name="T26" fmla="*/ 11 w 55"/>
                <a:gd name="T27" fmla="*/ 17 h 24"/>
                <a:gd name="T28" fmla="*/ 10 w 55"/>
                <a:gd name="T29" fmla="*/ 20 h 24"/>
                <a:gd name="T30" fmla="*/ 1 w 55"/>
                <a:gd name="T31" fmla="*/ 20 h 24"/>
                <a:gd name="T32" fmla="*/ 11 w 55"/>
                <a:gd name="T33" fmla="*/ 22 h 24"/>
                <a:gd name="T34" fmla="*/ 15 w 55"/>
                <a:gd name="T35" fmla="*/ 23 h 24"/>
                <a:gd name="T36" fmla="*/ 21 w 55"/>
                <a:gd name="T37" fmla="*/ 23 h 24"/>
                <a:gd name="T38" fmla="*/ 25 w 55"/>
                <a:gd name="T39" fmla="*/ 20 h 24"/>
                <a:gd name="T40" fmla="*/ 28 w 55"/>
                <a:gd name="T41" fmla="*/ 17 h 24"/>
                <a:gd name="T42" fmla="*/ 33 w 55"/>
                <a:gd name="T43" fmla="*/ 16 h 24"/>
                <a:gd name="T44" fmla="*/ 37 w 55"/>
                <a:gd name="T45" fmla="*/ 16 h 24"/>
                <a:gd name="T46" fmla="*/ 40 w 55"/>
                <a:gd name="T47" fmla="*/ 13 h 24"/>
                <a:gd name="T48" fmla="*/ 44 w 55"/>
                <a:gd name="T49" fmla="*/ 12 h 24"/>
                <a:gd name="T50" fmla="*/ 54 w 55"/>
                <a:gd name="T51" fmla="*/ 7 h 24"/>
                <a:gd name="T52" fmla="*/ 55 w 55"/>
                <a:gd name="T5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24">
                  <a:moveTo>
                    <a:pt x="55" y="5"/>
                  </a:moveTo>
                  <a:cubicBezTo>
                    <a:pt x="52" y="5"/>
                    <a:pt x="50" y="3"/>
                    <a:pt x="47" y="3"/>
                  </a:cubicBezTo>
                  <a:cubicBezTo>
                    <a:pt x="44" y="2"/>
                    <a:pt x="40" y="2"/>
                    <a:pt x="36" y="2"/>
                  </a:cubicBezTo>
                  <a:cubicBezTo>
                    <a:pt x="33" y="2"/>
                    <a:pt x="30" y="2"/>
                    <a:pt x="27" y="0"/>
                  </a:cubicBezTo>
                  <a:cubicBezTo>
                    <a:pt x="25" y="0"/>
                    <a:pt x="23" y="0"/>
                    <a:pt x="22" y="2"/>
                  </a:cubicBezTo>
                  <a:cubicBezTo>
                    <a:pt x="22" y="4"/>
                    <a:pt x="21" y="5"/>
                    <a:pt x="19" y="4"/>
                  </a:cubicBezTo>
                  <a:cubicBezTo>
                    <a:pt x="17" y="3"/>
                    <a:pt x="12" y="1"/>
                    <a:pt x="11" y="5"/>
                  </a:cubicBezTo>
                  <a:cubicBezTo>
                    <a:pt x="10" y="6"/>
                    <a:pt x="11" y="6"/>
                    <a:pt x="9" y="7"/>
                  </a:cubicBezTo>
                  <a:cubicBezTo>
                    <a:pt x="8" y="8"/>
                    <a:pt x="6" y="10"/>
                    <a:pt x="8" y="11"/>
                  </a:cubicBezTo>
                  <a:cubicBezTo>
                    <a:pt x="9" y="12"/>
                    <a:pt x="12" y="13"/>
                    <a:pt x="12" y="12"/>
                  </a:cubicBezTo>
                  <a:cubicBezTo>
                    <a:pt x="13" y="10"/>
                    <a:pt x="14" y="11"/>
                    <a:pt x="15" y="12"/>
                  </a:cubicBezTo>
                  <a:cubicBezTo>
                    <a:pt x="16" y="13"/>
                    <a:pt x="20" y="14"/>
                    <a:pt x="19" y="15"/>
                  </a:cubicBezTo>
                  <a:cubicBezTo>
                    <a:pt x="19" y="16"/>
                    <a:pt x="16" y="16"/>
                    <a:pt x="15" y="17"/>
                  </a:cubicBezTo>
                  <a:cubicBezTo>
                    <a:pt x="14" y="18"/>
                    <a:pt x="13" y="19"/>
                    <a:pt x="11" y="17"/>
                  </a:cubicBezTo>
                  <a:cubicBezTo>
                    <a:pt x="10" y="16"/>
                    <a:pt x="10" y="19"/>
                    <a:pt x="10" y="20"/>
                  </a:cubicBezTo>
                  <a:cubicBezTo>
                    <a:pt x="6" y="22"/>
                    <a:pt x="4" y="15"/>
                    <a:pt x="1" y="20"/>
                  </a:cubicBezTo>
                  <a:cubicBezTo>
                    <a:pt x="0" y="21"/>
                    <a:pt x="10" y="23"/>
                    <a:pt x="11" y="22"/>
                  </a:cubicBezTo>
                  <a:cubicBezTo>
                    <a:pt x="12" y="21"/>
                    <a:pt x="14" y="22"/>
                    <a:pt x="15" y="23"/>
                  </a:cubicBezTo>
                  <a:cubicBezTo>
                    <a:pt x="16" y="23"/>
                    <a:pt x="19" y="24"/>
                    <a:pt x="21" y="23"/>
                  </a:cubicBezTo>
                  <a:cubicBezTo>
                    <a:pt x="22" y="22"/>
                    <a:pt x="24" y="23"/>
                    <a:pt x="25" y="20"/>
                  </a:cubicBezTo>
                  <a:cubicBezTo>
                    <a:pt x="25" y="19"/>
                    <a:pt x="27" y="18"/>
                    <a:pt x="28" y="17"/>
                  </a:cubicBezTo>
                  <a:cubicBezTo>
                    <a:pt x="29" y="16"/>
                    <a:pt x="33" y="16"/>
                    <a:pt x="33" y="16"/>
                  </a:cubicBezTo>
                  <a:cubicBezTo>
                    <a:pt x="34" y="18"/>
                    <a:pt x="35" y="16"/>
                    <a:pt x="37" y="16"/>
                  </a:cubicBezTo>
                  <a:cubicBezTo>
                    <a:pt x="38" y="16"/>
                    <a:pt x="39" y="13"/>
                    <a:pt x="40" y="13"/>
                  </a:cubicBezTo>
                  <a:cubicBezTo>
                    <a:pt x="41" y="12"/>
                    <a:pt x="43" y="13"/>
                    <a:pt x="44" y="12"/>
                  </a:cubicBezTo>
                  <a:cubicBezTo>
                    <a:pt x="48" y="11"/>
                    <a:pt x="50" y="9"/>
                    <a:pt x="54" y="7"/>
                  </a:cubicBezTo>
                  <a:cubicBezTo>
                    <a:pt x="55" y="7"/>
                    <a:pt x="55" y="7"/>
                    <a:pt x="55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693">
              <a:extLst>
                <a:ext uri="{FF2B5EF4-FFF2-40B4-BE49-F238E27FC236}">
                  <a16:creationId xmlns:a16="http://schemas.microsoft.com/office/drawing/2014/main" id="{044A5D25-3483-5D4D-94DD-27117AF82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4212" y="5717135"/>
              <a:ext cx="711612" cy="441437"/>
            </a:xfrm>
            <a:custGeom>
              <a:avLst/>
              <a:gdLst>
                <a:gd name="T0" fmla="*/ 78 w 89"/>
                <a:gd name="T1" fmla="*/ 32 h 52"/>
                <a:gd name="T2" fmla="*/ 81 w 89"/>
                <a:gd name="T3" fmla="*/ 33 h 52"/>
                <a:gd name="T4" fmla="*/ 84 w 89"/>
                <a:gd name="T5" fmla="*/ 31 h 52"/>
                <a:gd name="T6" fmla="*/ 81 w 89"/>
                <a:gd name="T7" fmla="*/ 26 h 52"/>
                <a:gd name="T8" fmla="*/ 79 w 89"/>
                <a:gd name="T9" fmla="*/ 27 h 52"/>
                <a:gd name="T10" fmla="*/ 75 w 89"/>
                <a:gd name="T11" fmla="*/ 27 h 52"/>
                <a:gd name="T12" fmla="*/ 78 w 89"/>
                <a:gd name="T13" fmla="*/ 21 h 52"/>
                <a:gd name="T14" fmla="*/ 74 w 89"/>
                <a:gd name="T15" fmla="*/ 22 h 52"/>
                <a:gd name="T16" fmla="*/ 68 w 89"/>
                <a:gd name="T17" fmla="*/ 25 h 52"/>
                <a:gd name="T18" fmla="*/ 65 w 89"/>
                <a:gd name="T19" fmla="*/ 29 h 52"/>
                <a:gd name="T20" fmla="*/ 62 w 89"/>
                <a:gd name="T21" fmla="*/ 28 h 52"/>
                <a:gd name="T22" fmla="*/ 57 w 89"/>
                <a:gd name="T23" fmla="*/ 27 h 52"/>
                <a:gd name="T24" fmla="*/ 53 w 89"/>
                <a:gd name="T25" fmla="*/ 23 h 52"/>
                <a:gd name="T26" fmla="*/ 52 w 89"/>
                <a:gd name="T27" fmla="*/ 17 h 52"/>
                <a:gd name="T28" fmla="*/ 49 w 89"/>
                <a:gd name="T29" fmla="*/ 13 h 52"/>
                <a:gd name="T30" fmla="*/ 45 w 89"/>
                <a:gd name="T31" fmla="*/ 12 h 52"/>
                <a:gd name="T32" fmla="*/ 38 w 89"/>
                <a:gd name="T33" fmla="*/ 12 h 52"/>
                <a:gd name="T34" fmla="*/ 31 w 89"/>
                <a:gd name="T35" fmla="*/ 12 h 52"/>
                <a:gd name="T36" fmla="*/ 27 w 89"/>
                <a:gd name="T37" fmla="*/ 8 h 52"/>
                <a:gd name="T38" fmla="*/ 23 w 89"/>
                <a:gd name="T39" fmla="*/ 8 h 52"/>
                <a:gd name="T40" fmla="*/ 19 w 89"/>
                <a:gd name="T41" fmla="*/ 10 h 52"/>
                <a:gd name="T42" fmla="*/ 17 w 89"/>
                <a:gd name="T43" fmla="*/ 6 h 52"/>
                <a:gd name="T44" fmla="*/ 15 w 89"/>
                <a:gd name="T45" fmla="*/ 1 h 52"/>
                <a:gd name="T46" fmla="*/ 15 w 89"/>
                <a:gd name="T47" fmla="*/ 5 h 52"/>
                <a:gd name="T48" fmla="*/ 14 w 89"/>
                <a:gd name="T49" fmla="*/ 8 h 52"/>
                <a:gd name="T50" fmla="*/ 13 w 89"/>
                <a:gd name="T51" fmla="*/ 3 h 52"/>
                <a:gd name="T52" fmla="*/ 14 w 89"/>
                <a:gd name="T53" fmla="*/ 0 h 52"/>
                <a:gd name="T54" fmla="*/ 1 w 89"/>
                <a:gd name="T55" fmla="*/ 4 h 52"/>
                <a:gd name="T56" fmla="*/ 1 w 89"/>
                <a:gd name="T57" fmla="*/ 15 h 52"/>
                <a:gd name="T58" fmla="*/ 1 w 89"/>
                <a:gd name="T59" fmla="*/ 23 h 52"/>
                <a:gd name="T60" fmla="*/ 2 w 89"/>
                <a:gd name="T61" fmla="*/ 26 h 52"/>
                <a:gd name="T62" fmla="*/ 6 w 89"/>
                <a:gd name="T63" fmla="*/ 26 h 52"/>
                <a:gd name="T64" fmla="*/ 6 w 89"/>
                <a:gd name="T65" fmla="*/ 23 h 52"/>
                <a:gd name="T66" fmla="*/ 10 w 89"/>
                <a:gd name="T67" fmla="*/ 20 h 52"/>
                <a:gd name="T68" fmla="*/ 13 w 89"/>
                <a:gd name="T69" fmla="*/ 18 h 52"/>
                <a:gd name="T70" fmla="*/ 17 w 89"/>
                <a:gd name="T71" fmla="*/ 19 h 52"/>
                <a:gd name="T72" fmla="*/ 21 w 89"/>
                <a:gd name="T73" fmla="*/ 20 h 52"/>
                <a:gd name="T74" fmla="*/ 21 w 89"/>
                <a:gd name="T75" fmla="*/ 24 h 52"/>
                <a:gd name="T76" fmla="*/ 26 w 89"/>
                <a:gd name="T77" fmla="*/ 27 h 52"/>
                <a:gd name="T78" fmla="*/ 33 w 89"/>
                <a:gd name="T79" fmla="*/ 34 h 52"/>
                <a:gd name="T80" fmla="*/ 38 w 89"/>
                <a:gd name="T81" fmla="*/ 37 h 52"/>
                <a:gd name="T82" fmla="*/ 41 w 89"/>
                <a:gd name="T83" fmla="*/ 39 h 52"/>
                <a:gd name="T84" fmla="*/ 50 w 89"/>
                <a:gd name="T85" fmla="*/ 45 h 52"/>
                <a:gd name="T86" fmla="*/ 54 w 89"/>
                <a:gd name="T87" fmla="*/ 49 h 52"/>
                <a:gd name="T88" fmla="*/ 61 w 89"/>
                <a:gd name="T89" fmla="*/ 52 h 52"/>
                <a:gd name="T90" fmla="*/ 63 w 89"/>
                <a:gd name="T91" fmla="*/ 47 h 52"/>
                <a:gd name="T92" fmla="*/ 62 w 89"/>
                <a:gd name="T93" fmla="*/ 42 h 52"/>
                <a:gd name="T94" fmla="*/ 59 w 89"/>
                <a:gd name="T95" fmla="*/ 38 h 52"/>
                <a:gd name="T96" fmla="*/ 64 w 89"/>
                <a:gd name="T97" fmla="*/ 36 h 52"/>
                <a:gd name="T98" fmla="*/ 66 w 89"/>
                <a:gd name="T99" fmla="*/ 33 h 52"/>
                <a:gd name="T100" fmla="*/ 68 w 89"/>
                <a:gd name="T101" fmla="*/ 30 h 52"/>
                <a:gd name="T102" fmla="*/ 71 w 89"/>
                <a:gd name="T103" fmla="*/ 30 h 52"/>
                <a:gd name="T104" fmla="*/ 74 w 89"/>
                <a:gd name="T105" fmla="*/ 29 h 52"/>
                <a:gd name="T106" fmla="*/ 74 w 89"/>
                <a:gd name="T107" fmla="*/ 34 h 52"/>
                <a:gd name="T108" fmla="*/ 77 w 89"/>
                <a:gd name="T109" fmla="*/ 34 h 52"/>
                <a:gd name="T110" fmla="*/ 78 w 89"/>
                <a:gd name="T111" fmla="*/ 32 h 52"/>
                <a:gd name="T112" fmla="*/ 78 w 89"/>
                <a:gd name="T113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52">
                  <a:moveTo>
                    <a:pt x="78" y="32"/>
                  </a:moveTo>
                  <a:cubicBezTo>
                    <a:pt x="79" y="33"/>
                    <a:pt x="79" y="34"/>
                    <a:pt x="81" y="33"/>
                  </a:cubicBezTo>
                  <a:cubicBezTo>
                    <a:pt x="82" y="33"/>
                    <a:pt x="83" y="31"/>
                    <a:pt x="84" y="31"/>
                  </a:cubicBezTo>
                  <a:cubicBezTo>
                    <a:pt x="89" y="30"/>
                    <a:pt x="83" y="28"/>
                    <a:pt x="81" y="26"/>
                  </a:cubicBezTo>
                  <a:cubicBezTo>
                    <a:pt x="80" y="25"/>
                    <a:pt x="80" y="26"/>
                    <a:pt x="79" y="27"/>
                  </a:cubicBezTo>
                  <a:cubicBezTo>
                    <a:pt x="79" y="28"/>
                    <a:pt x="76" y="27"/>
                    <a:pt x="75" y="27"/>
                  </a:cubicBezTo>
                  <a:cubicBezTo>
                    <a:pt x="71" y="25"/>
                    <a:pt x="77" y="22"/>
                    <a:pt x="78" y="21"/>
                  </a:cubicBezTo>
                  <a:cubicBezTo>
                    <a:pt x="78" y="21"/>
                    <a:pt x="74" y="22"/>
                    <a:pt x="74" y="22"/>
                  </a:cubicBezTo>
                  <a:cubicBezTo>
                    <a:pt x="72" y="23"/>
                    <a:pt x="70" y="23"/>
                    <a:pt x="68" y="25"/>
                  </a:cubicBezTo>
                  <a:cubicBezTo>
                    <a:pt x="67" y="26"/>
                    <a:pt x="66" y="28"/>
                    <a:pt x="65" y="29"/>
                  </a:cubicBezTo>
                  <a:cubicBezTo>
                    <a:pt x="64" y="32"/>
                    <a:pt x="63" y="30"/>
                    <a:pt x="62" y="28"/>
                  </a:cubicBezTo>
                  <a:cubicBezTo>
                    <a:pt x="61" y="26"/>
                    <a:pt x="59" y="27"/>
                    <a:pt x="57" y="27"/>
                  </a:cubicBezTo>
                  <a:cubicBezTo>
                    <a:pt x="55" y="27"/>
                    <a:pt x="54" y="24"/>
                    <a:pt x="53" y="23"/>
                  </a:cubicBezTo>
                  <a:cubicBezTo>
                    <a:pt x="51" y="21"/>
                    <a:pt x="54" y="19"/>
                    <a:pt x="52" y="17"/>
                  </a:cubicBezTo>
                  <a:cubicBezTo>
                    <a:pt x="51" y="16"/>
                    <a:pt x="50" y="14"/>
                    <a:pt x="49" y="13"/>
                  </a:cubicBezTo>
                  <a:cubicBezTo>
                    <a:pt x="48" y="12"/>
                    <a:pt x="46" y="11"/>
                    <a:pt x="45" y="12"/>
                  </a:cubicBezTo>
                  <a:cubicBezTo>
                    <a:pt x="43" y="13"/>
                    <a:pt x="41" y="12"/>
                    <a:pt x="38" y="12"/>
                  </a:cubicBezTo>
                  <a:cubicBezTo>
                    <a:pt x="36" y="12"/>
                    <a:pt x="33" y="13"/>
                    <a:pt x="31" y="12"/>
                  </a:cubicBezTo>
                  <a:cubicBezTo>
                    <a:pt x="30" y="11"/>
                    <a:pt x="28" y="9"/>
                    <a:pt x="27" y="8"/>
                  </a:cubicBezTo>
                  <a:cubicBezTo>
                    <a:pt x="25" y="6"/>
                    <a:pt x="24" y="6"/>
                    <a:pt x="23" y="8"/>
                  </a:cubicBezTo>
                  <a:cubicBezTo>
                    <a:pt x="22" y="9"/>
                    <a:pt x="21" y="10"/>
                    <a:pt x="19" y="10"/>
                  </a:cubicBezTo>
                  <a:cubicBezTo>
                    <a:pt x="16" y="10"/>
                    <a:pt x="16" y="8"/>
                    <a:pt x="17" y="6"/>
                  </a:cubicBezTo>
                  <a:cubicBezTo>
                    <a:pt x="18" y="3"/>
                    <a:pt x="18" y="3"/>
                    <a:pt x="15" y="1"/>
                  </a:cubicBezTo>
                  <a:cubicBezTo>
                    <a:pt x="15" y="2"/>
                    <a:pt x="15" y="4"/>
                    <a:pt x="15" y="5"/>
                  </a:cubicBezTo>
                  <a:cubicBezTo>
                    <a:pt x="15" y="7"/>
                    <a:pt x="16" y="8"/>
                    <a:pt x="14" y="8"/>
                  </a:cubicBezTo>
                  <a:cubicBezTo>
                    <a:pt x="12" y="7"/>
                    <a:pt x="12" y="4"/>
                    <a:pt x="13" y="3"/>
                  </a:cubicBezTo>
                  <a:cubicBezTo>
                    <a:pt x="13" y="3"/>
                    <a:pt x="15" y="0"/>
                    <a:pt x="14" y="0"/>
                  </a:cubicBezTo>
                  <a:cubicBezTo>
                    <a:pt x="9" y="1"/>
                    <a:pt x="5" y="2"/>
                    <a:pt x="1" y="4"/>
                  </a:cubicBezTo>
                  <a:cubicBezTo>
                    <a:pt x="0" y="4"/>
                    <a:pt x="1" y="14"/>
                    <a:pt x="1" y="15"/>
                  </a:cubicBezTo>
                  <a:cubicBezTo>
                    <a:pt x="1" y="18"/>
                    <a:pt x="1" y="21"/>
                    <a:pt x="1" y="23"/>
                  </a:cubicBezTo>
                  <a:cubicBezTo>
                    <a:pt x="1" y="25"/>
                    <a:pt x="0" y="26"/>
                    <a:pt x="2" y="26"/>
                  </a:cubicBezTo>
                  <a:cubicBezTo>
                    <a:pt x="3" y="26"/>
                    <a:pt x="4" y="26"/>
                    <a:pt x="6" y="26"/>
                  </a:cubicBezTo>
                  <a:cubicBezTo>
                    <a:pt x="8" y="26"/>
                    <a:pt x="5" y="24"/>
                    <a:pt x="6" y="23"/>
                  </a:cubicBezTo>
                  <a:cubicBezTo>
                    <a:pt x="7" y="21"/>
                    <a:pt x="9" y="22"/>
                    <a:pt x="10" y="20"/>
                  </a:cubicBezTo>
                  <a:cubicBezTo>
                    <a:pt x="12" y="19"/>
                    <a:pt x="12" y="19"/>
                    <a:pt x="13" y="18"/>
                  </a:cubicBezTo>
                  <a:cubicBezTo>
                    <a:pt x="15" y="17"/>
                    <a:pt x="16" y="18"/>
                    <a:pt x="17" y="19"/>
                  </a:cubicBezTo>
                  <a:cubicBezTo>
                    <a:pt x="18" y="20"/>
                    <a:pt x="21" y="20"/>
                    <a:pt x="21" y="20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5" y="27"/>
                    <a:pt x="26" y="27"/>
                  </a:cubicBezTo>
                  <a:cubicBezTo>
                    <a:pt x="31" y="27"/>
                    <a:pt x="31" y="30"/>
                    <a:pt x="33" y="34"/>
                  </a:cubicBezTo>
                  <a:cubicBezTo>
                    <a:pt x="34" y="35"/>
                    <a:pt x="36" y="36"/>
                    <a:pt x="38" y="37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4" y="41"/>
                    <a:pt x="47" y="44"/>
                    <a:pt x="50" y="45"/>
                  </a:cubicBezTo>
                  <a:cubicBezTo>
                    <a:pt x="54" y="46"/>
                    <a:pt x="54" y="46"/>
                    <a:pt x="54" y="49"/>
                  </a:cubicBezTo>
                  <a:cubicBezTo>
                    <a:pt x="56" y="49"/>
                    <a:pt x="59" y="51"/>
                    <a:pt x="61" y="52"/>
                  </a:cubicBezTo>
                  <a:cubicBezTo>
                    <a:pt x="61" y="49"/>
                    <a:pt x="60" y="49"/>
                    <a:pt x="63" y="47"/>
                  </a:cubicBezTo>
                  <a:cubicBezTo>
                    <a:pt x="64" y="45"/>
                    <a:pt x="62" y="44"/>
                    <a:pt x="62" y="42"/>
                  </a:cubicBezTo>
                  <a:cubicBezTo>
                    <a:pt x="63" y="39"/>
                    <a:pt x="60" y="40"/>
                    <a:pt x="59" y="38"/>
                  </a:cubicBezTo>
                  <a:cubicBezTo>
                    <a:pt x="58" y="36"/>
                    <a:pt x="63" y="37"/>
                    <a:pt x="64" y="36"/>
                  </a:cubicBezTo>
                  <a:cubicBezTo>
                    <a:pt x="67" y="35"/>
                    <a:pt x="64" y="32"/>
                    <a:pt x="66" y="33"/>
                  </a:cubicBezTo>
                  <a:cubicBezTo>
                    <a:pt x="70" y="33"/>
                    <a:pt x="66" y="30"/>
                    <a:pt x="68" y="30"/>
                  </a:cubicBezTo>
                  <a:cubicBezTo>
                    <a:pt x="69" y="29"/>
                    <a:pt x="70" y="31"/>
                    <a:pt x="71" y="30"/>
                  </a:cubicBezTo>
                  <a:cubicBezTo>
                    <a:pt x="72" y="30"/>
                    <a:pt x="73" y="29"/>
                    <a:pt x="74" y="29"/>
                  </a:cubicBezTo>
                  <a:cubicBezTo>
                    <a:pt x="76" y="29"/>
                    <a:pt x="74" y="33"/>
                    <a:pt x="74" y="34"/>
                  </a:cubicBezTo>
                  <a:cubicBezTo>
                    <a:pt x="75" y="34"/>
                    <a:pt x="77" y="31"/>
                    <a:pt x="77" y="34"/>
                  </a:cubicBezTo>
                  <a:cubicBezTo>
                    <a:pt x="77" y="34"/>
                    <a:pt x="77" y="32"/>
                    <a:pt x="78" y="32"/>
                  </a:cubicBezTo>
                  <a:cubicBezTo>
                    <a:pt x="79" y="32"/>
                    <a:pt x="77" y="32"/>
                    <a:pt x="78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Freeform 694">
              <a:extLst>
                <a:ext uri="{FF2B5EF4-FFF2-40B4-BE49-F238E27FC236}">
                  <a16:creationId xmlns:a16="http://schemas.microsoft.com/office/drawing/2014/main" id="{EA261A2F-98CD-DD40-8918-3A02B142A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9603" y="6207620"/>
              <a:ext cx="0" cy="8657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Freeform 695">
              <a:extLst>
                <a:ext uri="{FF2B5EF4-FFF2-40B4-BE49-F238E27FC236}">
                  <a16:creationId xmlns:a16="http://schemas.microsoft.com/office/drawing/2014/main" id="{27978815-47C5-D746-B13D-3910A5B5C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1528" y="5870050"/>
              <a:ext cx="583465" cy="363536"/>
            </a:xfrm>
            <a:custGeom>
              <a:avLst/>
              <a:gdLst>
                <a:gd name="T0" fmla="*/ 73 w 73"/>
                <a:gd name="T1" fmla="*/ 28 h 43"/>
                <a:gd name="T2" fmla="*/ 69 w 73"/>
                <a:gd name="T3" fmla="*/ 27 h 43"/>
                <a:gd name="T4" fmla="*/ 65 w 73"/>
                <a:gd name="T5" fmla="*/ 24 h 43"/>
                <a:gd name="T6" fmla="*/ 58 w 73"/>
                <a:gd name="T7" fmla="*/ 20 h 43"/>
                <a:gd name="T8" fmla="*/ 52 w 73"/>
                <a:gd name="T9" fmla="*/ 16 h 43"/>
                <a:gd name="T10" fmla="*/ 47 w 73"/>
                <a:gd name="T11" fmla="*/ 9 h 43"/>
                <a:gd name="T12" fmla="*/ 40 w 73"/>
                <a:gd name="T13" fmla="*/ 5 h 43"/>
                <a:gd name="T14" fmla="*/ 40 w 73"/>
                <a:gd name="T15" fmla="*/ 2 h 43"/>
                <a:gd name="T16" fmla="*/ 36 w 73"/>
                <a:gd name="T17" fmla="*/ 1 h 43"/>
                <a:gd name="T18" fmla="*/ 34 w 73"/>
                <a:gd name="T19" fmla="*/ 0 h 43"/>
                <a:gd name="T20" fmla="*/ 31 w 73"/>
                <a:gd name="T21" fmla="*/ 1 h 43"/>
                <a:gd name="T22" fmla="*/ 28 w 73"/>
                <a:gd name="T23" fmla="*/ 3 h 43"/>
                <a:gd name="T24" fmla="*/ 25 w 73"/>
                <a:gd name="T25" fmla="*/ 6 h 43"/>
                <a:gd name="T26" fmla="*/ 22 w 73"/>
                <a:gd name="T27" fmla="*/ 8 h 43"/>
                <a:gd name="T28" fmla="*/ 17 w 73"/>
                <a:gd name="T29" fmla="*/ 8 h 43"/>
                <a:gd name="T30" fmla="*/ 12 w 73"/>
                <a:gd name="T31" fmla="*/ 2 h 43"/>
                <a:gd name="T32" fmla="*/ 2 w 73"/>
                <a:gd name="T33" fmla="*/ 5 h 43"/>
                <a:gd name="T34" fmla="*/ 5 w 73"/>
                <a:gd name="T35" fmla="*/ 12 h 43"/>
                <a:gd name="T36" fmla="*/ 8 w 73"/>
                <a:gd name="T37" fmla="*/ 17 h 43"/>
                <a:gd name="T38" fmla="*/ 8 w 73"/>
                <a:gd name="T39" fmla="*/ 19 h 43"/>
                <a:gd name="T40" fmla="*/ 10 w 73"/>
                <a:gd name="T41" fmla="*/ 22 h 43"/>
                <a:gd name="T42" fmla="*/ 9 w 73"/>
                <a:gd name="T43" fmla="*/ 26 h 43"/>
                <a:gd name="T44" fmla="*/ 9 w 73"/>
                <a:gd name="T45" fmla="*/ 31 h 43"/>
                <a:gd name="T46" fmla="*/ 14 w 73"/>
                <a:gd name="T47" fmla="*/ 29 h 43"/>
                <a:gd name="T48" fmla="*/ 17 w 73"/>
                <a:gd name="T49" fmla="*/ 26 h 43"/>
                <a:gd name="T50" fmla="*/ 27 w 73"/>
                <a:gd name="T51" fmla="*/ 27 h 43"/>
                <a:gd name="T52" fmla="*/ 37 w 73"/>
                <a:gd name="T53" fmla="*/ 31 h 43"/>
                <a:gd name="T54" fmla="*/ 45 w 73"/>
                <a:gd name="T55" fmla="*/ 35 h 43"/>
                <a:gd name="T56" fmla="*/ 46 w 73"/>
                <a:gd name="T57" fmla="*/ 37 h 43"/>
                <a:gd name="T58" fmla="*/ 48 w 73"/>
                <a:gd name="T59" fmla="*/ 42 h 43"/>
                <a:gd name="T60" fmla="*/ 53 w 73"/>
                <a:gd name="T61" fmla="*/ 43 h 43"/>
                <a:gd name="T62" fmla="*/ 57 w 73"/>
                <a:gd name="T63" fmla="*/ 40 h 43"/>
                <a:gd name="T64" fmla="*/ 62 w 73"/>
                <a:gd name="T65" fmla="*/ 38 h 43"/>
                <a:gd name="T66" fmla="*/ 65 w 73"/>
                <a:gd name="T67" fmla="*/ 33 h 43"/>
                <a:gd name="T68" fmla="*/ 69 w 73"/>
                <a:gd name="T69" fmla="*/ 31 h 43"/>
                <a:gd name="T70" fmla="*/ 73 w 73"/>
                <a:gd name="T71" fmla="*/ 31 h 43"/>
                <a:gd name="T72" fmla="*/ 73 w 73"/>
                <a:gd name="T73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43">
                  <a:moveTo>
                    <a:pt x="73" y="28"/>
                  </a:moveTo>
                  <a:cubicBezTo>
                    <a:pt x="72" y="27"/>
                    <a:pt x="71" y="27"/>
                    <a:pt x="69" y="27"/>
                  </a:cubicBezTo>
                  <a:cubicBezTo>
                    <a:pt x="68" y="26"/>
                    <a:pt x="66" y="25"/>
                    <a:pt x="65" y="24"/>
                  </a:cubicBezTo>
                  <a:cubicBezTo>
                    <a:pt x="63" y="23"/>
                    <a:pt x="60" y="22"/>
                    <a:pt x="58" y="20"/>
                  </a:cubicBezTo>
                  <a:cubicBezTo>
                    <a:pt x="57" y="18"/>
                    <a:pt x="54" y="18"/>
                    <a:pt x="52" y="16"/>
                  </a:cubicBezTo>
                  <a:cubicBezTo>
                    <a:pt x="51" y="13"/>
                    <a:pt x="50" y="9"/>
                    <a:pt x="47" y="9"/>
                  </a:cubicBezTo>
                  <a:cubicBezTo>
                    <a:pt x="44" y="9"/>
                    <a:pt x="40" y="9"/>
                    <a:pt x="40" y="5"/>
                  </a:cubicBezTo>
                  <a:cubicBezTo>
                    <a:pt x="40" y="4"/>
                    <a:pt x="41" y="2"/>
                    <a:pt x="40" y="2"/>
                  </a:cubicBezTo>
                  <a:cubicBezTo>
                    <a:pt x="39" y="1"/>
                    <a:pt x="38" y="2"/>
                    <a:pt x="36" y="1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33" y="0"/>
                    <a:pt x="32" y="1"/>
                    <a:pt x="31" y="1"/>
                  </a:cubicBezTo>
                  <a:cubicBezTo>
                    <a:pt x="30" y="0"/>
                    <a:pt x="29" y="3"/>
                    <a:pt x="28" y="3"/>
                  </a:cubicBezTo>
                  <a:cubicBezTo>
                    <a:pt x="27" y="3"/>
                    <a:pt x="24" y="4"/>
                    <a:pt x="25" y="6"/>
                  </a:cubicBezTo>
                  <a:cubicBezTo>
                    <a:pt x="26" y="9"/>
                    <a:pt x="25" y="8"/>
                    <a:pt x="22" y="8"/>
                  </a:cubicBezTo>
                  <a:cubicBezTo>
                    <a:pt x="21" y="8"/>
                    <a:pt x="18" y="8"/>
                    <a:pt x="17" y="8"/>
                  </a:cubicBezTo>
                  <a:cubicBezTo>
                    <a:pt x="15" y="6"/>
                    <a:pt x="14" y="4"/>
                    <a:pt x="12" y="2"/>
                  </a:cubicBezTo>
                  <a:cubicBezTo>
                    <a:pt x="9" y="0"/>
                    <a:pt x="5" y="3"/>
                    <a:pt x="2" y="5"/>
                  </a:cubicBezTo>
                  <a:cubicBezTo>
                    <a:pt x="3" y="6"/>
                    <a:pt x="6" y="10"/>
                    <a:pt x="5" y="12"/>
                  </a:cubicBezTo>
                  <a:cubicBezTo>
                    <a:pt x="0" y="15"/>
                    <a:pt x="6" y="15"/>
                    <a:pt x="8" y="17"/>
                  </a:cubicBezTo>
                  <a:cubicBezTo>
                    <a:pt x="8" y="17"/>
                    <a:pt x="8" y="19"/>
                    <a:pt x="8" y="19"/>
                  </a:cubicBezTo>
                  <a:cubicBezTo>
                    <a:pt x="7" y="20"/>
                    <a:pt x="9" y="22"/>
                    <a:pt x="10" y="22"/>
                  </a:cubicBezTo>
                  <a:cubicBezTo>
                    <a:pt x="10" y="23"/>
                    <a:pt x="9" y="24"/>
                    <a:pt x="9" y="26"/>
                  </a:cubicBezTo>
                  <a:cubicBezTo>
                    <a:pt x="9" y="27"/>
                    <a:pt x="9" y="29"/>
                    <a:pt x="9" y="31"/>
                  </a:cubicBezTo>
                  <a:cubicBezTo>
                    <a:pt x="11" y="31"/>
                    <a:pt x="12" y="31"/>
                    <a:pt x="14" y="29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21" y="26"/>
                    <a:pt x="24" y="25"/>
                    <a:pt x="27" y="27"/>
                  </a:cubicBezTo>
                  <a:cubicBezTo>
                    <a:pt x="29" y="30"/>
                    <a:pt x="35" y="28"/>
                    <a:pt x="37" y="31"/>
                  </a:cubicBezTo>
                  <a:cubicBezTo>
                    <a:pt x="39" y="34"/>
                    <a:pt x="41" y="35"/>
                    <a:pt x="45" y="35"/>
                  </a:cubicBezTo>
                  <a:cubicBezTo>
                    <a:pt x="46" y="35"/>
                    <a:pt x="46" y="35"/>
                    <a:pt x="46" y="37"/>
                  </a:cubicBezTo>
                  <a:cubicBezTo>
                    <a:pt x="46" y="40"/>
                    <a:pt x="46" y="40"/>
                    <a:pt x="48" y="42"/>
                  </a:cubicBezTo>
                  <a:cubicBezTo>
                    <a:pt x="50" y="42"/>
                    <a:pt x="51" y="43"/>
                    <a:pt x="53" y="43"/>
                  </a:cubicBezTo>
                  <a:cubicBezTo>
                    <a:pt x="56" y="43"/>
                    <a:pt x="56" y="42"/>
                    <a:pt x="57" y="40"/>
                  </a:cubicBezTo>
                  <a:cubicBezTo>
                    <a:pt x="58" y="38"/>
                    <a:pt x="60" y="39"/>
                    <a:pt x="62" y="38"/>
                  </a:cubicBezTo>
                  <a:cubicBezTo>
                    <a:pt x="64" y="37"/>
                    <a:pt x="64" y="35"/>
                    <a:pt x="65" y="33"/>
                  </a:cubicBezTo>
                  <a:cubicBezTo>
                    <a:pt x="65" y="31"/>
                    <a:pt x="68" y="33"/>
                    <a:pt x="69" y="31"/>
                  </a:cubicBezTo>
                  <a:cubicBezTo>
                    <a:pt x="69" y="29"/>
                    <a:pt x="72" y="31"/>
                    <a:pt x="73" y="31"/>
                  </a:cubicBezTo>
                  <a:cubicBezTo>
                    <a:pt x="73" y="30"/>
                    <a:pt x="73" y="29"/>
                    <a:pt x="7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Freeform 696">
              <a:extLst>
                <a:ext uri="{FF2B5EF4-FFF2-40B4-BE49-F238E27FC236}">
                  <a16:creationId xmlns:a16="http://schemas.microsoft.com/office/drawing/2014/main" id="{AA31EFF4-AE5B-B147-AAF6-20253485D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7713" y="5953721"/>
              <a:ext cx="318996" cy="227931"/>
            </a:xfrm>
            <a:custGeom>
              <a:avLst/>
              <a:gdLst>
                <a:gd name="T0" fmla="*/ 30 w 40"/>
                <a:gd name="T1" fmla="*/ 10 h 27"/>
                <a:gd name="T2" fmla="*/ 25 w 40"/>
                <a:gd name="T3" fmla="*/ 10 h 27"/>
                <a:gd name="T4" fmla="*/ 21 w 40"/>
                <a:gd name="T5" fmla="*/ 8 h 27"/>
                <a:gd name="T6" fmla="*/ 19 w 40"/>
                <a:gd name="T7" fmla="*/ 9 h 27"/>
                <a:gd name="T8" fmla="*/ 17 w 40"/>
                <a:gd name="T9" fmla="*/ 9 h 27"/>
                <a:gd name="T10" fmla="*/ 10 w 40"/>
                <a:gd name="T11" fmla="*/ 8 h 27"/>
                <a:gd name="T12" fmla="*/ 12 w 40"/>
                <a:gd name="T13" fmla="*/ 5 h 27"/>
                <a:gd name="T14" fmla="*/ 16 w 40"/>
                <a:gd name="T15" fmla="*/ 7 h 27"/>
                <a:gd name="T16" fmla="*/ 19 w 40"/>
                <a:gd name="T17" fmla="*/ 5 h 27"/>
                <a:gd name="T18" fmla="*/ 16 w 40"/>
                <a:gd name="T19" fmla="*/ 6 h 27"/>
                <a:gd name="T20" fmla="*/ 16 w 40"/>
                <a:gd name="T21" fmla="*/ 1 h 27"/>
                <a:gd name="T22" fmla="*/ 14 w 40"/>
                <a:gd name="T23" fmla="*/ 2 h 27"/>
                <a:gd name="T24" fmla="*/ 10 w 40"/>
                <a:gd name="T25" fmla="*/ 2 h 27"/>
                <a:gd name="T26" fmla="*/ 8 w 40"/>
                <a:gd name="T27" fmla="*/ 5 h 27"/>
                <a:gd name="T28" fmla="*/ 6 w 40"/>
                <a:gd name="T29" fmla="*/ 8 h 27"/>
                <a:gd name="T30" fmla="*/ 1 w 40"/>
                <a:gd name="T31" fmla="*/ 10 h 27"/>
                <a:gd name="T32" fmla="*/ 4 w 40"/>
                <a:gd name="T33" fmla="*/ 14 h 27"/>
                <a:gd name="T34" fmla="*/ 4 w 40"/>
                <a:gd name="T35" fmla="*/ 19 h 27"/>
                <a:gd name="T36" fmla="*/ 4 w 40"/>
                <a:gd name="T37" fmla="*/ 24 h 27"/>
                <a:gd name="T38" fmla="*/ 9 w 40"/>
                <a:gd name="T39" fmla="*/ 22 h 27"/>
                <a:gd name="T40" fmla="*/ 12 w 40"/>
                <a:gd name="T41" fmla="*/ 20 h 27"/>
                <a:gd name="T42" fmla="*/ 17 w 40"/>
                <a:gd name="T43" fmla="*/ 17 h 27"/>
                <a:gd name="T44" fmla="*/ 20 w 40"/>
                <a:gd name="T45" fmla="*/ 17 h 27"/>
                <a:gd name="T46" fmla="*/ 22 w 40"/>
                <a:gd name="T47" fmla="*/ 21 h 27"/>
                <a:gd name="T48" fmla="*/ 21 w 40"/>
                <a:gd name="T49" fmla="*/ 24 h 27"/>
                <a:gd name="T50" fmla="*/ 27 w 40"/>
                <a:gd name="T51" fmla="*/ 23 h 27"/>
                <a:gd name="T52" fmla="*/ 32 w 40"/>
                <a:gd name="T53" fmla="*/ 21 h 27"/>
                <a:gd name="T54" fmla="*/ 39 w 40"/>
                <a:gd name="T55" fmla="*/ 21 h 27"/>
                <a:gd name="T56" fmla="*/ 38 w 40"/>
                <a:gd name="T57" fmla="*/ 18 h 27"/>
                <a:gd name="T58" fmla="*/ 36 w 40"/>
                <a:gd name="T59" fmla="*/ 14 h 27"/>
                <a:gd name="T60" fmla="*/ 32 w 40"/>
                <a:gd name="T61" fmla="*/ 9 h 27"/>
                <a:gd name="T62" fmla="*/ 30 w 40"/>
                <a:gd name="T63" fmla="*/ 10 h 27"/>
                <a:gd name="T64" fmla="*/ 30 w 40"/>
                <a:gd name="T6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27">
                  <a:moveTo>
                    <a:pt x="30" y="10"/>
                  </a:moveTo>
                  <a:cubicBezTo>
                    <a:pt x="28" y="11"/>
                    <a:pt x="27" y="10"/>
                    <a:pt x="25" y="10"/>
                  </a:cubicBezTo>
                  <a:cubicBezTo>
                    <a:pt x="23" y="10"/>
                    <a:pt x="22" y="8"/>
                    <a:pt x="21" y="8"/>
                  </a:cubicBezTo>
                  <a:cubicBezTo>
                    <a:pt x="20" y="8"/>
                    <a:pt x="20" y="9"/>
                    <a:pt x="19" y="9"/>
                  </a:cubicBezTo>
                  <a:cubicBezTo>
                    <a:pt x="19" y="10"/>
                    <a:pt x="18" y="9"/>
                    <a:pt x="17" y="9"/>
                  </a:cubicBezTo>
                  <a:cubicBezTo>
                    <a:pt x="15" y="9"/>
                    <a:pt x="12" y="9"/>
                    <a:pt x="10" y="8"/>
                  </a:cubicBezTo>
                  <a:cubicBezTo>
                    <a:pt x="9" y="7"/>
                    <a:pt x="12" y="5"/>
                    <a:pt x="12" y="5"/>
                  </a:cubicBezTo>
                  <a:cubicBezTo>
                    <a:pt x="14" y="4"/>
                    <a:pt x="15" y="7"/>
                    <a:pt x="16" y="7"/>
                  </a:cubicBezTo>
                  <a:cubicBezTo>
                    <a:pt x="18" y="7"/>
                    <a:pt x="19" y="6"/>
                    <a:pt x="19" y="5"/>
                  </a:cubicBezTo>
                  <a:cubicBezTo>
                    <a:pt x="18" y="4"/>
                    <a:pt x="17" y="6"/>
                    <a:pt x="16" y="6"/>
                  </a:cubicBezTo>
                  <a:cubicBezTo>
                    <a:pt x="15" y="5"/>
                    <a:pt x="17" y="2"/>
                    <a:pt x="16" y="1"/>
                  </a:cubicBezTo>
                  <a:cubicBezTo>
                    <a:pt x="16" y="0"/>
                    <a:pt x="14" y="2"/>
                    <a:pt x="14" y="2"/>
                  </a:cubicBezTo>
                  <a:cubicBezTo>
                    <a:pt x="12" y="3"/>
                    <a:pt x="11" y="1"/>
                    <a:pt x="10" y="2"/>
                  </a:cubicBezTo>
                  <a:cubicBezTo>
                    <a:pt x="8" y="2"/>
                    <a:pt x="12" y="5"/>
                    <a:pt x="8" y="5"/>
                  </a:cubicBezTo>
                  <a:cubicBezTo>
                    <a:pt x="6" y="4"/>
                    <a:pt x="9" y="8"/>
                    <a:pt x="6" y="8"/>
                  </a:cubicBezTo>
                  <a:cubicBezTo>
                    <a:pt x="5" y="9"/>
                    <a:pt x="0" y="8"/>
                    <a:pt x="1" y="10"/>
                  </a:cubicBezTo>
                  <a:cubicBezTo>
                    <a:pt x="2" y="13"/>
                    <a:pt x="5" y="11"/>
                    <a:pt x="4" y="14"/>
                  </a:cubicBezTo>
                  <a:cubicBezTo>
                    <a:pt x="4" y="17"/>
                    <a:pt x="7" y="17"/>
                    <a:pt x="4" y="19"/>
                  </a:cubicBezTo>
                  <a:cubicBezTo>
                    <a:pt x="3" y="20"/>
                    <a:pt x="1" y="24"/>
                    <a:pt x="4" y="24"/>
                  </a:cubicBezTo>
                  <a:cubicBezTo>
                    <a:pt x="6" y="24"/>
                    <a:pt x="8" y="21"/>
                    <a:pt x="9" y="22"/>
                  </a:cubicBezTo>
                  <a:cubicBezTo>
                    <a:pt x="12" y="25"/>
                    <a:pt x="9" y="20"/>
                    <a:pt x="12" y="20"/>
                  </a:cubicBezTo>
                  <a:cubicBezTo>
                    <a:pt x="14" y="20"/>
                    <a:pt x="15" y="19"/>
                    <a:pt x="17" y="17"/>
                  </a:cubicBezTo>
                  <a:cubicBezTo>
                    <a:pt x="18" y="14"/>
                    <a:pt x="19" y="15"/>
                    <a:pt x="20" y="17"/>
                  </a:cubicBezTo>
                  <a:cubicBezTo>
                    <a:pt x="21" y="18"/>
                    <a:pt x="22" y="19"/>
                    <a:pt x="22" y="21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6" y="24"/>
                    <a:pt x="27" y="23"/>
                  </a:cubicBezTo>
                  <a:cubicBezTo>
                    <a:pt x="28" y="22"/>
                    <a:pt x="31" y="20"/>
                    <a:pt x="32" y="21"/>
                  </a:cubicBezTo>
                  <a:cubicBezTo>
                    <a:pt x="34" y="23"/>
                    <a:pt x="36" y="20"/>
                    <a:pt x="39" y="21"/>
                  </a:cubicBezTo>
                  <a:cubicBezTo>
                    <a:pt x="40" y="20"/>
                    <a:pt x="38" y="18"/>
                    <a:pt x="38" y="18"/>
                  </a:cubicBezTo>
                  <a:cubicBezTo>
                    <a:pt x="37" y="16"/>
                    <a:pt x="38" y="14"/>
                    <a:pt x="36" y="14"/>
                  </a:cubicBezTo>
                  <a:cubicBezTo>
                    <a:pt x="33" y="15"/>
                    <a:pt x="31" y="12"/>
                    <a:pt x="32" y="9"/>
                  </a:cubicBezTo>
                  <a:cubicBezTo>
                    <a:pt x="32" y="9"/>
                    <a:pt x="31" y="9"/>
                    <a:pt x="30" y="10"/>
                  </a:cubicBezTo>
                  <a:cubicBezTo>
                    <a:pt x="29" y="10"/>
                    <a:pt x="31" y="9"/>
                    <a:pt x="30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697">
              <a:extLst>
                <a:ext uri="{FF2B5EF4-FFF2-40B4-BE49-F238E27FC236}">
                  <a16:creationId xmlns:a16="http://schemas.microsoft.com/office/drawing/2014/main" id="{C5A903D9-99D6-F34E-B47E-773692D3D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1425" y="6149916"/>
              <a:ext cx="662537" cy="626092"/>
            </a:xfrm>
            <a:custGeom>
              <a:avLst/>
              <a:gdLst>
                <a:gd name="T0" fmla="*/ 8 w 83"/>
                <a:gd name="T1" fmla="*/ 51 h 74"/>
                <a:gd name="T2" fmla="*/ 9 w 83"/>
                <a:gd name="T3" fmla="*/ 54 h 74"/>
                <a:gd name="T4" fmla="*/ 11 w 83"/>
                <a:gd name="T5" fmla="*/ 57 h 74"/>
                <a:gd name="T6" fmla="*/ 5 w 83"/>
                <a:gd name="T7" fmla="*/ 61 h 74"/>
                <a:gd name="T8" fmla="*/ 3 w 83"/>
                <a:gd name="T9" fmla="*/ 64 h 74"/>
                <a:gd name="T10" fmla="*/ 6 w 83"/>
                <a:gd name="T11" fmla="*/ 66 h 74"/>
                <a:gd name="T12" fmla="*/ 13 w 83"/>
                <a:gd name="T13" fmla="*/ 64 h 74"/>
                <a:gd name="T14" fmla="*/ 19 w 83"/>
                <a:gd name="T15" fmla="*/ 65 h 74"/>
                <a:gd name="T16" fmla="*/ 23 w 83"/>
                <a:gd name="T17" fmla="*/ 65 h 74"/>
                <a:gd name="T18" fmla="*/ 28 w 83"/>
                <a:gd name="T19" fmla="*/ 64 h 74"/>
                <a:gd name="T20" fmla="*/ 29 w 83"/>
                <a:gd name="T21" fmla="*/ 67 h 74"/>
                <a:gd name="T22" fmla="*/ 32 w 83"/>
                <a:gd name="T23" fmla="*/ 69 h 74"/>
                <a:gd name="T24" fmla="*/ 33 w 83"/>
                <a:gd name="T25" fmla="*/ 73 h 74"/>
                <a:gd name="T26" fmla="*/ 34 w 83"/>
                <a:gd name="T27" fmla="*/ 71 h 74"/>
                <a:gd name="T28" fmla="*/ 36 w 83"/>
                <a:gd name="T29" fmla="*/ 73 h 74"/>
                <a:gd name="T30" fmla="*/ 43 w 83"/>
                <a:gd name="T31" fmla="*/ 71 h 74"/>
                <a:gd name="T32" fmla="*/ 46 w 83"/>
                <a:gd name="T33" fmla="*/ 70 h 74"/>
                <a:gd name="T34" fmla="*/ 50 w 83"/>
                <a:gd name="T35" fmla="*/ 70 h 74"/>
                <a:gd name="T36" fmla="*/ 48 w 83"/>
                <a:gd name="T37" fmla="*/ 64 h 74"/>
                <a:gd name="T38" fmla="*/ 46 w 83"/>
                <a:gd name="T39" fmla="*/ 61 h 74"/>
                <a:gd name="T40" fmla="*/ 44 w 83"/>
                <a:gd name="T41" fmla="*/ 57 h 74"/>
                <a:gd name="T42" fmla="*/ 46 w 83"/>
                <a:gd name="T43" fmla="*/ 52 h 74"/>
                <a:gd name="T44" fmla="*/ 49 w 83"/>
                <a:gd name="T45" fmla="*/ 52 h 74"/>
                <a:gd name="T46" fmla="*/ 52 w 83"/>
                <a:gd name="T47" fmla="*/ 52 h 74"/>
                <a:gd name="T48" fmla="*/ 57 w 83"/>
                <a:gd name="T49" fmla="*/ 46 h 74"/>
                <a:gd name="T50" fmla="*/ 60 w 83"/>
                <a:gd name="T51" fmla="*/ 44 h 74"/>
                <a:gd name="T52" fmla="*/ 62 w 83"/>
                <a:gd name="T53" fmla="*/ 41 h 74"/>
                <a:gd name="T54" fmla="*/ 65 w 83"/>
                <a:gd name="T55" fmla="*/ 39 h 74"/>
                <a:gd name="T56" fmla="*/ 66 w 83"/>
                <a:gd name="T57" fmla="*/ 37 h 74"/>
                <a:gd name="T58" fmla="*/ 69 w 83"/>
                <a:gd name="T59" fmla="*/ 33 h 74"/>
                <a:gd name="T60" fmla="*/ 71 w 83"/>
                <a:gd name="T61" fmla="*/ 27 h 74"/>
                <a:gd name="T62" fmla="*/ 66 w 83"/>
                <a:gd name="T63" fmla="*/ 23 h 74"/>
                <a:gd name="T64" fmla="*/ 65 w 83"/>
                <a:gd name="T65" fmla="*/ 16 h 74"/>
                <a:gd name="T66" fmla="*/ 70 w 83"/>
                <a:gd name="T67" fmla="*/ 14 h 74"/>
                <a:gd name="T68" fmla="*/ 74 w 83"/>
                <a:gd name="T69" fmla="*/ 15 h 74"/>
                <a:gd name="T70" fmla="*/ 77 w 83"/>
                <a:gd name="T71" fmla="*/ 13 h 74"/>
                <a:gd name="T72" fmla="*/ 83 w 83"/>
                <a:gd name="T73" fmla="*/ 10 h 74"/>
                <a:gd name="T74" fmla="*/ 76 w 83"/>
                <a:gd name="T75" fmla="*/ 6 h 74"/>
                <a:gd name="T76" fmla="*/ 74 w 83"/>
                <a:gd name="T77" fmla="*/ 2 h 74"/>
                <a:gd name="T78" fmla="*/ 71 w 83"/>
                <a:gd name="T79" fmla="*/ 0 h 74"/>
                <a:gd name="T80" fmla="*/ 65 w 83"/>
                <a:gd name="T81" fmla="*/ 1 h 74"/>
                <a:gd name="T82" fmla="*/ 56 w 83"/>
                <a:gd name="T83" fmla="*/ 4 h 74"/>
                <a:gd name="T84" fmla="*/ 53 w 83"/>
                <a:gd name="T85" fmla="*/ 8 h 74"/>
                <a:gd name="T86" fmla="*/ 51 w 83"/>
                <a:gd name="T87" fmla="*/ 13 h 74"/>
                <a:gd name="T88" fmla="*/ 48 w 83"/>
                <a:gd name="T89" fmla="*/ 18 h 74"/>
                <a:gd name="T90" fmla="*/ 47 w 83"/>
                <a:gd name="T91" fmla="*/ 21 h 74"/>
                <a:gd name="T92" fmla="*/ 43 w 83"/>
                <a:gd name="T93" fmla="*/ 24 h 74"/>
                <a:gd name="T94" fmla="*/ 41 w 83"/>
                <a:gd name="T95" fmla="*/ 30 h 74"/>
                <a:gd name="T96" fmla="*/ 38 w 83"/>
                <a:gd name="T97" fmla="*/ 30 h 74"/>
                <a:gd name="T98" fmla="*/ 34 w 83"/>
                <a:gd name="T99" fmla="*/ 32 h 74"/>
                <a:gd name="T100" fmla="*/ 30 w 83"/>
                <a:gd name="T101" fmla="*/ 33 h 74"/>
                <a:gd name="T102" fmla="*/ 27 w 83"/>
                <a:gd name="T103" fmla="*/ 37 h 74"/>
                <a:gd name="T104" fmla="*/ 22 w 83"/>
                <a:gd name="T105" fmla="*/ 42 h 74"/>
                <a:gd name="T106" fmla="*/ 13 w 83"/>
                <a:gd name="T107" fmla="*/ 43 h 74"/>
                <a:gd name="T108" fmla="*/ 0 w 83"/>
                <a:gd name="T109" fmla="*/ 40 h 74"/>
                <a:gd name="T110" fmla="*/ 3 w 83"/>
                <a:gd name="T111" fmla="*/ 46 h 74"/>
                <a:gd name="T112" fmla="*/ 8 w 83"/>
                <a:gd name="T113" fmla="*/ 5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" h="74">
                  <a:moveTo>
                    <a:pt x="8" y="51"/>
                  </a:moveTo>
                  <a:cubicBezTo>
                    <a:pt x="8" y="52"/>
                    <a:pt x="8" y="53"/>
                    <a:pt x="9" y="54"/>
                  </a:cubicBezTo>
                  <a:cubicBezTo>
                    <a:pt x="10" y="55"/>
                    <a:pt x="11" y="56"/>
                    <a:pt x="11" y="57"/>
                  </a:cubicBezTo>
                  <a:cubicBezTo>
                    <a:pt x="11" y="58"/>
                    <a:pt x="6" y="60"/>
                    <a:pt x="5" y="61"/>
                  </a:cubicBezTo>
                  <a:cubicBezTo>
                    <a:pt x="4" y="61"/>
                    <a:pt x="3" y="62"/>
                    <a:pt x="3" y="64"/>
                  </a:cubicBezTo>
                  <a:cubicBezTo>
                    <a:pt x="3" y="66"/>
                    <a:pt x="3" y="66"/>
                    <a:pt x="6" y="66"/>
                  </a:cubicBezTo>
                  <a:cubicBezTo>
                    <a:pt x="8" y="65"/>
                    <a:pt x="11" y="65"/>
                    <a:pt x="13" y="64"/>
                  </a:cubicBezTo>
                  <a:cubicBezTo>
                    <a:pt x="15" y="64"/>
                    <a:pt x="17" y="64"/>
                    <a:pt x="19" y="65"/>
                  </a:cubicBezTo>
                  <a:cubicBezTo>
                    <a:pt x="20" y="65"/>
                    <a:pt x="22" y="65"/>
                    <a:pt x="23" y="65"/>
                  </a:cubicBezTo>
                  <a:cubicBezTo>
                    <a:pt x="25" y="65"/>
                    <a:pt x="26" y="64"/>
                    <a:pt x="28" y="64"/>
                  </a:cubicBezTo>
                  <a:cubicBezTo>
                    <a:pt x="29" y="64"/>
                    <a:pt x="29" y="66"/>
                    <a:pt x="29" y="67"/>
                  </a:cubicBezTo>
                  <a:cubicBezTo>
                    <a:pt x="30" y="68"/>
                    <a:pt x="31" y="68"/>
                    <a:pt x="32" y="69"/>
                  </a:cubicBezTo>
                  <a:cubicBezTo>
                    <a:pt x="32" y="70"/>
                    <a:pt x="33" y="72"/>
                    <a:pt x="33" y="73"/>
                  </a:cubicBezTo>
                  <a:cubicBezTo>
                    <a:pt x="35" y="74"/>
                    <a:pt x="34" y="72"/>
                    <a:pt x="34" y="71"/>
                  </a:cubicBezTo>
                  <a:cubicBezTo>
                    <a:pt x="35" y="71"/>
                    <a:pt x="36" y="73"/>
                    <a:pt x="36" y="73"/>
                  </a:cubicBezTo>
                  <a:cubicBezTo>
                    <a:pt x="38" y="72"/>
                    <a:pt x="40" y="70"/>
                    <a:pt x="43" y="71"/>
                  </a:cubicBezTo>
                  <a:cubicBezTo>
                    <a:pt x="44" y="71"/>
                    <a:pt x="45" y="71"/>
                    <a:pt x="46" y="70"/>
                  </a:cubicBezTo>
                  <a:cubicBezTo>
                    <a:pt x="47" y="70"/>
                    <a:pt x="49" y="70"/>
                    <a:pt x="50" y="70"/>
                  </a:cubicBezTo>
                  <a:cubicBezTo>
                    <a:pt x="51" y="69"/>
                    <a:pt x="49" y="64"/>
                    <a:pt x="48" y="64"/>
                  </a:cubicBezTo>
                  <a:cubicBezTo>
                    <a:pt x="47" y="63"/>
                    <a:pt x="46" y="63"/>
                    <a:pt x="46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1" y="56"/>
                    <a:pt x="45" y="54"/>
                    <a:pt x="46" y="52"/>
                  </a:cubicBezTo>
                  <a:cubicBezTo>
                    <a:pt x="47" y="52"/>
                    <a:pt x="47" y="51"/>
                    <a:pt x="49" y="52"/>
                  </a:cubicBezTo>
                  <a:cubicBezTo>
                    <a:pt x="51" y="54"/>
                    <a:pt x="50" y="52"/>
                    <a:pt x="52" y="52"/>
                  </a:cubicBezTo>
                  <a:cubicBezTo>
                    <a:pt x="56" y="51"/>
                    <a:pt x="55" y="48"/>
                    <a:pt x="57" y="46"/>
                  </a:cubicBezTo>
                  <a:cubicBezTo>
                    <a:pt x="58" y="45"/>
                    <a:pt x="60" y="45"/>
                    <a:pt x="60" y="44"/>
                  </a:cubicBezTo>
                  <a:cubicBezTo>
                    <a:pt x="61" y="43"/>
                    <a:pt x="62" y="42"/>
                    <a:pt x="62" y="41"/>
                  </a:cubicBezTo>
                  <a:cubicBezTo>
                    <a:pt x="62" y="40"/>
                    <a:pt x="64" y="39"/>
                    <a:pt x="65" y="39"/>
                  </a:cubicBezTo>
                  <a:cubicBezTo>
                    <a:pt x="66" y="39"/>
                    <a:pt x="66" y="37"/>
                    <a:pt x="66" y="37"/>
                  </a:cubicBezTo>
                  <a:cubicBezTo>
                    <a:pt x="66" y="34"/>
                    <a:pt x="70" y="36"/>
                    <a:pt x="69" y="33"/>
                  </a:cubicBezTo>
                  <a:cubicBezTo>
                    <a:pt x="69" y="30"/>
                    <a:pt x="68" y="29"/>
                    <a:pt x="71" y="27"/>
                  </a:cubicBezTo>
                  <a:cubicBezTo>
                    <a:pt x="72" y="27"/>
                    <a:pt x="67" y="24"/>
                    <a:pt x="66" y="23"/>
                  </a:cubicBezTo>
                  <a:cubicBezTo>
                    <a:pt x="65" y="21"/>
                    <a:pt x="66" y="18"/>
                    <a:pt x="65" y="16"/>
                  </a:cubicBezTo>
                  <a:cubicBezTo>
                    <a:pt x="65" y="13"/>
                    <a:pt x="68" y="13"/>
                    <a:pt x="70" y="14"/>
                  </a:cubicBezTo>
                  <a:cubicBezTo>
                    <a:pt x="71" y="14"/>
                    <a:pt x="73" y="15"/>
                    <a:pt x="74" y="15"/>
                  </a:cubicBezTo>
                  <a:cubicBezTo>
                    <a:pt x="76" y="15"/>
                    <a:pt x="76" y="14"/>
                    <a:pt x="77" y="13"/>
                  </a:cubicBezTo>
                  <a:cubicBezTo>
                    <a:pt x="80" y="13"/>
                    <a:pt x="81" y="13"/>
                    <a:pt x="83" y="10"/>
                  </a:cubicBezTo>
                  <a:cubicBezTo>
                    <a:pt x="80" y="9"/>
                    <a:pt x="77" y="8"/>
                    <a:pt x="76" y="6"/>
                  </a:cubicBezTo>
                  <a:cubicBezTo>
                    <a:pt x="75" y="5"/>
                    <a:pt x="75" y="3"/>
                    <a:pt x="74" y="2"/>
                  </a:cubicBezTo>
                  <a:cubicBezTo>
                    <a:pt x="73" y="1"/>
                    <a:pt x="72" y="1"/>
                    <a:pt x="71" y="0"/>
                  </a:cubicBezTo>
                  <a:cubicBezTo>
                    <a:pt x="69" y="0"/>
                    <a:pt x="66" y="1"/>
                    <a:pt x="65" y="1"/>
                  </a:cubicBezTo>
                  <a:cubicBezTo>
                    <a:pt x="61" y="0"/>
                    <a:pt x="59" y="2"/>
                    <a:pt x="56" y="4"/>
                  </a:cubicBezTo>
                  <a:cubicBezTo>
                    <a:pt x="53" y="5"/>
                    <a:pt x="51" y="5"/>
                    <a:pt x="53" y="8"/>
                  </a:cubicBezTo>
                  <a:cubicBezTo>
                    <a:pt x="55" y="10"/>
                    <a:pt x="53" y="12"/>
                    <a:pt x="51" y="13"/>
                  </a:cubicBezTo>
                  <a:cubicBezTo>
                    <a:pt x="49" y="15"/>
                    <a:pt x="52" y="19"/>
                    <a:pt x="48" y="18"/>
                  </a:cubicBezTo>
                  <a:cubicBezTo>
                    <a:pt x="43" y="18"/>
                    <a:pt x="47" y="19"/>
                    <a:pt x="47" y="21"/>
                  </a:cubicBezTo>
                  <a:cubicBezTo>
                    <a:pt x="48" y="22"/>
                    <a:pt x="44" y="23"/>
                    <a:pt x="43" y="24"/>
                  </a:cubicBezTo>
                  <a:cubicBezTo>
                    <a:pt x="42" y="26"/>
                    <a:pt x="42" y="30"/>
                    <a:pt x="41" y="30"/>
                  </a:cubicBezTo>
                  <a:cubicBezTo>
                    <a:pt x="40" y="31"/>
                    <a:pt x="39" y="30"/>
                    <a:pt x="38" y="30"/>
                  </a:cubicBezTo>
                  <a:cubicBezTo>
                    <a:pt x="36" y="30"/>
                    <a:pt x="35" y="31"/>
                    <a:pt x="34" y="32"/>
                  </a:cubicBezTo>
                  <a:cubicBezTo>
                    <a:pt x="32" y="33"/>
                    <a:pt x="31" y="32"/>
                    <a:pt x="30" y="33"/>
                  </a:cubicBezTo>
                  <a:cubicBezTo>
                    <a:pt x="28" y="34"/>
                    <a:pt x="28" y="35"/>
                    <a:pt x="27" y="37"/>
                  </a:cubicBezTo>
                  <a:cubicBezTo>
                    <a:pt x="27" y="40"/>
                    <a:pt x="25" y="41"/>
                    <a:pt x="22" y="42"/>
                  </a:cubicBezTo>
                  <a:cubicBezTo>
                    <a:pt x="19" y="43"/>
                    <a:pt x="16" y="43"/>
                    <a:pt x="13" y="43"/>
                  </a:cubicBezTo>
                  <a:cubicBezTo>
                    <a:pt x="8" y="43"/>
                    <a:pt x="4" y="42"/>
                    <a:pt x="0" y="40"/>
                  </a:cubicBezTo>
                  <a:cubicBezTo>
                    <a:pt x="1" y="42"/>
                    <a:pt x="2" y="44"/>
                    <a:pt x="3" y="46"/>
                  </a:cubicBezTo>
                  <a:cubicBezTo>
                    <a:pt x="4" y="47"/>
                    <a:pt x="8" y="48"/>
                    <a:pt x="8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698">
              <a:extLst>
                <a:ext uri="{FF2B5EF4-FFF2-40B4-BE49-F238E27FC236}">
                  <a16:creationId xmlns:a16="http://schemas.microsoft.com/office/drawing/2014/main" id="{F76FE116-00EE-3246-913D-8C0F04734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8706" y="6072015"/>
              <a:ext cx="599825" cy="450092"/>
            </a:xfrm>
            <a:custGeom>
              <a:avLst/>
              <a:gdLst>
                <a:gd name="T0" fmla="*/ 72 w 75"/>
                <a:gd name="T1" fmla="*/ 7 h 53"/>
                <a:gd name="T2" fmla="*/ 69 w 75"/>
                <a:gd name="T3" fmla="*/ 8 h 53"/>
                <a:gd name="T4" fmla="*/ 67 w 75"/>
                <a:gd name="T5" fmla="*/ 7 h 53"/>
                <a:gd name="T6" fmla="*/ 62 w 75"/>
                <a:gd name="T7" fmla="*/ 10 h 53"/>
                <a:gd name="T8" fmla="*/ 57 w 75"/>
                <a:gd name="T9" fmla="*/ 11 h 53"/>
                <a:gd name="T10" fmla="*/ 57 w 75"/>
                <a:gd name="T11" fmla="*/ 4 h 53"/>
                <a:gd name="T12" fmla="*/ 54 w 75"/>
                <a:gd name="T13" fmla="*/ 1 h 53"/>
                <a:gd name="T14" fmla="*/ 50 w 75"/>
                <a:gd name="T15" fmla="*/ 6 h 53"/>
                <a:gd name="T16" fmla="*/ 47 w 75"/>
                <a:gd name="T17" fmla="*/ 8 h 53"/>
                <a:gd name="T18" fmla="*/ 44 w 75"/>
                <a:gd name="T19" fmla="*/ 8 h 53"/>
                <a:gd name="T20" fmla="*/ 39 w 75"/>
                <a:gd name="T21" fmla="*/ 10 h 53"/>
                <a:gd name="T22" fmla="*/ 34 w 75"/>
                <a:gd name="T23" fmla="*/ 7 h 53"/>
                <a:gd name="T24" fmla="*/ 28 w 75"/>
                <a:gd name="T25" fmla="*/ 6 h 53"/>
                <a:gd name="T26" fmla="*/ 27 w 75"/>
                <a:gd name="T27" fmla="*/ 8 h 53"/>
                <a:gd name="T28" fmla="*/ 24 w 75"/>
                <a:gd name="T29" fmla="*/ 9 h 53"/>
                <a:gd name="T30" fmla="*/ 21 w 75"/>
                <a:gd name="T31" fmla="*/ 14 h 53"/>
                <a:gd name="T32" fmla="*/ 15 w 75"/>
                <a:gd name="T33" fmla="*/ 17 h 53"/>
                <a:gd name="T34" fmla="*/ 11 w 75"/>
                <a:gd name="T35" fmla="*/ 19 h 53"/>
                <a:gd name="T36" fmla="*/ 5 w 75"/>
                <a:gd name="T37" fmla="*/ 16 h 53"/>
                <a:gd name="T38" fmla="*/ 4 w 75"/>
                <a:gd name="T39" fmla="*/ 23 h 53"/>
                <a:gd name="T40" fmla="*/ 3 w 75"/>
                <a:gd name="T41" fmla="*/ 29 h 53"/>
                <a:gd name="T42" fmla="*/ 2 w 75"/>
                <a:gd name="T43" fmla="*/ 33 h 53"/>
                <a:gd name="T44" fmla="*/ 3 w 75"/>
                <a:gd name="T45" fmla="*/ 37 h 53"/>
                <a:gd name="T46" fmla="*/ 4 w 75"/>
                <a:gd name="T47" fmla="*/ 40 h 53"/>
                <a:gd name="T48" fmla="*/ 8 w 75"/>
                <a:gd name="T49" fmla="*/ 43 h 53"/>
                <a:gd name="T50" fmla="*/ 4 w 75"/>
                <a:gd name="T51" fmla="*/ 49 h 53"/>
                <a:gd name="T52" fmla="*/ 29 w 75"/>
                <a:gd name="T53" fmla="*/ 50 h 53"/>
                <a:gd name="T54" fmla="*/ 32 w 75"/>
                <a:gd name="T55" fmla="*/ 43 h 53"/>
                <a:gd name="T56" fmla="*/ 39 w 75"/>
                <a:gd name="T57" fmla="*/ 40 h 53"/>
                <a:gd name="T58" fmla="*/ 43 w 75"/>
                <a:gd name="T59" fmla="*/ 39 h 53"/>
                <a:gd name="T60" fmla="*/ 45 w 75"/>
                <a:gd name="T61" fmla="*/ 39 h 53"/>
                <a:gd name="T62" fmla="*/ 47 w 75"/>
                <a:gd name="T63" fmla="*/ 33 h 53"/>
                <a:gd name="T64" fmla="*/ 51 w 75"/>
                <a:gd name="T65" fmla="*/ 30 h 53"/>
                <a:gd name="T66" fmla="*/ 51 w 75"/>
                <a:gd name="T67" fmla="*/ 27 h 53"/>
                <a:gd name="T68" fmla="*/ 55 w 75"/>
                <a:gd name="T69" fmla="*/ 26 h 53"/>
                <a:gd name="T70" fmla="*/ 55 w 75"/>
                <a:gd name="T71" fmla="*/ 23 h 53"/>
                <a:gd name="T72" fmla="*/ 58 w 75"/>
                <a:gd name="T73" fmla="*/ 19 h 53"/>
                <a:gd name="T74" fmla="*/ 56 w 75"/>
                <a:gd name="T75" fmla="*/ 14 h 53"/>
                <a:gd name="T76" fmla="*/ 63 w 75"/>
                <a:gd name="T77" fmla="*/ 11 h 53"/>
                <a:gd name="T78" fmla="*/ 70 w 75"/>
                <a:gd name="T79" fmla="*/ 10 h 53"/>
                <a:gd name="T80" fmla="*/ 74 w 75"/>
                <a:gd name="T81" fmla="*/ 9 h 53"/>
                <a:gd name="T82" fmla="*/ 75 w 75"/>
                <a:gd name="T83" fmla="*/ 7 h 53"/>
                <a:gd name="T84" fmla="*/ 72 w 75"/>
                <a:gd name="T85" fmla="*/ 7 h 53"/>
                <a:gd name="T86" fmla="*/ 72 w 75"/>
                <a:gd name="T8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53">
                  <a:moveTo>
                    <a:pt x="72" y="7"/>
                  </a:moveTo>
                  <a:cubicBezTo>
                    <a:pt x="71" y="7"/>
                    <a:pt x="70" y="9"/>
                    <a:pt x="69" y="8"/>
                  </a:cubicBezTo>
                  <a:cubicBezTo>
                    <a:pt x="68" y="8"/>
                    <a:pt x="68" y="6"/>
                    <a:pt x="67" y="7"/>
                  </a:cubicBezTo>
                  <a:cubicBezTo>
                    <a:pt x="65" y="7"/>
                    <a:pt x="63" y="9"/>
                    <a:pt x="62" y="10"/>
                  </a:cubicBezTo>
                  <a:cubicBezTo>
                    <a:pt x="61" y="10"/>
                    <a:pt x="59" y="12"/>
                    <a:pt x="57" y="11"/>
                  </a:cubicBezTo>
                  <a:cubicBezTo>
                    <a:pt x="56" y="10"/>
                    <a:pt x="59" y="6"/>
                    <a:pt x="57" y="4"/>
                  </a:cubicBezTo>
                  <a:cubicBezTo>
                    <a:pt x="57" y="4"/>
                    <a:pt x="55" y="0"/>
                    <a:pt x="54" y="1"/>
                  </a:cubicBezTo>
                  <a:cubicBezTo>
                    <a:pt x="53" y="3"/>
                    <a:pt x="52" y="5"/>
                    <a:pt x="50" y="6"/>
                  </a:cubicBezTo>
                  <a:cubicBezTo>
                    <a:pt x="48" y="7"/>
                    <a:pt x="47" y="6"/>
                    <a:pt x="47" y="8"/>
                  </a:cubicBezTo>
                  <a:cubicBezTo>
                    <a:pt x="46" y="11"/>
                    <a:pt x="45" y="7"/>
                    <a:pt x="44" y="8"/>
                  </a:cubicBezTo>
                  <a:cubicBezTo>
                    <a:pt x="42" y="9"/>
                    <a:pt x="41" y="10"/>
                    <a:pt x="39" y="10"/>
                  </a:cubicBezTo>
                  <a:cubicBezTo>
                    <a:pt x="37" y="9"/>
                    <a:pt x="35" y="8"/>
                    <a:pt x="34" y="7"/>
                  </a:cubicBezTo>
                  <a:cubicBezTo>
                    <a:pt x="33" y="7"/>
                    <a:pt x="28" y="6"/>
                    <a:pt x="28" y="6"/>
                  </a:cubicBezTo>
                  <a:cubicBezTo>
                    <a:pt x="27" y="7"/>
                    <a:pt x="28" y="8"/>
                    <a:pt x="27" y="8"/>
                  </a:cubicBezTo>
                  <a:cubicBezTo>
                    <a:pt x="26" y="8"/>
                    <a:pt x="24" y="8"/>
                    <a:pt x="24" y="9"/>
                  </a:cubicBezTo>
                  <a:cubicBezTo>
                    <a:pt x="23" y="11"/>
                    <a:pt x="23" y="13"/>
                    <a:pt x="21" y="14"/>
                  </a:cubicBezTo>
                  <a:cubicBezTo>
                    <a:pt x="18" y="16"/>
                    <a:pt x="17" y="15"/>
                    <a:pt x="15" y="17"/>
                  </a:cubicBezTo>
                  <a:cubicBezTo>
                    <a:pt x="14" y="19"/>
                    <a:pt x="12" y="19"/>
                    <a:pt x="11" y="19"/>
                  </a:cubicBezTo>
                  <a:cubicBezTo>
                    <a:pt x="10" y="18"/>
                    <a:pt x="5" y="17"/>
                    <a:pt x="5" y="16"/>
                  </a:cubicBezTo>
                  <a:cubicBezTo>
                    <a:pt x="5" y="19"/>
                    <a:pt x="5" y="21"/>
                    <a:pt x="4" y="23"/>
                  </a:cubicBezTo>
                  <a:cubicBezTo>
                    <a:pt x="2" y="25"/>
                    <a:pt x="0" y="27"/>
                    <a:pt x="3" y="29"/>
                  </a:cubicBezTo>
                  <a:cubicBezTo>
                    <a:pt x="4" y="30"/>
                    <a:pt x="2" y="31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9"/>
                    <a:pt x="2" y="40"/>
                    <a:pt x="4" y="40"/>
                  </a:cubicBezTo>
                  <a:cubicBezTo>
                    <a:pt x="7" y="41"/>
                    <a:pt x="8" y="40"/>
                    <a:pt x="8" y="43"/>
                  </a:cubicBezTo>
                  <a:cubicBezTo>
                    <a:pt x="8" y="45"/>
                    <a:pt x="5" y="48"/>
                    <a:pt x="4" y="49"/>
                  </a:cubicBezTo>
                  <a:cubicBezTo>
                    <a:pt x="12" y="53"/>
                    <a:pt x="21" y="52"/>
                    <a:pt x="29" y="50"/>
                  </a:cubicBezTo>
                  <a:cubicBezTo>
                    <a:pt x="32" y="49"/>
                    <a:pt x="31" y="45"/>
                    <a:pt x="32" y="43"/>
                  </a:cubicBezTo>
                  <a:cubicBezTo>
                    <a:pt x="33" y="41"/>
                    <a:pt x="37" y="42"/>
                    <a:pt x="39" y="40"/>
                  </a:cubicBezTo>
                  <a:cubicBezTo>
                    <a:pt x="40" y="40"/>
                    <a:pt x="41" y="39"/>
                    <a:pt x="43" y="39"/>
                  </a:cubicBezTo>
                  <a:cubicBezTo>
                    <a:pt x="43" y="39"/>
                    <a:pt x="45" y="40"/>
                    <a:pt x="45" y="39"/>
                  </a:cubicBezTo>
                  <a:cubicBezTo>
                    <a:pt x="46" y="37"/>
                    <a:pt x="46" y="35"/>
                    <a:pt x="47" y="33"/>
                  </a:cubicBezTo>
                  <a:cubicBezTo>
                    <a:pt x="48" y="32"/>
                    <a:pt x="52" y="31"/>
                    <a:pt x="51" y="30"/>
                  </a:cubicBezTo>
                  <a:cubicBezTo>
                    <a:pt x="51" y="29"/>
                    <a:pt x="47" y="27"/>
                    <a:pt x="51" y="27"/>
                  </a:cubicBezTo>
                  <a:cubicBezTo>
                    <a:pt x="52" y="27"/>
                    <a:pt x="54" y="28"/>
                    <a:pt x="55" y="26"/>
                  </a:cubicBezTo>
                  <a:cubicBezTo>
                    <a:pt x="55" y="25"/>
                    <a:pt x="54" y="24"/>
                    <a:pt x="55" y="23"/>
                  </a:cubicBezTo>
                  <a:cubicBezTo>
                    <a:pt x="55" y="21"/>
                    <a:pt x="58" y="21"/>
                    <a:pt x="58" y="19"/>
                  </a:cubicBezTo>
                  <a:cubicBezTo>
                    <a:pt x="58" y="17"/>
                    <a:pt x="55" y="16"/>
                    <a:pt x="56" y="14"/>
                  </a:cubicBezTo>
                  <a:cubicBezTo>
                    <a:pt x="58" y="13"/>
                    <a:pt x="61" y="12"/>
                    <a:pt x="63" y="11"/>
                  </a:cubicBezTo>
                  <a:cubicBezTo>
                    <a:pt x="65" y="9"/>
                    <a:pt x="68" y="10"/>
                    <a:pt x="70" y="10"/>
                  </a:cubicBezTo>
                  <a:cubicBezTo>
                    <a:pt x="71" y="10"/>
                    <a:pt x="73" y="10"/>
                    <a:pt x="74" y="9"/>
                  </a:cubicBezTo>
                  <a:cubicBezTo>
                    <a:pt x="74" y="9"/>
                    <a:pt x="75" y="8"/>
                    <a:pt x="75" y="7"/>
                  </a:cubicBezTo>
                  <a:cubicBezTo>
                    <a:pt x="74" y="7"/>
                    <a:pt x="73" y="7"/>
                    <a:pt x="72" y="7"/>
                  </a:cubicBezTo>
                  <a:cubicBezTo>
                    <a:pt x="71" y="8"/>
                    <a:pt x="73" y="7"/>
                    <a:pt x="72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699">
              <a:extLst>
                <a:ext uri="{FF2B5EF4-FFF2-40B4-BE49-F238E27FC236}">
                  <a16:creationId xmlns:a16="http://schemas.microsoft.com/office/drawing/2014/main" id="{B14DC9AB-4AD7-E44D-9960-D5F1FA10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5708478"/>
              <a:ext cx="21811" cy="34623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1 h 4"/>
                <a:gd name="T4" fmla="*/ 3 w 3"/>
                <a:gd name="T5" fmla="*/ 4 h 4"/>
                <a:gd name="T6" fmla="*/ 3 w 3"/>
                <a:gd name="T7" fmla="*/ 2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2"/>
                    <a:pt x="1" y="0"/>
                    <a:pt x="1" y="1"/>
                  </a:cubicBezTo>
                  <a:cubicBezTo>
                    <a:pt x="0" y="2"/>
                    <a:pt x="2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700">
              <a:extLst>
                <a:ext uri="{FF2B5EF4-FFF2-40B4-BE49-F238E27FC236}">
                  <a16:creationId xmlns:a16="http://schemas.microsoft.com/office/drawing/2014/main" id="{607A291D-DE7B-C542-9AA8-A6DFA74165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99777" y="5174716"/>
              <a:ext cx="1622256" cy="822287"/>
            </a:xfrm>
            <a:custGeom>
              <a:avLst/>
              <a:gdLst>
                <a:gd name="T0" fmla="*/ 194 w 203"/>
                <a:gd name="T1" fmla="*/ 37 h 97"/>
                <a:gd name="T2" fmla="*/ 177 w 203"/>
                <a:gd name="T3" fmla="*/ 31 h 97"/>
                <a:gd name="T4" fmla="*/ 163 w 203"/>
                <a:gd name="T5" fmla="*/ 19 h 97"/>
                <a:gd name="T6" fmla="*/ 154 w 203"/>
                <a:gd name="T7" fmla="*/ 7 h 97"/>
                <a:gd name="T8" fmla="*/ 137 w 203"/>
                <a:gd name="T9" fmla="*/ 10 h 97"/>
                <a:gd name="T10" fmla="*/ 129 w 203"/>
                <a:gd name="T11" fmla="*/ 8 h 97"/>
                <a:gd name="T12" fmla="*/ 112 w 203"/>
                <a:gd name="T13" fmla="*/ 2 h 97"/>
                <a:gd name="T14" fmla="*/ 76 w 203"/>
                <a:gd name="T15" fmla="*/ 10 h 97"/>
                <a:gd name="T16" fmla="*/ 75 w 203"/>
                <a:gd name="T17" fmla="*/ 20 h 97"/>
                <a:gd name="T18" fmla="*/ 74 w 203"/>
                <a:gd name="T19" fmla="*/ 31 h 97"/>
                <a:gd name="T20" fmla="*/ 60 w 203"/>
                <a:gd name="T21" fmla="*/ 29 h 97"/>
                <a:gd name="T22" fmla="*/ 48 w 203"/>
                <a:gd name="T23" fmla="*/ 32 h 97"/>
                <a:gd name="T24" fmla="*/ 37 w 203"/>
                <a:gd name="T25" fmla="*/ 27 h 97"/>
                <a:gd name="T26" fmla="*/ 22 w 203"/>
                <a:gd name="T27" fmla="*/ 25 h 97"/>
                <a:gd name="T28" fmla="*/ 13 w 203"/>
                <a:gd name="T29" fmla="*/ 32 h 97"/>
                <a:gd name="T30" fmla="*/ 3 w 203"/>
                <a:gd name="T31" fmla="*/ 38 h 97"/>
                <a:gd name="T32" fmla="*/ 4 w 203"/>
                <a:gd name="T33" fmla="*/ 47 h 97"/>
                <a:gd name="T34" fmla="*/ 14 w 203"/>
                <a:gd name="T35" fmla="*/ 57 h 97"/>
                <a:gd name="T36" fmla="*/ 17 w 203"/>
                <a:gd name="T37" fmla="*/ 57 h 97"/>
                <a:gd name="T38" fmla="*/ 36 w 203"/>
                <a:gd name="T39" fmla="*/ 63 h 97"/>
                <a:gd name="T40" fmla="*/ 33 w 203"/>
                <a:gd name="T41" fmla="*/ 66 h 97"/>
                <a:gd name="T42" fmla="*/ 22 w 203"/>
                <a:gd name="T43" fmla="*/ 72 h 97"/>
                <a:gd name="T44" fmla="*/ 31 w 203"/>
                <a:gd name="T45" fmla="*/ 82 h 97"/>
                <a:gd name="T46" fmla="*/ 48 w 203"/>
                <a:gd name="T47" fmla="*/ 90 h 97"/>
                <a:gd name="T48" fmla="*/ 50 w 203"/>
                <a:gd name="T49" fmla="*/ 68 h 97"/>
                <a:gd name="T50" fmla="*/ 64 w 203"/>
                <a:gd name="T51" fmla="*/ 62 h 97"/>
                <a:gd name="T52" fmla="*/ 72 w 203"/>
                <a:gd name="T53" fmla="*/ 66 h 97"/>
                <a:gd name="T54" fmla="*/ 84 w 203"/>
                <a:gd name="T55" fmla="*/ 76 h 97"/>
                <a:gd name="T56" fmla="*/ 100 w 203"/>
                <a:gd name="T57" fmla="*/ 81 h 97"/>
                <a:gd name="T58" fmla="*/ 107 w 203"/>
                <a:gd name="T59" fmla="*/ 91 h 97"/>
                <a:gd name="T60" fmla="*/ 123 w 203"/>
                <a:gd name="T61" fmla="*/ 85 h 97"/>
                <a:gd name="T62" fmla="*/ 137 w 203"/>
                <a:gd name="T63" fmla="*/ 83 h 97"/>
                <a:gd name="T64" fmla="*/ 153 w 203"/>
                <a:gd name="T65" fmla="*/ 81 h 97"/>
                <a:gd name="T66" fmla="*/ 172 w 203"/>
                <a:gd name="T67" fmla="*/ 76 h 97"/>
                <a:gd name="T68" fmla="*/ 175 w 203"/>
                <a:gd name="T69" fmla="*/ 66 h 97"/>
                <a:gd name="T70" fmla="*/ 182 w 203"/>
                <a:gd name="T71" fmla="*/ 60 h 97"/>
                <a:gd name="T72" fmla="*/ 193 w 203"/>
                <a:gd name="T73" fmla="*/ 56 h 97"/>
                <a:gd name="T74" fmla="*/ 202 w 203"/>
                <a:gd name="T75" fmla="*/ 44 h 97"/>
                <a:gd name="T76" fmla="*/ 201 w 203"/>
                <a:gd name="T77" fmla="*/ 39 h 97"/>
                <a:gd name="T78" fmla="*/ 140 w 203"/>
                <a:gd name="T79" fmla="*/ 65 h 97"/>
                <a:gd name="T80" fmla="*/ 141 w 203"/>
                <a:gd name="T81" fmla="*/ 59 h 97"/>
                <a:gd name="T82" fmla="*/ 148 w 203"/>
                <a:gd name="T83" fmla="*/ 58 h 97"/>
                <a:gd name="T84" fmla="*/ 156 w 203"/>
                <a:gd name="T85" fmla="*/ 58 h 97"/>
                <a:gd name="T86" fmla="*/ 165 w 203"/>
                <a:gd name="T87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" h="97">
                  <a:moveTo>
                    <a:pt x="201" y="39"/>
                  </a:moveTo>
                  <a:cubicBezTo>
                    <a:pt x="201" y="38"/>
                    <a:pt x="197" y="39"/>
                    <a:pt x="197" y="39"/>
                  </a:cubicBezTo>
                  <a:cubicBezTo>
                    <a:pt x="195" y="39"/>
                    <a:pt x="194" y="38"/>
                    <a:pt x="194" y="37"/>
                  </a:cubicBezTo>
                  <a:cubicBezTo>
                    <a:pt x="193" y="35"/>
                    <a:pt x="191" y="35"/>
                    <a:pt x="191" y="34"/>
                  </a:cubicBezTo>
                  <a:cubicBezTo>
                    <a:pt x="190" y="33"/>
                    <a:pt x="189" y="30"/>
                    <a:pt x="186" y="30"/>
                  </a:cubicBezTo>
                  <a:cubicBezTo>
                    <a:pt x="183" y="30"/>
                    <a:pt x="180" y="33"/>
                    <a:pt x="177" y="31"/>
                  </a:cubicBezTo>
                  <a:cubicBezTo>
                    <a:pt x="176" y="30"/>
                    <a:pt x="175" y="29"/>
                    <a:pt x="174" y="28"/>
                  </a:cubicBezTo>
                  <a:cubicBezTo>
                    <a:pt x="173" y="28"/>
                    <a:pt x="171" y="31"/>
                    <a:pt x="170" y="31"/>
                  </a:cubicBezTo>
                  <a:cubicBezTo>
                    <a:pt x="169" y="32"/>
                    <a:pt x="163" y="21"/>
                    <a:pt x="163" y="19"/>
                  </a:cubicBezTo>
                  <a:cubicBezTo>
                    <a:pt x="161" y="17"/>
                    <a:pt x="160" y="14"/>
                    <a:pt x="157" y="13"/>
                  </a:cubicBezTo>
                  <a:cubicBezTo>
                    <a:pt x="156" y="12"/>
                    <a:pt x="155" y="11"/>
                    <a:pt x="154" y="11"/>
                  </a:cubicBezTo>
                  <a:cubicBezTo>
                    <a:pt x="152" y="10"/>
                    <a:pt x="154" y="8"/>
                    <a:pt x="154" y="7"/>
                  </a:cubicBezTo>
                  <a:cubicBezTo>
                    <a:pt x="154" y="6"/>
                    <a:pt x="147" y="10"/>
                    <a:pt x="146" y="11"/>
                  </a:cubicBezTo>
                  <a:cubicBezTo>
                    <a:pt x="145" y="11"/>
                    <a:pt x="137" y="14"/>
                    <a:pt x="137" y="13"/>
                  </a:cubicBezTo>
                  <a:cubicBezTo>
                    <a:pt x="137" y="11"/>
                    <a:pt x="139" y="10"/>
                    <a:pt x="137" y="10"/>
                  </a:cubicBezTo>
                  <a:cubicBezTo>
                    <a:pt x="136" y="9"/>
                    <a:pt x="135" y="8"/>
                    <a:pt x="134" y="9"/>
                  </a:cubicBezTo>
                  <a:cubicBezTo>
                    <a:pt x="134" y="9"/>
                    <a:pt x="134" y="10"/>
                    <a:pt x="133" y="9"/>
                  </a:cubicBezTo>
                  <a:cubicBezTo>
                    <a:pt x="131" y="8"/>
                    <a:pt x="132" y="7"/>
                    <a:pt x="129" y="8"/>
                  </a:cubicBezTo>
                  <a:cubicBezTo>
                    <a:pt x="126" y="10"/>
                    <a:pt x="126" y="7"/>
                    <a:pt x="126" y="5"/>
                  </a:cubicBezTo>
                  <a:cubicBezTo>
                    <a:pt x="127" y="1"/>
                    <a:pt x="121" y="0"/>
                    <a:pt x="118" y="0"/>
                  </a:cubicBezTo>
                  <a:cubicBezTo>
                    <a:pt x="116" y="0"/>
                    <a:pt x="114" y="1"/>
                    <a:pt x="112" y="2"/>
                  </a:cubicBezTo>
                  <a:cubicBezTo>
                    <a:pt x="110" y="3"/>
                    <a:pt x="108" y="4"/>
                    <a:pt x="105" y="4"/>
                  </a:cubicBezTo>
                  <a:cubicBezTo>
                    <a:pt x="97" y="6"/>
                    <a:pt x="89" y="9"/>
                    <a:pt x="81" y="9"/>
                  </a:cubicBezTo>
                  <a:cubicBezTo>
                    <a:pt x="79" y="9"/>
                    <a:pt x="77" y="9"/>
                    <a:pt x="76" y="10"/>
                  </a:cubicBezTo>
                  <a:cubicBezTo>
                    <a:pt x="75" y="11"/>
                    <a:pt x="77" y="14"/>
                    <a:pt x="79" y="14"/>
                  </a:cubicBezTo>
                  <a:cubicBezTo>
                    <a:pt x="83" y="17"/>
                    <a:pt x="76" y="16"/>
                    <a:pt x="74" y="17"/>
                  </a:cubicBezTo>
                  <a:cubicBezTo>
                    <a:pt x="72" y="18"/>
                    <a:pt x="75" y="19"/>
                    <a:pt x="75" y="20"/>
                  </a:cubicBezTo>
                  <a:cubicBezTo>
                    <a:pt x="75" y="22"/>
                    <a:pt x="71" y="22"/>
                    <a:pt x="71" y="23"/>
                  </a:cubicBezTo>
                  <a:cubicBezTo>
                    <a:pt x="71" y="26"/>
                    <a:pt x="79" y="25"/>
                    <a:pt x="78" y="29"/>
                  </a:cubicBezTo>
                  <a:cubicBezTo>
                    <a:pt x="77" y="30"/>
                    <a:pt x="76" y="31"/>
                    <a:pt x="74" y="31"/>
                  </a:cubicBezTo>
                  <a:cubicBezTo>
                    <a:pt x="73" y="31"/>
                    <a:pt x="70" y="31"/>
                    <a:pt x="69" y="31"/>
                  </a:cubicBezTo>
                  <a:cubicBezTo>
                    <a:pt x="67" y="32"/>
                    <a:pt x="68" y="33"/>
                    <a:pt x="66" y="32"/>
                  </a:cubicBezTo>
                  <a:cubicBezTo>
                    <a:pt x="64" y="31"/>
                    <a:pt x="62" y="29"/>
                    <a:pt x="60" y="29"/>
                  </a:cubicBezTo>
                  <a:cubicBezTo>
                    <a:pt x="59" y="28"/>
                    <a:pt x="57" y="30"/>
                    <a:pt x="56" y="30"/>
                  </a:cubicBezTo>
                  <a:cubicBezTo>
                    <a:pt x="54" y="29"/>
                    <a:pt x="53" y="29"/>
                    <a:pt x="51" y="30"/>
                  </a:cubicBezTo>
                  <a:cubicBezTo>
                    <a:pt x="50" y="31"/>
                    <a:pt x="49" y="33"/>
                    <a:pt x="48" y="32"/>
                  </a:cubicBezTo>
                  <a:cubicBezTo>
                    <a:pt x="47" y="32"/>
                    <a:pt x="44" y="29"/>
                    <a:pt x="43" y="30"/>
                  </a:cubicBezTo>
                  <a:cubicBezTo>
                    <a:pt x="42" y="30"/>
                    <a:pt x="42" y="33"/>
                    <a:pt x="41" y="31"/>
                  </a:cubicBezTo>
                  <a:cubicBezTo>
                    <a:pt x="40" y="29"/>
                    <a:pt x="39" y="28"/>
                    <a:pt x="37" y="27"/>
                  </a:cubicBezTo>
                  <a:cubicBezTo>
                    <a:pt x="35" y="26"/>
                    <a:pt x="33" y="26"/>
                    <a:pt x="32" y="25"/>
                  </a:cubicBezTo>
                  <a:cubicBezTo>
                    <a:pt x="29" y="24"/>
                    <a:pt x="29" y="26"/>
                    <a:pt x="27" y="26"/>
                  </a:cubicBezTo>
                  <a:cubicBezTo>
                    <a:pt x="25" y="27"/>
                    <a:pt x="24" y="24"/>
                    <a:pt x="22" y="25"/>
                  </a:cubicBezTo>
                  <a:cubicBezTo>
                    <a:pt x="21" y="26"/>
                    <a:pt x="21" y="27"/>
                    <a:pt x="20" y="27"/>
                  </a:cubicBezTo>
                  <a:cubicBezTo>
                    <a:pt x="19" y="28"/>
                    <a:pt x="17" y="28"/>
                    <a:pt x="16" y="28"/>
                  </a:cubicBezTo>
                  <a:cubicBezTo>
                    <a:pt x="15" y="29"/>
                    <a:pt x="13" y="31"/>
                    <a:pt x="13" y="32"/>
                  </a:cubicBezTo>
                  <a:cubicBezTo>
                    <a:pt x="12" y="33"/>
                    <a:pt x="14" y="36"/>
                    <a:pt x="12" y="36"/>
                  </a:cubicBezTo>
                  <a:cubicBezTo>
                    <a:pt x="10" y="37"/>
                    <a:pt x="7" y="31"/>
                    <a:pt x="6" y="34"/>
                  </a:cubicBezTo>
                  <a:cubicBezTo>
                    <a:pt x="5" y="36"/>
                    <a:pt x="4" y="36"/>
                    <a:pt x="3" y="38"/>
                  </a:cubicBezTo>
                  <a:cubicBezTo>
                    <a:pt x="2" y="40"/>
                    <a:pt x="6" y="40"/>
                    <a:pt x="4" y="42"/>
                  </a:cubicBezTo>
                  <a:cubicBezTo>
                    <a:pt x="3" y="43"/>
                    <a:pt x="0" y="45"/>
                    <a:pt x="2" y="46"/>
                  </a:cubicBezTo>
                  <a:cubicBezTo>
                    <a:pt x="3" y="46"/>
                    <a:pt x="4" y="47"/>
                    <a:pt x="4" y="47"/>
                  </a:cubicBezTo>
                  <a:cubicBezTo>
                    <a:pt x="5" y="48"/>
                    <a:pt x="4" y="49"/>
                    <a:pt x="5" y="50"/>
                  </a:cubicBezTo>
                  <a:cubicBezTo>
                    <a:pt x="7" y="51"/>
                    <a:pt x="9" y="49"/>
                    <a:pt x="11" y="51"/>
                  </a:cubicBezTo>
                  <a:cubicBezTo>
                    <a:pt x="12" y="52"/>
                    <a:pt x="14" y="55"/>
                    <a:pt x="14" y="57"/>
                  </a:cubicBezTo>
                  <a:cubicBezTo>
                    <a:pt x="13" y="57"/>
                    <a:pt x="10" y="56"/>
                    <a:pt x="13" y="58"/>
                  </a:cubicBezTo>
                  <a:cubicBezTo>
                    <a:pt x="14" y="59"/>
                    <a:pt x="14" y="60"/>
                    <a:pt x="16" y="58"/>
                  </a:cubicBezTo>
                  <a:cubicBezTo>
                    <a:pt x="16" y="57"/>
                    <a:pt x="16" y="57"/>
                    <a:pt x="17" y="57"/>
                  </a:cubicBezTo>
                  <a:cubicBezTo>
                    <a:pt x="22" y="57"/>
                    <a:pt x="24" y="54"/>
                    <a:pt x="29" y="56"/>
                  </a:cubicBezTo>
                  <a:cubicBezTo>
                    <a:pt x="31" y="57"/>
                    <a:pt x="33" y="54"/>
                    <a:pt x="34" y="56"/>
                  </a:cubicBezTo>
                  <a:cubicBezTo>
                    <a:pt x="35" y="57"/>
                    <a:pt x="37" y="61"/>
                    <a:pt x="36" y="63"/>
                  </a:cubicBezTo>
                  <a:cubicBezTo>
                    <a:pt x="35" y="63"/>
                    <a:pt x="33" y="64"/>
                    <a:pt x="35" y="64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4" y="66"/>
                    <a:pt x="33" y="66"/>
                    <a:pt x="33" y="66"/>
                  </a:cubicBezTo>
                  <a:cubicBezTo>
                    <a:pt x="30" y="66"/>
                    <a:pt x="22" y="64"/>
                    <a:pt x="24" y="69"/>
                  </a:cubicBezTo>
                  <a:cubicBezTo>
                    <a:pt x="25" y="71"/>
                    <a:pt x="24" y="71"/>
                    <a:pt x="22" y="70"/>
                  </a:cubicBezTo>
                  <a:cubicBezTo>
                    <a:pt x="20" y="69"/>
                    <a:pt x="21" y="71"/>
                    <a:pt x="22" y="72"/>
                  </a:cubicBezTo>
                  <a:cubicBezTo>
                    <a:pt x="24" y="72"/>
                    <a:pt x="24" y="75"/>
                    <a:pt x="25" y="76"/>
                  </a:cubicBezTo>
                  <a:cubicBezTo>
                    <a:pt x="27" y="77"/>
                    <a:pt x="24" y="79"/>
                    <a:pt x="27" y="79"/>
                  </a:cubicBezTo>
                  <a:cubicBezTo>
                    <a:pt x="28" y="79"/>
                    <a:pt x="30" y="81"/>
                    <a:pt x="31" y="82"/>
                  </a:cubicBezTo>
                  <a:cubicBezTo>
                    <a:pt x="34" y="82"/>
                    <a:pt x="31" y="85"/>
                    <a:pt x="31" y="87"/>
                  </a:cubicBezTo>
                  <a:cubicBezTo>
                    <a:pt x="34" y="85"/>
                    <a:pt x="38" y="82"/>
                    <a:pt x="42" y="85"/>
                  </a:cubicBezTo>
                  <a:cubicBezTo>
                    <a:pt x="44" y="87"/>
                    <a:pt x="45" y="90"/>
                    <a:pt x="48" y="90"/>
                  </a:cubicBezTo>
                  <a:cubicBezTo>
                    <a:pt x="50" y="90"/>
                    <a:pt x="49" y="88"/>
                    <a:pt x="49" y="87"/>
                  </a:cubicBezTo>
                  <a:cubicBezTo>
                    <a:pt x="49" y="84"/>
                    <a:pt x="49" y="81"/>
                    <a:pt x="49" y="78"/>
                  </a:cubicBezTo>
                  <a:cubicBezTo>
                    <a:pt x="49" y="76"/>
                    <a:pt x="48" y="68"/>
                    <a:pt x="50" y="68"/>
                  </a:cubicBezTo>
                  <a:cubicBezTo>
                    <a:pt x="52" y="67"/>
                    <a:pt x="55" y="66"/>
                    <a:pt x="57" y="65"/>
                  </a:cubicBezTo>
                  <a:cubicBezTo>
                    <a:pt x="59" y="65"/>
                    <a:pt x="61" y="64"/>
                    <a:pt x="62" y="64"/>
                  </a:cubicBezTo>
                  <a:cubicBezTo>
                    <a:pt x="63" y="63"/>
                    <a:pt x="62" y="61"/>
                    <a:pt x="64" y="62"/>
                  </a:cubicBezTo>
                  <a:cubicBezTo>
                    <a:pt x="65" y="62"/>
                    <a:pt x="68" y="64"/>
                    <a:pt x="68" y="62"/>
                  </a:cubicBezTo>
                  <a:cubicBezTo>
                    <a:pt x="68" y="61"/>
                    <a:pt x="70" y="60"/>
                    <a:pt x="71" y="62"/>
                  </a:cubicBezTo>
                  <a:cubicBezTo>
                    <a:pt x="72" y="63"/>
                    <a:pt x="71" y="64"/>
                    <a:pt x="72" y="66"/>
                  </a:cubicBezTo>
                  <a:cubicBezTo>
                    <a:pt x="72" y="67"/>
                    <a:pt x="73" y="69"/>
                    <a:pt x="72" y="70"/>
                  </a:cubicBezTo>
                  <a:cubicBezTo>
                    <a:pt x="73" y="71"/>
                    <a:pt x="74" y="71"/>
                    <a:pt x="75" y="72"/>
                  </a:cubicBezTo>
                  <a:cubicBezTo>
                    <a:pt x="78" y="75"/>
                    <a:pt x="80" y="77"/>
                    <a:pt x="84" y="76"/>
                  </a:cubicBezTo>
                  <a:cubicBezTo>
                    <a:pt x="86" y="76"/>
                    <a:pt x="88" y="77"/>
                    <a:pt x="90" y="77"/>
                  </a:cubicBezTo>
                  <a:cubicBezTo>
                    <a:pt x="92" y="77"/>
                    <a:pt x="93" y="75"/>
                    <a:pt x="95" y="75"/>
                  </a:cubicBezTo>
                  <a:cubicBezTo>
                    <a:pt x="97" y="76"/>
                    <a:pt x="99" y="79"/>
                    <a:pt x="100" y="81"/>
                  </a:cubicBezTo>
                  <a:cubicBezTo>
                    <a:pt x="101" y="82"/>
                    <a:pt x="100" y="83"/>
                    <a:pt x="100" y="85"/>
                  </a:cubicBezTo>
                  <a:cubicBezTo>
                    <a:pt x="100" y="87"/>
                    <a:pt x="103" y="88"/>
                    <a:pt x="103" y="90"/>
                  </a:cubicBezTo>
                  <a:cubicBezTo>
                    <a:pt x="103" y="91"/>
                    <a:pt x="106" y="91"/>
                    <a:pt x="107" y="91"/>
                  </a:cubicBezTo>
                  <a:cubicBezTo>
                    <a:pt x="109" y="91"/>
                    <a:pt x="109" y="91"/>
                    <a:pt x="110" y="93"/>
                  </a:cubicBezTo>
                  <a:cubicBezTo>
                    <a:pt x="112" y="97"/>
                    <a:pt x="114" y="92"/>
                    <a:pt x="116" y="90"/>
                  </a:cubicBezTo>
                  <a:cubicBezTo>
                    <a:pt x="117" y="87"/>
                    <a:pt x="121" y="87"/>
                    <a:pt x="123" y="85"/>
                  </a:cubicBezTo>
                  <a:cubicBezTo>
                    <a:pt x="125" y="85"/>
                    <a:pt x="125" y="85"/>
                    <a:pt x="126" y="84"/>
                  </a:cubicBezTo>
                  <a:cubicBezTo>
                    <a:pt x="127" y="81"/>
                    <a:pt x="128" y="82"/>
                    <a:pt x="130" y="82"/>
                  </a:cubicBezTo>
                  <a:cubicBezTo>
                    <a:pt x="132" y="82"/>
                    <a:pt x="136" y="85"/>
                    <a:pt x="137" y="83"/>
                  </a:cubicBezTo>
                  <a:cubicBezTo>
                    <a:pt x="137" y="81"/>
                    <a:pt x="137" y="80"/>
                    <a:pt x="139" y="79"/>
                  </a:cubicBezTo>
                  <a:cubicBezTo>
                    <a:pt x="141" y="78"/>
                    <a:pt x="143" y="80"/>
                    <a:pt x="145" y="80"/>
                  </a:cubicBezTo>
                  <a:cubicBezTo>
                    <a:pt x="147" y="81"/>
                    <a:pt x="151" y="81"/>
                    <a:pt x="153" y="81"/>
                  </a:cubicBezTo>
                  <a:cubicBezTo>
                    <a:pt x="159" y="81"/>
                    <a:pt x="164" y="83"/>
                    <a:pt x="170" y="84"/>
                  </a:cubicBezTo>
                  <a:cubicBezTo>
                    <a:pt x="169" y="82"/>
                    <a:pt x="171" y="81"/>
                    <a:pt x="173" y="79"/>
                  </a:cubicBezTo>
                  <a:cubicBezTo>
                    <a:pt x="174" y="78"/>
                    <a:pt x="173" y="78"/>
                    <a:pt x="172" y="76"/>
                  </a:cubicBezTo>
                  <a:cubicBezTo>
                    <a:pt x="171" y="75"/>
                    <a:pt x="171" y="73"/>
                    <a:pt x="171" y="71"/>
                  </a:cubicBezTo>
                  <a:cubicBezTo>
                    <a:pt x="170" y="71"/>
                    <a:pt x="170" y="67"/>
                    <a:pt x="169" y="68"/>
                  </a:cubicBezTo>
                  <a:cubicBezTo>
                    <a:pt x="170" y="67"/>
                    <a:pt x="173" y="67"/>
                    <a:pt x="175" y="66"/>
                  </a:cubicBezTo>
                  <a:cubicBezTo>
                    <a:pt x="178" y="66"/>
                    <a:pt x="180" y="68"/>
                    <a:pt x="182" y="66"/>
                  </a:cubicBezTo>
                  <a:cubicBezTo>
                    <a:pt x="183" y="66"/>
                    <a:pt x="181" y="65"/>
                    <a:pt x="181" y="64"/>
                  </a:cubicBezTo>
                  <a:cubicBezTo>
                    <a:pt x="180" y="63"/>
                    <a:pt x="181" y="61"/>
                    <a:pt x="182" y="60"/>
                  </a:cubicBezTo>
                  <a:cubicBezTo>
                    <a:pt x="183" y="59"/>
                    <a:pt x="184" y="53"/>
                    <a:pt x="185" y="54"/>
                  </a:cubicBezTo>
                  <a:cubicBezTo>
                    <a:pt x="187" y="55"/>
                    <a:pt x="188" y="56"/>
                    <a:pt x="190" y="56"/>
                  </a:cubicBezTo>
                  <a:cubicBezTo>
                    <a:pt x="191" y="55"/>
                    <a:pt x="192" y="57"/>
                    <a:pt x="193" y="56"/>
                  </a:cubicBezTo>
                  <a:cubicBezTo>
                    <a:pt x="194" y="56"/>
                    <a:pt x="196" y="55"/>
                    <a:pt x="197" y="54"/>
                  </a:cubicBezTo>
                  <a:cubicBezTo>
                    <a:pt x="198" y="53"/>
                    <a:pt x="196" y="51"/>
                    <a:pt x="196" y="49"/>
                  </a:cubicBezTo>
                  <a:cubicBezTo>
                    <a:pt x="197" y="46"/>
                    <a:pt x="200" y="47"/>
                    <a:pt x="202" y="44"/>
                  </a:cubicBezTo>
                  <a:cubicBezTo>
                    <a:pt x="202" y="43"/>
                    <a:pt x="202" y="43"/>
                    <a:pt x="203" y="42"/>
                  </a:cubicBezTo>
                  <a:cubicBezTo>
                    <a:pt x="203" y="41"/>
                    <a:pt x="202" y="40"/>
                    <a:pt x="201" y="39"/>
                  </a:cubicBezTo>
                  <a:cubicBezTo>
                    <a:pt x="201" y="38"/>
                    <a:pt x="202" y="39"/>
                    <a:pt x="201" y="39"/>
                  </a:cubicBezTo>
                  <a:close/>
                  <a:moveTo>
                    <a:pt x="148" y="58"/>
                  </a:moveTo>
                  <a:cubicBezTo>
                    <a:pt x="146" y="58"/>
                    <a:pt x="143" y="61"/>
                    <a:pt x="142" y="62"/>
                  </a:cubicBezTo>
                  <a:cubicBezTo>
                    <a:pt x="141" y="62"/>
                    <a:pt x="140" y="64"/>
                    <a:pt x="140" y="65"/>
                  </a:cubicBezTo>
                  <a:cubicBezTo>
                    <a:pt x="140" y="66"/>
                    <a:pt x="141" y="67"/>
                    <a:pt x="141" y="67"/>
                  </a:cubicBezTo>
                  <a:cubicBezTo>
                    <a:pt x="140" y="68"/>
                    <a:pt x="138" y="64"/>
                    <a:pt x="138" y="63"/>
                  </a:cubicBezTo>
                  <a:cubicBezTo>
                    <a:pt x="138" y="61"/>
                    <a:pt x="139" y="60"/>
                    <a:pt x="141" y="59"/>
                  </a:cubicBezTo>
                  <a:cubicBezTo>
                    <a:pt x="143" y="58"/>
                    <a:pt x="145" y="57"/>
                    <a:pt x="147" y="57"/>
                  </a:cubicBezTo>
                  <a:cubicBezTo>
                    <a:pt x="147" y="57"/>
                    <a:pt x="152" y="58"/>
                    <a:pt x="152" y="58"/>
                  </a:cubicBezTo>
                  <a:cubicBezTo>
                    <a:pt x="151" y="59"/>
                    <a:pt x="148" y="58"/>
                    <a:pt x="148" y="58"/>
                  </a:cubicBezTo>
                  <a:cubicBezTo>
                    <a:pt x="146" y="58"/>
                    <a:pt x="149" y="58"/>
                    <a:pt x="148" y="58"/>
                  </a:cubicBezTo>
                  <a:close/>
                  <a:moveTo>
                    <a:pt x="165" y="59"/>
                  </a:moveTo>
                  <a:cubicBezTo>
                    <a:pt x="164" y="61"/>
                    <a:pt x="157" y="60"/>
                    <a:pt x="156" y="58"/>
                  </a:cubicBezTo>
                  <a:cubicBezTo>
                    <a:pt x="156" y="58"/>
                    <a:pt x="160" y="58"/>
                    <a:pt x="160" y="58"/>
                  </a:cubicBezTo>
                  <a:cubicBezTo>
                    <a:pt x="162" y="58"/>
                    <a:pt x="163" y="58"/>
                    <a:pt x="165" y="57"/>
                  </a:cubicBezTo>
                  <a:cubicBezTo>
                    <a:pt x="165" y="57"/>
                    <a:pt x="165" y="59"/>
                    <a:pt x="165" y="59"/>
                  </a:cubicBezTo>
                  <a:cubicBezTo>
                    <a:pt x="164" y="60"/>
                    <a:pt x="165" y="58"/>
                    <a:pt x="165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7" name="Freeform 701">
              <a:extLst>
                <a:ext uri="{FF2B5EF4-FFF2-40B4-BE49-F238E27FC236}">
                  <a16:creationId xmlns:a16="http://schemas.microsoft.com/office/drawing/2014/main" id="{1852A1F7-9700-AE44-925A-6E5896DF9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7704" y="6198964"/>
              <a:ext cx="1120582" cy="1263721"/>
            </a:xfrm>
            <a:custGeom>
              <a:avLst/>
              <a:gdLst>
                <a:gd name="T0" fmla="*/ 121 w 140"/>
                <a:gd name="T1" fmla="*/ 66 h 149"/>
                <a:gd name="T2" fmla="*/ 129 w 140"/>
                <a:gd name="T3" fmla="*/ 54 h 149"/>
                <a:gd name="T4" fmla="*/ 137 w 140"/>
                <a:gd name="T5" fmla="*/ 46 h 149"/>
                <a:gd name="T6" fmla="*/ 135 w 140"/>
                <a:gd name="T7" fmla="*/ 41 h 149"/>
                <a:gd name="T8" fmla="*/ 127 w 140"/>
                <a:gd name="T9" fmla="*/ 37 h 149"/>
                <a:gd name="T10" fmla="*/ 119 w 140"/>
                <a:gd name="T11" fmla="*/ 43 h 149"/>
                <a:gd name="T12" fmla="*/ 106 w 140"/>
                <a:gd name="T13" fmla="*/ 51 h 149"/>
                <a:gd name="T14" fmla="*/ 100 w 140"/>
                <a:gd name="T15" fmla="*/ 45 h 149"/>
                <a:gd name="T16" fmla="*/ 92 w 140"/>
                <a:gd name="T17" fmla="*/ 52 h 149"/>
                <a:gd name="T18" fmla="*/ 77 w 140"/>
                <a:gd name="T19" fmla="*/ 47 h 149"/>
                <a:gd name="T20" fmla="*/ 62 w 140"/>
                <a:gd name="T21" fmla="*/ 41 h 149"/>
                <a:gd name="T22" fmla="*/ 63 w 140"/>
                <a:gd name="T23" fmla="*/ 32 h 149"/>
                <a:gd name="T24" fmla="*/ 52 w 140"/>
                <a:gd name="T25" fmla="*/ 22 h 149"/>
                <a:gd name="T26" fmla="*/ 55 w 140"/>
                <a:gd name="T27" fmla="*/ 12 h 149"/>
                <a:gd name="T28" fmla="*/ 50 w 140"/>
                <a:gd name="T29" fmla="*/ 2 h 149"/>
                <a:gd name="T30" fmla="*/ 40 w 140"/>
                <a:gd name="T31" fmla="*/ 8 h 149"/>
                <a:gd name="T32" fmla="*/ 30 w 140"/>
                <a:gd name="T33" fmla="*/ 12 h 149"/>
                <a:gd name="T34" fmla="*/ 33 w 140"/>
                <a:gd name="T35" fmla="*/ 22 h 149"/>
                <a:gd name="T36" fmla="*/ 29 w 140"/>
                <a:gd name="T37" fmla="*/ 33 h 149"/>
                <a:gd name="T38" fmla="*/ 19 w 140"/>
                <a:gd name="T39" fmla="*/ 44 h 149"/>
                <a:gd name="T40" fmla="*/ 7 w 140"/>
                <a:gd name="T41" fmla="*/ 50 h 149"/>
                <a:gd name="T42" fmla="*/ 14 w 140"/>
                <a:gd name="T43" fmla="*/ 64 h 149"/>
                <a:gd name="T44" fmla="*/ 5 w 140"/>
                <a:gd name="T45" fmla="*/ 64 h 149"/>
                <a:gd name="T46" fmla="*/ 11 w 140"/>
                <a:gd name="T47" fmla="*/ 72 h 149"/>
                <a:gd name="T48" fmla="*/ 11 w 140"/>
                <a:gd name="T49" fmla="*/ 82 h 149"/>
                <a:gd name="T50" fmla="*/ 19 w 140"/>
                <a:gd name="T51" fmla="*/ 78 h 149"/>
                <a:gd name="T52" fmla="*/ 23 w 140"/>
                <a:gd name="T53" fmla="*/ 75 h 149"/>
                <a:gd name="T54" fmla="*/ 22 w 140"/>
                <a:gd name="T55" fmla="*/ 78 h 149"/>
                <a:gd name="T56" fmla="*/ 24 w 140"/>
                <a:gd name="T57" fmla="*/ 82 h 149"/>
                <a:gd name="T58" fmla="*/ 24 w 140"/>
                <a:gd name="T59" fmla="*/ 95 h 149"/>
                <a:gd name="T60" fmla="*/ 26 w 140"/>
                <a:gd name="T61" fmla="*/ 107 h 149"/>
                <a:gd name="T62" fmla="*/ 39 w 140"/>
                <a:gd name="T63" fmla="*/ 134 h 149"/>
                <a:gd name="T64" fmla="*/ 50 w 140"/>
                <a:gd name="T65" fmla="*/ 143 h 149"/>
                <a:gd name="T66" fmla="*/ 57 w 140"/>
                <a:gd name="T67" fmla="*/ 132 h 149"/>
                <a:gd name="T68" fmla="*/ 65 w 140"/>
                <a:gd name="T69" fmla="*/ 107 h 149"/>
                <a:gd name="T70" fmla="*/ 81 w 140"/>
                <a:gd name="T71" fmla="*/ 93 h 149"/>
                <a:gd name="T72" fmla="*/ 91 w 140"/>
                <a:gd name="T73" fmla="*/ 84 h 149"/>
                <a:gd name="T74" fmla="*/ 98 w 140"/>
                <a:gd name="T75" fmla="*/ 74 h 149"/>
                <a:gd name="T76" fmla="*/ 101 w 140"/>
                <a:gd name="T77" fmla="*/ 78 h 149"/>
                <a:gd name="T78" fmla="*/ 100 w 140"/>
                <a:gd name="T79" fmla="*/ 58 h 149"/>
                <a:gd name="T80" fmla="*/ 104 w 140"/>
                <a:gd name="T81" fmla="*/ 57 h 149"/>
                <a:gd name="T82" fmla="*/ 114 w 140"/>
                <a:gd name="T83" fmla="*/ 60 h 149"/>
                <a:gd name="T84" fmla="*/ 115 w 140"/>
                <a:gd name="T85" fmla="*/ 6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49">
                  <a:moveTo>
                    <a:pt x="117" y="76"/>
                  </a:moveTo>
                  <a:cubicBezTo>
                    <a:pt x="121" y="77"/>
                    <a:pt x="119" y="73"/>
                    <a:pt x="120" y="71"/>
                  </a:cubicBezTo>
                  <a:cubicBezTo>
                    <a:pt x="120" y="69"/>
                    <a:pt x="121" y="67"/>
                    <a:pt x="121" y="66"/>
                  </a:cubicBezTo>
                  <a:cubicBezTo>
                    <a:pt x="122" y="65"/>
                    <a:pt x="124" y="67"/>
                    <a:pt x="125" y="65"/>
                  </a:cubicBezTo>
                  <a:cubicBezTo>
                    <a:pt x="126" y="63"/>
                    <a:pt x="126" y="61"/>
                    <a:pt x="126" y="59"/>
                  </a:cubicBezTo>
                  <a:cubicBezTo>
                    <a:pt x="127" y="57"/>
                    <a:pt x="129" y="56"/>
                    <a:pt x="129" y="54"/>
                  </a:cubicBezTo>
                  <a:cubicBezTo>
                    <a:pt x="129" y="52"/>
                    <a:pt x="132" y="50"/>
                    <a:pt x="133" y="49"/>
                  </a:cubicBezTo>
                  <a:cubicBezTo>
                    <a:pt x="136" y="46"/>
                    <a:pt x="135" y="49"/>
                    <a:pt x="137" y="50"/>
                  </a:cubicBezTo>
                  <a:cubicBezTo>
                    <a:pt x="137" y="50"/>
                    <a:pt x="137" y="46"/>
                    <a:pt x="137" y="46"/>
                  </a:cubicBezTo>
                  <a:cubicBezTo>
                    <a:pt x="137" y="45"/>
                    <a:pt x="140" y="45"/>
                    <a:pt x="138" y="43"/>
                  </a:cubicBezTo>
                  <a:cubicBezTo>
                    <a:pt x="137" y="43"/>
                    <a:pt x="135" y="43"/>
                    <a:pt x="134" y="43"/>
                  </a:cubicBezTo>
                  <a:cubicBezTo>
                    <a:pt x="134" y="42"/>
                    <a:pt x="135" y="41"/>
                    <a:pt x="135" y="41"/>
                  </a:cubicBezTo>
                  <a:cubicBezTo>
                    <a:pt x="136" y="40"/>
                    <a:pt x="135" y="39"/>
                    <a:pt x="134" y="38"/>
                  </a:cubicBezTo>
                  <a:cubicBezTo>
                    <a:pt x="133" y="37"/>
                    <a:pt x="133" y="37"/>
                    <a:pt x="132" y="38"/>
                  </a:cubicBezTo>
                  <a:cubicBezTo>
                    <a:pt x="130" y="39"/>
                    <a:pt x="129" y="38"/>
                    <a:pt x="127" y="37"/>
                  </a:cubicBezTo>
                  <a:cubicBezTo>
                    <a:pt x="126" y="37"/>
                    <a:pt x="124" y="39"/>
                    <a:pt x="124" y="40"/>
                  </a:cubicBezTo>
                  <a:cubicBezTo>
                    <a:pt x="123" y="41"/>
                    <a:pt x="122" y="40"/>
                    <a:pt x="121" y="41"/>
                  </a:cubicBezTo>
                  <a:cubicBezTo>
                    <a:pt x="120" y="41"/>
                    <a:pt x="119" y="42"/>
                    <a:pt x="119" y="43"/>
                  </a:cubicBezTo>
                  <a:cubicBezTo>
                    <a:pt x="117" y="45"/>
                    <a:pt x="116" y="46"/>
                    <a:pt x="114" y="45"/>
                  </a:cubicBezTo>
                  <a:cubicBezTo>
                    <a:pt x="113" y="46"/>
                    <a:pt x="114" y="48"/>
                    <a:pt x="115" y="49"/>
                  </a:cubicBezTo>
                  <a:cubicBezTo>
                    <a:pt x="117" y="53"/>
                    <a:pt x="108" y="50"/>
                    <a:pt x="106" y="51"/>
                  </a:cubicBezTo>
                  <a:cubicBezTo>
                    <a:pt x="105" y="52"/>
                    <a:pt x="102" y="51"/>
                    <a:pt x="101" y="50"/>
                  </a:cubicBezTo>
                  <a:cubicBezTo>
                    <a:pt x="100" y="49"/>
                    <a:pt x="101" y="47"/>
                    <a:pt x="101" y="47"/>
                  </a:cubicBezTo>
                  <a:cubicBezTo>
                    <a:pt x="101" y="47"/>
                    <a:pt x="101" y="44"/>
                    <a:pt x="100" y="45"/>
                  </a:cubicBezTo>
                  <a:cubicBezTo>
                    <a:pt x="98" y="45"/>
                    <a:pt x="96" y="45"/>
                    <a:pt x="96" y="48"/>
                  </a:cubicBezTo>
                  <a:cubicBezTo>
                    <a:pt x="97" y="49"/>
                    <a:pt x="98" y="52"/>
                    <a:pt x="97" y="52"/>
                  </a:cubicBezTo>
                  <a:cubicBezTo>
                    <a:pt x="95" y="52"/>
                    <a:pt x="94" y="54"/>
                    <a:pt x="92" y="52"/>
                  </a:cubicBezTo>
                  <a:cubicBezTo>
                    <a:pt x="91" y="50"/>
                    <a:pt x="90" y="53"/>
                    <a:pt x="89" y="52"/>
                  </a:cubicBezTo>
                  <a:cubicBezTo>
                    <a:pt x="86" y="51"/>
                    <a:pt x="85" y="51"/>
                    <a:pt x="82" y="50"/>
                  </a:cubicBezTo>
                  <a:cubicBezTo>
                    <a:pt x="80" y="49"/>
                    <a:pt x="79" y="47"/>
                    <a:pt x="77" y="47"/>
                  </a:cubicBezTo>
                  <a:cubicBezTo>
                    <a:pt x="74" y="48"/>
                    <a:pt x="74" y="47"/>
                    <a:pt x="72" y="46"/>
                  </a:cubicBezTo>
                  <a:cubicBezTo>
                    <a:pt x="70" y="45"/>
                    <a:pt x="68" y="46"/>
                    <a:pt x="67" y="45"/>
                  </a:cubicBezTo>
                  <a:cubicBezTo>
                    <a:pt x="65" y="43"/>
                    <a:pt x="63" y="42"/>
                    <a:pt x="62" y="41"/>
                  </a:cubicBezTo>
                  <a:cubicBezTo>
                    <a:pt x="60" y="40"/>
                    <a:pt x="59" y="40"/>
                    <a:pt x="60" y="38"/>
                  </a:cubicBezTo>
                  <a:cubicBezTo>
                    <a:pt x="61" y="37"/>
                    <a:pt x="60" y="35"/>
                    <a:pt x="62" y="34"/>
                  </a:cubicBezTo>
                  <a:cubicBezTo>
                    <a:pt x="64" y="33"/>
                    <a:pt x="65" y="34"/>
                    <a:pt x="63" y="32"/>
                  </a:cubicBezTo>
                  <a:cubicBezTo>
                    <a:pt x="61" y="31"/>
                    <a:pt x="59" y="29"/>
                    <a:pt x="57" y="28"/>
                  </a:cubicBezTo>
                  <a:cubicBezTo>
                    <a:pt x="56" y="28"/>
                    <a:pt x="55" y="26"/>
                    <a:pt x="53" y="26"/>
                  </a:cubicBezTo>
                  <a:cubicBezTo>
                    <a:pt x="53" y="26"/>
                    <a:pt x="53" y="23"/>
                    <a:pt x="52" y="22"/>
                  </a:cubicBezTo>
                  <a:cubicBezTo>
                    <a:pt x="47" y="17"/>
                    <a:pt x="57" y="23"/>
                    <a:pt x="57" y="19"/>
                  </a:cubicBezTo>
                  <a:cubicBezTo>
                    <a:pt x="57" y="17"/>
                    <a:pt x="56" y="17"/>
                    <a:pt x="54" y="15"/>
                  </a:cubicBezTo>
                  <a:cubicBezTo>
                    <a:pt x="53" y="14"/>
                    <a:pt x="53" y="13"/>
                    <a:pt x="55" y="12"/>
                  </a:cubicBezTo>
                  <a:cubicBezTo>
                    <a:pt x="57" y="12"/>
                    <a:pt x="56" y="9"/>
                    <a:pt x="58" y="8"/>
                  </a:cubicBezTo>
                  <a:cubicBezTo>
                    <a:pt x="59" y="7"/>
                    <a:pt x="61" y="6"/>
                    <a:pt x="60" y="4"/>
                  </a:cubicBezTo>
                  <a:cubicBezTo>
                    <a:pt x="58" y="1"/>
                    <a:pt x="53" y="0"/>
                    <a:pt x="50" y="2"/>
                  </a:cubicBezTo>
                  <a:cubicBezTo>
                    <a:pt x="49" y="3"/>
                    <a:pt x="49" y="3"/>
                    <a:pt x="47" y="4"/>
                  </a:cubicBezTo>
                  <a:cubicBezTo>
                    <a:pt x="46" y="4"/>
                    <a:pt x="46" y="6"/>
                    <a:pt x="45" y="7"/>
                  </a:cubicBezTo>
                  <a:cubicBezTo>
                    <a:pt x="43" y="8"/>
                    <a:pt x="41" y="7"/>
                    <a:pt x="40" y="8"/>
                  </a:cubicBezTo>
                  <a:cubicBezTo>
                    <a:pt x="39" y="9"/>
                    <a:pt x="37" y="9"/>
                    <a:pt x="35" y="8"/>
                  </a:cubicBezTo>
                  <a:cubicBezTo>
                    <a:pt x="33" y="8"/>
                    <a:pt x="32" y="7"/>
                    <a:pt x="30" y="8"/>
                  </a:cubicBezTo>
                  <a:cubicBezTo>
                    <a:pt x="28" y="8"/>
                    <a:pt x="29" y="11"/>
                    <a:pt x="30" y="12"/>
                  </a:cubicBezTo>
                  <a:cubicBezTo>
                    <a:pt x="30" y="14"/>
                    <a:pt x="30" y="16"/>
                    <a:pt x="30" y="17"/>
                  </a:cubicBezTo>
                  <a:cubicBezTo>
                    <a:pt x="31" y="19"/>
                    <a:pt x="33" y="19"/>
                    <a:pt x="35" y="20"/>
                  </a:cubicBezTo>
                  <a:cubicBezTo>
                    <a:pt x="36" y="22"/>
                    <a:pt x="34" y="22"/>
                    <a:pt x="33" y="22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9"/>
                    <a:pt x="31" y="29"/>
                    <a:pt x="31" y="29"/>
                  </a:cubicBezTo>
                  <a:cubicBezTo>
                    <a:pt x="29" y="30"/>
                    <a:pt x="31" y="33"/>
                    <a:pt x="29" y="33"/>
                  </a:cubicBezTo>
                  <a:cubicBezTo>
                    <a:pt x="27" y="34"/>
                    <a:pt x="26" y="35"/>
                    <a:pt x="26" y="36"/>
                  </a:cubicBezTo>
                  <a:cubicBezTo>
                    <a:pt x="25" y="38"/>
                    <a:pt x="24" y="38"/>
                    <a:pt x="22" y="39"/>
                  </a:cubicBezTo>
                  <a:cubicBezTo>
                    <a:pt x="20" y="40"/>
                    <a:pt x="20" y="43"/>
                    <a:pt x="19" y="44"/>
                  </a:cubicBezTo>
                  <a:cubicBezTo>
                    <a:pt x="18" y="46"/>
                    <a:pt x="16" y="45"/>
                    <a:pt x="15" y="47"/>
                  </a:cubicBezTo>
                  <a:cubicBezTo>
                    <a:pt x="13" y="48"/>
                    <a:pt x="12" y="44"/>
                    <a:pt x="11" y="46"/>
                  </a:cubicBezTo>
                  <a:cubicBezTo>
                    <a:pt x="10" y="47"/>
                    <a:pt x="6" y="49"/>
                    <a:pt x="7" y="50"/>
                  </a:cubicBezTo>
                  <a:cubicBezTo>
                    <a:pt x="7" y="52"/>
                    <a:pt x="10" y="52"/>
                    <a:pt x="10" y="54"/>
                  </a:cubicBezTo>
                  <a:cubicBezTo>
                    <a:pt x="9" y="57"/>
                    <a:pt x="11" y="57"/>
                    <a:pt x="13" y="58"/>
                  </a:cubicBezTo>
                  <a:cubicBezTo>
                    <a:pt x="13" y="60"/>
                    <a:pt x="14" y="62"/>
                    <a:pt x="14" y="64"/>
                  </a:cubicBezTo>
                  <a:cubicBezTo>
                    <a:pt x="14" y="64"/>
                    <a:pt x="11" y="64"/>
                    <a:pt x="10" y="64"/>
                  </a:cubicBezTo>
                  <a:cubicBezTo>
                    <a:pt x="9" y="64"/>
                    <a:pt x="8" y="65"/>
                    <a:pt x="7" y="65"/>
                  </a:cubicBezTo>
                  <a:cubicBezTo>
                    <a:pt x="7" y="65"/>
                    <a:pt x="6" y="64"/>
                    <a:pt x="5" y="64"/>
                  </a:cubicBezTo>
                  <a:cubicBezTo>
                    <a:pt x="4" y="64"/>
                    <a:pt x="0" y="66"/>
                    <a:pt x="0" y="67"/>
                  </a:cubicBezTo>
                  <a:cubicBezTo>
                    <a:pt x="2" y="69"/>
                    <a:pt x="3" y="70"/>
                    <a:pt x="5" y="72"/>
                  </a:cubicBezTo>
                  <a:cubicBezTo>
                    <a:pt x="5" y="72"/>
                    <a:pt x="11" y="72"/>
                    <a:pt x="11" y="72"/>
                  </a:cubicBezTo>
                  <a:cubicBezTo>
                    <a:pt x="11" y="73"/>
                    <a:pt x="9" y="74"/>
                    <a:pt x="8" y="74"/>
                  </a:cubicBezTo>
                  <a:cubicBezTo>
                    <a:pt x="7" y="75"/>
                    <a:pt x="4" y="73"/>
                    <a:pt x="4" y="75"/>
                  </a:cubicBezTo>
                  <a:cubicBezTo>
                    <a:pt x="4" y="77"/>
                    <a:pt x="9" y="80"/>
                    <a:pt x="11" y="82"/>
                  </a:cubicBezTo>
                  <a:cubicBezTo>
                    <a:pt x="12" y="83"/>
                    <a:pt x="13" y="83"/>
                    <a:pt x="15" y="83"/>
                  </a:cubicBezTo>
                  <a:cubicBezTo>
                    <a:pt x="17" y="82"/>
                    <a:pt x="20" y="81"/>
                    <a:pt x="21" y="79"/>
                  </a:cubicBezTo>
                  <a:cubicBezTo>
                    <a:pt x="21" y="79"/>
                    <a:pt x="20" y="78"/>
                    <a:pt x="19" y="78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21" y="76"/>
                    <a:pt x="20" y="75"/>
                    <a:pt x="21" y="75"/>
                  </a:cubicBezTo>
                  <a:cubicBezTo>
                    <a:pt x="21" y="75"/>
                    <a:pt x="23" y="75"/>
                    <a:pt x="23" y="75"/>
                  </a:cubicBezTo>
                  <a:cubicBezTo>
                    <a:pt x="23" y="76"/>
                    <a:pt x="21" y="76"/>
                    <a:pt x="22" y="77"/>
                  </a:cubicBezTo>
                  <a:cubicBezTo>
                    <a:pt x="22" y="77"/>
                    <a:pt x="23" y="77"/>
                    <a:pt x="23" y="77"/>
                  </a:cubicBezTo>
                  <a:cubicBezTo>
                    <a:pt x="23" y="78"/>
                    <a:pt x="22" y="78"/>
                    <a:pt x="22" y="78"/>
                  </a:cubicBezTo>
                  <a:cubicBezTo>
                    <a:pt x="21" y="78"/>
                    <a:pt x="23" y="78"/>
                    <a:pt x="23" y="78"/>
                  </a:cubicBezTo>
                  <a:cubicBezTo>
                    <a:pt x="23" y="79"/>
                    <a:pt x="22" y="79"/>
                    <a:pt x="22" y="80"/>
                  </a:cubicBezTo>
                  <a:cubicBezTo>
                    <a:pt x="21" y="80"/>
                    <a:pt x="23" y="81"/>
                    <a:pt x="24" y="82"/>
                  </a:cubicBezTo>
                  <a:cubicBezTo>
                    <a:pt x="25" y="83"/>
                    <a:pt x="23" y="85"/>
                    <a:pt x="22" y="87"/>
                  </a:cubicBezTo>
                  <a:cubicBezTo>
                    <a:pt x="22" y="88"/>
                    <a:pt x="23" y="89"/>
                    <a:pt x="24" y="90"/>
                  </a:cubicBezTo>
                  <a:cubicBezTo>
                    <a:pt x="24" y="92"/>
                    <a:pt x="24" y="93"/>
                    <a:pt x="24" y="95"/>
                  </a:cubicBezTo>
                  <a:cubicBezTo>
                    <a:pt x="24" y="97"/>
                    <a:pt x="23" y="100"/>
                    <a:pt x="23" y="101"/>
                  </a:cubicBezTo>
                  <a:cubicBezTo>
                    <a:pt x="23" y="101"/>
                    <a:pt x="24" y="99"/>
                    <a:pt x="24" y="99"/>
                  </a:cubicBezTo>
                  <a:cubicBezTo>
                    <a:pt x="25" y="100"/>
                    <a:pt x="26" y="106"/>
                    <a:pt x="26" y="107"/>
                  </a:cubicBezTo>
                  <a:cubicBezTo>
                    <a:pt x="27" y="109"/>
                    <a:pt x="29" y="112"/>
                    <a:pt x="30" y="115"/>
                  </a:cubicBezTo>
                  <a:cubicBezTo>
                    <a:pt x="31" y="118"/>
                    <a:pt x="31" y="121"/>
                    <a:pt x="32" y="124"/>
                  </a:cubicBezTo>
                  <a:cubicBezTo>
                    <a:pt x="34" y="128"/>
                    <a:pt x="37" y="131"/>
                    <a:pt x="39" y="134"/>
                  </a:cubicBezTo>
                  <a:cubicBezTo>
                    <a:pt x="40" y="137"/>
                    <a:pt x="40" y="140"/>
                    <a:pt x="41" y="143"/>
                  </a:cubicBezTo>
                  <a:cubicBezTo>
                    <a:pt x="43" y="146"/>
                    <a:pt x="45" y="149"/>
                    <a:pt x="48" y="146"/>
                  </a:cubicBezTo>
                  <a:cubicBezTo>
                    <a:pt x="50" y="145"/>
                    <a:pt x="50" y="144"/>
                    <a:pt x="50" y="143"/>
                  </a:cubicBezTo>
                  <a:cubicBezTo>
                    <a:pt x="50" y="141"/>
                    <a:pt x="52" y="140"/>
                    <a:pt x="53" y="139"/>
                  </a:cubicBezTo>
                  <a:cubicBezTo>
                    <a:pt x="54" y="138"/>
                    <a:pt x="56" y="138"/>
                    <a:pt x="57" y="137"/>
                  </a:cubicBezTo>
                  <a:cubicBezTo>
                    <a:pt x="58" y="136"/>
                    <a:pt x="57" y="133"/>
                    <a:pt x="57" y="132"/>
                  </a:cubicBezTo>
                  <a:cubicBezTo>
                    <a:pt x="56" y="128"/>
                    <a:pt x="61" y="125"/>
                    <a:pt x="60" y="122"/>
                  </a:cubicBezTo>
                  <a:cubicBezTo>
                    <a:pt x="59" y="119"/>
                    <a:pt x="58" y="116"/>
                    <a:pt x="58" y="113"/>
                  </a:cubicBezTo>
                  <a:cubicBezTo>
                    <a:pt x="58" y="109"/>
                    <a:pt x="62" y="108"/>
                    <a:pt x="65" y="107"/>
                  </a:cubicBezTo>
                  <a:cubicBezTo>
                    <a:pt x="66" y="106"/>
                    <a:pt x="69" y="106"/>
                    <a:pt x="69" y="105"/>
                  </a:cubicBezTo>
                  <a:cubicBezTo>
                    <a:pt x="70" y="103"/>
                    <a:pt x="71" y="102"/>
                    <a:pt x="72" y="101"/>
                  </a:cubicBezTo>
                  <a:cubicBezTo>
                    <a:pt x="75" y="98"/>
                    <a:pt x="78" y="95"/>
                    <a:pt x="81" y="93"/>
                  </a:cubicBezTo>
                  <a:cubicBezTo>
                    <a:pt x="82" y="92"/>
                    <a:pt x="83" y="90"/>
                    <a:pt x="84" y="89"/>
                  </a:cubicBezTo>
                  <a:cubicBezTo>
                    <a:pt x="85" y="88"/>
                    <a:pt x="87" y="88"/>
                    <a:pt x="88" y="87"/>
                  </a:cubicBezTo>
                  <a:cubicBezTo>
                    <a:pt x="89" y="86"/>
                    <a:pt x="90" y="85"/>
                    <a:pt x="91" y="84"/>
                  </a:cubicBezTo>
                  <a:cubicBezTo>
                    <a:pt x="92" y="83"/>
                    <a:pt x="90" y="82"/>
                    <a:pt x="90" y="81"/>
                  </a:cubicBezTo>
                  <a:cubicBezTo>
                    <a:pt x="91" y="79"/>
                    <a:pt x="94" y="79"/>
                    <a:pt x="95" y="78"/>
                  </a:cubicBezTo>
                  <a:cubicBezTo>
                    <a:pt x="96" y="78"/>
                    <a:pt x="98" y="75"/>
                    <a:pt x="98" y="74"/>
                  </a:cubicBezTo>
                  <a:cubicBezTo>
                    <a:pt x="98" y="76"/>
                    <a:pt x="96" y="76"/>
                    <a:pt x="97" y="78"/>
                  </a:cubicBezTo>
                  <a:cubicBezTo>
                    <a:pt x="99" y="79"/>
                    <a:pt x="100" y="76"/>
                    <a:pt x="100" y="76"/>
                  </a:cubicBezTo>
                  <a:cubicBezTo>
                    <a:pt x="101" y="77"/>
                    <a:pt x="100" y="78"/>
                    <a:pt x="101" y="78"/>
                  </a:cubicBezTo>
                  <a:cubicBezTo>
                    <a:pt x="102" y="75"/>
                    <a:pt x="101" y="72"/>
                    <a:pt x="99" y="69"/>
                  </a:cubicBezTo>
                  <a:cubicBezTo>
                    <a:pt x="98" y="67"/>
                    <a:pt x="96" y="65"/>
                    <a:pt x="97" y="62"/>
                  </a:cubicBezTo>
                  <a:cubicBezTo>
                    <a:pt x="98" y="59"/>
                    <a:pt x="103" y="61"/>
                    <a:pt x="100" y="58"/>
                  </a:cubicBezTo>
                  <a:cubicBezTo>
                    <a:pt x="99" y="57"/>
                    <a:pt x="97" y="56"/>
                    <a:pt x="98" y="54"/>
                  </a:cubicBezTo>
                  <a:cubicBezTo>
                    <a:pt x="99" y="53"/>
                    <a:pt x="100" y="54"/>
                    <a:pt x="102" y="55"/>
                  </a:cubicBezTo>
                  <a:cubicBezTo>
                    <a:pt x="103" y="56"/>
                    <a:pt x="104" y="55"/>
                    <a:pt x="104" y="57"/>
                  </a:cubicBezTo>
                  <a:cubicBezTo>
                    <a:pt x="104" y="58"/>
                    <a:pt x="104" y="59"/>
                    <a:pt x="106" y="60"/>
                  </a:cubicBezTo>
                  <a:cubicBezTo>
                    <a:pt x="107" y="60"/>
                    <a:pt x="109" y="60"/>
                    <a:pt x="110" y="60"/>
                  </a:cubicBezTo>
                  <a:cubicBezTo>
                    <a:pt x="111" y="60"/>
                    <a:pt x="113" y="61"/>
                    <a:pt x="114" y="60"/>
                  </a:cubicBezTo>
                  <a:cubicBezTo>
                    <a:pt x="119" y="59"/>
                    <a:pt x="115" y="65"/>
                    <a:pt x="113" y="66"/>
                  </a:cubicBezTo>
                  <a:cubicBezTo>
                    <a:pt x="110" y="66"/>
                    <a:pt x="112" y="70"/>
                    <a:pt x="112" y="71"/>
                  </a:cubicBezTo>
                  <a:cubicBezTo>
                    <a:pt x="113" y="71"/>
                    <a:pt x="115" y="67"/>
                    <a:pt x="115" y="68"/>
                  </a:cubicBezTo>
                  <a:cubicBezTo>
                    <a:pt x="115" y="71"/>
                    <a:pt x="117" y="74"/>
                    <a:pt x="117" y="7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8" name="Freeform 702">
              <a:extLst>
                <a:ext uri="{FF2B5EF4-FFF2-40B4-BE49-F238E27FC236}">
                  <a16:creationId xmlns:a16="http://schemas.microsoft.com/office/drawing/2014/main" id="{C7A8D680-6C97-B94B-8C3A-FAAF9EAFD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9253" y="6548074"/>
              <a:ext cx="327177" cy="830941"/>
            </a:xfrm>
            <a:custGeom>
              <a:avLst/>
              <a:gdLst>
                <a:gd name="T0" fmla="*/ 37 w 41"/>
                <a:gd name="T1" fmla="*/ 37 h 98"/>
                <a:gd name="T2" fmla="*/ 34 w 41"/>
                <a:gd name="T3" fmla="*/ 35 h 98"/>
                <a:gd name="T4" fmla="*/ 31 w 41"/>
                <a:gd name="T5" fmla="*/ 29 h 98"/>
                <a:gd name="T6" fmla="*/ 32 w 41"/>
                <a:gd name="T7" fmla="*/ 25 h 98"/>
                <a:gd name="T8" fmla="*/ 25 w 41"/>
                <a:gd name="T9" fmla="*/ 22 h 98"/>
                <a:gd name="T10" fmla="*/ 30 w 41"/>
                <a:gd name="T11" fmla="*/ 10 h 98"/>
                <a:gd name="T12" fmla="*/ 28 w 41"/>
                <a:gd name="T13" fmla="*/ 6 h 98"/>
                <a:gd name="T14" fmla="*/ 23 w 41"/>
                <a:gd name="T15" fmla="*/ 2 h 98"/>
                <a:gd name="T16" fmla="*/ 22 w 41"/>
                <a:gd name="T17" fmla="*/ 9 h 98"/>
                <a:gd name="T18" fmla="*/ 18 w 41"/>
                <a:gd name="T19" fmla="*/ 9 h 98"/>
                <a:gd name="T20" fmla="*/ 13 w 41"/>
                <a:gd name="T21" fmla="*/ 15 h 98"/>
                <a:gd name="T22" fmla="*/ 11 w 41"/>
                <a:gd name="T23" fmla="*/ 21 h 98"/>
                <a:gd name="T24" fmla="*/ 6 w 41"/>
                <a:gd name="T25" fmla="*/ 25 h 98"/>
                <a:gd name="T26" fmla="*/ 2 w 41"/>
                <a:gd name="T27" fmla="*/ 35 h 98"/>
                <a:gd name="T28" fmla="*/ 0 w 41"/>
                <a:gd name="T29" fmla="*/ 40 h 98"/>
                <a:gd name="T30" fmla="*/ 4 w 41"/>
                <a:gd name="T31" fmla="*/ 44 h 98"/>
                <a:gd name="T32" fmla="*/ 7 w 41"/>
                <a:gd name="T33" fmla="*/ 52 h 98"/>
                <a:gd name="T34" fmla="*/ 11 w 41"/>
                <a:gd name="T35" fmla="*/ 58 h 98"/>
                <a:gd name="T36" fmla="*/ 11 w 41"/>
                <a:gd name="T37" fmla="*/ 64 h 98"/>
                <a:gd name="T38" fmla="*/ 12 w 41"/>
                <a:gd name="T39" fmla="*/ 66 h 98"/>
                <a:gd name="T40" fmla="*/ 14 w 41"/>
                <a:gd name="T41" fmla="*/ 66 h 98"/>
                <a:gd name="T42" fmla="*/ 17 w 41"/>
                <a:gd name="T43" fmla="*/ 65 h 98"/>
                <a:gd name="T44" fmla="*/ 22 w 41"/>
                <a:gd name="T45" fmla="*/ 64 h 98"/>
                <a:gd name="T46" fmla="*/ 25 w 41"/>
                <a:gd name="T47" fmla="*/ 72 h 98"/>
                <a:gd name="T48" fmla="*/ 29 w 41"/>
                <a:gd name="T49" fmla="*/ 80 h 98"/>
                <a:gd name="T50" fmla="*/ 30 w 41"/>
                <a:gd name="T51" fmla="*/ 85 h 98"/>
                <a:gd name="T52" fmla="*/ 29 w 41"/>
                <a:gd name="T53" fmla="*/ 88 h 98"/>
                <a:gd name="T54" fmla="*/ 29 w 41"/>
                <a:gd name="T55" fmla="*/ 98 h 98"/>
                <a:gd name="T56" fmla="*/ 34 w 41"/>
                <a:gd name="T57" fmla="*/ 85 h 98"/>
                <a:gd name="T58" fmla="*/ 28 w 41"/>
                <a:gd name="T59" fmla="*/ 71 h 98"/>
                <a:gd name="T60" fmla="*/ 30 w 41"/>
                <a:gd name="T61" fmla="*/ 65 h 98"/>
                <a:gd name="T62" fmla="*/ 26 w 41"/>
                <a:gd name="T63" fmla="*/ 49 h 98"/>
                <a:gd name="T64" fmla="*/ 34 w 41"/>
                <a:gd name="T65" fmla="*/ 44 h 98"/>
                <a:gd name="T66" fmla="*/ 41 w 41"/>
                <a:gd name="T6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98">
                  <a:moveTo>
                    <a:pt x="39" y="38"/>
                  </a:moveTo>
                  <a:cubicBezTo>
                    <a:pt x="38" y="38"/>
                    <a:pt x="37" y="39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5"/>
                    <a:pt x="34" y="35"/>
                    <a:pt x="34" y="35"/>
                  </a:cubicBezTo>
                  <a:cubicBezTo>
                    <a:pt x="33" y="34"/>
                    <a:pt x="34" y="32"/>
                    <a:pt x="34" y="31"/>
                  </a:cubicBezTo>
                  <a:cubicBezTo>
                    <a:pt x="35" y="29"/>
                    <a:pt x="32" y="30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30" y="26"/>
                    <a:pt x="32" y="25"/>
                    <a:pt x="32" y="25"/>
                  </a:cubicBezTo>
                  <a:cubicBezTo>
                    <a:pt x="31" y="23"/>
                    <a:pt x="25" y="26"/>
                    <a:pt x="24" y="25"/>
                  </a:cubicBezTo>
                  <a:cubicBezTo>
                    <a:pt x="24" y="25"/>
                    <a:pt x="25" y="23"/>
                    <a:pt x="25" y="22"/>
                  </a:cubicBezTo>
                  <a:cubicBezTo>
                    <a:pt x="24" y="21"/>
                    <a:pt x="27" y="19"/>
                    <a:pt x="27" y="18"/>
                  </a:cubicBezTo>
                  <a:cubicBezTo>
                    <a:pt x="29" y="15"/>
                    <a:pt x="31" y="13"/>
                    <a:pt x="30" y="10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1" y="5"/>
                    <a:pt x="29" y="7"/>
                    <a:pt x="28" y="6"/>
                  </a:cubicBezTo>
                  <a:cubicBezTo>
                    <a:pt x="28" y="4"/>
                    <a:pt x="27" y="3"/>
                    <a:pt x="27" y="2"/>
                  </a:cubicBezTo>
                  <a:cubicBezTo>
                    <a:pt x="25" y="0"/>
                    <a:pt x="25" y="3"/>
                    <a:pt x="23" y="2"/>
                  </a:cubicBezTo>
                  <a:cubicBezTo>
                    <a:pt x="24" y="4"/>
                    <a:pt x="22" y="4"/>
                    <a:pt x="22" y="5"/>
                  </a:cubicBezTo>
                  <a:cubicBezTo>
                    <a:pt x="22" y="5"/>
                    <a:pt x="22" y="9"/>
                    <a:pt x="22" y="9"/>
                  </a:cubicBezTo>
                  <a:cubicBezTo>
                    <a:pt x="21" y="9"/>
                    <a:pt x="21" y="7"/>
                    <a:pt x="21" y="7"/>
                  </a:cubicBezTo>
                  <a:cubicBezTo>
                    <a:pt x="19" y="7"/>
                    <a:pt x="18" y="8"/>
                    <a:pt x="18" y="9"/>
                  </a:cubicBezTo>
                  <a:cubicBezTo>
                    <a:pt x="17" y="10"/>
                    <a:pt x="15" y="10"/>
                    <a:pt x="14" y="11"/>
                  </a:cubicBezTo>
                  <a:cubicBezTo>
                    <a:pt x="13" y="12"/>
                    <a:pt x="14" y="14"/>
                    <a:pt x="13" y="15"/>
                  </a:cubicBezTo>
                  <a:cubicBezTo>
                    <a:pt x="13" y="16"/>
                    <a:pt x="12" y="17"/>
                    <a:pt x="11" y="18"/>
                  </a:cubicBezTo>
                  <a:cubicBezTo>
                    <a:pt x="11" y="19"/>
                    <a:pt x="11" y="20"/>
                    <a:pt x="11" y="21"/>
                  </a:cubicBezTo>
                  <a:cubicBezTo>
                    <a:pt x="11" y="23"/>
                    <a:pt x="10" y="25"/>
                    <a:pt x="9" y="25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5" y="27"/>
                    <a:pt x="6" y="35"/>
                    <a:pt x="4" y="35"/>
                  </a:cubicBezTo>
                  <a:cubicBezTo>
                    <a:pt x="4" y="35"/>
                    <a:pt x="2" y="35"/>
                    <a:pt x="2" y="35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1" y="39"/>
                    <a:pt x="0" y="40"/>
                  </a:cubicBezTo>
                  <a:cubicBezTo>
                    <a:pt x="0" y="41"/>
                    <a:pt x="4" y="46"/>
                    <a:pt x="5" y="47"/>
                  </a:cubicBezTo>
                  <a:cubicBezTo>
                    <a:pt x="5" y="47"/>
                    <a:pt x="4" y="44"/>
                    <a:pt x="4" y="44"/>
                  </a:cubicBezTo>
                  <a:cubicBezTo>
                    <a:pt x="4" y="44"/>
                    <a:pt x="7" y="48"/>
                    <a:pt x="7" y="48"/>
                  </a:cubicBezTo>
                  <a:cubicBezTo>
                    <a:pt x="8" y="50"/>
                    <a:pt x="6" y="50"/>
                    <a:pt x="7" y="52"/>
                  </a:cubicBezTo>
                  <a:cubicBezTo>
                    <a:pt x="6" y="51"/>
                    <a:pt x="8" y="51"/>
                    <a:pt x="9" y="52"/>
                  </a:cubicBezTo>
                  <a:cubicBezTo>
                    <a:pt x="10" y="54"/>
                    <a:pt x="11" y="56"/>
                    <a:pt x="11" y="58"/>
                  </a:cubicBezTo>
                  <a:cubicBezTo>
                    <a:pt x="11" y="58"/>
                    <a:pt x="10" y="67"/>
                    <a:pt x="10" y="67"/>
                  </a:cubicBezTo>
                  <a:cubicBezTo>
                    <a:pt x="11" y="67"/>
                    <a:pt x="11" y="64"/>
                    <a:pt x="11" y="64"/>
                  </a:cubicBezTo>
                  <a:cubicBezTo>
                    <a:pt x="11" y="64"/>
                    <a:pt x="11" y="67"/>
                    <a:pt x="11" y="67"/>
                  </a:cubicBezTo>
                  <a:cubicBezTo>
                    <a:pt x="11" y="67"/>
                    <a:pt x="12" y="66"/>
                    <a:pt x="12" y="66"/>
                  </a:cubicBezTo>
                  <a:cubicBezTo>
                    <a:pt x="12" y="66"/>
                    <a:pt x="12" y="68"/>
                    <a:pt x="12" y="68"/>
                  </a:cubicBezTo>
                  <a:cubicBezTo>
                    <a:pt x="13" y="68"/>
                    <a:pt x="13" y="66"/>
                    <a:pt x="14" y="66"/>
                  </a:cubicBezTo>
                  <a:cubicBezTo>
                    <a:pt x="14" y="66"/>
                    <a:pt x="14" y="67"/>
                    <a:pt x="14" y="67"/>
                  </a:cubicBezTo>
                  <a:cubicBezTo>
                    <a:pt x="14" y="67"/>
                    <a:pt x="17" y="66"/>
                    <a:pt x="17" y="65"/>
                  </a:cubicBezTo>
                  <a:cubicBezTo>
                    <a:pt x="18" y="65"/>
                    <a:pt x="23" y="62"/>
                    <a:pt x="21" y="61"/>
                  </a:cubicBezTo>
                  <a:cubicBezTo>
                    <a:pt x="22" y="61"/>
                    <a:pt x="21" y="63"/>
                    <a:pt x="22" y="64"/>
                  </a:cubicBezTo>
                  <a:cubicBezTo>
                    <a:pt x="23" y="64"/>
                    <a:pt x="24" y="64"/>
                    <a:pt x="24" y="65"/>
                  </a:cubicBezTo>
                  <a:cubicBezTo>
                    <a:pt x="25" y="67"/>
                    <a:pt x="25" y="70"/>
                    <a:pt x="25" y="72"/>
                  </a:cubicBezTo>
                  <a:cubicBezTo>
                    <a:pt x="26" y="75"/>
                    <a:pt x="26" y="77"/>
                    <a:pt x="28" y="79"/>
                  </a:cubicBezTo>
                  <a:cubicBezTo>
                    <a:pt x="28" y="79"/>
                    <a:pt x="29" y="80"/>
                    <a:pt x="29" y="80"/>
                  </a:cubicBezTo>
                  <a:cubicBezTo>
                    <a:pt x="29" y="82"/>
                    <a:pt x="30" y="82"/>
                    <a:pt x="30" y="82"/>
                  </a:cubicBezTo>
                  <a:cubicBezTo>
                    <a:pt x="31" y="83"/>
                    <a:pt x="29" y="85"/>
                    <a:pt x="30" y="85"/>
                  </a:cubicBezTo>
                  <a:cubicBezTo>
                    <a:pt x="30" y="85"/>
                    <a:pt x="30" y="85"/>
                    <a:pt x="31" y="85"/>
                  </a:cubicBezTo>
                  <a:cubicBezTo>
                    <a:pt x="31" y="86"/>
                    <a:pt x="29" y="87"/>
                    <a:pt x="29" y="88"/>
                  </a:cubicBezTo>
                  <a:cubicBezTo>
                    <a:pt x="29" y="90"/>
                    <a:pt x="30" y="88"/>
                    <a:pt x="31" y="89"/>
                  </a:cubicBezTo>
                  <a:cubicBezTo>
                    <a:pt x="31" y="89"/>
                    <a:pt x="29" y="97"/>
                    <a:pt x="29" y="98"/>
                  </a:cubicBezTo>
                  <a:cubicBezTo>
                    <a:pt x="31" y="96"/>
                    <a:pt x="32" y="92"/>
                    <a:pt x="33" y="90"/>
                  </a:cubicBezTo>
                  <a:cubicBezTo>
                    <a:pt x="34" y="88"/>
                    <a:pt x="35" y="87"/>
                    <a:pt x="34" y="85"/>
                  </a:cubicBezTo>
                  <a:cubicBezTo>
                    <a:pt x="33" y="83"/>
                    <a:pt x="33" y="82"/>
                    <a:pt x="33" y="80"/>
                  </a:cubicBezTo>
                  <a:cubicBezTo>
                    <a:pt x="32" y="78"/>
                    <a:pt x="27" y="74"/>
                    <a:pt x="28" y="71"/>
                  </a:cubicBezTo>
                  <a:cubicBezTo>
                    <a:pt x="28" y="71"/>
                    <a:pt x="30" y="70"/>
                    <a:pt x="30" y="69"/>
                  </a:cubicBezTo>
                  <a:cubicBezTo>
                    <a:pt x="29" y="67"/>
                    <a:pt x="30" y="67"/>
                    <a:pt x="30" y="65"/>
                  </a:cubicBezTo>
                  <a:cubicBezTo>
                    <a:pt x="31" y="62"/>
                    <a:pt x="27" y="60"/>
                    <a:pt x="26" y="58"/>
                  </a:cubicBezTo>
                  <a:cubicBezTo>
                    <a:pt x="23" y="56"/>
                    <a:pt x="25" y="52"/>
                    <a:pt x="26" y="49"/>
                  </a:cubicBezTo>
                  <a:cubicBezTo>
                    <a:pt x="26" y="47"/>
                    <a:pt x="27" y="47"/>
                    <a:pt x="29" y="47"/>
                  </a:cubicBezTo>
                  <a:cubicBezTo>
                    <a:pt x="31" y="47"/>
                    <a:pt x="33" y="45"/>
                    <a:pt x="34" y="44"/>
                  </a:cubicBezTo>
                  <a:cubicBezTo>
                    <a:pt x="36" y="43"/>
                    <a:pt x="37" y="44"/>
                    <a:pt x="39" y="42"/>
                  </a:cubicBezTo>
                  <a:cubicBezTo>
                    <a:pt x="40" y="40"/>
                    <a:pt x="41" y="39"/>
                    <a:pt x="41" y="38"/>
                  </a:cubicBezTo>
                  <a:cubicBezTo>
                    <a:pt x="41" y="38"/>
                    <a:pt x="40" y="38"/>
                    <a:pt x="39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9" name="Freeform 703">
              <a:extLst>
                <a:ext uri="{FF2B5EF4-FFF2-40B4-BE49-F238E27FC236}">
                  <a16:creationId xmlns:a16="http://schemas.microsoft.com/office/drawing/2014/main" id="{6E6EEECA-8758-D748-8708-AEC966F24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6649055"/>
              <a:ext cx="182677" cy="236588"/>
            </a:xfrm>
            <a:custGeom>
              <a:avLst/>
              <a:gdLst>
                <a:gd name="T0" fmla="*/ 21 w 23"/>
                <a:gd name="T1" fmla="*/ 26 h 28"/>
                <a:gd name="T2" fmla="*/ 20 w 23"/>
                <a:gd name="T3" fmla="*/ 17 h 28"/>
                <a:gd name="T4" fmla="*/ 18 w 23"/>
                <a:gd name="T5" fmla="*/ 16 h 28"/>
                <a:gd name="T6" fmla="*/ 16 w 23"/>
                <a:gd name="T7" fmla="*/ 18 h 28"/>
                <a:gd name="T8" fmla="*/ 17 w 23"/>
                <a:gd name="T9" fmla="*/ 13 h 28"/>
                <a:gd name="T10" fmla="*/ 18 w 23"/>
                <a:gd name="T11" fmla="*/ 7 h 28"/>
                <a:gd name="T12" fmla="*/ 14 w 23"/>
                <a:gd name="T13" fmla="*/ 7 h 28"/>
                <a:gd name="T14" fmla="*/ 10 w 23"/>
                <a:gd name="T15" fmla="*/ 7 h 28"/>
                <a:gd name="T16" fmla="*/ 8 w 23"/>
                <a:gd name="T17" fmla="*/ 4 h 28"/>
                <a:gd name="T18" fmla="*/ 6 w 23"/>
                <a:gd name="T19" fmla="*/ 2 h 28"/>
                <a:gd name="T20" fmla="*/ 2 w 23"/>
                <a:gd name="T21" fmla="*/ 1 h 28"/>
                <a:gd name="T22" fmla="*/ 4 w 23"/>
                <a:gd name="T23" fmla="*/ 5 h 28"/>
                <a:gd name="T24" fmla="*/ 1 w 23"/>
                <a:gd name="T25" fmla="*/ 9 h 28"/>
                <a:gd name="T26" fmla="*/ 3 w 23"/>
                <a:gd name="T27" fmla="*/ 16 h 28"/>
                <a:gd name="T28" fmla="*/ 5 w 23"/>
                <a:gd name="T29" fmla="*/ 25 h 28"/>
                <a:gd name="T30" fmla="*/ 6 w 23"/>
                <a:gd name="T31" fmla="*/ 22 h 28"/>
                <a:gd name="T32" fmla="*/ 7 w 23"/>
                <a:gd name="T33" fmla="*/ 24 h 28"/>
                <a:gd name="T34" fmla="*/ 7 w 23"/>
                <a:gd name="T35" fmla="*/ 23 h 28"/>
                <a:gd name="T36" fmla="*/ 8 w 23"/>
                <a:gd name="T37" fmla="*/ 21 h 28"/>
                <a:gd name="T38" fmla="*/ 13 w 23"/>
                <a:gd name="T39" fmla="*/ 22 h 28"/>
                <a:gd name="T40" fmla="*/ 11 w 23"/>
                <a:gd name="T41" fmla="*/ 16 h 28"/>
                <a:gd name="T42" fmla="*/ 13 w 23"/>
                <a:gd name="T43" fmla="*/ 19 h 28"/>
                <a:gd name="T44" fmla="*/ 17 w 23"/>
                <a:gd name="T45" fmla="*/ 20 h 28"/>
                <a:gd name="T46" fmla="*/ 18 w 23"/>
                <a:gd name="T47" fmla="*/ 22 h 28"/>
                <a:gd name="T48" fmla="*/ 19 w 23"/>
                <a:gd name="T49" fmla="*/ 28 h 28"/>
                <a:gd name="T50" fmla="*/ 21 w 23"/>
                <a:gd name="T51" fmla="*/ 26 h 28"/>
                <a:gd name="T52" fmla="*/ 21 w 23"/>
                <a:gd name="T53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28">
                  <a:moveTo>
                    <a:pt x="21" y="26"/>
                  </a:moveTo>
                  <a:cubicBezTo>
                    <a:pt x="22" y="24"/>
                    <a:pt x="20" y="19"/>
                    <a:pt x="20" y="17"/>
                  </a:cubicBezTo>
                  <a:cubicBezTo>
                    <a:pt x="20" y="17"/>
                    <a:pt x="19" y="13"/>
                    <a:pt x="18" y="16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7"/>
                    <a:pt x="14" y="13"/>
                    <a:pt x="17" y="13"/>
                  </a:cubicBezTo>
                  <a:cubicBezTo>
                    <a:pt x="19" y="12"/>
                    <a:pt x="23" y="6"/>
                    <a:pt x="18" y="7"/>
                  </a:cubicBezTo>
                  <a:cubicBezTo>
                    <a:pt x="17" y="8"/>
                    <a:pt x="15" y="7"/>
                    <a:pt x="14" y="7"/>
                  </a:cubicBezTo>
                  <a:cubicBezTo>
                    <a:pt x="13" y="7"/>
                    <a:pt x="11" y="7"/>
                    <a:pt x="10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2"/>
                    <a:pt x="7" y="3"/>
                    <a:pt x="6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7" y="8"/>
                    <a:pt x="2" y="6"/>
                    <a:pt x="1" y="9"/>
                  </a:cubicBezTo>
                  <a:cubicBezTo>
                    <a:pt x="0" y="12"/>
                    <a:pt x="2" y="14"/>
                    <a:pt x="3" y="16"/>
                  </a:cubicBezTo>
                  <a:cubicBezTo>
                    <a:pt x="5" y="19"/>
                    <a:pt x="6" y="22"/>
                    <a:pt x="5" y="25"/>
                  </a:cubicBezTo>
                  <a:cubicBezTo>
                    <a:pt x="6" y="26"/>
                    <a:pt x="6" y="23"/>
                    <a:pt x="6" y="22"/>
                  </a:cubicBezTo>
                  <a:cubicBezTo>
                    <a:pt x="6" y="23"/>
                    <a:pt x="6" y="24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8" y="26"/>
                    <a:pt x="8" y="23"/>
                    <a:pt x="8" y="21"/>
                  </a:cubicBezTo>
                  <a:cubicBezTo>
                    <a:pt x="8" y="22"/>
                    <a:pt x="12" y="25"/>
                    <a:pt x="13" y="22"/>
                  </a:cubicBezTo>
                  <a:cubicBezTo>
                    <a:pt x="13" y="21"/>
                    <a:pt x="12" y="16"/>
                    <a:pt x="11" y="16"/>
                  </a:cubicBezTo>
                  <a:cubicBezTo>
                    <a:pt x="12" y="16"/>
                    <a:pt x="13" y="18"/>
                    <a:pt x="13" y="19"/>
                  </a:cubicBezTo>
                  <a:cubicBezTo>
                    <a:pt x="14" y="20"/>
                    <a:pt x="17" y="18"/>
                    <a:pt x="17" y="20"/>
                  </a:cubicBezTo>
                  <a:cubicBezTo>
                    <a:pt x="17" y="21"/>
                    <a:pt x="18" y="20"/>
                    <a:pt x="18" y="22"/>
                  </a:cubicBezTo>
                  <a:cubicBezTo>
                    <a:pt x="18" y="24"/>
                    <a:pt x="18" y="26"/>
                    <a:pt x="19" y="28"/>
                  </a:cubicBezTo>
                  <a:cubicBezTo>
                    <a:pt x="20" y="27"/>
                    <a:pt x="20" y="27"/>
                    <a:pt x="21" y="26"/>
                  </a:cubicBezTo>
                  <a:cubicBezTo>
                    <a:pt x="22" y="25"/>
                    <a:pt x="20" y="27"/>
                    <a:pt x="21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0" name="Freeform 704">
              <a:extLst>
                <a:ext uri="{FF2B5EF4-FFF2-40B4-BE49-F238E27FC236}">
                  <a16:creationId xmlns:a16="http://schemas.microsoft.com/office/drawing/2014/main" id="{9FBA052B-1CC9-074A-B279-499B7F5A5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0107" y="6911610"/>
              <a:ext cx="335358" cy="652058"/>
            </a:xfrm>
            <a:custGeom>
              <a:avLst/>
              <a:gdLst>
                <a:gd name="T0" fmla="*/ 40 w 42"/>
                <a:gd name="T1" fmla="*/ 30 h 77"/>
                <a:gd name="T2" fmla="*/ 41 w 42"/>
                <a:gd name="T3" fmla="*/ 27 h 77"/>
                <a:gd name="T4" fmla="*/ 39 w 42"/>
                <a:gd name="T5" fmla="*/ 24 h 77"/>
                <a:gd name="T6" fmla="*/ 36 w 42"/>
                <a:gd name="T7" fmla="*/ 20 h 77"/>
                <a:gd name="T8" fmla="*/ 35 w 42"/>
                <a:gd name="T9" fmla="*/ 15 h 77"/>
                <a:gd name="T10" fmla="*/ 30 w 42"/>
                <a:gd name="T11" fmla="*/ 12 h 77"/>
                <a:gd name="T12" fmla="*/ 25 w 42"/>
                <a:gd name="T13" fmla="*/ 14 h 77"/>
                <a:gd name="T14" fmla="*/ 21 w 42"/>
                <a:gd name="T15" fmla="*/ 14 h 77"/>
                <a:gd name="T16" fmla="*/ 17 w 42"/>
                <a:gd name="T17" fmla="*/ 16 h 77"/>
                <a:gd name="T18" fmla="*/ 19 w 42"/>
                <a:gd name="T19" fmla="*/ 12 h 77"/>
                <a:gd name="T20" fmla="*/ 19 w 42"/>
                <a:gd name="T21" fmla="*/ 9 h 77"/>
                <a:gd name="T22" fmla="*/ 18 w 42"/>
                <a:gd name="T23" fmla="*/ 5 h 77"/>
                <a:gd name="T24" fmla="*/ 15 w 42"/>
                <a:gd name="T25" fmla="*/ 4 h 77"/>
                <a:gd name="T26" fmla="*/ 9 w 42"/>
                <a:gd name="T27" fmla="*/ 1 h 77"/>
                <a:gd name="T28" fmla="*/ 4 w 42"/>
                <a:gd name="T29" fmla="*/ 4 h 77"/>
                <a:gd name="T30" fmla="*/ 1 w 42"/>
                <a:gd name="T31" fmla="*/ 8 h 77"/>
                <a:gd name="T32" fmla="*/ 0 w 42"/>
                <a:gd name="T33" fmla="*/ 13 h 77"/>
                <a:gd name="T34" fmla="*/ 3 w 42"/>
                <a:gd name="T35" fmla="*/ 16 h 77"/>
                <a:gd name="T36" fmla="*/ 6 w 42"/>
                <a:gd name="T37" fmla="*/ 20 h 77"/>
                <a:gd name="T38" fmla="*/ 5 w 42"/>
                <a:gd name="T39" fmla="*/ 24 h 77"/>
                <a:gd name="T40" fmla="*/ 5 w 42"/>
                <a:gd name="T41" fmla="*/ 27 h 77"/>
                <a:gd name="T42" fmla="*/ 4 w 42"/>
                <a:gd name="T43" fmla="*/ 28 h 77"/>
                <a:gd name="T44" fmla="*/ 6 w 42"/>
                <a:gd name="T45" fmla="*/ 33 h 77"/>
                <a:gd name="T46" fmla="*/ 9 w 42"/>
                <a:gd name="T47" fmla="*/ 37 h 77"/>
                <a:gd name="T48" fmla="*/ 10 w 42"/>
                <a:gd name="T49" fmla="*/ 42 h 77"/>
                <a:gd name="T50" fmla="*/ 6 w 42"/>
                <a:gd name="T51" fmla="*/ 52 h 77"/>
                <a:gd name="T52" fmla="*/ 5 w 42"/>
                <a:gd name="T53" fmla="*/ 55 h 77"/>
                <a:gd name="T54" fmla="*/ 4 w 42"/>
                <a:gd name="T55" fmla="*/ 58 h 77"/>
                <a:gd name="T56" fmla="*/ 5 w 42"/>
                <a:gd name="T57" fmla="*/ 62 h 77"/>
                <a:gd name="T58" fmla="*/ 11 w 42"/>
                <a:gd name="T59" fmla="*/ 69 h 77"/>
                <a:gd name="T60" fmla="*/ 13 w 42"/>
                <a:gd name="T61" fmla="*/ 72 h 77"/>
                <a:gd name="T62" fmla="*/ 16 w 42"/>
                <a:gd name="T63" fmla="*/ 72 h 77"/>
                <a:gd name="T64" fmla="*/ 18 w 42"/>
                <a:gd name="T65" fmla="*/ 74 h 77"/>
                <a:gd name="T66" fmla="*/ 19 w 42"/>
                <a:gd name="T67" fmla="*/ 76 h 77"/>
                <a:gd name="T68" fmla="*/ 21 w 42"/>
                <a:gd name="T69" fmla="*/ 76 h 77"/>
                <a:gd name="T70" fmla="*/ 23 w 42"/>
                <a:gd name="T71" fmla="*/ 74 h 77"/>
                <a:gd name="T72" fmla="*/ 16 w 42"/>
                <a:gd name="T73" fmla="*/ 69 h 77"/>
                <a:gd name="T74" fmla="*/ 13 w 42"/>
                <a:gd name="T75" fmla="*/ 67 h 77"/>
                <a:gd name="T76" fmla="*/ 15 w 42"/>
                <a:gd name="T77" fmla="*/ 67 h 77"/>
                <a:gd name="T78" fmla="*/ 12 w 42"/>
                <a:gd name="T79" fmla="*/ 60 h 77"/>
                <a:gd name="T80" fmla="*/ 11 w 42"/>
                <a:gd name="T81" fmla="*/ 58 h 77"/>
                <a:gd name="T82" fmla="*/ 9 w 42"/>
                <a:gd name="T83" fmla="*/ 56 h 77"/>
                <a:gd name="T84" fmla="*/ 11 w 42"/>
                <a:gd name="T85" fmla="*/ 48 h 77"/>
                <a:gd name="T86" fmla="*/ 13 w 42"/>
                <a:gd name="T87" fmla="*/ 43 h 77"/>
                <a:gd name="T88" fmla="*/ 14 w 42"/>
                <a:gd name="T89" fmla="*/ 36 h 77"/>
                <a:gd name="T90" fmla="*/ 17 w 42"/>
                <a:gd name="T91" fmla="*/ 40 h 77"/>
                <a:gd name="T92" fmla="*/ 22 w 42"/>
                <a:gd name="T93" fmla="*/ 41 h 77"/>
                <a:gd name="T94" fmla="*/ 27 w 42"/>
                <a:gd name="T95" fmla="*/ 44 h 77"/>
                <a:gd name="T96" fmla="*/ 24 w 42"/>
                <a:gd name="T97" fmla="*/ 38 h 77"/>
                <a:gd name="T98" fmla="*/ 28 w 42"/>
                <a:gd name="T99" fmla="*/ 33 h 77"/>
                <a:gd name="T100" fmla="*/ 34 w 42"/>
                <a:gd name="T101" fmla="*/ 32 h 77"/>
                <a:gd name="T102" fmla="*/ 38 w 42"/>
                <a:gd name="T103" fmla="*/ 33 h 77"/>
                <a:gd name="T104" fmla="*/ 40 w 42"/>
                <a:gd name="T105" fmla="*/ 30 h 77"/>
                <a:gd name="T106" fmla="*/ 40 w 42"/>
                <a:gd name="T10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77">
                  <a:moveTo>
                    <a:pt x="40" y="30"/>
                  </a:moveTo>
                  <a:cubicBezTo>
                    <a:pt x="41" y="30"/>
                    <a:pt x="40" y="28"/>
                    <a:pt x="41" y="27"/>
                  </a:cubicBezTo>
                  <a:cubicBezTo>
                    <a:pt x="42" y="26"/>
                    <a:pt x="40" y="24"/>
                    <a:pt x="39" y="24"/>
                  </a:cubicBezTo>
                  <a:cubicBezTo>
                    <a:pt x="38" y="23"/>
                    <a:pt x="36" y="22"/>
                    <a:pt x="36" y="20"/>
                  </a:cubicBezTo>
                  <a:cubicBezTo>
                    <a:pt x="36" y="18"/>
                    <a:pt x="37" y="17"/>
                    <a:pt x="35" y="15"/>
                  </a:cubicBezTo>
                  <a:cubicBezTo>
                    <a:pt x="34" y="14"/>
                    <a:pt x="32" y="12"/>
                    <a:pt x="30" y="12"/>
                  </a:cubicBezTo>
                  <a:cubicBezTo>
                    <a:pt x="28" y="12"/>
                    <a:pt x="27" y="14"/>
                    <a:pt x="25" y="14"/>
                  </a:cubicBezTo>
                  <a:cubicBezTo>
                    <a:pt x="23" y="13"/>
                    <a:pt x="23" y="13"/>
                    <a:pt x="21" y="14"/>
                  </a:cubicBezTo>
                  <a:cubicBezTo>
                    <a:pt x="21" y="14"/>
                    <a:pt x="18" y="17"/>
                    <a:pt x="17" y="16"/>
                  </a:cubicBezTo>
                  <a:cubicBezTo>
                    <a:pt x="17" y="15"/>
                    <a:pt x="20" y="13"/>
                    <a:pt x="19" y="12"/>
                  </a:cubicBezTo>
                  <a:cubicBezTo>
                    <a:pt x="17" y="11"/>
                    <a:pt x="19" y="10"/>
                    <a:pt x="19" y="9"/>
                  </a:cubicBezTo>
                  <a:cubicBezTo>
                    <a:pt x="19" y="8"/>
                    <a:pt x="19" y="5"/>
                    <a:pt x="18" y="5"/>
                  </a:cubicBezTo>
                  <a:cubicBezTo>
                    <a:pt x="16" y="6"/>
                    <a:pt x="14" y="6"/>
                    <a:pt x="15" y="4"/>
                  </a:cubicBezTo>
                  <a:cubicBezTo>
                    <a:pt x="16" y="0"/>
                    <a:pt x="11" y="0"/>
                    <a:pt x="9" y="1"/>
                  </a:cubicBezTo>
                  <a:cubicBezTo>
                    <a:pt x="8" y="3"/>
                    <a:pt x="6" y="4"/>
                    <a:pt x="4" y="4"/>
                  </a:cubicBezTo>
                  <a:cubicBezTo>
                    <a:pt x="2" y="4"/>
                    <a:pt x="1" y="7"/>
                    <a:pt x="1" y="8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0" y="15"/>
                    <a:pt x="1" y="15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5" y="25"/>
                    <a:pt x="6" y="26"/>
                    <a:pt x="5" y="27"/>
                  </a:cubicBezTo>
                  <a:cubicBezTo>
                    <a:pt x="5" y="27"/>
                    <a:pt x="4" y="27"/>
                    <a:pt x="4" y="28"/>
                  </a:cubicBezTo>
                  <a:cubicBezTo>
                    <a:pt x="3" y="29"/>
                    <a:pt x="5" y="32"/>
                    <a:pt x="6" y="33"/>
                  </a:cubicBezTo>
                  <a:cubicBezTo>
                    <a:pt x="7" y="34"/>
                    <a:pt x="8" y="35"/>
                    <a:pt x="9" y="37"/>
                  </a:cubicBezTo>
                  <a:cubicBezTo>
                    <a:pt x="9" y="39"/>
                    <a:pt x="9" y="40"/>
                    <a:pt x="10" y="42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6" y="53"/>
                    <a:pt x="5" y="54"/>
                    <a:pt x="5" y="55"/>
                  </a:cubicBezTo>
                  <a:cubicBezTo>
                    <a:pt x="4" y="56"/>
                    <a:pt x="4" y="57"/>
                    <a:pt x="4" y="58"/>
                  </a:cubicBezTo>
                  <a:cubicBezTo>
                    <a:pt x="4" y="59"/>
                    <a:pt x="3" y="62"/>
                    <a:pt x="5" y="62"/>
                  </a:cubicBezTo>
                  <a:cubicBezTo>
                    <a:pt x="8" y="64"/>
                    <a:pt x="9" y="67"/>
                    <a:pt x="11" y="69"/>
                  </a:cubicBezTo>
                  <a:cubicBezTo>
                    <a:pt x="12" y="70"/>
                    <a:pt x="12" y="71"/>
                    <a:pt x="13" y="72"/>
                  </a:cubicBezTo>
                  <a:cubicBezTo>
                    <a:pt x="14" y="72"/>
                    <a:pt x="15" y="72"/>
                    <a:pt x="16" y="72"/>
                  </a:cubicBezTo>
                  <a:cubicBezTo>
                    <a:pt x="17" y="73"/>
                    <a:pt x="18" y="73"/>
                    <a:pt x="18" y="74"/>
                  </a:cubicBezTo>
                  <a:cubicBezTo>
                    <a:pt x="18" y="75"/>
                    <a:pt x="18" y="76"/>
                    <a:pt x="19" y="76"/>
                  </a:cubicBezTo>
                  <a:cubicBezTo>
                    <a:pt x="19" y="77"/>
                    <a:pt x="20" y="76"/>
                    <a:pt x="21" y="76"/>
                  </a:cubicBezTo>
                  <a:cubicBezTo>
                    <a:pt x="22" y="76"/>
                    <a:pt x="23" y="74"/>
                    <a:pt x="23" y="74"/>
                  </a:cubicBezTo>
                  <a:cubicBezTo>
                    <a:pt x="21" y="71"/>
                    <a:pt x="20" y="70"/>
                    <a:pt x="16" y="69"/>
                  </a:cubicBezTo>
                  <a:cubicBezTo>
                    <a:pt x="15" y="69"/>
                    <a:pt x="14" y="68"/>
                    <a:pt x="13" y="67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4" y="67"/>
                    <a:pt x="12" y="61"/>
                    <a:pt x="12" y="60"/>
                  </a:cubicBezTo>
                  <a:cubicBezTo>
                    <a:pt x="12" y="59"/>
                    <a:pt x="12" y="59"/>
                    <a:pt x="11" y="58"/>
                  </a:cubicBezTo>
                  <a:cubicBezTo>
                    <a:pt x="10" y="58"/>
                    <a:pt x="9" y="57"/>
                    <a:pt x="9" y="56"/>
                  </a:cubicBezTo>
                  <a:cubicBezTo>
                    <a:pt x="8" y="53"/>
                    <a:pt x="10" y="50"/>
                    <a:pt x="11" y="48"/>
                  </a:cubicBezTo>
                  <a:cubicBezTo>
                    <a:pt x="11" y="46"/>
                    <a:pt x="13" y="44"/>
                    <a:pt x="13" y="43"/>
                  </a:cubicBezTo>
                  <a:cubicBezTo>
                    <a:pt x="13" y="41"/>
                    <a:pt x="12" y="37"/>
                    <a:pt x="14" y="36"/>
                  </a:cubicBezTo>
                  <a:cubicBezTo>
                    <a:pt x="17" y="36"/>
                    <a:pt x="17" y="37"/>
                    <a:pt x="17" y="40"/>
                  </a:cubicBezTo>
                  <a:cubicBezTo>
                    <a:pt x="16" y="42"/>
                    <a:pt x="20" y="41"/>
                    <a:pt x="22" y="41"/>
                  </a:cubicBezTo>
                  <a:cubicBezTo>
                    <a:pt x="23" y="41"/>
                    <a:pt x="26" y="43"/>
                    <a:pt x="27" y="44"/>
                  </a:cubicBezTo>
                  <a:cubicBezTo>
                    <a:pt x="27" y="42"/>
                    <a:pt x="25" y="41"/>
                    <a:pt x="24" y="38"/>
                  </a:cubicBezTo>
                  <a:cubicBezTo>
                    <a:pt x="24" y="36"/>
                    <a:pt x="26" y="35"/>
                    <a:pt x="28" y="33"/>
                  </a:cubicBezTo>
                  <a:cubicBezTo>
                    <a:pt x="29" y="32"/>
                    <a:pt x="32" y="32"/>
                    <a:pt x="34" y="32"/>
                  </a:cubicBezTo>
                  <a:cubicBezTo>
                    <a:pt x="36" y="32"/>
                    <a:pt x="37" y="32"/>
                    <a:pt x="38" y="33"/>
                  </a:cubicBezTo>
                  <a:cubicBezTo>
                    <a:pt x="40" y="33"/>
                    <a:pt x="39" y="32"/>
                    <a:pt x="40" y="30"/>
                  </a:cubicBezTo>
                  <a:cubicBezTo>
                    <a:pt x="41" y="30"/>
                    <a:pt x="40" y="31"/>
                    <a:pt x="40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1" name="Freeform 705">
              <a:extLst>
                <a:ext uri="{FF2B5EF4-FFF2-40B4-BE49-F238E27FC236}">
                  <a16:creationId xmlns:a16="http://schemas.microsoft.com/office/drawing/2014/main" id="{82D6BACE-DE14-FC43-8565-0A2C3DA95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2781" y="6776005"/>
              <a:ext cx="305365" cy="660715"/>
            </a:xfrm>
            <a:custGeom>
              <a:avLst/>
              <a:gdLst>
                <a:gd name="T0" fmla="*/ 37 w 38"/>
                <a:gd name="T1" fmla="*/ 55 h 78"/>
                <a:gd name="T2" fmla="*/ 36 w 38"/>
                <a:gd name="T3" fmla="*/ 49 h 78"/>
                <a:gd name="T4" fmla="*/ 32 w 38"/>
                <a:gd name="T5" fmla="*/ 41 h 78"/>
                <a:gd name="T6" fmla="*/ 28 w 38"/>
                <a:gd name="T7" fmla="*/ 37 h 78"/>
                <a:gd name="T8" fmla="*/ 22 w 38"/>
                <a:gd name="T9" fmla="*/ 31 h 78"/>
                <a:gd name="T10" fmla="*/ 18 w 38"/>
                <a:gd name="T11" fmla="*/ 26 h 78"/>
                <a:gd name="T12" fmla="*/ 19 w 38"/>
                <a:gd name="T13" fmla="*/ 20 h 78"/>
                <a:gd name="T14" fmla="*/ 23 w 38"/>
                <a:gd name="T15" fmla="*/ 15 h 78"/>
                <a:gd name="T16" fmla="*/ 29 w 38"/>
                <a:gd name="T17" fmla="*/ 11 h 78"/>
                <a:gd name="T18" fmla="*/ 23 w 38"/>
                <a:gd name="T19" fmla="*/ 7 h 78"/>
                <a:gd name="T20" fmla="*/ 24 w 38"/>
                <a:gd name="T21" fmla="*/ 4 h 78"/>
                <a:gd name="T22" fmla="*/ 19 w 38"/>
                <a:gd name="T23" fmla="*/ 3 h 78"/>
                <a:gd name="T24" fmla="*/ 14 w 38"/>
                <a:gd name="T25" fmla="*/ 3 h 78"/>
                <a:gd name="T26" fmla="*/ 11 w 38"/>
                <a:gd name="T27" fmla="*/ 5 h 78"/>
                <a:gd name="T28" fmla="*/ 8 w 38"/>
                <a:gd name="T29" fmla="*/ 5 h 78"/>
                <a:gd name="T30" fmla="*/ 5 w 38"/>
                <a:gd name="T31" fmla="*/ 5 h 78"/>
                <a:gd name="T32" fmla="*/ 3 w 38"/>
                <a:gd name="T33" fmla="*/ 5 h 78"/>
                <a:gd name="T34" fmla="*/ 0 w 38"/>
                <a:gd name="T35" fmla="*/ 6 h 78"/>
                <a:gd name="T36" fmla="*/ 4 w 38"/>
                <a:gd name="T37" fmla="*/ 9 h 78"/>
                <a:gd name="T38" fmla="*/ 5 w 38"/>
                <a:gd name="T39" fmla="*/ 13 h 78"/>
                <a:gd name="T40" fmla="*/ 9 w 38"/>
                <a:gd name="T41" fmla="*/ 14 h 78"/>
                <a:gd name="T42" fmla="*/ 12 w 38"/>
                <a:gd name="T43" fmla="*/ 17 h 78"/>
                <a:gd name="T44" fmla="*/ 13 w 38"/>
                <a:gd name="T45" fmla="*/ 21 h 78"/>
                <a:gd name="T46" fmla="*/ 10 w 38"/>
                <a:gd name="T47" fmla="*/ 22 h 78"/>
                <a:gd name="T48" fmla="*/ 14 w 38"/>
                <a:gd name="T49" fmla="*/ 25 h 78"/>
                <a:gd name="T50" fmla="*/ 19 w 38"/>
                <a:gd name="T51" fmla="*/ 31 h 78"/>
                <a:gd name="T52" fmla="*/ 23 w 38"/>
                <a:gd name="T53" fmla="*/ 35 h 78"/>
                <a:gd name="T54" fmla="*/ 26 w 38"/>
                <a:gd name="T55" fmla="*/ 39 h 78"/>
                <a:gd name="T56" fmla="*/ 28 w 38"/>
                <a:gd name="T57" fmla="*/ 43 h 78"/>
                <a:gd name="T58" fmla="*/ 27 w 38"/>
                <a:gd name="T59" fmla="*/ 48 h 78"/>
                <a:gd name="T60" fmla="*/ 28 w 38"/>
                <a:gd name="T61" fmla="*/ 52 h 78"/>
                <a:gd name="T62" fmla="*/ 28 w 38"/>
                <a:gd name="T63" fmla="*/ 57 h 78"/>
                <a:gd name="T64" fmla="*/ 23 w 38"/>
                <a:gd name="T65" fmla="*/ 60 h 78"/>
                <a:gd name="T66" fmla="*/ 20 w 38"/>
                <a:gd name="T67" fmla="*/ 62 h 78"/>
                <a:gd name="T68" fmla="*/ 20 w 38"/>
                <a:gd name="T69" fmla="*/ 65 h 78"/>
                <a:gd name="T70" fmla="*/ 18 w 38"/>
                <a:gd name="T71" fmla="*/ 66 h 78"/>
                <a:gd name="T72" fmla="*/ 14 w 38"/>
                <a:gd name="T73" fmla="*/ 67 h 78"/>
                <a:gd name="T74" fmla="*/ 15 w 38"/>
                <a:gd name="T75" fmla="*/ 70 h 78"/>
                <a:gd name="T76" fmla="*/ 14 w 38"/>
                <a:gd name="T77" fmla="*/ 74 h 78"/>
                <a:gd name="T78" fmla="*/ 14 w 38"/>
                <a:gd name="T79" fmla="*/ 77 h 78"/>
                <a:gd name="T80" fmla="*/ 18 w 38"/>
                <a:gd name="T81" fmla="*/ 75 h 78"/>
                <a:gd name="T82" fmla="*/ 19 w 38"/>
                <a:gd name="T83" fmla="*/ 71 h 78"/>
                <a:gd name="T84" fmla="*/ 22 w 38"/>
                <a:gd name="T85" fmla="*/ 72 h 78"/>
                <a:gd name="T86" fmla="*/ 21 w 38"/>
                <a:gd name="T87" fmla="*/ 70 h 78"/>
                <a:gd name="T88" fmla="*/ 23 w 38"/>
                <a:gd name="T89" fmla="*/ 71 h 78"/>
                <a:gd name="T90" fmla="*/ 24 w 38"/>
                <a:gd name="T91" fmla="*/ 67 h 78"/>
                <a:gd name="T92" fmla="*/ 26 w 38"/>
                <a:gd name="T93" fmla="*/ 68 h 78"/>
                <a:gd name="T94" fmla="*/ 30 w 38"/>
                <a:gd name="T95" fmla="*/ 66 h 78"/>
                <a:gd name="T96" fmla="*/ 36 w 38"/>
                <a:gd name="T97" fmla="*/ 61 h 78"/>
                <a:gd name="T98" fmla="*/ 36 w 38"/>
                <a:gd name="T99" fmla="*/ 57 h 78"/>
                <a:gd name="T100" fmla="*/ 37 w 38"/>
                <a:gd name="T101" fmla="*/ 55 h 78"/>
                <a:gd name="T102" fmla="*/ 37 w 38"/>
                <a:gd name="T103" fmla="*/ 5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78">
                  <a:moveTo>
                    <a:pt x="37" y="55"/>
                  </a:moveTo>
                  <a:cubicBezTo>
                    <a:pt x="36" y="54"/>
                    <a:pt x="36" y="52"/>
                    <a:pt x="36" y="49"/>
                  </a:cubicBezTo>
                  <a:cubicBezTo>
                    <a:pt x="35" y="46"/>
                    <a:pt x="34" y="44"/>
                    <a:pt x="32" y="41"/>
                  </a:cubicBezTo>
                  <a:cubicBezTo>
                    <a:pt x="31" y="39"/>
                    <a:pt x="30" y="38"/>
                    <a:pt x="28" y="37"/>
                  </a:cubicBezTo>
                  <a:cubicBezTo>
                    <a:pt x="26" y="35"/>
                    <a:pt x="23" y="34"/>
                    <a:pt x="22" y="31"/>
                  </a:cubicBezTo>
                  <a:cubicBezTo>
                    <a:pt x="22" y="29"/>
                    <a:pt x="20" y="28"/>
                    <a:pt x="18" y="26"/>
                  </a:cubicBezTo>
                  <a:cubicBezTo>
                    <a:pt x="17" y="25"/>
                    <a:pt x="18" y="21"/>
                    <a:pt x="19" y="20"/>
                  </a:cubicBezTo>
                  <a:cubicBezTo>
                    <a:pt x="21" y="19"/>
                    <a:pt x="23" y="17"/>
                    <a:pt x="23" y="15"/>
                  </a:cubicBezTo>
                  <a:cubicBezTo>
                    <a:pt x="24" y="14"/>
                    <a:pt x="28" y="12"/>
                    <a:pt x="29" y="11"/>
                  </a:cubicBezTo>
                  <a:cubicBezTo>
                    <a:pt x="27" y="10"/>
                    <a:pt x="25" y="9"/>
                    <a:pt x="23" y="7"/>
                  </a:cubicBezTo>
                  <a:cubicBezTo>
                    <a:pt x="21" y="6"/>
                    <a:pt x="24" y="6"/>
                    <a:pt x="24" y="4"/>
                  </a:cubicBezTo>
                  <a:cubicBezTo>
                    <a:pt x="24" y="4"/>
                    <a:pt x="19" y="3"/>
                    <a:pt x="19" y="3"/>
                  </a:cubicBezTo>
                  <a:cubicBezTo>
                    <a:pt x="17" y="2"/>
                    <a:pt x="15" y="0"/>
                    <a:pt x="14" y="3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9" y="8"/>
                    <a:pt x="9" y="4"/>
                    <a:pt x="8" y="5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4"/>
                    <a:pt x="1" y="6"/>
                    <a:pt x="0" y="6"/>
                  </a:cubicBezTo>
                  <a:cubicBezTo>
                    <a:pt x="0" y="7"/>
                    <a:pt x="3" y="9"/>
                    <a:pt x="4" y="9"/>
                  </a:cubicBezTo>
                  <a:cubicBezTo>
                    <a:pt x="5" y="11"/>
                    <a:pt x="4" y="12"/>
                    <a:pt x="5" y="13"/>
                  </a:cubicBezTo>
                  <a:cubicBezTo>
                    <a:pt x="5" y="15"/>
                    <a:pt x="8" y="15"/>
                    <a:pt x="9" y="14"/>
                  </a:cubicBezTo>
                  <a:cubicBezTo>
                    <a:pt x="11" y="13"/>
                    <a:pt x="12" y="16"/>
                    <a:pt x="12" y="17"/>
                  </a:cubicBezTo>
                  <a:cubicBezTo>
                    <a:pt x="13" y="19"/>
                    <a:pt x="15" y="19"/>
                    <a:pt x="13" y="21"/>
                  </a:cubicBezTo>
                  <a:cubicBezTo>
                    <a:pt x="11" y="22"/>
                    <a:pt x="10" y="19"/>
                    <a:pt x="10" y="22"/>
                  </a:cubicBezTo>
                  <a:cubicBezTo>
                    <a:pt x="10" y="24"/>
                    <a:pt x="13" y="24"/>
                    <a:pt x="14" y="25"/>
                  </a:cubicBezTo>
                  <a:cubicBezTo>
                    <a:pt x="16" y="27"/>
                    <a:pt x="17" y="29"/>
                    <a:pt x="19" y="31"/>
                  </a:cubicBezTo>
                  <a:cubicBezTo>
                    <a:pt x="20" y="33"/>
                    <a:pt x="22" y="33"/>
                    <a:pt x="23" y="35"/>
                  </a:cubicBezTo>
                  <a:cubicBezTo>
                    <a:pt x="24" y="37"/>
                    <a:pt x="24" y="38"/>
                    <a:pt x="26" y="39"/>
                  </a:cubicBezTo>
                  <a:cubicBezTo>
                    <a:pt x="27" y="40"/>
                    <a:pt x="26" y="42"/>
                    <a:pt x="28" y="43"/>
                  </a:cubicBezTo>
                  <a:cubicBezTo>
                    <a:pt x="29" y="44"/>
                    <a:pt x="28" y="47"/>
                    <a:pt x="27" y="48"/>
                  </a:cubicBezTo>
                  <a:cubicBezTo>
                    <a:pt x="26" y="49"/>
                    <a:pt x="27" y="51"/>
                    <a:pt x="28" y="52"/>
                  </a:cubicBezTo>
                  <a:cubicBezTo>
                    <a:pt x="28" y="54"/>
                    <a:pt x="28" y="55"/>
                    <a:pt x="28" y="57"/>
                  </a:cubicBezTo>
                  <a:cubicBezTo>
                    <a:pt x="26" y="59"/>
                    <a:pt x="26" y="59"/>
                    <a:pt x="23" y="60"/>
                  </a:cubicBezTo>
                  <a:cubicBezTo>
                    <a:pt x="21" y="60"/>
                    <a:pt x="24" y="63"/>
                    <a:pt x="20" y="62"/>
                  </a:cubicBezTo>
                  <a:cubicBezTo>
                    <a:pt x="18" y="62"/>
                    <a:pt x="20" y="64"/>
                    <a:pt x="20" y="65"/>
                  </a:cubicBezTo>
                  <a:cubicBezTo>
                    <a:pt x="21" y="67"/>
                    <a:pt x="19" y="66"/>
                    <a:pt x="18" y="66"/>
                  </a:cubicBezTo>
                  <a:cubicBezTo>
                    <a:pt x="16" y="66"/>
                    <a:pt x="15" y="66"/>
                    <a:pt x="14" y="67"/>
                  </a:cubicBezTo>
                  <a:cubicBezTo>
                    <a:pt x="11" y="69"/>
                    <a:pt x="13" y="69"/>
                    <a:pt x="15" y="70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4"/>
                    <a:pt x="13" y="78"/>
                    <a:pt x="14" y="77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22" y="74"/>
                    <a:pt x="20" y="73"/>
                    <a:pt x="19" y="71"/>
                  </a:cubicBezTo>
                  <a:cubicBezTo>
                    <a:pt x="20" y="71"/>
                    <a:pt x="21" y="73"/>
                    <a:pt x="22" y="72"/>
                  </a:cubicBezTo>
                  <a:cubicBezTo>
                    <a:pt x="23" y="71"/>
                    <a:pt x="21" y="70"/>
                    <a:pt x="21" y="70"/>
                  </a:cubicBezTo>
                  <a:cubicBezTo>
                    <a:pt x="21" y="69"/>
                    <a:pt x="23" y="71"/>
                    <a:pt x="23" y="71"/>
                  </a:cubicBezTo>
                  <a:cubicBezTo>
                    <a:pt x="22" y="71"/>
                    <a:pt x="23" y="67"/>
                    <a:pt x="24" y="67"/>
                  </a:cubicBezTo>
                  <a:cubicBezTo>
                    <a:pt x="24" y="66"/>
                    <a:pt x="26" y="68"/>
                    <a:pt x="26" y="68"/>
                  </a:cubicBezTo>
                  <a:cubicBezTo>
                    <a:pt x="28" y="68"/>
                    <a:pt x="29" y="67"/>
                    <a:pt x="30" y="66"/>
                  </a:cubicBezTo>
                  <a:cubicBezTo>
                    <a:pt x="31" y="65"/>
                    <a:pt x="36" y="63"/>
                    <a:pt x="36" y="61"/>
                  </a:cubicBezTo>
                  <a:cubicBezTo>
                    <a:pt x="36" y="60"/>
                    <a:pt x="35" y="59"/>
                    <a:pt x="36" y="57"/>
                  </a:cubicBezTo>
                  <a:cubicBezTo>
                    <a:pt x="36" y="56"/>
                    <a:pt x="38" y="57"/>
                    <a:pt x="37" y="55"/>
                  </a:cubicBezTo>
                  <a:cubicBezTo>
                    <a:pt x="36" y="54"/>
                    <a:pt x="38" y="56"/>
                    <a:pt x="37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2" name="Freeform 706">
              <a:extLst>
                <a:ext uri="{FF2B5EF4-FFF2-40B4-BE49-F238E27FC236}">
                  <a16:creationId xmlns:a16="http://schemas.microsoft.com/office/drawing/2014/main" id="{95235336-0CF8-A34E-8C9A-2517002F8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1893" y="6827940"/>
              <a:ext cx="294460" cy="380848"/>
            </a:xfrm>
            <a:custGeom>
              <a:avLst/>
              <a:gdLst>
                <a:gd name="T0" fmla="*/ 37 w 37"/>
                <a:gd name="T1" fmla="*/ 38 h 45"/>
                <a:gd name="T2" fmla="*/ 35 w 37"/>
                <a:gd name="T3" fmla="*/ 35 h 45"/>
                <a:gd name="T4" fmla="*/ 33 w 37"/>
                <a:gd name="T5" fmla="*/ 32 h 45"/>
                <a:gd name="T6" fmla="*/ 30 w 37"/>
                <a:gd name="T7" fmla="*/ 28 h 45"/>
                <a:gd name="T8" fmla="*/ 26 w 37"/>
                <a:gd name="T9" fmla="*/ 22 h 45"/>
                <a:gd name="T10" fmla="*/ 22 w 37"/>
                <a:gd name="T11" fmla="*/ 18 h 45"/>
                <a:gd name="T12" fmla="*/ 19 w 37"/>
                <a:gd name="T13" fmla="*/ 15 h 45"/>
                <a:gd name="T14" fmla="*/ 22 w 37"/>
                <a:gd name="T15" fmla="*/ 14 h 45"/>
                <a:gd name="T16" fmla="*/ 21 w 37"/>
                <a:gd name="T17" fmla="*/ 10 h 45"/>
                <a:gd name="T18" fmla="*/ 14 w 37"/>
                <a:gd name="T19" fmla="*/ 8 h 45"/>
                <a:gd name="T20" fmla="*/ 13 w 37"/>
                <a:gd name="T21" fmla="*/ 4 h 45"/>
                <a:gd name="T22" fmla="*/ 9 w 37"/>
                <a:gd name="T23" fmla="*/ 0 h 45"/>
                <a:gd name="T24" fmla="*/ 7 w 37"/>
                <a:gd name="T25" fmla="*/ 0 h 45"/>
                <a:gd name="T26" fmla="*/ 8 w 37"/>
                <a:gd name="T27" fmla="*/ 4 h 45"/>
                <a:gd name="T28" fmla="*/ 8 w 37"/>
                <a:gd name="T29" fmla="*/ 7 h 45"/>
                <a:gd name="T30" fmla="*/ 4 w 37"/>
                <a:gd name="T31" fmla="*/ 5 h 45"/>
                <a:gd name="T32" fmla="*/ 0 w 37"/>
                <a:gd name="T33" fmla="*/ 10 h 45"/>
                <a:gd name="T34" fmla="*/ 4 w 37"/>
                <a:gd name="T35" fmla="*/ 15 h 45"/>
                <a:gd name="T36" fmla="*/ 4 w 37"/>
                <a:gd name="T37" fmla="*/ 22 h 45"/>
                <a:gd name="T38" fmla="*/ 3 w 37"/>
                <a:gd name="T39" fmla="*/ 26 h 45"/>
                <a:gd name="T40" fmla="*/ 7 w 37"/>
                <a:gd name="T41" fmla="*/ 25 h 45"/>
                <a:gd name="T42" fmla="*/ 10 w 37"/>
                <a:gd name="T43" fmla="*/ 23 h 45"/>
                <a:gd name="T44" fmla="*/ 15 w 37"/>
                <a:gd name="T45" fmla="*/ 22 h 45"/>
                <a:gd name="T46" fmla="*/ 23 w 37"/>
                <a:gd name="T47" fmla="*/ 28 h 45"/>
                <a:gd name="T48" fmla="*/ 27 w 37"/>
                <a:gd name="T49" fmla="*/ 36 h 45"/>
                <a:gd name="T50" fmla="*/ 27 w 37"/>
                <a:gd name="T51" fmla="*/ 39 h 45"/>
                <a:gd name="T52" fmla="*/ 25 w 37"/>
                <a:gd name="T53" fmla="*/ 43 h 45"/>
                <a:gd name="T54" fmla="*/ 29 w 37"/>
                <a:gd name="T55" fmla="*/ 43 h 45"/>
                <a:gd name="T56" fmla="*/ 32 w 37"/>
                <a:gd name="T57" fmla="*/ 42 h 45"/>
                <a:gd name="T58" fmla="*/ 35 w 37"/>
                <a:gd name="T59" fmla="*/ 42 h 45"/>
                <a:gd name="T60" fmla="*/ 37 w 37"/>
                <a:gd name="T61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45">
                  <a:moveTo>
                    <a:pt x="37" y="38"/>
                  </a:moveTo>
                  <a:cubicBezTo>
                    <a:pt x="37" y="37"/>
                    <a:pt x="36" y="37"/>
                    <a:pt x="35" y="35"/>
                  </a:cubicBezTo>
                  <a:cubicBezTo>
                    <a:pt x="35" y="33"/>
                    <a:pt x="34" y="34"/>
                    <a:pt x="33" y="32"/>
                  </a:cubicBezTo>
                  <a:cubicBezTo>
                    <a:pt x="32" y="30"/>
                    <a:pt x="32" y="29"/>
                    <a:pt x="30" y="28"/>
                  </a:cubicBezTo>
                  <a:cubicBezTo>
                    <a:pt x="28" y="26"/>
                    <a:pt x="27" y="24"/>
                    <a:pt x="26" y="22"/>
                  </a:cubicBezTo>
                  <a:cubicBezTo>
                    <a:pt x="25" y="21"/>
                    <a:pt x="23" y="19"/>
                    <a:pt x="22" y="18"/>
                  </a:cubicBezTo>
                  <a:cubicBezTo>
                    <a:pt x="20" y="17"/>
                    <a:pt x="19" y="18"/>
                    <a:pt x="19" y="15"/>
                  </a:cubicBezTo>
                  <a:cubicBezTo>
                    <a:pt x="19" y="14"/>
                    <a:pt x="21" y="16"/>
                    <a:pt x="22" y="14"/>
                  </a:cubicBezTo>
                  <a:cubicBezTo>
                    <a:pt x="24" y="13"/>
                    <a:pt x="22" y="12"/>
                    <a:pt x="21" y="10"/>
                  </a:cubicBezTo>
                  <a:cubicBezTo>
                    <a:pt x="19" y="5"/>
                    <a:pt x="16" y="11"/>
                    <a:pt x="14" y="8"/>
                  </a:cubicBezTo>
                  <a:cubicBezTo>
                    <a:pt x="13" y="7"/>
                    <a:pt x="14" y="5"/>
                    <a:pt x="13" y="4"/>
                  </a:cubicBezTo>
                  <a:cubicBezTo>
                    <a:pt x="12" y="3"/>
                    <a:pt x="10" y="2"/>
                    <a:pt x="9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6" y="1"/>
                    <a:pt x="8" y="3"/>
                    <a:pt x="8" y="4"/>
                  </a:cubicBezTo>
                  <a:cubicBezTo>
                    <a:pt x="8" y="5"/>
                    <a:pt x="9" y="7"/>
                    <a:pt x="8" y="7"/>
                  </a:cubicBezTo>
                  <a:cubicBezTo>
                    <a:pt x="6" y="7"/>
                    <a:pt x="6" y="5"/>
                    <a:pt x="4" y="5"/>
                  </a:cubicBezTo>
                  <a:cubicBezTo>
                    <a:pt x="3" y="4"/>
                    <a:pt x="0" y="10"/>
                    <a:pt x="0" y="10"/>
                  </a:cubicBezTo>
                  <a:cubicBezTo>
                    <a:pt x="1" y="13"/>
                    <a:pt x="0" y="17"/>
                    <a:pt x="4" y="15"/>
                  </a:cubicBezTo>
                  <a:cubicBezTo>
                    <a:pt x="6" y="14"/>
                    <a:pt x="4" y="22"/>
                    <a:pt x="4" y="22"/>
                  </a:cubicBezTo>
                  <a:cubicBezTo>
                    <a:pt x="6" y="23"/>
                    <a:pt x="4" y="24"/>
                    <a:pt x="3" y="26"/>
                  </a:cubicBezTo>
                  <a:cubicBezTo>
                    <a:pt x="3" y="27"/>
                    <a:pt x="6" y="25"/>
                    <a:pt x="7" y="25"/>
                  </a:cubicBezTo>
                  <a:cubicBezTo>
                    <a:pt x="7" y="24"/>
                    <a:pt x="9" y="23"/>
                    <a:pt x="10" y="23"/>
                  </a:cubicBezTo>
                  <a:cubicBezTo>
                    <a:pt x="12" y="24"/>
                    <a:pt x="13" y="24"/>
                    <a:pt x="15" y="22"/>
                  </a:cubicBezTo>
                  <a:cubicBezTo>
                    <a:pt x="17" y="21"/>
                    <a:pt x="24" y="25"/>
                    <a:pt x="23" y="28"/>
                  </a:cubicBezTo>
                  <a:cubicBezTo>
                    <a:pt x="21" y="32"/>
                    <a:pt x="25" y="33"/>
                    <a:pt x="27" y="36"/>
                  </a:cubicBezTo>
                  <a:cubicBezTo>
                    <a:pt x="27" y="37"/>
                    <a:pt x="27" y="38"/>
                    <a:pt x="27" y="39"/>
                  </a:cubicBezTo>
                  <a:cubicBezTo>
                    <a:pt x="27" y="40"/>
                    <a:pt x="26" y="42"/>
                    <a:pt x="25" y="43"/>
                  </a:cubicBezTo>
                  <a:cubicBezTo>
                    <a:pt x="26" y="43"/>
                    <a:pt x="29" y="45"/>
                    <a:pt x="29" y="43"/>
                  </a:cubicBezTo>
                  <a:cubicBezTo>
                    <a:pt x="29" y="42"/>
                    <a:pt x="31" y="41"/>
                    <a:pt x="32" y="42"/>
                  </a:cubicBezTo>
                  <a:cubicBezTo>
                    <a:pt x="33" y="43"/>
                    <a:pt x="34" y="43"/>
                    <a:pt x="35" y="42"/>
                  </a:cubicBezTo>
                  <a:cubicBezTo>
                    <a:pt x="37" y="42"/>
                    <a:pt x="37" y="40"/>
                    <a:pt x="37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3" name="Freeform 707">
              <a:extLst>
                <a:ext uri="{FF2B5EF4-FFF2-40B4-BE49-F238E27FC236}">
                  <a16:creationId xmlns:a16="http://schemas.microsoft.com/office/drawing/2014/main" id="{9A4C31E4-DC7D-DA47-B9B6-F18F98EB1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4251" y="7860844"/>
              <a:ext cx="359895" cy="323144"/>
            </a:xfrm>
            <a:custGeom>
              <a:avLst/>
              <a:gdLst>
                <a:gd name="T0" fmla="*/ 45 w 45"/>
                <a:gd name="T1" fmla="*/ 29 h 38"/>
                <a:gd name="T2" fmla="*/ 45 w 45"/>
                <a:gd name="T3" fmla="*/ 26 h 38"/>
                <a:gd name="T4" fmla="*/ 45 w 45"/>
                <a:gd name="T5" fmla="*/ 24 h 38"/>
                <a:gd name="T6" fmla="*/ 45 w 45"/>
                <a:gd name="T7" fmla="*/ 15 h 38"/>
                <a:gd name="T8" fmla="*/ 45 w 45"/>
                <a:gd name="T9" fmla="*/ 6 h 38"/>
                <a:gd name="T10" fmla="*/ 35 w 45"/>
                <a:gd name="T11" fmla="*/ 3 h 38"/>
                <a:gd name="T12" fmla="*/ 30 w 45"/>
                <a:gd name="T13" fmla="*/ 0 h 38"/>
                <a:gd name="T14" fmla="*/ 26 w 45"/>
                <a:gd name="T15" fmla="*/ 3 h 38"/>
                <a:gd name="T16" fmla="*/ 22 w 45"/>
                <a:gd name="T17" fmla="*/ 5 h 38"/>
                <a:gd name="T18" fmla="*/ 18 w 45"/>
                <a:gd name="T19" fmla="*/ 10 h 38"/>
                <a:gd name="T20" fmla="*/ 14 w 45"/>
                <a:gd name="T21" fmla="*/ 8 h 38"/>
                <a:gd name="T22" fmla="*/ 11 w 45"/>
                <a:gd name="T23" fmla="*/ 5 h 38"/>
                <a:gd name="T24" fmla="*/ 9 w 45"/>
                <a:gd name="T25" fmla="*/ 6 h 38"/>
                <a:gd name="T26" fmla="*/ 7 w 45"/>
                <a:gd name="T27" fmla="*/ 5 h 38"/>
                <a:gd name="T28" fmla="*/ 4 w 45"/>
                <a:gd name="T29" fmla="*/ 6 h 38"/>
                <a:gd name="T30" fmla="*/ 0 w 45"/>
                <a:gd name="T31" fmla="*/ 7 h 38"/>
                <a:gd name="T32" fmla="*/ 3 w 45"/>
                <a:gd name="T33" fmla="*/ 8 h 38"/>
                <a:gd name="T34" fmla="*/ 4 w 45"/>
                <a:gd name="T35" fmla="*/ 11 h 38"/>
                <a:gd name="T36" fmla="*/ 7 w 45"/>
                <a:gd name="T37" fmla="*/ 14 h 38"/>
                <a:gd name="T38" fmla="*/ 9 w 45"/>
                <a:gd name="T39" fmla="*/ 8 h 38"/>
                <a:gd name="T40" fmla="*/ 10 w 45"/>
                <a:gd name="T41" fmla="*/ 12 h 38"/>
                <a:gd name="T42" fmla="*/ 15 w 45"/>
                <a:gd name="T43" fmla="*/ 12 h 38"/>
                <a:gd name="T44" fmla="*/ 18 w 45"/>
                <a:gd name="T45" fmla="*/ 15 h 38"/>
                <a:gd name="T46" fmla="*/ 27 w 45"/>
                <a:gd name="T47" fmla="*/ 19 h 38"/>
                <a:gd name="T48" fmla="*/ 32 w 45"/>
                <a:gd name="T49" fmla="*/ 22 h 38"/>
                <a:gd name="T50" fmla="*/ 34 w 45"/>
                <a:gd name="T51" fmla="*/ 26 h 38"/>
                <a:gd name="T52" fmla="*/ 36 w 45"/>
                <a:gd name="T53" fmla="*/ 27 h 38"/>
                <a:gd name="T54" fmla="*/ 34 w 45"/>
                <a:gd name="T55" fmla="*/ 28 h 38"/>
                <a:gd name="T56" fmla="*/ 36 w 45"/>
                <a:gd name="T57" fmla="*/ 29 h 38"/>
                <a:gd name="T58" fmla="*/ 35 w 45"/>
                <a:gd name="T59" fmla="*/ 30 h 38"/>
                <a:gd name="T60" fmla="*/ 32 w 45"/>
                <a:gd name="T61" fmla="*/ 31 h 38"/>
                <a:gd name="T62" fmla="*/ 29 w 45"/>
                <a:gd name="T63" fmla="*/ 34 h 38"/>
                <a:gd name="T64" fmla="*/ 34 w 45"/>
                <a:gd name="T65" fmla="*/ 35 h 38"/>
                <a:gd name="T66" fmla="*/ 36 w 45"/>
                <a:gd name="T67" fmla="*/ 31 h 38"/>
                <a:gd name="T68" fmla="*/ 36 w 45"/>
                <a:gd name="T69" fmla="*/ 33 h 38"/>
                <a:gd name="T70" fmla="*/ 40 w 45"/>
                <a:gd name="T71" fmla="*/ 32 h 38"/>
                <a:gd name="T72" fmla="*/ 45 w 45"/>
                <a:gd name="T73" fmla="*/ 38 h 38"/>
                <a:gd name="T74" fmla="*/ 45 w 45"/>
                <a:gd name="T75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38">
                  <a:moveTo>
                    <a:pt x="45" y="29"/>
                  </a:moveTo>
                  <a:cubicBezTo>
                    <a:pt x="45" y="28"/>
                    <a:pt x="44" y="27"/>
                    <a:pt x="45" y="26"/>
                  </a:cubicBezTo>
                  <a:cubicBezTo>
                    <a:pt x="45" y="25"/>
                    <a:pt x="45" y="25"/>
                    <a:pt x="45" y="24"/>
                  </a:cubicBezTo>
                  <a:cubicBezTo>
                    <a:pt x="45" y="21"/>
                    <a:pt x="45" y="18"/>
                    <a:pt x="45" y="15"/>
                  </a:cubicBezTo>
                  <a:cubicBezTo>
                    <a:pt x="45" y="12"/>
                    <a:pt x="45" y="9"/>
                    <a:pt x="45" y="6"/>
                  </a:cubicBezTo>
                  <a:cubicBezTo>
                    <a:pt x="45" y="6"/>
                    <a:pt x="36" y="3"/>
                    <a:pt x="35" y="3"/>
                  </a:cubicBezTo>
                  <a:cubicBezTo>
                    <a:pt x="33" y="2"/>
                    <a:pt x="32" y="1"/>
                    <a:pt x="30" y="0"/>
                  </a:cubicBezTo>
                  <a:cubicBezTo>
                    <a:pt x="27" y="0"/>
                    <a:pt x="27" y="2"/>
                    <a:pt x="26" y="3"/>
                  </a:cubicBezTo>
                  <a:cubicBezTo>
                    <a:pt x="26" y="4"/>
                    <a:pt x="23" y="4"/>
                    <a:pt x="22" y="5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6" y="11"/>
                    <a:pt x="14" y="10"/>
                    <a:pt x="14" y="8"/>
                  </a:cubicBezTo>
                  <a:cubicBezTo>
                    <a:pt x="13" y="6"/>
                    <a:pt x="12" y="6"/>
                    <a:pt x="11" y="5"/>
                  </a:cubicBezTo>
                  <a:cubicBezTo>
                    <a:pt x="11" y="3"/>
                    <a:pt x="10" y="5"/>
                    <a:pt x="9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4" y="7"/>
                    <a:pt x="0" y="6"/>
                    <a:pt x="0" y="7"/>
                  </a:cubicBezTo>
                  <a:cubicBezTo>
                    <a:pt x="0" y="8"/>
                    <a:pt x="2" y="8"/>
                    <a:pt x="3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3"/>
                    <a:pt x="7" y="13"/>
                    <a:pt x="7" y="14"/>
                  </a:cubicBezTo>
                  <a:cubicBezTo>
                    <a:pt x="7" y="12"/>
                    <a:pt x="7" y="9"/>
                    <a:pt x="9" y="8"/>
                  </a:cubicBezTo>
                  <a:cubicBezTo>
                    <a:pt x="7" y="9"/>
                    <a:pt x="8" y="11"/>
                    <a:pt x="10" y="12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2" y="13"/>
                    <a:pt x="17" y="15"/>
                    <a:pt x="18" y="15"/>
                  </a:cubicBezTo>
                  <a:cubicBezTo>
                    <a:pt x="21" y="16"/>
                    <a:pt x="24" y="18"/>
                    <a:pt x="27" y="19"/>
                  </a:cubicBezTo>
                  <a:cubicBezTo>
                    <a:pt x="29" y="20"/>
                    <a:pt x="31" y="21"/>
                    <a:pt x="32" y="22"/>
                  </a:cubicBezTo>
                  <a:cubicBezTo>
                    <a:pt x="32" y="24"/>
                    <a:pt x="33" y="25"/>
                    <a:pt x="34" y="26"/>
                  </a:cubicBezTo>
                  <a:cubicBezTo>
                    <a:pt x="34" y="26"/>
                    <a:pt x="36" y="27"/>
                    <a:pt x="36" y="27"/>
                  </a:cubicBezTo>
                  <a:cubicBezTo>
                    <a:pt x="36" y="27"/>
                    <a:pt x="34" y="28"/>
                    <a:pt x="34" y="28"/>
                  </a:cubicBezTo>
                  <a:cubicBezTo>
                    <a:pt x="34" y="28"/>
                    <a:pt x="36" y="28"/>
                    <a:pt x="36" y="29"/>
                  </a:cubicBezTo>
                  <a:cubicBezTo>
                    <a:pt x="36" y="28"/>
                    <a:pt x="35" y="29"/>
                    <a:pt x="35" y="30"/>
                  </a:cubicBezTo>
                  <a:cubicBezTo>
                    <a:pt x="34" y="31"/>
                    <a:pt x="33" y="30"/>
                    <a:pt x="32" y="31"/>
                  </a:cubicBezTo>
                  <a:cubicBezTo>
                    <a:pt x="31" y="31"/>
                    <a:pt x="28" y="34"/>
                    <a:pt x="29" y="34"/>
                  </a:cubicBezTo>
                  <a:cubicBezTo>
                    <a:pt x="30" y="35"/>
                    <a:pt x="32" y="35"/>
                    <a:pt x="34" y="35"/>
                  </a:cubicBezTo>
                  <a:cubicBezTo>
                    <a:pt x="34" y="34"/>
                    <a:pt x="35" y="30"/>
                    <a:pt x="36" y="31"/>
                  </a:cubicBezTo>
                  <a:cubicBezTo>
                    <a:pt x="36" y="32"/>
                    <a:pt x="33" y="33"/>
                    <a:pt x="36" y="33"/>
                  </a:cubicBezTo>
                  <a:cubicBezTo>
                    <a:pt x="38" y="34"/>
                    <a:pt x="39" y="34"/>
                    <a:pt x="40" y="32"/>
                  </a:cubicBezTo>
                  <a:cubicBezTo>
                    <a:pt x="39" y="34"/>
                    <a:pt x="44" y="37"/>
                    <a:pt x="45" y="38"/>
                  </a:cubicBezTo>
                  <a:cubicBezTo>
                    <a:pt x="45" y="35"/>
                    <a:pt x="45" y="32"/>
                    <a:pt x="4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4" name="Freeform 708">
              <a:extLst>
                <a:ext uri="{FF2B5EF4-FFF2-40B4-BE49-F238E27FC236}">
                  <a16:creationId xmlns:a16="http://schemas.microsoft.com/office/drawing/2014/main" id="{E90E5E7E-70BF-0642-9678-9449FB4F8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5967" y="7912781"/>
              <a:ext cx="408972" cy="346225"/>
            </a:xfrm>
            <a:custGeom>
              <a:avLst/>
              <a:gdLst>
                <a:gd name="T0" fmla="*/ 50 w 51"/>
                <a:gd name="T1" fmla="*/ 39 h 41"/>
                <a:gd name="T2" fmla="*/ 45 w 51"/>
                <a:gd name="T3" fmla="*/ 37 h 41"/>
                <a:gd name="T4" fmla="*/ 47 w 51"/>
                <a:gd name="T5" fmla="*/ 36 h 41"/>
                <a:gd name="T6" fmla="*/ 42 w 51"/>
                <a:gd name="T7" fmla="*/ 34 h 41"/>
                <a:gd name="T8" fmla="*/ 38 w 51"/>
                <a:gd name="T9" fmla="*/ 30 h 41"/>
                <a:gd name="T10" fmla="*/ 37 w 51"/>
                <a:gd name="T11" fmla="*/ 28 h 41"/>
                <a:gd name="T12" fmla="*/ 34 w 51"/>
                <a:gd name="T13" fmla="*/ 26 h 41"/>
                <a:gd name="T14" fmla="*/ 29 w 51"/>
                <a:gd name="T15" fmla="*/ 21 h 41"/>
                <a:gd name="T16" fmla="*/ 34 w 51"/>
                <a:gd name="T17" fmla="*/ 21 h 41"/>
                <a:gd name="T18" fmla="*/ 34 w 51"/>
                <a:gd name="T19" fmla="*/ 18 h 41"/>
                <a:gd name="T20" fmla="*/ 31 w 51"/>
                <a:gd name="T21" fmla="*/ 17 h 41"/>
                <a:gd name="T22" fmla="*/ 25 w 51"/>
                <a:gd name="T23" fmla="*/ 12 h 41"/>
                <a:gd name="T24" fmla="*/ 19 w 51"/>
                <a:gd name="T25" fmla="*/ 7 h 41"/>
                <a:gd name="T26" fmla="*/ 16 w 51"/>
                <a:gd name="T27" fmla="*/ 6 h 41"/>
                <a:gd name="T28" fmla="*/ 13 w 51"/>
                <a:gd name="T29" fmla="*/ 4 h 41"/>
                <a:gd name="T30" fmla="*/ 8 w 51"/>
                <a:gd name="T31" fmla="*/ 2 h 41"/>
                <a:gd name="T32" fmla="*/ 1 w 51"/>
                <a:gd name="T33" fmla="*/ 0 h 41"/>
                <a:gd name="T34" fmla="*/ 1 w 51"/>
                <a:gd name="T35" fmla="*/ 10 h 41"/>
                <a:gd name="T36" fmla="*/ 1 w 51"/>
                <a:gd name="T37" fmla="*/ 20 h 41"/>
                <a:gd name="T38" fmla="*/ 1 w 51"/>
                <a:gd name="T39" fmla="*/ 25 h 41"/>
                <a:gd name="T40" fmla="*/ 1 w 51"/>
                <a:gd name="T41" fmla="*/ 30 h 41"/>
                <a:gd name="T42" fmla="*/ 4 w 51"/>
                <a:gd name="T43" fmla="*/ 33 h 41"/>
                <a:gd name="T44" fmla="*/ 13 w 51"/>
                <a:gd name="T45" fmla="*/ 31 h 41"/>
                <a:gd name="T46" fmla="*/ 9 w 51"/>
                <a:gd name="T47" fmla="*/ 28 h 41"/>
                <a:gd name="T48" fmla="*/ 14 w 51"/>
                <a:gd name="T49" fmla="*/ 30 h 41"/>
                <a:gd name="T50" fmla="*/ 13 w 51"/>
                <a:gd name="T51" fmla="*/ 26 h 41"/>
                <a:gd name="T52" fmla="*/ 15 w 51"/>
                <a:gd name="T53" fmla="*/ 27 h 41"/>
                <a:gd name="T54" fmla="*/ 18 w 51"/>
                <a:gd name="T55" fmla="*/ 25 h 41"/>
                <a:gd name="T56" fmla="*/ 26 w 51"/>
                <a:gd name="T57" fmla="*/ 27 h 41"/>
                <a:gd name="T58" fmla="*/ 31 w 51"/>
                <a:gd name="T59" fmla="*/ 33 h 41"/>
                <a:gd name="T60" fmla="*/ 36 w 51"/>
                <a:gd name="T61" fmla="*/ 38 h 41"/>
                <a:gd name="T62" fmla="*/ 45 w 51"/>
                <a:gd name="T63" fmla="*/ 40 h 41"/>
                <a:gd name="T64" fmla="*/ 48 w 51"/>
                <a:gd name="T65" fmla="*/ 40 h 41"/>
                <a:gd name="T66" fmla="*/ 50 w 51"/>
                <a:gd name="T67" fmla="*/ 39 h 41"/>
                <a:gd name="T68" fmla="*/ 50 w 51"/>
                <a:gd name="T69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41">
                  <a:moveTo>
                    <a:pt x="50" y="39"/>
                  </a:moveTo>
                  <a:cubicBezTo>
                    <a:pt x="48" y="38"/>
                    <a:pt x="46" y="38"/>
                    <a:pt x="45" y="37"/>
                  </a:cubicBezTo>
                  <a:cubicBezTo>
                    <a:pt x="44" y="36"/>
                    <a:pt x="46" y="35"/>
                    <a:pt x="47" y="36"/>
                  </a:cubicBezTo>
                  <a:cubicBezTo>
                    <a:pt x="45" y="35"/>
                    <a:pt x="42" y="36"/>
                    <a:pt x="42" y="34"/>
                  </a:cubicBezTo>
                  <a:cubicBezTo>
                    <a:pt x="42" y="32"/>
                    <a:pt x="39" y="32"/>
                    <a:pt x="38" y="30"/>
                  </a:cubicBezTo>
                  <a:cubicBezTo>
                    <a:pt x="37" y="29"/>
                    <a:pt x="38" y="29"/>
                    <a:pt x="37" y="28"/>
                  </a:cubicBezTo>
                  <a:cubicBezTo>
                    <a:pt x="36" y="27"/>
                    <a:pt x="35" y="27"/>
                    <a:pt x="34" y="26"/>
                  </a:cubicBezTo>
                  <a:cubicBezTo>
                    <a:pt x="34" y="26"/>
                    <a:pt x="30" y="21"/>
                    <a:pt x="29" y="21"/>
                  </a:cubicBezTo>
                  <a:cubicBezTo>
                    <a:pt x="30" y="20"/>
                    <a:pt x="33" y="21"/>
                    <a:pt x="34" y="21"/>
                  </a:cubicBezTo>
                  <a:cubicBezTo>
                    <a:pt x="36" y="21"/>
                    <a:pt x="35" y="20"/>
                    <a:pt x="34" y="18"/>
                  </a:cubicBezTo>
                  <a:cubicBezTo>
                    <a:pt x="34" y="17"/>
                    <a:pt x="32" y="17"/>
                    <a:pt x="31" y="17"/>
                  </a:cubicBezTo>
                  <a:cubicBezTo>
                    <a:pt x="28" y="15"/>
                    <a:pt x="26" y="14"/>
                    <a:pt x="25" y="12"/>
                  </a:cubicBezTo>
                  <a:cubicBezTo>
                    <a:pt x="24" y="10"/>
                    <a:pt x="21" y="8"/>
                    <a:pt x="19" y="7"/>
                  </a:cubicBezTo>
                  <a:cubicBezTo>
                    <a:pt x="18" y="6"/>
                    <a:pt x="17" y="6"/>
                    <a:pt x="16" y="6"/>
                  </a:cubicBezTo>
                  <a:cubicBezTo>
                    <a:pt x="15" y="6"/>
                    <a:pt x="14" y="4"/>
                    <a:pt x="13" y="4"/>
                  </a:cubicBezTo>
                  <a:cubicBezTo>
                    <a:pt x="12" y="3"/>
                    <a:pt x="10" y="3"/>
                    <a:pt x="8" y="2"/>
                  </a:cubicBezTo>
                  <a:cubicBezTo>
                    <a:pt x="6" y="2"/>
                    <a:pt x="4" y="0"/>
                    <a:pt x="1" y="0"/>
                  </a:cubicBezTo>
                  <a:cubicBezTo>
                    <a:pt x="1" y="3"/>
                    <a:pt x="1" y="7"/>
                    <a:pt x="1" y="10"/>
                  </a:cubicBezTo>
                  <a:cubicBezTo>
                    <a:pt x="1" y="13"/>
                    <a:pt x="2" y="17"/>
                    <a:pt x="1" y="20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1" y="27"/>
                    <a:pt x="1" y="28"/>
                    <a:pt x="1" y="30"/>
                  </a:cubicBezTo>
                  <a:cubicBezTo>
                    <a:pt x="1" y="33"/>
                    <a:pt x="2" y="33"/>
                    <a:pt x="4" y="33"/>
                  </a:cubicBezTo>
                  <a:cubicBezTo>
                    <a:pt x="7" y="33"/>
                    <a:pt x="10" y="33"/>
                    <a:pt x="13" y="31"/>
                  </a:cubicBezTo>
                  <a:cubicBezTo>
                    <a:pt x="14" y="31"/>
                    <a:pt x="9" y="28"/>
                    <a:pt x="9" y="28"/>
                  </a:cubicBezTo>
                  <a:cubicBezTo>
                    <a:pt x="10" y="28"/>
                    <a:pt x="14" y="31"/>
                    <a:pt x="14" y="30"/>
                  </a:cubicBezTo>
                  <a:cubicBezTo>
                    <a:pt x="14" y="29"/>
                    <a:pt x="13" y="28"/>
                    <a:pt x="13" y="26"/>
                  </a:cubicBezTo>
                  <a:cubicBezTo>
                    <a:pt x="13" y="26"/>
                    <a:pt x="16" y="28"/>
                    <a:pt x="15" y="27"/>
                  </a:cubicBezTo>
                  <a:cubicBezTo>
                    <a:pt x="15" y="25"/>
                    <a:pt x="17" y="25"/>
                    <a:pt x="18" y="25"/>
                  </a:cubicBezTo>
                  <a:cubicBezTo>
                    <a:pt x="19" y="25"/>
                    <a:pt x="26" y="28"/>
                    <a:pt x="26" y="27"/>
                  </a:cubicBezTo>
                  <a:cubicBezTo>
                    <a:pt x="26" y="29"/>
                    <a:pt x="30" y="31"/>
                    <a:pt x="31" y="33"/>
                  </a:cubicBezTo>
                  <a:cubicBezTo>
                    <a:pt x="32" y="35"/>
                    <a:pt x="34" y="38"/>
                    <a:pt x="36" y="38"/>
                  </a:cubicBezTo>
                  <a:cubicBezTo>
                    <a:pt x="39" y="38"/>
                    <a:pt x="42" y="39"/>
                    <a:pt x="45" y="40"/>
                  </a:cubicBezTo>
                  <a:cubicBezTo>
                    <a:pt x="46" y="40"/>
                    <a:pt x="48" y="41"/>
                    <a:pt x="48" y="40"/>
                  </a:cubicBezTo>
                  <a:cubicBezTo>
                    <a:pt x="48" y="39"/>
                    <a:pt x="51" y="39"/>
                    <a:pt x="50" y="39"/>
                  </a:cubicBezTo>
                  <a:cubicBezTo>
                    <a:pt x="49" y="38"/>
                    <a:pt x="51" y="39"/>
                    <a:pt x="50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5" name="Freeform 709">
              <a:extLst>
                <a:ext uri="{FF2B5EF4-FFF2-40B4-BE49-F238E27FC236}">
                  <a16:creationId xmlns:a16="http://schemas.microsoft.com/office/drawing/2014/main" id="{B4DFAA6B-5F9D-8846-9269-1EB7DA2EF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5428" y="7598293"/>
              <a:ext cx="408972" cy="380848"/>
            </a:xfrm>
            <a:custGeom>
              <a:avLst/>
              <a:gdLst>
                <a:gd name="T0" fmla="*/ 33 w 51"/>
                <a:gd name="T1" fmla="*/ 5 h 45"/>
                <a:gd name="T2" fmla="*/ 29 w 51"/>
                <a:gd name="T3" fmla="*/ 13 h 45"/>
                <a:gd name="T4" fmla="*/ 20 w 51"/>
                <a:gd name="T5" fmla="*/ 16 h 45"/>
                <a:gd name="T6" fmla="*/ 15 w 51"/>
                <a:gd name="T7" fmla="*/ 18 h 45"/>
                <a:gd name="T8" fmla="*/ 10 w 51"/>
                <a:gd name="T9" fmla="*/ 19 h 45"/>
                <a:gd name="T10" fmla="*/ 7 w 51"/>
                <a:gd name="T11" fmla="*/ 18 h 45"/>
                <a:gd name="T12" fmla="*/ 3 w 51"/>
                <a:gd name="T13" fmla="*/ 14 h 45"/>
                <a:gd name="T14" fmla="*/ 0 w 51"/>
                <a:gd name="T15" fmla="*/ 20 h 45"/>
                <a:gd name="T16" fmla="*/ 4 w 51"/>
                <a:gd name="T17" fmla="*/ 29 h 45"/>
                <a:gd name="T18" fmla="*/ 8 w 51"/>
                <a:gd name="T19" fmla="*/ 37 h 45"/>
                <a:gd name="T20" fmla="*/ 13 w 51"/>
                <a:gd name="T21" fmla="*/ 39 h 45"/>
                <a:gd name="T22" fmla="*/ 14 w 51"/>
                <a:gd name="T23" fmla="*/ 41 h 45"/>
                <a:gd name="T24" fmla="*/ 19 w 51"/>
                <a:gd name="T25" fmla="*/ 41 h 45"/>
                <a:gd name="T26" fmla="*/ 21 w 51"/>
                <a:gd name="T27" fmla="*/ 39 h 45"/>
                <a:gd name="T28" fmla="*/ 25 w 51"/>
                <a:gd name="T29" fmla="*/ 40 h 45"/>
                <a:gd name="T30" fmla="*/ 28 w 51"/>
                <a:gd name="T31" fmla="*/ 40 h 45"/>
                <a:gd name="T32" fmla="*/ 31 w 51"/>
                <a:gd name="T33" fmla="*/ 43 h 45"/>
                <a:gd name="T34" fmla="*/ 34 w 51"/>
                <a:gd name="T35" fmla="*/ 42 h 45"/>
                <a:gd name="T36" fmla="*/ 36 w 51"/>
                <a:gd name="T37" fmla="*/ 43 h 45"/>
                <a:gd name="T38" fmla="*/ 37 w 51"/>
                <a:gd name="T39" fmla="*/ 37 h 45"/>
                <a:gd name="T40" fmla="*/ 37 w 51"/>
                <a:gd name="T41" fmla="*/ 33 h 45"/>
                <a:gd name="T42" fmla="*/ 39 w 51"/>
                <a:gd name="T43" fmla="*/ 30 h 45"/>
                <a:gd name="T44" fmla="*/ 42 w 51"/>
                <a:gd name="T45" fmla="*/ 24 h 45"/>
                <a:gd name="T46" fmla="*/ 47 w 51"/>
                <a:gd name="T47" fmla="*/ 19 h 45"/>
                <a:gd name="T48" fmla="*/ 49 w 51"/>
                <a:gd name="T49" fmla="*/ 18 h 45"/>
                <a:gd name="T50" fmla="*/ 45 w 51"/>
                <a:gd name="T51" fmla="*/ 13 h 45"/>
                <a:gd name="T52" fmla="*/ 42 w 51"/>
                <a:gd name="T53" fmla="*/ 7 h 45"/>
                <a:gd name="T54" fmla="*/ 44 w 51"/>
                <a:gd name="T55" fmla="*/ 6 h 45"/>
                <a:gd name="T56" fmla="*/ 44 w 51"/>
                <a:gd name="T57" fmla="*/ 3 h 45"/>
                <a:gd name="T58" fmla="*/ 33 w 51"/>
                <a:gd name="T59" fmla="*/ 5 h 45"/>
                <a:gd name="T60" fmla="*/ 33 w 51"/>
                <a:gd name="T6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" h="45">
                  <a:moveTo>
                    <a:pt x="33" y="5"/>
                  </a:moveTo>
                  <a:cubicBezTo>
                    <a:pt x="32" y="8"/>
                    <a:pt x="31" y="10"/>
                    <a:pt x="29" y="13"/>
                  </a:cubicBezTo>
                  <a:cubicBezTo>
                    <a:pt x="28" y="17"/>
                    <a:pt x="23" y="17"/>
                    <a:pt x="20" y="16"/>
                  </a:cubicBezTo>
                  <a:cubicBezTo>
                    <a:pt x="18" y="15"/>
                    <a:pt x="16" y="17"/>
                    <a:pt x="15" y="18"/>
                  </a:cubicBezTo>
                  <a:cubicBezTo>
                    <a:pt x="14" y="19"/>
                    <a:pt x="11" y="18"/>
                    <a:pt x="10" y="19"/>
                  </a:cubicBezTo>
                  <a:cubicBezTo>
                    <a:pt x="8" y="20"/>
                    <a:pt x="8" y="20"/>
                    <a:pt x="7" y="18"/>
                  </a:cubicBezTo>
                  <a:cubicBezTo>
                    <a:pt x="5" y="17"/>
                    <a:pt x="4" y="16"/>
                    <a:pt x="3" y="14"/>
                  </a:cubicBezTo>
                  <a:cubicBezTo>
                    <a:pt x="2" y="13"/>
                    <a:pt x="0" y="19"/>
                    <a:pt x="0" y="20"/>
                  </a:cubicBezTo>
                  <a:cubicBezTo>
                    <a:pt x="0" y="23"/>
                    <a:pt x="3" y="26"/>
                    <a:pt x="4" y="29"/>
                  </a:cubicBezTo>
                  <a:cubicBezTo>
                    <a:pt x="6" y="32"/>
                    <a:pt x="5" y="35"/>
                    <a:pt x="8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6" y="38"/>
                    <a:pt x="13" y="40"/>
                    <a:pt x="14" y="41"/>
                  </a:cubicBezTo>
                  <a:cubicBezTo>
                    <a:pt x="15" y="41"/>
                    <a:pt x="18" y="41"/>
                    <a:pt x="19" y="41"/>
                  </a:cubicBezTo>
                  <a:cubicBezTo>
                    <a:pt x="20" y="40"/>
                    <a:pt x="20" y="38"/>
                    <a:pt x="21" y="39"/>
                  </a:cubicBezTo>
                  <a:cubicBezTo>
                    <a:pt x="22" y="40"/>
                    <a:pt x="24" y="41"/>
                    <a:pt x="25" y="40"/>
                  </a:cubicBezTo>
                  <a:cubicBezTo>
                    <a:pt x="26" y="40"/>
                    <a:pt x="28" y="39"/>
                    <a:pt x="28" y="40"/>
                  </a:cubicBezTo>
                  <a:cubicBezTo>
                    <a:pt x="29" y="43"/>
                    <a:pt x="27" y="45"/>
                    <a:pt x="31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5" y="42"/>
                    <a:pt x="36" y="43"/>
                    <a:pt x="36" y="43"/>
                  </a:cubicBezTo>
                  <a:cubicBezTo>
                    <a:pt x="37" y="41"/>
                    <a:pt x="35" y="39"/>
                    <a:pt x="37" y="37"/>
                  </a:cubicBezTo>
                  <a:cubicBezTo>
                    <a:pt x="38" y="36"/>
                    <a:pt x="37" y="35"/>
                    <a:pt x="37" y="33"/>
                  </a:cubicBezTo>
                  <a:cubicBezTo>
                    <a:pt x="37" y="32"/>
                    <a:pt x="38" y="31"/>
                    <a:pt x="39" y="30"/>
                  </a:cubicBezTo>
                  <a:cubicBezTo>
                    <a:pt x="41" y="28"/>
                    <a:pt x="43" y="27"/>
                    <a:pt x="42" y="24"/>
                  </a:cubicBezTo>
                  <a:cubicBezTo>
                    <a:pt x="42" y="22"/>
                    <a:pt x="45" y="18"/>
                    <a:pt x="47" y="19"/>
                  </a:cubicBezTo>
                  <a:cubicBezTo>
                    <a:pt x="48" y="20"/>
                    <a:pt x="51" y="19"/>
                    <a:pt x="49" y="18"/>
                  </a:cubicBezTo>
                  <a:cubicBezTo>
                    <a:pt x="48" y="16"/>
                    <a:pt x="45" y="15"/>
                    <a:pt x="45" y="13"/>
                  </a:cubicBezTo>
                  <a:cubicBezTo>
                    <a:pt x="45" y="11"/>
                    <a:pt x="43" y="9"/>
                    <a:pt x="42" y="7"/>
                  </a:cubicBezTo>
                  <a:cubicBezTo>
                    <a:pt x="41" y="4"/>
                    <a:pt x="44" y="7"/>
                    <a:pt x="44" y="6"/>
                  </a:cubicBezTo>
                  <a:cubicBezTo>
                    <a:pt x="45" y="5"/>
                    <a:pt x="41" y="4"/>
                    <a:pt x="44" y="3"/>
                  </a:cubicBezTo>
                  <a:cubicBezTo>
                    <a:pt x="40" y="2"/>
                    <a:pt x="34" y="0"/>
                    <a:pt x="33" y="5"/>
                  </a:cubicBezTo>
                  <a:cubicBezTo>
                    <a:pt x="32" y="7"/>
                    <a:pt x="34" y="3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6" name="Freeform 710">
              <a:extLst>
                <a:ext uri="{FF2B5EF4-FFF2-40B4-BE49-F238E27FC236}">
                  <a16:creationId xmlns:a16="http://schemas.microsoft.com/office/drawing/2014/main" id="{F6C25094-C70A-2946-86FA-530E398A4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9966" y="7497308"/>
              <a:ext cx="392614" cy="271210"/>
            </a:xfrm>
            <a:custGeom>
              <a:avLst/>
              <a:gdLst>
                <a:gd name="T0" fmla="*/ 45 w 49"/>
                <a:gd name="T1" fmla="*/ 10 h 32"/>
                <a:gd name="T2" fmla="*/ 47 w 49"/>
                <a:gd name="T3" fmla="*/ 8 h 32"/>
                <a:gd name="T4" fmla="*/ 43 w 49"/>
                <a:gd name="T5" fmla="*/ 7 h 32"/>
                <a:gd name="T6" fmla="*/ 42 w 49"/>
                <a:gd name="T7" fmla="*/ 6 h 32"/>
                <a:gd name="T8" fmla="*/ 41 w 49"/>
                <a:gd name="T9" fmla="*/ 6 h 32"/>
                <a:gd name="T10" fmla="*/ 41 w 49"/>
                <a:gd name="T11" fmla="*/ 4 h 32"/>
                <a:gd name="T12" fmla="*/ 39 w 49"/>
                <a:gd name="T13" fmla="*/ 2 h 32"/>
                <a:gd name="T14" fmla="*/ 37 w 49"/>
                <a:gd name="T15" fmla="*/ 2 h 32"/>
                <a:gd name="T16" fmla="*/ 36 w 49"/>
                <a:gd name="T17" fmla="*/ 1 h 32"/>
                <a:gd name="T18" fmla="*/ 32 w 49"/>
                <a:gd name="T19" fmla="*/ 6 h 32"/>
                <a:gd name="T20" fmla="*/ 30 w 49"/>
                <a:gd name="T21" fmla="*/ 8 h 32"/>
                <a:gd name="T22" fmla="*/ 29 w 49"/>
                <a:gd name="T23" fmla="*/ 9 h 32"/>
                <a:gd name="T24" fmla="*/ 29 w 49"/>
                <a:gd name="T25" fmla="*/ 10 h 32"/>
                <a:gd name="T26" fmla="*/ 25 w 49"/>
                <a:gd name="T27" fmla="*/ 12 h 32"/>
                <a:gd name="T28" fmla="*/ 25 w 49"/>
                <a:gd name="T29" fmla="*/ 15 h 32"/>
                <a:gd name="T30" fmla="*/ 27 w 49"/>
                <a:gd name="T31" fmla="*/ 14 h 32"/>
                <a:gd name="T32" fmla="*/ 29 w 49"/>
                <a:gd name="T33" fmla="*/ 13 h 32"/>
                <a:gd name="T34" fmla="*/ 28 w 49"/>
                <a:gd name="T35" fmla="*/ 11 h 32"/>
                <a:gd name="T36" fmla="*/ 29 w 49"/>
                <a:gd name="T37" fmla="*/ 13 h 32"/>
                <a:gd name="T38" fmla="*/ 26 w 49"/>
                <a:gd name="T39" fmla="*/ 14 h 32"/>
                <a:gd name="T40" fmla="*/ 23 w 49"/>
                <a:gd name="T41" fmla="*/ 13 h 32"/>
                <a:gd name="T42" fmla="*/ 14 w 49"/>
                <a:gd name="T43" fmla="*/ 20 h 32"/>
                <a:gd name="T44" fmla="*/ 9 w 49"/>
                <a:gd name="T45" fmla="*/ 23 h 32"/>
                <a:gd name="T46" fmla="*/ 7 w 49"/>
                <a:gd name="T47" fmla="*/ 26 h 32"/>
                <a:gd name="T48" fmla="*/ 9 w 49"/>
                <a:gd name="T49" fmla="*/ 28 h 32"/>
                <a:gd name="T50" fmla="*/ 0 w 49"/>
                <a:gd name="T51" fmla="*/ 26 h 32"/>
                <a:gd name="T52" fmla="*/ 5 w 49"/>
                <a:gd name="T53" fmla="*/ 32 h 32"/>
                <a:gd name="T54" fmla="*/ 7 w 49"/>
                <a:gd name="T55" fmla="*/ 31 h 32"/>
                <a:gd name="T56" fmla="*/ 12 w 49"/>
                <a:gd name="T57" fmla="*/ 30 h 32"/>
                <a:gd name="T58" fmla="*/ 20 w 49"/>
                <a:gd name="T59" fmla="*/ 29 h 32"/>
                <a:gd name="T60" fmla="*/ 27 w 49"/>
                <a:gd name="T61" fmla="*/ 24 h 32"/>
                <a:gd name="T62" fmla="*/ 30 w 49"/>
                <a:gd name="T63" fmla="*/ 18 h 32"/>
                <a:gd name="T64" fmla="*/ 34 w 49"/>
                <a:gd name="T65" fmla="*/ 14 h 32"/>
                <a:gd name="T66" fmla="*/ 43 w 49"/>
                <a:gd name="T67" fmla="*/ 14 h 32"/>
                <a:gd name="T68" fmla="*/ 45 w 49"/>
                <a:gd name="T69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2">
                  <a:moveTo>
                    <a:pt x="45" y="10"/>
                  </a:moveTo>
                  <a:cubicBezTo>
                    <a:pt x="48" y="10"/>
                    <a:pt x="49" y="9"/>
                    <a:pt x="47" y="8"/>
                  </a:cubicBezTo>
                  <a:cubicBezTo>
                    <a:pt x="45" y="7"/>
                    <a:pt x="45" y="6"/>
                    <a:pt x="43" y="7"/>
                  </a:cubicBezTo>
                  <a:cubicBezTo>
                    <a:pt x="42" y="8"/>
                    <a:pt x="43" y="7"/>
                    <a:pt x="42" y="6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1" y="6"/>
                    <a:pt x="41" y="4"/>
                    <a:pt x="41" y="4"/>
                  </a:cubicBezTo>
                  <a:cubicBezTo>
                    <a:pt x="40" y="3"/>
                    <a:pt x="39" y="2"/>
                    <a:pt x="39" y="2"/>
                  </a:cubicBezTo>
                  <a:cubicBezTo>
                    <a:pt x="37" y="0"/>
                    <a:pt x="38" y="1"/>
                    <a:pt x="37" y="2"/>
                  </a:cubicBezTo>
                  <a:cubicBezTo>
                    <a:pt x="36" y="3"/>
                    <a:pt x="36" y="1"/>
                    <a:pt x="36" y="1"/>
                  </a:cubicBezTo>
                  <a:cubicBezTo>
                    <a:pt x="35" y="1"/>
                    <a:pt x="32" y="5"/>
                    <a:pt x="32" y="6"/>
                  </a:cubicBezTo>
                  <a:cubicBezTo>
                    <a:pt x="31" y="6"/>
                    <a:pt x="30" y="7"/>
                    <a:pt x="30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6" y="11"/>
                    <a:pt x="25" y="12"/>
                  </a:cubicBezTo>
                  <a:cubicBezTo>
                    <a:pt x="22" y="12"/>
                    <a:pt x="23" y="14"/>
                    <a:pt x="25" y="15"/>
                  </a:cubicBezTo>
                  <a:cubicBezTo>
                    <a:pt x="27" y="17"/>
                    <a:pt x="26" y="15"/>
                    <a:pt x="27" y="14"/>
                  </a:cubicBezTo>
                  <a:cubicBezTo>
                    <a:pt x="27" y="13"/>
                    <a:pt x="29" y="13"/>
                    <a:pt x="29" y="13"/>
                  </a:cubicBezTo>
                  <a:cubicBezTo>
                    <a:pt x="29" y="13"/>
                    <a:pt x="28" y="12"/>
                    <a:pt x="28" y="11"/>
                  </a:cubicBezTo>
                  <a:cubicBezTo>
                    <a:pt x="28" y="12"/>
                    <a:pt x="29" y="13"/>
                    <a:pt x="29" y="13"/>
                  </a:cubicBezTo>
                  <a:cubicBezTo>
                    <a:pt x="29" y="13"/>
                    <a:pt x="27" y="13"/>
                    <a:pt x="26" y="14"/>
                  </a:cubicBezTo>
                  <a:cubicBezTo>
                    <a:pt x="26" y="17"/>
                    <a:pt x="24" y="14"/>
                    <a:pt x="23" y="13"/>
                  </a:cubicBezTo>
                  <a:cubicBezTo>
                    <a:pt x="20" y="16"/>
                    <a:pt x="18" y="19"/>
                    <a:pt x="14" y="20"/>
                  </a:cubicBezTo>
                  <a:cubicBezTo>
                    <a:pt x="12" y="21"/>
                    <a:pt x="10" y="21"/>
                    <a:pt x="9" y="23"/>
                  </a:cubicBezTo>
                  <a:cubicBezTo>
                    <a:pt x="8" y="24"/>
                    <a:pt x="8" y="25"/>
                    <a:pt x="7" y="26"/>
                  </a:cubicBezTo>
                  <a:cubicBezTo>
                    <a:pt x="7" y="27"/>
                    <a:pt x="9" y="28"/>
                    <a:pt x="9" y="28"/>
                  </a:cubicBezTo>
                  <a:cubicBezTo>
                    <a:pt x="8" y="29"/>
                    <a:pt x="1" y="26"/>
                    <a:pt x="0" y="26"/>
                  </a:cubicBezTo>
                  <a:cubicBezTo>
                    <a:pt x="1" y="28"/>
                    <a:pt x="3" y="31"/>
                    <a:pt x="5" y="32"/>
                  </a:cubicBezTo>
                  <a:cubicBezTo>
                    <a:pt x="6" y="32"/>
                    <a:pt x="7" y="31"/>
                    <a:pt x="7" y="31"/>
                  </a:cubicBezTo>
                  <a:cubicBezTo>
                    <a:pt x="9" y="30"/>
                    <a:pt x="12" y="31"/>
                    <a:pt x="12" y="30"/>
                  </a:cubicBezTo>
                  <a:cubicBezTo>
                    <a:pt x="15" y="27"/>
                    <a:pt x="17" y="28"/>
                    <a:pt x="20" y="29"/>
                  </a:cubicBezTo>
                  <a:cubicBezTo>
                    <a:pt x="23" y="29"/>
                    <a:pt x="26" y="27"/>
                    <a:pt x="27" y="24"/>
                  </a:cubicBezTo>
                  <a:cubicBezTo>
                    <a:pt x="28" y="22"/>
                    <a:pt x="29" y="20"/>
                    <a:pt x="30" y="18"/>
                  </a:cubicBezTo>
                  <a:cubicBezTo>
                    <a:pt x="30" y="15"/>
                    <a:pt x="31" y="14"/>
                    <a:pt x="34" y="14"/>
                  </a:cubicBezTo>
                  <a:cubicBezTo>
                    <a:pt x="37" y="14"/>
                    <a:pt x="40" y="15"/>
                    <a:pt x="43" y="14"/>
                  </a:cubicBezTo>
                  <a:cubicBezTo>
                    <a:pt x="47" y="13"/>
                    <a:pt x="40" y="10"/>
                    <a:pt x="45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7" name="Freeform 711">
              <a:extLst>
                <a:ext uri="{FF2B5EF4-FFF2-40B4-BE49-F238E27FC236}">
                  <a16:creationId xmlns:a16="http://schemas.microsoft.com/office/drawing/2014/main" id="{D81D0C09-918C-5D4E-962E-99E8800CE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1110" y="6556730"/>
              <a:ext cx="136323" cy="83670"/>
            </a:xfrm>
            <a:custGeom>
              <a:avLst/>
              <a:gdLst>
                <a:gd name="T0" fmla="*/ 2 w 17"/>
                <a:gd name="T1" fmla="*/ 8 h 10"/>
                <a:gd name="T2" fmla="*/ 7 w 17"/>
                <a:gd name="T3" fmla="*/ 9 h 10"/>
                <a:gd name="T4" fmla="*/ 12 w 17"/>
                <a:gd name="T5" fmla="*/ 9 h 10"/>
                <a:gd name="T6" fmla="*/ 16 w 17"/>
                <a:gd name="T7" fmla="*/ 8 h 10"/>
                <a:gd name="T8" fmla="*/ 15 w 17"/>
                <a:gd name="T9" fmla="*/ 3 h 10"/>
                <a:gd name="T10" fmla="*/ 10 w 17"/>
                <a:gd name="T11" fmla="*/ 3 h 10"/>
                <a:gd name="T12" fmla="*/ 6 w 17"/>
                <a:gd name="T13" fmla="*/ 1 h 10"/>
                <a:gd name="T14" fmla="*/ 2 w 17"/>
                <a:gd name="T15" fmla="*/ 8 h 10"/>
                <a:gd name="T16" fmla="*/ 2 w 17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2" y="8"/>
                  </a:moveTo>
                  <a:cubicBezTo>
                    <a:pt x="3" y="9"/>
                    <a:pt x="6" y="10"/>
                    <a:pt x="7" y="9"/>
                  </a:cubicBezTo>
                  <a:cubicBezTo>
                    <a:pt x="9" y="8"/>
                    <a:pt x="10" y="10"/>
                    <a:pt x="12" y="9"/>
                  </a:cubicBezTo>
                  <a:cubicBezTo>
                    <a:pt x="13" y="9"/>
                    <a:pt x="17" y="9"/>
                    <a:pt x="16" y="8"/>
                  </a:cubicBezTo>
                  <a:cubicBezTo>
                    <a:pt x="15" y="6"/>
                    <a:pt x="14" y="5"/>
                    <a:pt x="15" y="3"/>
                  </a:cubicBezTo>
                  <a:cubicBezTo>
                    <a:pt x="13" y="2"/>
                    <a:pt x="11" y="4"/>
                    <a:pt x="10" y="3"/>
                  </a:cubicBezTo>
                  <a:cubicBezTo>
                    <a:pt x="9" y="2"/>
                    <a:pt x="7" y="0"/>
                    <a:pt x="6" y="1"/>
                  </a:cubicBezTo>
                  <a:cubicBezTo>
                    <a:pt x="4" y="3"/>
                    <a:pt x="0" y="6"/>
                    <a:pt x="2" y="8"/>
                  </a:cubicBezTo>
                  <a:cubicBezTo>
                    <a:pt x="3" y="9"/>
                    <a:pt x="1" y="7"/>
                    <a:pt x="2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8" name="Freeform 712">
              <a:extLst>
                <a:ext uri="{FF2B5EF4-FFF2-40B4-BE49-F238E27FC236}">
                  <a16:creationId xmlns:a16="http://schemas.microsoft.com/office/drawing/2014/main" id="{F52BB757-4627-964A-B981-00C854D35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7564" y="6461520"/>
              <a:ext cx="297184" cy="196192"/>
            </a:xfrm>
            <a:custGeom>
              <a:avLst/>
              <a:gdLst>
                <a:gd name="T0" fmla="*/ 1 w 37"/>
                <a:gd name="T1" fmla="*/ 3 h 23"/>
                <a:gd name="T2" fmla="*/ 0 w 37"/>
                <a:gd name="T3" fmla="*/ 9 h 23"/>
                <a:gd name="T4" fmla="*/ 5 w 37"/>
                <a:gd name="T5" fmla="*/ 13 h 23"/>
                <a:gd name="T6" fmla="*/ 7 w 37"/>
                <a:gd name="T7" fmla="*/ 14 h 23"/>
                <a:gd name="T8" fmla="*/ 12 w 37"/>
                <a:gd name="T9" fmla="*/ 15 h 23"/>
                <a:gd name="T10" fmla="*/ 15 w 37"/>
                <a:gd name="T11" fmla="*/ 16 h 23"/>
                <a:gd name="T12" fmla="*/ 19 w 37"/>
                <a:gd name="T13" fmla="*/ 16 h 23"/>
                <a:gd name="T14" fmla="*/ 22 w 37"/>
                <a:gd name="T15" fmla="*/ 19 h 23"/>
                <a:gd name="T16" fmla="*/ 26 w 37"/>
                <a:gd name="T17" fmla="*/ 20 h 23"/>
                <a:gd name="T18" fmla="*/ 29 w 37"/>
                <a:gd name="T19" fmla="*/ 22 h 23"/>
                <a:gd name="T20" fmla="*/ 32 w 37"/>
                <a:gd name="T21" fmla="*/ 20 h 23"/>
                <a:gd name="T22" fmla="*/ 35 w 37"/>
                <a:gd name="T23" fmla="*/ 22 h 23"/>
                <a:gd name="T24" fmla="*/ 37 w 37"/>
                <a:gd name="T25" fmla="*/ 21 h 23"/>
                <a:gd name="T26" fmla="*/ 37 w 37"/>
                <a:gd name="T27" fmla="*/ 18 h 23"/>
                <a:gd name="T28" fmla="*/ 37 w 37"/>
                <a:gd name="T29" fmla="*/ 14 h 23"/>
                <a:gd name="T30" fmla="*/ 32 w 37"/>
                <a:gd name="T31" fmla="*/ 14 h 23"/>
                <a:gd name="T32" fmla="*/ 31 w 37"/>
                <a:gd name="T33" fmla="*/ 13 h 23"/>
                <a:gd name="T34" fmla="*/ 28 w 37"/>
                <a:gd name="T35" fmla="*/ 13 h 23"/>
                <a:gd name="T36" fmla="*/ 26 w 37"/>
                <a:gd name="T37" fmla="*/ 12 h 23"/>
                <a:gd name="T38" fmla="*/ 24 w 37"/>
                <a:gd name="T39" fmla="*/ 12 h 23"/>
                <a:gd name="T40" fmla="*/ 20 w 37"/>
                <a:gd name="T41" fmla="*/ 10 h 23"/>
                <a:gd name="T42" fmla="*/ 18 w 37"/>
                <a:gd name="T43" fmla="*/ 8 h 23"/>
                <a:gd name="T44" fmla="*/ 16 w 37"/>
                <a:gd name="T45" fmla="*/ 7 h 23"/>
                <a:gd name="T46" fmla="*/ 10 w 37"/>
                <a:gd name="T47" fmla="*/ 2 h 23"/>
                <a:gd name="T48" fmla="*/ 8 w 37"/>
                <a:gd name="T49" fmla="*/ 0 h 23"/>
                <a:gd name="T50" fmla="*/ 5 w 37"/>
                <a:gd name="T51" fmla="*/ 2 h 23"/>
                <a:gd name="T52" fmla="*/ 4 w 37"/>
                <a:gd name="T53" fmla="*/ 2 h 23"/>
                <a:gd name="T54" fmla="*/ 1 w 37"/>
                <a:gd name="T55" fmla="*/ 3 h 23"/>
                <a:gd name="T56" fmla="*/ 1 w 37"/>
                <a:gd name="T5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23">
                  <a:moveTo>
                    <a:pt x="1" y="3"/>
                  </a:moveTo>
                  <a:cubicBezTo>
                    <a:pt x="0" y="4"/>
                    <a:pt x="0" y="8"/>
                    <a:pt x="0" y="9"/>
                  </a:cubicBezTo>
                  <a:cubicBezTo>
                    <a:pt x="1" y="10"/>
                    <a:pt x="4" y="11"/>
                    <a:pt x="5" y="13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9" y="15"/>
                    <a:pt x="10" y="14"/>
                    <a:pt x="12" y="15"/>
                  </a:cubicBezTo>
                  <a:cubicBezTo>
                    <a:pt x="13" y="15"/>
                    <a:pt x="14" y="16"/>
                    <a:pt x="15" y="16"/>
                  </a:cubicBezTo>
                  <a:cubicBezTo>
                    <a:pt x="16" y="16"/>
                    <a:pt x="18" y="16"/>
                    <a:pt x="19" y="16"/>
                  </a:cubicBezTo>
                  <a:cubicBezTo>
                    <a:pt x="20" y="17"/>
                    <a:pt x="21" y="18"/>
                    <a:pt x="22" y="19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0"/>
                    <a:pt x="28" y="22"/>
                    <a:pt x="29" y="22"/>
                  </a:cubicBezTo>
                  <a:cubicBezTo>
                    <a:pt x="30" y="22"/>
                    <a:pt x="31" y="20"/>
                    <a:pt x="32" y="20"/>
                  </a:cubicBezTo>
                  <a:cubicBezTo>
                    <a:pt x="33" y="21"/>
                    <a:pt x="33" y="23"/>
                    <a:pt x="35" y="22"/>
                  </a:cubicBezTo>
                  <a:cubicBezTo>
                    <a:pt x="35" y="22"/>
                    <a:pt x="37" y="21"/>
                    <a:pt x="37" y="21"/>
                  </a:cubicBezTo>
                  <a:cubicBezTo>
                    <a:pt x="37" y="20"/>
                    <a:pt x="37" y="19"/>
                    <a:pt x="37" y="18"/>
                  </a:cubicBezTo>
                  <a:cubicBezTo>
                    <a:pt x="36" y="17"/>
                    <a:pt x="37" y="16"/>
                    <a:pt x="37" y="14"/>
                  </a:cubicBezTo>
                  <a:cubicBezTo>
                    <a:pt x="35" y="14"/>
                    <a:pt x="34" y="15"/>
                    <a:pt x="32" y="14"/>
                  </a:cubicBezTo>
                  <a:cubicBezTo>
                    <a:pt x="32" y="14"/>
                    <a:pt x="31" y="13"/>
                    <a:pt x="31" y="13"/>
                  </a:cubicBezTo>
                  <a:cubicBezTo>
                    <a:pt x="30" y="13"/>
                    <a:pt x="29" y="14"/>
                    <a:pt x="28" y="13"/>
                  </a:cubicBezTo>
                  <a:cubicBezTo>
                    <a:pt x="28" y="13"/>
                    <a:pt x="27" y="12"/>
                    <a:pt x="26" y="12"/>
                  </a:cubicBezTo>
                  <a:cubicBezTo>
                    <a:pt x="25" y="12"/>
                    <a:pt x="24" y="14"/>
                    <a:pt x="24" y="12"/>
                  </a:cubicBezTo>
                  <a:cubicBezTo>
                    <a:pt x="22" y="10"/>
                    <a:pt x="21" y="11"/>
                    <a:pt x="20" y="10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4" y="6"/>
                    <a:pt x="11" y="4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4"/>
                    <a:pt x="2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9" name="Freeform 713">
              <a:extLst>
                <a:ext uri="{FF2B5EF4-FFF2-40B4-BE49-F238E27FC236}">
                  <a16:creationId xmlns:a16="http://schemas.microsoft.com/office/drawing/2014/main" id="{C5431680-9A7B-D94E-A6D2-F430BF104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0960" y="7174165"/>
              <a:ext cx="223570" cy="196192"/>
            </a:xfrm>
            <a:custGeom>
              <a:avLst/>
              <a:gdLst>
                <a:gd name="T0" fmla="*/ 14 w 28"/>
                <a:gd name="T1" fmla="*/ 19 h 23"/>
                <a:gd name="T2" fmla="*/ 19 w 28"/>
                <a:gd name="T3" fmla="*/ 18 h 23"/>
                <a:gd name="T4" fmla="*/ 19 w 28"/>
                <a:gd name="T5" fmla="*/ 15 h 23"/>
                <a:gd name="T6" fmla="*/ 21 w 28"/>
                <a:gd name="T7" fmla="*/ 14 h 23"/>
                <a:gd name="T8" fmla="*/ 24 w 28"/>
                <a:gd name="T9" fmla="*/ 12 h 23"/>
                <a:gd name="T10" fmla="*/ 27 w 28"/>
                <a:gd name="T11" fmla="*/ 9 h 23"/>
                <a:gd name="T12" fmla="*/ 26 w 28"/>
                <a:gd name="T13" fmla="*/ 1 h 23"/>
                <a:gd name="T14" fmla="*/ 22 w 28"/>
                <a:gd name="T15" fmla="*/ 1 h 23"/>
                <a:gd name="T16" fmla="*/ 19 w 28"/>
                <a:gd name="T17" fmla="*/ 2 h 23"/>
                <a:gd name="T18" fmla="*/ 17 w 28"/>
                <a:gd name="T19" fmla="*/ 2 h 23"/>
                <a:gd name="T20" fmla="*/ 3 w 28"/>
                <a:gd name="T21" fmla="*/ 3 h 23"/>
                <a:gd name="T22" fmla="*/ 0 w 28"/>
                <a:gd name="T23" fmla="*/ 7 h 23"/>
                <a:gd name="T24" fmla="*/ 1 w 28"/>
                <a:gd name="T25" fmla="*/ 10 h 23"/>
                <a:gd name="T26" fmla="*/ 3 w 28"/>
                <a:gd name="T27" fmla="*/ 14 h 23"/>
                <a:gd name="T28" fmla="*/ 5 w 28"/>
                <a:gd name="T29" fmla="*/ 18 h 23"/>
                <a:gd name="T30" fmla="*/ 6 w 28"/>
                <a:gd name="T31" fmla="*/ 19 h 23"/>
                <a:gd name="T32" fmla="*/ 7 w 28"/>
                <a:gd name="T33" fmla="*/ 21 h 23"/>
                <a:gd name="T34" fmla="*/ 8 w 28"/>
                <a:gd name="T35" fmla="*/ 23 h 23"/>
                <a:gd name="T36" fmla="*/ 14 w 28"/>
                <a:gd name="T37" fmla="*/ 19 h 23"/>
                <a:gd name="T38" fmla="*/ 14 w 28"/>
                <a:gd name="T3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3">
                  <a:moveTo>
                    <a:pt x="14" y="19"/>
                  </a:moveTo>
                  <a:cubicBezTo>
                    <a:pt x="14" y="18"/>
                    <a:pt x="20" y="20"/>
                    <a:pt x="19" y="18"/>
                  </a:cubicBezTo>
                  <a:cubicBezTo>
                    <a:pt x="19" y="18"/>
                    <a:pt x="18" y="15"/>
                    <a:pt x="19" y="15"/>
                  </a:cubicBezTo>
                  <a:cubicBezTo>
                    <a:pt x="20" y="15"/>
                    <a:pt x="21" y="16"/>
                    <a:pt x="21" y="14"/>
                  </a:cubicBezTo>
                  <a:cubicBezTo>
                    <a:pt x="21" y="12"/>
                    <a:pt x="23" y="13"/>
                    <a:pt x="24" y="12"/>
                  </a:cubicBezTo>
                  <a:cubicBezTo>
                    <a:pt x="26" y="12"/>
                    <a:pt x="26" y="10"/>
                    <a:pt x="27" y="9"/>
                  </a:cubicBezTo>
                  <a:cubicBezTo>
                    <a:pt x="28" y="7"/>
                    <a:pt x="25" y="2"/>
                    <a:pt x="26" y="1"/>
                  </a:cubicBezTo>
                  <a:cubicBezTo>
                    <a:pt x="24" y="2"/>
                    <a:pt x="24" y="2"/>
                    <a:pt x="22" y="1"/>
                  </a:cubicBezTo>
                  <a:cubicBezTo>
                    <a:pt x="21" y="0"/>
                    <a:pt x="19" y="2"/>
                    <a:pt x="19" y="2"/>
                  </a:cubicBezTo>
                  <a:cubicBezTo>
                    <a:pt x="19" y="4"/>
                    <a:pt x="17" y="2"/>
                    <a:pt x="17" y="2"/>
                  </a:cubicBezTo>
                  <a:cubicBezTo>
                    <a:pt x="13" y="1"/>
                    <a:pt x="6" y="0"/>
                    <a:pt x="3" y="3"/>
                  </a:cubicBezTo>
                  <a:cubicBezTo>
                    <a:pt x="2" y="4"/>
                    <a:pt x="0" y="5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3" y="11"/>
                    <a:pt x="3" y="13"/>
                    <a:pt x="3" y="14"/>
                  </a:cubicBezTo>
                  <a:cubicBezTo>
                    <a:pt x="4" y="16"/>
                    <a:pt x="4" y="17"/>
                    <a:pt x="5" y="18"/>
                  </a:cubicBezTo>
                  <a:cubicBezTo>
                    <a:pt x="5" y="19"/>
                    <a:pt x="6" y="18"/>
                    <a:pt x="6" y="19"/>
                  </a:cubicBezTo>
                  <a:cubicBezTo>
                    <a:pt x="7" y="19"/>
                    <a:pt x="6" y="20"/>
                    <a:pt x="7" y="21"/>
                  </a:cubicBezTo>
                  <a:cubicBezTo>
                    <a:pt x="9" y="21"/>
                    <a:pt x="8" y="22"/>
                    <a:pt x="8" y="23"/>
                  </a:cubicBezTo>
                  <a:cubicBezTo>
                    <a:pt x="8" y="22"/>
                    <a:pt x="14" y="20"/>
                    <a:pt x="14" y="19"/>
                  </a:cubicBezTo>
                  <a:cubicBezTo>
                    <a:pt x="14" y="19"/>
                    <a:pt x="14" y="20"/>
                    <a:pt x="14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0" name="Freeform 714">
              <a:extLst>
                <a:ext uri="{FF2B5EF4-FFF2-40B4-BE49-F238E27FC236}">
                  <a16:creationId xmlns:a16="http://schemas.microsoft.com/office/drawing/2014/main" id="{A764C39E-F3B0-E346-963E-01FFA28C8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3711" y="7520389"/>
              <a:ext cx="177221" cy="222163"/>
            </a:xfrm>
            <a:custGeom>
              <a:avLst/>
              <a:gdLst>
                <a:gd name="T0" fmla="*/ 10 w 22"/>
                <a:gd name="T1" fmla="*/ 3 h 26"/>
                <a:gd name="T2" fmla="*/ 7 w 22"/>
                <a:gd name="T3" fmla="*/ 4 h 26"/>
                <a:gd name="T4" fmla="*/ 6 w 22"/>
                <a:gd name="T5" fmla="*/ 4 h 26"/>
                <a:gd name="T6" fmla="*/ 5 w 22"/>
                <a:gd name="T7" fmla="*/ 1 h 26"/>
                <a:gd name="T8" fmla="*/ 0 w 22"/>
                <a:gd name="T9" fmla="*/ 0 h 26"/>
                <a:gd name="T10" fmla="*/ 1 w 22"/>
                <a:gd name="T11" fmla="*/ 6 h 26"/>
                <a:gd name="T12" fmla="*/ 4 w 22"/>
                <a:gd name="T13" fmla="*/ 14 h 26"/>
                <a:gd name="T14" fmla="*/ 9 w 22"/>
                <a:gd name="T15" fmla="*/ 21 h 26"/>
                <a:gd name="T16" fmla="*/ 19 w 22"/>
                <a:gd name="T17" fmla="*/ 26 h 26"/>
                <a:gd name="T18" fmla="*/ 20 w 22"/>
                <a:gd name="T19" fmla="*/ 23 h 26"/>
                <a:gd name="T20" fmla="*/ 16 w 22"/>
                <a:gd name="T21" fmla="*/ 14 h 26"/>
                <a:gd name="T22" fmla="*/ 16 w 22"/>
                <a:gd name="T23" fmla="*/ 6 h 26"/>
                <a:gd name="T24" fmla="*/ 10 w 22"/>
                <a:gd name="T25" fmla="*/ 3 h 26"/>
                <a:gd name="T26" fmla="*/ 10 w 22"/>
                <a:gd name="T27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6">
                  <a:moveTo>
                    <a:pt x="10" y="3"/>
                  </a:moveTo>
                  <a:cubicBezTo>
                    <a:pt x="9" y="3"/>
                    <a:pt x="8" y="4"/>
                    <a:pt x="7" y="4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1"/>
                    <a:pt x="1" y="4"/>
                    <a:pt x="1" y="6"/>
                  </a:cubicBezTo>
                  <a:cubicBezTo>
                    <a:pt x="2" y="8"/>
                    <a:pt x="3" y="11"/>
                    <a:pt x="4" y="14"/>
                  </a:cubicBezTo>
                  <a:cubicBezTo>
                    <a:pt x="6" y="16"/>
                    <a:pt x="7" y="19"/>
                    <a:pt x="9" y="21"/>
                  </a:cubicBezTo>
                  <a:cubicBezTo>
                    <a:pt x="12" y="22"/>
                    <a:pt x="15" y="26"/>
                    <a:pt x="19" y="26"/>
                  </a:cubicBezTo>
                  <a:cubicBezTo>
                    <a:pt x="22" y="26"/>
                    <a:pt x="21" y="25"/>
                    <a:pt x="20" y="23"/>
                  </a:cubicBezTo>
                  <a:cubicBezTo>
                    <a:pt x="18" y="20"/>
                    <a:pt x="16" y="18"/>
                    <a:pt x="16" y="14"/>
                  </a:cubicBezTo>
                  <a:cubicBezTo>
                    <a:pt x="16" y="11"/>
                    <a:pt x="18" y="9"/>
                    <a:pt x="16" y="6"/>
                  </a:cubicBezTo>
                  <a:cubicBezTo>
                    <a:pt x="15" y="5"/>
                    <a:pt x="11" y="0"/>
                    <a:pt x="10" y="3"/>
                  </a:cubicBezTo>
                  <a:cubicBezTo>
                    <a:pt x="9" y="4"/>
                    <a:pt x="10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1" name="Freeform 715">
              <a:extLst>
                <a:ext uri="{FF2B5EF4-FFF2-40B4-BE49-F238E27FC236}">
                  <a16:creationId xmlns:a16="http://schemas.microsoft.com/office/drawing/2014/main" id="{A94C82EE-7E52-194E-9B69-CB91ADEAA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5822" y="5275696"/>
              <a:ext cx="2396576" cy="1653226"/>
            </a:xfrm>
            <a:custGeom>
              <a:avLst/>
              <a:gdLst>
                <a:gd name="T0" fmla="*/ 279 w 300"/>
                <a:gd name="T1" fmla="*/ 37 h 195"/>
                <a:gd name="T2" fmla="*/ 244 w 300"/>
                <a:gd name="T3" fmla="*/ 1 h 195"/>
                <a:gd name="T4" fmla="*/ 223 w 300"/>
                <a:gd name="T5" fmla="*/ 18 h 195"/>
                <a:gd name="T6" fmla="*/ 214 w 300"/>
                <a:gd name="T7" fmla="*/ 27 h 195"/>
                <a:gd name="T8" fmla="*/ 205 w 300"/>
                <a:gd name="T9" fmla="*/ 39 h 195"/>
                <a:gd name="T10" fmla="*/ 224 w 300"/>
                <a:gd name="T11" fmla="*/ 46 h 195"/>
                <a:gd name="T12" fmla="*/ 197 w 300"/>
                <a:gd name="T13" fmla="*/ 55 h 195"/>
                <a:gd name="T14" fmla="*/ 180 w 300"/>
                <a:gd name="T15" fmla="*/ 66 h 195"/>
                <a:gd name="T16" fmla="*/ 146 w 300"/>
                <a:gd name="T17" fmla="*/ 75 h 195"/>
                <a:gd name="T18" fmla="*/ 121 w 300"/>
                <a:gd name="T19" fmla="*/ 70 h 195"/>
                <a:gd name="T20" fmla="*/ 94 w 300"/>
                <a:gd name="T21" fmla="*/ 56 h 195"/>
                <a:gd name="T22" fmla="*/ 66 w 300"/>
                <a:gd name="T23" fmla="*/ 30 h 195"/>
                <a:gd name="T24" fmla="*/ 56 w 300"/>
                <a:gd name="T25" fmla="*/ 44 h 195"/>
                <a:gd name="T26" fmla="*/ 44 w 300"/>
                <a:gd name="T27" fmla="*/ 51 h 195"/>
                <a:gd name="T28" fmla="*/ 34 w 300"/>
                <a:gd name="T29" fmla="*/ 63 h 195"/>
                <a:gd name="T30" fmla="*/ 28 w 300"/>
                <a:gd name="T31" fmla="*/ 76 h 195"/>
                <a:gd name="T32" fmla="*/ 11 w 300"/>
                <a:gd name="T33" fmla="*/ 84 h 195"/>
                <a:gd name="T34" fmla="*/ 1 w 300"/>
                <a:gd name="T35" fmla="*/ 91 h 195"/>
                <a:gd name="T36" fmla="*/ 7 w 300"/>
                <a:gd name="T37" fmla="*/ 103 h 195"/>
                <a:gd name="T38" fmla="*/ 23 w 300"/>
                <a:gd name="T39" fmla="*/ 111 h 195"/>
                <a:gd name="T40" fmla="*/ 27 w 300"/>
                <a:gd name="T41" fmla="*/ 121 h 195"/>
                <a:gd name="T42" fmla="*/ 27 w 300"/>
                <a:gd name="T43" fmla="*/ 135 h 195"/>
                <a:gd name="T44" fmla="*/ 40 w 300"/>
                <a:gd name="T45" fmla="*/ 140 h 195"/>
                <a:gd name="T46" fmla="*/ 62 w 300"/>
                <a:gd name="T47" fmla="*/ 154 h 195"/>
                <a:gd name="T48" fmla="*/ 74 w 300"/>
                <a:gd name="T49" fmla="*/ 156 h 195"/>
                <a:gd name="T50" fmla="*/ 92 w 300"/>
                <a:gd name="T51" fmla="*/ 151 h 195"/>
                <a:gd name="T52" fmla="*/ 106 w 300"/>
                <a:gd name="T53" fmla="*/ 146 h 195"/>
                <a:gd name="T54" fmla="*/ 116 w 300"/>
                <a:gd name="T55" fmla="*/ 155 h 195"/>
                <a:gd name="T56" fmla="*/ 117 w 300"/>
                <a:gd name="T57" fmla="*/ 166 h 195"/>
                <a:gd name="T58" fmla="*/ 119 w 300"/>
                <a:gd name="T59" fmla="*/ 178 h 195"/>
                <a:gd name="T60" fmla="*/ 125 w 300"/>
                <a:gd name="T61" fmla="*/ 187 h 195"/>
                <a:gd name="T62" fmla="*/ 134 w 300"/>
                <a:gd name="T63" fmla="*/ 186 h 195"/>
                <a:gd name="T64" fmla="*/ 143 w 300"/>
                <a:gd name="T65" fmla="*/ 182 h 195"/>
                <a:gd name="T66" fmla="*/ 155 w 300"/>
                <a:gd name="T67" fmla="*/ 180 h 195"/>
                <a:gd name="T68" fmla="*/ 168 w 300"/>
                <a:gd name="T69" fmla="*/ 186 h 195"/>
                <a:gd name="T70" fmla="*/ 175 w 300"/>
                <a:gd name="T71" fmla="*/ 195 h 195"/>
                <a:gd name="T72" fmla="*/ 189 w 300"/>
                <a:gd name="T73" fmla="*/ 186 h 195"/>
                <a:gd name="T74" fmla="*/ 202 w 300"/>
                <a:gd name="T75" fmla="*/ 182 h 195"/>
                <a:gd name="T76" fmla="*/ 215 w 300"/>
                <a:gd name="T77" fmla="*/ 173 h 195"/>
                <a:gd name="T78" fmla="*/ 221 w 300"/>
                <a:gd name="T79" fmla="*/ 164 h 195"/>
                <a:gd name="T80" fmla="*/ 228 w 300"/>
                <a:gd name="T81" fmla="*/ 156 h 195"/>
                <a:gd name="T82" fmla="*/ 232 w 300"/>
                <a:gd name="T83" fmla="*/ 149 h 195"/>
                <a:gd name="T84" fmla="*/ 236 w 300"/>
                <a:gd name="T85" fmla="*/ 143 h 195"/>
                <a:gd name="T86" fmla="*/ 231 w 300"/>
                <a:gd name="T87" fmla="*/ 139 h 195"/>
                <a:gd name="T88" fmla="*/ 229 w 300"/>
                <a:gd name="T89" fmla="*/ 132 h 195"/>
                <a:gd name="T90" fmla="*/ 221 w 300"/>
                <a:gd name="T91" fmla="*/ 115 h 195"/>
                <a:gd name="T92" fmla="*/ 229 w 300"/>
                <a:gd name="T93" fmla="*/ 106 h 195"/>
                <a:gd name="T94" fmla="*/ 238 w 300"/>
                <a:gd name="T95" fmla="*/ 102 h 195"/>
                <a:gd name="T96" fmla="*/ 220 w 300"/>
                <a:gd name="T97" fmla="*/ 102 h 195"/>
                <a:gd name="T98" fmla="*/ 221 w 300"/>
                <a:gd name="T99" fmla="*/ 90 h 195"/>
                <a:gd name="T100" fmla="*/ 234 w 300"/>
                <a:gd name="T101" fmla="*/ 87 h 195"/>
                <a:gd name="T102" fmla="*/ 238 w 300"/>
                <a:gd name="T103" fmla="*/ 89 h 195"/>
                <a:gd name="T104" fmla="*/ 259 w 300"/>
                <a:gd name="T105" fmla="*/ 77 h 195"/>
                <a:gd name="T106" fmla="*/ 271 w 300"/>
                <a:gd name="T107" fmla="*/ 72 h 195"/>
                <a:gd name="T108" fmla="*/ 281 w 300"/>
                <a:gd name="T109" fmla="*/ 60 h 195"/>
                <a:gd name="T110" fmla="*/ 295 w 300"/>
                <a:gd name="T111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0" h="195">
                  <a:moveTo>
                    <a:pt x="298" y="37"/>
                  </a:moveTo>
                  <a:cubicBezTo>
                    <a:pt x="298" y="35"/>
                    <a:pt x="294" y="36"/>
                    <a:pt x="293" y="37"/>
                  </a:cubicBezTo>
                  <a:cubicBezTo>
                    <a:pt x="291" y="37"/>
                    <a:pt x="290" y="38"/>
                    <a:pt x="288" y="39"/>
                  </a:cubicBezTo>
                  <a:cubicBezTo>
                    <a:pt x="286" y="40"/>
                    <a:pt x="279" y="40"/>
                    <a:pt x="279" y="37"/>
                  </a:cubicBezTo>
                  <a:cubicBezTo>
                    <a:pt x="277" y="33"/>
                    <a:pt x="276" y="31"/>
                    <a:pt x="272" y="29"/>
                  </a:cubicBezTo>
                  <a:cubicBezTo>
                    <a:pt x="269" y="28"/>
                    <a:pt x="263" y="28"/>
                    <a:pt x="262" y="24"/>
                  </a:cubicBezTo>
                  <a:cubicBezTo>
                    <a:pt x="261" y="18"/>
                    <a:pt x="259" y="11"/>
                    <a:pt x="255" y="6"/>
                  </a:cubicBezTo>
                  <a:cubicBezTo>
                    <a:pt x="252" y="3"/>
                    <a:pt x="248" y="3"/>
                    <a:pt x="244" y="1"/>
                  </a:cubicBezTo>
                  <a:cubicBezTo>
                    <a:pt x="240" y="0"/>
                    <a:pt x="233" y="1"/>
                    <a:pt x="229" y="3"/>
                  </a:cubicBezTo>
                  <a:cubicBezTo>
                    <a:pt x="228" y="4"/>
                    <a:pt x="226" y="5"/>
                    <a:pt x="225" y="6"/>
                  </a:cubicBezTo>
                  <a:cubicBezTo>
                    <a:pt x="225" y="7"/>
                    <a:pt x="228" y="7"/>
                    <a:pt x="228" y="8"/>
                  </a:cubicBezTo>
                  <a:cubicBezTo>
                    <a:pt x="229" y="12"/>
                    <a:pt x="224" y="15"/>
                    <a:pt x="223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22" y="22"/>
                    <a:pt x="222" y="22"/>
                    <a:pt x="222" y="23"/>
                  </a:cubicBezTo>
                  <a:cubicBezTo>
                    <a:pt x="222" y="25"/>
                    <a:pt x="219" y="25"/>
                    <a:pt x="217" y="26"/>
                  </a:cubicBezTo>
                  <a:cubicBezTo>
                    <a:pt x="216" y="26"/>
                    <a:pt x="215" y="27"/>
                    <a:pt x="214" y="27"/>
                  </a:cubicBezTo>
                  <a:cubicBezTo>
                    <a:pt x="213" y="27"/>
                    <a:pt x="208" y="25"/>
                    <a:pt x="208" y="25"/>
                  </a:cubicBezTo>
                  <a:cubicBezTo>
                    <a:pt x="207" y="27"/>
                    <a:pt x="206" y="30"/>
                    <a:pt x="205" y="32"/>
                  </a:cubicBezTo>
                  <a:cubicBezTo>
                    <a:pt x="205" y="33"/>
                    <a:pt x="204" y="34"/>
                    <a:pt x="204" y="35"/>
                  </a:cubicBezTo>
                  <a:cubicBezTo>
                    <a:pt x="204" y="35"/>
                    <a:pt x="202" y="41"/>
                    <a:pt x="205" y="39"/>
                  </a:cubicBezTo>
                  <a:cubicBezTo>
                    <a:pt x="206" y="38"/>
                    <a:pt x="206" y="38"/>
                    <a:pt x="208" y="38"/>
                  </a:cubicBezTo>
                  <a:cubicBezTo>
                    <a:pt x="209" y="38"/>
                    <a:pt x="211" y="40"/>
                    <a:pt x="212" y="39"/>
                  </a:cubicBezTo>
                  <a:cubicBezTo>
                    <a:pt x="216" y="36"/>
                    <a:pt x="219" y="38"/>
                    <a:pt x="222" y="42"/>
                  </a:cubicBezTo>
                  <a:cubicBezTo>
                    <a:pt x="223" y="43"/>
                    <a:pt x="225" y="45"/>
                    <a:pt x="224" y="46"/>
                  </a:cubicBezTo>
                  <a:cubicBezTo>
                    <a:pt x="224" y="46"/>
                    <a:pt x="220" y="45"/>
                    <a:pt x="219" y="45"/>
                  </a:cubicBezTo>
                  <a:cubicBezTo>
                    <a:pt x="216" y="46"/>
                    <a:pt x="212" y="46"/>
                    <a:pt x="209" y="47"/>
                  </a:cubicBezTo>
                  <a:cubicBezTo>
                    <a:pt x="206" y="48"/>
                    <a:pt x="206" y="54"/>
                    <a:pt x="202" y="54"/>
                  </a:cubicBezTo>
                  <a:cubicBezTo>
                    <a:pt x="200" y="54"/>
                    <a:pt x="198" y="53"/>
                    <a:pt x="197" y="55"/>
                  </a:cubicBezTo>
                  <a:cubicBezTo>
                    <a:pt x="196" y="56"/>
                    <a:pt x="194" y="58"/>
                    <a:pt x="192" y="58"/>
                  </a:cubicBezTo>
                  <a:cubicBezTo>
                    <a:pt x="189" y="57"/>
                    <a:pt x="183" y="53"/>
                    <a:pt x="182" y="59"/>
                  </a:cubicBezTo>
                  <a:cubicBezTo>
                    <a:pt x="182" y="61"/>
                    <a:pt x="184" y="62"/>
                    <a:pt x="184" y="63"/>
                  </a:cubicBezTo>
                  <a:cubicBezTo>
                    <a:pt x="184" y="65"/>
                    <a:pt x="181" y="65"/>
                    <a:pt x="180" y="66"/>
                  </a:cubicBezTo>
                  <a:cubicBezTo>
                    <a:pt x="177" y="69"/>
                    <a:pt x="176" y="72"/>
                    <a:pt x="172" y="72"/>
                  </a:cubicBezTo>
                  <a:cubicBezTo>
                    <a:pt x="167" y="72"/>
                    <a:pt x="162" y="72"/>
                    <a:pt x="157" y="73"/>
                  </a:cubicBezTo>
                  <a:cubicBezTo>
                    <a:pt x="155" y="74"/>
                    <a:pt x="151" y="78"/>
                    <a:pt x="150" y="77"/>
                  </a:cubicBezTo>
                  <a:cubicBezTo>
                    <a:pt x="148" y="77"/>
                    <a:pt x="147" y="75"/>
                    <a:pt x="146" y="75"/>
                  </a:cubicBezTo>
                  <a:cubicBezTo>
                    <a:pt x="144" y="75"/>
                    <a:pt x="143" y="75"/>
                    <a:pt x="141" y="75"/>
                  </a:cubicBezTo>
                  <a:cubicBezTo>
                    <a:pt x="139" y="74"/>
                    <a:pt x="137" y="74"/>
                    <a:pt x="135" y="72"/>
                  </a:cubicBezTo>
                  <a:cubicBezTo>
                    <a:pt x="133" y="71"/>
                    <a:pt x="132" y="71"/>
                    <a:pt x="131" y="70"/>
                  </a:cubicBezTo>
                  <a:cubicBezTo>
                    <a:pt x="127" y="70"/>
                    <a:pt x="125" y="70"/>
                    <a:pt x="121" y="70"/>
                  </a:cubicBezTo>
                  <a:cubicBezTo>
                    <a:pt x="118" y="70"/>
                    <a:pt x="113" y="71"/>
                    <a:pt x="109" y="70"/>
                  </a:cubicBezTo>
                  <a:cubicBezTo>
                    <a:pt x="108" y="70"/>
                    <a:pt x="107" y="68"/>
                    <a:pt x="107" y="67"/>
                  </a:cubicBezTo>
                  <a:cubicBezTo>
                    <a:pt x="105" y="65"/>
                    <a:pt x="104" y="63"/>
                    <a:pt x="102" y="61"/>
                  </a:cubicBezTo>
                  <a:cubicBezTo>
                    <a:pt x="99" y="59"/>
                    <a:pt x="97" y="56"/>
                    <a:pt x="94" y="56"/>
                  </a:cubicBezTo>
                  <a:cubicBezTo>
                    <a:pt x="92" y="56"/>
                    <a:pt x="81" y="56"/>
                    <a:pt x="83" y="52"/>
                  </a:cubicBezTo>
                  <a:cubicBezTo>
                    <a:pt x="85" y="48"/>
                    <a:pt x="84" y="41"/>
                    <a:pt x="79" y="38"/>
                  </a:cubicBezTo>
                  <a:cubicBezTo>
                    <a:pt x="75" y="35"/>
                    <a:pt x="70" y="35"/>
                    <a:pt x="69" y="29"/>
                  </a:cubicBezTo>
                  <a:cubicBezTo>
                    <a:pt x="68" y="30"/>
                    <a:pt x="67" y="29"/>
                    <a:pt x="66" y="30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3" y="35"/>
                    <a:pt x="60" y="34"/>
                    <a:pt x="59" y="37"/>
                  </a:cubicBezTo>
                  <a:cubicBezTo>
                    <a:pt x="59" y="39"/>
                    <a:pt x="61" y="41"/>
                    <a:pt x="60" y="42"/>
                  </a:cubicBezTo>
                  <a:cubicBezTo>
                    <a:pt x="59" y="43"/>
                    <a:pt x="57" y="44"/>
                    <a:pt x="56" y="44"/>
                  </a:cubicBezTo>
                  <a:cubicBezTo>
                    <a:pt x="55" y="45"/>
                    <a:pt x="54" y="43"/>
                    <a:pt x="53" y="44"/>
                  </a:cubicBezTo>
                  <a:cubicBezTo>
                    <a:pt x="51" y="44"/>
                    <a:pt x="50" y="43"/>
                    <a:pt x="48" y="42"/>
                  </a:cubicBezTo>
                  <a:cubicBezTo>
                    <a:pt x="47" y="41"/>
                    <a:pt x="46" y="46"/>
                    <a:pt x="45" y="47"/>
                  </a:cubicBezTo>
                  <a:cubicBezTo>
                    <a:pt x="45" y="48"/>
                    <a:pt x="44" y="50"/>
                    <a:pt x="44" y="51"/>
                  </a:cubicBezTo>
                  <a:cubicBezTo>
                    <a:pt x="44" y="53"/>
                    <a:pt x="45" y="53"/>
                    <a:pt x="45" y="54"/>
                  </a:cubicBezTo>
                  <a:cubicBezTo>
                    <a:pt x="45" y="56"/>
                    <a:pt x="39" y="54"/>
                    <a:pt x="39" y="54"/>
                  </a:cubicBezTo>
                  <a:cubicBezTo>
                    <a:pt x="37" y="55"/>
                    <a:pt x="33" y="55"/>
                    <a:pt x="32" y="56"/>
                  </a:cubicBezTo>
                  <a:cubicBezTo>
                    <a:pt x="33" y="55"/>
                    <a:pt x="34" y="62"/>
                    <a:pt x="34" y="63"/>
                  </a:cubicBezTo>
                  <a:cubicBezTo>
                    <a:pt x="35" y="64"/>
                    <a:pt x="36" y="65"/>
                    <a:pt x="37" y="66"/>
                  </a:cubicBezTo>
                  <a:cubicBezTo>
                    <a:pt x="37" y="67"/>
                    <a:pt x="34" y="69"/>
                    <a:pt x="33" y="70"/>
                  </a:cubicBezTo>
                  <a:cubicBezTo>
                    <a:pt x="32" y="71"/>
                    <a:pt x="33" y="74"/>
                    <a:pt x="32" y="74"/>
                  </a:cubicBezTo>
                  <a:cubicBezTo>
                    <a:pt x="31" y="75"/>
                    <a:pt x="29" y="75"/>
                    <a:pt x="28" y="76"/>
                  </a:cubicBezTo>
                  <a:cubicBezTo>
                    <a:pt x="26" y="77"/>
                    <a:pt x="25" y="78"/>
                    <a:pt x="24" y="79"/>
                  </a:cubicBezTo>
                  <a:cubicBezTo>
                    <a:pt x="22" y="79"/>
                    <a:pt x="21" y="79"/>
                    <a:pt x="19" y="80"/>
                  </a:cubicBezTo>
                  <a:cubicBezTo>
                    <a:pt x="17" y="80"/>
                    <a:pt x="16" y="81"/>
                    <a:pt x="15" y="83"/>
                  </a:cubicBezTo>
                  <a:cubicBezTo>
                    <a:pt x="15" y="83"/>
                    <a:pt x="11" y="84"/>
                    <a:pt x="11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0" y="83"/>
                    <a:pt x="9" y="83"/>
                    <a:pt x="7" y="83"/>
                  </a:cubicBezTo>
                  <a:cubicBezTo>
                    <a:pt x="6" y="83"/>
                    <a:pt x="3" y="85"/>
                    <a:pt x="3" y="86"/>
                  </a:cubicBezTo>
                  <a:cubicBezTo>
                    <a:pt x="2" y="88"/>
                    <a:pt x="1" y="90"/>
                    <a:pt x="1" y="91"/>
                  </a:cubicBezTo>
                  <a:cubicBezTo>
                    <a:pt x="0" y="93"/>
                    <a:pt x="3" y="95"/>
                    <a:pt x="4" y="95"/>
                  </a:cubicBezTo>
                  <a:cubicBezTo>
                    <a:pt x="7" y="95"/>
                    <a:pt x="6" y="95"/>
                    <a:pt x="7" y="98"/>
                  </a:cubicBezTo>
                  <a:cubicBezTo>
                    <a:pt x="7" y="99"/>
                    <a:pt x="8" y="99"/>
                    <a:pt x="8" y="101"/>
                  </a:cubicBezTo>
                  <a:cubicBezTo>
                    <a:pt x="8" y="101"/>
                    <a:pt x="7" y="103"/>
                    <a:pt x="7" y="103"/>
                  </a:cubicBezTo>
                  <a:cubicBezTo>
                    <a:pt x="9" y="104"/>
                    <a:pt x="10" y="104"/>
                    <a:pt x="11" y="105"/>
                  </a:cubicBezTo>
                  <a:cubicBezTo>
                    <a:pt x="13" y="107"/>
                    <a:pt x="12" y="109"/>
                    <a:pt x="14" y="110"/>
                  </a:cubicBezTo>
                  <a:cubicBezTo>
                    <a:pt x="16" y="111"/>
                    <a:pt x="18" y="112"/>
                    <a:pt x="20" y="113"/>
                  </a:cubicBezTo>
                  <a:cubicBezTo>
                    <a:pt x="21" y="113"/>
                    <a:pt x="22" y="112"/>
                    <a:pt x="23" y="111"/>
                  </a:cubicBezTo>
                  <a:cubicBezTo>
                    <a:pt x="26" y="109"/>
                    <a:pt x="31" y="110"/>
                    <a:pt x="33" y="113"/>
                  </a:cubicBezTo>
                  <a:cubicBezTo>
                    <a:pt x="34" y="115"/>
                    <a:pt x="32" y="116"/>
                    <a:pt x="31" y="117"/>
                  </a:cubicBezTo>
                  <a:cubicBezTo>
                    <a:pt x="30" y="118"/>
                    <a:pt x="30" y="118"/>
                    <a:pt x="30" y="119"/>
                  </a:cubicBezTo>
                  <a:cubicBezTo>
                    <a:pt x="29" y="121"/>
                    <a:pt x="28" y="121"/>
                    <a:pt x="27" y="121"/>
                  </a:cubicBezTo>
                  <a:cubicBezTo>
                    <a:pt x="24" y="123"/>
                    <a:pt x="32" y="126"/>
                    <a:pt x="29" y="128"/>
                  </a:cubicBezTo>
                  <a:cubicBezTo>
                    <a:pt x="28" y="130"/>
                    <a:pt x="27" y="129"/>
                    <a:pt x="25" y="129"/>
                  </a:cubicBezTo>
                  <a:cubicBezTo>
                    <a:pt x="21" y="128"/>
                    <a:pt x="26" y="132"/>
                    <a:pt x="26" y="132"/>
                  </a:cubicBezTo>
                  <a:cubicBezTo>
                    <a:pt x="26" y="134"/>
                    <a:pt x="25" y="135"/>
                    <a:pt x="27" y="135"/>
                  </a:cubicBezTo>
                  <a:cubicBezTo>
                    <a:pt x="29" y="136"/>
                    <a:pt x="29" y="137"/>
                    <a:pt x="31" y="138"/>
                  </a:cubicBezTo>
                  <a:cubicBezTo>
                    <a:pt x="33" y="138"/>
                    <a:pt x="34" y="140"/>
                    <a:pt x="36" y="141"/>
                  </a:cubicBezTo>
                  <a:cubicBezTo>
                    <a:pt x="36" y="141"/>
                    <a:pt x="37" y="142"/>
                    <a:pt x="38" y="142"/>
                  </a:cubicBezTo>
                  <a:cubicBezTo>
                    <a:pt x="39" y="142"/>
                    <a:pt x="38" y="140"/>
                    <a:pt x="40" y="140"/>
                  </a:cubicBezTo>
                  <a:cubicBezTo>
                    <a:pt x="44" y="140"/>
                    <a:pt x="46" y="147"/>
                    <a:pt x="50" y="147"/>
                  </a:cubicBezTo>
                  <a:cubicBezTo>
                    <a:pt x="52" y="147"/>
                    <a:pt x="52" y="150"/>
                    <a:pt x="54" y="150"/>
                  </a:cubicBezTo>
                  <a:cubicBezTo>
                    <a:pt x="56" y="151"/>
                    <a:pt x="57" y="153"/>
                    <a:pt x="58" y="153"/>
                  </a:cubicBezTo>
                  <a:cubicBezTo>
                    <a:pt x="60" y="151"/>
                    <a:pt x="60" y="154"/>
                    <a:pt x="62" y="154"/>
                  </a:cubicBezTo>
                  <a:cubicBezTo>
                    <a:pt x="63" y="154"/>
                    <a:pt x="63" y="153"/>
                    <a:pt x="64" y="153"/>
                  </a:cubicBezTo>
                  <a:cubicBezTo>
                    <a:pt x="65" y="153"/>
                    <a:pt x="65" y="154"/>
                    <a:pt x="66" y="155"/>
                  </a:cubicBezTo>
                  <a:cubicBezTo>
                    <a:pt x="68" y="155"/>
                    <a:pt x="70" y="155"/>
                    <a:pt x="72" y="154"/>
                  </a:cubicBezTo>
                  <a:cubicBezTo>
                    <a:pt x="75" y="153"/>
                    <a:pt x="73" y="155"/>
                    <a:pt x="74" y="156"/>
                  </a:cubicBezTo>
                  <a:cubicBezTo>
                    <a:pt x="74" y="156"/>
                    <a:pt x="76" y="153"/>
                    <a:pt x="77" y="153"/>
                  </a:cubicBezTo>
                  <a:cubicBezTo>
                    <a:pt x="78" y="152"/>
                    <a:pt x="80" y="152"/>
                    <a:pt x="81" y="153"/>
                  </a:cubicBezTo>
                  <a:cubicBezTo>
                    <a:pt x="83" y="155"/>
                    <a:pt x="85" y="153"/>
                    <a:pt x="87" y="154"/>
                  </a:cubicBezTo>
                  <a:cubicBezTo>
                    <a:pt x="89" y="155"/>
                    <a:pt x="91" y="153"/>
                    <a:pt x="92" y="151"/>
                  </a:cubicBezTo>
                  <a:cubicBezTo>
                    <a:pt x="93" y="151"/>
                    <a:pt x="93" y="150"/>
                    <a:pt x="94" y="150"/>
                  </a:cubicBezTo>
                  <a:cubicBezTo>
                    <a:pt x="95" y="149"/>
                    <a:pt x="96" y="150"/>
                    <a:pt x="97" y="149"/>
                  </a:cubicBezTo>
                  <a:cubicBezTo>
                    <a:pt x="98" y="148"/>
                    <a:pt x="99" y="146"/>
                    <a:pt x="101" y="147"/>
                  </a:cubicBezTo>
                  <a:cubicBezTo>
                    <a:pt x="103" y="148"/>
                    <a:pt x="103" y="148"/>
                    <a:pt x="106" y="146"/>
                  </a:cubicBezTo>
                  <a:cubicBezTo>
                    <a:pt x="107" y="145"/>
                    <a:pt x="109" y="148"/>
                    <a:pt x="109" y="149"/>
                  </a:cubicBezTo>
                  <a:cubicBezTo>
                    <a:pt x="108" y="151"/>
                    <a:pt x="106" y="152"/>
                    <a:pt x="108" y="152"/>
                  </a:cubicBezTo>
                  <a:cubicBezTo>
                    <a:pt x="111" y="152"/>
                    <a:pt x="111" y="152"/>
                    <a:pt x="114" y="151"/>
                  </a:cubicBezTo>
                  <a:cubicBezTo>
                    <a:pt x="115" y="151"/>
                    <a:pt x="116" y="154"/>
                    <a:pt x="116" y="155"/>
                  </a:cubicBezTo>
                  <a:cubicBezTo>
                    <a:pt x="116" y="155"/>
                    <a:pt x="116" y="157"/>
                    <a:pt x="117" y="156"/>
                  </a:cubicBezTo>
                  <a:cubicBezTo>
                    <a:pt x="117" y="156"/>
                    <a:pt x="119" y="156"/>
                    <a:pt x="119" y="157"/>
                  </a:cubicBezTo>
                  <a:cubicBezTo>
                    <a:pt x="119" y="158"/>
                    <a:pt x="117" y="159"/>
                    <a:pt x="118" y="160"/>
                  </a:cubicBezTo>
                  <a:cubicBezTo>
                    <a:pt x="119" y="162"/>
                    <a:pt x="118" y="165"/>
                    <a:pt x="117" y="166"/>
                  </a:cubicBezTo>
                  <a:cubicBezTo>
                    <a:pt x="116" y="168"/>
                    <a:pt x="114" y="169"/>
                    <a:pt x="113" y="170"/>
                  </a:cubicBezTo>
                  <a:cubicBezTo>
                    <a:pt x="113" y="171"/>
                    <a:pt x="113" y="176"/>
                    <a:pt x="112" y="175"/>
                  </a:cubicBezTo>
                  <a:cubicBezTo>
                    <a:pt x="113" y="176"/>
                    <a:pt x="119" y="173"/>
                    <a:pt x="120" y="175"/>
                  </a:cubicBezTo>
                  <a:cubicBezTo>
                    <a:pt x="120" y="175"/>
                    <a:pt x="118" y="176"/>
                    <a:pt x="119" y="178"/>
                  </a:cubicBezTo>
                  <a:cubicBezTo>
                    <a:pt x="120" y="180"/>
                    <a:pt x="123" y="180"/>
                    <a:pt x="122" y="181"/>
                  </a:cubicBezTo>
                  <a:cubicBezTo>
                    <a:pt x="122" y="182"/>
                    <a:pt x="121" y="184"/>
                    <a:pt x="121" y="185"/>
                  </a:cubicBezTo>
                  <a:cubicBezTo>
                    <a:pt x="122" y="186"/>
                    <a:pt x="125" y="185"/>
                    <a:pt x="125" y="186"/>
                  </a:cubicBezTo>
                  <a:cubicBezTo>
                    <a:pt x="125" y="186"/>
                    <a:pt x="125" y="187"/>
                    <a:pt x="125" y="187"/>
                  </a:cubicBezTo>
                  <a:cubicBezTo>
                    <a:pt x="125" y="189"/>
                    <a:pt x="126" y="188"/>
                    <a:pt x="127" y="188"/>
                  </a:cubicBezTo>
                  <a:cubicBezTo>
                    <a:pt x="128" y="188"/>
                    <a:pt x="129" y="187"/>
                    <a:pt x="130" y="188"/>
                  </a:cubicBezTo>
                  <a:cubicBezTo>
                    <a:pt x="131" y="188"/>
                    <a:pt x="132" y="189"/>
                    <a:pt x="133" y="190"/>
                  </a:cubicBezTo>
                  <a:cubicBezTo>
                    <a:pt x="135" y="191"/>
                    <a:pt x="134" y="187"/>
                    <a:pt x="134" y="186"/>
                  </a:cubicBezTo>
                  <a:cubicBezTo>
                    <a:pt x="132" y="182"/>
                    <a:pt x="134" y="184"/>
                    <a:pt x="136" y="182"/>
                  </a:cubicBezTo>
                  <a:cubicBezTo>
                    <a:pt x="138" y="181"/>
                    <a:pt x="137" y="182"/>
                    <a:pt x="139" y="183"/>
                  </a:cubicBezTo>
                  <a:cubicBezTo>
                    <a:pt x="139" y="183"/>
                    <a:pt x="141" y="182"/>
                    <a:pt x="141" y="182"/>
                  </a:cubicBezTo>
                  <a:cubicBezTo>
                    <a:pt x="141" y="183"/>
                    <a:pt x="143" y="181"/>
                    <a:pt x="143" y="182"/>
                  </a:cubicBezTo>
                  <a:cubicBezTo>
                    <a:pt x="144" y="183"/>
                    <a:pt x="144" y="184"/>
                    <a:pt x="146" y="182"/>
                  </a:cubicBezTo>
                  <a:cubicBezTo>
                    <a:pt x="147" y="181"/>
                    <a:pt x="147" y="182"/>
                    <a:pt x="148" y="181"/>
                  </a:cubicBezTo>
                  <a:cubicBezTo>
                    <a:pt x="149" y="180"/>
                    <a:pt x="149" y="178"/>
                    <a:pt x="151" y="178"/>
                  </a:cubicBezTo>
                  <a:cubicBezTo>
                    <a:pt x="152" y="178"/>
                    <a:pt x="153" y="180"/>
                    <a:pt x="155" y="180"/>
                  </a:cubicBezTo>
                  <a:cubicBezTo>
                    <a:pt x="155" y="180"/>
                    <a:pt x="159" y="181"/>
                    <a:pt x="159" y="181"/>
                  </a:cubicBezTo>
                  <a:cubicBezTo>
                    <a:pt x="159" y="182"/>
                    <a:pt x="157" y="183"/>
                    <a:pt x="157" y="184"/>
                  </a:cubicBezTo>
                  <a:cubicBezTo>
                    <a:pt x="158" y="185"/>
                    <a:pt x="160" y="186"/>
                    <a:pt x="161" y="187"/>
                  </a:cubicBezTo>
                  <a:cubicBezTo>
                    <a:pt x="163" y="188"/>
                    <a:pt x="167" y="189"/>
                    <a:pt x="168" y="186"/>
                  </a:cubicBezTo>
                  <a:cubicBezTo>
                    <a:pt x="168" y="186"/>
                    <a:pt x="170" y="188"/>
                    <a:pt x="170" y="188"/>
                  </a:cubicBezTo>
                  <a:cubicBezTo>
                    <a:pt x="171" y="189"/>
                    <a:pt x="172" y="187"/>
                    <a:pt x="174" y="188"/>
                  </a:cubicBezTo>
                  <a:cubicBezTo>
                    <a:pt x="175" y="189"/>
                    <a:pt x="173" y="190"/>
                    <a:pt x="173" y="191"/>
                  </a:cubicBezTo>
                  <a:cubicBezTo>
                    <a:pt x="173" y="192"/>
                    <a:pt x="175" y="194"/>
                    <a:pt x="175" y="195"/>
                  </a:cubicBezTo>
                  <a:cubicBezTo>
                    <a:pt x="176" y="195"/>
                    <a:pt x="177" y="194"/>
                    <a:pt x="178" y="194"/>
                  </a:cubicBezTo>
                  <a:cubicBezTo>
                    <a:pt x="178" y="193"/>
                    <a:pt x="175" y="192"/>
                    <a:pt x="176" y="191"/>
                  </a:cubicBezTo>
                  <a:cubicBezTo>
                    <a:pt x="178" y="188"/>
                    <a:pt x="180" y="188"/>
                    <a:pt x="183" y="187"/>
                  </a:cubicBezTo>
                  <a:cubicBezTo>
                    <a:pt x="185" y="186"/>
                    <a:pt x="187" y="186"/>
                    <a:pt x="189" y="186"/>
                  </a:cubicBezTo>
                  <a:cubicBezTo>
                    <a:pt x="190" y="186"/>
                    <a:pt x="190" y="184"/>
                    <a:pt x="191" y="184"/>
                  </a:cubicBezTo>
                  <a:cubicBezTo>
                    <a:pt x="193" y="184"/>
                    <a:pt x="192" y="183"/>
                    <a:pt x="192" y="182"/>
                  </a:cubicBezTo>
                  <a:cubicBezTo>
                    <a:pt x="192" y="183"/>
                    <a:pt x="196" y="182"/>
                    <a:pt x="196" y="182"/>
                  </a:cubicBezTo>
                  <a:cubicBezTo>
                    <a:pt x="198" y="181"/>
                    <a:pt x="200" y="182"/>
                    <a:pt x="202" y="182"/>
                  </a:cubicBezTo>
                  <a:cubicBezTo>
                    <a:pt x="204" y="182"/>
                    <a:pt x="205" y="181"/>
                    <a:pt x="207" y="180"/>
                  </a:cubicBezTo>
                  <a:cubicBezTo>
                    <a:pt x="208" y="180"/>
                    <a:pt x="208" y="177"/>
                    <a:pt x="209" y="177"/>
                  </a:cubicBezTo>
                  <a:cubicBezTo>
                    <a:pt x="211" y="177"/>
                    <a:pt x="212" y="176"/>
                    <a:pt x="213" y="175"/>
                  </a:cubicBezTo>
                  <a:cubicBezTo>
                    <a:pt x="214" y="175"/>
                    <a:pt x="215" y="174"/>
                    <a:pt x="215" y="173"/>
                  </a:cubicBezTo>
                  <a:cubicBezTo>
                    <a:pt x="214" y="173"/>
                    <a:pt x="218" y="172"/>
                    <a:pt x="218" y="172"/>
                  </a:cubicBezTo>
                  <a:cubicBezTo>
                    <a:pt x="219" y="171"/>
                    <a:pt x="220" y="169"/>
                    <a:pt x="221" y="168"/>
                  </a:cubicBezTo>
                  <a:cubicBezTo>
                    <a:pt x="222" y="167"/>
                    <a:pt x="222" y="167"/>
                    <a:pt x="222" y="166"/>
                  </a:cubicBezTo>
                  <a:cubicBezTo>
                    <a:pt x="223" y="164"/>
                    <a:pt x="221" y="165"/>
                    <a:pt x="221" y="164"/>
                  </a:cubicBezTo>
                  <a:cubicBezTo>
                    <a:pt x="221" y="164"/>
                    <a:pt x="226" y="164"/>
                    <a:pt x="223" y="162"/>
                  </a:cubicBezTo>
                  <a:cubicBezTo>
                    <a:pt x="222" y="161"/>
                    <a:pt x="223" y="161"/>
                    <a:pt x="224" y="161"/>
                  </a:cubicBezTo>
                  <a:cubicBezTo>
                    <a:pt x="225" y="161"/>
                    <a:pt x="225" y="160"/>
                    <a:pt x="226" y="159"/>
                  </a:cubicBezTo>
                  <a:cubicBezTo>
                    <a:pt x="227" y="158"/>
                    <a:pt x="227" y="157"/>
                    <a:pt x="228" y="156"/>
                  </a:cubicBezTo>
                  <a:cubicBezTo>
                    <a:pt x="228" y="156"/>
                    <a:pt x="228" y="154"/>
                    <a:pt x="228" y="154"/>
                  </a:cubicBezTo>
                  <a:cubicBezTo>
                    <a:pt x="229" y="153"/>
                    <a:pt x="230" y="153"/>
                    <a:pt x="231" y="152"/>
                  </a:cubicBezTo>
                  <a:cubicBezTo>
                    <a:pt x="232" y="151"/>
                    <a:pt x="231" y="150"/>
                    <a:pt x="231" y="150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33" y="149"/>
                    <a:pt x="232" y="147"/>
                    <a:pt x="232" y="147"/>
                  </a:cubicBezTo>
                  <a:cubicBezTo>
                    <a:pt x="232" y="147"/>
                    <a:pt x="234" y="148"/>
                    <a:pt x="234" y="147"/>
                  </a:cubicBezTo>
                  <a:cubicBezTo>
                    <a:pt x="236" y="146"/>
                    <a:pt x="234" y="146"/>
                    <a:pt x="233" y="145"/>
                  </a:cubicBezTo>
                  <a:cubicBezTo>
                    <a:pt x="233" y="145"/>
                    <a:pt x="236" y="143"/>
                    <a:pt x="236" y="143"/>
                  </a:cubicBezTo>
                  <a:cubicBezTo>
                    <a:pt x="235" y="145"/>
                    <a:pt x="232" y="142"/>
                    <a:pt x="231" y="141"/>
                  </a:cubicBezTo>
                  <a:cubicBezTo>
                    <a:pt x="231" y="141"/>
                    <a:pt x="230" y="142"/>
                    <a:pt x="229" y="142"/>
                  </a:cubicBezTo>
                  <a:cubicBezTo>
                    <a:pt x="228" y="143"/>
                    <a:pt x="227" y="141"/>
                    <a:pt x="226" y="142"/>
                  </a:cubicBezTo>
                  <a:cubicBezTo>
                    <a:pt x="228" y="141"/>
                    <a:pt x="230" y="140"/>
                    <a:pt x="231" y="139"/>
                  </a:cubicBezTo>
                  <a:cubicBezTo>
                    <a:pt x="232" y="138"/>
                    <a:pt x="235" y="138"/>
                    <a:pt x="233" y="136"/>
                  </a:cubicBezTo>
                  <a:cubicBezTo>
                    <a:pt x="231" y="135"/>
                    <a:pt x="230" y="134"/>
                    <a:pt x="228" y="132"/>
                  </a:cubicBezTo>
                  <a:cubicBezTo>
                    <a:pt x="228" y="131"/>
                    <a:pt x="223" y="133"/>
                    <a:pt x="223" y="130"/>
                  </a:cubicBezTo>
                  <a:cubicBezTo>
                    <a:pt x="223" y="132"/>
                    <a:pt x="228" y="132"/>
                    <a:pt x="229" y="132"/>
                  </a:cubicBezTo>
                  <a:cubicBezTo>
                    <a:pt x="230" y="132"/>
                    <a:pt x="233" y="135"/>
                    <a:pt x="234" y="133"/>
                  </a:cubicBezTo>
                  <a:cubicBezTo>
                    <a:pt x="235" y="131"/>
                    <a:pt x="229" y="129"/>
                    <a:pt x="229" y="127"/>
                  </a:cubicBezTo>
                  <a:cubicBezTo>
                    <a:pt x="228" y="125"/>
                    <a:pt x="228" y="121"/>
                    <a:pt x="226" y="120"/>
                  </a:cubicBezTo>
                  <a:cubicBezTo>
                    <a:pt x="225" y="118"/>
                    <a:pt x="219" y="118"/>
                    <a:pt x="221" y="115"/>
                  </a:cubicBezTo>
                  <a:cubicBezTo>
                    <a:pt x="222" y="113"/>
                    <a:pt x="223" y="112"/>
                    <a:pt x="224" y="111"/>
                  </a:cubicBezTo>
                  <a:cubicBezTo>
                    <a:pt x="226" y="109"/>
                    <a:pt x="224" y="110"/>
                    <a:pt x="225" y="109"/>
                  </a:cubicBezTo>
                  <a:cubicBezTo>
                    <a:pt x="225" y="108"/>
                    <a:pt x="228" y="109"/>
                    <a:pt x="228" y="109"/>
                  </a:cubicBezTo>
                  <a:cubicBezTo>
                    <a:pt x="229" y="108"/>
                    <a:pt x="227" y="107"/>
                    <a:pt x="229" y="106"/>
                  </a:cubicBezTo>
                  <a:cubicBezTo>
                    <a:pt x="231" y="106"/>
                    <a:pt x="232" y="105"/>
                    <a:pt x="233" y="104"/>
                  </a:cubicBezTo>
                  <a:cubicBezTo>
                    <a:pt x="234" y="104"/>
                    <a:pt x="235" y="104"/>
                    <a:pt x="235" y="104"/>
                  </a:cubicBezTo>
                  <a:cubicBezTo>
                    <a:pt x="236" y="104"/>
                    <a:pt x="235" y="105"/>
                    <a:pt x="236" y="105"/>
                  </a:cubicBezTo>
                  <a:cubicBezTo>
                    <a:pt x="237" y="106"/>
                    <a:pt x="238" y="103"/>
                    <a:pt x="238" y="102"/>
                  </a:cubicBezTo>
                  <a:cubicBezTo>
                    <a:pt x="236" y="100"/>
                    <a:pt x="234" y="101"/>
                    <a:pt x="233" y="101"/>
                  </a:cubicBezTo>
                  <a:cubicBezTo>
                    <a:pt x="231" y="101"/>
                    <a:pt x="230" y="99"/>
                    <a:pt x="228" y="100"/>
                  </a:cubicBezTo>
                  <a:cubicBezTo>
                    <a:pt x="227" y="100"/>
                    <a:pt x="226" y="102"/>
                    <a:pt x="224" y="102"/>
                  </a:cubicBezTo>
                  <a:cubicBezTo>
                    <a:pt x="223" y="103"/>
                    <a:pt x="221" y="103"/>
                    <a:pt x="220" y="102"/>
                  </a:cubicBezTo>
                  <a:cubicBezTo>
                    <a:pt x="219" y="101"/>
                    <a:pt x="221" y="99"/>
                    <a:pt x="220" y="98"/>
                  </a:cubicBezTo>
                  <a:cubicBezTo>
                    <a:pt x="218" y="97"/>
                    <a:pt x="210" y="97"/>
                    <a:pt x="213" y="92"/>
                  </a:cubicBezTo>
                  <a:cubicBezTo>
                    <a:pt x="214" y="91"/>
                    <a:pt x="215" y="92"/>
                    <a:pt x="217" y="92"/>
                  </a:cubicBezTo>
                  <a:cubicBezTo>
                    <a:pt x="218" y="92"/>
                    <a:pt x="220" y="91"/>
                    <a:pt x="221" y="90"/>
                  </a:cubicBezTo>
                  <a:cubicBezTo>
                    <a:pt x="223" y="87"/>
                    <a:pt x="226" y="85"/>
                    <a:pt x="229" y="83"/>
                  </a:cubicBezTo>
                  <a:cubicBezTo>
                    <a:pt x="230" y="81"/>
                    <a:pt x="231" y="81"/>
                    <a:pt x="233" y="81"/>
                  </a:cubicBezTo>
                  <a:cubicBezTo>
                    <a:pt x="233" y="82"/>
                    <a:pt x="236" y="82"/>
                    <a:pt x="236" y="83"/>
                  </a:cubicBezTo>
                  <a:cubicBezTo>
                    <a:pt x="235" y="84"/>
                    <a:pt x="235" y="86"/>
                    <a:pt x="234" y="87"/>
                  </a:cubicBezTo>
                  <a:cubicBezTo>
                    <a:pt x="233" y="87"/>
                    <a:pt x="231" y="88"/>
                    <a:pt x="231" y="89"/>
                  </a:cubicBezTo>
                  <a:cubicBezTo>
                    <a:pt x="231" y="90"/>
                    <a:pt x="234" y="90"/>
                    <a:pt x="234" y="90"/>
                  </a:cubicBezTo>
                  <a:cubicBezTo>
                    <a:pt x="234" y="90"/>
                    <a:pt x="230" y="93"/>
                    <a:pt x="231" y="93"/>
                  </a:cubicBezTo>
                  <a:cubicBezTo>
                    <a:pt x="232" y="94"/>
                    <a:pt x="237" y="89"/>
                    <a:pt x="238" y="89"/>
                  </a:cubicBezTo>
                  <a:cubicBezTo>
                    <a:pt x="240" y="88"/>
                    <a:pt x="242" y="87"/>
                    <a:pt x="244" y="87"/>
                  </a:cubicBezTo>
                  <a:cubicBezTo>
                    <a:pt x="246" y="87"/>
                    <a:pt x="246" y="87"/>
                    <a:pt x="247" y="85"/>
                  </a:cubicBezTo>
                  <a:cubicBezTo>
                    <a:pt x="249" y="84"/>
                    <a:pt x="252" y="83"/>
                    <a:pt x="254" y="81"/>
                  </a:cubicBezTo>
                  <a:cubicBezTo>
                    <a:pt x="255" y="80"/>
                    <a:pt x="257" y="77"/>
                    <a:pt x="259" y="77"/>
                  </a:cubicBezTo>
                  <a:cubicBezTo>
                    <a:pt x="260" y="76"/>
                    <a:pt x="266" y="80"/>
                    <a:pt x="266" y="77"/>
                  </a:cubicBezTo>
                  <a:cubicBezTo>
                    <a:pt x="266" y="76"/>
                    <a:pt x="265" y="75"/>
                    <a:pt x="266" y="74"/>
                  </a:cubicBezTo>
                  <a:cubicBezTo>
                    <a:pt x="267" y="74"/>
                    <a:pt x="268" y="74"/>
                    <a:pt x="269" y="74"/>
                  </a:cubicBezTo>
                  <a:cubicBezTo>
                    <a:pt x="271" y="74"/>
                    <a:pt x="270" y="73"/>
                    <a:pt x="271" y="72"/>
                  </a:cubicBezTo>
                  <a:cubicBezTo>
                    <a:pt x="273" y="71"/>
                    <a:pt x="274" y="72"/>
                    <a:pt x="274" y="70"/>
                  </a:cubicBezTo>
                  <a:cubicBezTo>
                    <a:pt x="274" y="67"/>
                    <a:pt x="277" y="70"/>
                    <a:pt x="278" y="71"/>
                  </a:cubicBezTo>
                  <a:cubicBezTo>
                    <a:pt x="278" y="69"/>
                    <a:pt x="281" y="69"/>
                    <a:pt x="281" y="67"/>
                  </a:cubicBezTo>
                  <a:cubicBezTo>
                    <a:pt x="281" y="65"/>
                    <a:pt x="282" y="62"/>
                    <a:pt x="281" y="60"/>
                  </a:cubicBezTo>
                  <a:cubicBezTo>
                    <a:pt x="279" y="57"/>
                    <a:pt x="280" y="58"/>
                    <a:pt x="282" y="56"/>
                  </a:cubicBezTo>
                  <a:cubicBezTo>
                    <a:pt x="284" y="55"/>
                    <a:pt x="285" y="54"/>
                    <a:pt x="287" y="55"/>
                  </a:cubicBezTo>
                  <a:cubicBezTo>
                    <a:pt x="290" y="56"/>
                    <a:pt x="290" y="56"/>
                    <a:pt x="291" y="53"/>
                  </a:cubicBezTo>
                  <a:cubicBezTo>
                    <a:pt x="292" y="51"/>
                    <a:pt x="294" y="50"/>
                    <a:pt x="295" y="47"/>
                  </a:cubicBezTo>
                  <a:cubicBezTo>
                    <a:pt x="295" y="45"/>
                    <a:pt x="296" y="43"/>
                    <a:pt x="298" y="41"/>
                  </a:cubicBezTo>
                  <a:cubicBezTo>
                    <a:pt x="300" y="39"/>
                    <a:pt x="298" y="39"/>
                    <a:pt x="298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Freeform 716">
              <a:extLst>
                <a:ext uri="{FF2B5EF4-FFF2-40B4-BE49-F238E27FC236}">
                  <a16:creationId xmlns:a16="http://schemas.microsoft.com/office/drawing/2014/main" id="{983F68B4-685B-F045-8E1A-B2A89A251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5359370"/>
              <a:ext cx="1254180" cy="577041"/>
            </a:xfrm>
            <a:custGeom>
              <a:avLst/>
              <a:gdLst>
                <a:gd name="T0" fmla="*/ 0 w 157"/>
                <a:gd name="T1" fmla="*/ 19 h 68"/>
                <a:gd name="T2" fmla="*/ 7 w 157"/>
                <a:gd name="T3" fmla="*/ 26 h 68"/>
                <a:gd name="T4" fmla="*/ 12 w 157"/>
                <a:gd name="T5" fmla="*/ 29 h 68"/>
                <a:gd name="T6" fmla="*/ 15 w 157"/>
                <a:gd name="T7" fmla="*/ 36 h 68"/>
                <a:gd name="T8" fmla="*/ 15 w 157"/>
                <a:gd name="T9" fmla="*/ 38 h 68"/>
                <a:gd name="T10" fmla="*/ 15 w 157"/>
                <a:gd name="T11" fmla="*/ 40 h 68"/>
                <a:gd name="T12" fmla="*/ 16 w 157"/>
                <a:gd name="T13" fmla="*/ 45 h 68"/>
                <a:gd name="T14" fmla="*/ 28 w 157"/>
                <a:gd name="T15" fmla="*/ 47 h 68"/>
                <a:gd name="T16" fmla="*/ 36 w 157"/>
                <a:gd name="T17" fmla="*/ 54 h 68"/>
                <a:gd name="T18" fmla="*/ 39 w 157"/>
                <a:gd name="T19" fmla="*/ 59 h 68"/>
                <a:gd name="T20" fmla="*/ 44 w 157"/>
                <a:gd name="T21" fmla="*/ 60 h 68"/>
                <a:gd name="T22" fmla="*/ 56 w 157"/>
                <a:gd name="T23" fmla="*/ 60 h 68"/>
                <a:gd name="T24" fmla="*/ 64 w 157"/>
                <a:gd name="T25" fmla="*/ 61 h 68"/>
                <a:gd name="T26" fmla="*/ 69 w 157"/>
                <a:gd name="T27" fmla="*/ 64 h 68"/>
                <a:gd name="T28" fmla="*/ 76 w 157"/>
                <a:gd name="T29" fmla="*/ 66 h 68"/>
                <a:gd name="T30" fmla="*/ 81 w 157"/>
                <a:gd name="T31" fmla="*/ 67 h 68"/>
                <a:gd name="T32" fmla="*/ 93 w 157"/>
                <a:gd name="T33" fmla="*/ 62 h 68"/>
                <a:gd name="T34" fmla="*/ 106 w 157"/>
                <a:gd name="T35" fmla="*/ 61 h 68"/>
                <a:gd name="T36" fmla="*/ 113 w 157"/>
                <a:gd name="T37" fmla="*/ 55 h 68"/>
                <a:gd name="T38" fmla="*/ 114 w 157"/>
                <a:gd name="T39" fmla="*/ 51 h 68"/>
                <a:gd name="T40" fmla="*/ 115 w 157"/>
                <a:gd name="T41" fmla="*/ 47 h 68"/>
                <a:gd name="T42" fmla="*/ 126 w 157"/>
                <a:gd name="T43" fmla="*/ 46 h 68"/>
                <a:gd name="T44" fmla="*/ 130 w 157"/>
                <a:gd name="T45" fmla="*/ 44 h 68"/>
                <a:gd name="T46" fmla="*/ 137 w 157"/>
                <a:gd name="T47" fmla="*/ 42 h 68"/>
                <a:gd name="T48" fmla="*/ 139 w 157"/>
                <a:gd name="T49" fmla="*/ 38 h 68"/>
                <a:gd name="T50" fmla="*/ 143 w 157"/>
                <a:gd name="T51" fmla="*/ 37 h 68"/>
                <a:gd name="T52" fmla="*/ 154 w 157"/>
                <a:gd name="T53" fmla="*/ 36 h 68"/>
                <a:gd name="T54" fmla="*/ 150 w 157"/>
                <a:gd name="T55" fmla="*/ 29 h 68"/>
                <a:gd name="T56" fmla="*/ 145 w 157"/>
                <a:gd name="T57" fmla="*/ 28 h 68"/>
                <a:gd name="T58" fmla="*/ 141 w 157"/>
                <a:gd name="T59" fmla="*/ 29 h 68"/>
                <a:gd name="T60" fmla="*/ 136 w 157"/>
                <a:gd name="T61" fmla="*/ 28 h 68"/>
                <a:gd name="T62" fmla="*/ 134 w 157"/>
                <a:gd name="T63" fmla="*/ 27 h 68"/>
                <a:gd name="T64" fmla="*/ 137 w 157"/>
                <a:gd name="T65" fmla="*/ 19 h 68"/>
                <a:gd name="T66" fmla="*/ 137 w 157"/>
                <a:gd name="T67" fmla="*/ 14 h 68"/>
                <a:gd name="T68" fmla="*/ 131 w 157"/>
                <a:gd name="T69" fmla="*/ 14 h 68"/>
                <a:gd name="T70" fmla="*/ 124 w 157"/>
                <a:gd name="T71" fmla="*/ 15 h 68"/>
                <a:gd name="T72" fmla="*/ 114 w 157"/>
                <a:gd name="T73" fmla="*/ 19 h 68"/>
                <a:gd name="T74" fmla="*/ 103 w 157"/>
                <a:gd name="T75" fmla="*/ 19 h 68"/>
                <a:gd name="T76" fmla="*/ 98 w 157"/>
                <a:gd name="T77" fmla="*/ 17 h 68"/>
                <a:gd name="T78" fmla="*/ 94 w 157"/>
                <a:gd name="T79" fmla="*/ 15 h 68"/>
                <a:gd name="T80" fmla="*/ 83 w 157"/>
                <a:gd name="T81" fmla="*/ 11 h 68"/>
                <a:gd name="T82" fmla="*/ 77 w 157"/>
                <a:gd name="T83" fmla="*/ 13 h 68"/>
                <a:gd name="T84" fmla="*/ 71 w 157"/>
                <a:gd name="T85" fmla="*/ 12 h 68"/>
                <a:gd name="T86" fmla="*/ 68 w 157"/>
                <a:gd name="T87" fmla="*/ 8 h 68"/>
                <a:gd name="T88" fmla="*/ 64 w 157"/>
                <a:gd name="T89" fmla="*/ 5 h 68"/>
                <a:gd name="T90" fmla="*/ 58 w 157"/>
                <a:gd name="T91" fmla="*/ 3 h 68"/>
                <a:gd name="T92" fmla="*/ 52 w 157"/>
                <a:gd name="T93" fmla="*/ 1 h 68"/>
                <a:gd name="T94" fmla="*/ 45 w 157"/>
                <a:gd name="T95" fmla="*/ 7 h 68"/>
                <a:gd name="T96" fmla="*/ 47 w 157"/>
                <a:gd name="T97" fmla="*/ 13 h 68"/>
                <a:gd name="T98" fmla="*/ 41 w 157"/>
                <a:gd name="T99" fmla="*/ 15 h 68"/>
                <a:gd name="T100" fmla="*/ 37 w 157"/>
                <a:gd name="T101" fmla="*/ 14 h 68"/>
                <a:gd name="T102" fmla="*/ 34 w 157"/>
                <a:gd name="T103" fmla="*/ 14 h 68"/>
                <a:gd name="T104" fmla="*/ 28 w 157"/>
                <a:gd name="T105" fmla="*/ 10 h 68"/>
                <a:gd name="T106" fmla="*/ 21 w 157"/>
                <a:gd name="T107" fmla="*/ 9 h 68"/>
                <a:gd name="T108" fmla="*/ 13 w 157"/>
                <a:gd name="T109" fmla="*/ 13 h 68"/>
                <a:gd name="T110" fmla="*/ 7 w 157"/>
                <a:gd name="T111" fmla="*/ 17 h 68"/>
                <a:gd name="T112" fmla="*/ 0 w 157"/>
                <a:gd name="T113" fmla="*/ 1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7" h="68">
                  <a:moveTo>
                    <a:pt x="0" y="19"/>
                  </a:moveTo>
                  <a:cubicBezTo>
                    <a:pt x="1" y="23"/>
                    <a:pt x="3" y="25"/>
                    <a:pt x="7" y="26"/>
                  </a:cubicBezTo>
                  <a:cubicBezTo>
                    <a:pt x="9" y="27"/>
                    <a:pt x="10" y="28"/>
                    <a:pt x="12" y="29"/>
                  </a:cubicBezTo>
                  <a:cubicBezTo>
                    <a:pt x="13" y="31"/>
                    <a:pt x="14" y="34"/>
                    <a:pt x="15" y="36"/>
                  </a:cubicBezTo>
                  <a:cubicBezTo>
                    <a:pt x="16" y="37"/>
                    <a:pt x="15" y="37"/>
                    <a:pt x="15" y="38"/>
                  </a:cubicBezTo>
                  <a:cubicBezTo>
                    <a:pt x="14" y="38"/>
                    <a:pt x="15" y="39"/>
                    <a:pt x="15" y="40"/>
                  </a:cubicBezTo>
                  <a:cubicBezTo>
                    <a:pt x="14" y="43"/>
                    <a:pt x="13" y="43"/>
                    <a:pt x="16" y="45"/>
                  </a:cubicBezTo>
                  <a:cubicBezTo>
                    <a:pt x="20" y="46"/>
                    <a:pt x="24" y="45"/>
                    <a:pt x="28" y="47"/>
                  </a:cubicBezTo>
                  <a:cubicBezTo>
                    <a:pt x="30" y="49"/>
                    <a:pt x="34" y="52"/>
                    <a:pt x="36" y="54"/>
                  </a:cubicBezTo>
                  <a:cubicBezTo>
                    <a:pt x="37" y="55"/>
                    <a:pt x="38" y="57"/>
                    <a:pt x="39" y="59"/>
                  </a:cubicBezTo>
                  <a:cubicBezTo>
                    <a:pt x="40" y="61"/>
                    <a:pt x="43" y="60"/>
                    <a:pt x="44" y="60"/>
                  </a:cubicBezTo>
                  <a:cubicBezTo>
                    <a:pt x="48" y="60"/>
                    <a:pt x="52" y="60"/>
                    <a:pt x="56" y="60"/>
                  </a:cubicBezTo>
                  <a:cubicBezTo>
                    <a:pt x="58" y="60"/>
                    <a:pt x="62" y="60"/>
                    <a:pt x="64" y="61"/>
                  </a:cubicBezTo>
                  <a:cubicBezTo>
                    <a:pt x="66" y="62"/>
                    <a:pt x="67" y="64"/>
                    <a:pt x="69" y="64"/>
                  </a:cubicBezTo>
                  <a:cubicBezTo>
                    <a:pt x="71" y="65"/>
                    <a:pt x="74" y="66"/>
                    <a:pt x="76" y="66"/>
                  </a:cubicBezTo>
                  <a:cubicBezTo>
                    <a:pt x="78" y="65"/>
                    <a:pt x="80" y="68"/>
                    <a:pt x="81" y="67"/>
                  </a:cubicBezTo>
                  <a:cubicBezTo>
                    <a:pt x="85" y="65"/>
                    <a:pt x="88" y="63"/>
                    <a:pt x="93" y="62"/>
                  </a:cubicBezTo>
                  <a:cubicBezTo>
                    <a:pt x="97" y="62"/>
                    <a:pt x="103" y="63"/>
                    <a:pt x="106" y="61"/>
                  </a:cubicBezTo>
                  <a:cubicBezTo>
                    <a:pt x="109" y="59"/>
                    <a:pt x="110" y="56"/>
                    <a:pt x="113" y="55"/>
                  </a:cubicBezTo>
                  <a:cubicBezTo>
                    <a:pt x="116" y="54"/>
                    <a:pt x="116" y="53"/>
                    <a:pt x="114" y="51"/>
                  </a:cubicBezTo>
                  <a:cubicBezTo>
                    <a:pt x="113" y="50"/>
                    <a:pt x="113" y="48"/>
                    <a:pt x="115" y="47"/>
                  </a:cubicBezTo>
                  <a:cubicBezTo>
                    <a:pt x="118" y="44"/>
                    <a:pt x="122" y="50"/>
                    <a:pt x="126" y="46"/>
                  </a:cubicBezTo>
                  <a:cubicBezTo>
                    <a:pt x="127" y="45"/>
                    <a:pt x="128" y="44"/>
                    <a:pt x="130" y="44"/>
                  </a:cubicBezTo>
                  <a:cubicBezTo>
                    <a:pt x="133" y="43"/>
                    <a:pt x="134" y="44"/>
                    <a:pt x="137" y="42"/>
                  </a:cubicBezTo>
                  <a:cubicBezTo>
                    <a:pt x="138" y="41"/>
                    <a:pt x="138" y="38"/>
                    <a:pt x="139" y="38"/>
                  </a:cubicBezTo>
                  <a:cubicBezTo>
                    <a:pt x="141" y="37"/>
                    <a:pt x="142" y="37"/>
                    <a:pt x="143" y="37"/>
                  </a:cubicBezTo>
                  <a:cubicBezTo>
                    <a:pt x="147" y="36"/>
                    <a:pt x="150" y="35"/>
                    <a:pt x="154" y="36"/>
                  </a:cubicBezTo>
                  <a:cubicBezTo>
                    <a:pt x="157" y="36"/>
                    <a:pt x="151" y="29"/>
                    <a:pt x="150" y="29"/>
                  </a:cubicBezTo>
                  <a:cubicBezTo>
                    <a:pt x="149" y="28"/>
                    <a:pt x="147" y="27"/>
                    <a:pt x="145" y="28"/>
                  </a:cubicBezTo>
                  <a:cubicBezTo>
                    <a:pt x="143" y="28"/>
                    <a:pt x="143" y="30"/>
                    <a:pt x="141" y="29"/>
                  </a:cubicBezTo>
                  <a:cubicBezTo>
                    <a:pt x="140" y="28"/>
                    <a:pt x="137" y="27"/>
                    <a:pt x="136" y="28"/>
                  </a:cubicBezTo>
                  <a:cubicBezTo>
                    <a:pt x="135" y="30"/>
                    <a:pt x="134" y="29"/>
                    <a:pt x="134" y="27"/>
                  </a:cubicBezTo>
                  <a:cubicBezTo>
                    <a:pt x="134" y="25"/>
                    <a:pt x="137" y="21"/>
                    <a:pt x="137" y="19"/>
                  </a:cubicBezTo>
                  <a:cubicBezTo>
                    <a:pt x="138" y="17"/>
                    <a:pt x="141" y="14"/>
                    <a:pt x="137" y="14"/>
                  </a:cubicBezTo>
                  <a:cubicBezTo>
                    <a:pt x="134" y="14"/>
                    <a:pt x="134" y="15"/>
                    <a:pt x="131" y="14"/>
                  </a:cubicBezTo>
                  <a:cubicBezTo>
                    <a:pt x="128" y="13"/>
                    <a:pt x="127" y="13"/>
                    <a:pt x="124" y="15"/>
                  </a:cubicBezTo>
                  <a:cubicBezTo>
                    <a:pt x="121" y="17"/>
                    <a:pt x="117" y="18"/>
                    <a:pt x="114" y="19"/>
                  </a:cubicBezTo>
                  <a:cubicBezTo>
                    <a:pt x="109" y="20"/>
                    <a:pt x="107" y="19"/>
                    <a:pt x="103" y="19"/>
                  </a:cubicBezTo>
                  <a:cubicBezTo>
                    <a:pt x="101" y="18"/>
                    <a:pt x="100" y="18"/>
                    <a:pt x="98" y="17"/>
                  </a:cubicBezTo>
                  <a:cubicBezTo>
                    <a:pt x="97" y="17"/>
                    <a:pt x="96" y="15"/>
                    <a:pt x="94" y="15"/>
                  </a:cubicBezTo>
                  <a:cubicBezTo>
                    <a:pt x="90" y="14"/>
                    <a:pt x="88" y="12"/>
                    <a:pt x="83" y="11"/>
                  </a:cubicBezTo>
                  <a:cubicBezTo>
                    <a:pt x="81" y="11"/>
                    <a:pt x="79" y="12"/>
                    <a:pt x="77" y="13"/>
                  </a:cubicBezTo>
                  <a:cubicBezTo>
                    <a:pt x="75" y="14"/>
                    <a:pt x="73" y="13"/>
                    <a:pt x="71" y="12"/>
                  </a:cubicBezTo>
                  <a:cubicBezTo>
                    <a:pt x="69" y="11"/>
                    <a:pt x="68" y="11"/>
                    <a:pt x="68" y="8"/>
                  </a:cubicBezTo>
                  <a:cubicBezTo>
                    <a:pt x="67" y="6"/>
                    <a:pt x="67" y="6"/>
                    <a:pt x="64" y="5"/>
                  </a:cubicBezTo>
                  <a:cubicBezTo>
                    <a:pt x="62" y="4"/>
                    <a:pt x="60" y="3"/>
                    <a:pt x="58" y="3"/>
                  </a:cubicBezTo>
                  <a:cubicBezTo>
                    <a:pt x="56" y="3"/>
                    <a:pt x="53" y="0"/>
                    <a:pt x="52" y="1"/>
                  </a:cubicBezTo>
                  <a:cubicBezTo>
                    <a:pt x="50" y="1"/>
                    <a:pt x="46" y="5"/>
                    <a:pt x="45" y="7"/>
                  </a:cubicBezTo>
                  <a:cubicBezTo>
                    <a:pt x="45" y="9"/>
                    <a:pt x="48" y="11"/>
                    <a:pt x="47" y="13"/>
                  </a:cubicBezTo>
                  <a:cubicBezTo>
                    <a:pt x="46" y="15"/>
                    <a:pt x="43" y="17"/>
                    <a:pt x="41" y="15"/>
                  </a:cubicBezTo>
                  <a:cubicBezTo>
                    <a:pt x="39" y="15"/>
                    <a:pt x="38" y="14"/>
                    <a:pt x="37" y="14"/>
                  </a:cubicBezTo>
                  <a:cubicBezTo>
                    <a:pt x="36" y="14"/>
                    <a:pt x="35" y="14"/>
                    <a:pt x="34" y="14"/>
                  </a:cubicBezTo>
                  <a:cubicBezTo>
                    <a:pt x="31" y="13"/>
                    <a:pt x="31" y="11"/>
                    <a:pt x="28" y="10"/>
                  </a:cubicBezTo>
                  <a:cubicBezTo>
                    <a:pt x="26" y="9"/>
                    <a:pt x="23" y="8"/>
                    <a:pt x="21" y="9"/>
                  </a:cubicBezTo>
                  <a:cubicBezTo>
                    <a:pt x="18" y="10"/>
                    <a:pt x="16" y="12"/>
                    <a:pt x="13" y="13"/>
                  </a:cubicBezTo>
                  <a:cubicBezTo>
                    <a:pt x="11" y="14"/>
                    <a:pt x="9" y="16"/>
                    <a:pt x="7" y="17"/>
                  </a:cubicBezTo>
                  <a:cubicBezTo>
                    <a:pt x="4" y="17"/>
                    <a:pt x="2" y="19"/>
                    <a:pt x="0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717">
              <a:extLst>
                <a:ext uri="{FF2B5EF4-FFF2-40B4-BE49-F238E27FC236}">
                  <a16:creationId xmlns:a16="http://schemas.microsoft.com/office/drawing/2014/main" id="{68262E88-7CDD-4C43-9078-3F631EB35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4251448"/>
              <a:ext cx="501671" cy="914615"/>
            </a:xfrm>
            <a:custGeom>
              <a:avLst/>
              <a:gdLst>
                <a:gd name="T0" fmla="*/ 61 w 63"/>
                <a:gd name="T1" fmla="*/ 25 h 108"/>
                <a:gd name="T2" fmla="*/ 61 w 63"/>
                <a:gd name="T3" fmla="*/ 20 h 108"/>
                <a:gd name="T4" fmla="*/ 61 w 63"/>
                <a:gd name="T5" fmla="*/ 16 h 108"/>
                <a:gd name="T6" fmla="*/ 60 w 63"/>
                <a:gd name="T7" fmla="*/ 13 h 108"/>
                <a:gd name="T8" fmla="*/ 60 w 63"/>
                <a:gd name="T9" fmla="*/ 11 h 108"/>
                <a:gd name="T10" fmla="*/ 57 w 63"/>
                <a:gd name="T11" fmla="*/ 7 h 108"/>
                <a:gd name="T12" fmla="*/ 51 w 63"/>
                <a:gd name="T13" fmla="*/ 5 h 108"/>
                <a:gd name="T14" fmla="*/ 44 w 63"/>
                <a:gd name="T15" fmla="*/ 1 h 108"/>
                <a:gd name="T16" fmla="*/ 44 w 63"/>
                <a:gd name="T17" fmla="*/ 5 h 108"/>
                <a:gd name="T18" fmla="*/ 34 w 63"/>
                <a:gd name="T19" fmla="*/ 5 h 108"/>
                <a:gd name="T20" fmla="*/ 34 w 63"/>
                <a:gd name="T21" fmla="*/ 10 h 108"/>
                <a:gd name="T22" fmla="*/ 29 w 63"/>
                <a:gd name="T23" fmla="*/ 10 h 108"/>
                <a:gd name="T24" fmla="*/ 27 w 63"/>
                <a:gd name="T25" fmla="*/ 12 h 108"/>
                <a:gd name="T26" fmla="*/ 25 w 63"/>
                <a:gd name="T27" fmla="*/ 15 h 108"/>
                <a:gd name="T28" fmla="*/ 25 w 63"/>
                <a:gd name="T29" fmla="*/ 18 h 108"/>
                <a:gd name="T30" fmla="*/ 24 w 63"/>
                <a:gd name="T31" fmla="*/ 20 h 108"/>
                <a:gd name="T32" fmla="*/ 20 w 63"/>
                <a:gd name="T33" fmla="*/ 25 h 108"/>
                <a:gd name="T34" fmla="*/ 17 w 63"/>
                <a:gd name="T35" fmla="*/ 27 h 108"/>
                <a:gd name="T36" fmla="*/ 16 w 63"/>
                <a:gd name="T37" fmla="*/ 33 h 108"/>
                <a:gd name="T38" fmla="*/ 13 w 63"/>
                <a:gd name="T39" fmla="*/ 38 h 108"/>
                <a:gd name="T40" fmla="*/ 15 w 63"/>
                <a:gd name="T41" fmla="*/ 42 h 108"/>
                <a:gd name="T42" fmla="*/ 9 w 63"/>
                <a:gd name="T43" fmla="*/ 44 h 108"/>
                <a:gd name="T44" fmla="*/ 5 w 63"/>
                <a:gd name="T45" fmla="*/ 51 h 108"/>
                <a:gd name="T46" fmla="*/ 6 w 63"/>
                <a:gd name="T47" fmla="*/ 57 h 108"/>
                <a:gd name="T48" fmla="*/ 8 w 63"/>
                <a:gd name="T49" fmla="*/ 63 h 108"/>
                <a:gd name="T50" fmla="*/ 7 w 63"/>
                <a:gd name="T51" fmla="*/ 67 h 108"/>
                <a:gd name="T52" fmla="*/ 7 w 63"/>
                <a:gd name="T53" fmla="*/ 74 h 108"/>
                <a:gd name="T54" fmla="*/ 4 w 63"/>
                <a:gd name="T55" fmla="*/ 78 h 108"/>
                <a:gd name="T56" fmla="*/ 3 w 63"/>
                <a:gd name="T57" fmla="*/ 83 h 108"/>
                <a:gd name="T58" fmla="*/ 0 w 63"/>
                <a:gd name="T59" fmla="*/ 82 h 108"/>
                <a:gd name="T60" fmla="*/ 4 w 63"/>
                <a:gd name="T61" fmla="*/ 90 h 108"/>
                <a:gd name="T62" fmla="*/ 7 w 63"/>
                <a:gd name="T63" fmla="*/ 97 h 108"/>
                <a:gd name="T64" fmla="*/ 8 w 63"/>
                <a:gd name="T65" fmla="*/ 102 h 108"/>
                <a:gd name="T66" fmla="*/ 10 w 63"/>
                <a:gd name="T67" fmla="*/ 107 h 108"/>
                <a:gd name="T68" fmla="*/ 14 w 63"/>
                <a:gd name="T69" fmla="*/ 108 h 108"/>
                <a:gd name="T70" fmla="*/ 15 w 63"/>
                <a:gd name="T71" fmla="*/ 105 h 108"/>
                <a:gd name="T72" fmla="*/ 24 w 63"/>
                <a:gd name="T73" fmla="*/ 101 h 108"/>
                <a:gd name="T74" fmla="*/ 27 w 63"/>
                <a:gd name="T75" fmla="*/ 92 h 108"/>
                <a:gd name="T76" fmla="*/ 26 w 63"/>
                <a:gd name="T77" fmla="*/ 87 h 108"/>
                <a:gd name="T78" fmla="*/ 28 w 63"/>
                <a:gd name="T79" fmla="*/ 84 h 108"/>
                <a:gd name="T80" fmla="*/ 32 w 63"/>
                <a:gd name="T81" fmla="*/ 82 h 108"/>
                <a:gd name="T82" fmla="*/ 32 w 63"/>
                <a:gd name="T83" fmla="*/ 81 h 108"/>
                <a:gd name="T84" fmla="*/ 35 w 63"/>
                <a:gd name="T85" fmla="*/ 80 h 108"/>
                <a:gd name="T86" fmla="*/ 34 w 63"/>
                <a:gd name="T87" fmla="*/ 78 h 108"/>
                <a:gd name="T88" fmla="*/ 36 w 63"/>
                <a:gd name="T89" fmla="*/ 77 h 108"/>
                <a:gd name="T90" fmla="*/ 35 w 63"/>
                <a:gd name="T91" fmla="*/ 73 h 108"/>
                <a:gd name="T92" fmla="*/ 29 w 63"/>
                <a:gd name="T93" fmla="*/ 66 h 108"/>
                <a:gd name="T94" fmla="*/ 30 w 63"/>
                <a:gd name="T95" fmla="*/ 60 h 108"/>
                <a:gd name="T96" fmla="*/ 30 w 63"/>
                <a:gd name="T97" fmla="*/ 56 h 108"/>
                <a:gd name="T98" fmla="*/ 33 w 63"/>
                <a:gd name="T99" fmla="*/ 53 h 108"/>
                <a:gd name="T100" fmla="*/ 39 w 63"/>
                <a:gd name="T101" fmla="*/ 48 h 108"/>
                <a:gd name="T102" fmla="*/ 49 w 63"/>
                <a:gd name="T103" fmla="*/ 41 h 108"/>
                <a:gd name="T104" fmla="*/ 50 w 63"/>
                <a:gd name="T105" fmla="*/ 35 h 108"/>
                <a:gd name="T106" fmla="*/ 50 w 63"/>
                <a:gd name="T107" fmla="*/ 32 h 108"/>
                <a:gd name="T108" fmla="*/ 54 w 63"/>
                <a:gd name="T109" fmla="*/ 30 h 108"/>
                <a:gd name="T110" fmla="*/ 58 w 63"/>
                <a:gd name="T111" fmla="*/ 29 h 108"/>
                <a:gd name="T112" fmla="*/ 60 w 63"/>
                <a:gd name="T113" fmla="*/ 28 h 108"/>
                <a:gd name="T114" fmla="*/ 63 w 63"/>
                <a:gd name="T115" fmla="*/ 28 h 108"/>
                <a:gd name="T116" fmla="*/ 61 w 63"/>
                <a:gd name="T117" fmla="*/ 25 h 108"/>
                <a:gd name="T118" fmla="*/ 61 w 63"/>
                <a:gd name="T119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" h="108">
                  <a:moveTo>
                    <a:pt x="61" y="25"/>
                  </a:moveTo>
                  <a:cubicBezTo>
                    <a:pt x="60" y="24"/>
                    <a:pt x="62" y="22"/>
                    <a:pt x="61" y="20"/>
                  </a:cubicBezTo>
                  <a:cubicBezTo>
                    <a:pt x="60" y="18"/>
                    <a:pt x="61" y="18"/>
                    <a:pt x="61" y="16"/>
                  </a:cubicBezTo>
                  <a:cubicBezTo>
                    <a:pt x="61" y="15"/>
                    <a:pt x="60" y="14"/>
                    <a:pt x="60" y="13"/>
                  </a:cubicBezTo>
                  <a:cubicBezTo>
                    <a:pt x="59" y="12"/>
                    <a:pt x="60" y="12"/>
                    <a:pt x="60" y="11"/>
                  </a:cubicBezTo>
                  <a:cubicBezTo>
                    <a:pt x="59" y="9"/>
                    <a:pt x="59" y="8"/>
                    <a:pt x="57" y="7"/>
                  </a:cubicBezTo>
                  <a:cubicBezTo>
                    <a:pt x="55" y="6"/>
                    <a:pt x="53" y="6"/>
                    <a:pt x="51" y="5"/>
                  </a:cubicBezTo>
                  <a:cubicBezTo>
                    <a:pt x="49" y="3"/>
                    <a:pt x="47" y="0"/>
                    <a:pt x="44" y="1"/>
                  </a:cubicBezTo>
                  <a:cubicBezTo>
                    <a:pt x="43" y="1"/>
                    <a:pt x="44" y="4"/>
                    <a:pt x="44" y="5"/>
                  </a:cubicBezTo>
                  <a:cubicBezTo>
                    <a:pt x="43" y="8"/>
                    <a:pt x="37" y="6"/>
                    <a:pt x="34" y="5"/>
                  </a:cubicBezTo>
                  <a:cubicBezTo>
                    <a:pt x="34" y="7"/>
                    <a:pt x="34" y="8"/>
                    <a:pt x="34" y="10"/>
                  </a:cubicBezTo>
                  <a:cubicBezTo>
                    <a:pt x="33" y="10"/>
                    <a:pt x="31" y="9"/>
                    <a:pt x="29" y="10"/>
                  </a:cubicBezTo>
                  <a:cubicBezTo>
                    <a:pt x="28" y="10"/>
                    <a:pt x="28" y="11"/>
                    <a:pt x="27" y="12"/>
                  </a:cubicBezTo>
                  <a:cubicBezTo>
                    <a:pt x="27" y="13"/>
                    <a:pt x="25" y="14"/>
                    <a:pt x="25" y="15"/>
                  </a:cubicBezTo>
                  <a:cubicBezTo>
                    <a:pt x="24" y="16"/>
                    <a:pt x="26" y="18"/>
                    <a:pt x="25" y="18"/>
                  </a:cubicBezTo>
                  <a:cubicBezTo>
                    <a:pt x="25" y="19"/>
                    <a:pt x="24" y="19"/>
                    <a:pt x="24" y="20"/>
                  </a:cubicBezTo>
                  <a:cubicBezTo>
                    <a:pt x="22" y="21"/>
                    <a:pt x="20" y="23"/>
                    <a:pt x="20" y="25"/>
                  </a:cubicBezTo>
                  <a:cubicBezTo>
                    <a:pt x="20" y="27"/>
                    <a:pt x="18" y="25"/>
                    <a:pt x="17" y="27"/>
                  </a:cubicBezTo>
                  <a:cubicBezTo>
                    <a:pt x="17" y="29"/>
                    <a:pt x="17" y="31"/>
                    <a:pt x="16" y="33"/>
                  </a:cubicBezTo>
                  <a:cubicBezTo>
                    <a:pt x="16" y="35"/>
                    <a:pt x="13" y="36"/>
                    <a:pt x="13" y="38"/>
                  </a:cubicBezTo>
                  <a:cubicBezTo>
                    <a:pt x="13" y="39"/>
                    <a:pt x="16" y="41"/>
                    <a:pt x="15" y="42"/>
                  </a:cubicBezTo>
                  <a:cubicBezTo>
                    <a:pt x="13" y="44"/>
                    <a:pt x="11" y="43"/>
                    <a:pt x="9" y="44"/>
                  </a:cubicBezTo>
                  <a:cubicBezTo>
                    <a:pt x="6" y="45"/>
                    <a:pt x="5" y="48"/>
                    <a:pt x="5" y="51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60"/>
                    <a:pt x="4" y="61"/>
                    <a:pt x="8" y="63"/>
                  </a:cubicBezTo>
                  <a:cubicBezTo>
                    <a:pt x="10" y="65"/>
                    <a:pt x="9" y="66"/>
                    <a:pt x="7" y="67"/>
                  </a:cubicBezTo>
                  <a:cubicBezTo>
                    <a:pt x="6" y="68"/>
                    <a:pt x="8" y="72"/>
                    <a:pt x="7" y="74"/>
                  </a:cubicBezTo>
                  <a:cubicBezTo>
                    <a:pt x="7" y="76"/>
                    <a:pt x="4" y="76"/>
                    <a:pt x="4" y="78"/>
                  </a:cubicBezTo>
                  <a:cubicBezTo>
                    <a:pt x="4" y="79"/>
                    <a:pt x="4" y="83"/>
                    <a:pt x="3" y="83"/>
                  </a:cubicBezTo>
                  <a:cubicBezTo>
                    <a:pt x="3" y="83"/>
                    <a:pt x="1" y="82"/>
                    <a:pt x="0" y="82"/>
                  </a:cubicBezTo>
                  <a:cubicBezTo>
                    <a:pt x="0" y="86"/>
                    <a:pt x="4" y="87"/>
                    <a:pt x="4" y="90"/>
                  </a:cubicBezTo>
                  <a:cubicBezTo>
                    <a:pt x="3" y="91"/>
                    <a:pt x="6" y="96"/>
                    <a:pt x="7" y="97"/>
                  </a:cubicBezTo>
                  <a:cubicBezTo>
                    <a:pt x="9" y="99"/>
                    <a:pt x="8" y="100"/>
                    <a:pt x="8" y="102"/>
                  </a:cubicBezTo>
                  <a:cubicBezTo>
                    <a:pt x="8" y="103"/>
                    <a:pt x="10" y="105"/>
                    <a:pt x="10" y="107"/>
                  </a:cubicBezTo>
                  <a:cubicBezTo>
                    <a:pt x="9" y="108"/>
                    <a:pt x="13" y="107"/>
                    <a:pt x="14" y="108"/>
                  </a:cubicBezTo>
                  <a:cubicBezTo>
                    <a:pt x="16" y="108"/>
                    <a:pt x="15" y="107"/>
                    <a:pt x="15" y="105"/>
                  </a:cubicBezTo>
                  <a:cubicBezTo>
                    <a:pt x="15" y="100"/>
                    <a:pt x="23" y="104"/>
                    <a:pt x="24" y="101"/>
                  </a:cubicBezTo>
                  <a:cubicBezTo>
                    <a:pt x="25" y="98"/>
                    <a:pt x="26" y="95"/>
                    <a:pt x="27" y="92"/>
                  </a:cubicBezTo>
                  <a:cubicBezTo>
                    <a:pt x="27" y="90"/>
                    <a:pt x="27" y="88"/>
                    <a:pt x="26" y="87"/>
                  </a:cubicBezTo>
                  <a:cubicBezTo>
                    <a:pt x="25" y="85"/>
                    <a:pt x="26" y="85"/>
                    <a:pt x="28" y="84"/>
                  </a:cubicBezTo>
                  <a:cubicBezTo>
                    <a:pt x="29" y="84"/>
                    <a:pt x="32" y="83"/>
                    <a:pt x="32" y="82"/>
                  </a:cubicBezTo>
                  <a:cubicBezTo>
                    <a:pt x="32" y="82"/>
                    <a:pt x="32" y="81"/>
                    <a:pt x="32" y="81"/>
                  </a:cubicBezTo>
                  <a:cubicBezTo>
                    <a:pt x="33" y="81"/>
                    <a:pt x="35" y="81"/>
                    <a:pt x="35" y="80"/>
                  </a:cubicBezTo>
                  <a:cubicBezTo>
                    <a:pt x="35" y="79"/>
                    <a:pt x="34" y="79"/>
                    <a:pt x="34" y="78"/>
                  </a:cubicBezTo>
                  <a:cubicBezTo>
                    <a:pt x="35" y="78"/>
                    <a:pt x="36" y="77"/>
                    <a:pt x="36" y="77"/>
                  </a:cubicBezTo>
                  <a:cubicBezTo>
                    <a:pt x="38" y="75"/>
                    <a:pt x="37" y="74"/>
                    <a:pt x="35" y="73"/>
                  </a:cubicBezTo>
                  <a:cubicBezTo>
                    <a:pt x="33" y="71"/>
                    <a:pt x="29" y="70"/>
                    <a:pt x="29" y="66"/>
                  </a:cubicBezTo>
                  <a:cubicBezTo>
                    <a:pt x="29" y="64"/>
                    <a:pt x="29" y="62"/>
                    <a:pt x="30" y="60"/>
                  </a:cubicBezTo>
                  <a:cubicBezTo>
                    <a:pt x="31" y="58"/>
                    <a:pt x="31" y="58"/>
                    <a:pt x="30" y="56"/>
                  </a:cubicBezTo>
                  <a:cubicBezTo>
                    <a:pt x="29" y="56"/>
                    <a:pt x="33" y="53"/>
                    <a:pt x="33" y="53"/>
                  </a:cubicBezTo>
                  <a:cubicBezTo>
                    <a:pt x="35" y="51"/>
                    <a:pt x="36" y="49"/>
                    <a:pt x="39" y="48"/>
                  </a:cubicBezTo>
                  <a:cubicBezTo>
                    <a:pt x="42" y="47"/>
                    <a:pt x="47" y="44"/>
                    <a:pt x="49" y="41"/>
                  </a:cubicBezTo>
                  <a:cubicBezTo>
                    <a:pt x="51" y="38"/>
                    <a:pt x="46" y="36"/>
                    <a:pt x="50" y="35"/>
                  </a:cubicBezTo>
                  <a:cubicBezTo>
                    <a:pt x="52" y="34"/>
                    <a:pt x="51" y="34"/>
                    <a:pt x="50" y="32"/>
                  </a:cubicBezTo>
                  <a:cubicBezTo>
                    <a:pt x="50" y="31"/>
                    <a:pt x="53" y="30"/>
                    <a:pt x="54" y="30"/>
                  </a:cubicBezTo>
                  <a:cubicBezTo>
                    <a:pt x="56" y="28"/>
                    <a:pt x="57" y="27"/>
                    <a:pt x="58" y="29"/>
                  </a:cubicBezTo>
                  <a:cubicBezTo>
                    <a:pt x="59" y="29"/>
                    <a:pt x="60" y="28"/>
                    <a:pt x="60" y="28"/>
                  </a:cubicBezTo>
                  <a:cubicBezTo>
                    <a:pt x="61" y="28"/>
                    <a:pt x="62" y="28"/>
                    <a:pt x="63" y="28"/>
                  </a:cubicBezTo>
                  <a:cubicBezTo>
                    <a:pt x="63" y="27"/>
                    <a:pt x="62" y="27"/>
                    <a:pt x="61" y="25"/>
                  </a:cubicBezTo>
                  <a:cubicBezTo>
                    <a:pt x="60" y="24"/>
                    <a:pt x="61" y="26"/>
                    <a:pt x="6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718">
              <a:extLst>
                <a:ext uri="{FF2B5EF4-FFF2-40B4-BE49-F238E27FC236}">
                  <a16:creationId xmlns:a16="http://schemas.microsoft.com/office/drawing/2014/main" id="{30B64000-20FB-B44D-A654-D621F166E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3708" y="4182203"/>
              <a:ext cx="430784" cy="712649"/>
            </a:xfrm>
            <a:custGeom>
              <a:avLst/>
              <a:gdLst>
                <a:gd name="T0" fmla="*/ 53 w 54"/>
                <a:gd name="T1" fmla="*/ 59 h 84"/>
                <a:gd name="T2" fmla="*/ 47 w 54"/>
                <a:gd name="T3" fmla="*/ 55 h 84"/>
                <a:gd name="T4" fmla="*/ 49 w 54"/>
                <a:gd name="T5" fmla="*/ 51 h 84"/>
                <a:gd name="T6" fmla="*/ 44 w 54"/>
                <a:gd name="T7" fmla="*/ 44 h 84"/>
                <a:gd name="T8" fmla="*/ 46 w 54"/>
                <a:gd name="T9" fmla="*/ 43 h 84"/>
                <a:gd name="T10" fmla="*/ 44 w 54"/>
                <a:gd name="T11" fmla="*/ 38 h 84"/>
                <a:gd name="T12" fmla="*/ 45 w 54"/>
                <a:gd name="T13" fmla="*/ 36 h 84"/>
                <a:gd name="T14" fmla="*/ 44 w 54"/>
                <a:gd name="T15" fmla="*/ 32 h 84"/>
                <a:gd name="T16" fmla="*/ 42 w 54"/>
                <a:gd name="T17" fmla="*/ 26 h 84"/>
                <a:gd name="T18" fmla="*/ 45 w 54"/>
                <a:gd name="T19" fmla="*/ 23 h 84"/>
                <a:gd name="T20" fmla="*/ 44 w 54"/>
                <a:gd name="T21" fmla="*/ 19 h 84"/>
                <a:gd name="T22" fmla="*/ 38 w 54"/>
                <a:gd name="T23" fmla="*/ 13 h 84"/>
                <a:gd name="T24" fmla="*/ 40 w 54"/>
                <a:gd name="T25" fmla="*/ 12 h 84"/>
                <a:gd name="T26" fmla="*/ 39 w 54"/>
                <a:gd name="T27" fmla="*/ 10 h 84"/>
                <a:gd name="T28" fmla="*/ 41 w 54"/>
                <a:gd name="T29" fmla="*/ 3 h 84"/>
                <a:gd name="T30" fmla="*/ 37 w 54"/>
                <a:gd name="T31" fmla="*/ 1 h 84"/>
                <a:gd name="T32" fmla="*/ 34 w 54"/>
                <a:gd name="T33" fmla="*/ 0 h 84"/>
                <a:gd name="T34" fmla="*/ 29 w 54"/>
                <a:gd name="T35" fmla="*/ 1 h 84"/>
                <a:gd name="T36" fmla="*/ 25 w 54"/>
                <a:gd name="T37" fmla="*/ 5 h 84"/>
                <a:gd name="T38" fmla="*/ 24 w 54"/>
                <a:gd name="T39" fmla="*/ 10 h 84"/>
                <a:gd name="T40" fmla="*/ 21 w 54"/>
                <a:gd name="T41" fmla="*/ 13 h 84"/>
                <a:gd name="T42" fmla="*/ 17 w 54"/>
                <a:gd name="T43" fmla="*/ 11 h 84"/>
                <a:gd name="T44" fmla="*/ 14 w 54"/>
                <a:gd name="T45" fmla="*/ 12 h 84"/>
                <a:gd name="T46" fmla="*/ 7 w 54"/>
                <a:gd name="T47" fmla="*/ 10 h 84"/>
                <a:gd name="T48" fmla="*/ 4 w 54"/>
                <a:gd name="T49" fmla="*/ 7 h 84"/>
                <a:gd name="T50" fmla="*/ 0 w 54"/>
                <a:gd name="T51" fmla="*/ 9 h 84"/>
                <a:gd name="T52" fmla="*/ 8 w 54"/>
                <a:gd name="T53" fmla="*/ 14 h 84"/>
                <a:gd name="T54" fmla="*/ 12 w 54"/>
                <a:gd name="T55" fmla="*/ 16 h 84"/>
                <a:gd name="T56" fmla="*/ 14 w 54"/>
                <a:gd name="T57" fmla="*/ 19 h 84"/>
                <a:gd name="T58" fmla="*/ 14 w 54"/>
                <a:gd name="T59" fmla="*/ 21 h 84"/>
                <a:gd name="T60" fmla="*/ 15 w 54"/>
                <a:gd name="T61" fmla="*/ 24 h 84"/>
                <a:gd name="T62" fmla="*/ 15 w 54"/>
                <a:gd name="T63" fmla="*/ 27 h 84"/>
                <a:gd name="T64" fmla="*/ 16 w 54"/>
                <a:gd name="T65" fmla="*/ 29 h 84"/>
                <a:gd name="T66" fmla="*/ 15 w 54"/>
                <a:gd name="T67" fmla="*/ 33 h 84"/>
                <a:gd name="T68" fmla="*/ 17 w 54"/>
                <a:gd name="T69" fmla="*/ 36 h 84"/>
                <a:gd name="T70" fmla="*/ 21 w 54"/>
                <a:gd name="T71" fmla="*/ 38 h 84"/>
                <a:gd name="T72" fmla="*/ 22 w 54"/>
                <a:gd name="T73" fmla="*/ 41 h 84"/>
                <a:gd name="T74" fmla="*/ 23 w 54"/>
                <a:gd name="T75" fmla="*/ 44 h 84"/>
                <a:gd name="T76" fmla="*/ 20 w 54"/>
                <a:gd name="T77" fmla="*/ 44 h 84"/>
                <a:gd name="T78" fmla="*/ 16 w 54"/>
                <a:gd name="T79" fmla="*/ 49 h 84"/>
                <a:gd name="T80" fmla="*/ 13 w 54"/>
                <a:gd name="T81" fmla="*/ 51 h 84"/>
                <a:gd name="T82" fmla="*/ 10 w 54"/>
                <a:gd name="T83" fmla="*/ 54 h 84"/>
                <a:gd name="T84" fmla="*/ 4 w 54"/>
                <a:gd name="T85" fmla="*/ 57 h 84"/>
                <a:gd name="T86" fmla="*/ 2 w 54"/>
                <a:gd name="T87" fmla="*/ 62 h 84"/>
                <a:gd name="T88" fmla="*/ 4 w 54"/>
                <a:gd name="T89" fmla="*/ 67 h 84"/>
                <a:gd name="T90" fmla="*/ 4 w 54"/>
                <a:gd name="T91" fmla="*/ 73 h 84"/>
                <a:gd name="T92" fmla="*/ 4 w 54"/>
                <a:gd name="T93" fmla="*/ 78 h 84"/>
                <a:gd name="T94" fmla="*/ 7 w 54"/>
                <a:gd name="T95" fmla="*/ 80 h 84"/>
                <a:gd name="T96" fmla="*/ 5 w 54"/>
                <a:gd name="T97" fmla="*/ 81 h 84"/>
                <a:gd name="T98" fmla="*/ 8 w 54"/>
                <a:gd name="T99" fmla="*/ 79 h 84"/>
                <a:gd name="T100" fmla="*/ 8 w 54"/>
                <a:gd name="T101" fmla="*/ 83 h 84"/>
                <a:gd name="T102" fmla="*/ 11 w 54"/>
                <a:gd name="T103" fmla="*/ 80 h 84"/>
                <a:gd name="T104" fmla="*/ 11 w 54"/>
                <a:gd name="T105" fmla="*/ 83 h 84"/>
                <a:gd name="T106" fmla="*/ 23 w 54"/>
                <a:gd name="T107" fmla="*/ 80 h 84"/>
                <a:gd name="T108" fmla="*/ 36 w 54"/>
                <a:gd name="T109" fmla="*/ 78 h 84"/>
                <a:gd name="T110" fmla="*/ 46 w 54"/>
                <a:gd name="T111" fmla="*/ 68 h 84"/>
                <a:gd name="T112" fmla="*/ 53 w 54"/>
                <a:gd name="T113" fmla="*/ 59 h 84"/>
                <a:gd name="T114" fmla="*/ 53 w 54"/>
                <a:gd name="T115" fmla="*/ 5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84">
                  <a:moveTo>
                    <a:pt x="53" y="59"/>
                  </a:moveTo>
                  <a:cubicBezTo>
                    <a:pt x="52" y="57"/>
                    <a:pt x="49" y="56"/>
                    <a:pt x="47" y="55"/>
                  </a:cubicBezTo>
                  <a:cubicBezTo>
                    <a:pt x="44" y="53"/>
                    <a:pt x="48" y="53"/>
                    <a:pt x="49" y="51"/>
                  </a:cubicBezTo>
                  <a:cubicBezTo>
                    <a:pt x="49" y="51"/>
                    <a:pt x="45" y="45"/>
                    <a:pt x="44" y="44"/>
                  </a:cubicBezTo>
                  <a:cubicBezTo>
                    <a:pt x="44" y="44"/>
                    <a:pt x="46" y="43"/>
                    <a:pt x="46" y="43"/>
                  </a:cubicBezTo>
                  <a:cubicBezTo>
                    <a:pt x="46" y="42"/>
                    <a:pt x="44" y="39"/>
                    <a:pt x="44" y="38"/>
                  </a:cubicBezTo>
                  <a:cubicBezTo>
                    <a:pt x="44" y="37"/>
                    <a:pt x="45" y="37"/>
                    <a:pt x="45" y="36"/>
                  </a:cubicBezTo>
                  <a:cubicBezTo>
                    <a:pt x="46" y="35"/>
                    <a:pt x="44" y="33"/>
                    <a:pt x="44" y="32"/>
                  </a:cubicBezTo>
                  <a:cubicBezTo>
                    <a:pt x="42" y="30"/>
                    <a:pt x="40" y="28"/>
                    <a:pt x="42" y="26"/>
                  </a:cubicBezTo>
                  <a:cubicBezTo>
                    <a:pt x="43" y="25"/>
                    <a:pt x="45" y="24"/>
                    <a:pt x="45" y="23"/>
                  </a:cubicBezTo>
                  <a:cubicBezTo>
                    <a:pt x="46" y="21"/>
                    <a:pt x="44" y="20"/>
                    <a:pt x="44" y="19"/>
                  </a:cubicBezTo>
                  <a:cubicBezTo>
                    <a:pt x="43" y="18"/>
                    <a:pt x="36" y="15"/>
                    <a:pt x="38" y="13"/>
                  </a:cubicBezTo>
                  <a:cubicBezTo>
                    <a:pt x="38" y="13"/>
                    <a:pt x="40" y="12"/>
                    <a:pt x="40" y="12"/>
                  </a:cubicBezTo>
                  <a:cubicBezTo>
                    <a:pt x="40" y="12"/>
                    <a:pt x="37" y="10"/>
                    <a:pt x="39" y="10"/>
                  </a:cubicBezTo>
                  <a:cubicBezTo>
                    <a:pt x="42" y="10"/>
                    <a:pt x="44" y="5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2" y="1"/>
                    <a:pt x="31" y="0"/>
                    <a:pt x="29" y="1"/>
                  </a:cubicBezTo>
                  <a:cubicBezTo>
                    <a:pt x="28" y="2"/>
                    <a:pt x="26" y="4"/>
                    <a:pt x="25" y="5"/>
                  </a:cubicBezTo>
                  <a:cubicBezTo>
                    <a:pt x="25" y="6"/>
                    <a:pt x="25" y="10"/>
                    <a:pt x="24" y="10"/>
                  </a:cubicBezTo>
                  <a:cubicBezTo>
                    <a:pt x="23" y="11"/>
                    <a:pt x="22" y="12"/>
                    <a:pt x="21" y="13"/>
                  </a:cubicBezTo>
                  <a:cubicBezTo>
                    <a:pt x="20" y="13"/>
                    <a:pt x="18" y="11"/>
                    <a:pt x="17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1" y="13"/>
                    <a:pt x="9" y="12"/>
                    <a:pt x="7" y="10"/>
                  </a:cubicBezTo>
                  <a:cubicBezTo>
                    <a:pt x="7" y="9"/>
                    <a:pt x="5" y="7"/>
                    <a:pt x="4" y="7"/>
                  </a:cubicBezTo>
                  <a:cubicBezTo>
                    <a:pt x="3" y="7"/>
                    <a:pt x="1" y="9"/>
                    <a:pt x="0" y="9"/>
                  </a:cubicBezTo>
                  <a:cubicBezTo>
                    <a:pt x="2" y="11"/>
                    <a:pt x="5" y="13"/>
                    <a:pt x="8" y="14"/>
                  </a:cubicBezTo>
                  <a:cubicBezTo>
                    <a:pt x="9" y="14"/>
                    <a:pt x="11" y="15"/>
                    <a:pt x="12" y="16"/>
                  </a:cubicBezTo>
                  <a:cubicBezTo>
                    <a:pt x="13" y="17"/>
                    <a:pt x="13" y="18"/>
                    <a:pt x="14" y="19"/>
                  </a:cubicBezTo>
                  <a:cubicBezTo>
                    <a:pt x="14" y="20"/>
                    <a:pt x="13" y="20"/>
                    <a:pt x="14" y="21"/>
                  </a:cubicBezTo>
                  <a:cubicBezTo>
                    <a:pt x="14" y="22"/>
                    <a:pt x="16" y="23"/>
                    <a:pt x="15" y="24"/>
                  </a:cubicBezTo>
                  <a:cubicBezTo>
                    <a:pt x="15" y="25"/>
                    <a:pt x="14" y="26"/>
                    <a:pt x="15" y="27"/>
                  </a:cubicBezTo>
                  <a:cubicBezTo>
                    <a:pt x="15" y="27"/>
                    <a:pt x="16" y="29"/>
                    <a:pt x="16" y="29"/>
                  </a:cubicBezTo>
                  <a:cubicBezTo>
                    <a:pt x="15" y="30"/>
                    <a:pt x="15" y="32"/>
                    <a:pt x="15" y="33"/>
                  </a:cubicBezTo>
                  <a:cubicBezTo>
                    <a:pt x="15" y="33"/>
                    <a:pt x="17" y="36"/>
                    <a:pt x="17" y="36"/>
                  </a:cubicBezTo>
                  <a:cubicBezTo>
                    <a:pt x="18" y="37"/>
                    <a:pt x="20" y="38"/>
                    <a:pt x="21" y="38"/>
                  </a:cubicBezTo>
                  <a:cubicBezTo>
                    <a:pt x="22" y="39"/>
                    <a:pt x="22" y="40"/>
                    <a:pt x="22" y="41"/>
                  </a:cubicBezTo>
                  <a:cubicBezTo>
                    <a:pt x="22" y="42"/>
                    <a:pt x="23" y="43"/>
                    <a:pt x="23" y="44"/>
                  </a:cubicBezTo>
                  <a:cubicBezTo>
                    <a:pt x="23" y="45"/>
                    <a:pt x="21" y="44"/>
                    <a:pt x="20" y="44"/>
                  </a:cubicBezTo>
                  <a:cubicBezTo>
                    <a:pt x="19" y="44"/>
                    <a:pt x="16" y="48"/>
                    <a:pt x="16" y="49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2"/>
                    <a:pt x="11" y="53"/>
                    <a:pt x="10" y="54"/>
                  </a:cubicBezTo>
                  <a:cubicBezTo>
                    <a:pt x="9" y="54"/>
                    <a:pt x="4" y="58"/>
                    <a:pt x="4" y="57"/>
                  </a:cubicBezTo>
                  <a:cubicBezTo>
                    <a:pt x="4" y="59"/>
                    <a:pt x="2" y="60"/>
                    <a:pt x="2" y="62"/>
                  </a:cubicBezTo>
                  <a:cubicBezTo>
                    <a:pt x="3" y="64"/>
                    <a:pt x="2" y="67"/>
                    <a:pt x="4" y="67"/>
                  </a:cubicBezTo>
                  <a:cubicBezTo>
                    <a:pt x="5" y="67"/>
                    <a:pt x="4" y="72"/>
                    <a:pt x="4" y="73"/>
                  </a:cubicBezTo>
                  <a:cubicBezTo>
                    <a:pt x="4" y="75"/>
                    <a:pt x="2" y="77"/>
                    <a:pt x="4" y="78"/>
                  </a:cubicBezTo>
                  <a:cubicBezTo>
                    <a:pt x="4" y="78"/>
                    <a:pt x="8" y="79"/>
                    <a:pt x="7" y="80"/>
                  </a:cubicBezTo>
                  <a:cubicBezTo>
                    <a:pt x="7" y="80"/>
                    <a:pt x="5" y="81"/>
                    <a:pt x="5" y="81"/>
                  </a:cubicBezTo>
                  <a:cubicBezTo>
                    <a:pt x="7" y="81"/>
                    <a:pt x="7" y="79"/>
                    <a:pt x="8" y="79"/>
                  </a:cubicBezTo>
                  <a:cubicBezTo>
                    <a:pt x="10" y="78"/>
                    <a:pt x="8" y="83"/>
                    <a:pt x="8" y="83"/>
                  </a:cubicBezTo>
                  <a:cubicBezTo>
                    <a:pt x="8" y="83"/>
                    <a:pt x="11" y="80"/>
                    <a:pt x="11" y="80"/>
                  </a:cubicBezTo>
                  <a:cubicBezTo>
                    <a:pt x="12" y="79"/>
                    <a:pt x="11" y="83"/>
                    <a:pt x="11" y="83"/>
                  </a:cubicBezTo>
                  <a:cubicBezTo>
                    <a:pt x="14" y="84"/>
                    <a:pt x="20" y="81"/>
                    <a:pt x="23" y="80"/>
                  </a:cubicBezTo>
                  <a:cubicBezTo>
                    <a:pt x="27" y="79"/>
                    <a:pt x="31" y="79"/>
                    <a:pt x="36" y="78"/>
                  </a:cubicBezTo>
                  <a:cubicBezTo>
                    <a:pt x="39" y="74"/>
                    <a:pt x="43" y="71"/>
                    <a:pt x="46" y="68"/>
                  </a:cubicBezTo>
                  <a:cubicBezTo>
                    <a:pt x="48" y="66"/>
                    <a:pt x="54" y="62"/>
                    <a:pt x="53" y="59"/>
                  </a:cubicBezTo>
                  <a:cubicBezTo>
                    <a:pt x="52" y="57"/>
                    <a:pt x="54" y="62"/>
                    <a:pt x="53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719">
              <a:extLst>
                <a:ext uri="{FF2B5EF4-FFF2-40B4-BE49-F238E27FC236}">
                  <a16:creationId xmlns:a16="http://schemas.microsoft.com/office/drawing/2014/main" id="{20568889-9B7A-364B-B2E6-4D4DD5E69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7523" y="4098530"/>
              <a:ext cx="1022430" cy="905958"/>
            </a:xfrm>
            <a:custGeom>
              <a:avLst/>
              <a:gdLst>
                <a:gd name="T0" fmla="*/ 38 w 128"/>
                <a:gd name="T1" fmla="*/ 87 h 107"/>
                <a:gd name="T2" fmla="*/ 38 w 128"/>
                <a:gd name="T3" fmla="*/ 63 h 107"/>
                <a:gd name="T4" fmla="*/ 47 w 128"/>
                <a:gd name="T5" fmla="*/ 52 h 107"/>
                <a:gd name="T6" fmla="*/ 56 w 128"/>
                <a:gd name="T7" fmla="*/ 34 h 107"/>
                <a:gd name="T8" fmla="*/ 72 w 128"/>
                <a:gd name="T9" fmla="*/ 25 h 107"/>
                <a:gd name="T10" fmla="*/ 86 w 128"/>
                <a:gd name="T11" fmla="*/ 22 h 107"/>
                <a:gd name="T12" fmla="*/ 102 w 128"/>
                <a:gd name="T13" fmla="*/ 20 h 107"/>
                <a:gd name="T14" fmla="*/ 112 w 128"/>
                <a:gd name="T15" fmla="*/ 10 h 107"/>
                <a:gd name="T16" fmla="*/ 120 w 128"/>
                <a:gd name="T17" fmla="*/ 13 h 107"/>
                <a:gd name="T18" fmla="*/ 127 w 128"/>
                <a:gd name="T19" fmla="*/ 6 h 107"/>
                <a:gd name="T20" fmla="*/ 114 w 128"/>
                <a:gd name="T21" fmla="*/ 5 h 107"/>
                <a:gd name="T22" fmla="*/ 116 w 128"/>
                <a:gd name="T23" fmla="*/ 2 h 107"/>
                <a:gd name="T24" fmla="*/ 106 w 128"/>
                <a:gd name="T25" fmla="*/ 3 h 107"/>
                <a:gd name="T26" fmla="*/ 100 w 128"/>
                <a:gd name="T27" fmla="*/ 1 h 107"/>
                <a:gd name="T28" fmla="*/ 95 w 128"/>
                <a:gd name="T29" fmla="*/ 3 h 107"/>
                <a:gd name="T30" fmla="*/ 91 w 128"/>
                <a:gd name="T31" fmla="*/ 6 h 107"/>
                <a:gd name="T32" fmla="*/ 90 w 128"/>
                <a:gd name="T33" fmla="*/ 11 h 107"/>
                <a:gd name="T34" fmla="*/ 84 w 128"/>
                <a:gd name="T35" fmla="*/ 10 h 107"/>
                <a:gd name="T36" fmla="*/ 80 w 128"/>
                <a:gd name="T37" fmla="*/ 13 h 107"/>
                <a:gd name="T38" fmla="*/ 76 w 128"/>
                <a:gd name="T39" fmla="*/ 15 h 107"/>
                <a:gd name="T40" fmla="*/ 72 w 128"/>
                <a:gd name="T41" fmla="*/ 16 h 107"/>
                <a:gd name="T42" fmla="*/ 68 w 128"/>
                <a:gd name="T43" fmla="*/ 10 h 107"/>
                <a:gd name="T44" fmla="*/ 67 w 128"/>
                <a:gd name="T45" fmla="*/ 14 h 107"/>
                <a:gd name="T46" fmla="*/ 65 w 128"/>
                <a:gd name="T47" fmla="*/ 14 h 107"/>
                <a:gd name="T48" fmla="*/ 62 w 128"/>
                <a:gd name="T49" fmla="*/ 18 h 107"/>
                <a:gd name="T50" fmla="*/ 61 w 128"/>
                <a:gd name="T51" fmla="*/ 21 h 107"/>
                <a:gd name="T52" fmla="*/ 57 w 128"/>
                <a:gd name="T53" fmla="*/ 20 h 107"/>
                <a:gd name="T54" fmla="*/ 54 w 128"/>
                <a:gd name="T55" fmla="*/ 20 h 107"/>
                <a:gd name="T56" fmla="*/ 51 w 128"/>
                <a:gd name="T57" fmla="*/ 22 h 107"/>
                <a:gd name="T58" fmla="*/ 49 w 128"/>
                <a:gd name="T59" fmla="*/ 23 h 107"/>
                <a:gd name="T60" fmla="*/ 54 w 128"/>
                <a:gd name="T61" fmla="*/ 25 h 107"/>
                <a:gd name="T62" fmla="*/ 56 w 128"/>
                <a:gd name="T63" fmla="*/ 25 h 107"/>
                <a:gd name="T64" fmla="*/ 57 w 128"/>
                <a:gd name="T65" fmla="*/ 28 h 107"/>
                <a:gd name="T66" fmla="*/ 49 w 128"/>
                <a:gd name="T67" fmla="*/ 31 h 107"/>
                <a:gd name="T68" fmla="*/ 53 w 128"/>
                <a:gd name="T69" fmla="*/ 33 h 107"/>
                <a:gd name="T70" fmla="*/ 49 w 128"/>
                <a:gd name="T71" fmla="*/ 35 h 107"/>
                <a:gd name="T72" fmla="*/ 43 w 128"/>
                <a:gd name="T73" fmla="*/ 40 h 107"/>
                <a:gd name="T74" fmla="*/ 42 w 128"/>
                <a:gd name="T75" fmla="*/ 43 h 107"/>
                <a:gd name="T76" fmla="*/ 39 w 128"/>
                <a:gd name="T77" fmla="*/ 45 h 107"/>
                <a:gd name="T78" fmla="*/ 39 w 128"/>
                <a:gd name="T79" fmla="*/ 49 h 107"/>
                <a:gd name="T80" fmla="*/ 39 w 128"/>
                <a:gd name="T81" fmla="*/ 52 h 107"/>
                <a:gd name="T82" fmla="*/ 35 w 128"/>
                <a:gd name="T83" fmla="*/ 56 h 107"/>
                <a:gd name="T84" fmla="*/ 27 w 128"/>
                <a:gd name="T85" fmla="*/ 62 h 107"/>
                <a:gd name="T86" fmla="*/ 31 w 128"/>
                <a:gd name="T87" fmla="*/ 64 h 107"/>
                <a:gd name="T88" fmla="*/ 28 w 128"/>
                <a:gd name="T89" fmla="*/ 66 h 107"/>
                <a:gd name="T90" fmla="*/ 19 w 128"/>
                <a:gd name="T91" fmla="*/ 68 h 107"/>
                <a:gd name="T92" fmla="*/ 16 w 128"/>
                <a:gd name="T93" fmla="*/ 72 h 107"/>
                <a:gd name="T94" fmla="*/ 10 w 128"/>
                <a:gd name="T95" fmla="*/ 73 h 107"/>
                <a:gd name="T96" fmla="*/ 10 w 128"/>
                <a:gd name="T97" fmla="*/ 74 h 107"/>
                <a:gd name="T98" fmla="*/ 5 w 128"/>
                <a:gd name="T99" fmla="*/ 75 h 107"/>
                <a:gd name="T100" fmla="*/ 4 w 128"/>
                <a:gd name="T101" fmla="*/ 81 h 107"/>
                <a:gd name="T102" fmla="*/ 1 w 128"/>
                <a:gd name="T103" fmla="*/ 86 h 107"/>
                <a:gd name="T104" fmla="*/ 6 w 128"/>
                <a:gd name="T105" fmla="*/ 92 h 107"/>
                <a:gd name="T106" fmla="*/ 7 w 128"/>
                <a:gd name="T107" fmla="*/ 94 h 107"/>
                <a:gd name="T108" fmla="*/ 3 w 128"/>
                <a:gd name="T109" fmla="*/ 93 h 107"/>
                <a:gd name="T110" fmla="*/ 5 w 128"/>
                <a:gd name="T111" fmla="*/ 97 h 107"/>
                <a:gd name="T112" fmla="*/ 5 w 128"/>
                <a:gd name="T113" fmla="*/ 103 h 107"/>
                <a:gd name="T114" fmla="*/ 27 w 128"/>
                <a:gd name="T115" fmla="*/ 99 h 107"/>
                <a:gd name="T116" fmla="*/ 34 w 128"/>
                <a:gd name="T117" fmla="*/ 10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07">
                  <a:moveTo>
                    <a:pt x="34" y="101"/>
                  </a:moveTo>
                  <a:cubicBezTo>
                    <a:pt x="34" y="101"/>
                    <a:pt x="35" y="98"/>
                    <a:pt x="35" y="97"/>
                  </a:cubicBezTo>
                  <a:cubicBezTo>
                    <a:pt x="35" y="95"/>
                    <a:pt x="36" y="94"/>
                    <a:pt x="38" y="93"/>
                  </a:cubicBezTo>
                  <a:cubicBezTo>
                    <a:pt x="40" y="91"/>
                    <a:pt x="38" y="88"/>
                    <a:pt x="38" y="87"/>
                  </a:cubicBezTo>
                  <a:cubicBezTo>
                    <a:pt x="38" y="84"/>
                    <a:pt x="42" y="84"/>
                    <a:pt x="39" y="82"/>
                  </a:cubicBezTo>
                  <a:cubicBezTo>
                    <a:pt x="37" y="80"/>
                    <a:pt x="36" y="80"/>
                    <a:pt x="37" y="77"/>
                  </a:cubicBezTo>
                  <a:cubicBezTo>
                    <a:pt x="38" y="75"/>
                    <a:pt x="37" y="73"/>
                    <a:pt x="37" y="71"/>
                  </a:cubicBezTo>
                  <a:cubicBezTo>
                    <a:pt x="36" y="68"/>
                    <a:pt x="35" y="65"/>
                    <a:pt x="38" y="63"/>
                  </a:cubicBezTo>
                  <a:cubicBezTo>
                    <a:pt x="39" y="62"/>
                    <a:pt x="41" y="62"/>
                    <a:pt x="42" y="61"/>
                  </a:cubicBezTo>
                  <a:cubicBezTo>
                    <a:pt x="43" y="61"/>
                    <a:pt x="44" y="62"/>
                    <a:pt x="45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4" y="55"/>
                    <a:pt x="46" y="54"/>
                    <a:pt x="47" y="52"/>
                  </a:cubicBezTo>
                  <a:cubicBezTo>
                    <a:pt x="47" y="51"/>
                    <a:pt x="48" y="48"/>
                    <a:pt x="48" y="46"/>
                  </a:cubicBezTo>
                  <a:cubicBezTo>
                    <a:pt x="48" y="44"/>
                    <a:pt x="52" y="44"/>
                    <a:pt x="51" y="43"/>
                  </a:cubicBezTo>
                  <a:cubicBezTo>
                    <a:pt x="51" y="41"/>
                    <a:pt x="53" y="40"/>
                    <a:pt x="54" y="38"/>
                  </a:cubicBezTo>
                  <a:cubicBezTo>
                    <a:pt x="56" y="36"/>
                    <a:pt x="56" y="37"/>
                    <a:pt x="56" y="34"/>
                  </a:cubicBezTo>
                  <a:cubicBezTo>
                    <a:pt x="55" y="33"/>
                    <a:pt x="59" y="28"/>
                    <a:pt x="60" y="28"/>
                  </a:cubicBezTo>
                  <a:cubicBezTo>
                    <a:pt x="61" y="27"/>
                    <a:pt x="64" y="28"/>
                    <a:pt x="65" y="28"/>
                  </a:cubicBezTo>
                  <a:cubicBezTo>
                    <a:pt x="65" y="26"/>
                    <a:pt x="65" y="25"/>
                    <a:pt x="65" y="23"/>
                  </a:cubicBezTo>
                  <a:cubicBezTo>
                    <a:pt x="68" y="24"/>
                    <a:pt x="70" y="24"/>
                    <a:pt x="72" y="25"/>
                  </a:cubicBezTo>
                  <a:cubicBezTo>
                    <a:pt x="76" y="25"/>
                    <a:pt x="74" y="21"/>
                    <a:pt x="75" y="19"/>
                  </a:cubicBezTo>
                  <a:cubicBezTo>
                    <a:pt x="75" y="19"/>
                    <a:pt x="77" y="19"/>
                    <a:pt x="78" y="19"/>
                  </a:cubicBezTo>
                  <a:cubicBezTo>
                    <a:pt x="79" y="18"/>
                    <a:pt x="81" y="16"/>
                    <a:pt x="82" y="18"/>
                  </a:cubicBezTo>
                  <a:cubicBezTo>
                    <a:pt x="84" y="19"/>
                    <a:pt x="84" y="21"/>
                    <a:pt x="86" y="22"/>
                  </a:cubicBezTo>
                  <a:cubicBezTo>
                    <a:pt x="87" y="22"/>
                    <a:pt x="89" y="22"/>
                    <a:pt x="90" y="22"/>
                  </a:cubicBezTo>
                  <a:cubicBezTo>
                    <a:pt x="91" y="22"/>
                    <a:pt x="92" y="21"/>
                    <a:pt x="94" y="21"/>
                  </a:cubicBezTo>
                  <a:cubicBezTo>
                    <a:pt x="95" y="21"/>
                    <a:pt x="96" y="23"/>
                    <a:pt x="98" y="23"/>
                  </a:cubicBezTo>
                  <a:cubicBezTo>
                    <a:pt x="98" y="22"/>
                    <a:pt x="102" y="20"/>
                    <a:pt x="102" y="20"/>
                  </a:cubicBezTo>
                  <a:cubicBezTo>
                    <a:pt x="102" y="17"/>
                    <a:pt x="102" y="16"/>
                    <a:pt x="103" y="14"/>
                  </a:cubicBezTo>
                  <a:cubicBezTo>
                    <a:pt x="104" y="13"/>
                    <a:pt x="106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11" y="11"/>
                    <a:pt x="111" y="10"/>
                    <a:pt x="112" y="10"/>
                  </a:cubicBezTo>
                  <a:cubicBezTo>
                    <a:pt x="113" y="10"/>
                    <a:pt x="115" y="12"/>
                    <a:pt x="116" y="12"/>
                  </a:cubicBezTo>
                  <a:cubicBezTo>
                    <a:pt x="118" y="13"/>
                    <a:pt x="119" y="14"/>
                    <a:pt x="119" y="17"/>
                  </a:cubicBezTo>
                  <a:cubicBezTo>
                    <a:pt x="121" y="17"/>
                    <a:pt x="126" y="14"/>
                    <a:pt x="124" y="12"/>
                  </a:cubicBezTo>
                  <a:cubicBezTo>
                    <a:pt x="126" y="13"/>
                    <a:pt x="121" y="13"/>
                    <a:pt x="120" y="13"/>
                  </a:cubicBezTo>
                  <a:cubicBezTo>
                    <a:pt x="125" y="12"/>
                    <a:pt x="118" y="9"/>
                    <a:pt x="117" y="10"/>
                  </a:cubicBezTo>
                  <a:cubicBezTo>
                    <a:pt x="118" y="9"/>
                    <a:pt x="119" y="10"/>
                    <a:pt x="119" y="10"/>
                  </a:cubicBezTo>
                  <a:cubicBezTo>
                    <a:pt x="121" y="10"/>
                    <a:pt x="123" y="10"/>
                    <a:pt x="124" y="9"/>
                  </a:cubicBezTo>
                  <a:cubicBezTo>
                    <a:pt x="125" y="9"/>
                    <a:pt x="128" y="7"/>
                    <a:pt x="127" y="6"/>
                  </a:cubicBezTo>
                  <a:cubicBezTo>
                    <a:pt x="125" y="5"/>
                    <a:pt x="122" y="4"/>
                    <a:pt x="119" y="3"/>
                  </a:cubicBezTo>
                  <a:cubicBezTo>
                    <a:pt x="118" y="2"/>
                    <a:pt x="117" y="4"/>
                    <a:pt x="116" y="5"/>
                  </a:cubicBezTo>
                  <a:cubicBezTo>
                    <a:pt x="116" y="5"/>
                    <a:pt x="114" y="8"/>
                    <a:pt x="114" y="7"/>
                  </a:cubicBezTo>
                  <a:cubicBezTo>
                    <a:pt x="114" y="7"/>
                    <a:pt x="114" y="6"/>
                    <a:pt x="114" y="5"/>
                  </a:cubicBezTo>
                  <a:cubicBezTo>
                    <a:pt x="114" y="5"/>
                    <a:pt x="112" y="5"/>
                    <a:pt x="112" y="5"/>
                  </a:cubicBezTo>
                  <a:cubicBezTo>
                    <a:pt x="113" y="4"/>
                    <a:pt x="115" y="5"/>
                    <a:pt x="115" y="4"/>
                  </a:cubicBezTo>
                  <a:cubicBezTo>
                    <a:pt x="115" y="4"/>
                    <a:pt x="112" y="4"/>
                    <a:pt x="112" y="4"/>
                  </a:cubicBezTo>
                  <a:cubicBezTo>
                    <a:pt x="112" y="3"/>
                    <a:pt x="116" y="3"/>
                    <a:pt x="116" y="2"/>
                  </a:cubicBezTo>
                  <a:cubicBezTo>
                    <a:pt x="115" y="1"/>
                    <a:pt x="109" y="0"/>
                    <a:pt x="110" y="2"/>
                  </a:cubicBezTo>
                  <a:cubicBezTo>
                    <a:pt x="111" y="3"/>
                    <a:pt x="111" y="3"/>
                    <a:pt x="110" y="4"/>
                  </a:cubicBezTo>
                  <a:cubicBezTo>
                    <a:pt x="109" y="5"/>
                    <a:pt x="107" y="7"/>
                    <a:pt x="106" y="7"/>
                  </a:cubicBezTo>
                  <a:cubicBezTo>
                    <a:pt x="105" y="7"/>
                    <a:pt x="106" y="3"/>
                    <a:pt x="106" y="3"/>
                  </a:cubicBezTo>
                  <a:cubicBezTo>
                    <a:pt x="106" y="2"/>
                    <a:pt x="101" y="9"/>
                    <a:pt x="100" y="9"/>
                  </a:cubicBezTo>
                  <a:cubicBezTo>
                    <a:pt x="97" y="9"/>
                    <a:pt x="100" y="5"/>
                    <a:pt x="101" y="4"/>
                  </a:cubicBezTo>
                  <a:cubicBezTo>
                    <a:pt x="102" y="4"/>
                    <a:pt x="103" y="2"/>
                    <a:pt x="103" y="2"/>
                  </a:cubicBezTo>
                  <a:cubicBezTo>
                    <a:pt x="102" y="1"/>
                    <a:pt x="100" y="0"/>
                    <a:pt x="100" y="1"/>
                  </a:cubicBezTo>
                  <a:cubicBezTo>
                    <a:pt x="100" y="1"/>
                    <a:pt x="101" y="2"/>
                    <a:pt x="101" y="2"/>
                  </a:cubicBezTo>
                  <a:cubicBezTo>
                    <a:pt x="101" y="2"/>
                    <a:pt x="99" y="2"/>
                    <a:pt x="98" y="2"/>
                  </a:cubicBezTo>
                  <a:cubicBezTo>
                    <a:pt x="97" y="3"/>
                    <a:pt x="98" y="2"/>
                    <a:pt x="97" y="1"/>
                  </a:cubicBezTo>
                  <a:cubicBezTo>
                    <a:pt x="97" y="1"/>
                    <a:pt x="95" y="3"/>
                    <a:pt x="95" y="3"/>
                  </a:cubicBezTo>
                  <a:cubicBezTo>
                    <a:pt x="95" y="4"/>
                    <a:pt x="97" y="5"/>
                    <a:pt x="96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5" y="5"/>
                    <a:pt x="91" y="6"/>
                    <a:pt x="91" y="6"/>
                  </a:cubicBezTo>
                  <a:cubicBezTo>
                    <a:pt x="91" y="6"/>
                    <a:pt x="93" y="5"/>
                    <a:pt x="93" y="4"/>
                  </a:cubicBezTo>
                  <a:cubicBezTo>
                    <a:pt x="93" y="5"/>
                    <a:pt x="89" y="6"/>
                    <a:pt x="88" y="6"/>
                  </a:cubicBezTo>
                  <a:cubicBezTo>
                    <a:pt x="87" y="6"/>
                    <a:pt x="91" y="9"/>
                    <a:pt x="91" y="9"/>
                  </a:cubicBezTo>
                  <a:cubicBezTo>
                    <a:pt x="91" y="9"/>
                    <a:pt x="90" y="11"/>
                    <a:pt x="90" y="11"/>
                  </a:cubicBezTo>
                  <a:cubicBezTo>
                    <a:pt x="90" y="11"/>
                    <a:pt x="87" y="8"/>
                    <a:pt x="87" y="8"/>
                  </a:cubicBezTo>
                  <a:cubicBezTo>
                    <a:pt x="87" y="8"/>
                    <a:pt x="85" y="11"/>
                    <a:pt x="85" y="8"/>
                  </a:cubicBezTo>
                  <a:cubicBezTo>
                    <a:pt x="84" y="7"/>
                    <a:pt x="81" y="9"/>
                    <a:pt x="80" y="8"/>
                  </a:cubicBezTo>
                  <a:cubicBezTo>
                    <a:pt x="81" y="9"/>
                    <a:pt x="84" y="9"/>
                    <a:pt x="84" y="10"/>
                  </a:cubicBezTo>
                  <a:cubicBezTo>
                    <a:pt x="84" y="10"/>
                    <a:pt x="83" y="10"/>
                    <a:pt x="83" y="11"/>
                  </a:cubicBezTo>
                  <a:cubicBezTo>
                    <a:pt x="83" y="12"/>
                    <a:pt x="84" y="12"/>
                    <a:pt x="84" y="13"/>
                  </a:cubicBezTo>
                  <a:cubicBezTo>
                    <a:pt x="84" y="13"/>
                    <a:pt x="81" y="12"/>
                    <a:pt x="81" y="11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79" y="13"/>
                    <a:pt x="79" y="12"/>
                    <a:pt x="79" y="11"/>
                  </a:cubicBezTo>
                  <a:cubicBezTo>
                    <a:pt x="79" y="11"/>
                    <a:pt x="77" y="13"/>
                    <a:pt x="77" y="13"/>
                  </a:cubicBezTo>
                  <a:cubicBezTo>
                    <a:pt x="76" y="14"/>
                    <a:pt x="78" y="14"/>
                    <a:pt x="78" y="15"/>
                  </a:cubicBezTo>
                  <a:cubicBezTo>
                    <a:pt x="78" y="15"/>
                    <a:pt x="76" y="15"/>
                    <a:pt x="76" y="15"/>
                  </a:cubicBezTo>
                  <a:cubicBezTo>
                    <a:pt x="75" y="14"/>
                    <a:pt x="76" y="13"/>
                    <a:pt x="76" y="12"/>
                  </a:cubicBezTo>
                  <a:cubicBezTo>
                    <a:pt x="76" y="12"/>
                    <a:pt x="73" y="14"/>
                    <a:pt x="73" y="14"/>
                  </a:cubicBezTo>
                  <a:cubicBezTo>
                    <a:pt x="73" y="14"/>
                    <a:pt x="73" y="14"/>
                    <a:pt x="74" y="14"/>
                  </a:cubicBezTo>
                  <a:cubicBezTo>
                    <a:pt x="73" y="14"/>
                    <a:pt x="72" y="16"/>
                    <a:pt x="72" y="16"/>
                  </a:cubicBezTo>
                  <a:cubicBezTo>
                    <a:pt x="71" y="15"/>
                    <a:pt x="73" y="14"/>
                    <a:pt x="72" y="14"/>
                  </a:cubicBezTo>
                  <a:cubicBezTo>
                    <a:pt x="71" y="13"/>
                    <a:pt x="70" y="13"/>
                    <a:pt x="70" y="12"/>
                  </a:cubicBezTo>
                  <a:cubicBezTo>
                    <a:pt x="70" y="12"/>
                    <a:pt x="72" y="12"/>
                    <a:pt x="72" y="12"/>
                  </a:cubicBezTo>
                  <a:cubicBezTo>
                    <a:pt x="72" y="11"/>
                    <a:pt x="69" y="10"/>
                    <a:pt x="68" y="10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9" y="13"/>
                    <a:pt x="65" y="14"/>
                    <a:pt x="66" y="14"/>
                  </a:cubicBezTo>
                  <a:cubicBezTo>
                    <a:pt x="66" y="14"/>
                    <a:pt x="68" y="14"/>
                    <a:pt x="68" y="14"/>
                  </a:cubicBezTo>
                  <a:cubicBezTo>
                    <a:pt x="68" y="14"/>
                    <a:pt x="67" y="14"/>
                    <a:pt x="67" y="14"/>
                  </a:cubicBezTo>
                  <a:cubicBezTo>
                    <a:pt x="68" y="16"/>
                    <a:pt x="70" y="14"/>
                    <a:pt x="69" y="14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7" y="15"/>
                    <a:pt x="67" y="15"/>
                  </a:cubicBezTo>
                  <a:cubicBezTo>
                    <a:pt x="66" y="15"/>
                    <a:pt x="66" y="14"/>
                    <a:pt x="65" y="14"/>
                  </a:cubicBezTo>
                  <a:cubicBezTo>
                    <a:pt x="65" y="14"/>
                    <a:pt x="64" y="16"/>
                    <a:pt x="63" y="15"/>
                  </a:cubicBezTo>
                  <a:cubicBezTo>
                    <a:pt x="63" y="14"/>
                    <a:pt x="60" y="16"/>
                    <a:pt x="60" y="16"/>
                  </a:cubicBezTo>
                  <a:cubicBezTo>
                    <a:pt x="60" y="16"/>
                    <a:pt x="60" y="19"/>
                    <a:pt x="60" y="19"/>
                  </a:cubicBezTo>
                  <a:cubicBezTo>
                    <a:pt x="60" y="20"/>
                    <a:pt x="61" y="17"/>
                    <a:pt x="62" y="18"/>
                  </a:cubicBezTo>
                  <a:cubicBezTo>
                    <a:pt x="62" y="18"/>
                    <a:pt x="64" y="19"/>
                    <a:pt x="64" y="18"/>
                  </a:cubicBezTo>
                  <a:cubicBezTo>
                    <a:pt x="64" y="19"/>
                    <a:pt x="63" y="19"/>
                    <a:pt x="63" y="20"/>
                  </a:cubicBezTo>
                  <a:cubicBezTo>
                    <a:pt x="62" y="20"/>
                    <a:pt x="63" y="22"/>
                    <a:pt x="62" y="22"/>
                  </a:cubicBezTo>
                  <a:cubicBezTo>
                    <a:pt x="62" y="23"/>
                    <a:pt x="61" y="21"/>
                    <a:pt x="61" y="21"/>
                  </a:cubicBezTo>
                  <a:cubicBezTo>
                    <a:pt x="60" y="21"/>
                    <a:pt x="60" y="23"/>
                    <a:pt x="59" y="23"/>
                  </a:cubicBezTo>
                  <a:cubicBezTo>
                    <a:pt x="59" y="23"/>
                    <a:pt x="59" y="21"/>
                    <a:pt x="59" y="21"/>
                  </a:cubicBezTo>
                  <a:cubicBezTo>
                    <a:pt x="58" y="21"/>
                    <a:pt x="58" y="22"/>
                    <a:pt x="57" y="22"/>
                  </a:cubicBezTo>
                  <a:cubicBezTo>
                    <a:pt x="57" y="22"/>
                    <a:pt x="57" y="20"/>
                    <a:pt x="57" y="20"/>
                  </a:cubicBezTo>
                  <a:cubicBezTo>
                    <a:pt x="57" y="19"/>
                    <a:pt x="56" y="22"/>
                    <a:pt x="55" y="22"/>
                  </a:cubicBezTo>
                  <a:cubicBezTo>
                    <a:pt x="53" y="23"/>
                    <a:pt x="56" y="17"/>
                    <a:pt x="56" y="17"/>
                  </a:cubicBezTo>
                  <a:cubicBezTo>
                    <a:pt x="55" y="17"/>
                    <a:pt x="53" y="18"/>
                    <a:pt x="53" y="18"/>
                  </a:cubicBezTo>
                  <a:cubicBezTo>
                    <a:pt x="52" y="19"/>
                    <a:pt x="54" y="20"/>
                    <a:pt x="54" y="20"/>
                  </a:cubicBezTo>
                  <a:cubicBezTo>
                    <a:pt x="53" y="20"/>
                    <a:pt x="53" y="20"/>
                    <a:pt x="52" y="20"/>
                  </a:cubicBezTo>
                  <a:cubicBezTo>
                    <a:pt x="52" y="20"/>
                    <a:pt x="52" y="21"/>
                    <a:pt x="51" y="22"/>
                  </a:cubicBezTo>
                  <a:cubicBezTo>
                    <a:pt x="52" y="21"/>
                    <a:pt x="47" y="21"/>
                    <a:pt x="49" y="22"/>
                  </a:cubicBezTo>
                  <a:cubicBezTo>
                    <a:pt x="49" y="23"/>
                    <a:pt x="51" y="22"/>
                    <a:pt x="51" y="22"/>
                  </a:cubicBezTo>
                  <a:cubicBezTo>
                    <a:pt x="51" y="22"/>
                    <a:pt x="50" y="23"/>
                    <a:pt x="51" y="23"/>
                  </a:cubicBezTo>
                  <a:cubicBezTo>
                    <a:pt x="51" y="23"/>
                    <a:pt x="52" y="23"/>
                    <a:pt x="52" y="22"/>
                  </a:cubicBezTo>
                  <a:cubicBezTo>
                    <a:pt x="52" y="22"/>
                    <a:pt x="52" y="24"/>
                    <a:pt x="51" y="24"/>
                  </a:cubicBezTo>
                  <a:cubicBezTo>
                    <a:pt x="50" y="24"/>
                    <a:pt x="50" y="23"/>
                    <a:pt x="49" y="23"/>
                  </a:cubicBezTo>
                  <a:cubicBezTo>
                    <a:pt x="48" y="24"/>
                    <a:pt x="48" y="26"/>
                    <a:pt x="47" y="26"/>
                  </a:cubicBezTo>
                  <a:cubicBezTo>
                    <a:pt x="47" y="26"/>
                    <a:pt x="44" y="26"/>
                    <a:pt x="44" y="26"/>
                  </a:cubicBezTo>
                  <a:cubicBezTo>
                    <a:pt x="44" y="29"/>
                    <a:pt x="51" y="25"/>
                    <a:pt x="51" y="25"/>
                  </a:cubicBezTo>
                  <a:cubicBezTo>
                    <a:pt x="52" y="25"/>
                    <a:pt x="53" y="24"/>
                    <a:pt x="54" y="25"/>
                  </a:cubicBezTo>
                  <a:cubicBezTo>
                    <a:pt x="56" y="25"/>
                    <a:pt x="55" y="23"/>
                    <a:pt x="54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6" y="25"/>
                    <a:pt x="57" y="23"/>
                    <a:pt x="58" y="23"/>
                  </a:cubicBezTo>
                  <a:cubicBezTo>
                    <a:pt x="57" y="23"/>
                    <a:pt x="57" y="25"/>
                    <a:pt x="56" y="25"/>
                  </a:cubicBezTo>
                  <a:cubicBezTo>
                    <a:pt x="57" y="25"/>
                    <a:pt x="58" y="25"/>
                    <a:pt x="58" y="25"/>
                  </a:cubicBezTo>
                  <a:cubicBezTo>
                    <a:pt x="58" y="25"/>
                    <a:pt x="56" y="26"/>
                    <a:pt x="56" y="27"/>
                  </a:cubicBezTo>
                  <a:cubicBezTo>
                    <a:pt x="56" y="27"/>
                    <a:pt x="61" y="25"/>
                    <a:pt x="61" y="26"/>
                  </a:cubicBezTo>
                  <a:cubicBezTo>
                    <a:pt x="60" y="27"/>
                    <a:pt x="57" y="26"/>
                    <a:pt x="57" y="28"/>
                  </a:cubicBezTo>
                  <a:cubicBezTo>
                    <a:pt x="56" y="31"/>
                    <a:pt x="54" y="27"/>
                    <a:pt x="54" y="27"/>
                  </a:cubicBezTo>
                  <a:cubicBezTo>
                    <a:pt x="54" y="26"/>
                    <a:pt x="54" y="29"/>
                    <a:pt x="54" y="29"/>
                  </a:cubicBezTo>
                  <a:cubicBezTo>
                    <a:pt x="54" y="29"/>
                    <a:pt x="53" y="27"/>
                    <a:pt x="52" y="27"/>
                  </a:cubicBezTo>
                  <a:cubicBezTo>
                    <a:pt x="51" y="28"/>
                    <a:pt x="49" y="30"/>
                    <a:pt x="49" y="31"/>
                  </a:cubicBezTo>
                  <a:cubicBezTo>
                    <a:pt x="49" y="31"/>
                    <a:pt x="51" y="30"/>
                    <a:pt x="51" y="30"/>
                  </a:cubicBezTo>
                  <a:cubicBezTo>
                    <a:pt x="51" y="31"/>
                    <a:pt x="53" y="30"/>
                    <a:pt x="53" y="31"/>
                  </a:cubicBezTo>
                  <a:cubicBezTo>
                    <a:pt x="53" y="30"/>
                    <a:pt x="50" y="31"/>
                    <a:pt x="50" y="32"/>
                  </a:cubicBezTo>
                  <a:cubicBezTo>
                    <a:pt x="51" y="33"/>
                    <a:pt x="54" y="31"/>
                    <a:pt x="53" y="33"/>
                  </a:cubicBezTo>
                  <a:cubicBezTo>
                    <a:pt x="54" y="31"/>
                    <a:pt x="47" y="34"/>
                    <a:pt x="47" y="34"/>
                  </a:cubicBezTo>
                  <a:cubicBezTo>
                    <a:pt x="47" y="33"/>
                    <a:pt x="53" y="35"/>
                    <a:pt x="52" y="35"/>
                  </a:cubicBezTo>
                  <a:cubicBezTo>
                    <a:pt x="51" y="36"/>
                    <a:pt x="50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46" y="34"/>
                    <a:pt x="45" y="36"/>
                  </a:cubicBezTo>
                  <a:cubicBezTo>
                    <a:pt x="45" y="36"/>
                    <a:pt x="48" y="36"/>
                    <a:pt x="48" y="36"/>
                  </a:cubicBezTo>
                  <a:cubicBezTo>
                    <a:pt x="46" y="38"/>
                    <a:pt x="44" y="36"/>
                    <a:pt x="45" y="39"/>
                  </a:cubicBezTo>
                  <a:cubicBezTo>
                    <a:pt x="45" y="39"/>
                    <a:pt x="43" y="40"/>
                    <a:pt x="43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1" y="43"/>
                    <a:pt x="42" y="42"/>
                    <a:pt x="42" y="42"/>
                  </a:cubicBezTo>
                  <a:cubicBezTo>
                    <a:pt x="43" y="42"/>
                    <a:pt x="42" y="43"/>
                    <a:pt x="42" y="43"/>
                  </a:cubicBezTo>
                  <a:cubicBezTo>
                    <a:pt x="43" y="43"/>
                    <a:pt x="45" y="44"/>
                    <a:pt x="46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4"/>
                    <a:pt x="38" y="44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6"/>
                    <a:pt x="38" y="46"/>
                  </a:cubicBezTo>
                  <a:cubicBezTo>
                    <a:pt x="38" y="46"/>
                    <a:pt x="40" y="45"/>
                    <a:pt x="40" y="46"/>
                  </a:cubicBezTo>
                  <a:cubicBezTo>
                    <a:pt x="40" y="46"/>
                    <a:pt x="38" y="48"/>
                    <a:pt x="38" y="48"/>
                  </a:cubicBezTo>
                  <a:cubicBezTo>
                    <a:pt x="38" y="48"/>
                    <a:pt x="39" y="48"/>
                    <a:pt x="39" y="49"/>
                  </a:cubicBezTo>
                  <a:cubicBezTo>
                    <a:pt x="39" y="49"/>
                    <a:pt x="37" y="49"/>
                    <a:pt x="37" y="49"/>
                  </a:cubicBezTo>
                  <a:cubicBezTo>
                    <a:pt x="37" y="49"/>
                    <a:pt x="39" y="50"/>
                    <a:pt x="39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1"/>
                    <a:pt x="38" y="52"/>
                    <a:pt x="39" y="52"/>
                  </a:cubicBezTo>
                  <a:cubicBezTo>
                    <a:pt x="37" y="52"/>
                    <a:pt x="35" y="52"/>
                    <a:pt x="34" y="54"/>
                  </a:cubicBezTo>
                  <a:cubicBezTo>
                    <a:pt x="34" y="55"/>
                    <a:pt x="30" y="54"/>
                    <a:pt x="30" y="54"/>
                  </a:cubicBezTo>
                  <a:cubicBezTo>
                    <a:pt x="30" y="57"/>
                    <a:pt x="36" y="54"/>
                    <a:pt x="37" y="54"/>
                  </a:cubicBezTo>
                  <a:cubicBezTo>
                    <a:pt x="36" y="54"/>
                    <a:pt x="35" y="56"/>
                    <a:pt x="35" y="56"/>
                  </a:cubicBezTo>
                  <a:cubicBezTo>
                    <a:pt x="32" y="56"/>
                    <a:pt x="34" y="57"/>
                    <a:pt x="33" y="58"/>
                  </a:cubicBezTo>
                  <a:cubicBezTo>
                    <a:pt x="32" y="59"/>
                    <a:pt x="30" y="57"/>
                    <a:pt x="29" y="58"/>
                  </a:cubicBezTo>
                  <a:cubicBezTo>
                    <a:pt x="29" y="59"/>
                    <a:pt x="26" y="61"/>
                    <a:pt x="26" y="61"/>
                  </a:cubicBezTo>
                  <a:cubicBezTo>
                    <a:pt x="26" y="62"/>
                    <a:pt x="27" y="62"/>
                    <a:pt x="27" y="62"/>
                  </a:cubicBezTo>
                  <a:cubicBezTo>
                    <a:pt x="27" y="63"/>
                    <a:pt x="24" y="63"/>
                    <a:pt x="24" y="63"/>
                  </a:cubicBezTo>
                  <a:cubicBezTo>
                    <a:pt x="24" y="63"/>
                    <a:pt x="25" y="64"/>
                    <a:pt x="25" y="65"/>
                  </a:cubicBezTo>
                  <a:cubicBezTo>
                    <a:pt x="25" y="66"/>
                    <a:pt x="27" y="65"/>
                    <a:pt x="28" y="65"/>
                  </a:cubicBezTo>
                  <a:cubicBezTo>
                    <a:pt x="29" y="64"/>
                    <a:pt x="30" y="65"/>
                    <a:pt x="31" y="64"/>
                  </a:cubicBezTo>
                  <a:cubicBezTo>
                    <a:pt x="31" y="64"/>
                    <a:pt x="30" y="63"/>
                    <a:pt x="30" y="62"/>
                  </a:cubicBezTo>
                  <a:cubicBezTo>
                    <a:pt x="30" y="62"/>
                    <a:pt x="32" y="63"/>
                    <a:pt x="33" y="64"/>
                  </a:cubicBezTo>
                  <a:cubicBezTo>
                    <a:pt x="33" y="64"/>
                    <a:pt x="30" y="66"/>
                    <a:pt x="30" y="66"/>
                  </a:cubicBezTo>
                  <a:cubicBezTo>
                    <a:pt x="29" y="66"/>
                    <a:pt x="28" y="67"/>
                    <a:pt x="28" y="66"/>
                  </a:cubicBezTo>
                  <a:cubicBezTo>
                    <a:pt x="27" y="65"/>
                    <a:pt x="26" y="67"/>
                    <a:pt x="25" y="67"/>
                  </a:cubicBezTo>
                  <a:cubicBezTo>
                    <a:pt x="24" y="66"/>
                    <a:pt x="24" y="63"/>
                    <a:pt x="23" y="66"/>
                  </a:cubicBezTo>
                  <a:cubicBezTo>
                    <a:pt x="21" y="70"/>
                    <a:pt x="20" y="65"/>
                    <a:pt x="21" y="65"/>
                  </a:cubicBezTo>
                  <a:cubicBezTo>
                    <a:pt x="19" y="65"/>
                    <a:pt x="21" y="69"/>
                    <a:pt x="19" y="68"/>
                  </a:cubicBezTo>
                  <a:cubicBezTo>
                    <a:pt x="15" y="68"/>
                    <a:pt x="18" y="70"/>
                    <a:pt x="17" y="71"/>
                  </a:cubicBezTo>
                  <a:cubicBezTo>
                    <a:pt x="16" y="71"/>
                    <a:pt x="16" y="69"/>
                    <a:pt x="16" y="69"/>
                  </a:cubicBezTo>
                  <a:cubicBezTo>
                    <a:pt x="14" y="69"/>
                    <a:pt x="12" y="70"/>
                    <a:pt x="11" y="71"/>
                  </a:cubicBezTo>
                  <a:cubicBezTo>
                    <a:pt x="11" y="72"/>
                    <a:pt x="15" y="72"/>
                    <a:pt x="16" y="72"/>
                  </a:cubicBezTo>
                  <a:cubicBezTo>
                    <a:pt x="16" y="72"/>
                    <a:pt x="19" y="71"/>
                    <a:pt x="19" y="71"/>
                  </a:cubicBezTo>
                  <a:cubicBezTo>
                    <a:pt x="20" y="72"/>
                    <a:pt x="15" y="72"/>
                    <a:pt x="15" y="72"/>
                  </a:cubicBezTo>
                  <a:cubicBezTo>
                    <a:pt x="14" y="72"/>
                    <a:pt x="14" y="73"/>
                    <a:pt x="13" y="73"/>
                  </a:cubicBezTo>
                  <a:cubicBezTo>
                    <a:pt x="12" y="73"/>
                    <a:pt x="11" y="73"/>
                    <a:pt x="10" y="73"/>
                  </a:cubicBezTo>
                  <a:cubicBezTo>
                    <a:pt x="8" y="72"/>
                    <a:pt x="7" y="73"/>
                    <a:pt x="9" y="74"/>
                  </a:cubicBezTo>
                  <a:cubicBezTo>
                    <a:pt x="10" y="74"/>
                    <a:pt x="12" y="74"/>
                    <a:pt x="12" y="76"/>
                  </a:cubicBezTo>
                  <a:cubicBezTo>
                    <a:pt x="12" y="76"/>
                    <a:pt x="11" y="78"/>
                    <a:pt x="11" y="77"/>
                  </a:cubicBezTo>
                  <a:cubicBezTo>
                    <a:pt x="10" y="77"/>
                    <a:pt x="12" y="75"/>
                    <a:pt x="10" y="74"/>
                  </a:cubicBezTo>
                  <a:cubicBezTo>
                    <a:pt x="7" y="74"/>
                    <a:pt x="9" y="75"/>
                    <a:pt x="8" y="76"/>
                  </a:cubicBezTo>
                  <a:cubicBezTo>
                    <a:pt x="8" y="76"/>
                    <a:pt x="8" y="73"/>
                    <a:pt x="7" y="73"/>
                  </a:cubicBezTo>
                  <a:cubicBezTo>
                    <a:pt x="7" y="72"/>
                    <a:pt x="5" y="78"/>
                    <a:pt x="6" y="77"/>
                  </a:cubicBezTo>
                  <a:cubicBezTo>
                    <a:pt x="5" y="77"/>
                    <a:pt x="5" y="75"/>
                    <a:pt x="5" y="75"/>
                  </a:cubicBezTo>
                  <a:cubicBezTo>
                    <a:pt x="4" y="75"/>
                    <a:pt x="4" y="77"/>
                    <a:pt x="4" y="77"/>
                  </a:cubicBezTo>
                  <a:cubicBezTo>
                    <a:pt x="3" y="78"/>
                    <a:pt x="1" y="77"/>
                    <a:pt x="1" y="78"/>
                  </a:cubicBezTo>
                  <a:cubicBezTo>
                    <a:pt x="1" y="79"/>
                    <a:pt x="0" y="80"/>
                    <a:pt x="1" y="80"/>
                  </a:cubicBezTo>
                  <a:cubicBezTo>
                    <a:pt x="2" y="80"/>
                    <a:pt x="3" y="80"/>
                    <a:pt x="4" y="81"/>
                  </a:cubicBezTo>
                  <a:cubicBezTo>
                    <a:pt x="4" y="81"/>
                    <a:pt x="0" y="82"/>
                    <a:pt x="1" y="83"/>
                  </a:cubicBezTo>
                  <a:cubicBezTo>
                    <a:pt x="1" y="84"/>
                    <a:pt x="3" y="84"/>
                    <a:pt x="3" y="84"/>
                  </a:cubicBezTo>
                  <a:cubicBezTo>
                    <a:pt x="3" y="84"/>
                    <a:pt x="6" y="83"/>
                    <a:pt x="6" y="84"/>
                  </a:cubicBezTo>
                  <a:cubicBezTo>
                    <a:pt x="5" y="85"/>
                    <a:pt x="2" y="84"/>
                    <a:pt x="1" y="86"/>
                  </a:cubicBezTo>
                  <a:cubicBezTo>
                    <a:pt x="0" y="87"/>
                    <a:pt x="6" y="87"/>
                    <a:pt x="4" y="89"/>
                  </a:cubicBezTo>
                  <a:cubicBezTo>
                    <a:pt x="4" y="89"/>
                    <a:pt x="3" y="87"/>
                    <a:pt x="2" y="88"/>
                  </a:cubicBezTo>
                  <a:cubicBezTo>
                    <a:pt x="1" y="89"/>
                    <a:pt x="1" y="90"/>
                    <a:pt x="2" y="91"/>
                  </a:cubicBezTo>
                  <a:cubicBezTo>
                    <a:pt x="3" y="91"/>
                    <a:pt x="5" y="92"/>
                    <a:pt x="6" y="92"/>
                  </a:cubicBezTo>
                  <a:cubicBezTo>
                    <a:pt x="7" y="91"/>
                    <a:pt x="8" y="89"/>
                    <a:pt x="9" y="90"/>
                  </a:cubicBezTo>
                  <a:cubicBezTo>
                    <a:pt x="8" y="90"/>
                    <a:pt x="7" y="91"/>
                    <a:pt x="7" y="91"/>
                  </a:cubicBezTo>
                  <a:cubicBezTo>
                    <a:pt x="7" y="92"/>
                    <a:pt x="6" y="92"/>
                    <a:pt x="5" y="92"/>
                  </a:cubicBezTo>
                  <a:cubicBezTo>
                    <a:pt x="5" y="92"/>
                    <a:pt x="7" y="93"/>
                    <a:pt x="7" y="94"/>
                  </a:cubicBezTo>
                  <a:cubicBezTo>
                    <a:pt x="7" y="94"/>
                    <a:pt x="4" y="92"/>
                    <a:pt x="5" y="94"/>
                  </a:cubicBezTo>
                  <a:cubicBezTo>
                    <a:pt x="5" y="95"/>
                    <a:pt x="8" y="96"/>
                    <a:pt x="8" y="96"/>
                  </a:cubicBezTo>
                  <a:cubicBezTo>
                    <a:pt x="8" y="97"/>
                    <a:pt x="5" y="95"/>
                    <a:pt x="4" y="96"/>
                  </a:cubicBezTo>
                  <a:cubicBezTo>
                    <a:pt x="2" y="96"/>
                    <a:pt x="4" y="93"/>
                    <a:pt x="3" y="93"/>
                  </a:cubicBezTo>
                  <a:cubicBezTo>
                    <a:pt x="3" y="93"/>
                    <a:pt x="1" y="95"/>
                    <a:pt x="2" y="96"/>
                  </a:cubicBezTo>
                  <a:cubicBezTo>
                    <a:pt x="3" y="96"/>
                    <a:pt x="2" y="98"/>
                    <a:pt x="2" y="98"/>
                  </a:cubicBezTo>
                  <a:cubicBezTo>
                    <a:pt x="3" y="99"/>
                    <a:pt x="4" y="97"/>
                    <a:pt x="5" y="96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6" y="97"/>
                    <a:pt x="6" y="96"/>
                    <a:pt x="7" y="96"/>
                  </a:cubicBezTo>
                  <a:cubicBezTo>
                    <a:pt x="7" y="96"/>
                    <a:pt x="7" y="98"/>
                    <a:pt x="6" y="98"/>
                  </a:cubicBezTo>
                  <a:cubicBezTo>
                    <a:pt x="4" y="99"/>
                    <a:pt x="8" y="101"/>
                    <a:pt x="8" y="100"/>
                  </a:cubicBezTo>
                  <a:cubicBezTo>
                    <a:pt x="8" y="102"/>
                    <a:pt x="1" y="100"/>
                    <a:pt x="5" y="103"/>
                  </a:cubicBezTo>
                  <a:cubicBezTo>
                    <a:pt x="7" y="104"/>
                    <a:pt x="8" y="105"/>
                    <a:pt x="10" y="105"/>
                  </a:cubicBezTo>
                  <a:cubicBezTo>
                    <a:pt x="10" y="105"/>
                    <a:pt x="13" y="107"/>
                    <a:pt x="14" y="107"/>
                  </a:cubicBezTo>
                  <a:cubicBezTo>
                    <a:pt x="17" y="107"/>
                    <a:pt x="21" y="104"/>
                    <a:pt x="23" y="102"/>
                  </a:cubicBezTo>
                  <a:cubicBezTo>
                    <a:pt x="24" y="100"/>
                    <a:pt x="25" y="100"/>
                    <a:pt x="27" y="99"/>
                  </a:cubicBezTo>
                  <a:cubicBezTo>
                    <a:pt x="28" y="98"/>
                    <a:pt x="28" y="95"/>
                    <a:pt x="29" y="95"/>
                  </a:cubicBezTo>
                  <a:cubicBezTo>
                    <a:pt x="29" y="95"/>
                    <a:pt x="29" y="98"/>
                    <a:pt x="30" y="98"/>
                  </a:cubicBezTo>
                  <a:cubicBezTo>
                    <a:pt x="32" y="99"/>
                    <a:pt x="31" y="99"/>
                    <a:pt x="31" y="100"/>
                  </a:cubicBezTo>
                  <a:cubicBezTo>
                    <a:pt x="32" y="100"/>
                    <a:pt x="33" y="100"/>
                    <a:pt x="34" y="101"/>
                  </a:cubicBezTo>
                  <a:cubicBezTo>
                    <a:pt x="34" y="102"/>
                    <a:pt x="33" y="100"/>
                    <a:pt x="34" y="10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720">
              <a:extLst>
                <a:ext uri="{FF2B5EF4-FFF2-40B4-BE49-F238E27FC236}">
                  <a16:creationId xmlns:a16="http://schemas.microsoft.com/office/drawing/2014/main" id="{953CF30E-D0EA-EE44-B20B-2CC090B784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7269" y="3556111"/>
              <a:ext cx="6475387" cy="2388956"/>
            </a:xfrm>
            <a:custGeom>
              <a:avLst/>
              <a:gdLst>
                <a:gd name="T0" fmla="*/ 785 w 810"/>
                <a:gd name="T1" fmla="*/ 109 h 282"/>
                <a:gd name="T2" fmla="*/ 725 w 810"/>
                <a:gd name="T3" fmla="*/ 77 h 282"/>
                <a:gd name="T4" fmla="*/ 665 w 810"/>
                <a:gd name="T5" fmla="*/ 80 h 282"/>
                <a:gd name="T6" fmla="*/ 607 w 810"/>
                <a:gd name="T7" fmla="*/ 65 h 282"/>
                <a:gd name="T8" fmla="*/ 578 w 810"/>
                <a:gd name="T9" fmla="*/ 56 h 282"/>
                <a:gd name="T10" fmla="*/ 555 w 810"/>
                <a:gd name="T11" fmla="*/ 61 h 282"/>
                <a:gd name="T12" fmla="*/ 521 w 810"/>
                <a:gd name="T13" fmla="*/ 59 h 282"/>
                <a:gd name="T14" fmla="*/ 495 w 810"/>
                <a:gd name="T15" fmla="*/ 44 h 282"/>
                <a:gd name="T16" fmla="*/ 469 w 810"/>
                <a:gd name="T17" fmla="*/ 49 h 282"/>
                <a:gd name="T18" fmla="*/ 423 w 810"/>
                <a:gd name="T19" fmla="*/ 43 h 282"/>
                <a:gd name="T20" fmla="*/ 383 w 810"/>
                <a:gd name="T21" fmla="*/ 50 h 282"/>
                <a:gd name="T22" fmla="*/ 423 w 810"/>
                <a:gd name="T23" fmla="*/ 17 h 282"/>
                <a:gd name="T24" fmla="*/ 378 w 810"/>
                <a:gd name="T25" fmla="*/ 7 h 282"/>
                <a:gd name="T26" fmla="*/ 355 w 810"/>
                <a:gd name="T27" fmla="*/ 17 h 282"/>
                <a:gd name="T28" fmla="*/ 320 w 810"/>
                <a:gd name="T29" fmla="*/ 22 h 282"/>
                <a:gd name="T30" fmla="*/ 297 w 810"/>
                <a:gd name="T31" fmla="*/ 32 h 282"/>
                <a:gd name="T32" fmla="*/ 269 w 810"/>
                <a:gd name="T33" fmla="*/ 49 h 282"/>
                <a:gd name="T34" fmla="*/ 247 w 810"/>
                <a:gd name="T35" fmla="*/ 58 h 282"/>
                <a:gd name="T36" fmla="*/ 242 w 810"/>
                <a:gd name="T37" fmla="*/ 50 h 282"/>
                <a:gd name="T38" fmla="*/ 259 w 810"/>
                <a:gd name="T39" fmla="*/ 97 h 282"/>
                <a:gd name="T40" fmla="*/ 227 w 810"/>
                <a:gd name="T41" fmla="*/ 107 h 282"/>
                <a:gd name="T42" fmla="*/ 231 w 810"/>
                <a:gd name="T43" fmla="*/ 88 h 282"/>
                <a:gd name="T44" fmla="*/ 206 w 810"/>
                <a:gd name="T45" fmla="*/ 60 h 282"/>
                <a:gd name="T46" fmla="*/ 191 w 810"/>
                <a:gd name="T47" fmla="*/ 83 h 282"/>
                <a:gd name="T48" fmla="*/ 131 w 810"/>
                <a:gd name="T49" fmla="*/ 90 h 282"/>
                <a:gd name="T50" fmla="*/ 92 w 810"/>
                <a:gd name="T51" fmla="*/ 100 h 282"/>
                <a:gd name="T52" fmla="*/ 84 w 810"/>
                <a:gd name="T53" fmla="*/ 107 h 282"/>
                <a:gd name="T54" fmla="*/ 53 w 810"/>
                <a:gd name="T55" fmla="*/ 120 h 282"/>
                <a:gd name="T56" fmla="*/ 31 w 810"/>
                <a:gd name="T57" fmla="*/ 102 h 282"/>
                <a:gd name="T58" fmla="*/ 29 w 810"/>
                <a:gd name="T59" fmla="*/ 84 h 282"/>
                <a:gd name="T60" fmla="*/ 5 w 810"/>
                <a:gd name="T61" fmla="*/ 88 h 282"/>
                <a:gd name="T62" fmla="*/ 7 w 810"/>
                <a:gd name="T63" fmla="*/ 152 h 282"/>
                <a:gd name="T64" fmla="*/ 16 w 810"/>
                <a:gd name="T65" fmla="*/ 187 h 282"/>
                <a:gd name="T66" fmla="*/ 40 w 810"/>
                <a:gd name="T67" fmla="*/ 223 h 282"/>
                <a:gd name="T68" fmla="*/ 53 w 810"/>
                <a:gd name="T69" fmla="*/ 244 h 282"/>
                <a:gd name="T70" fmla="*/ 82 w 810"/>
                <a:gd name="T71" fmla="*/ 272 h 282"/>
                <a:gd name="T72" fmla="*/ 109 w 810"/>
                <a:gd name="T73" fmla="*/ 250 h 282"/>
                <a:gd name="T74" fmla="*/ 108 w 810"/>
                <a:gd name="T75" fmla="*/ 222 h 282"/>
                <a:gd name="T76" fmla="*/ 160 w 810"/>
                <a:gd name="T77" fmla="*/ 223 h 282"/>
                <a:gd name="T78" fmla="*/ 196 w 810"/>
                <a:gd name="T79" fmla="*/ 196 h 282"/>
                <a:gd name="T80" fmla="*/ 252 w 810"/>
                <a:gd name="T81" fmla="*/ 204 h 282"/>
                <a:gd name="T82" fmla="*/ 331 w 810"/>
                <a:gd name="T83" fmla="*/ 226 h 282"/>
                <a:gd name="T84" fmla="*/ 415 w 810"/>
                <a:gd name="T85" fmla="*/ 231 h 282"/>
                <a:gd name="T86" fmla="*/ 483 w 810"/>
                <a:gd name="T87" fmla="*/ 207 h 282"/>
                <a:gd name="T88" fmla="*/ 521 w 810"/>
                <a:gd name="T89" fmla="*/ 258 h 282"/>
                <a:gd name="T90" fmla="*/ 558 w 810"/>
                <a:gd name="T91" fmla="*/ 226 h 282"/>
                <a:gd name="T92" fmla="*/ 543 w 810"/>
                <a:gd name="T93" fmla="*/ 199 h 282"/>
                <a:gd name="T94" fmla="*/ 591 w 810"/>
                <a:gd name="T95" fmla="*/ 162 h 282"/>
                <a:gd name="T96" fmla="*/ 627 w 810"/>
                <a:gd name="T97" fmla="*/ 165 h 282"/>
                <a:gd name="T98" fmla="*/ 657 w 810"/>
                <a:gd name="T99" fmla="*/ 153 h 282"/>
                <a:gd name="T100" fmla="*/ 669 w 810"/>
                <a:gd name="T101" fmla="*/ 154 h 282"/>
                <a:gd name="T102" fmla="*/ 649 w 810"/>
                <a:gd name="T103" fmla="*/ 210 h 282"/>
                <a:gd name="T104" fmla="*/ 667 w 810"/>
                <a:gd name="T105" fmla="*/ 171 h 282"/>
                <a:gd name="T106" fmla="*/ 710 w 810"/>
                <a:gd name="T107" fmla="*/ 156 h 282"/>
                <a:gd name="T108" fmla="*/ 738 w 810"/>
                <a:gd name="T109" fmla="*/ 121 h 282"/>
                <a:gd name="T110" fmla="*/ 765 w 810"/>
                <a:gd name="T111" fmla="*/ 116 h 282"/>
                <a:gd name="T112" fmla="*/ 802 w 810"/>
                <a:gd name="T113" fmla="*/ 115 h 282"/>
                <a:gd name="T114" fmla="*/ 388 w 810"/>
                <a:gd name="T115" fmla="*/ 21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0" h="282">
                  <a:moveTo>
                    <a:pt x="808" y="111"/>
                  </a:moveTo>
                  <a:cubicBezTo>
                    <a:pt x="806" y="109"/>
                    <a:pt x="803" y="108"/>
                    <a:pt x="801" y="106"/>
                  </a:cubicBezTo>
                  <a:cubicBezTo>
                    <a:pt x="800" y="105"/>
                    <a:pt x="799" y="104"/>
                    <a:pt x="797" y="103"/>
                  </a:cubicBezTo>
                  <a:cubicBezTo>
                    <a:pt x="796" y="103"/>
                    <a:pt x="794" y="103"/>
                    <a:pt x="793" y="102"/>
                  </a:cubicBezTo>
                  <a:cubicBezTo>
                    <a:pt x="793" y="103"/>
                    <a:pt x="794" y="103"/>
                    <a:pt x="794" y="103"/>
                  </a:cubicBezTo>
                  <a:cubicBezTo>
                    <a:pt x="795" y="103"/>
                    <a:pt x="792" y="104"/>
                    <a:pt x="791" y="103"/>
                  </a:cubicBezTo>
                  <a:cubicBezTo>
                    <a:pt x="791" y="103"/>
                    <a:pt x="792" y="103"/>
                    <a:pt x="792" y="102"/>
                  </a:cubicBezTo>
                  <a:cubicBezTo>
                    <a:pt x="791" y="101"/>
                    <a:pt x="786" y="103"/>
                    <a:pt x="785" y="102"/>
                  </a:cubicBezTo>
                  <a:cubicBezTo>
                    <a:pt x="787" y="103"/>
                    <a:pt x="787" y="103"/>
                    <a:pt x="787" y="106"/>
                  </a:cubicBezTo>
                  <a:cubicBezTo>
                    <a:pt x="786" y="107"/>
                    <a:pt x="788" y="109"/>
                    <a:pt x="788" y="109"/>
                  </a:cubicBezTo>
                  <a:cubicBezTo>
                    <a:pt x="787" y="109"/>
                    <a:pt x="787" y="108"/>
                    <a:pt x="787" y="108"/>
                  </a:cubicBezTo>
                  <a:cubicBezTo>
                    <a:pt x="786" y="107"/>
                    <a:pt x="786" y="109"/>
                    <a:pt x="785" y="109"/>
                  </a:cubicBezTo>
                  <a:cubicBezTo>
                    <a:pt x="785" y="109"/>
                    <a:pt x="783" y="105"/>
                    <a:pt x="783" y="105"/>
                  </a:cubicBezTo>
                  <a:cubicBezTo>
                    <a:pt x="783" y="104"/>
                    <a:pt x="783" y="104"/>
                    <a:pt x="783" y="104"/>
                  </a:cubicBezTo>
                  <a:cubicBezTo>
                    <a:pt x="783" y="103"/>
                    <a:pt x="782" y="102"/>
                    <a:pt x="783" y="101"/>
                  </a:cubicBezTo>
                  <a:cubicBezTo>
                    <a:pt x="784" y="99"/>
                    <a:pt x="782" y="100"/>
                    <a:pt x="781" y="99"/>
                  </a:cubicBezTo>
                  <a:cubicBezTo>
                    <a:pt x="781" y="98"/>
                    <a:pt x="779" y="97"/>
                    <a:pt x="778" y="97"/>
                  </a:cubicBezTo>
                  <a:cubicBezTo>
                    <a:pt x="771" y="93"/>
                    <a:pt x="765" y="89"/>
                    <a:pt x="758" y="87"/>
                  </a:cubicBezTo>
                  <a:cubicBezTo>
                    <a:pt x="756" y="86"/>
                    <a:pt x="755" y="85"/>
                    <a:pt x="754" y="84"/>
                  </a:cubicBezTo>
                  <a:cubicBezTo>
                    <a:pt x="753" y="83"/>
                    <a:pt x="751" y="82"/>
                    <a:pt x="749" y="82"/>
                  </a:cubicBezTo>
                  <a:cubicBezTo>
                    <a:pt x="746" y="81"/>
                    <a:pt x="743" y="80"/>
                    <a:pt x="739" y="78"/>
                  </a:cubicBezTo>
                  <a:cubicBezTo>
                    <a:pt x="736" y="78"/>
                    <a:pt x="732" y="78"/>
                    <a:pt x="730" y="78"/>
                  </a:cubicBezTo>
                  <a:cubicBezTo>
                    <a:pt x="728" y="78"/>
                    <a:pt x="727" y="78"/>
                    <a:pt x="726" y="78"/>
                  </a:cubicBezTo>
                  <a:cubicBezTo>
                    <a:pt x="726" y="78"/>
                    <a:pt x="725" y="77"/>
                    <a:pt x="725" y="77"/>
                  </a:cubicBezTo>
                  <a:cubicBezTo>
                    <a:pt x="724" y="78"/>
                    <a:pt x="724" y="79"/>
                    <a:pt x="723" y="78"/>
                  </a:cubicBezTo>
                  <a:cubicBezTo>
                    <a:pt x="720" y="78"/>
                    <a:pt x="717" y="77"/>
                    <a:pt x="714" y="76"/>
                  </a:cubicBezTo>
                  <a:cubicBezTo>
                    <a:pt x="713" y="76"/>
                    <a:pt x="710" y="75"/>
                    <a:pt x="710" y="77"/>
                  </a:cubicBezTo>
                  <a:cubicBezTo>
                    <a:pt x="709" y="79"/>
                    <a:pt x="708" y="79"/>
                    <a:pt x="710" y="80"/>
                  </a:cubicBezTo>
                  <a:cubicBezTo>
                    <a:pt x="712" y="82"/>
                    <a:pt x="714" y="86"/>
                    <a:pt x="709" y="87"/>
                  </a:cubicBezTo>
                  <a:cubicBezTo>
                    <a:pt x="708" y="88"/>
                    <a:pt x="705" y="88"/>
                    <a:pt x="704" y="86"/>
                  </a:cubicBezTo>
                  <a:cubicBezTo>
                    <a:pt x="703" y="85"/>
                    <a:pt x="703" y="84"/>
                    <a:pt x="700" y="84"/>
                  </a:cubicBezTo>
                  <a:cubicBezTo>
                    <a:pt x="697" y="83"/>
                    <a:pt x="699" y="82"/>
                    <a:pt x="698" y="81"/>
                  </a:cubicBezTo>
                  <a:cubicBezTo>
                    <a:pt x="698" y="80"/>
                    <a:pt x="695" y="79"/>
                    <a:pt x="694" y="80"/>
                  </a:cubicBezTo>
                  <a:cubicBezTo>
                    <a:pt x="691" y="83"/>
                    <a:pt x="686" y="80"/>
                    <a:pt x="682" y="80"/>
                  </a:cubicBezTo>
                  <a:cubicBezTo>
                    <a:pt x="678" y="80"/>
                    <a:pt x="674" y="79"/>
                    <a:pt x="670" y="79"/>
                  </a:cubicBezTo>
                  <a:cubicBezTo>
                    <a:pt x="668" y="79"/>
                    <a:pt x="667" y="79"/>
                    <a:pt x="665" y="80"/>
                  </a:cubicBezTo>
                  <a:cubicBezTo>
                    <a:pt x="663" y="81"/>
                    <a:pt x="664" y="84"/>
                    <a:pt x="664" y="86"/>
                  </a:cubicBezTo>
                  <a:cubicBezTo>
                    <a:pt x="664" y="86"/>
                    <a:pt x="664" y="86"/>
                    <a:pt x="664" y="86"/>
                  </a:cubicBezTo>
                  <a:cubicBezTo>
                    <a:pt x="663" y="86"/>
                    <a:pt x="662" y="81"/>
                    <a:pt x="661" y="80"/>
                  </a:cubicBezTo>
                  <a:cubicBezTo>
                    <a:pt x="660" y="80"/>
                    <a:pt x="656" y="80"/>
                    <a:pt x="655" y="78"/>
                  </a:cubicBezTo>
                  <a:cubicBezTo>
                    <a:pt x="655" y="75"/>
                    <a:pt x="659" y="74"/>
                    <a:pt x="655" y="71"/>
                  </a:cubicBezTo>
                  <a:cubicBezTo>
                    <a:pt x="653" y="70"/>
                    <a:pt x="651" y="69"/>
                    <a:pt x="648" y="68"/>
                  </a:cubicBezTo>
                  <a:cubicBezTo>
                    <a:pt x="642" y="66"/>
                    <a:pt x="635" y="68"/>
                    <a:pt x="629" y="69"/>
                  </a:cubicBezTo>
                  <a:cubicBezTo>
                    <a:pt x="626" y="69"/>
                    <a:pt x="623" y="69"/>
                    <a:pt x="619" y="69"/>
                  </a:cubicBezTo>
                  <a:cubicBezTo>
                    <a:pt x="618" y="69"/>
                    <a:pt x="618" y="69"/>
                    <a:pt x="617" y="69"/>
                  </a:cubicBezTo>
                  <a:cubicBezTo>
                    <a:pt x="615" y="68"/>
                    <a:pt x="617" y="68"/>
                    <a:pt x="618" y="67"/>
                  </a:cubicBezTo>
                  <a:cubicBezTo>
                    <a:pt x="618" y="66"/>
                    <a:pt x="613" y="65"/>
                    <a:pt x="613" y="65"/>
                  </a:cubicBezTo>
                  <a:cubicBezTo>
                    <a:pt x="612" y="64"/>
                    <a:pt x="608" y="65"/>
                    <a:pt x="607" y="65"/>
                  </a:cubicBezTo>
                  <a:cubicBezTo>
                    <a:pt x="607" y="65"/>
                    <a:pt x="611" y="64"/>
                    <a:pt x="610" y="63"/>
                  </a:cubicBezTo>
                  <a:cubicBezTo>
                    <a:pt x="609" y="63"/>
                    <a:pt x="608" y="64"/>
                    <a:pt x="607" y="64"/>
                  </a:cubicBezTo>
                  <a:cubicBezTo>
                    <a:pt x="606" y="63"/>
                    <a:pt x="604" y="62"/>
                    <a:pt x="604" y="62"/>
                  </a:cubicBezTo>
                  <a:cubicBezTo>
                    <a:pt x="603" y="62"/>
                    <a:pt x="600" y="60"/>
                    <a:pt x="602" y="60"/>
                  </a:cubicBezTo>
                  <a:cubicBezTo>
                    <a:pt x="603" y="60"/>
                    <a:pt x="605" y="60"/>
                    <a:pt x="606" y="60"/>
                  </a:cubicBezTo>
                  <a:cubicBezTo>
                    <a:pt x="609" y="60"/>
                    <a:pt x="605" y="57"/>
                    <a:pt x="604" y="57"/>
                  </a:cubicBezTo>
                  <a:cubicBezTo>
                    <a:pt x="602" y="55"/>
                    <a:pt x="597" y="56"/>
                    <a:pt x="594" y="55"/>
                  </a:cubicBezTo>
                  <a:cubicBezTo>
                    <a:pt x="592" y="55"/>
                    <a:pt x="591" y="57"/>
                    <a:pt x="589" y="59"/>
                  </a:cubicBezTo>
                  <a:cubicBezTo>
                    <a:pt x="589" y="59"/>
                    <a:pt x="582" y="63"/>
                    <a:pt x="582" y="60"/>
                  </a:cubicBezTo>
                  <a:cubicBezTo>
                    <a:pt x="583" y="58"/>
                    <a:pt x="584" y="60"/>
                    <a:pt x="586" y="59"/>
                  </a:cubicBezTo>
                  <a:cubicBezTo>
                    <a:pt x="586" y="59"/>
                    <a:pt x="585" y="56"/>
                    <a:pt x="584" y="56"/>
                  </a:cubicBezTo>
                  <a:cubicBezTo>
                    <a:pt x="584" y="56"/>
                    <a:pt x="578" y="56"/>
                    <a:pt x="578" y="56"/>
                  </a:cubicBezTo>
                  <a:cubicBezTo>
                    <a:pt x="579" y="55"/>
                    <a:pt x="581" y="54"/>
                    <a:pt x="583" y="54"/>
                  </a:cubicBezTo>
                  <a:cubicBezTo>
                    <a:pt x="584" y="55"/>
                    <a:pt x="591" y="55"/>
                    <a:pt x="591" y="55"/>
                  </a:cubicBezTo>
                  <a:cubicBezTo>
                    <a:pt x="591" y="54"/>
                    <a:pt x="585" y="54"/>
                    <a:pt x="584" y="53"/>
                  </a:cubicBezTo>
                  <a:cubicBezTo>
                    <a:pt x="582" y="53"/>
                    <a:pt x="580" y="53"/>
                    <a:pt x="578" y="53"/>
                  </a:cubicBezTo>
                  <a:cubicBezTo>
                    <a:pt x="574" y="52"/>
                    <a:pt x="570" y="52"/>
                    <a:pt x="566" y="51"/>
                  </a:cubicBezTo>
                  <a:cubicBezTo>
                    <a:pt x="565" y="51"/>
                    <a:pt x="561" y="50"/>
                    <a:pt x="561" y="50"/>
                  </a:cubicBezTo>
                  <a:cubicBezTo>
                    <a:pt x="561" y="51"/>
                    <a:pt x="562" y="52"/>
                    <a:pt x="561" y="52"/>
                  </a:cubicBezTo>
                  <a:cubicBezTo>
                    <a:pt x="560" y="53"/>
                    <a:pt x="559" y="53"/>
                    <a:pt x="558" y="53"/>
                  </a:cubicBezTo>
                  <a:cubicBezTo>
                    <a:pt x="557" y="53"/>
                    <a:pt x="552" y="54"/>
                    <a:pt x="553" y="56"/>
                  </a:cubicBezTo>
                  <a:cubicBezTo>
                    <a:pt x="554" y="58"/>
                    <a:pt x="556" y="55"/>
                    <a:pt x="557" y="56"/>
                  </a:cubicBezTo>
                  <a:cubicBezTo>
                    <a:pt x="557" y="56"/>
                    <a:pt x="554" y="57"/>
                    <a:pt x="555" y="59"/>
                  </a:cubicBezTo>
                  <a:cubicBezTo>
                    <a:pt x="556" y="59"/>
                    <a:pt x="555" y="60"/>
                    <a:pt x="555" y="61"/>
                  </a:cubicBezTo>
                  <a:cubicBezTo>
                    <a:pt x="556" y="61"/>
                    <a:pt x="557" y="62"/>
                    <a:pt x="557" y="63"/>
                  </a:cubicBezTo>
                  <a:cubicBezTo>
                    <a:pt x="557" y="63"/>
                    <a:pt x="553" y="63"/>
                    <a:pt x="552" y="63"/>
                  </a:cubicBezTo>
                  <a:cubicBezTo>
                    <a:pt x="550" y="63"/>
                    <a:pt x="552" y="62"/>
                    <a:pt x="552" y="62"/>
                  </a:cubicBezTo>
                  <a:cubicBezTo>
                    <a:pt x="551" y="61"/>
                    <a:pt x="548" y="62"/>
                    <a:pt x="548" y="62"/>
                  </a:cubicBezTo>
                  <a:cubicBezTo>
                    <a:pt x="546" y="63"/>
                    <a:pt x="544" y="62"/>
                    <a:pt x="543" y="62"/>
                  </a:cubicBezTo>
                  <a:cubicBezTo>
                    <a:pt x="542" y="62"/>
                    <a:pt x="546" y="63"/>
                    <a:pt x="546" y="63"/>
                  </a:cubicBezTo>
                  <a:cubicBezTo>
                    <a:pt x="549" y="64"/>
                    <a:pt x="546" y="66"/>
                    <a:pt x="545" y="65"/>
                  </a:cubicBezTo>
                  <a:cubicBezTo>
                    <a:pt x="544" y="65"/>
                    <a:pt x="544" y="64"/>
                    <a:pt x="544" y="63"/>
                  </a:cubicBezTo>
                  <a:cubicBezTo>
                    <a:pt x="543" y="63"/>
                    <a:pt x="542" y="63"/>
                    <a:pt x="541" y="63"/>
                  </a:cubicBezTo>
                  <a:cubicBezTo>
                    <a:pt x="539" y="62"/>
                    <a:pt x="537" y="61"/>
                    <a:pt x="534" y="62"/>
                  </a:cubicBezTo>
                  <a:cubicBezTo>
                    <a:pt x="531" y="62"/>
                    <a:pt x="529" y="65"/>
                    <a:pt x="526" y="63"/>
                  </a:cubicBezTo>
                  <a:cubicBezTo>
                    <a:pt x="524" y="62"/>
                    <a:pt x="522" y="61"/>
                    <a:pt x="521" y="59"/>
                  </a:cubicBezTo>
                  <a:cubicBezTo>
                    <a:pt x="520" y="58"/>
                    <a:pt x="518" y="62"/>
                    <a:pt x="517" y="62"/>
                  </a:cubicBezTo>
                  <a:cubicBezTo>
                    <a:pt x="516" y="64"/>
                    <a:pt x="515" y="70"/>
                    <a:pt x="512" y="69"/>
                  </a:cubicBezTo>
                  <a:cubicBezTo>
                    <a:pt x="510" y="68"/>
                    <a:pt x="508" y="68"/>
                    <a:pt x="506" y="66"/>
                  </a:cubicBezTo>
                  <a:cubicBezTo>
                    <a:pt x="505" y="65"/>
                    <a:pt x="503" y="63"/>
                    <a:pt x="502" y="62"/>
                  </a:cubicBezTo>
                  <a:cubicBezTo>
                    <a:pt x="501" y="60"/>
                    <a:pt x="499" y="59"/>
                    <a:pt x="498" y="58"/>
                  </a:cubicBezTo>
                  <a:cubicBezTo>
                    <a:pt x="496" y="56"/>
                    <a:pt x="500" y="57"/>
                    <a:pt x="501" y="57"/>
                  </a:cubicBezTo>
                  <a:cubicBezTo>
                    <a:pt x="502" y="57"/>
                    <a:pt x="504" y="56"/>
                    <a:pt x="504" y="55"/>
                  </a:cubicBezTo>
                  <a:cubicBezTo>
                    <a:pt x="504" y="55"/>
                    <a:pt x="499" y="52"/>
                    <a:pt x="499" y="52"/>
                  </a:cubicBezTo>
                  <a:cubicBezTo>
                    <a:pt x="499" y="52"/>
                    <a:pt x="502" y="52"/>
                    <a:pt x="502" y="51"/>
                  </a:cubicBezTo>
                  <a:cubicBezTo>
                    <a:pt x="501" y="50"/>
                    <a:pt x="499" y="50"/>
                    <a:pt x="499" y="50"/>
                  </a:cubicBezTo>
                  <a:cubicBezTo>
                    <a:pt x="499" y="48"/>
                    <a:pt x="504" y="47"/>
                    <a:pt x="499" y="46"/>
                  </a:cubicBezTo>
                  <a:cubicBezTo>
                    <a:pt x="498" y="46"/>
                    <a:pt x="497" y="44"/>
                    <a:pt x="495" y="44"/>
                  </a:cubicBezTo>
                  <a:cubicBezTo>
                    <a:pt x="494" y="44"/>
                    <a:pt x="492" y="43"/>
                    <a:pt x="491" y="44"/>
                  </a:cubicBezTo>
                  <a:cubicBezTo>
                    <a:pt x="490" y="44"/>
                    <a:pt x="490" y="45"/>
                    <a:pt x="489" y="45"/>
                  </a:cubicBezTo>
                  <a:cubicBezTo>
                    <a:pt x="488" y="44"/>
                    <a:pt x="488" y="44"/>
                    <a:pt x="487" y="44"/>
                  </a:cubicBezTo>
                  <a:cubicBezTo>
                    <a:pt x="486" y="44"/>
                    <a:pt x="484" y="44"/>
                    <a:pt x="483" y="43"/>
                  </a:cubicBezTo>
                  <a:cubicBezTo>
                    <a:pt x="482" y="43"/>
                    <a:pt x="481" y="43"/>
                    <a:pt x="480" y="41"/>
                  </a:cubicBezTo>
                  <a:cubicBezTo>
                    <a:pt x="479" y="41"/>
                    <a:pt x="480" y="40"/>
                    <a:pt x="478" y="41"/>
                  </a:cubicBezTo>
                  <a:cubicBezTo>
                    <a:pt x="478" y="41"/>
                    <a:pt x="477" y="42"/>
                    <a:pt x="476" y="42"/>
                  </a:cubicBezTo>
                  <a:cubicBezTo>
                    <a:pt x="475" y="42"/>
                    <a:pt x="475" y="41"/>
                    <a:pt x="474" y="42"/>
                  </a:cubicBezTo>
                  <a:cubicBezTo>
                    <a:pt x="474" y="43"/>
                    <a:pt x="473" y="44"/>
                    <a:pt x="473" y="45"/>
                  </a:cubicBezTo>
                  <a:cubicBezTo>
                    <a:pt x="473" y="46"/>
                    <a:pt x="475" y="46"/>
                    <a:pt x="474" y="47"/>
                  </a:cubicBezTo>
                  <a:cubicBezTo>
                    <a:pt x="473" y="48"/>
                    <a:pt x="474" y="48"/>
                    <a:pt x="473" y="48"/>
                  </a:cubicBezTo>
                  <a:cubicBezTo>
                    <a:pt x="472" y="48"/>
                    <a:pt x="470" y="48"/>
                    <a:pt x="469" y="49"/>
                  </a:cubicBezTo>
                  <a:cubicBezTo>
                    <a:pt x="470" y="48"/>
                    <a:pt x="473" y="50"/>
                    <a:pt x="473" y="50"/>
                  </a:cubicBezTo>
                  <a:cubicBezTo>
                    <a:pt x="472" y="51"/>
                    <a:pt x="469" y="49"/>
                    <a:pt x="467" y="49"/>
                  </a:cubicBezTo>
                  <a:cubicBezTo>
                    <a:pt x="465" y="49"/>
                    <a:pt x="462" y="49"/>
                    <a:pt x="459" y="49"/>
                  </a:cubicBezTo>
                  <a:cubicBezTo>
                    <a:pt x="458" y="49"/>
                    <a:pt x="458" y="48"/>
                    <a:pt x="457" y="48"/>
                  </a:cubicBezTo>
                  <a:cubicBezTo>
                    <a:pt x="456" y="47"/>
                    <a:pt x="453" y="48"/>
                    <a:pt x="452" y="48"/>
                  </a:cubicBezTo>
                  <a:cubicBezTo>
                    <a:pt x="451" y="47"/>
                    <a:pt x="449" y="47"/>
                    <a:pt x="448" y="46"/>
                  </a:cubicBezTo>
                  <a:cubicBezTo>
                    <a:pt x="448" y="45"/>
                    <a:pt x="450" y="45"/>
                    <a:pt x="450" y="44"/>
                  </a:cubicBezTo>
                  <a:cubicBezTo>
                    <a:pt x="451" y="43"/>
                    <a:pt x="442" y="43"/>
                    <a:pt x="441" y="43"/>
                  </a:cubicBezTo>
                  <a:cubicBezTo>
                    <a:pt x="436" y="42"/>
                    <a:pt x="432" y="43"/>
                    <a:pt x="427" y="43"/>
                  </a:cubicBezTo>
                  <a:cubicBezTo>
                    <a:pt x="424" y="43"/>
                    <a:pt x="425" y="43"/>
                    <a:pt x="426" y="45"/>
                  </a:cubicBezTo>
                  <a:cubicBezTo>
                    <a:pt x="426" y="46"/>
                    <a:pt x="424" y="45"/>
                    <a:pt x="424" y="45"/>
                  </a:cubicBezTo>
                  <a:cubicBezTo>
                    <a:pt x="422" y="45"/>
                    <a:pt x="423" y="44"/>
                    <a:pt x="423" y="43"/>
                  </a:cubicBezTo>
                  <a:cubicBezTo>
                    <a:pt x="423" y="41"/>
                    <a:pt x="422" y="38"/>
                    <a:pt x="420" y="40"/>
                  </a:cubicBezTo>
                  <a:cubicBezTo>
                    <a:pt x="420" y="42"/>
                    <a:pt x="416" y="42"/>
                    <a:pt x="414" y="41"/>
                  </a:cubicBezTo>
                  <a:cubicBezTo>
                    <a:pt x="413" y="40"/>
                    <a:pt x="415" y="38"/>
                    <a:pt x="411" y="39"/>
                  </a:cubicBezTo>
                  <a:cubicBezTo>
                    <a:pt x="410" y="39"/>
                    <a:pt x="409" y="39"/>
                    <a:pt x="408" y="39"/>
                  </a:cubicBezTo>
                  <a:cubicBezTo>
                    <a:pt x="407" y="38"/>
                    <a:pt x="406" y="39"/>
                    <a:pt x="404" y="40"/>
                  </a:cubicBezTo>
                  <a:cubicBezTo>
                    <a:pt x="402" y="42"/>
                    <a:pt x="407" y="41"/>
                    <a:pt x="407" y="42"/>
                  </a:cubicBezTo>
                  <a:cubicBezTo>
                    <a:pt x="407" y="44"/>
                    <a:pt x="403" y="43"/>
                    <a:pt x="402" y="44"/>
                  </a:cubicBezTo>
                  <a:cubicBezTo>
                    <a:pt x="401" y="45"/>
                    <a:pt x="399" y="45"/>
                    <a:pt x="397" y="46"/>
                  </a:cubicBezTo>
                  <a:cubicBezTo>
                    <a:pt x="395" y="47"/>
                    <a:pt x="393" y="47"/>
                    <a:pt x="390" y="47"/>
                  </a:cubicBezTo>
                  <a:cubicBezTo>
                    <a:pt x="388" y="47"/>
                    <a:pt x="388" y="47"/>
                    <a:pt x="387" y="49"/>
                  </a:cubicBezTo>
                  <a:cubicBezTo>
                    <a:pt x="386" y="50"/>
                    <a:pt x="382" y="51"/>
                    <a:pt x="381" y="51"/>
                  </a:cubicBezTo>
                  <a:cubicBezTo>
                    <a:pt x="381" y="50"/>
                    <a:pt x="383" y="50"/>
                    <a:pt x="383" y="50"/>
                  </a:cubicBezTo>
                  <a:cubicBezTo>
                    <a:pt x="385" y="49"/>
                    <a:pt x="385" y="47"/>
                    <a:pt x="386" y="46"/>
                  </a:cubicBezTo>
                  <a:cubicBezTo>
                    <a:pt x="387" y="44"/>
                    <a:pt x="388" y="46"/>
                    <a:pt x="389" y="45"/>
                  </a:cubicBezTo>
                  <a:cubicBezTo>
                    <a:pt x="390" y="45"/>
                    <a:pt x="390" y="44"/>
                    <a:pt x="391" y="44"/>
                  </a:cubicBezTo>
                  <a:cubicBezTo>
                    <a:pt x="394" y="42"/>
                    <a:pt x="398" y="41"/>
                    <a:pt x="401" y="39"/>
                  </a:cubicBezTo>
                  <a:cubicBezTo>
                    <a:pt x="403" y="38"/>
                    <a:pt x="405" y="37"/>
                    <a:pt x="407" y="36"/>
                  </a:cubicBezTo>
                  <a:cubicBezTo>
                    <a:pt x="411" y="33"/>
                    <a:pt x="416" y="31"/>
                    <a:pt x="420" y="29"/>
                  </a:cubicBezTo>
                  <a:cubicBezTo>
                    <a:pt x="423" y="28"/>
                    <a:pt x="426" y="26"/>
                    <a:pt x="423" y="23"/>
                  </a:cubicBezTo>
                  <a:cubicBezTo>
                    <a:pt x="422" y="22"/>
                    <a:pt x="422" y="24"/>
                    <a:pt x="421" y="23"/>
                  </a:cubicBezTo>
                  <a:cubicBezTo>
                    <a:pt x="420" y="22"/>
                    <a:pt x="419" y="22"/>
                    <a:pt x="418" y="21"/>
                  </a:cubicBezTo>
                  <a:cubicBezTo>
                    <a:pt x="418" y="20"/>
                    <a:pt x="423" y="22"/>
                    <a:pt x="423" y="22"/>
                  </a:cubicBezTo>
                  <a:cubicBezTo>
                    <a:pt x="424" y="22"/>
                    <a:pt x="427" y="22"/>
                    <a:pt x="425" y="20"/>
                  </a:cubicBezTo>
                  <a:cubicBezTo>
                    <a:pt x="424" y="19"/>
                    <a:pt x="424" y="18"/>
                    <a:pt x="423" y="17"/>
                  </a:cubicBezTo>
                  <a:cubicBezTo>
                    <a:pt x="422" y="15"/>
                    <a:pt x="421" y="19"/>
                    <a:pt x="420" y="19"/>
                  </a:cubicBezTo>
                  <a:cubicBezTo>
                    <a:pt x="420" y="18"/>
                    <a:pt x="420" y="17"/>
                    <a:pt x="420" y="17"/>
                  </a:cubicBezTo>
                  <a:cubicBezTo>
                    <a:pt x="420" y="16"/>
                    <a:pt x="420" y="16"/>
                    <a:pt x="419" y="15"/>
                  </a:cubicBezTo>
                  <a:cubicBezTo>
                    <a:pt x="419" y="14"/>
                    <a:pt x="417" y="13"/>
                    <a:pt x="416" y="13"/>
                  </a:cubicBezTo>
                  <a:cubicBezTo>
                    <a:pt x="414" y="12"/>
                    <a:pt x="413" y="12"/>
                    <a:pt x="411" y="11"/>
                  </a:cubicBezTo>
                  <a:cubicBezTo>
                    <a:pt x="409" y="11"/>
                    <a:pt x="409" y="11"/>
                    <a:pt x="406" y="12"/>
                  </a:cubicBezTo>
                  <a:cubicBezTo>
                    <a:pt x="404" y="12"/>
                    <a:pt x="397" y="9"/>
                    <a:pt x="396" y="12"/>
                  </a:cubicBezTo>
                  <a:cubicBezTo>
                    <a:pt x="395" y="13"/>
                    <a:pt x="389" y="14"/>
                    <a:pt x="388" y="13"/>
                  </a:cubicBezTo>
                  <a:cubicBezTo>
                    <a:pt x="388" y="13"/>
                    <a:pt x="394" y="9"/>
                    <a:pt x="392" y="8"/>
                  </a:cubicBezTo>
                  <a:cubicBezTo>
                    <a:pt x="392" y="8"/>
                    <a:pt x="385" y="9"/>
                    <a:pt x="384" y="8"/>
                  </a:cubicBezTo>
                  <a:cubicBezTo>
                    <a:pt x="384" y="7"/>
                    <a:pt x="386" y="7"/>
                    <a:pt x="386" y="7"/>
                  </a:cubicBezTo>
                  <a:cubicBezTo>
                    <a:pt x="386" y="6"/>
                    <a:pt x="378" y="7"/>
                    <a:pt x="378" y="7"/>
                  </a:cubicBezTo>
                  <a:cubicBezTo>
                    <a:pt x="379" y="5"/>
                    <a:pt x="383" y="6"/>
                    <a:pt x="384" y="5"/>
                  </a:cubicBezTo>
                  <a:cubicBezTo>
                    <a:pt x="385" y="4"/>
                    <a:pt x="387" y="5"/>
                    <a:pt x="386" y="4"/>
                  </a:cubicBezTo>
                  <a:cubicBezTo>
                    <a:pt x="386" y="3"/>
                    <a:pt x="386" y="2"/>
                    <a:pt x="385" y="2"/>
                  </a:cubicBezTo>
                  <a:cubicBezTo>
                    <a:pt x="382" y="2"/>
                    <a:pt x="381" y="1"/>
                    <a:pt x="378" y="1"/>
                  </a:cubicBezTo>
                  <a:cubicBezTo>
                    <a:pt x="376" y="0"/>
                    <a:pt x="374" y="1"/>
                    <a:pt x="372" y="2"/>
                  </a:cubicBezTo>
                  <a:cubicBezTo>
                    <a:pt x="368" y="3"/>
                    <a:pt x="364" y="6"/>
                    <a:pt x="362" y="8"/>
                  </a:cubicBezTo>
                  <a:cubicBezTo>
                    <a:pt x="361" y="9"/>
                    <a:pt x="361" y="9"/>
                    <a:pt x="362" y="10"/>
                  </a:cubicBezTo>
                  <a:cubicBezTo>
                    <a:pt x="363" y="10"/>
                    <a:pt x="362" y="11"/>
                    <a:pt x="362" y="12"/>
                  </a:cubicBezTo>
                  <a:cubicBezTo>
                    <a:pt x="362" y="14"/>
                    <a:pt x="366" y="13"/>
                    <a:pt x="366" y="14"/>
                  </a:cubicBezTo>
                  <a:cubicBezTo>
                    <a:pt x="366" y="13"/>
                    <a:pt x="361" y="14"/>
                    <a:pt x="360" y="14"/>
                  </a:cubicBezTo>
                  <a:cubicBezTo>
                    <a:pt x="359" y="14"/>
                    <a:pt x="353" y="13"/>
                    <a:pt x="352" y="14"/>
                  </a:cubicBezTo>
                  <a:cubicBezTo>
                    <a:pt x="352" y="13"/>
                    <a:pt x="355" y="17"/>
                    <a:pt x="355" y="17"/>
                  </a:cubicBezTo>
                  <a:cubicBezTo>
                    <a:pt x="356" y="18"/>
                    <a:pt x="351" y="16"/>
                    <a:pt x="350" y="16"/>
                  </a:cubicBezTo>
                  <a:cubicBezTo>
                    <a:pt x="349" y="16"/>
                    <a:pt x="347" y="17"/>
                    <a:pt x="345" y="18"/>
                  </a:cubicBezTo>
                  <a:cubicBezTo>
                    <a:pt x="345" y="18"/>
                    <a:pt x="345" y="18"/>
                    <a:pt x="344" y="18"/>
                  </a:cubicBezTo>
                  <a:cubicBezTo>
                    <a:pt x="342" y="18"/>
                    <a:pt x="344" y="18"/>
                    <a:pt x="343" y="17"/>
                  </a:cubicBezTo>
                  <a:cubicBezTo>
                    <a:pt x="343" y="18"/>
                    <a:pt x="338" y="20"/>
                    <a:pt x="338" y="20"/>
                  </a:cubicBezTo>
                  <a:cubicBezTo>
                    <a:pt x="338" y="19"/>
                    <a:pt x="340" y="18"/>
                    <a:pt x="340" y="18"/>
                  </a:cubicBezTo>
                  <a:cubicBezTo>
                    <a:pt x="340" y="17"/>
                    <a:pt x="335" y="18"/>
                    <a:pt x="334" y="17"/>
                  </a:cubicBezTo>
                  <a:cubicBezTo>
                    <a:pt x="334" y="17"/>
                    <a:pt x="336" y="16"/>
                    <a:pt x="336" y="16"/>
                  </a:cubicBezTo>
                  <a:cubicBezTo>
                    <a:pt x="335" y="17"/>
                    <a:pt x="330" y="18"/>
                    <a:pt x="328" y="18"/>
                  </a:cubicBezTo>
                  <a:cubicBezTo>
                    <a:pt x="323" y="19"/>
                    <a:pt x="329" y="19"/>
                    <a:pt x="330" y="20"/>
                  </a:cubicBezTo>
                  <a:cubicBezTo>
                    <a:pt x="329" y="19"/>
                    <a:pt x="324" y="21"/>
                    <a:pt x="323" y="21"/>
                  </a:cubicBezTo>
                  <a:cubicBezTo>
                    <a:pt x="322" y="21"/>
                    <a:pt x="321" y="21"/>
                    <a:pt x="320" y="22"/>
                  </a:cubicBezTo>
                  <a:cubicBezTo>
                    <a:pt x="319" y="23"/>
                    <a:pt x="317" y="22"/>
                    <a:pt x="315" y="22"/>
                  </a:cubicBezTo>
                  <a:cubicBezTo>
                    <a:pt x="314" y="22"/>
                    <a:pt x="313" y="24"/>
                    <a:pt x="311" y="24"/>
                  </a:cubicBezTo>
                  <a:cubicBezTo>
                    <a:pt x="309" y="25"/>
                    <a:pt x="308" y="24"/>
                    <a:pt x="307" y="25"/>
                  </a:cubicBezTo>
                  <a:cubicBezTo>
                    <a:pt x="306" y="26"/>
                    <a:pt x="305" y="27"/>
                    <a:pt x="304" y="27"/>
                  </a:cubicBezTo>
                  <a:cubicBezTo>
                    <a:pt x="302" y="27"/>
                    <a:pt x="300" y="27"/>
                    <a:pt x="299" y="27"/>
                  </a:cubicBezTo>
                  <a:cubicBezTo>
                    <a:pt x="299" y="27"/>
                    <a:pt x="302" y="29"/>
                    <a:pt x="302" y="29"/>
                  </a:cubicBezTo>
                  <a:cubicBezTo>
                    <a:pt x="301" y="30"/>
                    <a:pt x="295" y="30"/>
                    <a:pt x="295" y="30"/>
                  </a:cubicBezTo>
                  <a:cubicBezTo>
                    <a:pt x="295" y="30"/>
                    <a:pt x="299" y="30"/>
                    <a:pt x="299" y="30"/>
                  </a:cubicBezTo>
                  <a:cubicBezTo>
                    <a:pt x="299" y="30"/>
                    <a:pt x="297" y="30"/>
                    <a:pt x="296" y="30"/>
                  </a:cubicBezTo>
                  <a:cubicBezTo>
                    <a:pt x="297" y="30"/>
                    <a:pt x="299" y="31"/>
                    <a:pt x="299" y="31"/>
                  </a:cubicBezTo>
                  <a:cubicBezTo>
                    <a:pt x="298" y="31"/>
                    <a:pt x="298" y="31"/>
                    <a:pt x="297" y="31"/>
                  </a:cubicBezTo>
                  <a:cubicBezTo>
                    <a:pt x="298" y="31"/>
                    <a:pt x="297" y="32"/>
                    <a:pt x="297" y="32"/>
                  </a:cubicBezTo>
                  <a:cubicBezTo>
                    <a:pt x="297" y="33"/>
                    <a:pt x="294" y="32"/>
                    <a:pt x="294" y="32"/>
                  </a:cubicBezTo>
                  <a:cubicBezTo>
                    <a:pt x="294" y="33"/>
                    <a:pt x="296" y="33"/>
                    <a:pt x="296" y="34"/>
                  </a:cubicBezTo>
                  <a:cubicBezTo>
                    <a:pt x="297" y="34"/>
                    <a:pt x="295" y="34"/>
                    <a:pt x="295" y="34"/>
                  </a:cubicBezTo>
                  <a:cubicBezTo>
                    <a:pt x="295" y="36"/>
                    <a:pt x="299" y="34"/>
                    <a:pt x="298" y="36"/>
                  </a:cubicBezTo>
                  <a:cubicBezTo>
                    <a:pt x="296" y="38"/>
                    <a:pt x="301" y="39"/>
                    <a:pt x="298" y="40"/>
                  </a:cubicBezTo>
                  <a:cubicBezTo>
                    <a:pt x="296" y="40"/>
                    <a:pt x="294" y="40"/>
                    <a:pt x="292" y="40"/>
                  </a:cubicBezTo>
                  <a:cubicBezTo>
                    <a:pt x="291" y="41"/>
                    <a:pt x="291" y="42"/>
                    <a:pt x="289" y="41"/>
                  </a:cubicBezTo>
                  <a:cubicBezTo>
                    <a:pt x="288" y="41"/>
                    <a:pt x="287" y="41"/>
                    <a:pt x="286" y="41"/>
                  </a:cubicBezTo>
                  <a:cubicBezTo>
                    <a:pt x="282" y="42"/>
                    <a:pt x="278" y="42"/>
                    <a:pt x="274" y="42"/>
                  </a:cubicBezTo>
                  <a:cubicBezTo>
                    <a:pt x="272" y="42"/>
                    <a:pt x="270" y="42"/>
                    <a:pt x="269" y="43"/>
                  </a:cubicBezTo>
                  <a:cubicBezTo>
                    <a:pt x="268" y="44"/>
                    <a:pt x="267" y="45"/>
                    <a:pt x="267" y="46"/>
                  </a:cubicBezTo>
                  <a:cubicBezTo>
                    <a:pt x="267" y="47"/>
                    <a:pt x="269" y="48"/>
                    <a:pt x="269" y="49"/>
                  </a:cubicBezTo>
                  <a:cubicBezTo>
                    <a:pt x="268" y="51"/>
                    <a:pt x="268" y="52"/>
                    <a:pt x="269" y="53"/>
                  </a:cubicBezTo>
                  <a:cubicBezTo>
                    <a:pt x="271" y="55"/>
                    <a:pt x="274" y="54"/>
                    <a:pt x="276" y="56"/>
                  </a:cubicBezTo>
                  <a:cubicBezTo>
                    <a:pt x="276" y="56"/>
                    <a:pt x="278" y="60"/>
                    <a:pt x="278" y="60"/>
                  </a:cubicBezTo>
                  <a:cubicBezTo>
                    <a:pt x="274" y="60"/>
                    <a:pt x="273" y="60"/>
                    <a:pt x="270" y="58"/>
                  </a:cubicBezTo>
                  <a:cubicBezTo>
                    <a:pt x="267" y="56"/>
                    <a:pt x="262" y="54"/>
                    <a:pt x="258" y="54"/>
                  </a:cubicBezTo>
                  <a:cubicBezTo>
                    <a:pt x="256" y="54"/>
                    <a:pt x="257" y="53"/>
                    <a:pt x="255" y="52"/>
                  </a:cubicBezTo>
                  <a:cubicBezTo>
                    <a:pt x="254" y="52"/>
                    <a:pt x="250" y="52"/>
                    <a:pt x="250" y="54"/>
                  </a:cubicBezTo>
                  <a:cubicBezTo>
                    <a:pt x="250" y="55"/>
                    <a:pt x="254" y="55"/>
                    <a:pt x="254" y="55"/>
                  </a:cubicBezTo>
                  <a:cubicBezTo>
                    <a:pt x="254" y="55"/>
                    <a:pt x="251" y="56"/>
                    <a:pt x="252" y="56"/>
                  </a:cubicBezTo>
                  <a:cubicBezTo>
                    <a:pt x="254" y="57"/>
                    <a:pt x="255" y="56"/>
                    <a:pt x="256" y="58"/>
                  </a:cubicBezTo>
                  <a:cubicBezTo>
                    <a:pt x="256" y="60"/>
                    <a:pt x="253" y="59"/>
                    <a:pt x="252" y="59"/>
                  </a:cubicBezTo>
                  <a:cubicBezTo>
                    <a:pt x="250" y="58"/>
                    <a:pt x="249" y="57"/>
                    <a:pt x="247" y="58"/>
                  </a:cubicBezTo>
                  <a:cubicBezTo>
                    <a:pt x="245" y="58"/>
                    <a:pt x="246" y="61"/>
                    <a:pt x="247" y="62"/>
                  </a:cubicBezTo>
                  <a:cubicBezTo>
                    <a:pt x="248" y="63"/>
                    <a:pt x="250" y="63"/>
                    <a:pt x="251" y="63"/>
                  </a:cubicBezTo>
                  <a:cubicBezTo>
                    <a:pt x="253" y="64"/>
                    <a:pt x="255" y="64"/>
                    <a:pt x="256" y="65"/>
                  </a:cubicBezTo>
                  <a:cubicBezTo>
                    <a:pt x="257" y="66"/>
                    <a:pt x="257" y="67"/>
                    <a:pt x="257" y="67"/>
                  </a:cubicBezTo>
                  <a:cubicBezTo>
                    <a:pt x="258" y="67"/>
                    <a:pt x="259" y="67"/>
                    <a:pt x="260" y="67"/>
                  </a:cubicBezTo>
                  <a:cubicBezTo>
                    <a:pt x="260" y="67"/>
                    <a:pt x="257" y="68"/>
                    <a:pt x="257" y="68"/>
                  </a:cubicBezTo>
                  <a:cubicBezTo>
                    <a:pt x="255" y="68"/>
                    <a:pt x="255" y="67"/>
                    <a:pt x="254" y="66"/>
                  </a:cubicBezTo>
                  <a:cubicBezTo>
                    <a:pt x="252" y="65"/>
                    <a:pt x="249" y="65"/>
                    <a:pt x="246" y="65"/>
                  </a:cubicBezTo>
                  <a:cubicBezTo>
                    <a:pt x="245" y="65"/>
                    <a:pt x="240" y="64"/>
                    <a:pt x="242" y="62"/>
                  </a:cubicBezTo>
                  <a:cubicBezTo>
                    <a:pt x="243" y="62"/>
                    <a:pt x="242" y="61"/>
                    <a:pt x="242" y="60"/>
                  </a:cubicBezTo>
                  <a:cubicBezTo>
                    <a:pt x="241" y="59"/>
                    <a:pt x="242" y="58"/>
                    <a:pt x="242" y="57"/>
                  </a:cubicBezTo>
                  <a:cubicBezTo>
                    <a:pt x="243" y="55"/>
                    <a:pt x="244" y="51"/>
                    <a:pt x="242" y="50"/>
                  </a:cubicBezTo>
                  <a:cubicBezTo>
                    <a:pt x="238" y="49"/>
                    <a:pt x="241" y="54"/>
                    <a:pt x="240" y="56"/>
                  </a:cubicBezTo>
                  <a:cubicBezTo>
                    <a:pt x="238" y="58"/>
                    <a:pt x="235" y="59"/>
                    <a:pt x="233" y="61"/>
                  </a:cubicBezTo>
                  <a:cubicBezTo>
                    <a:pt x="230" y="64"/>
                    <a:pt x="231" y="63"/>
                    <a:pt x="233" y="65"/>
                  </a:cubicBezTo>
                  <a:cubicBezTo>
                    <a:pt x="234" y="66"/>
                    <a:pt x="237" y="69"/>
                    <a:pt x="237" y="71"/>
                  </a:cubicBezTo>
                  <a:cubicBezTo>
                    <a:pt x="237" y="71"/>
                    <a:pt x="236" y="73"/>
                    <a:pt x="235" y="73"/>
                  </a:cubicBezTo>
                  <a:cubicBezTo>
                    <a:pt x="234" y="75"/>
                    <a:pt x="233" y="77"/>
                    <a:pt x="233" y="79"/>
                  </a:cubicBezTo>
                  <a:cubicBezTo>
                    <a:pt x="233" y="79"/>
                    <a:pt x="234" y="84"/>
                    <a:pt x="235" y="84"/>
                  </a:cubicBezTo>
                  <a:cubicBezTo>
                    <a:pt x="237" y="84"/>
                    <a:pt x="239" y="84"/>
                    <a:pt x="241" y="83"/>
                  </a:cubicBezTo>
                  <a:cubicBezTo>
                    <a:pt x="243" y="82"/>
                    <a:pt x="246" y="83"/>
                    <a:pt x="248" y="84"/>
                  </a:cubicBezTo>
                  <a:cubicBezTo>
                    <a:pt x="251" y="84"/>
                    <a:pt x="253" y="86"/>
                    <a:pt x="254" y="89"/>
                  </a:cubicBezTo>
                  <a:cubicBezTo>
                    <a:pt x="255" y="91"/>
                    <a:pt x="251" y="94"/>
                    <a:pt x="253" y="95"/>
                  </a:cubicBezTo>
                  <a:cubicBezTo>
                    <a:pt x="253" y="95"/>
                    <a:pt x="259" y="97"/>
                    <a:pt x="259" y="97"/>
                  </a:cubicBezTo>
                  <a:cubicBezTo>
                    <a:pt x="259" y="98"/>
                    <a:pt x="252" y="96"/>
                    <a:pt x="251" y="96"/>
                  </a:cubicBezTo>
                  <a:cubicBezTo>
                    <a:pt x="251" y="96"/>
                    <a:pt x="250" y="93"/>
                    <a:pt x="250" y="93"/>
                  </a:cubicBezTo>
                  <a:cubicBezTo>
                    <a:pt x="251" y="91"/>
                    <a:pt x="252" y="90"/>
                    <a:pt x="250" y="89"/>
                  </a:cubicBezTo>
                  <a:cubicBezTo>
                    <a:pt x="248" y="88"/>
                    <a:pt x="249" y="86"/>
                    <a:pt x="247" y="85"/>
                  </a:cubicBezTo>
                  <a:cubicBezTo>
                    <a:pt x="245" y="85"/>
                    <a:pt x="243" y="86"/>
                    <a:pt x="241" y="86"/>
                  </a:cubicBezTo>
                  <a:cubicBezTo>
                    <a:pt x="241" y="86"/>
                    <a:pt x="237" y="87"/>
                    <a:pt x="237" y="88"/>
                  </a:cubicBezTo>
                  <a:cubicBezTo>
                    <a:pt x="238" y="88"/>
                    <a:pt x="239" y="88"/>
                    <a:pt x="238" y="88"/>
                  </a:cubicBezTo>
                  <a:cubicBezTo>
                    <a:pt x="238" y="89"/>
                    <a:pt x="236" y="90"/>
                    <a:pt x="237" y="91"/>
                  </a:cubicBezTo>
                  <a:cubicBezTo>
                    <a:pt x="241" y="93"/>
                    <a:pt x="238" y="96"/>
                    <a:pt x="236" y="98"/>
                  </a:cubicBezTo>
                  <a:cubicBezTo>
                    <a:pt x="235" y="99"/>
                    <a:pt x="234" y="101"/>
                    <a:pt x="234" y="102"/>
                  </a:cubicBezTo>
                  <a:cubicBezTo>
                    <a:pt x="233" y="103"/>
                    <a:pt x="231" y="104"/>
                    <a:pt x="229" y="104"/>
                  </a:cubicBezTo>
                  <a:cubicBezTo>
                    <a:pt x="228" y="105"/>
                    <a:pt x="227" y="105"/>
                    <a:pt x="227" y="107"/>
                  </a:cubicBezTo>
                  <a:cubicBezTo>
                    <a:pt x="226" y="109"/>
                    <a:pt x="224" y="108"/>
                    <a:pt x="223" y="108"/>
                  </a:cubicBezTo>
                  <a:cubicBezTo>
                    <a:pt x="220" y="107"/>
                    <a:pt x="218" y="108"/>
                    <a:pt x="216" y="107"/>
                  </a:cubicBezTo>
                  <a:cubicBezTo>
                    <a:pt x="215" y="107"/>
                    <a:pt x="214" y="106"/>
                    <a:pt x="213" y="106"/>
                  </a:cubicBezTo>
                  <a:cubicBezTo>
                    <a:pt x="211" y="106"/>
                    <a:pt x="211" y="105"/>
                    <a:pt x="210" y="104"/>
                  </a:cubicBezTo>
                  <a:cubicBezTo>
                    <a:pt x="210" y="104"/>
                    <a:pt x="212" y="103"/>
                    <a:pt x="212" y="104"/>
                  </a:cubicBezTo>
                  <a:cubicBezTo>
                    <a:pt x="213" y="106"/>
                    <a:pt x="215" y="106"/>
                    <a:pt x="215" y="105"/>
                  </a:cubicBezTo>
                  <a:cubicBezTo>
                    <a:pt x="216" y="104"/>
                    <a:pt x="221" y="107"/>
                    <a:pt x="223" y="105"/>
                  </a:cubicBezTo>
                  <a:cubicBezTo>
                    <a:pt x="223" y="104"/>
                    <a:pt x="221" y="103"/>
                    <a:pt x="223" y="103"/>
                  </a:cubicBezTo>
                  <a:cubicBezTo>
                    <a:pt x="224" y="102"/>
                    <a:pt x="226" y="101"/>
                    <a:pt x="227" y="100"/>
                  </a:cubicBezTo>
                  <a:cubicBezTo>
                    <a:pt x="228" y="98"/>
                    <a:pt x="227" y="98"/>
                    <a:pt x="230" y="97"/>
                  </a:cubicBezTo>
                  <a:cubicBezTo>
                    <a:pt x="233" y="95"/>
                    <a:pt x="229" y="93"/>
                    <a:pt x="231" y="91"/>
                  </a:cubicBezTo>
                  <a:cubicBezTo>
                    <a:pt x="233" y="90"/>
                    <a:pt x="233" y="89"/>
                    <a:pt x="231" y="88"/>
                  </a:cubicBezTo>
                  <a:cubicBezTo>
                    <a:pt x="230" y="88"/>
                    <a:pt x="229" y="87"/>
                    <a:pt x="228" y="86"/>
                  </a:cubicBezTo>
                  <a:cubicBezTo>
                    <a:pt x="227" y="84"/>
                    <a:pt x="228" y="81"/>
                    <a:pt x="228" y="79"/>
                  </a:cubicBezTo>
                  <a:cubicBezTo>
                    <a:pt x="228" y="77"/>
                    <a:pt x="227" y="75"/>
                    <a:pt x="228" y="73"/>
                  </a:cubicBezTo>
                  <a:cubicBezTo>
                    <a:pt x="228" y="71"/>
                    <a:pt x="230" y="71"/>
                    <a:pt x="230" y="69"/>
                  </a:cubicBezTo>
                  <a:cubicBezTo>
                    <a:pt x="229" y="67"/>
                    <a:pt x="227" y="66"/>
                    <a:pt x="226" y="65"/>
                  </a:cubicBezTo>
                  <a:cubicBezTo>
                    <a:pt x="225" y="64"/>
                    <a:pt x="224" y="63"/>
                    <a:pt x="225" y="62"/>
                  </a:cubicBezTo>
                  <a:cubicBezTo>
                    <a:pt x="227" y="61"/>
                    <a:pt x="227" y="59"/>
                    <a:pt x="228" y="57"/>
                  </a:cubicBezTo>
                  <a:cubicBezTo>
                    <a:pt x="229" y="56"/>
                    <a:pt x="230" y="53"/>
                    <a:pt x="229" y="52"/>
                  </a:cubicBezTo>
                  <a:cubicBezTo>
                    <a:pt x="229" y="51"/>
                    <a:pt x="225" y="50"/>
                    <a:pt x="223" y="49"/>
                  </a:cubicBezTo>
                  <a:cubicBezTo>
                    <a:pt x="221" y="49"/>
                    <a:pt x="219" y="49"/>
                    <a:pt x="217" y="49"/>
                  </a:cubicBezTo>
                  <a:cubicBezTo>
                    <a:pt x="216" y="49"/>
                    <a:pt x="213" y="48"/>
                    <a:pt x="212" y="49"/>
                  </a:cubicBezTo>
                  <a:cubicBezTo>
                    <a:pt x="209" y="51"/>
                    <a:pt x="209" y="58"/>
                    <a:pt x="206" y="60"/>
                  </a:cubicBezTo>
                  <a:cubicBezTo>
                    <a:pt x="204" y="63"/>
                    <a:pt x="198" y="64"/>
                    <a:pt x="198" y="68"/>
                  </a:cubicBezTo>
                  <a:cubicBezTo>
                    <a:pt x="198" y="69"/>
                    <a:pt x="201" y="68"/>
                    <a:pt x="201" y="68"/>
                  </a:cubicBezTo>
                  <a:cubicBezTo>
                    <a:pt x="202" y="69"/>
                    <a:pt x="201" y="73"/>
                    <a:pt x="201" y="73"/>
                  </a:cubicBezTo>
                  <a:cubicBezTo>
                    <a:pt x="200" y="75"/>
                    <a:pt x="202" y="76"/>
                    <a:pt x="199" y="76"/>
                  </a:cubicBezTo>
                  <a:cubicBezTo>
                    <a:pt x="199" y="77"/>
                    <a:pt x="198" y="77"/>
                    <a:pt x="198" y="78"/>
                  </a:cubicBezTo>
                  <a:cubicBezTo>
                    <a:pt x="199" y="79"/>
                    <a:pt x="200" y="79"/>
                    <a:pt x="201" y="79"/>
                  </a:cubicBezTo>
                  <a:cubicBezTo>
                    <a:pt x="202" y="79"/>
                    <a:pt x="206" y="79"/>
                    <a:pt x="206" y="80"/>
                  </a:cubicBezTo>
                  <a:cubicBezTo>
                    <a:pt x="206" y="82"/>
                    <a:pt x="206" y="84"/>
                    <a:pt x="208" y="85"/>
                  </a:cubicBezTo>
                  <a:cubicBezTo>
                    <a:pt x="210" y="86"/>
                    <a:pt x="212" y="85"/>
                    <a:pt x="210" y="87"/>
                  </a:cubicBezTo>
                  <a:cubicBezTo>
                    <a:pt x="209" y="88"/>
                    <a:pt x="209" y="90"/>
                    <a:pt x="208" y="91"/>
                  </a:cubicBezTo>
                  <a:cubicBezTo>
                    <a:pt x="207" y="93"/>
                    <a:pt x="202" y="88"/>
                    <a:pt x="201" y="87"/>
                  </a:cubicBezTo>
                  <a:cubicBezTo>
                    <a:pt x="198" y="85"/>
                    <a:pt x="194" y="84"/>
                    <a:pt x="191" y="83"/>
                  </a:cubicBezTo>
                  <a:cubicBezTo>
                    <a:pt x="189" y="82"/>
                    <a:pt x="188" y="81"/>
                    <a:pt x="186" y="80"/>
                  </a:cubicBezTo>
                  <a:cubicBezTo>
                    <a:pt x="185" y="80"/>
                    <a:pt x="183" y="79"/>
                    <a:pt x="182" y="79"/>
                  </a:cubicBezTo>
                  <a:cubicBezTo>
                    <a:pt x="179" y="79"/>
                    <a:pt x="176" y="78"/>
                    <a:pt x="173" y="78"/>
                  </a:cubicBezTo>
                  <a:cubicBezTo>
                    <a:pt x="169" y="78"/>
                    <a:pt x="165" y="78"/>
                    <a:pt x="168" y="83"/>
                  </a:cubicBezTo>
                  <a:cubicBezTo>
                    <a:pt x="170" y="84"/>
                    <a:pt x="169" y="86"/>
                    <a:pt x="167" y="87"/>
                  </a:cubicBezTo>
                  <a:cubicBezTo>
                    <a:pt x="166" y="88"/>
                    <a:pt x="163" y="86"/>
                    <a:pt x="164" y="89"/>
                  </a:cubicBezTo>
                  <a:cubicBezTo>
                    <a:pt x="165" y="90"/>
                    <a:pt x="157" y="90"/>
                    <a:pt x="161" y="87"/>
                  </a:cubicBezTo>
                  <a:cubicBezTo>
                    <a:pt x="162" y="86"/>
                    <a:pt x="159" y="84"/>
                    <a:pt x="158" y="85"/>
                  </a:cubicBezTo>
                  <a:cubicBezTo>
                    <a:pt x="156" y="85"/>
                    <a:pt x="154" y="86"/>
                    <a:pt x="153" y="87"/>
                  </a:cubicBezTo>
                  <a:cubicBezTo>
                    <a:pt x="150" y="89"/>
                    <a:pt x="147" y="87"/>
                    <a:pt x="144" y="88"/>
                  </a:cubicBezTo>
                  <a:cubicBezTo>
                    <a:pt x="141" y="89"/>
                    <a:pt x="139" y="91"/>
                    <a:pt x="137" y="91"/>
                  </a:cubicBezTo>
                  <a:cubicBezTo>
                    <a:pt x="136" y="91"/>
                    <a:pt x="130" y="91"/>
                    <a:pt x="131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86"/>
                    <a:pt x="135" y="87"/>
                    <a:pt x="135" y="85"/>
                  </a:cubicBezTo>
                  <a:cubicBezTo>
                    <a:pt x="136" y="84"/>
                    <a:pt x="129" y="86"/>
                    <a:pt x="129" y="86"/>
                  </a:cubicBezTo>
                  <a:cubicBezTo>
                    <a:pt x="128" y="86"/>
                    <a:pt x="127" y="86"/>
                    <a:pt x="127" y="87"/>
                  </a:cubicBezTo>
                  <a:cubicBezTo>
                    <a:pt x="127" y="88"/>
                    <a:pt x="127" y="89"/>
                    <a:pt x="127" y="90"/>
                  </a:cubicBezTo>
                  <a:cubicBezTo>
                    <a:pt x="126" y="90"/>
                    <a:pt x="124" y="89"/>
                    <a:pt x="123" y="89"/>
                  </a:cubicBezTo>
                  <a:cubicBezTo>
                    <a:pt x="121" y="89"/>
                    <a:pt x="118" y="90"/>
                    <a:pt x="116" y="91"/>
                  </a:cubicBezTo>
                  <a:cubicBezTo>
                    <a:pt x="113" y="92"/>
                    <a:pt x="110" y="94"/>
                    <a:pt x="107" y="95"/>
                  </a:cubicBezTo>
                  <a:cubicBezTo>
                    <a:pt x="105" y="95"/>
                    <a:pt x="104" y="96"/>
                    <a:pt x="103" y="98"/>
                  </a:cubicBezTo>
                  <a:cubicBezTo>
                    <a:pt x="103" y="99"/>
                    <a:pt x="103" y="102"/>
                    <a:pt x="101" y="102"/>
                  </a:cubicBezTo>
                  <a:cubicBezTo>
                    <a:pt x="99" y="102"/>
                    <a:pt x="97" y="103"/>
                    <a:pt x="95" y="103"/>
                  </a:cubicBezTo>
                  <a:cubicBezTo>
                    <a:pt x="94" y="103"/>
                    <a:pt x="93" y="101"/>
                    <a:pt x="92" y="100"/>
                  </a:cubicBezTo>
                  <a:cubicBezTo>
                    <a:pt x="90" y="98"/>
                    <a:pt x="87" y="99"/>
                    <a:pt x="89" y="96"/>
                  </a:cubicBezTo>
                  <a:cubicBezTo>
                    <a:pt x="90" y="94"/>
                    <a:pt x="93" y="95"/>
                    <a:pt x="94" y="94"/>
                  </a:cubicBezTo>
                  <a:cubicBezTo>
                    <a:pt x="96" y="94"/>
                    <a:pt x="98" y="95"/>
                    <a:pt x="97" y="93"/>
                  </a:cubicBezTo>
                  <a:cubicBezTo>
                    <a:pt x="96" y="92"/>
                    <a:pt x="95" y="90"/>
                    <a:pt x="94" y="89"/>
                  </a:cubicBezTo>
                  <a:cubicBezTo>
                    <a:pt x="92" y="87"/>
                    <a:pt x="89" y="88"/>
                    <a:pt x="87" y="88"/>
                  </a:cubicBezTo>
                  <a:cubicBezTo>
                    <a:pt x="86" y="88"/>
                    <a:pt x="80" y="87"/>
                    <a:pt x="80" y="87"/>
                  </a:cubicBezTo>
                  <a:cubicBezTo>
                    <a:pt x="80" y="87"/>
                    <a:pt x="83" y="88"/>
                    <a:pt x="83" y="88"/>
                  </a:cubicBezTo>
                  <a:cubicBezTo>
                    <a:pt x="84" y="89"/>
                    <a:pt x="84" y="90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3" y="96"/>
                    <a:pt x="82" y="97"/>
                    <a:pt x="82" y="98"/>
                  </a:cubicBezTo>
                  <a:cubicBezTo>
                    <a:pt x="83" y="100"/>
                    <a:pt x="87" y="100"/>
                    <a:pt x="86" y="103"/>
                  </a:cubicBezTo>
                  <a:cubicBezTo>
                    <a:pt x="85" y="104"/>
                    <a:pt x="84" y="106"/>
                    <a:pt x="84" y="107"/>
                  </a:cubicBezTo>
                  <a:cubicBezTo>
                    <a:pt x="84" y="107"/>
                    <a:pt x="84" y="111"/>
                    <a:pt x="84" y="111"/>
                  </a:cubicBezTo>
                  <a:cubicBezTo>
                    <a:pt x="84" y="111"/>
                    <a:pt x="83" y="108"/>
                    <a:pt x="83" y="108"/>
                  </a:cubicBezTo>
                  <a:cubicBezTo>
                    <a:pt x="82" y="108"/>
                    <a:pt x="81" y="110"/>
                    <a:pt x="80" y="109"/>
                  </a:cubicBezTo>
                  <a:cubicBezTo>
                    <a:pt x="80" y="109"/>
                    <a:pt x="82" y="108"/>
                    <a:pt x="82" y="107"/>
                  </a:cubicBezTo>
                  <a:cubicBezTo>
                    <a:pt x="81" y="106"/>
                    <a:pt x="79" y="106"/>
                    <a:pt x="78" y="106"/>
                  </a:cubicBezTo>
                  <a:cubicBezTo>
                    <a:pt x="77" y="106"/>
                    <a:pt x="76" y="105"/>
                    <a:pt x="75" y="106"/>
                  </a:cubicBezTo>
                  <a:cubicBezTo>
                    <a:pt x="73" y="106"/>
                    <a:pt x="72" y="108"/>
                    <a:pt x="70" y="108"/>
                  </a:cubicBezTo>
                  <a:cubicBezTo>
                    <a:pt x="68" y="110"/>
                    <a:pt x="67" y="110"/>
                    <a:pt x="65" y="112"/>
                  </a:cubicBezTo>
                  <a:cubicBezTo>
                    <a:pt x="63" y="114"/>
                    <a:pt x="61" y="114"/>
                    <a:pt x="64" y="116"/>
                  </a:cubicBezTo>
                  <a:cubicBezTo>
                    <a:pt x="65" y="117"/>
                    <a:pt x="67" y="120"/>
                    <a:pt x="66" y="121"/>
                  </a:cubicBezTo>
                  <a:cubicBezTo>
                    <a:pt x="65" y="122"/>
                    <a:pt x="59" y="120"/>
                    <a:pt x="58" y="120"/>
                  </a:cubicBezTo>
                  <a:cubicBezTo>
                    <a:pt x="57" y="119"/>
                    <a:pt x="54" y="120"/>
                    <a:pt x="53" y="120"/>
                  </a:cubicBezTo>
                  <a:cubicBezTo>
                    <a:pt x="54" y="119"/>
                    <a:pt x="49" y="115"/>
                    <a:pt x="48" y="117"/>
                  </a:cubicBezTo>
                  <a:cubicBezTo>
                    <a:pt x="43" y="121"/>
                    <a:pt x="54" y="122"/>
                    <a:pt x="54" y="124"/>
                  </a:cubicBezTo>
                  <a:cubicBezTo>
                    <a:pt x="53" y="128"/>
                    <a:pt x="50" y="126"/>
                    <a:pt x="47" y="126"/>
                  </a:cubicBezTo>
                  <a:cubicBezTo>
                    <a:pt x="44" y="125"/>
                    <a:pt x="43" y="123"/>
                    <a:pt x="40" y="122"/>
                  </a:cubicBezTo>
                  <a:cubicBezTo>
                    <a:pt x="38" y="121"/>
                    <a:pt x="38" y="120"/>
                    <a:pt x="37" y="118"/>
                  </a:cubicBezTo>
                  <a:cubicBezTo>
                    <a:pt x="37" y="116"/>
                    <a:pt x="36" y="116"/>
                    <a:pt x="35" y="115"/>
                  </a:cubicBezTo>
                  <a:cubicBezTo>
                    <a:pt x="35" y="114"/>
                    <a:pt x="38" y="112"/>
                    <a:pt x="38" y="112"/>
                  </a:cubicBezTo>
                  <a:cubicBezTo>
                    <a:pt x="39" y="109"/>
                    <a:pt x="34" y="107"/>
                    <a:pt x="32" y="107"/>
                  </a:cubicBezTo>
                  <a:cubicBezTo>
                    <a:pt x="30" y="106"/>
                    <a:pt x="30" y="104"/>
                    <a:pt x="28" y="104"/>
                  </a:cubicBezTo>
                  <a:cubicBezTo>
                    <a:pt x="29" y="103"/>
                    <a:pt x="24" y="99"/>
                    <a:pt x="24" y="99"/>
                  </a:cubicBezTo>
                  <a:cubicBezTo>
                    <a:pt x="26" y="98"/>
                    <a:pt x="28" y="101"/>
                    <a:pt x="29" y="102"/>
                  </a:cubicBezTo>
                  <a:cubicBezTo>
                    <a:pt x="30" y="103"/>
                    <a:pt x="31" y="103"/>
                    <a:pt x="31" y="102"/>
                  </a:cubicBezTo>
                  <a:cubicBezTo>
                    <a:pt x="32" y="102"/>
                    <a:pt x="33" y="103"/>
                    <a:pt x="33" y="103"/>
                  </a:cubicBezTo>
                  <a:cubicBezTo>
                    <a:pt x="36" y="104"/>
                    <a:pt x="38" y="105"/>
                    <a:pt x="41" y="105"/>
                  </a:cubicBezTo>
                  <a:cubicBezTo>
                    <a:pt x="43" y="106"/>
                    <a:pt x="46" y="106"/>
                    <a:pt x="49" y="107"/>
                  </a:cubicBezTo>
                  <a:cubicBezTo>
                    <a:pt x="54" y="109"/>
                    <a:pt x="58" y="109"/>
                    <a:pt x="63" y="106"/>
                  </a:cubicBezTo>
                  <a:cubicBezTo>
                    <a:pt x="65" y="105"/>
                    <a:pt x="66" y="104"/>
                    <a:pt x="68" y="103"/>
                  </a:cubicBezTo>
                  <a:cubicBezTo>
                    <a:pt x="71" y="101"/>
                    <a:pt x="69" y="100"/>
                    <a:pt x="69" y="97"/>
                  </a:cubicBezTo>
                  <a:cubicBezTo>
                    <a:pt x="69" y="94"/>
                    <a:pt x="62" y="93"/>
                    <a:pt x="60" y="91"/>
                  </a:cubicBezTo>
                  <a:cubicBezTo>
                    <a:pt x="57" y="89"/>
                    <a:pt x="53" y="87"/>
                    <a:pt x="50" y="86"/>
                  </a:cubicBezTo>
                  <a:cubicBezTo>
                    <a:pt x="47" y="84"/>
                    <a:pt x="43" y="82"/>
                    <a:pt x="40" y="82"/>
                  </a:cubicBezTo>
                  <a:cubicBezTo>
                    <a:pt x="39" y="81"/>
                    <a:pt x="39" y="82"/>
                    <a:pt x="38" y="82"/>
                  </a:cubicBezTo>
                  <a:cubicBezTo>
                    <a:pt x="37" y="82"/>
                    <a:pt x="36" y="81"/>
                    <a:pt x="35" y="81"/>
                  </a:cubicBezTo>
                  <a:cubicBezTo>
                    <a:pt x="33" y="80"/>
                    <a:pt x="31" y="84"/>
                    <a:pt x="29" y="84"/>
                  </a:cubicBezTo>
                  <a:cubicBezTo>
                    <a:pt x="29" y="83"/>
                    <a:pt x="33" y="80"/>
                    <a:pt x="29" y="80"/>
                  </a:cubicBezTo>
                  <a:cubicBezTo>
                    <a:pt x="28" y="80"/>
                    <a:pt x="24" y="78"/>
                    <a:pt x="24" y="78"/>
                  </a:cubicBezTo>
                  <a:cubicBezTo>
                    <a:pt x="25" y="77"/>
                    <a:pt x="29" y="80"/>
                    <a:pt x="29" y="78"/>
                  </a:cubicBezTo>
                  <a:cubicBezTo>
                    <a:pt x="29" y="77"/>
                    <a:pt x="25" y="75"/>
                    <a:pt x="24" y="75"/>
                  </a:cubicBezTo>
                  <a:cubicBezTo>
                    <a:pt x="23" y="76"/>
                    <a:pt x="20" y="78"/>
                    <a:pt x="20" y="78"/>
                  </a:cubicBezTo>
                  <a:cubicBezTo>
                    <a:pt x="20" y="77"/>
                    <a:pt x="20" y="77"/>
                    <a:pt x="19" y="76"/>
                  </a:cubicBezTo>
                  <a:cubicBezTo>
                    <a:pt x="17" y="76"/>
                    <a:pt x="17" y="77"/>
                    <a:pt x="16" y="78"/>
                  </a:cubicBezTo>
                  <a:cubicBezTo>
                    <a:pt x="16" y="78"/>
                    <a:pt x="16" y="78"/>
                    <a:pt x="16" y="77"/>
                  </a:cubicBezTo>
                  <a:cubicBezTo>
                    <a:pt x="15" y="78"/>
                    <a:pt x="14" y="80"/>
                    <a:pt x="13" y="80"/>
                  </a:cubicBezTo>
                  <a:cubicBezTo>
                    <a:pt x="12" y="81"/>
                    <a:pt x="10" y="81"/>
                    <a:pt x="10" y="81"/>
                  </a:cubicBezTo>
                  <a:cubicBezTo>
                    <a:pt x="9" y="83"/>
                    <a:pt x="5" y="83"/>
                    <a:pt x="6" y="85"/>
                  </a:cubicBezTo>
                  <a:cubicBezTo>
                    <a:pt x="9" y="87"/>
                    <a:pt x="5" y="85"/>
                    <a:pt x="5" y="88"/>
                  </a:cubicBezTo>
                  <a:cubicBezTo>
                    <a:pt x="5" y="90"/>
                    <a:pt x="9" y="91"/>
                    <a:pt x="10" y="92"/>
                  </a:cubicBezTo>
                  <a:cubicBezTo>
                    <a:pt x="12" y="93"/>
                    <a:pt x="14" y="95"/>
                    <a:pt x="13" y="97"/>
                  </a:cubicBezTo>
                  <a:cubicBezTo>
                    <a:pt x="12" y="99"/>
                    <a:pt x="9" y="100"/>
                    <a:pt x="9" y="102"/>
                  </a:cubicBezTo>
                  <a:cubicBezTo>
                    <a:pt x="10" y="104"/>
                    <a:pt x="12" y="106"/>
                    <a:pt x="13" y="108"/>
                  </a:cubicBezTo>
                  <a:cubicBezTo>
                    <a:pt x="14" y="110"/>
                    <a:pt x="12" y="110"/>
                    <a:pt x="12" y="112"/>
                  </a:cubicBezTo>
                  <a:cubicBezTo>
                    <a:pt x="12" y="114"/>
                    <a:pt x="15" y="116"/>
                    <a:pt x="13" y="117"/>
                  </a:cubicBezTo>
                  <a:cubicBezTo>
                    <a:pt x="11" y="118"/>
                    <a:pt x="14" y="121"/>
                    <a:pt x="14" y="122"/>
                  </a:cubicBezTo>
                  <a:cubicBezTo>
                    <a:pt x="16" y="124"/>
                    <a:pt x="18" y="124"/>
                    <a:pt x="15" y="126"/>
                  </a:cubicBezTo>
                  <a:cubicBezTo>
                    <a:pt x="13" y="128"/>
                    <a:pt x="14" y="128"/>
                    <a:pt x="15" y="129"/>
                  </a:cubicBezTo>
                  <a:cubicBezTo>
                    <a:pt x="20" y="132"/>
                    <a:pt x="23" y="134"/>
                    <a:pt x="18" y="138"/>
                  </a:cubicBezTo>
                  <a:cubicBezTo>
                    <a:pt x="13" y="143"/>
                    <a:pt x="8" y="147"/>
                    <a:pt x="4" y="152"/>
                  </a:cubicBezTo>
                  <a:cubicBezTo>
                    <a:pt x="6" y="152"/>
                    <a:pt x="6" y="151"/>
                    <a:pt x="7" y="152"/>
                  </a:cubicBezTo>
                  <a:cubicBezTo>
                    <a:pt x="8" y="154"/>
                    <a:pt x="10" y="154"/>
                    <a:pt x="11" y="155"/>
                  </a:cubicBezTo>
                  <a:cubicBezTo>
                    <a:pt x="17" y="157"/>
                    <a:pt x="9" y="157"/>
                    <a:pt x="7" y="157"/>
                  </a:cubicBezTo>
                  <a:cubicBezTo>
                    <a:pt x="5" y="157"/>
                    <a:pt x="4" y="158"/>
                    <a:pt x="4" y="160"/>
                  </a:cubicBezTo>
                  <a:cubicBezTo>
                    <a:pt x="4" y="162"/>
                    <a:pt x="2" y="163"/>
                    <a:pt x="1" y="165"/>
                  </a:cubicBezTo>
                  <a:cubicBezTo>
                    <a:pt x="0" y="166"/>
                    <a:pt x="1" y="168"/>
                    <a:pt x="2" y="170"/>
                  </a:cubicBezTo>
                  <a:cubicBezTo>
                    <a:pt x="2" y="172"/>
                    <a:pt x="0" y="174"/>
                    <a:pt x="1" y="175"/>
                  </a:cubicBezTo>
                  <a:cubicBezTo>
                    <a:pt x="3" y="176"/>
                    <a:pt x="3" y="176"/>
                    <a:pt x="3" y="178"/>
                  </a:cubicBezTo>
                  <a:cubicBezTo>
                    <a:pt x="2" y="180"/>
                    <a:pt x="4" y="181"/>
                    <a:pt x="4" y="183"/>
                  </a:cubicBezTo>
                  <a:cubicBezTo>
                    <a:pt x="4" y="184"/>
                    <a:pt x="7" y="186"/>
                    <a:pt x="8" y="186"/>
                  </a:cubicBezTo>
                  <a:cubicBezTo>
                    <a:pt x="8" y="186"/>
                    <a:pt x="9" y="185"/>
                    <a:pt x="10" y="185"/>
                  </a:cubicBezTo>
                  <a:cubicBezTo>
                    <a:pt x="11" y="185"/>
                    <a:pt x="11" y="187"/>
                    <a:pt x="12" y="187"/>
                  </a:cubicBezTo>
                  <a:cubicBezTo>
                    <a:pt x="14" y="186"/>
                    <a:pt x="14" y="185"/>
                    <a:pt x="16" y="187"/>
                  </a:cubicBezTo>
                  <a:cubicBezTo>
                    <a:pt x="18" y="188"/>
                    <a:pt x="18" y="188"/>
                    <a:pt x="18" y="190"/>
                  </a:cubicBezTo>
                  <a:cubicBezTo>
                    <a:pt x="17" y="195"/>
                    <a:pt x="21" y="199"/>
                    <a:pt x="24" y="201"/>
                  </a:cubicBezTo>
                  <a:cubicBezTo>
                    <a:pt x="26" y="202"/>
                    <a:pt x="27" y="203"/>
                    <a:pt x="25" y="204"/>
                  </a:cubicBezTo>
                  <a:cubicBezTo>
                    <a:pt x="24" y="206"/>
                    <a:pt x="23" y="205"/>
                    <a:pt x="21" y="205"/>
                  </a:cubicBezTo>
                  <a:cubicBezTo>
                    <a:pt x="19" y="205"/>
                    <a:pt x="22" y="214"/>
                    <a:pt x="24" y="213"/>
                  </a:cubicBezTo>
                  <a:cubicBezTo>
                    <a:pt x="25" y="212"/>
                    <a:pt x="26" y="209"/>
                    <a:pt x="27" y="210"/>
                  </a:cubicBezTo>
                  <a:cubicBezTo>
                    <a:pt x="28" y="210"/>
                    <a:pt x="29" y="211"/>
                    <a:pt x="31" y="211"/>
                  </a:cubicBezTo>
                  <a:cubicBezTo>
                    <a:pt x="33" y="211"/>
                    <a:pt x="35" y="212"/>
                    <a:pt x="35" y="214"/>
                  </a:cubicBezTo>
                  <a:cubicBezTo>
                    <a:pt x="35" y="215"/>
                    <a:pt x="34" y="215"/>
                    <a:pt x="34" y="215"/>
                  </a:cubicBezTo>
                  <a:cubicBezTo>
                    <a:pt x="33" y="216"/>
                    <a:pt x="34" y="218"/>
                    <a:pt x="35" y="218"/>
                  </a:cubicBezTo>
                  <a:cubicBezTo>
                    <a:pt x="36" y="219"/>
                    <a:pt x="38" y="218"/>
                    <a:pt x="39" y="219"/>
                  </a:cubicBezTo>
                  <a:cubicBezTo>
                    <a:pt x="40" y="220"/>
                    <a:pt x="40" y="222"/>
                    <a:pt x="40" y="223"/>
                  </a:cubicBezTo>
                  <a:cubicBezTo>
                    <a:pt x="40" y="224"/>
                    <a:pt x="43" y="223"/>
                    <a:pt x="44" y="223"/>
                  </a:cubicBezTo>
                  <a:cubicBezTo>
                    <a:pt x="45" y="224"/>
                    <a:pt x="47" y="227"/>
                    <a:pt x="48" y="225"/>
                  </a:cubicBezTo>
                  <a:cubicBezTo>
                    <a:pt x="49" y="223"/>
                    <a:pt x="50" y="224"/>
                    <a:pt x="51" y="225"/>
                  </a:cubicBezTo>
                  <a:cubicBezTo>
                    <a:pt x="53" y="227"/>
                    <a:pt x="53" y="226"/>
                    <a:pt x="55" y="226"/>
                  </a:cubicBezTo>
                  <a:cubicBezTo>
                    <a:pt x="56" y="226"/>
                    <a:pt x="57" y="229"/>
                    <a:pt x="58" y="228"/>
                  </a:cubicBezTo>
                  <a:cubicBezTo>
                    <a:pt x="60" y="227"/>
                    <a:pt x="62" y="229"/>
                    <a:pt x="63" y="230"/>
                  </a:cubicBezTo>
                  <a:cubicBezTo>
                    <a:pt x="65" y="231"/>
                    <a:pt x="62" y="232"/>
                    <a:pt x="62" y="232"/>
                  </a:cubicBezTo>
                  <a:cubicBezTo>
                    <a:pt x="60" y="233"/>
                    <a:pt x="63" y="234"/>
                    <a:pt x="63" y="234"/>
                  </a:cubicBezTo>
                  <a:cubicBezTo>
                    <a:pt x="63" y="234"/>
                    <a:pt x="60" y="234"/>
                    <a:pt x="61" y="236"/>
                  </a:cubicBezTo>
                  <a:cubicBezTo>
                    <a:pt x="63" y="237"/>
                    <a:pt x="62" y="238"/>
                    <a:pt x="61" y="239"/>
                  </a:cubicBezTo>
                  <a:cubicBezTo>
                    <a:pt x="61" y="240"/>
                    <a:pt x="58" y="240"/>
                    <a:pt x="57" y="240"/>
                  </a:cubicBezTo>
                  <a:cubicBezTo>
                    <a:pt x="55" y="240"/>
                    <a:pt x="54" y="242"/>
                    <a:pt x="53" y="244"/>
                  </a:cubicBezTo>
                  <a:cubicBezTo>
                    <a:pt x="54" y="244"/>
                    <a:pt x="58" y="244"/>
                    <a:pt x="58" y="245"/>
                  </a:cubicBezTo>
                  <a:cubicBezTo>
                    <a:pt x="58" y="246"/>
                    <a:pt x="53" y="247"/>
                    <a:pt x="53" y="248"/>
                  </a:cubicBezTo>
                  <a:cubicBezTo>
                    <a:pt x="53" y="249"/>
                    <a:pt x="55" y="249"/>
                    <a:pt x="55" y="251"/>
                  </a:cubicBezTo>
                  <a:cubicBezTo>
                    <a:pt x="55" y="251"/>
                    <a:pt x="52" y="252"/>
                    <a:pt x="52" y="252"/>
                  </a:cubicBezTo>
                  <a:cubicBezTo>
                    <a:pt x="51" y="253"/>
                    <a:pt x="51" y="254"/>
                    <a:pt x="50" y="255"/>
                  </a:cubicBezTo>
                  <a:cubicBezTo>
                    <a:pt x="50" y="256"/>
                    <a:pt x="48" y="255"/>
                    <a:pt x="48" y="257"/>
                  </a:cubicBezTo>
                  <a:cubicBezTo>
                    <a:pt x="47" y="258"/>
                    <a:pt x="49" y="260"/>
                    <a:pt x="51" y="260"/>
                  </a:cubicBezTo>
                  <a:cubicBezTo>
                    <a:pt x="53" y="261"/>
                    <a:pt x="55" y="262"/>
                    <a:pt x="58" y="264"/>
                  </a:cubicBezTo>
                  <a:cubicBezTo>
                    <a:pt x="59" y="265"/>
                    <a:pt x="60" y="266"/>
                    <a:pt x="61" y="266"/>
                  </a:cubicBezTo>
                  <a:cubicBezTo>
                    <a:pt x="62" y="268"/>
                    <a:pt x="62" y="267"/>
                    <a:pt x="64" y="266"/>
                  </a:cubicBezTo>
                  <a:cubicBezTo>
                    <a:pt x="67" y="266"/>
                    <a:pt x="70" y="269"/>
                    <a:pt x="73" y="269"/>
                  </a:cubicBezTo>
                  <a:cubicBezTo>
                    <a:pt x="76" y="269"/>
                    <a:pt x="79" y="271"/>
                    <a:pt x="82" y="272"/>
                  </a:cubicBezTo>
                  <a:cubicBezTo>
                    <a:pt x="85" y="273"/>
                    <a:pt x="87" y="272"/>
                    <a:pt x="90" y="272"/>
                  </a:cubicBezTo>
                  <a:cubicBezTo>
                    <a:pt x="91" y="273"/>
                    <a:pt x="92" y="274"/>
                    <a:pt x="92" y="275"/>
                  </a:cubicBezTo>
                  <a:cubicBezTo>
                    <a:pt x="92" y="276"/>
                    <a:pt x="93" y="276"/>
                    <a:pt x="94" y="276"/>
                  </a:cubicBezTo>
                  <a:cubicBezTo>
                    <a:pt x="97" y="277"/>
                    <a:pt x="99" y="282"/>
                    <a:pt x="103" y="280"/>
                  </a:cubicBezTo>
                  <a:cubicBezTo>
                    <a:pt x="104" y="279"/>
                    <a:pt x="106" y="278"/>
                    <a:pt x="105" y="277"/>
                  </a:cubicBezTo>
                  <a:cubicBezTo>
                    <a:pt x="104" y="276"/>
                    <a:pt x="103" y="275"/>
                    <a:pt x="102" y="274"/>
                  </a:cubicBezTo>
                  <a:cubicBezTo>
                    <a:pt x="100" y="272"/>
                    <a:pt x="99" y="270"/>
                    <a:pt x="100" y="267"/>
                  </a:cubicBezTo>
                  <a:cubicBezTo>
                    <a:pt x="100" y="265"/>
                    <a:pt x="99" y="263"/>
                    <a:pt x="97" y="262"/>
                  </a:cubicBezTo>
                  <a:cubicBezTo>
                    <a:pt x="95" y="261"/>
                    <a:pt x="98" y="259"/>
                    <a:pt x="99" y="258"/>
                  </a:cubicBezTo>
                  <a:cubicBezTo>
                    <a:pt x="100" y="256"/>
                    <a:pt x="100" y="254"/>
                    <a:pt x="103" y="254"/>
                  </a:cubicBezTo>
                  <a:cubicBezTo>
                    <a:pt x="104" y="254"/>
                    <a:pt x="105" y="253"/>
                    <a:pt x="106" y="252"/>
                  </a:cubicBezTo>
                  <a:cubicBezTo>
                    <a:pt x="107" y="251"/>
                    <a:pt x="108" y="251"/>
                    <a:pt x="109" y="250"/>
                  </a:cubicBezTo>
                  <a:cubicBezTo>
                    <a:pt x="108" y="250"/>
                    <a:pt x="106" y="249"/>
                    <a:pt x="106" y="248"/>
                  </a:cubicBezTo>
                  <a:cubicBezTo>
                    <a:pt x="106" y="247"/>
                    <a:pt x="108" y="248"/>
                    <a:pt x="108" y="248"/>
                  </a:cubicBezTo>
                  <a:cubicBezTo>
                    <a:pt x="108" y="247"/>
                    <a:pt x="106" y="244"/>
                    <a:pt x="105" y="243"/>
                  </a:cubicBezTo>
                  <a:cubicBezTo>
                    <a:pt x="104" y="241"/>
                    <a:pt x="103" y="241"/>
                    <a:pt x="101" y="241"/>
                  </a:cubicBezTo>
                  <a:cubicBezTo>
                    <a:pt x="98" y="241"/>
                    <a:pt x="100" y="239"/>
                    <a:pt x="98" y="238"/>
                  </a:cubicBezTo>
                  <a:cubicBezTo>
                    <a:pt x="97" y="237"/>
                    <a:pt x="94" y="237"/>
                    <a:pt x="96" y="235"/>
                  </a:cubicBezTo>
                  <a:cubicBezTo>
                    <a:pt x="97" y="233"/>
                    <a:pt x="99" y="232"/>
                    <a:pt x="97" y="231"/>
                  </a:cubicBezTo>
                  <a:cubicBezTo>
                    <a:pt x="96" y="229"/>
                    <a:pt x="98" y="228"/>
                    <a:pt x="99" y="227"/>
                  </a:cubicBezTo>
                  <a:cubicBezTo>
                    <a:pt x="99" y="226"/>
                    <a:pt x="101" y="223"/>
                    <a:pt x="101" y="224"/>
                  </a:cubicBezTo>
                  <a:cubicBezTo>
                    <a:pt x="102" y="225"/>
                    <a:pt x="103" y="227"/>
                    <a:pt x="104" y="228"/>
                  </a:cubicBezTo>
                  <a:cubicBezTo>
                    <a:pt x="106" y="228"/>
                    <a:pt x="107" y="227"/>
                    <a:pt x="107" y="226"/>
                  </a:cubicBezTo>
                  <a:cubicBezTo>
                    <a:pt x="106" y="224"/>
                    <a:pt x="106" y="223"/>
                    <a:pt x="108" y="222"/>
                  </a:cubicBezTo>
                  <a:cubicBezTo>
                    <a:pt x="110" y="221"/>
                    <a:pt x="110" y="219"/>
                    <a:pt x="112" y="219"/>
                  </a:cubicBezTo>
                  <a:cubicBezTo>
                    <a:pt x="114" y="218"/>
                    <a:pt x="116" y="215"/>
                    <a:pt x="118" y="216"/>
                  </a:cubicBezTo>
                  <a:cubicBezTo>
                    <a:pt x="120" y="216"/>
                    <a:pt x="120" y="218"/>
                    <a:pt x="122" y="216"/>
                  </a:cubicBezTo>
                  <a:cubicBezTo>
                    <a:pt x="124" y="215"/>
                    <a:pt x="124" y="216"/>
                    <a:pt x="126" y="217"/>
                  </a:cubicBezTo>
                  <a:cubicBezTo>
                    <a:pt x="128" y="217"/>
                    <a:pt x="130" y="217"/>
                    <a:pt x="132" y="218"/>
                  </a:cubicBezTo>
                  <a:cubicBezTo>
                    <a:pt x="134" y="219"/>
                    <a:pt x="134" y="221"/>
                    <a:pt x="136" y="223"/>
                  </a:cubicBezTo>
                  <a:cubicBezTo>
                    <a:pt x="136" y="223"/>
                    <a:pt x="136" y="220"/>
                    <a:pt x="138" y="221"/>
                  </a:cubicBezTo>
                  <a:cubicBezTo>
                    <a:pt x="139" y="221"/>
                    <a:pt x="140" y="223"/>
                    <a:pt x="142" y="223"/>
                  </a:cubicBezTo>
                  <a:cubicBezTo>
                    <a:pt x="143" y="224"/>
                    <a:pt x="144" y="222"/>
                    <a:pt x="145" y="221"/>
                  </a:cubicBezTo>
                  <a:cubicBezTo>
                    <a:pt x="147" y="219"/>
                    <a:pt x="148" y="221"/>
                    <a:pt x="150" y="221"/>
                  </a:cubicBezTo>
                  <a:cubicBezTo>
                    <a:pt x="152" y="221"/>
                    <a:pt x="153" y="219"/>
                    <a:pt x="155" y="220"/>
                  </a:cubicBezTo>
                  <a:cubicBezTo>
                    <a:pt x="157" y="221"/>
                    <a:pt x="158" y="222"/>
                    <a:pt x="160" y="223"/>
                  </a:cubicBezTo>
                  <a:cubicBezTo>
                    <a:pt x="162" y="224"/>
                    <a:pt x="161" y="223"/>
                    <a:pt x="163" y="222"/>
                  </a:cubicBezTo>
                  <a:cubicBezTo>
                    <a:pt x="164" y="221"/>
                    <a:pt x="168" y="222"/>
                    <a:pt x="169" y="222"/>
                  </a:cubicBezTo>
                  <a:cubicBezTo>
                    <a:pt x="170" y="222"/>
                    <a:pt x="172" y="220"/>
                    <a:pt x="172" y="219"/>
                  </a:cubicBezTo>
                  <a:cubicBezTo>
                    <a:pt x="172" y="217"/>
                    <a:pt x="169" y="217"/>
                    <a:pt x="168" y="216"/>
                  </a:cubicBezTo>
                  <a:cubicBezTo>
                    <a:pt x="161" y="213"/>
                    <a:pt x="171" y="214"/>
                    <a:pt x="169" y="210"/>
                  </a:cubicBezTo>
                  <a:cubicBezTo>
                    <a:pt x="168" y="209"/>
                    <a:pt x="166" y="209"/>
                    <a:pt x="169" y="208"/>
                  </a:cubicBezTo>
                  <a:cubicBezTo>
                    <a:pt x="170" y="207"/>
                    <a:pt x="172" y="208"/>
                    <a:pt x="173" y="207"/>
                  </a:cubicBezTo>
                  <a:cubicBezTo>
                    <a:pt x="177" y="207"/>
                    <a:pt x="166" y="202"/>
                    <a:pt x="171" y="200"/>
                  </a:cubicBezTo>
                  <a:cubicBezTo>
                    <a:pt x="172" y="200"/>
                    <a:pt x="174" y="200"/>
                    <a:pt x="175" y="200"/>
                  </a:cubicBezTo>
                  <a:cubicBezTo>
                    <a:pt x="178" y="200"/>
                    <a:pt x="180" y="200"/>
                    <a:pt x="183" y="199"/>
                  </a:cubicBezTo>
                  <a:cubicBezTo>
                    <a:pt x="185" y="198"/>
                    <a:pt x="187" y="198"/>
                    <a:pt x="189" y="198"/>
                  </a:cubicBezTo>
                  <a:cubicBezTo>
                    <a:pt x="191" y="197"/>
                    <a:pt x="193" y="196"/>
                    <a:pt x="196" y="196"/>
                  </a:cubicBezTo>
                  <a:cubicBezTo>
                    <a:pt x="200" y="195"/>
                    <a:pt x="204" y="194"/>
                    <a:pt x="208" y="192"/>
                  </a:cubicBezTo>
                  <a:cubicBezTo>
                    <a:pt x="211" y="190"/>
                    <a:pt x="217" y="190"/>
                    <a:pt x="219" y="194"/>
                  </a:cubicBezTo>
                  <a:cubicBezTo>
                    <a:pt x="220" y="196"/>
                    <a:pt x="219" y="196"/>
                    <a:pt x="220" y="198"/>
                  </a:cubicBezTo>
                  <a:cubicBezTo>
                    <a:pt x="220" y="201"/>
                    <a:pt x="224" y="198"/>
                    <a:pt x="226" y="199"/>
                  </a:cubicBezTo>
                  <a:cubicBezTo>
                    <a:pt x="227" y="199"/>
                    <a:pt x="226" y="200"/>
                    <a:pt x="227" y="200"/>
                  </a:cubicBezTo>
                  <a:cubicBezTo>
                    <a:pt x="228" y="201"/>
                    <a:pt x="228" y="200"/>
                    <a:pt x="228" y="200"/>
                  </a:cubicBezTo>
                  <a:cubicBezTo>
                    <a:pt x="229" y="199"/>
                    <a:pt x="230" y="200"/>
                    <a:pt x="231" y="201"/>
                  </a:cubicBezTo>
                  <a:cubicBezTo>
                    <a:pt x="232" y="201"/>
                    <a:pt x="232" y="201"/>
                    <a:pt x="231" y="202"/>
                  </a:cubicBezTo>
                  <a:cubicBezTo>
                    <a:pt x="230" y="205"/>
                    <a:pt x="237" y="203"/>
                    <a:pt x="239" y="202"/>
                  </a:cubicBezTo>
                  <a:cubicBezTo>
                    <a:pt x="239" y="202"/>
                    <a:pt x="248" y="197"/>
                    <a:pt x="248" y="198"/>
                  </a:cubicBezTo>
                  <a:cubicBezTo>
                    <a:pt x="248" y="199"/>
                    <a:pt x="246" y="201"/>
                    <a:pt x="248" y="202"/>
                  </a:cubicBezTo>
                  <a:cubicBezTo>
                    <a:pt x="250" y="202"/>
                    <a:pt x="251" y="203"/>
                    <a:pt x="252" y="204"/>
                  </a:cubicBezTo>
                  <a:cubicBezTo>
                    <a:pt x="255" y="207"/>
                    <a:pt x="256" y="210"/>
                    <a:pt x="258" y="213"/>
                  </a:cubicBezTo>
                  <a:cubicBezTo>
                    <a:pt x="260" y="216"/>
                    <a:pt x="261" y="219"/>
                    <a:pt x="263" y="221"/>
                  </a:cubicBezTo>
                  <a:cubicBezTo>
                    <a:pt x="266" y="224"/>
                    <a:pt x="266" y="217"/>
                    <a:pt x="269" y="220"/>
                  </a:cubicBezTo>
                  <a:cubicBezTo>
                    <a:pt x="273" y="224"/>
                    <a:pt x="275" y="222"/>
                    <a:pt x="280" y="221"/>
                  </a:cubicBezTo>
                  <a:cubicBezTo>
                    <a:pt x="282" y="220"/>
                    <a:pt x="283" y="223"/>
                    <a:pt x="284" y="224"/>
                  </a:cubicBezTo>
                  <a:cubicBezTo>
                    <a:pt x="285" y="226"/>
                    <a:pt x="287" y="226"/>
                    <a:pt x="288" y="228"/>
                  </a:cubicBezTo>
                  <a:cubicBezTo>
                    <a:pt x="289" y="230"/>
                    <a:pt x="291" y="230"/>
                    <a:pt x="293" y="230"/>
                  </a:cubicBezTo>
                  <a:cubicBezTo>
                    <a:pt x="296" y="229"/>
                    <a:pt x="295" y="230"/>
                    <a:pt x="296" y="231"/>
                  </a:cubicBezTo>
                  <a:cubicBezTo>
                    <a:pt x="298" y="235"/>
                    <a:pt x="304" y="230"/>
                    <a:pt x="307" y="230"/>
                  </a:cubicBezTo>
                  <a:cubicBezTo>
                    <a:pt x="310" y="229"/>
                    <a:pt x="313" y="226"/>
                    <a:pt x="316" y="225"/>
                  </a:cubicBezTo>
                  <a:cubicBezTo>
                    <a:pt x="320" y="222"/>
                    <a:pt x="322" y="222"/>
                    <a:pt x="327" y="223"/>
                  </a:cubicBezTo>
                  <a:cubicBezTo>
                    <a:pt x="329" y="223"/>
                    <a:pt x="329" y="224"/>
                    <a:pt x="331" y="226"/>
                  </a:cubicBezTo>
                  <a:cubicBezTo>
                    <a:pt x="332" y="227"/>
                    <a:pt x="334" y="227"/>
                    <a:pt x="336" y="227"/>
                  </a:cubicBezTo>
                  <a:cubicBezTo>
                    <a:pt x="338" y="227"/>
                    <a:pt x="339" y="228"/>
                    <a:pt x="341" y="228"/>
                  </a:cubicBezTo>
                  <a:cubicBezTo>
                    <a:pt x="343" y="230"/>
                    <a:pt x="344" y="228"/>
                    <a:pt x="346" y="227"/>
                  </a:cubicBezTo>
                  <a:cubicBezTo>
                    <a:pt x="349" y="224"/>
                    <a:pt x="344" y="222"/>
                    <a:pt x="346" y="219"/>
                  </a:cubicBezTo>
                  <a:cubicBezTo>
                    <a:pt x="347" y="217"/>
                    <a:pt x="351" y="213"/>
                    <a:pt x="353" y="214"/>
                  </a:cubicBezTo>
                  <a:cubicBezTo>
                    <a:pt x="357" y="216"/>
                    <a:pt x="362" y="216"/>
                    <a:pt x="366" y="218"/>
                  </a:cubicBezTo>
                  <a:cubicBezTo>
                    <a:pt x="368" y="219"/>
                    <a:pt x="367" y="221"/>
                    <a:pt x="368" y="222"/>
                  </a:cubicBezTo>
                  <a:cubicBezTo>
                    <a:pt x="369" y="225"/>
                    <a:pt x="371" y="225"/>
                    <a:pt x="374" y="226"/>
                  </a:cubicBezTo>
                  <a:cubicBezTo>
                    <a:pt x="378" y="227"/>
                    <a:pt x="382" y="224"/>
                    <a:pt x="386" y="225"/>
                  </a:cubicBezTo>
                  <a:cubicBezTo>
                    <a:pt x="387" y="225"/>
                    <a:pt x="389" y="225"/>
                    <a:pt x="390" y="226"/>
                  </a:cubicBezTo>
                  <a:cubicBezTo>
                    <a:pt x="392" y="227"/>
                    <a:pt x="394" y="227"/>
                    <a:pt x="396" y="229"/>
                  </a:cubicBezTo>
                  <a:cubicBezTo>
                    <a:pt x="401" y="233"/>
                    <a:pt x="409" y="233"/>
                    <a:pt x="415" y="231"/>
                  </a:cubicBezTo>
                  <a:cubicBezTo>
                    <a:pt x="419" y="230"/>
                    <a:pt x="422" y="228"/>
                    <a:pt x="426" y="227"/>
                  </a:cubicBezTo>
                  <a:cubicBezTo>
                    <a:pt x="428" y="225"/>
                    <a:pt x="431" y="227"/>
                    <a:pt x="433" y="227"/>
                  </a:cubicBezTo>
                  <a:cubicBezTo>
                    <a:pt x="435" y="228"/>
                    <a:pt x="436" y="226"/>
                    <a:pt x="438" y="227"/>
                  </a:cubicBezTo>
                  <a:cubicBezTo>
                    <a:pt x="439" y="228"/>
                    <a:pt x="443" y="231"/>
                    <a:pt x="445" y="230"/>
                  </a:cubicBezTo>
                  <a:cubicBezTo>
                    <a:pt x="446" y="230"/>
                    <a:pt x="448" y="229"/>
                    <a:pt x="449" y="228"/>
                  </a:cubicBezTo>
                  <a:cubicBezTo>
                    <a:pt x="452" y="227"/>
                    <a:pt x="453" y="227"/>
                    <a:pt x="453" y="225"/>
                  </a:cubicBezTo>
                  <a:cubicBezTo>
                    <a:pt x="453" y="221"/>
                    <a:pt x="456" y="217"/>
                    <a:pt x="458" y="215"/>
                  </a:cubicBezTo>
                  <a:cubicBezTo>
                    <a:pt x="459" y="214"/>
                    <a:pt x="460" y="212"/>
                    <a:pt x="459" y="211"/>
                  </a:cubicBezTo>
                  <a:cubicBezTo>
                    <a:pt x="458" y="210"/>
                    <a:pt x="455" y="210"/>
                    <a:pt x="457" y="208"/>
                  </a:cubicBezTo>
                  <a:cubicBezTo>
                    <a:pt x="460" y="205"/>
                    <a:pt x="465" y="205"/>
                    <a:pt x="470" y="204"/>
                  </a:cubicBezTo>
                  <a:cubicBezTo>
                    <a:pt x="472" y="204"/>
                    <a:pt x="474" y="204"/>
                    <a:pt x="476" y="205"/>
                  </a:cubicBezTo>
                  <a:cubicBezTo>
                    <a:pt x="478" y="206"/>
                    <a:pt x="481" y="206"/>
                    <a:pt x="483" y="207"/>
                  </a:cubicBezTo>
                  <a:cubicBezTo>
                    <a:pt x="486" y="208"/>
                    <a:pt x="487" y="212"/>
                    <a:pt x="489" y="215"/>
                  </a:cubicBezTo>
                  <a:cubicBezTo>
                    <a:pt x="490" y="218"/>
                    <a:pt x="492" y="221"/>
                    <a:pt x="493" y="224"/>
                  </a:cubicBezTo>
                  <a:cubicBezTo>
                    <a:pt x="493" y="225"/>
                    <a:pt x="493" y="227"/>
                    <a:pt x="494" y="229"/>
                  </a:cubicBezTo>
                  <a:cubicBezTo>
                    <a:pt x="494" y="230"/>
                    <a:pt x="497" y="230"/>
                    <a:pt x="498" y="230"/>
                  </a:cubicBezTo>
                  <a:cubicBezTo>
                    <a:pt x="502" y="231"/>
                    <a:pt x="507" y="233"/>
                    <a:pt x="508" y="237"/>
                  </a:cubicBezTo>
                  <a:cubicBezTo>
                    <a:pt x="509" y="240"/>
                    <a:pt x="510" y="242"/>
                    <a:pt x="514" y="242"/>
                  </a:cubicBezTo>
                  <a:cubicBezTo>
                    <a:pt x="515" y="242"/>
                    <a:pt x="517" y="242"/>
                    <a:pt x="518" y="242"/>
                  </a:cubicBezTo>
                  <a:cubicBezTo>
                    <a:pt x="520" y="242"/>
                    <a:pt x="520" y="240"/>
                    <a:pt x="522" y="240"/>
                  </a:cubicBezTo>
                  <a:cubicBezTo>
                    <a:pt x="525" y="240"/>
                    <a:pt x="528" y="237"/>
                    <a:pt x="530" y="241"/>
                  </a:cubicBezTo>
                  <a:cubicBezTo>
                    <a:pt x="530" y="243"/>
                    <a:pt x="530" y="243"/>
                    <a:pt x="529" y="244"/>
                  </a:cubicBezTo>
                  <a:cubicBezTo>
                    <a:pt x="527" y="246"/>
                    <a:pt x="527" y="247"/>
                    <a:pt x="526" y="249"/>
                  </a:cubicBezTo>
                  <a:cubicBezTo>
                    <a:pt x="525" y="252"/>
                    <a:pt x="523" y="255"/>
                    <a:pt x="521" y="258"/>
                  </a:cubicBezTo>
                  <a:cubicBezTo>
                    <a:pt x="520" y="260"/>
                    <a:pt x="519" y="259"/>
                    <a:pt x="518" y="258"/>
                  </a:cubicBezTo>
                  <a:cubicBezTo>
                    <a:pt x="516" y="257"/>
                    <a:pt x="516" y="258"/>
                    <a:pt x="514" y="259"/>
                  </a:cubicBezTo>
                  <a:cubicBezTo>
                    <a:pt x="513" y="259"/>
                    <a:pt x="511" y="260"/>
                    <a:pt x="511" y="260"/>
                  </a:cubicBezTo>
                  <a:cubicBezTo>
                    <a:pt x="510" y="261"/>
                    <a:pt x="513" y="265"/>
                    <a:pt x="513" y="267"/>
                  </a:cubicBezTo>
                  <a:cubicBezTo>
                    <a:pt x="512" y="268"/>
                    <a:pt x="512" y="270"/>
                    <a:pt x="512" y="271"/>
                  </a:cubicBezTo>
                  <a:cubicBezTo>
                    <a:pt x="511" y="273"/>
                    <a:pt x="509" y="272"/>
                    <a:pt x="509" y="274"/>
                  </a:cubicBezTo>
                  <a:cubicBezTo>
                    <a:pt x="511" y="273"/>
                    <a:pt x="512" y="274"/>
                    <a:pt x="514" y="272"/>
                  </a:cubicBezTo>
                  <a:cubicBezTo>
                    <a:pt x="515" y="270"/>
                    <a:pt x="517" y="272"/>
                    <a:pt x="519" y="272"/>
                  </a:cubicBezTo>
                  <a:cubicBezTo>
                    <a:pt x="523" y="274"/>
                    <a:pt x="527" y="272"/>
                    <a:pt x="531" y="269"/>
                  </a:cubicBezTo>
                  <a:cubicBezTo>
                    <a:pt x="534" y="266"/>
                    <a:pt x="537" y="262"/>
                    <a:pt x="540" y="259"/>
                  </a:cubicBezTo>
                  <a:cubicBezTo>
                    <a:pt x="543" y="255"/>
                    <a:pt x="546" y="251"/>
                    <a:pt x="549" y="247"/>
                  </a:cubicBezTo>
                  <a:cubicBezTo>
                    <a:pt x="554" y="240"/>
                    <a:pt x="559" y="235"/>
                    <a:pt x="558" y="226"/>
                  </a:cubicBezTo>
                  <a:cubicBezTo>
                    <a:pt x="558" y="222"/>
                    <a:pt x="559" y="220"/>
                    <a:pt x="561" y="217"/>
                  </a:cubicBezTo>
                  <a:cubicBezTo>
                    <a:pt x="562" y="215"/>
                    <a:pt x="562" y="214"/>
                    <a:pt x="563" y="212"/>
                  </a:cubicBezTo>
                  <a:cubicBezTo>
                    <a:pt x="563" y="212"/>
                    <a:pt x="563" y="211"/>
                    <a:pt x="563" y="210"/>
                  </a:cubicBezTo>
                  <a:cubicBezTo>
                    <a:pt x="563" y="209"/>
                    <a:pt x="561" y="208"/>
                    <a:pt x="561" y="207"/>
                  </a:cubicBezTo>
                  <a:cubicBezTo>
                    <a:pt x="561" y="207"/>
                    <a:pt x="563" y="208"/>
                    <a:pt x="563" y="207"/>
                  </a:cubicBezTo>
                  <a:cubicBezTo>
                    <a:pt x="562" y="206"/>
                    <a:pt x="562" y="205"/>
                    <a:pt x="561" y="205"/>
                  </a:cubicBezTo>
                  <a:cubicBezTo>
                    <a:pt x="560" y="204"/>
                    <a:pt x="558" y="201"/>
                    <a:pt x="557" y="200"/>
                  </a:cubicBezTo>
                  <a:cubicBezTo>
                    <a:pt x="556" y="200"/>
                    <a:pt x="551" y="198"/>
                    <a:pt x="550" y="199"/>
                  </a:cubicBezTo>
                  <a:cubicBezTo>
                    <a:pt x="550" y="200"/>
                    <a:pt x="551" y="201"/>
                    <a:pt x="550" y="201"/>
                  </a:cubicBezTo>
                  <a:cubicBezTo>
                    <a:pt x="548" y="201"/>
                    <a:pt x="548" y="203"/>
                    <a:pt x="547" y="203"/>
                  </a:cubicBezTo>
                  <a:cubicBezTo>
                    <a:pt x="545" y="205"/>
                    <a:pt x="544" y="202"/>
                    <a:pt x="544" y="201"/>
                  </a:cubicBezTo>
                  <a:cubicBezTo>
                    <a:pt x="544" y="199"/>
                    <a:pt x="546" y="198"/>
                    <a:pt x="543" y="199"/>
                  </a:cubicBezTo>
                  <a:cubicBezTo>
                    <a:pt x="540" y="200"/>
                    <a:pt x="544" y="202"/>
                    <a:pt x="540" y="202"/>
                  </a:cubicBezTo>
                  <a:cubicBezTo>
                    <a:pt x="539" y="202"/>
                    <a:pt x="541" y="197"/>
                    <a:pt x="540" y="196"/>
                  </a:cubicBezTo>
                  <a:cubicBezTo>
                    <a:pt x="540" y="197"/>
                    <a:pt x="529" y="197"/>
                    <a:pt x="534" y="194"/>
                  </a:cubicBezTo>
                  <a:cubicBezTo>
                    <a:pt x="538" y="191"/>
                    <a:pt x="542" y="188"/>
                    <a:pt x="546" y="185"/>
                  </a:cubicBezTo>
                  <a:cubicBezTo>
                    <a:pt x="547" y="184"/>
                    <a:pt x="548" y="182"/>
                    <a:pt x="549" y="181"/>
                  </a:cubicBezTo>
                  <a:cubicBezTo>
                    <a:pt x="552" y="179"/>
                    <a:pt x="555" y="177"/>
                    <a:pt x="557" y="175"/>
                  </a:cubicBezTo>
                  <a:cubicBezTo>
                    <a:pt x="558" y="174"/>
                    <a:pt x="559" y="172"/>
                    <a:pt x="561" y="171"/>
                  </a:cubicBezTo>
                  <a:cubicBezTo>
                    <a:pt x="563" y="169"/>
                    <a:pt x="565" y="167"/>
                    <a:pt x="567" y="165"/>
                  </a:cubicBezTo>
                  <a:cubicBezTo>
                    <a:pt x="571" y="162"/>
                    <a:pt x="577" y="162"/>
                    <a:pt x="582" y="162"/>
                  </a:cubicBezTo>
                  <a:cubicBezTo>
                    <a:pt x="583" y="162"/>
                    <a:pt x="584" y="162"/>
                    <a:pt x="585" y="162"/>
                  </a:cubicBezTo>
                  <a:cubicBezTo>
                    <a:pt x="586" y="163"/>
                    <a:pt x="586" y="164"/>
                    <a:pt x="587" y="164"/>
                  </a:cubicBezTo>
                  <a:cubicBezTo>
                    <a:pt x="588" y="163"/>
                    <a:pt x="590" y="163"/>
                    <a:pt x="591" y="162"/>
                  </a:cubicBezTo>
                  <a:cubicBezTo>
                    <a:pt x="592" y="162"/>
                    <a:pt x="593" y="163"/>
                    <a:pt x="594" y="163"/>
                  </a:cubicBezTo>
                  <a:cubicBezTo>
                    <a:pt x="595" y="163"/>
                    <a:pt x="596" y="163"/>
                    <a:pt x="597" y="163"/>
                  </a:cubicBezTo>
                  <a:cubicBezTo>
                    <a:pt x="597" y="162"/>
                    <a:pt x="598" y="163"/>
                    <a:pt x="599" y="163"/>
                  </a:cubicBezTo>
                  <a:cubicBezTo>
                    <a:pt x="601" y="163"/>
                    <a:pt x="601" y="160"/>
                    <a:pt x="604" y="160"/>
                  </a:cubicBezTo>
                  <a:cubicBezTo>
                    <a:pt x="605" y="160"/>
                    <a:pt x="607" y="160"/>
                    <a:pt x="608" y="160"/>
                  </a:cubicBezTo>
                  <a:cubicBezTo>
                    <a:pt x="609" y="161"/>
                    <a:pt x="610" y="162"/>
                    <a:pt x="611" y="162"/>
                  </a:cubicBezTo>
                  <a:cubicBezTo>
                    <a:pt x="612" y="163"/>
                    <a:pt x="616" y="161"/>
                    <a:pt x="616" y="164"/>
                  </a:cubicBezTo>
                  <a:cubicBezTo>
                    <a:pt x="616" y="164"/>
                    <a:pt x="613" y="164"/>
                    <a:pt x="613" y="165"/>
                  </a:cubicBezTo>
                  <a:cubicBezTo>
                    <a:pt x="612" y="167"/>
                    <a:pt x="616" y="166"/>
                    <a:pt x="616" y="166"/>
                  </a:cubicBezTo>
                  <a:cubicBezTo>
                    <a:pt x="618" y="166"/>
                    <a:pt x="620" y="166"/>
                    <a:pt x="621" y="166"/>
                  </a:cubicBezTo>
                  <a:cubicBezTo>
                    <a:pt x="622" y="165"/>
                    <a:pt x="622" y="165"/>
                    <a:pt x="623" y="164"/>
                  </a:cubicBezTo>
                  <a:cubicBezTo>
                    <a:pt x="624" y="164"/>
                    <a:pt x="625" y="165"/>
                    <a:pt x="627" y="165"/>
                  </a:cubicBezTo>
                  <a:cubicBezTo>
                    <a:pt x="628" y="165"/>
                    <a:pt x="635" y="163"/>
                    <a:pt x="631" y="162"/>
                  </a:cubicBezTo>
                  <a:cubicBezTo>
                    <a:pt x="629" y="162"/>
                    <a:pt x="628" y="163"/>
                    <a:pt x="628" y="160"/>
                  </a:cubicBezTo>
                  <a:cubicBezTo>
                    <a:pt x="628" y="159"/>
                    <a:pt x="630" y="156"/>
                    <a:pt x="631" y="155"/>
                  </a:cubicBezTo>
                  <a:cubicBezTo>
                    <a:pt x="633" y="154"/>
                    <a:pt x="634" y="153"/>
                    <a:pt x="636" y="151"/>
                  </a:cubicBezTo>
                  <a:cubicBezTo>
                    <a:pt x="637" y="150"/>
                    <a:pt x="639" y="150"/>
                    <a:pt x="640" y="148"/>
                  </a:cubicBezTo>
                  <a:cubicBezTo>
                    <a:pt x="641" y="146"/>
                    <a:pt x="642" y="145"/>
                    <a:pt x="644" y="145"/>
                  </a:cubicBezTo>
                  <a:cubicBezTo>
                    <a:pt x="646" y="145"/>
                    <a:pt x="649" y="144"/>
                    <a:pt x="651" y="144"/>
                  </a:cubicBezTo>
                  <a:cubicBezTo>
                    <a:pt x="653" y="144"/>
                    <a:pt x="654" y="146"/>
                    <a:pt x="655" y="146"/>
                  </a:cubicBezTo>
                  <a:cubicBezTo>
                    <a:pt x="656" y="145"/>
                    <a:pt x="657" y="143"/>
                    <a:pt x="658" y="144"/>
                  </a:cubicBezTo>
                  <a:cubicBezTo>
                    <a:pt x="659" y="145"/>
                    <a:pt x="656" y="148"/>
                    <a:pt x="656" y="149"/>
                  </a:cubicBezTo>
                  <a:cubicBezTo>
                    <a:pt x="656" y="151"/>
                    <a:pt x="657" y="149"/>
                    <a:pt x="659" y="150"/>
                  </a:cubicBezTo>
                  <a:cubicBezTo>
                    <a:pt x="659" y="150"/>
                    <a:pt x="657" y="152"/>
                    <a:pt x="657" y="153"/>
                  </a:cubicBezTo>
                  <a:cubicBezTo>
                    <a:pt x="657" y="154"/>
                    <a:pt x="664" y="149"/>
                    <a:pt x="664" y="149"/>
                  </a:cubicBezTo>
                  <a:cubicBezTo>
                    <a:pt x="665" y="148"/>
                    <a:pt x="666" y="147"/>
                    <a:pt x="668" y="146"/>
                  </a:cubicBezTo>
                  <a:cubicBezTo>
                    <a:pt x="669" y="145"/>
                    <a:pt x="672" y="147"/>
                    <a:pt x="672" y="145"/>
                  </a:cubicBezTo>
                  <a:cubicBezTo>
                    <a:pt x="671" y="143"/>
                    <a:pt x="672" y="139"/>
                    <a:pt x="675" y="139"/>
                  </a:cubicBezTo>
                  <a:cubicBezTo>
                    <a:pt x="676" y="138"/>
                    <a:pt x="678" y="137"/>
                    <a:pt x="679" y="138"/>
                  </a:cubicBezTo>
                  <a:cubicBezTo>
                    <a:pt x="680" y="138"/>
                    <a:pt x="682" y="140"/>
                    <a:pt x="683" y="139"/>
                  </a:cubicBezTo>
                  <a:cubicBezTo>
                    <a:pt x="681" y="140"/>
                    <a:pt x="678" y="139"/>
                    <a:pt x="677" y="142"/>
                  </a:cubicBezTo>
                  <a:cubicBezTo>
                    <a:pt x="677" y="143"/>
                    <a:pt x="677" y="144"/>
                    <a:pt x="677" y="145"/>
                  </a:cubicBezTo>
                  <a:cubicBezTo>
                    <a:pt x="677" y="146"/>
                    <a:pt x="675" y="146"/>
                    <a:pt x="676" y="147"/>
                  </a:cubicBezTo>
                  <a:cubicBezTo>
                    <a:pt x="676" y="148"/>
                    <a:pt x="677" y="148"/>
                    <a:pt x="676" y="149"/>
                  </a:cubicBezTo>
                  <a:cubicBezTo>
                    <a:pt x="675" y="149"/>
                    <a:pt x="674" y="150"/>
                    <a:pt x="675" y="151"/>
                  </a:cubicBezTo>
                  <a:cubicBezTo>
                    <a:pt x="675" y="151"/>
                    <a:pt x="669" y="153"/>
                    <a:pt x="669" y="154"/>
                  </a:cubicBezTo>
                  <a:cubicBezTo>
                    <a:pt x="667" y="155"/>
                    <a:pt x="666" y="157"/>
                    <a:pt x="664" y="158"/>
                  </a:cubicBezTo>
                  <a:cubicBezTo>
                    <a:pt x="662" y="160"/>
                    <a:pt x="660" y="161"/>
                    <a:pt x="658" y="163"/>
                  </a:cubicBezTo>
                  <a:cubicBezTo>
                    <a:pt x="654" y="166"/>
                    <a:pt x="651" y="173"/>
                    <a:pt x="646" y="173"/>
                  </a:cubicBezTo>
                  <a:cubicBezTo>
                    <a:pt x="645" y="173"/>
                    <a:pt x="641" y="174"/>
                    <a:pt x="641" y="175"/>
                  </a:cubicBezTo>
                  <a:cubicBezTo>
                    <a:pt x="641" y="178"/>
                    <a:pt x="641" y="179"/>
                    <a:pt x="638" y="181"/>
                  </a:cubicBezTo>
                  <a:cubicBezTo>
                    <a:pt x="634" y="184"/>
                    <a:pt x="634" y="190"/>
                    <a:pt x="635" y="195"/>
                  </a:cubicBezTo>
                  <a:cubicBezTo>
                    <a:pt x="636" y="200"/>
                    <a:pt x="635" y="206"/>
                    <a:pt x="638" y="210"/>
                  </a:cubicBezTo>
                  <a:cubicBezTo>
                    <a:pt x="639" y="212"/>
                    <a:pt x="639" y="215"/>
                    <a:pt x="639" y="217"/>
                  </a:cubicBezTo>
                  <a:cubicBezTo>
                    <a:pt x="639" y="217"/>
                    <a:pt x="639" y="219"/>
                    <a:pt x="640" y="219"/>
                  </a:cubicBezTo>
                  <a:cubicBezTo>
                    <a:pt x="641" y="219"/>
                    <a:pt x="639" y="222"/>
                    <a:pt x="640" y="222"/>
                  </a:cubicBezTo>
                  <a:cubicBezTo>
                    <a:pt x="640" y="222"/>
                    <a:pt x="645" y="218"/>
                    <a:pt x="645" y="217"/>
                  </a:cubicBezTo>
                  <a:cubicBezTo>
                    <a:pt x="647" y="215"/>
                    <a:pt x="648" y="213"/>
                    <a:pt x="649" y="210"/>
                  </a:cubicBezTo>
                  <a:cubicBezTo>
                    <a:pt x="650" y="208"/>
                    <a:pt x="654" y="206"/>
                    <a:pt x="655" y="206"/>
                  </a:cubicBezTo>
                  <a:cubicBezTo>
                    <a:pt x="658" y="208"/>
                    <a:pt x="655" y="202"/>
                    <a:pt x="656" y="201"/>
                  </a:cubicBezTo>
                  <a:cubicBezTo>
                    <a:pt x="658" y="198"/>
                    <a:pt x="659" y="197"/>
                    <a:pt x="662" y="197"/>
                  </a:cubicBezTo>
                  <a:cubicBezTo>
                    <a:pt x="665" y="197"/>
                    <a:pt x="669" y="197"/>
                    <a:pt x="667" y="194"/>
                  </a:cubicBezTo>
                  <a:cubicBezTo>
                    <a:pt x="664" y="191"/>
                    <a:pt x="666" y="188"/>
                    <a:pt x="669" y="186"/>
                  </a:cubicBezTo>
                  <a:cubicBezTo>
                    <a:pt x="670" y="185"/>
                    <a:pt x="670" y="187"/>
                    <a:pt x="671" y="187"/>
                  </a:cubicBezTo>
                  <a:cubicBezTo>
                    <a:pt x="673" y="187"/>
                    <a:pt x="673" y="184"/>
                    <a:pt x="673" y="183"/>
                  </a:cubicBezTo>
                  <a:cubicBezTo>
                    <a:pt x="671" y="181"/>
                    <a:pt x="669" y="180"/>
                    <a:pt x="671" y="177"/>
                  </a:cubicBezTo>
                  <a:cubicBezTo>
                    <a:pt x="671" y="177"/>
                    <a:pt x="674" y="176"/>
                    <a:pt x="673" y="175"/>
                  </a:cubicBezTo>
                  <a:cubicBezTo>
                    <a:pt x="672" y="175"/>
                    <a:pt x="671" y="173"/>
                    <a:pt x="670" y="173"/>
                  </a:cubicBezTo>
                  <a:cubicBezTo>
                    <a:pt x="669" y="173"/>
                    <a:pt x="670" y="174"/>
                    <a:pt x="669" y="174"/>
                  </a:cubicBezTo>
                  <a:cubicBezTo>
                    <a:pt x="667" y="174"/>
                    <a:pt x="666" y="173"/>
                    <a:pt x="667" y="171"/>
                  </a:cubicBezTo>
                  <a:cubicBezTo>
                    <a:pt x="668" y="169"/>
                    <a:pt x="670" y="168"/>
                    <a:pt x="672" y="165"/>
                  </a:cubicBezTo>
                  <a:cubicBezTo>
                    <a:pt x="673" y="163"/>
                    <a:pt x="673" y="160"/>
                    <a:pt x="676" y="158"/>
                  </a:cubicBezTo>
                  <a:cubicBezTo>
                    <a:pt x="677" y="157"/>
                    <a:pt x="677" y="159"/>
                    <a:pt x="677" y="159"/>
                  </a:cubicBezTo>
                  <a:cubicBezTo>
                    <a:pt x="679" y="159"/>
                    <a:pt x="679" y="157"/>
                    <a:pt x="680" y="158"/>
                  </a:cubicBezTo>
                  <a:cubicBezTo>
                    <a:pt x="681" y="158"/>
                    <a:pt x="681" y="159"/>
                    <a:pt x="682" y="158"/>
                  </a:cubicBezTo>
                  <a:cubicBezTo>
                    <a:pt x="684" y="157"/>
                    <a:pt x="685" y="156"/>
                    <a:pt x="687" y="155"/>
                  </a:cubicBezTo>
                  <a:cubicBezTo>
                    <a:pt x="690" y="154"/>
                    <a:pt x="686" y="158"/>
                    <a:pt x="688" y="159"/>
                  </a:cubicBezTo>
                  <a:cubicBezTo>
                    <a:pt x="688" y="160"/>
                    <a:pt x="692" y="156"/>
                    <a:pt x="693" y="156"/>
                  </a:cubicBezTo>
                  <a:cubicBezTo>
                    <a:pt x="695" y="155"/>
                    <a:pt x="697" y="154"/>
                    <a:pt x="700" y="154"/>
                  </a:cubicBezTo>
                  <a:cubicBezTo>
                    <a:pt x="702" y="154"/>
                    <a:pt x="704" y="154"/>
                    <a:pt x="705" y="156"/>
                  </a:cubicBezTo>
                  <a:cubicBezTo>
                    <a:pt x="706" y="156"/>
                    <a:pt x="707" y="157"/>
                    <a:pt x="708" y="158"/>
                  </a:cubicBezTo>
                  <a:cubicBezTo>
                    <a:pt x="709" y="159"/>
                    <a:pt x="709" y="156"/>
                    <a:pt x="710" y="156"/>
                  </a:cubicBezTo>
                  <a:cubicBezTo>
                    <a:pt x="718" y="149"/>
                    <a:pt x="727" y="146"/>
                    <a:pt x="736" y="142"/>
                  </a:cubicBezTo>
                  <a:cubicBezTo>
                    <a:pt x="738" y="141"/>
                    <a:pt x="741" y="140"/>
                    <a:pt x="742" y="138"/>
                  </a:cubicBezTo>
                  <a:cubicBezTo>
                    <a:pt x="743" y="136"/>
                    <a:pt x="743" y="139"/>
                    <a:pt x="745" y="139"/>
                  </a:cubicBezTo>
                  <a:cubicBezTo>
                    <a:pt x="746" y="139"/>
                    <a:pt x="748" y="139"/>
                    <a:pt x="749" y="139"/>
                  </a:cubicBezTo>
                  <a:cubicBezTo>
                    <a:pt x="750" y="140"/>
                    <a:pt x="751" y="141"/>
                    <a:pt x="752" y="141"/>
                  </a:cubicBezTo>
                  <a:cubicBezTo>
                    <a:pt x="755" y="141"/>
                    <a:pt x="755" y="137"/>
                    <a:pt x="754" y="135"/>
                  </a:cubicBezTo>
                  <a:cubicBezTo>
                    <a:pt x="754" y="134"/>
                    <a:pt x="750" y="132"/>
                    <a:pt x="751" y="131"/>
                  </a:cubicBezTo>
                  <a:cubicBezTo>
                    <a:pt x="751" y="130"/>
                    <a:pt x="749" y="125"/>
                    <a:pt x="748" y="126"/>
                  </a:cubicBezTo>
                  <a:cubicBezTo>
                    <a:pt x="748" y="127"/>
                    <a:pt x="746" y="125"/>
                    <a:pt x="745" y="125"/>
                  </a:cubicBezTo>
                  <a:cubicBezTo>
                    <a:pt x="744" y="124"/>
                    <a:pt x="745" y="123"/>
                    <a:pt x="744" y="122"/>
                  </a:cubicBezTo>
                  <a:cubicBezTo>
                    <a:pt x="744" y="121"/>
                    <a:pt x="741" y="122"/>
                    <a:pt x="741" y="122"/>
                  </a:cubicBezTo>
                  <a:cubicBezTo>
                    <a:pt x="740" y="123"/>
                    <a:pt x="737" y="122"/>
                    <a:pt x="738" y="121"/>
                  </a:cubicBezTo>
                  <a:cubicBezTo>
                    <a:pt x="738" y="120"/>
                    <a:pt x="741" y="121"/>
                    <a:pt x="742" y="121"/>
                  </a:cubicBezTo>
                  <a:cubicBezTo>
                    <a:pt x="742" y="120"/>
                    <a:pt x="739" y="120"/>
                    <a:pt x="739" y="120"/>
                  </a:cubicBezTo>
                  <a:cubicBezTo>
                    <a:pt x="739" y="117"/>
                    <a:pt x="747" y="122"/>
                    <a:pt x="748" y="122"/>
                  </a:cubicBezTo>
                  <a:cubicBezTo>
                    <a:pt x="750" y="123"/>
                    <a:pt x="756" y="121"/>
                    <a:pt x="758" y="119"/>
                  </a:cubicBezTo>
                  <a:cubicBezTo>
                    <a:pt x="759" y="118"/>
                    <a:pt x="757" y="118"/>
                    <a:pt x="757" y="117"/>
                  </a:cubicBezTo>
                  <a:cubicBezTo>
                    <a:pt x="757" y="117"/>
                    <a:pt x="761" y="117"/>
                    <a:pt x="761" y="115"/>
                  </a:cubicBezTo>
                  <a:cubicBezTo>
                    <a:pt x="760" y="114"/>
                    <a:pt x="758" y="113"/>
                    <a:pt x="759" y="112"/>
                  </a:cubicBezTo>
                  <a:cubicBezTo>
                    <a:pt x="759" y="111"/>
                    <a:pt x="761" y="109"/>
                    <a:pt x="761" y="109"/>
                  </a:cubicBezTo>
                  <a:cubicBezTo>
                    <a:pt x="762" y="109"/>
                    <a:pt x="766" y="110"/>
                    <a:pt x="766" y="109"/>
                  </a:cubicBezTo>
                  <a:cubicBezTo>
                    <a:pt x="765" y="110"/>
                    <a:pt x="762" y="111"/>
                    <a:pt x="763" y="112"/>
                  </a:cubicBezTo>
                  <a:cubicBezTo>
                    <a:pt x="764" y="113"/>
                    <a:pt x="765" y="114"/>
                    <a:pt x="765" y="114"/>
                  </a:cubicBezTo>
                  <a:cubicBezTo>
                    <a:pt x="765" y="115"/>
                    <a:pt x="764" y="116"/>
                    <a:pt x="765" y="116"/>
                  </a:cubicBezTo>
                  <a:cubicBezTo>
                    <a:pt x="767" y="116"/>
                    <a:pt x="769" y="115"/>
                    <a:pt x="771" y="115"/>
                  </a:cubicBezTo>
                  <a:cubicBezTo>
                    <a:pt x="773" y="115"/>
                    <a:pt x="775" y="115"/>
                    <a:pt x="777" y="116"/>
                  </a:cubicBezTo>
                  <a:cubicBezTo>
                    <a:pt x="778" y="117"/>
                    <a:pt x="778" y="117"/>
                    <a:pt x="778" y="119"/>
                  </a:cubicBezTo>
                  <a:cubicBezTo>
                    <a:pt x="778" y="120"/>
                    <a:pt x="782" y="121"/>
                    <a:pt x="783" y="121"/>
                  </a:cubicBezTo>
                  <a:cubicBezTo>
                    <a:pt x="784" y="122"/>
                    <a:pt x="790" y="126"/>
                    <a:pt x="791" y="124"/>
                  </a:cubicBezTo>
                  <a:cubicBezTo>
                    <a:pt x="790" y="127"/>
                    <a:pt x="796" y="124"/>
                    <a:pt x="796" y="124"/>
                  </a:cubicBezTo>
                  <a:cubicBezTo>
                    <a:pt x="796" y="123"/>
                    <a:pt x="792" y="123"/>
                    <a:pt x="793" y="122"/>
                  </a:cubicBezTo>
                  <a:cubicBezTo>
                    <a:pt x="793" y="120"/>
                    <a:pt x="796" y="122"/>
                    <a:pt x="796" y="122"/>
                  </a:cubicBezTo>
                  <a:cubicBezTo>
                    <a:pt x="796" y="120"/>
                    <a:pt x="795" y="122"/>
                    <a:pt x="796" y="119"/>
                  </a:cubicBezTo>
                  <a:cubicBezTo>
                    <a:pt x="796" y="118"/>
                    <a:pt x="796" y="117"/>
                    <a:pt x="796" y="116"/>
                  </a:cubicBezTo>
                  <a:cubicBezTo>
                    <a:pt x="795" y="115"/>
                    <a:pt x="794" y="115"/>
                    <a:pt x="794" y="114"/>
                  </a:cubicBezTo>
                  <a:cubicBezTo>
                    <a:pt x="794" y="114"/>
                    <a:pt x="801" y="116"/>
                    <a:pt x="802" y="115"/>
                  </a:cubicBezTo>
                  <a:cubicBezTo>
                    <a:pt x="802" y="115"/>
                    <a:pt x="801" y="114"/>
                    <a:pt x="800" y="114"/>
                  </a:cubicBezTo>
                  <a:cubicBezTo>
                    <a:pt x="801" y="114"/>
                    <a:pt x="804" y="115"/>
                    <a:pt x="805" y="114"/>
                  </a:cubicBezTo>
                  <a:cubicBezTo>
                    <a:pt x="805" y="113"/>
                    <a:pt x="805" y="112"/>
                    <a:pt x="806" y="111"/>
                  </a:cubicBezTo>
                  <a:cubicBezTo>
                    <a:pt x="806" y="111"/>
                    <a:pt x="809" y="111"/>
                    <a:pt x="809" y="111"/>
                  </a:cubicBezTo>
                  <a:cubicBezTo>
                    <a:pt x="809" y="111"/>
                    <a:pt x="808" y="111"/>
                    <a:pt x="808" y="111"/>
                  </a:cubicBezTo>
                  <a:cubicBezTo>
                    <a:pt x="807" y="110"/>
                    <a:pt x="810" y="111"/>
                    <a:pt x="808" y="111"/>
                  </a:cubicBezTo>
                  <a:close/>
                  <a:moveTo>
                    <a:pt x="405" y="192"/>
                  </a:moveTo>
                  <a:cubicBezTo>
                    <a:pt x="404" y="195"/>
                    <a:pt x="404" y="198"/>
                    <a:pt x="403" y="201"/>
                  </a:cubicBezTo>
                  <a:cubicBezTo>
                    <a:pt x="402" y="203"/>
                    <a:pt x="399" y="202"/>
                    <a:pt x="399" y="204"/>
                  </a:cubicBezTo>
                  <a:cubicBezTo>
                    <a:pt x="399" y="204"/>
                    <a:pt x="401" y="204"/>
                    <a:pt x="402" y="204"/>
                  </a:cubicBezTo>
                  <a:cubicBezTo>
                    <a:pt x="402" y="204"/>
                    <a:pt x="393" y="210"/>
                    <a:pt x="392" y="210"/>
                  </a:cubicBezTo>
                  <a:cubicBezTo>
                    <a:pt x="391" y="211"/>
                    <a:pt x="390" y="212"/>
                    <a:pt x="388" y="212"/>
                  </a:cubicBezTo>
                  <a:cubicBezTo>
                    <a:pt x="387" y="213"/>
                    <a:pt x="386" y="215"/>
                    <a:pt x="385" y="216"/>
                  </a:cubicBezTo>
                  <a:cubicBezTo>
                    <a:pt x="384" y="217"/>
                    <a:pt x="377" y="219"/>
                    <a:pt x="376" y="217"/>
                  </a:cubicBezTo>
                  <a:cubicBezTo>
                    <a:pt x="376" y="216"/>
                    <a:pt x="383" y="214"/>
                    <a:pt x="384" y="213"/>
                  </a:cubicBezTo>
                  <a:cubicBezTo>
                    <a:pt x="387" y="211"/>
                    <a:pt x="390" y="208"/>
                    <a:pt x="393" y="206"/>
                  </a:cubicBezTo>
                  <a:cubicBezTo>
                    <a:pt x="395" y="205"/>
                    <a:pt x="395" y="202"/>
                    <a:pt x="397" y="201"/>
                  </a:cubicBezTo>
                  <a:cubicBezTo>
                    <a:pt x="399" y="198"/>
                    <a:pt x="401" y="195"/>
                    <a:pt x="402" y="192"/>
                  </a:cubicBezTo>
                  <a:cubicBezTo>
                    <a:pt x="402" y="190"/>
                    <a:pt x="402" y="190"/>
                    <a:pt x="404" y="189"/>
                  </a:cubicBezTo>
                  <a:cubicBezTo>
                    <a:pt x="406" y="188"/>
                    <a:pt x="405" y="191"/>
                    <a:pt x="405" y="192"/>
                  </a:cubicBezTo>
                  <a:cubicBezTo>
                    <a:pt x="404" y="193"/>
                    <a:pt x="405" y="190"/>
                    <a:pt x="405" y="1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721">
              <a:extLst>
                <a:ext uri="{FF2B5EF4-FFF2-40B4-BE49-F238E27FC236}">
                  <a16:creationId xmlns:a16="http://schemas.microsoft.com/office/drawing/2014/main" id="{4048D95D-5BF1-7D40-98A1-E2ACC5D83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0505" y="5241075"/>
              <a:ext cx="119965" cy="271210"/>
            </a:xfrm>
            <a:custGeom>
              <a:avLst/>
              <a:gdLst>
                <a:gd name="T0" fmla="*/ 13 w 15"/>
                <a:gd name="T1" fmla="*/ 26 h 32"/>
                <a:gd name="T2" fmla="*/ 10 w 15"/>
                <a:gd name="T3" fmla="*/ 13 h 32"/>
                <a:gd name="T4" fmla="*/ 9 w 15"/>
                <a:gd name="T5" fmla="*/ 4 h 32"/>
                <a:gd name="T6" fmla="*/ 9 w 15"/>
                <a:gd name="T7" fmla="*/ 1 h 32"/>
                <a:gd name="T8" fmla="*/ 6 w 15"/>
                <a:gd name="T9" fmla="*/ 0 h 32"/>
                <a:gd name="T10" fmla="*/ 7 w 15"/>
                <a:gd name="T11" fmla="*/ 3 h 32"/>
                <a:gd name="T12" fmla="*/ 6 w 15"/>
                <a:gd name="T13" fmla="*/ 5 h 32"/>
                <a:gd name="T14" fmla="*/ 4 w 15"/>
                <a:gd name="T15" fmla="*/ 7 h 32"/>
                <a:gd name="T16" fmla="*/ 4 w 15"/>
                <a:gd name="T17" fmla="*/ 9 h 32"/>
                <a:gd name="T18" fmla="*/ 2 w 15"/>
                <a:gd name="T19" fmla="*/ 14 h 32"/>
                <a:gd name="T20" fmla="*/ 5 w 15"/>
                <a:gd name="T21" fmla="*/ 20 h 32"/>
                <a:gd name="T22" fmla="*/ 6 w 15"/>
                <a:gd name="T23" fmla="*/ 32 h 32"/>
                <a:gd name="T24" fmla="*/ 15 w 15"/>
                <a:gd name="T25" fmla="*/ 32 h 32"/>
                <a:gd name="T26" fmla="*/ 13 w 15"/>
                <a:gd name="T27" fmla="*/ 26 h 32"/>
                <a:gd name="T28" fmla="*/ 13 w 15"/>
                <a:gd name="T2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32">
                  <a:moveTo>
                    <a:pt x="13" y="26"/>
                  </a:moveTo>
                  <a:cubicBezTo>
                    <a:pt x="13" y="22"/>
                    <a:pt x="9" y="17"/>
                    <a:pt x="10" y="13"/>
                  </a:cubicBezTo>
                  <a:cubicBezTo>
                    <a:pt x="11" y="10"/>
                    <a:pt x="10" y="7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0"/>
                    <a:pt x="6" y="0"/>
                    <a:pt x="6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5"/>
                    <a:pt x="4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3" y="11"/>
                    <a:pt x="3" y="13"/>
                    <a:pt x="2" y="14"/>
                  </a:cubicBezTo>
                  <a:cubicBezTo>
                    <a:pt x="0" y="15"/>
                    <a:pt x="4" y="18"/>
                    <a:pt x="5" y="20"/>
                  </a:cubicBezTo>
                  <a:cubicBezTo>
                    <a:pt x="6" y="22"/>
                    <a:pt x="4" y="32"/>
                    <a:pt x="6" y="32"/>
                  </a:cubicBezTo>
                  <a:cubicBezTo>
                    <a:pt x="9" y="32"/>
                    <a:pt x="12" y="32"/>
                    <a:pt x="15" y="32"/>
                  </a:cubicBezTo>
                  <a:cubicBezTo>
                    <a:pt x="15" y="30"/>
                    <a:pt x="14" y="28"/>
                    <a:pt x="13" y="26"/>
                  </a:cubicBezTo>
                  <a:cubicBezTo>
                    <a:pt x="13" y="24"/>
                    <a:pt x="13" y="27"/>
                    <a:pt x="13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8" name="Freeform 722">
              <a:extLst>
                <a:ext uri="{FF2B5EF4-FFF2-40B4-BE49-F238E27FC236}">
                  <a16:creationId xmlns:a16="http://schemas.microsoft.com/office/drawing/2014/main" id="{B7C103A8-6231-F647-B50D-D51F9604A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2" y="5503627"/>
              <a:ext cx="119965" cy="196192"/>
            </a:xfrm>
            <a:custGeom>
              <a:avLst/>
              <a:gdLst>
                <a:gd name="T0" fmla="*/ 12 w 15"/>
                <a:gd name="T1" fmla="*/ 1 h 23"/>
                <a:gd name="T2" fmla="*/ 7 w 15"/>
                <a:gd name="T3" fmla="*/ 1 h 23"/>
                <a:gd name="T4" fmla="*/ 2 w 15"/>
                <a:gd name="T5" fmla="*/ 2 h 23"/>
                <a:gd name="T6" fmla="*/ 1 w 15"/>
                <a:gd name="T7" fmla="*/ 7 h 23"/>
                <a:gd name="T8" fmla="*/ 2 w 15"/>
                <a:gd name="T9" fmla="*/ 11 h 23"/>
                <a:gd name="T10" fmla="*/ 1 w 15"/>
                <a:gd name="T11" fmla="*/ 23 h 23"/>
                <a:gd name="T12" fmla="*/ 4 w 15"/>
                <a:gd name="T13" fmla="*/ 20 h 23"/>
                <a:gd name="T14" fmla="*/ 7 w 15"/>
                <a:gd name="T15" fmla="*/ 20 h 23"/>
                <a:gd name="T16" fmla="*/ 9 w 15"/>
                <a:gd name="T17" fmla="*/ 23 h 23"/>
                <a:gd name="T18" fmla="*/ 9 w 15"/>
                <a:gd name="T19" fmla="*/ 20 h 23"/>
                <a:gd name="T20" fmla="*/ 6 w 15"/>
                <a:gd name="T21" fmla="*/ 16 h 23"/>
                <a:gd name="T22" fmla="*/ 4 w 15"/>
                <a:gd name="T23" fmla="*/ 7 h 23"/>
                <a:gd name="T24" fmla="*/ 9 w 15"/>
                <a:gd name="T25" fmla="*/ 3 h 23"/>
                <a:gd name="T26" fmla="*/ 15 w 15"/>
                <a:gd name="T27" fmla="*/ 6 h 23"/>
                <a:gd name="T28" fmla="*/ 12 w 15"/>
                <a:gd name="T2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3">
                  <a:moveTo>
                    <a:pt x="12" y="1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5" y="1"/>
                    <a:pt x="3" y="0"/>
                    <a:pt x="2" y="2"/>
                  </a:cubicBezTo>
                  <a:cubicBezTo>
                    <a:pt x="2" y="4"/>
                    <a:pt x="1" y="5"/>
                    <a:pt x="1" y="7"/>
                  </a:cubicBezTo>
                  <a:cubicBezTo>
                    <a:pt x="1" y="8"/>
                    <a:pt x="2" y="9"/>
                    <a:pt x="2" y="11"/>
                  </a:cubicBezTo>
                  <a:cubicBezTo>
                    <a:pt x="2" y="12"/>
                    <a:pt x="0" y="23"/>
                    <a:pt x="1" y="23"/>
                  </a:cubicBezTo>
                  <a:cubicBezTo>
                    <a:pt x="3" y="22"/>
                    <a:pt x="1" y="19"/>
                    <a:pt x="4" y="20"/>
                  </a:cubicBezTo>
                  <a:cubicBezTo>
                    <a:pt x="5" y="20"/>
                    <a:pt x="7" y="19"/>
                    <a:pt x="7" y="20"/>
                  </a:cubicBezTo>
                  <a:cubicBezTo>
                    <a:pt x="8" y="20"/>
                    <a:pt x="8" y="23"/>
                    <a:pt x="9" y="23"/>
                  </a:cubicBezTo>
                  <a:cubicBezTo>
                    <a:pt x="9" y="23"/>
                    <a:pt x="9" y="20"/>
                    <a:pt x="9" y="20"/>
                  </a:cubicBezTo>
                  <a:cubicBezTo>
                    <a:pt x="9" y="18"/>
                    <a:pt x="7" y="17"/>
                    <a:pt x="6" y="16"/>
                  </a:cubicBezTo>
                  <a:cubicBezTo>
                    <a:pt x="5" y="14"/>
                    <a:pt x="2" y="9"/>
                    <a:pt x="4" y="7"/>
                  </a:cubicBezTo>
                  <a:cubicBezTo>
                    <a:pt x="7" y="5"/>
                    <a:pt x="6" y="4"/>
                    <a:pt x="9" y="3"/>
                  </a:cubicBezTo>
                  <a:cubicBezTo>
                    <a:pt x="11" y="2"/>
                    <a:pt x="14" y="4"/>
                    <a:pt x="15" y="6"/>
                  </a:cubicBezTo>
                  <a:cubicBezTo>
                    <a:pt x="14" y="4"/>
                    <a:pt x="13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Freeform 723">
              <a:extLst>
                <a:ext uri="{FF2B5EF4-FFF2-40B4-BE49-F238E27FC236}">
                  <a16:creationId xmlns:a16="http://schemas.microsoft.com/office/drawing/2014/main" id="{408013B4-1186-BC46-BBB0-D4364E0D0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2501" y="6080672"/>
              <a:ext cx="169042" cy="213507"/>
            </a:xfrm>
            <a:custGeom>
              <a:avLst/>
              <a:gdLst>
                <a:gd name="T0" fmla="*/ 5 w 21"/>
                <a:gd name="T1" fmla="*/ 1 h 25"/>
                <a:gd name="T2" fmla="*/ 4 w 21"/>
                <a:gd name="T3" fmla="*/ 7 h 25"/>
                <a:gd name="T4" fmla="*/ 1 w 21"/>
                <a:gd name="T5" fmla="*/ 9 h 25"/>
                <a:gd name="T6" fmla="*/ 3 w 21"/>
                <a:gd name="T7" fmla="*/ 11 h 25"/>
                <a:gd name="T8" fmla="*/ 2 w 21"/>
                <a:gd name="T9" fmla="*/ 14 h 25"/>
                <a:gd name="T10" fmla="*/ 3 w 21"/>
                <a:gd name="T11" fmla="*/ 16 h 25"/>
                <a:gd name="T12" fmla="*/ 1 w 21"/>
                <a:gd name="T13" fmla="*/ 20 h 25"/>
                <a:gd name="T14" fmla="*/ 3 w 21"/>
                <a:gd name="T15" fmla="*/ 21 h 25"/>
                <a:gd name="T16" fmla="*/ 0 w 21"/>
                <a:gd name="T17" fmla="*/ 24 h 25"/>
                <a:gd name="T18" fmla="*/ 2 w 21"/>
                <a:gd name="T19" fmla="*/ 23 h 25"/>
                <a:gd name="T20" fmla="*/ 3 w 21"/>
                <a:gd name="T21" fmla="*/ 24 h 25"/>
                <a:gd name="T22" fmla="*/ 6 w 21"/>
                <a:gd name="T23" fmla="*/ 22 h 25"/>
                <a:gd name="T24" fmla="*/ 8 w 21"/>
                <a:gd name="T25" fmla="*/ 22 h 25"/>
                <a:gd name="T26" fmla="*/ 9 w 21"/>
                <a:gd name="T27" fmla="*/ 22 h 25"/>
                <a:gd name="T28" fmla="*/ 12 w 21"/>
                <a:gd name="T29" fmla="*/ 21 h 25"/>
                <a:gd name="T30" fmla="*/ 14 w 21"/>
                <a:gd name="T31" fmla="*/ 20 h 25"/>
                <a:gd name="T32" fmla="*/ 17 w 21"/>
                <a:gd name="T33" fmla="*/ 18 h 25"/>
                <a:gd name="T34" fmla="*/ 20 w 21"/>
                <a:gd name="T35" fmla="*/ 20 h 25"/>
                <a:gd name="T36" fmla="*/ 19 w 21"/>
                <a:gd name="T37" fmla="*/ 16 h 25"/>
                <a:gd name="T38" fmla="*/ 17 w 21"/>
                <a:gd name="T39" fmla="*/ 12 h 25"/>
                <a:gd name="T40" fmla="*/ 12 w 21"/>
                <a:gd name="T41" fmla="*/ 0 h 25"/>
                <a:gd name="T42" fmla="*/ 5 w 21"/>
                <a:gd name="T43" fmla="*/ 1 h 25"/>
                <a:gd name="T44" fmla="*/ 5 w 21"/>
                <a:gd name="T4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25">
                  <a:moveTo>
                    <a:pt x="5" y="1"/>
                  </a:moveTo>
                  <a:cubicBezTo>
                    <a:pt x="3" y="2"/>
                    <a:pt x="2" y="6"/>
                    <a:pt x="4" y="7"/>
                  </a:cubicBezTo>
                  <a:cubicBezTo>
                    <a:pt x="7" y="10"/>
                    <a:pt x="2" y="9"/>
                    <a:pt x="1" y="9"/>
                  </a:cubicBezTo>
                  <a:cubicBezTo>
                    <a:pt x="1" y="9"/>
                    <a:pt x="3" y="11"/>
                    <a:pt x="3" y="11"/>
                  </a:cubicBezTo>
                  <a:cubicBezTo>
                    <a:pt x="3" y="13"/>
                    <a:pt x="3" y="13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2" y="17"/>
                    <a:pt x="1" y="20"/>
                    <a:pt x="1" y="20"/>
                  </a:cubicBezTo>
                  <a:cubicBezTo>
                    <a:pt x="1" y="20"/>
                    <a:pt x="3" y="20"/>
                    <a:pt x="3" y="21"/>
                  </a:cubicBezTo>
                  <a:cubicBezTo>
                    <a:pt x="3" y="21"/>
                    <a:pt x="0" y="23"/>
                    <a:pt x="0" y="24"/>
                  </a:cubicBezTo>
                  <a:cubicBezTo>
                    <a:pt x="0" y="24"/>
                    <a:pt x="1" y="23"/>
                    <a:pt x="2" y="23"/>
                  </a:cubicBezTo>
                  <a:cubicBezTo>
                    <a:pt x="2" y="23"/>
                    <a:pt x="2" y="25"/>
                    <a:pt x="3" y="24"/>
                  </a:cubicBezTo>
                  <a:cubicBezTo>
                    <a:pt x="3" y="23"/>
                    <a:pt x="5" y="22"/>
                    <a:pt x="6" y="22"/>
                  </a:cubicBezTo>
                  <a:cubicBezTo>
                    <a:pt x="7" y="21"/>
                    <a:pt x="6" y="25"/>
                    <a:pt x="8" y="22"/>
                  </a:cubicBezTo>
                  <a:cubicBezTo>
                    <a:pt x="9" y="20"/>
                    <a:pt x="8" y="21"/>
                    <a:pt x="9" y="22"/>
                  </a:cubicBezTo>
                  <a:cubicBezTo>
                    <a:pt x="9" y="22"/>
                    <a:pt x="12" y="21"/>
                    <a:pt x="12" y="21"/>
                  </a:cubicBezTo>
                  <a:cubicBezTo>
                    <a:pt x="14" y="21"/>
                    <a:pt x="13" y="20"/>
                    <a:pt x="14" y="20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18" y="16"/>
                    <a:pt x="19" y="19"/>
                    <a:pt x="20" y="20"/>
                  </a:cubicBezTo>
                  <a:cubicBezTo>
                    <a:pt x="21" y="20"/>
                    <a:pt x="19" y="16"/>
                    <a:pt x="19" y="16"/>
                  </a:cubicBezTo>
                  <a:cubicBezTo>
                    <a:pt x="18" y="15"/>
                    <a:pt x="17" y="14"/>
                    <a:pt x="17" y="12"/>
                  </a:cubicBezTo>
                  <a:cubicBezTo>
                    <a:pt x="17" y="7"/>
                    <a:pt x="14" y="4"/>
                    <a:pt x="12" y="0"/>
                  </a:cubicBezTo>
                  <a:cubicBezTo>
                    <a:pt x="10" y="2"/>
                    <a:pt x="8" y="1"/>
                    <a:pt x="5" y="1"/>
                  </a:cubicBezTo>
                  <a:cubicBezTo>
                    <a:pt x="5" y="2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724">
              <a:extLst>
                <a:ext uri="{FF2B5EF4-FFF2-40B4-BE49-F238E27FC236}">
                  <a16:creationId xmlns:a16="http://schemas.microsoft.com/office/drawing/2014/main" id="{4C946566-A8A6-7542-AC27-E2892AE29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1613" y="5852738"/>
              <a:ext cx="256290" cy="262556"/>
            </a:xfrm>
            <a:custGeom>
              <a:avLst/>
              <a:gdLst>
                <a:gd name="T0" fmla="*/ 32 w 32"/>
                <a:gd name="T1" fmla="*/ 3 h 31"/>
                <a:gd name="T2" fmla="*/ 29 w 32"/>
                <a:gd name="T3" fmla="*/ 1 h 31"/>
                <a:gd name="T4" fmla="*/ 27 w 32"/>
                <a:gd name="T5" fmla="*/ 4 h 31"/>
                <a:gd name="T6" fmla="*/ 25 w 32"/>
                <a:gd name="T7" fmla="*/ 5 h 31"/>
                <a:gd name="T8" fmla="*/ 20 w 32"/>
                <a:gd name="T9" fmla="*/ 6 h 31"/>
                <a:gd name="T10" fmla="*/ 20 w 32"/>
                <a:gd name="T11" fmla="*/ 10 h 31"/>
                <a:gd name="T12" fmla="*/ 13 w 32"/>
                <a:gd name="T13" fmla="*/ 9 h 31"/>
                <a:gd name="T14" fmla="*/ 10 w 32"/>
                <a:gd name="T15" fmla="*/ 12 h 31"/>
                <a:gd name="T16" fmla="*/ 0 w 32"/>
                <a:gd name="T17" fmla="*/ 19 h 31"/>
                <a:gd name="T18" fmla="*/ 6 w 32"/>
                <a:gd name="T19" fmla="*/ 21 h 31"/>
                <a:gd name="T20" fmla="*/ 5 w 32"/>
                <a:gd name="T21" fmla="*/ 24 h 31"/>
                <a:gd name="T22" fmla="*/ 6 w 32"/>
                <a:gd name="T23" fmla="*/ 26 h 31"/>
                <a:gd name="T24" fmla="*/ 3 w 32"/>
                <a:gd name="T25" fmla="*/ 29 h 31"/>
                <a:gd name="T26" fmla="*/ 5 w 32"/>
                <a:gd name="T27" fmla="*/ 30 h 31"/>
                <a:gd name="T28" fmla="*/ 5 w 32"/>
                <a:gd name="T29" fmla="*/ 31 h 31"/>
                <a:gd name="T30" fmla="*/ 9 w 32"/>
                <a:gd name="T31" fmla="*/ 31 h 31"/>
                <a:gd name="T32" fmla="*/ 12 w 32"/>
                <a:gd name="T33" fmla="*/ 31 h 31"/>
                <a:gd name="T34" fmla="*/ 14 w 32"/>
                <a:gd name="T35" fmla="*/ 28 h 31"/>
                <a:gd name="T36" fmla="*/ 21 w 32"/>
                <a:gd name="T37" fmla="*/ 27 h 31"/>
                <a:gd name="T38" fmla="*/ 16 w 32"/>
                <a:gd name="T39" fmla="*/ 22 h 31"/>
                <a:gd name="T40" fmla="*/ 20 w 32"/>
                <a:gd name="T41" fmla="*/ 19 h 31"/>
                <a:gd name="T42" fmla="*/ 27 w 32"/>
                <a:gd name="T43" fmla="*/ 14 h 31"/>
                <a:gd name="T44" fmla="*/ 27 w 32"/>
                <a:gd name="T45" fmla="*/ 8 h 31"/>
                <a:gd name="T46" fmla="*/ 32 w 32"/>
                <a:gd name="T4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1">
                  <a:moveTo>
                    <a:pt x="32" y="3"/>
                  </a:moveTo>
                  <a:cubicBezTo>
                    <a:pt x="31" y="2"/>
                    <a:pt x="30" y="0"/>
                    <a:pt x="29" y="1"/>
                  </a:cubicBezTo>
                  <a:cubicBezTo>
                    <a:pt x="28" y="1"/>
                    <a:pt x="28" y="3"/>
                    <a:pt x="27" y="4"/>
                  </a:cubicBezTo>
                  <a:cubicBezTo>
                    <a:pt x="27" y="4"/>
                    <a:pt x="26" y="3"/>
                    <a:pt x="25" y="5"/>
                  </a:cubicBezTo>
                  <a:cubicBezTo>
                    <a:pt x="24" y="6"/>
                    <a:pt x="22" y="6"/>
                    <a:pt x="20" y="6"/>
                  </a:cubicBezTo>
                  <a:cubicBezTo>
                    <a:pt x="18" y="7"/>
                    <a:pt x="22" y="9"/>
                    <a:pt x="20" y="10"/>
                  </a:cubicBezTo>
                  <a:cubicBezTo>
                    <a:pt x="17" y="11"/>
                    <a:pt x="16" y="9"/>
                    <a:pt x="13" y="9"/>
                  </a:cubicBezTo>
                  <a:cubicBezTo>
                    <a:pt x="12" y="8"/>
                    <a:pt x="10" y="11"/>
                    <a:pt x="10" y="12"/>
                  </a:cubicBezTo>
                  <a:cubicBezTo>
                    <a:pt x="7" y="15"/>
                    <a:pt x="1" y="15"/>
                    <a:pt x="0" y="19"/>
                  </a:cubicBezTo>
                  <a:cubicBezTo>
                    <a:pt x="0" y="19"/>
                    <a:pt x="6" y="21"/>
                    <a:pt x="6" y="21"/>
                  </a:cubicBezTo>
                  <a:cubicBezTo>
                    <a:pt x="6" y="22"/>
                    <a:pt x="5" y="24"/>
                    <a:pt x="5" y="24"/>
                  </a:cubicBezTo>
                  <a:cubicBezTo>
                    <a:pt x="5" y="26"/>
                    <a:pt x="6" y="25"/>
                    <a:pt x="6" y="26"/>
                  </a:cubicBezTo>
                  <a:cubicBezTo>
                    <a:pt x="6" y="25"/>
                    <a:pt x="2" y="28"/>
                    <a:pt x="3" y="29"/>
                  </a:cubicBezTo>
                  <a:cubicBezTo>
                    <a:pt x="3" y="29"/>
                    <a:pt x="5" y="30"/>
                    <a:pt x="5" y="30"/>
                  </a:cubicBezTo>
                  <a:cubicBezTo>
                    <a:pt x="6" y="30"/>
                    <a:pt x="5" y="30"/>
                    <a:pt x="5" y="31"/>
                  </a:cubicBezTo>
                  <a:cubicBezTo>
                    <a:pt x="5" y="30"/>
                    <a:pt x="9" y="30"/>
                    <a:pt x="9" y="31"/>
                  </a:cubicBezTo>
                  <a:cubicBezTo>
                    <a:pt x="10" y="31"/>
                    <a:pt x="11" y="31"/>
                    <a:pt x="12" y="31"/>
                  </a:cubicBezTo>
                  <a:cubicBezTo>
                    <a:pt x="12" y="31"/>
                    <a:pt x="13" y="29"/>
                    <a:pt x="14" y="28"/>
                  </a:cubicBezTo>
                  <a:cubicBezTo>
                    <a:pt x="17" y="28"/>
                    <a:pt x="19" y="29"/>
                    <a:pt x="21" y="27"/>
                  </a:cubicBezTo>
                  <a:cubicBezTo>
                    <a:pt x="21" y="25"/>
                    <a:pt x="16" y="23"/>
                    <a:pt x="16" y="22"/>
                  </a:cubicBezTo>
                  <a:cubicBezTo>
                    <a:pt x="17" y="21"/>
                    <a:pt x="18" y="20"/>
                    <a:pt x="20" y="19"/>
                  </a:cubicBezTo>
                  <a:cubicBezTo>
                    <a:pt x="22" y="17"/>
                    <a:pt x="24" y="15"/>
                    <a:pt x="27" y="14"/>
                  </a:cubicBezTo>
                  <a:cubicBezTo>
                    <a:pt x="29" y="12"/>
                    <a:pt x="26" y="9"/>
                    <a:pt x="27" y="8"/>
                  </a:cubicBezTo>
                  <a:cubicBezTo>
                    <a:pt x="29" y="6"/>
                    <a:pt x="30" y="4"/>
                    <a:pt x="3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725">
              <a:extLst>
                <a:ext uri="{FF2B5EF4-FFF2-40B4-BE49-F238E27FC236}">
                  <a16:creationId xmlns:a16="http://schemas.microsoft.com/office/drawing/2014/main" id="{08F4A063-51C6-B14E-BFDF-1452F1E96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1340" y="5183369"/>
              <a:ext cx="190855" cy="210619"/>
            </a:xfrm>
            <a:custGeom>
              <a:avLst/>
              <a:gdLst>
                <a:gd name="T0" fmla="*/ 21 w 24"/>
                <a:gd name="T1" fmla="*/ 8 h 25"/>
                <a:gd name="T2" fmla="*/ 18 w 24"/>
                <a:gd name="T3" fmla="*/ 5 h 25"/>
                <a:gd name="T4" fmla="*/ 15 w 24"/>
                <a:gd name="T5" fmla="*/ 6 h 25"/>
                <a:gd name="T6" fmla="*/ 16 w 24"/>
                <a:gd name="T7" fmla="*/ 1 h 25"/>
                <a:gd name="T8" fmla="*/ 10 w 24"/>
                <a:gd name="T9" fmla="*/ 1 h 25"/>
                <a:gd name="T10" fmla="*/ 10 w 24"/>
                <a:gd name="T11" fmla="*/ 2 h 25"/>
                <a:gd name="T12" fmla="*/ 9 w 24"/>
                <a:gd name="T13" fmla="*/ 3 h 25"/>
                <a:gd name="T14" fmla="*/ 11 w 24"/>
                <a:gd name="T15" fmla="*/ 4 h 25"/>
                <a:gd name="T16" fmla="*/ 9 w 24"/>
                <a:gd name="T17" fmla="*/ 5 h 25"/>
                <a:gd name="T18" fmla="*/ 2 w 24"/>
                <a:gd name="T19" fmla="*/ 6 h 25"/>
                <a:gd name="T20" fmla="*/ 3 w 24"/>
                <a:gd name="T21" fmla="*/ 7 h 25"/>
                <a:gd name="T22" fmla="*/ 2 w 24"/>
                <a:gd name="T23" fmla="*/ 8 h 25"/>
                <a:gd name="T24" fmla="*/ 2 w 24"/>
                <a:gd name="T25" fmla="*/ 8 h 25"/>
                <a:gd name="T26" fmla="*/ 1 w 24"/>
                <a:gd name="T27" fmla="*/ 8 h 25"/>
                <a:gd name="T28" fmla="*/ 3 w 24"/>
                <a:gd name="T29" fmla="*/ 10 h 25"/>
                <a:gd name="T30" fmla="*/ 6 w 24"/>
                <a:gd name="T31" fmla="*/ 13 h 25"/>
                <a:gd name="T32" fmla="*/ 5 w 24"/>
                <a:gd name="T33" fmla="*/ 17 h 25"/>
                <a:gd name="T34" fmla="*/ 1 w 24"/>
                <a:gd name="T35" fmla="*/ 20 h 25"/>
                <a:gd name="T36" fmla="*/ 3 w 24"/>
                <a:gd name="T37" fmla="*/ 20 h 25"/>
                <a:gd name="T38" fmla="*/ 0 w 24"/>
                <a:gd name="T39" fmla="*/ 22 h 25"/>
                <a:gd name="T40" fmla="*/ 3 w 24"/>
                <a:gd name="T41" fmla="*/ 21 h 25"/>
                <a:gd name="T42" fmla="*/ 2 w 24"/>
                <a:gd name="T43" fmla="*/ 24 h 25"/>
                <a:gd name="T44" fmla="*/ 4 w 24"/>
                <a:gd name="T45" fmla="*/ 23 h 25"/>
                <a:gd name="T46" fmla="*/ 4 w 24"/>
                <a:gd name="T47" fmla="*/ 25 h 25"/>
                <a:gd name="T48" fmla="*/ 8 w 24"/>
                <a:gd name="T49" fmla="*/ 24 h 25"/>
                <a:gd name="T50" fmla="*/ 17 w 24"/>
                <a:gd name="T51" fmla="*/ 20 h 25"/>
                <a:gd name="T52" fmla="*/ 22 w 24"/>
                <a:gd name="T53" fmla="*/ 16 h 25"/>
                <a:gd name="T54" fmla="*/ 21 w 24"/>
                <a:gd name="T55" fmla="*/ 8 h 25"/>
                <a:gd name="T56" fmla="*/ 21 w 24"/>
                <a:gd name="T5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25">
                  <a:moveTo>
                    <a:pt x="21" y="8"/>
                  </a:moveTo>
                  <a:cubicBezTo>
                    <a:pt x="20" y="8"/>
                    <a:pt x="19" y="5"/>
                    <a:pt x="18" y="5"/>
                  </a:cubicBezTo>
                  <a:cubicBezTo>
                    <a:pt x="16" y="6"/>
                    <a:pt x="17" y="7"/>
                    <a:pt x="15" y="6"/>
                  </a:cubicBezTo>
                  <a:cubicBezTo>
                    <a:pt x="11" y="5"/>
                    <a:pt x="15" y="3"/>
                    <a:pt x="16" y="1"/>
                  </a:cubicBezTo>
                  <a:cubicBezTo>
                    <a:pt x="14" y="1"/>
                    <a:pt x="11" y="0"/>
                    <a:pt x="10" y="1"/>
                  </a:cubicBezTo>
                  <a:cubicBezTo>
                    <a:pt x="10" y="1"/>
                    <a:pt x="12" y="1"/>
                    <a:pt x="10" y="2"/>
                  </a:cubicBezTo>
                  <a:cubicBezTo>
                    <a:pt x="10" y="2"/>
                    <a:pt x="8" y="3"/>
                    <a:pt x="9" y="3"/>
                  </a:cubicBezTo>
                  <a:cubicBezTo>
                    <a:pt x="9" y="4"/>
                    <a:pt x="11" y="3"/>
                    <a:pt x="11" y="4"/>
                  </a:cubicBezTo>
                  <a:cubicBezTo>
                    <a:pt x="12" y="5"/>
                    <a:pt x="9" y="5"/>
                    <a:pt x="9" y="5"/>
                  </a:cubicBezTo>
                  <a:cubicBezTo>
                    <a:pt x="7" y="6"/>
                    <a:pt x="3" y="5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1" y="8"/>
                    <a:pt x="1" y="8"/>
                  </a:cubicBezTo>
                  <a:cubicBezTo>
                    <a:pt x="1" y="9"/>
                    <a:pt x="5" y="9"/>
                    <a:pt x="3" y="10"/>
                  </a:cubicBezTo>
                  <a:cubicBezTo>
                    <a:pt x="0" y="12"/>
                    <a:pt x="4" y="13"/>
                    <a:pt x="6" y="13"/>
                  </a:cubicBezTo>
                  <a:cubicBezTo>
                    <a:pt x="7" y="13"/>
                    <a:pt x="5" y="16"/>
                    <a:pt x="5" y="17"/>
                  </a:cubicBezTo>
                  <a:cubicBezTo>
                    <a:pt x="4" y="17"/>
                    <a:pt x="2" y="21"/>
                    <a:pt x="1" y="20"/>
                  </a:cubicBezTo>
                  <a:cubicBezTo>
                    <a:pt x="1" y="20"/>
                    <a:pt x="3" y="20"/>
                    <a:pt x="3" y="20"/>
                  </a:cubicBezTo>
                  <a:cubicBezTo>
                    <a:pt x="2" y="21"/>
                    <a:pt x="1" y="20"/>
                    <a:pt x="0" y="22"/>
                  </a:cubicBezTo>
                  <a:cubicBezTo>
                    <a:pt x="0" y="22"/>
                    <a:pt x="3" y="21"/>
                    <a:pt x="3" y="21"/>
                  </a:cubicBezTo>
                  <a:cubicBezTo>
                    <a:pt x="3" y="21"/>
                    <a:pt x="2" y="23"/>
                    <a:pt x="2" y="24"/>
                  </a:cubicBezTo>
                  <a:cubicBezTo>
                    <a:pt x="2" y="24"/>
                    <a:pt x="4" y="23"/>
                    <a:pt x="4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5" y="25"/>
                    <a:pt x="7" y="24"/>
                    <a:pt x="8" y="24"/>
                  </a:cubicBezTo>
                  <a:cubicBezTo>
                    <a:pt x="11" y="23"/>
                    <a:pt x="14" y="20"/>
                    <a:pt x="17" y="20"/>
                  </a:cubicBezTo>
                  <a:cubicBezTo>
                    <a:pt x="21" y="20"/>
                    <a:pt x="20" y="19"/>
                    <a:pt x="22" y="16"/>
                  </a:cubicBezTo>
                  <a:cubicBezTo>
                    <a:pt x="24" y="13"/>
                    <a:pt x="21" y="11"/>
                    <a:pt x="21" y="8"/>
                  </a:cubicBezTo>
                  <a:cubicBezTo>
                    <a:pt x="20" y="8"/>
                    <a:pt x="21" y="9"/>
                    <a:pt x="2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2" name="Freeform 726">
              <a:extLst>
                <a:ext uri="{FF2B5EF4-FFF2-40B4-BE49-F238E27FC236}">
                  <a16:creationId xmlns:a16="http://schemas.microsoft.com/office/drawing/2014/main" id="{DC489C56-9AF8-4A4D-A628-4E172C67D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6764" y="5174716"/>
              <a:ext cx="128145" cy="83670"/>
            </a:xfrm>
            <a:custGeom>
              <a:avLst/>
              <a:gdLst>
                <a:gd name="T0" fmla="*/ 1 w 16"/>
                <a:gd name="T1" fmla="*/ 6 h 10"/>
                <a:gd name="T2" fmla="*/ 4 w 16"/>
                <a:gd name="T3" fmla="*/ 8 h 10"/>
                <a:gd name="T4" fmla="*/ 5 w 16"/>
                <a:gd name="T5" fmla="*/ 7 h 10"/>
                <a:gd name="T6" fmla="*/ 8 w 16"/>
                <a:gd name="T7" fmla="*/ 8 h 10"/>
                <a:gd name="T8" fmla="*/ 11 w 16"/>
                <a:gd name="T9" fmla="*/ 4 h 10"/>
                <a:gd name="T10" fmla="*/ 11 w 16"/>
                <a:gd name="T11" fmla="*/ 2 h 10"/>
                <a:gd name="T12" fmla="*/ 7 w 16"/>
                <a:gd name="T13" fmla="*/ 1 h 10"/>
                <a:gd name="T14" fmla="*/ 4 w 16"/>
                <a:gd name="T15" fmla="*/ 2 h 10"/>
                <a:gd name="T16" fmla="*/ 1 w 16"/>
                <a:gd name="T17" fmla="*/ 6 h 10"/>
                <a:gd name="T18" fmla="*/ 1 w 16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0">
                  <a:moveTo>
                    <a:pt x="1" y="6"/>
                  </a:moveTo>
                  <a:cubicBezTo>
                    <a:pt x="0" y="7"/>
                    <a:pt x="3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10" y="10"/>
                    <a:pt x="16" y="5"/>
                    <a:pt x="11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0" y="0"/>
                    <a:pt x="9" y="0"/>
                    <a:pt x="7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3" y="3"/>
                    <a:pt x="1" y="4"/>
                    <a:pt x="1" y="6"/>
                  </a:cubicBezTo>
                  <a:cubicBezTo>
                    <a:pt x="1" y="6"/>
                    <a:pt x="1" y="5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727">
              <a:extLst>
                <a:ext uri="{FF2B5EF4-FFF2-40B4-BE49-F238E27FC236}">
                  <a16:creationId xmlns:a16="http://schemas.microsoft.com/office/drawing/2014/main" id="{748E8FA9-092A-F54B-91EA-E1CD624BE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09461"/>
              <a:ext cx="501671" cy="389505"/>
            </a:xfrm>
            <a:custGeom>
              <a:avLst/>
              <a:gdLst>
                <a:gd name="T0" fmla="*/ 58 w 63"/>
                <a:gd name="T1" fmla="*/ 8 h 46"/>
                <a:gd name="T2" fmla="*/ 52 w 63"/>
                <a:gd name="T3" fmla="*/ 6 h 46"/>
                <a:gd name="T4" fmla="*/ 49 w 63"/>
                <a:gd name="T5" fmla="*/ 6 h 46"/>
                <a:gd name="T6" fmla="*/ 45 w 63"/>
                <a:gd name="T7" fmla="*/ 6 h 46"/>
                <a:gd name="T8" fmla="*/ 40 w 63"/>
                <a:gd name="T9" fmla="*/ 4 h 46"/>
                <a:gd name="T10" fmla="*/ 38 w 63"/>
                <a:gd name="T11" fmla="*/ 2 h 46"/>
                <a:gd name="T12" fmla="*/ 35 w 63"/>
                <a:gd name="T13" fmla="*/ 2 h 46"/>
                <a:gd name="T14" fmla="*/ 31 w 63"/>
                <a:gd name="T15" fmla="*/ 2 h 46"/>
                <a:gd name="T16" fmla="*/ 27 w 63"/>
                <a:gd name="T17" fmla="*/ 2 h 46"/>
                <a:gd name="T18" fmla="*/ 17 w 63"/>
                <a:gd name="T19" fmla="*/ 1 h 46"/>
                <a:gd name="T20" fmla="*/ 8 w 63"/>
                <a:gd name="T21" fmla="*/ 0 h 46"/>
                <a:gd name="T22" fmla="*/ 2 w 63"/>
                <a:gd name="T23" fmla="*/ 3 h 46"/>
                <a:gd name="T24" fmla="*/ 2 w 63"/>
                <a:gd name="T25" fmla="*/ 6 h 46"/>
                <a:gd name="T26" fmla="*/ 2 w 63"/>
                <a:gd name="T27" fmla="*/ 11 h 46"/>
                <a:gd name="T28" fmla="*/ 5 w 63"/>
                <a:gd name="T29" fmla="*/ 10 h 46"/>
                <a:gd name="T30" fmla="*/ 7 w 63"/>
                <a:gd name="T31" fmla="*/ 12 h 46"/>
                <a:gd name="T32" fmla="*/ 12 w 63"/>
                <a:gd name="T33" fmla="*/ 11 h 46"/>
                <a:gd name="T34" fmla="*/ 14 w 63"/>
                <a:gd name="T35" fmla="*/ 14 h 46"/>
                <a:gd name="T36" fmla="*/ 13 w 63"/>
                <a:gd name="T37" fmla="*/ 20 h 46"/>
                <a:gd name="T38" fmla="*/ 12 w 63"/>
                <a:gd name="T39" fmla="*/ 25 h 46"/>
                <a:gd name="T40" fmla="*/ 12 w 63"/>
                <a:gd name="T41" fmla="*/ 28 h 46"/>
                <a:gd name="T42" fmla="*/ 10 w 63"/>
                <a:gd name="T43" fmla="*/ 33 h 46"/>
                <a:gd name="T44" fmla="*/ 10 w 63"/>
                <a:gd name="T45" fmla="*/ 38 h 46"/>
                <a:gd name="T46" fmla="*/ 17 w 63"/>
                <a:gd name="T47" fmla="*/ 44 h 46"/>
                <a:gd name="T48" fmla="*/ 20 w 63"/>
                <a:gd name="T49" fmla="*/ 45 h 46"/>
                <a:gd name="T50" fmla="*/ 21 w 63"/>
                <a:gd name="T51" fmla="*/ 43 h 46"/>
                <a:gd name="T52" fmla="*/ 24 w 63"/>
                <a:gd name="T53" fmla="*/ 42 h 46"/>
                <a:gd name="T54" fmla="*/ 36 w 63"/>
                <a:gd name="T55" fmla="*/ 41 h 46"/>
                <a:gd name="T56" fmla="*/ 39 w 63"/>
                <a:gd name="T57" fmla="*/ 38 h 46"/>
                <a:gd name="T58" fmla="*/ 43 w 63"/>
                <a:gd name="T59" fmla="*/ 35 h 46"/>
                <a:gd name="T60" fmla="*/ 47 w 63"/>
                <a:gd name="T61" fmla="*/ 30 h 46"/>
                <a:gd name="T62" fmla="*/ 45 w 63"/>
                <a:gd name="T63" fmla="*/ 26 h 46"/>
                <a:gd name="T64" fmla="*/ 48 w 63"/>
                <a:gd name="T65" fmla="*/ 21 h 46"/>
                <a:gd name="T66" fmla="*/ 50 w 63"/>
                <a:gd name="T67" fmla="*/ 19 h 46"/>
                <a:gd name="T68" fmla="*/ 51 w 63"/>
                <a:gd name="T69" fmla="*/ 17 h 46"/>
                <a:gd name="T70" fmla="*/ 60 w 63"/>
                <a:gd name="T71" fmla="*/ 13 h 46"/>
                <a:gd name="T72" fmla="*/ 63 w 63"/>
                <a:gd name="T73" fmla="*/ 9 h 46"/>
                <a:gd name="T74" fmla="*/ 58 w 63"/>
                <a:gd name="T75" fmla="*/ 8 h 46"/>
                <a:gd name="T76" fmla="*/ 58 w 63"/>
                <a:gd name="T77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46">
                  <a:moveTo>
                    <a:pt x="58" y="8"/>
                  </a:moveTo>
                  <a:cubicBezTo>
                    <a:pt x="55" y="8"/>
                    <a:pt x="54" y="7"/>
                    <a:pt x="52" y="6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3" y="5"/>
                    <a:pt x="41" y="4"/>
                    <a:pt x="40" y="4"/>
                  </a:cubicBezTo>
                  <a:cubicBezTo>
                    <a:pt x="39" y="3"/>
                    <a:pt x="39" y="3"/>
                    <a:pt x="38" y="2"/>
                  </a:cubicBezTo>
                  <a:cubicBezTo>
                    <a:pt x="37" y="3"/>
                    <a:pt x="36" y="2"/>
                    <a:pt x="35" y="2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29" y="2"/>
                    <a:pt x="28" y="2"/>
                    <a:pt x="27" y="2"/>
                  </a:cubicBezTo>
                  <a:cubicBezTo>
                    <a:pt x="24" y="2"/>
                    <a:pt x="21" y="1"/>
                    <a:pt x="17" y="1"/>
                  </a:cubicBezTo>
                  <a:cubicBezTo>
                    <a:pt x="15" y="1"/>
                    <a:pt x="11" y="0"/>
                    <a:pt x="8" y="0"/>
                  </a:cubicBezTo>
                  <a:cubicBezTo>
                    <a:pt x="7" y="1"/>
                    <a:pt x="4" y="2"/>
                    <a:pt x="2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3" y="11"/>
                    <a:pt x="5" y="10"/>
                    <a:pt x="5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2"/>
                    <a:pt x="10" y="11"/>
                    <a:pt x="12" y="11"/>
                  </a:cubicBezTo>
                  <a:cubicBezTo>
                    <a:pt x="14" y="10"/>
                    <a:pt x="16" y="13"/>
                    <a:pt x="14" y="14"/>
                  </a:cubicBezTo>
                  <a:cubicBezTo>
                    <a:pt x="12" y="16"/>
                    <a:pt x="13" y="17"/>
                    <a:pt x="13" y="20"/>
                  </a:cubicBezTo>
                  <a:cubicBezTo>
                    <a:pt x="12" y="21"/>
                    <a:pt x="13" y="24"/>
                    <a:pt x="12" y="25"/>
                  </a:cubicBezTo>
                  <a:cubicBezTo>
                    <a:pt x="9" y="25"/>
                    <a:pt x="10" y="26"/>
                    <a:pt x="12" y="28"/>
                  </a:cubicBezTo>
                  <a:cubicBezTo>
                    <a:pt x="13" y="29"/>
                    <a:pt x="10" y="31"/>
                    <a:pt x="10" y="33"/>
                  </a:cubicBezTo>
                  <a:cubicBezTo>
                    <a:pt x="12" y="35"/>
                    <a:pt x="10" y="36"/>
                    <a:pt x="10" y="38"/>
                  </a:cubicBezTo>
                  <a:cubicBezTo>
                    <a:pt x="13" y="37"/>
                    <a:pt x="15" y="42"/>
                    <a:pt x="17" y="44"/>
                  </a:cubicBezTo>
                  <a:cubicBezTo>
                    <a:pt x="17" y="45"/>
                    <a:pt x="19" y="46"/>
                    <a:pt x="20" y="45"/>
                  </a:cubicBezTo>
                  <a:cubicBezTo>
                    <a:pt x="20" y="45"/>
                    <a:pt x="21" y="44"/>
                    <a:pt x="21" y="43"/>
                  </a:cubicBezTo>
                  <a:cubicBezTo>
                    <a:pt x="22" y="43"/>
                    <a:pt x="24" y="42"/>
                    <a:pt x="24" y="42"/>
                  </a:cubicBezTo>
                  <a:cubicBezTo>
                    <a:pt x="28" y="41"/>
                    <a:pt x="32" y="42"/>
                    <a:pt x="36" y="41"/>
                  </a:cubicBezTo>
                  <a:cubicBezTo>
                    <a:pt x="37" y="40"/>
                    <a:pt x="37" y="39"/>
                    <a:pt x="39" y="38"/>
                  </a:cubicBezTo>
                  <a:cubicBezTo>
                    <a:pt x="41" y="37"/>
                    <a:pt x="42" y="36"/>
                    <a:pt x="43" y="35"/>
                  </a:cubicBezTo>
                  <a:cubicBezTo>
                    <a:pt x="44" y="32"/>
                    <a:pt x="45" y="31"/>
                    <a:pt x="47" y="30"/>
                  </a:cubicBezTo>
                  <a:cubicBezTo>
                    <a:pt x="48" y="29"/>
                    <a:pt x="46" y="27"/>
                    <a:pt x="45" y="26"/>
                  </a:cubicBezTo>
                  <a:cubicBezTo>
                    <a:pt x="45" y="25"/>
                    <a:pt x="47" y="22"/>
                    <a:pt x="48" y="21"/>
                  </a:cubicBezTo>
                  <a:cubicBezTo>
                    <a:pt x="48" y="21"/>
                    <a:pt x="49" y="20"/>
                    <a:pt x="50" y="19"/>
                  </a:cubicBezTo>
                  <a:cubicBezTo>
                    <a:pt x="50" y="19"/>
                    <a:pt x="50" y="17"/>
                    <a:pt x="51" y="17"/>
                  </a:cubicBezTo>
                  <a:cubicBezTo>
                    <a:pt x="54" y="15"/>
                    <a:pt x="57" y="14"/>
                    <a:pt x="60" y="13"/>
                  </a:cubicBezTo>
                  <a:cubicBezTo>
                    <a:pt x="61" y="12"/>
                    <a:pt x="63" y="11"/>
                    <a:pt x="63" y="9"/>
                  </a:cubicBezTo>
                  <a:cubicBezTo>
                    <a:pt x="62" y="7"/>
                    <a:pt x="60" y="9"/>
                    <a:pt x="58" y="8"/>
                  </a:cubicBezTo>
                  <a:cubicBezTo>
                    <a:pt x="55" y="8"/>
                    <a:pt x="60" y="9"/>
                    <a:pt x="5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728">
              <a:extLst>
                <a:ext uri="{FF2B5EF4-FFF2-40B4-BE49-F238E27FC236}">
                  <a16:creationId xmlns:a16="http://schemas.microsoft.com/office/drawing/2014/main" id="{7A3753EF-4755-5E44-AB18-6214088DA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93133"/>
              <a:ext cx="128145" cy="256786"/>
            </a:xfrm>
            <a:custGeom>
              <a:avLst/>
              <a:gdLst>
                <a:gd name="T0" fmla="*/ 11 w 16"/>
                <a:gd name="T1" fmla="*/ 25 h 30"/>
                <a:gd name="T2" fmla="*/ 11 w 16"/>
                <a:gd name="T3" fmla="*/ 21 h 30"/>
                <a:gd name="T4" fmla="*/ 10 w 16"/>
                <a:gd name="T5" fmla="*/ 16 h 30"/>
                <a:gd name="T6" fmla="*/ 12 w 16"/>
                <a:gd name="T7" fmla="*/ 14 h 30"/>
                <a:gd name="T8" fmla="*/ 13 w 16"/>
                <a:gd name="T9" fmla="*/ 9 h 30"/>
                <a:gd name="T10" fmla="*/ 14 w 16"/>
                <a:gd name="T11" fmla="*/ 4 h 30"/>
                <a:gd name="T12" fmla="*/ 12 w 16"/>
                <a:gd name="T13" fmla="*/ 1 h 30"/>
                <a:gd name="T14" fmla="*/ 7 w 16"/>
                <a:gd name="T15" fmla="*/ 2 h 30"/>
                <a:gd name="T16" fmla="*/ 5 w 16"/>
                <a:gd name="T17" fmla="*/ 0 h 30"/>
                <a:gd name="T18" fmla="*/ 4 w 16"/>
                <a:gd name="T19" fmla="*/ 0 h 30"/>
                <a:gd name="T20" fmla="*/ 3 w 16"/>
                <a:gd name="T21" fmla="*/ 4 h 30"/>
                <a:gd name="T22" fmla="*/ 3 w 16"/>
                <a:gd name="T23" fmla="*/ 8 h 30"/>
                <a:gd name="T24" fmla="*/ 2 w 16"/>
                <a:gd name="T25" fmla="*/ 13 h 30"/>
                <a:gd name="T26" fmla="*/ 0 w 16"/>
                <a:gd name="T27" fmla="*/ 20 h 30"/>
                <a:gd name="T28" fmla="*/ 2 w 16"/>
                <a:gd name="T29" fmla="*/ 22 h 30"/>
                <a:gd name="T30" fmla="*/ 2 w 16"/>
                <a:gd name="T31" fmla="*/ 28 h 30"/>
                <a:gd name="T32" fmla="*/ 6 w 16"/>
                <a:gd name="T33" fmla="*/ 30 h 30"/>
                <a:gd name="T34" fmla="*/ 11 w 16"/>
                <a:gd name="T35" fmla="*/ 25 h 30"/>
                <a:gd name="T36" fmla="*/ 11 w 16"/>
                <a:gd name="T3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30">
                  <a:moveTo>
                    <a:pt x="11" y="25"/>
                  </a:moveTo>
                  <a:cubicBezTo>
                    <a:pt x="12" y="23"/>
                    <a:pt x="10" y="22"/>
                    <a:pt x="11" y="21"/>
                  </a:cubicBezTo>
                  <a:cubicBezTo>
                    <a:pt x="12" y="18"/>
                    <a:pt x="12" y="18"/>
                    <a:pt x="10" y="16"/>
                  </a:cubicBezTo>
                  <a:cubicBezTo>
                    <a:pt x="9" y="14"/>
                    <a:pt x="11" y="15"/>
                    <a:pt x="12" y="14"/>
                  </a:cubicBezTo>
                  <a:cubicBezTo>
                    <a:pt x="13" y="13"/>
                    <a:pt x="13" y="10"/>
                    <a:pt x="13" y="9"/>
                  </a:cubicBezTo>
                  <a:cubicBezTo>
                    <a:pt x="13" y="6"/>
                    <a:pt x="12" y="6"/>
                    <a:pt x="14" y="4"/>
                  </a:cubicBezTo>
                  <a:cubicBezTo>
                    <a:pt x="16" y="3"/>
                    <a:pt x="14" y="0"/>
                    <a:pt x="12" y="1"/>
                  </a:cubicBezTo>
                  <a:cubicBezTo>
                    <a:pt x="10" y="1"/>
                    <a:pt x="9" y="2"/>
                    <a:pt x="7" y="2"/>
                  </a:cubicBezTo>
                  <a:cubicBezTo>
                    <a:pt x="5" y="2"/>
                    <a:pt x="6" y="0"/>
                    <a:pt x="5" y="0"/>
                  </a:cubicBezTo>
                  <a:cubicBezTo>
                    <a:pt x="6" y="0"/>
                    <a:pt x="3" y="0"/>
                    <a:pt x="4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2" y="10"/>
                    <a:pt x="2" y="12"/>
                    <a:pt x="2" y="13"/>
                  </a:cubicBezTo>
                  <a:cubicBezTo>
                    <a:pt x="1" y="16"/>
                    <a:pt x="0" y="17"/>
                    <a:pt x="0" y="20"/>
                  </a:cubicBezTo>
                  <a:cubicBezTo>
                    <a:pt x="1" y="21"/>
                    <a:pt x="2" y="20"/>
                    <a:pt x="2" y="22"/>
                  </a:cubicBezTo>
                  <a:cubicBezTo>
                    <a:pt x="3" y="23"/>
                    <a:pt x="2" y="26"/>
                    <a:pt x="2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10" y="30"/>
                    <a:pt x="9" y="27"/>
                    <a:pt x="11" y="25"/>
                  </a:cubicBezTo>
                  <a:cubicBezTo>
                    <a:pt x="12" y="23"/>
                    <a:pt x="10" y="26"/>
                    <a:pt x="1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729">
              <a:extLst>
                <a:ext uri="{FF2B5EF4-FFF2-40B4-BE49-F238E27FC236}">
                  <a16:creationId xmlns:a16="http://schemas.microsoft.com/office/drawing/2014/main" id="{CC5581C3-0635-4547-BF88-9F372E61F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215725"/>
              <a:ext cx="422606" cy="747271"/>
            </a:xfrm>
            <a:custGeom>
              <a:avLst/>
              <a:gdLst>
                <a:gd name="T0" fmla="*/ 52 w 53"/>
                <a:gd name="T1" fmla="*/ 23 h 88"/>
                <a:gd name="T2" fmla="*/ 50 w 53"/>
                <a:gd name="T3" fmla="*/ 3 h 88"/>
                <a:gd name="T4" fmla="*/ 46 w 53"/>
                <a:gd name="T5" fmla="*/ 3 h 88"/>
                <a:gd name="T6" fmla="*/ 41 w 53"/>
                <a:gd name="T7" fmla="*/ 6 h 88"/>
                <a:gd name="T8" fmla="*/ 38 w 53"/>
                <a:gd name="T9" fmla="*/ 7 h 88"/>
                <a:gd name="T10" fmla="*/ 32 w 53"/>
                <a:gd name="T11" fmla="*/ 7 h 88"/>
                <a:gd name="T12" fmla="*/ 28 w 53"/>
                <a:gd name="T13" fmla="*/ 7 h 88"/>
                <a:gd name="T14" fmla="*/ 23 w 53"/>
                <a:gd name="T15" fmla="*/ 7 h 88"/>
                <a:gd name="T16" fmla="*/ 24 w 53"/>
                <a:gd name="T17" fmla="*/ 18 h 88"/>
                <a:gd name="T18" fmla="*/ 25 w 53"/>
                <a:gd name="T19" fmla="*/ 20 h 88"/>
                <a:gd name="T20" fmla="*/ 27 w 53"/>
                <a:gd name="T21" fmla="*/ 22 h 88"/>
                <a:gd name="T22" fmla="*/ 27 w 53"/>
                <a:gd name="T23" fmla="*/ 28 h 88"/>
                <a:gd name="T24" fmla="*/ 25 w 53"/>
                <a:gd name="T25" fmla="*/ 31 h 88"/>
                <a:gd name="T26" fmla="*/ 24 w 53"/>
                <a:gd name="T27" fmla="*/ 35 h 88"/>
                <a:gd name="T28" fmla="*/ 20 w 53"/>
                <a:gd name="T29" fmla="*/ 31 h 88"/>
                <a:gd name="T30" fmla="*/ 21 w 53"/>
                <a:gd name="T31" fmla="*/ 25 h 88"/>
                <a:gd name="T32" fmla="*/ 16 w 53"/>
                <a:gd name="T33" fmla="*/ 22 h 88"/>
                <a:gd name="T34" fmla="*/ 13 w 53"/>
                <a:gd name="T35" fmla="*/ 20 h 88"/>
                <a:gd name="T36" fmla="*/ 2 w 53"/>
                <a:gd name="T37" fmla="*/ 24 h 88"/>
                <a:gd name="T38" fmla="*/ 0 w 53"/>
                <a:gd name="T39" fmla="*/ 26 h 88"/>
                <a:gd name="T40" fmla="*/ 1 w 53"/>
                <a:gd name="T41" fmla="*/ 30 h 88"/>
                <a:gd name="T42" fmla="*/ 12 w 53"/>
                <a:gd name="T43" fmla="*/ 35 h 88"/>
                <a:gd name="T44" fmla="*/ 13 w 53"/>
                <a:gd name="T45" fmla="*/ 44 h 88"/>
                <a:gd name="T46" fmla="*/ 12 w 53"/>
                <a:gd name="T47" fmla="*/ 52 h 88"/>
                <a:gd name="T48" fmla="*/ 6 w 53"/>
                <a:gd name="T49" fmla="*/ 62 h 88"/>
                <a:gd name="T50" fmla="*/ 6 w 53"/>
                <a:gd name="T51" fmla="*/ 69 h 88"/>
                <a:gd name="T52" fmla="*/ 8 w 53"/>
                <a:gd name="T53" fmla="*/ 78 h 88"/>
                <a:gd name="T54" fmla="*/ 9 w 53"/>
                <a:gd name="T55" fmla="*/ 87 h 88"/>
                <a:gd name="T56" fmla="*/ 12 w 53"/>
                <a:gd name="T57" fmla="*/ 86 h 88"/>
                <a:gd name="T58" fmla="*/ 13 w 53"/>
                <a:gd name="T59" fmla="*/ 83 h 88"/>
                <a:gd name="T60" fmla="*/ 11 w 53"/>
                <a:gd name="T61" fmla="*/ 83 h 88"/>
                <a:gd name="T62" fmla="*/ 16 w 53"/>
                <a:gd name="T63" fmla="*/ 77 h 88"/>
                <a:gd name="T64" fmla="*/ 25 w 53"/>
                <a:gd name="T65" fmla="*/ 72 h 88"/>
                <a:gd name="T66" fmla="*/ 25 w 53"/>
                <a:gd name="T67" fmla="*/ 64 h 88"/>
                <a:gd name="T68" fmla="*/ 21 w 53"/>
                <a:gd name="T69" fmla="*/ 48 h 88"/>
                <a:gd name="T70" fmla="*/ 24 w 53"/>
                <a:gd name="T71" fmla="*/ 48 h 88"/>
                <a:gd name="T72" fmla="*/ 29 w 53"/>
                <a:gd name="T73" fmla="*/ 44 h 88"/>
                <a:gd name="T74" fmla="*/ 35 w 53"/>
                <a:gd name="T75" fmla="*/ 38 h 88"/>
                <a:gd name="T76" fmla="*/ 40 w 53"/>
                <a:gd name="T77" fmla="*/ 36 h 88"/>
                <a:gd name="T78" fmla="*/ 46 w 53"/>
                <a:gd name="T79" fmla="*/ 32 h 88"/>
                <a:gd name="T80" fmla="*/ 52 w 53"/>
                <a:gd name="T81" fmla="*/ 23 h 88"/>
                <a:gd name="T82" fmla="*/ 52 w 53"/>
                <a:gd name="T83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" h="88">
                  <a:moveTo>
                    <a:pt x="52" y="23"/>
                  </a:moveTo>
                  <a:cubicBezTo>
                    <a:pt x="49" y="17"/>
                    <a:pt x="50" y="9"/>
                    <a:pt x="50" y="3"/>
                  </a:cubicBezTo>
                  <a:cubicBezTo>
                    <a:pt x="50" y="0"/>
                    <a:pt x="48" y="2"/>
                    <a:pt x="46" y="3"/>
                  </a:cubicBezTo>
                  <a:cubicBezTo>
                    <a:pt x="45" y="4"/>
                    <a:pt x="43" y="6"/>
                    <a:pt x="41" y="6"/>
                  </a:cubicBezTo>
                  <a:cubicBezTo>
                    <a:pt x="40" y="6"/>
                    <a:pt x="38" y="5"/>
                    <a:pt x="38" y="7"/>
                  </a:cubicBezTo>
                  <a:cubicBezTo>
                    <a:pt x="36" y="10"/>
                    <a:pt x="34" y="7"/>
                    <a:pt x="32" y="7"/>
                  </a:cubicBezTo>
                  <a:cubicBezTo>
                    <a:pt x="30" y="7"/>
                    <a:pt x="30" y="9"/>
                    <a:pt x="28" y="7"/>
                  </a:cubicBezTo>
                  <a:cubicBezTo>
                    <a:pt x="27" y="7"/>
                    <a:pt x="24" y="7"/>
                    <a:pt x="23" y="7"/>
                  </a:cubicBezTo>
                  <a:cubicBezTo>
                    <a:pt x="20" y="7"/>
                    <a:pt x="21" y="16"/>
                    <a:pt x="24" y="18"/>
                  </a:cubicBezTo>
                  <a:cubicBezTo>
                    <a:pt x="24" y="18"/>
                    <a:pt x="24" y="20"/>
                    <a:pt x="25" y="20"/>
                  </a:cubicBezTo>
                  <a:cubicBezTo>
                    <a:pt x="25" y="21"/>
                    <a:pt x="26" y="21"/>
                    <a:pt x="27" y="22"/>
                  </a:cubicBezTo>
                  <a:cubicBezTo>
                    <a:pt x="27" y="24"/>
                    <a:pt x="27" y="27"/>
                    <a:pt x="27" y="28"/>
                  </a:cubicBezTo>
                  <a:cubicBezTo>
                    <a:pt x="27" y="30"/>
                    <a:pt x="28" y="31"/>
                    <a:pt x="25" y="31"/>
                  </a:cubicBezTo>
                  <a:cubicBezTo>
                    <a:pt x="24" y="31"/>
                    <a:pt x="24" y="34"/>
                    <a:pt x="24" y="35"/>
                  </a:cubicBezTo>
                  <a:cubicBezTo>
                    <a:pt x="23" y="34"/>
                    <a:pt x="21" y="32"/>
                    <a:pt x="20" y="31"/>
                  </a:cubicBezTo>
                  <a:cubicBezTo>
                    <a:pt x="19" y="29"/>
                    <a:pt x="21" y="27"/>
                    <a:pt x="21" y="25"/>
                  </a:cubicBezTo>
                  <a:cubicBezTo>
                    <a:pt x="22" y="20"/>
                    <a:pt x="19" y="24"/>
                    <a:pt x="16" y="22"/>
                  </a:cubicBezTo>
                  <a:cubicBezTo>
                    <a:pt x="15" y="21"/>
                    <a:pt x="15" y="19"/>
                    <a:pt x="13" y="20"/>
                  </a:cubicBezTo>
                  <a:cubicBezTo>
                    <a:pt x="9" y="22"/>
                    <a:pt x="6" y="23"/>
                    <a:pt x="2" y="24"/>
                  </a:cubicBezTo>
                  <a:cubicBezTo>
                    <a:pt x="1" y="25"/>
                    <a:pt x="0" y="25"/>
                    <a:pt x="0" y="26"/>
                  </a:cubicBezTo>
                  <a:cubicBezTo>
                    <a:pt x="0" y="27"/>
                    <a:pt x="1" y="29"/>
                    <a:pt x="1" y="30"/>
                  </a:cubicBezTo>
                  <a:cubicBezTo>
                    <a:pt x="4" y="30"/>
                    <a:pt x="12" y="32"/>
                    <a:pt x="12" y="35"/>
                  </a:cubicBezTo>
                  <a:cubicBezTo>
                    <a:pt x="13" y="38"/>
                    <a:pt x="13" y="41"/>
                    <a:pt x="13" y="44"/>
                  </a:cubicBezTo>
                  <a:cubicBezTo>
                    <a:pt x="12" y="46"/>
                    <a:pt x="14" y="49"/>
                    <a:pt x="12" y="52"/>
                  </a:cubicBezTo>
                  <a:cubicBezTo>
                    <a:pt x="10" y="55"/>
                    <a:pt x="8" y="59"/>
                    <a:pt x="6" y="62"/>
                  </a:cubicBezTo>
                  <a:cubicBezTo>
                    <a:pt x="4" y="64"/>
                    <a:pt x="6" y="68"/>
                    <a:pt x="6" y="69"/>
                  </a:cubicBezTo>
                  <a:cubicBezTo>
                    <a:pt x="8" y="73"/>
                    <a:pt x="8" y="75"/>
                    <a:pt x="8" y="78"/>
                  </a:cubicBezTo>
                  <a:cubicBezTo>
                    <a:pt x="8" y="81"/>
                    <a:pt x="8" y="84"/>
                    <a:pt x="9" y="87"/>
                  </a:cubicBezTo>
                  <a:cubicBezTo>
                    <a:pt x="9" y="88"/>
                    <a:pt x="12" y="87"/>
                    <a:pt x="12" y="86"/>
                  </a:cubicBezTo>
                  <a:cubicBezTo>
                    <a:pt x="13" y="85"/>
                    <a:pt x="13" y="83"/>
                    <a:pt x="13" y="83"/>
                  </a:cubicBezTo>
                  <a:cubicBezTo>
                    <a:pt x="12" y="83"/>
                    <a:pt x="11" y="83"/>
                    <a:pt x="11" y="83"/>
                  </a:cubicBezTo>
                  <a:cubicBezTo>
                    <a:pt x="11" y="80"/>
                    <a:pt x="14" y="78"/>
                    <a:pt x="16" y="77"/>
                  </a:cubicBezTo>
                  <a:cubicBezTo>
                    <a:pt x="19" y="76"/>
                    <a:pt x="23" y="75"/>
                    <a:pt x="25" y="72"/>
                  </a:cubicBezTo>
                  <a:cubicBezTo>
                    <a:pt x="25" y="71"/>
                    <a:pt x="25" y="66"/>
                    <a:pt x="25" y="64"/>
                  </a:cubicBezTo>
                  <a:cubicBezTo>
                    <a:pt x="25" y="62"/>
                    <a:pt x="21" y="48"/>
                    <a:pt x="21" y="48"/>
                  </a:cubicBezTo>
                  <a:cubicBezTo>
                    <a:pt x="22" y="47"/>
                    <a:pt x="22" y="50"/>
                    <a:pt x="24" y="48"/>
                  </a:cubicBezTo>
                  <a:cubicBezTo>
                    <a:pt x="26" y="46"/>
                    <a:pt x="27" y="45"/>
                    <a:pt x="29" y="44"/>
                  </a:cubicBezTo>
                  <a:cubicBezTo>
                    <a:pt x="31" y="43"/>
                    <a:pt x="32" y="37"/>
                    <a:pt x="35" y="38"/>
                  </a:cubicBezTo>
                  <a:cubicBezTo>
                    <a:pt x="36" y="38"/>
                    <a:pt x="38" y="36"/>
                    <a:pt x="40" y="36"/>
                  </a:cubicBezTo>
                  <a:cubicBezTo>
                    <a:pt x="42" y="35"/>
                    <a:pt x="44" y="34"/>
                    <a:pt x="46" y="32"/>
                  </a:cubicBezTo>
                  <a:cubicBezTo>
                    <a:pt x="47" y="31"/>
                    <a:pt x="53" y="25"/>
                    <a:pt x="52" y="23"/>
                  </a:cubicBezTo>
                  <a:cubicBezTo>
                    <a:pt x="51" y="22"/>
                    <a:pt x="52" y="24"/>
                    <a:pt x="52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730">
              <a:extLst>
                <a:ext uri="{FF2B5EF4-FFF2-40B4-BE49-F238E27FC236}">
                  <a16:creationId xmlns:a16="http://schemas.microsoft.com/office/drawing/2014/main" id="{49F09798-50B5-E847-99F0-CA5381538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9028" y="8192644"/>
              <a:ext cx="128145" cy="320261"/>
            </a:xfrm>
            <a:custGeom>
              <a:avLst/>
              <a:gdLst>
                <a:gd name="T0" fmla="*/ 4 w 16"/>
                <a:gd name="T1" fmla="*/ 25 h 38"/>
                <a:gd name="T2" fmla="*/ 9 w 16"/>
                <a:gd name="T3" fmla="*/ 26 h 38"/>
                <a:gd name="T4" fmla="*/ 8 w 16"/>
                <a:gd name="T5" fmla="*/ 31 h 38"/>
                <a:gd name="T6" fmla="*/ 12 w 16"/>
                <a:gd name="T7" fmla="*/ 38 h 38"/>
                <a:gd name="T8" fmla="*/ 12 w 16"/>
                <a:gd name="T9" fmla="*/ 34 h 38"/>
                <a:gd name="T10" fmla="*/ 15 w 16"/>
                <a:gd name="T11" fmla="*/ 33 h 38"/>
                <a:gd name="T12" fmla="*/ 15 w 16"/>
                <a:gd name="T13" fmla="*/ 27 h 38"/>
                <a:gd name="T14" fmla="*/ 12 w 16"/>
                <a:gd name="T15" fmla="*/ 22 h 38"/>
                <a:gd name="T16" fmla="*/ 8 w 16"/>
                <a:gd name="T17" fmla="*/ 20 h 38"/>
                <a:gd name="T18" fmla="*/ 8 w 16"/>
                <a:gd name="T19" fmla="*/ 16 h 38"/>
                <a:gd name="T20" fmla="*/ 7 w 16"/>
                <a:gd name="T21" fmla="*/ 14 h 38"/>
                <a:gd name="T22" fmla="*/ 8 w 16"/>
                <a:gd name="T23" fmla="*/ 8 h 38"/>
                <a:gd name="T24" fmla="*/ 7 w 16"/>
                <a:gd name="T25" fmla="*/ 3 h 38"/>
                <a:gd name="T26" fmla="*/ 7 w 16"/>
                <a:gd name="T27" fmla="*/ 1 h 38"/>
                <a:gd name="T28" fmla="*/ 2 w 16"/>
                <a:gd name="T29" fmla="*/ 0 h 38"/>
                <a:gd name="T30" fmla="*/ 4 w 16"/>
                <a:gd name="T31" fmla="*/ 6 h 38"/>
                <a:gd name="T32" fmla="*/ 4 w 16"/>
                <a:gd name="T33" fmla="*/ 14 h 38"/>
                <a:gd name="T34" fmla="*/ 2 w 16"/>
                <a:gd name="T35" fmla="*/ 16 h 38"/>
                <a:gd name="T36" fmla="*/ 1 w 16"/>
                <a:gd name="T37" fmla="*/ 20 h 38"/>
                <a:gd name="T38" fmla="*/ 4 w 16"/>
                <a:gd name="T39" fmla="*/ 25 h 38"/>
                <a:gd name="T40" fmla="*/ 4 w 16"/>
                <a:gd name="T41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38">
                  <a:moveTo>
                    <a:pt x="4" y="25"/>
                  </a:moveTo>
                  <a:cubicBezTo>
                    <a:pt x="6" y="26"/>
                    <a:pt x="9" y="24"/>
                    <a:pt x="9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6" y="33"/>
                    <a:pt x="10" y="36"/>
                    <a:pt x="12" y="38"/>
                  </a:cubicBezTo>
                  <a:cubicBezTo>
                    <a:pt x="13" y="37"/>
                    <a:pt x="12" y="35"/>
                    <a:pt x="12" y="34"/>
                  </a:cubicBezTo>
                  <a:cubicBezTo>
                    <a:pt x="13" y="33"/>
                    <a:pt x="16" y="35"/>
                    <a:pt x="15" y="33"/>
                  </a:cubicBezTo>
                  <a:cubicBezTo>
                    <a:pt x="15" y="31"/>
                    <a:pt x="15" y="29"/>
                    <a:pt x="15" y="27"/>
                  </a:cubicBezTo>
                  <a:cubicBezTo>
                    <a:pt x="14" y="25"/>
                    <a:pt x="13" y="24"/>
                    <a:pt x="12" y="22"/>
                  </a:cubicBezTo>
                  <a:cubicBezTo>
                    <a:pt x="11" y="25"/>
                    <a:pt x="8" y="21"/>
                    <a:pt x="8" y="20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4"/>
                    <a:pt x="8" y="15"/>
                    <a:pt x="7" y="14"/>
                  </a:cubicBezTo>
                  <a:cubicBezTo>
                    <a:pt x="6" y="14"/>
                    <a:pt x="8" y="8"/>
                    <a:pt x="8" y="8"/>
                  </a:cubicBezTo>
                  <a:cubicBezTo>
                    <a:pt x="8" y="6"/>
                    <a:pt x="7" y="5"/>
                    <a:pt x="7" y="3"/>
                  </a:cubicBezTo>
                  <a:cubicBezTo>
                    <a:pt x="6" y="2"/>
                    <a:pt x="5" y="0"/>
                    <a:pt x="7" y="1"/>
                  </a:cubicBezTo>
                  <a:cubicBezTo>
                    <a:pt x="6" y="0"/>
                    <a:pt x="3" y="0"/>
                    <a:pt x="2" y="0"/>
                  </a:cubicBezTo>
                  <a:cubicBezTo>
                    <a:pt x="2" y="1"/>
                    <a:pt x="6" y="5"/>
                    <a:pt x="4" y="6"/>
                  </a:cubicBezTo>
                  <a:cubicBezTo>
                    <a:pt x="1" y="7"/>
                    <a:pt x="2" y="12"/>
                    <a:pt x="4" y="14"/>
                  </a:cubicBezTo>
                  <a:cubicBezTo>
                    <a:pt x="4" y="15"/>
                    <a:pt x="2" y="15"/>
                    <a:pt x="2" y="16"/>
                  </a:cubicBezTo>
                  <a:cubicBezTo>
                    <a:pt x="1" y="16"/>
                    <a:pt x="1" y="19"/>
                    <a:pt x="1" y="20"/>
                  </a:cubicBezTo>
                  <a:cubicBezTo>
                    <a:pt x="0" y="22"/>
                    <a:pt x="3" y="24"/>
                    <a:pt x="4" y="25"/>
                  </a:cubicBezTo>
                  <a:cubicBezTo>
                    <a:pt x="5" y="26"/>
                    <a:pt x="4" y="24"/>
                    <a:pt x="4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731">
              <a:extLst>
                <a:ext uri="{FF2B5EF4-FFF2-40B4-BE49-F238E27FC236}">
                  <a16:creationId xmlns:a16="http://schemas.microsoft.com/office/drawing/2014/main" id="{598D8EFC-C3D6-774A-8F52-9538DB1FD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5517" y="8132055"/>
              <a:ext cx="479859" cy="424127"/>
            </a:xfrm>
            <a:custGeom>
              <a:avLst/>
              <a:gdLst>
                <a:gd name="T0" fmla="*/ 56 w 60"/>
                <a:gd name="T1" fmla="*/ 30 h 50"/>
                <a:gd name="T2" fmla="*/ 55 w 60"/>
                <a:gd name="T3" fmla="*/ 24 h 50"/>
                <a:gd name="T4" fmla="*/ 57 w 60"/>
                <a:gd name="T5" fmla="*/ 22 h 50"/>
                <a:gd name="T6" fmla="*/ 57 w 60"/>
                <a:gd name="T7" fmla="*/ 19 h 50"/>
                <a:gd name="T8" fmla="*/ 58 w 60"/>
                <a:gd name="T9" fmla="*/ 13 h 50"/>
                <a:gd name="T10" fmla="*/ 56 w 60"/>
                <a:gd name="T11" fmla="*/ 8 h 50"/>
                <a:gd name="T12" fmla="*/ 51 w 60"/>
                <a:gd name="T13" fmla="*/ 5 h 50"/>
                <a:gd name="T14" fmla="*/ 48 w 60"/>
                <a:gd name="T15" fmla="*/ 3 h 50"/>
                <a:gd name="T16" fmla="*/ 45 w 60"/>
                <a:gd name="T17" fmla="*/ 0 h 50"/>
                <a:gd name="T18" fmla="*/ 38 w 60"/>
                <a:gd name="T19" fmla="*/ 1 h 50"/>
                <a:gd name="T20" fmla="*/ 34 w 60"/>
                <a:gd name="T21" fmla="*/ 4 h 50"/>
                <a:gd name="T22" fmla="*/ 35 w 60"/>
                <a:gd name="T23" fmla="*/ 10 h 50"/>
                <a:gd name="T24" fmla="*/ 33 w 60"/>
                <a:gd name="T25" fmla="*/ 17 h 50"/>
                <a:gd name="T26" fmla="*/ 37 w 60"/>
                <a:gd name="T27" fmla="*/ 21 h 50"/>
                <a:gd name="T28" fmla="*/ 40 w 60"/>
                <a:gd name="T29" fmla="*/ 23 h 50"/>
                <a:gd name="T30" fmla="*/ 39 w 60"/>
                <a:gd name="T31" fmla="*/ 26 h 50"/>
                <a:gd name="T32" fmla="*/ 35 w 60"/>
                <a:gd name="T33" fmla="*/ 26 h 50"/>
                <a:gd name="T34" fmla="*/ 31 w 60"/>
                <a:gd name="T35" fmla="*/ 22 h 50"/>
                <a:gd name="T36" fmla="*/ 27 w 60"/>
                <a:gd name="T37" fmla="*/ 17 h 50"/>
                <a:gd name="T38" fmla="*/ 20 w 60"/>
                <a:gd name="T39" fmla="*/ 18 h 50"/>
                <a:gd name="T40" fmla="*/ 16 w 60"/>
                <a:gd name="T41" fmla="*/ 16 h 50"/>
                <a:gd name="T42" fmla="*/ 14 w 60"/>
                <a:gd name="T43" fmla="*/ 16 h 50"/>
                <a:gd name="T44" fmla="*/ 11 w 60"/>
                <a:gd name="T45" fmla="*/ 14 h 50"/>
                <a:gd name="T46" fmla="*/ 11 w 60"/>
                <a:gd name="T47" fmla="*/ 20 h 50"/>
                <a:gd name="T48" fmla="*/ 10 w 60"/>
                <a:gd name="T49" fmla="*/ 24 h 50"/>
                <a:gd name="T50" fmla="*/ 2 w 60"/>
                <a:gd name="T51" fmla="*/ 24 h 50"/>
                <a:gd name="T52" fmla="*/ 1 w 60"/>
                <a:gd name="T53" fmla="*/ 29 h 50"/>
                <a:gd name="T54" fmla="*/ 3 w 60"/>
                <a:gd name="T55" fmla="*/ 43 h 50"/>
                <a:gd name="T56" fmla="*/ 8 w 60"/>
                <a:gd name="T57" fmla="*/ 48 h 50"/>
                <a:gd name="T58" fmla="*/ 16 w 60"/>
                <a:gd name="T59" fmla="*/ 50 h 50"/>
                <a:gd name="T60" fmla="*/ 18 w 60"/>
                <a:gd name="T61" fmla="*/ 50 h 50"/>
                <a:gd name="T62" fmla="*/ 22 w 60"/>
                <a:gd name="T63" fmla="*/ 50 h 50"/>
                <a:gd name="T64" fmla="*/ 28 w 60"/>
                <a:gd name="T65" fmla="*/ 47 h 50"/>
                <a:gd name="T66" fmla="*/ 31 w 60"/>
                <a:gd name="T67" fmla="*/ 44 h 50"/>
                <a:gd name="T68" fmla="*/ 35 w 60"/>
                <a:gd name="T69" fmla="*/ 41 h 50"/>
                <a:gd name="T70" fmla="*/ 37 w 60"/>
                <a:gd name="T71" fmla="*/ 38 h 50"/>
                <a:gd name="T72" fmla="*/ 43 w 60"/>
                <a:gd name="T73" fmla="*/ 38 h 50"/>
                <a:gd name="T74" fmla="*/ 42 w 60"/>
                <a:gd name="T75" fmla="*/ 35 h 50"/>
                <a:gd name="T76" fmla="*/ 46 w 60"/>
                <a:gd name="T77" fmla="*/ 33 h 50"/>
                <a:gd name="T78" fmla="*/ 56 w 60"/>
                <a:gd name="T79" fmla="*/ 30 h 50"/>
                <a:gd name="T80" fmla="*/ 56 w 60"/>
                <a:gd name="T81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" h="50">
                  <a:moveTo>
                    <a:pt x="56" y="30"/>
                  </a:moveTo>
                  <a:cubicBezTo>
                    <a:pt x="54" y="27"/>
                    <a:pt x="56" y="27"/>
                    <a:pt x="55" y="24"/>
                  </a:cubicBezTo>
                  <a:cubicBezTo>
                    <a:pt x="55" y="23"/>
                    <a:pt x="56" y="23"/>
                    <a:pt x="57" y="22"/>
                  </a:cubicBezTo>
                  <a:cubicBezTo>
                    <a:pt x="58" y="21"/>
                    <a:pt x="57" y="20"/>
                    <a:pt x="57" y="19"/>
                  </a:cubicBezTo>
                  <a:cubicBezTo>
                    <a:pt x="56" y="17"/>
                    <a:pt x="56" y="14"/>
                    <a:pt x="58" y="13"/>
                  </a:cubicBezTo>
                  <a:cubicBezTo>
                    <a:pt x="60" y="12"/>
                    <a:pt x="57" y="9"/>
                    <a:pt x="56" y="8"/>
                  </a:cubicBezTo>
                  <a:cubicBezTo>
                    <a:pt x="55" y="6"/>
                    <a:pt x="53" y="5"/>
                    <a:pt x="51" y="5"/>
                  </a:cubicBezTo>
                  <a:cubicBezTo>
                    <a:pt x="50" y="4"/>
                    <a:pt x="49" y="3"/>
                    <a:pt x="48" y="3"/>
                  </a:cubicBezTo>
                  <a:cubicBezTo>
                    <a:pt x="47" y="2"/>
                    <a:pt x="46" y="1"/>
                    <a:pt x="45" y="0"/>
                  </a:cubicBezTo>
                  <a:cubicBezTo>
                    <a:pt x="45" y="0"/>
                    <a:pt x="39" y="1"/>
                    <a:pt x="38" y="1"/>
                  </a:cubicBezTo>
                  <a:cubicBezTo>
                    <a:pt x="36" y="1"/>
                    <a:pt x="36" y="3"/>
                    <a:pt x="34" y="4"/>
                  </a:cubicBezTo>
                  <a:cubicBezTo>
                    <a:pt x="33" y="6"/>
                    <a:pt x="34" y="9"/>
                    <a:pt x="35" y="10"/>
                  </a:cubicBezTo>
                  <a:cubicBezTo>
                    <a:pt x="35" y="13"/>
                    <a:pt x="33" y="14"/>
                    <a:pt x="33" y="17"/>
                  </a:cubicBezTo>
                  <a:cubicBezTo>
                    <a:pt x="33" y="18"/>
                    <a:pt x="35" y="21"/>
                    <a:pt x="37" y="21"/>
                  </a:cubicBezTo>
                  <a:cubicBezTo>
                    <a:pt x="39" y="21"/>
                    <a:pt x="40" y="20"/>
                    <a:pt x="40" y="23"/>
                  </a:cubicBezTo>
                  <a:cubicBezTo>
                    <a:pt x="40" y="25"/>
                    <a:pt x="40" y="26"/>
                    <a:pt x="39" y="26"/>
                  </a:cubicBezTo>
                  <a:cubicBezTo>
                    <a:pt x="37" y="27"/>
                    <a:pt x="36" y="28"/>
                    <a:pt x="35" y="26"/>
                  </a:cubicBezTo>
                  <a:cubicBezTo>
                    <a:pt x="34" y="24"/>
                    <a:pt x="33" y="22"/>
                    <a:pt x="31" y="22"/>
                  </a:cubicBezTo>
                  <a:cubicBezTo>
                    <a:pt x="29" y="21"/>
                    <a:pt x="28" y="19"/>
                    <a:pt x="27" y="17"/>
                  </a:cubicBezTo>
                  <a:cubicBezTo>
                    <a:pt x="25" y="21"/>
                    <a:pt x="23" y="19"/>
                    <a:pt x="20" y="18"/>
                  </a:cubicBezTo>
                  <a:cubicBezTo>
                    <a:pt x="18" y="18"/>
                    <a:pt x="18" y="16"/>
                    <a:pt x="16" y="16"/>
                  </a:cubicBezTo>
                  <a:cubicBezTo>
                    <a:pt x="16" y="16"/>
                    <a:pt x="15" y="17"/>
                    <a:pt x="14" y="16"/>
                  </a:cubicBezTo>
                  <a:cubicBezTo>
                    <a:pt x="13" y="16"/>
                    <a:pt x="13" y="14"/>
                    <a:pt x="11" y="14"/>
                  </a:cubicBezTo>
                  <a:cubicBezTo>
                    <a:pt x="11" y="16"/>
                    <a:pt x="11" y="18"/>
                    <a:pt x="11" y="20"/>
                  </a:cubicBezTo>
                  <a:cubicBezTo>
                    <a:pt x="11" y="22"/>
                    <a:pt x="12" y="24"/>
                    <a:pt x="10" y="24"/>
                  </a:cubicBezTo>
                  <a:cubicBezTo>
                    <a:pt x="7" y="24"/>
                    <a:pt x="4" y="24"/>
                    <a:pt x="2" y="24"/>
                  </a:cubicBezTo>
                  <a:cubicBezTo>
                    <a:pt x="1" y="24"/>
                    <a:pt x="1" y="28"/>
                    <a:pt x="1" y="29"/>
                  </a:cubicBezTo>
                  <a:cubicBezTo>
                    <a:pt x="1" y="33"/>
                    <a:pt x="0" y="40"/>
                    <a:pt x="3" y="43"/>
                  </a:cubicBezTo>
                  <a:cubicBezTo>
                    <a:pt x="4" y="44"/>
                    <a:pt x="7" y="48"/>
                    <a:pt x="8" y="48"/>
                  </a:cubicBezTo>
                  <a:cubicBezTo>
                    <a:pt x="10" y="47"/>
                    <a:pt x="19" y="47"/>
                    <a:pt x="16" y="50"/>
                  </a:cubicBezTo>
                  <a:cubicBezTo>
                    <a:pt x="18" y="50"/>
                    <a:pt x="17" y="50"/>
                    <a:pt x="18" y="50"/>
                  </a:cubicBezTo>
                  <a:cubicBezTo>
                    <a:pt x="20" y="49"/>
                    <a:pt x="21" y="50"/>
                    <a:pt x="22" y="50"/>
                  </a:cubicBezTo>
                  <a:cubicBezTo>
                    <a:pt x="25" y="50"/>
                    <a:pt x="27" y="50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ubicBezTo>
                    <a:pt x="32" y="43"/>
                    <a:pt x="34" y="43"/>
                    <a:pt x="35" y="41"/>
                  </a:cubicBezTo>
                  <a:cubicBezTo>
                    <a:pt x="36" y="40"/>
                    <a:pt x="36" y="39"/>
                    <a:pt x="37" y="38"/>
                  </a:cubicBezTo>
                  <a:cubicBezTo>
                    <a:pt x="39" y="38"/>
                    <a:pt x="41" y="38"/>
                    <a:pt x="43" y="38"/>
                  </a:cubicBezTo>
                  <a:cubicBezTo>
                    <a:pt x="42" y="37"/>
                    <a:pt x="42" y="35"/>
                    <a:pt x="42" y="35"/>
                  </a:cubicBezTo>
                  <a:cubicBezTo>
                    <a:pt x="44" y="34"/>
                    <a:pt x="45" y="34"/>
                    <a:pt x="46" y="33"/>
                  </a:cubicBezTo>
                  <a:cubicBezTo>
                    <a:pt x="49" y="32"/>
                    <a:pt x="53" y="31"/>
                    <a:pt x="56" y="30"/>
                  </a:cubicBezTo>
                  <a:cubicBezTo>
                    <a:pt x="55" y="29"/>
                    <a:pt x="55" y="30"/>
                    <a:pt x="56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8" name="Freeform 732">
              <a:extLst>
                <a:ext uri="{FF2B5EF4-FFF2-40B4-BE49-F238E27FC236}">
                  <a16:creationId xmlns:a16="http://schemas.microsoft.com/office/drawing/2014/main" id="{9C5AA227-93A6-7A4F-A60C-375DB7E6A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0172" y="8512903"/>
              <a:ext cx="509852" cy="533766"/>
            </a:xfrm>
            <a:custGeom>
              <a:avLst/>
              <a:gdLst>
                <a:gd name="T0" fmla="*/ 33 w 64"/>
                <a:gd name="T1" fmla="*/ 5 h 63"/>
                <a:gd name="T2" fmla="*/ 31 w 64"/>
                <a:gd name="T3" fmla="*/ 2 h 63"/>
                <a:gd name="T4" fmla="*/ 28 w 64"/>
                <a:gd name="T5" fmla="*/ 2 h 63"/>
                <a:gd name="T6" fmla="*/ 18 w 64"/>
                <a:gd name="T7" fmla="*/ 2 h 63"/>
                <a:gd name="T8" fmla="*/ 10 w 64"/>
                <a:gd name="T9" fmla="*/ 2 h 63"/>
                <a:gd name="T10" fmla="*/ 7 w 64"/>
                <a:gd name="T11" fmla="*/ 0 h 63"/>
                <a:gd name="T12" fmla="*/ 4 w 64"/>
                <a:gd name="T13" fmla="*/ 2 h 63"/>
                <a:gd name="T14" fmla="*/ 1 w 64"/>
                <a:gd name="T15" fmla="*/ 2 h 63"/>
                <a:gd name="T16" fmla="*/ 6 w 64"/>
                <a:gd name="T17" fmla="*/ 14 h 63"/>
                <a:gd name="T18" fmla="*/ 9 w 64"/>
                <a:gd name="T19" fmla="*/ 21 h 63"/>
                <a:gd name="T20" fmla="*/ 13 w 64"/>
                <a:gd name="T21" fmla="*/ 29 h 63"/>
                <a:gd name="T22" fmla="*/ 13 w 64"/>
                <a:gd name="T23" fmla="*/ 34 h 63"/>
                <a:gd name="T24" fmla="*/ 14 w 64"/>
                <a:gd name="T25" fmla="*/ 42 h 63"/>
                <a:gd name="T26" fmla="*/ 16 w 64"/>
                <a:gd name="T27" fmla="*/ 51 h 63"/>
                <a:gd name="T28" fmla="*/ 22 w 64"/>
                <a:gd name="T29" fmla="*/ 61 h 63"/>
                <a:gd name="T30" fmla="*/ 28 w 64"/>
                <a:gd name="T31" fmla="*/ 62 h 63"/>
                <a:gd name="T32" fmla="*/ 33 w 64"/>
                <a:gd name="T33" fmla="*/ 62 h 63"/>
                <a:gd name="T34" fmla="*/ 38 w 64"/>
                <a:gd name="T35" fmla="*/ 58 h 63"/>
                <a:gd name="T36" fmla="*/ 38 w 64"/>
                <a:gd name="T37" fmla="*/ 40 h 63"/>
                <a:gd name="T38" fmla="*/ 38 w 64"/>
                <a:gd name="T39" fmla="*/ 28 h 63"/>
                <a:gd name="T40" fmla="*/ 39 w 64"/>
                <a:gd name="T41" fmla="*/ 26 h 63"/>
                <a:gd name="T42" fmla="*/ 43 w 64"/>
                <a:gd name="T43" fmla="*/ 26 h 63"/>
                <a:gd name="T44" fmla="*/ 43 w 64"/>
                <a:gd name="T45" fmla="*/ 7 h 63"/>
                <a:gd name="T46" fmla="*/ 51 w 64"/>
                <a:gd name="T47" fmla="*/ 6 h 63"/>
                <a:gd name="T48" fmla="*/ 53 w 64"/>
                <a:gd name="T49" fmla="*/ 5 h 63"/>
                <a:gd name="T50" fmla="*/ 56 w 64"/>
                <a:gd name="T51" fmla="*/ 8 h 63"/>
                <a:gd name="T52" fmla="*/ 58 w 64"/>
                <a:gd name="T53" fmla="*/ 6 h 63"/>
                <a:gd name="T54" fmla="*/ 62 w 64"/>
                <a:gd name="T55" fmla="*/ 5 h 63"/>
                <a:gd name="T56" fmla="*/ 59 w 64"/>
                <a:gd name="T57" fmla="*/ 2 h 63"/>
                <a:gd name="T58" fmla="*/ 45 w 64"/>
                <a:gd name="T59" fmla="*/ 5 h 63"/>
                <a:gd name="T60" fmla="*/ 33 w 64"/>
                <a:gd name="T61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" h="63">
                  <a:moveTo>
                    <a:pt x="33" y="5"/>
                  </a:moveTo>
                  <a:cubicBezTo>
                    <a:pt x="32" y="5"/>
                    <a:pt x="31" y="2"/>
                    <a:pt x="31" y="2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5" y="2"/>
                    <a:pt x="21" y="2"/>
                    <a:pt x="18" y="2"/>
                  </a:cubicBezTo>
                  <a:cubicBezTo>
                    <a:pt x="15" y="2"/>
                    <a:pt x="13" y="2"/>
                    <a:pt x="10" y="2"/>
                  </a:cubicBezTo>
                  <a:cubicBezTo>
                    <a:pt x="9" y="2"/>
                    <a:pt x="9" y="0"/>
                    <a:pt x="7" y="0"/>
                  </a:cubicBezTo>
                  <a:cubicBezTo>
                    <a:pt x="6" y="0"/>
                    <a:pt x="5" y="2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7"/>
                    <a:pt x="4" y="9"/>
                    <a:pt x="6" y="14"/>
                  </a:cubicBezTo>
                  <a:cubicBezTo>
                    <a:pt x="7" y="16"/>
                    <a:pt x="8" y="19"/>
                    <a:pt x="9" y="21"/>
                  </a:cubicBezTo>
                  <a:cubicBezTo>
                    <a:pt x="10" y="24"/>
                    <a:pt x="12" y="26"/>
                    <a:pt x="13" y="29"/>
                  </a:cubicBezTo>
                  <a:cubicBezTo>
                    <a:pt x="13" y="30"/>
                    <a:pt x="13" y="33"/>
                    <a:pt x="13" y="34"/>
                  </a:cubicBezTo>
                  <a:cubicBezTo>
                    <a:pt x="13" y="37"/>
                    <a:pt x="14" y="39"/>
                    <a:pt x="14" y="42"/>
                  </a:cubicBezTo>
                  <a:cubicBezTo>
                    <a:pt x="15" y="45"/>
                    <a:pt x="15" y="48"/>
                    <a:pt x="16" y="51"/>
                  </a:cubicBezTo>
                  <a:cubicBezTo>
                    <a:pt x="17" y="55"/>
                    <a:pt x="20" y="58"/>
                    <a:pt x="22" y="61"/>
                  </a:cubicBezTo>
                  <a:cubicBezTo>
                    <a:pt x="25" y="58"/>
                    <a:pt x="25" y="60"/>
                    <a:pt x="28" y="62"/>
                  </a:cubicBezTo>
                  <a:cubicBezTo>
                    <a:pt x="29" y="63"/>
                    <a:pt x="32" y="63"/>
                    <a:pt x="33" y="62"/>
                  </a:cubicBezTo>
                  <a:cubicBezTo>
                    <a:pt x="36" y="62"/>
                    <a:pt x="38" y="61"/>
                    <a:pt x="38" y="58"/>
                  </a:cubicBezTo>
                  <a:cubicBezTo>
                    <a:pt x="38" y="52"/>
                    <a:pt x="38" y="46"/>
                    <a:pt x="38" y="40"/>
                  </a:cubicBezTo>
                  <a:cubicBezTo>
                    <a:pt x="38" y="36"/>
                    <a:pt x="38" y="32"/>
                    <a:pt x="38" y="28"/>
                  </a:cubicBezTo>
                  <a:cubicBezTo>
                    <a:pt x="38" y="27"/>
                    <a:pt x="38" y="26"/>
                    <a:pt x="39" y="26"/>
                  </a:cubicBezTo>
                  <a:cubicBezTo>
                    <a:pt x="39" y="26"/>
                    <a:pt x="43" y="26"/>
                    <a:pt x="43" y="26"/>
                  </a:cubicBezTo>
                  <a:cubicBezTo>
                    <a:pt x="43" y="20"/>
                    <a:pt x="43" y="13"/>
                    <a:pt x="43" y="7"/>
                  </a:cubicBezTo>
                  <a:cubicBezTo>
                    <a:pt x="46" y="8"/>
                    <a:pt x="48" y="6"/>
                    <a:pt x="51" y="6"/>
                  </a:cubicBezTo>
                  <a:cubicBezTo>
                    <a:pt x="51" y="5"/>
                    <a:pt x="52" y="5"/>
                    <a:pt x="53" y="5"/>
                  </a:cubicBezTo>
                  <a:cubicBezTo>
                    <a:pt x="53" y="5"/>
                    <a:pt x="55" y="8"/>
                    <a:pt x="56" y="8"/>
                  </a:cubicBezTo>
                  <a:cubicBezTo>
                    <a:pt x="57" y="7"/>
                    <a:pt x="56" y="6"/>
                    <a:pt x="58" y="6"/>
                  </a:cubicBezTo>
                  <a:cubicBezTo>
                    <a:pt x="59" y="6"/>
                    <a:pt x="60" y="5"/>
                    <a:pt x="62" y="5"/>
                  </a:cubicBezTo>
                  <a:cubicBezTo>
                    <a:pt x="64" y="4"/>
                    <a:pt x="60" y="2"/>
                    <a:pt x="59" y="2"/>
                  </a:cubicBezTo>
                  <a:cubicBezTo>
                    <a:pt x="54" y="2"/>
                    <a:pt x="50" y="5"/>
                    <a:pt x="45" y="5"/>
                  </a:cubicBezTo>
                  <a:cubicBezTo>
                    <a:pt x="41" y="5"/>
                    <a:pt x="37" y="5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9" name="Freeform 733">
              <a:extLst>
                <a:ext uri="{FF2B5EF4-FFF2-40B4-BE49-F238E27FC236}">
                  <a16:creationId xmlns:a16="http://schemas.microsoft.com/office/drawing/2014/main" id="{A1EA3B3E-EBB2-0B4A-B836-01C867D29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555015"/>
              <a:ext cx="727971" cy="804975"/>
            </a:xfrm>
            <a:custGeom>
              <a:avLst/>
              <a:gdLst>
                <a:gd name="T0" fmla="*/ 89 w 91"/>
                <a:gd name="T1" fmla="*/ 10 h 95"/>
                <a:gd name="T2" fmla="*/ 83 w 91"/>
                <a:gd name="T3" fmla="*/ 4 h 95"/>
                <a:gd name="T4" fmla="*/ 77 w 91"/>
                <a:gd name="T5" fmla="*/ 6 h 95"/>
                <a:gd name="T6" fmla="*/ 72 w 91"/>
                <a:gd name="T7" fmla="*/ 1 h 95"/>
                <a:gd name="T8" fmla="*/ 65 w 91"/>
                <a:gd name="T9" fmla="*/ 1 h 95"/>
                <a:gd name="T10" fmla="*/ 57 w 91"/>
                <a:gd name="T11" fmla="*/ 2 h 95"/>
                <a:gd name="T12" fmla="*/ 48 w 91"/>
                <a:gd name="T13" fmla="*/ 6 h 95"/>
                <a:gd name="T14" fmla="*/ 35 w 91"/>
                <a:gd name="T15" fmla="*/ 2 h 95"/>
                <a:gd name="T16" fmla="*/ 30 w 91"/>
                <a:gd name="T17" fmla="*/ 12 h 95"/>
                <a:gd name="T18" fmla="*/ 19 w 91"/>
                <a:gd name="T19" fmla="*/ 35 h 95"/>
                <a:gd name="T20" fmla="*/ 17 w 91"/>
                <a:gd name="T21" fmla="*/ 48 h 95"/>
                <a:gd name="T22" fmla="*/ 10 w 91"/>
                <a:gd name="T23" fmla="*/ 49 h 95"/>
                <a:gd name="T24" fmla="*/ 2 w 91"/>
                <a:gd name="T25" fmla="*/ 55 h 95"/>
                <a:gd name="T26" fmla="*/ 1 w 91"/>
                <a:gd name="T27" fmla="*/ 59 h 95"/>
                <a:gd name="T28" fmla="*/ 18 w 91"/>
                <a:gd name="T29" fmla="*/ 57 h 95"/>
                <a:gd name="T30" fmla="*/ 26 w 91"/>
                <a:gd name="T31" fmla="*/ 68 h 95"/>
                <a:gd name="T32" fmla="*/ 35 w 91"/>
                <a:gd name="T33" fmla="*/ 63 h 95"/>
                <a:gd name="T34" fmla="*/ 41 w 91"/>
                <a:gd name="T35" fmla="*/ 64 h 95"/>
                <a:gd name="T36" fmla="*/ 46 w 91"/>
                <a:gd name="T37" fmla="*/ 70 h 95"/>
                <a:gd name="T38" fmla="*/ 47 w 91"/>
                <a:gd name="T39" fmla="*/ 78 h 95"/>
                <a:gd name="T40" fmla="*/ 53 w 91"/>
                <a:gd name="T41" fmla="*/ 82 h 95"/>
                <a:gd name="T42" fmla="*/ 60 w 91"/>
                <a:gd name="T43" fmla="*/ 84 h 95"/>
                <a:gd name="T44" fmla="*/ 66 w 91"/>
                <a:gd name="T45" fmla="*/ 87 h 95"/>
                <a:gd name="T46" fmla="*/ 76 w 91"/>
                <a:gd name="T47" fmla="*/ 90 h 95"/>
                <a:gd name="T48" fmla="*/ 84 w 91"/>
                <a:gd name="T49" fmla="*/ 94 h 95"/>
                <a:gd name="T50" fmla="*/ 77 w 91"/>
                <a:gd name="T51" fmla="*/ 85 h 95"/>
                <a:gd name="T52" fmla="*/ 78 w 91"/>
                <a:gd name="T53" fmla="*/ 73 h 95"/>
                <a:gd name="T54" fmla="*/ 80 w 91"/>
                <a:gd name="T55" fmla="*/ 70 h 95"/>
                <a:gd name="T56" fmla="*/ 84 w 91"/>
                <a:gd name="T57" fmla="*/ 63 h 95"/>
                <a:gd name="T58" fmla="*/ 81 w 91"/>
                <a:gd name="T59" fmla="*/ 55 h 95"/>
                <a:gd name="T60" fmla="*/ 81 w 91"/>
                <a:gd name="T61" fmla="*/ 45 h 95"/>
                <a:gd name="T62" fmla="*/ 83 w 91"/>
                <a:gd name="T63" fmla="*/ 28 h 95"/>
                <a:gd name="T64" fmla="*/ 90 w 91"/>
                <a:gd name="T65" fmla="*/ 18 h 95"/>
                <a:gd name="T66" fmla="*/ 90 w 91"/>
                <a:gd name="T67" fmla="*/ 1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95">
                  <a:moveTo>
                    <a:pt x="90" y="15"/>
                  </a:moveTo>
                  <a:cubicBezTo>
                    <a:pt x="89" y="14"/>
                    <a:pt x="89" y="12"/>
                    <a:pt x="89" y="10"/>
                  </a:cubicBezTo>
                  <a:cubicBezTo>
                    <a:pt x="89" y="9"/>
                    <a:pt x="87" y="8"/>
                    <a:pt x="86" y="7"/>
                  </a:cubicBezTo>
                  <a:cubicBezTo>
                    <a:pt x="86" y="6"/>
                    <a:pt x="84" y="4"/>
                    <a:pt x="83" y="4"/>
                  </a:cubicBezTo>
                  <a:cubicBezTo>
                    <a:pt x="82" y="4"/>
                    <a:pt x="82" y="6"/>
                    <a:pt x="80" y="5"/>
                  </a:cubicBezTo>
                  <a:cubicBezTo>
                    <a:pt x="78" y="4"/>
                    <a:pt x="79" y="5"/>
                    <a:pt x="77" y="6"/>
                  </a:cubicBezTo>
                  <a:cubicBezTo>
                    <a:pt x="77" y="6"/>
                    <a:pt x="75" y="5"/>
                    <a:pt x="75" y="4"/>
                  </a:cubicBezTo>
                  <a:cubicBezTo>
                    <a:pt x="74" y="3"/>
                    <a:pt x="73" y="2"/>
                    <a:pt x="72" y="1"/>
                  </a:cubicBezTo>
                  <a:cubicBezTo>
                    <a:pt x="71" y="0"/>
                    <a:pt x="70" y="2"/>
                    <a:pt x="69" y="2"/>
                  </a:cubicBezTo>
                  <a:cubicBezTo>
                    <a:pt x="68" y="3"/>
                    <a:pt x="66" y="2"/>
                    <a:pt x="65" y="1"/>
                  </a:cubicBezTo>
                  <a:cubicBezTo>
                    <a:pt x="63" y="0"/>
                    <a:pt x="63" y="1"/>
                    <a:pt x="61" y="2"/>
                  </a:cubicBezTo>
                  <a:cubicBezTo>
                    <a:pt x="60" y="3"/>
                    <a:pt x="58" y="2"/>
                    <a:pt x="57" y="2"/>
                  </a:cubicBezTo>
                  <a:cubicBezTo>
                    <a:pt x="56" y="3"/>
                    <a:pt x="53" y="3"/>
                    <a:pt x="52" y="3"/>
                  </a:cubicBezTo>
                  <a:cubicBezTo>
                    <a:pt x="49" y="1"/>
                    <a:pt x="51" y="6"/>
                    <a:pt x="48" y="6"/>
                  </a:cubicBezTo>
                  <a:cubicBezTo>
                    <a:pt x="46" y="7"/>
                    <a:pt x="42" y="6"/>
                    <a:pt x="40" y="5"/>
                  </a:cubicBezTo>
                  <a:cubicBezTo>
                    <a:pt x="38" y="4"/>
                    <a:pt x="37" y="2"/>
                    <a:pt x="35" y="2"/>
                  </a:cubicBezTo>
                  <a:cubicBezTo>
                    <a:pt x="34" y="1"/>
                    <a:pt x="32" y="3"/>
                    <a:pt x="31" y="4"/>
                  </a:cubicBezTo>
                  <a:cubicBezTo>
                    <a:pt x="29" y="6"/>
                    <a:pt x="31" y="9"/>
                    <a:pt x="30" y="12"/>
                  </a:cubicBezTo>
                  <a:cubicBezTo>
                    <a:pt x="27" y="17"/>
                    <a:pt x="27" y="23"/>
                    <a:pt x="24" y="27"/>
                  </a:cubicBezTo>
                  <a:cubicBezTo>
                    <a:pt x="22" y="30"/>
                    <a:pt x="21" y="32"/>
                    <a:pt x="19" y="35"/>
                  </a:cubicBezTo>
                  <a:cubicBezTo>
                    <a:pt x="18" y="37"/>
                    <a:pt x="18" y="39"/>
                    <a:pt x="18" y="41"/>
                  </a:cubicBezTo>
                  <a:cubicBezTo>
                    <a:pt x="18" y="44"/>
                    <a:pt x="19" y="46"/>
                    <a:pt x="17" y="48"/>
                  </a:cubicBezTo>
                  <a:cubicBezTo>
                    <a:pt x="16" y="48"/>
                    <a:pt x="11" y="51"/>
                    <a:pt x="11" y="51"/>
                  </a:cubicBezTo>
                  <a:cubicBezTo>
                    <a:pt x="10" y="51"/>
                    <a:pt x="12" y="48"/>
                    <a:pt x="10" y="49"/>
                  </a:cubicBezTo>
                  <a:cubicBezTo>
                    <a:pt x="7" y="51"/>
                    <a:pt x="7" y="53"/>
                    <a:pt x="5" y="50"/>
                  </a:cubicBezTo>
                  <a:cubicBezTo>
                    <a:pt x="4" y="51"/>
                    <a:pt x="2" y="53"/>
                    <a:pt x="2" y="55"/>
                  </a:cubicBezTo>
                  <a:cubicBezTo>
                    <a:pt x="2" y="55"/>
                    <a:pt x="2" y="56"/>
                    <a:pt x="1" y="56"/>
                  </a:cubicBezTo>
                  <a:cubicBezTo>
                    <a:pt x="0" y="57"/>
                    <a:pt x="1" y="58"/>
                    <a:pt x="1" y="59"/>
                  </a:cubicBezTo>
                  <a:cubicBezTo>
                    <a:pt x="5" y="56"/>
                    <a:pt x="8" y="57"/>
                    <a:pt x="13" y="57"/>
                  </a:cubicBezTo>
                  <a:cubicBezTo>
                    <a:pt x="15" y="57"/>
                    <a:pt x="16" y="57"/>
                    <a:pt x="18" y="57"/>
                  </a:cubicBezTo>
                  <a:cubicBezTo>
                    <a:pt x="20" y="57"/>
                    <a:pt x="21" y="60"/>
                    <a:pt x="22" y="62"/>
                  </a:cubicBezTo>
                  <a:cubicBezTo>
                    <a:pt x="23" y="64"/>
                    <a:pt x="24" y="67"/>
                    <a:pt x="26" y="68"/>
                  </a:cubicBezTo>
                  <a:cubicBezTo>
                    <a:pt x="27" y="69"/>
                    <a:pt x="31" y="68"/>
                    <a:pt x="33" y="67"/>
                  </a:cubicBezTo>
                  <a:cubicBezTo>
                    <a:pt x="34" y="67"/>
                    <a:pt x="34" y="64"/>
                    <a:pt x="35" y="63"/>
                  </a:cubicBezTo>
                  <a:cubicBezTo>
                    <a:pt x="35" y="61"/>
                    <a:pt x="38" y="62"/>
                    <a:pt x="39" y="62"/>
                  </a:cubicBezTo>
                  <a:cubicBezTo>
                    <a:pt x="39" y="64"/>
                    <a:pt x="39" y="64"/>
                    <a:pt x="41" y="64"/>
                  </a:cubicBezTo>
                  <a:cubicBezTo>
                    <a:pt x="42" y="64"/>
                    <a:pt x="45" y="63"/>
                    <a:pt x="45" y="65"/>
                  </a:cubicBezTo>
                  <a:cubicBezTo>
                    <a:pt x="45" y="67"/>
                    <a:pt x="46" y="68"/>
                    <a:pt x="46" y="70"/>
                  </a:cubicBezTo>
                  <a:cubicBezTo>
                    <a:pt x="46" y="71"/>
                    <a:pt x="46" y="72"/>
                    <a:pt x="45" y="74"/>
                  </a:cubicBezTo>
                  <a:cubicBezTo>
                    <a:pt x="45" y="75"/>
                    <a:pt x="46" y="77"/>
                    <a:pt x="47" y="78"/>
                  </a:cubicBezTo>
                  <a:cubicBezTo>
                    <a:pt x="48" y="79"/>
                    <a:pt x="47" y="81"/>
                    <a:pt x="47" y="82"/>
                  </a:cubicBezTo>
                  <a:cubicBezTo>
                    <a:pt x="47" y="85"/>
                    <a:pt x="52" y="82"/>
                    <a:pt x="53" y="82"/>
                  </a:cubicBezTo>
                  <a:cubicBezTo>
                    <a:pt x="55" y="82"/>
                    <a:pt x="56" y="82"/>
                    <a:pt x="57" y="83"/>
                  </a:cubicBezTo>
                  <a:cubicBezTo>
                    <a:pt x="59" y="85"/>
                    <a:pt x="58" y="84"/>
                    <a:pt x="60" y="84"/>
                  </a:cubicBezTo>
                  <a:cubicBezTo>
                    <a:pt x="62" y="84"/>
                    <a:pt x="62" y="85"/>
                    <a:pt x="63" y="86"/>
                  </a:cubicBezTo>
                  <a:cubicBezTo>
                    <a:pt x="64" y="86"/>
                    <a:pt x="65" y="87"/>
                    <a:pt x="66" y="87"/>
                  </a:cubicBezTo>
                  <a:cubicBezTo>
                    <a:pt x="69" y="88"/>
                    <a:pt x="70" y="88"/>
                    <a:pt x="71" y="85"/>
                  </a:cubicBezTo>
                  <a:cubicBezTo>
                    <a:pt x="72" y="88"/>
                    <a:pt x="73" y="89"/>
                    <a:pt x="76" y="90"/>
                  </a:cubicBezTo>
                  <a:cubicBezTo>
                    <a:pt x="78" y="91"/>
                    <a:pt x="78" y="94"/>
                    <a:pt x="80" y="95"/>
                  </a:cubicBezTo>
                  <a:cubicBezTo>
                    <a:pt x="80" y="95"/>
                    <a:pt x="84" y="94"/>
                    <a:pt x="84" y="94"/>
                  </a:cubicBezTo>
                  <a:cubicBezTo>
                    <a:pt x="84" y="92"/>
                    <a:pt x="85" y="88"/>
                    <a:pt x="83" y="89"/>
                  </a:cubicBezTo>
                  <a:cubicBezTo>
                    <a:pt x="80" y="90"/>
                    <a:pt x="78" y="88"/>
                    <a:pt x="77" y="85"/>
                  </a:cubicBezTo>
                  <a:cubicBezTo>
                    <a:pt x="77" y="83"/>
                    <a:pt x="79" y="80"/>
                    <a:pt x="78" y="77"/>
                  </a:cubicBezTo>
                  <a:cubicBezTo>
                    <a:pt x="78" y="76"/>
                    <a:pt x="77" y="74"/>
                    <a:pt x="78" y="73"/>
                  </a:cubicBezTo>
                  <a:cubicBezTo>
                    <a:pt x="78" y="73"/>
                    <a:pt x="78" y="72"/>
                    <a:pt x="79" y="72"/>
                  </a:cubicBezTo>
                  <a:cubicBezTo>
                    <a:pt x="80" y="72"/>
                    <a:pt x="79" y="70"/>
                    <a:pt x="80" y="70"/>
                  </a:cubicBezTo>
                  <a:cubicBezTo>
                    <a:pt x="81" y="68"/>
                    <a:pt x="86" y="68"/>
                    <a:pt x="87" y="68"/>
                  </a:cubicBezTo>
                  <a:cubicBezTo>
                    <a:pt x="85" y="67"/>
                    <a:pt x="86" y="64"/>
                    <a:pt x="84" y="63"/>
                  </a:cubicBezTo>
                  <a:cubicBezTo>
                    <a:pt x="83" y="62"/>
                    <a:pt x="82" y="61"/>
                    <a:pt x="82" y="60"/>
                  </a:cubicBezTo>
                  <a:cubicBezTo>
                    <a:pt x="82" y="58"/>
                    <a:pt x="82" y="56"/>
                    <a:pt x="81" y="55"/>
                  </a:cubicBezTo>
                  <a:cubicBezTo>
                    <a:pt x="81" y="53"/>
                    <a:pt x="80" y="52"/>
                    <a:pt x="80" y="50"/>
                  </a:cubicBezTo>
                  <a:cubicBezTo>
                    <a:pt x="80" y="49"/>
                    <a:pt x="80" y="44"/>
                    <a:pt x="81" y="45"/>
                  </a:cubicBezTo>
                  <a:cubicBezTo>
                    <a:pt x="80" y="41"/>
                    <a:pt x="80" y="39"/>
                    <a:pt x="82" y="35"/>
                  </a:cubicBezTo>
                  <a:cubicBezTo>
                    <a:pt x="83" y="32"/>
                    <a:pt x="83" y="31"/>
                    <a:pt x="83" y="28"/>
                  </a:cubicBezTo>
                  <a:cubicBezTo>
                    <a:pt x="83" y="25"/>
                    <a:pt x="85" y="23"/>
                    <a:pt x="87" y="21"/>
                  </a:cubicBezTo>
                  <a:cubicBezTo>
                    <a:pt x="88" y="20"/>
                    <a:pt x="89" y="19"/>
                    <a:pt x="90" y="18"/>
                  </a:cubicBezTo>
                  <a:cubicBezTo>
                    <a:pt x="91" y="17"/>
                    <a:pt x="91" y="17"/>
                    <a:pt x="90" y="15"/>
                  </a:cubicBezTo>
                  <a:cubicBezTo>
                    <a:pt x="89" y="15"/>
                    <a:pt x="91" y="16"/>
                    <a:pt x="90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0" name="Freeform 734">
              <a:extLst>
                <a:ext uri="{FF2B5EF4-FFF2-40B4-BE49-F238E27FC236}">
                  <a16:creationId xmlns:a16="http://schemas.microsoft.com/office/drawing/2014/main" id="{59F45E4A-919E-8549-B122-D546FBE2A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5623" y="8031075"/>
              <a:ext cx="449869" cy="533766"/>
            </a:xfrm>
            <a:custGeom>
              <a:avLst/>
              <a:gdLst>
                <a:gd name="T0" fmla="*/ 51 w 56"/>
                <a:gd name="T1" fmla="*/ 27 h 63"/>
                <a:gd name="T2" fmla="*/ 48 w 56"/>
                <a:gd name="T3" fmla="*/ 26 h 63"/>
                <a:gd name="T4" fmla="*/ 47 w 56"/>
                <a:gd name="T5" fmla="*/ 21 h 63"/>
                <a:gd name="T6" fmla="*/ 46 w 56"/>
                <a:gd name="T7" fmla="*/ 12 h 63"/>
                <a:gd name="T8" fmla="*/ 46 w 56"/>
                <a:gd name="T9" fmla="*/ 8 h 63"/>
                <a:gd name="T10" fmla="*/ 43 w 56"/>
                <a:gd name="T11" fmla="*/ 8 h 63"/>
                <a:gd name="T12" fmla="*/ 40 w 56"/>
                <a:gd name="T13" fmla="*/ 6 h 63"/>
                <a:gd name="T14" fmla="*/ 35 w 56"/>
                <a:gd name="T15" fmla="*/ 8 h 63"/>
                <a:gd name="T16" fmla="*/ 34 w 56"/>
                <a:gd name="T17" fmla="*/ 11 h 63"/>
                <a:gd name="T18" fmla="*/ 29 w 56"/>
                <a:gd name="T19" fmla="*/ 12 h 63"/>
                <a:gd name="T20" fmla="*/ 18 w 56"/>
                <a:gd name="T21" fmla="*/ 1 h 63"/>
                <a:gd name="T22" fmla="*/ 3 w 56"/>
                <a:gd name="T23" fmla="*/ 2 h 63"/>
                <a:gd name="T24" fmla="*/ 6 w 56"/>
                <a:gd name="T25" fmla="*/ 12 h 63"/>
                <a:gd name="T26" fmla="*/ 6 w 56"/>
                <a:gd name="T27" fmla="*/ 16 h 63"/>
                <a:gd name="T28" fmla="*/ 6 w 56"/>
                <a:gd name="T29" fmla="*/ 20 h 63"/>
                <a:gd name="T30" fmla="*/ 8 w 56"/>
                <a:gd name="T31" fmla="*/ 33 h 63"/>
                <a:gd name="T32" fmla="*/ 3 w 56"/>
                <a:gd name="T33" fmla="*/ 41 h 63"/>
                <a:gd name="T34" fmla="*/ 0 w 56"/>
                <a:gd name="T35" fmla="*/ 50 h 63"/>
                <a:gd name="T36" fmla="*/ 0 w 56"/>
                <a:gd name="T37" fmla="*/ 55 h 63"/>
                <a:gd name="T38" fmla="*/ 0 w 56"/>
                <a:gd name="T39" fmla="*/ 59 h 63"/>
                <a:gd name="T40" fmla="*/ 3 w 56"/>
                <a:gd name="T41" fmla="*/ 59 h 63"/>
                <a:gd name="T42" fmla="*/ 8 w 56"/>
                <a:gd name="T43" fmla="*/ 58 h 63"/>
                <a:gd name="T44" fmla="*/ 9 w 56"/>
                <a:gd name="T45" fmla="*/ 59 h 63"/>
                <a:gd name="T46" fmla="*/ 16 w 56"/>
                <a:gd name="T47" fmla="*/ 59 h 63"/>
                <a:gd name="T48" fmla="*/ 25 w 56"/>
                <a:gd name="T49" fmla="*/ 59 h 63"/>
                <a:gd name="T50" fmla="*/ 30 w 56"/>
                <a:gd name="T51" fmla="*/ 59 h 63"/>
                <a:gd name="T52" fmla="*/ 39 w 56"/>
                <a:gd name="T53" fmla="*/ 62 h 63"/>
                <a:gd name="T54" fmla="*/ 53 w 56"/>
                <a:gd name="T55" fmla="*/ 60 h 63"/>
                <a:gd name="T56" fmla="*/ 46 w 56"/>
                <a:gd name="T57" fmla="*/ 51 h 63"/>
                <a:gd name="T58" fmla="*/ 46 w 56"/>
                <a:gd name="T59" fmla="*/ 37 h 63"/>
                <a:gd name="T60" fmla="*/ 56 w 56"/>
                <a:gd name="T61" fmla="*/ 35 h 63"/>
                <a:gd name="T62" fmla="*/ 56 w 56"/>
                <a:gd name="T63" fmla="*/ 27 h 63"/>
                <a:gd name="T64" fmla="*/ 51 w 56"/>
                <a:gd name="T65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63">
                  <a:moveTo>
                    <a:pt x="51" y="27"/>
                  </a:moveTo>
                  <a:cubicBezTo>
                    <a:pt x="49" y="27"/>
                    <a:pt x="48" y="28"/>
                    <a:pt x="48" y="26"/>
                  </a:cubicBezTo>
                  <a:cubicBezTo>
                    <a:pt x="48" y="24"/>
                    <a:pt x="48" y="23"/>
                    <a:pt x="47" y="21"/>
                  </a:cubicBezTo>
                  <a:cubicBezTo>
                    <a:pt x="45" y="18"/>
                    <a:pt x="48" y="15"/>
                    <a:pt x="46" y="12"/>
                  </a:cubicBezTo>
                  <a:cubicBezTo>
                    <a:pt x="46" y="11"/>
                    <a:pt x="46" y="8"/>
                    <a:pt x="46" y="8"/>
                  </a:cubicBezTo>
                  <a:cubicBezTo>
                    <a:pt x="46" y="8"/>
                    <a:pt x="43" y="8"/>
                    <a:pt x="43" y="8"/>
                  </a:cubicBezTo>
                  <a:cubicBezTo>
                    <a:pt x="40" y="8"/>
                    <a:pt x="40" y="9"/>
                    <a:pt x="40" y="6"/>
                  </a:cubicBezTo>
                  <a:cubicBezTo>
                    <a:pt x="37" y="6"/>
                    <a:pt x="36" y="5"/>
                    <a:pt x="35" y="8"/>
                  </a:cubicBezTo>
                  <a:cubicBezTo>
                    <a:pt x="35" y="8"/>
                    <a:pt x="35" y="11"/>
                    <a:pt x="34" y="11"/>
                  </a:cubicBezTo>
                  <a:cubicBezTo>
                    <a:pt x="33" y="12"/>
                    <a:pt x="31" y="12"/>
                    <a:pt x="29" y="12"/>
                  </a:cubicBezTo>
                  <a:cubicBezTo>
                    <a:pt x="22" y="13"/>
                    <a:pt x="24" y="1"/>
                    <a:pt x="18" y="1"/>
                  </a:cubicBezTo>
                  <a:cubicBezTo>
                    <a:pt x="13" y="1"/>
                    <a:pt x="7" y="0"/>
                    <a:pt x="3" y="2"/>
                  </a:cubicBezTo>
                  <a:cubicBezTo>
                    <a:pt x="1" y="4"/>
                    <a:pt x="6" y="10"/>
                    <a:pt x="6" y="12"/>
                  </a:cubicBezTo>
                  <a:cubicBezTo>
                    <a:pt x="7" y="13"/>
                    <a:pt x="7" y="15"/>
                    <a:pt x="6" y="16"/>
                  </a:cubicBezTo>
                  <a:cubicBezTo>
                    <a:pt x="4" y="17"/>
                    <a:pt x="6" y="19"/>
                    <a:pt x="6" y="20"/>
                  </a:cubicBezTo>
                  <a:cubicBezTo>
                    <a:pt x="9" y="24"/>
                    <a:pt x="11" y="29"/>
                    <a:pt x="8" y="33"/>
                  </a:cubicBezTo>
                  <a:cubicBezTo>
                    <a:pt x="6" y="36"/>
                    <a:pt x="4" y="38"/>
                    <a:pt x="3" y="41"/>
                  </a:cubicBezTo>
                  <a:cubicBezTo>
                    <a:pt x="2" y="44"/>
                    <a:pt x="1" y="47"/>
                    <a:pt x="0" y="50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1" y="59"/>
                    <a:pt x="2" y="59"/>
                    <a:pt x="3" y="59"/>
                  </a:cubicBezTo>
                  <a:cubicBezTo>
                    <a:pt x="5" y="59"/>
                    <a:pt x="5" y="56"/>
                    <a:pt x="8" y="58"/>
                  </a:cubicBezTo>
                  <a:cubicBezTo>
                    <a:pt x="8" y="58"/>
                    <a:pt x="9" y="59"/>
                    <a:pt x="9" y="59"/>
                  </a:cubicBezTo>
                  <a:cubicBezTo>
                    <a:pt x="12" y="59"/>
                    <a:pt x="14" y="59"/>
                    <a:pt x="16" y="59"/>
                  </a:cubicBezTo>
                  <a:cubicBezTo>
                    <a:pt x="19" y="59"/>
                    <a:pt x="22" y="59"/>
                    <a:pt x="25" y="59"/>
                  </a:cubicBezTo>
                  <a:cubicBezTo>
                    <a:pt x="26" y="59"/>
                    <a:pt x="29" y="59"/>
                    <a:pt x="30" y="59"/>
                  </a:cubicBezTo>
                  <a:cubicBezTo>
                    <a:pt x="32" y="63"/>
                    <a:pt x="36" y="62"/>
                    <a:pt x="39" y="62"/>
                  </a:cubicBezTo>
                  <a:cubicBezTo>
                    <a:pt x="44" y="62"/>
                    <a:pt x="48" y="61"/>
                    <a:pt x="53" y="60"/>
                  </a:cubicBezTo>
                  <a:cubicBezTo>
                    <a:pt x="50" y="57"/>
                    <a:pt x="46" y="55"/>
                    <a:pt x="46" y="51"/>
                  </a:cubicBezTo>
                  <a:cubicBezTo>
                    <a:pt x="46" y="46"/>
                    <a:pt x="46" y="41"/>
                    <a:pt x="46" y="37"/>
                  </a:cubicBezTo>
                  <a:cubicBezTo>
                    <a:pt x="46" y="36"/>
                    <a:pt x="56" y="38"/>
                    <a:pt x="56" y="35"/>
                  </a:cubicBezTo>
                  <a:cubicBezTo>
                    <a:pt x="56" y="33"/>
                    <a:pt x="56" y="30"/>
                    <a:pt x="56" y="27"/>
                  </a:cubicBezTo>
                  <a:cubicBezTo>
                    <a:pt x="56" y="24"/>
                    <a:pt x="53" y="27"/>
                    <a:pt x="51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1" name="Freeform 735">
              <a:extLst>
                <a:ext uri="{FF2B5EF4-FFF2-40B4-BE49-F238E27FC236}">
                  <a16:creationId xmlns:a16="http://schemas.microsoft.com/office/drawing/2014/main" id="{06C18137-5791-5C49-8541-CD254923A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1" y="8538871"/>
              <a:ext cx="368076" cy="406816"/>
            </a:xfrm>
            <a:custGeom>
              <a:avLst/>
              <a:gdLst>
                <a:gd name="T0" fmla="*/ 25 w 46"/>
                <a:gd name="T1" fmla="*/ 2 h 48"/>
                <a:gd name="T2" fmla="*/ 21 w 46"/>
                <a:gd name="T3" fmla="*/ 3 h 48"/>
                <a:gd name="T4" fmla="*/ 18 w 46"/>
                <a:gd name="T5" fmla="*/ 4 h 48"/>
                <a:gd name="T6" fmla="*/ 6 w 46"/>
                <a:gd name="T7" fmla="*/ 4 h 48"/>
                <a:gd name="T8" fmla="*/ 6 w 46"/>
                <a:gd name="T9" fmla="*/ 18 h 48"/>
                <a:gd name="T10" fmla="*/ 6 w 46"/>
                <a:gd name="T11" fmla="*/ 23 h 48"/>
                <a:gd name="T12" fmla="*/ 1 w 46"/>
                <a:gd name="T13" fmla="*/ 24 h 48"/>
                <a:gd name="T14" fmla="*/ 1 w 46"/>
                <a:gd name="T15" fmla="*/ 31 h 48"/>
                <a:gd name="T16" fmla="*/ 1 w 46"/>
                <a:gd name="T17" fmla="*/ 38 h 48"/>
                <a:gd name="T18" fmla="*/ 4 w 46"/>
                <a:gd name="T19" fmla="*/ 47 h 48"/>
                <a:gd name="T20" fmla="*/ 8 w 46"/>
                <a:gd name="T21" fmla="*/ 48 h 48"/>
                <a:gd name="T22" fmla="*/ 13 w 46"/>
                <a:gd name="T23" fmla="*/ 44 h 48"/>
                <a:gd name="T24" fmla="*/ 19 w 46"/>
                <a:gd name="T25" fmla="*/ 41 h 48"/>
                <a:gd name="T26" fmla="*/ 29 w 46"/>
                <a:gd name="T27" fmla="*/ 39 h 48"/>
                <a:gd name="T28" fmla="*/ 31 w 46"/>
                <a:gd name="T29" fmla="*/ 37 h 48"/>
                <a:gd name="T30" fmla="*/ 34 w 46"/>
                <a:gd name="T31" fmla="*/ 34 h 48"/>
                <a:gd name="T32" fmla="*/ 43 w 46"/>
                <a:gd name="T33" fmla="*/ 26 h 48"/>
                <a:gd name="T34" fmla="*/ 44 w 46"/>
                <a:gd name="T35" fmla="*/ 22 h 48"/>
                <a:gd name="T36" fmla="*/ 40 w 46"/>
                <a:gd name="T37" fmla="*/ 21 h 48"/>
                <a:gd name="T38" fmla="*/ 38 w 46"/>
                <a:gd name="T39" fmla="*/ 17 h 48"/>
                <a:gd name="T40" fmla="*/ 39 w 46"/>
                <a:gd name="T41" fmla="*/ 15 h 48"/>
                <a:gd name="T42" fmla="*/ 36 w 46"/>
                <a:gd name="T43" fmla="*/ 14 h 48"/>
                <a:gd name="T44" fmla="*/ 36 w 46"/>
                <a:gd name="T45" fmla="*/ 13 h 48"/>
                <a:gd name="T46" fmla="*/ 34 w 46"/>
                <a:gd name="T47" fmla="*/ 12 h 48"/>
                <a:gd name="T48" fmla="*/ 30 w 46"/>
                <a:gd name="T49" fmla="*/ 7 h 48"/>
                <a:gd name="T50" fmla="*/ 25 w 46"/>
                <a:gd name="T51" fmla="*/ 2 h 48"/>
                <a:gd name="T52" fmla="*/ 25 w 46"/>
                <a:gd name="T5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48">
                  <a:moveTo>
                    <a:pt x="25" y="2"/>
                  </a:moveTo>
                  <a:cubicBezTo>
                    <a:pt x="24" y="3"/>
                    <a:pt x="22" y="3"/>
                    <a:pt x="21" y="3"/>
                  </a:cubicBezTo>
                  <a:cubicBezTo>
                    <a:pt x="19" y="3"/>
                    <a:pt x="20" y="6"/>
                    <a:pt x="18" y="4"/>
                  </a:cubicBezTo>
                  <a:cubicBezTo>
                    <a:pt x="15" y="0"/>
                    <a:pt x="10" y="5"/>
                    <a:pt x="6" y="4"/>
                  </a:cubicBezTo>
                  <a:cubicBezTo>
                    <a:pt x="6" y="9"/>
                    <a:pt x="6" y="14"/>
                    <a:pt x="6" y="18"/>
                  </a:cubicBezTo>
                  <a:cubicBezTo>
                    <a:pt x="6" y="19"/>
                    <a:pt x="7" y="23"/>
                    <a:pt x="6" y="23"/>
                  </a:cubicBezTo>
                  <a:cubicBezTo>
                    <a:pt x="5" y="24"/>
                    <a:pt x="1" y="22"/>
                    <a:pt x="1" y="24"/>
                  </a:cubicBezTo>
                  <a:cubicBezTo>
                    <a:pt x="1" y="26"/>
                    <a:pt x="1" y="29"/>
                    <a:pt x="1" y="31"/>
                  </a:cubicBezTo>
                  <a:cubicBezTo>
                    <a:pt x="1" y="33"/>
                    <a:pt x="0" y="36"/>
                    <a:pt x="1" y="38"/>
                  </a:cubicBezTo>
                  <a:cubicBezTo>
                    <a:pt x="5" y="39"/>
                    <a:pt x="6" y="44"/>
                    <a:pt x="4" y="47"/>
                  </a:cubicBezTo>
                  <a:cubicBezTo>
                    <a:pt x="4" y="48"/>
                    <a:pt x="8" y="48"/>
                    <a:pt x="8" y="48"/>
                  </a:cubicBezTo>
                  <a:cubicBezTo>
                    <a:pt x="10" y="48"/>
                    <a:pt x="11" y="46"/>
                    <a:pt x="13" y="44"/>
                  </a:cubicBezTo>
                  <a:cubicBezTo>
                    <a:pt x="15" y="42"/>
                    <a:pt x="15" y="39"/>
                    <a:pt x="19" y="41"/>
                  </a:cubicBezTo>
                  <a:cubicBezTo>
                    <a:pt x="23" y="43"/>
                    <a:pt x="27" y="44"/>
                    <a:pt x="29" y="39"/>
                  </a:cubicBezTo>
                  <a:cubicBezTo>
                    <a:pt x="29" y="38"/>
                    <a:pt x="29" y="37"/>
                    <a:pt x="31" y="37"/>
                  </a:cubicBezTo>
                  <a:cubicBezTo>
                    <a:pt x="33" y="37"/>
                    <a:pt x="34" y="35"/>
                    <a:pt x="34" y="34"/>
                  </a:cubicBezTo>
                  <a:cubicBezTo>
                    <a:pt x="36" y="31"/>
                    <a:pt x="40" y="28"/>
                    <a:pt x="43" y="26"/>
                  </a:cubicBezTo>
                  <a:cubicBezTo>
                    <a:pt x="45" y="25"/>
                    <a:pt x="46" y="24"/>
                    <a:pt x="44" y="22"/>
                  </a:cubicBezTo>
                  <a:cubicBezTo>
                    <a:pt x="43" y="21"/>
                    <a:pt x="40" y="22"/>
                    <a:pt x="40" y="21"/>
                  </a:cubicBezTo>
                  <a:cubicBezTo>
                    <a:pt x="39" y="20"/>
                    <a:pt x="38" y="19"/>
                    <a:pt x="38" y="17"/>
                  </a:cubicBezTo>
                  <a:cubicBezTo>
                    <a:pt x="38" y="17"/>
                    <a:pt x="39" y="16"/>
                    <a:pt x="39" y="15"/>
                  </a:cubicBezTo>
                  <a:cubicBezTo>
                    <a:pt x="38" y="15"/>
                    <a:pt x="37" y="15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5" y="12"/>
                    <a:pt x="34" y="12"/>
                  </a:cubicBezTo>
                  <a:cubicBezTo>
                    <a:pt x="32" y="11"/>
                    <a:pt x="31" y="10"/>
                    <a:pt x="30" y="7"/>
                  </a:cubicBezTo>
                  <a:cubicBezTo>
                    <a:pt x="30" y="6"/>
                    <a:pt x="27" y="2"/>
                    <a:pt x="25" y="2"/>
                  </a:cubicBezTo>
                  <a:cubicBezTo>
                    <a:pt x="25" y="2"/>
                    <a:pt x="26" y="2"/>
                    <a:pt x="2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2" name="Freeform 736">
              <a:extLst>
                <a:ext uri="{FF2B5EF4-FFF2-40B4-BE49-F238E27FC236}">
                  <a16:creationId xmlns:a16="http://schemas.microsoft.com/office/drawing/2014/main" id="{DDB707E7-9152-5B40-AA9F-922B3C305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3663" y="8455197"/>
              <a:ext cx="313546" cy="294292"/>
            </a:xfrm>
            <a:custGeom>
              <a:avLst/>
              <a:gdLst>
                <a:gd name="T0" fmla="*/ 39 w 39"/>
                <a:gd name="T1" fmla="*/ 22 h 35"/>
                <a:gd name="T2" fmla="*/ 38 w 39"/>
                <a:gd name="T3" fmla="*/ 18 h 35"/>
                <a:gd name="T4" fmla="*/ 39 w 39"/>
                <a:gd name="T5" fmla="*/ 14 h 35"/>
                <a:gd name="T6" fmla="*/ 38 w 39"/>
                <a:gd name="T7" fmla="*/ 7 h 35"/>
                <a:gd name="T8" fmla="*/ 27 w 39"/>
                <a:gd name="T9" fmla="*/ 2 h 35"/>
                <a:gd name="T10" fmla="*/ 24 w 39"/>
                <a:gd name="T11" fmla="*/ 0 h 35"/>
                <a:gd name="T12" fmla="*/ 19 w 39"/>
                <a:gd name="T13" fmla="*/ 3 h 35"/>
                <a:gd name="T14" fmla="*/ 13 w 39"/>
                <a:gd name="T15" fmla="*/ 7 h 35"/>
                <a:gd name="T16" fmla="*/ 9 w 39"/>
                <a:gd name="T17" fmla="*/ 12 h 35"/>
                <a:gd name="T18" fmla="*/ 2 w 39"/>
                <a:gd name="T19" fmla="*/ 12 h 35"/>
                <a:gd name="T20" fmla="*/ 5 w 39"/>
                <a:gd name="T21" fmla="*/ 16 h 35"/>
                <a:gd name="T22" fmla="*/ 8 w 39"/>
                <a:gd name="T23" fmla="*/ 21 h 35"/>
                <a:gd name="T24" fmla="*/ 11 w 39"/>
                <a:gd name="T25" fmla="*/ 23 h 35"/>
                <a:gd name="T26" fmla="*/ 11 w 39"/>
                <a:gd name="T27" fmla="*/ 24 h 35"/>
                <a:gd name="T28" fmla="*/ 14 w 39"/>
                <a:gd name="T29" fmla="*/ 25 h 35"/>
                <a:gd name="T30" fmla="*/ 13 w 39"/>
                <a:gd name="T31" fmla="*/ 28 h 35"/>
                <a:gd name="T32" fmla="*/ 15 w 39"/>
                <a:gd name="T33" fmla="*/ 31 h 35"/>
                <a:gd name="T34" fmla="*/ 20 w 39"/>
                <a:gd name="T35" fmla="*/ 34 h 35"/>
                <a:gd name="T36" fmla="*/ 25 w 39"/>
                <a:gd name="T37" fmla="*/ 35 h 35"/>
                <a:gd name="T38" fmla="*/ 27 w 39"/>
                <a:gd name="T39" fmla="*/ 35 h 35"/>
                <a:gd name="T40" fmla="*/ 34 w 39"/>
                <a:gd name="T41" fmla="*/ 31 h 35"/>
                <a:gd name="T42" fmla="*/ 36 w 39"/>
                <a:gd name="T43" fmla="*/ 27 h 35"/>
                <a:gd name="T44" fmla="*/ 39 w 39"/>
                <a:gd name="T45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35">
                  <a:moveTo>
                    <a:pt x="39" y="22"/>
                  </a:moveTo>
                  <a:cubicBezTo>
                    <a:pt x="39" y="21"/>
                    <a:pt x="38" y="19"/>
                    <a:pt x="38" y="18"/>
                  </a:cubicBezTo>
                  <a:cubicBezTo>
                    <a:pt x="38" y="16"/>
                    <a:pt x="39" y="15"/>
                    <a:pt x="39" y="14"/>
                  </a:cubicBezTo>
                  <a:cubicBezTo>
                    <a:pt x="39" y="11"/>
                    <a:pt x="39" y="9"/>
                    <a:pt x="38" y="7"/>
                  </a:cubicBezTo>
                  <a:cubicBezTo>
                    <a:pt x="38" y="4"/>
                    <a:pt x="29" y="2"/>
                    <a:pt x="27" y="2"/>
                  </a:cubicBezTo>
                  <a:cubicBezTo>
                    <a:pt x="27" y="0"/>
                    <a:pt x="27" y="0"/>
                    <a:pt x="24" y="0"/>
                  </a:cubicBezTo>
                  <a:cubicBezTo>
                    <a:pt x="21" y="0"/>
                    <a:pt x="21" y="1"/>
                    <a:pt x="19" y="3"/>
                  </a:cubicBezTo>
                  <a:cubicBezTo>
                    <a:pt x="18" y="5"/>
                    <a:pt x="15" y="6"/>
                    <a:pt x="13" y="7"/>
                  </a:cubicBezTo>
                  <a:cubicBezTo>
                    <a:pt x="12" y="9"/>
                    <a:pt x="11" y="12"/>
                    <a:pt x="9" y="12"/>
                  </a:cubicBezTo>
                  <a:cubicBezTo>
                    <a:pt x="7" y="12"/>
                    <a:pt x="5" y="11"/>
                    <a:pt x="2" y="12"/>
                  </a:cubicBezTo>
                  <a:cubicBezTo>
                    <a:pt x="0" y="13"/>
                    <a:pt x="4" y="15"/>
                    <a:pt x="5" y="16"/>
                  </a:cubicBezTo>
                  <a:cubicBezTo>
                    <a:pt x="6" y="18"/>
                    <a:pt x="6" y="20"/>
                    <a:pt x="8" y="21"/>
                  </a:cubicBezTo>
                  <a:cubicBezTo>
                    <a:pt x="9" y="22"/>
                    <a:pt x="10" y="23"/>
                    <a:pt x="11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2" y="24"/>
                    <a:pt x="13" y="25"/>
                    <a:pt x="14" y="25"/>
                  </a:cubicBezTo>
                  <a:cubicBezTo>
                    <a:pt x="14" y="26"/>
                    <a:pt x="13" y="27"/>
                    <a:pt x="13" y="28"/>
                  </a:cubicBezTo>
                  <a:cubicBezTo>
                    <a:pt x="13" y="29"/>
                    <a:pt x="14" y="31"/>
                    <a:pt x="15" y="31"/>
                  </a:cubicBezTo>
                  <a:cubicBezTo>
                    <a:pt x="18" y="31"/>
                    <a:pt x="19" y="31"/>
                    <a:pt x="20" y="34"/>
                  </a:cubicBezTo>
                  <a:cubicBezTo>
                    <a:pt x="21" y="35"/>
                    <a:pt x="23" y="34"/>
                    <a:pt x="25" y="35"/>
                  </a:cubicBezTo>
                  <a:cubicBezTo>
                    <a:pt x="26" y="35"/>
                    <a:pt x="26" y="35"/>
                    <a:pt x="27" y="35"/>
                  </a:cubicBezTo>
                  <a:cubicBezTo>
                    <a:pt x="31" y="35"/>
                    <a:pt x="32" y="34"/>
                    <a:pt x="34" y="31"/>
                  </a:cubicBezTo>
                  <a:cubicBezTo>
                    <a:pt x="35" y="30"/>
                    <a:pt x="36" y="28"/>
                    <a:pt x="36" y="27"/>
                  </a:cubicBezTo>
                  <a:cubicBezTo>
                    <a:pt x="37" y="25"/>
                    <a:pt x="39" y="24"/>
                    <a:pt x="39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3" name="Freeform 737">
              <a:extLst>
                <a:ext uri="{FF2B5EF4-FFF2-40B4-BE49-F238E27FC236}">
                  <a16:creationId xmlns:a16="http://schemas.microsoft.com/office/drawing/2014/main" id="{F981852E-84CF-884A-9D23-0267334AE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893750"/>
              <a:ext cx="79067" cy="95213"/>
            </a:xfrm>
            <a:custGeom>
              <a:avLst/>
              <a:gdLst>
                <a:gd name="T0" fmla="*/ 5 w 10"/>
                <a:gd name="T1" fmla="*/ 1 h 11"/>
                <a:gd name="T2" fmla="*/ 7 w 10"/>
                <a:gd name="T3" fmla="*/ 9 h 11"/>
                <a:gd name="T4" fmla="*/ 5 w 10"/>
                <a:gd name="T5" fmla="*/ 1 h 11"/>
                <a:gd name="T6" fmla="*/ 5 w 10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5" y="1"/>
                  </a:moveTo>
                  <a:cubicBezTo>
                    <a:pt x="0" y="2"/>
                    <a:pt x="3" y="11"/>
                    <a:pt x="7" y="9"/>
                  </a:cubicBezTo>
                  <a:cubicBezTo>
                    <a:pt x="10" y="8"/>
                    <a:pt x="9" y="0"/>
                    <a:pt x="5" y="1"/>
                  </a:cubicBezTo>
                  <a:cubicBezTo>
                    <a:pt x="3" y="1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4" name="Freeform 738">
              <a:extLst>
                <a:ext uri="{FF2B5EF4-FFF2-40B4-BE49-F238E27FC236}">
                  <a16:creationId xmlns:a16="http://schemas.microsoft.com/office/drawing/2014/main" id="{41731C66-9361-4348-AB8F-1D6D721677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16485" y="8740836"/>
              <a:ext cx="632542" cy="585697"/>
            </a:xfrm>
            <a:custGeom>
              <a:avLst/>
              <a:gdLst>
                <a:gd name="T0" fmla="*/ 74 w 79"/>
                <a:gd name="T1" fmla="*/ 27 h 69"/>
                <a:gd name="T2" fmla="*/ 69 w 79"/>
                <a:gd name="T3" fmla="*/ 22 h 69"/>
                <a:gd name="T4" fmla="*/ 72 w 79"/>
                <a:gd name="T5" fmla="*/ 19 h 69"/>
                <a:gd name="T6" fmla="*/ 75 w 79"/>
                <a:gd name="T7" fmla="*/ 20 h 69"/>
                <a:gd name="T8" fmla="*/ 75 w 79"/>
                <a:gd name="T9" fmla="*/ 11 h 69"/>
                <a:gd name="T10" fmla="*/ 73 w 79"/>
                <a:gd name="T11" fmla="*/ 7 h 69"/>
                <a:gd name="T12" fmla="*/ 72 w 79"/>
                <a:gd name="T13" fmla="*/ 1 h 69"/>
                <a:gd name="T14" fmla="*/ 66 w 79"/>
                <a:gd name="T15" fmla="*/ 1 h 69"/>
                <a:gd name="T16" fmla="*/ 60 w 79"/>
                <a:gd name="T17" fmla="*/ 2 h 69"/>
                <a:gd name="T18" fmla="*/ 55 w 79"/>
                <a:gd name="T19" fmla="*/ 5 h 69"/>
                <a:gd name="T20" fmla="*/ 51 w 79"/>
                <a:gd name="T21" fmla="*/ 8 h 69"/>
                <a:gd name="T22" fmla="*/ 49 w 79"/>
                <a:gd name="T23" fmla="*/ 12 h 69"/>
                <a:gd name="T24" fmla="*/ 45 w 79"/>
                <a:gd name="T25" fmla="*/ 14 h 69"/>
                <a:gd name="T26" fmla="*/ 44 w 79"/>
                <a:gd name="T27" fmla="*/ 17 h 69"/>
                <a:gd name="T28" fmla="*/ 34 w 79"/>
                <a:gd name="T29" fmla="*/ 17 h 69"/>
                <a:gd name="T30" fmla="*/ 28 w 79"/>
                <a:gd name="T31" fmla="*/ 21 h 69"/>
                <a:gd name="T32" fmla="*/ 24 w 79"/>
                <a:gd name="T33" fmla="*/ 24 h 69"/>
                <a:gd name="T34" fmla="*/ 20 w 79"/>
                <a:gd name="T35" fmla="*/ 23 h 69"/>
                <a:gd name="T36" fmla="*/ 17 w 79"/>
                <a:gd name="T37" fmla="*/ 14 h 69"/>
                <a:gd name="T38" fmla="*/ 17 w 79"/>
                <a:gd name="T39" fmla="*/ 29 h 69"/>
                <a:gd name="T40" fmla="*/ 17 w 79"/>
                <a:gd name="T41" fmla="*/ 33 h 69"/>
                <a:gd name="T42" fmla="*/ 9 w 79"/>
                <a:gd name="T43" fmla="*/ 35 h 69"/>
                <a:gd name="T44" fmla="*/ 6 w 79"/>
                <a:gd name="T45" fmla="*/ 34 h 69"/>
                <a:gd name="T46" fmla="*/ 2 w 79"/>
                <a:gd name="T47" fmla="*/ 33 h 69"/>
                <a:gd name="T48" fmla="*/ 3 w 79"/>
                <a:gd name="T49" fmla="*/ 40 h 69"/>
                <a:gd name="T50" fmla="*/ 5 w 79"/>
                <a:gd name="T51" fmla="*/ 45 h 69"/>
                <a:gd name="T52" fmla="*/ 9 w 79"/>
                <a:gd name="T53" fmla="*/ 56 h 69"/>
                <a:gd name="T54" fmla="*/ 8 w 79"/>
                <a:gd name="T55" fmla="*/ 60 h 69"/>
                <a:gd name="T56" fmla="*/ 9 w 79"/>
                <a:gd name="T57" fmla="*/ 62 h 69"/>
                <a:gd name="T58" fmla="*/ 10 w 79"/>
                <a:gd name="T59" fmla="*/ 66 h 69"/>
                <a:gd name="T60" fmla="*/ 11 w 79"/>
                <a:gd name="T61" fmla="*/ 64 h 69"/>
                <a:gd name="T62" fmla="*/ 15 w 79"/>
                <a:gd name="T63" fmla="*/ 68 h 69"/>
                <a:gd name="T64" fmla="*/ 21 w 79"/>
                <a:gd name="T65" fmla="*/ 66 h 69"/>
                <a:gd name="T66" fmla="*/ 26 w 79"/>
                <a:gd name="T67" fmla="*/ 65 h 69"/>
                <a:gd name="T68" fmla="*/ 31 w 79"/>
                <a:gd name="T69" fmla="*/ 64 h 69"/>
                <a:gd name="T70" fmla="*/ 38 w 79"/>
                <a:gd name="T71" fmla="*/ 64 h 69"/>
                <a:gd name="T72" fmla="*/ 39 w 79"/>
                <a:gd name="T73" fmla="*/ 64 h 69"/>
                <a:gd name="T74" fmla="*/ 41 w 79"/>
                <a:gd name="T75" fmla="*/ 63 h 69"/>
                <a:gd name="T76" fmla="*/ 42 w 79"/>
                <a:gd name="T77" fmla="*/ 62 h 69"/>
                <a:gd name="T78" fmla="*/ 44 w 79"/>
                <a:gd name="T79" fmla="*/ 65 h 69"/>
                <a:gd name="T80" fmla="*/ 46 w 79"/>
                <a:gd name="T81" fmla="*/ 62 h 69"/>
                <a:gd name="T82" fmla="*/ 57 w 79"/>
                <a:gd name="T83" fmla="*/ 56 h 69"/>
                <a:gd name="T84" fmla="*/ 65 w 79"/>
                <a:gd name="T85" fmla="*/ 48 h 69"/>
                <a:gd name="T86" fmla="*/ 72 w 79"/>
                <a:gd name="T87" fmla="*/ 37 h 69"/>
                <a:gd name="T88" fmla="*/ 77 w 79"/>
                <a:gd name="T89" fmla="*/ 33 h 69"/>
                <a:gd name="T90" fmla="*/ 79 w 79"/>
                <a:gd name="T91" fmla="*/ 25 h 69"/>
                <a:gd name="T92" fmla="*/ 76 w 79"/>
                <a:gd name="T93" fmla="*/ 25 h 69"/>
                <a:gd name="T94" fmla="*/ 74 w 79"/>
                <a:gd name="T95" fmla="*/ 27 h 69"/>
                <a:gd name="T96" fmla="*/ 62 w 79"/>
                <a:gd name="T97" fmla="*/ 39 h 69"/>
                <a:gd name="T98" fmla="*/ 61 w 79"/>
                <a:gd name="T99" fmla="*/ 41 h 69"/>
                <a:gd name="T100" fmla="*/ 57 w 79"/>
                <a:gd name="T101" fmla="*/ 43 h 69"/>
                <a:gd name="T102" fmla="*/ 55 w 79"/>
                <a:gd name="T103" fmla="*/ 44 h 69"/>
                <a:gd name="T104" fmla="*/ 52 w 79"/>
                <a:gd name="T105" fmla="*/ 41 h 69"/>
                <a:gd name="T106" fmla="*/ 56 w 79"/>
                <a:gd name="T107" fmla="*/ 35 h 69"/>
                <a:gd name="T108" fmla="*/ 60 w 79"/>
                <a:gd name="T109" fmla="*/ 35 h 69"/>
                <a:gd name="T110" fmla="*/ 62 w 79"/>
                <a:gd name="T111" fmla="*/ 39 h 69"/>
                <a:gd name="T112" fmla="*/ 62 w 79"/>
                <a:gd name="T1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69">
                  <a:moveTo>
                    <a:pt x="74" y="27"/>
                  </a:moveTo>
                  <a:cubicBezTo>
                    <a:pt x="71" y="27"/>
                    <a:pt x="68" y="24"/>
                    <a:pt x="69" y="22"/>
                  </a:cubicBezTo>
                  <a:cubicBezTo>
                    <a:pt x="69" y="20"/>
                    <a:pt x="71" y="19"/>
                    <a:pt x="72" y="19"/>
                  </a:cubicBezTo>
                  <a:cubicBezTo>
                    <a:pt x="73" y="19"/>
                    <a:pt x="74" y="20"/>
                    <a:pt x="75" y="20"/>
                  </a:cubicBezTo>
                  <a:cubicBezTo>
                    <a:pt x="75" y="17"/>
                    <a:pt x="76" y="14"/>
                    <a:pt x="75" y="11"/>
                  </a:cubicBezTo>
                  <a:cubicBezTo>
                    <a:pt x="74" y="10"/>
                    <a:pt x="73" y="8"/>
                    <a:pt x="73" y="7"/>
                  </a:cubicBezTo>
                  <a:cubicBezTo>
                    <a:pt x="72" y="5"/>
                    <a:pt x="72" y="3"/>
                    <a:pt x="72" y="1"/>
                  </a:cubicBezTo>
                  <a:cubicBezTo>
                    <a:pt x="70" y="2"/>
                    <a:pt x="67" y="1"/>
                    <a:pt x="66" y="1"/>
                  </a:cubicBezTo>
                  <a:cubicBezTo>
                    <a:pt x="63" y="0"/>
                    <a:pt x="61" y="0"/>
                    <a:pt x="60" y="2"/>
                  </a:cubicBezTo>
                  <a:cubicBezTo>
                    <a:pt x="58" y="3"/>
                    <a:pt x="56" y="3"/>
                    <a:pt x="55" y="5"/>
                  </a:cubicBezTo>
                  <a:cubicBezTo>
                    <a:pt x="54" y="6"/>
                    <a:pt x="52" y="7"/>
                    <a:pt x="51" y="8"/>
                  </a:cubicBezTo>
                  <a:cubicBezTo>
                    <a:pt x="50" y="9"/>
                    <a:pt x="50" y="11"/>
                    <a:pt x="49" y="12"/>
                  </a:cubicBezTo>
                  <a:cubicBezTo>
                    <a:pt x="48" y="14"/>
                    <a:pt x="46" y="12"/>
                    <a:pt x="45" y="14"/>
                  </a:cubicBezTo>
                  <a:cubicBezTo>
                    <a:pt x="44" y="15"/>
                    <a:pt x="45" y="16"/>
                    <a:pt x="44" y="17"/>
                  </a:cubicBezTo>
                  <a:cubicBezTo>
                    <a:pt x="42" y="21"/>
                    <a:pt x="37" y="18"/>
                    <a:pt x="34" y="17"/>
                  </a:cubicBezTo>
                  <a:cubicBezTo>
                    <a:pt x="31" y="15"/>
                    <a:pt x="30" y="19"/>
                    <a:pt x="28" y="21"/>
                  </a:cubicBezTo>
                  <a:cubicBezTo>
                    <a:pt x="27" y="22"/>
                    <a:pt x="26" y="24"/>
                    <a:pt x="24" y="24"/>
                  </a:cubicBezTo>
                  <a:cubicBezTo>
                    <a:pt x="24" y="24"/>
                    <a:pt x="20" y="24"/>
                    <a:pt x="20" y="23"/>
                  </a:cubicBezTo>
                  <a:cubicBezTo>
                    <a:pt x="22" y="20"/>
                    <a:pt x="21" y="15"/>
                    <a:pt x="17" y="14"/>
                  </a:cubicBezTo>
                  <a:cubicBezTo>
                    <a:pt x="17" y="19"/>
                    <a:pt x="17" y="24"/>
                    <a:pt x="17" y="29"/>
                  </a:cubicBezTo>
                  <a:cubicBezTo>
                    <a:pt x="17" y="29"/>
                    <a:pt x="18" y="32"/>
                    <a:pt x="17" y="33"/>
                  </a:cubicBezTo>
                  <a:cubicBezTo>
                    <a:pt x="14" y="35"/>
                    <a:pt x="13" y="36"/>
                    <a:pt x="9" y="35"/>
                  </a:cubicBezTo>
                  <a:cubicBezTo>
                    <a:pt x="8" y="35"/>
                    <a:pt x="7" y="35"/>
                    <a:pt x="6" y="34"/>
                  </a:cubicBezTo>
                  <a:cubicBezTo>
                    <a:pt x="5" y="32"/>
                    <a:pt x="4" y="31"/>
                    <a:pt x="2" y="33"/>
                  </a:cubicBezTo>
                  <a:cubicBezTo>
                    <a:pt x="0" y="35"/>
                    <a:pt x="2" y="38"/>
                    <a:pt x="3" y="40"/>
                  </a:cubicBezTo>
                  <a:cubicBezTo>
                    <a:pt x="4" y="41"/>
                    <a:pt x="5" y="43"/>
                    <a:pt x="5" y="45"/>
                  </a:cubicBezTo>
                  <a:cubicBezTo>
                    <a:pt x="7" y="49"/>
                    <a:pt x="11" y="51"/>
                    <a:pt x="9" y="56"/>
                  </a:cubicBezTo>
                  <a:cubicBezTo>
                    <a:pt x="8" y="58"/>
                    <a:pt x="7" y="58"/>
                    <a:pt x="8" y="60"/>
                  </a:cubicBezTo>
                  <a:cubicBezTo>
                    <a:pt x="9" y="61"/>
                    <a:pt x="9" y="62"/>
                    <a:pt x="9" y="62"/>
                  </a:cubicBezTo>
                  <a:cubicBezTo>
                    <a:pt x="10" y="63"/>
                    <a:pt x="9" y="65"/>
                    <a:pt x="10" y="66"/>
                  </a:cubicBezTo>
                  <a:cubicBezTo>
                    <a:pt x="10" y="66"/>
                    <a:pt x="10" y="64"/>
                    <a:pt x="11" y="64"/>
                  </a:cubicBezTo>
                  <a:cubicBezTo>
                    <a:pt x="11" y="64"/>
                    <a:pt x="14" y="67"/>
                    <a:pt x="15" y="68"/>
                  </a:cubicBezTo>
                  <a:cubicBezTo>
                    <a:pt x="17" y="69"/>
                    <a:pt x="19" y="66"/>
                    <a:pt x="21" y="66"/>
                  </a:cubicBezTo>
                  <a:cubicBezTo>
                    <a:pt x="23" y="65"/>
                    <a:pt x="25" y="67"/>
                    <a:pt x="26" y="65"/>
                  </a:cubicBezTo>
                  <a:cubicBezTo>
                    <a:pt x="28" y="64"/>
                    <a:pt x="29" y="64"/>
                    <a:pt x="31" y="64"/>
                  </a:cubicBezTo>
                  <a:cubicBezTo>
                    <a:pt x="33" y="64"/>
                    <a:pt x="35" y="64"/>
                    <a:pt x="38" y="64"/>
                  </a:cubicBezTo>
                  <a:cubicBezTo>
                    <a:pt x="38" y="64"/>
                    <a:pt x="39" y="64"/>
                    <a:pt x="39" y="64"/>
                  </a:cubicBezTo>
                  <a:cubicBezTo>
                    <a:pt x="40" y="64"/>
                    <a:pt x="40" y="63"/>
                    <a:pt x="41" y="63"/>
                  </a:cubicBezTo>
                  <a:cubicBezTo>
                    <a:pt x="41" y="63"/>
                    <a:pt x="41" y="62"/>
                    <a:pt x="42" y="62"/>
                  </a:cubicBezTo>
                  <a:cubicBezTo>
                    <a:pt x="42" y="63"/>
                    <a:pt x="42" y="65"/>
                    <a:pt x="44" y="65"/>
                  </a:cubicBezTo>
                  <a:cubicBezTo>
                    <a:pt x="44" y="65"/>
                    <a:pt x="43" y="61"/>
                    <a:pt x="46" y="62"/>
                  </a:cubicBezTo>
                  <a:cubicBezTo>
                    <a:pt x="50" y="63"/>
                    <a:pt x="54" y="59"/>
                    <a:pt x="57" y="56"/>
                  </a:cubicBezTo>
                  <a:cubicBezTo>
                    <a:pt x="60" y="54"/>
                    <a:pt x="62" y="51"/>
                    <a:pt x="65" y="48"/>
                  </a:cubicBezTo>
                  <a:cubicBezTo>
                    <a:pt x="68" y="45"/>
                    <a:pt x="69" y="41"/>
                    <a:pt x="72" y="37"/>
                  </a:cubicBezTo>
                  <a:cubicBezTo>
                    <a:pt x="73" y="36"/>
                    <a:pt x="76" y="35"/>
                    <a:pt x="77" y="33"/>
                  </a:cubicBezTo>
                  <a:cubicBezTo>
                    <a:pt x="78" y="31"/>
                    <a:pt x="79" y="27"/>
                    <a:pt x="79" y="25"/>
                  </a:cubicBezTo>
                  <a:cubicBezTo>
                    <a:pt x="78" y="25"/>
                    <a:pt x="77" y="25"/>
                    <a:pt x="76" y="25"/>
                  </a:cubicBezTo>
                  <a:cubicBezTo>
                    <a:pt x="75" y="25"/>
                    <a:pt x="75" y="27"/>
                    <a:pt x="74" y="27"/>
                  </a:cubicBezTo>
                  <a:close/>
                  <a:moveTo>
                    <a:pt x="62" y="39"/>
                  </a:moveTo>
                  <a:cubicBezTo>
                    <a:pt x="61" y="39"/>
                    <a:pt x="61" y="41"/>
                    <a:pt x="61" y="41"/>
                  </a:cubicBezTo>
                  <a:cubicBezTo>
                    <a:pt x="60" y="43"/>
                    <a:pt x="58" y="42"/>
                    <a:pt x="57" y="43"/>
                  </a:cubicBezTo>
                  <a:cubicBezTo>
                    <a:pt x="56" y="43"/>
                    <a:pt x="56" y="44"/>
                    <a:pt x="55" y="44"/>
                  </a:cubicBezTo>
                  <a:cubicBezTo>
                    <a:pt x="53" y="44"/>
                    <a:pt x="52" y="42"/>
                    <a:pt x="52" y="41"/>
                  </a:cubicBezTo>
                  <a:cubicBezTo>
                    <a:pt x="51" y="39"/>
                    <a:pt x="54" y="36"/>
                    <a:pt x="56" y="35"/>
                  </a:cubicBezTo>
                  <a:cubicBezTo>
                    <a:pt x="57" y="34"/>
                    <a:pt x="59" y="34"/>
                    <a:pt x="60" y="35"/>
                  </a:cubicBezTo>
                  <a:cubicBezTo>
                    <a:pt x="61" y="36"/>
                    <a:pt x="64" y="38"/>
                    <a:pt x="62" y="39"/>
                  </a:cubicBezTo>
                  <a:cubicBezTo>
                    <a:pt x="61" y="39"/>
                    <a:pt x="63" y="38"/>
                    <a:pt x="62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Freeform 739">
              <a:extLst>
                <a:ext uri="{FF2B5EF4-FFF2-40B4-BE49-F238E27FC236}">
                  <a16:creationId xmlns:a16="http://schemas.microsoft.com/office/drawing/2014/main" id="{CFE58480-10BF-7643-A12C-516384C00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5456" y="9020700"/>
              <a:ext cx="103605" cy="112524"/>
            </a:xfrm>
            <a:custGeom>
              <a:avLst/>
              <a:gdLst>
                <a:gd name="T0" fmla="*/ 11 w 13"/>
                <a:gd name="T1" fmla="*/ 4 h 13"/>
                <a:gd name="T2" fmla="*/ 3 w 13"/>
                <a:gd name="T3" fmla="*/ 3 h 13"/>
                <a:gd name="T4" fmla="*/ 2 w 13"/>
                <a:gd name="T5" fmla="*/ 9 h 13"/>
                <a:gd name="T6" fmla="*/ 7 w 13"/>
                <a:gd name="T7" fmla="*/ 9 h 13"/>
                <a:gd name="T8" fmla="*/ 11 w 13"/>
                <a:gd name="T9" fmla="*/ 4 h 13"/>
                <a:gd name="T10" fmla="*/ 11 w 13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9" y="2"/>
                    <a:pt x="5" y="0"/>
                    <a:pt x="3" y="3"/>
                  </a:cubicBezTo>
                  <a:cubicBezTo>
                    <a:pt x="1" y="5"/>
                    <a:pt x="0" y="7"/>
                    <a:pt x="2" y="9"/>
                  </a:cubicBezTo>
                  <a:cubicBezTo>
                    <a:pt x="4" y="13"/>
                    <a:pt x="5" y="9"/>
                    <a:pt x="7" y="9"/>
                  </a:cubicBezTo>
                  <a:cubicBezTo>
                    <a:pt x="10" y="9"/>
                    <a:pt x="13" y="5"/>
                    <a:pt x="11" y="4"/>
                  </a:cubicBezTo>
                  <a:cubicBezTo>
                    <a:pt x="10" y="3"/>
                    <a:pt x="12" y="4"/>
                    <a:pt x="1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" name="Freeform 740">
              <a:extLst>
                <a:ext uri="{FF2B5EF4-FFF2-40B4-BE49-F238E27FC236}">
                  <a16:creationId xmlns:a16="http://schemas.microsoft.com/office/drawing/2014/main" id="{5D4936A9-A0C5-2548-9AD9-A2BCFC12F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970481"/>
              <a:ext cx="40896" cy="69244"/>
            </a:xfrm>
            <a:custGeom>
              <a:avLst/>
              <a:gdLst>
                <a:gd name="T0" fmla="*/ 2 w 5"/>
                <a:gd name="T1" fmla="*/ 5 h 8"/>
                <a:gd name="T2" fmla="*/ 5 w 5"/>
                <a:gd name="T3" fmla="*/ 1 h 8"/>
                <a:gd name="T4" fmla="*/ 1 w 5"/>
                <a:gd name="T5" fmla="*/ 3 h 8"/>
                <a:gd name="T6" fmla="*/ 0 w 5"/>
                <a:gd name="T7" fmla="*/ 8 h 8"/>
                <a:gd name="T8" fmla="*/ 2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5"/>
                  </a:moveTo>
                  <a:cubicBezTo>
                    <a:pt x="2" y="4"/>
                    <a:pt x="4" y="2"/>
                    <a:pt x="5" y="1"/>
                  </a:cubicBezTo>
                  <a:cubicBezTo>
                    <a:pt x="4" y="0"/>
                    <a:pt x="2" y="2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7"/>
                    <a:pt x="2" y="6"/>
                    <a:pt x="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7" name="Freeform 741">
              <a:extLst>
                <a:ext uri="{FF2B5EF4-FFF2-40B4-BE49-F238E27FC236}">
                  <a16:creationId xmlns:a16="http://schemas.microsoft.com/office/drawing/2014/main" id="{E91D4C25-0CE7-A44B-8749-F7A640454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0" y="7624259"/>
              <a:ext cx="278102" cy="380848"/>
            </a:xfrm>
            <a:custGeom>
              <a:avLst/>
              <a:gdLst>
                <a:gd name="T0" fmla="*/ 11 w 35"/>
                <a:gd name="T1" fmla="*/ 44 h 45"/>
                <a:gd name="T2" fmla="*/ 15 w 35"/>
                <a:gd name="T3" fmla="*/ 41 h 45"/>
                <a:gd name="T4" fmla="*/ 16 w 35"/>
                <a:gd name="T5" fmla="*/ 43 h 45"/>
                <a:gd name="T6" fmla="*/ 23 w 35"/>
                <a:gd name="T7" fmla="*/ 37 h 45"/>
                <a:gd name="T8" fmla="*/ 25 w 35"/>
                <a:gd name="T9" fmla="*/ 26 h 45"/>
                <a:gd name="T10" fmla="*/ 31 w 35"/>
                <a:gd name="T11" fmla="*/ 16 h 45"/>
                <a:gd name="T12" fmla="*/ 33 w 35"/>
                <a:gd name="T13" fmla="*/ 8 h 45"/>
                <a:gd name="T14" fmla="*/ 35 w 35"/>
                <a:gd name="T15" fmla="*/ 2 h 45"/>
                <a:gd name="T16" fmla="*/ 29 w 35"/>
                <a:gd name="T17" fmla="*/ 1 h 45"/>
                <a:gd name="T18" fmla="*/ 26 w 35"/>
                <a:gd name="T19" fmla="*/ 2 h 45"/>
                <a:gd name="T20" fmla="*/ 25 w 35"/>
                <a:gd name="T21" fmla="*/ 6 h 45"/>
                <a:gd name="T22" fmla="*/ 20 w 35"/>
                <a:gd name="T23" fmla="*/ 10 h 45"/>
                <a:gd name="T24" fmla="*/ 10 w 35"/>
                <a:gd name="T25" fmla="*/ 8 h 45"/>
                <a:gd name="T26" fmla="*/ 13 w 35"/>
                <a:gd name="T27" fmla="*/ 13 h 45"/>
                <a:gd name="T28" fmla="*/ 14 w 35"/>
                <a:gd name="T29" fmla="*/ 19 h 45"/>
                <a:gd name="T30" fmla="*/ 15 w 35"/>
                <a:gd name="T31" fmla="*/ 22 h 45"/>
                <a:gd name="T32" fmla="*/ 16 w 35"/>
                <a:gd name="T33" fmla="*/ 25 h 45"/>
                <a:gd name="T34" fmla="*/ 15 w 35"/>
                <a:gd name="T35" fmla="*/ 32 h 45"/>
                <a:gd name="T36" fmla="*/ 13 w 35"/>
                <a:gd name="T37" fmla="*/ 31 h 45"/>
                <a:gd name="T38" fmla="*/ 10 w 35"/>
                <a:gd name="T39" fmla="*/ 32 h 45"/>
                <a:gd name="T40" fmla="*/ 8 w 35"/>
                <a:gd name="T41" fmla="*/ 29 h 45"/>
                <a:gd name="T42" fmla="*/ 6 w 35"/>
                <a:gd name="T43" fmla="*/ 32 h 45"/>
                <a:gd name="T44" fmla="*/ 4 w 35"/>
                <a:gd name="T45" fmla="*/ 32 h 45"/>
                <a:gd name="T46" fmla="*/ 3 w 35"/>
                <a:gd name="T47" fmla="*/ 35 h 45"/>
                <a:gd name="T48" fmla="*/ 0 w 35"/>
                <a:gd name="T49" fmla="*/ 39 h 45"/>
                <a:gd name="T50" fmla="*/ 5 w 35"/>
                <a:gd name="T51" fmla="*/ 45 h 45"/>
                <a:gd name="T52" fmla="*/ 8 w 35"/>
                <a:gd name="T53" fmla="*/ 42 h 45"/>
                <a:gd name="T54" fmla="*/ 11 w 35"/>
                <a:gd name="T55" fmla="*/ 44 h 45"/>
                <a:gd name="T56" fmla="*/ 11 w 35"/>
                <a:gd name="T5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5">
                  <a:moveTo>
                    <a:pt x="11" y="44"/>
                  </a:moveTo>
                  <a:cubicBezTo>
                    <a:pt x="12" y="44"/>
                    <a:pt x="14" y="42"/>
                    <a:pt x="15" y="41"/>
                  </a:cubicBezTo>
                  <a:cubicBezTo>
                    <a:pt x="17" y="40"/>
                    <a:pt x="15" y="43"/>
                    <a:pt x="16" y="43"/>
                  </a:cubicBezTo>
                  <a:cubicBezTo>
                    <a:pt x="16" y="43"/>
                    <a:pt x="23" y="39"/>
                    <a:pt x="23" y="37"/>
                  </a:cubicBezTo>
                  <a:cubicBezTo>
                    <a:pt x="23" y="33"/>
                    <a:pt x="23" y="29"/>
                    <a:pt x="25" y="26"/>
                  </a:cubicBezTo>
                  <a:cubicBezTo>
                    <a:pt x="27" y="22"/>
                    <a:pt x="30" y="19"/>
                    <a:pt x="31" y="16"/>
                  </a:cubicBezTo>
                  <a:cubicBezTo>
                    <a:pt x="32" y="13"/>
                    <a:pt x="32" y="11"/>
                    <a:pt x="33" y="8"/>
                  </a:cubicBezTo>
                  <a:cubicBezTo>
                    <a:pt x="33" y="6"/>
                    <a:pt x="35" y="4"/>
                    <a:pt x="35" y="2"/>
                  </a:cubicBezTo>
                  <a:cubicBezTo>
                    <a:pt x="33" y="2"/>
                    <a:pt x="31" y="0"/>
                    <a:pt x="29" y="1"/>
                  </a:cubicBezTo>
                  <a:cubicBezTo>
                    <a:pt x="28" y="1"/>
                    <a:pt x="26" y="1"/>
                    <a:pt x="26" y="2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4" y="9"/>
                    <a:pt x="23" y="10"/>
                    <a:pt x="20" y="10"/>
                  </a:cubicBezTo>
                  <a:cubicBezTo>
                    <a:pt x="17" y="9"/>
                    <a:pt x="13" y="8"/>
                    <a:pt x="10" y="8"/>
                  </a:cubicBezTo>
                  <a:cubicBezTo>
                    <a:pt x="10" y="10"/>
                    <a:pt x="9" y="14"/>
                    <a:pt x="13" y="13"/>
                  </a:cubicBezTo>
                  <a:cubicBezTo>
                    <a:pt x="17" y="11"/>
                    <a:pt x="14" y="17"/>
                    <a:pt x="14" y="19"/>
                  </a:cubicBezTo>
                  <a:cubicBezTo>
                    <a:pt x="14" y="20"/>
                    <a:pt x="14" y="21"/>
                    <a:pt x="15" y="22"/>
                  </a:cubicBezTo>
                  <a:cubicBezTo>
                    <a:pt x="16" y="23"/>
                    <a:pt x="16" y="24"/>
                    <a:pt x="16" y="25"/>
                  </a:cubicBezTo>
                  <a:cubicBezTo>
                    <a:pt x="16" y="27"/>
                    <a:pt x="16" y="30"/>
                    <a:pt x="15" y="32"/>
                  </a:cubicBezTo>
                  <a:cubicBezTo>
                    <a:pt x="15" y="33"/>
                    <a:pt x="13" y="31"/>
                    <a:pt x="13" y="31"/>
                  </a:cubicBezTo>
                  <a:cubicBezTo>
                    <a:pt x="11" y="31"/>
                    <a:pt x="11" y="33"/>
                    <a:pt x="10" y="32"/>
                  </a:cubicBezTo>
                  <a:cubicBezTo>
                    <a:pt x="10" y="31"/>
                    <a:pt x="9" y="30"/>
                    <a:pt x="8" y="29"/>
                  </a:cubicBezTo>
                  <a:cubicBezTo>
                    <a:pt x="7" y="29"/>
                    <a:pt x="7" y="31"/>
                    <a:pt x="6" y="32"/>
                  </a:cubicBezTo>
                  <a:cubicBezTo>
                    <a:pt x="6" y="32"/>
                    <a:pt x="4" y="32"/>
                    <a:pt x="4" y="32"/>
                  </a:cubicBezTo>
                  <a:cubicBezTo>
                    <a:pt x="2" y="32"/>
                    <a:pt x="3" y="34"/>
                    <a:pt x="3" y="35"/>
                  </a:cubicBezTo>
                  <a:cubicBezTo>
                    <a:pt x="4" y="38"/>
                    <a:pt x="3" y="37"/>
                    <a:pt x="0" y="39"/>
                  </a:cubicBezTo>
                  <a:cubicBezTo>
                    <a:pt x="2" y="41"/>
                    <a:pt x="4" y="42"/>
                    <a:pt x="5" y="45"/>
                  </a:cubicBezTo>
                  <a:cubicBezTo>
                    <a:pt x="6" y="44"/>
                    <a:pt x="7" y="43"/>
                    <a:pt x="8" y="42"/>
                  </a:cubicBezTo>
                  <a:cubicBezTo>
                    <a:pt x="10" y="41"/>
                    <a:pt x="10" y="43"/>
                    <a:pt x="11" y="44"/>
                  </a:cubicBezTo>
                  <a:cubicBezTo>
                    <a:pt x="12" y="44"/>
                    <a:pt x="10" y="43"/>
                    <a:pt x="11" y="4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8" name="Freeform 742">
              <a:extLst>
                <a:ext uri="{FF2B5EF4-FFF2-40B4-BE49-F238E27FC236}">
                  <a16:creationId xmlns:a16="http://schemas.microsoft.com/office/drawing/2014/main" id="{9ADDCDAA-EBA0-2B4E-94C5-CCA94A01F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7318425"/>
              <a:ext cx="509852" cy="380848"/>
            </a:xfrm>
            <a:custGeom>
              <a:avLst/>
              <a:gdLst>
                <a:gd name="T0" fmla="*/ 12 w 64"/>
                <a:gd name="T1" fmla="*/ 37 h 45"/>
                <a:gd name="T2" fmla="*/ 17 w 64"/>
                <a:gd name="T3" fmla="*/ 37 h 45"/>
                <a:gd name="T4" fmla="*/ 20 w 64"/>
                <a:gd name="T5" fmla="*/ 38 h 45"/>
                <a:gd name="T6" fmla="*/ 21 w 64"/>
                <a:gd name="T7" fmla="*/ 33 h 45"/>
                <a:gd name="T8" fmla="*/ 25 w 64"/>
                <a:gd name="T9" fmla="*/ 30 h 45"/>
                <a:gd name="T10" fmla="*/ 30 w 64"/>
                <a:gd name="T11" fmla="*/ 33 h 45"/>
                <a:gd name="T12" fmla="*/ 36 w 64"/>
                <a:gd name="T13" fmla="*/ 34 h 45"/>
                <a:gd name="T14" fmla="*/ 39 w 64"/>
                <a:gd name="T15" fmla="*/ 34 h 45"/>
                <a:gd name="T16" fmla="*/ 41 w 64"/>
                <a:gd name="T17" fmla="*/ 30 h 45"/>
                <a:gd name="T18" fmla="*/ 45 w 64"/>
                <a:gd name="T19" fmla="*/ 31 h 45"/>
                <a:gd name="T20" fmla="*/ 50 w 64"/>
                <a:gd name="T21" fmla="*/ 31 h 45"/>
                <a:gd name="T22" fmla="*/ 55 w 64"/>
                <a:gd name="T23" fmla="*/ 29 h 45"/>
                <a:gd name="T24" fmla="*/ 60 w 64"/>
                <a:gd name="T25" fmla="*/ 30 h 45"/>
                <a:gd name="T26" fmla="*/ 58 w 64"/>
                <a:gd name="T27" fmla="*/ 24 h 45"/>
                <a:gd name="T28" fmla="*/ 55 w 64"/>
                <a:gd name="T29" fmla="*/ 20 h 45"/>
                <a:gd name="T30" fmla="*/ 51 w 64"/>
                <a:gd name="T31" fmla="*/ 16 h 45"/>
                <a:gd name="T32" fmla="*/ 47 w 64"/>
                <a:gd name="T33" fmla="*/ 13 h 45"/>
                <a:gd name="T34" fmla="*/ 46 w 64"/>
                <a:gd name="T35" fmla="*/ 12 h 45"/>
                <a:gd name="T36" fmla="*/ 44 w 64"/>
                <a:gd name="T37" fmla="*/ 12 h 45"/>
                <a:gd name="T38" fmla="*/ 44 w 64"/>
                <a:gd name="T39" fmla="*/ 6 h 45"/>
                <a:gd name="T40" fmla="*/ 41 w 64"/>
                <a:gd name="T41" fmla="*/ 1 h 45"/>
                <a:gd name="T42" fmla="*/ 41 w 64"/>
                <a:gd name="T43" fmla="*/ 0 h 45"/>
                <a:gd name="T44" fmla="*/ 38 w 64"/>
                <a:gd name="T45" fmla="*/ 0 h 45"/>
                <a:gd name="T46" fmla="*/ 35 w 64"/>
                <a:gd name="T47" fmla="*/ 3 h 45"/>
                <a:gd name="T48" fmla="*/ 26 w 64"/>
                <a:gd name="T49" fmla="*/ 10 h 45"/>
                <a:gd name="T50" fmla="*/ 22 w 64"/>
                <a:gd name="T51" fmla="*/ 11 h 45"/>
                <a:gd name="T52" fmla="*/ 19 w 64"/>
                <a:gd name="T53" fmla="*/ 15 h 45"/>
                <a:gd name="T54" fmla="*/ 13 w 64"/>
                <a:gd name="T55" fmla="*/ 17 h 45"/>
                <a:gd name="T56" fmla="*/ 9 w 64"/>
                <a:gd name="T57" fmla="*/ 17 h 45"/>
                <a:gd name="T58" fmla="*/ 6 w 64"/>
                <a:gd name="T59" fmla="*/ 18 h 45"/>
                <a:gd name="T60" fmla="*/ 3 w 64"/>
                <a:gd name="T61" fmla="*/ 23 h 45"/>
                <a:gd name="T62" fmla="*/ 4 w 64"/>
                <a:gd name="T63" fmla="*/ 34 h 45"/>
                <a:gd name="T64" fmla="*/ 6 w 64"/>
                <a:gd name="T65" fmla="*/ 39 h 45"/>
                <a:gd name="T66" fmla="*/ 9 w 64"/>
                <a:gd name="T67" fmla="*/ 45 h 45"/>
                <a:gd name="T68" fmla="*/ 12 w 64"/>
                <a:gd name="T69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45">
                  <a:moveTo>
                    <a:pt x="12" y="37"/>
                  </a:moveTo>
                  <a:cubicBezTo>
                    <a:pt x="13" y="37"/>
                    <a:pt x="16" y="36"/>
                    <a:pt x="17" y="37"/>
                  </a:cubicBezTo>
                  <a:cubicBezTo>
                    <a:pt x="17" y="38"/>
                    <a:pt x="20" y="38"/>
                    <a:pt x="20" y="38"/>
                  </a:cubicBezTo>
                  <a:cubicBezTo>
                    <a:pt x="21" y="36"/>
                    <a:pt x="20" y="34"/>
                    <a:pt x="21" y="33"/>
                  </a:cubicBezTo>
                  <a:cubicBezTo>
                    <a:pt x="21" y="32"/>
                    <a:pt x="23" y="29"/>
                    <a:pt x="25" y="30"/>
                  </a:cubicBezTo>
                  <a:cubicBezTo>
                    <a:pt x="27" y="30"/>
                    <a:pt x="28" y="32"/>
                    <a:pt x="30" y="33"/>
                  </a:cubicBezTo>
                  <a:cubicBezTo>
                    <a:pt x="32" y="34"/>
                    <a:pt x="34" y="34"/>
                    <a:pt x="36" y="34"/>
                  </a:cubicBezTo>
                  <a:cubicBezTo>
                    <a:pt x="37" y="34"/>
                    <a:pt x="39" y="35"/>
                    <a:pt x="39" y="34"/>
                  </a:cubicBezTo>
                  <a:cubicBezTo>
                    <a:pt x="40" y="33"/>
                    <a:pt x="40" y="29"/>
                    <a:pt x="41" y="30"/>
                  </a:cubicBezTo>
                  <a:cubicBezTo>
                    <a:pt x="43" y="31"/>
                    <a:pt x="43" y="31"/>
                    <a:pt x="45" y="31"/>
                  </a:cubicBezTo>
                  <a:cubicBezTo>
                    <a:pt x="47" y="30"/>
                    <a:pt x="48" y="31"/>
                    <a:pt x="50" y="31"/>
                  </a:cubicBezTo>
                  <a:cubicBezTo>
                    <a:pt x="52" y="31"/>
                    <a:pt x="53" y="28"/>
                    <a:pt x="55" y="29"/>
                  </a:cubicBezTo>
                  <a:cubicBezTo>
                    <a:pt x="56" y="29"/>
                    <a:pt x="58" y="31"/>
                    <a:pt x="60" y="30"/>
                  </a:cubicBezTo>
                  <a:cubicBezTo>
                    <a:pt x="64" y="28"/>
                    <a:pt x="59" y="26"/>
                    <a:pt x="58" y="24"/>
                  </a:cubicBezTo>
                  <a:cubicBezTo>
                    <a:pt x="57" y="22"/>
                    <a:pt x="57" y="21"/>
                    <a:pt x="55" y="20"/>
                  </a:cubicBezTo>
                  <a:cubicBezTo>
                    <a:pt x="53" y="19"/>
                    <a:pt x="52" y="18"/>
                    <a:pt x="51" y="16"/>
                  </a:cubicBezTo>
                  <a:cubicBezTo>
                    <a:pt x="51" y="14"/>
                    <a:pt x="49" y="14"/>
                    <a:pt x="47" y="13"/>
                  </a:cubicBezTo>
                  <a:cubicBezTo>
                    <a:pt x="47" y="13"/>
                    <a:pt x="47" y="12"/>
                    <a:pt x="46" y="12"/>
                  </a:cubicBezTo>
                  <a:cubicBezTo>
                    <a:pt x="46" y="12"/>
                    <a:pt x="44" y="12"/>
                    <a:pt x="44" y="12"/>
                  </a:cubicBezTo>
                  <a:cubicBezTo>
                    <a:pt x="43" y="11"/>
                    <a:pt x="44" y="7"/>
                    <a:pt x="44" y="6"/>
                  </a:cubicBezTo>
                  <a:cubicBezTo>
                    <a:pt x="44" y="4"/>
                    <a:pt x="42" y="3"/>
                    <a:pt x="41" y="1"/>
                  </a:cubicBezTo>
                  <a:cubicBezTo>
                    <a:pt x="41" y="1"/>
                    <a:pt x="41" y="0"/>
                    <a:pt x="41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6" y="1"/>
                    <a:pt x="36" y="1"/>
                    <a:pt x="35" y="3"/>
                  </a:cubicBezTo>
                  <a:cubicBezTo>
                    <a:pt x="35" y="6"/>
                    <a:pt x="28" y="10"/>
                    <a:pt x="26" y="10"/>
                  </a:cubicBezTo>
                  <a:cubicBezTo>
                    <a:pt x="25" y="10"/>
                    <a:pt x="21" y="10"/>
                    <a:pt x="22" y="11"/>
                  </a:cubicBezTo>
                  <a:cubicBezTo>
                    <a:pt x="23" y="13"/>
                    <a:pt x="20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1" y="18"/>
                    <a:pt x="11" y="16"/>
                    <a:pt x="9" y="17"/>
                  </a:cubicBezTo>
                  <a:cubicBezTo>
                    <a:pt x="7" y="18"/>
                    <a:pt x="6" y="17"/>
                    <a:pt x="6" y="18"/>
                  </a:cubicBezTo>
                  <a:cubicBezTo>
                    <a:pt x="5" y="20"/>
                    <a:pt x="4" y="22"/>
                    <a:pt x="3" y="23"/>
                  </a:cubicBezTo>
                  <a:cubicBezTo>
                    <a:pt x="0" y="27"/>
                    <a:pt x="2" y="30"/>
                    <a:pt x="4" y="34"/>
                  </a:cubicBezTo>
                  <a:cubicBezTo>
                    <a:pt x="5" y="36"/>
                    <a:pt x="5" y="37"/>
                    <a:pt x="6" y="39"/>
                  </a:cubicBezTo>
                  <a:cubicBezTo>
                    <a:pt x="8" y="41"/>
                    <a:pt x="9" y="42"/>
                    <a:pt x="9" y="45"/>
                  </a:cubicBezTo>
                  <a:cubicBezTo>
                    <a:pt x="9" y="44"/>
                    <a:pt x="10" y="37"/>
                    <a:pt x="1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9" name="Freeform 743">
              <a:extLst>
                <a:ext uri="{FF2B5EF4-FFF2-40B4-BE49-F238E27FC236}">
                  <a16:creationId xmlns:a16="http://schemas.microsoft.com/office/drawing/2014/main" id="{EB0BF272-10B0-F044-9A4D-537F66637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89" y="6776005"/>
              <a:ext cx="935183" cy="695336"/>
            </a:xfrm>
            <a:custGeom>
              <a:avLst/>
              <a:gdLst>
                <a:gd name="T0" fmla="*/ 83 w 117"/>
                <a:gd name="T1" fmla="*/ 82 h 82"/>
                <a:gd name="T2" fmla="*/ 93 w 117"/>
                <a:gd name="T3" fmla="*/ 76 h 82"/>
                <a:gd name="T4" fmla="*/ 105 w 117"/>
                <a:gd name="T5" fmla="*/ 68 h 82"/>
                <a:gd name="T6" fmla="*/ 112 w 117"/>
                <a:gd name="T7" fmla="*/ 64 h 82"/>
                <a:gd name="T8" fmla="*/ 107 w 117"/>
                <a:gd name="T9" fmla="*/ 55 h 82"/>
                <a:gd name="T10" fmla="*/ 110 w 117"/>
                <a:gd name="T11" fmla="*/ 46 h 82"/>
                <a:gd name="T12" fmla="*/ 114 w 117"/>
                <a:gd name="T13" fmla="*/ 40 h 82"/>
                <a:gd name="T14" fmla="*/ 117 w 117"/>
                <a:gd name="T15" fmla="*/ 21 h 82"/>
                <a:gd name="T16" fmla="*/ 81 w 117"/>
                <a:gd name="T17" fmla="*/ 1 h 82"/>
                <a:gd name="T18" fmla="*/ 75 w 117"/>
                <a:gd name="T19" fmla="*/ 2 h 82"/>
                <a:gd name="T20" fmla="*/ 67 w 117"/>
                <a:gd name="T21" fmla="*/ 2 h 82"/>
                <a:gd name="T22" fmla="*/ 59 w 117"/>
                <a:gd name="T23" fmla="*/ 1 h 82"/>
                <a:gd name="T24" fmla="*/ 29 w 117"/>
                <a:gd name="T25" fmla="*/ 21 h 82"/>
                <a:gd name="T26" fmla="*/ 22 w 117"/>
                <a:gd name="T27" fmla="*/ 25 h 82"/>
                <a:gd name="T28" fmla="*/ 19 w 117"/>
                <a:gd name="T29" fmla="*/ 42 h 82"/>
                <a:gd name="T30" fmla="*/ 8 w 117"/>
                <a:gd name="T31" fmla="*/ 43 h 82"/>
                <a:gd name="T32" fmla="*/ 5 w 117"/>
                <a:gd name="T33" fmla="*/ 51 h 82"/>
                <a:gd name="T34" fmla="*/ 11 w 117"/>
                <a:gd name="T35" fmla="*/ 56 h 82"/>
                <a:gd name="T36" fmla="*/ 19 w 117"/>
                <a:gd name="T37" fmla="*/ 62 h 82"/>
                <a:gd name="T38" fmla="*/ 21 w 117"/>
                <a:gd name="T39" fmla="*/ 55 h 82"/>
                <a:gd name="T40" fmla="*/ 28 w 117"/>
                <a:gd name="T41" fmla="*/ 50 h 82"/>
                <a:gd name="T42" fmla="*/ 35 w 117"/>
                <a:gd name="T43" fmla="*/ 53 h 82"/>
                <a:gd name="T44" fmla="*/ 46 w 117"/>
                <a:gd name="T45" fmla="*/ 55 h 82"/>
                <a:gd name="T46" fmla="*/ 64 w 117"/>
                <a:gd name="T47" fmla="*/ 53 h 82"/>
                <a:gd name="T48" fmla="*/ 68 w 117"/>
                <a:gd name="T49" fmla="*/ 47 h 82"/>
                <a:gd name="T50" fmla="*/ 77 w 117"/>
                <a:gd name="T51" fmla="*/ 31 h 82"/>
                <a:gd name="T52" fmla="*/ 79 w 117"/>
                <a:gd name="T53" fmla="*/ 16 h 82"/>
                <a:gd name="T54" fmla="*/ 75 w 117"/>
                <a:gd name="T55" fmla="*/ 2 h 82"/>
                <a:gd name="T56" fmla="*/ 78 w 117"/>
                <a:gd name="T57" fmla="*/ 16 h 82"/>
                <a:gd name="T58" fmla="*/ 77 w 117"/>
                <a:gd name="T59" fmla="*/ 35 h 82"/>
                <a:gd name="T60" fmla="*/ 68 w 117"/>
                <a:gd name="T61" fmla="*/ 46 h 82"/>
                <a:gd name="T62" fmla="*/ 72 w 117"/>
                <a:gd name="T63" fmla="*/ 55 h 82"/>
                <a:gd name="T64" fmla="*/ 75 w 117"/>
                <a:gd name="T65" fmla="*/ 65 h 82"/>
                <a:gd name="T66" fmla="*/ 72 w 117"/>
                <a:gd name="T67" fmla="*/ 74 h 82"/>
                <a:gd name="T68" fmla="*/ 77 w 117"/>
                <a:gd name="T69" fmla="*/ 81 h 82"/>
                <a:gd name="T70" fmla="*/ 80 w 117"/>
                <a:gd name="T7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82">
                  <a:moveTo>
                    <a:pt x="80" y="81"/>
                  </a:moveTo>
                  <a:cubicBezTo>
                    <a:pt x="81" y="80"/>
                    <a:pt x="82" y="82"/>
                    <a:pt x="83" y="82"/>
                  </a:cubicBezTo>
                  <a:cubicBezTo>
                    <a:pt x="85" y="81"/>
                    <a:pt x="87" y="80"/>
                    <a:pt x="89" y="79"/>
                  </a:cubicBezTo>
                  <a:cubicBezTo>
                    <a:pt x="90" y="79"/>
                    <a:pt x="93" y="78"/>
                    <a:pt x="93" y="76"/>
                  </a:cubicBezTo>
                  <a:cubicBezTo>
                    <a:pt x="93" y="74"/>
                    <a:pt x="94" y="75"/>
                    <a:pt x="96" y="74"/>
                  </a:cubicBezTo>
                  <a:cubicBezTo>
                    <a:pt x="99" y="74"/>
                    <a:pt x="103" y="71"/>
                    <a:pt x="105" y="68"/>
                  </a:cubicBezTo>
                  <a:cubicBezTo>
                    <a:pt x="106" y="67"/>
                    <a:pt x="106" y="66"/>
                    <a:pt x="107" y="65"/>
                  </a:cubicBezTo>
                  <a:cubicBezTo>
                    <a:pt x="108" y="64"/>
                    <a:pt x="110" y="64"/>
                    <a:pt x="112" y="64"/>
                  </a:cubicBezTo>
                  <a:cubicBezTo>
                    <a:pt x="112" y="62"/>
                    <a:pt x="110" y="61"/>
                    <a:pt x="109" y="59"/>
                  </a:cubicBezTo>
                  <a:cubicBezTo>
                    <a:pt x="109" y="58"/>
                    <a:pt x="110" y="55"/>
                    <a:pt x="107" y="55"/>
                  </a:cubicBezTo>
                  <a:cubicBezTo>
                    <a:pt x="106" y="55"/>
                    <a:pt x="109" y="53"/>
                    <a:pt x="108" y="52"/>
                  </a:cubicBezTo>
                  <a:cubicBezTo>
                    <a:pt x="108" y="49"/>
                    <a:pt x="109" y="48"/>
                    <a:pt x="110" y="46"/>
                  </a:cubicBezTo>
                  <a:cubicBezTo>
                    <a:pt x="110" y="44"/>
                    <a:pt x="112" y="44"/>
                    <a:pt x="112" y="42"/>
                  </a:cubicBezTo>
                  <a:cubicBezTo>
                    <a:pt x="112" y="41"/>
                    <a:pt x="113" y="40"/>
                    <a:pt x="114" y="40"/>
                  </a:cubicBezTo>
                  <a:cubicBezTo>
                    <a:pt x="117" y="40"/>
                    <a:pt x="117" y="40"/>
                    <a:pt x="117" y="38"/>
                  </a:cubicBezTo>
                  <a:cubicBezTo>
                    <a:pt x="117" y="32"/>
                    <a:pt x="117" y="27"/>
                    <a:pt x="117" y="21"/>
                  </a:cubicBezTo>
                  <a:cubicBezTo>
                    <a:pt x="117" y="19"/>
                    <a:pt x="113" y="18"/>
                    <a:pt x="111" y="17"/>
                  </a:cubicBezTo>
                  <a:cubicBezTo>
                    <a:pt x="101" y="12"/>
                    <a:pt x="91" y="6"/>
                    <a:pt x="81" y="1"/>
                  </a:cubicBezTo>
                  <a:cubicBezTo>
                    <a:pt x="80" y="1"/>
                    <a:pt x="80" y="0"/>
                    <a:pt x="79" y="0"/>
                  </a:cubicBezTo>
                  <a:cubicBezTo>
                    <a:pt x="78" y="1"/>
                    <a:pt x="76" y="2"/>
                    <a:pt x="75" y="2"/>
                  </a:cubicBezTo>
                  <a:cubicBezTo>
                    <a:pt x="74" y="3"/>
                    <a:pt x="72" y="5"/>
                    <a:pt x="71" y="5"/>
                  </a:cubicBezTo>
                  <a:cubicBezTo>
                    <a:pt x="70" y="5"/>
                    <a:pt x="69" y="3"/>
                    <a:pt x="67" y="2"/>
                  </a:cubicBezTo>
                  <a:cubicBezTo>
                    <a:pt x="66" y="1"/>
                    <a:pt x="65" y="1"/>
                    <a:pt x="64" y="1"/>
                  </a:cubicBezTo>
                  <a:cubicBezTo>
                    <a:pt x="62" y="0"/>
                    <a:pt x="61" y="0"/>
                    <a:pt x="59" y="1"/>
                  </a:cubicBezTo>
                  <a:cubicBezTo>
                    <a:pt x="52" y="5"/>
                    <a:pt x="45" y="10"/>
                    <a:pt x="38" y="14"/>
                  </a:cubicBezTo>
                  <a:cubicBezTo>
                    <a:pt x="35" y="16"/>
                    <a:pt x="32" y="18"/>
                    <a:pt x="29" y="21"/>
                  </a:cubicBezTo>
                  <a:cubicBezTo>
                    <a:pt x="28" y="22"/>
                    <a:pt x="27" y="22"/>
                    <a:pt x="26" y="22"/>
                  </a:cubicBezTo>
                  <a:cubicBezTo>
                    <a:pt x="23" y="22"/>
                    <a:pt x="22" y="22"/>
                    <a:pt x="22" y="25"/>
                  </a:cubicBezTo>
                  <a:cubicBezTo>
                    <a:pt x="22" y="28"/>
                    <a:pt x="22" y="31"/>
                    <a:pt x="22" y="34"/>
                  </a:cubicBezTo>
                  <a:cubicBezTo>
                    <a:pt x="22" y="37"/>
                    <a:pt x="21" y="40"/>
                    <a:pt x="19" y="42"/>
                  </a:cubicBezTo>
                  <a:cubicBezTo>
                    <a:pt x="18" y="43"/>
                    <a:pt x="15" y="43"/>
                    <a:pt x="14" y="43"/>
                  </a:cubicBezTo>
                  <a:cubicBezTo>
                    <a:pt x="12" y="43"/>
                    <a:pt x="10" y="43"/>
                    <a:pt x="8" y="43"/>
                  </a:cubicBezTo>
                  <a:cubicBezTo>
                    <a:pt x="6" y="43"/>
                    <a:pt x="4" y="44"/>
                    <a:pt x="2" y="44"/>
                  </a:cubicBezTo>
                  <a:cubicBezTo>
                    <a:pt x="0" y="44"/>
                    <a:pt x="5" y="51"/>
                    <a:pt x="5" y="51"/>
                  </a:cubicBezTo>
                  <a:cubicBezTo>
                    <a:pt x="6" y="54"/>
                    <a:pt x="7" y="56"/>
                    <a:pt x="10" y="57"/>
                  </a:cubicBezTo>
                  <a:cubicBezTo>
                    <a:pt x="10" y="57"/>
                    <a:pt x="11" y="56"/>
                    <a:pt x="11" y="56"/>
                  </a:cubicBezTo>
                  <a:cubicBezTo>
                    <a:pt x="12" y="57"/>
                    <a:pt x="12" y="60"/>
                    <a:pt x="14" y="58"/>
                  </a:cubicBezTo>
                  <a:cubicBezTo>
                    <a:pt x="16" y="56"/>
                    <a:pt x="18" y="61"/>
                    <a:pt x="19" y="62"/>
                  </a:cubicBezTo>
                  <a:cubicBezTo>
                    <a:pt x="19" y="61"/>
                    <a:pt x="20" y="59"/>
                    <a:pt x="20" y="58"/>
                  </a:cubicBezTo>
                  <a:cubicBezTo>
                    <a:pt x="20" y="57"/>
                    <a:pt x="21" y="56"/>
                    <a:pt x="21" y="55"/>
                  </a:cubicBezTo>
                  <a:cubicBezTo>
                    <a:pt x="22" y="52"/>
                    <a:pt x="22" y="52"/>
                    <a:pt x="25" y="51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9" y="49"/>
                    <a:pt x="30" y="51"/>
                    <a:pt x="31" y="51"/>
                  </a:cubicBezTo>
                  <a:cubicBezTo>
                    <a:pt x="33" y="51"/>
                    <a:pt x="34" y="52"/>
                    <a:pt x="35" y="53"/>
                  </a:cubicBezTo>
                  <a:cubicBezTo>
                    <a:pt x="36" y="54"/>
                    <a:pt x="37" y="54"/>
                    <a:pt x="39" y="54"/>
                  </a:cubicBezTo>
                  <a:cubicBezTo>
                    <a:pt x="42" y="52"/>
                    <a:pt x="43" y="55"/>
                    <a:pt x="46" y="55"/>
                  </a:cubicBezTo>
                  <a:cubicBezTo>
                    <a:pt x="49" y="55"/>
                    <a:pt x="52" y="53"/>
                    <a:pt x="55" y="53"/>
                  </a:cubicBezTo>
                  <a:cubicBezTo>
                    <a:pt x="57" y="53"/>
                    <a:pt x="61" y="54"/>
                    <a:pt x="64" y="53"/>
                  </a:cubicBezTo>
                  <a:cubicBezTo>
                    <a:pt x="65" y="53"/>
                    <a:pt x="66" y="52"/>
                    <a:pt x="67" y="51"/>
                  </a:cubicBezTo>
                  <a:cubicBezTo>
                    <a:pt x="69" y="50"/>
                    <a:pt x="68" y="49"/>
                    <a:pt x="68" y="47"/>
                  </a:cubicBezTo>
                  <a:cubicBezTo>
                    <a:pt x="68" y="42"/>
                    <a:pt x="73" y="39"/>
                    <a:pt x="77" y="35"/>
                  </a:cubicBezTo>
                  <a:cubicBezTo>
                    <a:pt x="78" y="34"/>
                    <a:pt x="77" y="32"/>
                    <a:pt x="77" y="31"/>
                  </a:cubicBezTo>
                  <a:cubicBezTo>
                    <a:pt x="77" y="28"/>
                    <a:pt x="77" y="26"/>
                    <a:pt x="77" y="23"/>
                  </a:cubicBezTo>
                  <a:cubicBezTo>
                    <a:pt x="78" y="21"/>
                    <a:pt x="79" y="18"/>
                    <a:pt x="79" y="16"/>
                  </a:cubicBezTo>
                  <a:cubicBezTo>
                    <a:pt x="78" y="14"/>
                    <a:pt x="77" y="12"/>
                    <a:pt x="76" y="11"/>
                  </a:cubicBezTo>
                  <a:cubicBezTo>
                    <a:pt x="74" y="8"/>
                    <a:pt x="75" y="5"/>
                    <a:pt x="75" y="2"/>
                  </a:cubicBezTo>
                  <a:cubicBezTo>
                    <a:pt x="75" y="5"/>
                    <a:pt x="75" y="7"/>
                    <a:pt x="75" y="9"/>
                  </a:cubicBezTo>
                  <a:cubicBezTo>
                    <a:pt x="75" y="11"/>
                    <a:pt x="78" y="14"/>
                    <a:pt x="78" y="16"/>
                  </a:cubicBezTo>
                  <a:cubicBezTo>
                    <a:pt x="79" y="19"/>
                    <a:pt x="77" y="23"/>
                    <a:pt x="77" y="26"/>
                  </a:cubicBezTo>
                  <a:cubicBezTo>
                    <a:pt x="77" y="28"/>
                    <a:pt x="78" y="32"/>
                    <a:pt x="77" y="35"/>
                  </a:cubicBezTo>
                  <a:cubicBezTo>
                    <a:pt x="76" y="37"/>
                    <a:pt x="72" y="39"/>
                    <a:pt x="71" y="41"/>
                  </a:cubicBezTo>
                  <a:cubicBezTo>
                    <a:pt x="69" y="42"/>
                    <a:pt x="68" y="44"/>
                    <a:pt x="68" y="46"/>
                  </a:cubicBezTo>
                  <a:cubicBezTo>
                    <a:pt x="67" y="49"/>
                    <a:pt x="69" y="50"/>
                    <a:pt x="70" y="53"/>
                  </a:cubicBezTo>
                  <a:cubicBezTo>
                    <a:pt x="70" y="54"/>
                    <a:pt x="71" y="54"/>
                    <a:pt x="72" y="55"/>
                  </a:cubicBezTo>
                  <a:cubicBezTo>
                    <a:pt x="74" y="56"/>
                    <a:pt x="75" y="57"/>
                    <a:pt x="75" y="59"/>
                  </a:cubicBezTo>
                  <a:cubicBezTo>
                    <a:pt x="75" y="61"/>
                    <a:pt x="75" y="63"/>
                    <a:pt x="75" y="65"/>
                  </a:cubicBezTo>
                  <a:cubicBezTo>
                    <a:pt x="75" y="66"/>
                    <a:pt x="76" y="68"/>
                    <a:pt x="77" y="70"/>
                  </a:cubicBezTo>
                  <a:cubicBezTo>
                    <a:pt x="74" y="70"/>
                    <a:pt x="67" y="70"/>
                    <a:pt x="72" y="74"/>
                  </a:cubicBezTo>
                  <a:cubicBezTo>
                    <a:pt x="74" y="75"/>
                    <a:pt x="75" y="76"/>
                    <a:pt x="76" y="78"/>
                  </a:cubicBezTo>
                  <a:cubicBezTo>
                    <a:pt x="76" y="79"/>
                    <a:pt x="77" y="80"/>
                    <a:pt x="77" y="81"/>
                  </a:cubicBezTo>
                  <a:cubicBezTo>
                    <a:pt x="77" y="82"/>
                    <a:pt x="80" y="81"/>
                    <a:pt x="80" y="81"/>
                  </a:cubicBezTo>
                  <a:cubicBezTo>
                    <a:pt x="82" y="80"/>
                    <a:pt x="80" y="81"/>
                    <a:pt x="80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0" name="Freeform 744">
              <a:extLst>
                <a:ext uri="{FF2B5EF4-FFF2-40B4-BE49-F238E27FC236}">
                  <a16:creationId xmlns:a16="http://schemas.microsoft.com/office/drawing/2014/main" id="{F2F60E16-FAA5-2448-8885-51A4B2384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3696" y="6793318"/>
              <a:ext cx="657081" cy="856907"/>
            </a:xfrm>
            <a:custGeom>
              <a:avLst/>
              <a:gdLst>
                <a:gd name="T0" fmla="*/ 6 w 82"/>
                <a:gd name="T1" fmla="*/ 39 h 101"/>
                <a:gd name="T2" fmla="*/ 6 w 82"/>
                <a:gd name="T3" fmla="*/ 41 h 101"/>
                <a:gd name="T4" fmla="*/ 4 w 82"/>
                <a:gd name="T5" fmla="*/ 43 h 101"/>
                <a:gd name="T6" fmla="*/ 2 w 82"/>
                <a:gd name="T7" fmla="*/ 49 h 101"/>
                <a:gd name="T8" fmla="*/ 2 w 82"/>
                <a:gd name="T9" fmla="*/ 51 h 101"/>
                <a:gd name="T10" fmla="*/ 1 w 82"/>
                <a:gd name="T11" fmla="*/ 53 h 101"/>
                <a:gd name="T12" fmla="*/ 4 w 82"/>
                <a:gd name="T13" fmla="*/ 58 h 101"/>
                <a:gd name="T14" fmla="*/ 6 w 82"/>
                <a:gd name="T15" fmla="*/ 60 h 101"/>
                <a:gd name="T16" fmla="*/ 6 w 82"/>
                <a:gd name="T17" fmla="*/ 63 h 101"/>
                <a:gd name="T18" fmla="*/ 9 w 82"/>
                <a:gd name="T19" fmla="*/ 68 h 101"/>
                <a:gd name="T20" fmla="*/ 9 w 82"/>
                <a:gd name="T21" fmla="*/ 74 h 101"/>
                <a:gd name="T22" fmla="*/ 15 w 82"/>
                <a:gd name="T23" fmla="*/ 76 h 101"/>
                <a:gd name="T24" fmla="*/ 18 w 82"/>
                <a:gd name="T25" fmla="*/ 81 h 101"/>
                <a:gd name="T26" fmla="*/ 22 w 82"/>
                <a:gd name="T27" fmla="*/ 84 h 101"/>
                <a:gd name="T28" fmla="*/ 26 w 82"/>
                <a:gd name="T29" fmla="*/ 88 h 101"/>
                <a:gd name="T30" fmla="*/ 26 w 82"/>
                <a:gd name="T31" fmla="*/ 91 h 101"/>
                <a:gd name="T32" fmla="*/ 28 w 82"/>
                <a:gd name="T33" fmla="*/ 92 h 101"/>
                <a:gd name="T34" fmla="*/ 32 w 82"/>
                <a:gd name="T35" fmla="*/ 96 h 101"/>
                <a:gd name="T36" fmla="*/ 35 w 82"/>
                <a:gd name="T37" fmla="*/ 95 h 101"/>
                <a:gd name="T38" fmla="*/ 39 w 82"/>
                <a:gd name="T39" fmla="*/ 94 h 101"/>
                <a:gd name="T40" fmla="*/ 44 w 82"/>
                <a:gd name="T41" fmla="*/ 100 h 101"/>
                <a:gd name="T42" fmla="*/ 51 w 82"/>
                <a:gd name="T43" fmla="*/ 100 h 101"/>
                <a:gd name="T44" fmla="*/ 55 w 82"/>
                <a:gd name="T45" fmla="*/ 98 h 101"/>
                <a:gd name="T46" fmla="*/ 59 w 82"/>
                <a:gd name="T47" fmla="*/ 97 h 101"/>
                <a:gd name="T48" fmla="*/ 69 w 82"/>
                <a:gd name="T49" fmla="*/ 94 h 101"/>
                <a:gd name="T50" fmla="*/ 69 w 82"/>
                <a:gd name="T51" fmla="*/ 91 h 101"/>
                <a:gd name="T52" fmla="*/ 66 w 82"/>
                <a:gd name="T53" fmla="*/ 90 h 101"/>
                <a:gd name="T54" fmla="*/ 61 w 82"/>
                <a:gd name="T55" fmla="*/ 83 h 101"/>
                <a:gd name="T56" fmla="*/ 59 w 82"/>
                <a:gd name="T57" fmla="*/ 80 h 101"/>
                <a:gd name="T58" fmla="*/ 56 w 82"/>
                <a:gd name="T59" fmla="*/ 78 h 101"/>
                <a:gd name="T60" fmla="*/ 59 w 82"/>
                <a:gd name="T61" fmla="*/ 75 h 101"/>
                <a:gd name="T62" fmla="*/ 61 w 82"/>
                <a:gd name="T63" fmla="*/ 67 h 101"/>
                <a:gd name="T64" fmla="*/ 62 w 82"/>
                <a:gd name="T65" fmla="*/ 64 h 101"/>
                <a:gd name="T66" fmla="*/ 65 w 82"/>
                <a:gd name="T67" fmla="*/ 62 h 101"/>
                <a:gd name="T68" fmla="*/ 65 w 82"/>
                <a:gd name="T69" fmla="*/ 58 h 101"/>
                <a:gd name="T70" fmla="*/ 67 w 82"/>
                <a:gd name="T71" fmla="*/ 55 h 101"/>
                <a:gd name="T72" fmla="*/ 71 w 82"/>
                <a:gd name="T73" fmla="*/ 52 h 101"/>
                <a:gd name="T74" fmla="*/ 72 w 82"/>
                <a:gd name="T75" fmla="*/ 45 h 101"/>
                <a:gd name="T76" fmla="*/ 72 w 82"/>
                <a:gd name="T77" fmla="*/ 42 h 101"/>
                <a:gd name="T78" fmla="*/ 74 w 82"/>
                <a:gd name="T79" fmla="*/ 37 h 101"/>
                <a:gd name="T80" fmla="*/ 79 w 82"/>
                <a:gd name="T81" fmla="*/ 29 h 101"/>
                <a:gd name="T82" fmla="*/ 82 w 82"/>
                <a:gd name="T83" fmla="*/ 27 h 101"/>
                <a:gd name="T84" fmla="*/ 79 w 82"/>
                <a:gd name="T85" fmla="*/ 23 h 101"/>
                <a:gd name="T86" fmla="*/ 76 w 82"/>
                <a:gd name="T87" fmla="*/ 17 h 101"/>
                <a:gd name="T88" fmla="*/ 76 w 82"/>
                <a:gd name="T89" fmla="*/ 11 h 101"/>
                <a:gd name="T90" fmla="*/ 75 w 82"/>
                <a:gd name="T91" fmla="*/ 9 h 101"/>
                <a:gd name="T92" fmla="*/ 74 w 82"/>
                <a:gd name="T93" fmla="*/ 5 h 101"/>
                <a:gd name="T94" fmla="*/ 68 w 82"/>
                <a:gd name="T95" fmla="*/ 0 h 101"/>
                <a:gd name="T96" fmla="*/ 64 w 82"/>
                <a:gd name="T97" fmla="*/ 2 h 101"/>
                <a:gd name="T98" fmla="*/ 60 w 82"/>
                <a:gd name="T99" fmla="*/ 5 h 101"/>
                <a:gd name="T100" fmla="*/ 56 w 82"/>
                <a:gd name="T101" fmla="*/ 5 h 101"/>
                <a:gd name="T102" fmla="*/ 46 w 82"/>
                <a:gd name="T103" fmla="*/ 5 h 101"/>
                <a:gd name="T104" fmla="*/ 17 w 82"/>
                <a:gd name="T105" fmla="*/ 5 h 101"/>
                <a:gd name="T106" fmla="*/ 16 w 82"/>
                <a:gd name="T107" fmla="*/ 14 h 101"/>
                <a:gd name="T108" fmla="*/ 13 w 82"/>
                <a:gd name="T109" fmla="*/ 16 h 101"/>
                <a:gd name="T110" fmla="*/ 11 w 82"/>
                <a:gd name="T111" fmla="*/ 18 h 101"/>
                <a:gd name="T112" fmla="*/ 11 w 82"/>
                <a:gd name="T113" fmla="*/ 32 h 101"/>
                <a:gd name="T114" fmla="*/ 11 w 82"/>
                <a:gd name="T115" fmla="*/ 37 h 101"/>
                <a:gd name="T116" fmla="*/ 6 w 82"/>
                <a:gd name="T117" fmla="*/ 3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" h="101">
                  <a:moveTo>
                    <a:pt x="6" y="39"/>
                  </a:moveTo>
                  <a:cubicBezTo>
                    <a:pt x="6" y="39"/>
                    <a:pt x="6" y="40"/>
                    <a:pt x="6" y="41"/>
                  </a:cubicBezTo>
                  <a:cubicBezTo>
                    <a:pt x="5" y="42"/>
                    <a:pt x="4" y="42"/>
                    <a:pt x="4" y="43"/>
                  </a:cubicBezTo>
                  <a:cubicBezTo>
                    <a:pt x="4" y="45"/>
                    <a:pt x="2" y="47"/>
                    <a:pt x="2" y="49"/>
                  </a:cubicBezTo>
                  <a:cubicBezTo>
                    <a:pt x="2" y="50"/>
                    <a:pt x="3" y="51"/>
                    <a:pt x="2" y="51"/>
                  </a:cubicBezTo>
                  <a:cubicBezTo>
                    <a:pt x="2" y="52"/>
                    <a:pt x="0" y="53"/>
                    <a:pt x="1" y="53"/>
                  </a:cubicBezTo>
                  <a:cubicBezTo>
                    <a:pt x="4" y="53"/>
                    <a:pt x="3" y="57"/>
                    <a:pt x="4" y="58"/>
                  </a:cubicBezTo>
                  <a:cubicBezTo>
                    <a:pt x="4" y="59"/>
                    <a:pt x="5" y="59"/>
                    <a:pt x="6" y="60"/>
                  </a:cubicBezTo>
                  <a:cubicBezTo>
                    <a:pt x="6" y="61"/>
                    <a:pt x="6" y="62"/>
                    <a:pt x="6" y="63"/>
                  </a:cubicBezTo>
                  <a:cubicBezTo>
                    <a:pt x="7" y="65"/>
                    <a:pt x="9" y="66"/>
                    <a:pt x="9" y="68"/>
                  </a:cubicBezTo>
                  <a:cubicBezTo>
                    <a:pt x="9" y="69"/>
                    <a:pt x="8" y="74"/>
                    <a:pt x="9" y="74"/>
                  </a:cubicBezTo>
                  <a:cubicBezTo>
                    <a:pt x="12" y="74"/>
                    <a:pt x="13" y="75"/>
                    <a:pt x="15" y="76"/>
                  </a:cubicBezTo>
                  <a:cubicBezTo>
                    <a:pt x="17" y="77"/>
                    <a:pt x="16" y="80"/>
                    <a:pt x="18" y="81"/>
                  </a:cubicBezTo>
                  <a:cubicBezTo>
                    <a:pt x="19" y="82"/>
                    <a:pt x="22" y="82"/>
                    <a:pt x="22" y="84"/>
                  </a:cubicBezTo>
                  <a:cubicBezTo>
                    <a:pt x="22" y="86"/>
                    <a:pt x="25" y="87"/>
                    <a:pt x="26" y="88"/>
                  </a:cubicBezTo>
                  <a:cubicBezTo>
                    <a:pt x="26" y="89"/>
                    <a:pt x="26" y="90"/>
                    <a:pt x="26" y="91"/>
                  </a:cubicBezTo>
                  <a:cubicBezTo>
                    <a:pt x="27" y="91"/>
                    <a:pt x="28" y="92"/>
                    <a:pt x="28" y="92"/>
                  </a:cubicBezTo>
                  <a:cubicBezTo>
                    <a:pt x="29" y="93"/>
                    <a:pt x="30" y="95"/>
                    <a:pt x="32" y="96"/>
                  </a:cubicBezTo>
                  <a:cubicBezTo>
                    <a:pt x="33" y="97"/>
                    <a:pt x="33" y="93"/>
                    <a:pt x="35" y="95"/>
                  </a:cubicBezTo>
                  <a:cubicBezTo>
                    <a:pt x="37" y="96"/>
                    <a:pt x="37" y="94"/>
                    <a:pt x="39" y="94"/>
                  </a:cubicBezTo>
                  <a:cubicBezTo>
                    <a:pt x="41" y="95"/>
                    <a:pt x="42" y="98"/>
                    <a:pt x="44" y="100"/>
                  </a:cubicBezTo>
                  <a:cubicBezTo>
                    <a:pt x="46" y="95"/>
                    <a:pt x="49" y="101"/>
                    <a:pt x="51" y="100"/>
                  </a:cubicBezTo>
                  <a:cubicBezTo>
                    <a:pt x="52" y="99"/>
                    <a:pt x="53" y="98"/>
                    <a:pt x="55" y="98"/>
                  </a:cubicBezTo>
                  <a:cubicBezTo>
                    <a:pt x="56" y="98"/>
                    <a:pt x="58" y="98"/>
                    <a:pt x="59" y="97"/>
                  </a:cubicBezTo>
                  <a:cubicBezTo>
                    <a:pt x="61" y="93"/>
                    <a:pt x="65" y="91"/>
                    <a:pt x="69" y="94"/>
                  </a:cubicBezTo>
                  <a:cubicBezTo>
                    <a:pt x="69" y="93"/>
                    <a:pt x="69" y="92"/>
                    <a:pt x="69" y="91"/>
                  </a:cubicBezTo>
                  <a:cubicBezTo>
                    <a:pt x="69" y="90"/>
                    <a:pt x="66" y="90"/>
                    <a:pt x="66" y="90"/>
                  </a:cubicBezTo>
                  <a:cubicBezTo>
                    <a:pt x="64" y="88"/>
                    <a:pt x="63" y="85"/>
                    <a:pt x="61" y="83"/>
                  </a:cubicBezTo>
                  <a:cubicBezTo>
                    <a:pt x="60" y="82"/>
                    <a:pt x="60" y="81"/>
                    <a:pt x="59" y="80"/>
                  </a:cubicBezTo>
                  <a:cubicBezTo>
                    <a:pt x="58" y="79"/>
                    <a:pt x="57" y="79"/>
                    <a:pt x="56" y="78"/>
                  </a:cubicBezTo>
                  <a:cubicBezTo>
                    <a:pt x="53" y="75"/>
                    <a:pt x="59" y="75"/>
                    <a:pt x="59" y="75"/>
                  </a:cubicBezTo>
                  <a:cubicBezTo>
                    <a:pt x="61" y="74"/>
                    <a:pt x="60" y="69"/>
                    <a:pt x="61" y="67"/>
                  </a:cubicBezTo>
                  <a:cubicBezTo>
                    <a:pt x="61" y="66"/>
                    <a:pt x="61" y="64"/>
                    <a:pt x="62" y="64"/>
                  </a:cubicBezTo>
                  <a:cubicBezTo>
                    <a:pt x="63" y="63"/>
                    <a:pt x="65" y="63"/>
                    <a:pt x="65" y="62"/>
                  </a:cubicBezTo>
                  <a:cubicBezTo>
                    <a:pt x="65" y="61"/>
                    <a:pt x="65" y="60"/>
                    <a:pt x="65" y="58"/>
                  </a:cubicBezTo>
                  <a:cubicBezTo>
                    <a:pt x="65" y="57"/>
                    <a:pt x="66" y="56"/>
                    <a:pt x="67" y="55"/>
                  </a:cubicBezTo>
                  <a:cubicBezTo>
                    <a:pt x="68" y="53"/>
                    <a:pt x="70" y="54"/>
                    <a:pt x="71" y="52"/>
                  </a:cubicBezTo>
                  <a:cubicBezTo>
                    <a:pt x="71" y="50"/>
                    <a:pt x="72" y="48"/>
                    <a:pt x="72" y="45"/>
                  </a:cubicBezTo>
                  <a:cubicBezTo>
                    <a:pt x="72" y="44"/>
                    <a:pt x="72" y="43"/>
                    <a:pt x="72" y="42"/>
                  </a:cubicBezTo>
                  <a:cubicBezTo>
                    <a:pt x="72" y="40"/>
                    <a:pt x="74" y="38"/>
                    <a:pt x="74" y="37"/>
                  </a:cubicBezTo>
                  <a:cubicBezTo>
                    <a:pt x="74" y="33"/>
                    <a:pt x="75" y="30"/>
                    <a:pt x="79" y="29"/>
                  </a:cubicBezTo>
                  <a:cubicBezTo>
                    <a:pt x="80" y="29"/>
                    <a:pt x="81" y="29"/>
                    <a:pt x="82" y="27"/>
                  </a:cubicBezTo>
                  <a:cubicBezTo>
                    <a:pt x="82" y="26"/>
                    <a:pt x="80" y="24"/>
                    <a:pt x="79" y="23"/>
                  </a:cubicBezTo>
                  <a:cubicBezTo>
                    <a:pt x="77" y="21"/>
                    <a:pt x="76" y="19"/>
                    <a:pt x="76" y="17"/>
                  </a:cubicBezTo>
                  <a:cubicBezTo>
                    <a:pt x="76" y="16"/>
                    <a:pt x="75" y="11"/>
                    <a:pt x="76" y="11"/>
                  </a:cubicBezTo>
                  <a:cubicBezTo>
                    <a:pt x="77" y="10"/>
                    <a:pt x="76" y="10"/>
                    <a:pt x="75" y="9"/>
                  </a:cubicBezTo>
                  <a:cubicBezTo>
                    <a:pt x="74" y="8"/>
                    <a:pt x="74" y="7"/>
                    <a:pt x="74" y="5"/>
                  </a:cubicBezTo>
                  <a:cubicBezTo>
                    <a:pt x="72" y="3"/>
                    <a:pt x="69" y="2"/>
                    <a:pt x="68" y="0"/>
                  </a:cubicBezTo>
                  <a:cubicBezTo>
                    <a:pt x="67" y="0"/>
                    <a:pt x="65" y="1"/>
                    <a:pt x="64" y="2"/>
                  </a:cubicBezTo>
                  <a:cubicBezTo>
                    <a:pt x="63" y="5"/>
                    <a:pt x="61" y="3"/>
                    <a:pt x="60" y="5"/>
                  </a:cubicBezTo>
                  <a:cubicBezTo>
                    <a:pt x="59" y="9"/>
                    <a:pt x="58" y="5"/>
                    <a:pt x="56" y="5"/>
                  </a:cubicBezTo>
                  <a:cubicBezTo>
                    <a:pt x="52" y="5"/>
                    <a:pt x="49" y="5"/>
                    <a:pt x="46" y="5"/>
                  </a:cubicBezTo>
                  <a:cubicBezTo>
                    <a:pt x="37" y="5"/>
                    <a:pt x="27" y="5"/>
                    <a:pt x="17" y="5"/>
                  </a:cubicBezTo>
                  <a:cubicBezTo>
                    <a:pt x="15" y="5"/>
                    <a:pt x="16" y="12"/>
                    <a:pt x="16" y="14"/>
                  </a:cubicBezTo>
                  <a:cubicBezTo>
                    <a:pt x="16" y="16"/>
                    <a:pt x="15" y="16"/>
                    <a:pt x="13" y="16"/>
                  </a:cubicBezTo>
                  <a:cubicBezTo>
                    <a:pt x="10" y="16"/>
                    <a:pt x="11" y="16"/>
                    <a:pt x="11" y="18"/>
                  </a:cubicBezTo>
                  <a:cubicBezTo>
                    <a:pt x="11" y="23"/>
                    <a:pt x="11" y="27"/>
                    <a:pt x="11" y="32"/>
                  </a:cubicBezTo>
                  <a:cubicBezTo>
                    <a:pt x="11" y="34"/>
                    <a:pt x="11" y="36"/>
                    <a:pt x="11" y="37"/>
                  </a:cubicBezTo>
                  <a:cubicBezTo>
                    <a:pt x="11" y="39"/>
                    <a:pt x="7" y="38"/>
                    <a:pt x="6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1" name="Freeform 745">
              <a:extLst>
                <a:ext uri="{FF2B5EF4-FFF2-40B4-BE49-F238E27FC236}">
                  <a16:creationId xmlns:a16="http://schemas.microsoft.com/office/drawing/2014/main" id="{48E139EC-CE77-E347-AF28-B61B71E6D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8987" y="7012593"/>
              <a:ext cx="256290" cy="245244"/>
            </a:xfrm>
            <a:custGeom>
              <a:avLst/>
              <a:gdLst>
                <a:gd name="T0" fmla="*/ 3 w 32"/>
                <a:gd name="T1" fmla="*/ 19 h 29"/>
                <a:gd name="T2" fmla="*/ 7 w 32"/>
                <a:gd name="T3" fmla="*/ 20 h 29"/>
                <a:gd name="T4" fmla="*/ 7 w 32"/>
                <a:gd name="T5" fmla="*/ 17 h 29"/>
                <a:gd name="T6" fmla="*/ 10 w 32"/>
                <a:gd name="T7" fmla="*/ 19 h 29"/>
                <a:gd name="T8" fmla="*/ 12 w 32"/>
                <a:gd name="T9" fmla="*/ 18 h 29"/>
                <a:gd name="T10" fmla="*/ 14 w 32"/>
                <a:gd name="T11" fmla="*/ 18 h 29"/>
                <a:gd name="T12" fmla="*/ 29 w 32"/>
                <a:gd name="T13" fmla="*/ 29 h 29"/>
                <a:gd name="T14" fmla="*/ 32 w 32"/>
                <a:gd name="T15" fmla="*/ 27 h 29"/>
                <a:gd name="T16" fmla="*/ 24 w 32"/>
                <a:gd name="T17" fmla="*/ 19 h 29"/>
                <a:gd name="T18" fmla="*/ 19 w 32"/>
                <a:gd name="T19" fmla="*/ 16 h 29"/>
                <a:gd name="T20" fmla="*/ 17 w 32"/>
                <a:gd name="T21" fmla="*/ 14 h 29"/>
                <a:gd name="T22" fmla="*/ 17 w 32"/>
                <a:gd name="T23" fmla="*/ 16 h 29"/>
                <a:gd name="T24" fmla="*/ 16 w 32"/>
                <a:gd name="T25" fmla="*/ 14 h 29"/>
                <a:gd name="T26" fmla="*/ 14 w 32"/>
                <a:gd name="T27" fmla="*/ 9 h 29"/>
                <a:gd name="T28" fmla="*/ 10 w 32"/>
                <a:gd name="T29" fmla="*/ 0 h 29"/>
                <a:gd name="T30" fmla="*/ 2 w 32"/>
                <a:gd name="T31" fmla="*/ 7 h 29"/>
                <a:gd name="T32" fmla="*/ 1 w 32"/>
                <a:gd name="T33" fmla="*/ 13 h 29"/>
                <a:gd name="T34" fmla="*/ 0 w 32"/>
                <a:gd name="T35" fmla="*/ 20 h 29"/>
                <a:gd name="T36" fmla="*/ 3 w 32"/>
                <a:gd name="T3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29">
                  <a:moveTo>
                    <a:pt x="3" y="19"/>
                  </a:moveTo>
                  <a:cubicBezTo>
                    <a:pt x="4" y="19"/>
                    <a:pt x="6" y="21"/>
                    <a:pt x="7" y="20"/>
                  </a:cubicBezTo>
                  <a:cubicBezTo>
                    <a:pt x="7" y="19"/>
                    <a:pt x="6" y="17"/>
                    <a:pt x="7" y="17"/>
                  </a:cubicBezTo>
                  <a:cubicBezTo>
                    <a:pt x="9" y="17"/>
                    <a:pt x="9" y="19"/>
                    <a:pt x="10" y="19"/>
                  </a:cubicBezTo>
                  <a:cubicBezTo>
                    <a:pt x="11" y="19"/>
                    <a:pt x="12" y="18"/>
                    <a:pt x="12" y="18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22" y="18"/>
                    <a:pt x="25" y="24"/>
                    <a:pt x="29" y="29"/>
                  </a:cubicBezTo>
                  <a:cubicBezTo>
                    <a:pt x="30" y="29"/>
                    <a:pt x="31" y="28"/>
                    <a:pt x="32" y="27"/>
                  </a:cubicBezTo>
                  <a:cubicBezTo>
                    <a:pt x="29" y="25"/>
                    <a:pt x="26" y="22"/>
                    <a:pt x="24" y="19"/>
                  </a:cubicBezTo>
                  <a:cubicBezTo>
                    <a:pt x="23" y="17"/>
                    <a:pt x="21" y="17"/>
                    <a:pt x="19" y="16"/>
                  </a:cubicBezTo>
                  <a:cubicBezTo>
                    <a:pt x="18" y="16"/>
                    <a:pt x="18" y="14"/>
                    <a:pt x="17" y="14"/>
                  </a:cubicBezTo>
                  <a:cubicBezTo>
                    <a:pt x="16" y="14"/>
                    <a:pt x="17" y="15"/>
                    <a:pt x="17" y="16"/>
                  </a:cubicBezTo>
                  <a:cubicBezTo>
                    <a:pt x="17" y="16"/>
                    <a:pt x="16" y="14"/>
                    <a:pt x="16" y="14"/>
                  </a:cubicBezTo>
                  <a:cubicBezTo>
                    <a:pt x="15" y="12"/>
                    <a:pt x="14" y="11"/>
                    <a:pt x="14" y="9"/>
                  </a:cubicBezTo>
                  <a:cubicBezTo>
                    <a:pt x="13" y="6"/>
                    <a:pt x="13" y="3"/>
                    <a:pt x="10" y="0"/>
                  </a:cubicBezTo>
                  <a:cubicBezTo>
                    <a:pt x="9" y="4"/>
                    <a:pt x="4" y="4"/>
                    <a:pt x="2" y="7"/>
                  </a:cubicBezTo>
                  <a:cubicBezTo>
                    <a:pt x="1" y="9"/>
                    <a:pt x="2" y="11"/>
                    <a:pt x="1" y="13"/>
                  </a:cubicBezTo>
                  <a:cubicBezTo>
                    <a:pt x="0" y="15"/>
                    <a:pt x="0" y="17"/>
                    <a:pt x="0" y="20"/>
                  </a:cubicBezTo>
                  <a:cubicBezTo>
                    <a:pt x="1" y="19"/>
                    <a:pt x="2" y="19"/>
                    <a:pt x="3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2" name="Freeform 746">
              <a:extLst>
                <a:ext uri="{FF2B5EF4-FFF2-40B4-BE49-F238E27FC236}">
                  <a16:creationId xmlns:a16="http://schemas.microsoft.com/office/drawing/2014/main" id="{8BFA7457-C66F-FA4D-B4FA-5423670E3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387" y="7130889"/>
              <a:ext cx="591646" cy="519338"/>
            </a:xfrm>
            <a:custGeom>
              <a:avLst/>
              <a:gdLst>
                <a:gd name="T0" fmla="*/ 70 w 74"/>
                <a:gd name="T1" fmla="*/ 38 h 61"/>
                <a:gd name="T2" fmla="*/ 57 w 74"/>
                <a:gd name="T3" fmla="*/ 33 h 61"/>
                <a:gd name="T4" fmla="*/ 51 w 74"/>
                <a:gd name="T5" fmla="*/ 29 h 61"/>
                <a:gd name="T6" fmla="*/ 48 w 74"/>
                <a:gd name="T7" fmla="*/ 24 h 61"/>
                <a:gd name="T8" fmla="*/ 51 w 74"/>
                <a:gd name="T9" fmla="*/ 20 h 61"/>
                <a:gd name="T10" fmla="*/ 45 w 74"/>
                <a:gd name="T11" fmla="*/ 23 h 61"/>
                <a:gd name="T12" fmla="*/ 44 w 74"/>
                <a:gd name="T13" fmla="*/ 18 h 61"/>
                <a:gd name="T14" fmla="*/ 44 w 74"/>
                <a:gd name="T15" fmla="*/ 12 h 61"/>
                <a:gd name="T16" fmla="*/ 37 w 74"/>
                <a:gd name="T17" fmla="*/ 5 h 61"/>
                <a:gd name="T18" fmla="*/ 28 w 74"/>
                <a:gd name="T19" fmla="*/ 4 h 61"/>
                <a:gd name="T20" fmla="*/ 24 w 74"/>
                <a:gd name="T21" fmla="*/ 5 h 61"/>
                <a:gd name="T22" fmla="*/ 21 w 74"/>
                <a:gd name="T23" fmla="*/ 5 h 61"/>
                <a:gd name="T24" fmla="*/ 18 w 74"/>
                <a:gd name="T25" fmla="*/ 5 h 61"/>
                <a:gd name="T26" fmla="*/ 17 w 74"/>
                <a:gd name="T27" fmla="*/ 8 h 61"/>
                <a:gd name="T28" fmla="*/ 15 w 74"/>
                <a:gd name="T29" fmla="*/ 13 h 61"/>
                <a:gd name="T30" fmla="*/ 12 w 74"/>
                <a:gd name="T31" fmla="*/ 14 h 61"/>
                <a:gd name="T32" fmla="*/ 10 w 74"/>
                <a:gd name="T33" fmla="*/ 18 h 61"/>
                <a:gd name="T34" fmla="*/ 10 w 74"/>
                <a:gd name="T35" fmla="*/ 23 h 61"/>
                <a:gd name="T36" fmla="*/ 5 w 74"/>
                <a:gd name="T37" fmla="*/ 34 h 61"/>
                <a:gd name="T38" fmla="*/ 1 w 74"/>
                <a:gd name="T39" fmla="*/ 35 h 61"/>
                <a:gd name="T40" fmla="*/ 2 w 74"/>
                <a:gd name="T41" fmla="*/ 38 h 61"/>
                <a:gd name="T42" fmla="*/ 9 w 74"/>
                <a:gd name="T43" fmla="*/ 47 h 61"/>
                <a:gd name="T44" fmla="*/ 13 w 74"/>
                <a:gd name="T45" fmla="*/ 50 h 61"/>
                <a:gd name="T46" fmla="*/ 14 w 74"/>
                <a:gd name="T47" fmla="*/ 54 h 61"/>
                <a:gd name="T48" fmla="*/ 20 w 74"/>
                <a:gd name="T49" fmla="*/ 55 h 61"/>
                <a:gd name="T50" fmla="*/ 25 w 74"/>
                <a:gd name="T51" fmla="*/ 59 h 61"/>
                <a:gd name="T52" fmla="*/ 33 w 74"/>
                <a:gd name="T53" fmla="*/ 60 h 61"/>
                <a:gd name="T54" fmla="*/ 39 w 74"/>
                <a:gd name="T55" fmla="*/ 57 h 61"/>
                <a:gd name="T56" fmla="*/ 47 w 74"/>
                <a:gd name="T57" fmla="*/ 56 h 61"/>
                <a:gd name="T58" fmla="*/ 54 w 74"/>
                <a:gd name="T59" fmla="*/ 53 h 61"/>
                <a:gd name="T60" fmla="*/ 59 w 74"/>
                <a:gd name="T61" fmla="*/ 53 h 61"/>
                <a:gd name="T62" fmla="*/ 74 w 74"/>
                <a:gd name="T63" fmla="*/ 38 h 61"/>
                <a:gd name="T64" fmla="*/ 70 w 74"/>
                <a:gd name="T65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1">
                  <a:moveTo>
                    <a:pt x="70" y="38"/>
                  </a:moveTo>
                  <a:cubicBezTo>
                    <a:pt x="65" y="36"/>
                    <a:pt x="61" y="35"/>
                    <a:pt x="57" y="33"/>
                  </a:cubicBezTo>
                  <a:cubicBezTo>
                    <a:pt x="54" y="32"/>
                    <a:pt x="53" y="31"/>
                    <a:pt x="51" y="29"/>
                  </a:cubicBezTo>
                  <a:cubicBezTo>
                    <a:pt x="50" y="28"/>
                    <a:pt x="49" y="26"/>
                    <a:pt x="48" y="24"/>
                  </a:cubicBezTo>
                  <a:cubicBezTo>
                    <a:pt x="48" y="23"/>
                    <a:pt x="51" y="21"/>
                    <a:pt x="51" y="20"/>
                  </a:cubicBezTo>
                  <a:cubicBezTo>
                    <a:pt x="49" y="21"/>
                    <a:pt x="47" y="22"/>
                    <a:pt x="45" y="23"/>
                  </a:cubicBezTo>
                  <a:cubicBezTo>
                    <a:pt x="43" y="23"/>
                    <a:pt x="43" y="19"/>
                    <a:pt x="44" y="18"/>
                  </a:cubicBezTo>
                  <a:cubicBezTo>
                    <a:pt x="47" y="15"/>
                    <a:pt x="46" y="15"/>
                    <a:pt x="44" y="12"/>
                  </a:cubicBezTo>
                  <a:cubicBezTo>
                    <a:pt x="42" y="10"/>
                    <a:pt x="40" y="6"/>
                    <a:pt x="37" y="5"/>
                  </a:cubicBezTo>
                  <a:cubicBezTo>
                    <a:pt x="35" y="5"/>
                    <a:pt x="30" y="3"/>
                    <a:pt x="28" y="4"/>
                  </a:cubicBezTo>
                  <a:cubicBezTo>
                    <a:pt x="26" y="7"/>
                    <a:pt x="24" y="0"/>
                    <a:pt x="24" y="5"/>
                  </a:cubicBezTo>
                  <a:cubicBezTo>
                    <a:pt x="24" y="7"/>
                    <a:pt x="22" y="6"/>
                    <a:pt x="21" y="5"/>
                  </a:cubicBezTo>
                  <a:cubicBezTo>
                    <a:pt x="20" y="5"/>
                    <a:pt x="19" y="5"/>
                    <a:pt x="18" y="5"/>
                  </a:cubicBezTo>
                  <a:cubicBezTo>
                    <a:pt x="16" y="6"/>
                    <a:pt x="17" y="6"/>
                    <a:pt x="17" y="8"/>
                  </a:cubicBezTo>
                  <a:cubicBezTo>
                    <a:pt x="17" y="9"/>
                    <a:pt x="16" y="12"/>
                    <a:pt x="15" y="13"/>
                  </a:cubicBezTo>
                  <a:cubicBezTo>
                    <a:pt x="15" y="14"/>
                    <a:pt x="12" y="13"/>
                    <a:pt x="12" y="14"/>
                  </a:cubicBezTo>
                  <a:cubicBezTo>
                    <a:pt x="12" y="16"/>
                    <a:pt x="10" y="17"/>
                    <a:pt x="10" y="18"/>
                  </a:cubicBezTo>
                  <a:cubicBezTo>
                    <a:pt x="10" y="19"/>
                    <a:pt x="11" y="22"/>
                    <a:pt x="10" y="23"/>
                  </a:cubicBezTo>
                  <a:cubicBezTo>
                    <a:pt x="4" y="24"/>
                    <a:pt x="6" y="30"/>
                    <a:pt x="5" y="34"/>
                  </a:cubicBezTo>
                  <a:cubicBezTo>
                    <a:pt x="4" y="35"/>
                    <a:pt x="3" y="35"/>
                    <a:pt x="1" y="35"/>
                  </a:cubicBezTo>
                  <a:cubicBezTo>
                    <a:pt x="0" y="36"/>
                    <a:pt x="0" y="38"/>
                    <a:pt x="2" y="38"/>
                  </a:cubicBezTo>
                  <a:cubicBezTo>
                    <a:pt x="5" y="39"/>
                    <a:pt x="8" y="45"/>
                    <a:pt x="9" y="47"/>
                  </a:cubicBezTo>
                  <a:cubicBezTo>
                    <a:pt x="10" y="49"/>
                    <a:pt x="11" y="49"/>
                    <a:pt x="13" y="50"/>
                  </a:cubicBezTo>
                  <a:cubicBezTo>
                    <a:pt x="14" y="51"/>
                    <a:pt x="13" y="53"/>
                    <a:pt x="14" y="54"/>
                  </a:cubicBezTo>
                  <a:cubicBezTo>
                    <a:pt x="16" y="56"/>
                    <a:pt x="18" y="54"/>
                    <a:pt x="20" y="55"/>
                  </a:cubicBezTo>
                  <a:cubicBezTo>
                    <a:pt x="21" y="56"/>
                    <a:pt x="23" y="58"/>
                    <a:pt x="25" y="59"/>
                  </a:cubicBezTo>
                  <a:cubicBezTo>
                    <a:pt x="27" y="59"/>
                    <a:pt x="31" y="61"/>
                    <a:pt x="33" y="60"/>
                  </a:cubicBezTo>
                  <a:cubicBezTo>
                    <a:pt x="35" y="58"/>
                    <a:pt x="36" y="56"/>
                    <a:pt x="39" y="57"/>
                  </a:cubicBezTo>
                  <a:cubicBezTo>
                    <a:pt x="42" y="58"/>
                    <a:pt x="45" y="57"/>
                    <a:pt x="47" y="56"/>
                  </a:cubicBezTo>
                  <a:cubicBezTo>
                    <a:pt x="49" y="54"/>
                    <a:pt x="51" y="53"/>
                    <a:pt x="54" y="53"/>
                  </a:cubicBezTo>
                  <a:cubicBezTo>
                    <a:pt x="55" y="53"/>
                    <a:pt x="59" y="53"/>
                    <a:pt x="59" y="53"/>
                  </a:cubicBezTo>
                  <a:cubicBezTo>
                    <a:pt x="64" y="48"/>
                    <a:pt x="69" y="43"/>
                    <a:pt x="74" y="38"/>
                  </a:cubicBezTo>
                  <a:cubicBezTo>
                    <a:pt x="73" y="38"/>
                    <a:pt x="71" y="38"/>
                    <a:pt x="70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3" name="Freeform 747">
              <a:extLst>
                <a:ext uri="{FF2B5EF4-FFF2-40B4-BE49-F238E27FC236}">
                  <a16:creationId xmlns:a16="http://schemas.microsoft.com/office/drawing/2014/main" id="{EAEC2438-970A-CC4B-81FE-602ED2938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5380" y="7283804"/>
              <a:ext cx="695252" cy="703990"/>
            </a:xfrm>
            <a:custGeom>
              <a:avLst/>
              <a:gdLst>
                <a:gd name="T0" fmla="*/ 86 w 87"/>
                <a:gd name="T1" fmla="*/ 1 h 83"/>
                <a:gd name="T2" fmla="*/ 83 w 87"/>
                <a:gd name="T3" fmla="*/ 0 h 83"/>
                <a:gd name="T4" fmla="*/ 79 w 87"/>
                <a:gd name="T5" fmla="*/ 3 h 83"/>
                <a:gd name="T6" fmla="*/ 71 w 87"/>
                <a:gd name="T7" fmla="*/ 3 h 83"/>
                <a:gd name="T8" fmla="*/ 69 w 87"/>
                <a:gd name="T9" fmla="*/ 4 h 83"/>
                <a:gd name="T10" fmla="*/ 68 w 87"/>
                <a:gd name="T11" fmla="*/ 3 h 83"/>
                <a:gd name="T12" fmla="*/ 63 w 87"/>
                <a:gd name="T13" fmla="*/ 6 h 83"/>
                <a:gd name="T14" fmla="*/ 58 w 87"/>
                <a:gd name="T15" fmla="*/ 5 h 83"/>
                <a:gd name="T16" fmla="*/ 53 w 87"/>
                <a:gd name="T17" fmla="*/ 7 h 83"/>
                <a:gd name="T18" fmla="*/ 47 w 87"/>
                <a:gd name="T19" fmla="*/ 2 h 83"/>
                <a:gd name="T20" fmla="*/ 44 w 87"/>
                <a:gd name="T21" fmla="*/ 6 h 83"/>
                <a:gd name="T22" fmla="*/ 48 w 87"/>
                <a:gd name="T23" fmla="*/ 12 h 83"/>
                <a:gd name="T24" fmla="*/ 56 w 87"/>
                <a:gd name="T25" fmla="*/ 16 h 83"/>
                <a:gd name="T26" fmla="*/ 70 w 87"/>
                <a:gd name="T27" fmla="*/ 20 h 83"/>
                <a:gd name="T28" fmla="*/ 63 w 87"/>
                <a:gd name="T29" fmla="*/ 27 h 83"/>
                <a:gd name="T30" fmla="*/ 58 w 87"/>
                <a:gd name="T31" fmla="*/ 33 h 83"/>
                <a:gd name="T32" fmla="*/ 55 w 87"/>
                <a:gd name="T33" fmla="*/ 35 h 83"/>
                <a:gd name="T34" fmla="*/ 48 w 87"/>
                <a:gd name="T35" fmla="*/ 35 h 83"/>
                <a:gd name="T36" fmla="*/ 42 w 87"/>
                <a:gd name="T37" fmla="*/ 38 h 83"/>
                <a:gd name="T38" fmla="*/ 36 w 87"/>
                <a:gd name="T39" fmla="*/ 39 h 83"/>
                <a:gd name="T40" fmla="*/ 32 w 87"/>
                <a:gd name="T41" fmla="*/ 39 h 83"/>
                <a:gd name="T42" fmla="*/ 26 w 87"/>
                <a:gd name="T43" fmla="*/ 42 h 83"/>
                <a:gd name="T44" fmla="*/ 21 w 87"/>
                <a:gd name="T45" fmla="*/ 41 h 83"/>
                <a:gd name="T46" fmla="*/ 16 w 87"/>
                <a:gd name="T47" fmla="*/ 37 h 83"/>
                <a:gd name="T48" fmla="*/ 11 w 87"/>
                <a:gd name="T49" fmla="*/ 37 h 83"/>
                <a:gd name="T50" fmla="*/ 7 w 87"/>
                <a:gd name="T51" fmla="*/ 34 h 83"/>
                <a:gd name="T52" fmla="*/ 0 w 87"/>
                <a:gd name="T53" fmla="*/ 39 h 83"/>
                <a:gd name="T54" fmla="*/ 3 w 87"/>
                <a:gd name="T55" fmla="*/ 41 h 83"/>
                <a:gd name="T56" fmla="*/ 4 w 87"/>
                <a:gd name="T57" fmla="*/ 45 h 83"/>
                <a:gd name="T58" fmla="*/ 3 w 87"/>
                <a:gd name="T59" fmla="*/ 54 h 83"/>
                <a:gd name="T60" fmla="*/ 0 w 87"/>
                <a:gd name="T61" fmla="*/ 58 h 83"/>
                <a:gd name="T62" fmla="*/ 3 w 87"/>
                <a:gd name="T63" fmla="*/ 60 h 83"/>
                <a:gd name="T64" fmla="*/ 1 w 87"/>
                <a:gd name="T65" fmla="*/ 65 h 83"/>
                <a:gd name="T66" fmla="*/ 4 w 87"/>
                <a:gd name="T67" fmla="*/ 66 h 83"/>
                <a:gd name="T68" fmla="*/ 15 w 87"/>
                <a:gd name="T69" fmla="*/ 73 h 83"/>
                <a:gd name="T70" fmla="*/ 19 w 87"/>
                <a:gd name="T71" fmla="*/ 77 h 83"/>
                <a:gd name="T72" fmla="*/ 26 w 87"/>
                <a:gd name="T73" fmla="*/ 83 h 83"/>
                <a:gd name="T74" fmla="*/ 30 w 87"/>
                <a:gd name="T75" fmla="*/ 76 h 83"/>
                <a:gd name="T76" fmla="*/ 33 w 87"/>
                <a:gd name="T77" fmla="*/ 72 h 83"/>
                <a:gd name="T78" fmla="*/ 35 w 87"/>
                <a:gd name="T79" fmla="*/ 69 h 83"/>
                <a:gd name="T80" fmla="*/ 40 w 87"/>
                <a:gd name="T81" fmla="*/ 65 h 83"/>
                <a:gd name="T82" fmla="*/ 59 w 87"/>
                <a:gd name="T83" fmla="*/ 48 h 83"/>
                <a:gd name="T84" fmla="*/ 77 w 87"/>
                <a:gd name="T85" fmla="*/ 24 h 83"/>
                <a:gd name="T86" fmla="*/ 84 w 87"/>
                <a:gd name="T87" fmla="*/ 14 h 83"/>
                <a:gd name="T88" fmla="*/ 86 w 87"/>
                <a:gd name="T89" fmla="*/ 7 h 83"/>
                <a:gd name="T90" fmla="*/ 86 w 87"/>
                <a:gd name="T91" fmla="*/ 1 h 83"/>
                <a:gd name="T92" fmla="*/ 86 w 87"/>
                <a:gd name="T93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" h="83">
                  <a:moveTo>
                    <a:pt x="86" y="1"/>
                  </a:moveTo>
                  <a:cubicBezTo>
                    <a:pt x="87" y="0"/>
                    <a:pt x="84" y="0"/>
                    <a:pt x="83" y="0"/>
                  </a:cubicBezTo>
                  <a:cubicBezTo>
                    <a:pt x="82" y="1"/>
                    <a:pt x="81" y="2"/>
                    <a:pt x="79" y="3"/>
                  </a:cubicBezTo>
                  <a:cubicBezTo>
                    <a:pt x="77" y="3"/>
                    <a:pt x="74" y="3"/>
                    <a:pt x="71" y="3"/>
                  </a:cubicBezTo>
                  <a:cubicBezTo>
                    <a:pt x="71" y="4"/>
                    <a:pt x="70" y="4"/>
                    <a:pt x="69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6" y="4"/>
                    <a:pt x="65" y="6"/>
                    <a:pt x="63" y="6"/>
                  </a:cubicBezTo>
                  <a:cubicBezTo>
                    <a:pt x="61" y="6"/>
                    <a:pt x="61" y="5"/>
                    <a:pt x="58" y="5"/>
                  </a:cubicBezTo>
                  <a:cubicBezTo>
                    <a:pt x="57" y="6"/>
                    <a:pt x="55" y="8"/>
                    <a:pt x="53" y="7"/>
                  </a:cubicBezTo>
                  <a:cubicBezTo>
                    <a:pt x="50" y="6"/>
                    <a:pt x="49" y="5"/>
                    <a:pt x="47" y="2"/>
                  </a:cubicBezTo>
                  <a:cubicBezTo>
                    <a:pt x="47" y="3"/>
                    <a:pt x="44" y="5"/>
                    <a:pt x="44" y="6"/>
                  </a:cubicBezTo>
                  <a:cubicBezTo>
                    <a:pt x="45" y="8"/>
                    <a:pt x="46" y="10"/>
                    <a:pt x="48" y="12"/>
                  </a:cubicBezTo>
                  <a:cubicBezTo>
                    <a:pt x="50" y="14"/>
                    <a:pt x="53" y="15"/>
                    <a:pt x="56" y="16"/>
                  </a:cubicBezTo>
                  <a:cubicBezTo>
                    <a:pt x="61" y="18"/>
                    <a:pt x="65" y="20"/>
                    <a:pt x="70" y="20"/>
                  </a:cubicBezTo>
                  <a:cubicBezTo>
                    <a:pt x="68" y="22"/>
                    <a:pt x="65" y="25"/>
                    <a:pt x="63" y="27"/>
                  </a:cubicBezTo>
                  <a:cubicBezTo>
                    <a:pt x="61" y="29"/>
                    <a:pt x="59" y="31"/>
                    <a:pt x="58" y="33"/>
                  </a:cubicBezTo>
                  <a:cubicBezTo>
                    <a:pt x="57" y="33"/>
                    <a:pt x="56" y="35"/>
                    <a:pt x="55" y="35"/>
                  </a:cubicBezTo>
                  <a:cubicBezTo>
                    <a:pt x="53" y="36"/>
                    <a:pt x="50" y="34"/>
                    <a:pt x="48" y="35"/>
                  </a:cubicBezTo>
                  <a:cubicBezTo>
                    <a:pt x="46" y="35"/>
                    <a:pt x="44" y="37"/>
                    <a:pt x="42" y="38"/>
                  </a:cubicBezTo>
                  <a:cubicBezTo>
                    <a:pt x="40" y="39"/>
                    <a:pt x="38" y="40"/>
                    <a:pt x="36" y="39"/>
                  </a:cubicBezTo>
                  <a:cubicBezTo>
                    <a:pt x="35" y="39"/>
                    <a:pt x="33" y="38"/>
                    <a:pt x="32" y="39"/>
                  </a:cubicBezTo>
                  <a:cubicBezTo>
                    <a:pt x="29" y="41"/>
                    <a:pt x="29" y="43"/>
                    <a:pt x="26" y="42"/>
                  </a:cubicBezTo>
                  <a:cubicBezTo>
                    <a:pt x="24" y="41"/>
                    <a:pt x="22" y="41"/>
                    <a:pt x="21" y="41"/>
                  </a:cubicBezTo>
                  <a:cubicBezTo>
                    <a:pt x="19" y="40"/>
                    <a:pt x="17" y="38"/>
                    <a:pt x="16" y="37"/>
                  </a:cubicBezTo>
                  <a:cubicBezTo>
                    <a:pt x="15" y="37"/>
                    <a:pt x="12" y="38"/>
                    <a:pt x="11" y="37"/>
                  </a:cubicBezTo>
                  <a:cubicBezTo>
                    <a:pt x="10" y="36"/>
                    <a:pt x="8" y="34"/>
                    <a:pt x="7" y="34"/>
                  </a:cubicBezTo>
                  <a:cubicBezTo>
                    <a:pt x="3" y="35"/>
                    <a:pt x="2" y="36"/>
                    <a:pt x="0" y="39"/>
                  </a:cubicBezTo>
                  <a:cubicBezTo>
                    <a:pt x="0" y="40"/>
                    <a:pt x="3" y="40"/>
                    <a:pt x="3" y="41"/>
                  </a:cubicBezTo>
                  <a:cubicBezTo>
                    <a:pt x="3" y="43"/>
                    <a:pt x="3" y="44"/>
                    <a:pt x="4" y="45"/>
                  </a:cubicBezTo>
                  <a:cubicBezTo>
                    <a:pt x="6" y="47"/>
                    <a:pt x="5" y="52"/>
                    <a:pt x="3" y="54"/>
                  </a:cubicBezTo>
                  <a:cubicBezTo>
                    <a:pt x="2" y="55"/>
                    <a:pt x="1" y="56"/>
                    <a:pt x="0" y="58"/>
                  </a:cubicBezTo>
                  <a:cubicBezTo>
                    <a:pt x="0" y="61"/>
                    <a:pt x="2" y="59"/>
                    <a:pt x="3" y="60"/>
                  </a:cubicBezTo>
                  <a:cubicBezTo>
                    <a:pt x="3" y="60"/>
                    <a:pt x="0" y="64"/>
                    <a:pt x="1" y="65"/>
                  </a:cubicBezTo>
                  <a:cubicBezTo>
                    <a:pt x="2" y="65"/>
                    <a:pt x="3" y="66"/>
                    <a:pt x="4" y="66"/>
                  </a:cubicBezTo>
                  <a:cubicBezTo>
                    <a:pt x="8" y="69"/>
                    <a:pt x="12" y="71"/>
                    <a:pt x="15" y="73"/>
                  </a:cubicBezTo>
                  <a:cubicBezTo>
                    <a:pt x="18" y="74"/>
                    <a:pt x="19" y="74"/>
                    <a:pt x="19" y="77"/>
                  </a:cubicBezTo>
                  <a:cubicBezTo>
                    <a:pt x="19" y="79"/>
                    <a:pt x="25" y="82"/>
                    <a:pt x="26" y="83"/>
                  </a:cubicBezTo>
                  <a:cubicBezTo>
                    <a:pt x="28" y="80"/>
                    <a:pt x="29" y="78"/>
                    <a:pt x="30" y="76"/>
                  </a:cubicBezTo>
                  <a:cubicBezTo>
                    <a:pt x="30" y="74"/>
                    <a:pt x="31" y="72"/>
                    <a:pt x="33" y="72"/>
                  </a:cubicBezTo>
                  <a:cubicBezTo>
                    <a:pt x="34" y="71"/>
                    <a:pt x="34" y="70"/>
                    <a:pt x="35" y="69"/>
                  </a:cubicBezTo>
                  <a:cubicBezTo>
                    <a:pt x="37" y="68"/>
                    <a:pt x="38" y="67"/>
                    <a:pt x="40" y="65"/>
                  </a:cubicBezTo>
                  <a:cubicBezTo>
                    <a:pt x="45" y="57"/>
                    <a:pt x="52" y="53"/>
                    <a:pt x="59" y="48"/>
                  </a:cubicBezTo>
                  <a:cubicBezTo>
                    <a:pt x="68" y="42"/>
                    <a:pt x="73" y="33"/>
                    <a:pt x="77" y="24"/>
                  </a:cubicBezTo>
                  <a:cubicBezTo>
                    <a:pt x="79" y="20"/>
                    <a:pt x="82" y="18"/>
                    <a:pt x="84" y="14"/>
                  </a:cubicBezTo>
                  <a:cubicBezTo>
                    <a:pt x="85" y="12"/>
                    <a:pt x="85" y="9"/>
                    <a:pt x="86" y="7"/>
                  </a:cubicBezTo>
                  <a:cubicBezTo>
                    <a:pt x="86" y="6"/>
                    <a:pt x="85" y="2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4" name="Freeform 748">
              <a:extLst>
                <a:ext uri="{FF2B5EF4-FFF2-40B4-BE49-F238E27FC236}">
                  <a16:creationId xmlns:a16="http://schemas.microsoft.com/office/drawing/2014/main" id="{19B14396-0861-6E43-AE41-B3EE365EA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8926" y="7243411"/>
              <a:ext cx="70889" cy="92325"/>
            </a:xfrm>
            <a:custGeom>
              <a:avLst/>
              <a:gdLst>
                <a:gd name="T0" fmla="*/ 3 w 9"/>
                <a:gd name="T1" fmla="*/ 2 h 11"/>
                <a:gd name="T2" fmla="*/ 1 w 9"/>
                <a:gd name="T3" fmla="*/ 5 h 11"/>
                <a:gd name="T4" fmla="*/ 0 w 9"/>
                <a:gd name="T5" fmla="*/ 10 h 11"/>
                <a:gd name="T6" fmla="*/ 8 w 9"/>
                <a:gd name="T7" fmla="*/ 7 h 11"/>
                <a:gd name="T8" fmla="*/ 4 w 9"/>
                <a:gd name="T9" fmla="*/ 6 h 11"/>
                <a:gd name="T10" fmla="*/ 8 w 9"/>
                <a:gd name="T11" fmla="*/ 3 h 11"/>
                <a:gd name="T12" fmla="*/ 3 w 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3" y="2"/>
                  </a:moveTo>
                  <a:cubicBezTo>
                    <a:pt x="2" y="3"/>
                    <a:pt x="1" y="4"/>
                    <a:pt x="1" y="5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2" y="11"/>
                    <a:pt x="7" y="7"/>
                    <a:pt x="8" y="7"/>
                  </a:cubicBezTo>
                  <a:cubicBezTo>
                    <a:pt x="8" y="6"/>
                    <a:pt x="5" y="5"/>
                    <a:pt x="4" y="6"/>
                  </a:cubicBezTo>
                  <a:cubicBezTo>
                    <a:pt x="5" y="5"/>
                    <a:pt x="9" y="4"/>
                    <a:pt x="8" y="3"/>
                  </a:cubicBezTo>
                  <a:cubicBezTo>
                    <a:pt x="7" y="0"/>
                    <a:pt x="5" y="0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5" name="Freeform 749">
              <a:extLst>
                <a:ext uri="{FF2B5EF4-FFF2-40B4-BE49-F238E27FC236}">
                  <a16:creationId xmlns:a16="http://schemas.microsoft.com/office/drawing/2014/main" id="{387F5F9F-BF96-5B4F-91D1-C866BA997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9066" y="7615604"/>
              <a:ext cx="207210" cy="236588"/>
            </a:xfrm>
            <a:custGeom>
              <a:avLst/>
              <a:gdLst>
                <a:gd name="T0" fmla="*/ 22 w 26"/>
                <a:gd name="T1" fmla="*/ 18 h 28"/>
                <a:gd name="T2" fmla="*/ 25 w 26"/>
                <a:gd name="T3" fmla="*/ 14 h 28"/>
                <a:gd name="T4" fmla="*/ 26 w 26"/>
                <a:gd name="T5" fmla="*/ 8 h 28"/>
                <a:gd name="T6" fmla="*/ 24 w 26"/>
                <a:gd name="T7" fmla="*/ 3 h 28"/>
                <a:gd name="T8" fmla="*/ 21 w 26"/>
                <a:gd name="T9" fmla="*/ 0 h 28"/>
                <a:gd name="T10" fmla="*/ 16 w 26"/>
                <a:gd name="T11" fmla="*/ 1 h 28"/>
                <a:gd name="T12" fmla="*/ 12 w 26"/>
                <a:gd name="T13" fmla="*/ 3 h 28"/>
                <a:gd name="T14" fmla="*/ 6 w 26"/>
                <a:gd name="T15" fmla="*/ 2 h 28"/>
                <a:gd name="T16" fmla="*/ 7 w 26"/>
                <a:gd name="T17" fmla="*/ 8 h 28"/>
                <a:gd name="T18" fmla="*/ 6 w 26"/>
                <a:gd name="T19" fmla="*/ 12 h 28"/>
                <a:gd name="T20" fmla="*/ 2 w 26"/>
                <a:gd name="T21" fmla="*/ 16 h 28"/>
                <a:gd name="T22" fmla="*/ 0 w 26"/>
                <a:gd name="T23" fmla="*/ 22 h 28"/>
                <a:gd name="T24" fmla="*/ 0 w 26"/>
                <a:gd name="T25" fmla="*/ 27 h 28"/>
                <a:gd name="T26" fmla="*/ 4 w 26"/>
                <a:gd name="T27" fmla="*/ 26 h 28"/>
                <a:gd name="T28" fmla="*/ 11 w 26"/>
                <a:gd name="T29" fmla="*/ 25 h 28"/>
                <a:gd name="T30" fmla="*/ 14 w 26"/>
                <a:gd name="T31" fmla="*/ 20 h 28"/>
                <a:gd name="T32" fmla="*/ 21 w 26"/>
                <a:gd name="T33" fmla="*/ 20 h 28"/>
                <a:gd name="T34" fmla="*/ 22 w 26"/>
                <a:gd name="T35" fmla="*/ 18 h 28"/>
                <a:gd name="T36" fmla="*/ 22 w 26"/>
                <a:gd name="T37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2" y="18"/>
                  </a:moveTo>
                  <a:cubicBezTo>
                    <a:pt x="22" y="16"/>
                    <a:pt x="24" y="15"/>
                    <a:pt x="25" y="14"/>
                  </a:cubicBezTo>
                  <a:cubicBezTo>
                    <a:pt x="26" y="13"/>
                    <a:pt x="26" y="10"/>
                    <a:pt x="26" y="8"/>
                  </a:cubicBezTo>
                  <a:cubicBezTo>
                    <a:pt x="26" y="6"/>
                    <a:pt x="24" y="5"/>
                    <a:pt x="24" y="3"/>
                  </a:cubicBezTo>
                  <a:cubicBezTo>
                    <a:pt x="24" y="1"/>
                    <a:pt x="22" y="1"/>
                    <a:pt x="21" y="0"/>
                  </a:cubicBezTo>
                  <a:cubicBezTo>
                    <a:pt x="20" y="1"/>
                    <a:pt x="18" y="0"/>
                    <a:pt x="16" y="1"/>
                  </a:cubicBezTo>
                  <a:cubicBezTo>
                    <a:pt x="15" y="2"/>
                    <a:pt x="13" y="4"/>
                    <a:pt x="12" y="3"/>
                  </a:cubicBezTo>
                  <a:cubicBezTo>
                    <a:pt x="10" y="1"/>
                    <a:pt x="7" y="0"/>
                    <a:pt x="6" y="2"/>
                  </a:cubicBezTo>
                  <a:cubicBezTo>
                    <a:pt x="5" y="4"/>
                    <a:pt x="6" y="7"/>
                    <a:pt x="7" y="8"/>
                  </a:cubicBezTo>
                  <a:cubicBezTo>
                    <a:pt x="8" y="10"/>
                    <a:pt x="7" y="10"/>
                    <a:pt x="6" y="12"/>
                  </a:cubicBezTo>
                  <a:cubicBezTo>
                    <a:pt x="5" y="14"/>
                    <a:pt x="3" y="15"/>
                    <a:pt x="2" y="16"/>
                  </a:cubicBezTo>
                  <a:cubicBezTo>
                    <a:pt x="1" y="18"/>
                    <a:pt x="0" y="19"/>
                    <a:pt x="0" y="22"/>
                  </a:cubicBezTo>
                  <a:cubicBezTo>
                    <a:pt x="0" y="23"/>
                    <a:pt x="1" y="25"/>
                    <a:pt x="0" y="27"/>
                  </a:cubicBezTo>
                  <a:cubicBezTo>
                    <a:pt x="2" y="28"/>
                    <a:pt x="2" y="27"/>
                    <a:pt x="4" y="26"/>
                  </a:cubicBezTo>
                  <a:cubicBezTo>
                    <a:pt x="6" y="25"/>
                    <a:pt x="9" y="25"/>
                    <a:pt x="11" y="25"/>
                  </a:cubicBezTo>
                  <a:cubicBezTo>
                    <a:pt x="10" y="22"/>
                    <a:pt x="12" y="21"/>
                    <a:pt x="14" y="20"/>
                  </a:cubicBezTo>
                  <a:cubicBezTo>
                    <a:pt x="16" y="19"/>
                    <a:pt x="20" y="17"/>
                    <a:pt x="21" y="20"/>
                  </a:cubicBezTo>
                  <a:cubicBezTo>
                    <a:pt x="21" y="19"/>
                    <a:pt x="21" y="18"/>
                    <a:pt x="22" y="18"/>
                  </a:cubicBezTo>
                  <a:cubicBezTo>
                    <a:pt x="22" y="16"/>
                    <a:pt x="21" y="18"/>
                    <a:pt x="22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6" name="Freeform 750">
              <a:extLst>
                <a:ext uri="{FF2B5EF4-FFF2-40B4-BE49-F238E27FC236}">
                  <a16:creationId xmlns:a16="http://schemas.microsoft.com/office/drawing/2014/main" id="{DBEBDE42-E05A-494E-911B-E804EE957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86812"/>
              <a:ext cx="79067" cy="83670"/>
            </a:xfrm>
            <a:custGeom>
              <a:avLst/>
              <a:gdLst>
                <a:gd name="T0" fmla="*/ 1 w 10"/>
                <a:gd name="T1" fmla="*/ 6 h 10"/>
                <a:gd name="T2" fmla="*/ 3 w 10"/>
                <a:gd name="T3" fmla="*/ 10 h 10"/>
                <a:gd name="T4" fmla="*/ 9 w 10"/>
                <a:gd name="T5" fmla="*/ 5 h 10"/>
                <a:gd name="T6" fmla="*/ 8 w 10"/>
                <a:gd name="T7" fmla="*/ 0 h 10"/>
                <a:gd name="T8" fmla="*/ 4 w 10"/>
                <a:gd name="T9" fmla="*/ 1 h 10"/>
                <a:gd name="T10" fmla="*/ 0 w 10"/>
                <a:gd name="T11" fmla="*/ 1 h 10"/>
                <a:gd name="T12" fmla="*/ 1 w 10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" y="6"/>
                  </a:moveTo>
                  <a:cubicBezTo>
                    <a:pt x="2" y="7"/>
                    <a:pt x="2" y="9"/>
                    <a:pt x="3" y="10"/>
                  </a:cubicBezTo>
                  <a:cubicBezTo>
                    <a:pt x="5" y="9"/>
                    <a:pt x="7" y="7"/>
                    <a:pt x="9" y="5"/>
                  </a:cubicBezTo>
                  <a:cubicBezTo>
                    <a:pt x="10" y="3"/>
                    <a:pt x="5" y="4"/>
                    <a:pt x="8" y="0"/>
                  </a:cubicBezTo>
                  <a:cubicBezTo>
                    <a:pt x="7" y="0"/>
                    <a:pt x="3" y="0"/>
                    <a:pt x="4" y="1"/>
                  </a:cubicBezTo>
                  <a:cubicBezTo>
                    <a:pt x="5" y="3"/>
                    <a:pt x="1" y="2"/>
                    <a:pt x="0" y="1"/>
                  </a:cubicBezTo>
                  <a:cubicBezTo>
                    <a:pt x="0" y="3"/>
                    <a:pt x="1" y="4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7" name="Freeform 751">
              <a:extLst>
                <a:ext uri="{FF2B5EF4-FFF2-40B4-BE49-F238E27FC236}">
                  <a16:creationId xmlns:a16="http://schemas.microsoft.com/office/drawing/2014/main" id="{09F079A0-4991-BB46-AF1D-03420B15F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34881"/>
              <a:ext cx="87246" cy="77901"/>
            </a:xfrm>
            <a:custGeom>
              <a:avLst/>
              <a:gdLst>
                <a:gd name="T0" fmla="*/ 3 w 11"/>
                <a:gd name="T1" fmla="*/ 1 h 9"/>
                <a:gd name="T2" fmla="*/ 0 w 11"/>
                <a:gd name="T3" fmla="*/ 7 h 9"/>
                <a:gd name="T4" fmla="*/ 4 w 11"/>
                <a:gd name="T5" fmla="*/ 7 h 9"/>
                <a:gd name="T6" fmla="*/ 8 w 11"/>
                <a:gd name="T7" fmla="*/ 6 h 9"/>
                <a:gd name="T8" fmla="*/ 7 w 11"/>
                <a:gd name="T9" fmla="*/ 0 h 9"/>
                <a:gd name="T10" fmla="*/ 3 w 11"/>
                <a:gd name="T11" fmla="*/ 1 h 9"/>
                <a:gd name="T12" fmla="*/ 3 w 11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3" y="1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1" y="8"/>
                    <a:pt x="5" y="9"/>
                    <a:pt x="4" y="7"/>
                  </a:cubicBezTo>
                  <a:cubicBezTo>
                    <a:pt x="3" y="6"/>
                    <a:pt x="7" y="6"/>
                    <a:pt x="8" y="6"/>
                  </a:cubicBezTo>
                  <a:cubicBezTo>
                    <a:pt x="11" y="5"/>
                    <a:pt x="8" y="1"/>
                    <a:pt x="7" y="0"/>
                  </a:cubicBezTo>
                  <a:cubicBezTo>
                    <a:pt x="5" y="1"/>
                    <a:pt x="5" y="2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8" name="Freeform 752">
              <a:extLst>
                <a:ext uri="{FF2B5EF4-FFF2-40B4-BE49-F238E27FC236}">
                  <a16:creationId xmlns:a16="http://schemas.microsoft.com/office/drawing/2014/main" id="{49DFCB85-222F-744E-882E-6EC154887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0885" y="7808912"/>
              <a:ext cx="430784" cy="493371"/>
            </a:xfrm>
            <a:custGeom>
              <a:avLst/>
              <a:gdLst>
                <a:gd name="T0" fmla="*/ 41 w 54"/>
                <a:gd name="T1" fmla="*/ 13 h 58"/>
                <a:gd name="T2" fmla="*/ 23 w 54"/>
                <a:gd name="T3" fmla="*/ 3 h 58"/>
                <a:gd name="T4" fmla="*/ 17 w 54"/>
                <a:gd name="T5" fmla="*/ 7 h 58"/>
                <a:gd name="T6" fmla="*/ 21 w 54"/>
                <a:gd name="T7" fmla="*/ 9 h 58"/>
                <a:gd name="T8" fmla="*/ 17 w 54"/>
                <a:gd name="T9" fmla="*/ 9 h 58"/>
                <a:gd name="T10" fmla="*/ 13 w 54"/>
                <a:gd name="T11" fmla="*/ 10 h 58"/>
                <a:gd name="T12" fmla="*/ 11 w 54"/>
                <a:gd name="T13" fmla="*/ 8 h 58"/>
                <a:gd name="T14" fmla="*/ 12 w 54"/>
                <a:gd name="T15" fmla="*/ 4 h 58"/>
                <a:gd name="T16" fmla="*/ 5 w 54"/>
                <a:gd name="T17" fmla="*/ 3 h 58"/>
                <a:gd name="T18" fmla="*/ 7 w 54"/>
                <a:gd name="T19" fmla="*/ 8 h 58"/>
                <a:gd name="T20" fmla="*/ 5 w 54"/>
                <a:gd name="T21" fmla="*/ 12 h 58"/>
                <a:gd name="T22" fmla="*/ 6 w 54"/>
                <a:gd name="T23" fmla="*/ 16 h 58"/>
                <a:gd name="T24" fmla="*/ 2 w 54"/>
                <a:gd name="T25" fmla="*/ 18 h 58"/>
                <a:gd name="T26" fmla="*/ 1 w 54"/>
                <a:gd name="T27" fmla="*/ 21 h 58"/>
                <a:gd name="T28" fmla="*/ 5 w 54"/>
                <a:gd name="T29" fmla="*/ 33 h 58"/>
                <a:gd name="T30" fmla="*/ 12 w 54"/>
                <a:gd name="T31" fmla="*/ 42 h 58"/>
                <a:gd name="T32" fmla="*/ 15 w 54"/>
                <a:gd name="T33" fmla="*/ 43 h 58"/>
                <a:gd name="T34" fmla="*/ 17 w 54"/>
                <a:gd name="T35" fmla="*/ 45 h 58"/>
                <a:gd name="T36" fmla="*/ 24 w 54"/>
                <a:gd name="T37" fmla="*/ 47 h 58"/>
                <a:gd name="T38" fmla="*/ 25 w 54"/>
                <a:gd name="T39" fmla="*/ 53 h 58"/>
                <a:gd name="T40" fmla="*/ 27 w 54"/>
                <a:gd name="T41" fmla="*/ 55 h 58"/>
                <a:gd name="T42" fmla="*/ 30 w 54"/>
                <a:gd name="T43" fmla="*/ 55 h 58"/>
                <a:gd name="T44" fmla="*/ 33 w 54"/>
                <a:gd name="T45" fmla="*/ 56 h 58"/>
                <a:gd name="T46" fmla="*/ 36 w 54"/>
                <a:gd name="T47" fmla="*/ 55 h 58"/>
                <a:gd name="T48" fmla="*/ 42 w 54"/>
                <a:gd name="T49" fmla="*/ 55 h 58"/>
                <a:gd name="T50" fmla="*/ 46 w 54"/>
                <a:gd name="T51" fmla="*/ 54 h 58"/>
                <a:gd name="T52" fmla="*/ 54 w 54"/>
                <a:gd name="T53" fmla="*/ 49 h 58"/>
                <a:gd name="T54" fmla="*/ 49 w 54"/>
                <a:gd name="T55" fmla="*/ 36 h 58"/>
                <a:gd name="T56" fmla="*/ 49 w 54"/>
                <a:gd name="T57" fmla="*/ 32 h 58"/>
                <a:gd name="T58" fmla="*/ 46 w 54"/>
                <a:gd name="T59" fmla="*/ 28 h 58"/>
                <a:gd name="T60" fmla="*/ 48 w 54"/>
                <a:gd name="T61" fmla="*/ 20 h 58"/>
                <a:gd name="T62" fmla="*/ 45 w 54"/>
                <a:gd name="T63" fmla="*/ 18 h 58"/>
                <a:gd name="T64" fmla="*/ 41 w 54"/>
                <a:gd name="T65" fmla="*/ 16 h 58"/>
                <a:gd name="T66" fmla="*/ 41 w 54"/>
                <a:gd name="T67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58">
                  <a:moveTo>
                    <a:pt x="41" y="13"/>
                  </a:moveTo>
                  <a:cubicBezTo>
                    <a:pt x="35" y="9"/>
                    <a:pt x="29" y="6"/>
                    <a:pt x="23" y="3"/>
                  </a:cubicBezTo>
                  <a:cubicBezTo>
                    <a:pt x="22" y="5"/>
                    <a:pt x="19" y="7"/>
                    <a:pt x="17" y="7"/>
                  </a:cubicBezTo>
                  <a:cubicBezTo>
                    <a:pt x="17" y="7"/>
                    <a:pt x="21" y="8"/>
                    <a:pt x="21" y="9"/>
                  </a:cubicBezTo>
                  <a:cubicBezTo>
                    <a:pt x="20" y="10"/>
                    <a:pt x="18" y="9"/>
                    <a:pt x="17" y="9"/>
                  </a:cubicBezTo>
                  <a:cubicBezTo>
                    <a:pt x="15" y="8"/>
                    <a:pt x="15" y="9"/>
                    <a:pt x="13" y="10"/>
                  </a:cubicBezTo>
                  <a:cubicBezTo>
                    <a:pt x="13" y="10"/>
                    <a:pt x="11" y="9"/>
                    <a:pt x="11" y="8"/>
                  </a:cubicBezTo>
                  <a:cubicBezTo>
                    <a:pt x="10" y="7"/>
                    <a:pt x="11" y="5"/>
                    <a:pt x="12" y="4"/>
                  </a:cubicBezTo>
                  <a:cubicBezTo>
                    <a:pt x="13" y="0"/>
                    <a:pt x="7" y="2"/>
                    <a:pt x="5" y="3"/>
                  </a:cubicBezTo>
                  <a:cubicBezTo>
                    <a:pt x="6" y="4"/>
                    <a:pt x="8" y="7"/>
                    <a:pt x="7" y="8"/>
                  </a:cubicBezTo>
                  <a:cubicBezTo>
                    <a:pt x="7" y="9"/>
                    <a:pt x="3" y="12"/>
                    <a:pt x="5" y="12"/>
                  </a:cubicBezTo>
                  <a:cubicBezTo>
                    <a:pt x="8" y="13"/>
                    <a:pt x="7" y="14"/>
                    <a:pt x="6" y="16"/>
                  </a:cubicBezTo>
                  <a:cubicBezTo>
                    <a:pt x="5" y="16"/>
                    <a:pt x="3" y="17"/>
                    <a:pt x="2" y="18"/>
                  </a:cubicBezTo>
                  <a:cubicBezTo>
                    <a:pt x="0" y="19"/>
                    <a:pt x="1" y="19"/>
                    <a:pt x="1" y="21"/>
                  </a:cubicBezTo>
                  <a:cubicBezTo>
                    <a:pt x="2" y="26"/>
                    <a:pt x="4" y="29"/>
                    <a:pt x="5" y="33"/>
                  </a:cubicBezTo>
                  <a:cubicBezTo>
                    <a:pt x="5" y="38"/>
                    <a:pt x="9" y="40"/>
                    <a:pt x="12" y="42"/>
                  </a:cubicBezTo>
                  <a:cubicBezTo>
                    <a:pt x="13" y="43"/>
                    <a:pt x="14" y="43"/>
                    <a:pt x="15" y="43"/>
                  </a:cubicBezTo>
                  <a:cubicBezTo>
                    <a:pt x="16" y="43"/>
                    <a:pt x="16" y="44"/>
                    <a:pt x="17" y="45"/>
                  </a:cubicBezTo>
                  <a:cubicBezTo>
                    <a:pt x="19" y="45"/>
                    <a:pt x="22" y="45"/>
                    <a:pt x="24" y="47"/>
                  </a:cubicBezTo>
                  <a:cubicBezTo>
                    <a:pt x="25" y="48"/>
                    <a:pt x="25" y="51"/>
                    <a:pt x="25" y="53"/>
                  </a:cubicBezTo>
                  <a:cubicBezTo>
                    <a:pt x="26" y="54"/>
                    <a:pt x="25" y="55"/>
                    <a:pt x="27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31" y="55"/>
                    <a:pt x="32" y="55"/>
                    <a:pt x="33" y="56"/>
                  </a:cubicBezTo>
                  <a:cubicBezTo>
                    <a:pt x="34" y="57"/>
                    <a:pt x="35" y="56"/>
                    <a:pt x="36" y="55"/>
                  </a:cubicBezTo>
                  <a:cubicBezTo>
                    <a:pt x="38" y="54"/>
                    <a:pt x="40" y="58"/>
                    <a:pt x="42" y="55"/>
                  </a:cubicBezTo>
                  <a:cubicBezTo>
                    <a:pt x="42" y="53"/>
                    <a:pt x="45" y="54"/>
                    <a:pt x="46" y="54"/>
                  </a:cubicBezTo>
                  <a:cubicBezTo>
                    <a:pt x="49" y="53"/>
                    <a:pt x="51" y="51"/>
                    <a:pt x="54" y="49"/>
                  </a:cubicBezTo>
                  <a:cubicBezTo>
                    <a:pt x="49" y="46"/>
                    <a:pt x="49" y="42"/>
                    <a:pt x="49" y="36"/>
                  </a:cubicBezTo>
                  <a:cubicBezTo>
                    <a:pt x="48" y="35"/>
                    <a:pt x="50" y="33"/>
                    <a:pt x="49" y="32"/>
                  </a:cubicBezTo>
                  <a:cubicBezTo>
                    <a:pt x="48" y="31"/>
                    <a:pt x="46" y="30"/>
                    <a:pt x="46" y="28"/>
                  </a:cubicBezTo>
                  <a:cubicBezTo>
                    <a:pt x="46" y="27"/>
                    <a:pt x="48" y="20"/>
                    <a:pt x="48" y="20"/>
                  </a:cubicBezTo>
                  <a:cubicBezTo>
                    <a:pt x="47" y="20"/>
                    <a:pt x="46" y="19"/>
                    <a:pt x="45" y="18"/>
                  </a:cubicBezTo>
                  <a:cubicBezTo>
                    <a:pt x="44" y="17"/>
                    <a:pt x="43" y="17"/>
                    <a:pt x="41" y="16"/>
                  </a:cubicBezTo>
                  <a:cubicBezTo>
                    <a:pt x="41" y="15"/>
                    <a:pt x="41" y="14"/>
                    <a:pt x="4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9" name="Freeform 753">
              <a:extLst>
                <a:ext uri="{FF2B5EF4-FFF2-40B4-BE49-F238E27FC236}">
                  <a16:creationId xmlns:a16="http://schemas.microsoft.com/office/drawing/2014/main" id="{8E833967-3C50-0F48-98DB-D9A0FC2C5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8386" y="7690618"/>
              <a:ext cx="215392" cy="262556"/>
            </a:xfrm>
            <a:custGeom>
              <a:avLst/>
              <a:gdLst>
                <a:gd name="T0" fmla="*/ 15 w 27"/>
                <a:gd name="T1" fmla="*/ 29 h 31"/>
                <a:gd name="T2" fmla="*/ 15 w 27"/>
                <a:gd name="T3" fmla="*/ 24 h 31"/>
                <a:gd name="T4" fmla="*/ 17 w 27"/>
                <a:gd name="T5" fmla="*/ 24 h 31"/>
                <a:gd name="T6" fmla="*/ 19 w 27"/>
                <a:gd name="T7" fmla="*/ 21 h 31"/>
                <a:gd name="T8" fmla="*/ 21 w 27"/>
                <a:gd name="T9" fmla="*/ 24 h 31"/>
                <a:gd name="T10" fmla="*/ 24 w 27"/>
                <a:gd name="T11" fmla="*/ 23 h 31"/>
                <a:gd name="T12" fmla="*/ 26 w 27"/>
                <a:gd name="T13" fmla="*/ 24 h 31"/>
                <a:gd name="T14" fmla="*/ 26 w 27"/>
                <a:gd name="T15" fmla="*/ 21 h 31"/>
                <a:gd name="T16" fmla="*/ 26 w 27"/>
                <a:gd name="T17" fmla="*/ 14 h 31"/>
                <a:gd name="T18" fmla="*/ 25 w 27"/>
                <a:gd name="T19" fmla="*/ 11 h 31"/>
                <a:gd name="T20" fmla="*/ 26 w 27"/>
                <a:gd name="T21" fmla="*/ 6 h 31"/>
                <a:gd name="T22" fmla="*/ 21 w 27"/>
                <a:gd name="T23" fmla="*/ 4 h 31"/>
                <a:gd name="T24" fmla="*/ 19 w 27"/>
                <a:gd name="T25" fmla="*/ 0 h 31"/>
                <a:gd name="T26" fmla="*/ 14 w 27"/>
                <a:gd name="T27" fmla="*/ 0 h 31"/>
                <a:gd name="T28" fmla="*/ 11 w 27"/>
                <a:gd name="T29" fmla="*/ 7 h 31"/>
                <a:gd name="T30" fmla="*/ 5 w 27"/>
                <a:gd name="T31" fmla="*/ 7 h 31"/>
                <a:gd name="T32" fmla="*/ 4 w 27"/>
                <a:gd name="T33" fmla="*/ 7 h 31"/>
                <a:gd name="T34" fmla="*/ 4 w 27"/>
                <a:gd name="T35" fmla="*/ 10 h 31"/>
                <a:gd name="T36" fmla="*/ 0 w 27"/>
                <a:gd name="T37" fmla="*/ 16 h 31"/>
                <a:gd name="T38" fmla="*/ 4 w 27"/>
                <a:gd name="T39" fmla="*/ 23 h 31"/>
                <a:gd name="T40" fmla="*/ 9 w 27"/>
                <a:gd name="T41" fmla="*/ 28 h 31"/>
                <a:gd name="T42" fmla="*/ 11 w 27"/>
                <a:gd name="T43" fmla="*/ 31 h 31"/>
                <a:gd name="T44" fmla="*/ 15 w 27"/>
                <a:gd name="T45" fmla="*/ 29 h 31"/>
                <a:gd name="T46" fmla="*/ 15 w 27"/>
                <a:gd name="T47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31">
                  <a:moveTo>
                    <a:pt x="15" y="29"/>
                  </a:moveTo>
                  <a:cubicBezTo>
                    <a:pt x="15" y="28"/>
                    <a:pt x="13" y="24"/>
                    <a:pt x="15" y="24"/>
                  </a:cubicBezTo>
                  <a:cubicBezTo>
                    <a:pt x="15" y="24"/>
                    <a:pt x="17" y="24"/>
                    <a:pt x="17" y="24"/>
                  </a:cubicBezTo>
                  <a:cubicBezTo>
                    <a:pt x="18" y="23"/>
                    <a:pt x="18" y="21"/>
                    <a:pt x="19" y="21"/>
                  </a:cubicBezTo>
                  <a:cubicBezTo>
                    <a:pt x="20" y="22"/>
                    <a:pt x="21" y="23"/>
                    <a:pt x="21" y="24"/>
                  </a:cubicBezTo>
                  <a:cubicBezTo>
                    <a:pt x="22" y="25"/>
                    <a:pt x="22" y="23"/>
                    <a:pt x="24" y="23"/>
                  </a:cubicBezTo>
                  <a:cubicBezTo>
                    <a:pt x="24" y="23"/>
                    <a:pt x="26" y="25"/>
                    <a:pt x="26" y="24"/>
                  </a:cubicBezTo>
                  <a:cubicBezTo>
                    <a:pt x="26" y="23"/>
                    <a:pt x="26" y="22"/>
                    <a:pt x="26" y="21"/>
                  </a:cubicBezTo>
                  <a:cubicBezTo>
                    <a:pt x="27" y="19"/>
                    <a:pt x="27" y="16"/>
                    <a:pt x="26" y="14"/>
                  </a:cubicBezTo>
                  <a:cubicBezTo>
                    <a:pt x="25" y="13"/>
                    <a:pt x="25" y="12"/>
                    <a:pt x="25" y="11"/>
                  </a:cubicBezTo>
                  <a:cubicBezTo>
                    <a:pt x="25" y="9"/>
                    <a:pt x="27" y="8"/>
                    <a:pt x="26" y="6"/>
                  </a:cubicBezTo>
                  <a:cubicBezTo>
                    <a:pt x="25" y="3"/>
                    <a:pt x="21" y="7"/>
                    <a:pt x="21" y="4"/>
                  </a:cubicBezTo>
                  <a:cubicBezTo>
                    <a:pt x="21" y="2"/>
                    <a:pt x="22" y="0"/>
                    <a:pt x="19" y="0"/>
                  </a:cubicBezTo>
                  <a:cubicBezTo>
                    <a:pt x="18" y="0"/>
                    <a:pt x="16" y="0"/>
                    <a:pt x="14" y="0"/>
                  </a:cubicBezTo>
                  <a:cubicBezTo>
                    <a:pt x="10" y="0"/>
                    <a:pt x="15" y="7"/>
                    <a:pt x="11" y="7"/>
                  </a:cubicBezTo>
                  <a:cubicBezTo>
                    <a:pt x="9" y="7"/>
                    <a:pt x="7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9"/>
                    <a:pt x="4" y="9"/>
                    <a:pt x="4" y="10"/>
                  </a:cubicBezTo>
                  <a:cubicBezTo>
                    <a:pt x="4" y="12"/>
                    <a:pt x="0" y="14"/>
                    <a:pt x="0" y="16"/>
                  </a:cubicBezTo>
                  <a:cubicBezTo>
                    <a:pt x="1" y="18"/>
                    <a:pt x="3" y="21"/>
                    <a:pt x="4" y="23"/>
                  </a:cubicBezTo>
                  <a:cubicBezTo>
                    <a:pt x="6" y="24"/>
                    <a:pt x="7" y="26"/>
                    <a:pt x="9" y="28"/>
                  </a:cubicBezTo>
                  <a:cubicBezTo>
                    <a:pt x="10" y="29"/>
                    <a:pt x="11" y="30"/>
                    <a:pt x="11" y="31"/>
                  </a:cubicBezTo>
                  <a:cubicBezTo>
                    <a:pt x="12" y="30"/>
                    <a:pt x="14" y="30"/>
                    <a:pt x="15" y="29"/>
                  </a:cubicBezTo>
                  <a:cubicBezTo>
                    <a:pt x="15" y="29"/>
                    <a:pt x="14" y="30"/>
                    <a:pt x="1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0" name="Freeform 754">
              <a:extLst>
                <a:ext uri="{FF2B5EF4-FFF2-40B4-BE49-F238E27FC236}">
                  <a16:creationId xmlns:a16="http://schemas.microsoft.com/office/drawing/2014/main" id="{C99C5C0A-6B9E-6542-B576-D090079A2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18" y="7690618"/>
              <a:ext cx="89974" cy="60589"/>
            </a:xfrm>
            <a:custGeom>
              <a:avLst/>
              <a:gdLst>
                <a:gd name="T0" fmla="*/ 11 w 11"/>
                <a:gd name="T1" fmla="*/ 7 h 7"/>
                <a:gd name="T2" fmla="*/ 11 w 11"/>
                <a:gd name="T3" fmla="*/ 0 h 7"/>
                <a:gd name="T4" fmla="*/ 3 w 11"/>
                <a:gd name="T5" fmla="*/ 1 h 7"/>
                <a:gd name="T6" fmla="*/ 0 w 11"/>
                <a:gd name="T7" fmla="*/ 4 h 7"/>
                <a:gd name="T8" fmla="*/ 2 w 11"/>
                <a:gd name="T9" fmla="*/ 7 h 7"/>
                <a:gd name="T10" fmla="*/ 11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11" y="5"/>
                    <a:pt x="11" y="2"/>
                    <a:pt x="11" y="0"/>
                  </a:cubicBezTo>
                  <a:cubicBezTo>
                    <a:pt x="8" y="0"/>
                    <a:pt x="6" y="1"/>
                    <a:pt x="3" y="1"/>
                  </a:cubicBezTo>
                  <a:cubicBezTo>
                    <a:pt x="4" y="2"/>
                    <a:pt x="1" y="3"/>
                    <a:pt x="0" y="4"/>
                  </a:cubicBezTo>
                  <a:cubicBezTo>
                    <a:pt x="0" y="5"/>
                    <a:pt x="2" y="6"/>
                    <a:pt x="2" y="7"/>
                  </a:cubicBezTo>
                  <a:lnTo>
                    <a:pt x="11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1" name="Freeform 755">
              <a:extLst>
                <a:ext uri="{FF2B5EF4-FFF2-40B4-BE49-F238E27FC236}">
                  <a16:creationId xmlns:a16="http://schemas.microsoft.com/office/drawing/2014/main" id="{2A32FE9E-A78B-FB45-BAA3-4B13AF586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7234756"/>
              <a:ext cx="294460" cy="481830"/>
            </a:xfrm>
            <a:custGeom>
              <a:avLst/>
              <a:gdLst>
                <a:gd name="T0" fmla="*/ 29 w 37"/>
                <a:gd name="T1" fmla="*/ 55 h 57"/>
                <a:gd name="T2" fmla="*/ 37 w 37"/>
                <a:gd name="T3" fmla="*/ 55 h 57"/>
                <a:gd name="T4" fmla="*/ 33 w 37"/>
                <a:gd name="T5" fmla="*/ 48 h 57"/>
                <a:gd name="T6" fmla="*/ 32 w 37"/>
                <a:gd name="T7" fmla="*/ 44 h 57"/>
                <a:gd name="T8" fmla="*/ 30 w 37"/>
                <a:gd name="T9" fmla="*/ 40 h 57"/>
                <a:gd name="T10" fmla="*/ 32 w 37"/>
                <a:gd name="T11" fmla="*/ 32 h 57"/>
                <a:gd name="T12" fmla="*/ 34 w 37"/>
                <a:gd name="T13" fmla="*/ 27 h 57"/>
                <a:gd name="T14" fmla="*/ 31 w 37"/>
                <a:gd name="T15" fmla="*/ 21 h 57"/>
                <a:gd name="T16" fmla="*/ 28 w 37"/>
                <a:gd name="T17" fmla="*/ 16 h 57"/>
                <a:gd name="T18" fmla="*/ 34 w 37"/>
                <a:gd name="T19" fmla="*/ 16 h 57"/>
                <a:gd name="T20" fmla="*/ 32 w 37"/>
                <a:gd name="T21" fmla="*/ 6 h 57"/>
                <a:gd name="T22" fmla="*/ 30 w 37"/>
                <a:gd name="T23" fmla="*/ 2 h 57"/>
                <a:gd name="T24" fmla="*/ 27 w 37"/>
                <a:gd name="T25" fmla="*/ 0 h 57"/>
                <a:gd name="T26" fmla="*/ 28 w 37"/>
                <a:gd name="T27" fmla="*/ 9 h 57"/>
                <a:gd name="T28" fmla="*/ 23 w 37"/>
                <a:gd name="T29" fmla="*/ 18 h 57"/>
                <a:gd name="T30" fmla="*/ 21 w 37"/>
                <a:gd name="T31" fmla="*/ 22 h 57"/>
                <a:gd name="T32" fmla="*/ 18 w 37"/>
                <a:gd name="T33" fmla="*/ 27 h 57"/>
                <a:gd name="T34" fmla="*/ 15 w 37"/>
                <a:gd name="T35" fmla="*/ 33 h 57"/>
                <a:gd name="T36" fmla="*/ 11 w 37"/>
                <a:gd name="T37" fmla="*/ 31 h 57"/>
                <a:gd name="T38" fmla="*/ 2 w 37"/>
                <a:gd name="T39" fmla="*/ 39 h 57"/>
                <a:gd name="T40" fmla="*/ 1 w 37"/>
                <a:gd name="T41" fmla="*/ 42 h 57"/>
                <a:gd name="T42" fmla="*/ 4 w 37"/>
                <a:gd name="T43" fmla="*/ 45 h 57"/>
                <a:gd name="T44" fmla="*/ 5 w 37"/>
                <a:gd name="T45" fmla="*/ 45 h 57"/>
                <a:gd name="T46" fmla="*/ 7 w 37"/>
                <a:gd name="T47" fmla="*/ 48 h 57"/>
                <a:gd name="T48" fmla="*/ 7 w 37"/>
                <a:gd name="T49" fmla="*/ 55 h 57"/>
                <a:gd name="T50" fmla="*/ 16 w 37"/>
                <a:gd name="T51" fmla="*/ 54 h 57"/>
                <a:gd name="T52" fmla="*/ 29 w 37"/>
                <a:gd name="T5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" h="57">
                  <a:moveTo>
                    <a:pt x="29" y="55"/>
                  </a:moveTo>
                  <a:cubicBezTo>
                    <a:pt x="32" y="55"/>
                    <a:pt x="35" y="57"/>
                    <a:pt x="37" y="55"/>
                  </a:cubicBezTo>
                  <a:cubicBezTo>
                    <a:pt x="37" y="51"/>
                    <a:pt x="35" y="50"/>
                    <a:pt x="33" y="48"/>
                  </a:cubicBezTo>
                  <a:cubicBezTo>
                    <a:pt x="32" y="47"/>
                    <a:pt x="32" y="46"/>
                    <a:pt x="32" y="44"/>
                  </a:cubicBezTo>
                  <a:cubicBezTo>
                    <a:pt x="31" y="43"/>
                    <a:pt x="30" y="42"/>
                    <a:pt x="30" y="40"/>
                  </a:cubicBezTo>
                  <a:cubicBezTo>
                    <a:pt x="29" y="36"/>
                    <a:pt x="31" y="35"/>
                    <a:pt x="32" y="32"/>
                  </a:cubicBezTo>
                  <a:cubicBezTo>
                    <a:pt x="33" y="30"/>
                    <a:pt x="34" y="29"/>
                    <a:pt x="34" y="27"/>
                  </a:cubicBezTo>
                  <a:cubicBezTo>
                    <a:pt x="33" y="25"/>
                    <a:pt x="33" y="23"/>
                    <a:pt x="31" y="21"/>
                  </a:cubicBezTo>
                  <a:cubicBezTo>
                    <a:pt x="31" y="21"/>
                    <a:pt x="26" y="18"/>
                    <a:pt x="28" y="16"/>
                  </a:cubicBezTo>
                  <a:cubicBezTo>
                    <a:pt x="29" y="15"/>
                    <a:pt x="32" y="16"/>
                    <a:pt x="34" y="16"/>
                  </a:cubicBezTo>
                  <a:cubicBezTo>
                    <a:pt x="32" y="12"/>
                    <a:pt x="32" y="10"/>
                    <a:pt x="32" y="6"/>
                  </a:cubicBezTo>
                  <a:cubicBezTo>
                    <a:pt x="32" y="5"/>
                    <a:pt x="32" y="3"/>
                    <a:pt x="30" y="2"/>
                  </a:cubicBezTo>
                  <a:cubicBezTo>
                    <a:pt x="30" y="1"/>
                    <a:pt x="27" y="0"/>
                    <a:pt x="27" y="0"/>
                  </a:cubicBezTo>
                  <a:cubicBezTo>
                    <a:pt x="27" y="2"/>
                    <a:pt x="33" y="7"/>
                    <a:pt x="28" y="9"/>
                  </a:cubicBezTo>
                  <a:cubicBezTo>
                    <a:pt x="25" y="11"/>
                    <a:pt x="24" y="14"/>
                    <a:pt x="23" y="18"/>
                  </a:cubicBezTo>
                  <a:cubicBezTo>
                    <a:pt x="22" y="19"/>
                    <a:pt x="22" y="22"/>
                    <a:pt x="21" y="22"/>
                  </a:cubicBezTo>
                  <a:cubicBezTo>
                    <a:pt x="19" y="23"/>
                    <a:pt x="19" y="25"/>
                    <a:pt x="18" y="27"/>
                  </a:cubicBezTo>
                  <a:cubicBezTo>
                    <a:pt x="17" y="29"/>
                    <a:pt x="16" y="31"/>
                    <a:pt x="15" y="33"/>
                  </a:cubicBezTo>
                  <a:cubicBezTo>
                    <a:pt x="13" y="35"/>
                    <a:pt x="12" y="31"/>
                    <a:pt x="11" y="31"/>
                  </a:cubicBezTo>
                  <a:cubicBezTo>
                    <a:pt x="6" y="31"/>
                    <a:pt x="3" y="35"/>
                    <a:pt x="2" y="39"/>
                  </a:cubicBezTo>
                  <a:cubicBezTo>
                    <a:pt x="2" y="40"/>
                    <a:pt x="0" y="41"/>
                    <a:pt x="1" y="42"/>
                  </a:cubicBezTo>
                  <a:cubicBezTo>
                    <a:pt x="2" y="43"/>
                    <a:pt x="3" y="44"/>
                    <a:pt x="4" y="45"/>
                  </a:cubicBezTo>
                  <a:cubicBezTo>
                    <a:pt x="4" y="46"/>
                    <a:pt x="5" y="44"/>
                    <a:pt x="5" y="45"/>
                  </a:cubicBezTo>
                  <a:cubicBezTo>
                    <a:pt x="6" y="46"/>
                    <a:pt x="7" y="47"/>
                    <a:pt x="7" y="48"/>
                  </a:cubicBezTo>
                  <a:cubicBezTo>
                    <a:pt x="8" y="50"/>
                    <a:pt x="7" y="53"/>
                    <a:pt x="7" y="55"/>
                  </a:cubicBezTo>
                  <a:cubicBezTo>
                    <a:pt x="10" y="54"/>
                    <a:pt x="13" y="54"/>
                    <a:pt x="16" y="54"/>
                  </a:cubicBezTo>
                  <a:cubicBezTo>
                    <a:pt x="20" y="54"/>
                    <a:pt x="25" y="55"/>
                    <a:pt x="29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2" name="Freeform 756">
              <a:extLst>
                <a:ext uri="{FF2B5EF4-FFF2-40B4-BE49-F238E27FC236}">
                  <a16:creationId xmlns:a16="http://schemas.microsoft.com/office/drawing/2014/main" id="{1F5057FD-09CC-BD4F-952B-FE4EBD303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8483" y="7257837"/>
              <a:ext cx="119965" cy="262556"/>
            </a:xfrm>
            <a:custGeom>
              <a:avLst/>
              <a:gdLst>
                <a:gd name="T0" fmla="*/ 11 w 15"/>
                <a:gd name="T1" fmla="*/ 0 h 31"/>
                <a:gd name="T2" fmla="*/ 9 w 15"/>
                <a:gd name="T3" fmla="*/ 4 h 31"/>
                <a:gd name="T4" fmla="*/ 4 w 15"/>
                <a:gd name="T5" fmla="*/ 5 h 31"/>
                <a:gd name="T6" fmla="*/ 1 w 15"/>
                <a:gd name="T7" fmla="*/ 8 h 31"/>
                <a:gd name="T8" fmla="*/ 3 w 15"/>
                <a:gd name="T9" fmla="*/ 13 h 31"/>
                <a:gd name="T10" fmla="*/ 6 w 15"/>
                <a:gd name="T11" fmla="*/ 31 h 31"/>
                <a:gd name="T12" fmla="*/ 11 w 15"/>
                <a:gd name="T13" fmla="*/ 30 h 31"/>
                <a:gd name="T14" fmla="*/ 11 w 15"/>
                <a:gd name="T15" fmla="*/ 27 h 31"/>
                <a:gd name="T16" fmla="*/ 11 w 15"/>
                <a:gd name="T17" fmla="*/ 18 h 31"/>
                <a:gd name="T18" fmla="*/ 15 w 15"/>
                <a:gd name="T19" fmla="*/ 9 h 31"/>
                <a:gd name="T20" fmla="*/ 14 w 15"/>
                <a:gd name="T21" fmla="*/ 3 h 31"/>
                <a:gd name="T22" fmla="*/ 11 w 15"/>
                <a:gd name="T23" fmla="*/ 0 h 31"/>
                <a:gd name="T24" fmla="*/ 11 w 15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31">
                  <a:moveTo>
                    <a:pt x="11" y="0"/>
                  </a:moveTo>
                  <a:cubicBezTo>
                    <a:pt x="9" y="2"/>
                    <a:pt x="10" y="2"/>
                    <a:pt x="9" y="4"/>
                  </a:cubicBezTo>
                  <a:cubicBezTo>
                    <a:pt x="8" y="6"/>
                    <a:pt x="6" y="5"/>
                    <a:pt x="4" y="5"/>
                  </a:cubicBezTo>
                  <a:cubicBezTo>
                    <a:pt x="4" y="5"/>
                    <a:pt x="2" y="7"/>
                    <a:pt x="1" y="8"/>
                  </a:cubicBezTo>
                  <a:cubicBezTo>
                    <a:pt x="0" y="9"/>
                    <a:pt x="2" y="11"/>
                    <a:pt x="3" y="13"/>
                  </a:cubicBezTo>
                  <a:cubicBezTo>
                    <a:pt x="7" y="18"/>
                    <a:pt x="4" y="25"/>
                    <a:pt x="6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2" y="29"/>
                    <a:pt x="11" y="27"/>
                  </a:cubicBezTo>
                  <a:cubicBezTo>
                    <a:pt x="11" y="24"/>
                    <a:pt x="11" y="21"/>
                    <a:pt x="11" y="18"/>
                  </a:cubicBezTo>
                  <a:cubicBezTo>
                    <a:pt x="11" y="14"/>
                    <a:pt x="14" y="12"/>
                    <a:pt x="15" y="9"/>
                  </a:cubicBezTo>
                  <a:cubicBezTo>
                    <a:pt x="15" y="6"/>
                    <a:pt x="15" y="5"/>
                    <a:pt x="14" y="3"/>
                  </a:cubicBezTo>
                  <a:cubicBezTo>
                    <a:pt x="14" y="3"/>
                    <a:pt x="11" y="0"/>
                    <a:pt x="11" y="0"/>
                  </a:cubicBezTo>
                  <a:cubicBezTo>
                    <a:pt x="10" y="1"/>
                    <a:pt x="11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3" name="Freeform 757">
              <a:extLst>
                <a:ext uri="{FF2B5EF4-FFF2-40B4-BE49-F238E27FC236}">
                  <a16:creationId xmlns:a16="http://schemas.microsoft.com/office/drawing/2014/main" id="{7B0D1E7E-8F67-5A4F-A9A2-B0911F5A0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0277" y="7191474"/>
              <a:ext cx="471680" cy="432783"/>
            </a:xfrm>
            <a:custGeom>
              <a:avLst/>
              <a:gdLst>
                <a:gd name="T0" fmla="*/ 31 w 59"/>
                <a:gd name="T1" fmla="*/ 42 h 51"/>
                <a:gd name="T2" fmla="*/ 37 w 59"/>
                <a:gd name="T3" fmla="*/ 37 h 51"/>
                <a:gd name="T4" fmla="*/ 40 w 59"/>
                <a:gd name="T5" fmla="*/ 36 h 51"/>
                <a:gd name="T6" fmla="*/ 43 w 59"/>
                <a:gd name="T7" fmla="*/ 38 h 51"/>
                <a:gd name="T8" fmla="*/ 47 w 59"/>
                <a:gd name="T9" fmla="*/ 32 h 51"/>
                <a:gd name="T10" fmla="*/ 48 w 59"/>
                <a:gd name="T11" fmla="*/ 28 h 51"/>
                <a:gd name="T12" fmla="*/ 51 w 59"/>
                <a:gd name="T13" fmla="*/ 27 h 51"/>
                <a:gd name="T14" fmla="*/ 56 w 59"/>
                <a:gd name="T15" fmla="*/ 14 h 51"/>
                <a:gd name="T16" fmla="*/ 59 w 59"/>
                <a:gd name="T17" fmla="*/ 11 h 51"/>
                <a:gd name="T18" fmla="*/ 57 w 59"/>
                <a:gd name="T19" fmla="*/ 8 h 51"/>
                <a:gd name="T20" fmla="*/ 56 w 59"/>
                <a:gd name="T21" fmla="*/ 6 h 51"/>
                <a:gd name="T22" fmla="*/ 54 w 59"/>
                <a:gd name="T23" fmla="*/ 1 h 51"/>
                <a:gd name="T24" fmla="*/ 48 w 59"/>
                <a:gd name="T25" fmla="*/ 5 h 51"/>
                <a:gd name="T26" fmla="*/ 40 w 59"/>
                <a:gd name="T27" fmla="*/ 4 h 51"/>
                <a:gd name="T28" fmla="*/ 32 w 59"/>
                <a:gd name="T29" fmla="*/ 6 h 51"/>
                <a:gd name="T30" fmla="*/ 26 w 59"/>
                <a:gd name="T31" fmla="*/ 4 h 51"/>
                <a:gd name="T32" fmla="*/ 19 w 59"/>
                <a:gd name="T33" fmla="*/ 3 h 51"/>
                <a:gd name="T34" fmla="*/ 13 w 59"/>
                <a:gd name="T35" fmla="*/ 1 h 51"/>
                <a:gd name="T36" fmla="*/ 8 w 59"/>
                <a:gd name="T37" fmla="*/ 3 h 51"/>
                <a:gd name="T38" fmla="*/ 7 w 59"/>
                <a:gd name="T39" fmla="*/ 6 h 51"/>
                <a:gd name="T40" fmla="*/ 6 w 59"/>
                <a:gd name="T41" fmla="*/ 10 h 51"/>
                <a:gd name="T42" fmla="*/ 5 w 59"/>
                <a:gd name="T43" fmla="*/ 16 h 51"/>
                <a:gd name="T44" fmla="*/ 1 w 59"/>
                <a:gd name="T45" fmla="*/ 24 h 51"/>
                <a:gd name="T46" fmla="*/ 2 w 59"/>
                <a:gd name="T47" fmla="*/ 38 h 51"/>
                <a:gd name="T48" fmla="*/ 5 w 59"/>
                <a:gd name="T49" fmla="*/ 38 h 51"/>
                <a:gd name="T50" fmla="*/ 9 w 59"/>
                <a:gd name="T51" fmla="*/ 39 h 51"/>
                <a:gd name="T52" fmla="*/ 14 w 59"/>
                <a:gd name="T53" fmla="*/ 43 h 51"/>
                <a:gd name="T54" fmla="*/ 14 w 59"/>
                <a:gd name="T55" fmla="*/ 45 h 51"/>
                <a:gd name="T56" fmla="*/ 16 w 59"/>
                <a:gd name="T57" fmla="*/ 48 h 51"/>
                <a:gd name="T58" fmla="*/ 23 w 59"/>
                <a:gd name="T59" fmla="*/ 47 h 51"/>
                <a:gd name="T60" fmla="*/ 22 w 59"/>
                <a:gd name="T61" fmla="*/ 48 h 51"/>
                <a:gd name="T62" fmla="*/ 27 w 59"/>
                <a:gd name="T63" fmla="*/ 47 h 51"/>
                <a:gd name="T64" fmla="*/ 30 w 59"/>
                <a:gd name="T65" fmla="*/ 47 h 51"/>
                <a:gd name="T66" fmla="*/ 31 w 59"/>
                <a:gd name="T67" fmla="*/ 42 h 51"/>
                <a:gd name="T68" fmla="*/ 31 w 59"/>
                <a:gd name="T69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51">
                  <a:moveTo>
                    <a:pt x="31" y="42"/>
                  </a:moveTo>
                  <a:cubicBezTo>
                    <a:pt x="32" y="40"/>
                    <a:pt x="35" y="37"/>
                    <a:pt x="37" y="37"/>
                  </a:cubicBezTo>
                  <a:cubicBezTo>
                    <a:pt x="38" y="36"/>
                    <a:pt x="40" y="36"/>
                    <a:pt x="40" y="36"/>
                  </a:cubicBezTo>
                  <a:cubicBezTo>
                    <a:pt x="41" y="37"/>
                    <a:pt x="42" y="39"/>
                    <a:pt x="43" y="38"/>
                  </a:cubicBezTo>
                  <a:cubicBezTo>
                    <a:pt x="45" y="37"/>
                    <a:pt x="46" y="34"/>
                    <a:pt x="47" y="32"/>
                  </a:cubicBezTo>
                  <a:cubicBezTo>
                    <a:pt x="47" y="31"/>
                    <a:pt x="48" y="29"/>
                    <a:pt x="48" y="28"/>
                  </a:cubicBezTo>
                  <a:cubicBezTo>
                    <a:pt x="49" y="27"/>
                    <a:pt x="50" y="28"/>
                    <a:pt x="51" y="27"/>
                  </a:cubicBezTo>
                  <a:cubicBezTo>
                    <a:pt x="51" y="25"/>
                    <a:pt x="53" y="14"/>
                    <a:pt x="56" y="14"/>
                  </a:cubicBezTo>
                  <a:cubicBezTo>
                    <a:pt x="58" y="14"/>
                    <a:pt x="59" y="12"/>
                    <a:pt x="59" y="11"/>
                  </a:cubicBezTo>
                  <a:cubicBezTo>
                    <a:pt x="59" y="9"/>
                    <a:pt x="57" y="9"/>
                    <a:pt x="57" y="8"/>
                  </a:cubicBezTo>
                  <a:cubicBezTo>
                    <a:pt x="57" y="7"/>
                    <a:pt x="56" y="7"/>
                    <a:pt x="56" y="6"/>
                  </a:cubicBezTo>
                  <a:cubicBezTo>
                    <a:pt x="55" y="4"/>
                    <a:pt x="55" y="3"/>
                    <a:pt x="54" y="1"/>
                  </a:cubicBezTo>
                  <a:cubicBezTo>
                    <a:pt x="53" y="2"/>
                    <a:pt x="50" y="5"/>
                    <a:pt x="48" y="5"/>
                  </a:cubicBezTo>
                  <a:cubicBezTo>
                    <a:pt x="45" y="4"/>
                    <a:pt x="43" y="4"/>
                    <a:pt x="40" y="4"/>
                  </a:cubicBezTo>
                  <a:cubicBezTo>
                    <a:pt x="37" y="4"/>
                    <a:pt x="35" y="6"/>
                    <a:pt x="32" y="6"/>
                  </a:cubicBezTo>
                  <a:cubicBezTo>
                    <a:pt x="30" y="6"/>
                    <a:pt x="28" y="3"/>
                    <a:pt x="26" y="4"/>
                  </a:cubicBezTo>
                  <a:cubicBezTo>
                    <a:pt x="22" y="6"/>
                    <a:pt x="21" y="5"/>
                    <a:pt x="19" y="3"/>
                  </a:cubicBezTo>
                  <a:cubicBezTo>
                    <a:pt x="18" y="2"/>
                    <a:pt x="15" y="0"/>
                    <a:pt x="13" y="1"/>
                  </a:cubicBezTo>
                  <a:cubicBezTo>
                    <a:pt x="12" y="1"/>
                    <a:pt x="9" y="2"/>
                    <a:pt x="8" y="3"/>
                  </a:cubicBezTo>
                  <a:cubicBezTo>
                    <a:pt x="7" y="4"/>
                    <a:pt x="8" y="5"/>
                    <a:pt x="7" y="6"/>
                  </a:cubicBezTo>
                  <a:cubicBezTo>
                    <a:pt x="7" y="7"/>
                    <a:pt x="6" y="9"/>
                    <a:pt x="6" y="10"/>
                  </a:cubicBezTo>
                  <a:cubicBezTo>
                    <a:pt x="5" y="12"/>
                    <a:pt x="5" y="14"/>
                    <a:pt x="5" y="16"/>
                  </a:cubicBezTo>
                  <a:cubicBezTo>
                    <a:pt x="5" y="19"/>
                    <a:pt x="2" y="21"/>
                    <a:pt x="1" y="24"/>
                  </a:cubicBezTo>
                  <a:cubicBezTo>
                    <a:pt x="0" y="27"/>
                    <a:pt x="1" y="34"/>
                    <a:pt x="2" y="38"/>
                  </a:cubicBezTo>
                  <a:cubicBezTo>
                    <a:pt x="2" y="39"/>
                    <a:pt x="4" y="38"/>
                    <a:pt x="5" y="38"/>
                  </a:cubicBezTo>
                  <a:cubicBezTo>
                    <a:pt x="6" y="38"/>
                    <a:pt x="8" y="39"/>
                    <a:pt x="9" y="39"/>
                  </a:cubicBezTo>
                  <a:cubicBezTo>
                    <a:pt x="10" y="40"/>
                    <a:pt x="14" y="42"/>
                    <a:pt x="14" y="43"/>
                  </a:cubicBezTo>
                  <a:cubicBezTo>
                    <a:pt x="14" y="44"/>
                    <a:pt x="14" y="44"/>
                    <a:pt x="14" y="45"/>
                  </a:cubicBezTo>
                  <a:cubicBezTo>
                    <a:pt x="14" y="46"/>
                    <a:pt x="15" y="47"/>
                    <a:pt x="16" y="48"/>
                  </a:cubicBezTo>
                  <a:cubicBezTo>
                    <a:pt x="18" y="51"/>
                    <a:pt x="21" y="46"/>
                    <a:pt x="23" y="47"/>
                  </a:cubicBezTo>
                  <a:cubicBezTo>
                    <a:pt x="23" y="47"/>
                    <a:pt x="22" y="48"/>
                    <a:pt x="22" y="48"/>
                  </a:cubicBezTo>
                  <a:cubicBezTo>
                    <a:pt x="22" y="47"/>
                    <a:pt x="27" y="47"/>
                    <a:pt x="27" y="47"/>
                  </a:cubicBezTo>
                  <a:cubicBezTo>
                    <a:pt x="29" y="47"/>
                    <a:pt x="29" y="45"/>
                    <a:pt x="30" y="47"/>
                  </a:cubicBezTo>
                  <a:cubicBezTo>
                    <a:pt x="31" y="45"/>
                    <a:pt x="31" y="44"/>
                    <a:pt x="31" y="42"/>
                  </a:cubicBezTo>
                  <a:cubicBezTo>
                    <a:pt x="32" y="41"/>
                    <a:pt x="31" y="43"/>
                    <a:pt x="3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4" name="Freeform 758">
              <a:extLst>
                <a:ext uri="{FF2B5EF4-FFF2-40B4-BE49-F238E27FC236}">
                  <a16:creationId xmlns:a16="http://schemas.microsoft.com/office/drawing/2014/main" id="{D6FB0C80-D225-5A4F-954E-1E1D1FFBF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2193" y="7139539"/>
              <a:ext cx="338083" cy="253900"/>
            </a:xfrm>
            <a:custGeom>
              <a:avLst/>
              <a:gdLst>
                <a:gd name="T0" fmla="*/ 35 w 42"/>
                <a:gd name="T1" fmla="*/ 20 h 30"/>
                <a:gd name="T2" fmla="*/ 41 w 42"/>
                <a:gd name="T3" fmla="*/ 17 h 30"/>
                <a:gd name="T4" fmla="*/ 38 w 42"/>
                <a:gd name="T5" fmla="*/ 13 h 30"/>
                <a:gd name="T6" fmla="*/ 33 w 42"/>
                <a:gd name="T7" fmla="*/ 10 h 30"/>
                <a:gd name="T8" fmla="*/ 32 w 42"/>
                <a:gd name="T9" fmla="*/ 7 h 30"/>
                <a:gd name="T10" fmla="*/ 30 w 42"/>
                <a:gd name="T11" fmla="*/ 1 h 30"/>
                <a:gd name="T12" fmla="*/ 26 w 42"/>
                <a:gd name="T13" fmla="*/ 0 h 30"/>
                <a:gd name="T14" fmla="*/ 22 w 42"/>
                <a:gd name="T15" fmla="*/ 2 h 30"/>
                <a:gd name="T16" fmla="*/ 19 w 42"/>
                <a:gd name="T17" fmla="*/ 4 h 30"/>
                <a:gd name="T18" fmla="*/ 17 w 42"/>
                <a:gd name="T19" fmla="*/ 5 h 30"/>
                <a:gd name="T20" fmla="*/ 11 w 42"/>
                <a:gd name="T21" fmla="*/ 10 h 30"/>
                <a:gd name="T22" fmla="*/ 9 w 42"/>
                <a:gd name="T23" fmla="*/ 10 h 30"/>
                <a:gd name="T24" fmla="*/ 7 w 42"/>
                <a:gd name="T25" fmla="*/ 14 h 30"/>
                <a:gd name="T26" fmla="*/ 5 w 42"/>
                <a:gd name="T27" fmla="*/ 16 h 30"/>
                <a:gd name="T28" fmla="*/ 2 w 42"/>
                <a:gd name="T29" fmla="*/ 18 h 30"/>
                <a:gd name="T30" fmla="*/ 1 w 42"/>
                <a:gd name="T31" fmla="*/ 24 h 30"/>
                <a:gd name="T32" fmla="*/ 8 w 42"/>
                <a:gd name="T33" fmla="*/ 28 h 30"/>
                <a:gd name="T34" fmla="*/ 16 w 42"/>
                <a:gd name="T35" fmla="*/ 30 h 30"/>
                <a:gd name="T36" fmla="*/ 15 w 42"/>
                <a:gd name="T37" fmla="*/ 22 h 30"/>
                <a:gd name="T38" fmla="*/ 26 w 42"/>
                <a:gd name="T39" fmla="*/ 22 h 30"/>
                <a:gd name="T40" fmla="*/ 35 w 42"/>
                <a:gd name="T41" fmla="*/ 20 h 30"/>
                <a:gd name="T42" fmla="*/ 35 w 42"/>
                <a:gd name="T4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0">
                  <a:moveTo>
                    <a:pt x="35" y="20"/>
                  </a:moveTo>
                  <a:cubicBezTo>
                    <a:pt x="37" y="17"/>
                    <a:pt x="40" y="20"/>
                    <a:pt x="41" y="17"/>
                  </a:cubicBezTo>
                  <a:cubicBezTo>
                    <a:pt x="42" y="16"/>
                    <a:pt x="39" y="13"/>
                    <a:pt x="38" y="13"/>
                  </a:cubicBezTo>
                  <a:cubicBezTo>
                    <a:pt x="37" y="15"/>
                    <a:pt x="34" y="11"/>
                    <a:pt x="33" y="10"/>
                  </a:cubicBezTo>
                  <a:cubicBezTo>
                    <a:pt x="33" y="9"/>
                    <a:pt x="33" y="8"/>
                    <a:pt x="32" y="7"/>
                  </a:cubicBezTo>
                  <a:cubicBezTo>
                    <a:pt x="30" y="5"/>
                    <a:pt x="30" y="4"/>
                    <a:pt x="30" y="1"/>
                  </a:cubicBezTo>
                  <a:cubicBezTo>
                    <a:pt x="29" y="1"/>
                    <a:pt x="27" y="0"/>
                    <a:pt x="26" y="0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3"/>
                    <a:pt x="20" y="4"/>
                    <a:pt x="19" y="4"/>
                  </a:cubicBezTo>
                  <a:cubicBezTo>
                    <a:pt x="18" y="6"/>
                    <a:pt x="18" y="4"/>
                    <a:pt x="17" y="5"/>
                  </a:cubicBezTo>
                  <a:cubicBezTo>
                    <a:pt x="15" y="6"/>
                    <a:pt x="13" y="11"/>
                    <a:pt x="11" y="10"/>
                  </a:cubicBezTo>
                  <a:cubicBezTo>
                    <a:pt x="10" y="10"/>
                    <a:pt x="9" y="8"/>
                    <a:pt x="9" y="10"/>
                  </a:cubicBezTo>
                  <a:cubicBezTo>
                    <a:pt x="8" y="11"/>
                    <a:pt x="8" y="13"/>
                    <a:pt x="7" y="14"/>
                  </a:cubicBezTo>
                  <a:cubicBezTo>
                    <a:pt x="7" y="15"/>
                    <a:pt x="7" y="16"/>
                    <a:pt x="5" y="16"/>
                  </a:cubicBezTo>
                  <a:cubicBezTo>
                    <a:pt x="5" y="16"/>
                    <a:pt x="1" y="17"/>
                    <a:pt x="2" y="18"/>
                  </a:cubicBezTo>
                  <a:cubicBezTo>
                    <a:pt x="5" y="20"/>
                    <a:pt x="0" y="23"/>
                    <a:pt x="1" y="24"/>
                  </a:cubicBezTo>
                  <a:cubicBezTo>
                    <a:pt x="3" y="25"/>
                    <a:pt x="5" y="30"/>
                    <a:pt x="8" y="28"/>
                  </a:cubicBezTo>
                  <a:cubicBezTo>
                    <a:pt x="11" y="26"/>
                    <a:pt x="13" y="27"/>
                    <a:pt x="16" y="30"/>
                  </a:cubicBezTo>
                  <a:cubicBezTo>
                    <a:pt x="15" y="27"/>
                    <a:pt x="15" y="24"/>
                    <a:pt x="15" y="22"/>
                  </a:cubicBezTo>
                  <a:cubicBezTo>
                    <a:pt x="19" y="22"/>
                    <a:pt x="22" y="22"/>
                    <a:pt x="26" y="22"/>
                  </a:cubicBezTo>
                  <a:cubicBezTo>
                    <a:pt x="29" y="22"/>
                    <a:pt x="34" y="23"/>
                    <a:pt x="35" y="20"/>
                  </a:cubicBezTo>
                  <a:cubicBezTo>
                    <a:pt x="36" y="18"/>
                    <a:pt x="35" y="20"/>
                    <a:pt x="3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5" name="Freeform 759">
              <a:extLst>
                <a:ext uri="{FF2B5EF4-FFF2-40B4-BE49-F238E27FC236}">
                  <a16:creationId xmlns:a16="http://schemas.microsoft.com/office/drawing/2014/main" id="{AB6B7E2B-1B53-444B-B45B-F9E7E5E72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91" y="7327079"/>
              <a:ext cx="79067" cy="201966"/>
            </a:xfrm>
            <a:custGeom>
              <a:avLst/>
              <a:gdLst>
                <a:gd name="T0" fmla="*/ 9 w 10"/>
                <a:gd name="T1" fmla="*/ 10 h 24"/>
                <a:gd name="T2" fmla="*/ 8 w 10"/>
                <a:gd name="T3" fmla="*/ 6 h 24"/>
                <a:gd name="T4" fmla="*/ 5 w 10"/>
                <a:gd name="T5" fmla="*/ 0 h 24"/>
                <a:gd name="T6" fmla="*/ 2 w 10"/>
                <a:gd name="T7" fmla="*/ 0 h 24"/>
                <a:gd name="T8" fmla="*/ 2 w 10"/>
                <a:gd name="T9" fmla="*/ 3 h 24"/>
                <a:gd name="T10" fmla="*/ 2 w 10"/>
                <a:gd name="T11" fmla="*/ 9 h 24"/>
                <a:gd name="T12" fmla="*/ 4 w 10"/>
                <a:gd name="T13" fmla="*/ 15 h 24"/>
                <a:gd name="T14" fmla="*/ 4 w 10"/>
                <a:gd name="T15" fmla="*/ 21 h 24"/>
                <a:gd name="T16" fmla="*/ 6 w 10"/>
                <a:gd name="T17" fmla="*/ 23 h 24"/>
                <a:gd name="T18" fmla="*/ 9 w 10"/>
                <a:gd name="T19" fmla="*/ 23 h 24"/>
                <a:gd name="T20" fmla="*/ 9 w 10"/>
                <a:gd name="T21" fmla="*/ 10 h 24"/>
                <a:gd name="T22" fmla="*/ 9 w 10"/>
                <a:gd name="T2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24">
                  <a:moveTo>
                    <a:pt x="9" y="10"/>
                  </a:moveTo>
                  <a:cubicBezTo>
                    <a:pt x="9" y="9"/>
                    <a:pt x="9" y="7"/>
                    <a:pt x="8" y="6"/>
                  </a:cubicBezTo>
                  <a:cubicBezTo>
                    <a:pt x="7" y="5"/>
                    <a:pt x="4" y="1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1" y="12"/>
                    <a:pt x="3" y="12"/>
                    <a:pt x="4" y="15"/>
                  </a:cubicBezTo>
                  <a:cubicBezTo>
                    <a:pt x="4" y="17"/>
                    <a:pt x="3" y="19"/>
                    <a:pt x="4" y="21"/>
                  </a:cubicBezTo>
                  <a:cubicBezTo>
                    <a:pt x="4" y="22"/>
                    <a:pt x="5" y="23"/>
                    <a:pt x="6" y="23"/>
                  </a:cubicBezTo>
                  <a:cubicBezTo>
                    <a:pt x="7" y="24"/>
                    <a:pt x="10" y="24"/>
                    <a:pt x="9" y="23"/>
                  </a:cubicBezTo>
                  <a:cubicBezTo>
                    <a:pt x="9" y="19"/>
                    <a:pt x="9" y="15"/>
                    <a:pt x="9" y="10"/>
                  </a:cubicBezTo>
                  <a:cubicBezTo>
                    <a:pt x="9" y="7"/>
                    <a:pt x="9" y="13"/>
                    <a:pt x="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6" name="Freeform 760">
              <a:extLst>
                <a:ext uri="{FF2B5EF4-FFF2-40B4-BE49-F238E27FC236}">
                  <a16:creationId xmlns:a16="http://schemas.microsoft.com/office/drawing/2014/main" id="{264B0DE5-ED67-5B43-ADFD-378C4B306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3" y="7335737"/>
              <a:ext cx="253562" cy="262556"/>
            </a:xfrm>
            <a:custGeom>
              <a:avLst/>
              <a:gdLst>
                <a:gd name="T0" fmla="*/ 26 w 32"/>
                <a:gd name="T1" fmla="*/ 4 h 31"/>
                <a:gd name="T2" fmla="*/ 21 w 32"/>
                <a:gd name="T3" fmla="*/ 5 h 31"/>
                <a:gd name="T4" fmla="*/ 15 w 32"/>
                <a:gd name="T5" fmla="*/ 1 h 31"/>
                <a:gd name="T6" fmla="*/ 13 w 32"/>
                <a:gd name="T7" fmla="*/ 1 h 31"/>
                <a:gd name="T8" fmla="*/ 10 w 32"/>
                <a:gd name="T9" fmla="*/ 2 h 31"/>
                <a:gd name="T10" fmla="*/ 6 w 32"/>
                <a:gd name="T11" fmla="*/ 2 h 31"/>
                <a:gd name="T12" fmla="*/ 4 w 32"/>
                <a:gd name="T13" fmla="*/ 3 h 31"/>
                <a:gd name="T14" fmla="*/ 3 w 32"/>
                <a:gd name="T15" fmla="*/ 6 h 31"/>
                <a:gd name="T16" fmla="*/ 5 w 32"/>
                <a:gd name="T17" fmla="*/ 7 h 31"/>
                <a:gd name="T18" fmla="*/ 3 w 32"/>
                <a:gd name="T19" fmla="*/ 9 h 31"/>
                <a:gd name="T20" fmla="*/ 5 w 32"/>
                <a:gd name="T21" fmla="*/ 12 h 31"/>
                <a:gd name="T22" fmla="*/ 3 w 32"/>
                <a:gd name="T23" fmla="*/ 13 h 31"/>
                <a:gd name="T24" fmla="*/ 2 w 32"/>
                <a:gd name="T25" fmla="*/ 16 h 31"/>
                <a:gd name="T26" fmla="*/ 2 w 32"/>
                <a:gd name="T27" fmla="*/ 19 h 31"/>
                <a:gd name="T28" fmla="*/ 3 w 32"/>
                <a:gd name="T29" fmla="*/ 23 h 31"/>
                <a:gd name="T30" fmla="*/ 7 w 32"/>
                <a:gd name="T31" fmla="*/ 26 h 31"/>
                <a:gd name="T32" fmla="*/ 7 w 32"/>
                <a:gd name="T33" fmla="*/ 31 h 31"/>
                <a:gd name="T34" fmla="*/ 19 w 32"/>
                <a:gd name="T35" fmla="*/ 28 h 31"/>
                <a:gd name="T36" fmla="*/ 26 w 32"/>
                <a:gd name="T37" fmla="*/ 28 h 31"/>
                <a:gd name="T38" fmla="*/ 30 w 32"/>
                <a:gd name="T39" fmla="*/ 26 h 31"/>
                <a:gd name="T40" fmla="*/ 28 w 32"/>
                <a:gd name="T41" fmla="*/ 21 h 31"/>
                <a:gd name="T42" fmla="*/ 30 w 32"/>
                <a:gd name="T43" fmla="*/ 15 h 31"/>
                <a:gd name="T44" fmla="*/ 26 w 32"/>
                <a:gd name="T45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1">
                  <a:moveTo>
                    <a:pt x="26" y="4"/>
                  </a:moveTo>
                  <a:cubicBezTo>
                    <a:pt x="24" y="4"/>
                    <a:pt x="23" y="6"/>
                    <a:pt x="21" y="5"/>
                  </a:cubicBezTo>
                  <a:cubicBezTo>
                    <a:pt x="19" y="5"/>
                    <a:pt x="17" y="0"/>
                    <a:pt x="15" y="1"/>
                  </a:cubicBezTo>
                  <a:cubicBezTo>
                    <a:pt x="14" y="2"/>
                    <a:pt x="13" y="2"/>
                    <a:pt x="13" y="1"/>
                  </a:cubicBezTo>
                  <a:cubicBezTo>
                    <a:pt x="12" y="0"/>
                    <a:pt x="11" y="2"/>
                    <a:pt x="10" y="2"/>
                  </a:cubicBezTo>
                  <a:cubicBezTo>
                    <a:pt x="8" y="3"/>
                    <a:pt x="7" y="2"/>
                    <a:pt x="6" y="2"/>
                  </a:cubicBezTo>
                  <a:cubicBezTo>
                    <a:pt x="5" y="1"/>
                    <a:pt x="5" y="3"/>
                    <a:pt x="4" y="3"/>
                  </a:cubicBezTo>
                  <a:cubicBezTo>
                    <a:pt x="3" y="3"/>
                    <a:pt x="2" y="5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8"/>
                    <a:pt x="3" y="9"/>
                    <a:pt x="3" y="9"/>
                  </a:cubicBezTo>
                  <a:cubicBezTo>
                    <a:pt x="3" y="10"/>
                    <a:pt x="5" y="11"/>
                    <a:pt x="5" y="12"/>
                  </a:cubicBezTo>
                  <a:cubicBezTo>
                    <a:pt x="5" y="12"/>
                    <a:pt x="3" y="11"/>
                    <a:pt x="3" y="13"/>
                  </a:cubicBezTo>
                  <a:cubicBezTo>
                    <a:pt x="3" y="14"/>
                    <a:pt x="4" y="16"/>
                    <a:pt x="2" y="16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2" y="21"/>
                    <a:pt x="0" y="21"/>
                    <a:pt x="3" y="23"/>
                  </a:cubicBezTo>
                  <a:cubicBezTo>
                    <a:pt x="4" y="23"/>
                    <a:pt x="6" y="24"/>
                    <a:pt x="7" y="26"/>
                  </a:cubicBezTo>
                  <a:cubicBezTo>
                    <a:pt x="8" y="27"/>
                    <a:pt x="7" y="29"/>
                    <a:pt x="7" y="31"/>
                  </a:cubicBezTo>
                  <a:cubicBezTo>
                    <a:pt x="11" y="30"/>
                    <a:pt x="14" y="28"/>
                    <a:pt x="19" y="28"/>
                  </a:cubicBezTo>
                  <a:cubicBezTo>
                    <a:pt x="21" y="27"/>
                    <a:pt x="24" y="28"/>
                    <a:pt x="26" y="28"/>
                  </a:cubicBezTo>
                  <a:cubicBezTo>
                    <a:pt x="28" y="28"/>
                    <a:pt x="31" y="29"/>
                    <a:pt x="30" y="26"/>
                  </a:cubicBezTo>
                  <a:cubicBezTo>
                    <a:pt x="30" y="24"/>
                    <a:pt x="29" y="23"/>
                    <a:pt x="28" y="21"/>
                  </a:cubicBezTo>
                  <a:cubicBezTo>
                    <a:pt x="28" y="19"/>
                    <a:pt x="29" y="17"/>
                    <a:pt x="30" y="15"/>
                  </a:cubicBezTo>
                  <a:cubicBezTo>
                    <a:pt x="31" y="11"/>
                    <a:pt x="32" y="4"/>
                    <a:pt x="2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7" name="Freeform 761">
              <a:extLst>
                <a:ext uri="{FF2B5EF4-FFF2-40B4-BE49-F238E27FC236}">
                  <a16:creationId xmlns:a16="http://schemas.microsoft.com/office/drawing/2014/main" id="{03B08312-3C95-0243-8C53-312480E4B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0346" y="7327079"/>
              <a:ext cx="182677" cy="253900"/>
            </a:xfrm>
            <a:custGeom>
              <a:avLst/>
              <a:gdLst>
                <a:gd name="T0" fmla="*/ 19 w 23"/>
                <a:gd name="T1" fmla="*/ 13 h 30"/>
                <a:gd name="T2" fmla="*/ 18 w 23"/>
                <a:gd name="T3" fmla="*/ 6 h 30"/>
                <a:gd name="T4" fmla="*/ 17 w 23"/>
                <a:gd name="T5" fmla="*/ 0 h 30"/>
                <a:gd name="T6" fmla="*/ 3 w 23"/>
                <a:gd name="T7" fmla="*/ 0 h 30"/>
                <a:gd name="T8" fmla="*/ 4 w 23"/>
                <a:gd name="T9" fmla="*/ 11 h 30"/>
                <a:gd name="T10" fmla="*/ 1 w 23"/>
                <a:gd name="T11" fmla="*/ 22 h 30"/>
                <a:gd name="T12" fmla="*/ 3 w 23"/>
                <a:gd name="T13" fmla="*/ 30 h 30"/>
                <a:gd name="T14" fmla="*/ 10 w 23"/>
                <a:gd name="T15" fmla="*/ 29 h 30"/>
                <a:gd name="T16" fmla="*/ 23 w 23"/>
                <a:gd name="T17" fmla="*/ 24 h 30"/>
                <a:gd name="T18" fmla="*/ 20 w 23"/>
                <a:gd name="T19" fmla="*/ 19 h 30"/>
                <a:gd name="T20" fmla="*/ 19 w 23"/>
                <a:gd name="T21" fmla="*/ 13 h 30"/>
                <a:gd name="T22" fmla="*/ 19 w 23"/>
                <a:gd name="T2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0">
                  <a:moveTo>
                    <a:pt x="19" y="13"/>
                  </a:moveTo>
                  <a:cubicBezTo>
                    <a:pt x="17" y="11"/>
                    <a:pt x="18" y="8"/>
                    <a:pt x="18" y="6"/>
                  </a:cubicBezTo>
                  <a:cubicBezTo>
                    <a:pt x="19" y="4"/>
                    <a:pt x="16" y="2"/>
                    <a:pt x="17" y="0"/>
                  </a:cubicBezTo>
                  <a:cubicBezTo>
                    <a:pt x="12" y="0"/>
                    <a:pt x="8" y="0"/>
                    <a:pt x="3" y="0"/>
                  </a:cubicBezTo>
                  <a:cubicBezTo>
                    <a:pt x="3" y="3"/>
                    <a:pt x="4" y="7"/>
                    <a:pt x="4" y="11"/>
                  </a:cubicBezTo>
                  <a:cubicBezTo>
                    <a:pt x="4" y="15"/>
                    <a:pt x="0" y="18"/>
                    <a:pt x="1" y="22"/>
                  </a:cubicBezTo>
                  <a:cubicBezTo>
                    <a:pt x="2" y="25"/>
                    <a:pt x="4" y="26"/>
                    <a:pt x="3" y="30"/>
                  </a:cubicBezTo>
                  <a:cubicBezTo>
                    <a:pt x="6" y="30"/>
                    <a:pt x="7" y="30"/>
                    <a:pt x="10" y="29"/>
                  </a:cubicBezTo>
                  <a:cubicBezTo>
                    <a:pt x="15" y="28"/>
                    <a:pt x="19" y="26"/>
                    <a:pt x="23" y="24"/>
                  </a:cubicBezTo>
                  <a:cubicBezTo>
                    <a:pt x="21" y="23"/>
                    <a:pt x="20" y="21"/>
                    <a:pt x="20" y="19"/>
                  </a:cubicBezTo>
                  <a:cubicBezTo>
                    <a:pt x="20" y="17"/>
                    <a:pt x="20" y="15"/>
                    <a:pt x="19" y="13"/>
                  </a:cubicBezTo>
                  <a:cubicBezTo>
                    <a:pt x="17" y="11"/>
                    <a:pt x="20" y="15"/>
                    <a:pt x="19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8" name="Freeform 762">
              <a:extLst>
                <a:ext uri="{FF2B5EF4-FFF2-40B4-BE49-F238E27FC236}">
                  <a16:creationId xmlns:a16="http://schemas.microsoft.com/office/drawing/2014/main" id="{A9F49D71-B8C5-D24B-97A2-30DA21814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9554" y="7353046"/>
              <a:ext cx="119965" cy="152917"/>
            </a:xfrm>
            <a:custGeom>
              <a:avLst/>
              <a:gdLst>
                <a:gd name="T0" fmla="*/ 12 w 15"/>
                <a:gd name="T1" fmla="*/ 14 h 18"/>
                <a:gd name="T2" fmla="*/ 14 w 15"/>
                <a:gd name="T3" fmla="*/ 6 h 18"/>
                <a:gd name="T4" fmla="*/ 5 w 15"/>
                <a:gd name="T5" fmla="*/ 3 h 18"/>
                <a:gd name="T6" fmla="*/ 1 w 15"/>
                <a:gd name="T7" fmla="*/ 8 h 18"/>
                <a:gd name="T8" fmla="*/ 4 w 15"/>
                <a:gd name="T9" fmla="*/ 12 h 18"/>
                <a:gd name="T10" fmla="*/ 7 w 15"/>
                <a:gd name="T11" fmla="*/ 16 h 18"/>
                <a:gd name="T12" fmla="*/ 10 w 15"/>
                <a:gd name="T13" fmla="*/ 16 h 18"/>
                <a:gd name="T14" fmla="*/ 12 w 15"/>
                <a:gd name="T15" fmla="*/ 14 h 18"/>
                <a:gd name="T16" fmla="*/ 12 w 15"/>
                <a:gd name="T1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12" y="14"/>
                  </a:moveTo>
                  <a:cubicBezTo>
                    <a:pt x="15" y="13"/>
                    <a:pt x="15" y="8"/>
                    <a:pt x="14" y="6"/>
                  </a:cubicBezTo>
                  <a:cubicBezTo>
                    <a:pt x="12" y="2"/>
                    <a:pt x="8" y="0"/>
                    <a:pt x="5" y="3"/>
                  </a:cubicBezTo>
                  <a:cubicBezTo>
                    <a:pt x="3" y="4"/>
                    <a:pt x="0" y="6"/>
                    <a:pt x="1" y="8"/>
                  </a:cubicBezTo>
                  <a:cubicBezTo>
                    <a:pt x="2" y="10"/>
                    <a:pt x="2" y="11"/>
                    <a:pt x="4" y="12"/>
                  </a:cubicBezTo>
                  <a:cubicBezTo>
                    <a:pt x="5" y="14"/>
                    <a:pt x="5" y="15"/>
                    <a:pt x="7" y="16"/>
                  </a:cubicBezTo>
                  <a:cubicBezTo>
                    <a:pt x="8" y="17"/>
                    <a:pt x="9" y="18"/>
                    <a:pt x="10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4" y="13"/>
                    <a:pt x="11" y="15"/>
                    <a:pt x="12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9" name="Freeform 763">
              <a:extLst>
                <a:ext uri="{FF2B5EF4-FFF2-40B4-BE49-F238E27FC236}">
                  <a16:creationId xmlns:a16="http://schemas.microsoft.com/office/drawing/2014/main" id="{1F30B52E-E39C-DD41-BB0F-CD365F78A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0441" y="7419407"/>
              <a:ext cx="177221" cy="178885"/>
            </a:xfrm>
            <a:custGeom>
              <a:avLst/>
              <a:gdLst>
                <a:gd name="T0" fmla="*/ 21 w 22"/>
                <a:gd name="T1" fmla="*/ 17 h 21"/>
                <a:gd name="T2" fmla="*/ 19 w 22"/>
                <a:gd name="T3" fmla="*/ 13 h 21"/>
                <a:gd name="T4" fmla="*/ 16 w 22"/>
                <a:gd name="T5" fmla="*/ 11 h 21"/>
                <a:gd name="T6" fmla="*/ 16 w 22"/>
                <a:gd name="T7" fmla="*/ 6 h 21"/>
                <a:gd name="T8" fmla="*/ 13 w 22"/>
                <a:gd name="T9" fmla="*/ 8 h 21"/>
                <a:gd name="T10" fmla="*/ 9 w 22"/>
                <a:gd name="T11" fmla="*/ 1 h 21"/>
                <a:gd name="T12" fmla="*/ 5 w 22"/>
                <a:gd name="T13" fmla="*/ 4 h 21"/>
                <a:gd name="T14" fmla="*/ 0 w 22"/>
                <a:gd name="T15" fmla="*/ 9 h 21"/>
                <a:gd name="T16" fmla="*/ 12 w 22"/>
                <a:gd name="T17" fmla="*/ 18 h 21"/>
                <a:gd name="T18" fmla="*/ 19 w 22"/>
                <a:gd name="T19" fmla="*/ 21 h 21"/>
                <a:gd name="T20" fmla="*/ 21 w 22"/>
                <a:gd name="T21" fmla="*/ 17 h 21"/>
                <a:gd name="T22" fmla="*/ 21 w 22"/>
                <a:gd name="T2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21" y="17"/>
                  </a:moveTo>
                  <a:cubicBezTo>
                    <a:pt x="22" y="15"/>
                    <a:pt x="20" y="14"/>
                    <a:pt x="19" y="13"/>
                  </a:cubicBezTo>
                  <a:cubicBezTo>
                    <a:pt x="18" y="13"/>
                    <a:pt x="14" y="12"/>
                    <a:pt x="16" y="11"/>
                  </a:cubicBezTo>
                  <a:cubicBezTo>
                    <a:pt x="17" y="10"/>
                    <a:pt x="17" y="7"/>
                    <a:pt x="16" y="6"/>
                  </a:cubicBezTo>
                  <a:cubicBezTo>
                    <a:pt x="15" y="4"/>
                    <a:pt x="14" y="8"/>
                    <a:pt x="13" y="8"/>
                  </a:cubicBezTo>
                  <a:cubicBezTo>
                    <a:pt x="10" y="8"/>
                    <a:pt x="11" y="0"/>
                    <a:pt x="9" y="1"/>
                  </a:cubicBezTo>
                  <a:cubicBezTo>
                    <a:pt x="8" y="2"/>
                    <a:pt x="6" y="3"/>
                    <a:pt x="5" y="4"/>
                  </a:cubicBezTo>
                  <a:cubicBezTo>
                    <a:pt x="4" y="6"/>
                    <a:pt x="2" y="7"/>
                    <a:pt x="0" y="9"/>
                  </a:cubicBezTo>
                  <a:cubicBezTo>
                    <a:pt x="5" y="12"/>
                    <a:pt x="8" y="15"/>
                    <a:pt x="12" y="18"/>
                  </a:cubicBezTo>
                  <a:cubicBezTo>
                    <a:pt x="14" y="20"/>
                    <a:pt x="16" y="21"/>
                    <a:pt x="19" y="21"/>
                  </a:cubicBezTo>
                  <a:cubicBezTo>
                    <a:pt x="22" y="21"/>
                    <a:pt x="20" y="19"/>
                    <a:pt x="21" y="17"/>
                  </a:cubicBezTo>
                  <a:cubicBezTo>
                    <a:pt x="22" y="15"/>
                    <a:pt x="21" y="19"/>
                    <a:pt x="21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0" name="Freeform 764">
              <a:extLst>
                <a:ext uri="{FF2B5EF4-FFF2-40B4-BE49-F238E27FC236}">
                  <a16:creationId xmlns:a16="http://schemas.microsoft.com/office/drawing/2014/main" id="{D20820E7-DE87-124B-B377-39E435741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5022" y="7249181"/>
              <a:ext cx="278102" cy="248129"/>
            </a:xfrm>
            <a:custGeom>
              <a:avLst/>
              <a:gdLst>
                <a:gd name="T0" fmla="*/ 10 w 35"/>
                <a:gd name="T1" fmla="*/ 16 h 29"/>
                <a:gd name="T2" fmla="*/ 20 w 35"/>
                <a:gd name="T3" fmla="*/ 17 h 29"/>
                <a:gd name="T4" fmla="*/ 21 w 35"/>
                <a:gd name="T5" fmla="*/ 23 h 29"/>
                <a:gd name="T6" fmla="*/ 25 w 35"/>
                <a:gd name="T7" fmla="*/ 21 h 29"/>
                <a:gd name="T8" fmla="*/ 29 w 35"/>
                <a:gd name="T9" fmla="*/ 27 h 29"/>
                <a:gd name="T10" fmla="*/ 31 w 35"/>
                <a:gd name="T11" fmla="*/ 26 h 29"/>
                <a:gd name="T12" fmla="*/ 33 w 35"/>
                <a:gd name="T13" fmla="*/ 25 h 29"/>
                <a:gd name="T14" fmla="*/ 33 w 35"/>
                <a:gd name="T15" fmla="*/ 23 h 29"/>
                <a:gd name="T16" fmla="*/ 35 w 35"/>
                <a:gd name="T17" fmla="*/ 22 h 29"/>
                <a:gd name="T18" fmla="*/ 34 w 35"/>
                <a:gd name="T19" fmla="*/ 19 h 29"/>
                <a:gd name="T20" fmla="*/ 33 w 35"/>
                <a:gd name="T21" fmla="*/ 16 h 29"/>
                <a:gd name="T22" fmla="*/ 33 w 35"/>
                <a:gd name="T23" fmla="*/ 12 h 29"/>
                <a:gd name="T24" fmla="*/ 32 w 35"/>
                <a:gd name="T25" fmla="*/ 8 h 29"/>
                <a:gd name="T26" fmla="*/ 26 w 35"/>
                <a:gd name="T27" fmla="*/ 2 h 29"/>
                <a:gd name="T28" fmla="*/ 24 w 35"/>
                <a:gd name="T29" fmla="*/ 3 h 29"/>
                <a:gd name="T30" fmla="*/ 22 w 35"/>
                <a:gd name="T31" fmla="*/ 3 h 29"/>
                <a:gd name="T32" fmla="*/ 19 w 35"/>
                <a:gd name="T33" fmla="*/ 3 h 29"/>
                <a:gd name="T34" fmla="*/ 18 w 35"/>
                <a:gd name="T35" fmla="*/ 3 h 29"/>
                <a:gd name="T36" fmla="*/ 15 w 35"/>
                <a:gd name="T37" fmla="*/ 2 h 29"/>
                <a:gd name="T38" fmla="*/ 10 w 35"/>
                <a:gd name="T39" fmla="*/ 1 h 29"/>
                <a:gd name="T40" fmla="*/ 5 w 35"/>
                <a:gd name="T41" fmla="*/ 1 h 29"/>
                <a:gd name="T42" fmla="*/ 5 w 35"/>
                <a:gd name="T43" fmla="*/ 4 h 29"/>
                <a:gd name="T44" fmla="*/ 3 w 35"/>
                <a:gd name="T45" fmla="*/ 6 h 29"/>
                <a:gd name="T46" fmla="*/ 0 w 35"/>
                <a:gd name="T47" fmla="*/ 8 h 29"/>
                <a:gd name="T48" fmla="*/ 3 w 35"/>
                <a:gd name="T49" fmla="*/ 13 h 29"/>
                <a:gd name="T50" fmla="*/ 8 w 35"/>
                <a:gd name="T51" fmla="*/ 19 h 29"/>
                <a:gd name="T52" fmla="*/ 10 w 35"/>
                <a:gd name="T53" fmla="*/ 16 h 29"/>
                <a:gd name="T54" fmla="*/ 10 w 35"/>
                <a:gd name="T55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29">
                  <a:moveTo>
                    <a:pt x="10" y="16"/>
                  </a:moveTo>
                  <a:cubicBezTo>
                    <a:pt x="14" y="14"/>
                    <a:pt x="18" y="12"/>
                    <a:pt x="20" y="17"/>
                  </a:cubicBezTo>
                  <a:cubicBezTo>
                    <a:pt x="22" y="19"/>
                    <a:pt x="21" y="20"/>
                    <a:pt x="21" y="23"/>
                  </a:cubicBezTo>
                  <a:cubicBezTo>
                    <a:pt x="22" y="24"/>
                    <a:pt x="24" y="21"/>
                    <a:pt x="25" y="21"/>
                  </a:cubicBezTo>
                  <a:cubicBezTo>
                    <a:pt x="27" y="20"/>
                    <a:pt x="27" y="29"/>
                    <a:pt x="29" y="27"/>
                  </a:cubicBezTo>
                  <a:cubicBezTo>
                    <a:pt x="30" y="27"/>
                    <a:pt x="30" y="26"/>
                    <a:pt x="31" y="26"/>
                  </a:cubicBezTo>
                  <a:cubicBezTo>
                    <a:pt x="31" y="25"/>
                    <a:pt x="33" y="26"/>
                    <a:pt x="33" y="25"/>
                  </a:cubicBezTo>
                  <a:cubicBezTo>
                    <a:pt x="34" y="24"/>
                    <a:pt x="33" y="23"/>
                    <a:pt x="33" y="23"/>
                  </a:cubicBezTo>
                  <a:cubicBezTo>
                    <a:pt x="33" y="21"/>
                    <a:pt x="35" y="22"/>
                    <a:pt x="35" y="22"/>
                  </a:cubicBezTo>
                  <a:cubicBezTo>
                    <a:pt x="35" y="21"/>
                    <a:pt x="32" y="20"/>
                    <a:pt x="34" y="19"/>
                  </a:cubicBezTo>
                  <a:cubicBezTo>
                    <a:pt x="35" y="18"/>
                    <a:pt x="35" y="17"/>
                    <a:pt x="33" y="16"/>
                  </a:cubicBezTo>
                  <a:cubicBezTo>
                    <a:pt x="32" y="15"/>
                    <a:pt x="34" y="13"/>
                    <a:pt x="33" y="12"/>
                  </a:cubicBezTo>
                  <a:cubicBezTo>
                    <a:pt x="32" y="11"/>
                    <a:pt x="33" y="10"/>
                    <a:pt x="32" y="8"/>
                  </a:cubicBezTo>
                  <a:cubicBezTo>
                    <a:pt x="31" y="7"/>
                    <a:pt x="29" y="0"/>
                    <a:pt x="26" y="2"/>
                  </a:cubicBezTo>
                  <a:cubicBezTo>
                    <a:pt x="26" y="2"/>
                    <a:pt x="25" y="3"/>
                    <a:pt x="24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8" y="3"/>
                    <a:pt x="18" y="4"/>
                    <a:pt x="18" y="3"/>
                  </a:cubicBezTo>
                  <a:cubicBezTo>
                    <a:pt x="16" y="2"/>
                    <a:pt x="17" y="2"/>
                    <a:pt x="15" y="2"/>
                  </a:cubicBezTo>
                  <a:cubicBezTo>
                    <a:pt x="12" y="3"/>
                    <a:pt x="12" y="1"/>
                    <a:pt x="10" y="1"/>
                  </a:cubicBezTo>
                  <a:cubicBezTo>
                    <a:pt x="8" y="0"/>
                    <a:pt x="6" y="0"/>
                    <a:pt x="5" y="1"/>
                  </a:cubicBezTo>
                  <a:cubicBezTo>
                    <a:pt x="5" y="2"/>
                    <a:pt x="3" y="3"/>
                    <a:pt x="5" y="4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5" y="15"/>
                    <a:pt x="6" y="16"/>
                    <a:pt x="8" y="19"/>
                  </a:cubicBezTo>
                  <a:cubicBezTo>
                    <a:pt x="9" y="18"/>
                    <a:pt x="9" y="17"/>
                    <a:pt x="10" y="16"/>
                  </a:cubicBezTo>
                  <a:cubicBezTo>
                    <a:pt x="11" y="16"/>
                    <a:pt x="10" y="17"/>
                    <a:pt x="10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1" name="Freeform 765">
              <a:extLst>
                <a:ext uri="{FF2B5EF4-FFF2-40B4-BE49-F238E27FC236}">
                  <a16:creationId xmlns:a16="http://schemas.microsoft.com/office/drawing/2014/main" id="{A08BC33D-5948-DB4F-8202-C0C9810E1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1409" y="7257837"/>
              <a:ext cx="128145" cy="60589"/>
            </a:xfrm>
            <a:custGeom>
              <a:avLst/>
              <a:gdLst>
                <a:gd name="T0" fmla="*/ 10 w 16"/>
                <a:gd name="T1" fmla="*/ 5 h 7"/>
                <a:gd name="T2" fmla="*/ 14 w 16"/>
                <a:gd name="T3" fmla="*/ 3 h 7"/>
                <a:gd name="T4" fmla="*/ 14 w 16"/>
                <a:gd name="T5" fmla="*/ 0 h 7"/>
                <a:gd name="T6" fmla="*/ 7 w 16"/>
                <a:gd name="T7" fmla="*/ 0 h 7"/>
                <a:gd name="T8" fmla="*/ 4 w 16"/>
                <a:gd name="T9" fmla="*/ 0 h 7"/>
                <a:gd name="T10" fmla="*/ 0 w 16"/>
                <a:gd name="T11" fmla="*/ 1 h 7"/>
                <a:gd name="T12" fmla="*/ 3 w 16"/>
                <a:gd name="T13" fmla="*/ 3 h 7"/>
                <a:gd name="T14" fmla="*/ 7 w 16"/>
                <a:gd name="T15" fmla="*/ 3 h 7"/>
                <a:gd name="T16" fmla="*/ 9 w 16"/>
                <a:gd name="T17" fmla="*/ 7 h 7"/>
                <a:gd name="T18" fmla="*/ 10 w 16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7">
                  <a:moveTo>
                    <a:pt x="10" y="5"/>
                  </a:moveTo>
                  <a:cubicBezTo>
                    <a:pt x="11" y="5"/>
                    <a:pt x="16" y="5"/>
                    <a:pt x="14" y="3"/>
                  </a:cubicBezTo>
                  <a:cubicBezTo>
                    <a:pt x="12" y="2"/>
                    <a:pt x="14" y="1"/>
                    <a:pt x="14" y="0"/>
                  </a:cubicBezTo>
                  <a:cubicBezTo>
                    <a:pt x="12" y="0"/>
                    <a:pt x="9" y="0"/>
                    <a:pt x="7" y="0"/>
                  </a:cubicBezTo>
                  <a:cubicBezTo>
                    <a:pt x="5" y="0"/>
                    <a:pt x="5" y="1"/>
                    <a:pt x="4" y="0"/>
                  </a:cubicBezTo>
                  <a:cubicBezTo>
                    <a:pt x="2" y="0"/>
                    <a:pt x="2" y="0"/>
                    <a:pt x="0" y="1"/>
                  </a:cubicBezTo>
                  <a:cubicBezTo>
                    <a:pt x="1" y="2"/>
                    <a:pt x="1" y="3"/>
                    <a:pt x="3" y="3"/>
                  </a:cubicBezTo>
                  <a:cubicBezTo>
                    <a:pt x="4" y="3"/>
                    <a:pt x="7" y="3"/>
                    <a:pt x="7" y="3"/>
                  </a:cubicBezTo>
                  <a:cubicBezTo>
                    <a:pt x="5" y="5"/>
                    <a:pt x="7" y="6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2" name="Freeform 766">
              <a:extLst>
                <a:ext uri="{FF2B5EF4-FFF2-40B4-BE49-F238E27FC236}">
                  <a16:creationId xmlns:a16="http://schemas.microsoft.com/office/drawing/2014/main" id="{611877FD-6C57-CE40-AA0E-38084569A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228" y="7200132"/>
              <a:ext cx="119965" cy="34623"/>
            </a:xfrm>
            <a:custGeom>
              <a:avLst/>
              <a:gdLst>
                <a:gd name="T0" fmla="*/ 4 w 15"/>
                <a:gd name="T1" fmla="*/ 4 h 4"/>
                <a:gd name="T2" fmla="*/ 9 w 15"/>
                <a:gd name="T3" fmla="*/ 3 h 4"/>
                <a:gd name="T4" fmla="*/ 15 w 15"/>
                <a:gd name="T5" fmla="*/ 2 h 4"/>
                <a:gd name="T6" fmla="*/ 8 w 15"/>
                <a:gd name="T7" fmla="*/ 1 h 4"/>
                <a:gd name="T8" fmla="*/ 0 w 15"/>
                <a:gd name="T9" fmla="*/ 4 h 4"/>
                <a:gd name="T10" fmla="*/ 4 w 15"/>
                <a:gd name="T11" fmla="*/ 4 h 4"/>
                <a:gd name="T12" fmla="*/ 4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4" y="4"/>
                  </a:moveTo>
                  <a:cubicBezTo>
                    <a:pt x="6" y="3"/>
                    <a:pt x="7" y="2"/>
                    <a:pt x="9" y="3"/>
                  </a:cubicBezTo>
                  <a:cubicBezTo>
                    <a:pt x="10" y="3"/>
                    <a:pt x="14" y="4"/>
                    <a:pt x="15" y="2"/>
                  </a:cubicBezTo>
                  <a:cubicBezTo>
                    <a:pt x="15" y="3"/>
                    <a:pt x="9" y="0"/>
                    <a:pt x="8" y="1"/>
                  </a:cubicBezTo>
                  <a:cubicBezTo>
                    <a:pt x="5" y="2"/>
                    <a:pt x="1" y="0"/>
                    <a:pt x="0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3" name="Freeform 767">
              <a:extLst>
                <a:ext uri="{FF2B5EF4-FFF2-40B4-BE49-F238E27FC236}">
                  <a16:creationId xmlns:a16="http://schemas.microsoft.com/office/drawing/2014/main" id="{597B8C47-A434-AE4F-AFDA-B3AEF2691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6605779"/>
              <a:ext cx="479859" cy="577041"/>
            </a:xfrm>
            <a:custGeom>
              <a:avLst/>
              <a:gdLst>
                <a:gd name="T0" fmla="*/ 5 w 60"/>
                <a:gd name="T1" fmla="*/ 57 h 68"/>
                <a:gd name="T2" fmla="*/ 15 w 60"/>
                <a:gd name="T3" fmla="*/ 57 h 68"/>
                <a:gd name="T4" fmla="*/ 18 w 60"/>
                <a:gd name="T5" fmla="*/ 59 h 68"/>
                <a:gd name="T6" fmla="*/ 21 w 60"/>
                <a:gd name="T7" fmla="*/ 63 h 68"/>
                <a:gd name="T8" fmla="*/ 27 w 60"/>
                <a:gd name="T9" fmla="*/ 64 h 68"/>
                <a:gd name="T10" fmla="*/ 32 w 60"/>
                <a:gd name="T11" fmla="*/ 64 h 68"/>
                <a:gd name="T12" fmla="*/ 35 w 60"/>
                <a:gd name="T13" fmla="*/ 62 h 68"/>
                <a:gd name="T14" fmla="*/ 39 w 60"/>
                <a:gd name="T15" fmla="*/ 62 h 68"/>
                <a:gd name="T16" fmla="*/ 44 w 60"/>
                <a:gd name="T17" fmla="*/ 61 h 68"/>
                <a:gd name="T18" fmla="*/ 53 w 60"/>
                <a:gd name="T19" fmla="*/ 61 h 68"/>
                <a:gd name="T20" fmla="*/ 58 w 60"/>
                <a:gd name="T21" fmla="*/ 61 h 68"/>
                <a:gd name="T22" fmla="*/ 58 w 60"/>
                <a:gd name="T23" fmla="*/ 54 h 68"/>
                <a:gd name="T24" fmla="*/ 56 w 60"/>
                <a:gd name="T25" fmla="*/ 38 h 68"/>
                <a:gd name="T26" fmla="*/ 52 w 60"/>
                <a:gd name="T27" fmla="*/ 12 h 68"/>
                <a:gd name="T28" fmla="*/ 60 w 60"/>
                <a:gd name="T29" fmla="*/ 12 h 68"/>
                <a:gd name="T30" fmla="*/ 43 w 60"/>
                <a:gd name="T31" fmla="*/ 0 h 68"/>
                <a:gd name="T32" fmla="*/ 42 w 60"/>
                <a:gd name="T33" fmla="*/ 7 h 68"/>
                <a:gd name="T34" fmla="*/ 37 w 60"/>
                <a:gd name="T35" fmla="*/ 7 h 68"/>
                <a:gd name="T36" fmla="*/ 29 w 60"/>
                <a:gd name="T37" fmla="*/ 7 h 68"/>
                <a:gd name="T38" fmla="*/ 26 w 60"/>
                <a:gd name="T39" fmla="*/ 7 h 68"/>
                <a:gd name="T40" fmla="*/ 26 w 60"/>
                <a:gd name="T41" fmla="*/ 12 h 68"/>
                <a:gd name="T42" fmla="*/ 26 w 60"/>
                <a:gd name="T43" fmla="*/ 19 h 68"/>
                <a:gd name="T44" fmla="*/ 20 w 60"/>
                <a:gd name="T45" fmla="*/ 25 h 68"/>
                <a:gd name="T46" fmla="*/ 20 w 60"/>
                <a:gd name="T47" fmla="*/ 32 h 68"/>
                <a:gd name="T48" fmla="*/ 16 w 60"/>
                <a:gd name="T49" fmla="*/ 32 h 68"/>
                <a:gd name="T50" fmla="*/ 3 w 60"/>
                <a:gd name="T51" fmla="*/ 32 h 68"/>
                <a:gd name="T52" fmla="*/ 1 w 60"/>
                <a:gd name="T53" fmla="*/ 33 h 68"/>
                <a:gd name="T54" fmla="*/ 4 w 60"/>
                <a:gd name="T55" fmla="*/ 36 h 68"/>
                <a:gd name="T56" fmla="*/ 3 w 60"/>
                <a:gd name="T57" fmla="*/ 41 h 68"/>
                <a:gd name="T58" fmla="*/ 6 w 60"/>
                <a:gd name="T59" fmla="*/ 48 h 68"/>
                <a:gd name="T60" fmla="*/ 3 w 60"/>
                <a:gd name="T61" fmla="*/ 58 h 68"/>
                <a:gd name="T62" fmla="*/ 5 w 60"/>
                <a:gd name="T63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68">
                  <a:moveTo>
                    <a:pt x="5" y="57"/>
                  </a:moveTo>
                  <a:cubicBezTo>
                    <a:pt x="7" y="57"/>
                    <a:pt x="13" y="55"/>
                    <a:pt x="15" y="57"/>
                  </a:cubicBezTo>
                  <a:cubicBezTo>
                    <a:pt x="16" y="58"/>
                    <a:pt x="17" y="58"/>
                    <a:pt x="18" y="59"/>
                  </a:cubicBezTo>
                  <a:cubicBezTo>
                    <a:pt x="19" y="61"/>
                    <a:pt x="20" y="62"/>
                    <a:pt x="21" y="63"/>
                  </a:cubicBezTo>
                  <a:cubicBezTo>
                    <a:pt x="22" y="64"/>
                    <a:pt x="26" y="68"/>
                    <a:pt x="27" y="64"/>
                  </a:cubicBezTo>
                  <a:cubicBezTo>
                    <a:pt x="28" y="58"/>
                    <a:pt x="30" y="65"/>
                    <a:pt x="32" y="64"/>
                  </a:cubicBezTo>
                  <a:cubicBezTo>
                    <a:pt x="33" y="62"/>
                    <a:pt x="33" y="62"/>
                    <a:pt x="35" y="62"/>
                  </a:cubicBezTo>
                  <a:cubicBezTo>
                    <a:pt x="37" y="62"/>
                    <a:pt x="38" y="62"/>
                    <a:pt x="39" y="62"/>
                  </a:cubicBezTo>
                  <a:cubicBezTo>
                    <a:pt x="41" y="61"/>
                    <a:pt x="43" y="61"/>
                    <a:pt x="44" y="61"/>
                  </a:cubicBezTo>
                  <a:cubicBezTo>
                    <a:pt x="47" y="61"/>
                    <a:pt x="50" y="61"/>
                    <a:pt x="53" y="61"/>
                  </a:cubicBezTo>
                  <a:cubicBezTo>
                    <a:pt x="54" y="61"/>
                    <a:pt x="57" y="62"/>
                    <a:pt x="58" y="61"/>
                  </a:cubicBezTo>
                  <a:cubicBezTo>
                    <a:pt x="59" y="61"/>
                    <a:pt x="58" y="55"/>
                    <a:pt x="58" y="54"/>
                  </a:cubicBezTo>
                  <a:cubicBezTo>
                    <a:pt x="57" y="48"/>
                    <a:pt x="56" y="43"/>
                    <a:pt x="56" y="38"/>
                  </a:cubicBezTo>
                  <a:cubicBezTo>
                    <a:pt x="55" y="29"/>
                    <a:pt x="53" y="21"/>
                    <a:pt x="52" y="12"/>
                  </a:cubicBezTo>
                  <a:cubicBezTo>
                    <a:pt x="55" y="12"/>
                    <a:pt x="58" y="12"/>
                    <a:pt x="60" y="12"/>
                  </a:cubicBezTo>
                  <a:cubicBezTo>
                    <a:pt x="54" y="8"/>
                    <a:pt x="48" y="4"/>
                    <a:pt x="43" y="0"/>
                  </a:cubicBezTo>
                  <a:cubicBezTo>
                    <a:pt x="43" y="1"/>
                    <a:pt x="43" y="7"/>
                    <a:pt x="42" y="7"/>
                  </a:cubicBezTo>
                  <a:cubicBezTo>
                    <a:pt x="41" y="7"/>
                    <a:pt x="39" y="7"/>
                    <a:pt x="37" y="7"/>
                  </a:cubicBezTo>
                  <a:cubicBezTo>
                    <a:pt x="35" y="7"/>
                    <a:pt x="32" y="7"/>
                    <a:pt x="29" y="7"/>
                  </a:cubicBezTo>
                  <a:cubicBezTo>
                    <a:pt x="29" y="7"/>
                    <a:pt x="26" y="7"/>
                    <a:pt x="26" y="7"/>
                  </a:cubicBezTo>
                  <a:cubicBezTo>
                    <a:pt x="25" y="8"/>
                    <a:pt x="26" y="11"/>
                    <a:pt x="26" y="12"/>
                  </a:cubicBezTo>
                  <a:cubicBezTo>
                    <a:pt x="26" y="14"/>
                    <a:pt x="26" y="17"/>
                    <a:pt x="26" y="19"/>
                  </a:cubicBezTo>
                  <a:cubicBezTo>
                    <a:pt x="26" y="22"/>
                    <a:pt x="20" y="21"/>
                    <a:pt x="20" y="25"/>
                  </a:cubicBezTo>
                  <a:cubicBezTo>
                    <a:pt x="20" y="26"/>
                    <a:pt x="21" y="31"/>
                    <a:pt x="20" y="32"/>
                  </a:cubicBezTo>
                  <a:cubicBezTo>
                    <a:pt x="20" y="32"/>
                    <a:pt x="17" y="32"/>
                    <a:pt x="16" y="32"/>
                  </a:cubicBezTo>
                  <a:cubicBezTo>
                    <a:pt x="12" y="32"/>
                    <a:pt x="7" y="32"/>
                    <a:pt x="3" y="32"/>
                  </a:cubicBezTo>
                  <a:cubicBezTo>
                    <a:pt x="2" y="32"/>
                    <a:pt x="0" y="31"/>
                    <a:pt x="1" y="33"/>
                  </a:cubicBezTo>
                  <a:cubicBezTo>
                    <a:pt x="2" y="34"/>
                    <a:pt x="3" y="35"/>
                    <a:pt x="4" y="36"/>
                  </a:cubicBezTo>
                  <a:cubicBezTo>
                    <a:pt x="5" y="38"/>
                    <a:pt x="4" y="40"/>
                    <a:pt x="3" y="41"/>
                  </a:cubicBezTo>
                  <a:cubicBezTo>
                    <a:pt x="3" y="44"/>
                    <a:pt x="6" y="45"/>
                    <a:pt x="6" y="48"/>
                  </a:cubicBezTo>
                  <a:cubicBezTo>
                    <a:pt x="7" y="51"/>
                    <a:pt x="4" y="55"/>
                    <a:pt x="3" y="58"/>
                  </a:cubicBezTo>
                  <a:cubicBezTo>
                    <a:pt x="4" y="58"/>
                    <a:pt x="4" y="57"/>
                    <a:pt x="5" y="5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4" name="Freeform 768">
              <a:extLst>
                <a:ext uri="{FF2B5EF4-FFF2-40B4-BE49-F238E27FC236}">
                  <a16:creationId xmlns:a16="http://schemas.microsoft.com/office/drawing/2014/main" id="{35A43671-E8FE-A643-9591-362081554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7081837"/>
              <a:ext cx="231750" cy="193312"/>
            </a:xfrm>
            <a:custGeom>
              <a:avLst/>
              <a:gdLst>
                <a:gd name="T0" fmla="*/ 8 w 29"/>
                <a:gd name="T1" fmla="*/ 22 h 23"/>
                <a:gd name="T2" fmla="*/ 10 w 29"/>
                <a:gd name="T3" fmla="*/ 21 h 23"/>
                <a:gd name="T4" fmla="*/ 15 w 29"/>
                <a:gd name="T5" fmla="*/ 21 h 23"/>
                <a:gd name="T6" fmla="*/ 23 w 29"/>
                <a:gd name="T7" fmla="*/ 21 h 23"/>
                <a:gd name="T8" fmla="*/ 27 w 29"/>
                <a:gd name="T9" fmla="*/ 22 h 23"/>
                <a:gd name="T10" fmla="*/ 29 w 29"/>
                <a:gd name="T11" fmla="*/ 19 h 23"/>
                <a:gd name="T12" fmla="*/ 25 w 29"/>
                <a:gd name="T13" fmla="*/ 14 h 23"/>
                <a:gd name="T14" fmla="*/ 25 w 29"/>
                <a:gd name="T15" fmla="*/ 10 h 23"/>
                <a:gd name="T16" fmla="*/ 19 w 29"/>
                <a:gd name="T17" fmla="*/ 4 h 23"/>
                <a:gd name="T18" fmla="*/ 9 w 29"/>
                <a:gd name="T19" fmla="*/ 1 h 23"/>
                <a:gd name="T20" fmla="*/ 5 w 29"/>
                <a:gd name="T21" fmla="*/ 1 h 23"/>
                <a:gd name="T22" fmla="*/ 2 w 29"/>
                <a:gd name="T23" fmla="*/ 6 h 23"/>
                <a:gd name="T24" fmla="*/ 1 w 29"/>
                <a:gd name="T25" fmla="*/ 10 h 23"/>
                <a:gd name="T26" fmla="*/ 2 w 29"/>
                <a:gd name="T27" fmla="*/ 12 h 23"/>
                <a:gd name="T28" fmla="*/ 2 w 29"/>
                <a:gd name="T29" fmla="*/ 14 h 23"/>
                <a:gd name="T30" fmla="*/ 4 w 29"/>
                <a:gd name="T31" fmla="*/ 15 h 23"/>
                <a:gd name="T32" fmla="*/ 9 w 29"/>
                <a:gd name="T33" fmla="*/ 15 h 23"/>
                <a:gd name="T34" fmla="*/ 10 w 29"/>
                <a:gd name="T35" fmla="*/ 14 h 23"/>
                <a:gd name="T36" fmla="*/ 17 w 29"/>
                <a:gd name="T37" fmla="*/ 16 h 23"/>
                <a:gd name="T38" fmla="*/ 11 w 29"/>
                <a:gd name="T39" fmla="*/ 17 h 23"/>
                <a:gd name="T40" fmla="*/ 6 w 29"/>
                <a:gd name="T41" fmla="*/ 18 h 23"/>
                <a:gd name="T42" fmla="*/ 3 w 29"/>
                <a:gd name="T43" fmla="*/ 21 h 23"/>
                <a:gd name="T44" fmla="*/ 5 w 29"/>
                <a:gd name="T45" fmla="*/ 21 h 23"/>
                <a:gd name="T46" fmla="*/ 8 w 29"/>
                <a:gd name="T4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23">
                  <a:moveTo>
                    <a:pt x="8" y="22"/>
                  </a:moveTo>
                  <a:cubicBezTo>
                    <a:pt x="9" y="22"/>
                    <a:pt x="9" y="21"/>
                    <a:pt x="10" y="21"/>
                  </a:cubicBezTo>
                  <a:cubicBezTo>
                    <a:pt x="12" y="21"/>
                    <a:pt x="13" y="21"/>
                    <a:pt x="15" y="21"/>
                  </a:cubicBezTo>
                  <a:cubicBezTo>
                    <a:pt x="17" y="21"/>
                    <a:pt x="20" y="20"/>
                    <a:pt x="23" y="21"/>
                  </a:cubicBezTo>
                  <a:cubicBezTo>
                    <a:pt x="24" y="22"/>
                    <a:pt x="25" y="23"/>
                    <a:pt x="27" y="22"/>
                  </a:cubicBezTo>
                  <a:cubicBezTo>
                    <a:pt x="29" y="22"/>
                    <a:pt x="29" y="21"/>
                    <a:pt x="29" y="19"/>
                  </a:cubicBezTo>
                  <a:cubicBezTo>
                    <a:pt x="29" y="17"/>
                    <a:pt x="25" y="16"/>
                    <a:pt x="25" y="14"/>
                  </a:cubicBezTo>
                  <a:cubicBezTo>
                    <a:pt x="25" y="14"/>
                    <a:pt x="25" y="10"/>
                    <a:pt x="25" y="10"/>
                  </a:cubicBezTo>
                  <a:cubicBezTo>
                    <a:pt x="24" y="10"/>
                    <a:pt x="20" y="5"/>
                    <a:pt x="19" y="4"/>
                  </a:cubicBezTo>
                  <a:cubicBezTo>
                    <a:pt x="16" y="1"/>
                    <a:pt x="13" y="0"/>
                    <a:pt x="9" y="1"/>
                  </a:cubicBezTo>
                  <a:cubicBezTo>
                    <a:pt x="8" y="1"/>
                    <a:pt x="5" y="0"/>
                    <a:pt x="5" y="1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3" y="8"/>
                    <a:pt x="3" y="9"/>
                    <a:pt x="1" y="10"/>
                  </a:cubicBezTo>
                  <a:cubicBezTo>
                    <a:pt x="0" y="10"/>
                    <a:pt x="3" y="12"/>
                    <a:pt x="2" y="12"/>
                  </a:cubicBezTo>
                  <a:cubicBezTo>
                    <a:pt x="4" y="13"/>
                    <a:pt x="2" y="13"/>
                    <a:pt x="2" y="14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4" y="16"/>
                    <a:pt x="8" y="15"/>
                    <a:pt x="9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1" y="14"/>
                    <a:pt x="17" y="17"/>
                    <a:pt x="17" y="16"/>
                  </a:cubicBezTo>
                  <a:cubicBezTo>
                    <a:pt x="16" y="18"/>
                    <a:pt x="12" y="17"/>
                    <a:pt x="11" y="17"/>
                  </a:cubicBezTo>
                  <a:cubicBezTo>
                    <a:pt x="9" y="16"/>
                    <a:pt x="8" y="18"/>
                    <a:pt x="6" y="18"/>
                  </a:cubicBezTo>
                  <a:cubicBezTo>
                    <a:pt x="3" y="18"/>
                    <a:pt x="1" y="18"/>
                    <a:pt x="3" y="21"/>
                  </a:cubicBezTo>
                  <a:cubicBezTo>
                    <a:pt x="3" y="22"/>
                    <a:pt x="4" y="21"/>
                    <a:pt x="5" y="21"/>
                  </a:cubicBezTo>
                  <a:cubicBezTo>
                    <a:pt x="6" y="21"/>
                    <a:pt x="7" y="22"/>
                    <a:pt x="8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5" name="Freeform 769">
              <a:extLst>
                <a:ext uri="{FF2B5EF4-FFF2-40B4-BE49-F238E27FC236}">
                  <a16:creationId xmlns:a16="http://schemas.microsoft.com/office/drawing/2014/main" id="{C650C5F0-12A7-A547-B5B6-FD88DFC1E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8630" y="6700989"/>
              <a:ext cx="670712" cy="660715"/>
            </a:xfrm>
            <a:custGeom>
              <a:avLst/>
              <a:gdLst>
                <a:gd name="T0" fmla="*/ 27 w 84"/>
                <a:gd name="T1" fmla="*/ 1 h 78"/>
                <a:gd name="T2" fmla="*/ 33 w 84"/>
                <a:gd name="T3" fmla="*/ 45 h 78"/>
                <a:gd name="T4" fmla="*/ 32 w 84"/>
                <a:gd name="T5" fmla="*/ 50 h 78"/>
                <a:gd name="T6" fmla="*/ 19 w 84"/>
                <a:gd name="T7" fmla="*/ 50 h 78"/>
                <a:gd name="T8" fmla="*/ 15 w 84"/>
                <a:gd name="T9" fmla="*/ 50 h 78"/>
                <a:gd name="T10" fmla="*/ 12 w 84"/>
                <a:gd name="T11" fmla="*/ 51 h 78"/>
                <a:gd name="T12" fmla="*/ 8 w 84"/>
                <a:gd name="T13" fmla="*/ 51 h 78"/>
                <a:gd name="T14" fmla="*/ 6 w 84"/>
                <a:gd name="T15" fmla="*/ 52 h 78"/>
                <a:gd name="T16" fmla="*/ 3 w 84"/>
                <a:gd name="T17" fmla="*/ 50 h 78"/>
                <a:gd name="T18" fmla="*/ 0 w 84"/>
                <a:gd name="T19" fmla="*/ 55 h 78"/>
                <a:gd name="T20" fmla="*/ 0 w 84"/>
                <a:gd name="T21" fmla="*/ 59 h 78"/>
                <a:gd name="T22" fmla="*/ 3 w 84"/>
                <a:gd name="T23" fmla="*/ 63 h 78"/>
                <a:gd name="T24" fmla="*/ 4 w 84"/>
                <a:gd name="T25" fmla="*/ 67 h 78"/>
                <a:gd name="T26" fmla="*/ 7 w 84"/>
                <a:gd name="T27" fmla="*/ 68 h 78"/>
                <a:gd name="T28" fmla="*/ 11 w 84"/>
                <a:gd name="T29" fmla="*/ 68 h 78"/>
                <a:gd name="T30" fmla="*/ 15 w 84"/>
                <a:gd name="T31" fmla="*/ 66 h 78"/>
                <a:gd name="T32" fmla="*/ 20 w 84"/>
                <a:gd name="T33" fmla="*/ 75 h 78"/>
                <a:gd name="T34" fmla="*/ 20 w 84"/>
                <a:gd name="T35" fmla="*/ 77 h 78"/>
                <a:gd name="T36" fmla="*/ 23 w 84"/>
                <a:gd name="T37" fmla="*/ 77 h 78"/>
                <a:gd name="T38" fmla="*/ 27 w 84"/>
                <a:gd name="T39" fmla="*/ 77 h 78"/>
                <a:gd name="T40" fmla="*/ 30 w 84"/>
                <a:gd name="T41" fmla="*/ 77 h 78"/>
                <a:gd name="T42" fmla="*/ 35 w 84"/>
                <a:gd name="T43" fmla="*/ 71 h 78"/>
                <a:gd name="T44" fmla="*/ 35 w 84"/>
                <a:gd name="T45" fmla="*/ 69 h 78"/>
                <a:gd name="T46" fmla="*/ 39 w 84"/>
                <a:gd name="T47" fmla="*/ 67 h 78"/>
                <a:gd name="T48" fmla="*/ 40 w 84"/>
                <a:gd name="T49" fmla="*/ 63 h 78"/>
                <a:gd name="T50" fmla="*/ 42 w 84"/>
                <a:gd name="T51" fmla="*/ 62 h 78"/>
                <a:gd name="T52" fmla="*/ 49 w 84"/>
                <a:gd name="T53" fmla="*/ 57 h 78"/>
                <a:gd name="T54" fmla="*/ 51 w 84"/>
                <a:gd name="T55" fmla="*/ 57 h 78"/>
                <a:gd name="T56" fmla="*/ 52 w 84"/>
                <a:gd name="T57" fmla="*/ 56 h 78"/>
                <a:gd name="T58" fmla="*/ 55 w 84"/>
                <a:gd name="T59" fmla="*/ 54 h 78"/>
                <a:gd name="T60" fmla="*/ 65 w 84"/>
                <a:gd name="T61" fmla="*/ 53 h 78"/>
                <a:gd name="T62" fmla="*/ 70 w 84"/>
                <a:gd name="T63" fmla="*/ 52 h 78"/>
                <a:gd name="T64" fmla="*/ 78 w 84"/>
                <a:gd name="T65" fmla="*/ 51 h 78"/>
                <a:gd name="T66" fmla="*/ 82 w 84"/>
                <a:gd name="T67" fmla="*/ 31 h 78"/>
                <a:gd name="T68" fmla="*/ 77 w 84"/>
                <a:gd name="T69" fmla="*/ 32 h 78"/>
                <a:gd name="T70" fmla="*/ 77 w 84"/>
                <a:gd name="T71" fmla="*/ 28 h 78"/>
                <a:gd name="T72" fmla="*/ 70 w 84"/>
                <a:gd name="T73" fmla="*/ 26 h 78"/>
                <a:gd name="T74" fmla="*/ 66 w 84"/>
                <a:gd name="T75" fmla="*/ 22 h 78"/>
                <a:gd name="T76" fmla="*/ 63 w 84"/>
                <a:gd name="T77" fmla="*/ 20 h 78"/>
                <a:gd name="T78" fmla="*/ 56 w 84"/>
                <a:gd name="T79" fmla="*/ 14 h 78"/>
                <a:gd name="T80" fmla="*/ 39 w 84"/>
                <a:gd name="T81" fmla="*/ 3 h 78"/>
                <a:gd name="T82" fmla="*/ 35 w 84"/>
                <a:gd name="T83" fmla="*/ 1 h 78"/>
                <a:gd name="T84" fmla="*/ 27 w 84"/>
                <a:gd name="T85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4" h="78">
                  <a:moveTo>
                    <a:pt x="27" y="1"/>
                  </a:moveTo>
                  <a:cubicBezTo>
                    <a:pt x="29" y="16"/>
                    <a:pt x="31" y="31"/>
                    <a:pt x="33" y="45"/>
                  </a:cubicBezTo>
                  <a:cubicBezTo>
                    <a:pt x="33" y="47"/>
                    <a:pt x="35" y="50"/>
                    <a:pt x="32" y="50"/>
                  </a:cubicBezTo>
                  <a:cubicBezTo>
                    <a:pt x="28" y="50"/>
                    <a:pt x="23" y="50"/>
                    <a:pt x="19" y="50"/>
                  </a:cubicBezTo>
                  <a:cubicBezTo>
                    <a:pt x="17" y="50"/>
                    <a:pt x="16" y="50"/>
                    <a:pt x="15" y="50"/>
                  </a:cubicBezTo>
                  <a:cubicBezTo>
                    <a:pt x="14" y="50"/>
                    <a:pt x="13" y="51"/>
                    <a:pt x="12" y="51"/>
                  </a:cubicBezTo>
                  <a:cubicBezTo>
                    <a:pt x="11" y="52"/>
                    <a:pt x="10" y="51"/>
                    <a:pt x="8" y="51"/>
                  </a:cubicBezTo>
                  <a:cubicBezTo>
                    <a:pt x="7" y="51"/>
                    <a:pt x="7" y="53"/>
                    <a:pt x="6" y="52"/>
                  </a:cubicBezTo>
                  <a:cubicBezTo>
                    <a:pt x="5" y="52"/>
                    <a:pt x="4" y="50"/>
                    <a:pt x="3" y="50"/>
                  </a:cubicBezTo>
                  <a:cubicBezTo>
                    <a:pt x="2" y="50"/>
                    <a:pt x="2" y="56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0" y="61"/>
                    <a:pt x="2" y="61"/>
                    <a:pt x="3" y="63"/>
                  </a:cubicBezTo>
                  <a:cubicBezTo>
                    <a:pt x="4" y="64"/>
                    <a:pt x="3" y="66"/>
                    <a:pt x="4" y="67"/>
                  </a:cubicBezTo>
                  <a:cubicBezTo>
                    <a:pt x="5" y="69"/>
                    <a:pt x="6" y="67"/>
                    <a:pt x="7" y="68"/>
                  </a:cubicBezTo>
                  <a:cubicBezTo>
                    <a:pt x="7" y="69"/>
                    <a:pt x="10" y="68"/>
                    <a:pt x="11" y="68"/>
                  </a:cubicBezTo>
                  <a:cubicBezTo>
                    <a:pt x="12" y="68"/>
                    <a:pt x="14" y="66"/>
                    <a:pt x="15" y="66"/>
                  </a:cubicBezTo>
                  <a:cubicBezTo>
                    <a:pt x="17" y="68"/>
                    <a:pt x="18" y="73"/>
                    <a:pt x="20" y="75"/>
                  </a:cubicBezTo>
                  <a:cubicBezTo>
                    <a:pt x="20" y="75"/>
                    <a:pt x="19" y="77"/>
                    <a:pt x="20" y="77"/>
                  </a:cubicBezTo>
                  <a:cubicBezTo>
                    <a:pt x="21" y="78"/>
                    <a:pt x="22" y="76"/>
                    <a:pt x="23" y="77"/>
                  </a:cubicBezTo>
                  <a:cubicBezTo>
                    <a:pt x="24" y="78"/>
                    <a:pt x="26" y="78"/>
                    <a:pt x="27" y="77"/>
                  </a:cubicBezTo>
                  <a:cubicBezTo>
                    <a:pt x="29" y="75"/>
                    <a:pt x="29" y="77"/>
                    <a:pt x="30" y="77"/>
                  </a:cubicBezTo>
                  <a:cubicBezTo>
                    <a:pt x="33" y="77"/>
                    <a:pt x="35" y="73"/>
                    <a:pt x="35" y="71"/>
                  </a:cubicBezTo>
                  <a:cubicBezTo>
                    <a:pt x="35" y="70"/>
                    <a:pt x="33" y="70"/>
                    <a:pt x="35" y="69"/>
                  </a:cubicBezTo>
                  <a:cubicBezTo>
                    <a:pt x="36" y="68"/>
                    <a:pt x="38" y="69"/>
                    <a:pt x="39" y="67"/>
                  </a:cubicBezTo>
                  <a:cubicBezTo>
                    <a:pt x="39" y="66"/>
                    <a:pt x="40" y="64"/>
                    <a:pt x="40" y="63"/>
                  </a:cubicBezTo>
                  <a:cubicBezTo>
                    <a:pt x="41" y="61"/>
                    <a:pt x="41" y="60"/>
                    <a:pt x="42" y="62"/>
                  </a:cubicBezTo>
                  <a:cubicBezTo>
                    <a:pt x="45" y="64"/>
                    <a:pt x="47" y="56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7"/>
                    <a:pt x="52" y="56"/>
                    <a:pt x="52" y="56"/>
                  </a:cubicBezTo>
                  <a:cubicBezTo>
                    <a:pt x="53" y="55"/>
                    <a:pt x="54" y="55"/>
                    <a:pt x="55" y="54"/>
                  </a:cubicBezTo>
                  <a:cubicBezTo>
                    <a:pt x="58" y="51"/>
                    <a:pt x="61" y="54"/>
                    <a:pt x="65" y="53"/>
                  </a:cubicBezTo>
                  <a:cubicBezTo>
                    <a:pt x="67" y="53"/>
                    <a:pt x="68" y="52"/>
                    <a:pt x="70" y="52"/>
                  </a:cubicBezTo>
                  <a:cubicBezTo>
                    <a:pt x="73" y="52"/>
                    <a:pt x="76" y="52"/>
                    <a:pt x="78" y="51"/>
                  </a:cubicBezTo>
                  <a:cubicBezTo>
                    <a:pt x="84" y="49"/>
                    <a:pt x="82" y="36"/>
                    <a:pt x="82" y="31"/>
                  </a:cubicBezTo>
                  <a:cubicBezTo>
                    <a:pt x="81" y="32"/>
                    <a:pt x="78" y="34"/>
                    <a:pt x="77" y="32"/>
                  </a:cubicBezTo>
                  <a:cubicBezTo>
                    <a:pt x="76" y="31"/>
                    <a:pt x="78" y="29"/>
                    <a:pt x="77" y="28"/>
                  </a:cubicBezTo>
                  <a:cubicBezTo>
                    <a:pt x="76" y="26"/>
                    <a:pt x="72" y="27"/>
                    <a:pt x="70" y="26"/>
                  </a:cubicBezTo>
                  <a:cubicBezTo>
                    <a:pt x="68" y="26"/>
                    <a:pt x="67" y="23"/>
                    <a:pt x="66" y="22"/>
                  </a:cubicBezTo>
                  <a:cubicBezTo>
                    <a:pt x="66" y="21"/>
                    <a:pt x="65" y="20"/>
                    <a:pt x="63" y="20"/>
                  </a:cubicBezTo>
                  <a:cubicBezTo>
                    <a:pt x="61" y="18"/>
                    <a:pt x="58" y="16"/>
                    <a:pt x="56" y="14"/>
                  </a:cubicBezTo>
                  <a:cubicBezTo>
                    <a:pt x="50" y="11"/>
                    <a:pt x="44" y="7"/>
                    <a:pt x="39" y="3"/>
                  </a:cubicBezTo>
                  <a:cubicBezTo>
                    <a:pt x="38" y="3"/>
                    <a:pt x="36" y="1"/>
                    <a:pt x="35" y="1"/>
                  </a:cubicBezTo>
                  <a:cubicBezTo>
                    <a:pt x="33" y="0"/>
                    <a:pt x="30" y="1"/>
                    <a:pt x="2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6" name="Freeform 770">
              <a:extLst>
                <a:ext uri="{FF2B5EF4-FFF2-40B4-BE49-F238E27FC236}">
                  <a16:creationId xmlns:a16="http://schemas.microsoft.com/office/drawing/2014/main" id="{9E7AD4C5-639E-5F42-99C5-CAAC198BB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5484" y="6395156"/>
              <a:ext cx="441689" cy="455864"/>
            </a:xfrm>
            <a:custGeom>
              <a:avLst/>
              <a:gdLst>
                <a:gd name="T0" fmla="*/ 45 w 55"/>
                <a:gd name="T1" fmla="*/ 54 h 54"/>
                <a:gd name="T2" fmla="*/ 48 w 55"/>
                <a:gd name="T3" fmla="*/ 51 h 54"/>
                <a:gd name="T4" fmla="*/ 51 w 55"/>
                <a:gd name="T5" fmla="*/ 48 h 54"/>
                <a:gd name="T6" fmla="*/ 54 w 55"/>
                <a:gd name="T7" fmla="*/ 44 h 54"/>
                <a:gd name="T8" fmla="*/ 55 w 55"/>
                <a:gd name="T9" fmla="*/ 42 h 54"/>
                <a:gd name="T10" fmla="*/ 50 w 55"/>
                <a:gd name="T11" fmla="*/ 36 h 54"/>
                <a:gd name="T12" fmla="*/ 45 w 55"/>
                <a:gd name="T13" fmla="*/ 25 h 54"/>
                <a:gd name="T14" fmla="*/ 40 w 55"/>
                <a:gd name="T15" fmla="*/ 16 h 54"/>
                <a:gd name="T16" fmla="*/ 38 w 55"/>
                <a:gd name="T17" fmla="*/ 8 h 54"/>
                <a:gd name="T18" fmla="*/ 47 w 55"/>
                <a:gd name="T19" fmla="*/ 22 h 54"/>
                <a:gd name="T20" fmla="*/ 49 w 55"/>
                <a:gd name="T21" fmla="*/ 19 h 54"/>
                <a:gd name="T22" fmla="*/ 48 w 55"/>
                <a:gd name="T23" fmla="*/ 14 h 54"/>
                <a:gd name="T24" fmla="*/ 47 w 55"/>
                <a:gd name="T25" fmla="*/ 2 h 54"/>
                <a:gd name="T26" fmla="*/ 38 w 55"/>
                <a:gd name="T27" fmla="*/ 2 h 54"/>
                <a:gd name="T28" fmla="*/ 25 w 55"/>
                <a:gd name="T29" fmla="*/ 3 h 54"/>
                <a:gd name="T30" fmla="*/ 16 w 55"/>
                <a:gd name="T31" fmla="*/ 3 h 54"/>
                <a:gd name="T32" fmla="*/ 4 w 55"/>
                <a:gd name="T33" fmla="*/ 1 h 54"/>
                <a:gd name="T34" fmla="*/ 3 w 55"/>
                <a:gd name="T35" fmla="*/ 0 h 54"/>
                <a:gd name="T36" fmla="*/ 1 w 55"/>
                <a:gd name="T37" fmla="*/ 3 h 54"/>
                <a:gd name="T38" fmla="*/ 2 w 55"/>
                <a:gd name="T39" fmla="*/ 7 h 54"/>
                <a:gd name="T40" fmla="*/ 1 w 55"/>
                <a:gd name="T41" fmla="*/ 11 h 54"/>
                <a:gd name="T42" fmla="*/ 2 w 55"/>
                <a:gd name="T43" fmla="*/ 13 h 54"/>
                <a:gd name="T44" fmla="*/ 2 w 55"/>
                <a:gd name="T45" fmla="*/ 25 h 54"/>
                <a:gd name="T46" fmla="*/ 2 w 55"/>
                <a:gd name="T47" fmla="*/ 52 h 54"/>
                <a:gd name="T48" fmla="*/ 34 w 55"/>
                <a:gd name="T49" fmla="*/ 52 h 54"/>
                <a:gd name="T50" fmla="*/ 40 w 55"/>
                <a:gd name="T51" fmla="*/ 52 h 54"/>
                <a:gd name="T52" fmla="*/ 45 w 55"/>
                <a:gd name="T5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54">
                  <a:moveTo>
                    <a:pt x="45" y="54"/>
                  </a:moveTo>
                  <a:cubicBezTo>
                    <a:pt x="46" y="54"/>
                    <a:pt x="46" y="51"/>
                    <a:pt x="48" y="51"/>
                  </a:cubicBezTo>
                  <a:cubicBezTo>
                    <a:pt x="51" y="51"/>
                    <a:pt x="49" y="49"/>
                    <a:pt x="51" y="48"/>
                  </a:cubicBezTo>
                  <a:cubicBezTo>
                    <a:pt x="54" y="47"/>
                    <a:pt x="54" y="47"/>
                    <a:pt x="54" y="44"/>
                  </a:cubicBezTo>
                  <a:cubicBezTo>
                    <a:pt x="53" y="42"/>
                    <a:pt x="53" y="42"/>
                    <a:pt x="55" y="42"/>
                  </a:cubicBezTo>
                  <a:cubicBezTo>
                    <a:pt x="54" y="42"/>
                    <a:pt x="51" y="37"/>
                    <a:pt x="50" y="36"/>
                  </a:cubicBezTo>
                  <a:cubicBezTo>
                    <a:pt x="49" y="32"/>
                    <a:pt x="47" y="28"/>
                    <a:pt x="45" y="25"/>
                  </a:cubicBezTo>
                  <a:cubicBezTo>
                    <a:pt x="43" y="22"/>
                    <a:pt x="42" y="18"/>
                    <a:pt x="40" y="16"/>
                  </a:cubicBezTo>
                  <a:cubicBezTo>
                    <a:pt x="39" y="15"/>
                    <a:pt x="37" y="9"/>
                    <a:pt x="38" y="8"/>
                  </a:cubicBezTo>
                  <a:cubicBezTo>
                    <a:pt x="38" y="8"/>
                    <a:pt x="46" y="22"/>
                    <a:pt x="47" y="22"/>
                  </a:cubicBezTo>
                  <a:cubicBezTo>
                    <a:pt x="48" y="22"/>
                    <a:pt x="49" y="19"/>
                    <a:pt x="49" y="19"/>
                  </a:cubicBezTo>
                  <a:cubicBezTo>
                    <a:pt x="49" y="17"/>
                    <a:pt x="49" y="15"/>
                    <a:pt x="48" y="14"/>
                  </a:cubicBezTo>
                  <a:cubicBezTo>
                    <a:pt x="48" y="10"/>
                    <a:pt x="47" y="6"/>
                    <a:pt x="47" y="2"/>
                  </a:cubicBezTo>
                  <a:cubicBezTo>
                    <a:pt x="45" y="4"/>
                    <a:pt x="40" y="4"/>
                    <a:pt x="38" y="2"/>
                  </a:cubicBezTo>
                  <a:cubicBezTo>
                    <a:pt x="34" y="0"/>
                    <a:pt x="29" y="1"/>
                    <a:pt x="25" y="3"/>
                  </a:cubicBezTo>
                  <a:cubicBezTo>
                    <a:pt x="22" y="5"/>
                    <a:pt x="19" y="4"/>
                    <a:pt x="16" y="3"/>
                  </a:cubicBezTo>
                  <a:cubicBezTo>
                    <a:pt x="12" y="2"/>
                    <a:pt x="8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3" y="5"/>
                    <a:pt x="2" y="7"/>
                  </a:cubicBezTo>
                  <a:cubicBezTo>
                    <a:pt x="1" y="8"/>
                    <a:pt x="1" y="9"/>
                    <a:pt x="1" y="11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2" y="17"/>
                    <a:pt x="2" y="21"/>
                    <a:pt x="2" y="25"/>
                  </a:cubicBezTo>
                  <a:cubicBezTo>
                    <a:pt x="2" y="28"/>
                    <a:pt x="2" y="52"/>
                    <a:pt x="2" y="52"/>
                  </a:cubicBezTo>
                  <a:cubicBezTo>
                    <a:pt x="13" y="52"/>
                    <a:pt x="23" y="52"/>
                    <a:pt x="34" y="52"/>
                  </a:cubicBezTo>
                  <a:cubicBezTo>
                    <a:pt x="36" y="52"/>
                    <a:pt x="38" y="52"/>
                    <a:pt x="40" y="52"/>
                  </a:cubicBezTo>
                  <a:cubicBezTo>
                    <a:pt x="42" y="52"/>
                    <a:pt x="43" y="54"/>
                    <a:pt x="45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7" name="Freeform 771">
              <a:extLst>
                <a:ext uri="{FF2B5EF4-FFF2-40B4-BE49-F238E27FC236}">
                  <a16:creationId xmlns:a16="http://schemas.microsoft.com/office/drawing/2014/main" id="{506E3713-D18B-B04B-AE26-D7C171DDA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1128" y="6132604"/>
              <a:ext cx="160865" cy="328914"/>
            </a:xfrm>
            <a:custGeom>
              <a:avLst/>
              <a:gdLst>
                <a:gd name="T0" fmla="*/ 14 w 20"/>
                <a:gd name="T1" fmla="*/ 34 h 39"/>
                <a:gd name="T2" fmla="*/ 17 w 20"/>
                <a:gd name="T3" fmla="*/ 30 h 39"/>
                <a:gd name="T4" fmla="*/ 20 w 20"/>
                <a:gd name="T5" fmla="*/ 27 h 39"/>
                <a:gd name="T6" fmla="*/ 20 w 20"/>
                <a:gd name="T7" fmla="*/ 24 h 39"/>
                <a:gd name="T8" fmla="*/ 19 w 20"/>
                <a:gd name="T9" fmla="*/ 23 h 39"/>
                <a:gd name="T10" fmla="*/ 17 w 20"/>
                <a:gd name="T11" fmla="*/ 20 h 39"/>
                <a:gd name="T12" fmla="*/ 14 w 20"/>
                <a:gd name="T13" fmla="*/ 20 h 39"/>
                <a:gd name="T14" fmla="*/ 16 w 20"/>
                <a:gd name="T15" fmla="*/ 16 h 39"/>
                <a:gd name="T16" fmla="*/ 17 w 20"/>
                <a:gd name="T17" fmla="*/ 10 h 39"/>
                <a:gd name="T18" fmla="*/ 15 w 20"/>
                <a:gd name="T19" fmla="*/ 6 h 39"/>
                <a:gd name="T20" fmla="*/ 18 w 20"/>
                <a:gd name="T21" fmla="*/ 4 h 39"/>
                <a:gd name="T22" fmla="*/ 18 w 20"/>
                <a:gd name="T23" fmla="*/ 1 h 39"/>
                <a:gd name="T24" fmla="*/ 15 w 20"/>
                <a:gd name="T25" fmla="*/ 3 h 39"/>
                <a:gd name="T26" fmla="*/ 14 w 20"/>
                <a:gd name="T27" fmla="*/ 2 h 39"/>
                <a:gd name="T28" fmla="*/ 11 w 20"/>
                <a:gd name="T29" fmla="*/ 0 h 39"/>
                <a:gd name="T30" fmla="*/ 5 w 20"/>
                <a:gd name="T31" fmla="*/ 4 h 39"/>
                <a:gd name="T32" fmla="*/ 2 w 20"/>
                <a:gd name="T33" fmla="*/ 17 h 39"/>
                <a:gd name="T34" fmla="*/ 1 w 20"/>
                <a:gd name="T35" fmla="*/ 21 h 39"/>
                <a:gd name="T36" fmla="*/ 4 w 20"/>
                <a:gd name="T37" fmla="*/ 26 h 39"/>
                <a:gd name="T38" fmla="*/ 8 w 20"/>
                <a:gd name="T39" fmla="*/ 30 h 39"/>
                <a:gd name="T40" fmla="*/ 10 w 20"/>
                <a:gd name="T41" fmla="*/ 39 h 39"/>
                <a:gd name="T42" fmla="*/ 14 w 20"/>
                <a:gd name="T43" fmla="*/ 34 h 39"/>
                <a:gd name="T44" fmla="*/ 14 w 20"/>
                <a:gd name="T45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9">
                  <a:moveTo>
                    <a:pt x="14" y="34"/>
                  </a:moveTo>
                  <a:cubicBezTo>
                    <a:pt x="12" y="32"/>
                    <a:pt x="16" y="30"/>
                    <a:pt x="17" y="30"/>
                  </a:cubicBezTo>
                  <a:cubicBezTo>
                    <a:pt x="19" y="29"/>
                    <a:pt x="20" y="28"/>
                    <a:pt x="20" y="27"/>
                  </a:cubicBezTo>
                  <a:cubicBezTo>
                    <a:pt x="20" y="26"/>
                    <a:pt x="20" y="25"/>
                    <a:pt x="20" y="24"/>
                  </a:cubicBezTo>
                  <a:cubicBezTo>
                    <a:pt x="20" y="23"/>
                    <a:pt x="19" y="23"/>
                    <a:pt x="19" y="23"/>
                  </a:cubicBezTo>
                  <a:cubicBezTo>
                    <a:pt x="18" y="22"/>
                    <a:pt x="18" y="21"/>
                    <a:pt x="17" y="20"/>
                  </a:cubicBezTo>
                  <a:cubicBezTo>
                    <a:pt x="16" y="20"/>
                    <a:pt x="15" y="21"/>
                    <a:pt x="14" y="20"/>
                  </a:cubicBezTo>
                  <a:cubicBezTo>
                    <a:pt x="11" y="18"/>
                    <a:pt x="14" y="17"/>
                    <a:pt x="16" y="16"/>
                  </a:cubicBezTo>
                  <a:cubicBezTo>
                    <a:pt x="18" y="15"/>
                    <a:pt x="19" y="12"/>
                    <a:pt x="17" y="10"/>
                  </a:cubicBezTo>
                  <a:cubicBezTo>
                    <a:pt x="17" y="9"/>
                    <a:pt x="14" y="7"/>
                    <a:pt x="15" y="6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8" y="4"/>
                    <a:pt x="18" y="1"/>
                    <a:pt x="18" y="1"/>
                  </a:cubicBezTo>
                  <a:cubicBezTo>
                    <a:pt x="17" y="1"/>
                    <a:pt x="16" y="4"/>
                    <a:pt x="15" y="3"/>
                  </a:cubicBezTo>
                  <a:cubicBezTo>
                    <a:pt x="15" y="3"/>
                    <a:pt x="14" y="2"/>
                    <a:pt x="14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9" y="1"/>
                    <a:pt x="6" y="2"/>
                    <a:pt x="5" y="4"/>
                  </a:cubicBezTo>
                  <a:cubicBezTo>
                    <a:pt x="3" y="8"/>
                    <a:pt x="5" y="14"/>
                    <a:pt x="2" y="17"/>
                  </a:cubicBezTo>
                  <a:cubicBezTo>
                    <a:pt x="0" y="19"/>
                    <a:pt x="0" y="19"/>
                    <a:pt x="1" y="21"/>
                  </a:cubicBezTo>
                  <a:cubicBezTo>
                    <a:pt x="1" y="23"/>
                    <a:pt x="4" y="24"/>
                    <a:pt x="4" y="26"/>
                  </a:cubicBezTo>
                  <a:cubicBezTo>
                    <a:pt x="5" y="28"/>
                    <a:pt x="8" y="29"/>
                    <a:pt x="8" y="30"/>
                  </a:cubicBezTo>
                  <a:cubicBezTo>
                    <a:pt x="9" y="33"/>
                    <a:pt x="10" y="37"/>
                    <a:pt x="10" y="39"/>
                  </a:cubicBezTo>
                  <a:cubicBezTo>
                    <a:pt x="12" y="39"/>
                    <a:pt x="16" y="37"/>
                    <a:pt x="14" y="34"/>
                  </a:cubicBezTo>
                  <a:cubicBezTo>
                    <a:pt x="13" y="33"/>
                    <a:pt x="15" y="35"/>
                    <a:pt x="14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8" name="Freeform 772">
              <a:extLst>
                <a:ext uri="{FF2B5EF4-FFF2-40B4-BE49-F238E27FC236}">
                  <a16:creationId xmlns:a16="http://schemas.microsoft.com/office/drawing/2014/main" id="{C74FE970-3202-2C4E-ACA1-65A06FCC6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20" y="6325911"/>
              <a:ext cx="608007" cy="620323"/>
            </a:xfrm>
            <a:custGeom>
              <a:avLst/>
              <a:gdLst>
                <a:gd name="T0" fmla="*/ 21 w 76"/>
                <a:gd name="T1" fmla="*/ 55 h 73"/>
                <a:gd name="T2" fmla="*/ 25 w 76"/>
                <a:gd name="T3" fmla="*/ 57 h 73"/>
                <a:gd name="T4" fmla="*/ 28 w 76"/>
                <a:gd name="T5" fmla="*/ 55 h 73"/>
                <a:gd name="T6" fmla="*/ 33 w 76"/>
                <a:gd name="T7" fmla="*/ 53 h 73"/>
                <a:gd name="T8" fmla="*/ 44 w 76"/>
                <a:gd name="T9" fmla="*/ 59 h 73"/>
                <a:gd name="T10" fmla="*/ 70 w 76"/>
                <a:gd name="T11" fmla="*/ 73 h 73"/>
                <a:gd name="T12" fmla="*/ 71 w 76"/>
                <a:gd name="T13" fmla="*/ 71 h 73"/>
                <a:gd name="T14" fmla="*/ 75 w 76"/>
                <a:gd name="T15" fmla="*/ 71 h 73"/>
                <a:gd name="T16" fmla="*/ 75 w 76"/>
                <a:gd name="T17" fmla="*/ 66 h 73"/>
                <a:gd name="T18" fmla="*/ 75 w 76"/>
                <a:gd name="T19" fmla="*/ 44 h 73"/>
                <a:gd name="T20" fmla="*/ 75 w 76"/>
                <a:gd name="T21" fmla="*/ 24 h 73"/>
                <a:gd name="T22" fmla="*/ 75 w 76"/>
                <a:gd name="T23" fmla="*/ 20 h 73"/>
                <a:gd name="T24" fmla="*/ 74 w 76"/>
                <a:gd name="T25" fmla="*/ 17 h 73"/>
                <a:gd name="T26" fmla="*/ 76 w 76"/>
                <a:gd name="T27" fmla="*/ 14 h 73"/>
                <a:gd name="T28" fmla="*/ 74 w 76"/>
                <a:gd name="T29" fmla="*/ 11 h 73"/>
                <a:gd name="T30" fmla="*/ 76 w 76"/>
                <a:gd name="T31" fmla="*/ 8 h 73"/>
                <a:gd name="T32" fmla="*/ 67 w 76"/>
                <a:gd name="T33" fmla="*/ 5 h 73"/>
                <a:gd name="T34" fmla="*/ 61 w 76"/>
                <a:gd name="T35" fmla="*/ 2 h 73"/>
                <a:gd name="T36" fmla="*/ 51 w 76"/>
                <a:gd name="T37" fmla="*/ 6 h 73"/>
                <a:gd name="T38" fmla="*/ 51 w 76"/>
                <a:gd name="T39" fmla="*/ 9 h 73"/>
                <a:gd name="T40" fmla="*/ 50 w 76"/>
                <a:gd name="T41" fmla="*/ 14 h 73"/>
                <a:gd name="T42" fmla="*/ 41 w 76"/>
                <a:gd name="T43" fmla="*/ 13 h 73"/>
                <a:gd name="T44" fmla="*/ 36 w 76"/>
                <a:gd name="T45" fmla="*/ 12 h 73"/>
                <a:gd name="T46" fmla="*/ 31 w 76"/>
                <a:gd name="T47" fmla="*/ 10 h 73"/>
                <a:gd name="T48" fmla="*/ 29 w 76"/>
                <a:gd name="T49" fmla="*/ 6 h 73"/>
                <a:gd name="T50" fmla="*/ 23 w 76"/>
                <a:gd name="T51" fmla="*/ 3 h 73"/>
                <a:gd name="T52" fmla="*/ 17 w 76"/>
                <a:gd name="T53" fmla="*/ 2 h 73"/>
                <a:gd name="T54" fmla="*/ 11 w 76"/>
                <a:gd name="T55" fmla="*/ 0 h 73"/>
                <a:gd name="T56" fmla="*/ 11 w 76"/>
                <a:gd name="T57" fmla="*/ 4 h 73"/>
                <a:gd name="T58" fmla="*/ 9 w 76"/>
                <a:gd name="T59" fmla="*/ 6 h 73"/>
                <a:gd name="T60" fmla="*/ 5 w 76"/>
                <a:gd name="T61" fmla="*/ 8 h 73"/>
                <a:gd name="T62" fmla="*/ 5 w 76"/>
                <a:gd name="T63" fmla="*/ 14 h 73"/>
                <a:gd name="T64" fmla="*/ 1 w 76"/>
                <a:gd name="T65" fmla="*/ 17 h 73"/>
                <a:gd name="T66" fmla="*/ 3 w 76"/>
                <a:gd name="T67" fmla="*/ 21 h 73"/>
                <a:gd name="T68" fmla="*/ 3 w 76"/>
                <a:gd name="T69" fmla="*/ 26 h 73"/>
                <a:gd name="T70" fmla="*/ 3 w 76"/>
                <a:gd name="T71" fmla="*/ 31 h 73"/>
                <a:gd name="T72" fmla="*/ 3 w 76"/>
                <a:gd name="T73" fmla="*/ 34 h 73"/>
                <a:gd name="T74" fmla="*/ 3 w 76"/>
                <a:gd name="T75" fmla="*/ 37 h 73"/>
                <a:gd name="T76" fmla="*/ 1 w 76"/>
                <a:gd name="T77" fmla="*/ 40 h 73"/>
                <a:gd name="T78" fmla="*/ 4 w 76"/>
                <a:gd name="T79" fmla="*/ 46 h 73"/>
                <a:gd name="T80" fmla="*/ 7 w 76"/>
                <a:gd name="T81" fmla="*/ 48 h 73"/>
                <a:gd name="T82" fmla="*/ 11 w 76"/>
                <a:gd name="T83" fmla="*/ 49 h 73"/>
                <a:gd name="T84" fmla="*/ 14 w 76"/>
                <a:gd name="T85" fmla="*/ 53 h 73"/>
                <a:gd name="T86" fmla="*/ 21 w 76"/>
                <a:gd name="T87" fmla="*/ 55 h 73"/>
                <a:gd name="T88" fmla="*/ 21 w 76"/>
                <a:gd name="T8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73">
                  <a:moveTo>
                    <a:pt x="21" y="55"/>
                  </a:moveTo>
                  <a:cubicBezTo>
                    <a:pt x="21" y="56"/>
                    <a:pt x="24" y="58"/>
                    <a:pt x="25" y="57"/>
                  </a:cubicBezTo>
                  <a:cubicBezTo>
                    <a:pt x="26" y="56"/>
                    <a:pt x="27" y="56"/>
                    <a:pt x="28" y="55"/>
                  </a:cubicBezTo>
                  <a:cubicBezTo>
                    <a:pt x="29" y="55"/>
                    <a:pt x="32" y="53"/>
                    <a:pt x="33" y="53"/>
                  </a:cubicBezTo>
                  <a:cubicBezTo>
                    <a:pt x="37" y="55"/>
                    <a:pt x="40" y="57"/>
                    <a:pt x="44" y="59"/>
                  </a:cubicBezTo>
                  <a:cubicBezTo>
                    <a:pt x="53" y="64"/>
                    <a:pt x="61" y="69"/>
                    <a:pt x="70" y="73"/>
                  </a:cubicBezTo>
                  <a:cubicBezTo>
                    <a:pt x="70" y="71"/>
                    <a:pt x="69" y="71"/>
                    <a:pt x="71" y="71"/>
                  </a:cubicBezTo>
                  <a:cubicBezTo>
                    <a:pt x="71" y="71"/>
                    <a:pt x="75" y="71"/>
                    <a:pt x="75" y="71"/>
                  </a:cubicBezTo>
                  <a:cubicBezTo>
                    <a:pt x="75" y="69"/>
                    <a:pt x="75" y="68"/>
                    <a:pt x="75" y="66"/>
                  </a:cubicBezTo>
                  <a:cubicBezTo>
                    <a:pt x="75" y="59"/>
                    <a:pt x="75" y="52"/>
                    <a:pt x="75" y="44"/>
                  </a:cubicBezTo>
                  <a:cubicBezTo>
                    <a:pt x="75" y="37"/>
                    <a:pt x="75" y="30"/>
                    <a:pt x="75" y="24"/>
                  </a:cubicBezTo>
                  <a:cubicBezTo>
                    <a:pt x="75" y="22"/>
                    <a:pt x="75" y="21"/>
                    <a:pt x="75" y="20"/>
                  </a:cubicBezTo>
                  <a:cubicBezTo>
                    <a:pt x="74" y="19"/>
                    <a:pt x="74" y="18"/>
                    <a:pt x="74" y="17"/>
                  </a:cubicBezTo>
                  <a:cubicBezTo>
                    <a:pt x="74" y="16"/>
                    <a:pt x="76" y="15"/>
                    <a:pt x="76" y="14"/>
                  </a:cubicBezTo>
                  <a:cubicBezTo>
                    <a:pt x="76" y="13"/>
                    <a:pt x="74" y="12"/>
                    <a:pt x="74" y="11"/>
                  </a:cubicBezTo>
                  <a:cubicBezTo>
                    <a:pt x="74" y="10"/>
                    <a:pt x="75" y="9"/>
                    <a:pt x="76" y="8"/>
                  </a:cubicBezTo>
                  <a:cubicBezTo>
                    <a:pt x="73" y="6"/>
                    <a:pt x="70" y="7"/>
                    <a:pt x="67" y="5"/>
                  </a:cubicBezTo>
                  <a:cubicBezTo>
                    <a:pt x="65" y="4"/>
                    <a:pt x="64" y="2"/>
                    <a:pt x="61" y="2"/>
                  </a:cubicBezTo>
                  <a:cubicBezTo>
                    <a:pt x="57" y="2"/>
                    <a:pt x="53" y="3"/>
                    <a:pt x="51" y="6"/>
                  </a:cubicBezTo>
                  <a:cubicBezTo>
                    <a:pt x="50" y="7"/>
                    <a:pt x="50" y="8"/>
                    <a:pt x="51" y="9"/>
                  </a:cubicBezTo>
                  <a:cubicBezTo>
                    <a:pt x="52" y="11"/>
                    <a:pt x="51" y="12"/>
                    <a:pt x="50" y="14"/>
                  </a:cubicBezTo>
                  <a:cubicBezTo>
                    <a:pt x="48" y="17"/>
                    <a:pt x="44" y="15"/>
                    <a:pt x="41" y="13"/>
                  </a:cubicBezTo>
                  <a:cubicBezTo>
                    <a:pt x="39" y="13"/>
                    <a:pt x="38" y="12"/>
                    <a:pt x="36" y="12"/>
                  </a:cubicBezTo>
                  <a:cubicBezTo>
                    <a:pt x="34" y="11"/>
                    <a:pt x="32" y="12"/>
                    <a:pt x="31" y="10"/>
                  </a:cubicBezTo>
                  <a:cubicBezTo>
                    <a:pt x="30" y="9"/>
                    <a:pt x="30" y="7"/>
                    <a:pt x="29" y="6"/>
                  </a:cubicBezTo>
                  <a:cubicBezTo>
                    <a:pt x="28" y="4"/>
                    <a:pt x="25" y="4"/>
                    <a:pt x="23" y="3"/>
                  </a:cubicBezTo>
                  <a:cubicBezTo>
                    <a:pt x="21" y="2"/>
                    <a:pt x="19" y="2"/>
                    <a:pt x="17" y="2"/>
                  </a:cubicBezTo>
                  <a:cubicBezTo>
                    <a:pt x="15" y="2"/>
                    <a:pt x="14" y="1"/>
                    <a:pt x="11" y="0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5"/>
                    <a:pt x="11" y="4"/>
                    <a:pt x="9" y="6"/>
                  </a:cubicBezTo>
                  <a:cubicBezTo>
                    <a:pt x="8" y="7"/>
                    <a:pt x="7" y="7"/>
                    <a:pt x="5" y="8"/>
                  </a:cubicBezTo>
                  <a:cubicBezTo>
                    <a:pt x="3" y="10"/>
                    <a:pt x="6" y="12"/>
                    <a:pt x="5" y="14"/>
                  </a:cubicBezTo>
                  <a:cubicBezTo>
                    <a:pt x="4" y="16"/>
                    <a:pt x="1" y="16"/>
                    <a:pt x="1" y="17"/>
                  </a:cubicBezTo>
                  <a:cubicBezTo>
                    <a:pt x="1" y="19"/>
                    <a:pt x="2" y="20"/>
                    <a:pt x="3" y="21"/>
                  </a:cubicBezTo>
                  <a:cubicBezTo>
                    <a:pt x="3" y="23"/>
                    <a:pt x="3" y="25"/>
                    <a:pt x="3" y="26"/>
                  </a:cubicBezTo>
                  <a:cubicBezTo>
                    <a:pt x="3" y="28"/>
                    <a:pt x="4" y="29"/>
                    <a:pt x="3" y="31"/>
                  </a:cubicBezTo>
                  <a:cubicBezTo>
                    <a:pt x="3" y="32"/>
                    <a:pt x="3" y="33"/>
                    <a:pt x="3" y="34"/>
                  </a:cubicBezTo>
                  <a:cubicBezTo>
                    <a:pt x="3" y="35"/>
                    <a:pt x="4" y="36"/>
                    <a:pt x="3" y="37"/>
                  </a:cubicBezTo>
                  <a:cubicBezTo>
                    <a:pt x="3" y="38"/>
                    <a:pt x="0" y="38"/>
                    <a:pt x="1" y="40"/>
                  </a:cubicBezTo>
                  <a:cubicBezTo>
                    <a:pt x="3" y="42"/>
                    <a:pt x="4" y="43"/>
                    <a:pt x="4" y="46"/>
                  </a:cubicBezTo>
                  <a:cubicBezTo>
                    <a:pt x="4" y="48"/>
                    <a:pt x="6" y="47"/>
                    <a:pt x="7" y="48"/>
                  </a:cubicBezTo>
                  <a:cubicBezTo>
                    <a:pt x="9" y="48"/>
                    <a:pt x="10" y="48"/>
                    <a:pt x="11" y="49"/>
                  </a:cubicBezTo>
                  <a:cubicBezTo>
                    <a:pt x="12" y="50"/>
                    <a:pt x="13" y="52"/>
                    <a:pt x="14" y="53"/>
                  </a:cubicBezTo>
                  <a:cubicBezTo>
                    <a:pt x="16" y="54"/>
                    <a:pt x="19" y="53"/>
                    <a:pt x="21" y="55"/>
                  </a:cubicBezTo>
                  <a:cubicBezTo>
                    <a:pt x="22" y="56"/>
                    <a:pt x="20" y="54"/>
                    <a:pt x="21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9" name="Freeform 773">
              <a:extLst>
                <a:ext uri="{FF2B5EF4-FFF2-40B4-BE49-F238E27FC236}">
                  <a16:creationId xmlns:a16="http://schemas.microsoft.com/office/drawing/2014/main" id="{19EFD3F3-1B7F-454C-9251-3A49AF2D0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5049" y="6588468"/>
              <a:ext cx="335358" cy="288522"/>
            </a:xfrm>
            <a:custGeom>
              <a:avLst/>
              <a:gdLst>
                <a:gd name="T0" fmla="*/ 19 w 42"/>
                <a:gd name="T1" fmla="*/ 34 h 34"/>
                <a:gd name="T2" fmla="*/ 20 w 42"/>
                <a:gd name="T3" fmla="*/ 25 h 34"/>
                <a:gd name="T4" fmla="*/ 24 w 42"/>
                <a:gd name="T5" fmla="*/ 22 h 34"/>
                <a:gd name="T6" fmla="*/ 25 w 42"/>
                <a:gd name="T7" fmla="*/ 20 h 34"/>
                <a:gd name="T8" fmla="*/ 25 w 42"/>
                <a:gd name="T9" fmla="*/ 9 h 34"/>
                <a:gd name="T10" fmla="*/ 32 w 42"/>
                <a:gd name="T11" fmla="*/ 9 h 34"/>
                <a:gd name="T12" fmla="*/ 41 w 42"/>
                <a:gd name="T13" fmla="*/ 9 h 34"/>
                <a:gd name="T14" fmla="*/ 42 w 42"/>
                <a:gd name="T15" fmla="*/ 2 h 34"/>
                <a:gd name="T16" fmla="*/ 40 w 42"/>
                <a:gd name="T17" fmla="*/ 0 h 34"/>
                <a:gd name="T18" fmla="*/ 20 w 42"/>
                <a:gd name="T19" fmla="*/ 0 h 34"/>
                <a:gd name="T20" fmla="*/ 15 w 42"/>
                <a:gd name="T21" fmla="*/ 6 h 34"/>
                <a:gd name="T22" fmla="*/ 10 w 42"/>
                <a:gd name="T23" fmla="*/ 17 h 34"/>
                <a:gd name="T24" fmla="*/ 8 w 42"/>
                <a:gd name="T25" fmla="*/ 18 h 34"/>
                <a:gd name="T26" fmla="*/ 4 w 42"/>
                <a:gd name="T27" fmla="*/ 25 h 34"/>
                <a:gd name="T28" fmla="*/ 0 w 42"/>
                <a:gd name="T29" fmla="*/ 34 h 34"/>
                <a:gd name="T30" fmla="*/ 19 w 4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34">
                  <a:moveTo>
                    <a:pt x="19" y="34"/>
                  </a:moveTo>
                  <a:cubicBezTo>
                    <a:pt x="19" y="31"/>
                    <a:pt x="18" y="26"/>
                    <a:pt x="20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2"/>
                    <a:pt x="25" y="20"/>
                    <a:pt x="25" y="20"/>
                  </a:cubicBezTo>
                  <a:cubicBezTo>
                    <a:pt x="25" y="16"/>
                    <a:pt x="25" y="13"/>
                    <a:pt x="25" y="9"/>
                  </a:cubicBezTo>
                  <a:cubicBezTo>
                    <a:pt x="25" y="9"/>
                    <a:pt x="31" y="9"/>
                    <a:pt x="32" y="9"/>
                  </a:cubicBezTo>
                  <a:cubicBezTo>
                    <a:pt x="35" y="9"/>
                    <a:pt x="38" y="9"/>
                    <a:pt x="41" y="9"/>
                  </a:cubicBezTo>
                  <a:cubicBezTo>
                    <a:pt x="42" y="9"/>
                    <a:pt x="42" y="3"/>
                    <a:pt x="42" y="2"/>
                  </a:cubicBezTo>
                  <a:cubicBezTo>
                    <a:pt x="42" y="0"/>
                    <a:pt x="42" y="0"/>
                    <a:pt x="40" y="0"/>
                  </a:cubicBezTo>
                  <a:cubicBezTo>
                    <a:pt x="33" y="0"/>
                    <a:pt x="27" y="0"/>
                    <a:pt x="20" y="0"/>
                  </a:cubicBezTo>
                  <a:cubicBezTo>
                    <a:pt x="18" y="2"/>
                    <a:pt x="17" y="4"/>
                    <a:pt x="15" y="6"/>
                  </a:cubicBezTo>
                  <a:cubicBezTo>
                    <a:pt x="11" y="9"/>
                    <a:pt x="11" y="12"/>
                    <a:pt x="10" y="17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6" y="20"/>
                    <a:pt x="5" y="22"/>
                    <a:pt x="4" y="25"/>
                  </a:cubicBezTo>
                  <a:cubicBezTo>
                    <a:pt x="2" y="28"/>
                    <a:pt x="0" y="30"/>
                    <a:pt x="0" y="34"/>
                  </a:cubicBezTo>
                  <a:cubicBezTo>
                    <a:pt x="6" y="34"/>
                    <a:pt x="13" y="34"/>
                    <a:pt x="19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0" name="Freeform 774">
              <a:extLst>
                <a:ext uri="{FF2B5EF4-FFF2-40B4-BE49-F238E27FC236}">
                  <a16:creationId xmlns:a16="http://schemas.microsoft.com/office/drawing/2014/main" id="{215873B7-442D-1D4C-A909-60D32F127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5911" y="6181652"/>
              <a:ext cx="479859" cy="406816"/>
            </a:xfrm>
            <a:custGeom>
              <a:avLst/>
              <a:gdLst>
                <a:gd name="T0" fmla="*/ 22 w 60"/>
                <a:gd name="T1" fmla="*/ 48 h 48"/>
                <a:gd name="T2" fmla="*/ 23 w 60"/>
                <a:gd name="T3" fmla="*/ 41 h 48"/>
                <a:gd name="T4" fmla="*/ 29 w 60"/>
                <a:gd name="T5" fmla="*/ 37 h 48"/>
                <a:gd name="T6" fmla="*/ 33 w 60"/>
                <a:gd name="T7" fmla="*/ 37 h 48"/>
                <a:gd name="T8" fmla="*/ 38 w 60"/>
                <a:gd name="T9" fmla="*/ 35 h 48"/>
                <a:gd name="T10" fmla="*/ 40 w 60"/>
                <a:gd name="T11" fmla="*/ 32 h 48"/>
                <a:gd name="T12" fmla="*/ 45 w 60"/>
                <a:gd name="T13" fmla="*/ 31 h 48"/>
                <a:gd name="T14" fmla="*/ 46 w 60"/>
                <a:gd name="T15" fmla="*/ 28 h 48"/>
                <a:gd name="T16" fmla="*/ 50 w 60"/>
                <a:gd name="T17" fmla="*/ 25 h 48"/>
                <a:gd name="T18" fmla="*/ 53 w 60"/>
                <a:gd name="T19" fmla="*/ 23 h 48"/>
                <a:gd name="T20" fmla="*/ 58 w 60"/>
                <a:gd name="T21" fmla="*/ 24 h 48"/>
                <a:gd name="T22" fmla="*/ 56 w 60"/>
                <a:gd name="T23" fmla="*/ 16 h 48"/>
                <a:gd name="T24" fmla="*/ 56 w 60"/>
                <a:gd name="T25" fmla="*/ 10 h 48"/>
                <a:gd name="T26" fmla="*/ 55 w 60"/>
                <a:gd name="T27" fmla="*/ 7 h 48"/>
                <a:gd name="T28" fmla="*/ 51 w 60"/>
                <a:gd name="T29" fmla="*/ 6 h 48"/>
                <a:gd name="T30" fmla="*/ 47 w 60"/>
                <a:gd name="T31" fmla="*/ 6 h 48"/>
                <a:gd name="T32" fmla="*/ 42 w 60"/>
                <a:gd name="T33" fmla="*/ 6 h 48"/>
                <a:gd name="T34" fmla="*/ 35 w 60"/>
                <a:gd name="T35" fmla="*/ 4 h 48"/>
                <a:gd name="T36" fmla="*/ 30 w 60"/>
                <a:gd name="T37" fmla="*/ 13 h 48"/>
                <a:gd name="T38" fmla="*/ 20 w 60"/>
                <a:gd name="T39" fmla="*/ 19 h 48"/>
                <a:gd name="T40" fmla="*/ 16 w 60"/>
                <a:gd name="T41" fmla="*/ 27 h 48"/>
                <a:gd name="T42" fmla="*/ 16 w 60"/>
                <a:gd name="T43" fmla="*/ 35 h 48"/>
                <a:gd name="T44" fmla="*/ 14 w 60"/>
                <a:gd name="T45" fmla="*/ 39 h 48"/>
                <a:gd name="T46" fmla="*/ 9 w 60"/>
                <a:gd name="T47" fmla="*/ 42 h 48"/>
                <a:gd name="T48" fmla="*/ 5 w 60"/>
                <a:gd name="T49" fmla="*/ 45 h 48"/>
                <a:gd name="T50" fmla="*/ 0 w 60"/>
                <a:gd name="T51" fmla="*/ 48 h 48"/>
                <a:gd name="T52" fmla="*/ 22 w 60"/>
                <a:gd name="T5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" h="48">
                  <a:moveTo>
                    <a:pt x="22" y="48"/>
                  </a:moveTo>
                  <a:cubicBezTo>
                    <a:pt x="22" y="45"/>
                    <a:pt x="21" y="43"/>
                    <a:pt x="23" y="41"/>
                  </a:cubicBezTo>
                  <a:cubicBezTo>
                    <a:pt x="25" y="40"/>
                    <a:pt x="28" y="39"/>
                    <a:pt x="29" y="37"/>
                  </a:cubicBezTo>
                  <a:cubicBezTo>
                    <a:pt x="30" y="37"/>
                    <a:pt x="32" y="37"/>
                    <a:pt x="33" y="37"/>
                  </a:cubicBezTo>
                  <a:cubicBezTo>
                    <a:pt x="34" y="36"/>
                    <a:pt x="36" y="36"/>
                    <a:pt x="38" y="35"/>
                  </a:cubicBezTo>
                  <a:cubicBezTo>
                    <a:pt x="39" y="34"/>
                    <a:pt x="39" y="33"/>
                    <a:pt x="40" y="32"/>
                  </a:cubicBezTo>
                  <a:cubicBezTo>
                    <a:pt x="41" y="31"/>
                    <a:pt x="44" y="32"/>
                    <a:pt x="45" y="31"/>
                  </a:cubicBezTo>
                  <a:cubicBezTo>
                    <a:pt x="46" y="30"/>
                    <a:pt x="46" y="29"/>
                    <a:pt x="46" y="28"/>
                  </a:cubicBezTo>
                  <a:cubicBezTo>
                    <a:pt x="46" y="26"/>
                    <a:pt x="49" y="26"/>
                    <a:pt x="50" y="25"/>
                  </a:cubicBezTo>
                  <a:cubicBezTo>
                    <a:pt x="51" y="24"/>
                    <a:pt x="51" y="23"/>
                    <a:pt x="53" y="23"/>
                  </a:cubicBezTo>
                  <a:cubicBezTo>
                    <a:pt x="54" y="23"/>
                    <a:pt x="57" y="24"/>
                    <a:pt x="58" y="24"/>
                  </a:cubicBezTo>
                  <a:cubicBezTo>
                    <a:pt x="60" y="23"/>
                    <a:pt x="56" y="17"/>
                    <a:pt x="56" y="16"/>
                  </a:cubicBezTo>
                  <a:cubicBezTo>
                    <a:pt x="56" y="14"/>
                    <a:pt x="56" y="12"/>
                    <a:pt x="56" y="10"/>
                  </a:cubicBezTo>
                  <a:cubicBezTo>
                    <a:pt x="55" y="9"/>
                    <a:pt x="55" y="8"/>
                    <a:pt x="55" y="7"/>
                  </a:cubicBezTo>
                  <a:cubicBezTo>
                    <a:pt x="53" y="7"/>
                    <a:pt x="52" y="6"/>
                    <a:pt x="51" y="6"/>
                  </a:cubicBezTo>
                  <a:cubicBezTo>
                    <a:pt x="50" y="5"/>
                    <a:pt x="48" y="6"/>
                    <a:pt x="47" y="6"/>
                  </a:cubicBezTo>
                  <a:cubicBezTo>
                    <a:pt x="46" y="5"/>
                    <a:pt x="44" y="6"/>
                    <a:pt x="42" y="6"/>
                  </a:cubicBezTo>
                  <a:cubicBezTo>
                    <a:pt x="40" y="6"/>
                    <a:pt x="36" y="0"/>
                    <a:pt x="35" y="4"/>
                  </a:cubicBezTo>
                  <a:cubicBezTo>
                    <a:pt x="34" y="7"/>
                    <a:pt x="33" y="10"/>
                    <a:pt x="30" y="13"/>
                  </a:cubicBezTo>
                  <a:cubicBezTo>
                    <a:pt x="27" y="16"/>
                    <a:pt x="23" y="16"/>
                    <a:pt x="20" y="19"/>
                  </a:cubicBezTo>
                  <a:cubicBezTo>
                    <a:pt x="18" y="21"/>
                    <a:pt x="17" y="24"/>
                    <a:pt x="16" y="27"/>
                  </a:cubicBezTo>
                  <a:cubicBezTo>
                    <a:pt x="16" y="29"/>
                    <a:pt x="17" y="32"/>
                    <a:pt x="16" y="35"/>
                  </a:cubicBezTo>
                  <a:cubicBezTo>
                    <a:pt x="15" y="36"/>
                    <a:pt x="14" y="38"/>
                    <a:pt x="14" y="39"/>
                  </a:cubicBezTo>
                  <a:cubicBezTo>
                    <a:pt x="13" y="41"/>
                    <a:pt x="11" y="41"/>
                    <a:pt x="9" y="42"/>
                  </a:cubicBezTo>
                  <a:cubicBezTo>
                    <a:pt x="8" y="43"/>
                    <a:pt x="7" y="44"/>
                    <a:pt x="5" y="45"/>
                  </a:cubicBezTo>
                  <a:cubicBezTo>
                    <a:pt x="4" y="46"/>
                    <a:pt x="2" y="46"/>
                    <a:pt x="0" y="48"/>
                  </a:cubicBezTo>
                  <a:lnTo>
                    <a:pt x="22" y="4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1" name="Freeform 775">
              <a:extLst>
                <a:ext uri="{FF2B5EF4-FFF2-40B4-BE49-F238E27FC236}">
                  <a16:creationId xmlns:a16="http://schemas.microsoft.com/office/drawing/2014/main" id="{7DEA457D-C600-ED40-A115-AF701F5E1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5" y="6141259"/>
              <a:ext cx="828850" cy="836711"/>
            </a:xfrm>
            <a:custGeom>
              <a:avLst/>
              <a:gdLst>
                <a:gd name="T0" fmla="*/ 35 w 104"/>
                <a:gd name="T1" fmla="*/ 22 h 99"/>
                <a:gd name="T2" fmla="*/ 36 w 104"/>
                <a:gd name="T3" fmla="*/ 29 h 99"/>
                <a:gd name="T4" fmla="*/ 31 w 104"/>
                <a:gd name="T5" fmla="*/ 28 h 99"/>
                <a:gd name="T6" fmla="*/ 29 w 104"/>
                <a:gd name="T7" fmla="*/ 30 h 99"/>
                <a:gd name="T8" fmla="*/ 26 w 104"/>
                <a:gd name="T9" fmla="*/ 31 h 99"/>
                <a:gd name="T10" fmla="*/ 24 w 104"/>
                <a:gd name="T11" fmla="*/ 35 h 99"/>
                <a:gd name="T12" fmla="*/ 20 w 104"/>
                <a:gd name="T13" fmla="*/ 37 h 99"/>
                <a:gd name="T14" fmla="*/ 17 w 104"/>
                <a:gd name="T15" fmla="*/ 40 h 99"/>
                <a:gd name="T16" fmla="*/ 11 w 104"/>
                <a:gd name="T17" fmla="*/ 42 h 99"/>
                <a:gd name="T18" fmla="*/ 8 w 104"/>
                <a:gd name="T19" fmla="*/ 43 h 99"/>
                <a:gd name="T20" fmla="*/ 4 w 104"/>
                <a:gd name="T21" fmla="*/ 45 h 99"/>
                <a:gd name="T22" fmla="*/ 1 w 104"/>
                <a:gd name="T23" fmla="*/ 52 h 99"/>
                <a:gd name="T24" fmla="*/ 2 w 104"/>
                <a:gd name="T25" fmla="*/ 56 h 99"/>
                <a:gd name="T26" fmla="*/ 6 w 104"/>
                <a:gd name="T27" fmla="*/ 59 h 99"/>
                <a:gd name="T28" fmla="*/ 37 w 104"/>
                <a:gd name="T29" fmla="*/ 79 h 99"/>
                <a:gd name="T30" fmla="*/ 48 w 104"/>
                <a:gd name="T31" fmla="*/ 86 h 99"/>
                <a:gd name="T32" fmla="*/ 49 w 104"/>
                <a:gd name="T33" fmla="*/ 87 h 99"/>
                <a:gd name="T34" fmla="*/ 58 w 104"/>
                <a:gd name="T35" fmla="*/ 93 h 99"/>
                <a:gd name="T36" fmla="*/ 61 w 104"/>
                <a:gd name="T37" fmla="*/ 99 h 99"/>
                <a:gd name="T38" fmla="*/ 67 w 104"/>
                <a:gd name="T39" fmla="*/ 97 h 99"/>
                <a:gd name="T40" fmla="*/ 72 w 104"/>
                <a:gd name="T41" fmla="*/ 96 h 99"/>
                <a:gd name="T42" fmla="*/ 85 w 104"/>
                <a:gd name="T43" fmla="*/ 87 h 99"/>
                <a:gd name="T44" fmla="*/ 100 w 104"/>
                <a:gd name="T45" fmla="*/ 77 h 99"/>
                <a:gd name="T46" fmla="*/ 104 w 104"/>
                <a:gd name="T47" fmla="*/ 75 h 99"/>
                <a:gd name="T48" fmla="*/ 97 w 104"/>
                <a:gd name="T49" fmla="*/ 69 h 99"/>
                <a:gd name="T50" fmla="*/ 94 w 104"/>
                <a:gd name="T51" fmla="*/ 69 h 99"/>
                <a:gd name="T52" fmla="*/ 92 w 104"/>
                <a:gd name="T53" fmla="*/ 63 h 99"/>
                <a:gd name="T54" fmla="*/ 92 w 104"/>
                <a:gd name="T55" fmla="*/ 60 h 99"/>
                <a:gd name="T56" fmla="*/ 93 w 104"/>
                <a:gd name="T57" fmla="*/ 55 h 99"/>
                <a:gd name="T58" fmla="*/ 93 w 104"/>
                <a:gd name="T59" fmla="*/ 50 h 99"/>
                <a:gd name="T60" fmla="*/ 93 w 104"/>
                <a:gd name="T61" fmla="*/ 46 h 99"/>
                <a:gd name="T62" fmla="*/ 92 w 104"/>
                <a:gd name="T63" fmla="*/ 42 h 99"/>
                <a:gd name="T64" fmla="*/ 91 w 104"/>
                <a:gd name="T65" fmla="*/ 37 h 99"/>
                <a:gd name="T66" fmla="*/ 87 w 104"/>
                <a:gd name="T67" fmla="*/ 27 h 99"/>
                <a:gd name="T68" fmla="*/ 82 w 104"/>
                <a:gd name="T69" fmla="*/ 20 h 99"/>
                <a:gd name="T70" fmla="*/ 85 w 104"/>
                <a:gd name="T71" fmla="*/ 13 h 99"/>
                <a:gd name="T72" fmla="*/ 86 w 104"/>
                <a:gd name="T73" fmla="*/ 2 h 99"/>
                <a:gd name="T74" fmla="*/ 84 w 104"/>
                <a:gd name="T75" fmla="*/ 1 h 99"/>
                <a:gd name="T76" fmla="*/ 81 w 104"/>
                <a:gd name="T77" fmla="*/ 0 h 99"/>
                <a:gd name="T78" fmla="*/ 79 w 104"/>
                <a:gd name="T79" fmla="*/ 1 h 99"/>
                <a:gd name="T80" fmla="*/ 75 w 104"/>
                <a:gd name="T81" fmla="*/ 0 h 99"/>
                <a:gd name="T82" fmla="*/ 72 w 104"/>
                <a:gd name="T83" fmla="*/ 2 h 99"/>
                <a:gd name="T84" fmla="*/ 68 w 104"/>
                <a:gd name="T85" fmla="*/ 1 h 99"/>
                <a:gd name="T86" fmla="*/ 61 w 104"/>
                <a:gd name="T87" fmla="*/ 2 h 99"/>
                <a:gd name="T88" fmla="*/ 46 w 104"/>
                <a:gd name="T89" fmla="*/ 5 h 99"/>
                <a:gd name="T90" fmla="*/ 43 w 104"/>
                <a:gd name="T91" fmla="*/ 7 h 99"/>
                <a:gd name="T92" fmla="*/ 39 w 104"/>
                <a:gd name="T93" fmla="*/ 8 h 99"/>
                <a:gd name="T94" fmla="*/ 34 w 104"/>
                <a:gd name="T95" fmla="*/ 12 h 99"/>
                <a:gd name="T96" fmla="*/ 35 w 104"/>
                <a:gd name="T97" fmla="*/ 22 h 99"/>
                <a:gd name="T98" fmla="*/ 35 w 104"/>
                <a:gd name="T99" fmla="*/ 2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4" h="99">
                  <a:moveTo>
                    <a:pt x="35" y="22"/>
                  </a:moveTo>
                  <a:cubicBezTo>
                    <a:pt x="36" y="23"/>
                    <a:pt x="40" y="29"/>
                    <a:pt x="36" y="29"/>
                  </a:cubicBezTo>
                  <a:cubicBezTo>
                    <a:pt x="35" y="28"/>
                    <a:pt x="32" y="27"/>
                    <a:pt x="31" y="28"/>
                  </a:cubicBezTo>
                  <a:cubicBezTo>
                    <a:pt x="30" y="29"/>
                    <a:pt x="30" y="29"/>
                    <a:pt x="29" y="30"/>
                  </a:cubicBezTo>
                  <a:cubicBezTo>
                    <a:pt x="28" y="31"/>
                    <a:pt x="27" y="31"/>
                    <a:pt x="26" y="31"/>
                  </a:cubicBezTo>
                  <a:cubicBezTo>
                    <a:pt x="24" y="32"/>
                    <a:pt x="25" y="34"/>
                    <a:pt x="24" y="35"/>
                  </a:cubicBezTo>
                  <a:cubicBezTo>
                    <a:pt x="24" y="37"/>
                    <a:pt x="21" y="36"/>
                    <a:pt x="20" y="37"/>
                  </a:cubicBezTo>
                  <a:cubicBezTo>
                    <a:pt x="18" y="37"/>
                    <a:pt x="18" y="39"/>
                    <a:pt x="17" y="40"/>
                  </a:cubicBezTo>
                  <a:cubicBezTo>
                    <a:pt x="15" y="42"/>
                    <a:pt x="13" y="41"/>
                    <a:pt x="11" y="42"/>
                  </a:cubicBezTo>
                  <a:cubicBezTo>
                    <a:pt x="10" y="42"/>
                    <a:pt x="9" y="42"/>
                    <a:pt x="8" y="43"/>
                  </a:cubicBezTo>
                  <a:cubicBezTo>
                    <a:pt x="7" y="43"/>
                    <a:pt x="5" y="44"/>
                    <a:pt x="4" y="45"/>
                  </a:cubicBezTo>
                  <a:cubicBezTo>
                    <a:pt x="0" y="47"/>
                    <a:pt x="1" y="48"/>
                    <a:pt x="1" y="52"/>
                  </a:cubicBezTo>
                  <a:cubicBezTo>
                    <a:pt x="1" y="55"/>
                    <a:pt x="0" y="55"/>
                    <a:pt x="2" y="56"/>
                  </a:cubicBezTo>
                  <a:cubicBezTo>
                    <a:pt x="3" y="57"/>
                    <a:pt x="5" y="58"/>
                    <a:pt x="6" y="59"/>
                  </a:cubicBezTo>
                  <a:cubicBezTo>
                    <a:pt x="16" y="66"/>
                    <a:pt x="26" y="72"/>
                    <a:pt x="37" y="79"/>
                  </a:cubicBezTo>
                  <a:cubicBezTo>
                    <a:pt x="40" y="81"/>
                    <a:pt x="44" y="84"/>
                    <a:pt x="48" y="86"/>
                  </a:cubicBezTo>
                  <a:cubicBezTo>
                    <a:pt x="48" y="87"/>
                    <a:pt x="49" y="87"/>
                    <a:pt x="49" y="87"/>
                  </a:cubicBezTo>
                  <a:cubicBezTo>
                    <a:pt x="52" y="92"/>
                    <a:pt x="54" y="92"/>
                    <a:pt x="58" y="93"/>
                  </a:cubicBezTo>
                  <a:cubicBezTo>
                    <a:pt x="61" y="94"/>
                    <a:pt x="58" y="98"/>
                    <a:pt x="61" y="99"/>
                  </a:cubicBezTo>
                  <a:cubicBezTo>
                    <a:pt x="62" y="99"/>
                    <a:pt x="65" y="98"/>
                    <a:pt x="67" y="97"/>
                  </a:cubicBezTo>
                  <a:cubicBezTo>
                    <a:pt x="68" y="97"/>
                    <a:pt x="71" y="97"/>
                    <a:pt x="72" y="96"/>
                  </a:cubicBezTo>
                  <a:cubicBezTo>
                    <a:pt x="76" y="93"/>
                    <a:pt x="80" y="90"/>
                    <a:pt x="85" y="87"/>
                  </a:cubicBezTo>
                  <a:cubicBezTo>
                    <a:pt x="90" y="84"/>
                    <a:pt x="95" y="80"/>
                    <a:pt x="100" y="77"/>
                  </a:cubicBezTo>
                  <a:cubicBezTo>
                    <a:pt x="101" y="77"/>
                    <a:pt x="102" y="76"/>
                    <a:pt x="104" y="75"/>
                  </a:cubicBezTo>
                  <a:cubicBezTo>
                    <a:pt x="102" y="71"/>
                    <a:pt x="101" y="70"/>
                    <a:pt x="97" y="69"/>
                  </a:cubicBezTo>
                  <a:cubicBezTo>
                    <a:pt x="96" y="69"/>
                    <a:pt x="94" y="69"/>
                    <a:pt x="94" y="69"/>
                  </a:cubicBezTo>
                  <a:cubicBezTo>
                    <a:pt x="94" y="66"/>
                    <a:pt x="94" y="65"/>
                    <a:pt x="92" y="63"/>
                  </a:cubicBezTo>
                  <a:cubicBezTo>
                    <a:pt x="91" y="61"/>
                    <a:pt x="91" y="61"/>
                    <a:pt x="92" y="60"/>
                  </a:cubicBezTo>
                  <a:cubicBezTo>
                    <a:pt x="94" y="58"/>
                    <a:pt x="93" y="57"/>
                    <a:pt x="93" y="55"/>
                  </a:cubicBezTo>
                  <a:cubicBezTo>
                    <a:pt x="93" y="53"/>
                    <a:pt x="94" y="52"/>
                    <a:pt x="93" y="50"/>
                  </a:cubicBezTo>
                  <a:cubicBezTo>
                    <a:pt x="93" y="49"/>
                    <a:pt x="93" y="48"/>
                    <a:pt x="93" y="46"/>
                  </a:cubicBezTo>
                  <a:cubicBezTo>
                    <a:pt x="93" y="45"/>
                    <a:pt x="93" y="43"/>
                    <a:pt x="92" y="42"/>
                  </a:cubicBezTo>
                  <a:cubicBezTo>
                    <a:pt x="91" y="41"/>
                    <a:pt x="91" y="39"/>
                    <a:pt x="91" y="37"/>
                  </a:cubicBezTo>
                  <a:cubicBezTo>
                    <a:pt x="91" y="34"/>
                    <a:pt x="90" y="30"/>
                    <a:pt x="87" y="27"/>
                  </a:cubicBezTo>
                  <a:cubicBezTo>
                    <a:pt x="85" y="25"/>
                    <a:pt x="83" y="23"/>
                    <a:pt x="82" y="20"/>
                  </a:cubicBezTo>
                  <a:cubicBezTo>
                    <a:pt x="80" y="16"/>
                    <a:pt x="84" y="17"/>
                    <a:pt x="85" y="13"/>
                  </a:cubicBezTo>
                  <a:cubicBezTo>
                    <a:pt x="85" y="9"/>
                    <a:pt x="85" y="6"/>
                    <a:pt x="86" y="2"/>
                  </a:cubicBezTo>
                  <a:cubicBezTo>
                    <a:pt x="85" y="2"/>
                    <a:pt x="85" y="1"/>
                    <a:pt x="84" y="1"/>
                  </a:cubicBezTo>
                  <a:cubicBezTo>
                    <a:pt x="82" y="2"/>
                    <a:pt x="82" y="0"/>
                    <a:pt x="81" y="0"/>
                  </a:cubicBezTo>
                  <a:cubicBezTo>
                    <a:pt x="80" y="0"/>
                    <a:pt x="80" y="1"/>
                    <a:pt x="79" y="1"/>
                  </a:cubicBezTo>
                  <a:cubicBezTo>
                    <a:pt x="77" y="1"/>
                    <a:pt x="77" y="0"/>
                    <a:pt x="75" y="0"/>
                  </a:cubicBezTo>
                  <a:cubicBezTo>
                    <a:pt x="74" y="1"/>
                    <a:pt x="73" y="1"/>
                    <a:pt x="72" y="2"/>
                  </a:cubicBezTo>
                  <a:cubicBezTo>
                    <a:pt x="70" y="3"/>
                    <a:pt x="70" y="2"/>
                    <a:pt x="68" y="1"/>
                  </a:cubicBezTo>
                  <a:cubicBezTo>
                    <a:pt x="66" y="1"/>
                    <a:pt x="63" y="1"/>
                    <a:pt x="61" y="2"/>
                  </a:cubicBezTo>
                  <a:cubicBezTo>
                    <a:pt x="56" y="3"/>
                    <a:pt x="51" y="3"/>
                    <a:pt x="46" y="5"/>
                  </a:cubicBezTo>
                  <a:cubicBezTo>
                    <a:pt x="45" y="6"/>
                    <a:pt x="44" y="7"/>
                    <a:pt x="43" y="7"/>
                  </a:cubicBezTo>
                  <a:cubicBezTo>
                    <a:pt x="42" y="8"/>
                    <a:pt x="40" y="8"/>
                    <a:pt x="39" y="8"/>
                  </a:cubicBezTo>
                  <a:cubicBezTo>
                    <a:pt x="37" y="9"/>
                    <a:pt x="37" y="12"/>
                    <a:pt x="34" y="12"/>
                  </a:cubicBezTo>
                  <a:cubicBezTo>
                    <a:pt x="35" y="15"/>
                    <a:pt x="35" y="18"/>
                    <a:pt x="35" y="22"/>
                  </a:cubicBezTo>
                  <a:cubicBezTo>
                    <a:pt x="36" y="23"/>
                    <a:pt x="35" y="20"/>
                    <a:pt x="3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2" name="Freeform 781">
              <a:extLst>
                <a:ext uri="{FF2B5EF4-FFF2-40B4-BE49-F238E27FC236}">
                  <a16:creationId xmlns:a16="http://schemas.microsoft.com/office/drawing/2014/main" id="{879E4A6F-6357-CB42-969B-DF634657E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9868" y="3005037"/>
              <a:ext cx="73616" cy="34623"/>
            </a:xfrm>
            <a:custGeom>
              <a:avLst/>
              <a:gdLst>
                <a:gd name="T0" fmla="*/ 4 w 9"/>
                <a:gd name="T1" fmla="*/ 3 h 4"/>
                <a:gd name="T2" fmla="*/ 1 w 9"/>
                <a:gd name="T3" fmla="*/ 2 h 4"/>
                <a:gd name="T4" fmla="*/ 5 w 9"/>
                <a:gd name="T5" fmla="*/ 2 h 4"/>
                <a:gd name="T6" fmla="*/ 0 w 9"/>
                <a:gd name="T7" fmla="*/ 0 h 4"/>
                <a:gd name="T8" fmla="*/ 9 w 9"/>
                <a:gd name="T9" fmla="*/ 2 h 4"/>
                <a:gd name="T10" fmla="*/ 5 w 9"/>
                <a:gd name="T11" fmla="*/ 2 h 4"/>
                <a:gd name="T12" fmla="*/ 4 w 9"/>
                <a:gd name="T13" fmla="*/ 3 h 4"/>
                <a:gd name="T14" fmla="*/ 4 w 9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4" y="3"/>
                  </a:moveTo>
                  <a:cubicBezTo>
                    <a:pt x="4" y="3"/>
                    <a:pt x="1" y="2"/>
                    <a:pt x="1" y="2"/>
                  </a:cubicBezTo>
                  <a:cubicBezTo>
                    <a:pt x="1" y="2"/>
                    <a:pt x="4" y="2"/>
                    <a:pt x="5" y="2"/>
                  </a:cubicBezTo>
                  <a:cubicBezTo>
                    <a:pt x="3" y="1"/>
                    <a:pt x="1" y="2"/>
                    <a:pt x="0" y="0"/>
                  </a:cubicBezTo>
                  <a:cubicBezTo>
                    <a:pt x="1" y="1"/>
                    <a:pt x="8" y="0"/>
                    <a:pt x="9" y="2"/>
                  </a:cubicBezTo>
                  <a:cubicBezTo>
                    <a:pt x="9" y="2"/>
                    <a:pt x="6" y="2"/>
                    <a:pt x="5" y="2"/>
                  </a:cubicBezTo>
                  <a:cubicBezTo>
                    <a:pt x="5" y="2"/>
                    <a:pt x="7" y="4"/>
                    <a:pt x="4" y="3"/>
                  </a:cubicBezTo>
                  <a:cubicBezTo>
                    <a:pt x="3" y="3"/>
                    <a:pt x="6" y="4"/>
                    <a:pt x="4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3" name="Freeform 405">
              <a:extLst>
                <a:ext uri="{FF2B5EF4-FFF2-40B4-BE49-F238E27FC236}">
                  <a16:creationId xmlns:a16="http://schemas.microsoft.com/office/drawing/2014/main" id="{C877FBDD-6E3B-FA46-83D4-5E25EBF3C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4436103"/>
              <a:ext cx="430784" cy="222163"/>
            </a:xfrm>
            <a:custGeom>
              <a:avLst/>
              <a:gdLst>
                <a:gd name="T0" fmla="*/ 53 w 54"/>
                <a:gd name="T1" fmla="*/ 10 h 26"/>
                <a:gd name="T2" fmla="*/ 49 w 54"/>
                <a:gd name="T3" fmla="*/ 9 h 26"/>
                <a:gd name="T4" fmla="*/ 50 w 54"/>
                <a:gd name="T5" fmla="*/ 8 h 26"/>
                <a:gd name="T6" fmla="*/ 48 w 54"/>
                <a:gd name="T7" fmla="*/ 7 h 26"/>
                <a:gd name="T8" fmla="*/ 49 w 54"/>
                <a:gd name="T9" fmla="*/ 6 h 26"/>
                <a:gd name="T10" fmla="*/ 46 w 54"/>
                <a:gd name="T11" fmla="*/ 5 h 26"/>
                <a:gd name="T12" fmla="*/ 48 w 54"/>
                <a:gd name="T13" fmla="*/ 3 h 26"/>
                <a:gd name="T14" fmla="*/ 43 w 54"/>
                <a:gd name="T15" fmla="*/ 3 h 26"/>
                <a:gd name="T16" fmla="*/ 39 w 54"/>
                <a:gd name="T17" fmla="*/ 1 h 26"/>
                <a:gd name="T18" fmla="*/ 39 w 54"/>
                <a:gd name="T19" fmla="*/ 4 h 26"/>
                <a:gd name="T20" fmla="*/ 36 w 54"/>
                <a:gd name="T21" fmla="*/ 5 h 26"/>
                <a:gd name="T22" fmla="*/ 32 w 54"/>
                <a:gd name="T23" fmla="*/ 5 h 26"/>
                <a:gd name="T24" fmla="*/ 32 w 54"/>
                <a:gd name="T25" fmla="*/ 9 h 26"/>
                <a:gd name="T26" fmla="*/ 26 w 54"/>
                <a:gd name="T27" fmla="*/ 5 h 26"/>
                <a:gd name="T28" fmla="*/ 25 w 54"/>
                <a:gd name="T29" fmla="*/ 8 h 26"/>
                <a:gd name="T30" fmla="*/ 21 w 54"/>
                <a:gd name="T31" fmla="*/ 5 h 26"/>
                <a:gd name="T32" fmla="*/ 21 w 54"/>
                <a:gd name="T33" fmla="*/ 9 h 26"/>
                <a:gd name="T34" fmla="*/ 19 w 54"/>
                <a:gd name="T35" fmla="*/ 9 h 26"/>
                <a:gd name="T36" fmla="*/ 17 w 54"/>
                <a:gd name="T37" fmla="*/ 12 h 26"/>
                <a:gd name="T38" fmla="*/ 14 w 54"/>
                <a:gd name="T39" fmla="*/ 8 h 26"/>
                <a:gd name="T40" fmla="*/ 16 w 54"/>
                <a:gd name="T41" fmla="*/ 8 h 26"/>
                <a:gd name="T42" fmla="*/ 14 w 54"/>
                <a:gd name="T43" fmla="*/ 5 h 26"/>
                <a:gd name="T44" fmla="*/ 7 w 54"/>
                <a:gd name="T45" fmla="*/ 2 h 26"/>
                <a:gd name="T46" fmla="*/ 9 w 54"/>
                <a:gd name="T47" fmla="*/ 4 h 26"/>
                <a:gd name="T48" fmla="*/ 8 w 54"/>
                <a:gd name="T49" fmla="*/ 4 h 26"/>
                <a:gd name="T50" fmla="*/ 10 w 54"/>
                <a:gd name="T51" fmla="*/ 8 h 26"/>
                <a:gd name="T52" fmla="*/ 5 w 54"/>
                <a:gd name="T53" fmla="*/ 6 h 26"/>
                <a:gd name="T54" fmla="*/ 3 w 54"/>
                <a:gd name="T55" fmla="*/ 6 h 26"/>
                <a:gd name="T56" fmla="*/ 5 w 54"/>
                <a:gd name="T57" fmla="*/ 7 h 26"/>
                <a:gd name="T58" fmla="*/ 5 w 54"/>
                <a:gd name="T59" fmla="*/ 8 h 26"/>
                <a:gd name="T60" fmla="*/ 2 w 54"/>
                <a:gd name="T61" fmla="*/ 7 h 26"/>
                <a:gd name="T62" fmla="*/ 1 w 54"/>
                <a:gd name="T63" fmla="*/ 9 h 26"/>
                <a:gd name="T64" fmla="*/ 8 w 54"/>
                <a:gd name="T65" fmla="*/ 10 h 26"/>
                <a:gd name="T66" fmla="*/ 13 w 54"/>
                <a:gd name="T67" fmla="*/ 11 h 26"/>
                <a:gd name="T68" fmla="*/ 11 w 54"/>
                <a:gd name="T69" fmla="*/ 12 h 26"/>
                <a:gd name="T70" fmla="*/ 12 w 54"/>
                <a:gd name="T71" fmla="*/ 13 h 26"/>
                <a:gd name="T72" fmla="*/ 8 w 54"/>
                <a:gd name="T73" fmla="*/ 14 h 26"/>
                <a:gd name="T74" fmla="*/ 3 w 54"/>
                <a:gd name="T75" fmla="*/ 15 h 26"/>
                <a:gd name="T76" fmla="*/ 10 w 54"/>
                <a:gd name="T77" fmla="*/ 16 h 26"/>
                <a:gd name="T78" fmla="*/ 12 w 54"/>
                <a:gd name="T79" fmla="*/ 18 h 26"/>
                <a:gd name="T80" fmla="*/ 15 w 54"/>
                <a:gd name="T81" fmla="*/ 17 h 26"/>
                <a:gd name="T82" fmla="*/ 13 w 54"/>
                <a:gd name="T83" fmla="*/ 18 h 26"/>
                <a:gd name="T84" fmla="*/ 15 w 54"/>
                <a:gd name="T85" fmla="*/ 18 h 26"/>
                <a:gd name="T86" fmla="*/ 10 w 54"/>
                <a:gd name="T87" fmla="*/ 23 h 26"/>
                <a:gd name="T88" fmla="*/ 15 w 54"/>
                <a:gd name="T89" fmla="*/ 23 h 26"/>
                <a:gd name="T90" fmla="*/ 21 w 54"/>
                <a:gd name="T91" fmla="*/ 24 h 26"/>
                <a:gd name="T92" fmla="*/ 20 w 54"/>
                <a:gd name="T93" fmla="*/ 24 h 26"/>
                <a:gd name="T94" fmla="*/ 22 w 54"/>
                <a:gd name="T95" fmla="*/ 25 h 26"/>
                <a:gd name="T96" fmla="*/ 29 w 54"/>
                <a:gd name="T97" fmla="*/ 26 h 26"/>
                <a:gd name="T98" fmla="*/ 33 w 54"/>
                <a:gd name="T99" fmla="*/ 25 h 26"/>
                <a:gd name="T100" fmla="*/ 39 w 54"/>
                <a:gd name="T101" fmla="*/ 23 h 26"/>
                <a:gd name="T102" fmla="*/ 46 w 54"/>
                <a:gd name="T103" fmla="*/ 19 h 26"/>
                <a:gd name="T104" fmla="*/ 52 w 54"/>
                <a:gd name="T105" fmla="*/ 16 h 26"/>
                <a:gd name="T106" fmla="*/ 52 w 54"/>
                <a:gd name="T107" fmla="*/ 14 h 26"/>
                <a:gd name="T108" fmla="*/ 54 w 54"/>
                <a:gd name="T109" fmla="*/ 13 h 26"/>
                <a:gd name="T110" fmla="*/ 52 w 54"/>
                <a:gd name="T111" fmla="*/ 12 h 26"/>
                <a:gd name="T112" fmla="*/ 53 w 54"/>
                <a:gd name="T113" fmla="*/ 10 h 26"/>
                <a:gd name="T114" fmla="*/ 53 w 54"/>
                <a:gd name="T11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26">
                  <a:moveTo>
                    <a:pt x="53" y="10"/>
                  </a:moveTo>
                  <a:cubicBezTo>
                    <a:pt x="53" y="10"/>
                    <a:pt x="49" y="9"/>
                    <a:pt x="49" y="9"/>
                  </a:cubicBezTo>
                  <a:cubicBezTo>
                    <a:pt x="49" y="9"/>
                    <a:pt x="50" y="8"/>
                    <a:pt x="50" y="8"/>
                  </a:cubicBezTo>
                  <a:cubicBezTo>
                    <a:pt x="49" y="8"/>
                    <a:pt x="47" y="8"/>
                    <a:pt x="48" y="7"/>
                  </a:cubicBezTo>
                  <a:cubicBezTo>
                    <a:pt x="48" y="7"/>
                    <a:pt x="49" y="6"/>
                    <a:pt x="49" y="6"/>
                  </a:cubicBezTo>
                  <a:cubicBezTo>
                    <a:pt x="48" y="5"/>
                    <a:pt x="46" y="5"/>
                    <a:pt x="46" y="5"/>
                  </a:cubicBezTo>
                  <a:cubicBezTo>
                    <a:pt x="46" y="4"/>
                    <a:pt x="48" y="3"/>
                    <a:pt x="48" y="3"/>
                  </a:cubicBezTo>
                  <a:cubicBezTo>
                    <a:pt x="48" y="3"/>
                    <a:pt x="44" y="4"/>
                    <a:pt x="43" y="3"/>
                  </a:cubicBezTo>
                  <a:cubicBezTo>
                    <a:pt x="42" y="2"/>
                    <a:pt x="41" y="1"/>
                    <a:pt x="39" y="1"/>
                  </a:cubicBezTo>
                  <a:cubicBezTo>
                    <a:pt x="38" y="1"/>
                    <a:pt x="40" y="3"/>
                    <a:pt x="39" y="4"/>
                  </a:cubicBezTo>
                  <a:cubicBezTo>
                    <a:pt x="38" y="5"/>
                    <a:pt x="37" y="4"/>
                    <a:pt x="36" y="5"/>
                  </a:cubicBezTo>
                  <a:cubicBezTo>
                    <a:pt x="35" y="6"/>
                    <a:pt x="34" y="5"/>
                    <a:pt x="32" y="5"/>
                  </a:cubicBezTo>
                  <a:cubicBezTo>
                    <a:pt x="30" y="4"/>
                    <a:pt x="33" y="8"/>
                    <a:pt x="32" y="9"/>
                  </a:cubicBezTo>
                  <a:cubicBezTo>
                    <a:pt x="32" y="9"/>
                    <a:pt x="28" y="2"/>
                    <a:pt x="26" y="5"/>
                  </a:cubicBezTo>
                  <a:cubicBezTo>
                    <a:pt x="25" y="5"/>
                    <a:pt x="26" y="7"/>
                    <a:pt x="25" y="8"/>
                  </a:cubicBezTo>
                  <a:cubicBezTo>
                    <a:pt x="25" y="9"/>
                    <a:pt x="22" y="5"/>
                    <a:pt x="21" y="5"/>
                  </a:cubicBezTo>
                  <a:cubicBezTo>
                    <a:pt x="20" y="5"/>
                    <a:pt x="23" y="9"/>
                    <a:pt x="21" y="9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9"/>
                    <a:pt x="17" y="11"/>
                    <a:pt x="17" y="12"/>
                  </a:cubicBezTo>
                  <a:cubicBezTo>
                    <a:pt x="17" y="11"/>
                    <a:pt x="14" y="9"/>
                    <a:pt x="14" y="8"/>
                  </a:cubicBezTo>
                  <a:cubicBezTo>
                    <a:pt x="14" y="8"/>
                    <a:pt x="16" y="8"/>
                    <a:pt x="16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3" y="5"/>
                    <a:pt x="8" y="0"/>
                    <a:pt x="7" y="2"/>
                  </a:cubicBezTo>
                  <a:cubicBezTo>
                    <a:pt x="7" y="3"/>
                    <a:pt x="10" y="3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10" y="3"/>
                    <a:pt x="11" y="7"/>
                    <a:pt x="10" y="8"/>
                  </a:cubicBezTo>
                  <a:cubicBezTo>
                    <a:pt x="10" y="8"/>
                    <a:pt x="2" y="1"/>
                    <a:pt x="5" y="6"/>
                  </a:cubicBezTo>
                  <a:cubicBezTo>
                    <a:pt x="5" y="6"/>
                    <a:pt x="3" y="6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5" y="8"/>
                    <a:pt x="3" y="7"/>
                    <a:pt x="2" y="7"/>
                  </a:cubicBezTo>
                  <a:cubicBezTo>
                    <a:pt x="3" y="7"/>
                    <a:pt x="0" y="10"/>
                    <a:pt x="1" y="9"/>
                  </a:cubicBezTo>
                  <a:cubicBezTo>
                    <a:pt x="0" y="11"/>
                    <a:pt x="8" y="10"/>
                    <a:pt x="8" y="10"/>
                  </a:cubicBezTo>
                  <a:cubicBezTo>
                    <a:pt x="9" y="10"/>
                    <a:pt x="13" y="11"/>
                    <a:pt x="13" y="11"/>
                  </a:cubicBezTo>
                  <a:cubicBezTo>
                    <a:pt x="12" y="11"/>
                    <a:pt x="11" y="11"/>
                    <a:pt x="11" y="12"/>
                  </a:cubicBezTo>
                  <a:cubicBezTo>
                    <a:pt x="11" y="12"/>
                    <a:pt x="12" y="13"/>
                    <a:pt x="12" y="13"/>
                  </a:cubicBezTo>
                  <a:cubicBezTo>
                    <a:pt x="11" y="14"/>
                    <a:pt x="9" y="14"/>
                    <a:pt x="8" y="14"/>
                  </a:cubicBezTo>
                  <a:cubicBezTo>
                    <a:pt x="8" y="14"/>
                    <a:pt x="2" y="15"/>
                    <a:pt x="3" y="15"/>
                  </a:cubicBezTo>
                  <a:cubicBezTo>
                    <a:pt x="5" y="16"/>
                    <a:pt x="8" y="15"/>
                    <a:pt x="10" y="16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2" y="18"/>
                    <a:pt x="14" y="17"/>
                    <a:pt x="15" y="17"/>
                  </a:cubicBezTo>
                  <a:cubicBezTo>
                    <a:pt x="14" y="17"/>
                    <a:pt x="13" y="18"/>
                    <a:pt x="13" y="18"/>
                  </a:cubicBezTo>
                  <a:cubicBezTo>
                    <a:pt x="13" y="19"/>
                    <a:pt x="15" y="18"/>
                    <a:pt x="15" y="18"/>
                  </a:cubicBezTo>
                  <a:cubicBezTo>
                    <a:pt x="16" y="19"/>
                    <a:pt x="8" y="23"/>
                    <a:pt x="10" y="23"/>
                  </a:cubicBezTo>
                  <a:cubicBezTo>
                    <a:pt x="12" y="24"/>
                    <a:pt x="14" y="23"/>
                    <a:pt x="15" y="23"/>
                  </a:cubicBezTo>
                  <a:cubicBezTo>
                    <a:pt x="17" y="23"/>
                    <a:pt x="19" y="23"/>
                    <a:pt x="21" y="24"/>
                  </a:cubicBezTo>
                  <a:cubicBezTo>
                    <a:pt x="20" y="23"/>
                    <a:pt x="20" y="24"/>
                    <a:pt x="20" y="24"/>
                  </a:cubicBezTo>
                  <a:cubicBezTo>
                    <a:pt x="21" y="25"/>
                    <a:pt x="22" y="25"/>
                    <a:pt x="22" y="25"/>
                  </a:cubicBezTo>
                  <a:cubicBezTo>
                    <a:pt x="24" y="26"/>
                    <a:pt x="27" y="26"/>
                    <a:pt x="29" y="26"/>
                  </a:cubicBezTo>
                  <a:cubicBezTo>
                    <a:pt x="31" y="26"/>
                    <a:pt x="31" y="25"/>
                    <a:pt x="33" y="25"/>
                  </a:cubicBezTo>
                  <a:cubicBezTo>
                    <a:pt x="35" y="24"/>
                    <a:pt x="37" y="24"/>
                    <a:pt x="39" y="23"/>
                  </a:cubicBezTo>
                  <a:cubicBezTo>
                    <a:pt x="42" y="21"/>
                    <a:pt x="43" y="20"/>
                    <a:pt x="46" y="19"/>
                  </a:cubicBezTo>
                  <a:cubicBezTo>
                    <a:pt x="48" y="19"/>
                    <a:pt x="49" y="16"/>
                    <a:pt x="52" y="16"/>
                  </a:cubicBezTo>
                  <a:cubicBezTo>
                    <a:pt x="52" y="15"/>
                    <a:pt x="53" y="15"/>
                    <a:pt x="52" y="14"/>
                  </a:cubicBezTo>
                  <a:cubicBezTo>
                    <a:pt x="51" y="13"/>
                    <a:pt x="53" y="13"/>
                    <a:pt x="54" y="13"/>
                  </a:cubicBezTo>
                  <a:cubicBezTo>
                    <a:pt x="54" y="13"/>
                    <a:pt x="52" y="12"/>
                    <a:pt x="52" y="12"/>
                  </a:cubicBezTo>
                  <a:cubicBezTo>
                    <a:pt x="52" y="11"/>
                    <a:pt x="54" y="10"/>
                    <a:pt x="53" y="10"/>
                  </a:cubicBezTo>
                  <a:cubicBezTo>
                    <a:pt x="51" y="9"/>
                    <a:pt x="54" y="10"/>
                    <a:pt x="5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4" name="Freeform 512">
              <a:extLst>
                <a:ext uri="{FF2B5EF4-FFF2-40B4-BE49-F238E27FC236}">
                  <a16:creationId xmlns:a16="http://schemas.microsoft.com/office/drawing/2014/main" id="{EBAAE02E-EBE6-2041-8712-4D64F289B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10241148"/>
              <a:ext cx="95427" cy="51932"/>
            </a:xfrm>
            <a:custGeom>
              <a:avLst/>
              <a:gdLst>
                <a:gd name="T0" fmla="*/ 10 w 12"/>
                <a:gd name="T1" fmla="*/ 3 h 6"/>
                <a:gd name="T2" fmla="*/ 8 w 12"/>
                <a:gd name="T3" fmla="*/ 2 h 6"/>
                <a:gd name="T4" fmla="*/ 5 w 12"/>
                <a:gd name="T5" fmla="*/ 2 h 6"/>
                <a:gd name="T6" fmla="*/ 3 w 12"/>
                <a:gd name="T7" fmla="*/ 1 h 6"/>
                <a:gd name="T8" fmla="*/ 0 w 12"/>
                <a:gd name="T9" fmla="*/ 3 h 6"/>
                <a:gd name="T10" fmla="*/ 2 w 12"/>
                <a:gd name="T11" fmla="*/ 5 h 6"/>
                <a:gd name="T12" fmla="*/ 6 w 12"/>
                <a:gd name="T13" fmla="*/ 5 h 6"/>
                <a:gd name="T14" fmla="*/ 11 w 12"/>
                <a:gd name="T15" fmla="*/ 3 h 6"/>
                <a:gd name="T16" fmla="*/ 10 w 12"/>
                <a:gd name="T17" fmla="*/ 3 h 6"/>
                <a:gd name="T18" fmla="*/ 10 w 12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0" y="3"/>
                  </a:moveTo>
                  <a:cubicBezTo>
                    <a:pt x="9" y="3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2"/>
                    <a:pt x="4" y="0"/>
                    <a:pt x="3" y="1"/>
                  </a:cubicBezTo>
                  <a:cubicBezTo>
                    <a:pt x="3" y="1"/>
                    <a:pt x="0" y="3"/>
                    <a:pt x="0" y="3"/>
                  </a:cubicBezTo>
                  <a:cubicBezTo>
                    <a:pt x="0" y="3"/>
                    <a:pt x="2" y="5"/>
                    <a:pt x="2" y="5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7" y="5"/>
                    <a:pt x="11" y="4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2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5" name="Freeform 513">
              <a:extLst>
                <a:ext uri="{FF2B5EF4-FFF2-40B4-BE49-F238E27FC236}">
                  <a16:creationId xmlns:a16="http://schemas.microsoft.com/office/drawing/2014/main" id="{5D09A72D-5FB9-3346-875D-7B8CEDE47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439" y="10293079"/>
              <a:ext cx="70889" cy="51932"/>
            </a:xfrm>
            <a:custGeom>
              <a:avLst/>
              <a:gdLst>
                <a:gd name="T0" fmla="*/ 7 w 9"/>
                <a:gd name="T1" fmla="*/ 3 h 6"/>
                <a:gd name="T2" fmla="*/ 0 w 9"/>
                <a:gd name="T3" fmla="*/ 1 h 6"/>
                <a:gd name="T4" fmla="*/ 2 w 9"/>
                <a:gd name="T5" fmla="*/ 2 h 6"/>
                <a:gd name="T6" fmla="*/ 1 w 9"/>
                <a:gd name="T7" fmla="*/ 5 h 6"/>
                <a:gd name="T8" fmla="*/ 3 w 9"/>
                <a:gd name="T9" fmla="*/ 5 h 6"/>
                <a:gd name="T10" fmla="*/ 4 w 9"/>
                <a:gd name="T11" fmla="*/ 5 h 6"/>
                <a:gd name="T12" fmla="*/ 7 w 9"/>
                <a:gd name="T13" fmla="*/ 3 h 6"/>
                <a:gd name="T14" fmla="*/ 7 w 9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6">
                  <a:moveTo>
                    <a:pt x="7" y="3"/>
                  </a:moveTo>
                  <a:cubicBezTo>
                    <a:pt x="7" y="2"/>
                    <a:pt x="0" y="0"/>
                    <a:pt x="0" y="1"/>
                  </a:cubicBezTo>
                  <a:cubicBezTo>
                    <a:pt x="0" y="1"/>
                    <a:pt x="2" y="2"/>
                    <a:pt x="2" y="2"/>
                  </a:cubicBezTo>
                  <a:cubicBezTo>
                    <a:pt x="3" y="3"/>
                    <a:pt x="1" y="4"/>
                    <a:pt x="1" y="5"/>
                  </a:cubicBezTo>
                  <a:cubicBezTo>
                    <a:pt x="1" y="6"/>
                    <a:pt x="3" y="5"/>
                    <a:pt x="3" y="5"/>
                  </a:cubicBezTo>
                  <a:cubicBezTo>
                    <a:pt x="4" y="4"/>
                    <a:pt x="3" y="5"/>
                    <a:pt x="4" y="5"/>
                  </a:cubicBezTo>
                  <a:cubicBezTo>
                    <a:pt x="5" y="6"/>
                    <a:pt x="9" y="4"/>
                    <a:pt x="7" y="3"/>
                  </a:cubicBezTo>
                  <a:cubicBezTo>
                    <a:pt x="6" y="2"/>
                    <a:pt x="8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6" name="Freeform 514">
              <a:extLst>
                <a:ext uri="{FF2B5EF4-FFF2-40B4-BE49-F238E27FC236}">
                  <a16:creationId xmlns:a16="http://schemas.microsoft.com/office/drawing/2014/main" id="{7CE8A8C0-234F-594B-B018-DB1CCB3BA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10226721"/>
              <a:ext cx="62708" cy="40393"/>
            </a:xfrm>
            <a:custGeom>
              <a:avLst/>
              <a:gdLst>
                <a:gd name="T0" fmla="*/ 6 w 8"/>
                <a:gd name="T1" fmla="*/ 0 h 5"/>
                <a:gd name="T2" fmla="*/ 3 w 8"/>
                <a:gd name="T3" fmla="*/ 1 h 5"/>
                <a:gd name="T4" fmla="*/ 0 w 8"/>
                <a:gd name="T5" fmla="*/ 1 h 5"/>
                <a:gd name="T6" fmla="*/ 0 w 8"/>
                <a:gd name="T7" fmla="*/ 3 h 5"/>
                <a:gd name="T8" fmla="*/ 5 w 8"/>
                <a:gd name="T9" fmla="*/ 2 h 5"/>
                <a:gd name="T10" fmla="*/ 6 w 8"/>
                <a:gd name="T11" fmla="*/ 0 h 5"/>
                <a:gd name="T12" fmla="*/ 6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6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0"/>
                    <a:pt x="0" y="4"/>
                    <a:pt x="0" y="3"/>
                  </a:cubicBezTo>
                  <a:cubicBezTo>
                    <a:pt x="1" y="5"/>
                    <a:pt x="4" y="3"/>
                    <a:pt x="5" y="2"/>
                  </a:cubicBezTo>
                  <a:cubicBezTo>
                    <a:pt x="6" y="2"/>
                    <a:pt x="8" y="0"/>
                    <a:pt x="6" y="0"/>
                  </a:cubicBezTo>
                  <a:cubicBezTo>
                    <a:pt x="5" y="0"/>
                    <a:pt x="8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7" name="Freeform 515">
              <a:extLst>
                <a:ext uri="{FF2B5EF4-FFF2-40B4-BE49-F238E27FC236}">
                  <a16:creationId xmlns:a16="http://schemas.microsoft.com/office/drawing/2014/main" id="{922D557C-1B90-3B4E-BD43-726D98991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10258459"/>
              <a:ext cx="65435" cy="43280"/>
            </a:xfrm>
            <a:custGeom>
              <a:avLst/>
              <a:gdLst>
                <a:gd name="T0" fmla="*/ 7 w 8"/>
                <a:gd name="T1" fmla="*/ 4 h 5"/>
                <a:gd name="T2" fmla="*/ 1 w 8"/>
                <a:gd name="T3" fmla="*/ 1 h 5"/>
                <a:gd name="T4" fmla="*/ 7 w 8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7" y="4"/>
                  </a:moveTo>
                  <a:cubicBezTo>
                    <a:pt x="6" y="3"/>
                    <a:pt x="0" y="0"/>
                    <a:pt x="1" y="1"/>
                  </a:cubicBezTo>
                  <a:cubicBezTo>
                    <a:pt x="2" y="2"/>
                    <a:pt x="8" y="5"/>
                    <a:pt x="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8" name="Freeform 516">
              <a:extLst>
                <a:ext uri="{FF2B5EF4-FFF2-40B4-BE49-F238E27FC236}">
                  <a16:creationId xmlns:a16="http://schemas.microsoft.com/office/drawing/2014/main" id="{A3959368-164B-594C-8E23-68E5290E7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200752"/>
              <a:ext cx="24538" cy="25966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1 h 3"/>
                <a:gd name="T4" fmla="*/ 2 w 3"/>
                <a:gd name="T5" fmla="*/ 2 h 3"/>
                <a:gd name="T6" fmla="*/ 2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0" y="0"/>
                    <a:pt x="3" y="0"/>
                    <a:pt x="2" y="2"/>
                  </a:cubicBezTo>
                  <a:cubicBezTo>
                    <a:pt x="2" y="3"/>
                    <a:pt x="2" y="1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9" name="Freeform 517">
              <a:extLst>
                <a:ext uri="{FF2B5EF4-FFF2-40B4-BE49-F238E27FC236}">
                  <a16:creationId xmlns:a16="http://schemas.microsoft.com/office/drawing/2014/main" id="{A830E8A2-66D2-1947-859F-FA9E97E65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131508"/>
              <a:ext cx="57256" cy="60589"/>
            </a:xfrm>
            <a:custGeom>
              <a:avLst/>
              <a:gdLst>
                <a:gd name="T0" fmla="*/ 5 w 7"/>
                <a:gd name="T1" fmla="*/ 2 h 7"/>
                <a:gd name="T2" fmla="*/ 4 w 7"/>
                <a:gd name="T3" fmla="*/ 0 h 7"/>
                <a:gd name="T4" fmla="*/ 2 w 7"/>
                <a:gd name="T5" fmla="*/ 1 h 7"/>
                <a:gd name="T6" fmla="*/ 0 w 7"/>
                <a:gd name="T7" fmla="*/ 1 h 7"/>
                <a:gd name="T8" fmla="*/ 2 w 7"/>
                <a:gd name="T9" fmla="*/ 4 h 7"/>
                <a:gd name="T10" fmla="*/ 0 w 7"/>
                <a:gd name="T11" fmla="*/ 6 h 7"/>
                <a:gd name="T12" fmla="*/ 3 w 7"/>
                <a:gd name="T13" fmla="*/ 5 h 7"/>
                <a:gd name="T14" fmla="*/ 4 w 7"/>
                <a:gd name="T15" fmla="*/ 2 h 7"/>
                <a:gd name="T16" fmla="*/ 4 w 7"/>
                <a:gd name="T17" fmla="*/ 4 h 7"/>
                <a:gd name="T18" fmla="*/ 6 w 7"/>
                <a:gd name="T19" fmla="*/ 2 h 7"/>
                <a:gd name="T20" fmla="*/ 5 w 7"/>
                <a:gd name="T21" fmla="*/ 2 h 7"/>
                <a:gd name="T22" fmla="*/ 5 w 7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1" y="0"/>
                    <a:pt x="2" y="1"/>
                  </a:cubicBezTo>
                  <a:cubicBezTo>
                    <a:pt x="4" y="3"/>
                    <a:pt x="1" y="2"/>
                    <a:pt x="0" y="1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3" y="6"/>
                    <a:pt x="1" y="5"/>
                    <a:pt x="0" y="6"/>
                  </a:cubicBezTo>
                  <a:cubicBezTo>
                    <a:pt x="0" y="7"/>
                    <a:pt x="4" y="6"/>
                    <a:pt x="3" y="5"/>
                  </a:cubicBezTo>
                  <a:cubicBezTo>
                    <a:pt x="3" y="5"/>
                    <a:pt x="4" y="3"/>
                    <a:pt x="4" y="2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3"/>
                    <a:pt x="6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7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0" name="Freeform 518">
              <a:extLst>
                <a:ext uri="{FF2B5EF4-FFF2-40B4-BE49-F238E27FC236}">
                  <a16:creationId xmlns:a16="http://schemas.microsoft.com/office/drawing/2014/main" id="{6AE9A268-6925-D148-8462-AEC65A282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004" y="10021871"/>
              <a:ext cx="40896" cy="92325"/>
            </a:xfrm>
            <a:custGeom>
              <a:avLst/>
              <a:gdLst>
                <a:gd name="T0" fmla="*/ 5 w 5"/>
                <a:gd name="T1" fmla="*/ 7 h 11"/>
                <a:gd name="T2" fmla="*/ 2 w 5"/>
                <a:gd name="T3" fmla="*/ 2 h 11"/>
                <a:gd name="T4" fmla="*/ 1 w 5"/>
                <a:gd name="T5" fmla="*/ 6 h 11"/>
                <a:gd name="T6" fmla="*/ 0 w 5"/>
                <a:gd name="T7" fmla="*/ 9 h 11"/>
                <a:gd name="T8" fmla="*/ 2 w 5"/>
                <a:gd name="T9" fmla="*/ 7 h 11"/>
                <a:gd name="T10" fmla="*/ 5 w 5"/>
                <a:gd name="T11" fmla="*/ 7 h 11"/>
                <a:gd name="T12" fmla="*/ 5 w 5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5" y="7"/>
                  </a:moveTo>
                  <a:cubicBezTo>
                    <a:pt x="5" y="6"/>
                    <a:pt x="4" y="0"/>
                    <a:pt x="2" y="2"/>
                  </a:cubicBezTo>
                  <a:cubicBezTo>
                    <a:pt x="2" y="3"/>
                    <a:pt x="3" y="6"/>
                    <a:pt x="1" y="6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1" y="9"/>
                    <a:pt x="2" y="7"/>
                    <a:pt x="2" y="7"/>
                  </a:cubicBezTo>
                  <a:cubicBezTo>
                    <a:pt x="1" y="7"/>
                    <a:pt x="5" y="11"/>
                    <a:pt x="5" y="7"/>
                  </a:cubicBezTo>
                  <a:cubicBezTo>
                    <a:pt x="5" y="6"/>
                    <a:pt x="5" y="8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1" name="Freeform 519">
              <a:extLst>
                <a:ext uri="{FF2B5EF4-FFF2-40B4-BE49-F238E27FC236}">
                  <a16:creationId xmlns:a16="http://schemas.microsoft.com/office/drawing/2014/main" id="{4684D12F-CCEF-C44B-BB11-B02D6AB19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10096885"/>
              <a:ext cx="24538" cy="51932"/>
            </a:xfrm>
            <a:custGeom>
              <a:avLst/>
              <a:gdLst>
                <a:gd name="T0" fmla="*/ 3 w 3"/>
                <a:gd name="T1" fmla="*/ 2 h 6"/>
                <a:gd name="T2" fmla="*/ 1 w 3"/>
                <a:gd name="T3" fmla="*/ 6 h 6"/>
                <a:gd name="T4" fmla="*/ 3 w 3"/>
                <a:gd name="T5" fmla="*/ 2 h 6"/>
                <a:gd name="T6" fmla="*/ 3 w 3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2" y="0"/>
                    <a:pt x="0" y="5"/>
                    <a:pt x="1" y="6"/>
                  </a:cubicBezTo>
                  <a:cubicBezTo>
                    <a:pt x="0" y="5"/>
                    <a:pt x="3" y="3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2" name="Freeform 520">
              <a:extLst>
                <a:ext uri="{FF2B5EF4-FFF2-40B4-BE49-F238E27FC236}">
                  <a16:creationId xmlns:a16="http://schemas.microsoft.com/office/drawing/2014/main" id="{1B923AF5-7E1B-0842-AEC0-48AFA15A0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9987248"/>
              <a:ext cx="40896" cy="60589"/>
            </a:xfrm>
            <a:custGeom>
              <a:avLst/>
              <a:gdLst>
                <a:gd name="T0" fmla="*/ 4 w 5"/>
                <a:gd name="T1" fmla="*/ 2 h 7"/>
                <a:gd name="T2" fmla="*/ 3 w 5"/>
                <a:gd name="T3" fmla="*/ 0 h 7"/>
                <a:gd name="T4" fmla="*/ 2 w 5"/>
                <a:gd name="T5" fmla="*/ 3 h 7"/>
                <a:gd name="T6" fmla="*/ 1 w 5"/>
                <a:gd name="T7" fmla="*/ 2 h 7"/>
                <a:gd name="T8" fmla="*/ 0 w 5"/>
                <a:gd name="T9" fmla="*/ 5 h 7"/>
                <a:gd name="T10" fmla="*/ 2 w 5"/>
                <a:gd name="T11" fmla="*/ 7 h 7"/>
                <a:gd name="T12" fmla="*/ 5 w 5"/>
                <a:gd name="T13" fmla="*/ 5 h 7"/>
                <a:gd name="T14" fmla="*/ 4 w 5"/>
                <a:gd name="T15" fmla="*/ 2 h 7"/>
                <a:gd name="T16" fmla="*/ 4 w 5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cubicBezTo>
                    <a:pt x="3" y="3"/>
                    <a:pt x="3" y="0"/>
                    <a:pt x="3" y="0"/>
                  </a:cubicBezTo>
                  <a:cubicBezTo>
                    <a:pt x="3" y="0"/>
                    <a:pt x="3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2" y="2"/>
                    <a:pt x="0" y="5"/>
                    <a:pt x="0" y="5"/>
                  </a:cubicBezTo>
                  <a:cubicBezTo>
                    <a:pt x="0" y="4"/>
                    <a:pt x="4" y="5"/>
                    <a:pt x="2" y="7"/>
                  </a:cubicBezTo>
                  <a:cubicBezTo>
                    <a:pt x="3" y="6"/>
                    <a:pt x="5" y="6"/>
                    <a:pt x="5" y="5"/>
                  </a:cubicBezTo>
                  <a:cubicBezTo>
                    <a:pt x="5" y="4"/>
                    <a:pt x="4" y="1"/>
                    <a:pt x="4" y="2"/>
                  </a:cubicBezTo>
                  <a:cubicBezTo>
                    <a:pt x="3" y="3"/>
                    <a:pt x="4" y="1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3" name="Freeform 521">
              <a:extLst>
                <a:ext uri="{FF2B5EF4-FFF2-40B4-BE49-F238E27FC236}">
                  <a16:creationId xmlns:a16="http://schemas.microsoft.com/office/drawing/2014/main" id="{1F55A892-D08A-DC4C-B58A-299625902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5724" y="9819904"/>
              <a:ext cx="40896" cy="40393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0 h 5"/>
                <a:gd name="T4" fmla="*/ 0 w 5"/>
                <a:gd name="T5" fmla="*/ 0 h 5"/>
                <a:gd name="T6" fmla="*/ 2 w 5"/>
                <a:gd name="T7" fmla="*/ 1 h 5"/>
                <a:gd name="T8" fmla="*/ 3 w 5"/>
                <a:gd name="T9" fmla="*/ 4 h 5"/>
                <a:gd name="T10" fmla="*/ 3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2"/>
                    <a:pt x="2" y="2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2" y="2"/>
                    <a:pt x="3" y="4"/>
                    <a:pt x="3" y="4"/>
                  </a:cubicBezTo>
                  <a:cubicBezTo>
                    <a:pt x="4" y="3"/>
                    <a:pt x="2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4" name="Freeform 522">
              <a:extLst>
                <a:ext uri="{FF2B5EF4-FFF2-40B4-BE49-F238E27FC236}">
                  <a16:creationId xmlns:a16="http://schemas.microsoft.com/office/drawing/2014/main" id="{28965C7B-1295-344A-B470-4E10A044E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3903" y="9666990"/>
              <a:ext cx="49075" cy="92325"/>
            </a:xfrm>
            <a:custGeom>
              <a:avLst/>
              <a:gdLst>
                <a:gd name="T0" fmla="*/ 3 w 6"/>
                <a:gd name="T1" fmla="*/ 10 h 11"/>
                <a:gd name="T2" fmla="*/ 0 w 6"/>
                <a:gd name="T3" fmla="*/ 9 h 11"/>
                <a:gd name="T4" fmla="*/ 1 w 6"/>
                <a:gd name="T5" fmla="*/ 2 h 11"/>
                <a:gd name="T6" fmla="*/ 4 w 6"/>
                <a:gd name="T7" fmla="*/ 3 h 11"/>
                <a:gd name="T8" fmla="*/ 3 w 6"/>
                <a:gd name="T9" fmla="*/ 10 h 11"/>
                <a:gd name="T10" fmla="*/ 3 w 6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3" y="10"/>
                  </a:moveTo>
                  <a:cubicBezTo>
                    <a:pt x="1" y="11"/>
                    <a:pt x="0" y="11"/>
                    <a:pt x="0" y="9"/>
                  </a:cubicBezTo>
                  <a:cubicBezTo>
                    <a:pt x="1" y="7"/>
                    <a:pt x="1" y="4"/>
                    <a:pt x="1" y="2"/>
                  </a:cubicBezTo>
                  <a:cubicBezTo>
                    <a:pt x="1" y="0"/>
                    <a:pt x="5" y="0"/>
                    <a:pt x="4" y="3"/>
                  </a:cubicBezTo>
                  <a:cubicBezTo>
                    <a:pt x="4" y="5"/>
                    <a:pt x="6" y="8"/>
                    <a:pt x="3" y="10"/>
                  </a:cubicBezTo>
                  <a:cubicBezTo>
                    <a:pt x="2" y="10"/>
                    <a:pt x="4" y="9"/>
                    <a:pt x="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5" name="Freeform 523">
              <a:extLst>
                <a:ext uri="{FF2B5EF4-FFF2-40B4-BE49-F238E27FC236}">
                  <a16:creationId xmlns:a16="http://schemas.microsoft.com/office/drawing/2014/main" id="{200FAA3A-EEAD-F547-A33D-D30A42B5F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4764" y="7266493"/>
              <a:ext cx="38171" cy="34623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1 h 4"/>
                <a:gd name="T4" fmla="*/ 3 w 5"/>
                <a:gd name="T5" fmla="*/ 3 h 4"/>
                <a:gd name="T6" fmla="*/ 3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2" y="4"/>
                    <a:pt x="0" y="3"/>
                    <a:pt x="1" y="1"/>
                  </a:cubicBezTo>
                  <a:cubicBezTo>
                    <a:pt x="1" y="0"/>
                    <a:pt x="5" y="2"/>
                    <a:pt x="3" y="3"/>
                  </a:cubicBezTo>
                  <a:cubicBezTo>
                    <a:pt x="2" y="4"/>
                    <a:pt x="5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6" name="Freeform 524">
              <a:extLst>
                <a:ext uri="{FF2B5EF4-FFF2-40B4-BE49-F238E27FC236}">
                  <a16:creationId xmlns:a16="http://schemas.microsoft.com/office/drawing/2014/main" id="{F376E3BF-808D-3C44-ABAC-1E9A646DB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8300" y="7318427"/>
              <a:ext cx="46350" cy="66361"/>
            </a:xfrm>
            <a:custGeom>
              <a:avLst/>
              <a:gdLst>
                <a:gd name="T0" fmla="*/ 1 w 6"/>
                <a:gd name="T1" fmla="*/ 5 h 8"/>
                <a:gd name="T2" fmla="*/ 2 w 6"/>
                <a:gd name="T3" fmla="*/ 4 h 8"/>
                <a:gd name="T4" fmla="*/ 4 w 6"/>
                <a:gd name="T5" fmla="*/ 2 h 8"/>
                <a:gd name="T6" fmla="*/ 1 w 6"/>
                <a:gd name="T7" fmla="*/ 5 h 8"/>
                <a:gd name="T8" fmla="*/ 1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5"/>
                  </a:moveTo>
                  <a:cubicBezTo>
                    <a:pt x="0" y="4"/>
                    <a:pt x="2" y="4"/>
                    <a:pt x="2" y="4"/>
                  </a:cubicBezTo>
                  <a:cubicBezTo>
                    <a:pt x="3" y="4"/>
                    <a:pt x="3" y="0"/>
                    <a:pt x="4" y="2"/>
                  </a:cubicBezTo>
                  <a:cubicBezTo>
                    <a:pt x="6" y="4"/>
                    <a:pt x="2" y="8"/>
                    <a:pt x="1" y="5"/>
                  </a:cubicBezTo>
                  <a:cubicBezTo>
                    <a:pt x="0" y="4"/>
                    <a:pt x="1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7" name="Freeform 525">
              <a:extLst>
                <a:ext uri="{FF2B5EF4-FFF2-40B4-BE49-F238E27FC236}">
                  <a16:creationId xmlns:a16="http://schemas.microsoft.com/office/drawing/2014/main" id="{545F4A33-59EB-E546-BAF7-B90ABACA6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7265" y="7777176"/>
              <a:ext cx="111786" cy="109637"/>
            </a:xfrm>
            <a:custGeom>
              <a:avLst/>
              <a:gdLst>
                <a:gd name="T0" fmla="*/ 12 w 14"/>
                <a:gd name="T1" fmla="*/ 4 h 13"/>
                <a:gd name="T2" fmla="*/ 10 w 14"/>
                <a:gd name="T3" fmla="*/ 3 h 13"/>
                <a:gd name="T4" fmla="*/ 6 w 14"/>
                <a:gd name="T5" fmla="*/ 1 h 13"/>
                <a:gd name="T6" fmla="*/ 2 w 14"/>
                <a:gd name="T7" fmla="*/ 1 h 13"/>
                <a:gd name="T8" fmla="*/ 1 w 14"/>
                <a:gd name="T9" fmla="*/ 2 h 13"/>
                <a:gd name="T10" fmla="*/ 2 w 14"/>
                <a:gd name="T11" fmla="*/ 4 h 13"/>
                <a:gd name="T12" fmla="*/ 1 w 14"/>
                <a:gd name="T13" fmla="*/ 7 h 13"/>
                <a:gd name="T14" fmla="*/ 2 w 14"/>
                <a:gd name="T15" fmla="*/ 10 h 13"/>
                <a:gd name="T16" fmla="*/ 4 w 14"/>
                <a:gd name="T17" fmla="*/ 10 h 13"/>
                <a:gd name="T18" fmla="*/ 7 w 14"/>
                <a:gd name="T19" fmla="*/ 12 h 13"/>
                <a:gd name="T20" fmla="*/ 10 w 14"/>
                <a:gd name="T21" fmla="*/ 10 h 13"/>
                <a:gd name="T22" fmla="*/ 12 w 14"/>
                <a:gd name="T23" fmla="*/ 4 h 13"/>
                <a:gd name="T24" fmla="*/ 12 w 14"/>
                <a:gd name="T2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3"/>
                    <a:pt x="11" y="3"/>
                    <a:pt x="10" y="3"/>
                  </a:cubicBezTo>
                  <a:cubicBezTo>
                    <a:pt x="8" y="2"/>
                    <a:pt x="8" y="1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4"/>
                    <a:pt x="1" y="3"/>
                    <a:pt x="2" y="4"/>
                  </a:cubicBezTo>
                  <a:cubicBezTo>
                    <a:pt x="2" y="4"/>
                    <a:pt x="1" y="7"/>
                    <a:pt x="1" y="7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3" y="11"/>
                    <a:pt x="3" y="10"/>
                    <a:pt x="4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3"/>
                    <a:pt x="8" y="11"/>
                    <a:pt x="10" y="10"/>
                  </a:cubicBezTo>
                  <a:cubicBezTo>
                    <a:pt x="12" y="8"/>
                    <a:pt x="14" y="7"/>
                    <a:pt x="12" y="4"/>
                  </a:cubicBezTo>
                  <a:cubicBezTo>
                    <a:pt x="12" y="2"/>
                    <a:pt x="14" y="8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8" name="Freeform 526">
              <a:extLst>
                <a:ext uri="{FF2B5EF4-FFF2-40B4-BE49-F238E27FC236}">
                  <a16:creationId xmlns:a16="http://schemas.microsoft.com/office/drawing/2014/main" id="{7DA48619-A567-B643-941A-826133E6D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2909" y="6995284"/>
              <a:ext cx="79067" cy="34623"/>
            </a:xfrm>
            <a:custGeom>
              <a:avLst/>
              <a:gdLst>
                <a:gd name="T0" fmla="*/ 9 w 10"/>
                <a:gd name="T1" fmla="*/ 2 h 4"/>
                <a:gd name="T2" fmla="*/ 4 w 10"/>
                <a:gd name="T3" fmla="*/ 0 h 4"/>
                <a:gd name="T4" fmla="*/ 1 w 10"/>
                <a:gd name="T5" fmla="*/ 3 h 4"/>
                <a:gd name="T6" fmla="*/ 9 w 10"/>
                <a:gd name="T7" fmla="*/ 2 h 4"/>
                <a:gd name="T8" fmla="*/ 9 w 10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2" y="4"/>
                    <a:pt x="9" y="2"/>
                    <a:pt x="9" y="2"/>
                  </a:cubicBezTo>
                  <a:cubicBezTo>
                    <a:pt x="6" y="1"/>
                    <a:pt x="10" y="3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9" name="Freeform 527">
              <a:extLst>
                <a:ext uri="{FF2B5EF4-FFF2-40B4-BE49-F238E27FC236}">
                  <a16:creationId xmlns:a16="http://schemas.microsoft.com/office/drawing/2014/main" id="{CDA697A1-7F79-C146-8CEC-88F5F3690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986627"/>
              <a:ext cx="89974" cy="43280"/>
            </a:xfrm>
            <a:custGeom>
              <a:avLst/>
              <a:gdLst>
                <a:gd name="T0" fmla="*/ 10 w 11"/>
                <a:gd name="T1" fmla="*/ 4 h 5"/>
                <a:gd name="T2" fmla="*/ 0 w 11"/>
                <a:gd name="T3" fmla="*/ 2 h 5"/>
                <a:gd name="T4" fmla="*/ 5 w 11"/>
                <a:gd name="T5" fmla="*/ 5 h 5"/>
                <a:gd name="T6" fmla="*/ 10 w 11"/>
                <a:gd name="T7" fmla="*/ 4 h 5"/>
                <a:gd name="T8" fmla="*/ 10 w 1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4"/>
                  </a:moveTo>
                  <a:cubicBezTo>
                    <a:pt x="10" y="1"/>
                    <a:pt x="2" y="0"/>
                    <a:pt x="0" y="2"/>
                  </a:cubicBezTo>
                  <a:cubicBezTo>
                    <a:pt x="0" y="2"/>
                    <a:pt x="4" y="5"/>
                    <a:pt x="5" y="5"/>
                  </a:cubicBezTo>
                  <a:cubicBezTo>
                    <a:pt x="6" y="5"/>
                    <a:pt x="11" y="4"/>
                    <a:pt x="10" y="4"/>
                  </a:cubicBezTo>
                  <a:cubicBezTo>
                    <a:pt x="10" y="3"/>
                    <a:pt x="11" y="5"/>
                    <a:pt x="1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0" name="Freeform 528">
              <a:extLst>
                <a:ext uri="{FF2B5EF4-FFF2-40B4-BE49-F238E27FC236}">
                  <a16:creationId xmlns:a16="http://schemas.microsoft.com/office/drawing/2014/main" id="{93205D19-FE1C-1141-B372-2CE383A93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6793320"/>
              <a:ext cx="414425" cy="152917"/>
            </a:xfrm>
            <a:custGeom>
              <a:avLst/>
              <a:gdLst>
                <a:gd name="T0" fmla="*/ 52 w 52"/>
                <a:gd name="T1" fmla="*/ 16 h 18"/>
                <a:gd name="T2" fmla="*/ 41 w 52"/>
                <a:gd name="T3" fmla="*/ 17 h 18"/>
                <a:gd name="T4" fmla="*/ 35 w 52"/>
                <a:gd name="T5" fmla="*/ 17 h 18"/>
                <a:gd name="T6" fmla="*/ 37 w 52"/>
                <a:gd name="T7" fmla="*/ 14 h 18"/>
                <a:gd name="T8" fmla="*/ 32 w 52"/>
                <a:gd name="T9" fmla="*/ 11 h 18"/>
                <a:gd name="T10" fmla="*/ 28 w 52"/>
                <a:gd name="T11" fmla="*/ 8 h 18"/>
                <a:gd name="T12" fmla="*/ 20 w 52"/>
                <a:gd name="T13" fmla="*/ 5 h 18"/>
                <a:gd name="T14" fmla="*/ 14 w 52"/>
                <a:gd name="T15" fmla="*/ 5 h 18"/>
                <a:gd name="T16" fmla="*/ 16 w 52"/>
                <a:gd name="T17" fmla="*/ 3 h 18"/>
                <a:gd name="T18" fmla="*/ 8 w 52"/>
                <a:gd name="T19" fmla="*/ 3 h 18"/>
                <a:gd name="T20" fmla="*/ 0 w 52"/>
                <a:gd name="T21" fmla="*/ 6 h 18"/>
                <a:gd name="T22" fmla="*/ 6 w 52"/>
                <a:gd name="T23" fmla="*/ 2 h 18"/>
                <a:gd name="T24" fmla="*/ 16 w 52"/>
                <a:gd name="T25" fmla="*/ 0 h 18"/>
                <a:gd name="T26" fmla="*/ 24 w 52"/>
                <a:gd name="T27" fmla="*/ 1 h 18"/>
                <a:gd name="T28" fmla="*/ 31 w 52"/>
                <a:gd name="T29" fmla="*/ 4 h 18"/>
                <a:gd name="T30" fmla="*/ 32 w 52"/>
                <a:gd name="T31" fmla="*/ 4 h 18"/>
                <a:gd name="T32" fmla="*/ 34 w 52"/>
                <a:gd name="T33" fmla="*/ 5 h 18"/>
                <a:gd name="T34" fmla="*/ 38 w 52"/>
                <a:gd name="T35" fmla="*/ 8 h 18"/>
                <a:gd name="T36" fmla="*/ 45 w 52"/>
                <a:gd name="T37" fmla="*/ 11 h 18"/>
                <a:gd name="T38" fmla="*/ 52 w 52"/>
                <a:gd name="T3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18">
                  <a:moveTo>
                    <a:pt x="52" y="16"/>
                  </a:moveTo>
                  <a:cubicBezTo>
                    <a:pt x="52" y="17"/>
                    <a:pt x="42" y="17"/>
                    <a:pt x="41" y="17"/>
                  </a:cubicBezTo>
                  <a:cubicBezTo>
                    <a:pt x="39" y="17"/>
                    <a:pt x="37" y="18"/>
                    <a:pt x="35" y="17"/>
                  </a:cubicBezTo>
                  <a:cubicBezTo>
                    <a:pt x="34" y="16"/>
                    <a:pt x="41" y="15"/>
                    <a:pt x="37" y="14"/>
                  </a:cubicBezTo>
                  <a:cubicBezTo>
                    <a:pt x="35" y="13"/>
                    <a:pt x="33" y="13"/>
                    <a:pt x="32" y="11"/>
                  </a:cubicBezTo>
                  <a:cubicBezTo>
                    <a:pt x="30" y="9"/>
                    <a:pt x="31" y="8"/>
                    <a:pt x="28" y="8"/>
                  </a:cubicBezTo>
                  <a:cubicBezTo>
                    <a:pt x="24" y="9"/>
                    <a:pt x="23" y="6"/>
                    <a:pt x="20" y="5"/>
                  </a:cubicBezTo>
                  <a:cubicBezTo>
                    <a:pt x="19" y="5"/>
                    <a:pt x="15" y="6"/>
                    <a:pt x="14" y="5"/>
                  </a:cubicBezTo>
                  <a:cubicBezTo>
                    <a:pt x="14" y="4"/>
                    <a:pt x="16" y="4"/>
                    <a:pt x="16" y="3"/>
                  </a:cubicBezTo>
                  <a:cubicBezTo>
                    <a:pt x="16" y="2"/>
                    <a:pt x="9" y="3"/>
                    <a:pt x="8" y="3"/>
                  </a:cubicBezTo>
                  <a:cubicBezTo>
                    <a:pt x="8" y="4"/>
                    <a:pt x="0" y="7"/>
                    <a:pt x="0" y="6"/>
                  </a:cubicBezTo>
                  <a:cubicBezTo>
                    <a:pt x="0" y="4"/>
                    <a:pt x="4" y="2"/>
                    <a:pt x="6" y="2"/>
                  </a:cubicBezTo>
                  <a:cubicBezTo>
                    <a:pt x="9" y="0"/>
                    <a:pt x="12" y="0"/>
                    <a:pt x="16" y="0"/>
                  </a:cubicBezTo>
                  <a:cubicBezTo>
                    <a:pt x="18" y="0"/>
                    <a:pt x="22" y="0"/>
                    <a:pt x="24" y="1"/>
                  </a:cubicBezTo>
                  <a:cubicBezTo>
                    <a:pt x="26" y="2"/>
                    <a:pt x="28" y="4"/>
                    <a:pt x="31" y="4"/>
                  </a:cubicBezTo>
                  <a:cubicBezTo>
                    <a:pt x="31" y="4"/>
                    <a:pt x="31" y="3"/>
                    <a:pt x="32" y="4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5" y="6"/>
                    <a:pt x="37" y="7"/>
                    <a:pt x="38" y="8"/>
                  </a:cubicBezTo>
                  <a:cubicBezTo>
                    <a:pt x="40" y="9"/>
                    <a:pt x="44" y="9"/>
                    <a:pt x="45" y="11"/>
                  </a:cubicBezTo>
                  <a:cubicBezTo>
                    <a:pt x="47" y="13"/>
                    <a:pt x="52" y="13"/>
                    <a:pt x="52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1" name="Freeform 529">
              <a:extLst>
                <a:ext uri="{FF2B5EF4-FFF2-40B4-BE49-F238E27FC236}">
                  <a16:creationId xmlns:a16="http://schemas.microsoft.com/office/drawing/2014/main" id="{4528434A-269D-1440-A286-8A2EEB592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700993"/>
              <a:ext cx="32718" cy="31739"/>
            </a:xfrm>
            <a:custGeom>
              <a:avLst/>
              <a:gdLst>
                <a:gd name="T0" fmla="*/ 2 w 4"/>
                <a:gd name="T1" fmla="*/ 4 h 4"/>
                <a:gd name="T2" fmla="*/ 1 w 4"/>
                <a:gd name="T3" fmla="*/ 0 h 4"/>
                <a:gd name="T4" fmla="*/ 2 w 4"/>
                <a:gd name="T5" fmla="*/ 4 h 4"/>
                <a:gd name="T6" fmla="*/ 2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0" y="4"/>
                    <a:pt x="1" y="1"/>
                    <a:pt x="1" y="0"/>
                  </a:cubicBezTo>
                  <a:cubicBezTo>
                    <a:pt x="2" y="0"/>
                    <a:pt x="4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2" name="Freeform 530">
              <a:extLst>
                <a:ext uri="{FF2B5EF4-FFF2-40B4-BE49-F238E27FC236}">
                  <a16:creationId xmlns:a16="http://schemas.microsoft.com/office/drawing/2014/main" id="{4A92C90B-1B5E-144E-BF65-0EB11548B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4799" y="6876991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3" name="Freeform 531">
              <a:extLst>
                <a:ext uri="{FF2B5EF4-FFF2-40B4-BE49-F238E27FC236}">
                  <a16:creationId xmlns:a16="http://schemas.microsoft.com/office/drawing/2014/main" id="{375C1E2C-84AD-DD4A-B515-687F1CC33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5630581"/>
              <a:ext cx="46350" cy="86556"/>
            </a:xfrm>
            <a:custGeom>
              <a:avLst/>
              <a:gdLst>
                <a:gd name="T0" fmla="*/ 3 w 6"/>
                <a:gd name="T1" fmla="*/ 8 h 10"/>
                <a:gd name="T2" fmla="*/ 0 w 6"/>
                <a:gd name="T3" fmla="*/ 7 h 10"/>
                <a:gd name="T4" fmla="*/ 4 w 6"/>
                <a:gd name="T5" fmla="*/ 2 h 10"/>
                <a:gd name="T6" fmla="*/ 6 w 6"/>
                <a:gd name="T7" fmla="*/ 4 h 10"/>
                <a:gd name="T8" fmla="*/ 3 w 6"/>
                <a:gd name="T9" fmla="*/ 8 h 10"/>
                <a:gd name="T10" fmla="*/ 3 w 6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3" y="8"/>
                  </a:moveTo>
                  <a:cubicBezTo>
                    <a:pt x="2" y="10"/>
                    <a:pt x="0" y="9"/>
                    <a:pt x="0" y="7"/>
                  </a:cubicBezTo>
                  <a:cubicBezTo>
                    <a:pt x="1" y="6"/>
                    <a:pt x="3" y="3"/>
                    <a:pt x="4" y="2"/>
                  </a:cubicBezTo>
                  <a:cubicBezTo>
                    <a:pt x="6" y="0"/>
                    <a:pt x="6" y="3"/>
                    <a:pt x="6" y="4"/>
                  </a:cubicBezTo>
                  <a:cubicBezTo>
                    <a:pt x="6" y="6"/>
                    <a:pt x="3" y="6"/>
                    <a:pt x="3" y="8"/>
                  </a:cubicBezTo>
                  <a:cubicBezTo>
                    <a:pt x="2" y="10"/>
                    <a:pt x="3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4" name="Freeform 532">
              <a:extLst>
                <a:ext uri="{FF2B5EF4-FFF2-40B4-BE49-F238E27FC236}">
                  <a16:creationId xmlns:a16="http://schemas.microsoft.com/office/drawing/2014/main" id="{B2F8B0F5-9AA0-1D46-A33B-90FB6CE9F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6471" y="5673858"/>
              <a:ext cx="57256" cy="34623"/>
            </a:xfrm>
            <a:custGeom>
              <a:avLst/>
              <a:gdLst>
                <a:gd name="T0" fmla="*/ 3 w 7"/>
                <a:gd name="T1" fmla="*/ 4 h 4"/>
                <a:gd name="T2" fmla="*/ 5 w 7"/>
                <a:gd name="T3" fmla="*/ 1 h 4"/>
                <a:gd name="T4" fmla="*/ 3 w 7"/>
                <a:gd name="T5" fmla="*/ 4 h 4"/>
                <a:gd name="T6" fmla="*/ 3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0" y="4"/>
                    <a:pt x="3" y="0"/>
                    <a:pt x="5" y="1"/>
                  </a:cubicBezTo>
                  <a:cubicBezTo>
                    <a:pt x="7" y="1"/>
                    <a:pt x="4" y="4"/>
                    <a:pt x="3" y="4"/>
                  </a:cubicBezTo>
                  <a:cubicBezTo>
                    <a:pt x="2" y="4"/>
                    <a:pt x="4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5" name="Freeform 533">
              <a:extLst>
                <a:ext uri="{FF2B5EF4-FFF2-40B4-BE49-F238E27FC236}">
                  <a16:creationId xmlns:a16="http://schemas.microsoft.com/office/drawing/2014/main" id="{53DADD79-794D-F546-B89B-1418594A8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8333" y="5639234"/>
              <a:ext cx="119965" cy="60589"/>
            </a:xfrm>
            <a:custGeom>
              <a:avLst/>
              <a:gdLst>
                <a:gd name="T0" fmla="*/ 11 w 15"/>
                <a:gd name="T1" fmla="*/ 6 h 7"/>
                <a:gd name="T2" fmla="*/ 10 w 15"/>
                <a:gd name="T3" fmla="*/ 5 h 7"/>
                <a:gd name="T4" fmla="*/ 7 w 15"/>
                <a:gd name="T5" fmla="*/ 5 h 7"/>
                <a:gd name="T6" fmla="*/ 3 w 15"/>
                <a:gd name="T7" fmla="*/ 0 h 7"/>
                <a:gd name="T8" fmla="*/ 6 w 15"/>
                <a:gd name="T9" fmla="*/ 2 h 7"/>
                <a:gd name="T10" fmla="*/ 8 w 15"/>
                <a:gd name="T11" fmla="*/ 3 h 7"/>
                <a:gd name="T12" fmla="*/ 15 w 15"/>
                <a:gd name="T13" fmla="*/ 3 h 7"/>
                <a:gd name="T14" fmla="*/ 11 w 15"/>
                <a:gd name="T15" fmla="*/ 6 h 7"/>
                <a:gd name="T16" fmla="*/ 11 w 15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">
                  <a:moveTo>
                    <a:pt x="11" y="6"/>
                  </a:move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8" y="6"/>
                    <a:pt x="7" y="5"/>
                  </a:cubicBezTo>
                  <a:cubicBezTo>
                    <a:pt x="7" y="4"/>
                    <a:pt x="0" y="1"/>
                    <a:pt x="3" y="0"/>
                  </a:cubicBezTo>
                  <a:cubicBezTo>
                    <a:pt x="4" y="0"/>
                    <a:pt x="5" y="2"/>
                    <a:pt x="6" y="2"/>
                  </a:cubicBezTo>
                  <a:cubicBezTo>
                    <a:pt x="7" y="3"/>
                    <a:pt x="7" y="2"/>
                    <a:pt x="8" y="3"/>
                  </a:cubicBezTo>
                  <a:cubicBezTo>
                    <a:pt x="9" y="4"/>
                    <a:pt x="13" y="2"/>
                    <a:pt x="15" y="3"/>
                  </a:cubicBezTo>
                  <a:cubicBezTo>
                    <a:pt x="14" y="3"/>
                    <a:pt x="12" y="6"/>
                    <a:pt x="11" y="6"/>
                  </a:cubicBezTo>
                  <a:cubicBezTo>
                    <a:pt x="9" y="7"/>
                    <a:pt x="12" y="6"/>
                    <a:pt x="1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6" name="Freeform 534">
              <a:extLst>
                <a:ext uri="{FF2B5EF4-FFF2-40B4-BE49-F238E27FC236}">
                  <a16:creationId xmlns:a16="http://schemas.microsoft.com/office/drawing/2014/main" id="{54F17F5B-A319-F747-BD29-1612018A9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2875" y="5471891"/>
              <a:ext cx="125416" cy="66361"/>
            </a:xfrm>
            <a:custGeom>
              <a:avLst/>
              <a:gdLst>
                <a:gd name="T0" fmla="*/ 13 w 16"/>
                <a:gd name="T1" fmla="*/ 6 h 8"/>
                <a:gd name="T2" fmla="*/ 0 w 16"/>
                <a:gd name="T3" fmla="*/ 2 h 8"/>
                <a:gd name="T4" fmla="*/ 13 w 16"/>
                <a:gd name="T5" fmla="*/ 6 h 8"/>
                <a:gd name="T6" fmla="*/ 13 w 16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3" y="6"/>
                  </a:moveTo>
                  <a:cubicBezTo>
                    <a:pt x="11" y="8"/>
                    <a:pt x="1" y="4"/>
                    <a:pt x="0" y="2"/>
                  </a:cubicBezTo>
                  <a:cubicBezTo>
                    <a:pt x="0" y="0"/>
                    <a:pt x="16" y="4"/>
                    <a:pt x="13" y="6"/>
                  </a:cubicBezTo>
                  <a:cubicBezTo>
                    <a:pt x="12" y="7"/>
                    <a:pt x="14" y="5"/>
                    <a:pt x="1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7" name="Freeform 535">
              <a:extLst>
                <a:ext uri="{FF2B5EF4-FFF2-40B4-BE49-F238E27FC236}">
                  <a16:creationId xmlns:a16="http://schemas.microsoft.com/office/drawing/2014/main" id="{4B608F47-B562-404D-B405-07B8AB84F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1907" y="5385336"/>
              <a:ext cx="256290" cy="262553"/>
            </a:xfrm>
            <a:custGeom>
              <a:avLst/>
              <a:gdLst>
                <a:gd name="T0" fmla="*/ 19 w 32"/>
                <a:gd name="T1" fmla="*/ 1 h 31"/>
                <a:gd name="T2" fmla="*/ 17 w 32"/>
                <a:gd name="T3" fmla="*/ 0 h 31"/>
                <a:gd name="T4" fmla="*/ 14 w 32"/>
                <a:gd name="T5" fmla="*/ 2 h 31"/>
                <a:gd name="T6" fmla="*/ 11 w 32"/>
                <a:gd name="T7" fmla="*/ 5 h 31"/>
                <a:gd name="T8" fmla="*/ 9 w 32"/>
                <a:gd name="T9" fmla="*/ 7 h 31"/>
                <a:gd name="T10" fmla="*/ 7 w 32"/>
                <a:gd name="T11" fmla="*/ 13 h 31"/>
                <a:gd name="T12" fmla="*/ 5 w 32"/>
                <a:gd name="T13" fmla="*/ 17 h 31"/>
                <a:gd name="T14" fmla="*/ 2 w 32"/>
                <a:gd name="T15" fmla="*/ 19 h 31"/>
                <a:gd name="T16" fmla="*/ 4 w 32"/>
                <a:gd name="T17" fmla="*/ 21 h 31"/>
                <a:gd name="T18" fmla="*/ 0 w 32"/>
                <a:gd name="T19" fmla="*/ 25 h 31"/>
                <a:gd name="T20" fmla="*/ 4 w 32"/>
                <a:gd name="T21" fmla="*/ 25 h 31"/>
                <a:gd name="T22" fmla="*/ 10 w 32"/>
                <a:gd name="T23" fmla="*/ 26 h 31"/>
                <a:gd name="T24" fmla="*/ 19 w 32"/>
                <a:gd name="T25" fmla="*/ 27 h 31"/>
                <a:gd name="T26" fmla="*/ 22 w 32"/>
                <a:gd name="T27" fmla="*/ 26 h 31"/>
                <a:gd name="T28" fmla="*/ 19 w 32"/>
                <a:gd name="T29" fmla="*/ 30 h 31"/>
                <a:gd name="T30" fmla="*/ 22 w 32"/>
                <a:gd name="T31" fmla="*/ 28 h 31"/>
                <a:gd name="T32" fmla="*/ 27 w 32"/>
                <a:gd name="T33" fmla="*/ 26 h 31"/>
                <a:gd name="T34" fmla="*/ 32 w 32"/>
                <a:gd name="T35" fmla="*/ 20 h 31"/>
                <a:gd name="T36" fmla="*/ 29 w 32"/>
                <a:gd name="T37" fmla="*/ 20 h 31"/>
                <a:gd name="T38" fmla="*/ 26 w 32"/>
                <a:gd name="T39" fmla="*/ 18 h 31"/>
                <a:gd name="T40" fmla="*/ 29 w 32"/>
                <a:gd name="T41" fmla="*/ 15 h 31"/>
                <a:gd name="T42" fmla="*/ 26 w 32"/>
                <a:gd name="T43" fmla="*/ 15 h 31"/>
                <a:gd name="T44" fmla="*/ 24 w 32"/>
                <a:gd name="T45" fmla="*/ 13 h 31"/>
                <a:gd name="T46" fmla="*/ 21 w 32"/>
                <a:gd name="T47" fmla="*/ 16 h 31"/>
                <a:gd name="T48" fmla="*/ 18 w 32"/>
                <a:gd name="T49" fmla="*/ 13 h 31"/>
                <a:gd name="T50" fmla="*/ 19 w 32"/>
                <a:gd name="T51" fmla="*/ 11 h 31"/>
                <a:gd name="T52" fmla="*/ 16 w 32"/>
                <a:gd name="T53" fmla="*/ 9 h 31"/>
                <a:gd name="T54" fmla="*/ 14 w 32"/>
                <a:gd name="T55" fmla="*/ 12 h 31"/>
                <a:gd name="T56" fmla="*/ 16 w 32"/>
                <a:gd name="T57" fmla="*/ 7 h 31"/>
                <a:gd name="T58" fmla="*/ 18 w 32"/>
                <a:gd name="T59" fmla="*/ 4 h 31"/>
                <a:gd name="T60" fmla="*/ 18 w 32"/>
                <a:gd name="T61" fmla="*/ 2 h 31"/>
                <a:gd name="T62" fmla="*/ 19 w 32"/>
                <a:gd name="T63" fmla="*/ 1 h 31"/>
                <a:gd name="T64" fmla="*/ 19 w 32"/>
                <a:gd name="T6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1">
                  <a:moveTo>
                    <a:pt x="19" y="1"/>
                  </a:moveTo>
                  <a:cubicBezTo>
                    <a:pt x="20" y="0"/>
                    <a:pt x="17" y="0"/>
                    <a:pt x="17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3" y="3"/>
                    <a:pt x="12" y="4"/>
                    <a:pt x="11" y="5"/>
                  </a:cubicBezTo>
                  <a:cubicBezTo>
                    <a:pt x="11" y="6"/>
                    <a:pt x="10" y="7"/>
                    <a:pt x="9" y="7"/>
                  </a:cubicBezTo>
                  <a:cubicBezTo>
                    <a:pt x="9" y="9"/>
                    <a:pt x="8" y="11"/>
                    <a:pt x="7" y="13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4" y="18"/>
                    <a:pt x="2" y="19"/>
                    <a:pt x="2" y="19"/>
                  </a:cubicBezTo>
                  <a:cubicBezTo>
                    <a:pt x="2" y="20"/>
                    <a:pt x="4" y="20"/>
                    <a:pt x="4" y="21"/>
                  </a:cubicBezTo>
                  <a:cubicBezTo>
                    <a:pt x="4" y="22"/>
                    <a:pt x="0" y="24"/>
                    <a:pt x="0" y="25"/>
                  </a:cubicBezTo>
                  <a:cubicBezTo>
                    <a:pt x="0" y="27"/>
                    <a:pt x="3" y="26"/>
                    <a:pt x="4" y="25"/>
                  </a:cubicBezTo>
                  <a:cubicBezTo>
                    <a:pt x="6" y="25"/>
                    <a:pt x="8" y="26"/>
                    <a:pt x="10" y="26"/>
                  </a:cubicBezTo>
                  <a:cubicBezTo>
                    <a:pt x="13" y="27"/>
                    <a:pt x="16" y="26"/>
                    <a:pt x="19" y="27"/>
                  </a:cubicBezTo>
                  <a:cubicBezTo>
                    <a:pt x="19" y="27"/>
                    <a:pt x="22" y="25"/>
                    <a:pt x="22" y="26"/>
                  </a:cubicBezTo>
                  <a:cubicBezTo>
                    <a:pt x="22" y="27"/>
                    <a:pt x="19" y="30"/>
                    <a:pt x="19" y="30"/>
                  </a:cubicBezTo>
                  <a:cubicBezTo>
                    <a:pt x="20" y="31"/>
                    <a:pt x="22" y="28"/>
                    <a:pt x="22" y="28"/>
                  </a:cubicBezTo>
                  <a:cubicBezTo>
                    <a:pt x="24" y="27"/>
                    <a:pt x="26" y="27"/>
                    <a:pt x="27" y="26"/>
                  </a:cubicBezTo>
                  <a:cubicBezTo>
                    <a:pt x="27" y="25"/>
                    <a:pt x="32" y="20"/>
                    <a:pt x="32" y="20"/>
                  </a:cubicBezTo>
                  <a:cubicBezTo>
                    <a:pt x="31" y="19"/>
                    <a:pt x="30" y="20"/>
                    <a:pt x="29" y="20"/>
                  </a:cubicBezTo>
                  <a:cubicBezTo>
                    <a:pt x="29" y="20"/>
                    <a:pt x="26" y="18"/>
                    <a:pt x="26" y="18"/>
                  </a:cubicBezTo>
                  <a:cubicBezTo>
                    <a:pt x="26" y="17"/>
                    <a:pt x="30" y="16"/>
                    <a:pt x="29" y="15"/>
                  </a:cubicBezTo>
                  <a:cubicBezTo>
                    <a:pt x="29" y="14"/>
                    <a:pt x="27" y="15"/>
                    <a:pt x="26" y="15"/>
                  </a:cubicBezTo>
                  <a:cubicBezTo>
                    <a:pt x="25" y="15"/>
                    <a:pt x="25" y="13"/>
                    <a:pt x="24" y="13"/>
                  </a:cubicBezTo>
                  <a:cubicBezTo>
                    <a:pt x="24" y="13"/>
                    <a:pt x="21" y="16"/>
                    <a:pt x="21" y="16"/>
                  </a:cubicBezTo>
                  <a:cubicBezTo>
                    <a:pt x="20" y="14"/>
                    <a:pt x="20" y="14"/>
                    <a:pt x="18" y="13"/>
                  </a:cubicBezTo>
                  <a:cubicBezTo>
                    <a:pt x="16" y="12"/>
                    <a:pt x="19" y="12"/>
                    <a:pt x="19" y="11"/>
                  </a:cubicBezTo>
                  <a:cubicBezTo>
                    <a:pt x="19" y="11"/>
                    <a:pt x="17" y="9"/>
                    <a:pt x="16" y="9"/>
                  </a:cubicBezTo>
                  <a:cubicBezTo>
                    <a:pt x="16" y="10"/>
                    <a:pt x="14" y="13"/>
                    <a:pt x="14" y="12"/>
                  </a:cubicBezTo>
                  <a:cubicBezTo>
                    <a:pt x="12" y="11"/>
                    <a:pt x="15" y="7"/>
                    <a:pt x="16" y="7"/>
                  </a:cubicBezTo>
                  <a:cubicBezTo>
                    <a:pt x="17" y="6"/>
                    <a:pt x="17" y="5"/>
                    <a:pt x="18" y="4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9" y="1"/>
                    <a:pt x="19" y="1"/>
                  </a:cubicBezTo>
                  <a:cubicBezTo>
                    <a:pt x="20" y="0"/>
                    <a:pt x="19" y="1"/>
                    <a:pt x="1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8" name="Freeform 536">
              <a:extLst>
                <a:ext uri="{FF2B5EF4-FFF2-40B4-BE49-F238E27FC236}">
                  <a16:creationId xmlns:a16="http://schemas.microsoft.com/office/drawing/2014/main" id="{85560A7D-4486-3F45-8CC9-F909ACABB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9120" y="5572873"/>
              <a:ext cx="65435" cy="83670"/>
            </a:xfrm>
            <a:custGeom>
              <a:avLst/>
              <a:gdLst>
                <a:gd name="T0" fmla="*/ 6 w 8"/>
                <a:gd name="T1" fmla="*/ 1 h 10"/>
                <a:gd name="T2" fmla="*/ 1 w 8"/>
                <a:gd name="T3" fmla="*/ 9 h 10"/>
                <a:gd name="T4" fmla="*/ 4 w 8"/>
                <a:gd name="T5" fmla="*/ 7 h 10"/>
                <a:gd name="T6" fmla="*/ 3 w 8"/>
                <a:gd name="T7" fmla="*/ 10 h 10"/>
                <a:gd name="T8" fmla="*/ 6 w 8"/>
                <a:gd name="T9" fmla="*/ 8 h 10"/>
                <a:gd name="T10" fmla="*/ 8 w 8"/>
                <a:gd name="T11" fmla="*/ 4 h 10"/>
                <a:gd name="T12" fmla="*/ 5 w 8"/>
                <a:gd name="T13" fmla="*/ 4 h 10"/>
                <a:gd name="T14" fmla="*/ 6 w 8"/>
                <a:gd name="T15" fmla="*/ 1 h 10"/>
                <a:gd name="T16" fmla="*/ 6 w 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0">
                  <a:moveTo>
                    <a:pt x="6" y="1"/>
                  </a:moveTo>
                  <a:cubicBezTo>
                    <a:pt x="5" y="2"/>
                    <a:pt x="0" y="6"/>
                    <a:pt x="1" y="9"/>
                  </a:cubicBezTo>
                  <a:cubicBezTo>
                    <a:pt x="1" y="9"/>
                    <a:pt x="3" y="6"/>
                    <a:pt x="4" y="7"/>
                  </a:cubicBezTo>
                  <a:cubicBezTo>
                    <a:pt x="4" y="7"/>
                    <a:pt x="3" y="10"/>
                    <a:pt x="3" y="10"/>
                  </a:cubicBezTo>
                  <a:cubicBezTo>
                    <a:pt x="4" y="10"/>
                    <a:pt x="6" y="9"/>
                    <a:pt x="6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8" y="2"/>
                    <a:pt x="6" y="4"/>
                    <a:pt x="5" y="4"/>
                  </a:cubicBezTo>
                  <a:cubicBezTo>
                    <a:pt x="6" y="4"/>
                    <a:pt x="6" y="0"/>
                    <a:pt x="6" y="1"/>
                  </a:cubicBezTo>
                  <a:cubicBezTo>
                    <a:pt x="5" y="1"/>
                    <a:pt x="7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9" name="Freeform 537">
              <a:extLst>
                <a:ext uri="{FF2B5EF4-FFF2-40B4-BE49-F238E27FC236}">
                  <a16:creationId xmlns:a16="http://schemas.microsoft.com/office/drawing/2014/main" id="{FD8E6529-A722-7946-A871-5AB3ABA26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1979" y="4759243"/>
              <a:ext cx="24538" cy="49048"/>
            </a:xfrm>
            <a:custGeom>
              <a:avLst/>
              <a:gdLst>
                <a:gd name="T0" fmla="*/ 3 w 3"/>
                <a:gd name="T1" fmla="*/ 4 h 6"/>
                <a:gd name="T2" fmla="*/ 1 w 3"/>
                <a:gd name="T3" fmla="*/ 1 h 6"/>
                <a:gd name="T4" fmla="*/ 1 w 3"/>
                <a:gd name="T5" fmla="*/ 2 h 6"/>
                <a:gd name="T6" fmla="*/ 0 w 3"/>
                <a:gd name="T7" fmla="*/ 2 h 6"/>
                <a:gd name="T8" fmla="*/ 3 w 3"/>
                <a:gd name="T9" fmla="*/ 4 h 6"/>
                <a:gd name="T10" fmla="*/ 3 w 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4"/>
                  </a:moveTo>
                  <a:cubicBezTo>
                    <a:pt x="3" y="3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3" y="6"/>
                    <a:pt x="3" y="4"/>
                  </a:cubicBezTo>
                  <a:cubicBezTo>
                    <a:pt x="3" y="3"/>
                    <a:pt x="3" y="6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0" name="Freeform 538">
              <a:extLst>
                <a:ext uri="{FF2B5EF4-FFF2-40B4-BE49-F238E27FC236}">
                  <a16:creationId xmlns:a16="http://schemas.microsoft.com/office/drawing/2014/main" id="{D0721837-32F3-D64D-8BFC-BD186631B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2014" y="4842916"/>
              <a:ext cx="24538" cy="25966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2"/>
                    <a:pt x="0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1" name="Freeform 539">
              <a:extLst>
                <a:ext uri="{FF2B5EF4-FFF2-40B4-BE49-F238E27FC236}">
                  <a16:creationId xmlns:a16="http://schemas.microsoft.com/office/drawing/2014/main" id="{42B71D62-F978-9F4B-8A4F-77C1A0E34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264" y="5293011"/>
              <a:ext cx="54530" cy="34623"/>
            </a:xfrm>
            <a:custGeom>
              <a:avLst/>
              <a:gdLst>
                <a:gd name="T0" fmla="*/ 7 w 7"/>
                <a:gd name="T1" fmla="*/ 3 h 4"/>
                <a:gd name="T2" fmla="*/ 1 w 7"/>
                <a:gd name="T3" fmla="*/ 1 h 4"/>
                <a:gd name="T4" fmla="*/ 7 w 7"/>
                <a:gd name="T5" fmla="*/ 3 h 4"/>
                <a:gd name="T6" fmla="*/ 7 w 7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7" y="0"/>
                    <a:pt x="3" y="0"/>
                    <a:pt x="1" y="1"/>
                  </a:cubicBezTo>
                  <a:cubicBezTo>
                    <a:pt x="0" y="1"/>
                    <a:pt x="7" y="4"/>
                    <a:pt x="7" y="3"/>
                  </a:cubicBezTo>
                  <a:cubicBezTo>
                    <a:pt x="7" y="0"/>
                    <a:pt x="7" y="4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2" name="Freeform 540">
              <a:extLst>
                <a:ext uri="{FF2B5EF4-FFF2-40B4-BE49-F238E27FC236}">
                  <a16:creationId xmlns:a16="http://schemas.microsoft.com/office/drawing/2014/main" id="{D187950E-4439-2240-AE30-84AC394A0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8510" y="5088162"/>
              <a:ext cx="49075" cy="51932"/>
            </a:xfrm>
            <a:custGeom>
              <a:avLst/>
              <a:gdLst>
                <a:gd name="T0" fmla="*/ 3 w 6"/>
                <a:gd name="T1" fmla="*/ 5 h 6"/>
                <a:gd name="T2" fmla="*/ 0 w 6"/>
                <a:gd name="T3" fmla="*/ 3 h 6"/>
                <a:gd name="T4" fmla="*/ 4 w 6"/>
                <a:gd name="T5" fmla="*/ 2 h 6"/>
                <a:gd name="T6" fmla="*/ 3 w 6"/>
                <a:gd name="T7" fmla="*/ 5 h 6"/>
                <a:gd name="T8" fmla="*/ 3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1" y="3"/>
                    <a:pt x="3" y="0"/>
                    <a:pt x="4" y="2"/>
                  </a:cubicBezTo>
                  <a:cubicBezTo>
                    <a:pt x="6" y="3"/>
                    <a:pt x="5" y="6"/>
                    <a:pt x="3" y="5"/>
                  </a:cubicBezTo>
                  <a:cubicBezTo>
                    <a:pt x="2" y="4"/>
                    <a:pt x="4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3" name="Freeform 541">
              <a:extLst>
                <a:ext uri="{FF2B5EF4-FFF2-40B4-BE49-F238E27FC236}">
                  <a16:creationId xmlns:a16="http://schemas.microsoft.com/office/drawing/2014/main" id="{748336AB-3BE4-D241-8E91-90B51B789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3972" y="4724621"/>
              <a:ext cx="49075" cy="60589"/>
            </a:xfrm>
            <a:custGeom>
              <a:avLst/>
              <a:gdLst>
                <a:gd name="T0" fmla="*/ 3 w 6"/>
                <a:gd name="T1" fmla="*/ 6 h 7"/>
                <a:gd name="T2" fmla="*/ 4 w 6"/>
                <a:gd name="T3" fmla="*/ 1 h 7"/>
                <a:gd name="T4" fmla="*/ 3 w 6"/>
                <a:gd name="T5" fmla="*/ 6 h 7"/>
                <a:gd name="T6" fmla="*/ 3 w 6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cubicBezTo>
                    <a:pt x="0" y="7"/>
                    <a:pt x="1" y="0"/>
                    <a:pt x="4" y="1"/>
                  </a:cubicBezTo>
                  <a:cubicBezTo>
                    <a:pt x="6" y="1"/>
                    <a:pt x="5" y="6"/>
                    <a:pt x="3" y="6"/>
                  </a:cubicBezTo>
                  <a:cubicBezTo>
                    <a:pt x="2" y="6"/>
                    <a:pt x="6" y="6"/>
                    <a:pt x="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4" name="Freeform 542">
              <a:extLst>
                <a:ext uri="{FF2B5EF4-FFF2-40B4-BE49-F238E27FC236}">
                  <a16:creationId xmlns:a16="http://schemas.microsoft.com/office/drawing/2014/main" id="{070D31DB-5A4C-C546-A1B5-21DF0236F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7648" y="4689999"/>
              <a:ext cx="95427" cy="51932"/>
            </a:xfrm>
            <a:custGeom>
              <a:avLst/>
              <a:gdLst>
                <a:gd name="T0" fmla="*/ 4 w 12"/>
                <a:gd name="T1" fmla="*/ 6 h 6"/>
                <a:gd name="T2" fmla="*/ 1 w 12"/>
                <a:gd name="T3" fmla="*/ 3 h 6"/>
                <a:gd name="T4" fmla="*/ 8 w 12"/>
                <a:gd name="T5" fmla="*/ 0 h 6"/>
                <a:gd name="T6" fmla="*/ 4 w 1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4" y="6"/>
                  </a:moveTo>
                  <a:cubicBezTo>
                    <a:pt x="2" y="6"/>
                    <a:pt x="0" y="5"/>
                    <a:pt x="1" y="3"/>
                  </a:cubicBezTo>
                  <a:cubicBezTo>
                    <a:pt x="2" y="1"/>
                    <a:pt x="5" y="1"/>
                    <a:pt x="8" y="0"/>
                  </a:cubicBezTo>
                  <a:cubicBezTo>
                    <a:pt x="12" y="0"/>
                    <a:pt x="6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5" name="Freeform 543">
              <a:extLst>
                <a:ext uri="{FF2B5EF4-FFF2-40B4-BE49-F238E27FC236}">
                  <a16:creationId xmlns:a16="http://schemas.microsoft.com/office/drawing/2014/main" id="{36491D65-F2EF-1F4E-9168-0D87E353D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9407" y="4658262"/>
              <a:ext cx="54530" cy="23081"/>
            </a:xfrm>
            <a:custGeom>
              <a:avLst/>
              <a:gdLst>
                <a:gd name="T0" fmla="*/ 5 w 7"/>
                <a:gd name="T1" fmla="*/ 3 h 3"/>
                <a:gd name="T2" fmla="*/ 3 w 7"/>
                <a:gd name="T3" fmla="*/ 0 h 3"/>
                <a:gd name="T4" fmla="*/ 7 w 7"/>
                <a:gd name="T5" fmla="*/ 1 h 3"/>
                <a:gd name="T6" fmla="*/ 5 w 7"/>
                <a:gd name="T7" fmla="*/ 3 h 3"/>
                <a:gd name="T8" fmla="*/ 5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cubicBezTo>
                    <a:pt x="4" y="3"/>
                    <a:pt x="0" y="0"/>
                    <a:pt x="3" y="0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7" y="1"/>
                    <a:pt x="6" y="3"/>
                    <a:pt x="5" y="3"/>
                  </a:cubicBezTo>
                  <a:cubicBezTo>
                    <a:pt x="4" y="3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6" name="Freeform 544">
              <a:extLst>
                <a:ext uri="{FF2B5EF4-FFF2-40B4-BE49-F238E27FC236}">
                  <a16:creationId xmlns:a16="http://schemas.microsoft.com/office/drawing/2014/main" id="{D471E256-C186-DC48-920B-EA7A2E6CD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1323" y="4488035"/>
              <a:ext cx="272649" cy="201966"/>
            </a:xfrm>
            <a:custGeom>
              <a:avLst/>
              <a:gdLst>
                <a:gd name="T0" fmla="*/ 31 w 34"/>
                <a:gd name="T1" fmla="*/ 21 h 24"/>
                <a:gd name="T2" fmla="*/ 25 w 34"/>
                <a:gd name="T3" fmla="*/ 18 h 24"/>
                <a:gd name="T4" fmla="*/ 24 w 34"/>
                <a:gd name="T5" fmla="*/ 16 h 24"/>
                <a:gd name="T6" fmla="*/ 22 w 34"/>
                <a:gd name="T7" fmla="*/ 17 h 24"/>
                <a:gd name="T8" fmla="*/ 18 w 34"/>
                <a:gd name="T9" fmla="*/ 16 h 24"/>
                <a:gd name="T10" fmla="*/ 16 w 34"/>
                <a:gd name="T11" fmla="*/ 19 h 24"/>
                <a:gd name="T12" fmla="*/ 11 w 34"/>
                <a:gd name="T13" fmla="*/ 23 h 24"/>
                <a:gd name="T14" fmla="*/ 8 w 34"/>
                <a:gd name="T15" fmla="*/ 19 h 24"/>
                <a:gd name="T16" fmla="*/ 2 w 34"/>
                <a:gd name="T17" fmla="*/ 19 h 24"/>
                <a:gd name="T18" fmla="*/ 4 w 34"/>
                <a:gd name="T19" fmla="*/ 16 h 24"/>
                <a:gd name="T20" fmla="*/ 5 w 34"/>
                <a:gd name="T21" fmla="*/ 10 h 24"/>
                <a:gd name="T22" fmla="*/ 6 w 34"/>
                <a:gd name="T23" fmla="*/ 3 h 24"/>
                <a:gd name="T24" fmla="*/ 11 w 34"/>
                <a:gd name="T25" fmla="*/ 3 h 24"/>
                <a:gd name="T26" fmla="*/ 12 w 34"/>
                <a:gd name="T27" fmla="*/ 5 h 24"/>
                <a:gd name="T28" fmla="*/ 14 w 34"/>
                <a:gd name="T29" fmla="*/ 4 h 24"/>
                <a:gd name="T30" fmla="*/ 17 w 34"/>
                <a:gd name="T31" fmla="*/ 6 h 24"/>
                <a:gd name="T32" fmla="*/ 20 w 34"/>
                <a:gd name="T33" fmla="*/ 7 h 24"/>
                <a:gd name="T34" fmla="*/ 25 w 34"/>
                <a:gd name="T35" fmla="*/ 10 h 24"/>
                <a:gd name="T36" fmla="*/ 28 w 34"/>
                <a:gd name="T37" fmla="*/ 15 h 24"/>
                <a:gd name="T38" fmla="*/ 30 w 34"/>
                <a:gd name="T39" fmla="*/ 15 h 24"/>
                <a:gd name="T40" fmla="*/ 33 w 34"/>
                <a:gd name="T41" fmla="*/ 17 h 24"/>
                <a:gd name="T42" fmla="*/ 34 w 34"/>
                <a:gd name="T43" fmla="*/ 18 h 24"/>
                <a:gd name="T44" fmla="*/ 31 w 34"/>
                <a:gd name="T45" fmla="*/ 21 h 24"/>
                <a:gd name="T46" fmla="*/ 31 w 34"/>
                <a:gd name="T4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4">
                  <a:moveTo>
                    <a:pt x="31" y="21"/>
                  </a:moveTo>
                  <a:cubicBezTo>
                    <a:pt x="30" y="20"/>
                    <a:pt x="27" y="19"/>
                    <a:pt x="25" y="18"/>
                  </a:cubicBezTo>
                  <a:cubicBezTo>
                    <a:pt x="24" y="18"/>
                    <a:pt x="25" y="17"/>
                    <a:pt x="24" y="16"/>
                  </a:cubicBezTo>
                  <a:cubicBezTo>
                    <a:pt x="24" y="16"/>
                    <a:pt x="22" y="17"/>
                    <a:pt x="22" y="17"/>
                  </a:cubicBezTo>
                  <a:cubicBezTo>
                    <a:pt x="20" y="17"/>
                    <a:pt x="20" y="15"/>
                    <a:pt x="18" y="16"/>
                  </a:cubicBezTo>
                  <a:cubicBezTo>
                    <a:pt x="18" y="17"/>
                    <a:pt x="17" y="18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8" y="24"/>
                    <a:pt x="10" y="20"/>
                    <a:pt x="8" y="19"/>
                  </a:cubicBezTo>
                  <a:cubicBezTo>
                    <a:pt x="8" y="18"/>
                    <a:pt x="3" y="19"/>
                    <a:pt x="2" y="19"/>
                  </a:cubicBezTo>
                  <a:cubicBezTo>
                    <a:pt x="0" y="19"/>
                    <a:pt x="4" y="16"/>
                    <a:pt x="4" y="16"/>
                  </a:cubicBezTo>
                  <a:cubicBezTo>
                    <a:pt x="6" y="14"/>
                    <a:pt x="5" y="12"/>
                    <a:pt x="5" y="10"/>
                  </a:cubicBezTo>
                  <a:cubicBezTo>
                    <a:pt x="5" y="8"/>
                    <a:pt x="5" y="5"/>
                    <a:pt x="6" y="3"/>
                  </a:cubicBezTo>
                  <a:cubicBezTo>
                    <a:pt x="7" y="0"/>
                    <a:pt x="10" y="0"/>
                    <a:pt x="11" y="3"/>
                  </a:cubicBezTo>
                  <a:cubicBezTo>
                    <a:pt x="11" y="4"/>
                    <a:pt x="11" y="6"/>
                    <a:pt x="12" y="5"/>
                  </a:cubicBezTo>
                  <a:cubicBezTo>
                    <a:pt x="13" y="5"/>
                    <a:pt x="13" y="4"/>
                    <a:pt x="14" y="4"/>
                  </a:cubicBezTo>
                  <a:cubicBezTo>
                    <a:pt x="15" y="5"/>
                    <a:pt x="16" y="6"/>
                    <a:pt x="17" y="6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1" y="8"/>
                    <a:pt x="23" y="9"/>
                    <a:pt x="25" y="10"/>
                  </a:cubicBezTo>
                  <a:cubicBezTo>
                    <a:pt x="28" y="11"/>
                    <a:pt x="28" y="12"/>
                    <a:pt x="28" y="15"/>
                  </a:cubicBezTo>
                  <a:cubicBezTo>
                    <a:pt x="28" y="16"/>
                    <a:pt x="30" y="16"/>
                    <a:pt x="30" y="15"/>
                  </a:cubicBezTo>
                  <a:cubicBezTo>
                    <a:pt x="32" y="15"/>
                    <a:pt x="32" y="16"/>
                    <a:pt x="33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3" y="19"/>
                    <a:pt x="33" y="21"/>
                    <a:pt x="31" y="21"/>
                  </a:cubicBezTo>
                  <a:cubicBezTo>
                    <a:pt x="30" y="20"/>
                    <a:pt x="33" y="21"/>
                    <a:pt x="31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7" name="Freeform 545">
              <a:extLst>
                <a:ext uri="{FF2B5EF4-FFF2-40B4-BE49-F238E27FC236}">
                  <a16:creationId xmlns:a16="http://schemas.microsoft.com/office/drawing/2014/main" id="{79EBCD3D-7470-854A-A715-D40A6253A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4470721"/>
              <a:ext cx="54530" cy="43280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0 h 5"/>
                <a:gd name="T4" fmla="*/ 5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3" y="5"/>
                    <a:pt x="0" y="0"/>
                    <a:pt x="1" y="0"/>
                  </a:cubicBezTo>
                  <a:cubicBezTo>
                    <a:pt x="2" y="1"/>
                    <a:pt x="7" y="3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8" name="Freeform 546">
              <a:extLst>
                <a:ext uri="{FF2B5EF4-FFF2-40B4-BE49-F238E27FC236}">
                  <a16:creationId xmlns:a16="http://schemas.microsoft.com/office/drawing/2014/main" id="{1ED9E00C-4419-304D-93F2-BEC59C7F6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1297" y="4479379"/>
              <a:ext cx="29993" cy="43280"/>
            </a:xfrm>
            <a:custGeom>
              <a:avLst/>
              <a:gdLst>
                <a:gd name="T0" fmla="*/ 3 w 4"/>
                <a:gd name="T1" fmla="*/ 4 h 5"/>
                <a:gd name="T2" fmla="*/ 0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1" y="5"/>
                    <a:pt x="0" y="2"/>
                    <a:pt x="0" y="1"/>
                  </a:cubicBezTo>
                  <a:cubicBezTo>
                    <a:pt x="1" y="0"/>
                    <a:pt x="4" y="3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9" name="Freeform 547">
              <a:extLst>
                <a:ext uri="{FF2B5EF4-FFF2-40B4-BE49-F238E27FC236}">
                  <a16:creationId xmlns:a16="http://schemas.microsoft.com/office/drawing/2014/main" id="{48183D5A-95F2-2F40-8FEA-944A2A962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7681" y="4317809"/>
              <a:ext cx="24538" cy="51932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2 h 6"/>
                <a:gd name="T4" fmla="*/ 1 w 3"/>
                <a:gd name="T5" fmla="*/ 1 h 6"/>
                <a:gd name="T6" fmla="*/ 1 w 3"/>
                <a:gd name="T7" fmla="*/ 4 h 6"/>
                <a:gd name="T8" fmla="*/ 3 w 3"/>
                <a:gd name="T9" fmla="*/ 5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3" y="4"/>
                    <a:pt x="3" y="3"/>
                    <a:pt x="3" y="2"/>
                  </a:cubicBezTo>
                  <a:cubicBezTo>
                    <a:pt x="3" y="2"/>
                    <a:pt x="1" y="0"/>
                    <a:pt x="1" y="1"/>
                  </a:cubicBezTo>
                  <a:cubicBezTo>
                    <a:pt x="1" y="2"/>
                    <a:pt x="0" y="4"/>
                    <a:pt x="1" y="4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3" y="4"/>
                    <a:pt x="2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0" name="Freeform 548">
              <a:extLst>
                <a:ext uri="{FF2B5EF4-FFF2-40B4-BE49-F238E27FC236}">
                  <a16:creationId xmlns:a16="http://schemas.microsoft.com/office/drawing/2014/main" id="{4EC44B33-CFE7-3A4A-BD73-74282B10A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3876372"/>
              <a:ext cx="1150575" cy="891529"/>
            </a:xfrm>
            <a:custGeom>
              <a:avLst/>
              <a:gdLst>
                <a:gd name="T0" fmla="*/ 63 w 144"/>
                <a:gd name="T1" fmla="*/ 86 h 105"/>
                <a:gd name="T2" fmla="*/ 81 w 144"/>
                <a:gd name="T3" fmla="*/ 76 h 105"/>
                <a:gd name="T4" fmla="*/ 91 w 144"/>
                <a:gd name="T5" fmla="*/ 67 h 105"/>
                <a:gd name="T6" fmla="*/ 103 w 144"/>
                <a:gd name="T7" fmla="*/ 68 h 105"/>
                <a:gd name="T8" fmla="*/ 87 w 144"/>
                <a:gd name="T9" fmla="*/ 66 h 105"/>
                <a:gd name="T10" fmla="*/ 80 w 144"/>
                <a:gd name="T11" fmla="*/ 48 h 105"/>
                <a:gd name="T12" fmla="*/ 67 w 144"/>
                <a:gd name="T13" fmla="*/ 49 h 105"/>
                <a:gd name="T14" fmla="*/ 64 w 144"/>
                <a:gd name="T15" fmla="*/ 40 h 105"/>
                <a:gd name="T16" fmla="*/ 54 w 144"/>
                <a:gd name="T17" fmla="*/ 32 h 105"/>
                <a:gd name="T18" fmla="*/ 53 w 144"/>
                <a:gd name="T19" fmla="*/ 38 h 105"/>
                <a:gd name="T20" fmla="*/ 52 w 144"/>
                <a:gd name="T21" fmla="*/ 39 h 105"/>
                <a:gd name="T22" fmla="*/ 37 w 144"/>
                <a:gd name="T23" fmla="*/ 38 h 105"/>
                <a:gd name="T24" fmla="*/ 5 w 144"/>
                <a:gd name="T25" fmla="*/ 32 h 105"/>
                <a:gd name="T26" fmla="*/ 8 w 144"/>
                <a:gd name="T27" fmla="*/ 26 h 105"/>
                <a:gd name="T28" fmla="*/ 16 w 144"/>
                <a:gd name="T29" fmla="*/ 2 h 105"/>
                <a:gd name="T30" fmla="*/ 18 w 144"/>
                <a:gd name="T31" fmla="*/ 18 h 105"/>
                <a:gd name="T32" fmla="*/ 26 w 144"/>
                <a:gd name="T33" fmla="*/ 29 h 105"/>
                <a:gd name="T34" fmla="*/ 20 w 144"/>
                <a:gd name="T35" fmla="*/ 19 h 105"/>
                <a:gd name="T36" fmla="*/ 22 w 144"/>
                <a:gd name="T37" fmla="*/ 13 h 105"/>
                <a:gd name="T38" fmla="*/ 25 w 144"/>
                <a:gd name="T39" fmla="*/ 7 h 105"/>
                <a:gd name="T40" fmla="*/ 34 w 144"/>
                <a:gd name="T41" fmla="*/ 3 h 105"/>
                <a:gd name="T42" fmla="*/ 43 w 144"/>
                <a:gd name="T43" fmla="*/ 16 h 105"/>
                <a:gd name="T44" fmla="*/ 52 w 144"/>
                <a:gd name="T45" fmla="*/ 16 h 105"/>
                <a:gd name="T46" fmla="*/ 54 w 144"/>
                <a:gd name="T47" fmla="*/ 15 h 105"/>
                <a:gd name="T48" fmla="*/ 66 w 144"/>
                <a:gd name="T49" fmla="*/ 13 h 105"/>
                <a:gd name="T50" fmla="*/ 70 w 144"/>
                <a:gd name="T51" fmla="*/ 21 h 105"/>
                <a:gd name="T52" fmla="*/ 76 w 144"/>
                <a:gd name="T53" fmla="*/ 22 h 105"/>
                <a:gd name="T54" fmla="*/ 81 w 144"/>
                <a:gd name="T55" fmla="*/ 23 h 105"/>
                <a:gd name="T56" fmla="*/ 86 w 144"/>
                <a:gd name="T57" fmla="*/ 23 h 105"/>
                <a:gd name="T58" fmla="*/ 92 w 144"/>
                <a:gd name="T59" fmla="*/ 28 h 105"/>
                <a:gd name="T60" fmla="*/ 94 w 144"/>
                <a:gd name="T61" fmla="*/ 31 h 105"/>
                <a:gd name="T62" fmla="*/ 100 w 144"/>
                <a:gd name="T63" fmla="*/ 29 h 105"/>
                <a:gd name="T64" fmla="*/ 99 w 144"/>
                <a:gd name="T65" fmla="*/ 38 h 105"/>
                <a:gd name="T66" fmla="*/ 104 w 144"/>
                <a:gd name="T67" fmla="*/ 38 h 105"/>
                <a:gd name="T68" fmla="*/ 109 w 144"/>
                <a:gd name="T69" fmla="*/ 40 h 105"/>
                <a:gd name="T70" fmla="*/ 106 w 144"/>
                <a:gd name="T71" fmla="*/ 45 h 105"/>
                <a:gd name="T72" fmla="*/ 118 w 144"/>
                <a:gd name="T73" fmla="*/ 54 h 105"/>
                <a:gd name="T74" fmla="*/ 124 w 144"/>
                <a:gd name="T75" fmla="*/ 55 h 105"/>
                <a:gd name="T76" fmla="*/ 128 w 144"/>
                <a:gd name="T77" fmla="*/ 60 h 105"/>
                <a:gd name="T78" fmla="*/ 141 w 144"/>
                <a:gd name="T79" fmla="*/ 64 h 105"/>
                <a:gd name="T80" fmla="*/ 139 w 144"/>
                <a:gd name="T81" fmla="*/ 69 h 105"/>
                <a:gd name="T82" fmla="*/ 133 w 144"/>
                <a:gd name="T83" fmla="*/ 73 h 105"/>
                <a:gd name="T84" fmla="*/ 128 w 144"/>
                <a:gd name="T85" fmla="*/ 77 h 105"/>
                <a:gd name="T86" fmla="*/ 125 w 144"/>
                <a:gd name="T87" fmla="*/ 74 h 105"/>
                <a:gd name="T88" fmla="*/ 120 w 144"/>
                <a:gd name="T89" fmla="*/ 72 h 105"/>
                <a:gd name="T90" fmla="*/ 113 w 144"/>
                <a:gd name="T91" fmla="*/ 67 h 105"/>
                <a:gd name="T92" fmla="*/ 108 w 144"/>
                <a:gd name="T93" fmla="*/ 70 h 105"/>
                <a:gd name="T94" fmla="*/ 118 w 144"/>
                <a:gd name="T95" fmla="*/ 80 h 105"/>
                <a:gd name="T96" fmla="*/ 123 w 144"/>
                <a:gd name="T97" fmla="*/ 82 h 105"/>
                <a:gd name="T98" fmla="*/ 128 w 144"/>
                <a:gd name="T99" fmla="*/ 93 h 105"/>
                <a:gd name="T100" fmla="*/ 126 w 144"/>
                <a:gd name="T101" fmla="*/ 95 h 105"/>
                <a:gd name="T102" fmla="*/ 118 w 144"/>
                <a:gd name="T103" fmla="*/ 96 h 105"/>
                <a:gd name="T104" fmla="*/ 110 w 144"/>
                <a:gd name="T105" fmla="*/ 93 h 105"/>
                <a:gd name="T106" fmla="*/ 109 w 144"/>
                <a:gd name="T107" fmla="*/ 94 h 105"/>
                <a:gd name="T108" fmla="*/ 103 w 144"/>
                <a:gd name="T109" fmla="*/ 99 h 105"/>
                <a:gd name="T110" fmla="*/ 91 w 144"/>
                <a:gd name="T111" fmla="*/ 90 h 105"/>
                <a:gd name="T112" fmla="*/ 77 w 144"/>
                <a:gd name="T113" fmla="*/ 8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" h="105">
                  <a:moveTo>
                    <a:pt x="77" y="83"/>
                  </a:moveTo>
                  <a:cubicBezTo>
                    <a:pt x="76" y="86"/>
                    <a:pt x="74" y="83"/>
                    <a:pt x="71" y="84"/>
                  </a:cubicBezTo>
                  <a:cubicBezTo>
                    <a:pt x="70" y="84"/>
                    <a:pt x="69" y="85"/>
                    <a:pt x="68" y="86"/>
                  </a:cubicBezTo>
                  <a:cubicBezTo>
                    <a:pt x="66" y="87"/>
                    <a:pt x="65" y="86"/>
                    <a:pt x="63" y="86"/>
                  </a:cubicBezTo>
                  <a:cubicBezTo>
                    <a:pt x="60" y="85"/>
                    <a:pt x="56" y="83"/>
                    <a:pt x="60" y="80"/>
                  </a:cubicBezTo>
                  <a:cubicBezTo>
                    <a:pt x="62" y="78"/>
                    <a:pt x="62" y="76"/>
                    <a:pt x="65" y="76"/>
                  </a:cubicBezTo>
                  <a:cubicBezTo>
                    <a:pt x="68" y="77"/>
                    <a:pt x="71" y="78"/>
                    <a:pt x="75" y="77"/>
                  </a:cubicBezTo>
                  <a:cubicBezTo>
                    <a:pt x="77" y="77"/>
                    <a:pt x="79" y="76"/>
                    <a:pt x="81" y="76"/>
                  </a:cubicBezTo>
                  <a:cubicBezTo>
                    <a:pt x="82" y="76"/>
                    <a:pt x="81" y="75"/>
                    <a:pt x="81" y="74"/>
                  </a:cubicBezTo>
                  <a:cubicBezTo>
                    <a:pt x="78" y="72"/>
                    <a:pt x="77" y="71"/>
                    <a:pt x="80" y="69"/>
                  </a:cubicBezTo>
                  <a:cubicBezTo>
                    <a:pt x="82" y="66"/>
                    <a:pt x="84" y="66"/>
                    <a:pt x="87" y="66"/>
                  </a:cubicBezTo>
                  <a:cubicBezTo>
                    <a:pt x="88" y="66"/>
                    <a:pt x="90" y="66"/>
                    <a:pt x="91" y="67"/>
                  </a:cubicBezTo>
                  <a:cubicBezTo>
                    <a:pt x="93" y="68"/>
                    <a:pt x="93" y="69"/>
                    <a:pt x="93" y="71"/>
                  </a:cubicBezTo>
                  <a:cubicBezTo>
                    <a:pt x="94" y="73"/>
                    <a:pt x="95" y="70"/>
                    <a:pt x="96" y="70"/>
                  </a:cubicBezTo>
                  <a:cubicBezTo>
                    <a:pt x="96" y="69"/>
                    <a:pt x="99" y="70"/>
                    <a:pt x="99" y="70"/>
                  </a:cubicBezTo>
                  <a:cubicBezTo>
                    <a:pt x="100" y="70"/>
                    <a:pt x="103" y="70"/>
                    <a:pt x="103" y="68"/>
                  </a:cubicBezTo>
                  <a:cubicBezTo>
                    <a:pt x="103" y="67"/>
                    <a:pt x="100" y="66"/>
                    <a:pt x="99" y="66"/>
                  </a:cubicBezTo>
                  <a:cubicBezTo>
                    <a:pt x="97" y="65"/>
                    <a:pt x="96" y="64"/>
                    <a:pt x="95" y="63"/>
                  </a:cubicBezTo>
                  <a:cubicBezTo>
                    <a:pt x="94" y="63"/>
                    <a:pt x="93" y="65"/>
                    <a:pt x="93" y="66"/>
                  </a:cubicBezTo>
                  <a:cubicBezTo>
                    <a:pt x="92" y="67"/>
                    <a:pt x="88" y="66"/>
                    <a:pt x="87" y="66"/>
                  </a:cubicBezTo>
                  <a:cubicBezTo>
                    <a:pt x="81" y="65"/>
                    <a:pt x="89" y="63"/>
                    <a:pt x="88" y="61"/>
                  </a:cubicBezTo>
                  <a:cubicBezTo>
                    <a:pt x="87" y="58"/>
                    <a:pt x="86" y="54"/>
                    <a:pt x="84" y="52"/>
                  </a:cubicBezTo>
                  <a:cubicBezTo>
                    <a:pt x="83" y="52"/>
                    <a:pt x="81" y="53"/>
                    <a:pt x="81" y="52"/>
                  </a:cubicBezTo>
                  <a:cubicBezTo>
                    <a:pt x="81" y="51"/>
                    <a:pt x="81" y="49"/>
                    <a:pt x="80" y="48"/>
                  </a:cubicBezTo>
                  <a:cubicBezTo>
                    <a:pt x="79" y="47"/>
                    <a:pt x="78" y="53"/>
                    <a:pt x="79" y="53"/>
                  </a:cubicBezTo>
                  <a:cubicBezTo>
                    <a:pt x="78" y="53"/>
                    <a:pt x="75" y="46"/>
                    <a:pt x="75" y="46"/>
                  </a:cubicBezTo>
                  <a:cubicBezTo>
                    <a:pt x="73" y="46"/>
                    <a:pt x="72" y="47"/>
                    <a:pt x="71" y="48"/>
                  </a:cubicBezTo>
                  <a:cubicBezTo>
                    <a:pt x="70" y="48"/>
                    <a:pt x="67" y="50"/>
                    <a:pt x="67" y="49"/>
                  </a:cubicBezTo>
                  <a:cubicBezTo>
                    <a:pt x="67" y="46"/>
                    <a:pt x="66" y="46"/>
                    <a:pt x="69" y="46"/>
                  </a:cubicBezTo>
                  <a:cubicBezTo>
                    <a:pt x="70" y="46"/>
                    <a:pt x="71" y="45"/>
                    <a:pt x="71" y="44"/>
                  </a:cubicBezTo>
                  <a:cubicBezTo>
                    <a:pt x="72" y="43"/>
                    <a:pt x="69" y="43"/>
                    <a:pt x="69" y="43"/>
                  </a:cubicBezTo>
                  <a:cubicBezTo>
                    <a:pt x="68" y="42"/>
                    <a:pt x="64" y="40"/>
                    <a:pt x="64" y="40"/>
                  </a:cubicBezTo>
                  <a:cubicBezTo>
                    <a:pt x="64" y="37"/>
                    <a:pt x="63" y="39"/>
                    <a:pt x="62" y="39"/>
                  </a:cubicBezTo>
                  <a:cubicBezTo>
                    <a:pt x="61" y="39"/>
                    <a:pt x="62" y="34"/>
                    <a:pt x="60" y="35"/>
                  </a:cubicBezTo>
                  <a:cubicBezTo>
                    <a:pt x="59" y="35"/>
                    <a:pt x="59" y="36"/>
                    <a:pt x="57" y="34"/>
                  </a:cubicBezTo>
                  <a:cubicBezTo>
                    <a:pt x="56" y="34"/>
                    <a:pt x="55" y="32"/>
                    <a:pt x="54" y="32"/>
                  </a:cubicBezTo>
                  <a:cubicBezTo>
                    <a:pt x="54" y="32"/>
                    <a:pt x="55" y="33"/>
                    <a:pt x="55" y="33"/>
                  </a:cubicBezTo>
                  <a:cubicBezTo>
                    <a:pt x="55" y="33"/>
                    <a:pt x="52" y="33"/>
                    <a:pt x="52" y="34"/>
                  </a:cubicBezTo>
                  <a:cubicBezTo>
                    <a:pt x="53" y="35"/>
                    <a:pt x="55" y="34"/>
                    <a:pt x="56" y="36"/>
                  </a:cubicBezTo>
                  <a:cubicBezTo>
                    <a:pt x="56" y="38"/>
                    <a:pt x="54" y="38"/>
                    <a:pt x="53" y="38"/>
                  </a:cubicBezTo>
                  <a:cubicBezTo>
                    <a:pt x="51" y="39"/>
                    <a:pt x="46" y="35"/>
                    <a:pt x="44" y="37"/>
                  </a:cubicBezTo>
                  <a:cubicBezTo>
                    <a:pt x="43" y="37"/>
                    <a:pt x="45" y="38"/>
                    <a:pt x="46" y="39"/>
                  </a:cubicBezTo>
                  <a:cubicBezTo>
                    <a:pt x="46" y="40"/>
                    <a:pt x="47" y="39"/>
                    <a:pt x="48" y="39"/>
                  </a:cubicBezTo>
                  <a:cubicBezTo>
                    <a:pt x="49" y="39"/>
                    <a:pt x="52" y="38"/>
                    <a:pt x="52" y="39"/>
                  </a:cubicBezTo>
                  <a:cubicBezTo>
                    <a:pt x="52" y="40"/>
                    <a:pt x="51" y="41"/>
                    <a:pt x="50" y="42"/>
                  </a:cubicBezTo>
                  <a:cubicBezTo>
                    <a:pt x="50" y="42"/>
                    <a:pt x="39" y="35"/>
                    <a:pt x="37" y="36"/>
                  </a:cubicBezTo>
                  <a:cubicBezTo>
                    <a:pt x="38" y="36"/>
                    <a:pt x="39" y="37"/>
                    <a:pt x="40" y="37"/>
                  </a:cubicBezTo>
                  <a:cubicBezTo>
                    <a:pt x="42" y="39"/>
                    <a:pt x="37" y="38"/>
                    <a:pt x="37" y="38"/>
                  </a:cubicBezTo>
                  <a:cubicBezTo>
                    <a:pt x="34" y="36"/>
                    <a:pt x="30" y="38"/>
                    <a:pt x="27" y="37"/>
                  </a:cubicBezTo>
                  <a:cubicBezTo>
                    <a:pt x="23" y="36"/>
                    <a:pt x="20" y="37"/>
                    <a:pt x="17" y="34"/>
                  </a:cubicBezTo>
                  <a:cubicBezTo>
                    <a:pt x="14" y="32"/>
                    <a:pt x="12" y="35"/>
                    <a:pt x="9" y="34"/>
                  </a:cubicBezTo>
                  <a:cubicBezTo>
                    <a:pt x="8" y="33"/>
                    <a:pt x="6" y="33"/>
                    <a:pt x="5" y="32"/>
                  </a:cubicBezTo>
                  <a:cubicBezTo>
                    <a:pt x="5" y="31"/>
                    <a:pt x="2" y="28"/>
                    <a:pt x="4" y="28"/>
                  </a:cubicBezTo>
                  <a:cubicBezTo>
                    <a:pt x="7" y="28"/>
                    <a:pt x="11" y="31"/>
                    <a:pt x="14" y="29"/>
                  </a:cubicBezTo>
                  <a:cubicBezTo>
                    <a:pt x="15" y="28"/>
                    <a:pt x="13" y="27"/>
                    <a:pt x="13" y="27"/>
                  </a:cubicBezTo>
                  <a:cubicBezTo>
                    <a:pt x="11" y="26"/>
                    <a:pt x="9" y="26"/>
                    <a:pt x="8" y="26"/>
                  </a:cubicBezTo>
                  <a:cubicBezTo>
                    <a:pt x="5" y="26"/>
                    <a:pt x="0" y="26"/>
                    <a:pt x="0" y="23"/>
                  </a:cubicBezTo>
                  <a:cubicBezTo>
                    <a:pt x="0" y="19"/>
                    <a:pt x="0" y="16"/>
                    <a:pt x="2" y="12"/>
                  </a:cubicBezTo>
                  <a:cubicBezTo>
                    <a:pt x="3" y="9"/>
                    <a:pt x="6" y="7"/>
                    <a:pt x="9" y="5"/>
                  </a:cubicBezTo>
                  <a:cubicBezTo>
                    <a:pt x="11" y="3"/>
                    <a:pt x="13" y="3"/>
                    <a:pt x="16" y="2"/>
                  </a:cubicBezTo>
                  <a:cubicBezTo>
                    <a:pt x="18" y="2"/>
                    <a:pt x="24" y="0"/>
                    <a:pt x="25" y="3"/>
                  </a:cubicBezTo>
                  <a:cubicBezTo>
                    <a:pt x="25" y="2"/>
                    <a:pt x="20" y="7"/>
                    <a:pt x="19" y="7"/>
                  </a:cubicBezTo>
                  <a:cubicBezTo>
                    <a:pt x="17" y="9"/>
                    <a:pt x="15" y="11"/>
                    <a:pt x="17" y="13"/>
                  </a:cubicBezTo>
                  <a:cubicBezTo>
                    <a:pt x="19" y="15"/>
                    <a:pt x="17" y="16"/>
                    <a:pt x="18" y="18"/>
                  </a:cubicBezTo>
                  <a:cubicBezTo>
                    <a:pt x="18" y="20"/>
                    <a:pt x="20" y="21"/>
                    <a:pt x="21" y="22"/>
                  </a:cubicBezTo>
                  <a:cubicBezTo>
                    <a:pt x="22" y="23"/>
                    <a:pt x="24" y="24"/>
                    <a:pt x="25" y="25"/>
                  </a:cubicBezTo>
                  <a:cubicBezTo>
                    <a:pt x="26" y="26"/>
                    <a:pt x="22" y="26"/>
                    <a:pt x="22" y="27"/>
                  </a:cubicBezTo>
                  <a:cubicBezTo>
                    <a:pt x="22" y="26"/>
                    <a:pt x="26" y="29"/>
                    <a:pt x="26" y="29"/>
                  </a:cubicBezTo>
                  <a:cubicBezTo>
                    <a:pt x="27" y="28"/>
                    <a:pt x="26" y="26"/>
                    <a:pt x="26" y="25"/>
                  </a:cubicBezTo>
                  <a:cubicBezTo>
                    <a:pt x="26" y="25"/>
                    <a:pt x="28" y="24"/>
                    <a:pt x="27" y="23"/>
                  </a:cubicBezTo>
                  <a:cubicBezTo>
                    <a:pt x="26" y="22"/>
                    <a:pt x="22" y="21"/>
                    <a:pt x="21" y="20"/>
                  </a:cubicBezTo>
                  <a:cubicBezTo>
                    <a:pt x="20" y="20"/>
                    <a:pt x="19" y="19"/>
                    <a:pt x="20" y="19"/>
                  </a:cubicBezTo>
                  <a:cubicBezTo>
                    <a:pt x="22" y="19"/>
                    <a:pt x="22" y="18"/>
                    <a:pt x="23" y="17"/>
                  </a:cubicBezTo>
                  <a:cubicBezTo>
                    <a:pt x="25" y="16"/>
                    <a:pt x="28" y="18"/>
                    <a:pt x="29" y="19"/>
                  </a:cubicBezTo>
                  <a:cubicBezTo>
                    <a:pt x="28" y="18"/>
                    <a:pt x="27" y="17"/>
                    <a:pt x="27" y="16"/>
                  </a:cubicBezTo>
                  <a:cubicBezTo>
                    <a:pt x="27" y="14"/>
                    <a:pt x="22" y="15"/>
                    <a:pt x="22" y="13"/>
                  </a:cubicBezTo>
                  <a:cubicBezTo>
                    <a:pt x="20" y="7"/>
                    <a:pt x="29" y="12"/>
                    <a:pt x="29" y="12"/>
                  </a:cubicBezTo>
                  <a:cubicBezTo>
                    <a:pt x="29" y="11"/>
                    <a:pt x="23" y="9"/>
                    <a:pt x="23" y="9"/>
                  </a:cubicBezTo>
                  <a:cubicBezTo>
                    <a:pt x="23" y="8"/>
                    <a:pt x="28" y="9"/>
                    <a:pt x="28" y="9"/>
                  </a:cubicBezTo>
                  <a:cubicBezTo>
                    <a:pt x="28" y="8"/>
                    <a:pt x="25" y="7"/>
                    <a:pt x="25" y="7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7" y="7"/>
                    <a:pt x="27" y="6"/>
                    <a:pt x="28" y="6"/>
                  </a:cubicBezTo>
                  <a:cubicBezTo>
                    <a:pt x="30" y="5"/>
                    <a:pt x="30" y="6"/>
                    <a:pt x="32" y="6"/>
                  </a:cubicBezTo>
                  <a:cubicBezTo>
                    <a:pt x="29" y="5"/>
                    <a:pt x="33" y="3"/>
                    <a:pt x="34" y="3"/>
                  </a:cubicBezTo>
                  <a:cubicBezTo>
                    <a:pt x="36" y="2"/>
                    <a:pt x="42" y="2"/>
                    <a:pt x="43" y="4"/>
                  </a:cubicBezTo>
                  <a:cubicBezTo>
                    <a:pt x="44" y="5"/>
                    <a:pt x="44" y="6"/>
                    <a:pt x="44" y="7"/>
                  </a:cubicBezTo>
                  <a:cubicBezTo>
                    <a:pt x="45" y="8"/>
                    <a:pt x="46" y="9"/>
                    <a:pt x="47" y="10"/>
                  </a:cubicBezTo>
                  <a:cubicBezTo>
                    <a:pt x="48" y="12"/>
                    <a:pt x="43" y="16"/>
                    <a:pt x="43" y="16"/>
                  </a:cubicBezTo>
                  <a:cubicBezTo>
                    <a:pt x="44" y="17"/>
                    <a:pt x="46" y="14"/>
                    <a:pt x="47" y="14"/>
                  </a:cubicBezTo>
                  <a:cubicBezTo>
                    <a:pt x="47" y="14"/>
                    <a:pt x="45" y="20"/>
                    <a:pt x="46" y="19"/>
                  </a:cubicBezTo>
                  <a:cubicBezTo>
                    <a:pt x="47" y="19"/>
                    <a:pt x="47" y="17"/>
                    <a:pt x="48" y="17"/>
                  </a:cubicBezTo>
                  <a:cubicBezTo>
                    <a:pt x="50" y="17"/>
                    <a:pt x="50" y="18"/>
                    <a:pt x="52" y="16"/>
                  </a:cubicBezTo>
                  <a:cubicBezTo>
                    <a:pt x="53" y="15"/>
                    <a:pt x="53" y="16"/>
                    <a:pt x="54" y="17"/>
                  </a:cubicBezTo>
                  <a:cubicBezTo>
                    <a:pt x="55" y="18"/>
                    <a:pt x="54" y="18"/>
                    <a:pt x="54" y="19"/>
                  </a:cubicBezTo>
                  <a:cubicBezTo>
                    <a:pt x="54" y="20"/>
                    <a:pt x="59" y="21"/>
                    <a:pt x="60" y="21"/>
                  </a:cubicBezTo>
                  <a:cubicBezTo>
                    <a:pt x="60" y="21"/>
                    <a:pt x="55" y="16"/>
                    <a:pt x="54" y="15"/>
                  </a:cubicBezTo>
                  <a:cubicBezTo>
                    <a:pt x="54" y="15"/>
                    <a:pt x="63" y="18"/>
                    <a:pt x="63" y="17"/>
                  </a:cubicBezTo>
                  <a:cubicBezTo>
                    <a:pt x="63" y="17"/>
                    <a:pt x="57" y="16"/>
                    <a:pt x="57" y="14"/>
                  </a:cubicBezTo>
                  <a:cubicBezTo>
                    <a:pt x="57" y="13"/>
                    <a:pt x="60" y="12"/>
                    <a:pt x="61" y="12"/>
                  </a:cubicBezTo>
                  <a:cubicBezTo>
                    <a:pt x="63" y="11"/>
                    <a:pt x="64" y="12"/>
                    <a:pt x="66" y="13"/>
                  </a:cubicBezTo>
                  <a:cubicBezTo>
                    <a:pt x="69" y="14"/>
                    <a:pt x="73" y="13"/>
                    <a:pt x="74" y="17"/>
                  </a:cubicBezTo>
                  <a:cubicBezTo>
                    <a:pt x="74" y="17"/>
                    <a:pt x="67" y="17"/>
                    <a:pt x="68" y="20"/>
                  </a:cubicBezTo>
                  <a:cubicBezTo>
                    <a:pt x="68" y="19"/>
                    <a:pt x="71" y="18"/>
                    <a:pt x="71" y="18"/>
                  </a:cubicBezTo>
                  <a:cubicBezTo>
                    <a:pt x="73" y="18"/>
                    <a:pt x="70" y="20"/>
                    <a:pt x="70" y="21"/>
                  </a:cubicBezTo>
                  <a:cubicBezTo>
                    <a:pt x="70" y="21"/>
                    <a:pt x="73" y="19"/>
                    <a:pt x="73" y="19"/>
                  </a:cubicBezTo>
                  <a:cubicBezTo>
                    <a:pt x="73" y="18"/>
                    <a:pt x="77" y="18"/>
                    <a:pt x="78" y="19"/>
                  </a:cubicBezTo>
                  <a:cubicBezTo>
                    <a:pt x="82" y="19"/>
                    <a:pt x="73" y="22"/>
                    <a:pt x="74" y="23"/>
                  </a:cubicBezTo>
                  <a:cubicBezTo>
                    <a:pt x="74" y="23"/>
                    <a:pt x="76" y="21"/>
                    <a:pt x="76" y="22"/>
                  </a:cubicBezTo>
                  <a:cubicBezTo>
                    <a:pt x="76" y="23"/>
                    <a:pt x="74" y="25"/>
                    <a:pt x="75" y="26"/>
                  </a:cubicBezTo>
                  <a:cubicBezTo>
                    <a:pt x="74" y="25"/>
                    <a:pt x="78" y="21"/>
                    <a:pt x="79" y="22"/>
                  </a:cubicBezTo>
                  <a:cubicBezTo>
                    <a:pt x="79" y="24"/>
                    <a:pt x="78" y="26"/>
                    <a:pt x="79" y="27"/>
                  </a:cubicBezTo>
                  <a:cubicBezTo>
                    <a:pt x="79" y="27"/>
                    <a:pt x="79" y="23"/>
                    <a:pt x="81" y="23"/>
                  </a:cubicBezTo>
                  <a:cubicBezTo>
                    <a:pt x="83" y="24"/>
                    <a:pt x="80" y="27"/>
                    <a:pt x="81" y="28"/>
                  </a:cubicBezTo>
                  <a:cubicBezTo>
                    <a:pt x="81" y="28"/>
                    <a:pt x="82" y="25"/>
                    <a:pt x="83" y="25"/>
                  </a:cubicBezTo>
                  <a:cubicBezTo>
                    <a:pt x="83" y="25"/>
                    <a:pt x="82" y="28"/>
                    <a:pt x="83" y="28"/>
                  </a:cubicBezTo>
                  <a:cubicBezTo>
                    <a:pt x="82" y="28"/>
                    <a:pt x="85" y="24"/>
                    <a:pt x="86" y="23"/>
                  </a:cubicBezTo>
                  <a:cubicBezTo>
                    <a:pt x="87" y="22"/>
                    <a:pt x="90" y="23"/>
                    <a:pt x="91" y="24"/>
                  </a:cubicBezTo>
                  <a:cubicBezTo>
                    <a:pt x="93" y="25"/>
                    <a:pt x="94" y="27"/>
                    <a:pt x="91" y="27"/>
                  </a:cubicBezTo>
                  <a:cubicBezTo>
                    <a:pt x="90" y="27"/>
                    <a:pt x="86" y="27"/>
                    <a:pt x="86" y="30"/>
                  </a:cubicBezTo>
                  <a:cubicBezTo>
                    <a:pt x="86" y="29"/>
                    <a:pt x="92" y="27"/>
                    <a:pt x="92" y="28"/>
                  </a:cubicBezTo>
                  <a:cubicBezTo>
                    <a:pt x="92" y="28"/>
                    <a:pt x="88" y="30"/>
                    <a:pt x="88" y="31"/>
                  </a:cubicBezTo>
                  <a:cubicBezTo>
                    <a:pt x="88" y="30"/>
                    <a:pt x="92" y="30"/>
                    <a:pt x="92" y="30"/>
                  </a:cubicBezTo>
                  <a:cubicBezTo>
                    <a:pt x="93" y="29"/>
                    <a:pt x="95" y="26"/>
                    <a:pt x="96" y="27"/>
                  </a:cubicBezTo>
                  <a:cubicBezTo>
                    <a:pt x="97" y="29"/>
                    <a:pt x="96" y="31"/>
                    <a:pt x="94" y="31"/>
                  </a:cubicBezTo>
                  <a:cubicBezTo>
                    <a:pt x="93" y="32"/>
                    <a:pt x="92" y="33"/>
                    <a:pt x="91" y="34"/>
                  </a:cubicBezTo>
                  <a:cubicBezTo>
                    <a:pt x="91" y="34"/>
                    <a:pt x="93" y="32"/>
                    <a:pt x="94" y="32"/>
                  </a:cubicBezTo>
                  <a:cubicBezTo>
                    <a:pt x="94" y="32"/>
                    <a:pt x="93" y="36"/>
                    <a:pt x="93" y="36"/>
                  </a:cubicBezTo>
                  <a:cubicBezTo>
                    <a:pt x="92" y="34"/>
                    <a:pt x="99" y="27"/>
                    <a:pt x="100" y="29"/>
                  </a:cubicBezTo>
                  <a:cubicBezTo>
                    <a:pt x="101" y="30"/>
                    <a:pt x="99" y="31"/>
                    <a:pt x="98" y="31"/>
                  </a:cubicBezTo>
                  <a:cubicBezTo>
                    <a:pt x="99" y="31"/>
                    <a:pt x="102" y="31"/>
                    <a:pt x="103" y="31"/>
                  </a:cubicBezTo>
                  <a:cubicBezTo>
                    <a:pt x="104" y="31"/>
                    <a:pt x="106" y="31"/>
                    <a:pt x="107" y="32"/>
                  </a:cubicBezTo>
                  <a:cubicBezTo>
                    <a:pt x="108" y="35"/>
                    <a:pt x="98" y="35"/>
                    <a:pt x="99" y="38"/>
                  </a:cubicBezTo>
                  <a:cubicBezTo>
                    <a:pt x="99" y="38"/>
                    <a:pt x="102" y="35"/>
                    <a:pt x="103" y="35"/>
                  </a:cubicBezTo>
                  <a:cubicBezTo>
                    <a:pt x="104" y="35"/>
                    <a:pt x="106" y="35"/>
                    <a:pt x="106" y="36"/>
                  </a:cubicBezTo>
                  <a:cubicBezTo>
                    <a:pt x="107" y="37"/>
                    <a:pt x="101" y="39"/>
                    <a:pt x="101" y="39"/>
                  </a:cubicBezTo>
                  <a:cubicBezTo>
                    <a:pt x="101" y="39"/>
                    <a:pt x="104" y="38"/>
                    <a:pt x="104" y="38"/>
                  </a:cubicBezTo>
                  <a:cubicBezTo>
                    <a:pt x="105" y="38"/>
                    <a:pt x="107" y="37"/>
                    <a:pt x="108" y="36"/>
                  </a:cubicBezTo>
                  <a:cubicBezTo>
                    <a:pt x="109" y="36"/>
                    <a:pt x="108" y="35"/>
                    <a:pt x="109" y="34"/>
                  </a:cubicBezTo>
                  <a:cubicBezTo>
                    <a:pt x="110" y="34"/>
                    <a:pt x="112" y="36"/>
                    <a:pt x="112" y="37"/>
                  </a:cubicBezTo>
                  <a:cubicBezTo>
                    <a:pt x="116" y="40"/>
                    <a:pt x="112" y="39"/>
                    <a:pt x="109" y="40"/>
                  </a:cubicBezTo>
                  <a:cubicBezTo>
                    <a:pt x="109" y="40"/>
                    <a:pt x="102" y="42"/>
                    <a:pt x="102" y="41"/>
                  </a:cubicBezTo>
                  <a:cubicBezTo>
                    <a:pt x="102" y="42"/>
                    <a:pt x="118" y="42"/>
                    <a:pt x="117" y="44"/>
                  </a:cubicBezTo>
                  <a:cubicBezTo>
                    <a:pt x="116" y="45"/>
                    <a:pt x="111" y="45"/>
                    <a:pt x="110" y="44"/>
                  </a:cubicBezTo>
                  <a:cubicBezTo>
                    <a:pt x="110" y="44"/>
                    <a:pt x="106" y="45"/>
                    <a:pt x="106" y="45"/>
                  </a:cubicBezTo>
                  <a:cubicBezTo>
                    <a:pt x="107" y="46"/>
                    <a:pt x="110" y="45"/>
                    <a:pt x="110" y="46"/>
                  </a:cubicBezTo>
                  <a:cubicBezTo>
                    <a:pt x="111" y="46"/>
                    <a:pt x="107" y="47"/>
                    <a:pt x="107" y="48"/>
                  </a:cubicBezTo>
                  <a:cubicBezTo>
                    <a:pt x="107" y="50"/>
                    <a:pt x="111" y="51"/>
                    <a:pt x="112" y="51"/>
                  </a:cubicBezTo>
                  <a:cubicBezTo>
                    <a:pt x="114" y="52"/>
                    <a:pt x="117" y="52"/>
                    <a:pt x="118" y="54"/>
                  </a:cubicBezTo>
                  <a:cubicBezTo>
                    <a:pt x="119" y="55"/>
                    <a:pt x="119" y="56"/>
                    <a:pt x="120" y="56"/>
                  </a:cubicBezTo>
                  <a:cubicBezTo>
                    <a:pt x="120" y="56"/>
                    <a:pt x="122" y="55"/>
                    <a:pt x="122" y="55"/>
                  </a:cubicBezTo>
                  <a:cubicBezTo>
                    <a:pt x="122" y="55"/>
                    <a:pt x="122" y="57"/>
                    <a:pt x="123" y="57"/>
                  </a:cubicBezTo>
                  <a:cubicBezTo>
                    <a:pt x="123" y="57"/>
                    <a:pt x="123" y="55"/>
                    <a:pt x="124" y="55"/>
                  </a:cubicBezTo>
                  <a:cubicBezTo>
                    <a:pt x="124" y="55"/>
                    <a:pt x="124" y="57"/>
                    <a:pt x="124" y="57"/>
                  </a:cubicBezTo>
                  <a:cubicBezTo>
                    <a:pt x="124" y="58"/>
                    <a:pt x="126" y="57"/>
                    <a:pt x="127" y="57"/>
                  </a:cubicBezTo>
                  <a:cubicBezTo>
                    <a:pt x="127" y="57"/>
                    <a:pt x="129" y="58"/>
                    <a:pt x="129" y="59"/>
                  </a:cubicBezTo>
                  <a:cubicBezTo>
                    <a:pt x="129" y="60"/>
                    <a:pt x="128" y="59"/>
                    <a:pt x="128" y="60"/>
                  </a:cubicBezTo>
                  <a:cubicBezTo>
                    <a:pt x="129" y="59"/>
                    <a:pt x="138" y="62"/>
                    <a:pt x="138" y="62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4"/>
                    <a:pt x="139" y="63"/>
                    <a:pt x="139" y="63"/>
                  </a:cubicBezTo>
                  <a:cubicBezTo>
                    <a:pt x="140" y="62"/>
                    <a:pt x="140" y="63"/>
                    <a:pt x="141" y="64"/>
                  </a:cubicBezTo>
                  <a:cubicBezTo>
                    <a:pt x="142" y="64"/>
                    <a:pt x="144" y="66"/>
                    <a:pt x="143" y="67"/>
                  </a:cubicBezTo>
                  <a:cubicBezTo>
                    <a:pt x="143" y="67"/>
                    <a:pt x="141" y="67"/>
                    <a:pt x="141" y="67"/>
                  </a:cubicBezTo>
                  <a:cubicBezTo>
                    <a:pt x="141" y="68"/>
                    <a:pt x="143" y="68"/>
                    <a:pt x="142" y="69"/>
                  </a:cubicBezTo>
                  <a:cubicBezTo>
                    <a:pt x="142" y="69"/>
                    <a:pt x="139" y="69"/>
                    <a:pt x="139" y="69"/>
                  </a:cubicBezTo>
                  <a:cubicBezTo>
                    <a:pt x="137" y="70"/>
                    <a:pt x="139" y="70"/>
                    <a:pt x="139" y="71"/>
                  </a:cubicBezTo>
                  <a:cubicBezTo>
                    <a:pt x="140" y="73"/>
                    <a:pt x="136" y="71"/>
                    <a:pt x="135" y="71"/>
                  </a:cubicBezTo>
                  <a:cubicBezTo>
                    <a:pt x="136" y="72"/>
                    <a:pt x="138" y="73"/>
                    <a:pt x="137" y="74"/>
                  </a:cubicBezTo>
                  <a:cubicBezTo>
                    <a:pt x="136" y="74"/>
                    <a:pt x="132" y="74"/>
                    <a:pt x="133" y="73"/>
                  </a:cubicBezTo>
                  <a:cubicBezTo>
                    <a:pt x="132" y="74"/>
                    <a:pt x="135" y="76"/>
                    <a:pt x="134" y="77"/>
                  </a:cubicBezTo>
                  <a:cubicBezTo>
                    <a:pt x="133" y="77"/>
                    <a:pt x="133" y="75"/>
                    <a:pt x="132" y="76"/>
                  </a:cubicBezTo>
                  <a:cubicBezTo>
                    <a:pt x="131" y="77"/>
                    <a:pt x="135" y="82"/>
                    <a:pt x="131" y="79"/>
                  </a:cubicBezTo>
                  <a:cubicBezTo>
                    <a:pt x="131" y="79"/>
                    <a:pt x="128" y="77"/>
                    <a:pt x="128" y="77"/>
                  </a:cubicBezTo>
                  <a:cubicBezTo>
                    <a:pt x="127" y="78"/>
                    <a:pt x="127" y="79"/>
                    <a:pt x="126" y="79"/>
                  </a:cubicBezTo>
                  <a:cubicBezTo>
                    <a:pt x="126" y="78"/>
                    <a:pt x="127" y="77"/>
                    <a:pt x="127" y="76"/>
                  </a:cubicBezTo>
                  <a:cubicBezTo>
                    <a:pt x="127" y="77"/>
                    <a:pt x="125" y="77"/>
                    <a:pt x="125" y="77"/>
                  </a:cubicBezTo>
                  <a:cubicBezTo>
                    <a:pt x="124" y="76"/>
                    <a:pt x="126" y="75"/>
                    <a:pt x="125" y="74"/>
                  </a:cubicBezTo>
                  <a:cubicBezTo>
                    <a:pt x="125" y="74"/>
                    <a:pt x="123" y="75"/>
                    <a:pt x="123" y="75"/>
                  </a:cubicBezTo>
                  <a:cubicBezTo>
                    <a:pt x="122" y="74"/>
                    <a:pt x="123" y="72"/>
                    <a:pt x="123" y="72"/>
                  </a:cubicBezTo>
                  <a:cubicBezTo>
                    <a:pt x="124" y="72"/>
                    <a:pt x="128" y="70"/>
                    <a:pt x="127" y="70"/>
                  </a:cubicBezTo>
                  <a:cubicBezTo>
                    <a:pt x="126" y="69"/>
                    <a:pt x="122" y="73"/>
                    <a:pt x="120" y="72"/>
                  </a:cubicBezTo>
                  <a:cubicBezTo>
                    <a:pt x="120" y="72"/>
                    <a:pt x="123" y="69"/>
                    <a:pt x="122" y="69"/>
                  </a:cubicBezTo>
                  <a:cubicBezTo>
                    <a:pt x="121" y="69"/>
                    <a:pt x="120" y="71"/>
                    <a:pt x="119" y="70"/>
                  </a:cubicBezTo>
                  <a:cubicBezTo>
                    <a:pt x="118" y="69"/>
                    <a:pt x="117" y="69"/>
                    <a:pt x="116" y="68"/>
                  </a:cubicBezTo>
                  <a:cubicBezTo>
                    <a:pt x="115" y="67"/>
                    <a:pt x="114" y="66"/>
                    <a:pt x="113" y="67"/>
                  </a:cubicBezTo>
                  <a:cubicBezTo>
                    <a:pt x="113" y="68"/>
                    <a:pt x="113" y="68"/>
                    <a:pt x="113" y="69"/>
                  </a:cubicBezTo>
                  <a:cubicBezTo>
                    <a:pt x="113" y="69"/>
                    <a:pt x="112" y="69"/>
                    <a:pt x="112" y="69"/>
                  </a:cubicBezTo>
                  <a:cubicBezTo>
                    <a:pt x="112" y="70"/>
                    <a:pt x="116" y="72"/>
                    <a:pt x="112" y="72"/>
                  </a:cubicBezTo>
                  <a:cubicBezTo>
                    <a:pt x="111" y="72"/>
                    <a:pt x="107" y="71"/>
                    <a:pt x="108" y="70"/>
                  </a:cubicBezTo>
                  <a:cubicBezTo>
                    <a:pt x="107" y="72"/>
                    <a:pt x="111" y="74"/>
                    <a:pt x="112" y="75"/>
                  </a:cubicBezTo>
                  <a:cubicBezTo>
                    <a:pt x="114" y="75"/>
                    <a:pt x="114" y="78"/>
                    <a:pt x="115" y="79"/>
                  </a:cubicBezTo>
                  <a:cubicBezTo>
                    <a:pt x="116" y="80"/>
                    <a:pt x="116" y="81"/>
                    <a:pt x="117" y="81"/>
                  </a:cubicBezTo>
                  <a:cubicBezTo>
                    <a:pt x="118" y="81"/>
                    <a:pt x="117" y="80"/>
                    <a:pt x="118" y="80"/>
                  </a:cubicBezTo>
                  <a:cubicBezTo>
                    <a:pt x="118" y="80"/>
                    <a:pt x="119" y="81"/>
                    <a:pt x="119" y="82"/>
                  </a:cubicBezTo>
                  <a:cubicBezTo>
                    <a:pt x="120" y="83"/>
                    <a:pt x="120" y="82"/>
                    <a:pt x="121" y="81"/>
                  </a:cubicBezTo>
                  <a:cubicBezTo>
                    <a:pt x="122" y="81"/>
                    <a:pt x="121" y="85"/>
                    <a:pt x="122" y="84"/>
                  </a:cubicBezTo>
                  <a:cubicBezTo>
                    <a:pt x="123" y="84"/>
                    <a:pt x="122" y="83"/>
                    <a:pt x="123" y="82"/>
                  </a:cubicBezTo>
                  <a:cubicBezTo>
                    <a:pt x="123" y="82"/>
                    <a:pt x="123" y="84"/>
                    <a:pt x="123" y="85"/>
                  </a:cubicBezTo>
                  <a:cubicBezTo>
                    <a:pt x="123" y="86"/>
                    <a:pt x="123" y="86"/>
                    <a:pt x="124" y="87"/>
                  </a:cubicBezTo>
                  <a:cubicBezTo>
                    <a:pt x="125" y="87"/>
                    <a:pt x="126" y="88"/>
                    <a:pt x="126" y="89"/>
                  </a:cubicBezTo>
                  <a:cubicBezTo>
                    <a:pt x="127" y="89"/>
                    <a:pt x="128" y="93"/>
                    <a:pt x="128" y="93"/>
                  </a:cubicBezTo>
                  <a:cubicBezTo>
                    <a:pt x="127" y="92"/>
                    <a:pt x="127" y="91"/>
                    <a:pt x="127" y="91"/>
                  </a:cubicBezTo>
                  <a:cubicBezTo>
                    <a:pt x="126" y="91"/>
                    <a:pt x="127" y="95"/>
                    <a:pt x="127" y="95"/>
                  </a:cubicBezTo>
                  <a:cubicBezTo>
                    <a:pt x="127" y="95"/>
                    <a:pt x="125" y="91"/>
                    <a:pt x="124" y="90"/>
                  </a:cubicBezTo>
                  <a:cubicBezTo>
                    <a:pt x="124" y="90"/>
                    <a:pt x="125" y="94"/>
                    <a:pt x="126" y="95"/>
                  </a:cubicBezTo>
                  <a:cubicBezTo>
                    <a:pt x="126" y="98"/>
                    <a:pt x="124" y="95"/>
                    <a:pt x="124" y="96"/>
                  </a:cubicBezTo>
                  <a:cubicBezTo>
                    <a:pt x="123" y="97"/>
                    <a:pt x="128" y="99"/>
                    <a:pt x="128" y="100"/>
                  </a:cubicBezTo>
                  <a:cubicBezTo>
                    <a:pt x="128" y="101"/>
                    <a:pt x="119" y="95"/>
                    <a:pt x="118" y="95"/>
                  </a:cubicBezTo>
                  <a:cubicBezTo>
                    <a:pt x="118" y="95"/>
                    <a:pt x="118" y="96"/>
                    <a:pt x="118" y="96"/>
                  </a:cubicBezTo>
                  <a:cubicBezTo>
                    <a:pt x="118" y="97"/>
                    <a:pt x="116" y="93"/>
                    <a:pt x="115" y="93"/>
                  </a:cubicBezTo>
                  <a:cubicBezTo>
                    <a:pt x="115" y="93"/>
                    <a:pt x="116" y="95"/>
                    <a:pt x="116" y="95"/>
                  </a:cubicBezTo>
                  <a:cubicBezTo>
                    <a:pt x="115" y="96"/>
                    <a:pt x="113" y="92"/>
                    <a:pt x="112" y="91"/>
                  </a:cubicBezTo>
                  <a:cubicBezTo>
                    <a:pt x="111" y="90"/>
                    <a:pt x="111" y="92"/>
                    <a:pt x="110" y="93"/>
                  </a:cubicBezTo>
                  <a:cubicBezTo>
                    <a:pt x="110" y="94"/>
                    <a:pt x="108" y="90"/>
                    <a:pt x="108" y="90"/>
                  </a:cubicBezTo>
                  <a:cubicBezTo>
                    <a:pt x="108" y="90"/>
                    <a:pt x="105" y="90"/>
                    <a:pt x="105" y="90"/>
                  </a:cubicBezTo>
                  <a:cubicBezTo>
                    <a:pt x="105" y="91"/>
                    <a:pt x="106" y="92"/>
                    <a:pt x="107" y="92"/>
                  </a:cubicBezTo>
                  <a:cubicBezTo>
                    <a:pt x="108" y="93"/>
                    <a:pt x="108" y="93"/>
                    <a:pt x="109" y="94"/>
                  </a:cubicBezTo>
                  <a:cubicBezTo>
                    <a:pt x="110" y="95"/>
                    <a:pt x="112" y="96"/>
                    <a:pt x="114" y="97"/>
                  </a:cubicBezTo>
                  <a:cubicBezTo>
                    <a:pt x="116" y="99"/>
                    <a:pt x="117" y="100"/>
                    <a:pt x="118" y="102"/>
                  </a:cubicBezTo>
                  <a:cubicBezTo>
                    <a:pt x="120" y="105"/>
                    <a:pt x="120" y="105"/>
                    <a:pt x="117" y="104"/>
                  </a:cubicBezTo>
                  <a:cubicBezTo>
                    <a:pt x="113" y="102"/>
                    <a:pt x="106" y="103"/>
                    <a:pt x="103" y="99"/>
                  </a:cubicBezTo>
                  <a:cubicBezTo>
                    <a:pt x="102" y="97"/>
                    <a:pt x="99" y="99"/>
                    <a:pt x="97" y="97"/>
                  </a:cubicBezTo>
                  <a:cubicBezTo>
                    <a:pt x="96" y="96"/>
                    <a:pt x="90" y="94"/>
                    <a:pt x="90" y="93"/>
                  </a:cubicBezTo>
                  <a:cubicBezTo>
                    <a:pt x="90" y="92"/>
                    <a:pt x="93" y="93"/>
                    <a:pt x="93" y="92"/>
                  </a:cubicBezTo>
                  <a:cubicBezTo>
                    <a:pt x="94" y="91"/>
                    <a:pt x="91" y="90"/>
                    <a:pt x="91" y="90"/>
                  </a:cubicBezTo>
                  <a:cubicBezTo>
                    <a:pt x="88" y="89"/>
                    <a:pt x="86" y="87"/>
                    <a:pt x="84" y="86"/>
                  </a:cubicBezTo>
                  <a:cubicBezTo>
                    <a:pt x="83" y="85"/>
                    <a:pt x="84" y="84"/>
                    <a:pt x="82" y="84"/>
                  </a:cubicBezTo>
                  <a:cubicBezTo>
                    <a:pt x="82" y="83"/>
                    <a:pt x="77" y="83"/>
                    <a:pt x="77" y="83"/>
                  </a:cubicBezTo>
                  <a:cubicBezTo>
                    <a:pt x="77" y="84"/>
                    <a:pt x="78" y="82"/>
                    <a:pt x="77" y="8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1" name="Freeform 549">
              <a:extLst>
                <a:ext uri="{FF2B5EF4-FFF2-40B4-BE49-F238E27FC236}">
                  <a16:creationId xmlns:a16="http://schemas.microsoft.com/office/drawing/2014/main" id="{77382715-E2CA-8B40-A48E-741B18B88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4707313"/>
              <a:ext cx="49075" cy="17312"/>
            </a:xfrm>
            <a:custGeom>
              <a:avLst/>
              <a:gdLst>
                <a:gd name="T0" fmla="*/ 5 w 6"/>
                <a:gd name="T1" fmla="*/ 1 h 2"/>
                <a:gd name="T2" fmla="*/ 1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5" y="2"/>
                    <a:pt x="0" y="0"/>
                    <a:pt x="1" y="0"/>
                  </a:cubicBezTo>
                  <a:cubicBezTo>
                    <a:pt x="3" y="0"/>
                    <a:pt x="6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2" name="Freeform 550">
              <a:extLst>
                <a:ext uri="{FF2B5EF4-FFF2-40B4-BE49-F238E27FC236}">
                  <a16:creationId xmlns:a16="http://schemas.microsoft.com/office/drawing/2014/main" id="{B2FC90A5-30C0-734B-8F5B-6CE3F017E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4335121"/>
              <a:ext cx="65435" cy="17312"/>
            </a:xfrm>
            <a:custGeom>
              <a:avLst/>
              <a:gdLst>
                <a:gd name="T0" fmla="*/ 7 w 8"/>
                <a:gd name="T1" fmla="*/ 1 h 2"/>
                <a:gd name="T2" fmla="*/ 2 w 8"/>
                <a:gd name="T3" fmla="*/ 2 h 2"/>
                <a:gd name="T4" fmla="*/ 3 w 8"/>
                <a:gd name="T5" fmla="*/ 0 h 2"/>
                <a:gd name="T6" fmla="*/ 7 w 8"/>
                <a:gd name="T7" fmla="*/ 1 h 2"/>
                <a:gd name="T8" fmla="*/ 7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7" y="1"/>
                  </a:moveTo>
                  <a:cubicBezTo>
                    <a:pt x="8" y="2"/>
                    <a:pt x="3" y="2"/>
                    <a:pt x="2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0"/>
                    <a:pt x="7" y="1"/>
                  </a:cubicBezTo>
                  <a:cubicBezTo>
                    <a:pt x="8" y="2"/>
                    <a:pt x="7" y="0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3" name="Freeform 551">
              <a:extLst>
                <a:ext uri="{FF2B5EF4-FFF2-40B4-BE49-F238E27FC236}">
                  <a16:creationId xmlns:a16="http://schemas.microsoft.com/office/drawing/2014/main" id="{F482AA8A-A406-D946-8B08-399E1480F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2117" y="4317809"/>
              <a:ext cx="95427" cy="83670"/>
            </a:xfrm>
            <a:custGeom>
              <a:avLst/>
              <a:gdLst>
                <a:gd name="T0" fmla="*/ 10 w 12"/>
                <a:gd name="T1" fmla="*/ 7 h 10"/>
                <a:gd name="T2" fmla="*/ 3 w 12"/>
                <a:gd name="T3" fmla="*/ 9 h 10"/>
                <a:gd name="T4" fmla="*/ 2 w 12"/>
                <a:gd name="T5" fmla="*/ 2 h 10"/>
                <a:gd name="T6" fmla="*/ 9 w 12"/>
                <a:gd name="T7" fmla="*/ 0 h 10"/>
                <a:gd name="T8" fmla="*/ 10 w 12"/>
                <a:gd name="T9" fmla="*/ 7 h 10"/>
                <a:gd name="T10" fmla="*/ 10 w 12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10" y="7"/>
                  </a:moveTo>
                  <a:cubicBezTo>
                    <a:pt x="8" y="8"/>
                    <a:pt x="6" y="10"/>
                    <a:pt x="3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3" y="0"/>
                    <a:pt x="7" y="0"/>
                    <a:pt x="9" y="0"/>
                  </a:cubicBezTo>
                  <a:cubicBezTo>
                    <a:pt x="11" y="0"/>
                    <a:pt x="12" y="5"/>
                    <a:pt x="10" y="7"/>
                  </a:cubicBezTo>
                  <a:cubicBezTo>
                    <a:pt x="9" y="8"/>
                    <a:pt x="12" y="6"/>
                    <a:pt x="10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4" name="Freeform 552">
              <a:extLst>
                <a:ext uri="{FF2B5EF4-FFF2-40B4-BE49-F238E27FC236}">
                  <a16:creationId xmlns:a16="http://schemas.microsoft.com/office/drawing/2014/main" id="{A3040B41-B404-7A4E-965D-71C734FE4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4868" y="4242792"/>
              <a:ext cx="54530" cy="31739"/>
            </a:xfrm>
            <a:custGeom>
              <a:avLst/>
              <a:gdLst>
                <a:gd name="T0" fmla="*/ 1 w 7"/>
                <a:gd name="T1" fmla="*/ 4 h 4"/>
                <a:gd name="T2" fmla="*/ 5 w 7"/>
                <a:gd name="T3" fmla="*/ 0 h 4"/>
                <a:gd name="T4" fmla="*/ 1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0" y="4"/>
                    <a:pt x="4" y="0"/>
                    <a:pt x="5" y="0"/>
                  </a:cubicBezTo>
                  <a:cubicBezTo>
                    <a:pt x="7" y="1"/>
                    <a:pt x="3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5" name="Freeform 553">
              <a:extLst>
                <a:ext uri="{FF2B5EF4-FFF2-40B4-BE49-F238E27FC236}">
                  <a16:creationId xmlns:a16="http://schemas.microsoft.com/office/drawing/2014/main" id="{1E17AB23-FD6E-A648-A8BE-F9ADA9E12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3939" y="4234135"/>
              <a:ext cx="49075" cy="25966"/>
            </a:xfrm>
            <a:custGeom>
              <a:avLst/>
              <a:gdLst>
                <a:gd name="T0" fmla="*/ 2 w 6"/>
                <a:gd name="T1" fmla="*/ 3 h 3"/>
                <a:gd name="T2" fmla="*/ 2 w 6"/>
                <a:gd name="T3" fmla="*/ 1 h 3"/>
                <a:gd name="T4" fmla="*/ 2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2" y="3"/>
                    <a:pt x="0" y="1"/>
                    <a:pt x="2" y="1"/>
                  </a:cubicBezTo>
                  <a:cubicBezTo>
                    <a:pt x="3" y="0"/>
                    <a:pt x="6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6" name="Freeform 554">
              <a:extLst>
                <a:ext uri="{FF2B5EF4-FFF2-40B4-BE49-F238E27FC236}">
                  <a16:creationId xmlns:a16="http://schemas.microsoft.com/office/drawing/2014/main" id="{ECED46D8-0B94-1745-8FD9-5D7541F0D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7587" y="4216826"/>
              <a:ext cx="38171" cy="17312"/>
            </a:xfrm>
            <a:custGeom>
              <a:avLst/>
              <a:gdLst>
                <a:gd name="T0" fmla="*/ 0 w 5"/>
                <a:gd name="T1" fmla="*/ 1 h 2"/>
                <a:gd name="T2" fmla="*/ 4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2"/>
                    <a:pt x="5" y="1"/>
                    <a:pt x="4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7" name="Freeform 555">
              <a:extLst>
                <a:ext uri="{FF2B5EF4-FFF2-40B4-BE49-F238E27FC236}">
                  <a16:creationId xmlns:a16="http://schemas.microsoft.com/office/drawing/2014/main" id="{E33E92BF-5F90-6247-AFCD-A9089B914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9434" y="3893681"/>
              <a:ext cx="209938" cy="95213"/>
            </a:xfrm>
            <a:custGeom>
              <a:avLst/>
              <a:gdLst>
                <a:gd name="T0" fmla="*/ 25 w 26"/>
                <a:gd name="T1" fmla="*/ 9 h 11"/>
                <a:gd name="T2" fmla="*/ 18 w 26"/>
                <a:gd name="T3" fmla="*/ 8 h 11"/>
                <a:gd name="T4" fmla="*/ 10 w 26"/>
                <a:gd name="T5" fmla="*/ 10 h 11"/>
                <a:gd name="T6" fmla="*/ 3 w 26"/>
                <a:gd name="T7" fmla="*/ 6 h 11"/>
                <a:gd name="T8" fmla="*/ 2 w 26"/>
                <a:gd name="T9" fmla="*/ 1 h 11"/>
                <a:gd name="T10" fmla="*/ 8 w 26"/>
                <a:gd name="T11" fmla="*/ 2 h 11"/>
                <a:gd name="T12" fmla="*/ 17 w 26"/>
                <a:gd name="T13" fmla="*/ 2 h 11"/>
                <a:gd name="T14" fmla="*/ 22 w 26"/>
                <a:gd name="T15" fmla="*/ 5 h 11"/>
                <a:gd name="T16" fmla="*/ 25 w 26"/>
                <a:gd name="T17" fmla="*/ 9 h 11"/>
                <a:gd name="T18" fmla="*/ 25 w 26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1">
                  <a:moveTo>
                    <a:pt x="25" y="9"/>
                  </a:moveTo>
                  <a:cubicBezTo>
                    <a:pt x="22" y="9"/>
                    <a:pt x="20" y="8"/>
                    <a:pt x="18" y="8"/>
                  </a:cubicBezTo>
                  <a:cubicBezTo>
                    <a:pt x="15" y="8"/>
                    <a:pt x="13" y="10"/>
                    <a:pt x="10" y="10"/>
                  </a:cubicBezTo>
                  <a:cubicBezTo>
                    <a:pt x="7" y="11"/>
                    <a:pt x="6" y="7"/>
                    <a:pt x="3" y="6"/>
                  </a:cubicBezTo>
                  <a:cubicBezTo>
                    <a:pt x="2" y="5"/>
                    <a:pt x="0" y="3"/>
                    <a:pt x="2" y="1"/>
                  </a:cubicBezTo>
                  <a:cubicBezTo>
                    <a:pt x="3" y="0"/>
                    <a:pt x="7" y="2"/>
                    <a:pt x="8" y="2"/>
                  </a:cubicBezTo>
                  <a:cubicBezTo>
                    <a:pt x="11" y="3"/>
                    <a:pt x="14" y="1"/>
                    <a:pt x="17" y="2"/>
                  </a:cubicBezTo>
                  <a:cubicBezTo>
                    <a:pt x="19" y="2"/>
                    <a:pt x="20" y="4"/>
                    <a:pt x="22" y="5"/>
                  </a:cubicBezTo>
                  <a:cubicBezTo>
                    <a:pt x="22" y="6"/>
                    <a:pt x="25" y="9"/>
                    <a:pt x="25" y="9"/>
                  </a:cubicBezTo>
                  <a:cubicBezTo>
                    <a:pt x="23" y="9"/>
                    <a:pt x="26" y="9"/>
                    <a:pt x="25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8" name="Freeform 556">
              <a:extLst>
                <a:ext uri="{FF2B5EF4-FFF2-40B4-BE49-F238E27FC236}">
                  <a16:creationId xmlns:a16="http://schemas.microsoft.com/office/drawing/2014/main" id="{D9896EB2-FD35-AC42-9EE6-C20F7FAB5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710" y="5428616"/>
              <a:ext cx="231750" cy="161574"/>
            </a:xfrm>
            <a:custGeom>
              <a:avLst/>
              <a:gdLst>
                <a:gd name="T0" fmla="*/ 27 w 29"/>
                <a:gd name="T1" fmla="*/ 16 h 19"/>
                <a:gd name="T2" fmla="*/ 24 w 29"/>
                <a:gd name="T3" fmla="*/ 12 h 19"/>
                <a:gd name="T4" fmla="*/ 19 w 29"/>
                <a:gd name="T5" fmla="*/ 10 h 19"/>
                <a:gd name="T6" fmla="*/ 14 w 29"/>
                <a:gd name="T7" fmla="*/ 3 h 19"/>
                <a:gd name="T8" fmla="*/ 8 w 29"/>
                <a:gd name="T9" fmla="*/ 2 h 19"/>
                <a:gd name="T10" fmla="*/ 2 w 29"/>
                <a:gd name="T11" fmla="*/ 0 h 19"/>
                <a:gd name="T12" fmla="*/ 3 w 29"/>
                <a:gd name="T13" fmla="*/ 2 h 19"/>
                <a:gd name="T14" fmla="*/ 5 w 29"/>
                <a:gd name="T15" fmla="*/ 3 h 19"/>
                <a:gd name="T16" fmla="*/ 6 w 29"/>
                <a:gd name="T17" fmla="*/ 4 h 19"/>
                <a:gd name="T18" fmla="*/ 4 w 29"/>
                <a:gd name="T19" fmla="*/ 2 h 19"/>
                <a:gd name="T20" fmla="*/ 4 w 29"/>
                <a:gd name="T21" fmla="*/ 4 h 19"/>
                <a:gd name="T22" fmla="*/ 7 w 29"/>
                <a:gd name="T23" fmla="*/ 6 h 19"/>
                <a:gd name="T24" fmla="*/ 12 w 29"/>
                <a:gd name="T25" fmla="*/ 9 h 19"/>
                <a:gd name="T26" fmla="*/ 10 w 29"/>
                <a:gd name="T27" fmla="*/ 10 h 19"/>
                <a:gd name="T28" fmla="*/ 14 w 29"/>
                <a:gd name="T29" fmla="*/ 10 h 19"/>
                <a:gd name="T30" fmla="*/ 14 w 29"/>
                <a:gd name="T31" fmla="*/ 12 h 19"/>
                <a:gd name="T32" fmla="*/ 19 w 29"/>
                <a:gd name="T33" fmla="*/ 12 h 19"/>
                <a:gd name="T34" fmla="*/ 27 w 29"/>
                <a:gd name="T35" fmla="*/ 16 h 19"/>
                <a:gd name="T36" fmla="*/ 27 w 29"/>
                <a:gd name="T3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9">
                  <a:moveTo>
                    <a:pt x="27" y="16"/>
                  </a:moveTo>
                  <a:cubicBezTo>
                    <a:pt x="26" y="15"/>
                    <a:pt x="25" y="13"/>
                    <a:pt x="24" y="12"/>
                  </a:cubicBezTo>
                  <a:cubicBezTo>
                    <a:pt x="23" y="10"/>
                    <a:pt x="21" y="10"/>
                    <a:pt x="19" y="10"/>
                  </a:cubicBezTo>
                  <a:cubicBezTo>
                    <a:pt x="17" y="8"/>
                    <a:pt x="17" y="4"/>
                    <a:pt x="14" y="3"/>
                  </a:cubicBezTo>
                  <a:cubicBezTo>
                    <a:pt x="13" y="3"/>
                    <a:pt x="10" y="3"/>
                    <a:pt x="8" y="2"/>
                  </a:cubicBezTo>
                  <a:cubicBezTo>
                    <a:pt x="7" y="1"/>
                    <a:pt x="5" y="0"/>
                    <a:pt x="2" y="0"/>
                  </a:cubicBezTo>
                  <a:cubicBezTo>
                    <a:pt x="0" y="0"/>
                    <a:pt x="1" y="2"/>
                    <a:pt x="3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2"/>
                    <a:pt x="4" y="4"/>
                    <a:pt x="4" y="4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12" y="9"/>
                    <a:pt x="12" y="9"/>
                  </a:cubicBezTo>
                  <a:cubicBezTo>
                    <a:pt x="12" y="9"/>
                    <a:pt x="11" y="9"/>
                    <a:pt x="10" y="10"/>
                  </a:cubicBezTo>
                  <a:cubicBezTo>
                    <a:pt x="10" y="10"/>
                    <a:pt x="14" y="10"/>
                    <a:pt x="14" y="10"/>
                  </a:cubicBezTo>
                  <a:cubicBezTo>
                    <a:pt x="16" y="11"/>
                    <a:pt x="14" y="12"/>
                    <a:pt x="14" y="12"/>
                  </a:cubicBezTo>
                  <a:cubicBezTo>
                    <a:pt x="15" y="13"/>
                    <a:pt x="18" y="12"/>
                    <a:pt x="19" y="12"/>
                  </a:cubicBezTo>
                  <a:cubicBezTo>
                    <a:pt x="14" y="13"/>
                    <a:pt x="29" y="19"/>
                    <a:pt x="27" y="16"/>
                  </a:cubicBezTo>
                  <a:cubicBezTo>
                    <a:pt x="26" y="15"/>
                    <a:pt x="28" y="18"/>
                    <a:pt x="27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9" name="Freeform 557">
              <a:extLst>
                <a:ext uri="{FF2B5EF4-FFF2-40B4-BE49-F238E27FC236}">
                  <a16:creationId xmlns:a16="http://schemas.microsoft.com/office/drawing/2014/main" id="{0E042685-9E10-D34D-AEDB-6649376DB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037" y="5241076"/>
              <a:ext cx="103605" cy="118294"/>
            </a:xfrm>
            <a:custGeom>
              <a:avLst/>
              <a:gdLst>
                <a:gd name="T0" fmla="*/ 11 w 13"/>
                <a:gd name="T1" fmla="*/ 14 h 14"/>
                <a:gd name="T2" fmla="*/ 11 w 13"/>
                <a:gd name="T3" fmla="*/ 14 h 14"/>
                <a:gd name="T4" fmla="*/ 8 w 13"/>
                <a:gd name="T5" fmla="*/ 11 h 14"/>
                <a:gd name="T6" fmla="*/ 7 w 13"/>
                <a:gd name="T7" fmla="*/ 7 h 14"/>
                <a:gd name="T8" fmla="*/ 6 w 13"/>
                <a:gd name="T9" fmla="*/ 5 h 14"/>
                <a:gd name="T10" fmla="*/ 7 w 13"/>
                <a:gd name="T11" fmla="*/ 2 h 14"/>
                <a:gd name="T12" fmla="*/ 4 w 13"/>
                <a:gd name="T13" fmla="*/ 4 h 14"/>
                <a:gd name="T14" fmla="*/ 6 w 13"/>
                <a:gd name="T15" fmla="*/ 1 h 14"/>
                <a:gd name="T16" fmla="*/ 1 w 13"/>
                <a:gd name="T17" fmla="*/ 0 h 14"/>
                <a:gd name="T18" fmla="*/ 3 w 13"/>
                <a:gd name="T19" fmla="*/ 6 h 14"/>
                <a:gd name="T20" fmla="*/ 11 w 13"/>
                <a:gd name="T21" fmla="*/ 14 h 14"/>
                <a:gd name="T22" fmla="*/ 11 w 13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4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9" y="11"/>
                    <a:pt x="8" y="11"/>
                  </a:cubicBezTo>
                  <a:cubicBezTo>
                    <a:pt x="7" y="9"/>
                    <a:pt x="8" y="8"/>
                    <a:pt x="7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3"/>
                    <a:pt x="6" y="3"/>
                    <a:pt x="7" y="2"/>
                  </a:cubicBezTo>
                  <a:cubicBezTo>
                    <a:pt x="9" y="0"/>
                    <a:pt x="3" y="3"/>
                    <a:pt x="4" y="4"/>
                  </a:cubicBezTo>
                  <a:cubicBezTo>
                    <a:pt x="3" y="3"/>
                    <a:pt x="6" y="1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0" y="1"/>
                    <a:pt x="2" y="5"/>
                    <a:pt x="3" y="6"/>
                  </a:cubicBezTo>
                  <a:cubicBezTo>
                    <a:pt x="5" y="8"/>
                    <a:pt x="8" y="13"/>
                    <a:pt x="11" y="14"/>
                  </a:cubicBezTo>
                  <a:cubicBezTo>
                    <a:pt x="13" y="14"/>
                    <a:pt x="8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0" name="Freeform 558">
              <a:extLst>
                <a:ext uri="{FF2B5EF4-FFF2-40B4-BE49-F238E27FC236}">
                  <a16:creationId xmlns:a16="http://schemas.microsoft.com/office/drawing/2014/main" id="{9C9DE3D1-5164-0646-B6A7-C923EE36B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218" y="51054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2 w 4"/>
                <a:gd name="T3" fmla="*/ 1 h 4"/>
                <a:gd name="T4" fmla="*/ 3 w 4"/>
                <a:gd name="T5" fmla="*/ 3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2"/>
                    <a:pt x="0" y="2"/>
                    <a:pt x="2" y="1"/>
                  </a:cubicBezTo>
                  <a:cubicBezTo>
                    <a:pt x="3" y="0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4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1" name="Freeform 559">
              <a:extLst>
                <a:ext uri="{FF2B5EF4-FFF2-40B4-BE49-F238E27FC236}">
                  <a16:creationId xmlns:a16="http://schemas.microsoft.com/office/drawing/2014/main" id="{A2F30D92-6C82-A948-83D2-E6E461E99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319" y="5065080"/>
              <a:ext cx="49075" cy="49048"/>
            </a:xfrm>
            <a:custGeom>
              <a:avLst/>
              <a:gdLst>
                <a:gd name="T0" fmla="*/ 5 w 6"/>
                <a:gd name="T1" fmla="*/ 2 h 6"/>
                <a:gd name="T2" fmla="*/ 0 w 6"/>
                <a:gd name="T3" fmla="*/ 1 h 6"/>
                <a:gd name="T4" fmla="*/ 1 w 6"/>
                <a:gd name="T5" fmla="*/ 3 h 6"/>
                <a:gd name="T6" fmla="*/ 1 w 6"/>
                <a:gd name="T7" fmla="*/ 6 h 6"/>
                <a:gd name="T8" fmla="*/ 5 w 6"/>
                <a:gd name="T9" fmla="*/ 5 h 6"/>
                <a:gd name="T10" fmla="*/ 3 w 6"/>
                <a:gd name="T11" fmla="*/ 3 h 6"/>
                <a:gd name="T12" fmla="*/ 5 w 6"/>
                <a:gd name="T13" fmla="*/ 2 h 6"/>
                <a:gd name="T14" fmla="*/ 5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4" y="2"/>
                    <a:pt x="1" y="0"/>
                    <a:pt x="0" y="1"/>
                  </a:cubicBezTo>
                  <a:cubicBezTo>
                    <a:pt x="1" y="0"/>
                    <a:pt x="2" y="4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5"/>
                    <a:pt x="5" y="4"/>
                    <a:pt x="5" y="5"/>
                  </a:cubicBezTo>
                  <a:cubicBezTo>
                    <a:pt x="5" y="4"/>
                    <a:pt x="4" y="4"/>
                    <a:pt x="3" y="3"/>
                  </a:cubicBezTo>
                  <a:cubicBezTo>
                    <a:pt x="4" y="4"/>
                    <a:pt x="6" y="2"/>
                    <a:pt x="5" y="2"/>
                  </a:cubicBezTo>
                  <a:cubicBezTo>
                    <a:pt x="4" y="2"/>
                    <a:pt x="6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2" name="Freeform 560">
              <a:extLst>
                <a:ext uri="{FF2B5EF4-FFF2-40B4-BE49-F238E27FC236}">
                  <a16:creationId xmlns:a16="http://schemas.microsoft.com/office/drawing/2014/main" id="{394750B5-812D-DC4D-8205-8235851DE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507" y="5079504"/>
              <a:ext cx="29993" cy="51932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2 h 6"/>
                <a:gd name="T4" fmla="*/ 2 w 4"/>
                <a:gd name="T5" fmla="*/ 5 h 6"/>
                <a:gd name="T6" fmla="*/ 3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0" y="0"/>
                    <a:pt x="2" y="1"/>
                    <a:pt x="2" y="2"/>
                  </a:cubicBezTo>
                  <a:cubicBezTo>
                    <a:pt x="2" y="3"/>
                    <a:pt x="1" y="5"/>
                    <a:pt x="2" y="5"/>
                  </a:cubicBezTo>
                  <a:cubicBezTo>
                    <a:pt x="3" y="6"/>
                    <a:pt x="3" y="3"/>
                    <a:pt x="3" y="3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3" name="Freeform 561">
              <a:extLst>
                <a:ext uri="{FF2B5EF4-FFF2-40B4-BE49-F238E27FC236}">
                  <a16:creationId xmlns:a16="http://schemas.microsoft.com/office/drawing/2014/main" id="{CDDA8EF3-30B6-F640-9716-29BEE6A00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6430" y="5030454"/>
              <a:ext cx="40896" cy="92325"/>
            </a:xfrm>
            <a:custGeom>
              <a:avLst/>
              <a:gdLst>
                <a:gd name="T0" fmla="*/ 4 w 5"/>
                <a:gd name="T1" fmla="*/ 10 h 11"/>
                <a:gd name="T2" fmla="*/ 2 w 5"/>
                <a:gd name="T3" fmla="*/ 6 h 11"/>
                <a:gd name="T4" fmla="*/ 1 w 5"/>
                <a:gd name="T5" fmla="*/ 3 h 11"/>
                <a:gd name="T6" fmla="*/ 5 w 5"/>
                <a:gd name="T7" fmla="*/ 5 h 11"/>
                <a:gd name="T8" fmla="*/ 4 w 5"/>
                <a:gd name="T9" fmla="*/ 10 h 11"/>
                <a:gd name="T10" fmla="*/ 4 w 5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4" y="10"/>
                  </a:moveTo>
                  <a:cubicBezTo>
                    <a:pt x="4" y="9"/>
                    <a:pt x="2" y="6"/>
                    <a:pt x="2" y="6"/>
                  </a:cubicBezTo>
                  <a:cubicBezTo>
                    <a:pt x="4" y="4"/>
                    <a:pt x="0" y="4"/>
                    <a:pt x="1" y="3"/>
                  </a:cubicBezTo>
                  <a:cubicBezTo>
                    <a:pt x="2" y="0"/>
                    <a:pt x="5" y="5"/>
                    <a:pt x="5" y="5"/>
                  </a:cubicBezTo>
                  <a:cubicBezTo>
                    <a:pt x="5" y="6"/>
                    <a:pt x="5" y="11"/>
                    <a:pt x="4" y="10"/>
                  </a:cubicBezTo>
                  <a:cubicBezTo>
                    <a:pt x="4" y="9"/>
                    <a:pt x="5" y="11"/>
                    <a:pt x="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4" name="Freeform 562">
              <a:extLst>
                <a:ext uri="{FF2B5EF4-FFF2-40B4-BE49-F238E27FC236}">
                  <a16:creationId xmlns:a16="http://schemas.microsoft.com/office/drawing/2014/main" id="{A660D64C-A0D2-5446-98F1-E31F3AEDB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712" y="4995831"/>
              <a:ext cx="57256" cy="60589"/>
            </a:xfrm>
            <a:custGeom>
              <a:avLst/>
              <a:gdLst>
                <a:gd name="T0" fmla="*/ 4 w 7"/>
                <a:gd name="T1" fmla="*/ 6 h 7"/>
                <a:gd name="T2" fmla="*/ 2 w 7"/>
                <a:gd name="T3" fmla="*/ 3 h 7"/>
                <a:gd name="T4" fmla="*/ 0 w 7"/>
                <a:gd name="T5" fmla="*/ 2 h 7"/>
                <a:gd name="T6" fmla="*/ 5 w 7"/>
                <a:gd name="T7" fmla="*/ 1 h 7"/>
                <a:gd name="T8" fmla="*/ 4 w 7"/>
                <a:gd name="T9" fmla="*/ 3 h 7"/>
                <a:gd name="T10" fmla="*/ 7 w 7"/>
                <a:gd name="T11" fmla="*/ 4 h 7"/>
                <a:gd name="T12" fmla="*/ 5 w 7"/>
                <a:gd name="T13" fmla="*/ 5 h 7"/>
                <a:gd name="T14" fmla="*/ 4 w 7"/>
                <a:gd name="T15" fmla="*/ 6 h 7"/>
                <a:gd name="T16" fmla="*/ 4 w 7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cubicBezTo>
                    <a:pt x="2" y="4"/>
                    <a:pt x="1" y="4"/>
                    <a:pt x="2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1"/>
                    <a:pt x="4" y="0"/>
                    <a:pt x="5" y="1"/>
                  </a:cubicBezTo>
                  <a:cubicBezTo>
                    <a:pt x="5" y="1"/>
                    <a:pt x="3" y="2"/>
                    <a:pt x="4" y="3"/>
                  </a:cubicBezTo>
                  <a:cubicBezTo>
                    <a:pt x="5" y="3"/>
                    <a:pt x="7" y="4"/>
                    <a:pt x="7" y="4"/>
                  </a:cubicBezTo>
                  <a:cubicBezTo>
                    <a:pt x="7" y="5"/>
                    <a:pt x="5" y="5"/>
                    <a:pt x="5" y="5"/>
                  </a:cubicBezTo>
                  <a:cubicBezTo>
                    <a:pt x="4" y="5"/>
                    <a:pt x="5" y="7"/>
                    <a:pt x="4" y="6"/>
                  </a:cubicBezTo>
                  <a:cubicBezTo>
                    <a:pt x="2" y="5"/>
                    <a:pt x="4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5" name="Freeform 563">
              <a:extLst>
                <a:ext uri="{FF2B5EF4-FFF2-40B4-BE49-F238E27FC236}">
                  <a16:creationId xmlns:a16="http://schemas.microsoft.com/office/drawing/2014/main" id="{35739EC1-1BF9-044F-85AF-CC39F3BDF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0968" y="4995831"/>
              <a:ext cx="54530" cy="77901"/>
            </a:xfrm>
            <a:custGeom>
              <a:avLst/>
              <a:gdLst>
                <a:gd name="T0" fmla="*/ 3 w 7"/>
                <a:gd name="T1" fmla="*/ 8 h 9"/>
                <a:gd name="T2" fmla="*/ 4 w 7"/>
                <a:gd name="T3" fmla="*/ 6 h 9"/>
                <a:gd name="T4" fmla="*/ 2 w 7"/>
                <a:gd name="T5" fmla="*/ 4 h 9"/>
                <a:gd name="T6" fmla="*/ 3 w 7"/>
                <a:gd name="T7" fmla="*/ 1 h 9"/>
                <a:gd name="T8" fmla="*/ 6 w 7"/>
                <a:gd name="T9" fmla="*/ 5 h 9"/>
                <a:gd name="T10" fmla="*/ 3 w 7"/>
                <a:gd name="T11" fmla="*/ 8 h 9"/>
                <a:gd name="T12" fmla="*/ 3 w 7"/>
                <a:gd name="T13" fmla="*/ 8 h 9"/>
                <a:gd name="T14" fmla="*/ 3 w 7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cubicBezTo>
                    <a:pt x="4" y="7"/>
                    <a:pt x="5" y="7"/>
                    <a:pt x="4" y="6"/>
                  </a:cubicBezTo>
                  <a:cubicBezTo>
                    <a:pt x="4" y="5"/>
                    <a:pt x="2" y="5"/>
                    <a:pt x="2" y="4"/>
                  </a:cubicBezTo>
                  <a:cubicBezTo>
                    <a:pt x="3" y="3"/>
                    <a:pt x="0" y="0"/>
                    <a:pt x="3" y="1"/>
                  </a:cubicBezTo>
                  <a:cubicBezTo>
                    <a:pt x="6" y="2"/>
                    <a:pt x="6" y="3"/>
                    <a:pt x="6" y="5"/>
                  </a:cubicBezTo>
                  <a:cubicBezTo>
                    <a:pt x="7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2" y="9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6" name="Freeform 564">
              <a:extLst>
                <a:ext uri="{FF2B5EF4-FFF2-40B4-BE49-F238E27FC236}">
                  <a16:creationId xmlns:a16="http://schemas.microsoft.com/office/drawing/2014/main" id="{3DBEE55B-1CC7-B44C-816F-64D3F4D0B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608" y="5013143"/>
              <a:ext cx="24538" cy="8655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0 h 1"/>
                <a:gd name="T4" fmla="*/ 3 w 3"/>
                <a:gd name="T5" fmla="*/ 0 h 1"/>
                <a:gd name="T6" fmla="*/ 2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7" name="Freeform 565">
              <a:extLst>
                <a:ext uri="{FF2B5EF4-FFF2-40B4-BE49-F238E27FC236}">
                  <a16:creationId xmlns:a16="http://schemas.microsoft.com/office/drawing/2014/main" id="{CAB1AEBD-71CF-D84C-BA33-F25DBCDE3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743" y="5021800"/>
              <a:ext cx="106331" cy="57704"/>
            </a:xfrm>
            <a:custGeom>
              <a:avLst/>
              <a:gdLst>
                <a:gd name="T0" fmla="*/ 10 w 13"/>
                <a:gd name="T1" fmla="*/ 1 h 7"/>
                <a:gd name="T2" fmla="*/ 7 w 13"/>
                <a:gd name="T3" fmla="*/ 1 h 7"/>
                <a:gd name="T4" fmla="*/ 5 w 13"/>
                <a:gd name="T5" fmla="*/ 1 h 7"/>
                <a:gd name="T6" fmla="*/ 5 w 13"/>
                <a:gd name="T7" fmla="*/ 4 h 7"/>
                <a:gd name="T8" fmla="*/ 1 w 13"/>
                <a:gd name="T9" fmla="*/ 3 h 7"/>
                <a:gd name="T10" fmla="*/ 1 w 13"/>
                <a:gd name="T11" fmla="*/ 6 h 7"/>
                <a:gd name="T12" fmla="*/ 11 w 13"/>
                <a:gd name="T13" fmla="*/ 4 h 7"/>
                <a:gd name="T14" fmla="*/ 9 w 13"/>
                <a:gd name="T15" fmla="*/ 3 h 7"/>
                <a:gd name="T16" fmla="*/ 12 w 13"/>
                <a:gd name="T17" fmla="*/ 3 h 7"/>
                <a:gd name="T18" fmla="*/ 10 w 13"/>
                <a:gd name="T19" fmla="*/ 1 h 7"/>
                <a:gd name="T20" fmla="*/ 10 w 13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10" y="1"/>
                  </a:move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3" y="2"/>
                    <a:pt x="4" y="4"/>
                    <a:pt x="5" y="4"/>
                  </a:cubicBezTo>
                  <a:cubicBezTo>
                    <a:pt x="4" y="4"/>
                    <a:pt x="2" y="1"/>
                    <a:pt x="1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7"/>
                    <a:pt x="10" y="5"/>
                    <a:pt x="11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10" y="3"/>
                    <a:pt x="12" y="3"/>
                    <a:pt x="12" y="3"/>
                  </a:cubicBezTo>
                  <a:cubicBezTo>
                    <a:pt x="13" y="2"/>
                    <a:pt x="11" y="0"/>
                    <a:pt x="10" y="1"/>
                  </a:cubicBezTo>
                  <a:cubicBezTo>
                    <a:pt x="9" y="1"/>
                    <a:pt x="11" y="0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8" name="Freeform 566">
              <a:extLst>
                <a:ext uri="{FF2B5EF4-FFF2-40B4-BE49-F238E27FC236}">
                  <a16:creationId xmlns:a16="http://schemas.microsoft.com/office/drawing/2014/main" id="{0F30A71A-F425-424F-B13F-3FD859920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640" y="4969865"/>
              <a:ext cx="65435" cy="60589"/>
            </a:xfrm>
            <a:custGeom>
              <a:avLst/>
              <a:gdLst>
                <a:gd name="T0" fmla="*/ 2 w 8"/>
                <a:gd name="T1" fmla="*/ 6 h 7"/>
                <a:gd name="T2" fmla="*/ 5 w 8"/>
                <a:gd name="T3" fmla="*/ 4 h 7"/>
                <a:gd name="T4" fmla="*/ 8 w 8"/>
                <a:gd name="T5" fmla="*/ 4 h 7"/>
                <a:gd name="T6" fmla="*/ 5 w 8"/>
                <a:gd name="T7" fmla="*/ 2 h 7"/>
                <a:gd name="T8" fmla="*/ 2 w 8"/>
                <a:gd name="T9" fmla="*/ 6 h 7"/>
                <a:gd name="T10" fmla="*/ 2 w 8"/>
                <a:gd name="T11" fmla="*/ 6 h 7"/>
                <a:gd name="T12" fmla="*/ 2 w 8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2" y="6"/>
                  </a:moveTo>
                  <a:cubicBezTo>
                    <a:pt x="3" y="5"/>
                    <a:pt x="4" y="5"/>
                    <a:pt x="5" y="4"/>
                  </a:cubicBezTo>
                  <a:cubicBezTo>
                    <a:pt x="6" y="4"/>
                    <a:pt x="8" y="4"/>
                    <a:pt x="8" y="4"/>
                  </a:cubicBezTo>
                  <a:cubicBezTo>
                    <a:pt x="8" y="4"/>
                    <a:pt x="7" y="0"/>
                    <a:pt x="5" y="2"/>
                  </a:cubicBezTo>
                  <a:cubicBezTo>
                    <a:pt x="5" y="2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0" y="7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9" name="Freeform 567">
              <a:extLst>
                <a:ext uri="{FF2B5EF4-FFF2-40B4-BE49-F238E27FC236}">
                  <a16:creationId xmlns:a16="http://schemas.microsoft.com/office/drawing/2014/main" id="{8C1E23F1-251A-644C-B29C-FAF2CE6DC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317" y="5200681"/>
              <a:ext cx="79067" cy="31739"/>
            </a:xfrm>
            <a:custGeom>
              <a:avLst/>
              <a:gdLst>
                <a:gd name="T0" fmla="*/ 9 w 10"/>
                <a:gd name="T1" fmla="*/ 2 h 4"/>
                <a:gd name="T2" fmla="*/ 9 w 10"/>
                <a:gd name="T3" fmla="*/ 1 h 4"/>
                <a:gd name="T4" fmla="*/ 6 w 10"/>
                <a:gd name="T5" fmla="*/ 0 h 4"/>
                <a:gd name="T6" fmla="*/ 2 w 10"/>
                <a:gd name="T7" fmla="*/ 2 h 4"/>
                <a:gd name="T8" fmla="*/ 3 w 10"/>
                <a:gd name="T9" fmla="*/ 4 h 4"/>
                <a:gd name="T10" fmla="*/ 9 w 10"/>
                <a:gd name="T11" fmla="*/ 2 h 4"/>
                <a:gd name="T12" fmla="*/ 9 w 10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10" y="2"/>
                    <a:pt x="8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0" y="3"/>
                    <a:pt x="2" y="4"/>
                    <a:pt x="3" y="4"/>
                  </a:cubicBezTo>
                  <a:cubicBezTo>
                    <a:pt x="5" y="4"/>
                    <a:pt x="7" y="1"/>
                    <a:pt x="9" y="2"/>
                  </a:cubicBezTo>
                  <a:cubicBezTo>
                    <a:pt x="10" y="2"/>
                    <a:pt x="7" y="1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0" name="Freeform 568">
              <a:extLst>
                <a:ext uri="{FF2B5EF4-FFF2-40B4-BE49-F238E27FC236}">
                  <a16:creationId xmlns:a16="http://schemas.microsoft.com/office/drawing/2014/main" id="{DC7547DD-A576-9745-AB3E-8E351E877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890" y="5249731"/>
              <a:ext cx="46350" cy="43280"/>
            </a:xfrm>
            <a:custGeom>
              <a:avLst/>
              <a:gdLst>
                <a:gd name="T0" fmla="*/ 6 w 6"/>
                <a:gd name="T1" fmla="*/ 2 h 5"/>
                <a:gd name="T2" fmla="*/ 3 w 6"/>
                <a:gd name="T3" fmla="*/ 2 h 5"/>
                <a:gd name="T4" fmla="*/ 3 w 6"/>
                <a:gd name="T5" fmla="*/ 4 h 5"/>
                <a:gd name="T6" fmla="*/ 0 w 6"/>
                <a:gd name="T7" fmla="*/ 5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0" y="5"/>
                    <a:pt x="0" y="5"/>
                  </a:cubicBezTo>
                  <a:cubicBezTo>
                    <a:pt x="0" y="5"/>
                    <a:pt x="6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1" name="Freeform 569">
              <a:extLst>
                <a:ext uri="{FF2B5EF4-FFF2-40B4-BE49-F238E27FC236}">
                  <a16:creationId xmlns:a16="http://schemas.microsoft.com/office/drawing/2014/main" id="{3FC7621B-4A57-4842-BD28-40B00F364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4190" y="4199513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18 w 21"/>
                <a:gd name="T3" fmla="*/ 7 h 13"/>
                <a:gd name="T4" fmla="*/ 14 w 21"/>
                <a:gd name="T5" fmla="*/ 4 h 13"/>
                <a:gd name="T6" fmla="*/ 8 w 21"/>
                <a:gd name="T7" fmla="*/ 1 h 13"/>
                <a:gd name="T8" fmla="*/ 5 w 21"/>
                <a:gd name="T9" fmla="*/ 6 h 13"/>
                <a:gd name="T10" fmla="*/ 0 w 21"/>
                <a:gd name="T11" fmla="*/ 8 h 13"/>
                <a:gd name="T12" fmla="*/ 7 w 21"/>
                <a:gd name="T13" fmla="*/ 11 h 13"/>
                <a:gd name="T14" fmla="*/ 15 w 21"/>
                <a:gd name="T15" fmla="*/ 12 h 13"/>
                <a:gd name="T16" fmla="*/ 20 w 21"/>
                <a:gd name="T17" fmla="*/ 9 h 13"/>
                <a:gd name="T18" fmla="*/ 19 w 21"/>
                <a:gd name="T19" fmla="*/ 9 h 13"/>
                <a:gd name="T20" fmla="*/ 19 w 21"/>
                <a:gd name="T2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5" y="10"/>
                    <a:pt x="19" y="8"/>
                    <a:pt x="18" y="7"/>
                  </a:cubicBezTo>
                  <a:cubicBezTo>
                    <a:pt x="17" y="7"/>
                    <a:pt x="15" y="4"/>
                    <a:pt x="14" y="4"/>
                  </a:cubicBezTo>
                  <a:cubicBezTo>
                    <a:pt x="12" y="4"/>
                    <a:pt x="10" y="1"/>
                    <a:pt x="8" y="1"/>
                  </a:cubicBezTo>
                  <a:cubicBezTo>
                    <a:pt x="6" y="0"/>
                    <a:pt x="6" y="5"/>
                    <a:pt x="5" y="6"/>
                  </a:cubicBezTo>
                  <a:cubicBezTo>
                    <a:pt x="4" y="6"/>
                    <a:pt x="0" y="6"/>
                    <a:pt x="0" y="8"/>
                  </a:cubicBezTo>
                  <a:cubicBezTo>
                    <a:pt x="1" y="10"/>
                    <a:pt x="6" y="11"/>
                    <a:pt x="7" y="11"/>
                  </a:cubicBezTo>
                  <a:cubicBezTo>
                    <a:pt x="9" y="12"/>
                    <a:pt x="13" y="13"/>
                    <a:pt x="15" y="12"/>
                  </a:cubicBezTo>
                  <a:cubicBezTo>
                    <a:pt x="15" y="12"/>
                    <a:pt x="20" y="10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8" y="10"/>
                    <a:pt x="21" y="9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2" name="Freeform 570">
              <a:extLst>
                <a:ext uri="{FF2B5EF4-FFF2-40B4-BE49-F238E27FC236}">
                  <a16:creationId xmlns:a16="http://schemas.microsoft.com/office/drawing/2014/main" id="{97D9A974-E0D0-1A4C-856B-AEDBB1A4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6936" y="4251448"/>
              <a:ext cx="40896" cy="31739"/>
            </a:xfrm>
            <a:custGeom>
              <a:avLst/>
              <a:gdLst>
                <a:gd name="T0" fmla="*/ 2 w 5"/>
                <a:gd name="T1" fmla="*/ 4 h 4"/>
                <a:gd name="T2" fmla="*/ 4 w 5"/>
                <a:gd name="T3" fmla="*/ 1 h 4"/>
                <a:gd name="T4" fmla="*/ 2 w 5"/>
                <a:gd name="T5" fmla="*/ 4 h 4"/>
                <a:gd name="T6" fmla="*/ 2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0" y="4"/>
                    <a:pt x="4" y="0"/>
                    <a:pt x="4" y="1"/>
                  </a:cubicBezTo>
                  <a:cubicBezTo>
                    <a:pt x="5" y="1"/>
                    <a:pt x="3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3" name="Freeform 571">
              <a:extLst>
                <a:ext uri="{FF2B5EF4-FFF2-40B4-BE49-F238E27FC236}">
                  <a16:creationId xmlns:a16="http://schemas.microsoft.com/office/drawing/2014/main" id="{61EA8642-CD75-884E-B48B-4A2688EA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858" y="4283183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4" name="Freeform 572">
              <a:extLst>
                <a:ext uri="{FF2B5EF4-FFF2-40B4-BE49-F238E27FC236}">
                  <a16:creationId xmlns:a16="http://schemas.microsoft.com/office/drawing/2014/main" id="{FCD83BA3-325C-2040-8FD6-23478C37A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928304"/>
              <a:ext cx="736150" cy="380848"/>
            </a:xfrm>
            <a:custGeom>
              <a:avLst/>
              <a:gdLst>
                <a:gd name="T0" fmla="*/ 76 w 92"/>
                <a:gd name="T1" fmla="*/ 41 h 45"/>
                <a:gd name="T2" fmla="*/ 71 w 92"/>
                <a:gd name="T3" fmla="*/ 39 h 45"/>
                <a:gd name="T4" fmla="*/ 61 w 92"/>
                <a:gd name="T5" fmla="*/ 38 h 45"/>
                <a:gd name="T6" fmla="*/ 45 w 92"/>
                <a:gd name="T7" fmla="*/ 43 h 45"/>
                <a:gd name="T8" fmla="*/ 29 w 92"/>
                <a:gd name="T9" fmla="*/ 41 h 45"/>
                <a:gd name="T10" fmla="*/ 21 w 92"/>
                <a:gd name="T11" fmla="*/ 38 h 45"/>
                <a:gd name="T12" fmla="*/ 10 w 92"/>
                <a:gd name="T13" fmla="*/ 31 h 45"/>
                <a:gd name="T14" fmla="*/ 40 w 92"/>
                <a:gd name="T15" fmla="*/ 29 h 45"/>
                <a:gd name="T16" fmla="*/ 9 w 92"/>
                <a:gd name="T17" fmla="*/ 26 h 45"/>
                <a:gd name="T18" fmla="*/ 16 w 92"/>
                <a:gd name="T19" fmla="*/ 19 h 45"/>
                <a:gd name="T20" fmla="*/ 14 w 92"/>
                <a:gd name="T21" fmla="*/ 18 h 45"/>
                <a:gd name="T22" fmla="*/ 7 w 92"/>
                <a:gd name="T23" fmla="*/ 17 h 45"/>
                <a:gd name="T24" fmla="*/ 4 w 92"/>
                <a:gd name="T25" fmla="*/ 11 h 45"/>
                <a:gd name="T26" fmla="*/ 8 w 92"/>
                <a:gd name="T27" fmla="*/ 7 h 45"/>
                <a:gd name="T28" fmla="*/ 24 w 92"/>
                <a:gd name="T29" fmla="*/ 1 h 45"/>
                <a:gd name="T30" fmla="*/ 29 w 92"/>
                <a:gd name="T31" fmla="*/ 7 h 45"/>
                <a:gd name="T32" fmla="*/ 39 w 92"/>
                <a:gd name="T33" fmla="*/ 6 h 45"/>
                <a:gd name="T34" fmla="*/ 43 w 92"/>
                <a:gd name="T35" fmla="*/ 8 h 45"/>
                <a:gd name="T36" fmla="*/ 47 w 92"/>
                <a:gd name="T37" fmla="*/ 9 h 45"/>
                <a:gd name="T38" fmla="*/ 43 w 92"/>
                <a:gd name="T39" fmla="*/ 4 h 45"/>
                <a:gd name="T40" fmla="*/ 54 w 92"/>
                <a:gd name="T41" fmla="*/ 10 h 45"/>
                <a:gd name="T42" fmla="*/ 60 w 92"/>
                <a:gd name="T43" fmla="*/ 14 h 45"/>
                <a:gd name="T44" fmla="*/ 59 w 92"/>
                <a:gd name="T45" fmla="*/ 1 h 45"/>
                <a:gd name="T46" fmla="*/ 69 w 92"/>
                <a:gd name="T47" fmla="*/ 6 h 45"/>
                <a:gd name="T48" fmla="*/ 74 w 92"/>
                <a:gd name="T49" fmla="*/ 19 h 45"/>
                <a:gd name="T50" fmla="*/ 82 w 92"/>
                <a:gd name="T51" fmla="*/ 26 h 45"/>
                <a:gd name="T52" fmla="*/ 92 w 92"/>
                <a:gd name="T53" fmla="*/ 33 h 45"/>
                <a:gd name="T54" fmla="*/ 83 w 92"/>
                <a:gd name="T55" fmla="*/ 35 h 45"/>
                <a:gd name="T56" fmla="*/ 81 w 92"/>
                <a:gd name="T57" fmla="*/ 36 h 45"/>
                <a:gd name="T58" fmla="*/ 85 w 92"/>
                <a:gd name="T59" fmla="*/ 36 h 45"/>
                <a:gd name="T60" fmla="*/ 89 w 92"/>
                <a:gd name="T61" fmla="*/ 39 h 45"/>
                <a:gd name="T62" fmla="*/ 83 w 92"/>
                <a:gd name="T63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45">
                  <a:moveTo>
                    <a:pt x="83" y="41"/>
                  </a:moveTo>
                  <a:cubicBezTo>
                    <a:pt x="81" y="41"/>
                    <a:pt x="79" y="41"/>
                    <a:pt x="76" y="41"/>
                  </a:cubicBezTo>
                  <a:cubicBezTo>
                    <a:pt x="75" y="41"/>
                    <a:pt x="74" y="41"/>
                    <a:pt x="73" y="41"/>
                  </a:cubicBezTo>
                  <a:cubicBezTo>
                    <a:pt x="72" y="41"/>
                    <a:pt x="72" y="40"/>
                    <a:pt x="71" y="39"/>
                  </a:cubicBezTo>
                  <a:cubicBezTo>
                    <a:pt x="70" y="39"/>
                    <a:pt x="66" y="40"/>
                    <a:pt x="65" y="38"/>
                  </a:cubicBezTo>
                  <a:cubicBezTo>
                    <a:pt x="65" y="35"/>
                    <a:pt x="63" y="37"/>
                    <a:pt x="61" y="38"/>
                  </a:cubicBezTo>
                  <a:cubicBezTo>
                    <a:pt x="58" y="40"/>
                    <a:pt x="56" y="39"/>
                    <a:pt x="54" y="40"/>
                  </a:cubicBezTo>
                  <a:cubicBezTo>
                    <a:pt x="51" y="41"/>
                    <a:pt x="48" y="42"/>
                    <a:pt x="45" y="43"/>
                  </a:cubicBezTo>
                  <a:cubicBezTo>
                    <a:pt x="41" y="43"/>
                    <a:pt x="35" y="45"/>
                    <a:pt x="31" y="43"/>
                  </a:cubicBezTo>
                  <a:cubicBezTo>
                    <a:pt x="31" y="43"/>
                    <a:pt x="29" y="42"/>
                    <a:pt x="29" y="41"/>
                  </a:cubicBezTo>
                  <a:cubicBezTo>
                    <a:pt x="29" y="40"/>
                    <a:pt x="29" y="38"/>
                    <a:pt x="27" y="38"/>
                  </a:cubicBezTo>
                  <a:cubicBezTo>
                    <a:pt x="25" y="38"/>
                    <a:pt x="23" y="38"/>
                    <a:pt x="21" y="38"/>
                  </a:cubicBezTo>
                  <a:cubicBezTo>
                    <a:pt x="19" y="38"/>
                    <a:pt x="17" y="38"/>
                    <a:pt x="15" y="36"/>
                  </a:cubicBezTo>
                  <a:cubicBezTo>
                    <a:pt x="14" y="36"/>
                    <a:pt x="9" y="32"/>
                    <a:pt x="10" y="31"/>
                  </a:cubicBezTo>
                  <a:cubicBezTo>
                    <a:pt x="16" y="28"/>
                    <a:pt x="23" y="29"/>
                    <a:pt x="28" y="29"/>
                  </a:cubicBezTo>
                  <a:cubicBezTo>
                    <a:pt x="29" y="29"/>
                    <a:pt x="40" y="29"/>
                    <a:pt x="40" y="29"/>
                  </a:cubicBezTo>
                  <a:cubicBezTo>
                    <a:pt x="40" y="27"/>
                    <a:pt x="26" y="25"/>
                    <a:pt x="25" y="25"/>
                  </a:cubicBezTo>
                  <a:cubicBezTo>
                    <a:pt x="20" y="25"/>
                    <a:pt x="14" y="28"/>
                    <a:pt x="9" y="26"/>
                  </a:cubicBezTo>
                  <a:cubicBezTo>
                    <a:pt x="7" y="25"/>
                    <a:pt x="3" y="23"/>
                    <a:pt x="7" y="21"/>
                  </a:cubicBezTo>
                  <a:cubicBezTo>
                    <a:pt x="10" y="20"/>
                    <a:pt x="13" y="19"/>
                    <a:pt x="16" y="19"/>
                  </a:cubicBezTo>
                  <a:cubicBezTo>
                    <a:pt x="18" y="18"/>
                    <a:pt x="20" y="18"/>
                    <a:pt x="21" y="18"/>
                  </a:cubicBezTo>
                  <a:cubicBezTo>
                    <a:pt x="19" y="19"/>
                    <a:pt x="16" y="18"/>
                    <a:pt x="14" y="18"/>
                  </a:cubicBezTo>
                  <a:cubicBezTo>
                    <a:pt x="13" y="18"/>
                    <a:pt x="7" y="19"/>
                    <a:pt x="6" y="18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7" y="16"/>
                    <a:pt x="0" y="17"/>
                    <a:pt x="1" y="15"/>
                  </a:cubicBezTo>
                  <a:cubicBezTo>
                    <a:pt x="2" y="14"/>
                    <a:pt x="3" y="12"/>
                    <a:pt x="4" y="11"/>
                  </a:cubicBezTo>
                  <a:cubicBezTo>
                    <a:pt x="8" y="10"/>
                    <a:pt x="4" y="10"/>
                    <a:pt x="4" y="9"/>
                  </a:cubicBezTo>
                  <a:cubicBezTo>
                    <a:pt x="4" y="9"/>
                    <a:pt x="7" y="7"/>
                    <a:pt x="8" y="7"/>
                  </a:cubicBezTo>
                  <a:cubicBezTo>
                    <a:pt x="10" y="6"/>
                    <a:pt x="11" y="5"/>
                    <a:pt x="13" y="4"/>
                  </a:cubicBezTo>
                  <a:cubicBezTo>
                    <a:pt x="17" y="2"/>
                    <a:pt x="20" y="1"/>
                    <a:pt x="24" y="1"/>
                  </a:cubicBezTo>
                  <a:cubicBezTo>
                    <a:pt x="29" y="1"/>
                    <a:pt x="24" y="7"/>
                    <a:pt x="24" y="7"/>
                  </a:cubicBezTo>
                  <a:cubicBezTo>
                    <a:pt x="26" y="8"/>
                    <a:pt x="28" y="8"/>
                    <a:pt x="29" y="7"/>
                  </a:cubicBezTo>
                  <a:cubicBezTo>
                    <a:pt x="30" y="7"/>
                    <a:pt x="30" y="4"/>
                    <a:pt x="31" y="4"/>
                  </a:cubicBezTo>
                  <a:cubicBezTo>
                    <a:pt x="33" y="4"/>
                    <a:pt x="37" y="4"/>
                    <a:pt x="39" y="6"/>
                  </a:cubicBezTo>
                  <a:cubicBezTo>
                    <a:pt x="42" y="8"/>
                    <a:pt x="35" y="11"/>
                    <a:pt x="40" y="10"/>
                  </a:cubicBezTo>
                  <a:cubicBezTo>
                    <a:pt x="41" y="10"/>
                    <a:pt x="42" y="9"/>
                    <a:pt x="43" y="8"/>
                  </a:cubicBezTo>
                  <a:cubicBezTo>
                    <a:pt x="44" y="8"/>
                    <a:pt x="44" y="8"/>
                    <a:pt x="45" y="8"/>
                  </a:cubicBezTo>
                  <a:cubicBezTo>
                    <a:pt x="46" y="8"/>
                    <a:pt x="46" y="8"/>
                    <a:pt x="47" y="9"/>
                  </a:cubicBezTo>
                  <a:cubicBezTo>
                    <a:pt x="48" y="9"/>
                    <a:pt x="48" y="7"/>
                    <a:pt x="48" y="6"/>
                  </a:cubicBezTo>
                  <a:cubicBezTo>
                    <a:pt x="47" y="6"/>
                    <a:pt x="44" y="4"/>
                    <a:pt x="43" y="4"/>
                  </a:cubicBezTo>
                  <a:cubicBezTo>
                    <a:pt x="45" y="3"/>
                    <a:pt x="49" y="5"/>
                    <a:pt x="50" y="6"/>
                  </a:cubicBezTo>
                  <a:cubicBezTo>
                    <a:pt x="53" y="7"/>
                    <a:pt x="53" y="8"/>
                    <a:pt x="54" y="10"/>
                  </a:cubicBezTo>
                  <a:cubicBezTo>
                    <a:pt x="54" y="11"/>
                    <a:pt x="54" y="16"/>
                    <a:pt x="56" y="16"/>
                  </a:cubicBezTo>
                  <a:cubicBezTo>
                    <a:pt x="57" y="16"/>
                    <a:pt x="61" y="16"/>
                    <a:pt x="60" y="14"/>
                  </a:cubicBezTo>
                  <a:cubicBezTo>
                    <a:pt x="59" y="10"/>
                    <a:pt x="57" y="7"/>
                    <a:pt x="56" y="3"/>
                  </a:cubicBezTo>
                  <a:cubicBezTo>
                    <a:pt x="55" y="0"/>
                    <a:pt x="58" y="1"/>
                    <a:pt x="59" y="1"/>
                  </a:cubicBezTo>
                  <a:cubicBezTo>
                    <a:pt x="62" y="2"/>
                    <a:pt x="62" y="0"/>
                    <a:pt x="64" y="1"/>
                  </a:cubicBezTo>
                  <a:cubicBezTo>
                    <a:pt x="66" y="3"/>
                    <a:pt x="69" y="4"/>
                    <a:pt x="69" y="6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4" y="16"/>
                    <a:pt x="75" y="17"/>
                    <a:pt x="74" y="19"/>
                  </a:cubicBezTo>
                  <a:cubicBezTo>
                    <a:pt x="73" y="22"/>
                    <a:pt x="76" y="25"/>
                    <a:pt x="78" y="26"/>
                  </a:cubicBezTo>
                  <a:cubicBezTo>
                    <a:pt x="79" y="26"/>
                    <a:pt x="81" y="26"/>
                    <a:pt x="82" y="26"/>
                  </a:cubicBezTo>
                  <a:cubicBezTo>
                    <a:pt x="83" y="27"/>
                    <a:pt x="84" y="28"/>
                    <a:pt x="85" y="28"/>
                  </a:cubicBezTo>
                  <a:cubicBezTo>
                    <a:pt x="88" y="29"/>
                    <a:pt x="92" y="29"/>
                    <a:pt x="92" y="33"/>
                  </a:cubicBezTo>
                  <a:cubicBezTo>
                    <a:pt x="92" y="35"/>
                    <a:pt x="83" y="32"/>
                    <a:pt x="83" y="32"/>
                  </a:cubicBezTo>
                  <a:cubicBezTo>
                    <a:pt x="83" y="33"/>
                    <a:pt x="83" y="34"/>
                    <a:pt x="83" y="35"/>
                  </a:cubicBezTo>
                  <a:cubicBezTo>
                    <a:pt x="83" y="35"/>
                    <a:pt x="80" y="35"/>
                    <a:pt x="80" y="35"/>
                  </a:cubicBezTo>
                  <a:cubicBezTo>
                    <a:pt x="81" y="35"/>
                    <a:pt x="81" y="36"/>
                    <a:pt x="81" y="36"/>
                  </a:cubicBezTo>
                  <a:cubicBezTo>
                    <a:pt x="81" y="37"/>
                    <a:pt x="81" y="38"/>
                    <a:pt x="81" y="38"/>
                  </a:cubicBezTo>
                  <a:cubicBezTo>
                    <a:pt x="81" y="38"/>
                    <a:pt x="85" y="36"/>
                    <a:pt x="85" y="36"/>
                  </a:cubicBezTo>
                  <a:cubicBezTo>
                    <a:pt x="87" y="36"/>
                    <a:pt x="86" y="37"/>
                    <a:pt x="86" y="38"/>
                  </a:cubicBezTo>
                  <a:cubicBezTo>
                    <a:pt x="86" y="38"/>
                    <a:pt x="88" y="38"/>
                    <a:pt x="89" y="39"/>
                  </a:cubicBezTo>
                  <a:cubicBezTo>
                    <a:pt x="89" y="39"/>
                    <a:pt x="83" y="41"/>
                    <a:pt x="83" y="41"/>
                  </a:cubicBezTo>
                  <a:cubicBezTo>
                    <a:pt x="81" y="41"/>
                    <a:pt x="86" y="41"/>
                    <a:pt x="83" y="4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5" name="Freeform 573">
              <a:extLst>
                <a:ext uri="{FF2B5EF4-FFF2-40B4-BE49-F238E27FC236}">
                  <a16:creationId xmlns:a16="http://schemas.microsoft.com/office/drawing/2014/main" id="{4F41D3B5-ADED-0B4A-B3F3-E5E83F838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826" y="3893681"/>
              <a:ext cx="111786" cy="77901"/>
            </a:xfrm>
            <a:custGeom>
              <a:avLst/>
              <a:gdLst>
                <a:gd name="T0" fmla="*/ 9 w 14"/>
                <a:gd name="T1" fmla="*/ 8 h 9"/>
                <a:gd name="T2" fmla="*/ 5 w 14"/>
                <a:gd name="T3" fmla="*/ 5 h 9"/>
                <a:gd name="T4" fmla="*/ 0 w 14"/>
                <a:gd name="T5" fmla="*/ 3 h 9"/>
                <a:gd name="T6" fmla="*/ 4 w 14"/>
                <a:gd name="T7" fmla="*/ 0 h 9"/>
                <a:gd name="T8" fmla="*/ 10 w 14"/>
                <a:gd name="T9" fmla="*/ 1 h 9"/>
                <a:gd name="T10" fmla="*/ 12 w 14"/>
                <a:gd name="T11" fmla="*/ 4 h 9"/>
                <a:gd name="T12" fmla="*/ 9 w 14"/>
                <a:gd name="T13" fmla="*/ 8 h 9"/>
                <a:gd name="T14" fmla="*/ 9 w 14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9" y="8"/>
                  </a:moveTo>
                  <a:cubicBezTo>
                    <a:pt x="7" y="8"/>
                    <a:pt x="6" y="5"/>
                    <a:pt x="5" y="5"/>
                  </a:cubicBezTo>
                  <a:cubicBezTo>
                    <a:pt x="4" y="4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2" y="2"/>
                    <a:pt x="14" y="2"/>
                    <a:pt x="12" y="4"/>
                  </a:cubicBezTo>
                  <a:cubicBezTo>
                    <a:pt x="11" y="5"/>
                    <a:pt x="10" y="9"/>
                    <a:pt x="9" y="8"/>
                  </a:cubicBezTo>
                  <a:cubicBezTo>
                    <a:pt x="8" y="8"/>
                    <a:pt x="9" y="8"/>
                    <a:pt x="9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6" name="Freeform 574">
              <a:extLst>
                <a:ext uri="{FF2B5EF4-FFF2-40B4-BE49-F238E27FC236}">
                  <a16:creationId xmlns:a16="http://schemas.microsoft.com/office/drawing/2014/main" id="{922FC58F-24B8-5944-B1E3-06F2A6BDB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859058"/>
              <a:ext cx="253562" cy="248129"/>
            </a:xfrm>
            <a:custGeom>
              <a:avLst/>
              <a:gdLst>
                <a:gd name="T0" fmla="*/ 18 w 32"/>
                <a:gd name="T1" fmla="*/ 27 h 29"/>
                <a:gd name="T2" fmla="*/ 10 w 32"/>
                <a:gd name="T3" fmla="*/ 19 h 29"/>
                <a:gd name="T4" fmla="*/ 1 w 32"/>
                <a:gd name="T5" fmla="*/ 15 h 29"/>
                <a:gd name="T6" fmla="*/ 0 w 32"/>
                <a:gd name="T7" fmla="*/ 13 h 29"/>
                <a:gd name="T8" fmla="*/ 4 w 32"/>
                <a:gd name="T9" fmla="*/ 12 h 29"/>
                <a:gd name="T10" fmla="*/ 11 w 32"/>
                <a:gd name="T11" fmla="*/ 14 h 29"/>
                <a:gd name="T12" fmla="*/ 11 w 32"/>
                <a:gd name="T13" fmla="*/ 12 h 29"/>
                <a:gd name="T14" fmla="*/ 13 w 32"/>
                <a:gd name="T15" fmla="*/ 11 h 29"/>
                <a:gd name="T16" fmla="*/ 7 w 32"/>
                <a:gd name="T17" fmla="*/ 8 h 29"/>
                <a:gd name="T18" fmla="*/ 7 w 32"/>
                <a:gd name="T19" fmla="*/ 6 h 29"/>
                <a:gd name="T20" fmla="*/ 10 w 32"/>
                <a:gd name="T21" fmla="*/ 7 h 29"/>
                <a:gd name="T22" fmla="*/ 11 w 32"/>
                <a:gd name="T23" fmla="*/ 5 h 29"/>
                <a:gd name="T24" fmla="*/ 8 w 32"/>
                <a:gd name="T25" fmla="*/ 4 h 29"/>
                <a:gd name="T26" fmla="*/ 10 w 32"/>
                <a:gd name="T27" fmla="*/ 3 h 29"/>
                <a:gd name="T28" fmla="*/ 14 w 32"/>
                <a:gd name="T29" fmla="*/ 4 h 29"/>
                <a:gd name="T30" fmla="*/ 13 w 32"/>
                <a:gd name="T31" fmla="*/ 3 h 29"/>
                <a:gd name="T32" fmla="*/ 19 w 32"/>
                <a:gd name="T33" fmla="*/ 5 h 29"/>
                <a:gd name="T34" fmla="*/ 18 w 32"/>
                <a:gd name="T35" fmla="*/ 3 h 29"/>
                <a:gd name="T36" fmla="*/ 19 w 32"/>
                <a:gd name="T37" fmla="*/ 3 h 29"/>
                <a:gd name="T38" fmla="*/ 17 w 32"/>
                <a:gd name="T39" fmla="*/ 2 h 29"/>
                <a:gd name="T40" fmla="*/ 25 w 32"/>
                <a:gd name="T41" fmla="*/ 1 h 29"/>
                <a:gd name="T42" fmla="*/ 23 w 32"/>
                <a:gd name="T43" fmla="*/ 3 h 29"/>
                <a:gd name="T44" fmla="*/ 28 w 32"/>
                <a:gd name="T45" fmla="*/ 4 h 29"/>
                <a:gd name="T46" fmla="*/ 27 w 32"/>
                <a:gd name="T47" fmla="*/ 7 h 29"/>
                <a:gd name="T48" fmla="*/ 26 w 32"/>
                <a:gd name="T49" fmla="*/ 8 h 29"/>
                <a:gd name="T50" fmla="*/ 23 w 32"/>
                <a:gd name="T51" fmla="*/ 10 h 29"/>
                <a:gd name="T52" fmla="*/ 21 w 32"/>
                <a:gd name="T53" fmla="*/ 13 h 29"/>
                <a:gd name="T54" fmla="*/ 24 w 32"/>
                <a:gd name="T55" fmla="*/ 11 h 29"/>
                <a:gd name="T56" fmla="*/ 26 w 32"/>
                <a:gd name="T57" fmla="*/ 13 h 29"/>
                <a:gd name="T58" fmla="*/ 29 w 32"/>
                <a:gd name="T59" fmla="*/ 13 h 29"/>
                <a:gd name="T60" fmla="*/ 28 w 32"/>
                <a:gd name="T61" fmla="*/ 10 h 29"/>
                <a:gd name="T62" fmla="*/ 30 w 32"/>
                <a:gd name="T63" fmla="*/ 11 h 29"/>
                <a:gd name="T64" fmla="*/ 30 w 32"/>
                <a:gd name="T65" fmla="*/ 14 h 29"/>
                <a:gd name="T66" fmla="*/ 31 w 32"/>
                <a:gd name="T67" fmla="*/ 17 h 29"/>
                <a:gd name="T68" fmla="*/ 28 w 32"/>
                <a:gd name="T69" fmla="*/ 23 h 29"/>
                <a:gd name="T70" fmla="*/ 22 w 32"/>
                <a:gd name="T71" fmla="*/ 23 h 29"/>
                <a:gd name="T72" fmla="*/ 21 w 32"/>
                <a:gd name="T73" fmla="*/ 23 h 29"/>
                <a:gd name="T74" fmla="*/ 23 w 32"/>
                <a:gd name="T75" fmla="*/ 26 h 29"/>
                <a:gd name="T76" fmla="*/ 18 w 32"/>
                <a:gd name="T77" fmla="*/ 27 h 29"/>
                <a:gd name="T78" fmla="*/ 18 w 32"/>
                <a:gd name="T7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29">
                  <a:moveTo>
                    <a:pt x="18" y="27"/>
                  </a:moveTo>
                  <a:cubicBezTo>
                    <a:pt x="15" y="25"/>
                    <a:pt x="13" y="21"/>
                    <a:pt x="10" y="19"/>
                  </a:cubicBezTo>
                  <a:cubicBezTo>
                    <a:pt x="7" y="18"/>
                    <a:pt x="4" y="16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0"/>
                    <a:pt x="2" y="11"/>
                    <a:pt x="4" y="12"/>
                  </a:cubicBezTo>
                  <a:cubicBezTo>
                    <a:pt x="6" y="13"/>
                    <a:pt x="8" y="15"/>
                    <a:pt x="11" y="14"/>
                  </a:cubicBezTo>
                  <a:cubicBezTo>
                    <a:pt x="12" y="14"/>
                    <a:pt x="11" y="12"/>
                    <a:pt x="11" y="12"/>
                  </a:cubicBezTo>
                  <a:cubicBezTo>
                    <a:pt x="11" y="11"/>
                    <a:pt x="13" y="12"/>
                    <a:pt x="13" y="11"/>
                  </a:cubicBezTo>
                  <a:cubicBezTo>
                    <a:pt x="14" y="10"/>
                    <a:pt x="7" y="8"/>
                    <a:pt x="7" y="8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9" y="5"/>
                    <a:pt x="9" y="6"/>
                    <a:pt x="10" y="7"/>
                  </a:cubicBezTo>
                  <a:cubicBezTo>
                    <a:pt x="10" y="7"/>
                    <a:pt x="11" y="5"/>
                    <a:pt x="11" y="5"/>
                  </a:cubicBezTo>
                  <a:cubicBezTo>
                    <a:pt x="12" y="5"/>
                    <a:pt x="8" y="4"/>
                    <a:pt x="8" y="4"/>
                  </a:cubicBezTo>
                  <a:cubicBezTo>
                    <a:pt x="8" y="4"/>
                    <a:pt x="10" y="3"/>
                    <a:pt x="10" y="3"/>
                  </a:cubicBezTo>
                  <a:cubicBezTo>
                    <a:pt x="11" y="3"/>
                    <a:pt x="13" y="4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4" y="2"/>
                    <a:pt x="18" y="5"/>
                    <a:pt x="19" y="5"/>
                  </a:cubicBezTo>
                  <a:cubicBezTo>
                    <a:pt x="20" y="4"/>
                    <a:pt x="18" y="4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7" y="3"/>
                    <a:pt x="17" y="2"/>
                  </a:cubicBezTo>
                  <a:cubicBezTo>
                    <a:pt x="17" y="2"/>
                    <a:pt x="24" y="0"/>
                    <a:pt x="25" y="1"/>
                  </a:cubicBezTo>
                  <a:cubicBezTo>
                    <a:pt x="26" y="1"/>
                    <a:pt x="23" y="2"/>
                    <a:pt x="23" y="3"/>
                  </a:cubicBezTo>
                  <a:cubicBezTo>
                    <a:pt x="24" y="4"/>
                    <a:pt x="27" y="3"/>
                    <a:pt x="28" y="4"/>
                  </a:cubicBezTo>
                  <a:cubicBezTo>
                    <a:pt x="28" y="5"/>
                    <a:pt x="24" y="7"/>
                    <a:pt x="27" y="7"/>
                  </a:cubicBezTo>
                  <a:cubicBezTo>
                    <a:pt x="28" y="7"/>
                    <a:pt x="27" y="8"/>
                    <a:pt x="26" y="8"/>
                  </a:cubicBezTo>
                  <a:cubicBezTo>
                    <a:pt x="25" y="8"/>
                    <a:pt x="24" y="8"/>
                    <a:pt x="23" y="10"/>
                  </a:cubicBezTo>
                  <a:cubicBezTo>
                    <a:pt x="23" y="10"/>
                    <a:pt x="21" y="13"/>
                    <a:pt x="21" y="13"/>
                  </a:cubicBezTo>
                  <a:cubicBezTo>
                    <a:pt x="22" y="13"/>
                    <a:pt x="23" y="11"/>
                    <a:pt x="24" y="11"/>
                  </a:cubicBezTo>
                  <a:cubicBezTo>
                    <a:pt x="25" y="11"/>
                    <a:pt x="25" y="12"/>
                    <a:pt x="26" y="13"/>
                  </a:cubicBezTo>
                  <a:cubicBezTo>
                    <a:pt x="27" y="13"/>
                    <a:pt x="30" y="17"/>
                    <a:pt x="29" y="13"/>
                  </a:cubicBezTo>
                  <a:cubicBezTo>
                    <a:pt x="29" y="12"/>
                    <a:pt x="27" y="11"/>
                    <a:pt x="28" y="10"/>
                  </a:cubicBezTo>
                  <a:cubicBezTo>
                    <a:pt x="29" y="10"/>
                    <a:pt x="30" y="10"/>
                    <a:pt x="30" y="11"/>
                  </a:cubicBezTo>
                  <a:cubicBezTo>
                    <a:pt x="30" y="12"/>
                    <a:pt x="29" y="13"/>
                    <a:pt x="30" y="14"/>
                  </a:cubicBezTo>
                  <a:cubicBezTo>
                    <a:pt x="31" y="15"/>
                    <a:pt x="32" y="16"/>
                    <a:pt x="31" y="17"/>
                  </a:cubicBezTo>
                  <a:cubicBezTo>
                    <a:pt x="29" y="19"/>
                    <a:pt x="32" y="22"/>
                    <a:pt x="28" y="23"/>
                  </a:cubicBezTo>
                  <a:cubicBezTo>
                    <a:pt x="28" y="23"/>
                    <a:pt x="21" y="25"/>
                    <a:pt x="22" y="23"/>
                  </a:cubicBezTo>
                  <a:cubicBezTo>
                    <a:pt x="22" y="22"/>
                    <a:pt x="21" y="22"/>
                    <a:pt x="21" y="23"/>
                  </a:cubicBezTo>
                  <a:cubicBezTo>
                    <a:pt x="22" y="24"/>
                    <a:pt x="22" y="25"/>
                    <a:pt x="23" y="26"/>
                  </a:cubicBezTo>
                  <a:cubicBezTo>
                    <a:pt x="23" y="28"/>
                    <a:pt x="19" y="27"/>
                    <a:pt x="18" y="27"/>
                  </a:cubicBezTo>
                  <a:cubicBezTo>
                    <a:pt x="17" y="26"/>
                    <a:pt x="22" y="29"/>
                    <a:pt x="18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7" name="Freeform 575">
              <a:extLst>
                <a:ext uri="{FF2B5EF4-FFF2-40B4-BE49-F238E27FC236}">
                  <a16:creationId xmlns:a16="http://schemas.microsoft.com/office/drawing/2014/main" id="{F83576BF-96BA-4443-AB50-C500F50A8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5967" y="3859058"/>
              <a:ext cx="223570" cy="187539"/>
            </a:xfrm>
            <a:custGeom>
              <a:avLst/>
              <a:gdLst>
                <a:gd name="T0" fmla="*/ 7 w 28"/>
                <a:gd name="T1" fmla="*/ 22 h 22"/>
                <a:gd name="T2" fmla="*/ 3 w 28"/>
                <a:gd name="T3" fmla="*/ 19 h 22"/>
                <a:gd name="T4" fmla="*/ 1 w 28"/>
                <a:gd name="T5" fmla="*/ 11 h 22"/>
                <a:gd name="T6" fmla="*/ 1 w 28"/>
                <a:gd name="T7" fmla="*/ 4 h 22"/>
                <a:gd name="T8" fmla="*/ 6 w 28"/>
                <a:gd name="T9" fmla="*/ 4 h 22"/>
                <a:gd name="T10" fmla="*/ 5 w 28"/>
                <a:gd name="T11" fmla="*/ 1 h 22"/>
                <a:gd name="T12" fmla="*/ 16 w 28"/>
                <a:gd name="T13" fmla="*/ 2 h 22"/>
                <a:gd name="T14" fmla="*/ 25 w 28"/>
                <a:gd name="T15" fmla="*/ 3 h 22"/>
                <a:gd name="T16" fmla="*/ 23 w 28"/>
                <a:gd name="T17" fmla="*/ 8 h 22"/>
                <a:gd name="T18" fmla="*/ 19 w 28"/>
                <a:gd name="T19" fmla="*/ 13 h 22"/>
                <a:gd name="T20" fmla="*/ 12 w 28"/>
                <a:gd name="T21" fmla="*/ 13 h 22"/>
                <a:gd name="T22" fmla="*/ 10 w 28"/>
                <a:gd name="T23" fmla="*/ 14 h 22"/>
                <a:gd name="T24" fmla="*/ 11 w 28"/>
                <a:gd name="T25" fmla="*/ 17 h 22"/>
                <a:gd name="T26" fmla="*/ 7 w 28"/>
                <a:gd name="T27" fmla="*/ 22 h 22"/>
                <a:gd name="T28" fmla="*/ 7 w 28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22">
                  <a:moveTo>
                    <a:pt x="7" y="22"/>
                  </a:moveTo>
                  <a:cubicBezTo>
                    <a:pt x="5" y="21"/>
                    <a:pt x="3" y="21"/>
                    <a:pt x="3" y="19"/>
                  </a:cubicBezTo>
                  <a:cubicBezTo>
                    <a:pt x="3" y="16"/>
                    <a:pt x="0" y="14"/>
                    <a:pt x="1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4"/>
                    <a:pt x="6" y="5"/>
                    <a:pt x="6" y="4"/>
                  </a:cubicBezTo>
                  <a:cubicBezTo>
                    <a:pt x="6" y="3"/>
                    <a:pt x="0" y="3"/>
                    <a:pt x="5" y="1"/>
                  </a:cubicBezTo>
                  <a:cubicBezTo>
                    <a:pt x="9" y="0"/>
                    <a:pt x="12" y="1"/>
                    <a:pt x="16" y="2"/>
                  </a:cubicBezTo>
                  <a:cubicBezTo>
                    <a:pt x="19" y="2"/>
                    <a:pt x="22" y="2"/>
                    <a:pt x="25" y="3"/>
                  </a:cubicBezTo>
                  <a:cubicBezTo>
                    <a:pt x="28" y="4"/>
                    <a:pt x="25" y="6"/>
                    <a:pt x="23" y="8"/>
                  </a:cubicBezTo>
                  <a:cubicBezTo>
                    <a:pt x="22" y="10"/>
                    <a:pt x="21" y="12"/>
                    <a:pt x="19" y="13"/>
                  </a:cubicBezTo>
                  <a:cubicBezTo>
                    <a:pt x="18" y="15"/>
                    <a:pt x="14" y="13"/>
                    <a:pt x="12" y="13"/>
                  </a:cubicBezTo>
                  <a:cubicBezTo>
                    <a:pt x="12" y="13"/>
                    <a:pt x="9" y="13"/>
                    <a:pt x="10" y="14"/>
                  </a:cubicBezTo>
                  <a:cubicBezTo>
                    <a:pt x="10" y="15"/>
                    <a:pt x="12" y="15"/>
                    <a:pt x="11" y="17"/>
                  </a:cubicBezTo>
                  <a:cubicBezTo>
                    <a:pt x="10" y="17"/>
                    <a:pt x="8" y="22"/>
                    <a:pt x="7" y="22"/>
                  </a:cubicBezTo>
                  <a:cubicBezTo>
                    <a:pt x="5" y="21"/>
                    <a:pt x="8" y="22"/>
                    <a:pt x="7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8" name="Freeform 576">
              <a:extLst>
                <a:ext uri="{FF2B5EF4-FFF2-40B4-BE49-F238E27FC236}">
                  <a16:creationId xmlns:a16="http://schemas.microsoft.com/office/drawing/2014/main" id="{78E8BB5E-82F2-9242-991A-1C2B87F28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044" y="3835977"/>
              <a:ext cx="430784" cy="279866"/>
            </a:xfrm>
            <a:custGeom>
              <a:avLst/>
              <a:gdLst>
                <a:gd name="T0" fmla="*/ 52 w 54"/>
                <a:gd name="T1" fmla="*/ 10 h 33"/>
                <a:gd name="T2" fmla="*/ 45 w 54"/>
                <a:gd name="T3" fmla="*/ 4 h 33"/>
                <a:gd name="T4" fmla="*/ 41 w 54"/>
                <a:gd name="T5" fmla="*/ 3 h 33"/>
                <a:gd name="T6" fmla="*/ 35 w 54"/>
                <a:gd name="T7" fmla="*/ 4 h 33"/>
                <a:gd name="T8" fmla="*/ 32 w 54"/>
                <a:gd name="T9" fmla="*/ 3 h 33"/>
                <a:gd name="T10" fmla="*/ 27 w 54"/>
                <a:gd name="T11" fmla="*/ 1 h 33"/>
                <a:gd name="T12" fmla="*/ 20 w 54"/>
                <a:gd name="T13" fmla="*/ 0 h 33"/>
                <a:gd name="T14" fmla="*/ 11 w 54"/>
                <a:gd name="T15" fmla="*/ 1 h 33"/>
                <a:gd name="T16" fmla="*/ 8 w 54"/>
                <a:gd name="T17" fmla="*/ 3 h 33"/>
                <a:gd name="T18" fmla="*/ 7 w 54"/>
                <a:gd name="T19" fmla="*/ 11 h 33"/>
                <a:gd name="T20" fmla="*/ 7 w 54"/>
                <a:gd name="T21" fmla="*/ 15 h 33"/>
                <a:gd name="T22" fmla="*/ 4 w 54"/>
                <a:gd name="T23" fmla="*/ 18 h 33"/>
                <a:gd name="T24" fmla="*/ 0 w 54"/>
                <a:gd name="T25" fmla="*/ 24 h 33"/>
                <a:gd name="T26" fmla="*/ 7 w 54"/>
                <a:gd name="T27" fmla="*/ 26 h 33"/>
                <a:gd name="T28" fmla="*/ 15 w 54"/>
                <a:gd name="T29" fmla="*/ 32 h 33"/>
                <a:gd name="T30" fmla="*/ 19 w 54"/>
                <a:gd name="T31" fmla="*/ 30 h 33"/>
                <a:gd name="T32" fmla="*/ 25 w 54"/>
                <a:gd name="T33" fmla="*/ 29 h 33"/>
                <a:gd name="T34" fmla="*/ 28 w 54"/>
                <a:gd name="T35" fmla="*/ 26 h 33"/>
                <a:gd name="T36" fmla="*/ 31 w 54"/>
                <a:gd name="T37" fmla="*/ 21 h 33"/>
                <a:gd name="T38" fmla="*/ 37 w 54"/>
                <a:gd name="T39" fmla="*/ 17 h 33"/>
                <a:gd name="T40" fmla="*/ 46 w 54"/>
                <a:gd name="T41" fmla="*/ 13 h 33"/>
                <a:gd name="T42" fmla="*/ 52 w 54"/>
                <a:gd name="T43" fmla="*/ 10 h 33"/>
                <a:gd name="T44" fmla="*/ 52 w 54"/>
                <a:gd name="T4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33">
                  <a:moveTo>
                    <a:pt x="52" y="10"/>
                  </a:moveTo>
                  <a:cubicBezTo>
                    <a:pt x="50" y="8"/>
                    <a:pt x="48" y="6"/>
                    <a:pt x="45" y="4"/>
                  </a:cubicBezTo>
                  <a:cubicBezTo>
                    <a:pt x="44" y="4"/>
                    <a:pt x="42" y="3"/>
                    <a:pt x="41" y="3"/>
                  </a:cubicBezTo>
                  <a:cubicBezTo>
                    <a:pt x="38" y="2"/>
                    <a:pt x="37" y="3"/>
                    <a:pt x="35" y="4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31" y="2"/>
                    <a:pt x="29" y="2"/>
                    <a:pt x="27" y="1"/>
                  </a:cubicBezTo>
                  <a:cubicBezTo>
                    <a:pt x="25" y="1"/>
                    <a:pt x="22" y="0"/>
                    <a:pt x="20" y="0"/>
                  </a:cubicBezTo>
                  <a:cubicBezTo>
                    <a:pt x="17" y="0"/>
                    <a:pt x="14" y="1"/>
                    <a:pt x="11" y="1"/>
                  </a:cubicBezTo>
                  <a:cubicBezTo>
                    <a:pt x="9" y="2"/>
                    <a:pt x="6" y="1"/>
                    <a:pt x="8" y="3"/>
                  </a:cubicBezTo>
                  <a:cubicBezTo>
                    <a:pt x="10" y="7"/>
                    <a:pt x="10" y="8"/>
                    <a:pt x="7" y="11"/>
                  </a:cubicBezTo>
                  <a:cubicBezTo>
                    <a:pt x="5" y="13"/>
                    <a:pt x="7" y="14"/>
                    <a:pt x="7" y="15"/>
                  </a:cubicBezTo>
                  <a:cubicBezTo>
                    <a:pt x="6" y="16"/>
                    <a:pt x="4" y="16"/>
                    <a:pt x="4" y="18"/>
                  </a:cubicBezTo>
                  <a:cubicBezTo>
                    <a:pt x="3" y="20"/>
                    <a:pt x="1" y="22"/>
                    <a:pt x="0" y="24"/>
                  </a:cubicBezTo>
                  <a:cubicBezTo>
                    <a:pt x="0" y="25"/>
                    <a:pt x="6" y="26"/>
                    <a:pt x="7" y="26"/>
                  </a:cubicBezTo>
                  <a:cubicBezTo>
                    <a:pt x="10" y="28"/>
                    <a:pt x="12" y="32"/>
                    <a:pt x="15" y="32"/>
                  </a:cubicBezTo>
                  <a:cubicBezTo>
                    <a:pt x="16" y="33"/>
                    <a:pt x="18" y="31"/>
                    <a:pt x="19" y="30"/>
                  </a:cubicBezTo>
                  <a:cubicBezTo>
                    <a:pt x="21" y="29"/>
                    <a:pt x="23" y="30"/>
                    <a:pt x="25" y="29"/>
                  </a:cubicBezTo>
                  <a:cubicBezTo>
                    <a:pt x="27" y="29"/>
                    <a:pt x="27" y="28"/>
                    <a:pt x="28" y="26"/>
                  </a:cubicBezTo>
                  <a:cubicBezTo>
                    <a:pt x="28" y="24"/>
                    <a:pt x="28" y="23"/>
                    <a:pt x="31" y="21"/>
                  </a:cubicBezTo>
                  <a:cubicBezTo>
                    <a:pt x="33" y="20"/>
                    <a:pt x="34" y="18"/>
                    <a:pt x="37" y="17"/>
                  </a:cubicBezTo>
                  <a:cubicBezTo>
                    <a:pt x="40" y="15"/>
                    <a:pt x="43" y="14"/>
                    <a:pt x="46" y="13"/>
                  </a:cubicBezTo>
                  <a:cubicBezTo>
                    <a:pt x="46" y="13"/>
                    <a:pt x="53" y="10"/>
                    <a:pt x="52" y="10"/>
                  </a:cubicBezTo>
                  <a:cubicBezTo>
                    <a:pt x="51" y="9"/>
                    <a:pt x="54" y="11"/>
                    <a:pt x="5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9" name="Freeform 577">
              <a:extLst>
                <a:ext uri="{FF2B5EF4-FFF2-40B4-BE49-F238E27FC236}">
                  <a16:creationId xmlns:a16="http://schemas.microsoft.com/office/drawing/2014/main" id="{6BD611ED-3D97-034F-9FE9-6224731EA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072" y="3758075"/>
              <a:ext cx="57256" cy="34623"/>
            </a:xfrm>
            <a:custGeom>
              <a:avLst/>
              <a:gdLst>
                <a:gd name="T0" fmla="*/ 4 w 7"/>
                <a:gd name="T1" fmla="*/ 4 h 4"/>
                <a:gd name="T2" fmla="*/ 1 w 7"/>
                <a:gd name="T3" fmla="*/ 3 h 4"/>
                <a:gd name="T4" fmla="*/ 3 w 7"/>
                <a:gd name="T5" fmla="*/ 0 h 4"/>
                <a:gd name="T6" fmla="*/ 4 w 7"/>
                <a:gd name="T7" fmla="*/ 4 h 4"/>
                <a:gd name="T8" fmla="*/ 4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4" y="4"/>
                  </a:moveTo>
                  <a:cubicBezTo>
                    <a:pt x="3" y="4"/>
                    <a:pt x="1" y="4"/>
                    <a:pt x="1" y="3"/>
                  </a:cubicBezTo>
                  <a:cubicBezTo>
                    <a:pt x="0" y="2"/>
                    <a:pt x="3" y="0"/>
                    <a:pt x="3" y="0"/>
                  </a:cubicBezTo>
                  <a:cubicBezTo>
                    <a:pt x="6" y="0"/>
                    <a:pt x="7" y="4"/>
                    <a:pt x="4" y="4"/>
                  </a:cubicBezTo>
                  <a:cubicBezTo>
                    <a:pt x="1" y="3"/>
                    <a:pt x="6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0" name="Freeform 578">
              <a:extLst>
                <a:ext uri="{FF2B5EF4-FFF2-40B4-BE49-F238E27FC236}">
                  <a16:creationId xmlns:a16="http://schemas.microsoft.com/office/drawing/2014/main" id="{F0E61060-6E76-3A48-AC4D-5CFF4CB14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579" y="3605161"/>
              <a:ext cx="479859" cy="239472"/>
            </a:xfrm>
            <a:custGeom>
              <a:avLst/>
              <a:gdLst>
                <a:gd name="T0" fmla="*/ 50 w 60"/>
                <a:gd name="T1" fmla="*/ 22 h 28"/>
                <a:gd name="T2" fmla="*/ 48 w 60"/>
                <a:gd name="T3" fmla="*/ 21 h 28"/>
                <a:gd name="T4" fmla="*/ 46 w 60"/>
                <a:gd name="T5" fmla="*/ 23 h 28"/>
                <a:gd name="T6" fmla="*/ 43 w 60"/>
                <a:gd name="T7" fmla="*/ 22 h 28"/>
                <a:gd name="T8" fmla="*/ 40 w 60"/>
                <a:gd name="T9" fmla="*/ 23 h 28"/>
                <a:gd name="T10" fmla="*/ 24 w 60"/>
                <a:gd name="T11" fmla="*/ 27 h 28"/>
                <a:gd name="T12" fmla="*/ 19 w 60"/>
                <a:gd name="T13" fmla="*/ 28 h 28"/>
                <a:gd name="T14" fmla="*/ 17 w 60"/>
                <a:gd name="T15" fmla="*/ 24 h 28"/>
                <a:gd name="T16" fmla="*/ 24 w 60"/>
                <a:gd name="T17" fmla="*/ 22 h 28"/>
                <a:gd name="T18" fmla="*/ 29 w 60"/>
                <a:gd name="T19" fmla="*/ 22 h 28"/>
                <a:gd name="T20" fmla="*/ 31 w 60"/>
                <a:gd name="T21" fmla="*/ 20 h 28"/>
                <a:gd name="T22" fmla="*/ 24 w 60"/>
                <a:gd name="T23" fmla="*/ 20 h 28"/>
                <a:gd name="T24" fmla="*/ 19 w 60"/>
                <a:gd name="T25" fmla="*/ 21 h 28"/>
                <a:gd name="T26" fmla="*/ 19 w 60"/>
                <a:gd name="T27" fmla="*/ 19 h 28"/>
                <a:gd name="T28" fmla="*/ 12 w 60"/>
                <a:gd name="T29" fmla="*/ 21 h 28"/>
                <a:gd name="T30" fmla="*/ 11 w 60"/>
                <a:gd name="T31" fmla="*/ 22 h 28"/>
                <a:gd name="T32" fmla="*/ 9 w 60"/>
                <a:gd name="T33" fmla="*/ 23 h 28"/>
                <a:gd name="T34" fmla="*/ 5 w 60"/>
                <a:gd name="T35" fmla="*/ 21 h 28"/>
                <a:gd name="T36" fmla="*/ 0 w 60"/>
                <a:gd name="T37" fmla="*/ 20 h 28"/>
                <a:gd name="T38" fmla="*/ 4 w 60"/>
                <a:gd name="T39" fmla="*/ 18 h 28"/>
                <a:gd name="T40" fmla="*/ 9 w 60"/>
                <a:gd name="T41" fmla="*/ 17 h 28"/>
                <a:gd name="T42" fmla="*/ 11 w 60"/>
                <a:gd name="T43" fmla="*/ 16 h 28"/>
                <a:gd name="T44" fmla="*/ 5 w 60"/>
                <a:gd name="T45" fmla="*/ 16 h 28"/>
                <a:gd name="T46" fmla="*/ 4 w 60"/>
                <a:gd name="T47" fmla="*/ 14 h 28"/>
                <a:gd name="T48" fmla="*/ 12 w 60"/>
                <a:gd name="T49" fmla="*/ 13 h 28"/>
                <a:gd name="T50" fmla="*/ 4 w 60"/>
                <a:gd name="T51" fmla="*/ 12 h 28"/>
                <a:gd name="T52" fmla="*/ 13 w 60"/>
                <a:gd name="T53" fmla="*/ 10 h 28"/>
                <a:gd name="T54" fmla="*/ 9 w 60"/>
                <a:gd name="T55" fmla="*/ 8 h 28"/>
                <a:gd name="T56" fmla="*/ 14 w 60"/>
                <a:gd name="T57" fmla="*/ 6 h 28"/>
                <a:gd name="T58" fmla="*/ 17 w 60"/>
                <a:gd name="T59" fmla="*/ 10 h 28"/>
                <a:gd name="T60" fmla="*/ 25 w 60"/>
                <a:gd name="T61" fmla="*/ 11 h 28"/>
                <a:gd name="T62" fmla="*/ 29 w 60"/>
                <a:gd name="T63" fmla="*/ 14 h 28"/>
                <a:gd name="T64" fmla="*/ 32 w 60"/>
                <a:gd name="T65" fmla="*/ 17 h 28"/>
                <a:gd name="T66" fmla="*/ 39 w 60"/>
                <a:gd name="T67" fmla="*/ 16 h 28"/>
                <a:gd name="T68" fmla="*/ 37 w 60"/>
                <a:gd name="T69" fmla="*/ 13 h 28"/>
                <a:gd name="T70" fmla="*/ 38 w 60"/>
                <a:gd name="T71" fmla="*/ 9 h 28"/>
                <a:gd name="T72" fmla="*/ 36 w 60"/>
                <a:gd name="T73" fmla="*/ 8 h 28"/>
                <a:gd name="T74" fmla="*/ 38 w 60"/>
                <a:gd name="T75" fmla="*/ 5 h 28"/>
                <a:gd name="T76" fmla="*/ 43 w 60"/>
                <a:gd name="T77" fmla="*/ 3 h 28"/>
                <a:gd name="T78" fmla="*/ 44 w 60"/>
                <a:gd name="T79" fmla="*/ 7 h 28"/>
                <a:gd name="T80" fmla="*/ 45 w 60"/>
                <a:gd name="T81" fmla="*/ 9 h 28"/>
                <a:gd name="T82" fmla="*/ 44 w 60"/>
                <a:gd name="T83" fmla="*/ 10 h 28"/>
                <a:gd name="T84" fmla="*/ 47 w 60"/>
                <a:gd name="T85" fmla="*/ 11 h 28"/>
                <a:gd name="T86" fmla="*/ 51 w 60"/>
                <a:gd name="T87" fmla="*/ 14 h 28"/>
                <a:gd name="T88" fmla="*/ 53 w 60"/>
                <a:gd name="T89" fmla="*/ 13 h 28"/>
                <a:gd name="T90" fmla="*/ 57 w 60"/>
                <a:gd name="T91" fmla="*/ 12 h 28"/>
                <a:gd name="T92" fmla="*/ 59 w 60"/>
                <a:gd name="T93" fmla="*/ 15 h 28"/>
                <a:gd name="T94" fmla="*/ 58 w 60"/>
                <a:gd name="T95" fmla="*/ 20 h 28"/>
                <a:gd name="T96" fmla="*/ 50 w 60"/>
                <a:gd name="T97" fmla="*/ 22 h 28"/>
                <a:gd name="T98" fmla="*/ 50 w 60"/>
                <a:gd name="T99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28">
                  <a:moveTo>
                    <a:pt x="50" y="22"/>
                  </a:moveTo>
                  <a:cubicBezTo>
                    <a:pt x="49" y="22"/>
                    <a:pt x="49" y="21"/>
                    <a:pt x="48" y="21"/>
                  </a:cubicBezTo>
                  <a:cubicBezTo>
                    <a:pt x="48" y="21"/>
                    <a:pt x="46" y="22"/>
                    <a:pt x="46" y="23"/>
                  </a:cubicBezTo>
                  <a:cubicBezTo>
                    <a:pt x="45" y="23"/>
                    <a:pt x="44" y="23"/>
                    <a:pt x="43" y="22"/>
                  </a:cubicBezTo>
                  <a:cubicBezTo>
                    <a:pt x="42" y="22"/>
                    <a:pt x="41" y="22"/>
                    <a:pt x="40" y="23"/>
                  </a:cubicBezTo>
                  <a:cubicBezTo>
                    <a:pt x="35" y="25"/>
                    <a:pt x="30" y="26"/>
                    <a:pt x="24" y="27"/>
                  </a:cubicBezTo>
                  <a:cubicBezTo>
                    <a:pt x="23" y="27"/>
                    <a:pt x="20" y="28"/>
                    <a:pt x="19" y="28"/>
                  </a:cubicBezTo>
                  <a:cubicBezTo>
                    <a:pt x="17" y="27"/>
                    <a:pt x="13" y="26"/>
                    <a:pt x="17" y="24"/>
                  </a:cubicBezTo>
                  <a:cubicBezTo>
                    <a:pt x="19" y="24"/>
                    <a:pt x="22" y="22"/>
                    <a:pt x="24" y="22"/>
                  </a:cubicBezTo>
                  <a:cubicBezTo>
                    <a:pt x="26" y="22"/>
                    <a:pt x="28" y="22"/>
                    <a:pt x="29" y="22"/>
                  </a:cubicBezTo>
                  <a:cubicBezTo>
                    <a:pt x="29" y="22"/>
                    <a:pt x="32" y="20"/>
                    <a:pt x="31" y="20"/>
                  </a:cubicBezTo>
                  <a:cubicBezTo>
                    <a:pt x="30" y="19"/>
                    <a:pt x="25" y="20"/>
                    <a:pt x="24" y="20"/>
                  </a:cubicBezTo>
                  <a:cubicBezTo>
                    <a:pt x="22" y="21"/>
                    <a:pt x="21" y="21"/>
                    <a:pt x="19" y="21"/>
                  </a:cubicBezTo>
                  <a:cubicBezTo>
                    <a:pt x="17" y="21"/>
                    <a:pt x="19" y="20"/>
                    <a:pt x="19" y="19"/>
                  </a:cubicBezTo>
                  <a:cubicBezTo>
                    <a:pt x="19" y="16"/>
                    <a:pt x="13" y="21"/>
                    <a:pt x="12" y="21"/>
                  </a:cubicBezTo>
                  <a:cubicBezTo>
                    <a:pt x="12" y="21"/>
                    <a:pt x="11" y="22"/>
                    <a:pt x="11" y="22"/>
                  </a:cubicBezTo>
                  <a:cubicBezTo>
                    <a:pt x="9" y="20"/>
                    <a:pt x="9" y="22"/>
                    <a:pt x="9" y="23"/>
                  </a:cubicBezTo>
                  <a:cubicBezTo>
                    <a:pt x="9" y="23"/>
                    <a:pt x="6" y="21"/>
                    <a:pt x="5" y="21"/>
                  </a:cubicBezTo>
                  <a:cubicBezTo>
                    <a:pt x="4" y="21"/>
                    <a:pt x="0" y="22"/>
                    <a:pt x="0" y="20"/>
                  </a:cubicBezTo>
                  <a:cubicBezTo>
                    <a:pt x="0" y="18"/>
                    <a:pt x="2" y="19"/>
                    <a:pt x="4" y="18"/>
                  </a:cubicBezTo>
                  <a:cubicBezTo>
                    <a:pt x="6" y="18"/>
                    <a:pt x="8" y="18"/>
                    <a:pt x="9" y="17"/>
                  </a:cubicBezTo>
                  <a:cubicBezTo>
                    <a:pt x="9" y="17"/>
                    <a:pt x="12" y="16"/>
                    <a:pt x="11" y="16"/>
                  </a:cubicBezTo>
                  <a:cubicBezTo>
                    <a:pt x="9" y="15"/>
                    <a:pt x="6" y="16"/>
                    <a:pt x="5" y="16"/>
                  </a:cubicBezTo>
                  <a:cubicBezTo>
                    <a:pt x="2" y="16"/>
                    <a:pt x="0" y="14"/>
                    <a:pt x="4" y="14"/>
                  </a:cubicBezTo>
                  <a:cubicBezTo>
                    <a:pt x="6" y="14"/>
                    <a:pt x="10" y="13"/>
                    <a:pt x="12" y="13"/>
                  </a:cubicBezTo>
                  <a:cubicBezTo>
                    <a:pt x="11" y="13"/>
                    <a:pt x="4" y="14"/>
                    <a:pt x="4" y="12"/>
                  </a:cubicBezTo>
                  <a:cubicBezTo>
                    <a:pt x="3" y="10"/>
                    <a:pt x="12" y="11"/>
                    <a:pt x="13" y="10"/>
                  </a:cubicBezTo>
                  <a:cubicBezTo>
                    <a:pt x="13" y="10"/>
                    <a:pt x="9" y="9"/>
                    <a:pt x="9" y="8"/>
                  </a:cubicBezTo>
                  <a:cubicBezTo>
                    <a:pt x="8" y="7"/>
                    <a:pt x="14" y="6"/>
                    <a:pt x="14" y="6"/>
                  </a:cubicBezTo>
                  <a:cubicBezTo>
                    <a:pt x="17" y="6"/>
                    <a:pt x="15" y="10"/>
                    <a:pt x="17" y="10"/>
                  </a:cubicBezTo>
                  <a:cubicBezTo>
                    <a:pt x="20" y="10"/>
                    <a:pt x="22" y="10"/>
                    <a:pt x="25" y="11"/>
                  </a:cubicBezTo>
                  <a:cubicBezTo>
                    <a:pt x="26" y="12"/>
                    <a:pt x="28" y="13"/>
                    <a:pt x="29" y="14"/>
                  </a:cubicBezTo>
                  <a:cubicBezTo>
                    <a:pt x="31" y="16"/>
                    <a:pt x="30" y="17"/>
                    <a:pt x="32" y="17"/>
                  </a:cubicBezTo>
                  <a:cubicBezTo>
                    <a:pt x="35" y="17"/>
                    <a:pt x="37" y="17"/>
                    <a:pt x="39" y="16"/>
                  </a:cubicBezTo>
                  <a:cubicBezTo>
                    <a:pt x="43" y="15"/>
                    <a:pt x="37" y="14"/>
                    <a:pt x="37" y="13"/>
                  </a:cubicBezTo>
                  <a:cubicBezTo>
                    <a:pt x="37" y="13"/>
                    <a:pt x="45" y="12"/>
                    <a:pt x="38" y="9"/>
                  </a:cubicBezTo>
                  <a:cubicBezTo>
                    <a:pt x="37" y="9"/>
                    <a:pt x="35" y="9"/>
                    <a:pt x="36" y="8"/>
                  </a:cubicBezTo>
                  <a:cubicBezTo>
                    <a:pt x="37" y="7"/>
                    <a:pt x="38" y="6"/>
                    <a:pt x="38" y="5"/>
                  </a:cubicBezTo>
                  <a:cubicBezTo>
                    <a:pt x="39" y="4"/>
                    <a:pt x="43" y="0"/>
                    <a:pt x="43" y="3"/>
                  </a:cubicBezTo>
                  <a:cubicBezTo>
                    <a:pt x="43" y="4"/>
                    <a:pt x="44" y="5"/>
                    <a:pt x="44" y="7"/>
                  </a:cubicBezTo>
                  <a:cubicBezTo>
                    <a:pt x="45" y="7"/>
                    <a:pt x="45" y="8"/>
                    <a:pt x="45" y="9"/>
                  </a:cubicBezTo>
                  <a:cubicBezTo>
                    <a:pt x="46" y="10"/>
                    <a:pt x="44" y="9"/>
                    <a:pt x="44" y="10"/>
                  </a:cubicBezTo>
                  <a:cubicBezTo>
                    <a:pt x="44" y="12"/>
                    <a:pt x="47" y="10"/>
                    <a:pt x="47" y="11"/>
                  </a:cubicBezTo>
                  <a:cubicBezTo>
                    <a:pt x="47" y="13"/>
                    <a:pt x="50" y="14"/>
                    <a:pt x="51" y="14"/>
                  </a:cubicBezTo>
                  <a:cubicBezTo>
                    <a:pt x="53" y="14"/>
                    <a:pt x="53" y="15"/>
                    <a:pt x="53" y="13"/>
                  </a:cubicBezTo>
                  <a:cubicBezTo>
                    <a:pt x="53" y="11"/>
                    <a:pt x="55" y="11"/>
                    <a:pt x="57" y="12"/>
                  </a:cubicBezTo>
                  <a:cubicBezTo>
                    <a:pt x="58" y="12"/>
                    <a:pt x="60" y="14"/>
                    <a:pt x="59" y="15"/>
                  </a:cubicBezTo>
                  <a:cubicBezTo>
                    <a:pt x="59" y="16"/>
                    <a:pt x="58" y="19"/>
                    <a:pt x="58" y="20"/>
                  </a:cubicBezTo>
                  <a:cubicBezTo>
                    <a:pt x="57" y="21"/>
                    <a:pt x="51" y="22"/>
                    <a:pt x="50" y="22"/>
                  </a:cubicBezTo>
                  <a:cubicBezTo>
                    <a:pt x="48" y="21"/>
                    <a:pt x="51" y="22"/>
                    <a:pt x="50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1" name="Freeform 579">
              <a:extLst>
                <a:ext uri="{FF2B5EF4-FFF2-40B4-BE49-F238E27FC236}">
                  <a16:creationId xmlns:a16="http://schemas.microsoft.com/office/drawing/2014/main" id="{953E5BD1-4922-2C4B-9A4E-CC5CB6036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700373"/>
              <a:ext cx="81794" cy="57704"/>
            </a:xfrm>
            <a:custGeom>
              <a:avLst/>
              <a:gdLst>
                <a:gd name="T0" fmla="*/ 9 w 10"/>
                <a:gd name="T1" fmla="*/ 1 h 7"/>
                <a:gd name="T2" fmla="*/ 0 w 10"/>
                <a:gd name="T3" fmla="*/ 5 h 7"/>
                <a:gd name="T4" fmla="*/ 6 w 10"/>
                <a:gd name="T5" fmla="*/ 5 h 7"/>
                <a:gd name="T6" fmla="*/ 9 w 10"/>
                <a:gd name="T7" fmla="*/ 1 h 7"/>
                <a:gd name="T8" fmla="*/ 9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1"/>
                  </a:moveTo>
                  <a:cubicBezTo>
                    <a:pt x="8" y="1"/>
                    <a:pt x="0" y="5"/>
                    <a:pt x="0" y="5"/>
                  </a:cubicBezTo>
                  <a:cubicBezTo>
                    <a:pt x="2" y="6"/>
                    <a:pt x="5" y="7"/>
                    <a:pt x="6" y="5"/>
                  </a:cubicBezTo>
                  <a:cubicBezTo>
                    <a:pt x="7" y="4"/>
                    <a:pt x="9" y="0"/>
                    <a:pt x="9" y="1"/>
                  </a:cubicBezTo>
                  <a:cubicBezTo>
                    <a:pt x="7" y="1"/>
                    <a:pt x="10" y="0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2" name="Freeform 580">
              <a:extLst>
                <a:ext uri="{FF2B5EF4-FFF2-40B4-BE49-F238E27FC236}">
                  <a16:creationId xmlns:a16="http://schemas.microsoft.com/office/drawing/2014/main" id="{ADC91457-39A8-D941-A86F-BBD3AC259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008" y="3573425"/>
              <a:ext cx="294460" cy="144262"/>
            </a:xfrm>
            <a:custGeom>
              <a:avLst/>
              <a:gdLst>
                <a:gd name="T0" fmla="*/ 30 w 37"/>
                <a:gd name="T1" fmla="*/ 12 h 17"/>
                <a:gd name="T2" fmla="*/ 27 w 37"/>
                <a:gd name="T3" fmla="*/ 13 h 17"/>
                <a:gd name="T4" fmla="*/ 26 w 37"/>
                <a:gd name="T5" fmla="*/ 10 h 17"/>
                <a:gd name="T6" fmla="*/ 23 w 37"/>
                <a:gd name="T7" fmla="*/ 8 h 17"/>
                <a:gd name="T8" fmla="*/ 22 w 37"/>
                <a:gd name="T9" fmla="*/ 10 h 17"/>
                <a:gd name="T10" fmla="*/ 21 w 37"/>
                <a:gd name="T11" fmla="*/ 9 h 17"/>
                <a:gd name="T12" fmla="*/ 20 w 37"/>
                <a:gd name="T13" fmla="*/ 13 h 17"/>
                <a:gd name="T14" fmla="*/ 17 w 37"/>
                <a:gd name="T15" fmla="*/ 14 h 17"/>
                <a:gd name="T16" fmla="*/ 16 w 37"/>
                <a:gd name="T17" fmla="*/ 16 h 17"/>
                <a:gd name="T18" fmla="*/ 12 w 37"/>
                <a:gd name="T19" fmla="*/ 17 h 17"/>
                <a:gd name="T20" fmla="*/ 10 w 37"/>
                <a:gd name="T21" fmla="*/ 15 h 17"/>
                <a:gd name="T22" fmla="*/ 5 w 37"/>
                <a:gd name="T23" fmla="*/ 16 h 17"/>
                <a:gd name="T24" fmla="*/ 1 w 37"/>
                <a:gd name="T25" fmla="*/ 17 h 17"/>
                <a:gd name="T26" fmla="*/ 2 w 37"/>
                <a:gd name="T27" fmla="*/ 13 h 17"/>
                <a:gd name="T28" fmla="*/ 0 w 37"/>
                <a:gd name="T29" fmla="*/ 14 h 17"/>
                <a:gd name="T30" fmla="*/ 6 w 37"/>
                <a:gd name="T31" fmla="*/ 12 h 17"/>
                <a:gd name="T32" fmla="*/ 9 w 37"/>
                <a:gd name="T33" fmla="*/ 10 h 17"/>
                <a:gd name="T34" fmla="*/ 13 w 37"/>
                <a:gd name="T35" fmla="*/ 7 h 17"/>
                <a:gd name="T36" fmla="*/ 18 w 37"/>
                <a:gd name="T37" fmla="*/ 3 h 17"/>
                <a:gd name="T38" fmla="*/ 24 w 37"/>
                <a:gd name="T39" fmla="*/ 3 h 17"/>
                <a:gd name="T40" fmla="*/ 30 w 37"/>
                <a:gd name="T41" fmla="*/ 3 h 17"/>
                <a:gd name="T42" fmla="*/ 32 w 37"/>
                <a:gd name="T43" fmla="*/ 0 h 17"/>
                <a:gd name="T44" fmla="*/ 36 w 37"/>
                <a:gd name="T45" fmla="*/ 2 h 17"/>
                <a:gd name="T46" fmla="*/ 34 w 37"/>
                <a:gd name="T47" fmla="*/ 4 h 17"/>
                <a:gd name="T48" fmla="*/ 34 w 37"/>
                <a:gd name="T49" fmla="*/ 7 h 17"/>
                <a:gd name="T50" fmla="*/ 35 w 37"/>
                <a:gd name="T51" fmla="*/ 9 h 17"/>
                <a:gd name="T52" fmla="*/ 31 w 37"/>
                <a:gd name="T53" fmla="*/ 10 h 17"/>
                <a:gd name="T54" fmla="*/ 30 w 37"/>
                <a:gd name="T55" fmla="*/ 12 h 17"/>
                <a:gd name="T56" fmla="*/ 30 w 37"/>
                <a:gd name="T5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17">
                  <a:moveTo>
                    <a:pt x="30" y="12"/>
                  </a:moveTo>
                  <a:cubicBezTo>
                    <a:pt x="29" y="13"/>
                    <a:pt x="27" y="13"/>
                    <a:pt x="27" y="13"/>
                  </a:cubicBezTo>
                  <a:cubicBezTo>
                    <a:pt x="24" y="13"/>
                    <a:pt x="25" y="11"/>
                    <a:pt x="26" y="10"/>
                  </a:cubicBezTo>
                  <a:cubicBezTo>
                    <a:pt x="27" y="8"/>
                    <a:pt x="24" y="7"/>
                    <a:pt x="23" y="8"/>
                  </a:cubicBezTo>
                  <a:cubicBezTo>
                    <a:pt x="23" y="9"/>
                    <a:pt x="23" y="10"/>
                    <a:pt x="22" y="10"/>
                  </a:cubicBezTo>
                  <a:cubicBezTo>
                    <a:pt x="22" y="10"/>
                    <a:pt x="21" y="10"/>
                    <a:pt x="21" y="9"/>
                  </a:cubicBezTo>
                  <a:cubicBezTo>
                    <a:pt x="20" y="10"/>
                    <a:pt x="21" y="12"/>
                    <a:pt x="20" y="13"/>
                  </a:cubicBezTo>
                  <a:cubicBezTo>
                    <a:pt x="19" y="15"/>
                    <a:pt x="18" y="13"/>
                    <a:pt x="17" y="14"/>
                  </a:cubicBezTo>
                  <a:cubicBezTo>
                    <a:pt x="16" y="14"/>
                    <a:pt x="17" y="16"/>
                    <a:pt x="16" y="16"/>
                  </a:cubicBezTo>
                  <a:cubicBezTo>
                    <a:pt x="16" y="17"/>
                    <a:pt x="13" y="17"/>
                    <a:pt x="12" y="17"/>
                  </a:cubicBezTo>
                  <a:cubicBezTo>
                    <a:pt x="11" y="16"/>
                    <a:pt x="11" y="14"/>
                    <a:pt x="10" y="15"/>
                  </a:cubicBezTo>
                  <a:cubicBezTo>
                    <a:pt x="8" y="16"/>
                    <a:pt x="7" y="16"/>
                    <a:pt x="5" y="16"/>
                  </a:cubicBezTo>
                  <a:cubicBezTo>
                    <a:pt x="4" y="16"/>
                    <a:pt x="2" y="17"/>
                    <a:pt x="1" y="17"/>
                  </a:cubicBezTo>
                  <a:cubicBezTo>
                    <a:pt x="0" y="17"/>
                    <a:pt x="3" y="14"/>
                    <a:pt x="2" y="13"/>
                  </a:cubicBezTo>
                  <a:cubicBezTo>
                    <a:pt x="2" y="13"/>
                    <a:pt x="1" y="14"/>
                    <a:pt x="0" y="14"/>
                  </a:cubicBezTo>
                  <a:cubicBezTo>
                    <a:pt x="0" y="13"/>
                    <a:pt x="5" y="12"/>
                    <a:pt x="6" y="12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11" y="8"/>
                    <a:pt x="12" y="8"/>
                    <a:pt x="13" y="7"/>
                  </a:cubicBezTo>
                  <a:cubicBezTo>
                    <a:pt x="15" y="5"/>
                    <a:pt x="16" y="3"/>
                    <a:pt x="18" y="3"/>
                  </a:cubicBezTo>
                  <a:cubicBezTo>
                    <a:pt x="20" y="2"/>
                    <a:pt x="22" y="2"/>
                    <a:pt x="24" y="3"/>
                  </a:cubicBezTo>
                  <a:cubicBezTo>
                    <a:pt x="26" y="3"/>
                    <a:pt x="29" y="4"/>
                    <a:pt x="30" y="3"/>
                  </a:cubicBezTo>
                  <a:cubicBezTo>
                    <a:pt x="31" y="2"/>
                    <a:pt x="30" y="0"/>
                    <a:pt x="32" y="0"/>
                  </a:cubicBezTo>
                  <a:cubicBezTo>
                    <a:pt x="32" y="0"/>
                    <a:pt x="36" y="1"/>
                    <a:pt x="36" y="2"/>
                  </a:cubicBezTo>
                  <a:cubicBezTo>
                    <a:pt x="37" y="2"/>
                    <a:pt x="34" y="3"/>
                    <a:pt x="34" y="4"/>
                  </a:cubicBezTo>
                  <a:cubicBezTo>
                    <a:pt x="34" y="5"/>
                    <a:pt x="37" y="6"/>
                    <a:pt x="34" y="7"/>
                  </a:cubicBezTo>
                  <a:cubicBezTo>
                    <a:pt x="33" y="8"/>
                    <a:pt x="36" y="9"/>
                    <a:pt x="35" y="9"/>
                  </a:cubicBezTo>
                  <a:cubicBezTo>
                    <a:pt x="33" y="10"/>
                    <a:pt x="32" y="10"/>
                    <a:pt x="31" y="10"/>
                  </a:cubicBezTo>
                  <a:cubicBezTo>
                    <a:pt x="31" y="11"/>
                    <a:pt x="31" y="11"/>
                    <a:pt x="30" y="12"/>
                  </a:cubicBezTo>
                  <a:cubicBezTo>
                    <a:pt x="29" y="13"/>
                    <a:pt x="31" y="11"/>
                    <a:pt x="30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3" name="Freeform 581">
              <a:extLst>
                <a:ext uri="{FF2B5EF4-FFF2-40B4-BE49-F238E27FC236}">
                  <a16:creationId xmlns:a16="http://schemas.microsoft.com/office/drawing/2014/main" id="{7B8E7886-10E3-A341-B441-7856FA9A3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8007" y="3631125"/>
              <a:ext cx="62708" cy="17312"/>
            </a:xfrm>
            <a:custGeom>
              <a:avLst/>
              <a:gdLst>
                <a:gd name="T0" fmla="*/ 6 w 8"/>
                <a:gd name="T1" fmla="*/ 2 h 2"/>
                <a:gd name="T2" fmla="*/ 3 w 8"/>
                <a:gd name="T3" fmla="*/ 0 h 2"/>
                <a:gd name="T4" fmla="*/ 6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6" y="2"/>
                  </a:moveTo>
                  <a:cubicBezTo>
                    <a:pt x="4" y="2"/>
                    <a:pt x="0" y="1"/>
                    <a:pt x="3" y="0"/>
                  </a:cubicBezTo>
                  <a:cubicBezTo>
                    <a:pt x="5" y="0"/>
                    <a:pt x="8" y="2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4" name="Freeform 582">
              <a:extLst>
                <a:ext uri="{FF2B5EF4-FFF2-40B4-BE49-F238E27FC236}">
                  <a16:creationId xmlns:a16="http://schemas.microsoft.com/office/drawing/2014/main" id="{E99C2022-5D3B-A444-9217-E7D838DE4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2536" y="3512836"/>
              <a:ext cx="169042" cy="83670"/>
            </a:xfrm>
            <a:custGeom>
              <a:avLst/>
              <a:gdLst>
                <a:gd name="T0" fmla="*/ 7 w 21"/>
                <a:gd name="T1" fmla="*/ 9 h 10"/>
                <a:gd name="T2" fmla="*/ 2 w 21"/>
                <a:gd name="T3" fmla="*/ 4 h 10"/>
                <a:gd name="T4" fmla="*/ 9 w 21"/>
                <a:gd name="T5" fmla="*/ 2 h 10"/>
                <a:gd name="T6" fmla="*/ 17 w 21"/>
                <a:gd name="T7" fmla="*/ 0 h 10"/>
                <a:gd name="T8" fmla="*/ 19 w 21"/>
                <a:gd name="T9" fmla="*/ 2 h 10"/>
                <a:gd name="T10" fmla="*/ 14 w 21"/>
                <a:gd name="T11" fmla="*/ 4 h 10"/>
                <a:gd name="T12" fmla="*/ 15 w 21"/>
                <a:gd name="T13" fmla="*/ 7 h 10"/>
                <a:gd name="T14" fmla="*/ 7 w 21"/>
                <a:gd name="T15" fmla="*/ 9 h 10"/>
                <a:gd name="T16" fmla="*/ 7 w 21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">
                  <a:moveTo>
                    <a:pt x="7" y="9"/>
                  </a:moveTo>
                  <a:cubicBezTo>
                    <a:pt x="6" y="9"/>
                    <a:pt x="0" y="6"/>
                    <a:pt x="2" y="4"/>
                  </a:cubicBezTo>
                  <a:cubicBezTo>
                    <a:pt x="4" y="2"/>
                    <a:pt x="7" y="2"/>
                    <a:pt x="9" y="2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18" y="0"/>
                    <a:pt x="21" y="1"/>
                    <a:pt x="19" y="2"/>
                  </a:cubicBezTo>
                  <a:cubicBezTo>
                    <a:pt x="18" y="3"/>
                    <a:pt x="15" y="2"/>
                    <a:pt x="14" y="4"/>
                  </a:cubicBezTo>
                  <a:cubicBezTo>
                    <a:pt x="14" y="4"/>
                    <a:pt x="19" y="6"/>
                    <a:pt x="15" y="7"/>
                  </a:cubicBezTo>
                  <a:cubicBezTo>
                    <a:pt x="13" y="8"/>
                    <a:pt x="10" y="10"/>
                    <a:pt x="7" y="9"/>
                  </a:cubicBezTo>
                  <a:cubicBezTo>
                    <a:pt x="5" y="9"/>
                    <a:pt x="9" y="10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5" name="Freeform 583">
              <a:extLst>
                <a:ext uri="{FF2B5EF4-FFF2-40B4-BE49-F238E27FC236}">
                  <a16:creationId xmlns:a16="http://schemas.microsoft.com/office/drawing/2014/main" id="{DD8C296E-D24A-9344-BBE5-963140445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647" y="3530145"/>
              <a:ext cx="62708" cy="34623"/>
            </a:xfrm>
            <a:custGeom>
              <a:avLst/>
              <a:gdLst>
                <a:gd name="T0" fmla="*/ 6 w 8"/>
                <a:gd name="T1" fmla="*/ 4 h 4"/>
                <a:gd name="T2" fmla="*/ 3 w 8"/>
                <a:gd name="T3" fmla="*/ 0 h 4"/>
                <a:gd name="T4" fmla="*/ 6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6" y="4"/>
                  </a:moveTo>
                  <a:cubicBezTo>
                    <a:pt x="4" y="4"/>
                    <a:pt x="0" y="0"/>
                    <a:pt x="3" y="0"/>
                  </a:cubicBezTo>
                  <a:cubicBezTo>
                    <a:pt x="6" y="0"/>
                    <a:pt x="8" y="3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6" name="Freeform 584">
              <a:extLst>
                <a:ext uri="{FF2B5EF4-FFF2-40B4-BE49-F238E27FC236}">
                  <a16:creationId xmlns:a16="http://schemas.microsoft.com/office/drawing/2014/main" id="{205E30C2-2490-EB48-BA5A-52F852AE7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895" y="3452244"/>
              <a:ext cx="169042" cy="60589"/>
            </a:xfrm>
            <a:custGeom>
              <a:avLst/>
              <a:gdLst>
                <a:gd name="T0" fmla="*/ 1 w 21"/>
                <a:gd name="T1" fmla="*/ 5 h 7"/>
                <a:gd name="T2" fmla="*/ 4 w 21"/>
                <a:gd name="T3" fmla="*/ 4 h 7"/>
                <a:gd name="T4" fmla="*/ 9 w 21"/>
                <a:gd name="T5" fmla="*/ 1 h 7"/>
                <a:gd name="T6" fmla="*/ 18 w 21"/>
                <a:gd name="T7" fmla="*/ 3 h 7"/>
                <a:gd name="T8" fmla="*/ 11 w 21"/>
                <a:gd name="T9" fmla="*/ 6 h 7"/>
                <a:gd name="T10" fmla="*/ 6 w 21"/>
                <a:gd name="T11" fmla="*/ 6 h 7"/>
                <a:gd name="T12" fmla="*/ 1 w 21"/>
                <a:gd name="T13" fmla="*/ 5 h 7"/>
                <a:gd name="T14" fmla="*/ 1 w 2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7">
                  <a:moveTo>
                    <a:pt x="1" y="5"/>
                  </a:moveTo>
                  <a:cubicBezTo>
                    <a:pt x="0" y="5"/>
                    <a:pt x="3" y="4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2" y="0"/>
                    <a:pt x="15" y="1"/>
                    <a:pt x="18" y="3"/>
                  </a:cubicBezTo>
                  <a:cubicBezTo>
                    <a:pt x="21" y="6"/>
                    <a:pt x="12" y="6"/>
                    <a:pt x="11" y="6"/>
                  </a:cubicBezTo>
                  <a:cubicBezTo>
                    <a:pt x="9" y="6"/>
                    <a:pt x="8" y="7"/>
                    <a:pt x="6" y="6"/>
                  </a:cubicBezTo>
                  <a:cubicBezTo>
                    <a:pt x="4" y="5"/>
                    <a:pt x="2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7" name="Freeform 585">
              <a:extLst>
                <a:ext uri="{FF2B5EF4-FFF2-40B4-BE49-F238E27FC236}">
                  <a16:creationId xmlns:a16="http://schemas.microsoft.com/office/drawing/2014/main" id="{C3C2A21A-4FFA-C545-9017-4D60DD135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865" y="3631125"/>
              <a:ext cx="223570" cy="161574"/>
            </a:xfrm>
            <a:custGeom>
              <a:avLst/>
              <a:gdLst>
                <a:gd name="T0" fmla="*/ 22 w 28"/>
                <a:gd name="T1" fmla="*/ 19 h 19"/>
                <a:gd name="T2" fmla="*/ 15 w 28"/>
                <a:gd name="T3" fmla="*/ 19 h 19"/>
                <a:gd name="T4" fmla="*/ 15 w 28"/>
                <a:gd name="T5" fmla="*/ 17 h 19"/>
                <a:gd name="T6" fmla="*/ 12 w 28"/>
                <a:gd name="T7" fmla="*/ 15 h 19"/>
                <a:gd name="T8" fmla="*/ 17 w 28"/>
                <a:gd name="T9" fmla="*/ 13 h 19"/>
                <a:gd name="T10" fmla="*/ 16 w 28"/>
                <a:gd name="T11" fmla="*/ 12 h 19"/>
                <a:gd name="T12" fmla="*/ 9 w 28"/>
                <a:gd name="T13" fmla="*/ 13 h 19"/>
                <a:gd name="T14" fmla="*/ 2 w 28"/>
                <a:gd name="T15" fmla="*/ 13 h 19"/>
                <a:gd name="T16" fmla="*/ 1 w 28"/>
                <a:gd name="T17" fmla="*/ 12 h 19"/>
                <a:gd name="T18" fmla="*/ 7 w 28"/>
                <a:gd name="T19" fmla="*/ 10 h 19"/>
                <a:gd name="T20" fmla="*/ 4 w 28"/>
                <a:gd name="T21" fmla="*/ 8 h 19"/>
                <a:gd name="T22" fmla="*/ 7 w 28"/>
                <a:gd name="T23" fmla="*/ 6 h 19"/>
                <a:gd name="T24" fmla="*/ 3 w 28"/>
                <a:gd name="T25" fmla="*/ 6 h 19"/>
                <a:gd name="T26" fmla="*/ 7 w 28"/>
                <a:gd name="T27" fmla="*/ 4 h 19"/>
                <a:gd name="T28" fmla="*/ 13 w 28"/>
                <a:gd name="T29" fmla="*/ 8 h 19"/>
                <a:gd name="T30" fmla="*/ 16 w 28"/>
                <a:gd name="T31" fmla="*/ 9 h 19"/>
                <a:gd name="T32" fmla="*/ 13 w 28"/>
                <a:gd name="T33" fmla="*/ 7 h 19"/>
                <a:gd name="T34" fmla="*/ 14 w 28"/>
                <a:gd name="T35" fmla="*/ 5 h 19"/>
                <a:gd name="T36" fmla="*/ 11 w 28"/>
                <a:gd name="T37" fmla="*/ 4 h 19"/>
                <a:gd name="T38" fmla="*/ 11 w 28"/>
                <a:gd name="T39" fmla="*/ 2 h 19"/>
                <a:gd name="T40" fmla="*/ 7 w 28"/>
                <a:gd name="T41" fmla="*/ 3 h 19"/>
                <a:gd name="T42" fmla="*/ 13 w 28"/>
                <a:gd name="T43" fmla="*/ 1 h 19"/>
                <a:gd name="T44" fmla="*/ 12 w 28"/>
                <a:gd name="T45" fmla="*/ 2 h 19"/>
                <a:gd name="T46" fmla="*/ 15 w 28"/>
                <a:gd name="T47" fmla="*/ 3 h 19"/>
                <a:gd name="T48" fmla="*/ 21 w 28"/>
                <a:gd name="T49" fmla="*/ 2 h 19"/>
                <a:gd name="T50" fmla="*/ 26 w 28"/>
                <a:gd name="T51" fmla="*/ 8 h 19"/>
                <a:gd name="T52" fmla="*/ 27 w 28"/>
                <a:gd name="T53" fmla="*/ 12 h 19"/>
                <a:gd name="T54" fmla="*/ 26 w 28"/>
                <a:gd name="T55" fmla="*/ 14 h 19"/>
                <a:gd name="T56" fmla="*/ 26 w 28"/>
                <a:gd name="T57" fmla="*/ 17 h 19"/>
                <a:gd name="T58" fmla="*/ 22 w 28"/>
                <a:gd name="T5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19">
                  <a:moveTo>
                    <a:pt x="22" y="19"/>
                  </a:moveTo>
                  <a:cubicBezTo>
                    <a:pt x="20" y="19"/>
                    <a:pt x="17" y="19"/>
                    <a:pt x="15" y="19"/>
                  </a:cubicBezTo>
                  <a:cubicBezTo>
                    <a:pt x="12" y="19"/>
                    <a:pt x="15" y="18"/>
                    <a:pt x="15" y="17"/>
                  </a:cubicBezTo>
                  <a:cubicBezTo>
                    <a:pt x="16" y="16"/>
                    <a:pt x="11" y="16"/>
                    <a:pt x="12" y="15"/>
                  </a:cubicBezTo>
                  <a:cubicBezTo>
                    <a:pt x="13" y="14"/>
                    <a:pt x="15" y="13"/>
                    <a:pt x="17" y="13"/>
                  </a:cubicBezTo>
                  <a:cubicBezTo>
                    <a:pt x="18" y="12"/>
                    <a:pt x="17" y="12"/>
                    <a:pt x="16" y="12"/>
                  </a:cubicBezTo>
                  <a:cubicBezTo>
                    <a:pt x="14" y="11"/>
                    <a:pt x="12" y="12"/>
                    <a:pt x="9" y="13"/>
                  </a:cubicBezTo>
                  <a:cubicBezTo>
                    <a:pt x="7" y="13"/>
                    <a:pt x="5" y="13"/>
                    <a:pt x="2" y="13"/>
                  </a:cubicBezTo>
                  <a:cubicBezTo>
                    <a:pt x="2" y="14"/>
                    <a:pt x="0" y="14"/>
                    <a:pt x="1" y="12"/>
                  </a:cubicBezTo>
                  <a:cubicBezTo>
                    <a:pt x="3" y="10"/>
                    <a:pt x="5" y="11"/>
                    <a:pt x="7" y="10"/>
                  </a:cubicBezTo>
                  <a:cubicBezTo>
                    <a:pt x="11" y="9"/>
                    <a:pt x="4" y="9"/>
                    <a:pt x="4" y="8"/>
                  </a:cubicBezTo>
                  <a:cubicBezTo>
                    <a:pt x="3" y="8"/>
                    <a:pt x="7" y="6"/>
                    <a:pt x="7" y="6"/>
                  </a:cubicBezTo>
                  <a:cubicBezTo>
                    <a:pt x="7" y="6"/>
                    <a:pt x="4" y="6"/>
                    <a:pt x="3" y="6"/>
                  </a:cubicBezTo>
                  <a:cubicBezTo>
                    <a:pt x="3" y="5"/>
                    <a:pt x="6" y="4"/>
                    <a:pt x="7" y="4"/>
                  </a:cubicBezTo>
                  <a:cubicBezTo>
                    <a:pt x="9" y="4"/>
                    <a:pt x="11" y="7"/>
                    <a:pt x="13" y="8"/>
                  </a:cubicBezTo>
                  <a:cubicBezTo>
                    <a:pt x="14" y="8"/>
                    <a:pt x="15" y="10"/>
                    <a:pt x="16" y="9"/>
                  </a:cubicBezTo>
                  <a:cubicBezTo>
                    <a:pt x="19" y="7"/>
                    <a:pt x="13" y="7"/>
                    <a:pt x="13" y="7"/>
                  </a:cubicBezTo>
                  <a:cubicBezTo>
                    <a:pt x="14" y="7"/>
                    <a:pt x="18" y="6"/>
                    <a:pt x="14" y="5"/>
                  </a:cubicBezTo>
                  <a:cubicBezTo>
                    <a:pt x="13" y="5"/>
                    <a:pt x="12" y="5"/>
                    <a:pt x="11" y="4"/>
                  </a:cubicBezTo>
                  <a:cubicBezTo>
                    <a:pt x="9" y="3"/>
                    <a:pt x="11" y="3"/>
                    <a:pt x="11" y="2"/>
                  </a:cubicBezTo>
                  <a:cubicBezTo>
                    <a:pt x="10" y="2"/>
                    <a:pt x="7" y="3"/>
                    <a:pt x="7" y="3"/>
                  </a:cubicBezTo>
                  <a:cubicBezTo>
                    <a:pt x="6" y="2"/>
                    <a:pt x="13" y="1"/>
                    <a:pt x="13" y="1"/>
                  </a:cubicBezTo>
                  <a:cubicBezTo>
                    <a:pt x="13" y="1"/>
                    <a:pt x="12" y="2"/>
                    <a:pt x="12" y="2"/>
                  </a:cubicBezTo>
                  <a:cubicBezTo>
                    <a:pt x="11" y="3"/>
                    <a:pt x="14" y="3"/>
                    <a:pt x="15" y="3"/>
                  </a:cubicBezTo>
                  <a:cubicBezTo>
                    <a:pt x="18" y="4"/>
                    <a:pt x="19" y="4"/>
                    <a:pt x="21" y="2"/>
                  </a:cubicBezTo>
                  <a:cubicBezTo>
                    <a:pt x="24" y="0"/>
                    <a:pt x="27" y="6"/>
                    <a:pt x="26" y="8"/>
                  </a:cubicBezTo>
                  <a:cubicBezTo>
                    <a:pt x="26" y="10"/>
                    <a:pt x="26" y="11"/>
                    <a:pt x="27" y="12"/>
                  </a:cubicBezTo>
                  <a:cubicBezTo>
                    <a:pt x="28" y="14"/>
                    <a:pt x="28" y="15"/>
                    <a:pt x="26" y="14"/>
                  </a:cubicBezTo>
                  <a:cubicBezTo>
                    <a:pt x="24" y="12"/>
                    <a:pt x="25" y="16"/>
                    <a:pt x="26" y="17"/>
                  </a:cubicBezTo>
                  <a:cubicBezTo>
                    <a:pt x="27" y="18"/>
                    <a:pt x="23" y="19"/>
                    <a:pt x="22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8" name="Freeform 586">
              <a:extLst>
                <a:ext uri="{FF2B5EF4-FFF2-40B4-BE49-F238E27FC236}">
                  <a16:creationId xmlns:a16="http://schemas.microsoft.com/office/drawing/2014/main" id="{645B2CF9-A962-3449-AF92-3D590D12A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28" y="3709028"/>
              <a:ext cx="70889" cy="23081"/>
            </a:xfrm>
            <a:custGeom>
              <a:avLst/>
              <a:gdLst>
                <a:gd name="T0" fmla="*/ 1 w 9"/>
                <a:gd name="T1" fmla="*/ 3 h 3"/>
                <a:gd name="T2" fmla="*/ 7 w 9"/>
                <a:gd name="T3" fmla="*/ 0 h 3"/>
                <a:gd name="T4" fmla="*/ 1 w 9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1" y="3"/>
                  </a:moveTo>
                  <a:cubicBezTo>
                    <a:pt x="4" y="2"/>
                    <a:pt x="9" y="0"/>
                    <a:pt x="7" y="0"/>
                  </a:cubicBezTo>
                  <a:cubicBezTo>
                    <a:pt x="4" y="0"/>
                    <a:pt x="0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9" name="Freeform 587">
              <a:extLst>
                <a:ext uri="{FF2B5EF4-FFF2-40B4-BE49-F238E27FC236}">
                  <a16:creationId xmlns:a16="http://schemas.microsoft.com/office/drawing/2014/main" id="{D09006FA-1669-D74B-9ECC-A78FFEC97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6969" y="3700373"/>
              <a:ext cx="65435" cy="17312"/>
            </a:xfrm>
            <a:custGeom>
              <a:avLst/>
              <a:gdLst>
                <a:gd name="T0" fmla="*/ 1 w 8"/>
                <a:gd name="T1" fmla="*/ 2 h 2"/>
                <a:gd name="T2" fmla="*/ 6 w 8"/>
                <a:gd name="T3" fmla="*/ 0 h 2"/>
                <a:gd name="T4" fmla="*/ 1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1" y="2"/>
                  </a:moveTo>
                  <a:cubicBezTo>
                    <a:pt x="0" y="2"/>
                    <a:pt x="4" y="0"/>
                    <a:pt x="6" y="0"/>
                  </a:cubicBezTo>
                  <a:cubicBezTo>
                    <a:pt x="8" y="0"/>
                    <a:pt x="4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0" name="Freeform 588">
              <a:extLst>
                <a:ext uri="{FF2B5EF4-FFF2-40B4-BE49-F238E27FC236}">
                  <a16:creationId xmlns:a16="http://schemas.microsoft.com/office/drawing/2014/main" id="{129A6530-F4CC-464F-B928-C231F5865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250" y="3674404"/>
              <a:ext cx="81794" cy="43280"/>
            </a:xfrm>
            <a:custGeom>
              <a:avLst/>
              <a:gdLst>
                <a:gd name="T0" fmla="*/ 2 w 10"/>
                <a:gd name="T1" fmla="*/ 3 h 5"/>
                <a:gd name="T2" fmla="*/ 10 w 10"/>
                <a:gd name="T3" fmla="*/ 1 h 5"/>
                <a:gd name="T4" fmla="*/ 2 w 10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2" y="3"/>
                  </a:moveTo>
                  <a:cubicBezTo>
                    <a:pt x="0" y="2"/>
                    <a:pt x="10" y="0"/>
                    <a:pt x="10" y="1"/>
                  </a:cubicBezTo>
                  <a:cubicBezTo>
                    <a:pt x="10" y="2"/>
                    <a:pt x="6" y="5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1" name="Freeform 589">
              <a:extLst>
                <a:ext uri="{FF2B5EF4-FFF2-40B4-BE49-F238E27FC236}">
                  <a16:creationId xmlns:a16="http://schemas.microsoft.com/office/drawing/2014/main" id="{281009EE-050A-1944-9B7D-8E9EB451C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2431" y="3639784"/>
              <a:ext cx="57256" cy="43280"/>
            </a:xfrm>
            <a:custGeom>
              <a:avLst/>
              <a:gdLst>
                <a:gd name="T0" fmla="*/ 1 w 7"/>
                <a:gd name="T1" fmla="*/ 5 h 5"/>
                <a:gd name="T2" fmla="*/ 0 w 7"/>
                <a:gd name="T3" fmla="*/ 1 h 5"/>
                <a:gd name="T4" fmla="*/ 4 w 7"/>
                <a:gd name="T5" fmla="*/ 2 h 5"/>
                <a:gd name="T6" fmla="*/ 7 w 7"/>
                <a:gd name="T7" fmla="*/ 4 h 5"/>
                <a:gd name="T8" fmla="*/ 1 w 7"/>
                <a:gd name="T9" fmla="*/ 5 h 5"/>
                <a:gd name="T10" fmla="*/ 1 w 7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1"/>
                    <a:pt x="4" y="2"/>
                  </a:cubicBezTo>
                  <a:cubicBezTo>
                    <a:pt x="4" y="2"/>
                    <a:pt x="7" y="3"/>
                    <a:pt x="7" y="4"/>
                  </a:cubicBezTo>
                  <a:cubicBezTo>
                    <a:pt x="7" y="4"/>
                    <a:pt x="2" y="5"/>
                    <a:pt x="1" y="5"/>
                  </a:cubicBezTo>
                  <a:cubicBezTo>
                    <a:pt x="0" y="4"/>
                    <a:pt x="4" y="5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2" name="Freeform 590">
              <a:extLst>
                <a:ext uri="{FF2B5EF4-FFF2-40B4-BE49-F238E27FC236}">
                  <a16:creationId xmlns:a16="http://schemas.microsoft.com/office/drawing/2014/main" id="{E80B16AC-231B-1D49-9044-88F770DAB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3364" y="3538799"/>
              <a:ext cx="95427" cy="75018"/>
            </a:xfrm>
            <a:custGeom>
              <a:avLst/>
              <a:gdLst>
                <a:gd name="T0" fmla="*/ 8 w 12"/>
                <a:gd name="T1" fmla="*/ 8 h 9"/>
                <a:gd name="T2" fmla="*/ 3 w 12"/>
                <a:gd name="T3" fmla="*/ 1 h 9"/>
                <a:gd name="T4" fmla="*/ 8 w 12"/>
                <a:gd name="T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8" y="8"/>
                  </a:moveTo>
                  <a:cubicBezTo>
                    <a:pt x="6" y="9"/>
                    <a:pt x="0" y="0"/>
                    <a:pt x="3" y="1"/>
                  </a:cubicBezTo>
                  <a:cubicBezTo>
                    <a:pt x="6" y="3"/>
                    <a:pt x="12" y="8"/>
                    <a:pt x="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3" name="Freeform 591">
              <a:extLst>
                <a:ext uri="{FF2B5EF4-FFF2-40B4-BE49-F238E27FC236}">
                  <a16:creationId xmlns:a16="http://schemas.microsoft.com/office/drawing/2014/main" id="{EDC3BBB9-8A40-8A4C-849B-71101697D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530145"/>
              <a:ext cx="70889" cy="25966"/>
            </a:xfrm>
            <a:custGeom>
              <a:avLst/>
              <a:gdLst>
                <a:gd name="T0" fmla="*/ 2 w 9"/>
                <a:gd name="T1" fmla="*/ 1 h 3"/>
                <a:gd name="T2" fmla="*/ 8 w 9"/>
                <a:gd name="T3" fmla="*/ 2 h 3"/>
                <a:gd name="T4" fmla="*/ 2 w 9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2" y="1"/>
                  </a:moveTo>
                  <a:cubicBezTo>
                    <a:pt x="5" y="0"/>
                    <a:pt x="9" y="2"/>
                    <a:pt x="8" y="2"/>
                  </a:cubicBezTo>
                  <a:cubicBezTo>
                    <a:pt x="3" y="3"/>
                    <a:pt x="0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4" name="Freeform 592">
              <a:extLst>
                <a:ext uri="{FF2B5EF4-FFF2-40B4-BE49-F238E27FC236}">
                  <a16:creationId xmlns:a16="http://schemas.microsoft.com/office/drawing/2014/main" id="{8BE9F821-4EB1-F34D-A2BB-B78CB4C58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9721" y="3394540"/>
              <a:ext cx="286280" cy="161574"/>
            </a:xfrm>
            <a:custGeom>
              <a:avLst/>
              <a:gdLst>
                <a:gd name="T0" fmla="*/ 28 w 36"/>
                <a:gd name="T1" fmla="*/ 17 h 19"/>
                <a:gd name="T2" fmla="*/ 27 w 36"/>
                <a:gd name="T3" fmla="*/ 15 h 19"/>
                <a:gd name="T4" fmla="*/ 22 w 36"/>
                <a:gd name="T5" fmla="*/ 13 h 19"/>
                <a:gd name="T6" fmla="*/ 14 w 36"/>
                <a:gd name="T7" fmla="*/ 14 h 19"/>
                <a:gd name="T8" fmla="*/ 18 w 36"/>
                <a:gd name="T9" fmla="*/ 12 h 19"/>
                <a:gd name="T10" fmla="*/ 8 w 36"/>
                <a:gd name="T11" fmla="*/ 12 h 19"/>
                <a:gd name="T12" fmla="*/ 13 w 36"/>
                <a:gd name="T13" fmla="*/ 10 h 19"/>
                <a:gd name="T14" fmla="*/ 12 w 36"/>
                <a:gd name="T15" fmla="*/ 9 h 19"/>
                <a:gd name="T16" fmla="*/ 13 w 36"/>
                <a:gd name="T17" fmla="*/ 8 h 19"/>
                <a:gd name="T18" fmla="*/ 11 w 36"/>
                <a:gd name="T19" fmla="*/ 8 h 19"/>
                <a:gd name="T20" fmla="*/ 10 w 36"/>
                <a:gd name="T21" fmla="*/ 6 h 19"/>
                <a:gd name="T22" fmla="*/ 6 w 36"/>
                <a:gd name="T23" fmla="*/ 6 h 19"/>
                <a:gd name="T24" fmla="*/ 3 w 36"/>
                <a:gd name="T25" fmla="*/ 5 h 19"/>
                <a:gd name="T26" fmla="*/ 9 w 36"/>
                <a:gd name="T27" fmla="*/ 2 h 19"/>
                <a:gd name="T28" fmla="*/ 16 w 36"/>
                <a:gd name="T29" fmla="*/ 1 h 19"/>
                <a:gd name="T30" fmla="*/ 18 w 36"/>
                <a:gd name="T31" fmla="*/ 5 h 19"/>
                <a:gd name="T32" fmla="*/ 22 w 36"/>
                <a:gd name="T33" fmla="*/ 4 h 19"/>
                <a:gd name="T34" fmla="*/ 25 w 36"/>
                <a:gd name="T35" fmla="*/ 7 h 19"/>
                <a:gd name="T36" fmla="*/ 30 w 36"/>
                <a:gd name="T37" fmla="*/ 7 h 19"/>
                <a:gd name="T38" fmla="*/ 33 w 36"/>
                <a:gd name="T39" fmla="*/ 12 h 19"/>
                <a:gd name="T40" fmla="*/ 34 w 36"/>
                <a:gd name="T41" fmla="*/ 16 h 19"/>
                <a:gd name="T42" fmla="*/ 28 w 36"/>
                <a:gd name="T43" fmla="*/ 17 h 19"/>
                <a:gd name="T44" fmla="*/ 28 w 36"/>
                <a:gd name="T4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19">
                  <a:moveTo>
                    <a:pt x="28" y="17"/>
                  </a:moveTo>
                  <a:cubicBezTo>
                    <a:pt x="27" y="17"/>
                    <a:pt x="27" y="16"/>
                    <a:pt x="27" y="15"/>
                  </a:cubicBezTo>
                  <a:cubicBezTo>
                    <a:pt x="26" y="14"/>
                    <a:pt x="23" y="13"/>
                    <a:pt x="22" y="13"/>
                  </a:cubicBezTo>
                  <a:cubicBezTo>
                    <a:pt x="21" y="13"/>
                    <a:pt x="14" y="15"/>
                    <a:pt x="14" y="14"/>
                  </a:cubicBezTo>
                  <a:cubicBezTo>
                    <a:pt x="14" y="14"/>
                    <a:pt x="18" y="12"/>
                    <a:pt x="18" y="12"/>
                  </a:cubicBezTo>
                  <a:cubicBezTo>
                    <a:pt x="15" y="11"/>
                    <a:pt x="11" y="14"/>
                    <a:pt x="8" y="12"/>
                  </a:cubicBezTo>
                  <a:cubicBezTo>
                    <a:pt x="2" y="9"/>
                    <a:pt x="13" y="10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4" y="7"/>
                    <a:pt x="11" y="8"/>
                    <a:pt x="11" y="8"/>
                  </a:cubicBezTo>
                  <a:cubicBezTo>
                    <a:pt x="10" y="7"/>
                    <a:pt x="12" y="6"/>
                    <a:pt x="10" y="6"/>
                  </a:cubicBezTo>
                  <a:cubicBezTo>
                    <a:pt x="9" y="6"/>
                    <a:pt x="7" y="7"/>
                    <a:pt x="6" y="6"/>
                  </a:cubicBezTo>
                  <a:cubicBezTo>
                    <a:pt x="6" y="5"/>
                    <a:pt x="4" y="6"/>
                    <a:pt x="3" y="5"/>
                  </a:cubicBezTo>
                  <a:cubicBezTo>
                    <a:pt x="0" y="0"/>
                    <a:pt x="7" y="2"/>
                    <a:pt x="9" y="2"/>
                  </a:cubicBezTo>
                  <a:cubicBezTo>
                    <a:pt x="11" y="1"/>
                    <a:pt x="14" y="0"/>
                    <a:pt x="16" y="1"/>
                  </a:cubicBezTo>
                  <a:cubicBezTo>
                    <a:pt x="19" y="2"/>
                    <a:pt x="14" y="7"/>
                    <a:pt x="18" y="5"/>
                  </a:cubicBezTo>
                  <a:cubicBezTo>
                    <a:pt x="19" y="5"/>
                    <a:pt x="21" y="3"/>
                    <a:pt x="22" y="4"/>
                  </a:cubicBezTo>
                  <a:cubicBezTo>
                    <a:pt x="23" y="5"/>
                    <a:pt x="24" y="7"/>
                    <a:pt x="25" y="7"/>
                  </a:cubicBezTo>
                  <a:cubicBezTo>
                    <a:pt x="26" y="7"/>
                    <a:pt x="29" y="6"/>
                    <a:pt x="30" y="7"/>
                  </a:cubicBezTo>
                  <a:cubicBezTo>
                    <a:pt x="32" y="8"/>
                    <a:pt x="32" y="11"/>
                    <a:pt x="33" y="12"/>
                  </a:cubicBezTo>
                  <a:cubicBezTo>
                    <a:pt x="34" y="14"/>
                    <a:pt x="36" y="15"/>
                    <a:pt x="34" y="16"/>
                  </a:cubicBezTo>
                  <a:cubicBezTo>
                    <a:pt x="33" y="18"/>
                    <a:pt x="30" y="18"/>
                    <a:pt x="28" y="17"/>
                  </a:cubicBezTo>
                  <a:cubicBezTo>
                    <a:pt x="27" y="16"/>
                    <a:pt x="31" y="19"/>
                    <a:pt x="28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5" name="Freeform 593">
              <a:extLst>
                <a:ext uri="{FF2B5EF4-FFF2-40B4-BE49-F238E27FC236}">
                  <a16:creationId xmlns:a16="http://schemas.microsoft.com/office/drawing/2014/main" id="{4E7EF868-9FAB-BA4A-88EF-A274C0AF9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3293" y="3316639"/>
              <a:ext cx="87246" cy="43280"/>
            </a:xfrm>
            <a:custGeom>
              <a:avLst/>
              <a:gdLst>
                <a:gd name="T0" fmla="*/ 8 w 11"/>
                <a:gd name="T1" fmla="*/ 5 h 5"/>
                <a:gd name="T2" fmla="*/ 4 w 11"/>
                <a:gd name="T3" fmla="*/ 4 h 5"/>
                <a:gd name="T4" fmla="*/ 2 w 11"/>
                <a:gd name="T5" fmla="*/ 3 h 5"/>
                <a:gd name="T6" fmla="*/ 7 w 11"/>
                <a:gd name="T7" fmla="*/ 2 h 5"/>
                <a:gd name="T8" fmla="*/ 8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8" y="5"/>
                  </a:moveTo>
                  <a:cubicBezTo>
                    <a:pt x="6" y="5"/>
                    <a:pt x="6" y="4"/>
                    <a:pt x="4" y="4"/>
                  </a:cubicBezTo>
                  <a:cubicBezTo>
                    <a:pt x="4" y="4"/>
                    <a:pt x="0" y="4"/>
                    <a:pt x="2" y="3"/>
                  </a:cubicBezTo>
                  <a:cubicBezTo>
                    <a:pt x="3" y="1"/>
                    <a:pt x="6" y="0"/>
                    <a:pt x="7" y="2"/>
                  </a:cubicBezTo>
                  <a:cubicBezTo>
                    <a:pt x="9" y="3"/>
                    <a:pt x="11" y="5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6" name="Freeform 594">
              <a:extLst>
                <a:ext uri="{FF2B5EF4-FFF2-40B4-BE49-F238E27FC236}">
                  <a16:creationId xmlns:a16="http://schemas.microsoft.com/office/drawing/2014/main" id="{C9562D94-C374-7549-8495-695F79DFA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4181" y="3452244"/>
              <a:ext cx="160861" cy="95213"/>
            </a:xfrm>
            <a:custGeom>
              <a:avLst/>
              <a:gdLst>
                <a:gd name="T0" fmla="*/ 8 w 20"/>
                <a:gd name="T1" fmla="*/ 7 h 11"/>
                <a:gd name="T2" fmla="*/ 3 w 20"/>
                <a:gd name="T3" fmla="*/ 5 h 11"/>
                <a:gd name="T4" fmla="*/ 4 w 20"/>
                <a:gd name="T5" fmla="*/ 3 h 11"/>
                <a:gd name="T6" fmla="*/ 1 w 20"/>
                <a:gd name="T7" fmla="*/ 1 h 11"/>
                <a:gd name="T8" fmla="*/ 6 w 20"/>
                <a:gd name="T9" fmla="*/ 1 h 11"/>
                <a:gd name="T10" fmla="*/ 12 w 20"/>
                <a:gd name="T11" fmla="*/ 3 h 11"/>
                <a:gd name="T12" fmla="*/ 16 w 20"/>
                <a:gd name="T13" fmla="*/ 3 h 11"/>
                <a:gd name="T14" fmla="*/ 19 w 20"/>
                <a:gd name="T15" fmla="*/ 4 h 11"/>
                <a:gd name="T16" fmla="*/ 18 w 20"/>
                <a:gd name="T17" fmla="*/ 8 h 11"/>
                <a:gd name="T18" fmla="*/ 15 w 20"/>
                <a:gd name="T19" fmla="*/ 10 h 11"/>
                <a:gd name="T20" fmla="*/ 9 w 20"/>
                <a:gd name="T21" fmla="*/ 11 h 11"/>
                <a:gd name="T22" fmla="*/ 4 w 20"/>
                <a:gd name="T23" fmla="*/ 8 h 11"/>
                <a:gd name="T24" fmla="*/ 8 w 20"/>
                <a:gd name="T25" fmla="*/ 7 h 11"/>
                <a:gd name="T26" fmla="*/ 8 w 20"/>
                <a:gd name="T2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1">
                  <a:moveTo>
                    <a:pt x="8" y="7"/>
                  </a:moveTo>
                  <a:cubicBezTo>
                    <a:pt x="6" y="7"/>
                    <a:pt x="4" y="6"/>
                    <a:pt x="3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1" y="0"/>
                    <a:pt x="6" y="1"/>
                    <a:pt x="6" y="1"/>
                  </a:cubicBezTo>
                  <a:cubicBezTo>
                    <a:pt x="8" y="1"/>
                    <a:pt x="10" y="2"/>
                    <a:pt x="12" y="3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20" y="4"/>
                    <a:pt x="19" y="4"/>
                  </a:cubicBezTo>
                  <a:cubicBezTo>
                    <a:pt x="17" y="6"/>
                    <a:pt x="16" y="5"/>
                    <a:pt x="18" y="8"/>
                  </a:cubicBezTo>
                  <a:cubicBezTo>
                    <a:pt x="19" y="9"/>
                    <a:pt x="16" y="9"/>
                    <a:pt x="15" y="10"/>
                  </a:cubicBezTo>
                  <a:cubicBezTo>
                    <a:pt x="13" y="10"/>
                    <a:pt x="11" y="11"/>
                    <a:pt x="9" y="11"/>
                  </a:cubicBezTo>
                  <a:cubicBezTo>
                    <a:pt x="8" y="10"/>
                    <a:pt x="4" y="9"/>
                    <a:pt x="4" y="8"/>
                  </a:cubicBezTo>
                  <a:cubicBezTo>
                    <a:pt x="4" y="8"/>
                    <a:pt x="10" y="7"/>
                    <a:pt x="8" y="7"/>
                  </a:cubicBezTo>
                  <a:cubicBezTo>
                    <a:pt x="5" y="6"/>
                    <a:pt x="10" y="7"/>
                    <a:pt x="8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7" name="Freeform 595">
              <a:extLst>
                <a:ext uri="{FF2B5EF4-FFF2-40B4-BE49-F238E27FC236}">
                  <a16:creationId xmlns:a16="http://schemas.microsoft.com/office/drawing/2014/main" id="{58419895-1D8E-7F49-A6E5-890C9E794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156" y="3538799"/>
              <a:ext cx="141776" cy="43280"/>
            </a:xfrm>
            <a:custGeom>
              <a:avLst/>
              <a:gdLst>
                <a:gd name="T0" fmla="*/ 14 w 18"/>
                <a:gd name="T1" fmla="*/ 5 h 5"/>
                <a:gd name="T2" fmla="*/ 16 w 18"/>
                <a:gd name="T3" fmla="*/ 2 h 5"/>
                <a:gd name="T4" fmla="*/ 13 w 18"/>
                <a:gd name="T5" fmla="*/ 1 h 5"/>
                <a:gd name="T6" fmla="*/ 3 w 18"/>
                <a:gd name="T7" fmla="*/ 1 h 5"/>
                <a:gd name="T8" fmla="*/ 4 w 18"/>
                <a:gd name="T9" fmla="*/ 4 h 5"/>
                <a:gd name="T10" fmla="*/ 14 w 18"/>
                <a:gd name="T11" fmla="*/ 5 h 5"/>
                <a:gd name="T12" fmla="*/ 14 w 1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">
                  <a:moveTo>
                    <a:pt x="14" y="5"/>
                  </a:moveTo>
                  <a:cubicBezTo>
                    <a:pt x="14" y="4"/>
                    <a:pt x="18" y="2"/>
                    <a:pt x="16" y="2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0" y="1"/>
                    <a:pt x="6" y="0"/>
                    <a:pt x="3" y="1"/>
                  </a:cubicBezTo>
                  <a:cubicBezTo>
                    <a:pt x="0" y="1"/>
                    <a:pt x="1" y="4"/>
                    <a:pt x="4" y="4"/>
                  </a:cubicBezTo>
                  <a:cubicBezTo>
                    <a:pt x="7" y="4"/>
                    <a:pt x="11" y="5"/>
                    <a:pt x="14" y="5"/>
                  </a:cubicBezTo>
                  <a:cubicBezTo>
                    <a:pt x="16" y="4"/>
                    <a:pt x="12" y="5"/>
                    <a:pt x="14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8" name="Freeform 596">
              <a:extLst>
                <a:ext uri="{FF2B5EF4-FFF2-40B4-BE49-F238E27FC236}">
                  <a16:creationId xmlns:a16="http://schemas.microsoft.com/office/drawing/2014/main" id="{F717F787-721D-8144-A917-F7C29DAE0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732109"/>
              <a:ext cx="133597" cy="95213"/>
            </a:xfrm>
            <a:custGeom>
              <a:avLst/>
              <a:gdLst>
                <a:gd name="T0" fmla="*/ 7 w 17"/>
                <a:gd name="T1" fmla="*/ 1 h 11"/>
                <a:gd name="T2" fmla="*/ 1 w 17"/>
                <a:gd name="T3" fmla="*/ 6 h 11"/>
                <a:gd name="T4" fmla="*/ 10 w 17"/>
                <a:gd name="T5" fmla="*/ 10 h 11"/>
                <a:gd name="T6" fmla="*/ 15 w 17"/>
                <a:gd name="T7" fmla="*/ 10 h 11"/>
                <a:gd name="T8" fmla="*/ 15 w 17"/>
                <a:gd name="T9" fmla="*/ 8 h 11"/>
                <a:gd name="T10" fmla="*/ 16 w 17"/>
                <a:gd name="T11" fmla="*/ 6 h 11"/>
                <a:gd name="T12" fmla="*/ 7 w 17"/>
                <a:gd name="T13" fmla="*/ 1 h 11"/>
                <a:gd name="T14" fmla="*/ 7 w 17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5" y="0"/>
                    <a:pt x="2" y="4"/>
                    <a:pt x="1" y="6"/>
                  </a:cubicBezTo>
                  <a:cubicBezTo>
                    <a:pt x="0" y="8"/>
                    <a:pt x="8" y="10"/>
                    <a:pt x="10" y="10"/>
                  </a:cubicBezTo>
                  <a:cubicBezTo>
                    <a:pt x="11" y="11"/>
                    <a:pt x="14" y="11"/>
                    <a:pt x="15" y="10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7" y="4"/>
                    <a:pt x="9" y="1"/>
                    <a:pt x="7" y="1"/>
                  </a:cubicBezTo>
                  <a:cubicBezTo>
                    <a:pt x="5" y="0"/>
                    <a:pt x="8" y="1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9" name="Freeform 597">
              <a:extLst>
                <a:ext uri="{FF2B5EF4-FFF2-40B4-BE49-F238E27FC236}">
                  <a16:creationId xmlns:a16="http://schemas.microsoft.com/office/drawing/2014/main" id="{804FF894-05A8-3F46-9DC9-7D5594828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685" y="3709028"/>
              <a:ext cx="32718" cy="23081"/>
            </a:xfrm>
            <a:custGeom>
              <a:avLst/>
              <a:gdLst>
                <a:gd name="T0" fmla="*/ 3 w 4"/>
                <a:gd name="T1" fmla="*/ 2 h 3"/>
                <a:gd name="T2" fmla="*/ 1 w 4"/>
                <a:gd name="T3" fmla="*/ 1 h 3"/>
                <a:gd name="T4" fmla="*/ 3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0" name="Freeform 598">
              <a:extLst>
                <a:ext uri="{FF2B5EF4-FFF2-40B4-BE49-F238E27FC236}">
                  <a16:creationId xmlns:a16="http://schemas.microsoft.com/office/drawing/2014/main" id="{61683237-3A7A-9344-9326-E15696A3F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188" y="3556111"/>
              <a:ext cx="70889" cy="49048"/>
            </a:xfrm>
            <a:custGeom>
              <a:avLst/>
              <a:gdLst>
                <a:gd name="T0" fmla="*/ 1 w 9"/>
                <a:gd name="T1" fmla="*/ 5 h 6"/>
                <a:gd name="T2" fmla="*/ 1 w 9"/>
                <a:gd name="T3" fmla="*/ 1 h 6"/>
                <a:gd name="T4" fmla="*/ 5 w 9"/>
                <a:gd name="T5" fmla="*/ 1 h 6"/>
                <a:gd name="T6" fmla="*/ 9 w 9"/>
                <a:gd name="T7" fmla="*/ 3 h 6"/>
                <a:gd name="T8" fmla="*/ 5 w 9"/>
                <a:gd name="T9" fmla="*/ 5 h 6"/>
                <a:gd name="T10" fmla="*/ 1 w 9"/>
                <a:gd name="T11" fmla="*/ 5 h 6"/>
                <a:gd name="T12" fmla="*/ 1 w 9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1" y="5"/>
                  </a:moveTo>
                  <a:cubicBezTo>
                    <a:pt x="1" y="5"/>
                    <a:pt x="2" y="2"/>
                    <a:pt x="1" y="1"/>
                  </a:cubicBezTo>
                  <a:cubicBezTo>
                    <a:pt x="1" y="0"/>
                    <a:pt x="4" y="1"/>
                    <a:pt x="5" y="1"/>
                  </a:cubicBezTo>
                  <a:cubicBezTo>
                    <a:pt x="6" y="1"/>
                    <a:pt x="9" y="2"/>
                    <a:pt x="9" y="3"/>
                  </a:cubicBezTo>
                  <a:cubicBezTo>
                    <a:pt x="8" y="4"/>
                    <a:pt x="6" y="5"/>
                    <a:pt x="5" y="5"/>
                  </a:cubicBezTo>
                  <a:cubicBezTo>
                    <a:pt x="3" y="6"/>
                    <a:pt x="3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1" name="Freeform 599">
              <a:extLst>
                <a:ext uri="{FF2B5EF4-FFF2-40B4-BE49-F238E27FC236}">
                  <a16:creationId xmlns:a16="http://schemas.microsoft.com/office/drawing/2014/main" id="{992B424C-F3DE-9047-88F8-3DF8AB265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358" y="3631125"/>
              <a:ext cx="24538" cy="34623"/>
            </a:xfrm>
            <a:custGeom>
              <a:avLst/>
              <a:gdLst>
                <a:gd name="T0" fmla="*/ 2 w 3"/>
                <a:gd name="T1" fmla="*/ 1 h 4"/>
                <a:gd name="T2" fmla="*/ 1 w 3"/>
                <a:gd name="T3" fmla="*/ 3 h 4"/>
                <a:gd name="T4" fmla="*/ 2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0" y="0"/>
                    <a:pt x="0" y="3"/>
                    <a:pt x="1" y="3"/>
                  </a:cubicBezTo>
                  <a:cubicBezTo>
                    <a:pt x="2" y="4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2" name="Freeform 600">
              <a:extLst>
                <a:ext uri="{FF2B5EF4-FFF2-40B4-BE49-F238E27FC236}">
                  <a16:creationId xmlns:a16="http://schemas.microsoft.com/office/drawing/2014/main" id="{13C133B5-4C53-D443-8559-BBA2CF012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9616" y="3605161"/>
              <a:ext cx="711612" cy="230818"/>
            </a:xfrm>
            <a:custGeom>
              <a:avLst/>
              <a:gdLst>
                <a:gd name="T0" fmla="*/ 17 w 89"/>
                <a:gd name="T1" fmla="*/ 7 h 27"/>
                <a:gd name="T2" fmla="*/ 19 w 89"/>
                <a:gd name="T3" fmla="*/ 4 h 27"/>
                <a:gd name="T4" fmla="*/ 15 w 89"/>
                <a:gd name="T5" fmla="*/ 2 h 27"/>
                <a:gd name="T6" fmla="*/ 12 w 89"/>
                <a:gd name="T7" fmla="*/ 2 h 27"/>
                <a:gd name="T8" fmla="*/ 4 w 89"/>
                <a:gd name="T9" fmla="*/ 1 h 27"/>
                <a:gd name="T10" fmla="*/ 4 w 89"/>
                <a:gd name="T11" fmla="*/ 3 h 27"/>
                <a:gd name="T12" fmla="*/ 0 w 89"/>
                <a:gd name="T13" fmla="*/ 4 h 27"/>
                <a:gd name="T14" fmla="*/ 5 w 89"/>
                <a:gd name="T15" fmla="*/ 5 h 27"/>
                <a:gd name="T16" fmla="*/ 7 w 89"/>
                <a:gd name="T17" fmla="*/ 6 h 27"/>
                <a:gd name="T18" fmla="*/ 6 w 89"/>
                <a:gd name="T19" fmla="*/ 7 h 27"/>
                <a:gd name="T20" fmla="*/ 24 w 89"/>
                <a:gd name="T21" fmla="*/ 13 h 27"/>
                <a:gd name="T22" fmla="*/ 25 w 89"/>
                <a:gd name="T23" fmla="*/ 16 h 27"/>
                <a:gd name="T24" fmla="*/ 24 w 89"/>
                <a:gd name="T25" fmla="*/ 21 h 27"/>
                <a:gd name="T26" fmla="*/ 27 w 89"/>
                <a:gd name="T27" fmla="*/ 25 h 27"/>
                <a:gd name="T28" fmla="*/ 30 w 89"/>
                <a:gd name="T29" fmla="*/ 24 h 27"/>
                <a:gd name="T30" fmla="*/ 33 w 89"/>
                <a:gd name="T31" fmla="*/ 26 h 27"/>
                <a:gd name="T32" fmla="*/ 38 w 89"/>
                <a:gd name="T33" fmla="*/ 26 h 27"/>
                <a:gd name="T34" fmla="*/ 42 w 89"/>
                <a:gd name="T35" fmla="*/ 23 h 27"/>
                <a:gd name="T36" fmla="*/ 45 w 89"/>
                <a:gd name="T37" fmla="*/ 26 h 27"/>
                <a:gd name="T38" fmla="*/ 52 w 89"/>
                <a:gd name="T39" fmla="*/ 27 h 27"/>
                <a:gd name="T40" fmla="*/ 62 w 89"/>
                <a:gd name="T41" fmla="*/ 27 h 27"/>
                <a:gd name="T42" fmla="*/ 65 w 89"/>
                <a:gd name="T43" fmla="*/ 27 h 27"/>
                <a:gd name="T44" fmla="*/ 67 w 89"/>
                <a:gd name="T45" fmla="*/ 24 h 27"/>
                <a:gd name="T46" fmla="*/ 70 w 89"/>
                <a:gd name="T47" fmla="*/ 25 h 27"/>
                <a:gd name="T48" fmla="*/ 76 w 89"/>
                <a:gd name="T49" fmla="*/ 27 h 27"/>
                <a:gd name="T50" fmla="*/ 82 w 89"/>
                <a:gd name="T51" fmla="*/ 26 h 27"/>
                <a:gd name="T52" fmla="*/ 85 w 89"/>
                <a:gd name="T53" fmla="*/ 24 h 27"/>
                <a:gd name="T54" fmla="*/ 85 w 89"/>
                <a:gd name="T55" fmla="*/ 22 h 27"/>
                <a:gd name="T56" fmla="*/ 82 w 89"/>
                <a:gd name="T57" fmla="*/ 22 h 27"/>
                <a:gd name="T58" fmla="*/ 85 w 89"/>
                <a:gd name="T59" fmla="*/ 17 h 27"/>
                <a:gd name="T60" fmla="*/ 80 w 89"/>
                <a:gd name="T61" fmla="*/ 16 h 27"/>
                <a:gd name="T62" fmla="*/ 78 w 89"/>
                <a:gd name="T63" fmla="*/ 14 h 27"/>
                <a:gd name="T64" fmla="*/ 70 w 89"/>
                <a:gd name="T65" fmla="*/ 14 h 27"/>
                <a:gd name="T66" fmla="*/ 65 w 89"/>
                <a:gd name="T67" fmla="*/ 14 h 27"/>
                <a:gd name="T68" fmla="*/ 55 w 89"/>
                <a:gd name="T69" fmla="*/ 17 h 27"/>
                <a:gd name="T70" fmla="*/ 56 w 89"/>
                <a:gd name="T71" fmla="*/ 18 h 27"/>
                <a:gd name="T72" fmla="*/ 52 w 89"/>
                <a:gd name="T73" fmla="*/ 18 h 27"/>
                <a:gd name="T74" fmla="*/ 49 w 89"/>
                <a:gd name="T75" fmla="*/ 16 h 27"/>
                <a:gd name="T76" fmla="*/ 46 w 89"/>
                <a:gd name="T77" fmla="*/ 17 h 27"/>
                <a:gd name="T78" fmla="*/ 42 w 89"/>
                <a:gd name="T79" fmla="*/ 16 h 27"/>
                <a:gd name="T80" fmla="*/ 41 w 89"/>
                <a:gd name="T81" fmla="*/ 18 h 27"/>
                <a:gd name="T82" fmla="*/ 38 w 89"/>
                <a:gd name="T83" fmla="*/ 16 h 27"/>
                <a:gd name="T84" fmla="*/ 39 w 89"/>
                <a:gd name="T85" fmla="*/ 14 h 27"/>
                <a:gd name="T86" fmla="*/ 34 w 89"/>
                <a:gd name="T87" fmla="*/ 12 h 27"/>
                <a:gd name="T88" fmla="*/ 30 w 89"/>
                <a:gd name="T89" fmla="*/ 13 h 27"/>
                <a:gd name="T90" fmla="*/ 32 w 89"/>
                <a:gd name="T91" fmla="*/ 12 h 27"/>
                <a:gd name="T92" fmla="*/ 28 w 89"/>
                <a:gd name="T93" fmla="*/ 9 h 27"/>
                <a:gd name="T94" fmla="*/ 38 w 89"/>
                <a:gd name="T95" fmla="*/ 10 h 27"/>
                <a:gd name="T96" fmla="*/ 33 w 89"/>
                <a:gd name="T97" fmla="*/ 7 h 27"/>
                <a:gd name="T98" fmla="*/ 28 w 89"/>
                <a:gd name="T99" fmla="*/ 7 h 27"/>
                <a:gd name="T100" fmla="*/ 32 w 89"/>
                <a:gd name="T101" fmla="*/ 6 h 27"/>
                <a:gd name="T102" fmla="*/ 27 w 89"/>
                <a:gd name="T103" fmla="*/ 5 h 27"/>
                <a:gd name="T104" fmla="*/ 17 w 89"/>
                <a:gd name="T105" fmla="*/ 7 h 27"/>
                <a:gd name="T106" fmla="*/ 17 w 89"/>
                <a:gd name="T107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27">
                  <a:moveTo>
                    <a:pt x="17" y="7"/>
                  </a:moveTo>
                  <a:cubicBezTo>
                    <a:pt x="18" y="7"/>
                    <a:pt x="20" y="5"/>
                    <a:pt x="19" y="4"/>
                  </a:cubicBezTo>
                  <a:cubicBezTo>
                    <a:pt x="18" y="3"/>
                    <a:pt x="16" y="2"/>
                    <a:pt x="15" y="2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9" y="1"/>
                    <a:pt x="7" y="0"/>
                    <a:pt x="4" y="1"/>
                  </a:cubicBezTo>
                  <a:cubicBezTo>
                    <a:pt x="0" y="2"/>
                    <a:pt x="3" y="2"/>
                    <a:pt x="4" y="3"/>
                  </a:cubicBezTo>
                  <a:cubicBezTo>
                    <a:pt x="4" y="3"/>
                    <a:pt x="0" y="3"/>
                    <a:pt x="0" y="4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5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12" y="11"/>
                    <a:pt x="21" y="5"/>
                    <a:pt x="24" y="13"/>
                  </a:cubicBezTo>
                  <a:cubicBezTo>
                    <a:pt x="24" y="14"/>
                    <a:pt x="26" y="15"/>
                    <a:pt x="25" y="16"/>
                  </a:cubicBezTo>
                  <a:cubicBezTo>
                    <a:pt x="24" y="18"/>
                    <a:pt x="23" y="19"/>
                    <a:pt x="24" y="21"/>
                  </a:cubicBezTo>
                  <a:cubicBezTo>
                    <a:pt x="24" y="21"/>
                    <a:pt x="26" y="25"/>
                    <a:pt x="27" y="25"/>
                  </a:cubicBezTo>
                  <a:cubicBezTo>
                    <a:pt x="28" y="26"/>
                    <a:pt x="30" y="23"/>
                    <a:pt x="30" y="24"/>
                  </a:cubicBezTo>
                  <a:cubicBezTo>
                    <a:pt x="31" y="24"/>
                    <a:pt x="32" y="26"/>
                    <a:pt x="33" y="26"/>
                  </a:cubicBezTo>
                  <a:cubicBezTo>
                    <a:pt x="35" y="27"/>
                    <a:pt x="37" y="26"/>
                    <a:pt x="38" y="26"/>
                  </a:cubicBezTo>
                  <a:cubicBezTo>
                    <a:pt x="39" y="25"/>
                    <a:pt x="41" y="23"/>
                    <a:pt x="42" y="23"/>
                  </a:cubicBezTo>
                  <a:cubicBezTo>
                    <a:pt x="42" y="23"/>
                    <a:pt x="44" y="26"/>
                    <a:pt x="45" y="26"/>
                  </a:cubicBezTo>
                  <a:cubicBezTo>
                    <a:pt x="47" y="27"/>
                    <a:pt x="50" y="27"/>
                    <a:pt x="52" y="27"/>
                  </a:cubicBezTo>
                  <a:cubicBezTo>
                    <a:pt x="56" y="27"/>
                    <a:pt x="59" y="27"/>
                    <a:pt x="62" y="27"/>
                  </a:cubicBezTo>
                  <a:cubicBezTo>
                    <a:pt x="63" y="27"/>
                    <a:pt x="64" y="27"/>
                    <a:pt x="65" y="27"/>
                  </a:cubicBezTo>
                  <a:cubicBezTo>
                    <a:pt x="67" y="26"/>
                    <a:pt x="66" y="24"/>
                    <a:pt x="67" y="24"/>
                  </a:cubicBezTo>
                  <a:cubicBezTo>
                    <a:pt x="68" y="23"/>
                    <a:pt x="69" y="24"/>
                    <a:pt x="70" y="25"/>
                  </a:cubicBezTo>
                  <a:cubicBezTo>
                    <a:pt x="71" y="26"/>
                    <a:pt x="74" y="27"/>
                    <a:pt x="76" y="27"/>
                  </a:cubicBezTo>
                  <a:cubicBezTo>
                    <a:pt x="78" y="27"/>
                    <a:pt x="80" y="27"/>
                    <a:pt x="82" y="26"/>
                  </a:cubicBezTo>
                  <a:cubicBezTo>
                    <a:pt x="84" y="26"/>
                    <a:pt x="83" y="24"/>
                    <a:pt x="85" y="24"/>
                  </a:cubicBezTo>
                  <a:cubicBezTo>
                    <a:pt x="86" y="24"/>
                    <a:pt x="87" y="21"/>
                    <a:pt x="85" y="22"/>
                  </a:cubicBezTo>
                  <a:cubicBezTo>
                    <a:pt x="85" y="22"/>
                    <a:pt x="83" y="22"/>
                    <a:pt x="82" y="22"/>
                  </a:cubicBezTo>
                  <a:cubicBezTo>
                    <a:pt x="82" y="22"/>
                    <a:pt x="89" y="18"/>
                    <a:pt x="85" y="17"/>
                  </a:cubicBezTo>
                  <a:cubicBezTo>
                    <a:pt x="84" y="17"/>
                    <a:pt x="82" y="16"/>
                    <a:pt x="80" y="16"/>
                  </a:cubicBezTo>
                  <a:cubicBezTo>
                    <a:pt x="78" y="16"/>
                    <a:pt x="80" y="14"/>
                    <a:pt x="78" y="14"/>
                  </a:cubicBezTo>
                  <a:cubicBezTo>
                    <a:pt x="75" y="14"/>
                    <a:pt x="73" y="14"/>
                    <a:pt x="70" y="14"/>
                  </a:cubicBezTo>
                  <a:cubicBezTo>
                    <a:pt x="68" y="14"/>
                    <a:pt x="67" y="13"/>
                    <a:pt x="65" y="14"/>
                  </a:cubicBezTo>
                  <a:cubicBezTo>
                    <a:pt x="64" y="14"/>
                    <a:pt x="55" y="16"/>
                    <a:pt x="55" y="17"/>
                  </a:cubicBezTo>
                  <a:cubicBezTo>
                    <a:pt x="55" y="17"/>
                    <a:pt x="56" y="17"/>
                    <a:pt x="56" y="18"/>
                  </a:cubicBezTo>
                  <a:cubicBezTo>
                    <a:pt x="56" y="18"/>
                    <a:pt x="53" y="18"/>
                    <a:pt x="52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6"/>
                    <a:pt x="47" y="17"/>
                    <a:pt x="46" y="17"/>
                  </a:cubicBezTo>
                  <a:cubicBezTo>
                    <a:pt x="45" y="17"/>
                    <a:pt x="43" y="16"/>
                    <a:pt x="42" y="16"/>
                  </a:cubicBezTo>
                  <a:cubicBezTo>
                    <a:pt x="41" y="16"/>
                    <a:pt x="42" y="18"/>
                    <a:pt x="41" y="18"/>
                  </a:cubicBezTo>
                  <a:cubicBezTo>
                    <a:pt x="40" y="18"/>
                    <a:pt x="39" y="16"/>
                    <a:pt x="38" y="16"/>
                  </a:cubicBezTo>
                  <a:cubicBezTo>
                    <a:pt x="35" y="16"/>
                    <a:pt x="39" y="15"/>
                    <a:pt x="39" y="14"/>
                  </a:cubicBezTo>
                  <a:cubicBezTo>
                    <a:pt x="39" y="13"/>
                    <a:pt x="35" y="12"/>
                    <a:pt x="34" y="12"/>
                  </a:cubicBezTo>
                  <a:cubicBezTo>
                    <a:pt x="34" y="12"/>
                    <a:pt x="30" y="13"/>
                    <a:pt x="30" y="13"/>
                  </a:cubicBezTo>
                  <a:cubicBezTo>
                    <a:pt x="30" y="12"/>
                    <a:pt x="32" y="12"/>
                    <a:pt x="32" y="12"/>
                  </a:cubicBezTo>
                  <a:cubicBezTo>
                    <a:pt x="32" y="11"/>
                    <a:pt x="27" y="10"/>
                    <a:pt x="28" y="9"/>
                  </a:cubicBezTo>
                  <a:cubicBezTo>
                    <a:pt x="28" y="9"/>
                    <a:pt x="38" y="10"/>
                    <a:pt x="38" y="10"/>
                  </a:cubicBezTo>
                  <a:cubicBezTo>
                    <a:pt x="38" y="9"/>
                    <a:pt x="34" y="8"/>
                    <a:pt x="33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5"/>
                    <a:pt x="27" y="5"/>
                    <a:pt x="27" y="5"/>
                  </a:cubicBezTo>
                  <a:cubicBezTo>
                    <a:pt x="23" y="5"/>
                    <a:pt x="21" y="6"/>
                    <a:pt x="17" y="7"/>
                  </a:cubicBezTo>
                  <a:cubicBezTo>
                    <a:pt x="17" y="7"/>
                    <a:pt x="18" y="7"/>
                    <a:pt x="1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3" name="Freeform 601">
              <a:extLst>
                <a:ext uri="{FF2B5EF4-FFF2-40B4-BE49-F238E27FC236}">
                  <a16:creationId xmlns:a16="http://schemas.microsoft.com/office/drawing/2014/main" id="{BFDEDECD-D137-9C45-95C9-4E0AF4FA6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207002"/>
              <a:ext cx="471680" cy="314488"/>
            </a:xfrm>
            <a:custGeom>
              <a:avLst/>
              <a:gdLst>
                <a:gd name="T0" fmla="*/ 55 w 59"/>
                <a:gd name="T1" fmla="*/ 21 h 37"/>
                <a:gd name="T2" fmla="*/ 46 w 59"/>
                <a:gd name="T3" fmla="*/ 20 h 37"/>
                <a:gd name="T4" fmla="*/ 46 w 59"/>
                <a:gd name="T5" fmla="*/ 18 h 37"/>
                <a:gd name="T6" fmla="*/ 44 w 59"/>
                <a:gd name="T7" fmla="*/ 15 h 37"/>
                <a:gd name="T8" fmla="*/ 44 w 59"/>
                <a:gd name="T9" fmla="*/ 11 h 37"/>
                <a:gd name="T10" fmla="*/ 43 w 59"/>
                <a:gd name="T11" fmla="*/ 15 h 37"/>
                <a:gd name="T12" fmla="*/ 35 w 59"/>
                <a:gd name="T13" fmla="*/ 10 h 37"/>
                <a:gd name="T14" fmla="*/ 24 w 59"/>
                <a:gd name="T15" fmla="*/ 2 h 37"/>
                <a:gd name="T16" fmla="*/ 12 w 59"/>
                <a:gd name="T17" fmla="*/ 1 h 37"/>
                <a:gd name="T18" fmla="*/ 12 w 59"/>
                <a:gd name="T19" fmla="*/ 3 h 37"/>
                <a:gd name="T20" fmla="*/ 6 w 59"/>
                <a:gd name="T21" fmla="*/ 5 h 37"/>
                <a:gd name="T22" fmla="*/ 11 w 59"/>
                <a:gd name="T23" fmla="*/ 9 h 37"/>
                <a:gd name="T24" fmla="*/ 6 w 59"/>
                <a:gd name="T25" fmla="*/ 9 h 37"/>
                <a:gd name="T26" fmla="*/ 5 w 59"/>
                <a:gd name="T27" fmla="*/ 11 h 37"/>
                <a:gd name="T28" fmla="*/ 6 w 59"/>
                <a:gd name="T29" fmla="*/ 14 h 37"/>
                <a:gd name="T30" fmla="*/ 10 w 59"/>
                <a:gd name="T31" fmla="*/ 14 h 37"/>
                <a:gd name="T32" fmla="*/ 0 w 59"/>
                <a:gd name="T33" fmla="*/ 15 h 37"/>
                <a:gd name="T34" fmla="*/ 7 w 59"/>
                <a:gd name="T35" fmla="*/ 20 h 37"/>
                <a:gd name="T36" fmla="*/ 8 w 59"/>
                <a:gd name="T37" fmla="*/ 23 h 37"/>
                <a:gd name="T38" fmla="*/ 14 w 59"/>
                <a:gd name="T39" fmla="*/ 23 h 37"/>
                <a:gd name="T40" fmla="*/ 26 w 59"/>
                <a:gd name="T41" fmla="*/ 23 h 37"/>
                <a:gd name="T42" fmla="*/ 28 w 59"/>
                <a:gd name="T43" fmla="*/ 24 h 37"/>
                <a:gd name="T44" fmla="*/ 16 w 59"/>
                <a:gd name="T45" fmla="*/ 25 h 37"/>
                <a:gd name="T46" fmla="*/ 16 w 59"/>
                <a:gd name="T47" fmla="*/ 30 h 37"/>
                <a:gd name="T48" fmla="*/ 19 w 59"/>
                <a:gd name="T49" fmla="*/ 33 h 37"/>
                <a:gd name="T50" fmla="*/ 32 w 59"/>
                <a:gd name="T51" fmla="*/ 35 h 37"/>
                <a:gd name="T52" fmla="*/ 34 w 59"/>
                <a:gd name="T53" fmla="*/ 36 h 37"/>
                <a:gd name="T54" fmla="*/ 40 w 59"/>
                <a:gd name="T55" fmla="*/ 35 h 37"/>
                <a:gd name="T56" fmla="*/ 41 w 59"/>
                <a:gd name="T57" fmla="*/ 35 h 37"/>
                <a:gd name="T58" fmla="*/ 41 w 59"/>
                <a:gd name="T59" fmla="*/ 29 h 37"/>
                <a:gd name="T60" fmla="*/ 46 w 59"/>
                <a:gd name="T61" fmla="*/ 30 h 37"/>
                <a:gd name="T62" fmla="*/ 51 w 59"/>
                <a:gd name="T63" fmla="*/ 28 h 37"/>
                <a:gd name="T64" fmla="*/ 54 w 59"/>
                <a:gd name="T65" fmla="*/ 26 h 37"/>
                <a:gd name="T66" fmla="*/ 58 w 59"/>
                <a:gd name="T6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37">
                  <a:moveTo>
                    <a:pt x="58" y="24"/>
                  </a:moveTo>
                  <a:cubicBezTo>
                    <a:pt x="58" y="22"/>
                    <a:pt x="56" y="22"/>
                    <a:pt x="55" y="21"/>
                  </a:cubicBezTo>
                  <a:cubicBezTo>
                    <a:pt x="54" y="20"/>
                    <a:pt x="53" y="22"/>
                    <a:pt x="52" y="21"/>
                  </a:cubicBezTo>
                  <a:cubicBezTo>
                    <a:pt x="50" y="19"/>
                    <a:pt x="48" y="21"/>
                    <a:pt x="46" y="20"/>
                  </a:cubicBezTo>
                  <a:cubicBezTo>
                    <a:pt x="46" y="20"/>
                    <a:pt x="48" y="19"/>
                    <a:pt x="48" y="18"/>
                  </a:cubicBezTo>
                  <a:cubicBezTo>
                    <a:pt x="48" y="18"/>
                    <a:pt x="46" y="18"/>
                    <a:pt x="46" y="18"/>
                  </a:cubicBezTo>
                  <a:cubicBezTo>
                    <a:pt x="46" y="17"/>
                    <a:pt x="47" y="17"/>
                    <a:pt x="47" y="16"/>
                  </a:cubicBezTo>
                  <a:cubicBezTo>
                    <a:pt x="47" y="15"/>
                    <a:pt x="44" y="16"/>
                    <a:pt x="44" y="15"/>
                  </a:cubicBezTo>
                  <a:cubicBezTo>
                    <a:pt x="43" y="15"/>
                    <a:pt x="45" y="14"/>
                    <a:pt x="45" y="14"/>
                  </a:cubicBezTo>
                  <a:cubicBezTo>
                    <a:pt x="46" y="13"/>
                    <a:pt x="44" y="12"/>
                    <a:pt x="44" y="11"/>
                  </a:cubicBezTo>
                  <a:cubicBezTo>
                    <a:pt x="43" y="10"/>
                    <a:pt x="38" y="11"/>
                    <a:pt x="38" y="11"/>
                  </a:cubicBezTo>
                  <a:cubicBezTo>
                    <a:pt x="38" y="12"/>
                    <a:pt x="43" y="14"/>
                    <a:pt x="43" y="15"/>
                  </a:cubicBezTo>
                  <a:cubicBezTo>
                    <a:pt x="42" y="16"/>
                    <a:pt x="39" y="14"/>
                    <a:pt x="38" y="13"/>
                  </a:cubicBezTo>
                  <a:cubicBezTo>
                    <a:pt x="36" y="12"/>
                    <a:pt x="39" y="10"/>
                    <a:pt x="35" y="10"/>
                  </a:cubicBezTo>
                  <a:cubicBezTo>
                    <a:pt x="33" y="10"/>
                    <a:pt x="30" y="10"/>
                    <a:pt x="29" y="8"/>
                  </a:cubicBezTo>
                  <a:cubicBezTo>
                    <a:pt x="28" y="6"/>
                    <a:pt x="26" y="3"/>
                    <a:pt x="24" y="2"/>
                  </a:cubicBezTo>
                  <a:cubicBezTo>
                    <a:pt x="21" y="1"/>
                    <a:pt x="18" y="0"/>
                    <a:pt x="16" y="0"/>
                  </a:cubicBezTo>
                  <a:cubicBezTo>
                    <a:pt x="15" y="0"/>
                    <a:pt x="10" y="0"/>
                    <a:pt x="12" y="1"/>
                  </a:cubicBezTo>
                  <a:cubicBezTo>
                    <a:pt x="13" y="1"/>
                    <a:pt x="17" y="2"/>
                    <a:pt x="17" y="2"/>
                  </a:cubicBezTo>
                  <a:cubicBezTo>
                    <a:pt x="17" y="4"/>
                    <a:pt x="13" y="3"/>
                    <a:pt x="12" y="3"/>
                  </a:cubicBezTo>
                  <a:cubicBezTo>
                    <a:pt x="12" y="3"/>
                    <a:pt x="13" y="4"/>
                    <a:pt x="13" y="4"/>
                  </a:cubicBezTo>
                  <a:cubicBezTo>
                    <a:pt x="13" y="5"/>
                    <a:pt x="7" y="2"/>
                    <a:pt x="6" y="5"/>
                  </a:cubicBezTo>
                  <a:cubicBezTo>
                    <a:pt x="6" y="5"/>
                    <a:pt x="11" y="7"/>
                    <a:pt x="12" y="7"/>
                  </a:cubicBezTo>
                  <a:cubicBezTo>
                    <a:pt x="10" y="6"/>
                    <a:pt x="11" y="9"/>
                    <a:pt x="11" y="9"/>
                  </a:cubicBezTo>
                  <a:cubicBezTo>
                    <a:pt x="11" y="10"/>
                    <a:pt x="4" y="7"/>
                    <a:pt x="3" y="8"/>
                  </a:cubicBezTo>
                  <a:cubicBezTo>
                    <a:pt x="3" y="7"/>
                    <a:pt x="6" y="8"/>
                    <a:pt x="6" y="9"/>
                  </a:cubicBezTo>
                  <a:cubicBezTo>
                    <a:pt x="6" y="8"/>
                    <a:pt x="4" y="9"/>
                    <a:pt x="4" y="9"/>
                  </a:cubicBezTo>
                  <a:cubicBezTo>
                    <a:pt x="3" y="10"/>
                    <a:pt x="5" y="11"/>
                    <a:pt x="5" y="11"/>
                  </a:cubicBezTo>
                  <a:cubicBezTo>
                    <a:pt x="6" y="12"/>
                    <a:pt x="2" y="12"/>
                    <a:pt x="1" y="12"/>
                  </a:cubicBezTo>
                  <a:cubicBezTo>
                    <a:pt x="2" y="12"/>
                    <a:pt x="4" y="13"/>
                    <a:pt x="6" y="14"/>
                  </a:cubicBezTo>
                  <a:cubicBezTo>
                    <a:pt x="8" y="14"/>
                    <a:pt x="10" y="13"/>
                    <a:pt x="12" y="13"/>
                  </a:cubicBezTo>
                  <a:cubicBezTo>
                    <a:pt x="12" y="13"/>
                    <a:pt x="10" y="14"/>
                    <a:pt x="10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6"/>
                    <a:pt x="0" y="15"/>
                    <a:pt x="0" y="15"/>
                  </a:cubicBezTo>
                  <a:cubicBezTo>
                    <a:pt x="0" y="15"/>
                    <a:pt x="2" y="18"/>
                    <a:pt x="2" y="18"/>
                  </a:cubicBezTo>
                  <a:cubicBezTo>
                    <a:pt x="3" y="19"/>
                    <a:pt x="7" y="21"/>
                    <a:pt x="7" y="20"/>
                  </a:cubicBezTo>
                  <a:cubicBezTo>
                    <a:pt x="7" y="21"/>
                    <a:pt x="5" y="20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9" y="24"/>
                    <a:pt x="10" y="23"/>
                    <a:pt x="11" y="23"/>
                  </a:cubicBezTo>
                  <a:cubicBezTo>
                    <a:pt x="12" y="22"/>
                    <a:pt x="13" y="24"/>
                    <a:pt x="14" y="23"/>
                  </a:cubicBezTo>
                  <a:cubicBezTo>
                    <a:pt x="17" y="22"/>
                    <a:pt x="19" y="21"/>
                    <a:pt x="21" y="22"/>
                  </a:cubicBezTo>
                  <a:cubicBezTo>
                    <a:pt x="23" y="23"/>
                    <a:pt x="24" y="23"/>
                    <a:pt x="26" y="23"/>
                  </a:cubicBezTo>
                  <a:cubicBezTo>
                    <a:pt x="25" y="23"/>
                    <a:pt x="23" y="23"/>
                    <a:pt x="21" y="23"/>
                  </a:cubicBezTo>
                  <a:cubicBezTo>
                    <a:pt x="23" y="23"/>
                    <a:pt x="27" y="23"/>
                    <a:pt x="28" y="24"/>
                  </a:cubicBezTo>
                  <a:cubicBezTo>
                    <a:pt x="28" y="24"/>
                    <a:pt x="23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6" y="26"/>
                    <a:pt x="12" y="27"/>
                    <a:pt x="13" y="27"/>
                  </a:cubicBezTo>
                  <a:cubicBezTo>
                    <a:pt x="14" y="28"/>
                    <a:pt x="15" y="28"/>
                    <a:pt x="16" y="30"/>
                  </a:cubicBezTo>
                  <a:cubicBezTo>
                    <a:pt x="16" y="32"/>
                    <a:pt x="22" y="30"/>
                    <a:pt x="23" y="32"/>
                  </a:cubicBezTo>
                  <a:cubicBezTo>
                    <a:pt x="23" y="32"/>
                    <a:pt x="19" y="32"/>
                    <a:pt x="19" y="33"/>
                  </a:cubicBezTo>
                  <a:cubicBezTo>
                    <a:pt x="20" y="34"/>
                    <a:pt x="25" y="36"/>
                    <a:pt x="26" y="36"/>
                  </a:cubicBezTo>
                  <a:cubicBezTo>
                    <a:pt x="26" y="36"/>
                    <a:pt x="32" y="36"/>
                    <a:pt x="32" y="35"/>
                  </a:cubicBezTo>
                  <a:cubicBezTo>
                    <a:pt x="32" y="35"/>
                    <a:pt x="31" y="35"/>
                    <a:pt x="31" y="35"/>
                  </a:cubicBezTo>
                  <a:cubicBezTo>
                    <a:pt x="31" y="33"/>
                    <a:pt x="35" y="36"/>
                    <a:pt x="34" y="36"/>
                  </a:cubicBezTo>
                  <a:cubicBezTo>
                    <a:pt x="35" y="36"/>
                    <a:pt x="33" y="33"/>
                    <a:pt x="33" y="32"/>
                  </a:cubicBezTo>
                  <a:cubicBezTo>
                    <a:pt x="35" y="31"/>
                    <a:pt x="37" y="37"/>
                    <a:pt x="40" y="35"/>
                  </a:cubicBezTo>
                  <a:cubicBezTo>
                    <a:pt x="41" y="34"/>
                    <a:pt x="39" y="32"/>
                    <a:pt x="40" y="32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2" y="35"/>
                    <a:pt x="43" y="31"/>
                    <a:pt x="42" y="31"/>
                  </a:cubicBezTo>
                  <a:cubicBezTo>
                    <a:pt x="42" y="30"/>
                    <a:pt x="42" y="29"/>
                    <a:pt x="41" y="29"/>
                  </a:cubicBezTo>
                  <a:cubicBezTo>
                    <a:pt x="41" y="28"/>
                    <a:pt x="42" y="26"/>
                    <a:pt x="43" y="27"/>
                  </a:cubicBezTo>
                  <a:cubicBezTo>
                    <a:pt x="44" y="28"/>
                    <a:pt x="43" y="32"/>
                    <a:pt x="46" y="30"/>
                  </a:cubicBezTo>
                  <a:cubicBezTo>
                    <a:pt x="47" y="29"/>
                    <a:pt x="50" y="25"/>
                    <a:pt x="52" y="27"/>
                  </a:cubicBezTo>
                  <a:cubicBezTo>
                    <a:pt x="53" y="27"/>
                    <a:pt x="51" y="28"/>
                    <a:pt x="51" y="28"/>
                  </a:cubicBezTo>
                  <a:cubicBezTo>
                    <a:pt x="51" y="28"/>
                    <a:pt x="56" y="27"/>
                    <a:pt x="56" y="27"/>
                  </a:cubicBezTo>
                  <a:cubicBezTo>
                    <a:pt x="56" y="27"/>
                    <a:pt x="54" y="27"/>
                    <a:pt x="54" y="26"/>
                  </a:cubicBezTo>
                  <a:cubicBezTo>
                    <a:pt x="54" y="25"/>
                    <a:pt x="59" y="25"/>
                    <a:pt x="58" y="24"/>
                  </a:cubicBezTo>
                  <a:cubicBezTo>
                    <a:pt x="58" y="22"/>
                    <a:pt x="58" y="25"/>
                    <a:pt x="58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4" name="Freeform 602">
              <a:extLst>
                <a:ext uri="{FF2B5EF4-FFF2-40B4-BE49-F238E27FC236}">
                  <a16:creationId xmlns:a16="http://schemas.microsoft.com/office/drawing/2014/main" id="{1D9C95FA-EF39-D24C-BF52-70322C1B5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6828" y="3013694"/>
              <a:ext cx="1246001" cy="686680"/>
            </a:xfrm>
            <a:custGeom>
              <a:avLst/>
              <a:gdLst>
                <a:gd name="T0" fmla="*/ 15 w 156"/>
                <a:gd name="T1" fmla="*/ 77 h 81"/>
                <a:gd name="T2" fmla="*/ 27 w 156"/>
                <a:gd name="T3" fmla="*/ 76 h 81"/>
                <a:gd name="T4" fmla="*/ 37 w 156"/>
                <a:gd name="T5" fmla="*/ 78 h 81"/>
                <a:gd name="T6" fmla="*/ 48 w 156"/>
                <a:gd name="T7" fmla="*/ 77 h 81"/>
                <a:gd name="T8" fmla="*/ 65 w 156"/>
                <a:gd name="T9" fmla="*/ 76 h 81"/>
                <a:gd name="T10" fmla="*/ 59 w 156"/>
                <a:gd name="T11" fmla="*/ 70 h 81"/>
                <a:gd name="T12" fmla="*/ 50 w 156"/>
                <a:gd name="T13" fmla="*/ 65 h 81"/>
                <a:gd name="T14" fmla="*/ 73 w 156"/>
                <a:gd name="T15" fmla="*/ 61 h 81"/>
                <a:gd name="T16" fmla="*/ 76 w 156"/>
                <a:gd name="T17" fmla="*/ 55 h 81"/>
                <a:gd name="T18" fmla="*/ 71 w 156"/>
                <a:gd name="T19" fmla="*/ 50 h 81"/>
                <a:gd name="T20" fmla="*/ 72 w 156"/>
                <a:gd name="T21" fmla="*/ 48 h 81"/>
                <a:gd name="T22" fmla="*/ 78 w 156"/>
                <a:gd name="T23" fmla="*/ 45 h 81"/>
                <a:gd name="T24" fmla="*/ 90 w 156"/>
                <a:gd name="T25" fmla="*/ 44 h 81"/>
                <a:gd name="T26" fmla="*/ 105 w 156"/>
                <a:gd name="T27" fmla="*/ 37 h 81"/>
                <a:gd name="T28" fmla="*/ 105 w 156"/>
                <a:gd name="T29" fmla="*/ 32 h 81"/>
                <a:gd name="T30" fmla="*/ 136 w 156"/>
                <a:gd name="T31" fmla="*/ 21 h 81"/>
                <a:gd name="T32" fmla="*/ 115 w 156"/>
                <a:gd name="T33" fmla="*/ 23 h 81"/>
                <a:gd name="T34" fmla="*/ 134 w 156"/>
                <a:gd name="T35" fmla="*/ 18 h 81"/>
                <a:gd name="T36" fmla="*/ 146 w 156"/>
                <a:gd name="T37" fmla="*/ 10 h 81"/>
                <a:gd name="T38" fmla="*/ 133 w 156"/>
                <a:gd name="T39" fmla="*/ 5 h 81"/>
                <a:gd name="T40" fmla="*/ 121 w 156"/>
                <a:gd name="T41" fmla="*/ 5 h 81"/>
                <a:gd name="T42" fmla="*/ 100 w 156"/>
                <a:gd name="T43" fmla="*/ 2 h 81"/>
                <a:gd name="T44" fmla="*/ 91 w 156"/>
                <a:gd name="T45" fmla="*/ 5 h 81"/>
                <a:gd name="T46" fmla="*/ 80 w 156"/>
                <a:gd name="T47" fmla="*/ 8 h 81"/>
                <a:gd name="T48" fmla="*/ 58 w 156"/>
                <a:gd name="T49" fmla="*/ 4 h 81"/>
                <a:gd name="T50" fmla="*/ 52 w 156"/>
                <a:gd name="T51" fmla="*/ 5 h 81"/>
                <a:gd name="T52" fmla="*/ 46 w 156"/>
                <a:gd name="T53" fmla="*/ 10 h 81"/>
                <a:gd name="T54" fmla="*/ 45 w 156"/>
                <a:gd name="T55" fmla="*/ 12 h 81"/>
                <a:gd name="T56" fmla="*/ 31 w 156"/>
                <a:gd name="T57" fmla="*/ 10 h 81"/>
                <a:gd name="T58" fmla="*/ 34 w 156"/>
                <a:gd name="T59" fmla="*/ 16 h 81"/>
                <a:gd name="T60" fmla="*/ 23 w 156"/>
                <a:gd name="T61" fmla="*/ 16 h 81"/>
                <a:gd name="T62" fmla="*/ 5 w 156"/>
                <a:gd name="T63" fmla="*/ 17 h 81"/>
                <a:gd name="T64" fmla="*/ 11 w 156"/>
                <a:gd name="T65" fmla="*/ 21 h 81"/>
                <a:gd name="T66" fmla="*/ 13 w 156"/>
                <a:gd name="T67" fmla="*/ 26 h 81"/>
                <a:gd name="T68" fmla="*/ 23 w 156"/>
                <a:gd name="T69" fmla="*/ 27 h 81"/>
                <a:gd name="T70" fmla="*/ 20 w 156"/>
                <a:gd name="T71" fmla="*/ 31 h 81"/>
                <a:gd name="T72" fmla="*/ 26 w 156"/>
                <a:gd name="T73" fmla="*/ 30 h 81"/>
                <a:gd name="T74" fmla="*/ 42 w 156"/>
                <a:gd name="T75" fmla="*/ 30 h 81"/>
                <a:gd name="T76" fmla="*/ 52 w 156"/>
                <a:gd name="T77" fmla="*/ 31 h 81"/>
                <a:gd name="T78" fmla="*/ 73 w 156"/>
                <a:gd name="T79" fmla="*/ 21 h 81"/>
                <a:gd name="T80" fmla="*/ 60 w 156"/>
                <a:gd name="T81" fmla="*/ 31 h 81"/>
                <a:gd name="T82" fmla="*/ 44 w 156"/>
                <a:gd name="T83" fmla="*/ 35 h 81"/>
                <a:gd name="T84" fmla="*/ 58 w 156"/>
                <a:gd name="T85" fmla="*/ 42 h 81"/>
                <a:gd name="T86" fmla="*/ 32 w 156"/>
                <a:gd name="T87" fmla="*/ 39 h 81"/>
                <a:gd name="T88" fmla="*/ 42 w 156"/>
                <a:gd name="T89" fmla="*/ 50 h 81"/>
                <a:gd name="T90" fmla="*/ 44 w 156"/>
                <a:gd name="T91" fmla="*/ 52 h 81"/>
                <a:gd name="T92" fmla="*/ 30 w 156"/>
                <a:gd name="T93" fmla="*/ 52 h 81"/>
                <a:gd name="T94" fmla="*/ 27 w 156"/>
                <a:gd name="T95" fmla="*/ 59 h 81"/>
                <a:gd name="T96" fmla="*/ 36 w 156"/>
                <a:gd name="T97" fmla="*/ 57 h 81"/>
                <a:gd name="T98" fmla="*/ 34 w 156"/>
                <a:gd name="T99" fmla="*/ 60 h 81"/>
                <a:gd name="T100" fmla="*/ 37 w 156"/>
                <a:gd name="T101" fmla="*/ 65 h 81"/>
                <a:gd name="T102" fmla="*/ 38 w 156"/>
                <a:gd name="T103" fmla="*/ 68 h 81"/>
                <a:gd name="T104" fmla="*/ 19 w 156"/>
                <a:gd name="T105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" h="81">
                  <a:moveTo>
                    <a:pt x="26" y="70"/>
                  </a:moveTo>
                  <a:cubicBezTo>
                    <a:pt x="22" y="70"/>
                    <a:pt x="17" y="70"/>
                    <a:pt x="13" y="71"/>
                  </a:cubicBezTo>
                  <a:cubicBezTo>
                    <a:pt x="11" y="72"/>
                    <a:pt x="11" y="75"/>
                    <a:pt x="12" y="76"/>
                  </a:cubicBezTo>
                  <a:cubicBezTo>
                    <a:pt x="13" y="77"/>
                    <a:pt x="15" y="78"/>
                    <a:pt x="15" y="77"/>
                  </a:cubicBezTo>
                  <a:cubicBezTo>
                    <a:pt x="17" y="77"/>
                    <a:pt x="16" y="76"/>
                    <a:pt x="17" y="75"/>
                  </a:cubicBezTo>
                  <a:cubicBezTo>
                    <a:pt x="17" y="75"/>
                    <a:pt x="17" y="78"/>
                    <a:pt x="17" y="78"/>
                  </a:cubicBezTo>
                  <a:cubicBezTo>
                    <a:pt x="19" y="78"/>
                    <a:pt x="22" y="78"/>
                    <a:pt x="24" y="78"/>
                  </a:cubicBezTo>
                  <a:cubicBezTo>
                    <a:pt x="26" y="78"/>
                    <a:pt x="26" y="76"/>
                    <a:pt x="27" y="76"/>
                  </a:cubicBezTo>
                  <a:cubicBezTo>
                    <a:pt x="29" y="76"/>
                    <a:pt x="27" y="78"/>
                    <a:pt x="27" y="78"/>
                  </a:cubicBezTo>
                  <a:cubicBezTo>
                    <a:pt x="27" y="78"/>
                    <a:pt x="37" y="79"/>
                    <a:pt x="37" y="78"/>
                  </a:cubicBezTo>
                  <a:cubicBezTo>
                    <a:pt x="37" y="78"/>
                    <a:pt x="35" y="77"/>
                    <a:pt x="34" y="76"/>
                  </a:cubicBezTo>
                  <a:cubicBezTo>
                    <a:pt x="34" y="76"/>
                    <a:pt x="38" y="77"/>
                    <a:pt x="37" y="78"/>
                  </a:cubicBezTo>
                  <a:cubicBezTo>
                    <a:pt x="38" y="77"/>
                    <a:pt x="37" y="76"/>
                    <a:pt x="38" y="76"/>
                  </a:cubicBezTo>
                  <a:cubicBezTo>
                    <a:pt x="38" y="76"/>
                    <a:pt x="40" y="77"/>
                    <a:pt x="41" y="77"/>
                  </a:cubicBezTo>
                  <a:cubicBezTo>
                    <a:pt x="43" y="79"/>
                    <a:pt x="41" y="76"/>
                    <a:pt x="42" y="75"/>
                  </a:cubicBezTo>
                  <a:cubicBezTo>
                    <a:pt x="42" y="75"/>
                    <a:pt x="48" y="78"/>
                    <a:pt x="48" y="77"/>
                  </a:cubicBezTo>
                  <a:cubicBezTo>
                    <a:pt x="48" y="76"/>
                    <a:pt x="46" y="76"/>
                    <a:pt x="46" y="75"/>
                  </a:cubicBezTo>
                  <a:cubicBezTo>
                    <a:pt x="46" y="75"/>
                    <a:pt x="53" y="76"/>
                    <a:pt x="53" y="76"/>
                  </a:cubicBezTo>
                  <a:cubicBezTo>
                    <a:pt x="57" y="76"/>
                    <a:pt x="52" y="79"/>
                    <a:pt x="52" y="80"/>
                  </a:cubicBezTo>
                  <a:cubicBezTo>
                    <a:pt x="52" y="81"/>
                    <a:pt x="64" y="76"/>
                    <a:pt x="65" y="76"/>
                  </a:cubicBezTo>
                  <a:cubicBezTo>
                    <a:pt x="67" y="76"/>
                    <a:pt x="72" y="73"/>
                    <a:pt x="68" y="72"/>
                  </a:cubicBezTo>
                  <a:cubicBezTo>
                    <a:pt x="66" y="71"/>
                    <a:pt x="63" y="73"/>
                    <a:pt x="61" y="72"/>
                  </a:cubicBezTo>
                  <a:cubicBezTo>
                    <a:pt x="61" y="72"/>
                    <a:pt x="63" y="70"/>
                    <a:pt x="63" y="70"/>
                  </a:cubicBezTo>
                  <a:cubicBezTo>
                    <a:pt x="63" y="69"/>
                    <a:pt x="60" y="70"/>
                    <a:pt x="59" y="70"/>
                  </a:cubicBezTo>
                  <a:cubicBezTo>
                    <a:pt x="57" y="70"/>
                    <a:pt x="56" y="68"/>
                    <a:pt x="54" y="68"/>
                  </a:cubicBezTo>
                  <a:cubicBezTo>
                    <a:pt x="53" y="69"/>
                    <a:pt x="50" y="70"/>
                    <a:pt x="48" y="69"/>
                  </a:cubicBezTo>
                  <a:cubicBezTo>
                    <a:pt x="49" y="69"/>
                    <a:pt x="50" y="69"/>
                    <a:pt x="51" y="69"/>
                  </a:cubicBezTo>
                  <a:cubicBezTo>
                    <a:pt x="52" y="68"/>
                    <a:pt x="50" y="66"/>
                    <a:pt x="50" y="65"/>
                  </a:cubicBezTo>
                  <a:cubicBezTo>
                    <a:pt x="50" y="67"/>
                    <a:pt x="59" y="68"/>
                    <a:pt x="60" y="68"/>
                  </a:cubicBezTo>
                  <a:cubicBezTo>
                    <a:pt x="61" y="68"/>
                    <a:pt x="63" y="68"/>
                    <a:pt x="65" y="68"/>
                  </a:cubicBezTo>
                  <a:cubicBezTo>
                    <a:pt x="67" y="68"/>
                    <a:pt x="69" y="65"/>
                    <a:pt x="68" y="64"/>
                  </a:cubicBezTo>
                  <a:cubicBezTo>
                    <a:pt x="65" y="61"/>
                    <a:pt x="71" y="61"/>
                    <a:pt x="73" y="61"/>
                  </a:cubicBezTo>
                  <a:cubicBezTo>
                    <a:pt x="74" y="61"/>
                    <a:pt x="79" y="61"/>
                    <a:pt x="80" y="60"/>
                  </a:cubicBezTo>
                  <a:cubicBezTo>
                    <a:pt x="80" y="60"/>
                    <a:pt x="75" y="58"/>
                    <a:pt x="75" y="58"/>
                  </a:cubicBezTo>
                  <a:cubicBezTo>
                    <a:pt x="77" y="57"/>
                    <a:pt x="81" y="59"/>
                    <a:pt x="82" y="57"/>
                  </a:cubicBezTo>
                  <a:cubicBezTo>
                    <a:pt x="83" y="56"/>
                    <a:pt x="77" y="55"/>
                    <a:pt x="76" y="55"/>
                  </a:cubicBezTo>
                  <a:cubicBezTo>
                    <a:pt x="77" y="55"/>
                    <a:pt x="84" y="54"/>
                    <a:pt x="85" y="53"/>
                  </a:cubicBezTo>
                  <a:cubicBezTo>
                    <a:pt x="87" y="52"/>
                    <a:pt x="77" y="50"/>
                    <a:pt x="77" y="51"/>
                  </a:cubicBezTo>
                  <a:cubicBezTo>
                    <a:pt x="77" y="50"/>
                    <a:pt x="79" y="50"/>
                    <a:pt x="79" y="50"/>
                  </a:cubicBezTo>
                  <a:cubicBezTo>
                    <a:pt x="79" y="49"/>
                    <a:pt x="72" y="50"/>
                    <a:pt x="71" y="50"/>
                  </a:cubicBezTo>
                  <a:cubicBezTo>
                    <a:pt x="69" y="50"/>
                    <a:pt x="68" y="51"/>
                    <a:pt x="66" y="52"/>
                  </a:cubicBezTo>
                  <a:cubicBezTo>
                    <a:pt x="67" y="52"/>
                    <a:pt x="70" y="49"/>
                    <a:pt x="68" y="49"/>
                  </a:cubicBezTo>
                  <a:cubicBezTo>
                    <a:pt x="68" y="49"/>
                    <a:pt x="64" y="49"/>
                    <a:pt x="64" y="48"/>
                  </a:cubicBezTo>
                  <a:cubicBezTo>
                    <a:pt x="64" y="48"/>
                    <a:pt x="71" y="48"/>
                    <a:pt x="72" y="48"/>
                  </a:cubicBezTo>
                  <a:cubicBezTo>
                    <a:pt x="71" y="48"/>
                    <a:pt x="68" y="47"/>
                    <a:pt x="68" y="47"/>
                  </a:cubicBezTo>
                  <a:cubicBezTo>
                    <a:pt x="69" y="46"/>
                    <a:pt x="72" y="48"/>
                    <a:pt x="74" y="47"/>
                  </a:cubicBezTo>
                  <a:cubicBezTo>
                    <a:pt x="73" y="47"/>
                    <a:pt x="69" y="46"/>
                    <a:pt x="69" y="46"/>
                  </a:cubicBezTo>
                  <a:cubicBezTo>
                    <a:pt x="69" y="45"/>
                    <a:pt x="77" y="46"/>
                    <a:pt x="78" y="45"/>
                  </a:cubicBezTo>
                  <a:cubicBezTo>
                    <a:pt x="78" y="45"/>
                    <a:pt x="75" y="44"/>
                    <a:pt x="75" y="44"/>
                  </a:cubicBezTo>
                  <a:cubicBezTo>
                    <a:pt x="74" y="44"/>
                    <a:pt x="77" y="44"/>
                    <a:pt x="77" y="44"/>
                  </a:cubicBezTo>
                  <a:cubicBezTo>
                    <a:pt x="79" y="45"/>
                    <a:pt x="80" y="46"/>
                    <a:pt x="82" y="46"/>
                  </a:cubicBezTo>
                  <a:cubicBezTo>
                    <a:pt x="84" y="46"/>
                    <a:pt x="87" y="45"/>
                    <a:pt x="90" y="44"/>
                  </a:cubicBezTo>
                  <a:cubicBezTo>
                    <a:pt x="98" y="43"/>
                    <a:pt x="85" y="42"/>
                    <a:pt x="84" y="40"/>
                  </a:cubicBezTo>
                  <a:cubicBezTo>
                    <a:pt x="84" y="39"/>
                    <a:pt x="93" y="40"/>
                    <a:pt x="94" y="41"/>
                  </a:cubicBezTo>
                  <a:cubicBezTo>
                    <a:pt x="96" y="42"/>
                    <a:pt x="97" y="42"/>
                    <a:pt x="100" y="41"/>
                  </a:cubicBezTo>
                  <a:cubicBezTo>
                    <a:pt x="101" y="41"/>
                    <a:pt x="106" y="39"/>
                    <a:pt x="105" y="37"/>
                  </a:cubicBezTo>
                  <a:cubicBezTo>
                    <a:pt x="105" y="36"/>
                    <a:pt x="94" y="41"/>
                    <a:pt x="97" y="36"/>
                  </a:cubicBezTo>
                  <a:cubicBezTo>
                    <a:pt x="96" y="37"/>
                    <a:pt x="101" y="37"/>
                    <a:pt x="101" y="37"/>
                  </a:cubicBezTo>
                  <a:cubicBezTo>
                    <a:pt x="104" y="37"/>
                    <a:pt x="106" y="36"/>
                    <a:pt x="108" y="36"/>
                  </a:cubicBezTo>
                  <a:cubicBezTo>
                    <a:pt x="108" y="35"/>
                    <a:pt x="105" y="32"/>
                    <a:pt x="105" y="32"/>
                  </a:cubicBezTo>
                  <a:cubicBezTo>
                    <a:pt x="106" y="32"/>
                    <a:pt x="107" y="33"/>
                    <a:pt x="107" y="34"/>
                  </a:cubicBezTo>
                  <a:cubicBezTo>
                    <a:pt x="108" y="35"/>
                    <a:pt x="110" y="34"/>
                    <a:pt x="111" y="34"/>
                  </a:cubicBezTo>
                  <a:cubicBezTo>
                    <a:pt x="114" y="32"/>
                    <a:pt x="116" y="30"/>
                    <a:pt x="119" y="29"/>
                  </a:cubicBezTo>
                  <a:cubicBezTo>
                    <a:pt x="121" y="28"/>
                    <a:pt x="136" y="22"/>
                    <a:pt x="136" y="21"/>
                  </a:cubicBezTo>
                  <a:cubicBezTo>
                    <a:pt x="136" y="20"/>
                    <a:pt x="123" y="23"/>
                    <a:pt x="122" y="23"/>
                  </a:cubicBezTo>
                  <a:cubicBezTo>
                    <a:pt x="119" y="24"/>
                    <a:pt x="116" y="24"/>
                    <a:pt x="112" y="25"/>
                  </a:cubicBezTo>
                  <a:cubicBezTo>
                    <a:pt x="112" y="25"/>
                    <a:pt x="108" y="25"/>
                    <a:pt x="108" y="25"/>
                  </a:cubicBezTo>
                  <a:cubicBezTo>
                    <a:pt x="108" y="24"/>
                    <a:pt x="114" y="24"/>
                    <a:pt x="115" y="23"/>
                  </a:cubicBezTo>
                  <a:cubicBezTo>
                    <a:pt x="116" y="23"/>
                    <a:pt x="123" y="22"/>
                    <a:pt x="123" y="21"/>
                  </a:cubicBezTo>
                  <a:cubicBezTo>
                    <a:pt x="123" y="22"/>
                    <a:pt x="113" y="20"/>
                    <a:pt x="114" y="19"/>
                  </a:cubicBezTo>
                  <a:cubicBezTo>
                    <a:pt x="114" y="19"/>
                    <a:pt x="126" y="20"/>
                    <a:pt x="127" y="19"/>
                  </a:cubicBezTo>
                  <a:cubicBezTo>
                    <a:pt x="129" y="19"/>
                    <a:pt x="132" y="18"/>
                    <a:pt x="134" y="18"/>
                  </a:cubicBezTo>
                  <a:cubicBezTo>
                    <a:pt x="135" y="18"/>
                    <a:pt x="137" y="18"/>
                    <a:pt x="138" y="18"/>
                  </a:cubicBezTo>
                  <a:cubicBezTo>
                    <a:pt x="142" y="17"/>
                    <a:pt x="146" y="16"/>
                    <a:pt x="149" y="15"/>
                  </a:cubicBezTo>
                  <a:cubicBezTo>
                    <a:pt x="149" y="15"/>
                    <a:pt x="156" y="11"/>
                    <a:pt x="153" y="10"/>
                  </a:cubicBezTo>
                  <a:cubicBezTo>
                    <a:pt x="151" y="10"/>
                    <a:pt x="148" y="10"/>
                    <a:pt x="146" y="10"/>
                  </a:cubicBezTo>
                  <a:cubicBezTo>
                    <a:pt x="145" y="9"/>
                    <a:pt x="143" y="10"/>
                    <a:pt x="143" y="9"/>
                  </a:cubicBezTo>
                  <a:cubicBezTo>
                    <a:pt x="143" y="7"/>
                    <a:pt x="141" y="7"/>
                    <a:pt x="141" y="5"/>
                  </a:cubicBezTo>
                  <a:cubicBezTo>
                    <a:pt x="141" y="5"/>
                    <a:pt x="137" y="6"/>
                    <a:pt x="136" y="6"/>
                  </a:cubicBezTo>
                  <a:cubicBezTo>
                    <a:pt x="135" y="5"/>
                    <a:pt x="134" y="3"/>
                    <a:pt x="133" y="5"/>
                  </a:cubicBezTo>
                  <a:cubicBezTo>
                    <a:pt x="133" y="5"/>
                    <a:pt x="127" y="6"/>
                    <a:pt x="126" y="6"/>
                  </a:cubicBezTo>
                  <a:cubicBezTo>
                    <a:pt x="124" y="7"/>
                    <a:pt x="122" y="7"/>
                    <a:pt x="120" y="7"/>
                  </a:cubicBezTo>
                  <a:cubicBezTo>
                    <a:pt x="120" y="7"/>
                    <a:pt x="116" y="7"/>
                    <a:pt x="116" y="7"/>
                  </a:cubicBezTo>
                  <a:cubicBezTo>
                    <a:pt x="116" y="6"/>
                    <a:pt x="120" y="6"/>
                    <a:pt x="121" y="5"/>
                  </a:cubicBezTo>
                  <a:cubicBezTo>
                    <a:pt x="123" y="5"/>
                    <a:pt x="125" y="4"/>
                    <a:pt x="126" y="3"/>
                  </a:cubicBezTo>
                  <a:cubicBezTo>
                    <a:pt x="124" y="6"/>
                    <a:pt x="103" y="0"/>
                    <a:pt x="102" y="2"/>
                  </a:cubicBezTo>
                  <a:cubicBezTo>
                    <a:pt x="102" y="3"/>
                    <a:pt x="104" y="3"/>
                    <a:pt x="105" y="4"/>
                  </a:cubicBezTo>
                  <a:cubicBezTo>
                    <a:pt x="105" y="5"/>
                    <a:pt x="100" y="2"/>
                    <a:pt x="100" y="2"/>
                  </a:cubicBezTo>
                  <a:cubicBezTo>
                    <a:pt x="98" y="1"/>
                    <a:pt x="95" y="2"/>
                    <a:pt x="94" y="2"/>
                  </a:cubicBezTo>
                  <a:cubicBezTo>
                    <a:pt x="93" y="2"/>
                    <a:pt x="90" y="2"/>
                    <a:pt x="91" y="3"/>
                  </a:cubicBezTo>
                  <a:cubicBezTo>
                    <a:pt x="92" y="4"/>
                    <a:pt x="94" y="7"/>
                    <a:pt x="95" y="6"/>
                  </a:cubicBezTo>
                  <a:cubicBezTo>
                    <a:pt x="95" y="7"/>
                    <a:pt x="91" y="6"/>
                    <a:pt x="91" y="5"/>
                  </a:cubicBezTo>
                  <a:cubicBezTo>
                    <a:pt x="88" y="5"/>
                    <a:pt x="87" y="2"/>
                    <a:pt x="85" y="2"/>
                  </a:cubicBezTo>
                  <a:cubicBezTo>
                    <a:pt x="81" y="2"/>
                    <a:pt x="78" y="2"/>
                    <a:pt x="75" y="2"/>
                  </a:cubicBezTo>
                  <a:cubicBezTo>
                    <a:pt x="70" y="3"/>
                    <a:pt x="73" y="4"/>
                    <a:pt x="76" y="5"/>
                  </a:cubicBezTo>
                  <a:cubicBezTo>
                    <a:pt x="77" y="6"/>
                    <a:pt x="79" y="7"/>
                    <a:pt x="80" y="8"/>
                  </a:cubicBezTo>
                  <a:cubicBezTo>
                    <a:pt x="80" y="8"/>
                    <a:pt x="77" y="10"/>
                    <a:pt x="77" y="10"/>
                  </a:cubicBezTo>
                  <a:cubicBezTo>
                    <a:pt x="76" y="10"/>
                    <a:pt x="78" y="9"/>
                    <a:pt x="78" y="9"/>
                  </a:cubicBezTo>
                  <a:cubicBezTo>
                    <a:pt x="78" y="8"/>
                    <a:pt x="71" y="4"/>
                    <a:pt x="70" y="4"/>
                  </a:cubicBezTo>
                  <a:cubicBezTo>
                    <a:pt x="66" y="4"/>
                    <a:pt x="62" y="3"/>
                    <a:pt x="58" y="4"/>
                  </a:cubicBezTo>
                  <a:cubicBezTo>
                    <a:pt x="58" y="4"/>
                    <a:pt x="60" y="6"/>
                    <a:pt x="61" y="6"/>
                  </a:cubicBezTo>
                  <a:cubicBezTo>
                    <a:pt x="62" y="6"/>
                    <a:pt x="64" y="7"/>
                    <a:pt x="66" y="6"/>
                  </a:cubicBezTo>
                  <a:cubicBezTo>
                    <a:pt x="64" y="7"/>
                    <a:pt x="61" y="8"/>
                    <a:pt x="59" y="7"/>
                  </a:cubicBezTo>
                  <a:cubicBezTo>
                    <a:pt x="58" y="7"/>
                    <a:pt x="51" y="4"/>
                    <a:pt x="52" y="5"/>
                  </a:cubicBezTo>
                  <a:cubicBezTo>
                    <a:pt x="52" y="4"/>
                    <a:pt x="57" y="10"/>
                    <a:pt x="53" y="9"/>
                  </a:cubicBezTo>
                  <a:cubicBezTo>
                    <a:pt x="52" y="8"/>
                    <a:pt x="49" y="7"/>
                    <a:pt x="47" y="8"/>
                  </a:cubicBezTo>
                  <a:cubicBezTo>
                    <a:pt x="48" y="8"/>
                    <a:pt x="51" y="9"/>
                    <a:pt x="51" y="9"/>
                  </a:cubicBezTo>
                  <a:cubicBezTo>
                    <a:pt x="50" y="10"/>
                    <a:pt x="46" y="8"/>
                    <a:pt x="46" y="10"/>
                  </a:cubicBezTo>
                  <a:cubicBezTo>
                    <a:pt x="46" y="11"/>
                    <a:pt x="50" y="12"/>
                    <a:pt x="51" y="13"/>
                  </a:cubicBezTo>
                  <a:cubicBezTo>
                    <a:pt x="54" y="13"/>
                    <a:pt x="61" y="14"/>
                    <a:pt x="61" y="17"/>
                  </a:cubicBezTo>
                  <a:cubicBezTo>
                    <a:pt x="61" y="16"/>
                    <a:pt x="54" y="15"/>
                    <a:pt x="52" y="14"/>
                  </a:cubicBezTo>
                  <a:cubicBezTo>
                    <a:pt x="50" y="14"/>
                    <a:pt x="47" y="11"/>
                    <a:pt x="45" y="12"/>
                  </a:cubicBezTo>
                  <a:cubicBezTo>
                    <a:pt x="45" y="12"/>
                    <a:pt x="48" y="14"/>
                    <a:pt x="48" y="14"/>
                  </a:cubicBezTo>
                  <a:cubicBezTo>
                    <a:pt x="48" y="14"/>
                    <a:pt x="45" y="15"/>
                    <a:pt x="45" y="14"/>
                  </a:cubicBezTo>
                  <a:cubicBezTo>
                    <a:pt x="43" y="13"/>
                    <a:pt x="42" y="12"/>
                    <a:pt x="40" y="11"/>
                  </a:cubicBezTo>
                  <a:cubicBezTo>
                    <a:pt x="39" y="10"/>
                    <a:pt x="31" y="10"/>
                    <a:pt x="31" y="10"/>
                  </a:cubicBezTo>
                  <a:cubicBezTo>
                    <a:pt x="31" y="11"/>
                    <a:pt x="34" y="11"/>
                    <a:pt x="31" y="12"/>
                  </a:cubicBezTo>
                  <a:cubicBezTo>
                    <a:pt x="30" y="12"/>
                    <a:pt x="25" y="14"/>
                    <a:pt x="25" y="14"/>
                  </a:cubicBezTo>
                  <a:cubicBezTo>
                    <a:pt x="26" y="14"/>
                    <a:pt x="29" y="13"/>
                    <a:pt x="29" y="13"/>
                  </a:cubicBezTo>
                  <a:cubicBezTo>
                    <a:pt x="30" y="14"/>
                    <a:pt x="34" y="16"/>
                    <a:pt x="34" y="16"/>
                  </a:cubicBezTo>
                  <a:cubicBezTo>
                    <a:pt x="34" y="16"/>
                    <a:pt x="31" y="15"/>
                    <a:pt x="31" y="16"/>
                  </a:cubicBezTo>
                  <a:cubicBezTo>
                    <a:pt x="31" y="16"/>
                    <a:pt x="32" y="19"/>
                    <a:pt x="30" y="17"/>
                  </a:cubicBezTo>
                  <a:cubicBezTo>
                    <a:pt x="29" y="16"/>
                    <a:pt x="28" y="14"/>
                    <a:pt x="26" y="15"/>
                  </a:cubicBezTo>
                  <a:cubicBezTo>
                    <a:pt x="25" y="15"/>
                    <a:pt x="24" y="17"/>
                    <a:pt x="23" y="16"/>
                  </a:cubicBezTo>
                  <a:cubicBezTo>
                    <a:pt x="22" y="15"/>
                    <a:pt x="21" y="14"/>
                    <a:pt x="19" y="14"/>
                  </a:cubicBezTo>
                  <a:cubicBezTo>
                    <a:pt x="18" y="14"/>
                    <a:pt x="15" y="15"/>
                    <a:pt x="14" y="16"/>
                  </a:cubicBezTo>
                  <a:cubicBezTo>
                    <a:pt x="12" y="17"/>
                    <a:pt x="13" y="18"/>
                    <a:pt x="10" y="17"/>
                  </a:cubicBezTo>
                  <a:cubicBezTo>
                    <a:pt x="8" y="16"/>
                    <a:pt x="7" y="17"/>
                    <a:pt x="5" y="17"/>
                  </a:cubicBezTo>
                  <a:cubicBezTo>
                    <a:pt x="4" y="18"/>
                    <a:pt x="0" y="18"/>
                    <a:pt x="0" y="19"/>
                  </a:cubicBezTo>
                  <a:cubicBezTo>
                    <a:pt x="0" y="21"/>
                    <a:pt x="9" y="19"/>
                    <a:pt x="9" y="20"/>
                  </a:cubicBezTo>
                  <a:cubicBezTo>
                    <a:pt x="9" y="21"/>
                    <a:pt x="6" y="21"/>
                    <a:pt x="5" y="22"/>
                  </a:cubicBezTo>
                  <a:cubicBezTo>
                    <a:pt x="5" y="21"/>
                    <a:pt x="10" y="21"/>
                    <a:pt x="11" y="21"/>
                  </a:cubicBezTo>
                  <a:cubicBezTo>
                    <a:pt x="12" y="21"/>
                    <a:pt x="17" y="21"/>
                    <a:pt x="17" y="21"/>
                  </a:cubicBezTo>
                  <a:cubicBezTo>
                    <a:pt x="17" y="21"/>
                    <a:pt x="15" y="22"/>
                    <a:pt x="14" y="22"/>
                  </a:cubicBezTo>
                  <a:cubicBezTo>
                    <a:pt x="12" y="22"/>
                    <a:pt x="11" y="22"/>
                    <a:pt x="9" y="24"/>
                  </a:cubicBezTo>
                  <a:cubicBezTo>
                    <a:pt x="5" y="26"/>
                    <a:pt x="12" y="26"/>
                    <a:pt x="13" y="26"/>
                  </a:cubicBezTo>
                  <a:cubicBezTo>
                    <a:pt x="17" y="27"/>
                    <a:pt x="20" y="27"/>
                    <a:pt x="24" y="26"/>
                  </a:cubicBezTo>
                  <a:cubicBezTo>
                    <a:pt x="26" y="25"/>
                    <a:pt x="31" y="22"/>
                    <a:pt x="34" y="24"/>
                  </a:cubicBezTo>
                  <a:cubicBezTo>
                    <a:pt x="34" y="24"/>
                    <a:pt x="29" y="26"/>
                    <a:pt x="29" y="26"/>
                  </a:cubicBezTo>
                  <a:cubicBezTo>
                    <a:pt x="27" y="26"/>
                    <a:pt x="25" y="26"/>
                    <a:pt x="23" y="27"/>
                  </a:cubicBezTo>
                  <a:cubicBezTo>
                    <a:pt x="22" y="27"/>
                    <a:pt x="20" y="27"/>
                    <a:pt x="18" y="27"/>
                  </a:cubicBezTo>
                  <a:cubicBezTo>
                    <a:pt x="16" y="28"/>
                    <a:pt x="14" y="27"/>
                    <a:pt x="12" y="28"/>
                  </a:cubicBezTo>
                  <a:cubicBezTo>
                    <a:pt x="13" y="28"/>
                    <a:pt x="16" y="29"/>
                    <a:pt x="16" y="29"/>
                  </a:cubicBezTo>
                  <a:cubicBezTo>
                    <a:pt x="17" y="30"/>
                    <a:pt x="18" y="31"/>
                    <a:pt x="20" y="31"/>
                  </a:cubicBezTo>
                  <a:cubicBezTo>
                    <a:pt x="24" y="31"/>
                    <a:pt x="26" y="28"/>
                    <a:pt x="30" y="27"/>
                  </a:cubicBezTo>
                  <a:cubicBezTo>
                    <a:pt x="31" y="27"/>
                    <a:pt x="44" y="26"/>
                    <a:pt x="44" y="25"/>
                  </a:cubicBezTo>
                  <a:cubicBezTo>
                    <a:pt x="44" y="26"/>
                    <a:pt x="38" y="26"/>
                    <a:pt x="37" y="26"/>
                  </a:cubicBezTo>
                  <a:cubicBezTo>
                    <a:pt x="34" y="27"/>
                    <a:pt x="29" y="28"/>
                    <a:pt x="26" y="30"/>
                  </a:cubicBezTo>
                  <a:cubicBezTo>
                    <a:pt x="23" y="33"/>
                    <a:pt x="32" y="32"/>
                    <a:pt x="33" y="32"/>
                  </a:cubicBezTo>
                  <a:cubicBezTo>
                    <a:pt x="35" y="32"/>
                    <a:pt x="37" y="33"/>
                    <a:pt x="39" y="31"/>
                  </a:cubicBezTo>
                  <a:cubicBezTo>
                    <a:pt x="40" y="31"/>
                    <a:pt x="40" y="30"/>
                    <a:pt x="40" y="29"/>
                  </a:cubicBezTo>
                  <a:cubicBezTo>
                    <a:pt x="41" y="29"/>
                    <a:pt x="42" y="29"/>
                    <a:pt x="42" y="30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43" y="30"/>
                    <a:pt x="48" y="28"/>
                    <a:pt x="50" y="29"/>
                  </a:cubicBezTo>
                  <a:cubicBezTo>
                    <a:pt x="49" y="28"/>
                    <a:pt x="44" y="32"/>
                    <a:pt x="43" y="32"/>
                  </a:cubicBezTo>
                  <a:cubicBezTo>
                    <a:pt x="44" y="33"/>
                    <a:pt x="50" y="31"/>
                    <a:pt x="52" y="31"/>
                  </a:cubicBezTo>
                  <a:cubicBezTo>
                    <a:pt x="55" y="31"/>
                    <a:pt x="58" y="30"/>
                    <a:pt x="61" y="28"/>
                  </a:cubicBezTo>
                  <a:cubicBezTo>
                    <a:pt x="62" y="27"/>
                    <a:pt x="62" y="25"/>
                    <a:pt x="62" y="25"/>
                  </a:cubicBezTo>
                  <a:cubicBezTo>
                    <a:pt x="64" y="25"/>
                    <a:pt x="64" y="25"/>
                    <a:pt x="65" y="24"/>
                  </a:cubicBezTo>
                  <a:cubicBezTo>
                    <a:pt x="66" y="24"/>
                    <a:pt x="73" y="20"/>
                    <a:pt x="73" y="21"/>
                  </a:cubicBezTo>
                  <a:cubicBezTo>
                    <a:pt x="73" y="21"/>
                    <a:pt x="69" y="24"/>
                    <a:pt x="69" y="24"/>
                  </a:cubicBezTo>
                  <a:cubicBezTo>
                    <a:pt x="68" y="25"/>
                    <a:pt x="64" y="27"/>
                    <a:pt x="64" y="28"/>
                  </a:cubicBezTo>
                  <a:cubicBezTo>
                    <a:pt x="64" y="29"/>
                    <a:pt x="75" y="28"/>
                    <a:pt x="75" y="29"/>
                  </a:cubicBezTo>
                  <a:cubicBezTo>
                    <a:pt x="75" y="28"/>
                    <a:pt x="60" y="32"/>
                    <a:pt x="60" y="31"/>
                  </a:cubicBezTo>
                  <a:cubicBezTo>
                    <a:pt x="60" y="31"/>
                    <a:pt x="69" y="32"/>
                    <a:pt x="68" y="32"/>
                  </a:cubicBezTo>
                  <a:cubicBezTo>
                    <a:pt x="68" y="33"/>
                    <a:pt x="64" y="33"/>
                    <a:pt x="63" y="33"/>
                  </a:cubicBezTo>
                  <a:cubicBezTo>
                    <a:pt x="61" y="33"/>
                    <a:pt x="58" y="33"/>
                    <a:pt x="56" y="34"/>
                  </a:cubicBezTo>
                  <a:cubicBezTo>
                    <a:pt x="52" y="34"/>
                    <a:pt x="48" y="34"/>
                    <a:pt x="44" y="35"/>
                  </a:cubicBezTo>
                  <a:cubicBezTo>
                    <a:pt x="43" y="35"/>
                    <a:pt x="43" y="36"/>
                    <a:pt x="45" y="36"/>
                  </a:cubicBezTo>
                  <a:cubicBezTo>
                    <a:pt x="46" y="37"/>
                    <a:pt x="49" y="38"/>
                    <a:pt x="50" y="39"/>
                  </a:cubicBezTo>
                  <a:cubicBezTo>
                    <a:pt x="52" y="41"/>
                    <a:pt x="50" y="43"/>
                    <a:pt x="53" y="43"/>
                  </a:cubicBezTo>
                  <a:cubicBezTo>
                    <a:pt x="54" y="42"/>
                    <a:pt x="57" y="43"/>
                    <a:pt x="58" y="42"/>
                  </a:cubicBezTo>
                  <a:cubicBezTo>
                    <a:pt x="49" y="47"/>
                    <a:pt x="44" y="36"/>
                    <a:pt x="37" y="36"/>
                  </a:cubicBezTo>
                  <a:cubicBezTo>
                    <a:pt x="35" y="36"/>
                    <a:pt x="26" y="34"/>
                    <a:pt x="26" y="36"/>
                  </a:cubicBezTo>
                  <a:cubicBezTo>
                    <a:pt x="26" y="36"/>
                    <a:pt x="25" y="38"/>
                    <a:pt x="25" y="38"/>
                  </a:cubicBezTo>
                  <a:cubicBezTo>
                    <a:pt x="26" y="38"/>
                    <a:pt x="32" y="38"/>
                    <a:pt x="32" y="39"/>
                  </a:cubicBezTo>
                  <a:cubicBezTo>
                    <a:pt x="32" y="39"/>
                    <a:pt x="26" y="39"/>
                    <a:pt x="26" y="41"/>
                  </a:cubicBezTo>
                  <a:cubicBezTo>
                    <a:pt x="26" y="42"/>
                    <a:pt x="32" y="42"/>
                    <a:pt x="34" y="43"/>
                  </a:cubicBezTo>
                  <a:cubicBezTo>
                    <a:pt x="35" y="44"/>
                    <a:pt x="36" y="45"/>
                    <a:pt x="37" y="46"/>
                  </a:cubicBezTo>
                  <a:cubicBezTo>
                    <a:pt x="38" y="48"/>
                    <a:pt x="40" y="49"/>
                    <a:pt x="42" y="50"/>
                  </a:cubicBezTo>
                  <a:cubicBezTo>
                    <a:pt x="44" y="51"/>
                    <a:pt x="45" y="51"/>
                    <a:pt x="47" y="50"/>
                  </a:cubicBezTo>
                  <a:cubicBezTo>
                    <a:pt x="48" y="50"/>
                    <a:pt x="50" y="49"/>
                    <a:pt x="51" y="50"/>
                  </a:cubicBezTo>
                  <a:cubicBezTo>
                    <a:pt x="51" y="50"/>
                    <a:pt x="50" y="52"/>
                    <a:pt x="50" y="52"/>
                  </a:cubicBezTo>
                  <a:cubicBezTo>
                    <a:pt x="48" y="52"/>
                    <a:pt x="45" y="51"/>
                    <a:pt x="44" y="52"/>
                  </a:cubicBezTo>
                  <a:cubicBezTo>
                    <a:pt x="44" y="51"/>
                    <a:pt x="48" y="54"/>
                    <a:pt x="48" y="54"/>
                  </a:cubicBezTo>
                  <a:cubicBezTo>
                    <a:pt x="48" y="55"/>
                    <a:pt x="43" y="53"/>
                    <a:pt x="43" y="53"/>
                  </a:cubicBezTo>
                  <a:cubicBezTo>
                    <a:pt x="40" y="51"/>
                    <a:pt x="38" y="51"/>
                    <a:pt x="35" y="51"/>
                  </a:cubicBezTo>
                  <a:cubicBezTo>
                    <a:pt x="33" y="51"/>
                    <a:pt x="32" y="51"/>
                    <a:pt x="30" y="52"/>
                  </a:cubicBezTo>
                  <a:cubicBezTo>
                    <a:pt x="28" y="53"/>
                    <a:pt x="27" y="52"/>
                    <a:pt x="26" y="53"/>
                  </a:cubicBezTo>
                  <a:cubicBezTo>
                    <a:pt x="25" y="54"/>
                    <a:pt x="25" y="55"/>
                    <a:pt x="23" y="55"/>
                  </a:cubicBezTo>
                  <a:cubicBezTo>
                    <a:pt x="22" y="56"/>
                    <a:pt x="21" y="59"/>
                    <a:pt x="23" y="59"/>
                  </a:cubicBezTo>
                  <a:cubicBezTo>
                    <a:pt x="25" y="59"/>
                    <a:pt x="27" y="58"/>
                    <a:pt x="27" y="59"/>
                  </a:cubicBezTo>
                  <a:cubicBezTo>
                    <a:pt x="28" y="61"/>
                    <a:pt x="32" y="60"/>
                    <a:pt x="32" y="59"/>
                  </a:cubicBezTo>
                  <a:cubicBezTo>
                    <a:pt x="33" y="59"/>
                    <a:pt x="35" y="56"/>
                    <a:pt x="35" y="55"/>
                  </a:cubicBezTo>
                  <a:cubicBezTo>
                    <a:pt x="35" y="56"/>
                    <a:pt x="35" y="56"/>
                    <a:pt x="35" y="57"/>
                  </a:cubicBezTo>
                  <a:cubicBezTo>
                    <a:pt x="35" y="57"/>
                    <a:pt x="36" y="57"/>
                    <a:pt x="36" y="57"/>
                  </a:cubicBezTo>
                  <a:cubicBezTo>
                    <a:pt x="36" y="57"/>
                    <a:pt x="35" y="58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ubicBezTo>
                    <a:pt x="36" y="59"/>
                    <a:pt x="33" y="60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61"/>
                    <a:pt x="31" y="60"/>
                    <a:pt x="30" y="61"/>
                  </a:cubicBezTo>
                  <a:cubicBezTo>
                    <a:pt x="31" y="61"/>
                    <a:pt x="35" y="61"/>
                    <a:pt x="36" y="62"/>
                  </a:cubicBezTo>
                  <a:cubicBezTo>
                    <a:pt x="36" y="62"/>
                    <a:pt x="31" y="65"/>
                    <a:pt x="32" y="65"/>
                  </a:cubicBezTo>
                  <a:cubicBezTo>
                    <a:pt x="32" y="66"/>
                    <a:pt x="37" y="65"/>
                    <a:pt x="37" y="65"/>
                  </a:cubicBezTo>
                  <a:cubicBezTo>
                    <a:pt x="37" y="65"/>
                    <a:pt x="36" y="65"/>
                    <a:pt x="36" y="65"/>
                  </a:cubicBezTo>
                  <a:cubicBezTo>
                    <a:pt x="36" y="66"/>
                    <a:pt x="41" y="65"/>
                    <a:pt x="42" y="64"/>
                  </a:cubicBezTo>
                  <a:cubicBezTo>
                    <a:pt x="42" y="64"/>
                    <a:pt x="46" y="59"/>
                    <a:pt x="47" y="60"/>
                  </a:cubicBezTo>
                  <a:cubicBezTo>
                    <a:pt x="48" y="61"/>
                    <a:pt x="40" y="67"/>
                    <a:pt x="38" y="68"/>
                  </a:cubicBezTo>
                  <a:cubicBezTo>
                    <a:pt x="35" y="68"/>
                    <a:pt x="33" y="68"/>
                    <a:pt x="30" y="66"/>
                  </a:cubicBezTo>
                  <a:cubicBezTo>
                    <a:pt x="28" y="65"/>
                    <a:pt x="28" y="63"/>
                    <a:pt x="26" y="63"/>
                  </a:cubicBezTo>
                  <a:cubicBezTo>
                    <a:pt x="24" y="62"/>
                    <a:pt x="22" y="62"/>
                    <a:pt x="20" y="62"/>
                  </a:cubicBezTo>
                  <a:cubicBezTo>
                    <a:pt x="17" y="62"/>
                    <a:pt x="17" y="63"/>
                    <a:pt x="19" y="65"/>
                  </a:cubicBezTo>
                  <a:cubicBezTo>
                    <a:pt x="20" y="66"/>
                    <a:pt x="20" y="67"/>
                    <a:pt x="22" y="67"/>
                  </a:cubicBezTo>
                  <a:cubicBezTo>
                    <a:pt x="25" y="67"/>
                    <a:pt x="22" y="67"/>
                    <a:pt x="22" y="68"/>
                  </a:cubicBezTo>
                  <a:cubicBezTo>
                    <a:pt x="22" y="68"/>
                    <a:pt x="26" y="70"/>
                    <a:pt x="26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5" name="Freeform 604">
              <a:extLst>
                <a:ext uri="{FF2B5EF4-FFF2-40B4-BE49-F238E27FC236}">
                  <a16:creationId xmlns:a16="http://schemas.microsoft.com/office/drawing/2014/main" id="{FD315EFA-179A-D74A-8915-B5B9D9E16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0297" y="3394540"/>
              <a:ext cx="111786" cy="43280"/>
            </a:xfrm>
            <a:custGeom>
              <a:avLst/>
              <a:gdLst>
                <a:gd name="T0" fmla="*/ 13 w 14"/>
                <a:gd name="T1" fmla="*/ 4 h 5"/>
                <a:gd name="T2" fmla="*/ 11 w 14"/>
                <a:gd name="T3" fmla="*/ 2 h 5"/>
                <a:gd name="T4" fmla="*/ 8 w 14"/>
                <a:gd name="T5" fmla="*/ 2 h 5"/>
                <a:gd name="T6" fmla="*/ 1 w 14"/>
                <a:gd name="T7" fmla="*/ 1 h 5"/>
                <a:gd name="T8" fmla="*/ 2 w 14"/>
                <a:gd name="T9" fmla="*/ 2 h 5"/>
                <a:gd name="T10" fmla="*/ 0 w 14"/>
                <a:gd name="T11" fmla="*/ 3 h 5"/>
                <a:gd name="T12" fmla="*/ 3 w 14"/>
                <a:gd name="T13" fmla="*/ 3 h 5"/>
                <a:gd name="T14" fmla="*/ 8 w 14"/>
                <a:gd name="T15" fmla="*/ 4 h 5"/>
                <a:gd name="T16" fmla="*/ 13 w 14"/>
                <a:gd name="T17" fmla="*/ 4 h 5"/>
                <a:gd name="T18" fmla="*/ 13 w 14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">
                  <a:moveTo>
                    <a:pt x="13" y="4"/>
                  </a:moveTo>
                  <a:cubicBezTo>
                    <a:pt x="12" y="3"/>
                    <a:pt x="13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2"/>
                    <a:pt x="2" y="2"/>
                  </a:cubicBezTo>
                  <a:cubicBezTo>
                    <a:pt x="2" y="3"/>
                    <a:pt x="0" y="4"/>
                    <a:pt x="0" y="3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4" y="3"/>
                    <a:pt x="6" y="4"/>
                    <a:pt x="8" y="4"/>
                  </a:cubicBezTo>
                  <a:cubicBezTo>
                    <a:pt x="9" y="4"/>
                    <a:pt x="13" y="4"/>
                    <a:pt x="13" y="4"/>
                  </a:cubicBezTo>
                  <a:cubicBezTo>
                    <a:pt x="12" y="3"/>
                    <a:pt x="14" y="5"/>
                    <a:pt x="1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6" name="Freeform 605">
              <a:extLst>
                <a:ext uri="{FF2B5EF4-FFF2-40B4-BE49-F238E27FC236}">
                  <a16:creationId xmlns:a16="http://schemas.microsoft.com/office/drawing/2014/main" id="{B18B1EE1-D3AC-F046-834A-03808F0AC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9478" y="3429160"/>
              <a:ext cx="46351" cy="17312"/>
            </a:xfrm>
            <a:custGeom>
              <a:avLst/>
              <a:gdLst>
                <a:gd name="T0" fmla="*/ 5 w 6"/>
                <a:gd name="T1" fmla="*/ 1 h 2"/>
                <a:gd name="T2" fmla="*/ 2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4" y="2"/>
                    <a:pt x="0" y="0"/>
                    <a:pt x="2" y="0"/>
                  </a:cubicBezTo>
                  <a:cubicBezTo>
                    <a:pt x="3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7" name="Freeform 606">
              <a:extLst>
                <a:ext uri="{FF2B5EF4-FFF2-40B4-BE49-F238E27FC236}">
                  <a16:creationId xmlns:a16="http://schemas.microsoft.com/office/drawing/2014/main" id="{82650A08-4F03-074F-AFAB-91DAF519B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690" y="3691716"/>
              <a:ext cx="46351" cy="25969"/>
            </a:xfrm>
            <a:custGeom>
              <a:avLst/>
              <a:gdLst>
                <a:gd name="T0" fmla="*/ 4 w 6"/>
                <a:gd name="T1" fmla="*/ 1 h 3"/>
                <a:gd name="T2" fmla="*/ 1 w 6"/>
                <a:gd name="T3" fmla="*/ 2 h 3"/>
                <a:gd name="T4" fmla="*/ 4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3" y="0"/>
                    <a:pt x="0" y="2"/>
                    <a:pt x="1" y="2"/>
                  </a:cubicBezTo>
                  <a:cubicBezTo>
                    <a:pt x="2" y="3"/>
                    <a:pt x="6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8" name="Freeform 607">
              <a:extLst>
                <a:ext uri="{FF2B5EF4-FFF2-40B4-BE49-F238E27FC236}">
                  <a16:creationId xmlns:a16="http://schemas.microsoft.com/office/drawing/2014/main" id="{B7CAC523-0887-1E4B-B843-B14F6AD31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8389" y="4868882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1 w 5"/>
                <a:gd name="T3" fmla="*/ 4 h 4"/>
                <a:gd name="T4" fmla="*/ 4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0"/>
                    <a:pt x="0" y="4"/>
                    <a:pt x="1" y="4"/>
                  </a:cubicBezTo>
                  <a:cubicBezTo>
                    <a:pt x="1" y="4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9" name="Freeform 608">
              <a:extLst>
                <a:ext uri="{FF2B5EF4-FFF2-40B4-BE49-F238E27FC236}">
                  <a16:creationId xmlns:a16="http://schemas.microsoft.com/office/drawing/2014/main" id="{E3505CE3-580D-CF45-B315-1ED8A5681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48" y="4860226"/>
              <a:ext cx="8181" cy="865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0" name="Freeform 609">
              <a:extLst>
                <a:ext uri="{FF2B5EF4-FFF2-40B4-BE49-F238E27FC236}">
                  <a16:creationId xmlns:a16="http://schemas.microsoft.com/office/drawing/2014/main" id="{2528695E-4E6A-3343-9141-B138A2D11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429" y="4868882"/>
              <a:ext cx="54530" cy="51932"/>
            </a:xfrm>
            <a:custGeom>
              <a:avLst/>
              <a:gdLst>
                <a:gd name="T0" fmla="*/ 5 w 7"/>
                <a:gd name="T1" fmla="*/ 2 h 6"/>
                <a:gd name="T2" fmla="*/ 1 w 7"/>
                <a:gd name="T3" fmla="*/ 2 h 6"/>
                <a:gd name="T4" fmla="*/ 5 w 7"/>
                <a:gd name="T5" fmla="*/ 2 h 6"/>
                <a:gd name="T6" fmla="*/ 5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2"/>
                  </a:moveTo>
                  <a:cubicBezTo>
                    <a:pt x="7" y="0"/>
                    <a:pt x="2" y="0"/>
                    <a:pt x="1" y="2"/>
                  </a:cubicBezTo>
                  <a:cubicBezTo>
                    <a:pt x="0" y="3"/>
                    <a:pt x="4" y="5"/>
                    <a:pt x="5" y="2"/>
                  </a:cubicBezTo>
                  <a:cubicBezTo>
                    <a:pt x="6" y="1"/>
                    <a:pt x="3" y="6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1" name="Freeform 614">
              <a:extLst>
                <a:ext uri="{FF2B5EF4-FFF2-40B4-BE49-F238E27FC236}">
                  <a16:creationId xmlns:a16="http://schemas.microsoft.com/office/drawing/2014/main" id="{86DF64FD-2D84-1147-8B95-A09CC5231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0007" y="9115914"/>
              <a:ext cx="81794" cy="75018"/>
            </a:xfrm>
            <a:custGeom>
              <a:avLst/>
              <a:gdLst>
                <a:gd name="T0" fmla="*/ 4 w 10"/>
                <a:gd name="T1" fmla="*/ 4 h 9"/>
                <a:gd name="T2" fmla="*/ 0 w 10"/>
                <a:gd name="T3" fmla="*/ 8 h 9"/>
                <a:gd name="T4" fmla="*/ 2 w 10"/>
                <a:gd name="T5" fmla="*/ 8 h 9"/>
                <a:gd name="T6" fmla="*/ 5 w 10"/>
                <a:gd name="T7" fmla="*/ 5 h 9"/>
                <a:gd name="T8" fmla="*/ 8 w 10"/>
                <a:gd name="T9" fmla="*/ 0 h 9"/>
                <a:gd name="T10" fmla="*/ 4 w 10"/>
                <a:gd name="T11" fmla="*/ 4 h 9"/>
                <a:gd name="T12" fmla="*/ 4 w 10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4" y="4"/>
                  </a:moveTo>
                  <a:cubicBezTo>
                    <a:pt x="4" y="5"/>
                    <a:pt x="1" y="7"/>
                    <a:pt x="0" y="8"/>
                  </a:cubicBezTo>
                  <a:cubicBezTo>
                    <a:pt x="0" y="9"/>
                    <a:pt x="2" y="8"/>
                    <a:pt x="2" y="8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10" y="0"/>
                    <a:pt x="8" y="0"/>
                  </a:cubicBezTo>
                  <a:cubicBezTo>
                    <a:pt x="7" y="0"/>
                    <a:pt x="4" y="3"/>
                    <a:pt x="4" y="4"/>
                  </a:cubicBezTo>
                  <a:cubicBezTo>
                    <a:pt x="4" y="5"/>
                    <a:pt x="4" y="3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2" name="Freeform 615">
              <a:extLst>
                <a:ext uri="{FF2B5EF4-FFF2-40B4-BE49-F238E27FC236}">
                  <a16:creationId xmlns:a16="http://schemas.microsoft.com/office/drawing/2014/main" id="{523E51B8-AC71-614D-8218-A1D7909DA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5699825"/>
              <a:ext cx="57256" cy="25969"/>
            </a:xfrm>
            <a:custGeom>
              <a:avLst/>
              <a:gdLst>
                <a:gd name="T0" fmla="*/ 7 w 7"/>
                <a:gd name="T1" fmla="*/ 1 h 3"/>
                <a:gd name="T2" fmla="*/ 1 w 7"/>
                <a:gd name="T3" fmla="*/ 0 h 3"/>
                <a:gd name="T4" fmla="*/ 7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7" y="0"/>
                    <a:pt x="0" y="0"/>
                    <a:pt x="1" y="0"/>
                  </a:cubicBezTo>
                  <a:cubicBezTo>
                    <a:pt x="2" y="0"/>
                    <a:pt x="6" y="3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3" name="Freeform 616">
              <a:extLst>
                <a:ext uri="{FF2B5EF4-FFF2-40B4-BE49-F238E27FC236}">
                  <a16:creationId xmlns:a16="http://schemas.microsoft.com/office/drawing/2014/main" id="{7A5269FF-F786-D14D-A9FE-F8FB7F2FB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7472" y="10258455"/>
              <a:ext cx="144505" cy="135605"/>
            </a:xfrm>
            <a:custGeom>
              <a:avLst/>
              <a:gdLst>
                <a:gd name="T0" fmla="*/ 17 w 18"/>
                <a:gd name="T1" fmla="*/ 14 h 16"/>
                <a:gd name="T2" fmla="*/ 8 w 18"/>
                <a:gd name="T3" fmla="*/ 9 h 16"/>
                <a:gd name="T4" fmla="*/ 4 w 18"/>
                <a:gd name="T5" fmla="*/ 5 h 16"/>
                <a:gd name="T6" fmla="*/ 1 w 18"/>
                <a:gd name="T7" fmla="*/ 3 h 16"/>
                <a:gd name="T8" fmla="*/ 2 w 18"/>
                <a:gd name="T9" fmla="*/ 2 h 16"/>
                <a:gd name="T10" fmla="*/ 0 w 18"/>
                <a:gd name="T11" fmla="*/ 0 h 16"/>
                <a:gd name="T12" fmla="*/ 0 w 18"/>
                <a:gd name="T13" fmla="*/ 14 h 16"/>
                <a:gd name="T14" fmla="*/ 7 w 18"/>
                <a:gd name="T15" fmla="*/ 15 h 16"/>
                <a:gd name="T16" fmla="*/ 10 w 18"/>
                <a:gd name="T17" fmla="*/ 16 h 16"/>
                <a:gd name="T18" fmla="*/ 13 w 18"/>
                <a:gd name="T19" fmla="*/ 15 h 16"/>
                <a:gd name="T20" fmla="*/ 18 w 18"/>
                <a:gd name="T21" fmla="*/ 14 h 16"/>
                <a:gd name="T22" fmla="*/ 17 w 18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6">
                  <a:moveTo>
                    <a:pt x="17" y="14"/>
                  </a:moveTo>
                  <a:cubicBezTo>
                    <a:pt x="13" y="14"/>
                    <a:pt x="11" y="11"/>
                    <a:pt x="8" y="9"/>
                  </a:cubicBezTo>
                  <a:cubicBezTo>
                    <a:pt x="7" y="7"/>
                    <a:pt x="5" y="6"/>
                    <a:pt x="4" y="5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1" y="0"/>
                    <a:pt x="0" y="0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0" y="15"/>
                    <a:pt x="6" y="15"/>
                    <a:pt x="7" y="15"/>
                  </a:cubicBezTo>
                  <a:cubicBezTo>
                    <a:pt x="8" y="15"/>
                    <a:pt x="9" y="15"/>
                    <a:pt x="10" y="16"/>
                  </a:cubicBezTo>
                  <a:cubicBezTo>
                    <a:pt x="12" y="16"/>
                    <a:pt x="12" y="16"/>
                    <a:pt x="13" y="15"/>
                  </a:cubicBezTo>
                  <a:cubicBezTo>
                    <a:pt x="14" y="15"/>
                    <a:pt x="18" y="15"/>
                    <a:pt x="18" y="14"/>
                  </a:cubicBezTo>
                  <a:cubicBezTo>
                    <a:pt x="18" y="14"/>
                    <a:pt x="18" y="13"/>
                    <a:pt x="17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4" name="Freeform 617">
              <a:extLst>
                <a:ext uri="{FF2B5EF4-FFF2-40B4-BE49-F238E27FC236}">
                  <a16:creationId xmlns:a16="http://schemas.microsoft.com/office/drawing/2014/main" id="{75CC2958-D22F-B843-8EB9-039C085EB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4792" y="10241148"/>
              <a:ext cx="239931" cy="196192"/>
            </a:xfrm>
            <a:custGeom>
              <a:avLst/>
              <a:gdLst>
                <a:gd name="T0" fmla="*/ 19 w 30"/>
                <a:gd name="T1" fmla="*/ 17 h 23"/>
                <a:gd name="T2" fmla="*/ 19 w 30"/>
                <a:gd name="T3" fmla="*/ 7 h 23"/>
                <a:gd name="T4" fmla="*/ 19 w 30"/>
                <a:gd name="T5" fmla="*/ 3 h 23"/>
                <a:gd name="T6" fmla="*/ 15 w 30"/>
                <a:gd name="T7" fmla="*/ 1 h 23"/>
                <a:gd name="T8" fmla="*/ 12 w 30"/>
                <a:gd name="T9" fmla="*/ 3 h 23"/>
                <a:gd name="T10" fmla="*/ 13 w 30"/>
                <a:gd name="T11" fmla="*/ 6 h 23"/>
                <a:gd name="T12" fmla="*/ 15 w 30"/>
                <a:gd name="T13" fmla="*/ 6 h 23"/>
                <a:gd name="T14" fmla="*/ 14 w 30"/>
                <a:gd name="T15" fmla="*/ 8 h 23"/>
                <a:gd name="T16" fmla="*/ 13 w 30"/>
                <a:gd name="T17" fmla="*/ 11 h 23"/>
                <a:gd name="T18" fmla="*/ 16 w 30"/>
                <a:gd name="T19" fmla="*/ 13 h 23"/>
                <a:gd name="T20" fmla="*/ 12 w 30"/>
                <a:gd name="T21" fmla="*/ 13 h 23"/>
                <a:gd name="T22" fmla="*/ 9 w 30"/>
                <a:gd name="T23" fmla="*/ 12 h 23"/>
                <a:gd name="T24" fmla="*/ 10 w 30"/>
                <a:gd name="T25" fmla="*/ 12 h 23"/>
                <a:gd name="T26" fmla="*/ 10 w 30"/>
                <a:gd name="T27" fmla="*/ 9 h 23"/>
                <a:gd name="T28" fmla="*/ 8 w 30"/>
                <a:gd name="T29" fmla="*/ 11 h 23"/>
                <a:gd name="T30" fmla="*/ 5 w 30"/>
                <a:gd name="T31" fmla="*/ 11 h 23"/>
                <a:gd name="T32" fmla="*/ 0 w 30"/>
                <a:gd name="T33" fmla="*/ 12 h 23"/>
                <a:gd name="T34" fmla="*/ 2 w 30"/>
                <a:gd name="T35" fmla="*/ 12 h 23"/>
                <a:gd name="T36" fmla="*/ 3 w 30"/>
                <a:gd name="T37" fmla="*/ 12 h 23"/>
                <a:gd name="T38" fmla="*/ 5 w 30"/>
                <a:gd name="T39" fmla="*/ 12 h 23"/>
                <a:gd name="T40" fmla="*/ 6 w 30"/>
                <a:gd name="T41" fmla="*/ 13 h 23"/>
                <a:gd name="T42" fmla="*/ 4 w 30"/>
                <a:gd name="T43" fmla="*/ 15 h 23"/>
                <a:gd name="T44" fmla="*/ 6 w 30"/>
                <a:gd name="T45" fmla="*/ 15 h 23"/>
                <a:gd name="T46" fmla="*/ 8 w 30"/>
                <a:gd name="T47" fmla="*/ 16 h 23"/>
                <a:gd name="T48" fmla="*/ 7 w 30"/>
                <a:gd name="T49" fmla="*/ 16 h 23"/>
                <a:gd name="T50" fmla="*/ 10 w 30"/>
                <a:gd name="T51" fmla="*/ 17 h 23"/>
                <a:gd name="T52" fmla="*/ 12 w 30"/>
                <a:gd name="T53" fmla="*/ 17 h 23"/>
                <a:gd name="T54" fmla="*/ 17 w 30"/>
                <a:gd name="T55" fmla="*/ 21 h 23"/>
                <a:gd name="T56" fmla="*/ 16 w 30"/>
                <a:gd name="T57" fmla="*/ 20 h 23"/>
                <a:gd name="T58" fmla="*/ 23 w 30"/>
                <a:gd name="T59" fmla="*/ 23 h 23"/>
                <a:gd name="T60" fmla="*/ 19 w 30"/>
                <a:gd name="T61" fmla="*/ 18 h 23"/>
                <a:gd name="T62" fmla="*/ 24 w 30"/>
                <a:gd name="T63" fmla="*/ 19 h 23"/>
                <a:gd name="T64" fmla="*/ 30 w 30"/>
                <a:gd name="T65" fmla="*/ 18 h 23"/>
                <a:gd name="T66" fmla="*/ 19 w 30"/>
                <a:gd name="T6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23">
                  <a:moveTo>
                    <a:pt x="19" y="17"/>
                  </a:moveTo>
                  <a:cubicBezTo>
                    <a:pt x="19" y="13"/>
                    <a:pt x="19" y="10"/>
                    <a:pt x="19" y="7"/>
                  </a:cubicBezTo>
                  <a:cubicBezTo>
                    <a:pt x="19" y="6"/>
                    <a:pt x="19" y="4"/>
                    <a:pt x="19" y="3"/>
                  </a:cubicBezTo>
                  <a:cubicBezTo>
                    <a:pt x="19" y="2"/>
                    <a:pt x="16" y="0"/>
                    <a:pt x="15" y="1"/>
                  </a:cubicBezTo>
                  <a:cubicBezTo>
                    <a:pt x="14" y="2"/>
                    <a:pt x="12" y="1"/>
                    <a:pt x="12" y="3"/>
                  </a:cubicBezTo>
                  <a:cubicBezTo>
                    <a:pt x="11" y="5"/>
                    <a:pt x="9" y="7"/>
                    <a:pt x="13" y="6"/>
                  </a:cubicBezTo>
                  <a:cubicBezTo>
                    <a:pt x="13" y="6"/>
                    <a:pt x="15" y="6"/>
                    <a:pt x="15" y="6"/>
                  </a:cubicBezTo>
                  <a:cubicBezTo>
                    <a:pt x="16" y="6"/>
                    <a:pt x="14" y="8"/>
                    <a:pt x="14" y="8"/>
                  </a:cubicBezTo>
                  <a:cubicBezTo>
                    <a:pt x="13" y="8"/>
                    <a:pt x="11" y="10"/>
                    <a:pt x="13" y="11"/>
                  </a:cubicBezTo>
                  <a:cubicBezTo>
                    <a:pt x="13" y="12"/>
                    <a:pt x="16" y="12"/>
                    <a:pt x="16" y="13"/>
                  </a:cubicBezTo>
                  <a:cubicBezTo>
                    <a:pt x="16" y="13"/>
                    <a:pt x="12" y="13"/>
                    <a:pt x="12" y="13"/>
                  </a:cubicBezTo>
                  <a:cubicBezTo>
                    <a:pt x="11" y="13"/>
                    <a:pt x="9" y="12"/>
                    <a:pt x="9" y="12"/>
                  </a:cubicBezTo>
                  <a:cubicBezTo>
                    <a:pt x="9" y="12"/>
                    <a:pt x="10" y="13"/>
                    <a:pt x="10" y="12"/>
                  </a:cubicBezTo>
                  <a:cubicBezTo>
                    <a:pt x="10" y="11"/>
                    <a:pt x="11" y="10"/>
                    <a:pt x="10" y="9"/>
                  </a:cubicBezTo>
                  <a:cubicBezTo>
                    <a:pt x="10" y="9"/>
                    <a:pt x="8" y="11"/>
                    <a:pt x="8" y="11"/>
                  </a:cubicBezTo>
                  <a:cubicBezTo>
                    <a:pt x="7" y="12"/>
                    <a:pt x="6" y="11"/>
                    <a:pt x="5" y="11"/>
                  </a:cubicBezTo>
                  <a:cubicBezTo>
                    <a:pt x="4" y="11"/>
                    <a:pt x="0" y="10"/>
                    <a:pt x="0" y="12"/>
                  </a:cubicBezTo>
                  <a:cubicBezTo>
                    <a:pt x="0" y="13"/>
                    <a:pt x="2" y="12"/>
                    <a:pt x="2" y="12"/>
                  </a:cubicBezTo>
                  <a:cubicBezTo>
                    <a:pt x="3" y="11"/>
                    <a:pt x="2" y="12"/>
                    <a:pt x="3" y="12"/>
                  </a:cubicBezTo>
                  <a:cubicBezTo>
                    <a:pt x="4" y="13"/>
                    <a:pt x="4" y="11"/>
                    <a:pt x="5" y="12"/>
                  </a:cubicBezTo>
                  <a:cubicBezTo>
                    <a:pt x="5" y="12"/>
                    <a:pt x="6" y="13"/>
                    <a:pt x="6" y="13"/>
                  </a:cubicBezTo>
                  <a:cubicBezTo>
                    <a:pt x="6" y="13"/>
                    <a:pt x="2" y="14"/>
                    <a:pt x="4" y="15"/>
                  </a:cubicBezTo>
                  <a:cubicBezTo>
                    <a:pt x="5" y="16"/>
                    <a:pt x="6" y="14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7"/>
                    <a:pt x="9" y="17"/>
                    <a:pt x="10" y="17"/>
                  </a:cubicBezTo>
                  <a:cubicBezTo>
                    <a:pt x="11" y="17"/>
                    <a:pt x="11" y="15"/>
                    <a:pt x="12" y="17"/>
                  </a:cubicBezTo>
                  <a:cubicBezTo>
                    <a:pt x="12" y="17"/>
                    <a:pt x="16" y="22"/>
                    <a:pt x="17" y="21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19"/>
                    <a:pt x="22" y="23"/>
                    <a:pt x="23" y="23"/>
                  </a:cubicBezTo>
                  <a:cubicBezTo>
                    <a:pt x="23" y="22"/>
                    <a:pt x="19" y="19"/>
                    <a:pt x="19" y="18"/>
                  </a:cubicBezTo>
                  <a:cubicBezTo>
                    <a:pt x="20" y="18"/>
                    <a:pt x="24" y="19"/>
                    <a:pt x="24" y="19"/>
                  </a:cubicBezTo>
                  <a:cubicBezTo>
                    <a:pt x="26" y="19"/>
                    <a:pt x="28" y="19"/>
                    <a:pt x="30" y="18"/>
                  </a:cubicBezTo>
                  <a:cubicBezTo>
                    <a:pt x="27" y="16"/>
                    <a:pt x="23" y="17"/>
                    <a:pt x="19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5" name="Freeform 618">
              <a:extLst>
                <a:ext uri="{FF2B5EF4-FFF2-40B4-BE49-F238E27FC236}">
                  <a16:creationId xmlns:a16="http://schemas.microsoft.com/office/drawing/2014/main" id="{08187390-3C3F-7C42-8337-29A7952FB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7301114"/>
              <a:ext cx="608007" cy="467402"/>
            </a:xfrm>
            <a:custGeom>
              <a:avLst/>
              <a:gdLst>
                <a:gd name="T0" fmla="*/ 63 w 76"/>
                <a:gd name="T1" fmla="*/ 28 h 55"/>
                <a:gd name="T2" fmla="*/ 66 w 76"/>
                <a:gd name="T3" fmla="*/ 24 h 55"/>
                <a:gd name="T4" fmla="*/ 67 w 76"/>
                <a:gd name="T5" fmla="*/ 22 h 55"/>
                <a:gd name="T6" fmla="*/ 67 w 76"/>
                <a:gd name="T7" fmla="*/ 18 h 55"/>
                <a:gd name="T8" fmla="*/ 61 w 76"/>
                <a:gd name="T9" fmla="*/ 15 h 55"/>
                <a:gd name="T10" fmla="*/ 63 w 76"/>
                <a:gd name="T11" fmla="*/ 14 h 55"/>
                <a:gd name="T12" fmla="*/ 64 w 76"/>
                <a:gd name="T13" fmla="*/ 11 h 55"/>
                <a:gd name="T14" fmla="*/ 60 w 76"/>
                <a:gd name="T15" fmla="*/ 9 h 55"/>
                <a:gd name="T16" fmla="*/ 59 w 76"/>
                <a:gd name="T17" fmla="*/ 8 h 55"/>
                <a:gd name="T18" fmla="*/ 57 w 76"/>
                <a:gd name="T19" fmla="*/ 9 h 55"/>
                <a:gd name="T20" fmla="*/ 57 w 76"/>
                <a:gd name="T21" fmla="*/ 7 h 55"/>
                <a:gd name="T22" fmla="*/ 54 w 76"/>
                <a:gd name="T23" fmla="*/ 8 h 55"/>
                <a:gd name="T24" fmla="*/ 54 w 76"/>
                <a:gd name="T25" fmla="*/ 6 h 55"/>
                <a:gd name="T26" fmla="*/ 58 w 76"/>
                <a:gd name="T27" fmla="*/ 5 h 55"/>
                <a:gd name="T28" fmla="*/ 55 w 76"/>
                <a:gd name="T29" fmla="*/ 4 h 55"/>
                <a:gd name="T30" fmla="*/ 49 w 76"/>
                <a:gd name="T31" fmla="*/ 4 h 55"/>
                <a:gd name="T32" fmla="*/ 44 w 76"/>
                <a:gd name="T33" fmla="*/ 7 h 55"/>
                <a:gd name="T34" fmla="*/ 38 w 76"/>
                <a:gd name="T35" fmla="*/ 5 h 55"/>
                <a:gd name="T36" fmla="*/ 29 w 76"/>
                <a:gd name="T37" fmla="*/ 5 h 55"/>
                <a:gd name="T38" fmla="*/ 26 w 76"/>
                <a:gd name="T39" fmla="*/ 2 h 55"/>
                <a:gd name="T40" fmla="*/ 20 w 76"/>
                <a:gd name="T41" fmla="*/ 0 h 55"/>
                <a:gd name="T42" fmla="*/ 11 w 76"/>
                <a:gd name="T43" fmla="*/ 4 h 55"/>
                <a:gd name="T44" fmla="*/ 13 w 76"/>
                <a:gd name="T45" fmla="*/ 12 h 55"/>
                <a:gd name="T46" fmla="*/ 8 w 76"/>
                <a:gd name="T47" fmla="*/ 8 h 55"/>
                <a:gd name="T48" fmla="*/ 10 w 76"/>
                <a:gd name="T49" fmla="*/ 5 h 55"/>
                <a:gd name="T50" fmla="*/ 8 w 76"/>
                <a:gd name="T51" fmla="*/ 1 h 55"/>
                <a:gd name="T52" fmla="*/ 4 w 76"/>
                <a:gd name="T53" fmla="*/ 7 h 55"/>
                <a:gd name="T54" fmla="*/ 3 w 76"/>
                <a:gd name="T55" fmla="*/ 12 h 55"/>
                <a:gd name="T56" fmla="*/ 5 w 76"/>
                <a:gd name="T57" fmla="*/ 13 h 55"/>
                <a:gd name="T58" fmla="*/ 7 w 76"/>
                <a:gd name="T59" fmla="*/ 16 h 55"/>
                <a:gd name="T60" fmla="*/ 10 w 76"/>
                <a:gd name="T61" fmla="*/ 23 h 55"/>
                <a:gd name="T62" fmla="*/ 13 w 76"/>
                <a:gd name="T63" fmla="*/ 23 h 55"/>
                <a:gd name="T64" fmla="*/ 15 w 76"/>
                <a:gd name="T65" fmla="*/ 22 h 55"/>
                <a:gd name="T66" fmla="*/ 21 w 76"/>
                <a:gd name="T67" fmla="*/ 27 h 55"/>
                <a:gd name="T68" fmla="*/ 23 w 76"/>
                <a:gd name="T69" fmla="*/ 27 h 55"/>
                <a:gd name="T70" fmla="*/ 26 w 76"/>
                <a:gd name="T71" fmla="*/ 27 h 55"/>
                <a:gd name="T72" fmla="*/ 31 w 76"/>
                <a:gd name="T73" fmla="*/ 29 h 55"/>
                <a:gd name="T74" fmla="*/ 31 w 76"/>
                <a:gd name="T75" fmla="*/ 38 h 55"/>
                <a:gd name="T76" fmla="*/ 32 w 76"/>
                <a:gd name="T77" fmla="*/ 41 h 55"/>
                <a:gd name="T78" fmla="*/ 30 w 76"/>
                <a:gd name="T79" fmla="*/ 44 h 55"/>
                <a:gd name="T80" fmla="*/ 40 w 76"/>
                <a:gd name="T81" fmla="*/ 53 h 55"/>
                <a:gd name="T82" fmla="*/ 42 w 76"/>
                <a:gd name="T83" fmla="*/ 54 h 55"/>
                <a:gd name="T84" fmla="*/ 45 w 76"/>
                <a:gd name="T85" fmla="*/ 52 h 55"/>
                <a:gd name="T86" fmla="*/ 51 w 76"/>
                <a:gd name="T87" fmla="*/ 47 h 55"/>
                <a:gd name="T88" fmla="*/ 49 w 76"/>
                <a:gd name="T89" fmla="*/ 44 h 55"/>
                <a:gd name="T90" fmla="*/ 48 w 76"/>
                <a:gd name="T91" fmla="*/ 41 h 55"/>
                <a:gd name="T92" fmla="*/ 45 w 76"/>
                <a:gd name="T93" fmla="*/ 38 h 55"/>
                <a:gd name="T94" fmla="*/ 52 w 76"/>
                <a:gd name="T95" fmla="*/ 38 h 55"/>
                <a:gd name="T96" fmla="*/ 54 w 76"/>
                <a:gd name="T97" fmla="*/ 40 h 55"/>
                <a:gd name="T98" fmla="*/ 56 w 76"/>
                <a:gd name="T99" fmla="*/ 38 h 55"/>
                <a:gd name="T100" fmla="*/ 62 w 76"/>
                <a:gd name="T101" fmla="*/ 36 h 55"/>
                <a:gd name="T102" fmla="*/ 67 w 76"/>
                <a:gd name="T103" fmla="*/ 33 h 55"/>
                <a:gd name="T104" fmla="*/ 63 w 76"/>
                <a:gd name="T10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55">
                  <a:moveTo>
                    <a:pt x="63" y="28"/>
                  </a:moveTo>
                  <a:cubicBezTo>
                    <a:pt x="63" y="26"/>
                    <a:pt x="63" y="25"/>
                    <a:pt x="66" y="24"/>
                  </a:cubicBezTo>
                  <a:cubicBezTo>
                    <a:pt x="66" y="23"/>
                    <a:pt x="68" y="23"/>
                    <a:pt x="67" y="22"/>
                  </a:cubicBezTo>
                  <a:cubicBezTo>
                    <a:pt x="66" y="21"/>
                    <a:pt x="65" y="19"/>
                    <a:pt x="67" y="18"/>
                  </a:cubicBezTo>
                  <a:cubicBezTo>
                    <a:pt x="76" y="14"/>
                    <a:pt x="61" y="15"/>
                    <a:pt x="61" y="15"/>
                  </a:cubicBezTo>
                  <a:cubicBezTo>
                    <a:pt x="61" y="14"/>
                    <a:pt x="62" y="14"/>
                    <a:pt x="63" y="14"/>
                  </a:cubicBezTo>
                  <a:cubicBezTo>
                    <a:pt x="64" y="14"/>
                    <a:pt x="64" y="12"/>
                    <a:pt x="64" y="11"/>
                  </a:cubicBezTo>
                  <a:cubicBezTo>
                    <a:pt x="64" y="10"/>
                    <a:pt x="60" y="8"/>
                    <a:pt x="60" y="9"/>
                  </a:cubicBezTo>
                  <a:cubicBezTo>
                    <a:pt x="60" y="10"/>
                    <a:pt x="59" y="8"/>
                    <a:pt x="59" y="8"/>
                  </a:cubicBezTo>
                  <a:cubicBezTo>
                    <a:pt x="58" y="8"/>
                    <a:pt x="58" y="10"/>
                    <a:pt x="57" y="9"/>
                  </a:cubicBezTo>
                  <a:cubicBezTo>
                    <a:pt x="57" y="9"/>
                    <a:pt x="57" y="8"/>
                    <a:pt x="57" y="7"/>
                  </a:cubicBezTo>
                  <a:cubicBezTo>
                    <a:pt x="56" y="6"/>
                    <a:pt x="55" y="8"/>
                    <a:pt x="54" y="8"/>
                  </a:cubicBezTo>
                  <a:cubicBezTo>
                    <a:pt x="54" y="8"/>
                    <a:pt x="54" y="6"/>
                    <a:pt x="54" y="6"/>
                  </a:cubicBezTo>
                  <a:cubicBezTo>
                    <a:pt x="54" y="4"/>
                    <a:pt x="57" y="5"/>
                    <a:pt x="58" y="5"/>
                  </a:cubicBezTo>
                  <a:cubicBezTo>
                    <a:pt x="59" y="4"/>
                    <a:pt x="55" y="4"/>
                    <a:pt x="55" y="4"/>
                  </a:cubicBezTo>
                  <a:cubicBezTo>
                    <a:pt x="53" y="4"/>
                    <a:pt x="51" y="3"/>
                    <a:pt x="49" y="4"/>
                  </a:cubicBezTo>
                  <a:cubicBezTo>
                    <a:pt x="47" y="5"/>
                    <a:pt x="46" y="8"/>
                    <a:pt x="44" y="7"/>
                  </a:cubicBezTo>
                  <a:cubicBezTo>
                    <a:pt x="41" y="7"/>
                    <a:pt x="40" y="7"/>
                    <a:pt x="38" y="5"/>
                  </a:cubicBezTo>
                  <a:cubicBezTo>
                    <a:pt x="36" y="3"/>
                    <a:pt x="32" y="5"/>
                    <a:pt x="29" y="5"/>
                  </a:cubicBezTo>
                  <a:cubicBezTo>
                    <a:pt x="27" y="5"/>
                    <a:pt x="27" y="4"/>
                    <a:pt x="26" y="2"/>
                  </a:cubicBezTo>
                  <a:cubicBezTo>
                    <a:pt x="25" y="0"/>
                    <a:pt x="23" y="0"/>
                    <a:pt x="20" y="0"/>
                  </a:cubicBezTo>
                  <a:cubicBezTo>
                    <a:pt x="19" y="0"/>
                    <a:pt x="11" y="1"/>
                    <a:pt x="11" y="4"/>
                  </a:cubicBezTo>
                  <a:cubicBezTo>
                    <a:pt x="11" y="7"/>
                    <a:pt x="15" y="8"/>
                    <a:pt x="13" y="12"/>
                  </a:cubicBezTo>
                  <a:cubicBezTo>
                    <a:pt x="11" y="14"/>
                    <a:pt x="7" y="10"/>
                    <a:pt x="8" y="8"/>
                  </a:cubicBezTo>
                  <a:cubicBezTo>
                    <a:pt x="8" y="7"/>
                    <a:pt x="10" y="6"/>
                    <a:pt x="10" y="5"/>
                  </a:cubicBezTo>
                  <a:cubicBezTo>
                    <a:pt x="11" y="3"/>
                    <a:pt x="8" y="2"/>
                    <a:pt x="8" y="1"/>
                  </a:cubicBezTo>
                  <a:cubicBezTo>
                    <a:pt x="5" y="3"/>
                    <a:pt x="4" y="4"/>
                    <a:pt x="4" y="7"/>
                  </a:cubicBezTo>
                  <a:cubicBezTo>
                    <a:pt x="3" y="8"/>
                    <a:pt x="0" y="12"/>
                    <a:pt x="3" y="12"/>
                  </a:cubicBezTo>
                  <a:cubicBezTo>
                    <a:pt x="3" y="12"/>
                    <a:pt x="4" y="12"/>
                    <a:pt x="5" y="13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9" y="18"/>
                    <a:pt x="5" y="22"/>
                    <a:pt x="10" y="23"/>
                  </a:cubicBezTo>
                  <a:cubicBezTo>
                    <a:pt x="10" y="23"/>
                    <a:pt x="12" y="23"/>
                    <a:pt x="13" y="23"/>
                  </a:cubicBezTo>
                  <a:cubicBezTo>
                    <a:pt x="14" y="23"/>
                    <a:pt x="14" y="22"/>
                    <a:pt x="15" y="22"/>
                  </a:cubicBezTo>
                  <a:cubicBezTo>
                    <a:pt x="18" y="22"/>
                    <a:pt x="19" y="25"/>
                    <a:pt x="21" y="27"/>
                  </a:cubicBezTo>
                  <a:cubicBezTo>
                    <a:pt x="21" y="27"/>
                    <a:pt x="22" y="28"/>
                    <a:pt x="23" y="27"/>
                  </a:cubicBezTo>
                  <a:cubicBezTo>
                    <a:pt x="23" y="26"/>
                    <a:pt x="24" y="27"/>
                    <a:pt x="26" y="27"/>
                  </a:cubicBezTo>
                  <a:cubicBezTo>
                    <a:pt x="28" y="28"/>
                    <a:pt x="33" y="25"/>
                    <a:pt x="31" y="29"/>
                  </a:cubicBezTo>
                  <a:cubicBezTo>
                    <a:pt x="29" y="32"/>
                    <a:pt x="29" y="35"/>
                    <a:pt x="31" y="38"/>
                  </a:cubicBezTo>
                  <a:cubicBezTo>
                    <a:pt x="31" y="39"/>
                    <a:pt x="32" y="40"/>
                    <a:pt x="32" y="41"/>
                  </a:cubicBezTo>
                  <a:cubicBezTo>
                    <a:pt x="32" y="42"/>
                    <a:pt x="29" y="43"/>
                    <a:pt x="30" y="44"/>
                  </a:cubicBezTo>
                  <a:cubicBezTo>
                    <a:pt x="33" y="47"/>
                    <a:pt x="34" y="55"/>
                    <a:pt x="40" y="53"/>
                  </a:cubicBezTo>
                  <a:cubicBezTo>
                    <a:pt x="41" y="53"/>
                    <a:pt x="41" y="54"/>
                    <a:pt x="42" y="54"/>
                  </a:cubicBezTo>
                  <a:cubicBezTo>
                    <a:pt x="43" y="54"/>
                    <a:pt x="44" y="53"/>
                    <a:pt x="45" y="52"/>
                  </a:cubicBezTo>
                  <a:cubicBezTo>
                    <a:pt x="47" y="51"/>
                    <a:pt x="48" y="49"/>
                    <a:pt x="51" y="47"/>
                  </a:cubicBezTo>
                  <a:cubicBezTo>
                    <a:pt x="53" y="46"/>
                    <a:pt x="49" y="46"/>
                    <a:pt x="49" y="44"/>
                  </a:cubicBezTo>
                  <a:cubicBezTo>
                    <a:pt x="49" y="43"/>
                    <a:pt x="48" y="42"/>
                    <a:pt x="48" y="41"/>
                  </a:cubicBezTo>
                  <a:cubicBezTo>
                    <a:pt x="48" y="40"/>
                    <a:pt x="45" y="39"/>
                    <a:pt x="45" y="38"/>
                  </a:cubicBezTo>
                  <a:cubicBezTo>
                    <a:pt x="45" y="37"/>
                    <a:pt x="51" y="38"/>
                    <a:pt x="52" y="38"/>
                  </a:cubicBezTo>
                  <a:cubicBezTo>
                    <a:pt x="54" y="38"/>
                    <a:pt x="53" y="39"/>
                    <a:pt x="54" y="40"/>
                  </a:cubicBezTo>
                  <a:cubicBezTo>
                    <a:pt x="55" y="40"/>
                    <a:pt x="55" y="38"/>
                    <a:pt x="56" y="38"/>
                  </a:cubicBezTo>
                  <a:cubicBezTo>
                    <a:pt x="57" y="37"/>
                    <a:pt x="60" y="37"/>
                    <a:pt x="62" y="36"/>
                  </a:cubicBezTo>
                  <a:cubicBezTo>
                    <a:pt x="63" y="35"/>
                    <a:pt x="65" y="34"/>
                    <a:pt x="67" y="33"/>
                  </a:cubicBezTo>
                  <a:cubicBezTo>
                    <a:pt x="66" y="31"/>
                    <a:pt x="63" y="30"/>
                    <a:pt x="6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6" name="Freeform 619">
              <a:extLst>
                <a:ext uri="{FF2B5EF4-FFF2-40B4-BE49-F238E27FC236}">
                  <a16:creationId xmlns:a16="http://schemas.microsoft.com/office/drawing/2014/main" id="{6648691C-2F38-E64E-A150-75416F174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7428064"/>
              <a:ext cx="207210" cy="323144"/>
            </a:xfrm>
            <a:custGeom>
              <a:avLst/>
              <a:gdLst>
                <a:gd name="T0" fmla="*/ 22 w 26"/>
                <a:gd name="T1" fmla="*/ 29 h 38"/>
                <a:gd name="T2" fmla="*/ 18 w 26"/>
                <a:gd name="T3" fmla="*/ 21 h 38"/>
                <a:gd name="T4" fmla="*/ 20 w 26"/>
                <a:gd name="T5" fmla="*/ 18 h 38"/>
                <a:gd name="T6" fmla="*/ 22 w 26"/>
                <a:gd name="T7" fmla="*/ 15 h 38"/>
                <a:gd name="T8" fmla="*/ 22 w 26"/>
                <a:gd name="T9" fmla="*/ 13 h 38"/>
                <a:gd name="T10" fmla="*/ 20 w 26"/>
                <a:gd name="T11" fmla="*/ 11 h 38"/>
                <a:gd name="T12" fmla="*/ 16 w 26"/>
                <a:gd name="T13" fmla="*/ 7 h 38"/>
                <a:gd name="T14" fmla="*/ 9 w 26"/>
                <a:gd name="T15" fmla="*/ 0 h 38"/>
                <a:gd name="T16" fmla="*/ 5 w 26"/>
                <a:gd name="T17" fmla="*/ 5 h 38"/>
                <a:gd name="T18" fmla="*/ 6 w 26"/>
                <a:gd name="T19" fmla="*/ 8 h 38"/>
                <a:gd name="T20" fmla="*/ 3 w 26"/>
                <a:gd name="T21" fmla="*/ 10 h 38"/>
                <a:gd name="T22" fmla="*/ 4 w 26"/>
                <a:gd name="T23" fmla="*/ 16 h 38"/>
                <a:gd name="T24" fmla="*/ 7 w 26"/>
                <a:gd name="T25" fmla="*/ 18 h 38"/>
                <a:gd name="T26" fmla="*/ 8 w 26"/>
                <a:gd name="T27" fmla="*/ 20 h 38"/>
                <a:gd name="T28" fmla="*/ 8 w 26"/>
                <a:gd name="T29" fmla="*/ 27 h 38"/>
                <a:gd name="T30" fmla="*/ 11 w 26"/>
                <a:gd name="T31" fmla="*/ 35 h 38"/>
                <a:gd name="T32" fmla="*/ 17 w 26"/>
                <a:gd name="T33" fmla="*/ 35 h 38"/>
                <a:gd name="T34" fmla="*/ 21 w 26"/>
                <a:gd name="T35" fmla="*/ 34 h 38"/>
                <a:gd name="T36" fmla="*/ 26 w 26"/>
                <a:gd name="T37" fmla="*/ 34 h 38"/>
                <a:gd name="T38" fmla="*/ 22 w 26"/>
                <a:gd name="T39" fmla="*/ 29 h 38"/>
                <a:gd name="T40" fmla="*/ 22 w 26"/>
                <a:gd name="T4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22" y="29"/>
                  </a:moveTo>
                  <a:cubicBezTo>
                    <a:pt x="22" y="28"/>
                    <a:pt x="17" y="22"/>
                    <a:pt x="18" y="21"/>
                  </a:cubicBezTo>
                  <a:cubicBezTo>
                    <a:pt x="19" y="20"/>
                    <a:pt x="18" y="19"/>
                    <a:pt x="20" y="18"/>
                  </a:cubicBezTo>
                  <a:cubicBezTo>
                    <a:pt x="23" y="18"/>
                    <a:pt x="22" y="16"/>
                    <a:pt x="22" y="15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9" y="9"/>
                    <a:pt x="16" y="9"/>
                    <a:pt x="16" y="7"/>
                  </a:cubicBezTo>
                  <a:cubicBezTo>
                    <a:pt x="15" y="4"/>
                    <a:pt x="11" y="1"/>
                    <a:pt x="9" y="0"/>
                  </a:cubicBezTo>
                  <a:cubicBezTo>
                    <a:pt x="9" y="3"/>
                    <a:pt x="4" y="3"/>
                    <a:pt x="5" y="5"/>
                  </a:cubicBezTo>
                  <a:cubicBezTo>
                    <a:pt x="5" y="6"/>
                    <a:pt x="7" y="7"/>
                    <a:pt x="6" y="8"/>
                  </a:cubicBezTo>
                  <a:cubicBezTo>
                    <a:pt x="5" y="8"/>
                    <a:pt x="3" y="9"/>
                    <a:pt x="3" y="10"/>
                  </a:cubicBezTo>
                  <a:cubicBezTo>
                    <a:pt x="0" y="11"/>
                    <a:pt x="2" y="14"/>
                    <a:pt x="4" y="16"/>
                  </a:cubicBezTo>
                  <a:cubicBezTo>
                    <a:pt x="5" y="17"/>
                    <a:pt x="5" y="18"/>
                    <a:pt x="7" y="18"/>
                  </a:cubicBezTo>
                  <a:cubicBezTo>
                    <a:pt x="8" y="18"/>
                    <a:pt x="7" y="19"/>
                    <a:pt x="8" y="20"/>
                  </a:cubicBezTo>
                  <a:cubicBezTo>
                    <a:pt x="10" y="23"/>
                    <a:pt x="9" y="24"/>
                    <a:pt x="8" y="27"/>
                  </a:cubicBezTo>
                  <a:cubicBezTo>
                    <a:pt x="8" y="30"/>
                    <a:pt x="10" y="33"/>
                    <a:pt x="11" y="35"/>
                  </a:cubicBezTo>
                  <a:cubicBezTo>
                    <a:pt x="14" y="38"/>
                    <a:pt x="15" y="35"/>
                    <a:pt x="17" y="35"/>
                  </a:cubicBezTo>
                  <a:cubicBezTo>
                    <a:pt x="19" y="35"/>
                    <a:pt x="20" y="34"/>
                    <a:pt x="21" y="34"/>
                  </a:cubicBezTo>
                  <a:cubicBezTo>
                    <a:pt x="23" y="33"/>
                    <a:pt x="24" y="33"/>
                    <a:pt x="26" y="34"/>
                  </a:cubicBezTo>
                  <a:cubicBezTo>
                    <a:pt x="25" y="32"/>
                    <a:pt x="24" y="30"/>
                    <a:pt x="22" y="29"/>
                  </a:cubicBezTo>
                  <a:cubicBezTo>
                    <a:pt x="21" y="27"/>
                    <a:pt x="23" y="29"/>
                    <a:pt x="22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7" name="Freeform 620">
              <a:extLst>
                <a:ext uri="{FF2B5EF4-FFF2-40B4-BE49-F238E27FC236}">
                  <a16:creationId xmlns:a16="http://schemas.microsoft.com/office/drawing/2014/main" id="{595A1A16-1948-A842-8248-0AC8A33E7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256" y="7529046"/>
              <a:ext cx="177221" cy="196192"/>
            </a:xfrm>
            <a:custGeom>
              <a:avLst/>
              <a:gdLst>
                <a:gd name="T0" fmla="*/ 19 w 22"/>
                <a:gd name="T1" fmla="*/ 7 h 23"/>
                <a:gd name="T2" fmla="*/ 22 w 22"/>
                <a:gd name="T3" fmla="*/ 2 h 23"/>
                <a:gd name="T4" fmla="*/ 12 w 22"/>
                <a:gd name="T5" fmla="*/ 2 h 23"/>
                <a:gd name="T6" fmla="*/ 9 w 22"/>
                <a:gd name="T7" fmla="*/ 0 h 23"/>
                <a:gd name="T8" fmla="*/ 5 w 22"/>
                <a:gd name="T9" fmla="*/ 1 h 23"/>
                <a:gd name="T10" fmla="*/ 4 w 22"/>
                <a:gd name="T11" fmla="*/ 6 h 23"/>
                <a:gd name="T12" fmla="*/ 1 w 22"/>
                <a:gd name="T13" fmla="*/ 10 h 23"/>
                <a:gd name="T14" fmla="*/ 4 w 22"/>
                <a:gd name="T15" fmla="*/ 15 h 23"/>
                <a:gd name="T16" fmla="*/ 9 w 22"/>
                <a:gd name="T17" fmla="*/ 22 h 23"/>
                <a:gd name="T18" fmla="*/ 12 w 22"/>
                <a:gd name="T19" fmla="*/ 19 h 23"/>
                <a:gd name="T20" fmla="*/ 16 w 22"/>
                <a:gd name="T21" fmla="*/ 18 h 23"/>
                <a:gd name="T22" fmla="*/ 19 w 22"/>
                <a:gd name="T23" fmla="*/ 19 h 23"/>
                <a:gd name="T24" fmla="*/ 20 w 22"/>
                <a:gd name="T25" fmla="*/ 14 h 23"/>
                <a:gd name="T26" fmla="*/ 19 w 22"/>
                <a:gd name="T2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3">
                  <a:moveTo>
                    <a:pt x="19" y="7"/>
                  </a:moveTo>
                  <a:cubicBezTo>
                    <a:pt x="19" y="5"/>
                    <a:pt x="21" y="3"/>
                    <a:pt x="22" y="2"/>
                  </a:cubicBezTo>
                  <a:cubicBezTo>
                    <a:pt x="19" y="1"/>
                    <a:pt x="14" y="0"/>
                    <a:pt x="12" y="2"/>
                  </a:cubicBezTo>
                  <a:cubicBezTo>
                    <a:pt x="10" y="3"/>
                    <a:pt x="9" y="1"/>
                    <a:pt x="9" y="0"/>
                  </a:cubicBezTo>
                  <a:cubicBezTo>
                    <a:pt x="8" y="0"/>
                    <a:pt x="7" y="2"/>
                    <a:pt x="5" y="1"/>
                  </a:cubicBezTo>
                  <a:cubicBezTo>
                    <a:pt x="5" y="2"/>
                    <a:pt x="7" y="6"/>
                    <a:pt x="4" y="6"/>
                  </a:cubicBezTo>
                  <a:cubicBezTo>
                    <a:pt x="2" y="7"/>
                    <a:pt x="0" y="8"/>
                    <a:pt x="1" y="10"/>
                  </a:cubicBezTo>
                  <a:cubicBezTo>
                    <a:pt x="2" y="12"/>
                    <a:pt x="3" y="13"/>
                    <a:pt x="4" y="15"/>
                  </a:cubicBezTo>
                  <a:cubicBezTo>
                    <a:pt x="5" y="17"/>
                    <a:pt x="7" y="19"/>
                    <a:pt x="9" y="22"/>
                  </a:cubicBezTo>
                  <a:cubicBezTo>
                    <a:pt x="12" y="23"/>
                    <a:pt x="10" y="19"/>
                    <a:pt x="12" y="19"/>
                  </a:cubicBezTo>
                  <a:cubicBezTo>
                    <a:pt x="14" y="19"/>
                    <a:pt x="15" y="19"/>
                    <a:pt x="16" y="18"/>
                  </a:cubicBezTo>
                  <a:cubicBezTo>
                    <a:pt x="17" y="18"/>
                    <a:pt x="17" y="20"/>
                    <a:pt x="19" y="19"/>
                  </a:cubicBezTo>
                  <a:cubicBezTo>
                    <a:pt x="20" y="17"/>
                    <a:pt x="21" y="16"/>
                    <a:pt x="20" y="14"/>
                  </a:cubicBezTo>
                  <a:cubicBezTo>
                    <a:pt x="20" y="12"/>
                    <a:pt x="19" y="9"/>
                    <a:pt x="1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8" name="Freeform 621">
              <a:extLst>
                <a:ext uri="{FF2B5EF4-FFF2-40B4-BE49-F238E27FC236}">
                  <a16:creationId xmlns:a16="http://schemas.microsoft.com/office/drawing/2014/main" id="{1CC50AAD-B285-9F40-BBA7-4BAB1E0FC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2760" y="7546360"/>
              <a:ext cx="128145" cy="152919"/>
            </a:xfrm>
            <a:custGeom>
              <a:avLst/>
              <a:gdLst>
                <a:gd name="T0" fmla="*/ 12 w 16"/>
                <a:gd name="T1" fmla="*/ 5 h 18"/>
                <a:gd name="T2" fmla="*/ 5 w 16"/>
                <a:gd name="T3" fmla="*/ 1 h 18"/>
                <a:gd name="T4" fmla="*/ 1 w 16"/>
                <a:gd name="T5" fmla="*/ 6 h 18"/>
                <a:gd name="T6" fmla="*/ 2 w 16"/>
                <a:gd name="T7" fmla="*/ 12 h 18"/>
                <a:gd name="T8" fmla="*/ 0 w 16"/>
                <a:gd name="T9" fmla="*/ 17 h 18"/>
                <a:gd name="T10" fmla="*/ 4 w 16"/>
                <a:gd name="T11" fmla="*/ 17 h 18"/>
                <a:gd name="T12" fmla="*/ 9 w 16"/>
                <a:gd name="T13" fmla="*/ 17 h 18"/>
                <a:gd name="T14" fmla="*/ 16 w 16"/>
                <a:gd name="T15" fmla="*/ 8 h 18"/>
                <a:gd name="T16" fmla="*/ 12 w 16"/>
                <a:gd name="T17" fmla="*/ 5 h 18"/>
                <a:gd name="T18" fmla="*/ 12 w 16"/>
                <a:gd name="T1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8">
                  <a:moveTo>
                    <a:pt x="12" y="5"/>
                  </a:moveTo>
                  <a:cubicBezTo>
                    <a:pt x="10" y="3"/>
                    <a:pt x="8" y="1"/>
                    <a:pt x="5" y="1"/>
                  </a:cubicBezTo>
                  <a:cubicBezTo>
                    <a:pt x="3" y="0"/>
                    <a:pt x="0" y="4"/>
                    <a:pt x="1" y="6"/>
                  </a:cubicBezTo>
                  <a:cubicBezTo>
                    <a:pt x="1" y="8"/>
                    <a:pt x="2" y="10"/>
                    <a:pt x="2" y="12"/>
                  </a:cubicBezTo>
                  <a:cubicBezTo>
                    <a:pt x="3" y="14"/>
                    <a:pt x="1" y="16"/>
                    <a:pt x="0" y="17"/>
                  </a:cubicBezTo>
                  <a:cubicBezTo>
                    <a:pt x="1" y="18"/>
                    <a:pt x="3" y="17"/>
                    <a:pt x="4" y="17"/>
                  </a:cubicBezTo>
                  <a:cubicBezTo>
                    <a:pt x="6" y="17"/>
                    <a:pt x="7" y="18"/>
                    <a:pt x="9" y="17"/>
                  </a:cubicBezTo>
                  <a:cubicBezTo>
                    <a:pt x="12" y="16"/>
                    <a:pt x="13" y="10"/>
                    <a:pt x="16" y="8"/>
                  </a:cubicBezTo>
                  <a:cubicBezTo>
                    <a:pt x="14" y="7"/>
                    <a:pt x="13" y="6"/>
                    <a:pt x="12" y="5"/>
                  </a:cubicBezTo>
                  <a:cubicBezTo>
                    <a:pt x="10" y="4"/>
                    <a:pt x="13" y="6"/>
                    <a:pt x="1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9" name="Freeform 622">
              <a:extLst>
                <a:ext uri="{FF2B5EF4-FFF2-40B4-BE49-F238E27FC236}">
                  <a16:creationId xmlns:a16="http://schemas.microsoft.com/office/drawing/2014/main" id="{204C15EF-CE8E-3443-BD23-D26514D50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7257838"/>
              <a:ext cx="646178" cy="712649"/>
            </a:xfrm>
            <a:custGeom>
              <a:avLst/>
              <a:gdLst>
                <a:gd name="T0" fmla="*/ 76 w 81"/>
                <a:gd name="T1" fmla="*/ 39 h 84"/>
                <a:gd name="T2" fmla="*/ 74 w 81"/>
                <a:gd name="T3" fmla="*/ 32 h 84"/>
                <a:gd name="T4" fmla="*/ 69 w 81"/>
                <a:gd name="T5" fmla="*/ 33 h 84"/>
                <a:gd name="T6" fmla="*/ 58 w 81"/>
                <a:gd name="T7" fmla="*/ 28 h 84"/>
                <a:gd name="T8" fmla="*/ 53 w 81"/>
                <a:gd name="T9" fmla="*/ 20 h 84"/>
                <a:gd name="T10" fmla="*/ 50 w 81"/>
                <a:gd name="T11" fmla="*/ 15 h 84"/>
                <a:gd name="T12" fmla="*/ 56 w 81"/>
                <a:gd name="T13" fmla="*/ 5 h 84"/>
                <a:gd name="T14" fmla="*/ 56 w 81"/>
                <a:gd name="T15" fmla="*/ 1 h 84"/>
                <a:gd name="T16" fmla="*/ 44 w 81"/>
                <a:gd name="T17" fmla="*/ 8 h 84"/>
                <a:gd name="T18" fmla="*/ 36 w 81"/>
                <a:gd name="T19" fmla="*/ 16 h 84"/>
                <a:gd name="T20" fmla="*/ 31 w 81"/>
                <a:gd name="T21" fmla="*/ 23 h 84"/>
                <a:gd name="T22" fmla="*/ 25 w 81"/>
                <a:gd name="T23" fmla="*/ 17 h 84"/>
                <a:gd name="T24" fmla="*/ 7 w 81"/>
                <a:gd name="T25" fmla="*/ 18 h 84"/>
                <a:gd name="T26" fmla="*/ 1 w 81"/>
                <a:gd name="T27" fmla="*/ 16 h 84"/>
                <a:gd name="T28" fmla="*/ 1 w 81"/>
                <a:gd name="T29" fmla="*/ 21 h 84"/>
                <a:gd name="T30" fmla="*/ 8 w 81"/>
                <a:gd name="T31" fmla="*/ 24 h 84"/>
                <a:gd name="T32" fmla="*/ 11 w 81"/>
                <a:gd name="T33" fmla="*/ 26 h 84"/>
                <a:gd name="T34" fmla="*/ 13 w 81"/>
                <a:gd name="T35" fmla="*/ 23 h 84"/>
                <a:gd name="T36" fmla="*/ 20 w 81"/>
                <a:gd name="T37" fmla="*/ 18 h 84"/>
                <a:gd name="T38" fmla="*/ 24 w 81"/>
                <a:gd name="T39" fmla="*/ 20 h 84"/>
                <a:gd name="T40" fmla="*/ 25 w 81"/>
                <a:gd name="T41" fmla="*/ 26 h 84"/>
                <a:gd name="T42" fmla="*/ 28 w 81"/>
                <a:gd name="T43" fmla="*/ 42 h 84"/>
                <a:gd name="T44" fmla="*/ 28 w 81"/>
                <a:gd name="T45" fmla="*/ 47 h 84"/>
                <a:gd name="T46" fmla="*/ 22 w 81"/>
                <a:gd name="T47" fmla="*/ 53 h 84"/>
                <a:gd name="T48" fmla="*/ 26 w 81"/>
                <a:gd name="T49" fmla="*/ 58 h 84"/>
                <a:gd name="T50" fmla="*/ 34 w 81"/>
                <a:gd name="T51" fmla="*/ 61 h 84"/>
                <a:gd name="T52" fmla="*/ 41 w 81"/>
                <a:gd name="T53" fmla="*/ 64 h 84"/>
                <a:gd name="T54" fmla="*/ 54 w 81"/>
                <a:gd name="T55" fmla="*/ 76 h 84"/>
                <a:gd name="T56" fmla="*/ 60 w 81"/>
                <a:gd name="T57" fmla="*/ 75 h 84"/>
                <a:gd name="T58" fmla="*/ 64 w 81"/>
                <a:gd name="T59" fmla="*/ 80 h 84"/>
                <a:gd name="T60" fmla="*/ 65 w 81"/>
                <a:gd name="T61" fmla="*/ 84 h 84"/>
                <a:gd name="T62" fmla="*/ 65 w 81"/>
                <a:gd name="T63" fmla="*/ 63 h 84"/>
                <a:gd name="T64" fmla="*/ 70 w 81"/>
                <a:gd name="T65" fmla="*/ 58 h 84"/>
                <a:gd name="T66" fmla="*/ 66 w 81"/>
                <a:gd name="T67" fmla="*/ 55 h 84"/>
                <a:gd name="T68" fmla="*/ 79 w 81"/>
                <a:gd name="T69" fmla="*/ 53 h 84"/>
                <a:gd name="T70" fmla="*/ 77 w 81"/>
                <a:gd name="T71" fmla="*/ 4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4">
                  <a:moveTo>
                    <a:pt x="77" y="48"/>
                  </a:moveTo>
                  <a:cubicBezTo>
                    <a:pt x="81" y="45"/>
                    <a:pt x="76" y="42"/>
                    <a:pt x="76" y="39"/>
                  </a:cubicBezTo>
                  <a:cubicBezTo>
                    <a:pt x="76" y="37"/>
                    <a:pt x="78" y="35"/>
                    <a:pt x="78" y="33"/>
                  </a:cubicBezTo>
                  <a:cubicBezTo>
                    <a:pt x="79" y="30"/>
                    <a:pt x="75" y="32"/>
                    <a:pt x="74" y="32"/>
                  </a:cubicBezTo>
                  <a:cubicBezTo>
                    <a:pt x="73" y="32"/>
                    <a:pt x="72" y="32"/>
                    <a:pt x="71" y="32"/>
                  </a:cubicBezTo>
                  <a:cubicBezTo>
                    <a:pt x="70" y="32"/>
                    <a:pt x="70" y="33"/>
                    <a:pt x="69" y="33"/>
                  </a:cubicBezTo>
                  <a:cubicBezTo>
                    <a:pt x="68" y="33"/>
                    <a:pt x="67" y="30"/>
                    <a:pt x="66" y="30"/>
                  </a:cubicBezTo>
                  <a:cubicBezTo>
                    <a:pt x="64" y="26"/>
                    <a:pt x="62" y="28"/>
                    <a:pt x="58" y="28"/>
                  </a:cubicBezTo>
                  <a:cubicBezTo>
                    <a:pt x="56" y="28"/>
                    <a:pt x="55" y="28"/>
                    <a:pt x="54" y="26"/>
                  </a:cubicBezTo>
                  <a:cubicBezTo>
                    <a:pt x="53" y="24"/>
                    <a:pt x="56" y="22"/>
                    <a:pt x="53" y="20"/>
                  </a:cubicBezTo>
                  <a:cubicBezTo>
                    <a:pt x="52" y="19"/>
                    <a:pt x="52" y="17"/>
                    <a:pt x="50" y="17"/>
                  </a:cubicBezTo>
                  <a:cubicBezTo>
                    <a:pt x="48" y="17"/>
                    <a:pt x="49" y="17"/>
                    <a:pt x="50" y="15"/>
                  </a:cubicBezTo>
                  <a:cubicBezTo>
                    <a:pt x="51" y="13"/>
                    <a:pt x="50" y="11"/>
                    <a:pt x="51" y="9"/>
                  </a:cubicBezTo>
                  <a:cubicBezTo>
                    <a:pt x="52" y="7"/>
                    <a:pt x="54" y="6"/>
                    <a:pt x="56" y="5"/>
                  </a:cubicBezTo>
                  <a:cubicBezTo>
                    <a:pt x="57" y="4"/>
                    <a:pt x="59" y="4"/>
                    <a:pt x="60" y="2"/>
                  </a:cubicBezTo>
                  <a:cubicBezTo>
                    <a:pt x="60" y="0"/>
                    <a:pt x="56" y="0"/>
                    <a:pt x="56" y="1"/>
                  </a:cubicBezTo>
                  <a:cubicBezTo>
                    <a:pt x="54" y="3"/>
                    <a:pt x="51" y="6"/>
                    <a:pt x="48" y="6"/>
                  </a:cubicBezTo>
                  <a:cubicBezTo>
                    <a:pt x="45" y="6"/>
                    <a:pt x="45" y="6"/>
                    <a:pt x="44" y="8"/>
                  </a:cubicBezTo>
                  <a:cubicBezTo>
                    <a:pt x="43" y="10"/>
                    <a:pt x="43" y="7"/>
                    <a:pt x="41" y="7"/>
                  </a:cubicBezTo>
                  <a:cubicBezTo>
                    <a:pt x="37" y="8"/>
                    <a:pt x="39" y="14"/>
                    <a:pt x="36" y="16"/>
                  </a:cubicBezTo>
                  <a:cubicBezTo>
                    <a:pt x="35" y="17"/>
                    <a:pt x="33" y="18"/>
                    <a:pt x="32" y="20"/>
                  </a:cubicBezTo>
                  <a:cubicBezTo>
                    <a:pt x="32" y="20"/>
                    <a:pt x="32" y="23"/>
                    <a:pt x="31" y="23"/>
                  </a:cubicBezTo>
                  <a:cubicBezTo>
                    <a:pt x="30" y="21"/>
                    <a:pt x="29" y="20"/>
                    <a:pt x="28" y="19"/>
                  </a:cubicBezTo>
                  <a:cubicBezTo>
                    <a:pt x="27" y="17"/>
                    <a:pt x="26" y="17"/>
                    <a:pt x="25" y="17"/>
                  </a:cubicBezTo>
                  <a:cubicBezTo>
                    <a:pt x="21" y="16"/>
                    <a:pt x="19" y="13"/>
                    <a:pt x="15" y="16"/>
                  </a:cubicBezTo>
                  <a:cubicBezTo>
                    <a:pt x="13" y="17"/>
                    <a:pt x="9" y="20"/>
                    <a:pt x="7" y="18"/>
                  </a:cubicBezTo>
                  <a:cubicBezTo>
                    <a:pt x="6" y="17"/>
                    <a:pt x="5" y="17"/>
                    <a:pt x="4" y="16"/>
                  </a:cubicBezTo>
                  <a:cubicBezTo>
                    <a:pt x="2" y="16"/>
                    <a:pt x="3" y="14"/>
                    <a:pt x="1" y="16"/>
                  </a:cubicBezTo>
                  <a:cubicBezTo>
                    <a:pt x="0" y="17"/>
                    <a:pt x="1" y="17"/>
                    <a:pt x="2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3" y="21"/>
                    <a:pt x="5" y="22"/>
                    <a:pt x="6" y="22"/>
                  </a:cubicBezTo>
                  <a:cubicBezTo>
                    <a:pt x="7" y="23"/>
                    <a:pt x="8" y="23"/>
                    <a:pt x="8" y="24"/>
                  </a:cubicBezTo>
                  <a:cubicBezTo>
                    <a:pt x="9" y="25"/>
                    <a:pt x="9" y="24"/>
                    <a:pt x="10" y="24"/>
                  </a:cubicBezTo>
                  <a:cubicBezTo>
                    <a:pt x="10" y="23"/>
                    <a:pt x="10" y="26"/>
                    <a:pt x="11" y="26"/>
                  </a:cubicBezTo>
                  <a:cubicBezTo>
                    <a:pt x="12" y="27"/>
                    <a:pt x="13" y="26"/>
                    <a:pt x="15" y="25"/>
                  </a:cubicBezTo>
                  <a:cubicBezTo>
                    <a:pt x="16" y="25"/>
                    <a:pt x="13" y="23"/>
                    <a:pt x="13" y="23"/>
                  </a:cubicBezTo>
                  <a:cubicBezTo>
                    <a:pt x="13" y="22"/>
                    <a:pt x="16" y="20"/>
                    <a:pt x="16" y="19"/>
                  </a:cubicBezTo>
                  <a:cubicBezTo>
                    <a:pt x="17" y="18"/>
                    <a:pt x="19" y="17"/>
                    <a:pt x="20" y="18"/>
                  </a:cubicBezTo>
                  <a:cubicBezTo>
                    <a:pt x="21" y="18"/>
                    <a:pt x="23" y="19"/>
                    <a:pt x="23" y="19"/>
                  </a:cubicBezTo>
                  <a:cubicBezTo>
                    <a:pt x="23" y="20"/>
                    <a:pt x="23" y="20"/>
                    <a:pt x="24" y="20"/>
                  </a:cubicBezTo>
                  <a:cubicBezTo>
                    <a:pt x="24" y="21"/>
                    <a:pt x="23" y="22"/>
                    <a:pt x="23" y="22"/>
                  </a:cubicBezTo>
                  <a:cubicBezTo>
                    <a:pt x="23" y="23"/>
                    <a:pt x="25" y="25"/>
                    <a:pt x="25" y="26"/>
                  </a:cubicBezTo>
                  <a:cubicBezTo>
                    <a:pt x="27" y="29"/>
                    <a:pt x="29" y="29"/>
                    <a:pt x="29" y="33"/>
                  </a:cubicBezTo>
                  <a:cubicBezTo>
                    <a:pt x="29" y="36"/>
                    <a:pt x="29" y="39"/>
                    <a:pt x="28" y="42"/>
                  </a:cubicBezTo>
                  <a:cubicBezTo>
                    <a:pt x="28" y="43"/>
                    <a:pt x="30" y="43"/>
                    <a:pt x="30" y="44"/>
                  </a:cubicBezTo>
                  <a:cubicBezTo>
                    <a:pt x="29" y="45"/>
                    <a:pt x="28" y="46"/>
                    <a:pt x="28" y="47"/>
                  </a:cubicBezTo>
                  <a:cubicBezTo>
                    <a:pt x="27" y="48"/>
                    <a:pt x="27" y="50"/>
                    <a:pt x="26" y="50"/>
                  </a:cubicBezTo>
                  <a:cubicBezTo>
                    <a:pt x="24" y="51"/>
                    <a:pt x="22" y="50"/>
                    <a:pt x="22" y="53"/>
                  </a:cubicBezTo>
                  <a:cubicBezTo>
                    <a:pt x="22" y="55"/>
                    <a:pt x="19" y="55"/>
                    <a:pt x="22" y="56"/>
                  </a:cubicBezTo>
                  <a:cubicBezTo>
                    <a:pt x="23" y="57"/>
                    <a:pt x="24" y="57"/>
                    <a:pt x="26" y="58"/>
                  </a:cubicBezTo>
                  <a:cubicBezTo>
                    <a:pt x="27" y="59"/>
                    <a:pt x="28" y="60"/>
                    <a:pt x="29" y="61"/>
                  </a:cubicBezTo>
                  <a:cubicBezTo>
                    <a:pt x="31" y="62"/>
                    <a:pt x="32" y="61"/>
                    <a:pt x="34" y="61"/>
                  </a:cubicBezTo>
                  <a:cubicBezTo>
                    <a:pt x="35" y="61"/>
                    <a:pt x="36" y="62"/>
                    <a:pt x="38" y="63"/>
                  </a:cubicBezTo>
                  <a:cubicBezTo>
                    <a:pt x="39" y="63"/>
                    <a:pt x="40" y="63"/>
                    <a:pt x="41" y="64"/>
                  </a:cubicBezTo>
                  <a:cubicBezTo>
                    <a:pt x="44" y="66"/>
                    <a:pt x="46" y="68"/>
                    <a:pt x="48" y="71"/>
                  </a:cubicBezTo>
                  <a:cubicBezTo>
                    <a:pt x="49" y="74"/>
                    <a:pt x="50" y="75"/>
                    <a:pt x="54" y="76"/>
                  </a:cubicBezTo>
                  <a:cubicBezTo>
                    <a:pt x="55" y="76"/>
                    <a:pt x="56" y="75"/>
                    <a:pt x="57" y="74"/>
                  </a:cubicBezTo>
                  <a:cubicBezTo>
                    <a:pt x="58" y="74"/>
                    <a:pt x="59" y="76"/>
                    <a:pt x="60" y="75"/>
                  </a:cubicBezTo>
                  <a:cubicBezTo>
                    <a:pt x="62" y="74"/>
                    <a:pt x="64" y="75"/>
                    <a:pt x="65" y="76"/>
                  </a:cubicBezTo>
                  <a:cubicBezTo>
                    <a:pt x="65" y="77"/>
                    <a:pt x="64" y="79"/>
                    <a:pt x="64" y="80"/>
                  </a:cubicBezTo>
                  <a:cubicBezTo>
                    <a:pt x="63" y="81"/>
                    <a:pt x="62" y="81"/>
                    <a:pt x="64" y="82"/>
                  </a:cubicBezTo>
                  <a:cubicBezTo>
                    <a:pt x="64" y="82"/>
                    <a:pt x="66" y="84"/>
                    <a:pt x="65" y="84"/>
                  </a:cubicBezTo>
                  <a:cubicBezTo>
                    <a:pt x="67" y="84"/>
                    <a:pt x="68" y="73"/>
                    <a:pt x="69" y="71"/>
                  </a:cubicBezTo>
                  <a:cubicBezTo>
                    <a:pt x="69" y="67"/>
                    <a:pt x="66" y="66"/>
                    <a:pt x="65" y="63"/>
                  </a:cubicBezTo>
                  <a:cubicBezTo>
                    <a:pt x="65" y="61"/>
                    <a:pt x="65" y="60"/>
                    <a:pt x="66" y="60"/>
                  </a:cubicBezTo>
                  <a:cubicBezTo>
                    <a:pt x="67" y="60"/>
                    <a:pt x="70" y="59"/>
                    <a:pt x="70" y="58"/>
                  </a:cubicBezTo>
                  <a:cubicBezTo>
                    <a:pt x="69" y="58"/>
                    <a:pt x="67" y="58"/>
                    <a:pt x="67" y="57"/>
                  </a:cubicBezTo>
                  <a:cubicBezTo>
                    <a:pt x="66" y="57"/>
                    <a:pt x="66" y="55"/>
                    <a:pt x="66" y="55"/>
                  </a:cubicBezTo>
                  <a:cubicBezTo>
                    <a:pt x="68" y="55"/>
                    <a:pt x="70" y="55"/>
                    <a:pt x="72" y="55"/>
                  </a:cubicBezTo>
                  <a:cubicBezTo>
                    <a:pt x="73" y="55"/>
                    <a:pt x="79" y="52"/>
                    <a:pt x="79" y="53"/>
                  </a:cubicBezTo>
                  <a:cubicBezTo>
                    <a:pt x="79" y="51"/>
                    <a:pt x="76" y="48"/>
                    <a:pt x="77" y="48"/>
                  </a:cubicBezTo>
                  <a:cubicBezTo>
                    <a:pt x="78" y="47"/>
                    <a:pt x="76" y="48"/>
                    <a:pt x="77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0" name="Freeform 623">
              <a:extLst>
                <a:ext uri="{FF2B5EF4-FFF2-40B4-BE49-F238E27FC236}">
                  <a16:creationId xmlns:a16="http://schemas.microsoft.com/office/drawing/2014/main" id="{981AF840-C3AA-8C45-8E20-DAE7DBB20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7612" y="7733896"/>
              <a:ext cx="223570" cy="279868"/>
            </a:xfrm>
            <a:custGeom>
              <a:avLst/>
              <a:gdLst>
                <a:gd name="T0" fmla="*/ 20 w 28"/>
                <a:gd name="T1" fmla="*/ 6 h 33"/>
                <a:gd name="T2" fmla="*/ 15 w 28"/>
                <a:gd name="T3" fmla="*/ 3 h 33"/>
                <a:gd name="T4" fmla="*/ 10 w 28"/>
                <a:gd name="T5" fmla="*/ 0 h 33"/>
                <a:gd name="T6" fmla="*/ 4 w 28"/>
                <a:gd name="T7" fmla="*/ 4 h 33"/>
                <a:gd name="T8" fmla="*/ 3 w 28"/>
                <a:gd name="T9" fmla="*/ 7 h 33"/>
                <a:gd name="T10" fmla="*/ 2 w 28"/>
                <a:gd name="T11" fmla="*/ 10 h 33"/>
                <a:gd name="T12" fmla="*/ 0 w 28"/>
                <a:gd name="T13" fmla="*/ 13 h 33"/>
                <a:gd name="T14" fmla="*/ 0 w 28"/>
                <a:gd name="T15" fmla="*/ 15 h 33"/>
                <a:gd name="T16" fmla="*/ 0 w 28"/>
                <a:gd name="T17" fmla="*/ 18 h 33"/>
                <a:gd name="T18" fmla="*/ 2 w 28"/>
                <a:gd name="T19" fmla="*/ 20 h 33"/>
                <a:gd name="T20" fmla="*/ 5 w 28"/>
                <a:gd name="T21" fmla="*/ 18 h 33"/>
                <a:gd name="T22" fmla="*/ 5 w 28"/>
                <a:gd name="T23" fmla="*/ 20 h 33"/>
                <a:gd name="T24" fmla="*/ 3 w 28"/>
                <a:gd name="T25" fmla="*/ 24 h 33"/>
                <a:gd name="T26" fmla="*/ 3 w 28"/>
                <a:gd name="T27" fmla="*/ 26 h 33"/>
                <a:gd name="T28" fmla="*/ 3 w 28"/>
                <a:gd name="T29" fmla="*/ 28 h 33"/>
                <a:gd name="T30" fmla="*/ 8 w 28"/>
                <a:gd name="T31" fmla="*/ 32 h 33"/>
                <a:gd name="T32" fmla="*/ 11 w 28"/>
                <a:gd name="T33" fmla="*/ 29 h 33"/>
                <a:gd name="T34" fmla="*/ 16 w 28"/>
                <a:gd name="T35" fmla="*/ 22 h 33"/>
                <a:gd name="T36" fmla="*/ 22 w 28"/>
                <a:gd name="T37" fmla="*/ 19 h 33"/>
                <a:gd name="T38" fmla="*/ 27 w 28"/>
                <a:gd name="T39" fmla="*/ 13 h 33"/>
                <a:gd name="T40" fmla="*/ 27 w 28"/>
                <a:gd name="T41" fmla="*/ 8 h 33"/>
                <a:gd name="T42" fmla="*/ 24 w 28"/>
                <a:gd name="T43" fmla="*/ 5 h 33"/>
                <a:gd name="T44" fmla="*/ 20 w 28"/>
                <a:gd name="T45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33">
                  <a:moveTo>
                    <a:pt x="20" y="6"/>
                  </a:moveTo>
                  <a:cubicBezTo>
                    <a:pt x="18" y="6"/>
                    <a:pt x="17" y="4"/>
                    <a:pt x="15" y="3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10" y="3"/>
                    <a:pt x="4" y="1"/>
                    <a:pt x="4" y="4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1" y="8"/>
                    <a:pt x="2" y="9"/>
                    <a:pt x="2" y="10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1" y="21"/>
                    <a:pt x="2" y="20"/>
                  </a:cubicBezTo>
                  <a:cubicBezTo>
                    <a:pt x="4" y="20"/>
                    <a:pt x="4" y="18"/>
                    <a:pt x="5" y="18"/>
                  </a:cubicBezTo>
                  <a:cubicBezTo>
                    <a:pt x="4" y="18"/>
                    <a:pt x="6" y="20"/>
                    <a:pt x="5" y="20"/>
                  </a:cubicBezTo>
                  <a:cubicBezTo>
                    <a:pt x="5" y="22"/>
                    <a:pt x="5" y="23"/>
                    <a:pt x="3" y="24"/>
                  </a:cubicBezTo>
                  <a:cubicBezTo>
                    <a:pt x="3" y="24"/>
                    <a:pt x="4" y="26"/>
                    <a:pt x="3" y="26"/>
                  </a:cubicBezTo>
                  <a:cubicBezTo>
                    <a:pt x="3" y="27"/>
                    <a:pt x="2" y="27"/>
                    <a:pt x="3" y="28"/>
                  </a:cubicBezTo>
                  <a:cubicBezTo>
                    <a:pt x="5" y="29"/>
                    <a:pt x="6" y="29"/>
                    <a:pt x="8" y="32"/>
                  </a:cubicBezTo>
                  <a:cubicBezTo>
                    <a:pt x="9" y="33"/>
                    <a:pt x="10" y="29"/>
                    <a:pt x="11" y="29"/>
                  </a:cubicBezTo>
                  <a:cubicBezTo>
                    <a:pt x="12" y="26"/>
                    <a:pt x="13" y="23"/>
                    <a:pt x="16" y="22"/>
                  </a:cubicBezTo>
                  <a:cubicBezTo>
                    <a:pt x="18" y="21"/>
                    <a:pt x="20" y="21"/>
                    <a:pt x="22" y="19"/>
                  </a:cubicBezTo>
                  <a:cubicBezTo>
                    <a:pt x="24" y="18"/>
                    <a:pt x="26" y="16"/>
                    <a:pt x="27" y="13"/>
                  </a:cubicBezTo>
                  <a:cubicBezTo>
                    <a:pt x="27" y="11"/>
                    <a:pt x="28" y="10"/>
                    <a:pt x="27" y="8"/>
                  </a:cubicBezTo>
                  <a:cubicBezTo>
                    <a:pt x="26" y="7"/>
                    <a:pt x="25" y="6"/>
                    <a:pt x="24" y="5"/>
                  </a:cubicBezTo>
                  <a:cubicBezTo>
                    <a:pt x="23" y="5"/>
                    <a:pt x="21" y="6"/>
                    <a:pt x="2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1" name="Freeform 624">
              <a:extLst>
                <a:ext uri="{FF2B5EF4-FFF2-40B4-BE49-F238E27FC236}">
                  <a16:creationId xmlns:a16="http://schemas.microsoft.com/office/drawing/2014/main" id="{739C22EB-6C7D-DB45-B1FA-A0EE29FB8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075" y="7785831"/>
              <a:ext cx="512579" cy="804975"/>
            </a:xfrm>
            <a:custGeom>
              <a:avLst/>
              <a:gdLst>
                <a:gd name="T0" fmla="*/ 57 w 64"/>
                <a:gd name="T1" fmla="*/ 21 h 95"/>
                <a:gd name="T2" fmla="*/ 56 w 64"/>
                <a:gd name="T3" fmla="*/ 14 h 95"/>
                <a:gd name="T4" fmla="*/ 50 w 64"/>
                <a:gd name="T5" fmla="*/ 13 h 95"/>
                <a:gd name="T6" fmla="*/ 46 w 64"/>
                <a:gd name="T7" fmla="*/ 14 h 95"/>
                <a:gd name="T8" fmla="*/ 41 w 64"/>
                <a:gd name="T9" fmla="*/ 11 h 95"/>
                <a:gd name="T10" fmla="*/ 38 w 64"/>
                <a:gd name="T11" fmla="*/ 6 h 95"/>
                <a:gd name="T12" fmla="*/ 33 w 64"/>
                <a:gd name="T13" fmla="*/ 2 h 95"/>
                <a:gd name="T14" fmla="*/ 28 w 64"/>
                <a:gd name="T15" fmla="*/ 0 h 95"/>
                <a:gd name="T16" fmla="*/ 31 w 64"/>
                <a:gd name="T17" fmla="*/ 5 h 95"/>
                <a:gd name="T18" fmla="*/ 28 w 64"/>
                <a:gd name="T19" fmla="*/ 10 h 95"/>
                <a:gd name="T20" fmla="*/ 23 w 64"/>
                <a:gd name="T21" fmla="*/ 14 h 95"/>
                <a:gd name="T22" fmla="*/ 17 w 64"/>
                <a:gd name="T23" fmla="*/ 17 h 95"/>
                <a:gd name="T24" fmla="*/ 11 w 64"/>
                <a:gd name="T25" fmla="*/ 26 h 95"/>
                <a:gd name="T26" fmla="*/ 6 w 64"/>
                <a:gd name="T27" fmla="*/ 22 h 95"/>
                <a:gd name="T28" fmla="*/ 6 w 64"/>
                <a:gd name="T29" fmla="*/ 21 h 95"/>
                <a:gd name="T30" fmla="*/ 6 w 64"/>
                <a:gd name="T31" fmla="*/ 18 h 95"/>
                <a:gd name="T32" fmla="*/ 2 w 64"/>
                <a:gd name="T33" fmla="*/ 26 h 95"/>
                <a:gd name="T34" fmla="*/ 3 w 64"/>
                <a:gd name="T35" fmla="*/ 30 h 95"/>
                <a:gd name="T36" fmla="*/ 3 w 64"/>
                <a:gd name="T37" fmla="*/ 32 h 95"/>
                <a:gd name="T38" fmla="*/ 14 w 64"/>
                <a:gd name="T39" fmla="*/ 47 h 95"/>
                <a:gd name="T40" fmla="*/ 23 w 64"/>
                <a:gd name="T41" fmla="*/ 63 h 95"/>
                <a:gd name="T42" fmla="*/ 26 w 64"/>
                <a:gd name="T43" fmla="*/ 70 h 95"/>
                <a:gd name="T44" fmla="*/ 25 w 64"/>
                <a:gd name="T45" fmla="*/ 71 h 95"/>
                <a:gd name="T46" fmla="*/ 28 w 64"/>
                <a:gd name="T47" fmla="*/ 74 h 95"/>
                <a:gd name="T48" fmla="*/ 32 w 64"/>
                <a:gd name="T49" fmla="*/ 79 h 95"/>
                <a:gd name="T50" fmla="*/ 41 w 64"/>
                <a:gd name="T51" fmla="*/ 83 h 95"/>
                <a:gd name="T52" fmla="*/ 48 w 64"/>
                <a:gd name="T53" fmla="*/ 87 h 95"/>
                <a:gd name="T54" fmla="*/ 54 w 64"/>
                <a:gd name="T55" fmla="*/ 93 h 95"/>
                <a:gd name="T56" fmla="*/ 59 w 64"/>
                <a:gd name="T57" fmla="*/ 90 h 95"/>
                <a:gd name="T58" fmla="*/ 61 w 64"/>
                <a:gd name="T59" fmla="*/ 86 h 95"/>
                <a:gd name="T60" fmla="*/ 63 w 64"/>
                <a:gd name="T61" fmla="*/ 82 h 95"/>
                <a:gd name="T62" fmla="*/ 61 w 64"/>
                <a:gd name="T63" fmla="*/ 78 h 95"/>
                <a:gd name="T64" fmla="*/ 61 w 64"/>
                <a:gd name="T65" fmla="*/ 76 h 95"/>
                <a:gd name="T66" fmla="*/ 63 w 64"/>
                <a:gd name="T67" fmla="*/ 74 h 95"/>
                <a:gd name="T68" fmla="*/ 64 w 64"/>
                <a:gd name="T69" fmla="*/ 64 h 95"/>
                <a:gd name="T70" fmla="*/ 62 w 64"/>
                <a:gd name="T71" fmla="*/ 59 h 95"/>
                <a:gd name="T72" fmla="*/ 57 w 64"/>
                <a:gd name="T73" fmla="*/ 57 h 95"/>
                <a:gd name="T74" fmla="*/ 55 w 64"/>
                <a:gd name="T75" fmla="*/ 48 h 95"/>
                <a:gd name="T76" fmla="*/ 50 w 64"/>
                <a:gd name="T77" fmla="*/ 51 h 95"/>
                <a:gd name="T78" fmla="*/ 46 w 64"/>
                <a:gd name="T79" fmla="*/ 51 h 95"/>
                <a:gd name="T80" fmla="*/ 44 w 64"/>
                <a:gd name="T81" fmla="*/ 48 h 95"/>
                <a:gd name="T82" fmla="*/ 40 w 64"/>
                <a:gd name="T83" fmla="*/ 42 h 95"/>
                <a:gd name="T84" fmla="*/ 39 w 64"/>
                <a:gd name="T85" fmla="*/ 35 h 95"/>
                <a:gd name="T86" fmla="*/ 42 w 64"/>
                <a:gd name="T87" fmla="*/ 33 h 95"/>
                <a:gd name="T88" fmla="*/ 42 w 64"/>
                <a:gd name="T89" fmla="*/ 30 h 95"/>
                <a:gd name="T90" fmla="*/ 45 w 64"/>
                <a:gd name="T91" fmla="*/ 25 h 95"/>
                <a:gd name="T92" fmla="*/ 50 w 64"/>
                <a:gd name="T93" fmla="*/ 24 h 95"/>
                <a:gd name="T94" fmla="*/ 53 w 64"/>
                <a:gd name="T95" fmla="*/ 22 h 95"/>
                <a:gd name="T96" fmla="*/ 57 w 64"/>
                <a:gd name="T97" fmla="*/ 2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" h="95">
                  <a:moveTo>
                    <a:pt x="57" y="21"/>
                  </a:moveTo>
                  <a:cubicBezTo>
                    <a:pt x="53" y="19"/>
                    <a:pt x="59" y="15"/>
                    <a:pt x="56" y="14"/>
                  </a:cubicBezTo>
                  <a:cubicBezTo>
                    <a:pt x="54" y="12"/>
                    <a:pt x="52" y="13"/>
                    <a:pt x="50" y="13"/>
                  </a:cubicBezTo>
                  <a:cubicBezTo>
                    <a:pt x="48" y="12"/>
                    <a:pt x="48" y="14"/>
                    <a:pt x="46" y="14"/>
                  </a:cubicBezTo>
                  <a:cubicBezTo>
                    <a:pt x="44" y="13"/>
                    <a:pt x="42" y="13"/>
                    <a:pt x="41" y="11"/>
                  </a:cubicBezTo>
                  <a:cubicBezTo>
                    <a:pt x="40" y="10"/>
                    <a:pt x="39" y="7"/>
                    <a:pt x="38" y="6"/>
                  </a:cubicBezTo>
                  <a:cubicBezTo>
                    <a:pt x="36" y="5"/>
                    <a:pt x="35" y="3"/>
                    <a:pt x="33" y="2"/>
                  </a:cubicBezTo>
                  <a:cubicBezTo>
                    <a:pt x="32" y="0"/>
                    <a:pt x="30" y="1"/>
                    <a:pt x="28" y="0"/>
                  </a:cubicBezTo>
                  <a:cubicBezTo>
                    <a:pt x="30" y="2"/>
                    <a:pt x="31" y="3"/>
                    <a:pt x="31" y="5"/>
                  </a:cubicBezTo>
                  <a:cubicBezTo>
                    <a:pt x="30" y="7"/>
                    <a:pt x="30" y="9"/>
                    <a:pt x="28" y="10"/>
                  </a:cubicBezTo>
                  <a:cubicBezTo>
                    <a:pt x="26" y="12"/>
                    <a:pt x="25" y="14"/>
                    <a:pt x="23" y="14"/>
                  </a:cubicBezTo>
                  <a:cubicBezTo>
                    <a:pt x="21" y="15"/>
                    <a:pt x="19" y="15"/>
                    <a:pt x="17" y="17"/>
                  </a:cubicBezTo>
                  <a:cubicBezTo>
                    <a:pt x="16" y="18"/>
                    <a:pt x="12" y="27"/>
                    <a:pt x="11" y="26"/>
                  </a:cubicBezTo>
                  <a:cubicBezTo>
                    <a:pt x="9" y="23"/>
                    <a:pt x="8" y="23"/>
                    <a:pt x="6" y="22"/>
                  </a:cubicBezTo>
                  <a:cubicBezTo>
                    <a:pt x="5" y="22"/>
                    <a:pt x="5" y="22"/>
                    <a:pt x="6" y="21"/>
                  </a:cubicBezTo>
                  <a:cubicBezTo>
                    <a:pt x="7" y="20"/>
                    <a:pt x="7" y="19"/>
                    <a:pt x="6" y="18"/>
                  </a:cubicBezTo>
                  <a:cubicBezTo>
                    <a:pt x="4" y="19"/>
                    <a:pt x="0" y="23"/>
                    <a:pt x="2" y="26"/>
                  </a:cubicBezTo>
                  <a:cubicBezTo>
                    <a:pt x="2" y="26"/>
                    <a:pt x="4" y="29"/>
                    <a:pt x="3" y="30"/>
                  </a:cubicBezTo>
                  <a:cubicBezTo>
                    <a:pt x="2" y="30"/>
                    <a:pt x="1" y="31"/>
                    <a:pt x="3" y="32"/>
                  </a:cubicBezTo>
                  <a:cubicBezTo>
                    <a:pt x="8" y="35"/>
                    <a:pt x="12" y="41"/>
                    <a:pt x="14" y="47"/>
                  </a:cubicBezTo>
                  <a:cubicBezTo>
                    <a:pt x="17" y="52"/>
                    <a:pt x="19" y="58"/>
                    <a:pt x="23" y="63"/>
                  </a:cubicBezTo>
                  <a:cubicBezTo>
                    <a:pt x="24" y="65"/>
                    <a:pt x="26" y="67"/>
                    <a:pt x="26" y="70"/>
                  </a:cubicBezTo>
                  <a:cubicBezTo>
                    <a:pt x="26" y="71"/>
                    <a:pt x="25" y="70"/>
                    <a:pt x="25" y="71"/>
                  </a:cubicBezTo>
                  <a:cubicBezTo>
                    <a:pt x="26" y="72"/>
                    <a:pt x="27" y="73"/>
                    <a:pt x="28" y="74"/>
                  </a:cubicBezTo>
                  <a:cubicBezTo>
                    <a:pt x="29" y="76"/>
                    <a:pt x="30" y="78"/>
                    <a:pt x="32" y="79"/>
                  </a:cubicBezTo>
                  <a:cubicBezTo>
                    <a:pt x="35" y="80"/>
                    <a:pt x="38" y="82"/>
                    <a:pt x="41" y="83"/>
                  </a:cubicBezTo>
                  <a:cubicBezTo>
                    <a:pt x="43" y="84"/>
                    <a:pt x="45" y="86"/>
                    <a:pt x="48" y="87"/>
                  </a:cubicBezTo>
                  <a:cubicBezTo>
                    <a:pt x="50" y="89"/>
                    <a:pt x="52" y="91"/>
                    <a:pt x="54" y="93"/>
                  </a:cubicBezTo>
                  <a:cubicBezTo>
                    <a:pt x="58" y="95"/>
                    <a:pt x="57" y="91"/>
                    <a:pt x="59" y="90"/>
                  </a:cubicBezTo>
                  <a:cubicBezTo>
                    <a:pt x="60" y="89"/>
                    <a:pt x="60" y="87"/>
                    <a:pt x="61" y="86"/>
                  </a:cubicBezTo>
                  <a:cubicBezTo>
                    <a:pt x="61" y="85"/>
                    <a:pt x="64" y="83"/>
                    <a:pt x="63" y="82"/>
                  </a:cubicBezTo>
                  <a:cubicBezTo>
                    <a:pt x="61" y="81"/>
                    <a:pt x="60" y="81"/>
                    <a:pt x="61" y="78"/>
                  </a:cubicBezTo>
                  <a:cubicBezTo>
                    <a:pt x="61" y="77"/>
                    <a:pt x="61" y="76"/>
                    <a:pt x="61" y="76"/>
                  </a:cubicBezTo>
                  <a:cubicBezTo>
                    <a:pt x="62" y="75"/>
                    <a:pt x="63" y="74"/>
                    <a:pt x="63" y="74"/>
                  </a:cubicBezTo>
                  <a:cubicBezTo>
                    <a:pt x="64" y="71"/>
                    <a:pt x="62" y="66"/>
                    <a:pt x="64" y="64"/>
                  </a:cubicBezTo>
                  <a:cubicBezTo>
                    <a:pt x="64" y="63"/>
                    <a:pt x="63" y="61"/>
                    <a:pt x="62" y="59"/>
                  </a:cubicBezTo>
                  <a:cubicBezTo>
                    <a:pt x="61" y="56"/>
                    <a:pt x="60" y="56"/>
                    <a:pt x="57" y="57"/>
                  </a:cubicBezTo>
                  <a:cubicBezTo>
                    <a:pt x="53" y="57"/>
                    <a:pt x="55" y="50"/>
                    <a:pt x="55" y="48"/>
                  </a:cubicBezTo>
                  <a:cubicBezTo>
                    <a:pt x="53" y="49"/>
                    <a:pt x="52" y="51"/>
                    <a:pt x="50" y="51"/>
                  </a:cubicBezTo>
                  <a:cubicBezTo>
                    <a:pt x="49" y="51"/>
                    <a:pt x="47" y="51"/>
                    <a:pt x="46" y="51"/>
                  </a:cubicBezTo>
                  <a:cubicBezTo>
                    <a:pt x="45" y="50"/>
                    <a:pt x="45" y="48"/>
                    <a:pt x="44" y="48"/>
                  </a:cubicBezTo>
                  <a:cubicBezTo>
                    <a:pt x="41" y="48"/>
                    <a:pt x="41" y="44"/>
                    <a:pt x="40" y="42"/>
                  </a:cubicBezTo>
                  <a:cubicBezTo>
                    <a:pt x="38" y="40"/>
                    <a:pt x="37" y="37"/>
                    <a:pt x="39" y="35"/>
                  </a:cubicBezTo>
                  <a:cubicBezTo>
                    <a:pt x="40" y="34"/>
                    <a:pt x="42" y="34"/>
                    <a:pt x="42" y="33"/>
                  </a:cubicBezTo>
                  <a:cubicBezTo>
                    <a:pt x="42" y="32"/>
                    <a:pt x="42" y="31"/>
                    <a:pt x="42" y="30"/>
                  </a:cubicBezTo>
                  <a:cubicBezTo>
                    <a:pt x="42" y="27"/>
                    <a:pt x="42" y="26"/>
                    <a:pt x="45" y="25"/>
                  </a:cubicBezTo>
                  <a:cubicBezTo>
                    <a:pt x="47" y="24"/>
                    <a:pt x="48" y="24"/>
                    <a:pt x="50" y="24"/>
                  </a:cubicBezTo>
                  <a:cubicBezTo>
                    <a:pt x="51" y="24"/>
                    <a:pt x="52" y="23"/>
                    <a:pt x="53" y="22"/>
                  </a:cubicBezTo>
                  <a:cubicBezTo>
                    <a:pt x="54" y="22"/>
                    <a:pt x="59" y="23"/>
                    <a:pt x="57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2" name="Freeform 625">
              <a:extLst>
                <a:ext uri="{FF2B5EF4-FFF2-40B4-BE49-F238E27FC236}">
                  <a16:creationId xmlns:a16="http://schemas.microsoft.com/office/drawing/2014/main" id="{8E8EED68-1D21-B94F-B2E9-410FD2D2E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9373" y="8538872"/>
              <a:ext cx="348989" cy="1797489"/>
            </a:xfrm>
            <a:custGeom>
              <a:avLst/>
              <a:gdLst>
                <a:gd name="T0" fmla="*/ 38 w 44"/>
                <a:gd name="T1" fmla="*/ 20 h 212"/>
                <a:gd name="T2" fmla="*/ 36 w 44"/>
                <a:gd name="T3" fmla="*/ 12 h 212"/>
                <a:gd name="T4" fmla="*/ 34 w 44"/>
                <a:gd name="T5" fmla="*/ 5 h 212"/>
                <a:gd name="T6" fmla="*/ 30 w 44"/>
                <a:gd name="T7" fmla="*/ 3 h 212"/>
                <a:gd name="T8" fmla="*/ 28 w 44"/>
                <a:gd name="T9" fmla="*/ 15 h 212"/>
                <a:gd name="T10" fmla="*/ 26 w 44"/>
                <a:gd name="T11" fmla="*/ 31 h 212"/>
                <a:gd name="T12" fmla="*/ 23 w 44"/>
                <a:gd name="T13" fmla="*/ 56 h 212"/>
                <a:gd name="T14" fmla="*/ 21 w 44"/>
                <a:gd name="T15" fmla="*/ 68 h 212"/>
                <a:gd name="T16" fmla="*/ 21 w 44"/>
                <a:gd name="T17" fmla="*/ 80 h 212"/>
                <a:gd name="T18" fmla="*/ 20 w 44"/>
                <a:gd name="T19" fmla="*/ 88 h 212"/>
                <a:gd name="T20" fmla="*/ 11 w 44"/>
                <a:gd name="T21" fmla="*/ 110 h 212"/>
                <a:gd name="T22" fmla="*/ 10 w 44"/>
                <a:gd name="T23" fmla="*/ 132 h 212"/>
                <a:gd name="T24" fmla="*/ 17 w 44"/>
                <a:gd name="T25" fmla="*/ 133 h 212"/>
                <a:gd name="T26" fmla="*/ 16 w 44"/>
                <a:gd name="T27" fmla="*/ 136 h 212"/>
                <a:gd name="T28" fmla="*/ 14 w 44"/>
                <a:gd name="T29" fmla="*/ 145 h 212"/>
                <a:gd name="T30" fmla="*/ 15 w 44"/>
                <a:gd name="T31" fmla="*/ 150 h 212"/>
                <a:gd name="T32" fmla="*/ 13 w 44"/>
                <a:gd name="T33" fmla="*/ 152 h 212"/>
                <a:gd name="T34" fmla="*/ 11 w 44"/>
                <a:gd name="T35" fmla="*/ 158 h 212"/>
                <a:gd name="T36" fmla="*/ 8 w 44"/>
                <a:gd name="T37" fmla="*/ 159 h 212"/>
                <a:gd name="T38" fmla="*/ 4 w 44"/>
                <a:gd name="T39" fmla="*/ 159 h 212"/>
                <a:gd name="T40" fmla="*/ 0 w 44"/>
                <a:gd name="T41" fmla="*/ 164 h 212"/>
                <a:gd name="T42" fmla="*/ 2 w 44"/>
                <a:gd name="T43" fmla="*/ 163 h 212"/>
                <a:gd name="T44" fmla="*/ 7 w 44"/>
                <a:gd name="T45" fmla="*/ 171 h 212"/>
                <a:gd name="T46" fmla="*/ 11 w 44"/>
                <a:gd name="T47" fmla="*/ 173 h 212"/>
                <a:gd name="T48" fmla="*/ 7 w 44"/>
                <a:gd name="T49" fmla="*/ 174 h 212"/>
                <a:gd name="T50" fmla="*/ 7 w 44"/>
                <a:gd name="T51" fmla="*/ 179 h 212"/>
                <a:gd name="T52" fmla="*/ 9 w 44"/>
                <a:gd name="T53" fmla="*/ 182 h 212"/>
                <a:gd name="T54" fmla="*/ 9 w 44"/>
                <a:gd name="T55" fmla="*/ 185 h 212"/>
                <a:gd name="T56" fmla="*/ 7 w 44"/>
                <a:gd name="T57" fmla="*/ 187 h 212"/>
                <a:gd name="T58" fmla="*/ 10 w 44"/>
                <a:gd name="T59" fmla="*/ 190 h 212"/>
                <a:gd name="T60" fmla="*/ 8 w 44"/>
                <a:gd name="T61" fmla="*/ 193 h 212"/>
                <a:gd name="T62" fmla="*/ 11 w 44"/>
                <a:gd name="T63" fmla="*/ 194 h 212"/>
                <a:gd name="T64" fmla="*/ 11 w 44"/>
                <a:gd name="T65" fmla="*/ 198 h 212"/>
                <a:gd name="T66" fmla="*/ 15 w 44"/>
                <a:gd name="T67" fmla="*/ 197 h 212"/>
                <a:gd name="T68" fmla="*/ 15 w 44"/>
                <a:gd name="T69" fmla="*/ 197 h 212"/>
                <a:gd name="T70" fmla="*/ 16 w 44"/>
                <a:gd name="T71" fmla="*/ 198 h 212"/>
                <a:gd name="T72" fmla="*/ 18 w 44"/>
                <a:gd name="T73" fmla="*/ 202 h 212"/>
                <a:gd name="T74" fmla="*/ 16 w 44"/>
                <a:gd name="T75" fmla="*/ 207 h 212"/>
                <a:gd name="T76" fmla="*/ 18 w 44"/>
                <a:gd name="T77" fmla="*/ 209 h 212"/>
                <a:gd name="T78" fmla="*/ 25 w 44"/>
                <a:gd name="T79" fmla="*/ 204 h 212"/>
                <a:gd name="T80" fmla="*/ 26 w 44"/>
                <a:gd name="T81" fmla="*/ 199 h 212"/>
                <a:gd name="T82" fmla="*/ 17 w 44"/>
                <a:gd name="T83" fmla="*/ 192 h 212"/>
                <a:gd name="T84" fmla="*/ 12 w 44"/>
                <a:gd name="T85" fmla="*/ 185 h 212"/>
                <a:gd name="T86" fmla="*/ 15 w 44"/>
                <a:gd name="T87" fmla="*/ 177 h 212"/>
                <a:gd name="T88" fmla="*/ 17 w 44"/>
                <a:gd name="T89" fmla="*/ 169 h 212"/>
                <a:gd name="T90" fmla="*/ 21 w 44"/>
                <a:gd name="T91" fmla="*/ 158 h 212"/>
                <a:gd name="T92" fmla="*/ 21 w 44"/>
                <a:gd name="T93" fmla="*/ 152 h 212"/>
                <a:gd name="T94" fmla="*/ 19 w 44"/>
                <a:gd name="T95" fmla="*/ 140 h 212"/>
                <a:gd name="T96" fmla="*/ 23 w 44"/>
                <a:gd name="T97" fmla="*/ 117 h 212"/>
                <a:gd name="T98" fmla="*/ 26 w 44"/>
                <a:gd name="T99" fmla="*/ 102 h 212"/>
                <a:gd name="T100" fmla="*/ 29 w 44"/>
                <a:gd name="T101" fmla="*/ 85 h 212"/>
                <a:gd name="T102" fmla="*/ 27 w 44"/>
                <a:gd name="T103" fmla="*/ 73 h 212"/>
                <a:gd name="T104" fmla="*/ 30 w 44"/>
                <a:gd name="T105" fmla="*/ 62 h 212"/>
                <a:gd name="T106" fmla="*/ 34 w 44"/>
                <a:gd name="T107" fmla="*/ 54 h 212"/>
                <a:gd name="T108" fmla="*/ 36 w 44"/>
                <a:gd name="T109" fmla="*/ 44 h 212"/>
                <a:gd name="T110" fmla="*/ 40 w 44"/>
                <a:gd name="T111" fmla="*/ 35 h 212"/>
                <a:gd name="T112" fmla="*/ 40 w 44"/>
                <a:gd name="T113" fmla="*/ 2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" h="212">
                  <a:moveTo>
                    <a:pt x="40" y="28"/>
                  </a:moveTo>
                  <a:cubicBezTo>
                    <a:pt x="38" y="27"/>
                    <a:pt x="40" y="22"/>
                    <a:pt x="38" y="20"/>
                  </a:cubicBezTo>
                  <a:cubicBezTo>
                    <a:pt x="37" y="19"/>
                    <a:pt x="35" y="16"/>
                    <a:pt x="36" y="14"/>
                  </a:cubicBezTo>
                  <a:cubicBezTo>
                    <a:pt x="38" y="13"/>
                    <a:pt x="35" y="13"/>
                    <a:pt x="36" y="12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4" y="8"/>
                    <a:pt x="34" y="7"/>
                    <a:pt x="34" y="5"/>
                  </a:cubicBezTo>
                  <a:cubicBezTo>
                    <a:pt x="34" y="3"/>
                    <a:pt x="33" y="2"/>
                    <a:pt x="32" y="0"/>
                  </a:cubicBezTo>
                  <a:cubicBezTo>
                    <a:pt x="31" y="1"/>
                    <a:pt x="30" y="2"/>
                    <a:pt x="30" y="3"/>
                  </a:cubicBezTo>
                  <a:cubicBezTo>
                    <a:pt x="29" y="5"/>
                    <a:pt x="27" y="4"/>
                    <a:pt x="28" y="6"/>
                  </a:cubicBezTo>
                  <a:cubicBezTo>
                    <a:pt x="28" y="9"/>
                    <a:pt x="28" y="12"/>
                    <a:pt x="28" y="15"/>
                  </a:cubicBezTo>
                  <a:cubicBezTo>
                    <a:pt x="28" y="19"/>
                    <a:pt x="29" y="24"/>
                    <a:pt x="28" y="28"/>
                  </a:cubicBezTo>
                  <a:cubicBezTo>
                    <a:pt x="27" y="29"/>
                    <a:pt x="26" y="30"/>
                    <a:pt x="26" y="31"/>
                  </a:cubicBezTo>
                  <a:cubicBezTo>
                    <a:pt x="26" y="33"/>
                    <a:pt x="27" y="35"/>
                    <a:pt x="27" y="37"/>
                  </a:cubicBezTo>
                  <a:cubicBezTo>
                    <a:pt x="27" y="43"/>
                    <a:pt x="25" y="50"/>
                    <a:pt x="23" y="56"/>
                  </a:cubicBezTo>
                  <a:cubicBezTo>
                    <a:pt x="22" y="59"/>
                    <a:pt x="22" y="61"/>
                    <a:pt x="23" y="64"/>
                  </a:cubicBezTo>
                  <a:cubicBezTo>
                    <a:pt x="23" y="66"/>
                    <a:pt x="23" y="67"/>
                    <a:pt x="21" y="68"/>
                  </a:cubicBezTo>
                  <a:cubicBezTo>
                    <a:pt x="20" y="69"/>
                    <a:pt x="21" y="70"/>
                    <a:pt x="21" y="71"/>
                  </a:cubicBezTo>
                  <a:cubicBezTo>
                    <a:pt x="21" y="74"/>
                    <a:pt x="21" y="77"/>
                    <a:pt x="21" y="80"/>
                  </a:cubicBezTo>
                  <a:cubicBezTo>
                    <a:pt x="21" y="81"/>
                    <a:pt x="21" y="83"/>
                    <a:pt x="21" y="84"/>
                  </a:cubicBezTo>
                  <a:cubicBezTo>
                    <a:pt x="20" y="85"/>
                    <a:pt x="21" y="87"/>
                    <a:pt x="20" y="88"/>
                  </a:cubicBezTo>
                  <a:cubicBezTo>
                    <a:pt x="18" y="93"/>
                    <a:pt x="16" y="98"/>
                    <a:pt x="14" y="103"/>
                  </a:cubicBezTo>
                  <a:cubicBezTo>
                    <a:pt x="13" y="106"/>
                    <a:pt x="10" y="107"/>
                    <a:pt x="11" y="110"/>
                  </a:cubicBezTo>
                  <a:cubicBezTo>
                    <a:pt x="12" y="113"/>
                    <a:pt x="14" y="118"/>
                    <a:pt x="12" y="122"/>
                  </a:cubicBezTo>
                  <a:cubicBezTo>
                    <a:pt x="10" y="124"/>
                    <a:pt x="8" y="129"/>
                    <a:pt x="10" y="132"/>
                  </a:cubicBezTo>
                  <a:cubicBezTo>
                    <a:pt x="11" y="134"/>
                    <a:pt x="12" y="134"/>
                    <a:pt x="13" y="133"/>
                  </a:cubicBezTo>
                  <a:cubicBezTo>
                    <a:pt x="14" y="132"/>
                    <a:pt x="18" y="132"/>
                    <a:pt x="17" y="133"/>
                  </a:cubicBezTo>
                  <a:cubicBezTo>
                    <a:pt x="17" y="133"/>
                    <a:pt x="16" y="133"/>
                    <a:pt x="15" y="134"/>
                  </a:cubicBezTo>
                  <a:cubicBezTo>
                    <a:pt x="15" y="135"/>
                    <a:pt x="15" y="135"/>
                    <a:pt x="16" y="136"/>
                  </a:cubicBezTo>
                  <a:cubicBezTo>
                    <a:pt x="16" y="136"/>
                    <a:pt x="15" y="137"/>
                    <a:pt x="15" y="137"/>
                  </a:cubicBezTo>
                  <a:cubicBezTo>
                    <a:pt x="14" y="139"/>
                    <a:pt x="13" y="143"/>
                    <a:pt x="14" y="145"/>
                  </a:cubicBezTo>
                  <a:cubicBezTo>
                    <a:pt x="14" y="146"/>
                    <a:pt x="14" y="146"/>
                    <a:pt x="13" y="148"/>
                  </a:cubicBezTo>
                  <a:cubicBezTo>
                    <a:pt x="12" y="149"/>
                    <a:pt x="14" y="149"/>
                    <a:pt x="15" y="150"/>
                  </a:cubicBezTo>
                  <a:cubicBezTo>
                    <a:pt x="15" y="150"/>
                    <a:pt x="15" y="150"/>
                    <a:pt x="14" y="151"/>
                  </a:cubicBezTo>
                  <a:cubicBezTo>
                    <a:pt x="13" y="151"/>
                    <a:pt x="11" y="152"/>
                    <a:pt x="13" y="152"/>
                  </a:cubicBezTo>
                  <a:cubicBezTo>
                    <a:pt x="12" y="153"/>
                    <a:pt x="13" y="156"/>
                    <a:pt x="14" y="156"/>
                  </a:cubicBezTo>
                  <a:cubicBezTo>
                    <a:pt x="13" y="156"/>
                    <a:pt x="10" y="155"/>
                    <a:pt x="11" y="158"/>
                  </a:cubicBezTo>
                  <a:cubicBezTo>
                    <a:pt x="11" y="158"/>
                    <a:pt x="12" y="163"/>
                    <a:pt x="10" y="162"/>
                  </a:cubicBezTo>
                  <a:cubicBezTo>
                    <a:pt x="10" y="162"/>
                    <a:pt x="8" y="160"/>
                    <a:pt x="8" y="159"/>
                  </a:cubicBezTo>
                  <a:cubicBezTo>
                    <a:pt x="6" y="158"/>
                    <a:pt x="7" y="157"/>
                    <a:pt x="5" y="158"/>
                  </a:cubicBezTo>
                  <a:cubicBezTo>
                    <a:pt x="5" y="158"/>
                    <a:pt x="4" y="159"/>
                    <a:pt x="4" y="159"/>
                  </a:cubicBezTo>
                  <a:cubicBezTo>
                    <a:pt x="4" y="160"/>
                    <a:pt x="5" y="160"/>
                    <a:pt x="4" y="161"/>
                  </a:cubicBezTo>
                  <a:cubicBezTo>
                    <a:pt x="4" y="162"/>
                    <a:pt x="0" y="162"/>
                    <a:pt x="0" y="164"/>
                  </a:cubicBezTo>
                  <a:cubicBezTo>
                    <a:pt x="0" y="164"/>
                    <a:pt x="1" y="165"/>
                    <a:pt x="2" y="165"/>
                  </a:cubicBezTo>
                  <a:cubicBezTo>
                    <a:pt x="2" y="165"/>
                    <a:pt x="1" y="164"/>
                    <a:pt x="2" y="163"/>
                  </a:cubicBezTo>
                  <a:cubicBezTo>
                    <a:pt x="2" y="163"/>
                    <a:pt x="5" y="165"/>
                    <a:pt x="7" y="164"/>
                  </a:cubicBezTo>
                  <a:cubicBezTo>
                    <a:pt x="11" y="163"/>
                    <a:pt x="5" y="170"/>
                    <a:pt x="7" y="171"/>
                  </a:cubicBezTo>
                  <a:cubicBezTo>
                    <a:pt x="8" y="171"/>
                    <a:pt x="10" y="170"/>
                    <a:pt x="11" y="171"/>
                  </a:cubicBezTo>
                  <a:cubicBezTo>
                    <a:pt x="12" y="171"/>
                    <a:pt x="12" y="174"/>
                    <a:pt x="11" y="173"/>
                  </a:cubicBezTo>
                  <a:cubicBezTo>
                    <a:pt x="11" y="173"/>
                    <a:pt x="8" y="171"/>
                    <a:pt x="8" y="172"/>
                  </a:cubicBezTo>
                  <a:cubicBezTo>
                    <a:pt x="7" y="173"/>
                    <a:pt x="6" y="173"/>
                    <a:pt x="7" y="174"/>
                  </a:cubicBezTo>
                  <a:cubicBezTo>
                    <a:pt x="7" y="174"/>
                    <a:pt x="9" y="176"/>
                    <a:pt x="8" y="176"/>
                  </a:cubicBezTo>
                  <a:cubicBezTo>
                    <a:pt x="7" y="176"/>
                    <a:pt x="7" y="179"/>
                    <a:pt x="7" y="179"/>
                  </a:cubicBezTo>
                  <a:cubicBezTo>
                    <a:pt x="6" y="182"/>
                    <a:pt x="9" y="178"/>
                    <a:pt x="9" y="178"/>
                  </a:cubicBezTo>
                  <a:cubicBezTo>
                    <a:pt x="9" y="178"/>
                    <a:pt x="8" y="183"/>
                    <a:pt x="9" y="182"/>
                  </a:cubicBezTo>
                  <a:cubicBezTo>
                    <a:pt x="9" y="182"/>
                    <a:pt x="8" y="182"/>
                    <a:pt x="8" y="183"/>
                  </a:cubicBezTo>
                  <a:cubicBezTo>
                    <a:pt x="7" y="184"/>
                    <a:pt x="8" y="184"/>
                    <a:pt x="9" y="185"/>
                  </a:cubicBezTo>
                  <a:cubicBezTo>
                    <a:pt x="9" y="185"/>
                    <a:pt x="7" y="186"/>
                    <a:pt x="7" y="186"/>
                  </a:cubicBezTo>
                  <a:cubicBezTo>
                    <a:pt x="6" y="186"/>
                    <a:pt x="7" y="186"/>
                    <a:pt x="7" y="187"/>
                  </a:cubicBezTo>
                  <a:cubicBezTo>
                    <a:pt x="6" y="189"/>
                    <a:pt x="10" y="189"/>
                    <a:pt x="10" y="188"/>
                  </a:cubicBezTo>
                  <a:cubicBezTo>
                    <a:pt x="10" y="189"/>
                    <a:pt x="9" y="189"/>
                    <a:pt x="10" y="190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10" y="191"/>
                    <a:pt x="8" y="192"/>
                    <a:pt x="8" y="193"/>
                  </a:cubicBezTo>
                  <a:cubicBezTo>
                    <a:pt x="7" y="195"/>
                    <a:pt x="10" y="192"/>
                    <a:pt x="11" y="192"/>
                  </a:cubicBezTo>
                  <a:cubicBezTo>
                    <a:pt x="10" y="193"/>
                    <a:pt x="11" y="194"/>
                    <a:pt x="11" y="194"/>
                  </a:cubicBezTo>
                  <a:cubicBezTo>
                    <a:pt x="11" y="195"/>
                    <a:pt x="8" y="196"/>
                    <a:pt x="8" y="196"/>
                  </a:cubicBezTo>
                  <a:cubicBezTo>
                    <a:pt x="10" y="197"/>
                    <a:pt x="10" y="196"/>
                    <a:pt x="11" y="198"/>
                  </a:cubicBezTo>
                  <a:cubicBezTo>
                    <a:pt x="12" y="200"/>
                    <a:pt x="14" y="195"/>
                    <a:pt x="13" y="195"/>
                  </a:cubicBezTo>
                  <a:cubicBezTo>
                    <a:pt x="14" y="195"/>
                    <a:pt x="14" y="196"/>
                    <a:pt x="15" y="197"/>
                  </a:cubicBezTo>
                  <a:cubicBezTo>
                    <a:pt x="15" y="197"/>
                    <a:pt x="15" y="195"/>
                    <a:pt x="15" y="195"/>
                  </a:cubicBezTo>
                  <a:cubicBezTo>
                    <a:pt x="15" y="195"/>
                    <a:pt x="15" y="197"/>
                    <a:pt x="15" y="197"/>
                  </a:cubicBezTo>
                  <a:cubicBezTo>
                    <a:pt x="16" y="196"/>
                    <a:pt x="16" y="195"/>
                    <a:pt x="16" y="196"/>
                  </a:cubicBezTo>
                  <a:cubicBezTo>
                    <a:pt x="17" y="196"/>
                    <a:pt x="16" y="198"/>
                    <a:pt x="16" y="198"/>
                  </a:cubicBezTo>
                  <a:cubicBezTo>
                    <a:pt x="15" y="199"/>
                    <a:pt x="17" y="199"/>
                    <a:pt x="16" y="200"/>
                  </a:cubicBezTo>
                  <a:cubicBezTo>
                    <a:pt x="15" y="202"/>
                    <a:pt x="17" y="201"/>
                    <a:pt x="18" y="202"/>
                  </a:cubicBezTo>
                  <a:cubicBezTo>
                    <a:pt x="21" y="202"/>
                    <a:pt x="24" y="204"/>
                    <a:pt x="21" y="206"/>
                  </a:cubicBezTo>
                  <a:cubicBezTo>
                    <a:pt x="20" y="207"/>
                    <a:pt x="17" y="206"/>
                    <a:pt x="16" y="207"/>
                  </a:cubicBezTo>
                  <a:cubicBezTo>
                    <a:pt x="15" y="209"/>
                    <a:pt x="18" y="208"/>
                    <a:pt x="19" y="209"/>
                  </a:cubicBezTo>
                  <a:cubicBezTo>
                    <a:pt x="18" y="209"/>
                    <a:pt x="18" y="209"/>
                    <a:pt x="18" y="209"/>
                  </a:cubicBezTo>
                  <a:cubicBezTo>
                    <a:pt x="18" y="209"/>
                    <a:pt x="22" y="212"/>
                    <a:pt x="24" y="210"/>
                  </a:cubicBezTo>
                  <a:cubicBezTo>
                    <a:pt x="25" y="208"/>
                    <a:pt x="23" y="206"/>
                    <a:pt x="25" y="204"/>
                  </a:cubicBezTo>
                  <a:cubicBezTo>
                    <a:pt x="26" y="202"/>
                    <a:pt x="29" y="202"/>
                    <a:pt x="30" y="202"/>
                  </a:cubicBezTo>
                  <a:cubicBezTo>
                    <a:pt x="35" y="199"/>
                    <a:pt x="28" y="199"/>
                    <a:pt x="26" y="199"/>
                  </a:cubicBezTo>
                  <a:cubicBezTo>
                    <a:pt x="24" y="199"/>
                    <a:pt x="21" y="199"/>
                    <a:pt x="19" y="198"/>
                  </a:cubicBezTo>
                  <a:cubicBezTo>
                    <a:pt x="17" y="196"/>
                    <a:pt x="17" y="196"/>
                    <a:pt x="17" y="192"/>
                  </a:cubicBezTo>
                  <a:cubicBezTo>
                    <a:pt x="17" y="188"/>
                    <a:pt x="16" y="191"/>
                    <a:pt x="13" y="189"/>
                  </a:cubicBezTo>
                  <a:cubicBezTo>
                    <a:pt x="12" y="189"/>
                    <a:pt x="12" y="186"/>
                    <a:pt x="12" y="185"/>
                  </a:cubicBezTo>
                  <a:cubicBezTo>
                    <a:pt x="11" y="183"/>
                    <a:pt x="11" y="180"/>
                    <a:pt x="13" y="179"/>
                  </a:cubicBezTo>
                  <a:cubicBezTo>
                    <a:pt x="14" y="178"/>
                    <a:pt x="14" y="178"/>
                    <a:pt x="15" y="177"/>
                  </a:cubicBezTo>
                  <a:cubicBezTo>
                    <a:pt x="15" y="176"/>
                    <a:pt x="16" y="175"/>
                    <a:pt x="17" y="175"/>
                  </a:cubicBezTo>
                  <a:cubicBezTo>
                    <a:pt x="18" y="174"/>
                    <a:pt x="16" y="171"/>
                    <a:pt x="17" y="169"/>
                  </a:cubicBezTo>
                  <a:cubicBezTo>
                    <a:pt x="17" y="168"/>
                    <a:pt x="19" y="167"/>
                    <a:pt x="20" y="165"/>
                  </a:cubicBezTo>
                  <a:cubicBezTo>
                    <a:pt x="20" y="163"/>
                    <a:pt x="20" y="160"/>
                    <a:pt x="21" y="158"/>
                  </a:cubicBezTo>
                  <a:cubicBezTo>
                    <a:pt x="21" y="156"/>
                    <a:pt x="23" y="156"/>
                    <a:pt x="21" y="154"/>
                  </a:cubicBezTo>
                  <a:cubicBezTo>
                    <a:pt x="20" y="153"/>
                    <a:pt x="17" y="153"/>
                    <a:pt x="21" y="152"/>
                  </a:cubicBezTo>
                  <a:cubicBezTo>
                    <a:pt x="26" y="151"/>
                    <a:pt x="20" y="151"/>
                    <a:pt x="19" y="149"/>
                  </a:cubicBezTo>
                  <a:cubicBezTo>
                    <a:pt x="19" y="146"/>
                    <a:pt x="19" y="142"/>
                    <a:pt x="19" y="140"/>
                  </a:cubicBezTo>
                  <a:cubicBezTo>
                    <a:pt x="19" y="136"/>
                    <a:pt x="19" y="131"/>
                    <a:pt x="19" y="127"/>
                  </a:cubicBezTo>
                  <a:cubicBezTo>
                    <a:pt x="20" y="124"/>
                    <a:pt x="21" y="119"/>
                    <a:pt x="23" y="117"/>
                  </a:cubicBezTo>
                  <a:cubicBezTo>
                    <a:pt x="26" y="114"/>
                    <a:pt x="23" y="109"/>
                    <a:pt x="23" y="106"/>
                  </a:cubicBezTo>
                  <a:cubicBezTo>
                    <a:pt x="23" y="104"/>
                    <a:pt x="24" y="103"/>
                    <a:pt x="26" y="102"/>
                  </a:cubicBezTo>
                  <a:cubicBezTo>
                    <a:pt x="28" y="100"/>
                    <a:pt x="27" y="99"/>
                    <a:pt x="27" y="96"/>
                  </a:cubicBezTo>
                  <a:cubicBezTo>
                    <a:pt x="27" y="92"/>
                    <a:pt x="30" y="89"/>
                    <a:pt x="29" y="85"/>
                  </a:cubicBezTo>
                  <a:cubicBezTo>
                    <a:pt x="29" y="82"/>
                    <a:pt x="28" y="79"/>
                    <a:pt x="27" y="76"/>
                  </a:cubicBezTo>
                  <a:cubicBezTo>
                    <a:pt x="27" y="75"/>
                    <a:pt x="26" y="74"/>
                    <a:pt x="27" y="73"/>
                  </a:cubicBezTo>
                  <a:cubicBezTo>
                    <a:pt x="28" y="72"/>
                    <a:pt x="29" y="68"/>
                    <a:pt x="29" y="67"/>
                  </a:cubicBezTo>
                  <a:cubicBezTo>
                    <a:pt x="29" y="66"/>
                    <a:pt x="28" y="64"/>
                    <a:pt x="30" y="62"/>
                  </a:cubicBezTo>
                  <a:cubicBezTo>
                    <a:pt x="31" y="61"/>
                    <a:pt x="30" y="59"/>
                    <a:pt x="31" y="58"/>
                  </a:cubicBezTo>
                  <a:cubicBezTo>
                    <a:pt x="31" y="56"/>
                    <a:pt x="33" y="55"/>
                    <a:pt x="34" y="54"/>
                  </a:cubicBezTo>
                  <a:cubicBezTo>
                    <a:pt x="34" y="53"/>
                    <a:pt x="37" y="50"/>
                    <a:pt x="37" y="49"/>
                  </a:cubicBezTo>
                  <a:cubicBezTo>
                    <a:pt x="37" y="48"/>
                    <a:pt x="36" y="46"/>
                    <a:pt x="36" y="44"/>
                  </a:cubicBezTo>
                  <a:cubicBezTo>
                    <a:pt x="36" y="42"/>
                    <a:pt x="36" y="41"/>
                    <a:pt x="36" y="39"/>
                  </a:cubicBezTo>
                  <a:cubicBezTo>
                    <a:pt x="36" y="36"/>
                    <a:pt x="37" y="36"/>
                    <a:pt x="40" y="35"/>
                  </a:cubicBezTo>
                  <a:cubicBezTo>
                    <a:pt x="44" y="34"/>
                    <a:pt x="44" y="32"/>
                    <a:pt x="44" y="28"/>
                  </a:cubicBezTo>
                  <a:cubicBezTo>
                    <a:pt x="43" y="29"/>
                    <a:pt x="41" y="29"/>
                    <a:pt x="40" y="28"/>
                  </a:cubicBezTo>
                  <a:cubicBezTo>
                    <a:pt x="40" y="28"/>
                    <a:pt x="40" y="29"/>
                    <a:pt x="40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3" name="Freeform 626">
              <a:extLst>
                <a:ext uri="{FF2B5EF4-FFF2-40B4-BE49-F238E27FC236}">
                  <a16:creationId xmlns:a16="http://schemas.microsoft.com/office/drawing/2014/main" id="{429351A6-174B-1546-BEB7-E9B0D01B6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575" y="8192645"/>
              <a:ext cx="512579" cy="591469"/>
            </a:xfrm>
            <a:custGeom>
              <a:avLst/>
              <a:gdLst>
                <a:gd name="T0" fmla="*/ 61 w 64"/>
                <a:gd name="T1" fmla="*/ 42 h 70"/>
                <a:gd name="T2" fmla="*/ 58 w 64"/>
                <a:gd name="T3" fmla="*/ 35 h 70"/>
                <a:gd name="T4" fmla="*/ 50 w 64"/>
                <a:gd name="T5" fmla="*/ 35 h 70"/>
                <a:gd name="T6" fmla="*/ 49 w 64"/>
                <a:gd name="T7" fmla="*/ 33 h 70"/>
                <a:gd name="T8" fmla="*/ 47 w 64"/>
                <a:gd name="T9" fmla="*/ 30 h 70"/>
                <a:gd name="T10" fmla="*/ 48 w 64"/>
                <a:gd name="T11" fmla="*/ 28 h 70"/>
                <a:gd name="T12" fmla="*/ 47 w 64"/>
                <a:gd name="T13" fmla="*/ 26 h 70"/>
                <a:gd name="T14" fmla="*/ 47 w 64"/>
                <a:gd name="T15" fmla="*/ 23 h 70"/>
                <a:gd name="T16" fmla="*/ 41 w 64"/>
                <a:gd name="T17" fmla="*/ 21 h 70"/>
                <a:gd name="T18" fmla="*/ 37 w 64"/>
                <a:gd name="T19" fmla="*/ 18 h 70"/>
                <a:gd name="T20" fmla="*/ 33 w 64"/>
                <a:gd name="T21" fmla="*/ 16 h 70"/>
                <a:gd name="T22" fmla="*/ 29 w 64"/>
                <a:gd name="T23" fmla="*/ 16 h 70"/>
                <a:gd name="T24" fmla="*/ 23 w 64"/>
                <a:gd name="T25" fmla="*/ 9 h 70"/>
                <a:gd name="T26" fmla="*/ 23 w 64"/>
                <a:gd name="T27" fmla="*/ 6 h 70"/>
                <a:gd name="T28" fmla="*/ 23 w 64"/>
                <a:gd name="T29" fmla="*/ 4 h 70"/>
                <a:gd name="T30" fmla="*/ 18 w 64"/>
                <a:gd name="T31" fmla="*/ 3 h 70"/>
                <a:gd name="T32" fmla="*/ 10 w 64"/>
                <a:gd name="T33" fmla="*/ 6 h 70"/>
                <a:gd name="T34" fmla="*/ 7 w 64"/>
                <a:gd name="T35" fmla="*/ 9 h 70"/>
                <a:gd name="T36" fmla="*/ 2 w 64"/>
                <a:gd name="T37" fmla="*/ 8 h 70"/>
                <a:gd name="T38" fmla="*/ 6 w 64"/>
                <a:gd name="T39" fmla="*/ 16 h 70"/>
                <a:gd name="T40" fmla="*/ 5 w 64"/>
                <a:gd name="T41" fmla="*/ 23 h 70"/>
                <a:gd name="T42" fmla="*/ 4 w 64"/>
                <a:gd name="T43" fmla="*/ 27 h 70"/>
                <a:gd name="T44" fmla="*/ 3 w 64"/>
                <a:gd name="T45" fmla="*/ 31 h 70"/>
                <a:gd name="T46" fmla="*/ 5 w 64"/>
                <a:gd name="T47" fmla="*/ 35 h 70"/>
                <a:gd name="T48" fmla="*/ 3 w 64"/>
                <a:gd name="T49" fmla="*/ 38 h 70"/>
                <a:gd name="T50" fmla="*/ 4 w 64"/>
                <a:gd name="T51" fmla="*/ 46 h 70"/>
                <a:gd name="T52" fmla="*/ 4 w 64"/>
                <a:gd name="T53" fmla="*/ 49 h 70"/>
                <a:gd name="T54" fmla="*/ 7 w 64"/>
                <a:gd name="T55" fmla="*/ 52 h 70"/>
                <a:gd name="T56" fmla="*/ 7 w 64"/>
                <a:gd name="T57" fmla="*/ 54 h 70"/>
                <a:gd name="T58" fmla="*/ 6 w 64"/>
                <a:gd name="T59" fmla="*/ 56 h 70"/>
                <a:gd name="T60" fmla="*/ 9 w 64"/>
                <a:gd name="T61" fmla="*/ 63 h 70"/>
                <a:gd name="T62" fmla="*/ 13 w 64"/>
                <a:gd name="T63" fmla="*/ 69 h 70"/>
                <a:gd name="T64" fmla="*/ 14 w 64"/>
                <a:gd name="T65" fmla="*/ 67 h 70"/>
                <a:gd name="T66" fmla="*/ 17 w 64"/>
                <a:gd name="T67" fmla="*/ 65 h 70"/>
                <a:gd name="T68" fmla="*/ 20 w 64"/>
                <a:gd name="T69" fmla="*/ 65 h 70"/>
                <a:gd name="T70" fmla="*/ 25 w 64"/>
                <a:gd name="T71" fmla="*/ 65 h 70"/>
                <a:gd name="T72" fmla="*/ 28 w 64"/>
                <a:gd name="T73" fmla="*/ 68 h 70"/>
                <a:gd name="T74" fmla="*/ 31 w 64"/>
                <a:gd name="T75" fmla="*/ 65 h 70"/>
                <a:gd name="T76" fmla="*/ 37 w 64"/>
                <a:gd name="T77" fmla="*/ 64 h 70"/>
                <a:gd name="T78" fmla="*/ 44 w 64"/>
                <a:gd name="T79" fmla="*/ 52 h 70"/>
                <a:gd name="T80" fmla="*/ 52 w 64"/>
                <a:gd name="T81" fmla="*/ 51 h 70"/>
                <a:gd name="T82" fmla="*/ 59 w 64"/>
                <a:gd name="T83" fmla="*/ 54 h 70"/>
                <a:gd name="T84" fmla="*/ 61 w 64"/>
                <a:gd name="T85" fmla="*/ 42 h 70"/>
                <a:gd name="T86" fmla="*/ 61 w 64"/>
                <a:gd name="T87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" h="70">
                  <a:moveTo>
                    <a:pt x="61" y="42"/>
                  </a:moveTo>
                  <a:cubicBezTo>
                    <a:pt x="57" y="40"/>
                    <a:pt x="58" y="39"/>
                    <a:pt x="58" y="35"/>
                  </a:cubicBezTo>
                  <a:cubicBezTo>
                    <a:pt x="55" y="35"/>
                    <a:pt x="52" y="35"/>
                    <a:pt x="50" y="35"/>
                  </a:cubicBezTo>
                  <a:cubicBezTo>
                    <a:pt x="48" y="35"/>
                    <a:pt x="49" y="34"/>
                    <a:pt x="49" y="33"/>
                  </a:cubicBezTo>
                  <a:cubicBezTo>
                    <a:pt x="49" y="32"/>
                    <a:pt x="48" y="30"/>
                    <a:pt x="47" y="30"/>
                  </a:cubicBezTo>
                  <a:cubicBezTo>
                    <a:pt x="47" y="29"/>
                    <a:pt x="48" y="29"/>
                    <a:pt x="48" y="28"/>
                  </a:cubicBezTo>
                  <a:cubicBezTo>
                    <a:pt x="49" y="27"/>
                    <a:pt x="48" y="26"/>
                    <a:pt x="47" y="26"/>
                  </a:cubicBezTo>
                  <a:cubicBezTo>
                    <a:pt x="47" y="25"/>
                    <a:pt x="48" y="24"/>
                    <a:pt x="47" y="23"/>
                  </a:cubicBezTo>
                  <a:cubicBezTo>
                    <a:pt x="45" y="21"/>
                    <a:pt x="43" y="21"/>
                    <a:pt x="41" y="21"/>
                  </a:cubicBezTo>
                  <a:cubicBezTo>
                    <a:pt x="40" y="21"/>
                    <a:pt x="38" y="19"/>
                    <a:pt x="37" y="18"/>
                  </a:cubicBezTo>
                  <a:cubicBezTo>
                    <a:pt x="35" y="18"/>
                    <a:pt x="34" y="16"/>
                    <a:pt x="33" y="16"/>
                  </a:cubicBezTo>
                  <a:cubicBezTo>
                    <a:pt x="31" y="16"/>
                    <a:pt x="30" y="16"/>
                    <a:pt x="29" y="16"/>
                  </a:cubicBezTo>
                  <a:cubicBezTo>
                    <a:pt x="27" y="16"/>
                    <a:pt x="23" y="11"/>
                    <a:pt x="23" y="9"/>
                  </a:cubicBezTo>
                  <a:cubicBezTo>
                    <a:pt x="23" y="8"/>
                    <a:pt x="23" y="7"/>
                    <a:pt x="23" y="6"/>
                  </a:cubicBezTo>
                  <a:cubicBezTo>
                    <a:pt x="23" y="5"/>
                    <a:pt x="23" y="5"/>
                    <a:pt x="23" y="4"/>
                  </a:cubicBezTo>
                  <a:cubicBezTo>
                    <a:pt x="23" y="0"/>
                    <a:pt x="21" y="2"/>
                    <a:pt x="18" y="3"/>
                  </a:cubicBezTo>
                  <a:cubicBezTo>
                    <a:pt x="15" y="3"/>
                    <a:pt x="13" y="6"/>
                    <a:pt x="10" y="6"/>
                  </a:cubicBezTo>
                  <a:cubicBezTo>
                    <a:pt x="8" y="6"/>
                    <a:pt x="8" y="8"/>
                    <a:pt x="7" y="9"/>
                  </a:cubicBezTo>
                  <a:cubicBezTo>
                    <a:pt x="6" y="9"/>
                    <a:pt x="3" y="8"/>
                    <a:pt x="2" y="8"/>
                  </a:cubicBezTo>
                  <a:cubicBezTo>
                    <a:pt x="4" y="9"/>
                    <a:pt x="5" y="14"/>
                    <a:pt x="6" y="16"/>
                  </a:cubicBezTo>
                  <a:cubicBezTo>
                    <a:pt x="4" y="17"/>
                    <a:pt x="5" y="21"/>
                    <a:pt x="5" y="23"/>
                  </a:cubicBezTo>
                  <a:cubicBezTo>
                    <a:pt x="5" y="25"/>
                    <a:pt x="5" y="26"/>
                    <a:pt x="4" y="27"/>
                  </a:cubicBezTo>
                  <a:cubicBezTo>
                    <a:pt x="3" y="28"/>
                    <a:pt x="3" y="30"/>
                    <a:pt x="3" y="31"/>
                  </a:cubicBezTo>
                  <a:cubicBezTo>
                    <a:pt x="2" y="33"/>
                    <a:pt x="5" y="33"/>
                    <a:pt x="5" y="35"/>
                  </a:cubicBezTo>
                  <a:cubicBezTo>
                    <a:pt x="5" y="36"/>
                    <a:pt x="3" y="37"/>
                    <a:pt x="3" y="38"/>
                  </a:cubicBezTo>
                  <a:cubicBezTo>
                    <a:pt x="0" y="41"/>
                    <a:pt x="4" y="42"/>
                    <a:pt x="4" y="46"/>
                  </a:cubicBezTo>
                  <a:cubicBezTo>
                    <a:pt x="4" y="47"/>
                    <a:pt x="4" y="48"/>
                    <a:pt x="4" y="49"/>
                  </a:cubicBezTo>
                  <a:cubicBezTo>
                    <a:pt x="5" y="50"/>
                    <a:pt x="6" y="51"/>
                    <a:pt x="7" y="52"/>
                  </a:cubicBezTo>
                  <a:cubicBezTo>
                    <a:pt x="7" y="53"/>
                    <a:pt x="5" y="53"/>
                    <a:pt x="7" y="54"/>
                  </a:cubicBezTo>
                  <a:cubicBezTo>
                    <a:pt x="7" y="54"/>
                    <a:pt x="6" y="56"/>
                    <a:pt x="6" y="56"/>
                  </a:cubicBezTo>
                  <a:cubicBezTo>
                    <a:pt x="6" y="59"/>
                    <a:pt x="9" y="61"/>
                    <a:pt x="9" y="63"/>
                  </a:cubicBezTo>
                  <a:cubicBezTo>
                    <a:pt x="10" y="66"/>
                    <a:pt x="8" y="69"/>
                    <a:pt x="13" y="69"/>
                  </a:cubicBezTo>
                  <a:cubicBezTo>
                    <a:pt x="14" y="70"/>
                    <a:pt x="14" y="68"/>
                    <a:pt x="14" y="67"/>
                  </a:cubicBezTo>
                  <a:cubicBezTo>
                    <a:pt x="14" y="66"/>
                    <a:pt x="16" y="65"/>
                    <a:pt x="17" y="65"/>
                  </a:cubicBezTo>
                  <a:cubicBezTo>
                    <a:pt x="18" y="64"/>
                    <a:pt x="19" y="63"/>
                    <a:pt x="20" y="65"/>
                  </a:cubicBezTo>
                  <a:cubicBezTo>
                    <a:pt x="22" y="66"/>
                    <a:pt x="24" y="65"/>
                    <a:pt x="25" y="65"/>
                  </a:cubicBezTo>
                  <a:cubicBezTo>
                    <a:pt x="27" y="65"/>
                    <a:pt x="27" y="68"/>
                    <a:pt x="28" y="68"/>
                  </a:cubicBezTo>
                  <a:cubicBezTo>
                    <a:pt x="29" y="68"/>
                    <a:pt x="30" y="66"/>
                    <a:pt x="31" y="65"/>
                  </a:cubicBezTo>
                  <a:cubicBezTo>
                    <a:pt x="32" y="63"/>
                    <a:pt x="36" y="66"/>
                    <a:pt x="37" y="64"/>
                  </a:cubicBezTo>
                  <a:cubicBezTo>
                    <a:pt x="39" y="59"/>
                    <a:pt x="38" y="54"/>
                    <a:pt x="44" y="52"/>
                  </a:cubicBezTo>
                  <a:cubicBezTo>
                    <a:pt x="46" y="51"/>
                    <a:pt x="49" y="51"/>
                    <a:pt x="52" y="51"/>
                  </a:cubicBezTo>
                  <a:cubicBezTo>
                    <a:pt x="55" y="51"/>
                    <a:pt x="57" y="52"/>
                    <a:pt x="59" y="54"/>
                  </a:cubicBezTo>
                  <a:cubicBezTo>
                    <a:pt x="60" y="51"/>
                    <a:pt x="64" y="43"/>
                    <a:pt x="61" y="42"/>
                  </a:cubicBezTo>
                  <a:cubicBezTo>
                    <a:pt x="60" y="41"/>
                    <a:pt x="62" y="42"/>
                    <a:pt x="6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4" name="Freeform 627">
              <a:extLst>
                <a:ext uri="{FF2B5EF4-FFF2-40B4-BE49-F238E27FC236}">
                  <a16:creationId xmlns:a16="http://schemas.microsoft.com/office/drawing/2014/main" id="{D7E0A5CD-D35D-CD4D-A222-0A493D282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5583" y="8613885"/>
              <a:ext cx="359895" cy="375077"/>
            </a:xfrm>
            <a:custGeom>
              <a:avLst/>
              <a:gdLst>
                <a:gd name="T0" fmla="*/ 40 w 45"/>
                <a:gd name="T1" fmla="*/ 24 h 44"/>
                <a:gd name="T2" fmla="*/ 36 w 45"/>
                <a:gd name="T3" fmla="*/ 24 h 44"/>
                <a:gd name="T4" fmla="*/ 36 w 45"/>
                <a:gd name="T5" fmla="*/ 20 h 44"/>
                <a:gd name="T6" fmla="*/ 34 w 45"/>
                <a:gd name="T7" fmla="*/ 17 h 44"/>
                <a:gd name="T8" fmla="*/ 29 w 45"/>
                <a:gd name="T9" fmla="*/ 16 h 44"/>
                <a:gd name="T10" fmla="*/ 25 w 45"/>
                <a:gd name="T11" fmla="*/ 15 h 44"/>
                <a:gd name="T12" fmla="*/ 25 w 45"/>
                <a:gd name="T13" fmla="*/ 12 h 44"/>
                <a:gd name="T14" fmla="*/ 24 w 45"/>
                <a:gd name="T15" fmla="*/ 7 h 44"/>
                <a:gd name="T16" fmla="*/ 21 w 45"/>
                <a:gd name="T17" fmla="*/ 3 h 44"/>
                <a:gd name="T18" fmla="*/ 14 w 45"/>
                <a:gd name="T19" fmla="*/ 1 h 44"/>
                <a:gd name="T20" fmla="*/ 5 w 45"/>
                <a:gd name="T21" fmla="*/ 3 h 44"/>
                <a:gd name="T22" fmla="*/ 2 w 45"/>
                <a:gd name="T23" fmla="*/ 11 h 44"/>
                <a:gd name="T24" fmla="*/ 1 w 45"/>
                <a:gd name="T25" fmla="*/ 14 h 44"/>
                <a:gd name="T26" fmla="*/ 2 w 45"/>
                <a:gd name="T27" fmla="*/ 17 h 44"/>
                <a:gd name="T28" fmla="*/ 9 w 45"/>
                <a:gd name="T29" fmla="*/ 24 h 44"/>
                <a:gd name="T30" fmla="*/ 13 w 45"/>
                <a:gd name="T31" fmla="*/ 25 h 44"/>
                <a:gd name="T32" fmla="*/ 17 w 45"/>
                <a:gd name="T33" fmla="*/ 27 h 44"/>
                <a:gd name="T34" fmla="*/ 25 w 45"/>
                <a:gd name="T35" fmla="*/ 35 h 44"/>
                <a:gd name="T36" fmla="*/ 22 w 45"/>
                <a:gd name="T37" fmla="*/ 39 h 44"/>
                <a:gd name="T38" fmla="*/ 20 w 45"/>
                <a:gd name="T39" fmla="*/ 42 h 44"/>
                <a:gd name="T40" fmla="*/ 28 w 45"/>
                <a:gd name="T41" fmla="*/ 44 h 44"/>
                <a:gd name="T42" fmla="*/ 32 w 45"/>
                <a:gd name="T43" fmla="*/ 43 h 44"/>
                <a:gd name="T44" fmla="*/ 37 w 45"/>
                <a:gd name="T45" fmla="*/ 42 h 44"/>
                <a:gd name="T46" fmla="*/ 40 w 45"/>
                <a:gd name="T47" fmla="*/ 39 h 44"/>
                <a:gd name="T48" fmla="*/ 41 w 45"/>
                <a:gd name="T49" fmla="*/ 34 h 44"/>
                <a:gd name="T50" fmla="*/ 40 w 45"/>
                <a:gd name="T51" fmla="*/ 24 h 44"/>
                <a:gd name="T52" fmla="*/ 40 w 45"/>
                <a:gd name="T53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" h="44">
                  <a:moveTo>
                    <a:pt x="40" y="24"/>
                  </a:moveTo>
                  <a:cubicBezTo>
                    <a:pt x="39" y="25"/>
                    <a:pt x="37" y="26"/>
                    <a:pt x="36" y="24"/>
                  </a:cubicBezTo>
                  <a:cubicBezTo>
                    <a:pt x="35" y="23"/>
                    <a:pt x="37" y="22"/>
                    <a:pt x="36" y="20"/>
                  </a:cubicBezTo>
                  <a:cubicBezTo>
                    <a:pt x="35" y="19"/>
                    <a:pt x="35" y="18"/>
                    <a:pt x="34" y="17"/>
                  </a:cubicBezTo>
                  <a:cubicBezTo>
                    <a:pt x="31" y="15"/>
                    <a:pt x="31" y="17"/>
                    <a:pt x="29" y="16"/>
                  </a:cubicBezTo>
                  <a:cubicBezTo>
                    <a:pt x="28" y="16"/>
                    <a:pt x="27" y="16"/>
                    <a:pt x="25" y="15"/>
                  </a:cubicBezTo>
                  <a:cubicBezTo>
                    <a:pt x="23" y="15"/>
                    <a:pt x="24" y="13"/>
                    <a:pt x="25" y="12"/>
                  </a:cubicBezTo>
                  <a:cubicBezTo>
                    <a:pt x="25" y="10"/>
                    <a:pt x="24" y="8"/>
                    <a:pt x="24" y="7"/>
                  </a:cubicBezTo>
                  <a:cubicBezTo>
                    <a:pt x="23" y="4"/>
                    <a:pt x="24" y="4"/>
                    <a:pt x="21" y="3"/>
                  </a:cubicBezTo>
                  <a:cubicBezTo>
                    <a:pt x="19" y="1"/>
                    <a:pt x="18" y="0"/>
                    <a:pt x="14" y="1"/>
                  </a:cubicBezTo>
                  <a:cubicBezTo>
                    <a:pt x="11" y="1"/>
                    <a:pt x="7" y="2"/>
                    <a:pt x="5" y="3"/>
                  </a:cubicBezTo>
                  <a:cubicBezTo>
                    <a:pt x="2" y="6"/>
                    <a:pt x="3" y="8"/>
                    <a:pt x="2" y="11"/>
                  </a:cubicBezTo>
                  <a:cubicBezTo>
                    <a:pt x="2" y="12"/>
                    <a:pt x="1" y="13"/>
                    <a:pt x="1" y="14"/>
                  </a:cubicBezTo>
                  <a:cubicBezTo>
                    <a:pt x="0" y="15"/>
                    <a:pt x="1" y="15"/>
                    <a:pt x="2" y="17"/>
                  </a:cubicBezTo>
                  <a:cubicBezTo>
                    <a:pt x="4" y="20"/>
                    <a:pt x="6" y="21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9" y="28"/>
                    <a:pt x="27" y="31"/>
                    <a:pt x="25" y="35"/>
                  </a:cubicBezTo>
                  <a:cubicBezTo>
                    <a:pt x="24" y="36"/>
                    <a:pt x="22" y="37"/>
                    <a:pt x="22" y="39"/>
                  </a:cubicBezTo>
                  <a:cubicBezTo>
                    <a:pt x="22" y="41"/>
                    <a:pt x="22" y="41"/>
                    <a:pt x="20" y="42"/>
                  </a:cubicBezTo>
                  <a:cubicBezTo>
                    <a:pt x="19" y="44"/>
                    <a:pt x="27" y="43"/>
                    <a:pt x="28" y="44"/>
                  </a:cubicBezTo>
                  <a:cubicBezTo>
                    <a:pt x="30" y="44"/>
                    <a:pt x="30" y="44"/>
                    <a:pt x="32" y="43"/>
                  </a:cubicBezTo>
                  <a:cubicBezTo>
                    <a:pt x="33" y="41"/>
                    <a:pt x="36" y="43"/>
                    <a:pt x="37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7"/>
                    <a:pt x="40" y="35"/>
                    <a:pt x="41" y="34"/>
                  </a:cubicBezTo>
                  <a:cubicBezTo>
                    <a:pt x="41" y="32"/>
                    <a:pt x="45" y="24"/>
                    <a:pt x="40" y="24"/>
                  </a:cubicBezTo>
                  <a:cubicBezTo>
                    <a:pt x="40" y="25"/>
                    <a:pt x="41" y="24"/>
                    <a:pt x="40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5" name="Freeform 628">
              <a:extLst>
                <a:ext uri="{FF2B5EF4-FFF2-40B4-BE49-F238E27FC236}">
                  <a16:creationId xmlns:a16="http://schemas.microsoft.com/office/drawing/2014/main" id="{5AE89920-353A-424A-B6D2-FC4742087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0262" y="7572324"/>
              <a:ext cx="1589536" cy="1705161"/>
            </a:xfrm>
            <a:custGeom>
              <a:avLst/>
              <a:gdLst>
                <a:gd name="T0" fmla="*/ 188 w 199"/>
                <a:gd name="T1" fmla="*/ 51 h 201"/>
                <a:gd name="T2" fmla="*/ 165 w 199"/>
                <a:gd name="T3" fmla="*/ 41 h 201"/>
                <a:gd name="T4" fmla="*/ 135 w 199"/>
                <a:gd name="T5" fmla="*/ 30 h 201"/>
                <a:gd name="T6" fmla="*/ 122 w 199"/>
                <a:gd name="T7" fmla="*/ 36 h 201"/>
                <a:gd name="T8" fmla="*/ 116 w 199"/>
                <a:gd name="T9" fmla="*/ 29 h 201"/>
                <a:gd name="T10" fmla="*/ 111 w 199"/>
                <a:gd name="T11" fmla="*/ 33 h 201"/>
                <a:gd name="T12" fmla="*/ 120 w 199"/>
                <a:gd name="T13" fmla="*/ 23 h 201"/>
                <a:gd name="T14" fmla="*/ 116 w 199"/>
                <a:gd name="T15" fmla="*/ 8 h 201"/>
                <a:gd name="T16" fmla="*/ 105 w 199"/>
                <a:gd name="T17" fmla="*/ 15 h 201"/>
                <a:gd name="T18" fmla="*/ 93 w 199"/>
                <a:gd name="T19" fmla="*/ 14 h 201"/>
                <a:gd name="T20" fmla="*/ 77 w 199"/>
                <a:gd name="T21" fmla="*/ 19 h 201"/>
                <a:gd name="T22" fmla="*/ 69 w 199"/>
                <a:gd name="T23" fmla="*/ 1 h 201"/>
                <a:gd name="T24" fmla="*/ 56 w 199"/>
                <a:gd name="T25" fmla="*/ 7 h 201"/>
                <a:gd name="T26" fmla="*/ 50 w 199"/>
                <a:gd name="T27" fmla="*/ 11 h 201"/>
                <a:gd name="T28" fmla="*/ 51 w 199"/>
                <a:gd name="T29" fmla="*/ 16 h 201"/>
                <a:gd name="T30" fmla="*/ 41 w 199"/>
                <a:gd name="T31" fmla="*/ 22 h 201"/>
                <a:gd name="T32" fmla="*/ 27 w 199"/>
                <a:gd name="T33" fmla="*/ 18 h 201"/>
                <a:gd name="T34" fmla="*/ 25 w 199"/>
                <a:gd name="T35" fmla="*/ 21 h 201"/>
                <a:gd name="T36" fmla="*/ 22 w 199"/>
                <a:gd name="T37" fmla="*/ 39 h 201"/>
                <a:gd name="T38" fmla="*/ 10 w 199"/>
                <a:gd name="T39" fmla="*/ 49 h 201"/>
                <a:gd name="T40" fmla="*/ 2 w 199"/>
                <a:gd name="T41" fmla="*/ 66 h 201"/>
                <a:gd name="T42" fmla="*/ 9 w 199"/>
                <a:gd name="T43" fmla="*/ 75 h 201"/>
                <a:gd name="T44" fmla="*/ 24 w 199"/>
                <a:gd name="T45" fmla="*/ 81 h 201"/>
                <a:gd name="T46" fmla="*/ 39 w 199"/>
                <a:gd name="T47" fmla="*/ 76 h 201"/>
                <a:gd name="T48" fmla="*/ 49 w 199"/>
                <a:gd name="T49" fmla="*/ 88 h 201"/>
                <a:gd name="T50" fmla="*/ 61 w 199"/>
                <a:gd name="T51" fmla="*/ 94 h 201"/>
                <a:gd name="T52" fmla="*/ 68 w 199"/>
                <a:gd name="T53" fmla="*/ 102 h 201"/>
                <a:gd name="T54" fmla="*/ 80 w 199"/>
                <a:gd name="T55" fmla="*/ 114 h 201"/>
                <a:gd name="T56" fmla="*/ 82 w 199"/>
                <a:gd name="T57" fmla="*/ 135 h 201"/>
                <a:gd name="T58" fmla="*/ 93 w 199"/>
                <a:gd name="T59" fmla="*/ 145 h 201"/>
                <a:gd name="T60" fmla="*/ 98 w 199"/>
                <a:gd name="T61" fmla="*/ 157 h 201"/>
                <a:gd name="T62" fmla="*/ 90 w 199"/>
                <a:gd name="T63" fmla="*/ 173 h 201"/>
                <a:gd name="T64" fmla="*/ 86 w 199"/>
                <a:gd name="T65" fmla="*/ 181 h 201"/>
                <a:gd name="T66" fmla="*/ 94 w 199"/>
                <a:gd name="T67" fmla="*/ 187 h 201"/>
                <a:gd name="T68" fmla="*/ 107 w 199"/>
                <a:gd name="T69" fmla="*/ 197 h 201"/>
                <a:gd name="T70" fmla="*/ 119 w 199"/>
                <a:gd name="T71" fmla="*/ 180 h 201"/>
                <a:gd name="T72" fmla="*/ 128 w 199"/>
                <a:gd name="T73" fmla="*/ 157 h 201"/>
                <a:gd name="T74" fmla="*/ 137 w 199"/>
                <a:gd name="T75" fmla="*/ 149 h 201"/>
                <a:gd name="T76" fmla="*/ 144 w 199"/>
                <a:gd name="T77" fmla="*/ 147 h 201"/>
                <a:gd name="T78" fmla="*/ 155 w 199"/>
                <a:gd name="T79" fmla="*/ 142 h 201"/>
                <a:gd name="T80" fmla="*/ 163 w 199"/>
                <a:gd name="T81" fmla="*/ 139 h 201"/>
                <a:gd name="T82" fmla="*/ 169 w 199"/>
                <a:gd name="T83" fmla="*/ 130 h 201"/>
                <a:gd name="T84" fmla="*/ 175 w 199"/>
                <a:gd name="T85" fmla="*/ 116 h 201"/>
                <a:gd name="T86" fmla="*/ 176 w 199"/>
                <a:gd name="T87" fmla="*/ 98 h 201"/>
                <a:gd name="T88" fmla="*/ 178 w 199"/>
                <a:gd name="T89" fmla="*/ 91 h 201"/>
                <a:gd name="T90" fmla="*/ 182 w 199"/>
                <a:gd name="T91" fmla="*/ 86 h 201"/>
                <a:gd name="T92" fmla="*/ 196 w 199"/>
                <a:gd name="T93" fmla="*/ 57 h 201"/>
                <a:gd name="T94" fmla="*/ 110 w 199"/>
                <a:gd name="T95" fmla="*/ 190 h 201"/>
                <a:gd name="T96" fmla="*/ 115 w 199"/>
                <a:gd name="T97" fmla="*/ 18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9" h="201">
                  <a:moveTo>
                    <a:pt x="196" y="57"/>
                  </a:moveTo>
                  <a:cubicBezTo>
                    <a:pt x="195" y="55"/>
                    <a:pt x="195" y="53"/>
                    <a:pt x="194" y="52"/>
                  </a:cubicBezTo>
                  <a:cubicBezTo>
                    <a:pt x="192" y="51"/>
                    <a:pt x="189" y="52"/>
                    <a:pt x="188" y="51"/>
                  </a:cubicBezTo>
                  <a:cubicBezTo>
                    <a:pt x="183" y="50"/>
                    <a:pt x="180" y="46"/>
                    <a:pt x="177" y="44"/>
                  </a:cubicBezTo>
                  <a:cubicBezTo>
                    <a:pt x="175" y="43"/>
                    <a:pt x="173" y="42"/>
                    <a:pt x="172" y="41"/>
                  </a:cubicBezTo>
                  <a:cubicBezTo>
                    <a:pt x="169" y="40"/>
                    <a:pt x="168" y="41"/>
                    <a:pt x="165" y="41"/>
                  </a:cubicBezTo>
                  <a:cubicBezTo>
                    <a:pt x="161" y="42"/>
                    <a:pt x="157" y="37"/>
                    <a:pt x="153" y="39"/>
                  </a:cubicBezTo>
                  <a:cubicBezTo>
                    <a:pt x="150" y="40"/>
                    <a:pt x="147" y="35"/>
                    <a:pt x="145" y="34"/>
                  </a:cubicBezTo>
                  <a:cubicBezTo>
                    <a:pt x="142" y="32"/>
                    <a:pt x="138" y="30"/>
                    <a:pt x="135" y="30"/>
                  </a:cubicBezTo>
                  <a:cubicBezTo>
                    <a:pt x="133" y="29"/>
                    <a:pt x="131" y="29"/>
                    <a:pt x="130" y="30"/>
                  </a:cubicBezTo>
                  <a:cubicBezTo>
                    <a:pt x="129" y="33"/>
                    <a:pt x="126" y="34"/>
                    <a:pt x="125" y="36"/>
                  </a:cubicBezTo>
                  <a:cubicBezTo>
                    <a:pt x="123" y="39"/>
                    <a:pt x="124" y="38"/>
                    <a:pt x="122" y="36"/>
                  </a:cubicBezTo>
                  <a:cubicBezTo>
                    <a:pt x="122" y="36"/>
                    <a:pt x="121" y="35"/>
                    <a:pt x="121" y="35"/>
                  </a:cubicBezTo>
                  <a:cubicBezTo>
                    <a:pt x="119" y="34"/>
                    <a:pt x="120" y="36"/>
                    <a:pt x="119" y="37"/>
                  </a:cubicBezTo>
                  <a:cubicBezTo>
                    <a:pt x="118" y="38"/>
                    <a:pt x="115" y="29"/>
                    <a:pt x="116" y="29"/>
                  </a:cubicBezTo>
                  <a:cubicBezTo>
                    <a:pt x="116" y="29"/>
                    <a:pt x="113" y="33"/>
                    <a:pt x="112" y="33"/>
                  </a:cubicBezTo>
                  <a:cubicBezTo>
                    <a:pt x="112" y="33"/>
                    <a:pt x="116" y="30"/>
                    <a:pt x="115" y="29"/>
                  </a:cubicBezTo>
                  <a:cubicBezTo>
                    <a:pt x="113" y="28"/>
                    <a:pt x="113" y="33"/>
                    <a:pt x="111" y="33"/>
                  </a:cubicBezTo>
                  <a:cubicBezTo>
                    <a:pt x="111" y="33"/>
                    <a:pt x="115" y="27"/>
                    <a:pt x="115" y="26"/>
                  </a:cubicBezTo>
                  <a:cubicBezTo>
                    <a:pt x="115" y="25"/>
                    <a:pt x="117" y="25"/>
                    <a:pt x="117" y="24"/>
                  </a:cubicBezTo>
                  <a:cubicBezTo>
                    <a:pt x="118" y="23"/>
                    <a:pt x="119" y="25"/>
                    <a:pt x="120" y="23"/>
                  </a:cubicBezTo>
                  <a:cubicBezTo>
                    <a:pt x="121" y="22"/>
                    <a:pt x="120" y="22"/>
                    <a:pt x="120" y="20"/>
                  </a:cubicBezTo>
                  <a:cubicBezTo>
                    <a:pt x="121" y="19"/>
                    <a:pt x="121" y="17"/>
                    <a:pt x="119" y="16"/>
                  </a:cubicBezTo>
                  <a:cubicBezTo>
                    <a:pt x="116" y="15"/>
                    <a:pt x="116" y="11"/>
                    <a:pt x="116" y="8"/>
                  </a:cubicBezTo>
                  <a:cubicBezTo>
                    <a:pt x="116" y="7"/>
                    <a:pt x="115" y="6"/>
                    <a:pt x="114" y="5"/>
                  </a:cubicBezTo>
                  <a:cubicBezTo>
                    <a:pt x="113" y="4"/>
                    <a:pt x="112" y="7"/>
                    <a:pt x="111" y="8"/>
                  </a:cubicBezTo>
                  <a:cubicBezTo>
                    <a:pt x="110" y="11"/>
                    <a:pt x="108" y="15"/>
                    <a:pt x="105" y="15"/>
                  </a:cubicBezTo>
                  <a:cubicBezTo>
                    <a:pt x="104" y="15"/>
                    <a:pt x="103" y="14"/>
                    <a:pt x="101" y="14"/>
                  </a:cubicBezTo>
                  <a:cubicBezTo>
                    <a:pt x="100" y="14"/>
                    <a:pt x="99" y="15"/>
                    <a:pt x="98" y="14"/>
                  </a:cubicBezTo>
                  <a:cubicBezTo>
                    <a:pt x="96" y="13"/>
                    <a:pt x="95" y="14"/>
                    <a:pt x="93" y="14"/>
                  </a:cubicBezTo>
                  <a:cubicBezTo>
                    <a:pt x="91" y="14"/>
                    <a:pt x="92" y="14"/>
                    <a:pt x="91" y="16"/>
                  </a:cubicBezTo>
                  <a:cubicBezTo>
                    <a:pt x="90" y="17"/>
                    <a:pt x="85" y="16"/>
                    <a:pt x="84" y="17"/>
                  </a:cubicBezTo>
                  <a:cubicBezTo>
                    <a:pt x="82" y="17"/>
                    <a:pt x="79" y="19"/>
                    <a:pt x="77" y="19"/>
                  </a:cubicBezTo>
                  <a:cubicBezTo>
                    <a:pt x="74" y="19"/>
                    <a:pt x="72" y="15"/>
                    <a:pt x="72" y="13"/>
                  </a:cubicBezTo>
                  <a:cubicBezTo>
                    <a:pt x="70" y="10"/>
                    <a:pt x="74" y="8"/>
                    <a:pt x="73" y="5"/>
                  </a:cubicBezTo>
                  <a:cubicBezTo>
                    <a:pt x="72" y="3"/>
                    <a:pt x="71" y="0"/>
                    <a:pt x="69" y="1"/>
                  </a:cubicBezTo>
                  <a:cubicBezTo>
                    <a:pt x="69" y="2"/>
                    <a:pt x="62" y="5"/>
                    <a:pt x="61" y="5"/>
                  </a:cubicBezTo>
                  <a:cubicBezTo>
                    <a:pt x="60" y="5"/>
                    <a:pt x="58" y="5"/>
                    <a:pt x="58" y="6"/>
                  </a:cubicBezTo>
                  <a:cubicBezTo>
                    <a:pt x="57" y="6"/>
                    <a:pt x="57" y="9"/>
                    <a:pt x="56" y="7"/>
                  </a:cubicBezTo>
                  <a:cubicBezTo>
                    <a:pt x="55" y="6"/>
                    <a:pt x="47" y="5"/>
                    <a:pt x="47" y="6"/>
                  </a:cubicBezTo>
                  <a:cubicBezTo>
                    <a:pt x="47" y="6"/>
                    <a:pt x="49" y="7"/>
                    <a:pt x="49" y="7"/>
                  </a:cubicBezTo>
                  <a:cubicBezTo>
                    <a:pt x="50" y="8"/>
                    <a:pt x="50" y="9"/>
                    <a:pt x="50" y="11"/>
                  </a:cubicBezTo>
                  <a:cubicBezTo>
                    <a:pt x="51" y="11"/>
                    <a:pt x="51" y="13"/>
                    <a:pt x="52" y="14"/>
                  </a:cubicBezTo>
                  <a:cubicBezTo>
                    <a:pt x="52" y="14"/>
                    <a:pt x="54" y="14"/>
                    <a:pt x="54" y="14"/>
                  </a:cubicBezTo>
                  <a:cubicBezTo>
                    <a:pt x="54" y="15"/>
                    <a:pt x="52" y="16"/>
                    <a:pt x="51" y="16"/>
                  </a:cubicBezTo>
                  <a:cubicBezTo>
                    <a:pt x="50" y="17"/>
                    <a:pt x="50" y="18"/>
                    <a:pt x="49" y="19"/>
                  </a:cubicBezTo>
                  <a:cubicBezTo>
                    <a:pt x="49" y="19"/>
                    <a:pt x="44" y="23"/>
                    <a:pt x="43" y="22"/>
                  </a:cubicBezTo>
                  <a:cubicBezTo>
                    <a:pt x="43" y="21"/>
                    <a:pt x="42" y="21"/>
                    <a:pt x="41" y="22"/>
                  </a:cubicBezTo>
                  <a:cubicBezTo>
                    <a:pt x="40" y="23"/>
                    <a:pt x="38" y="21"/>
                    <a:pt x="38" y="21"/>
                  </a:cubicBezTo>
                  <a:cubicBezTo>
                    <a:pt x="36" y="20"/>
                    <a:pt x="35" y="16"/>
                    <a:pt x="34" y="16"/>
                  </a:cubicBezTo>
                  <a:cubicBezTo>
                    <a:pt x="32" y="15"/>
                    <a:pt x="29" y="18"/>
                    <a:pt x="27" y="18"/>
                  </a:cubicBezTo>
                  <a:cubicBezTo>
                    <a:pt x="25" y="18"/>
                    <a:pt x="23" y="18"/>
                    <a:pt x="21" y="18"/>
                  </a:cubicBezTo>
                  <a:cubicBezTo>
                    <a:pt x="21" y="18"/>
                    <a:pt x="21" y="20"/>
                    <a:pt x="22" y="20"/>
                  </a:cubicBezTo>
                  <a:cubicBezTo>
                    <a:pt x="22" y="21"/>
                    <a:pt x="24" y="21"/>
                    <a:pt x="25" y="21"/>
                  </a:cubicBezTo>
                  <a:cubicBezTo>
                    <a:pt x="25" y="22"/>
                    <a:pt x="21" y="23"/>
                    <a:pt x="20" y="23"/>
                  </a:cubicBezTo>
                  <a:cubicBezTo>
                    <a:pt x="19" y="24"/>
                    <a:pt x="21" y="27"/>
                    <a:pt x="22" y="28"/>
                  </a:cubicBezTo>
                  <a:cubicBezTo>
                    <a:pt x="24" y="32"/>
                    <a:pt x="24" y="35"/>
                    <a:pt x="22" y="39"/>
                  </a:cubicBezTo>
                  <a:cubicBezTo>
                    <a:pt x="22" y="41"/>
                    <a:pt x="22" y="47"/>
                    <a:pt x="20" y="47"/>
                  </a:cubicBezTo>
                  <a:cubicBezTo>
                    <a:pt x="19" y="48"/>
                    <a:pt x="17" y="47"/>
                    <a:pt x="15" y="48"/>
                  </a:cubicBezTo>
                  <a:cubicBezTo>
                    <a:pt x="14" y="49"/>
                    <a:pt x="11" y="49"/>
                    <a:pt x="10" y="49"/>
                  </a:cubicBezTo>
                  <a:cubicBezTo>
                    <a:pt x="5" y="51"/>
                    <a:pt x="5" y="53"/>
                    <a:pt x="5" y="57"/>
                  </a:cubicBezTo>
                  <a:cubicBezTo>
                    <a:pt x="5" y="59"/>
                    <a:pt x="2" y="59"/>
                    <a:pt x="2" y="60"/>
                  </a:cubicBezTo>
                  <a:cubicBezTo>
                    <a:pt x="2" y="63"/>
                    <a:pt x="0" y="64"/>
                    <a:pt x="2" y="66"/>
                  </a:cubicBezTo>
                  <a:cubicBezTo>
                    <a:pt x="4" y="68"/>
                    <a:pt x="4" y="70"/>
                    <a:pt x="5" y="72"/>
                  </a:cubicBezTo>
                  <a:cubicBezTo>
                    <a:pt x="5" y="73"/>
                    <a:pt x="6" y="73"/>
                    <a:pt x="7" y="73"/>
                  </a:cubicBezTo>
                  <a:cubicBezTo>
                    <a:pt x="8" y="73"/>
                    <a:pt x="8" y="74"/>
                    <a:pt x="9" y="75"/>
                  </a:cubicBezTo>
                  <a:cubicBezTo>
                    <a:pt x="11" y="78"/>
                    <a:pt x="16" y="75"/>
                    <a:pt x="18" y="73"/>
                  </a:cubicBezTo>
                  <a:cubicBezTo>
                    <a:pt x="18" y="76"/>
                    <a:pt x="16" y="81"/>
                    <a:pt x="19" y="82"/>
                  </a:cubicBezTo>
                  <a:cubicBezTo>
                    <a:pt x="20" y="82"/>
                    <a:pt x="23" y="81"/>
                    <a:pt x="24" y="81"/>
                  </a:cubicBezTo>
                  <a:cubicBezTo>
                    <a:pt x="27" y="82"/>
                    <a:pt x="28" y="82"/>
                    <a:pt x="30" y="80"/>
                  </a:cubicBezTo>
                  <a:cubicBezTo>
                    <a:pt x="30" y="79"/>
                    <a:pt x="32" y="79"/>
                    <a:pt x="33" y="79"/>
                  </a:cubicBezTo>
                  <a:cubicBezTo>
                    <a:pt x="35" y="77"/>
                    <a:pt x="37" y="76"/>
                    <a:pt x="39" y="76"/>
                  </a:cubicBezTo>
                  <a:cubicBezTo>
                    <a:pt x="41" y="75"/>
                    <a:pt x="46" y="73"/>
                    <a:pt x="44" y="77"/>
                  </a:cubicBezTo>
                  <a:cubicBezTo>
                    <a:pt x="44" y="79"/>
                    <a:pt x="43" y="81"/>
                    <a:pt x="44" y="83"/>
                  </a:cubicBezTo>
                  <a:cubicBezTo>
                    <a:pt x="45" y="85"/>
                    <a:pt x="47" y="87"/>
                    <a:pt x="49" y="88"/>
                  </a:cubicBezTo>
                  <a:cubicBezTo>
                    <a:pt x="51" y="90"/>
                    <a:pt x="54" y="89"/>
                    <a:pt x="56" y="90"/>
                  </a:cubicBezTo>
                  <a:cubicBezTo>
                    <a:pt x="57" y="91"/>
                    <a:pt x="58" y="92"/>
                    <a:pt x="59" y="92"/>
                  </a:cubicBezTo>
                  <a:cubicBezTo>
                    <a:pt x="60" y="92"/>
                    <a:pt x="61" y="93"/>
                    <a:pt x="61" y="94"/>
                  </a:cubicBezTo>
                  <a:cubicBezTo>
                    <a:pt x="63" y="94"/>
                    <a:pt x="68" y="93"/>
                    <a:pt x="68" y="96"/>
                  </a:cubicBezTo>
                  <a:cubicBezTo>
                    <a:pt x="69" y="98"/>
                    <a:pt x="68" y="98"/>
                    <a:pt x="69" y="100"/>
                  </a:cubicBezTo>
                  <a:cubicBezTo>
                    <a:pt x="70" y="101"/>
                    <a:pt x="69" y="101"/>
                    <a:pt x="68" y="102"/>
                  </a:cubicBezTo>
                  <a:cubicBezTo>
                    <a:pt x="68" y="102"/>
                    <a:pt x="70" y="107"/>
                    <a:pt x="70" y="108"/>
                  </a:cubicBezTo>
                  <a:cubicBezTo>
                    <a:pt x="70" y="109"/>
                    <a:pt x="78" y="108"/>
                    <a:pt x="79" y="108"/>
                  </a:cubicBezTo>
                  <a:cubicBezTo>
                    <a:pt x="79" y="110"/>
                    <a:pt x="78" y="113"/>
                    <a:pt x="80" y="114"/>
                  </a:cubicBezTo>
                  <a:cubicBezTo>
                    <a:pt x="83" y="116"/>
                    <a:pt x="83" y="118"/>
                    <a:pt x="82" y="122"/>
                  </a:cubicBezTo>
                  <a:cubicBezTo>
                    <a:pt x="81" y="124"/>
                    <a:pt x="80" y="127"/>
                    <a:pt x="81" y="130"/>
                  </a:cubicBezTo>
                  <a:cubicBezTo>
                    <a:pt x="81" y="131"/>
                    <a:pt x="82" y="133"/>
                    <a:pt x="82" y="135"/>
                  </a:cubicBezTo>
                  <a:cubicBezTo>
                    <a:pt x="82" y="136"/>
                    <a:pt x="80" y="138"/>
                    <a:pt x="82" y="138"/>
                  </a:cubicBezTo>
                  <a:cubicBezTo>
                    <a:pt x="83" y="139"/>
                    <a:pt x="86" y="140"/>
                    <a:pt x="88" y="139"/>
                  </a:cubicBezTo>
                  <a:cubicBezTo>
                    <a:pt x="90" y="137"/>
                    <a:pt x="94" y="144"/>
                    <a:pt x="93" y="145"/>
                  </a:cubicBezTo>
                  <a:cubicBezTo>
                    <a:pt x="93" y="146"/>
                    <a:pt x="93" y="147"/>
                    <a:pt x="94" y="148"/>
                  </a:cubicBezTo>
                  <a:cubicBezTo>
                    <a:pt x="95" y="149"/>
                    <a:pt x="97" y="147"/>
                    <a:pt x="98" y="148"/>
                  </a:cubicBezTo>
                  <a:cubicBezTo>
                    <a:pt x="102" y="150"/>
                    <a:pt x="98" y="154"/>
                    <a:pt x="98" y="157"/>
                  </a:cubicBezTo>
                  <a:cubicBezTo>
                    <a:pt x="100" y="154"/>
                    <a:pt x="102" y="160"/>
                    <a:pt x="102" y="160"/>
                  </a:cubicBezTo>
                  <a:cubicBezTo>
                    <a:pt x="103" y="164"/>
                    <a:pt x="101" y="165"/>
                    <a:pt x="98" y="166"/>
                  </a:cubicBezTo>
                  <a:cubicBezTo>
                    <a:pt x="94" y="168"/>
                    <a:pt x="92" y="170"/>
                    <a:pt x="90" y="173"/>
                  </a:cubicBezTo>
                  <a:cubicBezTo>
                    <a:pt x="89" y="175"/>
                    <a:pt x="88" y="176"/>
                    <a:pt x="86" y="177"/>
                  </a:cubicBezTo>
                  <a:cubicBezTo>
                    <a:pt x="85" y="179"/>
                    <a:pt x="83" y="180"/>
                    <a:pt x="81" y="182"/>
                  </a:cubicBezTo>
                  <a:cubicBezTo>
                    <a:pt x="83" y="182"/>
                    <a:pt x="85" y="181"/>
                    <a:pt x="86" y="181"/>
                  </a:cubicBezTo>
                  <a:cubicBezTo>
                    <a:pt x="87" y="181"/>
                    <a:pt x="88" y="183"/>
                    <a:pt x="89" y="183"/>
                  </a:cubicBezTo>
                  <a:cubicBezTo>
                    <a:pt x="89" y="184"/>
                    <a:pt x="90" y="185"/>
                    <a:pt x="91" y="186"/>
                  </a:cubicBezTo>
                  <a:cubicBezTo>
                    <a:pt x="92" y="187"/>
                    <a:pt x="93" y="186"/>
                    <a:pt x="94" y="187"/>
                  </a:cubicBezTo>
                  <a:cubicBezTo>
                    <a:pt x="96" y="189"/>
                    <a:pt x="100" y="190"/>
                    <a:pt x="101" y="193"/>
                  </a:cubicBezTo>
                  <a:cubicBezTo>
                    <a:pt x="102" y="195"/>
                    <a:pt x="103" y="199"/>
                    <a:pt x="104" y="201"/>
                  </a:cubicBezTo>
                  <a:cubicBezTo>
                    <a:pt x="105" y="200"/>
                    <a:pt x="106" y="199"/>
                    <a:pt x="107" y="197"/>
                  </a:cubicBezTo>
                  <a:cubicBezTo>
                    <a:pt x="107" y="196"/>
                    <a:pt x="108" y="194"/>
                    <a:pt x="109" y="193"/>
                  </a:cubicBezTo>
                  <a:cubicBezTo>
                    <a:pt x="110" y="190"/>
                    <a:pt x="113" y="189"/>
                    <a:pt x="116" y="187"/>
                  </a:cubicBezTo>
                  <a:cubicBezTo>
                    <a:pt x="118" y="185"/>
                    <a:pt x="118" y="183"/>
                    <a:pt x="119" y="180"/>
                  </a:cubicBezTo>
                  <a:cubicBezTo>
                    <a:pt x="121" y="176"/>
                    <a:pt x="124" y="175"/>
                    <a:pt x="126" y="172"/>
                  </a:cubicBezTo>
                  <a:cubicBezTo>
                    <a:pt x="129" y="169"/>
                    <a:pt x="126" y="165"/>
                    <a:pt x="127" y="161"/>
                  </a:cubicBezTo>
                  <a:cubicBezTo>
                    <a:pt x="128" y="160"/>
                    <a:pt x="128" y="159"/>
                    <a:pt x="128" y="157"/>
                  </a:cubicBezTo>
                  <a:cubicBezTo>
                    <a:pt x="128" y="156"/>
                    <a:pt x="128" y="156"/>
                    <a:pt x="129" y="156"/>
                  </a:cubicBezTo>
                  <a:cubicBezTo>
                    <a:pt x="131" y="155"/>
                    <a:pt x="132" y="153"/>
                    <a:pt x="133" y="152"/>
                  </a:cubicBezTo>
                  <a:cubicBezTo>
                    <a:pt x="134" y="151"/>
                    <a:pt x="135" y="150"/>
                    <a:pt x="137" y="149"/>
                  </a:cubicBezTo>
                  <a:cubicBezTo>
                    <a:pt x="138" y="149"/>
                    <a:pt x="139" y="148"/>
                    <a:pt x="141" y="147"/>
                  </a:cubicBezTo>
                  <a:cubicBezTo>
                    <a:pt x="142" y="147"/>
                    <a:pt x="143" y="148"/>
                    <a:pt x="144" y="148"/>
                  </a:cubicBezTo>
                  <a:cubicBezTo>
                    <a:pt x="145" y="148"/>
                    <a:pt x="144" y="147"/>
                    <a:pt x="144" y="147"/>
                  </a:cubicBezTo>
                  <a:cubicBezTo>
                    <a:pt x="143" y="146"/>
                    <a:pt x="147" y="145"/>
                    <a:pt x="147" y="145"/>
                  </a:cubicBezTo>
                  <a:cubicBezTo>
                    <a:pt x="147" y="145"/>
                    <a:pt x="149" y="142"/>
                    <a:pt x="149" y="143"/>
                  </a:cubicBezTo>
                  <a:cubicBezTo>
                    <a:pt x="150" y="144"/>
                    <a:pt x="155" y="142"/>
                    <a:pt x="155" y="142"/>
                  </a:cubicBezTo>
                  <a:cubicBezTo>
                    <a:pt x="156" y="142"/>
                    <a:pt x="155" y="143"/>
                    <a:pt x="156" y="143"/>
                  </a:cubicBezTo>
                  <a:cubicBezTo>
                    <a:pt x="157" y="143"/>
                    <a:pt x="160" y="143"/>
                    <a:pt x="161" y="142"/>
                  </a:cubicBezTo>
                  <a:cubicBezTo>
                    <a:pt x="162" y="141"/>
                    <a:pt x="162" y="140"/>
                    <a:pt x="163" y="139"/>
                  </a:cubicBezTo>
                  <a:cubicBezTo>
                    <a:pt x="164" y="139"/>
                    <a:pt x="165" y="138"/>
                    <a:pt x="165" y="137"/>
                  </a:cubicBezTo>
                  <a:cubicBezTo>
                    <a:pt x="166" y="136"/>
                    <a:pt x="165" y="134"/>
                    <a:pt x="166" y="133"/>
                  </a:cubicBezTo>
                  <a:cubicBezTo>
                    <a:pt x="167" y="132"/>
                    <a:pt x="168" y="131"/>
                    <a:pt x="169" y="130"/>
                  </a:cubicBezTo>
                  <a:cubicBezTo>
                    <a:pt x="171" y="127"/>
                    <a:pt x="172" y="126"/>
                    <a:pt x="172" y="123"/>
                  </a:cubicBezTo>
                  <a:cubicBezTo>
                    <a:pt x="172" y="121"/>
                    <a:pt x="172" y="120"/>
                    <a:pt x="173" y="118"/>
                  </a:cubicBezTo>
                  <a:cubicBezTo>
                    <a:pt x="173" y="117"/>
                    <a:pt x="174" y="117"/>
                    <a:pt x="175" y="116"/>
                  </a:cubicBezTo>
                  <a:cubicBezTo>
                    <a:pt x="176" y="115"/>
                    <a:pt x="175" y="113"/>
                    <a:pt x="175" y="112"/>
                  </a:cubicBezTo>
                  <a:cubicBezTo>
                    <a:pt x="175" y="110"/>
                    <a:pt x="176" y="109"/>
                    <a:pt x="176" y="107"/>
                  </a:cubicBezTo>
                  <a:cubicBezTo>
                    <a:pt x="177" y="104"/>
                    <a:pt x="176" y="101"/>
                    <a:pt x="176" y="98"/>
                  </a:cubicBezTo>
                  <a:cubicBezTo>
                    <a:pt x="176" y="96"/>
                    <a:pt x="175" y="94"/>
                    <a:pt x="176" y="93"/>
                  </a:cubicBezTo>
                  <a:cubicBezTo>
                    <a:pt x="177" y="91"/>
                    <a:pt x="176" y="92"/>
                    <a:pt x="176" y="90"/>
                  </a:cubicBezTo>
                  <a:cubicBezTo>
                    <a:pt x="176" y="90"/>
                    <a:pt x="178" y="91"/>
                    <a:pt x="178" y="91"/>
                  </a:cubicBezTo>
                  <a:cubicBezTo>
                    <a:pt x="178" y="91"/>
                    <a:pt x="178" y="90"/>
                    <a:pt x="178" y="90"/>
                  </a:cubicBezTo>
                  <a:cubicBezTo>
                    <a:pt x="178" y="90"/>
                    <a:pt x="179" y="90"/>
                    <a:pt x="179" y="90"/>
                  </a:cubicBezTo>
                  <a:cubicBezTo>
                    <a:pt x="181" y="90"/>
                    <a:pt x="182" y="87"/>
                    <a:pt x="182" y="86"/>
                  </a:cubicBezTo>
                  <a:cubicBezTo>
                    <a:pt x="183" y="85"/>
                    <a:pt x="184" y="83"/>
                    <a:pt x="185" y="81"/>
                  </a:cubicBezTo>
                  <a:cubicBezTo>
                    <a:pt x="187" y="79"/>
                    <a:pt x="189" y="79"/>
                    <a:pt x="190" y="77"/>
                  </a:cubicBezTo>
                  <a:cubicBezTo>
                    <a:pt x="195" y="71"/>
                    <a:pt x="199" y="64"/>
                    <a:pt x="196" y="57"/>
                  </a:cubicBezTo>
                  <a:cubicBezTo>
                    <a:pt x="194" y="53"/>
                    <a:pt x="198" y="60"/>
                    <a:pt x="196" y="57"/>
                  </a:cubicBezTo>
                  <a:close/>
                  <a:moveTo>
                    <a:pt x="115" y="186"/>
                  </a:moveTo>
                  <a:cubicBezTo>
                    <a:pt x="113" y="187"/>
                    <a:pt x="112" y="189"/>
                    <a:pt x="110" y="190"/>
                  </a:cubicBezTo>
                  <a:cubicBezTo>
                    <a:pt x="107" y="191"/>
                    <a:pt x="112" y="188"/>
                    <a:pt x="112" y="187"/>
                  </a:cubicBezTo>
                  <a:cubicBezTo>
                    <a:pt x="113" y="186"/>
                    <a:pt x="114" y="184"/>
                    <a:pt x="116" y="182"/>
                  </a:cubicBezTo>
                  <a:cubicBezTo>
                    <a:pt x="118" y="180"/>
                    <a:pt x="117" y="184"/>
                    <a:pt x="115" y="186"/>
                  </a:cubicBezTo>
                  <a:cubicBezTo>
                    <a:pt x="115" y="186"/>
                    <a:pt x="116" y="185"/>
                    <a:pt x="115" y="18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6" name="Freeform 629">
              <a:extLst>
                <a:ext uri="{FF2B5EF4-FFF2-40B4-BE49-F238E27FC236}">
                  <a16:creationId xmlns:a16="http://schemas.microsoft.com/office/drawing/2014/main" id="{3643801D-2060-D24B-B51F-84EB9D5DD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6445" y="9098602"/>
              <a:ext cx="215392" cy="236588"/>
            </a:xfrm>
            <a:custGeom>
              <a:avLst/>
              <a:gdLst>
                <a:gd name="T0" fmla="*/ 21 w 27"/>
                <a:gd name="T1" fmla="*/ 10 h 28"/>
                <a:gd name="T2" fmla="*/ 17 w 27"/>
                <a:gd name="T3" fmla="*/ 7 h 28"/>
                <a:gd name="T4" fmla="*/ 14 w 27"/>
                <a:gd name="T5" fmla="*/ 6 h 28"/>
                <a:gd name="T6" fmla="*/ 11 w 27"/>
                <a:gd name="T7" fmla="*/ 3 h 28"/>
                <a:gd name="T8" fmla="*/ 6 w 27"/>
                <a:gd name="T9" fmla="*/ 2 h 28"/>
                <a:gd name="T10" fmla="*/ 4 w 27"/>
                <a:gd name="T11" fmla="*/ 3 h 28"/>
                <a:gd name="T12" fmla="*/ 3 w 27"/>
                <a:gd name="T13" fmla="*/ 6 h 28"/>
                <a:gd name="T14" fmla="*/ 3 w 27"/>
                <a:gd name="T15" fmla="*/ 12 h 28"/>
                <a:gd name="T16" fmla="*/ 2 w 27"/>
                <a:gd name="T17" fmla="*/ 17 h 28"/>
                <a:gd name="T18" fmla="*/ 1 w 27"/>
                <a:gd name="T19" fmla="*/ 22 h 28"/>
                <a:gd name="T20" fmla="*/ 4 w 27"/>
                <a:gd name="T21" fmla="*/ 25 h 28"/>
                <a:gd name="T22" fmla="*/ 9 w 27"/>
                <a:gd name="T23" fmla="*/ 26 h 28"/>
                <a:gd name="T24" fmla="*/ 13 w 27"/>
                <a:gd name="T25" fmla="*/ 28 h 28"/>
                <a:gd name="T26" fmla="*/ 19 w 27"/>
                <a:gd name="T27" fmla="*/ 28 h 28"/>
                <a:gd name="T28" fmla="*/ 24 w 27"/>
                <a:gd name="T29" fmla="*/ 25 h 28"/>
                <a:gd name="T30" fmla="*/ 26 w 27"/>
                <a:gd name="T31" fmla="*/ 19 h 28"/>
                <a:gd name="T32" fmla="*/ 24 w 27"/>
                <a:gd name="T33" fmla="*/ 14 h 28"/>
                <a:gd name="T34" fmla="*/ 21 w 27"/>
                <a:gd name="T35" fmla="*/ 10 h 28"/>
                <a:gd name="T36" fmla="*/ 21 w 27"/>
                <a:gd name="T37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8">
                  <a:moveTo>
                    <a:pt x="21" y="10"/>
                  </a:moveTo>
                  <a:cubicBezTo>
                    <a:pt x="20" y="8"/>
                    <a:pt x="18" y="8"/>
                    <a:pt x="17" y="7"/>
                  </a:cubicBezTo>
                  <a:cubicBezTo>
                    <a:pt x="16" y="6"/>
                    <a:pt x="15" y="7"/>
                    <a:pt x="14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0"/>
                    <a:pt x="9" y="1"/>
                    <a:pt x="6" y="2"/>
                  </a:cubicBezTo>
                  <a:cubicBezTo>
                    <a:pt x="5" y="2"/>
                    <a:pt x="5" y="1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3"/>
                    <a:pt x="3" y="15"/>
                    <a:pt x="2" y="17"/>
                  </a:cubicBezTo>
                  <a:cubicBezTo>
                    <a:pt x="0" y="19"/>
                    <a:pt x="0" y="19"/>
                    <a:pt x="1" y="22"/>
                  </a:cubicBezTo>
                  <a:cubicBezTo>
                    <a:pt x="2" y="24"/>
                    <a:pt x="2" y="24"/>
                    <a:pt x="4" y="25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0" y="26"/>
                    <a:pt x="12" y="28"/>
                    <a:pt x="13" y="28"/>
                  </a:cubicBezTo>
                  <a:cubicBezTo>
                    <a:pt x="15" y="27"/>
                    <a:pt x="17" y="28"/>
                    <a:pt x="19" y="28"/>
                  </a:cubicBezTo>
                  <a:cubicBezTo>
                    <a:pt x="20" y="28"/>
                    <a:pt x="23" y="26"/>
                    <a:pt x="24" y="25"/>
                  </a:cubicBezTo>
                  <a:cubicBezTo>
                    <a:pt x="26" y="23"/>
                    <a:pt x="27" y="21"/>
                    <a:pt x="26" y="19"/>
                  </a:cubicBezTo>
                  <a:cubicBezTo>
                    <a:pt x="25" y="17"/>
                    <a:pt x="25" y="16"/>
                    <a:pt x="24" y="14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9"/>
                    <a:pt x="22" y="10"/>
                    <a:pt x="21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7" name="Freeform 630">
              <a:extLst>
                <a:ext uri="{FF2B5EF4-FFF2-40B4-BE49-F238E27FC236}">
                  <a16:creationId xmlns:a16="http://schemas.microsoft.com/office/drawing/2014/main" id="{F5DBA075-3894-B04A-A6E8-F735311B8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8726409"/>
              <a:ext cx="823395" cy="1514736"/>
            </a:xfrm>
            <a:custGeom>
              <a:avLst/>
              <a:gdLst>
                <a:gd name="T0" fmla="*/ 80 w 103"/>
                <a:gd name="T1" fmla="*/ 52 h 179"/>
                <a:gd name="T2" fmla="*/ 85 w 103"/>
                <a:gd name="T3" fmla="*/ 42 h 179"/>
                <a:gd name="T4" fmla="*/ 102 w 103"/>
                <a:gd name="T5" fmla="*/ 29 h 179"/>
                <a:gd name="T6" fmla="*/ 99 w 103"/>
                <a:gd name="T7" fmla="*/ 21 h 179"/>
                <a:gd name="T8" fmla="*/ 94 w 103"/>
                <a:gd name="T9" fmla="*/ 29 h 179"/>
                <a:gd name="T10" fmla="*/ 82 w 103"/>
                <a:gd name="T11" fmla="*/ 30 h 179"/>
                <a:gd name="T12" fmla="*/ 79 w 103"/>
                <a:gd name="T13" fmla="*/ 28 h 179"/>
                <a:gd name="T14" fmla="*/ 81 w 103"/>
                <a:gd name="T15" fmla="*/ 22 h 179"/>
                <a:gd name="T16" fmla="*/ 64 w 103"/>
                <a:gd name="T17" fmla="*/ 9 h 179"/>
                <a:gd name="T18" fmla="*/ 57 w 103"/>
                <a:gd name="T19" fmla="*/ 2 h 179"/>
                <a:gd name="T20" fmla="*/ 48 w 103"/>
                <a:gd name="T21" fmla="*/ 4 h 179"/>
                <a:gd name="T22" fmla="*/ 39 w 103"/>
                <a:gd name="T23" fmla="*/ 1 h 179"/>
                <a:gd name="T24" fmla="*/ 35 w 103"/>
                <a:gd name="T25" fmla="*/ 9 h 179"/>
                <a:gd name="T26" fmla="*/ 27 w 103"/>
                <a:gd name="T27" fmla="*/ 22 h 179"/>
                <a:gd name="T28" fmla="*/ 25 w 103"/>
                <a:gd name="T29" fmla="*/ 32 h 179"/>
                <a:gd name="T30" fmla="*/ 21 w 103"/>
                <a:gd name="T31" fmla="*/ 39 h 179"/>
                <a:gd name="T32" fmla="*/ 19 w 103"/>
                <a:gd name="T33" fmla="*/ 47 h 179"/>
                <a:gd name="T34" fmla="*/ 17 w 103"/>
                <a:gd name="T35" fmla="*/ 52 h 179"/>
                <a:gd name="T36" fmla="*/ 20 w 103"/>
                <a:gd name="T37" fmla="*/ 61 h 179"/>
                <a:gd name="T38" fmla="*/ 18 w 103"/>
                <a:gd name="T39" fmla="*/ 79 h 179"/>
                <a:gd name="T40" fmla="*/ 15 w 103"/>
                <a:gd name="T41" fmla="*/ 94 h 179"/>
                <a:gd name="T42" fmla="*/ 10 w 103"/>
                <a:gd name="T43" fmla="*/ 117 h 179"/>
                <a:gd name="T44" fmla="*/ 13 w 103"/>
                <a:gd name="T45" fmla="*/ 130 h 179"/>
                <a:gd name="T46" fmla="*/ 12 w 103"/>
                <a:gd name="T47" fmla="*/ 135 h 179"/>
                <a:gd name="T48" fmla="*/ 8 w 103"/>
                <a:gd name="T49" fmla="*/ 147 h 179"/>
                <a:gd name="T50" fmla="*/ 5 w 103"/>
                <a:gd name="T51" fmla="*/ 156 h 179"/>
                <a:gd name="T52" fmla="*/ 8 w 103"/>
                <a:gd name="T53" fmla="*/ 170 h 179"/>
                <a:gd name="T54" fmla="*/ 13 w 103"/>
                <a:gd name="T55" fmla="*/ 176 h 179"/>
                <a:gd name="T56" fmla="*/ 23 w 103"/>
                <a:gd name="T57" fmla="*/ 178 h 179"/>
                <a:gd name="T58" fmla="*/ 27 w 103"/>
                <a:gd name="T59" fmla="*/ 179 h 179"/>
                <a:gd name="T60" fmla="*/ 24 w 103"/>
                <a:gd name="T61" fmla="*/ 169 h 179"/>
                <a:gd name="T62" fmla="*/ 25 w 103"/>
                <a:gd name="T63" fmla="*/ 163 h 179"/>
                <a:gd name="T64" fmla="*/ 28 w 103"/>
                <a:gd name="T65" fmla="*/ 163 h 179"/>
                <a:gd name="T66" fmla="*/ 31 w 103"/>
                <a:gd name="T67" fmla="*/ 157 h 179"/>
                <a:gd name="T68" fmla="*/ 40 w 103"/>
                <a:gd name="T69" fmla="*/ 151 h 179"/>
                <a:gd name="T70" fmla="*/ 41 w 103"/>
                <a:gd name="T71" fmla="*/ 145 h 179"/>
                <a:gd name="T72" fmla="*/ 32 w 103"/>
                <a:gd name="T73" fmla="*/ 140 h 179"/>
                <a:gd name="T74" fmla="*/ 39 w 103"/>
                <a:gd name="T75" fmla="*/ 131 h 179"/>
                <a:gd name="T76" fmla="*/ 43 w 103"/>
                <a:gd name="T77" fmla="*/ 124 h 179"/>
                <a:gd name="T78" fmla="*/ 48 w 103"/>
                <a:gd name="T79" fmla="*/ 116 h 179"/>
                <a:gd name="T80" fmla="*/ 51 w 103"/>
                <a:gd name="T81" fmla="*/ 114 h 179"/>
                <a:gd name="T82" fmla="*/ 45 w 103"/>
                <a:gd name="T83" fmla="*/ 113 h 179"/>
                <a:gd name="T84" fmla="*/ 54 w 103"/>
                <a:gd name="T85" fmla="*/ 108 h 179"/>
                <a:gd name="T86" fmla="*/ 58 w 103"/>
                <a:gd name="T87" fmla="*/ 102 h 179"/>
                <a:gd name="T88" fmla="*/ 59 w 103"/>
                <a:gd name="T89" fmla="*/ 97 h 179"/>
                <a:gd name="T90" fmla="*/ 60 w 103"/>
                <a:gd name="T91" fmla="*/ 96 h 179"/>
                <a:gd name="T92" fmla="*/ 76 w 103"/>
                <a:gd name="T93" fmla="*/ 93 h 179"/>
                <a:gd name="T94" fmla="*/ 84 w 103"/>
                <a:gd name="T95" fmla="*/ 87 h 179"/>
                <a:gd name="T96" fmla="*/ 83 w 103"/>
                <a:gd name="T97" fmla="*/ 78 h 179"/>
                <a:gd name="T98" fmla="*/ 78 w 103"/>
                <a:gd name="T99" fmla="*/ 69 h 179"/>
                <a:gd name="T100" fmla="*/ 78 w 103"/>
                <a:gd name="T101" fmla="*/ 66 h 179"/>
                <a:gd name="T102" fmla="*/ 78 w 103"/>
                <a:gd name="T103" fmla="*/ 6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" h="179">
                  <a:moveTo>
                    <a:pt x="78" y="62"/>
                  </a:moveTo>
                  <a:cubicBezTo>
                    <a:pt x="81" y="59"/>
                    <a:pt x="79" y="56"/>
                    <a:pt x="80" y="52"/>
                  </a:cubicBezTo>
                  <a:cubicBezTo>
                    <a:pt x="80" y="51"/>
                    <a:pt x="80" y="49"/>
                    <a:pt x="80" y="48"/>
                  </a:cubicBezTo>
                  <a:cubicBezTo>
                    <a:pt x="81" y="45"/>
                    <a:pt x="83" y="44"/>
                    <a:pt x="85" y="42"/>
                  </a:cubicBezTo>
                  <a:cubicBezTo>
                    <a:pt x="89" y="39"/>
                    <a:pt x="91" y="34"/>
                    <a:pt x="95" y="31"/>
                  </a:cubicBezTo>
                  <a:cubicBezTo>
                    <a:pt x="97" y="30"/>
                    <a:pt x="100" y="30"/>
                    <a:pt x="102" y="29"/>
                  </a:cubicBezTo>
                  <a:cubicBezTo>
                    <a:pt x="103" y="27"/>
                    <a:pt x="102" y="24"/>
                    <a:pt x="101" y="23"/>
                  </a:cubicBezTo>
                  <a:cubicBezTo>
                    <a:pt x="100" y="21"/>
                    <a:pt x="101" y="21"/>
                    <a:pt x="99" y="21"/>
                  </a:cubicBezTo>
                  <a:cubicBezTo>
                    <a:pt x="97" y="20"/>
                    <a:pt x="98" y="24"/>
                    <a:pt x="97" y="25"/>
                  </a:cubicBezTo>
                  <a:cubicBezTo>
                    <a:pt x="96" y="26"/>
                    <a:pt x="95" y="28"/>
                    <a:pt x="94" y="29"/>
                  </a:cubicBezTo>
                  <a:cubicBezTo>
                    <a:pt x="93" y="30"/>
                    <a:pt x="90" y="29"/>
                    <a:pt x="88" y="30"/>
                  </a:cubicBezTo>
                  <a:cubicBezTo>
                    <a:pt x="87" y="32"/>
                    <a:pt x="84" y="30"/>
                    <a:pt x="82" y="30"/>
                  </a:cubicBezTo>
                  <a:cubicBezTo>
                    <a:pt x="81" y="30"/>
                    <a:pt x="79" y="31"/>
                    <a:pt x="78" y="30"/>
                  </a:cubicBezTo>
                  <a:cubicBezTo>
                    <a:pt x="76" y="30"/>
                    <a:pt x="79" y="28"/>
                    <a:pt x="79" y="28"/>
                  </a:cubicBezTo>
                  <a:cubicBezTo>
                    <a:pt x="80" y="27"/>
                    <a:pt x="79" y="26"/>
                    <a:pt x="79" y="26"/>
                  </a:cubicBezTo>
                  <a:cubicBezTo>
                    <a:pt x="79" y="24"/>
                    <a:pt x="80" y="23"/>
                    <a:pt x="81" y="22"/>
                  </a:cubicBezTo>
                  <a:cubicBezTo>
                    <a:pt x="85" y="18"/>
                    <a:pt x="77" y="16"/>
                    <a:pt x="74" y="14"/>
                  </a:cubicBezTo>
                  <a:cubicBezTo>
                    <a:pt x="71" y="12"/>
                    <a:pt x="67" y="12"/>
                    <a:pt x="64" y="9"/>
                  </a:cubicBezTo>
                  <a:cubicBezTo>
                    <a:pt x="63" y="8"/>
                    <a:pt x="61" y="7"/>
                    <a:pt x="60" y="6"/>
                  </a:cubicBezTo>
                  <a:cubicBezTo>
                    <a:pt x="59" y="4"/>
                    <a:pt x="58" y="2"/>
                    <a:pt x="57" y="2"/>
                  </a:cubicBezTo>
                  <a:cubicBezTo>
                    <a:pt x="56" y="1"/>
                    <a:pt x="53" y="1"/>
                    <a:pt x="52" y="2"/>
                  </a:cubicBezTo>
                  <a:cubicBezTo>
                    <a:pt x="51" y="3"/>
                    <a:pt x="50" y="6"/>
                    <a:pt x="48" y="4"/>
                  </a:cubicBezTo>
                  <a:cubicBezTo>
                    <a:pt x="47" y="2"/>
                    <a:pt x="45" y="2"/>
                    <a:pt x="43" y="2"/>
                  </a:cubicBezTo>
                  <a:cubicBezTo>
                    <a:pt x="41" y="2"/>
                    <a:pt x="41" y="0"/>
                    <a:pt x="39" y="1"/>
                  </a:cubicBezTo>
                  <a:cubicBezTo>
                    <a:pt x="38" y="2"/>
                    <a:pt x="35" y="3"/>
                    <a:pt x="35" y="4"/>
                  </a:cubicBezTo>
                  <a:cubicBezTo>
                    <a:pt x="34" y="6"/>
                    <a:pt x="35" y="8"/>
                    <a:pt x="35" y="9"/>
                  </a:cubicBezTo>
                  <a:cubicBezTo>
                    <a:pt x="34" y="13"/>
                    <a:pt x="31" y="13"/>
                    <a:pt x="28" y="14"/>
                  </a:cubicBezTo>
                  <a:cubicBezTo>
                    <a:pt x="26" y="15"/>
                    <a:pt x="27" y="20"/>
                    <a:pt x="27" y="22"/>
                  </a:cubicBezTo>
                  <a:cubicBezTo>
                    <a:pt x="27" y="24"/>
                    <a:pt x="28" y="26"/>
                    <a:pt x="28" y="27"/>
                  </a:cubicBezTo>
                  <a:cubicBezTo>
                    <a:pt x="28" y="28"/>
                    <a:pt x="25" y="31"/>
                    <a:pt x="25" y="32"/>
                  </a:cubicBezTo>
                  <a:cubicBezTo>
                    <a:pt x="24" y="33"/>
                    <a:pt x="21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21" y="40"/>
                    <a:pt x="20" y="41"/>
                    <a:pt x="20" y="42"/>
                  </a:cubicBezTo>
                  <a:cubicBezTo>
                    <a:pt x="20" y="43"/>
                    <a:pt x="21" y="46"/>
                    <a:pt x="19" y="47"/>
                  </a:cubicBezTo>
                  <a:cubicBezTo>
                    <a:pt x="19" y="48"/>
                    <a:pt x="19" y="50"/>
                    <a:pt x="19" y="51"/>
                  </a:cubicBezTo>
                  <a:cubicBezTo>
                    <a:pt x="18" y="51"/>
                    <a:pt x="17" y="51"/>
                    <a:pt x="17" y="52"/>
                  </a:cubicBezTo>
                  <a:cubicBezTo>
                    <a:pt x="17" y="54"/>
                    <a:pt x="19" y="55"/>
                    <a:pt x="19" y="57"/>
                  </a:cubicBezTo>
                  <a:cubicBezTo>
                    <a:pt x="19" y="58"/>
                    <a:pt x="19" y="60"/>
                    <a:pt x="20" y="61"/>
                  </a:cubicBezTo>
                  <a:cubicBezTo>
                    <a:pt x="22" y="65"/>
                    <a:pt x="18" y="69"/>
                    <a:pt x="18" y="73"/>
                  </a:cubicBezTo>
                  <a:cubicBezTo>
                    <a:pt x="17" y="75"/>
                    <a:pt x="19" y="77"/>
                    <a:pt x="18" y="79"/>
                  </a:cubicBezTo>
                  <a:cubicBezTo>
                    <a:pt x="17" y="80"/>
                    <a:pt x="15" y="81"/>
                    <a:pt x="14" y="83"/>
                  </a:cubicBezTo>
                  <a:cubicBezTo>
                    <a:pt x="13" y="85"/>
                    <a:pt x="17" y="93"/>
                    <a:pt x="15" y="94"/>
                  </a:cubicBezTo>
                  <a:cubicBezTo>
                    <a:pt x="11" y="96"/>
                    <a:pt x="12" y="101"/>
                    <a:pt x="11" y="105"/>
                  </a:cubicBezTo>
                  <a:cubicBezTo>
                    <a:pt x="9" y="108"/>
                    <a:pt x="10" y="113"/>
                    <a:pt x="10" y="117"/>
                  </a:cubicBezTo>
                  <a:cubicBezTo>
                    <a:pt x="10" y="120"/>
                    <a:pt x="10" y="123"/>
                    <a:pt x="10" y="126"/>
                  </a:cubicBezTo>
                  <a:cubicBezTo>
                    <a:pt x="10" y="127"/>
                    <a:pt x="15" y="130"/>
                    <a:pt x="13" y="130"/>
                  </a:cubicBezTo>
                  <a:cubicBezTo>
                    <a:pt x="13" y="130"/>
                    <a:pt x="9" y="131"/>
                    <a:pt x="11" y="132"/>
                  </a:cubicBezTo>
                  <a:cubicBezTo>
                    <a:pt x="13" y="132"/>
                    <a:pt x="13" y="133"/>
                    <a:pt x="12" y="135"/>
                  </a:cubicBezTo>
                  <a:cubicBezTo>
                    <a:pt x="11" y="137"/>
                    <a:pt x="11" y="139"/>
                    <a:pt x="11" y="142"/>
                  </a:cubicBezTo>
                  <a:cubicBezTo>
                    <a:pt x="11" y="144"/>
                    <a:pt x="9" y="145"/>
                    <a:pt x="8" y="147"/>
                  </a:cubicBezTo>
                  <a:cubicBezTo>
                    <a:pt x="7" y="148"/>
                    <a:pt x="8" y="150"/>
                    <a:pt x="8" y="152"/>
                  </a:cubicBezTo>
                  <a:cubicBezTo>
                    <a:pt x="8" y="153"/>
                    <a:pt x="6" y="156"/>
                    <a:pt x="5" y="156"/>
                  </a:cubicBezTo>
                  <a:cubicBezTo>
                    <a:pt x="0" y="158"/>
                    <a:pt x="3" y="164"/>
                    <a:pt x="4" y="167"/>
                  </a:cubicBezTo>
                  <a:cubicBezTo>
                    <a:pt x="5" y="169"/>
                    <a:pt x="8" y="166"/>
                    <a:pt x="8" y="170"/>
                  </a:cubicBezTo>
                  <a:cubicBezTo>
                    <a:pt x="8" y="171"/>
                    <a:pt x="7" y="174"/>
                    <a:pt x="9" y="175"/>
                  </a:cubicBezTo>
                  <a:cubicBezTo>
                    <a:pt x="10" y="176"/>
                    <a:pt x="11" y="176"/>
                    <a:pt x="13" y="176"/>
                  </a:cubicBezTo>
                  <a:cubicBezTo>
                    <a:pt x="15" y="177"/>
                    <a:pt x="18" y="177"/>
                    <a:pt x="20" y="177"/>
                  </a:cubicBezTo>
                  <a:cubicBezTo>
                    <a:pt x="21" y="177"/>
                    <a:pt x="22" y="177"/>
                    <a:pt x="23" y="178"/>
                  </a:cubicBezTo>
                  <a:cubicBezTo>
                    <a:pt x="23" y="177"/>
                    <a:pt x="24" y="177"/>
                    <a:pt x="25" y="177"/>
                  </a:cubicBezTo>
                  <a:cubicBezTo>
                    <a:pt x="25" y="178"/>
                    <a:pt x="27" y="179"/>
                    <a:pt x="27" y="179"/>
                  </a:cubicBezTo>
                  <a:cubicBezTo>
                    <a:pt x="28" y="179"/>
                    <a:pt x="26" y="176"/>
                    <a:pt x="26" y="175"/>
                  </a:cubicBezTo>
                  <a:cubicBezTo>
                    <a:pt x="24" y="173"/>
                    <a:pt x="24" y="171"/>
                    <a:pt x="24" y="169"/>
                  </a:cubicBezTo>
                  <a:cubicBezTo>
                    <a:pt x="24" y="167"/>
                    <a:pt x="24" y="166"/>
                    <a:pt x="27" y="164"/>
                  </a:cubicBezTo>
                  <a:cubicBezTo>
                    <a:pt x="29" y="163"/>
                    <a:pt x="25" y="163"/>
                    <a:pt x="25" y="163"/>
                  </a:cubicBezTo>
                  <a:cubicBezTo>
                    <a:pt x="25" y="163"/>
                    <a:pt x="27" y="162"/>
                    <a:pt x="26" y="162"/>
                  </a:cubicBezTo>
                  <a:cubicBezTo>
                    <a:pt x="27" y="162"/>
                    <a:pt x="27" y="163"/>
                    <a:pt x="28" y="163"/>
                  </a:cubicBezTo>
                  <a:cubicBezTo>
                    <a:pt x="29" y="164"/>
                    <a:pt x="30" y="163"/>
                    <a:pt x="31" y="163"/>
                  </a:cubicBezTo>
                  <a:cubicBezTo>
                    <a:pt x="32" y="161"/>
                    <a:pt x="31" y="159"/>
                    <a:pt x="31" y="157"/>
                  </a:cubicBezTo>
                  <a:cubicBezTo>
                    <a:pt x="32" y="155"/>
                    <a:pt x="34" y="154"/>
                    <a:pt x="37" y="153"/>
                  </a:cubicBezTo>
                  <a:cubicBezTo>
                    <a:pt x="38" y="152"/>
                    <a:pt x="39" y="152"/>
                    <a:pt x="40" y="151"/>
                  </a:cubicBezTo>
                  <a:cubicBezTo>
                    <a:pt x="41" y="150"/>
                    <a:pt x="39" y="149"/>
                    <a:pt x="39" y="149"/>
                  </a:cubicBezTo>
                  <a:cubicBezTo>
                    <a:pt x="39" y="148"/>
                    <a:pt x="42" y="147"/>
                    <a:pt x="41" y="145"/>
                  </a:cubicBezTo>
                  <a:cubicBezTo>
                    <a:pt x="40" y="143"/>
                    <a:pt x="36" y="145"/>
                    <a:pt x="35" y="143"/>
                  </a:cubicBezTo>
                  <a:cubicBezTo>
                    <a:pt x="34" y="142"/>
                    <a:pt x="33" y="142"/>
                    <a:pt x="32" y="140"/>
                  </a:cubicBezTo>
                  <a:cubicBezTo>
                    <a:pt x="31" y="138"/>
                    <a:pt x="33" y="135"/>
                    <a:pt x="34" y="134"/>
                  </a:cubicBezTo>
                  <a:cubicBezTo>
                    <a:pt x="36" y="133"/>
                    <a:pt x="37" y="131"/>
                    <a:pt x="39" y="131"/>
                  </a:cubicBezTo>
                  <a:cubicBezTo>
                    <a:pt x="41" y="130"/>
                    <a:pt x="41" y="132"/>
                    <a:pt x="42" y="129"/>
                  </a:cubicBezTo>
                  <a:cubicBezTo>
                    <a:pt x="42" y="127"/>
                    <a:pt x="44" y="126"/>
                    <a:pt x="43" y="124"/>
                  </a:cubicBezTo>
                  <a:cubicBezTo>
                    <a:pt x="42" y="121"/>
                    <a:pt x="47" y="121"/>
                    <a:pt x="48" y="119"/>
                  </a:cubicBezTo>
                  <a:cubicBezTo>
                    <a:pt x="48" y="119"/>
                    <a:pt x="43" y="115"/>
                    <a:pt x="48" y="116"/>
                  </a:cubicBezTo>
                  <a:cubicBezTo>
                    <a:pt x="49" y="117"/>
                    <a:pt x="49" y="118"/>
                    <a:pt x="50" y="118"/>
                  </a:cubicBezTo>
                  <a:cubicBezTo>
                    <a:pt x="52" y="118"/>
                    <a:pt x="52" y="115"/>
                    <a:pt x="51" y="114"/>
                  </a:cubicBezTo>
                  <a:cubicBezTo>
                    <a:pt x="51" y="113"/>
                    <a:pt x="49" y="115"/>
                    <a:pt x="49" y="115"/>
                  </a:cubicBezTo>
                  <a:cubicBezTo>
                    <a:pt x="47" y="115"/>
                    <a:pt x="45" y="114"/>
                    <a:pt x="45" y="113"/>
                  </a:cubicBezTo>
                  <a:cubicBezTo>
                    <a:pt x="45" y="112"/>
                    <a:pt x="43" y="105"/>
                    <a:pt x="45" y="105"/>
                  </a:cubicBezTo>
                  <a:cubicBezTo>
                    <a:pt x="48" y="106"/>
                    <a:pt x="50" y="108"/>
                    <a:pt x="54" y="108"/>
                  </a:cubicBezTo>
                  <a:cubicBezTo>
                    <a:pt x="55" y="108"/>
                    <a:pt x="56" y="107"/>
                    <a:pt x="57" y="107"/>
                  </a:cubicBezTo>
                  <a:cubicBezTo>
                    <a:pt x="59" y="105"/>
                    <a:pt x="57" y="104"/>
                    <a:pt x="58" y="102"/>
                  </a:cubicBezTo>
                  <a:cubicBezTo>
                    <a:pt x="58" y="101"/>
                    <a:pt x="59" y="100"/>
                    <a:pt x="59" y="100"/>
                  </a:cubicBezTo>
                  <a:cubicBezTo>
                    <a:pt x="60" y="98"/>
                    <a:pt x="59" y="98"/>
                    <a:pt x="59" y="97"/>
                  </a:cubicBezTo>
                  <a:cubicBezTo>
                    <a:pt x="58" y="96"/>
                    <a:pt x="58" y="94"/>
                    <a:pt x="59" y="94"/>
                  </a:cubicBezTo>
                  <a:cubicBezTo>
                    <a:pt x="61" y="94"/>
                    <a:pt x="60" y="96"/>
                    <a:pt x="60" y="96"/>
                  </a:cubicBezTo>
                  <a:cubicBezTo>
                    <a:pt x="59" y="95"/>
                    <a:pt x="65" y="95"/>
                    <a:pt x="65" y="95"/>
                  </a:cubicBezTo>
                  <a:cubicBezTo>
                    <a:pt x="69" y="95"/>
                    <a:pt x="72" y="93"/>
                    <a:pt x="76" y="93"/>
                  </a:cubicBezTo>
                  <a:cubicBezTo>
                    <a:pt x="77" y="92"/>
                    <a:pt x="80" y="91"/>
                    <a:pt x="82" y="90"/>
                  </a:cubicBezTo>
                  <a:cubicBezTo>
                    <a:pt x="83" y="89"/>
                    <a:pt x="83" y="88"/>
                    <a:pt x="84" y="87"/>
                  </a:cubicBezTo>
                  <a:cubicBezTo>
                    <a:pt x="85" y="86"/>
                    <a:pt x="86" y="85"/>
                    <a:pt x="87" y="83"/>
                  </a:cubicBezTo>
                  <a:cubicBezTo>
                    <a:pt x="87" y="80"/>
                    <a:pt x="85" y="80"/>
                    <a:pt x="83" y="78"/>
                  </a:cubicBezTo>
                  <a:cubicBezTo>
                    <a:pt x="82" y="76"/>
                    <a:pt x="85" y="75"/>
                    <a:pt x="83" y="73"/>
                  </a:cubicBezTo>
                  <a:cubicBezTo>
                    <a:pt x="82" y="72"/>
                    <a:pt x="78" y="71"/>
                    <a:pt x="78" y="69"/>
                  </a:cubicBezTo>
                  <a:cubicBezTo>
                    <a:pt x="78" y="69"/>
                    <a:pt x="78" y="68"/>
                    <a:pt x="79" y="68"/>
                  </a:cubicBezTo>
                  <a:cubicBezTo>
                    <a:pt x="79" y="67"/>
                    <a:pt x="78" y="67"/>
                    <a:pt x="78" y="66"/>
                  </a:cubicBezTo>
                  <a:cubicBezTo>
                    <a:pt x="78" y="65"/>
                    <a:pt x="77" y="63"/>
                    <a:pt x="78" y="62"/>
                  </a:cubicBezTo>
                  <a:cubicBezTo>
                    <a:pt x="79" y="61"/>
                    <a:pt x="77" y="63"/>
                    <a:pt x="78" y="6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8" name="Freeform 631">
              <a:extLst>
                <a:ext uri="{FF2B5EF4-FFF2-40B4-BE49-F238E27FC236}">
                  <a16:creationId xmlns:a16="http://schemas.microsoft.com/office/drawing/2014/main" id="{2894E536-2599-A043-A483-3D084255F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870" y="7130890"/>
              <a:ext cx="174496" cy="204849"/>
            </a:xfrm>
            <a:custGeom>
              <a:avLst/>
              <a:gdLst>
                <a:gd name="T0" fmla="*/ 15 w 22"/>
                <a:gd name="T1" fmla="*/ 23 h 24"/>
                <a:gd name="T2" fmla="*/ 19 w 22"/>
                <a:gd name="T3" fmla="*/ 24 h 24"/>
                <a:gd name="T4" fmla="*/ 19 w 22"/>
                <a:gd name="T5" fmla="*/ 17 h 24"/>
                <a:gd name="T6" fmla="*/ 20 w 22"/>
                <a:gd name="T7" fmla="*/ 10 h 24"/>
                <a:gd name="T8" fmla="*/ 21 w 22"/>
                <a:gd name="T9" fmla="*/ 7 h 24"/>
                <a:gd name="T10" fmla="*/ 22 w 22"/>
                <a:gd name="T11" fmla="*/ 3 h 24"/>
                <a:gd name="T12" fmla="*/ 17 w 22"/>
                <a:gd name="T13" fmla="*/ 4 h 24"/>
                <a:gd name="T14" fmla="*/ 12 w 22"/>
                <a:gd name="T15" fmla="*/ 5 h 24"/>
                <a:gd name="T16" fmla="*/ 9 w 22"/>
                <a:gd name="T17" fmla="*/ 8 h 24"/>
                <a:gd name="T18" fmla="*/ 4 w 22"/>
                <a:gd name="T19" fmla="*/ 9 h 24"/>
                <a:gd name="T20" fmla="*/ 3 w 22"/>
                <a:gd name="T21" fmla="*/ 12 h 24"/>
                <a:gd name="T22" fmla="*/ 0 w 22"/>
                <a:gd name="T23" fmla="*/ 13 h 24"/>
                <a:gd name="T24" fmla="*/ 6 w 22"/>
                <a:gd name="T25" fmla="*/ 19 h 24"/>
                <a:gd name="T26" fmla="*/ 11 w 22"/>
                <a:gd name="T27" fmla="*/ 22 h 24"/>
                <a:gd name="T28" fmla="*/ 15 w 22"/>
                <a:gd name="T29" fmla="*/ 23 h 24"/>
                <a:gd name="T30" fmla="*/ 15 w 22"/>
                <a:gd name="T3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4">
                  <a:moveTo>
                    <a:pt x="15" y="23"/>
                  </a:moveTo>
                  <a:cubicBezTo>
                    <a:pt x="16" y="24"/>
                    <a:pt x="17" y="24"/>
                    <a:pt x="19" y="24"/>
                  </a:cubicBezTo>
                  <a:cubicBezTo>
                    <a:pt x="17" y="21"/>
                    <a:pt x="19" y="20"/>
                    <a:pt x="19" y="17"/>
                  </a:cubicBezTo>
                  <a:cubicBezTo>
                    <a:pt x="19" y="15"/>
                    <a:pt x="20" y="12"/>
                    <a:pt x="20" y="10"/>
                  </a:cubicBezTo>
                  <a:cubicBezTo>
                    <a:pt x="20" y="9"/>
                    <a:pt x="21" y="8"/>
                    <a:pt x="21" y="7"/>
                  </a:cubicBezTo>
                  <a:cubicBezTo>
                    <a:pt x="22" y="6"/>
                    <a:pt x="21" y="5"/>
                    <a:pt x="22" y="3"/>
                  </a:cubicBezTo>
                  <a:cubicBezTo>
                    <a:pt x="22" y="0"/>
                    <a:pt x="18" y="4"/>
                    <a:pt x="17" y="4"/>
                  </a:cubicBezTo>
                  <a:cubicBezTo>
                    <a:pt x="15" y="4"/>
                    <a:pt x="14" y="3"/>
                    <a:pt x="12" y="5"/>
                  </a:cubicBezTo>
                  <a:cubicBezTo>
                    <a:pt x="12" y="5"/>
                    <a:pt x="10" y="9"/>
                    <a:pt x="9" y="8"/>
                  </a:cubicBezTo>
                  <a:cubicBezTo>
                    <a:pt x="7" y="8"/>
                    <a:pt x="6" y="8"/>
                    <a:pt x="4" y="9"/>
                  </a:cubicBezTo>
                  <a:cubicBezTo>
                    <a:pt x="4" y="10"/>
                    <a:pt x="4" y="12"/>
                    <a:pt x="3" y="12"/>
                  </a:cubicBezTo>
                  <a:cubicBezTo>
                    <a:pt x="3" y="13"/>
                    <a:pt x="1" y="13"/>
                    <a:pt x="0" y="13"/>
                  </a:cubicBezTo>
                  <a:cubicBezTo>
                    <a:pt x="2" y="15"/>
                    <a:pt x="4" y="18"/>
                    <a:pt x="6" y="19"/>
                  </a:cubicBezTo>
                  <a:cubicBezTo>
                    <a:pt x="7" y="21"/>
                    <a:pt x="9" y="22"/>
                    <a:pt x="11" y="22"/>
                  </a:cubicBezTo>
                  <a:cubicBezTo>
                    <a:pt x="12" y="22"/>
                    <a:pt x="14" y="22"/>
                    <a:pt x="15" y="23"/>
                  </a:cubicBezTo>
                  <a:cubicBezTo>
                    <a:pt x="16" y="23"/>
                    <a:pt x="15" y="22"/>
                    <a:pt x="15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9" name="Freeform 632">
              <a:extLst>
                <a:ext uri="{FF2B5EF4-FFF2-40B4-BE49-F238E27FC236}">
                  <a16:creationId xmlns:a16="http://schemas.microsoft.com/office/drawing/2014/main" id="{47727A7E-B89A-7E43-AF36-F7234CECB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0402" y="7318425"/>
              <a:ext cx="136323" cy="126948"/>
            </a:xfrm>
            <a:custGeom>
              <a:avLst/>
              <a:gdLst>
                <a:gd name="T0" fmla="*/ 16 w 17"/>
                <a:gd name="T1" fmla="*/ 10 h 15"/>
                <a:gd name="T2" fmla="*/ 17 w 17"/>
                <a:gd name="T3" fmla="*/ 8 h 15"/>
                <a:gd name="T4" fmla="*/ 15 w 17"/>
                <a:gd name="T5" fmla="*/ 6 h 15"/>
                <a:gd name="T6" fmla="*/ 12 w 17"/>
                <a:gd name="T7" fmla="*/ 2 h 15"/>
                <a:gd name="T8" fmla="*/ 8 w 17"/>
                <a:gd name="T9" fmla="*/ 1 h 15"/>
                <a:gd name="T10" fmla="*/ 3 w 17"/>
                <a:gd name="T11" fmla="*/ 0 h 15"/>
                <a:gd name="T12" fmla="*/ 3 w 17"/>
                <a:gd name="T13" fmla="*/ 6 h 15"/>
                <a:gd name="T14" fmla="*/ 6 w 17"/>
                <a:gd name="T15" fmla="*/ 7 h 15"/>
                <a:gd name="T16" fmla="*/ 4 w 17"/>
                <a:gd name="T17" fmla="*/ 5 h 15"/>
                <a:gd name="T18" fmla="*/ 7 w 17"/>
                <a:gd name="T19" fmla="*/ 7 h 15"/>
                <a:gd name="T20" fmla="*/ 11 w 17"/>
                <a:gd name="T21" fmla="*/ 10 h 15"/>
                <a:gd name="T22" fmla="*/ 14 w 17"/>
                <a:gd name="T23" fmla="*/ 14 h 15"/>
                <a:gd name="T24" fmla="*/ 16 w 17"/>
                <a:gd name="T25" fmla="*/ 10 h 15"/>
                <a:gd name="T26" fmla="*/ 16 w 17"/>
                <a:gd name="T2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5">
                  <a:moveTo>
                    <a:pt x="16" y="10"/>
                  </a:moveTo>
                  <a:cubicBezTo>
                    <a:pt x="16" y="9"/>
                    <a:pt x="16" y="8"/>
                    <a:pt x="17" y="8"/>
                  </a:cubicBezTo>
                  <a:cubicBezTo>
                    <a:pt x="16" y="7"/>
                    <a:pt x="16" y="6"/>
                    <a:pt x="15" y="6"/>
                  </a:cubicBezTo>
                  <a:cubicBezTo>
                    <a:pt x="14" y="5"/>
                    <a:pt x="13" y="2"/>
                    <a:pt x="12" y="2"/>
                  </a:cubicBezTo>
                  <a:cubicBezTo>
                    <a:pt x="10" y="2"/>
                    <a:pt x="9" y="2"/>
                    <a:pt x="8" y="1"/>
                  </a:cubicBezTo>
                  <a:cubicBezTo>
                    <a:pt x="7" y="0"/>
                    <a:pt x="4" y="0"/>
                    <a:pt x="3" y="0"/>
                  </a:cubicBezTo>
                  <a:cubicBezTo>
                    <a:pt x="4" y="1"/>
                    <a:pt x="0" y="6"/>
                    <a:pt x="3" y="6"/>
                  </a:cubicBezTo>
                  <a:cubicBezTo>
                    <a:pt x="4" y="6"/>
                    <a:pt x="4" y="8"/>
                    <a:pt x="6" y="7"/>
                  </a:cubicBezTo>
                  <a:cubicBezTo>
                    <a:pt x="7" y="6"/>
                    <a:pt x="4" y="5"/>
                    <a:pt x="4" y="5"/>
                  </a:cubicBezTo>
                  <a:cubicBezTo>
                    <a:pt x="5" y="5"/>
                    <a:pt x="7" y="6"/>
                    <a:pt x="7" y="7"/>
                  </a:cubicBezTo>
                  <a:cubicBezTo>
                    <a:pt x="8" y="9"/>
                    <a:pt x="10" y="8"/>
                    <a:pt x="11" y="10"/>
                  </a:cubicBezTo>
                  <a:cubicBezTo>
                    <a:pt x="12" y="11"/>
                    <a:pt x="12" y="13"/>
                    <a:pt x="14" y="14"/>
                  </a:cubicBezTo>
                  <a:cubicBezTo>
                    <a:pt x="17" y="15"/>
                    <a:pt x="17" y="12"/>
                    <a:pt x="16" y="10"/>
                  </a:cubicBezTo>
                  <a:cubicBezTo>
                    <a:pt x="16" y="9"/>
                    <a:pt x="16" y="11"/>
                    <a:pt x="1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0" name="Freeform 633">
              <a:extLst>
                <a:ext uri="{FF2B5EF4-FFF2-40B4-BE49-F238E27FC236}">
                  <a16:creationId xmlns:a16="http://schemas.microsoft.com/office/drawing/2014/main" id="{BAD54499-9C67-6645-8FA3-89B681040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7174166"/>
              <a:ext cx="89974" cy="75018"/>
            </a:xfrm>
            <a:custGeom>
              <a:avLst/>
              <a:gdLst>
                <a:gd name="T0" fmla="*/ 4 w 11"/>
                <a:gd name="T1" fmla="*/ 1 h 9"/>
                <a:gd name="T2" fmla="*/ 4 w 11"/>
                <a:gd name="T3" fmla="*/ 0 h 9"/>
                <a:gd name="T4" fmla="*/ 0 w 11"/>
                <a:gd name="T5" fmla="*/ 4 h 9"/>
                <a:gd name="T6" fmla="*/ 11 w 11"/>
                <a:gd name="T7" fmla="*/ 5 h 9"/>
                <a:gd name="T8" fmla="*/ 4 w 11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2" y="5"/>
                    <a:pt x="11" y="9"/>
                    <a:pt x="11" y="5"/>
                  </a:cubicBezTo>
                  <a:cubicBezTo>
                    <a:pt x="11" y="2"/>
                    <a:pt x="6" y="3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1" name="Freeform 634">
              <a:extLst>
                <a:ext uri="{FF2B5EF4-FFF2-40B4-BE49-F238E27FC236}">
                  <a16:creationId xmlns:a16="http://schemas.microsoft.com/office/drawing/2014/main" id="{1C4ABD2E-B746-6E42-B973-D16E67179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291" y="7021253"/>
              <a:ext cx="160865" cy="196192"/>
            </a:xfrm>
            <a:custGeom>
              <a:avLst/>
              <a:gdLst>
                <a:gd name="T0" fmla="*/ 16 w 20"/>
                <a:gd name="T1" fmla="*/ 16 h 23"/>
                <a:gd name="T2" fmla="*/ 20 w 20"/>
                <a:gd name="T3" fmla="*/ 12 h 23"/>
                <a:gd name="T4" fmla="*/ 16 w 20"/>
                <a:gd name="T5" fmla="*/ 8 h 23"/>
                <a:gd name="T6" fmla="*/ 16 w 20"/>
                <a:gd name="T7" fmla="*/ 1 h 23"/>
                <a:gd name="T8" fmla="*/ 8 w 20"/>
                <a:gd name="T9" fmla="*/ 1 h 23"/>
                <a:gd name="T10" fmla="*/ 7 w 20"/>
                <a:gd name="T11" fmla="*/ 6 h 23"/>
                <a:gd name="T12" fmla="*/ 8 w 20"/>
                <a:gd name="T13" fmla="*/ 10 h 23"/>
                <a:gd name="T14" fmla="*/ 4 w 20"/>
                <a:gd name="T15" fmla="*/ 10 h 23"/>
                <a:gd name="T16" fmla="*/ 2 w 20"/>
                <a:gd name="T17" fmla="*/ 15 h 23"/>
                <a:gd name="T18" fmla="*/ 12 w 20"/>
                <a:gd name="T19" fmla="*/ 21 h 23"/>
                <a:gd name="T20" fmla="*/ 16 w 20"/>
                <a:gd name="T2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3">
                  <a:moveTo>
                    <a:pt x="16" y="16"/>
                  </a:moveTo>
                  <a:cubicBezTo>
                    <a:pt x="16" y="14"/>
                    <a:pt x="19" y="13"/>
                    <a:pt x="20" y="12"/>
                  </a:cubicBezTo>
                  <a:cubicBezTo>
                    <a:pt x="17" y="11"/>
                    <a:pt x="16" y="11"/>
                    <a:pt x="16" y="8"/>
                  </a:cubicBezTo>
                  <a:cubicBezTo>
                    <a:pt x="16" y="7"/>
                    <a:pt x="17" y="2"/>
                    <a:pt x="16" y="1"/>
                  </a:cubicBezTo>
                  <a:cubicBezTo>
                    <a:pt x="15" y="0"/>
                    <a:pt x="10" y="1"/>
                    <a:pt x="8" y="1"/>
                  </a:cubicBezTo>
                  <a:cubicBezTo>
                    <a:pt x="6" y="1"/>
                    <a:pt x="6" y="4"/>
                    <a:pt x="7" y="6"/>
                  </a:cubicBezTo>
                  <a:cubicBezTo>
                    <a:pt x="8" y="7"/>
                    <a:pt x="12" y="10"/>
                    <a:pt x="8" y="10"/>
                  </a:cubicBezTo>
                  <a:cubicBezTo>
                    <a:pt x="7" y="10"/>
                    <a:pt x="5" y="10"/>
                    <a:pt x="4" y="10"/>
                  </a:cubicBezTo>
                  <a:cubicBezTo>
                    <a:pt x="2" y="10"/>
                    <a:pt x="2" y="14"/>
                    <a:pt x="2" y="15"/>
                  </a:cubicBezTo>
                  <a:cubicBezTo>
                    <a:pt x="0" y="21"/>
                    <a:pt x="8" y="20"/>
                    <a:pt x="12" y="21"/>
                  </a:cubicBezTo>
                  <a:cubicBezTo>
                    <a:pt x="13" y="23"/>
                    <a:pt x="16" y="17"/>
                    <a:pt x="1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2" name="Freeform 635">
              <a:extLst>
                <a:ext uri="{FF2B5EF4-FFF2-40B4-BE49-F238E27FC236}">
                  <a16:creationId xmlns:a16="http://schemas.microsoft.com/office/drawing/2014/main" id="{D6C55FCE-FBDF-6145-B46A-CEDD6E3D5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939" y="6351883"/>
              <a:ext cx="1196926" cy="813629"/>
            </a:xfrm>
            <a:custGeom>
              <a:avLst/>
              <a:gdLst>
                <a:gd name="T0" fmla="*/ 132 w 150"/>
                <a:gd name="T1" fmla="*/ 88 h 96"/>
                <a:gd name="T2" fmla="*/ 130 w 150"/>
                <a:gd name="T3" fmla="*/ 80 h 96"/>
                <a:gd name="T4" fmla="*/ 144 w 150"/>
                <a:gd name="T5" fmla="*/ 78 h 96"/>
                <a:gd name="T6" fmla="*/ 146 w 150"/>
                <a:gd name="T7" fmla="*/ 68 h 96"/>
                <a:gd name="T8" fmla="*/ 146 w 150"/>
                <a:gd name="T9" fmla="*/ 61 h 96"/>
                <a:gd name="T10" fmla="*/ 132 w 150"/>
                <a:gd name="T11" fmla="*/ 64 h 96"/>
                <a:gd name="T12" fmla="*/ 126 w 150"/>
                <a:gd name="T13" fmla="*/ 76 h 96"/>
                <a:gd name="T14" fmla="*/ 110 w 150"/>
                <a:gd name="T15" fmla="*/ 76 h 96"/>
                <a:gd name="T16" fmla="*/ 102 w 150"/>
                <a:gd name="T17" fmla="*/ 69 h 96"/>
                <a:gd name="T18" fmla="*/ 96 w 150"/>
                <a:gd name="T19" fmla="*/ 51 h 96"/>
                <a:gd name="T20" fmla="*/ 98 w 150"/>
                <a:gd name="T21" fmla="*/ 38 h 96"/>
                <a:gd name="T22" fmla="*/ 90 w 150"/>
                <a:gd name="T23" fmla="*/ 35 h 96"/>
                <a:gd name="T24" fmla="*/ 82 w 150"/>
                <a:gd name="T25" fmla="*/ 24 h 96"/>
                <a:gd name="T26" fmla="*/ 75 w 150"/>
                <a:gd name="T27" fmla="*/ 17 h 96"/>
                <a:gd name="T28" fmla="*/ 68 w 150"/>
                <a:gd name="T29" fmla="*/ 20 h 96"/>
                <a:gd name="T30" fmla="*/ 59 w 150"/>
                <a:gd name="T31" fmla="*/ 10 h 96"/>
                <a:gd name="T32" fmla="*/ 45 w 150"/>
                <a:gd name="T33" fmla="*/ 6 h 96"/>
                <a:gd name="T34" fmla="*/ 29 w 150"/>
                <a:gd name="T35" fmla="*/ 8 h 96"/>
                <a:gd name="T36" fmla="*/ 13 w 150"/>
                <a:gd name="T37" fmla="*/ 1 h 96"/>
                <a:gd name="T38" fmla="*/ 7 w 150"/>
                <a:gd name="T39" fmla="*/ 16 h 96"/>
                <a:gd name="T40" fmla="*/ 15 w 150"/>
                <a:gd name="T41" fmla="*/ 28 h 96"/>
                <a:gd name="T42" fmla="*/ 15 w 150"/>
                <a:gd name="T43" fmla="*/ 32 h 96"/>
                <a:gd name="T44" fmla="*/ 25 w 150"/>
                <a:gd name="T45" fmla="*/ 38 h 96"/>
                <a:gd name="T46" fmla="*/ 26 w 150"/>
                <a:gd name="T47" fmla="*/ 44 h 96"/>
                <a:gd name="T48" fmla="*/ 36 w 150"/>
                <a:gd name="T49" fmla="*/ 53 h 96"/>
                <a:gd name="T50" fmla="*/ 36 w 150"/>
                <a:gd name="T51" fmla="*/ 47 h 96"/>
                <a:gd name="T52" fmla="*/ 32 w 150"/>
                <a:gd name="T53" fmla="*/ 42 h 96"/>
                <a:gd name="T54" fmla="*/ 26 w 150"/>
                <a:gd name="T55" fmla="*/ 32 h 96"/>
                <a:gd name="T56" fmla="*/ 20 w 150"/>
                <a:gd name="T57" fmla="*/ 23 h 96"/>
                <a:gd name="T58" fmla="*/ 13 w 150"/>
                <a:gd name="T59" fmla="*/ 16 h 96"/>
                <a:gd name="T60" fmla="*/ 11 w 150"/>
                <a:gd name="T61" fmla="*/ 5 h 96"/>
                <a:gd name="T62" fmla="*/ 15 w 150"/>
                <a:gd name="T63" fmla="*/ 7 h 96"/>
                <a:gd name="T64" fmla="*/ 20 w 150"/>
                <a:gd name="T65" fmla="*/ 9 h 96"/>
                <a:gd name="T66" fmla="*/ 23 w 150"/>
                <a:gd name="T67" fmla="*/ 19 h 96"/>
                <a:gd name="T68" fmla="*/ 23 w 150"/>
                <a:gd name="T69" fmla="*/ 20 h 96"/>
                <a:gd name="T70" fmla="*/ 32 w 150"/>
                <a:gd name="T71" fmla="*/ 27 h 96"/>
                <a:gd name="T72" fmla="*/ 36 w 150"/>
                <a:gd name="T73" fmla="*/ 33 h 96"/>
                <a:gd name="T74" fmla="*/ 38 w 150"/>
                <a:gd name="T75" fmla="*/ 38 h 96"/>
                <a:gd name="T76" fmla="*/ 46 w 150"/>
                <a:gd name="T77" fmla="*/ 45 h 96"/>
                <a:gd name="T78" fmla="*/ 54 w 150"/>
                <a:gd name="T79" fmla="*/ 53 h 96"/>
                <a:gd name="T80" fmla="*/ 56 w 150"/>
                <a:gd name="T81" fmla="*/ 59 h 96"/>
                <a:gd name="T82" fmla="*/ 58 w 150"/>
                <a:gd name="T83" fmla="*/ 65 h 96"/>
                <a:gd name="T84" fmla="*/ 60 w 150"/>
                <a:gd name="T85" fmla="*/ 72 h 96"/>
                <a:gd name="T86" fmla="*/ 68 w 150"/>
                <a:gd name="T87" fmla="*/ 77 h 96"/>
                <a:gd name="T88" fmla="*/ 89 w 150"/>
                <a:gd name="T89" fmla="*/ 86 h 96"/>
                <a:gd name="T90" fmla="*/ 113 w 150"/>
                <a:gd name="T91" fmla="*/ 88 h 96"/>
                <a:gd name="T92" fmla="*/ 126 w 150"/>
                <a:gd name="T93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" h="96">
                  <a:moveTo>
                    <a:pt x="126" y="89"/>
                  </a:moveTo>
                  <a:cubicBezTo>
                    <a:pt x="127" y="89"/>
                    <a:pt x="134" y="90"/>
                    <a:pt x="132" y="88"/>
                  </a:cubicBezTo>
                  <a:cubicBezTo>
                    <a:pt x="131" y="86"/>
                    <a:pt x="129" y="85"/>
                    <a:pt x="128" y="83"/>
                  </a:cubicBezTo>
                  <a:cubicBezTo>
                    <a:pt x="128" y="83"/>
                    <a:pt x="129" y="80"/>
                    <a:pt x="130" y="80"/>
                  </a:cubicBezTo>
                  <a:cubicBezTo>
                    <a:pt x="131" y="79"/>
                    <a:pt x="136" y="80"/>
                    <a:pt x="138" y="80"/>
                  </a:cubicBezTo>
                  <a:cubicBezTo>
                    <a:pt x="141" y="80"/>
                    <a:pt x="140" y="75"/>
                    <a:pt x="144" y="78"/>
                  </a:cubicBezTo>
                  <a:cubicBezTo>
                    <a:pt x="145" y="76"/>
                    <a:pt x="146" y="75"/>
                    <a:pt x="146" y="73"/>
                  </a:cubicBezTo>
                  <a:cubicBezTo>
                    <a:pt x="146" y="71"/>
                    <a:pt x="145" y="69"/>
                    <a:pt x="146" y="68"/>
                  </a:cubicBezTo>
                  <a:cubicBezTo>
                    <a:pt x="147" y="66"/>
                    <a:pt x="150" y="64"/>
                    <a:pt x="150" y="63"/>
                  </a:cubicBezTo>
                  <a:cubicBezTo>
                    <a:pt x="149" y="61"/>
                    <a:pt x="148" y="61"/>
                    <a:pt x="146" y="61"/>
                  </a:cubicBezTo>
                  <a:cubicBezTo>
                    <a:pt x="143" y="61"/>
                    <a:pt x="139" y="61"/>
                    <a:pt x="136" y="62"/>
                  </a:cubicBezTo>
                  <a:cubicBezTo>
                    <a:pt x="134" y="62"/>
                    <a:pt x="133" y="63"/>
                    <a:pt x="132" y="64"/>
                  </a:cubicBezTo>
                  <a:cubicBezTo>
                    <a:pt x="131" y="66"/>
                    <a:pt x="132" y="68"/>
                    <a:pt x="131" y="70"/>
                  </a:cubicBezTo>
                  <a:cubicBezTo>
                    <a:pt x="131" y="71"/>
                    <a:pt x="126" y="76"/>
                    <a:pt x="126" y="76"/>
                  </a:cubicBezTo>
                  <a:cubicBezTo>
                    <a:pt x="122" y="75"/>
                    <a:pt x="118" y="76"/>
                    <a:pt x="114" y="78"/>
                  </a:cubicBezTo>
                  <a:cubicBezTo>
                    <a:pt x="112" y="78"/>
                    <a:pt x="111" y="77"/>
                    <a:pt x="110" y="76"/>
                  </a:cubicBezTo>
                  <a:cubicBezTo>
                    <a:pt x="109" y="75"/>
                    <a:pt x="107" y="75"/>
                    <a:pt x="105" y="74"/>
                  </a:cubicBezTo>
                  <a:cubicBezTo>
                    <a:pt x="103" y="74"/>
                    <a:pt x="103" y="71"/>
                    <a:pt x="102" y="69"/>
                  </a:cubicBezTo>
                  <a:cubicBezTo>
                    <a:pt x="101" y="67"/>
                    <a:pt x="99" y="66"/>
                    <a:pt x="98" y="64"/>
                  </a:cubicBezTo>
                  <a:cubicBezTo>
                    <a:pt x="97" y="60"/>
                    <a:pt x="95" y="55"/>
                    <a:pt x="96" y="51"/>
                  </a:cubicBezTo>
                  <a:cubicBezTo>
                    <a:pt x="96" y="48"/>
                    <a:pt x="95" y="44"/>
                    <a:pt x="97" y="41"/>
                  </a:cubicBezTo>
                  <a:cubicBezTo>
                    <a:pt x="98" y="40"/>
                    <a:pt x="98" y="39"/>
                    <a:pt x="98" y="38"/>
                  </a:cubicBezTo>
                  <a:cubicBezTo>
                    <a:pt x="99" y="36"/>
                    <a:pt x="97" y="37"/>
                    <a:pt x="96" y="36"/>
                  </a:cubicBezTo>
                  <a:cubicBezTo>
                    <a:pt x="94" y="36"/>
                    <a:pt x="92" y="35"/>
                    <a:pt x="90" y="35"/>
                  </a:cubicBezTo>
                  <a:cubicBezTo>
                    <a:pt x="89" y="34"/>
                    <a:pt x="87" y="32"/>
                    <a:pt x="87" y="30"/>
                  </a:cubicBezTo>
                  <a:cubicBezTo>
                    <a:pt x="87" y="27"/>
                    <a:pt x="84" y="26"/>
                    <a:pt x="82" y="24"/>
                  </a:cubicBezTo>
                  <a:cubicBezTo>
                    <a:pt x="81" y="22"/>
                    <a:pt x="81" y="20"/>
                    <a:pt x="80" y="18"/>
                  </a:cubicBezTo>
                  <a:cubicBezTo>
                    <a:pt x="79" y="17"/>
                    <a:pt x="77" y="17"/>
                    <a:pt x="75" y="17"/>
                  </a:cubicBezTo>
                  <a:cubicBezTo>
                    <a:pt x="74" y="16"/>
                    <a:pt x="72" y="16"/>
                    <a:pt x="71" y="17"/>
                  </a:cubicBezTo>
                  <a:cubicBezTo>
                    <a:pt x="71" y="18"/>
                    <a:pt x="70" y="20"/>
                    <a:pt x="68" y="20"/>
                  </a:cubicBezTo>
                  <a:cubicBezTo>
                    <a:pt x="66" y="20"/>
                    <a:pt x="63" y="18"/>
                    <a:pt x="62" y="16"/>
                  </a:cubicBezTo>
                  <a:cubicBezTo>
                    <a:pt x="61" y="13"/>
                    <a:pt x="61" y="12"/>
                    <a:pt x="59" y="10"/>
                  </a:cubicBezTo>
                  <a:cubicBezTo>
                    <a:pt x="57" y="9"/>
                    <a:pt x="54" y="6"/>
                    <a:pt x="52" y="6"/>
                  </a:cubicBezTo>
                  <a:cubicBezTo>
                    <a:pt x="51" y="5"/>
                    <a:pt x="45" y="5"/>
                    <a:pt x="45" y="6"/>
                  </a:cubicBezTo>
                  <a:cubicBezTo>
                    <a:pt x="43" y="9"/>
                    <a:pt x="42" y="8"/>
                    <a:pt x="39" y="8"/>
                  </a:cubicBezTo>
                  <a:cubicBezTo>
                    <a:pt x="35" y="8"/>
                    <a:pt x="32" y="8"/>
                    <a:pt x="29" y="8"/>
                  </a:cubicBezTo>
                  <a:cubicBezTo>
                    <a:pt x="28" y="8"/>
                    <a:pt x="25" y="6"/>
                    <a:pt x="23" y="5"/>
                  </a:cubicBezTo>
                  <a:cubicBezTo>
                    <a:pt x="20" y="4"/>
                    <a:pt x="17" y="3"/>
                    <a:pt x="13" y="1"/>
                  </a:cubicBezTo>
                  <a:cubicBezTo>
                    <a:pt x="9" y="0"/>
                    <a:pt x="4" y="1"/>
                    <a:pt x="0" y="2"/>
                  </a:cubicBezTo>
                  <a:cubicBezTo>
                    <a:pt x="1" y="7"/>
                    <a:pt x="5" y="11"/>
                    <a:pt x="7" y="16"/>
                  </a:cubicBezTo>
                  <a:cubicBezTo>
                    <a:pt x="8" y="18"/>
                    <a:pt x="11" y="20"/>
                    <a:pt x="13" y="21"/>
                  </a:cubicBezTo>
                  <a:cubicBezTo>
                    <a:pt x="14" y="23"/>
                    <a:pt x="16" y="26"/>
                    <a:pt x="15" y="28"/>
                  </a:cubicBezTo>
                  <a:cubicBezTo>
                    <a:pt x="15" y="28"/>
                    <a:pt x="8" y="26"/>
                    <a:pt x="12" y="29"/>
                  </a:cubicBezTo>
                  <a:cubicBezTo>
                    <a:pt x="13" y="30"/>
                    <a:pt x="14" y="31"/>
                    <a:pt x="15" y="32"/>
                  </a:cubicBezTo>
                  <a:cubicBezTo>
                    <a:pt x="17" y="32"/>
                    <a:pt x="18" y="32"/>
                    <a:pt x="19" y="33"/>
                  </a:cubicBezTo>
                  <a:cubicBezTo>
                    <a:pt x="21" y="34"/>
                    <a:pt x="23" y="36"/>
                    <a:pt x="25" y="38"/>
                  </a:cubicBezTo>
                  <a:cubicBezTo>
                    <a:pt x="26" y="39"/>
                    <a:pt x="25" y="41"/>
                    <a:pt x="24" y="42"/>
                  </a:cubicBezTo>
                  <a:cubicBezTo>
                    <a:pt x="23" y="43"/>
                    <a:pt x="25" y="44"/>
                    <a:pt x="26" y="44"/>
                  </a:cubicBezTo>
                  <a:cubicBezTo>
                    <a:pt x="29" y="46"/>
                    <a:pt x="31" y="48"/>
                    <a:pt x="33" y="50"/>
                  </a:cubicBezTo>
                  <a:cubicBezTo>
                    <a:pt x="34" y="51"/>
                    <a:pt x="35" y="53"/>
                    <a:pt x="36" y="53"/>
                  </a:cubicBezTo>
                  <a:cubicBezTo>
                    <a:pt x="37" y="53"/>
                    <a:pt x="38" y="51"/>
                    <a:pt x="37" y="50"/>
                  </a:cubicBezTo>
                  <a:cubicBezTo>
                    <a:pt x="37" y="49"/>
                    <a:pt x="36" y="48"/>
                    <a:pt x="36" y="47"/>
                  </a:cubicBezTo>
                  <a:cubicBezTo>
                    <a:pt x="35" y="46"/>
                    <a:pt x="33" y="47"/>
                    <a:pt x="32" y="46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2" y="42"/>
                    <a:pt x="30" y="40"/>
                    <a:pt x="30" y="39"/>
                  </a:cubicBezTo>
                  <a:cubicBezTo>
                    <a:pt x="28" y="37"/>
                    <a:pt x="28" y="34"/>
                    <a:pt x="26" y="32"/>
                  </a:cubicBezTo>
                  <a:cubicBezTo>
                    <a:pt x="24" y="31"/>
                    <a:pt x="22" y="29"/>
                    <a:pt x="21" y="27"/>
                  </a:cubicBezTo>
                  <a:cubicBezTo>
                    <a:pt x="21" y="26"/>
                    <a:pt x="21" y="24"/>
                    <a:pt x="20" y="23"/>
                  </a:cubicBezTo>
                  <a:cubicBezTo>
                    <a:pt x="19" y="22"/>
                    <a:pt x="18" y="21"/>
                    <a:pt x="17" y="20"/>
                  </a:cubicBezTo>
                  <a:cubicBezTo>
                    <a:pt x="16" y="18"/>
                    <a:pt x="15" y="17"/>
                    <a:pt x="13" y="16"/>
                  </a:cubicBezTo>
                  <a:cubicBezTo>
                    <a:pt x="12" y="15"/>
                    <a:pt x="12" y="13"/>
                    <a:pt x="12" y="12"/>
                  </a:cubicBezTo>
                  <a:cubicBezTo>
                    <a:pt x="12" y="11"/>
                    <a:pt x="10" y="6"/>
                    <a:pt x="11" y="5"/>
                  </a:cubicBezTo>
                  <a:cubicBezTo>
                    <a:pt x="12" y="4"/>
                    <a:pt x="13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6"/>
                    <a:pt x="17" y="7"/>
                    <a:pt x="18" y="8"/>
                  </a:cubicBezTo>
                  <a:cubicBezTo>
                    <a:pt x="19" y="8"/>
                    <a:pt x="20" y="8"/>
                    <a:pt x="20" y="9"/>
                  </a:cubicBezTo>
                  <a:cubicBezTo>
                    <a:pt x="20" y="11"/>
                    <a:pt x="21" y="13"/>
                    <a:pt x="22" y="15"/>
                  </a:cubicBezTo>
                  <a:cubicBezTo>
                    <a:pt x="22" y="16"/>
                    <a:pt x="23" y="18"/>
                    <a:pt x="23" y="19"/>
                  </a:cubicBezTo>
                  <a:cubicBezTo>
                    <a:pt x="23" y="20"/>
                    <a:pt x="22" y="21"/>
                    <a:pt x="22" y="22"/>
                  </a:cubicBezTo>
                  <a:cubicBezTo>
                    <a:pt x="23" y="22"/>
                    <a:pt x="23" y="20"/>
                    <a:pt x="23" y="20"/>
                  </a:cubicBezTo>
                  <a:cubicBezTo>
                    <a:pt x="24" y="19"/>
                    <a:pt x="25" y="22"/>
                    <a:pt x="26" y="22"/>
                  </a:cubicBezTo>
                  <a:cubicBezTo>
                    <a:pt x="27" y="23"/>
                    <a:pt x="32" y="26"/>
                    <a:pt x="32" y="27"/>
                  </a:cubicBezTo>
                  <a:cubicBezTo>
                    <a:pt x="32" y="29"/>
                    <a:pt x="33" y="30"/>
                    <a:pt x="34" y="30"/>
                  </a:cubicBezTo>
                  <a:cubicBezTo>
                    <a:pt x="35" y="31"/>
                    <a:pt x="35" y="32"/>
                    <a:pt x="36" y="33"/>
                  </a:cubicBezTo>
                  <a:cubicBezTo>
                    <a:pt x="37" y="34"/>
                    <a:pt x="38" y="33"/>
                    <a:pt x="38" y="34"/>
                  </a:cubicBezTo>
                  <a:cubicBezTo>
                    <a:pt x="39" y="35"/>
                    <a:pt x="37" y="36"/>
                    <a:pt x="38" y="38"/>
                  </a:cubicBezTo>
                  <a:cubicBezTo>
                    <a:pt x="40" y="39"/>
                    <a:pt x="42" y="40"/>
                    <a:pt x="44" y="42"/>
                  </a:cubicBezTo>
                  <a:cubicBezTo>
                    <a:pt x="45" y="43"/>
                    <a:pt x="45" y="44"/>
                    <a:pt x="46" y="45"/>
                  </a:cubicBezTo>
                  <a:cubicBezTo>
                    <a:pt x="47" y="46"/>
                    <a:pt x="48" y="46"/>
                    <a:pt x="49" y="48"/>
                  </a:cubicBezTo>
                  <a:cubicBezTo>
                    <a:pt x="51" y="49"/>
                    <a:pt x="52" y="51"/>
                    <a:pt x="54" y="53"/>
                  </a:cubicBezTo>
                  <a:cubicBezTo>
                    <a:pt x="55" y="54"/>
                    <a:pt x="56" y="55"/>
                    <a:pt x="57" y="56"/>
                  </a:cubicBezTo>
                  <a:cubicBezTo>
                    <a:pt x="58" y="58"/>
                    <a:pt x="56" y="58"/>
                    <a:pt x="56" y="59"/>
                  </a:cubicBezTo>
                  <a:cubicBezTo>
                    <a:pt x="56" y="60"/>
                    <a:pt x="59" y="59"/>
                    <a:pt x="59" y="61"/>
                  </a:cubicBezTo>
                  <a:cubicBezTo>
                    <a:pt x="58" y="63"/>
                    <a:pt x="57" y="63"/>
                    <a:pt x="58" y="65"/>
                  </a:cubicBezTo>
                  <a:cubicBezTo>
                    <a:pt x="58" y="65"/>
                    <a:pt x="56" y="67"/>
                    <a:pt x="57" y="68"/>
                  </a:cubicBezTo>
                  <a:cubicBezTo>
                    <a:pt x="58" y="69"/>
                    <a:pt x="59" y="71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6" y="74"/>
                    <a:pt x="66" y="76"/>
                    <a:pt x="68" y="77"/>
                  </a:cubicBezTo>
                  <a:cubicBezTo>
                    <a:pt x="71" y="79"/>
                    <a:pt x="75" y="79"/>
                    <a:pt x="77" y="81"/>
                  </a:cubicBezTo>
                  <a:cubicBezTo>
                    <a:pt x="81" y="83"/>
                    <a:pt x="85" y="85"/>
                    <a:pt x="89" y="86"/>
                  </a:cubicBezTo>
                  <a:cubicBezTo>
                    <a:pt x="92" y="88"/>
                    <a:pt x="97" y="90"/>
                    <a:pt x="101" y="91"/>
                  </a:cubicBezTo>
                  <a:cubicBezTo>
                    <a:pt x="105" y="91"/>
                    <a:pt x="108" y="87"/>
                    <a:pt x="113" y="88"/>
                  </a:cubicBezTo>
                  <a:cubicBezTo>
                    <a:pt x="117" y="89"/>
                    <a:pt x="120" y="93"/>
                    <a:pt x="123" y="96"/>
                  </a:cubicBezTo>
                  <a:cubicBezTo>
                    <a:pt x="123" y="95"/>
                    <a:pt x="124" y="90"/>
                    <a:pt x="126" y="89"/>
                  </a:cubicBezTo>
                  <a:cubicBezTo>
                    <a:pt x="127" y="89"/>
                    <a:pt x="125" y="89"/>
                    <a:pt x="126" y="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3" name="Freeform 636">
              <a:extLst>
                <a:ext uri="{FF2B5EF4-FFF2-40B4-BE49-F238E27FC236}">
                  <a16:creationId xmlns:a16="http://schemas.microsoft.com/office/drawing/2014/main" id="{02112478-AE6F-0C45-8913-91ABE8C4D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7107808"/>
              <a:ext cx="239931" cy="135605"/>
            </a:xfrm>
            <a:custGeom>
              <a:avLst/>
              <a:gdLst>
                <a:gd name="T0" fmla="*/ 12 w 30"/>
                <a:gd name="T1" fmla="*/ 15 h 16"/>
                <a:gd name="T2" fmla="*/ 13 w 30"/>
                <a:gd name="T3" fmla="*/ 13 h 16"/>
                <a:gd name="T4" fmla="*/ 16 w 30"/>
                <a:gd name="T5" fmla="*/ 11 h 16"/>
                <a:gd name="T6" fmla="*/ 20 w 30"/>
                <a:gd name="T7" fmla="*/ 10 h 16"/>
                <a:gd name="T8" fmla="*/ 24 w 30"/>
                <a:gd name="T9" fmla="*/ 7 h 16"/>
                <a:gd name="T10" fmla="*/ 30 w 30"/>
                <a:gd name="T11" fmla="*/ 5 h 16"/>
                <a:gd name="T12" fmla="*/ 20 w 30"/>
                <a:gd name="T13" fmla="*/ 1 h 16"/>
                <a:gd name="T14" fmla="*/ 14 w 30"/>
                <a:gd name="T15" fmla="*/ 2 h 16"/>
                <a:gd name="T16" fmla="*/ 8 w 30"/>
                <a:gd name="T17" fmla="*/ 1 h 16"/>
                <a:gd name="T18" fmla="*/ 2 w 30"/>
                <a:gd name="T19" fmla="*/ 4 h 16"/>
                <a:gd name="T20" fmla="*/ 1 w 30"/>
                <a:gd name="T21" fmla="*/ 9 h 16"/>
                <a:gd name="T22" fmla="*/ 8 w 30"/>
                <a:gd name="T23" fmla="*/ 14 h 16"/>
                <a:gd name="T24" fmla="*/ 10 w 30"/>
                <a:gd name="T25" fmla="*/ 14 h 16"/>
                <a:gd name="T26" fmla="*/ 9 w 30"/>
                <a:gd name="T27" fmla="*/ 16 h 16"/>
                <a:gd name="T28" fmla="*/ 12 w 30"/>
                <a:gd name="T2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16">
                  <a:moveTo>
                    <a:pt x="12" y="15"/>
                  </a:moveTo>
                  <a:cubicBezTo>
                    <a:pt x="13" y="15"/>
                    <a:pt x="13" y="14"/>
                    <a:pt x="13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8" y="10"/>
                    <a:pt x="18" y="12"/>
                    <a:pt x="20" y="10"/>
                  </a:cubicBezTo>
                  <a:cubicBezTo>
                    <a:pt x="21" y="9"/>
                    <a:pt x="22" y="6"/>
                    <a:pt x="24" y="7"/>
                  </a:cubicBezTo>
                  <a:cubicBezTo>
                    <a:pt x="27" y="7"/>
                    <a:pt x="27" y="6"/>
                    <a:pt x="30" y="5"/>
                  </a:cubicBezTo>
                  <a:cubicBezTo>
                    <a:pt x="26" y="3"/>
                    <a:pt x="25" y="0"/>
                    <a:pt x="20" y="1"/>
                  </a:cubicBezTo>
                  <a:cubicBezTo>
                    <a:pt x="18" y="1"/>
                    <a:pt x="16" y="2"/>
                    <a:pt x="14" y="2"/>
                  </a:cubicBezTo>
                  <a:cubicBezTo>
                    <a:pt x="12" y="2"/>
                    <a:pt x="10" y="1"/>
                    <a:pt x="8" y="1"/>
                  </a:cubicBezTo>
                  <a:cubicBezTo>
                    <a:pt x="5" y="2"/>
                    <a:pt x="4" y="2"/>
                    <a:pt x="2" y="4"/>
                  </a:cubicBezTo>
                  <a:cubicBezTo>
                    <a:pt x="2" y="5"/>
                    <a:pt x="0" y="7"/>
                    <a:pt x="1" y="9"/>
                  </a:cubicBezTo>
                  <a:cubicBezTo>
                    <a:pt x="4" y="11"/>
                    <a:pt x="8" y="9"/>
                    <a:pt x="8" y="14"/>
                  </a:cubicBezTo>
                  <a:cubicBezTo>
                    <a:pt x="8" y="14"/>
                    <a:pt x="10" y="14"/>
                    <a:pt x="10" y="14"/>
                  </a:cubicBezTo>
                  <a:cubicBezTo>
                    <a:pt x="10" y="14"/>
                    <a:pt x="9" y="16"/>
                    <a:pt x="9" y="16"/>
                  </a:cubicBezTo>
                  <a:cubicBezTo>
                    <a:pt x="10" y="16"/>
                    <a:pt x="12" y="16"/>
                    <a:pt x="12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4" name="Freeform 637">
              <a:extLst>
                <a:ext uri="{FF2B5EF4-FFF2-40B4-BE49-F238E27FC236}">
                  <a16:creationId xmlns:a16="http://schemas.microsoft.com/office/drawing/2014/main" id="{11FABA7F-D9D6-9045-B92B-7E1A8786F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6995284"/>
              <a:ext cx="57256" cy="126948"/>
            </a:xfrm>
            <a:custGeom>
              <a:avLst/>
              <a:gdLst>
                <a:gd name="T0" fmla="*/ 5 w 7"/>
                <a:gd name="T1" fmla="*/ 1 h 15"/>
                <a:gd name="T2" fmla="*/ 2 w 7"/>
                <a:gd name="T3" fmla="*/ 4 h 15"/>
                <a:gd name="T4" fmla="*/ 1 w 7"/>
                <a:gd name="T5" fmla="*/ 6 h 15"/>
                <a:gd name="T6" fmla="*/ 2 w 7"/>
                <a:gd name="T7" fmla="*/ 14 h 15"/>
                <a:gd name="T8" fmla="*/ 6 w 7"/>
                <a:gd name="T9" fmla="*/ 8 h 15"/>
                <a:gd name="T10" fmla="*/ 7 w 7"/>
                <a:gd name="T11" fmla="*/ 2 h 15"/>
                <a:gd name="T12" fmla="*/ 5 w 7"/>
                <a:gd name="T13" fmla="*/ 1 h 15"/>
                <a:gd name="T14" fmla="*/ 5 w 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5">
                  <a:moveTo>
                    <a:pt x="5" y="1"/>
                  </a:moveTo>
                  <a:cubicBezTo>
                    <a:pt x="4" y="0"/>
                    <a:pt x="2" y="3"/>
                    <a:pt x="2" y="4"/>
                  </a:cubicBezTo>
                  <a:cubicBezTo>
                    <a:pt x="1" y="5"/>
                    <a:pt x="1" y="4"/>
                    <a:pt x="1" y="6"/>
                  </a:cubicBezTo>
                  <a:cubicBezTo>
                    <a:pt x="1" y="7"/>
                    <a:pt x="0" y="15"/>
                    <a:pt x="2" y="14"/>
                  </a:cubicBezTo>
                  <a:cubicBezTo>
                    <a:pt x="2" y="13"/>
                    <a:pt x="5" y="10"/>
                    <a:pt x="6" y="8"/>
                  </a:cubicBezTo>
                  <a:cubicBezTo>
                    <a:pt x="6" y="5"/>
                    <a:pt x="6" y="4"/>
                    <a:pt x="7" y="2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5" name="Freeform 638">
              <a:extLst>
                <a:ext uri="{FF2B5EF4-FFF2-40B4-BE49-F238E27FC236}">
                  <a16:creationId xmlns:a16="http://schemas.microsoft.com/office/drawing/2014/main" id="{CE9E54C9-705E-3B4A-A179-40CDF9D03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2079" y="6920266"/>
              <a:ext cx="103605" cy="92325"/>
            </a:xfrm>
            <a:custGeom>
              <a:avLst/>
              <a:gdLst>
                <a:gd name="T0" fmla="*/ 12 w 13"/>
                <a:gd name="T1" fmla="*/ 3 h 11"/>
                <a:gd name="T2" fmla="*/ 6 w 13"/>
                <a:gd name="T3" fmla="*/ 1 h 11"/>
                <a:gd name="T4" fmla="*/ 7 w 13"/>
                <a:gd name="T5" fmla="*/ 5 h 11"/>
                <a:gd name="T6" fmla="*/ 9 w 13"/>
                <a:gd name="T7" fmla="*/ 9 h 11"/>
                <a:gd name="T8" fmla="*/ 6 w 13"/>
                <a:gd name="T9" fmla="*/ 10 h 11"/>
                <a:gd name="T10" fmla="*/ 5 w 13"/>
                <a:gd name="T11" fmla="*/ 8 h 11"/>
                <a:gd name="T12" fmla="*/ 0 w 13"/>
                <a:gd name="T13" fmla="*/ 9 h 11"/>
                <a:gd name="T14" fmla="*/ 3 w 13"/>
                <a:gd name="T15" fmla="*/ 11 h 11"/>
                <a:gd name="T16" fmla="*/ 13 w 13"/>
                <a:gd name="T17" fmla="*/ 11 h 11"/>
                <a:gd name="T18" fmla="*/ 12 w 13"/>
                <a:gd name="T19" fmla="*/ 3 h 11"/>
                <a:gd name="T20" fmla="*/ 12 w 13"/>
                <a:gd name="T2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1">
                  <a:moveTo>
                    <a:pt x="12" y="3"/>
                  </a:moveTo>
                  <a:cubicBezTo>
                    <a:pt x="10" y="3"/>
                    <a:pt x="8" y="0"/>
                    <a:pt x="6" y="1"/>
                  </a:cubicBezTo>
                  <a:cubicBezTo>
                    <a:pt x="3" y="2"/>
                    <a:pt x="7" y="3"/>
                    <a:pt x="7" y="5"/>
                  </a:cubicBezTo>
                  <a:cubicBezTo>
                    <a:pt x="8" y="6"/>
                    <a:pt x="10" y="8"/>
                    <a:pt x="9" y="9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9"/>
                    <a:pt x="6" y="9"/>
                    <a:pt x="5" y="8"/>
                  </a:cubicBezTo>
                  <a:cubicBezTo>
                    <a:pt x="5" y="8"/>
                    <a:pt x="0" y="9"/>
                    <a:pt x="0" y="9"/>
                  </a:cubicBezTo>
                  <a:cubicBezTo>
                    <a:pt x="0" y="11"/>
                    <a:pt x="2" y="11"/>
                    <a:pt x="3" y="11"/>
                  </a:cubicBezTo>
                  <a:cubicBezTo>
                    <a:pt x="6" y="10"/>
                    <a:pt x="9" y="11"/>
                    <a:pt x="13" y="11"/>
                  </a:cubicBezTo>
                  <a:cubicBezTo>
                    <a:pt x="13" y="8"/>
                    <a:pt x="12" y="5"/>
                    <a:pt x="12" y="3"/>
                  </a:cubicBezTo>
                  <a:cubicBezTo>
                    <a:pt x="11" y="3"/>
                    <a:pt x="12" y="5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6" name="Freeform 639">
              <a:extLst>
                <a:ext uri="{FF2B5EF4-FFF2-40B4-BE49-F238E27FC236}">
                  <a16:creationId xmlns:a16="http://schemas.microsoft.com/office/drawing/2014/main" id="{79FB5610-4BB6-7F47-8603-3B55A1329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7508" y="6920266"/>
              <a:ext cx="144505" cy="126948"/>
            </a:xfrm>
            <a:custGeom>
              <a:avLst/>
              <a:gdLst>
                <a:gd name="T0" fmla="*/ 14 w 18"/>
                <a:gd name="T1" fmla="*/ 7 h 15"/>
                <a:gd name="T2" fmla="*/ 8 w 18"/>
                <a:gd name="T3" fmla="*/ 3 h 15"/>
                <a:gd name="T4" fmla="*/ 1 w 18"/>
                <a:gd name="T5" fmla="*/ 1 h 15"/>
                <a:gd name="T6" fmla="*/ 0 w 18"/>
                <a:gd name="T7" fmla="*/ 3 h 15"/>
                <a:gd name="T8" fmla="*/ 1 w 18"/>
                <a:gd name="T9" fmla="*/ 10 h 15"/>
                <a:gd name="T10" fmla="*/ 2 w 18"/>
                <a:gd name="T11" fmla="*/ 12 h 15"/>
                <a:gd name="T12" fmla="*/ 4 w 18"/>
                <a:gd name="T13" fmla="*/ 10 h 15"/>
                <a:gd name="T14" fmla="*/ 13 w 18"/>
                <a:gd name="T15" fmla="*/ 10 h 15"/>
                <a:gd name="T16" fmla="*/ 17 w 18"/>
                <a:gd name="T17" fmla="*/ 10 h 15"/>
                <a:gd name="T18" fmla="*/ 14 w 18"/>
                <a:gd name="T19" fmla="*/ 7 h 15"/>
                <a:gd name="T20" fmla="*/ 14 w 18"/>
                <a:gd name="T2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5">
                  <a:moveTo>
                    <a:pt x="14" y="7"/>
                  </a:moveTo>
                  <a:cubicBezTo>
                    <a:pt x="12" y="6"/>
                    <a:pt x="10" y="4"/>
                    <a:pt x="8" y="3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3"/>
                    <a:pt x="0" y="3"/>
                  </a:cubicBezTo>
                  <a:cubicBezTo>
                    <a:pt x="0" y="5"/>
                    <a:pt x="1" y="7"/>
                    <a:pt x="1" y="10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3" y="15"/>
                    <a:pt x="3" y="11"/>
                    <a:pt x="4" y="10"/>
                  </a:cubicBezTo>
                  <a:cubicBezTo>
                    <a:pt x="6" y="8"/>
                    <a:pt x="11" y="10"/>
                    <a:pt x="13" y="10"/>
                  </a:cubicBezTo>
                  <a:cubicBezTo>
                    <a:pt x="15" y="10"/>
                    <a:pt x="15" y="11"/>
                    <a:pt x="17" y="10"/>
                  </a:cubicBezTo>
                  <a:cubicBezTo>
                    <a:pt x="18" y="8"/>
                    <a:pt x="17" y="7"/>
                    <a:pt x="14" y="7"/>
                  </a:cubicBezTo>
                  <a:cubicBezTo>
                    <a:pt x="12" y="7"/>
                    <a:pt x="16" y="7"/>
                    <a:pt x="14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7" name="Freeform 640">
              <a:extLst>
                <a:ext uri="{FF2B5EF4-FFF2-40B4-BE49-F238E27FC236}">
                  <a16:creationId xmlns:a16="http://schemas.microsoft.com/office/drawing/2014/main" id="{DDF26F25-05FD-D944-A222-034D2DC0E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994" y="4098530"/>
              <a:ext cx="1551368" cy="1102150"/>
            </a:xfrm>
            <a:custGeom>
              <a:avLst/>
              <a:gdLst>
                <a:gd name="T0" fmla="*/ 184 w 194"/>
                <a:gd name="T1" fmla="*/ 118 h 130"/>
                <a:gd name="T2" fmla="*/ 161 w 194"/>
                <a:gd name="T3" fmla="*/ 97 h 130"/>
                <a:gd name="T4" fmla="*/ 143 w 194"/>
                <a:gd name="T5" fmla="*/ 92 h 130"/>
                <a:gd name="T6" fmla="*/ 138 w 194"/>
                <a:gd name="T7" fmla="*/ 76 h 130"/>
                <a:gd name="T8" fmla="*/ 135 w 194"/>
                <a:gd name="T9" fmla="*/ 14 h 130"/>
                <a:gd name="T10" fmla="*/ 84 w 194"/>
                <a:gd name="T11" fmla="*/ 8 h 130"/>
                <a:gd name="T12" fmla="*/ 71 w 194"/>
                <a:gd name="T13" fmla="*/ 5 h 130"/>
                <a:gd name="T14" fmla="*/ 62 w 194"/>
                <a:gd name="T15" fmla="*/ 1 h 130"/>
                <a:gd name="T16" fmla="*/ 43 w 194"/>
                <a:gd name="T17" fmla="*/ 8 h 130"/>
                <a:gd name="T18" fmla="*/ 32 w 194"/>
                <a:gd name="T19" fmla="*/ 11 h 130"/>
                <a:gd name="T20" fmla="*/ 12 w 194"/>
                <a:gd name="T21" fmla="*/ 23 h 130"/>
                <a:gd name="T22" fmla="*/ 26 w 194"/>
                <a:gd name="T23" fmla="*/ 38 h 130"/>
                <a:gd name="T24" fmla="*/ 33 w 194"/>
                <a:gd name="T25" fmla="*/ 42 h 130"/>
                <a:gd name="T26" fmla="*/ 38 w 194"/>
                <a:gd name="T27" fmla="*/ 45 h 130"/>
                <a:gd name="T28" fmla="*/ 24 w 194"/>
                <a:gd name="T29" fmla="*/ 42 h 130"/>
                <a:gd name="T30" fmla="*/ 9 w 194"/>
                <a:gd name="T31" fmla="*/ 46 h 130"/>
                <a:gd name="T32" fmla="*/ 12 w 194"/>
                <a:gd name="T33" fmla="*/ 58 h 130"/>
                <a:gd name="T34" fmla="*/ 32 w 194"/>
                <a:gd name="T35" fmla="*/ 58 h 130"/>
                <a:gd name="T36" fmla="*/ 38 w 194"/>
                <a:gd name="T37" fmla="*/ 61 h 130"/>
                <a:gd name="T38" fmla="*/ 21 w 194"/>
                <a:gd name="T39" fmla="*/ 71 h 130"/>
                <a:gd name="T40" fmla="*/ 15 w 194"/>
                <a:gd name="T41" fmla="*/ 78 h 130"/>
                <a:gd name="T42" fmla="*/ 17 w 194"/>
                <a:gd name="T43" fmla="*/ 84 h 130"/>
                <a:gd name="T44" fmla="*/ 26 w 194"/>
                <a:gd name="T45" fmla="*/ 89 h 130"/>
                <a:gd name="T46" fmla="*/ 22 w 194"/>
                <a:gd name="T47" fmla="*/ 94 h 130"/>
                <a:gd name="T48" fmla="*/ 31 w 194"/>
                <a:gd name="T49" fmla="*/ 93 h 130"/>
                <a:gd name="T50" fmla="*/ 38 w 194"/>
                <a:gd name="T51" fmla="*/ 102 h 130"/>
                <a:gd name="T52" fmla="*/ 48 w 194"/>
                <a:gd name="T53" fmla="*/ 105 h 130"/>
                <a:gd name="T54" fmla="*/ 54 w 194"/>
                <a:gd name="T55" fmla="*/ 103 h 130"/>
                <a:gd name="T56" fmla="*/ 55 w 194"/>
                <a:gd name="T57" fmla="*/ 106 h 130"/>
                <a:gd name="T58" fmla="*/ 51 w 194"/>
                <a:gd name="T59" fmla="*/ 114 h 130"/>
                <a:gd name="T60" fmla="*/ 41 w 194"/>
                <a:gd name="T61" fmla="*/ 124 h 130"/>
                <a:gd name="T62" fmla="*/ 36 w 194"/>
                <a:gd name="T63" fmla="*/ 126 h 130"/>
                <a:gd name="T64" fmla="*/ 43 w 194"/>
                <a:gd name="T65" fmla="*/ 125 h 130"/>
                <a:gd name="T66" fmla="*/ 54 w 194"/>
                <a:gd name="T67" fmla="*/ 118 h 130"/>
                <a:gd name="T68" fmla="*/ 72 w 194"/>
                <a:gd name="T69" fmla="*/ 107 h 130"/>
                <a:gd name="T70" fmla="*/ 77 w 194"/>
                <a:gd name="T71" fmla="*/ 91 h 130"/>
                <a:gd name="T72" fmla="*/ 94 w 194"/>
                <a:gd name="T73" fmla="*/ 86 h 130"/>
                <a:gd name="T74" fmla="*/ 87 w 194"/>
                <a:gd name="T75" fmla="*/ 97 h 130"/>
                <a:gd name="T76" fmla="*/ 101 w 194"/>
                <a:gd name="T77" fmla="*/ 88 h 130"/>
                <a:gd name="T78" fmla="*/ 119 w 194"/>
                <a:gd name="T79" fmla="*/ 92 h 130"/>
                <a:gd name="T80" fmla="*/ 136 w 194"/>
                <a:gd name="T81" fmla="*/ 95 h 130"/>
                <a:gd name="T82" fmla="*/ 145 w 194"/>
                <a:gd name="T83" fmla="*/ 98 h 130"/>
                <a:gd name="T84" fmla="*/ 160 w 194"/>
                <a:gd name="T85" fmla="*/ 102 h 130"/>
                <a:gd name="T86" fmla="*/ 169 w 194"/>
                <a:gd name="T87" fmla="*/ 104 h 130"/>
                <a:gd name="T88" fmla="*/ 176 w 194"/>
                <a:gd name="T89" fmla="*/ 111 h 130"/>
                <a:gd name="T90" fmla="*/ 184 w 194"/>
                <a:gd name="T91" fmla="*/ 121 h 130"/>
                <a:gd name="T92" fmla="*/ 186 w 194"/>
                <a:gd name="T93" fmla="*/ 125 h 130"/>
                <a:gd name="T94" fmla="*/ 194 w 194"/>
                <a:gd name="T95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4" h="130">
                  <a:moveTo>
                    <a:pt x="194" y="126"/>
                  </a:moveTo>
                  <a:cubicBezTo>
                    <a:pt x="193" y="125"/>
                    <a:pt x="191" y="125"/>
                    <a:pt x="193" y="123"/>
                  </a:cubicBezTo>
                  <a:cubicBezTo>
                    <a:pt x="193" y="122"/>
                    <a:pt x="192" y="122"/>
                    <a:pt x="191" y="122"/>
                  </a:cubicBezTo>
                  <a:cubicBezTo>
                    <a:pt x="189" y="120"/>
                    <a:pt x="185" y="119"/>
                    <a:pt x="184" y="118"/>
                  </a:cubicBezTo>
                  <a:cubicBezTo>
                    <a:pt x="180" y="113"/>
                    <a:pt x="178" y="107"/>
                    <a:pt x="174" y="103"/>
                  </a:cubicBezTo>
                  <a:cubicBezTo>
                    <a:pt x="172" y="102"/>
                    <a:pt x="170" y="100"/>
                    <a:pt x="169" y="99"/>
                  </a:cubicBezTo>
                  <a:cubicBezTo>
                    <a:pt x="167" y="98"/>
                    <a:pt x="167" y="95"/>
                    <a:pt x="165" y="95"/>
                  </a:cubicBezTo>
                  <a:cubicBezTo>
                    <a:pt x="164" y="95"/>
                    <a:pt x="161" y="97"/>
                    <a:pt x="161" y="97"/>
                  </a:cubicBezTo>
                  <a:cubicBezTo>
                    <a:pt x="162" y="99"/>
                    <a:pt x="159" y="100"/>
                    <a:pt x="158" y="100"/>
                  </a:cubicBezTo>
                  <a:cubicBezTo>
                    <a:pt x="155" y="101"/>
                    <a:pt x="152" y="97"/>
                    <a:pt x="150" y="95"/>
                  </a:cubicBezTo>
                  <a:cubicBezTo>
                    <a:pt x="149" y="94"/>
                    <a:pt x="148" y="94"/>
                    <a:pt x="147" y="92"/>
                  </a:cubicBezTo>
                  <a:cubicBezTo>
                    <a:pt x="146" y="90"/>
                    <a:pt x="144" y="91"/>
                    <a:pt x="143" y="92"/>
                  </a:cubicBezTo>
                  <a:cubicBezTo>
                    <a:pt x="141" y="92"/>
                    <a:pt x="141" y="91"/>
                    <a:pt x="139" y="92"/>
                  </a:cubicBezTo>
                  <a:cubicBezTo>
                    <a:pt x="139" y="92"/>
                    <a:pt x="138" y="92"/>
                    <a:pt x="138" y="91"/>
                  </a:cubicBezTo>
                  <a:cubicBezTo>
                    <a:pt x="138" y="90"/>
                    <a:pt x="138" y="90"/>
                    <a:pt x="138" y="89"/>
                  </a:cubicBezTo>
                  <a:cubicBezTo>
                    <a:pt x="138" y="85"/>
                    <a:pt x="138" y="80"/>
                    <a:pt x="138" y="76"/>
                  </a:cubicBezTo>
                  <a:cubicBezTo>
                    <a:pt x="138" y="64"/>
                    <a:pt x="138" y="51"/>
                    <a:pt x="138" y="38"/>
                  </a:cubicBezTo>
                  <a:cubicBezTo>
                    <a:pt x="138" y="33"/>
                    <a:pt x="138" y="27"/>
                    <a:pt x="138" y="21"/>
                  </a:cubicBezTo>
                  <a:cubicBezTo>
                    <a:pt x="138" y="20"/>
                    <a:pt x="138" y="18"/>
                    <a:pt x="138" y="16"/>
                  </a:cubicBezTo>
                  <a:cubicBezTo>
                    <a:pt x="138" y="15"/>
                    <a:pt x="137" y="15"/>
                    <a:pt x="135" y="14"/>
                  </a:cubicBezTo>
                  <a:cubicBezTo>
                    <a:pt x="130" y="12"/>
                    <a:pt x="127" y="12"/>
                    <a:pt x="122" y="12"/>
                  </a:cubicBezTo>
                  <a:cubicBezTo>
                    <a:pt x="117" y="12"/>
                    <a:pt x="113" y="11"/>
                    <a:pt x="108" y="10"/>
                  </a:cubicBezTo>
                  <a:cubicBezTo>
                    <a:pt x="102" y="10"/>
                    <a:pt x="97" y="8"/>
                    <a:pt x="92" y="8"/>
                  </a:cubicBezTo>
                  <a:cubicBezTo>
                    <a:pt x="89" y="8"/>
                    <a:pt x="87" y="9"/>
                    <a:pt x="84" y="8"/>
                  </a:cubicBezTo>
                  <a:cubicBezTo>
                    <a:pt x="84" y="8"/>
                    <a:pt x="80" y="7"/>
                    <a:pt x="80" y="7"/>
                  </a:cubicBezTo>
                  <a:cubicBezTo>
                    <a:pt x="80" y="7"/>
                    <a:pt x="81" y="5"/>
                    <a:pt x="81" y="4"/>
                  </a:cubicBezTo>
                  <a:cubicBezTo>
                    <a:pt x="81" y="4"/>
                    <a:pt x="78" y="4"/>
                    <a:pt x="78" y="4"/>
                  </a:cubicBezTo>
                  <a:cubicBezTo>
                    <a:pt x="76" y="4"/>
                    <a:pt x="73" y="5"/>
                    <a:pt x="71" y="5"/>
                  </a:cubicBezTo>
                  <a:cubicBezTo>
                    <a:pt x="69" y="5"/>
                    <a:pt x="70" y="1"/>
                    <a:pt x="67" y="3"/>
                  </a:cubicBezTo>
                  <a:cubicBezTo>
                    <a:pt x="66" y="3"/>
                    <a:pt x="65" y="5"/>
                    <a:pt x="64" y="4"/>
                  </a:cubicBezTo>
                  <a:cubicBezTo>
                    <a:pt x="62" y="4"/>
                    <a:pt x="62" y="3"/>
                    <a:pt x="64" y="2"/>
                  </a:cubicBezTo>
                  <a:cubicBezTo>
                    <a:pt x="66" y="2"/>
                    <a:pt x="63" y="1"/>
                    <a:pt x="62" y="1"/>
                  </a:cubicBezTo>
                  <a:cubicBezTo>
                    <a:pt x="58" y="0"/>
                    <a:pt x="58" y="1"/>
                    <a:pt x="56" y="3"/>
                  </a:cubicBezTo>
                  <a:cubicBezTo>
                    <a:pt x="53" y="6"/>
                    <a:pt x="49" y="4"/>
                    <a:pt x="45" y="5"/>
                  </a:cubicBezTo>
                  <a:cubicBezTo>
                    <a:pt x="41" y="6"/>
                    <a:pt x="45" y="8"/>
                    <a:pt x="45" y="8"/>
                  </a:cubicBezTo>
                  <a:cubicBezTo>
                    <a:pt x="44" y="8"/>
                    <a:pt x="43" y="8"/>
                    <a:pt x="43" y="8"/>
                  </a:cubicBezTo>
                  <a:cubicBezTo>
                    <a:pt x="43" y="8"/>
                    <a:pt x="44" y="10"/>
                    <a:pt x="43" y="10"/>
                  </a:cubicBezTo>
                  <a:cubicBezTo>
                    <a:pt x="42" y="10"/>
                    <a:pt x="42" y="8"/>
                    <a:pt x="42" y="7"/>
                  </a:cubicBezTo>
                  <a:cubicBezTo>
                    <a:pt x="41" y="7"/>
                    <a:pt x="38" y="10"/>
                    <a:pt x="38" y="10"/>
                  </a:cubicBezTo>
                  <a:cubicBezTo>
                    <a:pt x="36" y="11"/>
                    <a:pt x="34" y="9"/>
                    <a:pt x="32" y="11"/>
                  </a:cubicBezTo>
                  <a:cubicBezTo>
                    <a:pt x="30" y="12"/>
                    <a:pt x="28" y="13"/>
                    <a:pt x="27" y="15"/>
                  </a:cubicBezTo>
                  <a:cubicBezTo>
                    <a:pt x="27" y="17"/>
                    <a:pt x="27" y="19"/>
                    <a:pt x="25" y="20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19" y="22"/>
                    <a:pt x="13" y="22"/>
                    <a:pt x="12" y="23"/>
                  </a:cubicBezTo>
                  <a:cubicBezTo>
                    <a:pt x="12" y="24"/>
                    <a:pt x="10" y="27"/>
                    <a:pt x="10" y="27"/>
                  </a:cubicBezTo>
                  <a:cubicBezTo>
                    <a:pt x="11" y="28"/>
                    <a:pt x="14" y="28"/>
                    <a:pt x="15" y="29"/>
                  </a:cubicBezTo>
                  <a:cubicBezTo>
                    <a:pt x="18" y="30"/>
                    <a:pt x="21" y="32"/>
                    <a:pt x="23" y="34"/>
                  </a:cubicBezTo>
                  <a:cubicBezTo>
                    <a:pt x="24" y="35"/>
                    <a:pt x="24" y="37"/>
                    <a:pt x="26" y="38"/>
                  </a:cubicBezTo>
                  <a:cubicBezTo>
                    <a:pt x="28" y="38"/>
                    <a:pt x="29" y="38"/>
                    <a:pt x="31" y="37"/>
                  </a:cubicBezTo>
                  <a:cubicBezTo>
                    <a:pt x="31" y="37"/>
                    <a:pt x="34" y="38"/>
                    <a:pt x="34" y="38"/>
                  </a:cubicBezTo>
                  <a:cubicBezTo>
                    <a:pt x="36" y="41"/>
                    <a:pt x="31" y="39"/>
                    <a:pt x="31" y="39"/>
                  </a:cubicBezTo>
                  <a:cubicBezTo>
                    <a:pt x="29" y="39"/>
                    <a:pt x="32" y="41"/>
                    <a:pt x="33" y="42"/>
                  </a:cubicBezTo>
                  <a:cubicBezTo>
                    <a:pt x="34" y="44"/>
                    <a:pt x="35" y="43"/>
                    <a:pt x="37" y="42"/>
                  </a:cubicBezTo>
                  <a:cubicBezTo>
                    <a:pt x="38" y="41"/>
                    <a:pt x="41" y="41"/>
                    <a:pt x="42" y="42"/>
                  </a:cubicBezTo>
                  <a:cubicBezTo>
                    <a:pt x="43" y="43"/>
                    <a:pt x="38" y="44"/>
                    <a:pt x="38" y="44"/>
                  </a:cubicBezTo>
                  <a:cubicBezTo>
                    <a:pt x="37" y="44"/>
                    <a:pt x="38" y="44"/>
                    <a:pt x="38" y="45"/>
                  </a:cubicBezTo>
                  <a:cubicBezTo>
                    <a:pt x="38" y="46"/>
                    <a:pt x="36" y="45"/>
                    <a:pt x="36" y="45"/>
                  </a:cubicBezTo>
                  <a:cubicBezTo>
                    <a:pt x="35" y="45"/>
                    <a:pt x="34" y="46"/>
                    <a:pt x="32" y="46"/>
                  </a:cubicBezTo>
                  <a:cubicBezTo>
                    <a:pt x="30" y="46"/>
                    <a:pt x="26" y="47"/>
                    <a:pt x="24" y="46"/>
                  </a:cubicBezTo>
                  <a:cubicBezTo>
                    <a:pt x="22" y="45"/>
                    <a:pt x="25" y="43"/>
                    <a:pt x="24" y="42"/>
                  </a:cubicBezTo>
                  <a:cubicBezTo>
                    <a:pt x="23" y="42"/>
                    <a:pt x="21" y="42"/>
                    <a:pt x="20" y="43"/>
                  </a:cubicBezTo>
                  <a:cubicBezTo>
                    <a:pt x="19" y="43"/>
                    <a:pt x="17" y="43"/>
                    <a:pt x="16" y="43"/>
                  </a:cubicBezTo>
                  <a:cubicBezTo>
                    <a:pt x="14" y="44"/>
                    <a:pt x="15" y="46"/>
                    <a:pt x="15" y="46"/>
                  </a:cubicBezTo>
                  <a:cubicBezTo>
                    <a:pt x="13" y="46"/>
                    <a:pt x="11" y="45"/>
                    <a:pt x="9" y="46"/>
                  </a:cubicBezTo>
                  <a:cubicBezTo>
                    <a:pt x="8" y="47"/>
                    <a:pt x="6" y="48"/>
                    <a:pt x="5" y="49"/>
                  </a:cubicBezTo>
                  <a:cubicBezTo>
                    <a:pt x="0" y="52"/>
                    <a:pt x="12" y="52"/>
                    <a:pt x="12" y="53"/>
                  </a:cubicBezTo>
                  <a:cubicBezTo>
                    <a:pt x="11" y="54"/>
                    <a:pt x="8" y="54"/>
                    <a:pt x="10" y="55"/>
                  </a:cubicBezTo>
                  <a:cubicBezTo>
                    <a:pt x="11" y="56"/>
                    <a:pt x="11" y="58"/>
                    <a:pt x="12" y="58"/>
                  </a:cubicBezTo>
                  <a:cubicBezTo>
                    <a:pt x="16" y="59"/>
                    <a:pt x="19" y="58"/>
                    <a:pt x="23" y="58"/>
                  </a:cubicBezTo>
                  <a:cubicBezTo>
                    <a:pt x="24" y="59"/>
                    <a:pt x="25" y="59"/>
                    <a:pt x="26" y="59"/>
                  </a:cubicBezTo>
                  <a:cubicBezTo>
                    <a:pt x="28" y="59"/>
                    <a:pt x="27" y="59"/>
                    <a:pt x="29" y="60"/>
                  </a:cubicBezTo>
                  <a:cubicBezTo>
                    <a:pt x="29" y="60"/>
                    <a:pt x="31" y="58"/>
                    <a:pt x="32" y="58"/>
                  </a:cubicBezTo>
                  <a:cubicBezTo>
                    <a:pt x="33" y="57"/>
                    <a:pt x="34" y="57"/>
                    <a:pt x="35" y="57"/>
                  </a:cubicBezTo>
                  <a:cubicBezTo>
                    <a:pt x="36" y="56"/>
                    <a:pt x="37" y="55"/>
                    <a:pt x="37" y="55"/>
                  </a:cubicBezTo>
                  <a:cubicBezTo>
                    <a:pt x="38" y="56"/>
                    <a:pt x="39" y="57"/>
                    <a:pt x="38" y="58"/>
                  </a:cubicBezTo>
                  <a:cubicBezTo>
                    <a:pt x="37" y="59"/>
                    <a:pt x="36" y="59"/>
                    <a:pt x="38" y="61"/>
                  </a:cubicBezTo>
                  <a:cubicBezTo>
                    <a:pt x="40" y="65"/>
                    <a:pt x="38" y="68"/>
                    <a:pt x="33" y="67"/>
                  </a:cubicBezTo>
                  <a:cubicBezTo>
                    <a:pt x="33" y="67"/>
                    <a:pt x="32" y="66"/>
                    <a:pt x="31" y="67"/>
                  </a:cubicBezTo>
                  <a:cubicBezTo>
                    <a:pt x="30" y="68"/>
                    <a:pt x="29" y="70"/>
                    <a:pt x="28" y="70"/>
                  </a:cubicBezTo>
                  <a:cubicBezTo>
                    <a:pt x="26" y="71"/>
                    <a:pt x="20" y="68"/>
                    <a:pt x="21" y="71"/>
                  </a:cubicBezTo>
                  <a:cubicBezTo>
                    <a:pt x="21" y="71"/>
                    <a:pt x="18" y="73"/>
                    <a:pt x="19" y="73"/>
                  </a:cubicBezTo>
                  <a:cubicBezTo>
                    <a:pt x="19" y="73"/>
                    <a:pt x="20" y="73"/>
                    <a:pt x="20" y="73"/>
                  </a:cubicBezTo>
                  <a:cubicBezTo>
                    <a:pt x="21" y="74"/>
                    <a:pt x="18" y="75"/>
                    <a:pt x="17" y="76"/>
                  </a:cubicBezTo>
                  <a:cubicBezTo>
                    <a:pt x="16" y="76"/>
                    <a:pt x="15" y="77"/>
                    <a:pt x="15" y="78"/>
                  </a:cubicBezTo>
                  <a:cubicBezTo>
                    <a:pt x="14" y="80"/>
                    <a:pt x="16" y="80"/>
                    <a:pt x="14" y="81"/>
                  </a:cubicBezTo>
                  <a:cubicBezTo>
                    <a:pt x="12" y="82"/>
                    <a:pt x="14" y="84"/>
                    <a:pt x="15" y="85"/>
                  </a:cubicBezTo>
                  <a:cubicBezTo>
                    <a:pt x="15" y="86"/>
                    <a:pt x="18" y="81"/>
                    <a:pt x="19" y="81"/>
                  </a:cubicBezTo>
                  <a:cubicBezTo>
                    <a:pt x="19" y="81"/>
                    <a:pt x="17" y="84"/>
                    <a:pt x="17" y="84"/>
                  </a:cubicBezTo>
                  <a:cubicBezTo>
                    <a:pt x="16" y="85"/>
                    <a:pt x="19" y="87"/>
                    <a:pt x="20" y="87"/>
                  </a:cubicBezTo>
                  <a:cubicBezTo>
                    <a:pt x="21" y="88"/>
                    <a:pt x="21" y="89"/>
                    <a:pt x="22" y="88"/>
                  </a:cubicBezTo>
                  <a:cubicBezTo>
                    <a:pt x="23" y="87"/>
                    <a:pt x="24" y="86"/>
                    <a:pt x="24" y="86"/>
                  </a:cubicBezTo>
                  <a:cubicBezTo>
                    <a:pt x="24" y="87"/>
                    <a:pt x="25" y="89"/>
                    <a:pt x="26" y="89"/>
                  </a:cubicBezTo>
                  <a:cubicBezTo>
                    <a:pt x="24" y="90"/>
                    <a:pt x="23" y="89"/>
                    <a:pt x="22" y="89"/>
                  </a:cubicBezTo>
                  <a:cubicBezTo>
                    <a:pt x="21" y="90"/>
                    <a:pt x="20" y="87"/>
                    <a:pt x="19" y="87"/>
                  </a:cubicBezTo>
                  <a:cubicBezTo>
                    <a:pt x="18" y="87"/>
                    <a:pt x="16" y="90"/>
                    <a:pt x="18" y="91"/>
                  </a:cubicBezTo>
                  <a:cubicBezTo>
                    <a:pt x="20" y="92"/>
                    <a:pt x="20" y="93"/>
                    <a:pt x="22" y="94"/>
                  </a:cubicBezTo>
                  <a:cubicBezTo>
                    <a:pt x="23" y="96"/>
                    <a:pt x="25" y="95"/>
                    <a:pt x="27" y="95"/>
                  </a:cubicBezTo>
                  <a:cubicBezTo>
                    <a:pt x="28" y="94"/>
                    <a:pt x="30" y="95"/>
                    <a:pt x="30" y="93"/>
                  </a:cubicBezTo>
                  <a:cubicBezTo>
                    <a:pt x="30" y="91"/>
                    <a:pt x="31" y="88"/>
                    <a:pt x="33" y="89"/>
                  </a:cubicBezTo>
                  <a:cubicBezTo>
                    <a:pt x="33" y="88"/>
                    <a:pt x="31" y="92"/>
                    <a:pt x="31" y="93"/>
                  </a:cubicBezTo>
                  <a:cubicBezTo>
                    <a:pt x="31" y="94"/>
                    <a:pt x="35" y="97"/>
                    <a:pt x="34" y="98"/>
                  </a:cubicBezTo>
                  <a:cubicBezTo>
                    <a:pt x="32" y="100"/>
                    <a:pt x="35" y="101"/>
                    <a:pt x="35" y="101"/>
                  </a:cubicBezTo>
                  <a:cubicBezTo>
                    <a:pt x="34" y="101"/>
                    <a:pt x="32" y="104"/>
                    <a:pt x="32" y="104"/>
                  </a:cubicBezTo>
                  <a:cubicBezTo>
                    <a:pt x="33" y="105"/>
                    <a:pt x="38" y="102"/>
                    <a:pt x="38" y="102"/>
                  </a:cubicBezTo>
                  <a:cubicBezTo>
                    <a:pt x="38" y="103"/>
                    <a:pt x="37" y="103"/>
                    <a:pt x="37" y="104"/>
                  </a:cubicBezTo>
                  <a:cubicBezTo>
                    <a:pt x="37" y="104"/>
                    <a:pt x="39" y="102"/>
                    <a:pt x="40" y="101"/>
                  </a:cubicBezTo>
                  <a:cubicBezTo>
                    <a:pt x="41" y="101"/>
                    <a:pt x="45" y="102"/>
                    <a:pt x="45" y="103"/>
                  </a:cubicBezTo>
                  <a:cubicBezTo>
                    <a:pt x="46" y="104"/>
                    <a:pt x="48" y="107"/>
                    <a:pt x="48" y="105"/>
                  </a:cubicBezTo>
                  <a:cubicBezTo>
                    <a:pt x="48" y="104"/>
                    <a:pt x="50" y="100"/>
                    <a:pt x="50" y="100"/>
                  </a:cubicBezTo>
                  <a:cubicBezTo>
                    <a:pt x="50" y="99"/>
                    <a:pt x="53" y="102"/>
                    <a:pt x="53" y="101"/>
                  </a:cubicBezTo>
                  <a:cubicBezTo>
                    <a:pt x="53" y="101"/>
                    <a:pt x="50" y="101"/>
                    <a:pt x="50" y="102"/>
                  </a:cubicBezTo>
                  <a:cubicBezTo>
                    <a:pt x="50" y="104"/>
                    <a:pt x="53" y="104"/>
                    <a:pt x="54" y="103"/>
                  </a:cubicBezTo>
                  <a:cubicBezTo>
                    <a:pt x="55" y="102"/>
                    <a:pt x="56" y="103"/>
                    <a:pt x="57" y="102"/>
                  </a:cubicBezTo>
                  <a:cubicBezTo>
                    <a:pt x="57" y="102"/>
                    <a:pt x="59" y="100"/>
                    <a:pt x="59" y="100"/>
                  </a:cubicBezTo>
                  <a:cubicBezTo>
                    <a:pt x="59" y="100"/>
                    <a:pt x="57" y="103"/>
                    <a:pt x="56" y="104"/>
                  </a:cubicBezTo>
                  <a:cubicBezTo>
                    <a:pt x="56" y="105"/>
                    <a:pt x="56" y="105"/>
                    <a:pt x="55" y="106"/>
                  </a:cubicBezTo>
                  <a:cubicBezTo>
                    <a:pt x="55" y="107"/>
                    <a:pt x="56" y="106"/>
                    <a:pt x="56" y="107"/>
                  </a:cubicBezTo>
                  <a:cubicBezTo>
                    <a:pt x="56" y="107"/>
                    <a:pt x="55" y="108"/>
                    <a:pt x="54" y="109"/>
                  </a:cubicBezTo>
                  <a:cubicBezTo>
                    <a:pt x="54" y="111"/>
                    <a:pt x="54" y="111"/>
                    <a:pt x="55" y="112"/>
                  </a:cubicBezTo>
                  <a:cubicBezTo>
                    <a:pt x="55" y="112"/>
                    <a:pt x="52" y="114"/>
                    <a:pt x="51" y="114"/>
                  </a:cubicBezTo>
                  <a:cubicBezTo>
                    <a:pt x="50" y="116"/>
                    <a:pt x="49" y="117"/>
                    <a:pt x="47" y="118"/>
                  </a:cubicBezTo>
                  <a:cubicBezTo>
                    <a:pt x="45" y="118"/>
                    <a:pt x="43" y="120"/>
                    <a:pt x="42" y="121"/>
                  </a:cubicBezTo>
                  <a:cubicBezTo>
                    <a:pt x="41" y="121"/>
                    <a:pt x="41" y="122"/>
                    <a:pt x="40" y="122"/>
                  </a:cubicBezTo>
                  <a:cubicBezTo>
                    <a:pt x="40" y="123"/>
                    <a:pt x="41" y="124"/>
                    <a:pt x="41" y="124"/>
                  </a:cubicBezTo>
                  <a:cubicBezTo>
                    <a:pt x="40" y="125"/>
                    <a:pt x="37" y="124"/>
                    <a:pt x="36" y="124"/>
                  </a:cubicBezTo>
                  <a:cubicBezTo>
                    <a:pt x="33" y="124"/>
                    <a:pt x="32" y="125"/>
                    <a:pt x="30" y="127"/>
                  </a:cubicBezTo>
                  <a:cubicBezTo>
                    <a:pt x="29" y="128"/>
                    <a:pt x="30" y="130"/>
                    <a:pt x="31" y="129"/>
                  </a:cubicBezTo>
                  <a:cubicBezTo>
                    <a:pt x="33" y="128"/>
                    <a:pt x="35" y="125"/>
                    <a:pt x="36" y="126"/>
                  </a:cubicBezTo>
                  <a:cubicBezTo>
                    <a:pt x="36" y="125"/>
                    <a:pt x="35" y="129"/>
                    <a:pt x="38" y="126"/>
                  </a:cubicBezTo>
                  <a:cubicBezTo>
                    <a:pt x="38" y="126"/>
                    <a:pt x="40" y="129"/>
                    <a:pt x="41" y="127"/>
                  </a:cubicBezTo>
                  <a:cubicBezTo>
                    <a:pt x="41" y="126"/>
                    <a:pt x="40" y="126"/>
                    <a:pt x="41" y="126"/>
                  </a:cubicBezTo>
                  <a:cubicBezTo>
                    <a:pt x="42" y="125"/>
                    <a:pt x="42" y="125"/>
                    <a:pt x="43" y="125"/>
                  </a:cubicBezTo>
                  <a:cubicBezTo>
                    <a:pt x="44" y="125"/>
                    <a:pt x="44" y="125"/>
                    <a:pt x="45" y="124"/>
                  </a:cubicBezTo>
                  <a:cubicBezTo>
                    <a:pt x="46" y="123"/>
                    <a:pt x="48" y="123"/>
                    <a:pt x="50" y="122"/>
                  </a:cubicBezTo>
                  <a:cubicBezTo>
                    <a:pt x="53" y="121"/>
                    <a:pt x="49" y="121"/>
                    <a:pt x="51" y="120"/>
                  </a:cubicBezTo>
                  <a:cubicBezTo>
                    <a:pt x="52" y="119"/>
                    <a:pt x="53" y="118"/>
                    <a:pt x="54" y="118"/>
                  </a:cubicBezTo>
                  <a:cubicBezTo>
                    <a:pt x="56" y="117"/>
                    <a:pt x="58" y="116"/>
                    <a:pt x="59" y="116"/>
                  </a:cubicBezTo>
                  <a:cubicBezTo>
                    <a:pt x="62" y="114"/>
                    <a:pt x="60" y="115"/>
                    <a:pt x="60" y="113"/>
                  </a:cubicBezTo>
                  <a:cubicBezTo>
                    <a:pt x="60" y="113"/>
                    <a:pt x="68" y="109"/>
                    <a:pt x="69" y="108"/>
                  </a:cubicBezTo>
                  <a:cubicBezTo>
                    <a:pt x="70" y="108"/>
                    <a:pt x="72" y="108"/>
                    <a:pt x="72" y="107"/>
                  </a:cubicBezTo>
                  <a:cubicBezTo>
                    <a:pt x="72" y="104"/>
                    <a:pt x="73" y="105"/>
                    <a:pt x="75" y="104"/>
                  </a:cubicBezTo>
                  <a:cubicBezTo>
                    <a:pt x="78" y="102"/>
                    <a:pt x="69" y="101"/>
                    <a:pt x="73" y="97"/>
                  </a:cubicBezTo>
                  <a:cubicBezTo>
                    <a:pt x="75" y="96"/>
                    <a:pt x="77" y="96"/>
                    <a:pt x="78" y="95"/>
                  </a:cubicBezTo>
                  <a:cubicBezTo>
                    <a:pt x="79" y="94"/>
                    <a:pt x="79" y="91"/>
                    <a:pt x="77" y="91"/>
                  </a:cubicBezTo>
                  <a:cubicBezTo>
                    <a:pt x="79" y="91"/>
                    <a:pt x="79" y="92"/>
                    <a:pt x="81" y="91"/>
                  </a:cubicBezTo>
                  <a:cubicBezTo>
                    <a:pt x="82" y="90"/>
                    <a:pt x="83" y="88"/>
                    <a:pt x="85" y="87"/>
                  </a:cubicBezTo>
                  <a:cubicBezTo>
                    <a:pt x="86" y="86"/>
                    <a:pt x="88" y="84"/>
                    <a:pt x="89" y="84"/>
                  </a:cubicBezTo>
                  <a:cubicBezTo>
                    <a:pt x="90" y="84"/>
                    <a:pt x="95" y="84"/>
                    <a:pt x="94" y="86"/>
                  </a:cubicBezTo>
                  <a:cubicBezTo>
                    <a:pt x="93" y="87"/>
                    <a:pt x="91" y="85"/>
                    <a:pt x="89" y="86"/>
                  </a:cubicBezTo>
                  <a:cubicBezTo>
                    <a:pt x="87" y="87"/>
                    <a:pt x="87" y="88"/>
                    <a:pt x="86" y="90"/>
                  </a:cubicBezTo>
                  <a:cubicBezTo>
                    <a:pt x="86" y="92"/>
                    <a:pt x="84" y="94"/>
                    <a:pt x="84" y="96"/>
                  </a:cubicBezTo>
                  <a:cubicBezTo>
                    <a:pt x="83" y="97"/>
                    <a:pt x="87" y="96"/>
                    <a:pt x="87" y="97"/>
                  </a:cubicBezTo>
                  <a:cubicBezTo>
                    <a:pt x="86" y="97"/>
                    <a:pt x="81" y="99"/>
                    <a:pt x="85" y="99"/>
                  </a:cubicBezTo>
                  <a:cubicBezTo>
                    <a:pt x="88" y="99"/>
                    <a:pt x="90" y="97"/>
                    <a:pt x="93" y="96"/>
                  </a:cubicBezTo>
                  <a:cubicBezTo>
                    <a:pt x="95" y="94"/>
                    <a:pt x="97" y="94"/>
                    <a:pt x="99" y="93"/>
                  </a:cubicBezTo>
                  <a:cubicBezTo>
                    <a:pt x="103" y="92"/>
                    <a:pt x="101" y="90"/>
                    <a:pt x="101" y="88"/>
                  </a:cubicBezTo>
                  <a:cubicBezTo>
                    <a:pt x="100" y="84"/>
                    <a:pt x="109" y="87"/>
                    <a:pt x="111" y="88"/>
                  </a:cubicBezTo>
                  <a:cubicBezTo>
                    <a:pt x="113" y="88"/>
                    <a:pt x="114" y="90"/>
                    <a:pt x="116" y="91"/>
                  </a:cubicBezTo>
                  <a:cubicBezTo>
                    <a:pt x="116" y="91"/>
                    <a:pt x="118" y="88"/>
                    <a:pt x="119" y="89"/>
                  </a:cubicBezTo>
                  <a:cubicBezTo>
                    <a:pt x="119" y="89"/>
                    <a:pt x="119" y="91"/>
                    <a:pt x="119" y="92"/>
                  </a:cubicBezTo>
                  <a:cubicBezTo>
                    <a:pt x="121" y="93"/>
                    <a:pt x="122" y="93"/>
                    <a:pt x="123" y="93"/>
                  </a:cubicBezTo>
                  <a:cubicBezTo>
                    <a:pt x="126" y="93"/>
                    <a:pt x="129" y="92"/>
                    <a:pt x="131" y="93"/>
                  </a:cubicBezTo>
                  <a:cubicBezTo>
                    <a:pt x="132" y="93"/>
                    <a:pt x="133" y="94"/>
                    <a:pt x="134" y="93"/>
                  </a:cubicBezTo>
                  <a:cubicBezTo>
                    <a:pt x="135" y="93"/>
                    <a:pt x="135" y="94"/>
                    <a:pt x="136" y="95"/>
                  </a:cubicBezTo>
                  <a:cubicBezTo>
                    <a:pt x="137" y="95"/>
                    <a:pt x="139" y="96"/>
                    <a:pt x="140" y="96"/>
                  </a:cubicBezTo>
                  <a:cubicBezTo>
                    <a:pt x="142" y="96"/>
                    <a:pt x="143" y="94"/>
                    <a:pt x="144" y="94"/>
                  </a:cubicBezTo>
                  <a:cubicBezTo>
                    <a:pt x="146" y="93"/>
                    <a:pt x="145" y="96"/>
                    <a:pt x="145" y="96"/>
                  </a:cubicBezTo>
                  <a:cubicBezTo>
                    <a:pt x="144" y="97"/>
                    <a:pt x="144" y="97"/>
                    <a:pt x="145" y="98"/>
                  </a:cubicBezTo>
                  <a:cubicBezTo>
                    <a:pt x="148" y="99"/>
                    <a:pt x="150" y="100"/>
                    <a:pt x="152" y="101"/>
                  </a:cubicBezTo>
                  <a:cubicBezTo>
                    <a:pt x="154" y="103"/>
                    <a:pt x="156" y="105"/>
                    <a:pt x="158" y="106"/>
                  </a:cubicBezTo>
                  <a:cubicBezTo>
                    <a:pt x="159" y="106"/>
                    <a:pt x="160" y="105"/>
                    <a:pt x="161" y="105"/>
                  </a:cubicBezTo>
                  <a:cubicBezTo>
                    <a:pt x="162" y="104"/>
                    <a:pt x="160" y="103"/>
                    <a:pt x="160" y="102"/>
                  </a:cubicBezTo>
                  <a:cubicBezTo>
                    <a:pt x="160" y="101"/>
                    <a:pt x="163" y="103"/>
                    <a:pt x="163" y="103"/>
                  </a:cubicBezTo>
                  <a:cubicBezTo>
                    <a:pt x="163" y="104"/>
                    <a:pt x="166" y="106"/>
                    <a:pt x="167" y="105"/>
                  </a:cubicBezTo>
                  <a:cubicBezTo>
                    <a:pt x="167" y="105"/>
                    <a:pt x="165" y="99"/>
                    <a:pt x="165" y="99"/>
                  </a:cubicBezTo>
                  <a:cubicBezTo>
                    <a:pt x="166" y="99"/>
                    <a:pt x="168" y="104"/>
                    <a:pt x="169" y="104"/>
                  </a:cubicBezTo>
                  <a:cubicBezTo>
                    <a:pt x="169" y="105"/>
                    <a:pt x="170" y="107"/>
                    <a:pt x="171" y="107"/>
                  </a:cubicBezTo>
                  <a:cubicBezTo>
                    <a:pt x="172" y="107"/>
                    <a:pt x="173" y="105"/>
                    <a:pt x="173" y="105"/>
                  </a:cubicBezTo>
                  <a:cubicBezTo>
                    <a:pt x="171" y="106"/>
                    <a:pt x="177" y="110"/>
                    <a:pt x="177" y="111"/>
                  </a:cubicBezTo>
                  <a:cubicBezTo>
                    <a:pt x="176" y="111"/>
                    <a:pt x="176" y="111"/>
                    <a:pt x="176" y="111"/>
                  </a:cubicBezTo>
                  <a:cubicBezTo>
                    <a:pt x="175" y="112"/>
                    <a:pt x="177" y="112"/>
                    <a:pt x="177" y="113"/>
                  </a:cubicBezTo>
                  <a:cubicBezTo>
                    <a:pt x="177" y="113"/>
                    <a:pt x="175" y="114"/>
                    <a:pt x="176" y="114"/>
                  </a:cubicBezTo>
                  <a:cubicBezTo>
                    <a:pt x="177" y="115"/>
                    <a:pt x="178" y="116"/>
                    <a:pt x="179" y="117"/>
                  </a:cubicBezTo>
                  <a:cubicBezTo>
                    <a:pt x="181" y="119"/>
                    <a:pt x="182" y="120"/>
                    <a:pt x="184" y="121"/>
                  </a:cubicBezTo>
                  <a:cubicBezTo>
                    <a:pt x="184" y="121"/>
                    <a:pt x="182" y="125"/>
                    <a:pt x="183" y="125"/>
                  </a:cubicBezTo>
                  <a:cubicBezTo>
                    <a:pt x="184" y="126"/>
                    <a:pt x="184" y="124"/>
                    <a:pt x="184" y="124"/>
                  </a:cubicBezTo>
                  <a:cubicBezTo>
                    <a:pt x="185" y="123"/>
                    <a:pt x="185" y="126"/>
                    <a:pt x="186" y="127"/>
                  </a:cubicBezTo>
                  <a:cubicBezTo>
                    <a:pt x="186" y="127"/>
                    <a:pt x="186" y="126"/>
                    <a:pt x="186" y="125"/>
                  </a:cubicBezTo>
                  <a:cubicBezTo>
                    <a:pt x="186" y="127"/>
                    <a:pt x="192" y="130"/>
                    <a:pt x="193" y="127"/>
                  </a:cubicBezTo>
                  <a:cubicBezTo>
                    <a:pt x="193" y="127"/>
                    <a:pt x="193" y="128"/>
                    <a:pt x="193" y="128"/>
                  </a:cubicBezTo>
                  <a:cubicBezTo>
                    <a:pt x="193" y="128"/>
                    <a:pt x="194" y="127"/>
                    <a:pt x="194" y="126"/>
                  </a:cubicBezTo>
                  <a:cubicBezTo>
                    <a:pt x="193" y="126"/>
                    <a:pt x="194" y="127"/>
                    <a:pt x="194" y="1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8" name="Freeform 641">
              <a:extLst>
                <a:ext uri="{FF2B5EF4-FFF2-40B4-BE49-F238E27FC236}">
                  <a16:creationId xmlns:a16="http://schemas.microsoft.com/office/drawing/2014/main" id="{588B5D02-288A-4043-AD42-D23BBEAB1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392" y="5503627"/>
              <a:ext cx="2309327" cy="1211790"/>
            </a:xfrm>
            <a:custGeom>
              <a:avLst/>
              <a:gdLst>
                <a:gd name="T0" fmla="*/ 84 w 289"/>
                <a:gd name="T1" fmla="*/ 106 h 143"/>
                <a:gd name="T2" fmla="*/ 105 w 289"/>
                <a:gd name="T3" fmla="*/ 119 h 143"/>
                <a:gd name="T4" fmla="*/ 125 w 289"/>
                <a:gd name="T5" fmla="*/ 127 h 143"/>
                <a:gd name="T6" fmla="*/ 137 w 289"/>
                <a:gd name="T7" fmla="*/ 127 h 143"/>
                <a:gd name="T8" fmla="*/ 149 w 289"/>
                <a:gd name="T9" fmla="*/ 119 h 143"/>
                <a:gd name="T10" fmla="*/ 162 w 289"/>
                <a:gd name="T11" fmla="*/ 118 h 143"/>
                <a:gd name="T12" fmla="*/ 177 w 289"/>
                <a:gd name="T13" fmla="*/ 119 h 143"/>
                <a:gd name="T14" fmla="*/ 171 w 289"/>
                <a:gd name="T15" fmla="*/ 113 h 143"/>
                <a:gd name="T16" fmla="*/ 186 w 289"/>
                <a:gd name="T17" fmla="*/ 113 h 143"/>
                <a:gd name="T18" fmla="*/ 209 w 289"/>
                <a:gd name="T19" fmla="*/ 122 h 143"/>
                <a:gd name="T20" fmla="*/ 213 w 289"/>
                <a:gd name="T21" fmla="*/ 133 h 143"/>
                <a:gd name="T22" fmla="*/ 220 w 289"/>
                <a:gd name="T23" fmla="*/ 143 h 143"/>
                <a:gd name="T24" fmla="*/ 215 w 289"/>
                <a:gd name="T25" fmla="*/ 108 h 143"/>
                <a:gd name="T26" fmla="*/ 234 w 289"/>
                <a:gd name="T27" fmla="*/ 92 h 143"/>
                <a:gd name="T28" fmla="*/ 239 w 289"/>
                <a:gd name="T29" fmla="*/ 86 h 143"/>
                <a:gd name="T30" fmla="*/ 244 w 289"/>
                <a:gd name="T31" fmla="*/ 82 h 143"/>
                <a:gd name="T32" fmla="*/ 242 w 289"/>
                <a:gd name="T33" fmla="*/ 78 h 143"/>
                <a:gd name="T34" fmla="*/ 238 w 289"/>
                <a:gd name="T35" fmla="*/ 71 h 143"/>
                <a:gd name="T36" fmla="*/ 239 w 289"/>
                <a:gd name="T37" fmla="*/ 69 h 143"/>
                <a:gd name="T38" fmla="*/ 242 w 289"/>
                <a:gd name="T39" fmla="*/ 75 h 143"/>
                <a:gd name="T40" fmla="*/ 246 w 289"/>
                <a:gd name="T41" fmla="*/ 62 h 143"/>
                <a:gd name="T42" fmla="*/ 253 w 289"/>
                <a:gd name="T43" fmla="*/ 52 h 143"/>
                <a:gd name="T44" fmla="*/ 265 w 289"/>
                <a:gd name="T45" fmla="*/ 48 h 143"/>
                <a:gd name="T46" fmla="*/ 271 w 289"/>
                <a:gd name="T47" fmla="*/ 48 h 143"/>
                <a:gd name="T48" fmla="*/ 274 w 289"/>
                <a:gd name="T49" fmla="*/ 35 h 143"/>
                <a:gd name="T50" fmla="*/ 288 w 289"/>
                <a:gd name="T51" fmla="*/ 28 h 143"/>
                <a:gd name="T52" fmla="*/ 276 w 289"/>
                <a:gd name="T53" fmla="*/ 13 h 143"/>
                <a:gd name="T54" fmla="*/ 264 w 289"/>
                <a:gd name="T55" fmla="*/ 28 h 143"/>
                <a:gd name="T56" fmla="*/ 237 w 289"/>
                <a:gd name="T57" fmla="*/ 39 h 143"/>
                <a:gd name="T58" fmla="*/ 224 w 289"/>
                <a:gd name="T59" fmla="*/ 45 h 143"/>
                <a:gd name="T60" fmla="*/ 208 w 289"/>
                <a:gd name="T61" fmla="*/ 44 h 143"/>
                <a:gd name="T62" fmla="*/ 203 w 289"/>
                <a:gd name="T63" fmla="*/ 36 h 143"/>
                <a:gd name="T64" fmla="*/ 196 w 289"/>
                <a:gd name="T65" fmla="*/ 28 h 143"/>
                <a:gd name="T66" fmla="*/ 185 w 289"/>
                <a:gd name="T67" fmla="*/ 48 h 143"/>
                <a:gd name="T68" fmla="*/ 187 w 289"/>
                <a:gd name="T69" fmla="*/ 25 h 143"/>
                <a:gd name="T70" fmla="*/ 196 w 289"/>
                <a:gd name="T71" fmla="*/ 17 h 143"/>
                <a:gd name="T72" fmla="*/ 184 w 289"/>
                <a:gd name="T73" fmla="*/ 13 h 143"/>
                <a:gd name="T74" fmla="*/ 165 w 289"/>
                <a:gd name="T75" fmla="*/ 15 h 143"/>
                <a:gd name="T76" fmla="*/ 158 w 289"/>
                <a:gd name="T77" fmla="*/ 5 h 143"/>
                <a:gd name="T78" fmla="*/ 147 w 289"/>
                <a:gd name="T79" fmla="*/ 4 h 143"/>
                <a:gd name="T80" fmla="*/ 30 w 289"/>
                <a:gd name="T81" fmla="*/ 4 h 143"/>
                <a:gd name="T82" fmla="*/ 7 w 289"/>
                <a:gd name="T83" fmla="*/ 9 h 143"/>
                <a:gd name="T84" fmla="*/ 8 w 289"/>
                <a:gd name="T85" fmla="*/ 21 h 143"/>
                <a:gd name="T86" fmla="*/ 2 w 289"/>
                <a:gd name="T87" fmla="*/ 40 h 143"/>
                <a:gd name="T88" fmla="*/ 5 w 289"/>
                <a:gd name="T89" fmla="*/ 63 h 143"/>
                <a:gd name="T90" fmla="*/ 12 w 289"/>
                <a:gd name="T91" fmla="*/ 73 h 143"/>
                <a:gd name="T92" fmla="*/ 21 w 289"/>
                <a:gd name="T93" fmla="*/ 88 h 143"/>
                <a:gd name="T94" fmla="*/ 39 w 289"/>
                <a:gd name="T95" fmla="*/ 10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9" h="143">
                  <a:moveTo>
                    <a:pt x="68" y="108"/>
                  </a:moveTo>
                  <a:cubicBezTo>
                    <a:pt x="71" y="108"/>
                    <a:pt x="74" y="108"/>
                    <a:pt x="78" y="108"/>
                  </a:cubicBezTo>
                  <a:cubicBezTo>
                    <a:pt x="79" y="108"/>
                    <a:pt x="81" y="108"/>
                    <a:pt x="82" y="108"/>
                  </a:cubicBezTo>
                  <a:cubicBezTo>
                    <a:pt x="83" y="108"/>
                    <a:pt x="83" y="106"/>
                    <a:pt x="84" y="106"/>
                  </a:cubicBezTo>
                  <a:cubicBezTo>
                    <a:pt x="85" y="105"/>
                    <a:pt x="91" y="105"/>
                    <a:pt x="91" y="106"/>
                  </a:cubicBezTo>
                  <a:cubicBezTo>
                    <a:pt x="94" y="108"/>
                    <a:pt x="97" y="110"/>
                    <a:pt x="100" y="112"/>
                  </a:cubicBezTo>
                  <a:cubicBezTo>
                    <a:pt x="100" y="112"/>
                    <a:pt x="101" y="115"/>
                    <a:pt x="101" y="116"/>
                  </a:cubicBezTo>
                  <a:cubicBezTo>
                    <a:pt x="102" y="118"/>
                    <a:pt x="102" y="118"/>
                    <a:pt x="105" y="119"/>
                  </a:cubicBezTo>
                  <a:cubicBezTo>
                    <a:pt x="107" y="120"/>
                    <a:pt x="108" y="121"/>
                    <a:pt x="109" y="119"/>
                  </a:cubicBezTo>
                  <a:cubicBezTo>
                    <a:pt x="110" y="116"/>
                    <a:pt x="111" y="116"/>
                    <a:pt x="114" y="117"/>
                  </a:cubicBezTo>
                  <a:cubicBezTo>
                    <a:pt x="116" y="117"/>
                    <a:pt x="119" y="118"/>
                    <a:pt x="119" y="120"/>
                  </a:cubicBezTo>
                  <a:cubicBezTo>
                    <a:pt x="121" y="123"/>
                    <a:pt x="123" y="124"/>
                    <a:pt x="125" y="127"/>
                  </a:cubicBezTo>
                  <a:cubicBezTo>
                    <a:pt x="127" y="129"/>
                    <a:pt x="126" y="133"/>
                    <a:pt x="129" y="134"/>
                  </a:cubicBezTo>
                  <a:cubicBezTo>
                    <a:pt x="131" y="136"/>
                    <a:pt x="135" y="136"/>
                    <a:pt x="137" y="137"/>
                  </a:cubicBezTo>
                  <a:cubicBezTo>
                    <a:pt x="137" y="136"/>
                    <a:pt x="135" y="129"/>
                    <a:pt x="135" y="129"/>
                  </a:cubicBezTo>
                  <a:cubicBezTo>
                    <a:pt x="137" y="130"/>
                    <a:pt x="136" y="127"/>
                    <a:pt x="137" y="127"/>
                  </a:cubicBezTo>
                  <a:cubicBezTo>
                    <a:pt x="137" y="126"/>
                    <a:pt x="139" y="126"/>
                    <a:pt x="140" y="125"/>
                  </a:cubicBezTo>
                  <a:cubicBezTo>
                    <a:pt x="141" y="125"/>
                    <a:pt x="142" y="122"/>
                    <a:pt x="142" y="122"/>
                  </a:cubicBezTo>
                  <a:cubicBezTo>
                    <a:pt x="143" y="123"/>
                    <a:pt x="144" y="123"/>
                    <a:pt x="145" y="122"/>
                  </a:cubicBezTo>
                  <a:cubicBezTo>
                    <a:pt x="147" y="121"/>
                    <a:pt x="148" y="121"/>
                    <a:pt x="149" y="119"/>
                  </a:cubicBezTo>
                  <a:cubicBezTo>
                    <a:pt x="151" y="118"/>
                    <a:pt x="148" y="118"/>
                    <a:pt x="148" y="117"/>
                  </a:cubicBezTo>
                  <a:cubicBezTo>
                    <a:pt x="148" y="117"/>
                    <a:pt x="151" y="118"/>
                    <a:pt x="152" y="117"/>
                  </a:cubicBezTo>
                  <a:cubicBezTo>
                    <a:pt x="154" y="116"/>
                    <a:pt x="155" y="116"/>
                    <a:pt x="157" y="116"/>
                  </a:cubicBezTo>
                  <a:cubicBezTo>
                    <a:pt x="159" y="116"/>
                    <a:pt x="160" y="119"/>
                    <a:pt x="162" y="118"/>
                  </a:cubicBezTo>
                  <a:cubicBezTo>
                    <a:pt x="165" y="116"/>
                    <a:pt x="166" y="118"/>
                    <a:pt x="168" y="119"/>
                  </a:cubicBezTo>
                  <a:cubicBezTo>
                    <a:pt x="170" y="120"/>
                    <a:pt x="171" y="118"/>
                    <a:pt x="172" y="118"/>
                  </a:cubicBezTo>
                  <a:cubicBezTo>
                    <a:pt x="173" y="117"/>
                    <a:pt x="176" y="119"/>
                    <a:pt x="176" y="120"/>
                  </a:cubicBezTo>
                  <a:cubicBezTo>
                    <a:pt x="177" y="121"/>
                    <a:pt x="178" y="120"/>
                    <a:pt x="177" y="119"/>
                  </a:cubicBezTo>
                  <a:cubicBezTo>
                    <a:pt x="177" y="119"/>
                    <a:pt x="176" y="118"/>
                    <a:pt x="175" y="118"/>
                  </a:cubicBezTo>
                  <a:cubicBezTo>
                    <a:pt x="174" y="117"/>
                    <a:pt x="176" y="117"/>
                    <a:pt x="176" y="117"/>
                  </a:cubicBezTo>
                  <a:cubicBezTo>
                    <a:pt x="175" y="115"/>
                    <a:pt x="175" y="114"/>
                    <a:pt x="173" y="115"/>
                  </a:cubicBezTo>
                  <a:cubicBezTo>
                    <a:pt x="173" y="115"/>
                    <a:pt x="169" y="115"/>
                    <a:pt x="171" y="113"/>
                  </a:cubicBezTo>
                  <a:cubicBezTo>
                    <a:pt x="173" y="113"/>
                    <a:pt x="174" y="114"/>
                    <a:pt x="175" y="114"/>
                  </a:cubicBezTo>
                  <a:cubicBezTo>
                    <a:pt x="178" y="113"/>
                    <a:pt x="180" y="113"/>
                    <a:pt x="183" y="113"/>
                  </a:cubicBezTo>
                  <a:cubicBezTo>
                    <a:pt x="184" y="113"/>
                    <a:pt x="183" y="113"/>
                    <a:pt x="184" y="114"/>
                  </a:cubicBezTo>
                  <a:cubicBezTo>
                    <a:pt x="184" y="114"/>
                    <a:pt x="185" y="114"/>
                    <a:pt x="186" y="113"/>
                  </a:cubicBezTo>
                  <a:cubicBezTo>
                    <a:pt x="188" y="113"/>
                    <a:pt x="190" y="113"/>
                    <a:pt x="192" y="113"/>
                  </a:cubicBezTo>
                  <a:cubicBezTo>
                    <a:pt x="194" y="113"/>
                    <a:pt x="194" y="115"/>
                    <a:pt x="196" y="116"/>
                  </a:cubicBezTo>
                  <a:cubicBezTo>
                    <a:pt x="198" y="118"/>
                    <a:pt x="200" y="116"/>
                    <a:pt x="202" y="115"/>
                  </a:cubicBezTo>
                  <a:cubicBezTo>
                    <a:pt x="203" y="115"/>
                    <a:pt x="209" y="121"/>
                    <a:pt x="209" y="122"/>
                  </a:cubicBezTo>
                  <a:cubicBezTo>
                    <a:pt x="210" y="123"/>
                    <a:pt x="208" y="125"/>
                    <a:pt x="209" y="126"/>
                  </a:cubicBezTo>
                  <a:cubicBezTo>
                    <a:pt x="210" y="128"/>
                    <a:pt x="209" y="128"/>
                    <a:pt x="210" y="130"/>
                  </a:cubicBezTo>
                  <a:cubicBezTo>
                    <a:pt x="210" y="131"/>
                    <a:pt x="211" y="132"/>
                    <a:pt x="211" y="132"/>
                  </a:cubicBezTo>
                  <a:cubicBezTo>
                    <a:pt x="212" y="132"/>
                    <a:pt x="212" y="133"/>
                    <a:pt x="213" y="133"/>
                  </a:cubicBezTo>
                  <a:cubicBezTo>
                    <a:pt x="214" y="134"/>
                    <a:pt x="213" y="136"/>
                    <a:pt x="214" y="137"/>
                  </a:cubicBezTo>
                  <a:cubicBezTo>
                    <a:pt x="215" y="138"/>
                    <a:pt x="216" y="138"/>
                    <a:pt x="217" y="140"/>
                  </a:cubicBezTo>
                  <a:cubicBezTo>
                    <a:pt x="219" y="143"/>
                    <a:pt x="218" y="140"/>
                    <a:pt x="220" y="141"/>
                  </a:cubicBezTo>
                  <a:cubicBezTo>
                    <a:pt x="220" y="141"/>
                    <a:pt x="220" y="143"/>
                    <a:pt x="220" y="143"/>
                  </a:cubicBezTo>
                  <a:cubicBezTo>
                    <a:pt x="221" y="143"/>
                    <a:pt x="222" y="136"/>
                    <a:pt x="222" y="135"/>
                  </a:cubicBezTo>
                  <a:cubicBezTo>
                    <a:pt x="222" y="132"/>
                    <a:pt x="221" y="130"/>
                    <a:pt x="220" y="126"/>
                  </a:cubicBezTo>
                  <a:cubicBezTo>
                    <a:pt x="218" y="123"/>
                    <a:pt x="218" y="120"/>
                    <a:pt x="217" y="117"/>
                  </a:cubicBezTo>
                  <a:cubicBezTo>
                    <a:pt x="215" y="115"/>
                    <a:pt x="214" y="111"/>
                    <a:pt x="215" y="108"/>
                  </a:cubicBezTo>
                  <a:cubicBezTo>
                    <a:pt x="216" y="105"/>
                    <a:pt x="218" y="103"/>
                    <a:pt x="221" y="101"/>
                  </a:cubicBezTo>
                  <a:cubicBezTo>
                    <a:pt x="222" y="100"/>
                    <a:pt x="223" y="100"/>
                    <a:pt x="224" y="99"/>
                  </a:cubicBezTo>
                  <a:cubicBezTo>
                    <a:pt x="225" y="98"/>
                    <a:pt x="226" y="96"/>
                    <a:pt x="227" y="96"/>
                  </a:cubicBezTo>
                  <a:cubicBezTo>
                    <a:pt x="229" y="94"/>
                    <a:pt x="232" y="94"/>
                    <a:pt x="234" y="92"/>
                  </a:cubicBezTo>
                  <a:cubicBezTo>
                    <a:pt x="235" y="91"/>
                    <a:pt x="236" y="89"/>
                    <a:pt x="238" y="89"/>
                  </a:cubicBezTo>
                  <a:cubicBezTo>
                    <a:pt x="238" y="89"/>
                    <a:pt x="242" y="89"/>
                    <a:pt x="241" y="87"/>
                  </a:cubicBezTo>
                  <a:cubicBezTo>
                    <a:pt x="241" y="87"/>
                    <a:pt x="238" y="88"/>
                    <a:pt x="238" y="88"/>
                  </a:cubicBezTo>
                  <a:cubicBezTo>
                    <a:pt x="238" y="87"/>
                    <a:pt x="240" y="88"/>
                    <a:pt x="239" y="86"/>
                  </a:cubicBezTo>
                  <a:cubicBezTo>
                    <a:pt x="239" y="86"/>
                    <a:pt x="238" y="85"/>
                    <a:pt x="239" y="85"/>
                  </a:cubicBezTo>
                  <a:cubicBezTo>
                    <a:pt x="239" y="84"/>
                    <a:pt x="239" y="85"/>
                    <a:pt x="240" y="84"/>
                  </a:cubicBezTo>
                  <a:cubicBezTo>
                    <a:pt x="239" y="85"/>
                    <a:pt x="241" y="86"/>
                    <a:pt x="241" y="85"/>
                  </a:cubicBezTo>
                  <a:cubicBezTo>
                    <a:pt x="242" y="85"/>
                    <a:pt x="245" y="83"/>
                    <a:pt x="244" y="82"/>
                  </a:cubicBezTo>
                  <a:cubicBezTo>
                    <a:pt x="244" y="83"/>
                    <a:pt x="238" y="82"/>
                    <a:pt x="239" y="81"/>
                  </a:cubicBezTo>
                  <a:cubicBezTo>
                    <a:pt x="239" y="80"/>
                    <a:pt x="240" y="82"/>
                    <a:pt x="241" y="81"/>
                  </a:cubicBezTo>
                  <a:cubicBezTo>
                    <a:pt x="241" y="81"/>
                    <a:pt x="243" y="80"/>
                    <a:pt x="243" y="80"/>
                  </a:cubicBezTo>
                  <a:cubicBezTo>
                    <a:pt x="243" y="80"/>
                    <a:pt x="242" y="79"/>
                    <a:pt x="242" y="78"/>
                  </a:cubicBezTo>
                  <a:cubicBezTo>
                    <a:pt x="243" y="77"/>
                    <a:pt x="243" y="76"/>
                    <a:pt x="241" y="76"/>
                  </a:cubicBezTo>
                  <a:cubicBezTo>
                    <a:pt x="241" y="76"/>
                    <a:pt x="237" y="74"/>
                    <a:pt x="237" y="74"/>
                  </a:cubicBezTo>
                  <a:cubicBezTo>
                    <a:pt x="238" y="73"/>
                    <a:pt x="239" y="74"/>
                    <a:pt x="240" y="74"/>
                  </a:cubicBezTo>
                  <a:cubicBezTo>
                    <a:pt x="241" y="73"/>
                    <a:pt x="239" y="71"/>
                    <a:pt x="238" y="71"/>
                  </a:cubicBezTo>
                  <a:cubicBezTo>
                    <a:pt x="237" y="70"/>
                    <a:pt x="236" y="69"/>
                    <a:pt x="236" y="68"/>
                  </a:cubicBezTo>
                  <a:cubicBezTo>
                    <a:pt x="235" y="67"/>
                    <a:pt x="238" y="65"/>
                    <a:pt x="237" y="64"/>
                  </a:cubicBezTo>
                  <a:cubicBezTo>
                    <a:pt x="238" y="65"/>
                    <a:pt x="237" y="66"/>
                    <a:pt x="237" y="67"/>
                  </a:cubicBezTo>
                  <a:cubicBezTo>
                    <a:pt x="237" y="67"/>
                    <a:pt x="239" y="69"/>
                    <a:pt x="239" y="69"/>
                  </a:cubicBezTo>
                  <a:cubicBezTo>
                    <a:pt x="241" y="67"/>
                    <a:pt x="239" y="62"/>
                    <a:pt x="242" y="61"/>
                  </a:cubicBezTo>
                  <a:cubicBezTo>
                    <a:pt x="241" y="61"/>
                    <a:pt x="241" y="66"/>
                    <a:pt x="242" y="67"/>
                  </a:cubicBezTo>
                  <a:cubicBezTo>
                    <a:pt x="242" y="69"/>
                    <a:pt x="244" y="69"/>
                    <a:pt x="244" y="71"/>
                  </a:cubicBezTo>
                  <a:cubicBezTo>
                    <a:pt x="244" y="72"/>
                    <a:pt x="241" y="74"/>
                    <a:pt x="242" y="75"/>
                  </a:cubicBezTo>
                  <a:cubicBezTo>
                    <a:pt x="242" y="75"/>
                    <a:pt x="248" y="69"/>
                    <a:pt x="247" y="67"/>
                  </a:cubicBezTo>
                  <a:cubicBezTo>
                    <a:pt x="247" y="65"/>
                    <a:pt x="245" y="64"/>
                    <a:pt x="245" y="62"/>
                  </a:cubicBezTo>
                  <a:cubicBezTo>
                    <a:pt x="244" y="61"/>
                    <a:pt x="245" y="58"/>
                    <a:pt x="247" y="59"/>
                  </a:cubicBezTo>
                  <a:cubicBezTo>
                    <a:pt x="246" y="58"/>
                    <a:pt x="245" y="61"/>
                    <a:pt x="246" y="62"/>
                  </a:cubicBezTo>
                  <a:cubicBezTo>
                    <a:pt x="248" y="64"/>
                    <a:pt x="248" y="65"/>
                    <a:pt x="250" y="62"/>
                  </a:cubicBezTo>
                  <a:cubicBezTo>
                    <a:pt x="251" y="61"/>
                    <a:pt x="253" y="58"/>
                    <a:pt x="252" y="56"/>
                  </a:cubicBezTo>
                  <a:cubicBezTo>
                    <a:pt x="252" y="56"/>
                    <a:pt x="251" y="55"/>
                    <a:pt x="252" y="54"/>
                  </a:cubicBezTo>
                  <a:cubicBezTo>
                    <a:pt x="252" y="54"/>
                    <a:pt x="253" y="52"/>
                    <a:pt x="253" y="52"/>
                  </a:cubicBezTo>
                  <a:cubicBezTo>
                    <a:pt x="253" y="52"/>
                    <a:pt x="253" y="54"/>
                    <a:pt x="253" y="54"/>
                  </a:cubicBezTo>
                  <a:cubicBezTo>
                    <a:pt x="253" y="54"/>
                    <a:pt x="258" y="51"/>
                    <a:pt x="260" y="51"/>
                  </a:cubicBezTo>
                  <a:cubicBezTo>
                    <a:pt x="261" y="50"/>
                    <a:pt x="263" y="51"/>
                    <a:pt x="264" y="51"/>
                  </a:cubicBezTo>
                  <a:cubicBezTo>
                    <a:pt x="266" y="50"/>
                    <a:pt x="265" y="49"/>
                    <a:pt x="265" y="48"/>
                  </a:cubicBezTo>
                  <a:cubicBezTo>
                    <a:pt x="266" y="48"/>
                    <a:pt x="266" y="50"/>
                    <a:pt x="267" y="50"/>
                  </a:cubicBezTo>
                  <a:cubicBezTo>
                    <a:pt x="267" y="50"/>
                    <a:pt x="269" y="49"/>
                    <a:pt x="269" y="49"/>
                  </a:cubicBezTo>
                  <a:cubicBezTo>
                    <a:pt x="271" y="51"/>
                    <a:pt x="275" y="46"/>
                    <a:pt x="272" y="46"/>
                  </a:cubicBezTo>
                  <a:cubicBezTo>
                    <a:pt x="272" y="46"/>
                    <a:pt x="272" y="48"/>
                    <a:pt x="271" y="48"/>
                  </a:cubicBezTo>
                  <a:cubicBezTo>
                    <a:pt x="270" y="48"/>
                    <a:pt x="268" y="44"/>
                    <a:pt x="268" y="44"/>
                  </a:cubicBezTo>
                  <a:cubicBezTo>
                    <a:pt x="269" y="43"/>
                    <a:pt x="268" y="42"/>
                    <a:pt x="269" y="41"/>
                  </a:cubicBezTo>
                  <a:cubicBezTo>
                    <a:pt x="270" y="39"/>
                    <a:pt x="271" y="37"/>
                    <a:pt x="272" y="36"/>
                  </a:cubicBezTo>
                  <a:cubicBezTo>
                    <a:pt x="273" y="36"/>
                    <a:pt x="274" y="35"/>
                    <a:pt x="274" y="35"/>
                  </a:cubicBezTo>
                  <a:cubicBezTo>
                    <a:pt x="276" y="36"/>
                    <a:pt x="277" y="33"/>
                    <a:pt x="278" y="32"/>
                  </a:cubicBezTo>
                  <a:cubicBezTo>
                    <a:pt x="278" y="32"/>
                    <a:pt x="280" y="33"/>
                    <a:pt x="281" y="32"/>
                  </a:cubicBezTo>
                  <a:cubicBezTo>
                    <a:pt x="283" y="31"/>
                    <a:pt x="285" y="31"/>
                    <a:pt x="286" y="30"/>
                  </a:cubicBezTo>
                  <a:cubicBezTo>
                    <a:pt x="287" y="30"/>
                    <a:pt x="289" y="29"/>
                    <a:pt x="288" y="28"/>
                  </a:cubicBezTo>
                  <a:cubicBezTo>
                    <a:pt x="286" y="26"/>
                    <a:pt x="286" y="25"/>
                    <a:pt x="285" y="24"/>
                  </a:cubicBezTo>
                  <a:cubicBezTo>
                    <a:pt x="281" y="23"/>
                    <a:pt x="287" y="14"/>
                    <a:pt x="281" y="14"/>
                  </a:cubicBezTo>
                  <a:cubicBezTo>
                    <a:pt x="280" y="13"/>
                    <a:pt x="279" y="15"/>
                    <a:pt x="278" y="14"/>
                  </a:cubicBezTo>
                  <a:cubicBezTo>
                    <a:pt x="277" y="13"/>
                    <a:pt x="277" y="12"/>
                    <a:pt x="276" y="13"/>
                  </a:cubicBezTo>
                  <a:cubicBezTo>
                    <a:pt x="275" y="14"/>
                    <a:pt x="274" y="16"/>
                    <a:pt x="273" y="17"/>
                  </a:cubicBezTo>
                  <a:cubicBezTo>
                    <a:pt x="272" y="18"/>
                    <a:pt x="272" y="20"/>
                    <a:pt x="271" y="21"/>
                  </a:cubicBezTo>
                  <a:cubicBezTo>
                    <a:pt x="271" y="23"/>
                    <a:pt x="270" y="26"/>
                    <a:pt x="268" y="26"/>
                  </a:cubicBezTo>
                  <a:cubicBezTo>
                    <a:pt x="266" y="26"/>
                    <a:pt x="266" y="28"/>
                    <a:pt x="264" y="28"/>
                  </a:cubicBezTo>
                  <a:cubicBezTo>
                    <a:pt x="259" y="28"/>
                    <a:pt x="254" y="28"/>
                    <a:pt x="249" y="28"/>
                  </a:cubicBezTo>
                  <a:cubicBezTo>
                    <a:pt x="247" y="28"/>
                    <a:pt x="247" y="28"/>
                    <a:pt x="246" y="29"/>
                  </a:cubicBezTo>
                  <a:cubicBezTo>
                    <a:pt x="245" y="31"/>
                    <a:pt x="241" y="33"/>
                    <a:pt x="241" y="34"/>
                  </a:cubicBezTo>
                  <a:cubicBezTo>
                    <a:pt x="242" y="37"/>
                    <a:pt x="239" y="39"/>
                    <a:pt x="237" y="39"/>
                  </a:cubicBezTo>
                  <a:cubicBezTo>
                    <a:pt x="235" y="39"/>
                    <a:pt x="234" y="38"/>
                    <a:pt x="232" y="38"/>
                  </a:cubicBezTo>
                  <a:cubicBezTo>
                    <a:pt x="230" y="38"/>
                    <a:pt x="228" y="39"/>
                    <a:pt x="227" y="39"/>
                  </a:cubicBezTo>
                  <a:cubicBezTo>
                    <a:pt x="227" y="39"/>
                    <a:pt x="227" y="42"/>
                    <a:pt x="228" y="42"/>
                  </a:cubicBezTo>
                  <a:cubicBezTo>
                    <a:pt x="227" y="43"/>
                    <a:pt x="226" y="44"/>
                    <a:pt x="224" y="45"/>
                  </a:cubicBezTo>
                  <a:cubicBezTo>
                    <a:pt x="222" y="46"/>
                    <a:pt x="219" y="48"/>
                    <a:pt x="216" y="49"/>
                  </a:cubicBezTo>
                  <a:cubicBezTo>
                    <a:pt x="213" y="50"/>
                    <a:pt x="210" y="50"/>
                    <a:pt x="207" y="49"/>
                  </a:cubicBezTo>
                  <a:cubicBezTo>
                    <a:pt x="206" y="48"/>
                    <a:pt x="205" y="47"/>
                    <a:pt x="206" y="46"/>
                  </a:cubicBezTo>
                  <a:cubicBezTo>
                    <a:pt x="206" y="46"/>
                    <a:pt x="207" y="44"/>
                    <a:pt x="208" y="44"/>
                  </a:cubicBezTo>
                  <a:cubicBezTo>
                    <a:pt x="208" y="44"/>
                    <a:pt x="208" y="45"/>
                    <a:pt x="208" y="46"/>
                  </a:cubicBezTo>
                  <a:cubicBezTo>
                    <a:pt x="210" y="42"/>
                    <a:pt x="211" y="39"/>
                    <a:pt x="209" y="35"/>
                  </a:cubicBezTo>
                  <a:cubicBezTo>
                    <a:pt x="208" y="34"/>
                    <a:pt x="206" y="36"/>
                    <a:pt x="205" y="36"/>
                  </a:cubicBezTo>
                  <a:cubicBezTo>
                    <a:pt x="204" y="37"/>
                    <a:pt x="204" y="36"/>
                    <a:pt x="203" y="36"/>
                  </a:cubicBezTo>
                  <a:cubicBezTo>
                    <a:pt x="202" y="35"/>
                    <a:pt x="204" y="34"/>
                    <a:pt x="204" y="34"/>
                  </a:cubicBezTo>
                  <a:cubicBezTo>
                    <a:pt x="208" y="30"/>
                    <a:pt x="205" y="26"/>
                    <a:pt x="201" y="25"/>
                  </a:cubicBezTo>
                  <a:cubicBezTo>
                    <a:pt x="198" y="24"/>
                    <a:pt x="198" y="25"/>
                    <a:pt x="196" y="26"/>
                  </a:cubicBezTo>
                  <a:cubicBezTo>
                    <a:pt x="196" y="27"/>
                    <a:pt x="196" y="27"/>
                    <a:pt x="196" y="28"/>
                  </a:cubicBezTo>
                  <a:cubicBezTo>
                    <a:pt x="196" y="29"/>
                    <a:pt x="194" y="28"/>
                    <a:pt x="193" y="28"/>
                  </a:cubicBezTo>
                  <a:cubicBezTo>
                    <a:pt x="192" y="28"/>
                    <a:pt x="190" y="36"/>
                    <a:pt x="190" y="37"/>
                  </a:cubicBezTo>
                  <a:cubicBezTo>
                    <a:pt x="191" y="42"/>
                    <a:pt x="192" y="45"/>
                    <a:pt x="188" y="47"/>
                  </a:cubicBezTo>
                  <a:cubicBezTo>
                    <a:pt x="188" y="48"/>
                    <a:pt x="185" y="49"/>
                    <a:pt x="185" y="48"/>
                  </a:cubicBezTo>
                  <a:cubicBezTo>
                    <a:pt x="185" y="46"/>
                    <a:pt x="184" y="44"/>
                    <a:pt x="184" y="42"/>
                  </a:cubicBezTo>
                  <a:cubicBezTo>
                    <a:pt x="184" y="41"/>
                    <a:pt x="186" y="30"/>
                    <a:pt x="186" y="30"/>
                  </a:cubicBezTo>
                  <a:cubicBezTo>
                    <a:pt x="185" y="30"/>
                    <a:pt x="183" y="32"/>
                    <a:pt x="183" y="31"/>
                  </a:cubicBezTo>
                  <a:cubicBezTo>
                    <a:pt x="183" y="30"/>
                    <a:pt x="186" y="26"/>
                    <a:pt x="187" y="25"/>
                  </a:cubicBezTo>
                  <a:cubicBezTo>
                    <a:pt x="188" y="23"/>
                    <a:pt x="191" y="23"/>
                    <a:pt x="193" y="22"/>
                  </a:cubicBezTo>
                  <a:cubicBezTo>
                    <a:pt x="196" y="22"/>
                    <a:pt x="199" y="23"/>
                    <a:pt x="202" y="23"/>
                  </a:cubicBezTo>
                  <a:cubicBezTo>
                    <a:pt x="205" y="23"/>
                    <a:pt x="201" y="20"/>
                    <a:pt x="199" y="20"/>
                  </a:cubicBezTo>
                  <a:cubicBezTo>
                    <a:pt x="197" y="20"/>
                    <a:pt x="199" y="17"/>
                    <a:pt x="196" y="17"/>
                  </a:cubicBezTo>
                  <a:cubicBezTo>
                    <a:pt x="194" y="18"/>
                    <a:pt x="192" y="19"/>
                    <a:pt x="189" y="19"/>
                  </a:cubicBezTo>
                  <a:cubicBezTo>
                    <a:pt x="187" y="19"/>
                    <a:pt x="185" y="17"/>
                    <a:pt x="183" y="16"/>
                  </a:cubicBezTo>
                  <a:cubicBezTo>
                    <a:pt x="183" y="16"/>
                    <a:pt x="180" y="16"/>
                    <a:pt x="181" y="15"/>
                  </a:cubicBezTo>
                  <a:cubicBezTo>
                    <a:pt x="182" y="15"/>
                    <a:pt x="184" y="14"/>
                    <a:pt x="184" y="13"/>
                  </a:cubicBezTo>
                  <a:cubicBezTo>
                    <a:pt x="184" y="13"/>
                    <a:pt x="176" y="16"/>
                    <a:pt x="175" y="16"/>
                  </a:cubicBezTo>
                  <a:cubicBezTo>
                    <a:pt x="174" y="17"/>
                    <a:pt x="173" y="18"/>
                    <a:pt x="172" y="18"/>
                  </a:cubicBezTo>
                  <a:cubicBezTo>
                    <a:pt x="170" y="18"/>
                    <a:pt x="170" y="16"/>
                    <a:pt x="168" y="16"/>
                  </a:cubicBezTo>
                  <a:cubicBezTo>
                    <a:pt x="167" y="16"/>
                    <a:pt x="162" y="18"/>
                    <a:pt x="165" y="15"/>
                  </a:cubicBezTo>
                  <a:cubicBezTo>
                    <a:pt x="168" y="13"/>
                    <a:pt x="171" y="11"/>
                    <a:pt x="174" y="9"/>
                  </a:cubicBezTo>
                  <a:cubicBezTo>
                    <a:pt x="172" y="9"/>
                    <a:pt x="170" y="7"/>
                    <a:pt x="168" y="9"/>
                  </a:cubicBezTo>
                  <a:cubicBezTo>
                    <a:pt x="165" y="10"/>
                    <a:pt x="164" y="8"/>
                    <a:pt x="161" y="7"/>
                  </a:cubicBezTo>
                  <a:cubicBezTo>
                    <a:pt x="160" y="7"/>
                    <a:pt x="159" y="6"/>
                    <a:pt x="158" y="5"/>
                  </a:cubicBezTo>
                  <a:cubicBezTo>
                    <a:pt x="156" y="5"/>
                    <a:pt x="155" y="6"/>
                    <a:pt x="153" y="6"/>
                  </a:cubicBezTo>
                  <a:cubicBezTo>
                    <a:pt x="152" y="5"/>
                    <a:pt x="150" y="5"/>
                    <a:pt x="150" y="3"/>
                  </a:cubicBezTo>
                  <a:cubicBezTo>
                    <a:pt x="150" y="3"/>
                    <a:pt x="148" y="0"/>
                    <a:pt x="148" y="1"/>
                  </a:cubicBezTo>
                  <a:cubicBezTo>
                    <a:pt x="147" y="1"/>
                    <a:pt x="148" y="4"/>
                    <a:pt x="147" y="4"/>
                  </a:cubicBezTo>
                  <a:cubicBezTo>
                    <a:pt x="146" y="4"/>
                    <a:pt x="145" y="4"/>
                    <a:pt x="145" y="4"/>
                  </a:cubicBezTo>
                  <a:cubicBezTo>
                    <a:pt x="142" y="4"/>
                    <a:pt x="139" y="4"/>
                    <a:pt x="136" y="4"/>
                  </a:cubicBezTo>
                  <a:cubicBezTo>
                    <a:pt x="125" y="4"/>
                    <a:pt x="115" y="4"/>
                    <a:pt x="105" y="4"/>
                  </a:cubicBezTo>
                  <a:cubicBezTo>
                    <a:pt x="80" y="4"/>
                    <a:pt x="55" y="4"/>
                    <a:pt x="30" y="4"/>
                  </a:cubicBezTo>
                  <a:cubicBezTo>
                    <a:pt x="24" y="4"/>
                    <a:pt x="17" y="4"/>
                    <a:pt x="11" y="4"/>
                  </a:cubicBezTo>
                  <a:cubicBezTo>
                    <a:pt x="12" y="5"/>
                    <a:pt x="14" y="13"/>
                    <a:pt x="11" y="14"/>
                  </a:cubicBezTo>
                  <a:cubicBezTo>
                    <a:pt x="9" y="14"/>
                    <a:pt x="8" y="14"/>
                    <a:pt x="10" y="12"/>
                  </a:cubicBezTo>
                  <a:cubicBezTo>
                    <a:pt x="12" y="9"/>
                    <a:pt x="9" y="9"/>
                    <a:pt x="7" y="9"/>
                  </a:cubicBezTo>
                  <a:cubicBezTo>
                    <a:pt x="5" y="9"/>
                    <a:pt x="2" y="7"/>
                    <a:pt x="1" y="7"/>
                  </a:cubicBezTo>
                  <a:cubicBezTo>
                    <a:pt x="0" y="8"/>
                    <a:pt x="2" y="12"/>
                    <a:pt x="2" y="12"/>
                  </a:cubicBezTo>
                  <a:cubicBezTo>
                    <a:pt x="3" y="15"/>
                    <a:pt x="4" y="16"/>
                    <a:pt x="4" y="18"/>
                  </a:cubicBezTo>
                  <a:cubicBezTo>
                    <a:pt x="4" y="19"/>
                    <a:pt x="7" y="21"/>
                    <a:pt x="8" y="21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4" y="23"/>
                    <a:pt x="5" y="24"/>
                    <a:pt x="5" y="25"/>
                  </a:cubicBezTo>
                  <a:cubicBezTo>
                    <a:pt x="5" y="28"/>
                    <a:pt x="5" y="30"/>
                    <a:pt x="4" y="32"/>
                  </a:cubicBezTo>
                  <a:cubicBezTo>
                    <a:pt x="4" y="35"/>
                    <a:pt x="3" y="37"/>
                    <a:pt x="2" y="40"/>
                  </a:cubicBezTo>
                  <a:cubicBezTo>
                    <a:pt x="1" y="43"/>
                    <a:pt x="3" y="46"/>
                    <a:pt x="4" y="49"/>
                  </a:cubicBezTo>
                  <a:cubicBezTo>
                    <a:pt x="4" y="52"/>
                    <a:pt x="3" y="54"/>
                    <a:pt x="3" y="56"/>
                  </a:cubicBezTo>
                  <a:cubicBezTo>
                    <a:pt x="3" y="57"/>
                    <a:pt x="4" y="58"/>
                    <a:pt x="4" y="59"/>
                  </a:cubicBezTo>
                  <a:cubicBezTo>
                    <a:pt x="5" y="60"/>
                    <a:pt x="5" y="62"/>
                    <a:pt x="5" y="63"/>
                  </a:cubicBezTo>
                  <a:cubicBezTo>
                    <a:pt x="6" y="66"/>
                    <a:pt x="9" y="67"/>
                    <a:pt x="10" y="70"/>
                  </a:cubicBezTo>
                  <a:cubicBezTo>
                    <a:pt x="11" y="72"/>
                    <a:pt x="11" y="71"/>
                    <a:pt x="12" y="70"/>
                  </a:cubicBezTo>
                  <a:cubicBezTo>
                    <a:pt x="12" y="70"/>
                    <a:pt x="13" y="73"/>
                    <a:pt x="13" y="73"/>
                  </a:cubicBezTo>
                  <a:cubicBezTo>
                    <a:pt x="13" y="73"/>
                    <a:pt x="12" y="72"/>
                    <a:pt x="12" y="73"/>
                  </a:cubicBezTo>
                  <a:cubicBezTo>
                    <a:pt x="12" y="74"/>
                    <a:pt x="12" y="75"/>
                    <a:pt x="13" y="76"/>
                  </a:cubicBezTo>
                  <a:cubicBezTo>
                    <a:pt x="14" y="76"/>
                    <a:pt x="14" y="76"/>
                    <a:pt x="15" y="77"/>
                  </a:cubicBezTo>
                  <a:cubicBezTo>
                    <a:pt x="16" y="78"/>
                    <a:pt x="14" y="79"/>
                    <a:pt x="15" y="80"/>
                  </a:cubicBezTo>
                  <a:cubicBezTo>
                    <a:pt x="17" y="83"/>
                    <a:pt x="21" y="85"/>
                    <a:pt x="21" y="88"/>
                  </a:cubicBezTo>
                  <a:cubicBezTo>
                    <a:pt x="22" y="90"/>
                    <a:pt x="23" y="90"/>
                    <a:pt x="25" y="91"/>
                  </a:cubicBezTo>
                  <a:cubicBezTo>
                    <a:pt x="27" y="92"/>
                    <a:pt x="29" y="93"/>
                    <a:pt x="31" y="93"/>
                  </a:cubicBezTo>
                  <a:cubicBezTo>
                    <a:pt x="33" y="93"/>
                    <a:pt x="35" y="95"/>
                    <a:pt x="36" y="96"/>
                  </a:cubicBezTo>
                  <a:cubicBezTo>
                    <a:pt x="36" y="97"/>
                    <a:pt x="40" y="101"/>
                    <a:pt x="39" y="102"/>
                  </a:cubicBezTo>
                  <a:cubicBezTo>
                    <a:pt x="43" y="101"/>
                    <a:pt x="48" y="100"/>
                    <a:pt x="52" y="101"/>
                  </a:cubicBezTo>
                  <a:cubicBezTo>
                    <a:pt x="58" y="103"/>
                    <a:pt x="63" y="106"/>
                    <a:pt x="68" y="10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9" name="Freeform 642">
              <a:extLst>
                <a:ext uri="{FF2B5EF4-FFF2-40B4-BE49-F238E27FC236}">
                  <a16:creationId xmlns:a16="http://schemas.microsoft.com/office/drawing/2014/main" id="{D66D2D17-8ED1-0A4A-BC69-E044B7445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9218" y="4046599"/>
              <a:ext cx="3410825" cy="1855192"/>
            </a:xfrm>
            <a:custGeom>
              <a:avLst/>
              <a:gdLst>
                <a:gd name="T0" fmla="*/ 255 w 427"/>
                <a:gd name="T1" fmla="*/ 181 h 219"/>
                <a:gd name="T2" fmla="*/ 299 w 427"/>
                <a:gd name="T3" fmla="*/ 195 h 219"/>
                <a:gd name="T4" fmla="*/ 296 w 427"/>
                <a:gd name="T5" fmla="*/ 215 h 219"/>
                <a:gd name="T6" fmla="*/ 332 w 427"/>
                <a:gd name="T7" fmla="*/ 200 h 219"/>
                <a:gd name="T8" fmla="*/ 366 w 427"/>
                <a:gd name="T9" fmla="*/ 196 h 219"/>
                <a:gd name="T10" fmla="*/ 383 w 427"/>
                <a:gd name="T11" fmla="*/ 200 h 219"/>
                <a:gd name="T12" fmla="*/ 391 w 427"/>
                <a:gd name="T13" fmla="*/ 201 h 219"/>
                <a:gd name="T14" fmla="*/ 380 w 427"/>
                <a:gd name="T15" fmla="*/ 188 h 219"/>
                <a:gd name="T16" fmla="*/ 382 w 427"/>
                <a:gd name="T17" fmla="*/ 176 h 219"/>
                <a:gd name="T18" fmla="*/ 354 w 427"/>
                <a:gd name="T19" fmla="*/ 180 h 219"/>
                <a:gd name="T20" fmla="*/ 414 w 427"/>
                <a:gd name="T21" fmla="*/ 160 h 219"/>
                <a:gd name="T22" fmla="*/ 417 w 427"/>
                <a:gd name="T23" fmla="*/ 144 h 219"/>
                <a:gd name="T24" fmla="*/ 415 w 427"/>
                <a:gd name="T25" fmla="*/ 139 h 219"/>
                <a:gd name="T26" fmla="*/ 394 w 427"/>
                <a:gd name="T27" fmla="*/ 126 h 219"/>
                <a:gd name="T28" fmla="*/ 390 w 427"/>
                <a:gd name="T29" fmla="*/ 110 h 219"/>
                <a:gd name="T30" fmla="*/ 378 w 427"/>
                <a:gd name="T31" fmla="*/ 104 h 219"/>
                <a:gd name="T32" fmla="*/ 364 w 427"/>
                <a:gd name="T33" fmla="*/ 112 h 219"/>
                <a:gd name="T34" fmla="*/ 356 w 427"/>
                <a:gd name="T35" fmla="*/ 107 h 219"/>
                <a:gd name="T36" fmla="*/ 342 w 427"/>
                <a:gd name="T37" fmla="*/ 85 h 219"/>
                <a:gd name="T38" fmla="*/ 314 w 427"/>
                <a:gd name="T39" fmla="*/ 91 h 219"/>
                <a:gd name="T40" fmla="*/ 320 w 427"/>
                <a:gd name="T41" fmla="*/ 116 h 219"/>
                <a:gd name="T42" fmla="*/ 306 w 427"/>
                <a:gd name="T43" fmla="*/ 159 h 219"/>
                <a:gd name="T44" fmla="*/ 292 w 427"/>
                <a:gd name="T45" fmla="*/ 135 h 219"/>
                <a:gd name="T46" fmla="*/ 250 w 427"/>
                <a:gd name="T47" fmla="*/ 119 h 219"/>
                <a:gd name="T48" fmla="*/ 237 w 427"/>
                <a:gd name="T49" fmla="*/ 86 h 219"/>
                <a:gd name="T50" fmla="*/ 246 w 427"/>
                <a:gd name="T51" fmla="*/ 77 h 219"/>
                <a:gd name="T52" fmla="*/ 246 w 427"/>
                <a:gd name="T53" fmla="*/ 70 h 219"/>
                <a:gd name="T54" fmla="*/ 263 w 427"/>
                <a:gd name="T55" fmla="*/ 58 h 219"/>
                <a:gd name="T56" fmla="*/ 276 w 427"/>
                <a:gd name="T57" fmla="*/ 48 h 219"/>
                <a:gd name="T58" fmla="*/ 293 w 427"/>
                <a:gd name="T59" fmla="*/ 36 h 219"/>
                <a:gd name="T60" fmla="*/ 276 w 427"/>
                <a:gd name="T61" fmla="*/ 23 h 219"/>
                <a:gd name="T62" fmla="*/ 262 w 427"/>
                <a:gd name="T63" fmla="*/ 35 h 219"/>
                <a:gd name="T64" fmla="*/ 252 w 427"/>
                <a:gd name="T65" fmla="*/ 23 h 219"/>
                <a:gd name="T66" fmla="*/ 241 w 427"/>
                <a:gd name="T67" fmla="*/ 10 h 219"/>
                <a:gd name="T68" fmla="*/ 223 w 427"/>
                <a:gd name="T69" fmla="*/ 6 h 219"/>
                <a:gd name="T70" fmla="*/ 232 w 427"/>
                <a:gd name="T71" fmla="*/ 27 h 219"/>
                <a:gd name="T72" fmla="*/ 226 w 427"/>
                <a:gd name="T73" fmla="*/ 40 h 219"/>
                <a:gd name="T74" fmla="*/ 218 w 427"/>
                <a:gd name="T75" fmla="*/ 37 h 219"/>
                <a:gd name="T76" fmla="*/ 164 w 427"/>
                <a:gd name="T77" fmla="*/ 29 h 219"/>
                <a:gd name="T78" fmla="*/ 166 w 427"/>
                <a:gd name="T79" fmla="*/ 41 h 219"/>
                <a:gd name="T80" fmla="*/ 160 w 427"/>
                <a:gd name="T81" fmla="*/ 40 h 219"/>
                <a:gd name="T82" fmla="*/ 133 w 427"/>
                <a:gd name="T83" fmla="*/ 30 h 219"/>
                <a:gd name="T84" fmla="*/ 83 w 427"/>
                <a:gd name="T85" fmla="*/ 23 h 219"/>
                <a:gd name="T86" fmla="*/ 71 w 427"/>
                <a:gd name="T87" fmla="*/ 18 h 219"/>
                <a:gd name="T88" fmla="*/ 50 w 427"/>
                <a:gd name="T89" fmla="*/ 24 h 219"/>
                <a:gd name="T90" fmla="*/ 49 w 427"/>
                <a:gd name="T91" fmla="*/ 22 h 219"/>
                <a:gd name="T92" fmla="*/ 29 w 427"/>
                <a:gd name="T93" fmla="*/ 23 h 219"/>
                <a:gd name="T94" fmla="*/ 21 w 427"/>
                <a:gd name="T95" fmla="*/ 28 h 219"/>
                <a:gd name="T96" fmla="*/ 3 w 427"/>
                <a:gd name="T97" fmla="*/ 97 h 219"/>
                <a:gd name="T98" fmla="*/ 40 w 427"/>
                <a:gd name="T99" fmla="*/ 116 h 219"/>
                <a:gd name="T100" fmla="*/ 53 w 427"/>
                <a:gd name="T101" fmla="*/ 141 h 219"/>
                <a:gd name="T102" fmla="*/ 62 w 427"/>
                <a:gd name="T103" fmla="*/ 150 h 219"/>
                <a:gd name="T104" fmla="*/ 67 w 427"/>
                <a:gd name="T105" fmla="*/ 160 h 219"/>
                <a:gd name="T106" fmla="*/ 80 w 427"/>
                <a:gd name="T107" fmla="*/ 166 h 219"/>
                <a:gd name="T108" fmla="*/ 133 w 427"/>
                <a:gd name="T109" fmla="*/ 176 h 219"/>
                <a:gd name="T110" fmla="*/ 97 w 427"/>
                <a:gd name="T111" fmla="*/ 57 h 219"/>
                <a:gd name="T112" fmla="*/ 87 w 427"/>
                <a:gd name="T113" fmla="*/ 51 h 219"/>
                <a:gd name="T114" fmla="*/ 113 w 427"/>
                <a:gd name="T115" fmla="*/ 49 h 219"/>
                <a:gd name="T116" fmla="*/ 142 w 427"/>
                <a:gd name="T117" fmla="*/ 85 h 219"/>
                <a:gd name="T118" fmla="*/ 131 w 427"/>
                <a:gd name="T119" fmla="*/ 85 h 219"/>
                <a:gd name="T120" fmla="*/ 160 w 427"/>
                <a:gd name="T121" fmla="*/ 78 h 219"/>
                <a:gd name="T122" fmla="*/ 210 w 427"/>
                <a:gd name="T123" fmla="*/ 150 h 219"/>
                <a:gd name="T124" fmla="*/ 222 w 427"/>
                <a:gd name="T125" fmla="*/ 16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219">
                  <a:moveTo>
                    <a:pt x="229" y="174"/>
                  </a:moveTo>
                  <a:cubicBezTo>
                    <a:pt x="229" y="174"/>
                    <a:pt x="229" y="173"/>
                    <a:pt x="229" y="173"/>
                  </a:cubicBezTo>
                  <a:cubicBezTo>
                    <a:pt x="229" y="173"/>
                    <a:pt x="232" y="177"/>
                    <a:pt x="232" y="177"/>
                  </a:cubicBezTo>
                  <a:cubicBezTo>
                    <a:pt x="234" y="177"/>
                    <a:pt x="235" y="178"/>
                    <a:pt x="236" y="178"/>
                  </a:cubicBezTo>
                  <a:cubicBezTo>
                    <a:pt x="238" y="178"/>
                    <a:pt x="238" y="177"/>
                    <a:pt x="239" y="178"/>
                  </a:cubicBezTo>
                  <a:cubicBezTo>
                    <a:pt x="242" y="179"/>
                    <a:pt x="244" y="180"/>
                    <a:pt x="246" y="181"/>
                  </a:cubicBezTo>
                  <a:cubicBezTo>
                    <a:pt x="247" y="182"/>
                    <a:pt x="248" y="181"/>
                    <a:pt x="249" y="181"/>
                  </a:cubicBezTo>
                  <a:cubicBezTo>
                    <a:pt x="250" y="180"/>
                    <a:pt x="251" y="180"/>
                    <a:pt x="252" y="180"/>
                  </a:cubicBezTo>
                  <a:cubicBezTo>
                    <a:pt x="253" y="180"/>
                    <a:pt x="254" y="181"/>
                    <a:pt x="255" y="181"/>
                  </a:cubicBezTo>
                  <a:cubicBezTo>
                    <a:pt x="257" y="181"/>
                    <a:pt x="258" y="180"/>
                    <a:pt x="259" y="179"/>
                  </a:cubicBezTo>
                  <a:cubicBezTo>
                    <a:pt x="260" y="178"/>
                    <a:pt x="263" y="175"/>
                    <a:pt x="264" y="175"/>
                  </a:cubicBezTo>
                  <a:cubicBezTo>
                    <a:pt x="264" y="175"/>
                    <a:pt x="265" y="176"/>
                    <a:pt x="265" y="176"/>
                  </a:cubicBezTo>
                  <a:cubicBezTo>
                    <a:pt x="267" y="176"/>
                    <a:pt x="268" y="176"/>
                    <a:pt x="269" y="176"/>
                  </a:cubicBezTo>
                  <a:cubicBezTo>
                    <a:pt x="273" y="176"/>
                    <a:pt x="272" y="179"/>
                    <a:pt x="274" y="181"/>
                  </a:cubicBezTo>
                  <a:cubicBezTo>
                    <a:pt x="275" y="182"/>
                    <a:pt x="279" y="181"/>
                    <a:pt x="279" y="183"/>
                  </a:cubicBezTo>
                  <a:cubicBezTo>
                    <a:pt x="279" y="185"/>
                    <a:pt x="280" y="187"/>
                    <a:pt x="281" y="189"/>
                  </a:cubicBezTo>
                  <a:cubicBezTo>
                    <a:pt x="281" y="194"/>
                    <a:pt x="290" y="193"/>
                    <a:pt x="293" y="194"/>
                  </a:cubicBezTo>
                  <a:cubicBezTo>
                    <a:pt x="295" y="194"/>
                    <a:pt x="298" y="194"/>
                    <a:pt x="299" y="195"/>
                  </a:cubicBezTo>
                  <a:cubicBezTo>
                    <a:pt x="300" y="196"/>
                    <a:pt x="305" y="201"/>
                    <a:pt x="304" y="201"/>
                  </a:cubicBezTo>
                  <a:cubicBezTo>
                    <a:pt x="302" y="203"/>
                    <a:pt x="302" y="203"/>
                    <a:pt x="300" y="202"/>
                  </a:cubicBezTo>
                  <a:cubicBezTo>
                    <a:pt x="299" y="201"/>
                    <a:pt x="295" y="199"/>
                    <a:pt x="295" y="199"/>
                  </a:cubicBezTo>
                  <a:cubicBezTo>
                    <a:pt x="295" y="200"/>
                    <a:pt x="298" y="201"/>
                    <a:pt x="297" y="203"/>
                  </a:cubicBezTo>
                  <a:cubicBezTo>
                    <a:pt x="296" y="204"/>
                    <a:pt x="295" y="206"/>
                    <a:pt x="295" y="207"/>
                  </a:cubicBezTo>
                  <a:cubicBezTo>
                    <a:pt x="295" y="209"/>
                    <a:pt x="295" y="210"/>
                    <a:pt x="294" y="211"/>
                  </a:cubicBezTo>
                  <a:cubicBezTo>
                    <a:pt x="294" y="212"/>
                    <a:pt x="291" y="213"/>
                    <a:pt x="291" y="213"/>
                  </a:cubicBezTo>
                  <a:cubicBezTo>
                    <a:pt x="290" y="214"/>
                    <a:pt x="287" y="219"/>
                    <a:pt x="291" y="219"/>
                  </a:cubicBezTo>
                  <a:cubicBezTo>
                    <a:pt x="292" y="219"/>
                    <a:pt x="294" y="217"/>
                    <a:pt x="296" y="215"/>
                  </a:cubicBezTo>
                  <a:cubicBezTo>
                    <a:pt x="298" y="214"/>
                    <a:pt x="299" y="216"/>
                    <a:pt x="301" y="215"/>
                  </a:cubicBezTo>
                  <a:cubicBezTo>
                    <a:pt x="304" y="215"/>
                    <a:pt x="305" y="213"/>
                    <a:pt x="308" y="213"/>
                  </a:cubicBezTo>
                  <a:cubicBezTo>
                    <a:pt x="308" y="211"/>
                    <a:pt x="308" y="212"/>
                    <a:pt x="306" y="211"/>
                  </a:cubicBezTo>
                  <a:cubicBezTo>
                    <a:pt x="305" y="211"/>
                    <a:pt x="305" y="210"/>
                    <a:pt x="306" y="210"/>
                  </a:cubicBezTo>
                  <a:cubicBezTo>
                    <a:pt x="307" y="208"/>
                    <a:pt x="308" y="207"/>
                    <a:pt x="311" y="207"/>
                  </a:cubicBezTo>
                  <a:cubicBezTo>
                    <a:pt x="312" y="207"/>
                    <a:pt x="315" y="205"/>
                    <a:pt x="317" y="206"/>
                  </a:cubicBezTo>
                  <a:cubicBezTo>
                    <a:pt x="319" y="207"/>
                    <a:pt x="320" y="203"/>
                    <a:pt x="322" y="206"/>
                  </a:cubicBezTo>
                  <a:cubicBezTo>
                    <a:pt x="324" y="204"/>
                    <a:pt x="325" y="203"/>
                    <a:pt x="327" y="201"/>
                  </a:cubicBezTo>
                  <a:cubicBezTo>
                    <a:pt x="329" y="200"/>
                    <a:pt x="330" y="200"/>
                    <a:pt x="332" y="200"/>
                  </a:cubicBezTo>
                  <a:cubicBezTo>
                    <a:pt x="335" y="200"/>
                    <a:pt x="339" y="200"/>
                    <a:pt x="342" y="200"/>
                  </a:cubicBezTo>
                  <a:cubicBezTo>
                    <a:pt x="345" y="200"/>
                    <a:pt x="346" y="201"/>
                    <a:pt x="347" y="199"/>
                  </a:cubicBezTo>
                  <a:cubicBezTo>
                    <a:pt x="348" y="198"/>
                    <a:pt x="349" y="199"/>
                    <a:pt x="350" y="198"/>
                  </a:cubicBezTo>
                  <a:cubicBezTo>
                    <a:pt x="351" y="196"/>
                    <a:pt x="352" y="195"/>
                    <a:pt x="352" y="193"/>
                  </a:cubicBezTo>
                  <a:cubicBezTo>
                    <a:pt x="353" y="191"/>
                    <a:pt x="353" y="190"/>
                    <a:pt x="354" y="188"/>
                  </a:cubicBezTo>
                  <a:cubicBezTo>
                    <a:pt x="355" y="187"/>
                    <a:pt x="356" y="186"/>
                    <a:pt x="357" y="185"/>
                  </a:cubicBezTo>
                  <a:cubicBezTo>
                    <a:pt x="358" y="184"/>
                    <a:pt x="359" y="187"/>
                    <a:pt x="361" y="186"/>
                  </a:cubicBezTo>
                  <a:cubicBezTo>
                    <a:pt x="363" y="184"/>
                    <a:pt x="365" y="187"/>
                    <a:pt x="365" y="189"/>
                  </a:cubicBezTo>
                  <a:cubicBezTo>
                    <a:pt x="365" y="190"/>
                    <a:pt x="364" y="196"/>
                    <a:pt x="366" y="196"/>
                  </a:cubicBezTo>
                  <a:cubicBezTo>
                    <a:pt x="367" y="197"/>
                    <a:pt x="368" y="199"/>
                    <a:pt x="369" y="201"/>
                  </a:cubicBezTo>
                  <a:cubicBezTo>
                    <a:pt x="370" y="199"/>
                    <a:pt x="381" y="196"/>
                    <a:pt x="381" y="196"/>
                  </a:cubicBezTo>
                  <a:cubicBezTo>
                    <a:pt x="381" y="195"/>
                    <a:pt x="380" y="195"/>
                    <a:pt x="380" y="194"/>
                  </a:cubicBezTo>
                  <a:cubicBezTo>
                    <a:pt x="380" y="194"/>
                    <a:pt x="382" y="196"/>
                    <a:pt x="382" y="196"/>
                  </a:cubicBezTo>
                  <a:cubicBezTo>
                    <a:pt x="382" y="197"/>
                    <a:pt x="380" y="197"/>
                    <a:pt x="380" y="197"/>
                  </a:cubicBezTo>
                  <a:cubicBezTo>
                    <a:pt x="380" y="197"/>
                    <a:pt x="386" y="198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9"/>
                    <a:pt x="386" y="199"/>
                  </a:cubicBezTo>
                  <a:cubicBezTo>
                    <a:pt x="385" y="199"/>
                    <a:pt x="384" y="199"/>
                    <a:pt x="383" y="200"/>
                  </a:cubicBezTo>
                  <a:cubicBezTo>
                    <a:pt x="383" y="201"/>
                    <a:pt x="382" y="198"/>
                    <a:pt x="382" y="198"/>
                  </a:cubicBezTo>
                  <a:cubicBezTo>
                    <a:pt x="381" y="198"/>
                    <a:pt x="381" y="199"/>
                    <a:pt x="381" y="199"/>
                  </a:cubicBezTo>
                  <a:cubicBezTo>
                    <a:pt x="381" y="199"/>
                    <a:pt x="381" y="198"/>
                    <a:pt x="380" y="199"/>
                  </a:cubicBezTo>
                  <a:cubicBezTo>
                    <a:pt x="379" y="200"/>
                    <a:pt x="378" y="200"/>
                    <a:pt x="377" y="201"/>
                  </a:cubicBezTo>
                  <a:cubicBezTo>
                    <a:pt x="375" y="202"/>
                    <a:pt x="371" y="205"/>
                    <a:pt x="373" y="208"/>
                  </a:cubicBezTo>
                  <a:cubicBezTo>
                    <a:pt x="376" y="210"/>
                    <a:pt x="378" y="208"/>
                    <a:pt x="379" y="207"/>
                  </a:cubicBezTo>
                  <a:cubicBezTo>
                    <a:pt x="380" y="206"/>
                    <a:pt x="384" y="203"/>
                    <a:pt x="384" y="202"/>
                  </a:cubicBezTo>
                  <a:cubicBezTo>
                    <a:pt x="384" y="203"/>
                    <a:pt x="386" y="204"/>
                    <a:pt x="387" y="203"/>
                  </a:cubicBezTo>
                  <a:cubicBezTo>
                    <a:pt x="387" y="202"/>
                    <a:pt x="390" y="201"/>
                    <a:pt x="391" y="201"/>
                  </a:cubicBezTo>
                  <a:cubicBezTo>
                    <a:pt x="393" y="200"/>
                    <a:pt x="395" y="199"/>
                    <a:pt x="397" y="199"/>
                  </a:cubicBezTo>
                  <a:cubicBezTo>
                    <a:pt x="398" y="199"/>
                    <a:pt x="398" y="199"/>
                    <a:pt x="398" y="198"/>
                  </a:cubicBezTo>
                  <a:cubicBezTo>
                    <a:pt x="397" y="197"/>
                    <a:pt x="398" y="197"/>
                    <a:pt x="398" y="197"/>
                  </a:cubicBezTo>
                  <a:cubicBezTo>
                    <a:pt x="398" y="196"/>
                    <a:pt x="396" y="197"/>
                    <a:pt x="395" y="196"/>
                  </a:cubicBezTo>
                  <a:cubicBezTo>
                    <a:pt x="394" y="196"/>
                    <a:pt x="395" y="194"/>
                    <a:pt x="393" y="196"/>
                  </a:cubicBezTo>
                  <a:cubicBezTo>
                    <a:pt x="391" y="197"/>
                    <a:pt x="387" y="196"/>
                    <a:pt x="385" y="195"/>
                  </a:cubicBezTo>
                  <a:cubicBezTo>
                    <a:pt x="384" y="195"/>
                    <a:pt x="385" y="193"/>
                    <a:pt x="384" y="193"/>
                  </a:cubicBezTo>
                  <a:cubicBezTo>
                    <a:pt x="384" y="193"/>
                    <a:pt x="382" y="193"/>
                    <a:pt x="381" y="192"/>
                  </a:cubicBezTo>
                  <a:cubicBezTo>
                    <a:pt x="380" y="192"/>
                    <a:pt x="380" y="189"/>
                    <a:pt x="380" y="188"/>
                  </a:cubicBezTo>
                  <a:cubicBezTo>
                    <a:pt x="380" y="187"/>
                    <a:pt x="378" y="188"/>
                    <a:pt x="377" y="187"/>
                  </a:cubicBezTo>
                  <a:cubicBezTo>
                    <a:pt x="377" y="187"/>
                    <a:pt x="379" y="185"/>
                    <a:pt x="379" y="185"/>
                  </a:cubicBezTo>
                  <a:cubicBezTo>
                    <a:pt x="380" y="184"/>
                    <a:pt x="380" y="181"/>
                    <a:pt x="378" y="181"/>
                  </a:cubicBezTo>
                  <a:cubicBezTo>
                    <a:pt x="378" y="181"/>
                    <a:pt x="376" y="185"/>
                    <a:pt x="375" y="183"/>
                  </a:cubicBezTo>
                  <a:cubicBezTo>
                    <a:pt x="375" y="181"/>
                    <a:pt x="374" y="182"/>
                    <a:pt x="373" y="181"/>
                  </a:cubicBezTo>
                  <a:cubicBezTo>
                    <a:pt x="373" y="180"/>
                    <a:pt x="376" y="181"/>
                    <a:pt x="376" y="181"/>
                  </a:cubicBezTo>
                  <a:cubicBezTo>
                    <a:pt x="378" y="181"/>
                    <a:pt x="379" y="180"/>
                    <a:pt x="380" y="180"/>
                  </a:cubicBezTo>
                  <a:cubicBezTo>
                    <a:pt x="381" y="179"/>
                    <a:pt x="382" y="179"/>
                    <a:pt x="383" y="179"/>
                  </a:cubicBezTo>
                  <a:cubicBezTo>
                    <a:pt x="384" y="178"/>
                    <a:pt x="382" y="176"/>
                    <a:pt x="382" y="176"/>
                  </a:cubicBezTo>
                  <a:cubicBezTo>
                    <a:pt x="382" y="176"/>
                    <a:pt x="383" y="176"/>
                    <a:pt x="383" y="176"/>
                  </a:cubicBezTo>
                  <a:cubicBezTo>
                    <a:pt x="383" y="176"/>
                    <a:pt x="379" y="174"/>
                    <a:pt x="379" y="174"/>
                  </a:cubicBezTo>
                  <a:cubicBezTo>
                    <a:pt x="377" y="173"/>
                    <a:pt x="375" y="173"/>
                    <a:pt x="373" y="174"/>
                  </a:cubicBezTo>
                  <a:cubicBezTo>
                    <a:pt x="369" y="175"/>
                    <a:pt x="366" y="176"/>
                    <a:pt x="363" y="178"/>
                  </a:cubicBezTo>
                  <a:cubicBezTo>
                    <a:pt x="360" y="179"/>
                    <a:pt x="358" y="181"/>
                    <a:pt x="355" y="183"/>
                  </a:cubicBezTo>
                  <a:cubicBezTo>
                    <a:pt x="354" y="184"/>
                    <a:pt x="353" y="185"/>
                    <a:pt x="352" y="187"/>
                  </a:cubicBezTo>
                  <a:cubicBezTo>
                    <a:pt x="352" y="187"/>
                    <a:pt x="348" y="189"/>
                    <a:pt x="348" y="189"/>
                  </a:cubicBezTo>
                  <a:cubicBezTo>
                    <a:pt x="348" y="188"/>
                    <a:pt x="353" y="184"/>
                    <a:pt x="354" y="183"/>
                  </a:cubicBezTo>
                  <a:cubicBezTo>
                    <a:pt x="354" y="182"/>
                    <a:pt x="355" y="181"/>
                    <a:pt x="354" y="180"/>
                  </a:cubicBezTo>
                  <a:cubicBezTo>
                    <a:pt x="353" y="180"/>
                    <a:pt x="351" y="179"/>
                    <a:pt x="350" y="179"/>
                  </a:cubicBezTo>
                  <a:cubicBezTo>
                    <a:pt x="351" y="179"/>
                    <a:pt x="353" y="180"/>
                    <a:pt x="354" y="180"/>
                  </a:cubicBezTo>
                  <a:cubicBezTo>
                    <a:pt x="356" y="181"/>
                    <a:pt x="358" y="178"/>
                    <a:pt x="359" y="177"/>
                  </a:cubicBezTo>
                  <a:cubicBezTo>
                    <a:pt x="360" y="176"/>
                    <a:pt x="361" y="174"/>
                    <a:pt x="363" y="173"/>
                  </a:cubicBezTo>
                  <a:cubicBezTo>
                    <a:pt x="365" y="173"/>
                    <a:pt x="367" y="174"/>
                    <a:pt x="368" y="172"/>
                  </a:cubicBezTo>
                  <a:cubicBezTo>
                    <a:pt x="369" y="168"/>
                    <a:pt x="371" y="167"/>
                    <a:pt x="375" y="167"/>
                  </a:cubicBezTo>
                  <a:cubicBezTo>
                    <a:pt x="379" y="167"/>
                    <a:pt x="383" y="167"/>
                    <a:pt x="387" y="167"/>
                  </a:cubicBezTo>
                  <a:cubicBezTo>
                    <a:pt x="394" y="167"/>
                    <a:pt x="404" y="169"/>
                    <a:pt x="409" y="163"/>
                  </a:cubicBezTo>
                  <a:cubicBezTo>
                    <a:pt x="411" y="161"/>
                    <a:pt x="412" y="160"/>
                    <a:pt x="414" y="160"/>
                  </a:cubicBezTo>
                  <a:cubicBezTo>
                    <a:pt x="416" y="160"/>
                    <a:pt x="418" y="160"/>
                    <a:pt x="421" y="158"/>
                  </a:cubicBezTo>
                  <a:cubicBezTo>
                    <a:pt x="422" y="158"/>
                    <a:pt x="425" y="156"/>
                    <a:pt x="425" y="155"/>
                  </a:cubicBezTo>
                  <a:cubicBezTo>
                    <a:pt x="427" y="152"/>
                    <a:pt x="422" y="153"/>
                    <a:pt x="422" y="152"/>
                  </a:cubicBezTo>
                  <a:cubicBezTo>
                    <a:pt x="422" y="151"/>
                    <a:pt x="424" y="151"/>
                    <a:pt x="424" y="151"/>
                  </a:cubicBezTo>
                  <a:cubicBezTo>
                    <a:pt x="425" y="150"/>
                    <a:pt x="424" y="149"/>
                    <a:pt x="424" y="148"/>
                  </a:cubicBezTo>
                  <a:cubicBezTo>
                    <a:pt x="424" y="148"/>
                    <a:pt x="425" y="147"/>
                    <a:pt x="425" y="147"/>
                  </a:cubicBezTo>
                  <a:cubicBezTo>
                    <a:pt x="425" y="146"/>
                    <a:pt x="423" y="145"/>
                    <a:pt x="423" y="145"/>
                  </a:cubicBezTo>
                  <a:cubicBezTo>
                    <a:pt x="422" y="144"/>
                    <a:pt x="421" y="144"/>
                    <a:pt x="421" y="143"/>
                  </a:cubicBezTo>
                  <a:cubicBezTo>
                    <a:pt x="420" y="143"/>
                    <a:pt x="418" y="146"/>
                    <a:pt x="417" y="144"/>
                  </a:cubicBezTo>
                  <a:cubicBezTo>
                    <a:pt x="417" y="144"/>
                    <a:pt x="419" y="143"/>
                    <a:pt x="418" y="143"/>
                  </a:cubicBezTo>
                  <a:cubicBezTo>
                    <a:pt x="418" y="142"/>
                    <a:pt x="417" y="141"/>
                    <a:pt x="416" y="141"/>
                  </a:cubicBezTo>
                  <a:cubicBezTo>
                    <a:pt x="415" y="140"/>
                    <a:pt x="411" y="141"/>
                    <a:pt x="410" y="142"/>
                  </a:cubicBezTo>
                  <a:cubicBezTo>
                    <a:pt x="409" y="144"/>
                    <a:pt x="406" y="145"/>
                    <a:pt x="404" y="146"/>
                  </a:cubicBezTo>
                  <a:cubicBezTo>
                    <a:pt x="403" y="146"/>
                    <a:pt x="400" y="144"/>
                    <a:pt x="400" y="143"/>
                  </a:cubicBezTo>
                  <a:cubicBezTo>
                    <a:pt x="400" y="142"/>
                    <a:pt x="403" y="145"/>
                    <a:pt x="403" y="145"/>
                  </a:cubicBezTo>
                  <a:cubicBezTo>
                    <a:pt x="404" y="145"/>
                    <a:pt x="408" y="142"/>
                    <a:pt x="408" y="142"/>
                  </a:cubicBezTo>
                  <a:cubicBezTo>
                    <a:pt x="408" y="142"/>
                    <a:pt x="406" y="141"/>
                    <a:pt x="406" y="141"/>
                  </a:cubicBezTo>
                  <a:cubicBezTo>
                    <a:pt x="409" y="140"/>
                    <a:pt x="412" y="140"/>
                    <a:pt x="415" y="139"/>
                  </a:cubicBezTo>
                  <a:cubicBezTo>
                    <a:pt x="415" y="139"/>
                    <a:pt x="417" y="138"/>
                    <a:pt x="416" y="137"/>
                  </a:cubicBezTo>
                  <a:cubicBezTo>
                    <a:pt x="416" y="137"/>
                    <a:pt x="414" y="135"/>
                    <a:pt x="414" y="135"/>
                  </a:cubicBezTo>
                  <a:cubicBezTo>
                    <a:pt x="412" y="136"/>
                    <a:pt x="410" y="136"/>
                    <a:pt x="409" y="134"/>
                  </a:cubicBezTo>
                  <a:cubicBezTo>
                    <a:pt x="408" y="134"/>
                    <a:pt x="404" y="137"/>
                    <a:pt x="404" y="136"/>
                  </a:cubicBezTo>
                  <a:cubicBezTo>
                    <a:pt x="404" y="136"/>
                    <a:pt x="407" y="133"/>
                    <a:pt x="404" y="134"/>
                  </a:cubicBezTo>
                  <a:cubicBezTo>
                    <a:pt x="404" y="134"/>
                    <a:pt x="400" y="135"/>
                    <a:pt x="400" y="135"/>
                  </a:cubicBezTo>
                  <a:cubicBezTo>
                    <a:pt x="401" y="133"/>
                    <a:pt x="404" y="133"/>
                    <a:pt x="402" y="130"/>
                  </a:cubicBezTo>
                  <a:cubicBezTo>
                    <a:pt x="402" y="130"/>
                    <a:pt x="398" y="128"/>
                    <a:pt x="398" y="128"/>
                  </a:cubicBezTo>
                  <a:cubicBezTo>
                    <a:pt x="396" y="128"/>
                    <a:pt x="396" y="126"/>
                    <a:pt x="394" y="126"/>
                  </a:cubicBezTo>
                  <a:cubicBezTo>
                    <a:pt x="395" y="126"/>
                    <a:pt x="392" y="122"/>
                    <a:pt x="392" y="122"/>
                  </a:cubicBezTo>
                  <a:cubicBezTo>
                    <a:pt x="392" y="122"/>
                    <a:pt x="393" y="123"/>
                    <a:pt x="394" y="123"/>
                  </a:cubicBezTo>
                  <a:cubicBezTo>
                    <a:pt x="395" y="124"/>
                    <a:pt x="395" y="122"/>
                    <a:pt x="396" y="122"/>
                  </a:cubicBezTo>
                  <a:cubicBezTo>
                    <a:pt x="400" y="121"/>
                    <a:pt x="393" y="118"/>
                    <a:pt x="392" y="117"/>
                  </a:cubicBezTo>
                  <a:cubicBezTo>
                    <a:pt x="392" y="118"/>
                    <a:pt x="394" y="116"/>
                    <a:pt x="394" y="116"/>
                  </a:cubicBezTo>
                  <a:cubicBezTo>
                    <a:pt x="395" y="115"/>
                    <a:pt x="393" y="115"/>
                    <a:pt x="392" y="114"/>
                  </a:cubicBezTo>
                  <a:cubicBezTo>
                    <a:pt x="392" y="114"/>
                    <a:pt x="391" y="113"/>
                    <a:pt x="390" y="113"/>
                  </a:cubicBezTo>
                  <a:cubicBezTo>
                    <a:pt x="390" y="113"/>
                    <a:pt x="388" y="113"/>
                    <a:pt x="388" y="113"/>
                  </a:cubicBezTo>
                  <a:cubicBezTo>
                    <a:pt x="389" y="112"/>
                    <a:pt x="391" y="113"/>
                    <a:pt x="390" y="110"/>
                  </a:cubicBezTo>
                  <a:cubicBezTo>
                    <a:pt x="389" y="110"/>
                    <a:pt x="386" y="111"/>
                    <a:pt x="386" y="111"/>
                  </a:cubicBezTo>
                  <a:cubicBezTo>
                    <a:pt x="386" y="110"/>
                    <a:pt x="389" y="110"/>
                    <a:pt x="388" y="108"/>
                  </a:cubicBezTo>
                  <a:cubicBezTo>
                    <a:pt x="388" y="107"/>
                    <a:pt x="388" y="106"/>
                    <a:pt x="387" y="105"/>
                  </a:cubicBezTo>
                  <a:cubicBezTo>
                    <a:pt x="387" y="105"/>
                    <a:pt x="386" y="106"/>
                    <a:pt x="386" y="105"/>
                  </a:cubicBezTo>
                  <a:cubicBezTo>
                    <a:pt x="386" y="106"/>
                    <a:pt x="384" y="102"/>
                    <a:pt x="384" y="102"/>
                  </a:cubicBezTo>
                  <a:cubicBezTo>
                    <a:pt x="383" y="100"/>
                    <a:pt x="382" y="99"/>
                    <a:pt x="382" y="98"/>
                  </a:cubicBezTo>
                  <a:cubicBezTo>
                    <a:pt x="381" y="96"/>
                    <a:pt x="381" y="94"/>
                    <a:pt x="379" y="97"/>
                  </a:cubicBezTo>
                  <a:cubicBezTo>
                    <a:pt x="379" y="97"/>
                    <a:pt x="378" y="101"/>
                    <a:pt x="379" y="100"/>
                  </a:cubicBezTo>
                  <a:cubicBezTo>
                    <a:pt x="375" y="101"/>
                    <a:pt x="377" y="101"/>
                    <a:pt x="378" y="104"/>
                  </a:cubicBezTo>
                  <a:cubicBezTo>
                    <a:pt x="378" y="103"/>
                    <a:pt x="377" y="103"/>
                    <a:pt x="377" y="104"/>
                  </a:cubicBezTo>
                  <a:cubicBezTo>
                    <a:pt x="376" y="104"/>
                    <a:pt x="376" y="104"/>
                    <a:pt x="375" y="105"/>
                  </a:cubicBezTo>
                  <a:cubicBezTo>
                    <a:pt x="375" y="105"/>
                    <a:pt x="377" y="106"/>
                    <a:pt x="377" y="106"/>
                  </a:cubicBezTo>
                  <a:cubicBezTo>
                    <a:pt x="376" y="107"/>
                    <a:pt x="374" y="106"/>
                    <a:pt x="374" y="107"/>
                  </a:cubicBezTo>
                  <a:cubicBezTo>
                    <a:pt x="373" y="108"/>
                    <a:pt x="375" y="110"/>
                    <a:pt x="373" y="111"/>
                  </a:cubicBezTo>
                  <a:cubicBezTo>
                    <a:pt x="374" y="111"/>
                    <a:pt x="372" y="107"/>
                    <a:pt x="370" y="109"/>
                  </a:cubicBezTo>
                  <a:cubicBezTo>
                    <a:pt x="370" y="110"/>
                    <a:pt x="366" y="113"/>
                    <a:pt x="366" y="113"/>
                  </a:cubicBezTo>
                  <a:cubicBezTo>
                    <a:pt x="365" y="113"/>
                    <a:pt x="365" y="112"/>
                    <a:pt x="365" y="111"/>
                  </a:cubicBezTo>
                  <a:cubicBezTo>
                    <a:pt x="364" y="111"/>
                    <a:pt x="364" y="112"/>
                    <a:pt x="364" y="112"/>
                  </a:cubicBezTo>
                  <a:cubicBezTo>
                    <a:pt x="363" y="111"/>
                    <a:pt x="364" y="111"/>
                    <a:pt x="364" y="110"/>
                  </a:cubicBezTo>
                  <a:cubicBezTo>
                    <a:pt x="364" y="111"/>
                    <a:pt x="357" y="116"/>
                    <a:pt x="357" y="115"/>
                  </a:cubicBezTo>
                  <a:cubicBezTo>
                    <a:pt x="356" y="114"/>
                    <a:pt x="360" y="113"/>
                    <a:pt x="361" y="113"/>
                  </a:cubicBezTo>
                  <a:cubicBezTo>
                    <a:pt x="363" y="111"/>
                    <a:pt x="363" y="110"/>
                    <a:pt x="362" y="108"/>
                  </a:cubicBezTo>
                  <a:cubicBezTo>
                    <a:pt x="361" y="107"/>
                    <a:pt x="358" y="107"/>
                    <a:pt x="357" y="107"/>
                  </a:cubicBezTo>
                  <a:cubicBezTo>
                    <a:pt x="356" y="107"/>
                    <a:pt x="356" y="108"/>
                    <a:pt x="356" y="108"/>
                  </a:cubicBezTo>
                  <a:cubicBezTo>
                    <a:pt x="355" y="110"/>
                    <a:pt x="353" y="108"/>
                    <a:pt x="352" y="108"/>
                  </a:cubicBezTo>
                  <a:cubicBezTo>
                    <a:pt x="353" y="108"/>
                    <a:pt x="355" y="106"/>
                    <a:pt x="355" y="106"/>
                  </a:cubicBezTo>
                  <a:cubicBezTo>
                    <a:pt x="355" y="106"/>
                    <a:pt x="356" y="107"/>
                    <a:pt x="356" y="107"/>
                  </a:cubicBezTo>
                  <a:cubicBezTo>
                    <a:pt x="355" y="107"/>
                    <a:pt x="357" y="105"/>
                    <a:pt x="357" y="105"/>
                  </a:cubicBezTo>
                  <a:cubicBezTo>
                    <a:pt x="358" y="103"/>
                    <a:pt x="356" y="104"/>
                    <a:pt x="355" y="103"/>
                  </a:cubicBezTo>
                  <a:cubicBezTo>
                    <a:pt x="355" y="103"/>
                    <a:pt x="356" y="98"/>
                    <a:pt x="354" y="99"/>
                  </a:cubicBezTo>
                  <a:cubicBezTo>
                    <a:pt x="355" y="98"/>
                    <a:pt x="356" y="98"/>
                    <a:pt x="355" y="96"/>
                  </a:cubicBezTo>
                  <a:cubicBezTo>
                    <a:pt x="353" y="95"/>
                    <a:pt x="357" y="94"/>
                    <a:pt x="356" y="92"/>
                  </a:cubicBezTo>
                  <a:cubicBezTo>
                    <a:pt x="356" y="91"/>
                    <a:pt x="354" y="93"/>
                    <a:pt x="353" y="92"/>
                  </a:cubicBezTo>
                  <a:cubicBezTo>
                    <a:pt x="352" y="91"/>
                    <a:pt x="350" y="91"/>
                    <a:pt x="349" y="91"/>
                  </a:cubicBezTo>
                  <a:cubicBezTo>
                    <a:pt x="347" y="90"/>
                    <a:pt x="346" y="90"/>
                    <a:pt x="345" y="88"/>
                  </a:cubicBezTo>
                  <a:cubicBezTo>
                    <a:pt x="345" y="86"/>
                    <a:pt x="342" y="87"/>
                    <a:pt x="342" y="85"/>
                  </a:cubicBezTo>
                  <a:cubicBezTo>
                    <a:pt x="342" y="84"/>
                    <a:pt x="340" y="85"/>
                    <a:pt x="340" y="85"/>
                  </a:cubicBezTo>
                  <a:cubicBezTo>
                    <a:pt x="341" y="83"/>
                    <a:pt x="339" y="83"/>
                    <a:pt x="338" y="82"/>
                  </a:cubicBezTo>
                  <a:cubicBezTo>
                    <a:pt x="336" y="81"/>
                    <a:pt x="336" y="80"/>
                    <a:pt x="334" y="81"/>
                  </a:cubicBezTo>
                  <a:cubicBezTo>
                    <a:pt x="332" y="82"/>
                    <a:pt x="331" y="83"/>
                    <a:pt x="329" y="82"/>
                  </a:cubicBezTo>
                  <a:cubicBezTo>
                    <a:pt x="327" y="81"/>
                    <a:pt x="326" y="83"/>
                    <a:pt x="324" y="82"/>
                  </a:cubicBezTo>
                  <a:cubicBezTo>
                    <a:pt x="322" y="80"/>
                    <a:pt x="320" y="80"/>
                    <a:pt x="318" y="80"/>
                  </a:cubicBezTo>
                  <a:cubicBezTo>
                    <a:pt x="316" y="80"/>
                    <a:pt x="314" y="80"/>
                    <a:pt x="313" y="82"/>
                  </a:cubicBezTo>
                  <a:cubicBezTo>
                    <a:pt x="312" y="84"/>
                    <a:pt x="315" y="85"/>
                    <a:pt x="315" y="86"/>
                  </a:cubicBezTo>
                  <a:cubicBezTo>
                    <a:pt x="316" y="87"/>
                    <a:pt x="315" y="90"/>
                    <a:pt x="314" y="91"/>
                  </a:cubicBezTo>
                  <a:cubicBezTo>
                    <a:pt x="314" y="92"/>
                    <a:pt x="314" y="91"/>
                    <a:pt x="313" y="92"/>
                  </a:cubicBezTo>
                  <a:cubicBezTo>
                    <a:pt x="313" y="92"/>
                    <a:pt x="315" y="94"/>
                    <a:pt x="315" y="94"/>
                  </a:cubicBezTo>
                  <a:cubicBezTo>
                    <a:pt x="315" y="96"/>
                    <a:pt x="316" y="98"/>
                    <a:pt x="316" y="99"/>
                  </a:cubicBezTo>
                  <a:cubicBezTo>
                    <a:pt x="316" y="100"/>
                    <a:pt x="316" y="100"/>
                    <a:pt x="316" y="101"/>
                  </a:cubicBezTo>
                  <a:cubicBezTo>
                    <a:pt x="316" y="102"/>
                    <a:pt x="315" y="101"/>
                    <a:pt x="315" y="101"/>
                  </a:cubicBezTo>
                  <a:cubicBezTo>
                    <a:pt x="314" y="102"/>
                    <a:pt x="314" y="104"/>
                    <a:pt x="314" y="104"/>
                  </a:cubicBezTo>
                  <a:cubicBezTo>
                    <a:pt x="313" y="105"/>
                    <a:pt x="312" y="106"/>
                    <a:pt x="312" y="107"/>
                  </a:cubicBezTo>
                  <a:cubicBezTo>
                    <a:pt x="311" y="109"/>
                    <a:pt x="311" y="109"/>
                    <a:pt x="312" y="110"/>
                  </a:cubicBezTo>
                  <a:cubicBezTo>
                    <a:pt x="315" y="112"/>
                    <a:pt x="318" y="114"/>
                    <a:pt x="320" y="116"/>
                  </a:cubicBezTo>
                  <a:cubicBezTo>
                    <a:pt x="321" y="119"/>
                    <a:pt x="322" y="124"/>
                    <a:pt x="321" y="127"/>
                  </a:cubicBezTo>
                  <a:cubicBezTo>
                    <a:pt x="319" y="131"/>
                    <a:pt x="313" y="133"/>
                    <a:pt x="310" y="135"/>
                  </a:cubicBezTo>
                  <a:cubicBezTo>
                    <a:pt x="309" y="136"/>
                    <a:pt x="308" y="136"/>
                    <a:pt x="307" y="137"/>
                  </a:cubicBezTo>
                  <a:cubicBezTo>
                    <a:pt x="304" y="138"/>
                    <a:pt x="308" y="141"/>
                    <a:pt x="308" y="143"/>
                  </a:cubicBezTo>
                  <a:cubicBezTo>
                    <a:pt x="308" y="143"/>
                    <a:pt x="309" y="145"/>
                    <a:pt x="309" y="146"/>
                  </a:cubicBezTo>
                  <a:cubicBezTo>
                    <a:pt x="309" y="148"/>
                    <a:pt x="309" y="149"/>
                    <a:pt x="310" y="151"/>
                  </a:cubicBezTo>
                  <a:cubicBezTo>
                    <a:pt x="311" y="153"/>
                    <a:pt x="311" y="154"/>
                    <a:pt x="309" y="156"/>
                  </a:cubicBezTo>
                  <a:cubicBezTo>
                    <a:pt x="309" y="156"/>
                    <a:pt x="310" y="160"/>
                    <a:pt x="309" y="161"/>
                  </a:cubicBezTo>
                  <a:cubicBezTo>
                    <a:pt x="308" y="161"/>
                    <a:pt x="307" y="157"/>
                    <a:pt x="306" y="159"/>
                  </a:cubicBezTo>
                  <a:cubicBezTo>
                    <a:pt x="305" y="161"/>
                    <a:pt x="307" y="164"/>
                    <a:pt x="307" y="164"/>
                  </a:cubicBezTo>
                  <a:cubicBezTo>
                    <a:pt x="307" y="163"/>
                    <a:pt x="301" y="158"/>
                    <a:pt x="298" y="161"/>
                  </a:cubicBezTo>
                  <a:cubicBezTo>
                    <a:pt x="299" y="160"/>
                    <a:pt x="302" y="159"/>
                    <a:pt x="300" y="157"/>
                  </a:cubicBezTo>
                  <a:cubicBezTo>
                    <a:pt x="299" y="156"/>
                    <a:pt x="298" y="155"/>
                    <a:pt x="297" y="155"/>
                  </a:cubicBezTo>
                  <a:cubicBezTo>
                    <a:pt x="297" y="154"/>
                    <a:pt x="295" y="154"/>
                    <a:pt x="294" y="154"/>
                  </a:cubicBezTo>
                  <a:cubicBezTo>
                    <a:pt x="294" y="153"/>
                    <a:pt x="295" y="153"/>
                    <a:pt x="294" y="151"/>
                  </a:cubicBezTo>
                  <a:cubicBezTo>
                    <a:pt x="293" y="150"/>
                    <a:pt x="292" y="148"/>
                    <a:pt x="293" y="146"/>
                  </a:cubicBezTo>
                  <a:cubicBezTo>
                    <a:pt x="294" y="143"/>
                    <a:pt x="291" y="142"/>
                    <a:pt x="291" y="140"/>
                  </a:cubicBezTo>
                  <a:cubicBezTo>
                    <a:pt x="291" y="138"/>
                    <a:pt x="293" y="137"/>
                    <a:pt x="292" y="135"/>
                  </a:cubicBezTo>
                  <a:cubicBezTo>
                    <a:pt x="290" y="133"/>
                    <a:pt x="286" y="133"/>
                    <a:pt x="283" y="133"/>
                  </a:cubicBezTo>
                  <a:cubicBezTo>
                    <a:pt x="282" y="133"/>
                    <a:pt x="281" y="133"/>
                    <a:pt x="279" y="133"/>
                  </a:cubicBezTo>
                  <a:cubicBezTo>
                    <a:pt x="279" y="133"/>
                    <a:pt x="277" y="135"/>
                    <a:pt x="277" y="135"/>
                  </a:cubicBezTo>
                  <a:cubicBezTo>
                    <a:pt x="277" y="134"/>
                    <a:pt x="278" y="134"/>
                    <a:pt x="277" y="133"/>
                  </a:cubicBezTo>
                  <a:cubicBezTo>
                    <a:pt x="277" y="132"/>
                    <a:pt x="276" y="131"/>
                    <a:pt x="275" y="131"/>
                  </a:cubicBezTo>
                  <a:cubicBezTo>
                    <a:pt x="273" y="130"/>
                    <a:pt x="271" y="130"/>
                    <a:pt x="269" y="129"/>
                  </a:cubicBezTo>
                  <a:cubicBezTo>
                    <a:pt x="266" y="128"/>
                    <a:pt x="264" y="125"/>
                    <a:pt x="261" y="123"/>
                  </a:cubicBezTo>
                  <a:cubicBezTo>
                    <a:pt x="259" y="122"/>
                    <a:pt x="257" y="121"/>
                    <a:pt x="256" y="121"/>
                  </a:cubicBezTo>
                  <a:cubicBezTo>
                    <a:pt x="254" y="121"/>
                    <a:pt x="252" y="119"/>
                    <a:pt x="250" y="119"/>
                  </a:cubicBezTo>
                  <a:cubicBezTo>
                    <a:pt x="249" y="119"/>
                    <a:pt x="240" y="121"/>
                    <a:pt x="240" y="121"/>
                  </a:cubicBezTo>
                  <a:cubicBezTo>
                    <a:pt x="240" y="120"/>
                    <a:pt x="241" y="120"/>
                    <a:pt x="242" y="119"/>
                  </a:cubicBezTo>
                  <a:cubicBezTo>
                    <a:pt x="242" y="118"/>
                    <a:pt x="241" y="117"/>
                    <a:pt x="241" y="117"/>
                  </a:cubicBezTo>
                  <a:cubicBezTo>
                    <a:pt x="240" y="114"/>
                    <a:pt x="239" y="112"/>
                    <a:pt x="238" y="110"/>
                  </a:cubicBezTo>
                  <a:cubicBezTo>
                    <a:pt x="237" y="108"/>
                    <a:pt x="236" y="108"/>
                    <a:pt x="234" y="108"/>
                  </a:cubicBezTo>
                  <a:cubicBezTo>
                    <a:pt x="231" y="108"/>
                    <a:pt x="230" y="108"/>
                    <a:pt x="230" y="105"/>
                  </a:cubicBezTo>
                  <a:cubicBezTo>
                    <a:pt x="231" y="103"/>
                    <a:pt x="230" y="100"/>
                    <a:pt x="230" y="98"/>
                  </a:cubicBezTo>
                  <a:cubicBezTo>
                    <a:pt x="231" y="95"/>
                    <a:pt x="233" y="93"/>
                    <a:pt x="234" y="90"/>
                  </a:cubicBezTo>
                  <a:cubicBezTo>
                    <a:pt x="235" y="88"/>
                    <a:pt x="235" y="87"/>
                    <a:pt x="237" y="86"/>
                  </a:cubicBezTo>
                  <a:cubicBezTo>
                    <a:pt x="238" y="86"/>
                    <a:pt x="237" y="85"/>
                    <a:pt x="237" y="84"/>
                  </a:cubicBezTo>
                  <a:cubicBezTo>
                    <a:pt x="238" y="84"/>
                    <a:pt x="240" y="82"/>
                    <a:pt x="240" y="82"/>
                  </a:cubicBezTo>
                  <a:cubicBezTo>
                    <a:pt x="240" y="82"/>
                    <a:pt x="240" y="82"/>
                    <a:pt x="239" y="81"/>
                  </a:cubicBezTo>
                  <a:cubicBezTo>
                    <a:pt x="239" y="81"/>
                    <a:pt x="240" y="81"/>
                    <a:pt x="240" y="81"/>
                  </a:cubicBezTo>
                  <a:cubicBezTo>
                    <a:pt x="240" y="79"/>
                    <a:pt x="242" y="80"/>
                    <a:pt x="243" y="80"/>
                  </a:cubicBezTo>
                  <a:cubicBezTo>
                    <a:pt x="244" y="80"/>
                    <a:pt x="244" y="79"/>
                    <a:pt x="244" y="79"/>
                  </a:cubicBezTo>
                  <a:cubicBezTo>
                    <a:pt x="245" y="77"/>
                    <a:pt x="243" y="78"/>
                    <a:pt x="242" y="77"/>
                  </a:cubicBezTo>
                  <a:cubicBezTo>
                    <a:pt x="242" y="77"/>
                    <a:pt x="244" y="77"/>
                    <a:pt x="244" y="77"/>
                  </a:cubicBezTo>
                  <a:cubicBezTo>
                    <a:pt x="245" y="76"/>
                    <a:pt x="246" y="77"/>
                    <a:pt x="246" y="77"/>
                  </a:cubicBezTo>
                  <a:cubicBezTo>
                    <a:pt x="248" y="79"/>
                    <a:pt x="248" y="77"/>
                    <a:pt x="250" y="76"/>
                  </a:cubicBezTo>
                  <a:cubicBezTo>
                    <a:pt x="252" y="74"/>
                    <a:pt x="248" y="72"/>
                    <a:pt x="246" y="71"/>
                  </a:cubicBezTo>
                  <a:cubicBezTo>
                    <a:pt x="245" y="71"/>
                    <a:pt x="241" y="72"/>
                    <a:pt x="241" y="72"/>
                  </a:cubicBezTo>
                  <a:cubicBezTo>
                    <a:pt x="240" y="70"/>
                    <a:pt x="243" y="70"/>
                    <a:pt x="240" y="69"/>
                  </a:cubicBezTo>
                  <a:cubicBezTo>
                    <a:pt x="239" y="69"/>
                    <a:pt x="234" y="69"/>
                    <a:pt x="234" y="68"/>
                  </a:cubicBezTo>
                  <a:cubicBezTo>
                    <a:pt x="234" y="67"/>
                    <a:pt x="236" y="67"/>
                    <a:pt x="236" y="67"/>
                  </a:cubicBezTo>
                  <a:cubicBezTo>
                    <a:pt x="237" y="66"/>
                    <a:pt x="237" y="67"/>
                    <a:pt x="238" y="67"/>
                  </a:cubicBezTo>
                  <a:cubicBezTo>
                    <a:pt x="237" y="68"/>
                    <a:pt x="240" y="68"/>
                    <a:pt x="240" y="68"/>
                  </a:cubicBezTo>
                  <a:cubicBezTo>
                    <a:pt x="242" y="68"/>
                    <a:pt x="245" y="70"/>
                    <a:pt x="246" y="70"/>
                  </a:cubicBezTo>
                  <a:cubicBezTo>
                    <a:pt x="247" y="70"/>
                    <a:pt x="248" y="71"/>
                    <a:pt x="249" y="71"/>
                  </a:cubicBezTo>
                  <a:cubicBezTo>
                    <a:pt x="251" y="72"/>
                    <a:pt x="250" y="71"/>
                    <a:pt x="251" y="71"/>
                  </a:cubicBezTo>
                  <a:cubicBezTo>
                    <a:pt x="252" y="71"/>
                    <a:pt x="255" y="71"/>
                    <a:pt x="254" y="70"/>
                  </a:cubicBezTo>
                  <a:cubicBezTo>
                    <a:pt x="253" y="69"/>
                    <a:pt x="254" y="67"/>
                    <a:pt x="255" y="66"/>
                  </a:cubicBezTo>
                  <a:cubicBezTo>
                    <a:pt x="255" y="67"/>
                    <a:pt x="258" y="68"/>
                    <a:pt x="258" y="68"/>
                  </a:cubicBezTo>
                  <a:cubicBezTo>
                    <a:pt x="260" y="68"/>
                    <a:pt x="261" y="68"/>
                    <a:pt x="263" y="67"/>
                  </a:cubicBezTo>
                  <a:cubicBezTo>
                    <a:pt x="264" y="66"/>
                    <a:pt x="265" y="64"/>
                    <a:pt x="266" y="63"/>
                  </a:cubicBezTo>
                  <a:cubicBezTo>
                    <a:pt x="267" y="62"/>
                    <a:pt x="269" y="61"/>
                    <a:pt x="268" y="59"/>
                  </a:cubicBezTo>
                  <a:cubicBezTo>
                    <a:pt x="267" y="57"/>
                    <a:pt x="264" y="58"/>
                    <a:pt x="263" y="58"/>
                  </a:cubicBezTo>
                  <a:cubicBezTo>
                    <a:pt x="260" y="58"/>
                    <a:pt x="258" y="57"/>
                    <a:pt x="256" y="56"/>
                  </a:cubicBezTo>
                  <a:cubicBezTo>
                    <a:pt x="255" y="55"/>
                    <a:pt x="254" y="54"/>
                    <a:pt x="252" y="53"/>
                  </a:cubicBezTo>
                  <a:cubicBezTo>
                    <a:pt x="252" y="53"/>
                    <a:pt x="247" y="53"/>
                    <a:pt x="247" y="53"/>
                  </a:cubicBezTo>
                  <a:cubicBezTo>
                    <a:pt x="247" y="52"/>
                    <a:pt x="252" y="53"/>
                    <a:pt x="253" y="53"/>
                  </a:cubicBezTo>
                  <a:cubicBezTo>
                    <a:pt x="255" y="53"/>
                    <a:pt x="255" y="52"/>
                    <a:pt x="257" y="53"/>
                  </a:cubicBezTo>
                  <a:cubicBezTo>
                    <a:pt x="261" y="55"/>
                    <a:pt x="265" y="59"/>
                    <a:pt x="269" y="56"/>
                  </a:cubicBezTo>
                  <a:cubicBezTo>
                    <a:pt x="271" y="54"/>
                    <a:pt x="272" y="53"/>
                    <a:pt x="273" y="51"/>
                  </a:cubicBezTo>
                  <a:cubicBezTo>
                    <a:pt x="274" y="50"/>
                    <a:pt x="268" y="49"/>
                    <a:pt x="271" y="47"/>
                  </a:cubicBezTo>
                  <a:cubicBezTo>
                    <a:pt x="272" y="47"/>
                    <a:pt x="275" y="47"/>
                    <a:pt x="276" y="48"/>
                  </a:cubicBezTo>
                  <a:cubicBezTo>
                    <a:pt x="279" y="48"/>
                    <a:pt x="279" y="50"/>
                    <a:pt x="282" y="48"/>
                  </a:cubicBezTo>
                  <a:cubicBezTo>
                    <a:pt x="282" y="48"/>
                    <a:pt x="285" y="49"/>
                    <a:pt x="284" y="47"/>
                  </a:cubicBezTo>
                  <a:cubicBezTo>
                    <a:pt x="283" y="46"/>
                    <a:pt x="279" y="44"/>
                    <a:pt x="278" y="44"/>
                  </a:cubicBezTo>
                  <a:cubicBezTo>
                    <a:pt x="280" y="43"/>
                    <a:pt x="282" y="45"/>
                    <a:pt x="284" y="45"/>
                  </a:cubicBezTo>
                  <a:cubicBezTo>
                    <a:pt x="285" y="45"/>
                    <a:pt x="287" y="50"/>
                    <a:pt x="289" y="49"/>
                  </a:cubicBezTo>
                  <a:cubicBezTo>
                    <a:pt x="289" y="49"/>
                    <a:pt x="288" y="48"/>
                    <a:pt x="288" y="48"/>
                  </a:cubicBezTo>
                  <a:cubicBezTo>
                    <a:pt x="289" y="47"/>
                    <a:pt x="290" y="47"/>
                    <a:pt x="292" y="46"/>
                  </a:cubicBezTo>
                  <a:cubicBezTo>
                    <a:pt x="293" y="45"/>
                    <a:pt x="296" y="42"/>
                    <a:pt x="297" y="41"/>
                  </a:cubicBezTo>
                  <a:cubicBezTo>
                    <a:pt x="297" y="38"/>
                    <a:pt x="295" y="38"/>
                    <a:pt x="293" y="36"/>
                  </a:cubicBezTo>
                  <a:cubicBezTo>
                    <a:pt x="293" y="36"/>
                    <a:pt x="290" y="30"/>
                    <a:pt x="290" y="31"/>
                  </a:cubicBezTo>
                  <a:cubicBezTo>
                    <a:pt x="291" y="30"/>
                    <a:pt x="295" y="30"/>
                    <a:pt x="296" y="30"/>
                  </a:cubicBezTo>
                  <a:cubicBezTo>
                    <a:pt x="299" y="29"/>
                    <a:pt x="294" y="28"/>
                    <a:pt x="294" y="27"/>
                  </a:cubicBezTo>
                  <a:cubicBezTo>
                    <a:pt x="293" y="26"/>
                    <a:pt x="297" y="26"/>
                    <a:pt x="297" y="25"/>
                  </a:cubicBezTo>
                  <a:cubicBezTo>
                    <a:pt x="297" y="25"/>
                    <a:pt x="287" y="21"/>
                    <a:pt x="287" y="21"/>
                  </a:cubicBezTo>
                  <a:cubicBezTo>
                    <a:pt x="288" y="21"/>
                    <a:pt x="290" y="20"/>
                    <a:pt x="291" y="20"/>
                  </a:cubicBezTo>
                  <a:cubicBezTo>
                    <a:pt x="288" y="20"/>
                    <a:pt x="285" y="19"/>
                    <a:pt x="282" y="19"/>
                  </a:cubicBezTo>
                  <a:cubicBezTo>
                    <a:pt x="280" y="19"/>
                    <a:pt x="277" y="20"/>
                    <a:pt x="276" y="19"/>
                  </a:cubicBezTo>
                  <a:cubicBezTo>
                    <a:pt x="278" y="20"/>
                    <a:pt x="275" y="21"/>
                    <a:pt x="276" y="23"/>
                  </a:cubicBezTo>
                  <a:cubicBezTo>
                    <a:pt x="277" y="24"/>
                    <a:pt x="280" y="25"/>
                    <a:pt x="280" y="26"/>
                  </a:cubicBezTo>
                  <a:cubicBezTo>
                    <a:pt x="280" y="26"/>
                    <a:pt x="278" y="27"/>
                    <a:pt x="278" y="27"/>
                  </a:cubicBezTo>
                  <a:cubicBezTo>
                    <a:pt x="278" y="27"/>
                    <a:pt x="280" y="28"/>
                    <a:pt x="279" y="28"/>
                  </a:cubicBezTo>
                  <a:cubicBezTo>
                    <a:pt x="277" y="29"/>
                    <a:pt x="276" y="27"/>
                    <a:pt x="275" y="31"/>
                  </a:cubicBezTo>
                  <a:cubicBezTo>
                    <a:pt x="274" y="33"/>
                    <a:pt x="274" y="35"/>
                    <a:pt x="273" y="37"/>
                  </a:cubicBezTo>
                  <a:cubicBezTo>
                    <a:pt x="272" y="37"/>
                    <a:pt x="271" y="38"/>
                    <a:pt x="271" y="39"/>
                  </a:cubicBezTo>
                  <a:cubicBezTo>
                    <a:pt x="271" y="40"/>
                    <a:pt x="270" y="40"/>
                    <a:pt x="270" y="41"/>
                  </a:cubicBezTo>
                  <a:cubicBezTo>
                    <a:pt x="267" y="42"/>
                    <a:pt x="268" y="43"/>
                    <a:pt x="266" y="40"/>
                  </a:cubicBezTo>
                  <a:cubicBezTo>
                    <a:pt x="265" y="39"/>
                    <a:pt x="262" y="37"/>
                    <a:pt x="262" y="35"/>
                  </a:cubicBezTo>
                  <a:cubicBezTo>
                    <a:pt x="262" y="35"/>
                    <a:pt x="262" y="32"/>
                    <a:pt x="263" y="32"/>
                  </a:cubicBezTo>
                  <a:cubicBezTo>
                    <a:pt x="263" y="32"/>
                    <a:pt x="265" y="33"/>
                    <a:pt x="265" y="31"/>
                  </a:cubicBezTo>
                  <a:cubicBezTo>
                    <a:pt x="264" y="29"/>
                    <a:pt x="264" y="28"/>
                    <a:pt x="262" y="26"/>
                  </a:cubicBezTo>
                  <a:cubicBezTo>
                    <a:pt x="260" y="25"/>
                    <a:pt x="258" y="23"/>
                    <a:pt x="256" y="25"/>
                  </a:cubicBezTo>
                  <a:cubicBezTo>
                    <a:pt x="255" y="26"/>
                    <a:pt x="255" y="28"/>
                    <a:pt x="255" y="30"/>
                  </a:cubicBezTo>
                  <a:cubicBezTo>
                    <a:pt x="255" y="31"/>
                    <a:pt x="251" y="31"/>
                    <a:pt x="251" y="30"/>
                  </a:cubicBezTo>
                  <a:cubicBezTo>
                    <a:pt x="251" y="29"/>
                    <a:pt x="251" y="26"/>
                    <a:pt x="250" y="25"/>
                  </a:cubicBezTo>
                  <a:cubicBezTo>
                    <a:pt x="246" y="22"/>
                    <a:pt x="251" y="25"/>
                    <a:pt x="251" y="24"/>
                  </a:cubicBezTo>
                  <a:cubicBezTo>
                    <a:pt x="252" y="24"/>
                    <a:pt x="253" y="23"/>
                    <a:pt x="252" y="23"/>
                  </a:cubicBezTo>
                  <a:cubicBezTo>
                    <a:pt x="252" y="22"/>
                    <a:pt x="251" y="21"/>
                    <a:pt x="250" y="22"/>
                  </a:cubicBezTo>
                  <a:cubicBezTo>
                    <a:pt x="249" y="23"/>
                    <a:pt x="249" y="21"/>
                    <a:pt x="248" y="21"/>
                  </a:cubicBezTo>
                  <a:cubicBezTo>
                    <a:pt x="247" y="20"/>
                    <a:pt x="246" y="22"/>
                    <a:pt x="245" y="21"/>
                  </a:cubicBezTo>
                  <a:cubicBezTo>
                    <a:pt x="243" y="20"/>
                    <a:pt x="242" y="21"/>
                    <a:pt x="243" y="18"/>
                  </a:cubicBezTo>
                  <a:cubicBezTo>
                    <a:pt x="243" y="18"/>
                    <a:pt x="243" y="18"/>
                    <a:pt x="244" y="18"/>
                  </a:cubicBezTo>
                  <a:cubicBezTo>
                    <a:pt x="244" y="17"/>
                    <a:pt x="244" y="17"/>
                    <a:pt x="244" y="16"/>
                  </a:cubicBezTo>
                  <a:cubicBezTo>
                    <a:pt x="245" y="16"/>
                    <a:pt x="245" y="16"/>
                    <a:pt x="246" y="16"/>
                  </a:cubicBezTo>
                  <a:cubicBezTo>
                    <a:pt x="245" y="16"/>
                    <a:pt x="244" y="13"/>
                    <a:pt x="244" y="13"/>
                  </a:cubicBezTo>
                  <a:cubicBezTo>
                    <a:pt x="243" y="11"/>
                    <a:pt x="241" y="11"/>
                    <a:pt x="241" y="10"/>
                  </a:cubicBezTo>
                  <a:cubicBezTo>
                    <a:pt x="239" y="9"/>
                    <a:pt x="240" y="9"/>
                    <a:pt x="239" y="7"/>
                  </a:cubicBezTo>
                  <a:cubicBezTo>
                    <a:pt x="239" y="5"/>
                    <a:pt x="237" y="4"/>
                    <a:pt x="237" y="3"/>
                  </a:cubicBezTo>
                  <a:cubicBezTo>
                    <a:pt x="236" y="1"/>
                    <a:pt x="234" y="1"/>
                    <a:pt x="232" y="1"/>
                  </a:cubicBezTo>
                  <a:cubicBezTo>
                    <a:pt x="231" y="1"/>
                    <a:pt x="232" y="0"/>
                    <a:pt x="230" y="0"/>
                  </a:cubicBezTo>
                  <a:cubicBezTo>
                    <a:pt x="229" y="0"/>
                    <a:pt x="228" y="0"/>
                    <a:pt x="228" y="2"/>
                  </a:cubicBezTo>
                  <a:cubicBezTo>
                    <a:pt x="228" y="2"/>
                    <a:pt x="225" y="3"/>
                    <a:pt x="225" y="3"/>
                  </a:cubicBezTo>
                  <a:cubicBezTo>
                    <a:pt x="226" y="3"/>
                    <a:pt x="228" y="3"/>
                    <a:pt x="228" y="4"/>
                  </a:cubicBezTo>
                  <a:cubicBezTo>
                    <a:pt x="228" y="4"/>
                    <a:pt x="226" y="5"/>
                    <a:pt x="226" y="5"/>
                  </a:cubicBezTo>
                  <a:cubicBezTo>
                    <a:pt x="225" y="6"/>
                    <a:pt x="224" y="4"/>
                    <a:pt x="223" y="6"/>
                  </a:cubicBezTo>
                  <a:cubicBezTo>
                    <a:pt x="222" y="6"/>
                    <a:pt x="221" y="9"/>
                    <a:pt x="221" y="10"/>
                  </a:cubicBezTo>
                  <a:cubicBezTo>
                    <a:pt x="222" y="10"/>
                    <a:pt x="224" y="10"/>
                    <a:pt x="225" y="11"/>
                  </a:cubicBezTo>
                  <a:cubicBezTo>
                    <a:pt x="224" y="10"/>
                    <a:pt x="222" y="14"/>
                    <a:pt x="222" y="15"/>
                  </a:cubicBezTo>
                  <a:cubicBezTo>
                    <a:pt x="222" y="16"/>
                    <a:pt x="224" y="18"/>
                    <a:pt x="225" y="19"/>
                  </a:cubicBezTo>
                  <a:cubicBezTo>
                    <a:pt x="226" y="19"/>
                    <a:pt x="228" y="21"/>
                    <a:pt x="229" y="21"/>
                  </a:cubicBezTo>
                  <a:cubicBezTo>
                    <a:pt x="231" y="20"/>
                    <a:pt x="231" y="20"/>
                    <a:pt x="232" y="21"/>
                  </a:cubicBezTo>
                  <a:cubicBezTo>
                    <a:pt x="233" y="21"/>
                    <a:pt x="235" y="23"/>
                    <a:pt x="235" y="23"/>
                  </a:cubicBezTo>
                  <a:cubicBezTo>
                    <a:pt x="234" y="24"/>
                    <a:pt x="233" y="22"/>
                    <a:pt x="233" y="24"/>
                  </a:cubicBezTo>
                  <a:cubicBezTo>
                    <a:pt x="233" y="26"/>
                    <a:pt x="232" y="26"/>
                    <a:pt x="232" y="27"/>
                  </a:cubicBezTo>
                  <a:cubicBezTo>
                    <a:pt x="231" y="29"/>
                    <a:pt x="233" y="29"/>
                    <a:pt x="234" y="28"/>
                  </a:cubicBezTo>
                  <a:cubicBezTo>
                    <a:pt x="234" y="28"/>
                    <a:pt x="236" y="25"/>
                    <a:pt x="236" y="26"/>
                  </a:cubicBezTo>
                  <a:cubicBezTo>
                    <a:pt x="237" y="27"/>
                    <a:pt x="236" y="29"/>
                    <a:pt x="236" y="30"/>
                  </a:cubicBezTo>
                  <a:cubicBezTo>
                    <a:pt x="235" y="31"/>
                    <a:pt x="234" y="31"/>
                    <a:pt x="233" y="31"/>
                  </a:cubicBezTo>
                  <a:cubicBezTo>
                    <a:pt x="233" y="32"/>
                    <a:pt x="233" y="33"/>
                    <a:pt x="232" y="34"/>
                  </a:cubicBezTo>
                  <a:cubicBezTo>
                    <a:pt x="231" y="34"/>
                    <a:pt x="229" y="34"/>
                    <a:pt x="228" y="35"/>
                  </a:cubicBezTo>
                  <a:cubicBezTo>
                    <a:pt x="227" y="35"/>
                    <a:pt x="226" y="37"/>
                    <a:pt x="226" y="37"/>
                  </a:cubicBezTo>
                  <a:cubicBezTo>
                    <a:pt x="227" y="38"/>
                    <a:pt x="228" y="39"/>
                    <a:pt x="228" y="41"/>
                  </a:cubicBezTo>
                  <a:cubicBezTo>
                    <a:pt x="228" y="42"/>
                    <a:pt x="227" y="41"/>
                    <a:pt x="226" y="40"/>
                  </a:cubicBezTo>
                  <a:cubicBezTo>
                    <a:pt x="226" y="40"/>
                    <a:pt x="225" y="40"/>
                    <a:pt x="225" y="41"/>
                  </a:cubicBezTo>
                  <a:cubicBezTo>
                    <a:pt x="224" y="41"/>
                    <a:pt x="222" y="40"/>
                    <a:pt x="222" y="39"/>
                  </a:cubicBezTo>
                  <a:cubicBezTo>
                    <a:pt x="222" y="38"/>
                    <a:pt x="224" y="35"/>
                    <a:pt x="224" y="34"/>
                  </a:cubicBezTo>
                  <a:cubicBezTo>
                    <a:pt x="225" y="32"/>
                    <a:pt x="222" y="34"/>
                    <a:pt x="222" y="34"/>
                  </a:cubicBezTo>
                  <a:cubicBezTo>
                    <a:pt x="221" y="34"/>
                    <a:pt x="218" y="32"/>
                    <a:pt x="217" y="31"/>
                  </a:cubicBezTo>
                  <a:cubicBezTo>
                    <a:pt x="215" y="30"/>
                    <a:pt x="216" y="32"/>
                    <a:pt x="214" y="32"/>
                  </a:cubicBezTo>
                  <a:cubicBezTo>
                    <a:pt x="213" y="32"/>
                    <a:pt x="210" y="31"/>
                    <a:pt x="212" y="33"/>
                  </a:cubicBezTo>
                  <a:cubicBezTo>
                    <a:pt x="213" y="34"/>
                    <a:pt x="213" y="35"/>
                    <a:pt x="215" y="35"/>
                  </a:cubicBezTo>
                  <a:cubicBezTo>
                    <a:pt x="216" y="35"/>
                    <a:pt x="218" y="35"/>
                    <a:pt x="218" y="37"/>
                  </a:cubicBezTo>
                  <a:cubicBezTo>
                    <a:pt x="220" y="41"/>
                    <a:pt x="214" y="36"/>
                    <a:pt x="213" y="35"/>
                  </a:cubicBezTo>
                  <a:cubicBezTo>
                    <a:pt x="211" y="35"/>
                    <a:pt x="211" y="37"/>
                    <a:pt x="209" y="37"/>
                  </a:cubicBezTo>
                  <a:cubicBezTo>
                    <a:pt x="207" y="37"/>
                    <a:pt x="206" y="36"/>
                    <a:pt x="204" y="36"/>
                  </a:cubicBezTo>
                  <a:cubicBezTo>
                    <a:pt x="200" y="37"/>
                    <a:pt x="197" y="37"/>
                    <a:pt x="193" y="37"/>
                  </a:cubicBezTo>
                  <a:cubicBezTo>
                    <a:pt x="190" y="36"/>
                    <a:pt x="186" y="34"/>
                    <a:pt x="182" y="33"/>
                  </a:cubicBezTo>
                  <a:cubicBezTo>
                    <a:pt x="181" y="33"/>
                    <a:pt x="179" y="33"/>
                    <a:pt x="178" y="32"/>
                  </a:cubicBezTo>
                  <a:cubicBezTo>
                    <a:pt x="177" y="30"/>
                    <a:pt x="177" y="28"/>
                    <a:pt x="176" y="28"/>
                  </a:cubicBezTo>
                  <a:cubicBezTo>
                    <a:pt x="174" y="27"/>
                    <a:pt x="172" y="28"/>
                    <a:pt x="171" y="28"/>
                  </a:cubicBezTo>
                  <a:cubicBezTo>
                    <a:pt x="168" y="29"/>
                    <a:pt x="166" y="29"/>
                    <a:pt x="164" y="29"/>
                  </a:cubicBezTo>
                  <a:cubicBezTo>
                    <a:pt x="163" y="30"/>
                    <a:pt x="161" y="31"/>
                    <a:pt x="161" y="32"/>
                  </a:cubicBezTo>
                  <a:cubicBezTo>
                    <a:pt x="161" y="32"/>
                    <a:pt x="165" y="34"/>
                    <a:pt x="166" y="34"/>
                  </a:cubicBezTo>
                  <a:cubicBezTo>
                    <a:pt x="166" y="34"/>
                    <a:pt x="165" y="31"/>
                    <a:pt x="167" y="32"/>
                  </a:cubicBezTo>
                  <a:cubicBezTo>
                    <a:pt x="168" y="32"/>
                    <a:pt x="168" y="33"/>
                    <a:pt x="169" y="32"/>
                  </a:cubicBezTo>
                  <a:cubicBezTo>
                    <a:pt x="170" y="32"/>
                    <a:pt x="176" y="28"/>
                    <a:pt x="176" y="30"/>
                  </a:cubicBezTo>
                  <a:cubicBezTo>
                    <a:pt x="176" y="31"/>
                    <a:pt x="173" y="32"/>
                    <a:pt x="172" y="33"/>
                  </a:cubicBezTo>
                  <a:cubicBezTo>
                    <a:pt x="171" y="34"/>
                    <a:pt x="169" y="34"/>
                    <a:pt x="167" y="34"/>
                  </a:cubicBezTo>
                  <a:cubicBezTo>
                    <a:pt x="166" y="35"/>
                    <a:pt x="163" y="37"/>
                    <a:pt x="165" y="38"/>
                  </a:cubicBezTo>
                  <a:cubicBezTo>
                    <a:pt x="167" y="38"/>
                    <a:pt x="167" y="39"/>
                    <a:pt x="166" y="41"/>
                  </a:cubicBezTo>
                  <a:cubicBezTo>
                    <a:pt x="166" y="42"/>
                    <a:pt x="168" y="42"/>
                    <a:pt x="168" y="43"/>
                  </a:cubicBezTo>
                  <a:cubicBezTo>
                    <a:pt x="169" y="44"/>
                    <a:pt x="169" y="46"/>
                    <a:pt x="167" y="44"/>
                  </a:cubicBezTo>
                  <a:cubicBezTo>
                    <a:pt x="165" y="42"/>
                    <a:pt x="167" y="46"/>
                    <a:pt x="166" y="45"/>
                  </a:cubicBezTo>
                  <a:cubicBezTo>
                    <a:pt x="165" y="45"/>
                    <a:pt x="163" y="42"/>
                    <a:pt x="162" y="43"/>
                  </a:cubicBezTo>
                  <a:cubicBezTo>
                    <a:pt x="164" y="42"/>
                    <a:pt x="167" y="43"/>
                    <a:pt x="164" y="41"/>
                  </a:cubicBezTo>
                  <a:cubicBezTo>
                    <a:pt x="165" y="41"/>
                    <a:pt x="166" y="40"/>
                    <a:pt x="164" y="39"/>
                  </a:cubicBezTo>
                  <a:cubicBezTo>
                    <a:pt x="166" y="40"/>
                    <a:pt x="161" y="40"/>
                    <a:pt x="162" y="40"/>
                  </a:cubicBezTo>
                  <a:cubicBezTo>
                    <a:pt x="162" y="39"/>
                    <a:pt x="162" y="39"/>
                    <a:pt x="163" y="39"/>
                  </a:cubicBezTo>
                  <a:cubicBezTo>
                    <a:pt x="163" y="38"/>
                    <a:pt x="160" y="40"/>
                    <a:pt x="160" y="40"/>
                  </a:cubicBezTo>
                  <a:cubicBezTo>
                    <a:pt x="159" y="40"/>
                    <a:pt x="160" y="38"/>
                    <a:pt x="159" y="37"/>
                  </a:cubicBezTo>
                  <a:cubicBezTo>
                    <a:pt x="159" y="37"/>
                    <a:pt x="157" y="37"/>
                    <a:pt x="157" y="37"/>
                  </a:cubicBezTo>
                  <a:cubicBezTo>
                    <a:pt x="155" y="37"/>
                    <a:pt x="155" y="34"/>
                    <a:pt x="153" y="35"/>
                  </a:cubicBezTo>
                  <a:cubicBezTo>
                    <a:pt x="151" y="37"/>
                    <a:pt x="150" y="37"/>
                    <a:pt x="147" y="37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5" y="37"/>
                    <a:pt x="128" y="37"/>
                    <a:pt x="128" y="36"/>
                  </a:cubicBezTo>
                  <a:cubicBezTo>
                    <a:pt x="127" y="36"/>
                    <a:pt x="130" y="34"/>
                    <a:pt x="131" y="33"/>
                  </a:cubicBezTo>
                  <a:cubicBezTo>
                    <a:pt x="132" y="32"/>
                    <a:pt x="133" y="33"/>
                    <a:pt x="135" y="33"/>
                  </a:cubicBezTo>
                  <a:cubicBezTo>
                    <a:pt x="136" y="32"/>
                    <a:pt x="133" y="30"/>
                    <a:pt x="133" y="30"/>
                  </a:cubicBezTo>
                  <a:cubicBezTo>
                    <a:pt x="131" y="28"/>
                    <a:pt x="130" y="28"/>
                    <a:pt x="128" y="27"/>
                  </a:cubicBezTo>
                  <a:cubicBezTo>
                    <a:pt x="127" y="27"/>
                    <a:pt x="126" y="26"/>
                    <a:pt x="125" y="27"/>
                  </a:cubicBezTo>
                  <a:cubicBezTo>
                    <a:pt x="124" y="28"/>
                    <a:pt x="123" y="29"/>
                    <a:pt x="122" y="28"/>
                  </a:cubicBezTo>
                  <a:cubicBezTo>
                    <a:pt x="119" y="26"/>
                    <a:pt x="116" y="26"/>
                    <a:pt x="113" y="25"/>
                  </a:cubicBezTo>
                  <a:cubicBezTo>
                    <a:pt x="109" y="24"/>
                    <a:pt x="106" y="24"/>
                    <a:pt x="102" y="22"/>
                  </a:cubicBezTo>
                  <a:cubicBezTo>
                    <a:pt x="99" y="20"/>
                    <a:pt x="97" y="19"/>
                    <a:pt x="93" y="19"/>
                  </a:cubicBezTo>
                  <a:cubicBezTo>
                    <a:pt x="92" y="19"/>
                    <a:pt x="91" y="19"/>
                    <a:pt x="90" y="20"/>
                  </a:cubicBezTo>
                  <a:cubicBezTo>
                    <a:pt x="89" y="21"/>
                    <a:pt x="88" y="23"/>
                    <a:pt x="87" y="23"/>
                  </a:cubicBezTo>
                  <a:cubicBezTo>
                    <a:pt x="86" y="23"/>
                    <a:pt x="83" y="24"/>
                    <a:pt x="83" y="23"/>
                  </a:cubicBezTo>
                  <a:cubicBezTo>
                    <a:pt x="83" y="22"/>
                    <a:pt x="85" y="21"/>
                    <a:pt x="85" y="20"/>
                  </a:cubicBezTo>
                  <a:cubicBezTo>
                    <a:pt x="85" y="20"/>
                    <a:pt x="82" y="21"/>
                    <a:pt x="82" y="20"/>
                  </a:cubicBezTo>
                  <a:cubicBezTo>
                    <a:pt x="83" y="19"/>
                    <a:pt x="83" y="18"/>
                    <a:pt x="82" y="17"/>
                  </a:cubicBezTo>
                  <a:cubicBezTo>
                    <a:pt x="82" y="15"/>
                    <a:pt x="78" y="17"/>
                    <a:pt x="78" y="18"/>
                  </a:cubicBezTo>
                  <a:cubicBezTo>
                    <a:pt x="78" y="18"/>
                    <a:pt x="80" y="17"/>
                    <a:pt x="80" y="18"/>
                  </a:cubicBezTo>
                  <a:cubicBezTo>
                    <a:pt x="81" y="18"/>
                    <a:pt x="77" y="20"/>
                    <a:pt x="80" y="20"/>
                  </a:cubicBezTo>
                  <a:cubicBezTo>
                    <a:pt x="79" y="20"/>
                    <a:pt x="78" y="20"/>
                    <a:pt x="78" y="22"/>
                  </a:cubicBezTo>
                  <a:cubicBezTo>
                    <a:pt x="78" y="23"/>
                    <a:pt x="77" y="24"/>
                    <a:pt x="76" y="23"/>
                  </a:cubicBezTo>
                  <a:cubicBezTo>
                    <a:pt x="73" y="22"/>
                    <a:pt x="72" y="21"/>
                    <a:pt x="71" y="18"/>
                  </a:cubicBezTo>
                  <a:cubicBezTo>
                    <a:pt x="70" y="16"/>
                    <a:pt x="68" y="15"/>
                    <a:pt x="66" y="13"/>
                  </a:cubicBezTo>
                  <a:cubicBezTo>
                    <a:pt x="65" y="13"/>
                    <a:pt x="64" y="11"/>
                    <a:pt x="63" y="12"/>
                  </a:cubicBezTo>
                  <a:cubicBezTo>
                    <a:pt x="63" y="14"/>
                    <a:pt x="66" y="15"/>
                    <a:pt x="67" y="16"/>
                  </a:cubicBezTo>
                  <a:cubicBezTo>
                    <a:pt x="67" y="15"/>
                    <a:pt x="63" y="16"/>
                    <a:pt x="63" y="17"/>
                  </a:cubicBezTo>
                  <a:cubicBezTo>
                    <a:pt x="62" y="18"/>
                    <a:pt x="63" y="18"/>
                    <a:pt x="62" y="19"/>
                  </a:cubicBezTo>
                  <a:cubicBezTo>
                    <a:pt x="61" y="19"/>
                    <a:pt x="60" y="21"/>
                    <a:pt x="59" y="20"/>
                  </a:cubicBezTo>
                  <a:cubicBezTo>
                    <a:pt x="59" y="20"/>
                    <a:pt x="59" y="19"/>
                    <a:pt x="59" y="19"/>
                  </a:cubicBezTo>
                  <a:cubicBezTo>
                    <a:pt x="59" y="18"/>
                    <a:pt x="54" y="20"/>
                    <a:pt x="54" y="21"/>
                  </a:cubicBezTo>
                  <a:cubicBezTo>
                    <a:pt x="53" y="22"/>
                    <a:pt x="52" y="23"/>
                    <a:pt x="50" y="24"/>
                  </a:cubicBezTo>
                  <a:cubicBezTo>
                    <a:pt x="49" y="25"/>
                    <a:pt x="50" y="22"/>
                    <a:pt x="49" y="22"/>
                  </a:cubicBezTo>
                  <a:cubicBezTo>
                    <a:pt x="48" y="22"/>
                    <a:pt x="47" y="23"/>
                    <a:pt x="46" y="23"/>
                  </a:cubicBezTo>
                  <a:cubicBezTo>
                    <a:pt x="45" y="23"/>
                    <a:pt x="45" y="25"/>
                    <a:pt x="44" y="25"/>
                  </a:cubicBezTo>
                  <a:cubicBezTo>
                    <a:pt x="43" y="25"/>
                    <a:pt x="40" y="27"/>
                    <a:pt x="41" y="27"/>
                  </a:cubicBezTo>
                  <a:cubicBezTo>
                    <a:pt x="41" y="28"/>
                    <a:pt x="43" y="28"/>
                    <a:pt x="40" y="29"/>
                  </a:cubicBezTo>
                  <a:cubicBezTo>
                    <a:pt x="40" y="29"/>
                    <a:pt x="37" y="29"/>
                    <a:pt x="37" y="28"/>
                  </a:cubicBezTo>
                  <a:cubicBezTo>
                    <a:pt x="37" y="27"/>
                    <a:pt x="40" y="26"/>
                    <a:pt x="40" y="26"/>
                  </a:cubicBezTo>
                  <a:cubicBezTo>
                    <a:pt x="41" y="24"/>
                    <a:pt x="43" y="23"/>
                    <a:pt x="44" y="22"/>
                  </a:cubicBezTo>
                  <a:cubicBezTo>
                    <a:pt x="46" y="21"/>
                    <a:pt x="47" y="21"/>
                    <a:pt x="49" y="22"/>
                  </a:cubicBezTo>
                  <a:cubicBezTo>
                    <a:pt x="48" y="22"/>
                    <a:pt x="56" y="18"/>
                    <a:pt x="56" y="18"/>
                  </a:cubicBezTo>
                  <a:cubicBezTo>
                    <a:pt x="58" y="17"/>
                    <a:pt x="57" y="16"/>
                    <a:pt x="56" y="16"/>
                  </a:cubicBezTo>
                  <a:cubicBezTo>
                    <a:pt x="54" y="16"/>
                    <a:pt x="52" y="16"/>
                    <a:pt x="50" y="17"/>
                  </a:cubicBezTo>
                  <a:cubicBezTo>
                    <a:pt x="49" y="17"/>
                    <a:pt x="49" y="19"/>
                    <a:pt x="47" y="19"/>
                  </a:cubicBezTo>
                  <a:cubicBezTo>
                    <a:pt x="46" y="19"/>
                    <a:pt x="44" y="20"/>
                    <a:pt x="43" y="20"/>
                  </a:cubicBezTo>
                  <a:cubicBezTo>
                    <a:pt x="41" y="20"/>
                    <a:pt x="36" y="25"/>
                    <a:pt x="35" y="24"/>
                  </a:cubicBezTo>
                  <a:cubicBezTo>
                    <a:pt x="34" y="24"/>
                    <a:pt x="36" y="23"/>
                    <a:pt x="36" y="22"/>
                  </a:cubicBezTo>
                  <a:cubicBezTo>
                    <a:pt x="36" y="22"/>
                    <a:pt x="33" y="21"/>
                    <a:pt x="33" y="21"/>
                  </a:cubicBezTo>
                  <a:cubicBezTo>
                    <a:pt x="33" y="21"/>
                    <a:pt x="30" y="23"/>
                    <a:pt x="29" y="23"/>
                  </a:cubicBezTo>
                  <a:cubicBezTo>
                    <a:pt x="28" y="23"/>
                    <a:pt x="26" y="24"/>
                    <a:pt x="25" y="25"/>
                  </a:cubicBezTo>
                  <a:cubicBezTo>
                    <a:pt x="24" y="25"/>
                    <a:pt x="26" y="26"/>
                    <a:pt x="26" y="26"/>
                  </a:cubicBezTo>
                  <a:cubicBezTo>
                    <a:pt x="27" y="26"/>
                    <a:pt x="26" y="27"/>
                    <a:pt x="26" y="27"/>
                  </a:cubicBezTo>
                  <a:cubicBezTo>
                    <a:pt x="26" y="28"/>
                    <a:pt x="30" y="27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29" y="26"/>
                    <a:pt x="34" y="27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0" y="27"/>
                    <a:pt x="29" y="28"/>
                    <a:pt x="28" y="29"/>
                  </a:cubicBezTo>
                  <a:cubicBezTo>
                    <a:pt x="27" y="29"/>
                    <a:pt x="23" y="28"/>
                    <a:pt x="21" y="28"/>
                  </a:cubicBezTo>
                  <a:cubicBezTo>
                    <a:pt x="19" y="28"/>
                    <a:pt x="16" y="26"/>
                    <a:pt x="14" y="25"/>
                  </a:cubicBezTo>
                  <a:cubicBezTo>
                    <a:pt x="13" y="25"/>
                    <a:pt x="12" y="24"/>
                    <a:pt x="11" y="24"/>
                  </a:cubicBezTo>
                  <a:cubicBezTo>
                    <a:pt x="10" y="23"/>
                    <a:pt x="9" y="21"/>
                    <a:pt x="10" y="21"/>
                  </a:cubicBezTo>
                  <a:cubicBezTo>
                    <a:pt x="9" y="21"/>
                    <a:pt x="7" y="21"/>
                    <a:pt x="6" y="22"/>
                  </a:cubicBezTo>
                  <a:cubicBezTo>
                    <a:pt x="4" y="22"/>
                    <a:pt x="2" y="22"/>
                    <a:pt x="0" y="21"/>
                  </a:cubicBezTo>
                  <a:cubicBezTo>
                    <a:pt x="0" y="41"/>
                    <a:pt x="0" y="61"/>
                    <a:pt x="0" y="80"/>
                  </a:cubicBezTo>
                  <a:cubicBezTo>
                    <a:pt x="0" y="85"/>
                    <a:pt x="0" y="89"/>
                    <a:pt x="0" y="94"/>
                  </a:cubicBezTo>
                  <a:cubicBezTo>
                    <a:pt x="0" y="95"/>
                    <a:pt x="0" y="96"/>
                    <a:pt x="0" y="97"/>
                  </a:cubicBezTo>
                  <a:cubicBezTo>
                    <a:pt x="0" y="99"/>
                    <a:pt x="2" y="97"/>
                    <a:pt x="3" y="97"/>
                  </a:cubicBezTo>
                  <a:cubicBezTo>
                    <a:pt x="5" y="98"/>
                    <a:pt x="5" y="97"/>
                    <a:pt x="7" y="97"/>
                  </a:cubicBezTo>
                  <a:cubicBezTo>
                    <a:pt x="9" y="97"/>
                    <a:pt x="9" y="98"/>
                    <a:pt x="10" y="99"/>
                  </a:cubicBezTo>
                  <a:cubicBezTo>
                    <a:pt x="11" y="101"/>
                    <a:pt x="16" y="107"/>
                    <a:pt x="18" y="107"/>
                  </a:cubicBezTo>
                  <a:cubicBezTo>
                    <a:pt x="19" y="107"/>
                    <a:pt x="21" y="106"/>
                    <a:pt x="22" y="105"/>
                  </a:cubicBezTo>
                  <a:cubicBezTo>
                    <a:pt x="23" y="104"/>
                    <a:pt x="22" y="103"/>
                    <a:pt x="23" y="102"/>
                  </a:cubicBezTo>
                  <a:cubicBezTo>
                    <a:pt x="24" y="102"/>
                    <a:pt x="28" y="101"/>
                    <a:pt x="28" y="102"/>
                  </a:cubicBezTo>
                  <a:cubicBezTo>
                    <a:pt x="30" y="104"/>
                    <a:pt x="32" y="105"/>
                    <a:pt x="33" y="107"/>
                  </a:cubicBezTo>
                  <a:cubicBezTo>
                    <a:pt x="35" y="109"/>
                    <a:pt x="37" y="110"/>
                    <a:pt x="38" y="112"/>
                  </a:cubicBezTo>
                  <a:cubicBezTo>
                    <a:pt x="39" y="113"/>
                    <a:pt x="39" y="114"/>
                    <a:pt x="40" y="116"/>
                  </a:cubicBezTo>
                  <a:cubicBezTo>
                    <a:pt x="42" y="118"/>
                    <a:pt x="43" y="122"/>
                    <a:pt x="46" y="124"/>
                  </a:cubicBezTo>
                  <a:cubicBezTo>
                    <a:pt x="48" y="126"/>
                    <a:pt x="52" y="127"/>
                    <a:pt x="54" y="128"/>
                  </a:cubicBezTo>
                  <a:cubicBezTo>
                    <a:pt x="56" y="129"/>
                    <a:pt x="53" y="130"/>
                    <a:pt x="54" y="132"/>
                  </a:cubicBezTo>
                  <a:cubicBezTo>
                    <a:pt x="55" y="132"/>
                    <a:pt x="56" y="132"/>
                    <a:pt x="56" y="133"/>
                  </a:cubicBezTo>
                  <a:cubicBezTo>
                    <a:pt x="56" y="133"/>
                    <a:pt x="55" y="136"/>
                    <a:pt x="56" y="135"/>
                  </a:cubicBezTo>
                  <a:cubicBezTo>
                    <a:pt x="55" y="136"/>
                    <a:pt x="53" y="136"/>
                    <a:pt x="53" y="138"/>
                  </a:cubicBezTo>
                  <a:cubicBezTo>
                    <a:pt x="52" y="139"/>
                    <a:pt x="55" y="141"/>
                    <a:pt x="56" y="141"/>
                  </a:cubicBezTo>
                  <a:cubicBezTo>
                    <a:pt x="56" y="141"/>
                    <a:pt x="54" y="143"/>
                    <a:pt x="54" y="143"/>
                  </a:cubicBezTo>
                  <a:cubicBezTo>
                    <a:pt x="54" y="143"/>
                    <a:pt x="53" y="142"/>
                    <a:pt x="53" y="141"/>
                  </a:cubicBezTo>
                  <a:cubicBezTo>
                    <a:pt x="52" y="141"/>
                    <a:pt x="53" y="143"/>
                    <a:pt x="53" y="143"/>
                  </a:cubicBezTo>
                  <a:cubicBezTo>
                    <a:pt x="54" y="144"/>
                    <a:pt x="53" y="145"/>
                    <a:pt x="54" y="146"/>
                  </a:cubicBezTo>
                  <a:cubicBezTo>
                    <a:pt x="55" y="148"/>
                    <a:pt x="55" y="148"/>
                    <a:pt x="57" y="147"/>
                  </a:cubicBezTo>
                  <a:cubicBezTo>
                    <a:pt x="57" y="147"/>
                    <a:pt x="58" y="147"/>
                    <a:pt x="58" y="147"/>
                  </a:cubicBezTo>
                  <a:cubicBezTo>
                    <a:pt x="59" y="147"/>
                    <a:pt x="59" y="145"/>
                    <a:pt x="59" y="145"/>
                  </a:cubicBezTo>
                  <a:cubicBezTo>
                    <a:pt x="59" y="145"/>
                    <a:pt x="60" y="147"/>
                    <a:pt x="61" y="147"/>
                  </a:cubicBezTo>
                  <a:cubicBezTo>
                    <a:pt x="61" y="147"/>
                    <a:pt x="60" y="149"/>
                    <a:pt x="60" y="150"/>
                  </a:cubicBezTo>
                  <a:cubicBezTo>
                    <a:pt x="59" y="151"/>
                    <a:pt x="59" y="152"/>
                    <a:pt x="61" y="151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3" y="150"/>
                    <a:pt x="63" y="149"/>
                    <a:pt x="63" y="149"/>
                  </a:cubicBezTo>
                  <a:cubicBezTo>
                    <a:pt x="65" y="148"/>
                    <a:pt x="64" y="151"/>
                    <a:pt x="64" y="152"/>
                  </a:cubicBezTo>
                  <a:cubicBezTo>
                    <a:pt x="64" y="153"/>
                    <a:pt x="65" y="154"/>
                    <a:pt x="66" y="154"/>
                  </a:cubicBezTo>
                  <a:cubicBezTo>
                    <a:pt x="67" y="154"/>
                    <a:pt x="68" y="152"/>
                    <a:pt x="69" y="152"/>
                  </a:cubicBezTo>
                  <a:cubicBezTo>
                    <a:pt x="69" y="152"/>
                    <a:pt x="68" y="153"/>
                    <a:pt x="68" y="153"/>
                  </a:cubicBezTo>
                  <a:cubicBezTo>
                    <a:pt x="68" y="153"/>
                    <a:pt x="70" y="154"/>
                    <a:pt x="70" y="154"/>
                  </a:cubicBezTo>
                  <a:cubicBezTo>
                    <a:pt x="70" y="154"/>
                    <a:pt x="63" y="156"/>
                    <a:pt x="66" y="158"/>
                  </a:cubicBezTo>
                  <a:cubicBezTo>
                    <a:pt x="66" y="158"/>
                    <a:pt x="72" y="157"/>
                    <a:pt x="71" y="158"/>
                  </a:cubicBezTo>
                  <a:cubicBezTo>
                    <a:pt x="71" y="158"/>
                    <a:pt x="66" y="158"/>
                    <a:pt x="67" y="160"/>
                  </a:cubicBezTo>
                  <a:cubicBezTo>
                    <a:pt x="67" y="160"/>
                    <a:pt x="69" y="160"/>
                    <a:pt x="69" y="160"/>
                  </a:cubicBezTo>
                  <a:cubicBezTo>
                    <a:pt x="68" y="161"/>
                    <a:pt x="66" y="161"/>
                    <a:pt x="67" y="162"/>
                  </a:cubicBezTo>
                  <a:cubicBezTo>
                    <a:pt x="69" y="163"/>
                    <a:pt x="71" y="163"/>
                    <a:pt x="72" y="163"/>
                  </a:cubicBezTo>
                  <a:cubicBezTo>
                    <a:pt x="74" y="163"/>
                    <a:pt x="73" y="164"/>
                    <a:pt x="74" y="164"/>
                  </a:cubicBezTo>
                  <a:cubicBezTo>
                    <a:pt x="76" y="165"/>
                    <a:pt x="76" y="162"/>
                    <a:pt x="77" y="162"/>
                  </a:cubicBezTo>
                  <a:cubicBezTo>
                    <a:pt x="78" y="162"/>
                    <a:pt x="77" y="164"/>
                    <a:pt x="77" y="164"/>
                  </a:cubicBezTo>
                  <a:cubicBezTo>
                    <a:pt x="76" y="165"/>
                    <a:pt x="76" y="165"/>
                    <a:pt x="77" y="166"/>
                  </a:cubicBezTo>
                  <a:cubicBezTo>
                    <a:pt x="80" y="168"/>
                    <a:pt x="81" y="163"/>
                    <a:pt x="81" y="163"/>
                  </a:cubicBezTo>
                  <a:cubicBezTo>
                    <a:pt x="81" y="163"/>
                    <a:pt x="81" y="166"/>
                    <a:pt x="80" y="166"/>
                  </a:cubicBezTo>
                  <a:cubicBezTo>
                    <a:pt x="80" y="167"/>
                    <a:pt x="82" y="166"/>
                    <a:pt x="83" y="166"/>
                  </a:cubicBezTo>
                  <a:cubicBezTo>
                    <a:pt x="82" y="168"/>
                    <a:pt x="81" y="169"/>
                    <a:pt x="83" y="170"/>
                  </a:cubicBezTo>
                  <a:cubicBezTo>
                    <a:pt x="85" y="171"/>
                    <a:pt x="86" y="168"/>
                    <a:pt x="86" y="168"/>
                  </a:cubicBezTo>
                  <a:cubicBezTo>
                    <a:pt x="86" y="168"/>
                    <a:pt x="86" y="169"/>
                    <a:pt x="86" y="170"/>
                  </a:cubicBezTo>
                  <a:cubicBezTo>
                    <a:pt x="87" y="172"/>
                    <a:pt x="86" y="171"/>
                    <a:pt x="85" y="171"/>
                  </a:cubicBezTo>
                  <a:cubicBezTo>
                    <a:pt x="84" y="172"/>
                    <a:pt x="90" y="173"/>
                    <a:pt x="89" y="171"/>
                  </a:cubicBezTo>
                  <a:cubicBezTo>
                    <a:pt x="91" y="174"/>
                    <a:pt x="90" y="176"/>
                    <a:pt x="94" y="176"/>
                  </a:cubicBezTo>
                  <a:cubicBezTo>
                    <a:pt x="97" y="176"/>
                    <a:pt x="99" y="176"/>
                    <a:pt x="102" y="176"/>
                  </a:cubicBezTo>
                  <a:cubicBezTo>
                    <a:pt x="113" y="176"/>
                    <a:pt x="123" y="176"/>
                    <a:pt x="133" y="176"/>
                  </a:cubicBezTo>
                  <a:cubicBezTo>
                    <a:pt x="158" y="176"/>
                    <a:pt x="183" y="176"/>
                    <a:pt x="208" y="176"/>
                  </a:cubicBezTo>
                  <a:cubicBezTo>
                    <a:pt x="213" y="176"/>
                    <a:pt x="218" y="176"/>
                    <a:pt x="223" y="176"/>
                  </a:cubicBezTo>
                  <a:cubicBezTo>
                    <a:pt x="224" y="176"/>
                    <a:pt x="229" y="177"/>
                    <a:pt x="229" y="174"/>
                  </a:cubicBezTo>
                  <a:close/>
                  <a:moveTo>
                    <a:pt x="112" y="54"/>
                  </a:moveTo>
                  <a:cubicBezTo>
                    <a:pt x="110" y="54"/>
                    <a:pt x="108" y="53"/>
                    <a:pt x="106" y="54"/>
                  </a:cubicBezTo>
                  <a:cubicBezTo>
                    <a:pt x="104" y="57"/>
                    <a:pt x="108" y="56"/>
                    <a:pt x="108" y="57"/>
                  </a:cubicBezTo>
                  <a:cubicBezTo>
                    <a:pt x="108" y="56"/>
                    <a:pt x="100" y="60"/>
                    <a:pt x="100" y="60"/>
                  </a:cubicBezTo>
                  <a:cubicBezTo>
                    <a:pt x="98" y="59"/>
                    <a:pt x="107" y="53"/>
                    <a:pt x="99" y="56"/>
                  </a:cubicBezTo>
                  <a:cubicBezTo>
                    <a:pt x="98" y="56"/>
                    <a:pt x="97" y="57"/>
                    <a:pt x="97" y="57"/>
                  </a:cubicBezTo>
                  <a:cubicBezTo>
                    <a:pt x="96" y="58"/>
                    <a:pt x="97" y="59"/>
                    <a:pt x="96" y="60"/>
                  </a:cubicBezTo>
                  <a:cubicBezTo>
                    <a:pt x="95" y="60"/>
                    <a:pt x="88" y="59"/>
                    <a:pt x="88" y="59"/>
                  </a:cubicBezTo>
                  <a:cubicBezTo>
                    <a:pt x="88" y="58"/>
                    <a:pt x="91" y="59"/>
                    <a:pt x="91" y="58"/>
                  </a:cubicBezTo>
                  <a:cubicBezTo>
                    <a:pt x="92" y="57"/>
                    <a:pt x="91" y="57"/>
                    <a:pt x="92" y="56"/>
                  </a:cubicBezTo>
                  <a:cubicBezTo>
                    <a:pt x="92" y="55"/>
                    <a:pt x="94" y="54"/>
                    <a:pt x="94" y="54"/>
                  </a:cubicBezTo>
                  <a:cubicBezTo>
                    <a:pt x="94" y="53"/>
                    <a:pt x="91" y="52"/>
                    <a:pt x="94" y="52"/>
                  </a:cubicBezTo>
                  <a:cubicBezTo>
                    <a:pt x="94" y="52"/>
                    <a:pt x="98" y="53"/>
                    <a:pt x="98" y="52"/>
                  </a:cubicBezTo>
                  <a:cubicBezTo>
                    <a:pt x="98" y="51"/>
                    <a:pt x="93" y="50"/>
                    <a:pt x="92" y="50"/>
                  </a:cubicBezTo>
                  <a:cubicBezTo>
                    <a:pt x="91" y="50"/>
                    <a:pt x="89" y="51"/>
                    <a:pt x="87" y="51"/>
                  </a:cubicBezTo>
                  <a:cubicBezTo>
                    <a:pt x="86" y="51"/>
                    <a:pt x="84" y="50"/>
                    <a:pt x="82" y="51"/>
                  </a:cubicBezTo>
                  <a:cubicBezTo>
                    <a:pt x="81" y="51"/>
                    <a:pt x="79" y="53"/>
                    <a:pt x="80" y="51"/>
                  </a:cubicBezTo>
                  <a:cubicBezTo>
                    <a:pt x="81" y="49"/>
                    <a:pt x="83" y="50"/>
                    <a:pt x="84" y="49"/>
                  </a:cubicBezTo>
                  <a:cubicBezTo>
                    <a:pt x="86" y="49"/>
                    <a:pt x="89" y="48"/>
                    <a:pt x="91" y="47"/>
                  </a:cubicBezTo>
                  <a:cubicBezTo>
                    <a:pt x="95" y="46"/>
                    <a:pt x="99" y="46"/>
                    <a:pt x="102" y="44"/>
                  </a:cubicBezTo>
                  <a:cubicBezTo>
                    <a:pt x="104" y="44"/>
                    <a:pt x="107" y="43"/>
                    <a:pt x="108" y="45"/>
                  </a:cubicBezTo>
                  <a:cubicBezTo>
                    <a:pt x="109" y="46"/>
                    <a:pt x="105" y="47"/>
                    <a:pt x="104" y="48"/>
                  </a:cubicBezTo>
                  <a:cubicBezTo>
                    <a:pt x="102" y="49"/>
                    <a:pt x="110" y="49"/>
                    <a:pt x="111" y="49"/>
                  </a:cubicBezTo>
                  <a:cubicBezTo>
                    <a:pt x="111" y="49"/>
                    <a:pt x="113" y="49"/>
                    <a:pt x="113" y="49"/>
                  </a:cubicBezTo>
                  <a:cubicBezTo>
                    <a:pt x="114" y="48"/>
                    <a:pt x="116" y="46"/>
                    <a:pt x="117" y="47"/>
                  </a:cubicBezTo>
                  <a:cubicBezTo>
                    <a:pt x="118" y="48"/>
                    <a:pt x="113" y="54"/>
                    <a:pt x="112" y="54"/>
                  </a:cubicBezTo>
                  <a:cubicBezTo>
                    <a:pt x="110" y="54"/>
                    <a:pt x="114" y="54"/>
                    <a:pt x="112" y="54"/>
                  </a:cubicBezTo>
                  <a:close/>
                  <a:moveTo>
                    <a:pt x="157" y="78"/>
                  </a:moveTo>
                  <a:cubicBezTo>
                    <a:pt x="157" y="78"/>
                    <a:pt x="152" y="78"/>
                    <a:pt x="153" y="78"/>
                  </a:cubicBezTo>
                  <a:cubicBezTo>
                    <a:pt x="153" y="79"/>
                    <a:pt x="155" y="78"/>
                    <a:pt x="155" y="79"/>
                  </a:cubicBezTo>
                  <a:cubicBezTo>
                    <a:pt x="155" y="80"/>
                    <a:pt x="151" y="81"/>
                    <a:pt x="150" y="81"/>
                  </a:cubicBezTo>
                  <a:cubicBezTo>
                    <a:pt x="148" y="81"/>
                    <a:pt x="147" y="83"/>
                    <a:pt x="145" y="84"/>
                  </a:cubicBezTo>
                  <a:cubicBezTo>
                    <a:pt x="145" y="84"/>
                    <a:pt x="141" y="84"/>
                    <a:pt x="142" y="85"/>
                  </a:cubicBezTo>
                  <a:cubicBezTo>
                    <a:pt x="142" y="86"/>
                    <a:pt x="145" y="86"/>
                    <a:pt x="142" y="88"/>
                  </a:cubicBezTo>
                  <a:cubicBezTo>
                    <a:pt x="141" y="88"/>
                    <a:pt x="137" y="88"/>
                    <a:pt x="137" y="89"/>
                  </a:cubicBezTo>
                  <a:cubicBezTo>
                    <a:pt x="136" y="89"/>
                    <a:pt x="137" y="90"/>
                    <a:pt x="137" y="90"/>
                  </a:cubicBezTo>
                  <a:cubicBezTo>
                    <a:pt x="137" y="92"/>
                    <a:pt x="135" y="92"/>
                    <a:pt x="134" y="92"/>
                  </a:cubicBezTo>
                  <a:cubicBezTo>
                    <a:pt x="131" y="93"/>
                    <a:pt x="128" y="93"/>
                    <a:pt x="125" y="93"/>
                  </a:cubicBezTo>
                  <a:cubicBezTo>
                    <a:pt x="125" y="93"/>
                    <a:pt x="120" y="90"/>
                    <a:pt x="120" y="90"/>
                  </a:cubicBezTo>
                  <a:cubicBezTo>
                    <a:pt x="122" y="89"/>
                    <a:pt x="125" y="90"/>
                    <a:pt x="126" y="89"/>
                  </a:cubicBezTo>
                  <a:cubicBezTo>
                    <a:pt x="127" y="89"/>
                    <a:pt x="126" y="87"/>
                    <a:pt x="127" y="87"/>
                  </a:cubicBezTo>
                  <a:cubicBezTo>
                    <a:pt x="128" y="85"/>
                    <a:pt x="130" y="86"/>
                    <a:pt x="131" y="85"/>
                  </a:cubicBezTo>
                  <a:cubicBezTo>
                    <a:pt x="132" y="85"/>
                    <a:pt x="130" y="83"/>
                    <a:pt x="130" y="83"/>
                  </a:cubicBezTo>
                  <a:cubicBezTo>
                    <a:pt x="128" y="82"/>
                    <a:pt x="128" y="82"/>
                    <a:pt x="128" y="81"/>
                  </a:cubicBezTo>
                  <a:cubicBezTo>
                    <a:pt x="128" y="79"/>
                    <a:pt x="126" y="80"/>
                    <a:pt x="126" y="79"/>
                  </a:cubicBezTo>
                  <a:cubicBezTo>
                    <a:pt x="125" y="78"/>
                    <a:pt x="128" y="79"/>
                    <a:pt x="128" y="79"/>
                  </a:cubicBezTo>
                  <a:cubicBezTo>
                    <a:pt x="131" y="80"/>
                    <a:pt x="134" y="81"/>
                    <a:pt x="136" y="82"/>
                  </a:cubicBezTo>
                  <a:cubicBezTo>
                    <a:pt x="138" y="84"/>
                    <a:pt x="142" y="83"/>
                    <a:pt x="144" y="82"/>
                  </a:cubicBezTo>
                  <a:cubicBezTo>
                    <a:pt x="147" y="81"/>
                    <a:pt x="148" y="78"/>
                    <a:pt x="152" y="77"/>
                  </a:cubicBezTo>
                  <a:cubicBezTo>
                    <a:pt x="153" y="76"/>
                    <a:pt x="155" y="76"/>
                    <a:pt x="157" y="77"/>
                  </a:cubicBezTo>
                  <a:cubicBezTo>
                    <a:pt x="157" y="77"/>
                    <a:pt x="160" y="78"/>
                    <a:pt x="160" y="78"/>
                  </a:cubicBezTo>
                  <a:cubicBezTo>
                    <a:pt x="160" y="78"/>
                    <a:pt x="158" y="78"/>
                    <a:pt x="157" y="78"/>
                  </a:cubicBezTo>
                  <a:close/>
                  <a:moveTo>
                    <a:pt x="222" y="165"/>
                  </a:moveTo>
                  <a:cubicBezTo>
                    <a:pt x="221" y="167"/>
                    <a:pt x="219" y="163"/>
                    <a:pt x="219" y="162"/>
                  </a:cubicBezTo>
                  <a:cubicBezTo>
                    <a:pt x="219" y="160"/>
                    <a:pt x="221" y="159"/>
                    <a:pt x="221" y="157"/>
                  </a:cubicBezTo>
                  <a:cubicBezTo>
                    <a:pt x="220" y="156"/>
                    <a:pt x="219" y="159"/>
                    <a:pt x="218" y="158"/>
                  </a:cubicBezTo>
                  <a:cubicBezTo>
                    <a:pt x="218" y="157"/>
                    <a:pt x="218" y="154"/>
                    <a:pt x="216" y="154"/>
                  </a:cubicBezTo>
                  <a:cubicBezTo>
                    <a:pt x="216" y="154"/>
                    <a:pt x="216" y="156"/>
                    <a:pt x="215" y="156"/>
                  </a:cubicBezTo>
                  <a:cubicBezTo>
                    <a:pt x="214" y="155"/>
                    <a:pt x="214" y="154"/>
                    <a:pt x="213" y="153"/>
                  </a:cubicBezTo>
                  <a:cubicBezTo>
                    <a:pt x="212" y="152"/>
                    <a:pt x="211" y="151"/>
                    <a:pt x="210" y="150"/>
                  </a:cubicBezTo>
                  <a:cubicBezTo>
                    <a:pt x="209" y="149"/>
                    <a:pt x="212" y="149"/>
                    <a:pt x="212" y="148"/>
                  </a:cubicBezTo>
                  <a:cubicBezTo>
                    <a:pt x="211" y="147"/>
                    <a:pt x="209" y="148"/>
                    <a:pt x="209" y="147"/>
                  </a:cubicBezTo>
                  <a:cubicBezTo>
                    <a:pt x="209" y="146"/>
                    <a:pt x="210" y="143"/>
                    <a:pt x="210" y="142"/>
                  </a:cubicBezTo>
                  <a:cubicBezTo>
                    <a:pt x="212" y="140"/>
                    <a:pt x="217" y="147"/>
                    <a:pt x="217" y="148"/>
                  </a:cubicBezTo>
                  <a:cubicBezTo>
                    <a:pt x="218" y="150"/>
                    <a:pt x="219" y="151"/>
                    <a:pt x="219" y="153"/>
                  </a:cubicBezTo>
                  <a:cubicBezTo>
                    <a:pt x="220" y="155"/>
                    <a:pt x="220" y="154"/>
                    <a:pt x="221" y="156"/>
                  </a:cubicBezTo>
                  <a:cubicBezTo>
                    <a:pt x="221" y="157"/>
                    <a:pt x="222" y="158"/>
                    <a:pt x="222" y="159"/>
                  </a:cubicBezTo>
                  <a:cubicBezTo>
                    <a:pt x="223" y="161"/>
                    <a:pt x="222" y="163"/>
                    <a:pt x="222" y="165"/>
                  </a:cubicBezTo>
                  <a:cubicBezTo>
                    <a:pt x="221" y="166"/>
                    <a:pt x="222" y="164"/>
                    <a:pt x="222" y="16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0" name="Freeform 776">
              <a:extLst>
                <a:ext uri="{FF2B5EF4-FFF2-40B4-BE49-F238E27FC236}">
                  <a16:creationId xmlns:a16="http://schemas.microsoft.com/office/drawing/2014/main" id="{4E220E1A-81A0-8D47-B775-BA9762BA8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6611" y="2970414"/>
              <a:ext cx="2440199" cy="1924437"/>
            </a:xfrm>
            <a:custGeom>
              <a:avLst/>
              <a:gdLst>
                <a:gd name="T0" fmla="*/ 33 w 305"/>
                <a:gd name="T1" fmla="*/ 54 h 227"/>
                <a:gd name="T2" fmla="*/ 1 w 305"/>
                <a:gd name="T3" fmla="*/ 63 h 227"/>
                <a:gd name="T4" fmla="*/ 19 w 305"/>
                <a:gd name="T5" fmla="*/ 72 h 227"/>
                <a:gd name="T6" fmla="*/ 24 w 305"/>
                <a:gd name="T7" fmla="*/ 75 h 227"/>
                <a:gd name="T8" fmla="*/ 20 w 305"/>
                <a:gd name="T9" fmla="*/ 81 h 227"/>
                <a:gd name="T10" fmla="*/ 36 w 305"/>
                <a:gd name="T11" fmla="*/ 86 h 227"/>
                <a:gd name="T12" fmla="*/ 73 w 305"/>
                <a:gd name="T13" fmla="*/ 93 h 227"/>
                <a:gd name="T14" fmla="*/ 87 w 305"/>
                <a:gd name="T15" fmla="*/ 112 h 227"/>
                <a:gd name="T16" fmla="*/ 88 w 305"/>
                <a:gd name="T17" fmla="*/ 122 h 227"/>
                <a:gd name="T18" fmla="*/ 89 w 305"/>
                <a:gd name="T19" fmla="*/ 131 h 227"/>
                <a:gd name="T20" fmla="*/ 104 w 305"/>
                <a:gd name="T21" fmla="*/ 129 h 227"/>
                <a:gd name="T22" fmla="*/ 106 w 305"/>
                <a:gd name="T23" fmla="*/ 135 h 227"/>
                <a:gd name="T24" fmla="*/ 106 w 305"/>
                <a:gd name="T25" fmla="*/ 144 h 227"/>
                <a:gd name="T26" fmla="*/ 109 w 305"/>
                <a:gd name="T27" fmla="*/ 155 h 227"/>
                <a:gd name="T28" fmla="*/ 106 w 305"/>
                <a:gd name="T29" fmla="*/ 160 h 227"/>
                <a:gd name="T30" fmla="*/ 100 w 305"/>
                <a:gd name="T31" fmla="*/ 162 h 227"/>
                <a:gd name="T32" fmla="*/ 112 w 305"/>
                <a:gd name="T33" fmla="*/ 165 h 227"/>
                <a:gd name="T34" fmla="*/ 112 w 305"/>
                <a:gd name="T35" fmla="*/ 169 h 227"/>
                <a:gd name="T36" fmla="*/ 107 w 305"/>
                <a:gd name="T37" fmla="*/ 172 h 227"/>
                <a:gd name="T38" fmla="*/ 107 w 305"/>
                <a:gd name="T39" fmla="*/ 180 h 227"/>
                <a:gd name="T40" fmla="*/ 110 w 305"/>
                <a:gd name="T41" fmla="*/ 192 h 227"/>
                <a:gd name="T42" fmla="*/ 114 w 305"/>
                <a:gd name="T43" fmla="*/ 193 h 227"/>
                <a:gd name="T44" fmla="*/ 120 w 305"/>
                <a:gd name="T45" fmla="*/ 210 h 227"/>
                <a:gd name="T46" fmla="*/ 138 w 305"/>
                <a:gd name="T47" fmla="*/ 219 h 227"/>
                <a:gd name="T48" fmla="*/ 142 w 305"/>
                <a:gd name="T49" fmla="*/ 224 h 227"/>
                <a:gd name="T50" fmla="*/ 151 w 305"/>
                <a:gd name="T51" fmla="*/ 214 h 227"/>
                <a:gd name="T52" fmla="*/ 156 w 305"/>
                <a:gd name="T53" fmla="*/ 200 h 227"/>
                <a:gd name="T54" fmla="*/ 163 w 305"/>
                <a:gd name="T55" fmla="*/ 192 h 227"/>
                <a:gd name="T56" fmla="*/ 173 w 305"/>
                <a:gd name="T57" fmla="*/ 179 h 227"/>
                <a:gd name="T58" fmla="*/ 193 w 305"/>
                <a:gd name="T59" fmla="*/ 173 h 227"/>
                <a:gd name="T60" fmla="*/ 216 w 305"/>
                <a:gd name="T61" fmla="*/ 160 h 227"/>
                <a:gd name="T62" fmla="*/ 232 w 305"/>
                <a:gd name="T63" fmla="*/ 142 h 227"/>
                <a:gd name="T64" fmla="*/ 234 w 305"/>
                <a:gd name="T65" fmla="*/ 130 h 227"/>
                <a:gd name="T66" fmla="*/ 253 w 305"/>
                <a:gd name="T67" fmla="*/ 129 h 227"/>
                <a:gd name="T68" fmla="*/ 233 w 305"/>
                <a:gd name="T69" fmla="*/ 119 h 227"/>
                <a:gd name="T70" fmla="*/ 238 w 305"/>
                <a:gd name="T71" fmla="*/ 113 h 227"/>
                <a:gd name="T72" fmla="*/ 262 w 305"/>
                <a:gd name="T73" fmla="*/ 112 h 227"/>
                <a:gd name="T74" fmla="*/ 258 w 305"/>
                <a:gd name="T75" fmla="*/ 106 h 227"/>
                <a:gd name="T76" fmla="*/ 266 w 305"/>
                <a:gd name="T77" fmla="*/ 95 h 227"/>
                <a:gd name="T78" fmla="*/ 253 w 305"/>
                <a:gd name="T79" fmla="*/ 80 h 227"/>
                <a:gd name="T80" fmla="*/ 263 w 305"/>
                <a:gd name="T81" fmla="*/ 66 h 227"/>
                <a:gd name="T82" fmla="*/ 268 w 305"/>
                <a:gd name="T83" fmla="*/ 51 h 227"/>
                <a:gd name="T84" fmla="*/ 283 w 305"/>
                <a:gd name="T85" fmla="*/ 38 h 227"/>
                <a:gd name="T86" fmla="*/ 291 w 305"/>
                <a:gd name="T87" fmla="*/ 33 h 227"/>
                <a:gd name="T88" fmla="*/ 259 w 305"/>
                <a:gd name="T89" fmla="*/ 28 h 227"/>
                <a:gd name="T90" fmla="*/ 238 w 305"/>
                <a:gd name="T91" fmla="*/ 21 h 227"/>
                <a:gd name="T92" fmla="*/ 256 w 305"/>
                <a:gd name="T93" fmla="*/ 14 h 227"/>
                <a:gd name="T94" fmla="*/ 206 w 305"/>
                <a:gd name="T95" fmla="*/ 8 h 227"/>
                <a:gd name="T96" fmla="*/ 213 w 305"/>
                <a:gd name="T97" fmla="*/ 0 h 227"/>
                <a:gd name="T98" fmla="*/ 173 w 305"/>
                <a:gd name="T99" fmla="*/ 8 h 227"/>
                <a:gd name="T100" fmla="*/ 155 w 305"/>
                <a:gd name="T101" fmla="*/ 10 h 227"/>
                <a:gd name="T102" fmla="*/ 154 w 305"/>
                <a:gd name="T103" fmla="*/ 11 h 227"/>
                <a:gd name="T104" fmla="*/ 140 w 305"/>
                <a:gd name="T105" fmla="*/ 14 h 227"/>
                <a:gd name="T106" fmla="*/ 111 w 305"/>
                <a:gd name="T107" fmla="*/ 14 h 227"/>
                <a:gd name="T108" fmla="*/ 98 w 305"/>
                <a:gd name="T109" fmla="*/ 23 h 227"/>
                <a:gd name="T110" fmla="*/ 73 w 305"/>
                <a:gd name="T111" fmla="*/ 21 h 227"/>
                <a:gd name="T112" fmla="*/ 55 w 305"/>
                <a:gd name="T113" fmla="*/ 3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5" h="227">
                  <a:moveTo>
                    <a:pt x="32" y="37"/>
                  </a:moveTo>
                  <a:cubicBezTo>
                    <a:pt x="31" y="38"/>
                    <a:pt x="26" y="40"/>
                    <a:pt x="27" y="41"/>
                  </a:cubicBezTo>
                  <a:cubicBezTo>
                    <a:pt x="28" y="42"/>
                    <a:pt x="30" y="42"/>
                    <a:pt x="32" y="43"/>
                  </a:cubicBezTo>
                  <a:cubicBezTo>
                    <a:pt x="34" y="43"/>
                    <a:pt x="36" y="43"/>
                    <a:pt x="39" y="43"/>
                  </a:cubicBezTo>
                  <a:cubicBezTo>
                    <a:pt x="39" y="43"/>
                    <a:pt x="44" y="42"/>
                    <a:pt x="45" y="42"/>
                  </a:cubicBezTo>
                  <a:cubicBezTo>
                    <a:pt x="44" y="42"/>
                    <a:pt x="42" y="43"/>
                    <a:pt x="41" y="44"/>
                  </a:cubicBezTo>
                  <a:cubicBezTo>
                    <a:pt x="40" y="45"/>
                    <a:pt x="39" y="46"/>
                    <a:pt x="40" y="48"/>
                  </a:cubicBezTo>
                  <a:cubicBezTo>
                    <a:pt x="42" y="50"/>
                    <a:pt x="36" y="55"/>
                    <a:pt x="33" y="54"/>
                  </a:cubicBezTo>
                  <a:cubicBezTo>
                    <a:pt x="32" y="53"/>
                    <a:pt x="30" y="54"/>
                    <a:pt x="28" y="54"/>
                  </a:cubicBezTo>
                  <a:cubicBezTo>
                    <a:pt x="27" y="53"/>
                    <a:pt x="25" y="54"/>
                    <a:pt x="24" y="54"/>
                  </a:cubicBezTo>
                  <a:cubicBezTo>
                    <a:pt x="23" y="54"/>
                    <a:pt x="21" y="54"/>
                    <a:pt x="20" y="56"/>
                  </a:cubicBezTo>
                  <a:cubicBezTo>
                    <a:pt x="19" y="57"/>
                    <a:pt x="18" y="57"/>
                    <a:pt x="16" y="57"/>
                  </a:cubicBezTo>
                  <a:cubicBezTo>
                    <a:pt x="13" y="58"/>
                    <a:pt x="10" y="59"/>
                    <a:pt x="7" y="59"/>
                  </a:cubicBezTo>
                  <a:cubicBezTo>
                    <a:pt x="6" y="59"/>
                    <a:pt x="4" y="58"/>
                    <a:pt x="4" y="59"/>
                  </a:cubicBezTo>
                  <a:cubicBezTo>
                    <a:pt x="3" y="60"/>
                    <a:pt x="0" y="60"/>
                    <a:pt x="0" y="62"/>
                  </a:cubicBezTo>
                  <a:cubicBezTo>
                    <a:pt x="0" y="63"/>
                    <a:pt x="1" y="62"/>
                    <a:pt x="1" y="63"/>
                  </a:cubicBezTo>
                  <a:cubicBezTo>
                    <a:pt x="1" y="63"/>
                    <a:pt x="0" y="64"/>
                    <a:pt x="0" y="64"/>
                  </a:cubicBezTo>
                  <a:cubicBezTo>
                    <a:pt x="0" y="65"/>
                    <a:pt x="2" y="67"/>
                    <a:pt x="3" y="68"/>
                  </a:cubicBezTo>
                  <a:cubicBezTo>
                    <a:pt x="3" y="68"/>
                    <a:pt x="4" y="67"/>
                    <a:pt x="4" y="67"/>
                  </a:cubicBezTo>
                  <a:cubicBezTo>
                    <a:pt x="5" y="66"/>
                    <a:pt x="6" y="67"/>
                    <a:pt x="7" y="68"/>
                  </a:cubicBezTo>
                  <a:cubicBezTo>
                    <a:pt x="8" y="68"/>
                    <a:pt x="13" y="69"/>
                    <a:pt x="13" y="67"/>
                  </a:cubicBezTo>
                  <a:cubicBezTo>
                    <a:pt x="13" y="68"/>
                    <a:pt x="12" y="68"/>
                    <a:pt x="13" y="69"/>
                  </a:cubicBezTo>
                  <a:cubicBezTo>
                    <a:pt x="13" y="70"/>
                    <a:pt x="15" y="71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2"/>
                    <a:pt x="21" y="70"/>
                    <a:pt x="22" y="71"/>
                  </a:cubicBezTo>
                  <a:cubicBezTo>
                    <a:pt x="24" y="71"/>
                    <a:pt x="27" y="71"/>
                    <a:pt x="28" y="71"/>
                  </a:cubicBezTo>
                  <a:cubicBezTo>
                    <a:pt x="29" y="71"/>
                    <a:pt x="29" y="70"/>
                    <a:pt x="30" y="69"/>
                  </a:cubicBezTo>
                  <a:cubicBezTo>
                    <a:pt x="31" y="69"/>
                    <a:pt x="34" y="71"/>
                    <a:pt x="34" y="72"/>
                  </a:cubicBezTo>
                  <a:cubicBezTo>
                    <a:pt x="34" y="73"/>
                    <a:pt x="24" y="72"/>
                    <a:pt x="22" y="73"/>
                  </a:cubicBezTo>
                  <a:cubicBezTo>
                    <a:pt x="20" y="73"/>
                    <a:pt x="23" y="74"/>
                    <a:pt x="24" y="74"/>
                  </a:cubicBezTo>
                  <a:cubicBezTo>
                    <a:pt x="26" y="75"/>
                    <a:pt x="27" y="74"/>
                    <a:pt x="29" y="75"/>
                  </a:cubicBezTo>
                  <a:cubicBezTo>
                    <a:pt x="28" y="74"/>
                    <a:pt x="26" y="75"/>
                    <a:pt x="24" y="75"/>
                  </a:cubicBezTo>
                  <a:cubicBezTo>
                    <a:pt x="21" y="75"/>
                    <a:pt x="18" y="74"/>
                    <a:pt x="15" y="74"/>
                  </a:cubicBezTo>
                  <a:cubicBezTo>
                    <a:pt x="13" y="74"/>
                    <a:pt x="9" y="74"/>
                    <a:pt x="9" y="76"/>
                  </a:cubicBezTo>
                  <a:cubicBezTo>
                    <a:pt x="8" y="77"/>
                    <a:pt x="11" y="78"/>
                    <a:pt x="12" y="78"/>
                  </a:cubicBezTo>
                  <a:cubicBezTo>
                    <a:pt x="13" y="78"/>
                    <a:pt x="15" y="77"/>
                    <a:pt x="15" y="77"/>
                  </a:cubicBezTo>
                  <a:cubicBezTo>
                    <a:pt x="16" y="78"/>
                    <a:pt x="15" y="78"/>
                    <a:pt x="15" y="79"/>
                  </a:cubicBezTo>
                  <a:cubicBezTo>
                    <a:pt x="16" y="80"/>
                    <a:pt x="18" y="80"/>
                    <a:pt x="19" y="80"/>
                  </a:cubicBezTo>
                  <a:cubicBezTo>
                    <a:pt x="21" y="80"/>
                    <a:pt x="23" y="80"/>
                    <a:pt x="25" y="80"/>
                  </a:cubicBezTo>
                  <a:cubicBezTo>
                    <a:pt x="25" y="80"/>
                    <a:pt x="21" y="81"/>
                    <a:pt x="20" y="81"/>
                  </a:cubicBezTo>
                  <a:cubicBezTo>
                    <a:pt x="16" y="82"/>
                    <a:pt x="19" y="84"/>
                    <a:pt x="21" y="85"/>
                  </a:cubicBezTo>
                  <a:cubicBezTo>
                    <a:pt x="23" y="86"/>
                    <a:pt x="25" y="86"/>
                    <a:pt x="27" y="87"/>
                  </a:cubicBezTo>
                  <a:cubicBezTo>
                    <a:pt x="27" y="87"/>
                    <a:pt x="31" y="87"/>
                    <a:pt x="31" y="87"/>
                  </a:cubicBezTo>
                  <a:cubicBezTo>
                    <a:pt x="31" y="87"/>
                    <a:pt x="29" y="86"/>
                    <a:pt x="29" y="85"/>
                  </a:cubicBezTo>
                  <a:cubicBezTo>
                    <a:pt x="29" y="84"/>
                    <a:pt x="31" y="85"/>
                    <a:pt x="31" y="85"/>
                  </a:cubicBezTo>
                  <a:cubicBezTo>
                    <a:pt x="32" y="86"/>
                    <a:pt x="33" y="85"/>
                    <a:pt x="34" y="84"/>
                  </a:cubicBezTo>
                  <a:cubicBezTo>
                    <a:pt x="34" y="84"/>
                    <a:pt x="35" y="83"/>
                    <a:pt x="36" y="83"/>
                  </a:cubicBezTo>
                  <a:cubicBezTo>
                    <a:pt x="37" y="84"/>
                    <a:pt x="36" y="86"/>
                    <a:pt x="36" y="86"/>
                  </a:cubicBezTo>
                  <a:cubicBezTo>
                    <a:pt x="37" y="87"/>
                    <a:pt x="40" y="85"/>
                    <a:pt x="41" y="85"/>
                  </a:cubicBezTo>
                  <a:cubicBezTo>
                    <a:pt x="43" y="84"/>
                    <a:pt x="43" y="84"/>
                    <a:pt x="44" y="85"/>
                  </a:cubicBezTo>
                  <a:cubicBezTo>
                    <a:pt x="45" y="86"/>
                    <a:pt x="46" y="84"/>
                    <a:pt x="47" y="84"/>
                  </a:cubicBezTo>
                  <a:cubicBezTo>
                    <a:pt x="48" y="83"/>
                    <a:pt x="50" y="84"/>
                    <a:pt x="51" y="84"/>
                  </a:cubicBezTo>
                  <a:cubicBezTo>
                    <a:pt x="54" y="84"/>
                    <a:pt x="58" y="85"/>
                    <a:pt x="61" y="86"/>
                  </a:cubicBezTo>
                  <a:cubicBezTo>
                    <a:pt x="63" y="86"/>
                    <a:pt x="65" y="88"/>
                    <a:pt x="67" y="88"/>
                  </a:cubicBezTo>
                  <a:cubicBezTo>
                    <a:pt x="69" y="88"/>
                    <a:pt x="71" y="89"/>
                    <a:pt x="72" y="90"/>
                  </a:cubicBezTo>
                  <a:cubicBezTo>
                    <a:pt x="74" y="91"/>
                    <a:pt x="73" y="92"/>
                    <a:pt x="73" y="93"/>
                  </a:cubicBezTo>
                  <a:cubicBezTo>
                    <a:pt x="73" y="94"/>
                    <a:pt x="75" y="96"/>
                    <a:pt x="76" y="96"/>
                  </a:cubicBezTo>
                  <a:cubicBezTo>
                    <a:pt x="77" y="97"/>
                    <a:pt x="79" y="96"/>
                    <a:pt x="80" y="97"/>
                  </a:cubicBezTo>
                  <a:cubicBezTo>
                    <a:pt x="80" y="99"/>
                    <a:pt x="82" y="100"/>
                    <a:pt x="83" y="101"/>
                  </a:cubicBezTo>
                  <a:cubicBezTo>
                    <a:pt x="84" y="102"/>
                    <a:pt x="83" y="104"/>
                    <a:pt x="84" y="105"/>
                  </a:cubicBezTo>
                  <a:cubicBezTo>
                    <a:pt x="84" y="106"/>
                    <a:pt x="86" y="107"/>
                    <a:pt x="86" y="109"/>
                  </a:cubicBezTo>
                  <a:cubicBezTo>
                    <a:pt x="86" y="110"/>
                    <a:pt x="85" y="110"/>
                    <a:pt x="86" y="111"/>
                  </a:cubicBezTo>
                  <a:cubicBezTo>
                    <a:pt x="86" y="111"/>
                    <a:pt x="87" y="112"/>
                    <a:pt x="87" y="112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8" y="111"/>
                    <a:pt x="90" y="113"/>
                    <a:pt x="89" y="114"/>
                  </a:cubicBezTo>
                  <a:cubicBezTo>
                    <a:pt x="88" y="115"/>
                    <a:pt x="88" y="115"/>
                    <a:pt x="88" y="117"/>
                  </a:cubicBezTo>
                  <a:cubicBezTo>
                    <a:pt x="88" y="116"/>
                    <a:pt x="90" y="115"/>
                    <a:pt x="91" y="117"/>
                  </a:cubicBezTo>
                  <a:cubicBezTo>
                    <a:pt x="91" y="118"/>
                    <a:pt x="91" y="118"/>
                    <a:pt x="91" y="119"/>
                  </a:cubicBezTo>
                  <a:cubicBezTo>
                    <a:pt x="91" y="119"/>
                    <a:pt x="91" y="121"/>
                    <a:pt x="91" y="120"/>
                  </a:cubicBezTo>
                  <a:cubicBezTo>
                    <a:pt x="91" y="121"/>
                    <a:pt x="93" y="121"/>
                    <a:pt x="93" y="121"/>
                  </a:cubicBezTo>
                  <a:cubicBezTo>
                    <a:pt x="92" y="120"/>
                    <a:pt x="89" y="126"/>
                    <a:pt x="90" y="122"/>
                  </a:cubicBezTo>
                  <a:cubicBezTo>
                    <a:pt x="90" y="122"/>
                    <a:pt x="88" y="121"/>
                    <a:pt x="88" y="122"/>
                  </a:cubicBezTo>
                  <a:cubicBezTo>
                    <a:pt x="88" y="122"/>
                    <a:pt x="89" y="122"/>
                    <a:pt x="89" y="122"/>
                  </a:cubicBezTo>
                  <a:cubicBezTo>
                    <a:pt x="89" y="123"/>
                    <a:pt x="86" y="123"/>
                    <a:pt x="87" y="124"/>
                  </a:cubicBezTo>
                  <a:cubicBezTo>
                    <a:pt x="87" y="124"/>
                    <a:pt x="90" y="125"/>
                    <a:pt x="89" y="125"/>
                  </a:cubicBezTo>
                  <a:cubicBezTo>
                    <a:pt x="87" y="127"/>
                    <a:pt x="91" y="127"/>
                    <a:pt x="92" y="126"/>
                  </a:cubicBezTo>
                  <a:cubicBezTo>
                    <a:pt x="91" y="127"/>
                    <a:pt x="90" y="127"/>
                    <a:pt x="88" y="127"/>
                  </a:cubicBezTo>
                  <a:cubicBezTo>
                    <a:pt x="88" y="127"/>
                    <a:pt x="86" y="129"/>
                    <a:pt x="86" y="129"/>
                  </a:cubicBezTo>
                  <a:cubicBezTo>
                    <a:pt x="86" y="129"/>
                    <a:pt x="87" y="130"/>
                    <a:pt x="87" y="130"/>
                  </a:cubicBezTo>
                  <a:cubicBezTo>
                    <a:pt x="89" y="131"/>
                    <a:pt x="88" y="131"/>
                    <a:pt x="89" y="131"/>
                  </a:cubicBezTo>
                  <a:cubicBezTo>
                    <a:pt x="90" y="131"/>
                    <a:pt x="94" y="133"/>
                    <a:pt x="95" y="131"/>
                  </a:cubicBezTo>
                  <a:cubicBezTo>
                    <a:pt x="95" y="128"/>
                    <a:pt x="97" y="129"/>
                    <a:pt x="98" y="128"/>
                  </a:cubicBezTo>
                  <a:cubicBezTo>
                    <a:pt x="98" y="128"/>
                    <a:pt x="96" y="122"/>
                    <a:pt x="96" y="122"/>
                  </a:cubicBezTo>
                  <a:cubicBezTo>
                    <a:pt x="96" y="123"/>
                    <a:pt x="98" y="126"/>
                    <a:pt x="98" y="126"/>
                  </a:cubicBezTo>
                  <a:cubicBezTo>
                    <a:pt x="99" y="128"/>
                    <a:pt x="100" y="126"/>
                    <a:pt x="101" y="126"/>
                  </a:cubicBezTo>
                  <a:cubicBezTo>
                    <a:pt x="101" y="126"/>
                    <a:pt x="98" y="130"/>
                    <a:pt x="98" y="130"/>
                  </a:cubicBezTo>
                  <a:cubicBezTo>
                    <a:pt x="98" y="130"/>
                    <a:pt x="102" y="129"/>
                    <a:pt x="102" y="129"/>
                  </a:cubicBezTo>
                  <a:cubicBezTo>
                    <a:pt x="103" y="129"/>
                    <a:pt x="104" y="129"/>
                    <a:pt x="104" y="129"/>
                  </a:cubicBezTo>
                  <a:cubicBezTo>
                    <a:pt x="105" y="129"/>
                    <a:pt x="106" y="128"/>
                    <a:pt x="107" y="128"/>
                  </a:cubicBezTo>
                  <a:cubicBezTo>
                    <a:pt x="107" y="129"/>
                    <a:pt x="106" y="130"/>
                    <a:pt x="105" y="130"/>
                  </a:cubicBezTo>
                  <a:cubicBezTo>
                    <a:pt x="104" y="130"/>
                    <a:pt x="102" y="130"/>
                    <a:pt x="101" y="131"/>
                  </a:cubicBezTo>
                  <a:cubicBezTo>
                    <a:pt x="100" y="132"/>
                    <a:pt x="103" y="131"/>
                    <a:pt x="103" y="131"/>
                  </a:cubicBezTo>
                  <a:cubicBezTo>
                    <a:pt x="105" y="131"/>
                    <a:pt x="107" y="131"/>
                    <a:pt x="109" y="131"/>
                  </a:cubicBezTo>
                  <a:cubicBezTo>
                    <a:pt x="108" y="131"/>
                    <a:pt x="104" y="131"/>
                    <a:pt x="104" y="132"/>
                  </a:cubicBezTo>
                  <a:cubicBezTo>
                    <a:pt x="104" y="132"/>
                    <a:pt x="106" y="133"/>
                    <a:pt x="106" y="134"/>
                  </a:cubicBezTo>
                  <a:cubicBezTo>
                    <a:pt x="106" y="134"/>
                    <a:pt x="106" y="135"/>
                    <a:pt x="106" y="135"/>
                  </a:cubicBezTo>
                  <a:cubicBezTo>
                    <a:pt x="106" y="136"/>
                    <a:pt x="105" y="136"/>
                    <a:pt x="106" y="137"/>
                  </a:cubicBezTo>
                  <a:cubicBezTo>
                    <a:pt x="106" y="137"/>
                    <a:pt x="108" y="136"/>
                    <a:pt x="109" y="136"/>
                  </a:cubicBezTo>
                  <a:cubicBezTo>
                    <a:pt x="110" y="136"/>
                    <a:pt x="109" y="136"/>
                    <a:pt x="110" y="137"/>
                  </a:cubicBezTo>
                  <a:cubicBezTo>
                    <a:pt x="111" y="138"/>
                    <a:pt x="111" y="139"/>
                    <a:pt x="112" y="140"/>
                  </a:cubicBezTo>
                  <a:cubicBezTo>
                    <a:pt x="112" y="141"/>
                    <a:pt x="109" y="141"/>
                    <a:pt x="109" y="141"/>
                  </a:cubicBezTo>
                  <a:cubicBezTo>
                    <a:pt x="105" y="138"/>
                    <a:pt x="99" y="136"/>
                    <a:pt x="95" y="137"/>
                  </a:cubicBezTo>
                  <a:cubicBezTo>
                    <a:pt x="91" y="137"/>
                    <a:pt x="96" y="140"/>
                    <a:pt x="98" y="140"/>
                  </a:cubicBezTo>
                  <a:cubicBezTo>
                    <a:pt x="101" y="141"/>
                    <a:pt x="103" y="144"/>
                    <a:pt x="106" y="144"/>
                  </a:cubicBezTo>
                  <a:cubicBezTo>
                    <a:pt x="107" y="144"/>
                    <a:pt x="108" y="143"/>
                    <a:pt x="110" y="143"/>
                  </a:cubicBezTo>
                  <a:cubicBezTo>
                    <a:pt x="110" y="144"/>
                    <a:pt x="113" y="144"/>
                    <a:pt x="113" y="144"/>
                  </a:cubicBezTo>
                  <a:cubicBezTo>
                    <a:pt x="114" y="145"/>
                    <a:pt x="113" y="146"/>
                    <a:pt x="113" y="146"/>
                  </a:cubicBezTo>
                  <a:cubicBezTo>
                    <a:pt x="110" y="147"/>
                    <a:pt x="114" y="148"/>
                    <a:pt x="113" y="149"/>
                  </a:cubicBezTo>
                  <a:cubicBezTo>
                    <a:pt x="113" y="150"/>
                    <a:pt x="111" y="149"/>
                    <a:pt x="111" y="151"/>
                  </a:cubicBezTo>
                  <a:cubicBezTo>
                    <a:pt x="111" y="152"/>
                    <a:pt x="113" y="152"/>
                    <a:pt x="113" y="152"/>
                  </a:cubicBezTo>
                  <a:cubicBezTo>
                    <a:pt x="112" y="153"/>
                    <a:pt x="110" y="151"/>
                    <a:pt x="110" y="152"/>
                  </a:cubicBezTo>
                  <a:cubicBezTo>
                    <a:pt x="109" y="153"/>
                    <a:pt x="109" y="154"/>
                    <a:pt x="109" y="155"/>
                  </a:cubicBezTo>
                  <a:cubicBezTo>
                    <a:pt x="109" y="155"/>
                    <a:pt x="111" y="155"/>
                    <a:pt x="111" y="155"/>
                  </a:cubicBezTo>
                  <a:cubicBezTo>
                    <a:pt x="111" y="156"/>
                    <a:pt x="109" y="157"/>
                    <a:pt x="108" y="157"/>
                  </a:cubicBezTo>
                  <a:cubicBezTo>
                    <a:pt x="107" y="157"/>
                    <a:pt x="106" y="157"/>
                    <a:pt x="105" y="157"/>
                  </a:cubicBezTo>
                  <a:cubicBezTo>
                    <a:pt x="104" y="156"/>
                    <a:pt x="103" y="156"/>
                    <a:pt x="102" y="157"/>
                  </a:cubicBezTo>
                  <a:cubicBezTo>
                    <a:pt x="101" y="158"/>
                    <a:pt x="101" y="157"/>
                    <a:pt x="100" y="158"/>
                  </a:cubicBezTo>
                  <a:cubicBezTo>
                    <a:pt x="100" y="158"/>
                    <a:pt x="103" y="161"/>
                    <a:pt x="104" y="161"/>
                  </a:cubicBezTo>
                  <a:cubicBezTo>
                    <a:pt x="104" y="160"/>
                    <a:pt x="104" y="160"/>
                    <a:pt x="103" y="160"/>
                  </a:cubicBezTo>
                  <a:cubicBezTo>
                    <a:pt x="103" y="160"/>
                    <a:pt x="106" y="160"/>
                    <a:pt x="106" y="160"/>
                  </a:cubicBezTo>
                  <a:cubicBezTo>
                    <a:pt x="106" y="160"/>
                    <a:pt x="111" y="158"/>
                    <a:pt x="111" y="159"/>
                  </a:cubicBezTo>
                  <a:cubicBezTo>
                    <a:pt x="110" y="159"/>
                    <a:pt x="109" y="159"/>
                    <a:pt x="108" y="160"/>
                  </a:cubicBezTo>
                  <a:cubicBezTo>
                    <a:pt x="109" y="159"/>
                    <a:pt x="111" y="161"/>
                    <a:pt x="110" y="161"/>
                  </a:cubicBezTo>
                  <a:cubicBezTo>
                    <a:pt x="111" y="161"/>
                    <a:pt x="114" y="162"/>
                    <a:pt x="115" y="162"/>
                  </a:cubicBezTo>
                  <a:cubicBezTo>
                    <a:pt x="114" y="162"/>
                    <a:pt x="112" y="162"/>
                    <a:pt x="112" y="162"/>
                  </a:cubicBezTo>
                  <a:cubicBezTo>
                    <a:pt x="112" y="162"/>
                    <a:pt x="116" y="165"/>
                    <a:pt x="116" y="165"/>
                  </a:cubicBezTo>
                  <a:cubicBezTo>
                    <a:pt x="113" y="165"/>
                    <a:pt x="111" y="161"/>
                    <a:pt x="108" y="161"/>
                  </a:cubicBezTo>
                  <a:cubicBezTo>
                    <a:pt x="106" y="161"/>
                    <a:pt x="101" y="160"/>
                    <a:pt x="100" y="162"/>
                  </a:cubicBezTo>
                  <a:cubicBezTo>
                    <a:pt x="100" y="163"/>
                    <a:pt x="99" y="163"/>
                    <a:pt x="98" y="164"/>
                  </a:cubicBezTo>
                  <a:cubicBezTo>
                    <a:pt x="97" y="164"/>
                    <a:pt x="97" y="166"/>
                    <a:pt x="98" y="165"/>
                  </a:cubicBezTo>
                  <a:cubicBezTo>
                    <a:pt x="100" y="165"/>
                    <a:pt x="102" y="164"/>
                    <a:pt x="103" y="162"/>
                  </a:cubicBezTo>
                  <a:cubicBezTo>
                    <a:pt x="103" y="163"/>
                    <a:pt x="105" y="163"/>
                    <a:pt x="105" y="163"/>
                  </a:cubicBezTo>
                  <a:cubicBezTo>
                    <a:pt x="106" y="163"/>
                    <a:pt x="108" y="166"/>
                    <a:pt x="108" y="163"/>
                  </a:cubicBezTo>
                  <a:cubicBezTo>
                    <a:pt x="108" y="162"/>
                    <a:pt x="110" y="164"/>
                    <a:pt x="110" y="164"/>
                  </a:cubicBezTo>
                  <a:cubicBezTo>
                    <a:pt x="110" y="164"/>
                    <a:pt x="114" y="164"/>
                    <a:pt x="113" y="165"/>
                  </a:cubicBezTo>
                  <a:cubicBezTo>
                    <a:pt x="113" y="165"/>
                    <a:pt x="112" y="165"/>
                    <a:pt x="112" y="165"/>
                  </a:cubicBezTo>
                  <a:cubicBezTo>
                    <a:pt x="112" y="165"/>
                    <a:pt x="114" y="166"/>
                    <a:pt x="114" y="166"/>
                  </a:cubicBezTo>
                  <a:cubicBezTo>
                    <a:pt x="113" y="166"/>
                    <a:pt x="111" y="166"/>
                    <a:pt x="110" y="165"/>
                  </a:cubicBezTo>
                  <a:cubicBezTo>
                    <a:pt x="109" y="164"/>
                    <a:pt x="109" y="165"/>
                    <a:pt x="109" y="166"/>
                  </a:cubicBezTo>
                  <a:cubicBezTo>
                    <a:pt x="109" y="165"/>
                    <a:pt x="103" y="164"/>
                    <a:pt x="102" y="164"/>
                  </a:cubicBezTo>
                  <a:cubicBezTo>
                    <a:pt x="101" y="164"/>
                    <a:pt x="95" y="166"/>
                    <a:pt x="96" y="168"/>
                  </a:cubicBezTo>
                  <a:cubicBezTo>
                    <a:pt x="97" y="169"/>
                    <a:pt x="103" y="167"/>
                    <a:pt x="104" y="167"/>
                  </a:cubicBezTo>
                  <a:cubicBezTo>
                    <a:pt x="105" y="167"/>
                    <a:pt x="107" y="167"/>
                    <a:pt x="108" y="168"/>
                  </a:cubicBezTo>
                  <a:cubicBezTo>
                    <a:pt x="108" y="168"/>
                    <a:pt x="112" y="169"/>
                    <a:pt x="112" y="169"/>
                  </a:cubicBezTo>
                  <a:cubicBezTo>
                    <a:pt x="112" y="170"/>
                    <a:pt x="107" y="168"/>
                    <a:pt x="107" y="168"/>
                  </a:cubicBezTo>
                  <a:cubicBezTo>
                    <a:pt x="105" y="167"/>
                    <a:pt x="102" y="168"/>
                    <a:pt x="100" y="168"/>
                  </a:cubicBezTo>
                  <a:cubicBezTo>
                    <a:pt x="93" y="170"/>
                    <a:pt x="101" y="172"/>
                    <a:pt x="103" y="171"/>
                  </a:cubicBezTo>
                  <a:cubicBezTo>
                    <a:pt x="102" y="172"/>
                    <a:pt x="101" y="173"/>
                    <a:pt x="99" y="173"/>
                  </a:cubicBezTo>
                  <a:cubicBezTo>
                    <a:pt x="96" y="174"/>
                    <a:pt x="101" y="175"/>
                    <a:pt x="101" y="175"/>
                  </a:cubicBezTo>
                  <a:cubicBezTo>
                    <a:pt x="101" y="175"/>
                    <a:pt x="97" y="174"/>
                    <a:pt x="97" y="176"/>
                  </a:cubicBezTo>
                  <a:cubicBezTo>
                    <a:pt x="97" y="179"/>
                    <a:pt x="99" y="177"/>
                    <a:pt x="101" y="176"/>
                  </a:cubicBezTo>
                  <a:cubicBezTo>
                    <a:pt x="103" y="175"/>
                    <a:pt x="105" y="173"/>
                    <a:pt x="107" y="172"/>
                  </a:cubicBezTo>
                  <a:cubicBezTo>
                    <a:pt x="108" y="172"/>
                    <a:pt x="114" y="169"/>
                    <a:pt x="114" y="171"/>
                  </a:cubicBezTo>
                  <a:cubicBezTo>
                    <a:pt x="114" y="171"/>
                    <a:pt x="111" y="171"/>
                    <a:pt x="111" y="171"/>
                  </a:cubicBezTo>
                  <a:cubicBezTo>
                    <a:pt x="111" y="171"/>
                    <a:pt x="113" y="171"/>
                    <a:pt x="114" y="172"/>
                  </a:cubicBezTo>
                  <a:cubicBezTo>
                    <a:pt x="111" y="170"/>
                    <a:pt x="98" y="178"/>
                    <a:pt x="99" y="179"/>
                  </a:cubicBezTo>
                  <a:cubicBezTo>
                    <a:pt x="99" y="180"/>
                    <a:pt x="105" y="178"/>
                    <a:pt x="106" y="178"/>
                  </a:cubicBezTo>
                  <a:cubicBezTo>
                    <a:pt x="106" y="178"/>
                    <a:pt x="102" y="179"/>
                    <a:pt x="101" y="180"/>
                  </a:cubicBezTo>
                  <a:cubicBezTo>
                    <a:pt x="101" y="180"/>
                    <a:pt x="103" y="184"/>
                    <a:pt x="104" y="183"/>
                  </a:cubicBezTo>
                  <a:cubicBezTo>
                    <a:pt x="105" y="182"/>
                    <a:pt x="106" y="180"/>
                    <a:pt x="107" y="180"/>
                  </a:cubicBezTo>
                  <a:cubicBezTo>
                    <a:pt x="108" y="180"/>
                    <a:pt x="112" y="181"/>
                    <a:pt x="112" y="181"/>
                  </a:cubicBezTo>
                  <a:cubicBezTo>
                    <a:pt x="112" y="181"/>
                    <a:pt x="108" y="181"/>
                    <a:pt x="108" y="181"/>
                  </a:cubicBezTo>
                  <a:cubicBezTo>
                    <a:pt x="106" y="181"/>
                    <a:pt x="105" y="182"/>
                    <a:pt x="104" y="183"/>
                  </a:cubicBezTo>
                  <a:cubicBezTo>
                    <a:pt x="104" y="184"/>
                    <a:pt x="104" y="185"/>
                    <a:pt x="104" y="186"/>
                  </a:cubicBezTo>
                  <a:cubicBezTo>
                    <a:pt x="105" y="189"/>
                    <a:pt x="105" y="188"/>
                    <a:pt x="107" y="187"/>
                  </a:cubicBezTo>
                  <a:cubicBezTo>
                    <a:pt x="106" y="188"/>
                    <a:pt x="105" y="192"/>
                    <a:pt x="106" y="193"/>
                  </a:cubicBezTo>
                  <a:cubicBezTo>
                    <a:pt x="106" y="193"/>
                    <a:pt x="109" y="189"/>
                    <a:pt x="110" y="189"/>
                  </a:cubicBezTo>
                  <a:cubicBezTo>
                    <a:pt x="110" y="190"/>
                    <a:pt x="109" y="191"/>
                    <a:pt x="110" y="192"/>
                  </a:cubicBezTo>
                  <a:cubicBezTo>
                    <a:pt x="110" y="193"/>
                    <a:pt x="111" y="191"/>
                    <a:pt x="112" y="191"/>
                  </a:cubicBezTo>
                  <a:cubicBezTo>
                    <a:pt x="114" y="189"/>
                    <a:pt x="110" y="187"/>
                    <a:pt x="110" y="186"/>
                  </a:cubicBezTo>
                  <a:cubicBezTo>
                    <a:pt x="110" y="186"/>
                    <a:pt x="112" y="189"/>
                    <a:pt x="113" y="189"/>
                  </a:cubicBezTo>
                  <a:cubicBezTo>
                    <a:pt x="114" y="190"/>
                    <a:pt x="114" y="189"/>
                    <a:pt x="115" y="188"/>
                  </a:cubicBezTo>
                  <a:cubicBezTo>
                    <a:pt x="114" y="188"/>
                    <a:pt x="117" y="191"/>
                    <a:pt x="116" y="192"/>
                  </a:cubicBezTo>
                  <a:cubicBezTo>
                    <a:pt x="117" y="191"/>
                    <a:pt x="114" y="189"/>
                    <a:pt x="114" y="191"/>
                  </a:cubicBezTo>
                  <a:cubicBezTo>
                    <a:pt x="114" y="193"/>
                    <a:pt x="116" y="195"/>
                    <a:pt x="114" y="196"/>
                  </a:cubicBezTo>
                  <a:cubicBezTo>
                    <a:pt x="114" y="196"/>
                    <a:pt x="114" y="193"/>
                    <a:pt x="114" y="193"/>
                  </a:cubicBezTo>
                  <a:cubicBezTo>
                    <a:pt x="114" y="192"/>
                    <a:pt x="112" y="194"/>
                    <a:pt x="111" y="194"/>
                  </a:cubicBezTo>
                  <a:cubicBezTo>
                    <a:pt x="110" y="194"/>
                    <a:pt x="109" y="196"/>
                    <a:pt x="109" y="197"/>
                  </a:cubicBezTo>
                  <a:cubicBezTo>
                    <a:pt x="108" y="199"/>
                    <a:pt x="111" y="197"/>
                    <a:pt x="111" y="198"/>
                  </a:cubicBezTo>
                  <a:cubicBezTo>
                    <a:pt x="112" y="199"/>
                    <a:pt x="110" y="200"/>
                    <a:pt x="110" y="200"/>
                  </a:cubicBezTo>
                  <a:cubicBezTo>
                    <a:pt x="110" y="200"/>
                    <a:pt x="112" y="199"/>
                    <a:pt x="113" y="201"/>
                  </a:cubicBezTo>
                  <a:cubicBezTo>
                    <a:pt x="113" y="203"/>
                    <a:pt x="115" y="204"/>
                    <a:pt x="115" y="205"/>
                  </a:cubicBezTo>
                  <a:cubicBezTo>
                    <a:pt x="114" y="207"/>
                    <a:pt x="115" y="207"/>
                    <a:pt x="117" y="209"/>
                  </a:cubicBezTo>
                  <a:cubicBezTo>
                    <a:pt x="118" y="210"/>
                    <a:pt x="119" y="212"/>
                    <a:pt x="120" y="210"/>
                  </a:cubicBezTo>
                  <a:cubicBezTo>
                    <a:pt x="120" y="210"/>
                    <a:pt x="121" y="215"/>
                    <a:pt x="122" y="215"/>
                  </a:cubicBezTo>
                  <a:cubicBezTo>
                    <a:pt x="123" y="216"/>
                    <a:pt x="122" y="215"/>
                    <a:pt x="123" y="215"/>
                  </a:cubicBezTo>
                  <a:cubicBezTo>
                    <a:pt x="124" y="216"/>
                    <a:pt x="125" y="217"/>
                    <a:pt x="126" y="218"/>
                  </a:cubicBezTo>
                  <a:cubicBezTo>
                    <a:pt x="128" y="219"/>
                    <a:pt x="130" y="220"/>
                    <a:pt x="132" y="219"/>
                  </a:cubicBezTo>
                  <a:cubicBezTo>
                    <a:pt x="133" y="219"/>
                    <a:pt x="136" y="219"/>
                    <a:pt x="136" y="218"/>
                  </a:cubicBezTo>
                  <a:cubicBezTo>
                    <a:pt x="136" y="218"/>
                    <a:pt x="136" y="221"/>
                    <a:pt x="136" y="221"/>
                  </a:cubicBezTo>
                  <a:cubicBezTo>
                    <a:pt x="136" y="221"/>
                    <a:pt x="138" y="217"/>
                    <a:pt x="138" y="218"/>
                  </a:cubicBezTo>
                  <a:cubicBezTo>
                    <a:pt x="139" y="218"/>
                    <a:pt x="138" y="219"/>
                    <a:pt x="138" y="219"/>
                  </a:cubicBezTo>
                  <a:cubicBezTo>
                    <a:pt x="138" y="220"/>
                    <a:pt x="139" y="220"/>
                    <a:pt x="139" y="220"/>
                  </a:cubicBezTo>
                  <a:cubicBezTo>
                    <a:pt x="139" y="220"/>
                    <a:pt x="136" y="221"/>
                    <a:pt x="137" y="222"/>
                  </a:cubicBezTo>
                  <a:cubicBezTo>
                    <a:pt x="138" y="222"/>
                    <a:pt x="138" y="222"/>
                    <a:pt x="139" y="221"/>
                  </a:cubicBezTo>
                  <a:cubicBezTo>
                    <a:pt x="140" y="222"/>
                    <a:pt x="139" y="223"/>
                    <a:pt x="139" y="223"/>
                  </a:cubicBezTo>
                  <a:cubicBezTo>
                    <a:pt x="139" y="224"/>
                    <a:pt x="142" y="221"/>
                    <a:pt x="142" y="222"/>
                  </a:cubicBezTo>
                  <a:cubicBezTo>
                    <a:pt x="142" y="223"/>
                    <a:pt x="140" y="224"/>
                    <a:pt x="140" y="225"/>
                  </a:cubicBezTo>
                  <a:cubicBezTo>
                    <a:pt x="140" y="224"/>
                    <a:pt x="143" y="223"/>
                    <a:pt x="142" y="225"/>
                  </a:cubicBezTo>
                  <a:cubicBezTo>
                    <a:pt x="142" y="225"/>
                    <a:pt x="142" y="225"/>
                    <a:pt x="142" y="224"/>
                  </a:cubicBezTo>
                  <a:cubicBezTo>
                    <a:pt x="142" y="226"/>
                    <a:pt x="145" y="223"/>
                    <a:pt x="145" y="223"/>
                  </a:cubicBezTo>
                  <a:cubicBezTo>
                    <a:pt x="146" y="224"/>
                    <a:pt x="145" y="226"/>
                    <a:pt x="145" y="227"/>
                  </a:cubicBezTo>
                  <a:cubicBezTo>
                    <a:pt x="144" y="225"/>
                    <a:pt x="153" y="225"/>
                    <a:pt x="147" y="222"/>
                  </a:cubicBezTo>
                  <a:cubicBezTo>
                    <a:pt x="148" y="222"/>
                    <a:pt x="153" y="222"/>
                    <a:pt x="150" y="221"/>
                  </a:cubicBezTo>
                  <a:cubicBezTo>
                    <a:pt x="147" y="219"/>
                    <a:pt x="151" y="220"/>
                    <a:pt x="152" y="218"/>
                  </a:cubicBezTo>
                  <a:cubicBezTo>
                    <a:pt x="152" y="218"/>
                    <a:pt x="149" y="218"/>
                    <a:pt x="149" y="218"/>
                  </a:cubicBezTo>
                  <a:cubicBezTo>
                    <a:pt x="150" y="217"/>
                    <a:pt x="151" y="216"/>
                    <a:pt x="152" y="216"/>
                  </a:cubicBezTo>
                  <a:cubicBezTo>
                    <a:pt x="154" y="214"/>
                    <a:pt x="151" y="215"/>
                    <a:pt x="151" y="214"/>
                  </a:cubicBezTo>
                  <a:cubicBezTo>
                    <a:pt x="151" y="214"/>
                    <a:pt x="154" y="213"/>
                    <a:pt x="154" y="212"/>
                  </a:cubicBezTo>
                  <a:cubicBezTo>
                    <a:pt x="154" y="211"/>
                    <a:pt x="154" y="209"/>
                    <a:pt x="153" y="208"/>
                  </a:cubicBezTo>
                  <a:cubicBezTo>
                    <a:pt x="152" y="208"/>
                    <a:pt x="154" y="207"/>
                    <a:pt x="153" y="206"/>
                  </a:cubicBezTo>
                  <a:cubicBezTo>
                    <a:pt x="153" y="206"/>
                    <a:pt x="151" y="205"/>
                    <a:pt x="151" y="205"/>
                  </a:cubicBezTo>
                  <a:cubicBezTo>
                    <a:pt x="151" y="205"/>
                    <a:pt x="155" y="204"/>
                    <a:pt x="156" y="204"/>
                  </a:cubicBezTo>
                  <a:cubicBezTo>
                    <a:pt x="159" y="204"/>
                    <a:pt x="156" y="203"/>
                    <a:pt x="155" y="202"/>
                  </a:cubicBezTo>
                  <a:cubicBezTo>
                    <a:pt x="155" y="202"/>
                    <a:pt x="160" y="202"/>
                    <a:pt x="160" y="202"/>
                  </a:cubicBezTo>
                  <a:cubicBezTo>
                    <a:pt x="159" y="201"/>
                    <a:pt x="157" y="201"/>
                    <a:pt x="156" y="200"/>
                  </a:cubicBezTo>
                  <a:cubicBezTo>
                    <a:pt x="156" y="200"/>
                    <a:pt x="160" y="201"/>
                    <a:pt x="160" y="200"/>
                  </a:cubicBezTo>
                  <a:cubicBezTo>
                    <a:pt x="161" y="200"/>
                    <a:pt x="160" y="200"/>
                    <a:pt x="160" y="199"/>
                  </a:cubicBezTo>
                  <a:cubicBezTo>
                    <a:pt x="161" y="199"/>
                    <a:pt x="161" y="199"/>
                    <a:pt x="161" y="199"/>
                  </a:cubicBezTo>
                  <a:cubicBezTo>
                    <a:pt x="162" y="198"/>
                    <a:pt x="158" y="197"/>
                    <a:pt x="158" y="197"/>
                  </a:cubicBezTo>
                  <a:cubicBezTo>
                    <a:pt x="158" y="197"/>
                    <a:pt x="163" y="197"/>
                    <a:pt x="162" y="196"/>
                  </a:cubicBezTo>
                  <a:cubicBezTo>
                    <a:pt x="162" y="195"/>
                    <a:pt x="163" y="195"/>
                    <a:pt x="161" y="194"/>
                  </a:cubicBezTo>
                  <a:cubicBezTo>
                    <a:pt x="161" y="194"/>
                    <a:pt x="158" y="194"/>
                    <a:pt x="158" y="193"/>
                  </a:cubicBezTo>
                  <a:cubicBezTo>
                    <a:pt x="158" y="193"/>
                    <a:pt x="163" y="192"/>
                    <a:pt x="163" y="192"/>
                  </a:cubicBezTo>
                  <a:cubicBezTo>
                    <a:pt x="165" y="192"/>
                    <a:pt x="164" y="189"/>
                    <a:pt x="162" y="189"/>
                  </a:cubicBezTo>
                  <a:cubicBezTo>
                    <a:pt x="161" y="188"/>
                    <a:pt x="158" y="187"/>
                    <a:pt x="161" y="186"/>
                  </a:cubicBezTo>
                  <a:cubicBezTo>
                    <a:pt x="163" y="186"/>
                    <a:pt x="166" y="187"/>
                    <a:pt x="167" y="185"/>
                  </a:cubicBezTo>
                  <a:cubicBezTo>
                    <a:pt x="167" y="185"/>
                    <a:pt x="165" y="183"/>
                    <a:pt x="165" y="183"/>
                  </a:cubicBezTo>
                  <a:cubicBezTo>
                    <a:pt x="165" y="182"/>
                    <a:pt x="167" y="182"/>
                    <a:pt x="167" y="182"/>
                  </a:cubicBezTo>
                  <a:cubicBezTo>
                    <a:pt x="168" y="181"/>
                    <a:pt x="170" y="181"/>
                    <a:pt x="172" y="182"/>
                  </a:cubicBezTo>
                  <a:cubicBezTo>
                    <a:pt x="172" y="182"/>
                    <a:pt x="174" y="182"/>
                    <a:pt x="174" y="182"/>
                  </a:cubicBezTo>
                  <a:cubicBezTo>
                    <a:pt x="175" y="181"/>
                    <a:pt x="173" y="180"/>
                    <a:pt x="173" y="179"/>
                  </a:cubicBezTo>
                  <a:cubicBezTo>
                    <a:pt x="174" y="178"/>
                    <a:pt x="177" y="174"/>
                    <a:pt x="179" y="176"/>
                  </a:cubicBezTo>
                  <a:cubicBezTo>
                    <a:pt x="178" y="175"/>
                    <a:pt x="175" y="181"/>
                    <a:pt x="176" y="181"/>
                  </a:cubicBezTo>
                  <a:cubicBezTo>
                    <a:pt x="177" y="182"/>
                    <a:pt x="179" y="179"/>
                    <a:pt x="181" y="179"/>
                  </a:cubicBezTo>
                  <a:cubicBezTo>
                    <a:pt x="181" y="179"/>
                    <a:pt x="183" y="180"/>
                    <a:pt x="183" y="180"/>
                  </a:cubicBezTo>
                  <a:cubicBezTo>
                    <a:pt x="183" y="180"/>
                    <a:pt x="183" y="178"/>
                    <a:pt x="183" y="178"/>
                  </a:cubicBezTo>
                  <a:cubicBezTo>
                    <a:pt x="186" y="179"/>
                    <a:pt x="186" y="178"/>
                    <a:pt x="187" y="177"/>
                  </a:cubicBezTo>
                  <a:cubicBezTo>
                    <a:pt x="188" y="176"/>
                    <a:pt x="189" y="176"/>
                    <a:pt x="190" y="176"/>
                  </a:cubicBezTo>
                  <a:cubicBezTo>
                    <a:pt x="192" y="175"/>
                    <a:pt x="192" y="174"/>
                    <a:pt x="193" y="173"/>
                  </a:cubicBezTo>
                  <a:cubicBezTo>
                    <a:pt x="194" y="172"/>
                    <a:pt x="196" y="170"/>
                    <a:pt x="197" y="168"/>
                  </a:cubicBezTo>
                  <a:cubicBezTo>
                    <a:pt x="199" y="166"/>
                    <a:pt x="199" y="165"/>
                    <a:pt x="201" y="165"/>
                  </a:cubicBezTo>
                  <a:cubicBezTo>
                    <a:pt x="202" y="164"/>
                    <a:pt x="205" y="164"/>
                    <a:pt x="205" y="162"/>
                  </a:cubicBezTo>
                  <a:cubicBezTo>
                    <a:pt x="204" y="162"/>
                    <a:pt x="203" y="157"/>
                    <a:pt x="203" y="157"/>
                  </a:cubicBezTo>
                  <a:cubicBezTo>
                    <a:pt x="204" y="157"/>
                    <a:pt x="207" y="160"/>
                    <a:pt x="208" y="160"/>
                  </a:cubicBezTo>
                  <a:cubicBezTo>
                    <a:pt x="209" y="161"/>
                    <a:pt x="210" y="161"/>
                    <a:pt x="211" y="161"/>
                  </a:cubicBezTo>
                  <a:cubicBezTo>
                    <a:pt x="211" y="161"/>
                    <a:pt x="213" y="160"/>
                    <a:pt x="213" y="160"/>
                  </a:cubicBezTo>
                  <a:cubicBezTo>
                    <a:pt x="214" y="160"/>
                    <a:pt x="215" y="161"/>
                    <a:pt x="216" y="160"/>
                  </a:cubicBezTo>
                  <a:cubicBezTo>
                    <a:pt x="216" y="160"/>
                    <a:pt x="214" y="158"/>
                    <a:pt x="217" y="159"/>
                  </a:cubicBezTo>
                  <a:cubicBezTo>
                    <a:pt x="219" y="159"/>
                    <a:pt x="221" y="159"/>
                    <a:pt x="223" y="158"/>
                  </a:cubicBezTo>
                  <a:cubicBezTo>
                    <a:pt x="228" y="157"/>
                    <a:pt x="232" y="156"/>
                    <a:pt x="237" y="154"/>
                  </a:cubicBezTo>
                  <a:cubicBezTo>
                    <a:pt x="238" y="153"/>
                    <a:pt x="254" y="143"/>
                    <a:pt x="255" y="143"/>
                  </a:cubicBezTo>
                  <a:cubicBezTo>
                    <a:pt x="254" y="143"/>
                    <a:pt x="247" y="143"/>
                    <a:pt x="246" y="143"/>
                  </a:cubicBezTo>
                  <a:cubicBezTo>
                    <a:pt x="244" y="142"/>
                    <a:pt x="242" y="141"/>
                    <a:pt x="240" y="141"/>
                  </a:cubicBezTo>
                  <a:cubicBezTo>
                    <a:pt x="238" y="141"/>
                    <a:pt x="236" y="142"/>
                    <a:pt x="235" y="142"/>
                  </a:cubicBezTo>
                  <a:cubicBezTo>
                    <a:pt x="233" y="143"/>
                    <a:pt x="233" y="141"/>
                    <a:pt x="232" y="142"/>
                  </a:cubicBezTo>
                  <a:cubicBezTo>
                    <a:pt x="231" y="142"/>
                    <a:pt x="230" y="144"/>
                    <a:pt x="229" y="144"/>
                  </a:cubicBezTo>
                  <a:cubicBezTo>
                    <a:pt x="225" y="144"/>
                    <a:pt x="232" y="140"/>
                    <a:pt x="233" y="141"/>
                  </a:cubicBezTo>
                  <a:cubicBezTo>
                    <a:pt x="232" y="140"/>
                    <a:pt x="229" y="141"/>
                    <a:pt x="228" y="141"/>
                  </a:cubicBezTo>
                  <a:cubicBezTo>
                    <a:pt x="225" y="141"/>
                    <a:pt x="223" y="140"/>
                    <a:pt x="221" y="140"/>
                  </a:cubicBezTo>
                  <a:cubicBezTo>
                    <a:pt x="222" y="140"/>
                    <a:pt x="225" y="138"/>
                    <a:pt x="226" y="137"/>
                  </a:cubicBezTo>
                  <a:cubicBezTo>
                    <a:pt x="226" y="134"/>
                    <a:pt x="228" y="135"/>
                    <a:pt x="229" y="136"/>
                  </a:cubicBezTo>
                  <a:cubicBezTo>
                    <a:pt x="231" y="136"/>
                    <a:pt x="239" y="134"/>
                    <a:pt x="240" y="133"/>
                  </a:cubicBezTo>
                  <a:cubicBezTo>
                    <a:pt x="240" y="132"/>
                    <a:pt x="235" y="131"/>
                    <a:pt x="234" y="130"/>
                  </a:cubicBezTo>
                  <a:cubicBezTo>
                    <a:pt x="235" y="131"/>
                    <a:pt x="239" y="132"/>
                    <a:pt x="240" y="132"/>
                  </a:cubicBezTo>
                  <a:cubicBezTo>
                    <a:pt x="241" y="133"/>
                    <a:pt x="245" y="133"/>
                    <a:pt x="245" y="135"/>
                  </a:cubicBezTo>
                  <a:cubicBezTo>
                    <a:pt x="244" y="138"/>
                    <a:pt x="246" y="139"/>
                    <a:pt x="248" y="139"/>
                  </a:cubicBezTo>
                  <a:cubicBezTo>
                    <a:pt x="248" y="139"/>
                    <a:pt x="254" y="139"/>
                    <a:pt x="253" y="138"/>
                  </a:cubicBezTo>
                  <a:cubicBezTo>
                    <a:pt x="253" y="138"/>
                    <a:pt x="253" y="140"/>
                    <a:pt x="254" y="140"/>
                  </a:cubicBezTo>
                  <a:cubicBezTo>
                    <a:pt x="256" y="139"/>
                    <a:pt x="257" y="136"/>
                    <a:pt x="257" y="134"/>
                  </a:cubicBezTo>
                  <a:cubicBezTo>
                    <a:pt x="257" y="133"/>
                    <a:pt x="257" y="129"/>
                    <a:pt x="255" y="130"/>
                  </a:cubicBezTo>
                  <a:cubicBezTo>
                    <a:pt x="253" y="132"/>
                    <a:pt x="254" y="130"/>
                    <a:pt x="253" y="129"/>
                  </a:cubicBezTo>
                  <a:cubicBezTo>
                    <a:pt x="251" y="127"/>
                    <a:pt x="248" y="126"/>
                    <a:pt x="245" y="124"/>
                  </a:cubicBezTo>
                  <a:cubicBezTo>
                    <a:pt x="244" y="123"/>
                    <a:pt x="243" y="123"/>
                    <a:pt x="242" y="122"/>
                  </a:cubicBezTo>
                  <a:cubicBezTo>
                    <a:pt x="242" y="122"/>
                    <a:pt x="238" y="123"/>
                    <a:pt x="238" y="124"/>
                  </a:cubicBezTo>
                  <a:cubicBezTo>
                    <a:pt x="238" y="124"/>
                    <a:pt x="239" y="123"/>
                    <a:pt x="238" y="123"/>
                  </a:cubicBezTo>
                  <a:cubicBezTo>
                    <a:pt x="238" y="123"/>
                    <a:pt x="237" y="122"/>
                    <a:pt x="237" y="122"/>
                  </a:cubicBezTo>
                  <a:cubicBezTo>
                    <a:pt x="237" y="121"/>
                    <a:pt x="241" y="122"/>
                    <a:pt x="241" y="121"/>
                  </a:cubicBezTo>
                  <a:cubicBezTo>
                    <a:pt x="241" y="119"/>
                    <a:pt x="241" y="118"/>
                    <a:pt x="238" y="118"/>
                  </a:cubicBezTo>
                  <a:cubicBezTo>
                    <a:pt x="236" y="119"/>
                    <a:pt x="235" y="121"/>
                    <a:pt x="233" y="119"/>
                  </a:cubicBezTo>
                  <a:cubicBezTo>
                    <a:pt x="233" y="119"/>
                    <a:pt x="229" y="119"/>
                    <a:pt x="229" y="118"/>
                  </a:cubicBezTo>
                  <a:cubicBezTo>
                    <a:pt x="229" y="116"/>
                    <a:pt x="234" y="119"/>
                    <a:pt x="234" y="119"/>
                  </a:cubicBezTo>
                  <a:cubicBezTo>
                    <a:pt x="235" y="119"/>
                    <a:pt x="240" y="118"/>
                    <a:pt x="240" y="117"/>
                  </a:cubicBezTo>
                  <a:cubicBezTo>
                    <a:pt x="241" y="117"/>
                    <a:pt x="236" y="115"/>
                    <a:pt x="235" y="115"/>
                  </a:cubicBezTo>
                  <a:cubicBezTo>
                    <a:pt x="233" y="115"/>
                    <a:pt x="230" y="115"/>
                    <a:pt x="228" y="116"/>
                  </a:cubicBezTo>
                  <a:cubicBezTo>
                    <a:pt x="229" y="116"/>
                    <a:pt x="233" y="113"/>
                    <a:pt x="233" y="114"/>
                  </a:cubicBezTo>
                  <a:cubicBezTo>
                    <a:pt x="233" y="113"/>
                    <a:pt x="229" y="113"/>
                    <a:pt x="229" y="112"/>
                  </a:cubicBezTo>
                  <a:cubicBezTo>
                    <a:pt x="232" y="113"/>
                    <a:pt x="235" y="115"/>
                    <a:pt x="238" y="113"/>
                  </a:cubicBezTo>
                  <a:cubicBezTo>
                    <a:pt x="238" y="113"/>
                    <a:pt x="241" y="112"/>
                    <a:pt x="241" y="111"/>
                  </a:cubicBezTo>
                  <a:cubicBezTo>
                    <a:pt x="240" y="110"/>
                    <a:pt x="238" y="109"/>
                    <a:pt x="238" y="108"/>
                  </a:cubicBezTo>
                  <a:cubicBezTo>
                    <a:pt x="238" y="109"/>
                    <a:pt x="241" y="110"/>
                    <a:pt x="242" y="110"/>
                  </a:cubicBezTo>
                  <a:cubicBezTo>
                    <a:pt x="244" y="111"/>
                    <a:pt x="243" y="109"/>
                    <a:pt x="245" y="109"/>
                  </a:cubicBezTo>
                  <a:cubicBezTo>
                    <a:pt x="246" y="109"/>
                    <a:pt x="254" y="111"/>
                    <a:pt x="254" y="111"/>
                  </a:cubicBezTo>
                  <a:cubicBezTo>
                    <a:pt x="253" y="111"/>
                    <a:pt x="246" y="110"/>
                    <a:pt x="246" y="110"/>
                  </a:cubicBezTo>
                  <a:cubicBezTo>
                    <a:pt x="248" y="114"/>
                    <a:pt x="254" y="113"/>
                    <a:pt x="257" y="113"/>
                  </a:cubicBezTo>
                  <a:cubicBezTo>
                    <a:pt x="258" y="112"/>
                    <a:pt x="261" y="113"/>
                    <a:pt x="262" y="112"/>
                  </a:cubicBezTo>
                  <a:cubicBezTo>
                    <a:pt x="265" y="111"/>
                    <a:pt x="264" y="109"/>
                    <a:pt x="262" y="108"/>
                  </a:cubicBezTo>
                  <a:cubicBezTo>
                    <a:pt x="261" y="107"/>
                    <a:pt x="258" y="106"/>
                    <a:pt x="257" y="106"/>
                  </a:cubicBezTo>
                  <a:cubicBezTo>
                    <a:pt x="256" y="106"/>
                    <a:pt x="257" y="109"/>
                    <a:pt x="257" y="110"/>
                  </a:cubicBezTo>
                  <a:cubicBezTo>
                    <a:pt x="256" y="109"/>
                    <a:pt x="256" y="108"/>
                    <a:pt x="255" y="107"/>
                  </a:cubicBezTo>
                  <a:cubicBezTo>
                    <a:pt x="255" y="106"/>
                    <a:pt x="254" y="107"/>
                    <a:pt x="253" y="106"/>
                  </a:cubicBezTo>
                  <a:cubicBezTo>
                    <a:pt x="254" y="107"/>
                    <a:pt x="256" y="101"/>
                    <a:pt x="256" y="100"/>
                  </a:cubicBezTo>
                  <a:cubicBezTo>
                    <a:pt x="256" y="100"/>
                    <a:pt x="257" y="103"/>
                    <a:pt x="257" y="103"/>
                  </a:cubicBezTo>
                  <a:cubicBezTo>
                    <a:pt x="257" y="105"/>
                    <a:pt x="257" y="106"/>
                    <a:pt x="258" y="106"/>
                  </a:cubicBezTo>
                  <a:cubicBezTo>
                    <a:pt x="261" y="106"/>
                    <a:pt x="263" y="105"/>
                    <a:pt x="265" y="105"/>
                  </a:cubicBezTo>
                  <a:cubicBezTo>
                    <a:pt x="266" y="105"/>
                    <a:pt x="272" y="103"/>
                    <a:pt x="270" y="101"/>
                  </a:cubicBezTo>
                  <a:cubicBezTo>
                    <a:pt x="268" y="100"/>
                    <a:pt x="267" y="102"/>
                    <a:pt x="266" y="101"/>
                  </a:cubicBezTo>
                  <a:cubicBezTo>
                    <a:pt x="266" y="100"/>
                    <a:pt x="266" y="100"/>
                    <a:pt x="266" y="99"/>
                  </a:cubicBezTo>
                  <a:cubicBezTo>
                    <a:pt x="267" y="98"/>
                    <a:pt x="266" y="97"/>
                    <a:pt x="265" y="97"/>
                  </a:cubicBezTo>
                  <a:cubicBezTo>
                    <a:pt x="265" y="96"/>
                    <a:pt x="262" y="96"/>
                    <a:pt x="261" y="96"/>
                  </a:cubicBezTo>
                  <a:cubicBezTo>
                    <a:pt x="259" y="96"/>
                    <a:pt x="258" y="98"/>
                    <a:pt x="256" y="96"/>
                  </a:cubicBezTo>
                  <a:cubicBezTo>
                    <a:pt x="260" y="99"/>
                    <a:pt x="262" y="91"/>
                    <a:pt x="266" y="95"/>
                  </a:cubicBezTo>
                  <a:cubicBezTo>
                    <a:pt x="267" y="97"/>
                    <a:pt x="269" y="94"/>
                    <a:pt x="269" y="92"/>
                  </a:cubicBezTo>
                  <a:cubicBezTo>
                    <a:pt x="269" y="91"/>
                    <a:pt x="266" y="88"/>
                    <a:pt x="266" y="88"/>
                  </a:cubicBezTo>
                  <a:cubicBezTo>
                    <a:pt x="266" y="87"/>
                    <a:pt x="269" y="90"/>
                    <a:pt x="269" y="91"/>
                  </a:cubicBezTo>
                  <a:cubicBezTo>
                    <a:pt x="269" y="92"/>
                    <a:pt x="271" y="90"/>
                    <a:pt x="270" y="88"/>
                  </a:cubicBezTo>
                  <a:cubicBezTo>
                    <a:pt x="269" y="87"/>
                    <a:pt x="267" y="85"/>
                    <a:pt x="266" y="84"/>
                  </a:cubicBezTo>
                  <a:cubicBezTo>
                    <a:pt x="264" y="84"/>
                    <a:pt x="261" y="85"/>
                    <a:pt x="259" y="84"/>
                  </a:cubicBezTo>
                  <a:cubicBezTo>
                    <a:pt x="258" y="83"/>
                    <a:pt x="258" y="81"/>
                    <a:pt x="256" y="81"/>
                  </a:cubicBezTo>
                  <a:cubicBezTo>
                    <a:pt x="256" y="80"/>
                    <a:pt x="252" y="81"/>
                    <a:pt x="253" y="80"/>
                  </a:cubicBezTo>
                  <a:cubicBezTo>
                    <a:pt x="254" y="78"/>
                    <a:pt x="254" y="77"/>
                    <a:pt x="256" y="79"/>
                  </a:cubicBezTo>
                  <a:cubicBezTo>
                    <a:pt x="258" y="81"/>
                    <a:pt x="260" y="78"/>
                    <a:pt x="262" y="77"/>
                  </a:cubicBezTo>
                  <a:cubicBezTo>
                    <a:pt x="265" y="75"/>
                    <a:pt x="271" y="81"/>
                    <a:pt x="274" y="78"/>
                  </a:cubicBezTo>
                  <a:cubicBezTo>
                    <a:pt x="275" y="77"/>
                    <a:pt x="275" y="72"/>
                    <a:pt x="272" y="73"/>
                  </a:cubicBezTo>
                  <a:cubicBezTo>
                    <a:pt x="271" y="73"/>
                    <a:pt x="270" y="74"/>
                    <a:pt x="269" y="73"/>
                  </a:cubicBezTo>
                  <a:cubicBezTo>
                    <a:pt x="267" y="73"/>
                    <a:pt x="265" y="72"/>
                    <a:pt x="263" y="70"/>
                  </a:cubicBezTo>
                  <a:cubicBezTo>
                    <a:pt x="260" y="68"/>
                    <a:pt x="271" y="71"/>
                    <a:pt x="271" y="70"/>
                  </a:cubicBezTo>
                  <a:cubicBezTo>
                    <a:pt x="270" y="68"/>
                    <a:pt x="265" y="67"/>
                    <a:pt x="263" y="66"/>
                  </a:cubicBezTo>
                  <a:cubicBezTo>
                    <a:pt x="260" y="65"/>
                    <a:pt x="260" y="66"/>
                    <a:pt x="259" y="68"/>
                  </a:cubicBezTo>
                  <a:cubicBezTo>
                    <a:pt x="259" y="69"/>
                    <a:pt x="257" y="70"/>
                    <a:pt x="256" y="69"/>
                  </a:cubicBezTo>
                  <a:cubicBezTo>
                    <a:pt x="255" y="69"/>
                    <a:pt x="258" y="65"/>
                    <a:pt x="258" y="64"/>
                  </a:cubicBezTo>
                  <a:cubicBezTo>
                    <a:pt x="258" y="63"/>
                    <a:pt x="259" y="61"/>
                    <a:pt x="260" y="60"/>
                  </a:cubicBezTo>
                  <a:cubicBezTo>
                    <a:pt x="260" y="59"/>
                    <a:pt x="260" y="57"/>
                    <a:pt x="261" y="57"/>
                  </a:cubicBezTo>
                  <a:cubicBezTo>
                    <a:pt x="262" y="57"/>
                    <a:pt x="264" y="57"/>
                    <a:pt x="265" y="56"/>
                  </a:cubicBezTo>
                  <a:cubicBezTo>
                    <a:pt x="265" y="56"/>
                    <a:pt x="270" y="51"/>
                    <a:pt x="270" y="52"/>
                  </a:cubicBezTo>
                  <a:cubicBezTo>
                    <a:pt x="270" y="52"/>
                    <a:pt x="268" y="51"/>
                    <a:pt x="268" y="51"/>
                  </a:cubicBezTo>
                  <a:cubicBezTo>
                    <a:pt x="268" y="50"/>
                    <a:pt x="268" y="49"/>
                    <a:pt x="268" y="48"/>
                  </a:cubicBezTo>
                  <a:cubicBezTo>
                    <a:pt x="268" y="46"/>
                    <a:pt x="269" y="46"/>
                    <a:pt x="271" y="46"/>
                  </a:cubicBezTo>
                  <a:cubicBezTo>
                    <a:pt x="273" y="46"/>
                    <a:pt x="281" y="43"/>
                    <a:pt x="276" y="43"/>
                  </a:cubicBezTo>
                  <a:cubicBezTo>
                    <a:pt x="273" y="43"/>
                    <a:pt x="268" y="42"/>
                    <a:pt x="266" y="44"/>
                  </a:cubicBezTo>
                  <a:cubicBezTo>
                    <a:pt x="265" y="45"/>
                    <a:pt x="265" y="47"/>
                    <a:pt x="263" y="46"/>
                  </a:cubicBezTo>
                  <a:cubicBezTo>
                    <a:pt x="261" y="45"/>
                    <a:pt x="263" y="43"/>
                    <a:pt x="264" y="42"/>
                  </a:cubicBezTo>
                  <a:cubicBezTo>
                    <a:pt x="266" y="39"/>
                    <a:pt x="270" y="41"/>
                    <a:pt x="273" y="41"/>
                  </a:cubicBezTo>
                  <a:cubicBezTo>
                    <a:pt x="277" y="41"/>
                    <a:pt x="281" y="42"/>
                    <a:pt x="283" y="38"/>
                  </a:cubicBezTo>
                  <a:cubicBezTo>
                    <a:pt x="284" y="38"/>
                    <a:pt x="280" y="37"/>
                    <a:pt x="280" y="37"/>
                  </a:cubicBezTo>
                  <a:cubicBezTo>
                    <a:pt x="278" y="36"/>
                    <a:pt x="276" y="37"/>
                    <a:pt x="274" y="37"/>
                  </a:cubicBezTo>
                  <a:cubicBezTo>
                    <a:pt x="272" y="37"/>
                    <a:pt x="271" y="36"/>
                    <a:pt x="269" y="36"/>
                  </a:cubicBezTo>
                  <a:cubicBezTo>
                    <a:pt x="268" y="36"/>
                    <a:pt x="266" y="36"/>
                    <a:pt x="265" y="36"/>
                  </a:cubicBezTo>
                  <a:cubicBezTo>
                    <a:pt x="266" y="37"/>
                    <a:pt x="269" y="36"/>
                    <a:pt x="271" y="36"/>
                  </a:cubicBezTo>
                  <a:cubicBezTo>
                    <a:pt x="274" y="36"/>
                    <a:pt x="276" y="35"/>
                    <a:pt x="279" y="35"/>
                  </a:cubicBezTo>
                  <a:cubicBezTo>
                    <a:pt x="283" y="36"/>
                    <a:pt x="285" y="34"/>
                    <a:pt x="288" y="34"/>
                  </a:cubicBezTo>
                  <a:cubicBezTo>
                    <a:pt x="289" y="34"/>
                    <a:pt x="291" y="34"/>
                    <a:pt x="291" y="33"/>
                  </a:cubicBezTo>
                  <a:cubicBezTo>
                    <a:pt x="291" y="33"/>
                    <a:pt x="289" y="31"/>
                    <a:pt x="290" y="31"/>
                  </a:cubicBezTo>
                  <a:cubicBezTo>
                    <a:pt x="295" y="30"/>
                    <a:pt x="300" y="29"/>
                    <a:pt x="304" y="26"/>
                  </a:cubicBezTo>
                  <a:cubicBezTo>
                    <a:pt x="305" y="25"/>
                    <a:pt x="301" y="24"/>
                    <a:pt x="301" y="24"/>
                  </a:cubicBezTo>
                  <a:cubicBezTo>
                    <a:pt x="298" y="23"/>
                    <a:pt x="295" y="22"/>
                    <a:pt x="293" y="22"/>
                  </a:cubicBezTo>
                  <a:cubicBezTo>
                    <a:pt x="287" y="21"/>
                    <a:pt x="282" y="20"/>
                    <a:pt x="277" y="25"/>
                  </a:cubicBezTo>
                  <a:cubicBezTo>
                    <a:pt x="275" y="28"/>
                    <a:pt x="273" y="26"/>
                    <a:pt x="269" y="26"/>
                  </a:cubicBezTo>
                  <a:cubicBezTo>
                    <a:pt x="268" y="26"/>
                    <a:pt x="264" y="29"/>
                    <a:pt x="265" y="26"/>
                  </a:cubicBezTo>
                  <a:cubicBezTo>
                    <a:pt x="265" y="24"/>
                    <a:pt x="260" y="27"/>
                    <a:pt x="259" y="28"/>
                  </a:cubicBezTo>
                  <a:cubicBezTo>
                    <a:pt x="257" y="29"/>
                    <a:pt x="255" y="30"/>
                    <a:pt x="253" y="31"/>
                  </a:cubicBezTo>
                  <a:cubicBezTo>
                    <a:pt x="252" y="31"/>
                    <a:pt x="244" y="37"/>
                    <a:pt x="244" y="37"/>
                  </a:cubicBezTo>
                  <a:cubicBezTo>
                    <a:pt x="242" y="35"/>
                    <a:pt x="264" y="22"/>
                    <a:pt x="251" y="19"/>
                  </a:cubicBezTo>
                  <a:cubicBezTo>
                    <a:pt x="246" y="19"/>
                    <a:pt x="247" y="22"/>
                    <a:pt x="243" y="24"/>
                  </a:cubicBezTo>
                  <a:cubicBezTo>
                    <a:pt x="240" y="25"/>
                    <a:pt x="238" y="25"/>
                    <a:pt x="235" y="26"/>
                  </a:cubicBezTo>
                  <a:cubicBezTo>
                    <a:pt x="234" y="26"/>
                    <a:pt x="229" y="28"/>
                    <a:pt x="228" y="28"/>
                  </a:cubicBezTo>
                  <a:cubicBezTo>
                    <a:pt x="226" y="25"/>
                    <a:pt x="233" y="24"/>
                    <a:pt x="235" y="24"/>
                  </a:cubicBezTo>
                  <a:cubicBezTo>
                    <a:pt x="235" y="23"/>
                    <a:pt x="241" y="22"/>
                    <a:pt x="238" y="21"/>
                  </a:cubicBezTo>
                  <a:cubicBezTo>
                    <a:pt x="235" y="20"/>
                    <a:pt x="232" y="20"/>
                    <a:pt x="229" y="20"/>
                  </a:cubicBezTo>
                  <a:cubicBezTo>
                    <a:pt x="221" y="20"/>
                    <a:pt x="213" y="21"/>
                    <a:pt x="205" y="23"/>
                  </a:cubicBezTo>
                  <a:cubicBezTo>
                    <a:pt x="205" y="23"/>
                    <a:pt x="202" y="25"/>
                    <a:pt x="201" y="24"/>
                  </a:cubicBezTo>
                  <a:cubicBezTo>
                    <a:pt x="201" y="22"/>
                    <a:pt x="200" y="22"/>
                    <a:pt x="202" y="22"/>
                  </a:cubicBezTo>
                  <a:cubicBezTo>
                    <a:pt x="206" y="20"/>
                    <a:pt x="210" y="19"/>
                    <a:pt x="214" y="18"/>
                  </a:cubicBezTo>
                  <a:cubicBezTo>
                    <a:pt x="221" y="17"/>
                    <a:pt x="229" y="18"/>
                    <a:pt x="237" y="18"/>
                  </a:cubicBezTo>
                  <a:cubicBezTo>
                    <a:pt x="239" y="18"/>
                    <a:pt x="241" y="18"/>
                    <a:pt x="243" y="18"/>
                  </a:cubicBezTo>
                  <a:cubicBezTo>
                    <a:pt x="247" y="16"/>
                    <a:pt x="252" y="16"/>
                    <a:pt x="256" y="14"/>
                  </a:cubicBezTo>
                  <a:cubicBezTo>
                    <a:pt x="258" y="14"/>
                    <a:pt x="259" y="13"/>
                    <a:pt x="256" y="12"/>
                  </a:cubicBezTo>
                  <a:cubicBezTo>
                    <a:pt x="254" y="11"/>
                    <a:pt x="250" y="10"/>
                    <a:pt x="248" y="11"/>
                  </a:cubicBezTo>
                  <a:cubicBezTo>
                    <a:pt x="246" y="11"/>
                    <a:pt x="246" y="10"/>
                    <a:pt x="244" y="9"/>
                  </a:cubicBezTo>
                  <a:cubicBezTo>
                    <a:pt x="242" y="9"/>
                    <a:pt x="240" y="11"/>
                    <a:pt x="238" y="11"/>
                  </a:cubicBezTo>
                  <a:cubicBezTo>
                    <a:pt x="238" y="11"/>
                    <a:pt x="240" y="8"/>
                    <a:pt x="241" y="8"/>
                  </a:cubicBezTo>
                  <a:cubicBezTo>
                    <a:pt x="242" y="6"/>
                    <a:pt x="238" y="6"/>
                    <a:pt x="237" y="6"/>
                  </a:cubicBezTo>
                  <a:cubicBezTo>
                    <a:pt x="231" y="7"/>
                    <a:pt x="226" y="7"/>
                    <a:pt x="220" y="6"/>
                  </a:cubicBezTo>
                  <a:cubicBezTo>
                    <a:pt x="215" y="6"/>
                    <a:pt x="211" y="8"/>
                    <a:pt x="206" y="8"/>
                  </a:cubicBezTo>
                  <a:cubicBezTo>
                    <a:pt x="204" y="8"/>
                    <a:pt x="201" y="8"/>
                    <a:pt x="199" y="8"/>
                  </a:cubicBezTo>
                  <a:cubicBezTo>
                    <a:pt x="197" y="9"/>
                    <a:pt x="194" y="8"/>
                    <a:pt x="193" y="9"/>
                  </a:cubicBezTo>
                  <a:cubicBezTo>
                    <a:pt x="196" y="8"/>
                    <a:pt x="199" y="8"/>
                    <a:pt x="202" y="7"/>
                  </a:cubicBezTo>
                  <a:cubicBezTo>
                    <a:pt x="207" y="7"/>
                    <a:pt x="211" y="6"/>
                    <a:pt x="215" y="6"/>
                  </a:cubicBezTo>
                  <a:cubicBezTo>
                    <a:pt x="217" y="6"/>
                    <a:pt x="237" y="6"/>
                    <a:pt x="237" y="4"/>
                  </a:cubicBezTo>
                  <a:cubicBezTo>
                    <a:pt x="236" y="4"/>
                    <a:pt x="233" y="3"/>
                    <a:pt x="232" y="2"/>
                  </a:cubicBezTo>
                  <a:cubicBezTo>
                    <a:pt x="229" y="2"/>
                    <a:pt x="227" y="2"/>
                    <a:pt x="224" y="2"/>
                  </a:cubicBezTo>
                  <a:cubicBezTo>
                    <a:pt x="220" y="2"/>
                    <a:pt x="216" y="1"/>
                    <a:pt x="213" y="0"/>
                  </a:cubicBezTo>
                  <a:cubicBezTo>
                    <a:pt x="206" y="0"/>
                    <a:pt x="200" y="0"/>
                    <a:pt x="194" y="0"/>
                  </a:cubicBezTo>
                  <a:cubicBezTo>
                    <a:pt x="191" y="1"/>
                    <a:pt x="188" y="1"/>
                    <a:pt x="185" y="1"/>
                  </a:cubicBezTo>
                  <a:cubicBezTo>
                    <a:pt x="184" y="1"/>
                    <a:pt x="183" y="3"/>
                    <a:pt x="183" y="3"/>
                  </a:cubicBezTo>
                  <a:cubicBezTo>
                    <a:pt x="181" y="3"/>
                    <a:pt x="179" y="2"/>
                    <a:pt x="177" y="2"/>
                  </a:cubicBezTo>
                  <a:cubicBezTo>
                    <a:pt x="176" y="2"/>
                    <a:pt x="175" y="3"/>
                    <a:pt x="173" y="3"/>
                  </a:cubicBezTo>
                  <a:cubicBezTo>
                    <a:pt x="171" y="3"/>
                    <a:pt x="171" y="4"/>
                    <a:pt x="173" y="4"/>
                  </a:cubicBezTo>
                  <a:cubicBezTo>
                    <a:pt x="176" y="5"/>
                    <a:pt x="179" y="5"/>
                    <a:pt x="181" y="6"/>
                  </a:cubicBezTo>
                  <a:cubicBezTo>
                    <a:pt x="180" y="5"/>
                    <a:pt x="174" y="7"/>
                    <a:pt x="173" y="8"/>
                  </a:cubicBezTo>
                  <a:cubicBezTo>
                    <a:pt x="173" y="8"/>
                    <a:pt x="170" y="8"/>
                    <a:pt x="170" y="8"/>
                  </a:cubicBezTo>
                  <a:cubicBezTo>
                    <a:pt x="170" y="8"/>
                    <a:pt x="172" y="10"/>
                    <a:pt x="172" y="10"/>
                  </a:cubicBezTo>
                  <a:cubicBezTo>
                    <a:pt x="171" y="10"/>
                    <a:pt x="169" y="9"/>
                    <a:pt x="168" y="8"/>
                  </a:cubicBezTo>
                  <a:cubicBezTo>
                    <a:pt x="167" y="7"/>
                    <a:pt x="164" y="8"/>
                    <a:pt x="163" y="8"/>
                  </a:cubicBezTo>
                  <a:cubicBezTo>
                    <a:pt x="160" y="7"/>
                    <a:pt x="157" y="6"/>
                    <a:pt x="154" y="5"/>
                  </a:cubicBezTo>
                  <a:cubicBezTo>
                    <a:pt x="152" y="4"/>
                    <a:pt x="150" y="6"/>
                    <a:pt x="147" y="6"/>
                  </a:cubicBezTo>
                  <a:cubicBezTo>
                    <a:pt x="146" y="6"/>
                    <a:pt x="140" y="5"/>
                    <a:pt x="140" y="7"/>
                  </a:cubicBezTo>
                  <a:cubicBezTo>
                    <a:pt x="139" y="7"/>
                    <a:pt x="153" y="9"/>
                    <a:pt x="155" y="10"/>
                  </a:cubicBezTo>
                  <a:cubicBezTo>
                    <a:pt x="158" y="10"/>
                    <a:pt x="161" y="10"/>
                    <a:pt x="163" y="11"/>
                  </a:cubicBezTo>
                  <a:cubicBezTo>
                    <a:pt x="164" y="11"/>
                    <a:pt x="165" y="11"/>
                    <a:pt x="166" y="12"/>
                  </a:cubicBezTo>
                  <a:cubicBezTo>
                    <a:pt x="166" y="12"/>
                    <a:pt x="166" y="15"/>
                    <a:pt x="166" y="15"/>
                  </a:cubicBezTo>
                  <a:cubicBezTo>
                    <a:pt x="166" y="16"/>
                    <a:pt x="165" y="14"/>
                    <a:pt x="165" y="13"/>
                  </a:cubicBezTo>
                  <a:cubicBezTo>
                    <a:pt x="164" y="12"/>
                    <a:pt x="161" y="12"/>
                    <a:pt x="160" y="11"/>
                  </a:cubicBezTo>
                  <a:cubicBezTo>
                    <a:pt x="160" y="11"/>
                    <a:pt x="157" y="11"/>
                    <a:pt x="157" y="11"/>
                  </a:cubicBezTo>
                  <a:cubicBezTo>
                    <a:pt x="157" y="12"/>
                    <a:pt x="158" y="14"/>
                    <a:pt x="158" y="14"/>
                  </a:cubicBezTo>
                  <a:cubicBezTo>
                    <a:pt x="156" y="14"/>
                    <a:pt x="155" y="11"/>
                    <a:pt x="154" y="11"/>
                  </a:cubicBezTo>
                  <a:cubicBezTo>
                    <a:pt x="152" y="11"/>
                    <a:pt x="150" y="11"/>
                    <a:pt x="148" y="10"/>
                  </a:cubicBezTo>
                  <a:cubicBezTo>
                    <a:pt x="147" y="10"/>
                    <a:pt x="139" y="10"/>
                    <a:pt x="139" y="10"/>
                  </a:cubicBezTo>
                  <a:cubicBezTo>
                    <a:pt x="138" y="12"/>
                    <a:pt x="151" y="17"/>
                    <a:pt x="151" y="17"/>
                  </a:cubicBezTo>
                  <a:cubicBezTo>
                    <a:pt x="151" y="18"/>
                    <a:pt x="146" y="17"/>
                    <a:pt x="146" y="17"/>
                  </a:cubicBezTo>
                  <a:cubicBezTo>
                    <a:pt x="143" y="17"/>
                    <a:pt x="142" y="16"/>
                    <a:pt x="143" y="19"/>
                  </a:cubicBezTo>
                  <a:cubicBezTo>
                    <a:pt x="142" y="19"/>
                    <a:pt x="141" y="18"/>
                    <a:pt x="140" y="17"/>
                  </a:cubicBezTo>
                  <a:cubicBezTo>
                    <a:pt x="140" y="16"/>
                    <a:pt x="142" y="17"/>
                    <a:pt x="143" y="16"/>
                  </a:cubicBezTo>
                  <a:cubicBezTo>
                    <a:pt x="143" y="16"/>
                    <a:pt x="141" y="14"/>
                    <a:pt x="140" y="14"/>
                  </a:cubicBezTo>
                  <a:cubicBezTo>
                    <a:pt x="138" y="13"/>
                    <a:pt x="136" y="12"/>
                    <a:pt x="133" y="12"/>
                  </a:cubicBezTo>
                  <a:cubicBezTo>
                    <a:pt x="132" y="12"/>
                    <a:pt x="130" y="11"/>
                    <a:pt x="129" y="12"/>
                  </a:cubicBezTo>
                  <a:cubicBezTo>
                    <a:pt x="128" y="12"/>
                    <a:pt x="131" y="15"/>
                    <a:pt x="131" y="15"/>
                  </a:cubicBezTo>
                  <a:cubicBezTo>
                    <a:pt x="134" y="17"/>
                    <a:pt x="138" y="17"/>
                    <a:pt x="142" y="20"/>
                  </a:cubicBezTo>
                  <a:cubicBezTo>
                    <a:pt x="143" y="20"/>
                    <a:pt x="144" y="21"/>
                    <a:pt x="143" y="22"/>
                  </a:cubicBezTo>
                  <a:cubicBezTo>
                    <a:pt x="141" y="24"/>
                    <a:pt x="139" y="22"/>
                    <a:pt x="137" y="21"/>
                  </a:cubicBezTo>
                  <a:cubicBezTo>
                    <a:pt x="132" y="18"/>
                    <a:pt x="126" y="16"/>
                    <a:pt x="120" y="15"/>
                  </a:cubicBezTo>
                  <a:cubicBezTo>
                    <a:pt x="117" y="14"/>
                    <a:pt x="114" y="13"/>
                    <a:pt x="111" y="14"/>
                  </a:cubicBezTo>
                  <a:cubicBezTo>
                    <a:pt x="110" y="14"/>
                    <a:pt x="113" y="17"/>
                    <a:pt x="113" y="18"/>
                  </a:cubicBezTo>
                  <a:cubicBezTo>
                    <a:pt x="113" y="18"/>
                    <a:pt x="117" y="21"/>
                    <a:pt x="117" y="21"/>
                  </a:cubicBezTo>
                  <a:cubicBezTo>
                    <a:pt x="117" y="22"/>
                    <a:pt x="111" y="21"/>
                    <a:pt x="111" y="21"/>
                  </a:cubicBezTo>
                  <a:cubicBezTo>
                    <a:pt x="111" y="23"/>
                    <a:pt x="115" y="22"/>
                    <a:pt x="115" y="24"/>
                  </a:cubicBezTo>
                  <a:cubicBezTo>
                    <a:pt x="115" y="24"/>
                    <a:pt x="111" y="23"/>
                    <a:pt x="110" y="22"/>
                  </a:cubicBezTo>
                  <a:cubicBezTo>
                    <a:pt x="108" y="21"/>
                    <a:pt x="106" y="21"/>
                    <a:pt x="103" y="20"/>
                  </a:cubicBezTo>
                  <a:cubicBezTo>
                    <a:pt x="101" y="19"/>
                    <a:pt x="101" y="20"/>
                    <a:pt x="101" y="22"/>
                  </a:cubicBezTo>
                  <a:cubicBezTo>
                    <a:pt x="100" y="23"/>
                    <a:pt x="99" y="23"/>
                    <a:pt x="98" y="23"/>
                  </a:cubicBezTo>
                  <a:cubicBezTo>
                    <a:pt x="98" y="24"/>
                    <a:pt x="98" y="26"/>
                    <a:pt x="97" y="26"/>
                  </a:cubicBezTo>
                  <a:cubicBezTo>
                    <a:pt x="97" y="27"/>
                    <a:pt x="97" y="24"/>
                    <a:pt x="97" y="23"/>
                  </a:cubicBezTo>
                  <a:cubicBezTo>
                    <a:pt x="97" y="22"/>
                    <a:pt x="98" y="21"/>
                    <a:pt x="98" y="20"/>
                  </a:cubicBezTo>
                  <a:cubicBezTo>
                    <a:pt x="97" y="16"/>
                    <a:pt x="93" y="16"/>
                    <a:pt x="90" y="16"/>
                  </a:cubicBezTo>
                  <a:cubicBezTo>
                    <a:pt x="86" y="17"/>
                    <a:pt x="82" y="18"/>
                    <a:pt x="78" y="18"/>
                  </a:cubicBezTo>
                  <a:cubicBezTo>
                    <a:pt x="77" y="19"/>
                    <a:pt x="75" y="19"/>
                    <a:pt x="74" y="19"/>
                  </a:cubicBezTo>
                  <a:cubicBezTo>
                    <a:pt x="74" y="19"/>
                    <a:pt x="69" y="20"/>
                    <a:pt x="69" y="20"/>
                  </a:cubicBezTo>
                  <a:cubicBezTo>
                    <a:pt x="70" y="21"/>
                    <a:pt x="72" y="21"/>
                    <a:pt x="73" y="21"/>
                  </a:cubicBezTo>
                  <a:cubicBezTo>
                    <a:pt x="74" y="22"/>
                    <a:pt x="75" y="23"/>
                    <a:pt x="77" y="24"/>
                  </a:cubicBezTo>
                  <a:cubicBezTo>
                    <a:pt x="77" y="24"/>
                    <a:pt x="81" y="27"/>
                    <a:pt x="81" y="27"/>
                  </a:cubicBezTo>
                  <a:cubicBezTo>
                    <a:pt x="80" y="27"/>
                    <a:pt x="76" y="25"/>
                    <a:pt x="75" y="25"/>
                  </a:cubicBezTo>
                  <a:cubicBezTo>
                    <a:pt x="73" y="24"/>
                    <a:pt x="72" y="22"/>
                    <a:pt x="70" y="22"/>
                  </a:cubicBezTo>
                  <a:cubicBezTo>
                    <a:pt x="67" y="21"/>
                    <a:pt x="64" y="22"/>
                    <a:pt x="61" y="22"/>
                  </a:cubicBezTo>
                  <a:cubicBezTo>
                    <a:pt x="58" y="23"/>
                    <a:pt x="58" y="22"/>
                    <a:pt x="60" y="25"/>
                  </a:cubicBezTo>
                  <a:cubicBezTo>
                    <a:pt x="60" y="26"/>
                    <a:pt x="60" y="29"/>
                    <a:pt x="60" y="30"/>
                  </a:cubicBezTo>
                  <a:cubicBezTo>
                    <a:pt x="60" y="32"/>
                    <a:pt x="56" y="30"/>
                    <a:pt x="55" y="30"/>
                  </a:cubicBezTo>
                  <a:cubicBezTo>
                    <a:pt x="54" y="30"/>
                    <a:pt x="51" y="28"/>
                    <a:pt x="50" y="30"/>
                  </a:cubicBezTo>
                  <a:cubicBezTo>
                    <a:pt x="49" y="31"/>
                    <a:pt x="50" y="34"/>
                    <a:pt x="50" y="34"/>
                  </a:cubicBezTo>
                  <a:cubicBezTo>
                    <a:pt x="49" y="35"/>
                    <a:pt x="48" y="33"/>
                    <a:pt x="47" y="32"/>
                  </a:cubicBezTo>
                  <a:cubicBezTo>
                    <a:pt x="45" y="31"/>
                    <a:pt x="43" y="31"/>
                    <a:pt x="42" y="32"/>
                  </a:cubicBezTo>
                  <a:cubicBezTo>
                    <a:pt x="39" y="34"/>
                    <a:pt x="36" y="36"/>
                    <a:pt x="32" y="37"/>
                  </a:cubicBezTo>
                  <a:cubicBezTo>
                    <a:pt x="31" y="38"/>
                    <a:pt x="34" y="37"/>
                    <a:pt x="3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1" name="Freeform 777">
              <a:extLst>
                <a:ext uri="{FF2B5EF4-FFF2-40B4-BE49-F238E27FC236}">
                  <a16:creationId xmlns:a16="http://schemas.microsoft.com/office/drawing/2014/main" id="{408BB436-86EB-1D4C-AA2C-A3C129C89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6401" y="4164891"/>
              <a:ext cx="128145" cy="95213"/>
            </a:xfrm>
            <a:custGeom>
              <a:avLst/>
              <a:gdLst>
                <a:gd name="T0" fmla="*/ 16 w 16"/>
                <a:gd name="T1" fmla="*/ 6 h 11"/>
                <a:gd name="T2" fmla="*/ 11 w 16"/>
                <a:gd name="T3" fmla="*/ 3 h 11"/>
                <a:gd name="T4" fmla="*/ 5 w 16"/>
                <a:gd name="T5" fmla="*/ 1 h 11"/>
                <a:gd name="T6" fmla="*/ 1 w 16"/>
                <a:gd name="T7" fmla="*/ 1 h 11"/>
                <a:gd name="T8" fmla="*/ 3 w 16"/>
                <a:gd name="T9" fmla="*/ 3 h 11"/>
                <a:gd name="T10" fmla="*/ 1 w 16"/>
                <a:gd name="T11" fmla="*/ 7 h 11"/>
                <a:gd name="T12" fmla="*/ 5 w 16"/>
                <a:gd name="T13" fmla="*/ 7 h 11"/>
                <a:gd name="T14" fmla="*/ 5 w 16"/>
                <a:gd name="T15" fmla="*/ 9 h 11"/>
                <a:gd name="T16" fmla="*/ 16 w 16"/>
                <a:gd name="T17" fmla="*/ 6 h 11"/>
                <a:gd name="T18" fmla="*/ 16 w 16"/>
                <a:gd name="T1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1">
                  <a:moveTo>
                    <a:pt x="16" y="6"/>
                  </a:moveTo>
                  <a:cubicBezTo>
                    <a:pt x="15" y="5"/>
                    <a:pt x="11" y="3"/>
                    <a:pt x="11" y="3"/>
                  </a:cubicBezTo>
                  <a:cubicBezTo>
                    <a:pt x="9" y="2"/>
                    <a:pt x="7" y="1"/>
                    <a:pt x="5" y="1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3" y="3"/>
                    <a:pt x="3" y="3"/>
                  </a:cubicBezTo>
                  <a:cubicBezTo>
                    <a:pt x="2" y="3"/>
                    <a:pt x="0" y="6"/>
                    <a:pt x="1" y="7"/>
                  </a:cubicBezTo>
                  <a:cubicBezTo>
                    <a:pt x="2" y="7"/>
                    <a:pt x="4" y="6"/>
                    <a:pt x="5" y="7"/>
                  </a:cubicBezTo>
                  <a:cubicBezTo>
                    <a:pt x="7" y="8"/>
                    <a:pt x="5" y="8"/>
                    <a:pt x="5" y="9"/>
                  </a:cubicBezTo>
                  <a:cubicBezTo>
                    <a:pt x="5" y="11"/>
                    <a:pt x="16" y="8"/>
                    <a:pt x="16" y="6"/>
                  </a:cubicBezTo>
                  <a:cubicBezTo>
                    <a:pt x="15" y="5"/>
                    <a:pt x="16" y="7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2" name="Freeform 778">
              <a:extLst>
                <a:ext uri="{FF2B5EF4-FFF2-40B4-BE49-F238E27FC236}">
                  <a16:creationId xmlns:a16="http://schemas.microsoft.com/office/drawing/2014/main" id="{310DD295-D53C-D84D-BB94-F2F655D58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7300" y="4098530"/>
              <a:ext cx="32718" cy="17312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0 h 2"/>
                <a:gd name="T4" fmla="*/ 2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3" name="Freeform 779">
              <a:extLst>
                <a:ext uri="{FF2B5EF4-FFF2-40B4-BE49-F238E27FC236}">
                  <a16:creationId xmlns:a16="http://schemas.microsoft.com/office/drawing/2014/main" id="{8F2901AC-BF84-5444-97A3-E1FED9DA1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1838" y="3097362"/>
              <a:ext cx="87246" cy="51932"/>
            </a:xfrm>
            <a:custGeom>
              <a:avLst/>
              <a:gdLst>
                <a:gd name="T0" fmla="*/ 9 w 11"/>
                <a:gd name="T1" fmla="*/ 4 h 6"/>
                <a:gd name="T2" fmla="*/ 9 w 11"/>
                <a:gd name="T3" fmla="*/ 5 h 6"/>
                <a:gd name="T4" fmla="*/ 3 w 11"/>
                <a:gd name="T5" fmla="*/ 4 h 6"/>
                <a:gd name="T6" fmla="*/ 2 w 11"/>
                <a:gd name="T7" fmla="*/ 1 h 6"/>
                <a:gd name="T8" fmla="*/ 9 w 11"/>
                <a:gd name="T9" fmla="*/ 4 h 6"/>
                <a:gd name="T10" fmla="*/ 9 w 11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9" y="4"/>
                  </a:moveTo>
                  <a:cubicBezTo>
                    <a:pt x="11" y="5"/>
                    <a:pt x="11" y="6"/>
                    <a:pt x="9" y="5"/>
                  </a:cubicBezTo>
                  <a:cubicBezTo>
                    <a:pt x="7" y="5"/>
                    <a:pt x="4" y="4"/>
                    <a:pt x="3" y="4"/>
                  </a:cubicBezTo>
                  <a:cubicBezTo>
                    <a:pt x="2" y="3"/>
                    <a:pt x="0" y="0"/>
                    <a:pt x="2" y="1"/>
                  </a:cubicBezTo>
                  <a:cubicBezTo>
                    <a:pt x="4" y="2"/>
                    <a:pt x="7" y="3"/>
                    <a:pt x="9" y="4"/>
                  </a:cubicBezTo>
                  <a:cubicBezTo>
                    <a:pt x="11" y="5"/>
                    <a:pt x="7" y="3"/>
                    <a:pt x="9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4" name="Freeform 780">
              <a:extLst>
                <a:ext uri="{FF2B5EF4-FFF2-40B4-BE49-F238E27FC236}">
                  <a16:creationId xmlns:a16="http://schemas.microsoft.com/office/drawing/2014/main" id="{FAB18AAB-320A-294D-BE40-4FDD36F3F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1758" y="3022344"/>
              <a:ext cx="65435" cy="40393"/>
            </a:xfrm>
            <a:custGeom>
              <a:avLst/>
              <a:gdLst>
                <a:gd name="T0" fmla="*/ 8 w 8"/>
                <a:gd name="T1" fmla="*/ 3 h 5"/>
                <a:gd name="T2" fmla="*/ 0 w 8"/>
                <a:gd name="T3" fmla="*/ 2 h 5"/>
                <a:gd name="T4" fmla="*/ 8 w 8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cubicBezTo>
                    <a:pt x="8" y="5"/>
                    <a:pt x="0" y="4"/>
                    <a:pt x="0" y="2"/>
                  </a:cubicBezTo>
                  <a:cubicBezTo>
                    <a:pt x="0" y="0"/>
                    <a:pt x="8" y="1"/>
                    <a:pt x="8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5" name="Freeform 782">
              <a:extLst>
                <a:ext uri="{FF2B5EF4-FFF2-40B4-BE49-F238E27FC236}">
                  <a16:creationId xmlns:a16="http://schemas.microsoft.com/office/drawing/2014/main" id="{80C2D528-583A-8E4E-9B3D-E40C1130D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5094" y="3131985"/>
              <a:ext cx="46351" cy="34623"/>
            </a:xfrm>
            <a:custGeom>
              <a:avLst/>
              <a:gdLst>
                <a:gd name="T0" fmla="*/ 5 w 6"/>
                <a:gd name="T1" fmla="*/ 3 h 4"/>
                <a:gd name="T2" fmla="*/ 1 w 6"/>
                <a:gd name="T3" fmla="*/ 0 h 4"/>
                <a:gd name="T4" fmla="*/ 5 w 6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4" y="4"/>
                    <a:pt x="0" y="0"/>
                    <a:pt x="1" y="0"/>
                  </a:cubicBezTo>
                  <a:cubicBezTo>
                    <a:pt x="2" y="0"/>
                    <a:pt x="6" y="2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6" name="Freeform 783">
              <a:extLst>
                <a:ext uri="{FF2B5EF4-FFF2-40B4-BE49-F238E27FC236}">
                  <a16:creationId xmlns:a16="http://schemas.microsoft.com/office/drawing/2014/main" id="{2E042D61-57CC-ED49-8A2C-72C109215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166606"/>
              <a:ext cx="40896" cy="8657"/>
            </a:xfrm>
            <a:custGeom>
              <a:avLst/>
              <a:gdLst>
                <a:gd name="T0" fmla="*/ 4 w 5"/>
                <a:gd name="T1" fmla="*/ 1 h 1"/>
                <a:gd name="T2" fmla="*/ 2 w 5"/>
                <a:gd name="T3" fmla="*/ 0 h 1"/>
                <a:gd name="T4" fmla="*/ 4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4" y="1"/>
                  </a:moveTo>
                  <a:cubicBezTo>
                    <a:pt x="2" y="1"/>
                    <a:pt x="0" y="0"/>
                    <a:pt x="2" y="0"/>
                  </a:cubicBezTo>
                  <a:cubicBezTo>
                    <a:pt x="3" y="0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7" name="Freeform 784">
              <a:extLst>
                <a:ext uri="{FF2B5EF4-FFF2-40B4-BE49-F238E27FC236}">
                  <a16:creationId xmlns:a16="http://schemas.microsoft.com/office/drawing/2014/main" id="{F19E87C8-94CC-7448-97EA-290D86520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648436"/>
              <a:ext cx="32718" cy="60589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0" y="0"/>
                    <a:pt x="3" y="7"/>
                    <a:pt x="4" y="7"/>
                  </a:cubicBezTo>
                  <a:cubicBezTo>
                    <a:pt x="4" y="7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8" name="Freeform 785">
              <a:extLst>
                <a:ext uri="{FF2B5EF4-FFF2-40B4-BE49-F238E27FC236}">
                  <a16:creationId xmlns:a16="http://schemas.microsoft.com/office/drawing/2014/main" id="{6A3297EA-7554-1B42-8852-EFEF0C8F7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4162" y="3758073"/>
              <a:ext cx="54530" cy="34623"/>
            </a:xfrm>
            <a:custGeom>
              <a:avLst/>
              <a:gdLst>
                <a:gd name="T0" fmla="*/ 1 w 7"/>
                <a:gd name="T1" fmla="*/ 0 h 4"/>
                <a:gd name="T2" fmla="*/ 1 w 7"/>
                <a:gd name="T3" fmla="*/ 4 h 4"/>
                <a:gd name="T4" fmla="*/ 5 w 7"/>
                <a:gd name="T5" fmla="*/ 4 h 4"/>
                <a:gd name="T6" fmla="*/ 1 w 7"/>
                <a:gd name="T7" fmla="*/ 0 h 4"/>
                <a:gd name="T8" fmla="*/ 1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7" y="4"/>
                    <a:pt x="1" y="0"/>
                    <a:pt x="1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9" name="Freeform 786">
              <a:extLst>
                <a:ext uri="{FF2B5EF4-FFF2-40B4-BE49-F238E27FC236}">
                  <a16:creationId xmlns:a16="http://schemas.microsoft.com/office/drawing/2014/main" id="{606F0695-4C87-164B-9F49-CF2A33AB5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3945613"/>
              <a:ext cx="136323" cy="83670"/>
            </a:xfrm>
            <a:custGeom>
              <a:avLst/>
              <a:gdLst>
                <a:gd name="T0" fmla="*/ 0 w 17"/>
                <a:gd name="T1" fmla="*/ 4 h 10"/>
                <a:gd name="T2" fmla="*/ 10 w 17"/>
                <a:gd name="T3" fmla="*/ 2 h 10"/>
                <a:gd name="T4" fmla="*/ 8 w 17"/>
                <a:gd name="T5" fmla="*/ 4 h 10"/>
                <a:gd name="T6" fmla="*/ 12 w 17"/>
                <a:gd name="T7" fmla="*/ 7 h 10"/>
                <a:gd name="T8" fmla="*/ 9 w 17"/>
                <a:gd name="T9" fmla="*/ 7 h 10"/>
                <a:gd name="T10" fmla="*/ 11 w 17"/>
                <a:gd name="T11" fmla="*/ 10 h 10"/>
                <a:gd name="T12" fmla="*/ 8 w 17"/>
                <a:gd name="T13" fmla="*/ 9 h 10"/>
                <a:gd name="T14" fmla="*/ 0 w 17"/>
                <a:gd name="T15" fmla="*/ 4 h 10"/>
                <a:gd name="T16" fmla="*/ 0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cubicBezTo>
                    <a:pt x="1" y="0"/>
                    <a:pt x="7" y="2"/>
                    <a:pt x="10" y="2"/>
                  </a:cubicBezTo>
                  <a:cubicBezTo>
                    <a:pt x="17" y="3"/>
                    <a:pt x="8" y="4"/>
                    <a:pt x="8" y="4"/>
                  </a:cubicBezTo>
                  <a:cubicBezTo>
                    <a:pt x="8" y="6"/>
                    <a:pt x="12" y="5"/>
                    <a:pt x="12" y="7"/>
                  </a:cubicBezTo>
                  <a:cubicBezTo>
                    <a:pt x="12" y="7"/>
                    <a:pt x="10" y="6"/>
                    <a:pt x="9" y="7"/>
                  </a:cubicBezTo>
                  <a:cubicBezTo>
                    <a:pt x="9" y="7"/>
                    <a:pt x="12" y="10"/>
                    <a:pt x="11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6" y="8"/>
                    <a:pt x="0" y="7"/>
                    <a:pt x="0" y="4"/>
                  </a:cubicBezTo>
                  <a:cubicBezTo>
                    <a:pt x="0" y="3"/>
                    <a:pt x="0" y="7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0" name="Freeform 787">
              <a:extLst>
                <a:ext uri="{FF2B5EF4-FFF2-40B4-BE49-F238E27FC236}">
                  <a16:creationId xmlns:a16="http://schemas.microsoft.com/office/drawing/2014/main" id="{9E7BFEF5-95E1-6940-9B25-48040FD6B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6053" y="3928304"/>
              <a:ext cx="70889" cy="25969"/>
            </a:xfrm>
            <a:custGeom>
              <a:avLst/>
              <a:gdLst>
                <a:gd name="T0" fmla="*/ 8 w 9"/>
                <a:gd name="T1" fmla="*/ 1 h 3"/>
                <a:gd name="T2" fmla="*/ 5 w 9"/>
                <a:gd name="T3" fmla="*/ 0 h 3"/>
                <a:gd name="T4" fmla="*/ 0 w 9"/>
                <a:gd name="T5" fmla="*/ 0 h 3"/>
                <a:gd name="T6" fmla="*/ 8 w 9"/>
                <a:gd name="T7" fmla="*/ 1 h 3"/>
                <a:gd name="T8" fmla="*/ 8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1"/>
                  </a:moveTo>
                  <a:cubicBezTo>
                    <a:pt x="9" y="1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2" y="0"/>
                    <a:pt x="6" y="3"/>
                    <a:pt x="8" y="1"/>
                  </a:cubicBezTo>
                  <a:cubicBezTo>
                    <a:pt x="9" y="1"/>
                    <a:pt x="7" y="2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1" name="Freeform 788">
              <a:extLst>
                <a:ext uri="{FF2B5EF4-FFF2-40B4-BE49-F238E27FC236}">
                  <a16:creationId xmlns:a16="http://schemas.microsoft.com/office/drawing/2014/main" id="{D42C89B9-3465-8D47-831F-73ED6C49B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4268" y="4107185"/>
              <a:ext cx="103605" cy="57704"/>
            </a:xfrm>
            <a:custGeom>
              <a:avLst/>
              <a:gdLst>
                <a:gd name="T0" fmla="*/ 12 w 13"/>
                <a:gd name="T1" fmla="*/ 4 h 7"/>
                <a:gd name="T2" fmla="*/ 12 w 13"/>
                <a:gd name="T3" fmla="*/ 1 h 7"/>
                <a:gd name="T4" fmla="*/ 7 w 13"/>
                <a:gd name="T5" fmla="*/ 2 h 7"/>
                <a:gd name="T6" fmla="*/ 3 w 13"/>
                <a:gd name="T7" fmla="*/ 3 h 7"/>
                <a:gd name="T8" fmla="*/ 0 w 13"/>
                <a:gd name="T9" fmla="*/ 5 h 7"/>
                <a:gd name="T10" fmla="*/ 12 w 13"/>
                <a:gd name="T11" fmla="*/ 4 h 7"/>
                <a:gd name="T12" fmla="*/ 12 w 13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12" y="4"/>
                  </a:moveTo>
                  <a:cubicBezTo>
                    <a:pt x="13" y="3"/>
                    <a:pt x="13" y="2"/>
                    <a:pt x="12" y="1"/>
                  </a:cubicBezTo>
                  <a:cubicBezTo>
                    <a:pt x="11" y="0"/>
                    <a:pt x="8" y="1"/>
                    <a:pt x="7" y="2"/>
                  </a:cubicBezTo>
                  <a:cubicBezTo>
                    <a:pt x="6" y="2"/>
                    <a:pt x="4" y="2"/>
                    <a:pt x="3" y="3"/>
                  </a:cubicBezTo>
                  <a:cubicBezTo>
                    <a:pt x="3" y="3"/>
                    <a:pt x="0" y="5"/>
                    <a:pt x="0" y="5"/>
                  </a:cubicBezTo>
                  <a:cubicBezTo>
                    <a:pt x="3" y="7"/>
                    <a:pt x="10" y="6"/>
                    <a:pt x="12" y="4"/>
                  </a:cubicBezTo>
                  <a:cubicBezTo>
                    <a:pt x="13" y="3"/>
                    <a:pt x="9" y="6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2" name="Freeform 789">
              <a:extLst>
                <a:ext uri="{FF2B5EF4-FFF2-40B4-BE49-F238E27FC236}">
                  <a16:creationId xmlns:a16="http://schemas.microsoft.com/office/drawing/2014/main" id="{AD9D70D4-68FF-1240-8968-2DBA7C984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0905" y="4190857"/>
              <a:ext cx="32718" cy="51932"/>
            </a:xfrm>
            <a:custGeom>
              <a:avLst/>
              <a:gdLst>
                <a:gd name="T0" fmla="*/ 3 w 4"/>
                <a:gd name="T1" fmla="*/ 2 h 6"/>
                <a:gd name="T2" fmla="*/ 1 w 4"/>
                <a:gd name="T3" fmla="*/ 3 h 6"/>
                <a:gd name="T4" fmla="*/ 3 w 4"/>
                <a:gd name="T5" fmla="*/ 2 h 6"/>
                <a:gd name="T6" fmla="*/ 3 w 4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0" y="6"/>
                    <a:pt x="4" y="4"/>
                    <a:pt x="3" y="2"/>
                  </a:cubicBezTo>
                  <a:cubicBezTo>
                    <a:pt x="3" y="2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3" name="Freeform 790">
              <a:extLst>
                <a:ext uri="{FF2B5EF4-FFF2-40B4-BE49-F238E27FC236}">
                  <a16:creationId xmlns:a16="http://schemas.microsoft.com/office/drawing/2014/main" id="{019A9591-8607-AF4E-A14F-F9076A167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0016" y="4081219"/>
              <a:ext cx="29993" cy="34623"/>
            </a:xfrm>
            <a:custGeom>
              <a:avLst/>
              <a:gdLst>
                <a:gd name="T0" fmla="*/ 4 w 4"/>
                <a:gd name="T1" fmla="*/ 2 h 4"/>
                <a:gd name="T2" fmla="*/ 1 w 4"/>
                <a:gd name="T3" fmla="*/ 1 h 4"/>
                <a:gd name="T4" fmla="*/ 4 w 4"/>
                <a:gd name="T5" fmla="*/ 2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2"/>
                    <a:pt x="1" y="0"/>
                    <a:pt x="1" y="1"/>
                  </a:cubicBezTo>
                  <a:cubicBezTo>
                    <a:pt x="0" y="4"/>
                    <a:pt x="4" y="2"/>
                    <a:pt x="4" y="2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4" name="Freeform 791">
              <a:extLst>
                <a:ext uri="{FF2B5EF4-FFF2-40B4-BE49-F238E27FC236}">
                  <a16:creationId xmlns:a16="http://schemas.microsoft.com/office/drawing/2014/main" id="{B278F60E-4DEB-8146-BA48-D0E9B60CA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538799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5" name="Freeform 792">
              <a:extLst>
                <a:ext uri="{FF2B5EF4-FFF2-40B4-BE49-F238E27FC236}">
                  <a16:creationId xmlns:a16="http://schemas.microsoft.com/office/drawing/2014/main" id="{2DA2357A-728D-B34B-9D45-E3BBEBB30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1445" y="3446472"/>
              <a:ext cx="24539" cy="14426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6" name="Freeform 793">
              <a:extLst>
                <a:ext uri="{FF2B5EF4-FFF2-40B4-BE49-F238E27FC236}">
                  <a16:creationId xmlns:a16="http://schemas.microsoft.com/office/drawing/2014/main" id="{D3640B21-0A8D-6A47-A9E5-1909A393E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411849"/>
              <a:ext cx="21811" cy="25969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7" name="Freeform 794">
              <a:extLst>
                <a:ext uri="{FF2B5EF4-FFF2-40B4-BE49-F238E27FC236}">
                  <a16:creationId xmlns:a16="http://schemas.microsoft.com/office/drawing/2014/main" id="{4311C050-5E77-A24B-AC4E-79E207D82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970" y="3582077"/>
              <a:ext cx="40896" cy="5770"/>
            </a:xfrm>
            <a:custGeom>
              <a:avLst/>
              <a:gdLst>
                <a:gd name="T0" fmla="*/ 5 w 5"/>
                <a:gd name="T1" fmla="*/ 1 h 1"/>
                <a:gd name="T2" fmla="*/ 1 w 5"/>
                <a:gd name="T3" fmla="*/ 0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1"/>
                    <a:pt x="5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8" name="Freeform 795">
              <a:extLst>
                <a:ext uri="{FF2B5EF4-FFF2-40B4-BE49-F238E27FC236}">
                  <a16:creationId xmlns:a16="http://schemas.microsoft.com/office/drawing/2014/main" id="{777DC512-0EB2-044C-B8DD-410D3D27F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3582077"/>
              <a:ext cx="49075" cy="0"/>
            </a:xfrm>
            <a:custGeom>
              <a:avLst/>
              <a:gdLst>
                <a:gd name="T0" fmla="*/ 5 w 6"/>
                <a:gd name="T1" fmla="*/ 1 w 6"/>
                <a:gd name="T2" fmla="*/ 5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9" name="Freeform 796">
              <a:extLst>
                <a:ext uri="{FF2B5EF4-FFF2-40B4-BE49-F238E27FC236}">
                  <a16:creationId xmlns:a16="http://schemas.microsoft.com/office/drawing/2014/main" id="{BEBFA75C-9C1F-224B-AB93-185547239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0871" y="3045431"/>
              <a:ext cx="32718" cy="17312"/>
            </a:xfrm>
            <a:custGeom>
              <a:avLst/>
              <a:gdLst>
                <a:gd name="T0" fmla="*/ 3 w 4"/>
                <a:gd name="T1" fmla="*/ 2 h 2"/>
                <a:gd name="T2" fmla="*/ 2 w 4"/>
                <a:gd name="T3" fmla="*/ 0 h 2"/>
                <a:gd name="T4" fmla="*/ 3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1" y="2"/>
                    <a:pt x="0" y="0"/>
                    <a:pt x="2" y="0"/>
                  </a:cubicBezTo>
                  <a:cubicBezTo>
                    <a:pt x="3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0" name="Freeform 797">
              <a:extLst>
                <a:ext uri="{FF2B5EF4-FFF2-40B4-BE49-F238E27FC236}">
                  <a16:creationId xmlns:a16="http://schemas.microsoft.com/office/drawing/2014/main" id="{73653B15-B5BD-AC4C-8FE0-21AD38D65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490" y="5114097"/>
              <a:ext cx="73616" cy="100983"/>
            </a:xfrm>
            <a:custGeom>
              <a:avLst/>
              <a:gdLst>
                <a:gd name="T0" fmla="*/ 9 w 9"/>
                <a:gd name="T1" fmla="*/ 11 h 12"/>
                <a:gd name="T2" fmla="*/ 5 w 9"/>
                <a:gd name="T3" fmla="*/ 2 h 12"/>
                <a:gd name="T4" fmla="*/ 2 w 9"/>
                <a:gd name="T5" fmla="*/ 2 h 12"/>
                <a:gd name="T6" fmla="*/ 0 w 9"/>
                <a:gd name="T7" fmla="*/ 3 h 12"/>
                <a:gd name="T8" fmla="*/ 3 w 9"/>
                <a:gd name="T9" fmla="*/ 5 h 12"/>
                <a:gd name="T10" fmla="*/ 3 w 9"/>
                <a:gd name="T11" fmla="*/ 7 h 12"/>
                <a:gd name="T12" fmla="*/ 4 w 9"/>
                <a:gd name="T13" fmla="*/ 7 h 12"/>
                <a:gd name="T14" fmla="*/ 3 w 9"/>
                <a:gd name="T15" fmla="*/ 8 h 12"/>
                <a:gd name="T16" fmla="*/ 6 w 9"/>
                <a:gd name="T17" fmla="*/ 11 h 12"/>
                <a:gd name="T18" fmla="*/ 6 w 9"/>
                <a:gd name="T19" fmla="*/ 9 h 12"/>
                <a:gd name="T20" fmla="*/ 9 w 9"/>
                <a:gd name="T21" fmla="*/ 11 h 12"/>
                <a:gd name="T22" fmla="*/ 9 w 9"/>
                <a:gd name="T2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2">
                  <a:moveTo>
                    <a:pt x="9" y="11"/>
                  </a:moveTo>
                  <a:cubicBezTo>
                    <a:pt x="8" y="8"/>
                    <a:pt x="7" y="4"/>
                    <a:pt x="5" y="2"/>
                  </a:cubicBezTo>
                  <a:cubicBezTo>
                    <a:pt x="4" y="1"/>
                    <a:pt x="3" y="0"/>
                    <a:pt x="2" y="2"/>
                  </a:cubicBezTo>
                  <a:cubicBezTo>
                    <a:pt x="2" y="2"/>
                    <a:pt x="0" y="2"/>
                    <a:pt x="0" y="3"/>
                  </a:cubicBezTo>
                  <a:cubicBezTo>
                    <a:pt x="1" y="4"/>
                    <a:pt x="3" y="3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8"/>
                    <a:pt x="3" y="8"/>
                    <a:pt x="3" y="8"/>
                  </a:cubicBezTo>
                  <a:cubicBezTo>
                    <a:pt x="3" y="9"/>
                    <a:pt x="5" y="11"/>
                    <a:pt x="6" y="11"/>
                  </a:cubicBezTo>
                  <a:cubicBezTo>
                    <a:pt x="6" y="11"/>
                    <a:pt x="2" y="7"/>
                    <a:pt x="6" y="9"/>
                  </a:cubicBezTo>
                  <a:cubicBezTo>
                    <a:pt x="7" y="9"/>
                    <a:pt x="9" y="12"/>
                    <a:pt x="9" y="11"/>
                  </a:cubicBezTo>
                  <a:cubicBezTo>
                    <a:pt x="8" y="10"/>
                    <a:pt x="9" y="12"/>
                    <a:pt x="9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6B57644C-B1A3-0D4C-A78C-9AF64A961D86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87E41E4-D009-D246-9CC2-8210EC3FC29B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sp>
        <p:nvSpPr>
          <p:cNvPr id="406" name="Freeform 9">
            <a:extLst>
              <a:ext uri="{FF2B5EF4-FFF2-40B4-BE49-F238E27FC236}">
                <a16:creationId xmlns:a16="http://schemas.microsoft.com/office/drawing/2014/main" id="{63F48979-FADE-3F46-91E6-10A8C11A9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028" y="4997768"/>
            <a:ext cx="582612" cy="153987"/>
          </a:xfrm>
          <a:custGeom>
            <a:avLst/>
            <a:gdLst>
              <a:gd name="T0" fmla="*/ 1618 w 1619"/>
              <a:gd name="T1" fmla="*/ 213 h 427"/>
              <a:gd name="T2" fmla="*/ 1618 w 1619"/>
              <a:gd name="T3" fmla="*/ 213 h 427"/>
              <a:gd name="T4" fmla="*/ 809 w 1619"/>
              <a:gd name="T5" fmla="*/ 426 h 427"/>
              <a:gd name="T6" fmla="*/ 809 w 1619"/>
              <a:gd name="T7" fmla="*/ 426 h 427"/>
              <a:gd name="T8" fmla="*/ 0 w 1619"/>
              <a:gd name="T9" fmla="*/ 213 h 427"/>
              <a:gd name="T10" fmla="*/ 0 w 1619"/>
              <a:gd name="T11" fmla="*/ 213 h 427"/>
              <a:gd name="T12" fmla="*/ 809 w 1619"/>
              <a:gd name="T13" fmla="*/ 0 h 427"/>
              <a:gd name="T14" fmla="*/ 809 w 1619"/>
              <a:gd name="T15" fmla="*/ 0 h 427"/>
              <a:gd name="T16" fmla="*/ 1618 w 1619"/>
              <a:gd name="T17" fmla="*/ 21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19" h="427">
                <a:moveTo>
                  <a:pt x="1618" y="213"/>
                </a:moveTo>
                <a:lnTo>
                  <a:pt x="1618" y="213"/>
                </a:lnTo>
                <a:cubicBezTo>
                  <a:pt x="1618" y="331"/>
                  <a:pt x="1255" y="426"/>
                  <a:pt x="809" y="426"/>
                </a:cubicBezTo>
                <a:lnTo>
                  <a:pt x="809" y="426"/>
                </a:lnTo>
                <a:cubicBezTo>
                  <a:pt x="362" y="426"/>
                  <a:pt x="0" y="331"/>
                  <a:pt x="0" y="213"/>
                </a:cubicBezTo>
                <a:lnTo>
                  <a:pt x="0" y="213"/>
                </a:lnTo>
                <a:cubicBezTo>
                  <a:pt x="0" y="96"/>
                  <a:pt x="362" y="0"/>
                  <a:pt x="809" y="0"/>
                </a:cubicBezTo>
                <a:lnTo>
                  <a:pt x="809" y="0"/>
                </a:lnTo>
                <a:cubicBezTo>
                  <a:pt x="1255" y="0"/>
                  <a:pt x="1618" y="96"/>
                  <a:pt x="1618" y="213"/>
                </a:cubicBezTo>
              </a:path>
            </a:pathLst>
          </a:custGeom>
          <a:solidFill>
            <a:schemeClr val="bg1">
              <a:lumMod val="75000"/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7" name="Freeform 14">
            <a:extLst>
              <a:ext uri="{FF2B5EF4-FFF2-40B4-BE49-F238E27FC236}">
                <a16:creationId xmlns:a16="http://schemas.microsoft.com/office/drawing/2014/main" id="{BE7D8332-A8D3-C244-AFD0-98EAB4C5A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8103" y="3838893"/>
            <a:ext cx="906462" cy="1238250"/>
          </a:xfrm>
          <a:custGeom>
            <a:avLst/>
            <a:gdLst>
              <a:gd name="T0" fmla="*/ 1260 w 2520"/>
              <a:gd name="T1" fmla="*/ 1982 h 3439"/>
              <a:gd name="T2" fmla="*/ 1260 w 2520"/>
              <a:gd name="T3" fmla="*/ 1982 h 3439"/>
              <a:gd name="T4" fmla="*/ 485 w 2520"/>
              <a:gd name="T5" fmla="*/ 1208 h 3439"/>
              <a:gd name="T6" fmla="*/ 485 w 2520"/>
              <a:gd name="T7" fmla="*/ 1208 h 3439"/>
              <a:gd name="T8" fmla="*/ 1260 w 2520"/>
              <a:gd name="T9" fmla="*/ 433 h 3439"/>
              <a:gd name="T10" fmla="*/ 1260 w 2520"/>
              <a:gd name="T11" fmla="*/ 433 h 3439"/>
              <a:gd name="T12" fmla="*/ 2034 w 2520"/>
              <a:gd name="T13" fmla="*/ 1208 h 3439"/>
              <a:gd name="T14" fmla="*/ 2034 w 2520"/>
              <a:gd name="T15" fmla="*/ 1208 h 3439"/>
              <a:gd name="T16" fmla="*/ 1260 w 2520"/>
              <a:gd name="T17" fmla="*/ 1982 h 3439"/>
              <a:gd name="T18" fmla="*/ 1260 w 2520"/>
              <a:gd name="T19" fmla="*/ 0 h 3439"/>
              <a:gd name="T20" fmla="*/ 1260 w 2520"/>
              <a:gd name="T21" fmla="*/ 0 h 3439"/>
              <a:gd name="T22" fmla="*/ 0 w 2520"/>
              <a:gd name="T23" fmla="*/ 1259 h 3439"/>
              <a:gd name="T24" fmla="*/ 0 w 2520"/>
              <a:gd name="T25" fmla="*/ 1259 h 3439"/>
              <a:gd name="T26" fmla="*/ 1260 w 2520"/>
              <a:gd name="T27" fmla="*/ 3438 h 3439"/>
              <a:gd name="T28" fmla="*/ 1260 w 2520"/>
              <a:gd name="T29" fmla="*/ 3438 h 3439"/>
              <a:gd name="T30" fmla="*/ 2519 w 2520"/>
              <a:gd name="T31" fmla="*/ 1259 h 3439"/>
              <a:gd name="T32" fmla="*/ 2519 w 2520"/>
              <a:gd name="T33" fmla="*/ 1259 h 3439"/>
              <a:gd name="T34" fmla="*/ 1260 w 2520"/>
              <a:gd name="T35" fmla="*/ 0 h 3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20" h="3439">
                <a:moveTo>
                  <a:pt x="1260" y="1982"/>
                </a:moveTo>
                <a:lnTo>
                  <a:pt x="1260" y="1982"/>
                </a:lnTo>
                <a:cubicBezTo>
                  <a:pt x="831" y="1982"/>
                  <a:pt x="485" y="1635"/>
                  <a:pt x="485" y="1208"/>
                </a:cubicBezTo>
                <a:lnTo>
                  <a:pt x="485" y="1208"/>
                </a:lnTo>
                <a:cubicBezTo>
                  <a:pt x="485" y="780"/>
                  <a:pt x="831" y="433"/>
                  <a:pt x="1260" y="433"/>
                </a:cubicBezTo>
                <a:lnTo>
                  <a:pt x="1260" y="433"/>
                </a:lnTo>
                <a:cubicBezTo>
                  <a:pt x="1687" y="433"/>
                  <a:pt x="2034" y="780"/>
                  <a:pt x="2034" y="1208"/>
                </a:cubicBezTo>
                <a:lnTo>
                  <a:pt x="2034" y="1208"/>
                </a:lnTo>
                <a:cubicBezTo>
                  <a:pt x="2034" y="1635"/>
                  <a:pt x="1687" y="1982"/>
                  <a:pt x="1260" y="1982"/>
                </a:cubicBezTo>
                <a:close/>
                <a:moveTo>
                  <a:pt x="1260" y="0"/>
                </a:moveTo>
                <a:lnTo>
                  <a:pt x="1260" y="0"/>
                </a:lnTo>
                <a:cubicBezTo>
                  <a:pt x="564" y="0"/>
                  <a:pt x="0" y="564"/>
                  <a:pt x="0" y="1259"/>
                </a:cubicBezTo>
                <a:lnTo>
                  <a:pt x="0" y="1259"/>
                </a:lnTo>
                <a:cubicBezTo>
                  <a:pt x="0" y="2003"/>
                  <a:pt x="1260" y="3438"/>
                  <a:pt x="1260" y="3438"/>
                </a:cubicBezTo>
                <a:lnTo>
                  <a:pt x="1260" y="3438"/>
                </a:lnTo>
                <a:cubicBezTo>
                  <a:pt x="1260" y="3438"/>
                  <a:pt x="2519" y="2058"/>
                  <a:pt x="2519" y="1259"/>
                </a:cubicBezTo>
                <a:lnTo>
                  <a:pt x="2519" y="1259"/>
                </a:lnTo>
                <a:cubicBezTo>
                  <a:pt x="2519" y="564"/>
                  <a:pt x="1955" y="0"/>
                  <a:pt x="12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" name="TextBox 409">
            <a:extLst>
              <a:ext uri="{FF2B5EF4-FFF2-40B4-BE49-F238E27FC236}">
                <a16:creationId xmlns:a16="http://schemas.microsoft.com/office/drawing/2014/main" id="{72D460FA-A694-AF43-992E-3FE8B74858F8}"/>
              </a:ext>
            </a:extLst>
          </p:cNvPr>
          <p:cNvSpPr txBox="1"/>
          <p:nvPr/>
        </p:nvSpPr>
        <p:spPr>
          <a:xfrm>
            <a:off x="4963658" y="5428392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411" name="Subtitle 2">
            <a:extLst>
              <a:ext uri="{FF2B5EF4-FFF2-40B4-BE49-F238E27FC236}">
                <a16:creationId xmlns:a16="http://schemas.microsoft.com/office/drawing/2014/main" id="{A181056F-0AA1-D143-A755-82130005489A}"/>
              </a:ext>
            </a:extLst>
          </p:cNvPr>
          <p:cNvSpPr txBox="1">
            <a:spLocks/>
          </p:cNvSpPr>
          <p:nvPr/>
        </p:nvSpPr>
        <p:spPr>
          <a:xfrm>
            <a:off x="4963658" y="6089135"/>
            <a:ext cx="3013307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cxnSp>
        <p:nvCxnSpPr>
          <p:cNvPr id="414" name="Straight Connector 413">
            <a:extLst>
              <a:ext uri="{FF2B5EF4-FFF2-40B4-BE49-F238E27FC236}">
                <a16:creationId xmlns:a16="http://schemas.microsoft.com/office/drawing/2014/main" id="{B1067655-735B-B247-8DDE-DC02E3CCF778}"/>
              </a:ext>
            </a:extLst>
          </p:cNvPr>
          <p:cNvCxnSpPr>
            <a:cxnSpLocks/>
          </p:cNvCxnSpPr>
          <p:nvPr/>
        </p:nvCxnSpPr>
        <p:spPr>
          <a:xfrm>
            <a:off x="4788902" y="5428392"/>
            <a:ext cx="0" cy="2300748"/>
          </a:xfrm>
          <a:prstGeom prst="line">
            <a:avLst/>
          </a:prstGeom>
          <a:ln w="381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4" name="Freeform 9">
            <a:extLst>
              <a:ext uri="{FF2B5EF4-FFF2-40B4-BE49-F238E27FC236}">
                <a16:creationId xmlns:a16="http://schemas.microsoft.com/office/drawing/2014/main" id="{B8C7379C-85EE-B648-AD9D-E07318876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1888" y="9718050"/>
            <a:ext cx="582612" cy="153987"/>
          </a:xfrm>
          <a:custGeom>
            <a:avLst/>
            <a:gdLst>
              <a:gd name="T0" fmla="*/ 1618 w 1619"/>
              <a:gd name="T1" fmla="*/ 213 h 427"/>
              <a:gd name="T2" fmla="*/ 1618 w 1619"/>
              <a:gd name="T3" fmla="*/ 213 h 427"/>
              <a:gd name="T4" fmla="*/ 809 w 1619"/>
              <a:gd name="T5" fmla="*/ 426 h 427"/>
              <a:gd name="T6" fmla="*/ 809 w 1619"/>
              <a:gd name="T7" fmla="*/ 426 h 427"/>
              <a:gd name="T8" fmla="*/ 0 w 1619"/>
              <a:gd name="T9" fmla="*/ 213 h 427"/>
              <a:gd name="T10" fmla="*/ 0 w 1619"/>
              <a:gd name="T11" fmla="*/ 213 h 427"/>
              <a:gd name="T12" fmla="*/ 809 w 1619"/>
              <a:gd name="T13" fmla="*/ 0 h 427"/>
              <a:gd name="T14" fmla="*/ 809 w 1619"/>
              <a:gd name="T15" fmla="*/ 0 h 427"/>
              <a:gd name="T16" fmla="*/ 1618 w 1619"/>
              <a:gd name="T17" fmla="*/ 21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19" h="427">
                <a:moveTo>
                  <a:pt x="1618" y="213"/>
                </a:moveTo>
                <a:lnTo>
                  <a:pt x="1618" y="213"/>
                </a:lnTo>
                <a:cubicBezTo>
                  <a:pt x="1618" y="331"/>
                  <a:pt x="1255" y="426"/>
                  <a:pt x="809" y="426"/>
                </a:cubicBezTo>
                <a:lnTo>
                  <a:pt x="809" y="426"/>
                </a:lnTo>
                <a:cubicBezTo>
                  <a:pt x="362" y="426"/>
                  <a:pt x="0" y="331"/>
                  <a:pt x="0" y="213"/>
                </a:cubicBezTo>
                <a:lnTo>
                  <a:pt x="0" y="213"/>
                </a:lnTo>
                <a:cubicBezTo>
                  <a:pt x="0" y="96"/>
                  <a:pt x="362" y="0"/>
                  <a:pt x="809" y="0"/>
                </a:cubicBezTo>
                <a:lnTo>
                  <a:pt x="809" y="0"/>
                </a:lnTo>
                <a:cubicBezTo>
                  <a:pt x="1255" y="0"/>
                  <a:pt x="1618" y="96"/>
                  <a:pt x="1618" y="213"/>
                </a:cubicBezTo>
              </a:path>
            </a:pathLst>
          </a:custGeom>
          <a:solidFill>
            <a:schemeClr val="bg1">
              <a:lumMod val="75000"/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5" name="Freeform 14">
            <a:extLst>
              <a:ext uri="{FF2B5EF4-FFF2-40B4-BE49-F238E27FC236}">
                <a16:creationId xmlns:a16="http://schemas.microsoft.com/office/drawing/2014/main" id="{526F7EC8-6F90-9145-81CF-A57FE9A3A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9963" y="8559175"/>
            <a:ext cx="906462" cy="1238250"/>
          </a:xfrm>
          <a:custGeom>
            <a:avLst/>
            <a:gdLst>
              <a:gd name="T0" fmla="*/ 1260 w 2520"/>
              <a:gd name="T1" fmla="*/ 1982 h 3439"/>
              <a:gd name="T2" fmla="*/ 1260 w 2520"/>
              <a:gd name="T3" fmla="*/ 1982 h 3439"/>
              <a:gd name="T4" fmla="*/ 485 w 2520"/>
              <a:gd name="T5" fmla="*/ 1208 h 3439"/>
              <a:gd name="T6" fmla="*/ 485 w 2520"/>
              <a:gd name="T7" fmla="*/ 1208 h 3439"/>
              <a:gd name="T8" fmla="*/ 1260 w 2520"/>
              <a:gd name="T9" fmla="*/ 433 h 3439"/>
              <a:gd name="T10" fmla="*/ 1260 w 2520"/>
              <a:gd name="T11" fmla="*/ 433 h 3439"/>
              <a:gd name="T12" fmla="*/ 2034 w 2520"/>
              <a:gd name="T13" fmla="*/ 1208 h 3439"/>
              <a:gd name="T14" fmla="*/ 2034 w 2520"/>
              <a:gd name="T15" fmla="*/ 1208 h 3439"/>
              <a:gd name="T16" fmla="*/ 1260 w 2520"/>
              <a:gd name="T17" fmla="*/ 1982 h 3439"/>
              <a:gd name="T18" fmla="*/ 1260 w 2520"/>
              <a:gd name="T19" fmla="*/ 0 h 3439"/>
              <a:gd name="T20" fmla="*/ 1260 w 2520"/>
              <a:gd name="T21" fmla="*/ 0 h 3439"/>
              <a:gd name="T22" fmla="*/ 0 w 2520"/>
              <a:gd name="T23" fmla="*/ 1259 h 3439"/>
              <a:gd name="T24" fmla="*/ 0 w 2520"/>
              <a:gd name="T25" fmla="*/ 1259 h 3439"/>
              <a:gd name="T26" fmla="*/ 1260 w 2520"/>
              <a:gd name="T27" fmla="*/ 3438 h 3439"/>
              <a:gd name="T28" fmla="*/ 1260 w 2520"/>
              <a:gd name="T29" fmla="*/ 3438 h 3439"/>
              <a:gd name="T30" fmla="*/ 2519 w 2520"/>
              <a:gd name="T31" fmla="*/ 1259 h 3439"/>
              <a:gd name="T32" fmla="*/ 2519 w 2520"/>
              <a:gd name="T33" fmla="*/ 1259 h 3439"/>
              <a:gd name="T34" fmla="*/ 1260 w 2520"/>
              <a:gd name="T35" fmla="*/ 0 h 3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20" h="3439">
                <a:moveTo>
                  <a:pt x="1260" y="1982"/>
                </a:moveTo>
                <a:lnTo>
                  <a:pt x="1260" y="1982"/>
                </a:lnTo>
                <a:cubicBezTo>
                  <a:pt x="831" y="1982"/>
                  <a:pt x="485" y="1635"/>
                  <a:pt x="485" y="1208"/>
                </a:cubicBezTo>
                <a:lnTo>
                  <a:pt x="485" y="1208"/>
                </a:lnTo>
                <a:cubicBezTo>
                  <a:pt x="485" y="780"/>
                  <a:pt x="831" y="433"/>
                  <a:pt x="1260" y="433"/>
                </a:cubicBezTo>
                <a:lnTo>
                  <a:pt x="1260" y="433"/>
                </a:lnTo>
                <a:cubicBezTo>
                  <a:pt x="1687" y="433"/>
                  <a:pt x="2034" y="780"/>
                  <a:pt x="2034" y="1208"/>
                </a:cubicBezTo>
                <a:lnTo>
                  <a:pt x="2034" y="1208"/>
                </a:lnTo>
                <a:cubicBezTo>
                  <a:pt x="2034" y="1635"/>
                  <a:pt x="1687" y="1982"/>
                  <a:pt x="1260" y="1982"/>
                </a:cubicBezTo>
                <a:close/>
                <a:moveTo>
                  <a:pt x="1260" y="0"/>
                </a:moveTo>
                <a:lnTo>
                  <a:pt x="1260" y="0"/>
                </a:lnTo>
                <a:cubicBezTo>
                  <a:pt x="564" y="0"/>
                  <a:pt x="0" y="564"/>
                  <a:pt x="0" y="1259"/>
                </a:cubicBezTo>
                <a:lnTo>
                  <a:pt x="0" y="1259"/>
                </a:lnTo>
                <a:cubicBezTo>
                  <a:pt x="0" y="2003"/>
                  <a:pt x="1260" y="3438"/>
                  <a:pt x="1260" y="3438"/>
                </a:cubicBezTo>
                <a:lnTo>
                  <a:pt x="1260" y="3438"/>
                </a:lnTo>
                <a:cubicBezTo>
                  <a:pt x="1260" y="3438"/>
                  <a:pt x="2519" y="2058"/>
                  <a:pt x="2519" y="1259"/>
                </a:cubicBezTo>
                <a:lnTo>
                  <a:pt x="2519" y="1259"/>
                </a:lnTo>
                <a:cubicBezTo>
                  <a:pt x="2519" y="564"/>
                  <a:pt x="1955" y="0"/>
                  <a:pt x="12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22" name="TextBox 421">
            <a:extLst>
              <a:ext uri="{FF2B5EF4-FFF2-40B4-BE49-F238E27FC236}">
                <a16:creationId xmlns:a16="http://schemas.microsoft.com/office/drawing/2014/main" id="{42A62E30-BF3A-BB48-83D2-8992A1A072C8}"/>
              </a:ext>
            </a:extLst>
          </p:cNvPr>
          <p:cNvSpPr txBox="1"/>
          <p:nvPr/>
        </p:nvSpPr>
        <p:spPr>
          <a:xfrm>
            <a:off x="9175518" y="10148674"/>
            <a:ext cx="1659429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423" name="Subtitle 2">
            <a:extLst>
              <a:ext uri="{FF2B5EF4-FFF2-40B4-BE49-F238E27FC236}">
                <a16:creationId xmlns:a16="http://schemas.microsoft.com/office/drawing/2014/main" id="{6DFB9E80-220A-9A4A-9EA6-3D64DC68F007}"/>
              </a:ext>
            </a:extLst>
          </p:cNvPr>
          <p:cNvSpPr txBox="1">
            <a:spLocks/>
          </p:cNvSpPr>
          <p:nvPr/>
        </p:nvSpPr>
        <p:spPr>
          <a:xfrm>
            <a:off x="9175518" y="10809417"/>
            <a:ext cx="3013307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cxnSp>
        <p:nvCxnSpPr>
          <p:cNvPr id="421" name="Straight Connector 420">
            <a:extLst>
              <a:ext uri="{FF2B5EF4-FFF2-40B4-BE49-F238E27FC236}">
                <a16:creationId xmlns:a16="http://schemas.microsoft.com/office/drawing/2014/main" id="{58365AF6-9682-4F4C-9E7F-2FB7B07D44B5}"/>
              </a:ext>
            </a:extLst>
          </p:cNvPr>
          <p:cNvCxnSpPr>
            <a:cxnSpLocks/>
          </p:cNvCxnSpPr>
          <p:nvPr/>
        </p:nvCxnSpPr>
        <p:spPr>
          <a:xfrm>
            <a:off x="9000762" y="10148674"/>
            <a:ext cx="0" cy="2300748"/>
          </a:xfrm>
          <a:prstGeom prst="line">
            <a:avLst/>
          </a:prstGeom>
          <a:ln w="38100" cap="rnd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2" name="Freeform 9">
            <a:extLst>
              <a:ext uri="{FF2B5EF4-FFF2-40B4-BE49-F238E27FC236}">
                <a16:creationId xmlns:a16="http://schemas.microsoft.com/office/drawing/2014/main" id="{774A7D0B-030E-C841-982D-A02C975C2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5218" y="5294331"/>
            <a:ext cx="582612" cy="153987"/>
          </a:xfrm>
          <a:custGeom>
            <a:avLst/>
            <a:gdLst>
              <a:gd name="T0" fmla="*/ 1618 w 1619"/>
              <a:gd name="T1" fmla="*/ 213 h 427"/>
              <a:gd name="T2" fmla="*/ 1618 w 1619"/>
              <a:gd name="T3" fmla="*/ 213 h 427"/>
              <a:gd name="T4" fmla="*/ 809 w 1619"/>
              <a:gd name="T5" fmla="*/ 426 h 427"/>
              <a:gd name="T6" fmla="*/ 809 w 1619"/>
              <a:gd name="T7" fmla="*/ 426 h 427"/>
              <a:gd name="T8" fmla="*/ 0 w 1619"/>
              <a:gd name="T9" fmla="*/ 213 h 427"/>
              <a:gd name="T10" fmla="*/ 0 w 1619"/>
              <a:gd name="T11" fmla="*/ 213 h 427"/>
              <a:gd name="T12" fmla="*/ 809 w 1619"/>
              <a:gd name="T13" fmla="*/ 0 h 427"/>
              <a:gd name="T14" fmla="*/ 809 w 1619"/>
              <a:gd name="T15" fmla="*/ 0 h 427"/>
              <a:gd name="T16" fmla="*/ 1618 w 1619"/>
              <a:gd name="T17" fmla="*/ 21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19" h="427">
                <a:moveTo>
                  <a:pt x="1618" y="213"/>
                </a:moveTo>
                <a:lnTo>
                  <a:pt x="1618" y="213"/>
                </a:lnTo>
                <a:cubicBezTo>
                  <a:pt x="1618" y="331"/>
                  <a:pt x="1255" y="426"/>
                  <a:pt x="809" y="426"/>
                </a:cubicBezTo>
                <a:lnTo>
                  <a:pt x="809" y="426"/>
                </a:lnTo>
                <a:cubicBezTo>
                  <a:pt x="362" y="426"/>
                  <a:pt x="0" y="331"/>
                  <a:pt x="0" y="213"/>
                </a:cubicBezTo>
                <a:lnTo>
                  <a:pt x="0" y="213"/>
                </a:lnTo>
                <a:cubicBezTo>
                  <a:pt x="0" y="96"/>
                  <a:pt x="362" y="0"/>
                  <a:pt x="809" y="0"/>
                </a:cubicBezTo>
                <a:lnTo>
                  <a:pt x="809" y="0"/>
                </a:lnTo>
                <a:cubicBezTo>
                  <a:pt x="1255" y="0"/>
                  <a:pt x="1618" y="96"/>
                  <a:pt x="1618" y="213"/>
                </a:cubicBezTo>
              </a:path>
            </a:pathLst>
          </a:custGeom>
          <a:solidFill>
            <a:schemeClr val="bg1">
              <a:lumMod val="75000"/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3" name="Freeform 14">
            <a:extLst>
              <a:ext uri="{FF2B5EF4-FFF2-40B4-BE49-F238E27FC236}">
                <a16:creationId xmlns:a16="http://schemas.microsoft.com/office/drawing/2014/main" id="{B26647E7-147D-0D40-B773-6681C737F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13293" y="4135456"/>
            <a:ext cx="906462" cy="1238250"/>
          </a:xfrm>
          <a:custGeom>
            <a:avLst/>
            <a:gdLst>
              <a:gd name="T0" fmla="*/ 1260 w 2520"/>
              <a:gd name="T1" fmla="*/ 1982 h 3439"/>
              <a:gd name="T2" fmla="*/ 1260 w 2520"/>
              <a:gd name="T3" fmla="*/ 1982 h 3439"/>
              <a:gd name="T4" fmla="*/ 485 w 2520"/>
              <a:gd name="T5" fmla="*/ 1208 h 3439"/>
              <a:gd name="T6" fmla="*/ 485 w 2520"/>
              <a:gd name="T7" fmla="*/ 1208 h 3439"/>
              <a:gd name="T8" fmla="*/ 1260 w 2520"/>
              <a:gd name="T9" fmla="*/ 433 h 3439"/>
              <a:gd name="T10" fmla="*/ 1260 w 2520"/>
              <a:gd name="T11" fmla="*/ 433 h 3439"/>
              <a:gd name="T12" fmla="*/ 2034 w 2520"/>
              <a:gd name="T13" fmla="*/ 1208 h 3439"/>
              <a:gd name="T14" fmla="*/ 2034 w 2520"/>
              <a:gd name="T15" fmla="*/ 1208 h 3439"/>
              <a:gd name="T16" fmla="*/ 1260 w 2520"/>
              <a:gd name="T17" fmla="*/ 1982 h 3439"/>
              <a:gd name="T18" fmla="*/ 1260 w 2520"/>
              <a:gd name="T19" fmla="*/ 0 h 3439"/>
              <a:gd name="T20" fmla="*/ 1260 w 2520"/>
              <a:gd name="T21" fmla="*/ 0 h 3439"/>
              <a:gd name="T22" fmla="*/ 0 w 2520"/>
              <a:gd name="T23" fmla="*/ 1259 h 3439"/>
              <a:gd name="T24" fmla="*/ 0 w 2520"/>
              <a:gd name="T25" fmla="*/ 1259 h 3439"/>
              <a:gd name="T26" fmla="*/ 1260 w 2520"/>
              <a:gd name="T27" fmla="*/ 3438 h 3439"/>
              <a:gd name="T28" fmla="*/ 1260 w 2520"/>
              <a:gd name="T29" fmla="*/ 3438 h 3439"/>
              <a:gd name="T30" fmla="*/ 2519 w 2520"/>
              <a:gd name="T31" fmla="*/ 1259 h 3439"/>
              <a:gd name="T32" fmla="*/ 2519 w 2520"/>
              <a:gd name="T33" fmla="*/ 1259 h 3439"/>
              <a:gd name="T34" fmla="*/ 1260 w 2520"/>
              <a:gd name="T35" fmla="*/ 0 h 3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20" h="3439">
                <a:moveTo>
                  <a:pt x="1260" y="1982"/>
                </a:moveTo>
                <a:lnTo>
                  <a:pt x="1260" y="1982"/>
                </a:lnTo>
                <a:cubicBezTo>
                  <a:pt x="831" y="1982"/>
                  <a:pt x="485" y="1635"/>
                  <a:pt x="485" y="1208"/>
                </a:cubicBezTo>
                <a:lnTo>
                  <a:pt x="485" y="1208"/>
                </a:lnTo>
                <a:cubicBezTo>
                  <a:pt x="485" y="780"/>
                  <a:pt x="831" y="433"/>
                  <a:pt x="1260" y="433"/>
                </a:cubicBezTo>
                <a:lnTo>
                  <a:pt x="1260" y="433"/>
                </a:lnTo>
                <a:cubicBezTo>
                  <a:pt x="1687" y="433"/>
                  <a:pt x="2034" y="780"/>
                  <a:pt x="2034" y="1208"/>
                </a:cubicBezTo>
                <a:lnTo>
                  <a:pt x="2034" y="1208"/>
                </a:lnTo>
                <a:cubicBezTo>
                  <a:pt x="2034" y="1635"/>
                  <a:pt x="1687" y="1982"/>
                  <a:pt x="1260" y="1982"/>
                </a:cubicBezTo>
                <a:close/>
                <a:moveTo>
                  <a:pt x="1260" y="0"/>
                </a:moveTo>
                <a:lnTo>
                  <a:pt x="1260" y="0"/>
                </a:lnTo>
                <a:cubicBezTo>
                  <a:pt x="564" y="0"/>
                  <a:pt x="0" y="564"/>
                  <a:pt x="0" y="1259"/>
                </a:cubicBezTo>
                <a:lnTo>
                  <a:pt x="0" y="1259"/>
                </a:lnTo>
                <a:cubicBezTo>
                  <a:pt x="0" y="2003"/>
                  <a:pt x="1260" y="3438"/>
                  <a:pt x="1260" y="3438"/>
                </a:cubicBezTo>
                <a:lnTo>
                  <a:pt x="1260" y="3438"/>
                </a:lnTo>
                <a:cubicBezTo>
                  <a:pt x="1260" y="3438"/>
                  <a:pt x="2519" y="2058"/>
                  <a:pt x="2519" y="1259"/>
                </a:cubicBezTo>
                <a:lnTo>
                  <a:pt x="2519" y="1259"/>
                </a:lnTo>
                <a:cubicBezTo>
                  <a:pt x="2519" y="564"/>
                  <a:pt x="1955" y="0"/>
                  <a:pt x="126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30" name="TextBox 429">
            <a:extLst>
              <a:ext uri="{FF2B5EF4-FFF2-40B4-BE49-F238E27FC236}">
                <a16:creationId xmlns:a16="http://schemas.microsoft.com/office/drawing/2014/main" id="{2DCC74B3-FE6A-654D-9E80-F86EA2357C7B}"/>
              </a:ext>
            </a:extLst>
          </p:cNvPr>
          <p:cNvSpPr txBox="1"/>
          <p:nvPr/>
        </p:nvSpPr>
        <p:spPr>
          <a:xfrm>
            <a:off x="12338848" y="5724955"/>
            <a:ext cx="166904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431" name="Subtitle 2">
            <a:extLst>
              <a:ext uri="{FF2B5EF4-FFF2-40B4-BE49-F238E27FC236}">
                <a16:creationId xmlns:a16="http://schemas.microsoft.com/office/drawing/2014/main" id="{EC763498-19A4-E344-B3EB-398860070C7A}"/>
              </a:ext>
            </a:extLst>
          </p:cNvPr>
          <p:cNvSpPr txBox="1">
            <a:spLocks/>
          </p:cNvSpPr>
          <p:nvPr/>
        </p:nvSpPr>
        <p:spPr>
          <a:xfrm>
            <a:off x="12338848" y="6385698"/>
            <a:ext cx="3013307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cxnSp>
        <p:nvCxnSpPr>
          <p:cNvPr id="429" name="Straight Connector 428">
            <a:extLst>
              <a:ext uri="{FF2B5EF4-FFF2-40B4-BE49-F238E27FC236}">
                <a16:creationId xmlns:a16="http://schemas.microsoft.com/office/drawing/2014/main" id="{D9366CE1-6C19-0C44-82C9-56361CD4E26B}"/>
              </a:ext>
            </a:extLst>
          </p:cNvPr>
          <p:cNvCxnSpPr>
            <a:cxnSpLocks/>
          </p:cNvCxnSpPr>
          <p:nvPr/>
        </p:nvCxnSpPr>
        <p:spPr>
          <a:xfrm>
            <a:off x="12164092" y="5724955"/>
            <a:ext cx="0" cy="2300748"/>
          </a:xfrm>
          <a:prstGeom prst="line">
            <a:avLst/>
          </a:prstGeom>
          <a:ln w="38100" cap="rnd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0" name="Freeform 9">
            <a:extLst>
              <a:ext uri="{FF2B5EF4-FFF2-40B4-BE49-F238E27FC236}">
                <a16:creationId xmlns:a16="http://schemas.microsoft.com/office/drawing/2014/main" id="{48C17E58-5ABE-0A40-AFA6-694E6A6D9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88623" y="9174352"/>
            <a:ext cx="582612" cy="153987"/>
          </a:xfrm>
          <a:custGeom>
            <a:avLst/>
            <a:gdLst>
              <a:gd name="T0" fmla="*/ 1618 w 1619"/>
              <a:gd name="T1" fmla="*/ 213 h 427"/>
              <a:gd name="T2" fmla="*/ 1618 w 1619"/>
              <a:gd name="T3" fmla="*/ 213 h 427"/>
              <a:gd name="T4" fmla="*/ 809 w 1619"/>
              <a:gd name="T5" fmla="*/ 426 h 427"/>
              <a:gd name="T6" fmla="*/ 809 w 1619"/>
              <a:gd name="T7" fmla="*/ 426 h 427"/>
              <a:gd name="T8" fmla="*/ 0 w 1619"/>
              <a:gd name="T9" fmla="*/ 213 h 427"/>
              <a:gd name="T10" fmla="*/ 0 w 1619"/>
              <a:gd name="T11" fmla="*/ 213 h 427"/>
              <a:gd name="T12" fmla="*/ 809 w 1619"/>
              <a:gd name="T13" fmla="*/ 0 h 427"/>
              <a:gd name="T14" fmla="*/ 809 w 1619"/>
              <a:gd name="T15" fmla="*/ 0 h 427"/>
              <a:gd name="T16" fmla="*/ 1618 w 1619"/>
              <a:gd name="T17" fmla="*/ 21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19" h="427">
                <a:moveTo>
                  <a:pt x="1618" y="213"/>
                </a:moveTo>
                <a:lnTo>
                  <a:pt x="1618" y="213"/>
                </a:lnTo>
                <a:cubicBezTo>
                  <a:pt x="1618" y="331"/>
                  <a:pt x="1255" y="426"/>
                  <a:pt x="809" y="426"/>
                </a:cubicBezTo>
                <a:lnTo>
                  <a:pt x="809" y="426"/>
                </a:lnTo>
                <a:cubicBezTo>
                  <a:pt x="362" y="426"/>
                  <a:pt x="0" y="331"/>
                  <a:pt x="0" y="213"/>
                </a:cubicBezTo>
                <a:lnTo>
                  <a:pt x="0" y="213"/>
                </a:lnTo>
                <a:cubicBezTo>
                  <a:pt x="0" y="96"/>
                  <a:pt x="362" y="0"/>
                  <a:pt x="809" y="0"/>
                </a:cubicBezTo>
                <a:lnTo>
                  <a:pt x="809" y="0"/>
                </a:lnTo>
                <a:cubicBezTo>
                  <a:pt x="1255" y="0"/>
                  <a:pt x="1618" y="96"/>
                  <a:pt x="1618" y="213"/>
                </a:cubicBezTo>
              </a:path>
            </a:pathLst>
          </a:custGeom>
          <a:solidFill>
            <a:schemeClr val="bg1">
              <a:lumMod val="75000"/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1" name="Freeform 14">
            <a:extLst>
              <a:ext uri="{FF2B5EF4-FFF2-40B4-BE49-F238E27FC236}">
                <a16:creationId xmlns:a16="http://schemas.microsoft.com/office/drawing/2014/main" id="{A3B5DAC0-EC56-7342-8F33-F02CFA094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26698" y="8015477"/>
            <a:ext cx="906462" cy="1238250"/>
          </a:xfrm>
          <a:custGeom>
            <a:avLst/>
            <a:gdLst>
              <a:gd name="T0" fmla="*/ 1260 w 2520"/>
              <a:gd name="T1" fmla="*/ 1982 h 3439"/>
              <a:gd name="T2" fmla="*/ 1260 w 2520"/>
              <a:gd name="T3" fmla="*/ 1982 h 3439"/>
              <a:gd name="T4" fmla="*/ 485 w 2520"/>
              <a:gd name="T5" fmla="*/ 1208 h 3439"/>
              <a:gd name="T6" fmla="*/ 485 w 2520"/>
              <a:gd name="T7" fmla="*/ 1208 h 3439"/>
              <a:gd name="T8" fmla="*/ 1260 w 2520"/>
              <a:gd name="T9" fmla="*/ 433 h 3439"/>
              <a:gd name="T10" fmla="*/ 1260 w 2520"/>
              <a:gd name="T11" fmla="*/ 433 h 3439"/>
              <a:gd name="T12" fmla="*/ 2034 w 2520"/>
              <a:gd name="T13" fmla="*/ 1208 h 3439"/>
              <a:gd name="T14" fmla="*/ 2034 w 2520"/>
              <a:gd name="T15" fmla="*/ 1208 h 3439"/>
              <a:gd name="T16" fmla="*/ 1260 w 2520"/>
              <a:gd name="T17" fmla="*/ 1982 h 3439"/>
              <a:gd name="T18" fmla="*/ 1260 w 2520"/>
              <a:gd name="T19" fmla="*/ 0 h 3439"/>
              <a:gd name="T20" fmla="*/ 1260 w 2520"/>
              <a:gd name="T21" fmla="*/ 0 h 3439"/>
              <a:gd name="T22" fmla="*/ 0 w 2520"/>
              <a:gd name="T23" fmla="*/ 1259 h 3439"/>
              <a:gd name="T24" fmla="*/ 0 w 2520"/>
              <a:gd name="T25" fmla="*/ 1259 h 3439"/>
              <a:gd name="T26" fmla="*/ 1260 w 2520"/>
              <a:gd name="T27" fmla="*/ 3438 h 3439"/>
              <a:gd name="T28" fmla="*/ 1260 w 2520"/>
              <a:gd name="T29" fmla="*/ 3438 h 3439"/>
              <a:gd name="T30" fmla="*/ 2519 w 2520"/>
              <a:gd name="T31" fmla="*/ 1259 h 3439"/>
              <a:gd name="T32" fmla="*/ 2519 w 2520"/>
              <a:gd name="T33" fmla="*/ 1259 h 3439"/>
              <a:gd name="T34" fmla="*/ 1260 w 2520"/>
              <a:gd name="T35" fmla="*/ 0 h 3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20" h="3439">
                <a:moveTo>
                  <a:pt x="1260" y="1982"/>
                </a:moveTo>
                <a:lnTo>
                  <a:pt x="1260" y="1982"/>
                </a:lnTo>
                <a:cubicBezTo>
                  <a:pt x="831" y="1982"/>
                  <a:pt x="485" y="1635"/>
                  <a:pt x="485" y="1208"/>
                </a:cubicBezTo>
                <a:lnTo>
                  <a:pt x="485" y="1208"/>
                </a:lnTo>
                <a:cubicBezTo>
                  <a:pt x="485" y="780"/>
                  <a:pt x="831" y="433"/>
                  <a:pt x="1260" y="433"/>
                </a:cubicBezTo>
                <a:lnTo>
                  <a:pt x="1260" y="433"/>
                </a:lnTo>
                <a:cubicBezTo>
                  <a:pt x="1687" y="433"/>
                  <a:pt x="2034" y="780"/>
                  <a:pt x="2034" y="1208"/>
                </a:cubicBezTo>
                <a:lnTo>
                  <a:pt x="2034" y="1208"/>
                </a:lnTo>
                <a:cubicBezTo>
                  <a:pt x="2034" y="1635"/>
                  <a:pt x="1687" y="1982"/>
                  <a:pt x="1260" y="1982"/>
                </a:cubicBezTo>
                <a:close/>
                <a:moveTo>
                  <a:pt x="1260" y="0"/>
                </a:moveTo>
                <a:lnTo>
                  <a:pt x="1260" y="0"/>
                </a:lnTo>
                <a:cubicBezTo>
                  <a:pt x="564" y="0"/>
                  <a:pt x="0" y="564"/>
                  <a:pt x="0" y="1259"/>
                </a:cubicBezTo>
                <a:lnTo>
                  <a:pt x="0" y="1259"/>
                </a:lnTo>
                <a:cubicBezTo>
                  <a:pt x="0" y="2003"/>
                  <a:pt x="1260" y="3438"/>
                  <a:pt x="1260" y="3438"/>
                </a:cubicBezTo>
                <a:lnTo>
                  <a:pt x="1260" y="3438"/>
                </a:lnTo>
                <a:cubicBezTo>
                  <a:pt x="1260" y="3438"/>
                  <a:pt x="2519" y="2058"/>
                  <a:pt x="2519" y="1259"/>
                </a:cubicBezTo>
                <a:lnTo>
                  <a:pt x="2519" y="1259"/>
                </a:lnTo>
                <a:cubicBezTo>
                  <a:pt x="2519" y="564"/>
                  <a:pt x="1955" y="0"/>
                  <a:pt x="126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38" name="TextBox 437">
            <a:extLst>
              <a:ext uri="{FF2B5EF4-FFF2-40B4-BE49-F238E27FC236}">
                <a16:creationId xmlns:a16="http://schemas.microsoft.com/office/drawing/2014/main" id="{93194EF1-AEBF-5A4C-8D15-32E31511E2E9}"/>
              </a:ext>
            </a:extLst>
          </p:cNvPr>
          <p:cNvSpPr txBox="1"/>
          <p:nvPr/>
        </p:nvSpPr>
        <p:spPr>
          <a:xfrm>
            <a:off x="17652253" y="9604976"/>
            <a:ext cx="1694695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439" name="Subtitle 2">
            <a:extLst>
              <a:ext uri="{FF2B5EF4-FFF2-40B4-BE49-F238E27FC236}">
                <a16:creationId xmlns:a16="http://schemas.microsoft.com/office/drawing/2014/main" id="{7F01D766-9C45-3245-8797-F4FFE9435A99}"/>
              </a:ext>
            </a:extLst>
          </p:cNvPr>
          <p:cNvSpPr txBox="1">
            <a:spLocks/>
          </p:cNvSpPr>
          <p:nvPr/>
        </p:nvSpPr>
        <p:spPr>
          <a:xfrm>
            <a:off x="17652253" y="10265719"/>
            <a:ext cx="3013307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cxnSp>
        <p:nvCxnSpPr>
          <p:cNvPr id="437" name="Straight Connector 436">
            <a:extLst>
              <a:ext uri="{FF2B5EF4-FFF2-40B4-BE49-F238E27FC236}">
                <a16:creationId xmlns:a16="http://schemas.microsoft.com/office/drawing/2014/main" id="{E25F42C7-980E-644D-924C-55E60796089C}"/>
              </a:ext>
            </a:extLst>
          </p:cNvPr>
          <p:cNvCxnSpPr>
            <a:cxnSpLocks/>
          </p:cNvCxnSpPr>
          <p:nvPr/>
        </p:nvCxnSpPr>
        <p:spPr>
          <a:xfrm>
            <a:off x="17477497" y="9604976"/>
            <a:ext cx="0" cy="2300748"/>
          </a:xfrm>
          <a:prstGeom prst="line">
            <a:avLst/>
          </a:prstGeom>
          <a:ln w="38100" cap="rnd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8" name="Freeform 9">
            <a:extLst>
              <a:ext uri="{FF2B5EF4-FFF2-40B4-BE49-F238E27FC236}">
                <a16:creationId xmlns:a16="http://schemas.microsoft.com/office/drawing/2014/main" id="{F28CDE4C-CF86-204D-A35D-8E0D53850A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22006" y="4503498"/>
            <a:ext cx="582612" cy="153987"/>
          </a:xfrm>
          <a:custGeom>
            <a:avLst/>
            <a:gdLst>
              <a:gd name="T0" fmla="*/ 1618 w 1619"/>
              <a:gd name="T1" fmla="*/ 213 h 427"/>
              <a:gd name="T2" fmla="*/ 1618 w 1619"/>
              <a:gd name="T3" fmla="*/ 213 h 427"/>
              <a:gd name="T4" fmla="*/ 809 w 1619"/>
              <a:gd name="T5" fmla="*/ 426 h 427"/>
              <a:gd name="T6" fmla="*/ 809 w 1619"/>
              <a:gd name="T7" fmla="*/ 426 h 427"/>
              <a:gd name="T8" fmla="*/ 0 w 1619"/>
              <a:gd name="T9" fmla="*/ 213 h 427"/>
              <a:gd name="T10" fmla="*/ 0 w 1619"/>
              <a:gd name="T11" fmla="*/ 213 h 427"/>
              <a:gd name="T12" fmla="*/ 809 w 1619"/>
              <a:gd name="T13" fmla="*/ 0 h 427"/>
              <a:gd name="T14" fmla="*/ 809 w 1619"/>
              <a:gd name="T15" fmla="*/ 0 h 427"/>
              <a:gd name="T16" fmla="*/ 1618 w 1619"/>
              <a:gd name="T17" fmla="*/ 21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19" h="427">
                <a:moveTo>
                  <a:pt x="1618" y="213"/>
                </a:moveTo>
                <a:lnTo>
                  <a:pt x="1618" y="213"/>
                </a:lnTo>
                <a:cubicBezTo>
                  <a:pt x="1618" y="331"/>
                  <a:pt x="1255" y="426"/>
                  <a:pt x="809" y="426"/>
                </a:cubicBezTo>
                <a:lnTo>
                  <a:pt x="809" y="426"/>
                </a:lnTo>
                <a:cubicBezTo>
                  <a:pt x="362" y="426"/>
                  <a:pt x="0" y="331"/>
                  <a:pt x="0" y="213"/>
                </a:cubicBezTo>
                <a:lnTo>
                  <a:pt x="0" y="213"/>
                </a:lnTo>
                <a:cubicBezTo>
                  <a:pt x="0" y="96"/>
                  <a:pt x="362" y="0"/>
                  <a:pt x="809" y="0"/>
                </a:cubicBezTo>
                <a:lnTo>
                  <a:pt x="809" y="0"/>
                </a:lnTo>
                <a:cubicBezTo>
                  <a:pt x="1255" y="0"/>
                  <a:pt x="1618" y="96"/>
                  <a:pt x="1618" y="213"/>
                </a:cubicBezTo>
              </a:path>
            </a:pathLst>
          </a:custGeom>
          <a:solidFill>
            <a:schemeClr val="bg1">
              <a:lumMod val="75000"/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9" name="Freeform 14">
            <a:extLst>
              <a:ext uri="{FF2B5EF4-FFF2-40B4-BE49-F238E27FC236}">
                <a16:creationId xmlns:a16="http://schemas.microsoft.com/office/drawing/2014/main" id="{087FFA85-35A5-ED4A-B515-E9F9DF15C3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0081" y="3344623"/>
            <a:ext cx="906462" cy="1238250"/>
          </a:xfrm>
          <a:custGeom>
            <a:avLst/>
            <a:gdLst>
              <a:gd name="T0" fmla="*/ 1260 w 2520"/>
              <a:gd name="T1" fmla="*/ 1982 h 3439"/>
              <a:gd name="T2" fmla="*/ 1260 w 2520"/>
              <a:gd name="T3" fmla="*/ 1982 h 3439"/>
              <a:gd name="T4" fmla="*/ 485 w 2520"/>
              <a:gd name="T5" fmla="*/ 1208 h 3439"/>
              <a:gd name="T6" fmla="*/ 485 w 2520"/>
              <a:gd name="T7" fmla="*/ 1208 h 3439"/>
              <a:gd name="T8" fmla="*/ 1260 w 2520"/>
              <a:gd name="T9" fmla="*/ 433 h 3439"/>
              <a:gd name="T10" fmla="*/ 1260 w 2520"/>
              <a:gd name="T11" fmla="*/ 433 h 3439"/>
              <a:gd name="T12" fmla="*/ 2034 w 2520"/>
              <a:gd name="T13" fmla="*/ 1208 h 3439"/>
              <a:gd name="T14" fmla="*/ 2034 w 2520"/>
              <a:gd name="T15" fmla="*/ 1208 h 3439"/>
              <a:gd name="T16" fmla="*/ 1260 w 2520"/>
              <a:gd name="T17" fmla="*/ 1982 h 3439"/>
              <a:gd name="T18" fmla="*/ 1260 w 2520"/>
              <a:gd name="T19" fmla="*/ 0 h 3439"/>
              <a:gd name="T20" fmla="*/ 1260 w 2520"/>
              <a:gd name="T21" fmla="*/ 0 h 3439"/>
              <a:gd name="T22" fmla="*/ 0 w 2520"/>
              <a:gd name="T23" fmla="*/ 1259 h 3439"/>
              <a:gd name="T24" fmla="*/ 0 w 2520"/>
              <a:gd name="T25" fmla="*/ 1259 h 3439"/>
              <a:gd name="T26" fmla="*/ 1260 w 2520"/>
              <a:gd name="T27" fmla="*/ 3438 h 3439"/>
              <a:gd name="T28" fmla="*/ 1260 w 2520"/>
              <a:gd name="T29" fmla="*/ 3438 h 3439"/>
              <a:gd name="T30" fmla="*/ 2519 w 2520"/>
              <a:gd name="T31" fmla="*/ 1259 h 3439"/>
              <a:gd name="T32" fmla="*/ 2519 w 2520"/>
              <a:gd name="T33" fmla="*/ 1259 h 3439"/>
              <a:gd name="T34" fmla="*/ 1260 w 2520"/>
              <a:gd name="T35" fmla="*/ 0 h 3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20" h="3439">
                <a:moveTo>
                  <a:pt x="1260" y="1982"/>
                </a:moveTo>
                <a:lnTo>
                  <a:pt x="1260" y="1982"/>
                </a:lnTo>
                <a:cubicBezTo>
                  <a:pt x="831" y="1982"/>
                  <a:pt x="485" y="1635"/>
                  <a:pt x="485" y="1208"/>
                </a:cubicBezTo>
                <a:lnTo>
                  <a:pt x="485" y="1208"/>
                </a:lnTo>
                <a:cubicBezTo>
                  <a:pt x="485" y="780"/>
                  <a:pt x="831" y="433"/>
                  <a:pt x="1260" y="433"/>
                </a:cubicBezTo>
                <a:lnTo>
                  <a:pt x="1260" y="433"/>
                </a:lnTo>
                <a:cubicBezTo>
                  <a:pt x="1687" y="433"/>
                  <a:pt x="2034" y="780"/>
                  <a:pt x="2034" y="1208"/>
                </a:cubicBezTo>
                <a:lnTo>
                  <a:pt x="2034" y="1208"/>
                </a:lnTo>
                <a:cubicBezTo>
                  <a:pt x="2034" y="1635"/>
                  <a:pt x="1687" y="1982"/>
                  <a:pt x="1260" y="1982"/>
                </a:cubicBezTo>
                <a:close/>
                <a:moveTo>
                  <a:pt x="1260" y="0"/>
                </a:moveTo>
                <a:lnTo>
                  <a:pt x="1260" y="0"/>
                </a:lnTo>
                <a:cubicBezTo>
                  <a:pt x="564" y="0"/>
                  <a:pt x="0" y="564"/>
                  <a:pt x="0" y="1259"/>
                </a:cubicBezTo>
                <a:lnTo>
                  <a:pt x="0" y="1259"/>
                </a:lnTo>
                <a:cubicBezTo>
                  <a:pt x="0" y="2003"/>
                  <a:pt x="1260" y="3438"/>
                  <a:pt x="1260" y="3438"/>
                </a:cubicBezTo>
                <a:lnTo>
                  <a:pt x="1260" y="3438"/>
                </a:lnTo>
                <a:cubicBezTo>
                  <a:pt x="1260" y="3438"/>
                  <a:pt x="2519" y="2058"/>
                  <a:pt x="2519" y="1259"/>
                </a:cubicBezTo>
                <a:lnTo>
                  <a:pt x="2519" y="1259"/>
                </a:lnTo>
                <a:cubicBezTo>
                  <a:pt x="2519" y="564"/>
                  <a:pt x="1955" y="0"/>
                  <a:pt x="1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46" name="TextBox 445">
            <a:extLst>
              <a:ext uri="{FF2B5EF4-FFF2-40B4-BE49-F238E27FC236}">
                <a16:creationId xmlns:a16="http://schemas.microsoft.com/office/drawing/2014/main" id="{DC4A9652-43AC-C145-8369-D2387E9D47E3}"/>
              </a:ext>
            </a:extLst>
          </p:cNvPr>
          <p:cNvSpPr txBox="1"/>
          <p:nvPr/>
        </p:nvSpPr>
        <p:spPr>
          <a:xfrm>
            <a:off x="19085636" y="4934122"/>
            <a:ext cx="1688283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05</a:t>
            </a:r>
          </a:p>
        </p:txBody>
      </p:sp>
      <p:sp>
        <p:nvSpPr>
          <p:cNvPr id="447" name="Subtitle 2">
            <a:extLst>
              <a:ext uri="{FF2B5EF4-FFF2-40B4-BE49-F238E27FC236}">
                <a16:creationId xmlns:a16="http://schemas.microsoft.com/office/drawing/2014/main" id="{3748E19C-6FA6-2247-BCA3-D0C442171E14}"/>
              </a:ext>
            </a:extLst>
          </p:cNvPr>
          <p:cNvSpPr txBox="1">
            <a:spLocks/>
          </p:cNvSpPr>
          <p:nvPr/>
        </p:nvSpPr>
        <p:spPr>
          <a:xfrm>
            <a:off x="19085636" y="5594865"/>
            <a:ext cx="3013307" cy="166712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cxnSp>
        <p:nvCxnSpPr>
          <p:cNvPr id="445" name="Straight Connector 444">
            <a:extLst>
              <a:ext uri="{FF2B5EF4-FFF2-40B4-BE49-F238E27FC236}">
                <a16:creationId xmlns:a16="http://schemas.microsoft.com/office/drawing/2014/main" id="{AD839030-8A55-4F42-95AB-4D091910B6AA}"/>
              </a:ext>
            </a:extLst>
          </p:cNvPr>
          <p:cNvCxnSpPr>
            <a:cxnSpLocks/>
          </p:cNvCxnSpPr>
          <p:nvPr/>
        </p:nvCxnSpPr>
        <p:spPr>
          <a:xfrm>
            <a:off x="18910880" y="4934122"/>
            <a:ext cx="0" cy="2300748"/>
          </a:xfrm>
          <a:prstGeom prst="line">
            <a:avLst/>
          </a:prstGeom>
          <a:ln w="38100" cap="rnd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5207713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C60621C2-BE6D-D84A-A9B0-08E314CA11C1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DF99007-3051-E645-8C10-D7B5CCFD3A80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90F1164-DB8E-6941-9187-288134178D2D}"/>
              </a:ext>
            </a:extLst>
          </p:cNvPr>
          <p:cNvGrpSpPr/>
          <p:nvPr/>
        </p:nvGrpSpPr>
        <p:grpSpPr>
          <a:xfrm>
            <a:off x="5034222" y="3704251"/>
            <a:ext cx="15855950" cy="7847404"/>
            <a:chOff x="4260851" y="3901961"/>
            <a:chExt cx="15855950" cy="7847404"/>
          </a:xfrm>
          <a:solidFill>
            <a:schemeClr val="bg1">
              <a:lumMod val="95000"/>
            </a:schemeClr>
          </a:solidFill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C843C032-5C25-444C-A808-86FE67A1D1CF}"/>
                </a:ext>
              </a:extLst>
            </p:cNvPr>
            <p:cNvSpPr/>
            <p:nvPr/>
          </p:nvSpPr>
          <p:spPr>
            <a:xfrm>
              <a:off x="17172155" y="8635350"/>
              <a:ext cx="2944646" cy="2589516"/>
            </a:xfrm>
            <a:custGeom>
              <a:avLst/>
              <a:gdLst>
                <a:gd name="connsiteX0" fmla="*/ 1849142 w 3778392"/>
                <a:gd name="connsiteY0" fmla="*/ 2908141 h 3322711"/>
                <a:gd name="connsiteX1" fmla="*/ 1622572 w 3778392"/>
                <a:gd name="connsiteY1" fmla="*/ 3110524 h 3322711"/>
                <a:gd name="connsiteX2" fmla="*/ 1617042 w 3778392"/>
                <a:gd name="connsiteY2" fmla="*/ 2959651 h 3322711"/>
                <a:gd name="connsiteX3" fmla="*/ 1791774 w 3778392"/>
                <a:gd name="connsiteY3" fmla="*/ 2924677 h 3322711"/>
                <a:gd name="connsiteX4" fmla="*/ 1791774 w 3778392"/>
                <a:gd name="connsiteY4" fmla="*/ 2924677 h 3322711"/>
                <a:gd name="connsiteX5" fmla="*/ 1849142 w 3778392"/>
                <a:gd name="connsiteY5" fmla="*/ 2908141 h 3322711"/>
                <a:gd name="connsiteX6" fmla="*/ 3261966 w 3778392"/>
                <a:gd name="connsiteY6" fmla="*/ 2834639 h 3322711"/>
                <a:gd name="connsiteX7" fmla="*/ 3261966 w 3778392"/>
                <a:gd name="connsiteY7" fmla="*/ 2834639 h 3322711"/>
                <a:gd name="connsiteX8" fmla="*/ 3548440 w 3778392"/>
                <a:gd name="connsiteY8" fmla="*/ 2330393 h 3322711"/>
                <a:gd name="connsiteX9" fmla="*/ 3557676 w 3778392"/>
                <a:gd name="connsiteY9" fmla="*/ 2342469 h 3322711"/>
                <a:gd name="connsiteX10" fmla="*/ 3570182 w 3778392"/>
                <a:gd name="connsiteY10" fmla="*/ 2372755 h 3322711"/>
                <a:gd name="connsiteX11" fmla="*/ 3612380 w 3778392"/>
                <a:gd name="connsiteY11" fmla="*/ 2418262 h 3322711"/>
                <a:gd name="connsiteX12" fmla="*/ 3587242 w 3778392"/>
                <a:gd name="connsiteY12" fmla="*/ 2491283 h 3322711"/>
                <a:gd name="connsiteX13" fmla="*/ 3585724 w 3778392"/>
                <a:gd name="connsiteY13" fmla="*/ 2524207 h 3322711"/>
                <a:gd name="connsiteX14" fmla="*/ 3611938 w 3778392"/>
                <a:gd name="connsiteY14" fmla="*/ 2527913 h 3322711"/>
                <a:gd name="connsiteX15" fmla="*/ 3611938 w 3778392"/>
                <a:gd name="connsiteY15" fmla="*/ 2527913 h 3322711"/>
                <a:gd name="connsiteX16" fmla="*/ 3625414 w 3778392"/>
                <a:gd name="connsiteY16" fmla="*/ 2495815 h 3322711"/>
                <a:gd name="connsiteX17" fmla="*/ 3635936 w 3778392"/>
                <a:gd name="connsiteY17" fmla="*/ 2527433 h 3322711"/>
                <a:gd name="connsiteX18" fmla="*/ 3621406 w 3778392"/>
                <a:gd name="connsiteY18" fmla="*/ 2571848 h 3322711"/>
                <a:gd name="connsiteX19" fmla="*/ 3644710 w 3778392"/>
                <a:gd name="connsiteY19" fmla="*/ 2605545 h 3322711"/>
                <a:gd name="connsiteX20" fmla="*/ 3716242 w 3778392"/>
                <a:gd name="connsiteY20" fmla="*/ 2601013 h 3322711"/>
                <a:gd name="connsiteX21" fmla="*/ 3778392 w 3778392"/>
                <a:gd name="connsiteY21" fmla="*/ 2595495 h 3322711"/>
                <a:gd name="connsiteX22" fmla="*/ 3741254 w 3778392"/>
                <a:gd name="connsiteY22" fmla="*/ 2636604 h 3322711"/>
                <a:gd name="connsiteX23" fmla="*/ 3698276 w 3778392"/>
                <a:gd name="connsiteY23" fmla="*/ 2677153 h 3322711"/>
                <a:gd name="connsiteX24" fmla="*/ 3597282 w 3778392"/>
                <a:gd name="connsiteY24" fmla="*/ 2722127 h 3322711"/>
                <a:gd name="connsiteX25" fmla="*/ 3581128 w 3778392"/>
                <a:gd name="connsiteY25" fmla="*/ 2735190 h 3322711"/>
                <a:gd name="connsiteX26" fmla="*/ 3577394 w 3778392"/>
                <a:gd name="connsiteY26" fmla="*/ 2756598 h 3322711"/>
                <a:gd name="connsiteX27" fmla="*/ 3538738 w 3778392"/>
                <a:gd name="connsiteY27" fmla="*/ 2786243 h 3322711"/>
                <a:gd name="connsiteX28" fmla="*/ 3499260 w 3778392"/>
                <a:gd name="connsiteY28" fmla="*/ 2821967 h 3322711"/>
                <a:gd name="connsiteX29" fmla="*/ 3446308 w 3778392"/>
                <a:gd name="connsiteY29" fmla="*/ 2852999 h 3322711"/>
                <a:gd name="connsiteX30" fmla="*/ 3366254 w 3778392"/>
                <a:gd name="connsiteY30" fmla="*/ 2899973 h 3322711"/>
                <a:gd name="connsiteX31" fmla="*/ 3326670 w 3778392"/>
                <a:gd name="connsiteY31" fmla="*/ 2885150 h 3322711"/>
                <a:gd name="connsiteX32" fmla="*/ 3331214 w 3778392"/>
                <a:gd name="connsiteY32" fmla="*/ 2876101 h 3322711"/>
                <a:gd name="connsiteX33" fmla="*/ 3308008 w 3778392"/>
                <a:gd name="connsiteY33" fmla="*/ 2896450 h 3322711"/>
                <a:gd name="connsiteX34" fmla="*/ 3293444 w 3778392"/>
                <a:gd name="connsiteY34" fmla="*/ 2922925 h 3322711"/>
                <a:gd name="connsiteX35" fmla="*/ 3282368 w 3778392"/>
                <a:gd name="connsiteY35" fmla="*/ 2936918 h 3322711"/>
                <a:gd name="connsiteX36" fmla="*/ 3219636 w 3778392"/>
                <a:gd name="connsiteY36" fmla="*/ 2980764 h 3322711"/>
                <a:gd name="connsiteX37" fmla="*/ 3092606 w 3778392"/>
                <a:gd name="connsiteY37" fmla="*/ 3069529 h 3322711"/>
                <a:gd name="connsiteX38" fmla="*/ 3104578 w 3778392"/>
                <a:gd name="connsiteY38" fmla="*/ 3083886 h 3322711"/>
                <a:gd name="connsiteX39" fmla="*/ 3091226 w 3778392"/>
                <a:gd name="connsiteY39" fmla="*/ 3097241 h 3322711"/>
                <a:gd name="connsiteX40" fmla="*/ 3061016 w 3778392"/>
                <a:gd name="connsiteY40" fmla="*/ 3102186 h 3322711"/>
                <a:gd name="connsiteX41" fmla="*/ 3017082 w 3778392"/>
                <a:gd name="connsiteY41" fmla="*/ 3113353 h 3322711"/>
                <a:gd name="connsiteX42" fmla="*/ 2945250 w 3778392"/>
                <a:gd name="connsiteY42" fmla="*/ 3141088 h 3322711"/>
                <a:gd name="connsiteX43" fmla="*/ 2882594 w 3778392"/>
                <a:gd name="connsiteY43" fmla="*/ 3202300 h 3322711"/>
                <a:gd name="connsiteX44" fmla="*/ 2718268 w 3778392"/>
                <a:gd name="connsiteY44" fmla="*/ 3308111 h 3322711"/>
                <a:gd name="connsiteX45" fmla="*/ 2632786 w 3778392"/>
                <a:gd name="connsiteY45" fmla="*/ 3318389 h 3322711"/>
                <a:gd name="connsiteX46" fmla="*/ 2599070 w 3778392"/>
                <a:gd name="connsiteY46" fmla="*/ 3300431 h 3322711"/>
                <a:gd name="connsiteX47" fmla="*/ 2599070 w 3778392"/>
                <a:gd name="connsiteY47" fmla="*/ 3284410 h 3322711"/>
                <a:gd name="connsiteX48" fmla="*/ 2525708 w 3778392"/>
                <a:gd name="connsiteY48" fmla="*/ 3287099 h 3322711"/>
                <a:gd name="connsiteX49" fmla="*/ 2543722 w 3778392"/>
                <a:gd name="connsiteY49" fmla="*/ 3264492 h 3322711"/>
                <a:gd name="connsiteX50" fmla="*/ 2581018 w 3778392"/>
                <a:gd name="connsiteY50" fmla="*/ 3234957 h 3322711"/>
                <a:gd name="connsiteX51" fmla="*/ 2633606 w 3778392"/>
                <a:gd name="connsiteY51" fmla="*/ 3201753 h 3322711"/>
                <a:gd name="connsiteX52" fmla="*/ 2698278 w 3778392"/>
                <a:gd name="connsiteY52" fmla="*/ 3162852 h 3322711"/>
                <a:gd name="connsiteX53" fmla="*/ 2749820 w 3778392"/>
                <a:gd name="connsiteY53" fmla="*/ 3130969 h 3322711"/>
                <a:gd name="connsiteX54" fmla="*/ 2808972 w 3778392"/>
                <a:gd name="connsiteY54" fmla="*/ 3108841 h 3322711"/>
                <a:gd name="connsiteX55" fmla="*/ 2946444 w 3778392"/>
                <a:gd name="connsiteY55" fmla="*/ 3049793 h 3322711"/>
                <a:gd name="connsiteX56" fmla="*/ 2994108 w 3778392"/>
                <a:gd name="connsiteY56" fmla="*/ 3025568 h 3322711"/>
                <a:gd name="connsiteX57" fmla="*/ 3034424 w 3778392"/>
                <a:gd name="connsiteY57" fmla="*/ 3007314 h 3322711"/>
                <a:gd name="connsiteX58" fmla="*/ 3054006 w 3778392"/>
                <a:gd name="connsiteY58" fmla="*/ 2991521 h 3322711"/>
                <a:gd name="connsiteX59" fmla="*/ 3088130 w 3778392"/>
                <a:gd name="connsiteY59" fmla="*/ 2952574 h 3322711"/>
                <a:gd name="connsiteX60" fmla="*/ 3134676 w 3778392"/>
                <a:gd name="connsiteY60" fmla="*/ 2928394 h 3322711"/>
                <a:gd name="connsiteX61" fmla="*/ 3174770 w 3778392"/>
                <a:gd name="connsiteY61" fmla="*/ 2900477 h 3322711"/>
                <a:gd name="connsiteX62" fmla="*/ 3202032 w 3778392"/>
                <a:gd name="connsiteY62" fmla="*/ 2864288 h 3322711"/>
                <a:gd name="connsiteX63" fmla="*/ 3261966 w 3778392"/>
                <a:gd name="connsiteY63" fmla="*/ 2834639 h 3322711"/>
                <a:gd name="connsiteX64" fmla="*/ 3247236 w 3778392"/>
                <a:gd name="connsiteY64" fmla="*/ 2896079 h 3322711"/>
                <a:gd name="connsiteX65" fmla="*/ 3294676 w 3778392"/>
                <a:gd name="connsiteY65" fmla="*/ 2875500 h 3322711"/>
                <a:gd name="connsiteX66" fmla="*/ 3314038 w 3778392"/>
                <a:gd name="connsiteY66" fmla="*/ 2867704 h 3322711"/>
                <a:gd name="connsiteX67" fmla="*/ 3331260 w 3778392"/>
                <a:gd name="connsiteY67" fmla="*/ 2876006 h 3322711"/>
                <a:gd name="connsiteX68" fmla="*/ 3332438 w 3778392"/>
                <a:gd name="connsiteY68" fmla="*/ 2873661 h 3322711"/>
                <a:gd name="connsiteX69" fmla="*/ 3381354 w 3778392"/>
                <a:gd name="connsiteY69" fmla="*/ 2841082 h 3322711"/>
                <a:gd name="connsiteX70" fmla="*/ 3426378 w 3778392"/>
                <a:gd name="connsiteY70" fmla="*/ 2790082 h 3322711"/>
                <a:gd name="connsiteX71" fmla="*/ 3378570 w 3778392"/>
                <a:gd name="connsiteY71" fmla="*/ 2722447 h 3322711"/>
                <a:gd name="connsiteX72" fmla="*/ 3438252 w 3778392"/>
                <a:gd name="connsiteY72" fmla="*/ 2692988 h 3322711"/>
                <a:gd name="connsiteX73" fmla="*/ 3497426 w 3778392"/>
                <a:gd name="connsiteY73" fmla="*/ 2638603 h 3322711"/>
                <a:gd name="connsiteX74" fmla="*/ 3540004 w 3778392"/>
                <a:gd name="connsiteY74" fmla="*/ 2459878 h 3322711"/>
                <a:gd name="connsiteX75" fmla="*/ 3540680 w 3778392"/>
                <a:gd name="connsiteY75" fmla="*/ 2381446 h 3322711"/>
                <a:gd name="connsiteX76" fmla="*/ 3540574 w 3778392"/>
                <a:gd name="connsiteY76" fmla="*/ 2336471 h 3322711"/>
                <a:gd name="connsiteX77" fmla="*/ 3548440 w 3778392"/>
                <a:gd name="connsiteY77" fmla="*/ 2330393 h 3322711"/>
                <a:gd name="connsiteX78" fmla="*/ 51152 w 3778392"/>
                <a:gd name="connsiteY78" fmla="*/ 1769618 h 3322711"/>
                <a:gd name="connsiteX79" fmla="*/ 51216 w 3778392"/>
                <a:gd name="connsiteY79" fmla="*/ 1769741 h 3322711"/>
                <a:gd name="connsiteX80" fmla="*/ 51274 w 3778392"/>
                <a:gd name="connsiteY80" fmla="*/ 1769979 h 3322711"/>
                <a:gd name="connsiteX81" fmla="*/ 46258 w 3778392"/>
                <a:gd name="connsiteY81" fmla="*/ 1760425 h 3322711"/>
                <a:gd name="connsiteX82" fmla="*/ 50020 w 3778392"/>
                <a:gd name="connsiteY82" fmla="*/ 1766274 h 3322711"/>
                <a:gd name="connsiteX83" fmla="*/ 51152 w 3778392"/>
                <a:gd name="connsiteY83" fmla="*/ 1769618 h 3322711"/>
                <a:gd name="connsiteX84" fmla="*/ 2638296 w 3778392"/>
                <a:gd name="connsiteY84" fmla="*/ 1694404 h 3322711"/>
                <a:gd name="connsiteX85" fmla="*/ 2640824 w 3778392"/>
                <a:gd name="connsiteY85" fmla="*/ 1699549 h 3322711"/>
                <a:gd name="connsiteX86" fmla="*/ 2638296 w 3778392"/>
                <a:gd name="connsiteY86" fmla="*/ 1694404 h 3322711"/>
                <a:gd name="connsiteX87" fmla="*/ 155442 w 3778392"/>
                <a:gd name="connsiteY87" fmla="*/ 1489411 h 3322711"/>
                <a:gd name="connsiteX88" fmla="*/ 165142 w 3778392"/>
                <a:gd name="connsiteY88" fmla="*/ 1489411 h 3322711"/>
                <a:gd name="connsiteX89" fmla="*/ 155612 w 3778392"/>
                <a:gd name="connsiteY89" fmla="*/ 1492461 h 3322711"/>
                <a:gd name="connsiteX90" fmla="*/ 154960 w 3778392"/>
                <a:gd name="connsiteY90" fmla="*/ 1480725 h 3322711"/>
                <a:gd name="connsiteX91" fmla="*/ 155442 w 3778392"/>
                <a:gd name="connsiteY91" fmla="*/ 1489411 h 3322711"/>
                <a:gd name="connsiteX92" fmla="*/ 154636 w 3778392"/>
                <a:gd name="connsiteY92" fmla="*/ 1489411 h 3322711"/>
                <a:gd name="connsiteX93" fmla="*/ 154960 w 3778392"/>
                <a:gd name="connsiteY93" fmla="*/ 1480725 h 3322711"/>
                <a:gd name="connsiteX94" fmla="*/ 2178392 w 3778392"/>
                <a:gd name="connsiteY94" fmla="*/ 655248 h 3322711"/>
                <a:gd name="connsiteX95" fmla="*/ 2201370 w 3778392"/>
                <a:gd name="connsiteY95" fmla="*/ 734315 h 3322711"/>
                <a:gd name="connsiteX96" fmla="*/ 2223350 w 3778392"/>
                <a:gd name="connsiteY96" fmla="*/ 889725 h 3322711"/>
                <a:gd name="connsiteX97" fmla="*/ 2281548 w 3778392"/>
                <a:gd name="connsiteY97" fmla="*/ 903919 h 3322711"/>
                <a:gd name="connsiteX98" fmla="*/ 2347900 w 3778392"/>
                <a:gd name="connsiteY98" fmla="*/ 1276052 h 3322711"/>
                <a:gd name="connsiteX99" fmla="*/ 2476184 w 3778392"/>
                <a:gd name="connsiteY99" fmla="*/ 1377902 h 3322711"/>
                <a:gd name="connsiteX100" fmla="*/ 2519038 w 3778392"/>
                <a:gd name="connsiteY100" fmla="*/ 1524970 h 3322711"/>
                <a:gd name="connsiteX101" fmla="*/ 2525120 w 3778392"/>
                <a:gd name="connsiteY101" fmla="*/ 1499069 h 3322711"/>
                <a:gd name="connsiteX102" fmla="*/ 2567974 w 3778392"/>
                <a:gd name="connsiteY102" fmla="*/ 1607065 h 3322711"/>
                <a:gd name="connsiteX103" fmla="*/ 2640824 w 3778392"/>
                <a:gd name="connsiteY103" fmla="*/ 1699549 h 3322711"/>
                <a:gd name="connsiteX104" fmla="*/ 2635572 w 3778392"/>
                <a:gd name="connsiteY104" fmla="*/ 1880275 h 3322711"/>
                <a:gd name="connsiteX105" fmla="*/ 2638198 w 3778392"/>
                <a:gd name="connsiteY105" fmla="*/ 1984759 h 3322711"/>
                <a:gd name="connsiteX106" fmla="*/ 2530788 w 3778392"/>
                <a:gd name="connsiteY106" fmla="*/ 2157729 h 3322711"/>
                <a:gd name="connsiteX107" fmla="*/ 2411076 w 3778392"/>
                <a:gd name="connsiteY107" fmla="*/ 2305382 h 3322711"/>
                <a:gd name="connsiteX108" fmla="*/ 2103774 w 3778392"/>
                <a:gd name="connsiteY108" fmla="*/ 2650735 h 3322711"/>
                <a:gd name="connsiteX109" fmla="*/ 1931808 w 3778392"/>
                <a:gd name="connsiteY109" fmla="*/ 2712197 h 3322711"/>
                <a:gd name="connsiteX110" fmla="*/ 1805460 w 3778392"/>
                <a:gd name="connsiteY110" fmla="*/ 2783901 h 3322711"/>
                <a:gd name="connsiteX111" fmla="*/ 1770210 w 3778392"/>
                <a:gd name="connsiteY111" fmla="*/ 2705758 h 3322711"/>
                <a:gd name="connsiteX112" fmla="*/ 1642756 w 3778392"/>
                <a:gd name="connsiteY112" fmla="*/ 2762683 h 3322711"/>
                <a:gd name="connsiteX113" fmla="*/ 1492216 w 3778392"/>
                <a:gd name="connsiteY113" fmla="*/ 2700929 h 3322711"/>
                <a:gd name="connsiteX114" fmla="*/ 1497882 w 3778392"/>
                <a:gd name="connsiteY114" fmla="*/ 2548885 h 3322711"/>
                <a:gd name="connsiteX115" fmla="*/ 1431530 w 3778392"/>
                <a:gd name="connsiteY115" fmla="*/ 2519472 h 3322711"/>
                <a:gd name="connsiteX116" fmla="*/ 1465950 w 3778392"/>
                <a:gd name="connsiteY116" fmla="*/ 2418061 h 3322711"/>
                <a:gd name="connsiteX117" fmla="*/ 1353840 w 3778392"/>
                <a:gd name="connsiteY117" fmla="*/ 2495619 h 3322711"/>
                <a:gd name="connsiteX118" fmla="*/ 1444662 w 3778392"/>
                <a:gd name="connsiteY118" fmla="*/ 2396988 h 3322711"/>
                <a:gd name="connsiteX119" fmla="*/ 1491800 w 3778392"/>
                <a:gd name="connsiteY119" fmla="*/ 2303772 h 3322711"/>
                <a:gd name="connsiteX120" fmla="*/ 1284860 w 3778392"/>
                <a:gd name="connsiteY120" fmla="*/ 2472351 h 3322711"/>
                <a:gd name="connsiteX121" fmla="*/ 1273940 w 3778392"/>
                <a:gd name="connsiteY121" fmla="*/ 2339771 h 3322711"/>
                <a:gd name="connsiteX122" fmla="*/ 1249886 w 3778392"/>
                <a:gd name="connsiteY122" fmla="*/ 2269090 h 3322711"/>
                <a:gd name="connsiteX123" fmla="*/ 991798 w 3778392"/>
                <a:gd name="connsiteY123" fmla="*/ 2217287 h 3322711"/>
                <a:gd name="connsiteX124" fmla="*/ 643994 w 3778392"/>
                <a:gd name="connsiteY124" fmla="*/ 2310943 h 3322711"/>
                <a:gd name="connsiteX125" fmla="*/ 518198 w 3778392"/>
                <a:gd name="connsiteY125" fmla="*/ 2390842 h 3322711"/>
                <a:gd name="connsiteX126" fmla="*/ 357014 w 3778392"/>
                <a:gd name="connsiteY126" fmla="*/ 2386891 h 3322711"/>
                <a:gd name="connsiteX127" fmla="*/ 106114 w 3778392"/>
                <a:gd name="connsiteY127" fmla="*/ 2480253 h 3322711"/>
                <a:gd name="connsiteX128" fmla="*/ 1054 w 3778392"/>
                <a:gd name="connsiteY128" fmla="*/ 2381915 h 3322711"/>
                <a:gd name="connsiteX129" fmla="*/ 63400 w 3778392"/>
                <a:gd name="connsiteY129" fmla="*/ 2334210 h 3322711"/>
                <a:gd name="connsiteX130" fmla="*/ 88558 w 3778392"/>
                <a:gd name="connsiteY130" fmla="*/ 2142363 h 3322711"/>
                <a:gd name="connsiteX131" fmla="*/ 88558 w 3778392"/>
                <a:gd name="connsiteY131" fmla="*/ 1985198 h 3322711"/>
                <a:gd name="connsiteX132" fmla="*/ 56640 w 3778392"/>
                <a:gd name="connsiteY132" fmla="*/ 1792562 h 3322711"/>
                <a:gd name="connsiteX133" fmla="*/ 51274 w 3778392"/>
                <a:gd name="connsiteY133" fmla="*/ 1769979 h 3322711"/>
                <a:gd name="connsiteX134" fmla="*/ 54068 w 3778392"/>
                <a:gd name="connsiteY134" fmla="*/ 1778242 h 3322711"/>
                <a:gd name="connsiteX135" fmla="*/ 64368 w 3778392"/>
                <a:gd name="connsiteY135" fmla="*/ 1798912 h 3322711"/>
                <a:gd name="connsiteX136" fmla="*/ 71002 w 3778392"/>
                <a:gd name="connsiteY136" fmla="*/ 1765693 h 3322711"/>
                <a:gd name="connsiteX137" fmla="*/ 113442 w 3778392"/>
                <a:gd name="connsiteY137" fmla="*/ 1814423 h 3322711"/>
                <a:gd name="connsiteX138" fmla="*/ 118418 w 3778392"/>
                <a:gd name="connsiteY138" fmla="*/ 1611455 h 3322711"/>
                <a:gd name="connsiteX139" fmla="*/ 151698 w 3778392"/>
                <a:gd name="connsiteY139" fmla="*/ 1493713 h 3322711"/>
                <a:gd name="connsiteX140" fmla="*/ 155612 w 3778392"/>
                <a:gd name="connsiteY140" fmla="*/ 1492461 h 3322711"/>
                <a:gd name="connsiteX141" fmla="*/ 155672 w 3778392"/>
                <a:gd name="connsiteY141" fmla="*/ 1493563 h 3322711"/>
                <a:gd name="connsiteX142" fmla="*/ 167906 w 3778392"/>
                <a:gd name="connsiteY142" fmla="*/ 1519556 h 3322711"/>
                <a:gd name="connsiteX143" fmla="*/ 324944 w 3778392"/>
                <a:gd name="connsiteY143" fmla="*/ 1399414 h 3322711"/>
                <a:gd name="connsiteX144" fmla="*/ 444104 w 3778392"/>
                <a:gd name="connsiteY144" fmla="*/ 1373220 h 3322711"/>
                <a:gd name="connsiteX145" fmla="*/ 528152 w 3778392"/>
                <a:gd name="connsiteY145" fmla="*/ 1336489 h 3322711"/>
                <a:gd name="connsiteX146" fmla="*/ 712560 w 3778392"/>
                <a:gd name="connsiteY146" fmla="*/ 1232005 h 3322711"/>
                <a:gd name="connsiteX147" fmla="*/ 817620 w 3778392"/>
                <a:gd name="connsiteY147" fmla="*/ 1070450 h 3322711"/>
                <a:gd name="connsiteX148" fmla="*/ 848170 w 3778392"/>
                <a:gd name="connsiteY148" fmla="*/ 1145081 h 3322711"/>
                <a:gd name="connsiteX149" fmla="*/ 858262 w 3778392"/>
                <a:gd name="connsiteY149" fmla="*/ 1102644 h 3322711"/>
                <a:gd name="connsiteX150" fmla="*/ 888950 w 3778392"/>
                <a:gd name="connsiteY150" fmla="*/ 1054938 h 3322711"/>
                <a:gd name="connsiteX151" fmla="*/ 946594 w 3778392"/>
                <a:gd name="connsiteY151" fmla="*/ 981477 h 3322711"/>
                <a:gd name="connsiteX152" fmla="*/ 1184224 w 3778392"/>
                <a:gd name="connsiteY152" fmla="*/ 955430 h 3322711"/>
                <a:gd name="connsiteX153" fmla="*/ 1287624 w 3778392"/>
                <a:gd name="connsiteY153" fmla="*/ 936259 h 3322711"/>
                <a:gd name="connsiteX154" fmla="*/ 1388952 w 3778392"/>
                <a:gd name="connsiteY154" fmla="*/ 762266 h 3322711"/>
                <a:gd name="connsiteX155" fmla="*/ 1462908 w 3778392"/>
                <a:gd name="connsiteY155" fmla="*/ 687195 h 3322711"/>
                <a:gd name="connsiteX156" fmla="*/ 1511844 w 3778392"/>
                <a:gd name="connsiteY156" fmla="*/ 678708 h 3322711"/>
                <a:gd name="connsiteX157" fmla="*/ 1583728 w 3778392"/>
                <a:gd name="connsiteY157" fmla="*/ 725243 h 3322711"/>
                <a:gd name="connsiteX158" fmla="*/ 1675240 w 3778392"/>
                <a:gd name="connsiteY158" fmla="*/ 756120 h 3322711"/>
                <a:gd name="connsiteX159" fmla="*/ 1782374 w 3778392"/>
                <a:gd name="connsiteY159" fmla="*/ 752461 h 3322711"/>
                <a:gd name="connsiteX160" fmla="*/ 1711320 w 3778392"/>
                <a:gd name="connsiteY160" fmla="*/ 862945 h 3322711"/>
                <a:gd name="connsiteX161" fmla="*/ 1708280 w 3778392"/>
                <a:gd name="connsiteY161" fmla="*/ 1001525 h 3322711"/>
                <a:gd name="connsiteX162" fmla="*/ 1834628 w 3778392"/>
                <a:gd name="connsiteY162" fmla="*/ 1088010 h 3322711"/>
                <a:gd name="connsiteX163" fmla="*/ 1987242 w 3778392"/>
                <a:gd name="connsiteY163" fmla="*/ 1154008 h 3322711"/>
                <a:gd name="connsiteX164" fmla="*/ 2078340 w 3778392"/>
                <a:gd name="connsiteY164" fmla="*/ 879920 h 3322711"/>
                <a:gd name="connsiteX165" fmla="*/ 2117460 w 3778392"/>
                <a:gd name="connsiteY165" fmla="*/ 737827 h 3322711"/>
                <a:gd name="connsiteX166" fmla="*/ 2178392 w 3778392"/>
                <a:gd name="connsiteY166" fmla="*/ 655248 h 3322711"/>
                <a:gd name="connsiteX167" fmla="*/ 2679946 w 3778392"/>
                <a:gd name="connsiteY167" fmla="*/ 281258 h 3322711"/>
                <a:gd name="connsiteX168" fmla="*/ 2679946 w 3778392"/>
                <a:gd name="connsiteY168" fmla="*/ 281258 h 3322711"/>
                <a:gd name="connsiteX169" fmla="*/ 2748096 w 3778392"/>
                <a:gd name="connsiteY169" fmla="*/ 27950 h 3322711"/>
                <a:gd name="connsiteX170" fmla="*/ 2900434 w 3778392"/>
                <a:gd name="connsiteY170" fmla="*/ 206041 h 3322711"/>
                <a:gd name="connsiteX171" fmla="*/ 2887716 w 3778392"/>
                <a:gd name="connsiteY171" fmla="*/ 168726 h 3322711"/>
                <a:gd name="connsiteX172" fmla="*/ 2679946 w 3778392"/>
                <a:gd name="connsiteY172" fmla="*/ 281258 h 3322711"/>
                <a:gd name="connsiteX173" fmla="*/ 2608062 w 3778392"/>
                <a:gd name="connsiteY173" fmla="*/ 241309 h 3322711"/>
                <a:gd name="connsiteX174" fmla="*/ 2816662 w 3778392"/>
                <a:gd name="connsiteY174" fmla="*/ 198725 h 3322711"/>
                <a:gd name="connsiteX175" fmla="*/ 2883016 w 3778392"/>
                <a:gd name="connsiteY175" fmla="*/ 154677 h 3322711"/>
                <a:gd name="connsiteX176" fmla="*/ 2748096 w 3778392"/>
                <a:gd name="connsiteY176" fmla="*/ 27950 h 3322711"/>
                <a:gd name="connsiteX177" fmla="*/ 2109996 w 3778392"/>
                <a:gd name="connsiteY177" fmla="*/ 0 h 3322711"/>
                <a:gd name="connsiteX178" fmla="*/ 2375686 w 3778392"/>
                <a:gd name="connsiteY178" fmla="*/ 113411 h 3322711"/>
                <a:gd name="connsiteX179" fmla="*/ 2454066 w 3778392"/>
                <a:gd name="connsiteY179" fmla="*/ 216724 h 3322711"/>
                <a:gd name="connsiteX180" fmla="*/ 2583180 w 3778392"/>
                <a:gd name="connsiteY180" fmla="*/ 337451 h 3322711"/>
                <a:gd name="connsiteX181" fmla="*/ 2522908 w 3778392"/>
                <a:gd name="connsiteY181" fmla="*/ 340378 h 3322711"/>
                <a:gd name="connsiteX182" fmla="*/ 2616496 w 3778392"/>
                <a:gd name="connsiteY182" fmla="*/ 484080 h 3322711"/>
                <a:gd name="connsiteX183" fmla="*/ 2653542 w 3778392"/>
                <a:gd name="connsiteY183" fmla="*/ 525201 h 3322711"/>
                <a:gd name="connsiteX184" fmla="*/ 2708976 w 3778392"/>
                <a:gd name="connsiteY184" fmla="*/ 640953 h 3322711"/>
                <a:gd name="connsiteX185" fmla="*/ 2471624 w 3778392"/>
                <a:gd name="connsiteY185" fmla="*/ 522713 h 3322711"/>
                <a:gd name="connsiteX186" fmla="*/ 2256250 w 3778392"/>
                <a:gd name="connsiteY186" fmla="*/ 455545 h 3322711"/>
                <a:gd name="connsiteX187" fmla="*/ 2080690 w 3778392"/>
                <a:gd name="connsiteY187" fmla="*/ 511445 h 3322711"/>
                <a:gd name="connsiteX188" fmla="*/ 2074744 w 3778392"/>
                <a:gd name="connsiteY188" fmla="*/ 325159 h 3322711"/>
                <a:gd name="connsiteX189" fmla="*/ 2109996 w 3778392"/>
                <a:gd name="connsiteY189" fmla="*/ 0 h 33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778392" h="3322711">
                  <a:moveTo>
                    <a:pt x="1849142" y="2908141"/>
                  </a:moveTo>
                  <a:cubicBezTo>
                    <a:pt x="1819698" y="2904775"/>
                    <a:pt x="1726526" y="3160863"/>
                    <a:pt x="1622572" y="3110524"/>
                  </a:cubicBezTo>
                  <a:cubicBezTo>
                    <a:pt x="1575848" y="3087988"/>
                    <a:pt x="1611098" y="2994479"/>
                    <a:pt x="1617042" y="2959651"/>
                  </a:cubicBezTo>
                  <a:cubicBezTo>
                    <a:pt x="1633216" y="2867020"/>
                    <a:pt x="1728324" y="2932286"/>
                    <a:pt x="1791774" y="2924677"/>
                  </a:cubicBezTo>
                  <a:cubicBezTo>
                    <a:pt x="1773942" y="2926872"/>
                    <a:pt x="1811956" y="2922335"/>
                    <a:pt x="1791774" y="2924677"/>
                  </a:cubicBezTo>
                  <a:cubicBezTo>
                    <a:pt x="1810298" y="2917067"/>
                    <a:pt x="1829374" y="2911507"/>
                    <a:pt x="1849142" y="2908141"/>
                  </a:cubicBezTo>
                  <a:close/>
                  <a:moveTo>
                    <a:pt x="3261966" y="2834639"/>
                  </a:moveTo>
                  <a:cubicBezTo>
                    <a:pt x="3247272" y="2841681"/>
                    <a:pt x="3261966" y="2834639"/>
                    <a:pt x="3261966" y="2834639"/>
                  </a:cubicBezTo>
                  <a:close/>
                  <a:moveTo>
                    <a:pt x="3548440" y="2330393"/>
                  </a:moveTo>
                  <a:cubicBezTo>
                    <a:pt x="3560250" y="2329033"/>
                    <a:pt x="3557824" y="2333085"/>
                    <a:pt x="3557676" y="2342469"/>
                  </a:cubicBezTo>
                  <a:cubicBezTo>
                    <a:pt x="3557444" y="2355053"/>
                    <a:pt x="3558626" y="2365610"/>
                    <a:pt x="3570182" y="2372755"/>
                  </a:cubicBezTo>
                  <a:cubicBezTo>
                    <a:pt x="3590512" y="2385311"/>
                    <a:pt x="3612698" y="2389230"/>
                    <a:pt x="3612380" y="2418262"/>
                  </a:cubicBezTo>
                  <a:cubicBezTo>
                    <a:pt x="3612064" y="2445242"/>
                    <a:pt x="3597850" y="2467556"/>
                    <a:pt x="3587242" y="2491283"/>
                  </a:cubicBezTo>
                  <a:cubicBezTo>
                    <a:pt x="3582498" y="2501920"/>
                    <a:pt x="3579018" y="2513570"/>
                    <a:pt x="3585724" y="2524207"/>
                  </a:cubicBezTo>
                  <a:cubicBezTo>
                    <a:pt x="3591882" y="2533938"/>
                    <a:pt x="3603714" y="2537244"/>
                    <a:pt x="3611938" y="2527913"/>
                  </a:cubicBezTo>
                  <a:cubicBezTo>
                    <a:pt x="3598314" y="2543349"/>
                    <a:pt x="3617590" y="2521595"/>
                    <a:pt x="3611938" y="2527913"/>
                  </a:cubicBezTo>
                  <a:cubicBezTo>
                    <a:pt x="3618728" y="2520288"/>
                    <a:pt x="3626404" y="2506372"/>
                    <a:pt x="3625414" y="2495815"/>
                  </a:cubicBezTo>
                  <a:cubicBezTo>
                    <a:pt x="3640470" y="2491336"/>
                    <a:pt x="3637224" y="2519035"/>
                    <a:pt x="3635936" y="2527433"/>
                  </a:cubicBezTo>
                  <a:cubicBezTo>
                    <a:pt x="3633532" y="2543375"/>
                    <a:pt x="3625244" y="2556545"/>
                    <a:pt x="3621406" y="2571848"/>
                  </a:cubicBezTo>
                  <a:cubicBezTo>
                    <a:pt x="3617358" y="2588217"/>
                    <a:pt x="3631866" y="2598960"/>
                    <a:pt x="3644710" y="2605545"/>
                  </a:cubicBezTo>
                  <a:cubicBezTo>
                    <a:pt x="3671008" y="2619035"/>
                    <a:pt x="3691716" y="2615489"/>
                    <a:pt x="3716242" y="2601013"/>
                  </a:cubicBezTo>
                  <a:cubicBezTo>
                    <a:pt x="3736276" y="2589203"/>
                    <a:pt x="3758124" y="2576646"/>
                    <a:pt x="3778392" y="2595495"/>
                  </a:cubicBezTo>
                  <a:cubicBezTo>
                    <a:pt x="3762870" y="2605732"/>
                    <a:pt x="3752578" y="2622314"/>
                    <a:pt x="3741254" y="2636604"/>
                  </a:cubicBezTo>
                  <a:cubicBezTo>
                    <a:pt x="3729044" y="2652066"/>
                    <a:pt x="3714176" y="2665609"/>
                    <a:pt x="3698276" y="2677153"/>
                  </a:cubicBezTo>
                  <a:cubicBezTo>
                    <a:pt x="3667444" y="2699547"/>
                    <a:pt x="3631382" y="2706611"/>
                    <a:pt x="3597282" y="2722127"/>
                  </a:cubicBezTo>
                  <a:cubicBezTo>
                    <a:pt x="3591186" y="2724873"/>
                    <a:pt x="3583004" y="2727806"/>
                    <a:pt x="3581128" y="2735190"/>
                  </a:cubicBezTo>
                  <a:cubicBezTo>
                    <a:pt x="3579250" y="2742548"/>
                    <a:pt x="3582920" y="2750120"/>
                    <a:pt x="3577394" y="2756598"/>
                  </a:cubicBezTo>
                  <a:cubicBezTo>
                    <a:pt x="3567568" y="2768088"/>
                    <a:pt x="3550106" y="2775526"/>
                    <a:pt x="3538738" y="2786243"/>
                  </a:cubicBezTo>
                  <a:cubicBezTo>
                    <a:pt x="3525812" y="2798427"/>
                    <a:pt x="3513622" y="2811463"/>
                    <a:pt x="3499260" y="2821967"/>
                  </a:cubicBezTo>
                  <a:cubicBezTo>
                    <a:pt x="3482812" y="2833937"/>
                    <a:pt x="3463600" y="2842228"/>
                    <a:pt x="3446308" y="2852999"/>
                  </a:cubicBezTo>
                  <a:cubicBezTo>
                    <a:pt x="3420390" y="2869181"/>
                    <a:pt x="3394302" y="2887549"/>
                    <a:pt x="3366254" y="2899973"/>
                  </a:cubicBezTo>
                  <a:cubicBezTo>
                    <a:pt x="3355224" y="2904878"/>
                    <a:pt x="3330762" y="2899120"/>
                    <a:pt x="3326670" y="2885150"/>
                  </a:cubicBezTo>
                  <a:lnTo>
                    <a:pt x="3331214" y="2876101"/>
                  </a:lnTo>
                  <a:lnTo>
                    <a:pt x="3308008" y="2896450"/>
                  </a:lnTo>
                  <a:cubicBezTo>
                    <a:pt x="3301724" y="2903212"/>
                    <a:pt x="3296894" y="2910984"/>
                    <a:pt x="3293444" y="2922925"/>
                  </a:cubicBezTo>
                  <a:cubicBezTo>
                    <a:pt x="3291132" y="2930924"/>
                    <a:pt x="3288558" y="2932588"/>
                    <a:pt x="3282368" y="2936918"/>
                  </a:cubicBezTo>
                  <a:cubicBezTo>
                    <a:pt x="3261408" y="2951526"/>
                    <a:pt x="3240560" y="2966134"/>
                    <a:pt x="3219636" y="2980764"/>
                  </a:cubicBezTo>
                  <a:cubicBezTo>
                    <a:pt x="3177268" y="3010322"/>
                    <a:pt x="3134938" y="3039926"/>
                    <a:pt x="3092606" y="3069529"/>
                  </a:cubicBezTo>
                  <a:cubicBezTo>
                    <a:pt x="3092904" y="3069324"/>
                    <a:pt x="3103422" y="3082519"/>
                    <a:pt x="3104578" y="3083886"/>
                  </a:cubicBezTo>
                  <a:cubicBezTo>
                    <a:pt x="3109204" y="3089424"/>
                    <a:pt x="3094322" y="3095851"/>
                    <a:pt x="3091226" y="3097241"/>
                  </a:cubicBezTo>
                  <a:cubicBezTo>
                    <a:pt x="3081604" y="3101525"/>
                    <a:pt x="3071422" y="3101366"/>
                    <a:pt x="3061016" y="3102186"/>
                  </a:cubicBezTo>
                  <a:cubicBezTo>
                    <a:pt x="3045650" y="3103508"/>
                    <a:pt x="3031590" y="3108453"/>
                    <a:pt x="3017082" y="3113353"/>
                  </a:cubicBezTo>
                  <a:cubicBezTo>
                    <a:pt x="2993922" y="3121215"/>
                    <a:pt x="2964458" y="3124976"/>
                    <a:pt x="2945250" y="3141088"/>
                  </a:cubicBezTo>
                  <a:cubicBezTo>
                    <a:pt x="2923022" y="3159775"/>
                    <a:pt x="2905046" y="3183521"/>
                    <a:pt x="2882594" y="3202300"/>
                  </a:cubicBezTo>
                  <a:cubicBezTo>
                    <a:pt x="2831908" y="3244643"/>
                    <a:pt x="2775554" y="3276024"/>
                    <a:pt x="2718268" y="3308111"/>
                  </a:cubicBezTo>
                  <a:cubicBezTo>
                    <a:pt x="2692458" y="3322537"/>
                    <a:pt x="2661728" y="3326889"/>
                    <a:pt x="2632786" y="3318389"/>
                  </a:cubicBezTo>
                  <a:cubicBezTo>
                    <a:pt x="2620440" y="3314765"/>
                    <a:pt x="2609476" y="3307883"/>
                    <a:pt x="2599070" y="3300431"/>
                  </a:cubicBezTo>
                  <a:cubicBezTo>
                    <a:pt x="2597318" y="3296921"/>
                    <a:pt x="2599070" y="3288467"/>
                    <a:pt x="2599070" y="3284410"/>
                  </a:cubicBezTo>
                  <a:cubicBezTo>
                    <a:pt x="2573000" y="3288991"/>
                    <a:pt x="2552300" y="3288786"/>
                    <a:pt x="2525708" y="3287099"/>
                  </a:cubicBezTo>
                  <a:cubicBezTo>
                    <a:pt x="2526642" y="3287145"/>
                    <a:pt x="2538650" y="3266612"/>
                    <a:pt x="2543722" y="3264492"/>
                  </a:cubicBezTo>
                  <a:cubicBezTo>
                    <a:pt x="2561028" y="3257268"/>
                    <a:pt x="2568450" y="3248084"/>
                    <a:pt x="2581018" y="3234957"/>
                  </a:cubicBezTo>
                  <a:cubicBezTo>
                    <a:pt x="2595228" y="3220121"/>
                    <a:pt x="2616264" y="3212236"/>
                    <a:pt x="2633606" y="3201753"/>
                  </a:cubicBezTo>
                  <a:cubicBezTo>
                    <a:pt x="2655126" y="3188695"/>
                    <a:pt x="2676646" y="3175750"/>
                    <a:pt x="2698278" y="3162852"/>
                  </a:cubicBezTo>
                  <a:cubicBezTo>
                    <a:pt x="2715694" y="3152505"/>
                    <a:pt x="2733074" y="3142364"/>
                    <a:pt x="2749820" y="3130969"/>
                  </a:cubicBezTo>
                  <a:cubicBezTo>
                    <a:pt x="2767610" y="3118914"/>
                    <a:pt x="2789130" y="3115951"/>
                    <a:pt x="2808972" y="3108841"/>
                  </a:cubicBezTo>
                  <a:cubicBezTo>
                    <a:pt x="2855666" y="3092159"/>
                    <a:pt x="2900942" y="3069483"/>
                    <a:pt x="2946444" y="3049793"/>
                  </a:cubicBezTo>
                  <a:cubicBezTo>
                    <a:pt x="2962854" y="3042706"/>
                    <a:pt x="2978630" y="3034525"/>
                    <a:pt x="2994108" y="3025568"/>
                  </a:cubicBezTo>
                  <a:cubicBezTo>
                    <a:pt x="3006640" y="3018321"/>
                    <a:pt x="3022864" y="3015336"/>
                    <a:pt x="3034424" y="3007314"/>
                  </a:cubicBezTo>
                  <a:cubicBezTo>
                    <a:pt x="3041100" y="3002665"/>
                    <a:pt x="3047852" y="2995988"/>
                    <a:pt x="3054006" y="2991521"/>
                  </a:cubicBezTo>
                  <a:cubicBezTo>
                    <a:pt x="3068066" y="2981403"/>
                    <a:pt x="3075562" y="2964128"/>
                    <a:pt x="3088130" y="2952574"/>
                  </a:cubicBezTo>
                  <a:cubicBezTo>
                    <a:pt x="3100848" y="2940792"/>
                    <a:pt x="3118378" y="2933750"/>
                    <a:pt x="3134676" y="2928394"/>
                  </a:cubicBezTo>
                  <a:cubicBezTo>
                    <a:pt x="3150862" y="2923062"/>
                    <a:pt x="3161678" y="2911462"/>
                    <a:pt x="3174770" y="2900477"/>
                  </a:cubicBezTo>
                  <a:cubicBezTo>
                    <a:pt x="3186816" y="2890313"/>
                    <a:pt x="3188046" y="2873654"/>
                    <a:pt x="3202032" y="2864288"/>
                  </a:cubicBezTo>
                  <a:cubicBezTo>
                    <a:pt x="3220232" y="2852096"/>
                    <a:pt x="3242200" y="2844119"/>
                    <a:pt x="3261966" y="2834639"/>
                  </a:cubicBezTo>
                  <a:cubicBezTo>
                    <a:pt x="3257082" y="2855127"/>
                    <a:pt x="3252158" y="2875592"/>
                    <a:pt x="3247236" y="2896079"/>
                  </a:cubicBezTo>
                  <a:cubicBezTo>
                    <a:pt x="3263086" y="2889220"/>
                    <a:pt x="3278862" y="2882337"/>
                    <a:pt x="3294676" y="2875500"/>
                  </a:cubicBezTo>
                  <a:cubicBezTo>
                    <a:pt x="3304260" y="2871319"/>
                    <a:pt x="3309324" y="2868168"/>
                    <a:pt x="3314038" y="2867704"/>
                  </a:cubicBezTo>
                  <a:lnTo>
                    <a:pt x="3331260" y="2876006"/>
                  </a:lnTo>
                  <a:lnTo>
                    <a:pt x="3332438" y="2873661"/>
                  </a:lnTo>
                  <a:cubicBezTo>
                    <a:pt x="3345326" y="2860957"/>
                    <a:pt x="3375090" y="2845981"/>
                    <a:pt x="3381354" y="2841082"/>
                  </a:cubicBezTo>
                  <a:cubicBezTo>
                    <a:pt x="3397676" y="2828339"/>
                    <a:pt x="3425808" y="2814103"/>
                    <a:pt x="3426378" y="2790082"/>
                  </a:cubicBezTo>
                  <a:cubicBezTo>
                    <a:pt x="3427138" y="2761743"/>
                    <a:pt x="3373088" y="2749267"/>
                    <a:pt x="3378570" y="2722447"/>
                  </a:cubicBezTo>
                  <a:cubicBezTo>
                    <a:pt x="3382936" y="2701546"/>
                    <a:pt x="3423342" y="2700933"/>
                    <a:pt x="3438252" y="2692988"/>
                  </a:cubicBezTo>
                  <a:cubicBezTo>
                    <a:pt x="3463664" y="2679419"/>
                    <a:pt x="3477688" y="2658651"/>
                    <a:pt x="3497426" y="2638603"/>
                  </a:cubicBezTo>
                  <a:cubicBezTo>
                    <a:pt x="3546984" y="2588163"/>
                    <a:pt x="3549304" y="2526287"/>
                    <a:pt x="3540004" y="2459878"/>
                  </a:cubicBezTo>
                  <a:cubicBezTo>
                    <a:pt x="3536694" y="2436391"/>
                    <a:pt x="3523556" y="2400374"/>
                    <a:pt x="3540680" y="2381446"/>
                  </a:cubicBezTo>
                  <a:cubicBezTo>
                    <a:pt x="3549558" y="2371582"/>
                    <a:pt x="3542114" y="2348228"/>
                    <a:pt x="3540574" y="2336471"/>
                  </a:cubicBezTo>
                  <a:cubicBezTo>
                    <a:pt x="3539710" y="2329753"/>
                    <a:pt x="3538738" y="2331566"/>
                    <a:pt x="3548440" y="2330393"/>
                  </a:cubicBezTo>
                  <a:close/>
                  <a:moveTo>
                    <a:pt x="51152" y="1769618"/>
                  </a:moveTo>
                  <a:lnTo>
                    <a:pt x="51216" y="1769741"/>
                  </a:lnTo>
                  <a:lnTo>
                    <a:pt x="51274" y="1769979"/>
                  </a:lnTo>
                  <a:close/>
                  <a:moveTo>
                    <a:pt x="46258" y="1760425"/>
                  </a:moveTo>
                  <a:cubicBezTo>
                    <a:pt x="47502" y="1760754"/>
                    <a:pt x="48738" y="1763004"/>
                    <a:pt x="50020" y="1766274"/>
                  </a:cubicBezTo>
                  <a:lnTo>
                    <a:pt x="51152" y="1769618"/>
                  </a:lnTo>
                  <a:close/>
                  <a:moveTo>
                    <a:pt x="2638296" y="1694404"/>
                  </a:moveTo>
                  <a:cubicBezTo>
                    <a:pt x="2638672" y="1695131"/>
                    <a:pt x="2645698" y="1709317"/>
                    <a:pt x="2640824" y="1699549"/>
                  </a:cubicBezTo>
                  <a:cubicBezTo>
                    <a:pt x="2638786" y="1695415"/>
                    <a:pt x="2638172" y="1694162"/>
                    <a:pt x="2638296" y="1694404"/>
                  </a:cubicBezTo>
                  <a:close/>
                  <a:moveTo>
                    <a:pt x="155442" y="1489411"/>
                  </a:moveTo>
                  <a:lnTo>
                    <a:pt x="165142" y="1489411"/>
                  </a:lnTo>
                  <a:lnTo>
                    <a:pt x="155612" y="1492461"/>
                  </a:lnTo>
                  <a:close/>
                  <a:moveTo>
                    <a:pt x="154960" y="1480725"/>
                  </a:moveTo>
                  <a:lnTo>
                    <a:pt x="155442" y="1489411"/>
                  </a:lnTo>
                  <a:lnTo>
                    <a:pt x="154636" y="1489411"/>
                  </a:lnTo>
                  <a:cubicBezTo>
                    <a:pt x="154948" y="1481143"/>
                    <a:pt x="154922" y="1479140"/>
                    <a:pt x="154960" y="1480725"/>
                  </a:cubicBezTo>
                  <a:close/>
                  <a:moveTo>
                    <a:pt x="2178392" y="655248"/>
                  </a:moveTo>
                  <a:cubicBezTo>
                    <a:pt x="2186128" y="659842"/>
                    <a:pt x="2192816" y="682787"/>
                    <a:pt x="2201370" y="734315"/>
                  </a:cubicBezTo>
                  <a:cubicBezTo>
                    <a:pt x="2209802" y="785972"/>
                    <a:pt x="2214916" y="838214"/>
                    <a:pt x="2223350" y="889725"/>
                  </a:cubicBezTo>
                  <a:cubicBezTo>
                    <a:pt x="2233026" y="948844"/>
                    <a:pt x="2249614" y="901285"/>
                    <a:pt x="2281548" y="903919"/>
                  </a:cubicBezTo>
                  <a:cubicBezTo>
                    <a:pt x="2359374" y="909919"/>
                    <a:pt x="2309194" y="1225859"/>
                    <a:pt x="2347900" y="1276052"/>
                  </a:cubicBezTo>
                  <a:cubicBezTo>
                    <a:pt x="2368222" y="1302539"/>
                    <a:pt x="2493050" y="1327855"/>
                    <a:pt x="2476184" y="1377902"/>
                  </a:cubicBezTo>
                  <a:cubicBezTo>
                    <a:pt x="2468168" y="1401170"/>
                    <a:pt x="2522494" y="1521312"/>
                    <a:pt x="2519038" y="1524970"/>
                  </a:cubicBezTo>
                  <a:cubicBezTo>
                    <a:pt x="2521112" y="1516337"/>
                    <a:pt x="2523048" y="1507703"/>
                    <a:pt x="2525120" y="1499069"/>
                  </a:cubicBezTo>
                  <a:cubicBezTo>
                    <a:pt x="2586222" y="1496727"/>
                    <a:pt x="2560094" y="1575603"/>
                    <a:pt x="2567974" y="1607065"/>
                  </a:cubicBezTo>
                  <a:cubicBezTo>
                    <a:pt x="2578618" y="1649356"/>
                    <a:pt x="2623130" y="1663697"/>
                    <a:pt x="2640824" y="1699549"/>
                  </a:cubicBezTo>
                  <a:cubicBezTo>
                    <a:pt x="2666676" y="1751791"/>
                    <a:pt x="2670822" y="1830667"/>
                    <a:pt x="2635572" y="1880275"/>
                  </a:cubicBezTo>
                  <a:cubicBezTo>
                    <a:pt x="2623684" y="1897103"/>
                    <a:pt x="2640548" y="1961784"/>
                    <a:pt x="2638198" y="1984759"/>
                  </a:cubicBezTo>
                  <a:cubicBezTo>
                    <a:pt x="2631148" y="2051196"/>
                    <a:pt x="2540464" y="2091292"/>
                    <a:pt x="2530788" y="2157729"/>
                  </a:cubicBezTo>
                  <a:cubicBezTo>
                    <a:pt x="2523324" y="2209239"/>
                    <a:pt x="2453928" y="2279480"/>
                    <a:pt x="2411076" y="2305382"/>
                  </a:cubicBezTo>
                  <a:cubicBezTo>
                    <a:pt x="2281686" y="2383964"/>
                    <a:pt x="2198328" y="2537032"/>
                    <a:pt x="2103774" y="2650735"/>
                  </a:cubicBezTo>
                  <a:cubicBezTo>
                    <a:pt x="2060784" y="2702392"/>
                    <a:pt x="1991250" y="2686734"/>
                    <a:pt x="1931808" y="2712197"/>
                  </a:cubicBezTo>
                  <a:cubicBezTo>
                    <a:pt x="1909690" y="2721709"/>
                    <a:pt x="1823430" y="2785657"/>
                    <a:pt x="1805460" y="2783901"/>
                  </a:cubicBezTo>
                  <a:cubicBezTo>
                    <a:pt x="1766754" y="2780535"/>
                    <a:pt x="1773804" y="2720099"/>
                    <a:pt x="1770210" y="2705758"/>
                  </a:cubicBezTo>
                  <a:cubicBezTo>
                    <a:pt x="1767582" y="2695221"/>
                    <a:pt x="1657960" y="2765317"/>
                    <a:pt x="1642756" y="2762683"/>
                  </a:cubicBezTo>
                  <a:cubicBezTo>
                    <a:pt x="1603358" y="2755805"/>
                    <a:pt x="1525944" y="2724343"/>
                    <a:pt x="1492216" y="2700929"/>
                  </a:cubicBezTo>
                  <a:cubicBezTo>
                    <a:pt x="1441896" y="2665808"/>
                    <a:pt x="1510186" y="2595274"/>
                    <a:pt x="1497882" y="2548885"/>
                  </a:cubicBezTo>
                  <a:cubicBezTo>
                    <a:pt x="1490004" y="2518301"/>
                    <a:pt x="1432774" y="2528252"/>
                    <a:pt x="1431530" y="2519472"/>
                  </a:cubicBezTo>
                  <a:cubicBezTo>
                    <a:pt x="1429870" y="2507911"/>
                    <a:pt x="1511706" y="2438401"/>
                    <a:pt x="1465950" y="2418061"/>
                  </a:cubicBezTo>
                  <a:cubicBezTo>
                    <a:pt x="1472308" y="2420841"/>
                    <a:pt x="1385634" y="2497814"/>
                    <a:pt x="1353840" y="2495619"/>
                  </a:cubicBezTo>
                  <a:cubicBezTo>
                    <a:pt x="1378170" y="2460205"/>
                    <a:pt x="1416324" y="2437670"/>
                    <a:pt x="1444662" y="2396988"/>
                  </a:cubicBezTo>
                  <a:cubicBezTo>
                    <a:pt x="1466642" y="2365672"/>
                    <a:pt x="1475350" y="2331869"/>
                    <a:pt x="1491800" y="2303772"/>
                  </a:cubicBezTo>
                  <a:cubicBezTo>
                    <a:pt x="1448948" y="2377525"/>
                    <a:pt x="1347066" y="2416158"/>
                    <a:pt x="1284860" y="2472351"/>
                  </a:cubicBezTo>
                  <a:cubicBezTo>
                    <a:pt x="1282924" y="2444401"/>
                    <a:pt x="1295780" y="2365672"/>
                    <a:pt x="1273940" y="2339771"/>
                  </a:cubicBezTo>
                  <a:cubicBezTo>
                    <a:pt x="1258456" y="2321186"/>
                    <a:pt x="1265092" y="2275822"/>
                    <a:pt x="1249886" y="2269090"/>
                  </a:cubicBezTo>
                  <a:cubicBezTo>
                    <a:pt x="1164456" y="2231189"/>
                    <a:pt x="1084140" y="2212312"/>
                    <a:pt x="991798" y="2217287"/>
                  </a:cubicBezTo>
                  <a:cubicBezTo>
                    <a:pt x="875126" y="2223287"/>
                    <a:pt x="758178" y="2290748"/>
                    <a:pt x="643994" y="2310943"/>
                  </a:cubicBezTo>
                  <a:cubicBezTo>
                    <a:pt x="586764" y="2321186"/>
                    <a:pt x="580958" y="2388501"/>
                    <a:pt x="518198" y="2390842"/>
                  </a:cubicBezTo>
                  <a:cubicBezTo>
                    <a:pt x="464700" y="2393037"/>
                    <a:pt x="410650" y="2384549"/>
                    <a:pt x="357014" y="2386891"/>
                  </a:cubicBezTo>
                  <a:cubicBezTo>
                    <a:pt x="270340" y="2390549"/>
                    <a:pt x="198596" y="2470303"/>
                    <a:pt x="106114" y="2480253"/>
                  </a:cubicBezTo>
                  <a:cubicBezTo>
                    <a:pt x="70726" y="2484058"/>
                    <a:pt x="-10142" y="2419378"/>
                    <a:pt x="1054" y="2381915"/>
                  </a:cubicBezTo>
                  <a:cubicBezTo>
                    <a:pt x="7828" y="2359673"/>
                    <a:pt x="46258" y="2367721"/>
                    <a:pt x="63400" y="2334210"/>
                  </a:cubicBezTo>
                  <a:cubicBezTo>
                    <a:pt x="99894" y="2263529"/>
                    <a:pt x="103350" y="2216702"/>
                    <a:pt x="88558" y="2142363"/>
                  </a:cubicBezTo>
                  <a:cubicBezTo>
                    <a:pt x="77638" y="2088219"/>
                    <a:pt x="107358" y="2041098"/>
                    <a:pt x="88558" y="1985198"/>
                  </a:cubicBezTo>
                  <a:cubicBezTo>
                    <a:pt x="80678" y="1962040"/>
                    <a:pt x="67824" y="1848996"/>
                    <a:pt x="56640" y="1792562"/>
                  </a:cubicBezTo>
                  <a:lnTo>
                    <a:pt x="51274" y="1769979"/>
                  </a:lnTo>
                  <a:lnTo>
                    <a:pt x="54068" y="1778242"/>
                  </a:lnTo>
                  <a:cubicBezTo>
                    <a:pt x="56936" y="1787058"/>
                    <a:pt x="60220" y="1796351"/>
                    <a:pt x="64368" y="1798912"/>
                  </a:cubicBezTo>
                  <a:cubicBezTo>
                    <a:pt x="75980" y="1806082"/>
                    <a:pt x="71140" y="1765108"/>
                    <a:pt x="71002" y="1765693"/>
                  </a:cubicBezTo>
                  <a:cubicBezTo>
                    <a:pt x="74182" y="1750182"/>
                    <a:pt x="96714" y="1834471"/>
                    <a:pt x="113442" y="1814423"/>
                  </a:cubicBezTo>
                  <a:cubicBezTo>
                    <a:pt x="159750" y="1758669"/>
                    <a:pt x="49990" y="1682428"/>
                    <a:pt x="118418" y="1611455"/>
                  </a:cubicBezTo>
                  <a:cubicBezTo>
                    <a:pt x="137772" y="1591352"/>
                    <a:pt x="126114" y="1512989"/>
                    <a:pt x="151698" y="1493713"/>
                  </a:cubicBezTo>
                  <a:lnTo>
                    <a:pt x="155612" y="1492461"/>
                  </a:lnTo>
                  <a:lnTo>
                    <a:pt x="155672" y="1493563"/>
                  </a:lnTo>
                  <a:cubicBezTo>
                    <a:pt x="156812" y="1505727"/>
                    <a:pt x="159820" y="1521532"/>
                    <a:pt x="167906" y="1519556"/>
                  </a:cubicBezTo>
                  <a:cubicBezTo>
                    <a:pt x="209516" y="1509020"/>
                    <a:pt x="286790" y="1426925"/>
                    <a:pt x="324944" y="1399414"/>
                  </a:cubicBezTo>
                  <a:cubicBezTo>
                    <a:pt x="361300" y="1373366"/>
                    <a:pt x="401526" y="1394146"/>
                    <a:pt x="444104" y="1373220"/>
                  </a:cubicBezTo>
                  <a:cubicBezTo>
                    <a:pt x="458480" y="1366195"/>
                    <a:pt x="512254" y="1335319"/>
                    <a:pt x="528152" y="1336489"/>
                  </a:cubicBezTo>
                  <a:cubicBezTo>
                    <a:pt x="645930" y="1344830"/>
                    <a:pt x="649108" y="1291271"/>
                    <a:pt x="712560" y="1232005"/>
                  </a:cubicBezTo>
                  <a:cubicBezTo>
                    <a:pt x="720024" y="1224981"/>
                    <a:pt x="811952" y="1059182"/>
                    <a:pt x="817620" y="1070450"/>
                  </a:cubicBezTo>
                  <a:cubicBezTo>
                    <a:pt x="827434" y="1095620"/>
                    <a:pt x="836972" y="1120497"/>
                    <a:pt x="848170" y="1145081"/>
                  </a:cubicBezTo>
                  <a:cubicBezTo>
                    <a:pt x="851626" y="1131033"/>
                    <a:pt x="854944" y="1116839"/>
                    <a:pt x="858262" y="1102644"/>
                  </a:cubicBezTo>
                  <a:cubicBezTo>
                    <a:pt x="876784" y="1140545"/>
                    <a:pt x="820798" y="1035622"/>
                    <a:pt x="888950" y="1054938"/>
                  </a:cubicBezTo>
                  <a:cubicBezTo>
                    <a:pt x="934568" y="1067816"/>
                    <a:pt x="908302" y="1001965"/>
                    <a:pt x="946594" y="981477"/>
                  </a:cubicBezTo>
                  <a:cubicBezTo>
                    <a:pt x="995530" y="955283"/>
                    <a:pt x="1179386" y="765924"/>
                    <a:pt x="1184224" y="955430"/>
                  </a:cubicBezTo>
                  <a:cubicBezTo>
                    <a:pt x="1184224" y="935821"/>
                    <a:pt x="1295504" y="959673"/>
                    <a:pt x="1287624" y="936259"/>
                  </a:cubicBezTo>
                  <a:cubicBezTo>
                    <a:pt x="1268962" y="880213"/>
                    <a:pt x="1336008" y="797386"/>
                    <a:pt x="1388952" y="762266"/>
                  </a:cubicBezTo>
                  <a:cubicBezTo>
                    <a:pt x="1443970" y="725974"/>
                    <a:pt x="1560366" y="766070"/>
                    <a:pt x="1462908" y="687195"/>
                  </a:cubicBezTo>
                  <a:cubicBezTo>
                    <a:pt x="1449500" y="676366"/>
                    <a:pt x="1494150" y="660855"/>
                    <a:pt x="1511844" y="678708"/>
                  </a:cubicBezTo>
                  <a:cubicBezTo>
                    <a:pt x="1532442" y="699048"/>
                    <a:pt x="1556356" y="714560"/>
                    <a:pt x="1583728" y="725243"/>
                  </a:cubicBezTo>
                  <a:cubicBezTo>
                    <a:pt x="1590778" y="728608"/>
                    <a:pt x="1669020" y="757437"/>
                    <a:pt x="1675240" y="756120"/>
                  </a:cubicBezTo>
                  <a:cubicBezTo>
                    <a:pt x="1715606" y="746900"/>
                    <a:pt x="1747124" y="706219"/>
                    <a:pt x="1782374" y="752461"/>
                  </a:cubicBezTo>
                  <a:cubicBezTo>
                    <a:pt x="1802834" y="779533"/>
                    <a:pt x="1711320" y="827824"/>
                    <a:pt x="1711320" y="862945"/>
                  </a:cubicBezTo>
                  <a:cubicBezTo>
                    <a:pt x="1711320" y="934503"/>
                    <a:pt x="1646350" y="930845"/>
                    <a:pt x="1708280" y="1001525"/>
                  </a:cubicBezTo>
                  <a:cubicBezTo>
                    <a:pt x="1727356" y="1023330"/>
                    <a:pt x="1808086" y="1074840"/>
                    <a:pt x="1834628" y="1088010"/>
                  </a:cubicBezTo>
                  <a:cubicBezTo>
                    <a:pt x="1888126" y="1114643"/>
                    <a:pt x="1914114" y="1189421"/>
                    <a:pt x="1987242" y="1154008"/>
                  </a:cubicBezTo>
                  <a:cubicBezTo>
                    <a:pt x="2065344" y="1116253"/>
                    <a:pt x="2071428" y="951478"/>
                    <a:pt x="2078340" y="879920"/>
                  </a:cubicBezTo>
                  <a:cubicBezTo>
                    <a:pt x="2081656" y="845092"/>
                    <a:pt x="2098936" y="764900"/>
                    <a:pt x="2117460" y="737827"/>
                  </a:cubicBezTo>
                  <a:cubicBezTo>
                    <a:pt x="2149686" y="690908"/>
                    <a:pt x="2165496" y="647591"/>
                    <a:pt x="2178392" y="655248"/>
                  </a:cubicBezTo>
                  <a:close/>
                  <a:moveTo>
                    <a:pt x="2679946" y="281258"/>
                  </a:moveTo>
                  <a:cubicBezTo>
                    <a:pt x="2668748" y="276868"/>
                    <a:pt x="2714920" y="294868"/>
                    <a:pt x="2679946" y="281258"/>
                  </a:cubicBezTo>
                  <a:close/>
                  <a:moveTo>
                    <a:pt x="2748096" y="27950"/>
                  </a:moveTo>
                  <a:cubicBezTo>
                    <a:pt x="2791226" y="47559"/>
                    <a:pt x="2975772" y="139312"/>
                    <a:pt x="2900434" y="206041"/>
                  </a:cubicBezTo>
                  <a:cubicBezTo>
                    <a:pt x="2890896" y="196237"/>
                    <a:pt x="2886610" y="183798"/>
                    <a:pt x="2887716" y="168726"/>
                  </a:cubicBezTo>
                  <a:cubicBezTo>
                    <a:pt x="2890066" y="246430"/>
                    <a:pt x="2739112" y="304233"/>
                    <a:pt x="2679946" y="281258"/>
                  </a:cubicBezTo>
                  <a:cubicBezTo>
                    <a:pt x="2668748" y="276868"/>
                    <a:pt x="2603500" y="254186"/>
                    <a:pt x="2608062" y="241309"/>
                  </a:cubicBezTo>
                  <a:cubicBezTo>
                    <a:pt x="2695290" y="233406"/>
                    <a:pt x="2740908" y="231797"/>
                    <a:pt x="2816662" y="198725"/>
                  </a:cubicBezTo>
                  <a:cubicBezTo>
                    <a:pt x="2829656" y="193018"/>
                    <a:pt x="2835600" y="86046"/>
                    <a:pt x="2883016" y="154677"/>
                  </a:cubicBezTo>
                  <a:cubicBezTo>
                    <a:pt x="2857856" y="87948"/>
                    <a:pt x="2773532" y="88387"/>
                    <a:pt x="2748096" y="27950"/>
                  </a:cubicBezTo>
                  <a:close/>
                  <a:moveTo>
                    <a:pt x="2109996" y="0"/>
                  </a:moveTo>
                  <a:cubicBezTo>
                    <a:pt x="2151190" y="4975"/>
                    <a:pt x="2367254" y="75217"/>
                    <a:pt x="2375686" y="113411"/>
                  </a:cubicBezTo>
                  <a:cubicBezTo>
                    <a:pt x="2410660" y="103752"/>
                    <a:pt x="2472038" y="184676"/>
                    <a:pt x="2454066" y="216724"/>
                  </a:cubicBezTo>
                  <a:cubicBezTo>
                    <a:pt x="2510882" y="211017"/>
                    <a:pt x="2598248" y="277015"/>
                    <a:pt x="2583180" y="337451"/>
                  </a:cubicBezTo>
                  <a:cubicBezTo>
                    <a:pt x="2563136" y="340378"/>
                    <a:pt x="2542538" y="337012"/>
                    <a:pt x="2522908" y="340378"/>
                  </a:cubicBezTo>
                  <a:cubicBezTo>
                    <a:pt x="2530512" y="361743"/>
                    <a:pt x="2608200" y="482032"/>
                    <a:pt x="2616496" y="484080"/>
                  </a:cubicBezTo>
                  <a:cubicBezTo>
                    <a:pt x="2641930" y="481154"/>
                    <a:pt x="2666814" y="493739"/>
                    <a:pt x="2653542" y="525201"/>
                  </a:cubicBezTo>
                  <a:cubicBezTo>
                    <a:pt x="2691972" y="525786"/>
                    <a:pt x="2790258" y="640953"/>
                    <a:pt x="2708976" y="640953"/>
                  </a:cubicBezTo>
                  <a:cubicBezTo>
                    <a:pt x="2635296" y="640953"/>
                    <a:pt x="2506736" y="577443"/>
                    <a:pt x="2471624" y="522713"/>
                  </a:cubicBezTo>
                  <a:cubicBezTo>
                    <a:pt x="2405684" y="440180"/>
                    <a:pt x="2364628" y="379889"/>
                    <a:pt x="2256250" y="455545"/>
                  </a:cubicBezTo>
                  <a:cubicBezTo>
                    <a:pt x="2301454" y="546127"/>
                    <a:pt x="2129348" y="541737"/>
                    <a:pt x="2080690" y="511445"/>
                  </a:cubicBezTo>
                  <a:cubicBezTo>
                    <a:pt x="2092162" y="464032"/>
                    <a:pt x="2114834" y="359695"/>
                    <a:pt x="2074744" y="325159"/>
                  </a:cubicBezTo>
                  <a:cubicBezTo>
                    <a:pt x="2129210" y="245991"/>
                    <a:pt x="2104052" y="94533"/>
                    <a:pt x="2109996" y="0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71438" tIns="71438" rIns="71438" bIns="7143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5" name="Shape 6492">
              <a:extLst>
                <a:ext uri="{FF2B5EF4-FFF2-40B4-BE49-F238E27FC236}">
                  <a16:creationId xmlns:a16="http://schemas.microsoft.com/office/drawing/2014/main" id="{D02BAF2F-B100-D245-9B94-61ADFD145F39}"/>
                </a:ext>
              </a:extLst>
            </p:cNvPr>
            <p:cNvSpPr/>
            <p:nvPr/>
          </p:nvSpPr>
          <p:spPr>
            <a:xfrm>
              <a:off x="7184512" y="7742120"/>
              <a:ext cx="2456832" cy="4007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7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3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6" name="Shape 6493">
              <a:extLst>
                <a:ext uri="{FF2B5EF4-FFF2-40B4-BE49-F238E27FC236}">
                  <a16:creationId xmlns:a16="http://schemas.microsoft.com/office/drawing/2014/main" id="{3C3C54BA-7B54-254C-9FBF-D1FF1AE01EBB}"/>
                </a:ext>
              </a:extLst>
            </p:cNvPr>
            <p:cNvSpPr/>
            <p:nvPr/>
          </p:nvSpPr>
          <p:spPr>
            <a:xfrm>
              <a:off x="12634791" y="3991685"/>
              <a:ext cx="6412772" cy="5067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3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7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9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9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79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1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7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4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5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3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40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7" name="Shape 6494">
              <a:extLst>
                <a:ext uri="{FF2B5EF4-FFF2-40B4-BE49-F238E27FC236}">
                  <a16:creationId xmlns:a16="http://schemas.microsoft.com/office/drawing/2014/main" id="{BE4449DC-2F6F-3841-8A45-094353251B84}"/>
                </a:ext>
              </a:extLst>
            </p:cNvPr>
            <p:cNvSpPr/>
            <p:nvPr/>
          </p:nvSpPr>
          <p:spPr>
            <a:xfrm>
              <a:off x="10595445" y="3991685"/>
              <a:ext cx="2732284" cy="24564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6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8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7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7" y="4457"/>
                    <a:pt x="16817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2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4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4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8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8" name="Shape 6495">
              <a:extLst>
                <a:ext uri="{FF2B5EF4-FFF2-40B4-BE49-F238E27FC236}">
                  <a16:creationId xmlns:a16="http://schemas.microsoft.com/office/drawing/2014/main" id="{5FA3197A-830E-4F43-8BCD-7035CAC378DC}"/>
                </a:ext>
              </a:extLst>
            </p:cNvPr>
            <p:cNvSpPr/>
            <p:nvPr/>
          </p:nvSpPr>
          <p:spPr>
            <a:xfrm>
              <a:off x="10505210" y="6288603"/>
              <a:ext cx="3601649" cy="4253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2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1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8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8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7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7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9" name="Shape 6496">
              <a:extLst>
                <a:ext uri="{FF2B5EF4-FFF2-40B4-BE49-F238E27FC236}">
                  <a16:creationId xmlns:a16="http://schemas.microsoft.com/office/drawing/2014/main" id="{A18011BB-C10C-CB46-BD4B-E9C64F73C620}"/>
                </a:ext>
              </a:extLst>
            </p:cNvPr>
            <p:cNvSpPr/>
            <p:nvPr/>
          </p:nvSpPr>
          <p:spPr>
            <a:xfrm>
              <a:off x="4260851" y="3901961"/>
              <a:ext cx="6981857" cy="4156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8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6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8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2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FFB55419-F41F-B244-92A3-E46438F2E8AA}"/>
              </a:ext>
            </a:extLst>
          </p:cNvPr>
          <p:cNvSpPr txBox="1"/>
          <p:nvPr/>
        </p:nvSpPr>
        <p:spPr>
          <a:xfrm>
            <a:off x="6653051" y="9713686"/>
            <a:ext cx="165943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13" name="Subtitle 2">
            <a:extLst>
              <a:ext uri="{FF2B5EF4-FFF2-40B4-BE49-F238E27FC236}">
                <a16:creationId xmlns:a16="http://schemas.microsoft.com/office/drawing/2014/main" id="{3962EFD4-CC19-8547-8AD2-3AF4683C39A4}"/>
              </a:ext>
            </a:extLst>
          </p:cNvPr>
          <p:cNvSpPr txBox="1">
            <a:spLocks/>
          </p:cNvSpPr>
          <p:nvPr/>
        </p:nvSpPr>
        <p:spPr>
          <a:xfrm>
            <a:off x="3988210" y="10374429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B8EB1FA-5BD3-0E4E-8E6F-1835A77B7471}"/>
              </a:ext>
            </a:extLst>
          </p:cNvPr>
          <p:cNvSpPr txBox="1"/>
          <p:nvPr/>
        </p:nvSpPr>
        <p:spPr>
          <a:xfrm>
            <a:off x="12556047" y="10799521"/>
            <a:ext cx="169469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1A4A392D-81EE-674B-8945-BE5B0FB18550}"/>
              </a:ext>
            </a:extLst>
          </p:cNvPr>
          <p:cNvSpPr txBox="1">
            <a:spLocks/>
          </p:cNvSpPr>
          <p:nvPr/>
        </p:nvSpPr>
        <p:spPr>
          <a:xfrm>
            <a:off x="9926472" y="11460264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8E98EEA-6F1A-E04F-BE9C-E7AAE3DB7633}"/>
              </a:ext>
            </a:extLst>
          </p:cNvPr>
          <p:cNvSpPr txBox="1"/>
          <p:nvPr/>
        </p:nvSpPr>
        <p:spPr>
          <a:xfrm>
            <a:off x="4621304" y="5748029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D4FD8701-0109-7E45-BEE2-1DE899661420}"/>
              </a:ext>
            </a:extLst>
          </p:cNvPr>
          <p:cNvSpPr txBox="1">
            <a:spLocks/>
          </p:cNvSpPr>
          <p:nvPr/>
        </p:nvSpPr>
        <p:spPr>
          <a:xfrm>
            <a:off x="1869899" y="6408772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CD3ED71-56BB-5847-A219-76259C208BCE}"/>
              </a:ext>
            </a:extLst>
          </p:cNvPr>
          <p:cNvSpPr txBox="1"/>
          <p:nvPr/>
        </p:nvSpPr>
        <p:spPr>
          <a:xfrm>
            <a:off x="18183481" y="5022202"/>
            <a:ext cx="1688283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05</a:t>
            </a:r>
          </a:p>
        </p:txBody>
      </p:sp>
      <p:sp>
        <p:nvSpPr>
          <p:cNvPr id="22" name="Subtitle 2">
            <a:extLst>
              <a:ext uri="{FF2B5EF4-FFF2-40B4-BE49-F238E27FC236}">
                <a16:creationId xmlns:a16="http://schemas.microsoft.com/office/drawing/2014/main" id="{E6045240-9692-5F43-96A8-465B551E3CC4}"/>
              </a:ext>
            </a:extLst>
          </p:cNvPr>
          <p:cNvSpPr txBox="1">
            <a:spLocks/>
          </p:cNvSpPr>
          <p:nvPr/>
        </p:nvSpPr>
        <p:spPr>
          <a:xfrm>
            <a:off x="18183481" y="5682945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A37430C-CD11-F44F-B7DD-17553BE722CD}"/>
              </a:ext>
            </a:extLst>
          </p:cNvPr>
          <p:cNvSpPr txBox="1"/>
          <p:nvPr/>
        </p:nvSpPr>
        <p:spPr>
          <a:xfrm>
            <a:off x="17945526" y="10274515"/>
            <a:ext cx="168668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06</a:t>
            </a:r>
          </a:p>
        </p:txBody>
      </p:sp>
      <p:sp>
        <p:nvSpPr>
          <p:cNvPr id="25" name="Subtitle 2">
            <a:extLst>
              <a:ext uri="{FF2B5EF4-FFF2-40B4-BE49-F238E27FC236}">
                <a16:creationId xmlns:a16="http://schemas.microsoft.com/office/drawing/2014/main" id="{1B22F33F-F025-3745-8F56-97914ED50DF6}"/>
              </a:ext>
            </a:extLst>
          </p:cNvPr>
          <p:cNvSpPr txBox="1">
            <a:spLocks/>
          </p:cNvSpPr>
          <p:nvPr/>
        </p:nvSpPr>
        <p:spPr>
          <a:xfrm>
            <a:off x="17945526" y="10935258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879BE06-B18E-724E-AACA-1B3C8AF67E0A}"/>
              </a:ext>
            </a:extLst>
          </p:cNvPr>
          <p:cNvSpPr txBox="1"/>
          <p:nvPr/>
        </p:nvSpPr>
        <p:spPr>
          <a:xfrm>
            <a:off x="12219585" y="4135904"/>
            <a:ext cx="166904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28" name="Subtitle 2">
            <a:extLst>
              <a:ext uri="{FF2B5EF4-FFF2-40B4-BE49-F238E27FC236}">
                <a16:creationId xmlns:a16="http://schemas.microsoft.com/office/drawing/2014/main" id="{18368672-D8FB-E442-9864-F4CCB728F75B}"/>
              </a:ext>
            </a:extLst>
          </p:cNvPr>
          <p:cNvSpPr txBox="1">
            <a:spLocks/>
          </p:cNvSpPr>
          <p:nvPr/>
        </p:nvSpPr>
        <p:spPr>
          <a:xfrm>
            <a:off x="12219585" y="4796647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30" name="Rectangular Callout 29">
            <a:extLst>
              <a:ext uri="{FF2B5EF4-FFF2-40B4-BE49-F238E27FC236}">
                <a16:creationId xmlns:a16="http://schemas.microsoft.com/office/drawing/2014/main" id="{7A56F964-9568-C149-A756-BD58B5B1EAD6}"/>
              </a:ext>
            </a:extLst>
          </p:cNvPr>
          <p:cNvSpPr/>
          <p:nvPr/>
        </p:nvSpPr>
        <p:spPr>
          <a:xfrm>
            <a:off x="5258577" y="4310026"/>
            <a:ext cx="935593" cy="932688"/>
          </a:xfrm>
          <a:prstGeom prst="wedgeRectCallout">
            <a:avLst>
              <a:gd name="adj1" fmla="val 33958"/>
              <a:gd name="adj2" fmla="val 8329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ular Callout 30">
            <a:extLst>
              <a:ext uri="{FF2B5EF4-FFF2-40B4-BE49-F238E27FC236}">
                <a16:creationId xmlns:a16="http://schemas.microsoft.com/office/drawing/2014/main" id="{C5069F6A-48DA-DA45-A983-2E560C96B808}"/>
              </a:ext>
            </a:extLst>
          </p:cNvPr>
          <p:cNvSpPr/>
          <p:nvPr/>
        </p:nvSpPr>
        <p:spPr>
          <a:xfrm>
            <a:off x="7224311" y="8289238"/>
            <a:ext cx="935593" cy="932688"/>
          </a:xfrm>
          <a:prstGeom prst="wedgeRectCallout">
            <a:avLst>
              <a:gd name="adj1" fmla="val 33958"/>
              <a:gd name="adj2" fmla="val 8329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ular Callout 32">
            <a:extLst>
              <a:ext uri="{FF2B5EF4-FFF2-40B4-BE49-F238E27FC236}">
                <a16:creationId xmlns:a16="http://schemas.microsoft.com/office/drawing/2014/main" id="{96FD3E8C-DB2B-984B-95C3-58A6E300C310}"/>
              </a:ext>
            </a:extLst>
          </p:cNvPr>
          <p:cNvSpPr/>
          <p:nvPr/>
        </p:nvSpPr>
        <p:spPr>
          <a:xfrm>
            <a:off x="13311304" y="9338293"/>
            <a:ext cx="935593" cy="932688"/>
          </a:xfrm>
          <a:prstGeom prst="wedgeRectCallout">
            <a:avLst>
              <a:gd name="adj1" fmla="val 33958"/>
              <a:gd name="adj2" fmla="val 83296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ular Callout 33">
            <a:extLst>
              <a:ext uri="{FF2B5EF4-FFF2-40B4-BE49-F238E27FC236}">
                <a16:creationId xmlns:a16="http://schemas.microsoft.com/office/drawing/2014/main" id="{58A3E3B4-F946-7C41-8B5F-7462D996D150}"/>
              </a:ext>
            </a:extLst>
          </p:cNvPr>
          <p:cNvSpPr/>
          <p:nvPr/>
        </p:nvSpPr>
        <p:spPr>
          <a:xfrm>
            <a:off x="18183481" y="3613090"/>
            <a:ext cx="935593" cy="932688"/>
          </a:xfrm>
          <a:prstGeom prst="wedgeRectCallout">
            <a:avLst>
              <a:gd name="adj1" fmla="val -8535"/>
              <a:gd name="adj2" fmla="val 82444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ular Callout 34">
            <a:extLst>
              <a:ext uri="{FF2B5EF4-FFF2-40B4-BE49-F238E27FC236}">
                <a16:creationId xmlns:a16="http://schemas.microsoft.com/office/drawing/2014/main" id="{7BC38FB8-FA69-2F47-96D6-8968B531897D}"/>
              </a:ext>
            </a:extLst>
          </p:cNvPr>
          <p:cNvSpPr/>
          <p:nvPr/>
        </p:nvSpPr>
        <p:spPr>
          <a:xfrm>
            <a:off x="17941680" y="8800447"/>
            <a:ext cx="935593" cy="932688"/>
          </a:xfrm>
          <a:prstGeom prst="wedgeRectCallout">
            <a:avLst>
              <a:gd name="adj1" fmla="val -8535"/>
              <a:gd name="adj2" fmla="val 82444"/>
            </a:avLst>
          </a:prstGeom>
          <a:solidFill>
            <a:schemeClr val="accent6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ular Callout 35">
            <a:extLst>
              <a:ext uri="{FF2B5EF4-FFF2-40B4-BE49-F238E27FC236}">
                <a16:creationId xmlns:a16="http://schemas.microsoft.com/office/drawing/2014/main" id="{AAE95649-EF4F-D343-8524-7EAF78D86AEE}"/>
              </a:ext>
            </a:extLst>
          </p:cNvPr>
          <p:cNvSpPr/>
          <p:nvPr/>
        </p:nvSpPr>
        <p:spPr>
          <a:xfrm>
            <a:off x="12219585" y="2692010"/>
            <a:ext cx="935593" cy="932688"/>
          </a:xfrm>
          <a:prstGeom prst="wedgeRectCallout">
            <a:avLst>
              <a:gd name="adj1" fmla="val -8535"/>
              <a:gd name="adj2" fmla="val 8244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AD0E53B-4AA2-9E43-86E2-33A2B9B9F922}"/>
              </a:ext>
            </a:extLst>
          </p:cNvPr>
          <p:cNvSpPr txBox="1"/>
          <p:nvPr/>
        </p:nvSpPr>
        <p:spPr>
          <a:xfrm>
            <a:off x="5559500" y="4484486"/>
            <a:ext cx="333745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1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2CE3EDCF-C432-9446-9B82-75FD01011312}"/>
              </a:ext>
            </a:extLst>
          </p:cNvPr>
          <p:cNvSpPr txBox="1"/>
          <p:nvPr/>
        </p:nvSpPr>
        <p:spPr>
          <a:xfrm>
            <a:off x="7481953" y="8463194"/>
            <a:ext cx="420308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2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6BB05C60-9484-A64D-A1E4-0B26AD069A4A}"/>
              </a:ext>
            </a:extLst>
          </p:cNvPr>
          <p:cNvSpPr txBox="1"/>
          <p:nvPr/>
        </p:nvSpPr>
        <p:spPr>
          <a:xfrm>
            <a:off x="13551313" y="9512249"/>
            <a:ext cx="455574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4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084800F-7CF1-9B4D-A81C-6E0A03054595}"/>
              </a:ext>
            </a:extLst>
          </p:cNvPr>
          <p:cNvSpPr txBox="1"/>
          <p:nvPr/>
        </p:nvSpPr>
        <p:spPr>
          <a:xfrm>
            <a:off x="18184362" y="8974403"/>
            <a:ext cx="447558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6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8325121-4B39-9149-AB99-56547466F571}"/>
              </a:ext>
            </a:extLst>
          </p:cNvPr>
          <p:cNvSpPr txBox="1"/>
          <p:nvPr/>
        </p:nvSpPr>
        <p:spPr>
          <a:xfrm>
            <a:off x="18426696" y="3778163"/>
            <a:ext cx="449162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5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F3EC4789-8372-C748-B935-02D404CC0298}"/>
              </a:ext>
            </a:extLst>
          </p:cNvPr>
          <p:cNvSpPr txBox="1"/>
          <p:nvPr/>
        </p:nvSpPr>
        <p:spPr>
          <a:xfrm>
            <a:off x="12473861" y="2865966"/>
            <a:ext cx="429926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12803846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872411C-CB78-F240-98FA-3D4601BF99FE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ABF5E77-9CD0-234E-8B35-F3E7A0ACA2CB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F475240-6FB6-3F48-86D8-4742B3C81C5C}"/>
              </a:ext>
            </a:extLst>
          </p:cNvPr>
          <p:cNvGrpSpPr/>
          <p:nvPr/>
        </p:nvGrpSpPr>
        <p:grpSpPr>
          <a:xfrm>
            <a:off x="2855796" y="2913055"/>
            <a:ext cx="18666058" cy="9768810"/>
            <a:chOff x="5054994" y="2970414"/>
            <a:chExt cx="14267662" cy="7466926"/>
          </a:xfrm>
          <a:solidFill>
            <a:schemeClr val="bg1">
              <a:lumMod val="95000"/>
            </a:schemeClr>
          </a:solidFill>
        </p:grpSpPr>
        <p:sp>
          <p:nvSpPr>
            <p:cNvPr id="5" name="Freeform 403">
              <a:extLst>
                <a:ext uri="{FF2B5EF4-FFF2-40B4-BE49-F238E27FC236}">
                  <a16:creationId xmlns:a16="http://schemas.microsoft.com/office/drawing/2014/main" id="{E76A4E31-4A4F-CB4E-93B4-FB2CD2077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8113" y="8259005"/>
              <a:ext cx="1630434" cy="1289687"/>
            </a:xfrm>
            <a:custGeom>
              <a:avLst/>
              <a:gdLst>
                <a:gd name="T0" fmla="*/ 96 w 204"/>
                <a:gd name="T1" fmla="*/ 3 h 152"/>
                <a:gd name="T2" fmla="*/ 97 w 204"/>
                <a:gd name="T3" fmla="*/ 7 h 152"/>
                <a:gd name="T4" fmla="*/ 86 w 204"/>
                <a:gd name="T5" fmla="*/ 13 h 152"/>
                <a:gd name="T6" fmla="*/ 76 w 204"/>
                <a:gd name="T7" fmla="*/ 24 h 152"/>
                <a:gd name="T8" fmla="*/ 71 w 204"/>
                <a:gd name="T9" fmla="*/ 15 h 152"/>
                <a:gd name="T10" fmla="*/ 65 w 204"/>
                <a:gd name="T11" fmla="*/ 19 h 152"/>
                <a:gd name="T12" fmla="*/ 62 w 204"/>
                <a:gd name="T13" fmla="*/ 22 h 152"/>
                <a:gd name="T14" fmla="*/ 59 w 204"/>
                <a:gd name="T15" fmla="*/ 26 h 152"/>
                <a:gd name="T16" fmla="*/ 55 w 204"/>
                <a:gd name="T17" fmla="*/ 33 h 152"/>
                <a:gd name="T18" fmla="*/ 51 w 204"/>
                <a:gd name="T19" fmla="*/ 30 h 152"/>
                <a:gd name="T20" fmla="*/ 47 w 204"/>
                <a:gd name="T21" fmla="*/ 38 h 152"/>
                <a:gd name="T22" fmla="*/ 24 w 204"/>
                <a:gd name="T23" fmla="*/ 50 h 152"/>
                <a:gd name="T24" fmla="*/ 7 w 204"/>
                <a:gd name="T25" fmla="*/ 60 h 152"/>
                <a:gd name="T26" fmla="*/ 3 w 204"/>
                <a:gd name="T27" fmla="*/ 68 h 152"/>
                <a:gd name="T28" fmla="*/ 4 w 204"/>
                <a:gd name="T29" fmla="*/ 82 h 152"/>
                <a:gd name="T30" fmla="*/ 7 w 204"/>
                <a:gd name="T31" fmla="*/ 91 h 152"/>
                <a:gd name="T32" fmla="*/ 13 w 204"/>
                <a:gd name="T33" fmla="*/ 106 h 152"/>
                <a:gd name="T34" fmla="*/ 11 w 204"/>
                <a:gd name="T35" fmla="*/ 121 h 152"/>
                <a:gd name="T36" fmla="*/ 30 w 204"/>
                <a:gd name="T37" fmla="*/ 125 h 152"/>
                <a:gd name="T38" fmla="*/ 54 w 204"/>
                <a:gd name="T39" fmla="*/ 121 h 152"/>
                <a:gd name="T40" fmla="*/ 73 w 204"/>
                <a:gd name="T41" fmla="*/ 112 h 152"/>
                <a:gd name="T42" fmla="*/ 96 w 204"/>
                <a:gd name="T43" fmla="*/ 111 h 152"/>
                <a:gd name="T44" fmla="*/ 111 w 204"/>
                <a:gd name="T45" fmla="*/ 121 h 152"/>
                <a:gd name="T46" fmla="*/ 116 w 204"/>
                <a:gd name="T47" fmla="*/ 125 h 152"/>
                <a:gd name="T48" fmla="*/ 125 w 204"/>
                <a:gd name="T49" fmla="*/ 120 h 152"/>
                <a:gd name="T50" fmla="*/ 122 w 204"/>
                <a:gd name="T51" fmla="*/ 129 h 152"/>
                <a:gd name="T52" fmla="*/ 131 w 204"/>
                <a:gd name="T53" fmla="*/ 132 h 152"/>
                <a:gd name="T54" fmla="*/ 145 w 204"/>
                <a:gd name="T55" fmla="*/ 147 h 152"/>
                <a:gd name="T56" fmla="*/ 161 w 204"/>
                <a:gd name="T57" fmla="*/ 145 h 152"/>
                <a:gd name="T58" fmla="*/ 165 w 204"/>
                <a:gd name="T59" fmla="*/ 149 h 152"/>
                <a:gd name="T60" fmla="*/ 174 w 204"/>
                <a:gd name="T61" fmla="*/ 145 h 152"/>
                <a:gd name="T62" fmla="*/ 194 w 204"/>
                <a:gd name="T63" fmla="*/ 118 h 152"/>
                <a:gd name="T64" fmla="*/ 200 w 204"/>
                <a:gd name="T65" fmla="*/ 108 h 152"/>
                <a:gd name="T66" fmla="*/ 202 w 204"/>
                <a:gd name="T67" fmla="*/ 96 h 152"/>
                <a:gd name="T68" fmla="*/ 201 w 204"/>
                <a:gd name="T69" fmla="*/ 83 h 152"/>
                <a:gd name="T70" fmla="*/ 196 w 204"/>
                <a:gd name="T71" fmla="*/ 70 h 152"/>
                <a:gd name="T72" fmla="*/ 184 w 204"/>
                <a:gd name="T73" fmla="*/ 59 h 152"/>
                <a:gd name="T74" fmla="*/ 180 w 204"/>
                <a:gd name="T75" fmla="*/ 50 h 152"/>
                <a:gd name="T76" fmla="*/ 166 w 204"/>
                <a:gd name="T77" fmla="*/ 36 h 152"/>
                <a:gd name="T78" fmla="*/ 161 w 204"/>
                <a:gd name="T79" fmla="*/ 20 h 152"/>
                <a:gd name="T80" fmla="*/ 152 w 204"/>
                <a:gd name="T81" fmla="*/ 8 h 152"/>
                <a:gd name="T82" fmla="*/ 145 w 204"/>
                <a:gd name="T83" fmla="*/ 6 h 152"/>
                <a:gd name="T84" fmla="*/ 143 w 204"/>
                <a:gd name="T85" fmla="*/ 16 h 152"/>
                <a:gd name="T86" fmla="*/ 130 w 204"/>
                <a:gd name="T87" fmla="*/ 31 h 152"/>
                <a:gd name="T88" fmla="*/ 115 w 204"/>
                <a:gd name="T89" fmla="*/ 17 h 152"/>
                <a:gd name="T90" fmla="*/ 118 w 204"/>
                <a:gd name="T91" fmla="*/ 11 h 152"/>
                <a:gd name="T92" fmla="*/ 117 w 204"/>
                <a:gd name="T93" fmla="*/ 8 h 152"/>
                <a:gd name="T94" fmla="*/ 109 w 204"/>
                <a:gd name="T95" fmla="*/ 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4" h="152">
                  <a:moveTo>
                    <a:pt x="101" y="4"/>
                  </a:moveTo>
                  <a:cubicBezTo>
                    <a:pt x="99" y="4"/>
                    <a:pt x="98" y="2"/>
                    <a:pt x="96" y="2"/>
                  </a:cubicBezTo>
                  <a:cubicBezTo>
                    <a:pt x="95" y="1"/>
                    <a:pt x="95" y="2"/>
                    <a:pt x="96" y="3"/>
                  </a:cubicBezTo>
                  <a:cubicBezTo>
                    <a:pt x="96" y="4"/>
                    <a:pt x="98" y="3"/>
                    <a:pt x="98" y="3"/>
                  </a:cubicBezTo>
                  <a:cubicBezTo>
                    <a:pt x="99" y="4"/>
                    <a:pt x="98" y="6"/>
                    <a:pt x="99" y="6"/>
                  </a:cubicBezTo>
                  <a:cubicBezTo>
                    <a:pt x="99" y="7"/>
                    <a:pt x="98" y="7"/>
                    <a:pt x="97" y="7"/>
                  </a:cubicBezTo>
                  <a:cubicBezTo>
                    <a:pt x="96" y="8"/>
                    <a:pt x="95" y="8"/>
                    <a:pt x="94" y="8"/>
                  </a:cubicBezTo>
                  <a:cubicBezTo>
                    <a:pt x="92" y="7"/>
                    <a:pt x="92" y="8"/>
                    <a:pt x="90" y="8"/>
                  </a:cubicBezTo>
                  <a:cubicBezTo>
                    <a:pt x="87" y="9"/>
                    <a:pt x="88" y="12"/>
                    <a:pt x="86" y="13"/>
                  </a:cubicBezTo>
                  <a:cubicBezTo>
                    <a:pt x="84" y="15"/>
                    <a:pt x="83" y="18"/>
                    <a:pt x="84" y="20"/>
                  </a:cubicBezTo>
                  <a:cubicBezTo>
                    <a:pt x="86" y="23"/>
                    <a:pt x="81" y="21"/>
                    <a:pt x="80" y="21"/>
                  </a:cubicBezTo>
                  <a:cubicBezTo>
                    <a:pt x="79" y="21"/>
                    <a:pt x="76" y="24"/>
                    <a:pt x="76" y="24"/>
                  </a:cubicBezTo>
                  <a:cubicBezTo>
                    <a:pt x="76" y="24"/>
                    <a:pt x="75" y="19"/>
                    <a:pt x="74" y="18"/>
                  </a:cubicBezTo>
                  <a:cubicBezTo>
                    <a:pt x="74" y="17"/>
                    <a:pt x="73" y="17"/>
                    <a:pt x="72" y="17"/>
                  </a:cubicBezTo>
                  <a:cubicBezTo>
                    <a:pt x="71" y="16"/>
                    <a:pt x="71" y="16"/>
                    <a:pt x="71" y="15"/>
                  </a:cubicBezTo>
                  <a:cubicBezTo>
                    <a:pt x="70" y="14"/>
                    <a:pt x="70" y="16"/>
                    <a:pt x="70" y="17"/>
                  </a:cubicBezTo>
                  <a:cubicBezTo>
                    <a:pt x="69" y="17"/>
                    <a:pt x="68" y="17"/>
                    <a:pt x="68" y="16"/>
                  </a:cubicBezTo>
                  <a:cubicBezTo>
                    <a:pt x="66" y="16"/>
                    <a:pt x="67" y="20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0" y="18"/>
                    <a:pt x="62" y="22"/>
                    <a:pt x="62" y="22"/>
                  </a:cubicBezTo>
                  <a:cubicBezTo>
                    <a:pt x="62" y="22"/>
                    <a:pt x="60" y="22"/>
                    <a:pt x="60" y="22"/>
                  </a:cubicBezTo>
                  <a:cubicBezTo>
                    <a:pt x="60" y="23"/>
                    <a:pt x="61" y="23"/>
                    <a:pt x="61" y="23"/>
                  </a:cubicBezTo>
                  <a:cubicBezTo>
                    <a:pt x="60" y="25"/>
                    <a:pt x="59" y="23"/>
                    <a:pt x="59" y="26"/>
                  </a:cubicBezTo>
                  <a:cubicBezTo>
                    <a:pt x="59" y="27"/>
                    <a:pt x="60" y="27"/>
                    <a:pt x="60" y="28"/>
                  </a:cubicBezTo>
                  <a:cubicBezTo>
                    <a:pt x="60" y="30"/>
                    <a:pt x="53" y="26"/>
                    <a:pt x="53" y="29"/>
                  </a:cubicBezTo>
                  <a:cubicBezTo>
                    <a:pt x="53" y="30"/>
                    <a:pt x="57" y="32"/>
                    <a:pt x="55" y="33"/>
                  </a:cubicBezTo>
                  <a:cubicBezTo>
                    <a:pt x="54" y="33"/>
                    <a:pt x="54" y="32"/>
                    <a:pt x="54" y="33"/>
                  </a:cubicBezTo>
                  <a:cubicBezTo>
                    <a:pt x="53" y="34"/>
                    <a:pt x="53" y="34"/>
                    <a:pt x="52" y="33"/>
                  </a:cubicBezTo>
                  <a:cubicBezTo>
                    <a:pt x="51" y="33"/>
                    <a:pt x="52" y="31"/>
                    <a:pt x="51" y="30"/>
                  </a:cubicBezTo>
                  <a:cubicBezTo>
                    <a:pt x="50" y="28"/>
                    <a:pt x="48" y="32"/>
                    <a:pt x="47" y="33"/>
                  </a:cubicBezTo>
                  <a:cubicBezTo>
                    <a:pt x="47" y="34"/>
                    <a:pt x="46" y="35"/>
                    <a:pt x="46" y="36"/>
                  </a:cubicBezTo>
                  <a:cubicBezTo>
                    <a:pt x="46" y="36"/>
                    <a:pt x="47" y="37"/>
                    <a:pt x="47" y="38"/>
                  </a:cubicBezTo>
                  <a:cubicBezTo>
                    <a:pt x="47" y="38"/>
                    <a:pt x="45" y="40"/>
                    <a:pt x="44" y="41"/>
                  </a:cubicBezTo>
                  <a:cubicBezTo>
                    <a:pt x="41" y="44"/>
                    <a:pt x="38" y="46"/>
                    <a:pt x="34" y="47"/>
                  </a:cubicBezTo>
                  <a:cubicBezTo>
                    <a:pt x="31" y="47"/>
                    <a:pt x="28" y="49"/>
                    <a:pt x="24" y="50"/>
                  </a:cubicBezTo>
                  <a:cubicBezTo>
                    <a:pt x="21" y="51"/>
                    <a:pt x="18" y="51"/>
                    <a:pt x="15" y="53"/>
                  </a:cubicBezTo>
                  <a:cubicBezTo>
                    <a:pt x="13" y="55"/>
                    <a:pt x="12" y="55"/>
                    <a:pt x="10" y="56"/>
                  </a:cubicBezTo>
                  <a:cubicBezTo>
                    <a:pt x="9" y="57"/>
                    <a:pt x="7" y="60"/>
                    <a:pt x="7" y="60"/>
                  </a:cubicBezTo>
                  <a:cubicBezTo>
                    <a:pt x="6" y="60"/>
                    <a:pt x="7" y="57"/>
                    <a:pt x="7" y="56"/>
                  </a:cubicBezTo>
                  <a:cubicBezTo>
                    <a:pt x="5" y="56"/>
                    <a:pt x="4" y="61"/>
                    <a:pt x="4" y="61"/>
                  </a:cubicBezTo>
                  <a:cubicBezTo>
                    <a:pt x="5" y="64"/>
                    <a:pt x="3" y="65"/>
                    <a:pt x="3" y="68"/>
                  </a:cubicBezTo>
                  <a:cubicBezTo>
                    <a:pt x="3" y="69"/>
                    <a:pt x="8" y="80"/>
                    <a:pt x="6" y="81"/>
                  </a:cubicBezTo>
                  <a:cubicBezTo>
                    <a:pt x="6" y="81"/>
                    <a:pt x="3" y="77"/>
                    <a:pt x="3" y="77"/>
                  </a:cubicBezTo>
                  <a:cubicBezTo>
                    <a:pt x="3" y="78"/>
                    <a:pt x="6" y="81"/>
                    <a:pt x="4" y="82"/>
                  </a:cubicBezTo>
                  <a:cubicBezTo>
                    <a:pt x="2" y="82"/>
                    <a:pt x="2" y="77"/>
                    <a:pt x="0" y="77"/>
                  </a:cubicBezTo>
                  <a:cubicBezTo>
                    <a:pt x="0" y="77"/>
                    <a:pt x="6" y="85"/>
                    <a:pt x="6" y="86"/>
                  </a:cubicBezTo>
                  <a:cubicBezTo>
                    <a:pt x="7" y="87"/>
                    <a:pt x="6" y="89"/>
                    <a:pt x="7" y="91"/>
                  </a:cubicBezTo>
                  <a:cubicBezTo>
                    <a:pt x="8" y="93"/>
                    <a:pt x="9" y="94"/>
                    <a:pt x="10" y="96"/>
                  </a:cubicBezTo>
                  <a:cubicBezTo>
                    <a:pt x="11" y="97"/>
                    <a:pt x="11" y="100"/>
                    <a:pt x="11" y="101"/>
                  </a:cubicBezTo>
                  <a:cubicBezTo>
                    <a:pt x="11" y="103"/>
                    <a:pt x="12" y="105"/>
                    <a:pt x="13" y="106"/>
                  </a:cubicBezTo>
                  <a:cubicBezTo>
                    <a:pt x="14" y="109"/>
                    <a:pt x="14" y="110"/>
                    <a:pt x="14" y="113"/>
                  </a:cubicBezTo>
                  <a:cubicBezTo>
                    <a:pt x="14" y="114"/>
                    <a:pt x="14" y="119"/>
                    <a:pt x="14" y="119"/>
                  </a:cubicBezTo>
                  <a:cubicBezTo>
                    <a:pt x="13" y="120"/>
                    <a:pt x="12" y="120"/>
                    <a:pt x="11" y="121"/>
                  </a:cubicBezTo>
                  <a:cubicBezTo>
                    <a:pt x="10" y="124"/>
                    <a:pt x="12" y="124"/>
                    <a:pt x="13" y="125"/>
                  </a:cubicBezTo>
                  <a:cubicBezTo>
                    <a:pt x="17" y="127"/>
                    <a:pt x="20" y="129"/>
                    <a:pt x="25" y="128"/>
                  </a:cubicBezTo>
                  <a:cubicBezTo>
                    <a:pt x="27" y="127"/>
                    <a:pt x="29" y="126"/>
                    <a:pt x="30" y="125"/>
                  </a:cubicBezTo>
                  <a:cubicBezTo>
                    <a:pt x="33" y="124"/>
                    <a:pt x="32" y="125"/>
                    <a:pt x="33" y="123"/>
                  </a:cubicBezTo>
                  <a:cubicBezTo>
                    <a:pt x="35" y="121"/>
                    <a:pt x="42" y="121"/>
                    <a:pt x="44" y="122"/>
                  </a:cubicBezTo>
                  <a:cubicBezTo>
                    <a:pt x="47" y="122"/>
                    <a:pt x="52" y="124"/>
                    <a:pt x="54" y="121"/>
                  </a:cubicBezTo>
                  <a:cubicBezTo>
                    <a:pt x="55" y="120"/>
                    <a:pt x="55" y="118"/>
                    <a:pt x="57" y="117"/>
                  </a:cubicBezTo>
                  <a:cubicBezTo>
                    <a:pt x="59" y="116"/>
                    <a:pt x="61" y="115"/>
                    <a:pt x="63" y="114"/>
                  </a:cubicBezTo>
                  <a:cubicBezTo>
                    <a:pt x="66" y="112"/>
                    <a:pt x="70" y="114"/>
                    <a:pt x="73" y="112"/>
                  </a:cubicBezTo>
                  <a:cubicBezTo>
                    <a:pt x="78" y="110"/>
                    <a:pt x="82" y="110"/>
                    <a:pt x="88" y="109"/>
                  </a:cubicBezTo>
                  <a:cubicBezTo>
                    <a:pt x="89" y="109"/>
                    <a:pt x="90" y="108"/>
                    <a:pt x="92" y="108"/>
                  </a:cubicBezTo>
                  <a:cubicBezTo>
                    <a:pt x="93" y="109"/>
                    <a:pt x="95" y="110"/>
                    <a:pt x="96" y="111"/>
                  </a:cubicBezTo>
                  <a:cubicBezTo>
                    <a:pt x="97" y="111"/>
                    <a:pt x="107" y="113"/>
                    <a:pt x="107" y="114"/>
                  </a:cubicBezTo>
                  <a:cubicBezTo>
                    <a:pt x="106" y="115"/>
                    <a:pt x="105" y="118"/>
                    <a:pt x="107" y="117"/>
                  </a:cubicBezTo>
                  <a:cubicBezTo>
                    <a:pt x="108" y="117"/>
                    <a:pt x="110" y="120"/>
                    <a:pt x="111" y="121"/>
                  </a:cubicBezTo>
                  <a:cubicBezTo>
                    <a:pt x="112" y="122"/>
                    <a:pt x="112" y="123"/>
                    <a:pt x="112" y="125"/>
                  </a:cubicBezTo>
                  <a:cubicBezTo>
                    <a:pt x="113" y="126"/>
                    <a:pt x="115" y="128"/>
                    <a:pt x="115" y="128"/>
                  </a:cubicBezTo>
                  <a:cubicBezTo>
                    <a:pt x="115" y="127"/>
                    <a:pt x="114" y="126"/>
                    <a:pt x="116" y="125"/>
                  </a:cubicBezTo>
                  <a:cubicBezTo>
                    <a:pt x="117" y="124"/>
                    <a:pt x="118" y="123"/>
                    <a:pt x="120" y="122"/>
                  </a:cubicBezTo>
                  <a:cubicBezTo>
                    <a:pt x="121" y="121"/>
                    <a:pt x="126" y="116"/>
                    <a:pt x="125" y="115"/>
                  </a:cubicBezTo>
                  <a:cubicBezTo>
                    <a:pt x="126" y="117"/>
                    <a:pt x="125" y="118"/>
                    <a:pt x="125" y="120"/>
                  </a:cubicBezTo>
                  <a:cubicBezTo>
                    <a:pt x="126" y="121"/>
                    <a:pt x="124" y="122"/>
                    <a:pt x="124" y="122"/>
                  </a:cubicBezTo>
                  <a:cubicBezTo>
                    <a:pt x="123" y="124"/>
                    <a:pt x="123" y="125"/>
                    <a:pt x="123" y="126"/>
                  </a:cubicBezTo>
                  <a:cubicBezTo>
                    <a:pt x="123" y="128"/>
                    <a:pt x="119" y="129"/>
                    <a:pt x="122" y="129"/>
                  </a:cubicBezTo>
                  <a:cubicBezTo>
                    <a:pt x="126" y="129"/>
                    <a:pt x="124" y="125"/>
                    <a:pt x="125" y="123"/>
                  </a:cubicBezTo>
                  <a:cubicBezTo>
                    <a:pt x="125" y="123"/>
                    <a:pt x="129" y="127"/>
                    <a:pt x="128" y="129"/>
                  </a:cubicBezTo>
                  <a:cubicBezTo>
                    <a:pt x="125" y="133"/>
                    <a:pt x="129" y="130"/>
                    <a:pt x="131" y="132"/>
                  </a:cubicBezTo>
                  <a:cubicBezTo>
                    <a:pt x="134" y="135"/>
                    <a:pt x="134" y="136"/>
                    <a:pt x="134" y="139"/>
                  </a:cubicBezTo>
                  <a:cubicBezTo>
                    <a:pt x="133" y="142"/>
                    <a:pt x="137" y="145"/>
                    <a:pt x="139" y="145"/>
                  </a:cubicBezTo>
                  <a:cubicBezTo>
                    <a:pt x="141" y="146"/>
                    <a:pt x="143" y="147"/>
                    <a:pt x="145" y="147"/>
                  </a:cubicBezTo>
                  <a:cubicBezTo>
                    <a:pt x="147" y="147"/>
                    <a:pt x="151" y="152"/>
                    <a:pt x="153" y="151"/>
                  </a:cubicBezTo>
                  <a:cubicBezTo>
                    <a:pt x="155" y="150"/>
                    <a:pt x="157" y="149"/>
                    <a:pt x="158" y="147"/>
                  </a:cubicBezTo>
                  <a:cubicBezTo>
                    <a:pt x="158" y="147"/>
                    <a:pt x="160" y="144"/>
                    <a:pt x="161" y="145"/>
                  </a:cubicBezTo>
                  <a:cubicBezTo>
                    <a:pt x="161" y="146"/>
                    <a:pt x="159" y="147"/>
                    <a:pt x="160" y="148"/>
                  </a:cubicBezTo>
                  <a:cubicBezTo>
                    <a:pt x="161" y="149"/>
                    <a:pt x="161" y="146"/>
                    <a:pt x="162" y="146"/>
                  </a:cubicBezTo>
                  <a:cubicBezTo>
                    <a:pt x="162" y="146"/>
                    <a:pt x="164" y="149"/>
                    <a:pt x="165" y="149"/>
                  </a:cubicBezTo>
                  <a:cubicBezTo>
                    <a:pt x="165" y="150"/>
                    <a:pt x="167" y="152"/>
                    <a:pt x="168" y="152"/>
                  </a:cubicBezTo>
                  <a:cubicBezTo>
                    <a:pt x="167" y="152"/>
                    <a:pt x="170" y="149"/>
                    <a:pt x="170" y="149"/>
                  </a:cubicBezTo>
                  <a:cubicBezTo>
                    <a:pt x="172" y="148"/>
                    <a:pt x="173" y="146"/>
                    <a:pt x="174" y="145"/>
                  </a:cubicBezTo>
                  <a:cubicBezTo>
                    <a:pt x="177" y="144"/>
                    <a:pt x="185" y="146"/>
                    <a:pt x="185" y="142"/>
                  </a:cubicBezTo>
                  <a:cubicBezTo>
                    <a:pt x="186" y="137"/>
                    <a:pt x="187" y="134"/>
                    <a:pt x="188" y="130"/>
                  </a:cubicBezTo>
                  <a:cubicBezTo>
                    <a:pt x="190" y="126"/>
                    <a:pt x="191" y="122"/>
                    <a:pt x="194" y="118"/>
                  </a:cubicBezTo>
                  <a:cubicBezTo>
                    <a:pt x="195" y="117"/>
                    <a:pt x="197" y="116"/>
                    <a:pt x="198" y="114"/>
                  </a:cubicBezTo>
                  <a:cubicBezTo>
                    <a:pt x="198" y="113"/>
                    <a:pt x="198" y="113"/>
                    <a:pt x="198" y="112"/>
                  </a:cubicBezTo>
                  <a:cubicBezTo>
                    <a:pt x="199" y="111"/>
                    <a:pt x="200" y="110"/>
                    <a:pt x="200" y="108"/>
                  </a:cubicBezTo>
                  <a:cubicBezTo>
                    <a:pt x="201" y="106"/>
                    <a:pt x="200" y="104"/>
                    <a:pt x="201" y="102"/>
                  </a:cubicBezTo>
                  <a:cubicBezTo>
                    <a:pt x="201" y="101"/>
                    <a:pt x="202" y="100"/>
                    <a:pt x="202" y="99"/>
                  </a:cubicBezTo>
                  <a:cubicBezTo>
                    <a:pt x="203" y="98"/>
                    <a:pt x="201" y="97"/>
                    <a:pt x="202" y="96"/>
                  </a:cubicBezTo>
                  <a:cubicBezTo>
                    <a:pt x="203" y="95"/>
                    <a:pt x="204" y="92"/>
                    <a:pt x="203" y="91"/>
                  </a:cubicBezTo>
                  <a:cubicBezTo>
                    <a:pt x="203" y="89"/>
                    <a:pt x="202" y="88"/>
                    <a:pt x="202" y="87"/>
                  </a:cubicBezTo>
                  <a:cubicBezTo>
                    <a:pt x="201" y="86"/>
                    <a:pt x="201" y="84"/>
                    <a:pt x="201" y="83"/>
                  </a:cubicBezTo>
                  <a:cubicBezTo>
                    <a:pt x="200" y="79"/>
                    <a:pt x="203" y="77"/>
                    <a:pt x="202" y="73"/>
                  </a:cubicBezTo>
                  <a:cubicBezTo>
                    <a:pt x="202" y="74"/>
                    <a:pt x="201" y="76"/>
                    <a:pt x="200" y="76"/>
                  </a:cubicBezTo>
                  <a:cubicBezTo>
                    <a:pt x="198" y="76"/>
                    <a:pt x="197" y="72"/>
                    <a:pt x="196" y="70"/>
                  </a:cubicBezTo>
                  <a:cubicBezTo>
                    <a:pt x="194" y="67"/>
                    <a:pt x="190" y="67"/>
                    <a:pt x="190" y="62"/>
                  </a:cubicBezTo>
                  <a:cubicBezTo>
                    <a:pt x="189" y="60"/>
                    <a:pt x="188" y="60"/>
                    <a:pt x="187" y="59"/>
                  </a:cubicBezTo>
                  <a:cubicBezTo>
                    <a:pt x="185" y="58"/>
                    <a:pt x="185" y="61"/>
                    <a:pt x="184" y="59"/>
                  </a:cubicBezTo>
                  <a:cubicBezTo>
                    <a:pt x="184" y="56"/>
                    <a:pt x="183" y="55"/>
                    <a:pt x="181" y="53"/>
                  </a:cubicBezTo>
                  <a:cubicBezTo>
                    <a:pt x="181" y="53"/>
                    <a:pt x="180" y="52"/>
                    <a:pt x="180" y="51"/>
                  </a:cubicBezTo>
                  <a:cubicBezTo>
                    <a:pt x="179" y="51"/>
                    <a:pt x="180" y="49"/>
                    <a:pt x="180" y="50"/>
                  </a:cubicBezTo>
                  <a:cubicBezTo>
                    <a:pt x="178" y="48"/>
                    <a:pt x="176" y="47"/>
                    <a:pt x="174" y="46"/>
                  </a:cubicBezTo>
                  <a:cubicBezTo>
                    <a:pt x="172" y="44"/>
                    <a:pt x="169" y="45"/>
                    <a:pt x="168" y="43"/>
                  </a:cubicBezTo>
                  <a:cubicBezTo>
                    <a:pt x="166" y="41"/>
                    <a:pt x="167" y="37"/>
                    <a:pt x="166" y="36"/>
                  </a:cubicBezTo>
                  <a:cubicBezTo>
                    <a:pt x="166" y="34"/>
                    <a:pt x="166" y="32"/>
                    <a:pt x="165" y="31"/>
                  </a:cubicBezTo>
                  <a:cubicBezTo>
                    <a:pt x="164" y="30"/>
                    <a:pt x="163" y="30"/>
                    <a:pt x="163" y="28"/>
                  </a:cubicBezTo>
                  <a:cubicBezTo>
                    <a:pt x="163" y="26"/>
                    <a:pt x="163" y="23"/>
                    <a:pt x="161" y="20"/>
                  </a:cubicBezTo>
                  <a:cubicBezTo>
                    <a:pt x="160" y="20"/>
                    <a:pt x="158" y="17"/>
                    <a:pt x="158" y="18"/>
                  </a:cubicBezTo>
                  <a:cubicBezTo>
                    <a:pt x="156" y="18"/>
                    <a:pt x="156" y="19"/>
                    <a:pt x="155" y="17"/>
                  </a:cubicBezTo>
                  <a:cubicBezTo>
                    <a:pt x="153" y="15"/>
                    <a:pt x="154" y="11"/>
                    <a:pt x="152" y="8"/>
                  </a:cubicBezTo>
                  <a:cubicBezTo>
                    <a:pt x="152" y="7"/>
                    <a:pt x="148" y="0"/>
                    <a:pt x="148" y="0"/>
                  </a:cubicBezTo>
                  <a:cubicBezTo>
                    <a:pt x="147" y="0"/>
                    <a:pt x="147" y="2"/>
                    <a:pt x="147" y="3"/>
                  </a:cubicBezTo>
                  <a:cubicBezTo>
                    <a:pt x="147" y="4"/>
                    <a:pt x="146" y="5"/>
                    <a:pt x="145" y="6"/>
                  </a:cubicBezTo>
                  <a:cubicBezTo>
                    <a:pt x="145" y="6"/>
                    <a:pt x="143" y="8"/>
                    <a:pt x="144" y="9"/>
                  </a:cubicBezTo>
                  <a:cubicBezTo>
                    <a:pt x="144" y="9"/>
                    <a:pt x="146" y="9"/>
                    <a:pt x="145" y="10"/>
                  </a:cubicBezTo>
                  <a:cubicBezTo>
                    <a:pt x="144" y="10"/>
                    <a:pt x="143" y="15"/>
                    <a:pt x="143" y="16"/>
                  </a:cubicBezTo>
                  <a:cubicBezTo>
                    <a:pt x="144" y="18"/>
                    <a:pt x="144" y="20"/>
                    <a:pt x="144" y="22"/>
                  </a:cubicBezTo>
                  <a:cubicBezTo>
                    <a:pt x="143" y="26"/>
                    <a:pt x="143" y="36"/>
                    <a:pt x="137" y="36"/>
                  </a:cubicBezTo>
                  <a:cubicBezTo>
                    <a:pt x="133" y="36"/>
                    <a:pt x="133" y="32"/>
                    <a:pt x="130" y="31"/>
                  </a:cubicBezTo>
                  <a:cubicBezTo>
                    <a:pt x="128" y="30"/>
                    <a:pt x="126" y="30"/>
                    <a:pt x="124" y="28"/>
                  </a:cubicBezTo>
                  <a:cubicBezTo>
                    <a:pt x="123" y="27"/>
                    <a:pt x="112" y="21"/>
                    <a:pt x="113" y="20"/>
                  </a:cubicBezTo>
                  <a:cubicBezTo>
                    <a:pt x="113" y="19"/>
                    <a:pt x="114" y="18"/>
                    <a:pt x="115" y="17"/>
                  </a:cubicBezTo>
                  <a:cubicBezTo>
                    <a:pt x="115" y="16"/>
                    <a:pt x="117" y="16"/>
                    <a:pt x="117" y="15"/>
                  </a:cubicBezTo>
                  <a:cubicBezTo>
                    <a:pt x="117" y="15"/>
                    <a:pt x="116" y="14"/>
                    <a:pt x="116" y="13"/>
                  </a:cubicBezTo>
                  <a:cubicBezTo>
                    <a:pt x="117" y="12"/>
                    <a:pt x="117" y="12"/>
                    <a:pt x="118" y="11"/>
                  </a:cubicBezTo>
                  <a:cubicBezTo>
                    <a:pt x="118" y="10"/>
                    <a:pt x="120" y="9"/>
                    <a:pt x="121" y="8"/>
                  </a:cubicBezTo>
                  <a:cubicBezTo>
                    <a:pt x="121" y="7"/>
                    <a:pt x="119" y="5"/>
                    <a:pt x="118" y="6"/>
                  </a:cubicBezTo>
                  <a:cubicBezTo>
                    <a:pt x="118" y="6"/>
                    <a:pt x="117" y="8"/>
                    <a:pt x="117" y="8"/>
                  </a:cubicBezTo>
                  <a:cubicBezTo>
                    <a:pt x="116" y="7"/>
                    <a:pt x="116" y="7"/>
                    <a:pt x="115" y="6"/>
                  </a:cubicBezTo>
                  <a:cubicBezTo>
                    <a:pt x="115" y="5"/>
                    <a:pt x="113" y="7"/>
                    <a:pt x="112" y="7"/>
                  </a:cubicBezTo>
                  <a:cubicBezTo>
                    <a:pt x="111" y="8"/>
                    <a:pt x="110" y="7"/>
                    <a:pt x="109" y="7"/>
                  </a:cubicBezTo>
                  <a:cubicBezTo>
                    <a:pt x="107" y="6"/>
                    <a:pt x="104" y="5"/>
                    <a:pt x="101" y="4"/>
                  </a:cubicBezTo>
                  <a:cubicBezTo>
                    <a:pt x="99" y="4"/>
                    <a:pt x="103" y="5"/>
                    <a:pt x="10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Freeform 404">
              <a:extLst>
                <a:ext uri="{FF2B5EF4-FFF2-40B4-BE49-F238E27FC236}">
                  <a16:creationId xmlns:a16="http://schemas.microsoft.com/office/drawing/2014/main" id="{3945392B-D9BB-6F4A-B414-AF4DD939F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4969865"/>
              <a:ext cx="318996" cy="510681"/>
            </a:xfrm>
            <a:custGeom>
              <a:avLst/>
              <a:gdLst>
                <a:gd name="T0" fmla="*/ 7 w 40"/>
                <a:gd name="T1" fmla="*/ 0 h 60"/>
                <a:gd name="T2" fmla="*/ 4 w 40"/>
                <a:gd name="T3" fmla="*/ 3 h 60"/>
                <a:gd name="T4" fmla="*/ 2 w 40"/>
                <a:gd name="T5" fmla="*/ 8 h 60"/>
                <a:gd name="T6" fmla="*/ 5 w 40"/>
                <a:gd name="T7" fmla="*/ 14 h 60"/>
                <a:gd name="T8" fmla="*/ 3 w 40"/>
                <a:gd name="T9" fmla="*/ 18 h 60"/>
                <a:gd name="T10" fmla="*/ 3 w 40"/>
                <a:gd name="T11" fmla="*/ 19 h 60"/>
                <a:gd name="T12" fmla="*/ 2 w 40"/>
                <a:gd name="T13" fmla="*/ 23 h 60"/>
                <a:gd name="T14" fmla="*/ 5 w 40"/>
                <a:gd name="T15" fmla="*/ 23 h 60"/>
                <a:gd name="T16" fmla="*/ 7 w 40"/>
                <a:gd name="T17" fmla="*/ 19 h 60"/>
                <a:gd name="T18" fmla="*/ 7 w 40"/>
                <a:gd name="T19" fmla="*/ 23 h 60"/>
                <a:gd name="T20" fmla="*/ 11 w 40"/>
                <a:gd name="T21" fmla="*/ 27 h 60"/>
                <a:gd name="T22" fmla="*/ 14 w 40"/>
                <a:gd name="T23" fmla="*/ 30 h 60"/>
                <a:gd name="T24" fmla="*/ 16 w 40"/>
                <a:gd name="T25" fmla="*/ 36 h 60"/>
                <a:gd name="T26" fmla="*/ 8 w 40"/>
                <a:gd name="T27" fmla="*/ 39 h 60"/>
                <a:gd name="T28" fmla="*/ 9 w 40"/>
                <a:gd name="T29" fmla="*/ 42 h 60"/>
                <a:gd name="T30" fmla="*/ 5 w 40"/>
                <a:gd name="T31" fmla="*/ 47 h 60"/>
                <a:gd name="T32" fmla="*/ 9 w 40"/>
                <a:gd name="T33" fmla="*/ 48 h 60"/>
                <a:gd name="T34" fmla="*/ 18 w 40"/>
                <a:gd name="T35" fmla="*/ 48 h 60"/>
                <a:gd name="T36" fmla="*/ 10 w 40"/>
                <a:gd name="T37" fmla="*/ 52 h 60"/>
                <a:gd name="T38" fmla="*/ 7 w 40"/>
                <a:gd name="T39" fmla="*/ 55 h 60"/>
                <a:gd name="T40" fmla="*/ 3 w 40"/>
                <a:gd name="T41" fmla="*/ 59 h 60"/>
                <a:gd name="T42" fmla="*/ 5 w 40"/>
                <a:gd name="T43" fmla="*/ 60 h 60"/>
                <a:gd name="T44" fmla="*/ 12 w 40"/>
                <a:gd name="T45" fmla="*/ 57 h 60"/>
                <a:gd name="T46" fmla="*/ 19 w 40"/>
                <a:gd name="T47" fmla="*/ 55 h 60"/>
                <a:gd name="T48" fmla="*/ 27 w 40"/>
                <a:gd name="T49" fmla="*/ 54 h 60"/>
                <a:gd name="T50" fmla="*/ 38 w 40"/>
                <a:gd name="T51" fmla="*/ 51 h 60"/>
                <a:gd name="T52" fmla="*/ 38 w 40"/>
                <a:gd name="T53" fmla="*/ 46 h 60"/>
                <a:gd name="T54" fmla="*/ 32 w 40"/>
                <a:gd name="T55" fmla="*/ 41 h 60"/>
                <a:gd name="T56" fmla="*/ 31 w 40"/>
                <a:gd name="T57" fmla="*/ 36 h 60"/>
                <a:gd name="T58" fmla="*/ 30 w 40"/>
                <a:gd name="T59" fmla="*/ 34 h 60"/>
                <a:gd name="T60" fmla="*/ 23 w 40"/>
                <a:gd name="T61" fmla="*/ 25 h 60"/>
                <a:gd name="T62" fmla="*/ 12 w 40"/>
                <a:gd name="T63" fmla="*/ 18 h 60"/>
                <a:gd name="T64" fmla="*/ 14 w 40"/>
                <a:gd name="T65" fmla="*/ 16 h 60"/>
                <a:gd name="T66" fmla="*/ 21 w 40"/>
                <a:gd name="T67" fmla="*/ 8 h 60"/>
                <a:gd name="T68" fmla="*/ 9 w 40"/>
                <a:gd name="T69" fmla="*/ 7 h 60"/>
                <a:gd name="T70" fmla="*/ 9 w 40"/>
                <a:gd name="T71" fmla="*/ 6 h 60"/>
                <a:gd name="T72" fmla="*/ 15 w 40"/>
                <a:gd name="T7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60">
                  <a:moveTo>
                    <a:pt x="15" y="0"/>
                  </a:moveTo>
                  <a:cubicBezTo>
                    <a:pt x="12" y="0"/>
                    <a:pt x="10" y="1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6" y="3"/>
                    <a:pt x="5" y="2"/>
                    <a:pt x="4" y="3"/>
                  </a:cubicBezTo>
                  <a:cubicBezTo>
                    <a:pt x="5" y="2"/>
                    <a:pt x="5" y="4"/>
                    <a:pt x="5" y="4"/>
                  </a:cubicBezTo>
                  <a:cubicBezTo>
                    <a:pt x="4" y="6"/>
                    <a:pt x="1" y="5"/>
                    <a:pt x="2" y="8"/>
                  </a:cubicBezTo>
                  <a:cubicBezTo>
                    <a:pt x="4" y="10"/>
                    <a:pt x="3" y="11"/>
                    <a:pt x="2" y="13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5" y="15"/>
                    <a:pt x="3" y="18"/>
                    <a:pt x="3" y="18"/>
                  </a:cubicBezTo>
                  <a:cubicBezTo>
                    <a:pt x="2" y="18"/>
                    <a:pt x="0" y="18"/>
                    <a:pt x="0" y="20"/>
                  </a:cubicBezTo>
                  <a:cubicBezTo>
                    <a:pt x="1" y="20"/>
                    <a:pt x="2" y="18"/>
                    <a:pt x="3" y="19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4"/>
                    <a:pt x="3" y="22"/>
                    <a:pt x="4" y="22"/>
                  </a:cubicBezTo>
                  <a:cubicBezTo>
                    <a:pt x="4" y="21"/>
                    <a:pt x="5" y="23"/>
                    <a:pt x="5" y="23"/>
                  </a:cubicBezTo>
                  <a:cubicBezTo>
                    <a:pt x="6" y="23"/>
                    <a:pt x="5" y="19"/>
                    <a:pt x="4" y="19"/>
                  </a:cubicBezTo>
                  <a:cubicBezTo>
                    <a:pt x="5" y="19"/>
                    <a:pt x="7" y="20"/>
                    <a:pt x="7" y="19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1"/>
                    <a:pt x="7" y="22"/>
                    <a:pt x="7" y="23"/>
                  </a:cubicBezTo>
                  <a:cubicBezTo>
                    <a:pt x="7" y="24"/>
                    <a:pt x="4" y="27"/>
                    <a:pt x="7" y="27"/>
                  </a:cubicBezTo>
                  <a:cubicBezTo>
                    <a:pt x="7" y="27"/>
                    <a:pt x="10" y="27"/>
                    <a:pt x="11" y="27"/>
                  </a:cubicBezTo>
                  <a:cubicBezTo>
                    <a:pt x="12" y="26"/>
                    <a:pt x="15" y="26"/>
                    <a:pt x="15" y="26"/>
                  </a:cubicBezTo>
                  <a:cubicBezTo>
                    <a:pt x="14" y="28"/>
                    <a:pt x="13" y="28"/>
                    <a:pt x="14" y="30"/>
                  </a:cubicBezTo>
                  <a:cubicBezTo>
                    <a:pt x="15" y="33"/>
                    <a:pt x="15" y="31"/>
                    <a:pt x="16" y="32"/>
                  </a:cubicBezTo>
                  <a:cubicBezTo>
                    <a:pt x="16" y="33"/>
                    <a:pt x="15" y="35"/>
                    <a:pt x="16" y="36"/>
                  </a:cubicBezTo>
                  <a:cubicBezTo>
                    <a:pt x="17" y="38"/>
                    <a:pt x="14" y="38"/>
                    <a:pt x="13" y="38"/>
                  </a:cubicBezTo>
                  <a:cubicBezTo>
                    <a:pt x="11" y="39"/>
                    <a:pt x="10" y="37"/>
                    <a:pt x="8" y="39"/>
                  </a:cubicBezTo>
                  <a:cubicBezTo>
                    <a:pt x="7" y="41"/>
                    <a:pt x="12" y="40"/>
                    <a:pt x="11" y="41"/>
                  </a:cubicBezTo>
                  <a:cubicBezTo>
                    <a:pt x="11" y="41"/>
                    <a:pt x="9" y="42"/>
                    <a:pt x="9" y="42"/>
                  </a:cubicBezTo>
                  <a:cubicBezTo>
                    <a:pt x="9" y="43"/>
                    <a:pt x="10" y="43"/>
                    <a:pt x="9" y="44"/>
                  </a:cubicBezTo>
                  <a:cubicBezTo>
                    <a:pt x="8" y="45"/>
                    <a:pt x="7" y="46"/>
                    <a:pt x="5" y="47"/>
                  </a:cubicBezTo>
                  <a:cubicBezTo>
                    <a:pt x="4" y="48"/>
                    <a:pt x="6" y="49"/>
                    <a:pt x="6" y="49"/>
                  </a:cubicBezTo>
                  <a:cubicBezTo>
                    <a:pt x="7" y="49"/>
                    <a:pt x="9" y="48"/>
                    <a:pt x="9" y="48"/>
                  </a:cubicBezTo>
                  <a:cubicBezTo>
                    <a:pt x="9" y="49"/>
                    <a:pt x="12" y="49"/>
                    <a:pt x="13" y="50"/>
                  </a:cubicBezTo>
                  <a:cubicBezTo>
                    <a:pt x="15" y="50"/>
                    <a:pt x="17" y="48"/>
                    <a:pt x="18" y="48"/>
                  </a:cubicBezTo>
                  <a:cubicBezTo>
                    <a:pt x="18" y="48"/>
                    <a:pt x="16" y="53"/>
                    <a:pt x="13" y="52"/>
                  </a:cubicBezTo>
                  <a:cubicBezTo>
                    <a:pt x="12" y="51"/>
                    <a:pt x="11" y="52"/>
                    <a:pt x="10" y="52"/>
                  </a:cubicBezTo>
                  <a:cubicBezTo>
                    <a:pt x="8" y="52"/>
                    <a:pt x="9" y="51"/>
                    <a:pt x="8" y="51"/>
                  </a:cubicBezTo>
                  <a:cubicBezTo>
                    <a:pt x="8" y="51"/>
                    <a:pt x="8" y="54"/>
                    <a:pt x="7" y="55"/>
                  </a:cubicBezTo>
                  <a:cubicBezTo>
                    <a:pt x="7" y="55"/>
                    <a:pt x="6" y="56"/>
                    <a:pt x="5" y="57"/>
                  </a:cubicBezTo>
                  <a:cubicBezTo>
                    <a:pt x="5" y="57"/>
                    <a:pt x="3" y="58"/>
                    <a:pt x="3" y="59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5" y="59"/>
                    <a:pt x="4" y="59"/>
                    <a:pt x="5" y="60"/>
                  </a:cubicBezTo>
                  <a:cubicBezTo>
                    <a:pt x="5" y="60"/>
                    <a:pt x="7" y="57"/>
                    <a:pt x="8" y="57"/>
                  </a:cubicBezTo>
                  <a:cubicBezTo>
                    <a:pt x="9" y="57"/>
                    <a:pt x="11" y="58"/>
                    <a:pt x="12" y="57"/>
                  </a:cubicBezTo>
                  <a:cubicBezTo>
                    <a:pt x="14" y="57"/>
                    <a:pt x="13" y="55"/>
                    <a:pt x="15" y="55"/>
                  </a:cubicBezTo>
                  <a:cubicBezTo>
                    <a:pt x="16" y="54"/>
                    <a:pt x="17" y="55"/>
                    <a:pt x="19" y="55"/>
                  </a:cubicBezTo>
                  <a:cubicBezTo>
                    <a:pt x="20" y="56"/>
                    <a:pt x="21" y="54"/>
                    <a:pt x="23" y="55"/>
                  </a:cubicBezTo>
                  <a:cubicBezTo>
                    <a:pt x="24" y="56"/>
                    <a:pt x="26" y="55"/>
                    <a:pt x="27" y="54"/>
                  </a:cubicBezTo>
                  <a:cubicBezTo>
                    <a:pt x="29" y="54"/>
                    <a:pt x="32" y="54"/>
                    <a:pt x="34" y="54"/>
                  </a:cubicBezTo>
                  <a:cubicBezTo>
                    <a:pt x="34" y="54"/>
                    <a:pt x="38" y="51"/>
                    <a:pt x="38" y="51"/>
                  </a:cubicBezTo>
                  <a:cubicBezTo>
                    <a:pt x="37" y="50"/>
                    <a:pt x="33" y="51"/>
                    <a:pt x="33" y="50"/>
                  </a:cubicBezTo>
                  <a:cubicBezTo>
                    <a:pt x="33" y="49"/>
                    <a:pt x="37" y="46"/>
                    <a:pt x="38" y="46"/>
                  </a:cubicBezTo>
                  <a:cubicBezTo>
                    <a:pt x="39" y="44"/>
                    <a:pt x="40" y="40"/>
                    <a:pt x="36" y="40"/>
                  </a:cubicBezTo>
                  <a:cubicBezTo>
                    <a:pt x="35" y="40"/>
                    <a:pt x="33" y="41"/>
                    <a:pt x="32" y="41"/>
                  </a:cubicBezTo>
                  <a:cubicBezTo>
                    <a:pt x="30" y="40"/>
                    <a:pt x="32" y="40"/>
                    <a:pt x="32" y="39"/>
                  </a:cubicBezTo>
                  <a:cubicBezTo>
                    <a:pt x="32" y="38"/>
                    <a:pt x="32" y="37"/>
                    <a:pt x="31" y="36"/>
                  </a:cubicBezTo>
                  <a:cubicBezTo>
                    <a:pt x="31" y="36"/>
                    <a:pt x="27" y="35"/>
                    <a:pt x="28" y="34"/>
                  </a:cubicBezTo>
                  <a:cubicBezTo>
                    <a:pt x="28" y="34"/>
                    <a:pt x="30" y="35"/>
                    <a:pt x="30" y="34"/>
                  </a:cubicBezTo>
                  <a:cubicBezTo>
                    <a:pt x="31" y="33"/>
                    <a:pt x="30" y="32"/>
                    <a:pt x="29" y="31"/>
                  </a:cubicBezTo>
                  <a:cubicBezTo>
                    <a:pt x="26" y="29"/>
                    <a:pt x="25" y="29"/>
                    <a:pt x="23" y="25"/>
                  </a:cubicBezTo>
                  <a:cubicBezTo>
                    <a:pt x="22" y="23"/>
                    <a:pt x="21" y="21"/>
                    <a:pt x="18" y="19"/>
                  </a:cubicBezTo>
                  <a:cubicBezTo>
                    <a:pt x="17" y="18"/>
                    <a:pt x="13" y="20"/>
                    <a:pt x="12" y="18"/>
                  </a:cubicBezTo>
                  <a:cubicBezTo>
                    <a:pt x="12" y="18"/>
                    <a:pt x="18" y="17"/>
                    <a:pt x="17" y="16"/>
                  </a:cubicBezTo>
                  <a:cubicBezTo>
                    <a:pt x="17" y="16"/>
                    <a:pt x="15" y="17"/>
                    <a:pt x="14" y="16"/>
                  </a:cubicBezTo>
                  <a:cubicBezTo>
                    <a:pt x="14" y="16"/>
                    <a:pt x="18" y="15"/>
                    <a:pt x="18" y="15"/>
                  </a:cubicBezTo>
                  <a:cubicBezTo>
                    <a:pt x="19" y="14"/>
                    <a:pt x="22" y="9"/>
                    <a:pt x="21" y="8"/>
                  </a:cubicBezTo>
                  <a:cubicBezTo>
                    <a:pt x="20" y="6"/>
                    <a:pt x="17" y="6"/>
                    <a:pt x="15" y="6"/>
                  </a:cubicBezTo>
                  <a:cubicBezTo>
                    <a:pt x="14" y="7"/>
                    <a:pt x="9" y="7"/>
                    <a:pt x="9" y="7"/>
                  </a:cubicBezTo>
                  <a:cubicBezTo>
                    <a:pt x="9" y="7"/>
                    <a:pt x="11" y="6"/>
                    <a:pt x="11" y="6"/>
                  </a:cubicBezTo>
                  <a:cubicBezTo>
                    <a:pt x="11" y="6"/>
                    <a:pt x="9" y="5"/>
                    <a:pt x="9" y="6"/>
                  </a:cubicBezTo>
                  <a:cubicBezTo>
                    <a:pt x="9" y="5"/>
                    <a:pt x="18" y="1"/>
                    <a:pt x="15" y="0"/>
                  </a:cubicBezTo>
                  <a:cubicBezTo>
                    <a:pt x="14" y="0"/>
                    <a:pt x="17" y="1"/>
                    <a:pt x="1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406">
              <a:extLst>
                <a:ext uri="{FF2B5EF4-FFF2-40B4-BE49-F238E27FC236}">
                  <a16:creationId xmlns:a16="http://schemas.microsoft.com/office/drawing/2014/main" id="{3C3A7DBA-13B9-4246-834F-75424CE23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3622472"/>
              <a:ext cx="719790" cy="525110"/>
            </a:xfrm>
            <a:custGeom>
              <a:avLst/>
              <a:gdLst>
                <a:gd name="T0" fmla="*/ 77 w 90"/>
                <a:gd name="T1" fmla="*/ 2 h 62"/>
                <a:gd name="T2" fmla="*/ 66 w 90"/>
                <a:gd name="T3" fmla="*/ 6 h 62"/>
                <a:gd name="T4" fmla="*/ 51 w 90"/>
                <a:gd name="T5" fmla="*/ 8 h 62"/>
                <a:gd name="T6" fmla="*/ 48 w 90"/>
                <a:gd name="T7" fmla="*/ 9 h 62"/>
                <a:gd name="T8" fmla="*/ 39 w 90"/>
                <a:gd name="T9" fmla="*/ 11 h 62"/>
                <a:gd name="T10" fmla="*/ 32 w 90"/>
                <a:gd name="T11" fmla="*/ 14 h 62"/>
                <a:gd name="T12" fmla="*/ 26 w 90"/>
                <a:gd name="T13" fmla="*/ 19 h 62"/>
                <a:gd name="T14" fmla="*/ 26 w 90"/>
                <a:gd name="T15" fmla="*/ 21 h 62"/>
                <a:gd name="T16" fmla="*/ 27 w 90"/>
                <a:gd name="T17" fmla="*/ 23 h 62"/>
                <a:gd name="T18" fmla="*/ 23 w 90"/>
                <a:gd name="T19" fmla="*/ 25 h 62"/>
                <a:gd name="T20" fmla="*/ 21 w 90"/>
                <a:gd name="T21" fmla="*/ 28 h 62"/>
                <a:gd name="T22" fmla="*/ 21 w 90"/>
                <a:gd name="T23" fmla="*/ 29 h 62"/>
                <a:gd name="T24" fmla="*/ 14 w 90"/>
                <a:gd name="T25" fmla="*/ 31 h 62"/>
                <a:gd name="T26" fmla="*/ 19 w 90"/>
                <a:gd name="T27" fmla="*/ 34 h 62"/>
                <a:gd name="T28" fmla="*/ 9 w 90"/>
                <a:gd name="T29" fmla="*/ 38 h 62"/>
                <a:gd name="T30" fmla="*/ 6 w 90"/>
                <a:gd name="T31" fmla="*/ 41 h 62"/>
                <a:gd name="T32" fmla="*/ 5 w 90"/>
                <a:gd name="T33" fmla="*/ 47 h 62"/>
                <a:gd name="T34" fmla="*/ 4 w 90"/>
                <a:gd name="T35" fmla="*/ 53 h 62"/>
                <a:gd name="T36" fmla="*/ 12 w 90"/>
                <a:gd name="T37" fmla="*/ 55 h 62"/>
                <a:gd name="T38" fmla="*/ 12 w 90"/>
                <a:gd name="T39" fmla="*/ 56 h 62"/>
                <a:gd name="T40" fmla="*/ 16 w 90"/>
                <a:gd name="T41" fmla="*/ 62 h 62"/>
                <a:gd name="T42" fmla="*/ 26 w 90"/>
                <a:gd name="T43" fmla="*/ 61 h 62"/>
                <a:gd name="T44" fmla="*/ 26 w 90"/>
                <a:gd name="T45" fmla="*/ 59 h 62"/>
                <a:gd name="T46" fmla="*/ 20 w 90"/>
                <a:gd name="T47" fmla="*/ 48 h 62"/>
                <a:gd name="T48" fmla="*/ 20 w 90"/>
                <a:gd name="T49" fmla="*/ 42 h 62"/>
                <a:gd name="T50" fmla="*/ 22 w 90"/>
                <a:gd name="T51" fmla="*/ 40 h 62"/>
                <a:gd name="T52" fmla="*/ 21 w 90"/>
                <a:gd name="T53" fmla="*/ 36 h 62"/>
                <a:gd name="T54" fmla="*/ 27 w 90"/>
                <a:gd name="T55" fmla="*/ 34 h 62"/>
                <a:gd name="T56" fmla="*/ 27 w 90"/>
                <a:gd name="T57" fmla="*/ 32 h 62"/>
                <a:gd name="T58" fmla="*/ 32 w 90"/>
                <a:gd name="T59" fmla="*/ 31 h 62"/>
                <a:gd name="T60" fmla="*/ 35 w 90"/>
                <a:gd name="T61" fmla="*/ 29 h 62"/>
                <a:gd name="T62" fmla="*/ 35 w 90"/>
                <a:gd name="T63" fmla="*/ 26 h 62"/>
                <a:gd name="T64" fmla="*/ 42 w 90"/>
                <a:gd name="T65" fmla="*/ 24 h 62"/>
                <a:gd name="T66" fmla="*/ 45 w 90"/>
                <a:gd name="T67" fmla="*/ 22 h 62"/>
                <a:gd name="T68" fmla="*/ 58 w 90"/>
                <a:gd name="T69" fmla="*/ 15 h 62"/>
                <a:gd name="T70" fmla="*/ 81 w 90"/>
                <a:gd name="T71" fmla="*/ 8 h 62"/>
                <a:gd name="T72" fmla="*/ 84 w 90"/>
                <a:gd name="T73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62">
                  <a:moveTo>
                    <a:pt x="84" y="1"/>
                  </a:moveTo>
                  <a:cubicBezTo>
                    <a:pt x="81" y="1"/>
                    <a:pt x="80" y="0"/>
                    <a:pt x="77" y="2"/>
                  </a:cubicBezTo>
                  <a:cubicBezTo>
                    <a:pt x="76" y="2"/>
                    <a:pt x="72" y="3"/>
                    <a:pt x="73" y="4"/>
                  </a:cubicBezTo>
                  <a:cubicBezTo>
                    <a:pt x="72" y="4"/>
                    <a:pt x="68" y="6"/>
                    <a:pt x="66" y="6"/>
                  </a:cubicBezTo>
                  <a:cubicBezTo>
                    <a:pt x="64" y="6"/>
                    <a:pt x="61" y="7"/>
                    <a:pt x="59" y="8"/>
                  </a:cubicBezTo>
                  <a:cubicBezTo>
                    <a:pt x="56" y="8"/>
                    <a:pt x="54" y="8"/>
                    <a:pt x="51" y="8"/>
                  </a:cubicBezTo>
                  <a:cubicBezTo>
                    <a:pt x="51" y="8"/>
                    <a:pt x="45" y="8"/>
                    <a:pt x="46" y="9"/>
                  </a:cubicBezTo>
                  <a:cubicBezTo>
                    <a:pt x="46" y="9"/>
                    <a:pt x="48" y="9"/>
                    <a:pt x="48" y="9"/>
                  </a:cubicBezTo>
                  <a:cubicBezTo>
                    <a:pt x="47" y="10"/>
                    <a:pt x="45" y="10"/>
                    <a:pt x="44" y="11"/>
                  </a:cubicBezTo>
                  <a:cubicBezTo>
                    <a:pt x="43" y="11"/>
                    <a:pt x="41" y="11"/>
                    <a:pt x="39" y="11"/>
                  </a:cubicBezTo>
                  <a:cubicBezTo>
                    <a:pt x="38" y="11"/>
                    <a:pt x="38" y="11"/>
                    <a:pt x="36" y="12"/>
                  </a:cubicBezTo>
                  <a:cubicBezTo>
                    <a:pt x="35" y="15"/>
                    <a:pt x="34" y="14"/>
                    <a:pt x="32" y="14"/>
                  </a:cubicBezTo>
                  <a:cubicBezTo>
                    <a:pt x="30" y="15"/>
                    <a:pt x="31" y="17"/>
                    <a:pt x="28" y="17"/>
                  </a:cubicBezTo>
                  <a:cubicBezTo>
                    <a:pt x="26" y="17"/>
                    <a:pt x="27" y="19"/>
                    <a:pt x="26" y="19"/>
                  </a:cubicBezTo>
                  <a:cubicBezTo>
                    <a:pt x="25" y="20"/>
                    <a:pt x="22" y="18"/>
                    <a:pt x="23" y="19"/>
                  </a:cubicBezTo>
                  <a:cubicBezTo>
                    <a:pt x="23" y="20"/>
                    <a:pt x="26" y="21"/>
                    <a:pt x="26" y="21"/>
                  </a:cubicBezTo>
                  <a:cubicBezTo>
                    <a:pt x="26" y="21"/>
                    <a:pt x="22" y="22"/>
                    <a:pt x="22" y="22"/>
                  </a:cubicBezTo>
                  <a:cubicBezTo>
                    <a:pt x="22" y="23"/>
                    <a:pt x="27" y="23"/>
                    <a:pt x="27" y="23"/>
                  </a:cubicBezTo>
                  <a:cubicBezTo>
                    <a:pt x="27" y="24"/>
                    <a:pt x="20" y="24"/>
                    <a:pt x="21" y="25"/>
                  </a:cubicBezTo>
                  <a:cubicBezTo>
                    <a:pt x="21" y="24"/>
                    <a:pt x="23" y="25"/>
                    <a:pt x="23" y="25"/>
                  </a:cubicBezTo>
                  <a:cubicBezTo>
                    <a:pt x="21" y="26"/>
                    <a:pt x="20" y="25"/>
                    <a:pt x="20" y="26"/>
                  </a:cubicBezTo>
                  <a:cubicBezTo>
                    <a:pt x="19" y="27"/>
                    <a:pt x="21" y="28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8"/>
                    <a:pt x="20" y="29"/>
                    <a:pt x="21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6" y="31"/>
                    <a:pt x="15" y="31"/>
                    <a:pt x="14" y="31"/>
                  </a:cubicBezTo>
                  <a:cubicBezTo>
                    <a:pt x="12" y="32"/>
                    <a:pt x="12" y="33"/>
                    <a:pt x="14" y="33"/>
                  </a:cubicBezTo>
                  <a:cubicBezTo>
                    <a:pt x="15" y="33"/>
                    <a:pt x="18" y="34"/>
                    <a:pt x="19" y="34"/>
                  </a:cubicBezTo>
                  <a:cubicBezTo>
                    <a:pt x="17" y="35"/>
                    <a:pt x="15" y="33"/>
                    <a:pt x="15" y="36"/>
                  </a:cubicBezTo>
                  <a:cubicBezTo>
                    <a:pt x="15" y="37"/>
                    <a:pt x="10" y="37"/>
                    <a:pt x="9" y="38"/>
                  </a:cubicBezTo>
                  <a:cubicBezTo>
                    <a:pt x="8" y="39"/>
                    <a:pt x="9" y="39"/>
                    <a:pt x="9" y="40"/>
                  </a:cubicBezTo>
                  <a:cubicBezTo>
                    <a:pt x="9" y="40"/>
                    <a:pt x="6" y="41"/>
                    <a:pt x="6" y="41"/>
                  </a:cubicBezTo>
                  <a:cubicBezTo>
                    <a:pt x="2" y="42"/>
                    <a:pt x="7" y="42"/>
                    <a:pt x="7" y="43"/>
                  </a:cubicBezTo>
                  <a:cubicBezTo>
                    <a:pt x="8" y="44"/>
                    <a:pt x="5" y="47"/>
                    <a:pt x="5" y="47"/>
                  </a:cubicBezTo>
                  <a:cubicBezTo>
                    <a:pt x="3" y="49"/>
                    <a:pt x="0" y="47"/>
                    <a:pt x="0" y="51"/>
                  </a:cubicBezTo>
                  <a:cubicBezTo>
                    <a:pt x="0" y="55"/>
                    <a:pt x="2" y="53"/>
                    <a:pt x="4" y="53"/>
                  </a:cubicBezTo>
                  <a:cubicBezTo>
                    <a:pt x="6" y="54"/>
                    <a:pt x="7" y="55"/>
                    <a:pt x="9" y="54"/>
                  </a:cubicBezTo>
                  <a:cubicBezTo>
                    <a:pt x="9" y="54"/>
                    <a:pt x="11" y="56"/>
                    <a:pt x="12" y="55"/>
                  </a:cubicBezTo>
                  <a:cubicBezTo>
                    <a:pt x="12" y="55"/>
                    <a:pt x="10" y="55"/>
                    <a:pt x="10" y="56"/>
                  </a:cubicBezTo>
                  <a:cubicBezTo>
                    <a:pt x="11" y="56"/>
                    <a:pt x="12" y="56"/>
                    <a:pt x="12" y="56"/>
                  </a:cubicBezTo>
                  <a:cubicBezTo>
                    <a:pt x="12" y="56"/>
                    <a:pt x="10" y="60"/>
                    <a:pt x="10" y="60"/>
                  </a:cubicBezTo>
                  <a:cubicBezTo>
                    <a:pt x="12" y="61"/>
                    <a:pt x="14" y="61"/>
                    <a:pt x="16" y="62"/>
                  </a:cubicBezTo>
                  <a:cubicBezTo>
                    <a:pt x="19" y="62"/>
                    <a:pt x="20" y="62"/>
                    <a:pt x="23" y="62"/>
                  </a:cubicBezTo>
                  <a:cubicBezTo>
                    <a:pt x="24" y="61"/>
                    <a:pt x="25" y="61"/>
                    <a:pt x="26" y="61"/>
                  </a:cubicBezTo>
                  <a:cubicBezTo>
                    <a:pt x="27" y="62"/>
                    <a:pt x="28" y="62"/>
                    <a:pt x="30" y="62"/>
                  </a:cubicBezTo>
                  <a:cubicBezTo>
                    <a:pt x="31" y="62"/>
                    <a:pt x="27" y="59"/>
                    <a:pt x="26" y="59"/>
                  </a:cubicBezTo>
                  <a:cubicBezTo>
                    <a:pt x="24" y="57"/>
                    <a:pt x="23" y="55"/>
                    <a:pt x="22" y="53"/>
                  </a:cubicBezTo>
                  <a:cubicBezTo>
                    <a:pt x="20" y="51"/>
                    <a:pt x="21" y="50"/>
                    <a:pt x="20" y="48"/>
                  </a:cubicBezTo>
                  <a:cubicBezTo>
                    <a:pt x="19" y="45"/>
                    <a:pt x="18" y="45"/>
                    <a:pt x="20" y="43"/>
                  </a:cubicBezTo>
                  <a:cubicBezTo>
                    <a:pt x="21" y="43"/>
                    <a:pt x="20" y="43"/>
                    <a:pt x="20" y="42"/>
                  </a:cubicBezTo>
                  <a:cubicBezTo>
                    <a:pt x="21" y="41"/>
                    <a:pt x="24" y="42"/>
                    <a:pt x="24" y="41"/>
                  </a:cubicBezTo>
                  <a:cubicBezTo>
                    <a:pt x="24" y="41"/>
                    <a:pt x="22" y="40"/>
                    <a:pt x="22" y="40"/>
                  </a:cubicBezTo>
                  <a:cubicBezTo>
                    <a:pt x="23" y="39"/>
                    <a:pt x="26" y="40"/>
                    <a:pt x="26" y="39"/>
                  </a:cubicBezTo>
                  <a:cubicBezTo>
                    <a:pt x="26" y="38"/>
                    <a:pt x="21" y="37"/>
                    <a:pt x="21" y="36"/>
                  </a:cubicBezTo>
                  <a:cubicBezTo>
                    <a:pt x="21" y="36"/>
                    <a:pt x="29" y="37"/>
                    <a:pt x="29" y="37"/>
                  </a:cubicBezTo>
                  <a:cubicBezTo>
                    <a:pt x="29" y="36"/>
                    <a:pt x="27" y="35"/>
                    <a:pt x="27" y="34"/>
                  </a:cubicBezTo>
                  <a:cubicBezTo>
                    <a:pt x="27" y="33"/>
                    <a:pt x="30" y="35"/>
                    <a:pt x="31" y="34"/>
                  </a:cubicBezTo>
                  <a:cubicBezTo>
                    <a:pt x="31" y="33"/>
                    <a:pt x="27" y="31"/>
                    <a:pt x="27" y="32"/>
                  </a:cubicBezTo>
                  <a:cubicBezTo>
                    <a:pt x="27" y="31"/>
                    <a:pt x="31" y="33"/>
                    <a:pt x="32" y="32"/>
                  </a:cubicBezTo>
                  <a:cubicBezTo>
                    <a:pt x="32" y="32"/>
                    <a:pt x="33" y="31"/>
                    <a:pt x="32" y="31"/>
                  </a:cubicBezTo>
                  <a:cubicBezTo>
                    <a:pt x="32" y="31"/>
                    <a:pt x="30" y="29"/>
                    <a:pt x="30" y="29"/>
                  </a:cubicBezTo>
                  <a:cubicBezTo>
                    <a:pt x="32" y="29"/>
                    <a:pt x="33" y="30"/>
                    <a:pt x="35" y="29"/>
                  </a:cubicBezTo>
                  <a:cubicBezTo>
                    <a:pt x="35" y="28"/>
                    <a:pt x="37" y="27"/>
                    <a:pt x="37" y="27"/>
                  </a:cubicBezTo>
                  <a:cubicBezTo>
                    <a:pt x="37" y="26"/>
                    <a:pt x="35" y="26"/>
                    <a:pt x="35" y="26"/>
                  </a:cubicBezTo>
                  <a:cubicBezTo>
                    <a:pt x="36" y="26"/>
                    <a:pt x="39" y="26"/>
                    <a:pt x="39" y="24"/>
                  </a:cubicBezTo>
                  <a:cubicBezTo>
                    <a:pt x="39" y="22"/>
                    <a:pt x="41" y="25"/>
                    <a:pt x="42" y="24"/>
                  </a:cubicBezTo>
                  <a:cubicBezTo>
                    <a:pt x="42" y="24"/>
                    <a:pt x="41" y="23"/>
                    <a:pt x="41" y="23"/>
                  </a:cubicBezTo>
                  <a:cubicBezTo>
                    <a:pt x="42" y="22"/>
                    <a:pt x="45" y="23"/>
                    <a:pt x="45" y="22"/>
                  </a:cubicBezTo>
                  <a:cubicBezTo>
                    <a:pt x="46" y="21"/>
                    <a:pt x="45" y="20"/>
                    <a:pt x="44" y="20"/>
                  </a:cubicBezTo>
                  <a:cubicBezTo>
                    <a:pt x="49" y="18"/>
                    <a:pt x="53" y="16"/>
                    <a:pt x="58" y="15"/>
                  </a:cubicBezTo>
                  <a:cubicBezTo>
                    <a:pt x="61" y="14"/>
                    <a:pt x="65" y="13"/>
                    <a:pt x="68" y="12"/>
                  </a:cubicBezTo>
                  <a:cubicBezTo>
                    <a:pt x="73" y="11"/>
                    <a:pt x="77" y="10"/>
                    <a:pt x="81" y="8"/>
                  </a:cubicBezTo>
                  <a:cubicBezTo>
                    <a:pt x="83" y="8"/>
                    <a:pt x="86" y="6"/>
                    <a:pt x="88" y="4"/>
                  </a:cubicBezTo>
                  <a:cubicBezTo>
                    <a:pt x="90" y="2"/>
                    <a:pt x="86" y="1"/>
                    <a:pt x="84" y="1"/>
                  </a:cubicBezTo>
                  <a:cubicBezTo>
                    <a:pt x="82" y="1"/>
                    <a:pt x="86" y="1"/>
                    <a:pt x="8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407">
              <a:extLst>
                <a:ext uri="{FF2B5EF4-FFF2-40B4-BE49-F238E27FC236}">
                  <a16:creationId xmlns:a16="http://schemas.microsoft.com/office/drawing/2014/main" id="{CB986AD0-0791-CB4A-A19A-FA85E4659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9176" y="3403197"/>
              <a:ext cx="256290" cy="135605"/>
            </a:xfrm>
            <a:custGeom>
              <a:avLst/>
              <a:gdLst>
                <a:gd name="T0" fmla="*/ 16 w 32"/>
                <a:gd name="T1" fmla="*/ 6 h 16"/>
                <a:gd name="T2" fmla="*/ 19 w 32"/>
                <a:gd name="T3" fmla="*/ 1 h 16"/>
                <a:gd name="T4" fmla="*/ 16 w 32"/>
                <a:gd name="T5" fmla="*/ 0 h 16"/>
                <a:gd name="T6" fmla="*/ 15 w 32"/>
                <a:gd name="T7" fmla="*/ 2 h 16"/>
                <a:gd name="T8" fmla="*/ 10 w 32"/>
                <a:gd name="T9" fmla="*/ 2 h 16"/>
                <a:gd name="T10" fmla="*/ 9 w 32"/>
                <a:gd name="T11" fmla="*/ 4 h 16"/>
                <a:gd name="T12" fmla="*/ 12 w 32"/>
                <a:gd name="T13" fmla="*/ 4 h 16"/>
                <a:gd name="T14" fmla="*/ 10 w 32"/>
                <a:gd name="T15" fmla="*/ 8 h 16"/>
                <a:gd name="T16" fmla="*/ 5 w 32"/>
                <a:gd name="T17" fmla="*/ 10 h 16"/>
                <a:gd name="T18" fmla="*/ 1 w 32"/>
                <a:gd name="T19" fmla="*/ 15 h 16"/>
                <a:gd name="T20" fmla="*/ 8 w 32"/>
                <a:gd name="T21" fmla="*/ 15 h 16"/>
                <a:gd name="T22" fmla="*/ 17 w 32"/>
                <a:gd name="T23" fmla="*/ 14 h 16"/>
                <a:gd name="T24" fmla="*/ 28 w 32"/>
                <a:gd name="T25" fmla="*/ 12 h 16"/>
                <a:gd name="T26" fmla="*/ 29 w 32"/>
                <a:gd name="T27" fmla="*/ 7 h 16"/>
                <a:gd name="T28" fmla="*/ 22 w 32"/>
                <a:gd name="T29" fmla="*/ 3 h 16"/>
                <a:gd name="T30" fmla="*/ 16 w 32"/>
                <a:gd name="T31" fmla="*/ 6 h 16"/>
                <a:gd name="T32" fmla="*/ 16 w 32"/>
                <a:gd name="T3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6">
                  <a:moveTo>
                    <a:pt x="16" y="6"/>
                  </a:moveTo>
                  <a:cubicBezTo>
                    <a:pt x="16" y="6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5" y="2"/>
                    <a:pt x="15" y="2"/>
                  </a:cubicBezTo>
                  <a:cubicBezTo>
                    <a:pt x="13" y="2"/>
                    <a:pt x="12" y="0"/>
                    <a:pt x="10" y="2"/>
                  </a:cubicBezTo>
                  <a:cubicBezTo>
                    <a:pt x="10" y="2"/>
                    <a:pt x="8" y="3"/>
                    <a:pt x="9" y="4"/>
                  </a:cubicBezTo>
                  <a:cubicBezTo>
                    <a:pt x="10" y="4"/>
                    <a:pt x="11" y="5"/>
                    <a:pt x="12" y="4"/>
                  </a:cubicBezTo>
                  <a:cubicBezTo>
                    <a:pt x="10" y="5"/>
                    <a:pt x="5" y="6"/>
                    <a:pt x="10" y="8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4" y="11"/>
                    <a:pt x="0" y="15"/>
                    <a:pt x="1" y="15"/>
                  </a:cubicBezTo>
                  <a:cubicBezTo>
                    <a:pt x="3" y="16"/>
                    <a:pt x="6" y="16"/>
                    <a:pt x="8" y="15"/>
                  </a:cubicBezTo>
                  <a:cubicBezTo>
                    <a:pt x="11" y="13"/>
                    <a:pt x="14" y="13"/>
                    <a:pt x="17" y="14"/>
                  </a:cubicBezTo>
                  <a:cubicBezTo>
                    <a:pt x="21" y="14"/>
                    <a:pt x="24" y="13"/>
                    <a:pt x="28" y="12"/>
                  </a:cubicBezTo>
                  <a:cubicBezTo>
                    <a:pt x="30" y="11"/>
                    <a:pt x="32" y="8"/>
                    <a:pt x="29" y="7"/>
                  </a:cubicBezTo>
                  <a:cubicBezTo>
                    <a:pt x="27" y="6"/>
                    <a:pt x="24" y="2"/>
                    <a:pt x="22" y="3"/>
                  </a:cubicBezTo>
                  <a:cubicBezTo>
                    <a:pt x="20" y="3"/>
                    <a:pt x="18" y="6"/>
                    <a:pt x="16" y="6"/>
                  </a:cubicBezTo>
                  <a:cubicBezTo>
                    <a:pt x="15" y="6"/>
                    <a:pt x="17" y="6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408">
              <a:extLst>
                <a:ext uri="{FF2B5EF4-FFF2-40B4-BE49-F238E27FC236}">
                  <a16:creationId xmlns:a16="http://schemas.microsoft.com/office/drawing/2014/main" id="{4ED9566F-897E-424E-A739-BE55F8824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1964" y="3325295"/>
              <a:ext cx="239931" cy="135605"/>
            </a:xfrm>
            <a:custGeom>
              <a:avLst/>
              <a:gdLst>
                <a:gd name="T0" fmla="*/ 26 w 30"/>
                <a:gd name="T1" fmla="*/ 10 h 16"/>
                <a:gd name="T2" fmla="*/ 28 w 30"/>
                <a:gd name="T3" fmla="*/ 7 h 16"/>
                <a:gd name="T4" fmla="*/ 29 w 30"/>
                <a:gd name="T5" fmla="*/ 5 h 16"/>
                <a:gd name="T6" fmla="*/ 26 w 30"/>
                <a:gd name="T7" fmla="*/ 3 h 16"/>
                <a:gd name="T8" fmla="*/ 22 w 30"/>
                <a:gd name="T9" fmla="*/ 3 h 16"/>
                <a:gd name="T10" fmla="*/ 17 w 30"/>
                <a:gd name="T11" fmla="*/ 4 h 16"/>
                <a:gd name="T12" fmla="*/ 18 w 30"/>
                <a:gd name="T13" fmla="*/ 1 h 16"/>
                <a:gd name="T14" fmla="*/ 12 w 30"/>
                <a:gd name="T15" fmla="*/ 1 h 16"/>
                <a:gd name="T16" fmla="*/ 5 w 30"/>
                <a:gd name="T17" fmla="*/ 4 h 16"/>
                <a:gd name="T18" fmla="*/ 7 w 30"/>
                <a:gd name="T19" fmla="*/ 4 h 16"/>
                <a:gd name="T20" fmla="*/ 0 w 30"/>
                <a:gd name="T21" fmla="*/ 8 h 16"/>
                <a:gd name="T22" fmla="*/ 4 w 30"/>
                <a:gd name="T23" fmla="*/ 9 h 16"/>
                <a:gd name="T24" fmla="*/ 7 w 30"/>
                <a:gd name="T25" fmla="*/ 12 h 16"/>
                <a:gd name="T26" fmla="*/ 12 w 30"/>
                <a:gd name="T27" fmla="*/ 13 h 16"/>
                <a:gd name="T28" fmla="*/ 19 w 30"/>
                <a:gd name="T29" fmla="*/ 16 h 16"/>
                <a:gd name="T30" fmla="*/ 28 w 30"/>
                <a:gd name="T31" fmla="*/ 15 h 16"/>
                <a:gd name="T32" fmla="*/ 26 w 30"/>
                <a:gd name="T33" fmla="*/ 10 h 16"/>
                <a:gd name="T34" fmla="*/ 26 w 30"/>
                <a:gd name="T3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16">
                  <a:moveTo>
                    <a:pt x="26" y="10"/>
                  </a:moveTo>
                  <a:cubicBezTo>
                    <a:pt x="29" y="11"/>
                    <a:pt x="27" y="9"/>
                    <a:pt x="28" y="7"/>
                  </a:cubicBezTo>
                  <a:cubicBezTo>
                    <a:pt x="28" y="6"/>
                    <a:pt x="29" y="6"/>
                    <a:pt x="29" y="5"/>
                  </a:cubicBezTo>
                  <a:cubicBezTo>
                    <a:pt x="29" y="4"/>
                    <a:pt x="27" y="3"/>
                    <a:pt x="26" y="3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3"/>
                    <a:pt x="17" y="4"/>
                    <a:pt x="17" y="4"/>
                  </a:cubicBezTo>
                  <a:cubicBezTo>
                    <a:pt x="17" y="4"/>
                    <a:pt x="21" y="2"/>
                    <a:pt x="18" y="1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1" y="1"/>
                    <a:pt x="6" y="2"/>
                    <a:pt x="5" y="4"/>
                  </a:cubicBezTo>
                  <a:cubicBezTo>
                    <a:pt x="5" y="4"/>
                    <a:pt x="7" y="4"/>
                    <a:pt x="7" y="4"/>
                  </a:cubicBezTo>
                  <a:cubicBezTo>
                    <a:pt x="7" y="4"/>
                    <a:pt x="0" y="7"/>
                    <a:pt x="0" y="8"/>
                  </a:cubicBezTo>
                  <a:cubicBezTo>
                    <a:pt x="0" y="8"/>
                    <a:pt x="4" y="9"/>
                    <a:pt x="4" y="9"/>
                  </a:cubicBezTo>
                  <a:cubicBezTo>
                    <a:pt x="5" y="9"/>
                    <a:pt x="6" y="11"/>
                    <a:pt x="7" y="12"/>
                  </a:cubicBezTo>
                  <a:cubicBezTo>
                    <a:pt x="9" y="13"/>
                    <a:pt x="10" y="13"/>
                    <a:pt x="12" y="13"/>
                  </a:cubicBezTo>
                  <a:cubicBezTo>
                    <a:pt x="14" y="14"/>
                    <a:pt x="17" y="16"/>
                    <a:pt x="19" y="16"/>
                  </a:cubicBezTo>
                  <a:cubicBezTo>
                    <a:pt x="22" y="16"/>
                    <a:pt x="25" y="16"/>
                    <a:pt x="28" y="15"/>
                  </a:cubicBezTo>
                  <a:cubicBezTo>
                    <a:pt x="30" y="15"/>
                    <a:pt x="26" y="10"/>
                    <a:pt x="26" y="10"/>
                  </a:cubicBezTo>
                  <a:cubicBezTo>
                    <a:pt x="27" y="10"/>
                    <a:pt x="25" y="10"/>
                    <a:pt x="2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409">
              <a:extLst>
                <a:ext uri="{FF2B5EF4-FFF2-40B4-BE49-F238E27FC236}">
                  <a16:creationId xmlns:a16="http://schemas.microsoft.com/office/drawing/2014/main" id="{3862F82A-5180-2A43-AD69-AD12EAAA2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1075" y="3333950"/>
              <a:ext cx="119965" cy="43280"/>
            </a:xfrm>
            <a:custGeom>
              <a:avLst/>
              <a:gdLst>
                <a:gd name="T0" fmla="*/ 9 w 15"/>
                <a:gd name="T1" fmla="*/ 1 h 5"/>
                <a:gd name="T2" fmla="*/ 4 w 15"/>
                <a:gd name="T3" fmla="*/ 1 h 5"/>
                <a:gd name="T4" fmla="*/ 0 w 15"/>
                <a:gd name="T5" fmla="*/ 1 h 5"/>
                <a:gd name="T6" fmla="*/ 1 w 15"/>
                <a:gd name="T7" fmla="*/ 3 h 5"/>
                <a:gd name="T8" fmla="*/ 6 w 15"/>
                <a:gd name="T9" fmla="*/ 5 h 5"/>
                <a:gd name="T10" fmla="*/ 9 w 15"/>
                <a:gd name="T11" fmla="*/ 1 h 5"/>
                <a:gd name="T12" fmla="*/ 9 w 1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9" y="1"/>
                  </a:moveTo>
                  <a:cubicBezTo>
                    <a:pt x="8" y="1"/>
                    <a:pt x="6" y="1"/>
                    <a:pt x="4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3" y="4"/>
                    <a:pt x="4" y="5"/>
                    <a:pt x="6" y="5"/>
                  </a:cubicBezTo>
                  <a:cubicBezTo>
                    <a:pt x="8" y="5"/>
                    <a:pt x="15" y="2"/>
                    <a:pt x="9" y="1"/>
                  </a:cubicBezTo>
                  <a:cubicBezTo>
                    <a:pt x="8" y="1"/>
                    <a:pt x="10" y="2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410">
              <a:extLst>
                <a:ext uri="{FF2B5EF4-FFF2-40B4-BE49-F238E27FC236}">
                  <a16:creationId xmlns:a16="http://schemas.microsoft.com/office/drawing/2014/main" id="{B63DEADD-34A5-5E40-B5BB-78466AA7C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2886" y="3215658"/>
              <a:ext cx="201758" cy="135605"/>
            </a:xfrm>
            <a:custGeom>
              <a:avLst/>
              <a:gdLst>
                <a:gd name="T0" fmla="*/ 7 w 25"/>
                <a:gd name="T1" fmla="*/ 15 h 16"/>
                <a:gd name="T2" fmla="*/ 3 w 25"/>
                <a:gd name="T3" fmla="*/ 13 h 16"/>
                <a:gd name="T4" fmla="*/ 4 w 25"/>
                <a:gd name="T5" fmla="*/ 12 h 16"/>
                <a:gd name="T6" fmla="*/ 0 w 25"/>
                <a:gd name="T7" fmla="*/ 12 h 16"/>
                <a:gd name="T8" fmla="*/ 3 w 25"/>
                <a:gd name="T9" fmla="*/ 11 h 16"/>
                <a:gd name="T10" fmla="*/ 2 w 25"/>
                <a:gd name="T11" fmla="*/ 10 h 16"/>
                <a:gd name="T12" fmla="*/ 6 w 25"/>
                <a:gd name="T13" fmla="*/ 6 h 16"/>
                <a:gd name="T14" fmla="*/ 5 w 25"/>
                <a:gd name="T15" fmla="*/ 6 h 16"/>
                <a:gd name="T16" fmla="*/ 11 w 25"/>
                <a:gd name="T17" fmla="*/ 3 h 16"/>
                <a:gd name="T18" fmla="*/ 18 w 25"/>
                <a:gd name="T19" fmla="*/ 0 h 16"/>
                <a:gd name="T20" fmla="*/ 20 w 25"/>
                <a:gd name="T21" fmla="*/ 4 h 16"/>
                <a:gd name="T22" fmla="*/ 25 w 25"/>
                <a:gd name="T23" fmla="*/ 7 h 16"/>
                <a:gd name="T24" fmla="*/ 21 w 25"/>
                <a:gd name="T25" fmla="*/ 9 h 16"/>
                <a:gd name="T26" fmla="*/ 23 w 25"/>
                <a:gd name="T27" fmla="*/ 12 h 16"/>
                <a:gd name="T28" fmla="*/ 19 w 25"/>
                <a:gd name="T29" fmla="*/ 13 h 16"/>
                <a:gd name="T30" fmla="*/ 7 w 25"/>
                <a:gd name="T31" fmla="*/ 15 h 16"/>
                <a:gd name="T32" fmla="*/ 7 w 25"/>
                <a:gd name="T3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6">
                  <a:moveTo>
                    <a:pt x="7" y="15"/>
                  </a:moveTo>
                  <a:cubicBezTo>
                    <a:pt x="6" y="14"/>
                    <a:pt x="4" y="14"/>
                    <a:pt x="3" y="13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2"/>
                    <a:pt x="0" y="13"/>
                    <a:pt x="0" y="12"/>
                  </a:cubicBezTo>
                  <a:cubicBezTo>
                    <a:pt x="0" y="10"/>
                    <a:pt x="3" y="11"/>
                    <a:pt x="3" y="11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7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6" y="4"/>
                    <a:pt x="9" y="4"/>
                    <a:pt x="11" y="3"/>
                  </a:cubicBezTo>
                  <a:cubicBezTo>
                    <a:pt x="13" y="2"/>
                    <a:pt x="16" y="1"/>
                    <a:pt x="18" y="0"/>
                  </a:cubicBezTo>
                  <a:cubicBezTo>
                    <a:pt x="18" y="0"/>
                    <a:pt x="19" y="3"/>
                    <a:pt x="20" y="4"/>
                  </a:cubicBezTo>
                  <a:cubicBezTo>
                    <a:pt x="20" y="4"/>
                    <a:pt x="25" y="6"/>
                    <a:pt x="25" y="7"/>
                  </a:cubicBezTo>
                  <a:cubicBezTo>
                    <a:pt x="25" y="8"/>
                    <a:pt x="20" y="7"/>
                    <a:pt x="21" y="9"/>
                  </a:cubicBezTo>
                  <a:cubicBezTo>
                    <a:pt x="21" y="9"/>
                    <a:pt x="23" y="10"/>
                    <a:pt x="23" y="12"/>
                  </a:cubicBezTo>
                  <a:cubicBezTo>
                    <a:pt x="22" y="12"/>
                    <a:pt x="20" y="12"/>
                    <a:pt x="19" y="13"/>
                  </a:cubicBezTo>
                  <a:cubicBezTo>
                    <a:pt x="16" y="14"/>
                    <a:pt x="10" y="16"/>
                    <a:pt x="7" y="15"/>
                  </a:cubicBezTo>
                  <a:cubicBezTo>
                    <a:pt x="6" y="14"/>
                    <a:pt x="9" y="16"/>
                    <a:pt x="7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411">
              <a:extLst>
                <a:ext uri="{FF2B5EF4-FFF2-40B4-BE49-F238E27FC236}">
                  <a16:creationId xmlns:a16="http://schemas.microsoft.com/office/drawing/2014/main" id="{53415ED9-9F15-4A4F-9ADD-8C05BB9D8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9541" y="3749421"/>
              <a:ext cx="201758" cy="69244"/>
            </a:xfrm>
            <a:custGeom>
              <a:avLst/>
              <a:gdLst>
                <a:gd name="T0" fmla="*/ 5 w 25"/>
                <a:gd name="T1" fmla="*/ 3 h 8"/>
                <a:gd name="T2" fmla="*/ 3 w 25"/>
                <a:gd name="T3" fmla="*/ 1 h 8"/>
                <a:gd name="T4" fmla="*/ 1 w 25"/>
                <a:gd name="T5" fmla="*/ 2 h 8"/>
                <a:gd name="T6" fmla="*/ 2 w 25"/>
                <a:gd name="T7" fmla="*/ 4 h 8"/>
                <a:gd name="T8" fmla="*/ 5 w 25"/>
                <a:gd name="T9" fmla="*/ 6 h 8"/>
                <a:gd name="T10" fmla="*/ 16 w 25"/>
                <a:gd name="T11" fmla="*/ 8 h 8"/>
                <a:gd name="T12" fmla="*/ 24 w 25"/>
                <a:gd name="T13" fmla="*/ 5 h 8"/>
                <a:gd name="T14" fmla="*/ 23 w 25"/>
                <a:gd name="T15" fmla="*/ 6 h 8"/>
                <a:gd name="T16" fmla="*/ 20 w 25"/>
                <a:gd name="T17" fmla="*/ 4 h 8"/>
                <a:gd name="T18" fmla="*/ 15 w 25"/>
                <a:gd name="T19" fmla="*/ 4 h 8"/>
                <a:gd name="T20" fmla="*/ 10 w 25"/>
                <a:gd name="T21" fmla="*/ 2 h 8"/>
                <a:gd name="T22" fmla="*/ 5 w 2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8">
                  <a:moveTo>
                    <a:pt x="5" y="3"/>
                  </a:moveTo>
                  <a:cubicBezTo>
                    <a:pt x="4" y="3"/>
                    <a:pt x="4" y="1"/>
                    <a:pt x="3" y="1"/>
                  </a:cubicBezTo>
                  <a:cubicBezTo>
                    <a:pt x="3" y="0"/>
                    <a:pt x="1" y="2"/>
                    <a:pt x="1" y="2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6"/>
                    <a:pt x="5" y="6"/>
                  </a:cubicBezTo>
                  <a:cubicBezTo>
                    <a:pt x="9" y="7"/>
                    <a:pt x="12" y="8"/>
                    <a:pt x="16" y="8"/>
                  </a:cubicBezTo>
                  <a:cubicBezTo>
                    <a:pt x="17" y="8"/>
                    <a:pt x="25" y="7"/>
                    <a:pt x="24" y="5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2" y="6"/>
                    <a:pt x="21" y="5"/>
                    <a:pt x="20" y="4"/>
                  </a:cubicBezTo>
                  <a:cubicBezTo>
                    <a:pt x="19" y="4"/>
                    <a:pt x="17" y="3"/>
                    <a:pt x="15" y="4"/>
                  </a:cubicBezTo>
                  <a:cubicBezTo>
                    <a:pt x="14" y="4"/>
                    <a:pt x="12" y="2"/>
                    <a:pt x="10" y="2"/>
                  </a:cubicBezTo>
                  <a:cubicBezTo>
                    <a:pt x="8" y="2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412">
              <a:extLst>
                <a:ext uri="{FF2B5EF4-FFF2-40B4-BE49-F238E27FC236}">
                  <a16:creationId xmlns:a16="http://schemas.microsoft.com/office/drawing/2014/main" id="{D86E8FF5-D411-3647-8C19-3E039D716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3252" y="3885024"/>
              <a:ext cx="169042" cy="69244"/>
            </a:xfrm>
            <a:custGeom>
              <a:avLst/>
              <a:gdLst>
                <a:gd name="T0" fmla="*/ 2 w 21"/>
                <a:gd name="T1" fmla="*/ 6 h 8"/>
                <a:gd name="T2" fmla="*/ 8 w 21"/>
                <a:gd name="T3" fmla="*/ 6 h 8"/>
                <a:gd name="T4" fmla="*/ 14 w 21"/>
                <a:gd name="T5" fmla="*/ 8 h 8"/>
                <a:gd name="T6" fmla="*/ 19 w 21"/>
                <a:gd name="T7" fmla="*/ 7 h 8"/>
                <a:gd name="T8" fmla="*/ 17 w 21"/>
                <a:gd name="T9" fmla="*/ 4 h 8"/>
                <a:gd name="T10" fmla="*/ 7 w 21"/>
                <a:gd name="T11" fmla="*/ 2 h 8"/>
                <a:gd name="T12" fmla="*/ 4 w 21"/>
                <a:gd name="T13" fmla="*/ 5 h 8"/>
                <a:gd name="T14" fmla="*/ 2 w 21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8">
                  <a:moveTo>
                    <a:pt x="2" y="6"/>
                  </a:moveTo>
                  <a:cubicBezTo>
                    <a:pt x="5" y="6"/>
                    <a:pt x="6" y="6"/>
                    <a:pt x="8" y="6"/>
                  </a:cubicBezTo>
                  <a:cubicBezTo>
                    <a:pt x="10" y="7"/>
                    <a:pt x="12" y="7"/>
                    <a:pt x="14" y="8"/>
                  </a:cubicBezTo>
                  <a:cubicBezTo>
                    <a:pt x="16" y="8"/>
                    <a:pt x="18" y="8"/>
                    <a:pt x="19" y="7"/>
                  </a:cubicBezTo>
                  <a:cubicBezTo>
                    <a:pt x="21" y="6"/>
                    <a:pt x="18" y="5"/>
                    <a:pt x="17" y="4"/>
                  </a:cubicBezTo>
                  <a:cubicBezTo>
                    <a:pt x="14" y="2"/>
                    <a:pt x="11" y="0"/>
                    <a:pt x="7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0" y="6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413">
              <a:extLst>
                <a:ext uri="{FF2B5EF4-FFF2-40B4-BE49-F238E27FC236}">
                  <a16:creationId xmlns:a16="http://schemas.microsoft.com/office/drawing/2014/main" id="{A78A78D2-EA59-4F43-BD0E-84D7476E2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1431" y="3853290"/>
              <a:ext cx="65435" cy="40393"/>
            </a:xfrm>
            <a:custGeom>
              <a:avLst/>
              <a:gdLst>
                <a:gd name="T0" fmla="*/ 3 w 8"/>
                <a:gd name="T1" fmla="*/ 5 h 5"/>
                <a:gd name="T2" fmla="*/ 4 w 8"/>
                <a:gd name="T3" fmla="*/ 1 h 5"/>
                <a:gd name="T4" fmla="*/ 3 w 8"/>
                <a:gd name="T5" fmla="*/ 5 h 5"/>
                <a:gd name="T6" fmla="*/ 3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0" y="5"/>
                    <a:pt x="1" y="0"/>
                    <a:pt x="4" y="1"/>
                  </a:cubicBezTo>
                  <a:cubicBezTo>
                    <a:pt x="8" y="2"/>
                    <a:pt x="6" y="4"/>
                    <a:pt x="3" y="5"/>
                  </a:cubicBezTo>
                  <a:cubicBezTo>
                    <a:pt x="1" y="5"/>
                    <a:pt x="5" y="5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414">
              <a:extLst>
                <a:ext uri="{FF2B5EF4-FFF2-40B4-BE49-F238E27FC236}">
                  <a16:creationId xmlns:a16="http://schemas.microsoft.com/office/drawing/2014/main" id="{3B7610AD-B4CA-6E42-979C-4DD4619E2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732109"/>
              <a:ext cx="24538" cy="43280"/>
            </a:xfrm>
            <a:custGeom>
              <a:avLst/>
              <a:gdLst>
                <a:gd name="T0" fmla="*/ 1 w 3"/>
                <a:gd name="T1" fmla="*/ 3 h 5"/>
                <a:gd name="T2" fmla="*/ 3 w 3"/>
                <a:gd name="T3" fmla="*/ 1 h 5"/>
                <a:gd name="T4" fmla="*/ 1 w 3"/>
                <a:gd name="T5" fmla="*/ 5 h 5"/>
                <a:gd name="T6" fmla="*/ 1 w 3"/>
                <a:gd name="T7" fmla="*/ 3 h 5"/>
                <a:gd name="T8" fmla="*/ 1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3" y="2"/>
                    <a:pt x="2" y="5"/>
                    <a:pt x="1" y="5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415">
              <a:extLst>
                <a:ext uri="{FF2B5EF4-FFF2-40B4-BE49-F238E27FC236}">
                  <a16:creationId xmlns:a16="http://schemas.microsoft.com/office/drawing/2014/main" id="{43DB019B-D0D8-9C42-B6B9-DCD32E565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859058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1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3"/>
                    <a:pt x="1" y="0"/>
                    <a:pt x="0" y="1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416">
              <a:extLst>
                <a:ext uri="{FF2B5EF4-FFF2-40B4-BE49-F238E27FC236}">
                  <a16:creationId xmlns:a16="http://schemas.microsoft.com/office/drawing/2014/main" id="{98A88B33-9523-0A41-8E82-4A329A97C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1465" y="3700373"/>
              <a:ext cx="338083" cy="135605"/>
            </a:xfrm>
            <a:custGeom>
              <a:avLst/>
              <a:gdLst>
                <a:gd name="T0" fmla="*/ 34 w 42"/>
                <a:gd name="T1" fmla="*/ 4 h 16"/>
                <a:gd name="T2" fmla="*/ 29 w 42"/>
                <a:gd name="T3" fmla="*/ 3 h 16"/>
                <a:gd name="T4" fmla="*/ 23 w 42"/>
                <a:gd name="T5" fmla="*/ 0 h 16"/>
                <a:gd name="T6" fmla="*/ 22 w 42"/>
                <a:gd name="T7" fmla="*/ 2 h 16"/>
                <a:gd name="T8" fmla="*/ 20 w 42"/>
                <a:gd name="T9" fmla="*/ 6 h 16"/>
                <a:gd name="T10" fmla="*/ 11 w 42"/>
                <a:gd name="T11" fmla="*/ 1 h 16"/>
                <a:gd name="T12" fmla="*/ 4 w 42"/>
                <a:gd name="T13" fmla="*/ 3 h 16"/>
                <a:gd name="T14" fmla="*/ 2 w 42"/>
                <a:gd name="T15" fmla="*/ 6 h 16"/>
                <a:gd name="T16" fmla="*/ 1 w 42"/>
                <a:gd name="T17" fmla="*/ 10 h 16"/>
                <a:gd name="T18" fmla="*/ 9 w 42"/>
                <a:gd name="T19" fmla="*/ 14 h 16"/>
                <a:gd name="T20" fmla="*/ 13 w 42"/>
                <a:gd name="T21" fmla="*/ 15 h 16"/>
                <a:gd name="T22" fmla="*/ 15 w 42"/>
                <a:gd name="T23" fmla="*/ 13 h 16"/>
                <a:gd name="T24" fmla="*/ 16 w 42"/>
                <a:gd name="T25" fmla="*/ 14 h 16"/>
                <a:gd name="T26" fmla="*/ 18 w 42"/>
                <a:gd name="T27" fmla="*/ 14 h 16"/>
                <a:gd name="T28" fmla="*/ 25 w 42"/>
                <a:gd name="T29" fmla="*/ 12 h 16"/>
                <a:gd name="T30" fmla="*/ 28 w 42"/>
                <a:gd name="T31" fmla="*/ 14 h 16"/>
                <a:gd name="T32" fmla="*/ 34 w 42"/>
                <a:gd name="T33" fmla="*/ 13 h 16"/>
                <a:gd name="T34" fmla="*/ 33 w 42"/>
                <a:gd name="T35" fmla="*/ 12 h 16"/>
                <a:gd name="T36" fmla="*/ 37 w 42"/>
                <a:gd name="T37" fmla="*/ 12 h 16"/>
                <a:gd name="T38" fmla="*/ 39 w 42"/>
                <a:gd name="T39" fmla="*/ 11 h 16"/>
                <a:gd name="T40" fmla="*/ 40 w 42"/>
                <a:gd name="T41" fmla="*/ 9 h 16"/>
                <a:gd name="T42" fmla="*/ 39 w 42"/>
                <a:gd name="T43" fmla="*/ 9 h 16"/>
                <a:gd name="T44" fmla="*/ 42 w 42"/>
                <a:gd name="T45" fmla="*/ 6 h 16"/>
                <a:gd name="T46" fmla="*/ 34 w 42"/>
                <a:gd name="T47" fmla="*/ 4 h 16"/>
                <a:gd name="T48" fmla="*/ 34 w 42"/>
                <a:gd name="T4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16">
                  <a:moveTo>
                    <a:pt x="34" y="4"/>
                  </a:moveTo>
                  <a:cubicBezTo>
                    <a:pt x="32" y="3"/>
                    <a:pt x="31" y="4"/>
                    <a:pt x="29" y="3"/>
                  </a:cubicBezTo>
                  <a:cubicBezTo>
                    <a:pt x="29" y="3"/>
                    <a:pt x="24" y="0"/>
                    <a:pt x="23" y="0"/>
                  </a:cubicBezTo>
                  <a:cubicBezTo>
                    <a:pt x="23" y="0"/>
                    <a:pt x="24" y="1"/>
                    <a:pt x="22" y="2"/>
                  </a:cubicBezTo>
                  <a:cubicBezTo>
                    <a:pt x="20" y="2"/>
                    <a:pt x="22" y="5"/>
                    <a:pt x="20" y="6"/>
                  </a:cubicBezTo>
                  <a:cubicBezTo>
                    <a:pt x="19" y="6"/>
                    <a:pt x="12" y="1"/>
                    <a:pt x="11" y="1"/>
                  </a:cubicBezTo>
                  <a:cubicBezTo>
                    <a:pt x="9" y="0"/>
                    <a:pt x="4" y="1"/>
                    <a:pt x="4" y="3"/>
                  </a:cubicBezTo>
                  <a:cubicBezTo>
                    <a:pt x="4" y="5"/>
                    <a:pt x="0" y="4"/>
                    <a:pt x="2" y="6"/>
                  </a:cubicBezTo>
                  <a:cubicBezTo>
                    <a:pt x="3" y="7"/>
                    <a:pt x="0" y="9"/>
                    <a:pt x="1" y="10"/>
                  </a:cubicBezTo>
                  <a:cubicBezTo>
                    <a:pt x="3" y="12"/>
                    <a:pt x="6" y="13"/>
                    <a:pt x="9" y="14"/>
                  </a:cubicBezTo>
                  <a:cubicBezTo>
                    <a:pt x="10" y="15"/>
                    <a:pt x="12" y="16"/>
                    <a:pt x="13" y="15"/>
                  </a:cubicBezTo>
                  <a:cubicBezTo>
                    <a:pt x="14" y="15"/>
                    <a:pt x="14" y="12"/>
                    <a:pt x="15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20" y="13"/>
                    <a:pt x="22" y="13"/>
                    <a:pt x="25" y="12"/>
                  </a:cubicBezTo>
                  <a:cubicBezTo>
                    <a:pt x="27" y="12"/>
                    <a:pt x="27" y="14"/>
                    <a:pt x="28" y="14"/>
                  </a:cubicBezTo>
                  <a:cubicBezTo>
                    <a:pt x="29" y="14"/>
                    <a:pt x="34" y="13"/>
                    <a:pt x="34" y="13"/>
                  </a:cubicBezTo>
                  <a:cubicBezTo>
                    <a:pt x="34" y="13"/>
                    <a:pt x="33" y="12"/>
                    <a:pt x="33" y="12"/>
                  </a:cubicBezTo>
                  <a:cubicBezTo>
                    <a:pt x="33" y="11"/>
                    <a:pt x="36" y="12"/>
                    <a:pt x="37" y="12"/>
                  </a:cubicBezTo>
                  <a:cubicBezTo>
                    <a:pt x="37" y="12"/>
                    <a:pt x="39" y="12"/>
                    <a:pt x="39" y="11"/>
                  </a:cubicBezTo>
                  <a:cubicBezTo>
                    <a:pt x="39" y="10"/>
                    <a:pt x="40" y="9"/>
                    <a:pt x="40" y="9"/>
                  </a:cubicBezTo>
                  <a:cubicBezTo>
                    <a:pt x="40" y="9"/>
                    <a:pt x="40" y="9"/>
                    <a:pt x="39" y="9"/>
                  </a:cubicBezTo>
                  <a:cubicBezTo>
                    <a:pt x="39" y="8"/>
                    <a:pt x="42" y="7"/>
                    <a:pt x="42" y="6"/>
                  </a:cubicBezTo>
                  <a:cubicBezTo>
                    <a:pt x="41" y="5"/>
                    <a:pt x="36" y="4"/>
                    <a:pt x="34" y="4"/>
                  </a:cubicBezTo>
                  <a:cubicBezTo>
                    <a:pt x="32" y="3"/>
                    <a:pt x="36" y="4"/>
                    <a:pt x="3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417">
              <a:extLst>
                <a:ext uri="{FF2B5EF4-FFF2-40B4-BE49-F238E27FC236}">
                  <a16:creationId xmlns:a16="http://schemas.microsoft.com/office/drawing/2014/main" id="{C5E568F8-8E4A-9446-985F-796C9497E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7" y="3740766"/>
              <a:ext cx="62708" cy="69244"/>
            </a:xfrm>
            <a:custGeom>
              <a:avLst/>
              <a:gdLst>
                <a:gd name="T0" fmla="*/ 7 w 8"/>
                <a:gd name="T1" fmla="*/ 6 h 8"/>
                <a:gd name="T2" fmla="*/ 4 w 8"/>
                <a:gd name="T3" fmla="*/ 0 h 8"/>
                <a:gd name="T4" fmla="*/ 6 w 8"/>
                <a:gd name="T5" fmla="*/ 2 h 8"/>
                <a:gd name="T6" fmla="*/ 7 w 8"/>
                <a:gd name="T7" fmla="*/ 6 h 8"/>
                <a:gd name="T8" fmla="*/ 7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6"/>
                  </a:moveTo>
                  <a:cubicBezTo>
                    <a:pt x="6" y="7"/>
                    <a:pt x="0" y="1"/>
                    <a:pt x="4" y="0"/>
                  </a:cubicBezTo>
                  <a:cubicBezTo>
                    <a:pt x="5" y="0"/>
                    <a:pt x="8" y="0"/>
                    <a:pt x="6" y="2"/>
                  </a:cubicBezTo>
                  <a:cubicBezTo>
                    <a:pt x="3" y="4"/>
                    <a:pt x="7" y="4"/>
                    <a:pt x="7" y="6"/>
                  </a:cubicBezTo>
                  <a:cubicBezTo>
                    <a:pt x="6" y="8"/>
                    <a:pt x="7" y="5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418">
              <a:extLst>
                <a:ext uri="{FF2B5EF4-FFF2-40B4-BE49-F238E27FC236}">
                  <a16:creationId xmlns:a16="http://schemas.microsoft.com/office/drawing/2014/main" id="{4CB21EF0-D58E-0644-BA32-2CEFACB0E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2014" y="4199512"/>
              <a:ext cx="87246" cy="51932"/>
            </a:xfrm>
            <a:custGeom>
              <a:avLst/>
              <a:gdLst>
                <a:gd name="T0" fmla="*/ 3 w 11"/>
                <a:gd name="T1" fmla="*/ 4 h 6"/>
                <a:gd name="T2" fmla="*/ 1 w 11"/>
                <a:gd name="T3" fmla="*/ 1 h 6"/>
                <a:gd name="T4" fmla="*/ 6 w 11"/>
                <a:gd name="T5" fmla="*/ 1 h 6"/>
                <a:gd name="T6" fmla="*/ 3 w 11"/>
                <a:gd name="T7" fmla="*/ 4 h 6"/>
                <a:gd name="T8" fmla="*/ 3 w 11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1" y="3"/>
                    <a:pt x="0" y="3"/>
                    <a:pt x="1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11" y="2"/>
                    <a:pt x="6" y="6"/>
                    <a:pt x="3" y="4"/>
                  </a:cubicBezTo>
                  <a:cubicBezTo>
                    <a:pt x="2" y="3"/>
                    <a:pt x="4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419">
              <a:extLst>
                <a:ext uri="{FF2B5EF4-FFF2-40B4-BE49-F238E27FC236}">
                  <a16:creationId xmlns:a16="http://schemas.microsoft.com/office/drawing/2014/main" id="{5A77A204-06BD-6644-89DF-9DF68AE69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4943899"/>
              <a:ext cx="49075" cy="43280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1 h 5"/>
                <a:gd name="T4" fmla="*/ 2 w 6"/>
                <a:gd name="T5" fmla="*/ 1 h 5"/>
                <a:gd name="T6" fmla="*/ 1 w 6"/>
                <a:gd name="T7" fmla="*/ 3 h 5"/>
                <a:gd name="T8" fmla="*/ 0 w 6"/>
                <a:gd name="T9" fmla="*/ 4 h 5"/>
                <a:gd name="T10" fmla="*/ 5 w 6"/>
                <a:gd name="T11" fmla="*/ 2 h 5"/>
                <a:gd name="T12" fmla="*/ 5 w 6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0" y="5"/>
                    <a:pt x="0" y="4"/>
                  </a:cubicBezTo>
                  <a:cubicBezTo>
                    <a:pt x="0" y="4"/>
                    <a:pt x="5" y="2"/>
                    <a:pt x="5" y="2"/>
                  </a:cubicBezTo>
                  <a:cubicBezTo>
                    <a:pt x="6" y="2"/>
                    <a:pt x="3" y="3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420">
              <a:extLst>
                <a:ext uri="{FF2B5EF4-FFF2-40B4-BE49-F238E27FC236}">
                  <a16:creationId xmlns:a16="http://schemas.microsoft.com/office/drawing/2014/main" id="{F441DFED-F2CD-5B4A-9BE7-A7D2F78D4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9643" y="5192028"/>
              <a:ext cx="40896" cy="23081"/>
            </a:xfrm>
            <a:custGeom>
              <a:avLst/>
              <a:gdLst>
                <a:gd name="T0" fmla="*/ 3 w 5"/>
                <a:gd name="T1" fmla="*/ 3 h 3"/>
                <a:gd name="T2" fmla="*/ 3 w 5"/>
                <a:gd name="T3" fmla="*/ 0 h 3"/>
                <a:gd name="T4" fmla="*/ 3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1" y="3"/>
                    <a:pt x="0" y="1"/>
                    <a:pt x="3" y="0"/>
                  </a:cubicBezTo>
                  <a:cubicBezTo>
                    <a:pt x="5" y="0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421">
              <a:extLst>
                <a:ext uri="{FF2B5EF4-FFF2-40B4-BE49-F238E27FC236}">
                  <a16:creationId xmlns:a16="http://schemas.microsoft.com/office/drawing/2014/main" id="{E354CC73-73CD-4D41-84E4-E880F7F63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9434" y="5445925"/>
              <a:ext cx="40896" cy="40393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5 h 5"/>
                <a:gd name="T4" fmla="*/ 4 w 5"/>
                <a:gd name="T5" fmla="*/ 3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1"/>
                    <a:pt x="0" y="5"/>
                    <a:pt x="1" y="5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422">
              <a:extLst>
                <a:ext uri="{FF2B5EF4-FFF2-40B4-BE49-F238E27FC236}">
                  <a16:creationId xmlns:a16="http://schemas.microsoft.com/office/drawing/2014/main" id="{8FF1FCB3-06A7-B447-AA42-205B556B6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4897" y="5512284"/>
              <a:ext cx="16360" cy="865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423">
              <a:extLst>
                <a:ext uri="{FF2B5EF4-FFF2-40B4-BE49-F238E27FC236}">
                  <a16:creationId xmlns:a16="http://schemas.microsoft.com/office/drawing/2014/main" id="{2B4FFC96-D263-1C4A-A827-8092F1F6E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3113" y="5647889"/>
              <a:ext cx="24538" cy="8655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2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424">
              <a:extLst>
                <a:ext uri="{FF2B5EF4-FFF2-40B4-BE49-F238E27FC236}">
                  <a16:creationId xmlns:a16="http://schemas.microsoft.com/office/drawing/2014/main" id="{DB01B0DC-A53B-2843-9715-10C5ADC55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7684" y="5691167"/>
              <a:ext cx="57256" cy="34623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7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425">
              <a:extLst>
                <a:ext uri="{FF2B5EF4-FFF2-40B4-BE49-F238E27FC236}">
                  <a16:creationId xmlns:a16="http://schemas.microsoft.com/office/drawing/2014/main" id="{7478AA87-2E61-1B42-96A5-75FB2B478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4975" y="5725790"/>
              <a:ext cx="46350" cy="31739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3 h 4"/>
                <a:gd name="T4" fmla="*/ 5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5" y="0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426">
              <a:extLst>
                <a:ext uri="{FF2B5EF4-FFF2-40B4-BE49-F238E27FC236}">
                  <a16:creationId xmlns:a16="http://schemas.microsoft.com/office/drawing/2014/main" id="{DFBAEAF1-1590-354D-8AA9-CBE1BD870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4079" y="5751756"/>
              <a:ext cx="40896" cy="40393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4 w 5"/>
                <a:gd name="T5" fmla="*/ 0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0" y="4"/>
                    <a:pt x="0" y="4"/>
                  </a:cubicBezTo>
                  <a:cubicBezTo>
                    <a:pt x="2" y="5"/>
                    <a:pt x="4" y="0"/>
                    <a:pt x="4" y="0"/>
                  </a:cubicBezTo>
                  <a:cubicBezTo>
                    <a:pt x="4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427">
              <a:extLst>
                <a:ext uri="{FF2B5EF4-FFF2-40B4-BE49-F238E27FC236}">
                  <a16:creationId xmlns:a16="http://schemas.microsoft.com/office/drawing/2014/main" id="{3F50B271-F938-6249-8E87-E1842F75C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5898" y="5809461"/>
              <a:ext cx="8179" cy="865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428">
              <a:extLst>
                <a:ext uri="{FF2B5EF4-FFF2-40B4-BE49-F238E27FC236}">
                  <a16:creationId xmlns:a16="http://schemas.microsoft.com/office/drawing/2014/main" id="{C7B5A4F3-5B6F-B64D-A71A-7699DD4CC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5001" y="5774837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0 w 5"/>
                <a:gd name="T3" fmla="*/ 4 h 4"/>
                <a:gd name="T4" fmla="*/ 4 w 5"/>
                <a:gd name="T5" fmla="*/ 1 h 4"/>
                <a:gd name="T6" fmla="*/ 4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2" y="2"/>
                    <a:pt x="0" y="3"/>
                    <a:pt x="0" y="4"/>
                  </a:cubicBezTo>
                  <a:cubicBezTo>
                    <a:pt x="0" y="4"/>
                    <a:pt x="4" y="1"/>
                    <a:pt x="4" y="1"/>
                  </a:cubicBezTo>
                  <a:cubicBezTo>
                    <a:pt x="3" y="1"/>
                    <a:pt x="5" y="0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429">
              <a:extLst>
                <a:ext uri="{FF2B5EF4-FFF2-40B4-BE49-F238E27FC236}">
                  <a16:creationId xmlns:a16="http://schemas.microsoft.com/office/drawing/2014/main" id="{2EA5AD00-B869-FA4C-BC9E-8DF832F8D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0541" y="6089326"/>
              <a:ext cx="16360" cy="25966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3"/>
                    <a:pt x="1" y="3"/>
                  </a:cubicBezTo>
                  <a:cubicBezTo>
                    <a:pt x="2" y="3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77145AAE-D1EB-BD4B-B693-914956E2DBCD}"/>
                </a:ext>
              </a:extLst>
            </p:cNvPr>
            <p:cNvGrpSpPr/>
            <p:nvPr/>
          </p:nvGrpSpPr>
          <p:grpSpPr>
            <a:xfrm>
              <a:off x="16926084" y="5725790"/>
              <a:ext cx="597095" cy="600124"/>
              <a:chOff x="5961121" y="2686387"/>
              <a:chExt cx="288233" cy="273757"/>
            </a:xfrm>
            <a:grpFill/>
          </p:grpSpPr>
          <p:sp>
            <p:nvSpPr>
              <p:cNvPr id="398" name="Freeform 430">
                <a:extLst>
                  <a:ext uri="{FF2B5EF4-FFF2-40B4-BE49-F238E27FC236}">
                    <a16:creationId xmlns:a16="http://schemas.microsoft.com/office/drawing/2014/main" id="{939F3DE8-FFBF-D04A-8C9E-13FB1BAC2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902" y="2686387"/>
                <a:ext cx="118452" cy="100026"/>
              </a:xfrm>
              <a:custGeom>
                <a:avLst/>
                <a:gdLst>
                  <a:gd name="T0" fmla="*/ 28 w 31"/>
                  <a:gd name="T1" fmla="*/ 10 h 26"/>
                  <a:gd name="T2" fmla="*/ 29 w 31"/>
                  <a:gd name="T3" fmla="*/ 7 h 26"/>
                  <a:gd name="T4" fmla="*/ 27 w 31"/>
                  <a:gd name="T5" fmla="*/ 10 h 26"/>
                  <a:gd name="T6" fmla="*/ 20 w 31"/>
                  <a:gd name="T7" fmla="*/ 8 h 26"/>
                  <a:gd name="T8" fmla="*/ 11 w 31"/>
                  <a:gd name="T9" fmla="*/ 1 h 26"/>
                  <a:gd name="T10" fmla="*/ 11 w 31"/>
                  <a:gd name="T11" fmla="*/ 5 h 26"/>
                  <a:gd name="T12" fmla="*/ 9 w 31"/>
                  <a:gd name="T13" fmla="*/ 11 h 26"/>
                  <a:gd name="T14" fmla="*/ 7 w 31"/>
                  <a:gd name="T15" fmla="*/ 14 h 26"/>
                  <a:gd name="T16" fmla="*/ 4 w 31"/>
                  <a:gd name="T17" fmla="*/ 14 h 26"/>
                  <a:gd name="T18" fmla="*/ 5 w 31"/>
                  <a:gd name="T19" fmla="*/ 16 h 26"/>
                  <a:gd name="T20" fmla="*/ 1 w 31"/>
                  <a:gd name="T21" fmla="*/ 18 h 26"/>
                  <a:gd name="T22" fmla="*/ 2 w 31"/>
                  <a:gd name="T23" fmla="*/ 23 h 26"/>
                  <a:gd name="T24" fmla="*/ 4 w 31"/>
                  <a:gd name="T25" fmla="*/ 25 h 26"/>
                  <a:gd name="T26" fmla="*/ 6 w 31"/>
                  <a:gd name="T27" fmla="*/ 23 h 26"/>
                  <a:gd name="T28" fmla="*/ 7 w 31"/>
                  <a:gd name="T29" fmla="*/ 23 h 26"/>
                  <a:gd name="T30" fmla="*/ 4 w 31"/>
                  <a:gd name="T31" fmla="*/ 20 h 26"/>
                  <a:gd name="T32" fmla="*/ 7 w 31"/>
                  <a:gd name="T33" fmla="*/ 19 h 26"/>
                  <a:gd name="T34" fmla="*/ 12 w 31"/>
                  <a:gd name="T35" fmla="*/ 18 h 26"/>
                  <a:gd name="T36" fmla="*/ 17 w 31"/>
                  <a:gd name="T37" fmla="*/ 21 h 26"/>
                  <a:gd name="T38" fmla="*/ 21 w 31"/>
                  <a:gd name="T39" fmla="*/ 16 h 26"/>
                  <a:gd name="T40" fmla="*/ 31 w 31"/>
                  <a:gd name="T41" fmla="*/ 14 h 26"/>
                  <a:gd name="T42" fmla="*/ 29 w 31"/>
                  <a:gd name="T43" fmla="*/ 12 h 26"/>
                  <a:gd name="T44" fmla="*/ 28 w 31"/>
                  <a:gd name="T45" fmla="*/ 10 h 26"/>
                  <a:gd name="T46" fmla="*/ 28 w 31"/>
                  <a:gd name="T4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26">
                    <a:moveTo>
                      <a:pt x="28" y="10"/>
                    </a:moveTo>
                    <a:cubicBezTo>
                      <a:pt x="28" y="10"/>
                      <a:pt x="29" y="8"/>
                      <a:pt x="29" y="7"/>
                    </a:cubicBezTo>
                    <a:cubicBezTo>
                      <a:pt x="29" y="8"/>
                      <a:pt x="27" y="10"/>
                      <a:pt x="27" y="10"/>
                    </a:cubicBezTo>
                    <a:cubicBezTo>
                      <a:pt x="25" y="10"/>
                      <a:pt x="21" y="9"/>
                      <a:pt x="20" y="8"/>
                    </a:cubicBezTo>
                    <a:cubicBezTo>
                      <a:pt x="17" y="7"/>
                      <a:pt x="15" y="2"/>
                      <a:pt x="11" y="1"/>
                    </a:cubicBezTo>
                    <a:cubicBezTo>
                      <a:pt x="9" y="0"/>
                      <a:pt x="10" y="4"/>
                      <a:pt x="11" y="5"/>
                    </a:cubicBezTo>
                    <a:cubicBezTo>
                      <a:pt x="11" y="7"/>
                      <a:pt x="10" y="9"/>
                      <a:pt x="9" y="11"/>
                    </a:cubicBezTo>
                    <a:cubicBezTo>
                      <a:pt x="8" y="12"/>
                      <a:pt x="10" y="15"/>
                      <a:pt x="7" y="14"/>
                    </a:cubicBezTo>
                    <a:cubicBezTo>
                      <a:pt x="7" y="14"/>
                      <a:pt x="5" y="13"/>
                      <a:pt x="4" y="14"/>
                    </a:cubicBezTo>
                    <a:cubicBezTo>
                      <a:pt x="4" y="15"/>
                      <a:pt x="5" y="16"/>
                      <a:pt x="5" y="16"/>
                    </a:cubicBezTo>
                    <a:cubicBezTo>
                      <a:pt x="5" y="16"/>
                      <a:pt x="2" y="18"/>
                      <a:pt x="1" y="18"/>
                    </a:cubicBezTo>
                    <a:cubicBezTo>
                      <a:pt x="0" y="20"/>
                      <a:pt x="3" y="21"/>
                      <a:pt x="2" y="23"/>
                    </a:cubicBezTo>
                    <a:cubicBezTo>
                      <a:pt x="1" y="24"/>
                      <a:pt x="3" y="26"/>
                      <a:pt x="4" y="25"/>
                    </a:cubicBezTo>
                    <a:cubicBezTo>
                      <a:pt x="5" y="24"/>
                      <a:pt x="5" y="23"/>
                      <a:pt x="6" y="23"/>
                    </a:cubicBezTo>
                    <a:cubicBezTo>
                      <a:pt x="6" y="23"/>
                      <a:pt x="7" y="24"/>
                      <a:pt x="7" y="23"/>
                    </a:cubicBezTo>
                    <a:cubicBezTo>
                      <a:pt x="7" y="22"/>
                      <a:pt x="5" y="21"/>
                      <a:pt x="4" y="20"/>
                    </a:cubicBezTo>
                    <a:cubicBezTo>
                      <a:pt x="3" y="18"/>
                      <a:pt x="7" y="19"/>
                      <a:pt x="7" y="19"/>
                    </a:cubicBezTo>
                    <a:cubicBezTo>
                      <a:pt x="9" y="19"/>
                      <a:pt x="10" y="17"/>
                      <a:pt x="12" y="18"/>
                    </a:cubicBezTo>
                    <a:cubicBezTo>
                      <a:pt x="14" y="19"/>
                      <a:pt x="15" y="20"/>
                      <a:pt x="17" y="21"/>
                    </a:cubicBezTo>
                    <a:cubicBezTo>
                      <a:pt x="20" y="23"/>
                      <a:pt x="19" y="17"/>
                      <a:pt x="21" y="16"/>
                    </a:cubicBezTo>
                    <a:cubicBezTo>
                      <a:pt x="21" y="16"/>
                      <a:pt x="31" y="16"/>
                      <a:pt x="31" y="14"/>
                    </a:cubicBezTo>
                    <a:cubicBezTo>
                      <a:pt x="30" y="13"/>
                      <a:pt x="27" y="15"/>
                      <a:pt x="29" y="12"/>
                    </a:cubicBezTo>
                    <a:cubicBezTo>
                      <a:pt x="30" y="11"/>
                      <a:pt x="27" y="12"/>
                      <a:pt x="28" y="10"/>
                    </a:cubicBezTo>
                    <a:cubicBezTo>
                      <a:pt x="29" y="7"/>
                      <a:pt x="28" y="11"/>
                      <a:pt x="28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9" name="Freeform 431">
                <a:extLst>
                  <a:ext uri="{FF2B5EF4-FFF2-40B4-BE49-F238E27FC236}">
                    <a16:creationId xmlns:a16="http://schemas.microsoft.com/office/drawing/2014/main" id="{87056D57-C2E7-3F42-B1CA-6F3B20DA1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1121" y="2778517"/>
                <a:ext cx="215847" cy="181627"/>
              </a:xfrm>
              <a:custGeom>
                <a:avLst/>
                <a:gdLst>
                  <a:gd name="T0" fmla="*/ 52 w 56"/>
                  <a:gd name="T1" fmla="*/ 1 h 47"/>
                  <a:gd name="T2" fmla="*/ 51 w 56"/>
                  <a:gd name="T3" fmla="*/ 1 h 47"/>
                  <a:gd name="T4" fmla="*/ 52 w 56"/>
                  <a:gd name="T5" fmla="*/ 3 h 47"/>
                  <a:gd name="T6" fmla="*/ 49 w 56"/>
                  <a:gd name="T7" fmla="*/ 3 h 47"/>
                  <a:gd name="T8" fmla="*/ 47 w 56"/>
                  <a:gd name="T9" fmla="*/ 5 h 47"/>
                  <a:gd name="T10" fmla="*/ 45 w 56"/>
                  <a:gd name="T11" fmla="*/ 6 h 47"/>
                  <a:gd name="T12" fmla="*/ 46 w 56"/>
                  <a:gd name="T13" fmla="*/ 7 h 47"/>
                  <a:gd name="T14" fmla="*/ 46 w 56"/>
                  <a:gd name="T15" fmla="*/ 10 h 47"/>
                  <a:gd name="T16" fmla="*/ 46 w 56"/>
                  <a:gd name="T17" fmla="*/ 13 h 47"/>
                  <a:gd name="T18" fmla="*/ 41 w 56"/>
                  <a:gd name="T19" fmla="*/ 22 h 47"/>
                  <a:gd name="T20" fmla="*/ 36 w 56"/>
                  <a:gd name="T21" fmla="*/ 27 h 47"/>
                  <a:gd name="T22" fmla="*/ 31 w 56"/>
                  <a:gd name="T23" fmla="*/ 27 h 47"/>
                  <a:gd name="T24" fmla="*/ 32 w 56"/>
                  <a:gd name="T25" fmla="*/ 24 h 47"/>
                  <a:gd name="T26" fmla="*/ 30 w 56"/>
                  <a:gd name="T27" fmla="*/ 25 h 47"/>
                  <a:gd name="T28" fmla="*/ 29 w 56"/>
                  <a:gd name="T29" fmla="*/ 27 h 47"/>
                  <a:gd name="T30" fmla="*/ 25 w 56"/>
                  <a:gd name="T31" fmla="*/ 33 h 47"/>
                  <a:gd name="T32" fmla="*/ 25 w 56"/>
                  <a:gd name="T33" fmla="*/ 34 h 47"/>
                  <a:gd name="T34" fmla="*/ 23 w 56"/>
                  <a:gd name="T35" fmla="*/ 36 h 47"/>
                  <a:gd name="T36" fmla="*/ 21 w 56"/>
                  <a:gd name="T37" fmla="*/ 35 h 47"/>
                  <a:gd name="T38" fmla="*/ 17 w 56"/>
                  <a:gd name="T39" fmla="*/ 35 h 47"/>
                  <a:gd name="T40" fmla="*/ 9 w 56"/>
                  <a:gd name="T41" fmla="*/ 36 h 47"/>
                  <a:gd name="T42" fmla="*/ 2 w 56"/>
                  <a:gd name="T43" fmla="*/ 42 h 47"/>
                  <a:gd name="T44" fmla="*/ 1 w 56"/>
                  <a:gd name="T45" fmla="*/ 44 h 47"/>
                  <a:gd name="T46" fmla="*/ 3 w 56"/>
                  <a:gd name="T47" fmla="*/ 43 h 47"/>
                  <a:gd name="T48" fmla="*/ 5 w 56"/>
                  <a:gd name="T49" fmla="*/ 44 h 47"/>
                  <a:gd name="T50" fmla="*/ 22 w 56"/>
                  <a:gd name="T51" fmla="*/ 40 h 47"/>
                  <a:gd name="T52" fmla="*/ 21 w 56"/>
                  <a:gd name="T53" fmla="*/ 43 h 47"/>
                  <a:gd name="T54" fmla="*/ 24 w 56"/>
                  <a:gd name="T55" fmla="*/ 47 h 47"/>
                  <a:gd name="T56" fmla="*/ 27 w 56"/>
                  <a:gd name="T57" fmla="*/ 44 h 47"/>
                  <a:gd name="T58" fmla="*/ 30 w 56"/>
                  <a:gd name="T59" fmla="*/ 43 h 47"/>
                  <a:gd name="T60" fmla="*/ 31 w 56"/>
                  <a:gd name="T61" fmla="*/ 40 h 47"/>
                  <a:gd name="T62" fmla="*/ 38 w 56"/>
                  <a:gd name="T63" fmla="*/ 39 h 47"/>
                  <a:gd name="T64" fmla="*/ 41 w 56"/>
                  <a:gd name="T65" fmla="*/ 40 h 47"/>
                  <a:gd name="T66" fmla="*/ 43 w 56"/>
                  <a:gd name="T67" fmla="*/ 37 h 47"/>
                  <a:gd name="T68" fmla="*/ 45 w 56"/>
                  <a:gd name="T69" fmla="*/ 35 h 47"/>
                  <a:gd name="T70" fmla="*/ 46 w 56"/>
                  <a:gd name="T71" fmla="*/ 38 h 47"/>
                  <a:gd name="T72" fmla="*/ 48 w 56"/>
                  <a:gd name="T73" fmla="*/ 37 h 47"/>
                  <a:gd name="T74" fmla="*/ 49 w 56"/>
                  <a:gd name="T75" fmla="*/ 35 h 47"/>
                  <a:gd name="T76" fmla="*/ 49 w 56"/>
                  <a:gd name="T77" fmla="*/ 32 h 47"/>
                  <a:gd name="T78" fmla="*/ 51 w 56"/>
                  <a:gd name="T79" fmla="*/ 26 h 47"/>
                  <a:gd name="T80" fmla="*/ 51 w 56"/>
                  <a:gd name="T81" fmla="*/ 19 h 47"/>
                  <a:gd name="T82" fmla="*/ 53 w 56"/>
                  <a:gd name="T83" fmla="*/ 19 h 47"/>
                  <a:gd name="T84" fmla="*/ 55 w 56"/>
                  <a:gd name="T85" fmla="*/ 17 h 47"/>
                  <a:gd name="T86" fmla="*/ 55 w 56"/>
                  <a:gd name="T87" fmla="*/ 9 h 47"/>
                  <a:gd name="T88" fmla="*/ 52 w 56"/>
                  <a:gd name="T89" fmla="*/ 1 h 47"/>
                  <a:gd name="T90" fmla="*/ 52 w 56"/>
                  <a:gd name="T9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" h="47">
                    <a:moveTo>
                      <a:pt x="52" y="1"/>
                    </a:moveTo>
                    <a:cubicBezTo>
                      <a:pt x="51" y="1"/>
                      <a:pt x="51" y="0"/>
                      <a:pt x="51" y="1"/>
                    </a:cubicBezTo>
                    <a:cubicBezTo>
                      <a:pt x="49" y="2"/>
                      <a:pt x="51" y="2"/>
                      <a:pt x="52" y="3"/>
                    </a:cubicBezTo>
                    <a:cubicBezTo>
                      <a:pt x="53" y="4"/>
                      <a:pt x="50" y="5"/>
                      <a:pt x="49" y="3"/>
                    </a:cubicBezTo>
                    <a:cubicBezTo>
                      <a:pt x="48" y="1"/>
                      <a:pt x="47" y="4"/>
                      <a:pt x="47" y="5"/>
                    </a:cubicBezTo>
                    <a:cubicBezTo>
                      <a:pt x="46" y="5"/>
                      <a:pt x="45" y="6"/>
                      <a:pt x="45" y="6"/>
                    </a:cubicBezTo>
                    <a:cubicBezTo>
                      <a:pt x="45" y="8"/>
                      <a:pt x="46" y="7"/>
                      <a:pt x="46" y="7"/>
                    </a:cubicBezTo>
                    <a:cubicBezTo>
                      <a:pt x="46" y="8"/>
                      <a:pt x="46" y="9"/>
                      <a:pt x="46" y="10"/>
                    </a:cubicBezTo>
                    <a:cubicBezTo>
                      <a:pt x="46" y="11"/>
                      <a:pt x="47" y="11"/>
                      <a:pt x="46" y="13"/>
                    </a:cubicBezTo>
                    <a:cubicBezTo>
                      <a:pt x="44" y="16"/>
                      <a:pt x="43" y="19"/>
                      <a:pt x="41" y="22"/>
                    </a:cubicBezTo>
                    <a:cubicBezTo>
                      <a:pt x="40" y="23"/>
                      <a:pt x="37" y="27"/>
                      <a:pt x="36" y="27"/>
                    </a:cubicBezTo>
                    <a:cubicBezTo>
                      <a:pt x="34" y="27"/>
                      <a:pt x="32" y="28"/>
                      <a:pt x="31" y="27"/>
                    </a:cubicBezTo>
                    <a:cubicBezTo>
                      <a:pt x="30" y="26"/>
                      <a:pt x="32" y="25"/>
                      <a:pt x="32" y="24"/>
                    </a:cubicBezTo>
                    <a:cubicBezTo>
                      <a:pt x="33" y="23"/>
                      <a:pt x="30" y="25"/>
                      <a:pt x="30" y="25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30"/>
                      <a:pt x="26" y="31"/>
                      <a:pt x="25" y="33"/>
                    </a:cubicBezTo>
                    <a:cubicBezTo>
                      <a:pt x="25" y="33"/>
                      <a:pt x="25" y="34"/>
                      <a:pt x="25" y="34"/>
                    </a:cubicBezTo>
                    <a:cubicBezTo>
                      <a:pt x="25" y="35"/>
                      <a:pt x="23" y="36"/>
                      <a:pt x="23" y="36"/>
                    </a:cubicBezTo>
                    <a:cubicBezTo>
                      <a:pt x="22" y="36"/>
                      <a:pt x="23" y="35"/>
                      <a:pt x="21" y="35"/>
                    </a:cubicBezTo>
                    <a:cubicBezTo>
                      <a:pt x="20" y="35"/>
                      <a:pt x="19" y="35"/>
                      <a:pt x="17" y="35"/>
                    </a:cubicBezTo>
                    <a:cubicBezTo>
                      <a:pt x="14" y="36"/>
                      <a:pt x="12" y="35"/>
                      <a:pt x="9" y="36"/>
                    </a:cubicBezTo>
                    <a:cubicBezTo>
                      <a:pt x="7" y="38"/>
                      <a:pt x="4" y="40"/>
                      <a:pt x="2" y="42"/>
                    </a:cubicBezTo>
                    <a:cubicBezTo>
                      <a:pt x="0" y="42"/>
                      <a:pt x="0" y="45"/>
                      <a:pt x="1" y="44"/>
                    </a:cubicBezTo>
                    <a:cubicBezTo>
                      <a:pt x="2" y="44"/>
                      <a:pt x="2" y="43"/>
                      <a:pt x="3" y="43"/>
                    </a:cubicBezTo>
                    <a:cubicBezTo>
                      <a:pt x="4" y="44"/>
                      <a:pt x="5" y="45"/>
                      <a:pt x="5" y="44"/>
                    </a:cubicBezTo>
                    <a:cubicBezTo>
                      <a:pt x="10" y="43"/>
                      <a:pt x="17" y="39"/>
                      <a:pt x="22" y="40"/>
                    </a:cubicBezTo>
                    <a:cubicBezTo>
                      <a:pt x="23" y="41"/>
                      <a:pt x="21" y="43"/>
                      <a:pt x="21" y="43"/>
                    </a:cubicBezTo>
                    <a:cubicBezTo>
                      <a:pt x="22" y="44"/>
                      <a:pt x="23" y="47"/>
                      <a:pt x="24" y="47"/>
                    </a:cubicBezTo>
                    <a:cubicBezTo>
                      <a:pt x="25" y="46"/>
                      <a:pt x="26" y="45"/>
                      <a:pt x="27" y="44"/>
                    </a:cubicBezTo>
                    <a:cubicBezTo>
                      <a:pt x="28" y="42"/>
                      <a:pt x="28" y="43"/>
                      <a:pt x="30" y="43"/>
                    </a:cubicBezTo>
                    <a:cubicBezTo>
                      <a:pt x="29" y="43"/>
                      <a:pt x="28" y="35"/>
                      <a:pt x="31" y="40"/>
                    </a:cubicBezTo>
                    <a:cubicBezTo>
                      <a:pt x="32" y="42"/>
                      <a:pt x="37" y="40"/>
                      <a:pt x="38" y="39"/>
                    </a:cubicBezTo>
                    <a:cubicBezTo>
                      <a:pt x="40" y="36"/>
                      <a:pt x="40" y="42"/>
                      <a:pt x="41" y="40"/>
                    </a:cubicBezTo>
                    <a:cubicBezTo>
                      <a:pt x="41" y="39"/>
                      <a:pt x="42" y="37"/>
                      <a:pt x="43" y="37"/>
                    </a:cubicBezTo>
                    <a:cubicBezTo>
                      <a:pt x="44" y="36"/>
                      <a:pt x="44" y="37"/>
                      <a:pt x="45" y="35"/>
                    </a:cubicBezTo>
                    <a:cubicBezTo>
                      <a:pt x="45" y="35"/>
                      <a:pt x="45" y="39"/>
                      <a:pt x="46" y="38"/>
                    </a:cubicBezTo>
                    <a:cubicBezTo>
                      <a:pt x="46" y="38"/>
                      <a:pt x="47" y="38"/>
                      <a:pt x="48" y="37"/>
                    </a:cubicBezTo>
                    <a:cubicBezTo>
                      <a:pt x="49" y="37"/>
                      <a:pt x="48" y="36"/>
                      <a:pt x="49" y="35"/>
                    </a:cubicBezTo>
                    <a:cubicBezTo>
                      <a:pt x="51" y="34"/>
                      <a:pt x="51" y="34"/>
                      <a:pt x="49" y="32"/>
                    </a:cubicBezTo>
                    <a:cubicBezTo>
                      <a:pt x="48" y="31"/>
                      <a:pt x="51" y="28"/>
                      <a:pt x="51" y="26"/>
                    </a:cubicBezTo>
                    <a:cubicBezTo>
                      <a:pt x="52" y="24"/>
                      <a:pt x="50" y="21"/>
                      <a:pt x="51" y="19"/>
                    </a:cubicBezTo>
                    <a:cubicBezTo>
                      <a:pt x="52" y="18"/>
                      <a:pt x="52" y="19"/>
                      <a:pt x="53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6" y="14"/>
                      <a:pt x="56" y="11"/>
                      <a:pt x="55" y="9"/>
                    </a:cubicBezTo>
                    <a:cubicBezTo>
                      <a:pt x="55" y="8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2" name="Freeform 432">
              <a:extLst>
                <a:ext uri="{FF2B5EF4-FFF2-40B4-BE49-F238E27FC236}">
                  <a16:creationId xmlns:a16="http://schemas.microsoft.com/office/drawing/2014/main" id="{5F7952A7-E6F7-FA43-994C-38B00A376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6037" y="6276864"/>
              <a:ext cx="16360" cy="23081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3"/>
                    <a:pt x="2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433">
              <a:extLst>
                <a:ext uri="{FF2B5EF4-FFF2-40B4-BE49-F238E27FC236}">
                  <a16:creationId xmlns:a16="http://schemas.microsoft.com/office/drawing/2014/main" id="{57D8CD55-79A8-B943-9259-46B9B4363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0611" y="6276864"/>
              <a:ext cx="103605" cy="83670"/>
            </a:xfrm>
            <a:custGeom>
              <a:avLst/>
              <a:gdLst>
                <a:gd name="T0" fmla="*/ 11 w 13"/>
                <a:gd name="T1" fmla="*/ 2 h 10"/>
                <a:gd name="T2" fmla="*/ 7 w 13"/>
                <a:gd name="T3" fmla="*/ 2 h 10"/>
                <a:gd name="T4" fmla="*/ 5 w 13"/>
                <a:gd name="T5" fmla="*/ 3 h 10"/>
                <a:gd name="T6" fmla="*/ 3 w 13"/>
                <a:gd name="T7" fmla="*/ 4 h 10"/>
                <a:gd name="T8" fmla="*/ 0 w 13"/>
                <a:gd name="T9" fmla="*/ 6 h 10"/>
                <a:gd name="T10" fmla="*/ 3 w 13"/>
                <a:gd name="T11" fmla="*/ 9 h 10"/>
                <a:gd name="T12" fmla="*/ 6 w 13"/>
                <a:gd name="T13" fmla="*/ 6 h 10"/>
                <a:gd name="T14" fmla="*/ 10 w 13"/>
                <a:gd name="T15" fmla="*/ 6 h 10"/>
                <a:gd name="T16" fmla="*/ 11 w 13"/>
                <a:gd name="T17" fmla="*/ 2 h 10"/>
                <a:gd name="T18" fmla="*/ 11 w 13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11" y="2"/>
                  </a:moveTo>
                  <a:cubicBezTo>
                    <a:pt x="9" y="2"/>
                    <a:pt x="9" y="0"/>
                    <a:pt x="7" y="2"/>
                  </a:cubicBezTo>
                  <a:cubicBezTo>
                    <a:pt x="6" y="2"/>
                    <a:pt x="5" y="4"/>
                    <a:pt x="5" y="3"/>
                  </a:cubicBezTo>
                  <a:cubicBezTo>
                    <a:pt x="4" y="2"/>
                    <a:pt x="3" y="4"/>
                    <a:pt x="3" y="4"/>
                  </a:cubicBezTo>
                  <a:cubicBezTo>
                    <a:pt x="2" y="6"/>
                    <a:pt x="1" y="5"/>
                    <a:pt x="0" y="6"/>
                  </a:cubicBezTo>
                  <a:cubicBezTo>
                    <a:pt x="0" y="5"/>
                    <a:pt x="2" y="9"/>
                    <a:pt x="3" y="9"/>
                  </a:cubicBezTo>
                  <a:cubicBezTo>
                    <a:pt x="3" y="10"/>
                    <a:pt x="5" y="6"/>
                    <a:pt x="6" y="6"/>
                  </a:cubicBezTo>
                  <a:cubicBezTo>
                    <a:pt x="7" y="6"/>
                    <a:pt x="9" y="7"/>
                    <a:pt x="10" y="6"/>
                  </a:cubicBezTo>
                  <a:cubicBezTo>
                    <a:pt x="11" y="6"/>
                    <a:pt x="13" y="3"/>
                    <a:pt x="11" y="2"/>
                  </a:cubicBezTo>
                  <a:cubicBezTo>
                    <a:pt x="10" y="2"/>
                    <a:pt x="11" y="2"/>
                    <a:pt x="1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434">
              <a:extLst>
                <a:ext uri="{FF2B5EF4-FFF2-40B4-BE49-F238E27FC236}">
                  <a16:creationId xmlns:a16="http://schemas.microsoft.com/office/drawing/2014/main" id="{4AE92566-D6DC-0B43-8491-F395D55A2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7004" y="6308603"/>
              <a:ext cx="87246" cy="135605"/>
            </a:xfrm>
            <a:custGeom>
              <a:avLst/>
              <a:gdLst>
                <a:gd name="T0" fmla="*/ 7 w 11"/>
                <a:gd name="T1" fmla="*/ 0 h 16"/>
                <a:gd name="T2" fmla="*/ 2 w 11"/>
                <a:gd name="T3" fmla="*/ 2 h 16"/>
                <a:gd name="T4" fmla="*/ 0 w 11"/>
                <a:gd name="T5" fmla="*/ 6 h 16"/>
                <a:gd name="T6" fmla="*/ 2 w 11"/>
                <a:gd name="T7" fmla="*/ 6 h 16"/>
                <a:gd name="T8" fmla="*/ 3 w 11"/>
                <a:gd name="T9" fmla="*/ 4 h 16"/>
                <a:gd name="T10" fmla="*/ 4 w 11"/>
                <a:gd name="T11" fmla="*/ 5 h 16"/>
                <a:gd name="T12" fmla="*/ 3 w 11"/>
                <a:gd name="T13" fmla="*/ 10 h 16"/>
                <a:gd name="T14" fmla="*/ 3 w 11"/>
                <a:gd name="T15" fmla="*/ 11 h 16"/>
                <a:gd name="T16" fmla="*/ 3 w 11"/>
                <a:gd name="T17" fmla="*/ 13 h 16"/>
                <a:gd name="T18" fmla="*/ 5 w 11"/>
                <a:gd name="T19" fmla="*/ 12 h 16"/>
                <a:gd name="T20" fmla="*/ 6 w 11"/>
                <a:gd name="T21" fmla="*/ 15 h 16"/>
                <a:gd name="T22" fmla="*/ 8 w 11"/>
                <a:gd name="T23" fmla="*/ 12 h 16"/>
                <a:gd name="T24" fmla="*/ 11 w 11"/>
                <a:gd name="T25" fmla="*/ 7 h 16"/>
                <a:gd name="T26" fmla="*/ 10 w 11"/>
                <a:gd name="T27" fmla="*/ 2 h 16"/>
                <a:gd name="T28" fmla="*/ 7 w 11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6">
                  <a:moveTo>
                    <a:pt x="7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5"/>
                    <a:pt x="3" y="5"/>
                    <a:pt x="2" y="6"/>
                  </a:cubicBezTo>
                  <a:cubicBezTo>
                    <a:pt x="3" y="5"/>
                    <a:pt x="2" y="4"/>
                    <a:pt x="3" y="4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4" y="7"/>
                    <a:pt x="4" y="8"/>
                    <a:pt x="3" y="10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6"/>
                    <a:pt x="5" y="12"/>
                    <a:pt x="5" y="12"/>
                  </a:cubicBezTo>
                  <a:cubicBezTo>
                    <a:pt x="5" y="12"/>
                    <a:pt x="5" y="15"/>
                    <a:pt x="6" y="15"/>
                  </a:cubicBezTo>
                  <a:cubicBezTo>
                    <a:pt x="6" y="16"/>
                    <a:pt x="8" y="13"/>
                    <a:pt x="8" y="12"/>
                  </a:cubicBezTo>
                  <a:cubicBezTo>
                    <a:pt x="10" y="10"/>
                    <a:pt x="10" y="8"/>
                    <a:pt x="11" y="7"/>
                  </a:cubicBezTo>
                  <a:cubicBezTo>
                    <a:pt x="11" y="5"/>
                    <a:pt x="10" y="4"/>
                    <a:pt x="10" y="2"/>
                  </a:cubicBezTo>
                  <a:cubicBezTo>
                    <a:pt x="10" y="0"/>
                    <a:pt x="7" y="2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435">
              <a:extLst>
                <a:ext uri="{FF2B5EF4-FFF2-40B4-BE49-F238E27FC236}">
                  <a16:creationId xmlns:a16="http://schemas.microsoft.com/office/drawing/2014/main" id="{BFB7B8A4-6C34-F347-A212-A67328C83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9758" y="6640405"/>
              <a:ext cx="29993" cy="25966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1" y="3"/>
                    <a:pt x="4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436">
              <a:extLst>
                <a:ext uri="{FF2B5EF4-FFF2-40B4-BE49-F238E27FC236}">
                  <a16:creationId xmlns:a16="http://schemas.microsoft.com/office/drawing/2014/main" id="{7E82741C-ACF4-494C-8D04-6D0B81B30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0645" y="6556732"/>
              <a:ext cx="16360" cy="14426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437">
              <a:extLst>
                <a:ext uri="{FF2B5EF4-FFF2-40B4-BE49-F238E27FC236}">
                  <a16:creationId xmlns:a16="http://schemas.microsoft.com/office/drawing/2014/main" id="{76B0F3D3-3C0D-F945-A28F-610345D10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6732730"/>
              <a:ext cx="16360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438">
              <a:extLst>
                <a:ext uri="{FF2B5EF4-FFF2-40B4-BE49-F238E27FC236}">
                  <a16:creationId xmlns:a16="http://schemas.microsoft.com/office/drawing/2014/main" id="{85501E81-F9C8-F047-8A35-CCC1D2390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2574" y="6700992"/>
              <a:ext cx="95427" cy="141376"/>
            </a:xfrm>
            <a:custGeom>
              <a:avLst/>
              <a:gdLst>
                <a:gd name="T0" fmla="*/ 8 w 12"/>
                <a:gd name="T1" fmla="*/ 1 h 17"/>
                <a:gd name="T2" fmla="*/ 0 w 12"/>
                <a:gd name="T3" fmla="*/ 8 h 17"/>
                <a:gd name="T4" fmla="*/ 1 w 12"/>
                <a:gd name="T5" fmla="*/ 14 h 17"/>
                <a:gd name="T6" fmla="*/ 3 w 12"/>
                <a:gd name="T7" fmla="*/ 17 h 17"/>
                <a:gd name="T8" fmla="*/ 8 w 12"/>
                <a:gd name="T9" fmla="*/ 1 h 17"/>
                <a:gd name="T10" fmla="*/ 8 w 12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8" y="1"/>
                  </a:moveTo>
                  <a:cubicBezTo>
                    <a:pt x="5" y="0"/>
                    <a:pt x="1" y="6"/>
                    <a:pt x="0" y="8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1" y="14"/>
                    <a:pt x="3" y="17"/>
                    <a:pt x="3" y="17"/>
                  </a:cubicBezTo>
                  <a:cubicBezTo>
                    <a:pt x="4" y="15"/>
                    <a:pt x="12" y="2"/>
                    <a:pt x="8" y="1"/>
                  </a:cubicBezTo>
                  <a:cubicBezTo>
                    <a:pt x="7" y="1"/>
                    <a:pt x="9" y="1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439">
              <a:extLst>
                <a:ext uri="{FF2B5EF4-FFF2-40B4-BE49-F238E27FC236}">
                  <a16:creationId xmlns:a16="http://schemas.microsoft.com/office/drawing/2014/main" id="{062F6729-8E06-834D-A745-8CB6088C6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0893" y="6937579"/>
              <a:ext cx="111786" cy="83670"/>
            </a:xfrm>
            <a:custGeom>
              <a:avLst/>
              <a:gdLst>
                <a:gd name="T0" fmla="*/ 13 w 14"/>
                <a:gd name="T1" fmla="*/ 1 h 10"/>
                <a:gd name="T2" fmla="*/ 9 w 14"/>
                <a:gd name="T3" fmla="*/ 0 h 10"/>
                <a:gd name="T4" fmla="*/ 4 w 14"/>
                <a:gd name="T5" fmla="*/ 2 h 10"/>
                <a:gd name="T6" fmla="*/ 4 w 14"/>
                <a:gd name="T7" fmla="*/ 9 h 10"/>
                <a:gd name="T8" fmla="*/ 11 w 14"/>
                <a:gd name="T9" fmla="*/ 6 h 10"/>
                <a:gd name="T10" fmla="*/ 13 w 14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3" y="1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7" y="0"/>
                    <a:pt x="6" y="1"/>
                    <a:pt x="4" y="2"/>
                  </a:cubicBezTo>
                  <a:cubicBezTo>
                    <a:pt x="2" y="4"/>
                    <a:pt x="0" y="7"/>
                    <a:pt x="4" y="9"/>
                  </a:cubicBezTo>
                  <a:cubicBezTo>
                    <a:pt x="6" y="10"/>
                    <a:pt x="10" y="8"/>
                    <a:pt x="11" y="6"/>
                  </a:cubicBezTo>
                  <a:cubicBezTo>
                    <a:pt x="11" y="5"/>
                    <a:pt x="14" y="1"/>
                    <a:pt x="1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440">
              <a:extLst>
                <a:ext uri="{FF2B5EF4-FFF2-40B4-BE49-F238E27FC236}">
                  <a16:creationId xmlns:a16="http://schemas.microsoft.com/office/drawing/2014/main" id="{505A76DD-5B12-C946-B764-C20A37D70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6995284"/>
              <a:ext cx="160861" cy="239472"/>
            </a:xfrm>
            <a:custGeom>
              <a:avLst/>
              <a:gdLst>
                <a:gd name="T0" fmla="*/ 12 w 20"/>
                <a:gd name="T1" fmla="*/ 2 h 28"/>
                <a:gd name="T2" fmla="*/ 9 w 20"/>
                <a:gd name="T3" fmla="*/ 2 h 28"/>
                <a:gd name="T4" fmla="*/ 4 w 20"/>
                <a:gd name="T5" fmla="*/ 3 h 28"/>
                <a:gd name="T6" fmla="*/ 3 w 20"/>
                <a:gd name="T7" fmla="*/ 11 h 28"/>
                <a:gd name="T8" fmla="*/ 3 w 20"/>
                <a:gd name="T9" fmla="*/ 13 h 28"/>
                <a:gd name="T10" fmla="*/ 0 w 20"/>
                <a:gd name="T11" fmla="*/ 13 h 28"/>
                <a:gd name="T12" fmla="*/ 3 w 20"/>
                <a:gd name="T13" fmla="*/ 22 h 28"/>
                <a:gd name="T14" fmla="*/ 5 w 20"/>
                <a:gd name="T15" fmla="*/ 20 h 28"/>
                <a:gd name="T16" fmla="*/ 7 w 20"/>
                <a:gd name="T17" fmla="*/ 22 h 28"/>
                <a:gd name="T18" fmla="*/ 4 w 20"/>
                <a:gd name="T19" fmla="*/ 23 h 28"/>
                <a:gd name="T20" fmla="*/ 8 w 20"/>
                <a:gd name="T21" fmla="*/ 26 h 28"/>
                <a:gd name="T22" fmla="*/ 11 w 20"/>
                <a:gd name="T23" fmla="*/ 25 h 28"/>
                <a:gd name="T24" fmla="*/ 15 w 20"/>
                <a:gd name="T25" fmla="*/ 28 h 28"/>
                <a:gd name="T26" fmla="*/ 14 w 20"/>
                <a:gd name="T27" fmla="*/ 25 h 28"/>
                <a:gd name="T28" fmla="*/ 17 w 20"/>
                <a:gd name="T29" fmla="*/ 24 h 28"/>
                <a:gd name="T30" fmla="*/ 10 w 20"/>
                <a:gd name="T31" fmla="*/ 22 h 28"/>
                <a:gd name="T32" fmla="*/ 9 w 20"/>
                <a:gd name="T33" fmla="*/ 16 h 28"/>
                <a:gd name="T34" fmla="*/ 12 w 20"/>
                <a:gd name="T35" fmla="*/ 12 h 28"/>
                <a:gd name="T36" fmla="*/ 13 w 20"/>
                <a:gd name="T37" fmla="*/ 7 h 28"/>
                <a:gd name="T38" fmla="*/ 12 w 20"/>
                <a:gd name="T39" fmla="*/ 2 h 28"/>
                <a:gd name="T40" fmla="*/ 12 w 20"/>
                <a:gd name="T41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8">
                  <a:moveTo>
                    <a:pt x="12" y="2"/>
                  </a:moveTo>
                  <a:cubicBezTo>
                    <a:pt x="10" y="1"/>
                    <a:pt x="11" y="5"/>
                    <a:pt x="9" y="2"/>
                  </a:cubicBezTo>
                  <a:cubicBezTo>
                    <a:pt x="8" y="0"/>
                    <a:pt x="4" y="1"/>
                    <a:pt x="4" y="3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2" y="14"/>
                    <a:pt x="0" y="13"/>
                    <a:pt x="0" y="13"/>
                  </a:cubicBezTo>
                  <a:cubicBezTo>
                    <a:pt x="0" y="13"/>
                    <a:pt x="2" y="22"/>
                    <a:pt x="3" y="22"/>
                  </a:cubicBezTo>
                  <a:cubicBezTo>
                    <a:pt x="3" y="22"/>
                    <a:pt x="4" y="19"/>
                    <a:pt x="5" y="20"/>
                  </a:cubicBezTo>
                  <a:cubicBezTo>
                    <a:pt x="5" y="20"/>
                    <a:pt x="7" y="21"/>
                    <a:pt x="7" y="22"/>
                  </a:cubicBezTo>
                  <a:cubicBezTo>
                    <a:pt x="7" y="23"/>
                    <a:pt x="4" y="21"/>
                    <a:pt x="4" y="23"/>
                  </a:cubicBezTo>
                  <a:cubicBezTo>
                    <a:pt x="4" y="25"/>
                    <a:pt x="6" y="27"/>
                    <a:pt x="8" y="26"/>
                  </a:cubicBezTo>
                  <a:cubicBezTo>
                    <a:pt x="9" y="26"/>
                    <a:pt x="10" y="24"/>
                    <a:pt x="11" y="25"/>
                  </a:cubicBezTo>
                  <a:cubicBezTo>
                    <a:pt x="11" y="25"/>
                    <a:pt x="15" y="28"/>
                    <a:pt x="15" y="28"/>
                  </a:cubicBezTo>
                  <a:cubicBezTo>
                    <a:pt x="16" y="27"/>
                    <a:pt x="13" y="26"/>
                    <a:pt x="14" y="25"/>
                  </a:cubicBezTo>
                  <a:cubicBezTo>
                    <a:pt x="13" y="26"/>
                    <a:pt x="20" y="28"/>
                    <a:pt x="17" y="24"/>
                  </a:cubicBezTo>
                  <a:cubicBezTo>
                    <a:pt x="15" y="22"/>
                    <a:pt x="11" y="25"/>
                    <a:pt x="10" y="22"/>
                  </a:cubicBezTo>
                  <a:cubicBezTo>
                    <a:pt x="9" y="20"/>
                    <a:pt x="9" y="19"/>
                    <a:pt x="9" y="16"/>
                  </a:cubicBezTo>
                  <a:cubicBezTo>
                    <a:pt x="9" y="14"/>
                    <a:pt x="11" y="14"/>
                    <a:pt x="12" y="12"/>
                  </a:cubicBezTo>
                  <a:cubicBezTo>
                    <a:pt x="14" y="10"/>
                    <a:pt x="14" y="9"/>
                    <a:pt x="13" y="7"/>
                  </a:cubicBezTo>
                  <a:cubicBezTo>
                    <a:pt x="13" y="7"/>
                    <a:pt x="13" y="2"/>
                    <a:pt x="12" y="2"/>
                  </a:cubicBezTo>
                  <a:cubicBezTo>
                    <a:pt x="11" y="2"/>
                    <a:pt x="13" y="2"/>
                    <a:pt x="1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441">
              <a:extLst>
                <a:ext uri="{FF2B5EF4-FFF2-40B4-BE49-F238E27FC236}">
                  <a16:creationId xmlns:a16="http://schemas.microsoft.com/office/drawing/2014/main" id="{124E4AC3-2430-EF4E-B193-A6427398C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7200133"/>
              <a:ext cx="49075" cy="66361"/>
            </a:xfrm>
            <a:custGeom>
              <a:avLst/>
              <a:gdLst>
                <a:gd name="T0" fmla="*/ 3 w 6"/>
                <a:gd name="T1" fmla="*/ 1 h 8"/>
                <a:gd name="T2" fmla="*/ 1 w 6"/>
                <a:gd name="T3" fmla="*/ 1 h 8"/>
                <a:gd name="T4" fmla="*/ 0 w 6"/>
                <a:gd name="T5" fmla="*/ 3 h 8"/>
                <a:gd name="T6" fmla="*/ 2 w 6"/>
                <a:gd name="T7" fmla="*/ 6 h 8"/>
                <a:gd name="T8" fmla="*/ 5 w 6"/>
                <a:gd name="T9" fmla="*/ 7 h 8"/>
                <a:gd name="T10" fmla="*/ 4 w 6"/>
                <a:gd name="T11" fmla="*/ 4 h 8"/>
                <a:gd name="T12" fmla="*/ 3 w 6"/>
                <a:gd name="T13" fmla="*/ 1 h 8"/>
                <a:gd name="T14" fmla="*/ 3 w 6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0" y="5"/>
                    <a:pt x="2" y="6"/>
                  </a:cubicBezTo>
                  <a:cubicBezTo>
                    <a:pt x="2" y="6"/>
                    <a:pt x="6" y="8"/>
                    <a:pt x="5" y="7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2" y="4"/>
                    <a:pt x="2" y="1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442">
              <a:extLst>
                <a:ext uri="{FF2B5EF4-FFF2-40B4-BE49-F238E27FC236}">
                  <a16:creationId xmlns:a16="http://schemas.microsoft.com/office/drawing/2014/main" id="{D1DF0041-E9A5-D346-9DAB-F1DBE780A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7257837"/>
              <a:ext cx="79067" cy="112524"/>
            </a:xfrm>
            <a:custGeom>
              <a:avLst/>
              <a:gdLst>
                <a:gd name="T0" fmla="*/ 4 w 10"/>
                <a:gd name="T1" fmla="*/ 0 h 13"/>
                <a:gd name="T2" fmla="*/ 2 w 10"/>
                <a:gd name="T3" fmla="*/ 1 h 13"/>
                <a:gd name="T4" fmla="*/ 4 w 10"/>
                <a:gd name="T5" fmla="*/ 4 h 13"/>
                <a:gd name="T6" fmla="*/ 4 w 10"/>
                <a:gd name="T7" fmla="*/ 9 h 13"/>
                <a:gd name="T8" fmla="*/ 5 w 10"/>
                <a:gd name="T9" fmla="*/ 13 h 13"/>
                <a:gd name="T10" fmla="*/ 5 w 10"/>
                <a:gd name="T11" fmla="*/ 11 h 13"/>
                <a:gd name="T12" fmla="*/ 9 w 10"/>
                <a:gd name="T13" fmla="*/ 8 h 13"/>
                <a:gd name="T14" fmla="*/ 8 w 10"/>
                <a:gd name="T15" fmla="*/ 6 h 13"/>
                <a:gd name="T16" fmla="*/ 9 w 10"/>
                <a:gd name="T17" fmla="*/ 5 h 13"/>
                <a:gd name="T18" fmla="*/ 7 w 10"/>
                <a:gd name="T19" fmla="*/ 1 h 13"/>
                <a:gd name="T20" fmla="*/ 4 w 1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3" y="0"/>
                    <a:pt x="4" y="0"/>
                    <a:pt x="2" y="1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5" y="6"/>
                    <a:pt x="0" y="7"/>
                    <a:pt x="4" y="9"/>
                  </a:cubicBezTo>
                  <a:cubicBezTo>
                    <a:pt x="5" y="10"/>
                    <a:pt x="3" y="12"/>
                    <a:pt x="5" y="13"/>
                  </a:cubicBezTo>
                  <a:cubicBezTo>
                    <a:pt x="6" y="13"/>
                    <a:pt x="6" y="12"/>
                    <a:pt x="5" y="11"/>
                  </a:cubicBezTo>
                  <a:cubicBezTo>
                    <a:pt x="3" y="5"/>
                    <a:pt x="9" y="10"/>
                    <a:pt x="9" y="8"/>
                  </a:cubicBezTo>
                  <a:cubicBezTo>
                    <a:pt x="9" y="7"/>
                    <a:pt x="7" y="6"/>
                    <a:pt x="8" y="6"/>
                  </a:cubicBezTo>
                  <a:cubicBezTo>
                    <a:pt x="8" y="5"/>
                    <a:pt x="10" y="6"/>
                    <a:pt x="9" y="5"/>
                  </a:cubicBezTo>
                  <a:cubicBezTo>
                    <a:pt x="8" y="4"/>
                    <a:pt x="6" y="3"/>
                    <a:pt x="7" y="1"/>
                  </a:cubicBezTo>
                  <a:cubicBezTo>
                    <a:pt x="7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443">
              <a:extLst>
                <a:ext uri="{FF2B5EF4-FFF2-40B4-BE49-F238E27FC236}">
                  <a16:creationId xmlns:a16="http://schemas.microsoft.com/office/drawing/2014/main" id="{0B913B45-522E-3449-AE3A-31E16B329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0750" y="7208790"/>
              <a:ext cx="49075" cy="66361"/>
            </a:xfrm>
            <a:custGeom>
              <a:avLst/>
              <a:gdLst>
                <a:gd name="T0" fmla="*/ 6 w 6"/>
                <a:gd name="T1" fmla="*/ 5 h 8"/>
                <a:gd name="T2" fmla="*/ 0 w 6"/>
                <a:gd name="T3" fmla="*/ 2 h 8"/>
                <a:gd name="T4" fmla="*/ 3 w 6"/>
                <a:gd name="T5" fmla="*/ 6 h 8"/>
                <a:gd name="T6" fmla="*/ 6 w 6"/>
                <a:gd name="T7" fmla="*/ 5 h 8"/>
                <a:gd name="T8" fmla="*/ 6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cubicBezTo>
                    <a:pt x="5" y="4"/>
                    <a:pt x="3" y="0"/>
                    <a:pt x="0" y="2"/>
                  </a:cubicBezTo>
                  <a:cubicBezTo>
                    <a:pt x="0" y="2"/>
                    <a:pt x="3" y="5"/>
                    <a:pt x="3" y="6"/>
                  </a:cubicBezTo>
                  <a:cubicBezTo>
                    <a:pt x="3" y="8"/>
                    <a:pt x="6" y="8"/>
                    <a:pt x="6" y="5"/>
                  </a:cubicBezTo>
                  <a:cubicBezTo>
                    <a:pt x="6" y="5"/>
                    <a:pt x="6" y="6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444">
              <a:extLst>
                <a:ext uri="{FF2B5EF4-FFF2-40B4-BE49-F238E27FC236}">
                  <a16:creationId xmlns:a16="http://schemas.microsoft.com/office/drawing/2014/main" id="{5A29A8BD-D93D-B240-9FF8-432DDCFF5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8009" y="7275149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2 h 10"/>
                <a:gd name="T4" fmla="*/ 2 w 9"/>
                <a:gd name="T5" fmla="*/ 4 h 10"/>
                <a:gd name="T6" fmla="*/ 1 w 9"/>
                <a:gd name="T7" fmla="*/ 9 h 10"/>
                <a:gd name="T8" fmla="*/ 6 w 9"/>
                <a:gd name="T9" fmla="*/ 6 h 10"/>
                <a:gd name="T10" fmla="*/ 3 w 9"/>
                <a:gd name="T11" fmla="*/ 2 h 10"/>
                <a:gd name="T12" fmla="*/ 3 w 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2" y="3"/>
                    <a:pt x="2" y="4"/>
                  </a:cubicBezTo>
                  <a:cubicBezTo>
                    <a:pt x="3" y="5"/>
                    <a:pt x="0" y="8"/>
                    <a:pt x="1" y="9"/>
                  </a:cubicBezTo>
                  <a:cubicBezTo>
                    <a:pt x="1" y="10"/>
                    <a:pt x="5" y="6"/>
                    <a:pt x="6" y="6"/>
                  </a:cubicBezTo>
                  <a:cubicBezTo>
                    <a:pt x="9" y="6"/>
                    <a:pt x="3" y="2"/>
                    <a:pt x="3" y="2"/>
                  </a:cubicBezTo>
                  <a:cubicBezTo>
                    <a:pt x="1" y="0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445">
              <a:extLst>
                <a:ext uri="{FF2B5EF4-FFF2-40B4-BE49-F238E27FC236}">
                  <a16:creationId xmlns:a16="http://schemas.microsoft.com/office/drawing/2014/main" id="{852E3564-83FF-5A41-BA74-68558E9C2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4368" y="7327081"/>
              <a:ext cx="54530" cy="92325"/>
            </a:xfrm>
            <a:custGeom>
              <a:avLst/>
              <a:gdLst>
                <a:gd name="T0" fmla="*/ 6 w 7"/>
                <a:gd name="T1" fmla="*/ 1 h 11"/>
                <a:gd name="T2" fmla="*/ 3 w 7"/>
                <a:gd name="T3" fmla="*/ 5 h 11"/>
                <a:gd name="T4" fmla="*/ 3 w 7"/>
                <a:gd name="T5" fmla="*/ 9 h 11"/>
                <a:gd name="T6" fmla="*/ 5 w 7"/>
                <a:gd name="T7" fmla="*/ 6 h 11"/>
                <a:gd name="T8" fmla="*/ 6 w 7"/>
                <a:gd name="T9" fmla="*/ 1 h 11"/>
                <a:gd name="T10" fmla="*/ 6 w 7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3" y="1"/>
                    <a:pt x="4" y="4"/>
                    <a:pt x="3" y="5"/>
                  </a:cubicBezTo>
                  <a:cubicBezTo>
                    <a:pt x="0" y="7"/>
                    <a:pt x="1" y="7"/>
                    <a:pt x="3" y="9"/>
                  </a:cubicBezTo>
                  <a:cubicBezTo>
                    <a:pt x="6" y="11"/>
                    <a:pt x="4" y="8"/>
                    <a:pt x="5" y="6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5" y="1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446">
              <a:extLst>
                <a:ext uri="{FF2B5EF4-FFF2-40B4-BE49-F238E27FC236}">
                  <a16:creationId xmlns:a16="http://schemas.microsoft.com/office/drawing/2014/main" id="{5D537910-C7B6-BA41-8D34-4BAB0A483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0714" y="7318427"/>
              <a:ext cx="32718" cy="66361"/>
            </a:xfrm>
            <a:custGeom>
              <a:avLst/>
              <a:gdLst>
                <a:gd name="T0" fmla="*/ 3 w 4"/>
                <a:gd name="T1" fmla="*/ 1 h 8"/>
                <a:gd name="T2" fmla="*/ 0 w 4"/>
                <a:gd name="T3" fmla="*/ 8 h 8"/>
                <a:gd name="T4" fmla="*/ 3 w 4"/>
                <a:gd name="T5" fmla="*/ 5 h 8"/>
                <a:gd name="T6" fmla="*/ 3 w 4"/>
                <a:gd name="T7" fmla="*/ 1 h 8"/>
                <a:gd name="T8" fmla="*/ 3 w 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1"/>
                  </a:moveTo>
                  <a:cubicBezTo>
                    <a:pt x="2" y="1"/>
                    <a:pt x="0" y="7"/>
                    <a:pt x="0" y="8"/>
                  </a:cubicBezTo>
                  <a:cubicBezTo>
                    <a:pt x="0" y="8"/>
                    <a:pt x="2" y="6"/>
                    <a:pt x="3" y="5"/>
                  </a:cubicBezTo>
                  <a:cubicBezTo>
                    <a:pt x="3" y="5"/>
                    <a:pt x="4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447">
              <a:extLst>
                <a:ext uri="{FF2B5EF4-FFF2-40B4-BE49-F238E27FC236}">
                  <a16:creationId xmlns:a16="http://schemas.microsoft.com/office/drawing/2014/main" id="{83D4C517-02BA-D04B-8FC4-F49D36376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61705"/>
              <a:ext cx="49075" cy="31739"/>
            </a:xfrm>
            <a:custGeom>
              <a:avLst/>
              <a:gdLst>
                <a:gd name="T0" fmla="*/ 1 w 6"/>
                <a:gd name="T1" fmla="*/ 1 h 4"/>
                <a:gd name="T2" fmla="*/ 3 w 6"/>
                <a:gd name="T3" fmla="*/ 3 h 4"/>
                <a:gd name="T4" fmla="*/ 1 w 6"/>
                <a:gd name="T5" fmla="*/ 1 h 4"/>
                <a:gd name="T6" fmla="*/ 1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0" y="3"/>
                    <a:pt x="1" y="4"/>
                    <a:pt x="3" y="3"/>
                  </a:cubicBezTo>
                  <a:cubicBezTo>
                    <a:pt x="6" y="3"/>
                    <a:pt x="2" y="0"/>
                    <a:pt x="1" y="1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448">
              <a:extLst>
                <a:ext uri="{FF2B5EF4-FFF2-40B4-BE49-F238E27FC236}">
                  <a16:creationId xmlns:a16="http://schemas.microsoft.com/office/drawing/2014/main" id="{146FF964-8A8C-7842-BAD1-B4DD39607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84788"/>
              <a:ext cx="111786" cy="178885"/>
            </a:xfrm>
            <a:custGeom>
              <a:avLst/>
              <a:gdLst>
                <a:gd name="T0" fmla="*/ 10 w 14"/>
                <a:gd name="T1" fmla="*/ 0 h 21"/>
                <a:gd name="T2" fmla="*/ 9 w 14"/>
                <a:gd name="T3" fmla="*/ 2 h 21"/>
                <a:gd name="T4" fmla="*/ 7 w 14"/>
                <a:gd name="T5" fmla="*/ 4 h 21"/>
                <a:gd name="T6" fmla="*/ 3 w 14"/>
                <a:gd name="T7" fmla="*/ 6 h 21"/>
                <a:gd name="T8" fmla="*/ 2 w 14"/>
                <a:gd name="T9" fmla="*/ 11 h 21"/>
                <a:gd name="T10" fmla="*/ 2 w 14"/>
                <a:gd name="T11" fmla="*/ 14 h 21"/>
                <a:gd name="T12" fmla="*/ 3 w 14"/>
                <a:gd name="T13" fmla="*/ 18 h 21"/>
                <a:gd name="T14" fmla="*/ 8 w 14"/>
                <a:gd name="T15" fmla="*/ 19 h 21"/>
                <a:gd name="T16" fmla="*/ 8 w 14"/>
                <a:gd name="T17" fmla="*/ 16 h 21"/>
                <a:gd name="T18" fmla="*/ 10 w 14"/>
                <a:gd name="T19" fmla="*/ 12 h 21"/>
                <a:gd name="T20" fmla="*/ 12 w 14"/>
                <a:gd name="T21" fmla="*/ 17 h 21"/>
                <a:gd name="T22" fmla="*/ 13 w 14"/>
                <a:gd name="T23" fmla="*/ 14 h 21"/>
                <a:gd name="T24" fmla="*/ 13 w 14"/>
                <a:gd name="T25" fmla="*/ 10 h 21"/>
                <a:gd name="T26" fmla="*/ 10 w 14"/>
                <a:gd name="T27" fmla="*/ 0 h 21"/>
                <a:gd name="T28" fmla="*/ 10 w 14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21">
                  <a:moveTo>
                    <a:pt x="10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9" y="3"/>
                    <a:pt x="9" y="3"/>
                    <a:pt x="7" y="4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1" y="9"/>
                    <a:pt x="0" y="9"/>
                    <a:pt x="2" y="11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2" y="17"/>
                    <a:pt x="3" y="18"/>
                  </a:cubicBezTo>
                  <a:cubicBezTo>
                    <a:pt x="5" y="19"/>
                    <a:pt x="7" y="19"/>
                    <a:pt x="8" y="19"/>
                  </a:cubicBezTo>
                  <a:cubicBezTo>
                    <a:pt x="11" y="21"/>
                    <a:pt x="9" y="18"/>
                    <a:pt x="8" y="16"/>
                  </a:cubicBezTo>
                  <a:cubicBezTo>
                    <a:pt x="8" y="16"/>
                    <a:pt x="8" y="12"/>
                    <a:pt x="10" y="12"/>
                  </a:cubicBezTo>
                  <a:cubicBezTo>
                    <a:pt x="11" y="12"/>
                    <a:pt x="11" y="17"/>
                    <a:pt x="12" y="17"/>
                  </a:cubicBezTo>
                  <a:cubicBezTo>
                    <a:pt x="12" y="17"/>
                    <a:pt x="13" y="14"/>
                    <a:pt x="13" y="14"/>
                  </a:cubicBezTo>
                  <a:cubicBezTo>
                    <a:pt x="14" y="12"/>
                    <a:pt x="14" y="11"/>
                    <a:pt x="13" y="10"/>
                  </a:cubicBezTo>
                  <a:cubicBezTo>
                    <a:pt x="13" y="7"/>
                    <a:pt x="13" y="1"/>
                    <a:pt x="10" y="0"/>
                  </a:cubicBezTo>
                  <a:cubicBezTo>
                    <a:pt x="9" y="0"/>
                    <a:pt x="10" y="1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449">
              <a:extLst>
                <a:ext uri="{FF2B5EF4-FFF2-40B4-BE49-F238E27FC236}">
                  <a16:creationId xmlns:a16="http://schemas.microsoft.com/office/drawing/2014/main" id="{9EC4B514-0F5F-9A49-AB79-B5AB816F8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6187" y="7419410"/>
              <a:ext cx="95427" cy="86556"/>
            </a:xfrm>
            <a:custGeom>
              <a:avLst/>
              <a:gdLst>
                <a:gd name="T0" fmla="*/ 8 w 12"/>
                <a:gd name="T1" fmla="*/ 1 h 10"/>
                <a:gd name="T2" fmla="*/ 2 w 12"/>
                <a:gd name="T3" fmla="*/ 4 h 10"/>
                <a:gd name="T4" fmla="*/ 0 w 12"/>
                <a:gd name="T5" fmla="*/ 10 h 10"/>
                <a:gd name="T6" fmla="*/ 2 w 12"/>
                <a:gd name="T7" fmla="*/ 6 h 10"/>
                <a:gd name="T8" fmla="*/ 4 w 12"/>
                <a:gd name="T9" fmla="*/ 6 h 10"/>
                <a:gd name="T10" fmla="*/ 6 w 12"/>
                <a:gd name="T11" fmla="*/ 7 h 10"/>
                <a:gd name="T12" fmla="*/ 8 w 12"/>
                <a:gd name="T13" fmla="*/ 7 h 10"/>
                <a:gd name="T14" fmla="*/ 8 w 12"/>
                <a:gd name="T15" fmla="*/ 5 h 10"/>
                <a:gd name="T16" fmla="*/ 8 w 12"/>
                <a:gd name="T17" fmla="*/ 1 h 10"/>
                <a:gd name="T18" fmla="*/ 8 w 12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0">
                  <a:moveTo>
                    <a:pt x="8" y="1"/>
                  </a:moveTo>
                  <a:cubicBezTo>
                    <a:pt x="6" y="0"/>
                    <a:pt x="5" y="4"/>
                    <a:pt x="2" y="4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6"/>
                    <a:pt x="4" y="5"/>
                    <a:pt x="4" y="6"/>
                  </a:cubicBezTo>
                  <a:cubicBezTo>
                    <a:pt x="4" y="7"/>
                    <a:pt x="6" y="7"/>
                    <a:pt x="6" y="7"/>
                  </a:cubicBezTo>
                  <a:cubicBezTo>
                    <a:pt x="7" y="7"/>
                    <a:pt x="7" y="8"/>
                    <a:pt x="8" y="7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3"/>
                    <a:pt x="11" y="2"/>
                    <a:pt x="8" y="1"/>
                  </a:cubicBezTo>
                  <a:cubicBezTo>
                    <a:pt x="7" y="1"/>
                    <a:pt x="12" y="3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450">
              <a:extLst>
                <a:ext uri="{FF2B5EF4-FFF2-40B4-BE49-F238E27FC236}">
                  <a16:creationId xmlns:a16="http://schemas.microsoft.com/office/drawing/2014/main" id="{659C5FA4-E8E8-E942-826D-DC547582B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2607" y="7335739"/>
              <a:ext cx="95427" cy="100983"/>
            </a:xfrm>
            <a:custGeom>
              <a:avLst/>
              <a:gdLst>
                <a:gd name="T0" fmla="*/ 11 w 12"/>
                <a:gd name="T1" fmla="*/ 0 h 12"/>
                <a:gd name="T2" fmla="*/ 6 w 12"/>
                <a:gd name="T3" fmla="*/ 6 h 12"/>
                <a:gd name="T4" fmla="*/ 0 w 12"/>
                <a:gd name="T5" fmla="*/ 12 h 12"/>
                <a:gd name="T6" fmla="*/ 4 w 12"/>
                <a:gd name="T7" fmla="*/ 10 h 12"/>
                <a:gd name="T8" fmla="*/ 8 w 12"/>
                <a:gd name="T9" fmla="*/ 7 h 12"/>
                <a:gd name="T10" fmla="*/ 10 w 12"/>
                <a:gd name="T11" fmla="*/ 3 h 12"/>
                <a:gd name="T12" fmla="*/ 11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9" y="1"/>
                    <a:pt x="7" y="4"/>
                    <a:pt x="6" y="6"/>
                  </a:cubicBezTo>
                  <a:cubicBezTo>
                    <a:pt x="5" y="7"/>
                    <a:pt x="0" y="10"/>
                    <a:pt x="0" y="12"/>
                  </a:cubicBezTo>
                  <a:cubicBezTo>
                    <a:pt x="0" y="12"/>
                    <a:pt x="3" y="11"/>
                    <a:pt x="4" y="10"/>
                  </a:cubicBezTo>
                  <a:cubicBezTo>
                    <a:pt x="5" y="10"/>
                    <a:pt x="7" y="8"/>
                    <a:pt x="8" y="7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1" y="3"/>
                    <a:pt x="12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451">
              <a:extLst>
                <a:ext uri="{FF2B5EF4-FFF2-40B4-BE49-F238E27FC236}">
                  <a16:creationId xmlns:a16="http://schemas.microsoft.com/office/drawing/2014/main" id="{3DC776D0-A53A-C14A-A0BC-1AD24E844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3435" y="7208790"/>
              <a:ext cx="16360" cy="86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452">
              <a:extLst>
                <a:ext uri="{FF2B5EF4-FFF2-40B4-BE49-F238E27FC236}">
                  <a16:creationId xmlns:a16="http://schemas.microsoft.com/office/drawing/2014/main" id="{31073D68-8904-6745-A179-BB4C30225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4679" y="7555015"/>
              <a:ext cx="447143" cy="493371"/>
            </a:xfrm>
            <a:custGeom>
              <a:avLst/>
              <a:gdLst>
                <a:gd name="T0" fmla="*/ 12 w 56"/>
                <a:gd name="T1" fmla="*/ 3 h 58"/>
                <a:gd name="T2" fmla="*/ 4 w 56"/>
                <a:gd name="T3" fmla="*/ 2 h 58"/>
                <a:gd name="T4" fmla="*/ 2 w 56"/>
                <a:gd name="T5" fmla="*/ 3 h 58"/>
                <a:gd name="T6" fmla="*/ 6 w 56"/>
                <a:gd name="T7" fmla="*/ 9 h 58"/>
                <a:gd name="T8" fmla="*/ 11 w 56"/>
                <a:gd name="T9" fmla="*/ 13 h 58"/>
                <a:gd name="T10" fmla="*/ 13 w 56"/>
                <a:gd name="T11" fmla="*/ 17 h 58"/>
                <a:gd name="T12" fmla="*/ 17 w 56"/>
                <a:gd name="T13" fmla="*/ 19 h 58"/>
                <a:gd name="T14" fmla="*/ 20 w 56"/>
                <a:gd name="T15" fmla="*/ 26 h 58"/>
                <a:gd name="T16" fmla="*/ 22 w 56"/>
                <a:gd name="T17" fmla="*/ 28 h 58"/>
                <a:gd name="T18" fmla="*/ 26 w 56"/>
                <a:gd name="T19" fmla="*/ 33 h 58"/>
                <a:gd name="T20" fmla="*/ 30 w 56"/>
                <a:gd name="T21" fmla="*/ 42 h 58"/>
                <a:gd name="T22" fmla="*/ 41 w 56"/>
                <a:gd name="T23" fmla="*/ 52 h 58"/>
                <a:gd name="T24" fmla="*/ 46 w 56"/>
                <a:gd name="T25" fmla="*/ 57 h 58"/>
                <a:gd name="T26" fmla="*/ 54 w 56"/>
                <a:gd name="T27" fmla="*/ 57 h 58"/>
                <a:gd name="T28" fmla="*/ 54 w 56"/>
                <a:gd name="T29" fmla="*/ 46 h 58"/>
                <a:gd name="T30" fmla="*/ 55 w 56"/>
                <a:gd name="T31" fmla="*/ 44 h 58"/>
                <a:gd name="T32" fmla="*/ 52 w 56"/>
                <a:gd name="T33" fmla="*/ 41 h 58"/>
                <a:gd name="T34" fmla="*/ 50 w 56"/>
                <a:gd name="T35" fmla="*/ 40 h 58"/>
                <a:gd name="T36" fmla="*/ 48 w 56"/>
                <a:gd name="T37" fmla="*/ 42 h 58"/>
                <a:gd name="T38" fmla="*/ 48 w 56"/>
                <a:gd name="T39" fmla="*/ 38 h 58"/>
                <a:gd name="T40" fmla="*/ 47 w 56"/>
                <a:gd name="T41" fmla="*/ 36 h 58"/>
                <a:gd name="T42" fmla="*/ 44 w 56"/>
                <a:gd name="T43" fmla="*/ 34 h 58"/>
                <a:gd name="T44" fmla="*/ 42 w 56"/>
                <a:gd name="T45" fmla="*/ 30 h 58"/>
                <a:gd name="T46" fmla="*/ 42 w 56"/>
                <a:gd name="T47" fmla="*/ 29 h 58"/>
                <a:gd name="T48" fmla="*/ 43 w 56"/>
                <a:gd name="T49" fmla="*/ 28 h 58"/>
                <a:gd name="T50" fmla="*/ 38 w 56"/>
                <a:gd name="T51" fmla="*/ 27 h 58"/>
                <a:gd name="T52" fmla="*/ 38 w 56"/>
                <a:gd name="T53" fmla="*/ 25 h 58"/>
                <a:gd name="T54" fmla="*/ 36 w 56"/>
                <a:gd name="T55" fmla="*/ 24 h 58"/>
                <a:gd name="T56" fmla="*/ 37 w 56"/>
                <a:gd name="T57" fmla="*/ 23 h 58"/>
                <a:gd name="T58" fmla="*/ 35 w 56"/>
                <a:gd name="T59" fmla="*/ 22 h 58"/>
                <a:gd name="T60" fmla="*/ 34 w 56"/>
                <a:gd name="T61" fmla="*/ 21 h 58"/>
                <a:gd name="T62" fmla="*/ 31 w 56"/>
                <a:gd name="T63" fmla="*/ 19 h 58"/>
                <a:gd name="T64" fmla="*/ 30 w 56"/>
                <a:gd name="T65" fmla="*/ 19 h 58"/>
                <a:gd name="T66" fmla="*/ 25 w 56"/>
                <a:gd name="T67" fmla="*/ 16 h 58"/>
                <a:gd name="T68" fmla="*/ 21 w 56"/>
                <a:gd name="T69" fmla="*/ 11 h 58"/>
                <a:gd name="T70" fmla="*/ 16 w 56"/>
                <a:gd name="T71" fmla="*/ 7 h 58"/>
                <a:gd name="T72" fmla="*/ 12 w 56"/>
                <a:gd name="T7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8">
                  <a:moveTo>
                    <a:pt x="12" y="3"/>
                  </a:moveTo>
                  <a:cubicBezTo>
                    <a:pt x="9" y="3"/>
                    <a:pt x="7" y="3"/>
                    <a:pt x="4" y="2"/>
                  </a:cubicBezTo>
                  <a:cubicBezTo>
                    <a:pt x="2" y="1"/>
                    <a:pt x="0" y="0"/>
                    <a:pt x="2" y="3"/>
                  </a:cubicBezTo>
                  <a:cubicBezTo>
                    <a:pt x="3" y="5"/>
                    <a:pt x="4" y="8"/>
                    <a:pt x="6" y="9"/>
                  </a:cubicBezTo>
                  <a:cubicBezTo>
                    <a:pt x="8" y="10"/>
                    <a:pt x="10" y="11"/>
                    <a:pt x="11" y="13"/>
                  </a:cubicBezTo>
                  <a:cubicBezTo>
                    <a:pt x="12" y="14"/>
                    <a:pt x="12" y="16"/>
                    <a:pt x="13" y="17"/>
                  </a:cubicBezTo>
                  <a:cubicBezTo>
                    <a:pt x="15" y="18"/>
                    <a:pt x="16" y="18"/>
                    <a:pt x="17" y="19"/>
                  </a:cubicBezTo>
                  <a:cubicBezTo>
                    <a:pt x="19" y="21"/>
                    <a:pt x="19" y="24"/>
                    <a:pt x="20" y="26"/>
                  </a:cubicBezTo>
                  <a:cubicBezTo>
                    <a:pt x="21" y="27"/>
                    <a:pt x="22" y="28"/>
                    <a:pt x="22" y="28"/>
                  </a:cubicBezTo>
                  <a:cubicBezTo>
                    <a:pt x="24" y="30"/>
                    <a:pt x="25" y="31"/>
                    <a:pt x="26" y="33"/>
                  </a:cubicBezTo>
                  <a:cubicBezTo>
                    <a:pt x="28" y="36"/>
                    <a:pt x="28" y="39"/>
                    <a:pt x="30" y="42"/>
                  </a:cubicBezTo>
                  <a:cubicBezTo>
                    <a:pt x="34" y="45"/>
                    <a:pt x="37" y="49"/>
                    <a:pt x="41" y="52"/>
                  </a:cubicBezTo>
                  <a:cubicBezTo>
                    <a:pt x="43" y="54"/>
                    <a:pt x="44" y="55"/>
                    <a:pt x="46" y="57"/>
                  </a:cubicBezTo>
                  <a:cubicBezTo>
                    <a:pt x="47" y="57"/>
                    <a:pt x="53" y="58"/>
                    <a:pt x="54" y="57"/>
                  </a:cubicBezTo>
                  <a:cubicBezTo>
                    <a:pt x="55" y="56"/>
                    <a:pt x="53" y="48"/>
                    <a:pt x="54" y="46"/>
                  </a:cubicBezTo>
                  <a:cubicBezTo>
                    <a:pt x="54" y="45"/>
                    <a:pt x="56" y="45"/>
                    <a:pt x="55" y="44"/>
                  </a:cubicBezTo>
                  <a:cubicBezTo>
                    <a:pt x="54" y="43"/>
                    <a:pt x="53" y="42"/>
                    <a:pt x="52" y="41"/>
                  </a:cubicBezTo>
                  <a:cubicBezTo>
                    <a:pt x="52" y="41"/>
                    <a:pt x="51" y="40"/>
                    <a:pt x="50" y="40"/>
                  </a:cubicBezTo>
                  <a:cubicBezTo>
                    <a:pt x="49" y="40"/>
                    <a:pt x="49" y="42"/>
                    <a:pt x="48" y="42"/>
                  </a:cubicBezTo>
                  <a:cubicBezTo>
                    <a:pt x="49" y="42"/>
                    <a:pt x="48" y="38"/>
                    <a:pt x="48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5" y="34"/>
                    <a:pt x="44" y="34"/>
                  </a:cubicBezTo>
                  <a:cubicBezTo>
                    <a:pt x="43" y="33"/>
                    <a:pt x="41" y="32"/>
                    <a:pt x="42" y="30"/>
                  </a:cubicBezTo>
                  <a:cubicBezTo>
                    <a:pt x="42" y="30"/>
                    <a:pt x="41" y="29"/>
                    <a:pt x="42" y="29"/>
                  </a:cubicBezTo>
                  <a:cubicBezTo>
                    <a:pt x="42" y="28"/>
                    <a:pt x="43" y="29"/>
                    <a:pt x="43" y="28"/>
                  </a:cubicBezTo>
                  <a:cubicBezTo>
                    <a:pt x="44" y="26"/>
                    <a:pt x="38" y="26"/>
                    <a:pt x="38" y="27"/>
                  </a:cubicBezTo>
                  <a:cubicBezTo>
                    <a:pt x="38" y="26"/>
                    <a:pt x="42" y="25"/>
                    <a:pt x="38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2"/>
                    <a:pt x="35" y="22"/>
                    <a:pt x="35" y="22"/>
                  </a:cubicBezTo>
                  <a:cubicBezTo>
                    <a:pt x="35" y="22"/>
                    <a:pt x="36" y="21"/>
                    <a:pt x="34" y="21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28" y="15"/>
                    <a:pt x="30" y="19"/>
                    <a:pt x="30" y="19"/>
                  </a:cubicBezTo>
                  <a:cubicBezTo>
                    <a:pt x="29" y="19"/>
                    <a:pt x="26" y="16"/>
                    <a:pt x="25" y="16"/>
                  </a:cubicBezTo>
                  <a:cubicBezTo>
                    <a:pt x="24" y="14"/>
                    <a:pt x="23" y="12"/>
                    <a:pt x="21" y="11"/>
                  </a:cubicBezTo>
                  <a:cubicBezTo>
                    <a:pt x="19" y="10"/>
                    <a:pt x="18" y="9"/>
                    <a:pt x="16" y="7"/>
                  </a:cubicBezTo>
                  <a:cubicBezTo>
                    <a:pt x="15" y="6"/>
                    <a:pt x="14" y="3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453">
              <a:extLst>
                <a:ext uri="{FF2B5EF4-FFF2-40B4-BE49-F238E27FC236}">
                  <a16:creationId xmlns:a16="http://schemas.microsoft.com/office/drawing/2014/main" id="{B745CEAC-FA26-0044-A425-9BC4229D2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3747" y="7733900"/>
              <a:ext cx="40896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454">
              <a:extLst>
                <a:ext uri="{FF2B5EF4-FFF2-40B4-BE49-F238E27FC236}">
                  <a16:creationId xmlns:a16="http://schemas.microsoft.com/office/drawing/2014/main" id="{CBF9D6EF-9E6B-4147-B3C5-1DBFAF655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1006" y="7834883"/>
              <a:ext cx="38171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455">
              <a:extLst>
                <a:ext uri="{FF2B5EF4-FFF2-40B4-BE49-F238E27FC236}">
                  <a16:creationId xmlns:a16="http://schemas.microsoft.com/office/drawing/2014/main" id="{228249A0-29EB-E340-AA83-68713CFC0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0926" y="7860847"/>
              <a:ext cx="57256" cy="60589"/>
            </a:xfrm>
            <a:custGeom>
              <a:avLst/>
              <a:gdLst>
                <a:gd name="T0" fmla="*/ 7 w 7"/>
                <a:gd name="T1" fmla="*/ 7 h 7"/>
                <a:gd name="T2" fmla="*/ 5 w 7"/>
                <a:gd name="T3" fmla="*/ 3 h 7"/>
                <a:gd name="T4" fmla="*/ 0 w 7"/>
                <a:gd name="T5" fmla="*/ 1 h 7"/>
                <a:gd name="T6" fmla="*/ 1 w 7"/>
                <a:gd name="T7" fmla="*/ 3 h 7"/>
                <a:gd name="T8" fmla="*/ 3 w 7"/>
                <a:gd name="T9" fmla="*/ 5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7" y="5"/>
                    <a:pt x="5" y="5"/>
                    <a:pt x="5" y="3"/>
                  </a:cubicBezTo>
                  <a:cubicBezTo>
                    <a:pt x="5" y="1"/>
                    <a:pt x="2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2" y="4"/>
                    <a:pt x="3" y="5"/>
                  </a:cubicBezTo>
                  <a:cubicBezTo>
                    <a:pt x="3" y="6"/>
                    <a:pt x="7" y="7"/>
                    <a:pt x="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456">
              <a:extLst>
                <a:ext uri="{FF2B5EF4-FFF2-40B4-BE49-F238E27FC236}">
                  <a16:creationId xmlns:a16="http://schemas.microsoft.com/office/drawing/2014/main" id="{B764B371-1DE0-204A-8962-3473198CC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0900" y="7904127"/>
              <a:ext cx="29993" cy="31739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0 h 4"/>
                <a:gd name="T4" fmla="*/ 2 w 4"/>
                <a:gd name="T5" fmla="*/ 3 h 4"/>
                <a:gd name="T6" fmla="*/ 2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0" y="4"/>
                    <a:pt x="0" y="1"/>
                    <a:pt x="2" y="0"/>
                  </a:cubicBezTo>
                  <a:cubicBezTo>
                    <a:pt x="4" y="0"/>
                    <a:pt x="4" y="3"/>
                    <a:pt x="2" y="3"/>
                  </a:cubicBezTo>
                  <a:cubicBezTo>
                    <a:pt x="1" y="4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457">
              <a:extLst>
                <a:ext uri="{FF2B5EF4-FFF2-40B4-BE49-F238E27FC236}">
                  <a16:creationId xmlns:a16="http://schemas.microsoft.com/office/drawing/2014/main" id="{CB05530A-198E-414C-9B64-9DAD56D44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9105" y="8048386"/>
              <a:ext cx="368076" cy="126948"/>
            </a:xfrm>
            <a:custGeom>
              <a:avLst/>
              <a:gdLst>
                <a:gd name="T0" fmla="*/ 9 w 46"/>
                <a:gd name="T1" fmla="*/ 0 h 15"/>
                <a:gd name="T2" fmla="*/ 3 w 46"/>
                <a:gd name="T3" fmla="*/ 0 h 15"/>
                <a:gd name="T4" fmla="*/ 0 w 46"/>
                <a:gd name="T5" fmla="*/ 4 h 15"/>
                <a:gd name="T6" fmla="*/ 5 w 46"/>
                <a:gd name="T7" fmla="*/ 6 h 15"/>
                <a:gd name="T8" fmla="*/ 11 w 46"/>
                <a:gd name="T9" fmla="*/ 9 h 15"/>
                <a:gd name="T10" fmla="*/ 15 w 46"/>
                <a:gd name="T11" fmla="*/ 9 h 15"/>
                <a:gd name="T12" fmla="*/ 24 w 46"/>
                <a:gd name="T13" fmla="*/ 11 h 15"/>
                <a:gd name="T14" fmla="*/ 40 w 46"/>
                <a:gd name="T15" fmla="*/ 13 h 15"/>
                <a:gd name="T16" fmla="*/ 45 w 46"/>
                <a:gd name="T17" fmla="*/ 13 h 15"/>
                <a:gd name="T18" fmla="*/ 43 w 46"/>
                <a:gd name="T19" fmla="*/ 9 h 15"/>
                <a:gd name="T20" fmla="*/ 41 w 46"/>
                <a:gd name="T21" fmla="*/ 9 h 15"/>
                <a:gd name="T22" fmla="*/ 37 w 46"/>
                <a:gd name="T23" fmla="*/ 9 h 15"/>
                <a:gd name="T24" fmla="*/ 35 w 46"/>
                <a:gd name="T25" fmla="*/ 6 h 15"/>
                <a:gd name="T26" fmla="*/ 32 w 46"/>
                <a:gd name="T27" fmla="*/ 4 h 15"/>
                <a:gd name="T28" fmla="*/ 27 w 46"/>
                <a:gd name="T29" fmla="*/ 3 h 15"/>
                <a:gd name="T30" fmla="*/ 25 w 46"/>
                <a:gd name="T31" fmla="*/ 4 h 15"/>
                <a:gd name="T32" fmla="*/ 21 w 46"/>
                <a:gd name="T33" fmla="*/ 5 h 15"/>
                <a:gd name="T34" fmla="*/ 15 w 46"/>
                <a:gd name="T35" fmla="*/ 3 h 15"/>
                <a:gd name="T36" fmla="*/ 11 w 46"/>
                <a:gd name="T37" fmla="*/ 2 h 15"/>
                <a:gd name="T38" fmla="*/ 9 w 46"/>
                <a:gd name="T39" fmla="*/ 0 h 15"/>
                <a:gd name="T40" fmla="*/ 9 w 46"/>
                <a:gd name="T4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5">
                  <a:moveTo>
                    <a:pt x="9" y="0"/>
                  </a:moveTo>
                  <a:cubicBezTo>
                    <a:pt x="7" y="1"/>
                    <a:pt x="6" y="0"/>
                    <a:pt x="3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5"/>
                    <a:pt x="4" y="4"/>
                    <a:pt x="5" y="6"/>
                  </a:cubicBezTo>
                  <a:cubicBezTo>
                    <a:pt x="6" y="8"/>
                    <a:pt x="9" y="8"/>
                    <a:pt x="11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8" y="9"/>
                    <a:pt x="21" y="10"/>
                    <a:pt x="24" y="11"/>
                  </a:cubicBezTo>
                  <a:cubicBezTo>
                    <a:pt x="29" y="12"/>
                    <a:pt x="35" y="11"/>
                    <a:pt x="40" y="13"/>
                  </a:cubicBezTo>
                  <a:cubicBezTo>
                    <a:pt x="41" y="13"/>
                    <a:pt x="44" y="15"/>
                    <a:pt x="45" y="13"/>
                  </a:cubicBezTo>
                  <a:cubicBezTo>
                    <a:pt x="46" y="13"/>
                    <a:pt x="44" y="9"/>
                    <a:pt x="43" y="9"/>
                  </a:cubicBezTo>
                  <a:cubicBezTo>
                    <a:pt x="42" y="8"/>
                    <a:pt x="42" y="9"/>
                    <a:pt x="41" y="9"/>
                  </a:cubicBezTo>
                  <a:cubicBezTo>
                    <a:pt x="39" y="10"/>
                    <a:pt x="38" y="9"/>
                    <a:pt x="37" y="9"/>
                  </a:cubicBezTo>
                  <a:cubicBezTo>
                    <a:pt x="36" y="8"/>
                    <a:pt x="36" y="7"/>
                    <a:pt x="35" y="6"/>
                  </a:cubicBezTo>
                  <a:cubicBezTo>
                    <a:pt x="35" y="5"/>
                    <a:pt x="33" y="5"/>
                    <a:pt x="32" y="4"/>
                  </a:cubicBezTo>
                  <a:cubicBezTo>
                    <a:pt x="31" y="4"/>
                    <a:pt x="28" y="3"/>
                    <a:pt x="27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4" y="5"/>
                    <a:pt x="23" y="5"/>
                    <a:pt x="21" y="5"/>
                  </a:cubicBezTo>
                  <a:cubicBezTo>
                    <a:pt x="19" y="5"/>
                    <a:pt x="17" y="4"/>
                    <a:pt x="15" y="3"/>
                  </a:cubicBezTo>
                  <a:cubicBezTo>
                    <a:pt x="14" y="2"/>
                    <a:pt x="12" y="2"/>
                    <a:pt x="11" y="2"/>
                  </a:cubicBezTo>
                  <a:cubicBezTo>
                    <a:pt x="11" y="2"/>
                    <a:pt x="10" y="0"/>
                    <a:pt x="9" y="0"/>
                  </a:cubicBezTo>
                  <a:cubicBezTo>
                    <a:pt x="8" y="1"/>
                    <a:pt x="10" y="0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458">
              <a:extLst>
                <a:ext uri="{FF2B5EF4-FFF2-40B4-BE49-F238E27FC236}">
                  <a16:creationId xmlns:a16="http://schemas.microsoft.com/office/drawing/2014/main" id="{B238EBAC-91C8-9248-9889-FD0ECAA40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1753" y="8080122"/>
              <a:ext cx="62708" cy="25966"/>
            </a:xfrm>
            <a:custGeom>
              <a:avLst/>
              <a:gdLst>
                <a:gd name="T0" fmla="*/ 3 w 8"/>
                <a:gd name="T1" fmla="*/ 3 h 3"/>
                <a:gd name="T2" fmla="*/ 8 w 8"/>
                <a:gd name="T3" fmla="*/ 1 h 3"/>
                <a:gd name="T4" fmla="*/ 3 w 8"/>
                <a:gd name="T5" fmla="*/ 3 h 3"/>
                <a:gd name="T6" fmla="*/ 3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3" y="3"/>
                  </a:moveTo>
                  <a:cubicBezTo>
                    <a:pt x="0" y="2"/>
                    <a:pt x="7" y="0"/>
                    <a:pt x="8" y="1"/>
                  </a:cubicBezTo>
                  <a:cubicBezTo>
                    <a:pt x="8" y="2"/>
                    <a:pt x="4" y="3"/>
                    <a:pt x="3" y="3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459">
              <a:extLst>
                <a:ext uri="{FF2B5EF4-FFF2-40B4-BE49-F238E27FC236}">
                  <a16:creationId xmlns:a16="http://schemas.microsoft.com/office/drawing/2014/main" id="{1B81A033-1629-A744-A02D-B75C23469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9000" y="8140712"/>
              <a:ext cx="49075" cy="34623"/>
            </a:xfrm>
            <a:custGeom>
              <a:avLst/>
              <a:gdLst>
                <a:gd name="T0" fmla="*/ 3 w 6"/>
                <a:gd name="T1" fmla="*/ 0 h 4"/>
                <a:gd name="T2" fmla="*/ 1 w 6"/>
                <a:gd name="T3" fmla="*/ 1 h 4"/>
                <a:gd name="T4" fmla="*/ 3 w 6"/>
                <a:gd name="T5" fmla="*/ 4 h 4"/>
                <a:gd name="T6" fmla="*/ 3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0"/>
                    <a:pt x="1" y="1"/>
                  </a:cubicBezTo>
                  <a:cubicBezTo>
                    <a:pt x="1" y="1"/>
                    <a:pt x="3" y="4"/>
                    <a:pt x="3" y="4"/>
                  </a:cubicBezTo>
                  <a:cubicBezTo>
                    <a:pt x="5" y="4"/>
                    <a:pt x="6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460">
              <a:extLst>
                <a:ext uri="{FF2B5EF4-FFF2-40B4-BE49-F238E27FC236}">
                  <a16:creationId xmlns:a16="http://schemas.microsoft.com/office/drawing/2014/main" id="{DFC9AB47-221E-5341-A956-A1A2E22D5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8078" y="8149366"/>
              <a:ext cx="38171" cy="25966"/>
            </a:xfrm>
            <a:custGeom>
              <a:avLst/>
              <a:gdLst>
                <a:gd name="T0" fmla="*/ 4 w 5"/>
                <a:gd name="T1" fmla="*/ 1 h 3"/>
                <a:gd name="T2" fmla="*/ 2 w 5"/>
                <a:gd name="T3" fmla="*/ 0 h 3"/>
                <a:gd name="T4" fmla="*/ 1 w 5"/>
                <a:gd name="T5" fmla="*/ 2 h 3"/>
                <a:gd name="T6" fmla="*/ 2 w 5"/>
                <a:gd name="T7" fmla="*/ 2 h 3"/>
                <a:gd name="T8" fmla="*/ 4 w 5"/>
                <a:gd name="T9" fmla="*/ 1 h 3"/>
                <a:gd name="T10" fmla="*/ 4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0" y="2"/>
                    <a:pt x="1" y="2"/>
                  </a:cubicBezTo>
                  <a:cubicBezTo>
                    <a:pt x="1" y="2"/>
                    <a:pt x="2" y="3"/>
                    <a:pt x="2" y="2"/>
                  </a:cubicBezTo>
                  <a:cubicBezTo>
                    <a:pt x="3" y="2"/>
                    <a:pt x="5" y="2"/>
                    <a:pt x="4" y="1"/>
                  </a:cubicBezTo>
                  <a:cubicBezTo>
                    <a:pt x="4" y="1"/>
                    <a:pt x="5" y="2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461">
              <a:extLst>
                <a:ext uri="{FF2B5EF4-FFF2-40B4-BE49-F238E27FC236}">
                  <a16:creationId xmlns:a16="http://schemas.microsoft.com/office/drawing/2014/main" id="{10E2E1D1-7912-5B45-BEA0-49B38DEEC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8067" y="8149366"/>
              <a:ext cx="57256" cy="34623"/>
            </a:xfrm>
            <a:custGeom>
              <a:avLst/>
              <a:gdLst>
                <a:gd name="T0" fmla="*/ 2 w 7"/>
                <a:gd name="T1" fmla="*/ 1 h 4"/>
                <a:gd name="T2" fmla="*/ 2 w 7"/>
                <a:gd name="T3" fmla="*/ 4 h 4"/>
                <a:gd name="T4" fmla="*/ 6 w 7"/>
                <a:gd name="T5" fmla="*/ 3 h 4"/>
                <a:gd name="T6" fmla="*/ 5 w 7"/>
                <a:gd name="T7" fmla="*/ 1 h 4"/>
                <a:gd name="T8" fmla="*/ 2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1" y="2"/>
                    <a:pt x="0" y="4"/>
                    <a:pt x="2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7" y="3"/>
                    <a:pt x="5" y="2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462">
              <a:extLst>
                <a:ext uri="{FF2B5EF4-FFF2-40B4-BE49-F238E27FC236}">
                  <a16:creationId xmlns:a16="http://schemas.microsoft.com/office/drawing/2014/main" id="{BDD80871-9FC9-6A44-A63E-4A9AFF877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8965" y="8140712"/>
              <a:ext cx="65435" cy="43280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2 w 8"/>
                <a:gd name="T5" fmla="*/ 2 h 5"/>
                <a:gd name="T6" fmla="*/ 2 w 8"/>
                <a:gd name="T7" fmla="*/ 3 h 5"/>
                <a:gd name="T8" fmla="*/ 7 w 8"/>
                <a:gd name="T9" fmla="*/ 4 h 5"/>
                <a:gd name="T10" fmla="*/ 7 w 8"/>
                <a:gd name="T11" fmla="*/ 1 h 5"/>
                <a:gd name="T12" fmla="*/ 1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6" y="5"/>
                    <a:pt x="7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463">
              <a:extLst>
                <a:ext uri="{FF2B5EF4-FFF2-40B4-BE49-F238E27FC236}">
                  <a16:creationId xmlns:a16="http://schemas.microsoft.com/office/drawing/2014/main" id="{E2C769F7-2DA5-714F-BBC0-E6C7A00D5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8149366"/>
              <a:ext cx="98152" cy="34623"/>
            </a:xfrm>
            <a:custGeom>
              <a:avLst/>
              <a:gdLst>
                <a:gd name="T0" fmla="*/ 2 w 12"/>
                <a:gd name="T1" fmla="*/ 0 h 4"/>
                <a:gd name="T2" fmla="*/ 0 w 12"/>
                <a:gd name="T3" fmla="*/ 2 h 4"/>
                <a:gd name="T4" fmla="*/ 12 w 12"/>
                <a:gd name="T5" fmla="*/ 2 h 4"/>
                <a:gd name="T6" fmla="*/ 9 w 12"/>
                <a:gd name="T7" fmla="*/ 2 h 4"/>
                <a:gd name="T8" fmla="*/ 2 w 12"/>
                <a:gd name="T9" fmla="*/ 0 h 4"/>
                <a:gd name="T10" fmla="*/ 2 w 1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1" y="4"/>
                    <a:pt x="1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464">
              <a:extLst>
                <a:ext uri="{FF2B5EF4-FFF2-40B4-BE49-F238E27FC236}">
                  <a16:creationId xmlns:a16="http://schemas.microsoft.com/office/drawing/2014/main" id="{FE53BB9E-5F0A-E446-AC4F-7743BCD81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6223" y="8198417"/>
              <a:ext cx="87246" cy="51932"/>
            </a:xfrm>
            <a:custGeom>
              <a:avLst/>
              <a:gdLst>
                <a:gd name="T0" fmla="*/ 0 w 11"/>
                <a:gd name="T1" fmla="*/ 0 h 6"/>
                <a:gd name="T2" fmla="*/ 8 w 11"/>
                <a:gd name="T3" fmla="*/ 4 h 6"/>
                <a:gd name="T4" fmla="*/ 0 w 1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1" y="0"/>
                    <a:pt x="7" y="6"/>
                    <a:pt x="8" y="4"/>
                  </a:cubicBezTo>
                  <a:cubicBezTo>
                    <a:pt x="11" y="1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465">
              <a:extLst>
                <a:ext uri="{FF2B5EF4-FFF2-40B4-BE49-F238E27FC236}">
                  <a16:creationId xmlns:a16="http://schemas.microsoft.com/office/drawing/2014/main" id="{F5B86F53-00DE-DA40-BF53-BCBDED693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4322" y="7927208"/>
              <a:ext cx="49075" cy="34623"/>
            </a:xfrm>
            <a:custGeom>
              <a:avLst/>
              <a:gdLst>
                <a:gd name="T0" fmla="*/ 3 w 6"/>
                <a:gd name="T1" fmla="*/ 3 h 4"/>
                <a:gd name="T2" fmla="*/ 4 w 6"/>
                <a:gd name="T3" fmla="*/ 0 h 4"/>
                <a:gd name="T4" fmla="*/ 3 w 6"/>
                <a:gd name="T5" fmla="*/ 3 h 4"/>
                <a:gd name="T6" fmla="*/ 3 w 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3"/>
                  </a:moveTo>
                  <a:cubicBezTo>
                    <a:pt x="0" y="4"/>
                    <a:pt x="1" y="0"/>
                    <a:pt x="4" y="0"/>
                  </a:cubicBezTo>
                  <a:cubicBezTo>
                    <a:pt x="6" y="0"/>
                    <a:pt x="5" y="3"/>
                    <a:pt x="3" y="3"/>
                  </a:cubicBezTo>
                  <a:cubicBezTo>
                    <a:pt x="2" y="4"/>
                    <a:pt x="5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466">
              <a:extLst>
                <a:ext uri="{FF2B5EF4-FFF2-40B4-BE49-F238E27FC236}">
                  <a16:creationId xmlns:a16="http://schemas.microsoft.com/office/drawing/2014/main" id="{C1812064-C4C2-704C-BD5A-CC1D340E5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6118" y="7921438"/>
              <a:ext cx="119965" cy="40393"/>
            </a:xfrm>
            <a:custGeom>
              <a:avLst/>
              <a:gdLst>
                <a:gd name="T0" fmla="*/ 2 w 15"/>
                <a:gd name="T1" fmla="*/ 3 h 5"/>
                <a:gd name="T2" fmla="*/ 1 w 15"/>
                <a:gd name="T3" fmla="*/ 1 h 5"/>
                <a:gd name="T4" fmla="*/ 5 w 15"/>
                <a:gd name="T5" fmla="*/ 0 h 5"/>
                <a:gd name="T6" fmla="*/ 13 w 15"/>
                <a:gd name="T7" fmla="*/ 2 h 5"/>
                <a:gd name="T8" fmla="*/ 15 w 15"/>
                <a:gd name="T9" fmla="*/ 5 h 5"/>
                <a:gd name="T10" fmla="*/ 11 w 15"/>
                <a:gd name="T11" fmla="*/ 3 h 5"/>
                <a:gd name="T12" fmla="*/ 2 w 15"/>
                <a:gd name="T13" fmla="*/ 3 h 5"/>
                <a:gd name="T14" fmla="*/ 2 w 1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">
                  <a:moveTo>
                    <a:pt x="2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0"/>
                    <a:pt x="10" y="0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4" y="5"/>
                    <a:pt x="11" y="3"/>
                    <a:pt x="11" y="3"/>
                  </a:cubicBezTo>
                  <a:cubicBezTo>
                    <a:pt x="8" y="2"/>
                    <a:pt x="5" y="3"/>
                    <a:pt x="2" y="3"/>
                  </a:cubicBezTo>
                  <a:cubicBezTo>
                    <a:pt x="1" y="3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467">
              <a:extLst>
                <a:ext uri="{FF2B5EF4-FFF2-40B4-BE49-F238E27FC236}">
                  <a16:creationId xmlns:a16="http://schemas.microsoft.com/office/drawing/2014/main" id="{58BA0377-F4C9-8D44-BF13-86F959E82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8042" y="7725242"/>
              <a:ext cx="256290" cy="305832"/>
            </a:xfrm>
            <a:custGeom>
              <a:avLst/>
              <a:gdLst>
                <a:gd name="T0" fmla="*/ 13 w 32"/>
                <a:gd name="T1" fmla="*/ 32 h 36"/>
                <a:gd name="T2" fmla="*/ 14 w 32"/>
                <a:gd name="T3" fmla="*/ 30 h 36"/>
                <a:gd name="T4" fmla="*/ 11 w 32"/>
                <a:gd name="T5" fmla="*/ 28 h 36"/>
                <a:gd name="T6" fmla="*/ 12 w 32"/>
                <a:gd name="T7" fmla="*/ 23 h 36"/>
                <a:gd name="T8" fmla="*/ 8 w 32"/>
                <a:gd name="T9" fmla="*/ 23 h 36"/>
                <a:gd name="T10" fmla="*/ 8 w 32"/>
                <a:gd name="T11" fmla="*/ 29 h 36"/>
                <a:gd name="T12" fmla="*/ 8 w 32"/>
                <a:gd name="T13" fmla="*/ 30 h 36"/>
                <a:gd name="T14" fmla="*/ 7 w 32"/>
                <a:gd name="T15" fmla="*/ 34 h 36"/>
                <a:gd name="T16" fmla="*/ 4 w 32"/>
                <a:gd name="T17" fmla="*/ 36 h 36"/>
                <a:gd name="T18" fmla="*/ 4 w 32"/>
                <a:gd name="T19" fmla="*/ 31 h 36"/>
                <a:gd name="T20" fmla="*/ 2 w 32"/>
                <a:gd name="T21" fmla="*/ 26 h 36"/>
                <a:gd name="T22" fmla="*/ 1 w 32"/>
                <a:gd name="T23" fmla="*/ 21 h 36"/>
                <a:gd name="T24" fmla="*/ 3 w 32"/>
                <a:gd name="T25" fmla="*/ 14 h 36"/>
                <a:gd name="T26" fmla="*/ 9 w 32"/>
                <a:gd name="T27" fmla="*/ 5 h 36"/>
                <a:gd name="T28" fmla="*/ 11 w 32"/>
                <a:gd name="T29" fmla="*/ 2 h 36"/>
                <a:gd name="T30" fmla="*/ 18 w 32"/>
                <a:gd name="T31" fmla="*/ 4 h 36"/>
                <a:gd name="T32" fmla="*/ 25 w 32"/>
                <a:gd name="T33" fmla="*/ 4 h 36"/>
                <a:gd name="T34" fmla="*/ 32 w 32"/>
                <a:gd name="T35" fmla="*/ 1 h 36"/>
                <a:gd name="T36" fmla="*/ 29 w 32"/>
                <a:gd name="T37" fmla="*/ 6 h 36"/>
                <a:gd name="T38" fmla="*/ 23 w 32"/>
                <a:gd name="T39" fmla="*/ 7 h 36"/>
                <a:gd name="T40" fmla="*/ 10 w 32"/>
                <a:gd name="T41" fmla="*/ 7 h 36"/>
                <a:gd name="T42" fmla="*/ 6 w 32"/>
                <a:gd name="T43" fmla="*/ 10 h 36"/>
                <a:gd name="T44" fmla="*/ 10 w 32"/>
                <a:gd name="T45" fmla="*/ 15 h 36"/>
                <a:gd name="T46" fmla="*/ 13 w 32"/>
                <a:gd name="T47" fmla="*/ 14 h 36"/>
                <a:gd name="T48" fmla="*/ 20 w 32"/>
                <a:gd name="T49" fmla="*/ 13 h 36"/>
                <a:gd name="T50" fmla="*/ 17 w 32"/>
                <a:gd name="T51" fmla="*/ 16 h 36"/>
                <a:gd name="T52" fmla="*/ 13 w 32"/>
                <a:gd name="T53" fmla="*/ 17 h 36"/>
                <a:gd name="T54" fmla="*/ 14 w 32"/>
                <a:gd name="T55" fmla="*/ 20 h 36"/>
                <a:gd name="T56" fmla="*/ 18 w 32"/>
                <a:gd name="T57" fmla="*/ 25 h 36"/>
                <a:gd name="T58" fmla="*/ 19 w 32"/>
                <a:gd name="T59" fmla="*/ 28 h 36"/>
                <a:gd name="T60" fmla="*/ 22 w 32"/>
                <a:gd name="T61" fmla="*/ 30 h 36"/>
                <a:gd name="T62" fmla="*/ 13 w 32"/>
                <a:gd name="T63" fmla="*/ 32 h 36"/>
                <a:gd name="T64" fmla="*/ 13 w 32"/>
                <a:gd name="T6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6">
                  <a:moveTo>
                    <a:pt x="13" y="32"/>
                  </a:moveTo>
                  <a:cubicBezTo>
                    <a:pt x="13" y="31"/>
                    <a:pt x="14" y="31"/>
                    <a:pt x="14" y="30"/>
                  </a:cubicBezTo>
                  <a:cubicBezTo>
                    <a:pt x="14" y="29"/>
                    <a:pt x="12" y="28"/>
                    <a:pt x="11" y="28"/>
                  </a:cubicBezTo>
                  <a:cubicBezTo>
                    <a:pt x="10" y="26"/>
                    <a:pt x="12" y="25"/>
                    <a:pt x="12" y="23"/>
                  </a:cubicBezTo>
                  <a:cubicBezTo>
                    <a:pt x="12" y="22"/>
                    <a:pt x="8" y="22"/>
                    <a:pt x="8" y="23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7" y="29"/>
                    <a:pt x="8" y="30"/>
                    <a:pt x="8" y="30"/>
                  </a:cubicBezTo>
                  <a:cubicBezTo>
                    <a:pt x="8" y="32"/>
                    <a:pt x="7" y="33"/>
                    <a:pt x="7" y="34"/>
                  </a:cubicBezTo>
                  <a:cubicBezTo>
                    <a:pt x="6" y="36"/>
                    <a:pt x="7" y="36"/>
                    <a:pt x="4" y="36"/>
                  </a:cubicBezTo>
                  <a:cubicBezTo>
                    <a:pt x="1" y="36"/>
                    <a:pt x="4" y="32"/>
                    <a:pt x="4" y="31"/>
                  </a:cubicBezTo>
                  <a:cubicBezTo>
                    <a:pt x="5" y="30"/>
                    <a:pt x="4" y="27"/>
                    <a:pt x="2" y="26"/>
                  </a:cubicBezTo>
                  <a:cubicBezTo>
                    <a:pt x="0" y="25"/>
                    <a:pt x="0" y="23"/>
                    <a:pt x="1" y="21"/>
                  </a:cubicBezTo>
                  <a:cubicBezTo>
                    <a:pt x="2" y="19"/>
                    <a:pt x="2" y="16"/>
                    <a:pt x="3" y="14"/>
                  </a:cubicBezTo>
                  <a:cubicBezTo>
                    <a:pt x="5" y="11"/>
                    <a:pt x="4" y="5"/>
                    <a:pt x="9" y="5"/>
                  </a:cubicBezTo>
                  <a:cubicBezTo>
                    <a:pt x="10" y="5"/>
                    <a:pt x="9" y="2"/>
                    <a:pt x="11" y="2"/>
                  </a:cubicBezTo>
                  <a:cubicBezTo>
                    <a:pt x="14" y="3"/>
                    <a:pt x="16" y="4"/>
                    <a:pt x="18" y="4"/>
                  </a:cubicBezTo>
                  <a:cubicBezTo>
                    <a:pt x="20" y="4"/>
                    <a:pt x="23" y="5"/>
                    <a:pt x="25" y="4"/>
                  </a:cubicBezTo>
                  <a:cubicBezTo>
                    <a:pt x="26" y="4"/>
                    <a:pt x="32" y="0"/>
                    <a:pt x="32" y="1"/>
                  </a:cubicBezTo>
                  <a:cubicBezTo>
                    <a:pt x="32" y="2"/>
                    <a:pt x="29" y="5"/>
                    <a:pt x="29" y="6"/>
                  </a:cubicBezTo>
                  <a:cubicBezTo>
                    <a:pt x="27" y="7"/>
                    <a:pt x="25" y="7"/>
                    <a:pt x="23" y="7"/>
                  </a:cubicBezTo>
                  <a:cubicBezTo>
                    <a:pt x="18" y="6"/>
                    <a:pt x="14" y="7"/>
                    <a:pt x="10" y="7"/>
                  </a:cubicBezTo>
                  <a:cubicBezTo>
                    <a:pt x="7" y="6"/>
                    <a:pt x="6" y="7"/>
                    <a:pt x="6" y="10"/>
                  </a:cubicBezTo>
                  <a:cubicBezTo>
                    <a:pt x="6" y="13"/>
                    <a:pt x="9" y="13"/>
                    <a:pt x="10" y="15"/>
                  </a:cubicBezTo>
                  <a:cubicBezTo>
                    <a:pt x="11" y="17"/>
                    <a:pt x="12" y="15"/>
                    <a:pt x="13" y="14"/>
                  </a:cubicBezTo>
                  <a:cubicBezTo>
                    <a:pt x="13" y="13"/>
                    <a:pt x="20" y="12"/>
                    <a:pt x="20" y="13"/>
                  </a:cubicBezTo>
                  <a:cubicBezTo>
                    <a:pt x="21" y="13"/>
                    <a:pt x="18" y="16"/>
                    <a:pt x="17" y="16"/>
                  </a:cubicBezTo>
                  <a:cubicBezTo>
                    <a:pt x="15" y="18"/>
                    <a:pt x="15" y="18"/>
                    <a:pt x="13" y="17"/>
                  </a:cubicBezTo>
                  <a:cubicBezTo>
                    <a:pt x="13" y="17"/>
                    <a:pt x="14" y="20"/>
                    <a:pt x="14" y="20"/>
                  </a:cubicBezTo>
                  <a:cubicBezTo>
                    <a:pt x="15" y="21"/>
                    <a:pt x="18" y="23"/>
                    <a:pt x="18" y="25"/>
                  </a:cubicBezTo>
                  <a:cubicBezTo>
                    <a:pt x="18" y="26"/>
                    <a:pt x="18" y="27"/>
                    <a:pt x="19" y="28"/>
                  </a:cubicBezTo>
                  <a:cubicBezTo>
                    <a:pt x="19" y="28"/>
                    <a:pt x="21" y="30"/>
                    <a:pt x="22" y="30"/>
                  </a:cubicBezTo>
                  <a:cubicBezTo>
                    <a:pt x="20" y="31"/>
                    <a:pt x="15" y="33"/>
                    <a:pt x="13" y="32"/>
                  </a:cubicBezTo>
                  <a:cubicBezTo>
                    <a:pt x="13" y="31"/>
                    <a:pt x="14" y="33"/>
                    <a:pt x="13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468">
              <a:extLst>
                <a:ext uri="{FF2B5EF4-FFF2-40B4-BE49-F238E27FC236}">
                  <a16:creationId xmlns:a16="http://schemas.microsoft.com/office/drawing/2014/main" id="{25989526-F491-C14D-A7AE-AA93B71A5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707929"/>
              <a:ext cx="62708" cy="126948"/>
            </a:xfrm>
            <a:custGeom>
              <a:avLst/>
              <a:gdLst>
                <a:gd name="T0" fmla="*/ 3 w 8"/>
                <a:gd name="T1" fmla="*/ 2 h 15"/>
                <a:gd name="T2" fmla="*/ 3 w 8"/>
                <a:gd name="T3" fmla="*/ 0 h 15"/>
                <a:gd name="T4" fmla="*/ 0 w 8"/>
                <a:gd name="T5" fmla="*/ 4 h 15"/>
                <a:gd name="T6" fmla="*/ 1 w 8"/>
                <a:gd name="T7" fmla="*/ 8 h 15"/>
                <a:gd name="T8" fmla="*/ 2 w 8"/>
                <a:gd name="T9" fmla="*/ 12 h 15"/>
                <a:gd name="T10" fmla="*/ 5 w 8"/>
                <a:gd name="T11" fmla="*/ 15 h 15"/>
                <a:gd name="T12" fmla="*/ 4 w 8"/>
                <a:gd name="T13" fmla="*/ 13 h 15"/>
                <a:gd name="T14" fmla="*/ 3 w 8"/>
                <a:gd name="T15" fmla="*/ 9 h 15"/>
                <a:gd name="T16" fmla="*/ 7 w 8"/>
                <a:gd name="T17" fmla="*/ 9 h 15"/>
                <a:gd name="T18" fmla="*/ 5 w 8"/>
                <a:gd name="T19" fmla="*/ 7 h 15"/>
                <a:gd name="T20" fmla="*/ 6 w 8"/>
                <a:gd name="T21" fmla="*/ 5 h 15"/>
                <a:gd name="T22" fmla="*/ 2 w 8"/>
                <a:gd name="T23" fmla="*/ 6 h 15"/>
                <a:gd name="T24" fmla="*/ 3 w 8"/>
                <a:gd name="T25" fmla="*/ 2 h 15"/>
                <a:gd name="T26" fmla="*/ 3 w 8"/>
                <a:gd name="T2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5">
                  <a:moveTo>
                    <a:pt x="3" y="2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1" y="6"/>
                    <a:pt x="1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5" y="15"/>
                    <a:pt x="5" y="15"/>
                  </a:cubicBezTo>
                  <a:cubicBezTo>
                    <a:pt x="5" y="15"/>
                    <a:pt x="4" y="13"/>
                    <a:pt x="4" y="13"/>
                  </a:cubicBezTo>
                  <a:cubicBezTo>
                    <a:pt x="3" y="12"/>
                    <a:pt x="3" y="10"/>
                    <a:pt x="3" y="9"/>
                  </a:cubicBezTo>
                  <a:cubicBezTo>
                    <a:pt x="3" y="8"/>
                    <a:pt x="7" y="9"/>
                    <a:pt x="7" y="9"/>
                  </a:cubicBezTo>
                  <a:cubicBezTo>
                    <a:pt x="8" y="9"/>
                    <a:pt x="6" y="8"/>
                    <a:pt x="5" y="7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7" y="1"/>
                    <a:pt x="3" y="6"/>
                    <a:pt x="2" y="6"/>
                  </a:cubicBezTo>
                  <a:cubicBezTo>
                    <a:pt x="2" y="6"/>
                    <a:pt x="4" y="3"/>
                    <a:pt x="3" y="2"/>
                  </a:cubicBezTo>
                  <a:cubicBezTo>
                    <a:pt x="3" y="1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469">
              <a:extLst>
                <a:ext uri="{FF2B5EF4-FFF2-40B4-BE49-F238E27FC236}">
                  <a16:creationId xmlns:a16="http://schemas.microsoft.com/office/drawing/2014/main" id="{487D6019-257B-DB4B-A1F8-27C09627C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4298" y="7690620"/>
              <a:ext cx="21811" cy="1731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470">
              <a:extLst>
                <a:ext uri="{FF2B5EF4-FFF2-40B4-BE49-F238E27FC236}">
                  <a16:creationId xmlns:a16="http://schemas.microsoft.com/office/drawing/2014/main" id="{7630D20D-6BB3-D042-AD91-A7040D130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1544" y="7800257"/>
              <a:ext cx="38171" cy="17312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1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5" y="0"/>
                    <a:pt x="0" y="0"/>
                    <a:pt x="0" y="1"/>
                  </a:cubicBezTo>
                  <a:cubicBezTo>
                    <a:pt x="0" y="1"/>
                    <a:pt x="5" y="2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471">
              <a:extLst>
                <a:ext uri="{FF2B5EF4-FFF2-40B4-BE49-F238E27FC236}">
                  <a16:creationId xmlns:a16="http://schemas.microsoft.com/office/drawing/2014/main" id="{D985771D-CE68-024F-AEA8-6B4CF0CC1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9725" y="7808912"/>
              <a:ext cx="149957" cy="95213"/>
            </a:xfrm>
            <a:custGeom>
              <a:avLst/>
              <a:gdLst>
                <a:gd name="T0" fmla="*/ 10 w 19"/>
                <a:gd name="T1" fmla="*/ 1 h 11"/>
                <a:gd name="T2" fmla="*/ 4 w 19"/>
                <a:gd name="T3" fmla="*/ 3 h 11"/>
                <a:gd name="T4" fmla="*/ 3 w 19"/>
                <a:gd name="T5" fmla="*/ 4 h 11"/>
                <a:gd name="T6" fmla="*/ 1 w 19"/>
                <a:gd name="T7" fmla="*/ 3 h 11"/>
                <a:gd name="T8" fmla="*/ 3 w 19"/>
                <a:gd name="T9" fmla="*/ 6 h 11"/>
                <a:gd name="T10" fmla="*/ 6 w 19"/>
                <a:gd name="T11" fmla="*/ 7 h 11"/>
                <a:gd name="T12" fmla="*/ 9 w 19"/>
                <a:gd name="T13" fmla="*/ 10 h 11"/>
                <a:gd name="T14" fmla="*/ 14 w 19"/>
                <a:gd name="T15" fmla="*/ 10 h 11"/>
                <a:gd name="T16" fmla="*/ 18 w 19"/>
                <a:gd name="T17" fmla="*/ 5 h 11"/>
                <a:gd name="T18" fmla="*/ 15 w 19"/>
                <a:gd name="T19" fmla="*/ 2 h 11"/>
                <a:gd name="T20" fmla="*/ 10 w 19"/>
                <a:gd name="T21" fmla="*/ 1 h 11"/>
                <a:gd name="T22" fmla="*/ 10 w 19"/>
                <a:gd name="T2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1">
                  <a:moveTo>
                    <a:pt x="10" y="1"/>
                  </a:moveTo>
                  <a:cubicBezTo>
                    <a:pt x="9" y="0"/>
                    <a:pt x="5" y="2"/>
                    <a:pt x="4" y="3"/>
                  </a:cubicBezTo>
                  <a:cubicBezTo>
                    <a:pt x="3" y="3"/>
                    <a:pt x="4" y="3"/>
                    <a:pt x="3" y="4"/>
                  </a:cubicBezTo>
                  <a:cubicBezTo>
                    <a:pt x="3" y="5"/>
                    <a:pt x="2" y="3"/>
                    <a:pt x="1" y="3"/>
                  </a:cubicBezTo>
                  <a:cubicBezTo>
                    <a:pt x="0" y="3"/>
                    <a:pt x="2" y="6"/>
                    <a:pt x="3" y="6"/>
                  </a:cubicBezTo>
                  <a:cubicBezTo>
                    <a:pt x="3" y="7"/>
                    <a:pt x="5" y="7"/>
                    <a:pt x="6" y="7"/>
                  </a:cubicBezTo>
                  <a:cubicBezTo>
                    <a:pt x="8" y="7"/>
                    <a:pt x="8" y="9"/>
                    <a:pt x="9" y="10"/>
                  </a:cubicBezTo>
                  <a:cubicBezTo>
                    <a:pt x="10" y="11"/>
                    <a:pt x="13" y="10"/>
                    <a:pt x="14" y="10"/>
                  </a:cubicBezTo>
                  <a:cubicBezTo>
                    <a:pt x="18" y="10"/>
                    <a:pt x="19" y="8"/>
                    <a:pt x="18" y="5"/>
                  </a:cubicBezTo>
                  <a:cubicBezTo>
                    <a:pt x="18" y="3"/>
                    <a:pt x="17" y="2"/>
                    <a:pt x="15" y="2"/>
                  </a:cubicBezTo>
                  <a:cubicBezTo>
                    <a:pt x="14" y="2"/>
                    <a:pt x="12" y="1"/>
                    <a:pt x="10" y="1"/>
                  </a:cubicBezTo>
                  <a:cubicBezTo>
                    <a:pt x="10" y="1"/>
                    <a:pt x="11" y="1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472">
              <a:extLst>
                <a:ext uri="{FF2B5EF4-FFF2-40B4-BE49-F238E27FC236}">
                  <a16:creationId xmlns:a16="http://schemas.microsoft.com/office/drawing/2014/main" id="{299BC7EA-1B03-764C-BAB3-5CB42FF11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35" y="7970486"/>
              <a:ext cx="166316" cy="100983"/>
            </a:xfrm>
            <a:custGeom>
              <a:avLst/>
              <a:gdLst>
                <a:gd name="T0" fmla="*/ 0 w 21"/>
                <a:gd name="T1" fmla="*/ 8 h 12"/>
                <a:gd name="T2" fmla="*/ 6 w 21"/>
                <a:gd name="T3" fmla="*/ 8 h 12"/>
                <a:gd name="T4" fmla="*/ 9 w 21"/>
                <a:gd name="T5" fmla="*/ 7 h 12"/>
                <a:gd name="T6" fmla="*/ 13 w 21"/>
                <a:gd name="T7" fmla="*/ 7 h 12"/>
                <a:gd name="T8" fmla="*/ 14 w 21"/>
                <a:gd name="T9" fmla="*/ 5 h 12"/>
                <a:gd name="T10" fmla="*/ 17 w 21"/>
                <a:gd name="T11" fmla="*/ 3 h 12"/>
                <a:gd name="T12" fmla="*/ 20 w 21"/>
                <a:gd name="T13" fmla="*/ 4 h 12"/>
                <a:gd name="T14" fmla="*/ 18 w 21"/>
                <a:gd name="T15" fmla="*/ 7 h 12"/>
                <a:gd name="T16" fmla="*/ 11 w 21"/>
                <a:gd name="T17" fmla="*/ 11 h 12"/>
                <a:gd name="T18" fmla="*/ 0 w 21"/>
                <a:gd name="T19" fmla="*/ 8 h 12"/>
                <a:gd name="T20" fmla="*/ 0 w 21"/>
                <a:gd name="T2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8"/>
                  </a:moveTo>
                  <a:cubicBezTo>
                    <a:pt x="1" y="7"/>
                    <a:pt x="5" y="8"/>
                    <a:pt x="6" y="8"/>
                  </a:cubicBezTo>
                  <a:cubicBezTo>
                    <a:pt x="7" y="8"/>
                    <a:pt x="8" y="6"/>
                    <a:pt x="9" y="7"/>
                  </a:cubicBezTo>
                  <a:cubicBezTo>
                    <a:pt x="10" y="8"/>
                    <a:pt x="12" y="8"/>
                    <a:pt x="13" y="7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5" y="5"/>
                    <a:pt x="17" y="5"/>
                    <a:pt x="17" y="3"/>
                  </a:cubicBezTo>
                  <a:cubicBezTo>
                    <a:pt x="17" y="0"/>
                    <a:pt x="21" y="2"/>
                    <a:pt x="20" y="4"/>
                  </a:cubicBezTo>
                  <a:cubicBezTo>
                    <a:pt x="19" y="5"/>
                    <a:pt x="18" y="7"/>
                    <a:pt x="18" y="7"/>
                  </a:cubicBezTo>
                  <a:cubicBezTo>
                    <a:pt x="15" y="8"/>
                    <a:pt x="14" y="10"/>
                    <a:pt x="11" y="11"/>
                  </a:cubicBezTo>
                  <a:cubicBezTo>
                    <a:pt x="9" y="12"/>
                    <a:pt x="0" y="11"/>
                    <a:pt x="0" y="8"/>
                  </a:cubicBezTo>
                  <a:cubicBezTo>
                    <a:pt x="0" y="7"/>
                    <a:pt x="0" y="10"/>
                    <a:pt x="0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473">
              <a:extLst>
                <a:ext uri="{FF2B5EF4-FFF2-40B4-BE49-F238E27FC236}">
                  <a16:creationId xmlns:a16="http://schemas.microsoft.com/office/drawing/2014/main" id="{2B113D6C-9397-F84A-8DFF-DE07562D0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1266" y="8022417"/>
              <a:ext cx="70889" cy="92325"/>
            </a:xfrm>
            <a:custGeom>
              <a:avLst/>
              <a:gdLst>
                <a:gd name="T0" fmla="*/ 1 w 9"/>
                <a:gd name="T1" fmla="*/ 0 h 11"/>
                <a:gd name="T2" fmla="*/ 8 w 9"/>
                <a:gd name="T3" fmla="*/ 8 h 11"/>
                <a:gd name="T4" fmla="*/ 5 w 9"/>
                <a:gd name="T5" fmla="*/ 4 h 11"/>
                <a:gd name="T6" fmla="*/ 1 w 9"/>
                <a:gd name="T7" fmla="*/ 0 h 11"/>
                <a:gd name="T8" fmla="*/ 1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1"/>
                    <a:pt x="5" y="11"/>
                    <a:pt x="8" y="8"/>
                  </a:cubicBezTo>
                  <a:cubicBezTo>
                    <a:pt x="9" y="6"/>
                    <a:pt x="6" y="4"/>
                    <a:pt x="5" y="4"/>
                  </a:cubicBezTo>
                  <a:cubicBezTo>
                    <a:pt x="4" y="3"/>
                    <a:pt x="1" y="0"/>
                    <a:pt x="1" y="0"/>
                  </a:cubicBezTo>
                  <a:cubicBezTo>
                    <a:pt x="0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474">
              <a:extLst>
                <a:ext uri="{FF2B5EF4-FFF2-40B4-BE49-F238E27FC236}">
                  <a16:creationId xmlns:a16="http://schemas.microsoft.com/office/drawing/2014/main" id="{D4978331-24C4-2B45-9B2A-0EFE42996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8476" y="8192649"/>
              <a:ext cx="46350" cy="49048"/>
            </a:xfrm>
            <a:custGeom>
              <a:avLst/>
              <a:gdLst>
                <a:gd name="T0" fmla="*/ 6 w 6"/>
                <a:gd name="T1" fmla="*/ 4 h 6"/>
                <a:gd name="T2" fmla="*/ 1 w 6"/>
                <a:gd name="T3" fmla="*/ 2 h 6"/>
                <a:gd name="T4" fmla="*/ 6 w 6"/>
                <a:gd name="T5" fmla="*/ 4 h 6"/>
                <a:gd name="T6" fmla="*/ 6 w 6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2"/>
                    <a:pt x="0" y="0"/>
                    <a:pt x="1" y="2"/>
                  </a:cubicBezTo>
                  <a:cubicBezTo>
                    <a:pt x="1" y="3"/>
                    <a:pt x="6" y="5"/>
                    <a:pt x="6" y="4"/>
                  </a:cubicBezTo>
                  <a:cubicBezTo>
                    <a:pt x="6" y="3"/>
                    <a:pt x="6" y="6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475">
              <a:extLst>
                <a:ext uri="{FF2B5EF4-FFF2-40B4-BE49-F238E27FC236}">
                  <a16:creationId xmlns:a16="http://schemas.microsoft.com/office/drawing/2014/main" id="{92FF0C6D-619F-5D47-9D75-473F13C40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9401" y="8114746"/>
              <a:ext cx="73616" cy="51932"/>
            </a:xfrm>
            <a:custGeom>
              <a:avLst/>
              <a:gdLst>
                <a:gd name="T0" fmla="*/ 8 w 9"/>
                <a:gd name="T1" fmla="*/ 6 h 6"/>
                <a:gd name="T2" fmla="*/ 0 w 9"/>
                <a:gd name="T3" fmla="*/ 1 h 6"/>
                <a:gd name="T4" fmla="*/ 3 w 9"/>
                <a:gd name="T5" fmla="*/ 4 h 6"/>
                <a:gd name="T6" fmla="*/ 8 w 9"/>
                <a:gd name="T7" fmla="*/ 6 h 6"/>
                <a:gd name="T8" fmla="*/ 8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6"/>
                  </a:moveTo>
                  <a:cubicBezTo>
                    <a:pt x="6" y="5"/>
                    <a:pt x="3" y="0"/>
                    <a:pt x="0" y="1"/>
                  </a:cubicBezTo>
                  <a:cubicBezTo>
                    <a:pt x="0" y="2"/>
                    <a:pt x="3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9" y="6"/>
                    <a:pt x="6" y="5"/>
                    <a:pt x="8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476">
              <a:extLst>
                <a:ext uri="{FF2B5EF4-FFF2-40B4-BE49-F238E27FC236}">
                  <a16:creationId xmlns:a16="http://schemas.microsoft.com/office/drawing/2014/main" id="{65FE549F-F460-9A4F-84C9-A6D2CA755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8512" y="8080122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0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2"/>
                    <a:pt x="0" y="0"/>
                    <a:pt x="0" y="0"/>
                  </a:cubicBezTo>
                  <a:cubicBezTo>
                    <a:pt x="0" y="1"/>
                    <a:pt x="4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477">
              <a:extLst>
                <a:ext uri="{FF2B5EF4-FFF2-40B4-BE49-F238E27FC236}">
                  <a16:creationId xmlns:a16="http://schemas.microsoft.com/office/drawing/2014/main" id="{CDECB27D-8361-B94E-B87C-333F33ECA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8674476"/>
              <a:ext cx="128143" cy="100983"/>
            </a:xfrm>
            <a:custGeom>
              <a:avLst/>
              <a:gdLst>
                <a:gd name="T0" fmla="*/ 15 w 16"/>
                <a:gd name="T1" fmla="*/ 11 h 12"/>
                <a:gd name="T2" fmla="*/ 2 w 16"/>
                <a:gd name="T3" fmla="*/ 0 h 12"/>
                <a:gd name="T4" fmla="*/ 15 w 16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5" y="11"/>
                  </a:moveTo>
                  <a:cubicBezTo>
                    <a:pt x="16" y="12"/>
                    <a:pt x="3" y="0"/>
                    <a:pt x="2" y="0"/>
                  </a:cubicBezTo>
                  <a:cubicBezTo>
                    <a:pt x="0" y="0"/>
                    <a:pt x="7" y="9"/>
                    <a:pt x="15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478">
              <a:extLst>
                <a:ext uri="{FF2B5EF4-FFF2-40B4-BE49-F238E27FC236}">
                  <a16:creationId xmlns:a16="http://schemas.microsoft.com/office/drawing/2014/main" id="{B9C8E6D1-8CDB-C647-9AC3-6AD176B74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6506" y="9317877"/>
              <a:ext cx="89974" cy="118294"/>
            </a:xfrm>
            <a:custGeom>
              <a:avLst/>
              <a:gdLst>
                <a:gd name="T0" fmla="*/ 11 w 11"/>
                <a:gd name="T1" fmla="*/ 14 h 14"/>
                <a:gd name="T2" fmla="*/ 9 w 11"/>
                <a:gd name="T3" fmla="*/ 10 h 14"/>
                <a:gd name="T4" fmla="*/ 9 w 11"/>
                <a:gd name="T5" fmla="*/ 7 h 14"/>
                <a:gd name="T6" fmla="*/ 0 w 11"/>
                <a:gd name="T7" fmla="*/ 0 h 14"/>
                <a:gd name="T8" fmla="*/ 3 w 11"/>
                <a:gd name="T9" fmla="*/ 4 h 14"/>
                <a:gd name="T10" fmla="*/ 5 w 11"/>
                <a:gd name="T11" fmla="*/ 8 h 14"/>
                <a:gd name="T12" fmla="*/ 8 w 11"/>
                <a:gd name="T13" fmla="*/ 11 h 14"/>
                <a:gd name="T14" fmla="*/ 11 w 11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11" y="14"/>
                  </a:moveTo>
                  <a:cubicBezTo>
                    <a:pt x="10" y="12"/>
                    <a:pt x="11" y="11"/>
                    <a:pt x="9" y="10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8" y="5"/>
                    <a:pt x="0" y="1"/>
                    <a:pt x="0" y="0"/>
                  </a:cubicBezTo>
                  <a:cubicBezTo>
                    <a:pt x="0" y="1"/>
                    <a:pt x="3" y="3"/>
                    <a:pt x="3" y="4"/>
                  </a:cubicBezTo>
                  <a:cubicBezTo>
                    <a:pt x="4" y="6"/>
                    <a:pt x="4" y="7"/>
                    <a:pt x="5" y="8"/>
                  </a:cubicBezTo>
                  <a:cubicBezTo>
                    <a:pt x="6" y="9"/>
                    <a:pt x="9" y="10"/>
                    <a:pt x="8" y="11"/>
                  </a:cubicBezTo>
                  <a:cubicBezTo>
                    <a:pt x="8" y="13"/>
                    <a:pt x="9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479">
              <a:extLst>
                <a:ext uri="{FF2B5EF4-FFF2-40B4-BE49-F238E27FC236}">
                  <a16:creationId xmlns:a16="http://schemas.microsoft.com/office/drawing/2014/main" id="{F2AA4FC2-50AE-734B-973C-C9626DAE5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1046" y="9427516"/>
              <a:ext cx="207210" cy="256784"/>
            </a:xfrm>
            <a:custGeom>
              <a:avLst/>
              <a:gdLst>
                <a:gd name="T0" fmla="*/ 8 w 26"/>
                <a:gd name="T1" fmla="*/ 2 h 30"/>
                <a:gd name="T2" fmla="*/ 7 w 26"/>
                <a:gd name="T3" fmla="*/ 11 h 30"/>
                <a:gd name="T4" fmla="*/ 5 w 26"/>
                <a:gd name="T5" fmla="*/ 18 h 30"/>
                <a:gd name="T6" fmla="*/ 9 w 26"/>
                <a:gd name="T7" fmla="*/ 25 h 30"/>
                <a:gd name="T8" fmla="*/ 14 w 26"/>
                <a:gd name="T9" fmla="*/ 26 h 30"/>
                <a:gd name="T10" fmla="*/ 17 w 26"/>
                <a:gd name="T11" fmla="*/ 22 h 30"/>
                <a:gd name="T12" fmla="*/ 18 w 26"/>
                <a:gd name="T13" fmla="*/ 16 h 30"/>
                <a:gd name="T14" fmla="*/ 22 w 26"/>
                <a:gd name="T15" fmla="*/ 14 h 30"/>
                <a:gd name="T16" fmla="*/ 26 w 26"/>
                <a:gd name="T17" fmla="*/ 10 h 30"/>
                <a:gd name="T18" fmla="*/ 25 w 26"/>
                <a:gd name="T19" fmla="*/ 6 h 30"/>
                <a:gd name="T20" fmla="*/ 20 w 26"/>
                <a:gd name="T21" fmla="*/ 8 h 30"/>
                <a:gd name="T22" fmla="*/ 14 w 26"/>
                <a:gd name="T23" fmla="*/ 5 h 30"/>
                <a:gd name="T24" fmla="*/ 11 w 26"/>
                <a:gd name="T25" fmla="*/ 0 h 30"/>
                <a:gd name="T26" fmla="*/ 11 w 26"/>
                <a:gd name="T27" fmla="*/ 3 h 30"/>
                <a:gd name="T28" fmla="*/ 8 w 26"/>
                <a:gd name="T29" fmla="*/ 2 h 30"/>
                <a:gd name="T30" fmla="*/ 8 w 26"/>
                <a:gd name="T31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30">
                  <a:moveTo>
                    <a:pt x="8" y="2"/>
                  </a:moveTo>
                  <a:cubicBezTo>
                    <a:pt x="7" y="2"/>
                    <a:pt x="7" y="9"/>
                    <a:pt x="7" y="11"/>
                  </a:cubicBezTo>
                  <a:cubicBezTo>
                    <a:pt x="6" y="13"/>
                    <a:pt x="0" y="16"/>
                    <a:pt x="5" y="18"/>
                  </a:cubicBezTo>
                  <a:cubicBezTo>
                    <a:pt x="8" y="19"/>
                    <a:pt x="11" y="21"/>
                    <a:pt x="9" y="25"/>
                  </a:cubicBezTo>
                  <a:cubicBezTo>
                    <a:pt x="6" y="30"/>
                    <a:pt x="11" y="29"/>
                    <a:pt x="14" y="26"/>
                  </a:cubicBezTo>
                  <a:cubicBezTo>
                    <a:pt x="15" y="25"/>
                    <a:pt x="16" y="23"/>
                    <a:pt x="17" y="22"/>
                  </a:cubicBezTo>
                  <a:cubicBezTo>
                    <a:pt x="19" y="19"/>
                    <a:pt x="18" y="19"/>
                    <a:pt x="18" y="16"/>
                  </a:cubicBezTo>
                  <a:cubicBezTo>
                    <a:pt x="19" y="14"/>
                    <a:pt x="21" y="14"/>
                    <a:pt x="22" y="14"/>
                  </a:cubicBezTo>
                  <a:cubicBezTo>
                    <a:pt x="23" y="15"/>
                    <a:pt x="25" y="11"/>
                    <a:pt x="26" y="10"/>
                  </a:cubicBezTo>
                  <a:cubicBezTo>
                    <a:pt x="26" y="9"/>
                    <a:pt x="26" y="6"/>
                    <a:pt x="25" y="6"/>
                  </a:cubicBezTo>
                  <a:cubicBezTo>
                    <a:pt x="23" y="6"/>
                    <a:pt x="21" y="8"/>
                    <a:pt x="20" y="8"/>
                  </a:cubicBezTo>
                  <a:cubicBezTo>
                    <a:pt x="18" y="8"/>
                    <a:pt x="15" y="7"/>
                    <a:pt x="14" y="5"/>
                  </a:cubicBezTo>
                  <a:cubicBezTo>
                    <a:pt x="13" y="4"/>
                    <a:pt x="13" y="0"/>
                    <a:pt x="11" y="0"/>
                  </a:cubicBezTo>
                  <a:cubicBezTo>
                    <a:pt x="11" y="0"/>
                    <a:pt x="11" y="3"/>
                    <a:pt x="11" y="3"/>
                  </a:cubicBezTo>
                  <a:cubicBezTo>
                    <a:pt x="10" y="3"/>
                    <a:pt x="9" y="1"/>
                    <a:pt x="8" y="2"/>
                  </a:cubicBezTo>
                  <a:cubicBezTo>
                    <a:pt x="7" y="2"/>
                    <a:pt x="9" y="1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480">
              <a:extLst>
                <a:ext uri="{FF2B5EF4-FFF2-40B4-BE49-F238E27FC236}">
                  <a16:creationId xmlns:a16="http://schemas.microsoft.com/office/drawing/2014/main" id="{F4943BAD-A19D-974F-BD49-EAA8CAF25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8400" y="9615055"/>
              <a:ext cx="313546" cy="323144"/>
            </a:xfrm>
            <a:custGeom>
              <a:avLst/>
              <a:gdLst>
                <a:gd name="T0" fmla="*/ 33 w 39"/>
                <a:gd name="T1" fmla="*/ 4 h 38"/>
                <a:gd name="T2" fmla="*/ 30 w 39"/>
                <a:gd name="T3" fmla="*/ 1 h 38"/>
                <a:gd name="T4" fmla="*/ 26 w 39"/>
                <a:gd name="T5" fmla="*/ 8 h 38"/>
                <a:gd name="T6" fmla="*/ 22 w 39"/>
                <a:gd name="T7" fmla="*/ 13 h 38"/>
                <a:gd name="T8" fmla="*/ 15 w 39"/>
                <a:gd name="T9" fmla="*/ 18 h 38"/>
                <a:gd name="T10" fmla="*/ 9 w 39"/>
                <a:gd name="T11" fmla="*/ 22 h 38"/>
                <a:gd name="T12" fmla="*/ 4 w 39"/>
                <a:gd name="T13" fmla="*/ 27 h 38"/>
                <a:gd name="T14" fmla="*/ 2 w 39"/>
                <a:gd name="T15" fmla="*/ 33 h 38"/>
                <a:gd name="T16" fmla="*/ 1 w 39"/>
                <a:gd name="T17" fmla="*/ 34 h 38"/>
                <a:gd name="T18" fmla="*/ 3 w 39"/>
                <a:gd name="T19" fmla="*/ 35 h 38"/>
                <a:gd name="T20" fmla="*/ 10 w 39"/>
                <a:gd name="T21" fmla="*/ 37 h 38"/>
                <a:gd name="T22" fmla="*/ 19 w 39"/>
                <a:gd name="T23" fmla="*/ 34 h 38"/>
                <a:gd name="T24" fmla="*/ 22 w 39"/>
                <a:gd name="T25" fmla="*/ 27 h 38"/>
                <a:gd name="T26" fmla="*/ 27 w 39"/>
                <a:gd name="T27" fmla="*/ 22 h 38"/>
                <a:gd name="T28" fmla="*/ 29 w 39"/>
                <a:gd name="T29" fmla="*/ 21 h 38"/>
                <a:gd name="T30" fmla="*/ 33 w 39"/>
                <a:gd name="T31" fmla="*/ 21 h 38"/>
                <a:gd name="T32" fmla="*/ 32 w 39"/>
                <a:gd name="T33" fmla="*/ 19 h 38"/>
                <a:gd name="T34" fmla="*/ 32 w 39"/>
                <a:gd name="T35" fmla="*/ 17 h 38"/>
                <a:gd name="T36" fmla="*/ 38 w 39"/>
                <a:gd name="T37" fmla="*/ 9 h 38"/>
                <a:gd name="T38" fmla="*/ 38 w 39"/>
                <a:gd name="T39" fmla="*/ 6 h 38"/>
                <a:gd name="T40" fmla="*/ 38 w 39"/>
                <a:gd name="T41" fmla="*/ 4 h 38"/>
                <a:gd name="T42" fmla="*/ 37 w 39"/>
                <a:gd name="T43" fmla="*/ 4 h 38"/>
                <a:gd name="T44" fmla="*/ 37 w 39"/>
                <a:gd name="T45" fmla="*/ 2 h 38"/>
                <a:gd name="T46" fmla="*/ 33 w 39"/>
                <a:gd name="T4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38">
                  <a:moveTo>
                    <a:pt x="33" y="4"/>
                  </a:moveTo>
                  <a:cubicBezTo>
                    <a:pt x="33" y="4"/>
                    <a:pt x="32" y="0"/>
                    <a:pt x="30" y="1"/>
                  </a:cubicBezTo>
                  <a:cubicBezTo>
                    <a:pt x="27" y="3"/>
                    <a:pt x="28" y="5"/>
                    <a:pt x="26" y="8"/>
                  </a:cubicBezTo>
                  <a:cubicBezTo>
                    <a:pt x="25" y="9"/>
                    <a:pt x="24" y="12"/>
                    <a:pt x="22" y="13"/>
                  </a:cubicBezTo>
                  <a:cubicBezTo>
                    <a:pt x="20" y="16"/>
                    <a:pt x="18" y="17"/>
                    <a:pt x="15" y="18"/>
                  </a:cubicBezTo>
                  <a:cubicBezTo>
                    <a:pt x="13" y="19"/>
                    <a:pt x="12" y="21"/>
                    <a:pt x="9" y="22"/>
                  </a:cubicBezTo>
                  <a:cubicBezTo>
                    <a:pt x="7" y="23"/>
                    <a:pt x="7" y="27"/>
                    <a:pt x="4" y="27"/>
                  </a:cubicBezTo>
                  <a:cubicBezTo>
                    <a:pt x="0" y="28"/>
                    <a:pt x="4" y="31"/>
                    <a:pt x="2" y="33"/>
                  </a:cubicBezTo>
                  <a:cubicBezTo>
                    <a:pt x="1" y="33"/>
                    <a:pt x="0" y="33"/>
                    <a:pt x="1" y="34"/>
                  </a:cubicBezTo>
                  <a:cubicBezTo>
                    <a:pt x="1" y="35"/>
                    <a:pt x="1" y="35"/>
                    <a:pt x="3" y="35"/>
                  </a:cubicBezTo>
                  <a:cubicBezTo>
                    <a:pt x="5" y="35"/>
                    <a:pt x="8" y="37"/>
                    <a:pt x="10" y="37"/>
                  </a:cubicBezTo>
                  <a:cubicBezTo>
                    <a:pt x="14" y="38"/>
                    <a:pt x="16" y="36"/>
                    <a:pt x="19" y="34"/>
                  </a:cubicBezTo>
                  <a:cubicBezTo>
                    <a:pt x="21" y="32"/>
                    <a:pt x="22" y="30"/>
                    <a:pt x="22" y="27"/>
                  </a:cubicBezTo>
                  <a:cubicBezTo>
                    <a:pt x="23" y="24"/>
                    <a:pt x="24" y="24"/>
                    <a:pt x="27" y="22"/>
                  </a:cubicBezTo>
                  <a:cubicBezTo>
                    <a:pt x="28" y="22"/>
                    <a:pt x="28" y="21"/>
                    <a:pt x="29" y="21"/>
                  </a:cubicBezTo>
                  <a:cubicBezTo>
                    <a:pt x="30" y="21"/>
                    <a:pt x="31" y="21"/>
                    <a:pt x="33" y="21"/>
                  </a:cubicBezTo>
                  <a:cubicBezTo>
                    <a:pt x="34" y="20"/>
                    <a:pt x="33" y="19"/>
                    <a:pt x="32" y="19"/>
                  </a:cubicBezTo>
                  <a:cubicBezTo>
                    <a:pt x="31" y="18"/>
                    <a:pt x="31" y="18"/>
                    <a:pt x="32" y="17"/>
                  </a:cubicBezTo>
                  <a:cubicBezTo>
                    <a:pt x="34" y="14"/>
                    <a:pt x="36" y="12"/>
                    <a:pt x="38" y="9"/>
                  </a:cubicBezTo>
                  <a:cubicBezTo>
                    <a:pt x="38" y="8"/>
                    <a:pt x="38" y="7"/>
                    <a:pt x="38" y="6"/>
                  </a:cubicBezTo>
                  <a:cubicBezTo>
                    <a:pt x="38" y="5"/>
                    <a:pt x="38" y="5"/>
                    <a:pt x="38" y="4"/>
                  </a:cubicBezTo>
                  <a:cubicBezTo>
                    <a:pt x="39" y="3"/>
                    <a:pt x="37" y="4"/>
                    <a:pt x="37" y="4"/>
                  </a:cubicBezTo>
                  <a:cubicBezTo>
                    <a:pt x="37" y="3"/>
                    <a:pt x="37" y="3"/>
                    <a:pt x="37" y="2"/>
                  </a:cubicBezTo>
                  <a:cubicBezTo>
                    <a:pt x="36" y="3"/>
                    <a:pt x="35" y="5"/>
                    <a:pt x="3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481">
              <a:extLst>
                <a:ext uri="{FF2B5EF4-FFF2-40B4-BE49-F238E27FC236}">
                  <a16:creationId xmlns:a16="http://schemas.microsoft.com/office/drawing/2014/main" id="{4999DC4B-0E3D-4F42-B980-85B7C2146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7474" y="9938200"/>
              <a:ext cx="16360" cy="1731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482">
              <a:extLst>
                <a:ext uri="{FF2B5EF4-FFF2-40B4-BE49-F238E27FC236}">
                  <a16:creationId xmlns:a16="http://schemas.microsoft.com/office/drawing/2014/main" id="{AE67B508-7EA0-3941-BD2C-AA2165B85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8652" y="9623712"/>
              <a:ext cx="152684" cy="152917"/>
            </a:xfrm>
            <a:custGeom>
              <a:avLst/>
              <a:gdLst>
                <a:gd name="T0" fmla="*/ 0 w 19"/>
                <a:gd name="T1" fmla="*/ 2 h 18"/>
                <a:gd name="T2" fmla="*/ 2 w 19"/>
                <a:gd name="T3" fmla="*/ 7 h 18"/>
                <a:gd name="T4" fmla="*/ 4 w 19"/>
                <a:gd name="T5" fmla="*/ 10 h 18"/>
                <a:gd name="T6" fmla="*/ 3 w 19"/>
                <a:gd name="T7" fmla="*/ 12 h 18"/>
                <a:gd name="T8" fmla="*/ 9 w 19"/>
                <a:gd name="T9" fmla="*/ 18 h 18"/>
                <a:gd name="T10" fmla="*/ 12 w 19"/>
                <a:gd name="T11" fmla="*/ 15 h 18"/>
                <a:gd name="T12" fmla="*/ 13 w 19"/>
                <a:gd name="T13" fmla="*/ 17 h 18"/>
                <a:gd name="T14" fmla="*/ 14 w 19"/>
                <a:gd name="T15" fmla="*/ 14 h 18"/>
                <a:gd name="T16" fmla="*/ 16 w 19"/>
                <a:gd name="T17" fmla="*/ 15 h 18"/>
                <a:gd name="T18" fmla="*/ 18 w 19"/>
                <a:gd name="T19" fmla="*/ 7 h 18"/>
                <a:gd name="T20" fmla="*/ 16 w 19"/>
                <a:gd name="T21" fmla="*/ 1 h 18"/>
                <a:gd name="T22" fmla="*/ 7 w 19"/>
                <a:gd name="T23" fmla="*/ 3 h 18"/>
                <a:gd name="T24" fmla="*/ 0 w 19"/>
                <a:gd name="T25" fmla="*/ 2 h 18"/>
                <a:gd name="T26" fmla="*/ 0 w 19"/>
                <a:gd name="T2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8">
                  <a:moveTo>
                    <a:pt x="0" y="2"/>
                  </a:moveTo>
                  <a:cubicBezTo>
                    <a:pt x="0" y="3"/>
                    <a:pt x="2" y="6"/>
                    <a:pt x="2" y="7"/>
                  </a:cubicBezTo>
                  <a:cubicBezTo>
                    <a:pt x="3" y="8"/>
                    <a:pt x="4" y="9"/>
                    <a:pt x="4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5"/>
                    <a:pt x="7" y="17"/>
                    <a:pt x="9" y="18"/>
                  </a:cubicBezTo>
                  <a:cubicBezTo>
                    <a:pt x="11" y="18"/>
                    <a:pt x="11" y="16"/>
                    <a:pt x="12" y="15"/>
                  </a:cubicBezTo>
                  <a:cubicBezTo>
                    <a:pt x="12" y="15"/>
                    <a:pt x="13" y="17"/>
                    <a:pt x="13" y="17"/>
                  </a:cubicBezTo>
                  <a:cubicBezTo>
                    <a:pt x="13" y="16"/>
                    <a:pt x="13" y="14"/>
                    <a:pt x="14" y="14"/>
                  </a:cubicBezTo>
                  <a:cubicBezTo>
                    <a:pt x="15" y="13"/>
                    <a:pt x="15" y="15"/>
                    <a:pt x="16" y="15"/>
                  </a:cubicBezTo>
                  <a:cubicBezTo>
                    <a:pt x="15" y="15"/>
                    <a:pt x="18" y="8"/>
                    <a:pt x="18" y="7"/>
                  </a:cubicBezTo>
                  <a:cubicBezTo>
                    <a:pt x="18" y="6"/>
                    <a:pt x="19" y="0"/>
                    <a:pt x="16" y="1"/>
                  </a:cubicBezTo>
                  <a:cubicBezTo>
                    <a:pt x="13" y="2"/>
                    <a:pt x="10" y="4"/>
                    <a:pt x="7" y="3"/>
                  </a:cubicBezTo>
                  <a:cubicBezTo>
                    <a:pt x="6" y="3"/>
                    <a:pt x="1" y="0"/>
                    <a:pt x="0" y="2"/>
                  </a:cubicBezTo>
                  <a:cubicBezTo>
                    <a:pt x="0" y="3"/>
                    <a:pt x="1" y="0"/>
                    <a:pt x="0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483">
              <a:extLst>
                <a:ext uri="{FF2B5EF4-FFF2-40B4-BE49-F238E27FC236}">
                  <a16:creationId xmlns:a16="http://schemas.microsoft.com/office/drawing/2014/main" id="{5F4A2A4F-F528-784A-8587-9324F5667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8617" y="9580434"/>
              <a:ext cx="24538" cy="43280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0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5"/>
                    <a:pt x="0" y="1"/>
                    <a:pt x="1" y="0"/>
                  </a:cubicBezTo>
                  <a:cubicBezTo>
                    <a:pt x="2" y="0"/>
                    <a:pt x="3" y="1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484">
              <a:extLst>
                <a:ext uri="{FF2B5EF4-FFF2-40B4-BE49-F238E27FC236}">
                  <a16:creationId xmlns:a16="http://schemas.microsoft.com/office/drawing/2014/main" id="{E1186690-FF9E-A448-A9B5-A198E3951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7755" y="9580434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0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485">
              <a:extLst>
                <a:ext uri="{FF2B5EF4-FFF2-40B4-BE49-F238E27FC236}">
                  <a16:creationId xmlns:a16="http://schemas.microsoft.com/office/drawing/2014/main" id="{05D385F4-C4AB-3A42-80A7-BEC3CDF34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5752" y="7384788"/>
              <a:ext cx="87246" cy="152917"/>
            </a:xfrm>
            <a:custGeom>
              <a:avLst/>
              <a:gdLst>
                <a:gd name="T0" fmla="*/ 2 w 11"/>
                <a:gd name="T1" fmla="*/ 0 h 18"/>
                <a:gd name="T2" fmla="*/ 1 w 11"/>
                <a:gd name="T3" fmla="*/ 0 h 18"/>
                <a:gd name="T4" fmla="*/ 1 w 11"/>
                <a:gd name="T5" fmla="*/ 3 h 18"/>
                <a:gd name="T6" fmla="*/ 0 w 11"/>
                <a:gd name="T7" fmla="*/ 8 h 18"/>
                <a:gd name="T8" fmla="*/ 4 w 11"/>
                <a:gd name="T9" fmla="*/ 18 h 18"/>
                <a:gd name="T10" fmla="*/ 9 w 11"/>
                <a:gd name="T11" fmla="*/ 15 h 18"/>
                <a:gd name="T12" fmla="*/ 9 w 11"/>
                <a:gd name="T13" fmla="*/ 8 h 18"/>
                <a:gd name="T14" fmla="*/ 2 w 11"/>
                <a:gd name="T15" fmla="*/ 0 h 18"/>
                <a:gd name="T16" fmla="*/ 2 w 1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3"/>
                    <a:pt x="1" y="3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0" y="11"/>
                    <a:pt x="0" y="18"/>
                    <a:pt x="4" y="18"/>
                  </a:cubicBezTo>
                  <a:cubicBezTo>
                    <a:pt x="6" y="18"/>
                    <a:pt x="9" y="17"/>
                    <a:pt x="9" y="15"/>
                  </a:cubicBezTo>
                  <a:cubicBezTo>
                    <a:pt x="11" y="13"/>
                    <a:pt x="9" y="10"/>
                    <a:pt x="9" y="8"/>
                  </a:cubicBezTo>
                  <a:cubicBezTo>
                    <a:pt x="7" y="6"/>
                    <a:pt x="5" y="0"/>
                    <a:pt x="2" y="0"/>
                  </a:cubicBezTo>
                  <a:cubicBezTo>
                    <a:pt x="1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486">
              <a:extLst>
                <a:ext uri="{FF2B5EF4-FFF2-40B4-BE49-F238E27FC236}">
                  <a16:creationId xmlns:a16="http://schemas.microsoft.com/office/drawing/2014/main" id="{D8368CD3-9317-7D47-A170-2EE33C459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3456" y="8302286"/>
              <a:ext cx="289006" cy="591467"/>
            </a:xfrm>
            <a:custGeom>
              <a:avLst/>
              <a:gdLst>
                <a:gd name="T0" fmla="*/ 31 w 36"/>
                <a:gd name="T1" fmla="*/ 2 h 70"/>
                <a:gd name="T2" fmla="*/ 29 w 36"/>
                <a:gd name="T3" fmla="*/ 0 h 70"/>
                <a:gd name="T4" fmla="*/ 28 w 36"/>
                <a:gd name="T5" fmla="*/ 3 h 70"/>
                <a:gd name="T6" fmla="*/ 26 w 36"/>
                <a:gd name="T7" fmla="*/ 8 h 70"/>
                <a:gd name="T8" fmla="*/ 23 w 36"/>
                <a:gd name="T9" fmla="*/ 8 h 70"/>
                <a:gd name="T10" fmla="*/ 23 w 36"/>
                <a:gd name="T11" fmla="*/ 10 h 70"/>
                <a:gd name="T12" fmla="*/ 22 w 36"/>
                <a:gd name="T13" fmla="*/ 12 h 70"/>
                <a:gd name="T14" fmla="*/ 23 w 36"/>
                <a:gd name="T15" fmla="*/ 13 h 70"/>
                <a:gd name="T16" fmla="*/ 21 w 36"/>
                <a:gd name="T17" fmla="*/ 14 h 70"/>
                <a:gd name="T18" fmla="*/ 19 w 36"/>
                <a:gd name="T19" fmla="*/ 16 h 70"/>
                <a:gd name="T20" fmla="*/ 15 w 36"/>
                <a:gd name="T21" fmla="*/ 18 h 70"/>
                <a:gd name="T22" fmla="*/ 15 w 36"/>
                <a:gd name="T23" fmla="*/ 19 h 70"/>
                <a:gd name="T24" fmla="*/ 13 w 36"/>
                <a:gd name="T25" fmla="*/ 19 h 70"/>
                <a:gd name="T26" fmla="*/ 8 w 36"/>
                <a:gd name="T27" fmla="*/ 21 h 70"/>
                <a:gd name="T28" fmla="*/ 6 w 36"/>
                <a:gd name="T29" fmla="*/ 21 h 70"/>
                <a:gd name="T30" fmla="*/ 4 w 36"/>
                <a:gd name="T31" fmla="*/ 27 h 70"/>
                <a:gd name="T32" fmla="*/ 4 w 36"/>
                <a:gd name="T33" fmla="*/ 44 h 70"/>
                <a:gd name="T34" fmla="*/ 0 w 36"/>
                <a:gd name="T35" fmla="*/ 51 h 70"/>
                <a:gd name="T36" fmla="*/ 0 w 36"/>
                <a:gd name="T37" fmla="*/ 55 h 70"/>
                <a:gd name="T38" fmla="*/ 2 w 36"/>
                <a:gd name="T39" fmla="*/ 59 h 70"/>
                <a:gd name="T40" fmla="*/ 5 w 36"/>
                <a:gd name="T41" fmla="*/ 68 h 70"/>
                <a:gd name="T42" fmla="*/ 16 w 36"/>
                <a:gd name="T43" fmla="*/ 68 h 70"/>
                <a:gd name="T44" fmla="*/ 24 w 36"/>
                <a:gd name="T45" fmla="*/ 50 h 70"/>
                <a:gd name="T46" fmla="*/ 31 w 36"/>
                <a:gd name="T47" fmla="*/ 30 h 70"/>
                <a:gd name="T48" fmla="*/ 32 w 36"/>
                <a:gd name="T49" fmla="*/ 23 h 70"/>
                <a:gd name="T50" fmla="*/ 34 w 36"/>
                <a:gd name="T51" fmla="*/ 19 h 70"/>
                <a:gd name="T52" fmla="*/ 36 w 36"/>
                <a:gd name="T53" fmla="*/ 17 h 70"/>
                <a:gd name="T54" fmla="*/ 35 w 36"/>
                <a:gd name="T55" fmla="*/ 11 h 70"/>
                <a:gd name="T56" fmla="*/ 31 w 36"/>
                <a:gd name="T57" fmla="*/ 2 h 70"/>
                <a:gd name="T58" fmla="*/ 31 w 36"/>
                <a:gd name="T59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70">
                  <a:moveTo>
                    <a:pt x="31" y="2"/>
                  </a:moveTo>
                  <a:cubicBezTo>
                    <a:pt x="31" y="2"/>
                    <a:pt x="30" y="0"/>
                    <a:pt x="29" y="0"/>
                  </a:cubicBezTo>
                  <a:cubicBezTo>
                    <a:pt x="29" y="1"/>
                    <a:pt x="28" y="2"/>
                    <a:pt x="28" y="3"/>
                  </a:cubicBezTo>
                  <a:cubicBezTo>
                    <a:pt x="27" y="5"/>
                    <a:pt x="27" y="6"/>
                    <a:pt x="26" y="8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3" y="8"/>
                    <a:pt x="24" y="9"/>
                    <a:pt x="23" y="10"/>
                  </a:cubicBezTo>
                  <a:cubicBezTo>
                    <a:pt x="23" y="11"/>
                    <a:pt x="22" y="11"/>
                    <a:pt x="22" y="12"/>
                  </a:cubicBezTo>
                  <a:cubicBezTo>
                    <a:pt x="22" y="12"/>
                    <a:pt x="23" y="13"/>
                    <a:pt x="23" y="13"/>
                  </a:cubicBezTo>
                  <a:cubicBezTo>
                    <a:pt x="23" y="14"/>
                    <a:pt x="22" y="13"/>
                    <a:pt x="21" y="14"/>
                  </a:cubicBezTo>
                  <a:cubicBezTo>
                    <a:pt x="20" y="14"/>
                    <a:pt x="20" y="15"/>
                    <a:pt x="19" y="16"/>
                  </a:cubicBezTo>
                  <a:cubicBezTo>
                    <a:pt x="18" y="17"/>
                    <a:pt x="17" y="17"/>
                    <a:pt x="15" y="18"/>
                  </a:cubicBezTo>
                  <a:cubicBezTo>
                    <a:pt x="14" y="18"/>
                    <a:pt x="16" y="19"/>
                    <a:pt x="15" y="19"/>
                  </a:cubicBezTo>
                  <a:cubicBezTo>
                    <a:pt x="15" y="20"/>
                    <a:pt x="13" y="18"/>
                    <a:pt x="13" y="19"/>
                  </a:cubicBezTo>
                  <a:cubicBezTo>
                    <a:pt x="11" y="20"/>
                    <a:pt x="10" y="20"/>
                    <a:pt x="8" y="21"/>
                  </a:cubicBezTo>
                  <a:cubicBezTo>
                    <a:pt x="7" y="21"/>
                    <a:pt x="6" y="20"/>
                    <a:pt x="6" y="21"/>
                  </a:cubicBezTo>
                  <a:cubicBezTo>
                    <a:pt x="5" y="23"/>
                    <a:pt x="5" y="25"/>
                    <a:pt x="4" y="27"/>
                  </a:cubicBezTo>
                  <a:cubicBezTo>
                    <a:pt x="3" y="32"/>
                    <a:pt x="8" y="39"/>
                    <a:pt x="4" y="44"/>
                  </a:cubicBezTo>
                  <a:cubicBezTo>
                    <a:pt x="3" y="46"/>
                    <a:pt x="1" y="48"/>
                    <a:pt x="0" y="51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1" y="56"/>
                    <a:pt x="3" y="57"/>
                    <a:pt x="2" y="59"/>
                  </a:cubicBezTo>
                  <a:cubicBezTo>
                    <a:pt x="1" y="62"/>
                    <a:pt x="2" y="66"/>
                    <a:pt x="5" y="68"/>
                  </a:cubicBezTo>
                  <a:cubicBezTo>
                    <a:pt x="8" y="70"/>
                    <a:pt x="11" y="70"/>
                    <a:pt x="16" y="68"/>
                  </a:cubicBezTo>
                  <a:cubicBezTo>
                    <a:pt x="21" y="66"/>
                    <a:pt x="22" y="55"/>
                    <a:pt x="24" y="50"/>
                  </a:cubicBezTo>
                  <a:cubicBezTo>
                    <a:pt x="26" y="43"/>
                    <a:pt x="29" y="37"/>
                    <a:pt x="31" y="30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1" y="14"/>
                    <a:pt x="34" y="19"/>
                  </a:cubicBezTo>
                  <a:cubicBezTo>
                    <a:pt x="35" y="20"/>
                    <a:pt x="35" y="18"/>
                    <a:pt x="36" y="17"/>
                  </a:cubicBezTo>
                  <a:cubicBezTo>
                    <a:pt x="36" y="15"/>
                    <a:pt x="35" y="13"/>
                    <a:pt x="35" y="11"/>
                  </a:cubicBezTo>
                  <a:cubicBezTo>
                    <a:pt x="34" y="9"/>
                    <a:pt x="33" y="4"/>
                    <a:pt x="31" y="2"/>
                  </a:cubicBezTo>
                  <a:cubicBezTo>
                    <a:pt x="30" y="1"/>
                    <a:pt x="32" y="2"/>
                    <a:pt x="3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487">
              <a:extLst>
                <a:ext uri="{FF2B5EF4-FFF2-40B4-BE49-F238E27FC236}">
                  <a16:creationId xmlns:a16="http://schemas.microsoft.com/office/drawing/2014/main" id="{05906788-CC21-5347-9E1C-29E2C6276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4156234"/>
              <a:ext cx="87246" cy="69244"/>
            </a:xfrm>
            <a:custGeom>
              <a:avLst/>
              <a:gdLst>
                <a:gd name="T0" fmla="*/ 9 w 11"/>
                <a:gd name="T1" fmla="*/ 7 h 8"/>
                <a:gd name="T2" fmla="*/ 8 w 11"/>
                <a:gd name="T3" fmla="*/ 4 h 8"/>
                <a:gd name="T4" fmla="*/ 3 w 11"/>
                <a:gd name="T5" fmla="*/ 0 h 8"/>
                <a:gd name="T6" fmla="*/ 1 w 11"/>
                <a:gd name="T7" fmla="*/ 2 h 8"/>
                <a:gd name="T8" fmla="*/ 3 w 11"/>
                <a:gd name="T9" fmla="*/ 5 h 8"/>
                <a:gd name="T10" fmla="*/ 9 w 11"/>
                <a:gd name="T11" fmla="*/ 7 h 8"/>
                <a:gd name="T12" fmla="*/ 9 w 11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9" y="7"/>
                  </a:moveTo>
                  <a:cubicBezTo>
                    <a:pt x="11" y="8"/>
                    <a:pt x="9" y="5"/>
                    <a:pt x="8" y="4"/>
                  </a:cubicBezTo>
                  <a:cubicBezTo>
                    <a:pt x="7" y="3"/>
                    <a:pt x="4" y="1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6"/>
                    <a:pt x="7" y="7"/>
                    <a:pt x="9" y="7"/>
                  </a:cubicBezTo>
                  <a:cubicBezTo>
                    <a:pt x="10" y="7"/>
                    <a:pt x="7" y="7"/>
                    <a:pt x="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488">
              <a:extLst>
                <a:ext uri="{FF2B5EF4-FFF2-40B4-BE49-F238E27FC236}">
                  <a16:creationId xmlns:a16="http://schemas.microsoft.com/office/drawing/2014/main" id="{EE219CCD-8F75-7D44-BB49-79C54342D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7025" y="4208169"/>
              <a:ext cx="87246" cy="83670"/>
            </a:xfrm>
            <a:custGeom>
              <a:avLst/>
              <a:gdLst>
                <a:gd name="T0" fmla="*/ 10 w 11"/>
                <a:gd name="T1" fmla="*/ 6 h 10"/>
                <a:gd name="T2" fmla="*/ 6 w 11"/>
                <a:gd name="T3" fmla="*/ 10 h 10"/>
                <a:gd name="T4" fmla="*/ 0 w 11"/>
                <a:gd name="T5" fmla="*/ 6 h 10"/>
                <a:gd name="T6" fmla="*/ 10 w 11"/>
                <a:gd name="T7" fmla="*/ 6 h 10"/>
                <a:gd name="T8" fmla="*/ 10 w 1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0" y="6"/>
                  </a:moveTo>
                  <a:cubicBezTo>
                    <a:pt x="10" y="8"/>
                    <a:pt x="7" y="9"/>
                    <a:pt x="6" y="10"/>
                  </a:cubicBezTo>
                  <a:cubicBezTo>
                    <a:pt x="4" y="10"/>
                    <a:pt x="0" y="9"/>
                    <a:pt x="0" y="6"/>
                  </a:cubicBezTo>
                  <a:cubicBezTo>
                    <a:pt x="1" y="0"/>
                    <a:pt x="11" y="6"/>
                    <a:pt x="10" y="6"/>
                  </a:cubicBezTo>
                  <a:cubicBezTo>
                    <a:pt x="10" y="7"/>
                    <a:pt x="11" y="5"/>
                    <a:pt x="1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489">
              <a:extLst>
                <a:ext uri="{FF2B5EF4-FFF2-40B4-BE49-F238E27FC236}">
                  <a16:creationId xmlns:a16="http://schemas.microsoft.com/office/drawing/2014/main" id="{A84F576E-D882-A647-B556-E1226F12A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9498" y="3919647"/>
              <a:ext cx="70889" cy="43280"/>
            </a:xfrm>
            <a:custGeom>
              <a:avLst/>
              <a:gdLst>
                <a:gd name="T0" fmla="*/ 9 w 9"/>
                <a:gd name="T1" fmla="*/ 3 h 5"/>
                <a:gd name="T2" fmla="*/ 4 w 9"/>
                <a:gd name="T3" fmla="*/ 5 h 5"/>
                <a:gd name="T4" fmla="*/ 1 w 9"/>
                <a:gd name="T5" fmla="*/ 1 h 5"/>
                <a:gd name="T6" fmla="*/ 6 w 9"/>
                <a:gd name="T7" fmla="*/ 1 h 5"/>
                <a:gd name="T8" fmla="*/ 9 w 9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7" y="4"/>
                    <a:pt x="6" y="4"/>
                    <a:pt x="4" y="5"/>
                  </a:cubicBezTo>
                  <a:cubicBezTo>
                    <a:pt x="2" y="5"/>
                    <a:pt x="0" y="3"/>
                    <a:pt x="1" y="1"/>
                  </a:cubicBezTo>
                  <a:cubicBezTo>
                    <a:pt x="1" y="0"/>
                    <a:pt x="5" y="0"/>
                    <a:pt x="6" y="1"/>
                  </a:cubicBezTo>
                  <a:cubicBezTo>
                    <a:pt x="7" y="1"/>
                    <a:pt x="8" y="3"/>
                    <a:pt x="9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490">
              <a:extLst>
                <a:ext uri="{FF2B5EF4-FFF2-40B4-BE49-F238E27FC236}">
                  <a16:creationId xmlns:a16="http://schemas.microsoft.com/office/drawing/2014/main" id="{0E605666-0E17-124A-BBE3-48FE46340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7214" y="3835976"/>
              <a:ext cx="79067" cy="40393"/>
            </a:xfrm>
            <a:custGeom>
              <a:avLst/>
              <a:gdLst>
                <a:gd name="T0" fmla="*/ 6 w 10"/>
                <a:gd name="T1" fmla="*/ 5 h 5"/>
                <a:gd name="T2" fmla="*/ 1 w 10"/>
                <a:gd name="T3" fmla="*/ 4 h 5"/>
                <a:gd name="T4" fmla="*/ 4 w 10"/>
                <a:gd name="T5" fmla="*/ 1 h 5"/>
                <a:gd name="T6" fmla="*/ 9 w 10"/>
                <a:gd name="T7" fmla="*/ 1 h 5"/>
                <a:gd name="T8" fmla="*/ 6 w 10"/>
                <a:gd name="T9" fmla="*/ 5 h 5"/>
                <a:gd name="T10" fmla="*/ 6 w 10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6" y="5"/>
                  </a:moveTo>
                  <a:cubicBezTo>
                    <a:pt x="4" y="5"/>
                    <a:pt x="2" y="4"/>
                    <a:pt x="1" y="4"/>
                  </a:cubicBezTo>
                  <a:cubicBezTo>
                    <a:pt x="0" y="3"/>
                    <a:pt x="3" y="1"/>
                    <a:pt x="4" y="1"/>
                  </a:cubicBezTo>
                  <a:cubicBezTo>
                    <a:pt x="5" y="0"/>
                    <a:pt x="8" y="0"/>
                    <a:pt x="9" y="1"/>
                  </a:cubicBezTo>
                  <a:cubicBezTo>
                    <a:pt x="10" y="2"/>
                    <a:pt x="7" y="5"/>
                    <a:pt x="6" y="5"/>
                  </a:cubicBezTo>
                  <a:cubicBezTo>
                    <a:pt x="4" y="5"/>
                    <a:pt x="6" y="5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491">
              <a:extLst>
                <a:ext uri="{FF2B5EF4-FFF2-40B4-BE49-F238E27FC236}">
                  <a16:creationId xmlns:a16="http://schemas.microsoft.com/office/drawing/2014/main" id="{EC265913-E90F-A64A-A842-4A99842F6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0178" y="3224313"/>
              <a:ext cx="49075" cy="17312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1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6" y="2"/>
                    <a:pt x="0" y="2"/>
                    <a:pt x="0" y="1"/>
                  </a:cubicBezTo>
                  <a:cubicBezTo>
                    <a:pt x="0" y="0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492">
              <a:extLst>
                <a:ext uri="{FF2B5EF4-FFF2-40B4-BE49-F238E27FC236}">
                  <a16:creationId xmlns:a16="http://schemas.microsoft.com/office/drawing/2014/main" id="{F22D5E34-DB7C-D549-86F3-3C14DA0C0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3036" y="3954273"/>
              <a:ext cx="46350" cy="34623"/>
            </a:xfrm>
            <a:custGeom>
              <a:avLst/>
              <a:gdLst>
                <a:gd name="T0" fmla="*/ 5 w 6"/>
                <a:gd name="T1" fmla="*/ 4 h 4"/>
                <a:gd name="T2" fmla="*/ 2 w 6"/>
                <a:gd name="T3" fmla="*/ 1 h 4"/>
                <a:gd name="T4" fmla="*/ 5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0" y="3"/>
                    <a:pt x="2" y="1"/>
                  </a:cubicBezTo>
                  <a:cubicBezTo>
                    <a:pt x="5" y="0"/>
                    <a:pt x="6" y="4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493">
              <a:extLst>
                <a:ext uri="{FF2B5EF4-FFF2-40B4-BE49-F238E27FC236}">
                  <a16:creationId xmlns:a16="http://schemas.microsoft.com/office/drawing/2014/main" id="{040A4BA7-5686-534D-A0A0-347D4F7E1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5844084"/>
              <a:ext cx="46350" cy="92325"/>
            </a:xfrm>
            <a:custGeom>
              <a:avLst/>
              <a:gdLst>
                <a:gd name="T0" fmla="*/ 5 w 6"/>
                <a:gd name="T1" fmla="*/ 1 h 11"/>
                <a:gd name="T2" fmla="*/ 5 w 6"/>
                <a:gd name="T3" fmla="*/ 7 h 11"/>
                <a:gd name="T4" fmla="*/ 3 w 6"/>
                <a:gd name="T5" fmla="*/ 10 h 11"/>
                <a:gd name="T6" fmla="*/ 1 w 6"/>
                <a:gd name="T7" fmla="*/ 4 h 11"/>
                <a:gd name="T8" fmla="*/ 5 w 6"/>
                <a:gd name="T9" fmla="*/ 1 h 11"/>
                <a:gd name="T10" fmla="*/ 5 w 6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5" y="1"/>
                  </a:moveTo>
                  <a:cubicBezTo>
                    <a:pt x="5" y="3"/>
                    <a:pt x="6" y="5"/>
                    <a:pt x="5" y="7"/>
                  </a:cubicBezTo>
                  <a:cubicBezTo>
                    <a:pt x="4" y="8"/>
                    <a:pt x="5" y="11"/>
                    <a:pt x="3" y="10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3"/>
                    <a:pt x="5" y="0"/>
                    <a:pt x="5" y="1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494">
              <a:extLst>
                <a:ext uri="{FF2B5EF4-FFF2-40B4-BE49-F238E27FC236}">
                  <a16:creationId xmlns:a16="http://schemas.microsoft.com/office/drawing/2014/main" id="{6B41C509-472F-704F-B85E-C27D3F13A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927757"/>
              <a:ext cx="70889" cy="126948"/>
            </a:xfrm>
            <a:custGeom>
              <a:avLst/>
              <a:gdLst>
                <a:gd name="T0" fmla="*/ 7 w 9"/>
                <a:gd name="T1" fmla="*/ 3 h 15"/>
                <a:gd name="T2" fmla="*/ 5 w 9"/>
                <a:gd name="T3" fmla="*/ 2 h 15"/>
                <a:gd name="T4" fmla="*/ 0 w 9"/>
                <a:gd name="T5" fmla="*/ 2 h 15"/>
                <a:gd name="T6" fmla="*/ 1 w 9"/>
                <a:gd name="T7" fmla="*/ 8 h 15"/>
                <a:gd name="T8" fmla="*/ 2 w 9"/>
                <a:gd name="T9" fmla="*/ 13 h 15"/>
                <a:gd name="T10" fmla="*/ 4 w 9"/>
                <a:gd name="T11" fmla="*/ 14 h 15"/>
                <a:gd name="T12" fmla="*/ 8 w 9"/>
                <a:gd name="T13" fmla="*/ 10 h 15"/>
                <a:gd name="T14" fmla="*/ 7 w 9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5">
                  <a:moveTo>
                    <a:pt x="7" y="3"/>
                  </a:moveTo>
                  <a:cubicBezTo>
                    <a:pt x="6" y="3"/>
                    <a:pt x="7" y="0"/>
                    <a:pt x="5" y="2"/>
                  </a:cubicBezTo>
                  <a:cubicBezTo>
                    <a:pt x="2" y="4"/>
                    <a:pt x="3" y="4"/>
                    <a:pt x="0" y="2"/>
                  </a:cubicBezTo>
                  <a:cubicBezTo>
                    <a:pt x="0" y="2"/>
                    <a:pt x="1" y="8"/>
                    <a:pt x="1" y="8"/>
                  </a:cubicBezTo>
                  <a:cubicBezTo>
                    <a:pt x="2" y="10"/>
                    <a:pt x="2" y="11"/>
                    <a:pt x="2" y="13"/>
                  </a:cubicBezTo>
                  <a:cubicBezTo>
                    <a:pt x="2" y="14"/>
                    <a:pt x="2" y="15"/>
                    <a:pt x="4" y="14"/>
                  </a:cubicBezTo>
                  <a:cubicBezTo>
                    <a:pt x="6" y="13"/>
                    <a:pt x="8" y="13"/>
                    <a:pt x="8" y="10"/>
                  </a:cubicBezTo>
                  <a:cubicBezTo>
                    <a:pt x="8" y="9"/>
                    <a:pt x="9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495">
              <a:extLst>
                <a:ext uri="{FF2B5EF4-FFF2-40B4-BE49-F238E27FC236}">
                  <a16:creationId xmlns:a16="http://schemas.microsoft.com/office/drawing/2014/main" id="{6EBAA0F3-BEF9-394E-9A4D-A36D848AB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6080672"/>
              <a:ext cx="128143" cy="83670"/>
            </a:xfrm>
            <a:custGeom>
              <a:avLst/>
              <a:gdLst>
                <a:gd name="T0" fmla="*/ 5 w 16"/>
                <a:gd name="T1" fmla="*/ 1 h 10"/>
                <a:gd name="T2" fmla="*/ 0 w 16"/>
                <a:gd name="T3" fmla="*/ 2 h 10"/>
                <a:gd name="T4" fmla="*/ 3 w 16"/>
                <a:gd name="T5" fmla="*/ 5 h 10"/>
                <a:gd name="T6" fmla="*/ 8 w 16"/>
                <a:gd name="T7" fmla="*/ 7 h 10"/>
                <a:gd name="T8" fmla="*/ 14 w 16"/>
                <a:gd name="T9" fmla="*/ 8 h 10"/>
                <a:gd name="T10" fmla="*/ 13 w 16"/>
                <a:gd name="T11" fmla="*/ 4 h 10"/>
                <a:gd name="T12" fmla="*/ 15 w 16"/>
                <a:gd name="T13" fmla="*/ 1 h 10"/>
                <a:gd name="T14" fmla="*/ 11 w 16"/>
                <a:gd name="T15" fmla="*/ 1 h 10"/>
                <a:gd name="T16" fmla="*/ 5 w 16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5" y="1"/>
                  </a:moveTo>
                  <a:cubicBezTo>
                    <a:pt x="4" y="1"/>
                    <a:pt x="1" y="1"/>
                    <a:pt x="0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5"/>
                    <a:pt x="7" y="6"/>
                    <a:pt x="8" y="7"/>
                  </a:cubicBezTo>
                  <a:cubicBezTo>
                    <a:pt x="10" y="8"/>
                    <a:pt x="12" y="10"/>
                    <a:pt x="14" y="8"/>
                  </a:cubicBezTo>
                  <a:cubicBezTo>
                    <a:pt x="16" y="7"/>
                    <a:pt x="12" y="6"/>
                    <a:pt x="13" y="4"/>
                  </a:cubicBezTo>
                  <a:cubicBezTo>
                    <a:pt x="13" y="4"/>
                    <a:pt x="16" y="2"/>
                    <a:pt x="15" y="1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9" y="2"/>
                    <a:pt x="7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496">
              <a:extLst>
                <a:ext uri="{FF2B5EF4-FFF2-40B4-BE49-F238E27FC236}">
                  <a16:creationId xmlns:a16="http://schemas.microsoft.com/office/drawing/2014/main" id="{FEA195D8-3E73-284E-8424-8EC777EEE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2670" y="6198965"/>
              <a:ext cx="103605" cy="60589"/>
            </a:xfrm>
            <a:custGeom>
              <a:avLst/>
              <a:gdLst>
                <a:gd name="T0" fmla="*/ 12 w 13"/>
                <a:gd name="T1" fmla="*/ 1 h 7"/>
                <a:gd name="T2" fmla="*/ 10 w 13"/>
                <a:gd name="T3" fmla="*/ 2 h 7"/>
                <a:gd name="T4" fmla="*/ 10 w 13"/>
                <a:gd name="T5" fmla="*/ 5 h 7"/>
                <a:gd name="T6" fmla="*/ 6 w 13"/>
                <a:gd name="T7" fmla="*/ 6 h 7"/>
                <a:gd name="T8" fmla="*/ 2 w 13"/>
                <a:gd name="T9" fmla="*/ 6 h 7"/>
                <a:gd name="T10" fmla="*/ 5 w 13"/>
                <a:gd name="T11" fmla="*/ 3 h 7"/>
                <a:gd name="T12" fmla="*/ 12 w 13"/>
                <a:gd name="T13" fmla="*/ 1 h 7"/>
                <a:gd name="T14" fmla="*/ 12 w 13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2" y="1"/>
                  </a:moveTo>
                  <a:cubicBezTo>
                    <a:pt x="12" y="1"/>
                    <a:pt x="10" y="2"/>
                    <a:pt x="10" y="2"/>
                  </a:cubicBezTo>
                  <a:cubicBezTo>
                    <a:pt x="9" y="3"/>
                    <a:pt x="10" y="5"/>
                    <a:pt x="10" y="5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0" y="4"/>
                    <a:pt x="4" y="3"/>
                    <a:pt x="5" y="3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3" y="0"/>
                    <a:pt x="11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497">
              <a:extLst>
                <a:ext uri="{FF2B5EF4-FFF2-40B4-BE49-F238E27FC236}">
                  <a16:creationId xmlns:a16="http://schemas.microsoft.com/office/drawing/2014/main" id="{76873545-AFF1-C045-949E-6C67EC8DD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5" y="6207620"/>
              <a:ext cx="119965" cy="34623"/>
            </a:xfrm>
            <a:custGeom>
              <a:avLst/>
              <a:gdLst>
                <a:gd name="T0" fmla="*/ 8 w 15"/>
                <a:gd name="T1" fmla="*/ 4 h 4"/>
                <a:gd name="T2" fmla="*/ 1 w 15"/>
                <a:gd name="T3" fmla="*/ 1 h 4"/>
                <a:gd name="T4" fmla="*/ 7 w 15"/>
                <a:gd name="T5" fmla="*/ 1 h 4"/>
                <a:gd name="T6" fmla="*/ 15 w 15"/>
                <a:gd name="T7" fmla="*/ 2 h 4"/>
                <a:gd name="T8" fmla="*/ 13 w 15"/>
                <a:gd name="T9" fmla="*/ 3 h 4"/>
                <a:gd name="T10" fmla="*/ 8 w 15"/>
                <a:gd name="T11" fmla="*/ 4 h 4"/>
                <a:gd name="T12" fmla="*/ 8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8" y="4"/>
                  </a:moveTo>
                  <a:cubicBezTo>
                    <a:pt x="7" y="4"/>
                    <a:pt x="0" y="2"/>
                    <a:pt x="1" y="1"/>
                  </a:cubicBezTo>
                  <a:cubicBezTo>
                    <a:pt x="1" y="0"/>
                    <a:pt x="7" y="1"/>
                    <a:pt x="7" y="1"/>
                  </a:cubicBezTo>
                  <a:cubicBezTo>
                    <a:pt x="10" y="2"/>
                    <a:pt x="12" y="2"/>
                    <a:pt x="15" y="2"/>
                  </a:cubicBezTo>
                  <a:cubicBezTo>
                    <a:pt x="15" y="2"/>
                    <a:pt x="13" y="3"/>
                    <a:pt x="13" y="3"/>
                  </a:cubicBezTo>
                  <a:cubicBezTo>
                    <a:pt x="12" y="4"/>
                    <a:pt x="10" y="4"/>
                    <a:pt x="8" y="4"/>
                  </a:cubicBezTo>
                  <a:cubicBezTo>
                    <a:pt x="6" y="4"/>
                    <a:pt x="9" y="4"/>
                    <a:pt x="8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498">
              <a:extLst>
                <a:ext uri="{FF2B5EF4-FFF2-40B4-BE49-F238E27FC236}">
                  <a16:creationId xmlns:a16="http://schemas.microsoft.com/office/drawing/2014/main" id="{9D09C480-FDD4-144F-8432-10F20C40D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1879" y="4961209"/>
              <a:ext cx="57256" cy="60589"/>
            </a:xfrm>
            <a:custGeom>
              <a:avLst/>
              <a:gdLst>
                <a:gd name="T0" fmla="*/ 1 w 7"/>
                <a:gd name="T1" fmla="*/ 4 h 7"/>
                <a:gd name="T2" fmla="*/ 1 w 7"/>
                <a:gd name="T3" fmla="*/ 1 h 7"/>
                <a:gd name="T4" fmla="*/ 7 w 7"/>
                <a:gd name="T5" fmla="*/ 1 h 7"/>
                <a:gd name="T6" fmla="*/ 1 w 7"/>
                <a:gd name="T7" fmla="*/ 4 h 7"/>
                <a:gd name="T8" fmla="*/ 1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1"/>
                    <a:pt x="7" y="0"/>
                    <a:pt x="7" y="1"/>
                  </a:cubicBezTo>
                  <a:cubicBezTo>
                    <a:pt x="7" y="2"/>
                    <a:pt x="2" y="6"/>
                    <a:pt x="1" y="4"/>
                  </a:cubicBezTo>
                  <a:cubicBezTo>
                    <a:pt x="1" y="1"/>
                    <a:pt x="2" y="7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499">
              <a:extLst>
                <a:ext uri="{FF2B5EF4-FFF2-40B4-BE49-F238E27FC236}">
                  <a16:creationId xmlns:a16="http://schemas.microsoft.com/office/drawing/2014/main" id="{07B056C7-108D-2B47-84B7-8835106B4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0058" y="4938128"/>
              <a:ext cx="40896" cy="23081"/>
            </a:xfrm>
            <a:custGeom>
              <a:avLst/>
              <a:gdLst>
                <a:gd name="T0" fmla="*/ 3 w 5"/>
                <a:gd name="T1" fmla="*/ 2 h 3"/>
                <a:gd name="T2" fmla="*/ 0 w 5"/>
                <a:gd name="T3" fmla="*/ 1 h 3"/>
                <a:gd name="T4" fmla="*/ 4 w 5"/>
                <a:gd name="T5" fmla="*/ 1 h 3"/>
                <a:gd name="T6" fmla="*/ 3 w 5"/>
                <a:gd name="T7" fmla="*/ 2 h 3"/>
                <a:gd name="T8" fmla="*/ 3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4" y="0"/>
                    <a:pt x="4" y="1"/>
                  </a:cubicBezTo>
                  <a:cubicBezTo>
                    <a:pt x="5" y="2"/>
                    <a:pt x="4" y="3"/>
                    <a:pt x="3" y="2"/>
                  </a:cubicBezTo>
                  <a:cubicBezTo>
                    <a:pt x="1" y="2"/>
                    <a:pt x="5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500">
              <a:extLst>
                <a:ext uri="{FF2B5EF4-FFF2-40B4-BE49-F238E27FC236}">
                  <a16:creationId xmlns:a16="http://schemas.microsoft.com/office/drawing/2014/main" id="{64918EEB-C5F6-664E-8DA5-57AC3838C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3741" y="4995831"/>
              <a:ext cx="46350" cy="83670"/>
            </a:xfrm>
            <a:custGeom>
              <a:avLst/>
              <a:gdLst>
                <a:gd name="T0" fmla="*/ 6 w 6"/>
                <a:gd name="T1" fmla="*/ 2 h 10"/>
                <a:gd name="T2" fmla="*/ 3 w 6"/>
                <a:gd name="T3" fmla="*/ 9 h 10"/>
                <a:gd name="T4" fmla="*/ 6 w 6"/>
                <a:gd name="T5" fmla="*/ 2 h 10"/>
                <a:gd name="T6" fmla="*/ 6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2"/>
                  </a:moveTo>
                  <a:cubicBezTo>
                    <a:pt x="6" y="0"/>
                    <a:pt x="0" y="10"/>
                    <a:pt x="3" y="9"/>
                  </a:cubicBezTo>
                  <a:cubicBezTo>
                    <a:pt x="4" y="9"/>
                    <a:pt x="6" y="3"/>
                    <a:pt x="6" y="2"/>
                  </a:cubicBezTo>
                  <a:cubicBezTo>
                    <a:pt x="6" y="1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501">
              <a:extLst>
                <a:ext uri="{FF2B5EF4-FFF2-40B4-BE49-F238E27FC236}">
                  <a16:creationId xmlns:a16="http://schemas.microsoft.com/office/drawing/2014/main" id="{59D78608-EE45-8642-9B48-5BE7B6D35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48515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0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3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2"/>
                    <a:pt x="3" y="3"/>
                  </a:cubicBezTo>
                  <a:cubicBezTo>
                    <a:pt x="2" y="4"/>
                    <a:pt x="4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502">
              <a:extLst>
                <a:ext uri="{FF2B5EF4-FFF2-40B4-BE49-F238E27FC236}">
                  <a16:creationId xmlns:a16="http://schemas.microsoft.com/office/drawing/2014/main" id="{F19724A4-F590-6A44-A033-F60C34D81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5114125"/>
              <a:ext cx="46350" cy="77901"/>
            </a:xfrm>
            <a:custGeom>
              <a:avLst/>
              <a:gdLst>
                <a:gd name="T0" fmla="*/ 6 w 6"/>
                <a:gd name="T1" fmla="*/ 2 h 9"/>
                <a:gd name="T2" fmla="*/ 6 w 6"/>
                <a:gd name="T3" fmla="*/ 4 h 9"/>
                <a:gd name="T4" fmla="*/ 5 w 6"/>
                <a:gd name="T5" fmla="*/ 9 h 9"/>
                <a:gd name="T6" fmla="*/ 0 w 6"/>
                <a:gd name="T7" fmla="*/ 3 h 9"/>
                <a:gd name="T8" fmla="*/ 3 w 6"/>
                <a:gd name="T9" fmla="*/ 3 h 9"/>
                <a:gd name="T10" fmla="*/ 6 w 6"/>
                <a:gd name="T11" fmla="*/ 2 h 9"/>
                <a:gd name="T12" fmla="*/ 6 w 6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2"/>
                  </a:moveTo>
                  <a:cubicBezTo>
                    <a:pt x="6" y="1"/>
                    <a:pt x="6" y="4"/>
                    <a:pt x="6" y="4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9"/>
                    <a:pt x="0" y="5"/>
                    <a:pt x="0" y="3"/>
                  </a:cubicBezTo>
                  <a:cubicBezTo>
                    <a:pt x="0" y="3"/>
                    <a:pt x="2" y="2"/>
                    <a:pt x="3" y="3"/>
                  </a:cubicBezTo>
                  <a:cubicBezTo>
                    <a:pt x="4" y="4"/>
                    <a:pt x="5" y="4"/>
                    <a:pt x="6" y="2"/>
                  </a:cubicBezTo>
                  <a:cubicBezTo>
                    <a:pt x="6" y="0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503">
              <a:extLst>
                <a:ext uri="{FF2B5EF4-FFF2-40B4-BE49-F238E27FC236}">
                  <a16:creationId xmlns:a16="http://schemas.microsoft.com/office/drawing/2014/main" id="{D8566E6C-6298-E646-B597-5540C1AB0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8379" y="5131436"/>
              <a:ext cx="65435" cy="69244"/>
            </a:xfrm>
            <a:custGeom>
              <a:avLst/>
              <a:gdLst>
                <a:gd name="T0" fmla="*/ 6 w 8"/>
                <a:gd name="T1" fmla="*/ 7 h 8"/>
                <a:gd name="T2" fmla="*/ 1 w 8"/>
                <a:gd name="T3" fmla="*/ 4 h 8"/>
                <a:gd name="T4" fmla="*/ 6 w 8"/>
                <a:gd name="T5" fmla="*/ 7 h 8"/>
                <a:gd name="T6" fmla="*/ 6 w 8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5" y="8"/>
                    <a:pt x="0" y="5"/>
                    <a:pt x="1" y="4"/>
                  </a:cubicBezTo>
                  <a:cubicBezTo>
                    <a:pt x="3" y="0"/>
                    <a:pt x="8" y="5"/>
                    <a:pt x="6" y="7"/>
                  </a:cubicBezTo>
                  <a:cubicBezTo>
                    <a:pt x="5" y="8"/>
                    <a:pt x="7" y="6"/>
                    <a:pt x="6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504">
              <a:extLst>
                <a:ext uri="{FF2B5EF4-FFF2-40B4-BE49-F238E27FC236}">
                  <a16:creationId xmlns:a16="http://schemas.microsoft.com/office/drawing/2014/main" id="{3490FFCC-9A23-FF44-8D58-7803ED4C2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2096" y="6005655"/>
              <a:ext cx="38171" cy="31739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3 h 4"/>
                <a:gd name="T4" fmla="*/ 0 w 5"/>
                <a:gd name="T5" fmla="*/ 2 h 4"/>
                <a:gd name="T6" fmla="*/ 4 w 5"/>
                <a:gd name="T7" fmla="*/ 0 h 4"/>
                <a:gd name="T8" fmla="*/ 4 w 5"/>
                <a:gd name="T9" fmla="*/ 2 h 4"/>
                <a:gd name="T10" fmla="*/ 4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5" y="1"/>
                    <a:pt x="4" y="4"/>
                    <a:pt x="3" y="3"/>
                  </a:cubicBezTo>
                  <a:cubicBezTo>
                    <a:pt x="3" y="3"/>
                    <a:pt x="0" y="2"/>
                    <a:pt x="0" y="2"/>
                  </a:cubicBezTo>
                  <a:cubicBezTo>
                    <a:pt x="0" y="2"/>
                    <a:pt x="3" y="0"/>
                    <a:pt x="4" y="0"/>
                  </a:cubicBezTo>
                  <a:cubicBezTo>
                    <a:pt x="4" y="0"/>
                    <a:pt x="3" y="2"/>
                    <a:pt x="4" y="2"/>
                  </a:cubicBezTo>
                  <a:cubicBezTo>
                    <a:pt x="5" y="1"/>
                    <a:pt x="3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505">
              <a:extLst>
                <a:ext uri="{FF2B5EF4-FFF2-40B4-BE49-F238E27FC236}">
                  <a16:creationId xmlns:a16="http://schemas.microsoft.com/office/drawing/2014/main" id="{52DA50AF-B244-9445-A6D7-2AE0701CA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9480" y="4969865"/>
              <a:ext cx="49075" cy="51932"/>
            </a:xfrm>
            <a:custGeom>
              <a:avLst/>
              <a:gdLst>
                <a:gd name="T0" fmla="*/ 5 w 6"/>
                <a:gd name="T1" fmla="*/ 1 h 6"/>
                <a:gd name="T2" fmla="*/ 4 w 6"/>
                <a:gd name="T3" fmla="*/ 5 h 6"/>
                <a:gd name="T4" fmla="*/ 1 w 6"/>
                <a:gd name="T5" fmla="*/ 5 h 6"/>
                <a:gd name="T6" fmla="*/ 5 w 6"/>
                <a:gd name="T7" fmla="*/ 1 h 6"/>
                <a:gd name="T8" fmla="*/ 5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4" y="3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5" y="0"/>
                    <a:pt x="5" y="1"/>
                  </a:cubicBezTo>
                  <a:cubicBezTo>
                    <a:pt x="6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506">
              <a:extLst>
                <a:ext uri="{FF2B5EF4-FFF2-40B4-BE49-F238E27FC236}">
                  <a16:creationId xmlns:a16="http://schemas.microsoft.com/office/drawing/2014/main" id="{F9A48DEC-D79C-8145-9B06-A268E446E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4023" y="5030454"/>
              <a:ext cx="24538" cy="25966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3"/>
                    <a:pt x="2" y="3"/>
                  </a:cubicBezTo>
                  <a:cubicBezTo>
                    <a:pt x="3" y="3"/>
                    <a:pt x="3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507">
              <a:extLst>
                <a:ext uri="{FF2B5EF4-FFF2-40B4-BE49-F238E27FC236}">
                  <a16:creationId xmlns:a16="http://schemas.microsoft.com/office/drawing/2014/main" id="{B7521AB3-ADFA-EC4B-A521-00D629868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5642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508">
              <a:extLst>
                <a:ext uri="{FF2B5EF4-FFF2-40B4-BE49-F238E27FC236}">
                  <a16:creationId xmlns:a16="http://schemas.microsoft.com/office/drawing/2014/main" id="{DA7D9023-FE43-7C46-943F-A93241392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79504"/>
              <a:ext cx="8179" cy="1731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509">
              <a:extLst>
                <a:ext uri="{FF2B5EF4-FFF2-40B4-BE49-F238E27FC236}">
                  <a16:creationId xmlns:a16="http://schemas.microsoft.com/office/drawing/2014/main" id="{D28F2A31-1939-EE41-9EEB-CA76B9C3F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9681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510">
              <a:extLst>
                <a:ext uri="{FF2B5EF4-FFF2-40B4-BE49-F238E27FC236}">
                  <a16:creationId xmlns:a16="http://schemas.microsoft.com/office/drawing/2014/main" id="{3ABC21D4-7539-9441-8B09-236780986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1268" y="5223762"/>
              <a:ext cx="8179" cy="1731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511">
              <a:extLst>
                <a:ext uri="{FF2B5EF4-FFF2-40B4-BE49-F238E27FC236}">
                  <a16:creationId xmlns:a16="http://schemas.microsoft.com/office/drawing/2014/main" id="{9563666F-FF95-B94F-BA1C-5ECC3DA56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1235" y="4842916"/>
              <a:ext cx="16360" cy="34623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1 h 4"/>
                <a:gd name="T4" fmla="*/ 1 w 2"/>
                <a:gd name="T5" fmla="*/ 4 h 4"/>
                <a:gd name="T6" fmla="*/ 1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3"/>
                    <a:pt x="0" y="1"/>
                    <a:pt x="2" y="1"/>
                  </a:cubicBezTo>
                  <a:cubicBezTo>
                    <a:pt x="2" y="0"/>
                    <a:pt x="2" y="4"/>
                    <a:pt x="1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610">
              <a:extLst>
                <a:ext uri="{FF2B5EF4-FFF2-40B4-BE49-F238E27FC236}">
                  <a16:creationId xmlns:a16="http://schemas.microsoft.com/office/drawing/2014/main" id="{CA46BD70-2E33-8947-A515-CC14980BE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5183" y="7878156"/>
              <a:ext cx="16360" cy="865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611">
              <a:extLst>
                <a:ext uri="{FF2B5EF4-FFF2-40B4-BE49-F238E27FC236}">
                  <a16:creationId xmlns:a16="http://schemas.microsoft.com/office/drawing/2014/main" id="{FBBCAB39-E53E-2345-AF2E-DA43A4454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860844"/>
              <a:ext cx="16360" cy="1731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0" y="2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612">
              <a:extLst>
                <a:ext uri="{FF2B5EF4-FFF2-40B4-BE49-F238E27FC236}">
                  <a16:creationId xmlns:a16="http://schemas.microsoft.com/office/drawing/2014/main" id="{7A38E570-8136-8B4B-B38B-1AC5631FD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1473" y="9369810"/>
              <a:ext cx="54530" cy="43280"/>
            </a:xfrm>
            <a:custGeom>
              <a:avLst/>
              <a:gdLst>
                <a:gd name="T0" fmla="*/ 6 w 7"/>
                <a:gd name="T1" fmla="*/ 2 h 5"/>
                <a:gd name="T2" fmla="*/ 1 w 7"/>
                <a:gd name="T3" fmla="*/ 2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7" y="0"/>
                    <a:pt x="0" y="1"/>
                    <a:pt x="1" y="2"/>
                  </a:cubicBezTo>
                  <a:cubicBezTo>
                    <a:pt x="1" y="3"/>
                    <a:pt x="5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Rectangle 613">
              <a:extLst>
                <a:ext uri="{FF2B5EF4-FFF2-40B4-BE49-F238E27FC236}">
                  <a16:creationId xmlns:a16="http://schemas.microsoft.com/office/drawing/2014/main" id="{21E90ED3-5DFB-8642-8CF4-1273E22AC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4667" y="4309151"/>
              <a:ext cx="2728" cy="2888"/>
            </a:xfrm>
            <a:prstGeom prst="rect">
              <a:avLst/>
            </a:pr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643">
              <a:extLst>
                <a:ext uri="{FF2B5EF4-FFF2-40B4-BE49-F238E27FC236}">
                  <a16:creationId xmlns:a16="http://schemas.microsoft.com/office/drawing/2014/main" id="{74095FFE-E68A-1B41-8BDE-983F5B075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8175335"/>
              <a:ext cx="81794" cy="75018"/>
            </a:xfrm>
            <a:custGeom>
              <a:avLst/>
              <a:gdLst>
                <a:gd name="T0" fmla="*/ 9 w 10"/>
                <a:gd name="T1" fmla="*/ 0 h 9"/>
                <a:gd name="T2" fmla="*/ 2 w 10"/>
                <a:gd name="T3" fmla="*/ 7 h 9"/>
                <a:gd name="T4" fmla="*/ 10 w 10"/>
                <a:gd name="T5" fmla="*/ 3 h 9"/>
                <a:gd name="T6" fmla="*/ 9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9" y="0"/>
                  </a:moveTo>
                  <a:cubicBezTo>
                    <a:pt x="7" y="1"/>
                    <a:pt x="0" y="4"/>
                    <a:pt x="2" y="7"/>
                  </a:cubicBezTo>
                  <a:cubicBezTo>
                    <a:pt x="4" y="9"/>
                    <a:pt x="9" y="3"/>
                    <a:pt x="10" y="3"/>
                  </a:cubicBezTo>
                  <a:cubicBezTo>
                    <a:pt x="10" y="2"/>
                    <a:pt x="9" y="1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644">
              <a:extLst>
                <a:ext uri="{FF2B5EF4-FFF2-40B4-BE49-F238E27FC236}">
                  <a16:creationId xmlns:a16="http://schemas.microsoft.com/office/drawing/2014/main" id="{E3AA3007-1E54-BB4B-846D-0BD8999AB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7972" y="8158023"/>
              <a:ext cx="103605" cy="40393"/>
            </a:xfrm>
            <a:custGeom>
              <a:avLst/>
              <a:gdLst>
                <a:gd name="T0" fmla="*/ 12 w 13"/>
                <a:gd name="T1" fmla="*/ 0 h 5"/>
                <a:gd name="T2" fmla="*/ 7 w 13"/>
                <a:gd name="T3" fmla="*/ 0 h 5"/>
                <a:gd name="T4" fmla="*/ 1 w 13"/>
                <a:gd name="T5" fmla="*/ 2 h 5"/>
                <a:gd name="T6" fmla="*/ 5 w 13"/>
                <a:gd name="T7" fmla="*/ 3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13" y="0"/>
                    <a:pt x="7" y="0"/>
                    <a:pt x="7" y="0"/>
                  </a:cubicBezTo>
                  <a:cubicBezTo>
                    <a:pt x="6" y="0"/>
                    <a:pt x="0" y="1"/>
                    <a:pt x="1" y="2"/>
                  </a:cubicBezTo>
                  <a:cubicBezTo>
                    <a:pt x="3" y="5"/>
                    <a:pt x="2" y="5"/>
                    <a:pt x="5" y="3"/>
                  </a:cubicBezTo>
                  <a:cubicBezTo>
                    <a:pt x="8" y="2"/>
                    <a:pt x="10" y="2"/>
                    <a:pt x="1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645">
              <a:extLst>
                <a:ext uri="{FF2B5EF4-FFF2-40B4-BE49-F238E27FC236}">
                  <a16:creationId xmlns:a16="http://schemas.microsoft.com/office/drawing/2014/main" id="{2AFBF2AB-4116-F640-8FAC-F1D679295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5411301"/>
              <a:ext cx="248111" cy="144262"/>
            </a:xfrm>
            <a:custGeom>
              <a:avLst/>
              <a:gdLst>
                <a:gd name="T0" fmla="*/ 10 w 31"/>
                <a:gd name="T1" fmla="*/ 17 h 17"/>
                <a:gd name="T2" fmla="*/ 13 w 31"/>
                <a:gd name="T3" fmla="*/ 14 h 17"/>
                <a:gd name="T4" fmla="*/ 18 w 31"/>
                <a:gd name="T5" fmla="*/ 16 h 17"/>
                <a:gd name="T6" fmla="*/ 21 w 31"/>
                <a:gd name="T7" fmla="*/ 16 h 17"/>
                <a:gd name="T8" fmla="*/ 23 w 31"/>
                <a:gd name="T9" fmla="*/ 15 h 17"/>
                <a:gd name="T10" fmla="*/ 29 w 31"/>
                <a:gd name="T11" fmla="*/ 11 h 17"/>
                <a:gd name="T12" fmla="*/ 27 w 31"/>
                <a:gd name="T13" fmla="*/ 7 h 17"/>
                <a:gd name="T14" fmla="*/ 21 w 31"/>
                <a:gd name="T15" fmla="*/ 5 h 17"/>
                <a:gd name="T16" fmla="*/ 17 w 31"/>
                <a:gd name="T17" fmla="*/ 3 h 17"/>
                <a:gd name="T18" fmla="*/ 13 w 31"/>
                <a:gd name="T19" fmla="*/ 0 h 17"/>
                <a:gd name="T20" fmla="*/ 11 w 31"/>
                <a:gd name="T21" fmla="*/ 2 h 17"/>
                <a:gd name="T22" fmla="*/ 8 w 31"/>
                <a:gd name="T23" fmla="*/ 2 h 17"/>
                <a:gd name="T24" fmla="*/ 0 w 31"/>
                <a:gd name="T25" fmla="*/ 6 h 17"/>
                <a:gd name="T26" fmla="*/ 2 w 31"/>
                <a:gd name="T27" fmla="*/ 10 h 17"/>
                <a:gd name="T28" fmla="*/ 4 w 31"/>
                <a:gd name="T29" fmla="*/ 13 h 17"/>
                <a:gd name="T30" fmla="*/ 10 w 31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7">
                  <a:moveTo>
                    <a:pt x="10" y="17"/>
                  </a:moveTo>
                  <a:cubicBezTo>
                    <a:pt x="12" y="17"/>
                    <a:pt x="11" y="14"/>
                    <a:pt x="13" y="14"/>
                  </a:cubicBezTo>
                  <a:cubicBezTo>
                    <a:pt x="15" y="14"/>
                    <a:pt x="16" y="16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6" y="14"/>
                    <a:pt x="27" y="13"/>
                    <a:pt x="29" y="11"/>
                  </a:cubicBezTo>
                  <a:cubicBezTo>
                    <a:pt x="31" y="9"/>
                    <a:pt x="29" y="8"/>
                    <a:pt x="27" y="7"/>
                  </a:cubicBezTo>
                  <a:cubicBezTo>
                    <a:pt x="25" y="6"/>
                    <a:pt x="22" y="3"/>
                    <a:pt x="21" y="5"/>
                  </a:cubicBezTo>
                  <a:cubicBezTo>
                    <a:pt x="19" y="8"/>
                    <a:pt x="18" y="4"/>
                    <a:pt x="17" y="3"/>
                  </a:cubicBezTo>
                  <a:cubicBezTo>
                    <a:pt x="16" y="2"/>
                    <a:pt x="13" y="3"/>
                    <a:pt x="13" y="0"/>
                  </a:cubicBezTo>
                  <a:cubicBezTo>
                    <a:pt x="13" y="1"/>
                    <a:pt x="12" y="3"/>
                    <a:pt x="11" y="2"/>
                  </a:cubicBezTo>
                  <a:cubicBezTo>
                    <a:pt x="9" y="0"/>
                    <a:pt x="9" y="0"/>
                    <a:pt x="8" y="2"/>
                  </a:cubicBezTo>
                  <a:cubicBezTo>
                    <a:pt x="7" y="3"/>
                    <a:pt x="0" y="5"/>
                    <a:pt x="0" y="6"/>
                  </a:cubicBezTo>
                  <a:cubicBezTo>
                    <a:pt x="0" y="6"/>
                    <a:pt x="1" y="9"/>
                    <a:pt x="2" y="10"/>
                  </a:cubicBezTo>
                  <a:cubicBezTo>
                    <a:pt x="2" y="11"/>
                    <a:pt x="3" y="12"/>
                    <a:pt x="4" y="13"/>
                  </a:cubicBezTo>
                  <a:cubicBezTo>
                    <a:pt x="6" y="14"/>
                    <a:pt x="8" y="17"/>
                    <a:pt x="10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646">
              <a:extLst>
                <a:ext uri="{FF2B5EF4-FFF2-40B4-BE49-F238E27FC236}">
                  <a16:creationId xmlns:a16="http://schemas.microsoft.com/office/drawing/2014/main" id="{BCD66B36-A7F9-D643-93F1-22E500BAD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197" y="5529595"/>
              <a:ext cx="297184" cy="135605"/>
            </a:xfrm>
            <a:custGeom>
              <a:avLst/>
              <a:gdLst>
                <a:gd name="T0" fmla="*/ 32 w 37"/>
                <a:gd name="T1" fmla="*/ 2 h 16"/>
                <a:gd name="T2" fmla="*/ 27 w 37"/>
                <a:gd name="T3" fmla="*/ 0 h 16"/>
                <a:gd name="T4" fmla="*/ 24 w 37"/>
                <a:gd name="T5" fmla="*/ 3 h 16"/>
                <a:gd name="T6" fmla="*/ 20 w 37"/>
                <a:gd name="T7" fmla="*/ 3 h 16"/>
                <a:gd name="T8" fmla="*/ 17 w 37"/>
                <a:gd name="T9" fmla="*/ 7 h 16"/>
                <a:gd name="T10" fmla="*/ 16 w 37"/>
                <a:gd name="T11" fmla="*/ 9 h 16"/>
                <a:gd name="T12" fmla="*/ 13 w 37"/>
                <a:gd name="T13" fmla="*/ 9 h 16"/>
                <a:gd name="T14" fmla="*/ 9 w 37"/>
                <a:gd name="T15" fmla="*/ 10 h 16"/>
                <a:gd name="T16" fmla="*/ 5 w 37"/>
                <a:gd name="T17" fmla="*/ 11 h 16"/>
                <a:gd name="T18" fmla="*/ 0 w 37"/>
                <a:gd name="T19" fmla="*/ 9 h 16"/>
                <a:gd name="T20" fmla="*/ 4 w 37"/>
                <a:gd name="T21" fmla="*/ 13 h 16"/>
                <a:gd name="T22" fmla="*/ 6 w 37"/>
                <a:gd name="T23" fmla="*/ 13 h 16"/>
                <a:gd name="T24" fmla="*/ 8 w 37"/>
                <a:gd name="T25" fmla="*/ 14 h 16"/>
                <a:gd name="T26" fmla="*/ 12 w 37"/>
                <a:gd name="T27" fmla="*/ 13 h 16"/>
                <a:gd name="T28" fmla="*/ 15 w 37"/>
                <a:gd name="T29" fmla="*/ 15 h 16"/>
                <a:gd name="T30" fmla="*/ 22 w 37"/>
                <a:gd name="T31" fmla="*/ 16 h 16"/>
                <a:gd name="T32" fmla="*/ 29 w 37"/>
                <a:gd name="T33" fmla="*/ 14 h 16"/>
                <a:gd name="T34" fmla="*/ 33 w 37"/>
                <a:gd name="T35" fmla="*/ 12 h 16"/>
                <a:gd name="T36" fmla="*/ 34 w 37"/>
                <a:gd name="T37" fmla="*/ 9 h 16"/>
                <a:gd name="T38" fmla="*/ 36 w 37"/>
                <a:gd name="T39" fmla="*/ 8 h 16"/>
                <a:gd name="T40" fmla="*/ 36 w 37"/>
                <a:gd name="T41" fmla="*/ 2 h 16"/>
                <a:gd name="T42" fmla="*/ 32 w 37"/>
                <a:gd name="T4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16">
                  <a:moveTo>
                    <a:pt x="32" y="2"/>
                  </a:move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6" y="3"/>
                    <a:pt x="24" y="3"/>
                  </a:cubicBezTo>
                  <a:cubicBezTo>
                    <a:pt x="22" y="3"/>
                    <a:pt x="22" y="2"/>
                    <a:pt x="20" y="3"/>
                  </a:cubicBezTo>
                  <a:cubicBezTo>
                    <a:pt x="20" y="3"/>
                    <a:pt x="16" y="6"/>
                    <a:pt x="17" y="7"/>
                  </a:cubicBezTo>
                  <a:cubicBezTo>
                    <a:pt x="17" y="8"/>
                    <a:pt x="19" y="10"/>
                    <a:pt x="16" y="9"/>
                  </a:cubicBezTo>
                  <a:cubicBezTo>
                    <a:pt x="15" y="9"/>
                    <a:pt x="14" y="8"/>
                    <a:pt x="13" y="9"/>
                  </a:cubicBezTo>
                  <a:cubicBezTo>
                    <a:pt x="12" y="9"/>
                    <a:pt x="10" y="10"/>
                    <a:pt x="9" y="10"/>
                  </a:cubicBezTo>
                  <a:cubicBezTo>
                    <a:pt x="7" y="10"/>
                    <a:pt x="6" y="8"/>
                    <a:pt x="5" y="11"/>
                  </a:cubicBezTo>
                  <a:cubicBezTo>
                    <a:pt x="5" y="11"/>
                    <a:pt x="1" y="9"/>
                    <a:pt x="0" y="9"/>
                  </a:cubicBezTo>
                  <a:cubicBezTo>
                    <a:pt x="0" y="11"/>
                    <a:pt x="1" y="12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5"/>
                    <a:pt x="8" y="14"/>
                  </a:cubicBezTo>
                  <a:cubicBezTo>
                    <a:pt x="10" y="13"/>
                    <a:pt x="10" y="13"/>
                    <a:pt x="12" y="13"/>
                  </a:cubicBezTo>
                  <a:cubicBezTo>
                    <a:pt x="14" y="13"/>
                    <a:pt x="13" y="14"/>
                    <a:pt x="15" y="15"/>
                  </a:cubicBezTo>
                  <a:cubicBezTo>
                    <a:pt x="17" y="16"/>
                    <a:pt x="20" y="16"/>
                    <a:pt x="22" y="16"/>
                  </a:cubicBezTo>
                  <a:cubicBezTo>
                    <a:pt x="25" y="16"/>
                    <a:pt x="26" y="14"/>
                    <a:pt x="29" y="14"/>
                  </a:cubicBezTo>
                  <a:cubicBezTo>
                    <a:pt x="31" y="14"/>
                    <a:pt x="33" y="13"/>
                    <a:pt x="33" y="12"/>
                  </a:cubicBezTo>
                  <a:cubicBezTo>
                    <a:pt x="34" y="11"/>
                    <a:pt x="34" y="10"/>
                    <a:pt x="34" y="9"/>
                  </a:cubicBezTo>
                  <a:cubicBezTo>
                    <a:pt x="34" y="7"/>
                    <a:pt x="35" y="9"/>
                    <a:pt x="36" y="8"/>
                  </a:cubicBezTo>
                  <a:cubicBezTo>
                    <a:pt x="37" y="6"/>
                    <a:pt x="36" y="3"/>
                    <a:pt x="36" y="2"/>
                  </a:cubicBezTo>
                  <a:cubicBezTo>
                    <a:pt x="34" y="2"/>
                    <a:pt x="33" y="2"/>
                    <a:pt x="3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647">
              <a:extLst>
                <a:ext uri="{FF2B5EF4-FFF2-40B4-BE49-F238E27FC236}">
                  <a16:creationId xmlns:a16="http://schemas.microsoft.com/office/drawing/2014/main" id="{FBAC9658-24DE-1045-A2AA-DC1072AC9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6591" y="5630577"/>
              <a:ext cx="455323" cy="467402"/>
            </a:xfrm>
            <a:custGeom>
              <a:avLst/>
              <a:gdLst>
                <a:gd name="T0" fmla="*/ 37 w 57"/>
                <a:gd name="T1" fmla="*/ 10 h 55"/>
                <a:gd name="T2" fmla="*/ 41 w 57"/>
                <a:gd name="T3" fmla="*/ 9 h 55"/>
                <a:gd name="T4" fmla="*/ 43 w 57"/>
                <a:gd name="T5" fmla="*/ 6 h 55"/>
                <a:gd name="T6" fmla="*/ 45 w 57"/>
                <a:gd name="T7" fmla="*/ 4 h 55"/>
                <a:gd name="T8" fmla="*/ 45 w 57"/>
                <a:gd name="T9" fmla="*/ 1 h 55"/>
                <a:gd name="T10" fmla="*/ 41 w 57"/>
                <a:gd name="T11" fmla="*/ 2 h 55"/>
                <a:gd name="T12" fmla="*/ 36 w 57"/>
                <a:gd name="T13" fmla="*/ 4 h 55"/>
                <a:gd name="T14" fmla="*/ 27 w 57"/>
                <a:gd name="T15" fmla="*/ 1 h 55"/>
                <a:gd name="T16" fmla="*/ 22 w 57"/>
                <a:gd name="T17" fmla="*/ 1 h 55"/>
                <a:gd name="T18" fmla="*/ 19 w 57"/>
                <a:gd name="T19" fmla="*/ 1 h 55"/>
                <a:gd name="T20" fmla="*/ 18 w 57"/>
                <a:gd name="T21" fmla="*/ 3 h 55"/>
                <a:gd name="T22" fmla="*/ 17 w 57"/>
                <a:gd name="T23" fmla="*/ 4 h 55"/>
                <a:gd name="T24" fmla="*/ 15 w 57"/>
                <a:gd name="T25" fmla="*/ 5 h 55"/>
                <a:gd name="T26" fmla="*/ 13 w 57"/>
                <a:gd name="T27" fmla="*/ 5 h 55"/>
                <a:gd name="T28" fmla="*/ 12 w 57"/>
                <a:gd name="T29" fmla="*/ 4 h 55"/>
                <a:gd name="T30" fmla="*/ 11 w 57"/>
                <a:gd name="T31" fmla="*/ 8 h 55"/>
                <a:gd name="T32" fmla="*/ 9 w 57"/>
                <a:gd name="T33" fmla="*/ 5 h 55"/>
                <a:gd name="T34" fmla="*/ 5 w 57"/>
                <a:gd name="T35" fmla="*/ 7 h 55"/>
                <a:gd name="T36" fmla="*/ 0 w 57"/>
                <a:gd name="T37" fmla="*/ 7 h 55"/>
                <a:gd name="T38" fmla="*/ 1 w 57"/>
                <a:gd name="T39" fmla="*/ 10 h 55"/>
                <a:gd name="T40" fmla="*/ 0 w 57"/>
                <a:gd name="T41" fmla="*/ 14 h 55"/>
                <a:gd name="T42" fmla="*/ 2 w 57"/>
                <a:gd name="T43" fmla="*/ 18 h 55"/>
                <a:gd name="T44" fmla="*/ 4 w 57"/>
                <a:gd name="T45" fmla="*/ 21 h 55"/>
                <a:gd name="T46" fmla="*/ 12 w 57"/>
                <a:gd name="T47" fmla="*/ 17 h 55"/>
                <a:gd name="T48" fmla="*/ 15 w 57"/>
                <a:gd name="T49" fmla="*/ 19 h 55"/>
                <a:gd name="T50" fmla="*/ 17 w 57"/>
                <a:gd name="T51" fmla="*/ 22 h 55"/>
                <a:gd name="T52" fmla="*/ 18 w 57"/>
                <a:gd name="T53" fmla="*/ 25 h 55"/>
                <a:gd name="T54" fmla="*/ 21 w 57"/>
                <a:gd name="T55" fmla="*/ 28 h 55"/>
                <a:gd name="T56" fmla="*/ 28 w 57"/>
                <a:gd name="T57" fmla="*/ 33 h 55"/>
                <a:gd name="T58" fmla="*/ 33 w 57"/>
                <a:gd name="T59" fmla="*/ 36 h 55"/>
                <a:gd name="T60" fmla="*/ 42 w 57"/>
                <a:gd name="T61" fmla="*/ 42 h 55"/>
                <a:gd name="T62" fmla="*/ 45 w 57"/>
                <a:gd name="T63" fmla="*/ 48 h 55"/>
                <a:gd name="T64" fmla="*/ 43 w 57"/>
                <a:gd name="T65" fmla="*/ 55 h 55"/>
                <a:gd name="T66" fmla="*/ 49 w 57"/>
                <a:gd name="T67" fmla="*/ 48 h 55"/>
                <a:gd name="T68" fmla="*/ 47 w 57"/>
                <a:gd name="T69" fmla="*/ 45 h 55"/>
                <a:gd name="T70" fmla="*/ 50 w 57"/>
                <a:gd name="T71" fmla="*/ 40 h 55"/>
                <a:gd name="T72" fmla="*/ 53 w 57"/>
                <a:gd name="T73" fmla="*/ 41 h 55"/>
                <a:gd name="T74" fmla="*/ 55 w 57"/>
                <a:gd name="T75" fmla="*/ 44 h 55"/>
                <a:gd name="T76" fmla="*/ 53 w 57"/>
                <a:gd name="T77" fmla="*/ 39 h 55"/>
                <a:gd name="T78" fmla="*/ 44 w 57"/>
                <a:gd name="T79" fmla="*/ 35 h 55"/>
                <a:gd name="T80" fmla="*/ 44 w 57"/>
                <a:gd name="T81" fmla="*/ 32 h 55"/>
                <a:gd name="T82" fmla="*/ 39 w 57"/>
                <a:gd name="T83" fmla="*/ 31 h 55"/>
                <a:gd name="T84" fmla="*/ 35 w 57"/>
                <a:gd name="T85" fmla="*/ 26 h 55"/>
                <a:gd name="T86" fmla="*/ 32 w 57"/>
                <a:gd name="T87" fmla="*/ 21 h 55"/>
                <a:gd name="T88" fmla="*/ 27 w 57"/>
                <a:gd name="T89" fmla="*/ 17 h 55"/>
                <a:gd name="T90" fmla="*/ 27 w 57"/>
                <a:gd name="T91" fmla="*/ 15 h 55"/>
                <a:gd name="T92" fmla="*/ 28 w 57"/>
                <a:gd name="T93" fmla="*/ 12 h 55"/>
                <a:gd name="T94" fmla="*/ 30 w 57"/>
                <a:gd name="T95" fmla="*/ 9 h 55"/>
                <a:gd name="T96" fmla="*/ 32 w 57"/>
                <a:gd name="T97" fmla="*/ 8 h 55"/>
                <a:gd name="T98" fmla="*/ 34 w 57"/>
                <a:gd name="T99" fmla="*/ 10 h 55"/>
                <a:gd name="T100" fmla="*/ 37 w 57"/>
                <a:gd name="T101" fmla="*/ 10 h 55"/>
                <a:gd name="T102" fmla="*/ 37 w 57"/>
                <a:gd name="T103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" h="55">
                  <a:moveTo>
                    <a:pt x="37" y="10"/>
                  </a:moveTo>
                  <a:cubicBezTo>
                    <a:pt x="38" y="9"/>
                    <a:pt x="40" y="10"/>
                    <a:pt x="41" y="9"/>
                  </a:cubicBezTo>
                  <a:cubicBezTo>
                    <a:pt x="43" y="8"/>
                    <a:pt x="42" y="7"/>
                    <a:pt x="43" y="6"/>
                  </a:cubicBezTo>
                  <a:cubicBezTo>
                    <a:pt x="43" y="5"/>
                    <a:pt x="44" y="4"/>
                    <a:pt x="45" y="4"/>
                  </a:cubicBezTo>
                  <a:cubicBezTo>
                    <a:pt x="46" y="3"/>
                    <a:pt x="45" y="3"/>
                    <a:pt x="45" y="1"/>
                  </a:cubicBezTo>
                  <a:cubicBezTo>
                    <a:pt x="44" y="2"/>
                    <a:pt x="43" y="2"/>
                    <a:pt x="41" y="2"/>
                  </a:cubicBezTo>
                  <a:cubicBezTo>
                    <a:pt x="39" y="2"/>
                    <a:pt x="37" y="5"/>
                    <a:pt x="36" y="4"/>
                  </a:cubicBezTo>
                  <a:cubicBezTo>
                    <a:pt x="33" y="3"/>
                    <a:pt x="28" y="4"/>
                    <a:pt x="27" y="1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0" y="3"/>
                    <a:pt x="20" y="1"/>
                    <a:pt x="19" y="1"/>
                  </a:cubicBezTo>
                  <a:cubicBezTo>
                    <a:pt x="18" y="1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1" y="7"/>
                    <a:pt x="11" y="8"/>
                  </a:cubicBezTo>
                  <a:cubicBezTo>
                    <a:pt x="11" y="9"/>
                    <a:pt x="9" y="6"/>
                    <a:pt x="9" y="5"/>
                  </a:cubicBezTo>
                  <a:cubicBezTo>
                    <a:pt x="7" y="4"/>
                    <a:pt x="6" y="7"/>
                    <a:pt x="5" y="7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1" y="12"/>
                    <a:pt x="0" y="12"/>
                    <a:pt x="0" y="14"/>
                  </a:cubicBezTo>
                  <a:cubicBezTo>
                    <a:pt x="0" y="15"/>
                    <a:pt x="0" y="18"/>
                    <a:pt x="2" y="18"/>
                  </a:cubicBezTo>
                  <a:cubicBezTo>
                    <a:pt x="3" y="19"/>
                    <a:pt x="4" y="18"/>
                    <a:pt x="4" y="21"/>
                  </a:cubicBezTo>
                  <a:cubicBezTo>
                    <a:pt x="6" y="20"/>
                    <a:pt x="10" y="16"/>
                    <a:pt x="12" y="17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6" y="19"/>
                    <a:pt x="17" y="21"/>
                    <a:pt x="17" y="22"/>
                  </a:cubicBezTo>
                  <a:cubicBezTo>
                    <a:pt x="18" y="23"/>
                    <a:pt x="18" y="24"/>
                    <a:pt x="18" y="25"/>
                  </a:cubicBezTo>
                  <a:cubicBezTo>
                    <a:pt x="19" y="26"/>
                    <a:pt x="20" y="27"/>
                    <a:pt x="21" y="28"/>
                  </a:cubicBezTo>
                  <a:cubicBezTo>
                    <a:pt x="23" y="29"/>
                    <a:pt x="25" y="31"/>
                    <a:pt x="28" y="33"/>
                  </a:cubicBezTo>
                  <a:cubicBezTo>
                    <a:pt x="30" y="35"/>
                    <a:pt x="31" y="35"/>
                    <a:pt x="33" y="36"/>
                  </a:cubicBezTo>
                  <a:cubicBezTo>
                    <a:pt x="36" y="38"/>
                    <a:pt x="38" y="41"/>
                    <a:pt x="42" y="42"/>
                  </a:cubicBezTo>
                  <a:cubicBezTo>
                    <a:pt x="44" y="43"/>
                    <a:pt x="44" y="46"/>
                    <a:pt x="45" y="48"/>
                  </a:cubicBezTo>
                  <a:cubicBezTo>
                    <a:pt x="45" y="50"/>
                    <a:pt x="42" y="52"/>
                    <a:pt x="43" y="55"/>
                  </a:cubicBezTo>
                  <a:cubicBezTo>
                    <a:pt x="43" y="54"/>
                    <a:pt x="49" y="49"/>
                    <a:pt x="49" y="48"/>
                  </a:cubicBezTo>
                  <a:cubicBezTo>
                    <a:pt x="50" y="47"/>
                    <a:pt x="47" y="45"/>
                    <a:pt x="47" y="45"/>
                  </a:cubicBezTo>
                  <a:cubicBezTo>
                    <a:pt x="45" y="43"/>
                    <a:pt x="49" y="39"/>
                    <a:pt x="50" y="40"/>
                  </a:cubicBezTo>
                  <a:cubicBezTo>
                    <a:pt x="51" y="41"/>
                    <a:pt x="52" y="41"/>
                    <a:pt x="53" y="41"/>
                  </a:cubicBezTo>
                  <a:cubicBezTo>
                    <a:pt x="54" y="42"/>
                    <a:pt x="54" y="43"/>
                    <a:pt x="55" y="44"/>
                  </a:cubicBezTo>
                  <a:cubicBezTo>
                    <a:pt x="57" y="44"/>
                    <a:pt x="54" y="40"/>
                    <a:pt x="53" y="39"/>
                  </a:cubicBezTo>
                  <a:cubicBezTo>
                    <a:pt x="51" y="37"/>
                    <a:pt x="47" y="37"/>
                    <a:pt x="44" y="35"/>
                  </a:cubicBezTo>
                  <a:cubicBezTo>
                    <a:pt x="43" y="34"/>
                    <a:pt x="46" y="32"/>
                    <a:pt x="44" y="32"/>
                  </a:cubicBezTo>
                  <a:cubicBezTo>
                    <a:pt x="43" y="31"/>
                    <a:pt x="41" y="32"/>
                    <a:pt x="39" y="31"/>
                  </a:cubicBezTo>
                  <a:cubicBezTo>
                    <a:pt x="37" y="30"/>
                    <a:pt x="36" y="28"/>
                    <a:pt x="35" y="26"/>
                  </a:cubicBezTo>
                  <a:cubicBezTo>
                    <a:pt x="34" y="24"/>
                    <a:pt x="34" y="22"/>
                    <a:pt x="32" y="21"/>
                  </a:cubicBezTo>
                  <a:cubicBezTo>
                    <a:pt x="31" y="20"/>
                    <a:pt x="27" y="19"/>
                    <a:pt x="27" y="17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7" y="9"/>
                    <a:pt x="30" y="10"/>
                    <a:pt x="30" y="9"/>
                  </a:cubicBezTo>
                  <a:cubicBezTo>
                    <a:pt x="31" y="8"/>
                    <a:pt x="32" y="8"/>
                    <a:pt x="32" y="8"/>
                  </a:cubicBezTo>
                  <a:cubicBezTo>
                    <a:pt x="34" y="8"/>
                    <a:pt x="34" y="9"/>
                    <a:pt x="34" y="10"/>
                  </a:cubicBezTo>
                  <a:cubicBezTo>
                    <a:pt x="35" y="10"/>
                    <a:pt x="36" y="10"/>
                    <a:pt x="37" y="10"/>
                  </a:cubicBezTo>
                  <a:cubicBezTo>
                    <a:pt x="37" y="9"/>
                    <a:pt x="36" y="10"/>
                    <a:pt x="37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648">
              <a:extLst>
                <a:ext uri="{FF2B5EF4-FFF2-40B4-BE49-F238E27FC236}">
                  <a16:creationId xmlns:a16="http://schemas.microsoft.com/office/drawing/2014/main" id="{2A1AD1AB-1EA6-4F40-A2A7-01E83ED49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1059" y="5656545"/>
              <a:ext cx="215392" cy="213507"/>
            </a:xfrm>
            <a:custGeom>
              <a:avLst/>
              <a:gdLst>
                <a:gd name="T0" fmla="*/ 12 w 27"/>
                <a:gd name="T1" fmla="*/ 10 h 25"/>
                <a:gd name="T2" fmla="*/ 21 w 27"/>
                <a:gd name="T3" fmla="*/ 9 h 25"/>
                <a:gd name="T4" fmla="*/ 27 w 27"/>
                <a:gd name="T5" fmla="*/ 11 h 25"/>
                <a:gd name="T6" fmla="*/ 25 w 27"/>
                <a:gd name="T7" fmla="*/ 4 h 25"/>
                <a:gd name="T8" fmla="*/ 17 w 27"/>
                <a:gd name="T9" fmla="*/ 3 h 25"/>
                <a:gd name="T10" fmla="*/ 13 w 27"/>
                <a:gd name="T11" fmla="*/ 0 h 25"/>
                <a:gd name="T12" fmla="*/ 11 w 27"/>
                <a:gd name="T13" fmla="*/ 2 h 25"/>
                <a:gd name="T14" fmla="*/ 6 w 27"/>
                <a:gd name="T15" fmla="*/ 7 h 25"/>
                <a:gd name="T16" fmla="*/ 1 w 27"/>
                <a:gd name="T17" fmla="*/ 7 h 25"/>
                <a:gd name="T18" fmla="*/ 1 w 27"/>
                <a:gd name="T19" fmla="*/ 11 h 25"/>
                <a:gd name="T20" fmla="*/ 3 w 27"/>
                <a:gd name="T21" fmla="*/ 10 h 25"/>
                <a:gd name="T22" fmla="*/ 4 w 27"/>
                <a:gd name="T23" fmla="*/ 13 h 25"/>
                <a:gd name="T24" fmla="*/ 6 w 27"/>
                <a:gd name="T25" fmla="*/ 10 h 25"/>
                <a:gd name="T26" fmla="*/ 11 w 27"/>
                <a:gd name="T27" fmla="*/ 17 h 25"/>
                <a:gd name="T28" fmla="*/ 23 w 27"/>
                <a:gd name="T29" fmla="*/ 25 h 25"/>
                <a:gd name="T30" fmla="*/ 21 w 27"/>
                <a:gd name="T31" fmla="*/ 22 h 25"/>
                <a:gd name="T32" fmla="*/ 16 w 27"/>
                <a:gd name="T33" fmla="*/ 19 h 25"/>
                <a:gd name="T34" fmla="*/ 12 w 27"/>
                <a:gd name="T3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12" y="10"/>
                  </a:moveTo>
                  <a:cubicBezTo>
                    <a:pt x="15" y="10"/>
                    <a:pt x="18" y="8"/>
                    <a:pt x="21" y="9"/>
                  </a:cubicBezTo>
                  <a:cubicBezTo>
                    <a:pt x="23" y="9"/>
                    <a:pt x="25" y="10"/>
                    <a:pt x="27" y="11"/>
                  </a:cubicBezTo>
                  <a:cubicBezTo>
                    <a:pt x="26" y="9"/>
                    <a:pt x="26" y="7"/>
                    <a:pt x="25" y="4"/>
                  </a:cubicBezTo>
                  <a:cubicBezTo>
                    <a:pt x="22" y="6"/>
                    <a:pt x="19" y="4"/>
                    <a:pt x="17" y="3"/>
                  </a:cubicBezTo>
                  <a:cubicBezTo>
                    <a:pt x="15" y="2"/>
                    <a:pt x="14" y="2"/>
                    <a:pt x="13" y="0"/>
                  </a:cubicBezTo>
                  <a:cubicBezTo>
                    <a:pt x="13" y="0"/>
                    <a:pt x="11" y="1"/>
                    <a:pt x="11" y="2"/>
                  </a:cubicBezTo>
                  <a:cubicBezTo>
                    <a:pt x="9" y="3"/>
                    <a:pt x="10" y="8"/>
                    <a:pt x="6" y="7"/>
                  </a:cubicBezTo>
                  <a:cubicBezTo>
                    <a:pt x="4" y="6"/>
                    <a:pt x="2" y="7"/>
                    <a:pt x="1" y="7"/>
                  </a:cubicBezTo>
                  <a:cubicBezTo>
                    <a:pt x="0" y="8"/>
                    <a:pt x="1" y="11"/>
                    <a:pt x="1" y="11"/>
                  </a:cubicBezTo>
                  <a:cubicBezTo>
                    <a:pt x="1" y="11"/>
                    <a:pt x="3" y="10"/>
                    <a:pt x="3" y="10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4" y="11"/>
                    <a:pt x="5" y="8"/>
                    <a:pt x="6" y="10"/>
                  </a:cubicBezTo>
                  <a:cubicBezTo>
                    <a:pt x="7" y="13"/>
                    <a:pt x="9" y="15"/>
                    <a:pt x="11" y="17"/>
                  </a:cubicBezTo>
                  <a:cubicBezTo>
                    <a:pt x="14" y="20"/>
                    <a:pt x="19" y="22"/>
                    <a:pt x="23" y="25"/>
                  </a:cubicBezTo>
                  <a:cubicBezTo>
                    <a:pt x="23" y="23"/>
                    <a:pt x="23" y="23"/>
                    <a:pt x="21" y="22"/>
                  </a:cubicBezTo>
                  <a:cubicBezTo>
                    <a:pt x="19" y="21"/>
                    <a:pt x="17" y="20"/>
                    <a:pt x="16" y="19"/>
                  </a:cubicBezTo>
                  <a:cubicBezTo>
                    <a:pt x="14" y="17"/>
                    <a:pt x="9" y="10"/>
                    <a:pt x="1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649">
              <a:extLst>
                <a:ext uri="{FF2B5EF4-FFF2-40B4-BE49-F238E27FC236}">
                  <a16:creationId xmlns:a16="http://schemas.microsoft.com/office/drawing/2014/main" id="{32C85C9B-D0F6-ED46-805D-3B3280046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4909" y="5411301"/>
              <a:ext cx="528937" cy="481830"/>
            </a:xfrm>
            <a:custGeom>
              <a:avLst/>
              <a:gdLst>
                <a:gd name="T0" fmla="*/ 59 w 66"/>
                <a:gd name="T1" fmla="*/ 31 h 57"/>
                <a:gd name="T2" fmla="*/ 56 w 66"/>
                <a:gd name="T3" fmla="*/ 30 h 57"/>
                <a:gd name="T4" fmla="*/ 60 w 66"/>
                <a:gd name="T5" fmla="*/ 24 h 57"/>
                <a:gd name="T6" fmla="*/ 63 w 66"/>
                <a:gd name="T7" fmla="*/ 23 h 57"/>
                <a:gd name="T8" fmla="*/ 65 w 66"/>
                <a:gd name="T9" fmla="*/ 15 h 57"/>
                <a:gd name="T10" fmla="*/ 60 w 66"/>
                <a:gd name="T11" fmla="*/ 13 h 57"/>
                <a:gd name="T12" fmla="*/ 57 w 66"/>
                <a:gd name="T13" fmla="*/ 11 h 57"/>
                <a:gd name="T14" fmla="*/ 55 w 66"/>
                <a:gd name="T15" fmla="*/ 11 h 57"/>
                <a:gd name="T16" fmla="*/ 48 w 66"/>
                <a:gd name="T17" fmla="*/ 7 h 57"/>
                <a:gd name="T18" fmla="*/ 43 w 66"/>
                <a:gd name="T19" fmla="*/ 5 h 57"/>
                <a:gd name="T20" fmla="*/ 38 w 66"/>
                <a:gd name="T21" fmla="*/ 1 h 57"/>
                <a:gd name="T22" fmla="*/ 34 w 66"/>
                <a:gd name="T23" fmla="*/ 1 h 57"/>
                <a:gd name="T24" fmla="*/ 33 w 66"/>
                <a:gd name="T25" fmla="*/ 5 h 57"/>
                <a:gd name="T26" fmla="*/ 30 w 66"/>
                <a:gd name="T27" fmla="*/ 8 h 57"/>
                <a:gd name="T28" fmla="*/ 26 w 66"/>
                <a:gd name="T29" fmla="*/ 10 h 57"/>
                <a:gd name="T30" fmla="*/ 24 w 66"/>
                <a:gd name="T31" fmla="*/ 12 h 57"/>
                <a:gd name="T32" fmla="*/ 20 w 66"/>
                <a:gd name="T33" fmla="*/ 11 h 57"/>
                <a:gd name="T34" fmla="*/ 16 w 66"/>
                <a:gd name="T35" fmla="*/ 10 h 57"/>
                <a:gd name="T36" fmla="*/ 16 w 66"/>
                <a:gd name="T37" fmla="*/ 16 h 57"/>
                <a:gd name="T38" fmla="*/ 9 w 66"/>
                <a:gd name="T39" fmla="*/ 15 h 57"/>
                <a:gd name="T40" fmla="*/ 1 w 66"/>
                <a:gd name="T41" fmla="*/ 17 h 57"/>
                <a:gd name="T42" fmla="*/ 2 w 66"/>
                <a:gd name="T43" fmla="*/ 19 h 57"/>
                <a:gd name="T44" fmla="*/ 4 w 66"/>
                <a:gd name="T45" fmla="*/ 21 h 57"/>
                <a:gd name="T46" fmla="*/ 15 w 66"/>
                <a:gd name="T47" fmla="*/ 25 h 57"/>
                <a:gd name="T48" fmla="*/ 14 w 66"/>
                <a:gd name="T49" fmla="*/ 28 h 57"/>
                <a:gd name="T50" fmla="*/ 19 w 66"/>
                <a:gd name="T51" fmla="*/ 31 h 57"/>
                <a:gd name="T52" fmla="*/ 20 w 66"/>
                <a:gd name="T53" fmla="*/ 35 h 57"/>
                <a:gd name="T54" fmla="*/ 22 w 66"/>
                <a:gd name="T55" fmla="*/ 38 h 57"/>
                <a:gd name="T56" fmla="*/ 19 w 66"/>
                <a:gd name="T57" fmla="*/ 36 h 57"/>
                <a:gd name="T58" fmla="*/ 16 w 66"/>
                <a:gd name="T59" fmla="*/ 49 h 57"/>
                <a:gd name="T60" fmla="*/ 27 w 66"/>
                <a:gd name="T61" fmla="*/ 53 h 57"/>
                <a:gd name="T62" fmla="*/ 30 w 66"/>
                <a:gd name="T63" fmla="*/ 53 h 57"/>
                <a:gd name="T64" fmla="*/ 33 w 66"/>
                <a:gd name="T65" fmla="*/ 55 h 57"/>
                <a:gd name="T66" fmla="*/ 40 w 66"/>
                <a:gd name="T67" fmla="*/ 54 h 57"/>
                <a:gd name="T68" fmla="*/ 47 w 66"/>
                <a:gd name="T69" fmla="*/ 48 h 57"/>
                <a:gd name="T70" fmla="*/ 57 w 66"/>
                <a:gd name="T71" fmla="*/ 50 h 57"/>
                <a:gd name="T72" fmla="*/ 62 w 66"/>
                <a:gd name="T73" fmla="*/ 47 h 57"/>
                <a:gd name="T74" fmla="*/ 62 w 66"/>
                <a:gd name="T75" fmla="*/ 45 h 57"/>
                <a:gd name="T76" fmla="*/ 59 w 66"/>
                <a:gd name="T77" fmla="*/ 38 h 57"/>
                <a:gd name="T78" fmla="*/ 59 w 66"/>
                <a:gd name="T79" fmla="*/ 34 h 57"/>
                <a:gd name="T80" fmla="*/ 59 w 66"/>
                <a:gd name="T81" fmla="*/ 31 h 57"/>
                <a:gd name="T82" fmla="*/ 59 w 66"/>
                <a:gd name="T83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57">
                  <a:moveTo>
                    <a:pt x="59" y="31"/>
                  </a:moveTo>
                  <a:cubicBezTo>
                    <a:pt x="58" y="29"/>
                    <a:pt x="55" y="33"/>
                    <a:pt x="56" y="30"/>
                  </a:cubicBezTo>
                  <a:cubicBezTo>
                    <a:pt x="56" y="29"/>
                    <a:pt x="59" y="24"/>
                    <a:pt x="60" y="24"/>
                  </a:cubicBezTo>
                  <a:cubicBezTo>
                    <a:pt x="61" y="23"/>
                    <a:pt x="62" y="25"/>
                    <a:pt x="63" y="23"/>
                  </a:cubicBezTo>
                  <a:cubicBezTo>
                    <a:pt x="64" y="20"/>
                    <a:pt x="63" y="18"/>
                    <a:pt x="65" y="15"/>
                  </a:cubicBezTo>
                  <a:cubicBezTo>
                    <a:pt x="66" y="13"/>
                    <a:pt x="61" y="13"/>
                    <a:pt x="60" y="13"/>
                  </a:cubicBezTo>
                  <a:cubicBezTo>
                    <a:pt x="58" y="13"/>
                    <a:pt x="57" y="12"/>
                    <a:pt x="57" y="11"/>
                  </a:cubicBezTo>
                  <a:cubicBezTo>
                    <a:pt x="56" y="11"/>
                    <a:pt x="55" y="11"/>
                    <a:pt x="55" y="11"/>
                  </a:cubicBezTo>
                  <a:cubicBezTo>
                    <a:pt x="53" y="11"/>
                    <a:pt x="48" y="9"/>
                    <a:pt x="48" y="7"/>
                  </a:cubicBezTo>
                  <a:cubicBezTo>
                    <a:pt x="47" y="10"/>
                    <a:pt x="44" y="5"/>
                    <a:pt x="43" y="5"/>
                  </a:cubicBezTo>
                  <a:cubicBezTo>
                    <a:pt x="41" y="4"/>
                    <a:pt x="39" y="3"/>
                    <a:pt x="38" y="1"/>
                  </a:cubicBezTo>
                  <a:cubicBezTo>
                    <a:pt x="37" y="0"/>
                    <a:pt x="35" y="0"/>
                    <a:pt x="34" y="1"/>
                  </a:cubicBezTo>
                  <a:cubicBezTo>
                    <a:pt x="33" y="2"/>
                    <a:pt x="32" y="4"/>
                    <a:pt x="33" y="5"/>
                  </a:cubicBezTo>
                  <a:cubicBezTo>
                    <a:pt x="33" y="6"/>
                    <a:pt x="31" y="7"/>
                    <a:pt x="30" y="8"/>
                  </a:cubicBezTo>
                  <a:cubicBezTo>
                    <a:pt x="29" y="8"/>
                    <a:pt x="27" y="8"/>
                    <a:pt x="26" y="10"/>
                  </a:cubicBezTo>
                  <a:cubicBezTo>
                    <a:pt x="26" y="11"/>
                    <a:pt x="25" y="12"/>
                    <a:pt x="24" y="12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8" y="11"/>
                    <a:pt x="18" y="10"/>
                    <a:pt x="16" y="10"/>
                  </a:cubicBezTo>
                  <a:cubicBezTo>
                    <a:pt x="14" y="9"/>
                    <a:pt x="20" y="16"/>
                    <a:pt x="16" y="16"/>
                  </a:cubicBezTo>
                  <a:cubicBezTo>
                    <a:pt x="13" y="16"/>
                    <a:pt x="11" y="17"/>
                    <a:pt x="9" y="15"/>
                  </a:cubicBezTo>
                  <a:cubicBezTo>
                    <a:pt x="8" y="14"/>
                    <a:pt x="1" y="16"/>
                    <a:pt x="1" y="17"/>
                  </a:cubicBezTo>
                  <a:cubicBezTo>
                    <a:pt x="1" y="18"/>
                    <a:pt x="4" y="18"/>
                    <a:pt x="2" y="19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6" y="22"/>
                    <a:pt x="15" y="23"/>
                    <a:pt x="15" y="25"/>
                  </a:cubicBezTo>
                  <a:cubicBezTo>
                    <a:pt x="15" y="26"/>
                    <a:pt x="13" y="26"/>
                    <a:pt x="14" y="28"/>
                  </a:cubicBezTo>
                  <a:cubicBezTo>
                    <a:pt x="16" y="30"/>
                    <a:pt x="17" y="30"/>
                    <a:pt x="19" y="31"/>
                  </a:cubicBezTo>
                  <a:cubicBezTo>
                    <a:pt x="21" y="32"/>
                    <a:pt x="18" y="34"/>
                    <a:pt x="20" y="35"/>
                  </a:cubicBezTo>
                  <a:cubicBezTo>
                    <a:pt x="20" y="35"/>
                    <a:pt x="22" y="38"/>
                    <a:pt x="22" y="38"/>
                  </a:cubicBezTo>
                  <a:cubicBezTo>
                    <a:pt x="21" y="39"/>
                    <a:pt x="20" y="36"/>
                    <a:pt x="19" y="36"/>
                  </a:cubicBezTo>
                  <a:cubicBezTo>
                    <a:pt x="18" y="36"/>
                    <a:pt x="19" y="48"/>
                    <a:pt x="16" y="49"/>
                  </a:cubicBezTo>
                  <a:cubicBezTo>
                    <a:pt x="19" y="51"/>
                    <a:pt x="23" y="54"/>
                    <a:pt x="27" y="53"/>
                  </a:cubicBezTo>
                  <a:cubicBezTo>
                    <a:pt x="28" y="53"/>
                    <a:pt x="29" y="52"/>
                    <a:pt x="30" y="53"/>
                  </a:cubicBezTo>
                  <a:cubicBezTo>
                    <a:pt x="31" y="53"/>
                    <a:pt x="32" y="54"/>
                    <a:pt x="33" y="55"/>
                  </a:cubicBezTo>
                  <a:cubicBezTo>
                    <a:pt x="35" y="56"/>
                    <a:pt x="41" y="57"/>
                    <a:pt x="40" y="54"/>
                  </a:cubicBezTo>
                  <a:cubicBezTo>
                    <a:pt x="39" y="49"/>
                    <a:pt x="44" y="47"/>
                    <a:pt x="47" y="48"/>
                  </a:cubicBezTo>
                  <a:cubicBezTo>
                    <a:pt x="51" y="49"/>
                    <a:pt x="53" y="52"/>
                    <a:pt x="57" y="50"/>
                  </a:cubicBezTo>
                  <a:cubicBezTo>
                    <a:pt x="59" y="49"/>
                    <a:pt x="60" y="48"/>
                    <a:pt x="62" y="47"/>
                  </a:cubicBezTo>
                  <a:cubicBezTo>
                    <a:pt x="62" y="47"/>
                    <a:pt x="64" y="45"/>
                    <a:pt x="62" y="45"/>
                  </a:cubicBezTo>
                  <a:cubicBezTo>
                    <a:pt x="60" y="44"/>
                    <a:pt x="58" y="40"/>
                    <a:pt x="59" y="38"/>
                  </a:cubicBezTo>
                  <a:cubicBezTo>
                    <a:pt x="61" y="36"/>
                    <a:pt x="60" y="36"/>
                    <a:pt x="59" y="34"/>
                  </a:cubicBezTo>
                  <a:cubicBezTo>
                    <a:pt x="59" y="33"/>
                    <a:pt x="59" y="32"/>
                    <a:pt x="59" y="31"/>
                  </a:cubicBezTo>
                  <a:cubicBezTo>
                    <a:pt x="58" y="30"/>
                    <a:pt x="59" y="32"/>
                    <a:pt x="59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650">
              <a:extLst>
                <a:ext uri="{FF2B5EF4-FFF2-40B4-BE49-F238E27FC236}">
                  <a16:creationId xmlns:a16="http://schemas.microsoft.com/office/drawing/2014/main" id="{F3E64DE5-99B4-8A4D-8716-EF543B649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3872" y="5598842"/>
              <a:ext cx="177221" cy="126948"/>
            </a:xfrm>
            <a:custGeom>
              <a:avLst/>
              <a:gdLst>
                <a:gd name="T0" fmla="*/ 17 w 22"/>
                <a:gd name="T1" fmla="*/ 1 h 15"/>
                <a:gd name="T2" fmla="*/ 9 w 22"/>
                <a:gd name="T3" fmla="*/ 1 h 15"/>
                <a:gd name="T4" fmla="*/ 8 w 22"/>
                <a:gd name="T5" fmla="*/ 2 h 15"/>
                <a:gd name="T6" fmla="*/ 5 w 22"/>
                <a:gd name="T7" fmla="*/ 2 h 15"/>
                <a:gd name="T8" fmla="*/ 3 w 22"/>
                <a:gd name="T9" fmla="*/ 5 h 15"/>
                <a:gd name="T10" fmla="*/ 1 w 22"/>
                <a:gd name="T11" fmla="*/ 9 h 15"/>
                <a:gd name="T12" fmla="*/ 4 w 22"/>
                <a:gd name="T13" fmla="*/ 10 h 15"/>
                <a:gd name="T14" fmla="*/ 7 w 22"/>
                <a:gd name="T15" fmla="*/ 11 h 15"/>
                <a:gd name="T16" fmla="*/ 11 w 22"/>
                <a:gd name="T17" fmla="*/ 10 h 15"/>
                <a:gd name="T18" fmla="*/ 13 w 22"/>
                <a:gd name="T19" fmla="*/ 10 h 15"/>
                <a:gd name="T20" fmla="*/ 16 w 22"/>
                <a:gd name="T21" fmla="*/ 8 h 15"/>
                <a:gd name="T22" fmla="*/ 18 w 22"/>
                <a:gd name="T23" fmla="*/ 9 h 15"/>
                <a:gd name="T24" fmla="*/ 21 w 22"/>
                <a:gd name="T25" fmla="*/ 8 h 15"/>
                <a:gd name="T26" fmla="*/ 22 w 22"/>
                <a:gd name="T27" fmla="*/ 5 h 15"/>
                <a:gd name="T28" fmla="*/ 18 w 22"/>
                <a:gd name="T29" fmla="*/ 4 h 15"/>
                <a:gd name="T30" fmla="*/ 17 w 22"/>
                <a:gd name="T3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5">
                  <a:moveTo>
                    <a:pt x="17" y="1"/>
                  </a:moveTo>
                  <a:cubicBezTo>
                    <a:pt x="14" y="0"/>
                    <a:pt x="12" y="1"/>
                    <a:pt x="9" y="1"/>
                  </a:cubicBezTo>
                  <a:cubicBezTo>
                    <a:pt x="7" y="1"/>
                    <a:pt x="9" y="1"/>
                    <a:pt x="8" y="2"/>
                  </a:cubicBezTo>
                  <a:cubicBezTo>
                    <a:pt x="7" y="2"/>
                    <a:pt x="5" y="2"/>
                    <a:pt x="5" y="2"/>
                  </a:cubicBezTo>
                  <a:cubicBezTo>
                    <a:pt x="4" y="2"/>
                    <a:pt x="3" y="5"/>
                    <a:pt x="3" y="5"/>
                  </a:cubicBezTo>
                  <a:cubicBezTo>
                    <a:pt x="2" y="6"/>
                    <a:pt x="0" y="10"/>
                    <a:pt x="1" y="9"/>
                  </a:cubicBezTo>
                  <a:cubicBezTo>
                    <a:pt x="3" y="9"/>
                    <a:pt x="3" y="8"/>
                    <a:pt x="4" y="10"/>
                  </a:cubicBezTo>
                  <a:cubicBezTo>
                    <a:pt x="4" y="12"/>
                    <a:pt x="5" y="11"/>
                    <a:pt x="7" y="11"/>
                  </a:cubicBezTo>
                  <a:cubicBezTo>
                    <a:pt x="8" y="11"/>
                    <a:pt x="10" y="11"/>
                    <a:pt x="11" y="10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6" y="15"/>
                    <a:pt x="15" y="8"/>
                    <a:pt x="16" y="8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2" y="7"/>
                    <a:pt x="22" y="7"/>
                    <a:pt x="22" y="5"/>
                  </a:cubicBezTo>
                  <a:cubicBezTo>
                    <a:pt x="22" y="5"/>
                    <a:pt x="19" y="4"/>
                    <a:pt x="18" y="4"/>
                  </a:cubicBezTo>
                  <a:cubicBezTo>
                    <a:pt x="17" y="3"/>
                    <a:pt x="17" y="2"/>
                    <a:pt x="1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651">
              <a:extLst>
                <a:ext uri="{FF2B5EF4-FFF2-40B4-BE49-F238E27FC236}">
                  <a16:creationId xmlns:a16="http://schemas.microsoft.com/office/drawing/2014/main" id="{B7CB4D62-EAE9-D04D-A173-F270B7D4D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3918" y="5393989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20 w 21"/>
                <a:gd name="T3" fmla="*/ 6 h 13"/>
                <a:gd name="T4" fmla="*/ 18 w 21"/>
                <a:gd name="T5" fmla="*/ 3 h 13"/>
                <a:gd name="T6" fmla="*/ 13 w 21"/>
                <a:gd name="T7" fmla="*/ 0 h 13"/>
                <a:gd name="T8" fmla="*/ 8 w 21"/>
                <a:gd name="T9" fmla="*/ 1 h 13"/>
                <a:gd name="T10" fmla="*/ 3 w 21"/>
                <a:gd name="T11" fmla="*/ 1 h 13"/>
                <a:gd name="T12" fmla="*/ 5 w 21"/>
                <a:gd name="T13" fmla="*/ 6 h 13"/>
                <a:gd name="T14" fmla="*/ 10 w 21"/>
                <a:gd name="T15" fmla="*/ 9 h 13"/>
                <a:gd name="T16" fmla="*/ 12 w 21"/>
                <a:gd name="T17" fmla="*/ 9 h 13"/>
                <a:gd name="T18" fmla="*/ 18 w 21"/>
                <a:gd name="T19" fmla="*/ 13 h 13"/>
                <a:gd name="T20" fmla="*/ 19 w 21"/>
                <a:gd name="T21" fmla="*/ 9 h 13"/>
                <a:gd name="T22" fmla="*/ 19 w 21"/>
                <a:gd name="T2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8" y="9"/>
                    <a:pt x="21" y="7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1" y="0"/>
                    <a:pt x="10" y="1"/>
                    <a:pt x="8" y="1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0" y="3"/>
                    <a:pt x="3" y="5"/>
                    <a:pt x="5" y="6"/>
                  </a:cubicBezTo>
                  <a:cubicBezTo>
                    <a:pt x="7" y="7"/>
                    <a:pt x="8" y="7"/>
                    <a:pt x="10" y="9"/>
                  </a:cubicBezTo>
                  <a:cubicBezTo>
                    <a:pt x="10" y="10"/>
                    <a:pt x="12" y="10"/>
                    <a:pt x="12" y="9"/>
                  </a:cubicBezTo>
                  <a:cubicBezTo>
                    <a:pt x="12" y="10"/>
                    <a:pt x="17" y="13"/>
                    <a:pt x="18" y="13"/>
                  </a:cubicBezTo>
                  <a:cubicBezTo>
                    <a:pt x="18" y="11"/>
                    <a:pt x="18" y="10"/>
                    <a:pt x="19" y="9"/>
                  </a:cubicBezTo>
                  <a:cubicBezTo>
                    <a:pt x="19" y="9"/>
                    <a:pt x="17" y="10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652">
              <a:extLst>
                <a:ext uri="{FF2B5EF4-FFF2-40B4-BE49-F238E27FC236}">
                  <a16:creationId xmlns:a16="http://schemas.microsoft.com/office/drawing/2014/main" id="{220EF336-C575-E744-96C2-BE5ED4396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0242" y="5471891"/>
              <a:ext cx="29993" cy="31739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3 h 4"/>
                <a:gd name="T4" fmla="*/ 4 w 4"/>
                <a:gd name="T5" fmla="*/ 4 h 4"/>
                <a:gd name="T6" fmla="*/ 2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2"/>
                    <a:pt x="1" y="3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4" y="2"/>
                    <a:pt x="4" y="1"/>
                    <a:pt x="2" y="0"/>
                  </a:cubicBezTo>
                  <a:cubicBezTo>
                    <a:pt x="0" y="1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653">
              <a:extLst>
                <a:ext uri="{FF2B5EF4-FFF2-40B4-BE49-F238E27FC236}">
                  <a16:creationId xmlns:a16="http://schemas.microsoft.com/office/drawing/2014/main" id="{844B0FCF-9C61-A54C-8CCC-45265A153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2088" y="5275696"/>
              <a:ext cx="160865" cy="152919"/>
            </a:xfrm>
            <a:custGeom>
              <a:avLst/>
              <a:gdLst>
                <a:gd name="T0" fmla="*/ 5 w 20"/>
                <a:gd name="T1" fmla="*/ 14 h 18"/>
                <a:gd name="T2" fmla="*/ 14 w 20"/>
                <a:gd name="T3" fmla="*/ 18 h 18"/>
                <a:gd name="T4" fmla="*/ 14 w 20"/>
                <a:gd name="T5" fmla="*/ 13 h 18"/>
                <a:gd name="T6" fmla="*/ 17 w 20"/>
                <a:gd name="T7" fmla="*/ 11 h 18"/>
                <a:gd name="T8" fmla="*/ 18 w 20"/>
                <a:gd name="T9" fmla="*/ 6 h 18"/>
                <a:gd name="T10" fmla="*/ 20 w 20"/>
                <a:gd name="T11" fmla="*/ 5 h 18"/>
                <a:gd name="T12" fmla="*/ 19 w 20"/>
                <a:gd name="T13" fmla="*/ 0 h 18"/>
                <a:gd name="T14" fmla="*/ 15 w 20"/>
                <a:gd name="T15" fmla="*/ 1 h 18"/>
                <a:gd name="T16" fmla="*/ 10 w 20"/>
                <a:gd name="T17" fmla="*/ 3 h 18"/>
                <a:gd name="T18" fmla="*/ 12 w 20"/>
                <a:gd name="T19" fmla="*/ 6 h 18"/>
                <a:gd name="T20" fmla="*/ 10 w 20"/>
                <a:gd name="T21" fmla="*/ 4 h 18"/>
                <a:gd name="T22" fmla="*/ 7 w 20"/>
                <a:gd name="T23" fmla="*/ 6 h 18"/>
                <a:gd name="T24" fmla="*/ 5 w 20"/>
                <a:gd name="T25" fmla="*/ 8 h 18"/>
                <a:gd name="T26" fmla="*/ 5 w 20"/>
                <a:gd name="T27" fmla="*/ 12 h 18"/>
                <a:gd name="T28" fmla="*/ 3 w 20"/>
                <a:gd name="T29" fmla="*/ 12 h 18"/>
                <a:gd name="T30" fmla="*/ 4 w 20"/>
                <a:gd name="T31" fmla="*/ 12 h 18"/>
                <a:gd name="T32" fmla="*/ 3 w 20"/>
                <a:gd name="T33" fmla="*/ 12 h 18"/>
                <a:gd name="T34" fmla="*/ 4 w 20"/>
                <a:gd name="T35" fmla="*/ 14 h 18"/>
                <a:gd name="T36" fmla="*/ 2 w 20"/>
                <a:gd name="T37" fmla="*/ 13 h 18"/>
                <a:gd name="T38" fmla="*/ 3 w 20"/>
                <a:gd name="T39" fmla="*/ 14 h 18"/>
                <a:gd name="T40" fmla="*/ 1 w 20"/>
                <a:gd name="T41" fmla="*/ 14 h 18"/>
                <a:gd name="T42" fmla="*/ 2 w 20"/>
                <a:gd name="T43" fmla="*/ 15 h 18"/>
                <a:gd name="T44" fmla="*/ 0 w 20"/>
                <a:gd name="T45" fmla="*/ 15 h 18"/>
                <a:gd name="T46" fmla="*/ 5 w 20"/>
                <a:gd name="T47" fmla="*/ 14 h 18"/>
                <a:gd name="T48" fmla="*/ 5 w 20"/>
                <a:gd name="T4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18">
                  <a:moveTo>
                    <a:pt x="5" y="14"/>
                  </a:moveTo>
                  <a:cubicBezTo>
                    <a:pt x="7" y="12"/>
                    <a:pt x="13" y="16"/>
                    <a:pt x="14" y="18"/>
                  </a:cubicBezTo>
                  <a:cubicBezTo>
                    <a:pt x="15" y="16"/>
                    <a:pt x="15" y="14"/>
                    <a:pt x="14" y="13"/>
                  </a:cubicBezTo>
                  <a:cubicBezTo>
                    <a:pt x="13" y="9"/>
                    <a:pt x="15" y="11"/>
                    <a:pt x="17" y="11"/>
                  </a:cubicBezTo>
                  <a:cubicBezTo>
                    <a:pt x="19" y="10"/>
                    <a:pt x="19" y="8"/>
                    <a:pt x="18" y="6"/>
                  </a:cubicBezTo>
                  <a:cubicBezTo>
                    <a:pt x="18" y="6"/>
                    <a:pt x="20" y="5"/>
                    <a:pt x="20" y="5"/>
                  </a:cubicBezTo>
                  <a:cubicBezTo>
                    <a:pt x="20" y="3"/>
                    <a:pt x="20" y="2"/>
                    <a:pt x="19" y="0"/>
                  </a:cubicBezTo>
                  <a:cubicBezTo>
                    <a:pt x="19" y="0"/>
                    <a:pt x="15" y="1"/>
                    <a:pt x="15" y="1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10" y="3"/>
                    <a:pt x="13" y="5"/>
                    <a:pt x="12" y="6"/>
                  </a:cubicBezTo>
                  <a:cubicBezTo>
                    <a:pt x="10" y="8"/>
                    <a:pt x="9" y="4"/>
                    <a:pt x="10" y="4"/>
                  </a:cubicBezTo>
                  <a:cubicBezTo>
                    <a:pt x="10" y="4"/>
                    <a:pt x="7" y="5"/>
                    <a:pt x="7" y="6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5" y="9"/>
                    <a:pt x="3" y="12"/>
                    <a:pt x="5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3"/>
                    <a:pt x="4" y="14"/>
                    <a:pt x="4" y="14"/>
                  </a:cubicBezTo>
                  <a:cubicBezTo>
                    <a:pt x="4" y="13"/>
                    <a:pt x="2" y="13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4"/>
                    <a:pt x="2" y="13"/>
                    <a:pt x="1" y="14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2" y="14"/>
                    <a:pt x="1" y="14"/>
                    <a:pt x="0" y="15"/>
                  </a:cubicBezTo>
                  <a:cubicBezTo>
                    <a:pt x="1" y="15"/>
                    <a:pt x="4" y="16"/>
                    <a:pt x="5" y="14"/>
                  </a:cubicBezTo>
                  <a:cubicBezTo>
                    <a:pt x="5" y="14"/>
                    <a:pt x="5" y="15"/>
                    <a:pt x="5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654">
              <a:extLst>
                <a:ext uri="{FF2B5EF4-FFF2-40B4-BE49-F238E27FC236}">
                  <a16:creationId xmlns:a16="http://schemas.microsoft.com/office/drawing/2014/main" id="{501E1EB6-73B9-3F43-8E1D-5B7673D40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021797"/>
              <a:ext cx="119965" cy="187539"/>
            </a:xfrm>
            <a:custGeom>
              <a:avLst/>
              <a:gdLst>
                <a:gd name="T0" fmla="*/ 10 w 15"/>
                <a:gd name="T1" fmla="*/ 21 h 22"/>
                <a:gd name="T2" fmla="*/ 8 w 15"/>
                <a:gd name="T3" fmla="*/ 17 h 22"/>
                <a:gd name="T4" fmla="*/ 11 w 15"/>
                <a:gd name="T5" fmla="*/ 12 h 22"/>
                <a:gd name="T6" fmla="*/ 11 w 15"/>
                <a:gd name="T7" fmla="*/ 13 h 22"/>
                <a:gd name="T8" fmla="*/ 15 w 15"/>
                <a:gd name="T9" fmla="*/ 10 h 22"/>
                <a:gd name="T10" fmla="*/ 11 w 15"/>
                <a:gd name="T11" fmla="*/ 7 h 22"/>
                <a:gd name="T12" fmla="*/ 10 w 15"/>
                <a:gd name="T13" fmla="*/ 5 h 22"/>
                <a:gd name="T14" fmla="*/ 12 w 15"/>
                <a:gd name="T15" fmla="*/ 4 h 22"/>
                <a:gd name="T16" fmla="*/ 12 w 15"/>
                <a:gd name="T17" fmla="*/ 1 h 22"/>
                <a:gd name="T18" fmla="*/ 11 w 15"/>
                <a:gd name="T19" fmla="*/ 1 h 22"/>
                <a:gd name="T20" fmla="*/ 7 w 15"/>
                <a:gd name="T21" fmla="*/ 4 h 22"/>
                <a:gd name="T22" fmla="*/ 2 w 15"/>
                <a:gd name="T23" fmla="*/ 5 h 22"/>
                <a:gd name="T24" fmla="*/ 4 w 15"/>
                <a:gd name="T25" fmla="*/ 6 h 22"/>
                <a:gd name="T26" fmla="*/ 6 w 15"/>
                <a:gd name="T27" fmla="*/ 8 h 22"/>
                <a:gd name="T28" fmla="*/ 4 w 15"/>
                <a:gd name="T29" fmla="*/ 8 h 22"/>
                <a:gd name="T30" fmla="*/ 2 w 15"/>
                <a:gd name="T31" fmla="*/ 8 h 22"/>
                <a:gd name="T32" fmla="*/ 0 w 15"/>
                <a:gd name="T33" fmla="*/ 9 h 22"/>
                <a:gd name="T34" fmla="*/ 0 w 15"/>
                <a:gd name="T35" fmla="*/ 14 h 22"/>
                <a:gd name="T36" fmla="*/ 2 w 15"/>
                <a:gd name="T37" fmla="*/ 16 h 22"/>
                <a:gd name="T38" fmla="*/ 2 w 15"/>
                <a:gd name="T39" fmla="*/ 20 h 22"/>
                <a:gd name="T40" fmla="*/ 10 w 15"/>
                <a:gd name="T4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22">
                  <a:moveTo>
                    <a:pt x="10" y="21"/>
                  </a:moveTo>
                  <a:cubicBezTo>
                    <a:pt x="10" y="20"/>
                    <a:pt x="6" y="18"/>
                    <a:pt x="8" y="17"/>
                  </a:cubicBezTo>
                  <a:cubicBezTo>
                    <a:pt x="9" y="16"/>
                    <a:pt x="9" y="13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2" y="13"/>
                    <a:pt x="15" y="11"/>
                    <a:pt x="15" y="10"/>
                  </a:cubicBezTo>
                  <a:cubicBezTo>
                    <a:pt x="15" y="9"/>
                    <a:pt x="11" y="9"/>
                    <a:pt x="11" y="7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4"/>
                    <a:pt x="12" y="5"/>
                    <a:pt x="12" y="4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8" y="1"/>
                    <a:pt x="9" y="2"/>
                    <a:pt x="7" y="4"/>
                  </a:cubicBezTo>
                  <a:cubicBezTo>
                    <a:pt x="6" y="5"/>
                    <a:pt x="3" y="3"/>
                    <a:pt x="2" y="5"/>
                  </a:cubicBezTo>
                  <a:cubicBezTo>
                    <a:pt x="0" y="7"/>
                    <a:pt x="3" y="7"/>
                    <a:pt x="4" y="6"/>
                  </a:cubicBezTo>
                  <a:cubicBezTo>
                    <a:pt x="5" y="5"/>
                    <a:pt x="7" y="6"/>
                    <a:pt x="6" y="8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2" y="9"/>
                    <a:pt x="0" y="7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1" y="15"/>
                    <a:pt x="2" y="15"/>
                    <a:pt x="2" y="16"/>
                  </a:cubicBezTo>
                  <a:cubicBezTo>
                    <a:pt x="3" y="18"/>
                    <a:pt x="1" y="19"/>
                    <a:pt x="2" y="20"/>
                  </a:cubicBezTo>
                  <a:cubicBezTo>
                    <a:pt x="4" y="22"/>
                    <a:pt x="8" y="21"/>
                    <a:pt x="10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655">
              <a:extLst>
                <a:ext uri="{FF2B5EF4-FFF2-40B4-BE49-F238E27FC236}">
                  <a16:creationId xmlns:a16="http://schemas.microsoft.com/office/drawing/2014/main" id="{5D9E5B20-80C0-8948-9CD3-FC671E4A8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8421" y="5192028"/>
              <a:ext cx="357169" cy="438552"/>
            </a:xfrm>
            <a:custGeom>
              <a:avLst/>
              <a:gdLst>
                <a:gd name="T0" fmla="*/ 44 w 45"/>
                <a:gd name="T1" fmla="*/ 24 h 52"/>
                <a:gd name="T2" fmla="*/ 43 w 45"/>
                <a:gd name="T3" fmla="*/ 18 h 52"/>
                <a:gd name="T4" fmla="*/ 42 w 45"/>
                <a:gd name="T5" fmla="*/ 12 h 52"/>
                <a:gd name="T6" fmla="*/ 41 w 45"/>
                <a:gd name="T7" fmla="*/ 7 h 52"/>
                <a:gd name="T8" fmla="*/ 38 w 45"/>
                <a:gd name="T9" fmla="*/ 4 h 52"/>
                <a:gd name="T10" fmla="*/ 38 w 45"/>
                <a:gd name="T11" fmla="*/ 2 h 52"/>
                <a:gd name="T12" fmla="*/ 37 w 45"/>
                <a:gd name="T13" fmla="*/ 5 h 52"/>
                <a:gd name="T14" fmla="*/ 33 w 45"/>
                <a:gd name="T15" fmla="*/ 4 h 52"/>
                <a:gd name="T16" fmla="*/ 25 w 45"/>
                <a:gd name="T17" fmla="*/ 7 h 52"/>
                <a:gd name="T18" fmla="*/ 26 w 45"/>
                <a:gd name="T19" fmla="*/ 4 h 52"/>
                <a:gd name="T20" fmla="*/ 21 w 45"/>
                <a:gd name="T21" fmla="*/ 4 h 52"/>
                <a:gd name="T22" fmla="*/ 20 w 45"/>
                <a:gd name="T23" fmla="*/ 1 h 52"/>
                <a:gd name="T24" fmla="*/ 13 w 45"/>
                <a:gd name="T25" fmla="*/ 0 h 52"/>
                <a:gd name="T26" fmla="*/ 15 w 45"/>
                <a:gd name="T27" fmla="*/ 3 h 52"/>
                <a:gd name="T28" fmla="*/ 15 w 45"/>
                <a:gd name="T29" fmla="*/ 6 h 52"/>
                <a:gd name="T30" fmla="*/ 17 w 45"/>
                <a:gd name="T31" fmla="*/ 7 h 52"/>
                <a:gd name="T32" fmla="*/ 20 w 45"/>
                <a:gd name="T33" fmla="*/ 9 h 52"/>
                <a:gd name="T34" fmla="*/ 15 w 45"/>
                <a:gd name="T35" fmla="*/ 8 h 52"/>
                <a:gd name="T36" fmla="*/ 14 w 45"/>
                <a:gd name="T37" fmla="*/ 8 h 52"/>
                <a:gd name="T38" fmla="*/ 13 w 45"/>
                <a:gd name="T39" fmla="*/ 10 h 52"/>
                <a:gd name="T40" fmla="*/ 6 w 45"/>
                <a:gd name="T41" fmla="*/ 10 h 52"/>
                <a:gd name="T42" fmla="*/ 6 w 45"/>
                <a:gd name="T43" fmla="*/ 15 h 52"/>
                <a:gd name="T44" fmla="*/ 6 w 45"/>
                <a:gd name="T45" fmla="*/ 17 h 52"/>
                <a:gd name="T46" fmla="*/ 1 w 45"/>
                <a:gd name="T47" fmla="*/ 22 h 52"/>
                <a:gd name="T48" fmla="*/ 2 w 45"/>
                <a:gd name="T49" fmla="*/ 26 h 52"/>
                <a:gd name="T50" fmla="*/ 2 w 45"/>
                <a:gd name="T51" fmla="*/ 30 h 52"/>
                <a:gd name="T52" fmla="*/ 1 w 45"/>
                <a:gd name="T53" fmla="*/ 33 h 52"/>
                <a:gd name="T54" fmla="*/ 3 w 45"/>
                <a:gd name="T55" fmla="*/ 37 h 52"/>
                <a:gd name="T56" fmla="*/ 11 w 45"/>
                <a:gd name="T57" fmla="*/ 40 h 52"/>
                <a:gd name="T58" fmla="*/ 9 w 45"/>
                <a:gd name="T59" fmla="*/ 49 h 52"/>
                <a:gd name="T60" fmla="*/ 19 w 45"/>
                <a:gd name="T61" fmla="*/ 49 h 52"/>
                <a:gd name="T62" fmla="*/ 23 w 45"/>
                <a:gd name="T63" fmla="*/ 51 h 52"/>
                <a:gd name="T64" fmla="*/ 26 w 45"/>
                <a:gd name="T65" fmla="*/ 50 h 52"/>
                <a:gd name="T66" fmla="*/ 33 w 45"/>
                <a:gd name="T67" fmla="*/ 49 h 52"/>
                <a:gd name="T68" fmla="*/ 36 w 45"/>
                <a:gd name="T69" fmla="*/ 49 h 52"/>
                <a:gd name="T70" fmla="*/ 36 w 45"/>
                <a:gd name="T71" fmla="*/ 45 h 52"/>
                <a:gd name="T72" fmla="*/ 40 w 45"/>
                <a:gd name="T73" fmla="*/ 43 h 52"/>
                <a:gd name="T74" fmla="*/ 35 w 45"/>
                <a:gd name="T75" fmla="*/ 37 h 52"/>
                <a:gd name="T76" fmla="*/ 32 w 45"/>
                <a:gd name="T77" fmla="*/ 31 h 52"/>
                <a:gd name="T78" fmla="*/ 41 w 45"/>
                <a:gd name="T79" fmla="*/ 26 h 52"/>
                <a:gd name="T80" fmla="*/ 44 w 45"/>
                <a:gd name="T81" fmla="*/ 28 h 52"/>
                <a:gd name="T82" fmla="*/ 44 w 45"/>
                <a:gd name="T83" fmla="*/ 24 h 52"/>
                <a:gd name="T84" fmla="*/ 44 w 45"/>
                <a:gd name="T8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" h="52">
                  <a:moveTo>
                    <a:pt x="44" y="24"/>
                  </a:moveTo>
                  <a:cubicBezTo>
                    <a:pt x="43" y="22"/>
                    <a:pt x="43" y="20"/>
                    <a:pt x="43" y="18"/>
                  </a:cubicBezTo>
                  <a:cubicBezTo>
                    <a:pt x="42" y="16"/>
                    <a:pt x="41" y="15"/>
                    <a:pt x="42" y="12"/>
                  </a:cubicBezTo>
                  <a:cubicBezTo>
                    <a:pt x="43" y="10"/>
                    <a:pt x="42" y="8"/>
                    <a:pt x="41" y="7"/>
                  </a:cubicBezTo>
                  <a:cubicBezTo>
                    <a:pt x="40" y="6"/>
                    <a:pt x="38" y="5"/>
                    <a:pt x="38" y="4"/>
                  </a:cubicBezTo>
                  <a:cubicBezTo>
                    <a:pt x="38" y="4"/>
                    <a:pt x="39" y="3"/>
                    <a:pt x="38" y="2"/>
                  </a:cubicBezTo>
                  <a:cubicBezTo>
                    <a:pt x="37" y="2"/>
                    <a:pt x="37" y="5"/>
                    <a:pt x="37" y="5"/>
                  </a:cubicBezTo>
                  <a:cubicBezTo>
                    <a:pt x="35" y="5"/>
                    <a:pt x="35" y="4"/>
                    <a:pt x="33" y="4"/>
                  </a:cubicBezTo>
                  <a:cubicBezTo>
                    <a:pt x="31" y="5"/>
                    <a:pt x="28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4" y="4"/>
                    <a:pt x="23" y="5"/>
                    <a:pt x="21" y="4"/>
                  </a:cubicBezTo>
                  <a:cubicBezTo>
                    <a:pt x="20" y="3"/>
                    <a:pt x="23" y="1"/>
                    <a:pt x="20" y="1"/>
                  </a:cubicBezTo>
                  <a:cubicBezTo>
                    <a:pt x="18" y="1"/>
                    <a:pt x="16" y="1"/>
                    <a:pt x="13" y="0"/>
                  </a:cubicBezTo>
                  <a:cubicBezTo>
                    <a:pt x="14" y="1"/>
                    <a:pt x="15" y="1"/>
                    <a:pt x="15" y="3"/>
                  </a:cubicBezTo>
                  <a:cubicBezTo>
                    <a:pt x="14" y="4"/>
                    <a:pt x="14" y="4"/>
                    <a:pt x="15" y="6"/>
                  </a:cubicBezTo>
                  <a:cubicBezTo>
                    <a:pt x="15" y="8"/>
                    <a:pt x="15" y="7"/>
                    <a:pt x="17" y="7"/>
                  </a:cubicBezTo>
                  <a:cubicBezTo>
                    <a:pt x="18" y="7"/>
                    <a:pt x="19" y="8"/>
                    <a:pt x="20" y="9"/>
                  </a:cubicBezTo>
                  <a:cubicBezTo>
                    <a:pt x="19" y="8"/>
                    <a:pt x="16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3" y="9"/>
                    <a:pt x="14" y="10"/>
                    <a:pt x="13" y="10"/>
                  </a:cubicBezTo>
                  <a:cubicBezTo>
                    <a:pt x="11" y="11"/>
                    <a:pt x="7" y="6"/>
                    <a:pt x="6" y="10"/>
                  </a:cubicBezTo>
                  <a:cubicBezTo>
                    <a:pt x="7" y="12"/>
                    <a:pt x="8" y="14"/>
                    <a:pt x="6" y="15"/>
                  </a:cubicBezTo>
                  <a:cubicBezTo>
                    <a:pt x="5" y="17"/>
                    <a:pt x="5" y="15"/>
                    <a:pt x="6" y="17"/>
                  </a:cubicBezTo>
                  <a:cubicBezTo>
                    <a:pt x="6" y="22"/>
                    <a:pt x="0" y="20"/>
                    <a:pt x="1" y="22"/>
                  </a:cubicBezTo>
                  <a:cubicBezTo>
                    <a:pt x="1" y="23"/>
                    <a:pt x="2" y="24"/>
                    <a:pt x="2" y="26"/>
                  </a:cubicBezTo>
                  <a:cubicBezTo>
                    <a:pt x="2" y="28"/>
                    <a:pt x="1" y="28"/>
                    <a:pt x="2" y="30"/>
                  </a:cubicBezTo>
                  <a:cubicBezTo>
                    <a:pt x="3" y="31"/>
                    <a:pt x="0" y="33"/>
                    <a:pt x="1" y="33"/>
                  </a:cubicBezTo>
                  <a:cubicBezTo>
                    <a:pt x="3" y="34"/>
                    <a:pt x="2" y="36"/>
                    <a:pt x="3" y="37"/>
                  </a:cubicBezTo>
                  <a:cubicBezTo>
                    <a:pt x="4" y="40"/>
                    <a:pt x="8" y="39"/>
                    <a:pt x="11" y="40"/>
                  </a:cubicBezTo>
                  <a:cubicBezTo>
                    <a:pt x="11" y="40"/>
                    <a:pt x="9" y="48"/>
                    <a:pt x="9" y="49"/>
                  </a:cubicBezTo>
                  <a:cubicBezTo>
                    <a:pt x="13" y="49"/>
                    <a:pt x="15" y="48"/>
                    <a:pt x="19" y="49"/>
                  </a:cubicBezTo>
                  <a:cubicBezTo>
                    <a:pt x="19" y="49"/>
                    <a:pt x="23" y="52"/>
                    <a:pt x="23" y="51"/>
                  </a:cubicBezTo>
                  <a:cubicBezTo>
                    <a:pt x="24" y="49"/>
                    <a:pt x="25" y="49"/>
                    <a:pt x="26" y="50"/>
                  </a:cubicBezTo>
                  <a:cubicBezTo>
                    <a:pt x="27" y="51"/>
                    <a:pt x="32" y="48"/>
                    <a:pt x="33" y="49"/>
                  </a:cubicBezTo>
                  <a:cubicBezTo>
                    <a:pt x="33" y="49"/>
                    <a:pt x="37" y="50"/>
                    <a:pt x="36" y="49"/>
                  </a:cubicBezTo>
                  <a:cubicBezTo>
                    <a:pt x="35" y="46"/>
                    <a:pt x="34" y="46"/>
                    <a:pt x="36" y="45"/>
                  </a:cubicBezTo>
                  <a:cubicBezTo>
                    <a:pt x="38" y="43"/>
                    <a:pt x="38" y="43"/>
                    <a:pt x="40" y="43"/>
                  </a:cubicBezTo>
                  <a:cubicBezTo>
                    <a:pt x="41" y="42"/>
                    <a:pt x="36" y="38"/>
                    <a:pt x="35" y="37"/>
                  </a:cubicBezTo>
                  <a:cubicBezTo>
                    <a:pt x="34" y="37"/>
                    <a:pt x="31" y="32"/>
                    <a:pt x="32" y="31"/>
                  </a:cubicBezTo>
                  <a:cubicBezTo>
                    <a:pt x="36" y="30"/>
                    <a:pt x="38" y="29"/>
                    <a:pt x="41" y="26"/>
                  </a:cubicBezTo>
                  <a:cubicBezTo>
                    <a:pt x="42" y="25"/>
                    <a:pt x="43" y="29"/>
                    <a:pt x="44" y="28"/>
                  </a:cubicBezTo>
                  <a:cubicBezTo>
                    <a:pt x="45" y="27"/>
                    <a:pt x="45" y="25"/>
                    <a:pt x="44" y="24"/>
                  </a:cubicBezTo>
                  <a:cubicBezTo>
                    <a:pt x="44" y="23"/>
                    <a:pt x="44" y="24"/>
                    <a:pt x="44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656">
              <a:extLst>
                <a:ext uri="{FF2B5EF4-FFF2-40B4-BE49-F238E27FC236}">
                  <a16:creationId xmlns:a16="http://schemas.microsoft.com/office/drawing/2014/main" id="{B94C437A-3290-1043-B8AC-9FA5E7D0C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327631"/>
              <a:ext cx="711612" cy="447209"/>
            </a:xfrm>
            <a:custGeom>
              <a:avLst/>
              <a:gdLst>
                <a:gd name="T0" fmla="*/ 0 w 89"/>
                <a:gd name="T1" fmla="*/ 27 h 53"/>
                <a:gd name="T2" fmla="*/ 9 w 89"/>
                <a:gd name="T3" fmla="*/ 30 h 53"/>
                <a:gd name="T4" fmla="*/ 16 w 89"/>
                <a:gd name="T5" fmla="*/ 31 h 53"/>
                <a:gd name="T6" fmla="*/ 22 w 89"/>
                <a:gd name="T7" fmla="*/ 28 h 53"/>
                <a:gd name="T8" fmla="*/ 33 w 89"/>
                <a:gd name="T9" fmla="*/ 30 h 53"/>
                <a:gd name="T10" fmla="*/ 40 w 89"/>
                <a:gd name="T11" fmla="*/ 41 h 53"/>
                <a:gd name="T12" fmla="*/ 44 w 89"/>
                <a:gd name="T13" fmla="*/ 38 h 53"/>
                <a:gd name="T14" fmla="*/ 47 w 89"/>
                <a:gd name="T15" fmla="*/ 41 h 53"/>
                <a:gd name="T16" fmla="*/ 57 w 89"/>
                <a:gd name="T17" fmla="*/ 42 h 53"/>
                <a:gd name="T18" fmla="*/ 51 w 89"/>
                <a:gd name="T19" fmla="*/ 46 h 53"/>
                <a:gd name="T20" fmla="*/ 55 w 89"/>
                <a:gd name="T21" fmla="*/ 49 h 53"/>
                <a:gd name="T22" fmla="*/ 59 w 89"/>
                <a:gd name="T23" fmla="*/ 51 h 53"/>
                <a:gd name="T24" fmla="*/ 67 w 89"/>
                <a:gd name="T25" fmla="*/ 48 h 53"/>
                <a:gd name="T26" fmla="*/ 72 w 89"/>
                <a:gd name="T27" fmla="*/ 46 h 53"/>
                <a:gd name="T28" fmla="*/ 68 w 89"/>
                <a:gd name="T29" fmla="*/ 46 h 53"/>
                <a:gd name="T30" fmla="*/ 63 w 89"/>
                <a:gd name="T31" fmla="*/ 44 h 53"/>
                <a:gd name="T32" fmla="*/ 72 w 89"/>
                <a:gd name="T33" fmla="*/ 38 h 53"/>
                <a:gd name="T34" fmla="*/ 78 w 89"/>
                <a:gd name="T35" fmla="*/ 35 h 53"/>
                <a:gd name="T36" fmla="*/ 84 w 89"/>
                <a:gd name="T37" fmla="*/ 31 h 53"/>
                <a:gd name="T38" fmla="*/ 87 w 89"/>
                <a:gd name="T39" fmla="*/ 28 h 53"/>
                <a:gd name="T40" fmla="*/ 86 w 89"/>
                <a:gd name="T41" fmla="*/ 26 h 53"/>
                <a:gd name="T42" fmla="*/ 88 w 89"/>
                <a:gd name="T43" fmla="*/ 25 h 53"/>
                <a:gd name="T44" fmla="*/ 86 w 89"/>
                <a:gd name="T45" fmla="*/ 24 h 53"/>
                <a:gd name="T46" fmla="*/ 88 w 89"/>
                <a:gd name="T47" fmla="*/ 21 h 53"/>
                <a:gd name="T48" fmla="*/ 85 w 89"/>
                <a:gd name="T49" fmla="*/ 19 h 53"/>
                <a:gd name="T50" fmla="*/ 82 w 89"/>
                <a:gd name="T51" fmla="*/ 18 h 53"/>
                <a:gd name="T52" fmla="*/ 78 w 89"/>
                <a:gd name="T53" fmla="*/ 18 h 53"/>
                <a:gd name="T54" fmla="*/ 75 w 89"/>
                <a:gd name="T55" fmla="*/ 15 h 53"/>
                <a:gd name="T56" fmla="*/ 72 w 89"/>
                <a:gd name="T57" fmla="*/ 17 h 53"/>
                <a:gd name="T58" fmla="*/ 69 w 89"/>
                <a:gd name="T59" fmla="*/ 14 h 53"/>
                <a:gd name="T60" fmla="*/ 65 w 89"/>
                <a:gd name="T61" fmla="*/ 14 h 53"/>
                <a:gd name="T62" fmla="*/ 64 w 89"/>
                <a:gd name="T63" fmla="*/ 10 h 53"/>
                <a:gd name="T64" fmla="*/ 60 w 89"/>
                <a:gd name="T65" fmla="*/ 9 h 53"/>
                <a:gd name="T66" fmla="*/ 60 w 89"/>
                <a:gd name="T67" fmla="*/ 5 h 53"/>
                <a:gd name="T68" fmla="*/ 58 w 89"/>
                <a:gd name="T69" fmla="*/ 2 h 53"/>
                <a:gd name="T70" fmla="*/ 53 w 89"/>
                <a:gd name="T71" fmla="*/ 1 h 53"/>
                <a:gd name="T72" fmla="*/ 47 w 89"/>
                <a:gd name="T73" fmla="*/ 2 h 53"/>
                <a:gd name="T74" fmla="*/ 43 w 89"/>
                <a:gd name="T75" fmla="*/ 3 h 53"/>
                <a:gd name="T76" fmla="*/ 41 w 89"/>
                <a:gd name="T77" fmla="*/ 9 h 53"/>
                <a:gd name="T78" fmla="*/ 38 w 89"/>
                <a:gd name="T79" fmla="*/ 7 h 53"/>
                <a:gd name="T80" fmla="*/ 36 w 89"/>
                <a:gd name="T81" fmla="*/ 8 h 53"/>
                <a:gd name="T82" fmla="*/ 34 w 89"/>
                <a:gd name="T83" fmla="*/ 6 h 53"/>
                <a:gd name="T84" fmla="*/ 31 w 89"/>
                <a:gd name="T85" fmla="*/ 7 h 53"/>
                <a:gd name="T86" fmla="*/ 29 w 89"/>
                <a:gd name="T87" fmla="*/ 6 h 53"/>
                <a:gd name="T88" fmla="*/ 28 w 89"/>
                <a:gd name="T89" fmla="*/ 8 h 53"/>
                <a:gd name="T90" fmla="*/ 21 w 89"/>
                <a:gd name="T91" fmla="*/ 5 h 53"/>
                <a:gd name="T92" fmla="*/ 12 w 89"/>
                <a:gd name="T93" fmla="*/ 4 h 53"/>
                <a:gd name="T94" fmla="*/ 6 w 89"/>
                <a:gd name="T95" fmla="*/ 6 h 53"/>
                <a:gd name="T96" fmla="*/ 9 w 89"/>
                <a:gd name="T97" fmla="*/ 11 h 53"/>
                <a:gd name="T98" fmla="*/ 10 w 89"/>
                <a:gd name="T99" fmla="*/ 14 h 53"/>
                <a:gd name="T100" fmla="*/ 5 w 89"/>
                <a:gd name="T101" fmla="*/ 16 h 53"/>
                <a:gd name="T102" fmla="*/ 2 w 89"/>
                <a:gd name="T103" fmla="*/ 23 h 53"/>
                <a:gd name="T104" fmla="*/ 0 w 89"/>
                <a:gd name="T10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53">
                  <a:moveTo>
                    <a:pt x="0" y="27"/>
                  </a:moveTo>
                  <a:cubicBezTo>
                    <a:pt x="0" y="30"/>
                    <a:pt x="7" y="30"/>
                    <a:pt x="9" y="30"/>
                  </a:cubicBezTo>
                  <a:cubicBezTo>
                    <a:pt x="11" y="30"/>
                    <a:pt x="13" y="32"/>
                    <a:pt x="16" y="31"/>
                  </a:cubicBezTo>
                  <a:cubicBezTo>
                    <a:pt x="17" y="29"/>
                    <a:pt x="20" y="28"/>
                    <a:pt x="22" y="28"/>
                  </a:cubicBezTo>
                  <a:cubicBezTo>
                    <a:pt x="25" y="26"/>
                    <a:pt x="31" y="28"/>
                    <a:pt x="33" y="30"/>
                  </a:cubicBezTo>
                  <a:cubicBezTo>
                    <a:pt x="36" y="34"/>
                    <a:pt x="37" y="38"/>
                    <a:pt x="40" y="41"/>
                  </a:cubicBezTo>
                  <a:cubicBezTo>
                    <a:pt x="42" y="40"/>
                    <a:pt x="42" y="39"/>
                    <a:pt x="44" y="38"/>
                  </a:cubicBezTo>
                  <a:cubicBezTo>
                    <a:pt x="46" y="38"/>
                    <a:pt x="46" y="40"/>
                    <a:pt x="47" y="41"/>
                  </a:cubicBezTo>
                  <a:cubicBezTo>
                    <a:pt x="48" y="42"/>
                    <a:pt x="57" y="43"/>
                    <a:pt x="57" y="42"/>
                  </a:cubicBezTo>
                  <a:cubicBezTo>
                    <a:pt x="57" y="43"/>
                    <a:pt x="51" y="45"/>
                    <a:pt x="51" y="46"/>
                  </a:cubicBezTo>
                  <a:cubicBezTo>
                    <a:pt x="52" y="47"/>
                    <a:pt x="56" y="46"/>
                    <a:pt x="55" y="49"/>
                  </a:cubicBezTo>
                  <a:cubicBezTo>
                    <a:pt x="54" y="51"/>
                    <a:pt x="57" y="53"/>
                    <a:pt x="59" y="51"/>
                  </a:cubicBezTo>
                  <a:cubicBezTo>
                    <a:pt x="61" y="50"/>
                    <a:pt x="64" y="48"/>
                    <a:pt x="67" y="48"/>
                  </a:cubicBezTo>
                  <a:cubicBezTo>
                    <a:pt x="70" y="48"/>
                    <a:pt x="71" y="48"/>
                    <a:pt x="72" y="46"/>
                  </a:cubicBezTo>
                  <a:cubicBezTo>
                    <a:pt x="72" y="46"/>
                    <a:pt x="69" y="46"/>
                    <a:pt x="68" y="46"/>
                  </a:cubicBezTo>
                  <a:cubicBezTo>
                    <a:pt x="66" y="46"/>
                    <a:pt x="64" y="47"/>
                    <a:pt x="63" y="44"/>
                  </a:cubicBezTo>
                  <a:cubicBezTo>
                    <a:pt x="60" y="40"/>
                    <a:pt x="70" y="38"/>
                    <a:pt x="72" y="38"/>
                  </a:cubicBezTo>
                  <a:cubicBezTo>
                    <a:pt x="74" y="37"/>
                    <a:pt x="76" y="36"/>
                    <a:pt x="78" y="35"/>
                  </a:cubicBezTo>
                  <a:cubicBezTo>
                    <a:pt x="79" y="33"/>
                    <a:pt x="81" y="31"/>
                    <a:pt x="84" y="31"/>
                  </a:cubicBezTo>
                  <a:cubicBezTo>
                    <a:pt x="85" y="31"/>
                    <a:pt x="87" y="31"/>
                    <a:pt x="87" y="28"/>
                  </a:cubicBezTo>
                  <a:cubicBezTo>
                    <a:pt x="87" y="27"/>
                    <a:pt x="86" y="27"/>
                    <a:pt x="86" y="26"/>
                  </a:cubicBezTo>
                  <a:cubicBezTo>
                    <a:pt x="86" y="25"/>
                    <a:pt x="88" y="25"/>
                    <a:pt x="88" y="25"/>
                  </a:cubicBezTo>
                  <a:cubicBezTo>
                    <a:pt x="88" y="25"/>
                    <a:pt x="86" y="24"/>
                    <a:pt x="86" y="24"/>
                  </a:cubicBezTo>
                  <a:cubicBezTo>
                    <a:pt x="86" y="23"/>
                    <a:pt x="89" y="23"/>
                    <a:pt x="88" y="21"/>
                  </a:cubicBezTo>
                  <a:cubicBezTo>
                    <a:pt x="88" y="21"/>
                    <a:pt x="86" y="20"/>
                    <a:pt x="85" y="19"/>
                  </a:cubicBezTo>
                  <a:cubicBezTo>
                    <a:pt x="84" y="18"/>
                    <a:pt x="83" y="20"/>
                    <a:pt x="82" y="18"/>
                  </a:cubicBezTo>
                  <a:cubicBezTo>
                    <a:pt x="81" y="17"/>
                    <a:pt x="80" y="17"/>
                    <a:pt x="78" y="18"/>
                  </a:cubicBezTo>
                  <a:cubicBezTo>
                    <a:pt x="77" y="18"/>
                    <a:pt x="76" y="15"/>
                    <a:pt x="75" y="15"/>
                  </a:cubicBezTo>
                  <a:cubicBezTo>
                    <a:pt x="74" y="14"/>
                    <a:pt x="73" y="16"/>
                    <a:pt x="72" y="17"/>
                  </a:cubicBezTo>
                  <a:cubicBezTo>
                    <a:pt x="71" y="17"/>
                    <a:pt x="70" y="14"/>
                    <a:pt x="69" y="14"/>
                  </a:cubicBezTo>
                  <a:cubicBezTo>
                    <a:pt x="68" y="14"/>
                    <a:pt x="65" y="15"/>
                    <a:pt x="65" y="14"/>
                  </a:cubicBezTo>
                  <a:cubicBezTo>
                    <a:pt x="65" y="13"/>
                    <a:pt x="65" y="11"/>
                    <a:pt x="64" y="10"/>
                  </a:cubicBezTo>
                  <a:cubicBezTo>
                    <a:pt x="63" y="9"/>
                    <a:pt x="61" y="10"/>
                    <a:pt x="60" y="9"/>
                  </a:cubicBezTo>
                  <a:cubicBezTo>
                    <a:pt x="59" y="8"/>
                    <a:pt x="58" y="6"/>
                    <a:pt x="60" y="5"/>
                  </a:cubicBezTo>
                  <a:cubicBezTo>
                    <a:pt x="61" y="5"/>
                    <a:pt x="59" y="2"/>
                    <a:pt x="58" y="2"/>
                  </a:cubicBezTo>
                  <a:cubicBezTo>
                    <a:pt x="57" y="1"/>
                    <a:pt x="54" y="2"/>
                    <a:pt x="53" y="1"/>
                  </a:cubicBezTo>
                  <a:cubicBezTo>
                    <a:pt x="50" y="0"/>
                    <a:pt x="50" y="6"/>
                    <a:pt x="47" y="2"/>
                  </a:cubicBezTo>
                  <a:cubicBezTo>
                    <a:pt x="46" y="2"/>
                    <a:pt x="44" y="3"/>
                    <a:pt x="43" y="3"/>
                  </a:cubicBezTo>
                  <a:cubicBezTo>
                    <a:pt x="41" y="4"/>
                    <a:pt x="42" y="9"/>
                    <a:pt x="41" y="9"/>
                  </a:cubicBezTo>
                  <a:cubicBezTo>
                    <a:pt x="40" y="9"/>
                    <a:pt x="39" y="7"/>
                    <a:pt x="38" y="7"/>
                  </a:cubicBezTo>
                  <a:cubicBezTo>
                    <a:pt x="38" y="7"/>
                    <a:pt x="37" y="8"/>
                    <a:pt x="36" y="8"/>
                  </a:cubicBezTo>
                  <a:cubicBezTo>
                    <a:pt x="35" y="8"/>
                    <a:pt x="34" y="7"/>
                    <a:pt x="34" y="6"/>
                  </a:cubicBezTo>
                  <a:cubicBezTo>
                    <a:pt x="34" y="5"/>
                    <a:pt x="32" y="7"/>
                    <a:pt x="31" y="7"/>
                  </a:cubicBezTo>
                  <a:cubicBezTo>
                    <a:pt x="30" y="7"/>
                    <a:pt x="30" y="6"/>
                    <a:pt x="29" y="6"/>
                  </a:cubicBezTo>
                  <a:cubicBezTo>
                    <a:pt x="28" y="6"/>
                    <a:pt x="28" y="7"/>
                    <a:pt x="28" y="8"/>
                  </a:cubicBezTo>
                  <a:cubicBezTo>
                    <a:pt x="28" y="8"/>
                    <a:pt x="21" y="5"/>
                    <a:pt x="21" y="5"/>
                  </a:cubicBezTo>
                  <a:cubicBezTo>
                    <a:pt x="18" y="4"/>
                    <a:pt x="15" y="4"/>
                    <a:pt x="12" y="4"/>
                  </a:cubicBezTo>
                  <a:cubicBezTo>
                    <a:pt x="10" y="4"/>
                    <a:pt x="9" y="6"/>
                    <a:pt x="6" y="6"/>
                  </a:cubicBezTo>
                  <a:cubicBezTo>
                    <a:pt x="6" y="9"/>
                    <a:pt x="9" y="9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9" y="15"/>
                    <a:pt x="6" y="15"/>
                    <a:pt x="5" y="16"/>
                  </a:cubicBezTo>
                  <a:cubicBezTo>
                    <a:pt x="2" y="18"/>
                    <a:pt x="3" y="20"/>
                    <a:pt x="2" y="23"/>
                  </a:cubicBezTo>
                  <a:cubicBezTo>
                    <a:pt x="2" y="25"/>
                    <a:pt x="1" y="26"/>
                    <a:pt x="0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657">
              <a:extLst>
                <a:ext uri="{FF2B5EF4-FFF2-40B4-BE49-F238E27FC236}">
                  <a16:creationId xmlns:a16="http://schemas.microsoft.com/office/drawing/2014/main" id="{E28A443D-9938-044D-8049-35B9E00E7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4667" y="5494972"/>
              <a:ext cx="239931" cy="103867"/>
            </a:xfrm>
            <a:custGeom>
              <a:avLst/>
              <a:gdLst>
                <a:gd name="T0" fmla="*/ 30 w 30"/>
                <a:gd name="T1" fmla="*/ 4 h 12"/>
                <a:gd name="T2" fmla="*/ 22 w 30"/>
                <a:gd name="T3" fmla="*/ 0 h 12"/>
                <a:gd name="T4" fmla="*/ 17 w 30"/>
                <a:gd name="T5" fmla="*/ 0 h 12"/>
                <a:gd name="T6" fmla="*/ 14 w 30"/>
                <a:gd name="T7" fmla="*/ 1 h 12"/>
                <a:gd name="T8" fmla="*/ 11 w 30"/>
                <a:gd name="T9" fmla="*/ 0 h 12"/>
                <a:gd name="T10" fmla="*/ 8 w 30"/>
                <a:gd name="T11" fmla="*/ 3 h 12"/>
                <a:gd name="T12" fmla="*/ 3 w 30"/>
                <a:gd name="T13" fmla="*/ 9 h 12"/>
                <a:gd name="T14" fmla="*/ 11 w 30"/>
                <a:gd name="T15" fmla="*/ 11 h 12"/>
                <a:gd name="T16" fmla="*/ 13 w 30"/>
                <a:gd name="T17" fmla="*/ 9 h 12"/>
                <a:gd name="T18" fmla="*/ 18 w 30"/>
                <a:gd name="T19" fmla="*/ 9 h 12"/>
                <a:gd name="T20" fmla="*/ 19 w 30"/>
                <a:gd name="T21" fmla="*/ 6 h 12"/>
                <a:gd name="T22" fmla="*/ 24 w 30"/>
                <a:gd name="T23" fmla="*/ 7 h 12"/>
                <a:gd name="T24" fmla="*/ 28 w 30"/>
                <a:gd name="T25" fmla="*/ 7 h 12"/>
                <a:gd name="T26" fmla="*/ 30 w 30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12">
                  <a:moveTo>
                    <a:pt x="30" y="4"/>
                  </a:moveTo>
                  <a:cubicBezTo>
                    <a:pt x="27" y="2"/>
                    <a:pt x="26" y="0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1"/>
                    <a:pt x="9" y="2"/>
                    <a:pt x="8" y="3"/>
                  </a:cubicBezTo>
                  <a:cubicBezTo>
                    <a:pt x="6" y="5"/>
                    <a:pt x="0" y="4"/>
                    <a:pt x="3" y="9"/>
                  </a:cubicBezTo>
                  <a:cubicBezTo>
                    <a:pt x="4" y="11"/>
                    <a:pt x="8" y="12"/>
                    <a:pt x="11" y="11"/>
                  </a:cubicBezTo>
                  <a:cubicBezTo>
                    <a:pt x="12" y="11"/>
                    <a:pt x="12" y="9"/>
                    <a:pt x="13" y="9"/>
                  </a:cubicBezTo>
                  <a:cubicBezTo>
                    <a:pt x="15" y="9"/>
                    <a:pt x="17" y="9"/>
                    <a:pt x="18" y="9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20" y="5"/>
                    <a:pt x="23" y="7"/>
                    <a:pt x="24" y="7"/>
                  </a:cubicBezTo>
                  <a:cubicBezTo>
                    <a:pt x="25" y="7"/>
                    <a:pt x="27" y="7"/>
                    <a:pt x="28" y="7"/>
                  </a:cubicBezTo>
                  <a:cubicBezTo>
                    <a:pt x="29" y="7"/>
                    <a:pt x="29" y="5"/>
                    <a:pt x="3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658">
              <a:extLst>
                <a:ext uri="{FF2B5EF4-FFF2-40B4-BE49-F238E27FC236}">
                  <a16:creationId xmlns:a16="http://schemas.microsoft.com/office/drawing/2014/main" id="{14D21DF5-FCED-2C4F-BAB1-7C26B01B4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5114125"/>
              <a:ext cx="376254" cy="297179"/>
            </a:xfrm>
            <a:custGeom>
              <a:avLst/>
              <a:gdLst>
                <a:gd name="T0" fmla="*/ 11 w 47"/>
                <a:gd name="T1" fmla="*/ 29 h 35"/>
                <a:gd name="T2" fmla="*/ 18 w 47"/>
                <a:gd name="T3" fmla="*/ 30 h 35"/>
                <a:gd name="T4" fmla="*/ 23 w 47"/>
                <a:gd name="T5" fmla="*/ 33 h 35"/>
                <a:gd name="T6" fmla="*/ 25 w 47"/>
                <a:gd name="T7" fmla="*/ 31 h 35"/>
                <a:gd name="T8" fmla="*/ 29 w 47"/>
                <a:gd name="T9" fmla="*/ 32 h 35"/>
                <a:gd name="T10" fmla="*/ 33 w 47"/>
                <a:gd name="T11" fmla="*/ 32 h 35"/>
                <a:gd name="T12" fmla="*/ 36 w 47"/>
                <a:gd name="T13" fmla="*/ 33 h 35"/>
                <a:gd name="T14" fmla="*/ 38 w 47"/>
                <a:gd name="T15" fmla="*/ 28 h 35"/>
                <a:gd name="T16" fmla="*/ 42 w 47"/>
                <a:gd name="T17" fmla="*/ 27 h 35"/>
                <a:gd name="T18" fmla="*/ 40 w 47"/>
                <a:gd name="T19" fmla="*/ 22 h 35"/>
                <a:gd name="T20" fmla="*/ 44 w 47"/>
                <a:gd name="T21" fmla="*/ 21 h 35"/>
                <a:gd name="T22" fmla="*/ 45 w 47"/>
                <a:gd name="T23" fmla="*/ 17 h 35"/>
                <a:gd name="T24" fmla="*/ 42 w 47"/>
                <a:gd name="T25" fmla="*/ 15 h 35"/>
                <a:gd name="T26" fmla="*/ 39 w 47"/>
                <a:gd name="T27" fmla="*/ 11 h 35"/>
                <a:gd name="T28" fmla="*/ 38 w 47"/>
                <a:gd name="T29" fmla="*/ 6 h 35"/>
                <a:gd name="T30" fmla="*/ 35 w 47"/>
                <a:gd name="T31" fmla="*/ 2 h 35"/>
                <a:gd name="T32" fmla="*/ 33 w 47"/>
                <a:gd name="T33" fmla="*/ 2 h 35"/>
                <a:gd name="T34" fmla="*/ 30 w 47"/>
                <a:gd name="T35" fmla="*/ 1 h 35"/>
                <a:gd name="T36" fmla="*/ 28 w 47"/>
                <a:gd name="T37" fmla="*/ 2 h 35"/>
                <a:gd name="T38" fmla="*/ 25 w 47"/>
                <a:gd name="T39" fmla="*/ 0 h 35"/>
                <a:gd name="T40" fmla="*/ 22 w 47"/>
                <a:gd name="T41" fmla="*/ 2 h 35"/>
                <a:gd name="T42" fmla="*/ 17 w 47"/>
                <a:gd name="T43" fmla="*/ 3 h 35"/>
                <a:gd name="T44" fmla="*/ 17 w 47"/>
                <a:gd name="T45" fmla="*/ 6 h 35"/>
                <a:gd name="T46" fmla="*/ 13 w 47"/>
                <a:gd name="T47" fmla="*/ 9 h 35"/>
                <a:gd name="T48" fmla="*/ 12 w 47"/>
                <a:gd name="T49" fmla="*/ 13 h 35"/>
                <a:gd name="T50" fmla="*/ 8 w 47"/>
                <a:gd name="T51" fmla="*/ 14 h 35"/>
                <a:gd name="T52" fmla="*/ 1 w 47"/>
                <a:gd name="T53" fmla="*/ 16 h 35"/>
                <a:gd name="T54" fmla="*/ 2 w 47"/>
                <a:gd name="T55" fmla="*/ 24 h 35"/>
                <a:gd name="T56" fmla="*/ 1 w 47"/>
                <a:gd name="T57" fmla="*/ 27 h 35"/>
                <a:gd name="T58" fmla="*/ 1 w 47"/>
                <a:gd name="T59" fmla="*/ 31 h 35"/>
                <a:gd name="T60" fmla="*/ 5 w 47"/>
                <a:gd name="T61" fmla="*/ 30 h 35"/>
                <a:gd name="T62" fmla="*/ 11 w 47"/>
                <a:gd name="T63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35">
                  <a:moveTo>
                    <a:pt x="11" y="29"/>
                  </a:moveTo>
                  <a:cubicBezTo>
                    <a:pt x="14" y="29"/>
                    <a:pt x="16" y="30"/>
                    <a:pt x="18" y="30"/>
                  </a:cubicBezTo>
                  <a:cubicBezTo>
                    <a:pt x="18" y="30"/>
                    <a:pt x="23" y="33"/>
                    <a:pt x="23" y="33"/>
                  </a:cubicBezTo>
                  <a:cubicBezTo>
                    <a:pt x="23" y="32"/>
                    <a:pt x="24" y="29"/>
                    <a:pt x="25" y="31"/>
                  </a:cubicBezTo>
                  <a:cubicBezTo>
                    <a:pt x="27" y="34"/>
                    <a:pt x="28" y="29"/>
                    <a:pt x="29" y="32"/>
                  </a:cubicBezTo>
                  <a:cubicBezTo>
                    <a:pt x="30" y="34"/>
                    <a:pt x="32" y="32"/>
                    <a:pt x="33" y="32"/>
                  </a:cubicBezTo>
                  <a:cubicBezTo>
                    <a:pt x="34" y="31"/>
                    <a:pt x="36" y="35"/>
                    <a:pt x="36" y="33"/>
                  </a:cubicBezTo>
                  <a:cubicBezTo>
                    <a:pt x="37" y="31"/>
                    <a:pt x="36" y="29"/>
                    <a:pt x="38" y="28"/>
                  </a:cubicBezTo>
                  <a:cubicBezTo>
                    <a:pt x="39" y="28"/>
                    <a:pt x="41" y="27"/>
                    <a:pt x="42" y="27"/>
                  </a:cubicBezTo>
                  <a:cubicBezTo>
                    <a:pt x="41" y="26"/>
                    <a:pt x="40" y="24"/>
                    <a:pt x="40" y="22"/>
                  </a:cubicBezTo>
                  <a:cubicBezTo>
                    <a:pt x="40" y="20"/>
                    <a:pt x="42" y="22"/>
                    <a:pt x="44" y="21"/>
                  </a:cubicBezTo>
                  <a:cubicBezTo>
                    <a:pt x="46" y="21"/>
                    <a:pt x="47" y="19"/>
                    <a:pt x="45" y="17"/>
                  </a:cubicBezTo>
                  <a:cubicBezTo>
                    <a:pt x="44" y="16"/>
                    <a:pt x="43" y="17"/>
                    <a:pt x="42" y="15"/>
                  </a:cubicBezTo>
                  <a:cubicBezTo>
                    <a:pt x="41" y="14"/>
                    <a:pt x="40" y="13"/>
                    <a:pt x="39" y="11"/>
                  </a:cubicBezTo>
                  <a:cubicBezTo>
                    <a:pt x="38" y="10"/>
                    <a:pt x="38" y="8"/>
                    <a:pt x="38" y="6"/>
                  </a:cubicBezTo>
                  <a:cubicBezTo>
                    <a:pt x="39" y="4"/>
                    <a:pt x="36" y="2"/>
                    <a:pt x="35" y="2"/>
                  </a:cubicBezTo>
                  <a:cubicBezTo>
                    <a:pt x="34" y="1"/>
                    <a:pt x="34" y="2"/>
                    <a:pt x="33" y="2"/>
                  </a:cubicBezTo>
                  <a:cubicBezTo>
                    <a:pt x="31" y="3"/>
                    <a:pt x="31" y="2"/>
                    <a:pt x="30" y="1"/>
                  </a:cubicBezTo>
                  <a:cubicBezTo>
                    <a:pt x="29" y="0"/>
                    <a:pt x="29" y="2"/>
                    <a:pt x="28" y="2"/>
                  </a:cubicBezTo>
                  <a:cubicBezTo>
                    <a:pt x="27" y="2"/>
                    <a:pt x="25" y="0"/>
                    <a:pt x="25" y="0"/>
                  </a:cubicBezTo>
                  <a:cubicBezTo>
                    <a:pt x="23" y="0"/>
                    <a:pt x="23" y="2"/>
                    <a:pt x="22" y="2"/>
                  </a:cubicBezTo>
                  <a:cubicBezTo>
                    <a:pt x="20" y="3"/>
                    <a:pt x="19" y="3"/>
                    <a:pt x="17" y="3"/>
                  </a:cubicBezTo>
                  <a:cubicBezTo>
                    <a:pt x="16" y="4"/>
                    <a:pt x="17" y="6"/>
                    <a:pt x="17" y="6"/>
                  </a:cubicBezTo>
                  <a:cubicBezTo>
                    <a:pt x="16" y="8"/>
                    <a:pt x="13" y="7"/>
                    <a:pt x="13" y="9"/>
                  </a:cubicBezTo>
                  <a:cubicBezTo>
                    <a:pt x="12" y="10"/>
                    <a:pt x="12" y="11"/>
                    <a:pt x="12" y="13"/>
                  </a:cubicBezTo>
                  <a:cubicBezTo>
                    <a:pt x="12" y="14"/>
                    <a:pt x="9" y="14"/>
                    <a:pt x="8" y="14"/>
                  </a:cubicBezTo>
                  <a:cubicBezTo>
                    <a:pt x="5" y="15"/>
                    <a:pt x="4" y="16"/>
                    <a:pt x="1" y="16"/>
                  </a:cubicBezTo>
                  <a:cubicBezTo>
                    <a:pt x="2" y="19"/>
                    <a:pt x="5" y="21"/>
                    <a:pt x="2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3" y="28"/>
                    <a:pt x="1" y="30"/>
                    <a:pt x="1" y="31"/>
                  </a:cubicBezTo>
                  <a:cubicBezTo>
                    <a:pt x="3" y="31"/>
                    <a:pt x="4" y="31"/>
                    <a:pt x="5" y="30"/>
                  </a:cubicBezTo>
                  <a:cubicBezTo>
                    <a:pt x="7" y="29"/>
                    <a:pt x="10" y="29"/>
                    <a:pt x="11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659">
              <a:extLst>
                <a:ext uri="{FF2B5EF4-FFF2-40B4-BE49-F238E27FC236}">
                  <a16:creationId xmlns:a16="http://schemas.microsoft.com/office/drawing/2014/main" id="{C4335799-DC67-BC4C-981B-D3DB7A078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5096813"/>
              <a:ext cx="231750" cy="161574"/>
            </a:xfrm>
            <a:custGeom>
              <a:avLst/>
              <a:gdLst>
                <a:gd name="T0" fmla="*/ 16 w 29"/>
                <a:gd name="T1" fmla="*/ 18 h 19"/>
                <a:gd name="T2" fmla="*/ 23 w 29"/>
                <a:gd name="T3" fmla="*/ 15 h 19"/>
                <a:gd name="T4" fmla="*/ 23 w 29"/>
                <a:gd name="T5" fmla="*/ 12 h 19"/>
                <a:gd name="T6" fmla="*/ 27 w 29"/>
                <a:gd name="T7" fmla="*/ 9 h 19"/>
                <a:gd name="T8" fmla="*/ 26 w 29"/>
                <a:gd name="T9" fmla="*/ 4 h 19"/>
                <a:gd name="T10" fmla="*/ 19 w 29"/>
                <a:gd name="T11" fmla="*/ 1 h 19"/>
                <a:gd name="T12" fmla="*/ 10 w 29"/>
                <a:gd name="T13" fmla="*/ 1 h 19"/>
                <a:gd name="T14" fmla="*/ 0 w 29"/>
                <a:gd name="T15" fmla="*/ 4 h 19"/>
                <a:gd name="T16" fmla="*/ 1 w 29"/>
                <a:gd name="T17" fmla="*/ 6 h 19"/>
                <a:gd name="T18" fmla="*/ 2 w 29"/>
                <a:gd name="T19" fmla="*/ 9 h 19"/>
                <a:gd name="T20" fmla="*/ 5 w 29"/>
                <a:gd name="T21" fmla="*/ 10 h 19"/>
                <a:gd name="T22" fmla="*/ 9 w 29"/>
                <a:gd name="T23" fmla="*/ 11 h 19"/>
                <a:gd name="T24" fmla="*/ 8 w 29"/>
                <a:gd name="T25" fmla="*/ 15 h 19"/>
                <a:gd name="T26" fmla="*/ 12 w 29"/>
                <a:gd name="T27" fmla="*/ 18 h 19"/>
                <a:gd name="T28" fmla="*/ 16 w 29"/>
                <a:gd name="T29" fmla="*/ 18 h 19"/>
                <a:gd name="T30" fmla="*/ 16 w 29"/>
                <a:gd name="T3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16" y="18"/>
                  </a:moveTo>
                  <a:cubicBezTo>
                    <a:pt x="18" y="16"/>
                    <a:pt x="21" y="16"/>
                    <a:pt x="23" y="15"/>
                  </a:cubicBezTo>
                  <a:cubicBezTo>
                    <a:pt x="23" y="14"/>
                    <a:pt x="23" y="13"/>
                    <a:pt x="23" y="12"/>
                  </a:cubicBezTo>
                  <a:cubicBezTo>
                    <a:pt x="24" y="10"/>
                    <a:pt x="25" y="10"/>
                    <a:pt x="27" y="9"/>
                  </a:cubicBezTo>
                  <a:cubicBezTo>
                    <a:pt x="29" y="8"/>
                    <a:pt x="28" y="5"/>
                    <a:pt x="26" y="4"/>
                  </a:cubicBezTo>
                  <a:cubicBezTo>
                    <a:pt x="24" y="3"/>
                    <a:pt x="22" y="2"/>
                    <a:pt x="19" y="1"/>
                  </a:cubicBezTo>
                  <a:cubicBezTo>
                    <a:pt x="17" y="0"/>
                    <a:pt x="13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1" y="8"/>
                    <a:pt x="2" y="9"/>
                  </a:cubicBezTo>
                  <a:cubicBezTo>
                    <a:pt x="3" y="9"/>
                    <a:pt x="4" y="11"/>
                    <a:pt x="5" y="10"/>
                  </a:cubicBezTo>
                  <a:cubicBezTo>
                    <a:pt x="7" y="10"/>
                    <a:pt x="9" y="9"/>
                    <a:pt x="9" y="11"/>
                  </a:cubicBezTo>
                  <a:cubicBezTo>
                    <a:pt x="9" y="12"/>
                    <a:pt x="9" y="14"/>
                    <a:pt x="8" y="15"/>
                  </a:cubicBezTo>
                  <a:cubicBezTo>
                    <a:pt x="11" y="15"/>
                    <a:pt x="11" y="15"/>
                    <a:pt x="12" y="18"/>
                  </a:cubicBezTo>
                  <a:cubicBezTo>
                    <a:pt x="13" y="18"/>
                    <a:pt x="16" y="18"/>
                    <a:pt x="16" y="18"/>
                  </a:cubicBezTo>
                  <a:cubicBezTo>
                    <a:pt x="17" y="17"/>
                    <a:pt x="15" y="19"/>
                    <a:pt x="16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660">
              <a:extLst>
                <a:ext uri="{FF2B5EF4-FFF2-40B4-BE49-F238E27FC236}">
                  <a16:creationId xmlns:a16="http://schemas.microsoft.com/office/drawing/2014/main" id="{74233E4E-82F5-744C-BB39-C6AFFA20D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4995831"/>
              <a:ext cx="286281" cy="152919"/>
            </a:xfrm>
            <a:custGeom>
              <a:avLst/>
              <a:gdLst>
                <a:gd name="T0" fmla="*/ 11 w 36"/>
                <a:gd name="T1" fmla="*/ 13 h 18"/>
                <a:gd name="T2" fmla="*/ 19 w 36"/>
                <a:gd name="T3" fmla="*/ 12 h 18"/>
                <a:gd name="T4" fmla="*/ 25 w 36"/>
                <a:gd name="T5" fmla="*/ 15 h 18"/>
                <a:gd name="T6" fmla="*/ 29 w 36"/>
                <a:gd name="T7" fmla="*/ 17 h 18"/>
                <a:gd name="T8" fmla="*/ 33 w 36"/>
                <a:gd name="T9" fmla="*/ 16 h 18"/>
                <a:gd name="T10" fmla="*/ 36 w 36"/>
                <a:gd name="T11" fmla="*/ 14 h 18"/>
                <a:gd name="T12" fmla="*/ 34 w 36"/>
                <a:gd name="T13" fmla="*/ 8 h 18"/>
                <a:gd name="T14" fmla="*/ 31 w 36"/>
                <a:gd name="T15" fmla="*/ 4 h 18"/>
                <a:gd name="T16" fmla="*/ 25 w 36"/>
                <a:gd name="T17" fmla="*/ 3 h 18"/>
                <a:gd name="T18" fmla="*/ 18 w 36"/>
                <a:gd name="T19" fmla="*/ 1 h 18"/>
                <a:gd name="T20" fmla="*/ 17 w 36"/>
                <a:gd name="T21" fmla="*/ 5 h 18"/>
                <a:gd name="T22" fmla="*/ 15 w 36"/>
                <a:gd name="T23" fmla="*/ 7 h 18"/>
                <a:gd name="T24" fmla="*/ 8 w 36"/>
                <a:gd name="T25" fmla="*/ 4 h 18"/>
                <a:gd name="T26" fmla="*/ 0 w 36"/>
                <a:gd name="T27" fmla="*/ 15 h 18"/>
                <a:gd name="T28" fmla="*/ 11 w 36"/>
                <a:gd name="T2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18">
                  <a:moveTo>
                    <a:pt x="11" y="13"/>
                  </a:moveTo>
                  <a:cubicBezTo>
                    <a:pt x="14" y="13"/>
                    <a:pt x="16" y="12"/>
                    <a:pt x="19" y="12"/>
                  </a:cubicBezTo>
                  <a:cubicBezTo>
                    <a:pt x="20" y="12"/>
                    <a:pt x="24" y="14"/>
                    <a:pt x="25" y="15"/>
                  </a:cubicBezTo>
                  <a:cubicBezTo>
                    <a:pt x="26" y="16"/>
                    <a:pt x="27" y="18"/>
                    <a:pt x="29" y="17"/>
                  </a:cubicBezTo>
                  <a:cubicBezTo>
                    <a:pt x="30" y="17"/>
                    <a:pt x="31" y="16"/>
                    <a:pt x="33" y="16"/>
                  </a:cubicBezTo>
                  <a:cubicBezTo>
                    <a:pt x="34" y="16"/>
                    <a:pt x="34" y="14"/>
                    <a:pt x="36" y="14"/>
                  </a:cubicBezTo>
                  <a:cubicBezTo>
                    <a:pt x="35" y="12"/>
                    <a:pt x="33" y="9"/>
                    <a:pt x="34" y="8"/>
                  </a:cubicBezTo>
                  <a:cubicBezTo>
                    <a:pt x="35" y="6"/>
                    <a:pt x="32" y="4"/>
                    <a:pt x="31" y="4"/>
                  </a:cubicBezTo>
                  <a:cubicBezTo>
                    <a:pt x="29" y="3"/>
                    <a:pt x="27" y="5"/>
                    <a:pt x="25" y="3"/>
                  </a:cubicBezTo>
                  <a:cubicBezTo>
                    <a:pt x="22" y="1"/>
                    <a:pt x="21" y="0"/>
                    <a:pt x="18" y="1"/>
                  </a:cubicBezTo>
                  <a:cubicBezTo>
                    <a:pt x="16" y="2"/>
                    <a:pt x="17" y="3"/>
                    <a:pt x="17" y="5"/>
                  </a:cubicBezTo>
                  <a:cubicBezTo>
                    <a:pt x="16" y="6"/>
                    <a:pt x="16" y="7"/>
                    <a:pt x="15" y="7"/>
                  </a:cubicBezTo>
                  <a:cubicBezTo>
                    <a:pt x="12" y="9"/>
                    <a:pt x="10" y="5"/>
                    <a:pt x="8" y="4"/>
                  </a:cubicBezTo>
                  <a:cubicBezTo>
                    <a:pt x="3" y="0"/>
                    <a:pt x="0" y="11"/>
                    <a:pt x="0" y="15"/>
                  </a:cubicBezTo>
                  <a:cubicBezTo>
                    <a:pt x="4" y="13"/>
                    <a:pt x="7" y="13"/>
                    <a:pt x="1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661">
              <a:extLst>
                <a:ext uri="{FF2B5EF4-FFF2-40B4-BE49-F238E27FC236}">
                  <a16:creationId xmlns:a16="http://schemas.microsoft.com/office/drawing/2014/main" id="{7BA87A8C-4116-AE4C-98A0-1819F7417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4903506"/>
              <a:ext cx="190855" cy="126948"/>
            </a:xfrm>
            <a:custGeom>
              <a:avLst/>
              <a:gdLst>
                <a:gd name="T0" fmla="*/ 16 w 24"/>
                <a:gd name="T1" fmla="*/ 15 h 15"/>
                <a:gd name="T2" fmla="*/ 20 w 24"/>
                <a:gd name="T3" fmla="*/ 15 h 15"/>
                <a:gd name="T4" fmla="*/ 22 w 24"/>
                <a:gd name="T5" fmla="*/ 13 h 15"/>
                <a:gd name="T6" fmla="*/ 22 w 24"/>
                <a:gd name="T7" fmla="*/ 10 h 15"/>
                <a:gd name="T8" fmla="*/ 21 w 24"/>
                <a:gd name="T9" fmla="*/ 5 h 15"/>
                <a:gd name="T10" fmla="*/ 24 w 24"/>
                <a:gd name="T11" fmla="*/ 0 h 15"/>
                <a:gd name="T12" fmla="*/ 12 w 24"/>
                <a:gd name="T13" fmla="*/ 0 h 15"/>
                <a:gd name="T14" fmla="*/ 6 w 24"/>
                <a:gd name="T15" fmla="*/ 1 h 15"/>
                <a:gd name="T16" fmla="*/ 0 w 24"/>
                <a:gd name="T17" fmla="*/ 5 h 15"/>
                <a:gd name="T18" fmla="*/ 2 w 24"/>
                <a:gd name="T19" fmla="*/ 6 h 15"/>
                <a:gd name="T20" fmla="*/ 2 w 24"/>
                <a:gd name="T21" fmla="*/ 8 h 15"/>
                <a:gd name="T22" fmla="*/ 7 w 24"/>
                <a:gd name="T23" fmla="*/ 9 h 15"/>
                <a:gd name="T24" fmla="*/ 6 w 24"/>
                <a:gd name="T25" fmla="*/ 13 h 15"/>
                <a:gd name="T26" fmla="*/ 11 w 24"/>
                <a:gd name="T27" fmla="*/ 12 h 15"/>
                <a:gd name="T28" fmla="*/ 16 w 24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5">
                  <a:moveTo>
                    <a:pt x="16" y="15"/>
                  </a:moveTo>
                  <a:cubicBezTo>
                    <a:pt x="17" y="15"/>
                    <a:pt x="19" y="15"/>
                    <a:pt x="20" y="15"/>
                  </a:cubicBezTo>
                  <a:cubicBezTo>
                    <a:pt x="20" y="14"/>
                    <a:pt x="22" y="14"/>
                    <a:pt x="22" y="13"/>
                  </a:cubicBezTo>
                  <a:cubicBezTo>
                    <a:pt x="22" y="12"/>
                    <a:pt x="22" y="11"/>
                    <a:pt x="22" y="10"/>
                  </a:cubicBezTo>
                  <a:cubicBezTo>
                    <a:pt x="21" y="8"/>
                    <a:pt x="20" y="7"/>
                    <a:pt x="21" y="5"/>
                  </a:cubicBezTo>
                  <a:cubicBezTo>
                    <a:pt x="23" y="4"/>
                    <a:pt x="24" y="2"/>
                    <a:pt x="24" y="0"/>
                  </a:cubicBezTo>
                  <a:cubicBezTo>
                    <a:pt x="22" y="3"/>
                    <a:pt x="15" y="0"/>
                    <a:pt x="12" y="0"/>
                  </a:cubicBezTo>
                  <a:cubicBezTo>
                    <a:pt x="10" y="0"/>
                    <a:pt x="8" y="0"/>
                    <a:pt x="6" y="1"/>
                  </a:cubicBezTo>
                  <a:cubicBezTo>
                    <a:pt x="5" y="1"/>
                    <a:pt x="0" y="5"/>
                    <a:pt x="0" y="5"/>
                  </a:cubicBezTo>
                  <a:cubicBezTo>
                    <a:pt x="0" y="6"/>
                    <a:pt x="3" y="5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10"/>
                    <a:pt x="7" y="9"/>
                    <a:pt x="7" y="9"/>
                  </a:cubicBezTo>
                  <a:cubicBezTo>
                    <a:pt x="7" y="10"/>
                    <a:pt x="6" y="12"/>
                    <a:pt x="6" y="13"/>
                  </a:cubicBezTo>
                  <a:cubicBezTo>
                    <a:pt x="7" y="12"/>
                    <a:pt x="9" y="11"/>
                    <a:pt x="11" y="12"/>
                  </a:cubicBezTo>
                  <a:cubicBezTo>
                    <a:pt x="13" y="13"/>
                    <a:pt x="14" y="15"/>
                    <a:pt x="1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662">
              <a:extLst>
                <a:ext uri="{FF2B5EF4-FFF2-40B4-BE49-F238E27FC236}">
                  <a16:creationId xmlns:a16="http://schemas.microsoft.com/office/drawing/2014/main" id="{0E4989E1-48B5-F347-B786-AA09A2781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5166059"/>
              <a:ext cx="128145" cy="66361"/>
            </a:xfrm>
            <a:custGeom>
              <a:avLst/>
              <a:gdLst>
                <a:gd name="T0" fmla="*/ 16 w 16"/>
                <a:gd name="T1" fmla="*/ 4 h 8"/>
                <a:gd name="T2" fmla="*/ 12 w 16"/>
                <a:gd name="T3" fmla="*/ 2 h 8"/>
                <a:gd name="T4" fmla="*/ 8 w 16"/>
                <a:gd name="T5" fmla="*/ 0 h 8"/>
                <a:gd name="T6" fmla="*/ 7 w 16"/>
                <a:gd name="T7" fmla="*/ 3 h 8"/>
                <a:gd name="T8" fmla="*/ 5 w 16"/>
                <a:gd name="T9" fmla="*/ 2 h 8"/>
                <a:gd name="T10" fmla="*/ 2 w 16"/>
                <a:gd name="T11" fmla="*/ 3 h 8"/>
                <a:gd name="T12" fmla="*/ 0 w 16"/>
                <a:gd name="T13" fmla="*/ 5 h 8"/>
                <a:gd name="T14" fmla="*/ 0 w 16"/>
                <a:gd name="T15" fmla="*/ 6 h 8"/>
                <a:gd name="T16" fmla="*/ 2 w 16"/>
                <a:gd name="T17" fmla="*/ 6 h 8"/>
                <a:gd name="T18" fmla="*/ 8 w 16"/>
                <a:gd name="T19" fmla="*/ 7 h 8"/>
                <a:gd name="T20" fmla="*/ 16 w 16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cubicBezTo>
                    <a:pt x="16" y="1"/>
                    <a:pt x="14" y="2"/>
                    <a:pt x="12" y="2"/>
                  </a:cubicBezTo>
                  <a:cubicBezTo>
                    <a:pt x="11" y="3"/>
                    <a:pt x="10" y="1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6" y="3"/>
                    <a:pt x="7" y="1"/>
                    <a:pt x="5" y="2"/>
                  </a:cubicBezTo>
                  <a:cubicBezTo>
                    <a:pt x="4" y="2"/>
                    <a:pt x="2" y="2"/>
                    <a:pt x="2" y="3"/>
                  </a:cubicBezTo>
                  <a:cubicBezTo>
                    <a:pt x="1" y="5"/>
                    <a:pt x="2" y="6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4" y="7"/>
                    <a:pt x="6" y="7"/>
                    <a:pt x="8" y="7"/>
                  </a:cubicBezTo>
                  <a:cubicBezTo>
                    <a:pt x="10" y="7"/>
                    <a:pt x="16" y="8"/>
                    <a:pt x="1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663">
              <a:extLst>
                <a:ext uri="{FF2B5EF4-FFF2-40B4-BE49-F238E27FC236}">
                  <a16:creationId xmlns:a16="http://schemas.microsoft.com/office/drawing/2014/main" id="{43B0D0BE-B5FE-9D4B-B701-9B492F610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5183369"/>
              <a:ext cx="381707" cy="354881"/>
            </a:xfrm>
            <a:custGeom>
              <a:avLst/>
              <a:gdLst>
                <a:gd name="T0" fmla="*/ 1 w 48"/>
                <a:gd name="T1" fmla="*/ 12 h 42"/>
                <a:gd name="T2" fmla="*/ 0 w 48"/>
                <a:gd name="T3" fmla="*/ 16 h 42"/>
                <a:gd name="T4" fmla="*/ 2 w 48"/>
                <a:gd name="T5" fmla="*/ 20 h 42"/>
                <a:gd name="T6" fmla="*/ 4 w 48"/>
                <a:gd name="T7" fmla="*/ 27 h 42"/>
                <a:gd name="T8" fmla="*/ 9 w 48"/>
                <a:gd name="T9" fmla="*/ 31 h 42"/>
                <a:gd name="T10" fmla="*/ 10 w 48"/>
                <a:gd name="T11" fmla="*/ 33 h 42"/>
                <a:gd name="T12" fmla="*/ 13 w 48"/>
                <a:gd name="T13" fmla="*/ 32 h 42"/>
                <a:gd name="T14" fmla="*/ 21 w 48"/>
                <a:gd name="T15" fmla="*/ 36 h 42"/>
                <a:gd name="T16" fmla="*/ 25 w 48"/>
                <a:gd name="T17" fmla="*/ 37 h 42"/>
                <a:gd name="T18" fmla="*/ 33 w 48"/>
                <a:gd name="T19" fmla="*/ 37 h 42"/>
                <a:gd name="T20" fmla="*/ 39 w 48"/>
                <a:gd name="T21" fmla="*/ 41 h 42"/>
                <a:gd name="T22" fmla="*/ 41 w 48"/>
                <a:gd name="T23" fmla="*/ 35 h 42"/>
                <a:gd name="T24" fmla="*/ 44 w 48"/>
                <a:gd name="T25" fmla="*/ 32 h 42"/>
                <a:gd name="T26" fmla="*/ 48 w 48"/>
                <a:gd name="T27" fmla="*/ 31 h 42"/>
                <a:gd name="T28" fmla="*/ 45 w 48"/>
                <a:gd name="T29" fmla="*/ 26 h 42"/>
                <a:gd name="T30" fmla="*/ 44 w 48"/>
                <a:gd name="T31" fmla="*/ 19 h 42"/>
                <a:gd name="T32" fmla="*/ 46 w 48"/>
                <a:gd name="T33" fmla="*/ 12 h 42"/>
                <a:gd name="T34" fmla="*/ 44 w 48"/>
                <a:gd name="T35" fmla="*/ 7 h 42"/>
                <a:gd name="T36" fmla="*/ 42 w 48"/>
                <a:gd name="T37" fmla="*/ 5 h 42"/>
                <a:gd name="T38" fmla="*/ 25 w 48"/>
                <a:gd name="T39" fmla="*/ 4 h 42"/>
                <a:gd name="T40" fmla="*/ 20 w 48"/>
                <a:gd name="T41" fmla="*/ 2 h 42"/>
                <a:gd name="T42" fmla="*/ 13 w 48"/>
                <a:gd name="T43" fmla="*/ 4 h 42"/>
                <a:gd name="T44" fmla="*/ 6 w 48"/>
                <a:gd name="T45" fmla="*/ 6 h 42"/>
                <a:gd name="T46" fmla="*/ 2 w 48"/>
                <a:gd name="T47" fmla="*/ 7 h 42"/>
                <a:gd name="T48" fmla="*/ 1 w 48"/>
                <a:gd name="T49" fmla="*/ 9 h 42"/>
                <a:gd name="T50" fmla="*/ 1 w 48"/>
                <a:gd name="T51" fmla="*/ 12 h 42"/>
                <a:gd name="T52" fmla="*/ 1 w 48"/>
                <a:gd name="T53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42">
                  <a:moveTo>
                    <a:pt x="1" y="12"/>
                  </a:moveTo>
                  <a:cubicBezTo>
                    <a:pt x="1" y="13"/>
                    <a:pt x="0" y="15"/>
                    <a:pt x="0" y="16"/>
                  </a:cubicBezTo>
                  <a:cubicBezTo>
                    <a:pt x="1" y="17"/>
                    <a:pt x="2" y="19"/>
                    <a:pt x="2" y="20"/>
                  </a:cubicBezTo>
                  <a:cubicBezTo>
                    <a:pt x="2" y="22"/>
                    <a:pt x="3" y="25"/>
                    <a:pt x="4" y="27"/>
                  </a:cubicBezTo>
                  <a:cubicBezTo>
                    <a:pt x="5" y="30"/>
                    <a:pt x="8" y="29"/>
                    <a:pt x="9" y="31"/>
                  </a:cubicBezTo>
                  <a:cubicBezTo>
                    <a:pt x="9" y="31"/>
                    <a:pt x="9" y="33"/>
                    <a:pt x="10" y="33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5" y="31"/>
                    <a:pt x="19" y="35"/>
                    <a:pt x="21" y="36"/>
                  </a:cubicBezTo>
                  <a:cubicBezTo>
                    <a:pt x="22" y="37"/>
                    <a:pt x="23" y="39"/>
                    <a:pt x="25" y="37"/>
                  </a:cubicBezTo>
                  <a:cubicBezTo>
                    <a:pt x="26" y="36"/>
                    <a:pt x="31" y="37"/>
                    <a:pt x="33" y="37"/>
                  </a:cubicBezTo>
                  <a:cubicBezTo>
                    <a:pt x="36" y="37"/>
                    <a:pt x="37" y="39"/>
                    <a:pt x="39" y="41"/>
                  </a:cubicBezTo>
                  <a:cubicBezTo>
                    <a:pt x="40" y="42"/>
                    <a:pt x="40" y="36"/>
                    <a:pt x="41" y="35"/>
                  </a:cubicBezTo>
                  <a:cubicBezTo>
                    <a:pt x="42" y="34"/>
                    <a:pt x="43" y="33"/>
                    <a:pt x="44" y="32"/>
                  </a:cubicBezTo>
                  <a:cubicBezTo>
                    <a:pt x="45" y="32"/>
                    <a:pt x="48" y="32"/>
                    <a:pt x="48" y="31"/>
                  </a:cubicBezTo>
                  <a:cubicBezTo>
                    <a:pt x="47" y="28"/>
                    <a:pt x="47" y="27"/>
                    <a:pt x="45" y="26"/>
                  </a:cubicBezTo>
                  <a:cubicBezTo>
                    <a:pt x="43" y="24"/>
                    <a:pt x="46" y="21"/>
                    <a:pt x="44" y="19"/>
                  </a:cubicBezTo>
                  <a:cubicBezTo>
                    <a:pt x="42" y="18"/>
                    <a:pt x="47" y="14"/>
                    <a:pt x="46" y="12"/>
                  </a:cubicBezTo>
                  <a:cubicBezTo>
                    <a:pt x="45" y="10"/>
                    <a:pt x="44" y="9"/>
                    <a:pt x="44" y="7"/>
                  </a:cubicBezTo>
                  <a:cubicBezTo>
                    <a:pt x="44" y="6"/>
                    <a:pt x="44" y="5"/>
                    <a:pt x="42" y="5"/>
                  </a:cubicBezTo>
                  <a:cubicBezTo>
                    <a:pt x="37" y="3"/>
                    <a:pt x="30" y="6"/>
                    <a:pt x="25" y="4"/>
                  </a:cubicBezTo>
                  <a:cubicBezTo>
                    <a:pt x="25" y="7"/>
                    <a:pt x="21" y="2"/>
                    <a:pt x="20" y="2"/>
                  </a:cubicBezTo>
                  <a:cubicBezTo>
                    <a:pt x="17" y="0"/>
                    <a:pt x="15" y="2"/>
                    <a:pt x="13" y="4"/>
                  </a:cubicBezTo>
                  <a:cubicBezTo>
                    <a:pt x="10" y="5"/>
                    <a:pt x="8" y="6"/>
                    <a:pt x="6" y="6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1" y="8"/>
                    <a:pt x="3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4"/>
                    <a:pt x="1" y="12"/>
                    <a:pt x="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664">
              <a:extLst>
                <a:ext uri="{FF2B5EF4-FFF2-40B4-BE49-F238E27FC236}">
                  <a16:creationId xmlns:a16="http://schemas.microsoft.com/office/drawing/2014/main" id="{FFB4F71D-2C9A-F441-852D-29976AC15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555564"/>
              <a:ext cx="368076" cy="253900"/>
            </a:xfrm>
            <a:custGeom>
              <a:avLst/>
              <a:gdLst>
                <a:gd name="T0" fmla="*/ 38 w 46"/>
                <a:gd name="T1" fmla="*/ 13 h 30"/>
                <a:gd name="T2" fmla="*/ 35 w 46"/>
                <a:gd name="T3" fmla="*/ 6 h 30"/>
                <a:gd name="T4" fmla="*/ 32 w 46"/>
                <a:gd name="T5" fmla="*/ 0 h 30"/>
                <a:gd name="T6" fmla="*/ 22 w 46"/>
                <a:gd name="T7" fmla="*/ 4 h 30"/>
                <a:gd name="T8" fmla="*/ 18 w 46"/>
                <a:gd name="T9" fmla="*/ 3 h 30"/>
                <a:gd name="T10" fmla="*/ 12 w 46"/>
                <a:gd name="T11" fmla="*/ 3 h 30"/>
                <a:gd name="T12" fmla="*/ 8 w 46"/>
                <a:gd name="T13" fmla="*/ 6 h 30"/>
                <a:gd name="T14" fmla="*/ 4 w 46"/>
                <a:gd name="T15" fmla="*/ 14 h 30"/>
                <a:gd name="T16" fmla="*/ 0 w 46"/>
                <a:gd name="T17" fmla="*/ 15 h 30"/>
                <a:gd name="T18" fmla="*/ 3 w 46"/>
                <a:gd name="T19" fmla="*/ 18 h 30"/>
                <a:gd name="T20" fmla="*/ 5 w 46"/>
                <a:gd name="T21" fmla="*/ 22 h 30"/>
                <a:gd name="T22" fmla="*/ 8 w 46"/>
                <a:gd name="T23" fmla="*/ 24 h 30"/>
                <a:gd name="T24" fmla="*/ 11 w 46"/>
                <a:gd name="T25" fmla="*/ 25 h 30"/>
                <a:gd name="T26" fmla="*/ 11 w 46"/>
                <a:gd name="T27" fmla="*/ 28 h 30"/>
                <a:gd name="T28" fmla="*/ 21 w 46"/>
                <a:gd name="T29" fmla="*/ 30 h 30"/>
                <a:gd name="T30" fmla="*/ 28 w 46"/>
                <a:gd name="T31" fmla="*/ 28 h 30"/>
                <a:gd name="T32" fmla="*/ 40 w 46"/>
                <a:gd name="T33" fmla="*/ 30 h 30"/>
                <a:gd name="T34" fmla="*/ 41 w 46"/>
                <a:gd name="T35" fmla="*/ 23 h 30"/>
                <a:gd name="T36" fmla="*/ 46 w 46"/>
                <a:gd name="T37" fmla="*/ 20 h 30"/>
                <a:gd name="T38" fmla="*/ 39 w 46"/>
                <a:gd name="T39" fmla="*/ 20 h 30"/>
                <a:gd name="T40" fmla="*/ 38 w 46"/>
                <a:gd name="T41" fmla="*/ 13 h 30"/>
                <a:gd name="T42" fmla="*/ 38 w 46"/>
                <a:gd name="T4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0">
                  <a:moveTo>
                    <a:pt x="38" y="13"/>
                  </a:moveTo>
                  <a:cubicBezTo>
                    <a:pt x="39" y="10"/>
                    <a:pt x="36" y="8"/>
                    <a:pt x="35" y="6"/>
                  </a:cubicBezTo>
                  <a:cubicBezTo>
                    <a:pt x="33" y="5"/>
                    <a:pt x="32" y="2"/>
                    <a:pt x="32" y="0"/>
                  </a:cubicBezTo>
                  <a:cubicBezTo>
                    <a:pt x="29" y="1"/>
                    <a:pt x="26" y="4"/>
                    <a:pt x="22" y="4"/>
                  </a:cubicBezTo>
                  <a:cubicBezTo>
                    <a:pt x="21" y="4"/>
                    <a:pt x="19" y="3"/>
                    <a:pt x="18" y="3"/>
                  </a:cubicBezTo>
                  <a:cubicBezTo>
                    <a:pt x="16" y="3"/>
                    <a:pt x="14" y="3"/>
                    <a:pt x="12" y="3"/>
                  </a:cubicBezTo>
                  <a:cubicBezTo>
                    <a:pt x="12" y="3"/>
                    <a:pt x="9" y="6"/>
                    <a:pt x="8" y="6"/>
                  </a:cubicBezTo>
                  <a:cubicBezTo>
                    <a:pt x="7" y="9"/>
                    <a:pt x="5" y="11"/>
                    <a:pt x="4" y="14"/>
                  </a:cubicBezTo>
                  <a:cubicBezTo>
                    <a:pt x="3" y="14"/>
                    <a:pt x="1" y="14"/>
                    <a:pt x="0" y="15"/>
                  </a:cubicBezTo>
                  <a:cubicBezTo>
                    <a:pt x="0" y="16"/>
                    <a:pt x="3" y="17"/>
                    <a:pt x="3" y="18"/>
                  </a:cubicBezTo>
                  <a:cubicBezTo>
                    <a:pt x="3" y="20"/>
                    <a:pt x="4" y="20"/>
                    <a:pt x="5" y="22"/>
                  </a:cubicBezTo>
                  <a:cubicBezTo>
                    <a:pt x="5" y="24"/>
                    <a:pt x="6" y="24"/>
                    <a:pt x="8" y="24"/>
                  </a:cubicBezTo>
                  <a:cubicBezTo>
                    <a:pt x="9" y="24"/>
                    <a:pt x="11" y="24"/>
                    <a:pt x="11" y="25"/>
                  </a:cubicBezTo>
                  <a:cubicBezTo>
                    <a:pt x="11" y="26"/>
                    <a:pt x="11" y="27"/>
                    <a:pt x="11" y="28"/>
                  </a:cubicBezTo>
                  <a:cubicBezTo>
                    <a:pt x="13" y="30"/>
                    <a:pt x="18" y="30"/>
                    <a:pt x="21" y="30"/>
                  </a:cubicBezTo>
                  <a:cubicBezTo>
                    <a:pt x="24" y="30"/>
                    <a:pt x="26" y="30"/>
                    <a:pt x="28" y="28"/>
                  </a:cubicBezTo>
                  <a:cubicBezTo>
                    <a:pt x="32" y="26"/>
                    <a:pt x="36" y="28"/>
                    <a:pt x="40" y="30"/>
                  </a:cubicBezTo>
                  <a:cubicBezTo>
                    <a:pt x="40" y="28"/>
                    <a:pt x="40" y="25"/>
                    <a:pt x="41" y="23"/>
                  </a:cubicBezTo>
                  <a:cubicBezTo>
                    <a:pt x="42" y="22"/>
                    <a:pt x="45" y="24"/>
                    <a:pt x="46" y="20"/>
                  </a:cubicBezTo>
                  <a:cubicBezTo>
                    <a:pt x="43" y="18"/>
                    <a:pt x="42" y="20"/>
                    <a:pt x="39" y="20"/>
                  </a:cubicBezTo>
                  <a:cubicBezTo>
                    <a:pt x="37" y="19"/>
                    <a:pt x="37" y="14"/>
                    <a:pt x="38" y="13"/>
                  </a:cubicBezTo>
                  <a:cubicBezTo>
                    <a:pt x="39" y="11"/>
                    <a:pt x="37" y="15"/>
                    <a:pt x="38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665">
              <a:extLst>
                <a:ext uri="{FF2B5EF4-FFF2-40B4-BE49-F238E27FC236}">
                  <a16:creationId xmlns:a16="http://schemas.microsoft.com/office/drawing/2014/main" id="{6E8BBD21-A7F0-6F4B-B607-7BC86395A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3638" y="5546906"/>
              <a:ext cx="133597" cy="170231"/>
            </a:xfrm>
            <a:custGeom>
              <a:avLst/>
              <a:gdLst>
                <a:gd name="T0" fmla="*/ 14 w 17"/>
                <a:gd name="T1" fmla="*/ 10 h 20"/>
                <a:gd name="T2" fmla="*/ 9 w 17"/>
                <a:gd name="T3" fmla="*/ 3 h 20"/>
                <a:gd name="T4" fmla="*/ 0 w 17"/>
                <a:gd name="T5" fmla="*/ 1 h 20"/>
                <a:gd name="T6" fmla="*/ 5 w 17"/>
                <a:gd name="T7" fmla="*/ 10 h 20"/>
                <a:gd name="T8" fmla="*/ 7 w 17"/>
                <a:gd name="T9" fmla="*/ 20 h 20"/>
                <a:gd name="T10" fmla="*/ 10 w 17"/>
                <a:gd name="T11" fmla="*/ 14 h 20"/>
                <a:gd name="T12" fmla="*/ 14 w 17"/>
                <a:gd name="T13" fmla="*/ 14 h 20"/>
                <a:gd name="T14" fmla="*/ 14 w 17"/>
                <a:gd name="T15" fmla="*/ 10 h 20"/>
                <a:gd name="T16" fmla="*/ 14 w 17"/>
                <a:gd name="T1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14" y="10"/>
                  </a:moveTo>
                  <a:cubicBezTo>
                    <a:pt x="12" y="8"/>
                    <a:pt x="11" y="4"/>
                    <a:pt x="9" y="3"/>
                  </a:cubicBezTo>
                  <a:cubicBezTo>
                    <a:pt x="8" y="3"/>
                    <a:pt x="0" y="0"/>
                    <a:pt x="0" y="1"/>
                  </a:cubicBezTo>
                  <a:cubicBezTo>
                    <a:pt x="1" y="5"/>
                    <a:pt x="3" y="7"/>
                    <a:pt x="5" y="10"/>
                  </a:cubicBezTo>
                  <a:cubicBezTo>
                    <a:pt x="7" y="13"/>
                    <a:pt x="4" y="17"/>
                    <a:pt x="7" y="20"/>
                  </a:cubicBezTo>
                  <a:cubicBezTo>
                    <a:pt x="8" y="19"/>
                    <a:pt x="9" y="16"/>
                    <a:pt x="10" y="14"/>
                  </a:cubicBezTo>
                  <a:cubicBezTo>
                    <a:pt x="12" y="13"/>
                    <a:pt x="13" y="14"/>
                    <a:pt x="14" y="14"/>
                  </a:cubicBezTo>
                  <a:cubicBezTo>
                    <a:pt x="17" y="14"/>
                    <a:pt x="14" y="10"/>
                    <a:pt x="14" y="10"/>
                  </a:cubicBezTo>
                  <a:cubicBezTo>
                    <a:pt x="13" y="9"/>
                    <a:pt x="14" y="10"/>
                    <a:pt x="1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666">
              <a:extLst>
                <a:ext uri="{FF2B5EF4-FFF2-40B4-BE49-F238E27FC236}">
                  <a16:creationId xmlns:a16="http://schemas.microsoft.com/office/drawing/2014/main" id="{C5CDA389-55FC-9F41-98C2-321ECFF85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8168" y="5639232"/>
              <a:ext cx="79067" cy="86556"/>
            </a:xfrm>
            <a:custGeom>
              <a:avLst/>
              <a:gdLst>
                <a:gd name="T0" fmla="*/ 7 w 10"/>
                <a:gd name="T1" fmla="*/ 9 h 10"/>
                <a:gd name="T2" fmla="*/ 7 w 10"/>
                <a:gd name="T3" fmla="*/ 7 h 10"/>
                <a:gd name="T4" fmla="*/ 10 w 10"/>
                <a:gd name="T5" fmla="*/ 4 h 10"/>
                <a:gd name="T6" fmla="*/ 8 w 10"/>
                <a:gd name="T7" fmla="*/ 1 h 10"/>
                <a:gd name="T8" fmla="*/ 3 w 10"/>
                <a:gd name="T9" fmla="*/ 4 h 10"/>
                <a:gd name="T10" fmla="*/ 0 w 10"/>
                <a:gd name="T11" fmla="*/ 9 h 10"/>
                <a:gd name="T12" fmla="*/ 3 w 10"/>
                <a:gd name="T13" fmla="*/ 9 h 10"/>
                <a:gd name="T14" fmla="*/ 7 w 10"/>
                <a:gd name="T15" fmla="*/ 10 h 10"/>
                <a:gd name="T16" fmla="*/ 7 w 10"/>
                <a:gd name="T17" fmla="*/ 9 h 10"/>
                <a:gd name="T18" fmla="*/ 7 w 10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7" y="9"/>
                  </a:move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0" y="4"/>
                    <a:pt x="8" y="2"/>
                    <a:pt x="8" y="1"/>
                  </a:cubicBezTo>
                  <a:cubicBezTo>
                    <a:pt x="8" y="5"/>
                    <a:pt x="3" y="0"/>
                    <a:pt x="3" y="4"/>
                  </a:cubicBezTo>
                  <a:cubicBezTo>
                    <a:pt x="3" y="6"/>
                    <a:pt x="1" y="8"/>
                    <a:pt x="0" y="9"/>
                  </a:cubicBezTo>
                  <a:cubicBezTo>
                    <a:pt x="0" y="10"/>
                    <a:pt x="2" y="9"/>
                    <a:pt x="3" y="9"/>
                  </a:cubicBezTo>
                  <a:cubicBezTo>
                    <a:pt x="5" y="9"/>
                    <a:pt x="6" y="9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6" y="8"/>
                    <a:pt x="7" y="9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667">
              <a:extLst>
                <a:ext uri="{FF2B5EF4-FFF2-40B4-BE49-F238E27FC236}">
                  <a16:creationId xmlns:a16="http://schemas.microsoft.com/office/drawing/2014/main" id="{73E8799C-2F01-964D-87F8-4E7C7A475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774837"/>
              <a:ext cx="256290" cy="161574"/>
            </a:xfrm>
            <a:custGeom>
              <a:avLst/>
              <a:gdLst>
                <a:gd name="T0" fmla="*/ 17 w 32"/>
                <a:gd name="T1" fmla="*/ 4 h 19"/>
                <a:gd name="T2" fmla="*/ 2 w 32"/>
                <a:gd name="T3" fmla="*/ 0 h 19"/>
                <a:gd name="T4" fmla="*/ 2 w 32"/>
                <a:gd name="T5" fmla="*/ 5 h 19"/>
                <a:gd name="T6" fmla="*/ 3 w 32"/>
                <a:gd name="T7" fmla="*/ 8 h 19"/>
                <a:gd name="T8" fmla="*/ 1 w 32"/>
                <a:gd name="T9" fmla="*/ 11 h 19"/>
                <a:gd name="T10" fmla="*/ 3 w 32"/>
                <a:gd name="T11" fmla="*/ 17 h 19"/>
                <a:gd name="T12" fmla="*/ 9 w 32"/>
                <a:gd name="T13" fmla="*/ 17 h 19"/>
                <a:gd name="T14" fmla="*/ 16 w 32"/>
                <a:gd name="T15" fmla="*/ 18 h 19"/>
                <a:gd name="T16" fmla="*/ 21 w 32"/>
                <a:gd name="T17" fmla="*/ 15 h 19"/>
                <a:gd name="T18" fmla="*/ 28 w 32"/>
                <a:gd name="T19" fmla="*/ 14 h 19"/>
                <a:gd name="T20" fmla="*/ 28 w 32"/>
                <a:gd name="T21" fmla="*/ 8 h 19"/>
                <a:gd name="T22" fmla="*/ 29 w 32"/>
                <a:gd name="T23" fmla="*/ 3 h 19"/>
                <a:gd name="T24" fmla="*/ 21 w 32"/>
                <a:gd name="T25" fmla="*/ 2 h 19"/>
                <a:gd name="T26" fmla="*/ 17 w 32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19">
                  <a:moveTo>
                    <a:pt x="17" y="4"/>
                  </a:moveTo>
                  <a:cubicBezTo>
                    <a:pt x="13" y="4"/>
                    <a:pt x="3" y="6"/>
                    <a:pt x="2" y="0"/>
                  </a:cubicBezTo>
                  <a:cubicBezTo>
                    <a:pt x="1" y="2"/>
                    <a:pt x="0" y="4"/>
                    <a:pt x="2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9"/>
                    <a:pt x="1" y="9"/>
                    <a:pt x="1" y="11"/>
                  </a:cubicBezTo>
                  <a:cubicBezTo>
                    <a:pt x="2" y="13"/>
                    <a:pt x="3" y="14"/>
                    <a:pt x="3" y="17"/>
                  </a:cubicBezTo>
                  <a:cubicBezTo>
                    <a:pt x="5" y="17"/>
                    <a:pt x="7" y="17"/>
                    <a:pt x="9" y="17"/>
                  </a:cubicBezTo>
                  <a:cubicBezTo>
                    <a:pt x="11" y="17"/>
                    <a:pt x="14" y="19"/>
                    <a:pt x="16" y="18"/>
                  </a:cubicBezTo>
                  <a:cubicBezTo>
                    <a:pt x="18" y="18"/>
                    <a:pt x="20" y="16"/>
                    <a:pt x="21" y="15"/>
                  </a:cubicBezTo>
                  <a:cubicBezTo>
                    <a:pt x="23" y="13"/>
                    <a:pt x="25" y="14"/>
                    <a:pt x="28" y="14"/>
                  </a:cubicBezTo>
                  <a:cubicBezTo>
                    <a:pt x="27" y="12"/>
                    <a:pt x="27" y="11"/>
                    <a:pt x="28" y="8"/>
                  </a:cubicBezTo>
                  <a:cubicBezTo>
                    <a:pt x="29" y="6"/>
                    <a:pt x="32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9" y="2"/>
                    <a:pt x="18" y="4"/>
                    <a:pt x="1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668">
              <a:extLst>
                <a:ext uri="{FF2B5EF4-FFF2-40B4-BE49-F238E27FC236}">
                  <a16:creationId xmlns:a16="http://schemas.microsoft.com/office/drawing/2014/main" id="{DDA01EE8-21F4-5549-8C9E-E9504279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0127" y="5734445"/>
              <a:ext cx="144505" cy="126948"/>
            </a:xfrm>
            <a:custGeom>
              <a:avLst/>
              <a:gdLst>
                <a:gd name="T0" fmla="*/ 10 w 18"/>
                <a:gd name="T1" fmla="*/ 0 h 15"/>
                <a:gd name="T2" fmla="*/ 1 w 18"/>
                <a:gd name="T3" fmla="*/ 2 h 15"/>
                <a:gd name="T4" fmla="*/ 4 w 18"/>
                <a:gd name="T5" fmla="*/ 8 h 15"/>
                <a:gd name="T6" fmla="*/ 13 w 18"/>
                <a:gd name="T7" fmla="*/ 15 h 15"/>
                <a:gd name="T8" fmla="*/ 15 w 18"/>
                <a:gd name="T9" fmla="*/ 10 h 15"/>
                <a:gd name="T10" fmla="*/ 17 w 18"/>
                <a:gd name="T11" fmla="*/ 6 h 15"/>
                <a:gd name="T12" fmla="*/ 16 w 18"/>
                <a:gd name="T13" fmla="*/ 2 h 15"/>
                <a:gd name="T14" fmla="*/ 10 w 18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8" y="0"/>
                    <a:pt x="0" y="0"/>
                    <a:pt x="1" y="2"/>
                  </a:cubicBezTo>
                  <a:cubicBezTo>
                    <a:pt x="1" y="3"/>
                    <a:pt x="3" y="7"/>
                    <a:pt x="4" y="8"/>
                  </a:cubicBezTo>
                  <a:cubicBezTo>
                    <a:pt x="6" y="11"/>
                    <a:pt x="10" y="13"/>
                    <a:pt x="13" y="15"/>
                  </a:cubicBezTo>
                  <a:cubicBezTo>
                    <a:pt x="13" y="13"/>
                    <a:pt x="13" y="11"/>
                    <a:pt x="15" y="10"/>
                  </a:cubicBezTo>
                  <a:cubicBezTo>
                    <a:pt x="17" y="9"/>
                    <a:pt x="18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669">
              <a:extLst>
                <a:ext uri="{FF2B5EF4-FFF2-40B4-BE49-F238E27FC236}">
                  <a16:creationId xmlns:a16="http://schemas.microsoft.com/office/drawing/2014/main" id="{1DB0823B-4EF3-E142-A269-A26210089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3732" y="5673855"/>
              <a:ext cx="177221" cy="227931"/>
            </a:xfrm>
            <a:custGeom>
              <a:avLst/>
              <a:gdLst>
                <a:gd name="T0" fmla="*/ 21 w 22"/>
                <a:gd name="T1" fmla="*/ 19 h 27"/>
                <a:gd name="T2" fmla="*/ 20 w 22"/>
                <a:gd name="T3" fmla="*/ 17 h 27"/>
                <a:gd name="T4" fmla="*/ 19 w 22"/>
                <a:gd name="T5" fmla="*/ 13 h 27"/>
                <a:gd name="T6" fmla="*/ 15 w 22"/>
                <a:gd name="T7" fmla="*/ 10 h 27"/>
                <a:gd name="T8" fmla="*/ 14 w 22"/>
                <a:gd name="T9" fmla="*/ 8 h 27"/>
                <a:gd name="T10" fmla="*/ 12 w 22"/>
                <a:gd name="T11" fmla="*/ 5 h 27"/>
                <a:gd name="T12" fmla="*/ 5 w 22"/>
                <a:gd name="T13" fmla="*/ 1 h 27"/>
                <a:gd name="T14" fmla="*/ 2 w 22"/>
                <a:gd name="T15" fmla="*/ 4 h 27"/>
                <a:gd name="T16" fmla="*/ 4 w 22"/>
                <a:gd name="T17" fmla="*/ 14 h 27"/>
                <a:gd name="T18" fmla="*/ 1 w 22"/>
                <a:gd name="T19" fmla="*/ 19 h 27"/>
                <a:gd name="T20" fmla="*/ 0 w 22"/>
                <a:gd name="T21" fmla="*/ 23 h 27"/>
                <a:gd name="T22" fmla="*/ 4 w 22"/>
                <a:gd name="T23" fmla="*/ 27 h 27"/>
                <a:gd name="T24" fmla="*/ 6 w 22"/>
                <a:gd name="T25" fmla="*/ 23 h 27"/>
                <a:gd name="T26" fmla="*/ 10 w 22"/>
                <a:gd name="T27" fmla="*/ 26 h 27"/>
                <a:gd name="T28" fmla="*/ 20 w 22"/>
                <a:gd name="T29" fmla="*/ 24 h 27"/>
                <a:gd name="T30" fmla="*/ 21 w 22"/>
                <a:gd name="T31" fmla="*/ 19 h 27"/>
                <a:gd name="T32" fmla="*/ 21 w 22"/>
                <a:gd name="T3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7">
                  <a:moveTo>
                    <a:pt x="21" y="19"/>
                  </a:moveTo>
                  <a:cubicBezTo>
                    <a:pt x="22" y="18"/>
                    <a:pt x="21" y="18"/>
                    <a:pt x="20" y="17"/>
                  </a:cubicBezTo>
                  <a:cubicBezTo>
                    <a:pt x="19" y="16"/>
                    <a:pt x="19" y="15"/>
                    <a:pt x="19" y="13"/>
                  </a:cubicBezTo>
                  <a:cubicBezTo>
                    <a:pt x="21" y="10"/>
                    <a:pt x="18" y="10"/>
                    <a:pt x="15" y="10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3" y="6"/>
                    <a:pt x="12" y="7"/>
                    <a:pt x="12" y="5"/>
                  </a:cubicBezTo>
                  <a:cubicBezTo>
                    <a:pt x="11" y="2"/>
                    <a:pt x="9" y="0"/>
                    <a:pt x="5" y="1"/>
                  </a:cubicBezTo>
                  <a:cubicBezTo>
                    <a:pt x="2" y="2"/>
                    <a:pt x="2" y="2"/>
                    <a:pt x="2" y="4"/>
                  </a:cubicBezTo>
                  <a:cubicBezTo>
                    <a:pt x="3" y="7"/>
                    <a:pt x="4" y="10"/>
                    <a:pt x="4" y="14"/>
                  </a:cubicBezTo>
                  <a:cubicBezTo>
                    <a:pt x="5" y="17"/>
                    <a:pt x="2" y="16"/>
                    <a:pt x="1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0" y="25"/>
                    <a:pt x="3" y="26"/>
                    <a:pt x="4" y="27"/>
                  </a:cubicBezTo>
                  <a:cubicBezTo>
                    <a:pt x="4" y="26"/>
                    <a:pt x="4" y="23"/>
                    <a:pt x="6" y="23"/>
                  </a:cubicBezTo>
                  <a:cubicBezTo>
                    <a:pt x="8" y="23"/>
                    <a:pt x="9" y="24"/>
                    <a:pt x="10" y="26"/>
                  </a:cubicBezTo>
                  <a:cubicBezTo>
                    <a:pt x="11" y="26"/>
                    <a:pt x="18" y="24"/>
                    <a:pt x="20" y="24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0" y="20"/>
                    <a:pt x="21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670">
              <a:extLst>
                <a:ext uri="{FF2B5EF4-FFF2-40B4-BE49-F238E27FC236}">
                  <a16:creationId xmlns:a16="http://schemas.microsoft.com/office/drawing/2014/main" id="{93E36D32-8810-1349-BB3A-8391C047A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8307" y="5538253"/>
              <a:ext cx="280830" cy="161574"/>
            </a:xfrm>
            <a:custGeom>
              <a:avLst/>
              <a:gdLst>
                <a:gd name="T0" fmla="*/ 30 w 35"/>
                <a:gd name="T1" fmla="*/ 3 h 19"/>
                <a:gd name="T2" fmla="*/ 24 w 35"/>
                <a:gd name="T3" fmla="*/ 1 h 19"/>
                <a:gd name="T4" fmla="*/ 19 w 35"/>
                <a:gd name="T5" fmla="*/ 4 h 19"/>
                <a:gd name="T6" fmla="*/ 15 w 35"/>
                <a:gd name="T7" fmla="*/ 4 h 19"/>
                <a:gd name="T8" fmla="*/ 13 w 35"/>
                <a:gd name="T9" fmla="*/ 6 h 19"/>
                <a:gd name="T10" fmla="*/ 5 w 35"/>
                <a:gd name="T11" fmla="*/ 4 h 19"/>
                <a:gd name="T12" fmla="*/ 5 w 35"/>
                <a:gd name="T13" fmla="*/ 7 h 19"/>
                <a:gd name="T14" fmla="*/ 3 w 35"/>
                <a:gd name="T15" fmla="*/ 8 h 19"/>
                <a:gd name="T16" fmla="*/ 3 w 35"/>
                <a:gd name="T17" fmla="*/ 15 h 19"/>
                <a:gd name="T18" fmla="*/ 11 w 35"/>
                <a:gd name="T19" fmla="*/ 19 h 19"/>
                <a:gd name="T20" fmla="*/ 21 w 35"/>
                <a:gd name="T21" fmla="*/ 17 h 19"/>
                <a:gd name="T22" fmla="*/ 25 w 35"/>
                <a:gd name="T23" fmla="*/ 15 h 19"/>
                <a:gd name="T24" fmla="*/ 29 w 35"/>
                <a:gd name="T25" fmla="*/ 9 h 19"/>
                <a:gd name="T26" fmla="*/ 33 w 35"/>
                <a:gd name="T27" fmla="*/ 6 h 19"/>
                <a:gd name="T28" fmla="*/ 30 w 35"/>
                <a:gd name="T29" fmla="*/ 3 h 19"/>
                <a:gd name="T30" fmla="*/ 30 w 35"/>
                <a:gd name="T3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19">
                  <a:moveTo>
                    <a:pt x="30" y="3"/>
                  </a:moveTo>
                  <a:cubicBezTo>
                    <a:pt x="30" y="2"/>
                    <a:pt x="25" y="2"/>
                    <a:pt x="24" y="1"/>
                  </a:cubicBezTo>
                  <a:cubicBezTo>
                    <a:pt x="20" y="0"/>
                    <a:pt x="22" y="4"/>
                    <a:pt x="19" y="4"/>
                  </a:cubicBezTo>
                  <a:cubicBezTo>
                    <a:pt x="18" y="3"/>
                    <a:pt x="17" y="4"/>
                    <a:pt x="15" y="4"/>
                  </a:cubicBezTo>
                  <a:cubicBezTo>
                    <a:pt x="14" y="4"/>
                    <a:pt x="14" y="6"/>
                    <a:pt x="13" y="6"/>
                  </a:cubicBezTo>
                  <a:cubicBezTo>
                    <a:pt x="9" y="8"/>
                    <a:pt x="7" y="6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8"/>
                    <a:pt x="3" y="6"/>
                    <a:pt x="3" y="8"/>
                  </a:cubicBezTo>
                  <a:cubicBezTo>
                    <a:pt x="3" y="11"/>
                    <a:pt x="0" y="13"/>
                    <a:pt x="3" y="15"/>
                  </a:cubicBezTo>
                  <a:cubicBezTo>
                    <a:pt x="5" y="17"/>
                    <a:pt x="8" y="19"/>
                    <a:pt x="11" y="19"/>
                  </a:cubicBezTo>
                  <a:cubicBezTo>
                    <a:pt x="15" y="19"/>
                    <a:pt x="17" y="16"/>
                    <a:pt x="21" y="17"/>
                  </a:cubicBezTo>
                  <a:cubicBezTo>
                    <a:pt x="21" y="16"/>
                    <a:pt x="24" y="16"/>
                    <a:pt x="25" y="15"/>
                  </a:cubicBezTo>
                  <a:cubicBezTo>
                    <a:pt x="26" y="13"/>
                    <a:pt x="27" y="11"/>
                    <a:pt x="29" y="9"/>
                  </a:cubicBezTo>
                  <a:cubicBezTo>
                    <a:pt x="30" y="7"/>
                    <a:pt x="31" y="7"/>
                    <a:pt x="33" y="6"/>
                  </a:cubicBezTo>
                  <a:cubicBezTo>
                    <a:pt x="35" y="4"/>
                    <a:pt x="30" y="4"/>
                    <a:pt x="30" y="3"/>
                  </a:cubicBezTo>
                  <a:cubicBezTo>
                    <a:pt x="30" y="3"/>
                    <a:pt x="30" y="4"/>
                    <a:pt x="3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671">
              <a:extLst>
                <a:ext uri="{FF2B5EF4-FFF2-40B4-BE49-F238E27FC236}">
                  <a16:creationId xmlns:a16="http://schemas.microsoft.com/office/drawing/2014/main" id="{C63D9E93-7305-D841-90AF-1ACF50139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9167" y="5901789"/>
              <a:ext cx="248111" cy="271210"/>
            </a:xfrm>
            <a:custGeom>
              <a:avLst/>
              <a:gdLst>
                <a:gd name="T0" fmla="*/ 31 w 31"/>
                <a:gd name="T1" fmla="*/ 0 h 32"/>
                <a:gd name="T2" fmla="*/ 23 w 31"/>
                <a:gd name="T3" fmla="*/ 3 h 32"/>
                <a:gd name="T4" fmla="*/ 13 w 31"/>
                <a:gd name="T5" fmla="*/ 2 h 32"/>
                <a:gd name="T6" fmla="*/ 9 w 31"/>
                <a:gd name="T7" fmla="*/ 4 h 32"/>
                <a:gd name="T8" fmla="*/ 6 w 31"/>
                <a:gd name="T9" fmla="*/ 5 h 32"/>
                <a:gd name="T10" fmla="*/ 4 w 31"/>
                <a:gd name="T11" fmla="*/ 8 h 32"/>
                <a:gd name="T12" fmla="*/ 2 w 31"/>
                <a:gd name="T13" fmla="*/ 11 h 32"/>
                <a:gd name="T14" fmla="*/ 2 w 31"/>
                <a:gd name="T15" fmla="*/ 15 h 32"/>
                <a:gd name="T16" fmla="*/ 4 w 31"/>
                <a:gd name="T17" fmla="*/ 17 h 32"/>
                <a:gd name="T18" fmla="*/ 5 w 31"/>
                <a:gd name="T19" fmla="*/ 22 h 32"/>
                <a:gd name="T20" fmla="*/ 6 w 31"/>
                <a:gd name="T21" fmla="*/ 25 h 32"/>
                <a:gd name="T22" fmla="*/ 7 w 31"/>
                <a:gd name="T23" fmla="*/ 28 h 32"/>
                <a:gd name="T24" fmla="*/ 8 w 31"/>
                <a:gd name="T25" fmla="*/ 29 h 32"/>
                <a:gd name="T26" fmla="*/ 10 w 31"/>
                <a:gd name="T27" fmla="*/ 31 h 32"/>
                <a:gd name="T28" fmla="*/ 12 w 31"/>
                <a:gd name="T29" fmla="*/ 30 h 32"/>
                <a:gd name="T30" fmla="*/ 13 w 31"/>
                <a:gd name="T31" fmla="*/ 31 h 32"/>
                <a:gd name="T32" fmla="*/ 13 w 31"/>
                <a:gd name="T33" fmla="*/ 26 h 32"/>
                <a:gd name="T34" fmla="*/ 17 w 31"/>
                <a:gd name="T35" fmla="*/ 26 h 32"/>
                <a:gd name="T36" fmla="*/ 14 w 31"/>
                <a:gd name="T37" fmla="*/ 23 h 32"/>
                <a:gd name="T38" fmla="*/ 17 w 31"/>
                <a:gd name="T39" fmla="*/ 24 h 32"/>
                <a:gd name="T40" fmla="*/ 18 w 31"/>
                <a:gd name="T41" fmla="*/ 22 h 32"/>
                <a:gd name="T42" fmla="*/ 21 w 31"/>
                <a:gd name="T43" fmla="*/ 23 h 32"/>
                <a:gd name="T44" fmla="*/ 19 w 31"/>
                <a:gd name="T45" fmla="*/ 19 h 32"/>
                <a:gd name="T46" fmla="*/ 15 w 31"/>
                <a:gd name="T47" fmla="*/ 17 h 32"/>
                <a:gd name="T48" fmla="*/ 15 w 31"/>
                <a:gd name="T49" fmla="*/ 16 h 32"/>
                <a:gd name="T50" fmla="*/ 11 w 31"/>
                <a:gd name="T51" fmla="*/ 10 h 32"/>
                <a:gd name="T52" fmla="*/ 16 w 31"/>
                <a:gd name="T53" fmla="*/ 11 h 32"/>
                <a:gd name="T54" fmla="*/ 16 w 31"/>
                <a:gd name="T55" fmla="*/ 10 h 32"/>
                <a:gd name="T56" fmla="*/ 18 w 31"/>
                <a:gd name="T57" fmla="*/ 11 h 32"/>
                <a:gd name="T58" fmla="*/ 17 w 31"/>
                <a:gd name="T59" fmla="*/ 9 h 32"/>
                <a:gd name="T60" fmla="*/ 21 w 31"/>
                <a:gd name="T61" fmla="*/ 10 h 32"/>
                <a:gd name="T62" fmla="*/ 17 w 31"/>
                <a:gd name="T63" fmla="*/ 7 h 32"/>
                <a:gd name="T64" fmla="*/ 22 w 31"/>
                <a:gd name="T65" fmla="*/ 5 h 32"/>
                <a:gd name="T66" fmla="*/ 21 w 31"/>
                <a:gd name="T67" fmla="*/ 7 h 32"/>
                <a:gd name="T68" fmla="*/ 25 w 31"/>
                <a:gd name="T69" fmla="*/ 5 h 32"/>
                <a:gd name="T70" fmla="*/ 29 w 31"/>
                <a:gd name="T71" fmla="*/ 7 h 32"/>
                <a:gd name="T72" fmla="*/ 31 w 31"/>
                <a:gd name="T7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31" y="0"/>
                  </a:moveTo>
                  <a:cubicBezTo>
                    <a:pt x="28" y="2"/>
                    <a:pt x="27" y="4"/>
                    <a:pt x="23" y="3"/>
                  </a:cubicBezTo>
                  <a:cubicBezTo>
                    <a:pt x="21" y="2"/>
                    <a:pt x="15" y="1"/>
                    <a:pt x="13" y="2"/>
                  </a:cubicBezTo>
                  <a:cubicBezTo>
                    <a:pt x="13" y="5"/>
                    <a:pt x="10" y="3"/>
                    <a:pt x="9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3" y="9"/>
                    <a:pt x="3" y="10"/>
                    <a:pt x="2" y="11"/>
                  </a:cubicBezTo>
                  <a:cubicBezTo>
                    <a:pt x="0" y="13"/>
                    <a:pt x="0" y="13"/>
                    <a:pt x="2" y="15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4" y="19"/>
                    <a:pt x="4" y="20"/>
                    <a:pt x="5" y="22"/>
                  </a:cubicBezTo>
                  <a:cubicBezTo>
                    <a:pt x="5" y="23"/>
                    <a:pt x="5" y="24"/>
                    <a:pt x="6" y="25"/>
                  </a:cubicBezTo>
                  <a:cubicBezTo>
                    <a:pt x="8" y="26"/>
                    <a:pt x="6" y="27"/>
                    <a:pt x="7" y="28"/>
                  </a:cubicBezTo>
                  <a:cubicBezTo>
                    <a:pt x="7" y="30"/>
                    <a:pt x="8" y="29"/>
                    <a:pt x="8" y="29"/>
                  </a:cubicBezTo>
                  <a:cubicBezTo>
                    <a:pt x="10" y="29"/>
                    <a:pt x="10" y="30"/>
                    <a:pt x="10" y="31"/>
                  </a:cubicBezTo>
                  <a:cubicBezTo>
                    <a:pt x="11" y="31"/>
                    <a:pt x="12" y="30"/>
                    <a:pt x="12" y="30"/>
                  </a:cubicBezTo>
                  <a:cubicBezTo>
                    <a:pt x="13" y="29"/>
                    <a:pt x="13" y="31"/>
                    <a:pt x="13" y="31"/>
                  </a:cubicBezTo>
                  <a:cubicBezTo>
                    <a:pt x="14" y="32"/>
                    <a:pt x="13" y="25"/>
                    <a:pt x="13" y="26"/>
                  </a:cubicBezTo>
                  <a:cubicBezTo>
                    <a:pt x="13" y="25"/>
                    <a:pt x="16" y="26"/>
                    <a:pt x="17" y="26"/>
                  </a:cubicBezTo>
                  <a:cubicBezTo>
                    <a:pt x="17" y="25"/>
                    <a:pt x="14" y="24"/>
                    <a:pt x="14" y="23"/>
                  </a:cubicBezTo>
                  <a:cubicBezTo>
                    <a:pt x="15" y="21"/>
                    <a:pt x="17" y="23"/>
                    <a:pt x="17" y="24"/>
                  </a:cubicBezTo>
                  <a:cubicBezTo>
                    <a:pt x="19" y="25"/>
                    <a:pt x="18" y="23"/>
                    <a:pt x="18" y="22"/>
                  </a:cubicBezTo>
                  <a:cubicBezTo>
                    <a:pt x="18" y="21"/>
                    <a:pt x="21" y="23"/>
                    <a:pt x="21" y="23"/>
                  </a:cubicBezTo>
                  <a:cubicBezTo>
                    <a:pt x="21" y="22"/>
                    <a:pt x="19" y="19"/>
                    <a:pt x="19" y="19"/>
                  </a:cubicBezTo>
                  <a:cubicBezTo>
                    <a:pt x="18" y="18"/>
                    <a:pt x="16" y="18"/>
                    <a:pt x="15" y="17"/>
                  </a:cubicBezTo>
                  <a:cubicBezTo>
                    <a:pt x="15" y="17"/>
                    <a:pt x="15" y="15"/>
                    <a:pt x="15" y="16"/>
                  </a:cubicBezTo>
                  <a:cubicBezTo>
                    <a:pt x="14" y="14"/>
                    <a:pt x="11" y="12"/>
                    <a:pt x="11" y="10"/>
                  </a:cubicBezTo>
                  <a:cubicBezTo>
                    <a:pt x="12" y="6"/>
                    <a:pt x="15" y="10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8" y="10"/>
                    <a:pt x="18" y="11"/>
                  </a:cubicBezTo>
                  <a:cubicBezTo>
                    <a:pt x="18" y="11"/>
                    <a:pt x="17" y="9"/>
                    <a:pt x="17" y="9"/>
                  </a:cubicBezTo>
                  <a:cubicBezTo>
                    <a:pt x="18" y="9"/>
                    <a:pt x="20" y="10"/>
                    <a:pt x="21" y="10"/>
                  </a:cubicBezTo>
                  <a:cubicBezTo>
                    <a:pt x="21" y="9"/>
                    <a:pt x="17" y="9"/>
                    <a:pt x="17" y="7"/>
                  </a:cubicBezTo>
                  <a:cubicBezTo>
                    <a:pt x="17" y="7"/>
                    <a:pt x="21" y="5"/>
                    <a:pt x="22" y="5"/>
                  </a:cubicBezTo>
                  <a:cubicBezTo>
                    <a:pt x="22" y="5"/>
                    <a:pt x="21" y="7"/>
                    <a:pt x="21" y="7"/>
                  </a:cubicBezTo>
                  <a:cubicBezTo>
                    <a:pt x="21" y="7"/>
                    <a:pt x="24" y="5"/>
                    <a:pt x="25" y="5"/>
                  </a:cubicBezTo>
                  <a:cubicBezTo>
                    <a:pt x="26" y="5"/>
                    <a:pt x="27" y="6"/>
                    <a:pt x="29" y="7"/>
                  </a:cubicBezTo>
                  <a:cubicBezTo>
                    <a:pt x="30" y="5"/>
                    <a:pt x="31" y="2"/>
                    <a:pt x="3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672">
              <a:extLst>
                <a:ext uri="{FF2B5EF4-FFF2-40B4-BE49-F238E27FC236}">
                  <a16:creationId xmlns:a16="http://schemas.microsoft.com/office/drawing/2014/main" id="{1ED46347-A97C-B448-9586-CEE7424CE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2740" y="5887360"/>
              <a:ext cx="119965" cy="83670"/>
            </a:xfrm>
            <a:custGeom>
              <a:avLst/>
              <a:gdLst>
                <a:gd name="T0" fmla="*/ 15 w 15"/>
                <a:gd name="T1" fmla="*/ 6 h 10"/>
                <a:gd name="T2" fmla="*/ 10 w 15"/>
                <a:gd name="T3" fmla="*/ 1 h 10"/>
                <a:gd name="T4" fmla="*/ 2 w 15"/>
                <a:gd name="T5" fmla="*/ 5 h 10"/>
                <a:gd name="T6" fmla="*/ 1 w 15"/>
                <a:gd name="T7" fmla="*/ 9 h 10"/>
                <a:gd name="T8" fmla="*/ 6 w 15"/>
                <a:gd name="T9" fmla="*/ 9 h 10"/>
                <a:gd name="T10" fmla="*/ 11 w 15"/>
                <a:gd name="T11" fmla="*/ 7 h 10"/>
                <a:gd name="T12" fmla="*/ 15 w 15"/>
                <a:gd name="T13" fmla="*/ 6 h 10"/>
                <a:gd name="T14" fmla="*/ 15 w 15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15" y="6"/>
                  </a:moveTo>
                  <a:cubicBezTo>
                    <a:pt x="13" y="4"/>
                    <a:pt x="10" y="4"/>
                    <a:pt x="10" y="1"/>
                  </a:cubicBezTo>
                  <a:cubicBezTo>
                    <a:pt x="5" y="0"/>
                    <a:pt x="4" y="0"/>
                    <a:pt x="2" y="5"/>
                  </a:cubicBezTo>
                  <a:cubicBezTo>
                    <a:pt x="2" y="6"/>
                    <a:pt x="0" y="9"/>
                    <a:pt x="1" y="9"/>
                  </a:cubicBezTo>
                  <a:cubicBezTo>
                    <a:pt x="3" y="10"/>
                    <a:pt x="5" y="10"/>
                    <a:pt x="6" y="9"/>
                  </a:cubicBezTo>
                  <a:cubicBezTo>
                    <a:pt x="8" y="8"/>
                    <a:pt x="9" y="7"/>
                    <a:pt x="11" y="7"/>
                  </a:cubicBezTo>
                  <a:cubicBezTo>
                    <a:pt x="11" y="7"/>
                    <a:pt x="15" y="7"/>
                    <a:pt x="15" y="6"/>
                  </a:cubicBezTo>
                  <a:cubicBezTo>
                    <a:pt x="14" y="6"/>
                    <a:pt x="15" y="7"/>
                    <a:pt x="15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673">
              <a:extLst>
                <a:ext uri="{FF2B5EF4-FFF2-40B4-BE49-F238E27FC236}">
                  <a16:creationId xmlns:a16="http://schemas.microsoft.com/office/drawing/2014/main" id="{EEC2D2DF-6437-B048-B1F2-FC2707886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6452" y="5861396"/>
              <a:ext cx="70889" cy="152919"/>
            </a:xfrm>
            <a:custGeom>
              <a:avLst/>
              <a:gdLst>
                <a:gd name="T0" fmla="*/ 6 w 9"/>
                <a:gd name="T1" fmla="*/ 16 h 18"/>
                <a:gd name="T2" fmla="*/ 7 w 9"/>
                <a:gd name="T3" fmla="*/ 11 h 18"/>
                <a:gd name="T4" fmla="*/ 6 w 9"/>
                <a:gd name="T5" fmla="*/ 6 h 18"/>
                <a:gd name="T6" fmla="*/ 7 w 9"/>
                <a:gd name="T7" fmla="*/ 4 h 18"/>
                <a:gd name="T8" fmla="*/ 3 w 9"/>
                <a:gd name="T9" fmla="*/ 1 h 18"/>
                <a:gd name="T10" fmla="*/ 0 w 9"/>
                <a:gd name="T11" fmla="*/ 9 h 18"/>
                <a:gd name="T12" fmla="*/ 4 w 9"/>
                <a:gd name="T13" fmla="*/ 18 h 18"/>
                <a:gd name="T14" fmla="*/ 6 w 9"/>
                <a:gd name="T15" fmla="*/ 16 h 18"/>
                <a:gd name="T16" fmla="*/ 6 w 9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6" y="16"/>
                  </a:moveTo>
                  <a:cubicBezTo>
                    <a:pt x="7" y="14"/>
                    <a:pt x="9" y="12"/>
                    <a:pt x="7" y="11"/>
                  </a:cubicBezTo>
                  <a:cubicBezTo>
                    <a:pt x="6" y="10"/>
                    <a:pt x="5" y="8"/>
                    <a:pt x="6" y="6"/>
                  </a:cubicBezTo>
                  <a:cubicBezTo>
                    <a:pt x="6" y="6"/>
                    <a:pt x="7" y="4"/>
                    <a:pt x="7" y="4"/>
                  </a:cubicBezTo>
                  <a:cubicBezTo>
                    <a:pt x="6" y="3"/>
                    <a:pt x="4" y="1"/>
                    <a:pt x="3" y="1"/>
                  </a:cubicBezTo>
                  <a:cubicBezTo>
                    <a:pt x="0" y="0"/>
                    <a:pt x="0" y="7"/>
                    <a:pt x="0" y="9"/>
                  </a:cubicBezTo>
                  <a:cubicBezTo>
                    <a:pt x="0" y="13"/>
                    <a:pt x="2" y="15"/>
                    <a:pt x="4" y="18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7" y="14"/>
                    <a:pt x="6" y="16"/>
                    <a:pt x="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Freeform 674">
              <a:extLst>
                <a:ext uri="{FF2B5EF4-FFF2-40B4-BE49-F238E27FC236}">
                  <a16:creationId xmlns:a16="http://schemas.microsoft.com/office/drawing/2014/main" id="{D70A9DA5-E23B-B54E-8333-C923A6280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878707"/>
              <a:ext cx="103605" cy="75018"/>
            </a:xfrm>
            <a:custGeom>
              <a:avLst/>
              <a:gdLst>
                <a:gd name="T0" fmla="*/ 11 w 13"/>
                <a:gd name="T1" fmla="*/ 0 h 9"/>
                <a:gd name="T2" fmla="*/ 2 w 13"/>
                <a:gd name="T3" fmla="*/ 2 h 9"/>
                <a:gd name="T4" fmla="*/ 3 w 13"/>
                <a:gd name="T5" fmla="*/ 9 h 9"/>
                <a:gd name="T6" fmla="*/ 7 w 13"/>
                <a:gd name="T7" fmla="*/ 8 h 9"/>
                <a:gd name="T8" fmla="*/ 10 w 13"/>
                <a:gd name="T9" fmla="*/ 7 h 9"/>
                <a:gd name="T10" fmla="*/ 11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1" y="0"/>
                  </a:moveTo>
                  <a:cubicBezTo>
                    <a:pt x="9" y="0"/>
                    <a:pt x="2" y="0"/>
                    <a:pt x="2" y="2"/>
                  </a:cubicBezTo>
                  <a:cubicBezTo>
                    <a:pt x="0" y="4"/>
                    <a:pt x="0" y="8"/>
                    <a:pt x="3" y="9"/>
                  </a:cubicBezTo>
                  <a:cubicBezTo>
                    <a:pt x="4" y="8"/>
                    <a:pt x="6" y="9"/>
                    <a:pt x="7" y="8"/>
                  </a:cubicBezTo>
                  <a:cubicBezTo>
                    <a:pt x="8" y="8"/>
                    <a:pt x="9" y="6"/>
                    <a:pt x="10" y="7"/>
                  </a:cubicBezTo>
                  <a:cubicBezTo>
                    <a:pt x="13" y="9"/>
                    <a:pt x="11" y="1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675">
              <a:extLst>
                <a:ext uri="{FF2B5EF4-FFF2-40B4-BE49-F238E27FC236}">
                  <a16:creationId xmlns:a16="http://schemas.microsoft.com/office/drawing/2014/main" id="{8E41CF83-4440-F249-8FD2-02B717D5D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5275" y="5927753"/>
              <a:ext cx="152684" cy="135605"/>
            </a:xfrm>
            <a:custGeom>
              <a:avLst/>
              <a:gdLst>
                <a:gd name="T0" fmla="*/ 19 w 19"/>
                <a:gd name="T1" fmla="*/ 14 h 16"/>
                <a:gd name="T2" fmla="*/ 17 w 19"/>
                <a:gd name="T3" fmla="*/ 10 h 16"/>
                <a:gd name="T4" fmla="*/ 16 w 19"/>
                <a:gd name="T5" fmla="*/ 7 h 16"/>
                <a:gd name="T6" fmla="*/ 14 w 19"/>
                <a:gd name="T7" fmla="*/ 3 h 16"/>
                <a:gd name="T8" fmla="*/ 12 w 19"/>
                <a:gd name="T9" fmla="*/ 0 h 16"/>
                <a:gd name="T10" fmla="*/ 6 w 19"/>
                <a:gd name="T11" fmla="*/ 6 h 16"/>
                <a:gd name="T12" fmla="*/ 9 w 19"/>
                <a:gd name="T13" fmla="*/ 9 h 16"/>
                <a:gd name="T14" fmla="*/ 12 w 19"/>
                <a:gd name="T15" fmla="*/ 11 h 16"/>
                <a:gd name="T16" fmla="*/ 16 w 19"/>
                <a:gd name="T17" fmla="*/ 13 h 16"/>
                <a:gd name="T18" fmla="*/ 19 w 19"/>
                <a:gd name="T19" fmla="*/ 14 h 16"/>
                <a:gd name="T20" fmla="*/ 19 w 19"/>
                <a:gd name="T2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6">
                  <a:moveTo>
                    <a:pt x="19" y="14"/>
                  </a:moveTo>
                  <a:cubicBezTo>
                    <a:pt x="19" y="12"/>
                    <a:pt x="19" y="11"/>
                    <a:pt x="17" y="10"/>
                  </a:cubicBezTo>
                  <a:cubicBezTo>
                    <a:pt x="15" y="9"/>
                    <a:pt x="17" y="8"/>
                    <a:pt x="16" y="7"/>
                  </a:cubicBezTo>
                  <a:cubicBezTo>
                    <a:pt x="15" y="5"/>
                    <a:pt x="14" y="6"/>
                    <a:pt x="14" y="3"/>
                  </a:cubicBezTo>
                  <a:cubicBezTo>
                    <a:pt x="14" y="3"/>
                    <a:pt x="11" y="1"/>
                    <a:pt x="12" y="0"/>
                  </a:cubicBezTo>
                  <a:cubicBezTo>
                    <a:pt x="9" y="0"/>
                    <a:pt x="0" y="1"/>
                    <a:pt x="6" y="6"/>
                  </a:cubicBezTo>
                  <a:cubicBezTo>
                    <a:pt x="7" y="7"/>
                    <a:pt x="8" y="8"/>
                    <a:pt x="9" y="9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4" y="11"/>
                    <a:pt x="16" y="11"/>
                    <a:pt x="16" y="13"/>
                  </a:cubicBezTo>
                  <a:cubicBezTo>
                    <a:pt x="17" y="14"/>
                    <a:pt x="18" y="16"/>
                    <a:pt x="19" y="14"/>
                  </a:cubicBezTo>
                  <a:cubicBezTo>
                    <a:pt x="19" y="13"/>
                    <a:pt x="18" y="15"/>
                    <a:pt x="19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676">
              <a:extLst>
                <a:ext uri="{FF2B5EF4-FFF2-40B4-BE49-F238E27FC236}">
                  <a16:creationId xmlns:a16="http://schemas.microsoft.com/office/drawing/2014/main" id="{227AC47C-0EAF-0A47-98CD-C754AA933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2531" y="5996999"/>
              <a:ext cx="790679" cy="709761"/>
            </a:xfrm>
            <a:custGeom>
              <a:avLst/>
              <a:gdLst>
                <a:gd name="T0" fmla="*/ 95 w 99"/>
                <a:gd name="T1" fmla="*/ 73 h 84"/>
                <a:gd name="T2" fmla="*/ 93 w 99"/>
                <a:gd name="T3" fmla="*/ 68 h 84"/>
                <a:gd name="T4" fmla="*/ 90 w 99"/>
                <a:gd name="T5" fmla="*/ 65 h 84"/>
                <a:gd name="T6" fmla="*/ 86 w 99"/>
                <a:gd name="T7" fmla="*/ 60 h 84"/>
                <a:gd name="T8" fmla="*/ 87 w 99"/>
                <a:gd name="T9" fmla="*/ 55 h 84"/>
                <a:gd name="T10" fmla="*/ 89 w 99"/>
                <a:gd name="T11" fmla="*/ 50 h 84"/>
                <a:gd name="T12" fmla="*/ 84 w 99"/>
                <a:gd name="T13" fmla="*/ 49 h 84"/>
                <a:gd name="T14" fmla="*/ 84 w 99"/>
                <a:gd name="T15" fmla="*/ 46 h 84"/>
                <a:gd name="T16" fmla="*/ 84 w 99"/>
                <a:gd name="T17" fmla="*/ 40 h 84"/>
                <a:gd name="T18" fmla="*/ 82 w 99"/>
                <a:gd name="T19" fmla="*/ 36 h 84"/>
                <a:gd name="T20" fmla="*/ 85 w 99"/>
                <a:gd name="T21" fmla="*/ 31 h 84"/>
                <a:gd name="T22" fmla="*/ 86 w 99"/>
                <a:gd name="T23" fmla="*/ 20 h 84"/>
                <a:gd name="T24" fmla="*/ 79 w 99"/>
                <a:gd name="T25" fmla="*/ 18 h 84"/>
                <a:gd name="T26" fmla="*/ 76 w 99"/>
                <a:gd name="T27" fmla="*/ 15 h 84"/>
                <a:gd name="T28" fmla="*/ 71 w 99"/>
                <a:gd name="T29" fmla="*/ 13 h 84"/>
                <a:gd name="T30" fmla="*/ 66 w 99"/>
                <a:gd name="T31" fmla="*/ 12 h 84"/>
                <a:gd name="T32" fmla="*/ 61 w 99"/>
                <a:gd name="T33" fmla="*/ 11 h 84"/>
                <a:gd name="T34" fmla="*/ 57 w 99"/>
                <a:gd name="T35" fmla="*/ 12 h 84"/>
                <a:gd name="T36" fmla="*/ 53 w 99"/>
                <a:gd name="T37" fmla="*/ 15 h 84"/>
                <a:gd name="T38" fmla="*/ 49 w 99"/>
                <a:gd name="T39" fmla="*/ 17 h 84"/>
                <a:gd name="T40" fmla="*/ 46 w 99"/>
                <a:gd name="T41" fmla="*/ 20 h 84"/>
                <a:gd name="T42" fmla="*/ 33 w 99"/>
                <a:gd name="T43" fmla="*/ 18 h 84"/>
                <a:gd name="T44" fmla="*/ 30 w 99"/>
                <a:gd name="T45" fmla="*/ 16 h 84"/>
                <a:gd name="T46" fmla="*/ 25 w 99"/>
                <a:gd name="T47" fmla="*/ 15 h 84"/>
                <a:gd name="T48" fmla="*/ 24 w 99"/>
                <a:gd name="T49" fmla="*/ 10 h 84"/>
                <a:gd name="T50" fmla="*/ 20 w 99"/>
                <a:gd name="T51" fmla="*/ 5 h 84"/>
                <a:gd name="T52" fmla="*/ 14 w 99"/>
                <a:gd name="T53" fmla="*/ 5 h 84"/>
                <a:gd name="T54" fmla="*/ 11 w 99"/>
                <a:gd name="T55" fmla="*/ 7 h 84"/>
                <a:gd name="T56" fmla="*/ 5 w 99"/>
                <a:gd name="T57" fmla="*/ 4 h 84"/>
                <a:gd name="T58" fmla="*/ 1 w 99"/>
                <a:gd name="T59" fmla="*/ 3 h 84"/>
                <a:gd name="T60" fmla="*/ 0 w 99"/>
                <a:gd name="T61" fmla="*/ 5 h 84"/>
                <a:gd name="T62" fmla="*/ 1 w 99"/>
                <a:gd name="T63" fmla="*/ 8 h 84"/>
                <a:gd name="T64" fmla="*/ 1 w 99"/>
                <a:gd name="T65" fmla="*/ 10 h 84"/>
                <a:gd name="T66" fmla="*/ 1 w 99"/>
                <a:gd name="T67" fmla="*/ 12 h 84"/>
                <a:gd name="T68" fmla="*/ 3 w 99"/>
                <a:gd name="T69" fmla="*/ 14 h 84"/>
                <a:gd name="T70" fmla="*/ 3 w 99"/>
                <a:gd name="T71" fmla="*/ 16 h 84"/>
                <a:gd name="T72" fmla="*/ 5 w 99"/>
                <a:gd name="T73" fmla="*/ 21 h 84"/>
                <a:gd name="T74" fmla="*/ 8 w 99"/>
                <a:gd name="T75" fmla="*/ 24 h 84"/>
                <a:gd name="T76" fmla="*/ 10 w 99"/>
                <a:gd name="T77" fmla="*/ 25 h 84"/>
                <a:gd name="T78" fmla="*/ 8 w 99"/>
                <a:gd name="T79" fmla="*/ 37 h 84"/>
                <a:gd name="T80" fmla="*/ 12 w 99"/>
                <a:gd name="T81" fmla="*/ 41 h 84"/>
                <a:gd name="T82" fmla="*/ 18 w 99"/>
                <a:gd name="T83" fmla="*/ 47 h 84"/>
                <a:gd name="T84" fmla="*/ 17 w 99"/>
                <a:gd name="T85" fmla="*/ 50 h 84"/>
                <a:gd name="T86" fmla="*/ 19 w 99"/>
                <a:gd name="T87" fmla="*/ 52 h 84"/>
                <a:gd name="T88" fmla="*/ 22 w 99"/>
                <a:gd name="T89" fmla="*/ 58 h 84"/>
                <a:gd name="T90" fmla="*/ 24 w 99"/>
                <a:gd name="T91" fmla="*/ 55 h 84"/>
                <a:gd name="T92" fmla="*/ 25 w 99"/>
                <a:gd name="T93" fmla="*/ 56 h 84"/>
                <a:gd name="T94" fmla="*/ 26 w 99"/>
                <a:gd name="T95" fmla="*/ 57 h 84"/>
                <a:gd name="T96" fmla="*/ 30 w 99"/>
                <a:gd name="T97" fmla="*/ 57 h 84"/>
                <a:gd name="T98" fmla="*/ 35 w 99"/>
                <a:gd name="T99" fmla="*/ 66 h 84"/>
                <a:gd name="T100" fmla="*/ 46 w 99"/>
                <a:gd name="T101" fmla="*/ 74 h 84"/>
                <a:gd name="T102" fmla="*/ 52 w 99"/>
                <a:gd name="T103" fmla="*/ 76 h 84"/>
                <a:gd name="T104" fmla="*/ 56 w 99"/>
                <a:gd name="T105" fmla="*/ 75 h 84"/>
                <a:gd name="T106" fmla="*/ 56 w 99"/>
                <a:gd name="T107" fmla="*/ 76 h 84"/>
                <a:gd name="T108" fmla="*/ 61 w 99"/>
                <a:gd name="T109" fmla="*/ 73 h 84"/>
                <a:gd name="T110" fmla="*/ 60 w 99"/>
                <a:gd name="T111" fmla="*/ 73 h 84"/>
                <a:gd name="T112" fmla="*/ 62 w 99"/>
                <a:gd name="T113" fmla="*/ 73 h 84"/>
                <a:gd name="T114" fmla="*/ 65 w 99"/>
                <a:gd name="T115" fmla="*/ 77 h 84"/>
                <a:gd name="T116" fmla="*/ 69 w 99"/>
                <a:gd name="T117" fmla="*/ 81 h 84"/>
                <a:gd name="T118" fmla="*/ 88 w 99"/>
                <a:gd name="T119" fmla="*/ 84 h 84"/>
                <a:gd name="T120" fmla="*/ 92 w 99"/>
                <a:gd name="T121" fmla="*/ 77 h 84"/>
                <a:gd name="T122" fmla="*/ 95 w 99"/>
                <a:gd name="T123" fmla="*/ 73 h 84"/>
                <a:gd name="T124" fmla="*/ 95 w 99"/>
                <a:gd name="T125" fmla="*/ 7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84">
                  <a:moveTo>
                    <a:pt x="95" y="73"/>
                  </a:moveTo>
                  <a:cubicBezTo>
                    <a:pt x="93" y="72"/>
                    <a:pt x="94" y="70"/>
                    <a:pt x="93" y="68"/>
                  </a:cubicBezTo>
                  <a:cubicBezTo>
                    <a:pt x="93" y="67"/>
                    <a:pt x="91" y="66"/>
                    <a:pt x="90" y="65"/>
                  </a:cubicBezTo>
                  <a:cubicBezTo>
                    <a:pt x="88" y="64"/>
                    <a:pt x="87" y="62"/>
                    <a:pt x="86" y="60"/>
                  </a:cubicBezTo>
                  <a:cubicBezTo>
                    <a:pt x="84" y="58"/>
                    <a:pt x="85" y="58"/>
                    <a:pt x="87" y="55"/>
                  </a:cubicBezTo>
                  <a:cubicBezTo>
                    <a:pt x="88" y="54"/>
                    <a:pt x="90" y="52"/>
                    <a:pt x="89" y="50"/>
                  </a:cubicBezTo>
                  <a:cubicBezTo>
                    <a:pt x="88" y="49"/>
                    <a:pt x="85" y="49"/>
                    <a:pt x="84" y="49"/>
                  </a:cubicBezTo>
                  <a:cubicBezTo>
                    <a:pt x="83" y="48"/>
                    <a:pt x="84" y="46"/>
                    <a:pt x="84" y="46"/>
                  </a:cubicBezTo>
                  <a:cubicBezTo>
                    <a:pt x="83" y="44"/>
                    <a:pt x="83" y="41"/>
                    <a:pt x="84" y="40"/>
                  </a:cubicBezTo>
                  <a:cubicBezTo>
                    <a:pt x="86" y="38"/>
                    <a:pt x="83" y="37"/>
                    <a:pt x="82" y="36"/>
                  </a:cubicBezTo>
                  <a:cubicBezTo>
                    <a:pt x="82" y="35"/>
                    <a:pt x="84" y="32"/>
                    <a:pt x="85" y="31"/>
                  </a:cubicBezTo>
                  <a:cubicBezTo>
                    <a:pt x="85" y="30"/>
                    <a:pt x="87" y="20"/>
                    <a:pt x="86" y="20"/>
                  </a:cubicBezTo>
                  <a:cubicBezTo>
                    <a:pt x="83" y="20"/>
                    <a:pt x="82" y="20"/>
                    <a:pt x="79" y="18"/>
                  </a:cubicBezTo>
                  <a:cubicBezTo>
                    <a:pt x="78" y="17"/>
                    <a:pt x="77" y="16"/>
                    <a:pt x="76" y="15"/>
                  </a:cubicBezTo>
                  <a:cubicBezTo>
                    <a:pt x="75" y="14"/>
                    <a:pt x="72" y="14"/>
                    <a:pt x="71" y="13"/>
                  </a:cubicBezTo>
                  <a:cubicBezTo>
                    <a:pt x="69" y="13"/>
                    <a:pt x="68" y="13"/>
                    <a:pt x="66" y="12"/>
                  </a:cubicBezTo>
                  <a:cubicBezTo>
                    <a:pt x="65" y="10"/>
                    <a:pt x="63" y="11"/>
                    <a:pt x="61" y="11"/>
                  </a:cubicBezTo>
                  <a:cubicBezTo>
                    <a:pt x="60" y="12"/>
                    <a:pt x="58" y="11"/>
                    <a:pt x="57" y="12"/>
                  </a:cubicBezTo>
                  <a:cubicBezTo>
                    <a:pt x="55" y="12"/>
                    <a:pt x="54" y="14"/>
                    <a:pt x="53" y="15"/>
                  </a:cubicBezTo>
                  <a:cubicBezTo>
                    <a:pt x="52" y="16"/>
                    <a:pt x="49" y="15"/>
                    <a:pt x="49" y="17"/>
                  </a:cubicBezTo>
                  <a:cubicBezTo>
                    <a:pt x="49" y="19"/>
                    <a:pt x="48" y="19"/>
                    <a:pt x="46" y="20"/>
                  </a:cubicBezTo>
                  <a:cubicBezTo>
                    <a:pt x="41" y="21"/>
                    <a:pt x="37" y="21"/>
                    <a:pt x="33" y="18"/>
                  </a:cubicBezTo>
                  <a:cubicBezTo>
                    <a:pt x="32" y="17"/>
                    <a:pt x="31" y="16"/>
                    <a:pt x="30" y="16"/>
                  </a:cubicBezTo>
                  <a:cubicBezTo>
                    <a:pt x="28" y="14"/>
                    <a:pt x="27" y="15"/>
                    <a:pt x="25" y="15"/>
                  </a:cubicBezTo>
                  <a:cubicBezTo>
                    <a:pt x="24" y="14"/>
                    <a:pt x="24" y="11"/>
                    <a:pt x="24" y="10"/>
                  </a:cubicBezTo>
                  <a:cubicBezTo>
                    <a:pt x="21" y="9"/>
                    <a:pt x="20" y="8"/>
                    <a:pt x="20" y="5"/>
                  </a:cubicBezTo>
                  <a:cubicBezTo>
                    <a:pt x="20" y="0"/>
                    <a:pt x="16" y="3"/>
                    <a:pt x="14" y="5"/>
                  </a:cubicBezTo>
                  <a:cubicBezTo>
                    <a:pt x="13" y="6"/>
                    <a:pt x="12" y="7"/>
                    <a:pt x="11" y="7"/>
                  </a:cubicBezTo>
                  <a:cubicBezTo>
                    <a:pt x="9" y="6"/>
                    <a:pt x="6" y="6"/>
                    <a:pt x="5" y="4"/>
                  </a:cubicBezTo>
                  <a:cubicBezTo>
                    <a:pt x="3" y="2"/>
                    <a:pt x="3" y="1"/>
                    <a:pt x="1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10"/>
                    <a:pt x="1" y="10"/>
                  </a:cubicBezTo>
                  <a:cubicBezTo>
                    <a:pt x="1" y="11"/>
                    <a:pt x="0" y="11"/>
                    <a:pt x="1" y="12"/>
                  </a:cubicBezTo>
                  <a:cubicBezTo>
                    <a:pt x="1" y="13"/>
                    <a:pt x="3" y="13"/>
                    <a:pt x="3" y="14"/>
                  </a:cubicBezTo>
                  <a:cubicBezTo>
                    <a:pt x="3" y="15"/>
                    <a:pt x="2" y="16"/>
                    <a:pt x="3" y="16"/>
                  </a:cubicBezTo>
                  <a:cubicBezTo>
                    <a:pt x="4" y="18"/>
                    <a:pt x="4" y="19"/>
                    <a:pt x="5" y="21"/>
                  </a:cubicBezTo>
                  <a:cubicBezTo>
                    <a:pt x="6" y="22"/>
                    <a:pt x="6" y="23"/>
                    <a:pt x="8" y="24"/>
                  </a:cubicBezTo>
                  <a:cubicBezTo>
                    <a:pt x="8" y="24"/>
                    <a:pt x="10" y="25"/>
                    <a:pt x="10" y="25"/>
                  </a:cubicBezTo>
                  <a:cubicBezTo>
                    <a:pt x="11" y="29"/>
                    <a:pt x="2" y="33"/>
                    <a:pt x="8" y="37"/>
                  </a:cubicBezTo>
                  <a:cubicBezTo>
                    <a:pt x="10" y="38"/>
                    <a:pt x="10" y="40"/>
                    <a:pt x="12" y="41"/>
                  </a:cubicBezTo>
                  <a:cubicBezTo>
                    <a:pt x="14" y="43"/>
                    <a:pt x="16" y="44"/>
                    <a:pt x="18" y="47"/>
                  </a:cubicBezTo>
                  <a:cubicBezTo>
                    <a:pt x="18" y="48"/>
                    <a:pt x="17" y="49"/>
                    <a:pt x="17" y="50"/>
                  </a:cubicBezTo>
                  <a:cubicBezTo>
                    <a:pt x="18" y="51"/>
                    <a:pt x="20" y="51"/>
                    <a:pt x="19" y="52"/>
                  </a:cubicBezTo>
                  <a:cubicBezTo>
                    <a:pt x="19" y="55"/>
                    <a:pt x="21" y="56"/>
                    <a:pt x="22" y="58"/>
                  </a:cubicBezTo>
                  <a:cubicBezTo>
                    <a:pt x="24" y="57"/>
                    <a:pt x="23" y="56"/>
                    <a:pt x="24" y="55"/>
                  </a:cubicBezTo>
                  <a:cubicBezTo>
                    <a:pt x="24" y="55"/>
                    <a:pt x="25" y="56"/>
                    <a:pt x="25" y="56"/>
                  </a:cubicBezTo>
                  <a:cubicBezTo>
                    <a:pt x="27" y="56"/>
                    <a:pt x="25" y="56"/>
                    <a:pt x="26" y="57"/>
                  </a:cubicBezTo>
                  <a:cubicBezTo>
                    <a:pt x="27" y="58"/>
                    <a:pt x="28" y="55"/>
                    <a:pt x="30" y="57"/>
                  </a:cubicBezTo>
                  <a:cubicBezTo>
                    <a:pt x="32" y="60"/>
                    <a:pt x="33" y="63"/>
                    <a:pt x="35" y="66"/>
                  </a:cubicBezTo>
                  <a:cubicBezTo>
                    <a:pt x="37" y="69"/>
                    <a:pt x="42" y="72"/>
                    <a:pt x="46" y="74"/>
                  </a:cubicBezTo>
                  <a:cubicBezTo>
                    <a:pt x="48" y="75"/>
                    <a:pt x="50" y="75"/>
                    <a:pt x="52" y="76"/>
                  </a:cubicBezTo>
                  <a:cubicBezTo>
                    <a:pt x="53" y="76"/>
                    <a:pt x="56" y="75"/>
                    <a:pt x="56" y="75"/>
                  </a:cubicBezTo>
                  <a:cubicBezTo>
                    <a:pt x="56" y="75"/>
                    <a:pt x="56" y="76"/>
                    <a:pt x="56" y="76"/>
                  </a:cubicBezTo>
                  <a:cubicBezTo>
                    <a:pt x="57" y="76"/>
                    <a:pt x="60" y="74"/>
                    <a:pt x="61" y="73"/>
                  </a:cubicBezTo>
                  <a:cubicBezTo>
                    <a:pt x="61" y="73"/>
                    <a:pt x="60" y="73"/>
                    <a:pt x="60" y="73"/>
                  </a:cubicBezTo>
                  <a:cubicBezTo>
                    <a:pt x="60" y="72"/>
                    <a:pt x="62" y="73"/>
                    <a:pt x="62" y="73"/>
                  </a:cubicBezTo>
                  <a:cubicBezTo>
                    <a:pt x="64" y="74"/>
                    <a:pt x="64" y="75"/>
                    <a:pt x="65" y="77"/>
                  </a:cubicBezTo>
                  <a:cubicBezTo>
                    <a:pt x="66" y="80"/>
                    <a:pt x="67" y="80"/>
                    <a:pt x="69" y="81"/>
                  </a:cubicBezTo>
                  <a:cubicBezTo>
                    <a:pt x="75" y="82"/>
                    <a:pt x="82" y="83"/>
                    <a:pt x="88" y="84"/>
                  </a:cubicBezTo>
                  <a:cubicBezTo>
                    <a:pt x="88" y="80"/>
                    <a:pt x="89" y="79"/>
                    <a:pt x="92" y="77"/>
                  </a:cubicBezTo>
                  <a:cubicBezTo>
                    <a:pt x="94" y="76"/>
                    <a:pt x="99" y="75"/>
                    <a:pt x="95" y="73"/>
                  </a:cubicBezTo>
                  <a:cubicBezTo>
                    <a:pt x="94" y="72"/>
                    <a:pt x="97" y="74"/>
                    <a:pt x="95" y="7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0" name="Freeform 677">
              <a:extLst>
                <a:ext uri="{FF2B5EF4-FFF2-40B4-BE49-F238E27FC236}">
                  <a16:creationId xmlns:a16="http://schemas.microsoft.com/office/drawing/2014/main" id="{E4430992-CE7C-CF4B-943B-169B42D53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8889" y="6005655"/>
              <a:ext cx="62710" cy="49050"/>
            </a:xfrm>
            <a:custGeom>
              <a:avLst/>
              <a:gdLst>
                <a:gd name="T0" fmla="*/ 1 w 8"/>
                <a:gd name="T1" fmla="*/ 1 h 6"/>
                <a:gd name="T2" fmla="*/ 3 w 8"/>
                <a:gd name="T3" fmla="*/ 4 h 6"/>
                <a:gd name="T4" fmla="*/ 8 w 8"/>
                <a:gd name="T5" fmla="*/ 6 h 6"/>
                <a:gd name="T6" fmla="*/ 0 w 8"/>
                <a:gd name="T7" fmla="*/ 0 h 6"/>
                <a:gd name="T8" fmla="*/ 1 w 8"/>
                <a:gd name="T9" fmla="*/ 1 h 6"/>
                <a:gd name="T10" fmla="*/ 1 w 8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2" y="1"/>
                    <a:pt x="2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7" y="2"/>
                    <a:pt x="3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0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1" name="Freeform 678">
              <a:extLst>
                <a:ext uri="{FF2B5EF4-FFF2-40B4-BE49-F238E27FC236}">
                  <a16:creationId xmlns:a16="http://schemas.microsoft.com/office/drawing/2014/main" id="{C1C7F2DA-4A64-5943-A7D7-029D49924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3487" y="5800803"/>
              <a:ext cx="280830" cy="152919"/>
            </a:xfrm>
            <a:custGeom>
              <a:avLst/>
              <a:gdLst>
                <a:gd name="T0" fmla="*/ 26 w 35"/>
                <a:gd name="T1" fmla="*/ 15 h 18"/>
                <a:gd name="T2" fmla="*/ 30 w 35"/>
                <a:gd name="T3" fmla="*/ 17 h 18"/>
                <a:gd name="T4" fmla="*/ 34 w 35"/>
                <a:gd name="T5" fmla="*/ 17 h 18"/>
                <a:gd name="T6" fmla="*/ 33 w 35"/>
                <a:gd name="T7" fmla="*/ 12 h 18"/>
                <a:gd name="T8" fmla="*/ 30 w 35"/>
                <a:gd name="T9" fmla="*/ 10 h 18"/>
                <a:gd name="T10" fmla="*/ 27 w 35"/>
                <a:gd name="T11" fmla="*/ 7 h 18"/>
                <a:gd name="T12" fmla="*/ 19 w 35"/>
                <a:gd name="T13" fmla="*/ 6 h 18"/>
                <a:gd name="T14" fmla="*/ 9 w 35"/>
                <a:gd name="T15" fmla="*/ 4 h 18"/>
                <a:gd name="T16" fmla="*/ 0 w 35"/>
                <a:gd name="T17" fmla="*/ 2 h 18"/>
                <a:gd name="T18" fmla="*/ 8 w 35"/>
                <a:gd name="T19" fmla="*/ 14 h 18"/>
                <a:gd name="T20" fmla="*/ 18 w 35"/>
                <a:gd name="T21" fmla="*/ 18 h 18"/>
                <a:gd name="T22" fmla="*/ 26 w 35"/>
                <a:gd name="T23" fmla="*/ 15 h 18"/>
                <a:gd name="T24" fmla="*/ 26 w 35"/>
                <a:gd name="T2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8">
                  <a:moveTo>
                    <a:pt x="26" y="15"/>
                  </a:moveTo>
                  <a:cubicBezTo>
                    <a:pt x="27" y="14"/>
                    <a:pt x="29" y="16"/>
                    <a:pt x="30" y="17"/>
                  </a:cubicBezTo>
                  <a:cubicBezTo>
                    <a:pt x="30" y="17"/>
                    <a:pt x="34" y="17"/>
                    <a:pt x="34" y="17"/>
                  </a:cubicBezTo>
                  <a:cubicBezTo>
                    <a:pt x="35" y="16"/>
                    <a:pt x="30" y="12"/>
                    <a:pt x="33" y="12"/>
                  </a:cubicBezTo>
                  <a:cubicBezTo>
                    <a:pt x="32" y="11"/>
                    <a:pt x="30" y="11"/>
                    <a:pt x="30" y="10"/>
                  </a:cubicBezTo>
                  <a:cubicBezTo>
                    <a:pt x="30" y="8"/>
                    <a:pt x="29" y="7"/>
                    <a:pt x="27" y="7"/>
                  </a:cubicBezTo>
                  <a:cubicBezTo>
                    <a:pt x="24" y="7"/>
                    <a:pt x="22" y="8"/>
                    <a:pt x="19" y="6"/>
                  </a:cubicBezTo>
                  <a:cubicBezTo>
                    <a:pt x="16" y="5"/>
                    <a:pt x="13" y="5"/>
                    <a:pt x="9" y="4"/>
                  </a:cubicBezTo>
                  <a:cubicBezTo>
                    <a:pt x="6" y="3"/>
                    <a:pt x="4" y="0"/>
                    <a:pt x="0" y="2"/>
                  </a:cubicBezTo>
                  <a:cubicBezTo>
                    <a:pt x="3" y="6"/>
                    <a:pt x="11" y="7"/>
                    <a:pt x="8" y="14"/>
                  </a:cubicBezTo>
                  <a:cubicBezTo>
                    <a:pt x="11" y="14"/>
                    <a:pt x="18" y="14"/>
                    <a:pt x="18" y="18"/>
                  </a:cubicBezTo>
                  <a:cubicBezTo>
                    <a:pt x="18" y="15"/>
                    <a:pt x="24" y="15"/>
                    <a:pt x="26" y="15"/>
                  </a:cubicBezTo>
                  <a:cubicBezTo>
                    <a:pt x="27" y="14"/>
                    <a:pt x="19" y="15"/>
                    <a:pt x="2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2" name="Freeform 679">
              <a:extLst>
                <a:ext uri="{FF2B5EF4-FFF2-40B4-BE49-F238E27FC236}">
                  <a16:creationId xmlns:a16="http://schemas.microsoft.com/office/drawing/2014/main" id="{B492F404-17C7-B34E-8E8D-6BFC21AE2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7071" y="5901789"/>
              <a:ext cx="215392" cy="178885"/>
            </a:xfrm>
            <a:custGeom>
              <a:avLst/>
              <a:gdLst>
                <a:gd name="T0" fmla="*/ 8 w 27"/>
                <a:gd name="T1" fmla="*/ 2 h 21"/>
                <a:gd name="T2" fmla="*/ 10 w 27"/>
                <a:gd name="T3" fmla="*/ 5 h 21"/>
                <a:gd name="T4" fmla="*/ 7 w 27"/>
                <a:gd name="T5" fmla="*/ 5 h 21"/>
                <a:gd name="T6" fmla="*/ 4 w 27"/>
                <a:gd name="T7" fmla="*/ 3 h 21"/>
                <a:gd name="T8" fmla="*/ 4 w 27"/>
                <a:gd name="T9" fmla="*/ 7 h 21"/>
                <a:gd name="T10" fmla="*/ 6 w 27"/>
                <a:gd name="T11" fmla="*/ 11 h 21"/>
                <a:gd name="T12" fmla="*/ 8 w 27"/>
                <a:gd name="T13" fmla="*/ 14 h 21"/>
                <a:gd name="T14" fmla="*/ 9 w 27"/>
                <a:gd name="T15" fmla="*/ 17 h 21"/>
                <a:gd name="T16" fmla="*/ 16 w 27"/>
                <a:gd name="T17" fmla="*/ 13 h 21"/>
                <a:gd name="T18" fmla="*/ 17 w 27"/>
                <a:gd name="T19" fmla="*/ 16 h 21"/>
                <a:gd name="T20" fmla="*/ 21 w 27"/>
                <a:gd name="T21" fmla="*/ 21 h 21"/>
                <a:gd name="T22" fmla="*/ 21 w 27"/>
                <a:gd name="T23" fmla="*/ 18 h 21"/>
                <a:gd name="T24" fmla="*/ 23 w 27"/>
                <a:gd name="T25" fmla="*/ 16 h 21"/>
                <a:gd name="T26" fmla="*/ 25 w 27"/>
                <a:gd name="T27" fmla="*/ 11 h 21"/>
                <a:gd name="T28" fmla="*/ 19 w 27"/>
                <a:gd name="T29" fmla="*/ 1 h 21"/>
                <a:gd name="T30" fmla="*/ 12 w 27"/>
                <a:gd name="T31" fmla="*/ 2 h 21"/>
                <a:gd name="T32" fmla="*/ 9 w 27"/>
                <a:gd name="T33" fmla="*/ 0 h 21"/>
                <a:gd name="T34" fmla="*/ 8 w 27"/>
                <a:gd name="T35" fmla="*/ 2 h 21"/>
                <a:gd name="T36" fmla="*/ 8 w 27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1">
                  <a:moveTo>
                    <a:pt x="8" y="2"/>
                  </a:moveTo>
                  <a:cubicBezTo>
                    <a:pt x="8" y="2"/>
                    <a:pt x="11" y="4"/>
                    <a:pt x="10" y="5"/>
                  </a:cubicBezTo>
                  <a:cubicBezTo>
                    <a:pt x="10" y="5"/>
                    <a:pt x="7" y="5"/>
                    <a:pt x="7" y="5"/>
                  </a:cubicBezTo>
                  <a:cubicBezTo>
                    <a:pt x="5" y="5"/>
                    <a:pt x="5" y="3"/>
                    <a:pt x="4" y="3"/>
                  </a:cubicBezTo>
                  <a:cubicBezTo>
                    <a:pt x="0" y="2"/>
                    <a:pt x="4" y="6"/>
                    <a:pt x="4" y="7"/>
                  </a:cubicBezTo>
                  <a:cubicBezTo>
                    <a:pt x="4" y="10"/>
                    <a:pt x="7" y="8"/>
                    <a:pt x="6" y="11"/>
                  </a:cubicBezTo>
                  <a:cubicBezTo>
                    <a:pt x="5" y="13"/>
                    <a:pt x="7" y="13"/>
                    <a:pt x="8" y="14"/>
                  </a:cubicBezTo>
                  <a:cubicBezTo>
                    <a:pt x="9" y="14"/>
                    <a:pt x="9" y="16"/>
                    <a:pt x="9" y="17"/>
                  </a:cubicBezTo>
                  <a:cubicBezTo>
                    <a:pt x="10" y="16"/>
                    <a:pt x="14" y="14"/>
                    <a:pt x="16" y="13"/>
                  </a:cubicBezTo>
                  <a:cubicBezTo>
                    <a:pt x="17" y="13"/>
                    <a:pt x="17" y="15"/>
                    <a:pt x="17" y="16"/>
                  </a:cubicBezTo>
                  <a:cubicBezTo>
                    <a:pt x="17" y="19"/>
                    <a:pt x="18" y="20"/>
                    <a:pt x="21" y="21"/>
                  </a:cubicBezTo>
                  <a:cubicBezTo>
                    <a:pt x="21" y="20"/>
                    <a:pt x="21" y="18"/>
                    <a:pt x="21" y="18"/>
                  </a:cubicBezTo>
                  <a:cubicBezTo>
                    <a:pt x="22" y="17"/>
                    <a:pt x="23" y="17"/>
                    <a:pt x="23" y="16"/>
                  </a:cubicBezTo>
                  <a:cubicBezTo>
                    <a:pt x="24" y="14"/>
                    <a:pt x="24" y="12"/>
                    <a:pt x="25" y="11"/>
                  </a:cubicBezTo>
                  <a:cubicBezTo>
                    <a:pt x="27" y="8"/>
                    <a:pt x="21" y="2"/>
                    <a:pt x="19" y="1"/>
                  </a:cubicBezTo>
                  <a:cubicBezTo>
                    <a:pt x="17" y="4"/>
                    <a:pt x="15" y="4"/>
                    <a:pt x="12" y="2"/>
                  </a:cubicBezTo>
                  <a:cubicBezTo>
                    <a:pt x="12" y="1"/>
                    <a:pt x="10" y="0"/>
                    <a:pt x="9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9" y="3"/>
                    <a:pt x="7" y="0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3" name="Freeform 680">
              <a:extLst>
                <a:ext uri="{FF2B5EF4-FFF2-40B4-BE49-F238E27FC236}">
                  <a16:creationId xmlns:a16="http://schemas.microsoft.com/office/drawing/2014/main" id="{16904D4D-330C-854C-9635-65755AC15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7957" y="6461520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7 h 10"/>
                <a:gd name="T4" fmla="*/ 4 w 9"/>
                <a:gd name="T5" fmla="*/ 8 h 10"/>
                <a:gd name="T6" fmla="*/ 9 w 9"/>
                <a:gd name="T7" fmla="*/ 10 h 10"/>
                <a:gd name="T8" fmla="*/ 7 w 9"/>
                <a:gd name="T9" fmla="*/ 5 h 10"/>
                <a:gd name="T10" fmla="*/ 8 w 9"/>
                <a:gd name="T11" fmla="*/ 3 h 10"/>
                <a:gd name="T12" fmla="*/ 3 w 9"/>
                <a:gd name="T13" fmla="*/ 2 h 10"/>
                <a:gd name="T14" fmla="*/ 3 w 9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1" y="7"/>
                    <a:pt x="4" y="7"/>
                    <a:pt x="4" y="8"/>
                  </a:cubicBezTo>
                  <a:cubicBezTo>
                    <a:pt x="6" y="10"/>
                    <a:pt x="7" y="10"/>
                    <a:pt x="9" y="10"/>
                  </a:cubicBezTo>
                  <a:cubicBezTo>
                    <a:pt x="9" y="10"/>
                    <a:pt x="7" y="5"/>
                    <a:pt x="7" y="5"/>
                  </a:cubicBezTo>
                  <a:cubicBezTo>
                    <a:pt x="8" y="5"/>
                    <a:pt x="9" y="5"/>
                    <a:pt x="8" y="3"/>
                  </a:cubicBezTo>
                  <a:cubicBezTo>
                    <a:pt x="6" y="2"/>
                    <a:pt x="5" y="0"/>
                    <a:pt x="3" y="2"/>
                  </a:cubicBezTo>
                  <a:cubicBezTo>
                    <a:pt x="1" y="4"/>
                    <a:pt x="4" y="1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681">
              <a:extLst>
                <a:ext uri="{FF2B5EF4-FFF2-40B4-BE49-F238E27FC236}">
                  <a16:creationId xmlns:a16="http://schemas.microsoft.com/office/drawing/2014/main" id="{77C55E21-753F-BA47-B08F-1CF9E7459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0816" y="6141259"/>
              <a:ext cx="278102" cy="227931"/>
            </a:xfrm>
            <a:custGeom>
              <a:avLst/>
              <a:gdLst>
                <a:gd name="T0" fmla="*/ 29 w 35"/>
                <a:gd name="T1" fmla="*/ 10 h 27"/>
                <a:gd name="T2" fmla="*/ 30 w 35"/>
                <a:gd name="T3" fmla="*/ 7 h 27"/>
                <a:gd name="T4" fmla="*/ 29 w 35"/>
                <a:gd name="T5" fmla="*/ 5 h 27"/>
                <a:gd name="T6" fmla="*/ 35 w 35"/>
                <a:gd name="T7" fmla="*/ 0 h 27"/>
                <a:gd name="T8" fmla="*/ 25 w 35"/>
                <a:gd name="T9" fmla="*/ 1 h 27"/>
                <a:gd name="T10" fmla="*/ 19 w 35"/>
                <a:gd name="T11" fmla="*/ 2 h 27"/>
                <a:gd name="T12" fmla="*/ 13 w 35"/>
                <a:gd name="T13" fmla="*/ 2 h 27"/>
                <a:gd name="T14" fmla="*/ 8 w 35"/>
                <a:gd name="T15" fmla="*/ 2 h 27"/>
                <a:gd name="T16" fmla="*/ 7 w 35"/>
                <a:gd name="T17" fmla="*/ 4 h 27"/>
                <a:gd name="T18" fmla="*/ 6 w 35"/>
                <a:gd name="T19" fmla="*/ 6 h 27"/>
                <a:gd name="T20" fmla="*/ 3 w 35"/>
                <a:gd name="T21" fmla="*/ 6 h 27"/>
                <a:gd name="T22" fmla="*/ 3 w 35"/>
                <a:gd name="T23" fmla="*/ 10 h 27"/>
                <a:gd name="T24" fmla="*/ 4 w 35"/>
                <a:gd name="T25" fmla="*/ 14 h 27"/>
                <a:gd name="T26" fmla="*/ 2 w 35"/>
                <a:gd name="T27" fmla="*/ 22 h 27"/>
                <a:gd name="T28" fmla="*/ 7 w 35"/>
                <a:gd name="T29" fmla="*/ 27 h 27"/>
                <a:gd name="T30" fmla="*/ 13 w 35"/>
                <a:gd name="T31" fmla="*/ 24 h 27"/>
                <a:gd name="T32" fmla="*/ 22 w 35"/>
                <a:gd name="T33" fmla="*/ 19 h 27"/>
                <a:gd name="T34" fmla="*/ 28 w 35"/>
                <a:gd name="T35" fmla="*/ 15 h 27"/>
                <a:gd name="T36" fmla="*/ 29 w 35"/>
                <a:gd name="T37" fmla="*/ 10 h 27"/>
                <a:gd name="T38" fmla="*/ 29 w 35"/>
                <a:gd name="T3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7">
                  <a:moveTo>
                    <a:pt x="29" y="10"/>
                  </a:moveTo>
                  <a:cubicBezTo>
                    <a:pt x="30" y="9"/>
                    <a:pt x="31" y="8"/>
                    <a:pt x="30" y="7"/>
                  </a:cubicBezTo>
                  <a:cubicBezTo>
                    <a:pt x="29" y="6"/>
                    <a:pt x="28" y="6"/>
                    <a:pt x="29" y="5"/>
                  </a:cubicBezTo>
                  <a:cubicBezTo>
                    <a:pt x="31" y="3"/>
                    <a:pt x="35" y="3"/>
                    <a:pt x="35" y="0"/>
                  </a:cubicBezTo>
                  <a:cubicBezTo>
                    <a:pt x="32" y="0"/>
                    <a:pt x="28" y="0"/>
                    <a:pt x="25" y="1"/>
                  </a:cubicBezTo>
                  <a:cubicBezTo>
                    <a:pt x="23" y="1"/>
                    <a:pt x="21" y="2"/>
                    <a:pt x="19" y="2"/>
                  </a:cubicBezTo>
                  <a:cubicBezTo>
                    <a:pt x="16" y="2"/>
                    <a:pt x="15" y="1"/>
                    <a:pt x="13" y="2"/>
                  </a:cubicBezTo>
                  <a:cubicBezTo>
                    <a:pt x="11" y="3"/>
                    <a:pt x="10" y="3"/>
                    <a:pt x="8" y="2"/>
                  </a:cubicBezTo>
                  <a:cubicBezTo>
                    <a:pt x="6" y="0"/>
                    <a:pt x="7" y="4"/>
                    <a:pt x="7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5" y="8"/>
                    <a:pt x="4" y="6"/>
                    <a:pt x="3" y="6"/>
                  </a:cubicBezTo>
                  <a:cubicBezTo>
                    <a:pt x="2" y="7"/>
                    <a:pt x="3" y="9"/>
                    <a:pt x="3" y="10"/>
                  </a:cubicBezTo>
                  <a:cubicBezTo>
                    <a:pt x="3" y="11"/>
                    <a:pt x="2" y="13"/>
                    <a:pt x="4" y="14"/>
                  </a:cubicBezTo>
                  <a:cubicBezTo>
                    <a:pt x="9" y="17"/>
                    <a:pt x="5" y="19"/>
                    <a:pt x="2" y="22"/>
                  </a:cubicBezTo>
                  <a:cubicBezTo>
                    <a:pt x="0" y="24"/>
                    <a:pt x="5" y="27"/>
                    <a:pt x="7" y="27"/>
                  </a:cubicBezTo>
                  <a:cubicBezTo>
                    <a:pt x="9" y="27"/>
                    <a:pt x="11" y="25"/>
                    <a:pt x="13" y="24"/>
                  </a:cubicBezTo>
                  <a:cubicBezTo>
                    <a:pt x="16" y="22"/>
                    <a:pt x="19" y="21"/>
                    <a:pt x="22" y="19"/>
                  </a:cubicBezTo>
                  <a:cubicBezTo>
                    <a:pt x="24" y="18"/>
                    <a:pt x="26" y="17"/>
                    <a:pt x="28" y="15"/>
                  </a:cubicBezTo>
                  <a:cubicBezTo>
                    <a:pt x="29" y="13"/>
                    <a:pt x="28" y="11"/>
                    <a:pt x="29" y="10"/>
                  </a:cubicBezTo>
                  <a:cubicBezTo>
                    <a:pt x="30" y="8"/>
                    <a:pt x="29" y="11"/>
                    <a:pt x="2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Freeform 682">
              <a:extLst>
                <a:ext uri="{FF2B5EF4-FFF2-40B4-BE49-F238E27FC236}">
                  <a16:creationId xmlns:a16="http://schemas.microsoft.com/office/drawing/2014/main" id="{1E15B25A-E98B-4A48-9E67-448B76B17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8958" y="6123949"/>
              <a:ext cx="398066" cy="398158"/>
            </a:xfrm>
            <a:custGeom>
              <a:avLst/>
              <a:gdLst>
                <a:gd name="T0" fmla="*/ 47 w 50"/>
                <a:gd name="T1" fmla="*/ 36 h 47"/>
                <a:gd name="T2" fmla="*/ 45 w 50"/>
                <a:gd name="T3" fmla="*/ 34 h 47"/>
                <a:gd name="T4" fmla="*/ 46 w 50"/>
                <a:gd name="T5" fmla="*/ 32 h 47"/>
                <a:gd name="T6" fmla="*/ 41 w 50"/>
                <a:gd name="T7" fmla="*/ 27 h 47"/>
                <a:gd name="T8" fmla="*/ 38 w 50"/>
                <a:gd name="T9" fmla="*/ 25 h 47"/>
                <a:gd name="T10" fmla="*/ 35 w 50"/>
                <a:gd name="T11" fmla="*/ 18 h 47"/>
                <a:gd name="T12" fmla="*/ 38 w 50"/>
                <a:gd name="T13" fmla="*/ 10 h 47"/>
                <a:gd name="T14" fmla="*/ 34 w 50"/>
                <a:gd name="T15" fmla="*/ 6 h 47"/>
                <a:gd name="T16" fmla="*/ 32 w 50"/>
                <a:gd name="T17" fmla="*/ 2 h 47"/>
                <a:gd name="T18" fmla="*/ 30 w 50"/>
                <a:gd name="T19" fmla="*/ 3 h 47"/>
                <a:gd name="T20" fmla="*/ 28 w 50"/>
                <a:gd name="T21" fmla="*/ 1 h 47"/>
                <a:gd name="T22" fmla="*/ 25 w 50"/>
                <a:gd name="T23" fmla="*/ 2 h 47"/>
                <a:gd name="T24" fmla="*/ 20 w 50"/>
                <a:gd name="T25" fmla="*/ 1 h 47"/>
                <a:gd name="T26" fmla="*/ 18 w 50"/>
                <a:gd name="T27" fmla="*/ 4 h 47"/>
                <a:gd name="T28" fmla="*/ 13 w 50"/>
                <a:gd name="T29" fmla="*/ 7 h 47"/>
                <a:gd name="T30" fmla="*/ 14 w 50"/>
                <a:gd name="T31" fmla="*/ 10 h 47"/>
                <a:gd name="T32" fmla="*/ 13 w 50"/>
                <a:gd name="T33" fmla="*/ 13 h 47"/>
                <a:gd name="T34" fmla="*/ 9 w 50"/>
                <a:gd name="T35" fmla="*/ 19 h 47"/>
                <a:gd name="T36" fmla="*/ 1 w 50"/>
                <a:gd name="T37" fmla="*/ 25 h 47"/>
                <a:gd name="T38" fmla="*/ 3 w 50"/>
                <a:gd name="T39" fmla="*/ 30 h 47"/>
                <a:gd name="T40" fmla="*/ 9 w 50"/>
                <a:gd name="T41" fmla="*/ 31 h 47"/>
                <a:gd name="T42" fmla="*/ 18 w 50"/>
                <a:gd name="T43" fmla="*/ 36 h 47"/>
                <a:gd name="T44" fmla="*/ 29 w 50"/>
                <a:gd name="T45" fmla="*/ 45 h 47"/>
                <a:gd name="T46" fmla="*/ 38 w 50"/>
                <a:gd name="T47" fmla="*/ 47 h 47"/>
                <a:gd name="T48" fmla="*/ 43 w 50"/>
                <a:gd name="T49" fmla="*/ 42 h 47"/>
                <a:gd name="T50" fmla="*/ 50 w 50"/>
                <a:gd name="T51" fmla="*/ 43 h 47"/>
                <a:gd name="T52" fmla="*/ 47 w 50"/>
                <a:gd name="T53" fmla="*/ 39 h 47"/>
                <a:gd name="T54" fmla="*/ 47 w 50"/>
                <a:gd name="T55" fmla="*/ 36 h 47"/>
                <a:gd name="T56" fmla="*/ 47 w 50"/>
                <a:gd name="T5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47">
                  <a:moveTo>
                    <a:pt x="47" y="36"/>
                  </a:moveTo>
                  <a:cubicBezTo>
                    <a:pt x="47" y="36"/>
                    <a:pt x="45" y="35"/>
                    <a:pt x="45" y="34"/>
                  </a:cubicBezTo>
                  <a:cubicBezTo>
                    <a:pt x="45" y="33"/>
                    <a:pt x="46" y="33"/>
                    <a:pt x="46" y="32"/>
                  </a:cubicBezTo>
                  <a:cubicBezTo>
                    <a:pt x="45" y="30"/>
                    <a:pt x="43" y="29"/>
                    <a:pt x="41" y="27"/>
                  </a:cubicBezTo>
                  <a:cubicBezTo>
                    <a:pt x="40" y="27"/>
                    <a:pt x="38" y="26"/>
                    <a:pt x="38" y="25"/>
                  </a:cubicBezTo>
                  <a:cubicBezTo>
                    <a:pt x="37" y="23"/>
                    <a:pt x="35" y="21"/>
                    <a:pt x="35" y="18"/>
                  </a:cubicBezTo>
                  <a:cubicBezTo>
                    <a:pt x="34" y="16"/>
                    <a:pt x="40" y="12"/>
                    <a:pt x="38" y="10"/>
                  </a:cubicBezTo>
                  <a:cubicBezTo>
                    <a:pt x="36" y="9"/>
                    <a:pt x="35" y="8"/>
                    <a:pt x="34" y="6"/>
                  </a:cubicBezTo>
                  <a:cubicBezTo>
                    <a:pt x="33" y="5"/>
                    <a:pt x="33" y="3"/>
                    <a:pt x="32" y="2"/>
                  </a:cubicBezTo>
                  <a:cubicBezTo>
                    <a:pt x="31" y="2"/>
                    <a:pt x="31" y="3"/>
                    <a:pt x="30" y="3"/>
                  </a:cubicBezTo>
                  <a:cubicBezTo>
                    <a:pt x="28" y="3"/>
                    <a:pt x="29" y="1"/>
                    <a:pt x="28" y="1"/>
                  </a:cubicBezTo>
                  <a:cubicBezTo>
                    <a:pt x="27" y="1"/>
                    <a:pt x="25" y="2"/>
                    <a:pt x="25" y="2"/>
                  </a:cubicBezTo>
                  <a:cubicBezTo>
                    <a:pt x="23" y="0"/>
                    <a:pt x="22" y="1"/>
                    <a:pt x="20" y="1"/>
                  </a:cubicBezTo>
                  <a:cubicBezTo>
                    <a:pt x="18" y="2"/>
                    <a:pt x="19" y="3"/>
                    <a:pt x="18" y="4"/>
                  </a:cubicBezTo>
                  <a:cubicBezTo>
                    <a:pt x="16" y="5"/>
                    <a:pt x="14" y="5"/>
                    <a:pt x="13" y="7"/>
                  </a:cubicBezTo>
                  <a:cubicBezTo>
                    <a:pt x="12" y="9"/>
                    <a:pt x="14" y="8"/>
                    <a:pt x="14" y="10"/>
                  </a:cubicBezTo>
                  <a:cubicBezTo>
                    <a:pt x="14" y="11"/>
                    <a:pt x="13" y="11"/>
                    <a:pt x="13" y="13"/>
                  </a:cubicBezTo>
                  <a:cubicBezTo>
                    <a:pt x="13" y="16"/>
                    <a:pt x="12" y="17"/>
                    <a:pt x="9" y="19"/>
                  </a:cubicBezTo>
                  <a:cubicBezTo>
                    <a:pt x="7" y="20"/>
                    <a:pt x="0" y="23"/>
                    <a:pt x="1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1"/>
                    <a:pt x="8" y="31"/>
                    <a:pt x="9" y="31"/>
                  </a:cubicBezTo>
                  <a:cubicBezTo>
                    <a:pt x="12" y="32"/>
                    <a:pt x="15" y="34"/>
                    <a:pt x="18" y="36"/>
                  </a:cubicBezTo>
                  <a:cubicBezTo>
                    <a:pt x="22" y="39"/>
                    <a:pt x="25" y="42"/>
                    <a:pt x="29" y="45"/>
                  </a:cubicBezTo>
                  <a:cubicBezTo>
                    <a:pt x="32" y="47"/>
                    <a:pt x="35" y="47"/>
                    <a:pt x="38" y="47"/>
                  </a:cubicBezTo>
                  <a:cubicBezTo>
                    <a:pt x="41" y="47"/>
                    <a:pt x="41" y="44"/>
                    <a:pt x="43" y="42"/>
                  </a:cubicBezTo>
                  <a:cubicBezTo>
                    <a:pt x="45" y="40"/>
                    <a:pt x="49" y="44"/>
                    <a:pt x="50" y="43"/>
                  </a:cubicBezTo>
                  <a:cubicBezTo>
                    <a:pt x="49" y="42"/>
                    <a:pt x="48" y="41"/>
                    <a:pt x="47" y="39"/>
                  </a:cubicBezTo>
                  <a:cubicBezTo>
                    <a:pt x="47" y="38"/>
                    <a:pt x="48" y="37"/>
                    <a:pt x="47" y="36"/>
                  </a:cubicBezTo>
                  <a:cubicBezTo>
                    <a:pt x="46" y="35"/>
                    <a:pt x="48" y="37"/>
                    <a:pt x="47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6" name="Freeform 683">
              <a:extLst>
                <a:ext uri="{FF2B5EF4-FFF2-40B4-BE49-F238E27FC236}">
                  <a16:creationId xmlns:a16="http://schemas.microsoft.com/office/drawing/2014/main" id="{998FBA07-3E8A-D44D-9F30-F751EDB13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4560" y="5893133"/>
              <a:ext cx="757961" cy="305832"/>
            </a:xfrm>
            <a:custGeom>
              <a:avLst/>
              <a:gdLst>
                <a:gd name="T0" fmla="*/ 52 w 95"/>
                <a:gd name="T1" fmla="*/ 36 h 36"/>
                <a:gd name="T2" fmla="*/ 54 w 95"/>
                <a:gd name="T3" fmla="*/ 33 h 36"/>
                <a:gd name="T4" fmla="*/ 55 w 95"/>
                <a:gd name="T5" fmla="*/ 31 h 36"/>
                <a:gd name="T6" fmla="*/ 60 w 95"/>
                <a:gd name="T7" fmla="*/ 31 h 36"/>
                <a:gd name="T8" fmla="*/ 64 w 95"/>
                <a:gd name="T9" fmla="*/ 31 h 36"/>
                <a:gd name="T10" fmla="*/ 75 w 95"/>
                <a:gd name="T11" fmla="*/ 29 h 36"/>
                <a:gd name="T12" fmla="*/ 85 w 95"/>
                <a:gd name="T13" fmla="*/ 28 h 36"/>
                <a:gd name="T14" fmla="*/ 90 w 95"/>
                <a:gd name="T15" fmla="*/ 28 h 36"/>
                <a:gd name="T16" fmla="*/ 92 w 95"/>
                <a:gd name="T17" fmla="*/ 30 h 36"/>
                <a:gd name="T18" fmla="*/ 94 w 95"/>
                <a:gd name="T19" fmla="*/ 28 h 36"/>
                <a:gd name="T20" fmla="*/ 92 w 95"/>
                <a:gd name="T21" fmla="*/ 24 h 36"/>
                <a:gd name="T22" fmla="*/ 92 w 95"/>
                <a:gd name="T23" fmla="*/ 22 h 36"/>
                <a:gd name="T24" fmla="*/ 91 w 95"/>
                <a:gd name="T25" fmla="*/ 17 h 36"/>
                <a:gd name="T26" fmla="*/ 93 w 95"/>
                <a:gd name="T27" fmla="*/ 14 h 36"/>
                <a:gd name="T28" fmla="*/ 89 w 95"/>
                <a:gd name="T29" fmla="*/ 8 h 36"/>
                <a:gd name="T30" fmla="*/ 83 w 95"/>
                <a:gd name="T31" fmla="*/ 3 h 36"/>
                <a:gd name="T32" fmla="*/ 80 w 95"/>
                <a:gd name="T33" fmla="*/ 3 h 36"/>
                <a:gd name="T34" fmla="*/ 78 w 95"/>
                <a:gd name="T35" fmla="*/ 3 h 36"/>
                <a:gd name="T36" fmla="*/ 73 w 95"/>
                <a:gd name="T37" fmla="*/ 6 h 36"/>
                <a:gd name="T38" fmla="*/ 63 w 95"/>
                <a:gd name="T39" fmla="*/ 6 h 36"/>
                <a:gd name="T40" fmla="*/ 58 w 95"/>
                <a:gd name="T41" fmla="*/ 6 h 36"/>
                <a:gd name="T42" fmla="*/ 54 w 95"/>
                <a:gd name="T43" fmla="*/ 4 h 36"/>
                <a:gd name="T44" fmla="*/ 50 w 95"/>
                <a:gd name="T45" fmla="*/ 2 h 36"/>
                <a:gd name="T46" fmla="*/ 46 w 95"/>
                <a:gd name="T47" fmla="*/ 0 h 36"/>
                <a:gd name="T48" fmla="*/ 37 w 95"/>
                <a:gd name="T49" fmla="*/ 0 h 36"/>
                <a:gd name="T50" fmla="*/ 29 w 95"/>
                <a:gd name="T51" fmla="*/ 4 h 36"/>
                <a:gd name="T52" fmla="*/ 18 w 95"/>
                <a:gd name="T53" fmla="*/ 5 h 36"/>
                <a:gd name="T54" fmla="*/ 16 w 95"/>
                <a:gd name="T55" fmla="*/ 6 h 36"/>
                <a:gd name="T56" fmla="*/ 18 w 95"/>
                <a:gd name="T57" fmla="*/ 7 h 36"/>
                <a:gd name="T58" fmla="*/ 15 w 95"/>
                <a:gd name="T59" fmla="*/ 8 h 36"/>
                <a:gd name="T60" fmla="*/ 13 w 95"/>
                <a:gd name="T61" fmla="*/ 9 h 36"/>
                <a:gd name="T62" fmla="*/ 4 w 95"/>
                <a:gd name="T63" fmla="*/ 9 h 36"/>
                <a:gd name="T64" fmla="*/ 3 w 95"/>
                <a:gd name="T65" fmla="*/ 11 h 36"/>
                <a:gd name="T66" fmla="*/ 3 w 95"/>
                <a:gd name="T67" fmla="*/ 15 h 36"/>
                <a:gd name="T68" fmla="*/ 5 w 95"/>
                <a:gd name="T69" fmla="*/ 14 h 36"/>
                <a:gd name="T70" fmla="*/ 3 w 95"/>
                <a:gd name="T71" fmla="*/ 17 h 36"/>
                <a:gd name="T72" fmla="*/ 5 w 95"/>
                <a:gd name="T73" fmla="*/ 17 h 36"/>
                <a:gd name="T74" fmla="*/ 5 w 95"/>
                <a:gd name="T75" fmla="*/ 19 h 36"/>
                <a:gd name="T76" fmla="*/ 3 w 95"/>
                <a:gd name="T77" fmla="*/ 20 h 36"/>
                <a:gd name="T78" fmla="*/ 4 w 95"/>
                <a:gd name="T79" fmla="*/ 22 h 36"/>
                <a:gd name="T80" fmla="*/ 4 w 95"/>
                <a:gd name="T81" fmla="*/ 25 h 36"/>
                <a:gd name="T82" fmla="*/ 8 w 95"/>
                <a:gd name="T83" fmla="*/ 27 h 36"/>
                <a:gd name="T84" fmla="*/ 7 w 95"/>
                <a:gd name="T85" fmla="*/ 30 h 36"/>
                <a:gd name="T86" fmla="*/ 10 w 95"/>
                <a:gd name="T87" fmla="*/ 30 h 36"/>
                <a:gd name="T88" fmla="*/ 8 w 95"/>
                <a:gd name="T89" fmla="*/ 31 h 36"/>
                <a:gd name="T90" fmla="*/ 10 w 95"/>
                <a:gd name="T91" fmla="*/ 31 h 36"/>
                <a:gd name="T92" fmla="*/ 9 w 95"/>
                <a:gd name="T93" fmla="*/ 34 h 36"/>
                <a:gd name="T94" fmla="*/ 11 w 95"/>
                <a:gd name="T95" fmla="*/ 35 h 36"/>
                <a:gd name="T96" fmla="*/ 12 w 95"/>
                <a:gd name="T97" fmla="*/ 31 h 36"/>
                <a:gd name="T98" fmla="*/ 16 w 95"/>
                <a:gd name="T99" fmla="*/ 32 h 36"/>
                <a:gd name="T100" fmla="*/ 22 w 95"/>
                <a:gd name="T101" fmla="*/ 33 h 36"/>
                <a:gd name="T102" fmla="*/ 27 w 95"/>
                <a:gd name="T103" fmla="*/ 31 h 36"/>
                <a:gd name="T104" fmla="*/ 35 w 95"/>
                <a:gd name="T105" fmla="*/ 35 h 36"/>
                <a:gd name="T106" fmla="*/ 42 w 95"/>
                <a:gd name="T107" fmla="*/ 32 h 36"/>
                <a:gd name="T108" fmla="*/ 44 w 95"/>
                <a:gd name="T109" fmla="*/ 30 h 36"/>
                <a:gd name="T110" fmla="*/ 48 w 95"/>
                <a:gd name="T111" fmla="*/ 31 h 36"/>
                <a:gd name="T112" fmla="*/ 50 w 95"/>
                <a:gd name="T113" fmla="*/ 33 h 36"/>
                <a:gd name="T114" fmla="*/ 50 w 95"/>
                <a:gd name="T115" fmla="*/ 35 h 36"/>
                <a:gd name="T116" fmla="*/ 52 w 95"/>
                <a:gd name="T117" fmla="*/ 36 h 36"/>
                <a:gd name="T118" fmla="*/ 52 w 95"/>
                <a:gd name="T1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36">
                  <a:moveTo>
                    <a:pt x="52" y="36"/>
                  </a:moveTo>
                  <a:cubicBezTo>
                    <a:pt x="53" y="35"/>
                    <a:pt x="54" y="33"/>
                    <a:pt x="54" y="33"/>
                  </a:cubicBezTo>
                  <a:cubicBezTo>
                    <a:pt x="53" y="31"/>
                    <a:pt x="54" y="30"/>
                    <a:pt x="55" y="31"/>
                  </a:cubicBezTo>
                  <a:cubicBezTo>
                    <a:pt x="57" y="32"/>
                    <a:pt x="58" y="31"/>
                    <a:pt x="60" y="31"/>
                  </a:cubicBezTo>
                  <a:cubicBezTo>
                    <a:pt x="62" y="30"/>
                    <a:pt x="62" y="30"/>
                    <a:pt x="64" y="31"/>
                  </a:cubicBezTo>
                  <a:cubicBezTo>
                    <a:pt x="68" y="31"/>
                    <a:pt x="71" y="29"/>
                    <a:pt x="75" y="29"/>
                  </a:cubicBezTo>
                  <a:cubicBezTo>
                    <a:pt x="78" y="29"/>
                    <a:pt x="82" y="29"/>
                    <a:pt x="85" y="28"/>
                  </a:cubicBezTo>
                  <a:cubicBezTo>
                    <a:pt x="87" y="27"/>
                    <a:pt x="87" y="29"/>
                    <a:pt x="90" y="28"/>
                  </a:cubicBezTo>
                  <a:cubicBezTo>
                    <a:pt x="92" y="27"/>
                    <a:pt x="91" y="29"/>
                    <a:pt x="92" y="30"/>
                  </a:cubicBezTo>
                  <a:cubicBezTo>
                    <a:pt x="93" y="31"/>
                    <a:pt x="95" y="29"/>
                    <a:pt x="94" y="28"/>
                  </a:cubicBezTo>
                  <a:cubicBezTo>
                    <a:pt x="93" y="27"/>
                    <a:pt x="95" y="25"/>
                    <a:pt x="92" y="24"/>
                  </a:cubicBezTo>
                  <a:cubicBezTo>
                    <a:pt x="91" y="23"/>
                    <a:pt x="93" y="23"/>
                    <a:pt x="92" y="22"/>
                  </a:cubicBezTo>
                  <a:cubicBezTo>
                    <a:pt x="92" y="20"/>
                    <a:pt x="91" y="19"/>
                    <a:pt x="91" y="17"/>
                  </a:cubicBezTo>
                  <a:cubicBezTo>
                    <a:pt x="91" y="16"/>
                    <a:pt x="93" y="14"/>
                    <a:pt x="93" y="14"/>
                  </a:cubicBezTo>
                  <a:cubicBezTo>
                    <a:pt x="92" y="12"/>
                    <a:pt x="90" y="11"/>
                    <a:pt x="89" y="8"/>
                  </a:cubicBezTo>
                  <a:cubicBezTo>
                    <a:pt x="87" y="5"/>
                    <a:pt x="87" y="4"/>
                    <a:pt x="83" y="3"/>
                  </a:cubicBezTo>
                  <a:cubicBezTo>
                    <a:pt x="82" y="3"/>
                    <a:pt x="81" y="3"/>
                    <a:pt x="80" y="3"/>
                  </a:cubicBezTo>
                  <a:cubicBezTo>
                    <a:pt x="78" y="2"/>
                    <a:pt x="79" y="3"/>
                    <a:pt x="78" y="3"/>
                  </a:cubicBezTo>
                  <a:cubicBezTo>
                    <a:pt x="76" y="5"/>
                    <a:pt x="74" y="5"/>
                    <a:pt x="73" y="6"/>
                  </a:cubicBezTo>
                  <a:cubicBezTo>
                    <a:pt x="70" y="7"/>
                    <a:pt x="66" y="6"/>
                    <a:pt x="63" y="6"/>
                  </a:cubicBezTo>
                  <a:cubicBezTo>
                    <a:pt x="61" y="6"/>
                    <a:pt x="59" y="6"/>
                    <a:pt x="58" y="6"/>
                  </a:cubicBezTo>
                  <a:cubicBezTo>
                    <a:pt x="56" y="5"/>
                    <a:pt x="56" y="4"/>
                    <a:pt x="54" y="4"/>
                  </a:cubicBezTo>
                  <a:cubicBezTo>
                    <a:pt x="52" y="4"/>
                    <a:pt x="51" y="3"/>
                    <a:pt x="50" y="2"/>
                  </a:cubicBezTo>
                  <a:cubicBezTo>
                    <a:pt x="49" y="2"/>
                    <a:pt x="45" y="0"/>
                    <a:pt x="46" y="0"/>
                  </a:cubicBezTo>
                  <a:cubicBezTo>
                    <a:pt x="44" y="1"/>
                    <a:pt x="39" y="0"/>
                    <a:pt x="37" y="0"/>
                  </a:cubicBezTo>
                  <a:cubicBezTo>
                    <a:pt x="34" y="0"/>
                    <a:pt x="31" y="3"/>
                    <a:pt x="29" y="4"/>
                  </a:cubicBezTo>
                  <a:cubicBezTo>
                    <a:pt x="26" y="6"/>
                    <a:pt x="21" y="4"/>
                    <a:pt x="18" y="5"/>
                  </a:cubicBezTo>
                  <a:cubicBezTo>
                    <a:pt x="17" y="5"/>
                    <a:pt x="16" y="5"/>
                    <a:pt x="16" y="6"/>
                  </a:cubicBezTo>
                  <a:cubicBezTo>
                    <a:pt x="16" y="6"/>
                    <a:pt x="18" y="6"/>
                    <a:pt x="18" y="7"/>
                  </a:cubicBezTo>
                  <a:cubicBezTo>
                    <a:pt x="18" y="7"/>
                    <a:pt x="15" y="7"/>
                    <a:pt x="15" y="8"/>
                  </a:cubicBezTo>
                  <a:cubicBezTo>
                    <a:pt x="15" y="9"/>
                    <a:pt x="15" y="9"/>
                    <a:pt x="13" y="9"/>
                  </a:cubicBezTo>
                  <a:cubicBezTo>
                    <a:pt x="10" y="9"/>
                    <a:pt x="7" y="9"/>
                    <a:pt x="4" y="9"/>
                  </a:cubicBezTo>
                  <a:cubicBezTo>
                    <a:pt x="2" y="9"/>
                    <a:pt x="3" y="10"/>
                    <a:pt x="3" y="11"/>
                  </a:cubicBezTo>
                  <a:cubicBezTo>
                    <a:pt x="2" y="13"/>
                    <a:pt x="0" y="14"/>
                    <a:pt x="3" y="15"/>
                  </a:cubicBezTo>
                  <a:cubicBezTo>
                    <a:pt x="3" y="15"/>
                    <a:pt x="5" y="14"/>
                    <a:pt x="5" y="14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4" y="18"/>
                    <a:pt x="4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7" y="22"/>
                    <a:pt x="4" y="20"/>
                    <a:pt x="3" y="20"/>
                  </a:cubicBezTo>
                  <a:cubicBezTo>
                    <a:pt x="3" y="20"/>
                    <a:pt x="2" y="23"/>
                    <a:pt x="4" y="22"/>
                  </a:cubicBezTo>
                  <a:cubicBezTo>
                    <a:pt x="6" y="22"/>
                    <a:pt x="4" y="24"/>
                    <a:pt x="4" y="25"/>
                  </a:cubicBezTo>
                  <a:cubicBezTo>
                    <a:pt x="4" y="26"/>
                    <a:pt x="7" y="26"/>
                    <a:pt x="8" y="27"/>
                  </a:cubicBezTo>
                  <a:cubicBezTo>
                    <a:pt x="9" y="28"/>
                    <a:pt x="7" y="30"/>
                    <a:pt x="7" y="30"/>
                  </a:cubicBezTo>
                  <a:cubicBezTo>
                    <a:pt x="8" y="30"/>
                    <a:pt x="9" y="28"/>
                    <a:pt x="10" y="30"/>
                  </a:cubicBezTo>
                  <a:cubicBezTo>
                    <a:pt x="10" y="31"/>
                    <a:pt x="8" y="31"/>
                    <a:pt x="8" y="31"/>
                  </a:cubicBezTo>
                  <a:cubicBezTo>
                    <a:pt x="8" y="31"/>
                    <a:pt x="10" y="31"/>
                    <a:pt x="10" y="31"/>
                  </a:cubicBezTo>
                  <a:cubicBezTo>
                    <a:pt x="11" y="32"/>
                    <a:pt x="10" y="33"/>
                    <a:pt x="9" y="34"/>
                  </a:cubicBezTo>
                  <a:cubicBezTo>
                    <a:pt x="9" y="35"/>
                    <a:pt x="11" y="36"/>
                    <a:pt x="11" y="35"/>
                  </a:cubicBezTo>
                  <a:cubicBezTo>
                    <a:pt x="12" y="34"/>
                    <a:pt x="11" y="32"/>
                    <a:pt x="12" y="31"/>
                  </a:cubicBezTo>
                  <a:cubicBezTo>
                    <a:pt x="13" y="30"/>
                    <a:pt x="15" y="32"/>
                    <a:pt x="16" y="32"/>
                  </a:cubicBezTo>
                  <a:cubicBezTo>
                    <a:pt x="18" y="33"/>
                    <a:pt x="20" y="35"/>
                    <a:pt x="22" y="33"/>
                  </a:cubicBezTo>
                  <a:cubicBezTo>
                    <a:pt x="25" y="32"/>
                    <a:pt x="23" y="29"/>
                    <a:pt x="27" y="31"/>
                  </a:cubicBezTo>
                  <a:cubicBezTo>
                    <a:pt x="29" y="33"/>
                    <a:pt x="32" y="35"/>
                    <a:pt x="35" y="35"/>
                  </a:cubicBezTo>
                  <a:cubicBezTo>
                    <a:pt x="37" y="34"/>
                    <a:pt x="40" y="33"/>
                    <a:pt x="42" y="32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6" y="31"/>
                    <a:pt x="47" y="32"/>
                    <a:pt x="48" y="31"/>
                  </a:cubicBezTo>
                  <a:cubicBezTo>
                    <a:pt x="51" y="30"/>
                    <a:pt x="51" y="31"/>
                    <a:pt x="50" y="33"/>
                  </a:cubicBezTo>
                  <a:cubicBezTo>
                    <a:pt x="50" y="34"/>
                    <a:pt x="52" y="34"/>
                    <a:pt x="50" y="35"/>
                  </a:cubicBezTo>
                  <a:cubicBezTo>
                    <a:pt x="51" y="36"/>
                    <a:pt x="51" y="36"/>
                    <a:pt x="52" y="36"/>
                  </a:cubicBezTo>
                  <a:cubicBezTo>
                    <a:pt x="53" y="35"/>
                    <a:pt x="51" y="36"/>
                    <a:pt x="52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7" name="Freeform 684">
              <a:extLst>
                <a:ext uri="{FF2B5EF4-FFF2-40B4-BE49-F238E27FC236}">
                  <a16:creationId xmlns:a16="http://schemas.microsoft.com/office/drawing/2014/main" id="{942211AE-F9DC-054C-87C4-5DDE7BED2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096" y="6377849"/>
              <a:ext cx="839755" cy="712649"/>
            </a:xfrm>
            <a:custGeom>
              <a:avLst/>
              <a:gdLst>
                <a:gd name="T0" fmla="*/ 65 w 105"/>
                <a:gd name="T1" fmla="*/ 20 h 84"/>
                <a:gd name="T2" fmla="*/ 61 w 105"/>
                <a:gd name="T3" fmla="*/ 17 h 84"/>
                <a:gd name="T4" fmla="*/ 52 w 105"/>
                <a:gd name="T5" fmla="*/ 17 h 84"/>
                <a:gd name="T6" fmla="*/ 48 w 105"/>
                <a:gd name="T7" fmla="*/ 15 h 84"/>
                <a:gd name="T8" fmla="*/ 40 w 105"/>
                <a:gd name="T9" fmla="*/ 8 h 84"/>
                <a:gd name="T10" fmla="*/ 27 w 105"/>
                <a:gd name="T11" fmla="*/ 1 h 84"/>
                <a:gd name="T12" fmla="*/ 21 w 105"/>
                <a:gd name="T13" fmla="*/ 1 h 84"/>
                <a:gd name="T14" fmla="*/ 13 w 105"/>
                <a:gd name="T15" fmla="*/ 3 h 84"/>
                <a:gd name="T16" fmla="*/ 17 w 105"/>
                <a:gd name="T17" fmla="*/ 9 h 84"/>
                <a:gd name="T18" fmla="*/ 13 w 105"/>
                <a:gd name="T19" fmla="*/ 12 h 84"/>
                <a:gd name="T20" fmla="*/ 10 w 105"/>
                <a:gd name="T21" fmla="*/ 12 h 84"/>
                <a:gd name="T22" fmla="*/ 9 w 105"/>
                <a:gd name="T23" fmla="*/ 14 h 84"/>
                <a:gd name="T24" fmla="*/ 2 w 105"/>
                <a:gd name="T25" fmla="*/ 14 h 84"/>
                <a:gd name="T26" fmla="*/ 1 w 105"/>
                <a:gd name="T27" fmla="*/ 19 h 84"/>
                <a:gd name="T28" fmla="*/ 3 w 105"/>
                <a:gd name="T29" fmla="*/ 22 h 84"/>
                <a:gd name="T30" fmla="*/ 8 w 105"/>
                <a:gd name="T31" fmla="*/ 31 h 84"/>
                <a:gd name="T32" fmla="*/ 12 w 105"/>
                <a:gd name="T33" fmla="*/ 38 h 84"/>
                <a:gd name="T34" fmla="*/ 15 w 105"/>
                <a:gd name="T35" fmla="*/ 42 h 84"/>
                <a:gd name="T36" fmla="*/ 20 w 105"/>
                <a:gd name="T37" fmla="*/ 46 h 84"/>
                <a:gd name="T38" fmla="*/ 22 w 105"/>
                <a:gd name="T39" fmla="*/ 53 h 84"/>
                <a:gd name="T40" fmla="*/ 23 w 105"/>
                <a:gd name="T41" fmla="*/ 59 h 84"/>
                <a:gd name="T42" fmla="*/ 31 w 105"/>
                <a:gd name="T43" fmla="*/ 67 h 84"/>
                <a:gd name="T44" fmla="*/ 36 w 105"/>
                <a:gd name="T45" fmla="*/ 76 h 84"/>
                <a:gd name="T46" fmla="*/ 40 w 105"/>
                <a:gd name="T47" fmla="*/ 81 h 84"/>
                <a:gd name="T48" fmla="*/ 41 w 105"/>
                <a:gd name="T49" fmla="*/ 84 h 84"/>
                <a:gd name="T50" fmla="*/ 43 w 105"/>
                <a:gd name="T51" fmla="*/ 81 h 84"/>
                <a:gd name="T52" fmla="*/ 50 w 105"/>
                <a:gd name="T53" fmla="*/ 79 h 84"/>
                <a:gd name="T54" fmla="*/ 60 w 105"/>
                <a:gd name="T55" fmla="*/ 80 h 84"/>
                <a:gd name="T56" fmla="*/ 66 w 105"/>
                <a:gd name="T57" fmla="*/ 77 h 84"/>
                <a:gd name="T58" fmla="*/ 76 w 105"/>
                <a:gd name="T59" fmla="*/ 72 h 84"/>
                <a:gd name="T60" fmla="*/ 94 w 105"/>
                <a:gd name="T61" fmla="*/ 68 h 84"/>
                <a:gd name="T62" fmla="*/ 102 w 105"/>
                <a:gd name="T63" fmla="*/ 66 h 84"/>
                <a:gd name="T64" fmla="*/ 104 w 105"/>
                <a:gd name="T65" fmla="*/ 61 h 84"/>
                <a:gd name="T66" fmla="*/ 105 w 105"/>
                <a:gd name="T67" fmla="*/ 56 h 84"/>
                <a:gd name="T68" fmla="*/ 103 w 105"/>
                <a:gd name="T69" fmla="*/ 51 h 84"/>
                <a:gd name="T70" fmla="*/ 93 w 105"/>
                <a:gd name="T71" fmla="*/ 50 h 84"/>
                <a:gd name="T72" fmla="*/ 88 w 105"/>
                <a:gd name="T73" fmla="*/ 47 h 84"/>
                <a:gd name="T74" fmla="*/ 81 w 105"/>
                <a:gd name="T75" fmla="*/ 39 h 84"/>
                <a:gd name="T76" fmla="*/ 77 w 105"/>
                <a:gd name="T77" fmla="*/ 34 h 84"/>
                <a:gd name="T78" fmla="*/ 77 w 105"/>
                <a:gd name="T79" fmla="*/ 29 h 84"/>
                <a:gd name="T80" fmla="*/ 74 w 105"/>
                <a:gd name="T81" fmla="*/ 27 h 84"/>
                <a:gd name="T82" fmla="*/ 70 w 105"/>
                <a:gd name="T83" fmla="*/ 22 h 84"/>
                <a:gd name="T84" fmla="*/ 65 w 105"/>
                <a:gd name="T85" fmla="*/ 2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" h="84">
                  <a:moveTo>
                    <a:pt x="65" y="20"/>
                  </a:moveTo>
                  <a:cubicBezTo>
                    <a:pt x="64" y="17"/>
                    <a:pt x="64" y="17"/>
                    <a:pt x="61" y="17"/>
                  </a:cubicBezTo>
                  <a:cubicBezTo>
                    <a:pt x="58" y="17"/>
                    <a:pt x="55" y="17"/>
                    <a:pt x="52" y="17"/>
                  </a:cubicBezTo>
                  <a:cubicBezTo>
                    <a:pt x="50" y="17"/>
                    <a:pt x="49" y="15"/>
                    <a:pt x="48" y="15"/>
                  </a:cubicBezTo>
                  <a:cubicBezTo>
                    <a:pt x="45" y="12"/>
                    <a:pt x="42" y="10"/>
                    <a:pt x="40" y="8"/>
                  </a:cubicBezTo>
                  <a:cubicBezTo>
                    <a:pt x="36" y="5"/>
                    <a:pt x="32" y="2"/>
                    <a:pt x="27" y="1"/>
                  </a:cubicBezTo>
                  <a:cubicBezTo>
                    <a:pt x="25" y="0"/>
                    <a:pt x="24" y="0"/>
                    <a:pt x="21" y="1"/>
                  </a:cubicBezTo>
                  <a:cubicBezTo>
                    <a:pt x="19" y="1"/>
                    <a:pt x="16" y="2"/>
                    <a:pt x="13" y="3"/>
                  </a:cubicBezTo>
                  <a:cubicBezTo>
                    <a:pt x="14" y="5"/>
                    <a:pt x="17" y="7"/>
                    <a:pt x="17" y="9"/>
                  </a:cubicBezTo>
                  <a:cubicBezTo>
                    <a:pt x="17" y="11"/>
                    <a:pt x="14" y="12"/>
                    <a:pt x="13" y="12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7" y="17"/>
                    <a:pt x="3" y="15"/>
                    <a:pt x="2" y="14"/>
                  </a:cubicBezTo>
                  <a:cubicBezTo>
                    <a:pt x="1" y="16"/>
                    <a:pt x="1" y="17"/>
                    <a:pt x="1" y="19"/>
                  </a:cubicBezTo>
                  <a:cubicBezTo>
                    <a:pt x="0" y="22"/>
                    <a:pt x="1" y="21"/>
                    <a:pt x="3" y="22"/>
                  </a:cubicBezTo>
                  <a:cubicBezTo>
                    <a:pt x="5" y="24"/>
                    <a:pt x="7" y="28"/>
                    <a:pt x="8" y="31"/>
                  </a:cubicBezTo>
                  <a:cubicBezTo>
                    <a:pt x="10" y="33"/>
                    <a:pt x="11" y="35"/>
                    <a:pt x="12" y="38"/>
                  </a:cubicBezTo>
                  <a:cubicBezTo>
                    <a:pt x="13" y="40"/>
                    <a:pt x="14" y="41"/>
                    <a:pt x="15" y="42"/>
                  </a:cubicBezTo>
                  <a:cubicBezTo>
                    <a:pt x="17" y="44"/>
                    <a:pt x="19" y="44"/>
                    <a:pt x="20" y="46"/>
                  </a:cubicBezTo>
                  <a:cubicBezTo>
                    <a:pt x="21" y="48"/>
                    <a:pt x="22" y="50"/>
                    <a:pt x="22" y="53"/>
                  </a:cubicBezTo>
                  <a:cubicBezTo>
                    <a:pt x="23" y="55"/>
                    <a:pt x="22" y="57"/>
                    <a:pt x="23" y="59"/>
                  </a:cubicBezTo>
                  <a:cubicBezTo>
                    <a:pt x="25" y="63"/>
                    <a:pt x="29" y="64"/>
                    <a:pt x="31" y="67"/>
                  </a:cubicBezTo>
                  <a:cubicBezTo>
                    <a:pt x="33" y="70"/>
                    <a:pt x="34" y="74"/>
                    <a:pt x="36" y="76"/>
                  </a:cubicBezTo>
                  <a:cubicBezTo>
                    <a:pt x="37" y="78"/>
                    <a:pt x="39" y="80"/>
                    <a:pt x="40" y="81"/>
                  </a:cubicBezTo>
                  <a:cubicBezTo>
                    <a:pt x="40" y="82"/>
                    <a:pt x="40" y="84"/>
                    <a:pt x="41" y="84"/>
                  </a:cubicBezTo>
                  <a:cubicBezTo>
                    <a:pt x="43" y="84"/>
                    <a:pt x="42" y="82"/>
                    <a:pt x="43" y="81"/>
                  </a:cubicBezTo>
                  <a:cubicBezTo>
                    <a:pt x="43" y="78"/>
                    <a:pt x="48" y="79"/>
                    <a:pt x="50" y="79"/>
                  </a:cubicBezTo>
                  <a:cubicBezTo>
                    <a:pt x="53" y="79"/>
                    <a:pt x="58" y="78"/>
                    <a:pt x="60" y="80"/>
                  </a:cubicBezTo>
                  <a:cubicBezTo>
                    <a:pt x="63" y="81"/>
                    <a:pt x="64" y="79"/>
                    <a:pt x="66" y="77"/>
                  </a:cubicBezTo>
                  <a:cubicBezTo>
                    <a:pt x="69" y="73"/>
                    <a:pt x="72" y="73"/>
                    <a:pt x="76" y="72"/>
                  </a:cubicBezTo>
                  <a:cubicBezTo>
                    <a:pt x="82" y="72"/>
                    <a:pt x="88" y="70"/>
                    <a:pt x="94" y="68"/>
                  </a:cubicBezTo>
                  <a:cubicBezTo>
                    <a:pt x="96" y="67"/>
                    <a:pt x="99" y="66"/>
                    <a:pt x="102" y="66"/>
                  </a:cubicBezTo>
                  <a:cubicBezTo>
                    <a:pt x="103" y="65"/>
                    <a:pt x="103" y="63"/>
                    <a:pt x="104" y="61"/>
                  </a:cubicBezTo>
                  <a:cubicBezTo>
                    <a:pt x="104" y="60"/>
                    <a:pt x="105" y="58"/>
                    <a:pt x="105" y="56"/>
                  </a:cubicBezTo>
                  <a:cubicBezTo>
                    <a:pt x="105" y="55"/>
                    <a:pt x="104" y="52"/>
                    <a:pt x="103" y="51"/>
                  </a:cubicBezTo>
                  <a:cubicBezTo>
                    <a:pt x="100" y="51"/>
                    <a:pt x="96" y="51"/>
                    <a:pt x="93" y="50"/>
                  </a:cubicBezTo>
                  <a:cubicBezTo>
                    <a:pt x="90" y="50"/>
                    <a:pt x="90" y="49"/>
                    <a:pt x="88" y="47"/>
                  </a:cubicBezTo>
                  <a:cubicBezTo>
                    <a:pt x="86" y="43"/>
                    <a:pt x="83" y="42"/>
                    <a:pt x="81" y="39"/>
                  </a:cubicBezTo>
                  <a:cubicBezTo>
                    <a:pt x="80" y="39"/>
                    <a:pt x="78" y="35"/>
                    <a:pt x="77" y="34"/>
                  </a:cubicBezTo>
                  <a:cubicBezTo>
                    <a:pt x="76" y="32"/>
                    <a:pt x="81" y="31"/>
                    <a:pt x="77" y="29"/>
                  </a:cubicBezTo>
                  <a:cubicBezTo>
                    <a:pt x="76" y="29"/>
                    <a:pt x="75" y="27"/>
                    <a:pt x="74" y="27"/>
                  </a:cubicBezTo>
                  <a:cubicBezTo>
                    <a:pt x="72" y="27"/>
                    <a:pt x="71" y="24"/>
                    <a:pt x="70" y="22"/>
                  </a:cubicBezTo>
                  <a:cubicBezTo>
                    <a:pt x="69" y="19"/>
                    <a:pt x="69" y="20"/>
                    <a:pt x="6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Freeform 685">
              <a:extLst>
                <a:ext uri="{FF2B5EF4-FFF2-40B4-BE49-F238E27FC236}">
                  <a16:creationId xmlns:a16="http://schemas.microsoft.com/office/drawing/2014/main" id="{3BF1032A-23DD-E349-8921-4B9733AA9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25911"/>
              <a:ext cx="166316" cy="187539"/>
            </a:xfrm>
            <a:custGeom>
              <a:avLst/>
              <a:gdLst>
                <a:gd name="T0" fmla="*/ 5 w 21"/>
                <a:gd name="T1" fmla="*/ 22 h 22"/>
                <a:gd name="T2" fmla="*/ 8 w 21"/>
                <a:gd name="T3" fmla="*/ 19 h 22"/>
                <a:gd name="T4" fmla="*/ 12 w 21"/>
                <a:gd name="T5" fmla="*/ 18 h 22"/>
                <a:gd name="T6" fmla="*/ 15 w 21"/>
                <a:gd name="T7" fmla="*/ 15 h 22"/>
                <a:gd name="T8" fmla="*/ 11 w 21"/>
                <a:gd name="T9" fmla="*/ 9 h 22"/>
                <a:gd name="T10" fmla="*/ 21 w 21"/>
                <a:gd name="T11" fmla="*/ 6 h 22"/>
                <a:gd name="T12" fmla="*/ 19 w 21"/>
                <a:gd name="T13" fmla="*/ 0 h 22"/>
                <a:gd name="T14" fmla="*/ 9 w 21"/>
                <a:gd name="T15" fmla="*/ 5 h 22"/>
                <a:gd name="T16" fmla="*/ 4 w 21"/>
                <a:gd name="T17" fmla="*/ 1 h 22"/>
                <a:gd name="T18" fmla="*/ 3 w 21"/>
                <a:gd name="T19" fmla="*/ 11 h 22"/>
                <a:gd name="T20" fmla="*/ 0 w 21"/>
                <a:gd name="T21" fmla="*/ 18 h 22"/>
                <a:gd name="T22" fmla="*/ 1 w 21"/>
                <a:gd name="T23" fmla="*/ 21 h 22"/>
                <a:gd name="T24" fmla="*/ 5 w 21"/>
                <a:gd name="T2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5" y="22"/>
                  </a:moveTo>
                  <a:cubicBezTo>
                    <a:pt x="7" y="22"/>
                    <a:pt x="7" y="19"/>
                    <a:pt x="8" y="19"/>
                  </a:cubicBezTo>
                  <a:cubicBezTo>
                    <a:pt x="9" y="17"/>
                    <a:pt x="11" y="18"/>
                    <a:pt x="12" y="18"/>
                  </a:cubicBezTo>
                  <a:cubicBezTo>
                    <a:pt x="13" y="17"/>
                    <a:pt x="16" y="16"/>
                    <a:pt x="15" y="15"/>
                  </a:cubicBezTo>
                  <a:cubicBezTo>
                    <a:pt x="14" y="13"/>
                    <a:pt x="13" y="11"/>
                    <a:pt x="11" y="9"/>
                  </a:cubicBezTo>
                  <a:cubicBezTo>
                    <a:pt x="15" y="8"/>
                    <a:pt x="18" y="7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16" y="1"/>
                    <a:pt x="12" y="5"/>
                    <a:pt x="9" y="5"/>
                  </a:cubicBezTo>
                  <a:cubicBezTo>
                    <a:pt x="7" y="5"/>
                    <a:pt x="4" y="3"/>
                    <a:pt x="4" y="1"/>
                  </a:cubicBezTo>
                  <a:cubicBezTo>
                    <a:pt x="3" y="5"/>
                    <a:pt x="3" y="8"/>
                    <a:pt x="3" y="11"/>
                  </a:cubicBezTo>
                  <a:cubicBezTo>
                    <a:pt x="2" y="13"/>
                    <a:pt x="0" y="16"/>
                    <a:pt x="0" y="18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3" y="21"/>
                    <a:pt x="4" y="22"/>
                    <a:pt x="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686">
              <a:extLst>
                <a:ext uri="{FF2B5EF4-FFF2-40B4-BE49-F238E27FC236}">
                  <a16:creationId xmlns:a16="http://schemas.microsoft.com/office/drawing/2014/main" id="{A4603C6B-ED76-D64C-9A0F-4E3D25476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2635" y="6259555"/>
              <a:ext cx="62710" cy="75018"/>
            </a:xfrm>
            <a:custGeom>
              <a:avLst/>
              <a:gdLst>
                <a:gd name="T0" fmla="*/ 7 w 8"/>
                <a:gd name="T1" fmla="*/ 2 h 9"/>
                <a:gd name="T2" fmla="*/ 4 w 8"/>
                <a:gd name="T3" fmla="*/ 0 h 9"/>
                <a:gd name="T4" fmla="*/ 2 w 8"/>
                <a:gd name="T5" fmla="*/ 2 h 9"/>
                <a:gd name="T6" fmla="*/ 0 w 8"/>
                <a:gd name="T7" fmla="*/ 8 h 9"/>
                <a:gd name="T8" fmla="*/ 4 w 8"/>
                <a:gd name="T9" fmla="*/ 8 h 9"/>
                <a:gd name="T10" fmla="*/ 7 w 8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cubicBezTo>
                    <a:pt x="7" y="1"/>
                    <a:pt x="5" y="0"/>
                    <a:pt x="4" y="0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2" y="8"/>
                    <a:pt x="2" y="9"/>
                    <a:pt x="4" y="8"/>
                  </a:cubicBezTo>
                  <a:cubicBezTo>
                    <a:pt x="5" y="7"/>
                    <a:pt x="8" y="4"/>
                    <a:pt x="7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687">
              <a:extLst>
                <a:ext uri="{FF2B5EF4-FFF2-40B4-BE49-F238E27FC236}">
                  <a16:creationId xmlns:a16="http://schemas.microsoft.com/office/drawing/2014/main" id="{C6CE105D-A35A-7A4E-B47F-EEE43C774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60538"/>
              <a:ext cx="24539" cy="60589"/>
            </a:xfrm>
            <a:custGeom>
              <a:avLst/>
              <a:gdLst>
                <a:gd name="T0" fmla="*/ 0 w 3"/>
                <a:gd name="T1" fmla="*/ 3 h 7"/>
                <a:gd name="T2" fmla="*/ 3 w 3"/>
                <a:gd name="T3" fmla="*/ 7 h 7"/>
                <a:gd name="T4" fmla="*/ 3 w 3"/>
                <a:gd name="T5" fmla="*/ 1 h 7"/>
                <a:gd name="T6" fmla="*/ 2 w 3"/>
                <a:gd name="T7" fmla="*/ 0 h 7"/>
                <a:gd name="T8" fmla="*/ 0 w 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3"/>
                  </a:moveTo>
                  <a:cubicBezTo>
                    <a:pt x="0" y="5"/>
                    <a:pt x="1" y="6"/>
                    <a:pt x="3" y="7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688">
              <a:extLst>
                <a:ext uri="{FF2B5EF4-FFF2-40B4-BE49-F238E27FC236}">
                  <a16:creationId xmlns:a16="http://schemas.microsoft.com/office/drawing/2014/main" id="{E334018C-DE54-A146-9939-605F0E123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1739" y="6325911"/>
              <a:ext cx="65435" cy="222163"/>
            </a:xfrm>
            <a:custGeom>
              <a:avLst/>
              <a:gdLst>
                <a:gd name="T0" fmla="*/ 4 w 8"/>
                <a:gd name="T1" fmla="*/ 17 h 26"/>
                <a:gd name="T2" fmla="*/ 6 w 8"/>
                <a:gd name="T3" fmla="*/ 13 h 26"/>
                <a:gd name="T4" fmla="*/ 5 w 8"/>
                <a:gd name="T5" fmla="*/ 10 h 26"/>
                <a:gd name="T6" fmla="*/ 7 w 8"/>
                <a:gd name="T7" fmla="*/ 4 h 26"/>
                <a:gd name="T8" fmla="*/ 6 w 8"/>
                <a:gd name="T9" fmla="*/ 0 h 26"/>
                <a:gd name="T10" fmla="*/ 2 w 8"/>
                <a:gd name="T11" fmla="*/ 7 h 26"/>
                <a:gd name="T12" fmla="*/ 0 w 8"/>
                <a:gd name="T13" fmla="*/ 11 h 26"/>
                <a:gd name="T14" fmla="*/ 1 w 8"/>
                <a:gd name="T15" fmla="*/ 16 h 26"/>
                <a:gd name="T16" fmla="*/ 2 w 8"/>
                <a:gd name="T17" fmla="*/ 26 h 26"/>
                <a:gd name="T18" fmla="*/ 2 w 8"/>
                <a:gd name="T19" fmla="*/ 25 h 26"/>
                <a:gd name="T20" fmla="*/ 4 w 8"/>
                <a:gd name="T21" fmla="*/ 17 h 26"/>
                <a:gd name="T22" fmla="*/ 4 w 8"/>
                <a:gd name="T2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6">
                  <a:moveTo>
                    <a:pt x="4" y="17"/>
                  </a:moveTo>
                  <a:cubicBezTo>
                    <a:pt x="4" y="16"/>
                    <a:pt x="5" y="15"/>
                    <a:pt x="6" y="13"/>
                  </a:cubicBezTo>
                  <a:cubicBezTo>
                    <a:pt x="7" y="11"/>
                    <a:pt x="6" y="12"/>
                    <a:pt x="5" y="10"/>
                  </a:cubicBezTo>
                  <a:cubicBezTo>
                    <a:pt x="3" y="8"/>
                    <a:pt x="4" y="3"/>
                    <a:pt x="7" y="4"/>
                  </a:cubicBezTo>
                  <a:cubicBezTo>
                    <a:pt x="8" y="1"/>
                    <a:pt x="8" y="1"/>
                    <a:pt x="6" y="0"/>
                  </a:cubicBezTo>
                  <a:cubicBezTo>
                    <a:pt x="4" y="0"/>
                    <a:pt x="3" y="5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1" y="14"/>
                    <a:pt x="1" y="16"/>
                  </a:cubicBezTo>
                  <a:cubicBezTo>
                    <a:pt x="1" y="19"/>
                    <a:pt x="2" y="22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3"/>
                    <a:pt x="3" y="20"/>
                    <a:pt x="4" y="17"/>
                  </a:cubicBezTo>
                  <a:cubicBezTo>
                    <a:pt x="4" y="16"/>
                    <a:pt x="4" y="18"/>
                    <a:pt x="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689">
              <a:extLst>
                <a:ext uri="{FF2B5EF4-FFF2-40B4-BE49-F238E27FC236}">
                  <a16:creationId xmlns:a16="http://schemas.microsoft.com/office/drawing/2014/main" id="{36EBAA4B-997A-9C41-9161-10FD746E3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4272" y="6657712"/>
              <a:ext cx="40896" cy="66361"/>
            </a:xfrm>
            <a:custGeom>
              <a:avLst/>
              <a:gdLst>
                <a:gd name="T0" fmla="*/ 3 w 5"/>
                <a:gd name="T1" fmla="*/ 8 h 8"/>
                <a:gd name="T2" fmla="*/ 2 w 5"/>
                <a:gd name="T3" fmla="*/ 0 h 8"/>
                <a:gd name="T4" fmla="*/ 0 w 5"/>
                <a:gd name="T5" fmla="*/ 4 h 8"/>
                <a:gd name="T6" fmla="*/ 3 w 5"/>
                <a:gd name="T7" fmla="*/ 8 h 8"/>
                <a:gd name="T8" fmla="*/ 3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3" y="7"/>
                    <a:pt x="5" y="0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6"/>
                    <a:pt x="1" y="7"/>
                    <a:pt x="3" y="8"/>
                  </a:cubicBezTo>
                  <a:cubicBezTo>
                    <a:pt x="3" y="8"/>
                    <a:pt x="2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Freeform 690">
              <a:extLst>
                <a:ext uri="{FF2B5EF4-FFF2-40B4-BE49-F238E27FC236}">
                  <a16:creationId xmlns:a16="http://schemas.microsoft.com/office/drawing/2014/main" id="{583E8B9C-F845-B746-91CB-67315C7D8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7097" y="6972203"/>
              <a:ext cx="425330" cy="285637"/>
            </a:xfrm>
            <a:custGeom>
              <a:avLst/>
              <a:gdLst>
                <a:gd name="T0" fmla="*/ 47 w 53"/>
                <a:gd name="T1" fmla="*/ 0 h 34"/>
                <a:gd name="T2" fmla="*/ 38 w 53"/>
                <a:gd name="T3" fmla="*/ 2 h 34"/>
                <a:gd name="T4" fmla="*/ 28 w 53"/>
                <a:gd name="T5" fmla="*/ 4 h 34"/>
                <a:gd name="T6" fmla="*/ 23 w 53"/>
                <a:gd name="T7" fmla="*/ 10 h 34"/>
                <a:gd name="T8" fmla="*/ 17 w 53"/>
                <a:gd name="T9" fmla="*/ 9 h 34"/>
                <a:gd name="T10" fmla="*/ 9 w 53"/>
                <a:gd name="T11" fmla="*/ 9 h 34"/>
                <a:gd name="T12" fmla="*/ 3 w 53"/>
                <a:gd name="T13" fmla="*/ 12 h 34"/>
                <a:gd name="T14" fmla="*/ 1 w 53"/>
                <a:gd name="T15" fmla="*/ 15 h 34"/>
                <a:gd name="T16" fmla="*/ 1 w 53"/>
                <a:gd name="T17" fmla="*/ 21 h 34"/>
                <a:gd name="T18" fmla="*/ 3 w 53"/>
                <a:gd name="T19" fmla="*/ 28 h 34"/>
                <a:gd name="T20" fmla="*/ 4 w 53"/>
                <a:gd name="T21" fmla="*/ 32 h 34"/>
                <a:gd name="T22" fmla="*/ 12 w 53"/>
                <a:gd name="T23" fmla="*/ 32 h 34"/>
                <a:gd name="T24" fmla="*/ 16 w 53"/>
                <a:gd name="T25" fmla="*/ 29 h 34"/>
                <a:gd name="T26" fmla="*/ 21 w 53"/>
                <a:gd name="T27" fmla="*/ 29 h 34"/>
                <a:gd name="T28" fmla="*/ 24 w 53"/>
                <a:gd name="T29" fmla="*/ 26 h 34"/>
                <a:gd name="T30" fmla="*/ 32 w 53"/>
                <a:gd name="T31" fmla="*/ 24 h 34"/>
                <a:gd name="T32" fmla="*/ 41 w 53"/>
                <a:gd name="T33" fmla="*/ 21 h 34"/>
                <a:gd name="T34" fmla="*/ 47 w 53"/>
                <a:gd name="T35" fmla="*/ 17 h 34"/>
                <a:gd name="T36" fmla="*/ 52 w 53"/>
                <a:gd name="T37" fmla="*/ 12 h 34"/>
                <a:gd name="T38" fmla="*/ 47 w 53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" h="34">
                  <a:moveTo>
                    <a:pt x="47" y="0"/>
                  </a:moveTo>
                  <a:cubicBezTo>
                    <a:pt x="44" y="1"/>
                    <a:pt x="41" y="2"/>
                    <a:pt x="38" y="2"/>
                  </a:cubicBezTo>
                  <a:cubicBezTo>
                    <a:pt x="35" y="3"/>
                    <a:pt x="31" y="2"/>
                    <a:pt x="28" y="4"/>
                  </a:cubicBezTo>
                  <a:cubicBezTo>
                    <a:pt x="26" y="6"/>
                    <a:pt x="25" y="8"/>
                    <a:pt x="23" y="10"/>
                  </a:cubicBezTo>
                  <a:cubicBezTo>
                    <a:pt x="22" y="11"/>
                    <a:pt x="19" y="9"/>
                    <a:pt x="17" y="9"/>
                  </a:cubicBezTo>
                  <a:cubicBezTo>
                    <a:pt x="14" y="9"/>
                    <a:pt x="12" y="9"/>
                    <a:pt x="9" y="9"/>
                  </a:cubicBezTo>
                  <a:cubicBezTo>
                    <a:pt x="6" y="9"/>
                    <a:pt x="3" y="8"/>
                    <a:pt x="3" y="12"/>
                  </a:cubicBezTo>
                  <a:cubicBezTo>
                    <a:pt x="2" y="14"/>
                    <a:pt x="1" y="13"/>
                    <a:pt x="1" y="15"/>
                  </a:cubicBezTo>
                  <a:cubicBezTo>
                    <a:pt x="0" y="17"/>
                    <a:pt x="0" y="19"/>
                    <a:pt x="1" y="21"/>
                  </a:cubicBezTo>
                  <a:cubicBezTo>
                    <a:pt x="1" y="23"/>
                    <a:pt x="2" y="26"/>
                    <a:pt x="3" y="28"/>
                  </a:cubicBezTo>
                  <a:cubicBezTo>
                    <a:pt x="3" y="29"/>
                    <a:pt x="3" y="31"/>
                    <a:pt x="4" y="32"/>
                  </a:cubicBezTo>
                  <a:cubicBezTo>
                    <a:pt x="5" y="34"/>
                    <a:pt x="10" y="33"/>
                    <a:pt x="12" y="32"/>
                  </a:cubicBezTo>
                  <a:cubicBezTo>
                    <a:pt x="13" y="31"/>
                    <a:pt x="14" y="30"/>
                    <a:pt x="16" y="29"/>
                  </a:cubicBezTo>
                  <a:cubicBezTo>
                    <a:pt x="17" y="29"/>
                    <a:pt x="19" y="29"/>
                    <a:pt x="21" y="29"/>
                  </a:cubicBezTo>
                  <a:cubicBezTo>
                    <a:pt x="22" y="28"/>
                    <a:pt x="23" y="27"/>
                    <a:pt x="24" y="26"/>
                  </a:cubicBezTo>
                  <a:cubicBezTo>
                    <a:pt x="27" y="25"/>
                    <a:pt x="29" y="25"/>
                    <a:pt x="32" y="24"/>
                  </a:cubicBezTo>
                  <a:cubicBezTo>
                    <a:pt x="35" y="23"/>
                    <a:pt x="38" y="22"/>
                    <a:pt x="41" y="21"/>
                  </a:cubicBezTo>
                  <a:cubicBezTo>
                    <a:pt x="43" y="20"/>
                    <a:pt x="47" y="19"/>
                    <a:pt x="47" y="17"/>
                  </a:cubicBezTo>
                  <a:cubicBezTo>
                    <a:pt x="48" y="14"/>
                    <a:pt x="53" y="14"/>
                    <a:pt x="52" y="12"/>
                  </a:cubicBezTo>
                  <a:cubicBezTo>
                    <a:pt x="50" y="8"/>
                    <a:pt x="49" y="4"/>
                    <a:pt x="4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691">
              <a:extLst>
                <a:ext uri="{FF2B5EF4-FFF2-40B4-BE49-F238E27FC236}">
                  <a16:creationId xmlns:a16="http://schemas.microsoft.com/office/drawing/2014/main" id="{53BED093-9D8E-3443-BF78-282F434F2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6657712"/>
              <a:ext cx="327177" cy="415471"/>
            </a:xfrm>
            <a:custGeom>
              <a:avLst/>
              <a:gdLst>
                <a:gd name="T0" fmla="*/ 39 w 41"/>
                <a:gd name="T1" fmla="*/ 19 h 49"/>
                <a:gd name="T2" fmla="*/ 34 w 41"/>
                <a:gd name="T3" fmla="*/ 14 h 49"/>
                <a:gd name="T4" fmla="*/ 28 w 41"/>
                <a:gd name="T5" fmla="*/ 12 h 49"/>
                <a:gd name="T6" fmla="*/ 22 w 41"/>
                <a:gd name="T7" fmla="*/ 6 h 49"/>
                <a:gd name="T8" fmla="*/ 21 w 41"/>
                <a:gd name="T9" fmla="*/ 3 h 49"/>
                <a:gd name="T10" fmla="*/ 22 w 41"/>
                <a:gd name="T11" fmla="*/ 0 h 49"/>
                <a:gd name="T12" fmla="*/ 17 w 41"/>
                <a:gd name="T13" fmla="*/ 5 h 49"/>
                <a:gd name="T14" fmla="*/ 10 w 41"/>
                <a:gd name="T15" fmla="*/ 10 h 49"/>
                <a:gd name="T16" fmla="*/ 5 w 41"/>
                <a:gd name="T17" fmla="*/ 10 h 49"/>
                <a:gd name="T18" fmla="*/ 0 w 41"/>
                <a:gd name="T19" fmla="*/ 11 h 49"/>
                <a:gd name="T20" fmla="*/ 5 w 41"/>
                <a:gd name="T21" fmla="*/ 17 h 49"/>
                <a:gd name="T22" fmla="*/ 16 w 41"/>
                <a:gd name="T23" fmla="*/ 19 h 49"/>
                <a:gd name="T24" fmla="*/ 16 w 41"/>
                <a:gd name="T25" fmla="*/ 32 h 49"/>
                <a:gd name="T26" fmla="*/ 11 w 41"/>
                <a:gd name="T27" fmla="*/ 34 h 49"/>
                <a:gd name="T28" fmla="*/ 0 w 41"/>
                <a:gd name="T29" fmla="*/ 37 h 49"/>
                <a:gd name="T30" fmla="*/ 5 w 41"/>
                <a:gd name="T31" fmla="*/ 49 h 49"/>
                <a:gd name="T32" fmla="*/ 14 w 41"/>
                <a:gd name="T33" fmla="*/ 48 h 49"/>
                <a:gd name="T34" fmla="*/ 17 w 41"/>
                <a:gd name="T35" fmla="*/ 44 h 49"/>
                <a:gd name="T36" fmla="*/ 23 w 41"/>
                <a:gd name="T37" fmla="*/ 42 h 49"/>
                <a:gd name="T38" fmla="*/ 28 w 41"/>
                <a:gd name="T39" fmla="*/ 38 h 49"/>
                <a:gd name="T40" fmla="*/ 29 w 41"/>
                <a:gd name="T41" fmla="*/ 32 h 49"/>
                <a:gd name="T42" fmla="*/ 32 w 41"/>
                <a:gd name="T43" fmla="*/ 30 h 49"/>
                <a:gd name="T44" fmla="*/ 37 w 41"/>
                <a:gd name="T45" fmla="*/ 24 h 49"/>
                <a:gd name="T46" fmla="*/ 39 w 41"/>
                <a:gd name="T47" fmla="*/ 19 h 49"/>
                <a:gd name="T48" fmla="*/ 39 w 41"/>
                <a:gd name="T49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9">
                  <a:moveTo>
                    <a:pt x="39" y="19"/>
                  </a:moveTo>
                  <a:cubicBezTo>
                    <a:pt x="36" y="19"/>
                    <a:pt x="35" y="16"/>
                    <a:pt x="34" y="14"/>
                  </a:cubicBezTo>
                  <a:cubicBezTo>
                    <a:pt x="33" y="13"/>
                    <a:pt x="29" y="13"/>
                    <a:pt x="28" y="12"/>
                  </a:cubicBezTo>
                  <a:cubicBezTo>
                    <a:pt x="25" y="11"/>
                    <a:pt x="24" y="9"/>
                    <a:pt x="22" y="6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21" y="3"/>
                    <a:pt x="22" y="0"/>
                    <a:pt x="22" y="0"/>
                  </a:cubicBezTo>
                  <a:cubicBezTo>
                    <a:pt x="21" y="0"/>
                    <a:pt x="18" y="4"/>
                    <a:pt x="17" y="5"/>
                  </a:cubicBezTo>
                  <a:cubicBezTo>
                    <a:pt x="15" y="7"/>
                    <a:pt x="13" y="10"/>
                    <a:pt x="10" y="10"/>
                  </a:cubicBezTo>
                  <a:cubicBezTo>
                    <a:pt x="8" y="11"/>
                    <a:pt x="7" y="10"/>
                    <a:pt x="5" y="10"/>
                  </a:cubicBezTo>
                  <a:cubicBezTo>
                    <a:pt x="3" y="11"/>
                    <a:pt x="1" y="13"/>
                    <a:pt x="0" y="11"/>
                  </a:cubicBezTo>
                  <a:cubicBezTo>
                    <a:pt x="1" y="14"/>
                    <a:pt x="2" y="17"/>
                    <a:pt x="5" y="17"/>
                  </a:cubicBezTo>
                  <a:cubicBezTo>
                    <a:pt x="7" y="17"/>
                    <a:pt x="15" y="17"/>
                    <a:pt x="16" y="19"/>
                  </a:cubicBezTo>
                  <a:cubicBezTo>
                    <a:pt x="19" y="23"/>
                    <a:pt x="17" y="27"/>
                    <a:pt x="16" y="32"/>
                  </a:cubicBezTo>
                  <a:cubicBezTo>
                    <a:pt x="15" y="33"/>
                    <a:pt x="11" y="34"/>
                    <a:pt x="11" y="34"/>
                  </a:cubicBezTo>
                  <a:cubicBezTo>
                    <a:pt x="7" y="35"/>
                    <a:pt x="3" y="36"/>
                    <a:pt x="0" y="37"/>
                  </a:cubicBezTo>
                  <a:cubicBezTo>
                    <a:pt x="2" y="41"/>
                    <a:pt x="4" y="45"/>
                    <a:pt x="5" y="49"/>
                  </a:cubicBezTo>
                  <a:cubicBezTo>
                    <a:pt x="8" y="48"/>
                    <a:pt x="11" y="48"/>
                    <a:pt x="14" y="48"/>
                  </a:cubicBezTo>
                  <a:cubicBezTo>
                    <a:pt x="18" y="47"/>
                    <a:pt x="15" y="46"/>
                    <a:pt x="17" y="44"/>
                  </a:cubicBezTo>
                  <a:cubicBezTo>
                    <a:pt x="19" y="43"/>
                    <a:pt x="22" y="44"/>
                    <a:pt x="23" y="42"/>
                  </a:cubicBezTo>
                  <a:cubicBezTo>
                    <a:pt x="25" y="40"/>
                    <a:pt x="25" y="39"/>
                    <a:pt x="28" y="38"/>
                  </a:cubicBezTo>
                  <a:cubicBezTo>
                    <a:pt x="30" y="37"/>
                    <a:pt x="29" y="34"/>
                    <a:pt x="29" y="32"/>
                  </a:cubicBezTo>
                  <a:cubicBezTo>
                    <a:pt x="28" y="30"/>
                    <a:pt x="30" y="30"/>
                    <a:pt x="32" y="30"/>
                  </a:cubicBezTo>
                  <a:cubicBezTo>
                    <a:pt x="35" y="29"/>
                    <a:pt x="35" y="26"/>
                    <a:pt x="37" y="24"/>
                  </a:cubicBezTo>
                  <a:cubicBezTo>
                    <a:pt x="38" y="23"/>
                    <a:pt x="41" y="20"/>
                    <a:pt x="39" y="19"/>
                  </a:cubicBezTo>
                  <a:cubicBezTo>
                    <a:pt x="38" y="19"/>
                    <a:pt x="40" y="20"/>
                    <a:pt x="39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5" name="Freeform 692">
              <a:extLst>
                <a:ext uri="{FF2B5EF4-FFF2-40B4-BE49-F238E27FC236}">
                  <a16:creationId xmlns:a16="http://schemas.microsoft.com/office/drawing/2014/main" id="{229ED887-B1C4-4740-B270-8D2B13976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8599" y="5844084"/>
              <a:ext cx="438965" cy="201966"/>
            </a:xfrm>
            <a:custGeom>
              <a:avLst/>
              <a:gdLst>
                <a:gd name="T0" fmla="*/ 55 w 55"/>
                <a:gd name="T1" fmla="*/ 5 h 24"/>
                <a:gd name="T2" fmla="*/ 47 w 55"/>
                <a:gd name="T3" fmla="*/ 3 h 24"/>
                <a:gd name="T4" fmla="*/ 36 w 55"/>
                <a:gd name="T5" fmla="*/ 2 h 24"/>
                <a:gd name="T6" fmla="*/ 27 w 55"/>
                <a:gd name="T7" fmla="*/ 0 h 24"/>
                <a:gd name="T8" fmla="*/ 22 w 55"/>
                <a:gd name="T9" fmla="*/ 2 h 24"/>
                <a:gd name="T10" fmla="*/ 19 w 55"/>
                <a:gd name="T11" fmla="*/ 4 h 24"/>
                <a:gd name="T12" fmla="*/ 11 w 55"/>
                <a:gd name="T13" fmla="*/ 5 h 24"/>
                <a:gd name="T14" fmla="*/ 9 w 55"/>
                <a:gd name="T15" fmla="*/ 7 h 24"/>
                <a:gd name="T16" fmla="*/ 8 w 55"/>
                <a:gd name="T17" fmla="*/ 11 h 24"/>
                <a:gd name="T18" fmla="*/ 12 w 55"/>
                <a:gd name="T19" fmla="*/ 12 h 24"/>
                <a:gd name="T20" fmla="*/ 15 w 55"/>
                <a:gd name="T21" fmla="*/ 12 h 24"/>
                <a:gd name="T22" fmla="*/ 19 w 55"/>
                <a:gd name="T23" fmla="*/ 15 h 24"/>
                <a:gd name="T24" fmla="*/ 15 w 55"/>
                <a:gd name="T25" fmla="*/ 17 h 24"/>
                <a:gd name="T26" fmla="*/ 11 w 55"/>
                <a:gd name="T27" fmla="*/ 17 h 24"/>
                <a:gd name="T28" fmla="*/ 10 w 55"/>
                <a:gd name="T29" fmla="*/ 20 h 24"/>
                <a:gd name="T30" fmla="*/ 1 w 55"/>
                <a:gd name="T31" fmla="*/ 20 h 24"/>
                <a:gd name="T32" fmla="*/ 11 w 55"/>
                <a:gd name="T33" fmla="*/ 22 h 24"/>
                <a:gd name="T34" fmla="*/ 15 w 55"/>
                <a:gd name="T35" fmla="*/ 23 h 24"/>
                <a:gd name="T36" fmla="*/ 21 w 55"/>
                <a:gd name="T37" fmla="*/ 23 h 24"/>
                <a:gd name="T38" fmla="*/ 25 w 55"/>
                <a:gd name="T39" fmla="*/ 20 h 24"/>
                <a:gd name="T40" fmla="*/ 28 w 55"/>
                <a:gd name="T41" fmla="*/ 17 h 24"/>
                <a:gd name="T42" fmla="*/ 33 w 55"/>
                <a:gd name="T43" fmla="*/ 16 h 24"/>
                <a:gd name="T44" fmla="*/ 37 w 55"/>
                <a:gd name="T45" fmla="*/ 16 h 24"/>
                <a:gd name="T46" fmla="*/ 40 w 55"/>
                <a:gd name="T47" fmla="*/ 13 h 24"/>
                <a:gd name="T48" fmla="*/ 44 w 55"/>
                <a:gd name="T49" fmla="*/ 12 h 24"/>
                <a:gd name="T50" fmla="*/ 54 w 55"/>
                <a:gd name="T51" fmla="*/ 7 h 24"/>
                <a:gd name="T52" fmla="*/ 55 w 55"/>
                <a:gd name="T5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24">
                  <a:moveTo>
                    <a:pt x="55" y="5"/>
                  </a:moveTo>
                  <a:cubicBezTo>
                    <a:pt x="52" y="5"/>
                    <a:pt x="50" y="3"/>
                    <a:pt x="47" y="3"/>
                  </a:cubicBezTo>
                  <a:cubicBezTo>
                    <a:pt x="44" y="2"/>
                    <a:pt x="40" y="2"/>
                    <a:pt x="36" y="2"/>
                  </a:cubicBezTo>
                  <a:cubicBezTo>
                    <a:pt x="33" y="2"/>
                    <a:pt x="30" y="2"/>
                    <a:pt x="27" y="0"/>
                  </a:cubicBezTo>
                  <a:cubicBezTo>
                    <a:pt x="25" y="0"/>
                    <a:pt x="23" y="0"/>
                    <a:pt x="22" y="2"/>
                  </a:cubicBezTo>
                  <a:cubicBezTo>
                    <a:pt x="22" y="4"/>
                    <a:pt x="21" y="5"/>
                    <a:pt x="19" y="4"/>
                  </a:cubicBezTo>
                  <a:cubicBezTo>
                    <a:pt x="17" y="3"/>
                    <a:pt x="12" y="1"/>
                    <a:pt x="11" y="5"/>
                  </a:cubicBezTo>
                  <a:cubicBezTo>
                    <a:pt x="10" y="6"/>
                    <a:pt x="11" y="6"/>
                    <a:pt x="9" y="7"/>
                  </a:cubicBezTo>
                  <a:cubicBezTo>
                    <a:pt x="8" y="8"/>
                    <a:pt x="6" y="10"/>
                    <a:pt x="8" y="11"/>
                  </a:cubicBezTo>
                  <a:cubicBezTo>
                    <a:pt x="9" y="12"/>
                    <a:pt x="12" y="13"/>
                    <a:pt x="12" y="12"/>
                  </a:cubicBezTo>
                  <a:cubicBezTo>
                    <a:pt x="13" y="10"/>
                    <a:pt x="14" y="11"/>
                    <a:pt x="15" y="12"/>
                  </a:cubicBezTo>
                  <a:cubicBezTo>
                    <a:pt x="16" y="13"/>
                    <a:pt x="20" y="14"/>
                    <a:pt x="19" y="15"/>
                  </a:cubicBezTo>
                  <a:cubicBezTo>
                    <a:pt x="19" y="16"/>
                    <a:pt x="16" y="16"/>
                    <a:pt x="15" y="17"/>
                  </a:cubicBezTo>
                  <a:cubicBezTo>
                    <a:pt x="14" y="18"/>
                    <a:pt x="13" y="19"/>
                    <a:pt x="11" y="17"/>
                  </a:cubicBezTo>
                  <a:cubicBezTo>
                    <a:pt x="10" y="16"/>
                    <a:pt x="10" y="19"/>
                    <a:pt x="10" y="20"/>
                  </a:cubicBezTo>
                  <a:cubicBezTo>
                    <a:pt x="6" y="22"/>
                    <a:pt x="4" y="15"/>
                    <a:pt x="1" y="20"/>
                  </a:cubicBezTo>
                  <a:cubicBezTo>
                    <a:pt x="0" y="21"/>
                    <a:pt x="10" y="23"/>
                    <a:pt x="11" y="22"/>
                  </a:cubicBezTo>
                  <a:cubicBezTo>
                    <a:pt x="12" y="21"/>
                    <a:pt x="14" y="22"/>
                    <a:pt x="15" y="23"/>
                  </a:cubicBezTo>
                  <a:cubicBezTo>
                    <a:pt x="16" y="23"/>
                    <a:pt x="19" y="24"/>
                    <a:pt x="21" y="23"/>
                  </a:cubicBezTo>
                  <a:cubicBezTo>
                    <a:pt x="22" y="22"/>
                    <a:pt x="24" y="23"/>
                    <a:pt x="25" y="20"/>
                  </a:cubicBezTo>
                  <a:cubicBezTo>
                    <a:pt x="25" y="19"/>
                    <a:pt x="27" y="18"/>
                    <a:pt x="28" y="17"/>
                  </a:cubicBezTo>
                  <a:cubicBezTo>
                    <a:pt x="29" y="16"/>
                    <a:pt x="33" y="16"/>
                    <a:pt x="33" y="16"/>
                  </a:cubicBezTo>
                  <a:cubicBezTo>
                    <a:pt x="34" y="18"/>
                    <a:pt x="35" y="16"/>
                    <a:pt x="37" y="16"/>
                  </a:cubicBezTo>
                  <a:cubicBezTo>
                    <a:pt x="38" y="16"/>
                    <a:pt x="39" y="13"/>
                    <a:pt x="40" y="13"/>
                  </a:cubicBezTo>
                  <a:cubicBezTo>
                    <a:pt x="41" y="12"/>
                    <a:pt x="43" y="13"/>
                    <a:pt x="44" y="12"/>
                  </a:cubicBezTo>
                  <a:cubicBezTo>
                    <a:pt x="48" y="11"/>
                    <a:pt x="50" y="9"/>
                    <a:pt x="54" y="7"/>
                  </a:cubicBezTo>
                  <a:cubicBezTo>
                    <a:pt x="55" y="7"/>
                    <a:pt x="55" y="7"/>
                    <a:pt x="55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693">
              <a:extLst>
                <a:ext uri="{FF2B5EF4-FFF2-40B4-BE49-F238E27FC236}">
                  <a16:creationId xmlns:a16="http://schemas.microsoft.com/office/drawing/2014/main" id="{6E3D93C9-6ECD-F645-9856-88CAAFF8A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4212" y="5717135"/>
              <a:ext cx="711612" cy="441437"/>
            </a:xfrm>
            <a:custGeom>
              <a:avLst/>
              <a:gdLst>
                <a:gd name="T0" fmla="*/ 78 w 89"/>
                <a:gd name="T1" fmla="*/ 32 h 52"/>
                <a:gd name="T2" fmla="*/ 81 w 89"/>
                <a:gd name="T3" fmla="*/ 33 h 52"/>
                <a:gd name="T4" fmla="*/ 84 w 89"/>
                <a:gd name="T5" fmla="*/ 31 h 52"/>
                <a:gd name="T6" fmla="*/ 81 w 89"/>
                <a:gd name="T7" fmla="*/ 26 h 52"/>
                <a:gd name="T8" fmla="*/ 79 w 89"/>
                <a:gd name="T9" fmla="*/ 27 h 52"/>
                <a:gd name="T10" fmla="*/ 75 w 89"/>
                <a:gd name="T11" fmla="*/ 27 h 52"/>
                <a:gd name="T12" fmla="*/ 78 w 89"/>
                <a:gd name="T13" fmla="*/ 21 h 52"/>
                <a:gd name="T14" fmla="*/ 74 w 89"/>
                <a:gd name="T15" fmla="*/ 22 h 52"/>
                <a:gd name="T16" fmla="*/ 68 w 89"/>
                <a:gd name="T17" fmla="*/ 25 h 52"/>
                <a:gd name="T18" fmla="*/ 65 w 89"/>
                <a:gd name="T19" fmla="*/ 29 h 52"/>
                <a:gd name="T20" fmla="*/ 62 w 89"/>
                <a:gd name="T21" fmla="*/ 28 h 52"/>
                <a:gd name="T22" fmla="*/ 57 w 89"/>
                <a:gd name="T23" fmla="*/ 27 h 52"/>
                <a:gd name="T24" fmla="*/ 53 w 89"/>
                <a:gd name="T25" fmla="*/ 23 h 52"/>
                <a:gd name="T26" fmla="*/ 52 w 89"/>
                <a:gd name="T27" fmla="*/ 17 h 52"/>
                <a:gd name="T28" fmla="*/ 49 w 89"/>
                <a:gd name="T29" fmla="*/ 13 h 52"/>
                <a:gd name="T30" fmla="*/ 45 w 89"/>
                <a:gd name="T31" fmla="*/ 12 h 52"/>
                <a:gd name="T32" fmla="*/ 38 w 89"/>
                <a:gd name="T33" fmla="*/ 12 h 52"/>
                <a:gd name="T34" fmla="*/ 31 w 89"/>
                <a:gd name="T35" fmla="*/ 12 h 52"/>
                <a:gd name="T36" fmla="*/ 27 w 89"/>
                <a:gd name="T37" fmla="*/ 8 h 52"/>
                <a:gd name="T38" fmla="*/ 23 w 89"/>
                <a:gd name="T39" fmla="*/ 8 h 52"/>
                <a:gd name="T40" fmla="*/ 19 w 89"/>
                <a:gd name="T41" fmla="*/ 10 h 52"/>
                <a:gd name="T42" fmla="*/ 17 w 89"/>
                <a:gd name="T43" fmla="*/ 6 h 52"/>
                <a:gd name="T44" fmla="*/ 15 w 89"/>
                <a:gd name="T45" fmla="*/ 1 h 52"/>
                <a:gd name="T46" fmla="*/ 15 w 89"/>
                <a:gd name="T47" fmla="*/ 5 h 52"/>
                <a:gd name="T48" fmla="*/ 14 w 89"/>
                <a:gd name="T49" fmla="*/ 8 h 52"/>
                <a:gd name="T50" fmla="*/ 13 w 89"/>
                <a:gd name="T51" fmla="*/ 3 h 52"/>
                <a:gd name="T52" fmla="*/ 14 w 89"/>
                <a:gd name="T53" fmla="*/ 0 h 52"/>
                <a:gd name="T54" fmla="*/ 1 w 89"/>
                <a:gd name="T55" fmla="*/ 4 h 52"/>
                <a:gd name="T56" fmla="*/ 1 w 89"/>
                <a:gd name="T57" fmla="*/ 15 h 52"/>
                <a:gd name="T58" fmla="*/ 1 w 89"/>
                <a:gd name="T59" fmla="*/ 23 h 52"/>
                <a:gd name="T60" fmla="*/ 2 w 89"/>
                <a:gd name="T61" fmla="*/ 26 h 52"/>
                <a:gd name="T62" fmla="*/ 6 w 89"/>
                <a:gd name="T63" fmla="*/ 26 h 52"/>
                <a:gd name="T64" fmla="*/ 6 w 89"/>
                <a:gd name="T65" fmla="*/ 23 h 52"/>
                <a:gd name="T66" fmla="*/ 10 w 89"/>
                <a:gd name="T67" fmla="*/ 20 h 52"/>
                <a:gd name="T68" fmla="*/ 13 w 89"/>
                <a:gd name="T69" fmla="*/ 18 h 52"/>
                <a:gd name="T70" fmla="*/ 17 w 89"/>
                <a:gd name="T71" fmla="*/ 19 h 52"/>
                <a:gd name="T72" fmla="*/ 21 w 89"/>
                <a:gd name="T73" fmla="*/ 20 h 52"/>
                <a:gd name="T74" fmla="*/ 21 w 89"/>
                <a:gd name="T75" fmla="*/ 24 h 52"/>
                <a:gd name="T76" fmla="*/ 26 w 89"/>
                <a:gd name="T77" fmla="*/ 27 h 52"/>
                <a:gd name="T78" fmla="*/ 33 w 89"/>
                <a:gd name="T79" fmla="*/ 34 h 52"/>
                <a:gd name="T80" fmla="*/ 38 w 89"/>
                <a:gd name="T81" fmla="*/ 37 h 52"/>
                <a:gd name="T82" fmla="*/ 41 w 89"/>
                <a:gd name="T83" fmla="*/ 39 h 52"/>
                <a:gd name="T84" fmla="*/ 50 w 89"/>
                <a:gd name="T85" fmla="*/ 45 h 52"/>
                <a:gd name="T86" fmla="*/ 54 w 89"/>
                <a:gd name="T87" fmla="*/ 49 h 52"/>
                <a:gd name="T88" fmla="*/ 61 w 89"/>
                <a:gd name="T89" fmla="*/ 52 h 52"/>
                <a:gd name="T90" fmla="*/ 63 w 89"/>
                <a:gd name="T91" fmla="*/ 47 h 52"/>
                <a:gd name="T92" fmla="*/ 62 w 89"/>
                <a:gd name="T93" fmla="*/ 42 h 52"/>
                <a:gd name="T94" fmla="*/ 59 w 89"/>
                <a:gd name="T95" fmla="*/ 38 h 52"/>
                <a:gd name="T96" fmla="*/ 64 w 89"/>
                <a:gd name="T97" fmla="*/ 36 h 52"/>
                <a:gd name="T98" fmla="*/ 66 w 89"/>
                <a:gd name="T99" fmla="*/ 33 h 52"/>
                <a:gd name="T100" fmla="*/ 68 w 89"/>
                <a:gd name="T101" fmla="*/ 30 h 52"/>
                <a:gd name="T102" fmla="*/ 71 w 89"/>
                <a:gd name="T103" fmla="*/ 30 h 52"/>
                <a:gd name="T104" fmla="*/ 74 w 89"/>
                <a:gd name="T105" fmla="*/ 29 h 52"/>
                <a:gd name="T106" fmla="*/ 74 w 89"/>
                <a:gd name="T107" fmla="*/ 34 h 52"/>
                <a:gd name="T108" fmla="*/ 77 w 89"/>
                <a:gd name="T109" fmla="*/ 34 h 52"/>
                <a:gd name="T110" fmla="*/ 78 w 89"/>
                <a:gd name="T111" fmla="*/ 32 h 52"/>
                <a:gd name="T112" fmla="*/ 78 w 89"/>
                <a:gd name="T113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52">
                  <a:moveTo>
                    <a:pt x="78" y="32"/>
                  </a:moveTo>
                  <a:cubicBezTo>
                    <a:pt x="79" y="33"/>
                    <a:pt x="79" y="34"/>
                    <a:pt x="81" y="33"/>
                  </a:cubicBezTo>
                  <a:cubicBezTo>
                    <a:pt x="82" y="33"/>
                    <a:pt x="83" y="31"/>
                    <a:pt x="84" y="31"/>
                  </a:cubicBezTo>
                  <a:cubicBezTo>
                    <a:pt x="89" y="30"/>
                    <a:pt x="83" y="28"/>
                    <a:pt x="81" y="26"/>
                  </a:cubicBezTo>
                  <a:cubicBezTo>
                    <a:pt x="80" y="25"/>
                    <a:pt x="80" y="26"/>
                    <a:pt x="79" y="27"/>
                  </a:cubicBezTo>
                  <a:cubicBezTo>
                    <a:pt x="79" y="28"/>
                    <a:pt x="76" y="27"/>
                    <a:pt x="75" y="27"/>
                  </a:cubicBezTo>
                  <a:cubicBezTo>
                    <a:pt x="71" y="25"/>
                    <a:pt x="77" y="22"/>
                    <a:pt x="78" y="21"/>
                  </a:cubicBezTo>
                  <a:cubicBezTo>
                    <a:pt x="78" y="21"/>
                    <a:pt x="74" y="22"/>
                    <a:pt x="74" y="22"/>
                  </a:cubicBezTo>
                  <a:cubicBezTo>
                    <a:pt x="72" y="23"/>
                    <a:pt x="70" y="23"/>
                    <a:pt x="68" y="25"/>
                  </a:cubicBezTo>
                  <a:cubicBezTo>
                    <a:pt x="67" y="26"/>
                    <a:pt x="66" y="28"/>
                    <a:pt x="65" y="29"/>
                  </a:cubicBezTo>
                  <a:cubicBezTo>
                    <a:pt x="64" y="32"/>
                    <a:pt x="63" y="30"/>
                    <a:pt x="62" y="28"/>
                  </a:cubicBezTo>
                  <a:cubicBezTo>
                    <a:pt x="61" y="26"/>
                    <a:pt x="59" y="27"/>
                    <a:pt x="57" y="27"/>
                  </a:cubicBezTo>
                  <a:cubicBezTo>
                    <a:pt x="55" y="27"/>
                    <a:pt x="54" y="24"/>
                    <a:pt x="53" y="23"/>
                  </a:cubicBezTo>
                  <a:cubicBezTo>
                    <a:pt x="51" y="21"/>
                    <a:pt x="54" y="19"/>
                    <a:pt x="52" y="17"/>
                  </a:cubicBezTo>
                  <a:cubicBezTo>
                    <a:pt x="51" y="16"/>
                    <a:pt x="50" y="14"/>
                    <a:pt x="49" y="13"/>
                  </a:cubicBezTo>
                  <a:cubicBezTo>
                    <a:pt x="48" y="12"/>
                    <a:pt x="46" y="11"/>
                    <a:pt x="45" y="12"/>
                  </a:cubicBezTo>
                  <a:cubicBezTo>
                    <a:pt x="43" y="13"/>
                    <a:pt x="41" y="12"/>
                    <a:pt x="38" y="12"/>
                  </a:cubicBezTo>
                  <a:cubicBezTo>
                    <a:pt x="36" y="12"/>
                    <a:pt x="33" y="13"/>
                    <a:pt x="31" y="12"/>
                  </a:cubicBezTo>
                  <a:cubicBezTo>
                    <a:pt x="30" y="11"/>
                    <a:pt x="28" y="9"/>
                    <a:pt x="27" y="8"/>
                  </a:cubicBezTo>
                  <a:cubicBezTo>
                    <a:pt x="25" y="6"/>
                    <a:pt x="24" y="6"/>
                    <a:pt x="23" y="8"/>
                  </a:cubicBezTo>
                  <a:cubicBezTo>
                    <a:pt x="22" y="9"/>
                    <a:pt x="21" y="10"/>
                    <a:pt x="19" y="10"/>
                  </a:cubicBezTo>
                  <a:cubicBezTo>
                    <a:pt x="16" y="10"/>
                    <a:pt x="16" y="8"/>
                    <a:pt x="17" y="6"/>
                  </a:cubicBezTo>
                  <a:cubicBezTo>
                    <a:pt x="18" y="3"/>
                    <a:pt x="18" y="3"/>
                    <a:pt x="15" y="1"/>
                  </a:cubicBezTo>
                  <a:cubicBezTo>
                    <a:pt x="15" y="2"/>
                    <a:pt x="15" y="4"/>
                    <a:pt x="15" y="5"/>
                  </a:cubicBezTo>
                  <a:cubicBezTo>
                    <a:pt x="15" y="7"/>
                    <a:pt x="16" y="8"/>
                    <a:pt x="14" y="8"/>
                  </a:cubicBezTo>
                  <a:cubicBezTo>
                    <a:pt x="12" y="7"/>
                    <a:pt x="12" y="4"/>
                    <a:pt x="13" y="3"/>
                  </a:cubicBezTo>
                  <a:cubicBezTo>
                    <a:pt x="13" y="3"/>
                    <a:pt x="15" y="0"/>
                    <a:pt x="14" y="0"/>
                  </a:cubicBezTo>
                  <a:cubicBezTo>
                    <a:pt x="9" y="1"/>
                    <a:pt x="5" y="2"/>
                    <a:pt x="1" y="4"/>
                  </a:cubicBezTo>
                  <a:cubicBezTo>
                    <a:pt x="0" y="4"/>
                    <a:pt x="1" y="14"/>
                    <a:pt x="1" y="15"/>
                  </a:cubicBezTo>
                  <a:cubicBezTo>
                    <a:pt x="1" y="18"/>
                    <a:pt x="1" y="21"/>
                    <a:pt x="1" y="23"/>
                  </a:cubicBezTo>
                  <a:cubicBezTo>
                    <a:pt x="1" y="25"/>
                    <a:pt x="0" y="26"/>
                    <a:pt x="2" y="26"/>
                  </a:cubicBezTo>
                  <a:cubicBezTo>
                    <a:pt x="3" y="26"/>
                    <a:pt x="4" y="26"/>
                    <a:pt x="6" y="26"/>
                  </a:cubicBezTo>
                  <a:cubicBezTo>
                    <a:pt x="8" y="26"/>
                    <a:pt x="5" y="24"/>
                    <a:pt x="6" y="23"/>
                  </a:cubicBezTo>
                  <a:cubicBezTo>
                    <a:pt x="7" y="21"/>
                    <a:pt x="9" y="22"/>
                    <a:pt x="10" y="20"/>
                  </a:cubicBezTo>
                  <a:cubicBezTo>
                    <a:pt x="12" y="19"/>
                    <a:pt x="12" y="19"/>
                    <a:pt x="13" y="18"/>
                  </a:cubicBezTo>
                  <a:cubicBezTo>
                    <a:pt x="15" y="17"/>
                    <a:pt x="16" y="18"/>
                    <a:pt x="17" y="19"/>
                  </a:cubicBezTo>
                  <a:cubicBezTo>
                    <a:pt x="18" y="20"/>
                    <a:pt x="21" y="20"/>
                    <a:pt x="21" y="20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5" y="27"/>
                    <a:pt x="26" y="27"/>
                  </a:cubicBezTo>
                  <a:cubicBezTo>
                    <a:pt x="31" y="27"/>
                    <a:pt x="31" y="30"/>
                    <a:pt x="33" y="34"/>
                  </a:cubicBezTo>
                  <a:cubicBezTo>
                    <a:pt x="34" y="35"/>
                    <a:pt x="36" y="36"/>
                    <a:pt x="38" y="37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4" y="41"/>
                    <a:pt x="47" y="44"/>
                    <a:pt x="50" y="45"/>
                  </a:cubicBezTo>
                  <a:cubicBezTo>
                    <a:pt x="54" y="46"/>
                    <a:pt x="54" y="46"/>
                    <a:pt x="54" y="49"/>
                  </a:cubicBezTo>
                  <a:cubicBezTo>
                    <a:pt x="56" y="49"/>
                    <a:pt x="59" y="51"/>
                    <a:pt x="61" y="52"/>
                  </a:cubicBezTo>
                  <a:cubicBezTo>
                    <a:pt x="61" y="49"/>
                    <a:pt x="60" y="49"/>
                    <a:pt x="63" y="47"/>
                  </a:cubicBezTo>
                  <a:cubicBezTo>
                    <a:pt x="64" y="45"/>
                    <a:pt x="62" y="44"/>
                    <a:pt x="62" y="42"/>
                  </a:cubicBezTo>
                  <a:cubicBezTo>
                    <a:pt x="63" y="39"/>
                    <a:pt x="60" y="40"/>
                    <a:pt x="59" y="38"/>
                  </a:cubicBezTo>
                  <a:cubicBezTo>
                    <a:pt x="58" y="36"/>
                    <a:pt x="63" y="37"/>
                    <a:pt x="64" y="36"/>
                  </a:cubicBezTo>
                  <a:cubicBezTo>
                    <a:pt x="67" y="35"/>
                    <a:pt x="64" y="32"/>
                    <a:pt x="66" y="33"/>
                  </a:cubicBezTo>
                  <a:cubicBezTo>
                    <a:pt x="70" y="33"/>
                    <a:pt x="66" y="30"/>
                    <a:pt x="68" y="30"/>
                  </a:cubicBezTo>
                  <a:cubicBezTo>
                    <a:pt x="69" y="29"/>
                    <a:pt x="70" y="31"/>
                    <a:pt x="71" y="30"/>
                  </a:cubicBezTo>
                  <a:cubicBezTo>
                    <a:pt x="72" y="30"/>
                    <a:pt x="73" y="29"/>
                    <a:pt x="74" y="29"/>
                  </a:cubicBezTo>
                  <a:cubicBezTo>
                    <a:pt x="76" y="29"/>
                    <a:pt x="74" y="33"/>
                    <a:pt x="74" y="34"/>
                  </a:cubicBezTo>
                  <a:cubicBezTo>
                    <a:pt x="75" y="34"/>
                    <a:pt x="77" y="31"/>
                    <a:pt x="77" y="34"/>
                  </a:cubicBezTo>
                  <a:cubicBezTo>
                    <a:pt x="77" y="34"/>
                    <a:pt x="77" y="32"/>
                    <a:pt x="78" y="32"/>
                  </a:cubicBezTo>
                  <a:cubicBezTo>
                    <a:pt x="79" y="32"/>
                    <a:pt x="77" y="32"/>
                    <a:pt x="78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Freeform 694">
              <a:extLst>
                <a:ext uri="{FF2B5EF4-FFF2-40B4-BE49-F238E27FC236}">
                  <a16:creationId xmlns:a16="http://schemas.microsoft.com/office/drawing/2014/main" id="{2859D9DC-421D-D34B-9892-200C86DB8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9603" y="6207620"/>
              <a:ext cx="0" cy="8657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Freeform 695">
              <a:extLst>
                <a:ext uri="{FF2B5EF4-FFF2-40B4-BE49-F238E27FC236}">
                  <a16:creationId xmlns:a16="http://schemas.microsoft.com/office/drawing/2014/main" id="{CF10CEE6-488F-2645-A36B-111B8E976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1528" y="5870050"/>
              <a:ext cx="583465" cy="363536"/>
            </a:xfrm>
            <a:custGeom>
              <a:avLst/>
              <a:gdLst>
                <a:gd name="T0" fmla="*/ 73 w 73"/>
                <a:gd name="T1" fmla="*/ 28 h 43"/>
                <a:gd name="T2" fmla="*/ 69 w 73"/>
                <a:gd name="T3" fmla="*/ 27 h 43"/>
                <a:gd name="T4" fmla="*/ 65 w 73"/>
                <a:gd name="T5" fmla="*/ 24 h 43"/>
                <a:gd name="T6" fmla="*/ 58 w 73"/>
                <a:gd name="T7" fmla="*/ 20 h 43"/>
                <a:gd name="T8" fmla="*/ 52 w 73"/>
                <a:gd name="T9" fmla="*/ 16 h 43"/>
                <a:gd name="T10" fmla="*/ 47 w 73"/>
                <a:gd name="T11" fmla="*/ 9 h 43"/>
                <a:gd name="T12" fmla="*/ 40 w 73"/>
                <a:gd name="T13" fmla="*/ 5 h 43"/>
                <a:gd name="T14" fmla="*/ 40 w 73"/>
                <a:gd name="T15" fmla="*/ 2 h 43"/>
                <a:gd name="T16" fmla="*/ 36 w 73"/>
                <a:gd name="T17" fmla="*/ 1 h 43"/>
                <a:gd name="T18" fmla="*/ 34 w 73"/>
                <a:gd name="T19" fmla="*/ 0 h 43"/>
                <a:gd name="T20" fmla="*/ 31 w 73"/>
                <a:gd name="T21" fmla="*/ 1 h 43"/>
                <a:gd name="T22" fmla="*/ 28 w 73"/>
                <a:gd name="T23" fmla="*/ 3 h 43"/>
                <a:gd name="T24" fmla="*/ 25 w 73"/>
                <a:gd name="T25" fmla="*/ 6 h 43"/>
                <a:gd name="T26" fmla="*/ 22 w 73"/>
                <a:gd name="T27" fmla="*/ 8 h 43"/>
                <a:gd name="T28" fmla="*/ 17 w 73"/>
                <a:gd name="T29" fmla="*/ 8 h 43"/>
                <a:gd name="T30" fmla="*/ 12 w 73"/>
                <a:gd name="T31" fmla="*/ 2 h 43"/>
                <a:gd name="T32" fmla="*/ 2 w 73"/>
                <a:gd name="T33" fmla="*/ 5 h 43"/>
                <a:gd name="T34" fmla="*/ 5 w 73"/>
                <a:gd name="T35" fmla="*/ 12 h 43"/>
                <a:gd name="T36" fmla="*/ 8 w 73"/>
                <a:gd name="T37" fmla="*/ 17 h 43"/>
                <a:gd name="T38" fmla="*/ 8 w 73"/>
                <a:gd name="T39" fmla="*/ 19 h 43"/>
                <a:gd name="T40" fmla="*/ 10 w 73"/>
                <a:gd name="T41" fmla="*/ 22 h 43"/>
                <a:gd name="T42" fmla="*/ 9 w 73"/>
                <a:gd name="T43" fmla="*/ 26 h 43"/>
                <a:gd name="T44" fmla="*/ 9 w 73"/>
                <a:gd name="T45" fmla="*/ 31 h 43"/>
                <a:gd name="T46" fmla="*/ 14 w 73"/>
                <a:gd name="T47" fmla="*/ 29 h 43"/>
                <a:gd name="T48" fmla="*/ 17 w 73"/>
                <a:gd name="T49" fmla="*/ 26 h 43"/>
                <a:gd name="T50" fmla="*/ 27 w 73"/>
                <a:gd name="T51" fmla="*/ 27 h 43"/>
                <a:gd name="T52" fmla="*/ 37 w 73"/>
                <a:gd name="T53" fmla="*/ 31 h 43"/>
                <a:gd name="T54" fmla="*/ 45 w 73"/>
                <a:gd name="T55" fmla="*/ 35 h 43"/>
                <a:gd name="T56" fmla="*/ 46 w 73"/>
                <a:gd name="T57" fmla="*/ 37 h 43"/>
                <a:gd name="T58" fmla="*/ 48 w 73"/>
                <a:gd name="T59" fmla="*/ 42 h 43"/>
                <a:gd name="T60" fmla="*/ 53 w 73"/>
                <a:gd name="T61" fmla="*/ 43 h 43"/>
                <a:gd name="T62" fmla="*/ 57 w 73"/>
                <a:gd name="T63" fmla="*/ 40 h 43"/>
                <a:gd name="T64" fmla="*/ 62 w 73"/>
                <a:gd name="T65" fmla="*/ 38 h 43"/>
                <a:gd name="T66" fmla="*/ 65 w 73"/>
                <a:gd name="T67" fmla="*/ 33 h 43"/>
                <a:gd name="T68" fmla="*/ 69 w 73"/>
                <a:gd name="T69" fmla="*/ 31 h 43"/>
                <a:gd name="T70" fmla="*/ 73 w 73"/>
                <a:gd name="T71" fmla="*/ 31 h 43"/>
                <a:gd name="T72" fmla="*/ 73 w 73"/>
                <a:gd name="T73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43">
                  <a:moveTo>
                    <a:pt x="73" y="28"/>
                  </a:moveTo>
                  <a:cubicBezTo>
                    <a:pt x="72" y="27"/>
                    <a:pt x="71" y="27"/>
                    <a:pt x="69" y="27"/>
                  </a:cubicBezTo>
                  <a:cubicBezTo>
                    <a:pt x="68" y="26"/>
                    <a:pt x="66" y="25"/>
                    <a:pt x="65" y="24"/>
                  </a:cubicBezTo>
                  <a:cubicBezTo>
                    <a:pt x="63" y="23"/>
                    <a:pt x="60" y="22"/>
                    <a:pt x="58" y="20"/>
                  </a:cubicBezTo>
                  <a:cubicBezTo>
                    <a:pt x="57" y="18"/>
                    <a:pt x="54" y="18"/>
                    <a:pt x="52" y="16"/>
                  </a:cubicBezTo>
                  <a:cubicBezTo>
                    <a:pt x="51" y="13"/>
                    <a:pt x="50" y="9"/>
                    <a:pt x="47" y="9"/>
                  </a:cubicBezTo>
                  <a:cubicBezTo>
                    <a:pt x="44" y="9"/>
                    <a:pt x="40" y="9"/>
                    <a:pt x="40" y="5"/>
                  </a:cubicBezTo>
                  <a:cubicBezTo>
                    <a:pt x="40" y="4"/>
                    <a:pt x="41" y="2"/>
                    <a:pt x="40" y="2"/>
                  </a:cubicBezTo>
                  <a:cubicBezTo>
                    <a:pt x="39" y="1"/>
                    <a:pt x="38" y="2"/>
                    <a:pt x="36" y="1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33" y="0"/>
                    <a:pt x="32" y="1"/>
                    <a:pt x="31" y="1"/>
                  </a:cubicBezTo>
                  <a:cubicBezTo>
                    <a:pt x="30" y="0"/>
                    <a:pt x="29" y="3"/>
                    <a:pt x="28" y="3"/>
                  </a:cubicBezTo>
                  <a:cubicBezTo>
                    <a:pt x="27" y="3"/>
                    <a:pt x="24" y="4"/>
                    <a:pt x="25" y="6"/>
                  </a:cubicBezTo>
                  <a:cubicBezTo>
                    <a:pt x="26" y="9"/>
                    <a:pt x="25" y="8"/>
                    <a:pt x="22" y="8"/>
                  </a:cubicBezTo>
                  <a:cubicBezTo>
                    <a:pt x="21" y="8"/>
                    <a:pt x="18" y="8"/>
                    <a:pt x="17" y="8"/>
                  </a:cubicBezTo>
                  <a:cubicBezTo>
                    <a:pt x="15" y="6"/>
                    <a:pt x="14" y="4"/>
                    <a:pt x="12" y="2"/>
                  </a:cubicBezTo>
                  <a:cubicBezTo>
                    <a:pt x="9" y="0"/>
                    <a:pt x="5" y="3"/>
                    <a:pt x="2" y="5"/>
                  </a:cubicBezTo>
                  <a:cubicBezTo>
                    <a:pt x="3" y="6"/>
                    <a:pt x="6" y="10"/>
                    <a:pt x="5" y="12"/>
                  </a:cubicBezTo>
                  <a:cubicBezTo>
                    <a:pt x="0" y="15"/>
                    <a:pt x="6" y="15"/>
                    <a:pt x="8" y="17"/>
                  </a:cubicBezTo>
                  <a:cubicBezTo>
                    <a:pt x="8" y="17"/>
                    <a:pt x="8" y="19"/>
                    <a:pt x="8" y="19"/>
                  </a:cubicBezTo>
                  <a:cubicBezTo>
                    <a:pt x="7" y="20"/>
                    <a:pt x="9" y="22"/>
                    <a:pt x="10" y="22"/>
                  </a:cubicBezTo>
                  <a:cubicBezTo>
                    <a:pt x="10" y="23"/>
                    <a:pt x="9" y="24"/>
                    <a:pt x="9" y="26"/>
                  </a:cubicBezTo>
                  <a:cubicBezTo>
                    <a:pt x="9" y="27"/>
                    <a:pt x="9" y="29"/>
                    <a:pt x="9" y="31"/>
                  </a:cubicBezTo>
                  <a:cubicBezTo>
                    <a:pt x="11" y="31"/>
                    <a:pt x="12" y="31"/>
                    <a:pt x="14" y="29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21" y="26"/>
                    <a:pt x="24" y="25"/>
                    <a:pt x="27" y="27"/>
                  </a:cubicBezTo>
                  <a:cubicBezTo>
                    <a:pt x="29" y="30"/>
                    <a:pt x="35" y="28"/>
                    <a:pt x="37" y="31"/>
                  </a:cubicBezTo>
                  <a:cubicBezTo>
                    <a:pt x="39" y="34"/>
                    <a:pt x="41" y="35"/>
                    <a:pt x="45" y="35"/>
                  </a:cubicBezTo>
                  <a:cubicBezTo>
                    <a:pt x="46" y="35"/>
                    <a:pt x="46" y="35"/>
                    <a:pt x="46" y="37"/>
                  </a:cubicBezTo>
                  <a:cubicBezTo>
                    <a:pt x="46" y="40"/>
                    <a:pt x="46" y="40"/>
                    <a:pt x="48" y="42"/>
                  </a:cubicBezTo>
                  <a:cubicBezTo>
                    <a:pt x="50" y="42"/>
                    <a:pt x="51" y="43"/>
                    <a:pt x="53" y="43"/>
                  </a:cubicBezTo>
                  <a:cubicBezTo>
                    <a:pt x="56" y="43"/>
                    <a:pt x="56" y="42"/>
                    <a:pt x="57" y="40"/>
                  </a:cubicBezTo>
                  <a:cubicBezTo>
                    <a:pt x="58" y="38"/>
                    <a:pt x="60" y="39"/>
                    <a:pt x="62" y="38"/>
                  </a:cubicBezTo>
                  <a:cubicBezTo>
                    <a:pt x="64" y="37"/>
                    <a:pt x="64" y="35"/>
                    <a:pt x="65" y="33"/>
                  </a:cubicBezTo>
                  <a:cubicBezTo>
                    <a:pt x="65" y="31"/>
                    <a:pt x="68" y="33"/>
                    <a:pt x="69" y="31"/>
                  </a:cubicBezTo>
                  <a:cubicBezTo>
                    <a:pt x="69" y="29"/>
                    <a:pt x="72" y="31"/>
                    <a:pt x="73" y="31"/>
                  </a:cubicBezTo>
                  <a:cubicBezTo>
                    <a:pt x="73" y="30"/>
                    <a:pt x="73" y="29"/>
                    <a:pt x="7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696">
              <a:extLst>
                <a:ext uri="{FF2B5EF4-FFF2-40B4-BE49-F238E27FC236}">
                  <a16:creationId xmlns:a16="http://schemas.microsoft.com/office/drawing/2014/main" id="{ABF06233-148F-654E-83C8-EAA8AD8E7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7713" y="5953721"/>
              <a:ext cx="318996" cy="227931"/>
            </a:xfrm>
            <a:custGeom>
              <a:avLst/>
              <a:gdLst>
                <a:gd name="T0" fmla="*/ 30 w 40"/>
                <a:gd name="T1" fmla="*/ 10 h 27"/>
                <a:gd name="T2" fmla="*/ 25 w 40"/>
                <a:gd name="T3" fmla="*/ 10 h 27"/>
                <a:gd name="T4" fmla="*/ 21 w 40"/>
                <a:gd name="T5" fmla="*/ 8 h 27"/>
                <a:gd name="T6" fmla="*/ 19 w 40"/>
                <a:gd name="T7" fmla="*/ 9 h 27"/>
                <a:gd name="T8" fmla="*/ 17 w 40"/>
                <a:gd name="T9" fmla="*/ 9 h 27"/>
                <a:gd name="T10" fmla="*/ 10 w 40"/>
                <a:gd name="T11" fmla="*/ 8 h 27"/>
                <a:gd name="T12" fmla="*/ 12 w 40"/>
                <a:gd name="T13" fmla="*/ 5 h 27"/>
                <a:gd name="T14" fmla="*/ 16 w 40"/>
                <a:gd name="T15" fmla="*/ 7 h 27"/>
                <a:gd name="T16" fmla="*/ 19 w 40"/>
                <a:gd name="T17" fmla="*/ 5 h 27"/>
                <a:gd name="T18" fmla="*/ 16 w 40"/>
                <a:gd name="T19" fmla="*/ 6 h 27"/>
                <a:gd name="T20" fmla="*/ 16 w 40"/>
                <a:gd name="T21" fmla="*/ 1 h 27"/>
                <a:gd name="T22" fmla="*/ 14 w 40"/>
                <a:gd name="T23" fmla="*/ 2 h 27"/>
                <a:gd name="T24" fmla="*/ 10 w 40"/>
                <a:gd name="T25" fmla="*/ 2 h 27"/>
                <a:gd name="T26" fmla="*/ 8 w 40"/>
                <a:gd name="T27" fmla="*/ 5 h 27"/>
                <a:gd name="T28" fmla="*/ 6 w 40"/>
                <a:gd name="T29" fmla="*/ 8 h 27"/>
                <a:gd name="T30" fmla="*/ 1 w 40"/>
                <a:gd name="T31" fmla="*/ 10 h 27"/>
                <a:gd name="T32" fmla="*/ 4 w 40"/>
                <a:gd name="T33" fmla="*/ 14 h 27"/>
                <a:gd name="T34" fmla="*/ 4 w 40"/>
                <a:gd name="T35" fmla="*/ 19 h 27"/>
                <a:gd name="T36" fmla="*/ 4 w 40"/>
                <a:gd name="T37" fmla="*/ 24 h 27"/>
                <a:gd name="T38" fmla="*/ 9 w 40"/>
                <a:gd name="T39" fmla="*/ 22 h 27"/>
                <a:gd name="T40" fmla="*/ 12 w 40"/>
                <a:gd name="T41" fmla="*/ 20 h 27"/>
                <a:gd name="T42" fmla="*/ 17 w 40"/>
                <a:gd name="T43" fmla="*/ 17 h 27"/>
                <a:gd name="T44" fmla="*/ 20 w 40"/>
                <a:gd name="T45" fmla="*/ 17 h 27"/>
                <a:gd name="T46" fmla="*/ 22 w 40"/>
                <a:gd name="T47" fmla="*/ 21 h 27"/>
                <a:gd name="T48" fmla="*/ 21 w 40"/>
                <a:gd name="T49" fmla="*/ 24 h 27"/>
                <a:gd name="T50" fmla="*/ 27 w 40"/>
                <a:gd name="T51" fmla="*/ 23 h 27"/>
                <a:gd name="T52" fmla="*/ 32 w 40"/>
                <a:gd name="T53" fmla="*/ 21 h 27"/>
                <a:gd name="T54" fmla="*/ 39 w 40"/>
                <a:gd name="T55" fmla="*/ 21 h 27"/>
                <a:gd name="T56" fmla="*/ 38 w 40"/>
                <a:gd name="T57" fmla="*/ 18 h 27"/>
                <a:gd name="T58" fmla="*/ 36 w 40"/>
                <a:gd name="T59" fmla="*/ 14 h 27"/>
                <a:gd name="T60" fmla="*/ 32 w 40"/>
                <a:gd name="T61" fmla="*/ 9 h 27"/>
                <a:gd name="T62" fmla="*/ 30 w 40"/>
                <a:gd name="T63" fmla="*/ 10 h 27"/>
                <a:gd name="T64" fmla="*/ 30 w 40"/>
                <a:gd name="T6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27">
                  <a:moveTo>
                    <a:pt x="30" y="10"/>
                  </a:moveTo>
                  <a:cubicBezTo>
                    <a:pt x="28" y="11"/>
                    <a:pt x="27" y="10"/>
                    <a:pt x="25" y="10"/>
                  </a:cubicBezTo>
                  <a:cubicBezTo>
                    <a:pt x="23" y="10"/>
                    <a:pt x="22" y="8"/>
                    <a:pt x="21" y="8"/>
                  </a:cubicBezTo>
                  <a:cubicBezTo>
                    <a:pt x="20" y="8"/>
                    <a:pt x="20" y="9"/>
                    <a:pt x="19" y="9"/>
                  </a:cubicBezTo>
                  <a:cubicBezTo>
                    <a:pt x="19" y="10"/>
                    <a:pt x="18" y="9"/>
                    <a:pt x="17" y="9"/>
                  </a:cubicBezTo>
                  <a:cubicBezTo>
                    <a:pt x="15" y="9"/>
                    <a:pt x="12" y="9"/>
                    <a:pt x="10" y="8"/>
                  </a:cubicBezTo>
                  <a:cubicBezTo>
                    <a:pt x="9" y="7"/>
                    <a:pt x="12" y="5"/>
                    <a:pt x="12" y="5"/>
                  </a:cubicBezTo>
                  <a:cubicBezTo>
                    <a:pt x="14" y="4"/>
                    <a:pt x="15" y="7"/>
                    <a:pt x="16" y="7"/>
                  </a:cubicBezTo>
                  <a:cubicBezTo>
                    <a:pt x="18" y="7"/>
                    <a:pt x="19" y="6"/>
                    <a:pt x="19" y="5"/>
                  </a:cubicBezTo>
                  <a:cubicBezTo>
                    <a:pt x="18" y="4"/>
                    <a:pt x="17" y="6"/>
                    <a:pt x="16" y="6"/>
                  </a:cubicBezTo>
                  <a:cubicBezTo>
                    <a:pt x="15" y="5"/>
                    <a:pt x="17" y="2"/>
                    <a:pt x="16" y="1"/>
                  </a:cubicBezTo>
                  <a:cubicBezTo>
                    <a:pt x="16" y="0"/>
                    <a:pt x="14" y="2"/>
                    <a:pt x="14" y="2"/>
                  </a:cubicBezTo>
                  <a:cubicBezTo>
                    <a:pt x="12" y="3"/>
                    <a:pt x="11" y="1"/>
                    <a:pt x="10" y="2"/>
                  </a:cubicBezTo>
                  <a:cubicBezTo>
                    <a:pt x="8" y="2"/>
                    <a:pt x="12" y="5"/>
                    <a:pt x="8" y="5"/>
                  </a:cubicBezTo>
                  <a:cubicBezTo>
                    <a:pt x="6" y="4"/>
                    <a:pt x="9" y="8"/>
                    <a:pt x="6" y="8"/>
                  </a:cubicBezTo>
                  <a:cubicBezTo>
                    <a:pt x="5" y="9"/>
                    <a:pt x="0" y="8"/>
                    <a:pt x="1" y="10"/>
                  </a:cubicBezTo>
                  <a:cubicBezTo>
                    <a:pt x="2" y="13"/>
                    <a:pt x="5" y="11"/>
                    <a:pt x="4" y="14"/>
                  </a:cubicBezTo>
                  <a:cubicBezTo>
                    <a:pt x="4" y="17"/>
                    <a:pt x="7" y="17"/>
                    <a:pt x="4" y="19"/>
                  </a:cubicBezTo>
                  <a:cubicBezTo>
                    <a:pt x="3" y="20"/>
                    <a:pt x="1" y="24"/>
                    <a:pt x="4" y="24"/>
                  </a:cubicBezTo>
                  <a:cubicBezTo>
                    <a:pt x="6" y="24"/>
                    <a:pt x="8" y="21"/>
                    <a:pt x="9" y="22"/>
                  </a:cubicBezTo>
                  <a:cubicBezTo>
                    <a:pt x="12" y="25"/>
                    <a:pt x="9" y="20"/>
                    <a:pt x="12" y="20"/>
                  </a:cubicBezTo>
                  <a:cubicBezTo>
                    <a:pt x="14" y="20"/>
                    <a:pt x="15" y="19"/>
                    <a:pt x="17" y="17"/>
                  </a:cubicBezTo>
                  <a:cubicBezTo>
                    <a:pt x="18" y="14"/>
                    <a:pt x="19" y="15"/>
                    <a:pt x="20" y="17"/>
                  </a:cubicBezTo>
                  <a:cubicBezTo>
                    <a:pt x="21" y="18"/>
                    <a:pt x="22" y="19"/>
                    <a:pt x="22" y="21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6" y="24"/>
                    <a:pt x="27" y="23"/>
                  </a:cubicBezTo>
                  <a:cubicBezTo>
                    <a:pt x="28" y="22"/>
                    <a:pt x="31" y="20"/>
                    <a:pt x="32" y="21"/>
                  </a:cubicBezTo>
                  <a:cubicBezTo>
                    <a:pt x="34" y="23"/>
                    <a:pt x="36" y="20"/>
                    <a:pt x="39" y="21"/>
                  </a:cubicBezTo>
                  <a:cubicBezTo>
                    <a:pt x="40" y="20"/>
                    <a:pt x="38" y="18"/>
                    <a:pt x="38" y="18"/>
                  </a:cubicBezTo>
                  <a:cubicBezTo>
                    <a:pt x="37" y="16"/>
                    <a:pt x="38" y="14"/>
                    <a:pt x="36" y="14"/>
                  </a:cubicBezTo>
                  <a:cubicBezTo>
                    <a:pt x="33" y="15"/>
                    <a:pt x="31" y="12"/>
                    <a:pt x="32" y="9"/>
                  </a:cubicBezTo>
                  <a:cubicBezTo>
                    <a:pt x="32" y="9"/>
                    <a:pt x="31" y="9"/>
                    <a:pt x="30" y="10"/>
                  </a:cubicBezTo>
                  <a:cubicBezTo>
                    <a:pt x="29" y="10"/>
                    <a:pt x="31" y="9"/>
                    <a:pt x="30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Freeform 697">
              <a:extLst>
                <a:ext uri="{FF2B5EF4-FFF2-40B4-BE49-F238E27FC236}">
                  <a16:creationId xmlns:a16="http://schemas.microsoft.com/office/drawing/2014/main" id="{9DD45C59-DE6E-1B4F-A090-D7AC5D80F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1425" y="6149916"/>
              <a:ext cx="662537" cy="626092"/>
            </a:xfrm>
            <a:custGeom>
              <a:avLst/>
              <a:gdLst>
                <a:gd name="T0" fmla="*/ 8 w 83"/>
                <a:gd name="T1" fmla="*/ 51 h 74"/>
                <a:gd name="T2" fmla="*/ 9 w 83"/>
                <a:gd name="T3" fmla="*/ 54 h 74"/>
                <a:gd name="T4" fmla="*/ 11 w 83"/>
                <a:gd name="T5" fmla="*/ 57 h 74"/>
                <a:gd name="T6" fmla="*/ 5 w 83"/>
                <a:gd name="T7" fmla="*/ 61 h 74"/>
                <a:gd name="T8" fmla="*/ 3 w 83"/>
                <a:gd name="T9" fmla="*/ 64 h 74"/>
                <a:gd name="T10" fmla="*/ 6 w 83"/>
                <a:gd name="T11" fmla="*/ 66 h 74"/>
                <a:gd name="T12" fmla="*/ 13 w 83"/>
                <a:gd name="T13" fmla="*/ 64 h 74"/>
                <a:gd name="T14" fmla="*/ 19 w 83"/>
                <a:gd name="T15" fmla="*/ 65 h 74"/>
                <a:gd name="T16" fmla="*/ 23 w 83"/>
                <a:gd name="T17" fmla="*/ 65 h 74"/>
                <a:gd name="T18" fmla="*/ 28 w 83"/>
                <a:gd name="T19" fmla="*/ 64 h 74"/>
                <a:gd name="T20" fmla="*/ 29 w 83"/>
                <a:gd name="T21" fmla="*/ 67 h 74"/>
                <a:gd name="T22" fmla="*/ 32 w 83"/>
                <a:gd name="T23" fmla="*/ 69 h 74"/>
                <a:gd name="T24" fmla="*/ 33 w 83"/>
                <a:gd name="T25" fmla="*/ 73 h 74"/>
                <a:gd name="T26" fmla="*/ 34 w 83"/>
                <a:gd name="T27" fmla="*/ 71 h 74"/>
                <a:gd name="T28" fmla="*/ 36 w 83"/>
                <a:gd name="T29" fmla="*/ 73 h 74"/>
                <a:gd name="T30" fmla="*/ 43 w 83"/>
                <a:gd name="T31" fmla="*/ 71 h 74"/>
                <a:gd name="T32" fmla="*/ 46 w 83"/>
                <a:gd name="T33" fmla="*/ 70 h 74"/>
                <a:gd name="T34" fmla="*/ 50 w 83"/>
                <a:gd name="T35" fmla="*/ 70 h 74"/>
                <a:gd name="T36" fmla="*/ 48 w 83"/>
                <a:gd name="T37" fmla="*/ 64 h 74"/>
                <a:gd name="T38" fmla="*/ 46 w 83"/>
                <a:gd name="T39" fmla="*/ 61 h 74"/>
                <a:gd name="T40" fmla="*/ 44 w 83"/>
                <a:gd name="T41" fmla="*/ 57 h 74"/>
                <a:gd name="T42" fmla="*/ 46 w 83"/>
                <a:gd name="T43" fmla="*/ 52 h 74"/>
                <a:gd name="T44" fmla="*/ 49 w 83"/>
                <a:gd name="T45" fmla="*/ 52 h 74"/>
                <a:gd name="T46" fmla="*/ 52 w 83"/>
                <a:gd name="T47" fmla="*/ 52 h 74"/>
                <a:gd name="T48" fmla="*/ 57 w 83"/>
                <a:gd name="T49" fmla="*/ 46 h 74"/>
                <a:gd name="T50" fmla="*/ 60 w 83"/>
                <a:gd name="T51" fmla="*/ 44 h 74"/>
                <a:gd name="T52" fmla="*/ 62 w 83"/>
                <a:gd name="T53" fmla="*/ 41 h 74"/>
                <a:gd name="T54" fmla="*/ 65 w 83"/>
                <a:gd name="T55" fmla="*/ 39 h 74"/>
                <a:gd name="T56" fmla="*/ 66 w 83"/>
                <a:gd name="T57" fmla="*/ 37 h 74"/>
                <a:gd name="T58" fmla="*/ 69 w 83"/>
                <a:gd name="T59" fmla="*/ 33 h 74"/>
                <a:gd name="T60" fmla="*/ 71 w 83"/>
                <a:gd name="T61" fmla="*/ 27 h 74"/>
                <a:gd name="T62" fmla="*/ 66 w 83"/>
                <a:gd name="T63" fmla="*/ 23 h 74"/>
                <a:gd name="T64" fmla="*/ 65 w 83"/>
                <a:gd name="T65" fmla="*/ 16 h 74"/>
                <a:gd name="T66" fmla="*/ 70 w 83"/>
                <a:gd name="T67" fmla="*/ 14 h 74"/>
                <a:gd name="T68" fmla="*/ 74 w 83"/>
                <a:gd name="T69" fmla="*/ 15 h 74"/>
                <a:gd name="T70" fmla="*/ 77 w 83"/>
                <a:gd name="T71" fmla="*/ 13 h 74"/>
                <a:gd name="T72" fmla="*/ 83 w 83"/>
                <a:gd name="T73" fmla="*/ 10 h 74"/>
                <a:gd name="T74" fmla="*/ 76 w 83"/>
                <a:gd name="T75" fmla="*/ 6 h 74"/>
                <a:gd name="T76" fmla="*/ 74 w 83"/>
                <a:gd name="T77" fmla="*/ 2 h 74"/>
                <a:gd name="T78" fmla="*/ 71 w 83"/>
                <a:gd name="T79" fmla="*/ 0 h 74"/>
                <a:gd name="T80" fmla="*/ 65 w 83"/>
                <a:gd name="T81" fmla="*/ 1 h 74"/>
                <a:gd name="T82" fmla="*/ 56 w 83"/>
                <a:gd name="T83" fmla="*/ 4 h 74"/>
                <a:gd name="T84" fmla="*/ 53 w 83"/>
                <a:gd name="T85" fmla="*/ 8 h 74"/>
                <a:gd name="T86" fmla="*/ 51 w 83"/>
                <a:gd name="T87" fmla="*/ 13 h 74"/>
                <a:gd name="T88" fmla="*/ 48 w 83"/>
                <a:gd name="T89" fmla="*/ 18 h 74"/>
                <a:gd name="T90" fmla="*/ 47 w 83"/>
                <a:gd name="T91" fmla="*/ 21 h 74"/>
                <a:gd name="T92" fmla="*/ 43 w 83"/>
                <a:gd name="T93" fmla="*/ 24 h 74"/>
                <a:gd name="T94" fmla="*/ 41 w 83"/>
                <a:gd name="T95" fmla="*/ 30 h 74"/>
                <a:gd name="T96" fmla="*/ 38 w 83"/>
                <a:gd name="T97" fmla="*/ 30 h 74"/>
                <a:gd name="T98" fmla="*/ 34 w 83"/>
                <a:gd name="T99" fmla="*/ 32 h 74"/>
                <a:gd name="T100" fmla="*/ 30 w 83"/>
                <a:gd name="T101" fmla="*/ 33 h 74"/>
                <a:gd name="T102" fmla="*/ 27 w 83"/>
                <a:gd name="T103" fmla="*/ 37 h 74"/>
                <a:gd name="T104" fmla="*/ 22 w 83"/>
                <a:gd name="T105" fmla="*/ 42 h 74"/>
                <a:gd name="T106" fmla="*/ 13 w 83"/>
                <a:gd name="T107" fmla="*/ 43 h 74"/>
                <a:gd name="T108" fmla="*/ 0 w 83"/>
                <a:gd name="T109" fmla="*/ 40 h 74"/>
                <a:gd name="T110" fmla="*/ 3 w 83"/>
                <a:gd name="T111" fmla="*/ 46 h 74"/>
                <a:gd name="T112" fmla="*/ 8 w 83"/>
                <a:gd name="T113" fmla="*/ 5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" h="74">
                  <a:moveTo>
                    <a:pt x="8" y="51"/>
                  </a:moveTo>
                  <a:cubicBezTo>
                    <a:pt x="8" y="52"/>
                    <a:pt x="8" y="53"/>
                    <a:pt x="9" y="54"/>
                  </a:cubicBezTo>
                  <a:cubicBezTo>
                    <a:pt x="10" y="55"/>
                    <a:pt x="11" y="56"/>
                    <a:pt x="11" y="57"/>
                  </a:cubicBezTo>
                  <a:cubicBezTo>
                    <a:pt x="11" y="58"/>
                    <a:pt x="6" y="60"/>
                    <a:pt x="5" y="61"/>
                  </a:cubicBezTo>
                  <a:cubicBezTo>
                    <a:pt x="4" y="61"/>
                    <a:pt x="3" y="62"/>
                    <a:pt x="3" y="64"/>
                  </a:cubicBezTo>
                  <a:cubicBezTo>
                    <a:pt x="3" y="66"/>
                    <a:pt x="3" y="66"/>
                    <a:pt x="6" y="66"/>
                  </a:cubicBezTo>
                  <a:cubicBezTo>
                    <a:pt x="8" y="65"/>
                    <a:pt x="11" y="65"/>
                    <a:pt x="13" y="64"/>
                  </a:cubicBezTo>
                  <a:cubicBezTo>
                    <a:pt x="15" y="64"/>
                    <a:pt x="17" y="64"/>
                    <a:pt x="19" y="65"/>
                  </a:cubicBezTo>
                  <a:cubicBezTo>
                    <a:pt x="20" y="65"/>
                    <a:pt x="22" y="65"/>
                    <a:pt x="23" y="65"/>
                  </a:cubicBezTo>
                  <a:cubicBezTo>
                    <a:pt x="25" y="65"/>
                    <a:pt x="26" y="64"/>
                    <a:pt x="28" y="64"/>
                  </a:cubicBezTo>
                  <a:cubicBezTo>
                    <a:pt x="29" y="64"/>
                    <a:pt x="29" y="66"/>
                    <a:pt x="29" y="67"/>
                  </a:cubicBezTo>
                  <a:cubicBezTo>
                    <a:pt x="30" y="68"/>
                    <a:pt x="31" y="68"/>
                    <a:pt x="32" y="69"/>
                  </a:cubicBezTo>
                  <a:cubicBezTo>
                    <a:pt x="32" y="70"/>
                    <a:pt x="33" y="72"/>
                    <a:pt x="33" y="73"/>
                  </a:cubicBezTo>
                  <a:cubicBezTo>
                    <a:pt x="35" y="74"/>
                    <a:pt x="34" y="72"/>
                    <a:pt x="34" y="71"/>
                  </a:cubicBezTo>
                  <a:cubicBezTo>
                    <a:pt x="35" y="71"/>
                    <a:pt x="36" y="73"/>
                    <a:pt x="36" y="73"/>
                  </a:cubicBezTo>
                  <a:cubicBezTo>
                    <a:pt x="38" y="72"/>
                    <a:pt x="40" y="70"/>
                    <a:pt x="43" y="71"/>
                  </a:cubicBezTo>
                  <a:cubicBezTo>
                    <a:pt x="44" y="71"/>
                    <a:pt x="45" y="71"/>
                    <a:pt x="46" y="70"/>
                  </a:cubicBezTo>
                  <a:cubicBezTo>
                    <a:pt x="47" y="70"/>
                    <a:pt x="49" y="70"/>
                    <a:pt x="50" y="70"/>
                  </a:cubicBezTo>
                  <a:cubicBezTo>
                    <a:pt x="51" y="69"/>
                    <a:pt x="49" y="64"/>
                    <a:pt x="48" y="64"/>
                  </a:cubicBezTo>
                  <a:cubicBezTo>
                    <a:pt x="47" y="63"/>
                    <a:pt x="46" y="63"/>
                    <a:pt x="46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1" y="56"/>
                    <a:pt x="45" y="54"/>
                    <a:pt x="46" y="52"/>
                  </a:cubicBezTo>
                  <a:cubicBezTo>
                    <a:pt x="47" y="52"/>
                    <a:pt x="47" y="51"/>
                    <a:pt x="49" y="52"/>
                  </a:cubicBezTo>
                  <a:cubicBezTo>
                    <a:pt x="51" y="54"/>
                    <a:pt x="50" y="52"/>
                    <a:pt x="52" y="52"/>
                  </a:cubicBezTo>
                  <a:cubicBezTo>
                    <a:pt x="56" y="51"/>
                    <a:pt x="55" y="48"/>
                    <a:pt x="57" y="46"/>
                  </a:cubicBezTo>
                  <a:cubicBezTo>
                    <a:pt x="58" y="45"/>
                    <a:pt x="60" y="45"/>
                    <a:pt x="60" y="44"/>
                  </a:cubicBezTo>
                  <a:cubicBezTo>
                    <a:pt x="61" y="43"/>
                    <a:pt x="62" y="42"/>
                    <a:pt x="62" y="41"/>
                  </a:cubicBezTo>
                  <a:cubicBezTo>
                    <a:pt x="62" y="40"/>
                    <a:pt x="64" y="39"/>
                    <a:pt x="65" y="39"/>
                  </a:cubicBezTo>
                  <a:cubicBezTo>
                    <a:pt x="66" y="39"/>
                    <a:pt x="66" y="37"/>
                    <a:pt x="66" y="37"/>
                  </a:cubicBezTo>
                  <a:cubicBezTo>
                    <a:pt x="66" y="34"/>
                    <a:pt x="70" y="36"/>
                    <a:pt x="69" y="33"/>
                  </a:cubicBezTo>
                  <a:cubicBezTo>
                    <a:pt x="69" y="30"/>
                    <a:pt x="68" y="29"/>
                    <a:pt x="71" y="27"/>
                  </a:cubicBezTo>
                  <a:cubicBezTo>
                    <a:pt x="72" y="27"/>
                    <a:pt x="67" y="24"/>
                    <a:pt x="66" y="23"/>
                  </a:cubicBezTo>
                  <a:cubicBezTo>
                    <a:pt x="65" y="21"/>
                    <a:pt x="66" y="18"/>
                    <a:pt x="65" y="16"/>
                  </a:cubicBezTo>
                  <a:cubicBezTo>
                    <a:pt x="65" y="13"/>
                    <a:pt x="68" y="13"/>
                    <a:pt x="70" y="14"/>
                  </a:cubicBezTo>
                  <a:cubicBezTo>
                    <a:pt x="71" y="14"/>
                    <a:pt x="73" y="15"/>
                    <a:pt x="74" y="15"/>
                  </a:cubicBezTo>
                  <a:cubicBezTo>
                    <a:pt x="76" y="15"/>
                    <a:pt x="76" y="14"/>
                    <a:pt x="77" y="13"/>
                  </a:cubicBezTo>
                  <a:cubicBezTo>
                    <a:pt x="80" y="13"/>
                    <a:pt x="81" y="13"/>
                    <a:pt x="83" y="10"/>
                  </a:cubicBezTo>
                  <a:cubicBezTo>
                    <a:pt x="80" y="9"/>
                    <a:pt x="77" y="8"/>
                    <a:pt x="76" y="6"/>
                  </a:cubicBezTo>
                  <a:cubicBezTo>
                    <a:pt x="75" y="5"/>
                    <a:pt x="75" y="3"/>
                    <a:pt x="74" y="2"/>
                  </a:cubicBezTo>
                  <a:cubicBezTo>
                    <a:pt x="73" y="1"/>
                    <a:pt x="72" y="1"/>
                    <a:pt x="71" y="0"/>
                  </a:cubicBezTo>
                  <a:cubicBezTo>
                    <a:pt x="69" y="0"/>
                    <a:pt x="66" y="1"/>
                    <a:pt x="65" y="1"/>
                  </a:cubicBezTo>
                  <a:cubicBezTo>
                    <a:pt x="61" y="0"/>
                    <a:pt x="59" y="2"/>
                    <a:pt x="56" y="4"/>
                  </a:cubicBezTo>
                  <a:cubicBezTo>
                    <a:pt x="53" y="5"/>
                    <a:pt x="51" y="5"/>
                    <a:pt x="53" y="8"/>
                  </a:cubicBezTo>
                  <a:cubicBezTo>
                    <a:pt x="55" y="10"/>
                    <a:pt x="53" y="12"/>
                    <a:pt x="51" y="13"/>
                  </a:cubicBezTo>
                  <a:cubicBezTo>
                    <a:pt x="49" y="15"/>
                    <a:pt x="52" y="19"/>
                    <a:pt x="48" y="18"/>
                  </a:cubicBezTo>
                  <a:cubicBezTo>
                    <a:pt x="43" y="18"/>
                    <a:pt x="47" y="19"/>
                    <a:pt x="47" y="21"/>
                  </a:cubicBezTo>
                  <a:cubicBezTo>
                    <a:pt x="48" y="22"/>
                    <a:pt x="44" y="23"/>
                    <a:pt x="43" y="24"/>
                  </a:cubicBezTo>
                  <a:cubicBezTo>
                    <a:pt x="42" y="26"/>
                    <a:pt x="42" y="30"/>
                    <a:pt x="41" y="30"/>
                  </a:cubicBezTo>
                  <a:cubicBezTo>
                    <a:pt x="40" y="31"/>
                    <a:pt x="39" y="30"/>
                    <a:pt x="38" y="30"/>
                  </a:cubicBezTo>
                  <a:cubicBezTo>
                    <a:pt x="36" y="30"/>
                    <a:pt x="35" y="31"/>
                    <a:pt x="34" y="32"/>
                  </a:cubicBezTo>
                  <a:cubicBezTo>
                    <a:pt x="32" y="33"/>
                    <a:pt x="31" y="32"/>
                    <a:pt x="30" y="33"/>
                  </a:cubicBezTo>
                  <a:cubicBezTo>
                    <a:pt x="28" y="34"/>
                    <a:pt x="28" y="35"/>
                    <a:pt x="27" y="37"/>
                  </a:cubicBezTo>
                  <a:cubicBezTo>
                    <a:pt x="27" y="40"/>
                    <a:pt x="25" y="41"/>
                    <a:pt x="22" y="42"/>
                  </a:cubicBezTo>
                  <a:cubicBezTo>
                    <a:pt x="19" y="43"/>
                    <a:pt x="16" y="43"/>
                    <a:pt x="13" y="43"/>
                  </a:cubicBezTo>
                  <a:cubicBezTo>
                    <a:pt x="8" y="43"/>
                    <a:pt x="4" y="42"/>
                    <a:pt x="0" y="40"/>
                  </a:cubicBezTo>
                  <a:cubicBezTo>
                    <a:pt x="1" y="42"/>
                    <a:pt x="2" y="44"/>
                    <a:pt x="3" y="46"/>
                  </a:cubicBezTo>
                  <a:cubicBezTo>
                    <a:pt x="4" y="47"/>
                    <a:pt x="8" y="48"/>
                    <a:pt x="8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Freeform 698">
              <a:extLst>
                <a:ext uri="{FF2B5EF4-FFF2-40B4-BE49-F238E27FC236}">
                  <a16:creationId xmlns:a16="http://schemas.microsoft.com/office/drawing/2014/main" id="{EFDFC6DA-8B45-254C-A711-B3AEF28AB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8706" y="6072015"/>
              <a:ext cx="599825" cy="450092"/>
            </a:xfrm>
            <a:custGeom>
              <a:avLst/>
              <a:gdLst>
                <a:gd name="T0" fmla="*/ 72 w 75"/>
                <a:gd name="T1" fmla="*/ 7 h 53"/>
                <a:gd name="T2" fmla="*/ 69 w 75"/>
                <a:gd name="T3" fmla="*/ 8 h 53"/>
                <a:gd name="T4" fmla="*/ 67 w 75"/>
                <a:gd name="T5" fmla="*/ 7 h 53"/>
                <a:gd name="T6" fmla="*/ 62 w 75"/>
                <a:gd name="T7" fmla="*/ 10 h 53"/>
                <a:gd name="T8" fmla="*/ 57 w 75"/>
                <a:gd name="T9" fmla="*/ 11 h 53"/>
                <a:gd name="T10" fmla="*/ 57 w 75"/>
                <a:gd name="T11" fmla="*/ 4 h 53"/>
                <a:gd name="T12" fmla="*/ 54 w 75"/>
                <a:gd name="T13" fmla="*/ 1 h 53"/>
                <a:gd name="T14" fmla="*/ 50 w 75"/>
                <a:gd name="T15" fmla="*/ 6 h 53"/>
                <a:gd name="T16" fmla="*/ 47 w 75"/>
                <a:gd name="T17" fmla="*/ 8 h 53"/>
                <a:gd name="T18" fmla="*/ 44 w 75"/>
                <a:gd name="T19" fmla="*/ 8 h 53"/>
                <a:gd name="T20" fmla="*/ 39 w 75"/>
                <a:gd name="T21" fmla="*/ 10 h 53"/>
                <a:gd name="T22" fmla="*/ 34 w 75"/>
                <a:gd name="T23" fmla="*/ 7 h 53"/>
                <a:gd name="T24" fmla="*/ 28 w 75"/>
                <a:gd name="T25" fmla="*/ 6 h 53"/>
                <a:gd name="T26" fmla="*/ 27 w 75"/>
                <a:gd name="T27" fmla="*/ 8 h 53"/>
                <a:gd name="T28" fmla="*/ 24 w 75"/>
                <a:gd name="T29" fmla="*/ 9 h 53"/>
                <a:gd name="T30" fmla="*/ 21 w 75"/>
                <a:gd name="T31" fmla="*/ 14 h 53"/>
                <a:gd name="T32" fmla="*/ 15 w 75"/>
                <a:gd name="T33" fmla="*/ 17 h 53"/>
                <a:gd name="T34" fmla="*/ 11 w 75"/>
                <a:gd name="T35" fmla="*/ 19 h 53"/>
                <a:gd name="T36" fmla="*/ 5 w 75"/>
                <a:gd name="T37" fmla="*/ 16 h 53"/>
                <a:gd name="T38" fmla="*/ 4 w 75"/>
                <a:gd name="T39" fmla="*/ 23 h 53"/>
                <a:gd name="T40" fmla="*/ 3 w 75"/>
                <a:gd name="T41" fmla="*/ 29 h 53"/>
                <a:gd name="T42" fmla="*/ 2 w 75"/>
                <a:gd name="T43" fmla="*/ 33 h 53"/>
                <a:gd name="T44" fmla="*/ 3 w 75"/>
                <a:gd name="T45" fmla="*/ 37 h 53"/>
                <a:gd name="T46" fmla="*/ 4 w 75"/>
                <a:gd name="T47" fmla="*/ 40 h 53"/>
                <a:gd name="T48" fmla="*/ 8 w 75"/>
                <a:gd name="T49" fmla="*/ 43 h 53"/>
                <a:gd name="T50" fmla="*/ 4 w 75"/>
                <a:gd name="T51" fmla="*/ 49 h 53"/>
                <a:gd name="T52" fmla="*/ 29 w 75"/>
                <a:gd name="T53" fmla="*/ 50 h 53"/>
                <a:gd name="T54" fmla="*/ 32 w 75"/>
                <a:gd name="T55" fmla="*/ 43 h 53"/>
                <a:gd name="T56" fmla="*/ 39 w 75"/>
                <a:gd name="T57" fmla="*/ 40 h 53"/>
                <a:gd name="T58" fmla="*/ 43 w 75"/>
                <a:gd name="T59" fmla="*/ 39 h 53"/>
                <a:gd name="T60" fmla="*/ 45 w 75"/>
                <a:gd name="T61" fmla="*/ 39 h 53"/>
                <a:gd name="T62" fmla="*/ 47 w 75"/>
                <a:gd name="T63" fmla="*/ 33 h 53"/>
                <a:gd name="T64" fmla="*/ 51 w 75"/>
                <a:gd name="T65" fmla="*/ 30 h 53"/>
                <a:gd name="T66" fmla="*/ 51 w 75"/>
                <a:gd name="T67" fmla="*/ 27 h 53"/>
                <a:gd name="T68" fmla="*/ 55 w 75"/>
                <a:gd name="T69" fmla="*/ 26 h 53"/>
                <a:gd name="T70" fmla="*/ 55 w 75"/>
                <a:gd name="T71" fmla="*/ 23 h 53"/>
                <a:gd name="T72" fmla="*/ 58 w 75"/>
                <a:gd name="T73" fmla="*/ 19 h 53"/>
                <a:gd name="T74" fmla="*/ 56 w 75"/>
                <a:gd name="T75" fmla="*/ 14 h 53"/>
                <a:gd name="T76" fmla="*/ 63 w 75"/>
                <a:gd name="T77" fmla="*/ 11 h 53"/>
                <a:gd name="T78" fmla="*/ 70 w 75"/>
                <a:gd name="T79" fmla="*/ 10 h 53"/>
                <a:gd name="T80" fmla="*/ 74 w 75"/>
                <a:gd name="T81" fmla="*/ 9 h 53"/>
                <a:gd name="T82" fmla="*/ 75 w 75"/>
                <a:gd name="T83" fmla="*/ 7 h 53"/>
                <a:gd name="T84" fmla="*/ 72 w 75"/>
                <a:gd name="T85" fmla="*/ 7 h 53"/>
                <a:gd name="T86" fmla="*/ 72 w 75"/>
                <a:gd name="T8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53">
                  <a:moveTo>
                    <a:pt x="72" y="7"/>
                  </a:moveTo>
                  <a:cubicBezTo>
                    <a:pt x="71" y="7"/>
                    <a:pt x="70" y="9"/>
                    <a:pt x="69" y="8"/>
                  </a:cubicBezTo>
                  <a:cubicBezTo>
                    <a:pt x="68" y="8"/>
                    <a:pt x="68" y="6"/>
                    <a:pt x="67" y="7"/>
                  </a:cubicBezTo>
                  <a:cubicBezTo>
                    <a:pt x="65" y="7"/>
                    <a:pt x="63" y="9"/>
                    <a:pt x="62" y="10"/>
                  </a:cubicBezTo>
                  <a:cubicBezTo>
                    <a:pt x="61" y="10"/>
                    <a:pt x="59" y="12"/>
                    <a:pt x="57" y="11"/>
                  </a:cubicBezTo>
                  <a:cubicBezTo>
                    <a:pt x="56" y="10"/>
                    <a:pt x="59" y="6"/>
                    <a:pt x="57" y="4"/>
                  </a:cubicBezTo>
                  <a:cubicBezTo>
                    <a:pt x="57" y="4"/>
                    <a:pt x="55" y="0"/>
                    <a:pt x="54" y="1"/>
                  </a:cubicBezTo>
                  <a:cubicBezTo>
                    <a:pt x="53" y="3"/>
                    <a:pt x="52" y="5"/>
                    <a:pt x="50" y="6"/>
                  </a:cubicBezTo>
                  <a:cubicBezTo>
                    <a:pt x="48" y="7"/>
                    <a:pt x="47" y="6"/>
                    <a:pt x="47" y="8"/>
                  </a:cubicBezTo>
                  <a:cubicBezTo>
                    <a:pt x="46" y="11"/>
                    <a:pt x="45" y="7"/>
                    <a:pt x="44" y="8"/>
                  </a:cubicBezTo>
                  <a:cubicBezTo>
                    <a:pt x="42" y="9"/>
                    <a:pt x="41" y="10"/>
                    <a:pt x="39" y="10"/>
                  </a:cubicBezTo>
                  <a:cubicBezTo>
                    <a:pt x="37" y="9"/>
                    <a:pt x="35" y="8"/>
                    <a:pt x="34" y="7"/>
                  </a:cubicBezTo>
                  <a:cubicBezTo>
                    <a:pt x="33" y="7"/>
                    <a:pt x="28" y="6"/>
                    <a:pt x="28" y="6"/>
                  </a:cubicBezTo>
                  <a:cubicBezTo>
                    <a:pt x="27" y="7"/>
                    <a:pt x="28" y="8"/>
                    <a:pt x="27" y="8"/>
                  </a:cubicBezTo>
                  <a:cubicBezTo>
                    <a:pt x="26" y="8"/>
                    <a:pt x="24" y="8"/>
                    <a:pt x="24" y="9"/>
                  </a:cubicBezTo>
                  <a:cubicBezTo>
                    <a:pt x="23" y="11"/>
                    <a:pt x="23" y="13"/>
                    <a:pt x="21" y="14"/>
                  </a:cubicBezTo>
                  <a:cubicBezTo>
                    <a:pt x="18" y="16"/>
                    <a:pt x="17" y="15"/>
                    <a:pt x="15" y="17"/>
                  </a:cubicBezTo>
                  <a:cubicBezTo>
                    <a:pt x="14" y="19"/>
                    <a:pt x="12" y="19"/>
                    <a:pt x="11" y="19"/>
                  </a:cubicBezTo>
                  <a:cubicBezTo>
                    <a:pt x="10" y="18"/>
                    <a:pt x="5" y="17"/>
                    <a:pt x="5" y="16"/>
                  </a:cubicBezTo>
                  <a:cubicBezTo>
                    <a:pt x="5" y="19"/>
                    <a:pt x="5" y="21"/>
                    <a:pt x="4" y="23"/>
                  </a:cubicBezTo>
                  <a:cubicBezTo>
                    <a:pt x="2" y="25"/>
                    <a:pt x="0" y="27"/>
                    <a:pt x="3" y="29"/>
                  </a:cubicBezTo>
                  <a:cubicBezTo>
                    <a:pt x="4" y="30"/>
                    <a:pt x="2" y="31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9"/>
                    <a:pt x="2" y="40"/>
                    <a:pt x="4" y="40"/>
                  </a:cubicBezTo>
                  <a:cubicBezTo>
                    <a:pt x="7" y="41"/>
                    <a:pt x="8" y="40"/>
                    <a:pt x="8" y="43"/>
                  </a:cubicBezTo>
                  <a:cubicBezTo>
                    <a:pt x="8" y="45"/>
                    <a:pt x="5" y="48"/>
                    <a:pt x="4" y="49"/>
                  </a:cubicBezTo>
                  <a:cubicBezTo>
                    <a:pt x="12" y="53"/>
                    <a:pt x="21" y="52"/>
                    <a:pt x="29" y="50"/>
                  </a:cubicBezTo>
                  <a:cubicBezTo>
                    <a:pt x="32" y="49"/>
                    <a:pt x="31" y="45"/>
                    <a:pt x="32" y="43"/>
                  </a:cubicBezTo>
                  <a:cubicBezTo>
                    <a:pt x="33" y="41"/>
                    <a:pt x="37" y="42"/>
                    <a:pt x="39" y="40"/>
                  </a:cubicBezTo>
                  <a:cubicBezTo>
                    <a:pt x="40" y="40"/>
                    <a:pt x="41" y="39"/>
                    <a:pt x="43" y="39"/>
                  </a:cubicBezTo>
                  <a:cubicBezTo>
                    <a:pt x="43" y="39"/>
                    <a:pt x="45" y="40"/>
                    <a:pt x="45" y="39"/>
                  </a:cubicBezTo>
                  <a:cubicBezTo>
                    <a:pt x="46" y="37"/>
                    <a:pt x="46" y="35"/>
                    <a:pt x="47" y="33"/>
                  </a:cubicBezTo>
                  <a:cubicBezTo>
                    <a:pt x="48" y="32"/>
                    <a:pt x="52" y="31"/>
                    <a:pt x="51" y="30"/>
                  </a:cubicBezTo>
                  <a:cubicBezTo>
                    <a:pt x="51" y="29"/>
                    <a:pt x="47" y="27"/>
                    <a:pt x="51" y="27"/>
                  </a:cubicBezTo>
                  <a:cubicBezTo>
                    <a:pt x="52" y="27"/>
                    <a:pt x="54" y="28"/>
                    <a:pt x="55" y="26"/>
                  </a:cubicBezTo>
                  <a:cubicBezTo>
                    <a:pt x="55" y="25"/>
                    <a:pt x="54" y="24"/>
                    <a:pt x="55" y="23"/>
                  </a:cubicBezTo>
                  <a:cubicBezTo>
                    <a:pt x="55" y="21"/>
                    <a:pt x="58" y="21"/>
                    <a:pt x="58" y="19"/>
                  </a:cubicBezTo>
                  <a:cubicBezTo>
                    <a:pt x="58" y="17"/>
                    <a:pt x="55" y="16"/>
                    <a:pt x="56" y="14"/>
                  </a:cubicBezTo>
                  <a:cubicBezTo>
                    <a:pt x="58" y="13"/>
                    <a:pt x="61" y="12"/>
                    <a:pt x="63" y="11"/>
                  </a:cubicBezTo>
                  <a:cubicBezTo>
                    <a:pt x="65" y="9"/>
                    <a:pt x="68" y="10"/>
                    <a:pt x="70" y="10"/>
                  </a:cubicBezTo>
                  <a:cubicBezTo>
                    <a:pt x="71" y="10"/>
                    <a:pt x="73" y="10"/>
                    <a:pt x="74" y="9"/>
                  </a:cubicBezTo>
                  <a:cubicBezTo>
                    <a:pt x="74" y="9"/>
                    <a:pt x="75" y="8"/>
                    <a:pt x="75" y="7"/>
                  </a:cubicBezTo>
                  <a:cubicBezTo>
                    <a:pt x="74" y="7"/>
                    <a:pt x="73" y="7"/>
                    <a:pt x="72" y="7"/>
                  </a:cubicBezTo>
                  <a:cubicBezTo>
                    <a:pt x="71" y="8"/>
                    <a:pt x="73" y="7"/>
                    <a:pt x="72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Freeform 699">
              <a:extLst>
                <a:ext uri="{FF2B5EF4-FFF2-40B4-BE49-F238E27FC236}">
                  <a16:creationId xmlns:a16="http://schemas.microsoft.com/office/drawing/2014/main" id="{44B13C28-B5F8-AB42-97C6-7FFCFF114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5708478"/>
              <a:ext cx="21811" cy="34623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1 h 4"/>
                <a:gd name="T4" fmla="*/ 3 w 3"/>
                <a:gd name="T5" fmla="*/ 4 h 4"/>
                <a:gd name="T6" fmla="*/ 3 w 3"/>
                <a:gd name="T7" fmla="*/ 2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2"/>
                    <a:pt x="1" y="0"/>
                    <a:pt x="1" y="1"/>
                  </a:cubicBezTo>
                  <a:cubicBezTo>
                    <a:pt x="0" y="2"/>
                    <a:pt x="2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700">
              <a:extLst>
                <a:ext uri="{FF2B5EF4-FFF2-40B4-BE49-F238E27FC236}">
                  <a16:creationId xmlns:a16="http://schemas.microsoft.com/office/drawing/2014/main" id="{952BC2D0-98CF-E044-8530-0D6CB60CF5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99777" y="5174716"/>
              <a:ext cx="1622256" cy="822287"/>
            </a:xfrm>
            <a:custGeom>
              <a:avLst/>
              <a:gdLst>
                <a:gd name="T0" fmla="*/ 194 w 203"/>
                <a:gd name="T1" fmla="*/ 37 h 97"/>
                <a:gd name="T2" fmla="*/ 177 w 203"/>
                <a:gd name="T3" fmla="*/ 31 h 97"/>
                <a:gd name="T4" fmla="*/ 163 w 203"/>
                <a:gd name="T5" fmla="*/ 19 h 97"/>
                <a:gd name="T6" fmla="*/ 154 w 203"/>
                <a:gd name="T7" fmla="*/ 7 h 97"/>
                <a:gd name="T8" fmla="*/ 137 w 203"/>
                <a:gd name="T9" fmla="*/ 10 h 97"/>
                <a:gd name="T10" fmla="*/ 129 w 203"/>
                <a:gd name="T11" fmla="*/ 8 h 97"/>
                <a:gd name="T12" fmla="*/ 112 w 203"/>
                <a:gd name="T13" fmla="*/ 2 h 97"/>
                <a:gd name="T14" fmla="*/ 76 w 203"/>
                <a:gd name="T15" fmla="*/ 10 h 97"/>
                <a:gd name="T16" fmla="*/ 75 w 203"/>
                <a:gd name="T17" fmla="*/ 20 h 97"/>
                <a:gd name="T18" fmla="*/ 74 w 203"/>
                <a:gd name="T19" fmla="*/ 31 h 97"/>
                <a:gd name="T20" fmla="*/ 60 w 203"/>
                <a:gd name="T21" fmla="*/ 29 h 97"/>
                <a:gd name="T22" fmla="*/ 48 w 203"/>
                <a:gd name="T23" fmla="*/ 32 h 97"/>
                <a:gd name="T24" fmla="*/ 37 w 203"/>
                <a:gd name="T25" fmla="*/ 27 h 97"/>
                <a:gd name="T26" fmla="*/ 22 w 203"/>
                <a:gd name="T27" fmla="*/ 25 h 97"/>
                <a:gd name="T28" fmla="*/ 13 w 203"/>
                <a:gd name="T29" fmla="*/ 32 h 97"/>
                <a:gd name="T30" fmla="*/ 3 w 203"/>
                <a:gd name="T31" fmla="*/ 38 h 97"/>
                <a:gd name="T32" fmla="*/ 4 w 203"/>
                <a:gd name="T33" fmla="*/ 47 h 97"/>
                <a:gd name="T34" fmla="*/ 14 w 203"/>
                <a:gd name="T35" fmla="*/ 57 h 97"/>
                <a:gd name="T36" fmla="*/ 17 w 203"/>
                <a:gd name="T37" fmla="*/ 57 h 97"/>
                <a:gd name="T38" fmla="*/ 36 w 203"/>
                <a:gd name="T39" fmla="*/ 63 h 97"/>
                <a:gd name="T40" fmla="*/ 33 w 203"/>
                <a:gd name="T41" fmla="*/ 66 h 97"/>
                <a:gd name="T42" fmla="*/ 22 w 203"/>
                <a:gd name="T43" fmla="*/ 72 h 97"/>
                <a:gd name="T44" fmla="*/ 31 w 203"/>
                <a:gd name="T45" fmla="*/ 82 h 97"/>
                <a:gd name="T46" fmla="*/ 48 w 203"/>
                <a:gd name="T47" fmla="*/ 90 h 97"/>
                <a:gd name="T48" fmla="*/ 50 w 203"/>
                <a:gd name="T49" fmla="*/ 68 h 97"/>
                <a:gd name="T50" fmla="*/ 64 w 203"/>
                <a:gd name="T51" fmla="*/ 62 h 97"/>
                <a:gd name="T52" fmla="*/ 72 w 203"/>
                <a:gd name="T53" fmla="*/ 66 h 97"/>
                <a:gd name="T54" fmla="*/ 84 w 203"/>
                <a:gd name="T55" fmla="*/ 76 h 97"/>
                <a:gd name="T56" fmla="*/ 100 w 203"/>
                <a:gd name="T57" fmla="*/ 81 h 97"/>
                <a:gd name="T58" fmla="*/ 107 w 203"/>
                <a:gd name="T59" fmla="*/ 91 h 97"/>
                <a:gd name="T60" fmla="*/ 123 w 203"/>
                <a:gd name="T61" fmla="*/ 85 h 97"/>
                <a:gd name="T62" fmla="*/ 137 w 203"/>
                <a:gd name="T63" fmla="*/ 83 h 97"/>
                <a:gd name="T64" fmla="*/ 153 w 203"/>
                <a:gd name="T65" fmla="*/ 81 h 97"/>
                <a:gd name="T66" fmla="*/ 172 w 203"/>
                <a:gd name="T67" fmla="*/ 76 h 97"/>
                <a:gd name="T68" fmla="*/ 175 w 203"/>
                <a:gd name="T69" fmla="*/ 66 h 97"/>
                <a:gd name="T70" fmla="*/ 182 w 203"/>
                <a:gd name="T71" fmla="*/ 60 h 97"/>
                <a:gd name="T72" fmla="*/ 193 w 203"/>
                <a:gd name="T73" fmla="*/ 56 h 97"/>
                <a:gd name="T74" fmla="*/ 202 w 203"/>
                <a:gd name="T75" fmla="*/ 44 h 97"/>
                <a:gd name="T76" fmla="*/ 201 w 203"/>
                <a:gd name="T77" fmla="*/ 39 h 97"/>
                <a:gd name="T78" fmla="*/ 140 w 203"/>
                <a:gd name="T79" fmla="*/ 65 h 97"/>
                <a:gd name="T80" fmla="*/ 141 w 203"/>
                <a:gd name="T81" fmla="*/ 59 h 97"/>
                <a:gd name="T82" fmla="*/ 148 w 203"/>
                <a:gd name="T83" fmla="*/ 58 h 97"/>
                <a:gd name="T84" fmla="*/ 156 w 203"/>
                <a:gd name="T85" fmla="*/ 58 h 97"/>
                <a:gd name="T86" fmla="*/ 165 w 203"/>
                <a:gd name="T87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" h="97">
                  <a:moveTo>
                    <a:pt x="201" y="39"/>
                  </a:moveTo>
                  <a:cubicBezTo>
                    <a:pt x="201" y="38"/>
                    <a:pt x="197" y="39"/>
                    <a:pt x="197" y="39"/>
                  </a:cubicBezTo>
                  <a:cubicBezTo>
                    <a:pt x="195" y="39"/>
                    <a:pt x="194" y="38"/>
                    <a:pt x="194" y="37"/>
                  </a:cubicBezTo>
                  <a:cubicBezTo>
                    <a:pt x="193" y="35"/>
                    <a:pt x="191" y="35"/>
                    <a:pt x="191" y="34"/>
                  </a:cubicBezTo>
                  <a:cubicBezTo>
                    <a:pt x="190" y="33"/>
                    <a:pt x="189" y="30"/>
                    <a:pt x="186" y="30"/>
                  </a:cubicBezTo>
                  <a:cubicBezTo>
                    <a:pt x="183" y="30"/>
                    <a:pt x="180" y="33"/>
                    <a:pt x="177" y="31"/>
                  </a:cubicBezTo>
                  <a:cubicBezTo>
                    <a:pt x="176" y="30"/>
                    <a:pt x="175" y="29"/>
                    <a:pt x="174" y="28"/>
                  </a:cubicBezTo>
                  <a:cubicBezTo>
                    <a:pt x="173" y="28"/>
                    <a:pt x="171" y="31"/>
                    <a:pt x="170" y="31"/>
                  </a:cubicBezTo>
                  <a:cubicBezTo>
                    <a:pt x="169" y="32"/>
                    <a:pt x="163" y="21"/>
                    <a:pt x="163" y="19"/>
                  </a:cubicBezTo>
                  <a:cubicBezTo>
                    <a:pt x="161" y="17"/>
                    <a:pt x="160" y="14"/>
                    <a:pt x="157" y="13"/>
                  </a:cubicBezTo>
                  <a:cubicBezTo>
                    <a:pt x="156" y="12"/>
                    <a:pt x="155" y="11"/>
                    <a:pt x="154" y="11"/>
                  </a:cubicBezTo>
                  <a:cubicBezTo>
                    <a:pt x="152" y="10"/>
                    <a:pt x="154" y="8"/>
                    <a:pt x="154" y="7"/>
                  </a:cubicBezTo>
                  <a:cubicBezTo>
                    <a:pt x="154" y="6"/>
                    <a:pt x="147" y="10"/>
                    <a:pt x="146" y="11"/>
                  </a:cubicBezTo>
                  <a:cubicBezTo>
                    <a:pt x="145" y="11"/>
                    <a:pt x="137" y="14"/>
                    <a:pt x="137" y="13"/>
                  </a:cubicBezTo>
                  <a:cubicBezTo>
                    <a:pt x="137" y="11"/>
                    <a:pt x="139" y="10"/>
                    <a:pt x="137" y="10"/>
                  </a:cubicBezTo>
                  <a:cubicBezTo>
                    <a:pt x="136" y="9"/>
                    <a:pt x="135" y="8"/>
                    <a:pt x="134" y="9"/>
                  </a:cubicBezTo>
                  <a:cubicBezTo>
                    <a:pt x="134" y="9"/>
                    <a:pt x="134" y="10"/>
                    <a:pt x="133" y="9"/>
                  </a:cubicBezTo>
                  <a:cubicBezTo>
                    <a:pt x="131" y="8"/>
                    <a:pt x="132" y="7"/>
                    <a:pt x="129" y="8"/>
                  </a:cubicBezTo>
                  <a:cubicBezTo>
                    <a:pt x="126" y="10"/>
                    <a:pt x="126" y="7"/>
                    <a:pt x="126" y="5"/>
                  </a:cubicBezTo>
                  <a:cubicBezTo>
                    <a:pt x="127" y="1"/>
                    <a:pt x="121" y="0"/>
                    <a:pt x="118" y="0"/>
                  </a:cubicBezTo>
                  <a:cubicBezTo>
                    <a:pt x="116" y="0"/>
                    <a:pt x="114" y="1"/>
                    <a:pt x="112" y="2"/>
                  </a:cubicBezTo>
                  <a:cubicBezTo>
                    <a:pt x="110" y="3"/>
                    <a:pt x="108" y="4"/>
                    <a:pt x="105" y="4"/>
                  </a:cubicBezTo>
                  <a:cubicBezTo>
                    <a:pt x="97" y="6"/>
                    <a:pt x="89" y="9"/>
                    <a:pt x="81" y="9"/>
                  </a:cubicBezTo>
                  <a:cubicBezTo>
                    <a:pt x="79" y="9"/>
                    <a:pt x="77" y="9"/>
                    <a:pt x="76" y="10"/>
                  </a:cubicBezTo>
                  <a:cubicBezTo>
                    <a:pt x="75" y="11"/>
                    <a:pt x="77" y="14"/>
                    <a:pt x="79" y="14"/>
                  </a:cubicBezTo>
                  <a:cubicBezTo>
                    <a:pt x="83" y="17"/>
                    <a:pt x="76" y="16"/>
                    <a:pt x="74" y="17"/>
                  </a:cubicBezTo>
                  <a:cubicBezTo>
                    <a:pt x="72" y="18"/>
                    <a:pt x="75" y="19"/>
                    <a:pt x="75" y="20"/>
                  </a:cubicBezTo>
                  <a:cubicBezTo>
                    <a:pt x="75" y="22"/>
                    <a:pt x="71" y="22"/>
                    <a:pt x="71" y="23"/>
                  </a:cubicBezTo>
                  <a:cubicBezTo>
                    <a:pt x="71" y="26"/>
                    <a:pt x="79" y="25"/>
                    <a:pt x="78" y="29"/>
                  </a:cubicBezTo>
                  <a:cubicBezTo>
                    <a:pt x="77" y="30"/>
                    <a:pt x="76" y="31"/>
                    <a:pt x="74" y="31"/>
                  </a:cubicBezTo>
                  <a:cubicBezTo>
                    <a:pt x="73" y="31"/>
                    <a:pt x="70" y="31"/>
                    <a:pt x="69" y="31"/>
                  </a:cubicBezTo>
                  <a:cubicBezTo>
                    <a:pt x="67" y="32"/>
                    <a:pt x="68" y="33"/>
                    <a:pt x="66" y="32"/>
                  </a:cubicBezTo>
                  <a:cubicBezTo>
                    <a:pt x="64" y="31"/>
                    <a:pt x="62" y="29"/>
                    <a:pt x="60" y="29"/>
                  </a:cubicBezTo>
                  <a:cubicBezTo>
                    <a:pt x="59" y="28"/>
                    <a:pt x="57" y="30"/>
                    <a:pt x="56" y="30"/>
                  </a:cubicBezTo>
                  <a:cubicBezTo>
                    <a:pt x="54" y="29"/>
                    <a:pt x="53" y="29"/>
                    <a:pt x="51" y="30"/>
                  </a:cubicBezTo>
                  <a:cubicBezTo>
                    <a:pt x="50" y="31"/>
                    <a:pt x="49" y="33"/>
                    <a:pt x="48" y="32"/>
                  </a:cubicBezTo>
                  <a:cubicBezTo>
                    <a:pt x="47" y="32"/>
                    <a:pt x="44" y="29"/>
                    <a:pt x="43" y="30"/>
                  </a:cubicBezTo>
                  <a:cubicBezTo>
                    <a:pt x="42" y="30"/>
                    <a:pt x="42" y="33"/>
                    <a:pt x="41" y="31"/>
                  </a:cubicBezTo>
                  <a:cubicBezTo>
                    <a:pt x="40" y="29"/>
                    <a:pt x="39" y="28"/>
                    <a:pt x="37" y="27"/>
                  </a:cubicBezTo>
                  <a:cubicBezTo>
                    <a:pt x="35" y="26"/>
                    <a:pt x="33" y="26"/>
                    <a:pt x="32" y="25"/>
                  </a:cubicBezTo>
                  <a:cubicBezTo>
                    <a:pt x="29" y="24"/>
                    <a:pt x="29" y="26"/>
                    <a:pt x="27" y="26"/>
                  </a:cubicBezTo>
                  <a:cubicBezTo>
                    <a:pt x="25" y="27"/>
                    <a:pt x="24" y="24"/>
                    <a:pt x="22" y="25"/>
                  </a:cubicBezTo>
                  <a:cubicBezTo>
                    <a:pt x="21" y="26"/>
                    <a:pt x="21" y="27"/>
                    <a:pt x="20" y="27"/>
                  </a:cubicBezTo>
                  <a:cubicBezTo>
                    <a:pt x="19" y="28"/>
                    <a:pt x="17" y="28"/>
                    <a:pt x="16" y="28"/>
                  </a:cubicBezTo>
                  <a:cubicBezTo>
                    <a:pt x="15" y="29"/>
                    <a:pt x="13" y="31"/>
                    <a:pt x="13" y="32"/>
                  </a:cubicBezTo>
                  <a:cubicBezTo>
                    <a:pt x="12" y="33"/>
                    <a:pt x="14" y="36"/>
                    <a:pt x="12" y="36"/>
                  </a:cubicBezTo>
                  <a:cubicBezTo>
                    <a:pt x="10" y="37"/>
                    <a:pt x="7" y="31"/>
                    <a:pt x="6" y="34"/>
                  </a:cubicBezTo>
                  <a:cubicBezTo>
                    <a:pt x="5" y="36"/>
                    <a:pt x="4" y="36"/>
                    <a:pt x="3" y="38"/>
                  </a:cubicBezTo>
                  <a:cubicBezTo>
                    <a:pt x="2" y="40"/>
                    <a:pt x="6" y="40"/>
                    <a:pt x="4" y="42"/>
                  </a:cubicBezTo>
                  <a:cubicBezTo>
                    <a:pt x="3" y="43"/>
                    <a:pt x="0" y="45"/>
                    <a:pt x="2" y="46"/>
                  </a:cubicBezTo>
                  <a:cubicBezTo>
                    <a:pt x="3" y="46"/>
                    <a:pt x="4" y="47"/>
                    <a:pt x="4" y="47"/>
                  </a:cubicBezTo>
                  <a:cubicBezTo>
                    <a:pt x="5" y="48"/>
                    <a:pt x="4" y="49"/>
                    <a:pt x="5" y="50"/>
                  </a:cubicBezTo>
                  <a:cubicBezTo>
                    <a:pt x="7" y="51"/>
                    <a:pt x="9" y="49"/>
                    <a:pt x="11" y="51"/>
                  </a:cubicBezTo>
                  <a:cubicBezTo>
                    <a:pt x="12" y="52"/>
                    <a:pt x="14" y="55"/>
                    <a:pt x="14" y="57"/>
                  </a:cubicBezTo>
                  <a:cubicBezTo>
                    <a:pt x="13" y="57"/>
                    <a:pt x="10" y="56"/>
                    <a:pt x="13" y="58"/>
                  </a:cubicBezTo>
                  <a:cubicBezTo>
                    <a:pt x="14" y="59"/>
                    <a:pt x="14" y="60"/>
                    <a:pt x="16" y="58"/>
                  </a:cubicBezTo>
                  <a:cubicBezTo>
                    <a:pt x="16" y="57"/>
                    <a:pt x="16" y="57"/>
                    <a:pt x="17" y="57"/>
                  </a:cubicBezTo>
                  <a:cubicBezTo>
                    <a:pt x="22" y="57"/>
                    <a:pt x="24" y="54"/>
                    <a:pt x="29" y="56"/>
                  </a:cubicBezTo>
                  <a:cubicBezTo>
                    <a:pt x="31" y="57"/>
                    <a:pt x="33" y="54"/>
                    <a:pt x="34" y="56"/>
                  </a:cubicBezTo>
                  <a:cubicBezTo>
                    <a:pt x="35" y="57"/>
                    <a:pt x="37" y="61"/>
                    <a:pt x="36" y="63"/>
                  </a:cubicBezTo>
                  <a:cubicBezTo>
                    <a:pt x="35" y="63"/>
                    <a:pt x="33" y="64"/>
                    <a:pt x="35" y="64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4" y="66"/>
                    <a:pt x="33" y="66"/>
                    <a:pt x="33" y="66"/>
                  </a:cubicBezTo>
                  <a:cubicBezTo>
                    <a:pt x="30" y="66"/>
                    <a:pt x="22" y="64"/>
                    <a:pt x="24" y="69"/>
                  </a:cubicBezTo>
                  <a:cubicBezTo>
                    <a:pt x="25" y="71"/>
                    <a:pt x="24" y="71"/>
                    <a:pt x="22" y="70"/>
                  </a:cubicBezTo>
                  <a:cubicBezTo>
                    <a:pt x="20" y="69"/>
                    <a:pt x="21" y="71"/>
                    <a:pt x="22" y="72"/>
                  </a:cubicBezTo>
                  <a:cubicBezTo>
                    <a:pt x="24" y="72"/>
                    <a:pt x="24" y="75"/>
                    <a:pt x="25" y="76"/>
                  </a:cubicBezTo>
                  <a:cubicBezTo>
                    <a:pt x="27" y="77"/>
                    <a:pt x="24" y="79"/>
                    <a:pt x="27" y="79"/>
                  </a:cubicBezTo>
                  <a:cubicBezTo>
                    <a:pt x="28" y="79"/>
                    <a:pt x="30" y="81"/>
                    <a:pt x="31" y="82"/>
                  </a:cubicBezTo>
                  <a:cubicBezTo>
                    <a:pt x="34" y="82"/>
                    <a:pt x="31" y="85"/>
                    <a:pt x="31" y="87"/>
                  </a:cubicBezTo>
                  <a:cubicBezTo>
                    <a:pt x="34" y="85"/>
                    <a:pt x="38" y="82"/>
                    <a:pt x="42" y="85"/>
                  </a:cubicBezTo>
                  <a:cubicBezTo>
                    <a:pt x="44" y="87"/>
                    <a:pt x="45" y="90"/>
                    <a:pt x="48" y="90"/>
                  </a:cubicBezTo>
                  <a:cubicBezTo>
                    <a:pt x="50" y="90"/>
                    <a:pt x="49" y="88"/>
                    <a:pt x="49" y="87"/>
                  </a:cubicBezTo>
                  <a:cubicBezTo>
                    <a:pt x="49" y="84"/>
                    <a:pt x="49" y="81"/>
                    <a:pt x="49" y="78"/>
                  </a:cubicBezTo>
                  <a:cubicBezTo>
                    <a:pt x="49" y="76"/>
                    <a:pt x="48" y="68"/>
                    <a:pt x="50" y="68"/>
                  </a:cubicBezTo>
                  <a:cubicBezTo>
                    <a:pt x="52" y="67"/>
                    <a:pt x="55" y="66"/>
                    <a:pt x="57" y="65"/>
                  </a:cubicBezTo>
                  <a:cubicBezTo>
                    <a:pt x="59" y="65"/>
                    <a:pt x="61" y="64"/>
                    <a:pt x="62" y="64"/>
                  </a:cubicBezTo>
                  <a:cubicBezTo>
                    <a:pt x="63" y="63"/>
                    <a:pt x="62" y="61"/>
                    <a:pt x="64" y="62"/>
                  </a:cubicBezTo>
                  <a:cubicBezTo>
                    <a:pt x="65" y="62"/>
                    <a:pt x="68" y="64"/>
                    <a:pt x="68" y="62"/>
                  </a:cubicBezTo>
                  <a:cubicBezTo>
                    <a:pt x="68" y="61"/>
                    <a:pt x="70" y="60"/>
                    <a:pt x="71" y="62"/>
                  </a:cubicBezTo>
                  <a:cubicBezTo>
                    <a:pt x="72" y="63"/>
                    <a:pt x="71" y="64"/>
                    <a:pt x="72" y="66"/>
                  </a:cubicBezTo>
                  <a:cubicBezTo>
                    <a:pt x="72" y="67"/>
                    <a:pt x="73" y="69"/>
                    <a:pt x="72" y="70"/>
                  </a:cubicBezTo>
                  <a:cubicBezTo>
                    <a:pt x="73" y="71"/>
                    <a:pt x="74" y="71"/>
                    <a:pt x="75" y="72"/>
                  </a:cubicBezTo>
                  <a:cubicBezTo>
                    <a:pt x="78" y="75"/>
                    <a:pt x="80" y="77"/>
                    <a:pt x="84" y="76"/>
                  </a:cubicBezTo>
                  <a:cubicBezTo>
                    <a:pt x="86" y="76"/>
                    <a:pt x="88" y="77"/>
                    <a:pt x="90" y="77"/>
                  </a:cubicBezTo>
                  <a:cubicBezTo>
                    <a:pt x="92" y="77"/>
                    <a:pt x="93" y="75"/>
                    <a:pt x="95" y="75"/>
                  </a:cubicBezTo>
                  <a:cubicBezTo>
                    <a:pt x="97" y="76"/>
                    <a:pt x="99" y="79"/>
                    <a:pt x="100" y="81"/>
                  </a:cubicBezTo>
                  <a:cubicBezTo>
                    <a:pt x="101" y="82"/>
                    <a:pt x="100" y="83"/>
                    <a:pt x="100" y="85"/>
                  </a:cubicBezTo>
                  <a:cubicBezTo>
                    <a:pt x="100" y="87"/>
                    <a:pt x="103" y="88"/>
                    <a:pt x="103" y="90"/>
                  </a:cubicBezTo>
                  <a:cubicBezTo>
                    <a:pt x="103" y="91"/>
                    <a:pt x="106" y="91"/>
                    <a:pt x="107" y="91"/>
                  </a:cubicBezTo>
                  <a:cubicBezTo>
                    <a:pt x="109" y="91"/>
                    <a:pt x="109" y="91"/>
                    <a:pt x="110" y="93"/>
                  </a:cubicBezTo>
                  <a:cubicBezTo>
                    <a:pt x="112" y="97"/>
                    <a:pt x="114" y="92"/>
                    <a:pt x="116" y="90"/>
                  </a:cubicBezTo>
                  <a:cubicBezTo>
                    <a:pt x="117" y="87"/>
                    <a:pt x="121" y="87"/>
                    <a:pt x="123" y="85"/>
                  </a:cubicBezTo>
                  <a:cubicBezTo>
                    <a:pt x="125" y="85"/>
                    <a:pt x="125" y="85"/>
                    <a:pt x="126" y="84"/>
                  </a:cubicBezTo>
                  <a:cubicBezTo>
                    <a:pt x="127" y="81"/>
                    <a:pt x="128" y="82"/>
                    <a:pt x="130" y="82"/>
                  </a:cubicBezTo>
                  <a:cubicBezTo>
                    <a:pt x="132" y="82"/>
                    <a:pt x="136" y="85"/>
                    <a:pt x="137" y="83"/>
                  </a:cubicBezTo>
                  <a:cubicBezTo>
                    <a:pt x="137" y="81"/>
                    <a:pt x="137" y="80"/>
                    <a:pt x="139" y="79"/>
                  </a:cubicBezTo>
                  <a:cubicBezTo>
                    <a:pt x="141" y="78"/>
                    <a:pt x="143" y="80"/>
                    <a:pt x="145" y="80"/>
                  </a:cubicBezTo>
                  <a:cubicBezTo>
                    <a:pt x="147" y="81"/>
                    <a:pt x="151" y="81"/>
                    <a:pt x="153" y="81"/>
                  </a:cubicBezTo>
                  <a:cubicBezTo>
                    <a:pt x="159" y="81"/>
                    <a:pt x="164" y="83"/>
                    <a:pt x="170" y="84"/>
                  </a:cubicBezTo>
                  <a:cubicBezTo>
                    <a:pt x="169" y="82"/>
                    <a:pt x="171" y="81"/>
                    <a:pt x="173" y="79"/>
                  </a:cubicBezTo>
                  <a:cubicBezTo>
                    <a:pt x="174" y="78"/>
                    <a:pt x="173" y="78"/>
                    <a:pt x="172" y="76"/>
                  </a:cubicBezTo>
                  <a:cubicBezTo>
                    <a:pt x="171" y="75"/>
                    <a:pt x="171" y="73"/>
                    <a:pt x="171" y="71"/>
                  </a:cubicBezTo>
                  <a:cubicBezTo>
                    <a:pt x="170" y="71"/>
                    <a:pt x="170" y="67"/>
                    <a:pt x="169" y="68"/>
                  </a:cubicBezTo>
                  <a:cubicBezTo>
                    <a:pt x="170" y="67"/>
                    <a:pt x="173" y="67"/>
                    <a:pt x="175" y="66"/>
                  </a:cubicBezTo>
                  <a:cubicBezTo>
                    <a:pt x="178" y="66"/>
                    <a:pt x="180" y="68"/>
                    <a:pt x="182" y="66"/>
                  </a:cubicBezTo>
                  <a:cubicBezTo>
                    <a:pt x="183" y="66"/>
                    <a:pt x="181" y="65"/>
                    <a:pt x="181" y="64"/>
                  </a:cubicBezTo>
                  <a:cubicBezTo>
                    <a:pt x="180" y="63"/>
                    <a:pt x="181" y="61"/>
                    <a:pt x="182" y="60"/>
                  </a:cubicBezTo>
                  <a:cubicBezTo>
                    <a:pt x="183" y="59"/>
                    <a:pt x="184" y="53"/>
                    <a:pt x="185" y="54"/>
                  </a:cubicBezTo>
                  <a:cubicBezTo>
                    <a:pt x="187" y="55"/>
                    <a:pt x="188" y="56"/>
                    <a:pt x="190" y="56"/>
                  </a:cubicBezTo>
                  <a:cubicBezTo>
                    <a:pt x="191" y="55"/>
                    <a:pt x="192" y="57"/>
                    <a:pt x="193" y="56"/>
                  </a:cubicBezTo>
                  <a:cubicBezTo>
                    <a:pt x="194" y="56"/>
                    <a:pt x="196" y="55"/>
                    <a:pt x="197" y="54"/>
                  </a:cubicBezTo>
                  <a:cubicBezTo>
                    <a:pt x="198" y="53"/>
                    <a:pt x="196" y="51"/>
                    <a:pt x="196" y="49"/>
                  </a:cubicBezTo>
                  <a:cubicBezTo>
                    <a:pt x="197" y="46"/>
                    <a:pt x="200" y="47"/>
                    <a:pt x="202" y="44"/>
                  </a:cubicBezTo>
                  <a:cubicBezTo>
                    <a:pt x="202" y="43"/>
                    <a:pt x="202" y="43"/>
                    <a:pt x="203" y="42"/>
                  </a:cubicBezTo>
                  <a:cubicBezTo>
                    <a:pt x="203" y="41"/>
                    <a:pt x="202" y="40"/>
                    <a:pt x="201" y="39"/>
                  </a:cubicBezTo>
                  <a:cubicBezTo>
                    <a:pt x="201" y="38"/>
                    <a:pt x="202" y="39"/>
                    <a:pt x="201" y="39"/>
                  </a:cubicBezTo>
                  <a:close/>
                  <a:moveTo>
                    <a:pt x="148" y="58"/>
                  </a:moveTo>
                  <a:cubicBezTo>
                    <a:pt x="146" y="58"/>
                    <a:pt x="143" y="61"/>
                    <a:pt x="142" y="62"/>
                  </a:cubicBezTo>
                  <a:cubicBezTo>
                    <a:pt x="141" y="62"/>
                    <a:pt x="140" y="64"/>
                    <a:pt x="140" y="65"/>
                  </a:cubicBezTo>
                  <a:cubicBezTo>
                    <a:pt x="140" y="66"/>
                    <a:pt x="141" y="67"/>
                    <a:pt x="141" y="67"/>
                  </a:cubicBezTo>
                  <a:cubicBezTo>
                    <a:pt x="140" y="68"/>
                    <a:pt x="138" y="64"/>
                    <a:pt x="138" y="63"/>
                  </a:cubicBezTo>
                  <a:cubicBezTo>
                    <a:pt x="138" y="61"/>
                    <a:pt x="139" y="60"/>
                    <a:pt x="141" y="59"/>
                  </a:cubicBezTo>
                  <a:cubicBezTo>
                    <a:pt x="143" y="58"/>
                    <a:pt x="145" y="57"/>
                    <a:pt x="147" y="57"/>
                  </a:cubicBezTo>
                  <a:cubicBezTo>
                    <a:pt x="147" y="57"/>
                    <a:pt x="152" y="58"/>
                    <a:pt x="152" y="58"/>
                  </a:cubicBezTo>
                  <a:cubicBezTo>
                    <a:pt x="151" y="59"/>
                    <a:pt x="148" y="58"/>
                    <a:pt x="148" y="58"/>
                  </a:cubicBezTo>
                  <a:cubicBezTo>
                    <a:pt x="146" y="58"/>
                    <a:pt x="149" y="58"/>
                    <a:pt x="148" y="58"/>
                  </a:cubicBezTo>
                  <a:close/>
                  <a:moveTo>
                    <a:pt x="165" y="59"/>
                  </a:moveTo>
                  <a:cubicBezTo>
                    <a:pt x="164" y="61"/>
                    <a:pt x="157" y="60"/>
                    <a:pt x="156" y="58"/>
                  </a:cubicBezTo>
                  <a:cubicBezTo>
                    <a:pt x="156" y="58"/>
                    <a:pt x="160" y="58"/>
                    <a:pt x="160" y="58"/>
                  </a:cubicBezTo>
                  <a:cubicBezTo>
                    <a:pt x="162" y="58"/>
                    <a:pt x="163" y="58"/>
                    <a:pt x="165" y="57"/>
                  </a:cubicBezTo>
                  <a:cubicBezTo>
                    <a:pt x="165" y="57"/>
                    <a:pt x="165" y="59"/>
                    <a:pt x="165" y="59"/>
                  </a:cubicBezTo>
                  <a:cubicBezTo>
                    <a:pt x="164" y="60"/>
                    <a:pt x="165" y="58"/>
                    <a:pt x="165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701">
              <a:extLst>
                <a:ext uri="{FF2B5EF4-FFF2-40B4-BE49-F238E27FC236}">
                  <a16:creationId xmlns:a16="http://schemas.microsoft.com/office/drawing/2014/main" id="{993F1D15-40D7-664D-BB39-DE0F2BC83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7704" y="6198964"/>
              <a:ext cx="1120582" cy="1263721"/>
            </a:xfrm>
            <a:custGeom>
              <a:avLst/>
              <a:gdLst>
                <a:gd name="T0" fmla="*/ 121 w 140"/>
                <a:gd name="T1" fmla="*/ 66 h 149"/>
                <a:gd name="T2" fmla="*/ 129 w 140"/>
                <a:gd name="T3" fmla="*/ 54 h 149"/>
                <a:gd name="T4" fmla="*/ 137 w 140"/>
                <a:gd name="T5" fmla="*/ 46 h 149"/>
                <a:gd name="T6" fmla="*/ 135 w 140"/>
                <a:gd name="T7" fmla="*/ 41 h 149"/>
                <a:gd name="T8" fmla="*/ 127 w 140"/>
                <a:gd name="T9" fmla="*/ 37 h 149"/>
                <a:gd name="T10" fmla="*/ 119 w 140"/>
                <a:gd name="T11" fmla="*/ 43 h 149"/>
                <a:gd name="T12" fmla="*/ 106 w 140"/>
                <a:gd name="T13" fmla="*/ 51 h 149"/>
                <a:gd name="T14" fmla="*/ 100 w 140"/>
                <a:gd name="T15" fmla="*/ 45 h 149"/>
                <a:gd name="T16" fmla="*/ 92 w 140"/>
                <a:gd name="T17" fmla="*/ 52 h 149"/>
                <a:gd name="T18" fmla="*/ 77 w 140"/>
                <a:gd name="T19" fmla="*/ 47 h 149"/>
                <a:gd name="T20" fmla="*/ 62 w 140"/>
                <a:gd name="T21" fmla="*/ 41 h 149"/>
                <a:gd name="T22" fmla="*/ 63 w 140"/>
                <a:gd name="T23" fmla="*/ 32 h 149"/>
                <a:gd name="T24" fmla="*/ 52 w 140"/>
                <a:gd name="T25" fmla="*/ 22 h 149"/>
                <a:gd name="T26" fmla="*/ 55 w 140"/>
                <a:gd name="T27" fmla="*/ 12 h 149"/>
                <a:gd name="T28" fmla="*/ 50 w 140"/>
                <a:gd name="T29" fmla="*/ 2 h 149"/>
                <a:gd name="T30" fmla="*/ 40 w 140"/>
                <a:gd name="T31" fmla="*/ 8 h 149"/>
                <a:gd name="T32" fmla="*/ 30 w 140"/>
                <a:gd name="T33" fmla="*/ 12 h 149"/>
                <a:gd name="T34" fmla="*/ 33 w 140"/>
                <a:gd name="T35" fmla="*/ 22 h 149"/>
                <a:gd name="T36" fmla="*/ 29 w 140"/>
                <a:gd name="T37" fmla="*/ 33 h 149"/>
                <a:gd name="T38" fmla="*/ 19 w 140"/>
                <a:gd name="T39" fmla="*/ 44 h 149"/>
                <a:gd name="T40" fmla="*/ 7 w 140"/>
                <a:gd name="T41" fmla="*/ 50 h 149"/>
                <a:gd name="T42" fmla="*/ 14 w 140"/>
                <a:gd name="T43" fmla="*/ 64 h 149"/>
                <a:gd name="T44" fmla="*/ 5 w 140"/>
                <a:gd name="T45" fmla="*/ 64 h 149"/>
                <a:gd name="T46" fmla="*/ 11 w 140"/>
                <a:gd name="T47" fmla="*/ 72 h 149"/>
                <a:gd name="T48" fmla="*/ 11 w 140"/>
                <a:gd name="T49" fmla="*/ 82 h 149"/>
                <a:gd name="T50" fmla="*/ 19 w 140"/>
                <a:gd name="T51" fmla="*/ 78 h 149"/>
                <a:gd name="T52" fmla="*/ 23 w 140"/>
                <a:gd name="T53" fmla="*/ 75 h 149"/>
                <a:gd name="T54" fmla="*/ 22 w 140"/>
                <a:gd name="T55" fmla="*/ 78 h 149"/>
                <a:gd name="T56" fmla="*/ 24 w 140"/>
                <a:gd name="T57" fmla="*/ 82 h 149"/>
                <a:gd name="T58" fmla="*/ 24 w 140"/>
                <a:gd name="T59" fmla="*/ 95 h 149"/>
                <a:gd name="T60" fmla="*/ 26 w 140"/>
                <a:gd name="T61" fmla="*/ 107 h 149"/>
                <a:gd name="T62" fmla="*/ 39 w 140"/>
                <a:gd name="T63" fmla="*/ 134 h 149"/>
                <a:gd name="T64" fmla="*/ 50 w 140"/>
                <a:gd name="T65" fmla="*/ 143 h 149"/>
                <a:gd name="T66" fmla="*/ 57 w 140"/>
                <a:gd name="T67" fmla="*/ 132 h 149"/>
                <a:gd name="T68" fmla="*/ 65 w 140"/>
                <a:gd name="T69" fmla="*/ 107 h 149"/>
                <a:gd name="T70" fmla="*/ 81 w 140"/>
                <a:gd name="T71" fmla="*/ 93 h 149"/>
                <a:gd name="T72" fmla="*/ 91 w 140"/>
                <a:gd name="T73" fmla="*/ 84 h 149"/>
                <a:gd name="T74" fmla="*/ 98 w 140"/>
                <a:gd name="T75" fmla="*/ 74 h 149"/>
                <a:gd name="T76" fmla="*/ 101 w 140"/>
                <a:gd name="T77" fmla="*/ 78 h 149"/>
                <a:gd name="T78" fmla="*/ 100 w 140"/>
                <a:gd name="T79" fmla="*/ 58 h 149"/>
                <a:gd name="T80" fmla="*/ 104 w 140"/>
                <a:gd name="T81" fmla="*/ 57 h 149"/>
                <a:gd name="T82" fmla="*/ 114 w 140"/>
                <a:gd name="T83" fmla="*/ 60 h 149"/>
                <a:gd name="T84" fmla="*/ 115 w 140"/>
                <a:gd name="T85" fmla="*/ 6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49">
                  <a:moveTo>
                    <a:pt x="117" y="76"/>
                  </a:moveTo>
                  <a:cubicBezTo>
                    <a:pt x="121" y="77"/>
                    <a:pt x="119" y="73"/>
                    <a:pt x="120" y="71"/>
                  </a:cubicBezTo>
                  <a:cubicBezTo>
                    <a:pt x="120" y="69"/>
                    <a:pt x="121" y="67"/>
                    <a:pt x="121" y="66"/>
                  </a:cubicBezTo>
                  <a:cubicBezTo>
                    <a:pt x="122" y="65"/>
                    <a:pt x="124" y="67"/>
                    <a:pt x="125" y="65"/>
                  </a:cubicBezTo>
                  <a:cubicBezTo>
                    <a:pt x="126" y="63"/>
                    <a:pt x="126" y="61"/>
                    <a:pt x="126" y="59"/>
                  </a:cubicBezTo>
                  <a:cubicBezTo>
                    <a:pt x="127" y="57"/>
                    <a:pt x="129" y="56"/>
                    <a:pt x="129" y="54"/>
                  </a:cubicBezTo>
                  <a:cubicBezTo>
                    <a:pt x="129" y="52"/>
                    <a:pt x="132" y="50"/>
                    <a:pt x="133" y="49"/>
                  </a:cubicBezTo>
                  <a:cubicBezTo>
                    <a:pt x="136" y="46"/>
                    <a:pt x="135" y="49"/>
                    <a:pt x="137" y="50"/>
                  </a:cubicBezTo>
                  <a:cubicBezTo>
                    <a:pt x="137" y="50"/>
                    <a:pt x="137" y="46"/>
                    <a:pt x="137" y="46"/>
                  </a:cubicBezTo>
                  <a:cubicBezTo>
                    <a:pt x="137" y="45"/>
                    <a:pt x="140" y="45"/>
                    <a:pt x="138" y="43"/>
                  </a:cubicBezTo>
                  <a:cubicBezTo>
                    <a:pt x="137" y="43"/>
                    <a:pt x="135" y="43"/>
                    <a:pt x="134" y="43"/>
                  </a:cubicBezTo>
                  <a:cubicBezTo>
                    <a:pt x="134" y="42"/>
                    <a:pt x="135" y="41"/>
                    <a:pt x="135" y="41"/>
                  </a:cubicBezTo>
                  <a:cubicBezTo>
                    <a:pt x="136" y="40"/>
                    <a:pt x="135" y="39"/>
                    <a:pt x="134" y="38"/>
                  </a:cubicBezTo>
                  <a:cubicBezTo>
                    <a:pt x="133" y="37"/>
                    <a:pt x="133" y="37"/>
                    <a:pt x="132" y="38"/>
                  </a:cubicBezTo>
                  <a:cubicBezTo>
                    <a:pt x="130" y="39"/>
                    <a:pt x="129" y="38"/>
                    <a:pt x="127" y="37"/>
                  </a:cubicBezTo>
                  <a:cubicBezTo>
                    <a:pt x="126" y="37"/>
                    <a:pt x="124" y="39"/>
                    <a:pt x="124" y="40"/>
                  </a:cubicBezTo>
                  <a:cubicBezTo>
                    <a:pt x="123" y="41"/>
                    <a:pt x="122" y="40"/>
                    <a:pt x="121" y="41"/>
                  </a:cubicBezTo>
                  <a:cubicBezTo>
                    <a:pt x="120" y="41"/>
                    <a:pt x="119" y="42"/>
                    <a:pt x="119" y="43"/>
                  </a:cubicBezTo>
                  <a:cubicBezTo>
                    <a:pt x="117" y="45"/>
                    <a:pt x="116" y="46"/>
                    <a:pt x="114" y="45"/>
                  </a:cubicBezTo>
                  <a:cubicBezTo>
                    <a:pt x="113" y="46"/>
                    <a:pt x="114" y="48"/>
                    <a:pt x="115" y="49"/>
                  </a:cubicBezTo>
                  <a:cubicBezTo>
                    <a:pt x="117" y="53"/>
                    <a:pt x="108" y="50"/>
                    <a:pt x="106" y="51"/>
                  </a:cubicBezTo>
                  <a:cubicBezTo>
                    <a:pt x="105" y="52"/>
                    <a:pt x="102" y="51"/>
                    <a:pt x="101" y="50"/>
                  </a:cubicBezTo>
                  <a:cubicBezTo>
                    <a:pt x="100" y="49"/>
                    <a:pt x="101" y="47"/>
                    <a:pt x="101" y="47"/>
                  </a:cubicBezTo>
                  <a:cubicBezTo>
                    <a:pt x="101" y="47"/>
                    <a:pt x="101" y="44"/>
                    <a:pt x="100" y="45"/>
                  </a:cubicBezTo>
                  <a:cubicBezTo>
                    <a:pt x="98" y="45"/>
                    <a:pt x="96" y="45"/>
                    <a:pt x="96" y="48"/>
                  </a:cubicBezTo>
                  <a:cubicBezTo>
                    <a:pt x="97" y="49"/>
                    <a:pt x="98" y="52"/>
                    <a:pt x="97" y="52"/>
                  </a:cubicBezTo>
                  <a:cubicBezTo>
                    <a:pt x="95" y="52"/>
                    <a:pt x="94" y="54"/>
                    <a:pt x="92" y="52"/>
                  </a:cubicBezTo>
                  <a:cubicBezTo>
                    <a:pt x="91" y="50"/>
                    <a:pt x="90" y="53"/>
                    <a:pt x="89" y="52"/>
                  </a:cubicBezTo>
                  <a:cubicBezTo>
                    <a:pt x="86" y="51"/>
                    <a:pt x="85" y="51"/>
                    <a:pt x="82" y="50"/>
                  </a:cubicBezTo>
                  <a:cubicBezTo>
                    <a:pt x="80" y="49"/>
                    <a:pt x="79" y="47"/>
                    <a:pt x="77" y="47"/>
                  </a:cubicBezTo>
                  <a:cubicBezTo>
                    <a:pt x="74" y="48"/>
                    <a:pt x="74" y="47"/>
                    <a:pt x="72" y="46"/>
                  </a:cubicBezTo>
                  <a:cubicBezTo>
                    <a:pt x="70" y="45"/>
                    <a:pt x="68" y="46"/>
                    <a:pt x="67" y="45"/>
                  </a:cubicBezTo>
                  <a:cubicBezTo>
                    <a:pt x="65" y="43"/>
                    <a:pt x="63" y="42"/>
                    <a:pt x="62" y="41"/>
                  </a:cubicBezTo>
                  <a:cubicBezTo>
                    <a:pt x="60" y="40"/>
                    <a:pt x="59" y="40"/>
                    <a:pt x="60" y="38"/>
                  </a:cubicBezTo>
                  <a:cubicBezTo>
                    <a:pt x="61" y="37"/>
                    <a:pt x="60" y="35"/>
                    <a:pt x="62" y="34"/>
                  </a:cubicBezTo>
                  <a:cubicBezTo>
                    <a:pt x="64" y="33"/>
                    <a:pt x="65" y="34"/>
                    <a:pt x="63" y="32"/>
                  </a:cubicBezTo>
                  <a:cubicBezTo>
                    <a:pt x="61" y="31"/>
                    <a:pt x="59" y="29"/>
                    <a:pt x="57" y="28"/>
                  </a:cubicBezTo>
                  <a:cubicBezTo>
                    <a:pt x="56" y="28"/>
                    <a:pt x="55" y="26"/>
                    <a:pt x="53" y="26"/>
                  </a:cubicBezTo>
                  <a:cubicBezTo>
                    <a:pt x="53" y="26"/>
                    <a:pt x="53" y="23"/>
                    <a:pt x="52" y="22"/>
                  </a:cubicBezTo>
                  <a:cubicBezTo>
                    <a:pt x="47" y="17"/>
                    <a:pt x="57" y="23"/>
                    <a:pt x="57" y="19"/>
                  </a:cubicBezTo>
                  <a:cubicBezTo>
                    <a:pt x="57" y="17"/>
                    <a:pt x="56" y="17"/>
                    <a:pt x="54" y="15"/>
                  </a:cubicBezTo>
                  <a:cubicBezTo>
                    <a:pt x="53" y="14"/>
                    <a:pt x="53" y="13"/>
                    <a:pt x="55" y="12"/>
                  </a:cubicBezTo>
                  <a:cubicBezTo>
                    <a:pt x="57" y="12"/>
                    <a:pt x="56" y="9"/>
                    <a:pt x="58" y="8"/>
                  </a:cubicBezTo>
                  <a:cubicBezTo>
                    <a:pt x="59" y="7"/>
                    <a:pt x="61" y="6"/>
                    <a:pt x="60" y="4"/>
                  </a:cubicBezTo>
                  <a:cubicBezTo>
                    <a:pt x="58" y="1"/>
                    <a:pt x="53" y="0"/>
                    <a:pt x="50" y="2"/>
                  </a:cubicBezTo>
                  <a:cubicBezTo>
                    <a:pt x="49" y="3"/>
                    <a:pt x="49" y="3"/>
                    <a:pt x="47" y="4"/>
                  </a:cubicBezTo>
                  <a:cubicBezTo>
                    <a:pt x="46" y="4"/>
                    <a:pt x="46" y="6"/>
                    <a:pt x="45" y="7"/>
                  </a:cubicBezTo>
                  <a:cubicBezTo>
                    <a:pt x="43" y="8"/>
                    <a:pt x="41" y="7"/>
                    <a:pt x="40" y="8"/>
                  </a:cubicBezTo>
                  <a:cubicBezTo>
                    <a:pt x="39" y="9"/>
                    <a:pt x="37" y="9"/>
                    <a:pt x="35" y="8"/>
                  </a:cubicBezTo>
                  <a:cubicBezTo>
                    <a:pt x="33" y="8"/>
                    <a:pt x="32" y="7"/>
                    <a:pt x="30" y="8"/>
                  </a:cubicBezTo>
                  <a:cubicBezTo>
                    <a:pt x="28" y="8"/>
                    <a:pt x="29" y="11"/>
                    <a:pt x="30" y="12"/>
                  </a:cubicBezTo>
                  <a:cubicBezTo>
                    <a:pt x="30" y="14"/>
                    <a:pt x="30" y="16"/>
                    <a:pt x="30" y="17"/>
                  </a:cubicBezTo>
                  <a:cubicBezTo>
                    <a:pt x="31" y="19"/>
                    <a:pt x="33" y="19"/>
                    <a:pt x="35" y="20"/>
                  </a:cubicBezTo>
                  <a:cubicBezTo>
                    <a:pt x="36" y="22"/>
                    <a:pt x="34" y="22"/>
                    <a:pt x="33" y="22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9"/>
                    <a:pt x="31" y="29"/>
                    <a:pt x="31" y="29"/>
                  </a:cubicBezTo>
                  <a:cubicBezTo>
                    <a:pt x="29" y="30"/>
                    <a:pt x="31" y="33"/>
                    <a:pt x="29" y="33"/>
                  </a:cubicBezTo>
                  <a:cubicBezTo>
                    <a:pt x="27" y="34"/>
                    <a:pt x="26" y="35"/>
                    <a:pt x="26" y="36"/>
                  </a:cubicBezTo>
                  <a:cubicBezTo>
                    <a:pt x="25" y="38"/>
                    <a:pt x="24" y="38"/>
                    <a:pt x="22" y="39"/>
                  </a:cubicBezTo>
                  <a:cubicBezTo>
                    <a:pt x="20" y="40"/>
                    <a:pt x="20" y="43"/>
                    <a:pt x="19" y="44"/>
                  </a:cubicBezTo>
                  <a:cubicBezTo>
                    <a:pt x="18" y="46"/>
                    <a:pt x="16" y="45"/>
                    <a:pt x="15" y="47"/>
                  </a:cubicBezTo>
                  <a:cubicBezTo>
                    <a:pt x="13" y="48"/>
                    <a:pt x="12" y="44"/>
                    <a:pt x="11" y="46"/>
                  </a:cubicBezTo>
                  <a:cubicBezTo>
                    <a:pt x="10" y="47"/>
                    <a:pt x="6" y="49"/>
                    <a:pt x="7" y="50"/>
                  </a:cubicBezTo>
                  <a:cubicBezTo>
                    <a:pt x="7" y="52"/>
                    <a:pt x="10" y="52"/>
                    <a:pt x="10" y="54"/>
                  </a:cubicBezTo>
                  <a:cubicBezTo>
                    <a:pt x="9" y="57"/>
                    <a:pt x="11" y="57"/>
                    <a:pt x="13" y="58"/>
                  </a:cubicBezTo>
                  <a:cubicBezTo>
                    <a:pt x="13" y="60"/>
                    <a:pt x="14" y="62"/>
                    <a:pt x="14" y="64"/>
                  </a:cubicBezTo>
                  <a:cubicBezTo>
                    <a:pt x="14" y="64"/>
                    <a:pt x="11" y="64"/>
                    <a:pt x="10" y="64"/>
                  </a:cubicBezTo>
                  <a:cubicBezTo>
                    <a:pt x="9" y="64"/>
                    <a:pt x="8" y="65"/>
                    <a:pt x="7" y="65"/>
                  </a:cubicBezTo>
                  <a:cubicBezTo>
                    <a:pt x="7" y="65"/>
                    <a:pt x="6" y="64"/>
                    <a:pt x="5" y="64"/>
                  </a:cubicBezTo>
                  <a:cubicBezTo>
                    <a:pt x="4" y="64"/>
                    <a:pt x="0" y="66"/>
                    <a:pt x="0" y="67"/>
                  </a:cubicBezTo>
                  <a:cubicBezTo>
                    <a:pt x="2" y="69"/>
                    <a:pt x="3" y="70"/>
                    <a:pt x="5" y="72"/>
                  </a:cubicBezTo>
                  <a:cubicBezTo>
                    <a:pt x="5" y="72"/>
                    <a:pt x="11" y="72"/>
                    <a:pt x="11" y="72"/>
                  </a:cubicBezTo>
                  <a:cubicBezTo>
                    <a:pt x="11" y="73"/>
                    <a:pt x="9" y="74"/>
                    <a:pt x="8" y="74"/>
                  </a:cubicBezTo>
                  <a:cubicBezTo>
                    <a:pt x="7" y="75"/>
                    <a:pt x="4" y="73"/>
                    <a:pt x="4" y="75"/>
                  </a:cubicBezTo>
                  <a:cubicBezTo>
                    <a:pt x="4" y="77"/>
                    <a:pt x="9" y="80"/>
                    <a:pt x="11" y="82"/>
                  </a:cubicBezTo>
                  <a:cubicBezTo>
                    <a:pt x="12" y="83"/>
                    <a:pt x="13" y="83"/>
                    <a:pt x="15" y="83"/>
                  </a:cubicBezTo>
                  <a:cubicBezTo>
                    <a:pt x="17" y="82"/>
                    <a:pt x="20" y="81"/>
                    <a:pt x="21" y="79"/>
                  </a:cubicBezTo>
                  <a:cubicBezTo>
                    <a:pt x="21" y="79"/>
                    <a:pt x="20" y="78"/>
                    <a:pt x="19" y="78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21" y="76"/>
                    <a:pt x="20" y="75"/>
                    <a:pt x="21" y="75"/>
                  </a:cubicBezTo>
                  <a:cubicBezTo>
                    <a:pt x="21" y="75"/>
                    <a:pt x="23" y="75"/>
                    <a:pt x="23" y="75"/>
                  </a:cubicBezTo>
                  <a:cubicBezTo>
                    <a:pt x="23" y="76"/>
                    <a:pt x="21" y="76"/>
                    <a:pt x="22" y="77"/>
                  </a:cubicBezTo>
                  <a:cubicBezTo>
                    <a:pt x="22" y="77"/>
                    <a:pt x="23" y="77"/>
                    <a:pt x="23" y="77"/>
                  </a:cubicBezTo>
                  <a:cubicBezTo>
                    <a:pt x="23" y="78"/>
                    <a:pt x="22" y="78"/>
                    <a:pt x="22" y="78"/>
                  </a:cubicBezTo>
                  <a:cubicBezTo>
                    <a:pt x="21" y="78"/>
                    <a:pt x="23" y="78"/>
                    <a:pt x="23" y="78"/>
                  </a:cubicBezTo>
                  <a:cubicBezTo>
                    <a:pt x="23" y="79"/>
                    <a:pt x="22" y="79"/>
                    <a:pt x="22" y="80"/>
                  </a:cubicBezTo>
                  <a:cubicBezTo>
                    <a:pt x="21" y="80"/>
                    <a:pt x="23" y="81"/>
                    <a:pt x="24" y="82"/>
                  </a:cubicBezTo>
                  <a:cubicBezTo>
                    <a:pt x="25" y="83"/>
                    <a:pt x="23" y="85"/>
                    <a:pt x="22" y="87"/>
                  </a:cubicBezTo>
                  <a:cubicBezTo>
                    <a:pt x="22" y="88"/>
                    <a:pt x="23" y="89"/>
                    <a:pt x="24" y="90"/>
                  </a:cubicBezTo>
                  <a:cubicBezTo>
                    <a:pt x="24" y="92"/>
                    <a:pt x="24" y="93"/>
                    <a:pt x="24" y="95"/>
                  </a:cubicBezTo>
                  <a:cubicBezTo>
                    <a:pt x="24" y="97"/>
                    <a:pt x="23" y="100"/>
                    <a:pt x="23" y="101"/>
                  </a:cubicBezTo>
                  <a:cubicBezTo>
                    <a:pt x="23" y="101"/>
                    <a:pt x="24" y="99"/>
                    <a:pt x="24" y="99"/>
                  </a:cubicBezTo>
                  <a:cubicBezTo>
                    <a:pt x="25" y="100"/>
                    <a:pt x="26" y="106"/>
                    <a:pt x="26" y="107"/>
                  </a:cubicBezTo>
                  <a:cubicBezTo>
                    <a:pt x="27" y="109"/>
                    <a:pt x="29" y="112"/>
                    <a:pt x="30" y="115"/>
                  </a:cubicBezTo>
                  <a:cubicBezTo>
                    <a:pt x="31" y="118"/>
                    <a:pt x="31" y="121"/>
                    <a:pt x="32" y="124"/>
                  </a:cubicBezTo>
                  <a:cubicBezTo>
                    <a:pt x="34" y="128"/>
                    <a:pt x="37" y="131"/>
                    <a:pt x="39" y="134"/>
                  </a:cubicBezTo>
                  <a:cubicBezTo>
                    <a:pt x="40" y="137"/>
                    <a:pt x="40" y="140"/>
                    <a:pt x="41" y="143"/>
                  </a:cubicBezTo>
                  <a:cubicBezTo>
                    <a:pt x="43" y="146"/>
                    <a:pt x="45" y="149"/>
                    <a:pt x="48" y="146"/>
                  </a:cubicBezTo>
                  <a:cubicBezTo>
                    <a:pt x="50" y="145"/>
                    <a:pt x="50" y="144"/>
                    <a:pt x="50" y="143"/>
                  </a:cubicBezTo>
                  <a:cubicBezTo>
                    <a:pt x="50" y="141"/>
                    <a:pt x="52" y="140"/>
                    <a:pt x="53" y="139"/>
                  </a:cubicBezTo>
                  <a:cubicBezTo>
                    <a:pt x="54" y="138"/>
                    <a:pt x="56" y="138"/>
                    <a:pt x="57" y="137"/>
                  </a:cubicBezTo>
                  <a:cubicBezTo>
                    <a:pt x="58" y="136"/>
                    <a:pt x="57" y="133"/>
                    <a:pt x="57" y="132"/>
                  </a:cubicBezTo>
                  <a:cubicBezTo>
                    <a:pt x="56" y="128"/>
                    <a:pt x="61" y="125"/>
                    <a:pt x="60" y="122"/>
                  </a:cubicBezTo>
                  <a:cubicBezTo>
                    <a:pt x="59" y="119"/>
                    <a:pt x="58" y="116"/>
                    <a:pt x="58" y="113"/>
                  </a:cubicBezTo>
                  <a:cubicBezTo>
                    <a:pt x="58" y="109"/>
                    <a:pt x="62" y="108"/>
                    <a:pt x="65" y="107"/>
                  </a:cubicBezTo>
                  <a:cubicBezTo>
                    <a:pt x="66" y="106"/>
                    <a:pt x="69" y="106"/>
                    <a:pt x="69" y="105"/>
                  </a:cubicBezTo>
                  <a:cubicBezTo>
                    <a:pt x="70" y="103"/>
                    <a:pt x="71" y="102"/>
                    <a:pt x="72" y="101"/>
                  </a:cubicBezTo>
                  <a:cubicBezTo>
                    <a:pt x="75" y="98"/>
                    <a:pt x="78" y="95"/>
                    <a:pt x="81" y="93"/>
                  </a:cubicBezTo>
                  <a:cubicBezTo>
                    <a:pt x="82" y="92"/>
                    <a:pt x="83" y="90"/>
                    <a:pt x="84" y="89"/>
                  </a:cubicBezTo>
                  <a:cubicBezTo>
                    <a:pt x="85" y="88"/>
                    <a:pt x="87" y="88"/>
                    <a:pt x="88" y="87"/>
                  </a:cubicBezTo>
                  <a:cubicBezTo>
                    <a:pt x="89" y="86"/>
                    <a:pt x="90" y="85"/>
                    <a:pt x="91" y="84"/>
                  </a:cubicBezTo>
                  <a:cubicBezTo>
                    <a:pt x="92" y="83"/>
                    <a:pt x="90" y="82"/>
                    <a:pt x="90" y="81"/>
                  </a:cubicBezTo>
                  <a:cubicBezTo>
                    <a:pt x="91" y="79"/>
                    <a:pt x="94" y="79"/>
                    <a:pt x="95" y="78"/>
                  </a:cubicBezTo>
                  <a:cubicBezTo>
                    <a:pt x="96" y="78"/>
                    <a:pt x="98" y="75"/>
                    <a:pt x="98" y="74"/>
                  </a:cubicBezTo>
                  <a:cubicBezTo>
                    <a:pt x="98" y="76"/>
                    <a:pt x="96" y="76"/>
                    <a:pt x="97" y="78"/>
                  </a:cubicBezTo>
                  <a:cubicBezTo>
                    <a:pt x="99" y="79"/>
                    <a:pt x="100" y="76"/>
                    <a:pt x="100" y="76"/>
                  </a:cubicBezTo>
                  <a:cubicBezTo>
                    <a:pt x="101" y="77"/>
                    <a:pt x="100" y="78"/>
                    <a:pt x="101" y="78"/>
                  </a:cubicBezTo>
                  <a:cubicBezTo>
                    <a:pt x="102" y="75"/>
                    <a:pt x="101" y="72"/>
                    <a:pt x="99" y="69"/>
                  </a:cubicBezTo>
                  <a:cubicBezTo>
                    <a:pt x="98" y="67"/>
                    <a:pt x="96" y="65"/>
                    <a:pt x="97" y="62"/>
                  </a:cubicBezTo>
                  <a:cubicBezTo>
                    <a:pt x="98" y="59"/>
                    <a:pt x="103" y="61"/>
                    <a:pt x="100" y="58"/>
                  </a:cubicBezTo>
                  <a:cubicBezTo>
                    <a:pt x="99" y="57"/>
                    <a:pt x="97" y="56"/>
                    <a:pt x="98" y="54"/>
                  </a:cubicBezTo>
                  <a:cubicBezTo>
                    <a:pt x="99" y="53"/>
                    <a:pt x="100" y="54"/>
                    <a:pt x="102" y="55"/>
                  </a:cubicBezTo>
                  <a:cubicBezTo>
                    <a:pt x="103" y="56"/>
                    <a:pt x="104" y="55"/>
                    <a:pt x="104" y="57"/>
                  </a:cubicBezTo>
                  <a:cubicBezTo>
                    <a:pt x="104" y="58"/>
                    <a:pt x="104" y="59"/>
                    <a:pt x="106" y="60"/>
                  </a:cubicBezTo>
                  <a:cubicBezTo>
                    <a:pt x="107" y="60"/>
                    <a:pt x="109" y="60"/>
                    <a:pt x="110" y="60"/>
                  </a:cubicBezTo>
                  <a:cubicBezTo>
                    <a:pt x="111" y="60"/>
                    <a:pt x="113" y="61"/>
                    <a:pt x="114" y="60"/>
                  </a:cubicBezTo>
                  <a:cubicBezTo>
                    <a:pt x="119" y="59"/>
                    <a:pt x="115" y="65"/>
                    <a:pt x="113" y="66"/>
                  </a:cubicBezTo>
                  <a:cubicBezTo>
                    <a:pt x="110" y="66"/>
                    <a:pt x="112" y="70"/>
                    <a:pt x="112" y="71"/>
                  </a:cubicBezTo>
                  <a:cubicBezTo>
                    <a:pt x="113" y="71"/>
                    <a:pt x="115" y="67"/>
                    <a:pt x="115" y="68"/>
                  </a:cubicBezTo>
                  <a:cubicBezTo>
                    <a:pt x="115" y="71"/>
                    <a:pt x="117" y="74"/>
                    <a:pt x="117" y="7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702">
              <a:extLst>
                <a:ext uri="{FF2B5EF4-FFF2-40B4-BE49-F238E27FC236}">
                  <a16:creationId xmlns:a16="http://schemas.microsoft.com/office/drawing/2014/main" id="{526FC035-6CD9-E042-8728-920942C19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9253" y="6548074"/>
              <a:ext cx="327177" cy="830941"/>
            </a:xfrm>
            <a:custGeom>
              <a:avLst/>
              <a:gdLst>
                <a:gd name="T0" fmla="*/ 37 w 41"/>
                <a:gd name="T1" fmla="*/ 37 h 98"/>
                <a:gd name="T2" fmla="*/ 34 w 41"/>
                <a:gd name="T3" fmla="*/ 35 h 98"/>
                <a:gd name="T4" fmla="*/ 31 w 41"/>
                <a:gd name="T5" fmla="*/ 29 h 98"/>
                <a:gd name="T6" fmla="*/ 32 w 41"/>
                <a:gd name="T7" fmla="*/ 25 h 98"/>
                <a:gd name="T8" fmla="*/ 25 w 41"/>
                <a:gd name="T9" fmla="*/ 22 h 98"/>
                <a:gd name="T10" fmla="*/ 30 w 41"/>
                <a:gd name="T11" fmla="*/ 10 h 98"/>
                <a:gd name="T12" fmla="*/ 28 w 41"/>
                <a:gd name="T13" fmla="*/ 6 h 98"/>
                <a:gd name="T14" fmla="*/ 23 w 41"/>
                <a:gd name="T15" fmla="*/ 2 h 98"/>
                <a:gd name="T16" fmla="*/ 22 w 41"/>
                <a:gd name="T17" fmla="*/ 9 h 98"/>
                <a:gd name="T18" fmla="*/ 18 w 41"/>
                <a:gd name="T19" fmla="*/ 9 h 98"/>
                <a:gd name="T20" fmla="*/ 13 w 41"/>
                <a:gd name="T21" fmla="*/ 15 h 98"/>
                <a:gd name="T22" fmla="*/ 11 w 41"/>
                <a:gd name="T23" fmla="*/ 21 h 98"/>
                <a:gd name="T24" fmla="*/ 6 w 41"/>
                <a:gd name="T25" fmla="*/ 25 h 98"/>
                <a:gd name="T26" fmla="*/ 2 w 41"/>
                <a:gd name="T27" fmla="*/ 35 h 98"/>
                <a:gd name="T28" fmla="*/ 0 w 41"/>
                <a:gd name="T29" fmla="*/ 40 h 98"/>
                <a:gd name="T30" fmla="*/ 4 w 41"/>
                <a:gd name="T31" fmla="*/ 44 h 98"/>
                <a:gd name="T32" fmla="*/ 7 w 41"/>
                <a:gd name="T33" fmla="*/ 52 h 98"/>
                <a:gd name="T34" fmla="*/ 11 w 41"/>
                <a:gd name="T35" fmla="*/ 58 h 98"/>
                <a:gd name="T36" fmla="*/ 11 w 41"/>
                <a:gd name="T37" fmla="*/ 64 h 98"/>
                <a:gd name="T38" fmla="*/ 12 w 41"/>
                <a:gd name="T39" fmla="*/ 66 h 98"/>
                <a:gd name="T40" fmla="*/ 14 w 41"/>
                <a:gd name="T41" fmla="*/ 66 h 98"/>
                <a:gd name="T42" fmla="*/ 17 w 41"/>
                <a:gd name="T43" fmla="*/ 65 h 98"/>
                <a:gd name="T44" fmla="*/ 22 w 41"/>
                <a:gd name="T45" fmla="*/ 64 h 98"/>
                <a:gd name="T46" fmla="*/ 25 w 41"/>
                <a:gd name="T47" fmla="*/ 72 h 98"/>
                <a:gd name="T48" fmla="*/ 29 w 41"/>
                <a:gd name="T49" fmla="*/ 80 h 98"/>
                <a:gd name="T50" fmla="*/ 30 w 41"/>
                <a:gd name="T51" fmla="*/ 85 h 98"/>
                <a:gd name="T52" fmla="*/ 29 w 41"/>
                <a:gd name="T53" fmla="*/ 88 h 98"/>
                <a:gd name="T54" fmla="*/ 29 w 41"/>
                <a:gd name="T55" fmla="*/ 98 h 98"/>
                <a:gd name="T56" fmla="*/ 34 w 41"/>
                <a:gd name="T57" fmla="*/ 85 h 98"/>
                <a:gd name="T58" fmla="*/ 28 w 41"/>
                <a:gd name="T59" fmla="*/ 71 h 98"/>
                <a:gd name="T60" fmla="*/ 30 w 41"/>
                <a:gd name="T61" fmla="*/ 65 h 98"/>
                <a:gd name="T62" fmla="*/ 26 w 41"/>
                <a:gd name="T63" fmla="*/ 49 h 98"/>
                <a:gd name="T64" fmla="*/ 34 w 41"/>
                <a:gd name="T65" fmla="*/ 44 h 98"/>
                <a:gd name="T66" fmla="*/ 41 w 41"/>
                <a:gd name="T6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98">
                  <a:moveTo>
                    <a:pt x="39" y="38"/>
                  </a:moveTo>
                  <a:cubicBezTo>
                    <a:pt x="38" y="38"/>
                    <a:pt x="37" y="39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5"/>
                    <a:pt x="34" y="35"/>
                    <a:pt x="34" y="35"/>
                  </a:cubicBezTo>
                  <a:cubicBezTo>
                    <a:pt x="33" y="34"/>
                    <a:pt x="34" y="32"/>
                    <a:pt x="34" y="31"/>
                  </a:cubicBezTo>
                  <a:cubicBezTo>
                    <a:pt x="35" y="29"/>
                    <a:pt x="32" y="30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30" y="26"/>
                    <a:pt x="32" y="25"/>
                    <a:pt x="32" y="25"/>
                  </a:cubicBezTo>
                  <a:cubicBezTo>
                    <a:pt x="31" y="23"/>
                    <a:pt x="25" y="26"/>
                    <a:pt x="24" y="25"/>
                  </a:cubicBezTo>
                  <a:cubicBezTo>
                    <a:pt x="24" y="25"/>
                    <a:pt x="25" y="23"/>
                    <a:pt x="25" y="22"/>
                  </a:cubicBezTo>
                  <a:cubicBezTo>
                    <a:pt x="24" y="21"/>
                    <a:pt x="27" y="19"/>
                    <a:pt x="27" y="18"/>
                  </a:cubicBezTo>
                  <a:cubicBezTo>
                    <a:pt x="29" y="15"/>
                    <a:pt x="31" y="13"/>
                    <a:pt x="30" y="10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1" y="5"/>
                    <a:pt x="29" y="7"/>
                    <a:pt x="28" y="6"/>
                  </a:cubicBezTo>
                  <a:cubicBezTo>
                    <a:pt x="28" y="4"/>
                    <a:pt x="27" y="3"/>
                    <a:pt x="27" y="2"/>
                  </a:cubicBezTo>
                  <a:cubicBezTo>
                    <a:pt x="25" y="0"/>
                    <a:pt x="25" y="3"/>
                    <a:pt x="23" y="2"/>
                  </a:cubicBezTo>
                  <a:cubicBezTo>
                    <a:pt x="24" y="4"/>
                    <a:pt x="22" y="4"/>
                    <a:pt x="22" y="5"/>
                  </a:cubicBezTo>
                  <a:cubicBezTo>
                    <a:pt x="22" y="5"/>
                    <a:pt x="22" y="9"/>
                    <a:pt x="22" y="9"/>
                  </a:cubicBezTo>
                  <a:cubicBezTo>
                    <a:pt x="21" y="9"/>
                    <a:pt x="21" y="7"/>
                    <a:pt x="21" y="7"/>
                  </a:cubicBezTo>
                  <a:cubicBezTo>
                    <a:pt x="19" y="7"/>
                    <a:pt x="18" y="8"/>
                    <a:pt x="18" y="9"/>
                  </a:cubicBezTo>
                  <a:cubicBezTo>
                    <a:pt x="17" y="10"/>
                    <a:pt x="15" y="10"/>
                    <a:pt x="14" y="11"/>
                  </a:cubicBezTo>
                  <a:cubicBezTo>
                    <a:pt x="13" y="12"/>
                    <a:pt x="14" y="14"/>
                    <a:pt x="13" y="15"/>
                  </a:cubicBezTo>
                  <a:cubicBezTo>
                    <a:pt x="13" y="16"/>
                    <a:pt x="12" y="17"/>
                    <a:pt x="11" y="18"/>
                  </a:cubicBezTo>
                  <a:cubicBezTo>
                    <a:pt x="11" y="19"/>
                    <a:pt x="11" y="20"/>
                    <a:pt x="11" y="21"/>
                  </a:cubicBezTo>
                  <a:cubicBezTo>
                    <a:pt x="11" y="23"/>
                    <a:pt x="10" y="25"/>
                    <a:pt x="9" y="25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5" y="27"/>
                    <a:pt x="6" y="35"/>
                    <a:pt x="4" y="35"/>
                  </a:cubicBezTo>
                  <a:cubicBezTo>
                    <a:pt x="4" y="35"/>
                    <a:pt x="2" y="35"/>
                    <a:pt x="2" y="35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1" y="39"/>
                    <a:pt x="0" y="40"/>
                  </a:cubicBezTo>
                  <a:cubicBezTo>
                    <a:pt x="0" y="41"/>
                    <a:pt x="4" y="46"/>
                    <a:pt x="5" y="47"/>
                  </a:cubicBezTo>
                  <a:cubicBezTo>
                    <a:pt x="5" y="47"/>
                    <a:pt x="4" y="44"/>
                    <a:pt x="4" y="44"/>
                  </a:cubicBezTo>
                  <a:cubicBezTo>
                    <a:pt x="4" y="44"/>
                    <a:pt x="7" y="48"/>
                    <a:pt x="7" y="48"/>
                  </a:cubicBezTo>
                  <a:cubicBezTo>
                    <a:pt x="8" y="50"/>
                    <a:pt x="6" y="50"/>
                    <a:pt x="7" y="52"/>
                  </a:cubicBezTo>
                  <a:cubicBezTo>
                    <a:pt x="6" y="51"/>
                    <a:pt x="8" y="51"/>
                    <a:pt x="9" y="52"/>
                  </a:cubicBezTo>
                  <a:cubicBezTo>
                    <a:pt x="10" y="54"/>
                    <a:pt x="11" y="56"/>
                    <a:pt x="11" y="58"/>
                  </a:cubicBezTo>
                  <a:cubicBezTo>
                    <a:pt x="11" y="58"/>
                    <a:pt x="10" y="67"/>
                    <a:pt x="10" y="67"/>
                  </a:cubicBezTo>
                  <a:cubicBezTo>
                    <a:pt x="11" y="67"/>
                    <a:pt x="11" y="64"/>
                    <a:pt x="11" y="64"/>
                  </a:cubicBezTo>
                  <a:cubicBezTo>
                    <a:pt x="11" y="64"/>
                    <a:pt x="11" y="67"/>
                    <a:pt x="11" y="67"/>
                  </a:cubicBezTo>
                  <a:cubicBezTo>
                    <a:pt x="11" y="67"/>
                    <a:pt x="12" y="66"/>
                    <a:pt x="12" y="66"/>
                  </a:cubicBezTo>
                  <a:cubicBezTo>
                    <a:pt x="12" y="66"/>
                    <a:pt x="12" y="68"/>
                    <a:pt x="12" y="68"/>
                  </a:cubicBezTo>
                  <a:cubicBezTo>
                    <a:pt x="13" y="68"/>
                    <a:pt x="13" y="66"/>
                    <a:pt x="14" y="66"/>
                  </a:cubicBezTo>
                  <a:cubicBezTo>
                    <a:pt x="14" y="66"/>
                    <a:pt x="14" y="67"/>
                    <a:pt x="14" y="67"/>
                  </a:cubicBezTo>
                  <a:cubicBezTo>
                    <a:pt x="14" y="67"/>
                    <a:pt x="17" y="66"/>
                    <a:pt x="17" y="65"/>
                  </a:cubicBezTo>
                  <a:cubicBezTo>
                    <a:pt x="18" y="65"/>
                    <a:pt x="23" y="62"/>
                    <a:pt x="21" y="61"/>
                  </a:cubicBezTo>
                  <a:cubicBezTo>
                    <a:pt x="22" y="61"/>
                    <a:pt x="21" y="63"/>
                    <a:pt x="22" y="64"/>
                  </a:cubicBezTo>
                  <a:cubicBezTo>
                    <a:pt x="23" y="64"/>
                    <a:pt x="24" y="64"/>
                    <a:pt x="24" y="65"/>
                  </a:cubicBezTo>
                  <a:cubicBezTo>
                    <a:pt x="25" y="67"/>
                    <a:pt x="25" y="70"/>
                    <a:pt x="25" y="72"/>
                  </a:cubicBezTo>
                  <a:cubicBezTo>
                    <a:pt x="26" y="75"/>
                    <a:pt x="26" y="77"/>
                    <a:pt x="28" y="79"/>
                  </a:cubicBezTo>
                  <a:cubicBezTo>
                    <a:pt x="28" y="79"/>
                    <a:pt x="29" y="80"/>
                    <a:pt x="29" y="80"/>
                  </a:cubicBezTo>
                  <a:cubicBezTo>
                    <a:pt x="29" y="82"/>
                    <a:pt x="30" y="82"/>
                    <a:pt x="30" y="82"/>
                  </a:cubicBezTo>
                  <a:cubicBezTo>
                    <a:pt x="31" y="83"/>
                    <a:pt x="29" y="85"/>
                    <a:pt x="30" y="85"/>
                  </a:cubicBezTo>
                  <a:cubicBezTo>
                    <a:pt x="30" y="85"/>
                    <a:pt x="30" y="85"/>
                    <a:pt x="31" y="85"/>
                  </a:cubicBezTo>
                  <a:cubicBezTo>
                    <a:pt x="31" y="86"/>
                    <a:pt x="29" y="87"/>
                    <a:pt x="29" y="88"/>
                  </a:cubicBezTo>
                  <a:cubicBezTo>
                    <a:pt x="29" y="90"/>
                    <a:pt x="30" y="88"/>
                    <a:pt x="31" y="89"/>
                  </a:cubicBezTo>
                  <a:cubicBezTo>
                    <a:pt x="31" y="89"/>
                    <a:pt x="29" y="97"/>
                    <a:pt x="29" y="98"/>
                  </a:cubicBezTo>
                  <a:cubicBezTo>
                    <a:pt x="31" y="96"/>
                    <a:pt x="32" y="92"/>
                    <a:pt x="33" y="90"/>
                  </a:cubicBezTo>
                  <a:cubicBezTo>
                    <a:pt x="34" y="88"/>
                    <a:pt x="35" y="87"/>
                    <a:pt x="34" y="85"/>
                  </a:cubicBezTo>
                  <a:cubicBezTo>
                    <a:pt x="33" y="83"/>
                    <a:pt x="33" y="82"/>
                    <a:pt x="33" y="80"/>
                  </a:cubicBezTo>
                  <a:cubicBezTo>
                    <a:pt x="32" y="78"/>
                    <a:pt x="27" y="74"/>
                    <a:pt x="28" y="71"/>
                  </a:cubicBezTo>
                  <a:cubicBezTo>
                    <a:pt x="28" y="71"/>
                    <a:pt x="30" y="70"/>
                    <a:pt x="30" y="69"/>
                  </a:cubicBezTo>
                  <a:cubicBezTo>
                    <a:pt x="29" y="67"/>
                    <a:pt x="30" y="67"/>
                    <a:pt x="30" y="65"/>
                  </a:cubicBezTo>
                  <a:cubicBezTo>
                    <a:pt x="31" y="62"/>
                    <a:pt x="27" y="60"/>
                    <a:pt x="26" y="58"/>
                  </a:cubicBezTo>
                  <a:cubicBezTo>
                    <a:pt x="23" y="56"/>
                    <a:pt x="25" y="52"/>
                    <a:pt x="26" y="49"/>
                  </a:cubicBezTo>
                  <a:cubicBezTo>
                    <a:pt x="26" y="47"/>
                    <a:pt x="27" y="47"/>
                    <a:pt x="29" y="47"/>
                  </a:cubicBezTo>
                  <a:cubicBezTo>
                    <a:pt x="31" y="47"/>
                    <a:pt x="33" y="45"/>
                    <a:pt x="34" y="44"/>
                  </a:cubicBezTo>
                  <a:cubicBezTo>
                    <a:pt x="36" y="43"/>
                    <a:pt x="37" y="44"/>
                    <a:pt x="39" y="42"/>
                  </a:cubicBezTo>
                  <a:cubicBezTo>
                    <a:pt x="40" y="40"/>
                    <a:pt x="41" y="39"/>
                    <a:pt x="41" y="38"/>
                  </a:cubicBezTo>
                  <a:cubicBezTo>
                    <a:pt x="41" y="38"/>
                    <a:pt x="40" y="38"/>
                    <a:pt x="39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703">
              <a:extLst>
                <a:ext uri="{FF2B5EF4-FFF2-40B4-BE49-F238E27FC236}">
                  <a16:creationId xmlns:a16="http://schemas.microsoft.com/office/drawing/2014/main" id="{58C19D41-341D-774C-BA68-90185A211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6649055"/>
              <a:ext cx="182677" cy="236588"/>
            </a:xfrm>
            <a:custGeom>
              <a:avLst/>
              <a:gdLst>
                <a:gd name="T0" fmla="*/ 21 w 23"/>
                <a:gd name="T1" fmla="*/ 26 h 28"/>
                <a:gd name="T2" fmla="*/ 20 w 23"/>
                <a:gd name="T3" fmla="*/ 17 h 28"/>
                <a:gd name="T4" fmla="*/ 18 w 23"/>
                <a:gd name="T5" fmla="*/ 16 h 28"/>
                <a:gd name="T6" fmla="*/ 16 w 23"/>
                <a:gd name="T7" fmla="*/ 18 h 28"/>
                <a:gd name="T8" fmla="*/ 17 w 23"/>
                <a:gd name="T9" fmla="*/ 13 h 28"/>
                <a:gd name="T10" fmla="*/ 18 w 23"/>
                <a:gd name="T11" fmla="*/ 7 h 28"/>
                <a:gd name="T12" fmla="*/ 14 w 23"/>
                <a:gd name="T13" fmla="*/ 7 h 28"/>
                <a:gd name="T14" fmla="*/ 10 w 23"/>
                <a:gd name="T15" fmla="*/ 7 h 28"/>
                <a:gd name="T16" fmla="*/ 8 w 23"/>
                <a:gd name="T17" fmla="*/ 4 h 28"/>
                <a:gd name="T18" fmla="*/ 6 w 23"/>
                <a:gd name="T19" fmla="*/ 2 h 28"/>
                <a:gd name="T20" fmla="*/ 2 w 23"/>
                <a:gd name="T21" fmla="*/ 1 h 28"/>
                <a:gd name="T22" fmla="*/ 4 w 23"/>
                <a:gd name="T23" fmla="*/ 5 h 28"/>
                <a:gd name="T24" fmla="*/ 1 w 23"/>
                <a:gd name="T25" fmla="*/ 9 h 28"/>
                <a:gd name="T26" fmla="*/ 3 w 23"/>
                <a:gd name="T27" fmla="*/ 16 h 28"/>
                <a:gd name="T28" fmla="*/ 5 w 23"/>
                <a:gd name="T29" fmla="*/ 25 h 28"/>
                <a:gd name="T30" fmla="*/ 6 w 23"/>
                <a:gd name="T31" fmla="*/ 22 h 28"/>
                <a:gd name="T32" fmla="*/ 7 w 23"/>
                <a:gd name="T33" fmla="*/ 24 h 28"/>
                <a:gd name="T34" fmla="*/ 7 w 23"/>
                <a:gd name="T35" fmla="*/ 23 h 28"/>
                <a:gd name="T36" fmla="*/ 8 w 23"/>
                <a:gd name="T37" fmla="*/ 21 h 28"/>
                <a:gd name="T38" fmla="*/ 13 w 23"/>
                <a:gd name="T39" fmla="*/ 22 h 28"/>
                <a:gd name="T40" fmla="*/ 11 w 23"/>
                <a:gd name="T41" fmla="*/ 16 h 28"/>
                <a:gd name="T42" fmla="*/ 13 w 23"/>
                <a:gd name="T43" fmla="*/ 19 h 28"/>
                <a:gd name="T44" fmla="*/ 17 w 23"/>
                <a:gd name="T45" fmla="*/ 20 h 28"/>
                <a:gd name="T46" fmla="*/ 18 w 23"/>
                <a:gd name="T47" fmla="*/ 22 h 28"/>
                <a:gd name="T48" fmla="*/ 19 w 23"/>
                <a:gd name="T49" fmla="*/ 28 h 28"/>
                <a:gd name="T50" fmla="*/ 21 w 23"/>
                <a:gd name="T51" fmla="*/ 26 h 28"/>
                <a:gd name="T52" fmla="*/ 21 w 23"/>
                <a:gd name="T53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28">
                  <a:moveTo>
                    <a:pt x="21" y="26"/>
                  </a:moveTo>
                  <a:cubicBezTo>
                    <a:pt x="22" y="24"/>
                    <a:pt x="20" y="19"/>
                    <a:pt x="20" y="17"/>
                  </a:cubicBezTo>
                  <a:cubicBezTo>
                    <a:pt x="20" y="17"/>
                    <a:pt x="19" y="13"/>
                    <a:pt x="18" y="16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7"/>
                    <a:pt x="14" y="13"/>
                    <a:pt x="17" y="13"/>
                  </a:cubicBezTo>
                  <a:cubicBezTo>
                    <a:pt x="19" y="12"/>
                    <a:pt x="23" y="6"/>
                    <a:pt x="18" y="7"/>
                  </a:cubicBezTo>
                  <a:cubicBezTo>
                    <a:pt x="17" y="8"/>
                    <a:pt x="15" y="7"/>
                    <a:pt x="14" y="7"/>
                  </a:cubicBezTo>
                  <a:cubicBezTo>
                    <a:pt x="13" y="7"/>
                    <a:pt x="11" y="7"/>
                    <a:pt x="10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2"/>
                    <a:pt x="7" y="3"/>
                    <a:pt x="6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7" y="8"/>
                    <a:pt x="2" y="6"/>
                    <a:pt x="1" y="9"/>
                  </a:cubicBezTo>
                  <a:cubicBezTo>
                    <a:pt x="0" y="12"/>
                    <a:pt x="2" y="14"/>
                    <a:pt x="3" y="16"/>
                  </a:cubicBezTo>
                  <a:cubicBezTo>
                    <a:pt x="5" y="19"/>
                    <a:pt x="6" y="22"/>
                    <a:pt x="5" y="25"/>
                  </a:cubicBezTo>
                  <a:cubicBezTo>
                    <a:pt x="6" y="26"/>
                    <a:pt x="6" y="23"/>
                    <a:pt x="6" y="22"/>
                  </a:cubicBezTo>
                  <a:cubicBezTo>
                    <a:pt x="6" y="23"/>
                    <a:pt x="6" y="24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8" y="26"/>
                    <a:pt x="8" y="23"/>
                    <a:pt x="8" y="21"/>
                  </a:cubicBezTo>
                  <a:cubicBezTo>
                    <a:pt x="8" y="22"/>
                    <a:pt x="12" y="25"/>
                    <a:pt x="13" y="22"/>
                  </a:cubicBezTo>
                  <a:cubicBezTo>
                    <a:pt x="13" y="21"/>
                    <a:pt x="12" y="16"/>
                    <a:pt x="11" y="16"/>
                  </a:cubicBezTo>
                  <a:cubicBezTo>
                    <a:pt x="12" y="16"/>
                    <a:pt x="13" y="18"/>
                    <a:pt x="13" y="19"/>
                  </a:cubicBezTo>
                  <a:cubicBezTo>
                    <a:pt x="14" y="20"/>
                    <a:pt x="17" y="18"/>
                    <a:pt x="17" y="20"/>
                  </a:cubicBezTo>
                  <a:cubicBezTo>
                    <a:pt x="17" y="21"/>
                    <a:pt x="18" y="20"/>
                    <a:pt x="18" y="22"/>
                  </a:cubicBezTo>
                  <a:cubicBezTo>
                    <a:pt x="18" y="24"/>
                    <a:pt x="18" y="26"/>
                    <a:pt x="19" y="28"/>
                  </a:cubicBezTo>
                  <a:cubicBezTo>
                    <a:pt x="20" y="27"/>
                    <a:pt x="20" y="27"/>
                    <a:pt x="21" y="26"/>
                  </a:cubicBezTo>
                  <a:cubicBezTo>
                    <a:pt x="22" y="25"/>
                    <a:pt x="20" y="27"/>
                    <a:pt x="21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7" name="Freeform 704">
              <a:extLst>
                <a:ext uri="{FF2B5EF4-FFF2-40B4-BE49-F238E27FC236}">
                  <a16:creationId xmlns:a16="http://schemas.microsoft.com/office/drawing/2014/main" id="{C51D0B92-C105-1646-A0CB-6B7250D52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0107" y="6911610"/>
              <a:ext cx="335358" cy="652058"/>
            </a:xfrm>
            <a:custGeom>
              <a:avLst/>
              <a:gdLst>
                <a:gd name="T0" fmla="*/ 40 w 42"/>
                <a:gd name="T1" fmla="*/ 30 h 77"/>
                <a:gd name="T2" fmla="*/ 41 w 42"/>
                <a:gd name="T3" fmla="*/ 27 h 77"/>
                <a:gd name="T4" fmla="*/ 39 w 42"/>
                <a:gd name="T5" fmla="*/ 24 h 77"/>
                <a:gd name="T6" fmla="*/ 36 w 42"/>
                <a:gd name="T7" fmla="*/ 20 h 77"/>
                <a:gd name="T8" fmla="*/ 35 w 42"/>
                <a:gd name="T9" fmla="*/ 15 h 77"/>
                <a:gd name="T10" fmla="*/ 30 w 42"/>
                <a:gd name="T11" fmla="*/ 12 h 77"/>
                <a:gd name="T12" fmla="*/ 25 w 42"/>
                <a:gd name="T13" fmla="*/ 14 h 77"/>
                <a:gd name="T14" fmla="*/ 21 w 42"/>
                <a:gd name="T15" fmla="*/ 14 h 77"/>
                <a:gd name="T16" fmla="*/ 17 w 42"/>
                <a:gd name="T17" fmla="*/ 16 h 77"/>
                <a:gd name="T18" fmla="*/ 19 w 42"/>
                <a:gd name="T19" fmla="*/ 12 h 77"/>
                <a:gd name="T20" fmla="*/ 19 w 42"/>
                <a:gd name="T21" fmla="*/ 9 h 77"/>
                <a:gd name="T22" fmla="*/ 18 w 42"/>
                <a:gd name="T23" fmla="*/ 5 h 77"/>
                <a:gd name="T24" fmla="*/ 15 w 42"/>
                <a:gd name="T25" fmla="*/ 4 h 77"/>
                <a:gd name="T26" fmla="*/ 9 w 42"/>
                <a:gd name="T27" fmla="*/ 1 h 77"/>
                <a:gd name="T28" fmla="*/ 4 w 42"/>
                <a:gd name="T29" fmla="*/ 4 h 77"/>
                <a:gd name="T30" fmla="*/ 1 w 42"/>
                <a:gd name="T31" fmla="*/ 8 h 77"/>
                <a:gd name="T32" fmla="*/ 0 w 42"/>
                <a:gd name="T33" fmla="*/ 13 h 77"/>
                <a:gd name="T34" fmla="*/ 3 w 42"/>
                <a:gd name="T35" fmla="*/ 16 h 77"/>
                <a:gd name="T36" fmla="*/ 6 w 42"/>
                <a:gd name="T37" fmla="*/ 20 h 77"/>
                <a:gd name="T38" fmla="*/ 5 w 42"/>
                <a:gd name="T39" fmla="*/ 24 h 77"/>
                <a:gd name="T40" fmla="*/ 5 w 42"/>
                <a:gd name="T41" fmla="*/ 27 h 77"/>
                <a:gd name="T42" fmla="*/ 4 w 42"/>
                <a:gd name="T43" fmla="*/ 28 h 77"/>
                <a:gd name="T44" fmla="*/ 6 w 42"/>
                <a:gd name="T45" fmla="*/ 33 h 77"/>
                <a:gd name="T46" fmla="*/ 9 w 42"/>
                <a:gd name="T47" fmla="*/ 37 h 77"/>
                <a:gd name="T48" fmla="*/ 10 w 42"/>
                <a:gd name="T49" fmla="*/ 42 h 77"/>
                <a:gd name="T50" fmla="*/ 6 w 42"/>
                <a:gd name="T51" fmla="*/ 52 h 77"/>
                <a:gd name="T52" fmla="*/ 5 w 42"/>
                <a:gd name="T53" fmla="*/ 55 h 77"/>
                <a:gd name="T54" fmla="*/ 4 w 42"/>
                <a:gd name="T55" fmla="*/ 58 h 77"/>
                <a:gd name="T56" fmla="*/ 5 w 42"/>
                <a:gd name="T57" fmla="*/ 62 h 77"/>
                <a:gd name="T58" fmla="*/ 11 w 42"/>
                <a:gd name="T59" fmla="*/ 69 h 77"/>
                <a:gd name="T60" fmla="*/ 13 w 42"/>
                <a:gd name="T61" fmla="*/ 72 h 77"/>
                <a:gd name="T62" fmla="*/ 16 w 42"/>
                <a:gd name="T63" fmla="*/ 72 h 77"/>
                <a:gd name="T64" fmla="*/ 18 w 42"/>
                <a:gd name="T65" fmla="*/ 74 h 77"/>
                <a:gd name="T66" fmla="*/ 19 w 42"/>
                <a:gd name="T67" fmla="*/ 76 h 77"/>
                <a:gd name="T68" fmla="*/ 21 w 42"/>
                <a:gd name="T69" fmla="*/ 76 h 77"/>
                <a:gd name="T70" fmla="*/ 23 w 42"/>
                <a:gd name="T71" fmla="*/ 74 h 77"/>
                <a:gd name="T72" fmla="*/ 16 w 42"/>
                <a:gd name="T73" fmla="*/ 69 h 77"/>
                <a:gd name="T74" fmla="*/ 13 w 42"/>
                <a:gd name="T75" fmla="*/ 67 h 77"/>
                <a:gd name="T76" fmla="*/ 15 w 42"/>
                <a:gd name="T77" fmla="*/ 67 h 77"/>
                <a:gd name="T78" fmla="*/ 12 w 42"/>
                <a:gd name="T79" fmla="*/ 60 h 77"/>
                <a:gd name="T80" fmla="*/ 11 w 42"/>
                <a:gd name="T81" fmla="*/ 58 h 77"/>
                <a:gd name="T82" fmla="*/ 9 w 42"/>
                <a:gd name="T83" fmla="*/ 56 h 77"/>
                <a:gd name="T84" fmla="*/ 11 w 42"/>
                <a:gd name="T85" fmla="*/ 48 h 77"/>
                <a:gd name="T86" fmla="*/ 13 w 42"/>
                <a:gd name="T87" fmla="*/ 43 h 77"/>
                <a:gd name="T88" fmla="*/ 14 w 42"/>
                <a:gd name="T89" fmla="*/ 36 h 77"/>
                <a:gd name="T90" fmla="*/ 17 w 42"/>
                <a:gd name="T91" fmla="*/ 40 h 77"/>
                <a:gd name="T92" fmla="*/ 22 w 42"/>
                <a:gd name="T93" fmla="*/ 41 h 77"/>
                <a:gd name="T94" fmla="*/ 27 w 42"/>
                <a:gd name="T95" fmla="*/ 44 h 77"/>
                <a:gd name="T96" fmla="*/ 24 w 42"/>
                <a:gd name="T97" fmla="*/ 38 h 77"/>
                <a:gd name="T98" fmla="*/ 28 w 42"/>
                <a:gd name="T99" fmla="*/ 33 h 77"/>
                <a:gd name="T100" fmla="*/ 34 w 42"/>
                <a:gd name="T101" fmla="*/ 32 h 77"/>
                <a:gd name="T102" fmla="*/ 38 w 42"/>
                <a:gd name="T103" fmla="*/ 33 h 77"/>
                <a:gd name="T104" fmla="*/ 40 w 42"/>
                <a:gd name="T105" fmla="*/ 30 h 77"/>
                <a:gd name="T106" fmla="*/ 40 w 42"/>
                <a:gd name="T10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77">
                  <a:moveTo>
                    <a:pt x="40" y="30"/>
                  </a:moveTo>
                  <a:cubicBezTo>
                    <a:pt x="41" y="30"/>
                    <a:pt x="40" y="28"/>
                    <a:pt x="41" y="27"/>
                  </a:cubicBezTo>
                  <a:cubicBezTo>
                    <a:pt x="42" y="26"/>
                    <a:pt x="40" y="24"/>
                    <a:pt x="39" y="24"/>
                  </a:cubicBezTo>
                  <a:cubicBezTo>
                    <a:pt x="38" y="23"/>
                    <a:pt x="36" y="22"/>
                    <a:pt x="36" y="20"/>
                  </a:cubicBezTo>
                  <a:cubicBezTo>
                    <a:pt x="36" y="18"/>
                    <a:pt x="37" y="17"/>
                    <a:pt x="35" y="15"/>
                  </a:cubicBezTo>
                  <a:cubicBezTo>
                    <a:pt x="34" y="14"/>
                    <a:pt x="32" y="12"/>
                    <a:pt x="30" y="12"/>
                  </a:cubicBezTo>
                  <a:cubicBezTo>
                    <a:pt x="28" y="12"/>
                    <a:pt x="27" y="14"/>
                    <a:pt x="25" y="14"/>
                  </a:cubicBezTo>
                  <a:cubicBezTo>
                    <a:pt x="23" y="13"/>
                    <a:pt x="23" y="13"/>
                    <a:pt x="21" y="14"/>
                  </a:cubicBezTo>
                  <a:cubicBezTo>
                    <a:pt x="21" y="14"/>
                    <a:pt x="18" y="17"/>
                    <a:pt x="17" y="16"/>
                  </a:cubicBezTo>
                  <a:cubicBezTo>
                    <a:pt x="17" y="15"/>
                    <a:pt x="20" y="13"/>
                    <a:pt x="19" y="12"/>
                  </a:cubicBezTo>
                  <a:cubicBezTo>
                    <a:pt x="17" y="11"/>
                    <a:pt x="19" y="10"/>
                    <a:pt x="19" y="9"/>
                  </a:cubicBezTo>
                  <a:cubicBezTo>
                    <a:pt x="19" y="8"/>
                    <a:pt x="19" y="5"/>
                    <a:pt x="18" y="5"/>
                  </a:cubicBezTo>
                  <a:cubicBezTo>
                    <a:pt x="16" y="6"/>
                    <a:pt x="14" y="6"/>
                    <a:pt x="15" y="4"/>
                  </a:cubicBezTo>
                  <a:cubicBezTo>
                    <a:pt x="16" y="0"/>
                    <a:pt x="11" y="0"/>
                    <a:pt x="9" y="1"/>
                  </a:cubicBezTo>
                  <a:cubicBezTo>
                    <a:pt x="8" y="3"/>
                    <a:pt x="6" y="4"/>
                    <a:pt x="4" y="4"/>
                  </a:cubicBezTo>
                  <a:cubicBezTo>
                    <a:pt x="2" y="4"/>
                    <a:pt x="1" y="7"/>
                    <a:pt x="1" y="8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0" y="15"/>
                    <a:pt x="1" y="15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5" y="25"/>
                    <a:pt x="6" y="26"/>
                    <a:pt x="5" y="27"/>
                  </a:cubicBezTo>
                  <a:cubicBezTo>
                    <a:pt x="5" y="27"/>
                    <a:pt x="4" y="27"/>
                    <a:pt x="4" y="28"/>
                  </a:cubicBezTo>
                  <a:cubicBezTo>
                    <a:pt x="3" y="29"/>
                    <a:pt x="5" y="32"/>
                    <a:pt x="6" y="33"/>
                  </a:cubicBezTo>
                  <a:cubicBezTo>
                    <a:pt x="7" y="34"/>
                    <a:pt x="8" y="35"/>
                    <a:pt x="9" y="37"/>
                  </a:cubicBezTo>
                  <a:cubicBezTo>
                    <a:pt x="9" y="39"/>
                    <a:pt x="9" y="40"/>
                    <a:pt x="10" y="42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6" y="53"/>
                    <a:pt x="5" y="54"/>
                    <a:pt x="5" y="55"/>
                  </a:cubicBezTo>
                  <a:cubicBezTo>
                    <a:pt x="4" y="56"/>
                    <a:pt x="4" y="57"/>
                    <a:pt x="4" y="58"/>
                  </a:cubicBezTo>
                  <a:cubicBezTo>
                    <a:pt x="4" y="59"/>
                    <a:pt x="3" y="62"/>
                    <a:pt x="5" y="62"/>
                  </a:cubicBezTo>
                  <a:cubicBezTo>
                    <a:pt x="8" y="64"/>
                    <a:pt x="9" y="67"/>
                    <a:pt x="11" y="69"/>
                  </a:cubicBezTo>
                  <a:cubicBezTo>
                    <a:pt x="12" y="70"/>
                    <a:pt x="12" y="71"/>
                    <a:pt x="13" y="72"/>
                  </a:cubicBezTo>
                  <a:cubicBezTo>
                    <a:pt x="14" y="72"/>
                    <a:pt x="15" y="72"/>
                    <a:pt x="16" y="72"/>
                  </a:cubicBezTo>
                  <a:cubicBezTo>
                    <a:pt x="17" y="73"/>
                    <a:pt x="18" y="73"/>
                    <a:pt x="18" y="74"/>
                  </a:cubicBezTo>
                  <a:cubicBezTo>
                    <a:pt x="18" y="75"/>
                    <a:pt x="18" y="76"/>
                    <a:pt x="19" y="76"/>
                  </a:cubicBezTo>
                  <a:cubicBezTo>
                    <a:pt x="19" y="77"/>
                    <a:pt x="20" y="76"/>
                    <a:pt x="21" y="76"/>
                  </a:cubicBezTo>
                  <a:cubicBezTo>
                    <a:pt x="22" y="76"/>
                    <a:pt x="23" y="74"/>
                    <a:pt x="23" y="74"/>
                  </a:cubicBezTo>
                  <a:cubicBezTo>
                    <a:pt x="21" y="71"/>
                    <a:pt x="20" y="70"/>
                    <a:pt x="16" y="69"/>
                  </a:cubicBezTo>
                  <a:cubicBezTo>
                    <a:pt x="15" y="69"/>
                    <a:pt x="14" y="68"/>
                    <a:pt x="13" y="67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4" y="67"/>
                    <a:pt x="12" y="61"/>
                    <a:pt x="12" y="60"/>
                  </a:cubicBezTo>
                  <a:cubicBezTo>
                    <a:pt x="12" y="59"/>
                    <a:pt x="12" y="59"/>
                    <a:pt x="11" y="58"/>
                  </a:cubicBezTo>
                  <a:cubicBezTo>
                    <a:pt x="10" y="58"/>
                    <a:pt x="9" y="57"/>
                    <a:pt x="9" y="56"/>
                  </a:cubicBezTo>
                  <a:cubicBezTo>
                    <a:pt x="8" y="53"/>
                    <a:pt x="10" y="50"/>
                    <a:pt x="11" y="48"/>
                  </a:cubicBezTo>
                  <a:cubicBezTo>
                    <a:pt x="11" y="46"/>
                    <a:pt x="13" y="44"/>
                    <a:pt x="13" y="43"/>
                  </a:cubicBezTo>
                  <a:cubicBezTo>
                    <a:pt x="13" y="41"/>
                    <a:pt x="12" y="37"/>
                    <a:pt x="14" y="36"/>
                  </a:cubicBezTo>
                  <a:cubicBezTo>
                    <a:pt x="17" y="36"/>
                    <a:pt x="17" y="37"/>
                    <a:pt x="17" y="40"/>
                  </a:cubicBezTo>
                  <a:cubicBezTo>
                    <a:pt x="16" y="42"/>
                    <a:pt x="20" y="41"/>
                    <a:pt x="22" y="41"/>
                  </a:cubicBezTo>
                  <a:cubicBezTo>
                    <a:pt x="23" y="41"/>
                    <a:pt x="26" y="43"/>
                    <a:pt x="27" y="44"/>
                  </a:cubicBezTo>
                  <a:cubicBezTo>
                    <a:pt x="27" y="42"/>
                    <a:pt x="25" y="41"/>
                    <a:pt x="24" y="38"/>
                  </a:cubicBezTo>
                  <a:cubicBezTo>
                    <a:pt x="24" y="36"/>
                    <a:pt x="26" y="35"/>
                    <a:pt x="28" y="33"/>
                  </a:cubicBezTo>
                  <a:cubicBezTo>
                    <a:pt x="29" y="32"/>
                    <a:pt x="32" y="32"/>
                    <a:pt x="34" y="32"/>
                  </a:cubicBezTo>
                  <a:cubicBezTo>
                    <a:pt x="36" y="32"/>
                    <a:pt x="37" y="32"/>
                    <a:pt x="38" y="33"/>
                  </a:cubicBezTo>
                  <a:cubicBezTo>
                    <a:pt x="40" y="33"/>
                    <a:pt x="39" y="32"/>
                    <a:pt x="40" y="30"/>
                  </a:cubicBezTo>
                  <a:cubicBezTo>
                    <a:pt x="41" y="30"/>
                    <a:pt x="40" y="31"/>
                    <a:pt x="40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8" name="Freeform 705">
              <a:extLst>
                <a:ext uri="{FF2B5EF4-FFF2-40B4-BE49-F238E27FC236}">
                  <a16:creationId xmlns:a16="http://schemas.microsoft.com/office/drawing/2014/main" id="{A6A4CF98-34D0-474A-8394-CD805347B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2781" y="6776005"/>
              <a:ext cx="305365" cy="660715"/>
            </a:xfrm>
            <a:custGeom>
              <a:avLst/>
              <a:gdLst>
                <a:gd name="T0" fmla="*/ 37 w 38"/>
                <a:gd name="T1" fmla="*/ 55 h 78"/>
                <a:gd name="T2" fmla="*/ 36 w 38"/>
                <a:gd name="T3" fmla="*/ 49 h 78"/>
                <a:gd name="T4" fmla="*/ 32 w 38"/>
                <a:gd name="T5" fmla="*/ 41 h 78"/>
                <a:gd name="T6" fmla="*/ 28 w 38"/>
                <a:gd name="T7" fmla="*/ 37 h 78"/>
                <a:gd name="T8" fmla="*/ 22 w 38"/>
                <a:gd name="T9" fmla="*/ 31 h 78"/>
                <a:gd name="T10" fmla="*/ 18 w 38"/>
                <a:gd name="T11" fmla="*/ 26 h 78"/>
                <a:gd name="T12" fmla="*/ 19 w 38"/>
                <a:gd name="T13" fmla="*/ 20 h 78"/>
                <a:gd name="T14" fmla="*/ 23 w 38"/>
                <a:gd name="T15" fmla="*/ 15 h 78"/>
                <a:gd name="T16" fmla="*/ 29 w 38"/>
                <a:gd name="T17" fmla="*/ 11 h 78"/>
                <a:gd name="T18" fmla="*/ 23 w 38"/>
                <a:gd name="T19" fmla="*/ 7 h 78"/>
                <a:gd name="T20" fmla="*/ 24 w 38"/>
                <a:gd name="T21" fmla="*/ 4 h 78"/>
                <a:gd name="T22" fmla="*/ 19 w 38"/>
                <a:gd name="T23" fmla="*/ 3 h 78"/>
                <a:gd name="T24" fmla="*/ 14 w 38"/>
                <a:gd name="T25" fmla="*/ 3 h 78"/>
                <a:gd name="T26" fmla="*/ 11 w 38"/>
                <a:gd name="T27" fmla="*/ 5 h 78"/>
                <a:gd name="T28" fmla="*/ 8 w 38"/>
                <a:gd name="T29" fmla="*/ 5 h 78"/>
                <a:gd name="T30" fmla="*/ 5 w 38"/>
                <a:gd name="T31" fmla="*/ 5 h 78"/>
                <a:gd name="T32" fmla="*/ 3 w 38"/>
                <a:gd name="T33" fmla="*/ 5 h 78"/>
                <a:gd name="T34" fmla="*/ 0 w 38"/>
                <a:gd name="T35" fmla="*/ 6 h 78"/>
                <a:gd name="T36" fmla="*/ 4 w 38"/>
                <a:gd name="T37" fmla="*/ 9 h 78"/>
                <a:gd name="T38" fmla="*/ 5 w 38"/>
                <a:gd name="T39" fmla="*/ 13 h 78"/>
                <a:gd name="T40" fmla="*/ 9 w 38"/>
                <a:gd name="T41" fmla="*/ 14 h 78"/>
                <a:gd name="T42" fmla="*/ 12 w 38"/>
                <a:gd name="T43" fmla="*/ 17 h 78"/>
                <a:gd name="T44" fmla="*/ 13 w 38"/>
                <a:gd name="T45" fmla="*/ 21 h 78"/>
                <a:gd name="T46" fmla="*/ 10 w 38"/>
                <a:gd name="T47" fmla="*/ 22 h 78"/>
                <a:gd name="T48" fmla="*/ 14 w 38"/>
                <a:gd name="T49" fmla="*/ 25 h 78"/>
                <a:gd name="T50" fmla="*/ 19 w 38"/>
                <a:gd name="T51" fmla="*/ 31 h 78"/>
                <a:gd name="T52" fmla="*/ 23 w 38"/>
                <a:gd name="T53" fmla="*/ 35 h 78"/>
                <a:gd name="T54" fmla="*/ 26 w 38"/>
                <a:gd name="T55" fmla="*/ 39 h 78"/>
                <a:gd name="T56" fmla="*/ 28 w 38"/>
                <a:gd name="T57" fmla="*/ 43 h 78"/>
                <a:gd name="T58" fmla="*/ 27 w 38"/>
                <a:gd name="T59" fmla="*/ 48 h 78"/>
                <a:gd name="T60" fmla="*/ 28 w 38"/>
                <a:gd name="T61" fmla="*/ 52 h 78"/>
                <a:gd name="T62" fmla="*/ 28 w 38"/>
                <a:gd name="T63" fmla="*/ 57 h 78"/>
                <a:gd name="T64" fmla="*/ 23 w 38"/>
                <a:gd name="T65" fmla="*/ 60 h 78"/>
                <a:gd name="T66" fmla="*/ 20 w 38"/>
                <a:gd name="T67" fmla="*/ 62 h 78"/>
                <a:gd name="T68" fmla="*/ 20 w 38"/>
                <a:gd name="T69" fmla="*/ 65 h 78"/>
                <a:gd name="T70" fmla="*/ 18 w 38"/>
                <a:gd name="T71" fmla="*/ 66 h 78"/>
                <a:gd name="T72" fmla="*/ 14 w 38"/>
                <a:gd name="T73" fmla="*/ 67 h 78"/>
                <a:gd name="T74" fmla="*/ 15 w 38"/>
                <a:gd name="T75" fmla="*/ 70 h 78"/>
                <a:gd name="T76" fmla="*/ 14 w 38"/>
                <a:gd name="T77" fmla="*/ 74 h 78"/>
                <a:gd name="T78" fmla="*/ 14 w 38"/>
                <a:gd name="T79" fmla="*/ 77 h 78"/>
                <a:gd name="T80" fmla="*/ 18 w 38"/>
                <a:gd name="T81" fmla="*/ 75 h 78"/>
                <a:gd name="T82" fmla="*/ 19 w 38"/>
                <a:gd name="T83" fmla="*/ 71 h 78"/>
                <a:gd name="T84" fmla="*/ 22 w 38"/>
                <a:gd name="T85" fmla="*/ 72 h 78"/>
                <a:gd name="T86" fmla="*/ 21 w 38"/>
                <a:gd name="T87" fmla="*/ 70 h 78"/>
                <a:gd name="T88" fmla="*/ 23 w 38"/>
                <a:gd name="T89" fmla="*/ 71 h 78"/>
                <a:gd name="T90" fmla="*/ 24 w 38"/>
                <a:gd name="T91" fmla="*/ 67 h 78"/>
                <a:gd name="T92" fmla="*/ 26 w 38"/>
                <a:gd name="T93" fmla="*/ 68 h 78"/>
                <a:gd name="T94" fmla="*/ 30 w 38"/>
                <a:gd name="T95" fmla="*/ 66 h 78"/>
                <a:gd name="T96" fmla="*/ 36 w 38"/>
                <a:gd name="T97" fmla="*/ 61 h 78"/>
                <a:gd name="T98" fmla="*/ 36 w 38"/>
                <a:gd name="T99" fmla="*/ 57 h 78"/>
                <a:gd name="T100" fmla="*/ 37 w 38"/>
                <a:gd name="T101" fmla="*/ 55 h 78"/>
                <a:gd name="T102" fmla="*/ 37 w 38"/>
                <a:gd name="T103" fmla="*/ 5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78">
                  <a:moveTo>
                    <a:pt x="37" y="55"/>
                  </a:moveTo>
                  <a:cubicBezTo>
                    <a:pt x="36" y="54"/>
                    <a:pt x="36" y="52"/>
                    <a:pt x="36" y="49"/>
                  </a:cubicBezTo>
                  <a:cubicBezTo>
                    <a:pt x="35" y="46"/>
                    <a:pt x="34" y="44"/>
                    <a:pt x="32" y="41"/>
                  </a:cubicBezTo>
                  <a:cubicBezTo>
                    <a:pt x="31" y="39"/>
                    <a:pt x="30" y="38"/>
                    <a:pt x="28" y="37"/>
                  </a:cubicBezTo>
                  <a:cubicBezTo>
                    <a:pt x="26" y="35"/>
                    <a:pt x="23" y="34"/>
                    <a:pt x="22" y="31"/>
                  </a:cubicBezTo>
                  <a:cubicBezTo>
                    <a:pt x="22" y="29"/>
                    <a:pt x="20" y="28"/>
                    <a:pt x="18" y="26"/>
                  </a:cubicBezTo>
                  <a:cubicBezTo>
                    <a:pt x="17" y="25"/>
                    <a:pt x="18" y="21"/>
                    <a:pt x="19" y="20"/>
                  </a:cubicBezTo>
                  <a:cubicBezTo>
                    <a:pt x="21" y="19"/>
                    <a:pt x="23" y="17"/>
                    <a:pt x="23" y="15"/>
                  </a:cubicBezTo>
                  <a:cubicBezTo>
                    <a:pt x="24" y="14"/>
                    <a:pt x="28" y="12"/>
                    <a:pt x="29" y="11"/>
                  </a:cubicBezTo>
                  <a:cubicBezTo>
                    <a:pt x="27" y="10"/>
                    <a:pt x="25" y="9"/>
                    <a:pt x="23" y="7"/>
                  </a:cubicBezTo>
                  <a:cubicBezTo>
                    <a:pt x="21" y="6"/>
                    <a:pt x="24" y="6"/>
                    <a:pt x="24" y="4"/>
                  </a:cubicBezTo>
                  <a:cubicBezTo>
                    <a:pt x="24" y="4"/>
                    <a:pt x="19" y="3"/>
                    <a:pt x="19" y="3"/>
                  </a:cubicBezTo>
                  <a:cubicBezTo>
                    <a:pt x="17" y="2"/>
                    <a:pt x="15" y="0"/>
                    <a:pt x="14" y="3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9" y="8"/>
                    <a:pt x="9" y="4"/>
                    <a:pt x="8" y="5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4"/>
                    <a:pt x="1" y="6"/>
                    <a:pt x="0" y="6"/>
                  </a:cubicBezTo>
                  <a:cubicBezTo>
                    <a:pt x="0" y="7"/>
                    <a:pt x="3" y="9"/>
                    <a:pt x="4" y="9"/>
                  </a:cubicBezTo>
                  <a:cubicBezTo>
                    <a:pt x="5" y="11"/>
                    <a:pt x="4" y="12"/>
                    <a:pt x="5" y="13"/>
                  </a:cubicBezTo>
                  <a:cubicBezTo>
                    <a:pt x="5" y="15"/>
                    <a:pt x="8" y="15"/>
                    <a:pt x="9" y="14"/>
                  </a:cubicBezTo>
                  <a:cubicBezTo>
                    <a:pt x="11" y="13"/>
                    <a:pt x="12" y="16"/>
                    <a:pt x="12" y="17"/>
                  </a:cubicBezTo>
                  <a:cubicBezTo>
                    <a:pt x="13" y="19"/>
                    <a:pt x="15" y="19"/>
                    <a:pt x="13" y="21"/>
                  </a:cubicBezTo>
                  <a:cubicBezTo>
                    <a:pt x="11" y="22"/>
                    <a:pt x="10" y="19"/>
                    <a:pt x="10" y="22"/>
                  </a:cubicBezTo>
                  <a:cubicBezTo>
                    <a:pt x="10" y="24"/>
                    <a:pt x="13" y="24"/>
                    <a:pt x="14" y="25"/>
                  </a:cubicBezTo>
                  <a:cubicBezTo>
                    <a:pt x="16" y="27"/>
                    <a:pt x="17" y="29"/>
                    <a:pt x="19" y="31"/>
                  </a:cubicBezTo>
                  <a:cubicBezTo>
                    <a:pt x="20" y="33"/>
                    <a:pt x="22" y="33"/>
                    <a:pt x="23" y="35"/>
                  </a:cubicBezTo>
                  <a:cubicBezTo>
                    <a:pt x="24" y="37"/>
                    <a:pt x="24" y="38"/>
                    <a:pt x="26" y="39"/>
                  </a:cubicBezTo>
                  <a:cubicBezTo>
                    <a:pt x="27" y="40"/>
                    <a:pt x="26" y="42"/>
                    <a:pt x="28" y="43"/>
                  </a:cubicBezTo>
                  <a:cubicBezTo>
                    <a:pt x="29" y="44"/>
                    <a:pt x="28" y="47"/>
                    <a:pt x="27" y="48"/>
                  </a:cubicBezTo>
                  <a:cubicBezTo>
                    <a:pt x="26" y="49"/>
                    <a:pt x="27" y="51"/>
                    <a:pt x="28" y="52"/>
                  </a:cubicBezTo>
                  <a:cubicBezTo>
                    <a:pt x="28" y="54"/>
                    <a:pt x="28" y="55"/>
                    <a:pt x="28" y="57"/>
                  </a:cubicBezTo>
                  <a:cubicBezTo>
                    <a:pt x="26" y="59"/>
                    <a:pt x="26" y="59"/>
                    <a:pt x="23" y="60"/>
                  </a:cubicBezTo>
                  <a:cubicBezTo>
                    <a:pt x="21" y="60"/>
                    <a:pt x="24" y="63"/>
                    <a:pt x="20" y="62"/>
                  </a:cubicBezTo>
                  <a:cubicBezTo>
                    <a:pt x="18" y="62"/>
                    <a:pt x="20" y="64"/>
                    <a:pt x="20" y="65"/>
                  </a:cubicBezTo>
                  <a:cubicBezTo>
                    <a:pt x="21" y="67"/>
                    <a:pt x="19" y="66"/>
                    <a:pt x="18" y="66"/>
                  </a:cubicBezTo>
                  <a:cubicBezTo>
                    <a:pt x="16" y="66"/>
                    <a:pt x="15" y="66"/>
                    <a:pt x="14" y="67"/>
                  </a:cubicBezTo>
                  <a:cubicBezTo>
                    <a:pt x="11" y="69"/>
                    <a:pt x="13" y="69"/>
                    <a:pt x="15" y="70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4"/>
                    <a:pt x="13" y="78"/>
                    <a:pt x="14" y="77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22" y="74"/>
                    <a:pt x="20" y="73"/>
                    <a:pt x="19" y="71"/>
                  </a:cubicBezTo>
                  <a:cubicBezTo>
                    <a:pt x="20" y="71"/>
                    <a:pt x="21" y="73"/>
                    <a:pt x="22" y="72"/>
                  </a:cubicBezTo>
                  <a:cubicBezTo>
                    <a:pt x="23" y="71"/>
                    <a:pt x="21" y="70"/>
                    <a:pt x="21" y="70"/>
                  </a:cubicBezTo>
                  <a:cubicBezTo>
                    <a:pt x="21" y="69"/>
                    <a:pt x="23" y="71"/>
                    <a:pt x="23" y="71"/>
                  </a:cubicBezTo>
                  <a:cubicBezTo>
                    <a:pt x="22" y="71"/>
                    <a:pt x="23" y="67"/>
                    <a:pt x="24" y="67"/>
                  </a:cubicBezTo>
                  <a:cubicBezTo>
                    <a:pt x="24" y="66"/>
                    <a:pt x="26" y="68"/>
                    <a:pt x="26" y="68"/>
                  </a:cubicBezTo>
                  <a:cubicBezTo>
                    <a:pt x="28" y="68"/>
                    <a:pt x="29" y="67"/>
                    <a:pt x="30" y="66"/>
                  </a:cubicBezTo>
                  <a:cubicBezTo>
                    <a:pt x="31" y="65"/>
                    <a:pt x="36" y="63"/>
                    <a:pt x="36" y="61"/>
                  </a:cubicBezTo>
                  <a:cubicBezTo>
                    <a:pt x="36" y="60"/>
                    <a:pt x="35" y="59"/>
                    <a:pt x="36" y="57"/>
                  </a:cubicBezTo>
                  <a:cubicBezTo>
                    <a:pt x="36" y="56"/>
                    <a:pt x="38" y="57"/>
                    <a:pt x="37" y="55"/>
                  </a:cubicBezTo>
                  <a:cubicBezTo>
                    <a:pt x="36" y="54"/>
                    <a:pt x="38" y="56"/>
                    <a:pt x="37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9" name="Freeform 706">
              <a:extLst>
                <a:ext uri="{FF2B5EF4-FFF2-40B4-BE49-F238E27FC236}">
                  <a16:creationId xmlns:a16="http://schemas.microsoft.com/office/drawing/2014/main" id="{73F78ED0-9638-6546-80F5-BD797047E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1893" y="6827940"/>
              <a:ext cx="294460" cy="380848"/>
            </a:xfrm>
            <a:custGeom>
              <a:avLst/>
              <a:gdLst>
                <a:gd name="T0" fmla="*/ 37 w 37"/>
                <a:gd name="T1" fmla="*/ 38 h 45"/>
                <a:gd name="T2" fmla="*/ 35 w 37"/>
                <a:gd name="T3" fmla="*/ 35 h 45"/>
                <a:gd name="T4" fmla="*/ 33 w 37"/>
                <a:gd name="T5" fmla="*/ 32 h 45"/>
                <a:gd name="T6" fmla="*/ 30 w 37"/>
                <a:gd name="T7" fmla="*/ 28 h 45"/>
                <a:gd name="T8" fmla="*/ 26 w 37"/>
                <a:gd name="T9" fmla="*/ 22 h 45"/>
                <a:gd name="T10" fmla="*/ 22 w 37"/>
                <a:gd name="T11" fmla="*/ 18 h 45"/>
                <a:gd name="T12" fmla="*/ 19 w 37"/>
                <a:gd name="T13" fmla="*/ 15 h 45"/>
                <a:gd name="T14" fmla="*/ 22 w 37"/>
                <a:gd name="T15" fmla="*/ 14 h 45"/>
                <a:gd name="T16" fmla="*/ 21 w 37"/>
                <a:gd name="T17" fmla="*/ 10 h 45"/>
                <a:gd name="T18" fmla="*/ 14 w 37"/>
                <a:gd name="T19" fmla="*/ 8 h 45"/>
                <a:gd name="T20" fmla="*/ 13 w 37"/>
                <a:gd name="T21" fmla="*/ 4 h 45"/>
                <a:gd name="T22" fmla="*/ 9 w 37"/>
                <a:gd name="T23" fmla="*/ 0 h 45"/>
                <a:gd name="T24" fmla="*/ 7 w 37"/>
                <a:gd name="T25" fmla="*/ 0 h 45"/>
                <a:gd name="T26" fmla="*/ 8 w 37"/>
                <a:gd name="T27" fmla="*/ 4 h 45"/>
                <a:gd name="T28" fmla="*/ 8 w 37"/>
                <a:gd name="T29" fmla="*/ 7 h 45"/>
                <a:gd name="T30" fmla="*/ 4 w 37"/>
                <a:gd name="T31" fmla="*/ 5 h 45"/>
                <a:gd name="T32" fmla="*/ 0 w 37"/>
                <a:gd name="T33" fmla="*/ 10 h 45"/>
                <a:gd name="T34" fmla="*/ 4 w 37"/>
                <a:gd name="T35" fmla="*/ 15 h 45"/>
                <a:gd name="T36" fmla="*/ 4 w 37"/>
                <a:gd name="T37" fmla="*/ 22 h 45"/>
                <a:gd name="T38" fmla="*/ 3 w 37"/>
                <a:gd name="T39" fmla="*/ 26 h 45"/>
                <a:gd name="T40" fmla="*/ 7 w 37"/>
                <a:gd name="T41" fmla="*/ 25 h 45"/>
                <a:gd name="T42" fmla="*/ 10 w 37"/>
                <a:gd name="T43" fmla="*/ 23 h 45"/>
                <a:gd name="T44" fmla="*/ 15 w 37"/>
                <a:gd name="T45" fmla="*/ 22 h 45"/>
                <a:gd name="T46" fmla="*/ 23 w 37"/>
                <a:gd name="T47" fmla="*/ 28 h 45"/>
                <a:gd name="T48" fmla="*/ 27 w 37"/>
                <a:gd name="T49" fmla="*/ 36 h 45"/>
                <a:gd name="T50" fmla="*/ 27 w 37"/>
                <a:gd name="T51" fmla="*/ 39 h 45"/>
                <a:gd name="T52" fmla="*/ 25 w 37"/>
                <a:gd name="T53" fmla="*/ 43 h 45"/>
                <a:gd name="T54" fmla="*/ 29 w 37"/>
                <a:gd name="T55" fmla="*/ 43 h 45"/>
                <a:gd name="T56" fmla="*/ 32 w 37"/>
                <a:gd name="T57" fmla="*/ 42 h 45"/>
                <a:gd name="T58" fmla="*/ 35 w 37"/>
                <a:gd name="T59" fmla="*/ 42 h 45"/>
                <a:gd name="T60" fmla="*/ 37 w 37"/>
                <a:gd name="T61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45">
                  <a:moveTo>
                    <a:pt x="37" y="38"/>
                  </a:moveTo>
                  <a:cubicBezTo>
                    <a:pt x="37" y="37"/>
                    <a:pt x="36" y="37"/>
                    <a:pt x="35" y="35"/>
                  </a:cubicBezTo>
                  <a:cubicBezTo>
                    <a:pt x="35" y="33"/>
                    <a:pt x="34" y="34"/>
                    <a:pt x="33" y="32"/>
                  </a:cubicBezTo>
                  <a:cubicBezTo>
                    <a:pt x="32" y="30"/>
                    <a:pt x="32" y="29"/>
                    <a:pt x="30" y="28"/>
                  </a:cubicBezTo>
                  <a:cubicBezTo>
                    <a:pt x="28" y="26"/>
                    <a:pt x="27" y="24"/>
                    <a:pt x="26" y="22"/>
                  </a:cubicBezTo>
                  <a:cubicBezTo>
                    <a:pt x="25" y="21"/>
                    <a:pt x="23" y="19"/>
                    <a:pt x="22" y="18"/>
                  </a:cubicBezTo>
                  <a:cubicBezTo>
                    <a:pt x="20" y="17"/>
                    <a:pt x="19" y="18"/>
                    <a:pt x="19" y="15"/>
                  </a:cubicBezTo>
                  <a:cubicBezTo>
                    <a:pt x="19" y="14"/>
                    <a:pt x="21" y="16"/>
                    <a:pt x="22" y="14"/>
                  </a:cubicBezTo>
                  <a:cubicBezTo>
                    <a:pt x="24" y="13"/>
                    <a:pt x="22" y="12"/>
                    <a:pt x="21" y="10"/>
                  </a:cubicBezTo>
                  <a:cubicBezTo>
                    <a:pt x="19" y="5"/>
                    <a:pt x="16" y="11"/>
                    <a:pt x="14" y="8"/>
                  </a:cubicBezTo>
                  <a:cubicBezTo>
                    <a:pt x="13" y="7"/>
                    <a:pt x="14" y="5"/>
                    <a:pt x="13" y="4"/>
                  </a:cubicBezTo>
                  <a:cubicBezTo>
                    <a:pt x="12" y="3"/>
                    <a:pt x="10" y="2"/>
                    <a:pt x="9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6" y="1"/>
                    <a:pt x="8" y="3"/>
                    <a:pt x="8" y="4"/>
                  </a:cubicBezTo>
                  <a:cubicBezTo>
                    <a:pt x="8" y="5"/>
                    <a:pt x="9" y="7"/>
                    <a:pt x="8" y="7"/>
                  </a:cubicBezTo>
                  <a:cubicBezTo>
                    <a:pt x="6" y="7"/>
                    <a:pt x="6" y="5"/>
                    <a:pt x="4" y="5"/>
                  </a:cubicBezTo>
                  <a:cubicBezTo>
                    <a:pt x="3" y="4"/>
                    <a:pt x="0" y="10"/>
                    <a:pt x="0" y="10"/>
                  </a:cubicBezTo>
                  <a:cubicBezTo>
                    <a:pt x="1" y="13"/>
                    <a:pt x="0" y="17"/>
                    <a:pt x="4" y="15"/>
                  </a:cubicBezTo>
                  <a:cubicBezTo>
                    <a:pt x="6" y="14"/>
                    <a:pt x="4" y="22"/>
                    <a:pt x="4" y="22"/>
                  </a:cubicBezTo>
                  <a:cubicBezTo>
                    <a:pt x="6" y="23"/>
                    <a:pt x="4" y="24"/>
                    <a:pt x="3" y="26"/>
                  </a:cubicBezTo>
                  <a:cubicBezTo>
                    <a:pt x="3" y="27"/>
                    <a:pt x="6" y="25"/>
                    <a:pt x="7" y="25"/>
                  </a:cubicBezTo>
                  <a:cubicBezTo>
                    <a:pt x="7" y="24"/>
                    <a:pt x="9" y="23"/>
                    <a:pt x="10" y="23"/>
                  </a:cubicBezTo>
                  <a:cubicBezTo>
                    <a:pt x="12" y="24"/>
                    <a:pt x="13" y="24"/>
                    <a:pt x="15" y="22"/>
                  </a:cubicBezTo>
                  <a:cubicBezTo>
                    <a:pt x="17" y="21"/>
                    <a:pt x="24" y="25"/>
                    <a:pt x="23" y="28"/>
                  </a:cubicBezTo>
                  <a:cubicBezTo>
                    <a:pt x="21" y="32"/>
                    <a:pt x="25" y="33"/>
                    <a:pt x="27" y="36"/>
                  </a:cubicBezTo>
                  <a:cubicBezTo>
                    <a:pt x="27" y="37"/>
                    <a:pt x="27" y="38"/>
                    <a:pt x="27" y="39"/>
                  </a:cubicBezTo>
                  <a:cubicBezTo>
                    <a:pt x="27" y="40"/>
                    <a:pt x="26" y="42"/>
                    <a:pt x="25" y="43"/>
                  </a:cubicBezTo>
                  <a:cubicBezTo>
                    <a:pt x="26" y="43"/>
                    <a:pt x="29" y="45"/>
                    <a:pt x="29" y="43"/>
                  </a:cubicBezTo>
                  <a:cubicBezTo>
                    <a:pt x="29" y="42"/>
                    <a:pt x="31" y="41"/>
                    <a:pt x="32" y="42"/>
                  </a:cubicBezTo>
                  <a:cubicBezTo>
                    <a:pt x="33" y="43"/>
                    <a:pt x="34" y="43"/>
                    <a:pt x="35" y="42"/>
                  </a:cubicBezTo>
                  <a:cubicBezTo>
                    <a:pt x="37" y="42"/>
                    <a:pt x="37" y="40"/>
                    <a:pt x="37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0" name="Freeform 707">
              <a:extLst>
                <a:ext uri="{FF2B5EF4-FFF2-40B4-BE49-F238E27FC236}">
                  <a16:creationId xmlns:a16="http://schemas.microsoft.com/office/drawing/2014/main" id="{9EBFF8AC-A599-854E-8E4C-A5FAAA3E7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4251" y="7860844"/>
              <a:ext cx="359895" cy="323144"/>
            </a:xfrm>
            <a:custGeom>
              <a:avLst/>
              <a:gdLst>
                <a:gd name="T0" fmla="*/ 45 w 45"/>
                <a:gd name="T1" fmla="*/ 29 h 38"/>
                <a:gd name="T2" fmla="*/ 45 w 45"/>
                <a:gd name="T3" fmla="*/ 26 h 38"/>
                <a:gd name="T4" fmla="*/ 45 w 45"/>
                <a:gd name="T5" fmla="*/ 24 h 38"/>
                <a:gd name="T6" fmla="*/ 45 w 45"/>
                <a:gd name="T7" fmla="*/ 15 h 38"/>
                <a:gd name="T8" fmla="*/ 45 w 45"/>
                <a:gd name="T9" fmla="*/ 6 h 38"/>
                <a:gd name="T10" fmla="*/ 35 w 45"/>
                <a:gd name="T11" fmla="*/ 3 h 38"/>
                <a:gd name="T12" fmla="*/ 30 w 45"/>
                <a:gd name="T13" fmla="*/ 0 h 38"/>
                <a:gd name="T14" fmla="*/ 26 w 45"/>
                <a:gd name="T15" fmla="*/ 3 h 38"/>
                <a:gd name="T16" fmla="*/ 22 w 45"/>
                <a:gd name="T17" fmla="*/ 5 h 38"/>
                <a:gd name="T18" fmla="*/ 18 w 45"/>
                <a:gd name="T19" fmla="*/ 10 h 38"/>
                <a:gd name="T20" fmla="*/ 14 w 45"/>
                <a:gd name="T21" fmla="*/ 8 h 38"/>
                <a:gd name="T22" fmla="*/ 11 w 45"/>
                <a:gd name="T23" fmla="*/ 5 h 38"/>
                <a:gd name="T24" fmla="*/ 9 w 45"/>
                <a:gd name="T25" fmla="*/ 6 h 38"/>
                <a:gd name="T26" fmla="*/ 7 w 45"/>
                <a:gd name="T27" fmla="*/ 5 h 38"/>
                <a:gd name="T28" fmla="*/ 4 w 45"/>
                <a:gd name="T29" fmla="*/ 6 h 38"/>
                <a:gd name="T30" fmla="*/ 0 w 45"/>
                <a:gd name="T31" fmla="*/ 7 h 38"/>
                <a:gd name="T32" fmla="*/ 3 w 45"/>
                <a:gd name="T33" fmla="*/ 8 h 38"/>
                <a:gd name="T34" fmla="*/ 4 w 45"/>
                <a:gd name="T35" fmla="*/ 11 h 38"/>
                <a:gd name="T36" fmla="*/ 7 w 45"/>
                <a:gd name="T37" fmla="*/ 14 h 38"/>
                <a:gd name="T38" fmla="*/ 9 w 45"/>
                <a:gd name="T39" fmla="*/ 8 h 38"/>
                <a:gd name="T40" fmla="*/ 10 w 45"/>
                <a:gd name="T41" fmla="*/ 12 h 38"/>
                <a:gd name="T42" fmla="*/ 15 w 45"/>
                <a:gd name="T43" fmla="*/ 12 h 38"/>
                <a:gd name="T44" fmla="*/ 18 w 45"/>
                <a:gd name="T45" fmla="*/ 15 h 38"/>
                <a:gd name="T46" fmla="*/ 27 w 45"/>
                <a:gd name="T47" fmla="*/ 19 h 38"/>
                <a:gd name="T48" fmla="*/ 32 w 45"/>
                <a:gd name="T49" fmla="*/ 22 h 38"/>
                <a:gd name="T50" fmla="*/ 34 w 45"/>
                <a:gd name="T51" fmla="*/ 26 h 38"/>
                <a:gd name="T52" fmla="*/ 36 w 45"/>
                <a:gd name="T53" fmla="*/ 27 h 38"/>
                <a:gd name="T54" fmla="*/ 34 w 45"/>
                <a:gd name="T55" fmla="*/ 28 h 38"/>
                <a:gd name="T56" fmla="*/ 36 w 45"/>
                <a:gd name="T57" fmla="*/ 29 h 38"/>
                <a:gd name="T58" fmla="*/ 35 w 45"/>
                <a:gd name="T59" fmla="*/ 30 h 38"/>
                <a:gd name="T60" fmla="*/ 32 w 45"/>
                <a:gd name="T61" fmla="*/ 31 h 38"/>
                <a:gd name="T62" fmla="*/ 29 w 45"/>
                <a:gd name="T63" fmla="*/ 34 h 38"/>
                <a:gd name="T64" fmla="*/ 34 w 45"/>
                <a:gd name="T65" fmla="*/ 35 h 38"/>
                <a:gd name="T66" fmla="*/ 36 w 45"/>
                <a:gd name="T67" fmla="*/ 31 h 38"/>
                <a:gd name="T68" fmla="*/ 36 w 45"/>
                <a:gd name="T69" fmla="*/ 33 h 38"/>
                <a:gd name="T70" fmla="*/ 40 w 45"/>
                <a:gd name="T71" fmla="*/ 32 h 38"/>
                <a:gd name="T72" fmla="*/ 45 w 45"/>
                <a:gd name="T73" fmla="*/ 38 h 38"/>
                <a:gd name="T74" fmla="*/ 45 w 45"/>
                <a:gd name="T75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38">
                  <a:moveTo>
                    <a:pt x="45" y="29"/>
                  </a:moveTo>
                  <a:cubicBezTo>
                    <a:pt x="45" y="28"/>
                    <a:pt x="44" y="27"/>
                    <a:pt x="45" y="26"/>
                  </a:cubicBezTo>
                  <a:cubicBezTo>
                    <a:pt x="45" y="25"/>
                    <a:pt x="45" y="25"/>
                    <a:pt x="45" y="24"/>
                  </a:cubicBezTo>
                  <a:cubicBezTo>
                    <a:pt x="45" y="21"/>
                    <a:pt x="45" y="18"/>
                    <a:pt x="45" y="15"/>
                  </a:cubicBezTo>
                  <a:cubicBezTo>
                    <a:pt x="45" y="12"/>
                    <a:pt x="45" y="9"/>
                    <a:pt x="45" y="6"/>
                  </a:cubicBezTo>
                  <a:cubicBezTo>
                    <a:pt x="45" y="6"/>
                    <a:pt x="36" y="3"/>
                    <a:pt x="35" y="3"/>
                  </a:cubicBezTo>
                  <a:cubicBezTo>
                    <a:pt x="33" y="2"/>
                    <a:pt x="32" y="1"/>
                    <a:pt x="30" y="0"/>
                  </a:cubicBezTo>
                  <a:cubicBezTo>
                    <a:pt x="27" y="0"/>
                    <a:pt x="27" y="2"/>
                    <a:pt x="26" y="3"/>
                  </a:cubicBezTo>
                  <a:cubicBezTo>
                    <a:pt x="26" y="4"/>
                    <a:pt x="23" y="4"/>
                    <a:pt x="22" y="5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6" y="11"/>
                    <a:pt x="14" y="10"/>
                    <a:pt x="14" y="8"/>
                  </a:cubicBezTo>
                  <a:cubicBezTo>
                    <a:pt x="13" y="6"/>
                    <a:pt x="12" y="6"/>
                    <a:pt x="11" y="5"/>
                  </a:cubicBezTo>
                  <a:cubicBezTo>
                    <a:pt x="11" y="3"/>
                    <a:pt x="10" y="5"/>
                    <a:pt x="9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4" y="7"/>
                    <a:pt x="0" y="6"/>
                    <a:pt x="0" y="7"/>
                  </a:cubicBezTo>
                  <a:cubicBezTo>
                    <a:pt x="0" y="8"/>
                    <a:pt x="2" y="8"/>
                    <a:pt x="3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3"/>
                    <a:pt x="7" y="13"/>
                    <a:pt x="7" y="14"/>
                  </a:cubicBezTo>
                  <a:cubicBezTo>
                    <a:pt x="7" y="12"/>
                    <a:pt x="7" y="9"/>
                    <a:pt x="9" y="8"/>
                  </a:cubicBezTo>
                  <a:cubicBezTo>
                    <a:pt x="7" y="9"/>
                    <a:pt x="8" y="11"/>
                    <a:pt x="10" y="12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2" y="13"/>
                    <a:pt x="17" y="15"/>
                    <a:pt x="18" y="15"/>
                  </a:cubicBezTo>
                  <a:cubicBezTo>
                    <a:pt x="21" y="16"/>
                    <a:pt x="24" y="18"/>
                    <a:pt x="27" y="19"/>
                  </a:cubicBezTo>
                  <a:cubicBezTo>
                    <a:pt x="29" y="20"/>
                    <a:pt x="31" y="21"/>
                    <a:pt x="32" y="22"/>
                  </a:cubicBezTo>
                  <a:cubicBezTo>
                    <a:pt x="32" y="24"/>
                    <a:pt x="33" y="25"/>
                    <a:pt x="34" y="26"/>
                  </a:cubicBezTo>
                  <a:cubicBezTo>
                    <a:pt x="34" y="26"/>
                    <a:pt x="36" y="27"/>
                    <a:pt x="36" y="27"/>
                  </a:cubicBezTo>
                  <a:cubicBezTo>
                    <a:pt x="36" y="27"/>
                    <a:pt x="34" y="28"/>
                    <a:pt x="34" y="28"/>
                  </a:cubicBezTo>
                  <a:cubicBezTo>
                    <a:pt x="34" y="28"/>
                    <a:pt x="36" y="28"/>
                    <a:pt x="36" y="29"/>
                  </a:cubicBezTo>
                  <a:cubicBezTo>
                    <a:pt x="36" y="28"/>
                    <a:pt x="35" y="29"/>
                    <a:pt x="35" y="30"/>
                  </a:cubicBezTo>
                  <a:cubicBezTo>
                    <a:pt x="34" y="31"/>
                    <a:pt x="33" y="30"/>
                    <a:pt x="32" y="31"/>
                  </a:cubicBezTo>
                  <a:cubicBezTo>
                    <a:pt x="31" y="31"/>
                    <a:pt x="28" y="34"/>
                    <a:pt x="29" y="34"/>
                  </a:cubicBezTo>
                  <a:cubicBezTo>
                    <a:pt x="30" y="35"/>
                    <a:pt x="32" y="35"/>
                    <a:pt x="34" y="35"/>
                  </a:cubicBezTo>
                  <a:cubicBezTo>
                    <a:pt x="34" y="34"/>
                    <a:pt x="35" y="30"/>
                    <a:pt x="36" y="31"/>
                  </a:cubicBezTo>
                  <a:cubicBezTo>
                    <a:pt x="36" y="32"/>
                    <a:pt x="33" y="33"/>
                    <a:pt x="36" y="33"/>
                  </a:cubicBezTo>
                  <a:cubicBezTo>
                    <a:pt x="38" y="34"/>
                    <a:pt x="39" y="34"/>
                    <a:pt x="40" y="32"/>
                  </a:cubicBezTo>
                  <a:cubicBezTo>
                    <a:pt x="39" y="34"/>
                    <a:pt x="44" y="37"/>
                    <a:pt x="45" y="38"/>
                  </a:cubicBezTo>
                  <a:cubicBezTo>
                    <a:pt x="45" y="35"/>
                    <a:pt x="45" y="32"/>
                    <a:pt x="4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1" name="Freeform 708">
              <a:extLst>
                <a:ext uri="{FF2B5EF4-FFF2-40B4-BE49-F238E27FC236}">
                  <a16:creationId xmlns:a16="http://schemas.microsoft.com/office/drawing/2014/main" id="{7B3A4E8E-FF89-4A48-8B1E-C68BEA524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5967" y="7912781"/>
              <a:ext cx="408972" cy="346225"/>
            </a:xfrm>
            <a:custGeom>
              <a:avLst/>
              <a:gdLst>
                <a:gd name="T0" fmla="*/ 50 w 51"/>
                <a:gd name="T1" fmla="*/ 39 h 41"/>
                <a:gd name="T2" fmla="*/ 45 w 51"/>
                <a:gd name="T3" fmla="*/ 37 h 41"/>
                <a:gd name="T4" fmla="*/ 47 w 51"/>
                <a:gd name="T5" fmla="*/ 36 h 41"/>
                <a:gd name="T6" fmla="*/ 42 w 51"/>
                <a:gd name="T7" fmla="*/ 34 h 41"/>
                <a:gd name="T8" fmla="*/ 38 w 51"/>
                <a:gd name="T9" fmla="*/ 30 h 41"/>
                <a:gd name="T10" fmla="*/ 37 w 51"/>
                <a:gd name="T11" fmla="*/ 28 h 41"/>
                <a:gd name="T12" fmla="*/ 34 w 51"/>
                <a:gd name="T13" fmla="*/ 26 h 41"/>
                <a:gd name="T14" fmla="*/ 29 w 51"/>
                <a:gd name="T15" fmla="*/ 21 h 41"/>
                <a:gd name="T16" fmla="*/ 34 w 51"/>
                <a:gd name="T17" fmla="*/ 21 h 41"/>
                <a:gd name="T18" fmla="*/ 34 w 51"/>
                <a:gd name="T19" fmla="*/ 18 h 41"/>
                <a:gd name="T20" fmla="*/ 31 w 51"/>
                <a:gd name="T21" fmla="*/ 17 h 41"/>
                <a:gd name="T22" fmla="*/ 25 w 51"/>
                <a:gd name="T23" fmla="*/ 12 h 41"/>
                <a:gd name="T24" fmla="*/ 19 w 51"/>
                <a:gd name="T25" fmla="*/ 7 h 41"/>
                <a:gd name="T26" fmla="*/ 16 w 51"/>
                <a:gd name="T27" fmla="*/ 6 h 41"/>
                <a:gd name="T28" fmla="*/ 13 w 51"/>
                <a:gd name="T29" fmla="*/ 4 h 41"/>
                <a:gd name="T30" fmla="*/ 8 w 51"/>
                <a:gd name="T31" fmla="*/ 2 h 41"/>
                <a:gd name="T32" fmla="*/ 1 w 51"/>
                <a:gd name="T33" fmla="*/ 0 h 41"/>
                <a:gd name="T34" fmla="*/ 1 w 51"/>
                <a:gd name="T35" fmla="*/ 10 h 41"/>
                <a:gd name="T36" fmla="*/ 1 w 51"/>
                <a:gd name="T37" fmla="*/ 20 h 41"/>
                <a:gd name="T38" fmla="*/ 1 w 51"/>
                <a:gd name="T39" fmla="*/ 25 h 41"/>
                <a:gd name="T40" fmla="*/ 1 w 51"/>
                <a:gd name="T41" fmla="*/ 30 h 41"/>
                <a:gd name="T42" fmla="*/ 4 w 51"/>
                <a:gd name="T43" fmla="*/ 33 h 41"/>
                <a:gd name="T44" fmla="*/ 13 w 51"/>
                <a:gd name="T45" fmla="*/ 31 h 41"/>
                <a:gd name="T46" fmla="*/ 9 w 51"/>
                <a:gd name="T47" fmla="*/ 28 h 41"/>
                <a:gd name="T48" fmla="*/ 14 w 51"/>
                <a:gd name="T49" fmla="*/ 30 h 41"/>
                <a:gd name="T50" fmla="*/ 13 w 51"/>
                <a:gd name="T51" fmla="*/ 26 h 41"/>
                <a:gd name="T52" fmla="*/ 15 w 51"/>
                <a:gd name="T53" fmla="*/ 27 h 41"/>
                <a:gd name="T54" fmla="*/ 18 w 51"/>
                <a:gd name="T55" fmla="*/ 25 h 41"/>
                <a:gd name="T56" fmla="*/ 26 w 51"/>
                <a:gd name="T57" fmla="*/ 27 h 41"/>
                <a:gd name="T58" fmla="*/ 31 w 51"/>
                <a:gd name="T59" fmla="*/ 33 h 41"/>
                <a:gd name="T60" fmla="*/ 36 w 51"/>
                <a:gd name="T61" fmla="*/ 38 h 41"/>
                <a:gd name="T62" fmla="*/ 45 w 51"/>
                <a:gd name="T63" fmla="*/ 40 h 41"/>
                <a:gd name="T64" fmla="*/ 48 w 51"/>
                <a:gd name="T65" fmla="*/ 40 h 41"/>
                <a:gd name="T66" fmla="*/ 50 w 51"/>
                <a:gd name="T67" fmla="*/ 39 h 41"/>
                <a:gd name="T68" fmla="*/ 50 w 51"/>
                <a:gd name="T69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41">
                  <a:moveTo>
                    <a:pt x="50" y="39"/>
                  </a:moveTo>
                  <a:cubicBezTo>
                    <a:pt x="48" y="38"/>
                    <a:pt x="46" y="38"/>
                    <a:pt x="45" y="37"/>
                  </a:cubicBezTo>
                  <a:cubicBezTo>
                    <a:pt x="44" y="36"/>
                    <a:pt x="46" y="35"/>
                    <a:pt x="47" y="36"/>
                  </a:cubicBezTo>
                  <a:cubicBezTo>
                    <a:pt x="45" y="35"/>
                    <a:pt x="42" y="36"/>
                    <a:pt x="42" y="34"/>
                  </a:cubicBezTo>
                  <a:cubicBezTo>
                    <a:pt x="42" y="32"/>
                    <a:pt x="39" y="32"/>
                    <a:pt x="38" y="30"/>
                  </a:cubicBezTo>
                  <a:cubicBezTo>
                    <a:pt x="37" y="29"/>
                    <a:pt x="38" y="29"/>
                    <a:pt x="37" y="28"/>
                  </a:cubicBezTo>
                  <a:cubicBezTo>
                    <a:pt x="36" y="27"/>
                    <a:pt x="35" y="27"/>
                    <a:pt x="34" y="26"/>
                  </a:cubicBezTo>
                  <a:cubicBezTo>
                    <a:pt x="34" y="26"/>
                    <a:pt x="30" y="21"/>
                    <a:pt x="29" y="21"/>
                  </a:cubicBezTo>
                  <a:cubicBezTo>
                    <a:pt x="30" y="20"/>
                    <a:pt x="33" y="21"/>
                    <a:pt x="34" y="21"/>
                  </a:cubicBezTo>
                  <a:cubicBezTo>
                    <a:pt x="36" y="21"/>
                    <a:pt x="35" y="20"/>
                    <a:pt x="34" y="18"/>
                  </a:cubicBezTo>
                  <a:cubicBezTo>
                    <a:pt x="34" y="17"/>
                    <a:pt x="32" y="17"/>
                    <a:pt x="31" y="17"/>
                  </a:cubicBezTo>
                  <a:cubicBezTo>
                    <a:pt x="28" y="15"/>
                    <a:pt x="26" y="14"/>
                    <a:pt x="25" y="12"/>
                  </a:cubicBezTo>
                  <a:cubicBezTo>
                    <a:pt x="24" y="10"/>
                    <a:pt x="21" y="8"/>
                    <a:pt x="19" y="7"/>
                  </a:cubicBezTo>
                  <a:cubicBezTo>
                    <a:pt x="18" y="6"/>
                    <a:pt x="17" y="6"/>
                    <a:pt x="16" y="6"/>
                  </a:cubicBezTo>
                  <a:cubicBezTo>
                    <a:pt x="15" y="6"/>
                    <a:pt x="14" y="4"/>
                    <a:pt x="13" y="4"/>
                  </a:cubicBezTo>
                  <a:cubicBezTo>
                    <a:pt x="12" y="3"/>
                    <a:pt x="10" y="3"/>
                    <a:pt x="8" y="2"/>
                  </a:cubicBezTo>
                  <a:cubicBezTo>
                    <a:pt x="6" y="2"/>
                    <a:pt x="4" y="0"/>
                    <a:pt x="1" y="0"/>
                  </a:cubicBezTo>
                  <a:cubicBezTo>
                    <a:pt x="1" y="3"/>
                    <a:pt x="1" y="7"/>
                    <a:pt x="1" y="10"/>
                  </a:cubicBezTo>
                  <a:cubicBezTo>
                    <a:pt x="1" y="13"/>
                    <a:pt x="2" y="17"/>
                    <a:pt x="1" y="20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1" y="27"/>
                    <a:pt x="1" y="28"/>
                    <a:pt x="1" y="30"/>
                  </a:cubicBezTo>
                  <a:cubicBezTo>
                    <a:pt x="1" y="33"/>
                    <a:pt x="2" y="33"/>
                    <a:pt x="4" y="33"/>
                  </a:cubicBezTo>
                  <a:cubicBezTo>
                    <a:pt x="7" y="33"/>
                    <a:pt x="10" y="33"/>
                    <a:pt x="13" y="31"/>
                  </a:cubicBezTo>
                  <a:cubicBezTo>
                    <a:pt x="14" y="31"/>
                    <a:pt x="9" y="28"/>
                    <a:pt x="9" y="28"/>
                  </a:cubicBezTo>
                  <a:cubicBezTo>
                    <a:pt x="10" y="28"/>
                    <a:pt x="14" y="31"/>
                    <a:pt x="14" y="30"/>
                  </a:cubicBezTo>
                  <a:cubicBezTo>
                    <a:pt x="14" y="29"/>
                    <a:pt x="13" y="28"/>
                    <a:pt x="13" y="26"/>
                  </a:cubicBezTo>
                  <a:cubicBezTo>
                    <a:pt x="13" y="26"/>
                    <a:pt x="16" y="28"/>
                    <a:pt x="15" y="27"/>
                  </a:cubicBezTo>
                  <a:cubicBezTo>
                    <a:pt x="15" y="25"/>
                    <a:pt x="17" y="25"/>
                    <a:pt x="18" y="25"/>
                  </a:cubicBezTo>
                  <a:cubicBezTo>
                    <a:pt x="19" y="25"/>
                    <a:pt x="26" y="28"/>
                    <a:pt x="26" y="27"/>
                  </a:cubicBezTo>
                  <a:cubicBezTo>
                    <a:pt x="26" y="29"/>
                    <a:pt x="30" y="31"/>
                    <a:pt x="31" y="33"/>
                  </a:cubicBezTo>
                  <a:cubicBezTo>
                    <a:pt x="32" y="35"/>
                    <a:pt x="34" y="38"/>
                    <a:pt x="36" y="38"/>
                  </a:cubicBezTo>
                  <a:cubicBezTo>
                    <a:pt x="39" y="38"/>
                    <a:pt x="42" y="39"/>
                    <a:pt x="45" y="40"/>
                  </a:cubicBezTo>
                  <a:cubicBezTo>
                    <a:pt x="46" y="40"/>
                    <a:pt x="48" y="41"/>
                    <a:pt x="48" y="40"/>
                  </a:cubicBezTo>
                  <a:cubicBezTo>
                    <a:pt x="48" y="39"/>
                    <a:pt x="51" y="39"/>
                    <a:pt x="50" y="39"/>
                  </a:cubicBezTo>
                  <a:cubicBezTo>
                    <a:pt x="49" y="38"/>
                    <a:pt x="51" y="39"/>
                    <a:pt x="50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2" name="Freeform 709">
              <a:extLst>
                <a:ext uri="{FF2B5EF4-FFF2-40B4-BE49-F238E27FC236}">
                  <a16:creationId xmlns:a16="http://schemas.microsoft.com/office/drawing/2014/main" id="{4ED6002D-CE88-FF4C-BD98-B7B40A89B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5428" y="7598293"/>
              <a:ext cx="408972" cy="380848"/>
            </a:xfrm>
            <a:custGeom>
              <a:avLst/>
              <a:gdLst>
                <a:gd name="T0" fmla="*/ 33 w 51"/>
                <a:gd name="T1" fmla="*/ 5 h 45"/>
                <a:gd name="T2" fmla="*/ 29 w 51"/>
                <a:gd name="T3" fmla="*/ 13 h 45"/>
                <a:gd name="T4" fmla="*/ 20 w 51"/>
                <a:gd name="T5" fmla="*/ 16 h 45"/>
                <a:gd name="T6" fmla="*/ 15 w 51"/>
                <a:gd name="T7" fmla="*/ 18 h 45"/>
                <a:gd name="T8" fmla="*/ 10 w 51"/>
                <a:gd name="T9" fmla="*/ 19 h 45"/>
                <a:gd name="T10" fmla="*/ 7 w 51"/>
                <a:gd name="T11" fmla="*/ 18 h 45"/>
                <a:gd name="T12" fmla="*/ 3 w 51"/>
                <a:gd name="T13" fmla="*/ 14 h 45"/>
                <a:gd name="T14" fmla="*/ 0 w 51"/>
                <a:gd name="T15" fmla="*/ 20 h 45"/>
                <a:gd name="T16" fmla="*/ 4 w 51"/>
                <a:gd name="T17" fmla="*/ 29 h 45"/>
                <a:gd name="T18" fmla="*/ 8 w 51"/>
                <a:gd name="T19" fmla="*/ 37 h 45"/>
                <a:gd name="T20" fmla="*/ 13 w 51"/>
                <a:gd name="T21" fmla="*/ 39 h 45"/>
                <a:gd name="T22" fmla="*/ 14 w 51"/>
                <a:gd name="T23" fmla="*/ 41 h 45"/>
                <a:gd name="T24" fmla="*/ 19 w 51"/>
                <a:gd name="T25" fmla="*/ 41 h 45"/>
                <a:gd name="T26" fmla="*/ 21 w 51"/>
                <a:gd name="T27" fmla="*/ 39 h 45"/>
                <a:gd name="T28" fmla="*/ 25 w 51"/>
                <a:gd name="T29" fmla="*/ 40 h 45"/>
                <a:gd name="T30" fmla="*/ 28 w 51"/>
                <a:gd name="T31" fmla="*/ 40 h 45"/>
                <a:gd name="T32" fmla="*/ 31 w 51"/>
                <a:gd name="T33" fmla="*/ 43 h 45"/>
                <a:gd name="T34" fmla="*/ 34 w 51"/>
                <a:gd name="T35" fmla="*/ 42 h 45"/>
                <a:gd name="T36" fmla="*/ 36 w 51"/>
                <a:gd name="T37" fmla="*/ 43 h 45"/>
                <a:gd name="T38" fmla="*/ 37 w 51"/>
                <a:gd name="T39" fmla="*/ 37 h 45"/>
                <a:gd name="T40" fmla="*/ 37 w 51"/>
                <a:gd name="T41" fmla="*/ 33 h 45"/>
                <a:gd name="T42" fmla="*/ 39 w 51"/>
                <a:gd name="T43" fmla="*/ 30 h 45"/>
                <a:gd name="T44" fmla="*/ 42 w 51"/>
                <a:gd name="T45" fmla="*/ 24 h 45"/>
                <a:gd name="T46" fmla="*/ 47 w 51"/>
                <a:gd name="T47" fmla="*/ 19 h 45"/>
                <a:gd name="T48" fmla="*/ 49 w 51"/>
                <a:gd name="T49" fmla="*/ 18 h 45"/>
                <a:gd name="T50" fmla="*/ 45 w 51"/>
                <a:gd name="T51" fmla="*/ 13 h 45"/>
                <a:gd name="T52" fmla="*/ 42 w 51"/>
                <a:gd name="T53" fmla="*/ 7 h 45"/>
                <a:gd name="T54" fmla="*/ 44 w 51"/>
                <a:gd name="T55" fmla="*/ 6 h 45"/>
                <a:gd name="T56" fmla="*/ 44 w 51"/>
                <a:gd name="T57" fmla="*/ 3 h 45"/>
                <a:gd name="T58" fmla="*/ 33 w 51"/>
                <a:gd name="T59" fmla="*/ 5 h 45"/>
                <a:gd name="T60" fmla="*/ 33 w 51"/>
                <a:gd name="T6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" h="45">
                  <a:moveTo>
                    <a:pt x="33" y="5"/>
                  </a:moveTo>
                  <a:cubicBezTo>
                    <a:pt x="32" y="8"/>
                    <a:pt x="31" y="10"/>
                    <a:pt x="29" y="13"/>
                  </a:cubicBezTo>
                  <a:cubicBezTo>
                    <a:pt x="28" y="17"/>
                    <a:pt x="23" y="17"/>
                    <a:pt x="20" y="16"/>
                  </a:cubicBezTo>
                  <a:cubicBezTo>
                    <a:pt x="18" y="15"/>
                    <a:pt x="16" y="17"/>
                    <a:pt x="15" y="18"/>
                  </a:cubicBezTo>
                  <a:cubicBezTo>
                    <a:pt x="14" y="19"/>
                    <a:pt x="11" y="18"/>
                    <a:pt x="10" y="19"/>
                  </a:cubicBezTo>
                  <a:cubicBezTo>
                    <a:pt x="8" y="20"/>
                    <a:pt x="8" y="20"/>
                    <a:pt x="7" y="18"/>
                  </a:cubicBezTo>
                  <a:cubicBezTo>
                    <a:pt x="5" y="17"/>
                    <a:pt x="4" y="16"/>
                    <a:pt x="3" y="14"/>
                  </a:cubicBezTo>
                  <a:cubicBezTo>
                    <a:pt x="2" y="13"/>
                    <a:pt x="0" y="19"/>
                    <a:pt x="0" y="20"/>
                  </a:cubicBezTo>
                  <a:cubicBezTo>
                    <a:pt x="0" y="23"/>
                    <a:pt x="3" y="26"/>
                    <a:pt x="4" y="29"/>
                  </a:cubicBezTo>
                  <a:cubicBezTo>
                    <a:pt x="6" y="32"/>
                    <a:pt x="5" y="35"/>
                    <a:pt x="8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6" y="38"/>
                    <a:pt x="13" y="40"/>
                    <a:pt x="14" y="41"/>
                  </a:cubicBezTo>
                  <a:cubicBezTo>
                    <a:pt x="15" y="41"/>
                    <a:pt x="18" y="41"/>
                    <a:pt x="19" y="41"/>
                  </a:cubicBezTo>
                  <a:cubicBezTo>
                    <a:pt x="20" y="40"/>
                    <a:pt x="20" y="38"/>
                    <a:pt x="21" y="39"/>
                  </a:cubicBezTo>
                  <a:cubicBezTo>
                    <a:pt x="22" y="40"/>
                    <a:pt x="24" y="41"/>
                    <a:pt x="25" y="40"/>
                  </a:cubicBezTo>
                  <a:cubicBezTo>
                    <a:pt x="26" y="40"/>
                    <a:pt x="28" y="39"/>
                    <a:pt x="28" y="40"/>
                  </a:cubicBezTo>
                  <a:cubicBezTo>
                    <a:pt x="29" y="43"/>
                    <a:pt x="27" y="45"/>
                    <a:pt x="31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5" y="42"/>
                    <a:pt x="36" y="43"/>
                    <a:pt x="36" y="43"/>
                  </a:cubicBezTo>
                  <a:cubicBezTo>
                    <a:pt x="37" y="41"/>
                    <a:pt x="35" y="39"/>
                    <a:pt x="37" y="37"/>
                  </a:cubicBezTo>
                  <a:cubicBezTo>
                    <a:pt x="38" y="36"/>
                    <a:pt x="37" y="35"/>
                    <a:pt x="37" y="33"/>
                  </a:cubicBezTo>
                  <a:cubicBezTo>
                    <a:pt x="37" y="32"/>
                    <a:pt x="38" y="31"/>
                    <a:pt x="39" y="30"/>
                  </a:cubicBezTo>
                  <a:cubicBezTo>
                    <a:pt x="41" y="28"/>
                    <a:pt x="43" y="27"/>
                    <a:pt x="42" y="24"/>
                  </a:cubicBezTo>
                  <a:cubicBezTo>
                    <a:pt x="42" y="22"/>
                    <a:pt x="45" y="18"/>
                    <a:pt x="47" y="19"/>
                  </a:cubicBezTo>
                  <a:cubicBezTo>
                    <a:pt x="48" y="20"/>
                    <a:pt x="51" y="19"/>
                    <a:pt x="49" y="18"/>
                  </a:cubicBezTo>
                  <a:cubicBezTo>
                    <a:pt x="48" y="16"/>
                    <a:pt x="45" y="15"/>
                    <a:pt x="45" y="13"/>
                  </a:cubicBezTo>
                  <a:cubicBezTo>
                    <a:pt x="45" y="11"/>
                    <a:pt x="43" y="9"/>
                    <a:pt x="42" y="7"/>
                  </a:cubicBezTo>
                  <a:cubicBezTo>
                    <a:pt x="41" y="4"/>
                    <a:pt x="44" y="7"/>
                    <a:pt x="44" y="6"/>
                  </a:cubicBezTo>
                  <a:cubicBezTo>
                    <a:pt x="45" y="5"/>
                    <a:pt x="41" y="4"/>
                    <a:pt x="44" y="3"/>
                  </a:cubicBezTo>
                  <a:cubicBezTo>
                    <a:pt x="40" y="2"/>
                    <a:pt x="34" y="0"/>
                    <a:pt x="33" y="5"/>
                  </a:cubicBezTo>
                  <a:cubicBezTo>
                    <a:pt x="32" y="7"/>
                    <a:pt x="34" y="3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3" name="Freeform 710">
              <a:extLst>
                <a:ext uri="{FF2B5EF4-FFF2-40B4-BE49-F238E27FC236}">
                  <a16:creationId xmlns:a16="http://schemas.microsoft.com/office/drawing/2014/main" id="{0955690B-C93D-1946-A66A-B5FD7C4B6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9966" y="7497308"/>
              <a:ext cx="392614" cy="271210"/>
            </a:xfrm>
            <a:custGeom>
              <a:avLst/>
              <a:gdLst>
                <a:gd name="T0" fmla="*/ 45 w 49"/>
                <a:gd name="T1" fmla="*/ 10 h 32"/>
                <a:gd name="T2" fmla="*/ 47 w 49"/>
                <a:gd name="T3" fmla="*/ 8 h 32"/>
                <a:gd name="T4" fmla="*/ 43 w 49"/>
                <a:gd name="T5" fmla="*/ 7 h 32"/>
                <a:gd name="T6" fmla="*/ 42 w 49"/>
                <a:gd name="T7" fmla="*/ 6 h 32"/>
                <a:gd name="T8" fmla="*/ 41 w 49"/>
                <a:gd name="T9" fmla="*/ 6 h 32"/>
                <a:gd name="T10" fmla="*/ 41 w 49"/>
                <a:gd name="T11" fmla="*/ 4 h 32"/>
                <a:gd name="T12" fmla="*/ 39 w 49"/>
                <a:gd name="T13" fmla="*/ 2 h 32"/>
                <a:gd name="T14" fmla="*/ 37 w 49"/>
                <a:gd name="T15" fmla="*/ 2 h 32"/>
                <a:gd name="T16" fmla="*/ 36 w 49"/>
                <a:gd name="T17" fmla="*/ 1 h 32"/>
                <a:gd name="T18" fmla="*/ 32 w 49"/>
                <a:gd name="T19" fmla="*/ 6 h 32"/>
                <a:gd name="T20" fmla="*/ 30 w 49"/>
                <a:gd name="T21" fmla="*/ 8 h 32"/>
                <a:gd name="T22" fmla="*/ 29 w 49"/>
                <a:gd name="T23" fmla="*/ 9 h 32"/>
                <a:gd name="T24" fmla="*/ 29 w 49"/>
                <a:gd name="T25" fmla="*/ 10 h 32"/>
                <a:gd name="T26" fmla="*/ 25 w 49"/>
                <a:gd name="T27" fmla="*/ 12 h 32"/>
                <a:gd name="T28" fmla="*/ 25 w 49"/>
                <a:gd name="T29" fmla="*/ 15 h 32"/>
                <a:gd name="T30" fmla="*/ 27 w 49"/>
                <a:gd name="T31" fmla="*/ 14 h 32"/>
                <a:gd name="T32" fmla="*/ 29 w 49"/>
                <a:gd name="T33" fmla="*/ 13 h 32"/>
                <a:gd name="T34" fmla="*/ 28 w 49"/>
                <a:gd name="T35" fmla="*/ 11 h 32"/>
                <a:gd name="T36" fmla="*/ 29 w 49"/>
                <a:gd name="T37" fmla="*/ 13 h 32"/>
                <a:gd name="T38" fmla="*/ 26 w 49"/>
                <a:gd name="T39" fmla="*/ 14 h 32"/>
                <a:gd name="T40" fmla="*/ 23 w 49"/>
                <a:gd name="T41" fmla="*/ 13 h 32"/>
                <a:gd name="T42" fmla="*/ 14 w 49"/>
                <a:gd name="T43" fmla="*/ 20 h 32"/>
                <a:gd name="T44" fmla="*/ 9 w 49"/>
                <a:gd name="T45" fmla="*/ 23 h 32"/>
                <a:gd name="T46" fmla="*/ 7 w 49"/>
                <a:gd name="T47" fmla="*/ 26 h 32"/>
                <a:gd name="T48" fmla="*/ 9 w 49"/>
                <a:gd name="T49" fmla="*/ 28 h 32"/>
                <a:gd name="T50" fmla="*/ 0 w 49"/>
                <a:gd name="T51" fmla="*/ 26 h 32"/>
                <a:gd name="T52" fmla="*/ 5 w 49"/>
                <a:gd name="T53" fmla="*/ 32 h 32"/>
                <a:gd name="T54" fmla="*/ 7 w 49"/>
                <a:gd name="T55" fmla="*/ 31 h 32"/>
                <a:gd name="T56" fmla="*/ 12 w 49"/>
                <a:gd name="T57" fmla="*/ 30 h 32"/>
                <a:gd name="T58" fmla="*/ 20 w 49"/>
                <a:gd name="T59" fmla="*/ 29 h 32"/>
                <a:gd name="T60" fmla="*/ 27 w 49"/>
                <a:gd name="T61" fmla="*/ 24 h 32"/>
                <a:gd name="T62" fmla="*/ 30 w 49"/>
                <a:gd name="T63" fmla="*/ 18 h 32"/>
                <a:gd name="T64" fmla="*/ 34 w 49"/>
                <a:gd name="T65" fmla="*/ 14 h 32"/>
                <a:gd name="T66" fmla="*/ 43 w 49"/>
                <a:gd name="T67" fmla="*/ 14 h 32"/>
                <a:gd name="T68" fmla="*/ 45 w 49"/>
                <a:gd name="T69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2">
                  <a:moveTo>
                    <a:pt x="45" y="10"/>
                  </a:moveTo>
                  <a:cubicBezTo>
                    <a:pt x="48" y="10"/>
                    <a:pt x="49" y="9"/>
                    <a:pt x="47" y="8"/>
                  </a:cubicBezTo>
                  <a:cubicBezTo>
                    <a:pt x="45" y="7"/>
                    <a:pt x="45" y="6"/>
                    <a:pt x="43" y="7"/>
                  </a:cubicBezTo>
                  <a:cubicBezTo>
                    <a:pt x="42" y="8"/>
                    <a:pt x="43" y="7"/>
                    <a:pt x="42" y="6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1" y="6"/>
                    <a:pt x="41" y="4"/>
                    <a:pt x="41" y="4"/>
                  </a:cubicBezTo>
                  <a:cubicBezTo>
                    <a:pt x="40" y="3"/>
                    <a:pt x="39" y="2"/>
                    <a:pt x="39" y="2"/>
                  </a:cubicBezTo>
                  <a:cubicBezTo>
                    <a:pt x="37" y="0"/>
                    <a:pt x="38" y="1"/>
                    <a:pt x="37" y="2"/>
                  </a:cubicBezTo>
                  <a:cubicBezTo>
                    <a:pt x="36" y="3"/>
                    <a:pt x="36" y="1"/>
                    <a:pt x="36" y="1"/>
                  </a:cubicBezTo>
                  <a:cubicBezTo>
                    <a:pt x="35" y="1"/>
                    <a:pt x="32" y="5"/>
                    <a:pt x="32" y="6"/>
                  </a:cubicBezTo>
                  <a:cubicBezTo>
                    <a:pt x="31" y="6"/>
                    <a:pt x="30" y="7"/>
                    <a:pt x="30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6" y="11"/>
                    <a:pt x="25" y="12"/>
                  </a:cubicBezTo>
                  <a:cubicBezTo>
                    <a:pt x="22" y="12"/>
                    <a:pt x="23" y="14"/>
                    <a:pt x="25" y="15"/>
                  </a:cubicBezTo>
                  <a:cubicBezTo>
                    <a:pt x="27" y="17"/>
                    <a:pt x="26" y="15"/>
                    <a:pt x="27" y="14"/>
                  </a:cubicBezTo>
                  <a:cubicBezTo>
                    <a:pt x="27" y="13"/>
                    <a:pt x="29" y="13"/>
                    <a:pt x="29" y="13"/>
                  </a:cubicBezTo>
                  <a:cubicBezTo>
                    <a:pt x="29" y="13"/>
                    <a:pt x="28" y="12"/>
                    <a:pt x="28" y="11"/>
                  </a:cubicBezTo>
                  <a:cubicBezTo>
                    <a:pt x="28" y="12"/>
                    <a:pt x="29" y="13"/>
                    <a:pt x="29" y="13"/>
                  </a:cubicBezTo>
                  <a:cubicBezTo>
                    <a:pt x="29" y="13"/>
                    <a:pt x="27" y="13"/>
                    <a:pt x="26" y="14"/>
                  </a:cubicBezTo>
                  <a:cubicBezTo>
                    <a:pt x="26" y="17"/>
                    <a:pt x="24" y="14"/>
                    <a:pt x="23" y="13"/>
                  </a:cubicBezTo>
                  <a:cubicBezTo>
                    <a:pt x="20" y="16"/>
                    <a:pt x="18" y="19"/>
                    <a:pt x="14" y="20"/>
                  </a:cubicBezTo>
                  <a:cubicBezTo>
                    <a:pt x="12" y="21"/>
                    <a:pt x="10" y="21"/>
                    <a:pt x="9" y="23"/>
                  </a:cubicBezTo>
                  <a:cubicBezTo>
                    <a:pt x="8" y="24"/>
                    <a:pt x="8" y="25"/>
                    <a:pt x="7" y="26"/>
                  </a:cubicBezTo>
                  <a:cubicBezTo>
                    <a:pt x="7" y="27"/>
                    <a:pt x="9" y="28"/>
                    <a:pt x="9" y="28"/>
                  </a:cubicBezTo>
                  <a:cubicBezTo>
                    <a:pt x="8" y="29"/>
                    <a:pt x="1" y="26"/>
                    <a:pt x="0" y="26"/>
                  </a:cubicBezTo>
                  <a:cubicBezTo>
                    <a:pt x="1" y="28"/>
                    <a:pt x="3" y="31"/>
                    <a:pt x="5" y="32"/>
                  </a:cubicBezTo>
                  <a:cubicBezTo>
                    <a:pt x="6" y="32"/>
                    <a:pt x="7" y="31"/>
                    <a:pt x="7" y="31"/>
                  </a:cubicBezTo>
                  <a:cubicBezTo>
                    <a:pt x="9" y="30"/>
                    <a:pt x="12" y="31"/>
                    <a:pt x="12" y="30"/>
                  </a:cubicBezTo>
                  <a:cubicBezTo>
                    <a:pt x="15" y="27"/>
                    <a:pt x="17" y="28"/>
                    <a:pt x="20" y="29"/>
                  </a:cubicBezTo>
                  <a:cubicBezTo>
                    <a:pt x="23" y="29"/>
                    <a:pt x="26" y="27"/>
                    <a:pt x="27" y="24"/>
                  </a:cubicBezTo>
                  <a:cubicBezTo>
                    <a:pt x="28" y="22"/>
                    <a:pt x="29" y="20"/>
                    <a:pt x="30" y="18"/>
                  </a:cubicBezTo>
                  <a:cubicBezTo>
                    <a:pt x="30" y="15"/>
                    <a:pt x="31" y="14"/>
                    <a:pt x="34" y="14"/>
                  </a:cubicBezTo>
                  <a:cubicBezTo>
                    <a:pt x="37" y="14"/>
                    <a:pt x="40" y="15"/>
                    <a:pt x="43" y="14"/>
                  </a:cubicBezTo>
                  <a:cubicBezTo>
                    <a:pt x="47" y="13"/>
                    <a:pt x="40" y="10"/>
                    <a:pt x="45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4" name="Freeform 711">
              <a:extLst>
                <a:ext uri="{FF2B5EF4-FFF2-40B4-BE49-F238E27FC236}">
                  <a16:creationId xmlns:a16="http://schemas.microsoft.com/office/drawing/2014/main" id="{E88A13D3-6677-8143-A5D9-36DD32C21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1110" y="6556730"/>
              <a:ext cx="136323" cy="83670"/>
            </a:xfrm>
            <a:custGeom>
              <a:avLst/>
              <a:gdLst>
                <a:gd name="T0" fmla="*/ 2 w 17"/>
                <a:gd name="T1" fmla="*/ 8 h 10"/>
                <a:gd name="T2" fmla="*/ 7 w 17"/>
                <a:gd name="T3" fmla="*/ 9 h 10"/>
                <a:gd name="T4" fmla="*/ 12 w 17"/>
                <a:gd name="T5" fmla="*/ 9 h 10"/>
                <a:gd name="T6" fmla="*/ 16 w 17"/>
                <a:gd name="T7" fmla="*/ 8 h 10"/>
                <a:gd name="T8" fmla="*/ 15 w 17"/>
                <a:gd name="T9" fmla="*/ 3 h 10"/>
                <a:gd name="T10" fmla="*/ 10 w 17"/>
                <a:gd name="T11" fmla="*/ 3 h 10"/>
                <a:gd name="T12" fmla="*/ 6 w 17"/>
                <a:gd name="T13" fmla="*/ 1 h 10"/>
                <a:gd name="T14" fmla="*/ 2 w 17"/>
                <a:gd name="T15" fmla="*/ 8 h 10"/>
                <a:gd name="T16" fmla="*/ 2 w 17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2" y="8"/>
                  </a:moveTo>
                  <a:cubicBezTo>
                    <a:pt x="3" y="9"/>
                    <a:pt x="6" y="10"/>
                    <a:pt x="7" y="9"/>
                  </a:cubicBezTo>
                  <a:cubicBezTo>
                    <a:pt x="9" y="8"/>
                    <a:pt x="10" y="10"/>
                    <a:pt x="12" y="9"/>
                  </a:cubicBezTo>
                  <a:cubicBezTo>
                    <a:pt x="13" y="9"/>
                    <a:pt x="17" y="9"/>
                    <a:pt x="16" y="8"/>
                  </a:cubicBezTo>
                  <a:cubicBezTo>
                    <a:pt x="15" y="6"/>
                    <a:pt x="14" y="5"/>
                    <a:pt x="15" y="3"/>
                  </a:cubicBezTo>
                  <a:cubicBezTo>
                    <a:pt x="13" y="2"/>
                    <a:pt x="11" y="4"/>
                    <a:pt x="10" y="3"/>
                  </a:cubicBezTo>
                  <a:cubicBezTo>
                    <a:pt x="9" y="2"/>
                    <a:pt x="7" y="0"/>
                    <a:pt x="6" y="1"/>
                  </a:cubicBezTo>
                  <a:cubicBezTo>
                    <a:pt x="4" y="3"/>
                    <a:pt x="0" y="6"/>
                    <a:pt x="2" y="8"/>
                  </a:cubicBezTo>
                  <a:cubicBezTo>
                    <a:pt x="3" y="9"/>
                    <a:pt x="1" y="7"/>
                    <a:pt x="2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5" name="Freeform 712">
              <a:extLst>
                <a:ext uri="{FF2B5EF4-FFF2-40B4-BE49-F238E27FC236}">
                  <a16:creationId xmlns:a16="http://schemas.microsoft.com/office/drawing/2014/main" id="{3AB1A3D9-D560-4240-97CC-A046F9947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7564" y="6461520"/>
              <a:ext cx="297184" cy="196192"/>
            </a:xfrm>
            <a:custGeom>
              <a:avLst/>
              <a:gdLst>
                <a:gd name="T0" fmla="*/ 1 w 37"/>
                <a:gd name="T1" fmla="*/ 3 h 23"/>
                <a:gd name="T2" fmla="*/ 0 w 37"/>
                <a:gd name="T3" fmla="*/ 9 h 23"/>
                <a:gd name="T4" fmla="*/ 5 w 37"/>
                <a:gd name="T5" fmla="*/ 13 h 23"/>
                <a:gd name="T6" fmla="*/ 7 w 37"/>
                <a:gd name="T7" fmla="*/ 14 h 23"/>
                <a:gd name="T8" fmla="*/ 12 w 37"/>
                <a:gd name="T9" fmla="*/ 15 h 23"/>
                <a:gd name="T10" fmla="*/ 15 w 37"/>
                <a:gd name="T11" fmla="*/ 16 h 23"/>
                <a:gd name="T12" fmla="*/ 19 w 37"/>
                <a:gd name="T13" fmla="*/ 16 h 23"/>
                <a:gd name="T14" fmla="*/ 22 w 37"/>
                <a:gd name="T15" fmla="*/ 19 h 23"/>
                <a:gd name="T16" fmla="*/ 26 w 37"/>
                <a:gd name="T17" fmla="*/ 20 h 23"/>
                <a:gd name="T18" fmla="*/ 29 w 37"/>
                <a:gd name="T19" fmla="*/ 22 h 23"/>
                <a:gd name="T20" fmla="*/ 32 w 37"/>
                <a:gd name="T21" fmla="*/ 20 h 23"/>
                <a:gd name="T22" fmla="*/ 35 w 37"/>
                <a:gd name="T23" fmla="*/ 22 h 23"/>
                <a:gd name="T24" fmla="*/ 37 w 37"/>
                <a:gd name="T25" fmla="*/ 21 h 23"/>
                <a:gd name="T26" fmla="*/ 37 w 37"/>
                <a:gd name="T27" fmla="*/ 18 h 23"/>
                <a:gd name="T28" fmla="*/ 37 w 37"/>
                <a:gd name="T29" fmla="*/ 14 h 23"/>
                <a:gd name="T30" fmla="*/ 32 w 37"/>
                <a:gd name="T31" fmla="*/ 14 h 23"/>
                <a:gd name="T32" fmla="*/ 31 w 37"/>
                <a:gd name="T33" fmla="*/ 13 h 23"/>
                <a:gd name="T34" fmla="*/ 28 w 37"/>
                <a:gd name="T35" fmla="*/ 13 h 23"/>
                <a:gd name="T36" fmla="*/ 26 w 37"/>
                <a:gd name="T37" fmla="*/ 12 h 23"/>
                <a:gd name="T38" fmla="*/ 24 w 37"/>
                <a:gd name="T39" fmla="*/ 12 h 23"/>
                <a:gd name="T40" fmla="*/ 20 w 37"/>
                <a:gd name="T41" fmla="*/ 10 h 23"/>
                <a:gd name="T42" fmla="*/ 18 w 37"/>
                <a:gd name="T43" fmla="*/ 8 h 23"/>
                <a:gd name="T44" fmla="*/ 16 w 37"/>
                <a:gd name="T45" fmla="*/ 7 h 23"/>
                <a:gd name="T46" fmla="*/ 10 w 37"/>
                <a:gd name="T47" fmla="*/ 2 h 23"/>
                <a:gd name="T48" fmla="*/ 8 w 37"/>
                <a:gd name="T49" fmla="*/ 0 h 23"/>
                <a:gd name="T50" fmla="*/ 5 w 37"/>
                <a:gd name="T51" fmla="*/ 2 h 23"/>
                <a:gd name="T52" fmla="*/ 4 w 37"/>
                <a:gd name="T53" fmla="*/ 2 h 23"/>
                <a:gd name="T54" fmla="*/ 1 w 37"/>
                <a:gd name="T55" fmla="*/ 3 h 23"/>
                <a:gd name="T56" fmla="*/ 1 w 37"/>
                <a:gd name="T5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23">
                  <a:moveTo>
                    <a:pt x="1" y="3"/>
                  </a:moveTo>
                  <a:cubicBezTo>
                    <a:pt x="0" y="4"/>
                    <a:pt x="0" y="8"/>
                    <a:pt x="0" y="9"/>
                  </a:cubicBezTo>
                  <a:cubicBezTo>
                    <a:pt x="1" y="10"/>
                    <a:pt x="4" y="11"/>
                    <a:pt x="5" y="13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9" y="15"/>
                    <a:pt x="10" y="14"/>
                    <a:pt x="12" y="15"/>
                  </a:cubicBezTo>
                  <a:cubicBezTo>
                    <a:pt x="13" y="15"/>
                    <a:pt x="14" y="16"/>
                    <a:pt x="15" y="16"/>
                  </a:cubicBezTo>
                  <a:cubicBezTo>
                    <a:pt x="16" y="16"/>
                    <a:pt x="18" y="16"/>
                    <a:pt x="19" y="16"/>
                  </a:cubicBezTo>
                  <a:cubicBezTo>
                    <a:pt x="20" y="17"/>
                    <a:pt x="21" y="18"/>
                    <a:pt x="22" y="19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0"/>
                    <a:pt x="28" y="22"/>
                    <a:pt x="29" y="22"/>
                  </a:cubicBezTo>
                  <a:cubicBezTo>
                    <a:pt x="30" y="22"/>
                    <a:pt x="31" y="20"/>
                    <a:pt x="32" y="20"/>
                  </a:cubicBezTo>
                  <a:cubicBezTo>
                    <a:pt x="33" y="21"/>
                    <a:pt x="33" y="23"/>
                    <a:pt x="35" y="22"/>
                  </a:cubicBezTo>
                  <a:cubicBezTo>
                    <a:pt x="35" y="22"/>
                    <a:pt x="37" y="21"/>
                    <a:pt x="37" y="21"/>
                  </a:cubicBezTo>
                  <a:cubicBezTo>
                    <a:pt x="37" y="20"/>
                    <a:pt x="37" y="19"/>
                    <a:pt x="37" y="18"/>
                  </a:cubicBezTo>
                  <a:cubicBezTo>
                    <a:pt x="36" y="17"/>
                    <a:pt x="37" y="16"/>
                    <a:pt x="37" y="14"/>
                  </a:cubicBezTo>
                  <a:cubicBezTo>
                    <a:pt x="35" y="14"/>
                    <a:pt x="34" y="15"/>
                    <a:pt x="32" y="14"/>
                  </a:cubicBezTo>
                  <a:cubicBezTo>
                    <a:pt x="32" y="14"/>
                    <a:pt x="31" y="13"/>
                    <a:pt x="31" y="13"/>
                  </a:cubicBezTo>
                  <a:cubicBezTo>
                    <a:pt x="30" y="13"/>
                    <a:pt x="29" y="14"/>
                    <a:pt x="28" y="13"/>
                  </a:cubicBezTo>
                  <a:cubicBezTo>
                    <a:pt x="28" y="13"/>
                    <a:pt x="27" y="12"/>
                    <a:pt x="26" y="12"/>
                  </a:cubicBezTo>
                  <a:cubicBezTo>
                    <a:pt x="25" y="12"/>
                    <a:pt x="24" y="14"/>
                    <a:pt x="24" y="12"/>
                  </a:cubicBezTo>
                  <a:cubicBezTo>
                    <a:pt x="22" y="10"/>
                    <a:pt x="21" y="11"/>
                    <a:pt x="20" y="10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4" y="6"/>
                    <a:pt x="11" y="4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4"/>
                    <a:pt x="2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6" name="Freeform 713">
              <a:extLst>
                <a:ext uri="{FF2B5EF4-FFF2-40B4-BE49-F238E27FC236}">
                  <a16:creationId xmlns:a16="http://schemas.microsoft.com/office/drawing/2014/main" id="{BA2EC621-DF7A-7A48-8CA9-1F6A9F977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0960" y="7174165"/>
              <a:ext cx="223570" cy="196192"/>
            </a:xfrm>
            <a:custGeom>
              <a:avLst/>
              <a:gdLst>
                <a:gd name="T0" fmla="*/ 14 w 28"/>
                <a:gd name="T1" fmla="*/ 19 h 23"/>
                <a:gd name="T2" fmla="*/ 19 w 28"/>
                <a:gd name="T3" fmla="*/ 18 h 23"/>
                <a:gd name="T4" fmla="*/ 19 w 28"/>
                <a:gd name="T5" fmla="*/ 15 h 23"/>
                <a:gd name="T6" fmla="*/ 21 w 28"/>
                <a:gd name="T7" fmla="*/ 14 h 23"/>
                <a:gd name="T8" fmla="*/ 24 w 28"/>
                <a:gd name="T9" fmla="*/ 12 h 23"/>
                <a:gd name="T10" fmla="*/ 27 w 28"/>
                <a:gd name="T11" fmla="*/ 9 h 23"/>
                <a:gd name="T12" fmla="*/ 26 w 28"/>
                <a:gd name="T13" fmla="*/ 1 h 23"/>
                <a:gd name="T14" fmla="*/ 22 w 28"/>
                <a:gd name="T15" fmla="*/ 1 h 23"/>
                <a:gd name="T16" fmla="*/ 19 w 28"/>
                <a:gd name="T17" fmla="*/ 2 h 23"/>
                <a:gd name="T18" fmla="*/ 17 w 28"/>
                <a:gd name="T19" fmla="*/ 2 h 23"/>
                <a:gd name="T20" fmla="*/ 3 w 28"/>
                <a:gd name="T21" fmla="*/ 3 h 23"/>
                <a:gd name="T22" fmla="*/ 0 w 28"/>
                <a:gd name="T23" fmla="*/ 7 h 23"/>
                <a:gd name="T24" fmla="*/ 1 w 28"/>
                <a:gd name="T25" fmla="*/ 10 h 23"/>
                <a:gd name="T26" fmla="*/ 3 w 28"/>
                <a:gd name="T27" fmla="*/ 14 h 23"/>
                <a:gd name="T28" fmla="*/ 5 w 28"/>
                <a:gd name="T29" fmla="*/ 18 h 23"/>
                <a:gd name="T30" fmla="*/ 6 w 28"/>
                <a:gd name="T31" fmla="*/ 19 h 23"/>
                <a:gd name="T32" fmla="*/ 7 w 28"/>
                <a:gd name="T33" fmla="*/ 21 h 23"/>
                <a:gd name="T34" fmla="*/ 8 w 28"/>
                <a:gd name="T35" fmla="*/ 23 h 23"/>
                <a:gd name="T36" fmla="*/ 14 w 28"/>
                <a:gd name="T37" fmla="*/ 19 h 23"/>
                <a:gd name="T38" fmla="*/ 14 w 28"/>
                <a:gd name="T3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3">
                  <a:moveTo>
                    <a:pt x="14" y="19"/>
                  </a:moveTo>
                  <a:cubicBezTo>
                    <a:pt x="14" y="18"/>
                    <a:pt x="20" y="20"/>
                    <a:pt x="19" y="18"/>
                  </a:cubicBezTo>
                  <a:cubicBezTo>
                    <a:pt x="19" y="18"/>
                    <a:pt x="18" y="15"/>
                    <a:pt x="19" y="15"/>
                  </a:cubicBezTo>
                  <a:cubicBezTo>
                    <a:pt x="20" y="15"/>
                    <a:pt x="21" y="16"/>
                    <a:pt x="21" y="14"/>
                  </a:cubicBezTo>
                  <a:cubicBezTo>
                    <a:pt x="21" y="12"/>
                    <a:pt x="23" y="13"/>
                    <a:pt x="24" y="12"/>
                  </a:cubicBezTo>
                  <a:cubicBezTo>
                    <a:pt x="26" y="12"/>
                    <a:pt x="26" y="10"/>
                    <a:pt x="27" y="9"/>
                  </a:cubicBezTo>
                  <a:cubicBezTo>
                    <a:pt x="28" y="7"/>
                    <a:pt x="25" y="2"/>
                    <a:pt x="26" y="1"/>
                  </a:cubicBezTo>
                  <a:cubicBezTo>
                    <a:pt x="24" y="2"/>
                    <a:pt x="24" y="2"/>
                    <a:pt x="22" y="1"/>
                  </a:cubicBezTo>
                  <a:cubicBezTo>
                    <a:pt x="21" y="0"/>
                    <a:pt x="19" y="2"/>
                    <a:pt x="19" y="2"/>
                  </a:cubicBezTo>
                  <a:cubicBezTo>
                    <a:pt x="19" y="4"/>
                    <a:pt x="17" y="2"/>
                    <a:pt x="17" y="2"/>
                  </a:cubicBezTo>
                  <a:cubicBezTo>
                    <a:pt x="13" y="1"/>
                    <a:pt x="6" y="0"/>
                    <a:pt x="3" y="3"/>
                  </a:cubicBezTo>
                  <a:cubicBezTo>
                    <a:pt x="2" y="4"/>
                    <a:pt x="0" y="5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3" y="11"/>
                    <a:pt x="3" y="13"/>
                    <a:pt x="3" y="14"/>
                  </a:cubicBezTo>
                  <a:cubicBezTo>
                    <a:pt x="4" y="16"/>
                    <a:pt x="4" y="17"/>
                    <a:pt x="5" y="18"/>
                  </a:cubicBezTo>
                  <a:cubicBezTo>
                    <a:pt x="5" y="19"/>
                    <a:pt x="6" y="18"/>
                    <a:pt x="6" y="19"/>
                  </a:cubicBezTo>
                  <a:cubicBezTo>
                    <a:pt x="7" y="19"/>
                    <a:pt x="6" y="20"/>
                    <a:pt x="7" y="21"/>
                  </a:cubicBezTo>
                  <a:cubicBezTo>
                    <a:pt x="9" y="21"/>
                    <a:pt x="8" y="22"/>
                    <a:pt x="8" y="23"/>
                  </a:cubicBezTo>
                  <a:cubicBezTo>
                    <a:pt x="8" y="22"/>
                    <a:pt x="14" y="20"/>
                    <a:pt x="14" y="19"/>
                  </a:cubicBezTo>
                  <a:cubicBezTo>
                    <a:pt x="14" y="19"/>
                    <a:pt x="14" y="20"/>
                    <a:pt x="14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7" name="Freeform 714">
              <a:extLst>
                <a:ext uri="{FF2B5EF4-FFF2-40B4-BE49-F238E27FC236}">
                  <a16:creationId xmlns:a16="http://schemas.microsoft.com/office/drawing/2014/main" id="{E1BB347C-5F45-EC4D-A2C9-7BB19EDA6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3711" y="7520389"/>
              <a:ext cx="177221" cy="222163"/>
            </a:xfrm>
            <a:custGeom>
              <a:avLst/>
              <a:gdLst>
                <a:gd name="T0" fmla="*/ 10 w 22"/>
                <a:gd name="T1" fmla="*/ 3 h 26"/>
                <a:gd name="T2" fmla="*/ 7 w 22"/>
                <a:gd name="T3" fmla="*/ 4 h 26"/>
                <a:gd name="T4" fmla="*/ 6 w 22"/>
                <a:gd name="T5" fmla="*/ 4 h 26"/>
                <a:gd name="T6" fmla="*/ 5 w 22"/>
                <a:gd name="T7" fmla="*/ 1 h 26"/>
                <a:gd name="T8" fmla="*/ 0 w 22"/>
                <a:gd name="T9" fmla="*/ 0 h 26"/>
                <a:gd name="T10" fmla="*/ 1 w 22"/>
                <a:gd name="T11" fmla="*/ 6 h 26"/>
                <a:gd name="T12" fmla="*/ 4 w 22"/>
                <a:gd name="T13" fmla="*/ 14 h 26"/>
                <a:gd name="T14" fmla="*/ 9 w 22"/>
                <a:gd name="T15" fmla="*/ 21 h 26"/>
                <a:gd name="T16" fmla="*/ 19 w 22"/>
                <a:gd name="T17" fmla="*/ 26 h 26"/>
                <a:gd name="T18" fmla="*/ 20 w 22"/>
                <a:gd name="T19" fmla="*/ 23 h 26"/>
                <a:gd name="T20" fmla="*/ 16 w 22"/>
                <a:gd name="T21" fmla="*/ 14 h 26"/>
                <a:gd name="T22" fmla="*/ 16 w 22"/>
                <a:gd name="T23" fmla="*/ 6 h 26"/>
                <a:gd name="T24" fmla="*/ 10 w 22"/>
                <a:gd name="T25" fmla="*/ 3 h 26"/>
                <a:gd name="T26" fmla="*/ 10 w 22"/>
                <a:gd name="T27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6">
                  <a:moveTo>
                    <a:pt x="10" y="3"/>
                  </a:moveTo>
                  <a:cubicBezTo>
                    <a:pt x="9" y="3"/>
                    <a:pt x="8" y="4"/>
                    <a:pt x="7" y="4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1"/>
                    <a:pt x="1" y="4"/>
                    <a:pt x="1" y="6"/>
                  </a:cubicBezTo>
                  <a:cubicBezTo>
                    <a:pt x="2" y="8"/>
                    <a:pt x="3" y="11"/>
                    <a:pt x="4" y="14"/>
                  </a:cubicBezTo>
                  <a:cubicBezTo>
                    <a:pt x="6" y="16"/>
                    <a:pt x="7" y="19"/>
                    <a:pt x="9" y="21"/>
                  </a:cubicBezTo>
                  <a:cubicBezTo>
                    <a:pt x="12" y="22"/>
                    <a:pt x="15" y="26"/>
                    <a:pt x="19" y="26"/>
                  </a:cubicBezTo>
                  <a:cubicBezTo>
                    <a:pt x="22" y="26"/>
                    <a:pt x="21" y="25"/>
                    <a:pt x="20" y="23"/>
                  </a:cubicBezTo>
                  <a:cubicBezTo>
                    <a:pt x="18" y="20"/>
                    <a:pt x="16" y="18"/>
                    <a:pt x="16" y="14"/>
                  </a:cubicBezTo>
                  <a:cubicBezTo>
                    <a:pt x="16" y="11"/>
                    <a:pt x="18" y="9"/>
                    <a:pt x="16" y="6"/>
                  </a:cubicBezTo>
                  <a:cubicBezTo>
                    <a:pt x="15" y="5"/>
                    <a:pt x="11" y="0"/>
                    <a:pt x="10" y="3"/>
                  </a:cubicBezTo>
                  <a:cubicBezTo>
                    <a:pt x="9" y="4"/>
                    <a:pt x="10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8" name="Freeform 715">
              <a:extLst>
                <a:ext uri="{FF2B5EF4-FFF2-40B4-BE49-F238E27FC236}">
                  <a16:creationId xmlns:a16="http://schemas.microsoft.com/office/drawing/2014/main" id="{9F5F8366-4D45-F742-896C-DD4747EEC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5822" y="5275696"/>
              <a:ext cx="2396576" cy="1653226"/>
            </a:xfrm>
            <a:custGeom>
              <a:avLst/>
              <a:gdLst>
                <a:gd name="T0" fmla="*/ 279 w 300"/>
                <a:gd name="T1" fmla="*/ 37 h 195"/>
                <a:gd name="T2" fmla="*/ 244 w 300"/>
                <a:gd name="T3" fmla="*/ 1 h 195"/>
                <a:gd name="T4" fmla="*/ 223 w 300"/>
                <a:gd name="T5" fmla="*/ 18 h 195"/>
                <a:gd name="T6" fmla="*/ 214 w 300"/>
                <a:gd name="T7" fmla="*/ 27 h 195"/>
                <a:gd name="T8" fmla="*/ 205 w 300"/>
                <a:gd name="T9" fmla="*/ 39 h 195"/>
                <a:gd name="T10" fmla="*/ 224 w 300"/>
                <a:gd name="T11" fmla="*/ 46 h 195"/>
                <a:gd name="T12" fmla="*/ 197 w 300"/>
                <a:gd name="T13" fmla="*/ 55 h 195"/>
                <a:gd name="T14" fmla="*/ 180 w 300"/>
                <a:gd name="T15" fmla="*/ 66 h 195"/>
                <a:gd name="T16" fmla="*/ 146 w 300"/>
                <a:gd name="T17" fmla="*/ 75 h 195"/>
                <a:gd name="T18" fmla="*/ 121 w 300"/>
                <a:gd name="T19" fmla="*/ 70 h 195"/>
                <a:gd name="T20" fmla="*/ 94 w 300"/>
                <a:gd name="T21" fmla="*/ 56 h 195"/>
                <a:gd name="T22" fmla="*/ 66 w 300"/>
                <a:gd name="T23" fmla="*/ 30 h 195"/>
                <a:gd name="T24" fmla="*/ 56 w 300"/>
                <a:gd name="T25" fmla="*/ 44 h 195"/>
                <a:gd name="T26" fmla="*/ 44 w 300"/>
                <a:gd name="T27" fmla="*/ 51 h 195"/>
                <a:gd name="T28" fmla="*/ 34 w 300"/>
                <a:gd name="T29" fmla="*/ 63 h 195"/>
                <a:gd name="T30" fmla="*/ 28 w 300"/>
                <a:gd name="T31" fmla="*/ 76 h 195"/>
                <a:gd name="T32" fmla="*/ 11 w 300"/>
                <a:gd name="T33" fmla="*/ 84 h 195"/>
                <a:gd name="T34" fmla="*/ 1 w 300"/>
                <a:gd name="T35" fmla="*/ 91 h 195"/>
                <a:gd name="T36" fmla="*/ 7 w 300"/>
                <a:gd name="T37" fmla="*/ 103 h 195"/>
                <a:gd name="T38" fmla="*/ 23 w 300"/>
                <a:gd name="T39" fmla="*/ 111 h 195"/>
                <a:gd name="T40" fmla="*/ 27 w 300"/>
                <a:gd name="T41" fmla="*/ 121 h 195"/>
                <a:gd name="T42" fmla="*/ 27 w 300"/>
                <a:gd name="T43" fmla="*/ 135 h 195"/>
                <a:gd name="T44" fmla="*/ 40 w 300"/>
                <a:gd name="T45" fmla="*/ 140 h 195"/>
                <a:gd name="T46" fmla="*/ 62 w 300"/>
                <a:gd name="T47" fmla="*/ 154 h 195"/>
                <a:gd name="T48" fmla="*/ 74 w 300"/>
                <a:gd name="T49" fmla="*/ 156 h 195"/>
                <a:gd name="T50" fmla="*/ 92 w 300"/>
                <a:gd name="T51" fmla="*/ 151 h 195"/>
                <a:gd name="T52" fmla="*/ 106 w 300"/>
                <a:gd name="T53" fmla="*/ 146 h 195"/>
                <a:gd name="T54" fmla="*/ 116 w 300"/>
                <a:gd name="T55" fmla="*/ 155 h 195"/>
                <a:gd name="T56" fmla="*/ 117 w 300"/>
                <a:gd name="T57" fmla="*/ 166 h 195"/>
                <a:gd name="T58" fmla="*/ 119 w 300"/>
                <a:gd name="T59" fmla="*/ 178 h 195"/>
                <a:gd name="T60" fmla="*/ 125 w 300"/>
                <a:gd name="T61" fmla="*/ 187 h 195"/>
                <a:gd name="T62" fmla="*/ 134 w 300"/>
                <a:gd name="T63" fmla="*/ 186 h 195"/>
                <a:gd name="T64" fmla="*/ 143 w 300"/>
                <a:gd name="T65" fmla="*/ 182 h 195"/>
                <a:gd name="T66" fmla="*/ 155 w 300"/>
                <a:gd name="T67" fmla="*/ 180 h 195"/>
                <a:gd name="T68" fmla="*/ 168 w 300"/>
                <a:gd name="T69" fmla="*/ 186 h 195"/>
                <a:gd name="T70" fmla="*/ 175 w 300"/>
                <a:gd name="T71" fmla="*/ 195 h 195"/>
                <a:gd name="T72" fmla="*/ 189 w 300"/>
                <a:gd name="T73" fmla="*/ 186 h 195"/>
                <a:gd name="T74" fmla="*/ 202 w 300"/>
                <a:gd name="T75" fmla="*/ 182 h 195"/>
                <a:gd name="T76" fmla="*/ 215 w 300"/>
                <a:gd name="T77" fmla="*/ 173 h 195"/>
                <a:gd name="T78" fmla="*/ 221 w 300"/>
                <a:gd name="T79" fmla="*/ 164 h 195"/>
                <a:gd name="T80" fmla="*/ 228 w 300"/>
                <a:gd name="T81" fmla="*/ 156 h 195"/>
                <a:gd name="T82" fmla="*/ 232 w 300"/>
                <a:gd name="T83" fmla="*/ 149 h 195"/>
                <a:gd name="T84" fmla="*/ 236 w 300"/>
                <a:gd name="T85" fmla="*/ 143 h 195"/>
                <a:gd name="T86" fmla="*/ 231 w 300"/>
                <a:gd name="T87" fmla="*/ 139 h 195"/>
                <a:gd name="T88" fmla="*/ 229 w 300"/>
                <a:gd name="T89" fmla="*/ 132 h 195"/>
                <a:gd name="T90" fmla="*/ 221 w 300"/>
                <a:gd name="T91" fmla="*/ 115 h 195"/>
                <a:gd name="T92" fmla="*/ 229 w 300"/>
                <a:gd name="T93" fmla="*/ 106 h 195"/>
                <a:gd name="T94" fmla="*/ 238 w 300"/>
                <a:gd name="T95" fmla="*/ 102 h 195"/>
                <a:gd name="T96" fmla="*/ 220 w 300"/>
                <a:gd name="T97" fmla="*/ 102 h 195"/>
                <a:gd name="T98" fmla="*/ 221 w 300"/>
                <a:gd name="T99" fmla="*/ 90 h 195"/>
                <a:gd name="T100" fmla="*/ 234 w 300"/>
                <a:gd name="T101" fmla="*/ 87 h 195"/>
                <a:gd name="T102" fmla="*/ 238 w 300"/>
                <a:gd name="T103" fmla="*/ 89 h 195"/>
                <a:gd name="T104" fmla="*/ 259 w 300"/>
                <a:gd name="T105" fmla="*/ 77 h 195"/>
                <a:gd name="T106" fmla="*/ 271 w 300"/>
                <a:gd name="T107" fmla="*/ 72 h 195"/>
                <a:gd name="T108" fmla="*/ 281 w 300"/>
                <a:gd name="T109" fmla="*/ 60 h 195"/>
                <a:gd name="T110" fmla="*/ 295 w 300"/>
                <a:gd name="T111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0" h="195">
                  <a:moveTo>
                    <a:pt x="298" y="37"/>
                  </a:moveTo>
                  <a:cubicBezTo>
                    <a:pt x="298" y="35"/>
                    <a:pt x="294" y="36"/>
                    <a:pt x="293" y="37"/>
                  </a:cubicBezTo>
                  <a:cubicBezTo>
                    <a:pt x="291" y="37"/>
                    <a:pt x="290" y="38"/>
                    <a:pt x="288" y="39"/>
                  </a:cubicBezTo>
                  <a:cubicBezTo>
                    <a:pt x="286" y="40"/>
                    <a:pt x="279" y="40"/>
                    <a:pt x="279" y="37"/>
                  </a:cubicBezTo>
                  <a:cubicBezTo>
                    <a:pt x="277" y="33"/>
                    <a:pt x="276" y="31"/>
                    <a:pt x="272" y="29"/>
                  </a:cubicBezTo>
                  <a:cubicBezTo>
                    <a:pt x="269" y="28"/>
                    <a:pt x="263" y="28"/>
                    <a:pt x="262" y="24"/>
                  </a:cubicBezTo>
                  <a:cubicBezTo>
                    <a:pt x="261" y="18"/>
                    <a:pt x="259" y="11"/>
                    <a:pt x="255" y="6"/>
                  </a:cubicBezTo>
                  <a:cubicBezTo>
                    <a:pt x="252" y="3"/>
                    <a:pt x="248" y="3"/>
                    <a:pt x="244" y="1"/>
                  </a:cubicBezTo>
                  <a:cubicBezTo>
                    <a:pt x="240" y="0"/>
                    <a:pt x="233" y="1"/>
                    <a:pt x="229" y="3"/>
                  </a:cubicBezTo>
                  <a:cubicBezTo>
                    <a:pt x="228" y="4"/>
                    <a:pt x="226" y="5"/>
                    <a:pt x="225" y="6"/>
                  </a:cubicBezTo>
                  <a:cubicBezTo>
                    <a:pt x="225" y="7"/>
                    <a:pt x="228" y="7"/>
                    <a:pt x="228" y="8"/>
                  </a:cubicBezTo>
                  <a:cubicBezTo>
                    <a:pt x="229" y="12"/>
                    <a:pt x="224" y="15"/>
                    <a:pt x="223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22" y="22"/>
                    <a:pt x="222" y="22"/>
                    <a:pt x="222" y="23"/>
                  </a:cubicBezTo>
                  <a:cubicBezTo>
                    <a:pt x="222" y="25"/>
                    <a:pt x="219" y="25"/>
                    <a:pt x="217" y="26"/>
                  </a:cubicBezTo>
                  <a:cubicBezTo>
                    <a:pt x="216" y="26"/>
                    <a:pt x="215" y="27"/>
                    <a:pt x="214" y="27"/>
                  </a:cubicBezTo>
                  <a:cubicBezTo>
                    <a:pt x="213" y="27"/>
                    <a:pt x="208" y="25"/>
                    <a:pt x="208" y="25"/>
                  </a:cubicBezTo>
                  <a:cubicBezTo>
                    <a:pt x="207" y="27"/>
                    <a:pt x="206" y="30"/>
                    <a:pt x="205" y="32"/>
                  </a:cubicBezTo>
                  <a:cubicBezTo>
                    <a:pt x="205" y="33"/>
                    <a:pt x="204" y="34"/>
                    <a:pt x="204" y="35"/>
                  </a:cubicBezTo>
                  <a:cubicBezTo>
                    <a:pt x="204" y="35"/>
                    <a:pt x="202" y="41"/>
                    <a:pt x="205" y="39"/>
                  </a:cubicBezTo>
                  <a:cubicBezTo>
                    <a:pt x="206" y="38"/>
                    <a:pt x="206" y="38"/>
                    <a:pt x="208" y="38"/>
                  </a:cubicBezTo>
                  <a:cubicBezTo>
                    <a:pt x="209" y="38"/>
                    <a:pt x="211" y="40"/>
                    <a:pt x="212" y="39"/>
                  </a:cubicBezTo>
                  <a:cubicBezTo>
                    <a:pt x="216" y="36"/>
                    <a:pt x="219" y="38"/>
                    <a:pt x="222" y="42"/>
                  </a:cubicBezTo>
                  <a:cubicBezTo>
                    <a:pt x="223" y="43"/>
                    <a:pt x="225" y="45"/>
                    <a:pt x="224" y="46"/>
                  </a:cubicBezTo>
                  <a:cubicBezTo>
                    <a:pt x="224" y="46"/>
                    <a:pt x="220" y="45"/>
                    <a:pt x="219" y="45"/>
                  </a:cubicBezTo>
                  <a:cubicBezTo>
                    <a:pt x="216" y="46"/>
                    <a:pt x="212" y="46"/>
                    <a:pt x="209" y="47"/>
                  </a:cubicBezTo>
                  <a:cubicBezTo>
                    <a:pt x="206" y="48"/>
                    <a:pt x="206" y="54"/>
                    <a:pt x="202" y="54"/>
                  </a:cubicBezTo>
                  <a:cubicBezTo>
                    <a:pt x="200" y="54"/>
                    <a:pt x="198" y="53"/>
                    <a:pt x="197" y="55"/>
                  </a:cubicBezTo>
                  <a:cubicBezTo>
                    <a:pt x="196" y="56"/>
                    <a:pt x="194" y="58"/>
                    <a:pt x="192" y="58"/>
                  </a:cubicBezTo>
                  <a:cubicBezTo>
                    <a:pt x="189" y="57"/>
                    <a:pt x="183" y="53"/>
                    <a:pt x="182" y="59"/>
                  </a:cubicBezTo>
                  <a:cubicBezTo>
                    <a:pt x="182" y="61"/>
                    <a:pt x="184" y="62"/>
                    <a:pt x="184" y="63"/>
                  </a:cubicBezTo>
                  <a:cubicBezTo>
                    <a:pt x="184" y="65"/>
                    <a:pt x="181" y="65"/>
                    <a:pt x="180" y="66"/>
                  </a:cubicBezTo>
                  <a:cubicBezTo>
                    <a:pt x="177" y="69"/>
                    <a:pt x="176" y="72"/>
                    <a:pt x="172" y="72"/>
                  </a:cubicBezTo>
                  <a:cubicBezTo>
                    <a:pt x="167" y="72"/>
                    <a:pt x="162" y="72"/>
                    <a:pt x="157" y="73"/>
                  </a:cubicBezTo>
                  <a:cubicBezTo>
                    <a:pt x="155" y="74"/>
                    <a:pt x="151" y="78"/>
                    <a:pt x="150" y="77"/>
                  </a:cubicBezTo>
                  <a:cubicBezTo>
                    <a:pt x="148" y="77"/>
                    <a:pt x="147" y="75"/>
                    <a:pt x="146" y="75"/>
                  </a:cubicBezTo>
                  <a:cubicBezTo>
                    <a:pt x="144" y="75"/>
                    <a:pt x="143" y="75"/>
                    <a:pt x="141" y="75"/>
                  </a:cubicBezTo>
                  <a:cubicBezTo>
                    <a:pt x="139" y="74"/>
                    <a:pt x="137" y="74"/>
                    <a:pt x="135" y="72"/>
                  </a:cubicBezTo>
                  <a:cubicBezTo>
                    <a:pt x="133" y="71"/>
                    <a:pt x="132" y="71"/>
                    <a:pt x="131" y="70"/>
                  </a:cubicBezTo>
                  <a:cubicBezTo>
                    <a:pt x="127" y="70"/>
                    <a:pt x="125" y="70"/>
                    <a:pt x="121" y="70"/>
                  </a:cubicBezTo>
                  <a:cubicBezTo>
                    <a:pt x="118" y="70"/>
                    <a:pt x="113" y="71"/>
                    <a:pt x="109" y="70"/>
                  </a:cubicBezTo>
                  <a:cubicBezTo>
                    <a:pt x="108" y="70"/>
                    <a:pt x="107" y="68"/>
                    <a:pt x="107" y="67"/>
                  </a:cubicBezTo>
                  <a:cubicBezTo>
                    <a:pt x="105" y="65"/>
                    <a:pt x="104" y="63"/>
                    <a:pt x="102" y="61"/>
                  </a:cubicBezTo>
                  <a:cubicBezTo>
                    <a:pt x="99" y="59"/>
                    <a:pt x="97" y="56"/>
                    <a:pt x="94" y="56"/>
                  </a:cubicBezTo>
                  <a:cubicBezTo>
                    <a:pt x="92" y="56"/>
                    <a:pt x="81" y="56"/>
                    <a:pt x="83" y="52"/>
                  </a:cubicBezTo>
                  <a:cubicBezTo>
                    <a:pt x="85" y="48"/>
                    <a:pt x="84" y="41"/>
                    <a:pt x="79" y="38"/>
                  </a:cubicBezTo>
                  <a:cubicBezTo>
                    <a:pt x="75" y="35"/>
                    <a:pt x="70" y="35"/>
                    <a:pt x="69" y="29"/>
                  </a:cubicBezTo>
                  <a:cubicBezTo>
                    <a:pt x="68" y="30"/>
                    <a:pt x="67" y="29"/>
                    <a:pt x="66" y="30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3" y="35"/>
                    <a:pt x="60" y="34"/>
                    <a:pt x="59" y="37"/>
                  </a:cubicBezTo>
                  <a:cubicBezTo>
                    <a:pt x="59" y="39"/>
                    <a:pt x="61" y="41"/>
                    <a:pt x="60" y="42"/>
                  </a:cubicBezTo>
                  <a:cubicBezTo>
                    <a:pt x="59" y="43"/>
                    <a:pt x="57" y="44"/>
                    <a:pt x="56" y="44"/>
                  </a:cubicBezTo>
                  <a:cubicBezTo>
                    <a:pt x="55" y="45"/>
                    <a:pt x="54" y="43"/>
                    <a:pt x="53" y="44"/>
                  </a:cubicBezTo>
                  <a:cubicBezTo>
                    <a:pt x="51" y="44"/>
                    <a:pt x="50" y="43"/>
                    <a:pt x="48" y="42"/>
                  </a:cubicBezTo>
                  <a:cubicBezTo>
                    <a:pt x="47" y="41"/>
                    <a:pt x="46" y="46"/>
                    <a:pt x="45" y="47"/>
                  </a:cubicBezTo>
                  <a:cubicBezTo>
                    <a:pt x="45" y="48"/>
                    <a:pt x="44" y="50"/>
                    <a:pt x="44" y="51"/>
                  </a:cubicBezTo>
                  <a:cubicBezTo>
                    <a:pt x="44" y="53"/>
                    <a:pt x="45" y="53"/>
                    <a:pt x="45" y="54"/>
                  </a:cubicBezTo>
                  <a:cubicBezTo>
                    <a:pt x="45" y="56"/>
                    <a:pt x="39" y="54"/>
                    <a:pt x="39" y="54"/>
                  </a:cubicBezTo>
                  <a:cubicBezTo>
                    <a:pt x="37" y="55"/>
                    <a:pt x="33" y="55"/>
                    <a:pt x="32" y="56"/>
                  </a:cubicBezTo>
                  <a:cubicBezTo>
                    <a:pt x="33" y="55"/>
                    <a:pt x="34" y="62"/>
                    <a:pt x="34" y="63"/>
                  </a:cubicBezTo>
                  <a:cubicBezTo>
                    <a:pt x="35" y="64"/>
                    <a:pt x="36" y="65"/>
                    <a:pt x="37" y="66"/>
                  </a:cubicBezTo>
                  <a:cubicBezTo>
                    <a:pt x="37" y="67"/>
                    <a:pt x="34" y="69"/>
                    <a:pt x="33" y="70"/>
                  </a:cubicBezTo>
                  <a:cubicBezTo>
                    <a:pt x="32" y="71"/>
                    <a:pt x="33" y="74"/>
                    <a:pt x="32" y="74"/>
                  </a:cubicBezTo>
                  <a:cubicBezTo>
                    <a:pt x="31" y="75"/>
                    <a:pt x="29" y="75"/>
                    <a:pt x="28" y="76"/>
                  </a:cubicBezTo>
                  <a:cubicBezTo>
                    <a:pt x="26" y="77"/>
                    <a:pt x="25" y="78"/>
                    <a:pt x="24" y="79"/>
                  </a:cubicBezTo>
                  <a:cubicBezTo>
                    <a:pt x="22" y="79"/>
                    <a:pt x="21" y="79"/>
                    <a:pt x="19" y="80"/>
                  </a:cubicBezTo>
                  <a:cubicBezTo>
                    <a:pt x="17" y="80"/>
                    <a:pt x="16" y="81"/>
                    <a:pt x="15" y="83"/>
                  </a:cubicBezTo>
                  <a:cubicBezTo>
                    <a:pt x="15" y="83"/>
                    <a:pt x="11" y="84"/>
                    <a:pt x="11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0" y="83"/>
                    <a:pt x="9" y="83"/>
                    <a:pt x="7" y="83"/>
                  </a:cubicBezTo>
                  <a:cubicBezTo>
                    <a:pt x="6" y="83"/>
                    <a:pt x="3" y="85"/>
                    <a:pt x="3" y="86"/>
                  </a:cubicBezTo>
                  <a:cubicBezTo>
                    <a:pt x="2" y="88"/>
                    <a:pt x="1" y="90"/>
                    <a:pt x="1" y="91"/>
                  </a:cubicBezTo>
                  <a:cubicBezTo>
                    <a:pt x="0" y="93"/>
                    <a:pt x="3" y="95"/>
                    <a:pt x="4" y="95"/>
                  </a:cubicBezTo>
                  <a:cubicBezTo>
                    <a:pt x="7" y="95"/>
                    <a:pt x="6" y="95"/>
                    <a:pt x="7" y="98"/>
                  </a:cubicBezTo>
                  <a:cubicBezTo>
                    <a:pt x="7" y="99"/>
                    <a:pt x="8" y="99"/>
                    <a:pt x="8" y="101"/>
                  </a:cubicBezTo>
                  <a:cubicBezTo>
                    <a:pt x="8" y="101"/>
                    <a:pt x="7" y="103"/>
                    <a:pt x="7" y="103"/>
                  </a:cubicBezTo>
                  <a:cubicBezTo>
                    <a:pt x="9" y="104"/>
                    <a:pt x="10" y="104"/>
                    <a:pt x="11" y="105"/>
                  </a:cubicBezTo>
                  <a:cubicBezTo>
                    <a:pt x="13" y="107"/>
                    <a:pt x="12" y="109"/>
                    <a:pt x="14" y="110"/>
                  </a:cubicBezTo>
                  <a:cubicBezTo>
                    <a:pt x="16" y="111"/>
                    <a:pt x="18" y="112"/>
                    <a:pt x="20" y="113"/>
                  </a:cubicBezTo>
                  <a:cubicBezTo>
                    <a:pt x="21" y="113"/>
                    <a:pt x="22" y="112"/>
                    <a:pt x="23" y="111"/>
                  </a:cubicBezTo>
                  <a:cubicBezTo>
                    <a:pt x="26" y="109"/>
                    <a:pt x="31" y="110"/>
                    <a:pt x="33" y="113"/>
                  </a:cubicBezTo>
                  <a:cubicBezTo>
                    <a:pt x="34" y="115"/>
                    <a:pt x="32" y="116"/>
                    <a:pt x="31" y="117"/>
                  </a:cubicBezTo>
                  <a:cubicBezTo>
                    <a:pt x="30" y="118"/>
                    <a:pt x="30" y="118"/>
                    <a:pt x="30" y="119"/>
                  </a:cubicBezTo>
                  <a:cubicBezTo>
                    <a:pt x="29" y="121"/>
                    <a:pt x="28" y="121"/>
                    <a:pt x="27" y="121"/>
                  </a:cubicBezTo>
                  <a:cubicBezTo>
                    <a:pt x="24" y="123"/>
                    <a:pt x="32" y="126"/>
                    <a:pt x="29" y="128"/>
                  </a:cubicBezTo>
                  <a:cubicBezTo>
                    <a:pt x="28" y="130"/>
                    <a:pt x="27" y="129"/>
                    <a:pt x="25" y="129"/>
                  </a:cubicBezTo>
                  <a:cubicBezTo>
                    <a:pt x="21" y="128"/>
                    <a:pt x="26" y="132"/>
                    <a:pt x="26" y="132"/>
                  </a:cubicBezTo>
                  <a:cubicBezTo>
                    <a:pt x="26" y="134"/>
                    <a:pt x="25" y="135"/>
                    <a:pt x="27" y="135"/>
                  </a:cubicBezTo>
                  <a:cubicBezTo>
                    <a:pt x="29" y="136"/>
                    <a:pt x="29" y="137"/>
                    <a:pt x="31" y="138"/>
                  </a:cubicBezTo>
                  <a:cubicBezTo>
                    <a:pt x="33" y="138"/>
                    <a:pt x="34" y="140"/>
                    <a:pt x="36" y="141"/>
                  </a:cubicBezTo>
                  <a:cubicBezTo>
                    <a:pt x="36" y="141"/>
                    <a:pt x="37" y="142"/>
                    <a:pt x="38" y="142"/>
                  </a:cubicBezTo>
                  <a:cubicBezTo>
                    <a:pt x="39" y="142"/>
                    <a:pt x="38" y="140"/>
                    <a:pt x="40" y="140"/>
                  </a:cubicBezTo>
                  <a:cubicBezTo>
                    <a:pt x="44" y="140"/>
                    <a:pt x="46" y="147"/>
                    <a:pt x="50" y="147"/>
                  </a:cubicBezTo>
                  <a:cubicBezTo>
                    <a:pt x="52" y="147"/>
                    <a:pt x="52" y="150"/>
                    <a:pt x="54" y="150"/>
                  </a:cubicBezTo>
                  <a:cubicBezTo>
                    <a:pt x="56" y="151"/>
                    <a:pt x="57" y="153"/>
                    <a:pt x="58" y="153"/>
                  </a:cubicBezTo>
                  <a:cubicBezTo>
                    <a:pt x="60" y="151"/>
                    <a:pt x="60" y="154"/>
                    <a:pt x="62" y="154"/>
                  </a:cubicBezTo>
                  <a:cubicBezTo>
                    <a:pt x="63" y="154"/>
                    <a:pt x="63" y="153"/>
                    <a:pt x="64" y="153"/>
                  </a:cubicBezTo>
                  <a:cubicBezTo>
                    <a:pt x="65" y="153"/>
                    <a:pt x="65" y="154"/>
                    <a:pt x="66" y="155"/>
                  </a:cubicBezTo>
                  <a:cubicBezTo>
                    <a:pt x="68" y="155"/>
                    <a:pt x="70" y="155"/>
                    <a:pt x="72" y="154"/>
                  </a:cubicBezTo>
                  <a:cubicBezTo>
                    <a:pt x="75" y="153"/>
                    <a:pt x="73" y="155"/>
                    <a:pt x="74" y="156"/>
                  </a:cubicBezTo>
                  <a:cubicBezTo>
                    <a:pt x="74" y="156"/>
                    <a:pt x="76" y="153"/>
                    <a:pt x="77" y="153"/>
                  </a:cubicBezTo>
                  <a:cubicBezTo>
                    <a:pt x="78" y="152"/>
                    <a:pt x="80" y="152"/>
                    <a:pt x="81" y="153"/>
                  </a:cubicBezTo>
                  <a:cubicBezTo>
                    <a:pt x="83" y="155"/>
                    <a:pt x="85" y="153"/>
                    <a:pt x="87" y="154"/>
                  </a:cubicBezTo>
                  <a:cubicBezTo>
                    <a:pt x="89" y="155"/>
                    <a:pt x="91" y="153"/>
                    <a:pt x="92" y="151"/>
                  </a:cubicBezTo>
                  <a:cubicBezTo>
                    <a:pt x="93" y="151"/>
                    <a:pt x="93" y="150"/>
                    <a:pt x="94" y="150"/>
                  </a:cubicBezTo>
                  <a:cubicBezTo>
                    <a:pt x="95" y="149"/>
                    <a:pt x="96" y="150"/>
                    <a:pt x="97" y="149"/>
                  </a:cubicBezTo>
                  <a:cubicBezTo>
                    <a:pt x="98" y="148"/>
                    <a:pt x="99" y="146"/>
                    <a:pt x="101" y="147"/>
                  </a:cubicBezTo>
                  <a:cubicBezTo>
                    <a:pt x="103" y="148"/>
                    <a:pt x="103" y="148"/>
                    <a:pt x="106" y="146"/>
                  </a:cubicBezTo>
                  <a:cubicBezTo>
                    <a:pt x="107" y="145"/>
                    <a:pt x="109" y="148"/>
                    <a:pt x="109" y="149"/>
                  </a:cubicBezTo>
                  <a:cubicBezTo>
                    <a:pt x="108" y="151"/>
                    <a:pt x="106" y="152"/>
                    <a:pt x="108" y="152"/>
                  </a:cubicBezTo>
                  <a:cubicBezTo>
                    <a:pt x="111" y="152"/>
                    <a:pt x="111" y="152"/>
                    <a:pt x="114" y="151"/>
                  </a:cubicBezTo>
                  <a:cubicBezTo>
                    <a:pt x="115" y="151"/>
                    <a:pt x="116" y="154"/>
                    <a:pt x="116" y="155"/>
                  </a:cubicBezTo>
                  <a:cubicBezTo>
                    <a:pt x="116" y="155"/>
                    <a:pt x="116" y="157"/>
                    <a:pt x="117" y="156"/>
                  </a:cubicBezTo>
                  <a:cubicBezTo>
                    <a:pt x="117" y="156"/>
                    <a:pt x="119" y="156"/>
                    <a:pt x="119" y="157"/>
                  </a:cubicBezTo>
                  <a:cubicBezTo>
                    <a:pt x="119" y="158"/>
                    <a:pt x="117" y="159"/>
                    <a:pt x="118" y="160"/>
                  </a:cubicBezTo>
                  <a:cubicBezTo>
                    <a:pt x="119" y="162"/>
                    <a:pt x="118" y="165"/>
                    <a:pt x="117" y="166"/>
                  </a:cubicBezTo>
                  <a:cubicBezTo>
                    <a:pt x="116" y="168"/>
                    <a:pt x="114" y="169"/>
                    <a:pt x="113" y="170"/>
                  </a:cubicBezTo>
                  <a:cubicBezTo>
                    <a:pt x="113" y="171"/>
                    <a:pt x="113" y="176"/>
                    <a:pt x="112" y="175"/>
                  </a:cubicBezTo>
                  <a:cubicBezTo>
                    <a:pt x="113" y="176"/>
                    <a:pt x="119" y="173"/>
                    <a:pt x="120" y="175"/>
                  </a:cubicBezTo>
                  <a:cubicBezTo>
                    <a:pt x="120" y="175"/>
                    <a:pt x="118" y="176"/>
                    <a:pt x="119" y="178"/>
                  </a:cubicBezTo>
                  <a:cubicBezTo>
                    <a:pt x="120" y="180"/>
                    <a:pt x="123" y="180"/>
                    <a:pt x="122" y="181"/>
                  </a:cubicBezTo>
                  <a:cubicBezTo>
                    <a:pt x="122" y="182"/>
                    <a:pt x="121" y="184"/>
                    <a:pt x="121" y="185"/>
                  </a:cubicBezTo>
                  <a:cubicBezTo>
                    <a:pt x="122" y="186"/>
                    <a:pt x="125" y="185"/>
                    <a:pt x="125" y="186"/>
                  </a:cubicBezTo>
                  <a:cubicBezTo>
                    <a:pt x="125" y="186"/>
                    <a:pt x="125" y="187"/>
                    <a:pt x="125" y="187"/>
                  </a:cubicBezTo>
                  <a:cubicBezTo>
                    <a:pt x="125" y="189"/>
                    <a:pt x="126" y="188"/>
                    <a:pt x="127" y="188"/>
                  </a:cubicBezTo>
                  <a:cubicBezTo>
                    <a:pt x="128" y="188"/>
                    <a:pt x="129" y="187"/>
                    <a:pt x="130" y="188"/>
                  </a:cubicBezTo>
                  <a:cubicBezTo>
                    <a:pt x="131" y="188"/>
                    <a:pt x="132" y="189"/>
                    <a:pt x="133" y="190"/>
                  </a:cubicBezTo>
                  <a:cubicBezTo>
                    <a:pt x="135" y="191"/>
                    <a:pt x="134" y="187"/>
                    <a:pt x="134" y="186"/>
                  </a:cubicBezTo>
                  <a:cubicBezTo>
                    <a:pt x="132" y="182"/>
                    <a:pt x="134" y="184"/>
                    <a:pt x="136" y="182"/>
                  </a:cubicBezTo>
                  <a:cubicBezTo>
                    <a:pt x="138" y="181"/>
                    <a:pt x="137" y="182"/>
                    <a:pt x="139" y="183"/>
                  </a:cubicBezTo>
                  <a:cubicBezTo>
                    <a:pt x="139" y="183"/>
                    <a:pt x="141" y="182"/>
                    <a:pt x="141" y="182"/>
                  </a:cubicBezTo>
                  <a:cubicBezTo>
                    <a:pt x="141" y="183"/>
                    <a:pt x="143" y="181"/>
                    <a:pt x="143" y="182"/>
                  </a:cubicBezTo>
                  <a:cubicBezTo>
                    <a:pt x="144" y="183"/>
                    <a:pt x="144" y="184"/>
                    <a:pt x="146" y="182"/>
                  </a:cubicBezTo>
                  <a:cubicBezTo>
                    <a:pt x="147" y="181"/>
                    <a:pt x="147" y="182"/>
                    <a:pt x="148" y="181"/>
                  </a:cubicBezTo>
                  <a:cubicBezTo>
                    <a:pt x="149" y="180"/>
                    <a:pt x="149" y="178"/>
                    <a:pt x="151" y="178"/>
                  </a:cubicBezTo>
                  <a:cubicBezTo>
                    <a:pt x="152" y="178"/>
                    <a:pt x="153" y="180"/>
                    <a:pt x="155" y="180"/>
                  </a:cubicBezTo>
                  <a:cubicBezTo>
                    <a:pt x="155" y="180"/>
                    <a:pt x="159" y="181"/>
                    <a:pt x="159" y="181"/>
                  </a:cubicBezTo>
                  <a:cubicBezTo>
                    <a:pt x="159" y="182"/>
                    <a:pt x="157" y="183"/>
                    <a:pt x="157" y="184"/>
                  </a:cubicBezTo>
                  <a:cubicBezTo>
                    <a:pt x="158" y="185"/>
                    <a:pt x="160" y="186"/>
                    <a:pt x="161" y="187"/>
                  </a:cubicBezTo>
                  <a:cubicBezTo>
                    <a:pt x="163" y="188"/>
                    <a:pt x="167" y="189"/>
                    <a:pt x="168" y="186"/>
                  </a:cubicBezTo>
                  <a:cubicBezTo>
                    <a:pt x="168" y="186"/>
                    <a:pt x="170" y="188"/>
                    <a:pt x="170" y="188"/>
                  </a:cubicBezTo>
                  <a:cubicBezTo>
                    <a:pt x="171" y="189"/>
                    <a:pt x="172" y="187"/>
                    <a:pt x="174" y="188"/>
                  </a:cubicBezTo>
                  <a:cubicBezTo>
                    <a:pt x="175" y="189"/>
                    <a:pt x="173" y="190"/>
                    <a:pt x="173" y="191"/>
                  </a:cubicBezTo>
                  <a:cubicBezTo>
                    <a:pt x="173" y="192"/>
                    <a:pt x="175" y="194"/>
                    <a:pt x="175" y="195"/>
                  </a:cubicBezTo>
                  <a:cubicBezTo>
                    <a:pt x="176" y="195"/>
                    <a:pt x="177" y="194"/>
                    <a:pt x="178" y="194"/>
                  </a:cubicBezTo>
                  <a:cubicBezTo>
                    <a:pt x="178" y="193"/>
                    <a:pt x="175" y="192"/>
                    <a:pt x="176" y="191"/>
                  </a:cubicBezTo>
                  <a:cubicBezTo>
                    <a:pt x="178" y="188"/>
                    <a:pt x="180" y="188"/>
                    <a:pt x="183" y="187"/>
                  </a:cubicBezTo>
                  <a:cubicBezTo>
                    <a:pt x="185" y="186"/>
                    <a:pt x="187" y="186"/>
                    <a:pt x="189" y="186"/>
                  </a:cubicBezTo>
                  <a:cubicBezTo>
                    <a:pt x="190" y="186"/>
                    <a:pt x="190" y="184"/>
                    <a:pt x="191" y="184"/>
                  </a:cubicBezTo>
                  <a:cubicBezTo>
                    <a:pt x="193" y="184"/>
                    <a:pt x="192" y="183"/>
                    <a:pt x="192" y="182"/>
                  </a:cubicBezTo>
                  <a:cubicBezTo>
                    <a:pt x="192" y="183"/>
                    <a:pt x="196" y="182"/>
                    <a:pt x="196" y="182"/>
                  </a:cubicBezTo>
                  <a:cubicBezTo>
                    <a:pt x="198" y="181"/>
                    <a:pt x="200" y="182"/>
                    <a:pt x="202" y="182"/>
                  </a:cubicBezTo>
                  <a:cubicBezTo>
                    <a:pt x="204" y="182"/>
                    <a:pt x="205" y="181"/>
                    <a:pt x="207" y="180"/>
                  </a:cubicBezTo>
                  <a:cubicBezTo>
                    <a:pt x="208" y="180"/>
                    <a:pt x="208" y="177"/>
                    <a:pt x="209" y="177"/>
                  </a:cubicBezTo>
                  <a:cubicBezTo>
                    <a:pt x="211" y="177"/>
                    <a:pt x="212" y="176"/>
                    <a:pt x="213" y="175"/>
                  </a:cubicBezTo>
                  <a:cubicBezTo>
                    <a:pt x="214" y="175"/>
                    <a:pt x="215" y="174"/>
                    <a:pt x="215" y="173"/>
                  </a:cubicBezTo>
                  <a:cubicBezTo>
                    <a:pt x="214" y="173"/>
                    <a:pt x="218" y="172"/>
                    <a:pt x="218" y="172"/>
                  </a:cubicBezTo>
                  <a:cubicBezTo>
                    <a:pt x="219" y="171"/>
                    <a:pt x="220" y="169"/>
                    <a:pt x="221" y="168"/>
                  </a:cubicBezTo>
                  <a:cubicBezTo>
                    <a:pt x="222" y="167"/>
                    <a:pt x="222" y="167"/>
                    <a:pt x="222" y="166"/>
                  </a:cubicBezTo>
                  <a:cubicBezTo>
                    <a:pt x="223" y="164"/>
                    <a:pt x="221" y="165"/>
                    <a:pt x="221" y="164"/>
                  </a:cubicBezTo>
                  <a:cubicBezTo>
                    <a:pt x="221" y="164"/>
                    <a:pt x="226" y="164"/>
                    <a:pt x="223" y="162"/>
                  </a:cubicBezTo>
                  <a:cubicBezTo>
                    <a:pt x="222" y="161"/>
                    <a:pt x="223" y="161"/>
                    <a:pt x="224" y="161"/>
                  </a:cubicBezTo>
                  <a:cubicBezTo>
                    <a:pt x="225" y="161"/>
                    <a:pt x="225" y="160"/>
                    <a:pt x="226" y="159"/>
                  </a:cubicBezTo>
                  <a:cubicBezTo>
                    <a:pt x="227" y="158"/>
                    <a:pt x="227" y="157"/>
                    <a:pt x="228" y="156"/>
                  </a:cubicBezTo>
                  <a:cubicBezTo>
                    <a:pt x="228" y="156"/>
                    <a:pt x="228" y="154"/>
                    <a:pt x="228" y="154"/>
                  </a:cubicBezTo>
                  <a:cubicBezTo>
                    <a:pt x="229" y="153"/>
                    <a:pt x="230" y="153"/>
                    <a:pt x="231" y="152"/>
                  </a:cubicBezTo>
                  <a:cubicBezTo>
                    <a:pt x="232" y="151"/>
                    <a:pt x="231" y="150"/>
                    <a:pt x="231" y="150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33" y="149"/>
                    <a:pt x="232" y="147"/>
                    <a:pt x="232" y="147"/>
                  </a:cubicBezTo>
                  <a:cubicBezTo>
                    <a:pt x="232" y="147"/>
                    <a:pt x="234" y="148"/>
                    <a:pt x="234" y="147"/>
                  </a:cubicBezTo>
                  <a:cubicBezTo>
                    <a:pt x="236" y="146"/>
                    <a:pt x="234" y="146"/>
                    <a:pt x="233" y="145"/>
                  </a:cubicBezTo>
                  <a:cubicBezTo>
                    <a:pt x="233" y="145"/>
                    <a:pt x="236" y="143"/>
                    <a:pt x="236" y="143"/>
                  </a:cubicBezTo>
                  <a:cubicBezTo>
                    <a:pt x="235" y="145"/>
                    <a:pt x="232" y="142"/>
                    <a:pt x="231" y="141"/>
                  </a:cubicBezTo>
                  <a:cubicBezTo>
                    <a:pt x="231" y="141"/>
                    <a:pt x="230" y="142"/>
                    <a:pt x="229" y="142"/>
                  </a:cubicBezTo>
                  <a:cubicBezTo>
                    <a:pt x="228" y="143"/>
                    <a:pt x="227" y="141"/>
                    <a:pt x="226" y="142"/>
                  </a:cubicBezTo>
                  <a:cubicBezTo>
                    <a:pt x="228" y="141"/>
                    <a:pt x="230" y="140"/>
                    <a:pt x="231" y="139"/>
                  </a:cubicBezTo>
                  <a:cubicBezTo>
                    <a:pt x="232" y="138"/>
                    <a:pt x="235" y="138"/>
                    <a:pt x="233" y="136"/>
                  </a:cubicBezTo>
                  <a:cubicBezTo>
                    <a:pt x="231" y="135"/>
                    <a:pt x="230" y="134"/>
                    <a:pt x="228" y="132"/>
                  </a:cubicBezTo>
                  <a:cubicBezTo>
                    <a:pt x="228" y="131"/>
                    <a:pt x="223" y="133"/>
                    <a:pt x="223" y="130"/>
                  </a:cubicBezTo>
                  <a:cubicBezTo>
                    <a:pt x="223" y="132"/>
                    <a:pt x="228" y="132"/>
                    <a:pt x="229" y="132"/>
                  </a:cubicBezTo>
                  <a:cubicBezTo>
                    <a:pt x="230" y="132"/>
                    <a:pt x="233" y="135"/>
                    <a:pt x="234" y="133"/>
                  </a:cubicBezTo>
                  <a:cubicBezTo>
                    <a:pt x="235" y="131"/>
                    <a:pt x="229" y="129"/>
                    <a:pt x="229" y="127"/>
                  </a:cubicBezTo>
                  <a:cubicBezTo>
                    <a:pt x="228" y="125"/>
                    <a:pt x="228" y="121"/>
                    <a:pt x="226" y="120"/>
                  </a:cubicBezTo>
                  <a:cubicBezTo>
                    <a:pt x="225" y="118"/>
                    <a:pt x="219" y="118"/>
                    <a:pt x="221" y="115"/>
                  </a:cubicBezTo>
                  <a:cubicBezTo>
                    <a:pt x="222" y="113"/>
                    <a:pt x="223" y="112"/>
                    <a:pt x="224" y="111"/>
                  </a:cubicBezTo>
                  <a:cubicBezTo>
                    <a:pt x="226" y="109"/>
                    <a:pt x="224" y="110"/>
                    <a:pt x="225" y="109"/>
                  </a:cubicBezTo>
                  <a:cubicBezTo>
                    <a:pt x="225" y="108"/>
                    <a:pt x="228" y="109"/>
                    <a:pt x="228" y="109"/>
                  </a:cubicBezTo>
                  <a:cubicBezTo>
                    <a:pt x="229" y="108"/>
                    <a:pt x="227" y="107"/>
                    <a:pt x="229" y="106"/>
                  </a:cubicBezTo>
                  <a:cubicBezTo>
                    <a:pt x="231" y="106"/>
                    <a:pt x="232" y="105"/>
                    <a:pt x="233" y="104"/>
                  </a:cubicBezTo>
                  <a:cubicBezTo>
                    <a:pt x="234" y="104"/>
                    <a:pt x="235" y="104"/>
                    <a:pt x="235" y="104"/>
                  </a:cubicBezTo>
                  <a:cubicBezTo>
                    <a:pt x="236" y="104"/>
                    <a:pt x="235" y="105"/>
                    <a:pt x="236" y="105"/>
                  </a:cubicBezTo>
                  <a:cubicBezTo>
                    <a:pt x="237" y="106"/>
                    <a:pt x="238" y="103"/>
                    <a:pt x="238" y="102"/>
                  </a:cubicBezTo>
                  <a:cubicBezTo>
                    <a:pt x="236" y="100"/>
                    <a:pt x="234" y="101"/>
                    <a:pt x="233" y="101"/>
                  </a:cubicBezTo>
                  <a:cubicBezTo>
                    <a:pt x="231" y="101"/>
                    <a:pt x="230" y="99"/>
                    <a:pt x="228" y="100"/>
                  </a:cubicBezTo>
                  <a:cubicBezTo>
                    <a:pt x="227" y="100"/>
                    <a:pt x="226" y="102"/>
                    <a:pt x="224" y="102"/>
                  </a:cubicBezTo>
                  <a:cubicBezTo>
                    <a:pt x="223" y="103"/>
                    <a:pt x="221" y="103"/>
                    <a:pt x="220" y="102"/>
                  </a:cubicBezTo>
                  <a:cubicBezTo>
                    <a:pt x="219" y="101"/>
                    <a:pt x="221" y="99"/>
                    <a:pt x="220" y="98"/>
                  </a:cubicBezTo>
                  <a:cubicBezTo>
                    <a:pt x="218" y="97"/>
                    <a:pt x="210" y="97"/>
                    <a:pt x="213" y="92"/>
                  </a:cubicBezTo>
                  <a:cubicBezTo>
                    <a:pt x="214" y="91"/>
                    <a:pt x="215" y="92"/>
                    <a:pt x="217" y="92"/>
                  </a:cubicBezTo>
                  <a:cubicBezTo>
                    <a:pt x="218" y="92"/>
                    <a:pt x="220" y="91"/>
                    <a:pt x="221" y="90"/>
                  </a:cubicBezTo>
                  <a:cubicBezTo>
                    <a:pt x="223" y="87"/>
                    <a:pt x="226" y="85"/>
                    <a:pt x="229" y="83"/>
                  </a:cubicBezTo>
                  <a:cubicBezTo>
                    <a:pt x="230" y="81"/>
                    <a:pt x="231" y="81"/>
                    <a:pt x="233" y="81"/>
                  </a:cubicBezTo>
                  <a:cubicBezTo>
                    <a:pt x="233" y="82"/>
                    <a:pt x="236" y="82"/>
                    <a:pt x="236" y="83"/>
                  </a:cubicBezTo>
                  <a:cubicBezTo>
                    <a:pt x="235" y="84"/>
                    <a:pt x="235" y="86"/>
                    <a:pt x="234" y="87"/>
                  </a:cubicBezTo>
                  <a:cubicBezTo>
                    <a:pt x="233" y="87"/>
                    <a:pt x="231" y="88"/>
                    <a:pt x="231" y="89"/>
                  </a:cubicBezTo>
                  <a:cubicBezTo>
                    <a:pt x="231" y="90"/>
                    <a:pt x="234" y="90"/>
                    <a:pt x="234" y="90"/>
                  </a:cubicBezTo>
                  <a:cubicBezTo>
                    <a:pt x="234" y="90"/>
                    <a:pt x="230" y="93"/>
                    <a:pt x="231" y="93"/>
                  </a:cubicBezTo>
                  <a:cubicBezTo>
                    <a:pt x="232" y="94"/>
                    <a:pt x="237" y="89"/>
                    <a:pt x="238" y="89"/>
                  </a:cubicBezTo>
                  <a:cubicBezTo>
                    <a:pt x="240" y="88"/>
                    <a:pt x="242" y="87"/>
                    <a:pt x="244" y="87"/>
                  </a:cubicBezTo>
                  <a:cubicBezTo>
                    <a:pt x="246" y="87"/>
                    <a:pt x="246" y="87"/>
                    <a:pt x="247" y="85"/>
                  </a:cubicBezTo>
                  <a:cubicBezTo>
                    <a:pt x="249" y="84"/>
                    <a:pt x="252" y="83"/>
                    <a:pt x="254" y="81"/>
                  </a:cubicBezTo>
                  <a:cubicBezTo>
                    <a:pt x="255" y="80"/>
                    <a:pt x="257" y="77"/>
                    <a:pt x="259" y="77"/>
                  </a:cubicBezTo>
                  <a:cubicBezTo>
                    <a:pt x="260" y="76"/>
                    <a:pt x="266" y="80"/>
                    <a:pt x="266" y="77"/>
                  </a:cubicBezTo>
                  <a:cubicBezTo>
                    <a:pt x="266" y="76"/>
                    <a:pt x="265" y="75"/>
                    <a:pt x="266" y="74"/>
                  </a:cubicBezTo>
                  <a:cubicBezTo>
                    <a:pt x="267" y="74"/>
                    <a:pt x="268" y="74"/>
                    <a:pt x="269" y="74"/>
                  </a:cubicBezTo>
                  <a:cubicBezTo>
                    <a:pt x="271" y="74"/>
                    <a:pt x="270" y="73"/>
                    <a:pt x="271" y="72"/>
                  </a:cubicBezTo>
                  <a:cubicBezTo>
                    <a:pt x="273" y="71"/>
                    <a:pt x="274" y="72"/>
                    <a:pt x="274" y="70"/>
                  </a:cubicBezTo>
                  <a:cubicBezTo>
                    <a:pt x="274" y="67"/>
                    <a:pt x="277" y="70"/>
                    <a:pt x="278" y="71"/>
                  </a:cubicBezTo>
                  <a:cubicBezTo>
                    <a:pt x="278" y="69"/>
                    <a:pt x="281" y="69"/>
                    <a:pt x="281" y="67"/>
                  </a:cubicBezTo>
                  <a:cubicBezTo>
                    <a:pt x="281" y="65"/>
                    <a:pt x="282" y="62"/>
                    <a:pt x="281" y="60"/>
                  </a:cubicBezTo>
                  <a:cubicBezTo>
                    <a:pt x="279" y="57"/>
                    <a:pt x="280" y="58"/>
                    <a:pt x="282" y="56"/>
                  </a:cubicBezTo>
                  <a:cubicBezTo>
                    <a:pt x="284" y="55"/>
                    <a:pt x="285" y="54"/>
                    <a:pt x="287" y="55"/>
                  </a:cubicBezTo>
                  <a:cubicBezTo>
                    <a:pt x="290" y="56"/>
                    <a:pt x="290" y="56"/>
                    <a:pt x="291" y="53"/>
                  </a:cubicBezTo>
                  <a:cubicBezTo>
                    <a:pt x="292" y="51"/>
                    <a:pt x="294" y="50"/>
                    <a:pt x="295" y="47"/>
                  </a:cubicBezTo>
                  <a:cubicBezTo>
                    <a:pt x="295" y="45"/>
                    <a:pt x="296" y="43"/>
                    <a:pt x="298" y="41"/>
                  </a:cubicBezTo>
                  <a:cubicBezTo>
                    <a:pt x="300" y="39"/>
                    <a:pt x="298" y="39"/>
                    <a:pt x="298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9" name="Freeform 716">
              <a:extLst>
                <a:ext uri="{FF2B5EF4-FFF2-40B4-BE49-F238E27FC236}">
                  <a16:creationId xmlns:a16="http://schemas.microsoft.com/office/drawing/2014/main" id="{E4778185-DDF5-C042-A985-285E6247A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5359370"/>
              <a:ext cx="1254180" cy="577041"/>
            </a:xfrm>
            <a:custGeom>
              <a:avLst/>
              <a:gdLst>
                <a:gd name="T0" fmla="*/ 0 w 157"/>
                <a:gd name="T1" fmla="*/ 19 h 68"/>
                <a:gd name="T2" fmla="*/ 7 w 157"/>
                <a:gd name="T3" fmla="*/ 26 h 68"/>
                <a:gd name="T4" fmla="*/ 12 w 157"/>
                <a:gd name="T5" fmla="*/ 29 h 68"/>
                <a:gd name="T6" fmla="*/ 15 w 157"/>
                <a:gd name="T7" fmla="*/ 36 h 68"/>
                <a:gd name="T8" fmla="*/ 15 w 157"/>
                <a:gd name="T9" fmla="*/ 38 h 68"/>
                <a:gd name="T10" fmla="*/ 15 w 157"/>
                <a:gd name="T11" fmla="*/ 40 h 68"/>
                <a:gd name="T12" fmla="*/ 16 w 157"/>
                <a:gd name="T13" fmla="*/ 45 h 68"/>
                <a:gd name="T14" fmla="*/ 28 w 157"/>
                <a:gd name="T15" fmla="*/ 47 h 68"/>
                <a:gd name="T16" fmla="*/ 36 w 157"/>
                <a:gd name="T17" fmla="*/ 54 h 68"/>
                <a:gd name="T18" fmla="*/ 39 w 157"/>
                <a:gd name="T19" fmla="*/ 59 h 68"/>
                <a:gd name="T20" fmla="*/ 44 w 157"/>
                <a:gd name="T21" fmla="*/ 60 h 68"/>
                <a:gd name="T22" fmla="*/ 56 w 157"/>
                <a:gd name="T23" fmla="*/ 60 h 68"/>
                <a:gd name="T24" fmla="*/ 64 w 157"/>
                <a:gd name="T25" fmla="*/ 61 h 68"/>
                <a:gd name="T26" fmla="*/ 69 w 157"/>
                <a:gd name="T27" fmla="*/ 64 h 68"/>
                <a:gd name="T28" fmla="*/ 76 w 157"/>
                <a:gd name="T29" fmla="*/ 66 h 68"/>
                <a:gd name="T30" fmla="*/ 81 w 157"/>
                <a:gd name="T31" fmla="*/ 67 h 68"/>
                <a:gd name="T32" fmla="*/ 93 w 157"/>
                <a:gd name="T33" fmla="*/ 62 h 68"/>
                <a:gd name="T34" fmla="*/ 106 w 157"/>
                <a:gd name="T35" fmla="*/ 61 h 68"/>
                <a:gd name="T36" fmla="*/ 113 w 157"/>
                <a:gd name="T37" fmla="*/ 55 h 68"/>
                <a:gd name="T38" fmla="*/ 114 w 157"/>
                <a:gd name="T39" fmla="*/ 51 h 68"/>
                <a:gd name="T40" fmla="*/ 115 w 157"/>
                <a:gd name="T41" fmla="*/ 47 h 68"/>
                <a:gd name="T42" fmla="*/ 126 w 157"/>
                <a:gd name="T43" fmla="*/ 46 h 68"/>
                <a:gd name="T44" fmla="*/ 130 w 157"/>
                <a:gd name="T45" fmla="*/ 44 h 68"/>
                <a:gd name="T46" fmla="*/ 137 w 157"/>
                <a:gd name="T47" fmla="*/ 42 h 68"/>
                <a:gd name="T48" fmla="*/ 139 w 157"/>
                <a:gd name="T49" fmla="*/ 38 h 68"/>
                <a:gd name="T50" fmla="*/ 143 w 157"/>
                <a:gd name="T51" fmla="*/ 37 h 68"/>
                <a:gd name="T52" fmla="*/ 154 w 157"/>
                <a:gd name="T53" fmla="*/ 36 h 68"/>
                <a:gd name="T54" fmla="*/ 150 w 157"/>
                <a:gd name="T55" fmla="*/ 29 h 68"/>
                <a:gd name="T56" fmla="*/ 145 w 157"/>
                <a:gd name="T57" fmla="*/ 28 h 68"/>
                <a:gd name="T58" fmla="*/ 141 w 157"/>
                <a:gd name="T59" fmla="*/ 29 h 68"/>
                <a:gd name="T60" fmla="*/ 136 w 157"/>
                <a:gd name="T61" fmla="*/ 28 h 68"/>
                <a:gd name="T62" fmla="*/ 134 w 157"/>
                <a:gd name="T63" fmla="*/ 27 h 68"/>
                <a:gd name="T64" fmla="*/ 137 w 157"/>
                <a:gd name="T65" fmla="*/ 19 h 68"/>
                <a:gd name="T66" fmla="*/ 137 w 157"/>
                <a:gd name="T67" fmla="*/ 14 h 68"/>
                <a:gd name="T68" fmla="*/ 131 w 157"/>
                <a:gd name="T69" fmla="*/ 14 h 68"/>
                <a:gd name="T70" fmla="*/ 124 w 157"/>
                <a:gd name="T71" fmla="*/ 15 h 68"/>
                <a:gd name="T72" fmla="*/ 114 w 157"/>
                <a:gd name="T73" fmla="*/ 19 h 68"/>
                <a:gd name="T74" fmla="*/ 103 w 157"/>
                <a:gd name="T75" fmla="*/ 19 h 68"/>
                <a:gd name="T76" fmla="*/ 98 w 157"/>
                <a:gd name="T77" fmla="*/ 17 h 68"/>
                <a:gd name="T78" fmla="*/ 94 w 157"/>
                <a:gd name="T79" fmla="*/ 15 h 68"/>
                <a:gd name="T80" fmla="*/ 83 w 157"/>
                <a:gd name="T81" fmla="*/ 11 h 68"/>
                <a:gd name="T82" fmla="*/ 77 w 157"/>
                <a:gd name="T83" fmla="*/ 13 h 68"/>
                <a:gd name="T84" fmla="*/ 71 w 157"/>
                <a:gd name="T85" fmla="*/ 12 h 68"/>
                <a:gd name="T86" fmla="*/ 68 w 157"/>
                <a:gd name="T87" fmla="*/ 8 h 68"/>
                <a:gd name="T88" fmla="*/ 64 w 157"/>
                <a:gd name="T89" fmla="*/ 5 h 68"/>
                <a:gd name="T90" fmla="*/ 58 w 157"/>
                <a:gd name="T91" fmla="*/ 3 h 68"/>
                <a:gd name="T92" fmla="*/ 52 w 157"/>
                <a:gd name="T93" fmla="*/ 1 h 68"/>
                <a:gd name="T94" fmla="*/ 45 w 157"/>
                <a:gd name="T95" fmla="*/ 7 h 68"/>
                <a:gd name="T96" fmla="*/ 47 w 157"/>
                <a:gd name="T97" fmla="*/ 13 h 68"/>
                <a:gd name="T98" fmla="*/ 41 w 157"/>
                <a:gd name="T99" fmla="*/ 15 h 68"/>
                <a:gd name="T100" fmla="*/ 37 w 157"/>
                <a:gd name="T101" fmla="*/ 14 h 68"/>
                <a:gd name="T102" fmla="*/ 34 w 157"/>
                <a:gd name="T103" fmla="*/ 14 h 68"/>
                <a:gd name="T104" fmla="*/ 28 w 157"/>
                <a:gd name="T105" fmla="*/ 10 h 68"/>
                <a:gd name="T106" fmla="*/ 21 w 157"/>
                <a:gd name="T107" fmla="*/ 9 h 68"/>
                <a:gd name="T108" fmla="*/ 13 w 157"/>
                <a:gd name="T109" fmla="*/ 13 h 68"/>
                <a:gd name="T110" fmla="*/ 7 w 157"/>
                <a:gd name="T111" fmla="*/ 17 h 68"/>
                <a:gd name="T112" fmla="*/ 0 w 157"/>
                <a:gd name="T113" fmla="*/ 1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7" h="68">
                  <a:moveTo>
                    <a:pt x="0" y="19"/>
                  </a:moveTo>
                  <a:cubicBezTo>
                    <a:pt x="1" y="23"/>
                    <a:pt x="3" y="25"/>
                    <a:pt x="7" y="26"/>
                  </a:cubicBezTo>
                  <a:cubicBezTo>
                    <a:pt x="9" y="27"/>
                    <a:pt x="10" y="28"/>
                    <a:pt x="12" y="29"/>
                  </a:cubicBezTo>
                  <a:cubicBezTo>
                    <a:pt x="13" y="31"/>
                    <a:pt x="14" y="34"/>
                    <a:pt x="15" y="36"/>
                  </a:cubicBezTo>
                  <a:cubicBezTo>
                    <a:pt x="16" y="37"/>
                    <a:pt x="15" y="37"/>
                    <a:pt x="15" y="38"/>
                  </a:cubicBezTo>
                  <a:cubicBezTo>
                    <a:pt x="14" y="38"/>
                    <a:pt x="15" y="39"/>
                    <a:pt x="15" y="40"/>
                  </a:cubicBezTo>
                  <a:cubicBezTo>
                    <a:pt x="14" y="43"/>
                    <a:pt x="13" y="43"/>
                    <a:pt x="16" y="45"/>
                  </a:cubicBezTo>
                  <a:cubicBezTo>
                    <a:pt x="20" y="46"/>
                    <a:pt x="24" y="45"/>
                    <a:pt x="28" y="47"/>
                  </a:cubicBezTo>
                  <a:cubicBezTo>
                    <a:pt x="30" y="49"/>
                    <a:pt x="34" y="52"/>
                    <a:pt x="36" y="54"/>
                  </a:cubicBezTo>
                  <a:cubicBezTo>
                    <a:pt x="37" y="55"/>
                    <a:pt x="38" y="57"/>
                    <a:pt x="39" y="59"/>
                  </a:cubicBezTo>
                  <a:cubicBezTo>
                    <a:pt x="40" y="61"/>
                    <a:pt x="43" y="60"/>
                    <a:pt x="44" y="60"/>
                  </a:cubicBezTo>
                  <a:cubicBezTo>
                    <a:pt x="48" y="60"/>
                    <a:pt x="52" y="60"/>
                    <a:pt x="56" y="60"/>
                  </a:cubicBezTo>
                  <a:cubicBezTo>
                    <a:pt x="58" y="60"/>
                    <a:pt x="62" y="60"/>
                    <a:pt x="64" y="61"/>
                  </a:cubicBezTo>
                  <a:cubicBezTo>
                    <a:pt x="66" y="62"/>
                    <a:pt x="67" y="64"/>
                    <a:pt x="69" y="64"/>
                  </a:cubicBezTo>
                  <a:cubicBezTo>
                    <a:pt x="71" y="65"/>
                    <a:pt x="74" y="66"/>
                    <a:pt x="76" y="66"/>
                  </a:cubicBezTo>
                  <a:cubicBezTo>
                    <a:pt x="78" y="65"/>
                    <a:pt x="80" y="68"/>
                    <a:pt x="81" y="67"/>
                  </a:cubicBezTo>
                  <a:cubicBezTo>
                    <a:pt x="85" y="65"/>
                    <a:pt x="88" y="63"/>
                    <a:pt x="93" y="62"/>
                  </a:cubicBezTo>
                  <a:cubicBezTo>
                    <a:pt x="97" y="62"/>
                    <a:pt x="103" y="63"/>
                    <a:pt x="106" y="61"/>
                  </a:cubicBezTo>
                  <a:cubicBezTo>
                    <a:pt x="109" y="59"/>
                    <a:pt x="110" y="56"/>
                    <a:pt x="113" y="55"/>
                  </a:cubicBezTo>
                  <a:cubicBezTo>
                    <a:pt x="116" y="54"/>
                    <a:pt x="116" y="53"/>
                    <a:pt x="114" y="51"/>
                  </a:cubicBezTo>
                  <a:cubicBezTo>
                    <a:pt x="113" y="50"/>
                    <a:pt x="113" y="48"/>
                    <a:pt x="115" y="47"/>
                  </a:cubicBezTo>
                  <a:cubicBezTo>
                    <a:pt x="118" y="44"/>
                    <a:pt x="122" y="50"/>
                    <a:pt x="126" y="46"/>
                  </a:cubicBezTo>
                  <a:cubicBezTo>
                    <a:pt x="127" y="45"/>
                    <a:pt x="128" y="44"/>
                    <a:pt x="130" y="44"/>
                  </a:cubicBezTo>
                  <a:cubicBezTo>
                    <a:pt x="133" y="43"/>
                    <a:pt x="134" y="44"/>
                    <a:pt x="137" y="42"/>
                  </a:cubicBezTo>
                  <a:cubicBezTo>
                    <a:pt x="138" y="41"/>
                    <a:pt x="138" y="38"/>
                    <a:pt x="139" y="38"/>
                  </a:cubicBezTo>
                  <a:cubicBezTo>
                    <a:pt x="141" y="37"/>
                    <a:pt x="142" y="37"/>
                    <a:pt x="143" y="37"/>
                  </a:cubicBezTo>
                  <a:cubicBezTo>
                    <a:pt x="147" y="36"/>
                    <a:pt x="150" y="35"/>
                    <a:pt x="154" y="36"/>
                  </a:cubicBezTo>
                  <a:cubicBezTo>
                    <a:pt x="157" y="36"/>
                    <a:pt x="151" y="29"/>
                    <a:pt x="150" y="29"/>
                  </a:cubicBezTo>
                  <a:cubicBezTo>
                    <a:pt x="149" y="28"/>
                    <a:pt x="147" y="27"/>
                    <a:pt x="145" y="28"/>
                  </a:cubicBezTo>
                  <a:cubicBezTo>
                    <a:pt x="143" y="28"/>
                    <a:pt x="143" y="30"/>
                    <a:pt x="141" y="29"/>
                  </a:cubicBezTo>
                  <a:cubicBezTo>
                    <a:pt x="140" y="28"/>
                    <a:pt x="137" y="27"/>
                    <a:pt x="136" y="28"/>
                  </a:cubicBezTo>
                  <a:cubicBezTo>
                    <a:pt x="135" y="30"/>
                    <a:pt x="134" y="29"/>
                    <a:pt x="134" y="27"/>
                  </a:cubicBezTo>
                  <a:cubicBezTo>
                    <a:pt x="134" y="25"/>
                    <a:pt x="137" y="21"/>
                    <a:pt x="137" y="19"/>
                  </a:cubicBezTo>
                  <a:cubicBezTo>
                    <a:pt x="138" y="17"/>
                    <a:pt x="141" y="14"/>
                    <a:pt x="137" y="14"/>
                  </a:cubicBezTo>
                  <a:cubicBezTo>
                    <a:pt x="134" y="14"/>
                    <a:pt x="134" y="15"/>
                    <a:pt x="131" y="14"/>
                  </a:cubicBezTo>
                  <a:cubicBezTo>
                    <a:pt x="128" y="13"/>
                    <a:pt x="127" y="13"/>
                    <a:pt x="124" y="15"/>
                  </a:cubicBezTo>
                  <a:cubicBezTo>
                    <a:pt x="121" y="17"/>
                    <a:pt x="117" y="18"/>
                    <a:pt x="114" y="19"/>
                  </a:cubicBezTo>
                  <a:cubicBezTo>
                    <a:pt x="109" y="20"/>
                    <a:pt x="107" y="19"/>
                    <a:pt x="103" y="19"/>
                  </a:cubicBezTo>
                  <a:cubicBezTo>
                    <a:pt x="101" y="18"/>
                    <a:pt x="100" y="18"/>
                    <a:pt x="98" y="17"/>
                  </a:cubicBezTo>
                  <a:cubicBezTo>
                    <a:pt x="97" y="17"/>
                    <a:pt x="96" y="15"/>
                    <a:pt x="94" y="15"/>
                  </a:cubicBezTo>
                  <a:cubicBezTo>
                    <a:pt x="90" y="14"/>
                    <a:pt x="88" y="12"/>
                    <a:pt x="83" y="11"/>
                  </a:cubicBezTo>
                  <a:cubicBezTo>
                    <a:pt x="81" y="11"/>
                    <a:pt x="79" y="12"/>
                    <a:pt x="77" y="13"/>
                  </a:cubicBezTo>
                  <a:cubicBezTo>
                    <a:pt x="75" y="14"/>
                    <a:pt x="73" y="13"/>
                    <a:pt x="71" y="12"/>
                  </a:cubicBezTo>
                  <a:cubicBezTo>
                    <a:pt x="69" y="11"/>
                    <a:pt x="68" y="11"/>
                    <a:pt x="68" y="8"/>
                  </a:cubicBezTo>
                  <a:cubicBezTo>
                    <a:pt x="67" y="6"/>
                    <a:pt x="67" y="6"/>
                    <a:pt x="64" y="5"/>
                  </a:cubicBezTo>
                  <a:cubicBezTo>
                    <a:pt x="62" y="4"/>
                    <a:pt x="60" y="3"/>
                    <a:pt x="58" y="3"/>
                  </a:cubicBezTo>
                  <a:cubicBezTo>
                    <a:pt x="56" y="3"/>
                    <a:pt x="53" y="0"/>
                    <a:pt x="52" y="1"/>
                  </a:cubicBezTo>
                  <a:cubicBezTo>
                    <a:pt x="50" y="1"/>
                    <a:pt x="46" y="5"/>
                    <a:pt x="45" y="7"/>
                  </a:cubicBezTo>
                  <a:cubicBezTo>
                    <a:pt x="45" y="9"/>
                    <a:pt x="48" y="11"/>
                    <a:pt x="47" y="13"/>
                  </a:cubicBezTo>
                  <a:cubicBezTo>
                    <a:pt x="46" y="15"/>
                    <a:pt x="43" y="17"/>
                    <a:pt x="41" y="15"/>
                  </a:cubicBezTo>
                  <a:cubicBezTo>
                    <a:pt x="39" y="15"/>
                    <a:pt x="38" y="14"/>
                    <a:pt x="37" y="14"/>
                  </a:cubicBezTo>
                  <a:cubicBezTo>
                    <a:pt x="36" y="14"/>
                    <a:pt x="35" y="14"/>
                    <a:pt x="34" y="14"/>
                  </a:cubicBezTo>
                  <a:cubicBezTo>
                    <a:pt x="31" y="13"/>
                    <a:pt x="31" y="11"/>
                    <a:pt x="28" y="10"/>
                  </a:cubicBezTo>
                  <a:cubicBezTo>
                    <a:pt x="26" y="9"/>
                    <a:pt x="23" y="8"/>
                    <a:pt x="21" y="9"/>
                  </a:cubicBezTo>
                  <a:cubicBezTo>
                    <a:pt x="18" y="10"/>
                    <a:pt x="16" y="12"/>
                    <a:pt x="13" y="13"/>
                  </a:cubicBezTo>
                  <a:cubicBezTo>
                    <a:pt x="11" y="14"/>
                    <a:pt x="9" y="16"/>
                    <a:pt x="7" y="17"/>
                  </a:cubicBezTo>
                  <a:cubicBezTo>
                    <a:pt x="4" y="17"/>
                    <a:pt x="2" y="19"/>
                    <a:pt x="0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0" name="Freeform 717">
              <a:extLst>
                <a:ext uri="{FF2B5EF4-FFF2-40B4-BE49-F238E27FC236}">
                  <a16:creationId xmlns:a16="http://schemas.microsoft.com/office/drawing/2014/main" id="{B02ABF43-8BAF-7346-AA32-D35C39943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4251448"/>
              <a:ext cx="501671" cy="914615"/>
            </a:xfrm>
            <a:custGeom>
              <a:avLst/>
              <a:gdLst>
                <a:gd name="T0" fmla="*/ 61 w 63"/>
                <a:gd name="T1" fmla="*/ 25 h 108"/>
                <a:gd name="T2" fmla="*/ 61 w 63"/>
                <a:gd name="T3" fmla="*/ 20 h 108"/>
                <a:gd name="T4" fmla="*/ 61 w 63"/>
                <a:gd name="T5" fmla="*/ 16 h 108"/>
                <a:gd name="T6" fmla="*/ 60 w 63"/>
                <a:gd name="T7" fmla="*/ 13 h 108"/>
                <a:gd name="T8" fmla="*/ 60 w 63"/>
                <a:gd name="T9" fmla="*/ 11 h 108"/>
                <a:gd name="T10" fmla="*/ 57 w 63"/>
                <a:gd name="T11" fmla="*/ 7 h 108"/>
                <a:gd name="T12" fmla="*/ 51 w 63"/>
                <a:gd name="T13" fmla="*/ 5 h 108"/>
                <a:gd name="T14" fmla="*/ 44 w 63"/>
                <a:gd name="T15" fmla="*/ 1 h 108"/>
                <a:gd name="T16" fmla="*/ 44 w 63"/>
                <a:gd name="T17" fmla="*/ 5 h 108"/>
                <a:gd name="T18" fmla="*/ 34 w 63"/>
                <a:gd name="T19" fmla="*/ 5 h 108"/>
                <a:gd name="T20" fmla="*/ 34 w 63"/>
                <a:gd name="T21" fmla="*/ 10 h 108"/>
                <a:gd name="T22" fmla="*/ 29 w 63"/>
                <a:gd name="T23" fmla="*/ 10 h 108"/>
                <a:gd name="T24" fmla="*/ 27 w 63"/>
                <a:gd name="T25" fmla="*/ 12 h 108"/>
                <a:gd name="T26" fmla="*/ 25 w 63"/>
                <a:gd name="T27" fmla="*/ 15 h 108"/>
                <a:gd name="T28" fmla="*/ 25 w 63"/>
                <a:gd name="T29" fmla="*/ 18 h 108"/>
                <a:gd name="T30" fmla="*/ 24 w 63"/>
                <a:gd name="T31" fmla="*/ 20 h 108"/>
                <a:gd name="T32" fmla="*/ 20 w 63"/>
                <a:gd name="T33" fmla="*/ 25 h 108"/>
                <a:gd name="T34" fmla="*/ 17 w 63"/>
                <a:gd name="T35" fmla="*/ 27 h 108"/>
                <a:gd name="T36" fmla="*/ 16 w 63"/>
                <a:gd name="T37" fmla="*/ 33 h 108"/>
                <a:gd name="T38" fmla="*/ 13 w 63"/>
                <a:gd name="T39" fmla="*/ 38 h 108"/>
                <a:gd name="T40" fmla="*/ 15 w 63"/>
                <a:gd name="T41" fmla="*/ 42 h 108"/>
                <a:gd name="T42" fmla="*/ 9 w 63"/>
                <a:gd name="T43" fmla="*/ 44 h 108"/>
                <a:gd name="T44" fmla="*/ 5 w 63"/>
                <a:gd name="T45" fmla="*/ 51 h 108"/>
                <a:gd name="T46" fmla="*/ 6 w 63"/>
                <a:gd name="T47" fmla="*/ 57 h 108"/>
                <a:gd name="T48" fmla="*/ 8 w 63"/>
                <a:gd name="T49" fmla="*/ 63 h 108"/>
                <a:gd name="T50" fmla="*/ 7 w 63"/>
                <a:gd name="T51" fmla="*/ 67 h 108"/>
                <a:gd name="T52" fmla="*/ 7 w 63"/>
                <a:gd name="T53" fmla="*/ 74 h 108"/>
                <a:gd name="T54" fmla="*/ 4 w 63"/>
                <a:gd name="T55" fmla="*/ 78 h 108"/>
                <a:gd name="T56" fmla="*/ 3 w 63"/>
                <a:gd name="T57" fmla="*/ 83 h 108"/>
                <a:gd name="T58" fmla="*/ 0 w 63"/>
                <a:gd name="T59" fmla="*/ 82 h 108"/>
                <a:gd name="T60" fmla="*/ 4 w 63"/>
                <a:gd name="T61" fmla="*/ 90 h 108"/>
                <a:gd name="T62" fmla="*/ 7 w 63"/>
                <a:gd name="T63" fmla="*/ 97 h 108"/>
                <a:gd name="T64" fmla="*/ 8 w 63"/>
                <a:gd name="T65" fmla="*/ 102 h 108"/>
                <a:gd name="T66" fmla="*/ 10 w 63"/>
                <a:gd name="T67" fmla="*/ 107 h 108"/>
                <a:gd name="T68" fmla="*/ 14 w 63"/>
                <a:gd name="T69" fmla="*/ 108 h 108"/>
                <a:gd name="T70" fmla="*/ 15 w 63"/>
                <a:gd name="T71" fmla="*/ 105 h 108"/>
                <a:gd name="T72" fmla="*/ 24 w 63"/>
                <a:gd name="T73" fmla="*/ 101 h 108"/>
                <a:gd name="T74" fmla="*/ 27 w 63"/>
                <a:gd name="T75" fmla="*/ 92 h 108"/>
                <a:gd name="T76" fmla="*/ 26 w 63"/>
                <a:gd name="T77" fmla="*/ 87 h 108"/>
                <a:gd name="T78" fmla="*/ 28 w 63"/>
                <a:gd name="T79" fmla="*/ 84 h 108"/>
                <a:gd name="T80" fmla="*/ 32 w 63"/>
                <a:gd name="T81" fmla="*/ 82 h 108"/>
                <a:gd name="T82" fmla="*/ 32 w 63"/>
                <a:gd name="T83" fmla="*/ 81 h 108"/>
                <a:gd name="T84" fmla="*/ 35 w 63"/>
                <a:gd name="T85" fmla="*/ 80 h 108"/>
                <a:gd name="T86" fmla="*/ 34 w 63"/>
                <a:gd name="T87" fmla="*/ 78 h 108"/>
                <a:gd name="T88" fmla="*/ 36 w 63"/>
                <a:gd name="T89" fmla="*/ 77 h 108"/>
                <a:gd name="T90" fmla="*/ 35 w 63"/>
                <a:gd name="T91" fmla="*/ 73 h 108"/>
                <a:gd name="T92" fmla="*/ 29 w 63"/>
                <a:gd name="T93" fmla="*/ 66 h 108"/>
                <a:gd name="T94" fmla="*/ 30 w 63"/>
                <a:gd name="T95" fmla="*/ 60 h 108"/>
                <a:gd name="T96" fmla="*/ 30 w 63"/>
                <a:gd name="T97" fmla="*/ 56 h 108"/>
                <a:gd name="T98" fmla="*/ 33 w 63"/>
                <a:gd name="T99" fmla="*/ 53 h 108"/>
                <a:gd name="T100" fmla="*/ 39 w 63"/>
                <a:gd name="T101" fmla="*/ 48 h 108"/>
                <a:gd name="T102" fmla="*/ 49 w 63"/>
                <a:gd name="T103" fmla="*/ 41 h 108"/>
                <a:gd name="T104" fmla="*/ 50 w 63"/>
                <a:gd name="T105" fmla="*/ 35 h 108"/>
                <a:gd name="T106" fmla="*/ 50 w 63"/>
                <a:gd name="T107" fmla="*/ 32 h 108"/>
                <a:gd name="T108" fmla="*/ 54 w 63"/>
                <a:gd name="T109" fmla="*/ 30 h 108"/>
                <a:gd name="T110" fmla="*/ 58 w 63"/>
                <a:gd name="T111" fmla="*/ 29 h 108"/>
                <a:gd name="T112" fmla="*/ 60 w 63"/>
                <a:gd name="T113" fmla="*/ 28 h 108"/>
                <a:gd name="T114" fmla="*/ 63 w 63"/>
                <a:gd name="T115" fmla="*/ 28 h 108"/>
                <a:gd name="T116" fmla="*/ 61 w 63"/>
                <a:gd name="T117" fmla="*/ 25 h 108"/>
                <a:gd name="T118" fmla="*/ 61 w 63"/>
                <a:gd name="T119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" h="108">
                  <a:moveTo>
                    <a:pt x="61" y="25"/>
                  </a:moveTo>
                  <a:cubicBezTo>
                    <a:pt x="60" y="24"/>
                    <a:pt x="62" y="22"/>
                    <a:pt x="61" y="20"/>
                  </a:cubicBezTo>
                  <a:cubicBezTo>
                    <a:pt x="60" y="18"/>
                    <a:pt x="61" y="18"/>
                    <a:pt x="61" y="16"/>
                  </a:cubicBezTo>
                  <a:cubicBezTo>
                    <a:pt x="61" y="15"/>
                    <a:pt x="60" y="14"/>
                    <a:pt x="60" y="13"/>
                  </a:cubicBezTo>
                  <a:cubicBezTo>
                    <a:pt x="59" y="12"/>
                    <a:pt x="60" y="12"/>
                    <a:pt x="60" y="11"/>
                  </a:cubicBezTo>
                  <a:cubicBezTo>
                    <a:pt x="59" y="9"/>
                    <a:pt x="59" y="8"/>
                    <a:pt x="57" y="7"/>
                  </a:cubicBezTo>
                  <a:cubicBezTo>
                    <a:pt x="55" y="6"/>
                    <a:pt x="53" y="6"/>
                    <a:pt x="51" y="5"/>
                  </a:cubicBezTo>
                  <a:cubicBezTo>
                    <a:pt x="49" y="3"/>
                    <a:pt x="47" y="0"/>
                    <a:pt x="44" y="1"/>
                  </a:cubicBezTo>
                  <a:cubicBezTo>
                    <a:pt x="43" y="1"/>
                    <a:pt x="44" y="4"/>
                    <a:pt x="44" y="5"/>
                  </a:cubicBezTo>
                  <a:cubicBezTo>
                    <a:pt x="43" y="8"/>
                    <a:pt x="37" y="6"/>
                    <a:pt x="34" y="5"/>
                  </a:cubicBezTo>
                  <a:cubicBezTo>
                    <a:pt x="34" y="7"/>
                    <a:pt x="34" y="8"/>
                    <a:pt x="34" y="10"/>
                  </a:cubicBezTo>
                  <a:cubicBezTo>
                    <a:pt x="33" y="10"/>
                    <a:pt x="31" y="9"/>
                    <a:pt x="29" y="10"/>
                  </a:cubicBezTo>
                  <a:cubicBezTo>
                    <a:pt x="28" y="10"/>
                    <a:pt x="28" y="11"/>
                    <a:pt x="27" y="12"/>
                  </a:cubicBezTo>
                  <a:cubicBezTo>
                    <a:pt x="27" y="13"/>
                    <a:pt x="25" y="14"/>
                    <a:pt x="25" y="15"/>
                  </a:cubicBezTo>
                  <a:cubicBezTo>
                    <a:pt x="24" y="16"/>
                    <a:pt x="26" y="18"/>
                    <a:pt x="25" y="18"/>
                  </a:cubicBezTo>
                  <a:cubicBezTo>
                    <a:pt x="25" y="19"/>
                    <a:pt x="24" y="19"/>
                    <a:pt x="24" y="20"/>
                  </a:cubicBezTo>
                  <a:cubicBezTo>
                    <a:pt x="22" y="21"/>
                    <a:pt x="20" y="23"/>
                    <a:pt x="20" y="25"/>
                  </a:cubicBezTo>
                  <a:cubicBezTo>
                    <a:pt x="20" y="27"/>
                    <a:pt x="18" y="25"/>
                    <a:pt x="17" y="27"/>
                  </a:cubicBezTo>
                  <a:cubicBezTo>
                    <a:pt x="17" y="29"/>
                    <a:pt x="17" y="31"/>
                    <a:pt x="16" y="33"/>
                  </a:cubicBezTo>
                  <a:cubicBezTo>
                    <a:pt x="16" y="35"/>
                    <a:pt x="13" y="36"/>
                    <a:pt x="13" y="38"/>
                  </a:cubicBezTo>
                  <a:cubicBezTo>
                    <a:pt x="13" y="39"/>
                    <a:pt x="16" y="41"/>
                    <a:pt x="15" y="42"/>
                  </a:cubicBezTo>
                  <a:cubicBezTo>
                    <a:pt x="13" y="44"/>
                    <a:pt x="11" y="43"/>
                    <a:pt x="9" y="44"/>
                  </a:cubicBezTo>
                  <a:cubicBezTo>
                    <a:pt x="6" y="45"/>
                    <a:pt x="5" y="48"/>
                    <a:pt x="5" y="51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60"/>
                    <a:pt x="4" y="61"/>
                    <a:pt x="8" y="63"/>
                  </a:cubicBezTo>
                  <a:cubicBezTo>
                    <a:pt x="10" y="65"/>
                    <a:pt x="9" y="66"/>
                    <a:pt x="7" y="67"/>
                  </a:cubicBezTo>
                  <a:cubicBezTo>
                    <a:pt x="6" y="68"/>
                    <a:pt x="8" y="72"/>
                    <a:pt x="7" y="74"/>
                  </a:cubicBezTo>
                  <a:cubicBezTo>
                    <a:pt x="7" y="76"/>
                    <a:pt x="4" y="76"/>
                    <a:pt x="4" y="78"/>
                  </a:cubicBezTo>
                  <a:cubicBezTo>
                    <a:pt x="4" y="79"/>
                    <a:pt x="4" y="83"/>
                    <a:pt x="3" y="83"/>
                  </a:cubicBezTo>
                  <a:cubicBezTo>
                    <a:pt x="3" y="83"/>
                    <a:pt x="1" y="82"/>
                    <a:pt x="0" y="82"/>
                  </a:cubicBezTo>
                  <a:cubicBezTo>
                    <a:pt x="0" y="86"/>
                    <a:pt x="4" y="87"/>
                    <a:pt x="4" y="90"/>
                  </a:cubicBezTo>
                  <a:cubicBezTo>
                    <a:pt x="3" y="91"/>
                    <a:pt x="6" y="96"/>
                    <a:pt x="7" y="97"/>
                  </a:cubicBezTo>
                  <a:cubicBezTo>
                    <a:pt x="9" y="99"/>
                    <a:pt x="8" y="100"/>
                    <a:pt x="8" y="102"/>
                  </a:cubicBezTo>
                  <a:cubicBezTo>
                    <a:pt x="8" y="103"/>
                    <a:pt x="10" y="105"/>
                    <a:pt x="10" y="107"/>
                  </a:cubicBezTo>
                  <a:cubicBezTo>
                    <a:pt x="9" y="108"/>
                    <a:pt x="13" y="107"/>
                    <a:pt x="14" y="108"/>
                  </a:cubicBezTo>
                  <a:cubicBezTo>
                    <a:pt x="16" y="108"/>
                    <a:pt x="15" y="107"/>
                    <a:pt x="15" y="105"/>
                  </a:cubicBezTo>
                  <a:cubicBezTo>
                    <a:pt x="15" y="100"/>
                    <a:pt x="23" y="104"/>
                    <a:pt x="24" y="101"/>
                  </a:cubicBezTo>
                  <a:cubicBezTo>
                    <a:pt x="25" y="98"/>
                    <a:pt x="26" y="95"/>
                    <a:pt x="27" y="92"/>
                  </a:cubicBezTo>
                  <a:cubicBezTo>
                    <a:pt x="27" y="90"/>
                    <a:pt x="27" y="88"/>
                    <a:pt x="26" y="87"/>
                  </a:cubicBezTo>
                  <a:cubicBezTo>
                    <a:pt x="25" y="85"/>
                    <a:pt x="26" y="85"/>
                    <a:pt x="28" y="84"/>
                  </a:cubicBezTo>
                  <a:cubicBezTo>
                    <a:pt x="29" y="84"/>
                    <a:pt x="32" y="83"/>
                    <a:pt x="32" y="82"/>
                  </a:cubicBezTo>
                  <a:cubicBezTo>
                    <a:pt x="32" y="82"/>
                    <a:pt x="32" y="81"/>
                    <a:pt x="32" y="81"/>
                  </a:cubicBezTo>
                  <a:cubicBezTo>
                    <a:pt x="33" y="81"/>
                    <a:pt x="35" y="81"/>
                    <a:pt x="35" y="80"/>
                  </a:cubicBezTo>
                  <a:cubicBezTo>
                    <a:pt x="35" y="79"/>
                    <a:pt x="34" y="79"/>
                    <a:pt x="34" y="78"/>
                  </a:cubicBezTo>
                  <a:cubicBezTo>
                    <a:pt x="35" y="78"/>
                    <a:pt x="36" y="77"/>
                    <a:pt x="36" y="77"/>
                  </a:cubicBezTo>
                  <a:cubicBezTo>
                    <a:pt x="38" y="75"/>
                    <a:pt x="37" y="74"/>
                    <a:pt x="35" y="73"/>
                  </a:cubicBezTo>
                  <a:cubicBezTo>
                    <a:pt x="33" y="71"/>
                    <a:pt x="29" y="70"/>
                    <a:pt x="29" y="66"/>
                  </a:cubicBezTo>
                  <a:cubicBezTo>
                    <a:pt x="29" y="64"/>
                    <a:pt x="29" y="62"/>
                    <a:pt x="30" y="60"/>
                  </a:cubicBezTo>
                  <a:cubicBezTo>
                    <a:pt x="31" y="58"/>
                    <a:pt x="31" y="58"/>
                    <a:pt x="30" y="56"/>
                  </a:cubicBezTo>
                  <a:cubicBezTo>
                    <a:pt x="29" y="56"/>
                    <a:pt x="33" y="53"/>
                    <a:pt x="33" y="53"/>
                  </a:cubicBezTo>
                  <a:cubicBezTo>
                    <a:pt x="35" y="51"/>
                    <a:pt x="36" y="49"/>
                    <a:pt x="39" y="48"/>
                  </a:cubicBezTo>
                  <a:cubicBezTo>
                    <a:pt x="42" y="47"/>
                    <a:pt x="47" y="44"/>
                    <a:pt x="49" y="41"/>
                  </a:cubicBezTo>
                  <a:cubicBezTo>
                    <a:pt x="51" y="38"/>
                    <a:pt x="46" y="36"/>
                    <a:pt x="50" y="35"/>
                  </a:cubicBezTo>
                  <a:cubicBezTo>
                    <a:pt x="52" y="34"/>
                    <a:pt x="51" y="34"/>
                    <a:pt x="50" y="32"/>
                  </a:cubicBezTo>
                  <a:cubicBezTo>
                    <a:pt x="50" y="31"/>
                    <a:pt x="53" y="30"/>
                    <a:pt x="54" y="30"/>
                  </a:cubicBezTo>
                  <a:cubicBezTo>
                    <a:pt x="56" y="28"/>
                    <a:pt x="57" y="27"/>
                    <a:pt x="58" y="29"/>
                  </a:cubicBezTo>
                  <a:cubicBezTo>
                    <a:pt x="59" y="29"/>
                    <a:pt x="60" y="28"/>
                    <a:pt x="60" y="28"/>
                  </a:cubicBezTo>
                  <a:cubicBezTo>
                    <a:pt x="61" y="28"/>
                    <a:pt x="62" y="28"/>
                    <a:pt x="63" y="28"/>
                  </a:cubicBezTo>
                  <a:cubicBezTo>
                    <a:pt x="63" y="27"/>
                    <a:pt x="62" y="27"/>
                    <a:pt x="61" y="25"/>
                  </a:cubicBezTo>
                  <a:cubicBezTo>
                    <a:pt x="60" y="24"/>
                    <a:pt x="61" y="26"/>
                    <a:pt x="6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1" name="Freeform 718">
              <a:extLst>
                <a:ext uri="{FF2B5EF4-FFF2-40B4-BE49-F238E27FC236}">
                  <a16:creationId xmlns:a16="http://schemas.microsoft.com/office/drawing/2014/main" id="{86E902A8-6095-0641-8127-25EB74834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3708" y="4182203"/>
              <a:ext cx="430784" cy="712649"/>
            </a:xfrm>
            <a:custGeom>
              <a:avLst/>
              <a:gdLst>
                <a:gd name="T0" fmla="*/ 53 w 54"/>
                <a:gd name="T1" fmla="*/ 59 h 84"/>
                <a:gd name="T2" fmla="*/ 47 w 54"/>
                <a:gd name="T3" fmla="*/ 55 h 84"/>
                <a:gd name="T4" fmla="*/ 49 w 54"/>
                <a:gd name="T5" fmla="*/ 51 h 84"/>
                <a:gd name="T6" fmla="*/ 44 w 54"/>
                <a:gd name="T7" fmla="*/ 44 h 84"/>
                <a:gd name="T8" fmla="*/ 46 w 54"/>
                <a:gd name="T9" fmla="*/ 43 h 84"/>
                <a:gd name="T10" fmla="*/ 44 w 54"/>
                <a:gd name="T11" fmla="*/ 38 h 84"/>
                <a:gd name="T12" fmla="*/ 45 w 54"/>
                <a:gd name="T13" fmla="*/ 36 h 84"/>
                <a:gd name="T14" fmla="*/ 44 w 54"/>
                <a:gd name="T15" fmla="*/ 32 h 84"/>
                <a:gd name="T16" fmla="*/ 42 w 54"/>
                <a:gd name="T17" fmla="*/ 26 h 84"/>
                <a:gd name="T18" fmla="*/ 45 w 54"/>
                <a:gd name="T19" fmla="*/ 23 h 84"/>
                <a:gd name="T20" fmla="*/ 44 w 54"/>
                <a:gd name="T21" fmla="*/ 19 h 84"/>
                <a:gd name="T22" fmla="*/ 38 w 54"/>
                <a:gd name="T23" fmla="*/ 13 h 84"/>
                <a:gd name="T24" fmla="*/ 40 w 54"/>
                <a:gd name="T25" fmla="*/ 12 h 84"/>
                <a:gd name="T26" fmla="*/ 39 w 54"/>
                <a:gd name="T27" fmla="*/ 10 h 84"/>
                <a:gd name="T28" fmla="*/ 41 w 54"/>
                <a:gd name="T29" fmla="*/ 3 h 84"/>
                <a:gd name="T30" fmla="*/ 37 w 54"/>
                <a:gd name="T31" fmla="*/ 1 h 84"/>
                <a:gd name="T32" fmla="*/ 34 w 54"/>
                <a:gd name="T33" fmla="*/ 0 h 84"/>
                <a:gd name="T34" fmla="*/ 29 w 54"/>
                <a:gd name="T35" fmla="*/ 1 h 84"/>
                <a:gd name="T36" fmla="*/ 25 w 54"/>
                <a:gd name="T37" fmla="*/ 5 h 84"/>
                <a:gd name="T38" fmla="*/ 24 w 54"/>
                <a:gd name="T39" fmla="*/ 10 h 84"/>
                <a:gd name="T40" fmla="*/ 21 w 54"/>
                <a:gd name="T41" fmla="*/ 13 h 84"/>
                <a:gd name="T42" fmla="*/ 17 w 54"/>
                <a:gd name="T43" fmla="*/ 11 h 84"/>
                <a:gd name="T44" fmla="*/ 14 w 54"/>
                <a:gd name="T45" fmla="*/ 12 h 84"/>
                <a:gd name="T46" fmla="*/ 7 w 54"/>
                <a:gd name="T47" fmla="*/ 10 h 84"/>
                <a:gd name="T48" fmla="*/ 4 w 54"/>
                <a:gd name="T49" fmla="*/ 7 h 84"/>
                <a:gd name="T50" fmla="*/ 0 w 54"/>
                <a:gd name="T51" fmla="*/ 9 h 84"/>
                <a:gd name="T52" fmla="*/ 8 w 54"/>
                <a:gd name="T53" fmla="*/ 14 h 84"/>
                <a:gd name="T54" fmla="*/ 12 w 54"/>
                <a:gd name="T55" fmla="*/ 16 h 84"/>
                <a:gd name="T56" fmla="*/ 14 w 54"/>
                <a:gd name="T57" fmla="*/ 19 h 84"/>
                <a:gd name="T58" fmla="*/ 14 w 54"/>
                <a:gd name="T59" fmla="*/ 21 h 84"/>
                <a:gd name="T60" fmla="*/ 15 w 54"/>
                <a:gd name="T61" fmla="*/ 24 h 84"/>
                <a:gd name="T62" fmla="*/ 15 w 54"/>
                <a:gd name="T63" fmla="*/ 27 h 84"/>
                <a:gd name="T64" fmla="*/ 16 w 54"/>
                <a:gd name="T65" fmla="*/ 29 h 84"/>
                <a:gd name="T66" fmla="*/ 15 w 54"/>
                <a:gd name="T67" fmla="*/ 33 h 84"/>
                <a:gd name="T68" fmla="*/ 17 w 54"/>
                <a:gd name="T69" fmla="*/ 36 h 84"/>
                <a:gd name="T70" fmla="*/ 21 w 54"/>
                <a:gd name="T71" fmla="*/ 38 h 84"/>
                <a:gd name="T72" fmla="*/ 22 w 54"/>
                <a:gd name="T73" fmla="*/ 41 h 84"/>
                <a:gd name="T74" fmla="*/ 23 w 54"/>
                <a:gd name="T75" fmla="*/ 44 h 84"/>
                <a:gd name="T76" fmla="*/ 20 w 54"/>
                <a:gd name="T77" fmla="*/ 44 h 84"/>
                <a:gd name="T78" fmla="*/ 16 w 54"/>
                <a:gd name="T79" fmla="*/ 49 h 84"/>
                <a:gd name="T80" fmla="*/ 13 w 54"/>
                <a:gd name="T81" fmla="*/ 51 h 84"/>
                <a:gd name="T82" fmla="*/ 10 w 54"/>
                <a:gd name="T83" fmla="*/ 54 h 84"/>
                <a:gd name="T84" fmla="*/ 4 w 54"/>
                <a:gd name="T85" fmla="*/ 57 h 84"/>
                <a:gd name="T86" fmla="*/ 2 w 54"/>
                <a:gd name="T87" fmla="*/ 62 h 84"/>
                <a:gd name="T88" fmla="*/ 4 w 54"/>
                <a:gd name="T89" fmla="*/ 67 h 84"/>
                <a:gd name="T90" fmla="*/ 4 w 54"/>
                <a:gd name="T91" fmla="*/ 73 h 84"/>
                <a:gd name="T92" fmla="*/ 4 w 54"/>
                <a:gd name="T93" fmla="*/ 78 h 84"/>
                <a:gd name="T94" fmla="*/ 7 w 54"/>
                <a:gd name="T95" fmla="*/ 80 h 84"/>
                <a:gd name="T96" fmla="*/ 5 w 54"/>
                <a:gd name="T97" fmla="*/ 81 h 84"/>
                <a:gd name="T98" fmla="*/ 8 w 54"/>
                <a:gd name="T99" fmla="*/ 79 h 84"/>
                <a:gd name="T100" fmla="*/ 8 w 54"/>
                <a:gd name="T101" fmla="*/ 83 h 84"/>
                <a:gd name="T102" fmla="*/ 11 w 54"/>
                <a:gd name="T103" fmla="*/ 80 h 84"/>
                <a:gd name="T104" fmla="*/ 11 w 54"/>
                <a:gd name="T105" fmla="*/ 83 h 84"/>
                <a:gd name="T106" fmla="*/ 23 w 54"/>
                <a:gd name="T107" fmla="*/ 80 h 84"/>
                <a:gd name="T108" fmla="*/ 36 w 54"/>
                <a:gd name="T109" fmla="*/ 78 h 84"/>
                <a:gd name="T110" fmla="*/ 46 w 54"/>
                <a:gd name="T111" fmla="*/ 68 h 84"/>
                <a:gd name="T112" fmla="*/ 53 w 54"/>
                <a:gd name="T113" fmla="*/ 59 h 84"/>
                <a:gd name="T114" fmla="*/ 53 w 54"/>
                <a:gd name="T115" fmla="*/ 5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84">
                  <a:moveTo>
                    <a:pt x="53" y="59"/>
                  </a:moveTo>
                  <a:cubicBezTo>
                    <a:pt x="52" y="57"/>
                    <a:pt x="49" y="56"/>
                    <a:pt x="47" y="55"/>
                  </a:cubicBezTo>
                  <a:cubicBezTo>
                    <a:pt x="44" y="53"/>
                    <a:pt x="48" y="53"/>
                    <a:pt x="49" y="51"/>
                  </a:cubicBezTo>
                  <a:cubicBezTo>
                    <a:pt x="49" y="51"/>
                    <a:pt x="45" y="45"/>
                    <a:pt x="44" y="44"/>
                  </a:cubicBezTo>
                  <a:cubicBezTo>
                    <a:pt x="44" y="44"/>
                    <a:pt x="46" y="43"/>
                    <a:pt x="46" y="43"/>
                  </a:cubicBezTo>
                  <a:cubicBezTo>
                    <a:pt x="46" y="42"/>
                    <a:pt x="44" y="39"/>
                    <a:pt x="44" y="38"/>
                  </a:cubicBezTo>
                  <a:cubicBezTo>
                    <a:pt x="44" y="37"/>
                    <a:pt x="45" y="37"/>
                    <a:pt x="45" y="36"/>
                  </a:cubicBezTo>
                  <a:cubicBezTo>
                    <a:pt x="46" y="35"/>
                    <a:pt x="44" y="33"/>
                    <a:pt x="44" y="32"/>
                  </a:cubicBezTo>
                  <a:cubicBezTo>
                    <a:pt x="42" y="30"/>
                    <a:pt x="40" y="28"/>
                    <a:pt x="42" y="26"/>
                  </a:cubicBezTo>
                  <a:cubicBezTo>
                    <a:pt x="43" y="25"/>
                    <a:pt x="45" y="24"/>
                    <a:pt x="45" y="23"/>
                  </a:cubicBezTo>
                  <a:cubicBezTo>
                    <a:pt x="46" y="21"/>
                    <a:pt x="44" y="20"/>
                    <a:pt x="44" y="19"/>
                  </a:cubicBezTo>
                  <a:cubicBezTo>
                    <a:pt x="43" y="18"/>
                    <a:pt x="36" y="15"/>
                    <a:pt x="38" y="13"/>
                  </a:cubicBezTo>
                  <a:cubicBezTo>
                    <a:pt x="38" y="13"/>
                    <a:pt x="40" y="12"/>
                    <a:pt x="40" y="12"/>
                  </a:cubicBezTo>
                  <a:cubicBezTo>
                    <a:pt x="40" y="12"/>
                    <a:pt x="37" y="10"/>
                    <a:pt x="39" y="10"/>
                  </a:cubicBezTo>
                  <a:cubicBezTo>
                    <a:pt x="42" y="10"/>
                    <a:pt x="44" y="5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2" y="1"/>
                    <a:pt x="31" y="0"/>
                    <a:pt x="29" y="1"/>
                  </a:cubicBezTo>
                  <a:cubicBezTo>
                    <a:pt x="28" y="2"/>
                    <a:pt x="26" y="4"/>
                    <a:pt x="25" y="5"/>
                  </a:cubicBezTo>
                  <a:cubicBezTo>
                    <a:pt x="25" y="6"/>
                    <a:pt x="25" y="10"/>
                    <a:pt x="24" y="10"/>
                  </a:cubicBezTo>
                  <a:cubicBezTo>
                    <a:pt x="23" y="11"/>
                    <a:pt x="22" y="12"/>
                    <a:pt x="21" y="13"/>
                  </a:cubicBezTo>
                  <a:cubicBezTo>
                    <a:pt x="20" y="13"/>
                    <a:pt x="18" y="11"/>
                    <a:pt x="17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1" y="13"/>
                    <a:pt x="9" y="12"/>
                    <a:pt x="7" y="10"/>
                  </a:cubicBezTo>
                  <a:cubicBezTo>
                    <a:pt x="7" y="9"/>
                    <a:pt x="5" y="7"/>
                    <a:pt x="4" y="7"/>
                  </a:cubicBezTo>
                  <a:cubicBezTo>
                    <a:pt x="3" y="7"/>
                    <a:pt x="1" y="9"/>
                    <a:pt x="0" y="9"/>
                  </a:cubicBezTo>
                  <a:cubicBezTo>
                    <a:pt x="2" y="11"/>
                    <a:pt x="5" y="13"/>
                    <a:pt x="8" y="14"/>
                  </a:cubicBezTo>
                  <a:cubicBezTo>
                    <a:pt x="9" y="14"/>
                    <a:pt x="11" y="15"/>
                    <a:pt x="12" y="16"/>
                  </a:cubicBezTo>
                  <a:cubicBezTo>
                    <a:pt x="13" y="17"/>
                    <a:pt x="13" y="18"/>
                    <a:pt x="14" y="19"/>
                  </a:cubicBezTo>
                  <a:cubicBezTo>
                    <a:pt x="14" y="20"/>
                    <a:pt x="13" y="20"/>
                    <a:pt x="14" y="21"/>
                  </a:cubicBezTo>
                  <a:cubicBezTo>
                    <a:pt x="14" y="22"/>
                    <a:pt x="16" y="23"/>
                    <a:pt x="15" y="24"/>
                  </a:cubicBezTo>
                  <a:cubicBezTo>
                    <a:pt x="15" y="25"/>
                    <a:pt x="14" y="26"/>
                    <a:pt x="15" y="27"/>
                  </a:cubicBezTo>
                  <a:cubicBezTo>
                    <a:pt x="15" y="27"/>
                    <a:pt x="16" y="29"/>
                    <a:pt x="16" y="29"/>
                  </a:cubicBezTo>
                  <a:cubicBezTo>
                    <a:pt x="15" y="30"/>
                    <a:pt x="15" y="32"/>
                    <a:pt x="15" y="33"/>
                  </a:cubicBezTo>
                  <a:cubicBezTo>
                    <a:pt x="15" y="33"/>
                    <a:pt x="17" y="36"/>
                    <a:pt x="17" y="36"/>
                  </a:cubicBezTo>
                  <a:cubicBezTo>
                    <a:pt x="18" y="37"/>
                    <a:pt x="20" y="38"/>
                    <a:pt x="21" y="38"/>
                  </a:cubicBezTo>
                  <a:cubicBezTo>
                    <a:pt x="22" y="39"/>
                    <a:pt x="22" y="40"/>
                    <a:pt x="22" y="41"/>
                  </a:cubicBezTo>
                  <a:cubicBezTo>
                    <a:pt x="22" y="42"/>
                    <a:pt x="23" y="43"/>
                    <a:pt x="23" y="44"/>
                  </a:cubicBezTo>
                  <a:cubicBezTo>
                    <a:pt x="23" y="45"/>
                    <a:pt x="21" y="44"/>
                    <a:pt x="20" y="44"/>
                  </a:cubicBezTo>
                  <a:cubicBezTo>
                    <a:pt x="19" y="44"/>
                    <a:pt x="16" y="48"/>
                    <a:pt x="16" y="49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2"/>
                    <a:pt x="11" y="53"/>
                    <a:pt x="10" y="54"/>
                  </a:cubicBezTo>
                  <a:cubicBezTo>
                    <a:pt x="9" y="54"/>
                    <a:pt x="4" y="58"/>
                    <a:pt x="4" y="57"/>
                  </a:cubicBezTo>
                  <a:cubicBezTo>
                    <a:pt x="4" y="59"/>
                    <a:pt x="2" y="60"/>
                    <a:pt x="2" y="62"/>
                  </a:cubicBezTo>
                  <a:cubicBezTo>
                    <a:pt x="3" y="64"/>
                    <a:pt x="2" y="67"/>
                    <a:pt x="4" y="67"/>
                  </a:cubicBezTo>
                  <a:cubicBezTo>
                    <a:pt x="5" y="67"/>
                    <a:pt x="4" y="72"/>
                    <a:pt x="4" y="73"/>
                  </a:cubicBezTo>
                  <a:cubicBezTo>
                    <a:pt x="4" y="75"/>
                    <a:pt x="2" y="77"/>
                    <a:pt x="4" y="78"/>
                  </a:cubicBezTo>
                  <a:cubicBezTo>
                    <a:pt x="4" y="78"/>
                    <a:pt x="8" y="79"/>
                    <a:pt x="7" y="80"/>
                  </a:cubicBezTo>
                  <a:cubicBezTo>
                    <a:pt x="7" y="80"/>
                    <a:pt x="5" y="81"/>
                    <a:pt x="5" y="81"/>
                  </a:cubicBezTo>
                  <a:cubicBezTo>
                    <a:pt x="7" y="81"/>
                    <a:pt x="7" y="79"/>
                    <a:pt x="8" y="79"/>
                  </a:cubicBezTo>
                  <a:cubicBezTo>
                    <a:pt x="10" y="78"/>
                    <a:pt x="8" y="83"/>
                    <a:pt x="8" y="83"/>
                  </a:cubicBezTo>
                  <a:cubicBezTo>
                    <a:pt x="8" y="83"/>
                    <a:pt x="11" y="80"/>
                    <a:pt x="11" y="80"/>
                  </a:cubicBezTo>
                  <a:cubicBezTo>
                    <a:pt x="12" y="79"/>
                    <a:pt x="11" y="83"/>
                    <a:pt x="11" y="83"/>
                  </a:cubicBezTo>
                  <a:cubicBezTo>
                    <a:pt x="14" y="84"/>
                    <a:pt x="20" y="81"/>
                    <a:pt x="23" y="80"/>
                  </a:cubicBezTo>
                  <a:cubicBezTo>
                    <a:pt x="27" y="79"/>
                    <a:pt x="31" y="79"/>
                    <a:pt x="36" y="78"/>
                  </a:cubicBezTo>
                  <a:cubicBezTo>
                    <a:pt x="39" y="74"/>
                    <a:pt x="43" y="71"/>
                    <a:pt x="46" y="68"/>
                  </a:cubicBezTo>
                  <a:cubicBezTo>
                    <a:pt x="48" y="66"/>
                    <a:pt x="54" y="62"/>
                    <a:pt x="53" y="59"/>
                  </a:cubicBezTo>
                  <a:cubicBezTo>
                    <a:pt x="52" y="57"/>
                    <a:pt x="54" y="62"/>
                    <a:pt x="53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Freeform 719">
              <a:extLst>
                <a:ext uri="{FF2B5EF4-FFF2-40B4-BE49-F238E27FC236}">
                  <a16:creationId xmlns:a16="http://schemas.microsoft.com/office/drawing/2014/main" id="{10C8431C-4251-D348-8EED-3A6133C16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7523" y="4098530"/>
              <a:ext cx="1022430" cy="905958"/>
            </a:xfrm>
            <a:custGeom>
              <a:avLst/>
              <a:gdLst>
                <a:gd name="T0" fmla="*/ 38 w 128"/>
                <a:gd name="T1" fmla="*/ 87 h 107"/>
                <a:gd name="T2" fmla="*/ 38 w 128"/>
                <a:gd name="T3" fmla="*/ 63 h 107"/>
                <a:gd name="T4" fmla="*/ 47 w 128"/>
                <a:gd name="T5" fmla="*/ 52 h 107"/>
                <a:gd name="T6" fmla="*/ 56 w 128"/>
                <a:gd name="T7" fmla="*/ 34 h 107"/>
                <a:gd name="T8" fmla="*/ 72 w 128"/>
                <a:gd name="T9" fmla="*/ 25 h 107"/>
                <a:gd name="T10" fmla="*/ 86 w 128"/>
                <a:gd name="T11" fmla="*/ 22 h 107"/>
                <a:gd name="T12" fmla="*/ 102 w 128"/>
                <a:gd name="T13" fmla="*/ 20 h 107"/>
                <a:gd name="T14" fmla="*/ 112 w 128"/>
                <a:gd name="T15" fmla="*/ 10 h 107"/>
                <a:gd name="T16" fmla="*/ 120 w 128"/>
                <a:gd name="T17" fmla="*/ 13 h 107"/>
                <a:gd name="T18" fmla="*/ 127 w 128"/>
                <a:gd name="T19" fmla="*/ 6 h 107"/>
                <a:gd name="T20" fmla="*/ 114 w 128"/>
                <a:gd name="T21" fmla="*/ 5 h 107"/>
                <a:gd name="T22" fmla="*/ 116 w 128"/>
                <a:gd name="T23" fmla="*/ 2 h 107"/>
                <a:gd name="T24" fmla="*/ 106 w 128"/>
                <a:gd name="T25" fmla="*/ 3 h 107"/>
                <a:gd name="T26" fmla="*/ 100 w 128"/>
                <a:gd name="T27" fmla="*/ 1 h 107"/>
                <a:gd name="T28" fmla="*/ 95 w 128"/>
                <a:gd name="T29" fmla="*/ 3 h 107"/>
                <a:gd name="T30" fmla="*/ 91 w 128"/>
                <a:gd name="T31" fmla="*/ 6 h 107"/>
                <a:gd name="T32" fmla="*/ 90 w 128"/>
                <a:gd name="T33" fmla="*/ 11 h 107"/>
                <a:gd name="T34" fmla="*/ 84 w 128"/>
                <a:gd name="T35" fmla="*/ 10 h 107"/>
                <a:gd name="T36" fmla="*/ 80 w 128"/>
                <a:gd name="T37" fmla="*/ 13 h 107"/>
                <a:gd name="T38" fmla="*/ 76 w 128"/>
                <a:gd name="T39" fmla="*/ 15 h 107"/>
                <a:gd name="T40" fmla="*/ 72 w 128"/>
                <a:gd name="T41" fmla="*/ 16 h 107"/>
                <a:gd name="T42" fmla="*/ 68 w 128"/>
                <a:gd name="T43" fmla="*/ 10 h 107"/>
                <a:gd name="T44" fmla="*/ 67 w 128"/>
                <a:gd name="T45" fmla="*/ 14 h 107"/>
                <a:gd name="T46" fmla="*/ 65 w 128"/>
                <a:gd name="T47" fmla="*/ 14 h 107"/>
                <a:gd name="T48" fmla="*/ 62 w 128"/>
                <a:gd name="T49" fmla="*/ 18 h 107"/>
                <a:gd name="T50" fmla="*/ 61 w 128"/>
                <a:gd name="T51" fmla="*/ 21 h 107"/>
                <a:gd name="T52" fmla="*/ 57 w 128"/>
                <a:gd name="T53" fmla="*/ 20 h 107"/>
                <a:gd name="T54" fmla="*/ 54 w 128"/>
                <a:gd name="T55" fmla="*/ 20 h 107"/>
                <a:gd name="T56" fmla="*/ 51 w 128"/>
                <a:gd name="T57" fmla="*/ 22 h 107"/>
                <a:gd name="T58" fmla="*/ 49 w 128"/>
                <a:gd name="T59" fmla="*/ 23 h 107"/>
                <a:gd name="T60" fmla="*/ 54 w 128"/>
                <a:gd name="T61" fmla="*/ 25 h 107"/>
                <a:gd name="T62" fmla="*/ 56 w 128"/>
                <a:gd name="T63" fmla="*/ 25 h 107"/>
                <a:gd name="T64" fmla="*/ 57 w 128"/>
                <a:gd name="T65" fmla="*/ 28 h 107"/>
                <a:gd name="T66" fmla="*/ 49 w 128"/>
                <a:gd name="T67" fmla="*/ 31 h 107"/>
                <a:gd name="T68" fmla="*/ 53 w 128"/>
                <a:gd name="T69" fmla="*/ 33 h 107"/>
                <a:gd name="T70" fmla="*/ 49 w 128"/>
                <a:gd name="T71" fmla="*/ 35 h 107"/>
                <a:gd name="T72" fmla="*/ 43 w 128"/>
                <a:gd name="T73" fmla="*/ 40 h 107"/>
                <a:gd name="T74" fmla="*/ 42 w 128"/>
                <a:gd name="T75" fmla="*/ 43 h 107"/>
                <a:gd name="T76" fmla="*/ 39 w 128"/>
                <a:gd name="T77" fmla="*/ 45 h 107"/>
                <a:gd name="T78" fmla="*/ 39 w 128"/>
                <a:gd name="T79" fmla="*/ 49 h 107"/>
                <a:gd name="T80" fmla="*/ 39 w 128"/>
                <a:gd name="T81" fmla="*/ 52 h 107"/>
                <a:gd name="T82" fmla="*/ 35 w 128"/>
                <a:gd name="T83" fmla="*/ 56 h 107"/>
                <a:gd name="T84" fmla="*/ 27 w 128"/>
                <a:gd name="T85" fmla="*/ 62 h 107"/>
                <a:gd name="T86" fmla="*/ 31 w 128"/>
                <a:gd name="T87" fmla="*/ 64 h 107"/>
                <a:gd name="T88" fmla="*/ 28 w 128"/>
                <a:gd name="T89" fmla="*/ 66 h 107"/>
                <a:gd name="T90" fmla="*/ 19 w 128"/>
                <a:gd name="T91" fmla="*/ 68 h 107"/>
                <a:gd name="T92" fmla="*/ 16 w 128"/>
                <a:gd name="T93" fmla="*/ 72 h 107"/>
                <a:gd name="T94" fmla="*/ 10 w 128"/>
                <a:gd name="T95" fmla="*/ 73 h 107"/>
                <a:gd name="T96" fmla="*/ 10 w 128"/>
                <a:gd name="T97" fmla="*/ 74 h 107"/>
                <a:gd name="T98" fmla="*/ 5 w 128"/>
                <a:gd name="T99" fmla="*/ 75 h 107"/>
                <a:gd name="T100" fmla="*/ 4 w 128"/>
                <a:gd name="T101" fmla="*/ 81 h 107"/>
                <a:gd name="T102" fmla="*/ 1 w 128"/>
                <a:gd name="T103" fmla="*/ 86 h 107"/>
                <a:gd name="T104" fmla="*/ 6 w 128"/>
                <a:gd name="T105" fmla="*/ 92 h 107"/>
                <a:gd name="T106" fmla="*/ 7 w 128"/>
                <a:gd name="T107" fmla="*/ 94 h 107"/>
                <a:gd name="T108" fmla="*/ 3 w 128"/>
                <a:gd name="T109" fmla="*/ 93 h 107"/>
                <a:gd name="T110" fmla="*/ 5 w 128"/>
                <a:gd name="T111" fmla="*/ 97 h 107"/>
                <a:gd name="T112" fmla="*/ 5 w 128"/>
                <a:gd name="T113" fmla="*/ 103 h 107"/>
                <a:gd name="T114" fmla="*/ 27 w 128"/>
                <a:gd name="T115" fmla="*/ 99 h 107"/>
                <a:gd name="T116" fmla="*/ 34 w 128"/>
                <a:gd name="T117" fmla="*/ 10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07">
                  <a:moveTo>
                    <a:pt x="34" y="101"/>
                  </a:moveTo>
                  <a:cubicBezTo>
                    <a:pt x="34" y="101"/>
                    <a:pt x="35" y="98"/>
                    <a:pt x="35" y="97"/>
                  </a:cubicBezTo>
                  <a:cubicBezTo>
                    <a:pt x="35" y="95"/>
                    <a:pt x="36" y="94"/>
                    <a:pt x="38" y="93"/>
                  </a:cubicBezTo>
                  <a:cubicBezTo>
                    <a:pt x="40" y="91"/>
                    <a:pt x="38" y="88"/>
                    <a:pt x="38" y="87"/>
                  </a:cubicBezTo>
                  <a:cubicBezTo>
                    <a:pt x="38" y="84"/>
                    <a:pt x="42" y="84"/>
                    <a:pt x="39" y="82"/>
                  </a:cubicBezTo>
                  <a:cubicBezTo>
                    <a:pt x="37" y="80"/>
                    <a:pt x="36" y="80"/>
                    <a:pt x="37" y="77"/>
                  </a:cubicBezTo>
                  <a:cubicBezTo>
                    <a:pt x="38" y="75"/>
                    <a:pt x="37" y="73"/>
                    <a:pt x="37" y="71"/>
                  </a:cubicBezTo>
                  <a:cubicBezTo>
                    <a:pt x="36" y="68"/>
                    <a:pt x="35" y="65"/>
                    <a:pt x="38" y="63"/>
                  </a:cubicBezTo>
                  <a:cubicBezTo>
                    <a:pt x="39" y="62"/>
                    <a:pt x="41" y="62"/>
                    <a:pt x="42" y="61"/>
                  </a:cubicBezTo>
                  <a:cubicBezTo>
                    <a:pt x="43" y="61"/>
                    <a:pt x="44" y="62"/>
                    <a:pt x="45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4" y="55"/>
                    <a:pt x="46" y="54"/>
                    <a:pt x="47" y="52"/>
                  </a:cubicBezTo>
                  <a:cubicBezTo>
                    <a:pt x="47" y="51"/>
                    <a:pt x="48" y="48"/>
                    <a:pt x="48" y="46"/>
                  </a:cubicBezTo>
                  <a:cubicBezTo>
                    <a:pt x="48" y="44"/>
                    <a:pt x="52" y="44"/>
                    <a:pt x="51" y="43"/>
                  </a:cubicBezTo>
                  <a:cubicBezTo>
                    <a:pt x="51" y="41"/>
                    <a:pt x="53" y="40"/>
                    <a:pt x="54" y="38"/>
                  </a:cubicBezTo>
                  <a:cubicBezTo>
                    <a:pt x="56" y="36"/>
                    <a:pt x="56" y="37"/>
                    <a:pt x="56" y="34"/>
                  </a:cubicBezTo>
                  <a:cubicBezTo>
                    <a:pt x="55" y="33"/>
                    <a:pt x="59" y="28"/>
                    <a:pt x="60" y="28"/>
                  </a:cubicBezTo>
                  <a:cubicBezTo>
                    <a:pt x="61" y="27"/>
                    <a:pt x="64" y="28"/>
                    <a:pt x="65" y="28"/>
                  </a:cubicBezTo>
                  <a:cubicBezTo>
                    <a:pt x="65" y="26"/>
                    <a:pt x="65" y="25"/>
                    <a:pt x="65" y="23"/>
                  </a:cubicBezTo>
                  <a:cubicBezTo>
                    <a:pt x="68" y="24"/>
                    <a:pt x="70" y="24"/>
                    <a:pt x="72" y="25"/>
                  </a:cubicBezTo>
                  <a:cubicBezTo>
                    <a:pt x="76" y="25"/>
                    <a:pt x="74" y="21"/>
                    <a:pt x="75" y="19"/>
                  </a:cubicBezTo>
                  <a:cubicBezTo>
                    <a:pt x="75" y="19"/>
                    <a:pt x="77" y="19"/>
                    <a:pt x="78" y="19"/>
                  </a:cubicBezTo>
                  <a:cubicBezTo>
                    <a:pt x="79" y="18"/>
                    <a:pt x="81" y="16"/>
                    <a:pt x="82" y="18"/>
                  </a:cubicBezTo>
                  <a:cubicBezTo>
                    <a:pt x="84" y="19"/>
                    <a:pt x="84" y="21"/>
                    <a:pt x="86" y="22"/>
                  </a:cubicBezTo>
                  <a:cubicBezTo>
                    <a:pt x="87" y="22"/>
                    <a:pt x="89" y="22"/>
                    <a:pt x="90" y="22"/>
                  </a:cubicBezTo>
                  <a:cubicBezTo>
                    <a:pt x="91" y="22"/>
                    <a:pt x="92" y="21"/>
                    <a:pt x="94" y="21"/>
                  </a:cubicBezTo>
                  <a:cubicBezTo>
                    <a:pt x="95" y="21"/>
                    <a:pt x="96" y="23"/>
                    <a:pt x="98" y="23"/>
                  </a:cubicBezTo>
                  <a:cubicBezTo>
                    <a:pt x="98" y="22"/>
                    <a:pt x="102" y="20"/>
                    <a:pt x="102" y="20"/>
                  </a:cubicBezTo>
                  <a:cubicBezTo>
                    <a:pt x="102" y="17"/>
                    <a:pt x="102" y="16"/>
                    <a:pt x="103" y="14"/>
                  </a:cubicBezTo>
                  <a:cubicBezTo>
                    <a:pt x="104" y="13"/>
                    <a:pt x="106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11" y="11"/>
                    <a:pt x="111" y="10"/>
                    <a:pt x="112" y="10"/>
                  </a:cubicBezTo>
                  <a:cubicBezTo>
                    <a:pt x="113" y="10"/>
                    <a:pt x="115" y="12"/>
                    <a:pt x="116" y="12"/>
                  </a:cubicBezTo>
                  <a:cubicBezTo>
                    <a:pt x="118" y="13"/>
                    <a:pt x="119" y="14"/>
                    <a:pt x="119" y="17"/>
                  </a:cubicBezTo>
                  <a:cubicBezTo>
                    <a:pt x="121" y="17"/>
                    <a:pt x="126" y="14"/>
                    <a:pt x="124" y="12"/>
                  </a:cubicBezTo>
                  <a:cubicBezTo>
                    <a:pt x="126" y="13"/>
                    <a:pt x="121" y="13"/>
                    <a:pt x="120" y="13"/>
                  </a:cubicBezTo>
                  <a:cubicBezTo>
                    <a:pt x="125" y="12"/>
                    <a:pt x="118" y="9"/>
                    <a:pt x="117" y="10"/>
                  </a:cubicBezTo>
                  <a:cubicBezTo>
                    <a:pt x="118" y="9"/>
                    <a:pt x="119" y="10"/>
                    <a:pt x="119" y="10"/>
                  </a:cubicBezTo>
                  <a:cubicBezTo>
                    <a:pt x="121" y="10"/>
                    <a:pt x="123" y="10"/>
                    <a:pt x="124" y="9"/>
                  </a:cubicBezTo>
                  <a:cubicBezTo>
                    <a:pt x="125" y="9"/>
                    <a:pt x="128" y="7"/>
                    <a:pt x="127" y="6"/>
                  </a:cubicBezTo>
                  <a:cubicBezTo>
                    <a:pt x="125" y="5"/>
                    <a:pt x="122" y="4"/>
                    <a:pt x="119" y="3"/>
                  </a:cubicBezTo>
                  <a:cubicBezTo>
                    <a:pt x="118" y="2"/>
                    <a:pt x="117" y="4"/>
                    <a:pt x="116" y="5"/>
                  </a:cubicBezTo>
                  <a:cubicBezTo>
                    <a:pt x="116" y="5"/>
                    <a:pt x="114" y="8"/>
                    <a:pt x="114" y="7"/>
                  </a:cubicBezTo>
                  <a:cubicBezTo>
                    <a:pt x="114" y="7"/>
                    <a:pt x="114" y="6"/>
                    <a:pt x="114" y="5"/>
                  </a:cubicBezTo>
                  <a:cubicBezTo>
                    <a:pt x="114" y="5"/>
                    <a:pt x="112" y="5"/>
                    <a:pt x="112" y="5"/>
                  </a:cubicBezTo>
                  <a:cubicBezTo>
                    <a:pt x="113" y="4"/>
                    <a:pt x="115" y="5"/>
                    <a:pt x="115" y="4"/>
                  </a:cubicBezTo>
                  <a:cubicBezTo>
                    <a:pt x="115" y="4"/>
                    <a:pt x="112" y="4"/>
                    <a:pt x="112" y="4"/>
                  </a:cubicBezTo>
                  <a:cubicBezTo>
                    <a:pt x="112" y="3"/>
                    <a:pt x="116" y="3"/>
                    <a:pt x="116" y="2"/>
                  </a:cubicBezTo>
                  <a:cubicBezTo>
                    <a:pt x="115" y="1"/>
                    <a:pt x="109" y="0"/>
                    <a:pt x="110" y="2"/>
                  </a:cubicBezTo>
                  <a:cubicBezTo>
                    <a:pt x="111" y="3"/>
                    <a:pt x="111" y="3"/>
                    <a:pt x="110" y="4"/>
                  </a:cubicBezTo>
                  <a:cubicBezTo>
                    <a:pt x="109" y="5"/>
                    <a:pt x="107" y="7"/>
                    <a:pt x="106" y="7"/>
                  </a:cubicBezTo>
                  <a:cubicBezTo>
                    <a:pt x="105" y="7"/>
                    <a:pt x="106" y="3"/>
                    <a:pt x="106" y="3"/>
                  </a:cubicBezTo>
                  <a:cubicBezTo>
                    <a:pt x="106" y="2"/>
                    <a:pt x="101" y="9"/>
                    <a:pt x="100" y="9"/>
                  </a:cubicBezTo>
                  <a:cubicBezTo>
                    <a:pt x="97" y="9"/>
                    <a:pt x="100" y="5"/>
                    <a:pt x="101" y="4"/>
                  </a:cubicBezTo>
                  <a:cubicBezTo>
                    <a:pt x="102" y="4"/>
                    <a:pt x="103" y="2"/>
                    <a:pt x="103" y="2"/>
                  </a:cubicBezTo>
                  <a:cubicBezTo>
                    <a:pt x="102" y="1"/>
                    <a:pt x="100" y="0"/>
                    <a:pt x="100" y="1"/>
                  </a:cubicBezTo>
                  <a:cubicBezTo>
                    <a:pt x="100" y="1"/>
                    <a:pt x="101" y="2"/>
                    <a:pt x="101" y="2"/>
                  </a:cubicBezTo>
                  <a:cubicBezTo>
                    <a:pt x="101" y="2"/>
                    <a:pt x="99" y="2"/>
                    <a:pt x="98" y="2"/>
                  </a:cubicBezTo>
                  <a:cubicBezTo>
                    <a:pt x="97" y="3"/>
                    <a:pt x="98" y="2"/>
                    <a:pt x="97" y="1"/>
                  </a:cubicBezTo>
                  <a:cubicBezTo>
                    <a:pt x="97" y="1"/>
                    <a:pt x="95" y="3"/>
                    <a:pt x="95" y="3"/>
                  </a:cubicBezTo>
                  <a:cubicBezTo>
                    <a:pt x="95" y="4"/>
                    <a:pt x="97" y="5"/>
                    <a:pt x="96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5" y="5"/>
                    <a:pt x="91" y="6"/>
                    <a:pt x="91" y="6"/>
                  </a:cubicBezTo>
                  <a:cubicBezTo>
                    <a:pt x="91" y="6"/>
                    <a:pt x="93" y="5"/>
                    <a:pt x="93" y="4"/>
                  </a:cubicBezTo>
                  <a:cubicBezTo>
                    <a:pt x="93" y="5"/>
                    <a:pt x="89" y="6"/>
                    <a:pt x="88" y="6"/>
                  </a:cubicBezTo>
                  <a:cubicBezTo>
                    <a:pt x="87" y="6"/>
                    <a:pt x="91" y="9"/>
                    <a:pt x="91" y="9"/>
                  </a:cubicBezTo>
                  <a:cubicBezTo>
                    <a:pt x="91" y="9"/>
                    <a:pt x="90" y="11"/>
                    <a:pt x="90" y="11"/>
                  </a:cubicBezTo>
                  <a:cubicBezTo>
                    <a:pt x="90" y="11"/>
                    <a:pt x="87" y="8"/>
                    <a:pt x="87" y="8"/>
                  </a:cubicBezTo>
                  <a:cubicBezTo>
                    <a:pt x="87" y="8"/>
                    <a:pt x="85" y="11"/>
                    <a:pt x="85" y="8"/>
                  </a:cubicBezTo>
                  <a:cubicBezTo>
                    <a:pt x="84" y="7"/>
                    <a:pt x="81" y="9"/>
                    <a:pt x="80" y="8"/>
                  </a:cubicBezTo>
                  <a:cubicBezTo>
                    <a:pt x="81" y="9"/>
                    <a:pt x="84" y="9"/>
                    <a:pt x="84" y="10"/>
                  </a:cubicBezTo>
                  <a:cubicBezTo>
                    <a:pt x="84" y="10"/>
                    <a:pt x="83" y="10"/>
                    <a:pt x="83" y="11"/>
                  </a:cubicBezTo>
                  <a:cubicBezTo>
                    <a:pt x="83" y="12"/>
                    <a:pt x="84" y="12"/>
                    <a:pt x="84" y="13"/>
                  </a:cubicBezTo>
                  <a:cubicBezTo>
                    <a:pt x="84" y="13"/>
                    <a:pt x="81" y="12"/>
                    <a:pt x="81" y="11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79" y="13"/>
                    <a:pt x="79" y="12"/>
                    <a:pt x="79" y="11"/>
                  </a:cubicBezTo>
                  <a:cubicBezTo>
                    <a:pt x="79" y="11"/>
                    <a:pt x="77" y="13"/>
                    <a:pt x="77" y="13"/>
                  </a:cubicBezTo>
                  <a:cubicBezTo>
                    <a:pt x="76" y="14"/>
                    <a:pt x="78" y="14"/>
                    <a:pt x="78" y="15"/>
                  </a:cubicBezTo>
                  <a:cubicBezTo>
                    <a:pt x="78" y="15"/>
                    <a:pt x="76" y="15"/>
                    <a:pt x="76" y="15"/>
                  </a:cubicBezTo>
                  <a:cubicBezTo>
                    <a:pt x="75" y="14"/>
                    <a:pt x="76" y="13"/>
                    <a:pt x="76" y="12"/>
                  </a:cubicBezTo>
                  <a:cubicBezTo>
                    <a:pt x="76" y="12"/>
                    <a:pt x="73" y="14"/>
                    <a:pt x="73" y="14"/>
                  </a:cubicBezTo>
                  <a:cubicBezTo>
                    <a:pt x="73" y="14"/>
                    <a:pt x="73" y="14"/>
                    <a:pt x="74" y="14"/>
                  </a:cubicBezTo>
                  <a:cubicBezTo>
                    <a:pt x="73" y="14"/>
                    <a:pt x="72" y="16"/>
                    <a:pt x="72" y="16"/>
                  </a:cubicBezTo>
                  <a:cubicBezTo>
                    <a:pt x="71" y="15"/>
                    <a:pt x="73" y="14"/>
                    <a:pt x="72" y="14"/>
                  </a:cubicBezTo>
                  <a:cubicBezTo>
                    <a:pt x="71" y="13"/>
                    <a:pt x="70" y="13"/>
                    <a:pt x="70" y="12"/>
                  </a:cubicBezTo>
                  <a:cubicBezTo>
                    <a:pt x="70" y="12"/>
                    <a:pt x="72" y="12"/>
                    <a:pt x="72" y="12"/>
                  </a:cubicBezTo>
                  <a:cubicBezTo>
                    <a:pt x="72" y="11"/>
                    <a:pt x="69" y="10"/>
                    <a:pt x="68" y="10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9" y="13"/>
                    <a:pt x="65" y="14"/>
                    <a:pt x="66" y="14"/>
                  </a:cubicBezTo>
                  <a:cubicBezTo>
                    <a:pt x="66" y="14"/>
                    <a:pt x="68" y="14"/>
                    <a:pt x="68" y="14"/>
                  </a:cubicBezTo>
                  <a:cubicBezTo>
                    <a:pt x="68" y="14"/>
                    <a:pt x="67" y="14"/>
                    <a:pt x="67" y="14"/>
                  </a:cubicBezTo>
                  <a:cubicBezTo>
                    <a:pt x="68" y="16"/>
                    <a:pt x="70" y="14"/>
                    <a:pt x="69" y="14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7" y="15"/>
                    <a:pt x="67" y="15"/>
                  </a:cubicBezTo>
                  <a:cubicBezTo>
                    <a:pt x="66" y="15"/>
                    <a:pt x="66" y="14"/>
                    <a:pt x="65" y="14"/>
                  </a:cubicBezTo>
                  <a:cubicBezTo>
                    <a:pt x="65" y="14"/>
                    <a:pt x="64" y="16"/>
                    <a:pt x="63" y="15"/>
                  </a:cubicBezTo>
                  <a:cubicBezTo>
                    <a:pt x="63" y="14"/>
                    <a:pt x="60" y="16"/>
                    <a:pt x="60" y="16"/>
                  </a:cubicBezTo>
                  <a:cubicBezTo>
                    <a:pt x="60" y="16"/>
                    <a:pt x="60" y="19"/>
                    <a:pt x="60" y="19"/>
                  </a:cubicBezTo>
                  <a:cubicBezTo>
                    <a:pt x="60" y="20"/>
                    <a:pt x="61" y="17"/>
                    <a:pt x="62" y="18"/>
                  </a:cubicBezTo>
                  <a:cubicBezTo>
                    <a:pt x="62" y="18"/>
                    <a:pt x="64" y="19"/>
                    <a:pt x="64" y="18"/>
                  </a:cubicBezTo>
                  <a:cubicBezTo>
                    <a:pt x="64" y="19"/>
                    <a:pt x="63" y="19"/>
                    <a:pt x="63" y="20"/>
                  </a:cubicBezTo>
                  <a:cubicBezTo>
                    <a:pt x="62" y="20"/>
                    <a:pt x="63" y="22"/>
                    <a:pt x="62" y="22"/>
                  </a:cubicBezTo>
                  <a:cubicBezTo>
                    <a:pt x="62" y="23"/>
                    <a:pt x="61" y="21"/>
                    <a:pt x="61" y="21"/>
                  </a:cubicBezTo>
                  <a:cubicBezTo>
                    <a:pt x="60" y="21"/>
                    <a:pt x="60" y="23"/>
                    <a:pt x="59" y="23"/>
                  </a:cubicBezTo>
                  <a:cubicBezTo>
                    <a:pt x="59" y="23"/>
                    <a:pt x="59" y="21"/>
                    <a:pt x="59" y="21"/>
                  </a:cubicBezTo>
                  <a:cubicBezTo>
                    <a:pt x="58" y="21"/>
                    <a:pt x="58" y="22"/>
                    <a:pt x="57" y="22"/>
                  </a:cubicBezTo>
                  <a:cubicBezTo>
                    <a:pt x="57" y="22"/>
                    <a:pt x="57" y="20"/>
                    <a:pt x="57" y="20"/>
                  </a:cubicBezTo>
                  <a:cubicBezTo>
                    <a:pt x="57" y="19"/>
                    <a:pt x="56" y="22"/>
                    <a:pt x="55" y="22"/>
                  </a:cubicBezTo>
                  <a:cubicBezTo>
                    <a:pt x="53" y="23"/>
                    <a:pt x="56" y="17"/>
                    <a:pt x="56" y="17"/>
                  </a:cubicBezTo>
                  <a:cubicBezTo>
                    <a:pt x="55" y="17"/>
                    <a:pt x="53" y="18"/>
                    <a:pt x="53" y="18"/>
                  </a:cubicBezTo>
                  <a:cubicBezTo>
                    <a:pt x="52" y="19"/>
                    <a:pt x="54" y="20"/>
                    <a:pt x="54" y="20"/>
                  </a:cubicBezTo>
                  <a:cubicBezTo>
                    <a:pt x="53" y="20"/>
                    <a:pt x="53" y="20"/>
                    <a:pt x="52" y="20"/>
                  </a:cubicBezTo>
                  <a:cubicBezTo>
                    <a:pt x="52" y="20"/>
                    <a:pt x="52" y="21"/>
                    <a:pt x="51" y="22"/>
                  </a:cubicBezTo>
                  <a:cubicBezTo>
                    <a:pt x="52" y="21"/>
                    <a:pt x="47" y="21"/>
                    <a:pt x="49" y="22"/>
                  </a:cubicBezTo>
                  <a:cubicBezTo>
                    <a:pt x="49" y="23"/>
                    <a:pt x="51" y="22"/>
                    <a:pt x="51" y="22"/>
                  </a:cubicBezTo>
                  <a:cubicBezTo>
                    <a:pt x="51" y="22"/>
                    <a:pt x="50" y="23"/>
                    <a:pt x="51" y="23"/>
                  </a:cubicBezTo>
                  <a:cubicBezTo>
                    <a:pt x="51" y="23"/>
                    <a:pt x="52" y="23"/>
                    <a:pt x="52" y="22"/>
                  </a:cubicBezTo>
                  <a:cubicBezTo>
                    <a:pt x="52" y="22"/>
                    <a:pt x="52" y="24"/>
                    <a:pt x="51" y="24"/>
                  </a:cubicBezTo>
                  <a:cubicBezTo>
                    <a:pt x="50" y="24"/>
                    <a:pt x="50" y="23"/>
                    <a:pt x="49" y="23"/>
                  </a:cubicBezTo>
                  <a:cubicBezTo>
                    <a:pt x="48" y="24"/>
                    <a:pt x="48" y="26"/>
                    <a:pt x="47" y="26"/>
                  </a:cubicBezTo>
                  <a:cubicBezTo>
                    <a:pt x="47" y="26"/>
                    <a:pt x="44" y="26"/>
                    <a:pt x="44" y="26"/>
                  </a:cubicBezTo>
                  <a:cubicBezTo>
                    <a:pt x="44" y="29"/>
                    <a:pt x="51" y="25"/>
                    <a:pt x="51" y="25"/>
                  </a:cubicBezTo>
                  <a:cubicBezTo>
                    <a:pt x="52" y="25"/>
                    <a:pt x="53" y="24"/>
                    <a:pt x="54" y="25"/>
                  </a:cubicBezTo>
                  <a:cubicBezTo>
                    <a:pt x="56" y="25"/>
                    <a:pt x="55" y="23"/>
                    <a:pt x="54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6" y="25"/>
                    <a:pt x="57" y="23"/>
                    <a:pt x="58" y="23"/>
                  </a:cubicBezTo>
                  <a:cubicBezTo>
                    <a:pt x="57" y="23"/>
                    <a:pt x="57" y="25"/>
                    <a:pt x="56" y="25"/>
                  </a:cubicBezTo>
                  <a:cubicBezTo>
                    <a:pt x="57" y="25"/>
                    <a:pt x="58" y="25"/>
                    <a:pt x="58" y="25"/>
                  </a:cubicBezTo>
                  <a:cubicBezTo>
                    <a:pt x="58" y="25"/>
                    <a:pt x="56" y="26"/>
                    <a:pt x="56" y="27"/>
                  </a:cubicBezTo>
                  <a:cubicBezTo>
                    <a:pt x="56" y="27"/>
                    <a:pt x="61" y="25"/>
                    <a:pt x="61" y="26"/>
                  </a:cubicBezTo>
                  <a:cubicBezTo>
                    <a:pt x="60" y="27"/>
                    <a:pt x="57" y="26"/>
                    <a:pt x="57" y="28"/>
                  </a:cubicBezTo>
                  <a:cubicBezTo>
                    <a:pt x="56" y="31"/>
                    <a:pt x="54" y="27"/>
                    <a:pt x="54" y="27"/>
                  </a:cubicBezTo>
                  <a:cubicBezTo>
                    <a:pt x="54" y="26"/>
                    <a:pt x="54" y="29"/>
                    <a:pt x="54" y="29"/>
                  </a:cubicBezTo>
                  <a:cubicBezTo>
                    <a:pt x="54" y="29"/>
                    <a:pt x="53" y="27"/>
                    <a:pt x="52" y="27"/>
                  </a:cubicBezTo>
                  <a:cubicBezTo>
                    <a:pt x="51" y="28"/>
                    <a:pt x="49" y="30"/>
                    <a:pt x="49" y="31"/>
                  </a:cubicBezTo>
                  <a:cubicBezTo>
                    <a:pt x="49" y="31"/>
                    <a:pt x="51" y="30"/>
                    <a:pt x="51" y="30"/>
                  </a:cubicBezTo>
                  <a:cubicBezTo>
                    <a:pt x="51" y="31"/>
                    <a:pt x="53" y="30"/>
                    <a:pt x="53" y="31"/>
                  </a:cubicBezTo>
                  <a:cubicBezTo>
                    <a:pt x="53" y="30"/>
                    <a:pt x="50" y="31"/>
                    <a:pt x="50" y="32"/>
                  </a:cubicBezTo>
                  <a:cubicBezTo>
                    <a:pt x="51" y="33"/>
                    <a:pt x="54" y="31"/>
                    <a:pt x="53" y="33"/>
                  </a:cubicBezTo>
                  <a:cubicBezTo>
                    <a:pt x="54" y="31"/>
                    <a:pt x="47" y="34"/>
                    <a:pt x="47" y="34"/>
                  </a:cubicBezTo>
                  <a:cubicBezTo>
                    <a:pt x="47" y="33"/>
                    <a:pt x="53" y="35"/>
                    <a:pt x="52" y="35"/>
                  </a:cubicBezTo>
                  <a:cubicBezTo>
                    <a:pt x="51" y="36"/>
                    <a:pt x="50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46" y="34"/>
                    <a:pt x="45" y="36"/>
                  </a:cubicBezTo>
                  <a:cubicBezTo>
                    <a:pt x="45" y="36"/>
                    <a:pt x="48" y="36"/>
                    <a:pt x="48" y="36"/>
                  </a:cubicBezTo>
                  <a:cubicBezTo>
                    <a:pt x="46" y="38"/>
                    <a:pt x="44" y="36"/>
                    <a:pt x="45" y="39"/>
                  </a:cubicBezTo>
                  <a:cubicBezTo>
                    <a:pt x="45" y="39"/>
                    <a:pt x="43" y="40"/>
                    <a:pt x="43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1" y="43"/>
                    <a:pt x="42" y="42"/>
                    <a:pt x="42" y="42"/>
                  </a:cubicBezTo>
                  <a:cubicBezTo>
                    <a:pt x="43" y="42"/>
                    <a:pt x="42" y="43"/>
                    <a:pt x="42" y="43"/>
                  </a:cubicBezTo>
                  <a:cubicBezTo>
                    <a:pt x="43" y="43"/>
                    <a:pt x="45" y="44"/>
                    <a:pt x="46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4"/>
                    <a:pt x="38" y="44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6"/>
                    <a:pt x="38" y="46"/>
                  </a:cubicBezTo>
                  <a:cubicBezTo>
                    <a:pt x="38" y="46"/>
                    <a:pt x="40" y="45"/>
                    <a:pt x="40" y="46"/>
                  </a:cubicBezTo>
                  <a:cubicBezTo>
                    <a:pt x="40" y="46"/>
                    <a:pt x="38" y="48"/>
                    <a:pt x="38" y="48"/>
                  </a:cubicBezTo>
                  <a:cubicBezTo>
                    <a:pt x="38" y="48"/>
                    <a:pt x="39" y="48"/>
                    <a:pt x="39" y="49"/>
                  </a:cubicBezTo>
                  <a:cubicBezTo>
                    <a:pt x="39" y="49"/>
                    <a:pt x="37" y="49"/>
                    <a:pt x="37" y="49"/>
                  </a:cubicBezTo>
                  <a:cubicBezTo>
                    <a:pt x="37" y="49"/>
                    <a:pt x="39" y="50"/>
                    <a:pt x="39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1"/>
                    <a:pt x="38" y="52"/>
                    <a:pt x="39" y="52"/>
                  </a:cubicBezTo>
                  <a:cubicBezTo>
                    <a:pt x="37" y="52"/>
                    <a:pt x="35" y="52"/>
                    <a:pt x="34" y="54"/>
                  </a:cubicBezTo>
                  <a:cubicBezTo>
                    <a:pt x="34" y="55"/>
                    <a:pt x="30" y="54"/>
                    <a:pt x="30" y="54"/>
                  </a:cubicBezTo>
                  <a:cubicBezTo>
                    <a:pt x="30" y="57"/>
                    <a:pt x="36" y="54"/>
                    <a:pt x="37" y="54"/>
                  </a:cubicBezTo>
                  <a:cubicBezTo>
                    <a:pt x="36" y="54"/>
                    <a:pt x="35" y="56"/>
                    <a:pt x="35" y="56"/>
                  </a:cubicBezTo>
                  <a:cubicBezTo>
                    <a:pt x="32" y="56"/>
                    <a:pt x="34" y="57"/>
                    <a:pt x="33" y="58"/>
                  </a:cubicBezTo>
                  <a:cubicBezTo>
                    <a:pt x="32" y="59"/>
                    <a:pt x="30" y="57"/>
                    <a:pt x="29" y="58"/>
                  </a:cubicBezTo>
                  <a:cubicBezTo>
                    <a:pt x="29" y="59"/>
                    <a:pt x="26" y="61"/>
                    <a:pt x="26" y="61"/>
                  </a:cubicBezTo>
                  <a:cubicBezTo>
                    <a:pt x="26" y="62"/>
                    <a:pt x="27" y="62"/>
                    <a:pt x="27" y="62"/>
                  </a:cubicBezTo>
                  <a:cubicBezTo>
                    <a:pt x="27" y="63"/>
                    <a:pt x="24" y="63"/>
                    <a:pt x="24" y="63"/>
                  </a:cubicBezTo>
                  <a:cubicBezTo>
                    <a:pt x="24" y="63"/>
                    <a:pt x="25" y="64"/>
                    <a:pt x="25" y="65"/>
                  </a:cubicBezTo>
                  <a:cubicBezTo>
                    <a:pt x="25" y="66"/>
                    <a:pt x="27" y="65"/>
                    <a:pt x="28" y="65"/>
                  </a:cubicBezTo>
                  <a:cubicBezTo>
                    <a:pt x="29" y="64"/>
                    <a:pt x="30" y="65"/>
                    <a:pt x="31" y="64"/>
                  </a:cubicBezTo>
                  <a:cubicBezTo>
                    <a:pt x="31" y="64"/>
                    <a:pt x="30" y="63"/>
                    <a:pt x="30" y="62"/>
                  </a:cubicBezTo>
                  <a:cubicBezTo>
                    <a:pt x="30" y="62"/>
                    <a:pt x="32" y="63"/>
                    <a:pt x="33" y="64"/>
                  </a:cubicBezTo>
                  <a:cubicBezTo>
                    <a:pt x="33" y="64"/>
                    <a:pt x="30" y="66"/>
                    <a:pt x="30" y="66"/>
                  </a:cubicBezTo>
                  <a:cubicBezTo>
                    <a:pt x="29" y="66"/>
                    <a:pt x="28" y="67"/>
                    <a:pt x="28" y="66"/>
                  </a:cubicBezTo>
                  <a:cubicBezTo>
                    <a:pt x="27" y="65"/>
                    <a:pt x="26" y="67"/>
                    <a:pt x="25" y="67"/>
                  </a:cubicBezTo>
                  <a:cubicBezTo>
                    <a:pt x="24" y="66"/>
                    <a:pt x="24" y="63"/>
                    <a:pt x="23" y="66"/>
                  </a:cubicBezTo>
                  <a:cubicBezTo>
                    <a:pt x="21" y="70"/>
                    <a:pt x="20" y="65"/>
                    <a:pt x="21" y="65"/>
                  </a:cubicBezTo>
                  <a:cubicBezTo>
                    <a:pt x="19" y="65"/>
                    <a:pt x="21" y="69"/>
                    <a:pt x="19" y="68"/>
                  </a:cubicBezTo>
                  <a:cubicBezTo>
                    <a:pt x="15" y="68"/>
                    <a:pt x="18" y="70"/>
                    <a:pt x="17" y="71"/>
                  </a:cubicBezTo>
                  <a:cubicBezTo>
                    <a:pt x="16" y="71"/>
                    <a:pt x="16" y="69"/>
                    <a:pt x="16" y="69"/>
                  </a:cubicBezTo>
                  <a:cubicBezTo>
                    <a:pt x="14" y="69"/>
                    <a:pt x="12" y="70"/>
                    <a:pt x="11" y="71"/>
                  </a:cubicBezTo>
                  <a:cubicBezTo>
                    <a:pt x="11" y="72"/>
                    <a:pt x="15" y="72"/>
                    <a:pt x="16" y="72"/>
                  </a:cubicBezTo>
                  <a:cubicBezTo>
                    <a:pt x="16" y="72"/>
                    <a:pt x="19" y="71"/>
                    <a:pt x="19" y="71"/>
                  </a:cubicBezTo>
                  <a:cubicBezTo>
                    <a:pt x="20" y="72"/>
                    <a:pt x="15" y="72"/>
                    <a:pt x="15" y="72"/>
                  </a:cubicBezTo>
                  <a:cubicBezTo>
                    <a:pt x="14" y="72"/>
                    <a:pt x="14" y="73"/>
                    <a:pt x="13" y="73"/>
                  </a:cubicBezTo>
                  <a:cubicBezTo>
                    <a:pt x="12" y="73"/>
                    <a:pt x="11" y="73"/>
                    <a:pt x="10" y="73"/>
                  </a:cubicBezTo>
                  <a:cubicBezTo>
                    <a:pt x="8" y="72"/>
                    <a:pt x="7" y="73"/>
                    <a:pt x="9" y="74"/>
                  </a:cubicBezTo>
                  <a:cubicBezTo>
                    <a:pt x="10" y="74"/>
                    <a:pt x="12" y="74"/>
                    <a:pt x="12" y="76"/>
                  </a:cubicBezTo>
                  <a:cubicBezTo>
                    <a:pt x="12" y="76"/>
                    <a:pt x="11" y="78"/>
                    <a:pt x="11" y="77"/>
                  </a:cubicBezTo>
                  <a:cubicBezTo>
                    <a:pt x="10" y="77"/>
                    <a:pt x="12" y="75"/>
                    <a:pt x="10" y="74"/>
                  </a:cubicBezTo>
                  <a:cubicBezTo>
                    <a:pt x="7" y="74"/>
                    <a:pt x="9" y="75"/>
                    <a:pt x="8" y="76"/>
                  </a:cubicBezTo>
                  <a:cubicBezTo>
                    <a:pt x="8" y="76"/>
                    <a:pt x="8" y="73"/>
                    <a:pt x="7" y="73"/>
                  </a:cubicBezTo>
                  <a:cubicBezTo>
                    <a:pt x="7" y="72"/>
                    <a:pt x="5" y="78"/>
                    <a:pt x="6" y="77"/>
                  </a:cubicBezTo>
                  <a:cubicBezTo>
                    <a:pt x="5" y="77"/>
                    <a:pt x="5" y="75"/>
                    <a:pt x="5" y="75"/>
                  </a:cubicBezTo>
                  <a:cubicBezTo>
                    <a:pt x="4" y="75"/>
                    <a:pt x="4" y="77"/>
                    <a:pt x="4" y="77"/>
                  </a:cubicBezTo>
                  <a:cubicBezTo>
                    <a:pt x="3" y="78"/>
                    <a:pt x="1" y="77"/>
                    <a:pt x="1" y="78"/>
                  </a:cubicBezTo>
                  <a:cubicBezTo>
                    <a:pt x="1" y="79"/>
                    <a:pt x="0" y="80"/>
                    <a:pt x="1" y="80"/>
                  </a:cubicBezTo>
                  <a:cubicBezTo>
                    <a:pt x="2" y="80"/>
                    <a:pt x="3" y="80"/>
                    <a:pt x="4" y="81"/>
                  </a:cubicBezTo>
                  <a:cubicBezTo>
                    <a:pt x="4" y="81"/>
                    <a:pt x="0" y="82"/>
                    <a:pt x="1" y="83"/>
                  </a:cubicBezTo>
                  <a:cubicBezTo>
                    <a:pt x="1" y="84"/>
                    <a:pt x="3" y="84"/>
                    <a:pt x="3" y="84"/>
                  </a:cubicBezTo>
                  <a:cubicBezTo>
                    <a:pt x="3" y="84"/>
                    <a:pt x="6" y="83"/>
                    <a:pt x="6" y="84"/>
                  </a:cubicBezTo>
                  <a:cubicBezTo>
                    <a:pt x="5" y="85"/>
                    <a:pt x="2" y="84"/>
                    <a:pt x="1" y="86"/>
                  </a:cubicBezTo>
                  <a:cubicBezTo>
                    <a:pt x="0" y="87"/>
                    <a:pt x="6" y="87"/>
                    <a:pt x="4" y="89"/>
                  </a:cubicBezTo>
                  <a:cubicBezTo>
                    <a:pt x="4" y="89"/>
                    <a:pt x="3" y="87"/>
                    <a:pt x="2" y="88"/>
                  </a:cubicBezTo>
                  <a:cubicBezTo>
                    <a:pt x="1" y="89"/>
                    <a:pt x="1" y="90"/>
                    <a:pt x="2" y="91"/>
                  </a:cubicBezTo>
                  <a:cubicBezTo>
                    <a:pt x="3" y="91"/>
                    <a:pt x="5" y="92"/>
                    <a:pt x="6" y="92"/>
                  </a:cubicBezTo>
                  <a:cubicBezTo>
                    <a:pt x="7" y="91"/>
                    <a:pt x="8" y="89"/>
                    <a:pt x="9" y="90"/>
                  </a:cubicBezTo>
                  <a:cubicBezTo>
                    <a:pt x="8" y="90"/>
                    <a:pt x="7" y="91"/>
                    <a:pt x="7" y="91"/>
                  </a:cubicBezTo>
                  <a:cubicBezTo>
                    <a:pt x="7" y="92"/>
                    <a:pt x="6" y="92"/>
                    <a:pt x="5" y="92"/>
                  </a:cubicBezTo>
                  <a:cubicBezTo>
                    <a:pt x="5" y="92"/>
                    <a:pt x="7" y="93"/>
                    <a:pt x="7" y="94"/>
                  </a:cubicBezTo>
                  <a:cubicBezTo>
                    <a:pt x="7" y="94"/>
                    <a:pt x="4" y="92"/>
                    <a:pt x="5" y="94"/>
                  </a:cubicBezTo>
                  <a:cubicBezTo>
                    <a:pt x="5" y="95"/>
                    <a:pt x="8" y="96"/>
                    <a:pt x="8" y="96"/>
                  </a:cubicBezTo>
                  <a:cubicBezTo>
                    <a:pt x="8" y="97"/>
                    <a:pt x="5" y="95"/>
                    <a:pt x="4" y="96"/>
                  </a:cubicBezTo>
                  <a:cubicBezTo>
                    <a:pt x="2" y="96"/>
                    <a:pt x="4" y="93"/>
                    <a:pt x="3" y="93"/>
                  </a:cubicBezTo>
                  <a:cubicBezTo>
                    <a:pt x="3" y="93"/>
                    <a:pt x="1" y="95"/>
                    <a:pt x="2" y="96"/>
                  </a:cubicBezTo>
                  <a:cubicBezTo>
                    <a:pt x="3" y="96"/>
                    <a:pt x="2" y="98"/>
                    <a:pt x="2" y="98"/>
                  </a:cubicBezTo>
                  <a:cubicBezTo>
                    <a:pt x="3" y="99"/>
                    <a:pt x="4" y="97"/>
                    <a:pt x="5" y="96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6" y="97"/>
                    <a:pt x="6" y="96"/>
                    <a:pt x="7" y="96"/>
                  </a:cubicBezTo>
                  <a:cubicBezTo>
                    <a:pt x="7" y="96"/>
                    <a:pt x="7" y="98"/>
                    <a:pt x="6" y="98"/>
                  </a:cubicBezTo>
                  <a:cubicBezTo>
                    <a:pt x="4" y="99"/>
                    <a:pt x="8" y="101"/>
                    <a:pt x="8" y="100"/>
                  </a:cubicBezTo>
                  <a:cubicBezTo>
                    <a:pt x="8" y="102"/>
                    <a:pt x="1" y="100"/>
                    <a:pt x="5" y="103"/>
                  </a:cubicBezTo>
                  <a:cubicBezTo>
                    <a:pt x="7" y="104"/>
                    <a:pt x="8" y="105"/>
                    <a:pt x="10" y="105"/>
                  </a:cubicBezTo>
                  <a:cubicBezTo>
                    <a:pt x="10" y="105"/>
                    <a:pt x="13" y="107"/>
                    <a:pt x="14" y="107"/>
                  </a:cubicBezTo>
                  <a:cubicBezTo>
                    <a:pt x="17" y="107"/>
                    <a:pt x="21" y="104"/>
                    <a:pt x="23" y="102"/>
                  </a:cubicBezTo>
                  <a:cubicBezTo>
                    <a:pt x="24" y="100"/>
                    <a:pt x="25" y="100"/>
                    <a:pt x="27" y="99"/>
                  </a:cubicBezTo>
                  <a:cubicBezTo>
                    <a:pt x="28" y="98"/>
                    <a:pt x="28" y="95"/>
                    <a:pt x="29" y="95"/>
                  </a:cubicBezTo>
                  <a:cubicBezTo>
                    <a:pt x="29" y="95"/>
                    <a:pt x="29" y="98"/>
                    <a:pt x="30" y="98"/>
                  </a:cubicBezTo>
                  <a:cubicBezTo>
                    <a:pt x="32" y="99"/>
                    <a:pt x="31" y="99"/>
                    <a:pt x="31" y="100"/>
                  </a:cubicBezTo>
                  <a:cubicBezTo>
                    <a:pt x="32" y="100"/>
                    <a:pt x="33" y="100"/>
                    <a:pt x="34" y="101"/>
                  </a:cubicBezTo>
                  <a:cubicBezTo>
                    <a:pt x="34" y="102"/>
                    <a:pt x="33" y="100"/>
                    <a:pt x="34" y="10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720">
              <a:extLst>
                <a:ext uri="{FF2B5EF4-FFF2-40B4-BE49-F238E27FC236}">
                  <a16:creationId xmlns:a16="http://schemas.microsoft.com/office/drawing/2014/main" id="{04FF5B8A-5F85-D44D-A67F-8849567BF2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7269" y="3556111"/>
              <a:ext cx="6475387" cy="2388956"/>
            </a:xfrm>
            <a:custGeom>
              <a:avLst/>
              <a:gdLst>
                <a:gd name="T0" fmla="*/ 785 w 810"/>
                <a:gd name="T1" fmla="*/ 109 h 282"/>
                <a:gd name="T2" fmla="*/ 725 w 810"/>
                <a:gd name="T3" fmla="*/ 77 h 282"/>
                <a:gd name="T4" fmla="*/ 665 w 810"/>
                <a:gd name="T5" fmla="*/ 80 h 282"/>
                <a:gd name="T6" fmla="*/ 607 w 810"/>
                <a:gd name="T7" fmla="*/ 65 h 282"/>
                <a:gd name="T8" fmla="*/ 578 w 810"/>
                <a:gd name="T9" fmla="*/ 56 h 282"/>
                <a:gd name="T10" fmla="*/ 555 w 810"/>
                <a:gd name="T11" fmla="*/ 61 h 282"/>
                <a:gd name="T12" fmla="*/ 521 w 810"/>
                <a:gd name="T13" fmla="*/ 59 h 282"/>
                <a:gd name="T14" fmla="*/ 495 w 810"/>
                <a:gd name="T15" fmla="*/ 44 h 282"/>
                <a:gd name="T16" fmla="*/ 469 w 810"/>
                <a:gd name="T17" fmla="*/ 49 h 282"/>
                <a:gd name="T18" fmla="*/ 423 w 810"/>
                <a:gd name="T19" fmla="*/ 43 h 282"/>
                <a:gd name="T20" fmla="*/ 383 w 810"/>
                <a:gd name="T21" fmla="*/ 50 h 282"/>
                <a:gd name="T22" fmla="*/ 423 w 810"/>
                <a:gd name="T23" fmla="*/ 17 h 282"/>
                <a:gd name="T24" fmla="*/ 378 w 810"/>
                <a:gd name="T25" fmla="*/ 7 h 282"/>
                <a:gd name="T26" fmla="*/ 355 w 810"/>
                <a:gd name="T27" fmla="*/ 17 h 282"/>
                <a:gd name="T28" fmla="*/ 320 w 810"/>
                <a:gd name="T29" fmla="*/ 22 h 282"/>
                <a:gd name="T30" fmla="*/ 297 w 810"/>
                <a:gd name="T31" fmla="*/ 32 h 282"/>
                <a:gd name="T32" fmla="*/ 269 w 810"/>
                <a:gd name="T33" fmla="*/ 49 h 282"/>
                <a:gd name="T34" fmla="*/ 247 w 810"/>
                <a:gd name="T35" fmla="*/ 58 h 282"/>
                <a:gd name="T36" fmla="*/ 242 w 810"/>
                <a:gd name="T37" fmla="*/ 50 h 282"/>
                <a:gd name="T38" fmla="*/ 259 w 810"/>
                <a:gd name="T39" fmla="*/ 97 h 282"/>
                <a:gd name="T40" fmla="*/ 227 w 810"/>
                <a:gd name="T41" fmla="*/ 107 h 282"/>
                <a:gd name="T42" fmla="*/ 231 w 810"/>
                <a:gd name="T43" fmla="*/ 88 h 282"/>
                <a:gd name="T44" fmla="*/ 206 w 810"/>
                <a:gd name="T45" fmla="*/ 60 h 282"/>
                <a:gd name="T46" fmla="*/ 191 w 810"/>
                <a:gd name="T47" fmla="*/ 83 h 282"/>
                <a:gd name="T48" fmla="*/ 131 w 810"/>
                <a:gd name="T49" fmla="*/ 90 h 282"/>
                <a:gd name="T50" fmla="*/ 92 w 810"/>
                <a:gd name="T51" fmla="*/ 100 h 282"/>
                <a:gd name="T52" fmla="*/ 84 w 810"/>
                <a:gd name="T53" fmla="*/ 107 h 282"/>
                <a:gd name="T54" fmla="*/ 53 w 810"/>
                <a:gd name="T55" fmla="*/ 120 h 282"/>
                <a:gd name="T56" fmla="*/ 31 w 810"/>
                <a:gd name="T57" fmla="*/ 102 h 282"/>
                <a:gd name="T58" fmla="*/ 29 w 810"/>
                <a:gd name="T59" fmla="*/ 84 h 282"/>
                <a:gd name="T60" fmla="*/ 5 w 810"/>
                <a:gd name="T61" fmla="*/ 88 h 282"/>
                <a:gd name="T62" fmla="*/ 7 w 810"/>
                <a:gd name="T63" fmla="*/ 152 h 282"/>
                <a:gd name="T64" fmla="*/ 16 w 810"/>
                <a:gd name="T65" fmla="*/ 187 h 282"/>
                <a:gd name="T66" fmla="*/ 40 w 810"/>
                <a:gd name="T67" fmla="*/ 223 h 282"/>
                <a:gd name="T68" fmla="*/ 53 w 810"/>
                <a:gd name="T69" fmla="*/ 244 h 282"/>
                <a:gd name="T70" fmla="*/ 82 w 810"/>
                <a:gd name="T71" fmla="*/ 272 h 282"/>
                <a:gd name="T72" fmla="*/ 109 w 810"/>
                <a:gd name="T73" fmla="*/ 250 h 282"/>
                <a:gd name="T74" fmla="*/ 108 w 810"/>
                <a:gd name="T75" fmla="*/ 222 h 282"/>
                <a:gd name="T76" fmla="*/ 160 w 810"/>
                <a:gd name="T77" fmla="*/ 223 h 282"/>
                <a:gd name="T78" fmla="*/ 196 w 810"/>
                <a:gd name="T79" fmla="*/ 196 h 282"/>
                <a:gd name="T80" fmla="*/ 252 w 810"/>
                <a:gd name="T81" fmla="*/ 204 h 282"/>
                <a:gd name="T82" fmla="*/ 331 w 810"/>
                <a:gd name="T83" fmla="*/ 226 h 282"/>
                <a:gd name="T84" fmla="*/ 415 w 810"/>
                <a:gd name="T85" fmla="*/ 231 h 282"/>
                <a:gd name="T86" fmla="*/ 483 w 810"/>
                <a:gd name="T87" fmla="*/ 207 h 282"/>
                <a:gd name="T88" fmla="*/ 521 w 810"/>
                <a:gd name="T89" fmla="*/ 258 h 282"/>
                <a:gd name="T90" fmla="*/ 558 w 810"/>
                <a:gd name="T91" fmla="*/ 226 h 282"/>
                <a:gd name="T92" fmla="*/ 543 w 810"/>
                <a:gd name="T93" fmla="*/ 199 h 282"/>
                <a:gd name="T94" fmla="*/ 591 w 810"/>
                <a:gd name="T95" fmla="*/ 162 h 282"/>
                <a:gd name="T96" fmla="*/ 627 w 810"/>
                <a:gd name="T97" fmla="*/ 165 h 282"/>
                <a:gd name="T98" fmla="*/ 657 w 810"/>
                <a:gd name="T99" fmla="*/ 153 h 282"/>
                <a:gd name="T100" fmla="*/ 669 w 810"/>
                <a:gd name="T101" fmla="*/ 154 h 282"/>
                <a:gd name="T102" fmla="*/ 649 w 810"/>
                <a:gd name="T103" fmla="*/ 210 h 282"/>
                <a:gd name="T104" fmla="*/ 667 w 810"/>
                <a:gd name="T105" fmla="*/ 171 h 282"/>
                <a:gd name="T106" fmla="*/ 710 w 810"/>
                <a:gd name="T107" fmla="*/ 156 h 282"/>
                <a:gd name="T108" fmla="*/ 738 w 810"/>
                <a:gd name="T109" fmla="*/ 121 h 282"/>
                <a:gd name="T110" fmla="*/ 765 w 810"/>
                <a:gd name="T111" fmla="*/ 116 h 282"/>
                <a:gd name="T112" fmla="*/ 802 w 810"/>
                <a:gd name="T113" fmla="*/ 115 h 282"/>
                <a:gd name="T114" fmla="*/ 388 w 810"/>
                <a:gd name="T115" fmla="*/ 21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0" h="282">
                  <a:moveTo>
                    <a:pt x="808" y="111"/>
                  </a:moveTo>
                  <a:cubicBezTo>
                    <a:pt x="806" y="109"/>
                    <a:pt x="803" y="108"/>
                    <a:pt x="801" y="106"/>
                  </a:cubicBezTo>
                  <a:cubicBezTo>
                    <a:pt x="800" y="105"/>
                    <a:pt x="799" y="104"/>
                    <a:pt x="797" y="103"/>
                  </a:cubicBezTo>
                  <a:cubicBezTo>
                    <a:pt x="796" y="103"/>
                    <a:pt x="794" y="103"/>
                    <a:pt x="793" y="102"/>
                  </a:cubicBezTo>
                  <a:cubicBezTo>
                    <a:pt x="793" y="103"/>
                    <a:pt x="794" y="103"/>
                    <a:pt x="794" y="103"/>
                  </a:cubicBezTo>
                  <a:cubicBezTo>
                    <a:pt x="795" y="103"/>
                    <a:pt x="792" y="104"/>
                    <a:pt x="791" y="103"/>
                  </a:cubicBezTo>
                  <a:cubicBezTo>
                    <a:pt x="791" y="103"/>
                    <a:pt x="792" y="103"/>
                    <a:pt x="792" y="102"/>
                  </a:cubicBezTo>
                  <a:cubicBezTo>
                    <a:pt x="791" y="101"/>
                    <a:pt x="786" y="103"/>
                    <a:pt x="785" y="102"/>
                  </a:cubicBezTo>
                  <a:cubicBezTo>
                    <a:pt x="787" y="103"/>
                    <a:pt x="787" y="103"/>
                    <a:pt x="787" y="106"/>
                  </a:cubicBezTo>
                  <a:cubicBezTo>
                    <a:pt x="786" y="107"/>
                    <a:pt x="788" y="109"/>
                    <a:pt x="788" y="109"/>
                  </a:cubicBezTo>
                  <a:cubicBezTo>
                    <a:pt x="787" y="109"/>
                    <a:pt x="787" y="108"/>
                    <a:pt x="787" y="108"/>
                  </a:cubicBezTo>
                  <a:cubicBezTo>
                    <a:pt x="786" y="107"/>
                    <a:pt x="786" y="109"/>
                    <a:pt x="785" y="109"/>
                  </a:cubicBezTo>
                  <a:cubicBezTo>
                    <a:pt x="785" y="109"/>
                    <a:pt x="783" y="105"/>
                    <a:pt x="783" y="105"/>
                  </a:cubicBezTo>
                  <a:cubicBezTo>
                    <a:pt x="783" y="104"/>
                    <a:pt x="783" y="104"/>
                    <a:pt x="783" y="104"/>
                  </a:cubicBezTo>
                  <a:cubicBezTo>
                    <a:pt x="783" y="103"/>
                    <a:pt x="782" y="102"/>
                    <a:pt x="783" y="101"/>
                  </a:cubicBezTo>
                  <a:cubicBezTo>
                    <a:pt x="784" y="99"/>
                    <a:pt x="782" y="100"/>
                    <a:pt x="781" y="99"/>
                  </a:cubicBezTo>
                  <a:cubicBezTo>
                    <a:pt x="781" y="98"/>
                    <a:pt x="779" y="97"/>
                    <a:pt x="778" y="97"/>
                  </a:cubicBezTo>
                  <a:cubicBezTo>
                    <a:pt x="771" y="93"/>
                    <a:pt x="765" y="89"/>
                    <a:pt x="758" y="87"/>
                  </a:cubicBezTo>
                  <a:cubicBezTo>
                    <a:pt x="756" y="86"/>
                    <a:pt x="755" y="85"/>
                    <a:pt x="754" y="84"/>
                  </a:cubicBezTo>
                  <a:cubicBezTo>
                    <a:pt x="753" y="83"/>
                    <a:pt x="751" y="82"/>
                    <a:pt x="749" y="82"/>
                  </a:cubicBezTo>
                  <a:cubicBezTo>
                    <a:pt x="746" y="81"/>
                    <a:pt x="743" y="80"/>
                    <a:pt x="739" y="78"/>
                  </a:cubicBezTo>
                  <a:cubicBezTo>
                    <a:pt x="736" y="78"/>
                    <a:pt x="732" y="78"/>
                    <a:pt x="730" y="78"/>
                  </a:cubicBezTo>
                  <a:cubicBezTo>
                    <a:pt x="728" y="78"/>
                    <a:pt x="727" y="78"/>
                    <a:pt x="726" y="78"/>
                  </a:cubicBezTo>
                  <a:cubicBezTo>
                    <a:pt x="726" y="78"/>
                    <a:pt x="725" y="77"/>
                    <a:pt x="725" y="77"/>
                  </a:cubicBezTo>
                  <a:cubicBezTo>
                    <a:pt x="724" y="78"/>
                    <a:pt x="724" y="79"/>
                    <a:pt x="723" y="78"/>
                  </a:cubicBezTo>
                  <a:cubicBezTo>
                    <a:pt x="720" y="78"/>
                    <a:pt x="717" y="77"/>
                    <a:pt x="714" y="76"/>
                  </a:cubicBezTo>
                  <a:cubicBezTo>
                    <a:pt x="713" y="76"/>
                    <a:pt x="710" y="75"/>
                    <a:pt x="710" y="77"/>
                  </a:cubicBezTo>
                  <a:cubicBezTo>
                    <a:pt x="709" y="79"/>
                    <a:pt x="708" y="79"/>
                    <a:pt x="710" y="80"/>
                  </a:cubicBezTo>
                  <a:cubicBezTo>
                    <a:pt x="712" y="82"/>
                    <a:pt x="714" y="86"/>
                    <a:pt x="709" y="87"/>
                  </a:cubicBezTo>
                  <a:cubicBezTo>
                    <a:pt x="708" y="88"/>
                    <a:pt x="705" y="88"/>
                    <a:pt x="704" y="86"/>
                  </a:cubicBezTo>
                  <a:cubicBezTo>
                    <a:pt x="703" y="85"/>
                    <a:pt x="703" y="84"/>
                    <a:pt x="700" y="84"/>
                  </a:cubicBezTo>
                  <a:cubicBezTo>
                    <a:pt x="697" y="83"/>
                    <a:pt x="699" y="82"/>
                    <a:pt x="698" y="81"/>
                  </a:cubicBezTo>
                  <a:cubicBezTo>
                    <a:pt x="698" y="80"/>
                    <a:pt x="695" y="79"/>
                    <a:pt x="694" y="80"/>
                  </a:cubicBezTo>
                  <a:cubicBezTo>
                    <a:pt x="691" y="83"/>
                    <a:pt x="686" y="80"/>
                    <a:pt x="682" y="80"/>
                  </a:cubicBezTo>
                  <a:cubicBezTo>
                    <a:pt x="678" y="80"/>
                    <a:pt x="674" y="79"/>
                    <a:pt x="670" y="79"/>
                  </a:cubicBezTo>
                  <a:cubicBezTo>
                    <a:pt x="668" y="79"/>
                    <a:pt x="667" y="79"/>
                    <a:pt x="665" y="80"/>
                  </a:cubicBezTo>
                  <a:cubicBezTo>
                    <a:pt x="663" y="81"/>
                    <a:pt x="664" y="84"/>
                    <a:pt x="664" y="86"/>
                  </a:cubicBezTo>
                  <a:cubicBezTo>
                    <a:pt x="664" y="86"/>
                    <a:pt x="664" y="86"/>
                    <a:pt x="664" y="86"/>
                  </a:cubicBezTo>
                  <a:cubicBezTo>
                    <a:pt x="663" y="86"/>
                    <a:pt x="662" y="81"/>
                    <a:pt x="661" y="80"/>
                  </a:cubicBezTo>
                  <a:cubicBezTo>
                    <a:pt x="660" y="80"/>
                    <a:pt x="656" y="80"/>
                    <a:pt x="655" y="78"/>
                  </a:cubicBezTo>
                  <a:cubicBezTo>
                    <a:pt x="655" y="75"/>
                    <a:pt x="659" y="74"/>
                    <a:pt x="655" y="71"/>
                  </a:cubicBezTo>
                  <a:cubicBezTo>
                    <a:pt x="653" y="70"/>
                    <a:pt x="651" y="69"/>
                    <a:pt x="648" y="68"/>
                  </a:cubicBezTo>
                  <a:cubicBezTo>
                    <a:pt x="642" y="66"/>
                    <a:pt x="635" y="68"/>
                    <a:pt x="629" y="69"/>
                  </a:cubicBezTo>
                  <a:cubicBezTo>
                    <a:pt x="626" y="69"/>
                    <a:pt x="623" y="69"/>
                    <a:pt x="619" y="69"/>
                  </a:cubicBezTo>
                  <a:cubicBezTo>
                    <a:pt x="618" y="69"/>
                    <a:pt x="618" y="69"/>
                    <a:pt x="617" y="69"/>
                  </a:cubicBezTo>
                  <a:cubicBezTo>
                    <a:pt x="615" y="68"/>
                    <a:pt x="617" y="68"/>
                    <a:pt x="618" y="67"/>
                  </a:cubicBezTo>
                  <a:cubicBezTo>
                    <a:pt x="618" y="66"/>
                    <a:pt x="613" y="65"/>
                    <a:pt x="613" y="65"/>
                  </a:cubicBezTo>
                  <a:cubicBezTo>
                    <a:pt x="612" y="64"/>
                    <a:pt x="608" y="65"/>
                    <a:pt x="607" y="65"/>
                  </a:cubicBezTo>
                  <a:cubicBezTo>
                    <a:pt x="607" y="65"/>
                    <a:pt x="611" y="64"/>
                    <a:pt x="610" y="63"/>
                  </a:cubicBezTo>
                  <a:cubicBezTo>
                    <a:pt x="609" y="63"/>
                    <a:pt x="608" y="64"/>
                    <a:pt x="607" y="64"/>
                  </a:cubicBezTo>
                  <a:cubicBezTo>
                    <a:pt x="606" y="63"/>
                    <a:pt x="604" y="62"/>
                    <a:pt x="604" y="62"/>
                  </a:cubicBezTo>
                  <a:cubicBezTo>
                    <a:pt x="603" y="62"/>
                    <a:pt x="600" y="60"/>
                    <a:pt x="602" y="60"/>
                  </a:cubicBezTo>
                  <a:cubicBezTo>
                    <a:pt x="603" y="60"/>
                    <a:pt x="605" y="60"/>
                    <a:pt x="606" y="60"/>
                  </a:cubicBezTo>
                  <a:cubicBezTo>
                    <a:pt x="609" y="60"/>
                    <a:pt x="605" y="57"/>
                    <a:pt x="604" y="57"/>
                  </a:cubicBezTo>
                  <a:cubicBezTo>
                    <a:pt x="602" y="55"/>
                    <a:pt x="597" y="56"/>
                    <a:pt x="594" y="55"/>
                  </a:cubicBezTo>
                  <a:cubicBezTo>
                    <a:pt x="592" y="55"/>
                    <a:pt x="591" y="57"/>
                    <a:pt x="589" y="59"/>
                  </a:cubicBezTo>
                  <a:cubicBezTo>
                    <a:pt x="589" y="59"/>
                    <a:pt x="582" y="63"/>
                    <a:pt x="582" y="60"/>
                  </a:cubicBezTo>
                  <a:cubicBezTo>
                    <a:pt x="583" y="58"/>
                    <a:pt x="584" y="60"/>
                    <a:pt x="586" y="59"/>
                  </a:cubicBezTo>
                  <a:cubicBezTo>
                    <a:pt x="586" y="59"/>
                    <a:pt x="585" y="56"/>
                    <a:pt x="584" y="56"/>
                  </a:cubicBezTo>
                  <a:cubicBezTo>
                    <a:pt x="584" y="56"/>
                    <a:pt x="578" y="56"/>
                    <a:pt x="578" y="56"/>
                  </a:cubicBezTo>
                  <a:cubicBezTo>
                    <a:pt x="579" y="55"/>
                    <a:pt x="581" y="54"/>
                    <a:pt x="583" y="54"/>
                  </a:cubicBezTo>
                  <a:cubicBezTo>
                    <a:pt x="584" y="55"/>
                    <a:pt x="591" y="55"/>
                    <a:pt x="591" y="55"/>
                  </a:cubicBezTo>
                  <a:cubicBezTo>
                    <a:pt x="591" y="54"/>
                    <a:pt x="585" y="54"/>
                    <a:pt x="584" y="53"/>
                  </a:cubicBezTo>
                  <a:cubicBezTo>
                    <a:pt x="582" y="53"/>
                    <a:pt x="580" y="53"/>
                    <a:pt x="578" y="53"/>
                  </a:cubicBezTo>
                  <a:cubicBezTo>
                    <a:pt x="574" y="52"/>
                    <a:pt x="570" y="52"/>
                    <a:pt x="566" y="51"/>
                  </a:cubicBezTo>
                  <a:cubicBezTo>
                    <a:pt x="565" y="51"/>
                    <a:pt x="561" y="50"/>
                    <a:pt x="561" y="50"/>
                  </a:cubicBezTo>
                  <a:cubicBezTo>
                    <a:pt x="561" y="51"/>
                    <a:pt x="562" y="52"/>
                    <a:pt x="561" y="52"/>
                  </a:cubicBezTo>
                  <a:cubicBezTo>
                    <a:pt x="560" y="53"/>
                    <a:pt x="559" y="53"/>
                    <a:pt x="558" y="53"/>
                  </a:cubicBezTo>
                  <a:cubicBezTo>
                    <a:pt x="557" y="53"/>
                    <a:pt x="552" y="54"/>
                    <a:pt x="553" y="56"/>
                  </a:cubicBezTo>
                  <a:cubicBezTo>
                    <a:pt x="554" y="58"/>
                    <a:pt x="556" y="55"/>
                    <a:pt x="557" y="56"/>
                  </a:cubicBezTo>
                  <a:cubicBezTo>
                    <a:pt x="557" y="56"/>
                    <a:pt x="554" y="57"/>
                    <a:pt x="555" y="59"/>
                  </a:cubicBezTo>
                  <a:cubicBezTo>
                    <a:pt x="556" y="59"/>
                    <a:pt x="555" y="60"/>
                    <a:pt x="555" y="61"/>
                  </a:cubicBezTo>
                  <a:cubicBezTo>
                    <a:pt x="556" y="61"/>
                    <a:pt x="557" y="62"/>
                    <a:pt x="557" y="63"/>
                  </a:cubicBezTo>
                  <a:cubicBezTo>
                    <a:pt x="557" y="63"/>
                    <a:pt x="553" y="63"/>
                    <a:pt x="552" y="63"/>
                  </a:cubicBezTo>
                  <a:cubicBezTo>
                    <a:pt x="550" y="63"/>
                    <a:pt x="552" y="62"/>
                    <a:pt x="552" y="62"/>
                  </a:cubicBezTo>
                  <a:cubicBezTo>
                    <a:pt x="551" y="61"/>
                    <a:pt x="548" y="62"/>
                    <a:pt x="548" y="62"/>
                  </a:cubicBezTo>
                  <a:cubicBezTo>
                    <a:pt x="546" y="63"/>
                    <a:pt x="544" y="62"/>
                    <a:pt x="543" y="62"/>
                  </a:cubicBezTo>
                  <a:cubicBezTo>
                    <a:pt x="542" y="62"/>
                    <a:pt x="546" y="63"/>
                    <a:pt x="546" y="63"/>
                  </a:cubicBezTo>
                  <a:cubicBezTo>
                    <a:pt x="549" y="64"/>
                    <a:pt x="546" y="66"/>
                    <a:pt x="545" y="65"/>
                  </a:cubicBezTo>
                  <a:cubicBezTo>
                    <a:pt x="544" y="65"/>
                    <a:pt x="544" y="64"/>
                    <a:pt x="544" y="63"/>
                  </a:cubicBezTo>
                  <a:cubicBezTo>
                    <a:pt x="543" y="63"/>
                    <a:pt x="542" y="63"/>
                    <a:pt x="541" y="63"/>
                  </a:cubicBezTo>
                  <a:cubicBezTo>
                    <a:pt x="539" y="62"/>
                    <a:pt x="537" y="61"/>
                    <a:pt x="534" y="62"/>
                  </a:cubicBezTo>
                  <a:cubicBezTo>
                    <a:pt x="531" y="62"/>
                    <a:pt x="529" y="65"/>
                    <a:pt x="526" y="63"/>
                  </a:cubicBezTo>
                  <a:cubicBezTo>
                    <a:pt x="524" y="62"/>
                    <a:pt x="522" y="61"/>
                    <a:pt x="521" y="59"/>
                  </a:cubicBezTo>
                  <a:cubicBezTo>
                    <a:pt x="520" y="58"/>
                    <a:pt x="518" y="62"/>
                    <a:pt x="517" y="62"/>
                  </a:cubicBezTo>
                  <a:cubicBezTo>
                    <a:pt x="516" y="64"/>
                    <a:pt x="515" y="70"/>
                    <a:pt x="512" y="69"/>
                  </a:cubicBezTo>
                  <a:cubicBezTo>
                    <a:pt x="510" y="68"/>
                    <a:pt x="508" y="68"/>
                    <a:pt x="506" y="66"/>
                  </a:cubicBezTo>
                  <a:cubicBezTo>
                    <a:pt x="505" y="65"/>
                    <a:pt x="503" y="63"/>
                    <a:pt x="502" y="62"/>
                  </a:cubicBezTo>
                  <a:cubicBezTo>
                    <a:pt x="501" y="60"/>
                    <a:pt x="499" y="59"/>
                    <a:pt x="498" y="58"/>
                  </a:cubicBezTo>
                  <a:cubicBezTo>
                    <a:pt x="496" y="56"/>
                    <a:pt x="500" y="57"/>
                    <a:pt x="501" y="57"/>
                  </a:cubicBezTo>
                  <a:cubicBezTo>
                    <a:pt x="502" y="57"/>
                    <a:pt x="504" y="56"/>
                    <a:pt x="504" y="55"/>
                  </a:cubicBezTo>
                  <a:cubicBezTo>
                    <a:pt x="504" y="55"/>
                    <a:pt x="499" y="52"/>
                    <a:pt x="499" y="52"/>
                  </a:cubicBezTo>
                  <a:cubicBezTo>
                    <a:pt x="499" y="52"/>
                    <a:pt x="502" y="52"/>
                    <a:pt x="502" y="51"/>
                  </a:cubicBezTo>
                  <a:cubicBezTo>
                    <a:pt x="501" y="50"/>
                    <a:pt x="499" y="50"/>
                    <a:pt x="499" y="50"/>
                  </a:cubicBezTo>
                  <a:cubicBezTo>
                    <a:pt x="499" y="48"/>
                    <a:pt x="504" y="47"/>
                    <a:pt x="499" y="46"/>
                  </a:cubicBezTo>
                  <a:cubicBezTo>
                    <a:pt x="498" y="46"/>
                    <a:pt x="497" y="44"/>
                    <a:pt x="495" y="44"/>
                  </a:cubicBezTo>
                  <a:cubicBezTo>
                    <a:pt x="494" y="44"/>
                    <a:pt x="492" y="43"/>
                    <a:pt x="491" y="44"/>
                  </a:cubicBezTo>
                  <a:cubicBezTo>
                    <a:pt x="490" y="44"/>
                    <a:pt x="490" y="45"/>
                    <a:pt x="489" y="45"/>
                  </a:cubicBezTo>
                  <a:cubicBezTo>
                    <a:pt x="488" y="44"/>
                    <a:pt x="488" y="44"/>
                    <a:pt x="487" y="44"/>
                  </a:cubicBezTo>
                  <a:cubicBezTo>
                    <a:pt x="486" y="44"/>
                    <a:pt x="484" y="44"/>
                    <a:pt x="483" y="43"/>
                  </a:cubicBezTo>
                  <a:cubicBezTo>
                    <a:pt x="482" y="43"/>
                    <a:pt x="481" y="43"/>
                    <a:pt x="480" y="41"/>
                  </a:cubicBezTo>
                  <a:cubicBezTo>
                    <a:pt x="479" y="41"/>
                    <a:pt x="480" y="40"/>
                    <a:pt x="478" y="41"/>
                  </a:cubicBezTo>
                  <a:cubicBezTo>
                    <a:pt x="478" y="41"/>
                    <a:pt x="477" y="42"/>
                    <a:pt x="476" y="42"/>
                  </a:cubicBezTo>
                  <a:cubicBezTo>
                    <a:pt x="475" y="42"/>
                    <a:pt x="475" y="41"/>
                    <a:pt x="474" y="42"/>
                  </a:cubicBezTo>
                  <a:cubicBezTo>
                    <a:pt x="474" y="43"/>
                    <a:pt x="473" y="44"/>
                    <a:pt x="473" y="45"/>
                  </a:cubicBezTo>
                  <a:cubicBezTo>
                    <a:pt x="473" y="46"/>
                    <a:pt x="475" y="46"/>
                    <a:pt x="474" y="47"/>
                  </a:cubicBezTo>
                  <a:cubicBezTo>
                    <a:pt x="473" y="48"/>
                    <a:pt x="474" y="48"/>
                    <a:pt x="473" y="48"/>
                  </a:cubicBezTo>
                  <a:cubicBezTo>
                    <a:pt x="472" y="48"/>
                    <a:pt x="470" y="48"/>
                    <a:pt x="469" y="49"/>
                  </a:cubicBezTo>
                  <a:cubicBezTo>
                    <a:pt x="470" y="48"/>
                    <a:pt x="473" y="50"/>
                    <a:pt x="473" y="50"/>
                  </a:cubicBezTo>
                  <a:cubicBezTo>
                    <a:pt x="472" y="51"/>
                    <a:pt x="469" y="49"/>
                    <a:pt x="467" y="49"/>
                  </a:cubicBezTo>
                  <a:cubicBezTo>
                    <a:pt x="465" y="49"/>
                    <a:pt x="462" y="49"/>
                    <a:pt x="459" y="49"/>
                  </a:cubicBezTo>
                  <a:cubicBezTo>
                    <a:pt x="458" y="49"/>
                    <a:pt x="458" y="48"/>
                    <a:pt x="457" y="48"/>
                  </a:cubicBezTo>
                  <a:cubicBezTo>
                    <a:pt x="456" y="47"/>
                    <a:pt x="453" y="48"/>
                    <a:pt x="452" y="48"/>
                  </a:cubicBezTo>
                  <a:cubicBezTo>
                    <a:pt x="451" y="47"/>
                    <a:pt x="449" y="47"/>
                    <a:pt x="448" y="46"/>
                  </a:cubicBezTo>
                  <a:cubicBezTo>
                    <a:pt x="448" y="45"/>
                    <a:pt x="450" y="45"/>
                    <a:pt x="450" y="44"/>
                  </a:cubicBezTo>
                  <a:cubicBezTo>
                    <a:pt x="451" y="43"/>
                    <a:pt x="442" y="43"/>
                    <a:pt x="441" y="43"/>
                  </a:cubicBezTo>
                  <a:cubicBezTo>
                    <a:pt x="436" y="42"/>
                    <a:pt x="432" y="43"/>
                    <a:pt x="427" y="43"/>
                  </a:cubicBezTo>
                  <a:cubicBezTo>
                    <a:pt x="424" y="43"/>
                    <a:pt x="425" y="43"/>
                    <a:pt x="426" y="45"/>
                  </a:cubicBezTo>
                  <a:cubicBezTo>
                    <a:pt x="426" y="46"/>
                    <a:pt x="424" y="45"/>
                    <a:pt x="424" y="45"/>
                  </a:cubicBezTo>
                  <a:cubicBezTo>
                    <a:pt x="422" y="45"/>
                    <a:pt x="423" y="44"/>
                    <a:pt x="423" y="43"/>
                  </a:cubicBezTo>
                  <a:cubicBezTo>
                    <a:pt x="423" y="41"/>
                    <a:pt x="422" y="38"/>
                    <a:pt x="420" y="40"/>
                  </a:cubicBezTo>
                  <a:cubicBezTo>
                    <a:pt x="420" y="42"/>
                    <a:pt x="416" y="42"/>
                    <a:pt x="414" y="41"/>
                  </a:cubicBezTo>
                  <a:cubicBezTo>
                    <a:pt x="413" y="40"/>
                    <a:pt x="415" y="38"/>
                    <a:pt x="411" y="39"/>
                  </a:cubicBezTo>
                  <a:cubicBezTo>
                    <a:pt x="410" y="39"/>
                    <a:pt x="409" y="39"/>
                    <a:pt x="408" y="39"/>
                  </a:cubicBezTo>
                  <a:cubicBezTo>
                    <a:pt x="407" y="38"/>
                    <a:pt x="406" y="39"/>
                    <a:pt x="404" y="40"/>
                  </a:cubicBezTo>
                  <a:cubicBezTo>
                    <a:pt x="402" y="42"/>
                    <a:pt x="407" y="41"/>
                    <a:pt x="407" y="42"/>
                  </a:cubicBezTo>
                  <a:cubicBezTo>
                    <a:pt x="407" y="44"/>
                    <a:pt x="403" y="43"/>
                    <a:pt x="402" y="44"/>
                  </a:cubicBezTo>
                  <a:cubicBezTo>
                    <a:pt x="401" y="45"/>
                    <a:pt x="399" y="45"/>
                    <a:pt x="397" y="46"/>
                  </a:cubicBezTo>
                  <a:cubicBezTo>
                    <a:pt x="395" y="47"/>
                    <a:pt x="393" y="47"/>
                    <a:pt x="390" y="47"/>
                  </a:cubicBezTo>
                  <a:cubicBezTo>
                    <a:pt x="388" y="47"/>
                    <a:pt x="388" y="47"/>
                    <a:pt x="387" y="49"/>
                  </a:cubicBezTo>
                  <a:cubicBezTo>
                    <a:pt x="386" y="50"/>
                    <a:pt x="382" y="51"/>
                    <a:pt x="381" y="51"/>
                  </a:cubicBezTo>
                  <a:cubicBezTo>
                    <a:pt x="381" y="50"/>
                    <a:pt x="383" y="50"/>
                    <a:pt x="383" y="50"/>
                  </a:cubicBezTo>
                  <a:cubicBezTo>
                    <a:pt x="385" y="49"/>
                    <a:pt x="385" y="47"/>
                    <a:pt x="386" y="46"/>
                  </a:cubicBezTo>
                  <a:cubicBezTo>
                    <a:pt x="387" y="44"/>
                    <a:pt x="388" y="46"/>
                    <a:pt x="389" y="45"/>
                  </a:cubicBezTo>
                  <a:cubicBezTo>
                    <a:pt x="390" y="45"/>
                    <a:pt x="390" y="44"/>
                    <a:pt x="391" y="44"/>
                  </a:cubicBezTo>
                  <a:cubicBezTo>
                    <a:pt x="394" y="42"/>
                    <a:pt x="398" y="41"/>
                    <a:pt x="401" y="39"/>
                  </a:cubicBezTo>
                  <a:cubicBezTo>
                    <a:pt x="403" y="38"/>
                    <a:pt x="405" y="37"/>
                    <a:pt x="407" y="36"/>
                  </a:cubicBezTo>
                  <a:cubicBezTo>
                    <a:pt x="411" y="33"/>
                    <a:pt x="416" y="31"/>
                    <a:pt x="420" y="29"/>
                  </a:cubicBezTo>
                  <a:cubicBezTo>
                    <a:pt x="423" y="28"/>
                    <a:pt x="426" y="26"/>
                    <a:pt x="423" y="23"/>
                  </a:cubicBezTo>
                  <a:cubicBezTo>
                    <a:pt x="422" y="22"/>
                    <a:pt x="422" y="24"/>
                    <a:pt x="421" y="23"/>
                  </a:cubicBezTo>
                  <a:cubicBezTo>
                    <a:pt x="420" y="22"/>
                    <a:pt x="419" y="22"/>
                    <a:pt x="418" y="21"/>
                  </a:cubicBezTo>
                  <a:cubicBezTo>
                    <a:pt x="418" y="20"/>
                    <a:pt x="423" y="22"/>
                    <a:pt x="423" y="22"/>
                  </a:cubicBezTo>
                  <a:cubicBezTo>
                    <a:pt x="424" y="22"/>
                    <a:pt x="427" y="22"/>
                    <a:pt x="425" y="20"/>
                  </a:cubicBezTo>
                  <a:cubicBezTo>
                    <a:pt x="424" y="19"/>
                    <a:pt x="424" y="18"/>
                    <a:pt x="423" y="17"/>
                  </a:cubicBezTo>
                  <a:cubicBezTo>
                    <a:pt x="422" y="15"/>
                    <a:pt x="421" y="19"/>
                    <a:pt x="420" y="19"/>
                  </a:cubicBezTo>
                  <a:cubicBezTo>
                    <a:pt x="420" y="18"/>
                    <a:pt x="420" y="17"/>
                    <a:pt x="420" y="17"/>
                  </a:cubicBezTo>
                  <a:cubicBezTo>
                    <a:pt x="420" y="16"/>
                    <a:pt x="420" y="16"/>
                    <a:pt x="419" y="15"/>
                  </a:cubicBezTo>
                  <a:cubicBezTo>
                    <a:pt x="419" y="14"/>
                    <a:pt x="417" y="13"/>
                    <a:pt x="416" y="13"/>
                  </a:cubicBezTo>
                  <a:cubicBezTo>
                    <a:pt x="414" y="12"/>
                    <a:pt x="413" y="12"/>
                    <a:pt x="411" y="11"/>
                  </a:cubicBezTo>
                  <a:cubicBezTo>
                    <a:pt x="409" y="11"/>
                    <a:pt x="409" y="11"/>
                    <a:pt x="406" y="12"/>
                  </a:cubicBezTo>
                  <a:cubicBezTo>
                    <a:pt x="404" y="12"/>
                    <a:pt x="397" y="9"/>
                    <a:pt x="396" y="12"/>
                  </a:cubicBezTo>
                  <a:cubicBezTo>
                    <a:pt x="395" y="13"/>
                    <a:pt x="389" y="14"/>
                    <a:pt x="388" y="13"/>
                  </a:cubicBezTo>
                  <a:cubicBezTo>
                    <a:pt x="388" y="13"/>
                    <a:pt x="394" y="9"/>
                    <a:pt x="392" y="8"/>
                  </a:cubicBezTo>
                  <a:cubicBezTo>
                    <a:pt x="392" y="8"/>
                    <a:pt x="385" y="9"/>
                    <a:pt x="384" y="8"/>
                  </a:cubicBezTo>
                  <a:cubicBezTo>
                    <a:pt x="384" y="7"/>
                    <a:pt x="386" y="7"/>
                    <a:pt x="386" y="7"/>
                  </a:cubicBezTo>
                  <a:cubicBezTo>
                    <a:pt x="386" y="6"/>
                    <a:pt x="378" y="7"/>
                    <a:pt x="378" y="7"/>
                  </a:cubicBezTo>
                  <a:cubicBezTo>
                    <a:pt x="379" y="5"/>
                    <a:pt x="383" y="6"/>
                    <a:pt x="384" y="5"/>
                  </a:cubicBezTo>
                  <a:cubicBezTo>
                    <a:pt x="385" y="4"/>
                    <a:pt x="387" y="5"/>
                    <a:pt x="386" y="4"/>
                  </a:cubicBezTo>
                  <a:cubicBezTo>
                    <a:pt x="386" y="3"/>
                    <a:pt x="386" y="2"/>
                    <a:pt x="385" y="2"/>
                  </a:cubicBezTo>
                  <a:cubicBezTo>
                    <a:pt x="382" y="2"/>
                    <a:pt x="381" y="1"/>
                    <a:pt x="378" y="1"/>
                  </a:cubicBezTo>
                  <a:cubicBezTo>
                    <a:pt x="376" y="0"/>
                    <a:pt x="374" y="1"/>
                    <a:pt x="372" y="2"/>
                  </a:cubicBezTo>
                  <a:cubicBezTo>
                    <a:pt x="368" y="3"/>
                    <a:pt x="364" y="6"/>
                    <a:pt x="362" y="8"/>
                  </a:cubicBezTo>
                  <a:cubicBezTo>
                    <a:pt x="361" y="9"/>
                    <a:pt x="361" y="9"/>
                    <a:pt x="362" y="10"/>
                  </a:cubicBezTo>
                  <a:cubicBezTo>
                    <a:pt x="363" y="10"/>
                    <a:pt x="362" y="11"/>
                    <a:pt x="362" y="12"/>
                  </a:cubicBezTo>
                  <a:cubicBezTo>
                    <a:pt x="362" y="14"/>
                    <a:pt x="366" y="13"/>
                    <a:pt x="366" y="14"/>
                  </a:cubicBezTo>
                  <a:cubicBezTo>
                    <a:pt x="366" y="13"/>
                    <a:pt x="361" y="14"/>
                    <a:pt x="360" y="14"/>
                  </a:cubicBezTo>
                  <a:cubicBezTo>
                    <a:pt x="359" y="14"/>
                    <a:pt x="353" y="13"/>
                    <a:pt x="352" y="14"/>
                  </a:cubicBezTo>
                  <a:cubicBezTo>
                    <a:pt x="352" y="13"/>
                    <a:pt x="355" y="17"/>
                    <a:pt x="355" y="17"/>
                  </a:cubicBezTo>
                  <a:cubicBezTo>
                    <a:pt x="356" y="18"/>
                    <a:pt x="351" y="16"/>
                    <a:pt x="350" y="16"/>
                  </a:cubicBezTo>
                  <a:cubicBezTo>
                    <a:pt x="349" y="16"/>
                    <a:pt x="347" y="17"/>
                    <a:pt x="345" y="18"/>
                  </a:cubicBezTo>
                  <a:cubicBezTo>
                    <a:pt x="345" y="18"/>
                    <a:pt x="345" y="18"/>
                    <a:pt x="344" y="18"/>
                  </a:cubicBezTo>
                  <a:cubicBezTo>
                    <a:pt x="342" y="18"/>
                    <a:pt x="344" y="18"/>
                    <a:pt x="343" y="17"/>
                  </a:cubicBezTo>
                  <a:cubicBezTo>
                    <a:pt x="343" y="18"/>
                    <a:pt x="338" y="20"/>
                    <a:pt x="338" y="20"/>
                  </a:cubicBezTo>
                  <a:cubicBezTo>
                    <a:pt x="338" y="19"/>
                    <a:pt x="340" y="18"/>
                    <a:pt x="340" y="18"/>
                  </a:cubicBezTo>
                  <a:cubicBezTo>
                    <a:pt x="340" y="17"/>
                    <a:pt x="335" y="18"/>
                    <a:pt x="334" y="17"/>
                  </a:cubicBezTo>
                  <a:cubicBezTo>
                    <a:pt x="334" y="17"/>
                    <a:pt x="336" y="16"/>
                    <a:pt x="336" y="16"/>
                  </a:cubicBezTo>
                  <a:cubicBezTo>
                    <a:pt x="335" y="17"/>
                    <a:pt x="330" y="18"/>
                    <a:pt x="328" y="18"/>
                  </a:cubicBezTo>
                  <a:cubicBezTo>
                    <a:pt x="323" y="19"/>
                    <a:pt x="329" y="19"/>
                    <a:pt x="330" y="20"/>
                  </a:cubicBezTo>
                  <a:cubicBezTo>
                    <a:pt x="329" y="19"/>
                    <a:pt x="324" y="21"/>
                    <a:pt x="323" y="21"/>
                  </a:cubicBezTo>
                  <a:cubicBezTo>
                    <a:pt x="322" y="21"/>
                    <a:pt x="321" y="21"/>
                    <a:pt x="320" y="22"/>
                  </a:cubicBezTo>
                  <a:cubicBezTo>
                    <a:pt x="319" y="23"/>
                    <a:pt x="317" y="22"/>
                    <a:pt x="315" y="22"/>
                  </a:cubicBezTo>
                  <a:cubicBezTo>
                    <a:pt x="314" y="22"/>
                    <a:pt x="313" y="24"/>
                    <a:pt x="311" y="24"/>
                  </a:cubicBezTo>
                  <a:cubicBezTo>
                    <a:pt x="309" y="25"/>
                    <a:pt x="308" y="24"/>
                    <a:pt x="307" y="25"/>
                  </a:cubicBezTo>
                  <a:cubicBezTo>
                    <a:pt x="306" y="26"/>
                    <a:pt x="305" y="27"/>
                    <a:pt x="304" y="27"/>
                  </a:cubicBezTo>
                  <a:cubicBezTo>
                    <a:pt x="302" y="27"/>
                    <a:pt x="300" y="27"/>
                    <a:pt x="299" y="27"/>
                  </a:cubicBezTo>
                  <a:cubicBezTo>
                    <a:pt x="299" y="27"/>
                    <a:pt x="302" y="29"/>
                    <a:pt x="302" y="29"/>
                  </a:cubicBezTo>
                  <a:cubicBezTo>
                    <a:pt x="301" y="30"/>
                    <a:pt x="295" y="30"/>
                    <a:pt x="295" y="30"/>
                  </a:cubicBezTo>
                  <a:cubicBezTo>
                    <a:pt x="295" y="30"/>
                    <a:pt x="299" y="30"/>
                    <a:pt x="299" y="30"/>
                  </a:cubicBezTo>
                  <a:cubicBezTo>
                    <a:pt x="299" y="30"/>
                    <a:pt x="297" y="30"/>
                    <a:pt x="296" y="30"/>
                  </a:cubicBezTo>
                  <a:cubicBezTo>
                    <a:pt x="297" y="30"/>
                    <a:pt x="299" y="31"/>
                    <a:pt x="299" y="31"/>
                  </a:cubicBezTo>
                  <a:cubicBezTo>
                    <a:pt x="298" y="31"/>
                    <a:pt x="298" y="31"/>
                    <a:pt x="297" y="31"/>
                  </a:cubicBezTo>
                  <a:cubicBezTo>
                    <a:pt x="298" y="31"/>
                    <a:pt x="297" y="32"/>
                    <a:pt x="297" y="32"/>
                  </a:cubicBezTo>
                  <a:cubicBezTo>
                    <a:pt x="297" y="33"/>
                    <a:pt x="294" y="32"/>
                    <a:pt x="294" y="32"/>
                  </a:cubicBezTo>
                  <a:cubicBezTo>
                    <a:pt x="294" y="33"/>
                    <a:pt x="296" y="33"/>
                    <a:pt x="296" y="34"/>
                  </a:cubicBezTo>
                  <a:cubicBezTo>
                    <a:pt x="297" y="34"/>
                    <a:pt x="295" y="34"/>
                    <a:pt x="295" y="34"/>
                  </a:cubicBezTo>
                  <a:cubicBezTo>
                    <a:pt x="295" y="36"/>
                    <a:pt x="299" y="34"/>
                    <a:pt x="298" y="36"/>
                  </a:cubicBezTo>
                  <a:cubicBezTo>
                    <a:pt x="296" y="38"/>
                    <a:pt x="301" y="39"/>
                    <a:pt x="298" y="40"/>
                  </a:cubicBezTo>
                  <a:cubicBezTo>
                    <a:pt x="296" y="40"/>
                    <a:pt x="294" y="40"/>
                    <a:pt x="292" y="40"/>
                  </a:cubicBezTo>
                  <a:cubicBezTo>
                    <a:pt x="291" y="41"/>
                    <a:pt x="291" y="42"/>
                    <a:pt x="289" y="41"/>
                  </a:cubicBezTo>
                  <a:cubicBezTo>
                    <a:pt x="288" y="41"/>
                    <a:pt x="287" y="41"/>
                    <a:pt x="286" y="41"/>
                  </a:cubicBezTo>
                  <a:cubicBezTo>
                    <a:pt x="282" y="42"/>
                    <a:pt x="278" y="42"/>
                    <a:pt x="274" y="42"/>
                  </a:cubicBezTo>
                  <a:cubicBezTo>
                    <a:pt x="272" y="42"/>
                    <a:pt x="270" y="42"/>
                    <a:pt x="269" y="43"/>
                  </a:cubicBezTo>
                  <a:cubicBezTo>
                    <a:pt x="268" y="44"/>
                    <a:pt x="267" y="45"/>
                    <a:pt x="267" y="46"/>
                  </a:cubicBezTo>
                  <a:cubicBezTo>
                    <a:pt x="267" y="47"/>
                    <a:pt x="269" y="48"/>
                    <a:pt x="269" y="49"/>
                  </a:cubicBezTo>
                  <a:cubicBezTo>
                    <a:pt x="268" y="51"/>
                    <a:pt x="268" y="52"/>
                    <a:pt x="269" y="53"/>
                  </a:cubicBezTo>
                  <a:cubicBezTo>
                    <a:pt x="271" y="55"/>
                    <a:pt x="274" y="54"/>
                    <a:pt x="276" y="56"/>
                  </a:cubicBezTo>
                  <a:cubicBezTo>
                    <a:pt x="276" y="56"/>
                    <a:pt x="278" y="60"/>
                    <a:pt x="278" y="60"/>
                  </a:cubicBezTo>
                  <a:cubicBezTo>
                    <a:pt x="274" y="60"/>
                    <a:pt x="273" y="60"/>
                    <a:pt x="270" y="58"/>
                  </a:cubicBezTo>
                  <a:cubicBezTo>
                    <a:pt x="267" y="56"/>
                    <a:pt x="262" y="54"/>
                    <a:pt x="258" y="54"/>
                  </a:cubicBezTo>
                  <a:cubicBezTo>
                    <a:pt x="256" y="54"/>
                    <a:pt x="257" y="53"/>
                    <a:pt x="255" y="52"/>
                  </a:cubicBezTo>
                  <a:cubicBezTo>
                    <a:pt x="254" y="52"/>
                    <a:pt x="250" y="52"/>
                    <a:pt x="250" y="54"/>
                  </a:cubicBezTo>
                  <a:cubicBezTo>
                    <a:pt x="250" y="55"/>
                    <a:pt x="254" y="55"/>
                    <a:pt x="254" y="55"/>
                  </a:cubicBezTo>
                  <a:cubicBezTo>
                    <a:pt x="254" y="55"/>
                    <a:pt x="251" y="56"/>
                    <a:pt x="252" y="56"/>
                  </a:cubicBezTo>
                  <a:cubicBezTo>
                    <a:pt x="254" y="57"/>
                    <a:pt x="255" y="56"/>
                    <a:pt x="256" y="58"/>
                  </a:cubicBezTo>
                  <a:cubicBezTo>
                    <a:pt x="256" y="60"/>
                    <a:pt x="253" y="59"/>
                    <a:pt x="252" y="59"/>
                  </a:cubicBezTo>
                  <a:cubicBezTo>
                    <a:pt x="250" y="58"/>
                    <a:pt x="249" y="57"/>
                    <a:pt x="247" y="58"/>
                  </a:cubicBezTo>
                  <a:cubicBezTo>
                    <a:pt x="245" y="58"/>
                    <a:pt x="246" y="61"/>
                    <a:pt x="247" y="62"/>
                  </a:cubicBezTo>
                  <a:cubicBezTo>
                    <a:pt x="248" y="63"/>
                    <a:pt x="250" y="63"/>
                    <a:pt x="251" y="63"/>
                  </a:cubicBezTo>
                  <a:cubicBezTo>
                    <a:pt x="253" y="64"/>
                    <a:pt x="255" y="64"/>
                    <a:pt x="256" y="65"/>
                  </a:cubicBezTo>
                  <a:cubicBezTo>
                    <a:pt x="257" y="66"/>
                    <a:pt x="257" y="67"/>
                    <a:pt x="257" y="67"/>
                  </a:cubicBezTo>
                  <a:cubicBezTo>
                    <a:pt x="258" y="67"/>
                    <a:pt x="259" y="67"/>
                    <a:pt x="260" y="67"/>
                  </a:cubicBezTo>
                  <a:cubicBezTo>
                    <a:pt x="260" y="67"/>
                    <a:pt x="257" y="68"/>
                    <a:pt x="257" y="68"/>
                  </a:cubicBezTo>
                  <a:cubicBezTo>
                    <a:pt x="255" y="68"/>
                    <a:pt x="255" y="67"/>
                    <a:pt x="254" y="66"/>
                  </a:cubicBezTo>
                  <a:cubicBezTo>
                    <a:pt x="252" y="65"/>
                    <a:pt x="249" y="65"/>
                    <a:pt x="246" y="65"/>
                  </a:cubicBezTo>
                  <a:cubicBezTo>
                    <a:pt x="245" y="65"/>
                    <a:pt x="240" y="64"/>
                    <a:pt x="242" y="62"/>
                  </a:cubicBezTo>
                  <a:cubicBezTo>
                    <a:pt x="243" y="62"/>
                    <a:pt x="242" y="61"/>
                    <a:pt x="242" y="60"/>
                  </a:cubicBezTo>
                  <a:cubicBezTo>
                    <a:pt x="241" y="59"/>
                    <a:pt x="242" y="58"/>
                    <a:pt x="242" y="57"/>
                  </a:cubicBezTo>
                  <a:cubicBezTo>
                    <a:pt x="243" y="55"/>
                    <a:pt x="244" y="51"/>
                    <a:pt x="242" y="50"/>
                  </a:cubicBezTo>
                  <a:cubicBezTo>
                    <a:pt x="238" y="49"/>
                    <a:pt x="241" y="54"/>
                    <a:pt x="240" y="56"/>
                  </a:cubicBezTo>
                  <a:cubicBezTo>
                    <a:pt x="238" y="58"/>
                    <a:pt x="235" y="59"/>
                    <a:pt x="233" y="61"/>
                  </a:cubicBezTo>
                  <a:cubicBezTo>
                    <a:pt x="230" y="64"/>
                    <a:pt x="231" y="63"/>
                    <a:pt x="233" y="65"/>
                  </a:cubicBezTo>
                  <a:cubicBezTo>
                    <a:pt x="234" y="66"/>
                    <a:pt x="237" y="69"/>
                    <a:pt x="237" y="71"/>
                  </a:cubicBezTo>
                  <a:cubicBezTo>
                    <a:pt x="237" y="71"/>
                    <a:pt x="236" y="73"/>
                    <a:pt x="235" y="73"/>
                  </a:cubicBezTo>
                  <a:cubicBezTo>
                    <a:pt x="234" y="75"/>
                    <a:pt x="233" y="77"/>
                    <a:pt x="233" y="79"/>
                  </a:cubicBezTo>
                  <a:cubicBezTo>
                    <a:pt x="233" y="79"/>
                    <a:pt x="234" y="84"/>
                    <a:pt x="235" y="84"/>
                  </a:cubicBezTo>
                  <a:cubicBezTo>
                    <a:pt x="237" y="84"/>
                    <a:pt x="239" y="84"/>
                    <a:pt x="241" y="83"/>
                  </a:cubicBezTo>
                  <a:cubicBezTo>
                    <a:pt x="243" y="82"/>
                    <a:pt x="246" y="83"/>
                    <a:pt x="248" y="84"/>
                  </a:cubicBezTo>
                  <a:cubicBezTo>
                    <a:pt x="251" y="84"/>
                    <a:pt x="253" y="86"/>
                    <a:pt x="254" y="89"/>
                  </a:cubicBezTo>
                  <a:cubicBezTo>
                    <a:pt x="255" y="91"/>
                    <a:pt x="251" y="94"/>
                    <a:pt x="253" y="95"/>
                  </a:cubicBezTo>
                  <a:cubicBezTo>
                    <a:pt x="253" y="95"/>
                    <a:pt x="259" y="97"/>
                    <a:pt x="259" y="97"/>
                  </a:cubicBezTo>
                  <a:cubicBezTo>
                    <a:pt x="259" y="98"/>
                    <a:pt x="252" y="96"/>
                    <a:pt x="251" y="96"/>
                  </a:cubicBezTo>
                  <a:cubicBezTo>
                    <a:pt x="251" y="96"/>
                    <a:pt x="250" y="93"/>
                    <a:pt x="250" y="93"/>
                  </a:cubicBezTo>
                  <a:cubicBezTo>
                    <a:pt x="251" y="91"/>
                    <a:pt x="252" y="90"/>
                    <a:pt x="250" y="89"/>
                  </a:cubicBezTo>
                  <a:cubicBezTo>
                    <a:pt x="248" y="88"/>
                    <a:pt x="249" y="86"/>
                    <a:pt x="247" y="85"/>
                  </a:cubicBezTo>
                  <a:cubicBezTo>
                    <a:pt x="245" y="85"/>
                    <a:pt x="243" y="86"/>
                    <a:pt x="241" y="86"/>
                  </a:cubicBezTo>
                  <a:cubicBezTo>
                    <a:pt x="241" y="86"/>
                    <a:pt x="237" y="87"/>
                    <a:pt x="237" y="88"/>
                  </a:cubicBezTo>
                  <a:cubicBezTo>
                    <a:pt x="238" y="88"/>
                    <a:pt x="239" y="88"/>
                    <a:pt x="238" y="88"/>
                  </a:cubicBezTo>
                  <a:cubicBezTo>
                    <a:pt x="238" y="89"/>
                    <a:pt x="236" y="90"/>
                    <a:pt x="237" y="91"/>
                  </a:cubicBezTo>
                  <a:cubicBezTo>
                    <a:pt x="241" y="93"/>
                    <a:pt x="238" y="96"/>
                    <a:pt x="236" y="98"/>
                  </a:cubicBezTo>
                  <a:cubicBezTo>
                    <a:pt x="235" y="99"/>
                    <a:pt x="234" y="101"/>
                    <a:pt x="234" y="102"/>
                  </a:cubicBezTo>
                  <a:cubicBezTo>
                    <a:pt x="233" y="103"/>
                    <a:pt x="231" y="104"/>
                    <a:pt x="229" y="104"/>
                  </a:cubicBezTo>
                  <a:cubicBezTo>
                    <a:pt x="228" y="105"/>
                    <a:pt x="227" y="105"/>
                    <a:pt x="227" y="107"/>
                  </a:cubicBezTo>
                  <a:cubicBezTo>
                    <a:pt x="226" y="109"/>
                    <a:pt x="224" y="108"/>
                    <a:pt x="223" y="108"/>
                  </a:cubicBezTo>
                  <a:cubicBezTo>
                    <a:pt x="220" y="107"/>
                    <a:pt x="218" y="108"/>
                    <a:pt x="216" y="107"/>
                  </a:cubicBezTo>
                  <a:cubicBezTo>
                    <a:pt x="215" y="107"/>
                    <a:pt x="214" y="106"/>
                    <a:pt x="213" y="106"/>
                  </a:cubicBezTo>
                  <a:cubicBezTo>
                    <a:pt x="211" y="106"/>
                    <a:pt x="211" y="105"/>
                    <a:pt x="210" y="104"/>
                  </a:cubicBezTo>
                  <a:cubicBezTo>
                    <a:pt x="210" y="104"/>
                    <a:pt x="212" y="103"/>
                    <a:pt x="212" y="104"/>
                  </a:cubicBezTo>
                  <a:cubicBezTo>
                    <a:pt x="213" y="106"/>
                    <a:pt x="215" y="106"/>
                    <a:pt x="215" y="105"/>
                  </a:cubicBezTo>
                  <a:cubicBezTo>
                    <a:pt x="216" y="104"/>
                    <a:pt x="221" y="107"/>
                    <a:pt x="223" y="105"/>
                  </a:cubicBezTo>
                  <a:cubicBezTo>
                    <a:pt x="223" y="104"/>
                    <a:pt x="221" y="103"/>
                    <a:pt x="223" y="103"/>
                  </a:cubicBezTo>
                  <a:cubicBezTo>
                    <a:pt x="224" y="102"/>
                    <a:pt x="226" y="101"/>
                    <a:pt x="227" y="100"/>
                  </a:cubicBezTo>
                  <a:cubicBezTo>
                    <a:pt x="228" y="98"/>
                    <a:pt x="227" y="98"/>
                    <a:pt x="230" y="97"/>
                  </a:cubicBezTo>
                  <a:cubicBezTo>
                    <a:pt x="233" y="95"/>
                    <a:pt x="229" y="93"/>
                    <a:pt x="231" y="91"/>
                  </a:cubicBezTo>
                  <a:cubicBezTo>
                    <a:pt x="233" y="90"/>
                    <a:pt x="233" y="89"/>
                    <a:pt x="231" y="88"/>
                  </a:cubicBezTo>
                  <a:cubicBezTo>
                    <a:pt x="230" y="88"/>
                    <a:pt x="229" y="87"/>
                    <a:pt x="228" y="86"/>
                  </a:cubicBezTo>
                  <a:cubicBezTo>
                    <a:pt x="227" y="84"/>
                    <a:pt x="228" y="81"/>
                    <a:pt x="228" y="79"/>
                  </a:cubicBezTo>
                  <a:cubicBezTo>
                    <a:pt x="228" y="77"/>
                    <a:pt x="227" y="75"/>
                    <a:pt x="228" y="73"/>
                  </a:cubicBezTo>
                  <a:cubicBezTo>
                    <a:pt x="228" y="71"/>
                    <a:pt x="230" y="71"/>
                    <a:pt x="230" y="69"/>
                  </a:cubicBezTo>
                  <a:cubicBezTo>
                    <a:pt x="229" y="67"/>
                    <a:pt x="227" y="66"/>
                    <a:pt x="226" y="65"/>
                  </a:cubicBezTo>
                  <a:cubicBezTo>
                    <a:pt x="225" y="64"/>
                    <a:pt x="224" y="63"/>
                    <a:pt x="225" y="62"/>
                  </a:cubicBezTo>
                  <a:cubicBezTo>
                    <a:pt x="227" y="61"/>
                    <a:pt x="227" y="59"/>
                    <a:pt x="228" y="57"/>
                  </a:cubicBezTo>
                  <a:cubicBezTo>
                    <a:pt x="229" y="56"/>
                    <a:pt x="230" y="53"/>
                    <a:pt x="229" y="52"/>
                  </a:cubicBezTo>
                  <a:cubicBezTo>
                    <a:pt x="229" y="51"/>
                    <a:pt x="225" y="50"/>
                    <a:pt x="223" y="49"/>
                  </a:cubicBezTo>
                  <a:cubicBezTo>
                    <a:pt x="221" y="49"/>
                    <a:pt x="219" y="49"/>
                    <a:pt x="217" y="49"/>
                  </a:cubicBezTo>
                  <a:cubicBezTo>
                    <a:pt x="216" y="49"/>
                    <a:pt x="213" y="48"/>
                    <a:pt x="212" y="49"/>
                  </a:cubicBezTo>
                  <a:cubicBezTo>
                    <a:pt x="209" y="51"/>
                    <a:pt x="209" y="58"/>
                    <a:pt x="206" y="60"/>
                  </a:cubicBezTo>
                  <a:cubicBezTo>
                    <a:pt x="204" y="63"/>
                    <a:pt x="198" y="64"/>
                    <a:pt x="198" y="68"/>
                  </a:cubicBezTo>
                  <a:cubicBezTo>
                    <a:pt x="198" y="69"/>
                    <a:pt x="201" y="68"/>
                    <a:pt x="201" y="68"/>
                  </a:cubicBezTo>
                  <a:cubicBezTo>
                    <a:pt x="202" y="69"/>
                    <a:pt x="201" y="73"/>
                    <a:pt x="201" y="73"/>
                  </a:cubicBezTo>
                  <a:cubicBezTo>
                    <a:pt x="200" y="75"/>
                    <a:pt x="202" y="76"/>
                    <a:pt x="199" y="76"/>
                  </a:cubicBezTo>
                  <a:cubicBezTo>
                    <a:pt x="199" y="77"/>
                    <a:pt x="198" y="77"/>
                    <a:pt x="198" y="78"/>
                  </a:cubicBezTo>
                  <a:cubicBezTo>
                    <a:pt x="199" y="79"/>
                    <a:pt x="200" y="79"/>
                    <a:pt x="201" y="79"/>
                  </a:cubicBezTo>
                  <a:cubicBezTo>
                    <a:pt x="202" y="79"/>
                    <a:pt x="206" y="79"/>
                    <a:pt x="206" y="80"/>
                  </a:cubicBezTo>
                  <a:cubicBezTo>
                    <a:pt x="206" y="82"/>
                    <a:pt x="206" y="84"/>
                    <a:pt x="208" y="85"/>
                  </a:cubicBezTo>
                  <a:cubicBezTo>
                    <a:pt x="210" y="86"/>
                    <a:pt x="212" y="85"/>
                    <a:pt x="210" y="87"/>
                  </a:cubicBezTo>
                  <a:cubicBezTo>
                    <a:pt x="209" y="88"/>
                    <a:pt x="209" y="90"/>
                    <a:pt x="208" y="91"/>
                  </a:cubicBezTo>
                  <a:cubicBezTo>
                    <a:pt x="207" y="93"/>
                    <a:pt x="202" y="88"/>
                    <a:pt x="201" y="87"/>
                  </a:cubicBezTo>
                  <a:cubicBezTo>
                    <a:pt x="198" y="85"/>
                    <a:pt x="194" y="84"/>
                    <a:pt x="191" y="83"/>
                  </a:cubicBezTo>
                  <a:cubicBezTo>
                    <a:pt x="189" y="82"/>
                    <a:pt x="188" y="81"/>
                    <a:pt x="186" y="80"/>
                  </a:cubicBezTo>
                  <a:cubicBezTo>
                    <a:pt x="185" y="80"/>
                    <a:pt x="183" y="79"/>
                    <a:pt x="182" y="79"/>
                  </a:cubicBezTo>
                  <a:cubicBezTo>
                    <a:pt x="179" y="79"/>
                    <a:pt x="176" y="78"/>
                    <a:pt x="173" y="78"/>
                  </a:cubicBezTo>
                  <a:cubicBezTo>
                    <a:pt x="169" y="78"/>
                    <a:pt x="165" y="78"/>
                    <a:pt x="168" y="83"/>
                  </a:cubicBezTo>
                  <a:cubicBezTo>
                    <a:pt x="170" y="84"/>
                    <a:pt x="169" y="86"/>
                    <a:pt x="167" y="87"/>
                  </a:cubicBezTo>
                  <a:cubicBezTo>
                    <a:pt x="166" y="88"/>
                    <a:pt x="163" y="86"/>
                    <a:pt x="164" y="89"/>
                  </a:cubicBezTo>
                  <a:cubicBezTo>
                    <a:pt x="165" y="90"/>
                    <a:pt x="157" y="90"/>
                    <a:pt x="161" y="87"/>
                  </a:cubicBezTo>
                  <a:cubicBezTo>
                    <a:pt x="162" y="86"/>
                    <a:pt x="159" y="84"/>
                    <a:pt x="158" y="85"/>
                  </a:cubicBezTo>
                  <a:cubicBezTo>
                    <a:pt x="156" y="85"/>
                    <a:pt x="154" y="86"/>
                    <a:pt x="153" y="87"/>
                  </a:cubicBezTo>
                  <a:cubicBezTo>
                    <a:pt x="150" y="89"/>
                    <a:pt x="147" y="87"/>
                    <a:pt x="144" y="88"/>
                  </a:cubicBezTo>
                  <a:cubicBezTo>
                    <a:pt x="141" y="89"/>
                    <a:pt x="139" y="91"/>
                    <a:pt x="137" y="91"/>
                  </a:cubicBezTo>
                  <a:cubicBezTo>
                    <a:pt x="136" y="91"/>
                    <a:pt x="130" y="91"/>
                    <a:pt x="131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86"/>
                    <a:pt x="135" y="87"/>
                    <a:pt x="135" y="85"/>
                  </a:cubicBezTo>
                  <a:cubicBezTo>
                    <a:pt x="136" y="84"/>
                    <a:pt x="129" y="86"/>
                    <a:pt x="129" y="86"/>
                  </a:cubicBezTo>
                  <a:cubicBezTo>
                    <a:pt x="128" y="86"/>
                    <a:pt x="127" y="86"/>
                    <a:pt x="127" y="87"/>
                  </a:cubicBezTo>
                  <a:cubicBezTo>
                    <a:pt x="127" y="88"/>
                    <a:pt x="127" y="89"/>
                    <a:pt x="127" y="90"/>
                  </a:cubicBezTo>
                  <a:cubicBezTo>
                    <a:pt x="126" y="90"/>
                    <a:pt x="124" y="89"/>
                    <a:pt x="123" y="89"/>
                  </a:cubicBezTo>
                  <a:cubicBezTo>
                    <a:pt x="121" y="89"/>
                    <a:pt x="118" y="90"/>
                    <a:pt x="116" y="91"/>
                  </a:cubicBezTo>
                  <a:cubicBezTo>
                    <a:pt x="113" y="92"/>
                    <a:pt x="110" y="94"/>
                    <a:pt x="107" y="95"/>
                  </a:cubicBezTo>
                  <a:cubicBezTo>
                    <a:pt x="105" y="95"/>
                    <a:pt x="104" y="96"/>
                    <a:pt x="103" y="98"/>
                  </a:cubicBezTo>
                  <a:cubicBezTo>
                    <a:pt x="103" y="99"/>
                    <a:pt x="103" y="102"/>
                    <a:pt x="101" y="102"/>
                  </a:cubicBezTo>
                  <a:cubicBezTo>
                    <a:pt x="99" y="102"/>
                    <a:pt x="97" y="103"/>
                    <a:pt x="95" y="103"/>
                  </a:cubicBezTo>
                  <a:cubicBezTo>
                    <a:pt x="94" y="103"/>
                    <a:pt x="93" y="101"/>
                    <a:pt x="92" y="100"/>
                  </a:cubicBezTo>
                  <a:cubicBezTo>
                    <a:pt x="90" y="98"/>
                    <a:pt x="87" y="99"/>
                    <a:pt x="89" y="96"/>
                  </a:cubicBezTo>
                  <a:cubicBezTo>
                    <a:pt x="90" y="94"/>
                    <a:pt x="93" y="95"/>
                    <a:pt x="94" y="94"/>
                  </a:cubicBezTo>
                  <a:cubicBezTo>
                    <a:pt x="96" y="94"/>
                    <a:pt x="98" y="95"/>
                    <a:pt x="97" y="93"/>
                  </a:cubicBezTo>
                  <a:cubicBezTo>
                    <a:pt x="96" y="92"/>
                    <a:pt x="95" y="90"/>
                    <a:pt x="94" y="89"/>
                  </a:cubicBezTo>
                  <a:cubicBezTo>
                    <a:pt x="92" y="87"/>
                    <a:pt x="89" y="88"/>
                    <a:pt x="87" y="88"/>
                  </a:cubicBezTo>
                  <a:cubicBezTo>
                    <a:pt x="86" y="88"/>
                    <a:pt x="80" y="87"/>
                    <a:pt x="80" y="87"/>
                  </a:cubicBezTo>
                  <a:cubicBezTo>
                    <a:pt x="80" y="87"/>
                    <a:pt x="83" y="88"/>
                    <a:pt x="83" y="88"/>
                  </a:cubicBezTo>
                  <a:cubicBezTo>
                    <a:pt x="84" y="89"/>
                    <a:pt x="84" y="90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3" y="96"/>
                    <a:pt x="82" y="97"/>
                    <a:pt x="82" y="98"/>
                  </a:cubicBezTo>
                  <a:cubicBezTo>
                    <a:pt x="83" y="100"/>
                    <a:pt x="87" y="100"/>
                    <a:pt x="86" y="103"/>
                  </a:cubicBezTo>
                  <a:cubicBezTo>
                    <a:pt x="85" y="104"/>
                    <a:pt x="84" y="106"/>
                    <a:pt x="84" y="107"/>
                  </a:cubicBezTo>
                  <a:cubicBezTo>
                    <a:pt x="84" y="107"/>
                    <a:pt x="84" y="111"/>
                    <a:pt x="84" y="111"/>
                  </a:cubicBezTo>
                  <a:cubicBezTo>
                    <a:pt x="84" y="111"/>
                    <a:pt x="83" y="108"/>
                    <a:pt x="83" y="108"/>
                  </a:cubicBezTo>
                  <a:cubicBezTo>
                    <a:pt x="82" y="108"/>
                    <a:pt x="81" y="110"/>
                    <a:pt x="80" y="109"/>
                  </a:cubicBezTo>
                  <a:cubicBezTo>
                    <a:pt x="80" y="109"/>
                    <a:pt x="82" y="108"/>
                    <a:pt x="82" y="107"/>
                  </a:cubicBezTo>
                  <a:cubicBezTo>
                    <a:pt x="81" y="106"/>
                    <a:pt x="79" y="106"/>
                    <a:pt x="78" y="106"/>
                  </a:cubicBezTo>
                  <a:cubicBezTo>
                    <a:pt x="77" y="106"/>
                    <a:pt x="76" y="105"/>
                    <a:pt x="75" y="106"/>
                  </a:cubicBezTo>
                  <a:cubicBezTo>
                    <a:pt x="73" y="106"/>
                    <a:pt x="72" y="108"/>
                    <a:pt x="70" y="108"/>
                  </a:cubicBezTo>
                  <a:cubicBezTo>
                    <a:pt x="68" y="110"/>
                    <a:pt x="67" y="110"/>
                    <a:pt x="65" y="112"/>
                  </a:cubicBezTo>
                  <a:cubicBezTo>
                    <a:pt x="63" y="114"/>
                    <a:pt x="61" y="114"/>
                    <a:pt x="64" y="116"/>
                  </a:cubicBezTo>
                  <a:cubicBezTo>
                    <a:pt x="65" y="117"/>
                    <a:pt x="67" y="120"/>
                    <a:pt x="66" y="121"/>
                  </a:cubicBezTo>
                  <a:cubicBezTo>
                    <a:pt x="65" y="122"/>
                    <a:pt x="59" y="120"/>
                    <a:pt x="58" y="120"/>
                  </a:cubicBezTo>
                  <a:cubicBezTo>
                    <a:pt x="57" y="119"/>
                    <a:pt x="54" y="120"/>
                    <a:pt x="53" y="120"/>
                  </a:cubicBezTo>
                  <a:cubicBezTo>
                    <a:pt x="54" y="119"/>
                    <a:pt x="49" y="115"/>
                    <a:pt x="48" y="117"/>
                  </a:cubicBezTo>
                  <a:cubicBezTo>
                    <a:pt x="43" y="121"/>
                    <a:pt x="54" y="122"/>
                    <a:pt x="54" y="124"/>
                  </a:cubicBezTo>
                  <a:cubicBezTo>
                    <a:pt x="53" y="128"/>
                    <a:pt x="50" y="126"/>
                    <a:pt x="47" y="126"/>
                  </a:cubicBezTo>
                  <a:cubicBezTo>
                    <a:pt x="44" y="125"/>
                    <a:pt x="43" y="123"/>
                    <a:pt x="40" y="122"/>
                  </a:cubicBezTo>
                  <a:cubicBezTo>
                    <a:pt x="38" y="121"/>
                    <a:pt x="38" y="120"/>
                    <a:pt x="37" y="118"/>
                  </a:cubicBezTo>
                  <a:cubicBezTo>
                    <a:pt x="37" y="116"/>
                    <a:pt x="36" y="116"/>
                    <a:pt x="35" y="115"/>
                  </a:cubicBezTo>
                  <a:cubicBezTo>
                    <a:pt x="35" y="114"/>
                    <a:pt x="38" y="112"/>
                    <a:pt x="38" y="112"/>
                  </a:cubicBezTo>
                  <a:cubicBezTo>
                    <a:pt x="39" y="109"/>
                    <a:pt x="34" y="107"/>
                    <a:pt x="32" y="107"/>
                  </a:cubicBezTo>
                  <a:cubicBezTo>
                    <a:pt x="30" y="106"/>
                    <a:pt x="30" y="104"/>
                    <a:pt x="28" y="104"/>
                  </a:cubicBezTo>
                  <a:cubicBezTo>
                    <a:pt x="29" y="103"/>
                    <a:pt x="24" y="99"/>
                    <a:pt x="24" y="99"/>
                  </a:cubicBezTo>
                  <a:cubicBezTo>
                    <a:pt x="26" y="98"/>
                    <a:pt x="28" y="101"/>
                    <a:pt x="29" y="102"/>
                  </a:cubicBezTo>
                  <a:cubicBezTo>
                    <a:pt x="30" y="103"/>
                    <a:pt x="31" y="103"/>
                    <a:pt x="31" y="102"/>
                  </a:cubicBezTo>
                  <a:cubicBezTo>
                    <a:pt x="32" y="102"/>
                    <a:pt x="33" y="103"/>
                    <a:pt x="33" y="103"/>
                  </a:cubicBezTo>
                  <a:cubicBezTo>
                    <a:pt x="36" y="104"/>
                    <a:pt x="38" y="105"/>
                    <a:pt x="41" y="105"/>
                  </a:cubicBezTo>
                  <a:cubicBezTo>
                    <a:pt x="43" y="106"/>
                    <a:pt x="46" y="106"/>
                    <a:pt x="49" y="107"/>
                  </a:cubicBezTo>
                  <a:cubicBezTo>
                    <a:pt x="54" y="109"/>
                    <a:pt x="58" y="109"/>
                    <a:pt x="63" y="106"/>
                  </a:cubicBezTo>
                  <a:cubicBezTo>
                    <a:pt x="65" y="105"/>
                    <a:pt x="66" y="104"/>
                    <a:pt x="68" y="103"/>
                  </a:cubicBezTo>
                  <a:cubicBezTo>
                    <a:pt x="71" y="101"/>
                    <a:pt x="69" y="100"/>
                    <a:pt x="69" y="97"/>
                  </a:cubicBezTo>
                  <a:cubicBezTo>
                    <a:pt x="69" y="94"/>
                    <a:pt x="62" y="93"/>
                    <a:pt x="60" y="91"/>
                  </a:cubicBezTo>
                  <a:cubicBezTo>
                    <a:pt x="57" y="89"/>
                    <a:pt x="53" y="87"/>
                    <a:pt x="50" y="86"/>
                  </a:cubicBezTo>
                  <a:cubicBezTo>
                    <a:pt x="47" y="84"/>
                    <a:pt x="43" y="82"/>
                    <a:pt x="40" y="82"/>
                  </a:cubicBezTo>
                  <a:cubicBezTo>
                    <a:pt x="39" y="81"/>
                    <a:pt x="39" y="82"/>
                    <a:pt x="38" y="82"/>
                  </a:cubicBezTo>
                  <a:cubicBezTo>
                    <a:pt x="37" y="82"/>
                    <a:pt x="36" y="81"/>
                    <a:pt x="35" y="81"/>
                  </a:cubicBezTo>
                  <a:cubicBezTo>
                    <a:pt x="33" y="80"/>
                    <a:pt x="31" y="84"/>
                    <a:pt x="29" y="84"/>
                  </a:cubicBezTo>
                  <a:cubicBezTo>
                    <a:pt x="29" y="83"/>
                    <a:pt x="33" y="80"/>
                    <a:pt x="29" y="80"/>
                  </a:cubicBezTo>
                  <a:cubicBezTo>
                    <a:pt x="28" y="80"/>
                    <a:pt x="24" y="78"/>
                    <a:pt x="24" y="78"/>
                  </a:cubicBezTo>
                  <a:cubicBezTo>
                    <a:pt x="25" y="77"/>
                    <a:pt x="29" y="80"/>
                    <a:pt x="29" y="78"/>
                  </a:cubicBezTo>
                  <a:cubicBezTo>
                    <a:pt x="29" y="77"/>
                    <a:pt x="25" y="75"/>
                    <a:pt x="24" y="75"/>
                  </a:cubicBezTo>
                  <a:cubicBezTo>
                    <a:pt x="23" y="76"/>
                    <a:pt x="20" y="78"/>
                    <a:pt x="20" y="78"/>
                  </a:cubicBezTo>
                  <a:cubicBezTo>
                    <a:pt x="20" y="77"/>
                    <a:pt x="20" y="77"/>
                    <a:pt x="19" y="76"/>
                  </a:cubicBezTo>
                  <a:cubicBezTo>
                    <a:pt x="17" y="76"/>
                    <a:pt x="17" y="77"/>
                    <a:pt x="16" y="78"/>
                  </a:cubicBezTo>
                  <a:cubicBezTo>
                    <a:pt x="16" y="78"/>
                    <a:pt x="16" y="78"/>
                    <a:pt x="16" y="77"/>
                  </a:cubicBezTo>
                  <a:cubicBezTo>
                    <a:pt x="15" y="78"/>
                    <a:pt x="14" y="80"/>
                    <a:pt x="13" y="80"/>
                  </a:cubicBezTo>
                  <a:cubicBezTo>
                    <a:pt x="12" y="81"/>
                    <a:pt x="10" y="81"/>
                    <a:pt x="10" y="81"/>
                  </a:cubicBezTo>
                  <a:cubicBezTo>
                    <a:pt x="9" y="83"/>
                    <a:pt x="5" y="83"/>
                    <a:pt x="6" y="85"/>
                  </a:cubicBezTo>
                  <a:cubicBezTo>
                    <a:pt x="9" y="87"/>
                    <a:pt x="5" y="85"/>
                    <a:pt x="5" y="88"/>
                  </a:cubicBezTo>
                  <a:cubicBezTo>
                    <a:pt x="5" y="90"/>
                    <a:pt x="9" y="91"/>
                    <a:pt x="10" y="92"/>
                  </a:cubicBezTo>
                  <a:cubicBezTo>
                    <a:pt x="12" y="93"/>
                    <a:pt x="14" y="95"/>
                    <a:pt x="13" y="97"/>
                  </a:cubicBezTo>
                  <a:cubicBezTo>
                    <a:pt x="12" y="99"/>
                    <a:pt x="9" y="100"/>
                    <a:pt x="9" y="102"/>
                  </a:cubicBezTo>
                  <a:cubicBezTo>
                    <a:pt x="10" y="104"/>
                    <a:pt x="12" y="106"/>
                    <a:pt x="13" y="108"/>
                  </a:cubicBezTo>
                  <a:cubicBezTo>
                    <a:pt x="14" y="110"/>
                    <a:pt x="12" y="110"/>
                    <a:pt x="12" y="112"/>
                  </a:cubicBezTo>
                  <a:cubicBezTo>
                    <a:pt x="12" y="114"/>
                    <a:pt x="15" y="116"/>
                    <a:pt x="13" y="117"/>
                  </a:cubicBezTo>
                  <a:cubicBezTo>
                    <a:pt x="11" y="118"/>
                    <a:pt x="14" y="121"/>
                    <a:pt x="14" y="122"/>
                  </a:cubicBezTo>
                  <a:cubicBezTo>
                    <a:pt x="16" y="124"/>
                    <a:pt x="18" y="124"/>
                    <a:pt x="15" y="126"/>
                  </a:cubicBezTo>
                  <a:cubicBezTo>
                    <a:pt x="13" y="128"/>
                    <a:pt x="14" y="128"/>
                    <a:pt x="15" y="129"/>
                  </a:cubicBezTo>
                  <a:cubicBezTo>
                    <a:pt x="20" y="132"/>
                    <a:pt x="23" y="134"/>
                    <a:pt x="18" y="138"/>
                  </a:cubicBezTo>
                  <a:cubicBezTo>
                    <a:pt x="13" y="143"/>
                    <a:pt x="8" y="147"/>
                    <a:pt x="4" y="152"/>
                  </a:cubicBezTo>
                  <a:cubicBezTo>
                    <a:pt x="6" y="152"/>
                    <a:pt x="6" y="151"/>
                    <a:pt x="7" y="152"/>
                  </a:cubicBezTo>
                  <a:cubicBezTo>
                    <a:pt x="8" y="154"/>
                    <a:pt x="10" y="154"/>
                    <a:pt x="11" y="155"/>
                  </a:cubicBezTo>
                  <a:cubicBezTo>
                    <a:pt x="17" y="157"/>
                    <a:pt x="9" y="157"/>
                    <a:pt x="7" y="157"/>
                  </a:cubicBezTo>
                  <a:cubicBezTo>
                    <a:pt x="5" y="157"/>
                    <a:pt x="4" y="158"/>
                    <a:pt x="4" y="160"/>
                  </a:cubicBezTo>
                  <a:cubicBezTo>
                    <a:pt x="4" y="162"/>
                    <a:pt x="2" y="163"/>
                    <a:pt x="1" y="165"/>
                  </a:cubicBezTo>
                  <a:cubicBezTo>
                    <a:pt x="0" y="166"/>
                    <a:pt x="1" y="168"/>
                    <a:pt x="2" y="170"/>
                  </a:cubicBezTo>
                  <a:cubicBezTo>
                    <a:pt x="2" y="172"/>
                    <a:pt x="0" y="174"/>
                    <a:pt x="1" y="175"/>
                  </a:cubicBezTo>
                  <a:cubicBezTo>
                    <a:pt x="3" y="176"/>
                    <a:pt x="3" y="176"/>
                    <a:pt x="3" y="178"/>
                  </a:cubicBezTo>
                  <a:cubicBezTo>
                    <a:pt x="2" y="180"/>
                    <a:pt x="4" y="181"/>
                    <a:pt x="4" y="183"/>
                  </a:cubicBezTo>
                  <a:cubicBezTo>
                    <a:pt x="4" y="184"/>
                    <a:pt x="7" y="186"/>
                    <a:pt x="8" y="186"/>
                  </a:cubicBezTo>
                  <a:cubicBezTo>
                    <a:pt x="8" y="186"/>
                    <a:pt x="9" y="185"/>
                    <a:pt x="10" y="185"/>
                  </a:cubicBezTo>
                  <a:cubicBezTo>
                    <a:pt x="11" y="185"/>
                    <a:pt x="11" y="187"/>
                    <a:pt x="12" y="187"/>
                  </a:cubicBezTo>
                  <a:cubicBezTo>
                    <a:pt x="14" y="186"/>
                    <a:pt x="14" y="185"/>
                    <a:pt x="16" y="187"/>
                  </a:cubicBezTo>
                  <a:cubicBezTo>
                    <a:pt x="18" y="188"/>
                    <a:pt x="18" y="188"/>
                    <a:pt x="18" y="190"/>
                  </a:cubicBezTo>
                  <a:cubicBezTo>
                    <a:pt x="17" y="195"/>
                    <a:pt x="21" y="199"/>
                    <a:pt x="24" y="201"/>
                  </a:cubicBezTo>
                  <a:cubicBezTo>
                    <a:pt x="26" y="202"/>
                    <a:pt x="27" y="203"/>
                    <a:pt x="25" y="204"/>
                  </a:cubicBezTo>
                  <a:cubicBezTo>
                    <a:pt x="24" y="206"/>
                    <a:pt x="23" y="205"/>
                    <a:pt x="21" y="205"/>
                  </a:cubicBezTo>
                  <a:cubicBezTo>
                    <a:pt x="19" y="205"/>
                    <a:pt x="22" y="214"/>
                    <a:pt x="24" y="213"/>
                  </a:cubicBezTo>
                  <a:cubicBezTo>
                    <a:pt x="25" y="212"/>
                    <a:pt x="26" y="209"/>
                    <a:pt x="27" y="210"/>
                  </a:cubicBezTo>
                  <a:cubicBezTo>
                    <a:pt x="28" y="210"/>
                    <a:pt x="29" y="211"/>
                    <a:pt x="31" y="211"/>
                  </a:cubicBezTo>
                  <a:cubicBezTo>
                    <a:pt x="33" y="211"/>
                    <a:pt x="35" y="212"/>
                    <a:pt x="35" y="214"/>
                  </a:cubicBezTo>
                  <a:cubicBezTo>
                    <a:pt x="35" y="215"/>
                    <a:pt x="34" y="215"/>
                    <a:pt x="34" y="215"/>
                  </a:cubicBezTo>
                  <a:cubicBezTo>
                    <a:pt x="33" y="216"/>
                    <a:pt x="34" y="218"/>
                    <a:pt x="35" y="218"/>
                  </a:cubicBezTo>
                  <a:cubicBezTo>
                    <a:pt x="36" y="219"/>
                    <a:pt x="38" y="218"/>
                    <a:pt x="39" y="219"/>
                  </a:cubicBezTo>
                  <a:cubicBezTo>
                    <a:pt x="40" y="220"/>
                    <a:pt x="40" y="222"/>
                    <a:pt x="40" y="223"/>
                  </a:cubicBezTo>
                  <a:cubicBezTo>
                    <a:pt x="40" y="224"/>
                    <a:pt x="43" y="223"/>
                    <a:pt x="44" y="223"/>
                  </a:cubicBezTo>
                  <a:cubicBezTo>
                    <a:pt x="45" y="224"/>
                    <a:pt x="47" y="227"/>
                    <a:pt x="48" y="225"/>
                  </a:cubicBezTo>
                  <a:cubicBezTo>
                    <a:pt x="49" y="223"/>
                    <a:pt x="50" y="224"/>
                    <a:pt x="51" y="225"/>
                  </a:cubicBezTo>
                  <a:cubicBezTo>
                    <a:pt x="53" y="227"/>
                    <a:pt x="53" y="226"/>
                    <a:pt x="55" y="226"/>
                  </a:cubicBezTo>
                  <a:cubicBezTo>
                    <a:pt x="56" y="226"/>
                    <a:pt x="57" y="229"/>
                    <a:pt x="58" y="228"/>
                  </a:cubicBezTo>
                  <a:cubicBezTo>
                    <a:pt x="60" y="227"/>
                    <a:pt x="62" y="229"/>
                    <a:pt x="63" y="230"/>
                  </a:cubicBezTo>
                  <a:cubicBezTo>
                    <a:pt x="65" y="231"/>
                    <a:pt x="62" y="232"/>
                    <a:pt x="62" y="232"/>
                  </a:cubicBezTo>
                  <a:cubicBezTo>
                    <a:pt x="60" y="233"/>
                    <a:pt x="63" y="234"/>
                    <a:pt x="63" y="234"/>
                  </a:cubicBezTo>
                  <a:cubicBezTo>
                    <a:pt x="63" y="234"/>
                    <a:pt x="60" y="234"/>
                    <a:pt x="61" y="236"/>
                  </a:cubicBezTo>
                  <a:cubicBezTo>
                    <a:pt x="63" y="237"/>
                    <a:pt x="62" y="238"/>
                    <a:pt x="61" y="239"/>
                  </a:cubicBezTo>
                  <a:cubicBezTo>
                    <a:pt x="61" y="240"/>
                    <a:pt x="58" y="240"/>
                    <a:pt x="57" y="240"/>
                  </a:cubicBezTo>
                  <a:cubicBezTo>
                    <a:pt x="55" y="240"/>
                    <a:pt x="54" y="242"/>
                    <a:pt x="53" y="244"/>
                  </a:cubicBezTo>
                  <a:cubicBezTo>
                    <a:pt x="54" y="244"/>
                    <a:pt x="58" y="244"/>
                    <a:pt x="58" y="245"/>
                  </a:cubicBezTo>
                  <a:cubicBezTo>
                    <a:pt x="58" y="246"/>
                    <a:pt x="53" y="247"/>
                    <a:pt x="53" y="248"/>
                  </a:cubicBezTo>
                  <a:cubicBezTo>
                    <a:pt x="53" y="249"/>
                    <a:pt x="55" y="249"/>
                    <a:pt x="55" y="251"/>
                  </a:cubicBezTo>
                  <a:cubicBezTo>
                    <a:pt x="55" y="251"/>
                    <a:pt x="52" y="252"/>
                    <a:pt x="52" y="252"/>
                  </a:cubicBezTo>
                  <a:cubicBezTo>
                    <a:pt x="51" y="253"/>
                    <a:pt x="51" y="254"/>
                    <a:pt x="50" y="255"/>
                  </a:cubicBezTo>
                  <a:cubicBezTo>
                    <a:pt x="50" y="256"/>
                    <a:pt x="48" y="255"/>
                    <a:pt x="48" y="257"/>
                  </a:cubicBezTo>
                  <a:cubicBezTo>
                    <a:pt x="47" y="258"/>
                    <a:pt x="49" y="260"/>
                    <a:pt x="51" y="260"/>
                  </a:cubicBezTo>
                  <a:cubicBezTo>
                    <a:pt x="53" y="261"/>
                    <a:pt x="55" y="262"/>
                    <a:pt x="58" y="264"/>
                  </a:cubicBezTo>
                  <a:cubicBezTo>
                    <a:pt x="59" y="265"/>
                    <a:pt x="60" y="266"/>
                    <a:pt x="61" y="266"/>
                  </a:cubicBezTo>
                  <a:cubicBezTo>
                    <a:pt x="62" y="268"/>
                    <a:pt x="62" y="267"/>
                    <a:pt x="64" y="266"/>
                  </a:cubicBezTo>
                  <a:cubicBezTo>
                    <a:pt x="67" y="266"/>
                    <a:pt x="70" y="269"/>
                    <a:pt x="73" y="269"/>
                  </a:cubicBezTo>
                  <a:cubicBezTo>
                    <a:pt x="76" y="269"/>
                    <a:pt x="79" y="271"/>
                    <a:pt x="82" y="272"/>
                  </a:cubicBezTo>
                  <a:cubicBezTo>
                    <a:pt x="85" y="273"/>
                    <a:pt x="87" y="272"/>
                    <a:pt x="90" y="272"/>
                  </a:cubicBezTo>
                  <a:cubicBezTo>
                    <a:pt x="91" y="273"/>
                    <a:pt x="92" y="274"/>
                    <a:pt x="92" y="275"/>
                  </a:cubicBezTo>
                  <a:cubicBezTo>
                    <a:pt x="92" y="276"/>
                    <a:pt x="93" y="276"/>
                    <a:pt x="94" y="276"/>
                  </a:cubicBezTo>
                  <a:cubicBezTo>
                    <a:pt x="97" y="277"/>
                    <a:pt x="99" y="282"/>
                    <a:pt x="103" y="280"/>
                  </a:cubicBezTo>
                  <a:cubicBezTo>
                    <a:pt x="104" y="279"/>
                    <a:pt x="106" y="278"/>
                    <a:pt x="105" y="277"/>
                  </a:cubicBezTo>
                  <a:cubicBezTo>
                    <a:pt x="104" y="276"/>
                    <a:pt x="103" y="275"/>
                    <a:pt x="102" y="274"/>
                  </a:cubicBezTo>
                  <a:cubicBezTo>
                    <a:pt x="100" y="272"/>
                    <a:pt x="99" y="270"/>
                    <a:pt x="100" y="267"/>
                  </a:cubicBezTo>
                  <a:cubicBezTo>
                    <a:pt x="100" y="265"/>
                    <a:pt x="99" y="263"/>
                    <a:pt x="97" y="262"/>
                  </a:cubicBezTo>
                  <a:cubicBezTo>
                    <a:pt x="95" y="261"/>
                    <a:pt x="98" y="259"/>
                    <a:pt x="99" y="258"/>
                  </a:cubicBezTo>
                  <a:cubicBezTo>
                    <a:pt x="100" y="256"/>
                    <a:pt x="100" y="254"/>
                    <a:pt x="103" y="254"/>
                  </a:cubicBezTo>
                  <a:cubicBezTo>
                    <a:pt x="104" y="254"/>
                    <a:pt x="105" y="253"/>
                    <a:pt x="106" y="252"/>
                  </a:cubicBezTo>
                  <a:cubicBezTo>
                    <a:pt x="107" y="251"/>
                    <a:pt x="108" y="251"/>
                    <a:pt x="109" y="250"/>
                  </a:cubicBezTo>
                  <a:cubicBezTo>
                    <a:pt x="108" y="250"/>
                    <a:pt x="106" y="249"/>
                    <a:pt x="106" y="248"/>
                  </a:cubicBezTo>
                  <a:cubicBezTo>
                    <a:pt x="106" y="247"/>
                    <a:pt x="108" y="248"/>
                    <a:pt x="108" y="248"/>
                  </a:cubicBezTo>
                  <a:cubicBezTo>
                    <a:pt x="108" y="247"/>
                    <a:pt x="106" y="244"/>
                    <a:pt x="105" y="243"/>
                  </a:cubicBezTo>
                  <a:cubicBezTo>
                    <a:pt x="104" y="241"/>
                    <a:pt x="103" y="241"/>
                    <a:pt x="101" y="241"/>
                  </a:cubicBezTo>
                  <a:cubicBezTo>
                    <a:pt x="98" y="241"/>
                    <a:pt x="100" y="239"/>
                    <a:pt x="98" y="238"/>
                  </a:cubicBezTo>
                  <a:cubicBezTo>
                    <a:pt x="97" y="237"/>
                    <a:pt x="94" y="237"/>
                    <a:pt x="96" y="235"/>
                  </a:cubicBezTo>
                  <a:cubicBezTo>
                    <a:pt x="97" y="233"/>
                    <a:pt x="99" y="232"/>
                    <a:pt x="97" y="231"/>
                  </a:cubicBezTo>
                  <a:cubicBezTo>
                    <a:pt x="96" y="229"/>
                    <a:pt x="98" y="228"/>
                    <a:pt x="99" y="227"/>
                  </a:cubicBezTo>
                  <a:cubicBezTo>
                    <a:pt x="99" y="226"/>
                    <a:pt x="101" y="223"/>
                    <a:pt x="101" y="224"/>
                  </a:cubicBezTo>
                  <a:cubicBezTo>
                    <a:pt x="102" y="225"/>
                    <a:pt x="103" y="227"/>
                    <a:pt x="104" y="228"/>
                  </a:cubicBezTo>
                  <a:cubicBezTo>
                    <a:pt x="106" y="228"/>
                    <a:pt x="107" y="227"/>
                    <a:pt x="107" y="226"/>
                  </a:cubicBezTo>
                  <a:cubicBezTo>
                    <a:pt x="106" y="224"/>
                    <a:pt x="106" y="223"/>
                    <a:pt x="108" y="222"/>
                  </a:cubicBezTo>
                  <a:cubicBezTo>
                    <a:pt x="110" y="221"/>
                    <a:pt x="110" y="219"/>
                    <a:pt x="112" y="219"/>
                  </a:cubicBezTo>
                  <a:cubicBezTo>
                    <a:pt x="114" y="218"/>
                    <a:pt x="116" y="215"/>
                    <a:pt x="118" y="216"/>
                  </a:cubicBezTo>
                  <a:cubicBezTo>
                    <a:pt x="120" y="216"/>
                    <a:pt x="120" y="218"/>
                    <a:pt x="122" y="216"/>
                  </a:cubicBezTo>
                  <a:cubicBezTo>
                    <a:pt x="124" y="215"/>
                    <a:pt x="124" y="216"/>
                    <a:pt x="126" y="217"/>
                  </a:cubicBezTo>
                  <a:cubicBezTo>
                    <a:pt x="128" y="217"/>
                    <a:pt x="130" y="217"/>
                    <a:pt x="132" y="218"/>
                  </a:cubicBezTo>
                  <a:cubicBezTo>
                    <a:pt x="134" y="219"/>
                    <a:pt x="134" y="221"/>
                    <a:pt x="136" y="223"/>
                  </a:cubicBezTo>
                  <a:cubicBezTo>
                    <a:pt x="136" y="223"/>
                    <a:pt x="136" y="220"/>
                    <a:pt x="138" y="221"/>
                  </a:cubicBezTo>
                  <a:cubicBezTo>
                    <a:pt x="139" y="221"/>
                    <a:pt x="140" y="223"/>
                    <a:pt x="142" y="223"/>
                  </a:cubicBezTo>
                  <a:cubicBezTo>
                    <a:pt x="143" y="224"/>
                    <a:pt x="144" y="222"/>
                    <a:pt x="145" y="221"/>
                  </a:cubicBezTo>
                  <a:cubicBezTo>
                    <a:pt x="147" y="219"/>
                    <a:pt x="148" y="221"/>
                    <a:pt x="150" y="221"/>
                  </a:cubicBezTo>
                  <a:cubicBezTo>
                    <a:pt x="152" y="221"/>
                    <a:pt x="153" y="219"/>
                    <a:pt x="155" y="220"/>
                  </a:cubicBezTo>
                  <a:cubicBezTo>
                    <a:pt x="157" y="221"/>
                    <a:pt x="158" y="222"/>
                    <a:pt x="160" y="223"/>
                  </a:cubicBezTo>
                  <a:cubicBezTo>
                    <a:pt x="162" y="224"/>
                    <a:pt x="161" y="223"/>
                    <a:pt x="163" y="222"/>
                  </a:cubicBezTo>
                  <a:cubicBezTo>
                    <a:pt x="164" y="221"/>
                    <a:pt x="168" y="222"/>
                    <a:pt x="169" y="222"/>
                  </a:cubicBezTo>
                  <a:cubicBezTo>
                    <a:pt x="170" y="222"/>
                    <a:pt x="172" y="220"/>
                    <a:pt x="172" y="219"/>
                  </a:cubicBezTo>
                  <a:cubicBezTo>
                    <a:pt x="172" y="217"/>
                    <a:pt x="169" y="217"/>
                    <a:pt x="168" y="216"/>
                  </a:cubicBezTo>
                  <a:cubicBezTo>
                    <a:pt x="161" y="213"/>
                    <a:pt x="171" y="214"/>
                    <a:pt x="169" y="210"/>
                  </a:cubicBezTo>
                  <a:cubicBezTo>
                    <a:pt x="168" y="209"/>
                    <a:pt x="166" y="209"/>
                    <a:pt x="169" y="208"/>
                  </a:cubicBezTo>
                  <a:cubicBezTo>
                    <a:pt x="170" y="207"/>
                    <a:pt x="172" y="208"/>
                    <a:pt x="173" y="207"/>
                  </a:cubicBezTo>
                  <a:cubicBezTo>
                    <a:pt x="177" y="207"/>
                    <a:pt x="166" y="202"/>
                    <a:pt x="171" y="200"/>
                  </a:cubicBezTo>
                  <a:cubicBezTo>
                    <a:pt x="172" y="200"/>
                    <a:pt x="174" y="200"/>
                    <a:pt x="175" y="200"/>
                  </a:cubicBezTo>
                  <a:cubicBezTo>
                    <a:pt x="178" y="200"/>
                    <a:pt x="180" y="200"/>
                    <a:pt x="183" y="199"/>
                  </a:cubicBezTo>
                  <a:cubicBezTo>
                    <a:pt x="185" y="198"/>
                    <a:pt x="187" y="198"/>
                    <a:pt x="189" y="198"/>
                  </a:cubicBezTo>
                  <a:cubicBezTo>
                    <a:pt x="191" y="197"/>
                    <a:pt x="193" y="196"/>
                    <a:pt x="196" y="196"/>
                  </a:cubicBezTo>
                  <a:cubicBezTo>
                    <a:pt x="200" y="195"/>
                    <a:pt x="204" y="194"/>
                    <a:pt x="208" y="192"/>
                  </a:cubicBezTo>
                  <a:cubicBezTo>
                    <a:pt x="211" y="190"/>
                    <a:pt x="217" y="190"/>
                    <a:pt x="219" y="194"/>
                  </a:cubicBezTo>
                  <a:cubicBezTo>
                    <a:pt x="220" y="196"/>
                    <a:pt x="219" y="196"/>
                    <a:pt x="220" y="198"/>
                  </a:cubicBezTo>
                  <a:cubicBezTo>
                    <a:pt x="220" y="201"/>
                    <a:pt x="224" y="198"/>
                    <a:pt x="226" y="199"/>
                  </a:cubicBezTo>
                  <a:cubicBezTo>
                    <a:pt x="227" y="199"/>
                    <a:pt x="226" y="200"/>
                    <a:pt x="227" y="200"/>
                  </a:cubicBezTo>
                  <a:cubicBezTo>
                    <a:pt x="228" y="201"/>
                    <a:pt x="228" y="200"/>
                    <a:pt x="228" y="200"/>
                  </a:cubicBezTo>
                  <a:cubicBezTo>
                    <a:pt x="229" y="199"/>
                    <a:pt x="230" y="200"/>
                    <a:pt x="231" y="201"/>
                  </a:cubicBezTo>
                  <a:cubicBezTo>
                    <a:pt x="232" y="201"/>
                    <a:pt x="232" y="201"/>
                    <a:pt x="231" y="202"/>
                  </a:cubicBezTo>
                  <a:cubicBezTo>
                    <a:pt x="230" y="205"/>
                    <a:pt x="237" y="203"/>
                    <a:pt x="239" y="202"/>
                  </a:cubicBezTo>
                  <a:cubicBezTo>
                    <a:pt x="239" y="202"/>
                    <a:pt x="248" y="197"/>
                    <a:pt x="248" y="198"/>
                  </a:cubicBezTo>
                  <a:cubicBezTo>
                    <a:pt x="248" y="199"/>
                    <a:pt x="246" y="201"/>
                    <a:pt x="248" y="202"/>
                  </a:cubicBezTo>
                  <a:cubicBezTo>
                    <a:pt x="250" y="202"/>
                    <a:pt x="251" y="203"/>
                    <a:pt x="252" y="204"/>
                  </a:cubicBezTo>
                  <a:cubicBezTo>
                    <a:pt x="255" y="207"/>
                    <a:pt x="256" y="210"/>
                    <a:pt x="258" y="213"/>
                  </a:cubicBezTo>
                  <a:cubicBezTo>
                    <a:pt x="260" y="216"/>
                    <a:pt x="261" y="219"/>
                    <a:pt x="263" y="221"/>
                  </a:cubicBezTo>
                  <a:cubicBezTo>
                    <a:pt x="266" y="224"/>
                    <a:pt x="266" y="217"/>
                    <a:pt x="269" y="220"/>
                  </a:cubicBezTo>
                  <a:cubicBezTo>
                    <a:pt x="273" y="224"/>
                    <a:pt x="275" y="222"/>
                    <a:pt x="280" y="221"/>
                  </a:cubicBezTo>
                  <a:cubicBezTo>
                    <a:pt x="282" y="220"/>
                    <a:pt x="283" y="223"/>
                    <a:pt x="284" y="224"/>
                  </a:cubicBezTo>
                  <a:cubicBezTo>
                    <a:pt x="285" y="226"/>
                    <a:pt x="287" y="226"/>
                    <a:pt x="288" y="228"/>
                  </a:cubicBezTo>
                  <a:cubicBezTo>
                    <a:pt x="289" y="230"/>
                    <a:pt x="291" y="230"/>
                    <a:pt x="293" y="230"/>
                  </a:cubicBezTo>
                  <a:cubicBezTo>
                    <a:pt x="296" y="229"/>
                    <a:pt x="295" y="230"/>
                    <a:pt x="296" y="231"/>
                  </a:cubicBezTo>
                  <a:cubicBezTo>
                    <a:pt x="298" y="235"/>
                    <a:pt x="304" y="230"/>
                    <a:pt x="307" y="230"/>
                  </a:cubicBezTo>
                  <a:cubicBezTo>
                    <a:pt x="310" y="229"/>
                    <a:pt x="313" y="226"/>
                    <a:pt x="316" y="225"/>
                  </a:cubicBezTo>
                  <a:cubicBezTo>
                    <a:pt x="320" y="222"/>
                    <a:pt x="322" y="222"/>
                    <a:pt x="327" y="223"/>
                  </a:cubicBezTo>
                  <a:cubicBezTo>
                    <a:pt x="329" y="223"/>
                    <a:pt x="329" y="224"/>
                    <a:pt x="331" y="226"/>
                  </a:cubicBezTo>
                  <a:cubicBezTo>
                    <a:pt x="332" y="227"/>
                    <a:pt x="334" y="227"/>
                    <a:pt x="336" y="227"/>
                  </a:cubicBezTo>
                  <a:cubicBezTo>
                    <a:pt x="338" y="227"/>
                    <a:pt x="339" y="228"/>
                    <a:pt x="341" y="228"/>
                  </a:cubicBezTo>
                  <a:cubicBezTo>
                    <a:pt x="343" y="230"/>
                    <a:pt x="344" y="228"/>
                    <a:pt x="346" y="227"/>
                  </a:cubicBezTo>
                  <a:cubicBezTo>
                    <a:pt x="349" y="224"/>
                    <a:pt x="344" y="222"/>
                    <a:pt x="346" y="219"/>
                  </a:cubicBezTo>
                  <a:cubicBezTo>
                    <a:pt x="347" y="217"/>
                    <a:pt x="351" y="213"/>
                    <a:pt x="353" y="214"/>
                  </a:cubicBezTo>
                  <a:cubicBezTo>
                    <a:pt x="357" y="216"/>
                    <a:pt x="362" y="216"/>
                    <a:pt x="366" y="218"/>
                  </a:cubicBezTo>
                  <a:cubicBezTo>
                    <a:pt x="368" y="219"/>
                    <a:pt x="367" y="221"/>
                    <a:pt x="368" y="222"/>
                  </a:cubicBezTo>
                  <a:cubicBezTo>
                    <a:pt x="369" y="225"/>
                    <a:pt x="371" y="225"/>
                    <a:pt x="374" y="226"/>
                  </a:cubicBezTo>
                  <a:cubicBezTo>
                    <a:pt x="378" y="227"/>
                    <a:pt x="382" y="224"/>
                    <a:pt x="386" y="225"/>
                  </a:cubicBezTo>
                  <a:cubicBezTo>
                    <a:pt x="387" y="225"/>
                    <a:pt x="389" y="225"/>
                    <a:pt x="390" y="226"/>
                  </a:cubicBezTo>
                  <a:cubicBezTo>
                    <a:pt x="392" y="227"/>
                    <a:pt x="394" y="227"/>
                    <a:pt x="396" y="229"/>
                  </a:cubicBezTo>
                  <a:cubicBezTo>
                    <a:pt x="401" y="233"/>
                    <a:pt x="409" y="233"/>
                    <a:pt x="415" y="231"/>
                  </a:cubicBezTo>
                  <a:cubicBezTo>
                    <a:pt x="419" y="230"/>
                    <a:pt x="422" y="228"/>
                    <a:pt x="426" y="227"/>
                  </a:cubicBezTo>
                  <a:cubicBezTo>
                    <a:pt x="428" y="225"/>
                    <a:pt x="431" y="227"/>
                    <a:pt x="433" y="227"/>
                  </a:cubicBezTo>
                  <a:cubicBezTo>
                    <a:pt x="435" y="228"/>
                    <a:pt x="436" y="226"/>
                    <a:pt x="438" y="227"/>
                  </a:cubicBezTo>
                  <a:cubicBezTo>
                    <a:pt x="439" y="228"/>
                    <a:pt x="443" y="231"/>
                    <a:pt x="445" y="230"/>
                  </a:cubicBezTo>
                  <a:cubicBezTo>
                    <a:pt x="446" y="230"/>
                    <a:pt x="448" y="229"/>
                    <a:pt x="449" y="228"/>
                  </a:cubicBezTo>
                  <a:cubicBezTo>
                    <a:pt x="452" y="227"/>
                    <a:pt x="453" y="227"/>
                    <a:pt x="453" y="225"/>
                  </a:cubicBezTo>
                  <a:cubicBezTo>
                    <a:pt x="453" y="221"/>
                    <a:pt x="456" y="217"/>
                    <a:pt x="458" y="215"/>
                  </a:cubicBezTo>
                  <a:cubicBezTo>
                    <a:pt x="459" y="214"/>
                    <a:pt x="460" y="212"/>
                    <a:pt x="459" y="211"/>
                  </a:cubicBezTo>
                  <a:cubicBezTo>
                    <a:pt x="458" y="210"/>
                    <a:pt x="455" y="210"/>
                    <a:pt x="457" y="208"/>
                  </a:cubicBezTo>
                  <a:cubicBezTo>
                    <a:pt x="460" y="205"/>
                    <a:pt x="465" y="205"/>
                    <a:pt x="470" y="204"/>
                  </a:cubicBezTo>
                  <a:cubicBezTo>
                    <a:pt x="472" y="204"/>
                    <a:pt x="474" y="204"/>
                    <a:pt x="476" y="205"/>
                  </a:cubicBezTo>
                  <a:cubicBezTo>
                    <a:pt x="478" y="206"/>
                    <a:pt x="481" y="206"/>
                    <a:pt x="483" y="207"/>
                  </a:cubicBezTo>
                  <a:cubicBezTo>
                    <a:pt x="486" y="208"/>
                    <a:pt x="487" y="212"/>
                    <a:pt x="489" y="215"/>
                  </a:cubicBezTo>
                  <a:cubicBezTo>
                    <a:pt x="490" y="218"/>
                    <a:pt x="492" y="221"/>
                    <a:pt x="493" y="224"/>
                  </a:cubicBezTo>
                  <a:cubicBezTo>
                    <a:pt x="493" y="225"/>
                    <a:pt x="493" y="227"/>
                    <a:pt x="494" y="229"/>
                  </a:cubicBezTo>
                  <a:cubicBezTo>
                    <a:pt x="494" y="230"/>
                    <a:pt x="497" y="230"/>
                    <a:pt x="498" y="230"/>
                  </a:cubicBezTo>
                  <a:cubicBezTo>
                    <a:pt x="502" y="231"/>
                    <a:pt x="507" y="233"/>
                    <a:pt x="508" y="237"/>
                  </a:cubicBezTo>
                  <a:cubicBezTo>
                    <a:pt x="509" y="240"/>
                    <a:pt x="510" y="242"/>
                    <a:pt x="514" y="242"/>
                  </a:cubicBezTo>
                  <a:cubicBezTo>
                    <a:pt x="515" y="242"/>
                    <a:pt x="517" y="242"/>
                    <a:pt x="518" y="242"/>
                  </a:cubicBezTo>
                  <a:cubicBezTo>
                    <a:pt x="520" y="242"/>
                    <a:pt x="520" y="240"/>
                    <a:pt x="522" y="240"/>
                  </a:cubicBezTo>
                  <a:cubicBezTo>
                    <a:pt x="525" y="240"/>
                    <a:pt x="528" y="237"/>
                    <a:pt x="530" y="241"/>
                  </a:cubicBezTo>
                  <a:cubicBezTo>
                    <a:pt x="530" y="243"/>
                    <a:pt x="530" y="243"/>
                    <a:pt x="529" y="244"/>
                  </a:cubicBezTo>
                  <a:cubicBezTo>
                    <a:pt x="527" y="246"/>
                    <a:pt x="527" y="247"/>
                    <a:pt x="526" y="249"/>
                  </a:cubicBezTo>
                  <a:cubicBezTo>
                    <a:pt x="525" y="252"/>
                    <a:pt x="523" y="255"/>
                    <a:pt x="521" y="258"/>
                  </a:cubicBezTo>
                  <a:cubicBezTo>
                    <a:pt x="520" y="260"/>
                    <a:pt x="519" y="259"/>
                    <a:pt x="518" y="258"/>
                  </a:cubicBezTo>
                  <a:cubicBezTo>
                    <a:pt x="516" y="257"/>
                    <a:pt x="516" y="258"/>
                    <a:pt x="514" y="259"/>
                  </a:cubicBezTo>
                  <a:cubicBezTo>
                    <a:pt x="513" y="259"/>
                    <a:pt x="511" y="260"/>
                    <a:pt x="511" y="260"/>
                  </a:cubicBezTo>
                  <a:cubicBezTo>
                    <a:pt x="510" y="261"/>
                    <a:pt x="513" y="265"/>
                    <a:pt x="513" y="267"/>
                  </a:cubicBezTo>
                  <a:cubicBezTo>
                    <a:pt x="512" y="268"/>
                    <a:pt x="512" y="270"/>
                    <a:pt x="512" y="271"/>
                  </a:cubicBezTo>
                  <a:cubicBezTo>
                    <a:pt x="511" y="273"/>
                    <a:pt x="509" y="272"/>
                    <a:pt x="509" y="274"/>
                  </a:cubicBezTo>
                  <a:cubicBezTo>
                    <a:pt x="511" y="273"/>
                    <a:pt x="512" y="274"/>
                    <a:pt x="514" y="272"/>
                  </a:cubicBezTo>
                  <a:cubicBezTo>
                    <a:pt x="515" y="270"/>
                    <a:pt x="517" y="272"/>
                    <a:pt x="519" y="272"/>
                  </a:cubicBezTo>
                  <a:cubicBezTo>
                    <a:pt x="523" y="274"/>
                    <a:pt x="527" y="272"/>
                    <a:pt x="531" y="269"/>
                  </a:cubicBezTo>
                  <a:cubicBezTo>
                    <a:pt x="534" y="266"/>
                    <a:pt x="537" y="262"/>
                    <a:pt x="540" y="259"/>
                  </a:cubicBezTo>
                  <a:cubicBezTo>
                    <a:pt x="543" y="255"/>
                    <a:pt x="546" y="251"/>
                    <a:pt x="549" y="247"/>
                  </a:cubicBezTo>
                  <a:cubicBezTo>
                    <a:pt x="554" y="240"/>
                    <a:pt x="559" y="235"/>
                    <a:pt x="558" y="226"/>
                  </a:cubicBezTo>
                  <a:cubicBezTo>
                    <a:pt x="558" y="222"/>
                    <a:pt x="559" y="220"/>
                    <a:pt x="561" y="217"/>
                  </a:cubicBezTo>
                  <a:cubicBezTo>
                    <a:pt x="562" y="215"/>
                    <a:pt x="562" y="214"/>
                    <a:pt x="563" y="212"/>
                  </a:cubicBezTo>
                  <a:cubicBezTo>
                    <a:pt x="563" y="212"/>
                    <a:pt x="563" y="211"/>
                    <a:pt x="563" y="210"/>
                  </a:cubicBezTo>
                  <a:cubicBezTo>
                    <a:pt x="563" y="209"/>
                    <a:pt x="561" y="208"/>
                    <a:pt x="561" y="207"/>
                  </a:cubicBezTo>
                  <a:cubicBezTo>
                    <a:pt x="561" y="207"/>
                    <a:pt x="563" y="208"/>
                    <a:pt x="563" y="207"/>
                  </a:cubicBezTo>
                  <a:cubicBezTo>
                    <a:pt x="562" y="206"/>
                    <a:pt x="562" y="205"/>
                    <a:pt x="561" y="205"/>
                  </a:cubicBezTo>
                  <a:cubicBezTo>
                    <a:pt x="560" y="204"/>
                    <a:pt x="558" y="201"/>
                    <a:pt x="557" y="200"/>
                  </a:cubicBezTo>
                  <a:cubicBezTo>
                    <a:pt x="556" y="200"/>
                    <a:pt x="551" y="198"/>
                    <a:pt x="550" y="199"/>
                  </a:cubicBezTo>
                  <a:cubicBezTo>
                    <a:pt x="550" y="200"/>
                    <a:pt x="551" y="201"/>
                    <a:pt x="550" y="201"/>
                  </a:cubicBezTo>
                  <a:cubicBezTo>
                    <a:pt x="548" y="201"/>
                    <a:pt x="548" y="203"/>
                    <a:pt x="547" y="203"/>
                  </a:cubicBezTo>
                  <a:cubicBezTo>
                    <a:pt x="545" y="205"/>
                    <a:pt x="544" y="202"/>
                    <a:pt x="544" y="201"/>
                  </a:cubicBezTo>
                  <a:cubicBezTo>
                    <a:pt x="544" y="199"/>
                    <a:pt x="546" y="198"/>
                    <a:pt x="543" y="199"/>
                  </a:cubicBezTo>
                  <a:cubicBezTo>
                    <a:pt x="540" y="200"/>
                    <a:pt x="544" y="202"/>
                    <a:pt x="540" y="202"/>
                  </a:cubicBezTo>
                  <a:cubicBezTo>
                    <a:pt x="539" y="202"/>
                    <a:pt x="541" y="197"/>
                    <a:pt x="540" y="196"/>
                  </a:cubicBezTo>
                  <a:cubicBezTo>
                    <a:pt x="540" y="197"/>
                    <a:pt x="529" y="197"/>
                    <a:pt x="534" y="194"/>
                  </a:cubicBezTo>
                  <a:cubicBezTo>
                    <a:pt x="538" y="191"/>
                    <a:pt x="542" y="188"/>
                    <a:pt x="546" y="185"/>
                  </a:cubicBezTo>
                  <a:cubicBezTo>
                    <a:pt x="547" y="184"/>
                    <a:pt x="548" y="182"/>
                    <a:pt x="549" y="181"/>
                  </a:cubicBezTo>
                  <a:cubicBezTo>
                    <a:pt x="552" y="179"/>
                    <a:pt x="555" y="177"/>
                    <a:pt x="557" y="175"/>
                  </a:cubicBezTo>
                  <a:cubicBezTo>
                    <a:pt x="558" y="174"/>
                    <a:pt x="559" y="172"/>
                    <a:pt x="561" y="171"/>
                  </a:cubicBezTo>
                  <a:cubicBezTo>
                    <a:pt x="563" y="169"/>
                    <a:pt x="565" y="167"/>
                    <a:pt x="567" y="165"/>
                  </a:cubicBezTo>
                  <a:cubicBezTo>
                    <a:pt x="571" y="162"/>
                    <a:pt x="577" y="162"/>
                    <a:pt x="582" y="162"/>
                  </a:cubicBezTo>
                  <a:cubicBezTo>
                    <a:pt x="583" y="162"/>
                    <a:pt x="584" y="162"/>
                    <a:pt x="585" y="162"/>
                  </a:cubicBezTo>
                  <a:cubicBezTo>
                    <a:pt x="586" y="163"/>
                    <a:pt x="586" y="164"/>
                    <a:pt x="587" y="164"/>
                  </a:cubicBezTo>
                  <a:cubicBezTo>
                    <a:pt x="588" y="163"/>
                    <a:pt x="590" y="163"/>
                    <a:pt x="591" y="162"/>
                  </a:cubicBezTo>
                  <a:cubicBezTo>
                    <a:pt x="592" y="162"/>
                    <a:pt x="593" y="163"/>
                    <a:pt x="594" y="163"/>
                  </a:cubicBezTo>
                  <a:cubicBezTo>
                    <a:pt x="595" y="163"/>
                    <a:pt x="596" y="163"/>
                    <a:pt x="597" y="163"/>
                  </a:cubicBezTo>
                  <a:cubicBezTo>
                    <a:pt x="597" y="162"/>
                    <a:pt x="598" y="163"/>
                    <a:pt x="599" y="163"/>
                  </a:cubicBezTo>
                  <a:cubicBezTo>
                    <a:pt x="601" y="163"/>
                    <a:pt x="601" y="160"/>
                    <a:pt x="604" y="160"/>
                  </a:cubicBezTo>
                  <a:cubicBezTo>
                    <a:pt x="605" y="160"/>
                    <a:pt x="607" y="160"/>
                    <a:pt x="608" y="160"/>
                  </a:cubicBezTo>
                  <a:cubicBezTo>
                    <a:pt x="609" y="161"/>
                    <a:pt x="610" y="162"/>
                    <a:pt x="611" y="162"/>
                  </a:cubicBezTo>
                  <a:cubicBezTo>
                    <a:pt x="612" y="163"/>
                    <a:pt x="616" y="161"/>
                    <a:pt x="616" y="164"/>
                  </a:cubicBezTo>
                  <a:cubicBezTo>
                    <a:pt x="616" y="164"/>
                    <a:pt x="613" y="164"/>
                    <a:pt x="613" y="165"/>
                  </a:cubicBezTo>
                  <a:cubicBezTo>
                    <a:pt x="612" y="167"/>
                    <a:pt x="616" y="166"/>
                    <a:pt x="616" y="166"/>
                  </a:cubicBezTo>
                  <a:cubicBezTo>
                    <a:pt x="618" y="166"/>
                    <a:pt x="620" y="166"/>
                    <a:pt x="621" y="166"/>
                  </a:cubicBezTo>
                  <a:cubicBezTo>
                    <a:pt x="622" y="165"/>
                    <a:pt x="622" y="165"/>
                    <a:pt x="623" y="164"/>
                  </a:cubicBezTo>
                  <a:cubicBezTo>
                    <a:pt x="624" y="164"/>
                    <a:pt x="625" y="165"/>
                    <a:pt x="627" y="165"/>
                  </a:cubicBezTo>
                  <a:cubicBezTo>
                    <a:pt x="628" y="165"/>
                    <a:pt x="635" y="163"/>
                    <a:pt x="631" y="162"/>
                  </a:cubicBezTo>
                  <a:cubicBezTo>
                    <a:pt x="629" y="162"/>
                    <a:pt x="628" y="163"/>
                    <a:pt x="628" y="160"/>
                  </a:cubicBezTo>
                  <a:cubicBezTo>
                    <a:pt x="628" y="159"/>
                    <a:pt x="630" y="156"/>
                    <a:pt x="631" y="155"/>
                  </a:cubicBezTo>
                  <a:cubicBezTo>
                    <a:pt x="633" y="154"/>
                    <a:pt x="634" y="153"/>
                    <a:pt x="636" y="151"/>
                  </a:cubicBezTo>
                  <a:cubicBezTo>
                    <a:pt x="637" y="150"/>
                    <a:pt x="639" y="150"/>
                    <a:pt x="640" y="148"/>
                  </a:cubicBezTo>
                  <a:cubicBezTo>
                    <a:pt x="641" y="146"/>
                    <a:pt x="642" y="145"/>
                    <a:pt x="644" y="145"/>
                  </a:cubicBezTo>
                  <a:cubicBezTo>
                    <a:pt x="646" y="145"/>
                    <a:pt x="649" y="144"/>
                    <a:pt x="651" y="144"/>
                  </a:cubicBezTo>
                  <a:cubicBezTo>
                    <a:pt x="653" y="144"/>
                    <a:pt x="654" y="146"/>
                    <a:pt x="655" y="146"/>
                  </a:cubicBezTo>
                  <a:cubicBezTo>
                    <a:pt x="656" y="145"/>
                    <a:pt x="657" y="143"/>
                    <a:pt x="658" y="144"/>
                  </a:cubicBezTo>
                  <a:cubicBezTo>
                    <a:pt x="659" y="145"/>
                    <a:pt x="656" y="148"/>
                    <a:pt x="656" y="149"/>
                  </a:cubicBezTo>
                  <a:cubicBezTo>
                    <a:pt x="656" y="151"/>
                    <a:pt x="657" y="149"/>
                    <a:pt x="659" y="150"/>
                  </a:cubicBezTo>
                  <a:cubicBezTo>
                    <a:pt x="659" y="150"/>
                    <a:pt x="657" y="152"/>
                    <a:pt x="657" y="153"/>
                  </a:cubicBezTo>
                  <a:cubicBezTo>
                    <a:pt x="657" y="154"/>
                    <a:pt x="664" y="149"/>
                    <a:pt x="664" y="149"/>
                  </a:cubicBezTo>
                  <a:cubicBezTo>
                    <a:pt x="665" y="148"/>
                    <a:pt x="666" y="147"/>
                    <a:pt x="668" y="146"/>
                  </a:cubicBezTo>
                  <a:cubicBezTo>
                    <a:pt x="669" y="145"/>
                    <a:pt x="672" y="147"/>
                    <a:pt x="672" y="145"/>
                  </a:cubicBezTo>
                  <a:cubicBezTo>
                    <a:pt x="671" y="143"/>
                    <a:pt x="672" y="139"/>
                    <a:pt x="675" y="139"/>
                  </a:cubicBezTo>
                  <a:cubicBezTo>
                    <a:pt x="676" y="138"/>
                    <a:pt x="678" y="137"/>
                    <a:pt x="679" y="138"/>
                  </a:cubicBezTo>
                  <a:cubicBezTo>
                    <a:pt x="680" y="138"/>
                    <a:pt x="682" y="140"/>
                    <a:pt x="683" y="139"/>
                  </a:cubicBezTo>
                  <a:cubicBezTo>
                    <a:pt x="681" y="140"/>
                    <a:pt x="678" y="139"/>
                    <a:pt x="677" y="142"/>
                  </a:cubicBezTo>
                  <a:cubicBezTo>
                    <a:pt x="677" y="143"/>
                    <a:pt x="677" y="144"/>
                    <a:pt x="677" y="145"/>
                  </a:cubicBezTo>
                  <a:cubicBezTo>
                    <a:pt x="677" y="146"/>
                    <a:pt x="675" y="146"/>
                    <a:pt x="676" y="147"/>
                  </a:cubicBezTo>
                  <a:cubicBezTo>
                    <a:pt x="676" y="148"/>
                    <a:pt x="677" y="148"/>
                    <a:pt x="676" y="149"/>
                  </a:cubicBezTo>
                  <a:cubicBezTo>
                    <a:pt x="675" y="149"/>
                    <a:pt x="674" y="150"/>
                    <a:pt x="675" y="151"/>
                  </a:cubicBezTo>
                  <a:cubicBezTo>
                    <a:pt x="675" y="151"/>
                    <a:pt x="669" y="153"/>
                    <a:pt x="669" y="154"/>
                  </a:cubicBezTo>
                  <a:cubicBezTo>
                    <a:pt x="667" y="155"/>
                    <a:pt x="666" y="157"/>
                    <a:pt x="664" y="158"/>
                  </a:cubicBezTo>
                  <a:cubicBezTo>
                    <a:pt x="662" y="160"/>
                    <a:pt x="660" y="161"/>
                    <a:pt x="658" y="163"/>
                  </a:cubicBezTo>
                  <a:cubicBezTo>
                    <a:pt x="654" y="166"/>
                    <a:pt x="651" y="173"/>
                    <a:pt x="646" y="173"/>
                  </a:cubicBezTo>
                  <a:cubicBezTo>
                    <a:pt x="645" y="173"/>
                    <a:pt x="641" y="174"/>
                    <a:pt x="641" y="175"/>
                  </a:cubicBezTo>
                  <a:cubicBezTo>
                    <a:pt x="641" y="178"/>
                    <a:pt x="641" y="179"/>
                    <a:pt x="638" y="181"/>
                  </a:cubicBezTo>
                  <a:cubicBezTo>
                    <a:pt x="634" y="184"/>
                    <a:pt x="634" y="190"/>
                    <a:pt x="635" y="195"/>
                  </a:cubicBezTo>
                  <a:cubicBezTo>
                    <a:pt x="636" y="200"/>
                    <a:pt x="635" y="206"/>
                    <a:pt x="638" y="210"/>
                  </a:cubicBezTo>
                  <a:cubicBezTo>
                    <a:pt x="639" y="212"/>
                    <a:pt x="639" y="215"/>
                    <a:pt x="639" y="217"/>
                  </a:cubicBezTo>
                  <a:cubicBezTo>
                    <a:pt x="639" y="217"/>
                    <a:pt x="639" y="219"/>
                    <a:pt x="640" y="219"/>
                  </a:cubicBezTo>
                  <a:cubicBezTo>
                    <a:pt x="641" y="219"/>
                    <a:pt x="639" y="222"/>
                    <a:pt x="640" y="222"/>
                  </a:cubicBezTo>
                  <a:cubicBezTo>
                    <a:pt x="640" y="222"/>
                    <a:pt x="645" y="218"/>
                    <a:pt x="645" y="217"/>
                  </a:cubicBezTo>
                  <a:cubicBezTo>
                    <a:pt x="647" y="215"/>
                    <a:pt x="648" y="213"/>
                    <a:pt x="649" y="210"/>
                  </a:cubicBezTo>
                  <a:cubicBezTo>
                    <a:pt x="650" y="208"/>
                    <a:pt x="654" y="206"/>
                    <a:pt x="655" y="206"/>
                  </a:cubicBezTo>
                  <a:cubicBezTo>
                    <a:pt x="658" y="208"/>
                    <a:pt x="655" y="202"/>
                    <a:pt x="656" y="201"/>
                  </a:cubicBezTo>
                  <a:cubicBezTo>
                    <a:pt x="658" y="198"/>
                    <a:pt x="659" y="197"/>
                    <a:pt x="662" y="197"/>
                  </a:cubicBezTo>
                  <a:cubicBezTo>
                    <a:pt x="665" y="197"/>
                    <a:pt x="669" y="197"/>
                    <a:pt x="667" y="194"/>
                  </a:cubicBezTo>
                  <a:cubicBezTo>
                    <a:pt x="664" y="191"/>
                    <a:pt x="666" y="188"/>
                    <a:pt x="669" y="186"/>
                  </a:cubicBezTo>
                  <a:cubicBezTo>
                    <a:pt x="670" y="185"/>
                    <a:pt x="670" y="187"/>
                    <a:pt x="671" y="187"/>
                  </a:cubicBezTo>
                  <a:cubicBezTo>
                    <a:pt x="673" y="187"/>
                    <a:pt x="673" y="184"/>
                    <a:pt x="673" y="183"/>
                  </a:cubicBezTo>
                  <a:cubicBezTo>
                    <a:pt x="671" y="181"/>
                    <a:pt x="669" y="180"/>
                    <a:pt x="671" y="177"/>
                  </a:cubicBezTo>
                  <a:cubicBezTo>
                    <a:pt x="671" y="177"/>
                    <a:pt x="674" y="176"/>
                    <a:pt x="673" y="175"/>
                  </a:cubicBezTo>
                  <a:cubicBezTo>
                    <a:pt x="672" y="175"/>
                    <a:pt x="671" y="173"/>
                    <a:pt x="670" y="173"/>
                  </a:cubicBezTo>
                  <a:cubicBezTo>
                    <a:pt x="669" y="173"/>
                    <a:pt x="670" y="174"/>
                    <a:pt x="669" y="174"/>
                  </a:cubicBezTo>
                  <a:cubicBezTo>
                    <a:pt x="667" y="174"/>
                    <a:pt x="666" y="173"/>
                    <a:pt x="667" y="171"/>
                  </a:cubicBezTo>
                  <a:cubicBezTo>
                    <a:pt x="668" y="169"/>
                    <a:pt x="670" y="168"/>
                    <a:pt x="672" y="165"/>
                  </a:cubicBezTo>
                  <a:cubicBezTo>
                    <a:pt x="673" y="163"/>
                    <a:pt x="673" y="160"/>
                    <a:pt x="676" y="158"/>
                  </a:cubicBezTo>
                  <a:cubicBezTo>
                    <a:pt x="677" y="157"/>
                    <a:pt x="677" y="159"/>
                    <a:pt x="677" y="159"/>
                  </a:cubicBezTo>
                  <a:cubicBezTo>
                    <a:pt x="679" y="159"/>
                    <a:pt x="679" y="157"/>
                    <a:pt x="680" y="158"/>
                  </a:cubicBezTo>
                  <a:cubicBezTo>
                    <a:pt x="681" y="158"/>
                    <a:pt x="681" y="159"/>
                    <a:pt x="682" y="158"/>
                  </a:cubicBezTo>
                  <a:cubicBezTo>
                    <a:pt x="684" y="157"/>
                    <a:pt x="685" y="156"/>
                    <a:pt x="687" y="155"/>
                  </a:cubicBezTo>
                  <a:cubicBezTo>
                    <a:pt x="690" y="154"/>
                    <a:pt x="686" y="158"/>
                    <a:pt x="688" y="159"/>
                  </a:cubicBezTo>
                  <a:cubicBezTo>
                    <a:pt x="688" y="160"/>
                    <a:pt x="692" y="156"/>
                    <a:pt x="693" y="156"/>
                  </a:cubicBezTo>
                  <a:cubicBezTo>
                    <a:pt x="695" y="155"/>
                    <a:pt x="697" y="154"/>
                    <a:pt x="700" y="154"/>
                  </a:cubicBezTo>
                  <a:cubicBezTo>
                    <a:pt x="702" y="154"/>
                    <a:pt x="704" y="154"/>
                    <a:pt x="705" y="156"/>
                  </a:cubicBezTo>
                  <a:cubicBezTo>
                    <a:pt x="706" y="156"/>
                    <a:pt x="707" y="157"/>
                    <a:pt x="708" y="158"/>
                  </a:cubicBezTo>
                  <a:cubicBezTo>
                    <a:pt x="709" y="159"/>
                    <a:pt x="709" y="156"/>
                    <a:pt x="710" y="156"/>
                  </a:cubicBezTo>
                  <a:cubicBezTo>
                    <a:pt x="718" y="149"/>
                    <a:pt x="727" y="146"/>
                    <a:pt x="736" y="142"/>
                  </a:cubicBezTo>
                  <a:cubicBezTo>
                    <a:pt x="738" y="141"/>
                    <a:pt x="741" y="140"/>
                    <a:pt x="742" y="138"/>
                  </a:cubicBezTo>
                  <a:cubicBezTo>
                    <a:pt x="743" y="136"/>
                    <a:pt x="743" y="139"/>
                    <a:pt x="745" y="139"/>
                  </a:cubicBezTo>
                  <a:cubicBezTo>
                    <a:pt x="746" y="139"/>
                    <a:pt x="748" y="139"/>
                    <a:pt x="749" y="139"/>
                  </a:cubicBezTo>
                  <a:cubicBezTo>
                    <a:pt x="750" y="140"/>
                    <a:pt x="751" y="141"/>
                    <a:pt x="752" y="141"/>
                  </a:cubicBezTo>
                  <a:cubicBezTo>
                    <a:pt x="755" y="141"/>
                    <a:pt x="755" y="137"/>
                    <a:pt x="754" y="135"/>
                  </a:cubicBezTo>
                  <a:cubicBezTo>
                    <a:pt x="754" y="134"/>
                    <a:pt x="750" y="132"/>
                    <a:pt x="751" y="131"/>
                  </a:cubicBezTo>
                  <a:cubicBezTo>
                    <a:pt x="751" y="130"/>
                    <a:pt x="749" y="125"/>
                    <a:pt x="748" y="126"/>
                  </a:cubicBezTo>
                  <a:cubicBezTo>
                    <a:pt x="748" y="127"/>
                    <a:pt x="746" y="125"/>
                    <a:pt x="745" y="125"/>
                  </a:cubicBezTo>
                  <a:cubicBezTo>
                    <a:pt x="744" y="124"/>
                    <a:pt x="745" y="123"/>
                    <a:pt x="744" y="122"/>
                  </a:cubicBezTo>
                  <a:cubicBezTo>
                    <a:pt x="744" y="121"/>
                    <a:pt x="741" y="122"/>
                    <a:pt x="741" y="122"/>
                  </a:cubicBezTo>
                  <a:cubicBezTo>
                    <a:pt x="740" y="123"/>
                    <a:pt x="737" y="122"/>
                    <a:pt x="738" y="121"/>
                  </a:cubicBezTo>
                  <a:cubicBezTo>
                    <a:pt x="738" y="120"/>
                    <a:pt x="741" y="121"/>
                    <a:pt x="742" y="121"/>
                  </a:cubicBezTo>
                  <a:cubicBezTo>
                    <a:pt x="742" y="120"/>
                    <a:pt x="739" y="120"/>
                    <a:pt x="739" y="120"/>
                  </a:cubicBezTo>
                  <a:cubicBezTo>
                    <a:pt x="739" y="117"/>
                    <a:pt x="747" y="122"/>
                    <a:pt x="748" y="122"/>
                  </a:cubicBezTo>
                  <a:cubicBezTo>
                    <a:pt x="750" y="123"/>
                    <a:pt x="756" y="121"/>
                    <a:pt x="758" y="119"/>
                  </a:cubicBezTo>
                  <a:cubicBezTo>
                    <a:pt x="759" y="118"/>
                    <a:pt x="757" y="118"/>
                    <a:pt x="757" y="117"/>
                  </a:cubicBezTo>
                  <a:cubicBezTo>
                    <a:pt x="757" y="117"/>
                    <a:pt x="761" y="117"/>
                    <a:pt x="761" y="115"/>
                  </a:cubicBezTo>
                  <a:cubicBezTo>
                    <a:pt x="760" y="114"/>
                    <a:pt x="758" y="113"/>
                    <a:pt x="759" y="112"/>
                  </a:cubicBezTo>
                  <a:cubicBezTo>
                    <a:pt x="759" y="111"/>
                    <a:pt x="761" y="109"/>
                    <a:pt x="761" y="109"/>
                  </a:cubicBezTo>
                  <a:cubicBezTo>
                    <a:pt x="762" y="109"/>
                    <a:pt x="766" y="110"/>
                    <a:pt x="766" y="109"/>
                  </a:cubicBezTo>
                  <a:cubicBezTo>
                    <a:pt x="765" y="110"/>
                    <a:pt x="762" y="111"/>
                    <a:pt x="763" y="112"/>
                  </a:cubicBezTo>
                  <a:cubicBezTo>
                    <a:pt x="764" y="113"/>
                    <a:pt x="765" y="114"/>
                    <a:pt x="765" y="114"/>
                  </a:cubicBezTo>
                  <a:cubicBezTo>
                    <a:pt x="765" y="115"/>
                    <a:pt x="764" y="116"/>
                    <a:pt x="765" y="116"/>
                  </a:cubicBezTo>
                  <a:cubicBezTo>
                    <a:pt x="767" y="116"/>
                    <a:pt x="769" y="115"/>
                    <a:pt x="771" y="115"/>
                  </a:cubicBezTo>
                  <a:cubicBezTo>
                    <a:pt x="773" y="115"/>
                    <a:pt x="775" y="115"/>
                    <a:pt x="777" y="116"/>
                  </a:cubicBezTo>
                  <a:cubicBezTo>
                    <a:pt x="778" y="117"/>
                    <a:pt x="778" y="117"/>
                    <a:pt x="778" y="119"/>
                  </a:cubicBezTo>
                  <a:cubicBezTo>
                    <a:pt x="778" y="120"/>
                    <a:pt x="782" y="121"/>
                    <a:pt x="783" y="121"/>
                  </a:cubicBezTo>
                  <a:cubicBezTo>
                    <a:pt x="784" y="122"/>
                    <a:pt x="790" y="126"/>
                    <a:pt x="791" y="124"/>
                  </a:cubicBezTo>
                  <a:cubicBezTo>
                    <a:pt x="790" y="127"/>
                    <a:pt x="796" y="124"/>
                    <a:pt x="796" y="124"/>
                  </a:cubicBezTo>
                  <a:cubicBezTo>
                    <a:pt x="796" y="123"/>
                    <a:pt x="792" y="123"/>
                    <a:pt x="793" y="122"/>
                  </a:cubicBezTo>
                  <a:cubicBezTo>
                    <a:pt x="793" y="120"/>
                    <a:pt x="796" y="122"/>
                    <a:pt x="796" y="122"/>
                  </a:cubicBezTo>
                  <a:cubicBezTo>
                    <a:pt x="796" y="120"/>
                    <a:pt x="795" y="122"/>
                    <a:pt x="796" y="119"/>
                  </a:cubicBezTo>
                  <a:cubicBezTo>
                    <a:pt x="796" y="118"/>
                    <a:pt x="796" y="117"/>
                    <a:pt x="796" y="116"/>
                  </a:cubicBezTo>
                  <a:cubicBezTo>
                    <a:pt x="795" y="115"/>
                    <a:pt x="794" y="115"/>
                    <a:pt x="794" y="114"/>
                  </a:cubicBezTo>
                  <a:cubicBezTo>
                    <a:pt x="794" y="114"/>
                    <a:pt x="801" y="116"/>
                    <a:pt x="802" y="115"/>
                  </a:cubicBezTo>
                  <a:cubicBezTo>
                    <a:pt x="802" y="115"/>
                    <a:pt x="801" y="114"/>
                    <a:pt x="800" y="114"/>
                  </a:cubicBezTo>
                  <a:cubicBezTo>
                    <a:pt x="801" y="114"/>
                    <a:pt x="804" y="115"/>
                    <a:pt x="805" y="114"/>
                  </a:cubicBezTo>
                  <a:cubicBezTo>
                    <a:pt x="805" y="113"/>
                    <a:pt x="805" y="112"/>
                    <a:pt x="806" y="111"/>
                  </a:cubicBezTo>
                  <a:cubicBezTo>
                    <a:pt x="806" y="111"/>
                    <a:pt x="809" y="111"/>
                    <a:pt x="809" y="111"/>
                  </a:cubicBezTo>
                  <a:cubicBezTo>
                    <a:pt x="809" y="111"/>
                    <a:pt x="808" y="111"/>
                    <a:pt x="808" y="111"/>
                  </a:cubicBezTo>
                  <a:cubicBezTo>
                    <a:pt x="807" y="110"/>
                    <a:pt x="810" y="111"/>
                    <a:pt x="808" y="111"/>
                  </a:cubicBezTo>
                  <a:close/>
                  <a:moveTo>
                    <a:pt x="405" y="192"/>
                  </a:moveTo>
                  <a:cubicBezTo>
                    <a:pt x="404" y="195"/>
                    <a:pt x="404" y="198"/>
                    <a:pt x="403" y="201"/>
                  </a:cubicBezTo>
                  <a:cubicBezTo>
                    <a:pt x="402" y="203"/>
                    <a:pt x="399" y="202"/>
                    <a:pt x="399" y="204"/>
                  </a:cubicBezTo>
                  <a:cubicBezTo>
                    <a:pt x="399" y="204"/>
                    <a:pt x="401" y="204"/>
                    <a:pt x="402" y="204"/>
                  </a:cubicBezTo>
                  <a:cubicBezTo>
                    <a:pt x="402" y="204"/>
                    <a:pt x="393" y="210"/>
                    <a:pt x="392" y="210"/>
                  </a:cubicBezTo>
                  <a:cubicBezTo>
                    <a:pt x="391" y="211"/>
                    <a:pt x="390" y="212"/>
                    <a:pt x="388" y="212"/>
                  </a:cubicBezTo>
                  <a:cubicBezTo>
                    <a:pt x="387" y="213"/>
                    <a:pt x="386" y="215"/>
                    <a:pt x="385" y="216"/>
                  </a:cubicBezTo>
                  <a:cubicBezTo>
                    <a:pt x="384" y="217"/>
                    <a:pt x="377" y="219"/>
                    <a:pt x="376" y="217"/>
                  </a:cubicBezTo>
                  <a:cubicBezTo>
                    <a:pt x="376" y="216"/>
                    <a:pt x="383" y="214"/>
                    <a:pt x="384" y="213"/>
                  </a:cubicBezTo>
                  <a:cubicBezTo>
                    <a:pt x="387" y="211"/>
                    <a:pt x="390" y="208"/>
                    <a:pt x="393" y="206"/>
                  </a:cubicBezTo>
                  <a:cubicBezTo>
                    <a:pt x="395" y="205"/>
                    <a:pt x="395" y="202"/>
                    <a:pt x="397" y="201"/>
                  </a:cubicBezTo>
                  <a:cubicBezTo>
                    <a:pt x="399" y="198"/>
                    <a:pt x="401" y="195"/>
                    <a:pt x="402" y="192"/>
                  </a:cubicBezTo>
                  <a:cubicBezTo>
                    <a:pt x="402" y="190"/>
                    <a:pt x="402" y="190"/>
                    <a:pt x="404" y="189"/>
                  </a:cubicBezTo>
                  <a:cubicBezTo>
                    <a:pt x="406" y="188"/>
                    <a:pt x="405" y="191"/>
                    <a:pt x="405" y="192"/>
                  </a:cubicBezTo>
                  <a:cubicBezTo>
                    <a:pt x="404" y="193"/>
                    <a:pt x="405" y="190"/>
                    <a:pt x="405" y="1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721">
              <a:extLst>
                <a:ext uri="{FF2B5EF4-FFF2-40B4-BE49-F238E27FC236}">
                  <a16:creationId xmlns:a16="http://schemas.microsoft.com/office/drawing/2014/main" id="{F240E56C-2EFC-AF4A-A65F-3B3BF8D29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0505" y="5241075"/>
              <a:ext cx="119965" cy="271210"/>
            </a:xfrm>
            <a:custGeom>
              <a:avLst/>
              <a:gdLst>
                <a:gd name="T0" fmla="*/ 13 w 15"/>
                <a:gd name="T1" fmla="*/ 26 h 32"/>
                <a:gd name="T2" fmla="*/ 10 w 15"/>
                <a:gd name="T3" fmla="*/ 13 h 32"/>
                <a:gd name="T4" fmla="*/ 9 w 15"/>
                <a:gd name="T5" fmla="*/ 4 h 32"/>
                <a:gd name="T6" fmla="*/ 9 w 15"/>
                <a:gd name="T7" fmla="*/ 1 h 32"/>
                <a:gd name="T8" fmla="*/ 6 w 15"/>
                <a:gd name="T9" fmla="*/ 0 h 32"/>
                <a:gd name="T10" fmla="*/ 7 w 15"/>
                <a:gd name="T11" fmla="*/ 3 h 32"/>
                <a:gd name="T12" fmla="*/ 6 w 15"/>
                <a:gd name="T13" fmla="*/ 5 h 32"/>
                <a:gd name="T14" fmla="*/ 4 w 15"/>
                <a:gd name="T15" fmla="*/ 7 h 32"/>
                <a:gd name="T16" fmla="*/ 4 w 15"/>
                <a:gd name="T17" fmla="*/ 9 h 32"/>
                <a:gd name="T18" fmla="*/ 2 w 15"/>
                <a:gd name="T19" fmla="*/ 14 h 32"/>
                <a:gd name="T20" fmla="*/ 5 w 15"/>
                <a:gd name="T21" fmla="*/ 20 h 32"/>
                <a:gd name="T22" fmla="*/ 6 w 15"/>
                <a:gd name="T23" fmla="*/ 32 h 32"/>
                <a:gd name="T24" fmla="*/ 15 w 15"/>
                <a:gd name="T25" fmla="*/ 32 h 32"/>
                <a:gd name="T26" fmla="*/ 13 w 15"/>
                <a:gd name="T27" fmla="*/ 26 h 32"/>
                <a:gd name="T28" fmla="*/ 13 w 15"/>
                <a:gd name="T2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32">
                  <a:moveTo>
                    <a:pt x="13" y="26"/>
                  </a:moveTo>
                  <a:cubicBezTo>
                    <a:pt x="13" y="22"/>
                    <a:pt x="9" y="17"/>
                    <a:pt x="10" y="13"/>
                  </a:cubicBezTo>
                  <a:cubicBezTo>
                    <a:pt x="11" y="10"/>
                    <a:pt x="10" y="7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0"/>
                    <a:pt x="6" y="0"/>
                    <a:pt x="6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5"/>
                    <a:pt x="4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3" y="11"/>
                    <a:pt x="3" y="13"/>
                    <a:pt x="2" y="14"/>
                  </a:cubicBezTo>
                  <a:cubicBezTo>
                    <a:pt x="0" y="15"/>
                    <a:pt x="4" y="18"/>
                    <a:pt x="5" y="20"/>
                  </a:cubicBezTo>
                  <a:cubicBezTo>
                    <a:pt x="6" y="22"/>
                    <a:pt x="4" y="32"/>
                    <a:pt x="6" y="32"/>
                  </a:cubicBezTo>
                  <a:cubicBezTo>
                    <a:pt x="9" y="32"/>
                    <a:pt x="12" y="32"/>
                    <a:pt x="15" y="32"/>
                  </a:cubicBezTo>
                  <a:cubicBezTo>
                    <a:pt x="15" y="30"/>
                    <a:pt x="14" y="28"/>
                    <a:pt x="13" y="26"/>
                  </a:cubicBezTo>
                  <a:cubicBezTo>
                    <a:pt x="13" y="24"/>
                    <a:pt x="13" y="27"/>
                    <a:pt x="13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722">
              <a:extLst>
                <a:ext uri="{FF2B5EF4-FFF2-40B4-BE49-F238E27FC236}">
                  <a16:creationId xmlns:a16="http://schemas.microsoft.com/office/drawing/2014/main" id="{953BAA1F-B307-2B4A-85DE-A4756A267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2" y="5503627"/>
              <a:ext cx="119965" cy="196192"/>
            </a:xfrm>
            <a:custGeom>
              <a:avLst/>
              <a:gdLst>
                <a:gd name="T0" fmla="*/ 12 w 15"/>
                <a:gd name="T1" fmla="*/ 1 h 23"/>
                <a:gd name="T2" fmla="*/ 7 w 15"/>
                <a:gd name="T3" fmla="*/ 1 h 23"/>
                <a:gd name="T4" fmla="*/ 2 w 15"/>
                <a:gd name="T5" fmla="*/ 2 h 23"/>
                <a:gd name="T6" fmla="*/ 1 w 15"/>
                <a:gd name="T7" fmla="*/ 7 h 23"/>
                <a:gd name="T8" fmla="*/ 2 w 15"/>
                <a:gd name="T9" fmla="*/ 11 h 23"/>
                <a:gd name="T10" fmla="*/ 1 w 15"/>
                <a:gd name="T11" fmla="*/ 23 h 23"/>
                <a:gd name="T12" fmla="*/ 4 w 15"/>
                <a:gd name="T13" fmla="*/ 20 h 23"/>
                <a:gd name="T14" fmla="*/ 7 w 15"/>
                <a:gd name="T15" fmla="*/ 20 h 23"/>
                <a:gd name="T16" fmla="*/ 9 w 15"/>
                <a:gd name="T17" fmla="*/ 23 h 23"/>
                <a:gd name="T18" fmla="*/ 9 w 15"/>
                <a:gd name="T19" fmla="*/ 20 h 23"/>
                <a:gd name="T20" fmla="*/ 6 w 15"/>
                <a:gd name="T21" fmla="*/ 16 h 23"/>
                <a:gd name="T22" fmla="*/ 4 w 15"/>
                <a:gd name="T23" fmla="*/ 7 h 23"/>
                <a:gd name="T24" fmla="*/ 9 w 15"/>
                <a:gd name="T25" fmla="*/ 3 h 23"/>
                <a:gd name="T26" fmla="*/ 15 w 15"/>
                <a:gd name="T27" fmla="*/ 6 h 23"/>
                <a:gd name="T28" fmla="*/ 12 w 15"/>
                <a:gd name="T2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3">
                  <a:moveTo>
                    <a:pt x="12" y="1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5" y="1"/>
                    <a:pt x="3" y="0"/>
                    <a:pt x="2" y="2"/>
                  </a:cubicBezTo>
                  <a:cubicBezTo>
                    <a:pt x="2" y="4"/>
                    <a:pt x="1" y="5"/>
                    <a:pt x="1" y="7"/>
                  </a:cubicBezTo>
                  <a:cubicBezTo>
                    <a:pt x="1" y="8"/>
                    <a:pt x="2" y="9"/>
                    <a:pt x="2" y="11"/>
                  </a:cubicBezTo>
                  <a:cubicBezTo>
                    <a:pt x="2" y="12"/>
                    <a:pt x="0" y="23"/>
                    <a:pt x="1" y="23"/>
                  </a:cubicBezTo>
                  <a:cubicBezTo>
                    <a:pt x="3" y="22"/>
                    <a:pt x="1" y="19"/>
                    <a:pt x="4" y="20"/>
                  </a:cubicBezTo>
                  <a:cubicBezTo>
                    <a:pt x="5" y="20"/>
                    <a:pt x="7" y="19"/>
                    <a:pt x="7" y="20"/>
                  </a:cubicBezTo>
                  <a:cubicBezTo>
                    <a:pt x="8" y="20"/>
                    <a:pt x="8" y="23"/>
                    <a:pt x="9" y="23"/>
                  </a:cubicBezTo>
                  <a:cubicBezTo>
                    <a:pt x="9" y="23"/>
                    <a:pt x="9" y="20"/>
                    <a:pt x="9" y="20"/>
                  </a:cubicBezTo>
                  <a:cubicBezTo>
                    <a:pt x="9" y="18"/>
                    <a:pt x="7" y="17"/>
                    <a:pt x="6" y="16"/>
                  </a:cubicBezTo>
                  <a:cubicBezTo>
                    <a:pt x="5" y="14"/>
                    <a:pt x="2" y="9"/>
                    <a:pt x="4" y="7"/>
                  </a:cubicBezTo>
                  <a:cubicBezTo>
                    <a:pt x="7" y="5"/>
                    <a:pt x="6" y="4"/>
                    <a:pt x="9" y="3"/>
                  </a:cubicBezTo>
                  <a:cubicBezTo>
                    <a:pt x="11" y="2"/>
                    <a:pt x="14" y="4"/>
                    <a:pt x="15" y="6"/>
                  </a:cubicBezTo>
                  <a:cubicBezTo>
                    <a:pt x="14" y="4"/>
                    <a:pt x="13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723">
              <a:extLst>
                <a:ext uri="{FF2B5EF4-FFF2-40B4-BE49-F238E27FC236}">
                  <a16:creationId xmlns:a16="http://schemas.microsoft.com/office/drawing/2014/main" id="{AB1C5CB5-3F8A-DE42-8553-4CC2D4C41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2501" y="6080672"/>
              <a:ext cx="169042" cy="213507"/>
            </a:xfrm>
            <a:custGeom>
              <a:avLst/>
              <a:gdLst>
                <a:gd name="T0" fmla="*/ 5 w 21"/>
                <a:gd name="T1" fmla="*/ 1 h 25"/>
                <a:gd name="T2" fmla="*/ 4 w 21"/>
                <a:gd name="T3" fmla="*/ 7 h 25"/>
                <a:gd name="T4" fmla="*/ 1 w 21"/>
                <a:gd name="T5" fmla="*/ 9 h 25"/>
                <a:gd name="T6" fmla="*/ 3 w 21"/>
                <a:gd name="T7" fmla="*/ 11 h 25"/>
                <a:gd name="T8" fmla="*/ 2 w 21"/>
                <a:gd name="T9" fmla="*/ 14 h 25"/>
                <a:gd name="T10" fmla="*/ 3 w 21"/>
                <a:gd name="T11" fmla="*/ 16 h 25"/>
                <a:gd name="T12" fmla="*/ 1 w 21"/>
                <a:gd name="T13" fmla="*/ 20 h 25"/>
                <a:gd name="T14" fmla="*/ 3 w 21"/>
                <a:gd name="T15" fmla="*/ 21 h 25"/>
                <a:gd name="T16" fmla="*/ 0 w 21"/>
                <a:gd name="T17" fmla="*/ 24 h 25"/>
                <a:gd name="T18" fmla="*/ 2 w 21"/>
                <a:gd name="T19" fmla="*/ 23 h 25"/>
                <a:gd name="T20" fmla="*/ 3 w 21"/>
                <a:gd name="T21" fmla="*/ 24 h 25"/>
                <a:gd name="T22" fmla="*/ 6 w 21"/>
                <a:gd name="T23" fmla="*/ 22 h 25"/>
                <a:gd name="T24" fmla="*/ 8 w 21"/>
                <a:gd name="T25" fmla="*/ 22 h 25"/>
                <a:gd name="T26" fmla="*/ 9 w 21"/>
                <a:gd name="T27" fmla="*/ 22 h 25"/>
                <a:gd name="T28" fmla="*/ 12 w 21"/>
                <a:gd name="T29" fmla="*/ 21 h 25"/>
                <a:gd name="T30" fmla="*/ 14 w 21"/>
                <a:gd name="T31" fmla="*/ 20 h 25"/>
                <a:gd name="T32" fmla="*/ 17 w 21"/>
                <a:gd name="T33" fmla="*/ 18 h 25"/>
                <a:gd name="T34" fmla="*/ 20 w 21"/>
                <a:gd name="T35" fmla="*/ 20 h 25"/>
                <a:gd name="T36" fmla="*/ 19 w 21"/>
                <a:gd name="T37" fmla="*/ 16 h 25"/>
                <a:gd name="T38" fmla="*/ 17 w 21"/>
                <a:gd name="T39" fmla="*/ 12 h 25"/>
                <a:gd name="T40" fmla="*/ 12 w 21"/>
                <a:gd name="T41" fmla="*/ 0 h 25"/>
                <a:gd name="T42" fmla="*/ 5 w 21"/>
                <a:gd name="T43" fmla="*/ 1 h 25"/>
                <a:gd name="T44" fmla="*/ 5 w 21"/>
                <a:gd name="T4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25">
                  <a:moveTo>
                    <a:pt x="5" y="1"/>
                  </a:moveTo>
                  <a:cubicBezTo>
                    <a:pt x="3" y="2"/>
                    <a:pt x="2" y="6"/>
                    <a:pt x="4" y="7"/>
                  </a:cubicBezTo>
                  <a:cubicBezTo>
                    <a:pt x="7" y="10"/>
                    <a:pt x="2" y="9"/>
                    <a:pt x="1" y="9"/>
                  </a:cubicBezTo>
                  <a:cubicBezTo>
                    <a:pt x="1" y="9"/>
                    <a:pt x="3" y="11"/>
                    <a:pt x="3" y="11"/>
                  </a:cubicBezTo>
                  <a:cubicBezTo>
                    <a:pt x="3" y="13"/>
                    <a:pt x="3" y="13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2" y="17"/>
                    <a:pt x="1" y="20"/>
                    <a:pt x="1" y="20"/>
                  </a:cubicBezTo>
                  <a:cubicBezTo>
                    <a:pt x="1" y="20"/>
                    <a:pt x="3" y="20"/>
                    <a:pt x="3" y="21"/>
                  </a:cubicBezTo>
                  <a:cubicBezTo>
                    <a:pt x="3" y="21"/>
                    <a:pt x="0" y="23"/>
                    <a:pt x="0" y="24"/>
                  </a:cubicBezTo>
                  <a:cubicBezTo>
                    <a:pt x="0" y="24"/>
                    <a:pt x="1" y="23"/>
                    <a:pt x="2" y="23"/>
                  </a:cubicBezTo>
                  <a:cubicBezTo>
                    <a:pt x="2" y="23"/>
                    <a:pt x="2" y="25"/>
                    <a:pt x="3" y="24"/>
                  </a:cubicBezTo>
                  <a:cubicBezTo>
                    <a:pt x="3" y="23"/>
                    <a:pt x="5" y="22"/>
                    <a:pt x="6" y="22"/>
                  </a:cubicBezTo>
                  <a:cubicBezTo>
                    <a:pt x="7" y="21"/>
                    <a:pt x="6" y="25"/>
                    <a:pt x="8" y="22"/>
                  </a:cubicBezTo>
                  <a:cubicBezTo>
                    <a:pt x="9" y="20"/>
                    <a:pt x="8" y="21"/>
                    <a:pt x="9" y="22"/>
                  </a:cubicBezTo>
                  <a:cubicBezTo>
                    <a:pt x="9" y="22"/>
                    <a:pt x="12" y="21"/>
                    <a:pt x="12" y="21"/>
                  </a:cubicBezTo>
                  <a:cubicBezTo>
                    <a:pt x="14" y="21"/>
                    <a:pt x="13" y="20"/>
                    <a:pt x="14" y="20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18" y="16"/>
                    <a:pt x="19" y="19"/>
                    <a:pt x="20" y="20"/>
                  </a:cubicBezTo>
                  <a:cubicBezTo>
                    <a:pt x="21" y="20"/>
                    <a:pt x="19" y="16"/>
                    <a:pt x="19" y="16"/>
                  </a:cubicBezTo>
                  <a:cubicBezTo>
                    <a:pt x="18" y="15"/>
                    <a:pt x="17" y="14"/>
                    <a:pt x="17" y="12"/>
                  </a:cubicBezTo>
                  <a:cubicBezTo>
                    <a:pt x="17" y="7"/>
                    <a:pt x="14" y="4"/>
                    <a:pt x="12" y="0"/>
                  </a:cubicBezTo>
                  <a:cubicBezTo>
                    <a:pt x="10" y="2"/>
                    <a:pt x="8" y="1"/>
                    <a:pt x="5" y="1"/>
                  </a:cubicBezTo>
                  <a:cubicBezTo>
                    <a:pt x="5" y="2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724">
              <a:extLst>
                <a:ext uri="{FF2B5EF4-FFF2-40B4-BE49-F238E27FC236}">
                  <a16:creationId xmlns:a16="http://schemas.microsoft.com/office/drawing/2014/main" id="{1A594E5F-FE68-634C-85FC-A2461F580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1613" y="5852738"/>
              <a:ext cx="256290" cy="262556"/>
            </a:xfrm>
            <a:custGeom>
              <a:avLst/>
              <a:gdLst>
                <a:gd name="T0" fmla="*/ 32 w 32"/>
                <a:gd name="T1" fmla="*/ 3 h 31"/>
                <a:gd name="T2" fmla="*/ 29 w 32"/>
                <a:gd name="T3" fmla="*/ 1 h 31"/>
                <a:gd name="T4" fmla="*/ 27 w 32"/>
                <a:gd name="T5" fmla="*/ 4 h 31"/>
                <a:gd name="T6" fmla="*/ 25 w 32"/>
                <a:gd name="T7" fmla="*/ 5 h 31"/>
                <a:gd name="T8" fmla="*/ 20 w 32"/>
                <a:gd name="T9" fmla="*/ 6 h 31"/>
                <a:gd name="T10" fmla="*/ 20 w 32"/>
                <a:gd name="T11" fmla="*/ 10 h 31"/>
                <a:gd name="T12" fmla="*/ 13 w 32"/>
                <a:gd name="T13" fmla="*/ 9 h 31"/>
                <a:gd name="T14" fmla="*/ 10 w 32"/>
                <a:gd name="T15" fmla="*/ 12 h 31"/>
                <a:gd name="T16" fmla="*/ 0 w 32"/>
                <a:gd name="T17" fmla="*/ 19 h 31"/>
                <a:gd name="T18" fmla="*/ 6 w 32"/>
                <a:gd name="T19" fmla="*/ 21 h 31"/>
                <a:gd name="T20" fmla="*/ 5 w 32"/>
                <a:gd name="T21" fmla="*/ 24 h 31"/>
                <a:gd name="T22" fmla="*/ 6 w 32"/>
                <a:gd name="T23" fmla="*/ 26 h 31"/>
                <a:gd name="T24" fmla="*/ 3 w 32"/>
                <a:gd name="T25" fmla="*/ 29 h 31"/>
                <a:gd name="T26" fmla="*/ 5 w 32"/>
                <a:gd name="T27" fmla="*/ 30 h 31"/>
                <a:gd name="T28" fmla="*/ 5 w 32"/>
                <a:gd name="T29" fmla="*/ 31 h 31"/>
                <a:gd name="T30" fmla="*/ 9 w 32"/>
                <a:gd name="T31" fmla="*/ 31 h 31"/>
                <a:gd name="T32" fmla="*/ 12 w 32"/>
                <a:gd name="T33" fmla="*/ 31 h 31"/>
                <a:gd name="T34" fmla="*/ 14 w 32"/>
                <a:gd name="T35" fmla="*/ 28 h 31"/>
                <a:gd name="T36" fmla="*/ 21 w 32"/>
                <a:gd name="T37" fmla="*/ 27 h 31"/>
                <a:gd name="T38" fmla="*/ 16 w 32"/>
                <a:gd name="T39" fmla="*/ 22 h 31"/>
                <a:gd name="T40" fmla="*/ 20 w 32"/>
                <a:gd name="T41" fmla="*/ 19 h 31"/>
                <a:gd name="T42" fmla="*/ 27 w 32"/>
                <a:gd name="T43" fmla="*/ 14 h 31"/>
                <a:gd name="T44" fmla="*/ 27 w 32"/>
                <a:gd name="T45" fmla="*/ 8 h 31"/>
                <a:gd name="T46" fmla="*/ 32 w 32"/>
                <a:gd name="T4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1">
                  <a:moveTo>
                    <a:pt x="32" y="3"/>
                  </a:moveTo>
                  <a:cubicBezTo>
                    <a:pt x="31" y="2"/>
                    <a:pt x="30" y="0"/>
                    <a:pt x="29" y="1"/>
                  </a:cubicBezTo>
                  <a:cubicBezTo>
                    <a:pt x="28" y="1"/>
                    <a:pt x="28" y="3"/>
                    <a:pt x="27" y="4"/>
                  </a:cubicBezTo>
                  <a:cubicBezTo>
                    <a:pt x="27" y="4"/>
                    <a:pt x="26" y="3"/>
                    <a:pt x="25" y="5"/>
                  </a:cubicBezTo>
                  <a:cubicBezTo>
                    <a:pt x="24" y="6"/>
                    <a:pt x="22" y="6"/>
                    <a:pt x="20" y="6"/>
                  </a:cubicBezTo>
                  <a:cubicBezTo>
                    <a:pt x="18" y="7"/>
                    <a:pt x="22" y="9"/>
                    <a:pt x="20" y="10"/>
                  </a:cubicBezTo>
                  <a:cubicBezTo>
                    <a:pt x="17" y="11"/>
                    <a:pt x="16" y="9"/>
                    <a:pt x="13" y="9"/>
                  </a:cubicBezTo>
                  <a:cubicBezTo>
                    <a:pt x="12" y="8"/>
                    <a:pt x="10" y="11"/>
                    <a:pt x="10" y="12"/>
                  </a:cubicBezTo>
                  <a:cubicBezTo>
                    <a:pt x="7" y="15"/>
                    <a:pt x="1" y="15"/>
                    <a:pt x="0" y="19"/>
                  </a:cubicBezTo>
                  <a:cubicBezTo>
                    <a:pt x="0" y="19"/>
                    <a:pt x="6" y="21"/>
                    <a:pt x="6" y="21"/>
                  </a:cubicBezTo>
                  <a:cubicBezTo>
                    <a:pt x="6" y="22"/>
                    <a:pt x="5" y="24"/>
                    <a:pt x="5" y="24"/>
                  </a:cubicBezTo>
                  <a:cubicBezTo>
                    <a:pt x="5" y="26"/>
                    <a:pt x="6" y="25"/>
                    <a:pt x="6" y="26"/>
                  </a:cubicBezTo>
                  <a:cubicBezTo>
                    <a:pt x="6" y="25"/>
                    <a:pt x="2" y="28"/>
                    <a:pt x="3" y="29"/>
                  </a:cubicBezTo>
                  <a:cubicBezTo>
                    <a:pt x="3" y="29"/>
                    <a:pt x="5" y="30"/>
                    <a:pt x="5" y="30"/>
                  </a:cubicBezTo>
                  <a:cubicBezTo>
                    <a:pt x="6" y="30"/>
                    <a:pt x="5" y="30"/>
                    <a:pt x="5" y="31"/>
                  </a:cubicBezTo>
                  <a:cubicBezTo>
                    <a:pt x="5" y="30"/>
                    <a:pt x="9" y="30"/>
                    <a:pt x="9" y="31"/>
                  </a:cubicBezTo>
                  <a:cubicBezTo>
                    <a:pt x="10" y="31"/>
                    <a:pt x="11" y="31"/>
                    <a:pt x="12" y="31"/>
                  </a:cubicBezTo>
                  <a:cubicBezTo>
                    <a:pt x="12" y="31"/>
                    <a:pt x="13" y="29"/>
                    <a:pt x="14" y="28"/>
                  </a:cubicBezTo>
                  <a:cubicBezTo>
                    <a:pt x="17" y="28"/>
                    <a:pt x="19" y="29"/>
                    <a:pt x="21" y="27"/>
                  </a:cubicBezTo>
                  <a:cubicBezTo>
                    <a:pt x="21" y="25"/>
                    <a:pt x="16" y="23"/>
                    <a:pt x="16" y="22"/>
                  </a:cubicBezTo>
                  <a:cubicBezTo>
                    <a:pt x="17" y="21"/>
                    <a:pt x="18" y="20"/>
                    <a:pt x="20" y="19"/>
                  </a:cubicBezTo>
                  <a:cubicBezTo>
                    <a:pt x="22" y="17"/>
                    <a:pt x="24" y="15"/>
                    <a:pt x="27" y="14"/>
                  </a:cubicBezTo>
                  <a:cubicBezTo>
                    <a:pt x="29" y="12"/>
                    <a:pt x="26" y="9"/>
                    <a:pt x="27" y="8"/>
                  </a:cubicBezTo>
                  <a:cubicBezTo>
                    <a:pt x="29" y="6"/>
                    <a:pt x="30" y="4"/>
                    <a:pt x="3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8" name="Freeform 725">
              <a:extLst>
                <a:ext uri="{FF2B5EF4-FFF2-40B4-BE49-F238E27FC236}">
                  <a16:creationId xmlns:a16="http://schemas.microsoft.com/office/drawing/2014/main" id="{E80AD64C-5696-0944-816A-A72450DAD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1340" y="5183369"/>
              <a:ext cx="190855" cy="210619"/>
            </a:xfrm>
            <a:custGeom>
              <a:avLst/>
              <a:gdLst>
                <a:gd name="T0" fmla="*/ 21 w 24"/>
                <a:gd name="T1" fmla="*/ 8 h 25"/>
                <a:gd name="T2" fmla="*/ 18 w 24"/>
                <a:gd name="T3" fmla="*/ 5 h 25"/>
                <a:gd name="T4" fmla="*/ 15 w 24"/>
                <a:gd name="T5" fmla="*/ 6 h 25"/>
                <a:gd name="T6" fmla="*/ 16 w 24"/>
                <a:gd name="T7" fmla="*/ 1 h 25"/>
                <a:gd name="T8" fmla="*/ 10 w 24"/>
                <a:gd name="T9" fmla="*/ 1 h 25"/>
                <a:gd name="T10" fmla="*/ 10 w 24"/>
                <a:gd name="T11" fmla="*/ 2 h 25"/>
                <a:gd name="T12" fmla="*/ 9 w 24"/>
                <a:gd name="T13" fmla="*/ 3 h 25"/>
                <a:gd name="T14" fmla="*/ 11 w 24"/>
                <a:gd name="T15" fmla="*/ 4 h 25"/>
                <a:gd name="T16" fmla="*/ 9 w 24"/>
                <a:gd name="T17" fmla="*/ 5 h 25"/>
                <a:gd name="T18" fmla="*/ 2 w 24"/>
                <a:gd name="T19" fmla="*/ 6 h 25"/>
                <a:gd name="T20" fmla="*/ 3 w 24"/>
                <a:gd name="T21" fmla="*/ 7 h 25"/>
                <a:gd name="T22" fmla="*/ 2 w 24"/>
                <a:gd name="T23" fmla="*/ 8 h 25"/>
                <a:gd name="T24" fmla="*/ 2 w 24"/>
                <a:gd name="T25" fmla="*/ 8 h 25"/>
                <a:gd name="T26" fmla="*/ 1 w 24"/>
                <a:gd name="T27" fmla="*/ 8 h 25"/>
                <a:gd name="T28" fmla="*/ 3 w 24"/>
                <a:gd name="T29" fmla="*/ 10 h 25"/>
                <a:gd name="T30" fmla="*/ 6 w 24"/>
                <a:gd name="T31" fmla="*/ 13 h 25"/>
                <a:gd name="T32" fmla="*/ 5 w 24"/>
                <a:gd name="T33" fmla="*/ 17 h 25"/>
                <a:gd name="T34" fmla="*/ 1 w 24"/>
                <a:gd name="T35" fmla="*/ 20 h 25"/>
                <a:gd name="T36" fmla="*/ 3 w 24"/>
                <a:gd name="T37" fmla="*/ 20 h 25"/>
                <a:gd name="T38" fmla="*/ 0 w 24"/>
                <a:gd name="T39" fmla="*/ 22 h 25"/>
                <a:gd name="T40" fmla="*/ 3 w 24"/>
                <a:gd name="T41" fmla="*/ 21 h 25"/>
                <a:gd name="T42" fmla="*/ 2 w 24"/>
                <a:gd name="T43" fmla="*/ 24 h 25"/>
                <a:gd name="T44" fmla="*/ 4 w 24"/>
                <a:gd name="T45" fmla="*/ 23 h 25"/>
                <a:gd name="T46" fmla="*/ 4 w 24"/>
                <a:gd name="T47" fmla="*/ 25 h 25"/>
                <a:gd name="T48" fmla="*/ 8 w 24"/>
                <a:gd name="T49" fmla="*/ 24 h 25"/>
                <a:gd name="T50" fmla="*/ 17 w 24"/>
                <a:gd name="T51" fmla="*/ 20 h 25"/>
                <a:gd name="T52" fmla="*/ 22 w 24"/>
                <a:gd name="T53" fmla="*/ 16 h 25"/>
                <a:gd name="T54" fmla="*/ 21 w 24"/>
                <a:gd name="T55" fmla="*/ 8 h 25"/>
                <a:gd name="T56" fmla="*/ 21 w 24"/>
                <a:gd name="T5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25">
                  <a:moveTo>
                    <a:pt x="21" y="8"/>
                  </a:moveTo>
                  <a:cubicBezTo>
                    <a:pt x="20" y="8"/>
                    <a:pt x="19" y="5"/>
                    <a:pt x="18" y="5"/>
                  </a:cubicBezTo>
                  <a:cubicBezTo>
                    <a:pt x="16" y="6"/>
                    <a:pt x="17" y="7"/>
                    <a:pt x="15" y="6"/>
                  </a:cubicBezTo>
                  <a:cubicBezTo>
                    <a:pt x="11" y="5"/>
                    <a:pt x="15" y="3"/>
                    <a:pt x="16" y="1"/>
                  </a:cubicBezTo>
                  <a:cubicBezTo>
                    <a:pt x="14" y="1"/>
                    <a:pt x="11" y="0"/>
                    <a:pt x="10" y="1"/>
                  </a:cubicBezTo>
                  <a:cubicBezTo>
                    <a:pt x="10" y="1"/>
                    <a:pt x="12" y="1"/>
                    <a:pt x="10" y="2"/>
                  </a:cubicBezTo>
                  <a:cubicBezTo>
                    <a:pt x="10" y="2"/>
                    <a:pt x="8" y="3"/>
                    <a:pt x="9" y="3"/>
                  </a:cubicBezTo>
                  <a:cubicBezTo>
                    <a:pt x="9" y="4"/>
                    <a:pt x="11" y="3"/>
                    <a:pt x="11" y="4"/>
                  </a:cubicBezTo>
                  <a:cubicBezTo>
                    <a:pt x="12" y="5"/>
                    <a:pt x="9" y="5"/>
                    <a:pt x="9" y="5"/>
                  </a:cubicBezTo>
                  <a:cubicBezTo>
                    <a:pt x="7" y="6"/>
                    <a:pt x="3" y="5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1" y="8"/>
                    <a:pt x="1" y="8"/>
                  </a:cubicBezTo>
                  <a:cubicBezTo>
                    <a:pt x="1" y="9"/>
                    <a:pt x="5" y="9"/>
                    <a:pt x="3" y="10"/>
                  </a:cubicBezTo>
                  <a:cubicBezTo>
                    <a:pt x="0" y="12"/>
                    <a:pt x="4" y="13"/>
                    <a:pt x="6" y="13"/>
                  </a:cubicBezTo>
                  <a:cubicBezTo>
                    <a:pt x="7" y="13"/>
                    <a:pt x="5" y="16"/>
                    <a:pt x="5" y="17"/>
                  </a:cubicBezTo>
                  <a:cubicBezTo>
                    <a:pt x="4" y="17"/>
                    <a:pt x="2" y="21"/>
                    <a:pt x="1" y="20"/>
                  </a:cubicBezTo>
                  <a:cubicBezTo>
                    <a:pt x="1" y="20"/>
                    <a:pt x="3" y="20"/>
                    <a:pt x="3" y="20"/>
                  </a:cubicBezTo>
                  <a:cubicBezTo>
                    <a:pt x="2" y="21"/>
                    <a:pt x="1" y="20"/>
                    <a:pt x="0" y="22"/>
                  </a:cubicBezTo>
                  <a:cubicBezTo>
                    <a:pt x="0" y="22"/>
                    <a:pt x="3" y="21"/>
                    <a:pt x="3" y="21"/>
                  </a:cubicBezTo>
                  <a:cubicBezTo>
                    <a:pt x="3" y="21"/>
                    <a:pt x="2" y="23"/>
                    <a:pt x="2" y="24"/>
                  </a:cubicBezTo>
                  <a:cubicBezTo>
                    <a:pt x="2" y="24"/>
                    <a:pt x="4" y="23"/>
                    <a:pt x="4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5" y="25"/>
                    <a:pt x="7" y="24"/>
                    <a:pt x="8" y="24"/>
                  </a:cubicBezTo>
                  <a:cubicBezTo>
                    <a:pt x="11" y="23"/>
                    <a:pt x="14" y="20"/>
                    <a:pt x="17" y="20"/>
                  </a:cubicBezTo>
                  <a:cubicBezTo>
                    <a:pt x="21" y="20"/>
                    <a:pt x="20" y="19"/>
                    <a:pt x="22" y="16"/>
                  </a:cubicBezTo>
                  <a:cubicBezTo>
                    <a:pt x="24" y="13"/>
                    <a:pt x="21" y="11"/>
                    <a:pt x="21" y="8"/>
                  </a:cubicBezTo>
                  <a:cubicBezTo>
                    <a:pt x="20" y="8"/>
                    <a:pt x="21" y="9"/>
                    <a:pt x="2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Freeform 726">
              <a:extLst>
                <a:ext uri="{FF2B5EF4-FFF2-40B4-BE49-F238E27FC236}">
                  <a16:creationId xmlns:a16="http://schemas.microsoft.com/office/drawing/2014/main" id="{5C397EAF-B417-C546-857F-AE21DE02B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6764" y="5174716"/>
              <a:ext cx="128145" cy="83670"/>
            </a:xfrm>
            <a:custGeom>
              <a:avLst/>
              <a:gdLst>
                <a:gd name="T0" fmla="*/ 1 w 16"/>
                <a:gd name="T1" fmla="*/ 6 h 10"/>
                <a:gd name="T2" fmla="*/ 4 w 16"/>
                <a:gd name="T3" fmla="*/ 8 h 10"/>
                <a:gd name="T4" fmla="*/ 5 w 16"/>
                <a:gd name="T5" fmla="*/ 7 h 10"/>
                <a:gd name="T6" fmla="*/ 8 w 16"/>
                <a:gd name="T7" fmla="*/ 8 h 10"/>
                <a:gd name="T8" fmla="*/ 11 w 16"/>
                <a:gd name="T9" fmla="*/ 4 h 10"/>
                <a:gd name="T10" fmla="*/ 11 w 16"/>
                <a:gd name="T11" fmla="*/ 2 h 10"/>
                <a:gd name="T12" fmla="*/ 7 w 16"/>
                <a:gd name="T13" fmla="*/ 1 h 10"/>
                <a:gd name="T14" fmla="*/ 4 w 16"/>
                <a:gd name="T15" fmla="*/ 2 h 10"/>
                <a:gd name="T16" fmla="*/ 1 w 16"/>
                <a:gd name="T17" fmla="*/ 6 h 10"/>
                <a:gd name="T18" fmla="*/ 1 w 16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0">
                  <a:moveTo>
                    <a:pt x="1" y="6"/>
                  </a:moveTo>
                  <a:cubicBezTo>
                    <a:pt x="0" y="7"/>
                    <a:pt x="3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10" y="10"/>
                    <a:pt x="16" y="5"/>
                    <a:pt x="11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0" y="0"/>
                    <a:pt x="9" y="0"/>
                    <a:pt x="7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3" y="3"/>
                    <a:pt x="1" y="4"/>
                    <a:pt x="1" y="6"/>
                  </a:cubicBezTo>
                  <a:cubicBezTo>
                    <a:pt x="1" y="6"/>
                    <a:pt x="1" y="5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727">
              <a:extLst>
                <a:ext uri="{FF2B5EF4-FFF2-40B4-BE49-F238E27FC236}">
                  <a16:creationId xmlns:a16="http://schemas.microsoft.com/office/drawing/2014/main" id="{576483DF-4820-C54C-B5ED-98170BA22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09461"/>
              <a:ext cx="501671" cy="389505"/>
            </a:xfrm>
            <a:custGeom>
              <a:avLst/>
              <a:gdLst>
                <a:gd name="T0" fmla="*/ 58 w 63"/>
                <a:gd name="T1" fmla="*/ 8 h 46"/>
                <a:gd name="T2" fmla="*/ 52 w 63"/>
                <a:gd name="T3" fmla="*/ 6 h 46"/>
                <a:gd name="T4" fmla="*/ 49 w 63"/>
                <a:gd name="T5" fmla="*/ 6 h 46"/>
                <a:gd name="T6" fmla="*/ 45 w 63"/>
                <a:gd name="T7" fmla="*/ 6 h 46"/>
                <a:gd name="T8" fmla="*/ 40 w 63"/>
                <a:gd name="T9" fmla="*/ 4 h 46"/>
                <a:gd name="T10" fmla="*/ 38 w 63"/>
                <a:gd name="T11" fmla="*/ 2 h 46"/>
                <a:gd name="T12" fmla="*/ 35 w 63"/>
                <a:gd name="T13" fmla="*/ 2 h 46"/>
                <a:gd name="T14" fmla="*/ 31 w 63"/>
                <a:gd name="T15" fmla="*/ 2 h 46"/>
                <a:gd name="T16" fmla="*/ 27 w 63"/>
                <a:gd name="T17" fmla="*/ 2 h 46"/>
                <a:gd name="T18" fmla="*/ 17 w 63"/>
                <a:gd name="T19" fmla="*/ 1 h 46"/>
                <a:gd name="T20" fmla="*/ 8 w 63"/>
                <a:gd name="T21" fmla="*/ 0 h 46"/>
                <a:gd name="T22" fmla="*/ 2 w 63"/>
                <a:gd name="T23" fmla="*/ 3 h 46"/>
                <a:gd name="T24" fmla="*/ 2 w 63"/>
                <a:gd name="T25" fmla="*/ 6 h 46"/>
                <a:gd name="T26" fmla="*/ 2 w 63"/>
                <a:gd name="T27" fmla="*/ 11 h 46"/>
                <a:gd name="T28" fmla="*/ 5 w 63"/>
                <a:gd name="T29" fmla="*/ 10 h 46"/>
                <a:gd name="T30" fmla="*/ 7 w 63"/>
                <a:gd name="T31" fmla="*/ 12 h 46"/>
                <a:gd name="T32" fmla="*/ 12 w 63"/>
                <a:gd name="T33" fmla="*/ 11 h 46"/>
                <a:gd name="T34" fmla="*/ 14 w 63"/>
                <a:gd name="T35" fmla="*/ 14 h 46"/>
                <a:gd name="T36" fmla="*/ 13 w 63"/>
                <a:gd name="T37" fmla="*/ 20 h 46"/>
                <a:gd name="T38" fmla="*/ 12 w 63"/>
                <a:gd name="T39" fmla="*/ 25 h 46"/>
                <a:gd name="T40" fmla="*/ 12 w 63"/>
                <a:gd name="T41" fmla="*/ 28 h 46"/>
                <a:gd name="T42" fmla="*/ 10 w 63"/>
                <a:gd name="T43" fmla="*/ 33 h 46"/>
                <a:gd name="T44" fmla="*/ 10 w 63"/>
                <a:gd name="T45" fmla="*/ 38 h 46"/>
                <a:gd name="T46" fmla="*/ 17 w 63"/>
                <a:gd name="T47" fmla="*/ 44 h 46"/>
                <a:gd name="T48" fmla="*/ 20 w 63"/>
                <a:gd name="T49" fmla="*/ 45 h 46"/>
                <a:gd name="T50" fmla="*/ 21 w 63"/>
                <a:gd name="T51" fmla="*/ 43 h 46"/>
                <a:gd name="T52" fmla="*/ 24 w 63"/>
                <a:gd name="T53" fmla="*/ 42 h 46"/>
                <a:gd name="T54" fmla="*/ 36 w 63"/>
                <a:gd name="T55" fmla="*/ 41 h 46"/>
                <a:gd name="T56" fmla="*/ 39 w 63"/>
                <a:gd name="T57" fmla="*/ 38 h 46"/>
                <a:gd name="T58" fmla="*/ 43 w 63"/>
                <a:gd name="T59" fmla="*/ 35 h 46"/>
                <a:gd name="T60" fmla="*/ 47 w 63"/>
                <a:gd name="T61" fmla="*/ 30 h 46"/>
                <a:gd name="T62" fmla="*/ 45 w 63"/>
                <a:gd name="T63" fmla="*/ 26 h 46"/>
                <a:gd name="T64" fmla="*/ 48 w 63"/>
                <a:gd name="T65" fmla="*/ 21 h 46"/>
                <a:gd name="T66" fmla="*/ 50 w 63"/>
                <a:gd name="T67" fmla="*/ 19 h 46"/>
                <a:gd name="T68" fmla="*/ 51 w 63"/>
                <a:gd name="T69" fmla="*/ 17 h 46"/>
                <a:gd name="T70" fmla="*/ 60 w 63"/>
                <a:gd name="T71" fmla="*/ 13 h 46"/>
                <a:gd name="T72" fmla="*/ 63 w 63"/>
                <a:gd name="T73" fmla="*/ 9 h 46"/>
                <a:gd name="T74" fmla="*/ 58 w 63"/>
                <a:gd name="T75" fmla="*/ 8 h 46"/>
                <a:gd name="T76" fmla="*/ 58 w 63"/>
                <a:gd name="T77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46">
                  <a:moveTo>
                    <a:pt x="58" y="8"/>
                  </a:moveTo>
                  <a:cubicBezTo>
                    <a:pt x="55" y="8"/>
                    <a:pt x="54" y="7"/>
                    <a:pt x="52" y="6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3" y="5"/>
                    <a:pt x="41" y="4"/>
                    <a:pt x="40" y="4"/>
                  </a:cubicBezTo>
                  <a:cubicBezTo>
                    <a:pt x="39" y="3"/>
                    <a:pt x="39" y="3"/>
                    <a:pt x="38" y="2"/>
                  </a:cubicBezTo>
                  <a:cubicBezTo>
                    <a:pt x="37" y="3"/>
                    <a:pt x="36" y="2"/>
                    <a:pt x="35" y="2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29" y="2"/>
                    <a:pt x="28" y="2"/>
                    <a:pt x="27" y="2"/>
                  </a:cubicBezTo>
                  <a:cubicBezTo>
                    <a:pt x="24" y="2"/>
                    <a:pt x="21" y="1"/>
                    <a:pt x="17" y="1"/>
                  </a:cubicBezTo>
                  <a:cubicBezTo>
                    <a:pt x="15" y="1"/>
                    <a:pt x="11" y="0"/>
                    <a:pt x="8" y="0"/>
                  </a:cubicBezTo>
                  <a:cubicBezTo>
                    <a:pt x="7" y="1"/>
                    <a:pt x="4" y="2"/>
                    <a:pt x="2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3" y="11"/>
                    <a:pt x="5" y="10"/>
                    <a:pt x="5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2"/>
                    <a:pt x="10" y="11"/>
                    <a:pt x="12" y="11"/>
                  </a:cubicBezTo>
                  <a:cubicBezTo>
                    <a:pt x="14" y="10"/>
                    <a:pt x="16" y="13"/>
                    <a:pt x="14" y="14"/>
                  </a:cubicBezTo>
                  <a:cubicBezTo>
                    <a:pt x="12" y="16"/>
                    <a:pt x="13" y="17"/>
                    <a:pt x="13" y="20"/>
                  </a:cubicBezTo>
                  <a:cubicBezTo>
                    <a:pt x="12" y="21"/>
                    <a:pt x="13" y="24"/>
                    <a:pt x="12" y="25"/>
                  </a:cubicBezTo>
                  <a:cubicBezTo>
                    <a:pt x="9" y="25"/>
                    <a:pt x="10" y="26"/>
                    <a:pt x="12" y="28"/>
                  </a:cubicBezTo>
                  <a:cubicBezTo>
                    <a:pt x="13" y="29"/>
                    <a:pt x="10" y="31"/>
                    <a:pt x="10" y="33"/>
                  </a:cubicBezTo>
                  <a:cubicBezTo>
                    <a:pt x="12" y="35"/>
                    <a:pt x="10" y="36"/>
                    <a:pt x="10" y="38"/>
                  </a:cubicBezTo>
                  <a:cubicBezTo>
                    <a:pt x="13" y="37"/>
                    <a:pt x="15" y="42"/>
                    <a:pt x="17" y="44"/>
                  </a:cubicBezTo>
                  <a:cubicBezTo>
                    <a:pt x="17" y="45"/>
                    <a:pt x="19" y="46"/>
                    <a:pt x="20" y="45"/>
                  </a:cubicBezTo>
                  <a:cubicBezTo>
                    <a:pt x="20" y="45"/>
                    <a:pt x="21" y="44"/>
                    <a:pt x="21" y="43"/>
                  </a:cubicBezTo>
                  <a:cubicBezTo>
                    <a:pt x="22" y="43"/>
                    <a:pt x="24" y="42"/>
                    <a:pt x="24" y="42"/>
                  </a:cubicBezTo>
                  <a:cubicBezTo>
                    <a:pt x="28" y="41"/>
                    <a:pt x="32" y="42"/>
                    <a:pt x="36" y="41"/>
                  </a:cubicBezTo>
                  <a:cubicBezTo>
                    <a:pt x="37" y="40"/>
                    <a:pt x="37" y="39"/>
                    <a:pt x="39" y="38"/>
                  </a:cubicBezTo>
                  <a:cubicBezTo>
                    <a:pt x="41" y="37"/>
                    <a:pt x="42" y="36"/>
                    <a:pt x="43" y="35"/>
                  </a:cubicBezTo>
                  <a:cubicBezTo>
                    <a:pt x="44" y="32"/>
                    <a:pt x="45" y="31"/>
                    <a:pt x="47" y="30"/>
                  </a:cubicBezTo>
                  <a:cubicBezTo>
                    <a:pt x="48" y="29"/>
                    <a:pt x="46" y="27"/>
                    <a:pt x="45" y="26"/>
                  </a:cubicBezTo>
                  <a:cubicBezTo>
                    <a:pt x="45" y="25"/>
                    <a:pt x="47" y="22"/>
                    <a:pt x="48" y="21"/>
                  </a:cubicBezTo>
                  <a:cubicBezTo>
                    <a:pt x="48" y="21"/>
                    <a:pt x="49" y="20"/>
                    <a:pt x="50" y="19"/>
                  </a:cubicBezTo>
                  <a:cubicBezTo>
                    <a:pt x="50" y="19"/>
                    <a:pt x="50" y="17"/>
                    <a:pt x="51" y="17"/>
                  </a:cubicBezTo>
                  <a:cubicBezTo>
                    <a:pt x="54" y="15"/>
                    <a:pt x="57" y="14"/>
                    <a:pt x="60" y="13"/>
                  </a:cubicBezTo>
                  <a:cubicBezTo>
                    <a:pt x="61" y="12"/>
                    <a:pt x="63" y="11"/>
                    <a:pt x="63" y="9"/>
                  </a:cubicBezTo>
                  <a:cubicBezTo>
                    <a:pt x="62" y="7"/>
                    <a:pt x="60" y="9"/>
                    <a:pt x="58" y="8"/>
                  </a:cubicBezTo>
                  <a:cubicBezTo>
                    <a:pt x="55" y="8"/>
                    <a:pt x="60" y="9"/>
                    <a:pt x="5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728">
              <a:extLst>
                <a:ext uri="{FF2B5EF4-FFF2-40B4-BE49-F238E27FC236}">
                  <a16:creationId xmlns:a16="http://schemas.microsoft.com/office/drawing/2014/main" id="{FE147A4C-2F06-9646-8B1B-9DA75AE33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93133"/>
              <a:ext cx="128145" cy="256786"/>
            </a:xfrm>
            <a:custGeom>
              <a:avLst/>
              <a:gdLst>
                <a:gd name="T0" fmla="*/ 11 w 16"/>
                <a:gd name="T1" fmla="*/ 25 h 30"/>
                <a:gd name="T2" fmla="*/ 11 w 16"/>
                <a:gd name="T3" fmla="*/ 21 h 30"/>
                <a:gd name="T4" fmla="*/ 10 w 16"/>
                <a:gd name="T5" fmla="*/ 16 h 30"/>
                <a:gd name="T6" fmla="*/ 12 w 16"/>
                <a:gd name="T7" fmla="*/ 14 h 30"/>
                <a:gd name="T8" fmla="*/ 13 w 16"/>
                <a:gd name="T9" fmla="*/ 9 h 30"/>
                <a:gd name="T10" fmla="*/ 14 w 16"/>
                <a:gd name="T11" fmla="*/ 4 h 30"/>
                <a:gd name="T12" fmla="*/ 12 w 16"/>
                <a:gd name="T13" fmla="*/ 1 h 30"/>
                <a:gd name="T14" fmla="*/ 7 w 16"/>
                <a:gd name="T15" fmla="*/ 2 h 30"/>
                <a:gd name="T16" fmla="*/ 5 w 16"/>
                <a:gd name="T17" fmla="*/ 0 h 30"/>
                <a:gd name="T18" fmla="*/ 4 w 16"/>
                <a:gd name="T19" fmla="*/ 0 h 30"/>
                <a:gd name="T20" fmla="*/ 3 w 16"/>
                <a:gd name="T21" fmla="*/ 4 h 30"/>
                <a:gd name="T22" fmla="*/ 3 w 16"/>
                <a:gd name="T23" fmla="*/ 8 h 30"/>
                <a:gd name="T24" fmla="*/ 2 w 16"/>
                <a:gd name="T25" fmla="*/ 13 h 30"/>
                <a:gd name="T26" fmla="*/ 0 w 16"/>
                <a:gd name="T27" fmla="*/ 20 h 30"/>
                <a:gd name="T28" fmla="*/ 2 w 16"/>
                <a:gd name="T29" fmla="*/ 22 h 30"/>
                <a:gd name="T30" fmla="*/ 2 w 16"/>
                <a:gd name="T31" fmla="*/ 28 h 30"/>
                <a:gd name="T32" fmla="*/ 6 w 16"/>
                <a:gd name="T33" fmla="*/ 30 h 30"/>
                <a:gd name="T34" fmla="*/ 11 w 16"/>
                <a:gd name="T35" fmla="*/ 25 h 30"/>
                <a:gd name="T36" fmla="*/ 11 w 16"/>
                <a:gd name="T3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30">
                  <a:moveTo>
                    <a:pt x="11" y="25"/>
                  </a:moveTo>
                  <a:cubicBezTo>
                    <a:pt x="12" y="23"/>
                    <a:pt x="10" y="22"/>
                    <a:pt x="11" y="21"/>
                  </a:cubicBezTo>
                  <a:cubicBezTo>
                    <a:pt x="12" y="18"/>
                    <a:pt x="12" y="18"/>
                    <a:pt x="10" y="16"/>
                  </a:cubicBezTo>
                  <a:cubicBezTo>
                    <a:pt x="9" y="14"/>
                    <a:pt x="11" y="15"/>
                    <a:pt x="12" y="14"/>
                  </a:cubicBezTo>
                  <a:cubicBezTo>
                    <a:pt x="13" y="13"/>
                    <a:pt x="13" y="10"/>
                    <a:pt x="13" y="9"/>
                  </a:cubicBezTo>
                  <a:cubicBezTo>
                    <a:pt x="13" y="6"/>
                    <a:pt x="12" y="6"/>
                    <a:pt x="14" y="4"/>
                  </a:cubicBezTo>
                  <a:cubicBezTo>
                    <a:pt x="16" y="3"/>
                    <a:pt x="14" y="0"/>
                    <a:pt x="12" y="1"/>
                  </a:cubicBezTo>
                  <a:cubicBezTo>
                    <a:pt x="10" y="1"/>
                    <a:pt x="9" y="2"/>
                    <a:pt x="7" y="2"/>
                  </a:cubicBezTo>
                  <a:cubicBezTo>
                    <a:pt x="5" y="2"/>
                    <a:pt x="6" y="0"/>
                    <a:pt x="5" y="0"/>
                  </a:cubicBezTo>
                  <a:cubicBezTo>
                    <a:pt x="6" y="0"/>
                    <a:pt x="3" y="0"/>
                    <a:pt x="4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2" y="10"/>
                    <a:pt x="2" y="12"/>
                    <a:pt x="2" y="13"/>
                  </a:cubicBezTo>
                  <a:cubicBezTo>
                    <a:pt x="1" y="16"/>
                    <a:pt x="0" y="17"/>
                    <a:pt x="0" y="20"/>
                  </a:cubicBezTo>
                  <a:cubicBezTo>
                    <a:pt x="1" y="21"/>
                    <a:pt x="2" y="20"/>
                    <a:pt x="2" y="22"/>
                  </a:cubicBezTo>
                  <a:cubicBezTo>
                    <a:pt x="3" y="23"/>
                    <a:pt x="2" y="26"/>
                    <a:pt x="2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10" y="30"/>
                    <a:pt x="9" y="27"/>
                    <a:pt x="11" y="25"/>
                  </a:cubicBezTo>
                  <a:cubicBezTo>
                    <a:pt x="12" y="23"/>
                    <a:pt x="10" y="26"/>
                    <a:pt x="1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2" name="Freeform 729">
              <a:extLst>
                <a:ext uri="{FF2B5EF4-FFF2-40B4-BE49-F238E27FC236}">
                  <a16:creationId xmlns:a16="http://schemas.microsoft.com/office/drawing/2014/main" id="{6B76FAC2-5A13-1648-969A-D127E2D99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215725"/>
              <a:ext cx="422606" cy="747271"/>
            </a:xfrm>
            <a:custGeom>
              <a:avLst/>
              <a:gdLst>
                <a:gd name="T0" fmla="*/ 52 w 53"/>
                <a:gd name="T1" fmla="*/ 23 h 88"/>
                <a:gd name="T2" fmla="*/ 50 w 53"/>
                <a:gd name="T3" fmla="*/ 3 h 88"/>
                <a:gd name="T4" fmla="*/ 46 w 53"/>
                <a:gd name="T5" fmla="*/ 3 h 88"/>
                <a:gd name="T6" fmla="*/ 41 w 53"/>
                <a:gd name="T7" fmla="*/ 6 h 88"/>
                <a:gd name="T8" fmla="*/ 38 w 53"/>
                <a:gd name="T9" fmla="*/ 7 h 88"/>
                <a:gd name="T10" fmla="*/ 32 w 53"/>
                <a:gd name="T11" fmla="*/ 7 h 88"/>
                <a:gd name="T12" fmla="*/ 28 w 53"/>
                <a:gd name="T13" fmla="*/ 7 h 88"/>
                <a:gd name="T14" fmla="*/ 23 w 53"/>
                <a:gd name="T15" fmla="*/ 7 h 88"/>
                <a:gd name="T16" fmla="*/ 24 w 53"/>
                <a:gd name="T17" fmla="*/ 18 h 88"/>
                <a:gd name="T18" fmla="*/ 25 w 53"/>
                <a:gd name="T19" fmla="*/ 20 h 88"/>
                <a:gd name="T20" fmla="*/ 27 w 53"/>
                <a:gd name="T21" fmla="*/ 22 h 88"/>
                <a:gd name="T22" fmla="*/ 27 w 53"/>
                <a:gd name="T23" fmla="*/ 28 h 88"/>
                <a:gd name="T24" fmla="*/ 25 w 53"/>
                <a:gd name="T25" fmla="*/ 31 h 88"/>
                <a:gd name="T26" fmla="*/ 24 w 53"/>
                <a:gd name="T27" fmla="*/ 35 h 88"/>
                <a:gd name="T28" fmla="*/ 20 w 53"/>
                <a:gd name="T29" fmla="*/ 31 h 88"/>
                <a:gd name="T30" fmla="*/ 21 w 53"/>
                <a:gd name="T31" fmla="*/ 25 h 88"/>
                <a:gd name="T32" fmla="*/ 16 w 53"/>
                <a:gd name="T33" fmla="*/ 22 h 88"/>
                <a:gd name="T34" fmla="*/ 13 w 53"/>
                <a:gd name="T35" fmla="*/ 20 h 88"/>
                <a:gd name="T36" fmla="*/ 2 w 53"/>
                <a:gd name="T37" fmla="*/ 24 h 88"/>
                <a:gd name="T38" fmla="*/ 0 w 53"/>
                <a:gd name="T39" fmla="*/ 26 h 88"/>
                <a:gd name="T40" fmla="*/ 1 w 53"/>
                <a:gd name="T41" fmla="*/ 30 h 88"/>
                <a:gd name="T42" fmla="*/ 12 w 53"/>
                <a:gd name="T43" fmla="*/ 35 h 88"/>
                <a:gd name="T44" fmla="*/ 13 w 53"/>
                <a:gd name="T45" fmla="*/ 44 h 88"/>
                <a:gd name="T46" fmla="*/ 12 w 53"/>
                <a:gd name="T47" fmla="*/ 52 h 88"/>
                <a:gd name="T48" fmla="*/ 6 w 53"/>
                <a:gd name="T49" fmla="*/ 62 h 88"/>
                <a:gd name="T50" fmla="*/ 6 w 53"/>
                <a:gd name="T51" fmla="*/ 69 h 88"/>
                <a:gd name="T52" fmla="*/ 8 w 53"/>
                <a:gd name="T53" fmla="*/ 78 h 88"/>
                <a:gd name="T54" fmla="*/ 9 w 53"/>
                <a:gd name="T55" fmla="*/ 87 h 88"/>
                <a:gd name="T56" fmla="*/ 12 w 53"/>
                <a:gd name="T57" fmla="*/ 86 h 88"/>
                <a:gd name="T58" fmla="*/ 13 w 53"/>
                <a:gd name="T59" fmla="*/ 83 h 88"/>
                <a:gd name="T60" fmla="*/ 11 w 53"/>
                <a:gd name="T61" fmla="*/ 83 h 88"/>
                <a:gd name="T62" fmla="*/ 16 w 53"/>
                <a:gd name="T63" fmla="*/ 77 h 88"/>
                <a:gd name="T64" fmla="*/ 25 w 53"/>
                <a:gd name="T65" fmla="*/ 72 h 88"/>
                <a:gd name="T66" fmla="*/ 25 w 53"/>
                <a:gd name="T67" fmla="*/ 64 h 88"/>
                <a:gd name="T68" fmla="*/ 21 w 53"/>
                <a:gd name="T69" fmla="*/ 48 h 88"/>
                <a:gd name="T70" fmla="*/ 24 w 53"/>
                <a:gd name="T71" fmla="*/ 48 h 88"/>
                <a:gd name="T72" fmla="*/ 29 w 53"/>
                <a:gd name="T73" fmla="*/ 44 h 88"/>
                <a:gd name="T74" fmla="*/ 35 w 53"/>
                <a:gd name="T75" fmla="*/ 38 h 88"/>
                <a:gd name="T76" fmla="*/ 40 w 53"/>
                <a:gd name="T77" fmla="*/ 36 h 88"/>
                <a:gd name="T78" fmla="*/ 46 w 53"/>
                <a:gd name="T79" fmla="*/ 32 h 88"/>
                <a:gd name="T80" fmla="*/ 52 w 53"/>
                <a:gd name="T81" fmla="*/ 23 h 88"/>
                <a:gd name="T82" fmla="*/ 52 w 53"/>
                <a:gd name="T83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" h="88">
                  <a:moveTo>
                    <a:pt x="52" y="23"/>
                  </a:moveTo>
                  <a:cubicBezTo>
                    <a:pt x="49" y="17"/>
                    <a:pt x="50" y="9"/>
                    <a:pt x="50" y="3"/>
                  </a:cubicBezTo>
                  <a:cubicBezTo>
                    <a:pt x="50" y="0"/>
                    <a:pt x="48" y="2"/>
                    <a:pt x="46" y="3"/>
                  </a:cubicBezTo>
                  <a:cubicBezTo>
                    <a:pt x="45" y="4"/>
                    <a:pt x="43" y="6"/>
                    <a:pt x="41" y="6"/>
                  </a:cubicBezTo>
                  <a:cubicBezTo>
                    <a:pt x="40" y="6"/>
                    <a:pt x="38" y="5"/>
                    <a:pt x="38" y="7"/>
                  </a:cubicBezTo>
                  <a:cubicBezTo>
                    <a:pt x="36" y="10"/>
                    <a:pt x="34" y="7"/>
                    <a:pt x="32" y="7"/>
                  </a:cubicBezTo>
                  <a:cubicBezTo>
                    <a:pt x="30" y="7"/>
                    <a:pt x="30" y="9"/>
                    <a:pt x="28" y="7"/>
                  </a:cubicBezTo>
                  <a:cubicBezTo>
                    <a:pt x="27" y="7"/>
                    <a:pt x="24" y="7"/>
                    <a:pt x="23" y="7"/>
                  </a:cubicBezTo>
                  <a:cubicBezTo>
                    <a:pt x="20" y="7"/>
                    <a:pt x="21" y="16"/>
                    <a:pt x="24" y="18"/>
                  </a:cubicBezTo>
                  <a:cubicBezTo>
                    <a:pt x="24" y="18"/>
                    <a:pt x="24" y="20"/>
                    <a:pt x="25" y="20"/>
                  </a:cubicBezTo>
                  <a:cubicBezTo>
                    <a:pt x="25" y="21"/>
                    <a:pt x="26" y="21"/>
                    <a:pt x="27" y="22"/>
                  </a:cubicBezTo>
                  <a:cubicBezTo>
                    <a:pt x="27" y="24"/>
                    <a:pt x="27" y="27"/>
                    <a:pt x="27" y="28"/>
                  </a:cubicBezTo>
                  <a:cubicBezTo>
                    <a:pt x="27" y="30"/>
                    <a:pt x="28" y="31"/>
                    <a:pt x="25" y="31"/>
                  </a:cubicBezTo>
                  <a:cubicBezTo>
                    <a:pt x="24" y="31"/>
                    <a:pt x="24" y="34"/>
                    <a:pt x="24" y="35"/>
                  </a:cubicBezTo>
                  <a:cubicBezTo>
                    <a:pt x="23" y="34"/>
                    <a:pt x="21" y="32"/>
                    <a:pt x="20" y="31"/>
                  </a:cubicBezTo>
                  <a:cubicBezTo>
                    <a:pt x="19" y="29"/>
                    <a:pt x="21" y="27"/>
                    <a:pt x="21" y="25"/>
                  </a:cubicBezTo>
                  <a:cubicBezTo>
                    <a:pt x="22" y="20"/>
                    <a:pt x="19" y="24"/>
                    <a:pt x="16" y="22"/>
                  </a:cubicBezTo>
                  <a:cubicBezTo>
                    <a:pt x="15" y="21"/>
                    <a:pt x="15" y="19"/>
                    <a:pt x="13" y="20"/>
                  </a:cubicBezTo>
                  <a:cubicBezTo>
                    <a:pt x="9" y="22"/>
                    <a:pt x="6" y="23"/>
                    <a:pt x="2" y="24"/>
                  </a:cubicBezTo>
                  <a:cubicBezTo>
                    <a:pt x="1" y="25"/>
                    <a:pt x="0" y="25"/>
                    <a:pt x="0" y="26"/>
                  </a:cubicBezTo>
                  <a:cubicBezTo>
                    <a:pt x="0" y="27"/>
                    <a:pt x="1" y="29"/>
                    <a:pt x="1" y="30"/>
                  </a:cubicBezTo>
                  <a:cubicBezTo>
                    <a:pt x="4" y="30"/>
                    <a:pt x="12" y="32"/>
                    <a:pt x="12" y="35"/>
                  </a:cubicBezTo>
                  <a:cubicBezTo>
                    <a:pt x="13" y="38"/>
                    <a:pt x="13" y="41"/>
                    <a:pt x="13" y="44"/>
                  </a:cubicBezTo>
                  <a:cubicBezTo>
                    <a:pt x="12" y="46"/>
                    <a:pt x="14" y="49"/>
                    <a:pt x="12" y="52"/>
                  </a:cubicBezTo>
                  <a:cubicBezTo>
                    <a:pt x="10" y="55"/>
                    <a:pt x="8" y="59"/>
                    <a:pt x="6" y="62"/>
                  </a:cubicBezTo>
                  <a:cubicBezTo>
                    <a:pt x="4" y="64"/>
                    <a:pt x="6" y="68"/>
                    <a:pt x="6" y="69"/>
                  </a:cubicBezTo>
                  <a:cubicBezTo>
                    <a:pt x="8" y="73"/>
                    <a:pt x="8" y="75"/>
                    <a:pt x="8" y="78"/>
                  </a:cubicBezTo>
                  <a:cubicBezTo>
                    <a:pt x="8" y="81"/>
                    <a:pt x="8" y="84"/>
                    <a:pt x="9" y="87"/>
                  </a:cubicBezTo>
                  <a:cubicBezTo>
                    <a:pt x="9" y="88"/>
                    <a:pt x="12" y="87"/>
                    <a:pt x="12" y="86"/>
                  </a:cubicBezTo>
                  <a:cubicBezTo>
                    <a:pt x="13" y="85"/>
                    <a:pt x="13" y="83"/>
                    <a:pt x="13" y="83"/>
                  </a:cubicBezTo>
                  <a:cubicBezTo>
                    <a:pt x="12" y="83"/>
                    <a:pt x="11" y="83"/>
                    <a:pt x="11" y="83"/>
                  </a:cubicBezTo>
                  <a:cubicBezTo>
                    <a:pt x="11" y="80"/>
                    <a:pt x="14" y="78"/>
                    <a:pt x="16" y="77"/>
                  </a:cubicBezTo>
                  <a:cubicBezTo>
                    <a:pt x="19" y="76"/>
                    <a:pt x="23" y="75"/>
                    <a:pt x="25" y="72"/>
                  </a:cubicBezTo>
                  <a:cubicBezTo>
                    <a:pt x="25" y="71"/>
                    <a:pt x="25" y="66"/>
                    <a:pt x="25" y="64"/>
                  </a:cubicBezTo>
                  <a:cubicBezTo>
                    <a:pt x="25" y="62"/>
                    <a:pt x="21" y="48"/>
                    <a:pt x="21" y="48"/>
                  </a:cubicBezTo>
                  <a:cubicBezTo>
                    <a:pt x="22" y="47"/>
                    <a:pt x="22" y="50"/>
                    <a:pt x="24" y="48"/>
                  </a:cubicBezTo>
                  <a:cubicBezTo>
                    <a:pt x="26" y="46"/>
                    <a:pt x="27" y="45"/>
                    <a:pt x="29" y="44"/>
                  </a:cubicBezTo>
                  <a:cubicBezTo>
                    <a:pt x="31" y="43"/>
                    <a:pt x="32" y="37"/>
                    <a:pt x="35" y="38"/>
                  </a:cubicBezTo>
                  <a:cubicBezTo>
                    <a:pt x="36" y="38"/>
                    <a:pt x="38" y="36"/>
                    <a:pt x="40" y="36"/>
                  </a:cubicBezTo>
                  <a:cubicBezTo>
                    <a:pt x="42" y="35"/>
                    <a:pt x="44" y="34"/>
                    <a:pt x="46" y="32"/>
                  </a:cubicBezTo>
                  <a:cubicBezTo>
                    <a:pt x="47" y="31"/>
                    <a:pt x="53" y="25"/>
                    <a:pt x="52" y="23"/>
                  </a:cubicBezTo>
                  <a:cubicBezTo>
                    <a:pt x="51" y="22"/>
                    <a:pt x="52" y="24"/>
                    <a:pt x="52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730">
              <a:extLst>
                <a:ext uri="{FF2B5EF4-FFF2-40B4-BE49-F238E27FC236}">
                  <a16:creationId xmlns:a16="http://schemas.microsoft.com/office/drawing/2014/main" id="{284D6EA4-A21B-4642-81FD-149850828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9028" y="8192644"/>
              <a:ext cx="128145" cy="320261"/>
            </a:xfrm>
            <a:custGeom>
              <a:avLst/>
              <a:gdLst>
                <a:gd name="T0" fmla="*/ 4 w 16"/>
                <a:gd name="T1" fmla="*/ 25 h 38"/>
                <a:gd name="T2" fmla="*/ 9 w 16"/>
                <a:gd name="T3" fmla="*/ 26 h 38"/>
                <a:gd name="T4" fmla="*/ 8 w 16"/>
                <a:gd name="T5" fmla="*/ 31 h 38"/>
                <a:gd name="T6" fmla="*/ 12 w 16"/>
                <a:gd name="T7" fmla="*/ 38 h 38"/>
                <a:gd name="T8" fmla="*/ 12 w 16"/>
                <a:gd name="T9" fmla="*/ 34 h 38"/>
                <a:gd name="T10" fmla="*/ 15 w 16"/>
                <a:gd name="T11" fmla="*/ 33 h 38"/>
                <a:gd name="T12" fmla="*/ 15 w 16"/>
                <a:gd name="T13" fmla="*/ 27 h 38"/>
                <a:gd name="T14" fmla="*/ 12 w 16"/>
                <a:gd name="T15" fmla="*/ 22 h 38"/>
                <a:gd name="T16" fmla="*/ 8 w 16"/>
                <a:gd name="T17" fmla="*/ 20 h 38"/>
                <a:gd name="T18" fmla="*/ 8 w 16"/>
                <a:gd name="T19" fmla="*/ 16 h 38"/>
                <a:gd name="T20" fmla="*/ 7 w 16"/>
                <a:gd name="T21" fmla="*/ 14 h 38"/>
                <a:gd name="T22" fmla="*/ 8 w 16"/>
                <a:gd name="T23" fmla="*/ 8 h 38"/>
                <a:gd name="T24" fmla="*/ 7 w 16"/>
                <a:gd name="T25" fmla="*/ 3 h 38"/>
                <a:gd name="T26" fmla="*/ 7 w 16"/>
                <a:gd name="T27" fmla="*/ 1 h 38"/>
                <a:gd name="T28" fmla="*/ 2 w 16"/>
                <a:gd name="T29" fmla="*/ 0 h 38"/>
                <a:gd name="T30" fmla="*/ 4 w 16"/>
                <a:gd name="T31" fmla="*/ 6 h 38"/>
                <a:gd name="T32" fmla="*/ 4 w 16"/>
                <a:gd name="T33" fmla="*/ 14 h 38"/>
                <a:gd name="T34" fmla="*/ 2 w 16"/>
                <a:gd name="T35" fmla="*/ 16 h 38"/>
                <a:gd name="T36" fmla="*/ 1 w 16"/>
                <a:gd name="T37" fmla="*/ 20 h 38"/>
                <a:gd name="T38" fmla="*/ 4 w 16"/>
                <a:gd name="T39" fmla="*/ 25 h 38"/>
                <a:gd name="T40" fmla="*/ 4 w 16"/>
                <a:gd name="T41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38">
                  <a:moveTo>
                    <a:pt x="4" y="25"/>
                  </a:moveTo>
                  <a:cubicBezTo>
                    <a:pt x="6" y="26"/>
                    <a:pt x="9" y="24"/>
                    <a:pt x="9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6" y="33"/>
                    <a:pt x="10" y="36"/>
                    <a:pt x="12" y="38"/>
                  </a:cubicBezTo>
                  <a:cubicBezTo>
                    <a:pt x="13" y="37"/>
                    <a:pt x="12" y="35"/>
                    <a:pt x="12" y="34"/>
                  </a:cubicBezTo>
                  <a:cubicBezTo>
                    <a:pt x="13" y="33"/>
                    <a:pt x="16" y="35"/>
                    <a:pt x="15" y="33"/>
                  </a:cubicBezTo>
                  <a:cubicBezTo>
                    <a:pt x="15" y="31"/>
                    <a:pt x="15" y="29"/>
                    <a:pt x="15" y="27"/>
                  </a:cubicBezTo>
                  <a:cubicBezTo>
                    <a:pt x="14" y="25"/>
                    <a:pt x="13" y="24"/>
                    <a:pt x="12" y="22"/>
                  </a:cubicBezTo>
                  <a:cubicBezTo>
                    <a:pt x="11" y="25"/>
                    <a:pt x="8" y="21"/>
                    <a:pt x="8" y="20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4"/>
                    <a:pt x="8" y="15"/>
                    <a:pt x="7" y="14"/>
                  </a:cubicBezTo>
                  <a:cubicBezTo>
                    <a:pt x="6" y="14"/>
                    <a:pt x="8" y="8"/>
                    <a:pt x="8" y="8"/>
                  </a:cubicBezTo>
                  <a:cubicBezTo>
                    <a:pt x="8" y="6"/>
                    <a:pt x="7" y="5"/>
                    <a:pt x="7" y="3"/>
                  </a:cubicBezTo>
                  <a:cubicBezTo>
                    <a:pt x="6" y="2"/>
                    <a:pt x="5" y="0"/>
                    <a:pt x="7" y="1"/>
                  </a:cubicBezTo>
                  <a:cubicBezTo>
                    <a:pt x="6" y="0"/>
                    <a:pt x="3" y="0"/>
                    <a:pt x="2" y="0"/>
                  </a:cubicBezTo>
                  <a:cubicBezTo>
                    <a:pt x="2" y="1"/>
                    <a:pt x="6" y="5"/>
                    <a:pt x="4" y="6"/>
                  </a:cubicBezTo>
                  <a:cubicBezTo>
                    <a:pt x="1" y="7"/>
                    <a:pt x="2" y="12"/>
                    <a:pt x="4" y="14"/>
                  </a:cubicBezTo>
                  <a:cubicBezTo>
                    <a:pt x="4" y="15"/>
                    <a:pt x="2" y="15"/>
                    <a:pt x="2" y="16"/>
                  </a:cubicBezTo>
                  <a:cubicBezTo>
                    <a:pt x="1" y="16"/>
                    <a:pt x="1" y="19"/>
                    <a:pt x="1" y="20"/>
                  </a:cubicBezTo>
                  <a:cubicBezTo>
                    <a:pt x="0" y="22"/>
                    <a:pt x="3" y="24"/>
                    <a:pt x="4" y="25"/>
                  </a:cubicBezTo>
                  <a:cubicBezTo>
                    <a:pt x="5" y="26"/>
                    <a:pt x="4" y="24"/>
                    <a:pt x="4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731">
              <a:extLst>
                <a:ext uri="{FF2B5EF4-FFF2-40B4-BE49-F238E27FC236}">
                  <a16:creationId xmlns:a16="http://schemas.microsoft.com/office/drawing/2014/main" id="{1470879E-1FB0-7A4B-812F-C2FA96A00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5517" y="8132055"/>
              <a:ext cx="479859" cy="424127"/>
            </a:xfrm>
            <a:custGeom>
              <a:avLst/>
              <a:gdLst>
                <a:gd name="T0" fmla="*/ 56 w 60"/>
                <a:gd name="T1" fmla="*/ 30 h 50"/>
                <a:gd name="T2" fmla="*/ 55 w 60"/>
                <a:gd name="T3" fmla="*/ 24 h 50"/>
                <a:gd name="T4" fmla="*/ 57 w 60"/>
                <a:gd name="T5" fmla="*/ 22 h 50"/>
                <a:gd name="T6" fmla="*/ 57 w 60"/>
                <a:gd name="T7" fmla="*/ 19 h 50"/>
                <a:gd name="T8" fmla="*/ 58 w 60"/>
                <a:gd name="T9" fmla="*/ 13 h 50"/>
                <a:gd name="T10" fmla="*/ 56 w 60"/>
                <a:gd name="T11" fmla="*/ 8 h 50"/>
                <a:gd name="T12" fmla="*/ 51 w 60"/>
                <a:gd name="T13" fmla="*/ 5 h 50"/>
                <a:gd name="T14" fmla="*/ 48 w 60"/>
                <a:gd name="T15" fmla="*/ 3 h 50"/>
                <a:gd name="T16" fmla="*/ 45 w 60"/>
                <a:gd name="T17" fmla="*/ 0 h 50"/>
                <a:gd name="T18" fmla="*/ 38 w 60"/>
                <a:gd name="T19" fmla="*/ 1 h 50"/>
                <a:gd name="T20" fmla="*/ 34 w 60"/>
                <a:gd name="T21" fmla="*/ 4 h 50"/>
                <a:gd name="T22" fmla="*/ 35 w 60"/>
                <a:gd name="T23" fmla="*/ 10 h 50"/>
                <a:gd name="T24" fmla="*/ 33 w 60"/>
                <a:gd name="T25" fmla="*/ 17 h 50"/>
                <a:gd name="T26" fmla="*/ 37 w 60"/>
                <a:gd name="T27" fmla="*/ 21 h 50"/>
                <a:gd name="T28" fmla="*/ 40 w 60"/>
                <a:gd name="T29" fmla="*/ 23 h 50"/>
                <a:gd name="T30" fmla="*/ 39 w 60"/>
                <a:gd name="T31" fmla="*/ 26 h 50"/>
                <a:gd name="T32" fmla="*/ 35 w 60"/>
                <a:gd name="T33" fmla="*/ 26 h 50"/>
                <a:gd name="T34" fmla="*/ 31 w 60"/>
                <a:gd name="T35" fmla="*/ 22 h 50"/>
                <a:gd name="T36" fmla="*/ 27 w 60"/>
                <a:gd name="T37" fmla="*/ 17 h 50"/>
                <a:gd name="T38" fmla="*/ 20 w 60"/>
                <a:gd name="T39" fmla="*/ 18 h 50"/>
                <a:gd name="T40" fmla="*/ 16 w 60"/>
                <a:gd name="T41" fmla="*/ 16 h 50"/>
                <a:gd name="T42" fmla="*/ 14 w 60"/>
                <a:gd name="T43" fmla="*/ 16 h 50"/>
                <a:gd name="T44" fmla="*/ 11 w 60"/>
                <a:gd name="T45" fmla="*/ 14 h 50"/>
                <a:gd name="T46" fmla="*/ 11 w 60"/>
                <a:gd name="T47" fmla="*/ 20 h 50"/>
                <a:gd name="T48" fmla="*/ 10 w 60"/>
                <a:gd name="T49" fmla="*/ 24 h 50"/>
                <a:gd name="T50" fmla="*/ 2 w 60"/>
                <a:gd name="T51" fmla="*/ 24 h 50"/>
                <a:gd name="T52" fmla="*/ 1 w 60"/>
                <a:gd name="T53" fmla="*/ 29 h 50"/>
                <a:gd name="T54" fmla="*/ 3 w 60"/>
                <a:gd name="T55" fmla="*/ 43 h 50"/>
                <a:gd name="T56" fmla="*/ 8 w 60"/>
                <a:gd name="T57" fmla="*/ 48 h 50"/>
                <a:gd name="T58" fmla="*/ 16 w 60"/>
                <a:gd name="T59" fmla="*/ 50 h 50"/>
                <a:gd name="T60" fmla="*/ 18 w 60"/>
                <a:gd name="T61" fmla="*/ 50 h 50"/>
                <a:gd name="T62" fmla="*/ 22 w 60"/>
                <a:gd name="T63" fmla="*/ 50 h 50"/>
                <a:gd name="T64" fmla="*/ 28 w 60"/>
                <a:gd name="T65" fmla="*/ 47 h 50"/>
                <a:gd name="T66" fmla="*/ 31 w 60"/>
                <a:gd name="T67" fmla="*/ 44 h 50"/>
                <a:gd name="T68" fmla="*/ 35 w 60"/>
                <a:gd name="T69" fmla="*/ 41 h 50"/>
                <a:gd name="T70" fmla="*/ 37 w 60"/>
                <a:gd name="T71" fmla="*/ 38 h 50"/>
                <a:gd name="T72" fmla="*/ 43 w 60"/>
                <a:gd name="T73" fmla="*/ 38 h 50"/>
                <a:gd name="T74" fmla="*/ 42 w 60"/>
                <a:gd name="T75" fmla="*/ 35 h 50"/>
                <a:gd name="T76" fmla="*/ 46 w 60"/>
                <a:gd name="T77" fmla="*/ 33 h 50"/>
                <a:gd name="T78" fmla="*/ 56 w 60"/>
                <a:gd name="T79" fmla="*/ 30 h 50"/>
                <a:gd name="T80" fmla="*/ 56 w 60"/>
                <a:gd name="T81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" h="50">
                  <a:moveTo>
                    <a:pt x="56" y="30"/>
                  </a:moveTo>
                  <a:cubicBezTo>
                    <a:pt x="54" y="27"/>
                    <a:pt x="56" y="27"/>
                    <a:pt x="55" y="24"/>
                  </a:cubicBezTo>
                  <a:cubicBezTo>
                    <a:pt x="55" y="23"/>
                    <a:pt x="56" y="23"/>
                    <a:pt x="57" y="22"/>
                  </a:cubicBezTo>
                  <a:cubicBezTo>
                    <a:pt x="58" y="21"/>
                    <a:pt x="57" y="20"/>
                    <a:pt x="57" y="19"/>
                  </a:cubicBezTo>
                  <a:cubicBezTo>
                    <a:pt x="56" y="17"/>
                    <a:pt x="56" y="14"/>
                    <a:pt x="58" y="13"/>
                  </a:cubicBezTo>
                  <a:cubicBezTo>
                    <a:pt x="60" y="12"/>
                    <a:pt x="57" y="9"/>
                    <a:pt x="56" y="8"/>
                  </a:cubicBezTo>
                  <a:cubicBezTo>
                    <a:pt x="55" y="6"/>
                    <a:pt x="53" y="5"/>
                    <a:pt x="51" y="5"/>
                  </a:cubicBezTo>
                  <a:cubicBezTo>
                    <a:pt x="50" y="4"/>
                    <a:pt x="49" y="3"/>
                    <a:pt x="48" y="3"/>
                  </a:cubicBezTo>
                  <a:cubicBezTo>
                    <a:pt x="47" y="2"/>
                    <a:pt x="46" y="1"/>
                    <a:pt x="45" y="0"/>
                  </a:cubicBezTo>
                  <a:cubicBezTo>
                    <a:pt x="45" y="0"/>
                    <a:pt x="39" y="1"/>
                    <a:pt x="38" y="1"/>
                  </a:cubicBezTo>
                  <a:cubicBezTo>
                    <a:pt x="36" y="1"/>
                    <a:pt x="36" y="3"/>
                    <a:pt x="34" y="4"/>
                  </a:cubicBezTo>
                  <a:cubicBezTo>
                    <a:pt x="33" y="6"/>
                    <a:pt x="34" y="9"/>
                    <a:pt x="35" y="10"/>
                  </a:cubicBezTo>
                  <a:cubicBezTo>
                    <a:pt x="35" y="13"/>
                    <a:pt x="33" y="14"/>
                    <a:pt x="33" y="17"/>
                  </a:cubicBezTo>
                  <a:cubicBezTo>
                    <a:pt x="33" y="18"/>
                    <a:pt x="35" y="21"/>
                    <a:pt x="37" y="21"/>
                  </a:cubicBezTo>
                  <a:cubicBezTo>
                    <a:pt x="39" y="21"/>
                    <a:pt x="40" y="20"/>
                    <a:pt x="40" y="23"/>
                  </a:cubicBezTo>
                  <a:cubicBezTo>
                    <a:pt x="40" y="25"/>
                    <a:pt x="40" y="26"/>
                    <a:pt x="39" y="26"/>
                  </a:cubicBezTo>
                  <a:cubicBezTo>
                    <a:pt x="37" y="27"/>
                    <a:pt x="36" y="28"/>
                    <a:pt x="35" y="26"/>
                  </a:cubicBezTo>
                  <a:cubicBezTo>
                    <a:pt x="34" y="24"/>
                    <a:pt x="33" y="22"/>
                    <a:pt x="31" y="22"/>
                  </a:cubicBezTo>
                  <a:cubicBezTo>
                    <a:pt x="29" y="21"/>
                    <a:pt x="28" y="19"/>
                    <a:pt x="27" y="17"/>
                  </a:cubicBezTo>
                  <a:cubicBezTo>
                    <a:pt x="25" y="21"/>
                    <a:pt x="23" y="19"/>
                    <a:pt x="20" y="18"/>
                  </a:cubicBezTo>
                  <a:cubicBezTo>
                    <a:pt x="18" y="18"/>
                    <a:pt x="18" y="16"/>
                    <a:pt x="16" y="16"/>
                  </a:cubicBezTo>
                  <a:cubicBezTo>
                    <a:pt x="16" y="16"/>
                    <a:pt x="15" y="17"/>
                    <a:pt x="14" y="16"/>
                  </a:cubicBezTo>
                  <a:cubicBezTo>
                    <a:pt x="13" y="16"/>
                    <a:pt x="13" y="14"/>
                    <a:pt x="11" y="14"/>
                  </a:cubicBezTo>
                  <a:cubicBezTo>
                    <a:pt x="11" y="16"/>
                    <a:pt x="11" y="18"/>
                    <a:pt x="11" y="20"/>
                  </a:cubicBezTo>
                  <a:cubicBezTo>
                    <a:pt x="11" y="22"/>
                    <a:pt x="12" y="24"/>
                    <a:pt x="10" y="24"/>
                  </a:cubicBezTo>
                  <a:cubicBezTo>
                    <a:pt x="7" y="24"/>
                    <a:pt x="4" y="24"/>
                    <a:pt x="2" y="24"/>
                  </a:cubicBezTo>
                  <a:cubicBezTo>
                    <a:pt x="1" y="24"/>
                    <a:pt x="1" y="28"/>
                    <a:pt x="1" y="29"/>
                  </a:cubicBezTo>
                  <a:cubicBezTo>
                    <a:pt x="1" y="33"/>
                    <a:pt x="0" y="40"/>
                    <a:pt x="3" y="43"/>
                  </a:cubicBezTo>
                  <a:cubicBezTo>
                    <a:pt x="4" y="44"/>
                    <a:pt x="7" y="48"/>
                    <a:pt x="8" y="48"/>
                  </a:cubicBezTo>
                  <a:cubicBezTo>
                    <a:pt x="10" y="47"/>
                    <a:pt x="19" y="47"/>
                    <a:pt x="16" y="50"/>
                  </a:cubicBezTo>
                  <a:cubicBezTo>
                    <a:pt x="18" y="50"/>
                    <a:pt x="17" y="50"/>
                    <a:pt x="18" y="50"/>
                  </a:cubicBezTo>
                  <a:cubicBezTo>
                    <a:pt x="20" y="49"/>
                    <a:pt x="21" y="50"/>
                    <a:pt x="22" y="50"/>
                  </a:cubicBezTo>
                  <a:cubicBezTo>
                    <a:pt x="25" y="50"/>
                    <a:pt x="27" y="50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ubicBezTo>
                    <a:pt x="32" y="43"/>
                    <a:pt x="34" y="43"/>
                    <a:pt x="35" y="41"/>
                  </a:cubicBezTo>
                  <a:cubicBezTo>
                    <a:pt x="36" y="40"/>
                    <a:pt x="36" y="39"/>
                    <a:pt x="37" y="38"/>
                  </a:cubicBezTo>
                  <a:cubicBezTo>
                    <a:pt x="39" y="38"/>
                    <a:pt x="41" y="38"/>
                    <a:pt x="43" y="38"/>
                  </a:cubicBezTo>
                  <a:cubicBezTo>
                    <a:pt x="42" y="37"/>
                    <a:pt x="42" y="35"/>
                    <a:pt x="42" y="35"/>
                  </a:cubicBezTo>
                  <a:cubicBezTo>
                    <a:pt x="44" y="34"/>
                    <a:pt x="45" y="34"/>
                    <a:pt x="46" y="33"/>
                  </a:cubicBezTo>
                  <a:cubicBezTo>
                    <a:pt x="49" y="32"/>
                    <a:pt x="53" y="31"/>
                    <a:pt x="56" y="30"/>
                  </a:cubicBezTo>
                  <a:cubicBezTo>
                    <a:pt x="55" y="29"/>
                    <a:pt x="55" y="30"/>
                    <a:pt x="56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732">
              <a:extLst>
                <a:ext uri="{FF2B5EF4-FFF2-40B4-BE49-F238E27FC236}">
                  <a16:creationId xmlns:a16="http://schemas.microsoft.com/office/drawing/2014/main" id="{CEDECC36-D6B8-E441-A715-69A09D156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0172" y="8512903"/>
              <a:ext cx="509852" cy="533766"/>
            </a:xfrm>
            <a:custGeom>
              <a:avLst/>
              <a:gdLst>
                <a:gd name="T0" fmla="*/ 33 w 64"/>
                <a:gd name="T1" fmla="*/ 5 h 63"/>
                <a:gd name="T2" fmla="*/ 31 w 64"/>
                <a:gd name="T3" fmla="*/ 2 h 63"/>
                <a:gd name="T4" fmla="*/ 28 w 64"/>
                <a:gd name="T5" fmla="*/ 2 h 63"/>
                <a:gd name="T6" fmla="*/ 18 w 64"/>
                <a:gd name="T7" fmla="*/ 2 h 63"/>
                <a:gd name="T8" fmla="*/ 10 w 64"/>
                <a:gd name="T9" fmla="*/ 2 h 63"/>
                <a:gd name="T10" fmla="*/ 7 w 64"/>
                <a:gd name="T11" fmla="*/ 0 h 63"/>
                <a:gd name="T12" fmla="*/ 4 w 64"/>
                <a:gd name="T13" fmla="*/ 2 h 63"/>
                <a:gd name="T14" fmla="*/ 1 w 64"/>
                <a:gd name="T15" fmla="*/ 2 h 63"/>
                <a:gd name="T16" fmla="*/ 6 w 64"/>
                <a:gd name="T17" fmla="*/ 14 h 63"/>
                <a:gd name="T18" fmla="*/ 9 w 64"/>
                <a:gd name="T19" fmla="*/ 21 h 63"/>
                <a:gd name="T20" fmla="*/ 13 w 64"/>
                <a:gd name="T21" fmla="*/ 29 h 63"/>
                <a:gd name="T22" fmla="*/ 13 w 64"/>
                <a:gd name="T23" fmla="*/ 34 h 63"/>
                <a:gd name="T24" fmla="*/ 14 w 64"/>
                <a:gd name="T25" fmla="*/ 42 h 63"/>
                <a:gd name="T26" fmla="*/ 16 w 64"/>
                <a:gd name="T27" fmla="*/ 51 h 63"/>
                <a:gd name="T28" fmla="*/ 22 w 64"/>
                <a:gd name="T29" fmla="*/ 61 h 63"/>
                <a:gd name="T30" fmla="*/ 28 w 64"/>
                <a:gd name="T31" fmla="*/ 62 h 63"/>
                <a:gd name="T32" fmla="*/ 33 w 64"/>
                <a:gd name="T33" fmla="*/ 62 h 63"/>
                <a:gd name="T34" fmla="*/ 38 w 64"/>
                <a:gd name="T35" fmla="*/ 58 h 63"/>
                <a:gd name="T36" fmla="*/ 38 w 64"/>
                <a:gd name="T37" fmla="*/ 40 h 63"/>
                <a:gd name="T38" fmla="*/ 38 w 64"/>
                <a:gd name="T39" fmla="*/ 28 h 63"/>
                <a:gd name="T40" fmla="*/ 39 w 64"/>
                <a:gd name="T41" fmla="*/ 26 h 63"/>
                <a:gd name="T42" fmla="*/ 43 w 64"/>
                <a:gd name="T43" fmla="*/ 26 h 63"/>
                <a:gd name="T44" fmla="*/ 43 w 64"/>
                <a:gd name="T45" fmla="*/ 7 h 63"/>
                <a:gd name="T46" fmla="*/ 51 w 64"/>
                <a:gd name="T47" fmla="*/ 6 h 63"/>
                <a:gd name="T48" fmla="*/ 53 w 64"/>
                <a:gd name="T49" fmla="*/ 5 h 63"/>
                <a:gd name="T50" fmla="*/ 56 w 64"/>
                <a:gd name="T51" fmla="*/ 8 h 63"/>
                <a:gd name="T52" fmla="*/ 58 w 64"/>
                <a:gd name="T53" fmla="*/ 6 h 63"/>
                <a:gd name="T54" fmla="*/ 62 w 64"/>
                <a:gd name="T55" fmla="*/ 5 h 63"/>
                <a:gd name="T56" fmla="*/ 59 w 64"/>
                <a:gd name="T57" fmla="*/ 2 h 63"/>
                <a:gd name="T58" fmla="*/ 45 w 64"/>
                <a:gd name="T59" fmla="*/ 5 h 63"/>
                <a:gd name="T60" fmla="*/ 33 w 64"/>
                <a:gd name="T61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" h="63">
                  <a:moveTo>
                    <a:pt x="33" y="5"/>
                  </a:moveTo>
                  <a:cubicBezTo>
                    <a:pt x="32" y="5"/>
                    <a:pt x="31" y="2"/>
                    <a:pt x="31" y="2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5" y="2"/>
                    <a:pt x="21" y="2"/>
                    <a:pt x="18" y="2"/>
                  </a:cubicBezTo>
                  <a:cubicBezTo>
                    <a:pt x="15" y="2"/>
                    <a:pt x="13" y="2"/>
                    <a:pt x="10" y="2"/>
                  </a:cubicBezTo>
                  <a:cubicBezTo>
                    <a:pt x="9" y="2"/>
                    <a:pt x="9" y="0"/>
                    <a:pt x="7" y="0"/>
                  </a:cubicBezTo>
                  <a:cubicBezTo>
                    <a:pt x="6" y="0"/>
                    <a:pt x="5" y="2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7"/>
                    <a:pt x="4" y="9"/>
                    <a:pt x="6" y="14"/>
                  </a:cubicBezTo>
                  <a:cubicBezTo>
                    <a:pt x="7" y="16"/>
                    <a:pt x="8" y="19"/>
                    <a:pt x="9" y="21"/>
                  </a:cubicBezTo>
                  <a:cubicBezTo>
                    <a:pt x="10" y="24"/>
                    <a:pt x="12" y="26"/>
                    <a:pt x="13" y="29"/>
                  </a:cubicBezTo>
                  <a:cubicBezTo>
                    <a:pt x="13" y="30"/>
                    <a:pt x="13" y="33"/>
                    <a:pt x="13" y="34"/>
                  </a:cubicBezTo>
                  <a:cubicBezTo>
                    <a:pt x="13" y="37"/>
                    <a:pt x="14" y="39"/>
                    <a:pt x="14" y="42"/>
                  </a:cubicBezTo>
                  <a:cubicBezTo>
                    <a:pt x="15" y="45"/>
                    <a:pt x="15" y="48"/>
                    <a:pt x="16" y="51"/>
                  </a:cubicBezTo>
                  <a:cubicBezTo>
                    <a:pt x="17" y="55"/>
                    <a:pt x="20" y="58"/>
                    <a:pt x="22" y="61"/>
                  </a:cubicBezTo>
                  <a:cubicBezTo>
                    <a:pt x="25" y="58"/>
                    <a:pt x="25" y="60"/>
                    <a:pt x="28" y="62"/>
                  </a:cubicBezTo>
                  <a:cubicBezTo>
                    <a:pt x="29" y="63"/>
                    <a:pt x="32" y="63"/>
                    <a:pt x="33" y="62"/>
                  </a:cubicBezTo>
                  <a:cubicBezTo>
                    <a:pt x="36" y="62"/>
                    <a:pt x="38" y="61"/>
                    <a:pt x="38" y="58"/>
                  </a:cubicBezTo>
                  <a:cubicBezTo>
                    <a:pt x="38" y="52"/>
                    <a:pt x="38" y="46"/>
                    <a:pt x="38" y="40"/>
                  </a:cubicBezTo>
                  <a:cubicBezTo>
                    <a:pt x="38" y="36"/>
                    <a:pt x="38" y="32"/>
                    <a:pt x="38" y="28"/>
                  </a:cubicBezTo>
                  <a:cubicBezTo>
                    <a:pt x="38" y="27"/>
                    <a:pt x="38" y="26"/>
                    <a:pt x="39" y="26"/>
                  </a:cubicBezTo>
                  <a:cubicBezTo>
                    <a:pt x="39" y="26"/>
                    <a:pt x="43" y="26"/>
                    <a:pt x="43" y="26"/>
                  </a:cubicBezTo>
                  <a:cubicBezTo>
                    <a:pt x="43" y="20"/>
                    <a:pt x="43" y="13"/>
                    <a:pt x="43" y="7"/>
                  </a:cubicBezTo>
                  <a:cubicBezTo>
                    <a:pt x="46" y="8"/>
                    <a:pt x="48" y="6"/>
                    <a:pt x="51" y="6"/>
                  </a:cubicBezTo>
                  <a:cubicBezTo>
                    <a:pt x="51" y="5"/>
                    <a:pt x="52" y="5"/>
                    <a:pt x="53" y="5"/>
                  </a:cubicBezTo>
                  <a:cubicBezTo>
                    <a:pt x="53" y="5"/>
                    <a:pt x="55" y="8"/>
                    <a:pt x="56" y="8"/>
                  </a:cubicBezTo>
                  <a:cubicBezTo>
                    <a:pt x="57" y="7"/>
                    <a:pt x="56" y="6"/>
                    <a:pt x="58" y="6"/>
                  </a:cubicBezTo>
                  <a:cubicBezTo>
                    <a:pt x="59" y="6"/>
                    <a:pt x="60" y="5"/>
                    <a:pt x="62" y="5"/>
                  </a:cubicBezTo>
                  <a:cubicBezTo>
                    <a:pt x="64" y="4"/>
                    <a:pt x="60" y="2"/>
                    <a:pt x="59" y="2"/>
                  </a:cubicBezTo>
                  <a:cubicBezTo>
                    <a:pt x="54" y="2"/>
                    <a:pt x="50" y="5"/>
                    <a:pt x="45" y="5"/>
                  </a:cubicBezTo>
                  <a:cubicBezTo>
                    <a:pt x="41" y="5"/>
                    <a:pt x="37" y="5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733">
              <a:extLst>
                <a:ext uri="{FF2B5EF4-FFF2-40B4-BE49-F238E27FC236}">
                  <a16:creationId xmlns:a16="http://schemas.microsoft.com/office/drawing/2014/main" id="{92066F83-B6FF-814D-A0A0-793A88456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555015"/>
              <a:ext cx="727971" cy="804975"/>
            </a:xfrm>
            <a:custGeom>
              <a:avLst/>
              <a:gdLst>
                <a:gd name="T0" fmla="*/ 89 w 91"/>
                <a:gd name="T1" fmla="*/ 10 h 95"/>
                <a:gd name="T2" fmla="*/ 83 w 91"/>
                <a:gd name="T3" fmla="*/ 4 h 95"/>
                <a:gd name="T4" fmla="*/ 77 w 91"/>
                <a:gd name="T5" fmla="*/ 6 h 95"/>
                <a:gd name="T6" fmla="*/ 72 w 91"/>
                <a:gd name="T7" fmla="*/ 1 h 95"/>
                <a:gd name="T8" fmla="*/ 65 w 91"/>
                <a:gd name="T9" fmla="*/ 1 h 95"/>
                <a:gd name="T10" fmla="*/ 57 w 91"/>
                <a:gd name="T11" fmla="*/ 2 h 95"/>
                <a:gd name="T12" fmla="*/ 48 w 91"/>
                <a:gd name="T13" fmla="*/ 6 h 95"/>
                <a:gd name="T14" fmla="*/ 35 w 91"/>
                <a:gd name="T15" fmla="*/ 2 h 95"/>
                <a:gd name="T16" fmla="*/ 30 w 91"/>
                <a:gd name="T17" fmla="*/ 12 h 95"/>
                <a:gd name="T18" fmla="*/ 19 w 91"/>
                <a:gd name="T19" fmla="*/ 35 h 95"/>
                <a:gd name="T20" fmla="*/ 17 w 91"/>
                <a:gd name="T21" fmla="*/ 48 h 95"/>
                <a:gd name="T22" fmla="*/ 10 w 91"/>
                <a:gd name="T23" fmla="*/ 49 h 95"/>
                <a:gd name="T24" fmla="*/ 2 w 91"/>
                <a:gd name="T25" fmla="*/ 55 h 95"/>
                <a:gd name="T26" fmla="*/ 1 w 91"/>
                <a:gd name="T27" fmla="*/ 59 h 95"/>
                <a:gd name="T28" fmla="*/ 18 w 91"/>
                <a:gd name="T29" fmla="*/ 57 h 95"/>
                <a:gd name="T30" fmla="*/ 26 w 91"/>
                <a:gd name="T31" fmla="*/ 68 h 95"/>
                <a:gd name="T32" fmla="*/ 35 w 91"/>
                <a:gd name="T33" fmla="*/ 63 h 95"/>
                <a:gd name="T34" fmla="*/ 41 w 91"/>
                <a:gd name="T35" fmla="*/ 64 h 95"/>
                <a:gd name="T36" fmla="*/ 46 w 91"/>
                <a:gd name="T37" fmla="*/ 70 h 95"/>
                <a:gd name="T38" fmla="*/ 47 w 91"/>
                <a:gd name="T39" fmla="*/ 78 h 95"/>
                <a:gd name="T40" fmla="*/ 53 w 91"/>
                <a:gd name="T41" fmla="*/ 82 h 95"/>
                <a:gd name="T42" fmla="*/ 60 w 91"/>
                <a:gd name="T43" fmla="*/ 84 h 95"/>
                <a:gd name="T44" fmla="*/ 66 w 91"/>
                <a:gd name="T45" fmla="*/ 87 h 95"/>
                <a:gd name="T46" fmla="*/ 76 w 91"/>
                <a:gd name="T47" fmla="*/ 90 h 95"/>
                <a:gd name="T48" fmla="*/ 84 w 91"/>
                <a:gd name="T49" fmla="*/ 94 h 95"/>
                <a:gd name="T50" fmla="*/ 77 w 91"/>
                <a:gd name="T51" fmla="*/ 85 h 95"/>
                <a:gd name="T52" fmla="*/ 78 w 91"/>
                <a:gd name="T53" fmla="*/ 73 h 95"/>
                <a:gd name="T54" fmla="*/ 80 w 91"/>
                <a:gd name="T55" fmla="*/ 70 h 95"/>
                <a:gd name="T56" fmla="*/ 84 w 91"/>
                <a:gd name="T57" fmla="*/ 63 h 95"/>
                <a:gd name="T58" fmla="*/ 81 w 91"/>
                <a:gd name="T59" fmla="*/ 55 h 95"/>
                <a:gd name="T60" fmla="*/ 81 w 91"/>
                <a:gd name="T61" fmla="*/ 45 h 95"/>
                <a:gd name="T62" fmla="*/ 83 w 91"/>
                <a:gd name="T63" fmla="*/ 28 h 95"/>
                <a:gd name="T64" fmla="*/ 90 w 91"/>
                <a:gd name="T65" fmla="*/ 18 h 95"/>
                <a:gd name="T66" fmla="*/ 90 w 91"/>
                <a:gd name="T67" fmla="*/ 1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95">
                  <a:moveTo>
                    <a:pt x="90" y="15"/>
                  </a:moveTo>
                  <a:cubicBezTo>
                    <a:pt x="89" y="14"/>
                    <a:pt x="89" y="12"/>
                    <a:pt x="89" y="10"/>
                  </a:cubicBezTo>
                  <a:cubicBezTo>
                    <a:pt x="89" y="9"/>
                    <a:pt x="87" y="8"/>
                    <a:pt x="86" y="7"/>
                  </a:cubicBezTo>
                  <a:cubicBezTo>
                    <a:pt x="86" y="6"/>
                    <a:pt x="84" y="4"/>
                    <a:pt x="83" y="4"/>
                  </a:cubicBezTo>
                  <a:cubicBezTo>
                    <a:pt x="82" y="4"/>
                    <a:pt x="82" y="6"/>
                    <a:pt x="80" y="5"/>
                  </a:cubicBezTo>
                  <a:cubicBezTo>
                    <a:pt x="78" y="4"/>
                    <a:pt x="79" y="5"/>
                    <a:pt x="77" y="6"/>
                  </a:cubicBezTo>
                  <a:cubicBezTo>
                    <a:pt x="77" y="6"/>
                    <a:pt x="75" y="5"/>
                    <a:pt x="75" y="4"/>
                  </a:cubicBezTo>
                  <a:cubicBezTo>
                    <a:pt x="74" y="3"/>
                    <a:pt x="73" y="2"/>
                    <a:pt x="72" y="1"/>
                  </a:cubicBezTo>
                  <a:cubicBezTo>
                    <a:pt x="71" y="0"/>
                    <a:pt x="70" y="2"/>
                    <a:pt x="69" y="2"/>
                  </a:cubicBezTo>
                  <a:cubicBezTo>
                    <a:pt x="68" y="3"/>
                    <a:pt x="66" y="2"/>
                    <a:pt x="65" y="1"/>
                  </a:cubicBezTo>
                  <a:cubicBezTo>
                    <a:pt x="63" y="0"/>
                    <a:pt x="63" y="1"/>
                    <a:pt x="61" y="2"/>
                  </a:cubicBezTo>
                  <a:cubicBezTo>
                    <a:pt x="60" y="3"/>
                    <a:pt x="58" y="2"/>
                    <a:pt x="57" y="2"/>
                  </a:cubicBezTo>
                  <a:cubicBezTo>
                    <a:pt x="56" y="3"/>
                    <a:pt x="53" y="3"/>
                    <a:pt x="52" y="3"/>
                  </a:cubicBezTo>
                  <a:cubicBezTo>
                    <a:pt x="49" y="1"/>
                    <a:pt x="51" y="6"/>
                    <a:pt x="48" y="6"/>
                  </a:cubicBezTo>
                  <a:cubicBezTo>
                    <a:pt x="46" y="7"/>
                    <a:pt x="42" y="6"/>
                    <a:pt x="40" y="5"/>
                  </a:cubicBezTo>
                  <a:cubicBezTo>
                    <a:pt x="38" y="4"/>
                    <a:pt x="37" y="2"/>
                    <a:pt x="35" y="2"/>
                  </a:cubicBezTo>
                  <a:cubicBezTo>
                    <a:pt x="34" y="1"/>
                    <a:pt x="32" y="3"/>
                    <a:pt x="31" y="4"/>
                  </a:cubicBezTo>
                  <a:cubicBezTo>
                    <a:pt x="29" y="6"/>
                    <a:pt x="31" y="9"/>
                    <a:pt x="30" y="12"/>
                  </a:cubicBezTo>
                  <a:cubicBezTo>
                    <a:pt x="27" y="17"/>
                    <a:pt x="27" y="23"/>
                    <a:pt x="24" y="27"/>
                  </a:cubicBezTo>
                  <a:cubicBezTo>
                    <a:pt x="22" y="30"/>
                    <a:pt x="21" y="32"/>
                    <a:pt x="19" y="35"/>
                  </a:cubicBezTo>
                  <a:cubicBezTo>
                    <a:pt x="18" y="37"/>
                    <a:pt x="18" y="39"/>
                    <a:pt x="18" y="41"/>
                  </a:cubicBezTo>
                  <a:cubicBezTo>
                    <a:pt x="18" y="44"/>
                    <a:pt x="19" y="46"/>
                    <a:pt x="17" y="48"/>
                  </a:cubicBezTo>
                  <a:cubicBezTo>
                    <a:pt x="16" y="48"/>
                    <a:pt x="11" y="51"/>
                    <a:pt x="11" y="51"/>
                  </a:cubicBezTo>
                  <a:cubicBezTo>
                    <a:pt x="10" y="51"/>
                    <a:pt x="12" y="48"/>
                    <a:pt x="10" y="49"/>
                  </a:cubicBezTo>
                  <a:cubicBezTo>
                    <a:pt x="7" y="51"/>
                    <a:pt x="7" y="53"/>
                    <a:pt x="5" y="50"/>
                  </a:cubicBezTo>
                  <a:cubicBezTo>
                    <a:pt x="4" y="51"/>
                    <a:pt x="2" y="53"/>
                    <a:pt x="2" y="55"/>
                  </a:cubicBezTo>
                  <a:cubicBezTo>
                    <a:pt x="2" y="55"/>
                    <a:pt x="2" y="56"/>
                    <a:pt x="1" y="56"/>
                  </a:cubicBezTo>
                  <a:cubicBezTo>
                    <a:pt x="0" y="57"/>
                    <a:pt x="1" y="58"/>
                    <a:pt x="1" y="59"/>
                  </a:cubicBezTo>
                  <a:cubicBezTo>
                    <a:pt x="5" y="56"/>
                    <a:pt x="8" y="57"/>
                    <a:pt x="13" y="57"/>
                  </a:cubicBezTo>
                  <a:cubicBezTo>
                    <a:pt x="15" y="57"/>
                    <a:pt x="16" y="57"/>
                    <a:pt x="18" y="57"/>
                  </a:cubicBezTo>
                  <a:cubicBezTo>
                    <a:pt x="20" y="57"/>
                    <a:pt x="21" y="60"/>
                    <a:pt x="22" y="62"/>
                  </a:cubicBezTo>
                  <a:cubicBezTo>
                    <a:pt x="23" y="64"/>
                    <a:pt x="24" y="67"/>
                    <a:pt x="26" y="68"/>
                  </a:cubicBezTo>
                  <a:cubicBezTo>
                    <a:pt x="27" y="69"/>
                    <a:pt x="31" y="68"/>
                    <a:pt x="33" y="67"/>
                  </a:cubicBezTo>
                  <a:cubicBezTo>
                    <a:pt x="34" y="67"/>
                    <a:pt x="34" y="64"/>
                    <a:pt x="35" y="63"/>
                  </a:cubicBezTo>
                  <a:cubicBezTo>
                    <a:pt x="35" y="61"/>
                    <a:pt x="38" y="62"/>
                    <a:pt x="39" y="62"/>
                  </a:cubicBezTo>
                  <a:cubicBezTo>
                    <a:pt x="39" y="64"/>
                    <a:pt x="39" y="64"/>
                    <a:pt x="41" y="64"/>
                  </a:cubicBezTo>
                  <a:cubicBezTo>
                    <a:pt x="42" y="64"/>
                    <a:pt x="45" y="63"/>
                    <a:pt x="45" y="65"/>
                  </a:cubicBezTo>
                  <a:cubicBezTo>
                    <a:pt x="45" y="67"/>
                    <a:pt x="46" y="68"/>
                    <a:pt x="46" y="70"/>
                  </a:cubicBezTo>
                  <a:cubicBezTo>
                    <a:pt x="46" y="71"/>
                    <a:pt x="46" y="72"/>
                    <a:pt x="45" y="74"/>
                  </a:cubicBezTo>
                  <a:cubicBezTo>
                    <a:pt x="45" y="75"/>
                    <a:pt x="46" y="77"/>
                    <a:pt x="47" y="78"/>
                  </a:cubicBezTo>
                  <a:cubicBezTo>
                    <a:pt x="48" y="79"/>
                    <a:pt x="47" y="81"/>
                    <a:pt x="47" y="82"/>
                  </a:cubicBezTo>
                  <a:cubicBezTo>
                    <a:pt x="47" y="85"/>
                    <a:pt x="52" y="82"/>
                    <a:pt x="53" y="82"/>
                  </a:cubicBezTo>
                  <a:cubicBezTo>
                    <a:pt x="55" y="82"/>
                    <a:pt x="56" y="82"/>
                    <a:pt x="57" y="83"/>
                  </a:cubicBezTo>
                  <a:cubicBezTo>
                    <a:pt x="59" y="85"/>
                    <a:pt x="58" y="84"/>
                    <a:pt x="60" y="84"/>
                  </a:cubicBezTo>
                  <a:cubicBezTo>
                    <a:pt x="62" y="84"/>
                    <a:pt x="62" y="85"/>
                    <a:pt x="63" y="86"/>
                  </a:cubicBezTo>
                  <a:cubicBezTo>
                    <a:pt x="64" y="86"/>
                    <a:pt x="65" y="87"/>
                    <a:pt x="66" y="87"/>
                  </a:cubicBezTo>
                  <a:cubicBezTo>
                    <a:pt x="69" y="88"/>
                    <a:pt x="70" y="88"/>
                    <a:pt x="71" y="85"/>
                  </a:cubicBezTo>
                  <a:cubicBezTo>
                    <a:pt x="72" y="88"/>
                    <a:pt x="73" y="89"/>
                    <a:pt x="76" y="90"/>
                  </a:cubicBezTo>
                  <a:cubicBezTo>
                    <a:pt x="78" y="91"/>
                    <a:pt x="78" y="94"/>
                    <a:pt x="80" y="95"/>
                  </a:cubicBezTo>
                  <a:cubicBezTo>
                    <a:pt x="80" y="95"/>
                    <a:pt x="84" y="94"/>
                    <a:pt x="84" y="94"/>
                  </a:cubicBezTo>
                  <a:cubicBezTo>
                    <a:pt x="84" y="92"/>
                    <a:pt x="85" y="88"/>
                    <a:pt x="83" y="89"/>
                  </a:cubicBezTo>
                  <a:cubicBezTo>
                    <a:pt x="80" y="90"/>
                    <a:pt x="78" y="88"/>
                    <a:pt x="77" y="85"/>
                  </a:cubicBezTo>
                  <a:cubicBezTo>
                    <a:pt x="77" y="83"/>
                    <a:pt x="79" y="80"/>
                    <a:pt x="78" y="77"/>
                  </a:cubicBezTo>
                  <a:cubicBezTo>
                    <a:pt x="78" y="76"/>
                    <a:pt x="77" y="74"/>
                    <a:pt x="78" y="73"/>
                  </a:cubicBezTo>
                  <a:cubicBezTo>
                    <a:pt x="78" y="73"/>
                    <a:pt x="78" y="72"/>
                    <a:pt x="79" y="72"/>
                  </a:cubicBezTo>
                  <a:cubicBezTo>
                    <a:pt x="80" y="72"/>
                    <a:pt x="79" y="70"/>
                    <a:pt x="80" y="70"/>
                  </a:cubicBezTo>
                  <a:cubicBezTo>
                    <a:pt x="81" y="68"/>
                    <a:pt x="86" y="68"/>
                    <a:pt x="87" y="68"/>
                  </a:cubicBezTo>
                  <a:cubicBezTo>
                    <a:pt x="85" y="67"/>
                    <a:pt x="86" y="64"/>
                    <a:pt x="84" y="63"/>
                  </a:cubicBezTo>
                  <a:cubicBezTo>
                    <a:pt x="83" y="62"/>
                    <a:pt x="82" y="61"/>
                    <a:pt x="82" y="60"/>
                  </a:cubicBezTo>
                  <a:cubicBezTo>
                    <a:pt x="82" y="58"/>
                    <a:pt x="82" y="56"/>
                    <a:pt x="81" y="55"/>
                  </a:cubicBezTo>
                  <a:cubicBezTo>
                    <a:pt x="81" y="53"/>
                    <a:pt x="80" y="52"/>
                    <a:pt x="80" y="50"/>
                  </a:cubicBezTo>
                  <a:cubicBezTo>
                    <a:pt x="80" y="49"/>
                    <a:pt x="80" y="44"/>
                    <a:pt x="81" y="45"/>
                  </a:cubicBezTo>
                  <a:cubicBezTo>
                    <a:pt x="80" y="41"/>
                    <a:pt x="80" y="39"/>
                    <a:pt x="82" y="35"/>
                  </a:cubicBezTo>
                  <a:cubicBezTo>
                    <a:pt x="83" y="32"/>
                    <a:pt x="83" y="31"/>
                    <a:pt x="83" y="28"/>
                  </a:cubicBezTo>
                  <a:cubicBezTo>
                    <a:pt x="83" y="25"/>
                    <a:pt x="85" y="23"/>
                    <a:pt x="87" y="21"/>
                  </a:cubicBezTo>
                  <a:cubicBezTo>
                    <a:pt x="88" y="20"/>
                    <a:pt x="89" y="19"/>
                    <a:pt x="90" y="18"/>
                  </a:cubicBezTo>
                  <a:cubicBezTo>
                    <a:pt x="91" y="17"/>
                    <a:pt x="91" y="17"/>
                    <a:pt x="90" y="15"/>
                  </a:cubicBezTo>
                  <a:cubicBezTo>
                    <a:pt x="89" y="15"/>
                    <a:pt x="91" y="16"/>
                    <a:pt x="90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734">
              <a:extLst>
                <a:ext uri="{FF2B5EF4-FFF2-40B4-BE49-F238E27FC236}">
                  <a16:creationId xmlns:a16="http://schemas.microsoft.com/office/drawing/2014/main" id="{BB359CA6-3781-984B-9745-B4C9CD9C9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5623" y="8031075"/>
              <a:ext cx="449869" cy="533766"/>
            </a:xfrm>
            <a:custGeom>
              <a:avLst/>
              <a:gdLst>
                <a:gd name="T0" fmla="*/ 51 w 56"/>
                <a:gd name="T1" fmla="*/ 27 h 63"/>
                <a:gd name="T2" fmla="*/ 48 w 56"/>
                <a:gd name="T3" fmla="*/ 26 h 63"/>
                <a:gd name="T4" fmla="*/ 47 w 56"/>
                <a:gd name="T5" fmla="*/ 21 h 63"/>
                <a:gd name="T6" fmla="*/ 46 w 56"/>
                <a:gd name="T7" fmla="*/ 12 h 63"/>
                <a:gd name="T8" fmla="*/ 46 w 56"/>
                <a:gd name="T9" fmla="*/ 8 h 63"/>
                <a:gd name="T10" fmla="*/ 43 w 56"/>
                <a:gd name="T11" fmla="*/ 8 h 63"/>
                <a:gd name="T12" fmla="*/ 40 w 56"/>
                <a:gd name="T13" fmla="*/ 6 h 63"/>
                <a:gd name="T14" fmla="*/ 35 w 56"/>
                <a:gd name="T15" fmla="*/ 8 h 63"/>
                <a:gd name="T16" fmla="*/ 34 w 56"/>
                <a:gd name="T17" fmla="*/ 11 h 63"/>
                <a:gd name="T18" fmla="*/ 29 w 56"/>
                <a:gd name="T19" fmla="*/ 12 h 63"/>
                <a:gd name="T20" fmla="*/ 18 w 56"/>
                <a:gd name="T21" fmla="*/ 1 h 63"/>
                <a:gd name="T22" fmla="*/ 3 w 56"/>
                <a:gd name="T23" fmla="*/ 2 h 63"/>
                <a:gd name="T24" fmla="*/ 6 w 56"/>
                <a:gd name="T25" fmla="*/ 12 h 63"/>
                <a:gd name="T26" fmla="*/ 6 w 56"/>
                <a:gd name="T27" fmla="*/ 16 h 63"/>
                <a:gd name="T28" fmla="*/ 6 w 56"/>
                <a:gd name="T29" fmla="*/ 20 h 63"/>
                <a:gd name="T30" fmla="*/ 8 w 56"/>
                <a:gd name="T31" fmla="*/ 33 h 63"/>
                <a:gd name="T32" fmla="*/ 3 w 56"/>
                <a:gd name="T33" fmla="*/ 41 h 63"/>
                <a:gd name="T34" fmla="*/ 0 w 56"/>
                <a:gd name="T35" fmla="*/ 50 h 63"/>
                <a:gd name="T36" fmla="*/ 0 w 56"/>
                <a:gd name="T37" fmla="*/ 55 h 63"/>
                <a:gd name="T38" fmla="*/ 0 w 56"/>
                <a:gd name="T39" fmla="*/ 59 h 63"/>
                <a:gd name="T40" fmla="*/ 3 w 56"/>
                <a:gd name="T41" fmla="*/ 59 h 63"/>
                <a:gd name="T42" fmla="*/ 8 w 56"/>
                <a:gd name="T43" fmla="*/ 58 h 63"/>
                <a:gd name="T44" fmla="*/ 9 w 56"/>
                <a:gd name="T45" fmla="*/ 59 h 63"/>
                <a:gd name="T46" fmla="*/ 16 w 56"/>
                <a:gd name="T47" fmla="*/ 59 h 63"/>
                <a:gd name="T48" fmla="*/ 25 w 56"/>
                <a:gd name="T49" fmla="*/ 59 h 63"/>
                <a:gd name="T50" fmla="*/ 30 w 56"/>
                <a:gd name="T51" fmla="*/ 59 h 63"/>
                <a:gd name="T52" fmla="*/ 39 w 56"/>
                <a:gd name="T53" fmla="*/ 62 h 63"/>
                <a:gd name="T54" fmla="*/ 53 w 56"/>
                <a:gd name="T55" fmla="*/ 60 h 63"/>
                <a:gd name="T56" fmla="*/ 46 w 56"/>
                <a:gd name="T57" fmla="*/ 51 h 63"/>
                <a:gd name="T58" fmla="*/ 46 w 56"/>
                <a:gd name="T59" fmla="*/ 37 h 63"/>
                <a:gd name="T60" fmla="*/ 56 w 56"/>
                <a:gd name="T61" fmla="*/ 35 h 63"/>
                <a:gd name="T62" fmla="*/ 56 w 56"/>
                <a:gd name="T63" fmla="*/ 27 h 63"/>
                <a:gd name="T64" fmla="*/ 51 w 56"/>
                <a:gd name="T65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63">
                  <a:moveTo>
                    <a:pt x="51" y="27"/>
                  </a:moveTo>
                  <a:cubicBezTo>
                    <a:pt x="49" y="27"/>
                    <a:pt x="48" y="28"/>
                    <a:pt x="48" y="26"/>
                  </a:cubicBezTo>
                  <a:cubicBezTo>
                    <a:pt x="48" y="24"/>
                    <a:pt x="48" y="23"/>
                    <a:pt x="47" y="21"/>
                  </a:cubicBezTo>
                  <a:cubicBezTo>
                    <a:pt x="45" y="18"/>
                    <a:pt x="48" y="15"/>
                    <a:pt x="46" y="12"/>
                  </a:cubicBezTo>
                  <a:cubicBezTo>
                    <a:pt x="46" y="11"/>
                    <a:pt x="46" y="8"/>
                    <a:pt x="46" y="8"/>
                  </a:cubicBezTo>
                  <a:cubicBezTo>
                    <a:pt x="46" y="8"/>
                    <a:pt x="43" y="8"/>
                    <a:pt x="43" y="8"/>
                  </a:cubicBezTo>
                  <a:cubicBezTo>
                    <a:pt x="40" y="8"/>
                    <a:pt x="40" y="9"/>
                    <a:pt x="40" y="6"/>
                  </a:cubicBezTo>
                  <a:cubicBezTo>
                    <a:pt x="37" y="6"/>
                    <a:pt x="36" y="5"/>
                    <a:pt x="35" y="8"/>
                  </a:cubicBezTo>
                  <a:cubicBezTo>
                    <a:pt x="35" y="8"/>
                    <a:pt x="35" y="11"/>
                    <a:pt x="34" y="11"/>
                  </a:cubicBezTo>
                  <a:cubicBezTo>
                    <a:pt x="33" y="12"/>
                    <a:pt x="31" y="12"/>
                    <a:pt x="29" y="12"/>
                  </a:cubicBezTo>
                  <a:cubicBezTo>
                    <a:pt x="22" y="13"/>
                    <a:pt x="24" y="1"/>
                    <a:pt x="18" y="1"/>
                  </a:cubicBezTo>
                  <a:cubicBezTo>
                    <a:pt x="13" y="1"/>
                    <a:pt x="7" y="0"/>
                    <a:pt x="3" y="2"/>
                  </a:cubicBezTo>
                  <a:cubicBezTo>
                    <a:pt x="1" y="4"/>
                    <a:pt x="6" y="10"/>
                    <a:pt x="6" y="12"/>
                  </a:cubicBezTo>
                  <a:cubicBezTo>
                    <a:pt x="7" y="13"/>
                    <a:pt x="7" y="15"/>
                    <a:pt x="6" y="16"/>
                  </a:cubicBezTo>
                  <a:cubicBezTo>
                    <a:pt x="4" y="17"/>
                    <a:pt x="6" y="19"/>
                    <a:pt x="6" y="20"/>
                  </a:cubicBezTo>
                  <a:cubicBezTo>
                    <a:pt x="9" y="24"/>
                    <a:pt x="11" y="29"/>
                    <a:pt x="8" y="33"/>
                  </a:cubicBezTo>
                  <a:cubicBezTo>
                    <a:pt x="6" y="36"/>
                    <a:pt x="4" y="38"/>
                    <a:pt x="3" y="41"/>
                  </a:cubicBezTo>
                  <a:cubicBezTo>
                    <a:pt x="2" y="44"/>
                    <a:pt x="1" y="47"/>
                    <a:pt x="0" y="50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1" y="59"/>
                    <a:pt x="2" y="59"/>
                    <a:pt x="3" y="59"/>
                  </a:cubicBezTo>
                  <a:cubicBezTo>
                    <a:pt x="5" y="59"/>
                    <a:pt x="5" y="56"/>
                    <a:pt x="8" y="58"/>
                  </a:cubicBezTo>
                  <a:cubicBezTo>
                    <a:pt x="8" y="58"/>
                    <a:pt x="9" y="59"/>
                    <a:pt x="9" y="59"/>
                  </a:cubicBezTo>
                  <a:cubicBezTo>
                    <a:pt x="12" y="59"/>
                    <a:pt x="14" y="59"/>
                    <a:pt x="16" y="59"/>
                  </a:cubicBezTo>
                  <a:cubicBezTo>
                    <a:pt x="19" y="59"/>
                    <a:pt x="22" y="59"/>
                    <a:pt x="25" y="59"/>
                  </a:cubicBezTo>
                  <a:cubicBezTo>
                    <a:pt x="26" y="59"/>
                    <a:pt x="29" y="59"/>
                    <a:pt x="30" y="59"/>
                  </a:cubicBezTo>
                  <a:cubicBezTo>
                    <a:pt x="32" y="63"/>
                    <a:pt x="36" y="62"/>
                    <a:pt x="39" y="62"/>
                  </a:cubicBezTo>
                  <a:cubicBezTo>
                    <a:pt x="44" y="62"/>
                    <a:pt x="48" y="61"/>
                    <a:pt x="53" y="60"/>
                  </a:cubicBezTo>
                  <a:cubicBezTo>
                    <a:pt x="50" y="57"/>
                    <a:pt x="46" y="55"/>
                    <a:pt x="46" y="51"/>
                  </a:cubicBezTo>
                  <a:cubicBezTo>
                    <a:pt x="46" y="46"/>
                    <a:pt x="46" y="41"/>
                    <a:pt x="46" y="37"/>
                  </a:cubicBezTo>
                  <a:cubicBezTo>
                    <a:pt x="46" y="36"/>
                    <a:pt x="56" y="38"/>
                    <a:pt x="56" y="35"/>
                  </a:cubicBezTo>
                  <a:cubicBezTo>
                    <a:pt x="56" y="33"/>
                    <a:pt x="56" y="30"/>
                    <a:pt x="56" y="27"/>
                  </a:cubicBezTo>
                  <a:cubicBezTo>
                    <a:pt x="56" y="24"/>
                    <a:pt x="53" y="27"/>
                    <a:pt x="51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8" name="Freeform 735">
              <a:extLst>
                <a:ext uri="{FF2B5EF4-FFF2-40B4-BE49-F238E27FC236}">
                  <a16:creationId xmlns:a16="http://schemas.microsoft.com/office/drawing/2014/main" id="{3839E991-7A8D-3A4A-8907-90E5FB154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1" y="8538871"/>
              <a:ext cx="368076" cy="406816"/>
            </a:xfrm>
            <a:custGeom>
              <a:avLst/>
              <a:gdLst>
                <a:gd name="T0" fmla="*/ 25 w 46"/>
                <a:gd name="T1" fmla="*/ 2 h 48"/>
                <a:gd name="T2" fmla="*/ 21 w 46"/>
                <a:gd name="T3" fmla="*/ 3 h 48"/>
                <a:gd name="T4" fmla="*/ 18 w 46"/>
                <a:gd name="T5" fmla="*/ 4 h 48"/>
                <a:gd name="T6" fmla="*/ 6 w 46"/>
                <a:gd name="T7" fmla="*/ 4 h 48"/>
                <a:gd name="T8" fmla="*/ 6 w 46"/>
                <a:gd name="T9" fmla="*/ 18 h 48"/>
                <a:gd name="T10" fmla="*/ 6 w 46"/>
                <a:gd name="T11" fmla="*/ 23 h 48"/>
                <a:gd name="T12" fmla="*/ 1 w 46"/>
                <a:gd name="T13" fmla="*/ 24 h 48"/>
                <a:gd name="T14" fmla="*/ 1 w 46"/>
                <a:gd name="T15" fmla="*/ 31 h 48"/>
                <a:gd name="T16" fmla="*/ 1 w 46"/>
                <a:gd name="T17" fmla="*/ 38 h 48"/>
                <a:gd name="T18" fmla="*/ 4 w 46"/>
                <a:gd name="T19" fmla="*/ 47 h 48"/>
                <a:gd name="T20" fmla="*/ 8 w 46"/>
                <a:gd name="T21" fmla="*/ 48 h 48"/>
                <a:gd name="T22" fmla="*/ 13 w 46"/>
                <a:gd name="T23" fmla="*/ 44 h 48"/>
                <a:gd name="T24" fmla="*/ 19 w 46"/>
                <a:gd name="T25" fmla="*/ 41 h 48"/>
                <a:gd name="T26" fmla="*/ 29 w 46"/>
                <a:gd name="T27" fmla="*/ 39 h 48"/>
                <a:gd name="T28" fmla="*/ 31 w 46"/>
                <a:gd name="T29" fmla="*/ 37 h 48"/>
                <a:gd name="T30" fmla="*/ 34 w 46"/>
                <a:gd name="T31" fmla="*/ 34 h 48"/>
                <a:gd name="T32" fmla="*/ 43 w 46"/>
                <a:gd name="T33" fmla="*/ 26 h 48"/>
                <a:gd name="T34" fmla="*/ 44 w 46"/>
                <a:gd name="T35" fmla="*/ 22 h 48"/>
                <a:gd name="T36" fmla="*/ 40 w 46"/>
                <a:gd name="T37" fmla="*/ 21 h 48"/>
                <a:gd name="T38" fmla="*/ 38 w 46"/>
                <a:gd name="T39" fmla="*/ 17 h 48"/>
                <a:gd name="T40" fmla="*/ 39 w 46"/>
                <a:gd name="T41" fmla="*/ 15 h 48"/>
                <a:gd name="T42" fmla="*/ 36 w 46"/>
                <a:gd name="T43" fmla="*/ 14 h 48"/>
                <a:gd name="T44" fmla="*/ 36 w 46"/>
                <a:gd name="T45" fmla="*/ 13 h 48"/>
                <a:gd name="T46" fmla="*/ 34 w 46"/>
                <a:gd name="T47" fmla="*/ 12 h 48"/>
                <a:gd name="T48" fmla="*/ 30 w 46"/>
                <a:gd name="T49" fmla="*/ 7 h 48"/>
                <a:gd name="T50" fmla="*/ 25 w 46"/>
                <a:gd name="T51" fmla="*/ 2 h 48"/>
                <a:gd name="T52" fmla="*/ 25 w 46"/>
                <a:gd name="T5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48">
                  <a:moveTo>
                    <a:pt x="25" y="2"/>
                  </a:moveTo>
                  <a:cubicBezTo>
                    <a:pt x="24" y="3"/>
                    <a:pt x="22" y="3"/>
                    <a:pt x="21" y="3"/>
                  </a:cubicBezTo>
                  <a:cubicBezTo>
                    <a:pt x="19" y="3"/>
                    <a:pt x="20" y="6"/>
                    <a:pt x="18" y="4"/>
                  </a:cubicBezTo>
                  <a:cubicBezTo>
                    <a:pt x="15" y="0"/>
                    <a:pt x="10" y="5"/>
                    <a:pt x="6" y="4"/>
                  </a:cubicBezTo>
                  <a:cubicBezTo>
                    <a:pt x="6" y="9"/>
                    <a:pt x="6" y="14"/>
                    <a:pt x="6" y="18"/>
                  </a:cubicBezTo>
                  <a:cubicBezTo>
                    <a:pt x="6" y="19"/>
                    <a:pt x="7" y="23"/>
                    <a:pt x="6" y="23"/>
                  </a:cubicBezTo>
                  <a:cubicBezTo>
                    <a:pt x="5" y="24"/>
                    <a:pt x="1" y="22"/>
                    <a:pt x="1" y="24"/>
                  </a:cubicBezTo>
                  <a:cubicBezTo>
                    <a:pt x="1" y="26"/>
                    <a:pt x="1" y="29"/>
                    <a:pt x="1" y="31"/>
                  </a:cubicBezTo>
                  <a:cubicBezTo>
                    <a:pt x="1" y="33"/>
                    <a:pt x="0" y="36"/>
                    <a:pt x="1" y="38"/>
                  </a:cubicBezTo>
                  <a:cubicBezTo>
                    <a:pt x="5" y="39"/>
                    <a:pt x="6" y="44"/>
                    <a:pt x="4" y="47"/>
                  </a:cubicBezTo>
                  <a:cubicBezTo>
                    <a:pt x="4" y="48"/>
                    <a:pt x="8" y="48"/>
                    <a:pt x="8" y="48"/>
                  </a:cubicBezTo>
                  <a:cubicBezTo>
                    <a:pt x="10" y="48"/>
                    <a:pt x="11" y="46"/>
                    <a:pt x="13" y="44"/>
                  </a:cubicBezTo>
                  <a:cubicBezTo>
                    <a:pt x="15" y="42"/>
                    <a:pt x="15" y="39"/>
                    <a:pt x="19" y="41"/>
                  </a:cubicBezTo>
                  <a:cubicBezTo>
                    <a:pt x="23" y="43"/>
                    <a:pt x="27" y="44"/>
                    <a:pt x="29" y="39"/>
                  </a:cubicBezTo>
                  <a:cubicBezTo>
                    <a:pt x="29" y="38"/>
                    <a:pt x="29" y="37"/>
                    <a:pt x="31" y="37"/>
                  </a:cubicBezTo>
                  <a:cubicBezTo>
                    <a:pt x="33" y="37"/>
                    <a:pt x="34" y="35"/>
                    <a:pt x="34" y="34"/>
                  </a:cubicBezTo>
                  <a:cubicBezTo>
                    <a:pt x="36" y="31"/>
                    <a:pt x="40" y="28"/>
                    <a:pt x="43" y="26"/>
                  </a:cubicBezTo>
                  <a:cubicBezTo>
                    <a:pt x="45" y="25"/>
                    <a:pt x="46" y="24"/>
                    <a:pt x="44" y="22"/>
                  </a:cubicBezTo>
                  <a:cubicBezTo>
                    <a:pt x="43" y="21"/>
                    <a:pt x="40" y="22"/>
                    <a:pt x="40" y="21"/>
                  </a:cubicBezTo>
                  <a:cubicBezTo>
                    <a:pt x="39" y="20"/>
                    <a:pt x="38" y="19"/>
                    <a:pt x="38" y="17"/>
                  </a:cubicBezTo>
                  <a:cubicBezTo>
                    <a:pt x="38" y="17"/>
                    <a:pt x="39" y="16"/>
                    <a:pt x="39" y="15"/>
                  </a:cubicBezTo>
                  <a:cubicBezTo>
                    <a:pt x="38" y="15"/>
                    <a:pt x="37" y="15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5" y="12"/>
                    <a:pt x="34" y="12"/>
                  </a:cubicBezTo>
                  <a:cubicBezTo>
                    <a:pt x="32" y="11"/>
                    <a:pt x="31" y="10"/>
                    <a:pt x="30" y="7"/>
                  </a:cubicBezTo>
                  <a:cubicBezTo>
                    <a:pt x="30" y="6"/>
                    <a:pt x="27" y="2"/>
                    <a:pt x="25" y="2"/>
                  </a:cubicBezTo>
                  <a:cubicBezTo>
                    <a:pt x="25" y="2"/>
                    <a:pt x="26" y="2"/>
                    <a:pt x="2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9" name="Freeform 736">
              <a:extLst>
                <a:ext uri="{FF2B5EF4-FFF2-40B4-BE49-F238E27FC236}">
                  <a16:creationId xmlns:a16="http://schemas.microsoft.com/office/drawing/2014/main" id="{5284A8FD-475D-AC4A-BE66-7FAE77C59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3663" y="8455197"/>
              <a:ext cx="313546" cy="294292"/>
            </a:xfrm>
            <a:custGeom>
              <a:avLst/>
              <a:gdLst>
                <a:gd name="T0" fmla="*/ 39 w 39"/>
                <a:gd name="T1" fmla="*/ 22 h 35"/>
                <a:gd name="T2" fmla="*/ 38 w 39"/>
                <a:gd name="T3" fmla="*/ 18 h 35"/>
                <a:gd name="T4" fmla="*/ 39 w 39"/>
                <a:gd name="T5" fmla="*/ 14 h 35"/>
                <a:gd name="T6" fmla="*/ 38 w 39"/>
                <a:gd name="T7" fmla="*/ 7 h 35"/>
                <a:gd name="T8" fmla="*/ 27 w 39"/>
                <a:gd name="T9" fmla="*/ 2 h 35"/>
                <a:gd name="T10" fmla="*/ 24 w 39"/>
                <a:gd name="T11" fmla="*/ 0 h 35"/>
                <a:gd name="T12" fmla="*/ 19 w 39"/>
                <a:gd name="T13" fmla="*/ 3 h 35"/>
                <a:gd name="T14" fmla="*/ 13 w 39"/>
                <a:gd name="T15" fmla="*/ 7 h 35"/>
                <a:gd name="T16" fmla="*/ 9 w 39"/>
                <a:gd name="T17" fmla="*/ 12 h 35"/>
                <a:gd name="T18" fmla="*/ 2 w 39"/>
                <a:gd name="T19" fmla="*/ 12 h 35"/>
                <a:gd name="T20" fmla="*/ 5 w 39"/>
                <a:gd name="T21" fmla="*/ 16 h 35"/>
                <a:gd name="T22" fmla="*/ 8 w 39"/>
                <a:gd name="T23" fmla="*/ 21 h 35"/>
                <a:gd name="T24" fmla="*/ 11 w 39"/>
                <a:gd name="T25" fmla="*/ 23 h 35"/>
                <a:gd name="T26" fmla="*/ 11 w 39"/>
                <a:gd name="T27" fmla="*/ 24 h 35"/>
                <a:gd name="T28" fmla="*/ 14 w 39"/>
                <a:gd name="T29" fmla="*/ 25 h 35"/>
                <a:gd name="T30" fmla="*/ 13 w 39"/>
                <a:gd name="T31" fmla="*/ 28 h 35"/>
                <a:gd name="T32" fmla="*/ 15 w 39"/>
                <a:gd name="T33" fmla="*/ 31 h 35"/>
                <a:gd name="T34" fmla="*/ 20 w 39"/>
                <a:gd name="T35" fmla="*/ 34 h 35"/>
                <a:gd name="T36" fmla="*/ 25 w 39"/>
                <a:gd name="T37" fmla="*/ 35 h 35"/>
                <a:gd name="T38" fmla="*/ 27 w 39"/>
                <a:gd name="T39" fmla="*/ 35 h 35"/>
                <a:gd name="T40" fmla="*/ 34 w 39"/>
                <a:gd name="T41" fmla="*/ 31 h 35"/>
                <a:gd name="T42" fmla="*/ 36 w 39"/>
                <a:gd name="T43" fmla="*/ 27 h 35"/>
                <a:gd name="T44" fmla="*/ 39 w 39"/>
                <a:gd name="T45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35">
                  <a:moveTo>
                    <a:pt x="39" y="22"/>
                  </a:moveTo>
                  <a:cubicBezTo>
                    <a:pt x="39" y="21"/>
                    <a:pt x="38" y="19"/>
                    <a:pt x="38" y="18"/>
                  </a:cubicBezTo>
                  <a:cubicBezTo>
                    <a:pt x="38" y="16"/>
                    <a:pt x="39" y="15"/>
                    <a:pt x="39" y="14"/>
                  </a:cubicBezTo>
                  <a:cubicBezTo>
                    <a:pt x="39" y="11"/>
                    <a:pt x="39" y="9"/>
                    <a:pt x="38" y="7"/>
                  </a:cubicBezTo>
                  <a:cubicBezTo>
                    <a:pt x="38" y="4"/>
                    <a:pt x="29" y="2"/>
                    <a:pt x="27" y="2"/>
                  </a:cubicBezTo>
                  <a:cubicBezTo>
                    <a:pt x="27" y="0"/>
                    <a:pt x="27" y="0"/>
                    <a:pt x="24" y="0"/>
                  </a:cubicBezTo>
                  <a:cubicBezTo>
                    <a:pt x="21" y="0"/>
                    <a:pt x="21" y="1"/>
                    <a:pt x="19" y="3"/>
                  </a:cubicBezTo>
                  <a:cubicBezTo>
                    <a:pt x="18" y="5"/>
                    <a:pt x="15" y="6"/>
                    <a:pt x="13" y="7"/>
                  </a:cubicBezTo>
                  <a:cubicBezTo>
                    <a:pt x="12" y="9"/>
                    <a:pt x="11" y="12"/>
                    <a:pt x="9" y="12"/>
                  </a:cubicBezTo>
                  <a:cubicBezTo>
                    <a:pt x="7" y="12"/>
                    <a:pt x="5" y="11"/>
                    <a:pt x="2" y="12"/>
                  </a:cubicBezTo>
                  <a:cubicBezTo>
                    <a:pt x="0" y="13"/>
                    <a:pt x="4" y="15"/>
                    <a:pt x="5" y="16"/>
                  </a:cubicBezTo>
                  <a:cubicBezTo>
                    <a:pt x="6" y="18"/>
                    <a:pt x="6" y="20"/>
                    <a:pt x="8" y="21"/>
                  </a:cubicBezTo>
                  <a:cubicBezTo>
                    <a:pt x="9" y="22"/>
                    <a:pt x="10" y="23"/>
                    <a:pt x="11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2" y="24"/>
                    <a:pt x="13" y="25"/>
                    <a:pt x="14" y="25"/>
                  </a:cubicBezTo>
                  <a:cubicBezTo>
                    <a:pt x="14" y="26"/>
                    <a:pt x="13" y="27"/>
                    <a:pt x="13" y="28"/>
                  </a:cubicBezTo>
                  <a:cubicBezTo>
                    <a:pt x="13" y="29"/>
                    <a:pt x="14" y="31"/>
                    <a:pt x="15" y="31"/>
                  </a:cubicBezTo>
                  <a:cubicBezTo>
                    <a:pt x="18" y="31"/>
                    <a:pt x="19" y="31"/>
                    <a:pt x="20" y="34"/>
                  </a:cubicBezTo>
                  <a:cubicBezTo>
                    <a:pt x="21" y="35"/>
                    <a:pt x="23" y="34"/>
                    <a:pt x="25" y="35"/>
                  </a:cubicBezTo>
                  <a:cubicBezTo>
                    <a:pt x="26" y="35"/>
                    <a:pt x="26" y="35"/>
                    <a:pt x="27" y="35"/>
                  </a:cubicBezTo>
                  <a:cubicBezTo>
                    <a:pt x="31" y="35"/>
                    <a:pt x="32" y="34"/>
                    <a:pt x="34" y="31"/>
                  </a:cubicBezTo>
                  <a:cubicBezTo>
                    <a:pt x="35" y="30"/>
                    <a:pt x="36" y="28"/>
                    <a:pt x="36" y="27"/>
                  </a:cubicBezTo>
                  <a:cubicBezTo>
                    <a:pt x="37" y="25"/>
                    <a:pt x="39" y="24"/>
                    <a:pt x="39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0" name="Freeform 737">
              <a:extLst>
                <a:ext uri="{FF2B5EF4-FFF2-40B4-BE49-F238E27FC236}">
                  <a16:creationId xmlns:a16="http://schemas.microsoft.com/office/drawing/2014/main" id="{73EE983F-4C0E-E24F-8FAF-560976D56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893750"/>
              <a:ext cx="79067" cy="95213"/>
            </a:xfrm>
            <a:custGeom>
              <a:avLst/>
              <a:gdLst>
                <a:gd name="T0" fmla="*/ 5 w 10"/>
                <a:gd name="T1" fmla="*/ 1 h 11"/>
                <a:gd name="T2" fmla="*/ 7 w 10"/>
                <a:gd name="T3" fmla="*/ 9 h 11"/>
                <a:gd name="T4" fmla="*/ 5 w 10"/>
                <a:gd name="T5" fmla="*/ 1 h 11"/>
                <a:gd name="T6" fmla="*/ 5 w 10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5" y="1"/>
                  </a:moveTo>
                  <a:cubicBezTo>
                    <a:pt x="0" y="2"/>
                    <a:pt x="3" y="11"/>
                    <a:pt x="7" y="9"/>
                  </a:cubicBezTo>
                  <a:cubicBezTo>
                    <a:pt x="10" y="8"/>
                    <a:pt x="9" y="0"/>
                    <a:pt x="5" y="1"/>
                  </a:cubicBezTo>
                  <a:cubicBezTo>
                    <a:pt x="3" y="1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1" name="Freeform 738">
              <a:extLst>
                <a:ext uri="{FF2B5EF4-FFF2-40B4-BE49-F238E27FC236}">
                  <a16:creationId xmlns:a16="http://schemas.microsoft.com/office/drawing/2014/main" id="{027D989D-2A9E-4745-A812-7AE1F350EB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16485" y="8740836"/>
              <a:ext cx="632542" cy="585697"/>
            </a:xfrm>
            <a:custGeom>
              <a:avLst/>
              <a:gdLst>
                <a:gd name="T0" fmla="*/ 74 w 79"/>
                <a:gd name="T1" fmla="*/ 27 h 69"/>
                <a:gd name="T2" fmla="*/ 69 w 79"/>
                <a:gd name="T3" fmla="*/ 22 h 69"/>
                <a:gd name="T4" fmla="*/ 72 w 79"/>
                <a:gd name="T5" fmla="*/ 19 h 69"/>
                <a:gd name="T6" fmla="*/ 75 w 79"/>
                <a:gd name="T7" fmla="*/ 20 h 69"/>
                <a:gd name="T8" fmla="*/ 75 w 79"/>
                <a:gd name="T9" fmla="*/ 11 h 69"/>
                <a:gd name="T10" fmla="*/ 73 w 79"/>
                <a:gd name="T11" fmla="*/ 7 h 69"/>
                <a:gd name="T12" fmla="*/ 72 w 79"/>
                <a:gd name="T13" fmla="*/ 1 h 69"/>
                <a:gd name="T14" fmla="*/ 66 w 79"/>
                <a:gd name="T15" fmla="*/ 1 h 69"/>
                <a:gd name="T16" fmla="*/ 60 w 79"/>
                <a:gd name="T17" fmla="*/ 2 h 69"/>
                <a:gd name="T18" fmla="*/ 55 w 79"/>
                <a:gd name="T19" fmla="*/ 5 h 69"/>
                <a:gd name="T20" fmla="*/ 51 w 79"/>
                <a:gd name="T21" fmla="*/ 8 h 69"/>
                <a:gd name="T22" fmla="*/ 49 w 79"/>
                <a:gd name="T23" fmla="*/ 12 h 69"/>
                <a:gd name="T24" fmla="*/ 45 w 79"/>
                <a:gd name="T25" fmla="*/ 14 h 69"/>
                <a:gd name="T26" fmla="*/ 44 w 79"/>
                <a:gd name="T27" fmla="*/ 17 h 69"/>
                <a:gd name="T28" fmla="*/ 34 w 79"/>
                <a:gd name="T29" fmla="*/ 17 h 69"/>
                <a:gd name="T30" fmla="*/ 28 w 79"/>
                <a:gd name="T31" fmla="*/ 21 h 69"/>
                <a:gd name="T32" fmla="*/ 24 w 79"/>
                <a:gd name="T33" fmla="*/ 24 h 69"/>
                <a:gd name="T34" fmla="*/ 20 w 79"/>
                <a:gd name="T35" fmla="*/ 23 h 69"/>
                <a:gd name="T36" fmla="*/ 17 w 79"/>
                <a:gd name="T37" fmla="*/ 14 h 69"/>
                <a:gd name="T38" fmla="*/ 17 w 79"/>
                <a:gd name="T39" fmla="*/ 29 h 69"/>
                <a:gd name="T40" fmla="*/ 17 w 79"/>
                <a:gd name="T41" fmla="*/ 33 h 69"/>
                <a:gd name="T42" fmla="*/ 9 w 79"/>
                <a:gd name="T43" fmla="*/ 35 h 69"/>
                <a:gd name="T44" fmla="*/ 6 w 79"/>
                <a:gd name="T45" fmla="*/ 34 h 69"/>
                <a:gd name="T46" fmla="*/ 2 w 79"/>
                <a:gd name="T47" fmla="*/ 33 h 69"/>
                <a:gd name="T48" fmla="*/ 3 w 79"/>
                <a:gd name="T49" fmla="*/ 40 h 69"/>
                <a:gd name="T50" fmla="*/ 5 w 79"/>
                <a:gd name="T51" fmla="*/ 45 h 69"/>
                <a:gd name="T52" fmla="*/ 9 w 79"/>
                <a:gd name="T53" fmla="*/ 56 h 69"/>
                <a:gd name="T54" fmla="*/ 8 w 79"/>
                <a:gd name="T55" fmla="*/ 60 h 69"/>
                <a:gd name="T56" fmla="*/ 9 w 79"/>
                <a:gd name="T57" fmla="*/ 62 h 69"/>
                <a:gd name="T58" fmla="*/ 10 w 79"/>
                <a:gd name="T59" fmla="*/ 66 h 69"/>
                <a:gd name="T60" fmla="*/ 11 w 79"/>
                <a:gd name="T61" fmla="*/ 64 h 69"/>
                <a:gd name="T62" fmla="*/ 15 w 79"/>
                <a:gd name="T63" fmla="*/ 68 h 69"/>
                <a:gd name="T64" fmla="*/ 21 w 79"/>
                <a:gd name="T65" fmla="*/ 66 h 69"/>
                <a:gd name="T66" fmla="*/ 26 w 79"/>
                <a:gd name="T67" fmla="*/ 65 h 69"/>
                <a:gd name="T68" fmla="*/ 31 w 79"/>
                <a:gd name="T69" fmla="*/ 64 h 69"/>
                <a:gd name="T70" fmla="*/ 38 w 79"/>
                <a:gd name="T71" fmla="*/ 64 h 69"/>
                <a:gd name="T72" fmla="*/ 39 w 79"/>
                <a:gd name="T73" fmla="*/ 64 h 69"/>
                <a:gd name="T74" fmla="*/ 41 w 79"/>
                <a:gd name="T75" fmla="*/ 63 h 69"/>
                <a:gd name="T76" fmla="*/ 42 w 79"/>
                <a:gd name="T77" fmla="*/ 62 h 69"/>
                <a:gd name="T78" fmla="*/ 44 w 79"/>
                <a:gd name="T79" fmla="*/ 65 h 69"/>
                <a:gd name="T80" fmla="*/ 46 w 79"/>
                <a:gd name="T81" fmla="*/ 62 h 69"/>
                <a:gd name="T82" fmla="*/ 57 w 79"/>
                <a:gd name="T83" fmla="*/ 56 h 69"/>
                <a:gd name="T84" fmla="*/ 65 w 79"/>
                <a:gd name="T85" fmla="*/ 48 h 69"/>
                <a:gd name="T86" fmla="*/ 72 w 79"/>
                <a:gd name="T87" fmla="*/ 37 h 69"/>
                <a:gd name="T88" fmla="*/ 77 w 79"/>
                <a:gd name="T89" fmla="*/ 33 h 69"/>
                <a:gd name="T90" fmla="*/ 79 w 79"/>
                <a:gd name="T91" fmla="*/ 25 h 69"/>
                <a:gd name="T92" fmla="*/ 76 w 79"/>
                <a:gd name="T93" fmla="*/ 25 h 69"/>
                <a:gd name="T94" fmla="*/ 74 w 79"/>
                <a:gd name="T95" fmla="*/ 27 h 69"/>
                <a:gd name="T96" fmla="*/ 62 w 79"/>
                <a:gd name="T97" fmla="*/ 39 h 69"/>
                <a:gd name="T98" fmla="*/ 61 w 79"/>
                <a:gd name="T99" fmla="*/ 41 h 69"/>
                <a:gd name="T100" fmla="*/ 57 w 79"/>
                <a:gd name="T101" fmla="*/ 43 h 69"/>
                <a:gd name="T102" fmla="*/ 55 w 79"/>
                <a:gd name="T103" fmla="*/ 44 h 69"/>
                <a:gd name="T104" fmla="*/ 52 w 79"/>
                <a:gd name="T105" fmla="*/ 41 h 69"/>
                <a:gd name="T106" fmla="*/ 56 w 79"/>
                <a:gd name="T107" fmla="*/ 35 h 69"/>
                <a:gd name="T108" fmla="*/ 60 w 79"/>
                <a:gd name="T109" fmla="*/ 35 h 69"/>
                <a:gd name="T110" fmla="*/ 62 w 79"/>
                <a:gd name="T111" fmla="*/ 39 h 69"/>
                <a:gd name="T112" fmla="*/ 62 w 79"/>
                <a:gd name="T1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69">
                  <a:moveTo>
                    <a:pt x="74" y="27"/>
                  </a:moveTo>
                  <a:cubicBezTo>
                    <a:pt x="71" y="27"/>
                    <a:pt x="68" y="24"/>
                    <a:pt x="69" y="22"/>
                  </a:cubicBezTo>
                  <a:cubicBezTo>
                    <a:pt x="69" y="20"/>
                    <a:pt x="71" y="19"/>
                    <a:pt x="72" y="19"/>
                  </a:cubicBezTo>
                  <a:cubicBezTo>
                    <a:pt x="73" y="19"/>
                    <a:pt x="74" y="20"/>
                    <a:pt x="75" y="20"/>
                  </a:cubicBezTo>
                  <a:cubicBezTo>
                    <a:pt x="75" y="17"/>
                    <a:pt x="76" y="14"/>
                    <a:pt x="75" y="11"/>
                  </a:cubicBezTo>
                  <a:cubicBezTo>
                    <a:pt x="74" y="10"/>
                    <a:pt x="73" y="8"/>
                    <a:pt x="73" y="7"/>
                  </a:cubicBezTo>
                  <a:cubicBezTo>
                    <a:pt x="72" y="5"/>
                    <a:pt x="72" y="3"/>
                    <a:pt x="72" y="1"/>
                  </a:cubicBezTo>
                  <a:cubicBezTo>
                    <a:pt x="70" y="2"/>
                    <a:pt x="67" y="1"/>
                    <a:pt x="66" y="1"/>
                  </a:cubicBezTo>
                  <a:cubicBezTo>
                    <a:pt x="63" y="0"/>
                    <a:pt x="61" y="0"/>
                    <a:pt x="60" y="2"/>
                  </a:cubicBezTo>
                  <a:cubicBezTo>
                    <a:pt x="58" y="3"/>
                    <a:pt x="56" y="3"/>
                    <a:pt x="55" y="5"/>
                  </a:cubicBezTo>
                  <a:cubicBezTo>
                    <a:pt x="54" y="6"/>
                    <a:pt x="52" y="7"/>
                    <a:pt x="51" y="8"/>
                  </a:cubicBezTo>
                  <a:cubicBezTo>
                    <a:pt x="50" y="9"/>
                    <a:pt x="50" y="11"/>
                    <a:pt x="49" y="12"/>
                  </a:cubicBezTo>
                  <a:cubicBezTo>
                    <a:pt x="48" y="14"/>
                    <a:pt x="46" y="12"/>
                    <a:pt x="45" y="14"/>
                  </a:cubicBezTo>
                  <a:cubicBezTo>
                    <a:pt x="44" y="15"/>
                    <a:pt x="45" y="16"/>
                    <a:pt x="44" y="17"/>
                  </a:cubicBezTo>
                  <a:cubicBezTo>
                    <a:pt x="42" y="21"/>
                    <a:pt x="37" y="18"/>
                    <a:pt x="34" y="17"/>
                  </a:cubicBezTo>
                  <a:cubicBezTo>
                    <a:pt x="31" y="15"/>
                    <a:pt x="30" y="19"/>
                    <a:pt x="28" y="21"/>
                  </a:cubicBezTo>
                  <a:cubicBezTo>
                    <a:pt x="27" y="22"/>
                    <a:pt x="26" y="24"/>
                    <a:pt x="24" y="24"/>
                  </a:cubicBezTo>
                  <a:cubicBezTo>
                    <a:pt x="24" y="24"/>
                    <a:pt x="20" y="24"/>
                    <a:pt x="20" y="23"/>
                  </a:cubicBezTo>
                  <a:cubicBezTo>
                    <a:pt x="22" y="20"/>
                    <a:pt x="21" y="15"/>
                    <a:pt x="17" y="14"/>
                  </a:cubicBezTo>
                  <a:cubicBezTo>
                    <a:pt x="17" y="19"/>
                    <a:pt x="17" y="24"/>
                    <a:pt x="17" y="29"/>
                  </a:cubicBezTo>
                  <a:cubicBezTo>
                    <a:pt x="17" y="29"/>
                    <a:pt x="18" y="32"/>
                    <a:pt x="17" y="33"/>
                  </a:cubicBezTo>
                  <a:cubicBezTo>
                    <a:pt x="14" y="35"/>
                    <a:pt x="13" y="36"/>
                    <a:pt x="9" y="35"/>
                  </a:cubicBezTo>
                  <a:cubicBezTo>
                    <a:pt x="8" y="35"/>
                    <a:pt x="7" y="35"/>
                    <a:pt x="6" y="34"/>
                  </a:cubicBezTo>
                  <a:cubicBezTo>
                    <a:pt x="5" y="32"/>
                    <a:pt x="4" y="31"/>
                    <a:pt x="2" y="33"/>
                  </a:cubicBezTo>
                  <a:cubicBezTo>
                    <a:pt x="0" y="35"/>
                    <a:pt x="2" y="38"/>
                    <a:pt x="3" y="40"/>
                  </a:cubicBezTo>
                  <a:cubicBezTo>
                    <a:pt x="4" y="41"/>
                    <a:pt x="5" y="43"/>
                    <a:pt x="5" y="45"/>
                  </a:cubicBezTo>
                  <a:cubicBezTo>
                    <a:pt x="7" y="49"/>
                    <a:pt x="11" y="51"/>
                    <a:pt x="9" y="56"/>
                  </a:cubicBezTo>
                  <a:cubicBezTo>
                    <a:pt x="8" y="58"/>
                    <a:pt x="7" y="58"/>
                    <a:pt x="8" y="60"/>
                  </a:cubicBezTo>
                  <a:cubicBezTo>
                    <a:pt x="9" y="61"/>
                    <a:pt x="9" y="62"/>
                    <a:pt x="9" y="62"/>
                  </a:cubicBezTo>
                  <a:cubicBezTo>
                    <a:pt x="10" y="63"/>
                    <a:pt x="9" y="65"/>
                    <a:pt x="10" y="66"/>
                  </a:cubicBezTo>
                  <a:cubicBezTo>
                    <a:pt x="10" y="66"/>
                    <a:pt x="10" y="64"/>
                    <a:pt x="11" y="64"/>
                  </a:cubicBezTo>
                  <a:cubicBezTo>
                    <a:pt x="11" y="64"/>
                    <a:pt x="14" y="67"/>
                    <a:pt x="15" y="68"/>
                  </a:cubicBezTo>
                  <a:cubicBezTo>
                    <a:pt x="17" y="69"/>
                    <a:pt x="19" y="66"/>
                    <a:pt x="21" y="66"/>
                  </a:cubicBezTo>
                  <a:cubicBezTo>
                    <a:pt x="23" y="65"/>
                    <a:pt x="25" y="67"/>
                    <a:pt x="26" y="65"/>
                  </a:cubicBezTo>
                  <a:cubicBezTo>
                    <a:pt x="28" y="64"/>
                    <a:pt x="29" y="64"/>
                    <a:pt x="31" y="64"/>
                  </a:cubicBezTo>
                  <a:cubicBezTo>
                    <a:pt x="33" y="64"/>
                    <a:pt x="35" y="64"/>
                    <a:pt x="38" y="64"/>
                  </a:cubicBezTo>
                  <a:cubicBezTo>
                    <a:pt x="38" y="64"/>
                    <a:pt x="39" y="64"/>
                    <a:pt x="39" y="64"/>
                  </a:cubicBezTo>
                  <a:cubicBezTo>
                    <a:pt x="40" y="64"/>
                    <a:pt x="40" y="63"/>
                    <a:pt x="41" y="63"/>
                  </a:cubicBezTo>
                  <a:cubicBezTo>
                    <a:pt x="41" y="63"/>
                    <a:pt x="41" y="62"/>
                    <a:pt x="42" y="62"/>
                  </a:cubicBezTo>
                  <a:cubicBezTo>
                    <a:pt x="42" y="63"/>
                    <a:pt x="42" y="65"/>
                    <a:pt x="44" y="65"/>
                  </a:cubicBezTo>
                  <a:cubicBezTo>
                    <a:pt x="44" y="65"/>
                    <a:pt x="43" y="61"/>
                    <a:pt x="46" y="62"/>
                  </a:cubicBezTo>
                  <a:cubicBezTo>
                    <a:pt x="50" y="63"/>
                    <a:pt x="54" y="59"/>
                    <a:pt x="57" y="56"/>
                  </a:cubicBezTo>
                  <a:cubicBezTo>
                    <a:pt x="60" y="54"/>
                    <a:pt x="62" y="51"/>
                    <a:pt x="65" y="48"/>
                  </a:cubicBezTo>
                  <a:cubicBezTo>
                    <a:pt x="68" y="45"/>
                    <a:pt x="69" y="41"/>
                    <a:pt x="72" y="37"/>
                  </a:cubicBezTo>
                  <a:cubicBezTo>
                    <a:pt x="73" y="36"/>
                    <a:pt x="76" y="35"/>
                    <a:pt x="77" y="33"/>
                  </a:cubicBezTo>
                  <a:cubicBezTo>
                    <a:pt x="78" y="31"/>
                    <a:pt x="79" y="27"/>
                    <a:pt x="79" y="25"/>
                  </a:cubicBezTo>
                  <a:cubicBezTo>
                    <a:pt x="78" y="25"/>
                    <a:pt x="77" y="25"/>
                    <a:pt x="76" y="25"/>
                  </a:cubicBezTo>
                  <a:cubicBezTo>
                    <a:pt x="75" y="25"/>
                    <a:pt x="75" y="27"/>
                    <a:pt x="74" y="27"/>
                  </a:cubicBezTo>
                  <a:close/>
                  <a:moveTo>
                    <a:pt x="62" y="39"/>
                  </a:moveTo>
                  <a:cubicBezTo>
                    <a:pt x="61" y="39"/>
                    <a:pt x="61" y="41"/>
                    <a:pt x="61" y="41"/>
                  </a:cubicBezTo>
                  <a:cubicBezTo>
                    <a:pt x="60" y="43"/>
                    <a:pt x="58" y="42"/>
                    <a:pt x="57" y="43"/>
                  </a:cubicBezTo>
                  <a:cubicBezTo>
                    <a:pt x="56" y="43"/>
                    <a:pt x="56" y="44"/>
                    <a:pt x="55" y="44"/>
                  </a:cubicBezTo>
                  <a:cubicBezTo>
                    <a:pt x="53" y="44"/>
                    <a:pt x="52" y="42"/>
                    <a:pt x="52" y="41"/>
                  </a:cubicBezTo>
                  <a:cubicBezTo>
                    <a:pt x="51" y="39"/>
                    <a:pt x="54" y="36"/>
                    <a:pt x="56" y="35"/>
                  </a:cubicBezTo>
                  <a:cubicBezTo>
                    <a:pt x="57" y="34"/>
                    <a:pt x="59" y="34"/>
                    <a:pt x="60" y="35"/>
                  </a:cubicBezTo>
                  <a:cubicBezTo>
                    <a:pt x="61" y="36"/>
                    <a:pt x="64" y="38"/>
                    <a:pt x="62" y="39"/>
                  </a:cubicBezTo>
                  <a:cubicBezTo>
                    <a:pt x="61" y="39"/>
                    <a:pt x="63" y="38"/>
                    <a:pt x="62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2" name="Freeform 739">
              <a:extLst>
                <a:ext uri="{FF2B5EF4-FFF2-40B4-BE49-F238E27FC236}">
                  <a16:creationId xmlns:a16="http://schemas.microsoft.com/office/drawing/2014/main" id="{0FA9F8A6-D074-5D4F-9875-4B8B4EDEE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5456" y="9020700"/>
              <a:ext cx="103605" cy="112524"/>
            </a:xfrm>
            <a:custGeom>
              <a:avLst/>
              <a:gdLst>
                <a:gd name="T0" fmla="*/ 11 w 13"/>
                <a:gd name="T1" fmla="*/ 4 h 13"/>
                <a:gd name="T2" fmla="*/ 3 w 13"/>
                <a:gd name="T3" fmla="*/ 3 h 13"/>
                <a:gd name="T4" fmla="*/ 2 w 13"/>
                <a:gd name="T5" fmla="*/ 9 h 13"/>
                <a:gd name="T6" fmla="*/ 7 w 13"/>
                <a:gd name="T7" fmla="*/ 9 h 13"/>
                <a:gd name="T8" fmla="*/ 11 w 13"/>
                <a:gd name="T9" fmla="*/ 4 h 13"/>
                <a:gd name="T10" fmla="*/ 11 w 13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9" y="2"/>
                    <a:pt x="5" y="0"/>
                    <a:pt x="3" y="3"/>
                  </a:cubicBezTo>
                  <a:cubicBezTo>
                    <a:pt x="1" y="5"/>
                    <a:pt x="0" y="7"/>
                    <a:pt x="2" y="9"/>
                  </a:cubicBezTo>
                  <a:cubicBezTo>
                    <a:pt x="4" y="13"/>
                    <a:pt x="5" y="9"/>
                    <a:pt x="7" y="9"/>
                  </a:cubicBezTo>
                  <a:cubicBezTo>
                    <a:pt x="10" y="9"/>
                    <a:pt x="13" y="5"/>
                    <a:pt x="11" y="4"/>
                  </a:cubicBezTo>
                  <a:cubicBezTo>
                    <a:pt x="10" y="3"/>
                    <a:pt x="12" y="4"/>
                    <a:pt x="1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3" name="Freeform 740">
              <a:extLst>
                <a:ext uri="{FF2B5EF4-FFF2-40B4-BE49-F238E27FC236}">
                  <a16:creationId xmlns:a16="http://schemas.microsoft.com/office/drawing/2014/main" id="{604C62AF-4195-CE44-A026-3216FAB67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970481"/>
              <a:ext cx="40896" cy="69244"/>
            </a:xfrm>
            <a:custGeom>
              <a:avLst/>
              <a:gdLst>
                <a:gd name="T0" fmla="*/ 2 w 5"/>
                <a:gd name="T1" fmla="*/ 5 h 8"/>
                <a:gd name="T2" fmla="*/ 5 w 5"/>
                <a:gd name="T3" fmla="*/ 1 h 8"/>
                <a:gd name="T4" fmla="*/ 1 w 5"/>
                <a:gd name="T5" fmla="*/ 3 h 8"/>
                <a:gd name="T6" fmla="*/ 0 w 5"/>
                <a:gd name="T7" fmla="*/ 8 h 8"/>
                <a:gd name="T8" fmla="*/ 2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5"/>
                  </a:moveTo>
                  <a:cubicBezTo>
                    <a:pt x="2" y="4"/>
                    <a:pt x="4" y="2"/>
                    <a:pt x="5" y="1"/>
                  </a:cubicBezTo>
                  <a:cubicBezTo>
                    <a:pt x="4" y="0"/>
                    <a:pt x="2" y="2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7"/>
                    <a:pt x="2" y="6"/>
                    <a:pt x="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4" name="Freeform 741">
              <a:extLst>
                <a:ext uri="{FF2B5EF4-FFF2-40B4-BE49-F238E27FC236}">
                  <a16:creationId xmlns:a16="http://schemas.microsoft.com/office/drawing/2014/main" id="{E5186927-6765-3542-A1F3-67A9173BE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0" y="7624259"/>
              <a:ext cx="278102" cy="380848"/>
            </a:xfrm>
            <a:custGeom>
              <a:avLst/>
              <a:gdLst>
                <a:gd name="T0" fmla="*/ 11 w 35"/>
                <a:gd name="T1" fmla="*/ 44 h 45"/>
                <a:gd name="T2" fmla="*/ 15 w 35"/>
                <a:gd name="T3" fmla="*/ 41 h 45"/>
                <a:gd name="T4" fmla="*/ 16 w 35"/>
                <a:gd name="T5" fmla="*/ 43 h 45"/>
                <a:gd name="T6" fmla="*/ 23 w 35"/>
                <a:gd name="T7" fmla="*/ 37 h 45"/>
                <a:gd name="T8" fmla="*/ 25 w 35"/>
                <a:gd name="T9" fmla="*/ 26 h 45"/>
                <a:gd name="T10" fmla="*/ 31 w 35"/>
                <a:gd name="T11" fmla="*/ 16 h 45"/>
                <a:gd name="T12" fmla="*/ 33 w 35"/>
                <a:gd name="T13" fmla="*/ 8 h 45"/>
                <a:gd name="T14" fmla="*/ 35 w 35"/>
                <a:gd name="T15" fmla="*/ 2 h 45"/>
                <a:gd name="T16" fmla="*/ 29 w 35"/>
                <a:gd name="T17" fmla="*/ 1 h 45"/>
                <a:gd name="T18" fmla="*/ 26 w 35"/>
                <a:gd name="T19" fmla="*/ 2 h 45"/>
                <a:gd name="T20" fmla="*/ 25 w 35"/>
                <a:gd name="T21" fmla="*/ 6 h 45"/>
                <a:gd name="T22" fmla="*/ 20 w 35"/>
                <a:gd name="T23" fmla="*/ 10 h 45"/>
                <a:gd name="T24" fmla="*/ 10 w 35"/>
                <a:gd name="T25" fmla="*/ 8 h 45"/>
                <a:gd name="T26" fmla="*/ 13 w 35"/>
                <a:gd name="T27" fmla="*/ 13 h 45"/>
                <a:gd name="T28" fmla="*/ 14 w 35"/>
                <a:gd name="T29" fmla="*/ 19 h 45"/>
                <a:gd name="T30" fmla="*/ 15 w 35"/>
                <a:gd name="T31" fmla="*/ 22 h 45"/>
                <a:gd name="T32" fmla="*/ 16 w 35"/>
                <a:gd name="T33" fmla="*/ 25 h 45"/>
                <a:gd name="T34" fmla="*/ 15 w 35"/>
                <a:gd name="T35" fmla="*/ 32 h 45"/>
                <a:gd name="T36" fmla="*/ 13 w 35"/>
                <a:gd name="T37" fmla="*/ 31 h 45"/>
                <a:gd name="T38" fmla="*/ 10 w 35"/>
                <a:gd name="T39" fmla="*/ 32 h 45"/>
                <a:gd name="T40" fmla="*/ 8 w 35"/>
                <a:gd name="T41" fmla="*/ 29 h 45"/>
                <a:gd name="T42" fmla="*/ 6 w 35"/>
                <a:gd name="T43" fmla="*/ 32 h 45"/>
                <a:gd name="T44" fmla="*/ 4 w 35"/>
                <a:gd name="T45" fmla="*/ 32 h 45"/>
                <a:gd name="T46" fmla="*/ 3 w 35"/>
                <a:gd name="T47" fmla="*/ 35 h 45"/>
                <a:gd name="T48" fmla="*/ 0 w 35"/>
                <a:gd name="T49" fmla="*/ 39 h 45"/>
                <a:gd name="T50" fmla="*/ 5 w 35"/>
                <a:gd name="T51" fmla="*/ 45 h 45"/>
                <a:gd name="T52" fmla="*/ 8 w 35"/>
                <a:gd name="T53" fmla="*/ 42 h 45"/>
                <a:gd name="T54" fmla="*/ 11 w 35"/>
                <a:gd name="T55" fmla="*/ 44 h 45"/>
                <a:gd name="T56" fmla="*/ 11 w 35"/>
                <a:gd name="T5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5">
                  <a:moveTo>
                    <a:pt x="11" y="44"/>
                  </a:moveTo>
                  <a:cubicBezTo>
                    <a:pt x="12" y="44"/>
                    <a:pt x="14" y="42"/>
                    <a:pt x="15" y="41"/>
                  </a:cubicBezTo>
                  <a:cubicBezTo>
                    <a:pt x="17" y="40"/>
                    <a:pt x="15" y="43"/>
                    <a:pt x="16" y="43"/>
                  </a:cubicBezTo>
                  <a:cubicBezTo>
                    <a:pt x="16" y="43"/>
                    <a:pt x="23" y="39"/>
                    <a:pt x="23" y="37"/>
                  </a:cubicBezTo>
                  <a:cubicBezTo>
                    <a:pt x="23" y="33"/>
                    <a:pt x="23" y="29"/>
                    <a:pt x="25" y="26"/>
                  </a:cubicBezTo>
                  <a:cubicBezTo>
                    <a:pt x="27" y="22"/>
                    <a:pt x="30" y="19"/>
                    <a:pt x="31" y="16"/>
                  </a:cubicBezTo>
                  <a:cubicBezTo>
                    <a:pt x="32" y="13"/>
                    <a:pt x="32" y="11"/>
                    <a:pt x="33" y="8"/>
                  </a:cubicBezTo>
                  <a:cubicBezTo>
                    <a:pt x="33" y="6"/>
                    <a:pt x="35" y="4"/>
                    <a:pt x="35" y="2"/>
                  </a:cubicBezTo>
                  <a:cubicBezTo>
                    <a:pt x="33" y="2"/>
                    <a:pt x="31" y="0"/>
                    <a:pt x="29" y="1"/>
                  </a:cubicBezTo>
                  <a:cubicBezTo>
                    <a:pt x="28" y="1"/>
                    <a:pt x="26" y="1"/>
                    <a:pt x="26" y="2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4" y="9"/>
                    <a:pt x="23" y="10"/>
                    <a:pt x="20" y="10"/>
                  </a:cubicBezTo>
                  <a:cubicBezTo>
                    <a:pt x="17" y="9"/>
                    <a:pt x="13" y="8"/>
                    <a:pt x="10" y="8"/>
                  </a:cubicBezTo>
                  <a:cubicBezTo>
                    <a:pt x="10" y="10"/>
                    <a:pt x="9" y="14"/>
                    <a:pt x="13" y="13"/>
                  </a:cubicBezTo>
                  <a:cubicBezTo>
                    <a:pt x="17" y="11"/>
                    <a:pt x="14" y="17"/>
                    <a:pt x="14" y="19"/>
                  </a:cubicBezTo>
                  <a:cubicBezTo>
                    <a:pt x="14" y="20"/>
                    <a:pt x="14" y="21"/>
                    <a:pt x="15" y="22"/>
                  </a:cubicBezTo>
                  <a:cubicBezTo>
                    <a:pt x="16" y="23"/>
                    <a:pt x="16" y="24"/>
                    <a:pt x="16" y="25"/>
                  </a:cubicBezTo>
                  <a:cubicBezTo>
                    <a:pt x="16" y="27"/>
                    <a:pt x="16" y="30"/>
                    <a:pt x="15" y="32"/>
                  </a:cubicBezTo>
                  <a:cubicBezTo>
                    <a:pt x="15" y="33"/>
                    <a:pt x="13" y="31"/>
                    <a:pt x="13" y="31"/>
                  </a:cubicBezTo>
                  <a:cubicBezTo>
                    <a:pt x="11" y="31"/>
                    <a:pt x="11" y="33"/>
                    <a:pt x="10" y="32"/>
                  </a:cubicBezTo>
                  <a:cubicBezTo>
                    <a:pt x="10" y="31"/>
                    <a:pt x="9" y="30"/>
                    <a:pt x="8" y="29"/>
                  </a:cubicBezTo>
                  <a:cubicBezTo>
                    <a:pt x="7" y="29"/>
                    <a:pt x="7" y="31"/>
                    <a:pt x="6" y="32"/>
                  </a:cubicBezTo>
                  <a:cubicBezTo>
                    <a:pt x="6" y="32"/>
                    <a:pt x="4" y="32"/>
                    <a:pt x="4" y="32"/>
                  </a:cubicBezTo>
                  <a:cubicBezTo>
                    <a:pt x="2" y="32"/>
                    <a:pt x="3" y="34"/>
                    <a:pt x="3" y="35"/>
                  </a:cubicBezTo>
                  <a:cubicBezTo>
                    <a:pt x="4" y="38"/>
                    <a:pt x="3" y="37"/>
                    <a:pt x="0" y="39"/>
                  </a:cubicBezTo>
                  <a:cubicBezTo>
                    <a:pt x="2" y="41"/>
                    <a:pt x="4" y="42"/>
                    <a:pt x="5" y="45"/>
                  </a:cubicBezTo>
                  <a:cubicBezTo>
                    <a:pt x="6" y="44"/>
                    <a:pt x="7" y="43"/>
                    <a:pt x="8" y="42"/>
                  </a:cubicBezTo>
                  <a:cubicBezTo>
                    <a:pt x="10" y="41"/>
                    <a:pt x="10" y="43"/>
                    <a:pt x="11" y="44"/>
                  </a:cubicBezTo>
                  <a:cubicBezTo>
                    <a:pt x="12" y="44"/>
                    <a:pt x="10" y="43"/>
                    <a:pt x="11" y="4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Freeform 742">
              <a:extLst>
                <a:ext uri="{FF2B5EF4-FFF2-40B4-BE49-F238E27FC236}">
                  <a16:creationId xmlns:a16="http://schemas.microsoft.com/office/drawing/2014/main" id="{F3EEFBDD-606E-FD45-A3DC-3C1F4C0C6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7318425"/>
              <a:ext cx="509852" cy="380848"/>
            </a:xfrm>
            <a:custGeom>
              <a:avLst/>
              <a:gdLst>
                <a:gd name="T0" fmla="*/ 12 w 64"/>
                <a:gd name="T1" fmla="*/ 37 h 45"/>
                <a:gd name="T2" fmla="*/ 17 w 64"/>
                <a:gd name="T3" fmla="*/ 37 h 45"/>
                <a:gd name="T4" fmla="*/ 20 w 64"/>
                <a:gd name="T5" fmla="*/ 38 h 45"/>
                <a:gd name="T6" fmla="*/ 21 w 64"/>
                <a:gd name="T7" fmla="*/ 33 h 45"/>
                <a:gd name="T8" fmla="*/ 25 w 64"/>
                <a:gd name="T9" fmla="*/ 30 h 45"/>
                <a:gd name="T10" fmla="*/ 30 w 64"/>
                <a:gd name="T11" fmla="*/ 33 h 45"/>
                <a:gd name="T12" fmla="*/ 36 w 64"/>
                <a:gd name="T13" fmla="*/ 34 h 45"/>
                <a:gd name="T14" fmla="*/ 39 w 64"/>
                <a:gd name="T15" fmla="*/ 34 h 45"/>
                <a:gd name="T16" fmla="*/ 41 w 64"/>
                <a:gd name="T17" fmla="*/ 30 h 45"/>
                <a:gd name="T18" fmla="*/ 45 w 64"/>
                <a:gd name="T19" fmla="*/ 31 h 45"/>
                <a:gd name="T20" fmla="*/ 50 w 64"/>
                <a:gd name="T21" fmla="*/ 31 h 45"/>
                <a:gd name="T22" fmla="*/ 55 w 64"/>
                <a:gd name="T23" fmla="*/ 29 h 45"/>
                <a:gd name="T24" fmla="*/ 60 w 64"/>
                <a:gd name="T25" fmla="*/ 30 h 45"/>
                <a:gd name="T26" fmla="*/ 58 w 64"/>
                <a:gd name="T27" fmla="*/ 24 h 45"/>
                <a:gd name="T28" fmla="*/ 55 w 64"/>
                <a:gd name="T29" fmla="*/ 20 h 45"/>
                <a:gd name="T30" fmla="*/ 51 w 64"/>
                <a:gd name="T31" fmla="*/ 16 h 45"/>
                <a:gd name="T32" fmla="*/ 47 w 64"/>
                <a:gd name="T33" fmla="*/ 13 h 45"/>
                <a:gd name="T34" fmla="*/ 46 w 64"/>
                <a:gd name="T35" fmla="*/ 12 h 45"/>
                <a:gd name="T36" fmla="*/ 44 w 64"/>
                <a:gd name="T37" fmla="*/ 12 h 45"/>
                <a:gd name="T38" fmla="*/ 44 w 64"/>
                <a:gd name="T39" fmla="*/ 6 h 45"/>
                <a:gd name="T40" fmla="*/ 41 w 64"/>
                <a:gd name="T41" fmla="*/ 1 h 45"/>
                <a:gd name="T42" fmla="*/ 41 w 64"/>
                <a:gd name="T43" fmla="*/ 0 h 45"/>
                <a:gd name="T44" fmla="*/ 38 w 64"/>
                <a:gd name="T45" fmla="*/ 0 h 45"/>
                <a:gd name="T46" fmla="*/ 35 w 64"/>
                <a:gd name="T47" fmla="*/ 3 h 45"/>
                <a:gd name="T48" fmla="*/ 26 w 64"/>
                <a:gd name="T49" fmla="*/ 10 h 45"/>
                <a:gd name="T50" fmla="*/ 22 w 64"/>
                <a:gd name="T51" fmla="*/ 11 h 45"/>
                <a:gd name="T52" fmla="*/ 19 w 64"/>
                <a:gd name="T53" fmla="*/ 15 h 45"/>
                <a:gd name="T54" fmla="*/ 13 w 64"/>
                <a:gd name="T55" fmla="*/ 17 h 45"/>
                <a:gd name="T56" fmla="*/ 9 w 64"/>
                <a:gd name="T57" fmla="*/ 17 h 45"/>
                <a:gd name="T58" fmla="*/ 6 w 64"/>
                <a:gd name="T59" fmla="*/ 18 h 45"/>
                <a:gd name="T60" fmla="*/ 3 w 64"/>
                <a:gd name="T61" fmla="*/ 23 h 45"/>
                <a:gd name="T62" fmla="*/ 4 w 64"/>
                <a:gd name="T63" fmla="*/ 34 h 45"/>
                <a:gd name="T64" fmla="*/ 6 w 64"/>
                <a:gd name="T65" fmla="*/ 39 h 45"/>
                <a:gd name="T66" fmla="*/ 9 w 64"/>
                <a:gd name="T67" fmla="*/ 45 h 45"/>
                <a:gd name="T68" fmla="*/ 12 w 64"/>
                <a:gd name="T69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45">
                  <a:moveTo>
                    <a:pt x="12" y="37"/>
                  </a:moveTo>
                  <a:cubicBezTo>
                    <a:pt x="13" y="37"/>
                    <a:pt x="16" y="36"/>
                    <a:pt x="17" y="37"/>
                  </a:cubicBezTo>
                  <a:cubicBezTo>
                    <a:pt x="17" y="38"/>
                    <a:pt x="20" y="38"/>
                    <a:pt x="20" y="38"/>
                  </a:cubicBezTo>
                  <a:cubicBezTo>
                    <a:pt x="21" y="36"/>
                    <a:pt x="20" y="34"/>
                    <a:pt x="21" y="33"/>
                  </a:cubicBezTo>
                  <a:cubicBezTo>
                    <a:pt x="21" y="32"/>
                    <a:pt x="23" y="29"/>
                    <a:pt x="25" y="30"/>
                  </a:cubicBezTo>
                  <a:cubicBezTo>
                    <a:pt x="27" y="30"/>
                    <a:pt x="28" y="32"/>
                    <a:pt x="30" y="33"/>
                  </a:cubicBezTo>
                  <a:cubicBezTo>
                    <a:pt x="32" y="34"/>
                    <a:pt x="34" y="34"/>
                    <a:pt x="36" y="34"/>
                  </a:cubicBezTo>
                  <a:cubicBezTo>
                    <a:pt x="37" y="34"/>
                    <a:pt x="39" y="35"/>
                    <a:pt x="39" y="34"/>
                  </a:cubicBezTo>
                  <a:cubicBezTo>
                    <a:pt x="40" y="33"/>
                    <a:pt x="40" y="29"/>
                    <a:pt x="41" y="30"/>
                  </a:cubicBezTo>
                  <a:cubicBezTo>
                    <a:pt x="43" y="31"/>
                    <a:pt x="43" y="31"/>
                    <a:pt x="45" y="31"/>
                  </a:cubicBezTo>
                  <a:cubicBezTo>
                    <a:pt x="47" y="30"/>
                    <a:pt x="48" y="31"/>
                    <a:pt x="50" y="31"/>
                  </a:cubicBezTo>
                  <a:cubicBezTo>
                    <a:pt x="52" y="31"/>
                    <a:pt x="53" y="28"/>
                    <a:pt x="55" y="29"/>
                  </a:cubicBezTo>
                  <a:cubicBezTo>
                    <a:pt x="56" y="29"/>
                    <a:pt x="58" y="31"/>
                    <a:pt x="60" y="30"/>
                  </a:cubicBezTo>
                  <a:cubicBezTo>
                    <a:pt x="64" y="28"/>
                    <a:pt x="59" y="26"/>
                    <a:pt x="58" y="24"/>
                  </a:cubicBezTo>
                  <a:cubicBezTo>
                    <a:pt x="57" y="22"/>
                    <a:pt x="57" y="21"/>
                    <a:pt x="55" y="20"/>
                  </a:cubicBezTo>
                  <a:cubicBezTo>
                    <a:pt x="53" y="19"/>
                    <a:pt x="52" y="18"/>
                    <a:pt x="51" y="16"/>
                  </a:cubicBezTo>
                  <a:cubicBezTo>
                    <a:pt x="51" y="14"/>
                    <a:pt x="49" y="14"/>
                    <a:pt x="47" y="13"/>
                  </a:cubicBezTo>
                  <a:cubicBezTo>
                    <a:pt x="47" y="13"/>
                    <a:pt x="47" y="12"/>
                    <a:pt x="46" y="12"/>
                  </a:cubicBezTo>
                  <a:cubicBezTo>
                    <a:pt x="46" y="12"/>
                    <a:pt x="44" y="12"/>
                    <a:pt x="44" y="12"/>
                  </a:cubicBezTo>
                  <a:cubicBezTo>
                    <a:pt x="43" y="11"/>
                    <a:pt x="44" y="7"/>
                    <a:pt x="44" y="6"/>
                  </a:cubicBezTo>
                  <a:cubicBezTo>
                    <a:pt x="44" y="4"/>
                    <a:pt x="42" y="3"/>
                    <a:pt x="41" y="1"/>
                  </a:cubicBezTo>
                  <a:cubicBezTo>
                    <a:pt x="41" y="1"/>
                    <a:pt x="41" y="0"/>
                    <a:pt x="41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6" y="1"/>
                    <a:pt x="36" y="1"/>
                    <a:pt x="35" y="3"/>
                  </a:cubicBezTo>
                  <a:cubicBezTo>
                    <a:pt x="35" y="6"/>
                    <a:pt x="28" y="10"/>
                    <a:pt x="26" y="10"/>
                  </a:cubicBezTo>
                  <a:cubicBezTo>
                    <a:pt x="25" y="10"/>
                    <a:pt x="21" y="10"/>
                    <a:pt x="22" y="11"/>
                  </a:cubicBezTo>
                  <a:cubicBezTo>
                    <a:pt x="23" y="13"/>
                    <a:pt x="20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1" y="18"/>
                    <a:pt x="11" y="16"/>
                    <a:pt x="9" y="17"/>
                  </a:cubicBezTo>
                  <a:cubicBezTo>
                    <a:pt x="7" y="18"/>
                    <a:pt x="6" y="17"/>
                    <a:pt x="6" y="18"/>
                  </a:cubicBezTo>
                  <a:cubicBezTo>
                    <a:pt x="5" y="20"/>
                    <a:pt x="4" y="22"/>
                    <a:pt x="3" y="23"/>
                  </a:cubicBezTo>
                  <a:cubicBezTo>
                    <a:pt x="0" y="27"/>
                    <a:pt x="2" y="30"/>
                    <a:pt x="4" y="34"/>
                  </a:cubicBezTo>
                  <a:cubicBezTo>
                    <a:pt x="5" y="36"/>
                    <a:pt x="5" y="37"/>
                    <a:pt x="6" y="39"/>
                  </a:cubicBezTo>
                  <a:cubicBezTo>
                    <a:pt x="8" y="41"/>
                    <a:pt x="9" y="42"/>
                    <a:pt x="9" y="45"/>
                  </a:cubicBezTo>
                  <a:cubicBezTo>
                    <a:pt x="9" y="44"/>
                    <a:pt x="10" y="37"/>
                    <a:pt x="1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" name="Freeform 743">
              <a:extLst>
                <a:ext uri="{FF2B5EF4-FFF2-40B4-BE49-F238E27FC236}">
                  <a16:creationId xmlns:a16="http://schemas.microsoft.com/office/drawing/2014/main" id="{7C336B8C-DFC7-4449-ACC1-DCFDF1249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89" y="6776005"/>
              <a:ext cx="935183" cy="695336"/>
            </a:xfrm>
            <a:custGeom>
              <a:avLst/>
              <a:gdLst>
                <a:gd name="T0" fmla="*/ 83 w 117"/>
                <a:gd name="T1" fmla="*/ 82 h 82"/>
                <a:gd name="T2" fmla="*/ 93 w 117"/>
                <a:gd name="T3" fmla="*/ 76 h 82"/>
                <a:gd name="T4" fmla="*/ 105 w 117"/>
                <a:gd name="T5" fmla="*/ 68 h 82"/>
                <a:gd name="T6" fmla="*/ 112 w 117"/>
                <a:gd name="T7" fmla="*/ 64 h 82"/>
                <a:gd name="T8" fmla="*/ 107 w 117"/>
                <a:gd name="T9" fmla="*/ 55 h 82"/>
                <a:gd name="T10" fmla="*/ 110 w 117"/>
                <a:gd name="T11" fmla="*/ 46 h 82"/>
                <a:gd name="T12" fmla="*/ 114 w 117"/>
                <a:gd name="T13" fmla="*/ 40 h 82"/>
                <a:gd name="T14" fmla="*/ 117 w 117"/>
                <a:gd name="T15" fmla="*/ 21 h 82"/>
                <a:gd name="T16" fmla="*/ 81 w 117"/>
                <a:gd name="T17" fmla="*/ 1 h 82"/>
                <a:gd name="T18" fmla="*/ 75 w 117"/>
                <a:gd name="T19" fmla="*/ 2 h 82"/>
                <a:gd name="T20" fmla="*/ 67 w 117"/>
                <a:gd name="T21" fmla="*/ 2 h 82"/>
                <a:gd name="T22" fmla="*/ 59 w 117"/>
                <a:gd name="T23" fmla="*/ 1 h 82"/>
                <a:gd name="T24" fmla="*/ 29 w 117"/>
                <a:gd name="T25" fmla="*/ 21 h 82"/>
                <a:gd name="T26" fmla="*/ 22 w 117"/>
                <a:gd name="T27" fmla="*/ 25 h 82"/>
                <a:gd name="T28" fmla="*/ 19 w 117"/>
                <a:gd name="T29" fmla="*/ 42 h 82"/>
                <a:gd name="T30" fmla="*/ 8 w 117"/>
                <a:gd name="T31" fmla="*/ 43 h 82"/>
                <a:gd name="T32" fmla="*/ 5 w 117"/>
                <a:gd name="T33" fmla="*/ 51 h 82"/>
                <a:gd name="T34" fmla="*/ 11 w 117"/>
                <a:gd name="T35" fmla="*/ 56 h 82"/>
                <a:gd name="T36" fmla="*/ 19 w 117"/>
                <a:gd name="T37" fmla="*/ 62 h 82"/>
                <a:gd name="T38" fmla="*/ 21 w 117"/>
                <a:gd name="T39" fmla="*/ 55 h 82"/>
                <a:gd name="T40" fmla="*/ 28 w 117"/>
                <a:gd name="T41" fmla="*/ 50 h 82"/>
                <a:gd name="T42" fmla="*/ 35 w 117"/>
                <a:gd name="T43" fmla="*/ 53 h 82"/>
                <a:gd name="T44" fmla="*/ 46 w 117"/>
                <a:gd name="T45" fmla="*/ 55 h 82"/>
                <a:gd name="T46" fmla="*/ 64 w 117"/>
                <a:gd name="T47" fmla="*/ 53 h 82"/>
                <a:gd name="T48" fmla="*/ 68 w 117"/>
                <a:gd name="T49" fmla="*/ 47 h 82"/>
                <a:gd name="T50" fmla="*/ 77 w 117"/>
                <a:gd name="T51" fmla="*/ 31 h 82"/>
                <a:gd name="T52" fmla="*/ 79 w 117"/>
                <a:gd name="T53" fmla="*/ 16 h 82"/>
                <a:gd name="T54" fmla="*/ 75 w 117"/>
                <a:gd name="T55" fmla="*/ 2 h 82"/>
                <a:gd name="T56" fmla="*/ 78 w 117"/>
                <a:gd name="T57" fmla="*/ 16 h 82"/>
                <a:gd name="T58" fmla="*/ 77 w 117"/>
                <a:gd name="T59" fmla="*/ 35 h 82"/>
                <a:gd name="T60" fmla="*/ 68 w 117"/>
                <a:gd name="T61" fmla="*/ 46 h 82"/>
                <a:gd name="T62" fmla="*/ 72 w 117"/>
                <a:gd name="T63" fmla="*/ 55 h 82"/>
                <a:gd name="T64" fmla="*/ 75 w 117"/>
                <a:gd name="T65" fmla="*/ 65 h 82"/>
                <a:gd name="T66" fmla="*/ 72 w 117"/>
                <a:gd name="T67" fmla="*/ 74 h 82"/>
                <a:gd name="T68" fmla="*/ 77 w 117"/>
                <a:gd name="T69" fmla="*/ 81 h 82"/>
                <a:gd name="T70" fmla="*/ 80 w 117"/>
                <a:gd name="T7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82">
                  <a:moveTo>
                    <a:pt x="80" y="81"/>
                  </a:moveTo>
                  <a:cubicBezTo>
                    <a:pt x="81" y="80"/>
                    <a:pt x="82" y="82"/>
                    <a:pt x="83" y="82"/>
                  </a:cubicBezTo>
                  <a:cubicBezTo>
                    <a:pt x="85" y="81"/>
                    <a:pt x="87" y="80"/>
                    <a:pt x="89" y="79"/>
                  </a:cubicBezTo>
                  <a:cubicBezTo>
                    <a:pt x="90" y="79"/>
                    <a:pt x="93" y="78"/>
                    <a:pt x="93" y="76"/>
                  </a:cubicBezTo>
                  <a:cubicBezTo>
                    <a:pt x="93" y="74"/>
                    <a:pt x="94" y="75"/>
                    <a:pt x="96" y="74"/>
                  </a:cubicBezTo>
                  <a:cubicBezTo>
                    <a:pt x="99" y="74"/>
                    <a:pt x="103" y="71"/>
                    <a:pt x="105" y="68"/>
                  </a:cubicBezTo>
                  <a:cubicBezTo>
                    <a:pt x="106" y="67"/>
                    <a:pt x="106" y="66"/>
                    <a:pt x="107" y="65"/>
                  </a:cubicBezTo>
                  <a:cubicBezTo>
                    <a:pt x="108" y="64"/>
                    <a:pt x="110" y="64"/>
                    <a:pt x="112" y="64"/>
                  </a:cubicBezTo>
                  <a:cubicBezTo>
                    <a:pt x="112" y="62"/>
                    <a:pt x="110" y="61"/>
                    <a:pt x="109" y="59"/>
                  </a:cubicBezTo>
                  <a:cubicBezTo>
                    <a:pt x="109" y="58"/>
                    <a:pt x="110" y="55"/>
                    <a:pt x="107" y="55"/>
                  </a:cubicBezTo>
                  <a:cubicBezTo>
                    <a:pt x="106" y="55"/>
                    <a:pt x="109" y="53"/>
                    <a:pt x="108" y="52"/>
                  </a:cubicBezTo>
                  <a:cubicBezTo>
                    <a:pt x="108" y="49"/>
                    <a:pt x="109" y="48"/>
                    <a:pt x="110" y="46"/>
                  </a:cubicBezTo>
                  <a:cubicBezTo>
                    <a:pt x="110" y="44"/>
                    <a:pt x="112" y="44"/>
                    <a:pt x="112" y="42"/>
                  </a:cubicBezTo>
                  <a:cubicBezTo>
                    <a:pt x="112" y="41"/>
                    <a:pt x="113" y="40"/>
                    <a:pt x="114" y="40"/>
                  </a:cubicBezTo>
                  <a:cubicBezTo>
                    <a:pt x="117" y="40"/>
                    <a:pt x="117" y="40"/>
                    <a:pt x="117" y="38"/>
                  </a:cubicBezTo>
                  <a:cubicBezTo>
                    <a:pt x="117" y="32"/>
                    <a:pt x="117" y="27"/>
                    <a:pt x="117" y="21"/>
                  </a:cubicBezTo>
                  <a:cubicBezTo>
                    <a:pt x="117" y="19"/>
                    <a:pt x="113" y="18"/>
                    <a:pt x="111" y="17"/>
                  </a:cubicBezTo>
                  <a:cubicBezTo>
                    <a:pt x="101" y="12"/>
                    <a:pt x="91" y="6"/>
                    <a:pt x="81" y="1"/>
                  </a:cubicBezTo>
                  <a:cubicBezTo>
                    <a:pt x="80" y="1"/>
                    <a:pt x="80" y="0"/>
                    <a:pt x="79" y="0"/>
                  </a:cubicBezTo>
                  <a:cubicBezTo>
                    <a:pt x="78" y="1"/>
                    <a:pt x="76" y="2"/>
                    <a:pt x="75" y="2"/>
                  </a:cubicBezTo>
                  <a:cubicBezTo>
                    <a:pt x="74" y="3"/>
                    <a:pt x="72" y="5"/>
                    <a:pt x="71" y="5"/>
                  </a:cubicBezTo>
                  <a:cubicBezTo>
                    <a:pt x="70" y="5"/>
                    <a:pt x="69" y="3"/>
                    <a:pt x="67" y="2"/>
                  </a:cubicBezTo>
                  <a:cubicBezTo>
                    <a:pt x="66" y="1"/>
                    <a:pt x="65" y="1"/>
                    <a:pt x="64" y="1"/>
                  </a:cubicBezTo>
                  <a:cubicBezTo>
                    <a:pt x="62" y="0"/>
                    <a:pt x="61" y="0"/>
                    <a:pt x="59" y="1"/>
                  </a:cubicBezTo>
                  <a:cubicBezTo>
                    <a:pt x="52" y="5"/>
                    <a:pt x="45" y="10"/>
                    <a:pt x="38" y="14"/>
                  </a:cubicBezTo>
                  <a:cubicBezTo>
                    <a:pt x="35" y="16"/>
                    <a:pt x="32" y="18"/>
                    <a:pt x="29" y="21"/>
                  </a:cubicBezTo>
                  <a:cubicBezTo>
                    <a:pt x="28" y="22"/>
                    <a:pt x="27" y="22"/>
                    <a:pt x="26" y="22"/>
                  </a:cubicBezTo>
                  <a:cubicBezTo>
                    <a:pt x="23" y="22"/>
                    <a:pt x="22" y="22"/>
                    <a:pt x="22" y="25"/>
                  </a:cubicBezTo>
                  <a:cubicBezTo>
                    <a:pt x="22" y="28"/>
                    <a:pt x="22" y="31"/>
                    <a:pt x="22" y="34"/>
                  </a:cubicBezTo>
                  <a:cubicBezTo>
                    <a:pt x="22" y="37"/>
                    <a:pt x="21" y="40"/>
                    <a:pt x="19" y="42"/>
                  </a:cubicBezTo>
                  <a:cubicBezTo>
                    <a:pt x="18" y="43"/>
                    <a:pt x="15" y="43"/>
                    <a:pt x="14" y="43"/>
                  </a:cubicBezTo>
                  <a:cubicBezTo>
                    <a:pt x="12" y="43"/>
                    <a:pt x="10" y="43"/>
                    <a:pt x="8" y="43"/>
                  </a:cubicBezTo>
                  <a:cubicBezTo>
                    <a:pt x="6" y="43"/>
                    <a:pt x="4" y="44"/>
                    <a:pt x="2" y="44"/>
                  </a:cubicBezTo>
                  <a:cubicBezTo>
                    <a:pt x="0" y="44"/>
                    <a:pt x="5" y="51"/>
                    <a:pt x="5" y="51"/>
                  </a:cubicBezTo>
                  <a:cubicBezTo>
                    <a:pt x="6" y="54"/>
                    <a:pt x="7" y="56"/>
                    <a:pt x="10" y="57"/>
                  </a:cubicBezTo>
                  <a:cubicBezTo>
                    <a:pt x="10" y="57"/>
                    <a:pt x="11" y="56"/>
                    <a:pt x="11" y="56"/>
                  </a:cubicBezTo>
                  <a:cubicBezTo>
                    <a:pt x="12" y="57"/>
                    <a:pt x="12" y="60"/>
                    <a:pt x="14" y="58"/>
                  </a:cubicBezTo>
                  <a:cubicBezTo>
                    <a:pt x="16" y="56"/>
                    <a:pt x="18" y="61"/>
                    <a:pt x="19" y="62"/>
                  </a:cubicBezTo>
                  <a:cubicBezTo>
                    <a:pt x="19" y="61"/>
                    <a:pt x="20" y="59"/>
                    <a:pt x="20" y="58"/>
                  </a:cubicBezTo>
                  <a:cubicBezTo>
                    <a:pt x="20" y="57"/>
                    <a:pt x="21" y="56"/>
                    <a:pt x="21" y="55"/>
                  </a:cubicBezTo>
                  <a:cubicBezTo>
                    <a:pt x="22" y="52"/>
                    <a:pt x="22" y="52"/>
                    <a:pt x="25" y="51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9" y="49"/>
                    <a:pt x="30" y="51"/>
                    <a:pt x="31" y="51"/>
                  </a:cubicBezTo>
                  <a:cubicBezTo>
                    <a:pt x="33" y="51"/>
                    <a:pt x="34" y="52"/>
                    <a:pt x="35" y="53"/>
                  </a:cubicBezTo>
                  <a:cubicBezTo>
                    <a:pt x="36" y="54"/>
                    <a:pt x="37" y="54"/>
                    <a:pt x="39" y="54"/>
                  </a:cubicBezTo>
                  <a:cubicBezTo>
                    <a:pt x="42" y="52"/>
                    <a:pt x="43" y="55"/>
                    <a:pt x="46" y="55"/>
                  </a:cubicBezTo>
                  <a:cubicBezTo>
                    <a:pt x="49" y="55"/>
                    <a:pt x="52" y="53"/>
                    <a:pt x="55" y="53"/>
                  </a:cubicBezTo>
                  <a:cubicBezTo>
                    <a:pt x="57" y="53"/>
                    <a:pt x="61" y="54"/>
                    <a:pt x="64" y="53"/>
                  </a:cubicBezTo>
                  <a:cubicBezTo>
                    <a:pt x="65" y="53"/>
                    <a:pt x="66" y="52"/>
                    <a:pt x="67" y="51"/>
                  </a:cubicBezTo>
                  <a:cubicBezTo>
                    <a:pt x="69" y="50"/>
                    <a:pt x="68" y="49"/>
                    <a:pt x="68" y="47"/>
                  </a:cubicBezTo>
                  <a:cubicBezTo>
                    <a:pt x="68" y="42"/>
                    <a:pt x="73" y="39"/>
                    <a:pt x="77" y="35"/>
                  </a:cubicBezTo>
                  <a:cubicBezTo>
                    <a:pt x="78" y="34"/>
                    <a:pt x="77" y="32"/>
                    <a:pt x="77" y="31"/>
                  </a:cubicBezTo>
                  <a:cubicBezTo>
                    <a:pt x="77" y="28"/>
                    <a:pt x="77" y="26"/>
                    <a:pt x="77" y="23"/>
                  </a:cubicBezTo>
                  <a:cubicBezTo>
                    <a:pt x="78" y="21"/>
                    <a:pt x="79" y="18"/>
                    <a:pt x="79" y="16"/>
                  </a:cubicBezTo>
                  <a:cubicBezTo>
                    <a:pt x="78" y="14"/>
                    <a:pt x="77" y="12"/>
                    <a:pt x="76" y="11"/>
                  </a:cubicBezTo>
                  <a:cubicBezTo>
                    <a:pt x="74" y="8"/>
                    <a:pt x="75" y="5"/>
                    <a:pt x="75" y="2"/>
                  </a:cubicBezTo>
                  <a:cubicBezTo>
                    <a:pt x="75" y="5"/>
                    <a:pt x="75" y="7"/>
                    <a:pt x="75" y="9"/>
                  </a:cubicBezTo>
                  <a:cubicBezTo>
                    <a:pt x="75" y="11"/>
                    <a:pt x="78" y="14"/>
                    <a:pt x="78" y="16"/>
                  </a:cubicBezTo>
                  <a:cubicBezTo>
                    <a:pt x="79" y="19"/>
                    <a:pt x="77" y="23"/>
                    <a:pt x="77" y="26"/>
                  </a:cubicBezTo>
                  <a:cubicBezTo>
                    <a:pt x="77" y="28"/>
                    <a:pt x="78" y="32"/>
                    <a:pt x="77" y="35"/>
                  </a:cubicBezTo>
                  <a:cubicBezTo>
                    <a:pt x="76" y="37"/>
                    <a:pt x="72" y="39"/>
                    <a:pt x="71" y="41"/>
                  </a:cubicBezTo>
                  <a:cubicBezTo>
                    <a:pt x="69" y="42"/>
                    <a:pt x="68" y="44"/>
                    <a:pt x="68" y="46"/>
                  </a:cubicBezTo>
                  <a:cubicBezTo>
                    <a:pt x="67" y="49"/>
                    <a:pt x="69" y="50"/>
                    <a:pt x="70" y="53"/>
                  </a:cubicBezTo>
                  <a:cubicBezTo>
                    <a:pt x="70" y="54"/>
                    <a:pt x="71" y="54"/>
                    <a:pt x="72" y="55"/>
                  </a:cubicBezTo>
                  <a:cubicBezTo>
                    <a:pt x="74" y="56"/>
                    <a:pt x="75" y="57"/>
                    <a:pt x="75" y="59"/>
                  </a:cubicBezTo>
                  <a:cubicBezTo>
                    <a:pt x="75" y="61"/>
                    <a:pt x="75" y="63"/>
                    <a:pt x="75" y="65"/>
                  </a:cubicBezTo>
                  <a:cubicBezTo>
                    <a:pt x="75" y="66"/>
                    <a:pt x="76" y="68"/>
                    <a:pt x="77" y="70"/>
                  </a:cubicBezTo>
                  <a:cubicBezTo>
                    <a:pt x="74" y="70"/>
                    <a:pt x="67" y="70"/>
                    <a:pt x="72" y="74"/>
                  </a:cubicBezTo>
                  <a:cubicBezTo>
                    <a:pt x="74" y="75"/>
                    <a:pt x="75" y="76"/>
                    <a:pt x="76" y="78"/>
                  </a:cubicBezTo>
                  <a:cubicBezTo>
                    <a:pt x="76" y="79"/>
                    <a:pt x="77" y="80"/>
                    <a:pt x="77" y="81"/>
                  </a:cubicBezTo>
                  <a:cubicBezTo>
                    <a:pt x="77" y="82"/>
                    <a:pt x="80" y="81"/>
                    <a:pt x="80" y="81"/>
                  </a:cubicBezTo>
                  <a:cubicBezTo>
                    <a:pt x="82" y="80"/>
                    <a:pt x="80" y="81"/>
                    <a:pt x="80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7" name="Freeform 744">
              <a:extLst>
                <a:ext uri="{FF2B5EF4-FFF2-40B4-BE49-F238E27FC236}">
                  <a16:creationId xmlns:a16="http://schemas.microsoft.com/office/drawing/2014/main" id="{AAA2C722-9513-A049-9D7D-9AA3DF791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3696" y="6793318"/>
              <a:ext cx="657081" cy="856907"/>
            </a:xfrm>
            <a:custGeom>
              <a:avLst/>
              <a:gdLst>
                <a:gd name="T0" fmla="*/ 6 w 82"/>
                <a:gd name="T1" fmla="*/ 39 h 101"/>
                <a:gd name="T2" fmla="*/ 6 w 82"/>
                <a:gd name="T3" fmla="*/ 41 h 101"/>
                <a:gd name="T4" fmla="*/ 4 w 82"/>
                <a:gd name="T5" fmla="*/ 43 h 101"/>
                <a:gd name="T6" fmla="*/ 2 w 82"/>
                <a:gd name="T7" fmla="*/ 49 h 101"/>
                <a:gd name="T8" fmla="*/ 2 w 82"/>
                <a:gd name="T9" fmla="*/ 51 h 101"/>
                <a:gd name="T10" fmla="*/ 1 w 82"/>
                <a:gd name="T11" fmla="*/ 53 h 101"/>
                <a:gd name="T12" fmla="*/ 4 w 82"/>
                <a:gd name="T13" fmla="*/ 58 h 101"/>
                <a:gd name="T14" fmla="*/ 6 w 82"/>
                <a:gd name="T15" fmla="*/ 60 h 101"/>
                <a:gd name="T16" fmla="*/ 6 w 82"/>
                <a:gd name="T17" fmla="*/ 63 h 101"/>
                <a:gd name="T18" fmla="*/ 9 w 82"/>
                <a:gd name="T19" fmla="*/ 68 h 101"/>
                <a:gd name="T20" fmla="*/ 9 w 82"/>
                <a:gd name="T21" fmla="*/ 74 h 101"/>
                <a:gd name="T22" fmla="*/ 15 w 82"/>
                <a:gd name="T23" fmla="*/ 76 h 101"/>
                <a:gd name="T24" fmla="*/ 18 w 82"/>
                <a:gd name="T25" fmla="*/ 81 h 101"/>
                <a:gd name="T26" fmla="*/ 22 w 82"/>
                <a:gd name="T27" fmla="*/ 84 h 101"/>
                <a:gd name="T28" fmla="*/ 26 w 82"/>
                <a:gd name="T29" fmla="*/ 88 h 101"/>
                <a:gd name="T30" fmla="*/ 26 w 82"/>
                <a:gd name="T31" fmla="*/ 91 h 101"/>
                <a:gd name="T32" fmla="*/ 28 w 82"/>
                <a:gd name="T33" fmla="*/ 92 h 101"/>
                <a:gd name="T34" fmla="*/ 32 w 82"/>
                <a:gd name="T35" fmla="*/ 96 h 101"/>
                <a:gd name="T36" fmla="*/ 35 w 82"/>
                <a:gd name="T37" fmla="*/ 95 h 101"/>
                <a:gd name="T38" fmla="*/ 39 w 82"/>
                <a:gd name="T39" fmla="*/ 94 h 101"/>
                <a:gd name="T40" fmla="*/ 44 w 82"/>
                <a:gd name="T41" fmla="*/ 100 h 101"/>
                <a:gd name="T42" fmla="*/ 51 w 82"/>
                <a:gd name="T43" fmla="*/ 100 h 101"/>
                <a:gd name="T44" fmla="*/ 55 w 82"/>
                <a:gd name="T45" fmla="*/ 98 h 101"/>
                <a:gd name="T46" fmla="*/ 59 w 82"/>
                <a:gd name="T47" fmla="*/ 97 h 101"/>
                <a:gd name="T48" fmla="*/ 69 w 82"/>
                <a:gd name="T49" fmla="*/ 94 h 101"/>
                <a:gd name="T50" fmla="*/ 69 w 82"/>
                <a:gd name="T51" fmla="*/ 91 h 101"/>
                <a:gd name="T52" fmla="*/ 66 w 82"/>
                <a:gd name="T53" fmla="*/ 90 h 101"/>
                <a:gd name="T54" fmla="*/ 61 w 82"/>
                <a:gd name="T55" fmla="*/ 83 h 101"/>
                <a:gd name="T56" fmla="*/ 59 w 82"/>
                <a:gd name="T57" fmla="*/ 80 h 101"/>
                <a:gd name="T58" fmla="*/ 56 w 82"/>
                <a:gd name="T59" fmla="*/ 78 h 101"/>
                <a:gd name="T60" fmla="*/ 59 w 82"/>
                <a:gd name="T61" fmla="*/ 75 h 101"/>
                <a:gd name="T62" fmla="*/ 61 w 82"/>
                <a:gd name="T63" fmla="*/ 67 h 101"/>
                <a:gd name="T64" fmla="*/ 62 w 82"/>
                <a:gd name="T65" fmla="*/ 64 h 101"/>
                <a:gd name="T66" fmla="*/ 65 w 82"/>
                <a:gd name="T67" fmla="*/ 62 h 101"/>
                <a:gd name="T68" fmla="*/ 65 w 82"/>
                <a:gd name="T69" fmla="*/ 58 h 101"/>
                <a:gd name="T70" fmla="*/ 67 w 82"/>
                <a:gd name="T71" fmla="*/ 55 h 101"/>
                <a:gd name="T72" fmla="*/ 71 w 82"/>
                <a:gd name="T73" fmla="*/ 52 h 101"/>
                <a:gd name="T74" fmla="*/ 72 w 82"/>
                <a:gd name="T75" fmla="*/ 45 h 101"/>
                <a:gd name="T76" fmla="*/ 72 w 82"/>
                <a:gd name="T77" fmla="*/ 42 h 101"/>
                <a:gd name="T78" fmla="*/ 74 w 82"/>
                <a:gd name="T79" fmla="*/ 37 h 101"/>
                <a:gd name="T80" fmla="*/ 79 w 82"/>
                <a:gd name="T81" fmla="*/ 29 h 101"/>
                <a:gd name="T82" fmla="*/ 82 w 82"/>
                <a:gd name="T83" fmla="*/ 27 h 101"/>
                <a:gd name="T84" fmla="*/ 79 w 82"/>
                <a:gd name="T85" fmla="*/ 23 h 101"/>
                <a:gd name="T86" fmla="*/ 76 w 82"/>
                <a:gd name="T87" fmla="*/ 17 h 101"/>
                <a:gd name="T88" fmla="*/ 76 w 82"/>
                <a:gd name="T89" fmla="*/ 11 h 101"/>
                <a:gd name="T90" fmla="*/ 75 w 82"/>
                <a:gd name="T91" fmla="*/ 9 h 101"/>
                <a:gd name="T92" fmla="*/ 74 w 82"/>
                <a:gd name="T93" fmla="*/ 5 h 101"/>
                <a:gd name="T94" fmla="*/ 68 w 82"/>
                <a:gd name="T95" fmla="*/ 0 h 101"/>
                <a:gd name="T96" fmla="*/ 64 w 82"/>
                <a:gd name="T97" fmla="*/ 2 h 101"/>
                <a:gd name="T98" fmla="*/ 60 w 82"/>
                <a:gd name="T99" fmla="*/ 5 h 101"/>
                <a:gd name="T100" fmla="*/ 56 w 82"/>
                <a:gd name="T101" fmla="*/ 5 h 101"/>
                <a:gd name="T102" fmla="*/ 46 w 82"/>
                <a:gd name="T103" fmla="*/ 5 h 101"/>
                <a:gd name="T104" fmla="*/ 17 w 82"/>
                <a:gd name="T105" fmla="*/ 5 h 101"/>
                <a:gd name="T106" fmla="*/ 16 w 82"/>
                <a:gd name="T107" fmla="*/ 14 h 101"/>
                <a:gd name="T108" fmla="*/ 13 w 82"/>
                <a:gd name="T109" fmla="*/ 16 h 101"/>
                <a:gd name="T110" fmla="*/ 11 w 82"/>
                <a:gd name="T111" fmla="*/ 18 h 101"/>
                <a:gd name="T112" fmla="*/ 11 w 82"/>
                <a:gd name="T113" fmla="*/ 32 h 101"/>
                <a:gd name="T114" fmla="*/ 11 w 82"/>
                <a:gd name="T115" fmla="*/ 37 h 101"/>
                <a:gd name="T116" fmla="*/ 6 w 82"/>
                <a:gd name="T117" fmla="*/ 3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" h="101">
                  <a:moveTo>
                    <a:pt x="6" y="39"/>
                  </a:moveTo>
                  <a:cubicBezTo>
                    <a:pt x="6" y="39"/>
                    <a:pt x="6" y="40"/>
                    <a:pt x="6" y="41"/>
                  </a:cubicBezTo>
                  <a:cubicBezTo>
                    <a:pt x="5" y="42"/>
                    <a:pt x="4" y="42"/>
                    <a:pt x="4" y="43"/>
                  </a:cubicBezTo>
                  <a:cubicBezTo>
                    <a:pt x="4" y="45"/>
                    <a:pt x="2" y="47"/>
                    <a:pt x="2" y="49"/>
                  </a:cubicBezTo>
                  <a:cubicBezTo>
                    <a:pt x="2" y="50"/>
                    <a:pt x="3" y="51"/>
                    <a:pt x="2" y="51"/>
                  </a:cubicBezTo>
                  <a:cubicBezTo>
                    <a:pt x="2" y="52"/>
                    <a:pt x="0" y="53"/>
                    <a:pt x="1" y="53"/>
                  </a:cubicBezTo>
                  <a:cubicBezTo>
                    <a:pt x="4" y="53"/>
                    <a:pt x="3" y="57"/>
                    <a:pt x="4" y="58"/>
                  </a:cubicBezTo>
                  <a:cubicBezTo>
                    <a:pt x="4" y="59"/>
                    <a:pt x="5" y="59"/>
                    <a:pt x="6" y="60"/>
                  </a:cubicBezTo>
                  <a:cubicBezTo>
                    <a:pt x="6" y="61"/>
                    <a:pt x="6" y="62"/>
                    <a:pt x="6" y="63"/>
                  </a:cubicBezTo>
                  <a:cubicBezTo>
                    <a:pt x="7" y="65"/>
                    <a:pt x="9" y="66"/>
                    <a:pt x="9" y="68"/>
                  </a:cubicBezTo>
                  <a:cubicBezTo>
                    <a:pt x="9" y="69"/>
                    <a:pt x="8" y="74"/>
                    <a:pt x="9" y="74"/>
                  </a:cubicBezTo>
                  <a:cubicBezTo>
                    <a:pt x="12" y="74"/>
                    <a:pt x="13" y="75"/>
                    <a:pt x="15" y="76"/>
                  </a:cubicBezTo>
                  <a:cubicBezTo>
                    <a:pt x="17" y="77"/>
                    <a:pt x="16" y="80"/>
                    <a:pt x="18" y="81"/>
                  </a:cubicBezTo>
                  <a:cubicBezTo>
                    <a:pt x="19" y="82"/>
                    <a:pt x="22" y="82"/>
                    <a:pt x="22" y="84"/>
                  </a:cubicBezTo>
                  <a:cubicBezTo>
                    <a:pt x="22" y="86"/>
                    <a:pt x="25" y="87"/>
                    <a:pt x="26" y="88"/>
                  </a:cubicBezTo>
                  <a:cubicBezTo>
                    <a:pt x="26" y="89"/>
                    <a:pt x="26" y="90"/>
                    <a:pt x="26" y="91"/>
                  </a:cubicBezTo>
                  <a:cubicBezTo>
                    <a:pt x="27" y="91"/>
                    <a:pt x="28" y="92"/>
                    <a:pt x="28" y="92"/>
                  </a:cubicBezTo>
                  <a:cubicBezTo>
                    <a:pt x="29" y="93"/>
                    <a:pt x="30" y="95"/>
                    <a:pt x="32" y="96"/>
                  </a:cubicBezTo>
                  <a:cubicBezTo>
                    <a:pt x="33" y="97"/>
                    <a:pt x="33" y="93"/>
                    <a:pt x="35" y="95"/>
                  </a:cubicBezTo>
                  <a:cubicBezTo>
                    <a:pt x="37" y="96"/>
                    <a:pt x="37" y="94"/>
                    <a:pt x="39" y="94"/>
                  </a:cubicBezTo>
                  <a:cubicBezTo>
                    <a:pt x="41" y="95"/>
                    <a:pt x="42" y="98"/>
                    <a:pt x="44" y="100"/>
                  </a:cubicBezTo>
                  <a:cubicBezTo>
                    <a:pt x="46" y="95"/>
                    <a:pt x="49" y="101"/>
                    <a:pt x="51" y="100"/>
                  </a:cubicBezTo>
                  <a:cubicBezTo>
                    <a:pt x="52" y="99"/>
                    <a:pt x="53" y="98"/>
                    <a:pt x="55" y="98"/>
                  </a:cubicBezTo>
                  <a:cubicBezTo>
                    <a:pt x="56" y="98"/>
                    <a:pt x="58" y="98"/>
                    <a:pt x="59" y="97"/>
                  </a:cubicBezTo>
                  <a:cubicBezTo>
                    <a:pt x="61" y="93"/>
                    <a:pt x="65" y="91"/>
                    <a:pt x="69" y="94"/>
                  </a:cubicBezTo>
                  <a:cubicBezTo>
                    <a:pt x="69" y="93"/>
                    <a:pt x="69" y="92"/>
                    <a:pt x="69" y="91"/>
                  </a:cubicBezTo>
                  <a:cubicBezTo>
                    <a:pt x="69" y="90"/>
                    <a:pt x="66" y="90"/>
                    <a:pt x="66" y="90"/>
                  </a:cubicBezTo>
                  <a:cubicBezTo>
                    <a:pt x="64" y="88"/>
                    <a:pt x="63" y="85"/>
                    <a:pt x="61" y="83"/>
                  </a:cubicBezTo>
                  <a:cubicBezTo>
                    <a:pt x="60" y="82"/>
                    <a:pt x="60" y="81"/>
                    <a:pt x="59" y="80"/>
                  </a:cubicBezTo>
                  <a:cubicBezTo>
                    <a:pt x="58" y="79"/>
                    <a:pt x="57" y="79"/>
                    <a:pt x="56" y="78"/>
                  </a:cubicBezTo>
                  <a:cubicBezTo>
                    <a:pt x="53" y="75"/>
                    <a:pt x="59" y="75"/>
                    <a:pt x="59" y="75"/>
                  </a:cubicBezTo>
                  <a:cubicBezTo>
                    <a:pt x="61" y="74"/>
                    <a:pt x="60" y="69"/>
                    <a:pt x="61" y="67"/>
                  </a:cubicBezTo>
                  <a:cubicBezTo>
                    <a:pt x="61" y="66"/>
                    <a:pt x="61" y="64"/>
                    <a:pt x="62" y="64"/>
                  </a:cubicBezTo>
                  <a:cubicBezTo>
                    <a:pt x="63" y="63"/>
                    <a:pt x="65" y="63"/>
                    <a:pt x="65" y="62"/>
                  </a:cubicBezTo>
                  <a:cubicBezTo>
                    <a:pt x="65" y="61"/>
                    <a:pt x="65" y="60"/>
                    <a:pt x="65" y="58"/>
                  </a:cubicBezTo>
                  <a:cubicBezTo>
                    <a:pt x="65" y="57"/>
                    <a:pt x="66" y="56"/>
                    <a:pt x="67" y="55"/>
                  </a:cubicBezTo>
                  <a:cubicBezTo>
                    <a:pt x="68" y="53"/>
                    <a:pt x="70" y="54"/>
                    <a:pt x="71" y="52"/>
                  </a:cubicBezTo>
                  <a:cubicBezTo>
                    <a:pt x="71" y="50"/>
                    <a:pt x="72" y="48"/>
                    <a:pt x="72" y="45"/>
                  </a:cubicBezTo>
                  <a:cubicBezTo>
                    <a:pt x="72" y="44"/>
                    <a:pt x="72" y="43"/>
                    <a:pt x="72" y="42"/>
                  </a:cubicBezTo>
                  <a:cubicBezTo>
                    <a:pt x="72" y="40"/>
                    <a:pt x="74" y="38"/>
                    <a:pt x="74" y="37"/>
                  </a:cubicBezTo>
                  <a:cubicBezTo>
                    <a:pt x="74" y="33"/>
                    <a:pt x="75" y="30"/>
                    <a:pt x="79" y="29"/>
                  </a:cubicBezTo>
                  <a:cubicBezTo>
                    <a:pt x="80" y="29"/>
                    <a:pt x="81" y="29"/>
                    <a:pt x="82" y="27"/>
                  </a:cubicBezTo>
                  <a:cubicBezTo>
                    <a:pt x="82" y="26"/>
                    <a:pt x="80" y="24"/>
                    <a:pt x="79" y="23"/>
                  </a:cubicBezTo>
                  <a:cubicBezTo>
                    <a:pt x="77" y="21"/>
                    <a:pt x="76" y="19"/>
                    <a:pt x="76" y="17"/>
                  </a:cubicBezTo>
                  <a:cubicBezTo>
                    <a:pt x="76" y="16"/>
                    <a:pt x="75" y="11"/>
                    <a:pt x="76" y="11"/>
                  </a:cubicBezTo>
                  <a:cubicBezTo>
                    <a:pt x="77" y="10"/>
                    <a:pt x="76" y="10"/>
                    <a:pt x="75" y="9"/>
                  </a:cubicBezTo>
                  <a:cubicBezTo>
                    <a:pt x="74" y="8"/>
                    <a:pt x="74" y="7"/>
                    <a:pt x="74" y="5"/>
                  </a:cubicBezTo>
                  <a:cubicBezTo>
                    <a:pt x="72" y="3"/>
                    <a:pt x="69" y="2"/>
                    <a:pt x="68" y="0"/>
                  </a:cubicBezTo>
                  <a:cubicBezTo>
                    <a:pt x="67" y="0"/>
                    <a:pt x="65" y="1"/>
                    <a:pt x="64" y="2"/>
                  </a:cubicBezTo>
                  <a:cubicBezTo>
                    <a:pt x="63" y="5"/>
                    <a:pt x="61" y="3"/>
                    <a:pt x="60" y="5"/>
                  </a:cubicBezTo>
                  <a:cubicBezTo>
                    <a:pt x="59" y="9"/>
                    <a:pt x="58" y="5"/>
                    <a:pt x="56" y="5"/>
                  </a:cubicBezTo>
                  <a:cubicBezTo>
                    <a:pt x="52" y="5"/>
                    <a:pt x="49" y="5"/>
                    <a:pt x="46" y="5"/>
                  </a:cubicBezTo>
                  <a:cubicBezTo>
                    <a:pt x="37" y="5"/>
                    <a:pt x="27" y="5"/>
                    <a:pt x="17" y="5"/>
                  </a:cubicBezTo>
                  <a:cubicBezTo>
                    <a:pt x="15" y="5"/>
                    <a:pt x="16" y="12"/>
                    <a:pt x="16" y="14"/>
                  </a:cubicBezTo>
                  <a:cubicBezTo>
                    <a:pt x="16" y="16"/>
                    <a:pt x="15" y="16"/>
                    <a:pt x="13" y="16"/>
                  </a:cubicBezTo>
                  <a:cubicBezTo>
                    <a:pt x="10" y="16"/>
                    <a:pt x="11" y="16"/>
                    <a:pt x="11" y="18"/>
                  </a:cubicBezTo>
                  <a:cubicBezTo>
                    <a:pt x="11" y="23"/>
                    <a:pt x="11" y="27"/>
                    <a:pt x="11" y="32"/>
                  </a:cubicBezTo>
                  <a:cubicBezTo>
                    <a:pt x="11" y="34"/>
                    <a:pt x="11" y="36"/>
                    <a:pt x="11" y="37"/>
                  </a:cubicBezTo>
                  <a:cubicBezTo>
                    <a:pt x="11" y="39"/>
                    <a:pt x="7" y="38"/>
                    <a:pt x="6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8" name="Freeform 745">
              <a:extLst>
                <a:ext uri="{FF2B5EF4-FFF2-40B4-BE49-F238E27FC236}">
                  <a16:creationId xmlns:a16="http://schemas.microsoft.com/office/drawing/2014/main" id="{19BF345C-7FDE-044C-8A3E-98597FED8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8987" y="7012593"/>
              <a:ext cx="256290" cy="245244"/>
            </a:xfrm>
            <a:custGeom>
              <a:avLst/>
              <a:gdLst>
                <a:gd name="T0" fmla="*/ 3 w 32"/>
                <a:gd name="T1" fmla="*/ 19 h 29"/>
                <a:gd name="T2" fmla="*/ 7 w 32"/>
                <a:gd name="T3" fmla="*/ 20 h 29"/>
                <a:gd name="T4" fmla="*/ 7 w 32"/>
                <a:gd name="T5" fmla="*/ 17 h 29"/>
                <a:gd name="T6" fmla="*/ 10 w 32"/>
                <a:gd name="T7" fmla="*/ 19 h 29"/>
                <a:gd name="T8" fmla="*/ 12 w 32"/>
                <a:gd name="T9" fmla="*/ 18 h 29"/>
                <a:gd name="T10" fmla="*/ 14 w 32"/>
                <a:gd name="T11" fmla="*/ 18 h 29"/>
                <a:gd name="T12" fmla="*/ 29 w 32"/>
                <a:gd name="T13" fmla="*/ 29 h 29"/>
                <a:gd name="T14" fmla="*/ 32 w 32"/>
                <a:gd name="T15" fmla="*/ 27 h 29"/>
                <a:gd name="T16" fmla="*/ 24 w 32"/>
                <a:gd name="T17" fmla="*/ 19 h 29"/>
                <a:gd name="T18" fmla="*/ 19 w 32"/>
                <a:gd name="T19" fmla="*/ 16 h 29"/>
                <a:gd name="T20" fmla="*/ 17 w 32"/>
                <a:gd name="T21" fmla="*/ 14 h 29"/>
                <a:gd name="T22" fmla="*/ 17 w 32"/>
                <a:gd name="T23" fmla="*/ 16 h 29"/>
                <a:gd name="T24" fmla="*/ 16 w 32"/>
                <a:gd name="T25" fmla="*/ 14 h 29"/>
                <a:gd name="T26" fmla="*/ 14 w 32"/>
                <a:gd name="T27" fmla="*/ 9 h 29"/>
                <a:gd name="T28" fmla="*/ 10 w 32"/>
                <a:gd name="T29" fmla="*/ 0 h 29"/>
                <a:gd name="T30" fmla="*/ 2 w 32"/>
                <a:gd name="T31" fmla="*/ 7 h 29"/>
                <a:gd name="T32" fmla="*/ 1 w 32"/>
                <a:gd name="T33" fmla="*/ 13 h 29"/>
                <a:gd name="T34" fmla="*/ 0 w 32"/>
                <a:gd name="T35" fmla="*/ 20 h 29"/>
                <a:gd name="T36" fmla="*/ 3 w 32"/>
                <a:gd name="T3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29">
                  <a:moveTo>
                    <a:pt x="3" y="19"/>
                  </a:moveTo>
                  <a:cubicBezTo>
                    <a:pt x="4" y="19"/>
                    <a:pt x="6" y="21"/>
                    <a:pt x="7" y="20"/>
                  </a:cubicBezTo>
                  <a:cubicBezTo>
                    <a:pt x="7" y="19"/>
                    <a:pt x="6" y="17"/>
                    <a:pt x="7" y="17"/>
                  </a:cubicBezTo>
                  <a:cubicBezTo>
                    <a:pt x="9" y="17"/>
                    <a:pt x="9" y="19"/>
                    <a:pt x="10" y="19"/>
                  </a:cubicBezTo>
                  <a:cubicBezTo>
                    <a:pt x="11" y="19"/>
                    <a:pt x="12" y="18"/>
                    <a:pt x="12" y="18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22" y="18"/>
                    <a:pt x="25" y="24"/>
                    <a:pt x="29" y="29"/>
                  </a:cubicBezTo>
                  <a:cubicBezTo>
                    <a:pt x="30" y="29"/>
                    <a:pt x="31" y="28"/>
                    <a:pt x="32" y="27"/>
                  </a:cubicBezTo>
                  <a:cubicBezTo>
                    <a:pt x="29" y="25"/>
                    <a:pt x="26" y="22"/>
                    <a:pt x="24" y="19"/>
                  </a:cubicBezTo>
                  <a:cubicBezTo>
                    <a:pt x="23" y="17"/>
                    <a:pt x="21" y="17"/>
                    <a:pt x="19" y="16"/>
                  </a:cubicBezTo>
                  <a:cubicBezTo>
                    <a:pt x="18" y="16"/>
                    <a:pt x="18" y="14"/>
                    <a:pt x="17" y="14"/>
                  </a:cubicBezTo>
                  <a:cubicBezTo>
                    <a:pt x="16" y="14"/>
                    <a:pt x="17" y="15"/>
                    <a:pt x="17" y="16"/>
                  </a:cubicBezTo>
                  <a:cubicBezTo>
                    <a:pt x="17" y="16"/>
                    <a:pt x="16" y="14"/>
                    <a:pt x="16" y="14"/>
                  </a:cubicBezTo>
                  <a:cubicBezTo>
                    <a:pt x="15" y="12"/>
                    <a:pt x="14" y="11"/>
                    <a:pt x="14" y="9"/>
                  </a:cubicBezTo>
                  <a:cubicBezTo>
                    <a:pt x="13" y="6"/>
                    <a:pt x="13" y="3"/>
                    <a:pt x="10" y="0"/>
                  </a:cubicBezTo>
                  <a:cubicBezTo>
                    <a:pt x="9" y="4"/>
                    <a:pt x="4" y="4"/>
                    <a:pt x="2" y="7"/>
                  </a:cubicBezTo>
                  <a:cubicBezTo>
                    <a:pt x="1" y="9"/>
                    <a:pt x="2" y="11"/>
                    <a:pt x="1" y="13"/>
                  </a:cubicBezTo>
                  <a:cubicBezTo>
                    <a:pt x="0" y="15"/>
                    <a:pt x="0" y="17"/>
                    <a:pt x="0" y="20"/>
                  </a:cubicBezTo>
                  <a:cubicBezTo>
                    <a:pt x="1" y="19"/>
                    <a:pt x="2" y="19"/>
                    <a:pt x="3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9" name="Freeform 746">
              <a:extLst>
                <a:ext uri="{FF2B5EF4-FFF2-40B4-BE49-F238E27FC236}">
                  <a16:creationId xmlns:a16="http://schemas.microsoft.com/office/drawing/2014/main" id="{FF214B4B-1C55-004F-8DB0-F1824B470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387" y="7130889"/>
              <a:ext cx="591646" cy="519338"/>
            </a:xfrm>
            <a:custGeom>
              <a:avLst/>
              <a:gdLst>
                <a:gd name="T0" fmla="*/ 70 w 74"/>
                <a:gd name="T1" fmla="*/ 38 h 61"/>
                <a:gd name="T2" fmla="*/ 57 w 74"/>
                <a:gd name="T3" fmla="*/ 33 h 61"/>
                <a:gd name="T4" fmla="*/ 51 w 74"/>
                <a:gd name="T5" fmla="*/ 29 h 61"/>
                <a:gd name="T6" fmla="*/ 48 w 74"/>
                <a:gd name="T7" fmla="*/ 24 h 61"/>
                <a:gd name="T8" fmla="*/ 51 w 74"/>
                <a:gd name="T9" fmla="*/ 20 h 61"/>
                <a:gd name="T10" fmla="*/ 45 w 74"/>
                <a:gd name="T11" fmla="*/ 23 h 61"/>
                <a:gd name="T12" fmla="*/ 44 w 74"/>
                <a:gd name="T13" fmla="*/ 18 h 61"/>
                <a:gd name="T14" fmla="*/ 44 w 74"/>
                <a:gd name="T15" fmla="*/ 12 h 61"/>
                <a:gd name="T16" fmla="*/ 37 w 74"/>
                <a:gd name="T17" fmla="*/ 5 h 61"/>
                <a:gd name="T18" fmla="*/ 28 w 74"/>
                <a:gd name="T19" fmla="*/ 4 h 61"/>
                <a:gd name="T20" fmla="*/ 24 w 74"/>
                <a:gd name="T21" fmla="*/ 5 h 61"/>
                <a:gd name="T22" fmla="*/ 21 w 74"/>
                <a:gd name="T23" fmla="*/ 5 h 61"/>
                <a:gd name="T24" fmla="*/ 18 w 74"/>
                <a:gd name="T25" fmla="*/ 5 h 61"/>
                <a:gd name="T26" fmla="*/ 17 w 74"/>
                <a:gd name="T27" fmla="*/ 8 h 61"/>
                <a:gd name="T28" fmla="*/ 15 w 74"/>
                <a:gd name="T29" fmla="*/ 13 h 61"/>
                <a:gd name="T30" fmla="*/ 12 w 74"/>
                <a:gd name="T31" fmla="*/ 14 h 61"/>
                <a:gd name="T32" fmla="*/ 10 w 74"/>
                <a:gd name="T33" fmla="*/ 18 h 61"/>
                <a:gd name="T34" fmla="*/ 10 w 74"/>
                <a:gd name="T35" fmla="*/ 23 h 61"/>
                <a:gd name="T36" fmla="*/ 5 w 74"/>
                <a:gd name="T37" fmla="*/ 34 h 61"/>
                <a:gd name="T38" fmla="*/ 1 w 74"/>
                <a:gd name="T39" fmla="*/ 35 h 61"/>
                <a:gd name="T40" fmla="*/ 2 w 74"/>
                <a:gd name="T41" fmla="*/ 38 h 61"/>
                <a:gd name="T42" fmla="*/ 9 w 74"/>
                <a:gd name="T43" fmla="*/ 47 h 61"/>
                <a:gd name="T44" fmla="*/ 13 w 74"/>
                <a:gd name="T45" fmla="*/ 50 h 61"/>
                <a:gd name="T46" fmla="*/ 14 w 74"/>
                <a:gd name="T47" fmla="*/ 54 h 61"/>
                <a:gd name="T48" fmla="*/ 20 w 74"/>
                <a:gd name="T49" fmla="*/ 55 h 61"/>
                <a:gd name="T50" fmla="*/ 25 w 74"/>
                <a:gd name="T51" fmla="*/ 59 h 61"/>
                <a:gd name="T52" fmla="*/ 33 w 74"/>
                <a:gd name="T53" fmla="*/ 60 h 61"/>
                <a:gd name="T54" fmla="*/ 39 w 74"/>
                <a:gd name="T55" fmla="*/ 57 h 61"/>
                <a:gd name="T56" fmla="*/ 47 w 74"/>
                <a:gd name="T57" fmla="*/ 56 h 61"/>
                <a:gd name="T58" fmla="*/ 54 w 74"/>
                <a:gd name="T59" fmla="*/ 53 h 61"/>
                <a:gd name="T60" fmla="*/ 59 w 74"/>
                <a:gd name="T61" fmla="*/ 53 h 61"/>
                <a:gd name="T62" fmla="*/ 74 w 74"/>
                <a:gd name="T63" fmla="*/ 38 h 61"/>
                <a:gd name="T64" fmla="*/ 70 w 74"/>
                <a:gd name="T65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1">
                  <a:moveTo>
                    <a:pt x="70" y="38"/>
                  </a:moveTo>
                  <a:cubicBezTo>
                    <a:pt x="65" y="36"/>
                    <a:pt x="61" y="35"/>
                    <a:pt x="57" y="33"/>
                  </a:cubicBezTo>
                  <a:cubicBezTo>
                    <a:pt x="54" y="32"/>
                    <a:pt x="53" y="31"/>
                    <a:pt x="51" y="29"/>
                  </a:cubicBezTo>
                  <a:cubicBezTo>
                    <a:pt x="50" y="28"/>
                    <a:pt x="49" y="26"/>
                    <a:pt x="48" y="24"/>
                  </a:cubicBezTo>
                  <a:cubicBezTo>
                    <a:pt x="48" y="23"/>
                    <a:pt x="51" y="21"/>
                    <a:pt x="51" y="20"/>
                  </a:cubicBezTo>
                  <a:cubicBezTo>
                    <a:pt x="49" y="21"/>
                    <a:pt x="47" y="22"/>
                    <a:pt x="45" y="23"/>
                  </a:cubicBezTo>
                  <a:cubicBezTo>
                    <a:pt x="43" y="23"/>
                    <a:pt x="43" y="19"/>
                    <a:pt x="44" y="18"/>
                  </a:cubicBezTo>
                  <a:cubicBezTo>
                    <a:pt x="47" y="15"/>
                    <a:pt x="46" y="15"/>
                    <a:pt x="44" y="12"/>
                  </a:cubicBezTo>
                  <a:cubicBezTo>
                    <a:pt x="42" y="10"/>
                    <a:pt x="40" y="6"/>
                    <a:pt x="37" y="5"/>
                  </a:cubicBezTo>
                  <a:cubicBezTo>
                    <a:pt x="35" y="5"/>
                    <a:pt x="30" y="3"/>
                    <a:pt x="28" y="4"/>
                  </a:cubicBezTo>
                  <a:cubicBezTo>
                    <a:pt x="26" y="7"/>
                    <a:pt x="24" y="0"/>
                    <a:pt x="24" y="5"/>
                  </a:cubicBezTo>
                  <a:cubicBezTo>
                    <a:pt x="24" y="7"/>
                    <a:pt x="22" y="6"/>
                    <a:pt x="21" y="5"/>
                  </a:cubicBezTo>
                  <a:cubicBezTo>
                    <a:pt x="20" y="5"/>
                    <a:pt x="19" y="5"/>
                    <a:pt x="18" y="5"/>
                  </a:cubicBezTo>
                  <a:cubicBezTo>
                    <a:pt x="16" y="6"/>
                    <a:pt x="17" y="6"/>
                    <a:pt x="17" y="8"/>
                  </a:cubicBezTo>
                  <a:cubicBezTo>
                    <a:pt x="17" y="9"/>
                    <a:pt x="16" y="12"/>
                    <a:pt x="15" y="13"/>
                  </a:cubicBezTo>
                  <a:cubicBezTo>
                    <a:pt x="15" y="14"/>
                    <a:pt x="12" y="13"/>
                    <a:pt x="12" y="14"/>
                  </a:cubicBezTo>
                  <a:cubicBezTo>
                    <a:pt x="12" y="16"/>
                    <a:pt x="10" y="17"/>
                    <a:pt x="10" y="18"/>
                  </a:cubicBezTo>
                  <a:cubicBezTo>
                    <a:pt x="10" y="19"/>
                    <a:pt x="11" y="22"/>
                    <a:pt x="10" y="23"/>
                  </a:cubicBezTo>
                  <a:cubicBezTo>
                    <a:pt x="4" y="24"/>
                    <a:pt x="6" y="30"/>
                    <a:pt x="5" y="34"/>
                  </a:cubicBezTo>
                  <a:cubicBezTo>
                    <a:pt x="4" y="35"/>
                    <a:pt x="3" y="35"/>
                    <a:pt x="1" y="35"/>
                  </a:cubicBezTo>
                  <a:cubicBezTo>
                    <a:pt x="0" y="36"/>
                    <a:pt x="0" y="38"/>
                    <a:pt x="2" y="38"/>
                  </a:cubicBezTo>
                  <a:cubicBezTo>
                    <a:pt x="5" y="39"/>
                    <a:pt x="8" y="45"/>
                    <a:pt x="9" y="47"/>
                  </a:cubicBezTo>
                  <a:cubicBezTo>
                    <a:pt x="10" y="49"/>
                    <a:pt x="11" y="49"/>
                    <a:pt x="13" y="50"/>
                  </a:cubicBezTo>
                  <a:cubicBezTo>
                    <a:pt x="14" y="51"/>
                    <a:pt x="13" y="53"/>
                    <a:pt x="14" y="54"/>
                  </a:cubicBezTo>
                  <a:cubicBezTo>
                    <a:pt x="16" y="56"/>
                    <a:pt x="18" y="54"/>
                    <a:pt x="20" y="55"/>
                  </a:cubicBezTo>
                  <a:cubicBezTo>
                    <a:pt x="21" y="56"/>
                    <a:pt x="23" y="58"/>
                    <a:pt x="25" y="59"/>
                  </a:cubicBezTo>
                  <a:cubicBezTo>
                    <a:pt x="27" y="59"/>
                    <a:pt x="31" y="61"/>
                    <a:pt x="33" y="60"/>
                  </a:cubicBezTo>
                  <a:cubicBezTo>
                    <a:pt x="35" y="58"/>
                    <a:pt x="36" y="56"/>
                    <a:pt x="39" y="57"/>
                  </a:cubicBezTo>
                  <a:cubicBezTo>
                    <a:pt x="42" y="58"/>
                    <a:pt x="45" y="57"/>
                    <a:pt x="47" y="56"/>
                  </a:cubicBezTo>
                  <a:cubicBezTo>
                    <a:pt x="49" y="54"/>
                    <a:pt x="51" y="53"/>
                    <a:pt x="54" y="53"/>
                  </a:cubicBezTo>
                  <a:cubicBezTo>
                    <a:pt x="55" y="53"/>
                    <a:pt x="59" y="53"/>
                    <a:pt x="59" y="53"/>
                  </a:cubicBezTo>
                  <a:cubicBezTo>
                    <a:pt x="64" y="48"/>
                    <a:pt x="69" y="43"/>
                    <a:pt x="74" y="38"/>
                  </a:cubicBezTo>
                  <a:cubicBezTo>
                    <a:pt x="73" y="38"/>
                    <a:pt x="71" y="38"/>
                    <a:pt x="70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0" name="Freeform 747">
              <a:extLst>
                <a:ext uri="{FF2B5EF4-FFF2-40B4-BE49-F238E27FC236}">
                  <a16:creationId xmlns:a16="http://schemas.microsoft.com/office/drawing/2014/main" id="{1109299A-E1D6-3549-94AC-0D6A66F56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5380" y="7283804"/>
              <a:ext cx="695252" cy="703990"/>
            </a:xfrm>
            <a:custGeom>
              <a:avLst/>
              <a:gdLst>
                <a:gd name="T0" fmla="*/ 86 w 87"/>
                <a:gd name="T1" fmla="*/ 1 h 83"/>
                <a:gd name="T2" fmla="*/ 83 w 87"/>
                <a:gd name="T3" fmla="*/ 0 h 83"/>
                <a:gd name="T4" fmla="*/ 79 w 87"/>
                <a:gd name="T5" fmla="*/ 3 h 83"/>
                <a:gd name="T6" fmla="*/ 71 w 87"/>
                <a:gd name="T7" fmla="*/ 3 h 83"/>
                <a:gd name="T8" fmla="*/ 69 w 87"/>
                <a:gd name="T9" fmla="*/ 4 h 83"/>
                <a:gd name="T10" fmla="*/ 68 w 87"/>
                <a:gd name="T11" fmla="*/ 3 h 83"/>
                <a:gd name="T12" fmla="*/ 63 w 87"/>
                <a:gd name="T13" fmla="*/ 6 h 83"/>
                <a:gd name="T14" fmla="*/ 58 w 87"/>
                <a:gd name="T15" fmla="*/ 5 h 83"/>
                <a:gd name="T16" fmla="*/ 53 w 87"/>
                <a:gd name="T17" fmla="*/ 7 h 83"/>
                <a:gd name="T18" fmla="*/ 47 w 87"/>
                <a:gd name="T19" fmla="*/ 2 h 83"/>
                <a:gd name="T20" fmla="*/ 44 w 87"/>
                <a:gd name="T21" fmla="*/ 6 h 83"/>
                <a:gd name="T22" fmla="*/ 48 w 87"/>
                <a:gd name="T23" fmla="*/ 12 h 83"/>
                <a:gd name="T24" fmla="*/ 56 w 87"/>
                <a:gd name="T25" fmla="*/ 16 h 83"/>
                <a:gd name="T26" fmla="*/ 70 w 87"/>
                <a:gd name="T27" fmla="*/ 20 h 83"/>
                <a:gd name="T28" fmla="*/ 63 w 87"/>
                <a:gd name="T29" fmla="*/ 27 h 83"/>
                <a:gd name="T30" fmla="*/ 58 w 87"/>
                <a:gd name="T31" fmla="*/ 33 h 83"/>
                <a:gd name="T32" fmla="*/ 55 w 87"/>
                <a:gd name="T33" fmla="*/ 35 h 83"/>
                <a:gd name="T34" fmla="*/ 48 w 87"/>
                <a:gd name="T35" fmla="*/ 35 h 83"/>
                <a:gd name="T36" fmla="*/ 42 w 87"/>
                <a:gd name="T37" fmla="*/ 38 h 83"/>
                <a:gd name="T38" fmla="*/ 36 w 87"/>
                <a:gd name="T39" fmla="*/ 39 h 83"/>
                <a:gd name="T40" fmla="*/ 32 w 87"/>
                <a:gd name="T41" fmla="*/ 39 h 83"/>
                <a:gd name="T42" fmla="*/ 26 w 87"/>
                <a:gd name="T43" fmla="*/ 42 h 83"/>
                <a:gd name="T44" fmla="*/ 21 w 87"/>
                <a:gd name="T45" fmla="*/ 41 h 83"/>
                <a:gd name="T46" fmla="*/ 16 w 87"/>
                <a:gd name="T47" fmla="*/ 37 h 83"/>
                <a:gd name="T48" fmla="*/ 11 w 87"/>
                <a:gd name="T49" fmla="*/ 37 h 83"/>
                <a:gd name="T50" fmla="*/ 7 w 87"/>
                <a:gd name="T51" fmla="*/ 34 h 83"/>
                <a:gd name="T52" fmla="*/ 0 w 87"/>
                <a:gd name="T53" fmla="*/ 39 h 83"/>
                <a:gd name="T54" fmla="*/ 3 w 87"/>
                <a:gd name="T55" fmla="*/ 41 h 83"/>
                <a:gd name="T56" fmla="*/ 4 w 87"/>
                <a:gd name="T57" fmla="*/ 45 h 83"/>
                <a:gd name="T58" fmla="*/ 3 w 87"/>
                <a:gd name="T59" fmla="*/ 54 h 83"/>
                <a:gd name="T60" fmla="*/ 0 w 87"/>
                <a:gd name="T61" fmla="*/ 58 h 83"/>
                <a:gd name="T62" fmla="*/ 3 w 87"/>
                <a:gd name="T63" fmla="*/ 60 h 83"/>
                <a:gd name="T64" fmla="*/ 1 w 87"/>
                <a:gd name="T65" fmla="*/ 65 h 83"/>
                <a:gd name="T66" fmla="*/ 4 w 87"/>
                <a:gd name="T67" fmla="*/ 66 h 83"/>
                <a:gd name="T68" fmla="*/ 15 w 87"/>
                <a:gd name="T69" fmla="*/ 73 h 83"/>
                <a:gd name="T70" fmla="*/ 19 w 87"/>
                <a:gd name="T71" fmla="*/ 77 h 83"/>
                <a:gd name="T72" fmla="*/ 26 w 87"/>
                <a:gd name="T73" fmla="*/ 83 h 83"/>
                <a:gd name="T74" fmla="*/ 30 w 87"/>
                <a:gd name="T75" fmla="*/ 76 h 83"/>
                <a:gd name="T76" fmla="*/ 33 w 87"/>
                <a:gd name="T77" fmla="*/ 72 h 83"/>
                <a:gd name="T78" fmla="*/ 35 w 87"/>
                <a:gd name="T79" fmla="*/ 69 h 83"/>
                <a:gd name="T80" fmla="*/ 40 w 87"/>
                <a:gd name="T81" fmla="*/ 65 h 83"/>
                <a:gd name="T82" fmla="*/ 59 w 87"/>
                <a:gd name="T83" fmla="*/ 48 h 83"/>
                <a:gd name="T84" fmla="*/ 77 w 87"/>
                <a:gd name="T85" fmla="*/ 24 h 83"/>
                <a:gd name="T86" fmla="*/ 84 w 87"/>
                <a:gd name="T87" fmla="*/ 14 h 83"/>
                <a:gd name="T88" fmla="*/ 86 w 87"/>
                <a:gd name="T89" fmla="*/ 7 h 83"/>
                <a:gd name="T90" fmla="*/ 86 w 87"/>
                <a:gd name="T91" fmla="*/ 1 h 83"/>
                <a:gd name="T92" fmla="*/ 86 w 87"/>
                <a:gd name="T93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" h="83">
                  <a:moveTo>
                    <a:pt x="86" y="1"/>
                  </a:moveTo>
                  <a:cubicBezTo>
                    <a:pt x="87" y="0"/>
                    <a:pt x="84" y="0"/>
                    <a:pt x="83" y="0"/>
                  </a:cubicBezTo>
                  <a:cubicBezTo>
                    <a:pt x="82" y="1"/>
                    <a:pt x="81" y="2"/>
                    <a:pt x="79" y="3"/>
                  </a:cubicBezTo>
                  <a:cubicBezTo>
                    <a:pt x="77" y="3"/>
                    <a:pt x="74" y="3"/>
                    <a:pt x="71" y="3"/>
                  </a:cubicBezTo>
                  <a:cubicBezTo>
                    <a:pt x="71" y="4"/>
                    <a:pt x="70" y="4"/>
                    <a:pt x="69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6" y="4"/>
                    <a:pt x="65" y="6"/>
                    <a:pt x="63" y="6"/>
                  </a:cubicBezTo>
                  <a:cubicBezTo>
                    <a:pt x="61" y="6"/>
                    <a:pt x="61" y="5"/>
                    <a:pt x="58" y="5"/>
                  </a:cubicBezTo>
                  <a:cubicBezTo>
                    <a:pt x="57" y="6"/>
                    <a:pt x="55" y="8"/>
                    <a:pt x="53" y="7"/>
                  </a:cubicBezTo>
                  <a:cubicBezTo>
                    <a:pt x="50" y="6"/>
                    <a:pt x="49" y="5"/>
                    <a:pt x="47" y="2"/>
                  </a:cubicBezTo>
                  <a:cubicBezTo>
                    <a:pt x="47" y="3"/>
                    <a:pt x="44" y="5"/>
                    <a:pt x="44" y="6"/>
                  </a:cubicBezTo>
                  <a:cubicBezTo>
                    <a:pt x="45" y="8"/>
                    <a:pt x="46" y="10"/>
                    <a:pt x="48" y="12"/>
                  </a:cubicBezTo>
                  <a:cubicBezTo>
                    <a:pt x="50" y="14"/>
                    <a:pt x="53" y="15"/>
                    <a:pt x="56" y="16"/>
                  </a:cubicBezTo>
                  <a:cubicBezTo>
                    <a:pt x="61" y="18"/>
                    <a:pt x="65" y="20"/>
                    <a:pt x="70" y="20"/>
                  </a:cubicBezTo>
                  <a:cubicBezTo>
                    <a:pt x="68" y="22"/>
                    <a:pt x="65" y="25"/>
                    <a:pt x="63" y="27"/>
                  </a:cubicBezTo>
                  <a:cubicBezTo>
                    <a:pt x="61" y="29"/>
                    <a:pt x="59" y="31"/>
                    <a:pt x="58" y="33"/>
                  </a:cubicBezTo>
                  <a:cubicBezTo>
                    <a:pt x="57" y="33"/>
                    <a:pt x="56" y="35"/>
                    <a:pt x="55" y="35"/>
                  </a:cubicBezTo>
                  <a:cubicBezTo>
                    <a:pt x="53" y="36"/>
                    <a:pt x="50" y="34"/>
                    <a:pt x="48" y="35"/>
                  </a:cubicBezTo>
                  <a:cubicBezTo>
                    <a:pt x="46" y="35"/>
                    <a:pt x="44" y="37"/>
                    <a:pt x="42" y="38"/>
                  </a:cubicBezTo>
                  <a:cubicBezTo>
                    <a:pt x="40" y="39"/>
                    <a:pt x="38" y="40"/>
                    <a:pt x="36" y="39"/>
                  </a:cubicBezTo>
                  <a:cubicBezTo>
                    <a:pt x="35" y="39"/>
                    <a:pt x="33" y="38"/>
                    <a:pt x="32" y="39"/>
                  </a:cubicBezTo>
                  <a:cubicBezTo>
                    <a:pt x="29" y="41"/>
                    <a:pt x="29" y="43"/>
                    <a:pt x="26" y="42"/>
                  </a:cubicBezTo>
                  <a:cubicBezTo>
                    <a:pt x="24" y="41"/>
                    <a:pt x="22" y="41"/>
                    <a:pt x="21" y="41"/>
                  </a:cubicBezTo>
                  <a:cubicBezTo>
                    <a:pt x="19" y="40"/>
                    <a:pt x="17" y="38"/>
                    <a:pt x="16" y="37"/>
                  </a:cubicBezTo>
                  <a:cubicBezTo>
                    <a:pt x="15" y="37"/>
                    <a:pt x="12" y="38"/>
                    <a:pt x="11" y="37"/>
                  </a:cubicBezTo>
                  <a:cubicBezTo>
                    <a:pt x="10" y="36"/>
                    <a:pt x="8" y="34"/>
                    <a:pt x="7" y="34"/>
                  </a:cubicBezTo>
                  <a:cubicBezTo>
                    <a:pt x="3" y="35"/>
                    <a:pt x="2" y="36"/>
                    <a:pt x="0" y="39"/>
                  </a:cubicBezTo>
                  <a:cubicBezTo>
                    <a:pt x="0" y="40"/>
                    <a:pt x="3" y="40"/>
                    <a:pt x="3" y="41"/>
                  </a:cubicBezTo>
                  <a:cubicBezTo>
                    <a:pt x="3" y="43"/>
                    <a:pt x="3" y="44"/>
                    <a:pt x="4" y="45"/>
                  </a:cubicBezTo>
                  <a:cubicBezTo>
                    <a:pt x="6" y="47"/>
                    <a:pt x="5" y="52"/>
                    <a:pt x="3" y="54"/>
                  </a:cubicBezTo>
                  <a:cubicBezTo>
                    <a:pt x="2" y="55"/>
                    <a:pt x="1" y="56"/>
                    <a:pt x="0" y="58"/>
                  </a:cubicBezTo>
                  <a:cubicBezTo>
                    <a:pt x="0" y="61"/>
                    <a:pt x="2" y="59"/>
                    <a:pt x="3" y="60"/>
                  </a:cubicBezTo>
                  <a:cubicBezTo>
                    <a:pt x="3" y="60"/>
                    <a:pt x="0" y="64"/>
                    <a:pt x="1" y="65"/>
                  </a:cubicBezTo>
                  <a:cubicBezTo>
                    <a:pt x="2" y="65"/>
                    <a:pt x="3" y="66"/>
                    <a:pt x="4" y="66"/>
                  </a:cubicBezTo>
                  <a:cubicBezTo>
                    <a:pt x="8" y="69"/>
                    <a:pt x="12" y="71"/>
                    <a:pt x="15" y="73"/>
                  </a:cubicBezTo>
                  <a:cubicBezTo>
                    <a:pt x="18" y="74"/>
                    <a:pt x="19" y="74"/>
                    <a:pt x="19" y="77"/>
                  </a:cubicBezTo>
                  <a:cubicBezTo>
                    <a:pt x="19" y="79"/>
                    <a:pt x="25" y="82"/>
                    <a:pt x="26" y="83"/>
                  </a:cubicBezTo>
                  <a:cubicBezTo>
                    <a:pt x="28" y="80"/>
                    <a:pt x="29" y="78"/>
                    <a:pt x="30" y="76"/>
                  </a:cubicBezTo>
                  <a:cubicBezTo>
                    <a:pt x="30" y="74"/>
                    <a:pt x="31" y="72"/>
                    <a:pt x="33" y="72"/>
                  </a:cubicBezTo>
                  <a:cubicBezTo>
                    <a:pt x="34" y="71"/>
                    <a:pt x="34" y="70"/>
                    <a:pt x="35" y="69"/>
                  </a:cubicBezTo>
                  <a:cubicBezTo>
                    <a:pt x="37" y="68"/>
                    <a:pt x="38" y="67"/>
                    <a:pt x="40" y="65"/>
                  </a:cubicBezTo>
                  <a:cubicBezTo>
                    <a:pt x="45" y="57"/>
                    <a:pt x="52" y="53"/>
                    <a:pt x="59" y="48"/>
                  </a:cubicBezTo>
                  <a:cubicBezTo>
                    <a:pt x="68" y="42"/>
                    <a:pt x="73" y="33"/>
                    <a:pt x="77" y="24"/>
                  </a:cubicBezTo>
                  <a:cubicBezTo>
                    <a:pt x="79" y="20"/>
                    <a:pt x="82" y="18"/>
                    <a:pt x="84" y="14"/>
                  </a:cubicBezTo>
                  <a:cubicBezTo>
                    <a:pt x="85" y="12"/>
                    <a:pt x="85" y="9"/>
                    <a:pt x="86" y="7"/>
                  </a:cubicBezTo>
                  <a:cubicBezTo>
                    <a:pt x="86" y="6"/>
                    <a:pt x="85" y="2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1" name="Freeform 748">
              <a:extLst>
                <a:ext uri="{FF2B5EF4-FFF2-40B4-BE49-F238E27FC236}">
                  <a16:creationId xmlns:a16="http://schemas.microsoft.com/office/drawing/2014/main" id="{6D25784A-6EDA-BB4C-8014-934BF4DBF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8926" y="7243411"/>
              <a:ext cx="70889" cy="92325"/>
            </a:xfrm>
            <a:custGeom>
              <a:avLst/>
              <a:gdLst>
                <a:gd name="T0" fmla="*/ 3 w 9"/>
                <a:gd name="T1" fmla="*/ 2 h 11"/>
                <a:gd name="T2" fmla="*/ 1 w 9"/>
                <a:gd name="T3" fmla="*/ 5 h 11"/>
                <a:gd name="T4" fmla="*/ 0 w 9"/>
                <a:gd name="T5" fmla="*/ 10 h 11"/>
                <a:gd name="T6" fmla="*/ 8 w 9"/>
                <a:gd name="T7" fmla="*/ 7 h 11"/>
                <a:gd name="T8" fmla="*/ 4 w 9"/>
                <a:gd name="T9" fmla="*/ 6 h 11"/>
                <a:gd name="T10" fmla="*/ 8 w 9"/>
                <a:gd name="T11" fmla="*/ 3 h 11"/>
                <a:gd name="T12" fmla="*/ 3 w 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3" y="2"/>
                  </a:moveTo>
                  <a:cubicBezTo>
                    <a:pt x="2" y="3"/>
                    <a:pt x="1" y="4"/>
                    <a:pt x="1" y="5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2" y="11"/>
                    <a:pt x="7" y="7"/>
                    <a:pt x="8" y="7"/>
                  </a:cubicBezTo>
                  <a:cubicBezTo>
                    <a:pt x="8" y="6"/>
                    <a:pt x="5" y="5"/>
                    <a:pt x="4" y="6"/>
                  </a:cubicBezTo>
                  <a:cubicBezTo>
                    <a:pt x="5" y="5"/>
                    <a:pt x="9" y="4"/>
                    <a:pt x="8" y="3"/>
                  </a:cubicBezTo>
                  <a:cubicBezTo>
                    <a:pt x="7" y="0"/>
                    <a:pt x="5" y="0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2" name="Freeform 749">
              <a:extLst>
                <a:ext uri="{FF2B5EF4-FFF2-40B4-BE49-F238E27FC236}">
                  <a16:creationId xmlns:a16="http://schemas.microsoft.com/office/drawing/2014/main" id="{5D9D06B2-182B-FE49-AFB8-33E3D5641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9066" y="7615604"/>
              <a:ext cx="207210" cy="236588"/>
            </a:xfrm>
            <a:custGeom>
              <a:avLst/>
              <a:gdLst>
                <a:gd name="T0" fmla="*/ 22 w 26"/>
                <a:gd name="T1" fmla="*/ 18 h 28"/>
                <a:gd name="T2" fmla="*/ 25 w 26"/>
                <a:gd name="T3" fmla="*/ 14 h 28"/>
                <a:gd name="T4" fmla="*/ 26 w 26"/>
                <a:gd name="T5" fmla="*/ 8 h 28"/>
                <a:gd name="T6" fmla="*/ 24 w 26"/>
                <a:gd name="T7" fmla="*/ 3 h 28"/>
                <a:gd name="T8" fmla="*/ 21 w 26"/>
                <a:gd name="T9" fmla="*/ 0 h 28"/>
                <a:gd name="T10" fmla="*/ 16 w 26"/>
                <a:gd name="T11" fmla="*/ 1 h 28"/>
                <a:gd name="T12" fmla="*/ 12 w 26"/>
                <a:gd name="T13" fmla="*/ 3 h 28"/>
                <a:gd name="T14" fmla="*/ 6 w 26"/>
                <a:gd name="T15" fmla="*/ 2 h 28"/>
                <a:gd name="T16" fmla="*/ 7 w 26"/>
                <a:gd name="T17" fmla="*/ 8 h 28"/>
                <a:gd name="T18" fmla="*/ 6 w 26"/>
                <a:gd name="T19" fmla="*/ 12 h 28"/>
                <a:gd name="T20" fmla="*/ 2 w 26"/>
                <a:gd name="T21" fmla="*/ 16 h 28"/>
                <a:gd name="T22" fmla="*/ 0 w 26"/>
                <a:gd name="T23" fmla="*/ 22 h 28"/>
                <a:gd name="T24" fmla="*/ 0 w 26"/>
                <a:gd name="T25" fmla="*/ 27 h 28"/>
                <a:gd name="T26" fmla="*/ 4 w 26"/>
                <a:gd name="T27" fmla="*/ 26 h 28"/>
                <a:gd name="T28" fmla="*/ 11 w 26"/>
                <a:gd name="T29" fmla="*/ 25 h 28"/>
                <a:gd name="T30" fmla="*/ 14 w 26"/>
                <a:gd name="T31" fmla="*/ 20 h 28"/>
                <a:gd name="T32" fmla="*/ 21 w 26"/>
                <a:gd name="T33" fmla="*/ 20 h 28"/>
                <a:gd name="T34" fmla="*/ 22 w 26"/>
                <a:gd name="T35" fmla="*/ 18 h 28"/>
                <a:gd name="T36" fmla="*/ 22 w 26"/>
                <a:gd name="T37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2" y="18"/>
                  </a:moveTo>
                  <a:cubicBezTo>
                    <a:pt x="22" y="16"/>
                    <a:pt x="24" y="15"/>
                    <a:pt x="25" y="14"/>
                  </a:cubicBezTo>
                  <a:cubicBezTo>
                    <a:pt x="26" y="13"/>
                    <a:pt x="26" y="10"/>
                    <a:pt x="26" y="8"/>
                  </a:cubicBezTo>
                  <a:cubicBezTo>
                    <a:pt x="26" y="6"/>
                    <a:pt x="24" y="5"/>
                    <a:pt x="24" y="3"/>
                  </a:cubicBezTo>
                  <a:cubicBezTo>
                    <a:pt x="24" y="1"/>
                    <a:pt x="22" y="1"/>
                    <a:pt x="21" y="0"/>
                  </a:cubicBezTo>
                  <a:cubicBezTo>
                    <a:pt x="20" y="1"/>
                    <a:pt x="18" y="0"/>
                    <a:pt x="16" y="1"/>
                  </a:cubicBezTo>
                  <a:cubicBezTo>
                    <a:pt x="15" y="2"/>
                    <a:pt x="13" y="4"/>
                    <a:pt x="12" y="3"/>
                  </a:cubicBezTo>
                  <a:cubicBezTo>
                    <a:pt x="10" y="1"/>
                    <a:pt x="7" y="0"/>
                    <a:pt x="6" y="2"/>
                  </a:cubicBezTo>
                  <a:cubicBezTo>
                    <a:pt x="5" y="4"/>
                    <a:pt x="6" y="7"/>
                    <a:pt x="7" y="8"/>
                  </a:cubicBezTo>
                  <a:cubicBezTo>
                    <a:pt x="8" y="10"/>
                    <a:pt x="7" y="10"/>
                    <a:pt x="6" y="12"/>
                  </a:cubicBezTo>
                  <a:cubicBezTo>
                    <a:pt x="5" y="14"/>
                    <a:pt x="3" y="15"/>
                    <a:pt x="2" y="16"/>
                  </a:cubicBezTo>
                  <a:cubicBezTo>
                    <a:pt x="1" y="18"/>
                    <a:pt x="0" y="19"/>
                    <a:pt x="0" y="22"/>
                  </a:cubicBezTo>
                  <a:cubicBezTo>
                    <a:pt x="0" y="23"/>
                    <a:pt x="1" y="25"/>
                    <a:pt x="0" y="27"/>
                  </a:cubicBezTo>
                  <a:cubicBezTo>
                    <a:pt x="2" y="28"/>
                    <a:pt x="2" y="27"/>
                    <a:pt x="4" y="26"/>
                  </a:cubicBezTo>
                  <a:cubicBezTo>
                    <a:pt x="6" y="25"/>
                    <a:pt x="9" y="25"/>
                    <a:pt x="11" y="25"/>
                  </a:cubicBezTo>
                  <a:cubicBezTo>
                    <a:pt x="10" y="22"/>
                    <a:pt x="12" y="21"/>
                    <a:pt x="14" y="20"/>
                  </a:cubicBezTo>
                  <a:cubicBezTo>
                    <a:pt x="16" y="19"/>
                    <a:pt x="20" y="17"/>
                    <a:pt x="21" y="20"/>
                  </a:cubicBezTo>
                  <a:cubicBezTo>
                    <a:pt x="21" y="19"/>
                    <a:pt x="21" y="18"/>
                    <a:pt x="22" y="18"/>
                  </a:cubicBezTo>
                  <a:cubicBezTo>
                    <a:pt x="22" y="16"/>
                    <a:pt x="21" y="18"/>
                    <a:pt x="22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3" name="Freeform 750">
              <a:extLst>
                <a:ext uri="{FF2B5EF4-FFF2-40B4-BE49-F238E27FC236}">
                  <a16:creationId xmlns:a16="http://schemas.microsoft.com/office/drawing/2014/main" id="{2777EE8F-B07B-3C4B-B3A1-B02640974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86812"/>
              <a:ext cx="79067" cy="83670"/>
            </a:xfrm>
            <a:custGeom>
              <a:avLst/>
              <a:gdLst>
                <a:gd name="T0" fmla="*/ 1 w 10"/>
                <a:gd name="T1" fmla="*/ 6 h 10"/>
                <a:gd name="T2" fmla="*/ 3 w 10"/>
                <a:gd name="T3" fmla="*/ 10 h 10"/>
                <a:gd name="T4" fmla="*/ 9 w 10"/>
                <a:gd name="T5" fmla="*/ 5 h 10"/>
                <a:gd name="T6" fmla="*/ 8 w 10"/>
                <a:gd name="T7" fmla="*/ 0 h 10"/>
                <a:gd name="T8" fmla="*/ 4 w 10"/>
                <a:gd name="T9" fmla="*/ 1 h 10"/>
                <a:gd name="T10" fmla="*/ 0 w 10"/>
                <a:gd name="T11" fmla="*/ 1 h 10"/>
                <a:gd name="T12" fmla="*/ 1 w 10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" y="6"/>
                  </a:moveTo>
                  <a:cubicBezTo>
                    <a:pt x="2" y="7"/>
                    <a:pt x="2" y="9"/>
                    <a:pt x="3" y="10"/>
                  </a:cubicBezTo>
                  <a:cubicBezTo>
                    <a:pt x="5" y="9"/>
                    <a:pt x="7" y="7"/>
                    <a:pt x="9" y="5"/>
                  </a:cubicBezTo>
                  <a:cubicBezTo>
                    <a:pt x="10" y="3"/>
                    <a:pt x="5" y="4"/>
                    <a:pt x="8" y="0"/>
                  </a:cubicBezTo>
                  <a:cubicBezTo>
                    <a:pt x="7" y="0"/>
                    <a:pt x="3" y="0"/>
                    <a:pt x="4" y="1"/>
                  </a:cubicBezTo>
                  <a:cubicBezTo>
                    <a:pt x="5" y="3"/>
                    <a:pt x="1" y="2"/>
                    <a:pt x="0" y="1"/>
                  </a:cubicBezTo>
                  <a:cubicBezTo>
                    <a:pt x="0" y="3"/>
                    <a:pt x="1" y="4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4" name="Freeform 751">
              <a:extLst>
                <a:ext uri="{FF2B5EF4-FFF2-40B4-BE49-F238E27FC236}">
                  <a16:creationId xmlns:a16="http://schemas.microsoft.com/office/drawing/2014/main" id="{6E74B0CD-8595-E842-9188-DEC5A7D73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34881"/>
              <a:ext cx="87246" cy="77901"/>
            </a:xfrm>
            <a:custGeom>
              <a:avLst/>
              <a:gdLst>
                <a:gd name="T0" fmla="*/ 3 w 11"/>
                <a:gd name="T1" fmla="*/ 1 h 9"/>
                <a:gd name="T2" fmla="*/ 0 w 11"/>
                <a:gd name="T3" fmla="*/ 7 h 9"/>
                <a:gd name="T4" fmla="*/ 4 w 11"/>
                <a:gd name="T5" fmla="*/ 7 h 9"/>
                <a:gd name="T6" fmla="*/ 8 w 11"/>
                <a:gd name="T7" fmla="*/ 6 h 9"/>
                <a:gd name="T8" fmla="*/ 7 w 11"/>
                <a:gd name="T9" fmla="*/ 0 h 9"/>
                <a:gd name="T10" fmla="*/ 3 w 11"/>
                <a:gd name="T11" fmla="*/ 1 h 9"/>
                <a:gd name="T12" fmla="*/ 3 w 11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3" y="1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1" y="8"/>
                    <a:pt x="5" y="9"/>
                    <a:pt x="4" y="7"/>
                  </a:cubicBezTo>
                  <a:cubicBezTo>
                    <a:pt x="3" y="6"/>
                    <a:pt x="7" y="6"/>
                    <a:pt x="8" y="6"/>
                  </a:cubicBezTo>
                  <a:cubicBezTo>
                    <a:pt x="11" y="5"/>
                    <a:pt x="8" y="1"/>
                    <a:pt x="7" y="0"/>
                  </a:cubicBezTo>
                  <a:cubicBezTo>
                    <a:pt x="5" y="1"/>
                    <a:pt x="5" y="2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5" name="Freeform 752">
              <a:extLst>
                <a:ext uri="{FF2B5EF4-FFF2-40B4-BE49-F238E27FC236}">
                  <a16:creationId xmlns:a16="http://schemas.microsoft.com/office/drawing/2014/main" id="{65F24690-A30C-7441-AACC-5B6B52CEB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0885" y="7808912"/>
              <a:ext cx="430784" cy="493371"/>
            </a:xfrm>
            <a:custGeom>
              <a:avLst/>
              <a:gdLst>
                <a:gd name="T0" fmla="*/ 41 w 54"/>
                <a:gd name="T1" fmla="*/ 13 h 58"/>
                <a:gd name="T2" fmla="*/ 23 w 54"/>
                <a:gd name="T3" fmla="*/ 3 h 58"/>
                <a:gd name="T4" fmla="*/ 17 w 54"/>
                <a:gd name="T5" fmla="*/ 7 h 58"/>
                <a:gd name="T6" fmla="*/ 21 w 54"/>
                <a:gd name="T7" fmla="*/ 9 h 58"/>
                <a:gd name="T8" fmla="*/ 17 w 54"/>
                <a:gd name="T9" fmla="*/ 9 h 58"/>
                <a:gd name="T10" fmla="*/ 13 w 54"/>
                <a:gd name="T11" fmla="*/ 10 h 58"/>
                <a:gd name="T12" fmla="*/ 11 w 54"/>
                <a:gd name="T13" fmla="*/ 8 h 58"/>
                <a:gd name="T14" fmla="*/ 12 w 54"/>
                <a:gd name="T15" fmla="*/ 4 h 58"/>
                <a:gd name="T16" fmla="*/ 5 w 54"/>
                <a:gd name="T17" fmla="*/ 3 h 58"/>
                <a:gd name="T18" fmla="*/ 7 w 54"/>
                <a:gd name="T19" fmla="*/ 8 h 58"/>
                <a:gd name="T20" fmla="*/ 5 w 54"/>
                <a:gd name="T21" fmla="*/ 12 h 58"/>
                <a:gd name="T22" fmla="*/ 6 w 54"/>
                <a:gd name="T23" fmla="*/ 16 h 58"/>
                <a:gd name="T24" fmla="*/ 2 w 54"/>
                <a:gd name="T25" fmla="*/ 18 h 58"/>
                <a:gd name="T26" fmla="*/ 1 w 54"/>
                <a:gd name="T27" fmla="*/ 21 h 58"/>
                <a:gd name="T28" fmla="*/ 5 w 54"/>
                <a:gd name="T29" fmla="*/ 33 h 58"/>
                <a:gd name="T30" fmla="*/ 12 w 54"/>
                <a:gd name="T31" fmla="*/ 42 h 58"/>
                <a:gd name="T32" fmla="*/ 15 w 54"/>
                <a:gd name="T33" fmla="*/ 43 h 58"/>
                <a:gd name="T34" fmla="*/ 17 w 54"/>
                <a:gd name="T35" fmla="*/ 45 h 58"/>
                <a:gd name="T36" fmla="*/ 24 w 54"/>
                <a:gd name="T37" fmla="*/ 47 h 58"/>
                <a:gd name="T38" fmla="*/ 25 w 54"/>
                <a:gd name="T39" fmla="*/ 53 h 58"/>
                <a:gd name="T40" fmla="*/ 27 w 54"/>
                <a:gd name="T41" fmla="*/ 55 h 58"/>
                <a:gd name="T42" fmla="*/ 30 w 54"/>
                <a:gd name="T43" fmla="*/ 55 h 58"/>
                <a:gd name="T44" fmla="*/ 33 w 54"/>
                <a:gd name="T45" fmla="*/ 56 h 58"/>
                <a:gd name="T46" fmla="*/ 36 w 54"/>
                <a:gd name="T47" fmla="*/ 55 h 58"/>
                <a:gd name="T48" fmla="*/ 42 w 54"/>
                <a:gd name="T49" fmla="*/ 55 h 58"/>
                <a:gd name="T50" fmla="*/ 46 w 54"/>
                <a:gd name="T51" fmla="*/ 54 h 58"/>
                <a:gd name="T52" fmla="*/ 54 w 54"/>
                <a:gd name="T53" fmla="*/ 49 h 58"/>
                <a:gd name="T54" fmla="*/ 49 w 54"/>
                <a:gd name="T55" fmla="*/ 36 h 58"/>
                <a:gd name="T56" fmla="*/ 49 w 54"/>
                <a:gd name="T57" fmla="*/ 32 h 58"/>
                <a:gd name="T58" fmla="*/ 46 w 54"/>
                <a:gd name="T59" fmla="*/ 28 h 58"/>
                <a:gd name="T60" fmla="*/ 48 w 54"/>
                <a:gd name="T61" fmla="*/ 20 h 58"/>
                <a:gd name="T62" fmla="*/ 45 w 54"/>
                <a:gd name="T63" fmla="*/ 18 h 58"/>
                <a:gd name="T64" fmla="*/ 41 w 54"/>
                <a:gd name="T65" fmla="*/ 16 h 58"/>
                <a:gd name="T66" fmla="*/ 41 w 54"/>
                <a:gd name="T67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58">
                  <a:moveTo>
                    <a:pt x="41" y="13"/>
                  </a:moveTo>
                  <a:cubicBezTo>
                    <a:pt x="35" y="9"/>
                    <a:pt x="29" y="6"/>
                    <a:pt x="23" y="3"/>
                  </a:cubicBezTo>
                  <a:cubicBezTo>
                    <a:pt x="22" y="5"/>
                    <a:pt x="19" y="7"/>
                    <a:pt x="17" y="7"/>
                  </a:cubicBezTo>
                  <a:cubicBezTo>
                    <a:pt x="17" y="7"/>
                    <a:pt x="21" y="8"/>
                    <a:pt x="21" y="9"/>
                  </a:cubicBezTo>
                  <a:cubicBezTo>
                    <a:pt x="20" y="10"/>
                    <a:pt x="18" y="9"/>
                    <a:pt x="17" y="9"/>
                  </a:cubicBezTo>
                  <a:cubicBezTo>
                    <a:pt x="15" y="8"/>
                    <a:pt x="15" y="9"/>
                    <a:pt x="13" y="10"/>
                  </a:cubicBezTo>
                  <a:cubicBezTo>
                    <a:pt x="13" y="10"/>
                    <a:pt x="11" y="9"/>
                    <a:pt x="11" y="8"/>
                  </a:cubicBezTo>
                  <a:cubicBezTo>
                    <a:pt x="10" y="7"/>
                    <a:pt x="11" y="5"/>
                    <a:pt x="12" y="4"/>
                  </a:cubicBezTo>
                  <a:cubicBezTo>
                    <a:pt x="13" y="0"/>
                    <a:pt x="7" y="2"/>
                    <a:pt x="5" y="3"/>
                  </a:cubicBezTo>
                  <a:cubicBezTo>
                    <a:pt x="6" y="4"/>
                    <a:pt x="8" y="7"/>
                    <a:pt x="7" y="8"/>
                  </a:cubicBezTo>
                  <a:cubicBezTo>
                    <a:pt x="7" y="9"/>
                    <a:pt x="3" y="12"/>
                    <a:pt x="5" y="12"/>
                  </a:cubicBezTo>
                  <a:cubicBezTo>
                    <a:pt x="8" y="13"/>
                    <a:pt x="7" y="14"/>
                    <a:pt x="6" y="16"/>
                  </a:cubicBezTo>
                  <a:cubicBezTo>
                    <a:pt x="5" y="16"/>
                    <a:pt x="3" y="17"/>
                    <a:pt x="2" y="18"/>
                  </a:cubicBezTo>
                  <a:cubicBezTo>
                    <a:pt x="0" y="19"/>
                    <a:pt x="1" y="19"/>
                    <a:pt x="1" y="21"/>
                  </a:cubicBezTo>
                  <a:cubicBezTo>
                    <a:pt x="2" y="26"/>
                    <a:pt x="4" y="29"/>
                    <a:pt x="5" y="33"/>
                  </a:cubicBezTo>
                  <a:cubicBezTo>
                    <a:pt x="5" y="38"/>
                    <a:pt x="9" y="40"/>
                    <a:pt x="12" y="42"/>
                  </a:cubicBezTo>
                  <a:cubicBezTo>
                    <a:pt x="13" y="43"/>
                    <a:pt x="14" y="43"/>
                    <a:pt x="15" y="43"/>
                  </a:cubicBezTo>
                  <a:cubicBezTo>
                    <a:pt x="16" y="43"/>
                    <a:pt x="16" y="44"/>
                    <a:pt x="17" y="45"/>
                  </a:cubicBezTo>
                  <a:cubicBezTo>
                    <a:pt x="19" y="45"/>
                    <a:pt x="22" y="45"/>
                    <a:pt x="24" y="47"/>
                  </a:cubicBezTo>
                  <a:cubicBezTo>
                    <a:pt x="25" y="48"/>
                    <a:pt x="25" y="51"/>
                    <a:pt x="25" y="53"/>
                  </a:cubicBezTo>
                  <a:cubicBezTo>
                    <a:pt x="26" y="54"/>
                    <a:pt x="25" y="55"/>
                    <a:pt x="27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31" y="55"/>
                    <a:pt x="32" y="55"/>
                    <a:pt x="33" y="56"/>
                  </a:cubicBezTo>
                  <a:cubicBezTo>
                    <a:pt x="34" y="57"/>
                    <a:pt x="35" y="56"/>
                    <a:pt x="36" y="55"/>
                  </a:cubicBezTo>
                  <a:cubicBezTo>
                    <a:pt x="38" y="54"/>
                    <a:pt x="40" y="58"/>
                    <a:pt x="42" y="55"/>
                  </a:cubicBezTo>
                  <a:cubicBezTo>
                    <a:pt x="42" y="53"/>
                    <a:pt x="45" y="54"/>
                    <a:pt x="46" y="54"/>
                  </a:cubicBezTo>
                  <a:cubicBezTo>
                    <a:pt x="49" y="53"/>
                    <a:pt x="51" y="51"/>
                    <a:pt x="54" y="49"/>
                  </a:cubicBezTo>
                  <a:cubicBezTo>
                    <a:pt x="49" y="46"/>
                    <a:pt x="49" y="42"/>
                    <a:pt x="49" y="36"/>
                  </a:cubicBezTo>
                  <a:cubicBezTo>
                    <a:pt x="48" y="35"/>
                    <a:pt x="50" y="33"/>
                    <a:pt x="49" y="32"/>
                  </a:cubicBezTo>
                  <a:cubicBezTo>
                    <a:pt x="48" y="31"/>
                    <a:pt x="46" y="30"/>
                    <a:pt x="46" y="28"/>
                  </a:cubicBezTo>
                  <a:cubicBezTo>
                    <a:pt x="46" y="27"/>
                    <a:pt x="48" y="20"/>
                    <a:pt x="48" y="20"/>
                  </a:cubicBezTo>
                  <a:cubicBezTo>
                    <a:pt x="47" y="20"/>
                    <a:pt x="46" y="19"/>
                    <a:pt x="45" y="18"/>
                  </a:cubicBezTo>
                  <a:cubicBezTo>
                    <a:pt x="44" y="17"/>
                    <a:pt x="43" y="17"/>
                    <a:pt x="41" y="16"/>
                  </a:cubicBezTo>
                  <a:cubicBezTo>
                    <a:pt x="41" y="15"/>
                    <a:pt x="41" y="14"/>
                    <a:pt x="4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6" name="Freeform 753">
              <a:extLst>
                <a:ext uri="{FF2B5EF4-FFF2-40B4-BE49-F238E27FC236}">
                  <a16:creationId xmlns:a16="http://schemas.microsoft.com/office/drawing/2014/main" id="{6171ECA4-2FA4-7041-B1E9-A09543AF2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8386" y="7690618"/>
              <a:ext cx="215392" cy="262556"/>
            </a:xfrm>
            <a:custGeom>
              <a:avLst/>
              <a:gdLst>
                <a:gd name="T0" fmla="*/ 15 w 27"/>
                <a:gd name="T1" fmla="*/ 29 h 31"/>
                <a:gd name="T2" fmla="*/ 15 w 27"/>
                <a:gd name="T3" fmla="*/ 24 h 31"/>
                <a:gd name="T4" fmla="*/ 17 w 27"/>
                <a:gd name="T5" fmla="*/ 24 h 31"/>
                <a:gd name="T6" fmla="*/ 19 w 27"/>
                <a:gd name="T7" fmla="*/ 21 h 31"/>
                <a:gd name="T8" fmla="*/ 21 w 27"/>
                <a:gd name="T9" fmla="*/ 24 h 31"/>
                <a:gd name="T10" fmla="*/ 24 w 27"/>
                <a:gd name="T11" fmla="*/ 23 h 31"/>
                <a:gd name="T12" fmla="*/ 26 w 27"/>
                <a:gd name="T13" fmla="*/ 24 h 31"/>
                <a:gd name="T14" fmla="*/ 26 w 27"/>
                <a:gd name="T15" fmla="*/ 21 h 31"/>
                <a:gd name="T16" fmla="*/ 26 w 27"/>
                <a:gd name="T17" fmla="*/ 14 h 31"/>
                <a:gd name="T18" fmla="*/ 25 w 27"/>
                <a:gd name="T19" fmla="*/ 11 h 31"/>
                <a:gd name="T20" fmla="*/ 26 w 27"/>
                <a:gd name="T21" fmla="*/ 6 h 31"/>
                <a:gd name="T22" fmla="*/ 21 w 27"/>
                <a:gd name="T23" fmla="*/ 4 h 31"/>
                <a:gd name="T24" fmla="*/ 19 w 27"/>
                <a:gd name="T25" fmla="*/ 0 h 31"/>
                <a:gd name="T26" fmla="*/ 14 w 27"/>
                <a:gd name="T27" fmla="*/ 0 h 31"/>
                <a:gd name="T28" fmla="*/ 11 w 27"/>
                <a:gd name="T29" fmla="*/ 7 h 31"/>
                <a:gd name="T30" fmla="*/ 5 w 27"/>
                <a:gd name="T31" fmla="*/ 7 h 31"/>
                <a:gd name="T32" fmla="*/ 4 w 27"/>
                <a:gd name="T33" fmla="*/ 7 h 31"/>
                <a:gd name="T34" fmla="*/ 4 w 27"/>
                <a:gd name="T35" fmla="*/ 10 h 31"/>
                <a:gd name="T36" fmla="*/ 0 w 27"/>
                <a:gd name="T37" fmla="*/ 16 h 31"/>
                <a:gd name="T38" fmla="*/ 4 w 27"/>
                <a:gd name="T39" fmla="*/ 23 h 31"/>
                <a:gd name="T40" fmla="*/ 9 w 27"/>
                <a:gd name="T41" fmla="*/ 28 h 31"/>
                <a:gd name="T42" fmla="*/ 11 w 27"/>
                <a:gd name="T43" fmla="*/ 31 h 31"/>
                <a:gd name="T44" fmla="*/ 15 w 27"/>
                <a:gd name="T45" fmla="*/ 29 h 31"/>
                <a:gd name="T46" fmla="*/ 15 w 27"/>
                <a:gd name="T47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31">
                  <a:moveTo>
                    <a:pt x="15" y="29"/>
                  </a:moveTo>
                  <a:cubicBezTo>
                    <a:pt x="15" y="28"/>
                    <a:pt x="13" y="24"/>
                    <a:pt x="15" y="24"/>
                  </a:cubicBezTo>
                  <a:cubicBezTo>
                    <a:pt x="15" y="24"/>
                    <a:pt x="17" y="24"/>
                    <a:pt x="17" y="24"/>
                  </a:cubicBezTo>
                  <a:cubicBezTo>
                    <a:pt x="18" y="23"/>
                    <a:pt x="18" y="21"/>
                    <a:pt x="19" y="21"/>
                  </a:cubicBezTo>
                  <a:cubicBezTo>
                    <a:pt x="20" y="22"/>
                    <a:pt x="21" y="23"/>
                    <a:pt x="21" y="24"/>
                  </a:cubicBezTo>
                  <a:cubicBezTo>
                    <a:pt x="22" y="25"/>
                    <a:pt x="22" y="23"/>
                    <a:pt x="24" y="23"/>
                  </a:cubicBezTo>
                  <a:cubicBezTo>
                    <a:pt x="24" y="23"/>
                    <a:pt x="26" y="25"/>
                    <a:pt x="26" y="24"/>
                  </a:cubicBezTo>
                  <a:cubicBezTo>
                    <a:pt x="26" y="23"/>
                    <a:pt x="26" y="22"/>
                    <a:pt x="26" y="21"/>
                  </a:cubicBezTo>
                  <a:cubicBezTo>
                    <a:pt x="27" y="19"/>
                    <a:pt x="27" y="16"/>
                    <a:pt x="26" y="14"/>
                  </a:cubicBezTo>
                  <a:cubicBezTo>
                    <a:pt x="25" y="13"/>
                    <a:pt x="25" y="12"/>
                    <a:pt x="25" y="11"/>
                  </a:cubicBezTo>
                  <a:cubicBezTo>
                    <a:pt x="25" y="9"/>
                    <a:pt x="27" y="8"/>
                    <a:pt x="26" y="6"/>
                  </a:cubicBezTo>
                  <a:cubicBezTo>
                    <a:pt x="25" y="3"/>
                    <a:pt x="21" y="7"/>
                    <a:pt x="21" y="4"/>
                  </a:cubicBezTo>
                  <a:cubicBezTo>
                    <a:pt x="21" y="2"/>
                    <a:pt x="22" y="0"/>
                    <a:pt x="19" y="0"/>
                  </a:cubicBezTo>
                  <a:cubicBezTo>
                    <a:pt x="18" y="0"/>
                    <a:pt x="16" y="0"/>
                    <a:pt x="14" y="0"/>
                  </a:cubicBezTo>
                  <a:cubicBezTo>
                    <a:pt x="10" y="0"/>
                    <a:pt x="15" y="7"/>
                    <a:pt x="11" y="7"/>
                  </a:cubicBezTo>
                  <a:cubicBezTo>
                    <a:pt x="9" y="7"/>
                    <a:pt x="7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9"/>
                    <a:pt x="4" y="9"/>
                    <a:pt x="4" y="10"/>
                  </a:cubicBezTo>
                  <a:cubicBezTo>
                    <a:pt x="4" y="12"/>
                    <a:pt x="0" y="14"/>
                    <a:pt x="0" y="16"/>
                  </a:cubicBezTo>
                  <a:cubicBezTo>
                    <a:pt x="1" y="18"/>
                    <a:pt x="3" y="21"/>
                    <a:pt x="4" y="23"/>
                  </a:cubicBezTo>
                  <a:cubicBezTo>
                    <a:pt x="6" y="24"/>
                    <a:pt x="7" y="26"/>
                    <a:pt x="9" y="28"/>
                  </a:cubicBezTo>
                  <a:cubicBezTo>
                    <a:pt x="10" y="29"/>
                    <a:pt x="11" y="30"/>
                    <a:pt x="11" y="31"/>
                  </a:cubicBezTo>
                  <a:cubicBezTo>
                    <a:pt x="12" y="30"/>
                    <a:pt x="14" y="30"/>
                    <a:pt x="15" y="29"/>
                  </a:cubicBezTo>
                  <a:cubicBezTo>
                    <a:pt x="15" y="29"/>
                    <a:pt x="14" y="30"/>
                    <a:pt x="1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7" name="Freeform 754">
              <a:extLst>
                <a:ext uri="{FF2B5EF4-FFF2-40B4-BE49-F238E27FC236}">
                  <a16:creationId xmlns:a16="http://schemas.microsoft.com/office/drawing/2014/main" id="{D11081CE-2D1E-7D40-836F-CB953664A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18" y="7690618"/>
              <a:ext cx="89974" cy="60589"/>
            </a:xfrm>
            <a:custGeom>
              <a:avLst/>
              <a:gdLst>
                <a:gd name="T0" fmla="*/ 11 w 11"/>
                <a:gd name="T1" fmla="*/ 7 h 7"/>
                <a:gd name="T2" fmla="*/ 11 w 11"/>
                <a:gd name="T3" fmla="*/ 0 h 7"/>
                <a:gd name="T4" fmla="*/ 3 w 11"/>
                <a:gd name="T5" fmla="*/ 1 h 7"/>
                <a:gd name="T6" fmla="*/ 0 w 11"/>
                <a:gd name="T7" fmla="*/ 4 h 7"/>
                <a:gd name="T8" fmla="*/ 2 w 11"/>
                <a:gd name="T9" fmla="*/ 7 h 7"/>
                <a:gd name="T10" fmla="*/ 11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11" y="5"/>
                    <a:pt x="11" y="2"/>
                    <a:pt x="11" y="0"/>
                  </a:cubicBezTo>
                  <a:cubicBezTo>
                    <a:pt x="8" y="0"/>
                    <a:pt x="6" y="1"/>
                    <a:pt x="3" y="1"/>
                  </a:cubicBezTo>
                  <a:cubicBezTo>
                    <a:pt x="4" y="2"/>
                    <a:pt x="1" y="3"/>
                    <a:pt x="0" y="4"/>
                  </a:cubicBezTo>
                  <a:cubicBezTo>
                    <a:pt x="0" y="5"/>
                    <a:pt x="2" y="6"/>
                    <a:pt x="2" y="7"/>
                  </a:cubicBezTo>
                  <a:lnTo>
                    <a:pt x="11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8" name="Freeform 755">
              <a:extLst>
                <a:ext uri="{FF2B5EF4-FFF2-40B4-BE49-F238E27FC236}">
                  <a16:creationId xmlns:a16="http://schemas.microsoft.com/office/drawing/2014/main" id="{1F9D398A-3AA8-AF4E-A97A-6FEF360D1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7234756"/>
              <a:ext cx="294460" cy="481830"/>
            </a:xfrm>
            <a:custGeom>
              <a:avLst/>
              <a:gdLst>
                <a:gd name="T0" fmla="*/ 29 w 37"/>
                <a:gd name="T1" fmla="*/ 55 h 57"/>
                <a:gd name="T2" fmla="*/ 37 w 37"/>
                <a:gd name="T3" fmla="*/ 55 h 57"/>
                <a:gd name="T4" fmla="*/ 33 w 37"/>
                <a:gd name="T5" fmla="*/ 48 h 57"/>
                <a:gd name="T6" fmla="*/ 32 w 37"/>
                <a:gd name="T7" fmla="*/ 44 h 57"/>
                <a:gd name="T8" fmla="*/ 30 w 37"/>
                <a:gd name="T9" fmla="*/ 40 h 57"/>
                <a:gd name="T10" fmla="*/ 32 w 37"/>
                <a:gd name="T11" fmla="*/ 32 h 57"/>
                <a:gd name="T12" fmla="*/ 34 w 37"/>
                <a:gd name="T13" fmla="*/ 27 h 57"/>
                <a:gd name="T14" fmla="*/ 31 w 37"/>
                <a:gd name="T15" fmla="*/ 21 h 57"/>
                <a:gd name="T16" fmla="*/ 28 w 37"/>
                <a:gd name="T17" fmla="*/ 16 h 57"/>
                <a:gd name="T18" fmla="*/ 34 w 37"/>
                <a:gd name="T19" fmla="*/ 16 h 57"/>
                <a:gd name="T20" fmla="*/ 32 w 37"/>
                <a:gd name="T21" fmla="*/ 6 h 57"/>
                <a:gd name="T22" fmla="*/ 30 w 37"/>
                <a:gd name="T23" fmla="*/ 2 h 57"/>
                <a:gd name="T24" fmla="*/ 27 w 37"/>
                <a:gd name="T25" fmla="*/ 0 h 57"/>
                <a:gd name="T26" fmla="*/ 28 w 37"/>
                <a:gd name="T27" fmla="*/ 9 h 57"/>
                <a:gd name="T28" fmla="*/ 23 w 37"/>
                <a:gd name="T29" fmla="*/ 18 h 57"/>
                <a:gd name="T30" fmla="*/ 21 w 37"/>
                <a:gd name="T31" fmla="*/ 22 h 57"/>
                <a:gd name="T32" fmla="*/ 18 w 37"/>
                <a:gd name="T33" fmla="*/ 27 h 57"/>
                <a:gd name="T34" fmla="*/ 15 w 37"/>
                <a:gd name="T35" fmla="*/ 33 h 57"/>
                <a:gd name="T36" fmla="*/ 11 w 37"/>
                <a:gd name="T37" fmla="*/ 31 h 57"/>
                <a:gd name="T38" fmla="*/ 2 w 37"/>
                <a:gd name="T39" fmla="*/ 39 h 57"/>
                <a:gd name="T40" fmla="*/ 1 w 37"/>
                <a:gd name="T41" fmla="*/ 42 h 57"/>
                <a:gd name="T42" fmla="*/ 4 w 37"/>
                <a:gd name="T43" fmla="*/ 45 h 57"/>
                <a:gd name="T44" fmla="*/ 5 w 37"/>
                <a:gd name="T45" fmla="*/ 45 h 57"/>
                <a:gd name="T46" fmla="*/ 7 w 37"/>
                <a:gd name="T47" fmla="*/ 48 h 57"/>
                <a:gd name="T48" fmla="*/ 7 w 37"/>
                <a:gd name="T49" fmla="*/ 55 h 57"/>
                <a:gd name="T50" fmla="*/ 16 w 37"/>
                <a:gd name="T51" fmla="*/ 54 h 57"/>
                <a:gd name="T52" fmla="*/ 29 w 37"/>
                <a:gd name="T5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" h="57">
                  <a:moveTo>
                    <a:pt x="29" y="55"/>
                  </a:moveTo>
                  <a:cubicBezTo>
                    <a:pt x="32" y="55"/>
                    <a:pt x="35" y="57"/>
                    <a:pt x="37" y="55"/>
                  </a:cubicBezTo>
                  <a:cubicBezTo>
                    <a:pt x="37" y="51"/>
                    <a:pt x="35" y="50"/>
                    <a:pt x="33" y="48"/>
                  </a:cubicBezTo>
                  <a:cubicBezTo>
                    <a:pt x="32" y="47"/>
                    <a:pt x="32" y="46"/>
                    <a:pt x="32" y="44"/>
                  </a:cubicBezTo>
                  <a:cubicBezTo>
                    <a:pt x="31" y="43"/>
                    <a:pt x="30" y="42"/>
                    <a:pt x="30" y="40"/>
                  </a:cubicBezTo>
                  <a:cubicBezTo>
                    <a:pt x="29" y="36"/>
                    <a:pt x="31" y="35"/>
                    <a:pt x="32" y="32"/>
                  </a:cubicBezTo>
                  <a:cubicBezTo>
                    <a:pt x="33" y="30"/>
                    <a:pt x="34" y="29"/>
                    <a:pt x="34" y="27"/>
                  </a:cubicBezTo>
                  <a:cubicBezTo>
                    <a:pt x="33" y="25"/>
                    <a:pt x="33" y="23"/>
                    <a:pt x="31" y="21"/>
                  </a:cubicBezTo>
                  <a:cubicBezTo>
                    <a:pt x="31" y="21"/>
                    <a:pt x="26" y="18"/>
                    <a:pt x="28" y="16"/>
                  </a:cubicBezTo>
                  <a:cubicBezTo>
                    <a:pt x="29" y="15"/>
                    <a:pt x="32" y="16"/>
                    <a:pt x="34" y="16"/>
                  </a:cubicBezTo>
                  <a:cubicBezTo>
                    <a:pt x="32" y="12"/>
                    <a:pt x="32" y="10"/>
                    <a:pt x="32" y="6"/>
                  </a:cubicBezTo>
                  <a:cubicBezTo>
                    <a:pt x="32" y="5"/>
                    <a:pt x="32" y="3"/>
                    <a:pt x="30" y="2"/>
                  </a:cubicBezTo>
                  <a:cubicBezTo>
                    <a:pt x="30" y="1"/>
                    <a:pt x="27" y="0"/>
                    <a:pt x="27" y="0"/>
                  </a:cubicBezTo>
                  <a:cubicBezTo>
                    <a:pt x="27" y="2"/>
                    <a:pt x="33" y="7"/>
                    <a:pt x="28" y="9"/>
                  </a:cubicBezTo>
                  <a:cubicBezTo>
                    <a:pt x="25" y="11"/>
                    <a:pt x="24" y="14"/>
                    <a:pt x="23" y="18"/>
                  </a:cubicBezTo>
                  <a:cubicBezTo>
                    <a:pt x="22" y="19"/>
                    <a:pt x="22" y="22"/>
                    <a:pt x="21" y="22"/>
                  </a:cubicBezTo>
                  <a:cubicBezTo>
                    <a:pt x="19" y="23"/>
                    <a:pt x="19" y="25"/>
                    <a:pt x="18" y="27"/>
                  </a:cubicBezTo>
                  <a:cubicBezTo>
                    <a:pt x="17" y="29"/>
                    <a:pt x="16" y="31"/>
                    <a:pt x="15" y="33"/>
                  </a:cubicBezTo>
                  <a:cubicBezTo>
                    <a:pt x="13" y="35"/>
                    <a:pt x="12" y="31"/>
                    <a:pt x="11" y="31"/>
                  </a:cubicBezTo>
                  <a:cubicBezTo>
                    <a:pt x="6" y="31"/>
                    <a:pt x="3" y="35"/>
                    <a:pt x="2" y="39"/>
                  </a:cubicBezTo>
                  <a:cubicBezTo>
                    <a:pt x="2" y="40"/>
                    <a:pt x="0" y="41"/>
                    <a:pt x="1" y="42"/>
                  </a:cubicBezTo>
                  <a:cubicBezTo>
                    <a:pt x="2" y="43"/>
                    <a:pt x="3" y="44"/>
                    <a:pt x="4" y="45"/>
                  </a:cubicBezTo>
                  <a:cubicBezTo>
                    <a:pt x="4" y="46"/>
                    <a:pt x="5" y="44"/>
                    <a:pt x="5" y="45"/>
                  </a:cubicBezTo>
                  <a:cubicBezTo>
                    <a:pt x="6" y="46"/>
                    <a:pt x="7" y="47"/>
                    <a:pt x="7" y="48"/>
                  </a:cubicBezTo>
                  <a:cubicBezTo>
                    <a:pt x="8" y="50"/>
                    <a:pt x="7" y="53"/>
                    <a:pt x="7" y="55"/>
                  </a:cubicBezTo>
                  <a:cubicBezTo>
                    <a:pt x="10" y="54"/>
                    <a:pt x="13" y="54"/>
                    <a:pt x="16" y="54"/>
                  </a:cubicBezTo>
                  <a:cubicBezTo>
                    <a:pt x="20" y="54"/>
                    <a:pt x="25" y="55"/>
                    <a:pt x="29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9" name="Freeform 756">
              <a:extLst>
                <a:ext uri="{FF2B5EF4-FFF2-40B4-BE49-F238E27FC236}">
                  <a16:creationId xmlns:a16="http://schemas.microsoft.com/office/drawing/2014/main" id="{E7582BB3-827B-8E40-877B-9CA0E96F2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8483" y="7257837"/>
              <a:ext cx="119965" cy="262556"/>
            </a:xfrm>
            <a:custGeom>
              <a:avLst/>
              <a:gdLst>
                <a:gd name="T0" fmla="*/ 11 w 15"/>
                <a:gd name="T1" fmla="*/ 0 h 31"/>
                <a:gd name="T2" fmla="*/ 9 w 15"/>
                <a:gd name="T3" fmla="*/ 4 h 31"/>
                <a:gd name="T4" fmla="*/ 4 w 15"/>
                <a:gd name="T5" fmla="*/ 5 h 31"/>
                <a:gd name="T6" fmla="*/ 1 w 15"/>
                <a:gd name="T7" fmla="*/ 8 h 31"/>
                <a:gd name="T8" fmla="*/ 3 w 15"/>
                <a:gd name="T9" fmla="*/ 13 h 31"/>
                <a:gd name="T10" fmla="*/ 6 w 15"/>
                <a:gd name="T11" fmla="*/ 31 h 31"/>
                <a:gd name="T12" fmla="*/ 11 w 15"/>
                <a:gd name="T13" fmla="*/ 30 h 31"/>
                <a:gd name="T14" fmla="*/ 11 w 15"/>
                <a:gd name="T15" fmla="*/ 27 h 31"/>
                <a:gd name="T16" fmla="*/ 11 w 15"/>
                <a:gd name="T17" fmla="*/ 18 h 31"/>
                <a:gd name="T18" fmla="*/ 15 w 15"/>
                <a:gd name="T19" fmla="*/ 9 h 31"/>
                <a:gd name="T20" fmla="*/ 14 w 15"/>
                <a:gd name="T21" fmla="*/ 3 h 31"/>
                <a:gd name="T22" fmla="*/ 11 w 15"/>
                <a:gd name="T23" fmla="*/ 0 h 31"/>
                <a:gd name="T24" fmla="*/ 11 w 15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31">
                  <a:moveTo>
                    <a:pt x="11" y="0"/>
                  </a:moveTo>
                  <a:cubicBezTo>
                    <a:pt x="9" y="2"/>
                    <a:pt x="10" y="2"/>
                    <a:pt x="9" y="4"/>
                  </a:cubicBezTo>
                  <a:cubicBezTo>
                    <a:pt x="8" y="6"/>
                    <a:pt x="6" y="5"/>
                    <a:pt x="4" y="5"/>
                  </a:cubicBezTo>
                  <a:cubicBezTo>
                    <a:pt x="4" y="5"/>
                    <a:pt x="2" y="7"/>
                    <a:pt x="1" y="8"/>
                  </a:cubicBezTo>
                  <a:cubicBezTo>
                    <a:pt x="0" y="9"/>
                    <a:pt x="2" y="11"/>
                    <a:pt x="3" y="13"/>
                  </a:cubicBezTo>
                  <a:cubicBezTo>
                    <a:pt x="7" y="18"/>
                    <a:pt x="4" y="25"/>
                    <a:pt x="6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2" y="29"/>
                    <a:pt x="11" y="27"/>
                  </a:cubicBezTo>
                  <a:cubicBezTo>
                    <a:pt x="11" y="24"/>
                    <a:pt x="11" y="21"/>
                    <a:pt x="11" y="18"/>
                  </a:cubicBezTo>
                  <a:cubicBezTo>
                    <a:pt x="11" y="14"/>
                    <a:pt x="14" y="12"/>
                    <a:pt x="15" y="9"/>
                  </a:cubicBezTo>
                  <a:cubicBezTo>
                    <a:pt x="15" y="6"/>
                    <a:pt x="15" y="5"/>
                    <a:pt x="14" y="3"/>
                  </a:cubicBezTo>
                  <a:cubicBezTo>
                    <a:pt x="14" y="3"/>
                    <a:pt x="11" y="0"/>
                    <a:pt x="11" y="0"/>
                  </a:cubicBezTo>
                  <a:cubicBezTo>
                    <a:pt x="10" y="1"/>
                    <a:pt x="11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0" name="Freeform 757">
              <a:extLst>
                <a:ext uri="{FF2B5EF4-FFF2-40B4-BE49-F238E27FC236}">
                  <a16:creationId xmlns:a16="http://schemas.microsoft.com/office/drawing/2014/main" id="{A78AF0FC-9263-EF43-946C-5E3595804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0277" y="7191474"/>
              <a:ext cx="471680" cy="432783"/>
            </a:xfrm>
            <a:custGeom>
              <a:avLst/>
              <a:gdLst>
                <a:gd name="T0" fmla="*/ 31 w 59"/>
                <a:gd name="T1" fmla="*/ 42 h 51"/>
                <a:gd name="T2" fmla="*/ 37 w 59"/>
                <a:gd name="T3" fmla="*/ 37 h 51"/>
                <a:gd name="T4" fmla="*/ 40 w 59"/>
                <a:gd name="T5" fmla="*/ 36 h 51"/>
                <a:gd name="T6" fmla="*/ 43 w 59"/>
                <a:gd name="T7" fmla="*/ 38 h 51"/>
                <a:gd name="T8" fmla="*/ 47 w 59"/>
                <a:gd name="T9" fmla="*/ 32 h 51"/>
                <a:gd name="T10" fmla="*/ 48 w 59"/>
                <a:gd name="T11" fmla="*/ 28 h 51"/>
                <a:gd name="T12" fmla="*/ 51 w 59"/>
                <a:gd name="T13" fmla="*/ 27 h 51"/>
                <a:gd name="T14" fmla="*/ 56 w 59"/>
                <a:gd name="T15" fmla="*/ 14 h 51"/>
                <a:gd name="T16" fmla="*/ 59 w 59"/>
                <a:gd name="T17" fmla="*/ 11 h 51"/>
                <a:gd name="T18" fmla="*/ 57 w 59"/>
                <a:gd name="T19" fmla="*/ 8 h 51"/>
                <a:gd name="T20" fmla="*/ 56 w 59"/>
                <a:gd name="T21" fmla="*/ 6 h 51"/>
                <a:gd name="T22" fmla="*/ 54 w 59"/>
                <a:gd name="T23" fmla="*/ 1 h 51"/>
                <a:gd name="T24" fmla="*/ 48 w 59"/>
                <a:gd name="T25" fmla="*/ 5 h 51"/>
                <a:gd name="T26" fmla="*/ 40 w 59"/>
                <a:gd name="T27" fmla="*/ 4 h 51"/>
                <a:gd name="T28" fmla="*/ 32 w 59"/>
                <a:gd name="T29" fmla="*/ 6 h 51"/>
                <a:gd name="T30" fmla="*/ 26 w 59"/>
                <a:gd name="T31" fmla="*/ 4 h 51"/>
                <a:gd name="T32" fmla="*/ 19 w 59"/>
                <a:gd name="T33" fmla="*/ 3 h 51"/>
                <a:gd name="T34" fmla="*/ 13 w 59"/>
                <a:gd name="T35" fmla="*/ 1 h 51"/>
                <a:gd name="T36" fmla="*/ 8 w 59"/>
                <a:gd name="T37" fmla="*/ 3 h 51"/>
                <a:gd name="T38" fmla="*/ 7 w 59"/>
                <a:gd name="T39" fmla="*/ 6 h 51"/>
                <a:gd name="T40" fmla="*/ 6 w 59"/>
                <a:gd name="T41" fmla="*/ 10 h 51"/>
                <a:gd name="T42" fmla="*/ 5 w 59"/>
                <a:gd name="T43" fmla="*/ 16 h 51"/>
                <a:gd name="T44" fmla="*/ 1 w 59"/>
                <a:gd name="T45" fmla="*/ 24 h 51"/>
                <a:gd name="T46" fmla="*/ 2 w 59"/>
                <a:gd name="T47" fmla="*/ 38 h 51"/>
                <a:gd name="T48" fmla="*/ 5 w 59"/>
                <a:gd name="T49" fmla="*/ 38 h 51"/>
                <a:gd name="T50" fmla="*/ 9 w 59"/>
                <a:gd name="T51" fmla="*/ 39 h 51"/>
                <a:gd name="T52" fmla="*/ 14 w 59"/>
                <a:gd name="T53" fmla="*/ 43 h 51"/>
                <a:gd name="T54" fmla="*/ 14 w 59"/>
                <a:gd name="T55" fmla="*/ 45 h 51"/>
                <a:gd name="T56" fmla="*/ 16 w 59"/>
                <a:gd name="T57" fmla="*/ 48 h 51"/>
                <a:gd name="T58" fmla="*/ 23 w 59"/>
                <a:gd name="T59" fmla="*/ 47 h 51"/>
                <a:gd name="T60" fmla="*/ 22 w 59"/>
                <a:gd name="T61" fmla="*/ 48 h 51"/>
                <a:gd name="T62" fmla="*/ 27 w 59"/>
                <a:gd name="T63" fmla="*/ 47 h 51"/>
                <a:gd name="T64" fmla="*/ 30 w 59"/>
                <a:gd name="T65" fmla="*/ 47 h 51"/>
                <a:gd name="T66" fmla="*/ 31 w 59"/>
                <a:gd name="T67" fmla="*/ 42 h 51"/>
                <a:gd name="T68" fmla="*/ 31 w 59"/>
                <a:gd name="T69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51">
                  <a:moveTo>
                    <a:pt x="31" y="42"/>
                  </a:moveTo>
                  <a:cubicBezTo>
                    <a:pt x="32" y="40"/>
                    <a:pt x="35" y="37"/>
                    <a:pt x="37" y="37"/>
                  </a:cubicBezTo>
                  <a:cubicBezTo>
                    <a:pt x="38" y="36"/>
                    <a:pt x="40" y="36"/>
                    <a:pt x="40" y="36"/>
                  </a:cubicBezTo>
                  <a:cubicBezTo>
                    <a:pt x="41" y="37"/>
                    <a:pt x="42" y="39"/>
                    <a:pt x="43" y="38"/>
                  </a:cubicBezTo>
                  <a:cubicBezTo>
                    <a:pt x="45" y="37"/>
                    <a:pt x="46" y="34"/>
                    <a:pt x="47" y="32"/>
                  </a:cubicBezTo>
                  <a:cubicBezTo>
                    <a:pt x="47" y="31"/>
                    <a:pt x="48" y="29"/>
                    <a:pt x="48" y="28"/>
                  </a:cubicBezTo>
                  <a:cubicBezTo>
                    <a:pt x="49" y="27"/>
                    <a:pt x="50" y="28"/>
                    <a:pt x="51" y="27"/>
                  </a:cubicBezTo>
                  <a:cubicBezTo>
                    <a:pt x="51" y="25"/>
                    <a:pt x="53" y="14"/>
                    <a:pt x="56" y="14"/>
                  </a:cubicBezTo>
                  <a:cubicBezTo>
                    <a:pt x="58" y="14"/>
                    <a:pt x="59" y="12"/>
                    <a:pt x="59" y="11"/>
                  </a:cubicBezTo>
                  <a:cubicBezTo>
                    <a:pt x="59" y="9"/>
                    <a:pt x="57" y="9"/>
                    <a:pt x="57" y="8"/>
                  </a:cubicBezTo>
                  <a:cubicBezTo>
                    <a:pt x="57" y="7"/>
                    <a:pt x="56" y="7"/>
                    <a:pt x="56" y="6"/>
                  </a:cubicBezTo>
                  <a:cubicBezTo>
                    <a:pt x="55" y="4"/>
                    <a:pt x="55" y="3"/>
                    <a:pt x="54" y="1"/>
                  </a:cubicBezTo>
                  <a:cubicBezTo>
                    <a:pt x="53" y="2"/>
                    <a:pt x="50" y="5"/>
                    <a:pt x="48" y="5"/>
                  </a:cubicBezTo>
                  <a:cubicBezTo>
                    <a:pt x="45" y="4"/>
                    <a:pt x="43" y="4"/>
                    <a:pt x="40" y="4"/>
                  </a:cubicBezTo>
                  <a:cubicBezTo>
                    <a:pt x="37" y="4"/>
                    <a:pt x="35" y="6"/>
                    <a:pt x="32" y="6"/>
                  </a:cubicBezTo>
                  <a:cubicBezTo>
                    <a:pt x="30" y="6"/>
                    <a:pt x="28" y="3"/>
                    <a:pt x="26" y="4"/>
                  </a:cubicBezTo>
                  <a:cubicBezTo>
                    <a:pt x="22" y="6"/>
                    <a:pt x="21" y="5"/>
                    <a:pt x="19" y="3"/>
                  </a:cubicBezTo>
                  <a:cubicBezTo>
                    <a:pt x="18" y="2"/>
                    <a:pt x="15" y="0"/>
                    <a:pt x="13" y="1"/>
                  </a:cubicBezTo>
                  <a:cubicBezTo>
                    <a:pt x="12" y="1"/>
                    <a:pt x="9" y="2"/>
                    <a:pt x="8" y="3"/>
                  </a:cubicBezTo>
                  <a:cubicBezTo>
                    <a:pt x="7" y="4"/>
                    <a:pt x="8" y="5"/>
                    <a:pt x="7" y="6"/>
                  </a:cubicBezTo>
                  <a:cubicBezTo>
                    <a:pt x="7" y="7"/>
                    <a:pt x="6" y="9"/>
                    <a:pt x="6" y="10"/>
                  </a:cubicBezTo>
                  <a:cubicBezTo>
                    <a:pt x="5" y="12"/>
                    <a:pt x="5" y="14"/>
                    <a:pt x="5" y="16"/>
                  </a:cubicBezTo>
                  <a:cubicBezTo>
                    <a:pt x="5" y="19"/>
                    <a:pt x="2" y="21"/>
                    <a:pt x="1" y="24"/>
                  </a:cubicBezTo>
                  <a:cubicBezTo>
                    <a:pt x="0" y="27"/>
                    <a:pt x="1" y="34"/>
                    <a:pt x="2" y="38"/>
                  </a:cubicBezTo>
                  <a:cubicBezTo>
                    <a:pt x="2" y="39"/>
                    <a:pt x="4" y="38"/>
                    <a:pt x="5" y="38"/>
                  </a:cubicBezTo>
                  <a:cubicBezTo>
                    <a:pt x="6" y="38"/>
                    <a:pt x="8" y="39"/>
                    <a:pt x="9" y="39"/>
                  </a:cubicBezTo>
                  <a:cubicBezTo>
                    <a:pt x="10" y="40"/>
                    <a:pt x="14" y="42"/>
                    <a:pt x="14" y="43"/>
                  </a:cubicBezTo>
                  <a:cubicBezTo>
                    <a:pt x="14" y="44"/>
                    <a:pt x="14" y="44"/>
                    <a:pt x="14" y="45"/>
                  </a:cubicBezTo>
                  <a:cubicBezTo>
                    <a:pt x="14" y="46"/>
                    <a:pt x="15" y="47"/>
                    <a:pt x="16" y="48"/>
                  </a:cubicBezTo>
                  <a:cubicBezTo>
                    <a:pt x="18" y="51"/>
                    <a:pt x="21" y="46"/>
                    <a:pt x="23" y="47"/>
                  </a:cubicBezTo>
                  <a:cubicBezTo>
                    <a:pt x="23" y="47"/>
                    <a:pt x="22" y="48"/>
                    <a:pt x="22" y="48"/>
                  </a:cubicBezTo>
                  <a:cubicBezTo>
                    <a:pt x="22" y="47"/>
                    <a:pt x="27" y="47"/>
                    <a:pt x="27" y="47"/>
                  </a:cubicBezTo>
                  <a:cubicBezTo>
                    <a:pt x="29" y="47"/>
                    <a:pt x="29" y="45"/>
                    <a:pt x="30" y="47"/>
                  </a:cubicBezTo>
                  <a:cubicBezTo>
                    <a:pt x="31" y="45"/>
                    <a:pt x="31" y="44"/>
                    <a:pt x="31" y="42"/>
                  </a:cubicBezTo>
                  <a:cubicBezTo>
                    <a:pt x="32" y="41"/>
                    <a:pt x="31" y="43"/>
                    <a:pt x="3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1" name="Freeform 758">
              <a:extLst>
                <a:ext uri="{FF2B5EF4-FFF2-40B4-BE49-F238E27FC236}">
                  <a16:creationId xmlns:a16="http://schemas.microsoft.com/office/drawing/2014/main" id="{4BCBE47F-7D81-D944-8084-FB597E65D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2193" y="7139539"/>
              <a:ext cx="338083" cy="253900"/>
            </a:xfrm>
            <a:custGeom>
              <a:avLst/>
              <a:gdLst>
                <a:gd name="T0" fmla="*/ 35 w 42"/>
                <a:gd name="T1" fmla="*/ 20 h 30"/>
                <a:gd name="T2" fmla="*/ 41 w 42"/>
                <a:gd name="T3" fmla="*/ 17 h 30"/>
                <a:gd name="T4" fmla="*/ 38 w 42"/>
                <a:gd name="T5" fmla="*/ 13 h 30"/>
                <a:gd name="T6" fmla="*/ 33 w 42"/>
                <a:gd name="T7" fmla="*/ 10 h 30"/>
                <a:gd name="T8" fmla="*/ 32 w 42"/>
                <a:gd name="T9" fmla="*/ 7 h 30"/>
                <a:gd name="T10" fmla="*/ 30 w 42"/>
                <a:gd name="T11" fmla="*/ 1 h 30"/>
                <a:gd name="T12" fmla="*/ 26 w 42"/>
                <a:gd name="T13" fmla="*/ 0 h 30"/>
                <a:gd name="T14" fmla="*/ 22 w 42"/>
                <a:gd name="T15" fmla="*/ 2 h 30"/>
                <a:gd name="T16" fmla="*/ 19 w 42"/>
                <a:gd name="T17" fmla="*/ 4 h 30"/>
                <a:gd name="T18" fmla="*/ 17 w 42"/>
                <a:gd name="T19" fmla="*/ 5 h 30"/>
                <a:gd name="T20" fmla="*/ 11 w 42"/>
                <a:gd name="T21" fmla="*/ 10 h 30"/>
                <a:gd name="T22" fmla="*/ 9 w 42"/>
                <a:gd name="T23" fmla="*/ 10 h 30"/>
                <a:gd name="T24" fmla="*/ 7 w 42"/>
                <a:gd name="T25" fmla="*/ 14 h 30"/>
                <a:gd name="T26" fmla="*/ 5 w 42"/>
                <a:gd name="T27" fmla="*/ 16 h 30"/>
                <a:gd name="T28" fmla="*/ 2 w 42"/>
                <a:gd name="T29" fmla="*/ 18 h 30"/>
                <a:gd name="T30" fmla="*/ 1 w 42"/>
                <a:gd name="T31" fmla="*/ 24 h 30"/>
                <a:gd name="T32" fmla="*/ 8 w 42"/>
                <a:gd name="T33" fmla="*/ 28 h 30"/>
                <a:gd name="T34" fmla="*/ 16 w 42"/>
                <a:gd name="T35" fmla="*/ 30 h 30"/>
                <a:gd name="T36" fmla="*/ 15 w 42"/>
                <a:gd name="T37" fmla="*/ 22 h 30"/>
                <a:gd name="T38" fmla="*/ 26 w 42"/>
                <a:gd name="T39" fmla="*/ 22 h 30"/>
                <a:gd name="T40" fmla="*/ 35 w 42"/>
                <a:gd name="T41" fmla="*/ 20 h 30"/>
                <a:gd name="T42" fmla="*/ 35 w 42"/>
                <a:gd name="T4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0">
                  <a:moveTo>
                    <a:pt x="35" y="20"/>
                  </a:moveTo>
                  <a:cubicBezTo>
                    <a:pt x="37" y="17"/>
                    <a:pt x="40" y="20"/>
                    <a:pt x="41" y="17"/>
                  </a:cubicBezTo>
                  <a:cubicBezTo>
                    <a:pt x="42" y="16"/>
                    <a:pt x="39" y="13"/>
                    <a:pt x="38" y="13"/>
                  </a:cubicBezTo>
                  <a:cubicBezTo>
                    <a:pt x="37" y="15"/>
                    <a:pt x="34" y="11"/>
                    <a:pt x="33" y="10"/>
                  </a:cubicBezTo>
                  <a:cubicBezTo>
                    <a:pt x="33" y="9"/>
                    <a:pt x="33" y="8"/>
                    <a:pt x="32" y="7"/>
                  </a:cubicBezTo>
                  <a:cubicBezTo>
                    <a:pt x="30" y="5"/>
                    <a:pt x="30" y="4"/>
                    <a:pt x="30" y="1"/>
                  </a:cubicBezTo>
                  <a:cubicBezTo>
                    <a:pt x="29" y="1"/>
                    <a:pt x="27" y="0"/>
                    <a:pt x="26" y="0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3"/>
                    <a:pt x="20" y="4"/>
                    <a:pt x="19" y="4"/>
                  </a:cubicBezTo>
                  <a:cubicBezTo>
                    <a:pt x="18" y="6"/>
                    <a:pt x="18" y="4"/>
                    <a:pt x="17" y="5"/>
                  </a:cubicBezTo>
                  <a:cubicBezTo>
                    <a:pt x="15" y="6"/>
                    <a:pt x="13" y="11"/>
                    <a:pt x="11" y="10"/>
                  </a:cubicBezTo>
                  <a:cubicBezTo>
                    <a:pt x="10" y="10"/>
                    <a:pt x="9" y="8"/>
                    <a:pt x="9" y="10"/>
                  </a:cubicBezTo>
                  <a:cubicBezTo>
                    <a:pt x="8" y="11"/>
                    <a:pt x="8" y="13"/>
                    <a:pt x="7" y="14"/>
                  </a:cubicBezTo>
                  <a:cubicBezTo>
                    <a:pt x="7" y="15"/>
                    <a:pt x="7" y="16"/>
                    <a:pt x="5" y="16"/>
                  </a:cubicBezTo>
                  <a:cubicBezTo>
                    <a:pt x="5" y="16"/>
                    <a:pt x="1" y="17"/>
                    <a:pt x="2" y="18"/>
                  </a:cubicBezTo>
                  <a:cubicBezTo>
                    <a:pt x="5" y="20"/>
                    <a:pt x="0" y="23"/>
                    <a:pt x="1" y="24"/>
                  </a:cubicBezTo>
                  <a:cubicBezTo>
                    <a:pt x="3" y="25"/>
                    <a:pt x="5" y="30"/>
                    <a:pt x="8" y="28"/>
                  </a:cubicBezTo>
                  <a:cubicBezTo>
                    <a:pt x="11" y="26"/>
                    <a:pt x="13" y="27"/>
                    <a:pt x="16" y="30"/>
                  </a:cubicBezTo>
                  <a:cubicBezTo>
                    <a:pt x="15" y="27"/>
                    <a:pt x="15" y="24"/>
                    <a:pt x="15" y="22"/>
                  </a:cubicBezTo>
                  <a:cubicBezTo>
                    <a:pt x="19" y="22"/>
                    <a:pt x="22" y="22"/>
                    <a:pt x="26" y="22"/>
                  </a:cubicBezTo>
                  <a:cubicBezTo>
                    <a:pt x="29" y="22"/>
                    <a:pt x="34" y="23"/>
                    <a:pt x="35" y="20"/>
                  </a:cubicBezTo>
                  <a:cubicBezTo>
                    <a:pt x="36" y="18"/>
                    <a:pt x="35" y="20"/>
                    <a:pt x="3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2" name="Freeform 759">
              <a:extLst>
                <a:ext uri="{FF2B5EF4-FFF2-40B4-BE49-F238E27FC236}">
                  <a16:creationId xmlns:a16="http://schemas.microsoft.com/office/drawing/2014/main" id="{B7FF3E56-D2C1-4847-80B2-7EEFF68BF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91" y="7327079"/>
              <a:ext cx="79067" cy="201966"/>
            </a:xfrm>
            <a:custGeom>
              <a:avLst/>
              <a:gdLst>
                <a:gd name="T0" fmla="*/ 9 w 10"/>
                <a:gd name="T1" fmla="*/ 10 h 24"/>
                <a:gd name="T2" fmla="*/ 8 w 10"/>
                <a:gd name="T3" fmla="*/ 6 h 24"/>
                <a:gd name="T4" fmla="*/ 5 w 10"/>
                <a:gd name="T5" fmla="*/ 0 h 24"/>
                <a:gd name="T6" fmla="*/ 2 w 10"/>
                <a:gd name="T7" fmla="*/ 0 h 24"/>
                <a:gd name="T8" fmla="*/ 2 w 10"/>
                <a:gd name="T9" fmla="*/ 3 h 24"/>
                <a:gd name="T10" fmla="*/ 2 w 10"/>
                <a:gd name="T11" fmla="*/ 9 h 24"/>
                <a:gd name="T12" fmla="*/ 4 w 10"/>
                <a:gd name="T13" fmla="*/ 15 h 24"/>
                <a:gd name="T14" fmla="*/ 4 w 10"/>
                <a:gd name="T15" fmla="*/ 21 h 24"/>
                <a:gd name="T16" fmla="*/ 6 w 10"/>
                <a:gd name="T17" fmla="*/ 23 h 24"/>
                <a:gd name="T18" fmla="*/ 9 w 10"/>
                <a:gd name="T19" fmla="*/ 23 h 24"/>
                <a:gd name="T20" fmla="*/ 9 w 10"/>
                <a:gd name="T21" fmla="*/ 10 h 24"/>
                <a:gd name="T22" fmla="*/ 9 w 10"/>
                <a:gd name="T2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24">
                  <a:moveTo>
                    <a:pt x="9" y="10"/>
                  </a:moveTo>
                  <a:cubicBezTo>
                    <a:pt x="9" y="9"/>
                    <a:pt x="9" y="7"/>
                    <a:pt x="8" y="6"/>
                  </a:cubicBezTo>
                  <a:cubicBezTo>
                    <a:pt x="7" y="5"/>
                    <a:pt x="4" y="1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1" y="12"/>
                    <a:pt x="3" y="12"/>
                    <a:pt x="4" y="15"/>
                  </a:cubicBezTo>
                  <a:cubicBezTo>
                    <a:pt x="4" y="17"/>
                    <a:pt x="3" y="19"/>
                    <a:pt x="4" y="21"/>
                  </a:cubicBezTo>
                  <a:cubicBezTo>
                    <a:pt x="4" y="22"/>
                    <a:pt x="5" y="23"/>
                    <a:pt x="6" y="23"/>
                  </a:cubicBezTo>
                  <a:cubicBezTo>
                    <a:pt x="7" y="24"/>
                    <a:pt x="10" y="24"/>
                    <a:pt x="9" y="23"/>
                  </a:cubicBezTo>
                  <a:cubicBezTo>
                    <a:pt x="9" y="19"/>
                    <a:pt x="9" y="15"/>
                    <a:pt x="9" y="10"/>
                  </a:cubicBezTo>
                  <a:cubicBezTo>
                    <a:pt x="9" y="7"/>
                    <a:pt x="9" y="13"/>
                    <a:pt x="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3" name="Freeform 760">
              <a:extLst>
                <a:ext uri="{FF2B5EF4-FFF2-40B4-BE49-F238E27FC236}">
                  <a16:creationId xmlns:a16="http://schemas.microsoft.com/office/drawing/2014/main" id="{76DCBE96-381B-5B44-9F7E-FF93F058E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3" y="7335737"/>
              <a:ext cx="253562" cy="262556"/>
            </a:xfrm>
            <a:custGeom>
              <a:avLst/>
              <a:gdLst>
                <a:gd name="T0" fmla="*/ 26 w 32"/>
                <a:gd name="T1" fmla="*/ 4 h 31"/>
                <a:gd name="T2" fmla="*/ 21 w 32"/>
                <a:gd name="T3" fmla="*/ 5 h 31"/>
                <a:gd name="T4" fmla="*/ 15 w 32"/>
                <a:gd name="T5" fmla="*/ 1 h 31"/>
                <a:gd name="T6" fmla="*/ 13 w 32"/>
                <a:gd name="T7" fmla="*/ 1 h 31"/>
                <a:gd name="T8" fmla="*/ 10 w 32"/>
                <a:gd name="T9" fmla="*/ 2 h 31"/>
                <a:gd name="T10" fmla="*/ 6 w 32"/>
                <a:gd name="T11" fmla="*/ 2 h 31"/>
                <a:gd name="T12" fmla="*/ 4 w 32"/>
                <a:gd name="T13" fmla="*/ 3 h 31"/>
                <a:gd name="T14" fmla="*/ 3 w 32"/>
                <a:gd name="T15" fmla="*/ 6 h 31"/>
                <a:gd name="T16" fmla="*/ 5 w 32"/>
                <a:gd name="T17" fmla="*/ 7 h 31"/>
                <a:gd name="T18" fmla="*/ 3 w 32"/>
                <a:gd name="T19" fmla="*/ 9 h 31"/>
                <a:gd name="T20" fmla="*/ 5 w 32"/>
                <a:gd name="T21" fmla="*/ 12 h 31"/>
                <a:gd name="T22" fmla="*/ 3 w 32"/>
                <a:gd name="T23" fmla="*/ 13 h 31"/>
                <a:gd name="T24" fmla="*/ 2 w 32"/>
                <a:gd name="T25" fmla="*/ 16 h 31"/>
                <a:gd name="T26" fmla="*/ 2 w 32"/>
                <a:gd name="T27" fmla="*/ 19 h 31"/>
                <a:gd name="T28" fmla="*/ 3 w 32"/>
                <a:gd name="T29" fmla="*/ 23 h 31"/>
                <a:gd name="T30" fmla="*/ 7 w 32"/>
                <a:gd name="T31" fmla="*/ 26 h 31"/>
                <a:gd name="T32" fmla="*/ 7 w 32"/>
                <a:gd name="T33" fmla="*/ 31 h 31"/>
                <a:gd name="T34" fmla="*/ 19 w 32"/>
                <a:gd name="T35" fmla="*/ 28 h 31"/>
                <a:gd name="T36" fmla="*/ 26 w 32"/>
                <a:gd name="T37" fmla="*/ 28 h 31"/>
                <a:gd name="T38" fmla="*/ 30 w 32"/>
                <a:gd name="T39" fmla="*/ 26 h 31"/>
                <a:gd name="T40" fmla="*/ 28 w 32"/>
                <a:gd name="T41" fmla="*/ 21 h 31"/>
                <a:gd name="T42" fmla="*/ 30 w 32"/>
                <a:gd name="T43" fmla="*/ 15 h 31"/>
                <a:gd name="T44" fmla="*/ 26 w 32"/>
                <a:gd name="T45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1">
                  <a:moveTo>
                    <a:pt x="26" y="4"/>
                  </a:moveTo>
                  <a:cubicBezTo>
                    <a:pt x="24" y="4"/>
                    <a:pt x="23" y="6"/>
                    <a:pt x="21" y="5"/>
                  </a:cubicBezTo>
                  <a:cubicBezTo>
                    <a:pt x="19" y="5"/>
                    <a:pt x="17" y="0"/>
                    <a:pt x="15" y="1"/>
                  </a:cubicBezTo>
                  <a:cubicBezTo>
                    <a:pt x="14" y="2"/>
                    <a:pt x="13" y="2"/>
                    <a:pt x="13" y="1"/>
                  </a:cubicBezTo>
                  <a:cubicBezTo>
                    <a:pt x="12" y="0"/>
                    <a:pt x="11" y="2"/>
                    <a:pt x="10" y="2"/>
                  </a:cubicBezTo>
                  <a:cubicBezTo>
                    <a:pt x="8" y="3"/>
                    <a:pt x="7" y="2"/>
                    <a:pt x="6" y="2"/>
                  </a:cubicBezTo>
                  <a:cubicBezTo>
                    <a:pt x="5" y="1"/>
                    <a:pt x="5" y="3"/>
                    <a:pt x="4" y="3"/>
                  </a:cubicBezTo>
                  <a:cubicBezTo>
                    <a:pt x="3" y="3"/>
                    <a:pt x="2" y="5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8"/>
                    <a:pt x="3" y="9"/>
                    <a:pt x="3" y="9"/>
                  </a:cubicBezTo>
                  <a:cubicBezTo>
                    <a:pt x="3" y="10"/>
                    <a:pt x="5" y="11"/>
                    <a:pt x="5" y="12"/>
                  </a:cubicBezTo>
                  <a:cubicBezTo>
                    <a:pt x="5" y="12"/>
                    <a:pt x="3" y="11"/>
                    <a:pt x="3" y="13"/>
                  </a:cubicBezTo>
                  <a:cubicBezTo>
                    <a:pt x="3" y="14"/>
                    <a:pt x="4" y="16"/>
                    <a:pt x="2" y="16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2" y="21"/>
                    <a:pt x="0" y="21"/>
                    <a:pt x="3" y="23"/>
                  </a:cubicBezTo>
                  <a:cubicBezTo>
                    <a:pt x="4" y="23"/>
                    <a:pt x="6" y="24"/>
                    <a:pt x="7" y="26"/>
                  </a:cubicBezTo>
                  <a:cubicBezTo>
                    <a:pt x="8" y="27"/>
                    <a:pt x="7" y="29"/>
                    <a:pt x="7" y="31"/>
                  </a:cubicBezTo>
                  <a:cubicBezTo>
                    <a:pt x="11" y="30"/>
                    <a:pt x="14" y="28"/>
                    <a:pt x="19" y="28"/>
                  </a:cubicBezTo>
                  <a:cubicBezTo>
                    <a:pt x="21" y="27"/>
                    <a:pt x="24" y="28"/>
                    <a:pt x="26" y="28"/>
                  </a:cubicBezTo>
                  <a:cubicBezTo>
                    <a:pt x="28" y="28"/>
                    <a:pt x="31" y="29"/>
                    <a:pt x="30" y="26"/>
                  </a:cubicBezTo>
                  <a:cubicBezTo>
                    <a:pt x="30" y="24"/>
                    <a:pt x="29" y="23"/>
                    <a:pt x="28" y="21"/>
                  </a:cubicBezTo>
                  <a:cubicBezTo>
                    <a:pt x="28" y="19"/>
                    <a:pt x="29" y="17"/>
                    <a:pt x="30" y="15"/>
                  </a:cubicBezTo>
                  <a:cubicBezTo>
                    <a:pt x="31" y="11"/>
                    <a:pt x="32" y="4"/>
                    <a:pt x="2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4" name="Freeform 761">
              <a:extLst>
                <a:ext uri="{FF2B5EF4-FFF2-40B4-BE49-F238E27FC236}">
                  <a16:creationId xmlns:a16="http://schemas.microsoft.com/office/drawing/2014/main" id="{BDDC4F77-4735-9742-B175-3BE100B07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0346" y="7327079"/>
              <a:ext cx="182677" cy="253900"/>
            </a:xfrm>
            <a:custGeom>
              <a:avLst/>
              <a:gdLst>
                <a:gd name="T0" fmla="*/ 19 w 23"/>
                <a:gd name="T1" fmla="*/ 13 h 30"/>
                <a:gd name="T2" fmla="*/ 18 w 23"/>
                <a:gd name="T3" fmla="*/ 6 h 30"/>
                <a:gd name="T4" fmla="*/ 17 w 23"/>
                <a:gd name="T5" fmla="*/ 0 h 30"/>
                <a:gd name="T6" fmla="*/ 3 w 23"/>
                <a:gd name="T7" fmla="*/ 0 h 30"/>
                <a:gd name="T8" fmla="*/ 4 w 23"/>
                <a:gd name="T9" fmla="*/ 11 h 30"/>
                <a:gd name="T10" fmla="*/ 1 w 23"/>
                <a:gd name="T11" fmla="*/ 22 h 30"/>
                <a:gd name="T12" fmla="*/ 3 w 23"/>
                <a:gd name="T13" fmla="*/ 30 h 30"/>
                <a:gd name="T14" fmla="*/ 10 w 23"/>
                <a:gd name="T15" fmla="*/ 29 h 30"/>
                <a:gd name="T16" fmla="*/ 23 w 23"/>
                <a:gd name="T17" fmla="*/ 24 h 30"/>
                <a:gd name="T18" fmla="*/ 20 w 23"/>
                <a:gd name="T19" fmla="*/ 19 h 30"/>
                <a:gd name="T20" fmla="*/ 19 w 23"/>
                <a:gd name="T21" fmla="*/ 13 h 30"/>
                <a:gd name="T22" fmla="*/ 19 w 23"/>
                <a:gd name="T2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0">
                  <a:moveTo>
                    <a:pt x="19" y="13"/>
                  </a:moveTo>
                  <a:cubicBezTo>
                    <a:pt x="17" y="11"/>
                    <a:pt x="18" y="8"/>
                    <a:pt x="18" y="6"/>
                  </a:cubicBezTo>
                  <a:cubicBezTo>
                    <a:pt x="19" y="4"/>
                    <a:pt x="16" y="2"/>
                    <a:pt x="17" y="0"/>
                  </a:cubicBezTo>
                  <a:cubicBezTo>
                    <a:pt x="12" y="0"/>
                    <a:pt x="8" y="0"/>
                    <a:pt x="3" y="0"/>
                  </a:cubicBezTo>
                  <a:cubicBezTo>
                    <a:pt x="3" y="3"/>
                    <a:pt x="4" y="7"/>
                    <a:pt x="4" y="11"/>
                  </a:cubicBezTo>
                  <a:cubicBezTo>
                    <a:pt x="4" y="15"/>
                    <a:pt x="0" y="18"/>
                    <a:pt x="1" y="22"/>
                  </a:cubicBezTo>
                  <a:cubicBezTo>
                    <a:pt x="2" y="25"/>
                    <a:pt x="4" y="26"/>
                    <a:pt x="3" y="30"/>
                  </a:cubicBezTo>
                  <a:cubicBezTo>
                    <a:pt x="6" y="30"/>
                    <a:pt x="7" y="30"/>
                    <a:pt x="10" y="29"/>
                  </a:cubicBezTo>
                  <a:cubicBezTo>
                    <a:pt x="15" y="28"/>
                    <a:pt x="19" y="26"/>
                    <a:pt x="23" y="24"/>
                  </a:cubicBezTo>
                  <a:cubicBezTo>
                    <a:pt x="21" y="23"/>
                    <a:pt x="20" y="21"/>
                    <a:pt x="20" y="19"/>
                  </a:cubicBezTo>
                  <a:cubicBezTo>
                    <a:pt x="20" y="17"/>
                    <a:pt x="20" y="15"/>
                    <a:pt x="19" y="13"/>
                  </a:cubicBezTo>
                  <a:cubicBezTo>
                    <a:pt x="17" y="11"/>
                    <a:pt x="20" y="15"/>
                    <a:pt x="19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5" name="Freeform 762">
              <a:extLst>
                <a:ext uri="{FF2B5EF4-FFF2-40B4-BE49-F238E27FC236}">
                  <a16:creationId xmlns:a16="http://schemas.microsoft.com/office/drawing/2014/main" id="{B5453F34-084F-EF4F-B996-4B39C9A2C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9554" y="7353046"/>
              <a:ext cx="119965" cy="152917"/>
            </a:xfrm>
            <a:custGeom>
              <a:avLst/>
              <a:gdLst>
                <a:gd name="T0" fmla="*/ 12 w 15"/>
                <a:gd name="T1" fmla="*/ 14 h 18"/>
                <a:gd name="T2" fmla="*/ 14 w 15"/>
                <a:gd name="T3" fmla="*/ 6 h 18"/>
                <a:gd name="T4" fmla="*/ 5 w 15"/>
                <a:gd name="T5" fmla="*/ 3 h 18"/>
                <a:gd name="T6" fmla="*/ 1 w 15"/>
                <a:gd name="T7" fmla="*/ 8 h 18"/>
                <a:gd name="T8" fmla="*/ 4 w 15"/>
                <a:gd name="T9" fmla="*/ 12 h 18"/>
                <a:gd name="T10" fmla="*/ 7 w 15"/>
                <a:gd name="T11" fmla="*/ 16 h 18"/>
                <a:gd name="T12" fmla="*/ 10 w 15"/>
                <a:gd name="T13" fmla="*/ 16 h 18"/>
                <a:gd name="T14" fmla="*/ 12 w 15"/>
                <a:gd name="T15" fmla="*/ 14 h 18"/>
                <a:gd name="T16" fmla="*/ 12 w 15"/>
                <a:gd name="T1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12" y="14"/>
                  </a:moveTo>
                  <a:cubicBezTo>
                    <a:pt x="15" y="13"/>
                    <a:pt x="15" y="8"/>
                    <a:pt x="14" y="6"/>
                  </a:cubicBezTo>
                  <a:cubicBezTo>
                    <a:pt x="12" y="2"/>
                    <a:pt x="8" y="0"/>
                    <a:pt x="5" y="3"/>
                  </a:cubicBezTo>
                  <a:cubicBezTo>
                    <a:pt x="3" y="4"/>
                    <a:pt x="0" y="6"/>
                    <a:pt x="1" y="8"/>
                  </a:cubicBezTo>
                  <a:cubicBezTo>
                    <a:pt x="2" y="10"/>
                    <a:pt x="2" y="11"/>
                    <a:pt x="4" y="12"/>
                  </a:cubicBezTo>
                  <a:cubicBezTo>
                    <a:pt x="5" y="14"/>
                    <a:pt x="5" y="15"/>
                    <a:pt x="7" y="16"/>
                  </a:cubicBezTo>
                  <a:cubicBezTo>
                    <a:pt x="8" y="17"/>
                    <a:pt x="9" y="18"/>
                    <a:pt x="10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4" y="13"/>
                    <a:pt x="11" y="15"/>
                    <a:pt x="12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6" name="Freeform 763">
              <a:extLst>
                <a:ext uri="{FF2B5EF4-FFF2-40B4-BE49-F238E27FC236}">
                  <a16:creationId xmlns:a16="http://schemas.microsoft.com/office/drawing/2014/main" id="{19EE77C7-89D4-D449-9EB4-89DCF3C46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0441" y="7419407"/>
              <a:ext cx="177221" cy="178885"/>
            </a:xfrm>
            <a:custGeom>
              <a:avLst/>
              <a:gdLst>
                <a:gd name="T0" fmla="*/ 21 w 22"/>
                <a:gd name="T1" fmla="*/ 17 h 21"/>
                <a:gd name="T2" fmla="*/ 19 w 22"/>
                <a:gd name="T3" fmla="*/ 13 h 21"/>
                <a:gd name="T4" fmla="*/ 16 w 22"/>
                <a:gd name="T5" fmla="*/ 11 h 21"/>
                <a:gd name="T6" fmla="*/ 16 w 22"/>
                <a:gd name="T7" fmla="*/ 6 h 21"/>
                <a:gd name="T8" fmla="*/ 13 w 22"/>
                <a:gd name="T9" fmla="*/ 8 h 21"/>
                <a:gd name="T10" fmla="*/ 9 w 22"/>
                <a:gd name="T11" fmla="*/ 1 h 21"/>
                <a:gd name="T12" fmla="*/ 5 w 22"/>
                <a:gd name="T13" fmla="*/ 4 h 21"/>
                <a:gd name="T14" fmla="*/ 0 w 22"/>
                <a:gd name="T15" fmla="*/ 9 h 21"/>
                <a:gd name="T16" fmla="*/ 12 w 22"/>
                <a:gd name="T17" fmla="*/ 18 h 21"/>
                <a:gd name="T18" fmla="*/ 19 w 22"/>
                <a:gd name="T19" fmla="*/ 21 h 21"/>
                <a:gd name="T20" fmla="*/ 21 w 22"/>
                <a:gd name="T21" fmla="*/ 17 h 21"/>
                <a:gd name="T22" fmla="*/ 21 w 22"/>
                <a:gd name="T2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21" y="17"/>
                  </a:moveTo>
                  <a:cubicBezTo>
                    <a:pt x="22" y="15"/>
                    <a:pt x="20" y="14"/>
                    <a:pt x="19" y="13"/>
                  </a:cubicBezTo>
                  <a:cubicBezTo>
                    <a:pt x="18" y="13"/>
                    <a:pt x="14" y="12"/>
                    <a:pt x="16" y="11"/>
                  </a:cubicBezTo>
                  <a:cubicBezTo>
                    <a:pt x="17" y="10"/>
                    <a:pt x="17" y="7"/>
                    <a:pt x="16" y="6"/>
                  </a:cubicBezTo>
                  <a:cubicBezTo>
                    <a:pt x="15" y="4"/>
                    <a:pt x="14" y="8"/>
                    <a:pt x="13" y="8"/>
                  </a:cubicBezTo>
                  <a:cubicBezTo>
                    <a:pt x="10" y="8"/>
                    <a:pt x="11" y="0"/>
                    <a:pt x="9" y="1"/>
                  </a:cubicBezTo>
                  <a:cubicBezTo>
                    <a:pt x="8" y="2"/>
                    <a:pt x="6" y="3"/>
                    <a:pt x="5" y="4"/>
                  </a:cubicBezTo>
                  <a:cubicBezTo>
                    <a:pt x="4" y="6"/>
                    <a:pt x="2" y="7"/>
                    <a:pt x="0" y="9"/>
                  </a:cubicBezTo>
                  <a:cubicBezTo>
                    <a:pt x="5" y="12"/>
                    <a:pt x="8" y="15"/>
                    <a:pt x="12" y="18"/>
                  </a:cubicBezTo>
                  <a:cubicBezTo>
                    <a:pt x="14" y="20"/>
                    <a:pt x="16" y="21"/>
                    <a:pt x="19" y="21"/>
                  </a:cubicBezTo>
                  <a:cubicBezTo>
                    <a:pt x="22" y="21"/>
                    <a:pt x="20" y="19"/>
                    <a:pt x="21" y="17"/>
                  </a:cubicBezTo>
                  <a:cubicBezTo>
                    <a:pt x="22" y="15"/>
                    <a:pt x="21" y="19"/>
                    <a:pt x="21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7" name="Freeform 764">
              <a:extLst>
                <a:ext uri="{FF2B5EF4-FFF2-40B4-BE49-F238E27FC236}">
                  <a16:creationId xmlns:a16="http://schemas.microsoft.com/office/drawing/2014/main" id="{41BE207F-D6A9-AD4D-8D6A-920E7F4A4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5022" y="7249181"/>
              <a:ext cx="278102" cy="248129"/>
            </a:xfrm>
            <a:custGeom>
              <a:avLst/>
              <a:gdLst>
                <a:gd name="T0" fmla="*/ 10 w 35"/>
                <a:gd name="T1" fmla="*/ 16 h 29"/>
                <a:gd name="T2" fmla="*/ 20 w 35"/>
                <a:gd name="T3" fmla="*/ 17 h 29"/>
                <a:gd name="T4" fmla="*/ 21 w 35"/>
                <a:gd name="T5" fmla="*/ 23 h 29"/>
                <a:gd name="T6" fmla="*/ 25 w 35"/>
                <a:gd name="T7" fmla="*/ 21 h 29"/>
                <a:gd name="T8" fmla="*/ 29 w 35"/>
                <a:gd name="T9" fmla="*/ 27 h 29"/>
                <a:gd name="T10" fmla="*/ 31 w 35"/>
                <a:gd name="T11" fmla="*/ 26 h 29"/>
                <a:gd name="T12" fmla="*/ 33 w 35"/>
                <a:gd name="T13" fmla="*/ 25 h 29"/>
                <a:gd name="T14" fmla="*/ 33 w 35"/>
                <a:gd name="T15" fmla="*/ 23 h 29"/>
                <a:gd name="T16" fmla="*/ 35 w 35"/>
                <a:gd name="T17" fmla="*/ 22 h 29"/>
                <a:gd name="T18" fmla="*/ 34 w 35"/>
                <a:gd name="T19" fmla="*/ 19 h 29"/>
                <a:gd name="T20" fmla="*/ 33 w 35"/>
                <a:gd name="T21" fmla="*/ 16 h 29"/>
                <a:gd name="T22" fmla="*/ 33 w 35"/>
                <a:gd name="T23" fmla="*/ 12 h 29"/>
                <a:gd name="T24" fmla="*/ 32 w 35"/>
                <a:gd name="T25" fmla="*/ 8 h 29"/>
                <a:gd name="T26" fmla="*/ 26 w 35"/>
                <a:gd name="T27" fmla="*/ 2 h 29"/>
                <a:gd name="T28" fmla="*/ 24 w 35"/>
                <a:gd name="T29" fmla="*/ 3 h 29"/>
                <a:gd name="T30" fmla="*/ 22 w 35"/>
                <a:gd name="T31" fmla="*/ 3 h 29"/>
                <a:gd name="T32" fmla="*/ 19 w 35"/>
                <a:gd name="T33" fmla="*/ 3 h 29"/>
                <a:gd name="T34" fmla="*/ 18 w 35"/>
                <a:gd name="T35" fmla="*/ 3 h 29"/>
                <a:gd name="T36" fmla="*/ 15 w 35"/>
                <a:gd name="T37" fmla="*/ 2 h 29"/>
                <a:gd name="T38" fmla="*/ 10 w 35"/>
                <a:gd name="T39" fmla="*/ 1 h 29"/>
                <a:gd name="T40" fmla="*/ 5 w 35"/>
                <a:gd name="T41" fmla="*/ 1 h 29"/>
                <a:gd name="T42" fmla="*/ 5 w 35"/>
                <a:gd name="T43" fmla="*/ 4 h 29"/>
                <a:gd name="T44" fmla="*/ 3 w 35"/>
                <a:gd name="T45" fmla="*/ 6 h 29"/>
                <a:gd name="T46" fmla="*/ 0 w 35"/>
                <a:gd name="T47" fmla="*/ 8 h 29"/>
                <a:gd name="T48" fmla="*/ 3 w 35"/>
                <a:gd name="T49" fmla="*/ 13 h 29"/>
                <a:gd name="T50" fmla="*/ 8 w 35"/>
                <a:gd name="T51" fmla="*/ 19 h 29"/>
                <a:gd name="T52" fmla="*/ 10 w 35"/>
                <a:gd name="T53" fmla="*/ 16 h 29"/>
                <a:gd name="T54" fmla="*/ 10 w 35"/>
                <a:gd name="T55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29">
                  <a:moveTo>
                    <a:pt x="10" y="16"/>
                  </a:moveTo>
                  <a:cubicBezTo>
                    <a:pt x="14" y="14"/>
                    <a:pt x="18" y="12"/>
                    <a:pt x="20" y="17"/>
                  </a:cubicBezTo>
                  <a:cubicBezTo>
                    <a:pt x="22" y="19"/>
                    <a:pt x="21" y="20"/>
                    <a:pt x="21" y="23"/>
                  </a:cubicBezTo>
                  <a:cubicBezTo>
                    <a:pt x="22" y="24"/>
                    <a:pt x="24" y="21"/>
                    <a:pt x="25" y="21"/>
                  </a:cubicBezTo>
                  <a:cubicBezTo>
                    <a:pt x="27" y="20"/>
                    <a:pt x="27" y="29"/>
                    <a:pt x="29" y="27"/>
                  </a:cubicBezTo>
                  <a:cubicBezTo>
                    <a:pt x="30" y="27"/>
                    <a:pt x="30" y="26"/>
                    <a:pt x="31" y="26"/>
                  </a:cubicBezTo>
                  <a:cubicBezTo>
                    <a:pt x="31" y="25"/>
                    <a:pt x="33" y="26"/>
                    <a:pt x="33" y="25"/>
                  </a:cubicBezTo>
                  <a:cubicBezTo>
                    <a:pt x="34" y="24"/>
                    <a:pt x="33" y="23"/>
                    <a:pt x="33" y="23"/>
                  </a:cubicBezTo>
                  <a:cubicBezTo>
                    <a:pt x="33" y="21"/>
                    <a:pt x="35" y="22"/>
                    <a:pt x="35" y="22"/>
                  </a:cubicBezTo>
                  <a:cubicBezTo>
                    <a:pt x="35" y="21"/>
                    <a:pt x="32" y="20"/>
                    <a:pt x="34" y="19"/>
                  </a:cubicBezTo>
                  <a:cubicBezTo>
                    <a:pt x="35" y="18"/>
                    <a:pt x="35" y="17"/>
                    <a:pt x="33" y="16"/>
                  </a:cubicBezTo>
                  <a:cubicBezTo>
                    <a:pt x="32" y="15"/>
                    <a:pt x="34" y="13"/>
                    <a:pt x="33" y="12"/>
                  </a:cubicBezTo>
                  <a:cubicBezTo>
                    <a:pt x="32" y="11"/>
                    <a:pt x="33" y="10"/>
                    <a:pt x="32" y="8"/>
                  </a:cubicBezTo>
                  <a:cubicBezTo>
                    <a:pt x="31" y="7"/>
                    <a:pt x="29" y="0"/>
                    <a:pt x="26" y="2"/>
                  </a:cubicBezTo>
                  <a:cubicBezTo>
                    <a:pt x="26" y="2"/>
                    <a:pt x="25" y="3"/>
                    <a:pt x="24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8" y="3"/>
                    <a:pt x="18" y="4"/>
                    <a:pt x="18" y="3"/>
                  </a:cubicBezTo>
                  <a:cubicBezTo>
                    <a:pt x="16" y="2"/>
                    <a:pt x="17" y="2"/>
                    <a:pt x="15" y="2"/>
                  </a:cubicBezTo>
                  <a:cubicBezTo>
                    <a:pt x="12" y="3"/>
                    <a:pt x="12" y="1"/>
                    <a:pt x="10" y="1"/>
                  </a:cubicBezTo>
                  <a:cubicBezTo>
                    <a:pt x="8" y="0"/>
                    <a:pt x="6" y="0"/>
                    <a:pt x="5" y="1"/>
                  </a:cubicBezTo>
                  <a:cubicBezTo>
                    <a:pt x="5" y="2"/>
                    <a:pt x="3" y="3"/>
                    <a:pt x="5" y="4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5" y="15"/>
                    <a:pt x="6" y="16"/>
                    <a:pt x="8" y="19"/>
                  </a:cubicBezTo>
                  <a:cubicBezTo>
                    <a:pt x="9" y="18"/>
                    <a:pt x="9" y="17"/>
                    <a:pt x="10" y="16"/>
                  </a:cubicBezTo>
                  <a:cubicBezTo>
                    <a:pt x="11" y="16"/>
                    <a:pt x="10" y="17"/>
                    <a:pt x="10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8" name="Freeform 765">
              <a:extLst>
                <a:ext uri="{FF2B5EF4-FFF2-40B4-BE49-F238E27FC236}">
                  <a16:creationId xmlns:a16="http://schemas.microsoft.com/office/drawing/2014/main" id="{07AB3731-0195-194E-92F0-A085AC439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1409" y="7257837"/>
              <a:ext cx="128145" cy="60589"/>
            </a:xfrm>
            <a:custGeom>
              <a:avLst/>
              <a:gdLst>
                <a:gd name="T0" fmla="*/ 10 w 16"/>
                <a:gd name="T1" fmla="*/ 5 h 7"/>
                <a:gd name="T2" fmla="*/ 14 w 16"/>
                <a:gd name="T3" fmla="*/ 3 h 7"/>
                <a:gd name="T4" fmla="*/ 14 w 16"/>
                <a:gd name="T5" fmla="*/ 0 h 7"/>
                <a:gd name="T6" fmla="*/ 7 w 16"/>
                <a:gd name="T7" fmla="*/ 0 h 7"/>
                <a:gd name="T8" fmla="*/ 4 w 16"/>
                <a:gd name="T9" fmla="*/ 0 h 7"/>
                <a:gd name="T10" fmla="*/ 0 w 16"/>
                <a:gd name="T11" fmla="*/ 1 h 7"/>
                <a:gd name="T12" fmla="*/ 3 w 16"/>
                <a:gd name="T13" fmla="*/ 3 h 7"/>
                <a:gd name="T14" fmla="*/ 7 w 16"/>
                <a:gd name="T15" fmla="*/ 3 h 7"/>
                <a:gd name="T16" fmla="*/ 9 w 16"/>
                <a:gd name="T17" fmla="*/ 7 h 7"/>
                <a:gd name="T18" fmla="*/ 10 w 16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7">
                  <a:moveTo>
                    <a:pt x="10" y="5"/>
                  </a:moveTo>
                  <a:cubicBezTo>
                    <a:pt x="11" y="5"/>
                    <a:pt x="16" y="5"/>
                    <a:pt x="14" y="3"/>
                  </a:cubicBezTo>
                  <a:cubicBezTo>
                    <a:pt x="12" y="2"/>
                    <a:pt x="14" y="1"/>
                    <a:pt x="14" y="0"/>
                  </a:cubicBezTo>
                  <a:cubicBezTo>
                    <a:pt x="12" y="0"/>
                    <a:pt x="9" y="0"/>
                    <a:pt x="7" y="0"/>
                  </a:cubicBezTo>
                  <a:cubicBezTo>
                    <a:pt x="5" y="0"/>
                    <a:pt x="5" y="1"/>
                    <a:pt x="4" y="0"/>
                  </a:cubicBezTo>
                  <a:cubicBezTo>
                    <a:pt x="2" y="0"/>
                    <a:pt x="2" y="0"/>
                    <a:pt x="0" y="1"/>
                  </a:cubicBezTo>
                  <a:cubicBezTo>
                    <a:pt x="1" y="2"/>
                    <a:pt x="1" y="3"/>
                    <a:pt x="3" y="3"/>
                  </a:cubicBezTo>
                  <a:cubicBezTo>
                    <a:pt x="4" y="3"/>
                    <a:pt x="7" y="3"/>
                    <a:pt x="7" y="3"/>
                  </a:cubicBezTo>
                  <a:cubicBezTo>
                    <a:pt x="5" y="5"/>
                    <a:pt x="7" y="6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9" name="Freeform 766">
              <a:extLst>
                <a:ext uri="{FF2B5EF4-FFF2-40B4-BE49-F238E27FC236}">
                  <a16:creationId xmlns:a16="http://schemas.microsoft.com/office/drawing/2014/main" id="{0EE77AB2-802B-3242-9AC5-A620789BA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228" y="7200132"/>
              <a:ext cx="119965" cy="34623"/>
            </a:xfrm>
            <a:custGeom>
              <a:avLst/>
              <a:gdLst>
                <a:gd name="T0" fmla="*/ 4 w 15"/>
                <a:gd name="T1" fmla="*/ 4 h 4"/>
                <a:gd name="T2" fmla="*/ 9 w 15"/>
                <a:gd name="T3" fmla="*/ 3 h 4"/>
                <a:gd name="T4" fmla="*/ 15 w 15"/>
                <a:gd name="T5" fmla="*/ 2 h 4"/>
                <a:gd name="T6" fmla="*/ 8 w 15"/>
                <a:gd name="T7" fmla="*/ 1 h 4"/>
                <a:gd name="T8" fmla="*/ 0 w 15"/>
                <a:gd name="T9" fmla="*/ 4 h 4"/>
                <a:gd name="T10" fmla="*/ 4 w 15"/>
                <a:gd name="T11" fmla="*/ 4 h 4"/>
                <a:gd name="T12" fmla="*/ 4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4" y="4"/>
                  </a:moveTo>
                  <a:cubicBezTo>
                    <a:pt x="6" y="3"/>
                    <a:pt x="7" y="2"/>
                    <a:pt x="9" y="3"/>
                  </a:cubicBezTo>
                  <a:cubicBezTo>
                    <a:pt x="10" y="3"/>
                    <a:pt x="14" y="4"/>
                    <a:pt x="15" y="2"/>
                  </a:cubicBezTo>
                  <a:cubicBezTo>
                    <a:pt x="15" y="3"/>
                    <a:pt x="9" y="0"/>
                    <a:pt x="8" y="1"/>
                  </a:cubicBezTo>
                  <a:cubicBezTo>
                    <a:pt x="5" y="2"/>
                    <a:pt x="1" y="0"/>
                    <a:pt x="0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0" name="Freeform 767">
              <a:extLst>
                <a:ext uri="{FF2B5EF4-FFF2-40B4-BE49-F238E27FC236}">
                  <a16:creationId xmlns:a16="http://schemas.microsoft.com/office/drawing/2014/main" id="{63BD3BBA-B959-3541-9731-A212E2E71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6605779"/>
              <a:ext cx="479859" cy="577041"/>
            </a:xfrm>
            <a:custGeom>
              <a:avLst/>
              <a:gdLst>
                <a:gd name="T0" fmla="*/ 5 w 60"/>
                <a:gd name="T1" fmla="*/ 57 h 68"/>
                <a:gd name="T2" fmla="*/ 15 w 60"/>
                <a:gd name="T3" fmla="*/ 57 h 68"/>
                <a:gd name="T4" fmla="*/ 18 w 60"/>
                <a:gd name="T5" fmla="*/ 59 h 68"/>
                <a:gd name="T6" fmla="*/ 21 w 60"/>
                <a:gd name="T7" fmla="*/ 63 h 68"/>
                <a:gd name="T8" fmla="*/ 27 w 60"/>
                <a:gd name="T9" fmla="*/ 64 h 68"/>
                <a:gd name="T10" fmla="*/ 32 w 60"/>
                <a:gd name="T11" fmla="*/ 64 h 68"/>
                <a:gd name="T12" fmla="*/ 35 w 60"/>
                <a:gd name="T13" fmla="*/ 62 h 68"/>
                <a:gd name="T14" fmla="*/ 39 w 60"/>
                <a:gd name="T15" fmla="*/ 62 h 68"/>
                <a:gd name="T16" fmla="*/ 44 w 60"/>
                <a:gd name="T17" fmla="*/ 61 h 68"/>
                <a:gd name="T18" fmla="*/ 53 w 60"/>
                <a:gd name="T19" fmla="*/ 61 h 68"/>
                <a:gd name="T20" fmla="*/ 58 w 60"/>
                <a:gd name="T21" fmla="*/ 61 h 68"/>
                <a:gd name="T22" fmla="*/ 58 w 60"/>
                <a:gd name="T23" fmla="*/ 54 h 68"/>
                <a:gd name="T24" fmla="*/ 56 w 60"/>
                <a:gd name="T25" fmla="*/ 38 h 68"/>
                <a:gd name="T26" fmla="*/ 52 w 60"/>
                <a:gd name="T27" fmla="*/ 12 h 68"/>
                <a:gd name="T28" fmla="*/ 60 w 60"/>
                <a:gd name="T29" fmla="*/ 12 h 68"/>
                <a:gd name="T30" fmla="*/ 43 w 60"/>
                <a:gd name="T31" fmla="*/ 0 h 68"/>
                <a:gd name="T32" fmla="*/ 42 w 60"/>
                <a:gd name="T33" fmla="*/ 7 h 68"/>
                <a:gd name="T34" fmla="*/ 37 w 60"/>
                <a:gd name="T35" fmla="*/ 7 h 68"/>
                <a:gd name="T36" fmla="*/ 29 w 60"/>
                <a:gd name="T37" fmla="*/ 7 h 68"/>
                <a:gd name="T38" fmla="*/ 26 w 60"/>
                <a:gd name="T39" fmla="*/ 7 h 68"/>
                <a:gd name="T40" fmla="*/ 26 w 60"/>
                <a:gd name="T41" fmla="*/ 12 h 68"/>
                <a:gd name="T42" fmla="*/ 26 w 60"/>
                <a:gd name="T43" fmla="*/ 19 h 68"/>
                <a:gd name="T44" fmla="*/ 20 w 60"/>
                <a:gd name="T45" fmla="*/ 25 h 68"/>
                <a:gd name="T46" fmla="*/ 20 w 60"/>
                <a:gd name="T47" fmla="*/ 32 h 68"/>
                <a:gd name="T48" fmla="*/ 16 w 60"/>
                <a:gd name="T49" fmla="*/ 32 h 68"/>
                <a:gd name="T50" fmla="*/ 3 w 60"/>
                <a:gd name="T51" fmla="*/ 32 h 68"/>
                <a:gd name="T52" fmla="*/ 1 w 60"/>
                <a:gd name="T53" fmla="*/ 33 h 68"/>
                <a:gd name="T54" fmla="*/ 4 w 60"/>
                <a:gd name="T55" fmla="*/ 36 h 68"/>
                <a:gd name="T56" fmla="*/ 3 w 60"/>
                <a:gd name="T57" fmla="*/ 41 h 68"/>
                <a:gd name="T58" fmla="*/ 6 w 60"/>
                <a:gd name="T59" fmla="*/ 48 h 68"/>
                <a:gd name="T60" fmla="*/ 3 w 60"/>
                <a:gd name="T61" fmla="*/ 58 h 68"/>
                <a:gd name="T62" fmla="*/ 5 w 60"/>
                <a:gd name="T63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68">
                  <a:moveTo>
                    <a:pt x="5" y="57"/>
                  </a:moveTo>
                  <a:cubicBezTo>
                    <a:pt x="7" y="57"/>
                    <a:pt x="13" y="55"/>
                    <a:pt x="15" y="57"/>
                  </a:cubicBezTo>
                  <a:cubicBezTo>
                    <a:pt x="16" y="58"/>
                    <a:pt x="17" y="58"/>
                    <a:pt x="18" y="59"/>
                  </a:cubicBezTo>
                  <a:cubicBezTo>
                    <a:pt x="19" y="61"/>
                    <a:pt x="20" y="62"/>
                    <a:pt x="21" y="63"/>
                  </a:cubicBezTo>
                  <a:cubicBezTo>
                    <a:pt x="22" y="64"/>
                    <a:pt x="26" y="68"/>
                    <a:pt x="27" y="64"/>
                  </a:cubicBezTo>
                  <a:cubicBezTo>
                    <a:pt x="28" y="58"/>
                    <a:pt x="30" y="65"/>
                    <a:pt x="32" y="64"/>
                  </a:cubicBezTo>
                  <a:cubicBezTo>
                    <a:pt x="33" y="62"/>
                    <a:pt x="33" y="62"/>
                    <a:pt x="35" y="62"/>
                  </a:cubicBezTo>
                  <a:cubicBezTo>
                    <a:pt x="37" y="62"/>
                    <a:pt x="38" y="62"/>
                    <a:pt x="39" y="62"/>
                  </a:cubicBezTo>
                  <a:cubicBezTo>
                    <a:pt x="41" y="61"/>
                    <a:pt x="43" y="61"/>
                    <a:pt x="44" y="61"/>
                  </a:cubicBezTo>
                  <a:cubicBezTo>
                    <a:pt x="47" y="61"/>
                    <a:pt x="50" y="61"/>
                    <a:pt x="53" y="61"/>
                  </a:cubicBezTo>
                  <a:cubicBezTo>
                    <a:pt x="54" y="61"/>
                    <a:pt x="57" y="62"/>
                    <a:pt x="58" y="61"/>
                  </a:cubicBezTo>
                  <a:cubicBezTo>
                    <a:pt x="59" y="61"/>
                    <a:pt x="58" y="55"/>
                    <a:pt x="58" y="54"/>
                  </a:cubicBezTo>
                  <a:cubicBezTo>
                    <a:pt x="57" y="48"/>
                    <a:pt x="56" y="43"/>
                    <a:pt x="56" y="38"/>
                  </a:cubicBezTo>
                  <a:cubicBezTo>
                    <a:pt x="55" y="29"/>
                    <a:pt x="53" y="21"/>
                    <a:pt x="52" y="12"/>
                  </a:cubicBezTo>
                  <a:cubicBezTo>
                    <a:pt x="55" y="12"/>
                    <a:pt x="58" y="12"/>
                    <a:pt x="60" y="12"/>
                  </a:cubicBezTo>
                  <a:cubicBezTo>
                    <a:pt x="54" y="8"/>
                    <a:pt x="48" y="4"/>
                    <a:pt x="43" y="0"/>
                  </a:cubicBezTo>
                  <a:cubicBezTo>
                    <a:pt x="43" y="1"/>
                    <a:pt x="43" y="7"/>
                    <a:pt x="42" y="7"/>
                  </a:cubicBezTo>
                  <a:cubicBezTo>
                    <a:pt x="41" y="7"/>
                    <a:pt x="39" y="7"/>
                    <a:pt x="37" y="7"/>
                  </a:cubicBezTo>
                  <a:cubicBezTo>
                    <a:pt x="35" y="7"/>
                    <a:pt x="32" y="7"/>
                    <a:pt x="29" y="7"/>
                  </a:cubicBezTo>
                  <a:cubicBezTo>
                    <a:pt x="29" y="7"/>
                    <a:pt x="26" y="7"/>
                    <a:pt x="26" y="7"/>
                  </a:cubicBezTo>
                  <a:cubicBezTo>
                    <a:pt x="25" y="8"/>
                    <a:pt x="26" y="11"/>
                    <a:pt x="26" y="12"/>
                  </a:cubicBezTo>
                  <a:cubicBezTo>
                    <a:pt x="26" y="14"/>
                    <a:pt x="26" y="17"/>
                    <a:pt x="26" y="19"/>
                  </a:cubicBezTo>
                  <a:cubicBezTo>
                    <a:pt x="26" y="22"/>
                    <a:pt x="20" y="21"/>
                    <a:pt x="20" y="25"/>
                  </a:cubicBezTo>
                  <a:cubicBezTo>
                    <a:pt x="20" y="26"/>
                    <a:pt x="21" y="31"/>
                    <a:pt x="20" y="32"/>
                  </a:cubicBezTo>
                  <a:cubicBezTo>
                    <a:pt x="20" y="32"/>
                    <a:pt x="17" y="32"/>
                    <a:pt x="16" y="32"/>
                  </a:cubicBezTo>
                  <a:cubicBezTo>
                    <a:pt x="12" y="32"/>
                    <a:pt x="7" y="32"/>
                    <a:pt x="3" y="32"/>
                  </a:cubicBezTo>
                  <a:cubicBezTo>
                    <a:pt x="2" y="32"/>
                    <a:pt x="0" y="31"/>
                    <a:pt x="1" y="33"/>
                  </a:cubicBezTo>
                  <a:cubicBezTo>
                    <a:pt x="2" y="34"/>
                    <a:pt x="3" y="35"/>
                    <a:pt x="4" y="36"/>
                  </a:cubicBezTo>
                  <a:cubicBezTo>
                    <a:pt x="5" y="38"/>
                    <a:pt x="4" y="40"/>
                    <a:pt x="3" y="41"/>
                  </a:cubicBezTo>
                  <a:cubicBezTo>
                    <a:pt x="3" y="44"/>
                    <a:pt x="6" y="45"/>
                    <a:pt x="6" y="48"/>
                  </a:cubicBezTo>
                  <a:cubicBezTo>
                    <a:pt x="7" y="51"/>
                    <a:pt x="4" y="55"/>
                    <a:pt x="3" y="58"/>
                  </a:cubicBezTo>
                  <a:cubicBezTo>
                    <a:pt x="4" y="58"/>
                    <a:pt x="4" y="57"/>
                    <a:pt x="5" y="5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1" name="Freeform 768">
              <a:extLst>
                <a:ext uri="{FF2B5EF4-FFF2-40B4-BE49-F238E27FC236}">
                  <a16:creationId xmlns:a16="http://schemas.microsoft.com/office/drawing/2014/main" id="{65790A71-D0AE-DC4D-9A07-012F3726F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7081837"/>
              <a:ext cx="231750" cy="193312"/>
            </a:xfrm>
            <a:custGeom>
              <a:avLst/>
              <a:gdLst>
                <a:gd name="T0" fmla="*/ 8 w 29"/>
                <a:gd name="T1" fmla="*/ 22 h 23"/>
                <a:gd name="T2" fmla="*/ 10 w 29"/>
                <a:gd name="T3" fmla="*/ 21 h 23"/>
                <a:gd name="T4" fmla="*/ 15 w 29"/>
                <a:gd name="T5" fmla="*/ 21 h 23"/>
                <a:gd name="T6" fmla="*/ 23 w 29"/>
                <a:gd name="T7" fmla="*/ 21 h 23"/>
                <a:gd name="T8" fmla="*/ 27 w 29"/>
                <a:gd name="T9" fmla="*/ 22 h 23"/>
                <a:gd name="T10" fmla="*/ 29 w 29"/>
                <a:gd name="T11" fmla="*/ 19 h 23"/>
                <a:gd name="T12" fmla="*/ 25 w 29"/>
                <a:gd name="T13" fmla="*/ 14 h 23"/>
                <a:gd name="T14" fmla="*/ 25 w 29"/>
                <a:gd name="T15" fmla="*/ 10 h 23"/>
                <a:gd name="T16" fmla="*/ 19 w 29"/>
                <a:gd name="T17" fmla="*/ 4 h 23"/>
                <a:gd name="T18" fmla="*/ 9 w 29"/>
                <a:gd name="T19" fmla="*/ 1 h 23"/>
                <a:gd name="T20" fmla="*/ 5 w 29"/>
                <a:gd name="T21" fmla="*/ 1 h 23"/>
                <a:gd name="T22" fmla="*/ 2 w 29"/>
                <a:gd name="T23" fmla="*/ 6 h 23"/>
                <a:gd name="T24" fmla="*/ 1 w 29"/>
                <a:gd name="T25" fmla="*/ 10 h 23"/>
                <a:gd name="T26" fmla="*/ 2 w 29"/>
                <a:gd name="T27" fmla="*/ 12 h 23"/>
                <a:gd name="T28" fmla="*/ 2 w 29"/>
                <a:gd name="T29" fmla="*/ 14 h 23"/>
                <a:gd name="T30" fmla="*/ 4 w 29"/>
                <a:gd name="T31" fmla="*/ 15 h 23"/>
                <a:gd name="T32" fmla="*/ 9 w 29"/>
                <a:gd name="T33" fmla="*/ 15 h 23"/>
                <a:gd name="T34" fmla="*/ 10 w 29"/>
                <a:gd name="T35" fmla="*/ 14 h 23"/>
                <a:gd name="T36" fmla="*/ 17 w 29"/>
                <a:gd name="T37" fmla="*/ 16 h 23"/>
                <a:gd name="T38" fmla="*/ 11 w 29"/>
                <a:gd name="T39" fmla="*/ 17 h 23"/>
                <a:gd name="T40" fmla="*/ 6 w 29"/>
                <a:gd name="T41" fmla="*/ 18 h 23"/>
                <a:gd name="T42" fmla="*/ 3 w 29"/>
                <a:gd name="T43" fmla="*/ 21 h 23"/>
                <a:gd name="T44" fmla="*/ 5 w 29"/>
                <a:gd name="T45" fmla="*/ 21 h 23"/>
                <a:gd name="T46" fmla="*/ 8 w 29"/>
                <a:gd name="T4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23">
                  <a:moveTo>
                    <a:pt x="8" y="22"/>
                  </a:moveTo>
                  <a:cubicBezTo>
                    <a:pt x="9" y="22"/>
                    <a:pt x="9" y="21"/>
                    <a:pt x="10" y="21"/>
                  </a:cubicBezTo>
                  <a:cubicBezTo>
                    <a:pt x="12" y="21"/>
                    <a:pt x="13" y="21"/>
                    <a:pt x="15" y="21"/>
                  </a:cubicBezTo>
                  <a:cubicBezTo>
                    <a:pt x="17" y="21"/>
                    <a:pt x="20" y="20"/>
                    <a:pt x="23" y="21"/>
                  </a:cubicBezTo>
                  <a:cubicBezTo>
                    <a:pt x="24" y="22"/>
                    <a:pt x="25" y="23"/>
                    <a:pt x="27" y="22"/>
                  </a:cubicBezTo>
                  <a:cubicBezTo>
                    <a:pt x="29" y="22"/>
                    <a:pt x="29" y="21"/>
                    <a:pt x="29" y="19"/>
                  </a:cubicBezTo>
                  <a:cubicBezTo>
                    <a:pt x="29" y="17"/>
                    <a:pt x="25" y="16"/>
                    <a:pt x="25" y="14"/>
                  </a:cubicBezTo>
                  <a:cubicBezTo>
                    <a:pt x="25" y="14"/>
                    <a:pt x="25" y="10"/>
                    <a:pt x="25" y="10"/>
                  </a:cubicBezTo>
                  <a:cubicBezTo>
                    <a:pt x="24" y="10"/>
                    <a:pt x="20" y="5"/>
                    <a:pt x="19" y="4"/>
                  </a:cubicBezTo>
                  <a:cubicBezTo>
                    <a:pt x="16" y="1"/>
                    <a:pt x="13" y="0"/>
                    <a:pt x="9" y="1"/>
                  </a:cubicBezTo>
                  <a:cubicBezTo>
                    <a:pt x="8" y="1"/>
                    <a:pt x="5" y="0"/>
                    <a:pt x="5" y="1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3" y="8"/>
                    <a:pt x="3" y="9"/>
                    <a:pt x="1" y="10"/>
                  </a:cubicBezTo>
                  <a:cubicBezTo>
                    <a:pt x="0" y="10"/>
                    <a:pt x="3" y="12"/>
                    <a:pt x="2" y="12"/>
                  </a:cubicBezTo>
                  <a:cubicBezTo>
                    <a:pt x="4" y="13"/>
                    <a:pt x="2" y="13"/>
                    <a:pt x="2" y="14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4" y="16"/>
                    <a:pt x="8" y="15"/>
                    <a:pt x="9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1" y="14"/>
                    <a:pt x="17" y="17"/>
                    <a:pt x="17" y="16"/>
                  </a:cubicBezTo>
                  <a:cubicBezTo>
                    <a:pt x="16" y="18"/>
                    <a:pt x="12" y="17"/>
                    <a:pt x="11" y="17"/>
                  </a:cubicBezTo>
                  <a:cubicBezTo>
                    <a:pt x="9" y="16"/>
                    <a:pt x="8" y="18"/>
                    <a:pt x="6" y="18"/>
                  </a:cubicBezTo>
                  <a:cubicBezTo>
                    <a:pt x="3" y="18"/>
                    <a:pt x="1" y="18"/>
                    <a:pt x="3" y="21"/>
                  </a:cubicBezTo>
                  <a:cubicBezTo>
                    <a:pt x="3" y="22"/>
                    <a:pt x="4" y="21"/>
                    <a:pt x="5" y="21"/>
                  </a:cubicBezTo>
                  <a:cubicBezTo>
                    <a:pt x="6" y="21"/>
                    <a:pt x="7" y="22"/>
                    <a:pt x="8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2" name="Freeform 769">
              <a:extLst>
                <a:ext uri="{FF2B5EF4-FFF2-40B4-BE49-F238E27FC236}">
                  <a16:creationId xmlns:a16="http://schemas.microsoft.com/office/drawing/2014/main" id="{76FF3AD4-9126-1941-BBB8-BC8E9A49D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8630" y="6700989"/>
              <a:ext cx="670712" cy="660715"/>
            </a:xfrm>
            <a:custGeom>
              <a:avLst/>
              <a:gdLst>
                <a:gd name="T0" fmla="*/ 27 w 84"/>
                <a:gd name="T1" fmla="*/ 1 h 78"/>
                <a:gd name="T2" fmla="*/ 33 w 84"/>
                <a:gd name="T3" fmla="*/ 45 h 78"/>
                <a:gd name="T4" fmla="*/ 32 w 84"/>
                <a:gd name="T5" fmla="*/ 50 h 78"/>
                <a:gd name="T6" fmla="*/ 19 w 84"/>
                <a:gd name="T7" fmla="*/ 50 h 78"/>
                <a:gd name="T8" fmla="*/ 15 w 84"/>
                <a:gd name="T9" fmla="*/ 50 h 78"/>
                <a:gd name="T10" fmla="*/ 12 w 84"/>
                <a:gd name="T11" fmla="*/ 51 h 78"/>
                <a:gd name="T12" fmla="*/ 8 w 84"/>
                <a:gd name="T13" fmla="*/ 51 h 78"/>
                <a:gd name="T14" fmla="*/ 6 w 84"/>
                <a:gd name="T15" fmla="*/ 52 h 78"/>
                <a:gd name="T16" fmla="*/ 3 w 84"/>
                <a:gd name="T17" fmla="*/ 50 h 78"/>
                <a:gd name="T18" fmla="*/ 0 w 84"/>
                <a:gd name="T19" fmla="*/ 55 h 78"/>
                <a:gd name="T20" fmla="*/ 0 w 84"/>
                <a:gd name="T21" fmla="*/ 59 h 78"/>
                <a:gd name="T22" fmla="*/ 3 w 84"/>
                <a:gd name="T23" fmla="*/ 63 h 78"/>
                <a:gd name="T24" fmla="*/ 4 w 84"/>
                <a:gd name="T25" fmla="*/ 67 h 78"/>
                <a:gd name="T26" fmla="*/ 7 w 84"/>
                <a:gd name="T27" fmla="*/ 68 h 78"/>
                <a:gd name="T28" fmla="*/ 11 w 84"/>
                <a:gd name="T29" fmla="*/ 68 h 78"/>
                <a:gd name="T30" fmla="*/ 15 w 84"/>
                <a:gd name="T31" fmla="*/ 66 h 78"/>
                <a:gd name="T32" fmla="*/ 20 w 84"/>
                <a:gd name="T33" fmla="*/ 75 h 78"/>
                <a:gd name="T34" fmla="*/ 20 w 84"/>
                <a:gd name="T35" fmla="*/ 77 h 78"/>
                <a:gd name="T36" fmla="*/ 23 w 84"/>
                <a:gd name="T37" fmla="*/ 77 h 78"/>
                <a:gd name="T38" fmla="*/ 27 w 84"/>
                <a:gd name="T39" fmla="*/ 77 h 78"/>
                <a:gd name="T40" fmla="*/ 30 w 84"/>
                <a:gd name="T41" fmla="*/ 77 h 78"/>
                <a:gd name="T42" fmla="*/ 35 w 84"/>
                <a:gd name="T43" fmla="*/ 71 h 78"/>
                <a:gd name="T44" fmla="*/ 35 w 84"/>
                <a:gd name="T45" fmla="*/ 69 h 78"/>
                <a:gd name="T46" fmla="*/ 39 w 84"/>
                <a:gd name="T47" fmla="*/ 67 h 78"/>
                <a:gd name="T48" fmla="*/ 40 w 84"/>
                <a:gd name="T49" fmla="*/ 63 h 78"/>
                <a:gd name="T50" fmla="*/ 42 w 84"/>
                <a:gd name="T51" fmla="*/ 62 h 78"/>
                <a:gd name="T52" fmla="*/ 49 w 84"/>
                <a:gd name="T53" fmla="*/ 57 h 78"/>
                <a:gd name="T54" fmla="*/ 51 w 84"/>
                <a:gd name="T55" fmla="*/ 57 h 78"/>
                <a:gd name="T56" fmla="*/ 52 w 84"/>
                <a:gd name="T57" fmla="*/ 56 h 78"/>
                <a:gd name="T58" fmla="*/ 55 w 84"/>
                <a:gd name="T59" fmla="*/ 54 h 78"/>
                <a:gd name="T60" fmla="*/ 65 w 84"/>
                <a:gd name="T61" fmla="*/ 53 h 78"/>
                <a:gd name="T62" fmla="*/ 70 w 84"/>
                <a:gd name="T63" fmla="*/ 52 h 78"/>
                <a:gd name="T64" fmla="*/ 78 w 84"/>
                <a:gd name="T65" fmla="*/ 51 h 78"/>
                <a:gd name="T66" fmla="*/ 82 w 84"/>
                <a:gd name="T67" fmla="*/ 31 h 78"/>
                <a:gd name="T68" fmla="*/ 77 w 84"/>
                <a:gd name="T69" fmla="*/ 32 h 78"/>
                <a:gd name="T70" fmla="*/ 77 w 84"/>
                <a:gd name="T71" fmla="*/ 28 h 78"/>
                <a:gd name="T72" fmla="*/ 70 w 84"/>
                <a:gd name="T73" fmla="*/ 26 h 78"/>
                <a:gd name="T74" fmla="*/ 66 w 84"/>
                <a:gd name="T75" fmla="*/ 22 h 78"/>
                <a:gd name="T76" fmla="*/ 63 w 84"/>
                <a:gd name="T77" fmla="*/ 20 h 78"/>
                <a:gd name="T78" fmla="*/ 56 w 84"/>
                <a:gd name="T79" fmla="*/ 14 h 78"/>
                <a:gd name="T80" fmla="*/ 39 w 84"/>
                <a:gd name="T81" fmla="*/ 3 h 78"/>
                <a:gd name="T82" fmla="*/ 35 w 84"/>
                <a:gd name="T83" fmla="*/ 1 h 78"/>
                <a:gd name="T84" fmla="*/ 27 w 84"/>
                <a:gd name="T85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4" h="78">
                  <a:moveTo>
                    <a:pt x="27" y="1"/>
                  </a:moveTo>
                  <a:cubicBezTo>
                    <a:pt x="29" y="16"/>
                    <a:pt x="31" y="31"/>
                    <a:pt x="33" y="45"/>
                  </a:cubicBezTo>
                  <a:cubicBezTo>
                    <a:pt x="33" y="47"/>
                    <a:pt x="35" y="50"/>
                    <a:pt x="32" y="50"/>
                  </a:cubicBezTo>
                  <a:cubicBezTo>
                    <a:pt x="28" y="50"/>
                    <a:pt x="23" y="50"/>
                    <a:pt x="19" y="50"/>
                  </a:cubicBezTo>
                  <a:cubicBezTo>
                    <a:pt x="17" y="50"/>
                    <a:pt x="16" y="50"/>
                    <a:pt x="15" y="50"/>
                  </a:cubicBezTo>
                  <a:cubicBezTo>
                    <a:pt x="14" y="50"/>
                    <a:pt x="13" y="51"/>
                    <a:pt x="12" y="51"/>
                  </a:cubicBezTo>
                  <a:cubicBezTo>
                    <a:pt x="11" y="52"/>
                    <a:pt x="10" y="51"/>
                    <a:pt x="8" y="51"/>
                  </a:cubicBezTo>
                  <a:cubicBezTo>
                    <a:pt x="7" y="51"/>
                    <a:pt x="7" y="53"/>
                    <a:pt x="6" y="52"/>
                  </a:cubicBezTo>
                  <a:cubicBezTo>
                    <a:pt x="5" y="52"/>
                    <a:pt x="4" y="50"/>
                    <a:pt x="3" y="50"/>
                  </a:cubicBezTo>
                  <a:cubicBezTo>
                    <a:pt x="2" y="50"/>
                    <a:pt x="2" y="56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0" y="61"/>
                    <a:pt x="2" y="61"/>
                    <a:pt x="3" y="63"/>
                  </a:cubicBezTo>
                  <a:cubicBezTo>
                    <a:pt x="4" y="64"/>
                    <a:pt x="3" y="66"/>
                    <a:pt x="4" y="67"/>
                  </a:cubicBezTo>
                  <a:cubicBezTo>
                    <a:pt x="5" y="69"/>
                    <a:pt x="6" y="67"/>
                    <a:pt x="7" y="68"/>
                  </a:cubicBezTo>
                  <a:cubicBezTo>
                    <a:pt x="7" y="69"/>
                    <a:pt x="10" y="68"/>
                    <a:pt x="11" y="68"/>
                  </a:cubicBezTo>
                  <a:cubicBezTo>
                    <a:pt x="12" y="68"/>
                    <a:pt x="14" y="66"/>
                    <a:pt x="15" y="66"/>
                  </a:cubicBezTo>
                  <a:cubicBezTo>
                    <a:pt x="17" y="68"/>
                    <a:pt x="18" y="73"/>
                    <a:pt x="20" y="75"/>
                  </a:cubicBezTo>
                  <a:cubicBezTo>
                    <a:pt x="20" y="75"/>
                    <a:pt x="19" y="77"/>
                    <a:pt x="20" y="77"/>
                  </a:cubicBezTo>
                  <a:cubicBezTo>
                    <a:pt x="21" y="78"/>
                    <a:pt x="22" y="76"/>
                    <a:pt x="23" y="77"/>
                  </a:cubicBezTo>
                  <a:cubicBezTo>
                    <a:pt x="24" y="78"/>
                    <a:pt x="26" y="78"/>
                    <a:pt x="27" y="77"/>
                  </a:cubicBezTo>
                  <a:cubicBezTo>
                    <a:pt x="29" y="75"/>
                    <a:pt x="29" y="77"/>
                    <a:pt x="30" y="77"/>
                  </a:cubicBezTo>
                  <a:cubicBezTo>
                    <a:pt x="33" y="77"/>
                    <a:pt x="35" y="73"/>
                    <a:pt x="35" y="71"/>
                  </a:cubicBezTo>
                  <a:cubicBezTo>
                    <a:pt x="35" y="70"/>
                    <a:pt x="33" y="70"/>
                    <a:pt x="35" y="69"/>
                  </a:cubicBezTo>
                  <a:cubicBezTo>
                    <a:pt x="36" y="68"/>
                    <a:pt x="38" y="69"/>
                    <a:pt x="39" y="67"/>
                  </a:cubicBezTo>
                  <a:cubicBezTo>
                    <a:pt x="39" y="66"/>
                    <a:pt x="40" y="64"/>
                    <a:pt x="40" y="63"/>
                  </a:cubicBezTo>
                  <a:cubicBezTo>
                    <a:pt x="41" y="61"/>
                    <a:pt x="41" y="60"/>
                    <a:pt x="42" y="62"/>
                  </a:cubicBezTo>
                  <a:cubicBezTo>
                    <a:pt x="45" y="64"/>
                    <a:pt x="47" y="56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7"/>
                    <a:pt x="52" y="56"/>
                    <a:pt x="52" y="56"/>
                  </a:cubicBezTo>
                  <a:cubicBezTo>
                    <a:pt x="53" y="55"/>
                    <a:pt x="54" y="55"/>
                    <a:pt x="55" y="54"/>
                  </a:cubicBezTo>
                  <a:cubicBezTo>
                    <a:pt x="58" y="51"/>
                    <a:pt x="61" y="54"/>
                    <a:pt x="65" y="53"/>
                  </a:cubicBezTo>
                  <a:cubicBezTo>
                    <a:pt x="67" y="53"/>
                    <a:pt x="68" y="52"/>
                    <a:pt x="70" y="52"/>
                  </a:cubicBezTo>
                  <a:cubicBezTo>
                    <a:pt x="73" y="52"/>
                    <a:pt x="76" y="52"/>
                    <a:pt x="78" y="51"/>
                  </a:cubicBezTo>
                  <a:cubicBezTo>
                    <a:pt x="84" y="49"/>
                    <a:pt x="82" y="36"/>
                    <a:pt x="82" y="31"/>
                  </a:cubicBezTo>
                  <a:cubicBezTo>
                    <a:pt x="81" y="32"/>
                    <a:pt x="78" y="34"/>
                    <a:pt x="77" y="32"/>
                  </a:cubicBezTo>
                  <a:cubicBezTo>
                    <a:pt x="76" y="31"/>
                    <a:pt x="78" y="29"/>
                    <a:pt x="77" y="28"/>
                  </a:cubicBezTo>
                  <a:cubicBezTo>
                    <a:pt x="76" y="26"/>
                    <a:pt x="72" y="27"/>
                    <a:pt x="70" y="26"/>
                  </a:cubicBezTo>
                  <a:cubicBezTo>
                    <a:pt x="68" y="26"/>
                    <a:pt x="67" y="23"/>
                    <a:pt x="66" y="22"/>
                  </a:cubicBezTo>
                  <a:cubicBezTo>
                    <a:pt x="66" y="21"/>
                    <a:pt x="65" y="20"/>
                    <a:pt x="63" y="20"/>
                  </a:cubicBezTo>
                  <a:cubicBezTo>
                    <a:pt x="61" y="18"/>
                    <a:pt x="58" y="16"/>
                    <a:pt x="56" y="14"/>
                  </a:cubicBezTo>
                  <a:cubicBezTo>
                    <a:pt x="50" y="11"/>
                    <a:pt x="44" y="7"/>
                    <a:pt x="39" y="3"/>
                  </a:cubicBezTo>
                  <a:cubicBezTo>
                    <a:pt x="38" y="3"/>
                    <a:pt x="36" y="1"/>
                    <a:pt x="35" y="1"/>
                  </a:cubicBezTo>
                  <a:cubicBezTo>
                    <a:pt x="33" y="0"/>
                    <a:pt x="30" y="1"/>
                    <a:pt x="2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3" name="Freeform 770">
              <a:extLst>
                <a:ext uri="{FF2B5EF4-FFF2-40B4-BE49-F238E27FC236}">
                  <a16:creationId xmlns:a16="http://schemas.microsoft.com/office/drawing/2014/main" id="{A25762D6-7247-1F48-BC7C-8B59BAFBC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5484" y="6395156"/>
              <a:ext cx="441689" cy="455864"/>
            </a:xfrm>
            <a:custGeom>
              <a:avLst/>
              <a:gdLst>
                <a:gd name="T0" fmla="*/ 45 w 55"/>
                <a:gd name="T1" fmla="*/ 54 h 54"/>
                <a:gd name="T2" fmla="*/ 48 w 55"/>
                <a:gd name="T3" fmla="*/ 51 h 54"/>
                <a:gd name="T4" fmla="*/ 51 w 55"/>
                <a:gd name="T5" fmla="*/ 48 h 54"/>
                <a:gd name="T6" fmla="*/ 54 w 55"/>
                <a:gd name="T7" fmla="*/ 44 h 54"/>
                <a:gd name="T8" fmla="*/ 55 w 55"/>
                <a:gd name="T9" fmla="*/ 42 h 54"/>
                <a:gd name="T10" fmla="*/ 50 w 55"/>
                <a:gd name="T11" fmla="*/ 36 h 54"/>
                <a:gd name="T12" fmla="*/ 45 w 55"/>
                <a:gd name="T13" fmla="*/ 25 h 54"/>
                <a:gd name="T14" fmla="*/ 40 w 55"/>
                <a:gd name="T15" fmla="*/ 16 h 54"/>
                <a:gd name="T16" fmla="*/ 38 w 55"/>
                <a:gd name="T17" fmla="*/ 8 h 54"/>
                <a:gd name="T18" fmla="*/ 47 w 55"/>
                <a:gd name="T19" fmla="*/ 22 h 54"/>
                <a:gd name="T20" fmla="*/ 49 w 55"/>
                <a:gd name="T21" fmla="*/ 19 h 54"/>
                <a:gd name="T22" fmla="*/ 48 w 55"/>
                <a:gd name="T23" fmla="*/ 14 h 54"/>
                <a:gd name="T24" fmla="*/ 47 w 55"/>
                <a:gd name="T25" fmla="*/ 2 h 54"/>
                <a:gd name="T26" fmla="*/ 38 w 55"/>
                <a:gd name="T27" fmla="*/ 2 h 54"/>
                <a:gd name="T28" fmla="*/ 25 w 55"/>
                <a:gd name="T29" fmla="*/ 3 h 54"/>
                <a:gd name="T30" fmla="*/ 16 w 55"/>
                <a:gd name="T31" fmla="*/ 3 h 54"/>
                <a:gd name="T32" fmla="*/ 4 w 55"/>
                <a:gd name="T33" fmla="*/ 1 h 54"/>
                <a:gd name="T34" fmla="*/ 3 w 55"/>
                <a:gd name="T35" fmla="*/ 0 h 54"/>
                <a:gd name="T36" fmla="*/ 1 w 55"/>
                <a:gd name="T37" fmla="*/ 3 h 54"/>
                <a:gd name="T38" fmla="*/ 2 w 55"/>
                <a:gd name="T39" fmla="*/ 7 h 54"/>
                <a:gd name="T40" fmla="*/ 1 w 55"/>
                <a:gd name="T41" fmla="*/ 11 h 54"/>
                <a:gd name="T42" fmla="*/ 2 w 55"/>
                <a:gd name="T43" fmla="*/ 13 h 54"/>
                <a:gd name="T44" fmla="*/ 2 w 55"/>
                <a:gd name="T45" fmla="*/ 25 h 54"/>
                <a:gd name="T46" fmla="*/ 2 w 55"/>
                <a:gd name="T47" fmla="*/ 52 h 54"/>
                <a:gd name="T48" fmla="*/ 34 w 55"/>
                <a:gd name="T49" fmla="*/ 52 h 54"/>
                <a:gd name="T50" fmla="*/ 40 w 55"/>
                <a:gd name="T51" fmla="*/ 52 h 54"/>
                <a:gd name="T52" fmla="*/ 45 w 55"/>
                <a:gd name="T5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54">
                  <a:moveTo>
                    <a:pt x="45" y="54"/>
                  </a:moveTo>
                  <a:cubicBezTo>
                    <a:pt x="46" y="54"/>
                    <a:pt x="46" y="51"/>
                    <a:pt x="48" y="51"/>
                  </a:cubicBezTo>
                  <a:cubicBezTo>
                    <a:pt x="51" y="51"/>
                    <a:pt x="49" y="49"/>
                    <a:pt x="51" y="48"/>
                  </a:cubicBezTo>
                  <a:cubicBezTo>
                    <a:pt x="54" y="47"/>
                    <a:pt x="54" y="47"/>
                    <a:pt x="54" y="44"/>
                  </a:cubicBezTo>
                  <a:cubicBezTo>
                    <a:pt x="53" y="42"/>
                    <a:pt x="53" y="42"/>
                    <a:pt x="55" y="42"/>
                  </a:cubicBezTo>
                  <a:cubicBezTo>
                    <a:pt x="54" y="42"/>
                    <a:pt x="51" y="37"/>
                    <a:pt x="50" y="36"/>
                  </a:cubicBezTo>
                  <a:cubicBezTo>
                    <a:pt x="49" y="32"/>
                    <a:pt x="47" y="28"/>
                    <a:pt x="45" y="25"/>
                  </a:cubicBezTo>
                  <a:cubicBezTo>
                    <a:pt x="43" y="22"/>
                    <a:pt x="42" y="18"/>
                    <a:pt x="40" y="16"/>
                  </a:cubicBezTo>
                  <a:cubicBezTo>
                    <a:pt x="39" y="15"/>
                    <a:pt x="37" y="9"/>
                    <a:pt x="38" y="8"/>
                  </a:cubicBezTo>
                  <a:cubicBezTo>
                    <a:pt x="38" y="8"/>
                    <a:pt x="46" y="22"/>
                    <a:pt x="47" y="22"/>
                  </a:cubicBezTo>
                  <a:cubicBezTo>
                    <a:pt x="48" y="22"/>
                    <a:pt x="49" y="19"/>
                    <a:pt x="49" y="19"/>
                  </a:cubicBezTo>
                  <a:cubicBezTo>
                    <a:pt x="49" y="17"/>
                    <a:pt x="49" y="15"/>
                    <a:pt x="48" y="14"/>
                  </a:cubicBezTo>
                  <a:cubicBezTo>
                    <a:pt x="48" y="10"/>
                    <a:pt x="47" y="6"/>
                    <a:pt x="47" y="2"/>
                  </a:cubicBezTo>
                  <a:cubicBezTo>
                    <a:pt x="45" y="4"/>
                    <a:pt x="40" y="4"/>
                    <a:pt x="38" y="2"/>
                  </a:cubicBezTo>
                  <a:cubicBezTo>
                    <a:pt x="34" y="0"/>
                    <a:pt x="29" y="1"/>
                    <a:pt x="25" y="3"/>
                  </a:cubicBezTo>
                  <a:cubicBezTo>
                    <a:pt x="22" y="5"/>
                    <a:pt x="19" y="4"/>
                    <a:pt x="16" y="3"/>
                  </a:cubicBezTo>
                  <a:cubicBezTo>
                    <a:pt x="12" y="2"/>
                    <a:pt x="8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3" y="5"/>
                    <a:pt x="2" y="7"/>
                  </a:cubicBezTo>
                  <a:cubicBezTo>
                    <a:pt x="1" y="8"/>
                    <a:pt x="1" y="9"/>
                    <a:pt x="1" y="11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2" y="17"/>
                    <a:pt x="2" y="21"/>
                    <a:pt x="2" y="25"/>
                  </a:cubicBezTo>
                  <a:cubicBezTo>
                    <a:pt x="2" y="28"/>
                    <a:pt x="2" y="52"/>
                    <a:pt x="2" y="52"/>
                  </a:cubicBezTo>
                  <a:cubicBezTo>
                    <a:pt x="13" y="52"/>
                    <a:pt x="23" y="52"/>
                    <a:pt x="34" y="52"/>
                  </a:cubicBezTo>
                  <a:cubicBezTo>
                    <a:pt x="36" y="52"/>
                    <a:pt x="38" y="52"/>
                    <a:pt x="40" y="52"/>
                  </a:cubicBezTo>
                  <a:cubicBezTo>
                    <a:pt x="42" y="52"/>
                    <a:pt x="43" y="54"/>
                    <a:pt x="45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4" name="Freeform 771">
              <a:extLst>
                <a:ext uri="{FF2B5EF4-FFF2-40B4-BE49-F238E27FC236}">
                  <a16:creationId xmlns:a16="http://schemas.microsoft.com/office/drawing/2014/main" id="{E6D2A487-6047-744B-979A-8F64196E5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1128" y="6132604"/>
              <a:ext cx="160865" cy="328914"/>
            </a:xfrm>
            <a:custGeom>
              <a:avLst/>
              <a:gdLst>
                <a:gd name="T0" fmla="*/ 14 w 20"/>
                <a:gd name="T1" fmla="*/ 34 h 39"/>
                <a:gd name="T2" fmla="*/ 17 w 20"/>
                <a:gd name="T3" fmla="*/ 30 h 39"/>
                <a:gd name="T4" fmla="*/ 20 w 20"/>
                <a:gd name="T5" fmla="*/ 27 h 39"/>
                <a:gd name="T6" fmla="*/ 20 w 20"/>
                <a:gd name="T7" fmla="*/ 24 h 39"/>
                <a:gd name="T8" fmla="*/ 19 w 20"/>
                <a:gd name="T9" fmla="*/ 23 h 39"/>
                <a:gd name="T10" fmla="*/ 17 w 20"/>
                <a:gd name="T11" fmla="*/ 20 h 39"/>
                <a:gd name="T12" fmla="*/ 14 w 20"/>
                <a:gd name="T13" fmla="*/ 20 h 39"/>
                <a:gd name="T14" fmla="*/ 16 w 20"/>
                <a:gd name="T15" fmla="*/ 16 h 39"/>
                <a:gd name="T16" fmla="*/ 17 w 20"/>
                <a:gd name="T17" fmla="*/ 10 h 39"/>
                <a:gd name="T18" fmla="*/ 15 w 20"/>
                <a:gd name="T19" fmla="*/ 6 h 39"/>
                <a:gd name="T20" fmla="*/ 18 w 20"/>
                <a:gd name="T21" fmla="*/ 4 h 39"/>
                <a:gd name="T22" fmla="*/ 18 w 20"/>
                <a:gd name="T23" fmla="*/ 1 h 39"/>
                <a:gd name="T24" fmla="*/ 15 w 20"/>
                <a:gd name="T25" fmla="*/ 3 h 39"/>
                <a:gd name="T26" fmla="*/ 14 w 20"/>
                <a:gd name="T27" fmla="*/ 2 h 39"/>
                <a:gd name="T28" fmla="*/ 11 w 20"/>
                <a:gd name="T29" fmla="*/ 0 h 39"/>
                <a:gd name="T30" fmla="*/ 5 w 20"/>
                <a:gd name="T31" fmla="*/ 4 h 39"/>
                <a:gd name="T32" fmla="*/ 2 w 20"/>
                <a:gd name="T33" fmla="*/ 17 h 39"/>
                <a:gd name="T34" fmla="*/ 1 w 20"/>
                <a:gd name="T35" fmla="*/ 21 h 39"/>
                <a:gd name="T36" fmla="*/ 4 w 20"/>
                <a:gd name="T37" fmla="*/ 26 h 39"/>
                <a:gd name="T38" fmla="*/ 8 w 20"/>
                <a:gd name="T39" fmla="*/ 30 h 39"/>
                <a:gd name="T40" fmla="*/ 10 w 20"/>
                <a:gd name="T41" fmla="*/ 39 h 39"/>
                <a:gd name="T42" fmla="*/ 14 w 20"/>
                <a:gd name="T43" fmla="*/ 34 h 39"/>
                <a:gd name="T44" fmla="*/ 14 w 20"/>
                <a:gd name="T45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9">
                  <a:moveTo>
                    <a:pt x="14" y="34"/>
                  </a:moveTo>
                  <a:cubicBezTo>
                    <a:pt x="12" y="32"/>
                    <a:pt x="16" y="30"/>
                    <a:pt x="17" y="30"/>
                  </a:cubicBezTo>
                  <a:cubicBezTo>
                    <a:pt x="19" y="29"/>
                    <a:pt x="20" y="28"/>
                    <a:pt x="20" y="27"/>
                  </a:cubicBezTo>
                  <a:cubicBezTo>
                    <a:pt x="20" y="26"/>
                    <a:pt x="20" y="25"/>
                    <a:pt x="20" y="24"/>
                  </a:cubicBezTo>
                  <a:cubicBezTo>
                    <a:pt x="20" y="23"/>
                    <a:pt x="19" y="23"/>
                    <a:pt x="19" y="23"/>
                  </a:cubicBezTo>
                  <a:cubicBezTo>
                    <a:pt x="18" y="22"/>
                    <a:pt x="18" y="21"/>
                    <a:pt x="17" y="20"/>
                  </a:cubicBezTo>
                  <a:cubicBezTo>
                    <a:pt x="16" y="20"/>
                    <a:pt x="15" y="21"/>
                    <a:pt x="14" y="20"/>
                  </a:cubicBezTo>
                  <a:cubicBezTo>
                    <a:pt x="11" y="18"/>
                    <a:pt x="14" y="17"/>
                    <a:pt x="16" y="16"/>
                  </a:cubicBezTo>
                  <a:cubicBezTo>
                    <a:pt x="18" y="15"/>
                    <a:pt x="19" y="12"/>
                    <a:pt x="17" y="10"/>
                  </a:cubicBezTo>
                  <a:cubicBezTo>
                    <a:pt x="17" y="9"/>
                    <a:pt x="14" y="7"/>
                    <a:pt x="15" y="6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8" y="4"/>
                    <a:pt x="18" y="1"/>
                    <a:pt x="18" y="1"/>
                  </a:cubicBezTo>
                  <a:cubicBezTo>
                    <a:pt x="17" y="1"/>
                    <a:pt x="16" y="4"/>
                    <a:pt x="15" y="3"/>
                  </a:cubicBezTo>
                  <a:cubicBezTo>
                    <a:pt x="15" y="3"/>
                    <a:pt x="14" y="2"/>
                    <a:pt x="14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9" y="1"/>
                    <a:pt x="6" y="2"/>
                    <a:pt x="5" y="4"/>
                  </a:cubicBezTo>
                  <a:cubicBezTo>
                    <a:pt x="3" y="8"/>
                    <a:pt x="5" y="14"/>
                    <a:pt x="2" y="17"/>
                  </a:cubicBezTo>
                  <a:cubicBezTo>
                    <a:pt x="0" y="19"/>
                    <a:pt x="0" y="19"/>
                    <a:pt x="1" y="21"/>
                  </a:cubicBezTo>
                  <a:cubicBezTo>
                    <a:pt x="1" y="23"/>
                    <a:pt x="4" y="24"/>
                    <a:pt x="4" y="26"/>
                  </a:cubicBezTo>
                  <a:cubicBezTo>
                    <a:pt x="5" y="28"/>
                    <a:pt x="8" y="29"/>
                    <a:pt x="8" y="30"/>
                  </a:cubicBezTo>
                  <a:cubicBezTo>
                    <a:pt x="9" y="33"/>
                    <a:pt x="10" y="37"/>
                    <a:pt x="10" y="39"/>
                  </a:cubicBezTo>
                  <a:cubicBezTo>
                    <a:pt x="12" y="39"/>
                    <a:pt x="16" y="37"/>
                    <a:pt x="14" y="34"/>
                  </a:cubicBezTo>
                  <a:cubicBezTo>
                    <a:pt x="13" y="33"/>
                    <a:pt x="15" y="35"/>
                    <a:pt x="14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5" name="Freeform 772">
              <a:extLst>
                <a:ext uri="{FF2B5EF4-FFF2-40B4-BE49-F238E27FC236}">
                  <a16:creationId xmlns:a16="http://schemas.microsoft.com/office/drawing/2014/main" id="{35BA5BC7-C741-6549-997E-070874C7E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20" y="6325911"/>
              <a:ext cx="608007" cy="620323"/>
            </a:xfrm>
            <a:custGeom>
              <a:avLst/>
              <a:gdLst>
                <a:gd name="T0" fmla="*/ 21 w 76"/>
                <a:gd name="T1" fmla="*/ 55 h 73"/>
                <a:gd name="T2" fmla="*/ 25 w 76"/>
                <a:gd name="T3" fmla="*/ 57 h 73"/>
                <a:gd name="T4" fmla="*/ 28 w 76"/>
                <a:gd name="T5" fmla="*/ 55 h 73"/>
                <a:gd name="T6" fmla="*/ 33 w 76"/>
                <a:gd name="T7" fmla="*/ 53 h 73"/>
                <a:gd name="T8" fmla="*/ 44 w 76"/>
                <a:gd name="T9" fmla="*/ 59 h 73"/>
                <a:gd name="T10" fmla="*/ 70 w 76"/>
                <a:gd name="T11" fmla="*/ 73 h 73"/>
                <a:gd name="T12" fmla="*/ 71 w 76"/>
                <a:gd name="T13" fmla="*/ 71 h 73"/>
                <a:gd name="T14" fmla="*/ 75 w 76"/>
                <a:gd name="T15" fmla="*/ 71 h 73"/>
                <a:gd name="T16" fmla="*/ 75 w 76"/>
                <a:gd name="T17" fmla="*/ 66 h 73"/>
                <a:gd name="T18" fmla="*/ 75 w 76"/>
                <a:gd name="T19" fmla="*/ 44 h 73"/>
                <a:gd name="T20" fmla="*/ 75 w 76"/>
                <a:gd name="T21" fmla="*/ 24 h 73"/>
                <a:gd name="T22" fmla="*/ 75 w 76"/>
                <a:gd name="T23" fmla="*/ 20 h 73"/>
                <a:gd name="T24" fmla="*/ 74 w 76"/>
                <a:gd name="T25" fmla="*/ 17 h 73"/>
                <a:gd name="T26" fmla="*/ 76 w 76"/>
                <a:gd name="T27" fmla="*/ 14 h 73"/>
                <a:gd name="T28" fmla="*/ 74 w 76"/>
                <a:gd name="T29" fmla="*/ 11 h 73"/>
                <a:gd name="T30" fmla="*/ 76 w 76"/>
                <a:gd name="T31" fmla="*/ 8 h 73"/>
                <a:gd name="T32" fmla="*/ 67 w 76"/>
                <a:gd name="T33" fmla="*/ 5 h 73"/>
                <a:gd name="T34" fmla="*/ 61 w 76"/>
                <a:gd name="T35" fmla="*/ 2 h 73"/>
                <a:gd name="T36" fmla="*/ 51 w 76"/>
                <a:gd name="T37" fmla="*/ 6 h 73"/>
                <a:gd name="T38" fmla="*/ 51 w 76"/>
                <a:gd name="T39" fmla="*/ 9 h 73"/>
                <a:gd name="T40" fmla="*/ 50 w 76"/>
                <a:gd name="T41" fmla="*/ 14 h 73"/>
                <a:gd name="T42" fmla="*/ 41 w 76"/>
                <a:gd name="T43" fmla="*/ 13 h 73"/>
                <a:gd name="T44" fmla="*/ 36 w 76"/>
                <a:gd name="T45" fmla="*/ 12 h 73"/>
                <a:gd name="T46" fmla="*/ 31 w 76"/>
                <a:gd name="T47" fmla="*/ 10 h 73"/>
                <a:gd name="T48" fmla="*/ 29 w 76"/>
                <a:gd name="T49" fmla="*/ 6 h 73"/>
                <a:gd name="T50" fmla="*/ 23 w 76"/>
                <a:gd name="T51" fmla="*/ 3 h 73"/>
                <a:gd name="T52" fmla="*/ 17 w 76"/>
                <a:gd name="T53" fmla="*/ 2 h 73"/>
                <a:gd name="T54" fmla="*/ 11 w 76"/>
                <a:gd name="T55" fmla="*/ 0 h 73"/>
                <a:gd name="T56" fmla="*/ 11 w 76"/>
                <a:gd name="T57" fmla="*/ 4 h 73"/>
                <a:gd name="T58" fmla="*/ 9 w 76"/>
                <a:gd name="T59" fmla="*/ 6 h 73"/>
                <a:gd name="T60" fmla="*/ 5 w 76"/>
                <a:gd name="T61" fmla="*/ 8 h 73"/>
                <a:gd name="T62" fmla="*/ 5 w 76"/>
                <a:gd name="T63" fmla="*/ 14 h 73"/>
                <a:gd name="T64" fmla="*/ 1 w 76"/>
                <a:gd name="T65" fmla="*/ 17 h 73"/>
                <a:gd name="T66" fmla="*/ 3 w 76"/>
                <a:gd name="T67" fmla="*/ 21 h 73"/>
                <a:gd name="T68" fmla="*/ 3 w 76"/>
                <a:gd name="T69" fmla="*/ 26 h 73"/>
                <a:gd name="T70" fmla="*/ 3 w 76"/>
                <a:gd name="T71" fmla="*/ 31 h 73"/>
                <a:gd name="T72" fmla="*/ 3 w 76"/>
                <a:gd name="T73" fmla="*/ 34 h 73"/>
                <a:gd name="T74" fmla="*/ 3 w 76"/>
                <a:gd name="T75" fmla="*/ 37 h 73"/>
                <a:gd name="T76" fmla="*/ 1 w 76"/>
                <a:gd name="T77" fmla="*/ 40 h 73"/>
                <a:gd name="T78" fmla="*/ 4 w 76"/>
                <a:gd name="T79" fmla="*/ 46 h 73"/>
                <a:gd name="T80" fmla="*/ 7 w 76"/>
                <a:gd name="T81" fmla="*/ 48 h 73"/>
                <a:gd name="T82" fmla="*/ 11 w 76"/>
                <a:gd name="T83" fmla="*/ 49 h 73"/>
                <a:gd name="T84" fmla="*/ 14 w 76"/>
                <a:gd name="T85" fmla="*/ 53 h 73"/>
                <a:gd name="T86" fmla="*/ 21 w 76"/>
                <a:gd name="T87" fmla="*/ 55 h 73"/>
                <a:gd name="T88" fmla="*/ 21 w 76"/>
                <a:gd name="T8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73">
                  <a:moveTo>
                    <a:pt x="21" y="55"/>
                  </a:moveTo>
                  <a:cubicBezTo>
                    <a:pt x="21" y="56"/>
                    <a:pt x="24" y="58"/>
                    <a:pt x="25" y="57"/>
                  </a:cubicBezTo>
                  <a:cubicBezTo>
                    <a:pt x="26" y="56"/>
                    <a:pt x="27" y="56"/>
                    <a:pt x="28" y="55"/>
                  </a:cubicBezTo>
                  <a:cubicBezTo>
                    <a:pt x="29" y="55"/>
                    <a:pt x="32" y="53"/>
                    <a:pt x="33" y="53"/>
                  </a:cubicBezTo>
                  <a:cubicBezTo>
                    <a:pt x="37" y="55"/>
                    <a:pt x="40" y="57"/>
                    <a:pt x="44" y="59"/>
                  </a:cubicBezTo>
                  <a:cubicBezTo>
                    <a:pt x="53" y="64"/>
                    <a:pt x="61" y="69"/>
                    <a:pt x="70" y="73"/>
                  </a:cubicBezTo>
                  <a:cubicBezTo>
                    <a:pt x="70" y="71"/>
                    <a:pt x="69" y="71"/>
                    <a:pt x="71" y="71"/>
                  </a:cubicBezTo>
                  <a:cubicBezTo>
                    <a:pt x="71" y="71"/>
                    <a:pt x="75" y="71"/>
                    <a:pt x="75" y="71"/>
                  </a:cubicBezTo>
                  <a:cubicBezTo>
                    <a:pt x="75" y="69"/>
                    <a:pt x="75" y="68"/>
                    <a:pt x="75" y="66"/>
                  </a:cubicBezTo>
                  <a:cubicBezTo>
                    <a:pt x="75" y="59"/>
                    <a:pt x="75" y="52"/>
                    <a:pt x="75" y="44"/>
                  </a:cubicBezTo>
                  <a:cubicBezTo>
                    <a:pt x="75" y="37"/>
                    <a:pt x="75" y="30"/>
                    <a:pt x="75" y="24"/>
                  </a:cubicBezTo>
                  <a:cubicBezTo>
                    <a:pt x="75" y="22"/>
                    <a:pt x="75" y="21"/>
                    <a:pt x="75" y="20"/>
                  </a:cubicBezTo>
                  <a:cubicBezTo>
                    <a:pt x="74" y="19"/>
                    <a:pt x="74" y="18"/>
                    <a:pt x="74" y="17"/>
                  </a:cubicBezTo>
                  <a:cubicBezTo>
                    <a:pt x="74" y="16"/>
                    <a:pt x="76" y="15"/>
                    <a:pt x="76" y="14"/>
                  </a:cubicBezTo>
                  <a:cubicBezTo>
                    <a:pt x="76" y="13"/>
                    <a:pt x="74" y="12"/>
                    <a:pt x="74" y="11"/>
                  </a:cubicBezTo>
                  <a:cubicBezTo>
                    <a:pt x="74" y="10"/>
                    <a:pt x="75" y="9"/>
                    <a:pt x="76" y="8"/>
                  </a:cubicBezTo>
                  <a:cubicBezTo>
                    <a:pt x="73" y="6"/>
                    <a:pt x="70" y="7"/>
                    <a:pt x="67" y="5"/>
                  </a:cubicBezTo>
                  <a:cubicBezTo>
                    <a:pt x="65" y="4"/>
                    <a:pt x="64" y="2"/>
                    <a:pt x="61" y="2"/>
                  </a:cubicBezTo>
                  <a:cubicBezTo>
                    <a:pt x="57" y="2"/>
                    <a:pt x="53" y="3"/>
                    <a:pt x="51" y="6"/>
                  </a:cubicBezTo>
                  <a:cubicBezTo>
                    <a:pt x="50" y="7"/>
                    <a:pt x="50" y="8"/>
                    <a:pt x="51" y="9"/>
                  </a:cubicBezTo>
                  <a:cubicBezTo>
                    <a:pt x="52" y="11"/>
                    <a:pt x="51" y="12"/>
                    <a:pt x="50" y="14"/>
                  </a:cubicBezTo>
                  <a:cubicBezTo>
                    <a:pt x="48" y="17"/>
                    <a:pt x="44" y="15"/>
                    <a:pt x="41" y="13"/>
                  </a:cubicBezTo>
                  <a:cubicBezTo>
                    <a:pt x="39" y="13"/>
                    <a:pt x="38" y="12"/>
                    <a:pt x="36" y="12"/>
                  </a:cubicBezTo>
                  <a:cubicBezTo>
                    <a:pt x="34" y="11"/>
                    <a:pt x="32" y="12"/>
                    <a:pt x="31" y="10"/>
                  </a:cubicBezTo>
                  <a:cubicBezTo>
                    <a:pt x="30" y="9"/>
                    <a:pt x="30" y="7"/>
                    <a:pt x="29" y="6"/>
                  </a:cubicBezTo>
                  <a:cubicBezTo>
                    <a:pt x="28" y="4"/>
                    <a:pt x="25" y="4"/>
                    <a:pt x="23" y="3"/>
                  </a:cubicBezTo>
                  <a:cubicBezTo>
                    <a:pt x="21" y="2"/>
                    <a:pt x="19" y="2"/>
                    <a:pt x="17" y="2"/>
                  </a:cubicBezTo>
                  <a:cubicBezTo>
                    <a:pt x="15" y="2"/>
                    <a:pt x="14" y="1"/>
                    <a:pt x="11" y="0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5"/>
                    <a:pt x="11" y="4"/>
                    <a:pt x="9" y="6"/>
                  </a:cubicBezTo>
                  <a:cubicBezTo>
                    <a:pt x="8" y="7"/>
                    <a:pt x="7" y="7"/>
                    <a:pt x="5" y="8"/>
                  </a:cubicBezTo>
                  <a:cubicBezTo>
                    <a:pt x="3" y="10"/>
                    <a:pt x="6" y="12"/>
                    <a:pt x="5" y="14"/>
                  </a:cubicBezTo>
                  <a:cubicBezTo>
                    <a:pt x="4" y="16"/>
                    <a:pt x="1" y="16"/>
                    <a:pt x="1" y="17"/>
                  </a:cubicBezTo>
                  <a:cubicBezTo>
                    <a:pt x="1" y="19"/>
                    <a:pt x="2" y="20"/>
                    <a:pt x="3" y="21"/>
                  </a:cubicBezTo>
                  <a:cubicBezTo>
                    <a:pt x="3" y="23"/>
                    <a:pt x="3" y="25"/>
                    <a:pt x="3" y="26"/>
                  </a:cubicBezTo>
                  <a:cubicBezTo>
                    <a:pt x="3" y="28"/>
                    <a:pt x="4" y="29"/>
                    <a:pt x="3" y="31"/>
                  </a:cubicBezTo>
                  <a:cubicBezTo>
                    <a:pt x="3" y="32"/>
                    <a:pt x="3" y="33"/>
                    <a:pt x="3" y="34"/>
                  </a:cubicBezTo>
                  <a:cubicBezTo>
                    <a:pt x="3" y="35"/>
                    <a:pt x="4" y="36"/>
                    <a:pt x="3" y="37"/>
                  </a:cubicBezTo>
                  <a:cubicBezTo>
                    <a:pt x="3" y="38"/>
                    <a:pt x="0" y="38"/>
                    <a:pt x="1" y="40"/>
                  </a:cubicBezTo>
                  <a:cubicBezTo>
                    <a:pt x="3" y="42"/>
                    <a:pt x="4" y="43"/>
                    <a:pt x="4" y="46"/>
                  </a:cubicBezTo>
                  <a:cubicBezTo>
                    <a:pt x="4" y="48"/>
                    <a:pt x="6" y="47"/>
                    <a:pt x="7" y="48"/>
                  </a:cubicBezTo>
                  <a:cubicBezTo>
                    <a:pt x="9" y="48"/>
                    <a:pt x="10" y="48"/>
                    <a:pt x="11" y="49"/>
                  </a:cubicBezTo>
                  <a:cubicBezTo>
                    <a:pt x="12" y="50"/>
                    <a:pt x="13" y="52"/>
                    <a:pt x="14" y="53"/>
                  </a:cubicBezTo>
                  <a:cubicBezTo>
                    <a:pt x="16" y="54"/>
                    <a:pt x="19" y="53"/>
                    <a:pt x="21" y="55"/>
                  </a:cubicBezTo>
                  <a:cubicBezTo>
                    <a:pt x="22" y="56"/>
                    <a:pt x="20" y="54"/>
                    <a:pt x="21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6" name="Freeform 773">
              <a:extLst>
                <a:ext uri="{FF2B5EF4-FFF2-40B4-BE49-F238E27FC236}">
                  <a16:creationId xmlns:a16="http://schemas.microsoft.com/office/drawing/2014/main" id="{FD4D5947-E743-3E44-86ED-D90BBEDAB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5049" y="6588468"/>
              <a:ext cx="335358" cy="288522"/>
            </a:xfrm>
            <a:custGeom>
              <a:avLst/>
              <a:gdLst>
                <a:gd name="T0" fmla="*/ 19 w 42"/>
                <a:gd name="T1" fmla="*/ 34 h 34"/>
                <a:gd name="T2" fmla="*/ 20 w 42"/>
                <a:gd name="T3" fmla="*/ 25 h 34"/>
                <a:gd name="T4" fmla="*/ 24 w 42"/>
                <a:gd name="T5" fmla="*/ 22 h 34"/>
                <a:gd name="T6" fmla="*/ 25 w 42"/>
                <a:gd name="T7" fmla="*/ 20 h 34"/>
                <a:gd name="T8" fmla="*/ 25 w 42"/>
                <a:gd name="T9" fmla="*/ 9 h 34"/>
                <a:gd name="T10" fmla="*/ 32 w 42"/>
                <a:gd name="T11" fmla="*/ 9 h 34"/>
                <a:gd name="T12" fmla="*/ 41 w 42"/>
                <a:gd name="T13" fmla="*/ 9 h 34"/>
                <a:gd name="T14" fmla="*/ 42 w 42"/>
                <a:gd name="T15" fmla="*/ 2 h 34"/>
                <a:gd name="T16" fmla="*/ 40 w 42"/>
                <a:gd name="T17" fmla="*/ 0 h 34"/>
                <a:gd name="T18" fmla="*/ 20 w 42"/>
                <a:gd name="T19" fmla="*/ 0 h 34"/>
                <a:gd name="T20" fmla="*/ 15 w 42"/>
                <a:gd name="T21" fmla="*/ 6 h 34"/>
                <a:gd name="T22" fmla="*/ 10 w 42"/>
                <a:gd name="T23" fmla="*/ 17 h 34"/>
                <a:gd name="T24" fmla="*/ 8 w 42"/>
                <a:gd name="T25" fmla="*/ 18 h 34"/>
                <a:gd name="T26" fmla="*/ 4 w 42"/>
                <a:gd name="T27" fmla="*/ 25 h 34"/>
                <a:gd name="T28" fmla="*/ 0 w 42"/>
                <a:gd name="T29" fmla="*/ 34 h 34"/>
                <a:gd name="T30" fmla="*/ 19 w 4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34">
                  <a:moveTo>
                    <a:pt x="19" y="34"/>
                  </a:moveTo>
                  <a:cubicBezTo>
                    <a:pt x="19" y="31"/>
                    <a:pt x="18" y="26"/>
                    <a:pt x="20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2"/>
                    <a:pt x="25" y="20"/>
                    <a:pt x="25" y="20"/>
                  </a:cubicBezTo>
                  <a:cubicBezTo>
                    <a:pt x="25" y="16"/>
                    <a:pt x="25" y="13"/>
                    <a:pt x="25" y="9"/>
                  </a:cubicBezTo>
                  <a:cubicBezTo>
                    <a:pt x="25" y="9"/>
                    <a:pt x="31" y="9"/>
                    <a:pt x="32" y="9"/>
                  </a:cubicBezTo>
                  <a:cubicBezTo>
                    <a:pt x="35" y="9"/>
                    <a:pt x="38" y="9"/>
                    <a:pt x="41" y="9"/>
                  </a:cubicBezTo>
                  <a:cubicBezTo>
                    <a:pt x="42" y="9"/>
                    <a:pt x="42" y="3"/>
                    <a:pt x="42" y="2"/>
                  </a:cubicBezTo>
                  <a:cubicBezTo>
                    <a:pt x="42" y="0"/>
                    <a:pt x="42" y="0"/>
                    <a:pt x="40" y="0"/>
                  </a:cubicBezTo>
                  <a:cubicBezTo>
                    <a:pt x="33" y="0"/>
                    <a:pt x="27" y="0"/>
                    <a:pt x="20" y="0"/>
                  </a:cubicBezTo>
                  <a:cubicBezTo>
                    <a:pt x="18" y="2"/>
                    <a:pt x="17" y="4"/>
                    <a:pt x="15" y="6"/>
                  </a:cubicBezTo>
                  <a:cubicBezTo>
                    <a:pt x="11" y="9"/>
                    <a:pt x="11" y="12"/>
                    <a:pt x="10" y="17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6" y="20"/>
                    <a:pt x="5" y="22"/>
                    <a:pt x="4" y="25"/>
                  </a:cubicBezTo>
                  <a:cubicBezTo>
                    <a:pt x="2" y="28"/>
                    <a:pt x="0" y="30"/>
                    <a:pt x="0" y="34"/>
                  </a:cubicBezTo>
                  <a:cubicBezTo>
                    <a:pt x="6" y="34"/>
                    <a:pt x="13" y="34"/>
                    <a:pt x="19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7" name="Freeform 774">
              <a:extLst>
                <a:ext uri="{FF2B5EF4-FFF2-40B4-BE49-F238E27FC236}">
                  <a16:creationId xmlns:a16="http://schemas.microsoft.com/office/drawing/2014/main" id="{FC7B6E05-34DF-1B42-AD80-116852BDD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5911" y="6181652"/>
              <a:ext cx="479859" cy="406816"/>
            </a:xfrm>
            <a:custGeom>
              <a:avLst/>
              <a:gdLst>
                <a:gd name="T0" fmla="*/ 22 w 60"/>
                <a:gd name="T1" fmla="*/ 48 h 48"/>
                <a:gd name="T2" fmla="*/ 23 w 60"/>
                <a:gd name="T3" fmla="*/ 41 h 48"/>
                <a:gd name="T4" fmla="*/ 29 w 60"/>
                <a:gd name="T5" fmla="*/ 37 h 48"/>
                <a:gd name="T6" fmla="*/ 33 w 60"/>
                <a:gd name="T7" fmla="*/ 37 h 48"/>
                <a:gd name="T8" fmla="*/ 38 w 60"/>
                <a:gd name="T9" fmla="*/ 35 h 48"/>
                <a:gd name="T10" fmla="*/ 40 w 60"/>
                <a:gd name="T11" fmla="*/ 32 h 48"/>
                <a:gd name="T12" fmla="*/ 45 w 60"/>
                <a:gd name="T13" fmla="*/ 31 h 48"/>
                <a:gd name="T14" fmla="*/ 46 w 60"/>
                <a:gd name="T15" fmla="*/ 28 h 48"/>
                <a:gd name="T16" fmla="*/ 50 w 60"/>
                <a:gd name="T17" fmla="*/ 25 h 48"/>
                <a:gd name="T18" fmla="*/ 53 w 60"/>
                <a:gd name="T19" fmla="*/ 23 h 48"/>
                <a:gd name="T20" fmla="*/ 58 w 60"/>
                <a:gd name="T21" fmla="*/ 24 h 48"/>
                <a:gd name="T22" fmla="*/ 56 w 60"/>
                <a:gd name="T23" fmla="*/ 16 h 48"/>
                <a:gd name="T24" fmla="*/ 56 w 60"/>
                <a:gd name="T25" fmla="*/ 10 h 48"/>
                <a:gd name="T26" fmla="*/ 55 w 60"/>
                <a:gd name="T27" fmla="*/ 7 h 48"/>
                <a:gd name="T28" fmla="*/ 51 w 60"/>
                <a:gd name="T29" fmla="*/ 6 h 48"/>
                <a:gd name="T30" fmla="*/ 47 w 60"/>
                <a:gd name="T31" fmla="*/ 6 h 48"/>
                <a:gd name="T32" fmla="*/ 42 w 60"/>
                <a:gd name="T33" fmla="*/ 6 h 48"/>
                <a:gd name="T34" fmla="*/ 35 w 60"/>
                <a:gd name="T35" fmla="*/ 4 h 48"/>
                <a:gd name="T36" fmla="*/ 30 w 60"/>
                <a:gd name="T37" fmla="*/ 13 h 48"/>
                <a:gd name="T38" fmla="*/ 20 w 60"/>
                <a:gd name="T39" fmla="*/ 19 h 48"/>
                <a:gd name="T40" fmla="*/ 16 w 60"/>
                <a:gd name="T41" fmla="*/ 27 h 48"/>
                <a:gd name="T42" fmla="*/ 16 w 60"/>
                <a:gd name="T43" fmla="*/ 35 h 48"/>
                <a:gd name="T44" fmla="*/ 14 w 60"/>
                <a:gd name="T45" fmla="*/ 39 h 48"/>
                <a:gd name="T46" fmla="*/ 9 w 60"/>
                <a:gd name="T47" fmla="*/ 42 h 48"/>
                <a:gd name="T48" fmla="*/ 5 w 60"/>
                <a:gd name="T49" fmla="*/ 45 h 48"/>
                <a:gd name="T50" fmla="*/ 0 w 60"/>
                <a:gd name="T51" fmla="*/ 48 h 48"/>
                <a:gd name="T52" fmla="*/ 22 w 60"/>
                <a:gd name="T5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" h="48">
                  <a:moveTo>
                    <a:pt x="22" y="48"/>
                  </a:moveTo>
                  <a:cubicBezTo>
                    <a:pt x="22" y="45"/>
                    <a:pt x="21" y="43"/>
                    <a:pt x="23" y="41"/>
                  </a:cubicBezTo>
                  <a:cubicBezTo>
                    <a:pt x="25" y="40"/>
                    <a:pt x="28" y="39"/>
                    <a:pt x="29" y="37"/>
                  </a:cubicBezTo>
                  <a:cubicBezTo>
                    <a:pt x="30" y="37"/>
                    <a:pt x="32" y="37"/>
                    <a:pt x="33" y="37"/>
                  </a:cubicBezTo>
                  <a:cubicBezTo>
                    <a:pt x="34" y="36"/>
                    <a:pt x="36" y="36"/>
                    <a:pt x="38" y="35"/>
                  </a:cubicBezTo>
                  <a:cubicBezTo>
                    <a:pt x="39" y="34"/>
                    <a:pt x="39" y="33"/>
                    <a:pt x="40" y="32"/>
                  </a:cubicBezTo>
                  <a:cubicBezTo>
                    <a:pt x="41" y="31"/>
                    <a:pt x="44" y="32"/>
                    <a:pt x="45" y="31"/>
                  </a:cubicBezTo>
                  <a:cubicBezTo>
                    <a:pt x="46" y="30"/>
                    <a:pt x="46" y="29"/>
                    <a:pt x="46" y="28"/>
                  </a:cubicBezTo>
                  <a:cubicBezTo>
                    <a:pt x="46" y="26"/>
                    <a:pt x="49" y="26"/>
                    <a:pt x="50" y="25"/>
                  </a:cubicBezTo>
                  <a:cubicBezTo>
                    <a:pt x="51" y="24"/>
                    <a:pt x="51" y="23"/>
                    <a:pt x="53" y="23"/>
                  </a:cubicBezTo>
                  <a:cubicBezTo>
                    <a:pt x="54" y="23"/>
                    <a:pt x="57" y="24"/>
                    <a:pt x="58" y="24"/>
                  </a:cubicBezTo>
                  <a:cubicBezTo>
                    <a:pt x="60" y="23"/>
                    <a:pt x="56" y="17"/>
                    <a:pt x="56" y="16"/>
                  </a:cubicBezTo>
                  <a:cubicBezTo>
                    <a:pt x="56" y="14"/>
                    <a:pt x="56" y="12"/>
                    <a:pt x="56" y="10"/>
                  </a:cubicBezTo>
                  <a:cubicBezTo>
                    <a:pt x="55" y="9"/>
                    <a:pt x="55" y="8"/>
                    <a:pt x="55" y="7"/>
                  </a:cubicBezTo>
                  <a:cubicBezTo>
                    <a:pt x="53" y="7"/>
                    <a:pt x="52" y="6"/>
                    <a:pt x="51" y="6"/>
                  </a:cubicBezTo>
                  <a:cubicBezTo>
                    <a:pt x="50" y="5"/>
                    <a:pt x="48" y="6"/>
                    <a:pt x="47" y="6"/>
                  </a:cubicBezTo>
                  <a:cubicBezTo>
                    <a:pt x="46" y="5"/>
                    <a:pt x="44" y="6"/>
                    <a:pt x="42" y="6"/>
                  </a:cubicBezTo>
                  <a:cubicBezTo>
                    <a:pt x="40" y="6"/>
                    <a:pt x="36" y="0"/>
                    <a:pt x="35" y="4"/>
                  </a:cubicBezTo>
                  <a:cubicBezTo>
                    <a:pt x="34" y="7"/>
                    <a:pt x="33" y="10"/>
                    <a:pt x="30" y="13"/>
                  </a:cubicBezTo>
                  <a:cubicBezTo>
                    <a:pt x="27" y="16"/>
                    <a:pt x="23" y="16"/>
                    <a:pt x="20" y="19"/>
                  </a:cubicBezTo>
                  <a:cubicBezTo>
                    <a:pt x="18" y="21"/>
                    <a:pt x="17" y="24"/>
                    <a:pt x="16" y="27"/>
                  </a:cubicBezTo>
                  <a:cubicBezTo>
                    <a:pt x="16" y="29"/>
                    <a:pt x="17" y="32"/>
                    <a:pt x="16" y="35"/>
                  </a:cubicBezTo>
                  <a:cubicBezTo>
                    <a:pt x="15" y="36"/>
                    <a:pt x="14" y="38"/>
                    <a:pt x="14" y="39"/>
                  </a:cubicBezTo>
                  <a:cubicBezTo>
                    <a:pt x="13" y="41"/>
                    <a:pt x="11" y="41"/>
                    <a:pt x="9" y="42"/>
                  </a:cubicBezTo>
                  <a:cubicBezTo>
                    <a:pt x="8" y="43"/>
                    <a:pt x="7" y="44"/>
                    <a:pt x="5" y="45"/>
                  </a:cubicBezTo>
                  <a:cubicBezTo>
                    <a:pt x="4" y="46"/>
                    <a:pt x="2" y="46"/>
                    <a:pt x="0" y="48"/>
                  </a:cubicBezTo>
                  <a:lnTo>
                    <a:pt x="22" y="4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8" name="Freeform 775">
              <a:extLst>
                <a:ext uri="{FF2B5EF4-FFF2-40B4-BE49-F238E27FC236}">
                  <a16:creationId xmlns:a16="http://schemas.microsoft.com/office/drawing/2014/main" id="{08A86788-A8CD-C144-A974-2CE6D2FE3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5" y="6141259"/>
              <a:ext cx="828850" cy="836711"/>
            </a:xfrm>
            <a:custGeom>
              <a:avLst/>
              <a:gdLst>
                <a:gd name="T0" fmla="*/ 35 w 104"/>
                <a:gd name="T1" fmla="*/ 22 h 99"/>
                <a:gd name="T2" fmla="*/ 36 w 104"/>
                <a:gd name="T3" fmla="*/ 29 h 99"/>
                <a:gd name="T4" fmla="*/ 31 w 104"/>
                <a:gd name="T5" fmla="*/ 28 h 99"/>
                <a:gd name="T6" fmla="*/ 29 w 104"/>
                <a:gd name="T7" fmla="*/ 30 h 99"/>
                <a:gd name="T8" fmla="*/ 26 w 104"/>
                <a:gd name="T9" fmla="*/ 31 h 99"/>
                <a:gd name="T10" fmla="*/ 24 w 104"/>
                <a:gd name="T11" fmla="*/ 35 h 99"/>
                <a:gd name="T12" fmla="*/ 20 w 104"/>
                <a:gd name="T13" fmla="*/ 37 h 99"/>
                <a:gd name="T14" fmla="*/ 17 w 104"/>
                <a:gd name="T15" fmla="*/ 40 h 99"/>
                <a:gd name="T16" fmla="*/ 11 w 104"/>
                <a:gd name="T17" fmla="*/ 42 h 99"/>
                <a:gd name="T18" fmla="*/ 8 w 104"/>
                <a:gd name="T19" fmla="*/ 43 h 99"/>
                <a:gd name="T20" fmla="*/ 4 w 104"/>
                <a:gd name="T21" fmla="*/ 45 h 99"/>
                <a:gd name="T22" fmla="*/ 1 w 104"/>
                <a:gd name="T23" fmla="*/ 52 h 99"/>
                <a:gd name="T24" fmla="*/ 2 w 104"/>
                <a:gd name="T25" fmla="*/ 56 h 99"/>
                <a:gd name="T26" fmla="*/ 6 w 104"/>
                <a:gd name="T27" fmla="*/ 59 h 99"/>
                <a:gd name="T28" fmla="*/ 37 w 104"/>
                <a:gd name="T29" fmla="*/ 79 h 99"/>
                <a:gd name="T30" fmla="*/ 48 w 104"/>
                <a:gd name="T31" fmla="*/ 86 h 99"/>
                <a:gd name="T32" fmla="*/ 49 w 104"/>
                <a:gd name="T33" fmla="*/ 87 h 99"/>
                <a:gd name="T34" fmla="*/ 58 w 104"/>
                <a:gd name="T35" fmla="*/ 93 h 99"/>
                <a:gd name="T36" fmla="*/ 61 w 104"/>
                <a:gd name="T37" fmla="*/ 99 h 99"/>
                <a:gd name="T38" fmla="*/ 67 w 104"/>
                <a:gd name="T39" fmla="*/ 97 h 99"/>
                <a:gd name="T40" fmla="*/ 72 w 104"/>
                <a:gd name="T41" fmla="*/ 96 h 99"/>
                <a:gd name="T42" fmla="*/ 85 w 104"/>
                <a:gd name="T43" fmla="*/ 87 h 99"/>
                <a:gd name="T44" fmla="*/ 100 w 104"/>
                <a:gd name="T45" fmla="*/ 77 h 99"/>
                <a:gd name="T46" fmla="*/ 104 w 104"/>
                <a:gd name="T47" fmla="*/ 75 h 99"/>
                <a:gd name="T48" fmla="*/ 97 w 104"/>
                <a:gd name="T49" fmla="*/ 69 h 99"/>
                <a:gd name="T50" fmla="*/ 94 w 104"/>
                <a:gd name="T51" fmla="*/ 69 h 99"/>
                <a:gd name="T52" fmla="*/ 92 w 104"/>
                <a:gd name="T53" fmla="*/ 63 h 99"/>
                <a:gd name="T54" fmla="*/ 92 w 104"/>
                <a:gd name="T55" fmla="*/ 60 h 99"/>
                <a:gd name="T56" fmla="*/ 93 w 104"/>
                <a:gd name="T57" fmla="*/ 55 h 99"/>
                <a:gd name="T58" fmla="*/ 93 w 104"/>
                <a:gd name="T59" fmla="*/ 50 h 99"/>
                <a:gd name="T60" fmla="*/ 93 w 104"/>
                <a:gd name="T61" fmla="*/ 46 h 99"/>
                <a:gd name="T62" fmla="*/ 92 w 104"/>
                <a:gd name="T63" fmla="*/ 42 h 99"/>
                <a:gd name="T64" fmla="*/ 91 w 104"/>
                <a:gd name="T65" fmla="*/ 37 h 99"/>
                <a:gd name="T66" fmla="*/ 87 w 104"/>
                <a:gd name="T67" fmla="*/ 27 h 99"/>
                <a:gd name="T68" fmla="*/ 82 w 104"/>
                <a:gd name="T69" fmla="*/ 20 h 99"/>
                <a:gd name="T70" fmla="*/ 85 w 104"/>
                <a:gd name="T71" fmla="*/ 13 h 99"/>
                <a:gd name="T72" fmla="*/ 86 w 104"/>
                <a:gd name="T73" fmla="*/ 2 h 99"/>
                <a:gd name="T74" fmla="*/ 84 w 104"/>
                <a:gd name="T75" fmla="*/ 1 h 99"/>
                <a:gd name="T76" fmla="*/ 81 w 104"/>
                <a:gd name="T77" fmla="*/ 0 h 99"/>
                <a:gd name="T78" fmla="*/ 79 w 104"/>
                <a:gd name="T79" fmla="*/ 1 h 99"/>
                <a:gd name="T80" fmla="*/ 75 w 104"/>
                <a:gd name="T81" fmla="*/ 0 h 99"/>
                <a:gd name="T82" fmla="*/ 72 w 104"/>
                <a:gd name="T83" fmla="*/ 2 h 99"/>
                <a:gd name="T84" fmla="*/ 68 w 104"/>
                <a:gd name="T85" fmla="*/ 1 h 99"/>
                <a:gd name="T86" fmla="*/ 61 w 104"/>
                <a:gd name="T87" fmla="*/ 2 h 99"/>
                <a:gd name="T88" fmla="*/ 46 w 104"/>
                <a:gd name="T89" fmla="*/ 5 h 99"/>
                <a:gd name="T90" fmla="*/ 43 w 104"/>
                <a:gd name="T91" fmla="*/ 7 h 99"/>
                <a:gd name="T92" fmla="*/ 39 w 104"/>
                <a:gd name="T93" fmla="*/ 8 h 99"/>
                <a:gd name="T94" fmla="*/ 34 w 104"/>
                <a:gd name="T95" fmla="*/ 12 h 99"/>
                <a:gd name="T96" fmla="*/ 35 w 104"/>
                <a:gd name="T97" fmla="*/ 22 h 99"/>
                <a:gd name="T98" fmla="*/ 35 w 104"/>
                <a:gd name="T99" fmla="*/ 2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4" h="99">
                  <a:moveTo>
                    <a:pt x="35" y="22"/>
                  </a:moveTo>
                  <a:cubicBezTo>
                    <a:pt x="36" y="23"/>
                    <a:pt x="40" y="29"/>
                    <a:pt x="36" y="29"/>
                  </a:cubicBezTo>
                  <a:cubicBezTo>
                    <a:pt x="35" y="28"/>
                    <a:pt x="32" y="27"/>
                    <a:pt x="31" y="28"/>
                  </a:cubicBezTo>
                  <a:cubicBezTo>
                    <a:pt x="30" y="29"/>
                    <a:pt x="30" y="29"/>
                    <a:pt x="29" y="30"/>
                  </a:cubicBezTo>
                  <a:cubicBezTo>
                    <a:pt x="28" y="31"/>
                    <a:pt x="27" y="31"/>
                    <a:pt x="26" y="31"/>
                  </a:cubicBezTo>
                  <a:cubicBezTo>
                    <a:pt x="24" y="32"/>
                    <a:pt x="25" y="34"/>
                    <a:pt x="24" y="35"/>
                  </a:cubicBezTo>
                  <a:cubicBezTo>
                    <a:pt x="24" y="37"/>
                    <a:pt x="21" y="36"/>
                    <a:pt x="20" y="37"/>
                  </a:cubicBezTo>
                  <a:cubicBezTo>
                    <a:pt x="18" y="37"/>
                    <a:pt x="18" y="39"/>
                    <a:pt x="17" y="40"/>
                  </a:cubicBezTo>
                  <a:cubicBezTo>
                    <a:pt x="15" y="42"/>
                    <a:pt x="13" y="41"/>
                    <a:pt x="11" y="42"/>
                  </a:cubicBezTo>
                  <a:cubicBezTo>
                    <a:pt x="10" y="42"/>
                    <a:pt x="9" y="42"/>
                    <a:pt x="8" y="43"/>
                  </a:cubicBezTo>
                  <a:cubicBezTo>
                    <a:pt x="7" y="43"/>
                    <a:pt x="5" y="44"/>
                    <a:pt x="4" y="45"/>
                  </a:cubicBezTo>
                  <a:cubicBezTo>
                    <a:pt x="0" y="47"/>
                    <a:pt x="1" y="48"/>
                    <a:pt x="1" y="52"/>
                  </a:cubicBezTo>
                  <a:cubicBezTo>
                    <a:pt x="1" y="55"/>
                    <a:pt x="0" y="55"/>
                    <a:pt x="2" y="56"/>
                  </a:cubicBezTo>
                  <a:cubicBezTo>
                    <a:pt x="3" y="57"/>
                    <a:pt x="5" y="58"/>
                    <a:pt x="6" y="59"/>
                  </a:cubicBezTo>
                  <a:cubicBezTo>
                    <a:pt x="16" y="66"/>
                    <a:pt x="26" y="72"/>
                    <a:pt x="37" y="79"/>
                  </a:cubicBezTo>
                  <a:cubicBezTo>
                    <a:pt x="40" y="81"/>
                    <a:pt x="44" y="84"/>
                    <a:pt x="48" y="86"/>
                  </a:cubicBezTo>
                  <a:cubicBezTo>
                    <a:pt x="48" y="87"/>
                    <a:pt x="49" y="87"/>
                    <a:pt x="49" y="87"/>
                  </a:cubicBezTo>
                  <a:cubicBezTo>
                    <a:pt x="52" y="92"/>
                    <a:pt x="54" y="92"/>
                    <a:pt x="58" y="93"/>
                  </a:cubicBezTo>
                  <a:cubicBezTo>
                    <a:pt x="61" y="94"/>
                    <a:pt x="58" y="98"/>
                    <a:pt x="61" y="99"/>
                  </a:cubicBezTo>
                  <a:cubicBezTo>
                    <a:pt x="62" y="99"/>
                    <a:pt x="65" y="98"/>
                    <a:pt x="67" y="97"/>
                  </a:cubicBezTo>
                  <a:cubicBezTo>
                    <a:pt x="68" y="97"/>
                    <a:pt x="71" y="97"/>
                    <a:pt x="72" y="96"/>
                  </a:cubicBezTo>
                  <a:cubicBezTo>
                    <a:pt x="76" y="93"/>
                    <a:pt x="80" y="90"/>
                    <a:pt x="85" y="87"/>
                  </a:cubicBezTo>
                  <a:cubicBezTo>
                    <a:pt x="90" y="84"/>
                    <a:pt x="95" y="80"/>
                    <a:pt x="100" y="77"/>
                  </a:cubicBezTo>
                  <a:cubicBezTo>
                    <a:pt x="101" y="77"/>
                    <a:pt x="102" y="76"/>
                    <a:pt x="104" y="75"/>
                  </a:cubicBezTo>
                  <a:cubicBezTo>
                    <a:pt x="102" y="71"/>
                    <a:pt x="101" y="70"/>
                    <a:pt x="97" y="69"/>
                  </a:cubicBezTo>
                  <a:cubicBezTo>
                    <a:pt x="96" y="69"/>
                    <a:pt x="94" y="69"/>
                    <a:pt x="94" y="69"/>
                  </a:cubicBezTo>
                  <a:cubicBezTo>
                    <a:pt x="94" y="66"/>
                    <a:pt x="94" y="65"/>
                    <a:pt x="92" y="63"/>
                  </a:cubicBezTo>
                  <a:cubicBezTo>
                    <a:pt x="91" y="61"/>
                    <a:pt x="91" y="61"/>
                    <a:pt x="92" y="60"/>
                  </a:cubicBezTo>
                  <a:cubicBezTo>
                    <a:pt x="94" y="58"/>
                    <a:pt x="93" y="57"/>
                    <a:pt x="93" y="55"/>
                  </a:cubicBezTo>
                  <a:cubicBezTo>
                    <a:pt x="93" y="53"/>
                    <a:pt x="94" y="52"/>
                    <a:pt x="93" y="50"/>
                  </a:cubicBezTo>
                  <a:cubicBezTo>
                    <a:pt x="93" y="49"/>
                    <a:pt x="93" y="48"/>
                    <a:pt x="93" y="46"/>
                  </a:cubicBezTo>
                  <a:cubicBezTo>
                    <a:pt x="93" y="45"/>
                    <a:pt x="93" y="43"/>
                    <a:pt x="92" y="42"/>
                  </a:cubicBezTo>
                  <a:cubicBezTo>
                    <a:pt x="91" y="41"/>
                    <a:pt x="91" y="39"/>
                    <a:pt x="91" y="37"/>
                  </a:cubicBezTo>
                  <a:cubicBezTo>
                    <a:pt x="91" y="34"/>
                    <a:pt x="90" y="30"/>
                    <a:pt x="87" y="27"/>
                  </a:cubicBezTo>
                  <a:cubicBezTo>
                    <a:pt x="85" y="25"/>
                    <a:pt x="83" y="23"/>
                    <a:pt x="82" y="20"/>
                  </a:cubicBezTo>
                  <a:cubicBezTo>
                    <a:pt x="80" y="16"/>
                    <a:pt x="84" y="17"/>
                    <a:pt x="85" y="13"/>
                  </a:cubicBezTo>
                  <a:cubicBezTo>
                    <a:pt x="85" y="9"/>
                    <a:pt x="85" y="6"/>
                    <a:pt x="86" y="2"/>
                  </a:cubicBezTo>
                  <a:cubicBezTo>
                    <a:pt x="85" y="2"/>
                    <a:pt x="85" y="1"/>
                    <a:pt x="84" y="1"/>
                  </a:cubicBezTo>
                  <a:cubicBezTo>
                    <a:pt x="82" y="2"/>
                    <a:pt x="82" y="0"/>
                    <a:pt x="81" y="0"/>
                  </a:cubicBezTo>
                  <a:cubicBezTo>
                    <a:pt x="80" y="0"/>
                    <a:pt x="80" y="1"/>
                    <a:pt x="79" y="1"/>
                  </a:cubicBezTo>
                  <a:cubicBezTo>
                    <a:pt x="77" y="1"/>
                    <a:pt x="77" y="0"/>
                    <a:pt x="75" y="0"/>
                  </a:cubicBezTo>
                  <a:cubicBezTo>
                    <a:pt x="74" y="1"/>
                    <a:pt x="73" y="1"/>
                    <a:pt x="72" y="2"/>
                  </a:cubicBezTo>
                  <a:cubicBezTo>
                    <a:pt x="70" y="3"/>
                    <a:pt x="70" y="2"/>
                    <a:pt x="68" y="1"/>
                  </a:cubicBezTo>
                  <a:cubicBezTo>
                    <a:pt x="66" y="1"/>
                    <a:pt x="63" y="1"/>
                    <a:pt x="61" y="2"/>
                  </a:cubicBezTo>
                  <a:cubicBezTo>
                    <a:pt x="56" y="3"/>
                    <a:pt x="51" y="3"/>
                    <a:pt x="46" y="5"/>
                  </a:cubicBezTo>
                  <a:cubicBezTo>
                    <a:pt x="45" y="6"/>
                    <a:pt x="44" y="7"/>
                    <a:pt x="43" y="7"/>
                  </a:cubicBezTo>
                  <a:cubicBezTo>
                    <a:pt x="42" y="8"/>
                    <a:pt x="40" y="8"/>
                    <a:pt x="39" y="8"/>
                  </a:cubicBezTo>
                  <a:cubicBezTo>
                    <a:pt x="37" y="9"/>
                    <a:pt x="37" y="12"/>
                    <a:pt x="34" y="12"/>
                  </a:cubicBezTo>
                  <a:cubicBezTo>
                    <a:pt x="35" y="15"/>
                    <a:pt x="35" y="18"/>
                    <a:pt x="35" y="22"/>
                  </a:cubicBezTo>
                  <a:cubicBezTo>
                    <a:pt x="36" y="23"/>
                    <a:pt x="35" y="20"/>
                    <a:pt x="3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9" name="Freeform 781">
              <a:extLst>
                <a:ext uri="{FF2B5EF4-FFF2-40B4-BE49-F238E27FC236}">
                  <a16:creationId xmlns:a16="http://schemas.microsoft.com/office/drawing/2014/main" id="{2902945B-F428-D94C-94A0-2B083AA97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9868" y="3005037"/>
              <a:ext cx="73616" cy="34623"/>
            </a:xfrm>
            <a:custGeom>
              <a:avLst/>
              <a:gdLst>
                <a:gd name="T0" fmla="*/ 4 w 9"/>
                <a:gd name="T1" fmla="*/ 3 h 4"/>
                <a:gd name="T2" fmla="*/ 1 w 9"/>
                <a:gd name="T3" fmla="*/ 2 h 4"/>
                <a:gd name="T4" fmla="*/ 5 w 9"/>
                <a:gd name="T5" fmla="*/ 2 h 4"/>
                <a:gd name="T6" fmla="*/ 0 w 9"/>
                <a:gd name="T7" fmla="*/ 0 h 4"/>
                <a:gd name="T8" fmla="*/ 9 w 9"/>
                <a:gd name="T9" fmla="*/ 2 h 4"/>
                <a:gd name="T10" fmla="*/ 5 w 9"/>
                <a:gd name="T11" fmla="*/ 2 h 4"/>
                <a:gd name="T12" fmla="*/ 4 w 9"/>
                <a:gd name="T13" fmla="*/ 3 h 4"/>
                <a:gd name="T14" fmla="*/ 4 w 9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4" y="3"/>
                  </a:moveTo>
                  <a:cubicBezTo>
                    <a:pt x="4" y="3"/>
                    <a:pt x="1" y="2"/>
                    <a:pt x="1" y="2"/>
                  </a:cubicBezTo>
                  <a:cubicBezTo>
                    <a:pt x="1" y="2"/>
                    <a:pt x="4" y="2"/>
                    <a:pt x="5" y="2"/>
                  </a:cubicBezTo>
                  <a:cubicBezTo>
                    <a:pt x="3" y="1"/>
                    <a:pt x="1" y="2"/>
                    <a:pt x="0" y="0"/>
                  </a:cubicBezTo>
                  <a:cubicBezTo>
                    <a:pt x="1" y="1"/>
                    <a:pt x="8" y="0"/>
                    <a:pt x="9" y="2"/>
                  </a:cubicBezTo>
                  <a:cubicBezTo>
                    <a:pt x="9" y="2"/>
                    <a:pt x="6" y="2"/>
                    <a:pt x="5" y="2"/>
                  </a:cubicBezTo>
                  <a:cubicBezTo>
                    <a:pt x="5" y="2"/>
                    <a:pt x="7" y="4"/>
                    <a:pt x="4" y="3"/>
                  </a:cubicBezTo>
                  <a:cubicBezTo>
                    <a:pt x="3" y="3"/>
                    <a:pt x="6" y="4"/>
                    <a:pt x="4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0" name="Freeform 405">
              <a:extLst>
                <a:ext uri="{FF2B5EF4-FFF2-40B4-BE49-F238E27FC236}">
                  <a16:creationId xmlns:a16="http://schemas.microsoft.com/office/drawing/2014/main" id="{10DEB9F6-1A4B-2B43-99CE-E61F44DC6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4436103"/>
              <a:ext cx="430784" cy="222163"/>
            </a:xfrm>
            <a:custGeom>
              <a:avLst/>
              <a:gdLst>
                <a:gd name="T0" fmla="*/ 53 w 54"/>
                <a:gd name="T1" fmla="*/ 10 h 26"/>
                <a:gd name="T2" fmla="*/ 49 w 54"/>
                <a:gd name="T3" fmla="*/ 9 h 26"/>
                <a:gd name="T4" fmla="*/ 50 w 54"/>
                <a:gd name="T5" fmla="*/ 8 h 26"/>
                <a:gd name="T6" fmla="*/ 48 w 54"/>
                <a:gd name="T7" fmla="*/ 7 h 26"/>
                <a:gd name="T8" fmla="*/ 49 w 54"/>
                <a:gd name="T9" fmla="*/ 6 h 26"/>
                <a:gd name="T10" fmla="*/ 46 w 54"/>
                <a:gd name="T11" fmla="*/ 5 h 26"/>
                <a:gd name="T12" fmla="*/ 48 w 54"/>
                <a:gd name="T13" fmla="*/ 3 h 26"/>
                <a:gd name="T14" fmla="*/ 43 w 54"/>
                <a:gd name="T15" fmla="*/ 3 h 26"/>
                <a:gd name="T16" fmla="*/ 39 w 54"/>
                <a:gd name="T17" fmla="*/ 1 h 26"/>
                <a:gd name="T18" fmla="*/ 39 w 54"/>
                <a:gd name="T19" fmla="*/ 4 h 26"/>
                <a:gd name="T20" fmla="*/ 36 w 54"/>
                <a:gd name="T21" fmla="*/ 5 h 26"/>
                <a:gd name="T22" fmla="*/ 32 w 54"/>
                <a:gd name="T23" fmla="*/ 5 h 26"/>
                <a:gd name="T24" fmla="*/ 32 w 54"/>
                <a:gd name="T25" fmla="*/ 9 h 26"/>
                <a:gd name="T26" fmla="*/ 26 w 54"/>
                <a:gd name="T27" fmla="*/ 5 h 26"/>
                <a:gd name="T28" fmla="*/ 25 w 54"/>
                <a:gd name="T29" fmla="*/ 8 h 26"/>
                <a:gd name="T30" fmla="*/ 21 w 54"/>
                <a:gd name="T31" fmla="*/ 5 h 26"/>
                <a:gd name="T32" fmla="*/ 21 w 54"/>
                <a:gd name="T33" fmla="*/ 9 h 26"/>
                <a:gd name="T34" fmla="*/ 19 w 54"/>
                <a:gd name="T35" fmla="*/ 9 h 26"/>
                <a:gd name="T36" fmla="*/ 17 w 54"/>
                <a:gd name="T37" fmla="*/ 12 h 26"/>
                <a:gd name="T38" fmla="*/ 14 w 54"/>
                <a:gd name="T39" fmla="*/ 8 h 26"/>
                <a:gd name="T40" fmla="*/ 16 w 54"/>
                <a:gd name="T41" fmla="*/ 8 h 26"/>
                <a:gd name="T42" fmla="*/ 14 w 54"/>
                <a:gd name="T43" fmla="*/ 5 h 26"/>
                <a:gd name="T44" fmla="*/ 7 w 54"/>
                <a:gd name="T45" fmla="*/ 2 h 26"/>
                <a:gd name="T46" fmla="*/ 9 w 54"/>
                <a:gd name="T47" fmla="*/ 4 h 26"/>
                <a:gd name="T48" fmla="*/ 8 w 54"/>
                <a:gd name="T49" fmla="*/ 4 h 26"/>
                <a:gd name="T50" fmla="*/ 10 w 54"/>
                <a:gd name="T51" fmla="*/ 8 h 26"/>
                <a:gd name="T52" fmla="*/ 5 w 54"/>
                <a:gd name="T53" fmla="*/ 6 h 26"/>
                <a:gd name="T54" fmla="*/ 3 w 54"/>
                <a:gd name="T55" fmla="*/ 6 h 26"/>
                <a:gd name="T56" fmla="*/ 5 w 54"/>
                <a:gd name="T57" fmla="*/ 7 h 26"/>
                <a:gd name="T58" fmla="*/ 5 w 54"/>
                <a:gd name="T59" fmla="*/ 8 h 26"/>
                <a:gd name="T60" fmla="*/ 2 w 54"/>
                <a:gd name="T61" fmla="*/ 7 h 26"/>
                <a:gd name="T62" fmla="*/ 1 w 54"/>
                <a:gd name="T63" fmla="*/ 9 h 26"/>
                <a:gd name="T64" fmla="*/ 8 w 54"/>
                <a:gd name="T65" fmla="*/ 10 h 26"/>
                <a:gd name="T66" fmla="*/ 13 w 54"/>
                <a:gd name="T67" fmla="*/ 11 h 26"/>
                <a:gd name="T68" fmla="*/ 11 w 54"/>
                <a:gd name="T69" fmla="*/ 12 h 26"/>
                <a:gd name="T70" fmla="*/ 12 w 54"/>
                <a:gd name="T71" fmla="*/ 13 h 26"/>
                <a:gd name="T72" fmla="*/ 8 w 54"/>
                <a:gd name="T73" fmla="*/ 14 h 26"/>
                <a:gd name="T74" fmla="*/ 3 w 54"/>
                <a:gd name="T75" fmla="*/ 15 h 26"/>
                <a:gd name="T76" fmla="*/ 10 w 54"/>
                <a:gd name="T77" fmla="*/ 16 h 26"/>
                <a:gd name="T78" fmla="*/ 12 w 54"/>
                <a:gd name="T79" fmla="*/ 18 h 26"/>
                <a:gd name="T80" fmla="*/ 15 w 54"/>
                <a:gd name="T81" fmla="*/ 17 h 26"/>
                <a:gd name="T82" fmla="*/ 13 w 54"/>
                <a:gd name="T83" fmla="*/ 18 h 26"/>
                <a:gd name="T84" fmla="*/ 15 w 54"/>
                <a:gd name="T85" fmla="*/ 18 h 26"/>
                <a:gd name="T86" fmla="*/ 10 w 54"/>
                <a:gd name="T87" fmla="*/ 23 h 26"/>
                <a:gd name="T88" fmla="*/ 15 w 54"/>
                <a:gd name="T89" fmla="*/ 23 h 26"/>
                <a:gd name="T90" fmla="*/ 21 w 54"/>
                <a:gd name="T91" fmla="*/ 24 h 26"/>
                <a:gd name="T92" fmla="*/ 20 w 54"/>
                <a:gd name="T93" fmla="*/ 24 h 26"/>
                <a:gd name="T94" fmla="*/ 22 w 54"/>
                <a:gd name="T95" fmla="*/ 25 h 26"/>
                <a:gd name="T96" fmla="*/ 29 w 54"/>
                <a:gd name="T97" fmla="*/ 26 h 26"/>
                <a:gd name="T98" fmla="*/ 33 w 54"/>
                <a:gd name="T99" fmla="*/ 25 h 26"/>
                <a:gd name="T100" fmla="*/ 39 w 54"/>
                <a:gd name="T101" fmla="*/ 23 h 26"/>
                <a:gd name="T102" fmla="*/ 46 w 54"/>
                <a:gd name="T103" fmla="*/ 19 h 26"/>
                <a:gd name="T104" fmla="*/ 52 w 54"/>
                <a:gd name="T105" fmla="*/ 16 h 26"/>
                <a:gd name="T106" fmla="*/ 52 w 54"/>
                <a:gd name="T107" fmla="*/ 14 h 26"/>
                <a:gd name="T108" fmla="*/ 54 w 54"/>
                <a:gd name="T109" fmla="*/ 13 h 26"/>
                <a:gd name="T110" fmla="*/ 52 w 54"/>
                <a:gd name="T111" fmla="*/ 12 h 26"/>
                <a:gd name="T112" fmla="*/ 53 w 54"/>
                <a:gd name="T113" fmla="*/ 10 h 26"/>
                <a:gd name="T114" fmla="*/ 53 w 54"/>
                <a:gd name="T11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26">
                  <a:moveTo>
                    <a:pt x="53" y="10"/>
                  </a:moveTo>
                  <a:cubicBezTo>
                    <a:pt x="53" y="10"/>
                    <a:pt x="49" y="9"/>
                    <a:pt x="49" y="9"/>
                  </a:cubicBezTo>
                  <a:cubicBezTo>
                    <a:pt x="49" y="9"/>
                    <a:pt x="50" y="8"/>
                    <a:pt x="50" y="8"/>
                  </a:cubicBezTo>
                  <a:cubicBezTo>
                    <a:pt x="49" y="8"/>
                    <a:pt x="47" y="8"/>
                    <a:pt x="48" y="7"/>
                  </a:cubicBezTo>
                  <a:cubicBezTo>
                    <a:pt x="48" y="7"/>
                    <a:pt x="49" y="6"/>
                    <a:pt x="49" y="6"/>
                  </a:cubicBezTo>
                  <a:cubicBezTo>
                    <a:pt x="48" y="5"/>
                    <a:pt x="46" y="5"/>
                    <a:pt x="46" y="5"/>
                  </a:cubicBezTo>
                  <a:cubicBezTo>
                    <a:pt x="46" y="4"/>
                    <a:pt x="48" y="3"/>
                    <a:pt x="48" y="3"/>
                  </a:cubicBezTo>
                  <a:cubicBezTo>
                    <a:pt x="48" y="3"/>
                    <a:pt x="44" y="4"/>
                    <a:pt x="43" y="3"/>
                  </a:cubicBezTo>
                  <a:cubicBezTo>
                    <a:pt x="42" y="2"/>
                    <a:pt x="41" y="1"/>
                    <a:pt x="39" y="1"/>
                  </a:cubicBezTo>
                  <a:cubicBezTo>
                    <a:pt x="38" y="1"/>
                    <a:pt x="40" y="3"/>
                    <a:pt x="39" y="4"/>
                  </a:cubicBezTo>
                  <a:cubicBezTo>
                    <a:pt x="38" y="5"/>
                    <a:pt x="37" y="4"/>
                    <a:pt x="36" y="5"/>
                  </a:cubicBezTo>
                  <a:cubicBezTo>
                    <a:pt x="35" y="6"/>
                    <a:pt x="34" y="5"/>
                    <a:pt x="32" y="5"/>
                  </a:cubicBezTo>
                  <a:cubicBezTo>
                    <a:pt x="30" y="4"/>
                    <a:pt x="33" y="8"/>
                    <a:pt x="32" y="9"/>
                  </a:cubicBezTo>
                  <a:cubicBezTo>
                    <a:pt x="32" y="9"/>
                    <a:pt x="28" y="2"/>
                    <a:pt x="26" y="5"/>
                  </a:cubicBezTo>
                  <a:cubicBezTo>
                    <a:pt x="25" y="5"/>
                    <a:pt x="26" y="7"/>
                    <a:pt x="25" y="8"/>
                  </a:cubicBezTo>
                  <a:cubicBezTo>
                    <a:pt x="25" y="9"/>
                    <a:pt x="22" y="5"/>
                    <a:pt x="21" y="5"/>
                  </a:cubicBezTo>
                  <a:cubicBezTo>
                    <a:pt x="20" y="5"/>
                    <a:pt x="23" y="9"/>
                    <a:pt x="21" y="9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9"/>
                    <a:pt x="17" y="11"/>
                    <a:pt x="17" y="12"/>
                  </a:cubicBezTo>
                  <a:cubicBezTo>
                    <a:pt x="17" y="11"/>
                    <a:pt x="14" y="9"/>
                    <a:pt x="14" y="8"/>
                  </a:cubicBezTo>
                  <a:cubicBezTo>
                    <a:pt x="14" y="8"/>
                    <a:pt x="16" y="8"/>
                    <a:pt x="16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3" y="5"/>
                    <a:pt x="8" y="0"/>
                    <a:pt x="7" y="2"/>
                  </a:cubicBezTo>
                  <a:cubicBezTo>
                    <a:pt x="7" y="3"/>
                    <a:pt x="10" y="3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10" y="3"/>
                    <a:pt x="11" y="7"/>
                    <a:pt x="10" y="8"/>
                  </a:cubicBezTo>
                  <a:cubicBezTo>
                    <a:pt x="10" y="8"/>
                    <a:pt x="2" y="1"/>
                    <a:pt x="5" y="6"/>
                  </a:cubicBezTo>
                  <a:cubicBezTo>
                    <a:pt x="5" y="6"/>
                    <a:pt x="3" y="6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5" y="8"/>
                    <a:pt x="3" y="7"/>
                    <a:pt x="2" y="7"/>
                  </a:cubicBezTo>
                  <a:cubicBezTo>
                    <a:pt x="3" y="7"/>
                    <a:pt x="0" y="10"/>
                    <a:pt x="1" y="9"/>
                  </a:cubicBezTo>
                  <a:cubicBezTo>
                    <a:pt x="0" y="11"/>
                    <a:pt x="8" y="10"/>
                    <a:pt x="8" y="10"/>
                  </a:cubicBezTo>
                  <a:cubicBezTo>
                    <a:pt x="9" y="10"/>
                    <a:pt x="13" y="11"/>
                    <a:pt x="13" y="11"/>
                  </a:cubicBezTo>
                  <a:cubicBezTo>
                    <a:pt x="12" y="11"/>
                    <a:pt x="11" y="11"/>
                    <a:pt x="11" y="12"/>
                  </a:cubicBezTo>
                  <a:cubicBezTo>
                    <a:pt x="11" y="12"/>
                    <a:pt x="12" y="13"/>
                    <a:pt x="12" y="13"/>
                  </a:cubicBezTo>
                  <a:cubicBezTo>
                    <a:pt x="11" y="14"/>
                    <a:pt x="9" y="14"/>
                    <a:pt x="8" y="14"/>
                  </a:cubicBezTo>
                  <a:cubicBezTo>
                    <a:pt x="8" y="14"/>
                    <a:pt x="2" y="15"/>
                    <a:pt x="3" y="15"/>
                  </a:cubicBezTo>
                  <a:cubicBezTo>
                    <a:pt x="5" y="16"/>
                    <a:pt x="8" y="15"/>
                    <a:pt x="10" y="16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2" y="18"/>
                    <a:pt x="14" y="17"/>
                    <a:pt x="15" y="17"/>
                  </a:cubicBezTo>
                  <a:cubicBezTo>
                    <a:pt x="14" y="17"/>
                    <a:pt x="13" y="18"/>
                    <a:pt x="13" y="18"/>
                  </a:cubicBezTo>
                  <a:cubicBezTo>
                    <a:pt x="13" y="19"/>
                    <a:pt x="15" y="18"/>
                    <a:pt x="15" y="18"/>
                  </a:cubicBezTo>
                  <a:cubicBezTo>
                    <a:pt x="16" y="19"/>
                    <a:pt x="8" y="23"/>
                    <a:pt x="10" y="23"/>
                  </a:cubicBezTo>
                  <a:cubicBezTo>
                    <a:pt x="12" y="24"/>
                    <a:pt x="14" y="23"/>
                    <a:pt x="15" y="23"/>
                  </a:cubicBezTo>
                  <a:cubicBezTo>
                    <a:pt x="17" y="23"/>
                    <a:pt x="19" y="23"/>
                    <a:pt x="21" y="24"/>
                  </a:cubicBezTo>
                  <a:cubicBezTo>
                    <a:pt x="20" y="23"/>
                    <a:pt x="20" y="24"/>
                    <a:pt x="20" y="24"/>
                  </a:cubicBezTo>
                  <a:cubicBezTo>
                    <a:pt x="21" y="25"/>
                    <a:pt x="22" y="25"/>
                    <a:pt x="22" y="25"/>
                  </a:cubicBezTo>
                  <a:cubicBezTo>
                    <a:pt x="24" y="26"/>
                    <a:pt x="27" y="26"/>
                    <a:pt x="29" y="26"/>
                  </a:cubicBezTo>
                  <a:cubicBezTo>
                    <a:pt x="31" y="26"/>
                    <a:pt x="31" y="25"/>
                    <a:pt x="33" y="25"/>
                  </a:cubicBezTo>
                  <a:cubicBezTo>
                    <a:pt x="35" y="24"/>
                    <a:pt x="37" y="24"/>
                    <a:pt x="39" y="23"/>
                  </a:cubicBezTo>
                  <a:cubicBezTo>
                    <a:pt x="42" y="21"/>
                    <a:pt x="43" y="20"/>
                    <a:pt x="46" y="19"/>
                  </a:cubicBezTo>
                  <a:cubicBezTo>
                    <a:pt x="48" y="19"/>
                    <a:pt x="49" y="16"/>
                    <a:pt x="52" y="16"/>
                  </a:cubicBezTo>
                  <a:cubicBezTo>
                    <a:pt x="52" y="15"/>
                    <a:pt x="53" y="15"/>
                    <a:pt x="52" y="14"/>
                  </a:cubicBezTo>
                  <a:cubicBezTo>
                    <a:pt x="51" y="13"/>
                    <a:pt x="53" y="13"/>
                    <a:pt x="54" y="13"/>
                  </a:cubicBezTo>
                  <a:cubicBezTo>
                    <a:pt x="54" y="13"/>
                    <a:pt x="52" y="12"/>
                    <a:pt x="52" y="12"/>
                  </a:cubicBezTo>
                  <a:cubicBezTo>
                    <a:pt x="52" y="11"/>
                    <a:pt x="54" y="10"/>
                    <a:pt x="53" y="10"/>
                  </a:cubicBezTo>
                  <a:cubicBezTo>
                    <a:pt x="51" y="9"/>
                    <a:pt x="54" y="10"/>
                    <a:pt x="5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1" name="Freeform 512">
              <a:extLst>
                <a:ext uri="{FF2B5EF4-FFF2-40B4-BE49-F238E27FC236}">
                  <a16:creationId xmlns:a16="http://schemas.microsoft.com/office/drawing/2014/main" id="{AA1DBC96-2ACC-D645-A86F-BD832ECB2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10241148"/>
              <a:ext cx="95427" cy="51932"/>
            </a:xfrm>
            <a:custGeom>
              <a:avLst/>
              <a:gdLst>
                <a:gd name="T0" fmla="*/ 10 w 12"/>
                <a:gd name="T1" fmla="*/ 3 h 6"/>
                <a:gd name="T2" fmla="*/ 8 w 12"/>
                <a:gd name="T3" fmla="*/ 2 h 6"/>
                <a:gd name="T4" fmla="*/ 5 w 12"/>
                <a:gd name="T5" fmla="*/ 2 h 6"/>
                <a:gd name="T6" fmla="*/ 3 w 12"/>
                <a:gd name="T7" fmla="*/ 1 h 6"/>
                <a:gd name="T8" fmla="*/ 0 w 12"/>
                <a:gd name="T9" fmla="*/ 3 h 6"/>
                <a:gd name="T10" fmla="*/ 2 w 12"/>
                <a:gd name="T11" fmla="*/ 5 h 6"/>
                <a:gd name="T12" fmla="*/ 6 w 12"/>
                <a:gd name="T13" fmla="*/ 5 h 6"/>
                <a:gd name="T14" fmla="*/ 11 w 12"/>
                <a:gd name="T15" fmla="*/ 3 h 6"/>
                <a:gd name="T16" fmla="*/ 10 w 12"/>
                <a:gd name="T17" fmla="*/ 3 h 6"/>
                <a:gd name="T18" fmla="*/ 10 w 12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0" y="3"/>
                  </a:moveTo>
                  <a:cubicBezTo>
                    <a:pt x="9" y="3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2"/>
                    <a:pt x="4" y="0"/>
                    <a:pt x="3" y="1"/>
                  </a:cubicBezTo>
                  <a:cubicBezTo>
                    <a:pt x="3" y="1"/>
                    <a:pt x="0" y="3"/>
                    <a:pt x="0" y="3"/>
                  </a:cubicBezTo>
                  <a:cubicBezTo>
                    <a:pt x="0" y="3"/>
                    <a:pt x="2" y="5"/>
                    <a:pt x="2" y="5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7" y="5"/>
                    <a:pt x="11" y="4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2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2" name="Freeform 513">
              <a:extLst>
                <a:ext uri="{FF2B5EF4-FFF2-40B4-BE49-F238E27FC236}">
                  <a16:creationId xmlns:a16="http://schemas.microsoft.com/office/drawing/2014/main" id="{B6D86892-02D6-C24D-B1F7-525B7663B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439" y="10293079"/>
              <a:ext cx="70889" cy="51932"/>
            </a:xfrm>
            <a:custGeom>
              <a:avLst/>
              <a:gdLst>
                <a:gd name="T0" fmla="*/ 7 w 9"/>
                <a:gd name="T1" fmla="*/ 3 h 6"/>
                <a:gd name="T2" fmla="*/ 0 w 9"/>
                <a:gd name="T3" fmla="*/ 1 h 6"/>
                <a:gd name="T4" fmla="*/ 2 w 9"/>
                <a:gd name="T5" fmla="*/ 2 h 6"/>
                <a:gd name="T6" fmla="*/ 1 w 9"/>
                <a:gd name="T7" fmla="*/ 5 h 6"/>
                <a:gd name="T8" fmla="*/ 3 w 9"/>
                <a:gd name="T9" fmla="*/ 5 h 6"/>
                <a:gd name="T10" fmla="*/ 4 w 9"/>
                <a:gd name="T11" fmla="*/ 5 h 6"/>
                <a:gd name="T12" fmla="*/ 7 w 9"/>
                <a:gd name="T13" fmla="*/ 3 h 6"/>
                <a:gd name="T14" fmla="*/ 7 w 9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6">
                  <a:moveTo>
                    <a:pt x="7" y="3"/>
                  </a:moveTo>
                  <a:cubicBezTo>
                    <a:pt x="7" y="2"/>
                    <a:pt x="0" y="0"/>
                    <a:pt x="0" y="1"/>
                  </a:cubicBezTo>
                  <a:cubicBezTo>
                    <a:pt x="0" y="1"/>
                    <a:pt x="2" y="2"/>
                    <a:pt x="2" y="2"/>
                  </a:cubicBezTo>
                  <a:cubicBezTo>
                    <a:pt x="3" y="3"/>
                    <a:pt x="1" y="4"/>
                    <a:pt x="1" y="5"/>
                  </a:cubicBezTo>
                  <a:cubicBezTo>
                    <a:pt x="1" y="6"/>
                    <a:pt x="3" y="5"/>
                    <a:pt x="3" y="5"/>
                  </a:cubicBezTo>
                  <a:cubicBezTo>
                    <a:pt x="4" y="4"/>
                    <a:pt x="3" y="5"/>
                    <a:pt x="4" y="5"/>
                  </a:cubicBezTo>
                  <a:cubicBezTo>
                    <a:pt x="5" y="6"/>
                    <a:pt x="9" y="4"/>
                    <a:pt x="7" y="3"/>
                  </a:cubicBezTo>
                  <a:cubicBezTo>
                    <a:pt x="6" y="2"/>
                    <a:pt x="8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3" name="Freeform 514">
              <a:extLst>
                <a:ext uri="{FF2B5EF4-FFF2-40B4-BE49-F238E27FC236}">
                  <a16:creationId xmlns:a16="http://schemas.microsoft.com/office/drawing/2014/main" id="{791342CB-B9C8-5E48-B1FF-E98646B95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10226721"/>
              <a:ext cx="62708" cy="40393"/>
            </a:xfrm>
            <a:custGeom>
              <a:avLst/>
              <a:gdLst>
                <a:gd name="T0" fmla="*/ 6 w 8"/>
                <a:gd name="T1" fmla="*/ 0 h 5"/>
                <a:gd name="T2" fmla="*/ 3 w 8"/>
                <a:gd name="T3" fmla="*/ 1 h 5"/>
                <a:gd name="T4" fmla="*/ 0 w 8"/>
                <a:gd name="T5" fmla="*/ 1 h 5"/>
                <a:gd name="T6" fmla="*/ 0 w 8"/>
                <a:gd name="T7" fmla="*/ 3 h 5"/>
                <a:gd name="T8" fmla="*/ 5 w 8"/>
                <a:gd name="T9" fmla="*/ 2 h 5"/>
                <a:gd name="T10" fmla="*/ 6 w 8"/>
                <a:gd name="T11" fmla="*/ 0 h 5"/>
                <a:gd name="T12" fmla="*/ 6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6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0"/>
                    <a:pt x="0" y="4"/>
                    <a:pt x="0" y="3"/>
                  </a:cubicBezTo>
                  <a:cubicBezTo>
                    <a:pt x="1" y="5"/>
                    <a:pt x="4" y="3"/>
                    <a:pt x="5" y="2"/>
                  </a:cubicBezTo>
                  <a:cubicBezTo>
                    <a:pt x="6" y="2"/>
                    <a:pt x="8" y="0"/>
                    <a:pt x="6" y="0"/>
                  </a:cubicBezTo>
                  <a:cubicBezTo>
                    <a:pt x="5" y="0"/>
                    <a:pt x="8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4" name="Freeform 515">
              <a:extLst>
                <a:ext uri="{FF2B5EF4-FFF2-40B4-BE49-F238E27FC236}">
                  <a16:creationId xmlns:a16="http://schemas.microsoft.com/office/drawing/2014/main" id="{DF9138AD-B3D1-724C-A522-8CB7CC639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10258459"/>
              <a:ext cx="65435" cy="43280"/>
            </a:xfrm>
            <a:custGeom>
              <a:avLst/>
              <a:gdLst>
                <a:gd name="T0" fmla="*/ 7 w 8"/>
                <a:gd name="T1" fmla="*/ 4 h 5"/>
                <a:gd name="T2" fmla="*/ 1 w 8"/>
                <a:gd name="T3" fmla="*/ 1 h 5"/>
                <a:gd name="T4" fmla="*/ 7 w 8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7" y="4"/>
                  </a:moveTo>
                  <a:cubicBezTo>
                    <a:pt x="6" y="3"/>
                    <a:pt x="0" y="0"/>
                    <a:pt x="1" y="1"/>
                  </a:cubicBezTo>
                  <a:cubicBezTo>
                    <a:pt x="2" y="2"/>
                    <a:pt x="8" y="5"/>
                    <a:pt x="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5" name="Freeform 516">
              <a:extLst>
                <a:ext uri="{FF2B5EF4-FFF2-40B4-BE49-F238E27FC236}">
                  <a16:creationId xmlns:a16="http://schemas.microsoft.com/office/drawing/2014/main" id="{1A033003-8794-214E-8AB7-5946A03D5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200752"/>
              <a:ext cx="24538" cy="25966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1 h 3"/>
                <a:gd name="T4" fmla="*/ 2 w 3"/>
                <a:gd name="T5" fmla="*/ 2 h 3"/>
                <a:gd name="T6" fmla="*/ 2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0" y="0"/>
                    <a:pt x="3" y="0"/>
                    <a:pt x="2" y="2"/>
                  </a:cubicBezTo>
                  <a:cubicBezTo>
                    <a:pt x="2" y="3"/>
                    <a:pt x="2" y="1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6" name="Freeform 517">
              <a:extLst>
                <a:ext uri="{FF2B5EF4-FFF2-40B4-BE49-F238E27FC236}">
                  <a16:creationId xmlns:a16="http://schemas.microsoft.com/office/drawing/2014/main" id="{1E54DE7D-45B4-B042-834F-CCF642989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131508"/>
              <a:ext cx="57256" cy="60589"/>
            </a:xfrm>
            <a:custGeom>
              <a:avLst/>
              <a:gdLst>
                <a:gd name="T0" fmla="*/ 5 w 7"/>
                <a:gd name="T1" fmla="*/ 2 h 7"/>
                <a:gd name="T2" fmla="*/ 4 w 7"/>
                <a:gd name="T3" fmla="*/ 0 h 7"/>
                <a:gd name="T4" fmla="*/ 2 w 7"/>
                <a:gd name="T5" fmla="*/ 1 h 7"/>
                <a:gd name="T6" fmla="*/ 0 w 7"/>
                <a:gd name="T7" fmla="*/ 1 h 7"/>
                <a:gd name="T8" fmla="*/ 2 w 7"/>
                <a:gd name="T9" fmla="*/ 4 h 7"/>
                <a:gd name="T10" fmla="*/ 0 w 7"/>
                <a:gd name="T11" fmla="*/ 6 h 7"/>
                <a:gd name="T12" fmla="*/ 3 w 7"/>
                <a:gd name="T13" fmla="*/ 5 h 7"/>
                <a:gd name="T14" fmla="*/ 4 w 7"/>
                <a:gd name="T15" fmla="*/ 2 h 7"/>
                <a:gd name="T16" fmla="*/ 4 w 7"/>
                <a:gd name="T17" fmla="*/ 4 h 7"/>
                <a:gd name="T18" fmla="*/ 6 w 7"/>
                <a:gd name="T19" fmla="*/ 2 h 7"/>
                <a:gd name="T20" fmla="*/ 5 w 7"/>
                <a:gd name="T21" fmla="*/ 2 h 7"/>
                <a:gd name="T22" fmla="*/ 5 w 7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1" y="0"/>
                    <a:pt x="2" y="1"/>
                  </a:cubicBezTo>
                  <a:cubicBezTo>
                    <a:pt x="4" y="3"/>
                    <a:pt x="1" y="2"/>
                    <a:pt x="0" y="1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3" y="6"/>
                    <a:pt x="1" y="5"/>
                    <a:pt x="0" y="6"/>
                  </a:cubicBezTo>
                  <a:cubicBezTo>
                    <a:pt x="0" y="7"/>
                    <a:pt x="4" y="6"/>
                    <a:pt x="3" y="5"/>
                  </a:cubicBezTo>
                  <a:cubicBezTo>
                    <a:pt x="3" y="5"/>
                    <a:pt x="4" y="3"/>
                    <a:pt x="4" y="2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3"/>
                    <a:pt x="6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7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7" name="Freeform 518">
              <a:extLst>
                <a:ext uri="{FF2B5EF4-FFF2-40B4-BE49-F238E27FC236}">
                  <a16:creationId xmlns:a16="http://schemas.microsoft.com/office/drawing/2014/main" id="{D05C1083-478C-F647-94DC-04E854AD1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004" y="10021871"/>
              <a:ext cx="40896" cy="92325"/>
            </a:xfrm>
            <a:custGeom>
              <a:avLst/>
              <a:gdLst>
                <a:gd name="T0" fmla="*/ 5 w 5"/>
                <a:gd name="T1" fmla="*/ 7 h 11"/>
                <a:gd name="T2" fmla="*/ 2 w 5"/>
                <a:gd name="T3" fmla="*/ 2 h 11"/>
                <a:gd name="T4" fmla="*/ 1 w 5"/>
                <a:gd name="T5" fmla="*/ 6 h 11"/>
                <a:gd name="T6" fmla="*/ 0 w 5"/>
                <a:gd name="T7" fmla="*/ 9 h 11"/>
                <a:gd name="T8" fmla="*/ 2 w 5"/>
                <a:gd name="T9" fmla="*/ 7 h 11"/>
                <a:gd name="T10" fmla="*/ 5 w 5"/>
                <a:gd name="T11" fmla="*/ 7 h 11"/>
                <a:gd name="T12" fmla="*/ 5 w 5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5" y="7"/>
                  </a:moveTo>
                  <a:cubicBezTo>
                    <a:pt x="5" y="6"/>
                    <a:pt x="4" y="0"/>
                    <a:pt x="2" y="2"/>
                  </a:cubicBezTo>
                  <a:cubicBezTo>
                    <a:pt x="2" y="3"/>
                    <a:pt x="3" y="6"/>
                    <a:pt x="1" y="6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1" y="9"/>
                    <a:pt x="2" y="7"/>
                    <a:pt x="2" y="7"/>
                  </a:cubicBezTo>
                  <a:cubicBezTo>
                    <a:pt x="1" y="7"/>
                    <a:pt x="5" y="11"/>
                    <a:pt x="5" y="7"/>
                  </a:cubicBezTo>
                  <a:cubicBezTo>
                    <a:pt x="5" y="6"/>
                    <a:pt x="5" y="8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8" name="Freeform 519">
              <a:extLst>
                <a:ext uri="{FF2B5EF4-FFF2-40B4-BE49-F238E27FC236}">
                  <a16:creationId xmlns:a16="http://schemas.microsoft.com/office/drawing/2014/main" id="{8EEEE287-E86C-A643-B414-181435468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10096885"/>
              <a:ext cx="24538" cy="51932"/>
            </a:xfrm>
            <a:custGeom>
              <a:avLst/>
              <a:gdLst>
                <a:gd name="T0" fmla="*/ 3 w 3"/>
                <a:gd name="T1" fmla="*/ 2 h 6"/>
                <a:gd name="T2" fmla="*/ 1 w 3"/>
                <a:gd name="T3" fmla="*/ 6 h 6"/>
                <a:gd name="T4" fmla="*/ 3 w 3"/>
                <a:gd name="T5" fmla="*/ 2 h 6"/>
                <a:gd name="T6" fmla="*/ 3 w 3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2" y="0"/>
                    <a:pt x="0" y="5"/>
                    <a:pt x="1" y="6"/>
                  </a:cubicBezTo>
                  <a:cubicBezTo>
                    <a:pt x="0" y="5"/>
                    <a:pt x="3" y="3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9" name="Freeform 520">
              <a:extLst>
                <a:ext uri="{FF2B5EF4-FFF2-40B4-BE49-F238E27FC236}">
                  <a16:creationId xmlns:a16="http://schemas.microsoft.com/office/drawing/2014/main" id="{BCF7A96E-54CD-1843-9426-75E140A88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9987248"/>
              <a:ext cx="40896" cy="60589"/>
            </a:xfrm>
            <a:custGeom>
              <a:avLst/>
              <a:gdLst>
                <a:gd name="T0" fmla="*/ 4 w 5"/>
                <a:gd name="T1" fmla="*/ 2 h 7"/>
                <a:gd name="T2" fmla="*/ 3 w 5"/>
                <a:gd name="T3" fmla="*/ 0 h 7"/>
                <a:gd name="T4" fmla="*/ 2 w 5"/>
                <a:gd name="T5" fmla="*/ 3 h 7"/>
                <a:gd name="T6" fmla="*/ 1 w 5"/>
                <a:gd name="T7" fmla="*/ 2 h 7"/>
                <a:gd name="T8" fmla="*/ 0 w 5"/>
                <a:gd name="T9" fmla="*/ 5 h 7"/>
                <a:gd name="T10" fmla="*/ 2 w 5"/>
                <a:gd name="T11" fmla="*/ 7 h 7"/>
                <a:gd name="T12" fmla="*/ 5 w 5"/>
                <a:gd name="T13" fmla="*/ 5 h 7"/>
                <a:gd name="T14" fmla="*/ 4 w 5"/>
                <a:gd name="T15" fmla="*/ 2 h 7"/>
                <a:gd name="T16" fmla="*/ 4 w 5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cubicBezTo>
                    <a:pt x="3" y="3"/>
                    <a:pt x="3" y="0"/>
                    <a:pt x="3" y="0"/>
                  </a:cubicBezTo>
                  <a:cubicBezTo>
                    <a:pt x="3" y="0"/>
                    <a:pt x="3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2" y="2"/>
                    <a:pt x="0" y="5"/>
                    <a:pt x="0" y="5"/>
                  </a:cubicBezTo>
                  <a:cubicBezTo>
                    <a:pt x="0" y="4"/>
                    <a:pt x="4" y="5"/>
                    <a:pt x="2" y="7"/>
                  </a:cubicBezTo>
                  <a:cubicBezTo>
                    <a:pt x="3" y="6"/>
                    <a:pt x="5" y="6"/>
                    <a:pt x="5" y="5"/>
                  </a:cubicBezTo>
                  <a:cubicBezTo>
                    <a:pt x="5" y="4"/>
                    <a:pt x="4" y="1"/>
                    <a:pt x="4" y="2"/>
                  </a:cubicBezTo>
                  <a:cubicBezTo>
                    <a:pt x="3" y="3"/>
                    <a:pt x="4" y="1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0" name="Freeform 521">
              <a:extLst>
                <a:ext uri="{FF2B5EF4-FFF2-40B4-BE49-F238E27FC236}">
                  <a16:creationId xmlns:a16="http://schemas.microsoft.com/office/drawing/2014/main" id="{53639990-0DC7-874F-887C-D9E0617E5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5724" y="9819904"/>
              <a:ext cx="40896" cy="40393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0 h 5"/>
                <a:gd name="T4" fmla="*/ 0 w 5"/>
                <a:gd name="T5" fmla="*/ 0 h 5"/>
                <a:gd name="T6" fmla="*/ 2 w 5"/>
                <a:gd name="T7" fmla="*/ 1 h 5"/>
                <a:gd name="T8" fmla="*/ 3 w 5"/>
                <a:gd name="T9" fmla="*/ 4 h 5"/>
                <a:gd name="T10" fmla="*/ 3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2"/>
                    <a:pt x="2" y="2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2" y="2"/>
                    <a:pt x="3" y="4"/>
                    <a:pt x="3" y="4"/>
                  </a:cubicBezTo>
                  <a:cubicBezTo>
                    <a:pt x="4" y="3"/>
                    <a:pt x="2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1" name="Freeform 522">
              <a:extLst>
                <a:ext uri="{FF2B5EF4-FFF2-40B4-BE49-F238E27FC236}">
                  <a16:creationId xmlns:a16="http://schemas.microsoft.com/office/drawing/2014/main" id="{2BAF4AB9-46B2-B44D-9E8D-D16B3D56A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3903" y="9666990"/>
              <a:ext cx="49075" cy="92325"/>
            </a:xfrm>
            <a:custGeom>
              <a:avLst/>
              <a:gdLst>
                <a:gd name="T0" fmla="*/ 3 w 6"/>
                <a:gd name="T1" fmla="*/ 10 h 11"/>
                <a:gd name="T2" fmla="*/ 0 w 6"/>
                <a:gd name="T3" fmla="*/ 9 h 11"/>
                <a:gd name="T4" fmla="*/ 1 w 6"/>
                <a:gd name="T5" fmla="*/ 2 h 11"/>
                <a:gd name="T6" fmla="*/ 4 w 6"/>
                <a:gd name="T7" fmla="*/ 3 h 11"/>
                <a:gd name="T8" fmla="*/ 3 w 6"/>
                <a:gd name="T9" fmla="*/ 10 h 11"/>
                <a:gd name="T10" fmla="*/ 3 w 6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3" y="10"/>
                  </a:moveTo>
                  <a:cubicBezTo>
                    <a:pt x="1" y="11"/>
                    <a:pt x="0" y="11"/>
                    <a:pt x="0" y="9"/>
                  </a:cubicBezTo>
                  <a:cubicBezTo>
                    <a:pt x="1" y="7"/>
                    <a:pt x="1" y="4"/>
                    <a:pt x="1" y="2"/>
                  </a:cubicBezTo>
                  <a:cubicBezTo>
                    <a:pt x="1" y="0"/>
                    <a:pt x="5" y="0"/>
                    <a:pt x="4" y="3"/>
                  </a:cubicBezTo>
                  <a:cubicBezTo>
                    <a:pt x="4" y="5"/>
                    <a:pt x="6" y="8"/>
                    <a:pt x="3" y="10"/>
                  </a:cubicBezTo>
                  <a:cubicBezTo>
                    <a:pt x="2" y="10"/>
                    <a:pt x="4" y="9"/>
                    <a:pt x="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2" name="Freeform 523">
              <a:extLst>
                <a:ext uri="{FF2B5EF4-FFF2-40B4-BE49-F238E27FC236}">
                  <a16:creationId xmlns:a16="http://schemas.microsoft.com/office/drawing/2014/main" id="{6021064A-7BA0-CA4C-9DAE-CBB325805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4764" y="7266493"/>
              <a:ext cx="38171" cy="34623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1 h 4"/>
                <a:gd name="T4" fmla="*/ 3 w 5"/>
                <a:gd name="T5" fmla="*/ 3 h 4"/>
                <a:gd name="T6" fmla="*/ 3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2" y="4"/>
                    <a:pt x="0" y="3"/>
                    <a:pt x="1" y="1"/>
                  </a:cubicBezTo>
                  <a:cubicBezTo>
                    <a:pt x="1" y="0"/>
                    <a:pt x="5" y="2"/>
                    <a:pt x="3" y="3"/>
                  </a:cubicBezTo>
                  <a:cubicBezTo>
                    <a:pt x="2" y="4"/>
                    <a:pt x="5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3" name="Freeform 524">
              <a:extLst>
                <a:ext uri="{FF2B5EF4-FFF2-40B4-BE49-F238E27FC236}">
                  <a16:creationId xmlns:a16="http://schemas.microsoft.com/office/drawing/2014/main" id="{2190B35B-C2DB-324B-B7BF-35B51688C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8300" y="7318427"/>
              <a:ext cx="46350" cy="66361"/>
            </a:xfrm>
            <a:custGeom>
              <a:avLst/>
              <a:gdLst>
                <a:gd name="T0" fmla="*/ 1 w 6"/>
                <a:gd name="T1" fmla="*/ 5 h 8"/>
                <a:gd name="T2" fmla="*/ 2 w 6"/>
                <a:gd name="T3" fmla="*/ 4 h 8"/>
                <a:gd name="T4" fmla="*/ 4 w 6"/>
                <a:gd name="T5" fmla="*/ 2 h 8"/>
                <a:gd name="T6" fmla="*/ 1 w 6"/>
                <a:gd name="T7" fmla="*/ 5 h 8"/>
                <a:gd name="T8" fmla="*/ 1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5"/>
                  </a:moveTo>
                  <a:cubicBezTo>
                    <a:pt x="0" y="4"/>
                    <a:pt x="2" y="4"/>
                    <a:pt x="2" y="4"/>
                  </a:cubicBezTo>
                  <a:cubicBezTo>
                    <a:pt x="3" y="4"/>
                    <a:pt x="3" y="0"/>
                    <a:pt x="4" y="2"/>
                  </a:cubicBezTo>
                  <a:cubicBezTo>
                    <a:pt x="6" y="4"/>
                    <a:pt x="2" y="8"/>
                    <a:pt x="1" y="5"/>
                  </a:cubicBezTo>
                  <a:cubicBezTo>
                    <a:pt x="0" y="4"/>
                    <a:pt x="1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4" name="Freeform 525">
              <a:extLst>
                <a:ext uri="{FF2B5EF4-FFF2-40B4-BE49-F238E27FC236}">
                  <a16:creationId xmlns:a16="http://schemas.microsoft.com/office/drawing/2014/main" id="{2C5CFA6F-7D58-DF41-B7CD-323F8DE27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7265" y="7777176"/>
              <a:ext cx="111786" cy="109637"/>
            </a:xfrm>
            <a:custGeom>
              <a:avLst/>
              <a:gdLst>
                <a:gd name="T0" fmla="*/ 12 w 14"/>
                <a:gd name="T1" fmla="*/ 4 h 13"/>
                <a:gd name="T2" fmla="*/ 10 w 14"/>
                <a:gd name="T3" fmla="*/ 3 h 13"/>
                <a:gd name="T4" fmla="*/ 6 w 14"/>
                <a:gd name="T5" fmla="*/ 1 h 13"/>
                <a:gd name="T6" fmla="*/ 2 w 14"/>
                <a:gd name="T7" fmla="*/ 1 h 13"/>
                <a:gd name="T8" fmla="*/ 1 w 14"/>
                <a:gd name="T9" fmla="*/ 2 h 13"/>
                <a:gd name="T10" fmla="*/ 2 w 14"/>
                <a:gd name="T11" fmla="*/ 4 h 13"/>
                <a:gd name="T12" fmla="*/ 1 w 14"/>
                <a:gd name="T13" fmla="*/ 7 h 13"/>
                <a:gd name="T14" fmla="*/ 2 w 14"/>
                <a:gd name="T15" fmla="*/ 10 h 13"/>
                <a:gd name="T16" fmla="*/ 4 w 14"/>
                <a:gd name="T17" fmla="*/ 10 h 13"/>
                <a:gd name="T18" fmla="*/ 7 w 14"/>
                <a:gd name="T19" fmla="*/ 12 h 13"/>
                <a:gd name="T20" fmla="*/ 10 w 14"/>
                <a:gd name="T21" fmla="*/ 10 h 13"/>
                <a:gd name="T22" fmla="*/ 12 w 14"/>
                <a:gd name="T23" fmla="*/ 4 h 13"/>
                <a:gd name="T24" fmla="*/ 12 w 14"/>
                <a:gd name="T2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3"/>
                    <a:pt x="11" y="3"/>
                    <a:pt x="10" y="3"/>
                  </a:cubicBezTo>
                  <a:cubicBezTo>
                    <a:pt x="8" y="2"/>
                    <a:pt x="8" y="1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4"/>
                    <a:pt x="1" y="3"/>
                    <a:pt x="2" y="4"/>
                  </a:cubicBezTo>
                  <a:cubicBezTo>
                    <a:pt x="2" y="4"/>
                    <a:pt x="1" y="7"/>
                    <a:pt x="1" y="7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3" y="11"/>
                    <a:pt x="3" y="10"/>
                    <a:pt x="4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3"/>
                    <a:pt x="8" y="11"/>
                    <a:pt x="10" y="10"/>
                  </a:cubicBezTo>
                  <a:cubicBezTo>
                    <a:pt x="12" y="8"/>
                    <a:pt x="14" y="7"/>
                    <a:pt x="12" y="4"/>
                  </a:cubicBezTo>
                  <a:cubicBezTo>
                    <a:pt x="12" y="2"/>
                    <a:pt x="14" y="8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5" name="Freeform 526">
              <a:extLst>
                <a:ext uri="{FF2B5EF4-FFF2-40B4-BE49-F238E27FC236}">
                  <a16:creationId xmlns:a16="http://schemas.microsoft.com/office/drawing/2014/main" id="{42B5884C-CF0E-C24A-A748-8EDAE76BA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2909" y="6995284"/>
              <a:ext cx="79067" cy="34623"/>
            </a:xfrm>
            <a:custGeom>
              <a:avLst/>
              <a:gdLst>
                <a:gd name="T0" fmla="*/ 9 w 10"/>
                <a:gd name="T1" fmla="*/ 2 h 4"/>
                <a:gd name="T2" fmla="*/ 4 w 10"/>
                <a:gd name="T3" fmla="*/ 0 h 4"/>
                <a:gd name="T4" fmla="*/ 1 w 10"/>
                <a:gd name="T5" fmla="*/ 3 h 4"/>
                <a:gd name="T6" fmla="*/ 9 w 10"/>
                <a:gd name="T7" fmla="*/ 2 h 4"/>
                <a:gd name="T8" fmla="*/ 9 w 10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2" y="4"/>
                    <a:pt x="9" y="2"/>
                    <a:pt x="9" y="2"/>
                  </a:cubicBezTo>
                  <a:cubicBezTo>
                    <a:pt x="6" y="1"/>
                    <a:pt x="10" y="3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6" name="Freeform 527">
              <a:extLst>
                <a:ext uri="{FF2B5EF4-FFF2-40B4-BE49-F238E27FC236}">
                  <a16:creationId xmlns:a16="http://schemas.microsoft.com/office/drawing/2014/main" id="{58D2B00B-4DA8-5947-9135-2C856BAAA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986627"/>
              <a:ext cx="89974" cy="43280"/>
            </a:xfrm>
            <a:custGeom>
              <a:avLst/>
              <a:gdLst>
                <a:gd name="T0" fmla="*/ 10 w 11"/>
                <a:gd name="T1" fmla="*/ 4 h 5"/>
                <a:gd name="T2" fmla="*/ 0 w 11"/>
                <a:gd name="T3" fmla="*/ 2 h 5"/>
                <a:gd name="T4" fmla="*/ 5 w 11"/>
                <a:gd name="T5" fmla="*/ 5 h 5"/>
                <a:gd name="T6" fmla="*/ 10 w 11"/>
                <a:gd name="T7" fmla="*/ 4 h 5"/>
                <a:gd name="T8" fmla="*/ 10 w 1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4"/>
                  </a:moveTo>
                  <a:cubicBezTo>
                    <a:pt x="10" y="1"/>
                    <a:pt x="2" y="0"/>
                    <a:pt x="0" y="2"/>
                  </a:cubicBezTo>
                  <a:cubicBezTo>
                    <a:pt x="0" y="2"/>
                    <a:pt x="4" y="5"/>
                    <a:pt x="5" y="5"/>
                  </a:cubicBezTo>
                  <a:cubicBezTo>
                    <a:pt x="6" y="5"/>
                    <a:pt x="11" y="4"/>
                    <a:pt x="10" y="4"/>
                  </a:cubicBezTo>
                  <a:cubicBezTo>
                    <a:pt x="10" y="3"/>
                    <a:pt x="11" y="5"/>
                    <a:pt x="1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7" name="Freeform 528">
              <a:extLst>
                <a:ext uri="{FF2B5EF4-FFF2-40B4-BE49-F238E27FC236}">
                  <a16:creationId xmlns:a16="http://schemas.microsoft.com/office/drawing/2014/main" id="{F434136F-EDEC-534F-9145-1D83A9AAD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6793320"/>
              <a:ext cx="414425" cy="152917"/>
            </a:xfrm>
            <a:custGeom>
              <a:avLst/>
              <a:gdLst>
                <a:gd name="T0" fmla="*/ 52 w 52"/>
                <a:gd name="T1" fmla="*/ 16 h 18"/>
                <a:gd name="T2" fmla="*/ 41 w 52"/>
                <a:gd name="T3" fmla="*/ 17 h 18"/>
                <a:gd name="T4" fmla="*/ 35 w 52"/>
                <a:gd name="T5" fmla="*/ 17 h 18"/>
                <a:gd name="T6" fmla="*/ 37 w 52"/>
                <a:gd name="T7" fmla="*/ 14 h 18"/>
                <a:gd name="T8" fmla="*/ 32 w 52"/>
                <a:gd name="T9" fmla="*/ 11 h 18"/>
                <a:gd name="T10" fmla="*/ 28 w 52"/>
                <a:gd name="T11" fmla="*/ 8 h 18"/>
                <a:gd name="T12" fmla="*/ 20 w 52"/>
                <a:gd name="T13" fmla="*/ 5 h 18"/>
                <a:gd name="T14" fmla="*/ 14 w 52"/>
                <a:gd name="T15" fmla="*/ 5 h 18"/>
                <a:gd name="T16" fmla="*/ 16 w 52"/>
                <a:gd name="T17" fmla="*/ 3 h 18"/>
                <a:gd name="T18" fmla="*/ 8 w 52"/>
                <a:gd name="T19" fmla="*/ 3 h 18"/>
                <a:gd name="T20" fmla="*/ 0 w 52"/>
                <a:gd name="T21" fmla="*/ 6 h 18"/>
                <a:gd name="T22" fmla="*/ 6 w 52"/>
                <a:gd name="T23" fmla="*/ 2 h 18"/>
                <a:gd name="T24" fmla="*/ 16 w 52"/>
                <a:gd name="T25" fmla="*/ 0 h 18"/>
                <a:gd name="T26" fmla="*/ 24 w 52"/>
                <a:gd name="T27" fmla="*/ 1 h 18"/>
                <a:gd name="T28" fmla="*/ 31 w 52"/>
                <a:gd name="T29" fmla="*/ 4 h 18"/>
                <a:gd name="T30" fmla="*/ 32 w 52"/>
                <a:gd name="T31" fmla="*/ 4 h 18"/>
                <a:gd name="T32" fmla="*/ 34 w 52"/>
                <a:gd name="T33" fmla="*/ 5 h 18"/>
                <a:gd name="T34" fmla="*/ 38 w 52"/>
                <a:gd name="T35" fmla="*/ 8 h 18"/>
                <a:gd name="T36" fmla="*/ 45 w 52"/>
                <a:gd name="T37" fmla="*/ 11 h 18"/>
                <a:gd name="T38" fmla="*/ 52 w 52"/>
                <a:gd name="T3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18">
                  <a:moveTo>
                    <a:pt x="52" y="16"/>
                  </a:moveTo>
                  <a:cubicBezTo>
                    <a:pt x="52" y="17"/>
                    <a:pt x="42" y="17"/>
                    <a:pt x="41" y="17"/>
                  </a:cubicBezTo>
                  <a:cubicBezTo>
                    <a:pt x="39" y="17"/>
                    <a:pt x="37" y="18"/>
                    <a:pt x="35" y="17"/>
                  </a:cubicBezTo>
                  <a:cubicBezTo>
                    <a:pt x="34" y="16"/>
                    <a:pt x="41" y="15"/>
                    <a:pt x="37" y="14"/>
                  </a:cubicBezTo>
                  <a:cubicBezTo>
                    <a:pt x="35" y="13"/>
                    <a:pt x="33" y="13"/>
                    <a:pt x="32" y="11"/>
                  </a:cubicBezTo>
                  <a:cubicBezTo>
                    <a:pt x="30" y="9"/>
                    <a:pt x="31" y="8"/>
                    <a:pt x="28" y="8"/>
                  </a:cubicBezTo>
                  <a:cubicBezTo>
                    <a:pt x="24" y="9"/>
                    <a:pt x="23" y="6"/>
                    <a:pt x="20" y="5"/>
                  </a:cubicBezTo>
                  <a:cubicBezTo>
                    <a:pt x="19" y="5"/>
                    <a:pt x="15" y="6"/>
                    <a:pt x="14" y="5"/>
                  </a:cubicBezTo>
                  <a:cubicBezTo>
                    <a:pt x="14" y="4"/>
                    <a:pt x="16" y="4"/>
                    <a:pt x="16" y="3"/>
                  </a:cubicBezTo>
                  <a:cubicBezTo>
                    <a:pt x="16" y="2"/>
                    <a:pt x="9" y="3"/>
                    <a:pt x="8" y="3"/>
                  </a:cubicBezTo>
                  <a:cubicBezTo>
                    <a:pt x="8" y="4"/>
                    <a:pt x="0" y="7"/>
                    <a:pt x="0" y="6"/>
                  </a:cubicBezTo>
                  <a:cubicBezTo>
                    <a:pt x="0" y="4"/>
                    <a:pt x="4" y="2"/>
                    <a:pt x="6" y="2"/>
                  </a:cubicBezTo>
                  <a:cubicBezTo>
                    <a:pt x="9" y="0"/>
                    <a:pt x="12" y="0"/>
                    <a:pt x="16" y="0"/>
                  </a:cubicBezTo>
                  <a:cubicBezTo>
                    <a:pt x="18" y="0"/>
                    <a:pt x="22" y="0"/>
                    <a:pt x="24" y="1"/>
                  </a:cubicBezTo>
                  <a:cubicBezTo>
                    <a:pt x="26" y="2"/>
                    <a:pt x="28" y="4"/>
                    <a:pt x="31" y="4"/>
                  </a:cubicBezTo>
                  <a:cubicBezTo>
                    <a:pt x="31" y="4"/>
                    <a:pt x="31" y="3"/>
                    <a:pt x="32" y="4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5" y="6"/>
                    <a:pt x="37" y="7"/>
                    <a:pt x="38" y="8"/>
                  </a:cubicBezTo>
                  <a:cubicBezTo>
                    <a:pt x="40" y="9"/>
                    <a:pt x="44" y="9"/>
                    <a:pt x="45" y="11"/>
                  </a:cubicBezTo>
                  <a:cubicBezTo>
                    <a:pt x="47" y="13"/>
                    <a:pt x="52" y="13"/>
                    <a:pt x="52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8" name="Freeform 529">
              <a:extLst>
                <a:ext uri="{FF2B5EF4-FFF2-40B4-BE49-F238E27FC236}">
                  <a16:creationId xmlns:a16="http://schemas.microsoft.com/office/drawing/2014/main" id="{E74A027B-11C1-1641-945E-0B4E854AF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700993"/>
              <a:ext cx="32718" cy="31739"/>
            </a:xfrm>
            <a:custGeom>
              <a:avLst/>
              <a:gdLst>
                <a:gd name="T0" fmla="*/ 2 w 4"/>
                <a:gd name="T1" fmla="*/ 4 h 4"/>
                <a:gd name="T2" fmla="*/ 1 w 4"/>
                <a:gd name="T3" fmla="*/ 0 h 4"/>
                <a:gd name="T4" fmla="*/ 2 w 4"/>
                <a:gd name="T5" fmla="*/ 4 h 4"/>
                <a:gd name="T6" fmla="*/ 2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0" y="4"/>
                    <a:pt x="1" y="1"/>
                    <a:pt x="1" y="0"/>
                  </a:cubicBezTo>
                  <a:cubicBezTo>
                    <a:pt x="2" y="0"/>
                    <a:pt x="4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9" name="Freeform 530">
              <a:extLst>
                <a:ext uri="{FF2B5EF4-FFF2-40B4-BE49-F238E27FC236}">
                  <a16:creationId xmlns:a16="http://schemas.microsoft.com/office/drawing/2014/main" id="{02BB900C-B2CF-774A-86D7-839E86BEF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4799" y="6876991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0" name="Freeform 531">
              <a:extLst>
                <a:ext uri="{FF2B5EF4-FFF2-40B4-BE49-F238E27FC236}">
                  <a16:creationId xmlns:a16="http://schemas.microsoft.com/office/drawing/2014/main" id="{57CC5A50-007C-A14C-BBCA-4AAEC2EC3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5630581"/>
              <a:ext cx="46350" cy="86556"/>
            </a:xfrm>
            <a:custGeom>
              <a:avLst/>
              <a:gdLst>
                <a:gd name="T0" fmla="*/ 3 w 6"/>
                <a:gd name="T1" fmla="*/ 8 h 10"/>
                <a:gd name="T2" fmla="*/ 0 w 6"/>
                <a:gd name="T3" fmla="*/ 7 h 10"/>
                <a:gd name="T4" fmla="*/ 4 w 6"/>
                <a:gd name="T5" fmla="*/ 2 h 10"/>
                <a:gd name="T6" fmla="*/ 6 w 6"/>
                <a:gd name="T7" fmla="*/ 4 h 10"/>
                <a:gd name="T8" fmla="*/ 3 w 6"/>
                <a:gd name="T9" fmla="*/ 8 h 10"/>
                <a:gd name="T10" fmla="*/ 3 w 6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3" y="8"/>
                  </a:moveTo>
                  <a:cubicBezTo>
                    <a:pt x="2" y="10"/>
                    <a:pt x="0" y="9"/>
                    <a:pt x="0" y="7"/>
                  </a:cubicBezTo>
                  <a:cubicBezTo>
                    <a:pt x="1" y="6"/>
                    <a:pt x="3" y="3"/>
                    <a:pt x="4" y="2"/>
                  </a:cubicBezTo>
                  <a:cubicBezTo>
                    <a:pt x="6" y="0"/>
                    <a:pt x="6" y="3"/>
                    <a:pt x="6" y="4"/>
                  </a:cubicBezTo>
                  <a:cubicBezTo>
                    <a:pt x="6" y="6"/>
                    <a:pt x="3" y="6"/>
                    <a:pt x="3" y="8"/>
                  </a:cubicBezTo>
                  <a:cubicBezTo>
                    <a:pt x="2" y="10"/>
                    <a:pt x="3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1" name="Freeform 532">
              <a:extLst>
                <a:ext uri="{FF2B5EF4-FFF2-40B4-BE49-F238E27FC236}">
                  <a16:creationId xmlns:a16="http://schemas.microsoft.com/office/drawing/2014/main" id="{2E51FC47-30DF-1B4D-BF92-BF097BD88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6471" y="5673858"/>
              <a:ext cx="57256" cy="34623"/>
            </a:xfrm>
            <a:custGeom>
              <a:avLst/>
              <a:gdLst>
                <a:gd name="T0" fmla="*/ 3 w 7"/>
                <a:gd name="T1" fmla="*/ 4 h 4"/>
                <a:gd name="T2" fmla="*/ 5 w 7"/>
                <a:gd name="T3" fmla="*/ 1 h 4"/>
                <a:gd name="T4" fmla="*/ 3 w 7"/>
                <a:gd name="T5" fmla="*/ 4 h 4"/>
                <a:gd name="T6" fmla="*/ 3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0" y="4"/>
                    <a:pt x="3" y="0"/>
                    <a:pt x="5" y="1"/>
                  </a:cubicBezTo>
                  <a:cubicBezTo>
                    <a:pt x="7" y="1"/>
                    <a:pt x="4" y="4"/>
                    <a:pt x="3" y="4"/>
                  </a:cubicBezTo>
                  <a:cubicBezTo>
                    <a:pt x="2" y="4"/>
                    <a:pt x="4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2" name="Freeform 533">
              <a:extLst>
                <a:ext uri="{FF2B5EF4-FFF2-40B4-BE49-F238E27FC236}">
                  <a16:creationId xmlns:a16="http://schemas.microsoft.com/office/drawing/2014/main" id="{81F562DA-D9E0-9542-80DE-68BF25BCF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8333" y="5639234"/>
              <a:ext cx="119965" cy="60589"/>
            </a:xfrm>
            <a:custGeom>
              <a:avLst/>
              <a:gdLst>
                <a:gd name="T0" fmla="*/ 11 w 15"/>
                <a:gd name="T1" fmla="*/ 6 h 7"/>
                <a:gd name="T2" fmla="*/ 10 w 15"/>
                <a:gd name="T3" fmla="*/ 5 h 7"/>
                <a:gd name="T4" fmla="*/ 7 w 15"/>
                <a:gd name="T5" fmla="*/ 5 h 7"/>
                <a:gd name="T6" fmla="*/ 3 w 15"/>
                <a:gd name="T7" fmla="*/ 0 h 7"/>
                <a:gd name="T8" fmla="*/ 6 w 15"/>
                <a:gd name="T9" fmla="*/ 2 h 7"/>
                <a:gd name="T10" fmla="*/ 8 w 15"/>
                <a:gd name="T11" fmla="*/ 3 h 7"/>
                <a:gd name="T12" fmla="*/ 15 w 15"/>
                <a:gd name="T13" fmla="*/ 3 h 7"/>
                <a:gd name="T14" fmla="*/ 11 w 15"/>
                <a:gd name="T15" fmla="*/ 6 h 7"/>
                <a:gd name="T16" fmla="*/ 11 w 15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">
                  <a:moveTo>
                    <a:pt x="11" y="6"/>
                  </a:move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8" y="6"/>
                    <a:pt x="7" y="5"/>
                  </a:cubicBezTo>
                  <a:cubicBezTo>
                    <a:pt x="7" y="4"/>
                    <a:pt x="0" y="1"/>
                    <a:pt x="3" y="0"/>
                  </a:cubicBezTo>
                  <a:cubicBezTo>
                    <a:pt x="4" y="0"/>
                    <a:pt x="5" y="2"/>
                    <a:pt x="6" y="2"/>
                  </a:cubicBezTo>
                  <a:cubicBezTo>
                    <a:pt x="7" y="3"/>
                    <a:pt x="7" y="2"/>
                    <a:pt x="8" y="3"/>
                  </a:cubicBezTo>
                  <a:cubicBezTo>
                    <a:pt x="9" y="4"/>
                    <a:pt x="13" y="2"/>
                    <a:pt x="15" y="3"/>
                  </a:cubicBezTo>
                  <a:cubicBezTo>
                    <a:pt x="14" y="3"/>
                    <a:pt x="12" y="6"/>
                    <a:pt x="11" y="6"/>
                  </a:cubicBezTo>
                  <a:cubicBezTo>
                    <a:pt x="9" y="7"/>
                    <a:pt x="12" y="6"/>
                    <a:pt x="1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3" name="Freeform 534">
              <a:extLst>
                <a:ext uri="{FF2B5EF4-FFF2-40B4-BE49-F238E27FC236}">
                  <a16:creationId xmlns:a16="http://schemas.microsoft.com/office/drawing/2014/main" id="{5FE1649B-8504-6D46-8254-8CBBF23D2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2875" y="5471891"/>
              <a:ext cx="125416" cy="66361"/>
            </a:xfrm>
            <a:custGeom>
              <a:avLst/>
              <a:gdLst>
                <a:gd name="T0" fmla="*/ 13 w 16"/>
                <a:gd name="T1" fmla="*/ 6 h 8"/>
                <a:gd name="T2" fmla="*/ 0 w 16"/>
                <a:gd name="T3" fmla="*/ 2 h 8"/>
                <a:gd name="T4" fmla="*/ 13 w 16"/>
                <a:gd name="T5" fmla="*/ 6 h 8"/>
                <a:gd name="T6" fmla="*/ 13 w 16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3" y="6"/>
                  </a:moveTo>
                  <a:cubicBezTo>
                    <a:pt x="11" y="8"/>
                    <a:pt x="1" y="4"/>
                    <a:pt x="0" y="2"/>
                  </a:cubicBezTo>
                  <a:cubicBezTo>
                    <a:pt x="0" y="0"/>
                    <a:pt x="16" y="4"/>
                    <a:pt x="13" y="6"/>
                  </a:cubicBezTo>
                  <a:cubicBezTo>
                    <a:pt x="12" y="7"/>
                    <a:pt x="14" y="5"/>
                    <a:pt x="1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4" name="Freeform 535">
              <a:extLst>
                <a:ext uri="{FF2B5EF4-FFF2-40B4-BE49-F238E27FC236}">
                  <a16:creationId xmlns:a16="http://schemas.microsoft.com/office/drawing/2014/main" id="{C5DB0AD8-CE5B-6145-BB1A-956E8871C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1907" y="5385336"/>
              <a:ext cx="256290" cy="262553"/>
            </a:xfrm>
            <a:custGeom>
              <a:avLst/>
              <a:gdLst>
                <a:gd name="T0" fmla="*/ 19 w 32"/>
                <a:gd name="T1" fmla="*/ 1 h 31"/>
                <a:gd name="T2" fmla="*/ 17 w 32"/>
                <a:gd name="T3" fmla="*/ 0 h 31"/>
                <a:gd name="T4" fmla="*/ 14 w 32"/>
                <a:gd name="T5" fmla="*/ 2 h 31"/>
                <a:gd name="T6" fmla="*/ 11 w 32"/>
                <a:gd name="T7" fmla="*/ 5 h 31"/>
                <a:gd name="T8" fmla="*/ 9 w 32"/>
                <a:gd name="T9" fmla="*/ 7 h 31"/>
                <a:gd name="T10" fmla="*/ 7 w 32"/>
                <a:gd name="T11" fmla="*/ 13 h 31"/>
                <a:gd name="T12" fmla="*/ 5 w 32"/>
                <a:gd name="T13" fmla="*/ 17 h 31"/>
                <a:gd name="T14" fmla="*/ 2 w 32"/>
                <a:gd name="T15" fmla="*/ 19 h 31"/>
                <a:gd name="T16" fmla="*/ 4 w 32"/>
                <a:gd name="T17" fmla="*/ 21 h 31"/>
                <a:gd name="T18" fmla="*/ 0 w 32"/>
                <a:gd name="T19" fmla="*/ 25 h 31"/>
                <a:gd name="T20" fmla="*/ 4 w 32"/>
                <a:gd name="T21" fmla="*/ 25 h 31"/>
                <a:gd name="T22" fmla="*/ 10 w 32"/>
                <a:gd name="T23" fmla="*/ 26 h 31"/>
                <a:gd name="T24" fmla="*/ 19 w 32"/>
                <a:gd name="T25" fmla="*/ 27 h 31"/>
                <a:gd name="T26" fmla="*/ 22 w 32"/>
                <a:gd name="T27" fmla="*/ 26 h 31"/>
                <a:gd name="T28" fmla="*/ 19 w 32"/>
                <a:gd name="T29" fmla="*/ 30 h 31"/>
                <a:gd name="T30" fmla="*/ 22 w 32"/>
                <a:gd name="T31" fmla="*/ 28 h 31"/>
                <a:gd name="T32" fmla="*/ 27 w 32"/>
                <a:gd name="T33" fmla="*/ 26 h 31"/>
                <a:gd name="T34" fmla="*/ 32 w 32"/>
                <a:gd name="T35" fmla="*/ 20 h 31"/>
                <a:gd name="T36" fmla="*/ 29 w 32"/>
                <a:gd name="T37" fmla="*/ 20 h 31"/>
                <a:gd name="T38" fmla="*/ 26 w 32"/>
                <a:gd name="T39" fmla="*/ 18 h 31"/>
                <a:gd name="T40" fmla="*/ 29 w 32"/>
                <a:gd name="T41" fmla="*/ 15 h 31"/>
                <a:gd name="T42" fmla="*/ 26 w 32"/>
                <a:gd name="T43" fmla="*/ 15 h 31"/>
                <a:gd name="T44" fmla="*/ 24 w 32"/>
                <a:gd name="T45" fmla="*/ 13 h 31"/>
                <a:gd name="T46" fmla="*/ 21 w 32"/>
                <a:gd name="T47" fmla="*/ 16 h 31"/>
                <a:gd name="T48" fmla="*/ 18 w 32"/>
                <a:gd name="T49" fmla="*/ 13 h 31"/>
                <a:gd name="T50" fmla="*/ 19 w 32"/>
                <a:gd name="T51" fmla="*/ 11 h 31"/>
                <a:gd name="T52" fmla="*/ 16 w 32"/>
                <a:gd name="T53" fmla="*/ 9 h 31"/>
                <a:gd name="T54" fmla="*/ 14 w 32"/>
                <a:gd name="T55" fmla="*/ 12 h 31"/>
                <a:gd name="T56" fmla="*/ 16 w 32"/>
                <a:gd name="T57" fmla="*/ 7 h 31"/>
                <a:gd name="T58" fmla="*/ 18 w 32"/>
                <a:gd name="T59" fmla="*/ 4 h 31"/>
                <a:gd name="T60" fmla="*/ 18 w 32"/>
                <a:gd name="T61" fmla="*/ 2 h 31"/>
                <a:gd name="T62" fmla="*/ 19 w 32"/>
                <a:gd name="T63" fmla="*/ 1 h 31"/>
                <a:gd name="T64" fmla="*/ 19 w 32"/>
                <a:gd name="T6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1">
                  <a:moveTo>
                    <a:pt x="19" y="1"/>
                  </a:moveTo>
                  <a:cubicBezTo>
                    <a:pt x="20" y="0"/>
                    <a:pt x="17" y="0"/>
                    <a:pt x="17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3" y="3"/>
                    <a:pt x="12" y="4"/>
                    <a:pt x="11" y="5"/>
                  </a:cubicBezTo>
                  <a:cubicBezTo>
                    <a:pt x="11" y="6"/>
                    <a:pt x="10" y="7"/>
                    <a:pt x="9" y="7"/>
                  </a:cubicBezTo>
                  <a:cubicBezTo>
                    <a:pt x="9" y="9"/>
                    <a:pt x="8" y="11"/>
                    <a:pt x="7" y="13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4" y="18"/>
                    <a:pt x="2" y="19"/>
                    <a:pt x="2" y="19"/>
                  </a:cubicBezTo>
                  <a:cubicBezTo>
                    <a:pt x="2" y="20"/>
                    <a:pt x="4" y="20"/>
                    <a:pt x="4" y="21"/>
                  </a:cubicBezTo>
                  <a:cubicBezTo>
                    <a:pt x="4" y="22"/>
                    <a:pt x="0" y="24"/>
                    <a:pt x="0" y="25"/>
                  </a:cubicBezTo>
                  <a:cubicBezTo>
                    <a:pt x="0" y="27"/>
                    <a:pt x="3" y="26"/>
                    <a:pt x="4" y="25"/>
                  </a:cubicBezTo>
                  <a:cubicBezTo>
                    <a:pt x="6" y="25"/>
                    <a:pt x="8" y="26"/>
                    <a:pt x="10" y="26"/>
                  </a:cubicBezTo>
                  <a:cubicBezTo>
                    <a:pt x="13" y="27"/>
                    <a:pt x="16" y="26"/>
                    <a:pt x="19" y="27"/>
                  </a:cubicBezTo>
                  <a:cubicBezTo>
                    <a:pt x="19" y="27"/>
                    <a:pt x="22" y="25"/>
                    <a:pt x="22" y="26"/>
                  </a:cubicBezTo>
                  <a:cubicBezTo>
                    <a:pt x="22" y="27"/>
                    <a:pt x="19" y="30"/>
                    <a:pt x="19" y="30"/>
                  </a:cubicBezTo>
                  <a:cubicBezTo>
                    <a:pt x="20" y="31"/>
                    <a:pt x="22" y="28"/>
                    <a:pt x="22" y="28"/>
                  </a:cubicBezTo>
                  <a:cubicBezTo>
                    <a:pt x="24" y="27"/>
                    <a:pt x="26" y="27"/>
                    <a:pt x="27" y="26"/>
                  </a:cubicBezTo>
                  <a:cubicBezTo>
                    <a:pt x="27" y="25"/>
                    <a:pt x="32" y="20"/>
                    <a:pt x="32" y="20"/>
                  </a:cubicBezTo>
                  <a:cubicBezTo>
                    <a:pt x="31" y="19"/>
                    <a:pt x="30" y="20"/>
                    <a:pt x="29" y="20"/>
                  </a:cubicBezTo>
                  <a:cubicBezTo>
                    <a:pt x="29" y="20"/>
                    <a:pt x="26" y="18"/>
                    <a:pt x="26" y="18"/>
                  </a:cubicBezTo>
                  <a:cubicBezTo>
                    <a:pt x="26" y="17"/>
                    <a:pt x="30" y="16"/>
                    <a:pt x="29" y="15"/>
                  </a:cubicBezTo>
                  <a:cubicBezTo>
                    <a:pt x="29" y="14"/>
                    <a:pt x="27" y="15"/>
                    <a:pt x="26" y="15"/>
                  </a:cubicBezTo>
                  <a:cubicBezTo>
                    <a:pt x="25" y="15"/>
                    <a:pt x="25" y="13"/>
                    <a:pt x="24" y="13"/>
                  </a:cubicBezTo>
                  <a:cubicBezTo>
                    <a:pt x="24" y="13"/>
                    <a:pt x="21" y="16"/>
                    <a:pt x="21" y="16"/>
                  </a:cubicBezTo>
                  <a:cubicBezTo>
                    <a:pt x="20" y="14"/>
                    <a:pt x="20" y="14"/>
                    <a:pt x="18" y="13"/>
                  </a:cubicBezTo>
                  <a:cubicBezTo>
                    <a:pt x="16" y="12"/>
                    <a:pt x="19" y="12"/>
                    <a:pt x="19" y="11"/>
                  </a:cubicBezTo>
                  <a:cubicBezTo>
                    <a:pt x="19" y="11"/>
                    <a:pt x="17" y="9"/>
                    <a:pt x="16" y="9"/>
                  </a:cubicBezTo>
                  <a:cubicBezTo>
                    <a:pt x="16" y="10"/>
                    <a:pt x="14" y="13"/>
                    <a:pt x="14" y="12"/>
                  </a:cubicBezTo>
                  <a:cubicBezTo>
                    <a:pt x="12" y="11"/>
                    <a:pt x="15" y="7"/>
                    <a:pt x="16" y="7"/>
                  </a:cubicBezTo>
                  <a:cubicBezTo>
                    <a:pt x="17" y="6"/>
                    <a:pt x="17" y="5"/>
                    <a:pt x="18" y="4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9" y="1"/>
                    <a:pt x="19" y="1"/>
                  </a:cubicBezTo>
                  <a:cubicBezTo>
                    <a:pt x="20" y="0"/>
                    <a:pt x="19" y="1"/>
                    <a:pt x="1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5" name="Freeform 536">
              <a:extLst>
                <a:ext uri="{FF2B5EF4-FFF2-40B4-BE49-F238E27FC236}">
                  <a16:creationId xmlns:a16="http://schemas.microsoft.com/office/drawing/2014/main" id="{22AE0BBC-1254-404A-B0D3-CE55CBCD4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9120" y="5572873"/>
              <a:ext cx="65435" cy="83670"/>
            </a:xfrm>
            <a:custGeom>
              <a:avLst/>
              <a:gdLst>
                <a:gd name="T0" fmla="*/ 6 w 8"/>
                <a:gd name="T1" fmla="*/ 1 h 10"/>
                <a:gd name="T2" fmla="*/ 1 w 8"/>
                <a:gd name="T3" fmla="*/ 9 h 10"/>
                <a:gd name="T4" fmla="*/ 4 w 8"/>
                <a:gd name="T5" fmla="*/ 7 h 10"/>
                <a:gd name="T6" fmla="*/ 3 w 8"/>
                <a:gd name="T7" fmla="*/ 10 h 10"/>
                <a:gd name="T8" fmla="*/ 6 w 8"/>
                <a:gd name="T9" fmla="*/ 8 h 10"/>
                <a:gd name="T10" fmla="*/ 8 w 8"/>
                <a:gd name="T11" fmla="*/ 4 h 10"/>
                <a:gd name="T12" fmla="*/ 5 w 8"/>
                <a:gd name="T13" fmla="*/ 4 h 10"/>
                <a:gd name="T14" fmla="*/ 6 w 8"/>
                <a:gd name="T15" fmla="*/ 1 h 10"/>
                <a:gd name="T16" fmla="*/ 6 w 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0">
                  <a:moveTo>
                    <a:pt x="6" y="1"/>
                  </a:moveTo>
                  <a:cubicBezTo>
                    <a:pt x="5" y="2"/>
                    <a:pt x="0" y="6"/>
                    <a:pt x="1" y="9"/>
                  </a:cubicBezTo>
                  <a:cubicBezTo>
                    <a:pt x="1" y="9"/>
                    <a:pt x="3" y="6"/>
                    <a:pt x="4" y="7"/>
                  </a:cubicBezTo>
                  <a:cubicBezTo>
                    <a:pt x="4" y="7"/>
                    <a:pt x="3" y="10"/>
                    <a:pt x="3" y="10"/>
                  </a:cubicBezTo>
                  <a:cubicBezTo>
                    <a:pt x="4" y="10"/>
                    <a:pt x="6" y="9"/>
                    <a:pt x="6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8" y="2"/>
                    <a:pt x="6" y="4"/>
                    <a:pt x="5" y="4"/>
                  </a:cubicBezTo>
                  <a:cubicBezTo>
                    <a:pt x="6" y="4"/>
                    <a:pt x="6" y="0"/>
                    <a:pt x="6" y="1"/>
                  </a:cubicBezTo>
                  <a:cubicBezTo>
                    <a:pt x="5" y="1"/>
                    <a:pt x="7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6" name="Freeform 537">
              <a:extLst>
                <a:ext uri="{FF2B5EF4-FFF2-40B4-BE49-F238E27FC236}">
                  <a16:creationId xmlns:a16="http://schemas.microsoft.com/office/drawing/2014/main" id="{24C3C409-D68D-F94A-B9B3-97BF71FBD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1979" y="4759243"/>
              <a:ext cx="24538" cy="49048"/>
            </a:xfrm>
            <a:custGeom>
              <a:avLst/>
              <a:gdLst>
                <a:gd name="T0" fmla="*/ 3 w 3"/>
                <a:gd name="T1" fmla="*/ 4 h 6"/>
                <a:gd name="T2" fmla="*/ 1 w 3"/>
                <a:gd name="T3" fmla="*/ 1 h 6"/>
                <a:gd name="T4" fmla="*/ 1 w 3"/>
                <a:gd name="T5" fmla="*/ 2 h 6"/>
                <a:gd name="T6" fmla="*/ 0 w 3"/>
                <a:gd name="T7" fmla="*/ 2 h 6"/>
                <a:gd name="T8" fmla="*/ 3 w 3"/>
                <a:gd name="T9" fmla="*/ 4 h 6"/>
                <a:gd name="T10" fmla="*/ 3 w 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4"/>
                  </a:moveTo>
                  <a:cubicBezTo>
                    <a:pt x="3" y="3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3" y="6"/>
                    <a:pt x="3" y="4"/>
                  </a:cubicBezTo>
                  <a:cubicBezTo>
                    <a:pt x="3" y="3"/>
                    <a:pt x="3" y="6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7" name="Freeform 538">
              <a:extLst>
                <a:ext uri="{FF2B5EF4-FFF2-40B4-BE49-F238E27FC236}">
                  <a16:creationId xmlns:a16="http://schemas.microsoft.com/office/drawing/2014/main" id="{0D9AA02C-3F68-C946-BD12-C940FC6DB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2014" y="4842916"/>
              <a:ext cx="24538" cy="25966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2"/>
                    <a:pt x="0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8" name="Freeform 539">
              <a:extLst>
                <a:ext uri="{FF2B5EF4-FFF2-40B4-BE49-F238E27FC236}">
                  <a16:creationId xmlns:a16="http://schemas.microsoft.com/office/drawing/2014/main" id="{C1F02399-5672-BD41-9E32-FE55A81F1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264" y="5293011"/>
              <a:ext cx="54530" cy="34623"/>
            </a:xfrm>
            <a:custGeom>
              <a:avLst/>
              <a:gdLst>
                <a:gd name="T0" fmla="*/ 7 w 7"/>
                <a:gd name="T1" fmla="*/ 3 h 4"/>
                <a:gd name="T2" fmla="*/ 1 w 7"/>
                <a:gd name="T3" fmla="*/ 1 h 4"/>
                <a:gd name="T4" fmla="*/ 7 w 7"/>
                <a:gd name="T5" fmla="*/ 3 h 4"/>
                <a:gd name="T6" fmla="*/ 7 w 7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7" y="0"/>
                    <a:pt x="3" y="0"/>
                    <a:pt x="1" y="1"/>
                  </a:cubicBezTo>
                  <a:cubicBezTo>
                    <a:pt x="0" y="1"/>
                    <a:pt x="7" y="4"/>
                    <a:pt x="7" y="3"/>
                  </a:cubicBezTo>
                  <a:cubicBezTo>
                    <a:pt x="7" y="0"/>
                    <a:pt x="7" y="4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9" name="Freeform 540">
              <a:extLst>
                <a:ext uri="{FF2B5EF4-FFF2-40B4-BE49-F238E27FC236}">
                  <a16:creationId xmlns:a16="http://schemas.microsoft.com/office/drawing/2014/main" id="{D792ED50-284B-294A-A25E-DAFAEF0A9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8510" y="5088162"/>
              <a:ext cx="49075" cy="51932"/>
            </a:xfrm>
            <a:custGeom>
              <a:avLst/>
              <a:gdLst>
                <a:gd name="T0" fmla="*/ 3 w 6"/>
                <a:gd name="T1" fmla="*/ 5 h 6"/>
                <a:gd name="T2" fmla="*/ 0 w 6"/>
                <a:gd name="T3" fmla="*/ 3 h 6"/>
                <a:gd name="T4" fmla="*/ 4 w 6"/>
                <a:gd name="T5" fmla="*/ 2 h 6"/>
                <a:gd name="T6" fmla="*/ 3 w 6"/>
                <a:gd name="T7" fmla="*/ 5 h 6"/>
                <a:gd name="T8" fmla="*/ 3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1" y="3"/>
                    <a:pt x="3" y="0"/>
                    <a:pt x="4" y="2"/>
                  </a:cubicBezTo>
                  <a:cubicBezTo>
                    <a:pt x="6" y="3"/>
                    <a:pt x="5" y="6"/>
                    <a:pt x="3" y="5"/>
                  </a:cubicBezTo>
                  <a:cubicBezTo>
                    <a:pt x="2" y="4"/>
                    <a:pt x="4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0" name="Freeform 541">
              <a:extLst>
                <a:ext uri="{FF2B5EF4-FFF2-40B4-BE49-F238E27FC236}">
                  <a16:creationId xmlns:a16="http://schemas.microsoft.com/office/drawing/2014/main" id="{47AC4D62-2BAC-7A42-8E3A-596F5AAC5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3972" y="4724621"/>
              <a:ext cx="49075" cy="60589"/>
            </a:xfrm>
            <a:custGeom>
              <a:avLst/>
              <a:gdLst>
                <a:gd name="T0" fmla="*/ 3 w 6"/>
                <a:gd name="T1" fmla="*/ 6 h 7"/>
                <a:gd name="T2" fmla="*/ 4 w 6"/>
                <a:gd name="T3" fmla="*/ 1 h 7"/>
                <a:gd name="T4" fmla="*/ 3 w 6"/>
                <a:gd name="T5" fmla="*/ 6 h 7"/>
                <a:gd name="T6" fmla="*/ 3 w 6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cubicBezTo>
                    <a:pt x="0" y="7"/>
                    <a:pt x="1" y="0"/>
                    <a:pt x="4" y="1"/>
                  </a:cubicBezTo>
                  <a:cubicBezTo>
                    <a:pt x="6" y="1"/>
                    <a:pt x="5" y="6"/>
                    <a:pt x="3" y="6"/>
                  </a:cubicBezTo>
                  <a:cubicBezTo>
                    <a:pt x="2" y="6"/>
                    <a:pt x="6" y="6"/>
                    <a:pt x="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1" name="Freeform 542">
              <a:extLst>
                <a:ext uri="{FF2B5EF4-FFF2-40B4-BE49-F238E27FC236}">
                  <a16:creationId xmlns:a16="http://schemas.microsoft.com/office/drawing/2014/main" id="{73F25947-8E7E-D84B-BBEE-1824CF739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7648" y="4689999"/>
              <a:ext cx="95427" cy="51932"/>
            </a:xfrm>
            <a:custGeom>
              <a:avLst/>
              <a:gdLst>
                <a:gd name="T0" fmla="*/ 4 w 12"/>
                <a:gd name="T1" fmla="*/ 6 h 6"/>
                <a:gd name="T2" fmla="*/ 1 w 12"/>
                <a:gd name="T3" fmla="*/ 3 h 6"/>
                <a:gd name="T4" fmla="*/ 8 w 12"/>
                <a:gd name="T5" fmla="*/ 0 h 6"/>
                <a:gd name="T6" fmla="*/ 4 w 1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4" y="6"/>
                  </a:moveTo>
                  <a:cubicBezTo>
                    <a:pt x="2" y="6"/>
                    <a:pt x="0" y="5"/>
                    <a:pt x="1" y="3"/>
                  </a:cubicBezTo>
                  <a:cubicBezTo>
                    <a:pt x="2" y="1"/>
                    <a:pt x="5" y="1"/>
                    <a:pt x="8" y="0"/>
                  </a:cubicBezTo>
                  <a:cubicBezTo>
                    <a:pt x="12" y="0"/>
                    <a:pt x="6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2" name="Freeform 543">
              <a:extLst>
                <a:ext uri="{FF2B5EF4-FFF2-40B4-BE49-F238E27FC236}">
                  <a16:creationId xmlns:a16="http://schemas.microsoft.com/office/drawing/2014/main" id="{CFC1B878-3ADA-2F4C-A8D0-DC4709091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9407" y="4658262"/>
              <a:ext cx="54530" cy="23081"/>
            </a:xfrm>
            <a:custGeom>
              <a:avLst/>
              <a:gdLst>
                <a:gd name="T0" fmla="*/ 5 w 7"/>
                <a:gd name="T1" fmla="*/ 3 h 3"/>
                <a:gd name="T2" fmla="*/ 3 w 7"/>
                <a:gd name="T3" fmla="*/ 0 h 3"/>
                <a:gd name="T4" fmla="*/ 7 w 7"/>
                <a:gd name="T5" fmla="*/ 1 h 3"/>
                <a:gd name="T6" fmla="*/ 5 w 7"/>
                <a:gd name="T7" fmla="*/ 3 h 3"/>
                <a:gd name="T8" fmla="*/ 5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cubicBezTo>
                    <a:pt x="4" y="3"/>
                    <a:pt x="0" y="0"/>
                    <a:pt x="3" y="0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7" y="1"/>
                    <a:pt x="6" y="3"/>
                    <a:pt x="5" y="3"/>
                  </a:cubicBezTo>
                  <a:cubicBezTo>
                    <a:pt x="4" y="3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3" name="Freeform 544">
              <a:extLst>
                <a:ext uri="{FF2B5EF4-FFF2-40B4-BE49-F238E27FC236}">
                  <a16:creationId xmlns:a16="http://schemas.microsoft.com/office/drawing/2014/main" id="{828B4506-556B-914F-81E9-028D833C4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1323" y="4488035"/>
              <a:ext cx="272649" cy="201966"/>
            </a:xfrm>
            <a:custGeom>
              <a:avLst/>
              <a:gdLst>
                <a:gd name="T0" fmla="*/ 31 w 34"/>
                <a:gd name="T1" fmla="*/ 21 h 24"/>
                <a:gd name="T2" fmla="*/ 25 w 34"/>
                <a:gd name="T3" fmla="*/ 18 h 24"/>
                <a:gd name="T4" fmla="*/ 24 w 34"/>
                <a:gd name="T5" fmla="*/ 16 h 24"/>
                <a:gd name="T6" fmla="*/ 22 w 34"/>
                <a:gd name="T7" fmla="*/ 17 h 24"/>
                <a:gd name="T8" fmla="*/ 18 w 34"/>
                <a:gd name="T9" fmla="*/ 16 h 24"/>
                <a:gd name="T10" fmla="*/ 16 w 34"/>
                <a:gd name="T11" fmla="*/ 19 h 24"/>
                <a:gd name="T12" fmla="*/ 11 w 34"/>
                <a:gd name="T13" fmla="*/ 23 h 24"/>
                <a:gd name="T14" fmla="*/ 8 w 34"/>
                <a:gd name="T15" fmla="*/ 19 h 24"/>
                <a:gd name="T16" fmla="*/ 2 w 34"/>
                <a:gd name="T17" fmla="*/ 19 h 24"/>
                <a:gd name="T18" fmla="*/ 4 w 34"/>
                <a:gd name="T19" fmla="*/ 16 h 24"/>
                <a:gd name="T20" fmla="*/ 5 w 34"/>
                <a:gd name="T21" fmla="*/ 10 h 24"/>
                <a:gd name="T22" fmla="*/ 6 w 34"/>
                <a:gd name="T23" fmla="*/ 3 h 24"/>
                <a:gd name="T24" fmla="*/ 11 w 34"/>
                <a:gd name="T25" fmla="*/ 3 h 24"/>
                <a:gd name="T26" fmla="*/ 12 w 34"/>
                <a:gd name="T27" fmla="*/ 5 h 24"/>
                <a:gd name="T28" fmla="*/ 14 w 34"/>
                <a:gd name="T29" fmla="*/ 4 h 24"/>
                <a:gd name="T30" fmla="*/ 17 w 34"/>
                <a:gd name="T31" fmla="*/ 6 h 24"/>
                <a:gd name="T32" fmla="*/ 20 w 34"/>
                <a:gd name="T33" fmla="*/ 7 h 24"/>
                <a:gd name="T34" fmla="*/ 25 w 34"/>
                <a:gd name="T35" fmla="*/ 10 h 24"/>
                <a:gd name="T36" fmla="*/ 28 w 34"/>
                <a:gd name="T37" fmla="*/ 15 h 24"/>
                <a:gd name="T38" fmla="*/ 30 w 34"/>
                <a:gd name="T39" fmla="*/ 15 h 24"/>
                <a:gd name="T40" fmla="*/ 33 w 34"/>
                <a:gd name="T41" fmla="*/ 17 h 24"/>
                <a:gd name="T42" fmla="*/ 34 w 34"/>
                <a:gd name="T43" fmla="*/ 18 h 24"/>
                <a:gd name="T44" fmla="*/ 31 w 34"/>
                <a:gd name="T45" fmla="*/ 21 h 24"/>
                <a:gd name="T46" fmla="*/ 31 w 34"/>
                <a:gd name="T4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4">
                  <a:moveTo>
                    <a:pt x="31" y="21"/>
                  </a:moveTo>
                  <a:cubicBezTo>
                    <a:pt x="30" y="20"/>
                    <a:pt x="27" y="19"/>
                    <a:pt x="25" y="18"/>
                  </a:cubicBezTo>
                  <a:cubicBezTo>
                    <a:pt x="24" y="18"/>
                    <a:pt x="25" y="17"/>
                    <a:pt x="24" y="16"/>
                  </a:cubicBezTo>
                  <a:cubicBezTo>
                    <a:pt x="24" y="16"/>
                    <a:pt x="22" y="17"/>
                    <a:pt x="22" y="17"/>
                  </a:cubicBezTo>
                  <a:cubicBezTo>
                    <a:pt x="20" y="17"/>
                    <a:pt x="20" y="15"/>
                    <a:pt x="18" y="16"/>
                  </a:cubicBezTo>
                  <a:cubicBezTo>
                    <a:pt x="18" y="17"/>
                    <a:pt x="17" y="18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8" y="24"/>
                    <a:pt x="10" y="20"/>
                    <a:pt x="8" y="19"/>
                  </a:cubicBezTo>
                  <a:cubicBezTo>
                    <a:pt x="8" y="18"/>
                    <a:pt x="3" y="19"/>
                    <a:pt x="2" y="19"/>
                  </a:cubicBezTo>
                  <a:cubicBezTo>
                    <a:pt x="0" y="19"/>
                    <a:pt x="4" y="16"/>
                    <a:pt x="4" y="16"/>
                  </a:cubicBezTo>
                  <a:cubicBezTo>
                    <a:pt x="6" y="14"/>
                    <a:pt x="5" y="12"/>
                    <a:pt x="5" y="10"/>
                  </a:cubicBezTo>
                  <a:cubicBezTo>
                    <a:pt x="5" y="8"/>
                    <a:pt x="5" y="5"/>
                    <a:pt x="6" y="3"/>
                  </a:cubicBezTo>
                  <a:cubicBezTo>
                    <a:pt x="7" y="0"/>
                    <a:pt x="10" y="0"/>
                    <a:pt x="11" y="3"/>
                  </a:cubicBezTo>
                  <a:cubicBezTo>
                    <a:pt x="11" y="4"/>
                    <a:pt x="11" y="6"/>
                    <a:pt x="12" y="5"/>
                  </a:cubicBezTo>
                  <a:cubicBezTo>
                    <a:pt x="13" y="5"/>
                    <a:pt x="13" y="4"/>
                    <a:pt x="14" y="4"/>
                  </a:cubicBezTo>
                  <a:cubicBezTo>
                    <a:pt x="15" y="5"/>
                    <a:pt x="16" y="6"/>
                    <a:pt x="17" y="6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1" y="8"/>
                    <a:pt x="23" y="9"/>
                    <a:pt x="25" y="10"/>
                  </a:cubicBezTo>
                  <a:cubicBezTo>
                    <a:pt x="28" y="11"/>
                    <a:pt x="28" y="12"/>
                    <a:pt x="28" y="15"/>
                  </a:cubicBezTo>
                  <a:cubicBezTo>
                    <a:pt x="28" y="16"/>
                    <a:pt x="30" y="16"/>
                    <a:pt x="30" y="15"/>
                  </a:cubicBezTo>
                  <a:cubicBezTo>
                    <a:pt x="32" y="15"/>
                    <a:pt x="32" y="16"/>
                    <a:pt x="33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3" y="19"/>
                    <a:pt x="33" y="21"/>
                    <a:pt x="31" y="21"/>
                  </a:cubicBezTo>
                  <a:cubicBezTo>
                    <a:pt x="30" y="20"/>
                    <a:pt x="33" y="21"/>
                    <a:pt x="31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4" name="Freeform 545">
              <a:extLst>
                <a:ext uri="{FF2B5EF4-FFF2-40B4-BE49-F238E27FC236}">
                  <a16:creationId xmlns:a16="http://schemas.microsoft.com/office/drawing/2014/main" id="{B6860FF3-73E8-8445-A4B5-87824BD52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4470721"/>
              <a:ext cx="54530" cy="43280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0 h 5"/>
                <a:gd name="T4" fmla="*/ 5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3" y="5"/>
                    <a:pt x="0" y="0"/>
                    <a:pt x="1" y="0"/>
                  </a:cubicBezTo>
                  <a:cubicBezTo>
                    <a:pt x="2" y="1"/>
                    <a:pt x="7" y="3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5" name="Freeform 546">
              <a:extLst>
                <a:ext uri="{FF2B5EF4-FFF2-40B4-BE49-F238E27FC236}">
                  <a16:creationId xmlns:a16="http://schemas.microsoft.com/office/drawing/2014/main" id="{8DD3D110-EC40-9341-BF93-6AA07C4A3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1297" y="4479379"/>
              <a:ext cx="29993" cy="43280"/>
            </a:xfrm>
            <a:custGeom>
              <a:avLst/>
              <a:gdLst>
                <a:gd name="T0" fmla="*/ 3 w 4"/>
                <a:gd name="T1" fmla="*/ 4 h 5"/>
                <a:gd name="T2" fmla="*/ 0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1" y="5"/>
                    <a:pt x="0" y="2"/>
                    <a:pt x="0" y="1"/>
                  </a:cubicBezTo>
                  <a:cubicBezTo>
                    <a:pt x="1" y="0"/>
                    <a:pt x="4" y="3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6" name="Freeform 547">
              <a:extLst>
                <a:ext uri="{FF2B5EF4-FFF2-40B4-BE49-F238E27FC236}">
                  <a16:creationId xmlns:a16="http://schemas.microsoft.com/office/drawing/2014/main" id="{C0435366-7DE0-A84C-8CCF-790AD6E67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7681" y="4317809"/>
              <a:ext cx="24538" cy="51932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2 h 6"/>
                <a:gd name="T4" fmla="*/ 1 w 3"/>
                <a:gd name="T5" fmla="*/ 1 h 6"/>
                <a:gd name="T6" fmla="*/ 1 w 3"/>
                <a:gd name="T7" fmla="*/ 4 h 6"/>
                <a:gd name="T8" fmla="*/ 3 w 3"/>
                <a:gd name="T9" fmla="*/ 5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3" y="4"/>
                    <a:pt x="3" y="3"/>
                    <a:pt x="3" y="2"/>
                  </a:cubicBezTo>
                  <a:cubicBezTo>
                    <a:pt x="3" y="2"/>
                    <a:pt x="1" y="0"/>
                    <a:pt x="1" y="1"/>
                  </a:cubicBezTo>
                  <a:cubicBezTo>
                    <a:pt x="1" y="2"/>
                    <a:pt x="0" y="4"/>
                    <a:pt x="1" y="4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3" y="4"/>
                    <a:pt x="2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7" name="Freeform 548">
              <a:extLst>
                <a:ext uri="{FF2B5EF4-FFF2-40B4-BE49-F238E27FC236}">
                  <a16:creationId xmlns:a16="http://schemas.microsoft.com/office/drawing/2014/main" id="{CE67DE5B-0879-AA45-925B-D28BAAE03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3876372"/>
              <a:ext cx="1150575" cy="891529"/>
            </a:xfrm>
            <a:custGeom>
              <a:avLst/>
              <a:gdLst>
                <a:gd name="T0" fmla="*/ 63 w 144"/>
                <a:gd name="T1" fmla="*/ 86 h 105"/>
                <a:gd name="T2" fmla="*/ 81 w 144"/>
                <a:gd name="T3" fmla="*/ 76 h 105"/>
                <a:gd name="T4" fmla="*/ 91 w 144"/>
                <a:gd name="T5" fmla="*/ 67 h 105"/>
                <a:gd name="T6" fmla="*/ 103 w 144"/>
                <a:gd name="T7" fmla="*/ 68 h 105"/>
                <a:gd name="T8" fmla="*/ 87 w 144"/>
                <a:gd name="T9" fmla="*/ 66 h 105"/>
                <a:gd name="T10" fmla="*/ 80 w 144"/>
                <a:gd name="T11" fmla="*/ 48 h 105"/>
                <a:gd name="T12" fmla="*/ 67 w 144"/>
                <a:gd name="T13" fmla="*/ 49 h 105"/>
                <a:gd name="T14" fmla="*/ 64 w 144"/>
                <a:gd name="T15" fmla="*/ 40 h 105"/>
                <a:gd name="T16" fmla="*/ 54 w 144"/>
                <a:gd name="T17" fmla="*/ 32 h 105"/>
                <a:gd name="T18" fmla="*/ 53 w 144"/>
                <a:gd name="T19" fmla="*/ 38 h 105"/>
                <a:gd name="T20" fmla="*/ 52 w 144"/>
                <a:gd name="T21" fmla="*/ 39 h 105"/>
                <a:gd name="T22" fmla="*/ 37 w 144"/>
                <a:gd name="T23" fmla="*/ 38 h 105"/>
                <a:gd name="T24" fmla="*/ 5 w 144"/>
                <a:gd name="T25" fmla="*/ 32 h 105"/>
                <a:gd name="T26" fmla="*/ 8 w 144"/>
                <a:gd name="T27" fmla="*/ 26 h 105"/>
                <a:gd name="T28" fmla="*/ 16 w 144"/>
                <a:gd name="T29" fmla="*/ 2 h 105"/>
                <a:gd name="T30" fmla="*/ 18 w 144"/>
                <a:gd name="T31" fmla="*/ 18 h 105"/>
                <a:gd name="T32" fmla="*/ 26 w 144"/>
                <a:gd name="T33" fmla="*/ 29 h 105"/>
                <a:gd name="T34" fmla="*/ 20 w 144"/>
                <a:gd name="T35" fmla="*/ 19 h 105"/>
                <a:gd name="T36" fmla="*/ 22 w 144"/>
                <a:gd name="T37" fmla="*/ 13 h 105"/>
                <a:gd name="T38" fmla="*/ 25 w 144"/>
                <a:gd name="T39" fmla="*/ 7 h 105"/>
                <a:gd name="T40" fmla="*/ 34 w 144"/>
                <a:gd name="T41" fmla="*/ 3 h 105"/>
                <a:gd name="T42" fmla="*/ 43 w 144"/>
                <a:gd name="T43" fmla="*/ 16 h 105"/>
                <a:gd name="T44" fmla="*/ 52 w 144"/>
                <a:gd name="T45" fmla="*/ 16 h 105"/>
                <a:gd name="T46" fmla="*/ 54 w 144"/>
                <a:gd name="T47" fmla="*/ 15 h 105"/>
                <a:gd name="T48" fmla="*/ 66 w 144"/>
                <a:gd name="T49" fmla="*/ 13 h 105"/>
                <a:gd name="T50" fmla="*/ 70 w 144"/>
                <a:gd name="T51" fmla="*/ 21 h 105"/>
                <a:gd name="T52" fmla="*/ 76 w 144"/>
                <a:gd name="T53" fmla="*/ 22 h 105"/>
                <a:gd name="T54" fmla="*/ 81 w 144"/>
                <a:gd name="T55" fmla="*/ 23 h 105"/>
                <a:gd name="T56" fmla="*/ 86 w 144"/>
                <a:gd name="T57" fmla="*/ 23 h 105"/>
                <a:gd name="T58" fmla="*/ 92 w 144"/>
                <a:gd name="T59" fmla="*/ 28 h 105"/>
                <a:gd name="T60" fmla="*/ 94 w 144"/>
                <a:gd name="T61" fmla="*/ 31 h 105"/>
                <a:gd name="T62" fmla="*/ 100 w 144"/>
                <a:gd name="T63" fmla="*/ 29 h 105"/>
                <a:gd name="T64" fmla="*/ 99 w 144"/>
                <a:gd name="T65" fmla="*/ 38 h 105"/>
                <a:gd name="T66" fmla="*/ 104 w 144"/>
                <a:gd name="T67" fmla="*/ 38 h 105"/>
                <a:gd name="T68" fmla="*/ 109 w 144"/>
                <a:gd name="T69" fmla="*/ 40 h 105"/>
                <a:gd name="T70" fmla="*/ 106 w 144"/>
                <a:gd name="T71" fmla="*/ 45 h 105"/>
                <a:gd name="T72" fmla="*/ 118 w 144"/>
                <a:gd name="T73" fmla="*/ 54 h 105"/>
                <a:gd name="T74" fmla="*/ 124 w 144"/>
                <a:gd name="T75" fmla="*/ 55 h 105"/>
                <a:gd name="T76" fmla="*/ 128 w 144"/>
                <a:gd name="T77" fmla="*/ 60 h 105"/>
                <a:gd name="T78" fmla="*/ 141 w 144"/>
                <a:gd name="T79" fmla="*/ 64 h 105"/>
                <a:gd name="T80" fmla="*/ 139 w 144"/>
                <a:gd name="T81" fmla="*/ 69 h 105"/>
                <a:gd name="T82" fmla="*/ 133 w 144"/>
                <a:gd name="T83" fmla="*/ 73 h 105"/>
                <a:gd name="T84" fmla="*/ 128 w 144"/>
                <a:gd name="T85" fmla="*/ 77 h 105"/>
                <a:gd name="T86" fmla="*/ 125 w 144"/>
                <a:gd name="T87" fmla="*/ 74 h 105"/>
                <a:gd name="T88" fmla="*/ 120 w 144"/>
                <a:gd name="T89" fmla="*/ 72 h 105"/>
                <a:gd name="T90" fmla="*/ 113 w 144"/>
                <a:gd name="T91" fmla="*/ 67 h 105"/>
                <a:gd name="T92" fmla="*/ 108 w 144"/>
                <a:gd name="T93" fmla="*/ 70 h 105"/>
                <a:gd name="T94" fmla="*/ 118 w 144"/>
                <a:gd name="T95" fmla="*/ 80 h 105"/>
                <a:gd name="T96" fmla="*/ 123 w 144"/>
                <a:gd name="T97" fmla="*/ 82 h 105"/>
                <a:gd name="T98" fmla="*/ 128 w 144"/>
                <a:gd name="T99" fmla="*/ 93 h 105"/>
                <a:gd name="T100" fmla="*/ 126 w 144"/>
                <a:gd name="T101" fmla="*/ 95 h 105"/>
                <a:gd name="T102" fmla="*/ 118 w 144"/>
                <a:gd name="T103" fmla="*/ 96 h 105"/>
                <a:gd name="T104" fmla="*/ 110 w 144"/>
                <a:gd name="T105" fmla="*/ 93 h 105"/>
                <a:gd name="T106" fmla="*/ 109 w 144"/>
                <a:gd name="T107" fmla="*/ 94 h 105"/>
                <a:gd name="T108" fmla="*/ 103 w 144"/>
                <a:gd name="T109" fmla="*/ 99 h 105"/>
                <a:gd name="T110" fmla="*/ 91 w 144"/>
                <a:gd name="T111" fmla="*/ 90 h 105"/>
                <a:gd name="T112" fmla="*/ 77 w 144"/>
                <a:gd name="T113" fmla="*/ 8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" h="105">
                  <a:moveTo>
                    <a:pt x="77" y="83"/>
                  </a:moveTo>
                  <a:cubicBezTo>
                    <a:pt x="76" y="86"/>
                    <a:pt x="74" y="83"/>
                    <a:pt x="71" y="84"/>
                  </a:cubicBezTo>
                  <a:cubicBezTo>
                    <a:pt x="70" y="84"/>
                    <a:pt x="69" y="85"/>
                    <a:pt x="68" y="86"/>
                  </a:cubicBezTo>
                  <a:cubicBezTo>
                    <a:pt x="66" y="87"/>
                    <a:pt x="65" y="86"/>
                    <a:pt x="63" y="86"/>
                  </a:cubicBezTo>
                  <a:cubicBezTo>
                    <a:pt x="60" y="85"/>
                    <a:pt x="56" y="83"/>
                    <a:pt x="60" y="80"/>
                  </a:cubicBezTo>
                  <a:cubicBezTo>
                    <a:pt x="62" y="78"/>
                    <a:pt x="62" y="76"/>
                    <a:pt x="65" y="76"/>
                  </a:cubicBezTo>
                  <a:cubicBezTo>
                    <a:pt x="68" y="77"/>
                    <a:pt x="71" y="78"/>
                    <a:pt x="75" y="77"/>
                  </a:cubicBezTo>
                  <a:cubicBezTo>
                    <a:pt x="77" y="77"/>
                    <a:pt x="79" y="76"/>
                    <a:pt x="81" y="76"/>
                  </a:cubicBezTo>
                  <a:cubicBezTo>
                    <a:pt x="82" y="76"/>
                    <a:pt x="81" y="75"/>
                    <a:pt x="81" y="74"/>
                  </a:cubicBezTo>
                  <a:cubicBezTo>
                    <a:pt x="78" y="72"/>
                    <a:pt x="77" y="71"/>
                    <a:pt x="80" y="69"/>
                  </a:cubicBezTo>
                  <a:cubicBezTo>
                    <a:pt x="82" y="66"/>
                    <a:pt x="84" y="66"/>
                    <a:pt x="87" y="66"/>
                  </a:cubicBezTo>
                  <a:cubicBezTo>
                    <a:pt x="88" y="66"/>
                    <a:pt x="90" y="66"/>
                    <a:pt x="91" y="67"/>
                  </a:cubicBezTo>
                  <a:cubicBezTo>
                    <a:pt x="93" y="68"/>
                    <a:pt x="93" y="69"/>
                    <a:pt x="93" y="71"/>
                  </a:cubicBezTo>
                  <a:cubicBezTo>
                    <a:pt x="94" y="73"/>
                    <a:pt x="95" y="70"/>
                    <a:pt x="96" y="70"/>
                  </a:cubicBezTo>
                  <a:cubicBezTo>
                    <a:pt x="96" y="69"/>
                    <a:pt x="99" y="70"/>
                    <a:pt x="99" y="70"/>
                  </a:cubicBezTo>
                  <a:cubicBezTo>
                    <a:pt x="100" y="70"/>
                    <a:pt x="103" y="70"/>
                    <a:pt x="103" y="68"/>
                  </a:cubicBezTo>
                  <a:cubicBezTo>
                    <a:pt x="103" y="67"/>
                    <a:pt x="100" y="66"/>
                    <a:pt x="99" y="66"/>
                  </a:cubicBezTo>
                  <a:cubicBezTo>
                    <a:pt x="97" y="65"/>
                    <a:pt x="96" y="64"/>
                    <a:pt x="95" y="63"/>
                  </a:cubicBezTo>
                  <a:cubicBezTo>
                    <a:pt x="94" y="63"/>
                    <a:pt x="93" y="65"/>
                    <a:pt x="93" y="66"/>
                  </a:cubicBezTo>
                  <a:cubicBezTo>
                    <a:pt x="92" y="67"/>
                    <a:pt x="88" y="66"/>
                    <a:pt x="87" y="66"/>
                  </a:cubicBezTo>
                  <a:cubicBezTo>
                    <a:pt x="81" y="65"/>
                    <a:pt x="89" y="63"/>
                    <a:pt x="88" y="61"/>
                  </a:cubicBezTo>
                  <a:cubicBezTo>
                    <a:pt x="87" y="58"/>
                    <a:pt x="86" y="54"/>
                    <a:pt x="84" y="52"/>
                  </a:cubicBezTo>
                  <a:cubicBezTo>
                    <a:pt x="83" y="52"/>
                    <a:pt x="81" y="53"/>
                    <a:pt x="81" y="52"/>
                  </a:cubicBezTo>
                  <a:cubicBezTo>
                    <a:pt x="81" y="51"/>
                    <a:pt x="81" y="49"/>
                    <a:pt x="80" y="48"/>
                  </a:cubicBezTo>
                  <a:cubicBezTo>
                    <a:pt x="79" y="47"/>
                    <a:pt x="78" y="53"/>
                    <a:pt x="79" y="53"/>
                  </a:cubicBezTo>
                  <a:cubicBezTo>
                    <a:pt x="78" y="53"/>
                    <a:pt x="75" y="46"/>
                    <a:pt x="75" y="46"/>
                  </a:cubicBezTo>
                  <a:cubicBezTo>
                    <a:pt x="73" y="46"/>
                    <a:pt x="72" y="47"/>
                    <a:pt x="71" y="48"/>
                  </a:cubicBezTo>
                  <a:cubicBezTo>
                    <a:pt x="70" y="48"/>
                    <a:pt x="67" y="50"/>
                    <a:pt x="67" y="49"/>
                  </a:cubicBezTo>
                  <a:cubicBezTo>
                    <a:pt x="67" y="46"/>
                    <a:pt x="66" y="46"/>
                    <a:pt x="69" y="46"/>
                  </a:cubicBezTo>
                  <a:cubicBezTo>
                    <a:pt x="70" y="46"/>
                    <a:pt x="71" y="45"/>
                    <a:pt x="71" y="44"/>
                  </a:cubicBezTo>
                  <a:cubicBezTo>
                    <a:pt x="72" y="43"/>
                    <a:pt x="69" y="43"/>
                    <a:pt x="69" y="43"/>
                  </a:cubicBezTo>
                  <a:cubicBezTo>
                    <a:pt x="68" y="42"/>
                    <a:pt x="64" y="40"/>
                    <a:pt x="64" y="40"/>
                  </a:cubicBezTo>
                  <a:cubicBezTo>
                    <a:pt x="64" y="37"/>
                    <a:pt x="63" y="39"/>
                    <a:pt x="62" y="39"/>
                  </a:cubicBezTo>
                  <a:cubicBezTo>
                    <a:pt x="61" y="39"/>
                    <a:pt x="62" y="34"/>
                    <a:pt x="60" y="35"/>
                  </a:cubicBezTo>
                  <a:cubicBezTo>
                    <a:pt x="59" y="35"/>
                    <a:pt x="59" y="36"/>
                    <a:pt x="57" y="34"/>
                  </a:cubicBezTo>
                  <a:cubicBezTo>
                    <a:pt x="56" y="34"/>
                    <a:pt x="55" y="32"/>
                    <a:pt x="54" y="32"/>
                  </a:cubicBezTo>
                  <a:cubicBezTo>
                    <a:pt x="54" y="32"/>
                    <a:pt x="55" y="33"/>
                    <a:pt x="55" y="33"/>
                  </a:cubicBezTo>
                  <a:cubicBezTo>
                    <a:pt x="55" y="33"/>
                    <a:pt x="52" y="33"/>
                    <a:pt x="52" y="34"/>
                  </a:cubicBezTo>
                  <a:cubicBezTo>
                    <a:pt x="53" y="35"/>
                    <a:pt x="55" y="34"/>
                    <a:pt x="56" y="36"/>
                  </a:cubicBezTo>
                  <a:cubicBezTo>
                    <a:pt x="56" y="38"/>
                    <a:pt x="54" y="38"/>
                    <a:pt x="53" y="38"/>
                  </a:cubicBezTo>
                  <a:cubicBezTo>
                    <a:pt x="51" y="39"/>
                    <a:pt x="46" y="35"/>
                    <a:pt x="44" y="37"/>
                  </a:cubicBezTo>
                  <a:cubicBezTo>
                    <a:pt x="43" y="37"/>
                    <a:pt x="45" y="38"/>
                    <a:pt x="46" y="39"/>
                  </a:cubicBezTo>
                  <a:cubicBezTo>
                    <a:pt x="46" y="40"/>
                    <a:pt x="47" y="39"/>
                    <a:pt x="48" y="39"/>
                  </a:cubicBezTo>
                  <a:cubicBezTo>
                    <a:pt x="49" y="39"/>
                    <a:pt x="52" y="38"/>
                    <a:pt x="52" y="39"/>
                  </a:cubicBezTo>
                  <a:cubicBezTo>
                    <a:pt x="52" y="40"/>
                    <a:pt x="51" y="41"/>
                    <a:pt x="50" y="42"/>
                  </a:cubicBezTo>
                  <a:cubicBezTo>
                    <a:pt x="50" y="42"/>
                    <a:pt x="39" y="35"/>
                    <a:pt x="37" y="36"/>
                  </a:cubicBezTo>
                  <a:cubicBezTo>
                    <a:pt x="38" y="36"/>
                    <a:pt x="39" y="37"/>
                    <a:pt x="40" y="37"/>
                  </a:cubicBezTo>
                  <a:cubicBezTo>
                    <a:pt x="42" y="39"/>
                    <a:pt x="37" y="38"/>
                    <a:pt x="37" y="38"/>
                  </a:cubicBezTo>
                  <a:cubicBezTo>
                    <a:pt x="34" y="36"/>
                    <a:pt x="30" y="38"/>
                    <a:pt x="27" y="37"/>
                  </a:cubicBezTo>
                  <a:cubicBezTo>
                    <a:pt x="23" y="36"/>
                    <a:pt x="20" y="37"/>
                    <a:pt x="17" y="34"/>
                  </a:cubicBezTo>
                  <a:cubicBezTo>
                    <a:pt x="14" y="32"/>
                    <a:pt x="12" y="35"/>
                    <a:pt x="9" y="34"/>
                  </a:cubicBezTo>
                  <a:cubicBezTo>
                    <a:pt x="8" y="33"/>
                    <a:pt x="6" y="33"/>
                    <a:pt x="5" y="32"/>
                  </a:cubicBezTo>
                  <a:cubicBezTo>
                    <a:pt x="5" y="31"/>
                    <a:pt x="2" y="28"/>
                    <a:pt x="4" y="28"/>
                  </a:cubicBezTo>
                  <a:cubicBezTo>
                    <a:pt x="7" y="28"/>
                    <a:pt x="11" y="31"/>
                    <a:pt x="14" y="29"/>
                  </a:cubicBezTo>
                  <a:cubicBezTo>
                    <a:pt x="15" y="28"/>
                    <a:pt x="13" y="27"/>
                    <a:pt x="13" y="27"/>
                  </a:cubicBezTo>
                  <a:cubicBezTo>
                    <a:pt x="11" y="26"/>
                    <a:pt x="9" y="26"/>
                    <a:pt x="8" y="26"/>
                  </a:cubicBezTo>
                  <a:cubicBezTo>
                    <a:pt x="5" y="26"/>
                    <a:pt x="0" y="26"/>
                    <a:pt x="0" y="23"/>
                  </a:cubicBezTo>
                  <a:cubicBezTo>
                    <a:pt x="0" y="19"/>
                    <a:pt x="0" y="16"/>
                    <a:pt x="2" y="12"/>
                  </a:cubicBezTo>
                  <a:cubicBezTo>
                    <a:pt x="3" y="9"/>
                    <a:pt x="6" y="7"/>
                    <a:pt x="9" y="5"/>
                  </a:cubicBezTo>
                  <a:cubicBezTo>
                    <a:pt x="11" y="3"/>
                    <a:pt x="13" y="3"/>
                    <a:pt x="16" y="2"/>
                  </a:cubicBezTo>
                  <a:cubicBezTo>
                    <a:pt x="18" y="2"/>
                    <a:pt x="24" y="0"/>
                    <a:pt x="25" y="3"/>
                  </a:cubicBezTo>
                  <a:cubicBezTo>
                    <a:pt x="25" y="2"/>
                    <a:pt x="20" y="7"/>
                    <a:pt x="19" y="7"/>
                  </a:cubicBezTo>
                  <a:cubicBezTo>
                    <a:pt x="17" y="9"/>
                    <a:pt x="15" y="11"/>
                    <a:pt x="17" y="13"/>
                  </a:cubicBezTo>
                  <a:cubicBezTo>
                    <a:pt x="19" y="15"/>
                    <a:pt x="17" y="16"/>
                    <a:pt x="18" y="18"/>
                  </a:cubicBezTo>
                  <a:cubicBezTo>
                    <a:pt x="18" y="20"/>
                    <a:pt x="20" y="21"/>
                    <a:pt x="21" y="22"/>
                  </a:cubicBezTo>
                  <a:cubicBezTo>
                    <a:pt x="22" y="23"/>
                    <a:pt x="24" y="24"/>
                    <a:pt x="25" y="25"/>
                  </a:cubicBezTo>
                  <a:cubicBezTo>
                    <a:pt x="26" y="26"/>
                    <a:pt x="22" y="26"/>
                    <a:pt x="22" y="27"/>
                  </a:cubicBezTo>
                  <a:cubicBezTo>
                    <a:pt x="22" y="26"/>
                    <a:pt x="26" y="29"/>
                    <a:pt x="26" y="29"/>
                  </a:cubicBezTo>
                  <a:cubicBezTo>
                    <a:pt x="27" y="28"/>
                    <a:pt x="26" y="26"/>
                    <a:pt x="26" y="25"/>
                  </a:cubicBezTo>
                  <a:cubicBezTo>
                    <a:pt x="26" y="25"/>
                    <a:pt x="28" y="24"/>
                    <a:pt x="27" y="23"/>
                  </a:cubicBezTo>
                  <a:cubicBezTo>
                    <a:pt x="26" y="22"/>
                    <a:pt x="22" y="21"/>
                    <a:pt x="21" y="20"/>
                  </a:cubicBezTo>
                  <a:cubicBezTo>
                    <a:pt x="20" y="20"/>
                    <a:pt x="19" y="19"/>
                    <a:pt x="20" y="19"/>
                  </a:cubicBezTo>
                  <a:cubicBezTo>
                    <a:pt x="22" y="19"/>
                    <a:pt x="22" y="18"/>
                    <a:pt x="23" y="17"/>
                  </a:cubicBezTo>
                  <a:cubicBezTo>
                    <a:pt x="25" y="16"/>
                    <a:pt x="28" y="18"/>
                    <a:pt x="29" y="19"/>
                  </a:cubicBezTo>
                  <a:cubicBezTo>
                    <a:pt x="28" y="18"/>
                    <a:pt x="27" y="17"/>
                    <a:pt x="27" y="16"/>
                  </a:cubicBezTo>
                  <a:cubicBezTo>
                    <a:pt x="27" y="14"/>
                    <a:pt x="22" y="15"/>
                    <a:pt x="22" y="13"/>
                  </a:cubicBezTo>
                  <a:cubicBezTo>
                    <a:pt x="20" y="7"/>
                    <a:pt x="29" y="12"/>
                    <a:pt x="29" y="12"/>
                  </a:cubicBezTo>
                  <a:cubicBezTo>
                    <a:pt x="29" y="11"/>
                    <a:pt x="23" y="9"/>
                    <a:pt x="23" y="9"/>
                  </a:cubicBezTo>
                  <a:cubicBezTo>
                    <a:pt x="23" y="8"/>
                    <a:pt x="28" y="9"/>
                    <a:pt x="28" y="9"/>
                  </a:cubicBezTo>
                  <a:cubicBezTo>
                    <a:pt x="28" y="8"/>
                    <a:pt x="25" y="7"/>
                    <a:pt x="25" y="7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7" y="7"/>
                    <a:pt x="27" y="6"/>
                    <a:pt x="28" y="6"/>
                  </a:cubicBezTo>
                  <a:cubicBezTo>
                    <a:pt x="30" y="5"/>
                    <a:pt x="30" y="6"/>
                    <a:pt x="32" y="6"/>
                  </a:cubicBezTo>
                  <a:cubicBezTo>
                    <a:pt x="29" y="5"/>
                    <a:pt x="33" y="3"/>
                    <a:pt x="34" y="3"/>
                  </a:cubicBezTo>
                  <a:cubicBezTo>
                    <a:pt x="36" y="2"/>
                    <a:pt x="42" y="2"/>
                    <a:pt x="43" y="4"/>
                  </a:cubicBezTo>
                  <a:cubicBezTo>
                    <a:pt x="44" y="5"/>
                    <a:pt x="44" y="6"/>
                    <a:pt x="44" y="7"/>
                  </a:cubicBezTo>
                  <a:cubicBezTo>
                    <a:pt x="45" y="8"/>
                    <a:pt x="46" y="9"/>
                    <a:pt x="47" y="10"/>
                  </a:cubicBezTo>
                  <a:cubicBezTo>
                    <a:pt x="48" y="12"/>
                    <a:pt x="43" y="16"/>
                    <a:pt x="43" y="16"/>
                  </a:cubicBezTo>
                  <a:cubicBezTo>
                    <a:pt x="44" y="17"/>
                    <a:pt x="46" y="14"/>
                    <a:pt x="47" y="14"/>
                  </a:cubicBezTo>
                  <a:cubicBezTo>
                    <a:pt x="47" y="14"/>
                    <a:pt x="45" y="20"/>
                    <a:pt x="46" y="19"/>
                  </a:cubicBezTo>
                  <a:cubicBezTo>
                    <a:pt x="47" y="19"/>
                    <a:pt x="47" y="17"/>
                    <a:pt x="48" y="17"/>
                  </a:cubicBezTo>
                  <a:cubicBezTo>
                    <a:pt x="50" y="17"/>
                    <a:pt x="50" y="18"/>
                    <a:pt x="52" y="16"/>
                  </a:cubicBezTo>
                  <a:cubicBezTo>
                    <a:pt x="53" y="15"/>
                    <a:pt x="53" y="16"/>
                    <a:pt x="54" y="17"/>
                  </a:cubicBezTo>
                  <a:cubicBezTo>
                    <a:pt x="55" y="18"/>
                    <a:pt x="54" y="18"/>
                    <a:pt x="54" y="19"/>
                  </a:cubicBezTo>
                  <a:cubicBezTo>
                    <a:pt x="54" y="20"/>
                    <a:pt x="59" y="21"/>
                    <a:pt x="60" y="21"/>
                  </a:cubicBezTo>
                  <a:cubicBezTo>
                    <a:pt x="60" y="21"/>
                    <a:pt x="55" y="16"/>
                    <a:pt x="54" y="15"/>
                  </a:cubicBezTo>
                  <a:cubicBezTo>
                    <a:pt x="54" y="15"/>
                    <a:pt x="63" y="18"/>
                    <a:pt x="63" y="17"/>
                  </a:cubicBezTo>
                  <a:cubicBezTo>
                    <a:pt x="63" y="17"/>
                    <a:pt x="57" y="16"/>
                    <a:pt x="57" y="14"/>
                  </a:cubicBezTo>
                  <a:cubicBezTo>
                    <a:pt x="57" y="13"/>
                    <a:pt x="60" y="12"/>
                    <a:pt x="61" y="12"/>
                  </a:cubicBezTo>
                  <a:cubicBezTo>
                    <a:pt x="63" y="11"/>
                    <a:pt x="64" y="12"/>
                    <a:pt x="66" y="13"/>
                  </a:cubicBezTo>
                  <a:cubicBezTo>
                    <a:pt x="69" y="14"/>
                    <a:pt x="73" y="13"/>
                    <a:pt x="74" y="17"/>
                  </a:cubicBezTo>
                  <a:cubicBezTo>
                    <a:pt x="74" y="17"/>
                    <a:pt x="67" y="17"/>
                    <a:pt x="68" y="20"/>
                  </a:cubicBezTo>
                  <a:cubicBezTo>
                    <a:pt x="68" y="19"/>
                    <a:pt x="71" y="18"/>
                    <a:pt x="71" y="18"/>
                  </a:cubicBezTo>
                  <a:cubicBezTo>
                    <a:pt x="73" y="18"/>
                    <a:pt x="70" y="20"/>
                    <a:pt x="70" y="21"/>
                  </a:cubicBezTo>
                  <a:cubicBezTo>
                    <a:pt x="70" y="21"/>
                    <a:pt x="73" y="19"/>
                    <a:pt x="73" y="19"/>
                  </a:cubicBezTo>
                  <a:cubicBezTo>
                    <a:pt x="73" y="18"/>
                    <a:pt x="77" y="18"/>
                    <a:pt x="78" y="19"/>
                  </a:cubicBezTo>
                  <a:cubicBezTo>
                    <a:pt x="82" y="19"/>
                    <a:pt x="73" y="22"/>
                    <a:pt x="74" y="23"/>
                  </a:cubicBezTo>
                  <a:cubicBezTo>
                    <a:pt x="74" y="23"/>
                    <a:pt x="76" y="21"/>
                    <a:pt x="76" y="22"/>
                  </a:cubicBezTo>
                  <a:cubicBezTo>
                    <a:pt x="76" y="23"/>
                    <a:pt x="74" y="25"/>
                    <a:pt x="75" y="26"/>
                  </a:cubicBezTo>
                  <a:cubicBezTo>
                    <a:pt x="74" y="25"/>
                    <a:pt x="78" y="21"/>
                    <a:pt x="79" y="22"/>
                  </a:cubicBezTo>
                  <a:cubicBezTo>
                    <a:pt x="79" y="24"/>
                    <a:pt x="78" y="26"/>
                    <a:pt x="79" y="27"/>
                  </a:cubicBezTo>
                  <a:cubicBezTo>
                    <a:pt x="79" y="27"/>
                    <a:pt x="79" y="23"/>
                    <a:pt x="81" y="23"/>
                  </a:cubicBezTo>
                  <a:cubicBezTo>
                    <a:pt x="83" y="24"/>
                    <a:pt x="80" y="27"/>
                    <a:pt x="81" y="28"/>
                  </a:cubicBezTo>
                  <a:cubicBezTo>
                    <a:pt x="81" y="28"/>
                    <a:pt x="82" y="25"/>
                    <a:pt x="83" y="25"/>
                  </a:cubicBezTo>
                  <a:cubicBezTo>
                    <a:pt x="83" y="25"/>
                    <a:pt x="82" y="28"/>
                    <a:pt x="83" y="28"/>
                  </a:cubicBezTo>
                  <a:cubicBezTo>
                    <a:pt x="82" y="28"/>
                    <a:pt x="85" y="24"/>
                    <a:pt x="86" y="23"/>
                  </a:cubicBezTo>
                  <a:cubicBezTo>
                    <a:pt x="87" y="22"/>
                    <a:pt x="90" y="23"/>
                    <a:pt x="91" y="24"/>
                  </a:cubicBezTo>
                  <a:cubicBezTo>
                    <a:pt x="93" y="25"/>
                    <a:pt x="94" y="27"/>
                    <a:pt x="91" y="27"/>
                  </a:cubicBezTo>
                  <a:cubicBezTo>
                    <a:pt x="90" y="27"/>
                    <a:pt x="86" y="27"/>
                    <a:pt x="86" y="30"/>
                  </a:cubicBezTo>
                  <a:cubicBezTo>
                    <a:pt x="86" y="29"/>
                    <a:pt x="92" y="27"/>
                    <a:pt x="92" y="28"/>
                  </a:cubicBezTo>
                  <a:cubicBezTo>
                    <a:pt x="92" y="28"/>
                    <a:pt x="88" y="30"/>
                    <a:pt x="88" y="31"/>
                  </a:cubicBezTo>
                  <a:cubicBezTo>
                    <a:pt x="88" y="30"/>
                    <a:pt x="92" y="30"/>
                    <a:pt x="92" y="30"/>
                  </a:cubicBezTo>
                  <a:cubicBezTo>
                    <a:pt x="93" y="29"/>
                    <a:pt x="95" y="26"/>
                    <a:pt x="96" y="27"/>
                  </a:cubicBezTo>
                  <a:cubicBezTo>
                    <a:pt x="97" y="29"/>
                    <a:pt x="96" y="31"/>
                    <a:pt x="94" y="31"/>
                  </a:cubicBezTo>
                  <a:cubicBezTo>
                    <a:pt x="93" y="32"/>
                    <a:pt x="92" y="33"/>
                    <a:pt x="91" y="34"/>
                  </a:cubicBezTo>
                  <a:cubicBezTo>
                    <a:pt x="91" y="34"/>
                    <a:pt x="93" y="32"/>
                    <a:pt x="94" y="32"/>
                  </a:cubicBezTo>
                  <a:cubicBezTo>
                    <a:pt x="94" y="32"/>
                    <a:pt x="93" y="36"/>
                    <a:pt x="93" y="36"/>
                  </a:cubicBezTo>
                  <a:cubicBezTo>
                    <a:pt x="92" y="34"/>
                    <a:pt x="99" y="27"/>
                    <a:pt x="100" y="29"/>
                  </a:cubicBezTo>
                  <a:cubicBezTo>
                    <a:pt x="101" y="30"/>
                    <a:pt x="99" y="31"/>
                    <a:pt x="98" y="31"/>
                  </a:cubicBezTo>
                  <a:cubicBezTo>
                    <a:pt x="99" y="31"/>
                    <a:pt x="102" y="31"/>
                    <a:pt x="103" y="31"/>
                  </a:cubicBezTo>
                  <a:cubicBezTo>
                    <a:pt x="104" y="31"/>
                    <a:pt x="106" y="31"/>
                    <a:pt x="107" y="32"/>
                  </a:cubicBezTo>
                  <a:cubicBezTo>
                    <a:pt x="108" y="35"/>
                    <a:pt x="98" y="35"/>
                    <a:pt x="99" y="38"/>
                  </a:cubicBezTo>
                  <a:cubicBezTo>
                    <a:pt x="99" y="38"/>
                    <a:pt x="102" y="35"/>
                    <a:pt x="103" y="35"/>
                  </a:cubicBezTo>
                  <a:cubicBezTo>
                    <a:pt x="104" y="35"/>
                    <a:pt x="106" y="35"/>
                    <a:pt x="106" y="36"/>
                  </a:cubicBezTo>
                  <a:cubicBezTo>
                    <a:pt x="107" y="37"/>
                    <a:pt x="101" y="39"/>
                    <a:pt x="101" y="39"/>
                  </a:cubicBezTo>
                  <a:cubicBezTo>
                    <a:pt x="101" y="39"/>
                    <a:pt x="104" y="38"/>
                    <a:pt x="104" y="38"/>
                  </a:cubicBezTo>
                  <a:cubicBezTo>
                    <a:pt x="105" y="38"/>
                    <a:pt x="107" y="37"/>
                    <a:pt x="108" y="36"/>
                  </a:cubicBezTo>
                  <a:cubicBezTo>
                    <a:pt x="109" y="36"/>
                    <a:pt x="108" y="35"/>
                    <a:pt x="109" y="34"/>
                  </a:cubicBezTo>
                  <a:cubicBezTo>
                    <a:pt x="110" y="34"/>
                    <a:pt x="112" y="36"/>
                    <a:pt x="112" y="37"/>
                  </a:cubicBezTo>
                  <a:cubicBezTo>
                    <a:pt x="116" y="40"/>
                    <a:pt x="112" y="39"/>
                    <a:pt x="109" y="40"/>
                  </a:cubicBezTo>
                  <a:cubicBezTo>
                    <a:pt x="109" y="40"/>
                    <a:pt x="102" y="42"/>
                    <a:pt x="102" y="41"/>
                  </a:cubicBezTo>
                  <a:cubicBezTo>
                    <a:pt x="102" y="42"/>
                    <a:pt x="118" y="42"/>
                    <a:pt x="117" y="44"/>
                  </a:cubicBezTo>
                  <a:cubicBezTo>
                    <a:pt x="116" y="45"/>
                    <a:pt x="111" y="45"/>
                    <a:pt x="110" y="44"/>
                  </a:cubicBezTo>
                  <a:cubicBezTo>
                    <a:pt x="110" y="44"/>
                    <a:pt x="106" y="45"/>
                    <a:pt x="106" y="45"/>
                  </a:cubicBezTo>
                  <a:cubicBezTo>
                    <a:pt x="107" y="46"/>
                    <a:pt x="110" y="45"/>
                    <a:pt x="110" y="46"/>
                  </a:cubicBezTo>
                  <a:cubicBezTo>
                    <a:pt x="111" y="46"/>
                    <a:pt x="107" y="47"/>
                    <a:pt x="107" y="48"/>
                  </a:cubicBezTo>
                  <a:cubicBezTo>
                    <a:pt x="107" y="50"/>
                    <a:pt x="111" y="51"/>
                    <a:pt x="112" y="51"/>
                  </a:cubicBezTo>
                  <a:cubicBezTo>
                    <a:pt x="114" y="52"/>
                    <a:pt x="117" y="52"/>
                    <a:pt x="118" y="54"/>
                  </a:cubicBezTo>
                  <a:cubicBezTo>
                    <a:pt x="119" y="55"/>
                    <a:pt x="119" y="56"/>
                    <a:pt x="120" y="56"/>
                  </a:cubicBezTo>
                  <a:cubicBezTo>
                    <a:pt x="120" y="56"/>
                    <a:pt x="122" y="55"/>
                    <a:pt x="122" y="55"/>
                  </a:cubicBezTo>
                  <a:cubicBezTo>
                    <a:pt x="122" y="55"/>
                    <a:pt x="122" y="57"/>
                    <a:pt x="123" y="57"/>
                  </a:cubicBezTo>
                  <a:cubicBezTo>
                    <a:pt x="123" y="57"/>
                    <a:pt x="123" y="55"/>
                    <a:pt x="124" y="55"/>
                  </a:cubicBezTo>
                  <a:cubicBezTo>
                    <a:pt x="124" y="55"/>
                    <a:pt x="124" y="57"/>
                    <a:pt x="124" y="57"/>
                  </a:cubicBezTo>
                  <a:cubicBezTo>
                    <a:pt x="124" y="58"/>
                    <a:pt x="126" y="57"/>
                    <a:pt x="127" y="57"/>
                  </a:cubicBezTo>
                  <a:cubicBezTo>
                    <a:pt x="127" y="57"/>
                    <a:pt x="129" y="58"/>
                    <a:pt x="129" y="59"/>
                  </a:cubicBezTo>
                  <a:cubicBezTo>
                    <a:pt x="129" y="60"/>
                    <a:pt x="128" y="59"/>
                    <a:pt x="128" y="60"/>
                  </a:cubicBezTo>
                  <a:cubicBezTo>
                    <a:pt x="129" y="59"/>
                    <a:pt x="138" y="62"/>
                    <a:pt x="138" y="62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4"/>
                    <a:pt x="139" y="63"/>
                    <a:pt x="139" y="63"/>
                  </a:cubicBezTo>
                  <a:cubicBezTo>
                    <a:pt x="140" y="62"/>
                    <a:pt x="140" y="63"/>
                    <a:pt x="141" y="64"/>
                  </a:cubicBezTo>
                  <a:cubicBezTo>
                    <a:pt x="142" y="64"/>
                    <a:pt x="144" y="66"/>
                    <a:pt x="143" y="67"/>
                  </a:cubicBezTo>
                  <a:cubicBezTo>
                    <a:pt x="143" y="67"/>
                    <a:pt x="141" y="67"/>
                    <a:pt x="141" y="67"/>
                  </a:cubicBezTo>
                  <a:cubicBezTo>
                    <a:pt x="141" y="68"/>
                    <a:pt x="143" y="68"/>
                    <a:pt x="142" y="69"/>
                  </a:cubicBezTo>
                  <a:cubicBezTo>
                    <a:pt x="142" y="69"/>
                    <a:pt x="139" y="69"/>
                    <a:pt x="139" y="69"/>
                  </a:cubicBezTo>
                  <a:cubicBezTo>
                    <a:pt x="137" y="70"/>
                    <a:pt x="139" y="70"/>
                    <a:pt x="139" y="71"/>
                  </a:cubicBezTo>
                  <a:cubicBezTo>
                    <a:pt x="140" y="73"/>
                    <a:pt x="136" y="71"/>
                    <a:pt x="135" y="71"/>
                  </a:cubicBezTo>
                  <a:cubicBezTo>
                    <a:pt x="136" y="72"/>
                    <a:pt x="138" y="73"/>
                    <a:pt x="137" y="74"/>
                  </a:cubicBezTo>
                  <a:cubicBezTo>
                    <a:pt x="136" y="74"/>
                    <a:pt x="132" y="74"/>
                    <a:pt x="133" y="73"/>
                  </a:cubicBezTo>
                  <a:cubicBezTo>
                    <a:pt x="132" y="74"/>
                    <a:pt x="135" y="76"/>
                    <a:pt x="134" y="77"/>
                  </a:cubicBezTo>
                  <a:cubicBezTo>
                    <a:pt x="133" y="77"/>
                    <a:pt x="133" y="75"/>
                    <a:pt x="132" y="76"/>
                  </a:cubicBezTo>
                  <a:cubicBezTo>
                    <a:pt x="131" y="77"/>
                    <a:pt x="135" y="82"/>
                    <a:pt x="131" y="79"/>
                  </a:cubicBezTo>
                  <a:cubicBezTo>
                    <a:pt x="131" y="79"/>
                    <a:pt x="128" y="77"/>
                    <a:pt x="128" y="77"/>
                  </a:cubicBezTo>
                  <a:cubicBezTo>
                    <a:pt x="127" y="78"/>
                    <a:pt x="127" y="79"/>
                    <a:pt x="126" y="79"/>
                  </a:cubicBezTo>
                  <a:cubicBezTo>
                    <a:pt x="126" y="78"/>
                    <a:pt x="127" y="77"/>
                    <a:pt x="127" y="76"/>
                  </a:cubicBezTo>
                  <a:cubicBezTo>
                    <a:pt x="127" y="77"/>
                    <a:pt x="125" y="77"/>
                    <a:pt x="125" y="77"/>
                  </a:cubicBezTo>
                  <a:cubicBezTo>
                    <a:pt x="124" y="76"/>
                    <a:pt x="126" y="75"/>
                    <a:pt x="125" y="74"/>
                  </a:cubicBezTo>
                  <a:cubicBezTo>
                    <a:pt x="125" y="74"/>
                    <a:pt x="123" y="75"/>
                    <a:pt x="123" y="75"/>
                  </a:cubicBezTo>
                  <a:cubicBezTo>
                    <a:pt x="122" y="74"/>
                    <a:pt x="123" y="72"/>
                    <a:pt x="123" y="72"/>
                  </a:cubicBezTo>
                  <a:cubicBezTo>
                    <a:pt x="124" y="72"/>
                    <a:pt x="128" y="70"/>
                    <a:pt x="127" y="70"/>
                  </a:cubicBezTo>
                  <a:cubicBezTo>
                    <a:pt x="126" y="69"/>
                    <a:pt x="122" y="73"/>
                    <a:pt x="120" y="72"/>
                  </a:cubicBezTo>
                  <a:cubicBezTo>
                    <a:pt x="120" y="72"/>
                    <a:pt x="123" y="69"/>
                    <a:pt x="122" y="69"/>
                  </a:cubicBezTo>
                  <a:cubicBezTo>
                    <a:pt x="121" y="69"/>
                    <a:pt x="120" y="71"/>
                    <a:pt x="119" y="70"/>
                  </a:cubicBezTo>
                  <a:cubicBezTo>
                    <a:pt x="118" y="69"/>
                    <a:pt x="117" y="69"/>
                    <a:pt x="116" y="68"/>
                  </a:cubicBezTo>
                  <a:cubicBezTo>
                    <a:pt x="115" y="67"/>
                    <a:pt x="114" y="66"/>
                    <a:pt x="113" y="67"/>
                  </a:cubicBezTo>
                  <a:cubicBezTo>
                    <a:pt x="113" y="68"/>
                    <a:pt x="113" y="68"/>
                    <a:pt x="113" y="69"/>
                  </a:cubicBezTo>
                  <a:cubicBezTo>
                    <a:pt x="113" y="69"/>
                    <a:pt x="112" y="69"/>
                    <a:pt x="112" y="69"/>
                  </a:cubicBezTo>
                  <a:cubicBezTo>
                    <a:pt x="112" y="70"/>
                    <a:pt x="116" y="72"/>
                    <a:pt x="112" y="72"/>
                  </a:cubicBezTo>
                  <a:cubicBezTo>
                    <a:pt x="111" y="72"/>
                    <a:pt x="107" y="71"/>
                    <a:pt x="108" y="70"/>
                  </a:cubicBezTo>
                  <a:cubicBezTo>
                    <a:pt x="107" y="72"/>
                    <a:pt x="111" y="74"/>
                    <a:pt x="112" y="75"/>
                  </a:cubicBezTo>
                  <a:cubicBezTo>
                    <a:pt x="114" y="75"/>
                    <a:pt x="114" y="78"/>
                    <a:pt x="115" y="79"/>
                  </a:cubicBezTo>
                  <a:cubicBezTo>
                    <a:pt x="116" y="80"/>
                    <a:pt x="116" y="81"/>
                    <a:pt x="117" y="81"/>
                  </a:cubicBezTo>
                  <a:cubicBezTo>
                    <a:pt x="118" y="81"/>
                    <a:pt x="117" y="80"/>
                    <a:pt x="118" y="80"/>
                  </a:cubicBezTo>
                  <a:cubicBezTo>
                    <a:pt x="118" y="80"/>
                    <a:pt x="119" y="81"/>
                    <a:pt x="119" y="82"/>
                  </a:cubicBezTo>
                  <a:cubicBezTo>
                    <a:pt x="120" y="83"/>
                    <a:pt x="120" y="82"/>
                    <a:pt x="121" y="81"/>
                  </a:cubicBezTo>
                  <a:cubicBezTo>
                    <a:pt x="122" y="81"/>
                    <a:pt x="121" y="85"/>
                    <a:pt x="122" y="84"/>
                  </a:cubicBezTo>
                  <a:cubicBezTo>
                    <a:pt x="123" y="84"/>
                    <a:pt x="122" y="83"/>
                    <a:pt x="123" y="82"/>
                  </a:cubicBezTo>
                  <a:cubicBezTo>
                    <a:pt x="123" y="82"/>
                    <a:pt x="123" y="84"/>
                    <a:pt x="123" y="85"/>
                  </a:cubicBezTo>
                  <a:cubicBezTo>
                    <a:pt x="123" y="86"/>
                    <a:pt x="123" y="86"/>
                    <a:pt x="124" y="87"/>
                  </a:cubicBezTo>
                  <a:cubicBezTo>
                    <a:pt x="125" y="87"/>
                    <a:pt x="126" y="88"/>
                    <a:pt x="126" y="89"/>
                  </a:cubicBezTo>
                  <a:cubicBezTo>
                    <a:pt x="127" y="89"/>
                    <a:pt x="128" y="93"/>
                    <a:pt x="128" y="93"/>
                  </a:cubicBezTo>
                  <a:cubicBezTo>
                    <a:pt x="127" y="92"/>
                    <a:pt x="127" y="91"/>
                    <a:pt x="127" y="91"/>
                  </a:cubicBezTo>
                  <a:cubicBezTo>
                    <a:pt x="126" y="91"/>
                    <a:pt x="127" y="95"/>
                    <a:pt x="127" y="95"/>
                  </a:cubicBezTo>
                  <a:cubicBezTo>
                    <a:pt x="127" y="95"/>
                    <a:pt x="125" y="91"/>
                    <a:pt x="124" y="90"/>
                  </a:cubicBezTo>
                  <a:cubicBezTo>
                    <a:pt x="124" y="90"/>
                    <a:pt x="125" y="94"/>
                    <a:pt x="126" y="95"/>
                  </a:cubicBezTo>
                  <a:cubicBezTo>
                    <a:pt x="126" y="98"/>
                    <a:pt x="124" y="95"/>
                    <a:pt x="124" y="96"/>
                  </a:cubicBezTo>
                  <a:cubicBezTo>
                    <a:pt x="123" y="97"/>
                    <a:pt x="128" y="99"/>
                    <a:pt x="128" y="100"/>
                  </a:cubicBezTo>
                  <a:cubicBezTo>
                    <a:pt x="128" y="101"/>
                    <a:pt x="119" y="95"/>
                    <a:pt x="118" y="95"/>
                  </a:cubicBezTo>
                  <a:cubicBezTo>
                    <a:pt x="118" y="95"/>
                    <a:pt x="118" y="96"/>
                    <a:pt x="118" y="96"/>
                  </a:cubicBezTo>
                  <a:cubicBezTo>
                    <a:pt x="118" y="97"/>
                    <a:pt x="116" y="93"/>
                    <a:pt x="115" y="93"/>
                  </a:cubicBezTo>
                  <a:cubicBezTo>
                    <a:pt x="115" y="93"/>
                    <a:pt x="116" y="95"/>
                    <a:pt x="116" y="95"/>
                  </a:cubicBezTo>
                  <a:cubicBezTo>
                    <a:pt x="115" y="96"/>
                    <a:pt x="113" y="92"/>
                    <a:pt x="112" y="91"/>
                  </a:cubicBezTo>
                  <a:cubicBezTo>
                    <a:pt x="111" y="90"/>
                    <a:pt x="111" y="92"/>
                    <a:pt x="110" y="93"/>
                  </a:cubicBezTo>
                  <a:cubicBezTo>
                    <a:pt x="110" y="94"/>
                    <a:pt x="108" y="90"/>
                    <a:pt x="108" y="90"/>
                  </a:cubicBezTo>
                  <a:cubicBezTo>
                    <a:pt x="108" y="90"/>
                    <a:pt x="105" y="90"/>
                    <a:pt x="105" y="90"/>
                  </a:cubicBezTo>
                  <a:cubicBezTo>
                    <a:pt x="105" y="91"/>
                    <a:pt x="106" y="92"/>
                    <a:pt x="107" y="92"/>
                  </a:cubicBezTo>
                  <a:cubicBezTo>
                    <a:pt x="108" y="93"/>
                    <a:pt x="108" y="93"/>
                    <a:pt x="109" y="94"/>
                  </a:cubicBezTo>
                  <a:cubicBezTo>
                    <a:pt x="110" y="95"/>
                    <a:pt x="112" y="96"/>
                    <a:pt x="114" y="97"/>
                  </a:cubicBezTo>
                  <a:cubicBezTo>
                    <a:pt x="116" y="99"/>
                    <a:pt x="117" y="100"/>
                    <a:pt x="118" y="102"/>
                  </a:cubicBezTo>
                  <a:cubicBezTo>
                    <a:pt x="120" y="105"/>
                    <a:pt x="120" y="105"/>
                    <a:pt x="117" y="104"/>
                  </a:cubicBezTo>
                  <a:cubicBezTo>
                    <a:pt x="113" y="102"/>
                    <a:pt x="106" y="103"/>
                    <a:pt x="103" y="99"/>
                  </a:cubicBezTo>
                  <a:cubicBezTo>
                    <a:pt x="102" y="97"/>
                    <a:pt x="99" y="99"/>
                    <a:pt x="97" y="97"/>
                  </a:cubicBezTo>
                  <a:cubicBezTo>
                    <a:pt x="96" y="96"/>
                    <a:pt x="90" y="94"/>
                    <a:pt x="90" y="93"/>
                  </a:cubicBezTo>
                  <a:cubicBezTo>
                    <a:pt x="90" y="92"/>
                    <a:pt x="93" y="93"/>
                    <a:pt x="93" y="92"/>
                  </a:cubicBezTo>
                  <a:cubicBezTo>
                    <a:pt x="94" y="91"/>
                    <a:pt x="91" y="90"/>
                    <a:pt x="91" y="90"/>
                  </a:cubicBezTo>
                  <a:cubicBezTo>
                    <a:pt x="88" y="89"/>
                    <a:pt x="86" y="87"/>
                    <a:pt x="84" y="86"/>
                  </a:cubicBezTo>
                  <a:cubicBezTo>
                    <a:pt x="83" y="85"/>
                    <a:pt x="84" y="84"/>
                    <a:pt x="82" y="84"/>
                  </a:cubicBezTo>
                  <a:cubicBezTo>
                    <a:pt x="82" y="83"/>
                    <a:pt x="77" y="83"/>
                    <a:pt x="77" y="83"/>
                  </a:cubicBezTo>
                  <a:cubicBezTo>
                    <a:pt x="77" y="84"/>
                    <a:pt x="78" y="82"/>
                    <a:pt x="77" y="8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8" name="Freeform 549">
              <a:extLst>
                <a:ext uri="{FF2B5EF4-FFF2-40B4-BE49-F238E27FC236}">
                  <a16:creationId xmlns:a16="http://schemas.microsoft.com/office/drawing/2014/main" id="{BF21F729-41C8-AC48-AD98-3D1850D3D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4707313"/>
              <a:ext cx="49075" cy="17312"/>
            </a:xfrm>
            <a:custGeom>
              <a:avLst/>
              <a:gdLst>
                <a:gd name="T0" fmla="*/ 5 w 6"/>
                <a:gd name="T1" fmla="*/ 1 h 2"/>
                <a:gd name="T2" fmla="*/ 1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5" y="2"/>
                    <a:pt x="0" y="0"/>
                    <a:pt x="1" y="0"/>
                  </a:cubicBezTo>
                  <a:cubicBezTo>
                    <a:pt x="3" y="0"/>
                    <a:pt x="6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9" name="Freeform 550">
              <a:extLst>
                <a:ext uri="{FF2B5EF4-FFF2-40B4-BE49-F238E27FC236}">
                  <a16:creationId xmlns:a16="http://schemas.microsoft.com/office/drawing/2014/main" id="{17CB96A2-B4E5-834F-B97F-054D6304E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4335121"/>
              <a:ext cx="65435" cy="17312"/>
            </a:xfrm>
            <a:custGeom>
              <a:avLst/>
              <a:gdLst>
                <a:gd name="T0" fmla="*/ 7 w 8"/>
                <a:gd name="T1" fmla="*/ 1 h 2"/>
                <a:gd name="T2" fmla="*/ 2 w 8"/>
                <a:gd name="T3" fmla="*/ 2 h 2"/>
                <a:gd name="T4" fmla="*/ 3 w 8"/>
                <a:gd name="T5" fmla="*/ 0 h 2"/>
                <a:gd name="T6" fmla="*/ 7 w 8"/>
                <a:gd name="T7" fmla="*/ 1 h 2"/>
                <a:gd name="T8" fmla="*/ 7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7" y="1"/>
                  </a:moveTo>
                  <a:cubicBezTo>
                    <a:pt x="8" y="2"/>
                    <a:pt x="3" y="2"/>
                    <a:pt x="2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0"/>
                    <a:pt x="7" y="1"/>
                  </a:cubicBezTo>
                  <a:cubicBezTo>
                    <a:pt x="8" y="2"/>
                    <a:pt x="7" y="0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0" name="Freeform 551">
              <a:extLst>
                <a:ext uri="{FF2B5EF4-FFF2-40B4-BE49-F238E27FC236}">
                  <a16:creationId xmlns:a16="http://schemas.microsoft.com/office/drawing/2014/main" id="{5649D939-9AF9-FD44-A852-115C45379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2117" y="4317809"/>
              <a:ext cx="95427" cy="83670"/>
            </a:xfrm>
            <a:custGeom>
              <a:avLst/>
              <a:gdLst>
                <a:gd name="T0" fmla="*/ 10 w 12"/>
                <a:gd name="T1" fmla="*/ 7 h 10"/>
                <a:gd name="T2" fmla="*/ 3 w 12"/>
                <a:gd name="T3" fmla="*/ 9 h 10"/>
                <a:gd name="T4" fmla="*/ 2 w 12"/>
                <a:gd name="T5" fmla="*/ 2 h 10"/>
                <a:gd name="T6" fmla="*/ 9 w 12"/>
                <a:gd name="T7" fmla="*/ 0 h 10"/>
                <a:gd name="T8" fmla="*/ 10 w 12"/>
                <a:gd name="T9" fmla="*/ 7 h 10"/>
                <a:gd name="T10" fmla="*/ 10 w 12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10" y="7"/>
                  </a:moveTo>
                  <a:cubicBezTo>
                    <a:pt x="8" y="8"/>
                    <a:pt x="6" y="10"/>
                    <a:pt x="3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3" y="0"/>
                    <a:pt x="7" y="0"/>
                    <a:pt x="9" y="0"/>
                  </a:cubicBezTo>
                  <a:cubicBezTo>
                    <a:pt x="11" y="0"/>
                    <a:pt x="12" y="5"/>
                    <a:pt x="10" y="7"/>
                  </a:cubicBezTo>
                  <a:cubicBezTo>
                    <a:pt x="9" y="8"/>
                    <a:pt x="12" y="6"/>
                    <a:pt x="10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1" name="Freeform 552">
              <a:extLst>
                <a:ext uri="{FF2B5EF4-FFF2-40B4-BE49-F238E27FC236}">
                  <a16:creationId xmlns:a16="http://schemas.microsoft.com/office/drawing/2014/main" id="{539C614E-3225-4E41-8DFE-B1F840B62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4868" y="4242792"/>
              <a:ext cx="54530" cy="31739"/>
            </a:xfrm>
            <a:custGeom>
              <a:avLst/>
              <a:gdLst>
                <a:gd name="T0" fmla="*/ 1 w 7"/>
                <a:gd name="T1" fmla="*/ 4 h 4"/>
                <a:gd name="T2" fmla="*/ 5 w 7"/>
                <a:gd name="T3" fmla="*/ 0 h 4"/>
                <a:gd name="T4" fmla="*/ 1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0" y="4"/>
                    <a:pt x="4" y="0"/>
                    <a:pt x="5" y="0"/>
                  </a:cubicBezTo>
                  <a:cubicBezTo>
                    <a:pt x="7" y="1"/>
                    <a:pt x="3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2" name="Freeform 553">
              <a:extLst>
                <a:ext uri="{FF2B5EF4-FFF2-40B4-BE49-F238E27FC236}">
                  <a16:creationId xmlns:a16="http://schemas.microsoft.com/office/drawing/2014/main" id="{3B1225D7-538B-FF43-8FD6-C4D9195B7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3939" y="4234135"/>
              <a:ext cx="49075" cy="25966"/>
            </a:xfrm>
            <a:custGeom>
              <a:avLst/>
              <a:gdLst>
                <a:gd name="T0" fmla="*/ 2 w 6"/>
                <a:gd name="T1" fmla="*/ 3 h 3"/>
                <a:gd name="T2" fmla="*/ 2 w 6"/>
                <a:gd name="T3" fmla="*/ 1 h 3"/>
                <a:gd name="T4" fmla="*/ 2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2" y="3"/>
                    <a:pt x="0" y="1"/>
                    <a:pt x="2" y="1"/>
                  </a:cubicBezTo>
                  <a:cubicBezTo>
                    <a:pt x="3" y="0"/>
                    <a:pt x="6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3" name="Freeform 554">
              <a:extLst>
                <a:ext uri="{FF2B5EF4-FFF2-40B4-BE49-F238E27FC236}">
                  <a16:creationId xmlns:a16="http://schemas.microsoft.com/office/drawing/2014/main" id="{03506285-4488-904D-97C7-07A8D83DD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7587" y="4216826"/>
              <a:ext cx="38171" cy="17312"/>
            </a:xfrm>
            <a:custGeom>
              <a:avLst/>
              <a:gdLst>
                <a:gd name="T0" fmla="*/ 0 w 5"/>
                <a:gd name="T1" fmla="*/ 1 h 2"/>
                <a:gd name="T2" fmla="*/ 4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2"/>
                    <a:pt x="5" y="1"/>
                    <a:pt x="4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4" name="Freeform 555">
              <a:extLst>
                <a:ext uri="{FF2B5EF4-FFF2-40B4-BE49-F238E27FC236}">
                  <a16:creationId xmlns:a16="http://schemas.microsoft.com/office/drawing/2014/main" id="{07E40FFE-4D60-014D-9CA6-8F3351309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9434" y="3893681"/>
              <a:ext cx="209938" cy="95213"/>
            </a:xfrm>
            <a:custGeom>
              <a:avLst/>
              <a:gdLst>
                <a:gd name="T0" fmla="*/ 25 w 26"/>
                <a:gd name="T1" fmla="*/ 9 h 11"/>
                <a:gd name="T2" fmla="*/ 18 w 26"/>
                <a:gd name="T3" fmla="*/ 8 h 11"/>
                <a:gd name="T4" fmla="*/ 10 w 26"/>
                <a:gd name="T5" fmla="*/ 10 h 11"/>
                <a:gd name="T6" fmla="*/ 3 w 26"/>
                <a:gd name="T7" fmla="*/ 6 h 11"/>
                <a:gd name="T8" fmla="*/ 2 w 26"/>
                <a:gd name="T9" fmla="*/ 1 h 11"/>
                <a:gd name="T10" fmla="*/ 8 w 26"/>
                <a:gd name="T11" fmla="*/ 2 h 11"/>
                <a:gd name="T12" fmla="*/ 17 w 26"/>
                <a:gd name="T13" fmla="*/ 2 h 11"/>
                <a:gd name="T14" fmla="*/ 22 w 26"/>
                <a:gd name="T15" fmla="*/ 5 h 11"/>
                <a:gd name="T16" fmla="*/ 25 w 26"/>
                <a:gd name="T17" fmla="*/ 9 h 11"/>
                <a:gd name="T18" fmla="*/ 25 w 26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1">
                  <a:moveTo>
                    <a:pt x="25" y="9"/>
                  </a:moveTo>
                  <a:cubicBezTo>
                    <a:pt x="22" y="9"/>
                    <a:pt x="20" y="8"/>
                    <a:pt x="18" y="8"/>
                  </a:cubicBezTo>
                  <a:cubicBezTo>
                    <a:pt x="15" y="8"/>
                    <a:pt x="13" y="10"/>
                    <a:pt x="10" y="10"/>
                  </a:cubicBezTo>
                  <a:cubicBezTo>
                    <a:pt x="7" y="11"/>
                    <a:pt x="6" y="7"/>
                    <a:pt x="3" y="6"/>
                  </a:cubicBezTo>
                  <a:cubicBezTo>
                    <a:pt x="2" y="5"/>
                    <a:pt x="0" y="3"/>
                    <a:pt x="2" y="1"/>
                  </a:cubicBezTo>
                  <a:cubicBezTo>
                    <a:pt x="3" y="0"/>
                    <a:pt x="7" y="2"/>
                    <a:pt x="8" y="2"/>
                  </a:cubicBezTo>
                  <a:cubicBezTo>
                    <a:pt x="11" y="3"/>
                    <a:pt x="14" y="1"/>
                    <a:pt x="17" y="2"/>
                  </a:cubicBezTo>
                  <a:cubicBezTo>
                    <a:pt x="19" y="2"/>
                    <a:pt x="20" y="4"/>
                    <a:pt x="22" y="5"/>
                  </a:cubicBezTo>
                  <a:cubicBezTo>
                    <a:pt x="22" y="6"/>
                    <a:pt x="25" y="9"/>
                    <a:pt x="25" y="9"/>
                  </a:cubicBezTo>
                  <a:cubicBezTo>
                    <a:pt x="23" y="9"/>
                    <a:pt x="26" y="9"/>
                    <a:pt x="25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5" name="Freeform 556">
              <a:extLst>
                <a:ext uri="{FF2B5EF4-FFF2-40B4-BE49-F238E27FC236}">
                  <a16:creationId xmlns:a16="http://schemas.microsoft.com/office/drawing/2014/main" id="{D1756F8E-AA7E-3945-B2A4-A19BC8E4E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710" y="5428616"/>
              <a:ext cx="231750" cy="161574"/>
            </a:xfrm>
            <a:custGeom>
              <a:avLst/>
              <a:gdLst>
                <a:gd name="T0" fmla="*/ 27 w 29"/>
                <a:gd name="T1" fmla="*/ 16 h 19"/>
                <a:gd name="T2" fmla="*/ 24 w 29"/>
                <a:gd name="T3" fmla="*/ 12 h 19"/>
                <a:gd name="T4" fmla="*/ 19 w 29"/>
                <a:gd name="T5" fmla="*/ 10 h 19"/>
                <a:gd name="T6" fmla="*/ 14 w 29"/>
                <a:gd name="T7" fmla="*/ 3 h 19"/>
                <a:gd name="T8" fmla="*/ 8 w 29"/>
                <a:gd name="T9" fmla="*/ 2 h 19"/>
                <a:gd name="T10" fmla="*/ 2 w 29"/>
                <a:gd name="T11" fmla="*/ 0 h 19"/>
                <a:gd name="T12" fmla="*/ 3 w 29"/>
                <a:gd name="T13" fmla="*/ 2 h 19"/>
                <a:gd name="T14" fmla="*/ 5 w 29"/>
                <a:gd name="T15" fmla="*/ 3 h 19"/>
                <a:gd name="T16" fmla="*/ 6 w 29"/>
                <a:gd name="T17" fmla="*/ 4 h 19"/>
                <a:gd name="T18" fmla="*/ 4 w 29"/>
                <a:gd name="T19" fmla="*/ 2 h 19"/>
                <a:gd name="T20" fmla="*/ 4 w 29"/>
                <a:gd name="T21" fmla="*/ 4 h 19"/>
                <a:gd name="T22" fmla="*/ 7 w 29"/>
                <a:gd name="T23" fmla="*/ 6 h 19"/>
                <a:gd name="T24" fmla="*/ 12 w 29"/>
                <a:gd name="T25" fmla="*/ 9 h 19"/>
                <a:gd name="T26" fmla="*/ 10 w 29"/>
                <a:gd name="T27" fmla="*/ 10 h 19"/>
                <a:gd name="T28" fmla="*/ 14 w 29"/>
                <a:gd name="T29" fmla="*/ 10 h 19"/>
                <a:gd name="T30" fmla="*/ 14 w 29"/>
                <a:gd name="T31" fmla="*/ 12 h 19"/>
                <a:gd name="T32" fmla="*/ 19 w 29"/>
                <a:gd name="T33" fmla="*/ 12 h 19"/>
                <a:gd name="T34" fmla="*/ 27 w 29"/>
                <a:gd name="T35" fmla="*/ 16 h 19"/>
                <a:gd name="T36" fmla="*/ 27 w 29"/>
                <a:gd name="T3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9">
                  <a:moveTo>
                    <a:pt x="27" y="16"/>
                  </a:moveTo>
                  <a:cubicBezTo>
                    <a:pt x="26" y="15"/>
                    <a:pt x="25" y="13"/>
                    <a:pt x="24" y="12"/>
                  </a:cubicBezTo>
                  <a:cubicBezTo>
                    <a:pt x="23" y="10"/>
                    <a:pt x="21" y="10"/>
                    <a:pt x="19" y="10"/>
                  </a:cubicBezTo>
                  <a:cubicBezTo>
                    <a:pt x="17" y="8"/>
                    <a:pt x="17" y="4"/>
                    <a:pt x="14" y="3"/>
                  </a:cubicBezTo>
                  <a:cubicBezTo>
                    <a:pt x="13" y="3"/>
                    <a:pt x="10" y="3"/>
                    <a:pt x="8" y="2"/>
                  </a:cubicBezTo>
                  <a:cubicBezTo>
                    <a:pt x="7" y="1"/>
                    <a:pt x="5" y="0"/>
                    <a:pt x="2" y="0"/>
                  </a:cubicBezTo>
                  <a:cubicBezTo>
                    <a:pt x="0" y="0"/>
                    <a:pt x="1" y="2"/>
                    <a:pt x="3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2"/>
                    <a:pt x="4" y="4"/>
                    <a:pt x="4" y="4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12" y="9"/>
                    <a:pt x="12" y="9"/>
                  </a:cubicBezTo>
                  <a:cubicBezTo>
                    <a:pt x="12" y="9"/>
                    <a:pt x="11" y="9"/>
                    <a:pt x="10" y="10"/>
                  </a:cubicBezTo>
                  <a:cubicBezTo>
                    <a:pt x="10" y="10"/>
                    <a:pt x="14" y="10"/>
                    <a:pt x="14" y="10"/>
                  </a:cubicBezTo>
                  <a:cubicBezTo>
                    <a:pt x="16" y="11"/>
                    <a:pt x="14" y="12"/>
                    <a:pt x="14" y="12"/>
                  </a:cubicBezTo>
                  <a:cubicBezTo>
                    <a:pt x="15" y="13"/>
                    <a:pt x="18" y="12"/>
                    <a:pt x="19" y="12"/>
                  </a:cubicBezTo>
                  <a:cubicBezTo>
                    <a:pt x="14" y="13"/>
                    <a:pt x="29" y="19"/>
                    <a:pt x="27" y="16"/>
                  </a:cubicBezTo>
                  <a:cubicBezTo>
                    <a:pt x="26" y="15"/>
                    <a:pt x="28" y="18"/>
                    <a:pt x="27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6" name="Freeform 557">
              <a:extLst>
                <a:ext uri="{FF2B5EF4-FFF2-40B4-BE49-F238E27FC236}">
                  <a16:creationId xmlns:a16="http://schemas.microsoft.com/office/drawing/2014/main" id="{D38696B7-3D2A-7540-B425-9D136E81E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037" y="5241076"/>
              <a:ext cx="103605" cy="118294"/>
            </a:xfrm>
            <a:custGeom>
              <a:avLst/>
              <a:gdLst>
                <a:gd name="T0" fmla="*/ 11 w 13"/>
                <a:gd name="T1" fmla="*/ 14 h 14"/>
                <a:gd name="T2" fmla="*/ 11 w 13"/>
                <a:gd name="T3" fmla="*/ 14 h 14"/>
                <a:gd name="T4" fmla="*/ 8 w 13"/>
                <a:gd name="T5" fmla="*/ 11 h 14"/>
                <a:gd name="T6" fmla="*/ 7 w 13"/>
                <a:gd name="T7" fmla="*/ 7 h 14"/>
                <a:gd name="T8" fmla="*/ 6 w 13"/>
                <a:gd name="T9" fmla="*/ 5 h 14"/>
                <a:gd name="T10" fmla="*/ 7 w 13"/>
                <a:gd name="T11" fmla="*/ 2 h 14"/>
                <a:gd name="T12" fmla="*/ 4 w 13"/>
                <a:gd name="T13" fmla="*/ 4 h 14"/>
                <a:gd name="T14" fmla="*/ 6 w 13"/>
                <a:gd name="T15" fmla="*/ 1 h 14"/>
                <a:gd name="T16" fmla="*/ 1 w 13"/>
                <a:gd name="T17" fmla="*/ 0 h 14"/>
                <a:gd name="T18" fmla="*/ 3 w 13"/>
                <a:gd name="T19" fmla="*/ 6 h 14"/>
                <a:gd name="T20" fmla="*/ 11 w 13"/>
                <a:gd name="T21" fmla="*/ 14 h 14"/>
                <a:gd name="T22" fmla="*/ 11 w 13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4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9" y="11"/>
                    <a:pt x="8" y="11"/>
                  </a:cubicBezTo>
                  <a:cubicBezTo>
                    <a:pt x="7" y="9"/>
                    <a:pt x="8" y="8"/>
                    <a:pt x="7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3"/>
                    <a:pt x="6" y="3"/>
                    <a:pt x="7" y="2"/>
                  </a:cubicBezTo>
                  <a:cubicBezTo>
                    <a:pt x="9" y="0"/>
                    <a:pt x="3" y="3"/>
                    <a:pt x="4" y="4"/>
                  </a:cubicBezTo>
                  <a:cubicBezTo>
                    <a:pt x="3" y="3"/>
                    <a:pt x="6" y="1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0" y="1"/>
                    <a:pt x="2" y="5"/>
                    <a:pt x="3" y="6"/>
                  </a:cubicBezTo>
                  <a:cubicBezTo>
                    <a:pt x="5" y="8"/>
                    <a:pt x="8" y="13"/>
                    <a:pt x="11" y="14"/>
                  </a:cubicBezTo>
                  <a:cubicBezTo>
                    <a:pt x="13" y="14"/>
                    <a:pt x="8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7" name="Freeform 558">
              <a:extLst>
                <a:ext uri="{FF2B5EF4-FFF2-40B4-BE49-F238E27FC236}">
                  <a16:creationId xmlns:a16="http://schemas.microsoft.com/office/drawing/2014/main" id="{A5FFD8A3-D61A-934C-A9AD-7B06C1DF7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218" y="51054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2 w 4"/>
                <a:gd name="T3" fmla="*/ 1 h 4"/>
                <a:gd name="T4" fmla="*/ 3 w 4"/>
                <a:gd name="T5" fmla="*/ 3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2"/>
                    <a:pt x="0" y="2"/>
                    <a:pt x="2" y="1"/>
                  </a:cubicBezTo>
                  <a:cubicBezTo>
                    <a:pt x="3" y="0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4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8" name="Freeform 559">
              <a:extLst>
                <a:ext uri="{FF2B5EF4-FFF2-40B4-BE49-F238E27FC236}">
                  <a16:creationId xmlns:a16="http://schemas.microsoft.com/office/drawing/2014/main" id="{9209AE87-8F47-A443-9E34-1745F0CCD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319" y="5065080"/>
              <a:ext cx="49075" cy="49048"/>
            </a:xfrm>
            <a:custGeom>
              <a:avLst/>
              <a:gdLst>
                <a:gd name="T0" fmla="*/ 5 w 6"/>
                <a:gd name="T1" fmla="*/ 2 h 6"/>
                <a:gd name="T2" fmla="*/ 0 w 6"/>
                <a:gd name="T3" fmla="*/ 1 h 6"/>
                <a:gd name="T4" fmla="*/ 1 w 6"/>
                <a:gd name="T5" fmla="*/ 3 h 6"/>
                <a:gd name="T6" fmla="*/ 1 w 6"/>
                <a:gd name="T7" fmla="*/ 6 h 6"/>
                <a:gd name="T8" fmla="*/ 5 w 6"/>
                <a:gd name="T9" fmla="*/ 5 h 6"/>
                <a:gd name="T10" fmla="*/ 3 w 6"/>
                <a:gd name="T11" fmla="*/ 3 h 6"/>
                <a:gd name="T12" fmla="*/ 5 w 6"/>
                <a:gd name="T13" fmla="*/ 2 h 6"/>
                <a:gd name="T14" fmla="*/ 5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4" y="2"/>
                    <a:pt x="1" y="0"/>
                    <a:pt x="0" y="1"/>
                  </a:cubicBezTo>
                  <a:cubicBezTo>
                    <a:pt x="1" y="0"/>
                    <a:pt x="2" y="4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5"/>
                    <a:pt x="5" y="4"/>
                    <a:pt x="5" y="5"/>
                  </a:cubicBezTo>
                  <a:cubicBezTo>
                    <a:pt x="5" y="4"/>
                    <a:pt x="4" y="4"/>
                    <a:pt x="3" y="3"/>
                  </a:cubicBezTo>
                  <a:cubicBezTo>
                    <a:pt x="4" y="4"/>
                    <a:pt x="6" y="2"/>
                    <a:pt x="5" y="2"/>
                  </a:cubicBezTo>
                  <a:cubicBezTo>
                    <a:pt x="4" y="2"/>
                    <a:pt x="6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9" name="Freeform 560">
              <a:extLst>
                <a:ext uri="{FF2B5EF4-FFF2-40B4-BE49-F238E27FC236}">
                  <a16:creationId xmlns:a16="http://schemas.microsoft.com/office/drawing/2014/main" id="{76FC980F-2887-2944-AE37-4FE6E1AB0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507" y="5079504"/>
              <a:ext cx="29993" cy="51932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2 h 6"/>
                <a:gd name="T4" fmla="*/ 2 w 4"/>
                <a:gd name="T5" fmla="*/ 5 h 6"/>
                <a:gd name="T6" fmla="*/ 3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0" y="0"/>
                    <a:pt x="2" y="1"/>
                    <a:pt x="2" y="2"/>
                  </a:cubicBezTo>
                  <a:cubicBezTo>
                    <a:pt x="2" y="3"/>
                    <a:pt x="1" y="5"/>
                    <a:pt x="2" y="5"/>
                  </a:cubicBezTo>
                  <a:cubicBezTo>
                    <a:pt x="3" y="6"/>
                    <a:pt x="3" y="3"/>
                    <a:pt x="3" y="3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0" name="Freeform 561">
              <a:extLst>
                <a:ext uri="{FF2B5EF4-FFF2-40B4-BE49-F238E27FC236}">
                  <a16:creationId xmlns:a16="http://schemas.microsoft.com/office/drawing/2014/main" id="{81EB6A5E-5576-5640-8738-F4EEF4698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6430" y="5030454"/>
              <a:ext cx="40896" cy="92325"/>
            </a:xfrm>
            <a:custGeom>
              <a:avLst/>
              <a:gdLst>
                <a:gd name="T0" fmla="*/ 4 w 5"/>
                <a:gd name="T1" fmla="*/ 10 h 11"/>
                <a:gd name="T2" fmla="*/ 2 w 5"/>
                <a:gd name="T3" fmla="*/ 6 h 11"/>
                <a:gd name="T4" fmla="*/ 1 w 5"/>
                <a:gd name="T5" fmla="*/ 3 h 11"/>
                <a:gd name="T6" fmla="*/ 5 w 5"/>
                <a:gd name="T7" fmla="*/ 5 h 11"/>
                <a:gd name="T8" fmla="*/ 4 w 5"/>
                <a:gd name="T9" fmla="*/ 10 h 11"/>
                <a:gd name="T10" fmla="*/ 4 w 5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4" y="10"/>
                  </a:moveTo>
                  <a:cubicBezTo>
                    <a:pt x="4" y="9"/>
                    <a:pt x="2" y="6"/>
                    <a:pt x="2" y="6"/>
                  </a:cubicBezTo>
                  <a:cubicBezTo>
                    <a:pt x="4" y="4"/>
                    <a:pt x="0" y="4"/>
                    <a:pt x="1" y="3"/>
                  </a:cubicBezTo>
                  <a:cubicBezTo>
                    <a:pt x="2" y="0"/>
                    <a:pt x="5" y="5"/>
                    <a:pt x="5" y="5"/>
                  </a:cubicBezTo>
                  <a:cubicBezTo>
                    <a:pt x="5" y="6"/>
                    <a:pt x="5" y="11"/>
                    <a:pt x="4" y="10"/>
                  </a:cubicBezTo>
                  <a:cubicBezTo>
                    <a:pt x="4" y="9"/>
                    <a:pt x="5" y="11"/>
                    <a:pt x="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1" name="Freeform 562">
              <a:extLst>
                <a:ext uri="{FF2B5EF4-FFF2-40B4-BE49-F238E27FC236}">
                  <a16:creationId xmlns:a16="http://schemas.microsoft.com/office/drawing/2014/main" id="{D660EA6D-93E0-1040-888A-4AF84E7A8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712" y="4995831"/>
              <a:ext cx="57256" cy="60589"/>
            </a:xfrm>
            <a:custGeom>
              <a:avLst/>
              <a:gdLst>
                <a:gd name="T0" fmla="*/ 4 w 7"/>
                <a:gd name="T1" fmla="*/ 6 h 7"/>
                <a:gd name="T2" fmla="*/ 2 w 7"/>
                <a:gd name="T3" fmla="*/ 3 h 7"/>
                <a:gd name="T4" fmla="*/ 0 w 7"/>
                <a:gd name="T5" fmla="*/ 2 h 7"/>
                <a:gd name="T6" fmla="*/ 5 w 7"/>
                <a:gd name="T7" fmla="*/ 1 h 7"/>
                <a:gd name="T8" fmla="*/ 4 w 7"/>
                <a:gd name="T9" fmla="*/ 3 h 7"/>
                <a:gd name="T10" fmla="*/ 7 w 7"/>
                <a:gd name="T11" fmla="*/ 4 h 7"/>
                <a:gd name="T12" fmla="*/ 5 w 7"/>
                <a:gd name="T13" fmla="*/ 5 h 7"/>
                <a:gd name="T14" fmla="*/ 4 w 7"/>
                <a:gd name="T15" fmla="*/ 6 h 7"/>
                <a:gd name="T16" fmla="*/ 4 w 7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cubicBezTo>
                    <a:pt x="2" y="4"/>
                    <a:pt x="1" y="4"/>
                    <a:pt x="2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1"/>
                    <a:pt x="4" y="0"/>
                    <a:pt x="5" y="1"/>
                  </a:cubicBezTo>
                  <a:cubicBezTo>
                    <a:pt x="5" y="1"/>
                    <a:pt x="3" y="2"/>
                    <a:pt x="4" y="3"/>
                  </a:cubicBezTo>
                  <a:cubicBezTo>
                    <a:pt x="5" y="3"/>
                    <a:pt x="7" y="4"/>
                    <a:pt x="7" y="4"/>
                  </a:cubicBezTo>
                  <a:cubicBezTo>
                    <a:pt x="7" y="5"/>
                    <a:pt x="5" y="5"/>
                    <a:pt x="5" y="5"/>
                  </a:cubicBezTo>
                  <a:cubicBezTo>
                    <a:pt x="4" y="5"/>
                    <a:pt x="5" y="7"/>
                    <a:pt x="4" y="6"/>
                  </a:cubicBezTo>
                  <a:cubicBezTo>
                    <a:pt x="2" y="5"/>
                    <a:pt x="4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2" name="Freeform 563">
              <a:extLst>
                <a:ext uri="{FF2B5EF4-FFF2-40B4-BE49-F238E27FC236}">
                  <a16:creationId xmlns:a16="http://schemas.microsoft.com/office/drawing/2014/main" id="{AD0F07F9-752F-F941-A786-D53BF1D4E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0968" y="4995831"/>
              <a:ext cx="54530" cy="77901"/>
            </a:xfrm>
            <a:custGeom>
              <a:avLst/>
              <a:gdLst>
                <a:gd name="T0" fmla="*/ 3 w 7"/>
                <a:gd name="T1" fmla="*/ 8 h 9"/>
                <a:gd name="T2" fmla="*/ 4 w 7"/>
                <a:gd name="T3" fmla="*/ 6 h 9"/>
                <a:gd name="T4" fmla="*/ 2 w 7"/>
                <a:gd name="T5" fmla="*/ 4 h 9"/>
                <a:gd name="T6" fmla="*/ 3 w 7"/>
                <a:gd name="T7" fmla="*/ 1 h 9"/>
                <a:gd name="T8" fmla="*/ 6 w 7"/>
                <a:gd name="T9" fmla="*/ 5 h 9"/>
                <a:gd name="T10" fmla="*/ 3 w 7"/>
                <a:gd name="T11" fmla="*/ 8 h 9"/>
                <a:gd name="T12" fmla="*/ 3 w 7"/>
                <a:gd name="T13" fmla="*/ 8 h 9"/>
                <a:gd name="T14" fmla="*/ 3 w 7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cubicBezTo>
                    <a:pt x="4" y="7"/>
                    <a:pt x="5" y="7"/>
                    <a:pt x="4" y="6"/>
                  </a:cubicBezTo>
                  <a:cubicBezTo>
                    <a:pt x="4" y="5"/>
                    <a:pt x="2" y="5"/>
                    <a:pt x="2" y="4"/>
                  </a:cubicBezTo>
                  <a:cubicBezTo>
                    <a:pt x="3" y="3"/>
                    <a:pt x="0" y="0"/>
                    <a:pt x="3" y="1"/>
                  </a:cubicBezTo>
                  <a:cubicBezTo>
                    <a:pt x="6" y="2"/>
                    <a:pt x="6" y="3"/>
                    <a:pt x="6" y="5"/>
                  </a:cubicBezTo>
                  <a:cubicBezTo>
                    <a:pt x="7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2" y="9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3" name="Freeform 564">
              <a:extLst>
                <a:ext uri="{FF2B5EF4-FFF2-40B4-BE49-F238E27FC236}">
                  <a16:creationId xmlns:a16="http://schemas.microsoft.com/office/drawing/2014/main" id="{CAA31EAE-E0B5-1C45-B56D-CE374AFBE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608" y="5013143"/>
              <a:ext cx="24538" cy="8655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0 h 1"/>
                <a:gd name="T4" fmla="*/ 3 w 3"/>
                <a:gd name="T5" fmla="*/ 0 h 1"/>
                <a:gd name="T6" fmla="*/ 2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4" name="Freeform 565">
              <a:extLst>
                <a:ext uri="{FF2B5EF4-FFF2-40B4-BE49-F238E27FC236}">
                  <a16:creationId xmlns:a16="http://schemas.microsoft.com/office/drawing/2014/main" id="{AE7CFCD9-0F59-C74C-B418-2785850B6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743" y="5021800"/>
              <a:ext cx="106331" cy="57704"/>
            </a:xfrm>
            <a:custGeom>
              <a:avLst/>
              <a:gdLst>
                <a:gd name="T0" fmla="*/ 10 w 13"/>
                <a:gd name="T1" fmla="*/ 1 h 7"/>
                <a:gd name="T2" fmla="*/ 7 w 13"/>
                <a:gd name="T3" fmla="*/ 1 h 7"/>
                <a:gd name="T4" fmla="*/ 5 w 13"/>
                <a:gd name="T5" fmla="*/ 1 h 7"/>
                <a:gd name="T6" fmla="*/ 5 w 13"/>
                <a:gd name="T7" fmla="*/ 4 h 7"/>
                <a:gd name="T8" fmla="*/ 1 w 13"/>
                <a:gd name="T9" fmla="*/ 3 h 7"/>
                <a:gd name="T10" fmla="*/ 1 w 13"/>
                <a:gd name="T11" fmla="*/ 6 h 7"/>
                <a:gd name="T12" fmla="*/ 11 w 13"/>
                <a:gd name="T13" fmla="*/ 4 h 7"/>
                <a:gd name="T14" fmla="*/ 9 w 13"/>
                <a:gd name="T15" fmla="*/ 3 h 7"/>
                <a:gd name="T16" fmla="*/ 12 w 13"/>
                <a:gd name="T17" fmla="*/ 3 h 7"/>
                <a:gd name="T18" fmla="*/ 10 w 13"/>
                <a:gd name="T19" fmla="*/ 1 h 7"/>
                <a:gd name="T20" fmla="*/ 10 w 13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10" y="1"/>
                  </a:move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3" y="2"/>
                    <a:pt x="4" y="4"/>
                    <a:pt x="5" y="4"/>
                  </a:cubicBezTo>
                  <a:cubicBezTo>
                    <a:pt x="4" y="4"/>
                    <a:pt x="2" y="1"/>
                    <a:pt x="1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7"/>
                    <a:pt x="10" y="5"/>
                    <a:pt x="11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10" y="3"/>
                    <a:pt x="12" y="3"/>
                    <a:pt x="12" y="3"/>
                  </a:cubicBezTo>
                  <a:cubicBezTo>
                    <a:pt x="13" y="2"/>
                    <a:pt x="11" y="0"/>
                    <a:pt x="10" y="1"/>
                  </a:cubicBezTo>
                  <a:cubicBezTo>
                    <a:pt x="9" y="1"/>
                    <a:pt x="11" y="0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5" name="Freeform 566">
              <a:extLst>
                <a:ext uri="{FF2B5EF4-FFF2-40B4-BE49-F238E27FC236}">
                  <a16:creationId xmlns:a16="http://schemas.microsoft.com/office/drawing/2014/main" id="{026A8B6A-B2B1-024B-9C55-A2D548FB3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640" y="4969865"/>
              <a:ext cx="65435" cy="60589"/>
            </a:xfrm>
            <a:custGeom>
              <a:avLst/>
              <a:gdLst>
                <a:gd name="T0" fmla="*/ 2 w 8"/>
                <a:gd name="T1" fmla="*/ 6 h 7"/>
                <a:gd name="T2" fmla="*/ 5 w 8"/>
                <a:gd name="T3" fmla="*/ 4 h 7"/>
                <a:gd name="T4" fmla="*/ 8 w 8"/>
                <a:gd name="T5" fmla="*/ 4 h 7"/>
                <a:gd name="T6" fmla="*/ 5 w 8"/>
                <a:gd name="T7" fmla="*/ 2 h 7"/>
                <a:gd name="T8" fmla="*/ 2 w 8"/>
                <a:gd name="T9" fmla="*/ 6 h 7"/>
                <a:gd name="T10" fmla="*/ 2 w 8"/>
                <a:gd name="T11" fmla="*/ 6 h 7"/>
                <a:gd name="T12" fmla="*/ 2 w 8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2" y="6"/>
                  </a:moveTo>
                  <a:cubicBezTo>
                    <a:pt x="3" y="5"/>
                    <a:pt x="4" y="5"/>
                    <a:pt x="5" y="4"/>
                  </a:cubicBezTo>
                  <a:cubicBezTo>
                    <a:pt x="6" y="4"/>
                    <a:pt x="8" y="4"/>
                    <a:pt x="8" y="4"/>
                  </a:cubicBezTo>
                  <a:cubicBezTo>
                    <a:pt x="8" y="4"/>
                    <a:pt x="7" y="0"/>
                    <a:pt x="5" y="2"/>
                  </a:cubicBezTo>
                  <a:cubicBezTo>
                    <a:pt x="5" y="2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0" y="7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6" name="Freeform 567">
              <a:extLst>
                <a:ext uri="{FF2B5EF4-FFF2-40B4-BE49-F238E27FC236}">
                  <a16:creationId xmlns:a16="http://schemas.microsoft.com/office/drawing/2014/main" id="{8217AE2F-C937-4649-8CEA-71F69915C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317" y="5200681"/>
              <a:ext cx="79067" cy="31739"/>
            </a:xfrm>
            <a:custGeom>
              <a:avLst/>
              <a:gdLst>
                <a:gd name="T0" fmla="*/ 9 w 10"/>
                <a:gd name="T1" fmla="*/ 2 h 4"/>
                <a:gd name="T2" fmla="*/ 9 w 10"/>
                <a:gd name="T3" fmla="*/ 1 h 4"/>
                <a:gd name="T4" fmla="*/ 6 w 10"/>
                <a:gd name="T5" fmla="*/ 0 h 4"/>
                <a:gd name="T6" fmla="*/ 2 w 10"/>
                <a:gd name="T7" fmla="*/ 2 h 4"/>
                <a:gd name="T8" fmla="*/ 3 w 10"/>
                <a:gd name="T9" fmla="*/ 4 h 4"/>
                <a:gd name="T10" fmla="*/ 9 w 10"/>
                <a:gd name="T11" fmla="*/ 2 h 4"/>
                <a:gd name="T12" fmla="*/ 9 w 10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10" y="2"/>
                    <a:pt x="8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0" y="3"/>
                    <a:pt x="2" y="4"/>
                    <a:pt x="3" y="4"/>
                  </a:cubicBezTo>
                  <a:cubicBezTo>
                    <a:pt x="5" y="4"/>
                    <a:pt x="7" y="1"/>
                    <a:pt x="9" y="2"/>
                  </a:cubicBezTo>
                  <a:cubicBezTo>
                    <a:pt x="10" y="2"/>
                    <a:pt x="7" y="1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7" name="Freeform 568">
              <a:extLst>
                <a:ext uri="{FF2B5EF4-FFF2-40B4-BE49-F238E27FC236}">
                  <a16:creationId xmlns:a16="http://schemas.microsoft.com/office/drawing/2014/main" id="{48896C21-49A6-6C4C-A2B1-88B22979F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890" y="5249731"/>
              <a:ext cx="46350" cy="43280"/>
            </a:xfrm>
            <a:custGeom>
              <a:avLst/>
              <a:gdLst>
                <a:gd name="T0" fmla="*/ 6 w 6"/>
                <a:gd name="T1" fmla="*/ 2 h 5"/>
                <a:gd name="T2" fmla="*/ 3 w 6"/>
                <a:gd name="T3" fmla="*/ 2 h 5"/>
                <a:gd name="T4" fmla="*/ 3 w 6"/>
                <a:gd name="T5" fmla="*/ 4 h 5"/>
                <a:gd name="T6" fmla="*/ 0 w 6"/>
                <a:gd name="T7" fmla="*/ 5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0" y="5"/>
                    <a:pt x="0" y="5"/>
                  </a:cubicBezTo>
                  <a:cubicBezTo>
                    <a:pt x="0" y="5"/>
                    <a:pt x="6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8" name="Freeform 569">
              <a:extLst>
                <a:ext uri="{FF2B5EF4-FFF2-40B4-BE49-F238E27FC236}">
                  <a16:creationId xmlns:a16="http://schemas.microsoft.com/office/drawing/2014/main" id="{6EDF5419-E4A4-8F4E-8086-7EC33D280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4190" y="4199513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18 w 21"/>
                <a:gd name="T3" fmla="*/ 7 h 13"/>
                <a:gd name="T4" fmla="*/ 14 w 21"/>
                <a:gd name="T5" fmla="*/ 4 h 13"/>
                <a:gd name="T6" fmla="*/ 8 w 21"/>
                <a:gd name="T7" fmla="*/ 1 h 13"/>
                <a:gd name="T8" fmla="*/ 5 w 21"/>
                <a:gd name="T9" fmla="*/ 6 h 13"/>
                <a:gd name="T10" fmla="*/ 0 w 21"/>
                <a:gd name="T11" fmla="*/ 8 h 13"/>
                <a:gd name="T12" fmla="*/ 7 w 21"/>
                <a:gd name="T13" fmla="*/ 11 h 13"/>
                <a:gd name="T14" fmla="*/ 15 w 21"/>
                <a:gd name="T15" fmla="*/ 12 h 13"/>
                <a:gd name="T16" fmla="*/ 20 w 21"/>
                <a:gd name="T17" fmla="*/ 9 h 13"/>
                <a:gd name="T18" fmla="*/ 19 w 21"/>
                <a:gd name="T19" fmla="*/ 9 h 13"/>
                <a:gd name="T20" fmla="*/ 19 w 21"/>
                <a:gd name="T2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5" y="10"/>
                    <a:pt x="19" y="8"/>
                    <a:pt x="18" y="7"/>
                  </a:cubicBezTo>
                  <a:cubicBezTo>
                    <a:pt x="17" y="7"/>
                    <a:pt x="15" y="4"/>
                    <a:pt x="14" y="4"/>
                  </a:cubicBezTo>
                  <a:cubicBezTo>
                    <a:pt x="12" y="4"/>
                    <a:pt x="10" y="1"/>
                    <a:pt x="8" y="1"/>
                  </a:cubicBezTo>
                  <a:cubicBezTo>
                    <a:pt x="6" y="0"/>
                    <a:pt x="6" y="5"/>
                    <a:pt x="5" y="6"/>
                  </a:cubicBezTo>
                  <a:cubicBezTo>
                    <a:pt x="4" y="6"/>
                    <a:pt x="0" y="6"/>
                    <a:pt x="0" y="8"/>
                  </a:cubicBezTo>
                  <a:cubicBezTo>
                    <a:pt x="1" y="10"/>
                    <a:pt x="6" y="11"/>
                    <a:pt x="7" y="11"/>
                  </a:cubicBezTo>
                  <a:cubicBezTo>
                    <a:pt x="9" y="12"/>
                    <a:pt x="13" y="13"/>
                    <a:pt x="15" y="12"/>
                  </a:cubicBezTo>
                  <a:cubicBezTo>
                    <a:pt x="15" y="12"/>
                    <a:pt x="20" y="10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8" y="10"/>
                    <a:pt x="21" y="9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9" name="Freeform 570">
              <a:extLst>
                <a:ext uri="{FF2B5EF4-FFF2-40B4-BE49-F238E27FC236}">
                  <a16:creationId xmlns:a16="http://schemas.microsoft.com/office/drawing/2014/main" id="{A1454C68-E608-5E4D-A16D-807FA77C8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6936" y="4251448"/>
              <a:ext cx="40896" cy="31739"/>
            </a:xfrm>
            <a:custGeom>
              <a:avLst/>
              <a:gdLst>
                <a:gd name="T0" fmla="*/ 2 w 5"/>
                <a:gd name="T1" fmla="*/ 4 h 4"/>
                <a:gd name="T2" fmla="*/ 4 w 5"/>
                <a:gd name="T3" fmla="*/ 1 h 4"/>
                <a:gd name="T4" fmla="*/ 2 w 5"/>
                <a:gd name="T5" fmla="*/ 4 h 4"/>
                <a:gd name="T6" fmla="*/ 2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0" y="4"/>
                    <a:pt x="4" y="0"/>
                    <a:pt x="4" y="1"/>
                  </a:cubicBezTo>
                  <a:cubicBezTo>
                    <a:pt x="5" y="1"/>
                    <a:pt x="3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0" name="Freeform 571">
              <a:extLst>
                <a:ext uri="{FF2B5EF4-FFF2-40B4-BE49-F238E27FC236}">
                  <a16:creationId xmlns:a16="http://schemas.microsoft.com/office/drawing/2014/main" id="{054A204E-F933-B941-A30E-1822D71D9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858" y="4283183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1" name="Freeform 572">
              <a:extLst>
                <a:ext uri="{FF2B5EF4-FFF2-40B4-BE49-F238E27FC236}">
                  <a16:creationId xmlns:a16="http://schemas.microsoft.com/office/drawing/2014/main" id="{CDA6788B-342A-2440-9D55-0A5D43714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928304"/>
              <a:ext cx="736150" cy="380848"/>
            </a:xfrm>
            <a:custGeom>
              <a:avLst/>
              <a:gdLst>
                <a:gd name="T0" fmla="*/ 76 w 92"/>
                <a:gd name="T1" fmla="*/ 41 h 45"/>
                <a:gd name="T2" fmla="*/ 71 w 92"/>
                <a:gd name="T3" fmla="*/ 39 h 45"/>
                <a:gd name="T4" fmla="*/ 61 w 92"/>
                <a:gd name="T5" fmla="*/ 38 h 45"/>
                <a:gd name="T6" fmla="*/ 45 w 92"/>
                <a:gd name="T7" fmla="*/ 43 h 45"/>
                <a:gd name="T8" fmla="*/ 29 w 92"/>
                <a:gd name="T9" fmla="*/ 41 h 45"/>
                <a:gd name="T10" fmla="*/ 21 w 92"/>
                <a:gd name="T11" fmla="*/ 38 h 45"/>
                <a:gd name="T12" fmla="*/ 10 w 92"/>
                <a:gd name="T13" fmla="*/ 31 h 45"/>
                <a:gd name="T14" fmla="*/ 40 w 92"/>
                <a:gd name="T15" fmla="*/ 29 h 45"/>
                <a:gd name="T16" fmla="*/ 9 w 92"/>
                <a:gd name="T17" fmla="*/ 26 h 45"/>
                <a:gd name="T18" fmla="*/ 16 w 92"/>
                <a:gd name="T19" fmla="*/ 19 h 45"/>
                <a:gd name="T20" fmla="*/ 14 w 92"/>
                <a:gd name="T21" fmla="*/ 18 h 45"/>
                <a:gd name="T22" fmla="*/ 7 w 92"/>
                <a:gd name="T23" fmla="*/ 17 h 45"/>
                <a:gd name="T24" fmla="*/ 4 w 92"/>
                <a:gd name="T25" fmla="*/ 11 h 45"/>
                <a:gd name="T26" fmla="*/ 8 w 92"/>
                <a:gd name="T27" fmla="*/ 7 h 45"/>
                <a:gd name="T28" fmla="*/ 24 w 92"/>
                <a:gd name="T29" fmla="*/ 1 h 45"/>
                <a:gd name="T30" fmla="*/ 29 w 92"/>
                <a:gd name="T31" fmla="*/ 7 h 45"/>
                <a:gd name="T32" fmla="*/ 39 w 92"/>
                <a:gd name="T33" fmla="*/ 6 h 45"/>
                <a:gd name="T34" fmla="*/ 43 w 92"/>
                <a:gd name="T35" fmla="*/ 8 h 45"/>
                <a:gd name="T36" fmla="*/ 47 w 92"/>
                <a:gd name="T37" fmla="*/ 9 h 45"/>
                <a:gd name="T38" fmla="*/ 43 w 92"/>
                <a:gd name="T39" fmla="*/ 4 h 45"/>
                <a:gd name="T40" fmla="*/ 54 w 92"/>
                <a:gd name="T41" fmla="*/ 10 h 45"/>
                <a:gd name="T42" fmla="*/ 60 w 92"/>
                <a:gd name="T43" fmla="*/ 14 h 45"/>
                <a:gd name="T44" fmla="*/ 59 w 92"/>
                <a:gd name="T45" fmla="*/ 1 h 45"/>
                <a:gd name="T46" fmla="*/ 69 w 92"/>
                <a:gd name="T47" fmla="*/ 6 h 45"/>
                <a:gd name="T48" fmla="*/ 74 w 92"/>
                <a:gd name="T49" fmla="*/ 19 h 45"/>
                <a:gd name="T50" fmla="*/ 82 w 92"/>
                <a:gd name="T51" fmla="*/ 26 h 45"/>
                <a:gd name="T52" fmla="*/ 92 w 92"/>
                <a:gd name="T53" fmla="*/ 33 h 45"/>
                <a:gd name="T54" fmla="*/ 83 w 92"/>
                <a:gd name="T55" fmla="*/ 35 h 45"/>
                <a:gd name="T56" fmla="*/ 81 w 92"/>
                <a:gd name="T57" fmla="*/ 36 h 45"/>
                <a:gd name="T58" fmla="*/ 85 w 92"/>
                <a:gd name="T59" fmla="*/ 36 h 45"/>
                <a:gd name="T60" fmla="*/ 89 w 92"/>
                <a:gd name="T61" fmla="*/ 39 h 45"/>
                <a:gd name="T62" fmla="*/ 83 w 92"/>
                <a:gd name="T63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45">
                  <a:moveTo>
                    <a:pt x="83" y="41"/>
                  </a:moveTo>
                  <a:cubicBezTo>
                    <a:pt x="81" y="41"/>
                    <a:pt x="79" y="41"/>
                    <a:pt x="76" y="41"/>
                  </a:cubicBezTo>
                  <a:cubicBezTo>
                    <a:pt x="75" y="41"/>
                    <a:pt x="74" y="41"/>
                    <a:pt x="73" y="41"/>
                  </a:cubicBezTo>
                  <a:cubicBezTo>
                    <a:pt x="72" y="41"/>
                    <a:pt x="72" y="40"/>
                    <a:pt x="71" y="39"/>
                  </a:cubicBezTo>
                  <a:cubicBezTo>
                    <a:pt x="70" y="39"/>
                    <a:pt x="66" y="40"/>
                    <a:pt x="65" y="38"/>
                  </a:cubicBezTo>
                  <a:cubicBezTo>
                    <a:pt x="65" y="35"/>
                    <a:pt x="63" y="37"/>
                    <a:pt x="61" y="38"/>
                  </a:cubicBezTo>
                  <a:cubicBezTo>
                    <a:pt x="58" y="40"/>
                    <a:pt x="56" y="39"/>
                    <a:pt x="54" y="40"/>
                  </a:cubicBezTo>
                  <a:cubicBezTo>
                    <a:pt x="51" y="41"/>
                    <a:pt x="48" y="42"/>
                    <a:pt x="45" y="43"/>
                  </a:cubicBezTo>
                  <a:cubicBezTo>
                    <a:pt x="41" y="43"/>
                    <a:pt x="35" y="45"/>
                    <a:pt x="31" y="43"/>
                  </a:cubicBezTo>
                  <a:cubicBezTo>
                    <a:pt x="31" y="43"/>
                    <a:pt x="29" y="42"/>
                    <a:pt x="29" y="41"/>
                  </a:cubicBezTo>
                  <a:cubicBezTo>
                    <a:pt x="29" y="40"/>
                    <a:pt x="29" y="38"/>
                    <a:pt x="27" y="38"/>
                  </a:cubicBezTo>
                  <a:cubicBezTo>
                    <a:pt x="25" y="38"/>
                    <a:pt x="23" y="38"/>
                    <a:pt x="21" y="38"/>
                  </a:cubicBezTo>
                  <a:cubicBezTo>
                    <a:pt x="19" y="38"/>
                    <a:pt x="17" y="38"/>
                    <a:pt x="15" y="36"/>
                  </a:cubicBezTo>
                  <a:cubicBezTo>
                    <a:pt x="14" y="36"/>
                    <a:pt x="9" y="32"/>
                    <a:pt x="10" y="31"/>
                  </a:cubicBezTo>
                  <a:cubicBezTo>
                    <a:pt x="16" y="28"/>
                    <a:pt x="23" y="29"/>
                    <a:pt x="28" y="29"/>
                  </a:cubicBezTo>
                  <a:cubicBezTo>
                    <a:pt x="29" y="29"/>
                    <a:pt x="40" y="29"/>
                    <a:pt x="40" y="29"/>
                  </a:cubicBezTo>
                  <a:cubicBezTo>
                    <a:pt x="40" y="27"/>
                    <a:pt x="26" y="25"/>
                    <a:pt x="25" y="25"/>
                  </a:cubicBezTo>
                  <a:cubicBezTo>
                    <a:pt x="20" y="25"/>
                    <a:pt x="14" y="28"/>
                    <a:pt x="9" y="26"/>
                  </a:cubicBezTo>
                  <a:cubicBezTo>
                    <a:pt x="7" y="25"/>
                    <a:pt x="3" y="23"/>
                    <a:pt x="7" y="21"/>
                  </a:cubicBezTo>
                  <a:cubicBezTo>
                    <a:pt x="10" y="20"/>
                    <a:pt x="13" y="19"/>
                    <a:pt x="16" y="19"/>
                  </a:cubicBezTo>
                  <a:cubicBezTo>
                    <a:pt x="18" y="18"/>
                    <a:pt x="20" y="18"/>
                    <a:pt x="21" y="18"/>
                  </a:cubicBezTo>
                  <a:cubicBezTo>
                    <a:pt x="19" y="19"/>
                    <a:pt x="16" y="18"/>
                    <a:pt x="14" y="18"/>
                  </a:cubicBezTo>
                  <a:cubicBezTo>
                    <a:pt x="13" y="18"/>
                    <a:pt x="7" y="19"/>
                    <a:pt x="6" y="18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7" y="16"/>
                    <a:pt x="0" y="17"/>
                    <a:pt x="1" y="15"/>
                  </a:cubicBezTo>
                  <a:cubicBezTo>
                    <a:pt x="2" y="14"/>
                    <a:pt x="3" y="12"/>
                    <a:pt x="4" y="11"/>
                  </a:cubicBezTo>
                  <a:cubicBezTo>
                    <a:pt x="8" y="10"/>
                    <a:pt x="4" y="10"/>
                    <a:pt x="4" y="9"/>
                  </a:cubicBezTo>
                  <a:cubicBezTo>
                    <a:pt x="4" y="9"/>
                    <a:pt x="7" y="7"/>
                    <a:pt x="8" y="7"/>
                  </a:cubicBezTo>
                  <a:cubicBezTo>
                    <a:pt x="10" y="6"/>
                    <a:pt x="11" y="5"/>
                    <a:pt x="13" y="4"/>
                  </a:cubicBezTo>
                  <a:cubicBezTo>
                    <a:pt x="17" y="2"/>
                    <a:pt x="20" y="1"/>
                    <a:pt x="24" y="1"/>
                  </a:cubicBezTo>
                  <a:cubicBezTo>
                    <a:pt x="29" y="1"/>
                    <a:pt x="24" y="7"/>
                    <a:pt x="24" y="7"/>
                  </a:cubicBezTo>
                  <a:cubicBezTo>
                    <a:pt x="26" y="8"/>
                    <a:pt x="28" y="8"/>
                    <a:pt x="29" y="7"/>
                  </a:cubicBezTo>
                  <a:cubicBezTo>
                    <a:pt x="30" y="7"/>
                    <a:pt x="30" y="4"/>
                    <a:pt x="31" y="4"/>
                  </a:cubicBezTo>
                  <a:cubicBezTo>
                    <a:pt x="33" y="4"/>
                    <a:pt x="37" y="4"/>
                    <a:pt x="39" y="6"/>
                  </a:cubicBezTo>
                  <a:cubicBezTo>
                    <a:pt x="42" y="8"/>
                    <a:pt x="35" y="11"/>
                    <a:pt x="40" y="10"/>
                  </a:cubicBezTo>
                  <a:cubicBezTo>
                    <a:pt x="41" y="10"/>
                    <a:pt x="42" y="9"/>
                    <a:pt x="43" y="8"/>
                  </a:cubicBezTo>
                  <a:cubicBezTo>
                    <a:pt x="44" y="8"/>
                    <a:pt x="44" y="8"/>
                    <a:pt x="45" y="8"/>
                  </a:cubicBezTo>
                  <a:cubicBezTo>
                    <a:pt x="46" y="8"/>
                    <a:pt x="46" y="8"/>
                    <a:pt x="47" y="9"/>
                  </a:cubicBezTo>
                  <a:cubicBezTo>
                    <a:pt x="48" y="9"/>
                    <a:pt x="48" y="7"/>
                    <a:pt x="48" y="6"/>
                  </a:cubicBezTo>
                  <a:cubicBezTo>
                    <a:pt x="47" y="6"/>
                    <a:pt x="44" y="4"/>
                    <a:pt x="43" y="4"/>
                  </a:cubicBezTo>
                  <a:cubicBezTo>
                    <a:pt x="45" y="3"/>
                    <a:pt x="49" y="5"/>
                    <a:pt x="50" y="6"/>
                  </a:cubicBezTo>
                  <a:cubicBezTo>
                    <a:pt x="53" y="7"/>
                    <a:pt x="53" y="8"/>
                    <a:pt x="54" y="10"/>
                  </a:cubicBezTo>
                  <a:cubicBezTo>
                    <a:pt x="54" y="11"/>
                    <a:pt x="54" y="16"/>
                    <a:pt x="56" y="16"/>
                  </a:cubicBezTo>
                  <a:cubicBezTo>
                    <a:pt x="57" y="16"/>
                    <a:pt x="61" y="16"/>
                    <a:pt x="60" y="14"/>
                  </a:cubicBezTo>
                  <a:cubicBezTo>
                    <a:pt x="59" y="10"/>
                    <a:pt x="57" y="7"/>
                    <a:pt x="56" y="3"/>
                  </a:cubicBezTo>
                  <a:cubicBezTo>
                    <a:pt x="55" y="0"/>
                    <a:pt x="58" y="1"/>
                    <a:pt x="59" y="1"/>
                  </a:cubicBezTo>
                  <a:cubicBezTo>
                    <a:pt x="62" y="2"/>
                    <a:pt x="62" y="0"/>
                    <a:pt x="64" y="1"/>
                  </a:cubicBezTo>
                  <a:cubicBezTo>
                    <a:pt x="66" y="3"/>
                    <a:pt x="69" y="4"/>
                    <a:pt x="69" y="6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4" y="16"/>
                    <a:pt x="75" y="17"/>
                    <a:pt x="74" y="19"/>
                  </a:cubicBezTo>
                  <a:cubicBezTo>
                    <a:pt x="73" y="22"/>
                    <a:pt x="76" y="25"/>
                    <a:pt x="78" y="26"/>
                  </a:cubicBezTo>
                  <a:cubicBezTo>
                    <a:pt x="79" y="26"/>
                    <a:pt x="81" y="26"/>
                    <a:pt x="82" y="26"/>
                  </a:cubicBezTo>
                  <a:cubicBezTo>
                    <a:pt x="83" y="27"/>
                    <a:pt x="84" y="28"/>
                    <a:pt x="85" y="28"/>
                  </a:cubicBezTo>
                  <a:cubicBezTo>
                    <a:pt x="88" y="29"/>
                    <a:pt x="92" y="29"/>
                    <a:pt x="92" y="33"/>
                  </a:cubicBezTo>
                  <a:cubicBezTo>
                    <a:pt x="92" y="35"/>
                    <a:pt x="83" y="32"/>
                    <a:pt x="83" y="32"/>
                  </a:cubicBezTo>
                  <a:cubicBezTo>
                    <a:pt x="83" y="33"/>
                    <a:pt x="83" y="34"/>
                    <a:pt x="83" y="35"/>
                  </a:cubicBezTo>
                  <a:cubicBezTo>
                    <a:pt x="83" y="35"/>
                    <a:pt x="80" y="35"/>
                    <a:pt x="80" y="35"/>
                  </a:cubicBezTo>
                  <a:cubicBezTo>
                    <a:pt x="81" y="35"/>
                    <a:pt x="81" y="36"/>
                    <a:pt x="81" y="36"/>
                  </a:cubicBezTo>
                  <a:cubicBezTo>
                    <a:pt x="81" y="37"/>
                    <a:pt x="81" y="38"/>
                    <a:pt x="81" y="38"/>
                  </a:cubicBezTo>
                  <a:cubicBezTo>
                    <a:pt x="81" y="38"/>
                    <a:pt x="85" y="36"/>
                    <a:pt x="85" y="36"/>
                  </a:cubicBezTo>
                  <a:cubicBezTo>
                    <a:pt x="87" y="36"/>
                    <a:pt x="86" y="37"/>
                    <a:pt x="86" y="38"/>
                  </a:cubicBezTo>
                  <a:cubicBezTo>
                    <a:pt x="86" y="38"/>
                    <a:pt x="88" y="38"/>
                    <a:pt x="89" y="39"/>
                  </a:cubicBezTo>
                  <a:cubicBezTo>
                    <a:pt x="89" y="39"/>
                    <a:pt x="83" y="41"/>
                    <a:pt x="83" y="41"/>
                  </a:cubicBezTo>
                  <a:cubicBezTo>
                    <a:pt x="81" y="41"/>
                    <a:pt x="86" y="41"/>
                    <a:pt x="83" y="4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2" name="Freeform 573">
              <a:extLst>
                <a:ext uri="{FF2B5EF4-FFF2-40B4-BE49-F238E27FC236}">
                  <a16:creationId xmlns:a16="http://schemas.microsoft.com/office/drawing/2014/main" id="{FA3A3BEF-A926-2F4F-AE97-FB258A5CD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826" y="3893681"/>
              <a:ext cx="111786" cy="77901"/>
            </a:xfrm>
            <a:custGeom>
              <a:avLst/>
              <a:gdLst>
                <a:gd name="T0" fmla="*/ 9 w 14"/>
                <a:gd name="T1" fmla="*/ 8 h 9"/>
                <a:gd name="T2" fmla="*/ 5 w 14"/>
                <a:gd name="T3" fmla="*/ 5 h 9"/>
                <a:gd name="T4" fmla="*/ 0 w 14"/>
                <a:gd name="T5" fmla="*/ 3 h 9"/>
                <a:gd name="T6" fmla="*/ 4 w 14"/>
                <a:gd name="T7" fmla="*/ 0 h 9"/>
                <a:gd name="T8" fmla="*/ 10 w 14"/>
                <a:gd name="T9" fmla="*/ 1 h 9"/>
                <a:gd name="T10" fmla="*/ 12 w 14"/>
                <a:gd name="T11" fmla="*/ 4 h 9"/>
                <a:gd name="T12" fmla="*/ 9 w 14"/>
                <a:gd name="T13" fmla="*/ 8 h 9"/>
                <a:gd name="T14" fmla="*/ 9 w 14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9" y="8"/>
                  </a:moveTo>
                  <a:cubicBezTo>
                    <a:pt x="7" y="8"/>
                    <a:pt x="6" y="5"/>
                    <a:pt x="5" y="5"/>
                  </a:cubicBezTo>
                  <a:cubicBezTo>
                    <a:pt x="4" y="4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2" y="2"/>
                    <a:pt x="14" y="2"/>
                    <a:pt x="12" y="4"/>
                  </a:cubicBezTo>
                  <a:cubicBezTo>
                    <a:pt x="11" y="5"/>
                    <a:pt x="10" y="9"/>
                    <a:pt x="9" y="8"/>
                  </a:cubicBezTo>
                  <a:cubicBezTo>
                    <a:pt x="8" y="8"/>
                    <a:pt x="9" y="8"/>
                    <a:pt x="9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3" name="Freeform 574">
              <a:extLst>
                <a:ext uri="{FF2B5EF4-FFF2-40B4-BE49-F238E27FC236}">
                  <a16:creationId xmlns:a16="http://schemas.microsoft.com/office/drawing/2014/main" id="{6D0FF350-F11B-9840-B0CA-71AD89376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859058"/>
              <a:ext cx="253562" cy="248129"/>
            </a:xfrm>
            <a:custGeom>
              <a:avLst/>
              <a:gdLst>
                <a:gd name="T0" fmla="*/ 18 w 32"/>
                <a:gd name="T1" fmla="*/ 27 h 29"/>
                <a:gd name="T2" fmla="*/ 10 w 32"/>
                <a:gd name="T3" fmla="*/ 19 h 29"/>
                <a:gd name="T4" fmla="*/ 1 w 32"/>
                <a:gd name="T5" fmla="*/ 15 h 29"/>
                <a:gd name="T6" fmla="*/ 0 w 32"/>
                <a:gd name="T7" fmla="*/ 13 h 29"/>
                <a:gd name="T8" fmla="*/ 4 w 32"/>
                <a:gd name="T9" fmla="*/ 12 h 29"/>
                <a:gd name="T10" fmla="*/ 11 w 32"/>
                <a:gd name="T11" fmla="*/ 14 h 29"/>
                <a:gd name="T12" fmla="*/ 11 w 32"/>
                <a:gd name="T13" fmla="*/ 12 h 29"/>
                <a:gd name="T14" fmla="*/ 13 w 32"/>
                <a:gd name="T15" fmla="*/ 11 h 29"/>
                <a:gd name="T16" fmla="*/ 7 w 32"/>
                <a:gd name="T17" fmla="*/ 8 h 29"/>
                <a:gd name="T18" fmla="*/ 7 w 32"/>
                <a:gd name="T19" fmla="*/ 6 h 29"/>
                <a:gd name="T20" fmla="*/ 10 w 32"/>
                <a:gd name="T21" fmla="*/ 7 h 29"/>
                <a:gd name="T22" fmla="*/ 11 w 32"/>
                <a:gd name="T23" fmla="*/ 5 h 29"/>
                <a:gd name="T24" fmla="*/ 8 w 32"/>
                <a:gd name="T25" fmla="*/ 4 h 29"/>
                <a:gd name="T26" fmla="*/ 10 w 32"/>
                <a:gd name="T27" fmla="*/ 3 h 29"/>
                <a:gd name="T28" fmla="*/ 14 w 32"/>
                <a:gd name="T29" fmla="*/ 4 h 29"/>
                <a:gd name="T30" fmla="*/ 13 w 32"/>
                <a:gd name="T31" fmla="*/ 3 h 29"/>
                <a:gd name="T32" fmla="*/ 19 w 32"/>
                <a:gd name="T33" fmla="*/ 5 h 29"/>
                <a:gd name="T34" fmla="*/ 18 w 32"/>
                <a:gd name="T35" fmla="*/ 3 h 29"/>
                <a:gd name="T36" fmla="*/ 19 w 32"/>
                <a:gd name="T37" fmla="*/ 3 h 29"/>
                <a:gd name="T38" fmla="*/ 17 w 32"/>
                <a:gd name="T39" fmla="*/ 2 h 29"/>
                <a:gd name="T40" fmla="*/ 25 w 32"/>
                <a:gd name="T41" fmla="*/ 1 h 29"/>
                <a:gd name="T42" fmla="*/ 23 w 32"/>
                <a:gd name="T43" fmla="*/ 3 h 29"/>
                <a:gd name="T44" fmla="*/ 28 w 32"/>
                <a:gd name="T45" fmla="*/ 4 h 29"/>
                <a:gd name="T46" fmla="*/ 27 w 32"/>
                <a:gd name="T47" fmla="*/ 7 h 29"/>
                <a:gd name="T48" fmla="*/ 26 w 32"/>
                <a:gd name="T49" fmla="*/ 8 h 29"/>
                <a:gd name="T50" fmla="*/ 23 w 32"/>
                <a:gd name="T51" fmla="*/ 10 h 29"/>
                <a:gd name="T52" fmla="*/ 21 w 32"/>
                <a:gd name="T53" fmla="*/ 13 h 29"/>
                <a:gd name="T54" fmla="*/ 24 w 32"/>
                <a:gd name="T55" fmla="*/ 11 h 29"/>
                <a:gd name="T56" fmla="*/ 26 w 32"/>
                <a:gd name="T57" fmla="*/ 13 h 29"/>
                <a:gd name="T58" fmla="*/ 29 w 32"/>
                <a:gd name="T59" fmla="*/ 13 h 29"/>
                <a:gd name="T60" fmla="*/ 28 w 32"/>
                <a:gd name="T61" fmla="*/ 10 h 29"/>
                <a:gd name="T62" fmla="*/ 30 w 32"/>
                <a:gd name="T63" fmla="*/ 11 h 29"/>
                <a:gd name="T64" fmla="*/ 30 w 32"/>
                <a:gd name="T65" fmla="*/ 14 h 29"/>
                <a:gd name="T66" fmla="*/ 31 w 32"/>
                <a:gd name="T67" fmla="*/ 17 h 29"/>
                <a:gd name="T68" fmla="*/ 28 w 32"/>
                <a:gd name="T69" fmla="*/ 23 h 29"/>
                <a:gd name="T70" fmla="*/ 22 w 32"/>
                <a:gd name="T71" fmla="*/ 23 h 29"/>
                <a:gd name="T72" fmla="*/ 21 w 32"/>
                <a:gd name="T73" fmla="*/ 23 h 29"/>
                <a:gd name="T74" fmla="*/ 23 w 32"/>
                <a:gd name="T75" fmla="*/ 26 h 29"/>
                <a:gd name="T76" fmla="*/ 18 w 32"/>
                <a:gd name="T77" fmla="*/ 27 h 29"/>
                <a:gd name="T78" fmla="*/ 18 w 32"/>
                <a:gd name="T7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29">
                  <a:moveTo>
                    <a:pt x="18" y="27"/>
                  </a:moveTo>
                  <a:cubicBezTo>
                    <a:pt x="15" y="25"/>
                    <a:pt x="13" y="21"/>
                    <a:pt x="10" y="19"/>
                  </a:cubicBezTo>
                  <a:cubicBezTo>
                    <a:pt x="7" y="18"/>
                    <a:pt x="4" y="16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0"/>
                    <a:pt x="2" y="11"/>
                    <a:pt x="4" y="12"/>
                  </a:cubicBezTo>
                  <a:cubicBezTo>
                    <a:pt x="6" y="13"/>
                    <a:pt x="8" y="15"/>
                    <a:pt x="11" y="14"/>
                  </a:cubicBezTo>
                  <a:cubicBezTo>
                    <a:pt x="12" y="14"/>
                    <a:pt x="11" y="12"/>
                    <a:pt x="11" y="12"/>
                  </a:cubicBezTo>
                  <a:cubicBezTo>
                    <a:pt x="11" y="11"/>
                    <a:pt x="13" y="12"/>
                    <a:pt x="13" y="11"/>
                  </a:cubicBezTo>
                  <a:cubicBezTo>
                    <a:pt x="14" y="10"/>
                    <a:pt x="7" y="8"/>
                    <a:pt x="7" y="8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9" y="5"/>
                    <a:pt x="9" y="6"/>
                    <a:pt x="10" y="7"/>
                  </a:cubicBezTo>
                  <a:cubicBezTo>
                    <a:pt x="10" y="7"/>
                    <a:pt x="11" y="5"/>
                    <a:pt x="11" y="5"/>
                  </a:cubicBezTo>
                  <a:cubicBezTo>
                    <a:pt x="12" y="5"/>
                    <a:pt x="8" y="4"/>
                    <a:pt x="8" y="4"/>
                  </a:cubicBezTo>
                  <a:cubicBezTo>
                    <a:pt x="8" y="4"/>
                    <a:pt x="10" y="3"/>
                    <a:pt x="10" y="3"/>
                  </a:cubicBezTo>
                  <a:cubicBezTo>
                    <a:pt x="11" y="3"/>
                    <a:pt x="13" y="4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4" y="2"/>
                    <a:pt x="18" y="5"/>
                    <a:pt x="19" y="5"/>
                  </a:cubicBezTo>
                  <a:cubicBezTo>
                    <a:pt x="20" y="4"/>
                    <a:pt x="18" y="4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7" y="3"/>
                    <a:pt x="17" y="2"/>
                  </a:cubicBezTo>
                  <a:cubicBezTo>
                    <a:pt x="17" y="2"/>
                    <a:pt x="24" y="0"/>
                    <a:pt x="25" y="1"/>
                  </a:cubicBezTo>
                  <a:cubicBezTo>
                    <a:pt x="26" y="1"/>
                    <a:pt x="23" y="2"/>
                    <a:pt x="23" y="3"/>
                  </a:cubicBezTo>
                  <a:cubicBezTo>
                    <a:pt x="24" y="4"/>
                    <a:pt x="27" y="3"/>
                    <a:pt x="28" y="4"/>
                  </a:cubicBezTo>
                  <a:cubicBezTo>
                    <a:pt x="28" y="5"/>
                    <a:pt x="24" y="7"/>
                    <a:pt x="27" y="7"/>
                  </a:cubicBezTo>
                  <a:cubicBezTo>
                    <a:pt x="28" y="7"/>
                    <a:pt x="27" y="8"/>
                    <a:pt x="26" y="8"/>
                  </a:cubicBezTo>
                  <a:cubicBezTo>
                    <a:pt x="25" y="8"/>
                    <a:pt x="24" y="8"/>
                    <a:pt x="23" y="10"/>
                  </a:cubicBezTo>
                  <a:cubicBezTo>
                    <a:pt x="23" y="10"/>
                    <a:pt x="21" y="13"/>
                    <a:pt x="21" y="13"/>
                  </a:cubicBezTo>
                  <a:cubicBezTo>
                    <a:pt x="22" y="13"/>
                    <a:pt x="23" y="11"/>
                    <a:pt x="24" y="11"/>
                  </a:cubicBezTo>
                  <a:cubicBezTo>
                    <a:pt x="25" y="11"/>
                    <a:pt x="25" y="12"/>
                    <a:pt x="26" y="13"/>
                  </a:cubicBezTo>
                  <a:cubicBezTo>
                    <a:pt x="27" y="13"/>
                    <a:pt x="30" y="17"/>
                    <a:pt x="29" y="13"/>
                  </a:cubicBezTo>
                  <a:cubicBezTo>
                    <a:pt x="29" y="12"/>
                    <a:pt x="27" y="11"/>
                    <a:pt x="28" y="10"/>
                  </a:cubicBezTo>
                  <a:cubicBezTo>
                    <a:pt x="29" y="10"/>
                    <a:pt x="30" y="10"/>
                    <a:pt x="30" y="11"/>
                  </a:cubicBezTo>
                  <a:cubicBezTo>
                    <a:pt x="30" y="12"/>
                    <a:pt x="29" y="13"/>
                    <a:pt x="30" y="14"/>
                  </a:cubicBezTo>
                  <a:cubicBezTo>
                    <a:pt x="31" y="15"/>
                    <a:pt x="32" y="16"/>
                    <a:pt x="31" y="17"/>
                  </a:cubicBezTo>
                  <a:cubicBezTo>
                    <a:pt x="29" y="19"/>
                    <a:pt x="32" y="22"/>
                    <a:pt x="28" y="23"/>
                  </a:cubicBezTo>
                  <a:cubicBezTo>
                    <a:pt x="28" y="23"/>
                    <a:pt x="21" y="25"/>
                    <a:pt x="22" y="23"/>
                  </a:cubicBezTo>
                  <a:cubicBezTo>
                    <a:pt x="22" y="22"/>
                    <a:pt x="21" y="22"/>
                    <a:pt x="21" y="23"/>
                  </a:cubicBezTo>
                  <a:cubicBezTo>
                    <a:pt x="22" y="24"/>
                    <a:pt x="22" y="25"/>
                    <a:pt x="23" y="26"/>
                  </a:cubicBezTo>
                  <a:cubicBezTo>
                    <a:pt x="23" y="28"/>
                    <a:pt x="19" y="27"/>
                    <a:pt x="18" y="27"/>
                  </a:cubicBezTo>
                  <a:cubicBezTo>
                    <a:pt x="17" y="26"/>
                    <a:pt x="22" y="29"/>
                    <a:pt x="18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4" name="Freeform 575">
              <a:extLst>
                <a:ext uri="{FF2B5EF4-FFF2-40B4-BE49-F238E27FC236}">
                  <a16:creationId xmlns:a16="http://schemas.microsoft.com/office/drawing/2014/main" id="{C23C13B5-3B1C-CD47-BEBF-A217BB9B7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5967" y="3859058"/>
              <a:ext cx="223570" cy="187539"/>
            </a:xfrm>
            <a:custGeom>
              <a:avLst/>
              <a:gdLst>
                <a:gd name="T0" fmla="*/ 7 w 28"/>
                <a:gd name="T1" fmla="*/ 22 h 22"/>
                <a:gd name="T2" fmla="*/ 3 w 28"/>
                <a:gd name="T3" fmla="*/ 19 h 22"/>
                <a:gd name="T4" fmla="*/ 1 w 28"/>
                <a:gd name="T5" fmla="*/ 11 h 22"/>
                <a:gd name="T6" fmla="*/ 1 w 28"/>
                <a:gd name="T7" fmla="*/ 4 h 22"/>
                <a:gd name="T8" fmla="*/ 6 w 28"/>
                <a:gd name="T9" fmla="*/ 4 h 22"/>
                <a:gd name="T10" fmla="*/ 5 w 28"/>
                <a:gd name="T11" fmla="*/ 1 h 22"/>
                <a:gd name="T12" fmla="*/ 16 w 28"/>
                <a:gd name="T13" fmla="*/ 2 h 22"/>
                <a:gd name="T14" fmla="*/ 25 w 28"/>
                <a:gd name="T15" fmla="*/ 3 h 22"/>
                <a:gd name="T16" fmla="*/ 23 w 28"/>
                <a:gd name="T17" fmla="*/ 8 h 22"/>
                <a:gd name="T18" fmla="*/ 19 w 28"/>
                <a:gd name="T19" fmla="*/ 13 h 22"/>
                <a:gd name="T20" fmla="*/ 12 w 28"/>
                <a:gd name="T21" fmla="*/ 13 h 22"/>
                <a:gd name="T22" fmla="*/ 10 w 28"/>
                <a:gd name="T23" fmla="*/ 14 h 22"/>
                <a:gd name="T24" fmla="*/ 11 w 28"/>
                <a:gd name="T25" fmla="*/ 17 h 22"/>
                <a:gd name="T26" fmla="*/ 7 w 28"/>
                <a:gd name="T27" fmla="*/ 22 h 22"/>
                <a:gd name="T28" fmla="*/ 7 w 28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22">
                  <a:moveTo>
                    <a:pt x="7" y="22"/>
                  </a:moveTo>
                  <a:cubicBezTo>
                    <a:pt x="5" y="21"/>
                    <a:pt x="3" y="21"/>
                    <a:pt x="3" y="19"/>
                  </a:cubicBezTo>
                  <a:cubicBezTo>
                    <a:pt x="3" y="16"/>
                    <a:pt x="0" y="14"/>
                    <a:pt x="1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4"/>
                    <a:pt x="6" y="5"/>
                    <a:pt x="6" y="4"/>
                  </a:cubicBezTo>
                  <a:cubicBezTo>
                    <a:pt x="6" y="3"/>
                    <a:pt x="0" y="3"/>
                    <a:pt x="5" y="1"/>
                  </a:cubicBezTo>
                  <a:cubicBezTo>
                    <a:pt x="9" y="0"/>
                    <a:pt x="12" y="1"/>
                    <a:pt x="16" y="2"/>
                  </a:cubicBezTo>
                  <a:cubicBezTo>
                    <a:pt x="19" y="2"/>
                    <a:pt x="22" y="2"/>
                    <a:pt x="25" y="3"/>
                  </a:cubicBezTo>
                  <a:cubicBezTo>
                    <a:pt x="28" y="4"/>
                    <a:pt x="25" y="6"/>
                    <a:pt x="23" y="8"/>
                  </a:cubicBezTo>
                  <a:cubicBezTo>
                    <a:pt x="22" y="10"/>
                    <a:pt x="21" y="12"/>
                    <a:pt x="19" y="13"/>
                  </a:cubicBezTo>
                  <a:cubicBezTo>
                    <a:pt x="18" y="15"/>
                    <a:pt x="14" y="13"/>
                    <a:pt x="12" y="13"/>
                  </a:cubicBezTo>
                  <a:cubicBezTo>
                    <a:pt x="12" y="13"/>
                    <a:pt x="9" y="13"/>
                    <a:pt x="10" y="14"/>
                  </a:cubicBezTo>
                  <a:cubicBezTo>
                    <a:pt x="10" y="15"/>
                    <a:pt x="12" y="15"/>
                    <a:pt x="11" y="17"/>
                  </a:cubicBezTo>
                  <a:cubicBezTo>
                    <a:pt x="10" y="17"/>
                    <a:pt x="8" y="22"/>
                    <a:pt x="7" y="22"/>
                  </a:cubicBezTo>
                  <a:cubicBezTo>
                    <a:pt x="5" y="21"/>
                    <a:pt x="8" y="22"/>
                    <a:pt x="7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5" name="Freeform 576">
              <a:extLst>
                <a:ext uri="{FF2B5EF4-FFF2-40B4-BE49-F238E27FC236}">
                  <a16:creationId xmlns:a16="http://schemas.microsoft.com/office/drawing/2014/main" id="{4CB7B489-3354-2441-AAE9-BD7AA994A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044" y="3835977"/>
              <a:ext cx="430784" cy="279866"/>
            </a:xfrm>
            <a:custGeom>
              <a:avLst/>
              <a:gdLst>
                <a:gd name="T0" fmla="*/ 52 w 54"/>
                <a:gd name="T1" fmla="*/ 10 h 33"/>
                <a:gd name="T2" fmla="*/ 45 w 54"/>
                <a:gd name="T3" fmla="*/ 4 h 33"/>
                <a:gd name="T4" fmla="*/ 41 w 54"/>
                <a:gd name="T5" fmla="*/ 3 h 33"/>
                <a:gd name="T6" fmla="*/ 35 w 54"/>
                <a:gd name="T7" fmla="*/ 4 h 33"/>
                <a:gd name="T8" fmla="*/ 32 w 54"/>
                <a:gd name="T9" fmla="*/ 3 h 33"/>
                <a:gd name="T10" fmla="*/ 27 w 54"/>
                <a:gd name="T11" fmla="*/ 1 h 33"/>
                <a:gd name="T12" fmla="*/ 20 w 54"/>
                <a:gd name="T13" fmla="*/ 0 h 33"/>
                <a:gd name="T14" fmla="*/ 11 w 54"/>
                <a:gd name="T15" fmla="*/ 1 h 33"/>
                <a:gd name="T16" fmla="*/ 8 w 54"/>
                <a:gd name="T17" fmla="*/ 3 h 33"/>
                <a:gd name="T18" fmla="*/ 7 w 54"/>
                <a:gd name="T19" fmla="*/ 11 h 33"/>
                <a:gd name="T20" fmla="*/ 7 w 54"/>
                <a:gd name="T21" fmla="*/ 15 h 33"/>
                <a:gd name="T22" fmla="*/ 4 w 54"/>
                <a:gd name="T23" fmla="*/ 18 h 33"/>
                <a:gd name="T24" fmla="*/ 0 w 54"/>
                <a:gd name="T25" fmla="*/ 24 h 33"/>
                <a:gd name="T26" fmla="*/ 7 w 54"/>
                <a:gd name="T27" fmla="*/ 26 h 33"/>
                <a:gd name="T28" fmla="*/ 15 w 54"/>
                <a:gd name="T29" fmla="*/ 32 h 33"/>
                <a:gd name="T30" fmla="*/ 19 w 54"/>
                <a:gd name="T31" fmla="*/ 30 h 33"/>
                <a:gd name="T32" fmla="*/ 25 w 54"/>
                <a:gd name="T33" fmla="*/ 29 h 33"/>
                <a:gd name="T34" fmla="*/ 28 w 54"/>
                <a:gd name="T35" fmla="*/ 26 h 33"/>
                <a:gd name="T36" fmla="*/ 31 w 54"/>
                <a:gd name="T37" fmla="*/ 21 h 33"/>
                <a:gd name="T38" fmla="*/ 37 w 54"/>
                <a:gd name="T39" fmla="*/ 17 h 33"/>
                <a:gd name="T40" fmla="*/ 46 w 54"/>
                <a:gd name="T41" fmla="*/ 13 h 33"/>
                <a:gd name="T42" fmla="*/ 52 w 54"/>
                <a:gd name="T43" fmla="*/ 10 h 33"/>
                <a:gd name="T44" fmla="*/ 52 w 54"/>
                <a:gd name="T4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33">
                  <a:moveTo>
                    <a:pt x="52" y="10"/>
                  </a:moveTo>
                  <a:cubicBezTo>
                    <a:pt x="50" y="8"/>
                    <a:pt x="48" y="6"/>
                    <a:pt x="45" y="4"/>
                  </a:cubicBezTo>
                  <a:cubicBezTo>
                    <a:pt x="44" y="4"/>
                    <a:pt x="42" y="3"/>
                    <a:pt x="41" y="3"/>
                  </a:cubicBezTo>
                  <a:cubicBezTo>
                    <a:pt x="38" y="2"/>
                    <a:pt x="37" y="3"/>
                    <a:pt x="35" y="4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31" y="2"/>
                    <a:pt x="29" y="2"/>
                    <a:pt x="27" y="1"/>
                  </a:cubicBezTo>
                  <a:cubicBezTo>
                    <a:pt x="25" y="1"/>
                    <a:pt x="22" y="0"/>
                    <a:pt x="20" y="0"/>
                  </a:cubicBezTo>
                  <a:cubicBezTo>
                    <a:pt x="17" y="0"/>
                    <a:pt x="14" y="1"/>
                    <a:pt x="11" y="1"/>
                  </a:cubicBezTo>
                  <a:cubicBezTo>
                    <a:pt x="9" y="2"/>
                    <a:pt x="6" y="1"/>
                    <a:pt x="8" y="3"/>
                  </a:cubicBezTo>
                  <a:cubicBezTo>
                    <a:pt x="10" y="7"/>
                    <a:pt x="10" y="8"/>
                    <a:pt x="7" y="11"/>
                  </a:cubicBezTo>
                  <a:cubicBezTo>
                    <a:pt x="5" y="13"/>
                    <a:pt x="7" y="14"/>
                    <a:pt x="7" y="15"/>
                  </a:cubicBezTo>
                  <a:cubicBezTo>
                    <a:pt x="6" y="16"/>
                    <a:pt x="4" y="16"/>
                    <a:pt x="4" y="18"/>
                  </a:cubicBezTo>
                  <a:cubicBezTo>
                    <a:pt x="3" y="20"/>
                    <a:pt x="1" y="22"/>
                    <a:pt x="0" y="24"/>
                  </a:cubicBezTo>
                  <a:cubicBezTo>
                    <a:pt x="0" y="25"/>
                    <a:pt x="6" y="26"/>
                    <a:pt x="7" y="26"/>
                  </a:cubicBezTo>
                  <a:cubicBezTo>
                    <a:pt x="10" y="28"/>
                    <a:pt x="12" y="32"/>
                    <a:pt x="15" y="32"/>
                  </a:cubicBezTo>
                  <a:cubicBezTo>
                    <a:pt x="16" y="33"/>
                    <a:pt x="18" y="31"/>
                    <a:pt x="19" y="30"/>
                  </a:cubicBezTo>
                  <a:cubicBezTo>
                    <a:pt x="21" y="29"/>
                    <a:pt x="23" y="30"/>
                    <a:pt x="25" y="29"/>
                  </a:cubicBezTo>
                  <a:cubicBezTo>
                    <a:pt x="27" y="29"/>
                    <a:pt x="27" y="28"/>
                    <a:pt x="28" y="26"/>
                  </a:cubicBezTo>
                  <a:cubicBezTo>
                    <a:pt x="28" y="24"/>
                    <a:pt x="28" y="23"/>
                    <a:pt x="31" y="21"/>
                  </a:cubicBezTo>
                  <a:cubicBezTo>
                    <a:pt x="33" y="20"/>
                    <a:pt x="34" y="18"/>
                    <a:pt x="37" y="17"/>
                  </a:cubicBezTo>
                  <a:cubicBezTo>
                    <a:pt x="40" y="15"/>
                    <a:pt x="43" y="14"/>
                    <a:pt x="46" y="13"/>
                  </a:cubicBezTo>
                  <a:cubicBezTo>
                    <a:pt x="46" y="13"/>
                    <a:pt x="53" y="10"/>
                    <a:pt x="52" y="10"/>
                  </a:cubicBezTo>
                  <a:cubicBezTo>
                    <a:pt x="51" y="9"/>
                    <a:pt x="54" y="11"/>
                    <a:pt x="5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6" name="Freeform 577">
              <a:extLst>
                <a:ext uri="{FF2B5EF4-FFF2-40B4-BE49-F238E27FC236}">
                  <a16:creationId xmlns:a16="http://schemas.microsoft.com/office/drawing/2014/main" id="{A45E9CED-6F07-3549-AA64-B770D4E84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072" y="3758075"/>
              <a:ext cx="57256" cy="34623"/>
            </a:xfrm>
            <a:custGeom>
              <a:avLst/>
              <a:gdLst>
                <a:gd name="T0" fmla="*/ 4 w 7"/>
                <a:gd name="T1" fmla="*/ 4 h 4"/>
                <a:gd name="T2" fmla="*/ 1 w 7"/>
                <a:gd name="T3" fmla="*/ 3 h 4"/>
                <a:gd name="T4" fmla="*/ 3 w 7"/>
                <a:gd name="T5" fmla="*/ 0 h 4"/>
                <a:gd name="T6" fmla="*/ 4 w 7"/>
                <a:gd name="T7" fmla="*/ 4 h 4"/>
                <a:gd name="T8" fmla="*/ 4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4" y="4"/>
                  </a:moveTo>
                  <a:cubicBezTo>
                    <a:pt x="3" y="4"/>
                    <a:pt x="1" y="4"/>
                    <a:pt x="1" y="3"/>
                  </a:cubicBezTo>
                  <a:cubicBezTo>
                    <a:pt x="0" y="2"/>
                    <a:pt x="3" y="0"/>
                    <a:pt x="3" y="0"/>
                  </a:cubicBezTo>
                  <a:cubicBezTo>
                    <a:pt x="6" y="0"/>
                    <a:pt x="7" y="4"/>
                    <a:pt x="4" y="4"/>
                  </a:cubicBezTo>
                  <a:cubicBezTo>
                    <a:pt x="1" y="3"/>
                    <a:pt x="6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7" name="Freeform 578">
              <a:extLst>
                <a:ext uri="{FF2B5EF4-FFF2-40B4-BE49-F238E27FC236}">
                  <a16:creationId xmlns:a16="http://schemas.microsoft.com/office/drawing/2014/main" id="{FEB82381-348E-204B-8BD5-0DE017EE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579" y="3605161"/>
              <a:ext cx="479859" cy="239472"/>
            </a:xfrm>
            <a:custGeom>
              <a:avLst/>
              <a:gdLst>
                <a:gd name="T0" fmla="*/ 50 w 60"/>
                <a:gd name="T1" fmla="*/ 22 h 28"/>
                <a:gd name="T2" fmla="*/ 48 w 60"/>
                <a:gd name="T3" fmla="*/ 21 h 28"/>
                <a:gd name="T4" fmla="*/ 46 w 60"/>
                <a:gd name="T5" fmla="*/ 23 h 28"/>
                <a:gd name="T6" fmla="*/ 43 w 60"/>
                <a:gd name="T7" fmla="*/ 22 h 28"/>
                <a:gd name="T8" fmla="*/ 40 w 60"/>
                <a:gd name="T9" fmla="*/ 23 h 28"/>
                <a:gd name="T10" fmla="*/ 24 w 60"/>
                <a:gd name="T11" fmla="*/ 27 h 28"/>
                <a:gd name="T12" fmla="*/ 19 w 60"/>
                <a:gd name="T13" fmla="*/ 28 h 28"/>
                <a:gd name="T14" fmla="*/ 17 w 60"/>
                <a:gd name="T15" fmla="*/ 24 h 28"/>
                <a:gd name="T16" fmla="*/ 24 w 60"/>
                <a:gd name="T17" fmla="*/ 22 h 28"/>
                <a:gd name="T18" fmla="*/ 29 w 60"/>
                <a:gd name="T19" fmla="*/ 22 h 28"/>
                <a:gd name="T20" fmla="*/ 31 w 60"/>
                <a:gd name="T21" fmla="*/ 20 h 28"/>
                <a:gd name="T22" fmla="*/ 24 w 60"/>
                <a:gd name="T23" fmla="*/ 20 h 28"/>
                <a:gd name="T24" fmla="*/ 19 w 60"/>
                <a:gd name="T25" fmla="*/ 21 h 28"/>
                <a:gd name="T26" fmla="*/ 19 w 60"/>
                <a:gd name="T27" fmla="*/ 19 h 28"/>
                <a:gd name="T28" fmla="*/ 12 w 60"/>
                <a:gd name="T29" fmla="*/ 21 h 28"/>
                <a:gd name="T30" fmla="*/ 11 w 60"/>
                <a:gd name="T31" fmla="*/ 22 h 28"/>
                <a:gd name="T32" fmla="*/ 9 w 60"/>
                <a:gd name="T33" fmla="*/ 23 h 28"/>
                <a:gd name="T34" fmla="*/ 5 w 60"/>
                <a:gd name="T35" fmla="*/ 21 h 28"/>
                <a:gd name="T36" fmla="*/ 0 w 60"/>
                <a:gd name="T37" fmla="*/ 20 h 28"/>
                <a:gd name="T38" fmla="*/ 4 w 60"/>
                <a:gd name="T39" fmla="*/ 18 h 28"/>
                <a:gd name="T40" fmla="*/ 9 w 60"/>
                <a:gd name="T41" fmla="*/ 17 h 28"/>
                <a:gd name="T42" fmla="*/ 11 w 60"/>
                <a:gd name="T43" fmla="*/ 16 h 28"/>
                <a:gd name="T44" fmla="*/ 5 w 60"/>
                <a:gd name="T45" fmla="*/ 16 h 28"/>
                <a:gd name="T46" fmla="*/ 4 w 60"/>
                <a:gd name="T47" fmla="*/ 14 h 28"/>
                <a:gd name="T48" fmla="*/ 12 w 60"/>
                <a:gd name="T49" fmla="*/ 13 h 28"/>
                <a:gd name="T50" fmla="*/ 4 w 60"/>
                <a:gd name="T51" fmla="*/ 12 h 28"/>
                <a:gd name="T52" fmla="*/ 13 w 60"/>
                <a:gd name="T53" fmla="*/ 10 h 28"/>
                <a:gd name="T54" fmla="*/ 9 w 60"/>
                <a:gd name="T55" fmla="*/ 8 h 28"/>
                <a:gd name="T56" fmla="*/ 14 w 60"/>
                <a:gd name="T57" fmla="*/ 6 h 28"/>
                <a:gd name="T58" fmla="*/ 17 w 60"/>
                <a:gd name="T59" fmla="*/ 10 h 28"/>
                <a:gd name="T60" fmla="*/ 25 w 60"/>
                <a:gd name="T61" fmla="*/ 11 h 28"/>
                <a:gd name="T62" fmla="*/ 29 w 60"/>
                <a:gd name="T63" fmla="*/ 14 h 28"/>
                <a:gd name="T64" fmla="*/ 32 w 60"/>
                <a:gd name="T65" fmla="*/ 17 h 28"/>
                <a:gd name="T66" fmla="*/ 39 w 60"/>
                <a:gd name="T67" fmla="*/ 16 h 28"/>
                <a:gd name="T68" fmla="*/ 37 w 60"/>
                <a:gd name="T69" fmla="*/ 13 h 28"/>
                <a:gd name="T70" fmla="*/ 38 w 60"/>
                <a:gd name="T71" fmla="*/ 9 h 28"/>
                <a:gd name="T72" fmla="*/ 36 w 60"/>
                <a:gd name="T73" fmla="*/ 8 h 28"/>
                <a:gd name="T74" fmla="*/ 38 w 60"/>
                <a:gd name="T75" fmla="*/ 5 h 28"/>
                <a:gd name="T76" fmla="*/ 43 w 60"/>
                <a:gd name="T77" fmla="*/ 3 h 28"/>
                <a:gd name="T78" fmla="*/ 44 w 60"/>
                <a:gd name="T79" fmla="*/ 7 h 28"/>
                <a:gd name="T80" fmla="*/ 45 w 60"/>
                <a:gd name="T81" fmla="*/ 9 h 28"/>
                <a:gd name="T82" fmla="*/ 44 w 60"/>
                <a:gd name="T83" fmla="*/ 10 h 28"/>
                <a:gd name="T84" fmla="*/ 47 w 60"/>
                <a:gd name="T85" fmla="*/ 11 h 28"/>
                <a:gd name="T86" fmla="*/ 51 w 60"/>
                <a:gd name="T87" fmla="*/ 14 h 28"/>
                <a:gd name="T88" fmla="*/ 53 w 60"/>
                <a:gd name="T89" fmla="*/ 13 h 28"/>
                <a:gd name="T90" fmla="*/ 57 w 60"/>
                <a:gd name="T91" fmla="*/ 12 h 28"/>
                <a:gd name="T92" fmla="*/ 59 w 60"/>
                <a:gd name="T93" fmla="*/ 15 h 28"/>
                <a:gd name="T94" fmla="*/ 58 w 60"/>
                <a:gd name="T95" fmla="*/ 20 h 28"/>
                <a:gd name="T96" fmla="*/ 50 w 60"/>
                <a:gd name="T97" fmla="*/ 22 h 28"/>
                <a:gd name="T98" fmla="*/ 50 w 60"/>
                <a:gd name="T99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28">
                  <a:moveTo>
                    <a:pt x="50" y="22"/>
                  </a:moveTo>
                  <a:cubicBezTo>
                    <a:pt x="49" y="22"/>
                    <a:pt x="49" y="21"/>
                    <a:pt x="48" y="21"/>
                  </a:cubicBezTo>
                  <a:cubicBezTo>
                    <a:pt x="48" y="21"/>
                    <a:pt x="46" y="22"/>
                    <a:pt x="46" y="23"/>
                  </a:cubicBezTo>
                  <a:cubicBezTo>
                    <a:pt x="45" y="23"/>
                    <a:pt x="44" y="23"/>
                    <a:pt x="43" y="22"/>
                  </a:cubicBezTo>
                  <a:cubicBezTo>
                    <a:pt x="42" y="22"/>
                    <a:pt x="41" y="22"/>
                    <a:pt x="40" y="23"/>
                  </a:cubicBezTo>
                  <a:cubicBezTo>
                    <a:pt x="35" y="25"/>
                    <a:pt x="30" y="26"/>
                    <a:pt x="24" y="27"/>
                  </a:cubicBezTo>
                  <a:cubicBezTo>
                    <a:pt x="23" y="27"/>
                    <a:pt x="20" y="28"/>
                    <a:pt x="19" y="28"/>
                  </a:cubicBezTo>
                  <a:cubicBezTo>
                    <a:pt x="17" y="27"/>
                    <a:pt x="13" y="26"/>
                    <a:pt x="17" y="24"/>
                  </a:cubicBezTo>
                  <a:cubicBezTo>
                    <a:pt x="19" y="24"/>
                    <a:pt x="22" y="22"/>
                    <a:pt x="24" y="22"/>
                  </a:cubicBezTo>
                  <a:cubicBezTo>
                    <a:pt x="26" y="22"/>
                    <a:pt x="28" y="22"/>
                    <a:pt x="29" y="22"/>
                  </a:cubicBezTo>
                  <a:cubicBezTo>
                    <a:pt x="29" y="22"/>
                    <a:pt x="32" y="20"/>
                    <a:pt x="31" y="20"/>
                  </a:cubicBezTo>
                  <a:cubicBezTo>
                    <a:pt x="30" y="19"/>
                    <a:pt x="25" y="20"/>
                    <a:pt x="24" y="20"/>
                  </a:cubicBezTo>
                  <a:cubicBezTo>
                    <a:pt x="22" y="21"/>
                    <a:pt x="21" y="21"/>
                    <a:pt x="19" y="21"/>
                  </a:cubicBezTo>
                  <a:cubicBezTo>
                    <a:pt x="17" y="21"/>
                    <a:pt x="19" y="20"/>
                    <a:pt x="19" y="19"/>
                  </a:cubicBezTo>
                  <a:cubicBezTo>
                    <a:pt x="19" y="16"/>
                    <a:pt x="13" y="21"/>
                    <a:pt x="12" y="21"/>
                  </a:cubicBezTo>
                  <a:cubicBezTo>
                    <a:pt x="12" y="21"/>
                    <a:pt x="11" y="22"/>
                    <a:pt x="11" y="22"/>
                  </a:cubicBezTo>
                  <a:cubicBezTo>
                    <a:pt x="9" y="20"/>
                    <a:pt x="9" y="22"/>
                    <a:pt x="9" y="23"/>
                  </a:cubicBezTo>
                  <a:cubicBezTo>
                    <a:pt x="9" y="23"/>
                    <a:pt x="6" y="21"/>
                    <a:pt x="5" y="21"/>
                  </a:cubicBezTo>
                  <a:cubicBezTo>
                    <a:pt x="4" y="21"/>
                    <a:pt x="0" y="22"/>
                    <a:pt x="0" y="20"/>
                  </a:cubicBezTo>
                  <a:cubicBezTo>
                    <a:pt x="0" y="18"/>
                    <a:pt x="2" y="19"/>
                    <a:pt x="4" y="18"/>
                  </a:cubicBezTo>
                  <a:cubicBezTo>
                    <a:pt x="6" y="18"/>
                    <a:pt x="8" y="18"/>
                    <a:pt x="9" y="17"/>
                  </a:cubicBezTo>
                  <a:cubicBezTo>
                    <a:pt x="9" y="17"/>
                    <a:pt x="12" y="16"/>
                    <a:pt x="11" y="16"/>
                  </a:cubicBezTo>
                  <a:cubicBezTo>
                    <a:pt x="9" y="15"/>
                    <a:pt x="6" y="16"/>
                    <a:pt x="5" y="16"/>
                  </a:cubicBezTo>
                  <a:cubicBezTo>
                    <a:pt x="2" y="16"/>
                    <a:pt x="0" y="14"/>
                    <a:pt x="4" y="14"/>
                  </a:cubicBezTo>
                  <a:cubicBezTo>
                    <a:pt x="6" y="14"/>
                    <a:pt x="10" y="13"/>
                    <a:pt x="12" y="13"/>
                  </a:cubicBezTo>
                  <a:cubicBezTo>
                    <a:pt x="11" y="13"/>
                    <a:pt x="4" y="14"/>
                    <a:pt x="4" y="12"/>
                  </a:cubicBezTo>
                  <a:cubicBezTo>
                    <a:pt x="3" y="10"/>
                    <a:pt x="12" y="11"/>
                    <a:pt x="13" y="10"/>
                  </a:cubicBezTo>
                  <a:cubicBezTo>
                    <a:pt x="13" y="10"/>
                    <a:pt x="9" y="9"/>
                    <a:pt x="9" y="8"/>
                  </a:cubicBezTo>
                  <a:cubicBezTo>
                    <a:pt x="8" y="7"/>
                    <a:pt x="14" y="6"/>
                    <a:pt x="14" y="6"/>
                  </a:cubicBezTo>
                  <a:cubicBezTo>
                    <a:pt x="17" y="6"/>
                    <a:pt x="15" y="10"/>
                    <a:pt x="17" y="10"/>
                  </a:cubicBezTo>
                  <a:cubicBezTo>
                    <a:pt x="20" y="10"/>
                    <a:pt x="22" y="10"/>
                    <a:pt x="25" y="11"/>
                  </a:cubicBezTo>
                  <a:cubicBezTo>
                    <a:pt x="26" y="12"/>
                    <a:pt x="28" y="13"/>
                    <a:pt x="29" y="14"/>
                  </a:cubicBezTo>
                  <a:cubicBezTo>
                    <a:pt x="31" y="16"/>
                    <a:pt x="30" y="17"/>
                    <a:pt x="32" y="17"/>
                  </a:cubicBezTo>
                  <a:cubicBezTo>
                    <a:pt x="35" y="17"/>
                    <a:pt x="37" y="17"/>
                    <a:pt x="39" y="16"/>
                  </a:cubicBezTo>
                  <a:cubicBezTo>
                    <a:pt x="43" y="15"/>
                    <a:pt x="37" y="14"/>
                    <a:pt x="37" y="13"/>
                  </a:cubicBezTo>
                  <a:cubicBezTo>
                    <a:pt x="37" y="13"/>
                    <a:pt x="45" y="12"/>
                    <a:pt x="38" y="9"/>
                  </a:cubicBezTo>
                  <a:cubicBezTo>
                    <a:pt x="37" y="9"/>
                    <a:pt x="35" y="9"/>
                    <a:pt x="36" y="8"/>
                  </a:cubicBezTo>
                  <a:cubicBezTo>
                    <a:pt x="37" y="7"/>
                    <a:pt x="38" y="6"/>
                    <a:pt x="38" y="5"/>
                  </a:cubicBezTo>
                  <a:cubicBezTo>
                    <a:pt x="39" y="4"/>
                    <a:pt x="43" y="0"/>
                    <a:pt x="43" y="3"/>
                  </a:cubicBezTo>
                  <a:cubicBezTo>
                    <a:pt x="43" y="4"/>
                    <a:pt x="44" y="5"/>
                    <a:pt x="44" y="7"/>
                  </a:cubicBezTo>
                  <a:cubicBezTo>
                    <a:pt x="45" y="7"/>
                    <a:pt x="45" y="8"/>
                    <a:pt x="45" y="9"/>
                  </a:cubicBezTo>
                  <a:cubicBezTo>
                    <a:pt x="46" y="10"/>
                    <a:pt x="44" y="9"/>
                    <a:pt x="44" y="10"/>
                  </a:cubicBezTo>
                  <a:cubicBezTo>
                    <a:pt x="44" y="12"/>
                    <a:pt x="47" y="10"/>
                    <a:pt x="47" y="11"/>
                  </a:cubicBezTo>
                  <a:cubicBezTo>
                    <a:pt x="47" y="13"/>
                    <a:pt x="50" y="14"/>
                    <a:pt x="51" y="14"/>
                  </a:cubicBezTo>
                  <a:cubicBezTo>
                    <a:pt x="53" y="14"/>
                    <a:pt x="53" y="15"/>
                    <a:pt x="53" y="13"/>
                  </a:cubicBezTo>
                  <a:cubicBezTo>
                    <a:pt x="53" y="11"/>
                    <a:pt x="55" y="11"/>
                    <a:pt x="57" y="12"/>
                  </a:cubicBezTo>
                  <a:cubicBezTo>
                    <a:pt x="58" y="12"/>
                    <a:pt x="60" y="14"/>
                    <a:pt x="59" y="15"/>
                  </a:cubicBezTo>
                  <a:cubicBezTo>
                    <a:pt x="59" y="16"/>
                    <a:pt x="58" y="19"/>
                    <a:pt x="58" y="20"/>
                  </a:cubicBezTo>
                  <a:cubicBezTo>
                    <a:pt x="57" y="21"/>
                    <a:pt x="51" y="22"/>
                    <a:pt x="50" y="22"/>
                  </a:cubicBezTo>
                  <a:cubicBezTo>
                    <a:pt x="48" y="21"/>
                    <a:pt x="51" y="22"/>
                    <a:pt x="50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8" name="Freeform 579">
              <a:extLst>
                <a:ext uri="{FF2B5EF4-FFF2-40B4-BE49-F238E27FC236}">
                  <a16:creationId xmlns:a16="http://schemas.microsoft.com/office/drawing/2014/main" id="{51617249-BA02-A74A-9E42-547348EF7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700373"/>
              <a:ext cx="81794" cy="57704"/>
            </a:xfrm>
            <a:custGeom>
              <a:avLst/>
              <a:gdLst>
                <a:gd name="T0" fmla="*/ 9 w 10"/>
                <a:gd name="T1" fmla="*/ 1 h 7"/>
                <a:gd name="T2" fmla="*/ 0 w 10"/>
                <a:gd name="T3" fmla="*/ 5 h 7"/>
                <a:gd name="T4" fmla="*/ 6 w 10"/>
                <a:gd name="T5" fmla="*/ 5 h 7"/>
                <a:gd name="T6" fmla="*/ 9 w 10"/>
                <a:gd name="T7" fmla="*/ 1 h 7"/>
                <a:gd name="T8" fmla="*/ 9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1"/>
                  </a:moveTo>
                  <a:cubicBezTo>
                    <a:pt x="8" y="1"/>
                    <a:pt x="0" y="5"/>
                    <a:pt x="0" y="5"/>
                  </a:cubicBezTo>
                  <a:cubicBezTo>
                    <a:pt x="2" y="6"/>
                    <a:pt x="5" y="7"/>
                    <a:pt x="6" y="5"/>
                  </a:cubicBezTo>
                  <a:cubicBezTo>
                    <a:pt x="7" y="4"/>
                    <a:pt x="9" y="0"/>
                    <a:pt x="9" y="1"/>
                  </a:cubicBezTo>
                  <a:cubicBezTo>
                    <a:pt x="7" y="1"/>
                    <a:pt x="10" y="0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9" name="Freeform 580">
              <a:extLst>
                <a:ext uri="{FF2B5EF4-FFF2-40B4-BE49-F238E27FC236}">
                  <a16:creationId xmlns:a16="http://schemas.microsoft.com/office/drawing/2014/main" id="{5D5C6AB9-0D36-EF41-9C27-F20647652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008" y="3573425"/>
              <a:ext cx="294460" cy="144262"/>
            </a:xfrm>
            <a:custGeom>
              <a:avLst/>
              <a:gdLst>
                <a:gd name="T0" fmla="*/ 30 w 37"/>
                <a:gd name="T1" fmla="*/ 12 h 17"/>
                <a:gd name="T2" fmla="*/ 27 w 37"/>
                <a:gd name="T3" fmla="*/ 13 h 17"/>
                <a:gd name="T4" fmla="*/ 26 w 37"/>
                <a:gd name="T5" fmla="*/ 10 h 17"/>
                <a:gd name="T6" fmla="*/ 23 w 37"/>
                <a:gd name="T7" fmla="*/ 8 h 17"/>
                <a:gd name="T8" fmla="*/ 22 w 37"/>
                <a:gd name="T9" fmla="*/ 10 h 17"/>
                <a:gd name="T10" fmla="*/ 21 w 37"/>
                <a:gd name="T11" fmla="*/ 9 h 17"/>
                <a:gd name="T12" fmla="*/ 20 w 37"/>
                <a:gd name="T13" fmla="*/ 13 h 17"/>
                <a:gd name="T14" fmla="*/ 17 w 37"/>
                <a:gd name="T15" fmla="*/ 14 h 17"/>
                <a:gd name="T16" fmla="*/ 16 w 37"/>
                <a:gd name="T17" fmla="*/ 16 h 17"/>
                <a:gd name="T18" fmla="*/ 12 w 37"/>
                <a:gd name="T19" fmla="*/ 17 h 17"/>
                <a:gd name="T20" fmla="*/ 10 w 37"/>
                <a:gd name="T21" fmla="*/ 15 h 17"/>
                <a:gd name="T22" fmla="*/ 5 w 37"/>
                <a:gd name="T23" fmla="*/ 16 h 17"/>
                <a:gd name="T24" fmla="*/ 1 w 37"/>
                <a:gd name="T25" fmla="*/ 17 h 17"/>
                <a:gd name="T26" fmla="*/ 2 w 37"/>
                <a:gd name="T27" fmla="*/ 13 h 17"/>
                <a:gd name="T28" fmla="*/ 0 w 37"/>
                <a:gd name="T29" fmla="*/ 14 h 17"/>
                <a:gd name="T30" fmla="*/ 6 w 37"/>
                <a:gd name="T31" fmla="*/ 12 h 17"/>
                <a:gd name="T32" fmla="*/ 9 w 37"/>
                <a:gd name="T33" fmla="*/ 10 h 17"/>
                <a:gd name="T34" fmla="*/ 13 w 37"/>
                <a:gd name="T35" fmla="*/ 7 h 17"/>
                <a:gd name="T36" fmla="*/ 18 w 37"/>
                <a:gd name="T37" fmla="*/ 3 h 17"/>
                <a:gd name="T38" fmla="*/ 24 w 37"/>
                <a:gd name="T39" fmla="*/ 3 h 17"/>
                <a:gd name="T40" fmla="*/ 30 w 37"/>
                <a:gd name="T41" fmla="*/ 3 h 17"/>
                <a:gd name="T42" fmla="*/ 32 w 37"/>
                <a:gd name="T43" fmla="*/ 0 h 17"/>
                <a:gd name="T44" fmla="*/ 36 w 37"/>
                <a:gd name="T45" fmla="*/ 2 h 17"/>
                <a:gd name="T46" fmla="*/ 34 w 37"/>
                <a:gd name="T47" fmla="*/ 4 h 17"/>
                <a:gd name="T48" fmla="*/ 34 w 37"/>
                <a:gd name="T49" fmla="*/ 7 h 17"/>
                <a:gd name="T50" fmla="*/ 35 w 37"/>
                <a:gd name="T51" fmla="*/ 9 h 17"/>
                <a:gd name="T52" fmla="*/ 31 w 37"/>
                <a:gd name="T53" fmla="*/ 10 h 17"/>
                <a:gd name="T54" fmla="*/ 30 w 37"/>
                <a:gd name="T55" fmla="*/ 12 h 17"/>
                <a:gd name="T56" fmla="*/ 30 w 37"/>
                <a:gd name="T5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17">
                  <a:moveTo>
                    <a:pt x="30" y="12"/>
                  </a:moveTo>
                  <a:cubicBezTo>
                    <a:pt x="29" y="13"/>
                    <a:pt x="27" y="13"/>
                    <a:pt x="27" y="13"/>
                  </a:cubicBezTo>
                  <a:cubicBezTo>
                    <a:pt x="24" y="13"/>
                    <a:pt x="25" y="11"/>
                    <a:pt x="26" y="10"/>
                  </a:cubicBezTo>
                  <a:cubicBezTo>
                    <a:pt x="27" y="8"/>
                    <a:pt x="24" y="7"/>
                    <a:pt x="23" y="8"/>
                  </a:cubicBezTo>
                  <a:cubicBezTo>
                    <a:pt x="23" y="9"/>
                    <a:pt x="23" y="10"/>
                    <a:pt x="22" y="10"/>
                  </a:cubicBezTo>
                  <a:cubicBezTo>
                    <a:pt x="22" y="10"/>
                    <a:pt x="21" y="10"/>
                    <a:pt x="21" y="9"/>
                  </a:cubicBezTo>
                  <a:cubicBezTo>
                    <a:pt x="20" y="10"/>
                    <a:pt x="21" y="12"/>
                    <a:pt x="20" y="13"/>
                  </a:cubicBezTo>
                  <a:cubicBezTo>
                    <a:pt x="19" y="15"/>
                    <a:pt x="18" y="13"/>
                    <a:pt x="17" y="14"/>
                  </a:cubicBezTo>
                  <a:cubicBezTo>
                    <a:pt x="16" y="14"/>
                    <a:pt x="17" y="16"/>
                    <a:pt x="16" y="16"/>
                  </a:cubicBezTo>
                  <a:cubicBezTo>
                    <a:pt x="16" y="17"/>
                    <a:pt x="13" y="17"/>
                    <a:pt x="12" y="17"/>
                  </a:cubicBezTo>
                  <a:cubicBezTo>
                    <a:pt x="11" y="16"/>
                    <a:pt x="11" y="14"/>
                    <a:pt x="10" y="15"/>
                  </a:cubicBezTo>
                  <a:cubicBezTo>
                    <a:pt x="8" y="16"/>
                    <a:pt x="7" y="16"/>
                    <a:pt x="5" y="16"/>
                  </a:cubicBezTo>
                  <a:cubicBezTo>
                    <a:pt x="4" y="16"/>
                    <a:pt x="2" y="17"/>
                    <a:pt x="1" y="17"/>
                  </a:cubicBezTo>
                  <a:cubicBezTo>
                    <a:pt x="0" y="17"/>
                    <a:pt x="3" y="14"/>
                    <a:pt x="2" y="13"/>
                  </a:cubicBezTo>
                  <a:cubicBezTo>
                    <a:pt x="2" y="13"/>
                    <a:pt x="1" y="14"/>
                    <a:pt x="0" y="14"/>
                  </a:cubicBezTo>
                  <a:cubicBezTo>
                    <a:pt x="0" y="13"/>
                    <a:pt x="5" y="12"/>
                    <a:pt x="6" y="12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11" y="8"/>
                    <a:pt x="12" y="8"/>
                    <a:pt x="13" y="7"/>
                  </a:cubicBezTo>
                  <a:cubicBezTo>
                    <a:pt x="15" y="5"/>
                    <a:pt x="16" y="3"/>
                    <a:pt x="18" y="3"/>
                  </a:cubicBezTo>
                  <a:cubicBezTo>
                    <a:pt x="20" y="2"/>
                    <a:pt x="22" y="2"/>
                    <a:pt x="24" y="3"/>
                  </a:cubicBezTo>
                  <a:cubicBezTo>
                    <a:pt x="26" y="3"/>
                    <a:pt x="29" y="4"/>
                    <a:pt x="30" y="3"/>
                  </a:cubicBezTo>
                  <a:cubicBezTo>
                    <a:pt x="31" y="2"/>
                    <a:pt x="30" y="0"/>
                    <a:pt x="32" y="0"/>
                  </a:cubicBezTo>
                  <a:cubicBezTo>
                    <a:pt x="32" y="0"/>
                    <a:pt x="36" y="1"/>
                    <a:pt x="36" y="2"/>
                  </a:cubicBezTo>
                  <a:cubicBezTo>
                    <a:pt x="37" y="2"/>
                    <a:pt x="34" y="3"/>
                    <a:pt x="34" y="4"/>
                  </a:cubicBezTo>
                  <a:cubicBezTo>
                    <a:pt x="34" y="5"/>
                    <a:pt x="37" y="6"/>
                    <a:pt x="34" y="7"/>
                  </a:cubicBezTo>
                  <a:cubicBezTo>
                    <a:pt x="33" y="8"/>
                    <a:pt x="36" y="9"/>
                    <a:pt x="35" y="9"/>
                  </a:cubicBezTo>
                  <a:cubicBezTo>
                    <a:pt x="33" y="10"/>
                    <a:pt x="32" y="10"/>
                    <a:pt x="31" y="10"/>
                  </a:cubicBezTo>
                  <a:cubicBezTo>
                    <a:pt x="31" y="11"/>
                    <a:pt x="31" y="11"/>
                    <a:pt x="30" y="12"/>
                  </a:cubicBezTo>
                  <a:cubicBezTo>
                    <a:pt x="29" y="13"/>
                    <a:pt x="31" y="11"/>
                    <a:pt x="30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0" name="Freeform 581">
              <a:extLst>
                <a:ext uri="{FF2B5EF4-FFF2-40B4-BE49-F238E27FC236}">
                  <a16:creationId xmlns:a16="http://schemas.microsoft.com/office/drawing/2014/main" id="{60D1A2F1-A066-8A4D-B318-B031C9EDE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8007" y="3631125"/>
              <a:ext cx="62708" cy="17312"/>
            </a:xfrm>
            <a:custGeom>
              <a:avLst/>
              <a:gdLst>
                <a:gd name="T0" fmla="*/ 6 w 8"/>
                <a:gd name="T1" fmla="*/ 2 h 2"/>
                <a:gd name="T2" fmla="*/ 3 w 8"/>
                <a:gd name="T3" fmla="*/ 0 h 2"/>
                <a:gd name="T4" fmla="*/ 6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6" y="2"/>
                  </a:moveTo>
                  <a:cubicBezTo>
                    <a:pt x="4" y="2"/>
                    <a:pt x="0" y="1"/>
                    <a:pt x="3" y="0"/>
                  </a:cubicBezTo>
                  <a:cubicBezTo>
                    <a:pt x="5" y="0"/>
                    <a:pt x="8" y="2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1" name="Freeform 582">
              <a:extLst>
                <a:ext uri="{FF2B5EF4-FFF2-40B4-BE49-F238E27FC236}">
                  <a16:creationId xmlns:a16="http://schemas.microsoft.com/office/drawing/2014/main" id="{A59EB915-D055-EC48-B652-9B11059DF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2536" y="3512836"/>
              <a:ext cx="169042" cy="83670"/>
            </a:xfrm>
            <a:custGeom>
              <a:avLst/>
              <a:gdLst>
                <a:gd name="T0" fmla="*/ 7 w 21"/>
                <a:gd name="T1" fmla="*/ 9 h 10"/>
                <a:gd name="T2" fmla="*/ 2 w 21"/>
                <a:gd name="T3" fmla="*/ 4 h 10"/>
                <a:gd name="T4" fmla="*/ 9 w 21"/>
                <a:gd name="T5" fmla="*/ 2 h 10"/>
                <a:gd name="T6" fmla="*/ 17 w 21"/>
                <a:gd name="T7" fmla="*/ 0 h 10"/>
                <a:gd name="T8" fmla="*/ 19 w 21"/>
                <a:gd name="T9" fmla="*/ 2 h 10"/>
                <a:gd name="T10" fmla="*/ 14 w 21"/>
                <a:gd name="T11" fmla="*/ 4 h 10"/>
                <a:gd name="T12" fmla="*/ 15 w 21"/>
                <a:gd name="T13" fmla="*/ 7 h 10"/>
                <a:gd name="T14" fmla="*/ 7 w 21"/>
                <a:gd name="T15" fmla="*/ 9 h 10"/>
                <a:gd name="T16" fmla="*/ 7 w 21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">
                  <a:moveTo>
                    <a:pt x="7" y="9"/>
                  </a:moveTo>
                  <a:cubicBezTo>
                    <a:pt x="6" y="9"/>
                    <a:pt x="0" y="6"/>
                    <a:pt x="2" y="4"/>
                  </a:cubicBezTo>
                  <a:cubicBezTo>
                    <a:pt x="4" y="2"/>
                    <a:pt x="7" y="2"/>
                    <a:pt x="9" y="2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18" y="0"/>
                    <a:pt x="21" y="1"/>
                    <a:pt x="19" y="2"/>
                  </a:cubicBezTo>
                  <a:cubicBezTo>
                    <a:pt x="18" y="3"/>
                    <a:pt x="15" y="2"/>
                    <a:pt x="14" y="4"/>
                  </a:cubicBezTo>
                  <a:cubicBezTo>
                    <a:pt x="14" y="4"/>
                    <a:pt x="19" y="6"/>
                    <a:pt x="15" y="7"/>
                  </a:cubicBezTo>
                  <a:cubicBezTo>
                    <a:pt x="13" y="8"/>
                    <a:pt x="10" y="10"/>
                    <a:pt x="7" y="9"/>
                  </a:cubicBezTo>
                  <a:cubicBezTo>
                    <a:pt x="5" y="9"/>
                    <a:pt x="9" y="10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2" name="Freeform 583">
              <a:extLst>
                <a:ext uri="{FF2B5EF4-FFF2-40B4-BE49-F238E27FC236}">
                  <a16:creationId xmlns:a16="http://schemas.microsoft.com/office/drawing/2014/main" id="{574814DB-AB22-E140-AD0C-834896CC3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647" y="3530145"/>
              <a:ext cx="62708" cy="34623"/>
            </a:xfrm>
            <a:custGeom>
              <a:avLst/>
              <a:gdLst>
                <a:gd name="T0" fmla="*/ 6 w 8"/>
                <a:gd name="T1" fmla="*/ 4 h 4"/>
                <a:gd name="T2" fmla="*/ 3 w 8"/>
                <a:gd name="T3" fmla="*/ 0 h 4"/>
                <a:gd name="T4" fmla="*/ 6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6" y="4"/>
                  </a:moveTo>
                  <a:cubicBezTo>
                    <a:pt x="4" y="4"/>
                    <a:pt x="0" y="0"/>
                    <a:pt x="3" y="0"/>
                  </a:cubicBezTo>
                  <a:cubicBezTo>
                    <a:pt x="6" y="0"/>
                    <a:pt x="8" y="3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3" name="Freeform 584">
              <a:extLst>
                <a:ext uri="{FF2B5EF4-FFF2-40B4-BE49-F238E27FC236}">
                  <a16:creationId xmlns:a16="http://schemas.microsoft.com/office/drawing/2014/main" id="{13A3B87D-3B45-5C43-86BA-877B0872E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895" y="3452244"/>
              <a:ext cx="169042" cy="60589"/>
            </a:xfrm>
            <a:custGeom>
              <a:avLst/>
              <a:gdLst>
                <a:gd name="T0" fmla="*/ 1 w 21"/>
                <a:gd name="T1" fmla="*/ 5 h 7"/>
                <a:gd name="T2" fmla="*/ 4 w 21"/>
                <a:gd name="T3" fmla="*/ 4 h 7"/>
                <a:gd name="T4" fmla="*/ 9 w 21"/>
                <a:gd name="T5" fmla="*/ 1 h 7"/>
                <a:gd name="T6" fmla="*/ 18 w 21"/>
                <a:gd name="T7" fmla="*/ 3 h 7"/>
                <a:gd name="T8" fmla="*/ 11 w 21"/>
                <a:gd name="T9" fmla="*/ 6 h 7"/>
                <a:gd name="T10" fmla="*/ 6 w 21"/>
                <a:gd name="T11" fmla="*/ 6 h 7"/>
                <a:gd name="T12" fmla="*/ 1 w 21"/>
                <a:gd name="T13" fmla="*/ 5 h 7"/>
                <a:gd name="T14" fmla="*/ 1 w 2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7">
                  <a:moveTo>
                    <a:pt x="1" y="5"/>
                  </a:moveTo>
                  <a:cubicBezTo>
                    <a:pt x="0" y="5"/>
                    <a:pt x="3" y="4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2" y="0"/>
                    <a:pt x="15" y="1"/>
                    <a:pt x="18" y="3"/>
                  </a:cubicBezTo>
                  <a:cubicBezTo>
                    <a:pt x="21" y="6"/>
                    <a:pt x="12" y="6"/>
                    <a:pt x="11" y="6"/>
                  </a:cubicBezTo>
                  <a:cubicBezTo>
                    <a:pt x="9" y="6"/>
                    <a:pt x="8" y="7"/>
                    <a:pt x="6" y="6"/>
                  </a:cubicBezTo>
                  <a:cubicBezTo>
                    <a:pt x="4" y="5"/>
                    <a:pt x="2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4" name="Freeform 585">
              <a:extLst>
                <a:ext uri="{FF2B5EF4-FFF2-40B4-BE49-F238E27FC236}">
                  <a16:creationId xmlns:a16="http://schemas.microsoft.com/office/drawing/2014/main" id="{CE853A70-BDDC-FC4E-A371-CE4B3EC86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865" y="3631125"/>
              <a:ext cx="223570" cy="161574"/>
            </a:xfrm>
            <a:custGeom>
              <a:avLst/>
              <a:gdLst>
                <a:gd name="T0" fmla="*/ 22 w 28"/>
                <a:gd name="T1" fmla="*/ 19 h 19"/>
                <a:gd name="T2" fmla="*/ 15 w 28"/>
                <a:gd name="T3" fmla="*/ 19 h 19"/>
                <a:gd name="T4" fmla="*/ 15 w 28"/>
                <a:gd name="T5" fmla="*/ 17 h 19"/>
                <a:gd name="T6" fmla="*/ 12 w 28"/>
                <a:gd name="T7" fmla="*/ 15 h 19"/>
                <a:gd name="T8" fmla="*/ 17 w 28"/>
                <a:gd name="T9" fmla="*/ 13 h 19"/>
                <a:gd name="T10" fmla="*/ 16 w 28"/>
                <a:gd name="T11" fmla="*/ 12 h 19"/>
                <a:gd name="T12" fmla="*/ 9 w 28"/>
                <a:gd name="T13" fmla="*/ 13 h 19"/>
                <a:gd name="T14" fmla="*/ 2 w 28"/>
                <a:gd name="T15" fmla="*/ 13 h 19"/>
                <a:gd name="T16" fmla="*/ 1 w 28"/>
                <a:gd name="T17" fmla="*/ 12 h 19"/>
                <a:gd name="T18" fmla="*/ 7 w 28"/>
                <a:gd name="T19" fmla="*/ 10 h 19"/>
                <a:gd name="T20" fmla="*/ 4 w 28"/>
                <a:gd name="T21" fmla="*/ 8 h 19"/>
                <a:gd name="T22" fmla="*/ 7 w 28"/>
                <a:gd name="T23" fmla="*/ 6 h 19"/>
                <a:gd name="T24" fmla="*/ 3 w 28"/>
                <a:gd name="T25" fmla="*/ 6 h 19"/>
                <a:gd name="T26" fmla="*/ 7 w 28"/>
                <a:gd name="T27" fmla="*/ 4 h 19"/>
                <a:gd name="T28" fmla="*/ 13 w 28"/>
                <a:gd name="T29" fmla="*/ 8 h 19"/>
                <a:gd name="T30" fmla="*/ 16 w 28"/>
                <a:gd name="T31" fmla="*/ 9 h 19"/>
                <a:gd name="T32" fmla="*/ 13 w 28"/>
                <a:gd name="T33" fmla="*/ 7 h 19"/>
                <a:gd name="T34" fmla="*/ 14 w 28"/>
                <a:gd name="T35" fmla="*/ 5 h 19"/>
                <a:gd name="T36" fmla="*/ 11 w 28"/>
                <a:gd name="T37" fmla="*/ 4 h 19"/>
                <a:gd name="T38" fmla="*/ 11 w 28"/>
                <a:gd name="T39" fmla="*/ 2 h 19"/>
                <a:gd name="T40" fmla="*/ 7 w 28"/>
                <a:gd name="T41" fmla="*/ 3 h 19"/>
                <a:gd name="T42" fmla="*/ 13 w 28"/>
                <a:gd name="T43" fmla="*/ 1 h 19"/>
                <a:gd name="T44" fmla="*/ 12 w 28"/>
                <a:gd name="T45" fmla="*/ 2 h 19"/>
                <a:gd name="T46" fmla="*/ 15 w 28"/>
                <a:gd name="T47" fmla="*/ 3 h 19"/>
                <a:gd name="T48" fmla="*/ 21 w 28"/>
                <a:gd name="T49" fmla="*/ 2 h 19"/>
                <a:gd name="T50" fmla="*/ 26 w 28"/>
                <a:gd name="T51" fmla="*/ 8 h 19"/>
                <a:gd name="T52" fmla="*/ 27 w 28"/>
                <a:gd name="T53" fmla="*/ 12 h 19"/>
                <a:gd name="T54" fmla="*/ 26 w 28"/>
                <a:gd name="T55" fmla="*/ 14 h 19"/>
                <a:gd name="T56" fmla="*/ 26 w 28"/>
                <a:gd name="T57" fmla="*/ 17 h 19"/>
                <a:gd name="T58" fmla="*/ 22 w 28"/>
                <a:gd name="T5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19">
                  <a:moveTo>
                    <a:pt x="22" y="19"/>
                  </a:moveTo>
                  <a:cubicBezTo>
                    <a:pt x="20" y="19"/>
                    <a:pt x="17" y="19"/>
                    <a:pt x="15" y="19"/>
                  </a:cubicBezTo>
                  <a:cubicBezTo>
                    <a:pt x="12" y="19"/>
                    <a:pt x="15" y="18"/>
                    <a:pt x="15" y="17"/>
                  </a:cubicBezTo>
                  <a:cubicBezTo>
                    <a:pt x="16" y="16"/>
                    <a:pt x="11" y="16"/>
                    <a:pt x="12" y="15"/>
                  </a:cubicBezTo>
                  <a:cubicBezTo>
                    <a:pt x="13" y="14"/>
                    <a:pt x="15" y="13"/>
                    <a:pt x="17" y="13"/>
                  </a:cubicBezTo>
                  <a:cubicBezTo>
                    <a:pt x="18" y="12"/>
                    <a:pt x="17" y="12"/>
                    <a:pt x="16" y="12"/>
                  </a:cubicBezTo>
                  <a:cubicBezTo>
                    <a:pt x="14" y="11"/>
                    <a:pt x="12" y="12"/>
                    <a:pt x="9" y="13"/>
                  </a:cubicBezTo>
                  <a:cubicBezTo>
                    <a:pt x="7" y="13"/>
                    <a:pt x="5" y="13"/>
                    <a:pt x="2" y="13"/>
                  </a:cubicBezTo>
                  <a:cubicBezTo>
                    <a:pt x="2" y="14"/>
                    <a:pt x="0" y="14"/>
                    <a:pt x="1" y="12"/>
                  </a:cubicBezTo>
                  <a:cubicBezTo>
                    <a:pt x="3" y="10"/>
                    <a:pt x="5" y="11"/>
                    <a:pt x="7" y="10"/>
                  </a:cubicBezTo>
                  <a:cubicBezTo>
                    <a:pt x="11" y="9"/>
                    <a:pt x="4" y="9"/>
                    <a:pt x="4" y="8"/>
                  </a:cubicBezTo>
                  <a:cubicBezTo>
                    <a:pt x="3" y="8"/>
                    <a:pt x="7" y="6"/>
                    <a:pt x="7" y="6"/>
                  </a:cubicBezTo>
                  <a:cubicBezTo>
                    <a:pt x="7" y="6"/>
                    <a:pt x="4" y="6"/>
                    <a:pt x="3" y="6"/>
                  </a:cubicBezTo>
                  <a:cubicBezTo>
                    <a:pt x="3" y="5"/>
                    <a:pt x="6" y="4"/>
                    <a:pt x="7" y="4"/>
                  </a:cubicBezTo>
                  <a:cubicBezTo>
                    <a:pt x="9" y="4"/>
                    <a:pt x="11" y="7"/>
                    <a:pt x="13" y="8"/>
                  </a:cubicBezTo>
                  <a:cubicBezTo>
                    <a:pt x="14" y="8"/>
                    <a:pt x="15" y="10"/>
                    <a:pt x="16" y="9"/>
                  </a:cubicBezTo>
                  <a:cubicBezTo>
                    <a:pt x="19" y="7"/>
                    <a:pt x="13" y="7"/>
                    <a:pt x="13" y="7"/>
                  </a:cubicBezTo>
                  <a:cubicBezTo>
                    <a:pt x="14" y="7"/>
                    <a:pt x="18" y="6"/>
                    <a:pt x="14" y="5"/>
                  </a:cubicBezTo>
                  <a:cubicBezTo>
                    <a:pt x="13" y="5"/>
                    <a:pt x="12" y="5"/>
                    <a:pt x="11" y="4"/>
                  </a:cubicBezTo>
                  <a:cubicBezTo>
                    <a:pt x="9" y="3"/>
                    <a:pt x="11" y="3"/>
                    <a:pt x="11" y="2"/>
                  </a:cubicBezTo>
                  <a:cubicBezTo>
                    <a:pt x="10" y="2"/>
                    <a:pt x="7" y="3"/>
                    <a:pt x="7" y="3"/>
                  </a:cubicBezTo>
                  <a:cubicBezTo>
                    <a:pt x="6" y="2"/>
                    <a:pt x="13" y="1"/>
                    <a:pt x="13" y="1"/>
                  </a:cubicBezTo>
                  <a:cubicBezTo>
                    <a:pt x="13" y="1"/>
                    <a:pt x="12" y="2"/>
                    <a:pt x="12" y="2"/>
                  </a:cubicBezTo>
                  <a:cubicBezTo>
                    <a:pt x="11" y="3"/>
                    <a:pt x="14" y="3"/>
                    <a:pt x="15" y="3"/>
                  </a:cubicBezTo>
                  <a:cubicBezTo>
                    <a:pt x="18" y="4"/>
                    <a:pt x="19" y="4"/>
                    <a:pt x="21" y="2"/>
                  </a:cubicBezTo>
                  <a:cubicBezTo>
                    <a:pt x="24" y="0"/>
                    <a:pt x="27" y="6"/>
                    <a:pt x="26" y="8"/>
                  </a:cubicBezTo>
                  <a:cubicBezTo>
                    <a:pt x="26" y="10"/>
                    <a:pt x="26" y="11"/>
                    <a:pt x="27" y="12"/>
                  </a:cubicBezTo>
                  <a:cubicBezTo>
                    <a:pt x="28" y="14"/>
                    <a:pt x="28" y="15"/>
                    <a:pt x="26" y="14"/>
                  </a:cubicBezTo>
                  <a:cubicBezTo>
                    <a:pt x="24" y="12"/>
                    <a:pt x="25" y="16"/>
                    <a:pt x="26" y="17"/>
                  </a:cubicBezTo>
                  <a:cubicBezTo>
                    <a:pt x="27" y="18"/>
                    <a:pt x="23" y="19"/>
                    <a:pt x="22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5" name="Freeform 586">
              <a:extLst>
                <a:ext uri="{FF2B5EF4-FFF2-40B4-BE49-F238E27FC236}">
                  <a16:creationId xmlns:a16="http://schemas.microsoft.com/office/drawing/2014/main" id="{F4D364CB-F526-3B4A-ADC3-078AE6AAD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28" y="3709028"/>
              <a:ext cx="70889" cy="23081"/>
            </a:xfrm>
            <a:custGeom>
              <a:avLst/>
              <a:gdLst>
                <a:gd name="T0" fmla="*/ 1 w 9"/>
                <a:gd name="T1" fmla="*/ 3 h 3"/>
                <a:gd name="T2" fmla="*/ 7 w 9"/>
                <a:gd name="T3" fmla="*/ 0 h 3"/>
                <a:gd name="T4" fmla="*/ 1 w 9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1" y="3"/>
                  </a:moveTo>
                  <a:cubicBezTo>
                    <a:pt x="4" y="2"/>
                    <a:pt x="9" y="0"/>
                    <a:pt x="7" y="0"/>
                  </a:cubicBezTo>
                  <a:cubicBezTo>
                    <a:pt x="4" y="0"/>
                    <a:pt x="0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6" name="Freeform 587">
              <a:extLst>
                <a:ext uri="{FF2B5EF4-FFF2-40B4-BE49-F238E27FC236}">
                  <a16:creationId xmlns:a16="http://schemas.microsoft.com/office/drawing/2014/main" id="{848E38C3-6C2C-F74E-883A-94DF1F4E3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6969" y="3700373"/>
              <a:ext cx="65435" cy="17312"/>
            </a:xfrm>
            <a:custGeom>
              <a:avLst/>
              <a:gdLst>
                <a:gd name="T0" fmla="*/ 1 w 8"/>
                <a:gd name="T1" fmla="*/ 2 h 2"/>
                <a:gd name="T2" fmla="*/ 6 w 8"/>
                <a:gd name="T3" fmla="*/ 0 h 2"/>
                <a:gd name="T4" fmla="*/ 1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1" y="2"/>
                  </a:moveTo>
                  <a:cubicBezTo>
                    <a:pt x="0" y="2"/>
                    <a:pt x="4" y="0"/>
                    <a:pt x="6" y="0"/>
                  </a:cubicBezTo>
                  <a:cubicBezTo>
                    <a:pt x="8" y="0"/>
                    <a:pt x="4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7" name="Freeform 588">
              <a:extLst>
                <a:ext uri="{FF2B5EF4-FFF2-40B4-BE49-F238E27FC236}">
                  <a16:creationId xmlns:a16="http://schemas.microsoft.com/office/drawing/2014/main" id="{EA9A0780-ADFF-3344-BC66-6C64CB5B1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250" y="3674404"/>
              <a:ext cx="81794" cy="43280"/>
            </a:xfrm>
            <a:custGeom>
              <a:avLst/>
              <a:gdLst>
                <a:gd name="T0" fmla="*/ 2 w 10"/>
                <a:gd name="T1" fmla="*/ 3 h 5"/>
                <a:gd name="T2" fmla="*/ 10 w 10"/>
                <a:gd name="T3" fmla="*/ 1 h 5"/>
                <a:gd name="T4" fmla="*/ 2 w 10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2" y="3"/>
                  </a:moveTo>
                  <a:cubicBezTo>
                    <a:pt x="0" y="2"/>
                    <a:pt x="10" y="0"/>
                    <a:pt x="10" y="1"/>
                  </a:cubicBezTo>
                  <a:cubicBezTo>
                    <a:pt x="10" y="2"/>
                    <a:pt x="6" y="5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8" name="Freeform 589">
              <a:extLst>
                <a:ext uri="{FF2B5EF4-FFF2-40B4-BE49-F238E27FC236}">
                  <a16:creationId xmlns:a16="http://schemas.microsoft.com/office/drawing/2014/main" id="{A90D7230-1DCA-E24D-8F7D-097B236D0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2431" y="3639784"/>
              <a:ext cx="57256" cy="43280"/>
            </a:xfrm>
            <a:custGeom>
              <a:avLst/>
              <a:gdLst>
                <a:gd name="T0" fmla="*/ 1 w 7"/>
                <a:gd name="T1" fmla="*/ 5 h 5"/>
                <a:gd name="T2" fmla="*/ 0 w 7"/>
                <a:gd name="T3" fmla="*/ 1 h 5"/>
                <a:gd name="T4" fmla="*/ 4 w 7"/>
                <a:gd name="T5" fmla="*/ 2 h 5"/>
                <a:gd name="T6" fmla="*/ 7 w 7"/>
                <a:gd name="T7" fmla="*/ 4 h 5"/>
                <a:gd name="T8" fmla="*/ 1 w 7"/>
                <a:gd name="T9" fmla="*/ 5 h 5"/>
                <a:gd name="T10" fmla="*/ 1 w 7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1"/>
                    <a:pt x="4" y="2"/>
                  </a:cubicBezTo>
                  <a:cubicBezTo>
                    <a:pt x="4" y="2"/>
                    <a:pt x="7" y="3"/>
                    <a:pt x="7" y="4"/>
                  </a:cubicBezTo>
                  <a:cubicBezTo>
                    <a:pt x="7" y="4"/>
                    <a:pt x="2" y="5"/>
                    <a:pt x="1" y="5"/>
                  </a:cubicBezTo>
                  <a:cubicBezTo>
                    <a:pt x="0" y="4"/>
                    <a:pt x="4" y="5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9" name="Freeform 590">
              <a:extLst>
                <a:ext uri="{FF2B5EF4-FFF2-40B4-BE49-F238E27FC236}">
                  <a16:creationId xmlns:a16="http://schemas.microsoft.com/office/drawing/2014/main" id="{99C21DAA-C942-EC4B-B8C8-D37C77071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3364" y="3538799"/>
              <a:ext cx="95427" cy="75018"/>
            </a:xfrm>
            <a:custGeom>
              <a:avLst/>
              <a:gdLst>
                <a:gd name="T0" fmla="*/ 8 w 12"/>
                <a:gd name="T1" fmla="*/ 8 h 9"/>
                <a:gd name="T2" fmla="*/ 3 w 12"/>
                <a:gd name="T3" fmla="*/ 1 h 9"/>
                <a:gd name="T4" fmla="*/ 8 w 12"/>
                <a:gd name="T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8" y="8"/>
                  </a:moveTo>
                  <a:cubicBezTo>
                    <a:pt x="6" y="9"/>
                    <a:pt x="0" y="0"/>
                    <a:pt x="3" y="1"/>
                  </a:cubicBezTo>
                  <a:cubicBezTo>
                    <a:pt x="6" y="3"/>
                    <a:pt x="12" y="8"/>
                    <a:pt x="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0" name="Freeform 591">
              <a:extLst>
                <a:ext uri="{FF2B5EF4-FFF2-40B4-BE49-F238E27FC236}">
                  <a16:creationId xmlns:a16="http://schemas.microsoft.com/office/drawing/2014/main" id="{8BF0DC62-DAAF-0046-A955-FEE149CA0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530145"/>
              <a:ext cx="70889" cy="25966"/>
            </a:xfrm>
            <a:custGeom>
              <a:avLst/>
              <a:gdLst>
                <a:gd name="T0" fmla="*/ 2 w 9"/>
                <a:gd name="T1" fmla="*/ 1 h 3"/>
                <a:gd name="T2" fmla="*/ 8 w 9"/>
                <a:gd name="T3" fmla="*/ 2 h 3"/>
                <a:gd name="T4" fmla="*/ 2 w 9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2" y="1"/>
                  </a:moveTo>
                  <a:cubicBezTo>
                    <a:pt x="5" y="0"/>
                    <a:pt x="9" y="2"/>
                    <a:pt x="8" y="2"/>
                  </a:cubicBezTo>
                  <a:cubicBezTo>
                    <a:pt x="3" y="3"/>
                    <a:pt x="0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1" name="Freeform 592">
              <a:extLst>
                <a:ext uri="{FF2B5EF4-FFF2-40B4-BE49-F238E27FC236}">
                  <a16:creationId xmlns:a16="http://schemas.microsoft.com/office/drawing/2014/main" id="{B400DF55-1D67-2E45-8961-3AD1B2880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9721" y="3394540"/>
              <a:ext cx="286280" cy="161574"/>
            </a:xfrm>
            <a:custGeom>
              <a:avLst/>
              <a:gdLst>
                <a:gd name="T0" fmla="*/ 28 w 36"/>
                <a:gd name="T1" fmla="*/ 17 h 19"/>
                <a:gd name="T2" fmla="*/ 27 w 36"/>
                <a:gd name="T3" fmla="*/ 15 h 19"/>
                <a:gd name="T4" fmla="*/ 22 w 36"/>
                <a:gd name="T5" fmla="*/ 13 h 19"/>
                <a:gd name="T6" fmla="*/ 14 w 36"/>
                <a:gd name="T7" fmla="*/ 14 h 19"/>
                <a:gd name="T8" fmla="*/ 18 w 36"/>
                <a:gd name="T9" fmla="*/ 12 h 19"/>
                <a:gd name="T10" fmla="*/ 8 w 36"/>
                <a:gd name="T11" fmla="*/ 12 h 19"/>
                <a:gd name="T12" fmla="*/ 13 w 36"/>
                <a:gd name="T13" fmla="*/ 10 h 19"/>
                <a:gd name="T14" fmla="*/ 12 w 36"/>
                <a:gd name="T15" fmla="*/ 9 h 19"/>
                <a:gd name="T16" fmla="*/ 13 w 36"/>
                <a:gd name="T17" fmla="*/ 8 h 19"/>
                <a:gd name="T18" fmla="*/ 11 w 36"/>
                <a:gd name="T19" fmla="*/ 8 h 19"/>
                <a:gd name="T20" fmla="*/ 10 w 36"/>
                <a:gd name="T21" fmla="*/ 6 h 19"/>
                <a:gd name="T22" fmla="*/ 6 w 36"/>
                <a:gd name="T23" fmla="*/ 6 h 19"/>
                <a:gd name="T24" fmla="*/ 3 w 36"/>
                <a:gd name="T25" fmla="*/ 5 h 19"/>
                <a:gd name="T26" fmla="*/ 9 w 36"/>
                <a:gd name="T27" fmla="*/ 2 h 19"/>
                <a:gd name="T28" fmla="*/ 16 w 36"/>
                <a:gd name="T29" fmla="*/ 1 h 19"/>
                <a:gd name="T30" fmla="*/ 18 w 36"/>
                <a:gd name="T31" fmla="*/ 5 h 19"/>
                <a:gd name="T32" fmla="*/ 22 w 36"/>
                <a:gd name="T33" fmla="*/ 4 h 19"/>
                <a:gd name="T34" fmla="*/ 25 w 36"/>
                <a:gd name="T35" fmla="*/ 7 h 19"/>
                <a:gd name="T36" fmla="*/ 30 w 36"/>
                <a:gd name="T37" fmla="*/ 7 h 19"/>
                <a:gd name="T38" fmla="*/ 33 w 36"/>
                <a:gd name="T39" fmla="*/ 12 h 19"/>
                <a:gd name="T40" fmla="*/ 34 w 36"/>
                <a:gd name="T41" fmla="*/ 16 h 19"/>
                <a:gd name="T42" fmla="*/ 28 w 36"/>
                <a:gd name="T43" fmla="*/ 17 h 19"/>
                <a:gd name="T44" fmla="*/ 28 w 36"/>
                <a:gd name="T4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19">
                  <a:moveTo>
                    <a:pt x="28" y="17"/>
                  </a:moveTo>
                  <a:cubicBezTo>
                    <a:pt x="27" y="17"/>
                    <a:pt x="27" y="16"/>
                    <a:pt x="27" y="15"/>
                  </a:cubicBezTo>
                  <a:cubicBezTo>
                    <a:pt x="26" y="14"/>
                    <a:pt x="23" y="13"/>
                    <a:pt x="22" y="13"/>
                  </a:cubicBezTo>
                  <a:cubicBezTo>
                    <a:pt x="21" y="13"/>
                    <a:pt x="14" y="15"/>
                    <a:pt x="14" y="14"/>
                  </a:cubicBezTo>
                  <a:cubicBezTo>
                    <a:pt x="14" y="14"/>
                    <a:pt x="18" y="12"/>
                    <a:pt x="18" y="12"/>
                  </a:cubicBezTo>
                  <a:cubicBezTo>
                    <a:pt x="15" y="11"/>
                    <a:pt x="11" y="14"/>
                    <a:pt x="8" y="12"/>
                  </a:cubicBezTo>
                  <a:cubicBezTo>
                    <a:pt x="2" y="9"/>
                    <a:pt x="13" y="10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4" y="7"/>
                    <a:pt x="11" y="8"/>
                    <a:pt x="11" y="8"/>
                  </a:cubicBezTo>
                  <a:cubicBezTo>
                    <a:pt x="10" y="7"/>
                    <a:pt x="12" y="6"/>
                    <a:pt x="10" y="6"/>
                  </a:cubicBezTo>
                  <a:cubicBezTo>
                    <a:pt x="9" y="6"/>
                    <a:pt x="7" y="7"/>
                    <a:pt x="6" y="6"/>
                  </a:cubicBezTo>
                  <a:cubicBezTo>
                    <a:pt x="6" y="5"/>
                    <a:pt x="4" y="6"/>
                    <a:pt x="3" y="5"/>
                  </a:cubicBezTo>
                  <a:cubicBezTo>
                    <a:pt x="0" y="0"/>
                    <a:pt x="7" y="2"/>
                    <a:pt x="9" y="2"/>
                  </a:cubicBezTo>
                  <a:cubicBezTo>
                    <a:pt x="11" y="1"/>
                    <a:pt x="14" y="0"/>
                    <a:pt x="16" y="1"/>
                  </a:cubicBezTo>
                  <a:cubicBezTo>
                    <a:pt x="19" y="2"/>
                    <a:pt x="14" y="7"/>
                    <a:pt x="18" y="5"/>
                  </a:cubicBezTo>
                  <a:cubicBezTo>
                    <a:pt x="19" y="5"/>
                    <a:pt x="21" y="3"/>
                    <a:pt x="22" y="4"/>
                  </a:cubicBezTo>
                  <a:cubicBezTo>
                    <a:pt x="23" y="5"/>
                    <a:pt x="24" y="7"/>
                    <a:pt x="25" y="7"/>
                  </a:cubicBezTo>
                  <a:cubicBezTo>
                    <a:pt x="26" y="7"/>
                    <a:pt x="29" y="6"/>
                    <a:pt x="30" y="7"/>
                  </a:cubicBezTo>
                  <a:cubicBezTo>
                    <a:pt x="32" y="8"/>
                    <a:pt x="32" y="11"/>
                    <a:pt x="33" y="12"/>
                  </a:cubicBezTo>
                  <a:cubicBezTo>
                    <a:pt x="34" y="14"/>
                    <a:pt x="36" y="15"/>
                    <a:pt x="34" y="16"/>
                  </a:cubicBezTo>
                  <a:cubicBezTo>
                    <a:pt x="33" y="18"/>
                    <a:pt x="30" y="18"/>
                    <a:pt x="28" y="17"/>
                  </a:cubicBezTo>
                  <a:cubicBezTo>
                    <a:pt x="27" y="16"/>
                    <a:pt x="31" y="19"/>
                    <a:pt x="28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2" name="Freeform 593">
              <a:extLst>
                <a:ext uri="{FF2B5EF4-FFF2-40B4-BE49-F238E27FC236}">
                  <a16:creationId xmlns:a16="http://schemas.microsoft.com/office/drawing/2014/main" id="{7830AE3E-5C0D-9442-9FB0-EFECB3C22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3293" y="3316639"/>
              <a:ext cx="87246" cy="43280"/>
            </a:xfrm>
            <a:custGeom>
              <a:avLst/>
              <a:gdLst>
                <a:gd name="T0" fmla="*/ 8 w 11"/>
                <a:gd name="T1" fmla="*/ 5 h 5"/>
                <a:gd name="T2" fmla="*/ 4 w 11"/>
                <a:gd name="T3" fmla="*/ 4 h 5"/>
                <a:gd name="T4" fmla="*/ 2 w 11"/>
                <a:gd name="T5" fmla="*/ 3 h 5"/>
                <a:gd name="T6" fmla="*/ 7 w 11"/>
                <a:gd name="T7" fmla="*/ 2 h 5"/>
                <a:gd name="T8" fmla="*/ 8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8" y="5"/>
                  </a:moveTo>
                  <a:cubicBezTo>
                    <a:pt x="6" y="5"/>
                    <a:pt x="6" y="4"/>
                    <a:pt x="4" y="4"/>
                  </a:cubicBezTo>
                  <a:cubicBezTo>
                    <a:pt x="4" y="4"/>
                    <a:pt x="0" y="4"/>
                    <a:pt x="2" y="3"/>
                  </a:cubicBezTo>
                  <a:cubicBezTo>
                    <a:pt x="3" y="1"/>
                    <a:pt x="6" y="0"/>
                    <a:pt x="7" y="2"/>
                  </a:cubicBezTo>
                  <a:cubicBezTo>
                    <a:pt x="9" y="3"/>
                    <a:pt x="11" y="5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3" name="Freeform 594">
              <a:extLst>
                <a:ext uri="{FF2B5EF4-FFF2-40B4-BE49-F238E27FC236}">
                  <a16:creationId xmlns:a16="http://schemas.microsoft.com/office/drawing/2014/main" id="{808BB789-EEA6-7240-95F5-B671AD149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4181" y="3452244"/>
              <a:ext cx="160861" cy="95213"/>
            </a:xfrm>
            <a:custGeom>
              <a:avLst/>
              <a:gdLst>
                <a:gd name="T0" fmla="*/ 8 w 20"/>
                <a:gd name="T1" fmla="*/ 7 h 11"/>
                <a:gd name="T2" fmla="*/ 3 w 20"/>
                <a:gd name="T3" fmla="*/ 5 h 11"/>
                <a:gd name="T4" fmla="*/ 4 w 20"/>
                <a:gd name="T5" fmla="*/ 3 h 11"/>
                <a:gd name="T6" fmla="*/ 1 w 20"/>
                <a:gd name="T7" fmla="*/ 1 h 11"/>
                <a:gd name="T8" fmla="*/ 6 w 20"/>
                <a:gd name="T9" fmla="*/ 1 h 11"/>
                <a:gd name="T10" fmla="*/ 12 w 20"/>
                <a:gd name="T11" fmla="*/ 3 h 11"/>
                <a:gd name="T12" fmla="*/ 16 w 20"/>
                <a:gd name="T13" fmla="*/ 3 h 11"/>
                <a:gd name="T14" fmla="*/ 19 w 20"/>
                <a:gd name="T15" fmla="*/ 4 h 11"/>
                <a:gd name="T16" fmla="*/ 18 w 20"/>
                <a:gd name="T17" fmla="*/ 8 h 11"/>
                <a:gd name="T18" fmla="*/ 15 w 20"/>
                <a:gd name="T19" fmla="*/ 10 h 11"/>
                <a:gd name="T20" fmla="*/ 9 w 20"/>
                <a:gd name="T21" fmla="*/ 11 h 11"/>
                <a:gd name="T22" fmla="*/ 4 w 20"/>
                <a:gd name="T23" fmla="*/ 8 h 11"/>
                <a:gd name="T24" fmla="*/ 8 w 20"/>
                <a:gd name="T25" fmla="*/ 7 h 11"/>
                <a:gd name="T26" fmla="*/ 8 w 20"/>
                <a:gd name="T2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1">
                  <a:moveTo>
                    <a:pt x="8" y="7"/>
                  </a:moveTo>
                  <a:cubicBezTo>
                    <a:pt x="6" y="7"/>
                    <a:pt x="4" y="6"/>
                    <a:pt x="3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1" y="0"/>
                    <a:pt x="6" y="1"/>
                    <a:pt x="6" y="1"/>
                  </a:cubicBezTo>
                  <a:cubicBezTo>
                    <a:pt x="8" y="1"/>
                    <a:pt x="10" y="2"/>
                    <a:pt x="12" y="3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20" y="4"/>
                    <a:pt x="19" y="4"/>
                  </a:cubicBezTo>
                  <a:cubicBezTo>
                    <a:pt x="17" y="6"/>
                    <a:pt x="16" y="5"/>
                    <a:pt x="18" y="8"/>
                  </a:cubicBezTo>
                  <a:cubicBezTo>
                    <a:pt x="19" y="9"/>
                    <a:pt x="16" y="9"/>
                    <a:pt x="15" y="10"/>
                  </a:cubicBezTo>
                  <a:cubicBezTo>
                    <a:pt x="13" y="10"/>
                    <a:pt x="11" y="11"/>
                    <a:pt x="9" y="11"/>
                  </a:cubicBezTo>
                  <a:cubicBezTo>
                    <a:pt x="8" y="10"/>
                    <a:pt x="4" y="9"/>
                    <a:pt x="4" y="8"/>
                  </a:cubicBezTo>
                  <a:cubicBezTo>
                    <a:pt x="4" y="8"/>
                    <a:pt x="10" y="7"/>
                    <a:pt x="8" y="7"/>
                  </a:cubicBezTo>
                  <a:cubicBezTo>
                    <a:pt x="5" y="6"/>
                    <a:pt x="10" y="7"/>
                    <a:pt x="8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4" name="Freeform 595">
              <a:extLst>
                <a:ext uri="{FF2B5EF4-FFF2-40B4-BE49-F238E27FC236}">
                  <a16:creationId xmlns:a16="http://schemas.microsoft.com/office/drawing/2014/main" id="{D03B8571-305C-9D41-AB10-1811236BA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156" y="3538799"/>
              <a:ext cx="141776" cy="43280"/>
            </a:xfrm>
            <a:custGeom>
              <a:avLst/>
              <a:gdLst>
                <a:gd name="T0" fmla="*/ 14 w 18"/>
                <a:gd name="T1" fmla="*/ 5 h 5"/>
                <a:gd name="T2" fmla="*/ 16 w 18"/>
                <a:gd name="T3" fmla="*/ 2 h 5"/>
                <a:gd name="T4" fmla="*/ 13 w 18"/>
                <a:gd name="T5" fmla="*/ 1 h 5"/>
                <a:gd name="T6" fmla="*/ 3 w 18"/>
                <a:gd name="T7" fmla="*/ 1 h 5"/>
                <a:gd name="T8" fmla="*/ 4 w 18"/>
                <a:gd name="T9" fmla="*/ 4 h 5"/>
                <a:gd name="T10" fmla="*/ 14 w 18"/>
                <a:gd name="T11" fmla="*/ 5 h 5"/>
                <a:gd name="T12" fmla="*/ 14 w 1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">
                  <a:moveTo>
                    <a:pt x="14" y="5"/>
                  </a:moveTo>
                  <a:cubicBezTo>
                    <a:pt x="14" y="4"/>
                    <a:pt x="18" y="2"/>
                    <a:pt x="16" y="2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0" y="1"/>
                    <a:pt x="6" y="0"/>
                    <a:pt x="3" y="1"/>
                  </a:cubicBezTo>
                  <a:cubicBezTo>
                    <a:pt x="0" y="1"/>
                    <a:pt x="1" y="4"/>
                    <a:pt x="4" y="4"/>
                  </a:cubicBezTo>
                  <a:cubicBezTo>
                    <a:pt x="7" y="4"/>
                    <a:pt x="11" y="5"/>
                    <a:pt x="14" y="5"/>
                  </a:cubicBezTo>
                  <a:cubicBezTo>
                    <a:pt x="16" y="4"/>
                    <a:pt x="12" y="5"/>
                    <a:pt x="14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5" name="Freeform 596">
              <a:extLst>
                <a:ext uri="{FF2B5EF4-FFF2-40B4-BE49-F238E27FC236}">
                  <a16:creationId xmlns:a16="http://schemas.microsoft.com/office/drawing/2014/main" id="{6E89EC9E-64A5-A047-80B6-5D5F80D1E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732109"/>
              <a:ext cx="133597" cy="95213"/>
            </a:xfrm>
            <a:custGeom>
              <a:avLst/>
              <a:gdLst>
                <a:gd name="T0" fmla="*/ 7 w 17"/>
                <a:gd name="T1" fmla="*/ 1 h 11"/>
                <a:gd name="T2" fmla="*/ 1 w 17"/>
                <a:gd name="T3" fmla="*/ 6 h 11"/>
                <a:gd name="T4" fmla="*/ 10 w 17"/>
                <a:gd name="T5" fmla="*/ 10 h 11"/>
                <a:gd name="T6" fmla="*/ 15 w 17"/>
                <a:gd name="T7" fmla="*/ 10 h 11"/>
                <a:gd name="T8" fmla="*/ 15 w 17"/>
                <a:gd name="T9" fmla="*/ 8 h 11"/>
                <a:gd name="T10" fmla="*/ 16 w 17"/>
                <a:gd name="T11" fmla="*/ 6 h 11"/>
                <a:gd name="T12" fmla="*/ 7 w 17"/>
                <a:gd name="T13" fmla="*/ 1 h 11"/>
                <a:gd name="T14" fmla="*/ 7 w 17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5" y="0"/>
                    <a:pt x="2" y="4"/>
                    <a:pt x="1" y="6"/>
                  </a:cubicBezTo>
                  <a:cubicBezTo>
                    <a:pt x="0" y="8"/>
                    <a:pt x="8" y="10"/>
                    <a:pt x="10" y="10"/>
                  </a:cubicBezTo>
                  <a:cubicBezTo>
                    <a:pt x="11" y="11"/>
                    <a:pt x="14" y="11"/>
                    <a:pt x="15" y="10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7" y="4"/>
                    <a:pt x="9" y="1"/>
                    <a:pt x="7" y="1"/>
                  </a:cubicBezTo>
                  <a:cubicBezTo>
                    <a:pt x="5" y="0"/>
                    <a:pt x="8" y="1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6" name="Freeform 597">
              <a:extLst>
                <a:ext uri="{FF2B5EF4-FFF2-40B4-BE49-F238E27FC236}">
                  <a16:creationId xmlns:a16="http://schemas.microsoft.com/office/drawing/2014/main" id="{4E0FF652-3866-F447-9FE5-5DCE6BE10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685" y="3709028"/>
              <a:ext cx="32718" cy="23081"/>
            </a:xfrm>
            <a:custGeom>
              <a:avLst/>
              <a:gdLst>
                <a:gd name="T0" fmla="*/ 3 w 4"/>
                <a:gd name="T1" fmla="*/ 2 h 3"/>
                <a:gd name="T2" fmla="*/ 1 w 4"/>
                <a:gd name="T3" fmla="*/ 1 h 3"/>
                <a:gd name="T4" fmla="*/ 3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7" name="Freeform 598">
              <a:extLst>
                <a:ext uri="{FF2B5EF4-FFF2-40B4-BE49-F238E27FC236}">
                  <a16:creationId xmlns:a16="http://schemas.microsoft.com/office/drawing/2014/main" id="{3F682458-B560-C347-8206-9F5F3553C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188" y="3556111"/>
              <a:ext cx="70889" cy="49048"/>
            </a:xfrm>
            <a:custGeom>
              <a:avLst/>
              <a:gdLst>
                <a:gd name="T0" fmla="*/ 1 w 9"/>
                <a:gd name="T1" fmla="*/ 5 h 6"/>
                <a:gd name="T2" fmla="*/ 1 w 9"/>
                <a:gd name="T3" fmla="*/ 1 h 6"/>
                <a:gd name="T4" fmla="*/ 5 w 9"/>
                <a:gd name="T5" fmla="*/ 1 h 6"/>
                <a:gd name="T6" fmla="*/ 9 w 9"/>
                <a:gd name="T7" fmla="*/ 3 h 6"/>
                <a:gd name="T8" fmla="*/ 5 w 9"/>
                <a:gd name="T9" fmla="*/ 5 h 6"/>
                <a:gd name="T10" fmla="*/ 1 w 9"/>
                <a:gd name="T11" fmla="*/ 5 h 6"/>
                <a:gd name="T12" fmla="*/ 1 w 9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1" y="5"/>
                  </a:moveTo>
                  <a:cubicBezTo>
                    <a:pt x="1" y="5"/>
                    <a:pt x="2" y="2"/>
                    <a:pt x="1" y="1"/>
                  </a:cubicBezTo>
                  <a:cubicBezTo>
                    <a:pt x="1" y="0"/>
                    <a:pt x="4" y="1"/>
                    <a:pt x="5" y="1"/>
                  </a:cubicBezTo>
                  <a:cubicBezTo>
                    <a:pt x="6" y="1"/>
                    <a:pt x="9" y="2"/>
                    <a:pt x="9" y="3"/>
                  </a:cubicBezTo>
                  <a:cubicBezTo>
                    <a:pt x="8" y="4"/>
                    <a:pt x="6" y="5"/>
                    <a:pt x="5" y="5"/>
                  </a:cubicBezTo>
                  <a:cubicBezTo>
                    <a:pt x="3" y="6"/>
                    <a:pt x="3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8" name="Freeform 599">
              <a:extLst>
                <a:ext uri="{FF2B5EF4-FFF2-40B4-BE49-F238E27FC236}">
                  <a16:creationId xmlns:a16="http://schemas.microsoft.com/office/drawing/2014/main" id="{787236D7-A6C9-F743-AEAD-8588F95B6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358" y="3631125"/>
              <a:ext cx="24538" cy="34623"/>
            </a:xfrm>
            <a:custGeom>
              <a:avLst/>
              <a:gdLst>
                <a:gd name="T0" fmla="*/ 2 w 3"/>
                <a:gd name="T1" fmla="*/ 1 h 4"/>
                <a:gd name="T2" fmla="*/ 1 w 3"/>
                <a:gd name="T3" fmla="*/ 3 h 4"/>
                <a:gd name="T4" fmla="*/ 2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0" y="0"/>
                    <a:pt x="0" y="3"/>
                    <a:pt x="1" y="3"/>
                  </a:cubicBezTo>
                  <a:cubicBezTo>
                    <a:pt x="2" y="4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9" name="Freeform 600">
              <a:extLst>
                <a:ext uri="{FF2B5EF4-FFF2-40B4-BE49-F238E27FC236}">
                  <a16:creationId xmlns:a16="http://schemas.microsoft.com/office/drawing/2014/main" id="{DA887A28-E43C-5241-8E73-6FE57DB17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9616" y="3605161"/>
              <a:ext cx="711612" cy="230818"/>
            </a:xfrm>
            <a:custGeom>
              <a:avLst/>
              <a:gdLst>
                <a:gd name="T0" fmla="*/ 17 w 89"/>
                <a:gd name="T1" fmla="*/ 7 h 27"/>
                <a:gd name="T2" fmla="*/ 19 w 89"/>
                <a:gd name="T3" fmla="*/ 4 h 27"/>
                <a:gd name="T4" fmla="*/ 15 w 89"/>
                <a:gd name="T5" fmla="*/ 2 h 27"/>
                <a:gd name="T6" fmla="*/ 12 w 89"/>
                <a:gd name="T7" fmla="*/ 2 h 27"/>
                <a:gd name="T8" fmla="*/ 4 w 89"/>
                <a:gd name="T9" fmla="*/ 1 h 27"/>
                <a:gd name="T10" fmla="*/ 4 w 89"/>
                <a:gd name="T11" fmla="*/ 3 h 27"/>
                <a:gd name="T12" fmla="*/ 0 w 89"/>
                <a:gd name="T13" fmla="*/ 4 h 27"/>
                <a:gd name="T14" fmla="*/ 5 w 89"/>
                <a:gd name="T15" fmla="*/ 5 h 27"/>
                <a:gd name="T16" fmla="*/ 7 w 89"/>
                <a:gd name="T17" fmla="*/ 6 h 27"/>
                <a:gd name="T18" fmla="*/ 6 w 89"/>
                <a:gd name="T19" fmla="*/ 7 h 27"/>
                <a:gd name="T20" fmla="*/ 24 w 89"/>
                <a:gd name="T21" fmla="*/ 13 h 27"/>
                <a:gd name="T22" fmla="*/ 25 w 89"/>
                <a:gd name="T23" fmla="*/ 16 h 27"/>
                <a:gd name="T24" fmla="*/ 24 w 89"/>
                <a:gd name="T25" fmla="*/ 21 h 27"/>
                <a:gd name="T26" fmla="*/ 27 w 89"/>
                <a:gd name="T27" fmla="*/ 25 h 27"/>
                <a:gd name="T28" fmla="*/ 30 w 89"/>
                <a:gd name="T29" fmla="*/ 24 h 27"/>
                <a:gd name="T30" fmla="*/ 33 w 89"/>
                <a:gd name="T31" fmla="*/ 26 h 27"/>
                <a:gd name="T32" fmla="*/ 38 w 89"/>
                <a:gd name="T33" fmla="*/ 26 h 27"/>
                <a:gd name="T34" fmla="*/ 42 w 89"/>
                <a:gd name="T35" fmla="*/ 23 h 27"/>
                <a:gd name="T36" fmla="*/ 45 w 89"/>
                <a:gd name="T37" fmla="*/ 26 h 27"/>
                <a:gd name="T38" fmla="*/ 52 w 89"/>
                <a:gd name="T39" fmla="*/ 27 h 27"/>
                <a:gd name="T40" fmla="*/ 62 w 89"/>
                <a:gd name="T41" fmla="*/ 27 h 27"/>
                <a:gd name="T42" fmla="*/ 65 w 89"/>
                <a:gd name="T43" fmla="*/ 27 h 27"/>
                <a:gd name="T44" fmla="*/ 67 w 89"/>
                <a:gd name="T45" fmla="*/ 24 h 27"/>
                <a:gd name="T46" fmla="*/ 70 w 89"/>
                <a:gd name="T47" fmla="*/ 25 h 27"/>
                <a:gd name="T48" fmla="*/ 76 w 89"/>
                <a:gd name="T49" fmla="*/ 27 h 27"/>
                <a:gd name="T50" fmla="*/ 82 w 89"/>
                <a:gd name="T51" fmla="*/ 26 h 27"/>
                <a:gd name="T52" fmla="*/ 85 w 89"/>
                <a:gd name="T53" fmla="*/ 24 h 27"/>
                <a:gd name="T54" fmla="*/ 85 w 89"/>
                <a:gd name="T55" fmla="*/ 22 h 27"/>
                <a:gd name="T56" fmla="*/ 82 w 89"/>
                <a:gd name="T57" fmla="*/ 22 h 27"/>
                <a:gd name="T58" fmla="*/ 85 w 89"/>
                <a:gd name="T59" fmla="*/ 17 h 27"/>
                <a:gd name="T60" fmla="*/ 80 w 89"/>
                <a:gd name="T61" fmla="*/ 16 h 27"/>
                <a:gd name="T62" fmla="*/ 78 w 89"/>
                <a:gd name="T63" fmla="*/ 14 h 27"/>
                <a:gd name="T64" fmla="*/ 70 w 89"/>
                <a:gd name="T65" fmla="*/ 14 h 27"/>
                <a:gd name="T66" fmla="*/ 65 w 89"/>
                <a:gd name="T67" fmla="*/ 14 h 27"/>
                <a:gd name="T68" fmla="*/ 55 w 89"/>
                <a:gd name="T69" fmla="*/ 17 h 27"/>
                <a:gd name="T70" fmla="*/ 56 w 89"/>
                <a:gd name="T71" fmla="*/ 18 h 27"/>
                <a:gd name="T72" fmla="*/ 52 w 89"/>
                <a:gd name="T73" fmla="*/ 18 h 27"/>
                <a:gd name="T74" fmla="*/ 49 w 89"/>
                <a:gd name="T75" fmla="*/ 16 h 27"/>
                <a:gd name="T76" fmla="*/ 46 w 89"/>
                <a:gd name="T77" fmla="*/ 17 h 27"/>
                <a:gd name="T78" fmla="*/ 42 w 89"/>
                <a:gd name="T79" fmla="*/ 16 h 27"/>
                <a:gd name="T80" fmla="*/ 41 w 89"/>
                <a:gd name="T81" fmla="*/ 18 h 27"/>
                <a:gd name="T82" fmla="*/ 38 w 89"/>
                <a:gd name="T83" fmla="*/ 16 h 27"/>
                <a:gd name="T84" fmla="*/ 39 w 89"/>
                <a:gd name="T85" fmla="*/ 14 h 27"/>
                <a:gd name="T86" fmla="*/ 34 w 89"/>
                <a:gd name="T87" fmla="*/ 12 h 27"/>
                <a:gd name="T88" fmla="*/ 30 w 89"/>
                <a:gd name="T89" fmla="*/ 13 h 27"/>
                <a:gd name="T90" fmla="*/ 32 w 89"/>
                <a:gd name="T91" fmla="*/ 12 h 27"/>
                <a:gd name="T92" fmla="*/ 28 w 89"/>
                <a:gd name="T93" fmla="*/ 9 h 27"/>
                <a:gd name="T94" fmla="*/ 38 w 89"/>
                <a:gd name="T95" fmla="*/ 10 h 27"/>
                <a:gd name="T96" fmla="*/ 33 w 89"/>
                <a:gd name="T97" fmla="*/ 7 h 27"/>
                <a:gd name="T98" fmla="*/ 28 w 89"/>
                <a:gd name="T99" fmla="*/ 7 h 27"/>
                <a:gd name="T100" fmla="*/ 32 w 89"/>
                <a:gd name="T101" fmla="*/ 6 h 27"/>
                <a:gd name="T102" fmla="*/ 27 w 89"/>
                <a:gd name="T103" fmla="*/ 5 h 27"/>
                <a:gd name="T104" fmla="*/ 17 w 89"/>
                <a:gd name="T105" fmla="*/ 7 h 27"/>
                <a:gd name="T106" fmla="*/ 17 w 89"/>
                <a:gd name="T107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27">
                  <a:moveTo>
                    <a:pt x="17" y="7"/>
                  </a:moveTo>
                  <a:cubicBezTo>
                    <a:pt x="18" y="7"/>
                    <a:pt x="20" y="5"/>
                    <a:pt x="19" y="4"/>
                  </a:cubicBezTo>
                  <a:cubicBezTo>
                    <a:pt x="18" y="3"/>
                    <a:pt x="16" y="2"/>
                    <a:pt x="15" y="2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9" y="1"/>
                    <a:pt x="7" y="0"/>
                    <a:pt x="4" y="1"/>
                  </a:cubicBezTo>
                  <a:cubicBezTo>
                    <a:pt x="0" y="2"/>
                    <a:pt x="3" y="2"/>
                    <a:pt x="4" y="3"/>
                  </a:cubicBezTo>
                  <a:cubicBezTo>
                    <a:pt x="4" y="3"/>
                    <a:pt x="0" y="3"/>
                    <a:pt x="0" y="4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5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12" y="11"/>
                    <a:pt x="21" y="5"/>
                    <a:pt x="24" y="13"/>
                  </a:cubicBezTo>
                  <a:cubicBezTo>
                    <a:pt x="24" y="14"/>
                    <a:pt x="26" y="15"/>
                    <a:pt x="25" y="16"/>
                  </a:cubicBezTo>
                  <a:cubicBezTo>
                    <a:pt x="24" y="18"/>
                    <a:pt x="23" y="19"/>
                    <a:pt x="24" y="21"/>
                  </a:cubicBezTo>
                  <a:cubicBezTo>
                    <a:pt x="24" y="21"/>
                    <a:pt x="26" y="25"/>
                    <a:pt x="27" y="25"/>
                  </a:cubicBezTo>
                  <a:cubicBezTo>
                    <a:pt x="28" y="26"/>
                    <a:pt x="30" y="23"/>
                    <a:pt x="30" y="24"/>
                  </a:cubicBezTo>
                  <a:cubicBezTo>
                    <a:pt x="31" y="24"/>
                    <a:pt x="32" y="26"/>
                    <a:pt x="33" y="26"/>
                  </a:cubicBezTo>
                  <a:cubicBezTo>
                    <a:pt x="35" y="27"/>
                    <a:pt x="37" y="26"/>
                    <a:pt x="38" y="26"/>
                  </a:cubicBezTo>
                  <a:cubicBezTo>
                    <a:pt x="39" y="25"/>
                    <a:pt x="41" y="23"/>
                    <a:pt x="42" y="23"/>
                  </a:cubicBezTo>
                  <a:cubicBezTo>
                    <a:pt x="42" y="23"/>
                    <a:pt x="44" y="26"/>
                    <a:pt x="45" y="26"/>
                  </a:cubicBezTo>
                  <a:cubicBezTo>
                    <a:pt x="47" y="27"/>
                    <a:pt x="50" y="27"/>
                    <a:pt x="52" y="27"/>
                  </a:cubicBezTo>
                  <a:cubicBezTo>
                    <a:pt x="56" y="27"/>
                    <a:pt x="59" y="27"/>
                    <a:pt x="62" y="27"/>
                  </a:cubicBezTo>
                  <a:cubicBezTo>
                    <a:pt x="63" y="27"/>
                    <a:pt x="64" y="27"/>
                    <a:pt x="65" y="27"/>
                  </a:cubicBezTo>
                  <a:cubicBezTo>
                    <a:pt x="67" y="26"/>
                    <a:pt x="66" y="24"/>
                    <a:pt x="67" y="24"/>
                  </a:cubicBezTo>
                  <a:cubicBezTo>
                    <a:pt x="68" y="23"/>
                    <a:pt x="69" y="24"/>
                    <a:pt x="70" y="25"/>
                  </a:cubicBezTo>
                  <a:cubicBezTo>
                    <a:pt x="71" y="26"/>
                    <a:pt x="74" y="27"/>
                    <a:pt x="76" y="27"/>
                  </a:cubicBezTo>
                  <a:cubicBezTo>
                    <a:pt x="78" y="27"/>
                    <a:pt x="80" y="27"/>
                    <a:pt x="82" y="26"/>
                  </a:cubicBezTo>
                  <a:cubicBezTo>
                    <a:pt x="84" y="26"/>
                    <a:pt x="83" y="24"/>
                    <a:pt x="85" y="24"/>
                  </a:cubicBezTo>
                  <a:cubicBezTo>
                    <a:pt x="86" y="24"/>
                    <a:pt x="87" y="21"/>
                    <a:pt x="85" y="22"/>
                  </a:cubicBezTo>
                  <a:cubicBezTo>
                    <a:pt x="85" y="22"/>
                    <a:pt x="83" y="22"/>
                    <a:pt x="82" y="22"/>
                  </a:cubicBezTo>
                  <a:cubicBezTo>
                    <a:pt x="82" y="22"/>
                    <a:pt x="89" y="18"/>
                    <a:pt x="85" y="17"/>
                  </a:cubicBezTo>
                  <a:cubicBezTo>
                    <a:pt x="84" y="17"/>
                    <a:pt x="82" y="16"/>
                    <a:pt x="80" y="16"/>
                  </a:cubicBezTo>
                  <a:cubicBezTo>
                    <a:pt x="78" y="16"/>
                    <a:pt x="80" y="14"/>
                    <a:pt x="78" y="14"/>
                  </a:cubicBezTo>
                  <a:cubicBezTo>
                    <a:pt x="75" y="14"/>
                    <a:pt x="73" y="14"/>
                    <a:pt x="70" y="14"/>
                  </a:cubicBezTo>
                  <a:cubicBezTo>
                    <a:pt x="68" y="14"/>
                    <a:pt x="67" y="13"/>
                    <a:pt x="65" y="14"/>
                  </a:cubicBezTo>
                  <a:cubicBezTo>
                    <a:pt x="64" y="14"/>
                    <a:pt x="55" y="16"/>
                    <a:pt x="55" y="17"/>
                  </a:cubicBezTo>
                  <a:cubicBezTo>
                    <a:pt x="55" y="17"/>
                    <a:pt x="56" y="17"/>
                    <a:pt x="56" y="18"/>
                  </a:cubicBezTo>
                  <a:cubicBezTo>
                    <a:pt x="56" y="18"/>
                    <a:pt x="53" y="18"/>
                    <a:pt x="52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6"/>
                    <a:pt x="47" y="17"/>
                    <a:pt x="46" y="17"/>
                  </a:cubicBezTo>
                  <a:cubicBezTo>
                    <a:pt x="45" y="17"/>
                    <a:pt x="43" y="16"/>
                    <a:pt x="42" y="16"/>
                  </a:cubicBezTo>
                  <a:cubicBezTo>
                    <a:pt x="41" y="16"/>
                    <a:pt x="42" y="18"/>
                    <a:pt x="41" y="18"/>
                  </a:cubicBezTo>
                  <a:cubicBezTo>
                    <a:pt x="40" y="18"/>
                    <a:pt x="39" y="16"/>
                    <a:pt x="38" y="16"/>
                  </a:cubicBezTo>
                  <a:cubicBezTo>
                    <a:pt x="35" y="16"/>
                    <a:pt x="39" y="15"/>
                    <a:pt x="39" y="14"/>
                  </a:cubicBezTo>
                  <a:cubicBezTo>
                    <a:pt x="39" y="13"/>
                    <a:pt x="35" y="12"/>
                    <a:pt x="34" y="12"/>
                  </a:cubicBezTo>
                  <a:cubicBezTo>
                    <a:pt x="34" y="12"/>
                    <a:pt x="30" y="13"/>
                    <a:pt x="30" y="13"/>
                  </a:cubicBezTo>
                  <a:cubicBezTo>
                    <a:pt x="30" y="12"/>
                    <a:pt x="32" y="12"/>
                    <a:pt x="32" y="12"/>
                  </a:cubicBezTo>
                  <a:cubicBezTo>
                    <a:pt x="32" y="11"/>
                    <a:pt x="27" y="10"/>
                    <a:pt x="28" y="9"/>
                  </a:cubicBezTo>
                  <a:cubicBezTo>
                    <a:pt x="28" y="9"/>
                    <a:pt x="38" y="10"/>
                    <a:pt x="38" y="10"/>
                  </a:cubicBezTo>
                  <a:cubicBezTo>
                    <a:pt x="38" y="9"/>
                    <a:pt x="34" y="8"/>
                    <a:pt x="33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5"/>
                    <a:pt x="27" y="5"/>
                    <a:pt x="27" y="5"/>
                  </a:cubicBezTo>
                  <a:cubicBezTo>
                    <a:pt x="23" y="5"/>
                    <a:pt x="21" y="6"/>
                    <a:pt x="17" y="7"/>
                  </a:cubicBezTo>
                  <a:cubicBezTo>
                    <a:pt x="17" y="7"/>
                    <a:pt x="18" y="7"/>
                    <a:pt x="1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0" name="Freeform 601">
              <a:extLst>
                <a:ext uri="{FF2B5EF4-FFF2-40B4-BE49-F238E27FC236}">
                  <a16:creationId xmlns:a16="http://schemas.microsoft.com/office/drawing/2014/main" id="{11954EC1-93C2-0F4F-9B59-C49CB936D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207002"/>
              <a:ext cx="471680" cy="314488"/>
            </a:xfrm>
            <a:custGeom>
              <a:avLst/>
              <a:gdLst>
                <a:gd name="T0" fmla="*/ 55 w 59"/>
                <a:gd name="T1" fmla="*/ 21 h 37"/>
                <a:gd name="T2" fmla="*/ 46 w 59"/>
                <a:gd name="T3" fmla="*/ 20 h 37"/>
                <a:gd name="T4" fmla="*/ 46 w 59"/>
                <a:gd name="T5" fmla="*/ 18 h 37"/>
                <a:gd name="T6" fmla="*/ 44 w 59"/>
                <a:gd name="T7" fmla="*/ 15 h 37"/>
                <a:gd name="T8" fmla="*/ 44 w 59"/>
                <a:gd name="T9" fmla="*/ 11 h 37"/>
                <a:gd name="T10" fmla="*/ 43 w 59"/>
                <a:gd name="T11" fmla="*/ 15 h 37"/>
                <a:gd name="T12" fmla="*/ 35 w 59"/>
                <a:gd name="T13" fmla="*/ 10 h 37"/>
                <a:gd name="T14" fmla="*/ 24 w 59"/>
                <a:gd name="T15" fmla="*/ 2 h 37"/>
                <a:gd name="T16" fmla="*/ 12 w 59"/>
                <a:gd name="T17" fmla="*/ 1 h 37"/>
                <a:gd name="T18" fmla="*/ 12 w 59"/>
                <a:gd name="T19" fmla="*/ 3 h 37"/>
                <a:gd name="T20" fmla="*/ 6 w 59"/>
                <a:gd name="T21" fmla="*/ 5 h 37"/>
                <a:gd name="T22" fmla="*/ 11 w 59"/>
                <a:gd name="T23" fmla="*/ 9 h 37"/>
                <a:gd name="T24" fmla="*/ 6 w 59"/>
                <a:gd name="T25" fmla="*/ 9 h 37"/>
                <a:gd name="T26" fmla="*/ 5 w 59"/>
                <a:gd name="T27" fmla="*/ 11 h 37"/>
                <a:gd name="T28" fmla="*/ 6 w 59"/>
                <a:gd name="T29" fmla="*/ 14 h 37"/>
                <a:gd name="T30" fmla="*/ 10 w 59"/>
                <a:gd name="T31" fmla="*/ 14 h 37"/>
                <a:gd name="T32" fmla="*/ 0 w 59"/>
                <a:gd name="T33" fmla="*/ 15 h 37"/>
                <a:gd name="T34" fmla="*/ 7 w 59"/>
                <a:gd name="T35" fmla="*/ 20 h 37"/>
                <a:gd name="T36" fmla="*/ 8 w 59"/>
                <a:gd name="T37" fmla="*/ 23 h 37"/>
                <a:gd name="T38" fmla="*/ 14 w 59"/>
                <a:gd name="T39" fmla="*/ 23 h 37"/>
                <a:gd name="T40" fmla="*/ 26 w 59"/>
                <a:gd name="T41" fmla="*/ 23 h 37"/>
                <a:gd name="T42" fmla="*/ 28 w 59"/>
                <a:gd name="T43" fmla="*/ 24 h 37"/>
                <a:gd name="T44" fmla="*/ 16 w 59"/>
                <a:gd name="T45" fmla="*/ 25 h 37"/>
                <a:gd name="T46" fmla="*/ 16 w 59"/>
                <a:gd name="T47" fmla="*/ 30 h 37"/>
                <a:gd name="T48" fmla="*/ 19 w 59"/>
                <a:gd name="T49" fmla="*/ 33 h 37"/>
                <a:gd name="T50" fmla="*/ 32 w 59"/>
                <a:gd name="T51" fmla="*/ 35 h 37"/>
                <a:gd name="T52" fmla="*/ 34 w 59"/>
                <a:gd name="T53" fmla="*/ 36 h 37"/>
                <a:gd name="T54" fmla="*/ 40 w 59"/>
                <a:gd name="T55" fmla="*/ 35 h 37"/>
                <a:gd name="T56" fmla="*/ 41 w 59"/>
                <a:gd name="T57" fmla="*/ 35 h 37"/>
                <a:gd name="T58" fmla="*/ 41 w 59"/>
                <a:gd name="T59" fmla="*/ 29 h 37"/>
                <a:gd name="T60" fmla="*/ 46 w 59"/>
                <a:gd name="T61" fmla="*/ 30 h 37"/>
                <a:gd name="T62" fmla="*/ 51 w 59"/>
                <a:gd name="T63" fmla="*/ 28 h 37"/>
                <a:gd name="T64" fmla="*/ 54 w 59"/>
                <a:gd name="T65" fmla="*/ 26 h 37"/>
                <a:gd name="T66" fmla="*/ 58 w 59"/>
                <a:gd name="T6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37">
                  <a:moveTo>
                    <a:pt x="58" y="24"/>
                  </a:moveTo>
                  <a:cubicBezTo>
                    <a:pt x="58" y="22"/>
                    <a:pt x="56" y="22"/>
                    <a:pt x="55" y="21"/>
                  </a:cubicBezTo>
                  <a:cubicBezTo>
                    <a:pt x="54" y="20"/>
                    <a:pt x="53" y="22"/>
                    <a:pt x="52" y="21"/>
                  </a:cubicBezTo>
                  <a:cubicBezTo>
                    <a:pt x="50" y="19"/>
                    <a:pt x="48" y="21"/>
                    <a:pt x="46" y="20"/>
                  </a:cubicBezTo>
                  <a:cubicBezTo>
                    <a:pt x="46" y="20"/>
                    <a:pt x="48" y="19"/>
                    <a:pt x="48" y="18"/>
                  </a:cubicBezTo>
                  <a:cubicBezTo>
                    <a:pt x="48" y="18"/>
                    <a:pt x="46" y="18"/>
                    <a:pt x="46" y="18"/>
                  </a:cubicBezTo>
                  <a:cubicBezTo>
                    <a:pt x="46" y="17"/>
                    <a:pt x="47" y="17"/>
                    <a:pt x="47" y="16"/>
                  </a:cubicBezTo>
                  <a:cubicBezTo>
                    <a:pt x="47" y="15"/>
                    <a:pt x="44" y="16"/>
                    <a:pt x="44" y="15"/>
                  </a:cubicBezTo>
                  <a:cubicBezTo>
                    <a:pt x="43" y="15"/>
                    <a:pt x="45" y="14"/>
                    <a:pt x="45" y="14"/>
                  </a:cubicBezTo>
                  <a:cubicBezTo>
                    <a:pt x="46" y="13"/>
                    <a:pt x="44" y="12"/>
                    <a:pt x="44" y="11"/>
                  </a:cubicBezTo>
                  <a:cubicBezTo>
                    <a:pt x="43" y="10"/>
                    <a:pt x="38" y="11"/>
                    <a:pt x="38" y="11"/>
                  </a:cubicBezTo>
                  <a:cubicBezTo>
                    <a:pt x="38" y="12"/>
                    <a:pt x="43" y="14"/>
                    <a:pt x="43" y="15"/>
                  </a:cubicBezTo>
                  <a:cubicBezTo>
                    <a:pt x="42" y="16"/>
                    <a:pt x="39" y="14"/>
                    <a:pt x="38" y="13"/>
                  </a:cubicBezTo>
                  <a:cubicBezTo>
                    <a:pt x="36" y="12"/>
                    <a:pt x="39" y="10"/>
                    <a:pt x="35" y="10"/>
                  </a:cubicBezTo>
                  <a:cubicBezTo>
                    <a:pt x="33" y="10"/>
                    <a:pt x="30" y="10"/>
                    <a:pt x="29" y="8"/>
                  </a:cubicBezTo>
                  <a:cubicBezTo>
                    <a:pt x="28" y="6"/>
                    <a:pt x="26" y="3"/>
                    <a:pt x="24" y="2"/>
                  </a:cubicBezTo>
                  <a:cubicBezTo>
                    <a:pt x="21" y="1"/>
                    <a:pt x="18" y="0"/>
                    <a:pt x="16" y="0"/>
                  </a:cubicBezTo>
                  <a:cubicBezTo>
                    <a:pt x="15" y="0"/>
                    <a:pt x="10" y="0"/>
                    <a:pt x="12" y="1"/>
                  </a:cubicBezTo>
                  <a:cubicBezTo>
                    <a:pt x="13" y="1"/>
                    <a:pt x="17" y="2"/>
                    <a:pt x="17" y="2"/>
                  </a:cubicBezTo>
                  <a:cubicBezTo>
                    <a:pt x="17" y="4"/>
                    <a:pt x="13" y="3"/>
                    <a:pt x="12" y="3"/>
                  </a:cubicBezTo>
                  <a:cubicBezTo>
                    <a:pt x="12" y="3"/>
                    <a:pt x="13" y="4"/>
                    <a:pt x="13" y="4"/>
                  </a:cubicBezTo>
                  <a:cubicBezTo>
                    <a:pt x="13" y="5"/>
                    <a:pt x="7" y="2"/>
                    <a:pt x="6" y="5"/>
                  </a:cubicBezTo>
                  <a:cubicBezTo>
                    <a:pt x="6" y="5"/>
                    <a:pt x="11" y="7"/>
                    <a:pt x="12" y="7"/>
                  </a:cubicBezTo>
                  <a:cubicBezTo>
                    <a:pt x="10" y="6"/>
                    <a:pt x="11" y="9"/>
                    <a:pt x="11" y="9"/>
                  </a:cubicBezTo>
                  <a:cubicBezTo>
                    <a:pt x="11" y="10"/>
                    <a:pt x="4" y="7"/>
                    <a:pt x="3" y="8"/>
                  </a:cubicBezTo>
                  <a:cubicBezTo>
                    <a:pt x="3" y="7"/>
                    <a:pt x="6" y="8"/>
                    <a:pt x="6" y="9"/>
                  </a:cubicBezTo>
                  <a:cubicBezTo>
                    <a:pt x="6" y="8"/>
                    <a:pt x="4" y="9"/>
                    <a:pt x="4" y="9"/>
                  </a:cubicBezTo>
                  <a:cubicBezTo>
                    <a:pt x="3" y="10"/>
                    <a:pt x="5" y="11"/>
                    <a:pt x="5" y="11"/>
                  </a:cubicBezTo>
                  <a:cubicBezTo>
                    <a:pt x="6" y="12"/>
                    <a:pt x="2" y="12"/>
                    <a:pt x="1" y="12"/>
                  </a:cubicBezTo>
                  <a:cubicBezTo>
                    <a:pt x="2" y="12"/>
                    <a:pt x="4" y="13"/>
                    <a:pt x="6" y="14"/>
                  </a:cubicBezTo>
                  <a:cubicBezTo>
                    <a:pt x="8" y="14"/>
                    <a:pt x="10" y="13"/>
                    <a:pt x="12" y="13"/>
                  </a:cubicBezTo>
                  <a:cubicBezTo>
                    <a:pt x="12" y="13"/>
                    <a:pt x="10" y="14"/>
                    <a:pt x="10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6"/>
                    <a:pt x="0" y="15"/>
                    <a:pt x="0" y="15"/>
                  </a:cubicBezTo>
                  <a:cubicBezTo>
                    <a:pt x="0" y="15"/>
                    <a:pt x="2" y="18"/>
                    <a:pt x="2" y="18"/>
                  </a:cubicBezTo>
                  <a:cubicBezTo>
                    <a:pt x="3" y="19"/>
                    <a:pt x="7" y="21"/>
                    <a:pt x="7" y="20"/>
                  </a:cubicBezTo>
                  <a:cubicBezTo>
                    <a:pt x="7" y="21"/>
                    <a:pt x="5" y="20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9" y="24"/>
                    <a:pt x="10" y="23"/>
                    <a:pt x="11" y="23"/>
                  </a:cubicBezTo>
                  <a:cubicBezTo>
                    <a:pt x="12" y="22"/>
                    <a:pt x="13" y="24"/>
                    <a:pt x="14" y="23"/>
                  </a:cubicBezTo>
                  <a:cubicBezTo>
                    <a:pt x="17" y="22"/>
                    <a:pt x="19" y="21"/>
                    <a:pt x="21" y="22"/>
                  </a:cubicBezTo>
                  <a:cubicBezTo>
                    <a:pt x="23" y="23"/>
                    <a:pt x="24" y="23"/>
                    <a:pt x="26" y="23"/>
                  </a:cubicBezTo>
                  <a:cubicBezTo>
                    <a:pt x="25" y="23"/>
                    <a:pt x="23" y="23"/>
                    <a:pt x="21" y="23"/>
                  </a:cubicBezTo>
                  <a:cubicBezTo>
                    <a:pt x="23" y="23"/>
                    <a:pt x="27" y="23"/>
                    <a:pt x="28" y="24"/>
                  </a:cubicBezTo>
                  <a:cubicBezTo>
                    <a:pt x="28" y="24"/>
                    <a:pt x="23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6" y="26"/>
                    <a:pt x="12" y="27"/>
                    <a:pt x="13" y="27"/>
                  </a:cubicBezTo>
                  <a:cubicBezTo>
                    <a:pt x="14" y="28"/>
                    <a:pt x="15" y="28"/>
                    <a:pt x="16" y="30"/>
                  </a:cubicBezTo>
                  <a:cubicBezTo>
                    <a:pt x="16" y="32"/>
                    <a:pt x="22" y="30"/>
                    <a:pt x="23" y="32"/>
                  </a:cubicBezTo>
                  <a:cubicBezTo>
                    <a:pt x="23" y="32"/>
                    <a:pt x="19" y="32"/>
                    <a:pt x="19" y="33"/>
                  </a:cubicBezTo>
                  <a:cubicBezTo>
                    <a:pt x="20" y="34"/>
                    <a:pt x="25" y="36"/>
                    <a:pt x="26" y="36"/>
                  </a:cubicBezTo>
                  <a:cubicBezTo>
                    <a:pt x="26" y="36"/>
                    <a:pt x="32" y="36"/>
                    <a:pt x="32" y="35"/>
                  </a:cubicBezTo>
                  <a:cubicBezTo>
                    <a:pt x="32" y="35"/>
                    <a:pt x="31" y="35"/>
                    <a:pt x="31" y="35"/>
                  </a:cubicBezTo>
                  <a:cubicBezTo>
                    <a:pt x="31" y="33"/>
                    <a:pt x="35" y="36"/>
                    <a:pt x="34" y="36"/>
                  </a:cubicBezTo>
                  <a:cubicBezTo>
                    <a:pt x="35" y="36"/>
                    <a:pt x="33" y="33"/>
                    <a:pt x="33" y="32"/>
                  </a:cubicBezTo>
                  <a:cubicBezTo>
                    <a:pt x="35" y="31"/>
                    <a:pt x="37" y="37"/>
                    <a:pt x="40" y="35"/>
                  </a:cubicBezTo>
                  <a:cubicBezTo>
                    <a:pt x="41" y="34"/>
                    <a:pt x="39" y="32"/>
                    <a:pt x="40" y="32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2" y="35"/>
                    <a:pt x="43" y="31"/>
                    <a:pt x="42" y="31"/>
                  </a:cubicBezTo>
                  <a:cubicBezTo>
                    <a:pt x="42" y="30"/>
                    <a:pt x="42" y="29"/>
                    <a:pt x="41" y="29"/>
                  </a:cubicBezTo>
                  <a:cubicBezTo>
                    <a:pt x="41" y="28"/>
                    <a:pt x="42" y="26"/>
                    <a:pt x="43" y="27"/>
                  </a:cubicBezTo>
                  <a:cubicBezTo>
                    <a:pt x="44" y="28"/>
                    <a:pt x="43" y="32"/>
                    <a:pt x="46" y="30"/>
                  </a:cubicBezTo>
                  <a:cubicBezTo>
                    <a:pt x="47" y="29"/>
                    <a:pt x="50" y="25"/>
                    <a:pt x="52" y="27"/>
                  </a:cubicBezTo>
                  <a:cubicBezTo>
                    <a:pt x="53" y="27"/>
                    <a:pt x="51" y="28"/>
                    <a:pt x="51" y="28"/>
                  </a:cubicBezTo>
                  <a:cubicBezTo>
                    <a:pt x="51" y="28"/>
                    <a:pt x="56" y="27"/>
                    <a:pt x="56" y="27"/>
                  </a:cubicBezTo>
                  <a:cubicBezTo>
                    <a:pt x="56" y="27"/>
                    <a:pt x="54" y="27"/>
                    <a:pt x="54" y="26"/>
                  </a:cubicBezTo>
                  <a:cubicBezTo>
                    <a:pt x="54" y="25"/>
                    <a:pt x="59" y="25"/>
                    <a:pt x="58" y="24"/>
                  </a:cubicBezTo>
                  <a:cubicBezTo>
                    <a:pt x="58" y="22"/>
                    <a:pt x="58" y="25"/>
                    <a:pt x="58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1" name="Freeform 602">
              <a:extLst>
                <a:ext uri="{FF2B5EF4-FFF2-40B4-BE49-F238E27FC236}">
                  <a16:creationId xmlns:a16="http://schemas.microsoft.com/office/drawing/2014/main" id="{8BD9061D-0BFA-B74C-8E17-DCA9D7CA4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6828" y="3013694"/>
              <a:ext cx="1246001" cy="686680"/>
            </a:xfrm>
            <a:custGeom>
              <a:avLst/>
              <a:gdLst>
                <a:gd name="T0" fmla="*/ 15 w 156"/>
                <a:gd name="T1" fmla="*/ 77 h 81"/>
                <a:gd name="T2" fmla="*/ 27 w 156"/>
                <a:gd name="T3" fmla="*/ 76 h 81"/>
                <a:gd name="T4" fmla="*/ 37 w 156"/>
                <a:gd name="T5" fmla="*/ 78 h 81"/>
                <a:gd name="T6" fmla="*/ 48 w 156"/>
                <a:gd name="T7" fmla="*/ 77 h 81"/>
                <a:gd name="T8" fmla="*/ 65 w 156"/>
                <a:gd name="T9" fmla="*/ 76 h 81"/>
                <a:gd name="T10" fmla="*/ 59 w 156"/>
                <a:gd name="T11" fmla="*/ 70 h 81"/>
                <a:gd name="T12" fmla="*/ 50 w 156"/>
                <a:gd name="T13" fmla="*/ 65 h 81"/>
                <a:gd name="T14" fmla="*/ 73 w 156"/>
                <a:gd name="T15" fmla="*/ 61 h 81"/>
                <a:gd name="T16" fmla="*/ 76 w 156"/>
                <a:gd name="T17" fmla="*/ 55 h 81"/>
                <a:gd name="T18" fmla="*/ 71 w 156"/>
                <a:gd name="T19" fmla="*/ 50 h 81"/>
                <a:gd name="T20" fmla="*/ 72 w 156"/>
                <a:gd name="T21" fmla="*/ 48 h 81"/>
                <a:gd name="T22" fmla="*/ 78 w 156"/>
                <a:gd name="T23" fmla="*/ 45 h 81"/>
                <a:gd name="T24" fmla="*/ 90 w 156"/>
                <a:gd name="T25" fmla="*/ 44 h 81"/>
                <a:gd name="T26" fmla="*/ 105 w 156"/>
                <a:gd name="T27" fmla="*/ 37 h 81"/>
                <a:gd name="T28" fmla="*/ 105 w 156"/>
                <a:gd name="T29" fmla="*/ 32 h 81"/>
                <a:gd name="T30" fmla="*/ 136 w 156"/>
                <a:gd name="T31" fmla="*/ 21 h 81"/>
                <a:gd name="T32" fmla="*/ 115 w 156"/>
                <a:gd name="T33" fmla="*/ 23 h 81"/>
                <a:gd name="T34" fmla="*/ 134 w 156"/>
                <a:gd name="T35" fmla="*/ 18 h 81"/>
                <a:gd name="T36" fmla="*/ 146 w 156"/>
                <a:gd name="T37" fmla="*/ 10 h 81"/>
                <a:gd name="T38" fmla="*/ 133 w 156"/>
                <a:gd name="T39" fmla="*/ 5 h 81"/>
                <a:gd name="T40" fmla="*/ 121 w 156"/>
                <a:gd name="T41" fmla="*/ 5 h 81"/>
                <a:gd name="T42" fmla="*/ 100 w 156"/>
                <a:gd name="T43" fmla="*/ 2 h 81"/>
                <a:gd name="T44" fmla="*/ 91 w 156"/>
                <a:gd name="T45" fmla="*/ 5 h 81"/>
                <a:gd name="T46" fmla="*/ 80 w 156"/>
                <a:gd name="T47" fmla="*/ 8 h 81"/>
                <a:gd name="T48" fmla="*/ 58 w 156"/>
                <a:gd name="T49" fmla="*/ 4 h 81"/>
                <a:gd name="T50" fmla="*/ 52 w 156"/>
                <a:gd name="T51" fmla="*/ 5 h 81"/>
                <a:gd name="T52" fmla="*/ 46 w 156"/>
                <a:gd name="T53" fmla="*/ 10 h 81"/>
                <a:gd name="T54" fmla="*/ 45 w 156"/>
                <a:gd name="T55" fmla="*/ 12 h 81"/>
                <a:gd name="T56" fmla="*/ 31 w 156"/>
                <a:gd name="T57" fmla="*/ 10 h 81"/>
                <a:gd name="T58" fmla="*/ 34 w 156"/>
                <a:gd name="T59" fmla="*/ 16 h 81"/>
                <a:gd name="T60" fmla="*/ 23 w 156"/>
                <a:gd name="T61" fmla="*/ 16 h 81"/>
                <a:gd name="T62" fmla="*/ 5 w 156"/>
                <a:gd name="T63" fmla="*/ 17 h 81"/>
                <a:gd name="T64" fmla="*/ 11 w 156"/>
                <a:gd name="T65" fmla="*/ 21 h 81"/>
                <a:gd name="T66" fmla="*/ 13 w 156"/>
                <a:gd name="T67" fmla="*/ 26 h 81"/>
                <a:gd name="T68" fmla="*/ 23 w 156"/>
                <a:gd name="T69" fmla="*/ 27 h 81"/>
                <a:gd name="T70" fmla="*/ 20 w 156"/>
                <a:gd name="T71" fmla="*/ 31 h 81"/>
                <a:gd name="T72" fmla="*/ 26 w 156"/>
                <a:gd name="T73" fmla="*/ 30 h 81"/>
                <a:gd name="T74" fmla="*/ 42 w 156"/>
                <a:gd name="T75" fmla="*/ 30 h 81"/>
                <a:gd name="T76" fmla="*/ 52 w 156"/>
                <a:gd name="T77" fmla="*/ 31 h 81"/>
                <a:gd name="T78" fmla="*/ 73 w 156"/>
                <a:gd name="T79" fmla="*/ 21 h 81"/>
                <a:gd name="T80" fmla="*/ 60 w 156"/>
                <a:gd name="T81" fmla="*/ 31 h 81"/>
                <a:gd name="T82" fmla="*/ 44 w 156"/>
                <a:gd name="T83" fmla="*/ 35 h 81"/>
                <a:gd name="T84" fmla="*/ 58 w 156"/>
                <a:gd name="T85" fmla="*/ 42 h 81"/>
                <a:gd name="T86" fmla="*/ 32 w 156"/>
                <a:gd name="T87" fmla="*/ 39 h 81"/>
                <a:gd name="T88" fmla="*/ 42 w 156"/>
                <a:gd name="T89" fmla="*/ 50 h 81"/>
                <a:gd name="T90" fmla="*/ 44 w 156"/>
                <a:gd name="T91" fmla="*/ 52 h 81"/>
                <a:gd name="T92" fmla="*/ 30 w 156"/>
                <a:gd name="T93" fmla="*/ 52 h 81"/>
                <a:gd name="T94" fmla="*/ 27 w 156"/>
                <a:gd name="T95" fmla="*/ 59 h 81"/>
                <a:gd name="T96" fmla="*/ 36 w 156"/>
                <a:gd name="T97" fmla="*/ 57 h 81"/>
                <a:gd name="T98" fmla="*/ 34 w 156"/>
                <a:gd name="T99" fmla="*/ 60 h 81"/>
                <a:gd name="T100" fmla="*/ 37 w 156"/>
                <a:gd name="T101" fmla="*/ 65 h 81"/>
                <a:gd name="T102" fmla="*/ 38 w 156"/>
                <a:gd name="T103" fmla="*/ 68 h 81"/>
                <a:gd name="T104" fmla="*/ 19 w 156"/>
                <a:gd name="T105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" h="81">
                  <a:moveTo>
                    <a:pt x="26" y="70"/>
                  </a:moveTo>
                  <a:cubicBezTo>
                    <a:pt x="22" y="70"/>
                    <a:pt x="17" y="70"/>
                    <a:pt x="13" y="71"/>
                  </a:cubicBezTo>
                  <a:cubicBezTo>
                    <a:pt x="11" y="72"/>
                    <a:pt x="11" y="75"/>
                    <a:pt x="12" y="76"/>
                  </a:cubicBezTo>
                  <a:cubicBezTo>
                    <a:pt x="13" y="77"/>
                    <a:pt x="15" y="78"/>
                    <a:pt x="15" y="77"/>
                  </a:cubicBezTo>
                  <a:cubicBezTo>
                    <a:pt x="17" y="77"/>
                    <a:pt x="16" y="76"/>
                    <a:pt x="17" y="75"/>
                  </a:cubicBezTo>
                  <a:cubicBezTo>
                    <a:pt x="17" y="75"/>
                    <a:pt x="17" y="78"/>
                    <a:pt x="17" y="78"/>
                  </a:cubicBezTo>
                  <a:cubicBezTo>
                    <a:pt x="19" y="78"/>
                    <a:pt x="22" y="78"/>
                    <a:pt x="24" y="78"/>
                  </a:cubicBezTo>
                  <a:cubicBezTo>
                    <a:pt x="26" y="78"/>
                    <a:pt x="26" y="76"/>
                    <a:pt x="27" y="76"/>
                  </a:cubicBezTo>
                  <a:cubicBezTo>
                    <a:pt x="29" y="76"/>
                    <a:pt x="27" y="78"/>
                    <a:pt x="27" y="78"/>
                  </a:cubicBezTo>
                  <a:cubicBezTo>
                    <a:pt x="27" y="78"/>
                    <a:pt x="37" y="79"/>
                    <a:pt x="37" y="78"/>
                  </a:cubicBezTo>
                  <a:cubicBezTo>
                    <a:pt x="37" y="78"/>
                    <a:pt x="35" y="77"/>
                    <a:pt x="34" y="76"/>
                  </a:cubicBezTo>
                  <a:cubicBezTo>
                    <a:pt x="34" y="76"/>
                    <a:pt x="38" y="77"/>
                    <a:pt x="37" y="78"/>
                  </a:cubicBezTo>
                  <a:cubicBezTo>
                    <a:pt x="38" y="77"/>
                    <a:pt x="37" y="76"/>
                    <a:pt x="38" y="76"/>
                  </a:cubicBezTo>
                  <a:cubicBezTo>
                    <a:pt x="38" y="76"/>
                    <a:pt x="40" y="77"/>
                    <a:pt x="41" y="77"/>
                  </a:cubicBezTo>
                  <a:cubicBezTo>
                    <a:pt x="43" y="79"/>
                    <a:pt x="41" y="76"/>
                    <a:pt x="42" y="75"/>
                  </a:cubicBezTo>
                  <a:cubicBezTo>
                    <a:pt x="42" y="75"/>
                    <a:pt x="48" y="78"/>
                    <a:pt x="48" y="77"/>
                  </a:cubicBezTo>
                  <a:cubicBezTo>
                    <a:pt x="48" y="76"/>
                    <a:pt x="46" y="76"/>
                    <a:pt x="46" y="75"/>
                  </a:cubicBezTo>
                  <a:cubicBezTo>
                    <a:pt x="46" y="75"/>
                    <a:pt x="53" y="76"/>
                    <a:pt x="53" y="76"/>
                  </a:cubicBezTo>
                  <a:cubicBezTo>
                    <a:pt x="57" y="76"/>
                    <a:pt x="52" y="79"/>
                    <a:pt x="52" y="80"/>
                  </a:cubicBezTo>
                  <a:cubicBezTo>
                    <a:pt x="52" y="81"/>
                    <a:pt x="64" y="76"/>
                    <a:pt x="65" y="76"/>
                  </a:cubicBezTo>
                  <a:cubicBezTo>
                    <a:pt x="67" y="76"/>
                    <a:pt x="72" y="73"/>
                    <a:pt x="68" y="72"/>
                  </a:cubicBezTo>
                  <a:cubicBezTo>
                    <a:pt x="66" y="71"/>
                    <a:pt x="63" y="73"/>
                    <a:pt x="61" y="72"/>
                  </a:cubicBezTo>
                  <a:cubicBezTo>
                    <a:pt x="61" y="72"/>
                    <a:pt x="63" y="70"/>
                    <a:pt x="63" y="70"/>
                  </a:cubicBezTo>
                  <a:cubicBezTo>
                    <a:pt x="63" y="69"/>
                    <a:pt x="60" y="70"/>
                    <a:pt x="59" y="70"/>
                  </a:cubicBezTo>
                  <a:cubicBezTo>
                    <a:pt x="57" y="70"/>
                    <a:pt x="56" y="68"/>
                    <a:pt x="54" y="68"/>
                  </a:cubicBezTo>
                  <a:cubicBezTo>
                    <a:pt x="53" y="69"/>
                    <a:pt x="50" y="70"/>
                    <a:pt x="48" y="69"/>
                  </a:cubicBezTo>
                  <a:cubicBezTo>
                    <a:pt x="49" y="69"/>
                    <a:pt x="50" y="69"/>
                    <a:pt x="51" y="69"/>
                  </a:cubicBezTo>
                  <a:cubicBezTo>
                    <a:pt x="52" y="68"/>
                    <a:pt x="50" y="66"/>
                    <a:pt x="50" y="65"/>
                  </a:cubicBezTo>
                  <a:cubicBezTo>
                    <a:pt x="50" y="67"/>
                    <a:pt x="59" y="68"/>
                    <a:pt x="60" y="68"/>
                  </a:cubicBezTo>
                  <a:cubicBezTo>
                    <a:pt x="61" y="68"/>
                    <a:pt x="63" y="68"/>
                    <a:pt x="65" y="68"/>
                  </a:cubicBezTo>
                  <a:cubicBezTo>
                    <a:pt x="67" y="68"/>
                    <a:pt x="69" y="65"/>
                    <a:pt x="68" y="64"/>
                  </a:cubicBezTo>
                  <a:cubicBezTo>
                    <a:pt x="65" y="61"/>
                    <a:pt x="71" y="61"/>
                    <a:pt x="73" y="61"/>
                  </a:cubicBezTo>
                  <a:cubicBezTo>
                    <a:pt x="74" y="61"/>
                    <a:pt x="79" y="61"/>
                    <a:pt x="80" y="60"/>
                  </a:cubicBezTo>
                  <a:cubicBezTo>
                    <a:pt x="80" y="60"/>
                    <a:pt x="75" y="58"/>
                    <a:pt x="75" y="58"/>
                  </a:cubicBezTo>
                  <a:cubicBezTo>
                    <a:pt x="77" y="57"/>
                    <a:pt x="81" y="59"/>
                    <a:pt x="82" y="57"/>
                  </a:cubicBezTo>
                  <a:cubicBezTo>
                    <a:pt x="83" y="56"/>
                    <a:pt x="77" y="55"/>
                    <a:pt x="76" y="55"/>
                  </a:cubicBezTo>
                  <a:cubicBezTo>
                    <a:pt x="77" y="55"/>
                    <a:pt x="84" y="54"/>
                    <a:pt x="85" y="53"/>
                  </a:cubicBezTo>
                  <a:cubicBezTo>
                    <a:pt x="87" y="52"/>
                    <a:pt x="77" y="50"/>
                    <a:pt x="77" y="51"/>
                  </a:cubicBezTo>
                  <a:cubicBezTo>
                    <a:pt x="77" y="50"/>
                    <a:pt x="79" y="50"/>
                    <a:pt x="79" y="50"/>
                  </a:cubicBezTo>
                  <a:cubicBezTo>
                    <a:pt x="79" y="49"/>
                    <a:pt x="72" y="50"/>
                    <a:pt x="71" y="50"/>
                  </a:cubicBezTo>
                  <a:cubicBezTo>
                    <a:pt x="69" y="50"/>
                    <a:pt x="68" y="51"/>
                    <a:pt x="66" y="52"/>
                  </a:cubicBezTo>
                  <a:cubicBezTo>
                    <a:pt x="67" y="52"/>
                    <a:pt x="70" y="49"/>
                    <a:pt x="68" y="49"/>
                  </a:cubicBezTo>
                  <a:cubicBezTo>
                    <a:pt x="68" y="49"/>
                    <a:pt x="64" y="49"/>
                    <a:pt x="64" y="48"/>
                  </a:cubicBezTo>
                  <a:cubicBezTo>
                    <a:pt x="64" y="48"/>
                    <a:pt x="71" y="48"/>
                    <a:pt x="72" y="48"/>
                  </a:cubicBezTo>
                  <a:cubicBezTo>
                    <a:pt x="71" y="48"/>
                    <a:pt x="68" y="47"/>
                    <a:pt x="68" y="47"/>
                  </a:cubicBezTo>
                  <a:cubicBezTo>
                    <a:pt x="69" y="46"/>
                    <a:pt x="72" y="48"/>
                    <a:pt x="74" y="47"/>
                  </a:cubicBezTo>
                  <a:cubicBezTo>
                    <a:pt x="73" y="47"/>
                    <a:pt x="69" y="46"/>
                    <a:pt x="69" y="46"/>
                  </a:cubicBezTo>
                  <a:cubicBezTo>
                    <a:pt x="69" y="45"/>
                    <a:pt x="77" y="46"/>
                    <a:pt x="78" y="45"/>
                  </a:cubicBezTo>
                  <a:cubicBezTo>
                    <a:pt x="78" y="45"/>
                    <a:pt x="75" y="44"/>
                    <a:pt x="75" y="44"/>
                  </a:cubicBezTo>
                  <a:cubicBezTo>
                    <a:pt x="74" y="44"/>
                    <a:pt x="77" y="44"/>
                    <a:pt x="77" y="44"/>
                  </a:cubicBezTo>
                  <a:cubicBezTo>
                    <a:pt x="79" y="45"/>
                    <a:pt x="80" y="46"/>
                    <a:pt x="82" y="46"/>
                  </a:cubicBezTo>
                  <a:cubicBezTo>
                    <a:pt x="84" y="46"/>
                    <a:pt x="87" y="45"/>
                    <a:pt x="90" y="44"/>
                  </a:cubicBezTo>
                  <a:cubicBezTo>
                    <a:pt x="98" y="43"/>
                    <a:pt x="85" y="42"/>
                    <a:pt x="84" y="40"/>
                  </a:cubicBezTo>
                  <a:cubicBezTo>
                    <a:pt x="84" y="39"/>
                    <a:pt x="93" y="40"/>
                    <a:pt x="94" y="41"/>
                  </a:cubicBezTo>
                  <a:cubicBezTo>
                    <a:pt x="96" y="42"/>
                    <a:pt x="97" y="42"/>
                    <a:pt x="100" y="41"/>
                  </a:cubicBezTo>
                  <a:cubicBezTo>
                    <a:pt x="101" y="41"/>
                    <a:pt x="106" y="39"/>
                    <a:pt x="105" y="37"/>
                  </a:cubicBezTo>
                  <a:cubicBezTo>
                    <a:pt x="105" y="36"/>
                    <a:pt x="94" y="41"/>
                    <a:pt x="97" y="36"/>
                  </a:cubicBezTo>
                  <a:cubicBezTo>
                    <a:pt x="96" y="37"/>
                    <a:pt x="101" y="37"/>
                    <a:pt x="101" y="37"/>
                  </a:cubicBezTo>
                  <a:cubicBezTo>
                    <a:pt x="104" y="37"/>
                    <a:pt x="106" y="36"/>
                    <a:pt x="108" y="36"/>
                  </a:cubicBezTo>
                  <a:cubicBezTo>
                    <a:pt x="108" y="35"/>
                    <a:pt x="105" y="32"/>
                    <a:pt x="105" y="32"/>
                  </a:cubicBezTo>
                  <a:cubicBezTo>
                    <a:pt x="106" y="32"/>
                    <a:pt x="107" y="33"/>
                    <a:pt x="107" y="34"/>
                  </a:cubicBezTo>
                  <a:cubicBezTo>
                    <a:pt x="108" y="35"/>
                    <a:pt x="110" y="34"/>
                    <a:pt x="111" y="34"/>
                  </a:cubicBezTo>
                  <a:cubicBezTo>
                    <a:pt x="114" y="32"/>
                    <a:pt x="116" y="30"/>
                    <a:pt x="119" y="29"/>
                  </a:cubicBezTo>
                  <a:cubicBezTo>
                    <a:pt x="121" y="28"/>
                    <a:pt x="136" y="22"/>
                    <a:pt x="136" y="21"/>
                  </a:cubicBezTo>
                  <a:cubicBezTo>
                    <a:pt x="136" y="20"/>
                    <a:pt x="123" y="23"/>
                    <a:pt x="122" y="23"/>
                  </a:cubicBezTo>
                  <a:cubicBezTo>
                    <a:pt x="119" y="24"/>
                    <a:pt x="116" y="24"/>
                    <a:pt x="112" y="25"/>
                  </a:cubicBezTo>
                  <a:cubicBezTo>
                    <a:pt x="112" y="25"/>
                    <a:pt x="108" y="25"/>
                    <a:pt x="108" y="25"/>
                  </a:cubicBezTo>
                  <a:cubicBezTo>
                    <a:pt x="108" y="24"/>
                    <a:pt x="114" y="24"/>
                    <a:pt x="115" y="23"/>
                  </a:cubicBezTo>
                  <a:cubicBezTo>
                    <a:pt x="116" y="23"/>
                    <a:pt x="123" y="22"/>
                    <a:pt x="123" y="21"/>
                  </a:cubicBezTo>
                  <a:cubicBezTo>
                    <a:pt x="123" y="22"/>
                    <a:pt x="113" y="20"/>
                    <a:pt x="114" y="19"/>
                  </a:cubicBezTo>
                  <a:cubicBezTo>
                    <a:pt x="114" y="19"/>
                    <a:pt x="126" y="20"/>
                    <a:pt x="127" y="19"/>
                  </a:cubicBezTo>
                  <a:cubicBezTo>
                    <a:pt x="129" y="19"/>
                    <a:pt x="132" y="18"/>
                    <a:pt x="134" y="18"/>
                  </a:cubicBezTo>
                  <a:cubicBezTo>
                    <a:pt x="135" y="18"/>
                    <a:pt x="137" y="18"/>
                    <a:pt x="138" y="18"/>
                  </a:cubicBezTo>
                  <a:cubicBezTo>
                    <a:pt x="142" y="17"/>
                    <a:pt x="146" y="16"/>
                    <a:pt x="149" y="15"/>
                  </a:cubicBezTo>
                  <a:cubicBezTo>
                    <a:pt x="149" y="15"/>
                    <a:pt x="156" y="11"/>
                    <a:pt x="153" y="10"/>
                  </a:cubicBezTo>
                  <a:cubicBezTo>
                    <a:pt x="151" y="10"/>
                    <a:pt x="148" y="10"/>
                    <a:pt x="146" y="10"/>
                  </a:cubicBezTo>
                  <a:cubicBezTo>
                    <a:pt x="145" y="9"/>
                    <a:pt x="143" y="10"/>
                    <a:pt x="143" y="9"/>
                  </a:cubicBezTo>
                  <a:cubicBezTo>
                    <a:pt x="143" y="7"/>
                    <a:pt x="141" y="7"/>
                    <a:pt x="141" y="5"/>
                  </a:cubicBezTo>
                  <a:cubicBezTo>
                    <a:pt x="141" y="5"/>
                    <a:pt x="137" y="6"/>
                    <a:pt x="136" y="6"/>
                  </a:cubicBezTo>
                  <a:cubicBezTo>
                    <a:pt x="135" y="5"/>
                    <a:pt x="134" y="3"/>
                    <a:pt x="133" y="5"/>
                  </a:cubicBezTo>
                  <a:cubicBezTo>
                    <a:pt x="133" y="5"/>
                    <a:pt x="127" y="6"/>
                    <a:pt x="126" y="6"/>
                  </a:cubicBezTo>
                  <a:cubicBezTo>
                    <a:pt x="124" y="7"/>
                    <a:pt x="122" y="7"/>
                    <a:pt x="120" y="7"/>
                  </a:cubicBezTo>
                  <a:cubicBezTo>
                    <a:pt x="120" y="7"/>
                    <a:pt x="116" y="7"/>
                    <a:pt x="116" y="7"/>
                  </a:cubicBezTo>
                  <a:cubicBezTo>
                    <a:pt x="116" y="6"/>
                    <a:pt x="120" y="6"/>
                    <a:pt x="121" y="5"/>
                  </a:cubicBezTo>
                  <a:cubicBezTo>
                    <a:pt x="123" y="5"/>
                    <a:pt x="125" y="4"/>
                    <a:pt x="126" y="3"/>
                  </a:cubicBezTo>
                  <a:cubicBezTo>
                    <a:pt x="124" y="6"/>
                    <a:pt x="103" y="0"/>
                    <a:pt x="102" y="2"/>
                  </a:cubicBezTo>
                  <a:cubicBezTo>
                    <a:pt x="102" y="3"/>
                    <a:pt x="104" y="3"/>
                    <a:pt x="105" y="4"/>
                  </a:cubicBezTo>
                  <a:cubicBezTo>
                    <a:pt x="105" y="5"/>
                    <a:pt x="100" y="2"/>
                    <a:pt x="100" y="2"/>
                  </a:cubicBezTo>
                  <a:cubicBezTo>
                    <a:pt x="98" y="1"/>
                    <a:pt x="95" y="2"/>
                    <a:pt x="94" y="2"/>
                  </a:cubicBezTo>
                  <a:cubicBezTo>
                    <a:pt x="93" y="2"/>
                    <a:pt x="90" y="2"/>
                    <a:pt x="91" y="3"/>
                  </a:cubicBezTo>
                  <a:cubicBezTo>
                    <a:pt x="92" y="4"/>
                    <a:pt x="94" y="7"/>
                    <a:pt x="95" y="6"/>
                  </a:cubicBezTo>
                  <a:cubicBezTo>
                    <a:pt x="95" y="7"/>
                    <a:pt x="91" y="6"/>
                    <a:pt x="91" y="5"/>
                  </a:cubicBezTo>
                  <a:cubicBezTo>
                    <a:pt x="88" y="5"/>
                    <a:pt x="87" y="2"/>
                    <a:pt x="85" y="2"/>
                  </a:cubicBezTo>
                  <a:cubicBezTo>
                    <a:pt x="81" y="2"/>
                    <a:pt x="78" y="2"/>
                    <a:pt x="75" y="2"/>
                  </a:cubicBezTo>
                  <a:cubicBezTo>
                    <a:pt x="70" y="3"/>
                    <a:pt x="73" y="4"/>
                    <a:pt x="76" y="5"/>
                  </a:cubicBezTo>
                  <a:cubicBezTo>
                    <a:pt x="77" y="6"/>
                    <a:pt x="79" y="7"/>
                    <a:pt x="80" y="8"/>
                  </a:cubicBezTo>
                  <a:cubicBezTo>
                    <a:pt x="80" y="8"/>
                    <a:pt x="77" y="10"/>
                    <a:pt x="77" y="10"/>
                  </a:cubicBezTo>
                  <a:cubicBezTo>
                    <a:pt x="76" y="10"/>
                    <a:pt x="78" y="9"/>
                    <a:pt x="78" y="9"/>
                  </a:cubicBezTo>
                  <a:cubicBezTo>
                    <a:pt x="78" y="8"/>
                    <a:pt x="71" y="4"/>
                    <a:pt x="70" y="4"/>
                  </a:cubicBezTo>
                  <a:cubicBezTo>
                    <a:pt x="66" y="4"/>
                    <a:pt x="62" y="3"/>
                    <a:pt x="58" y="4"/>
                  </a:cubicBezTo>
                  <a:cubicBezTo>
                    <a:pt x="58" y="4"/>
                    <a:pt x="60" y="6"/>
                    <a:pt x="61" y="6"/>
                  </a:cubicBezTo>
                  <a:cubicBezTo>
                    <a:pt x="62" y="6"/>
                    <a:pt x="64" y="7"/>
                    <a:pt x="66" y="6"/>
                  </a:cubicBezTo>
                  <a:cubicBezTo>
                    <a:pt x="64" y="7"/>
                    <a:pt x="61" y="8"/>
                    <a:pt x="59" y="7"/>
                  </a:cubicBezTo>
                  <a:cubicBezTo>
                    <a:pt x="58" y="7"/>
                    <a:pt x="51" y="4"/>
                    <a:pt x="52" y="5"/>
                  </a:cubicBezTo>
                  <a:cubicBezTo>
                    <a:pt x="52" y="4"/>
                    <a:pt x="57" y="10"/>
                    <a:pt x="53" y="9"/>
                  </a:cubicBezTo>
                  <a:cubicBezTo>
                    <a:pt x="52" y="8"/>
                    <a:pt x="49" y="7"/>
                    <a:pt x="47" y="8"/>
                  </a:cubicBezTo>
                  <a:cubicBezTo>
                    <a:pt x="48" y="8"/>
                    <a:pt x="51" y="9"/>
                    <a:pt x="51" y="9"/>
                  </a:cubicBezTo>
                  <a:cubicBezTo>
                    <a:pt x="50" y="10"/>
                    <a:pt x="46" y="8"/>
                    <a:pt x="46" y="10"/>
                  </a:cubicBezTo>
                  <a:cubicBezTo>
                    <a:pt x="46" y="11"/>
                    <a:pt x="50" y="12"/>
                    <a:pt x="51" y="13"/>
                  </a:cubicBezTo>
                  <a:cubicBezTo>
                    <a:pt x="54" y="13"/>
                    <a:pt x="61" y="14"/>
                    <a:pt x="61" y="17"/>
                  </a:cubicBezTo>
                  <a:cubicBezTo>
                    <a:pt x="61" y="16"/>
                    <a:pt x="54" y="15"/>
                    <a:pt x="52" y="14"/>
                  </a:cubicBezTo>
                  <a:cubicBezTo>
                    <a:pt x="50" y="14"/>
                    <a:pt x="47" y="11"/>
                    <a:pt x="45" y="12"/>
                  </a:cubicBezTo>
                  <a:cubicBezTo>
                    <a:pt x="45" y="12"/>
                    <a:pt x="48" y="14"/>
                    <a:pt x="48" y="14"/>
                  </a:cubicBezTo>
                  <a:cubicBezTo>
                    <a:pt x="48" y="14"/>
                    <a:pt x="45" y="15"/>
                    <a:pt x="45" y="14"/>
                  </a:cubicBezTo>
                  <a:cubicBezTo>
                    <a:pt x="43" y="13"/>
                    <a:pt x="42" y="12"/>
                    <a:pt x="40" y="11"/>
                  </a:cubicBezTo>
                  <a:cubicBezTo>
                    <a:pt x="39" y="10"/>
                    <a:pt x="31" y="10"/>
                    <a:pt x="31" y="10"/>
                  </a:cubicBezTo>
                  <a:cubicBezTo>
                    <a:pt x="31" y="11"/>
                    <a:pt x="34" y="11"/>
                    <a:pt x="31" y="12"/>
                  </a:cubicBezTo>
                  <a:cubicBezTo>
                    <a:pt x="30" y="12"/>
                    <a:pt x="25" y="14"/>
                    <a:pt x="25" y="14"/>
                  </a:cubicBezTo>
                  <a:cubicBezTo>
                    <a:pt x="26" y="14"/>
                    <a:pt x="29" y="13"/>
                    <a:pt x="29" y="13"/>
                  </a:cubicBezTo>
                  <a:cubicBezTo>
                    <a:pt x="30" y="14"/>
                    <a:pt x="34" y="16"/>
                    <a:pt x="34" y="16"/>
                  </a:cubicBezTo>
                  <a:cubicBezTo>
                    <a:pt x="34" y="16"/>
                    <a:pt x="31" y="15"/>
                    <a:pt x="31" y="16"/>
                  </a:cubicBezTo>
                  <a:cubicBezTo>
                    <a:pt x="31" y="16"/>
                    <a:pt x="32" y="19"/>
                    <a:pt x="30" y="17"/>
                  </a:cubicBezTo>
                  <a:cubicBezTo>
                    <a:pt x="29" y="16"/>
                    <a:pt x="28" y="14"/>
                    <a:pt x="26" y="15"/>
                  </a:cubicBezTo>
                  <a:cubicBezTo>
                    <a:pt x="25" y="15"/>
                    <a:pt x="24" y="17"/>
                    <a:pt x="23" y="16"/>
                  </a:cubicBezTo>
                  <a:cubicBezTo>
                    <a:pt x="22" y="15"/>
                    <a:pt x="21" y="14"/>
                    <a:pt x="19" y="14"/>
                  </a:cubicBezTo>
                  <a:cubicBezTo>
                    <a:pt x="18" y="14"/>
                    <a:pt x="15" y="15"/>
                    <a:pt x="14" y="16"/>
                  </a:cubicBezTo>
                  <a:cubicBezTo>
                    <a:pt x="12" y="17"/>
                    <a:pt x="13" y="18"/>
                    <a:pt x="10" y="17"/>
                  </a:cubicBezTo>
                  <a:cubicBezTo>
                    <a:pt x="8" y="16"/>
                    <a:pt x="7" y="17"/>
                    <a:pt x="5" y="17"/>
                  </a:cubicBezTo>
                  <a:cubicBezTo>
                    <a:pt x="4" y="18"/>
                    <a:pt x="0" y="18"/>
                    <a:pt x="0" y="19"/>
                  </a:cubicBezTo>
                  <a:cubicBezTo>
                    <a:pt x="0" y="21"/>
                    <a:pt x="9" y="19"/>
                    <a:pt x="9" y="20"/>
                  </a:cubicBezTo>
                  <a:cubicBezTo>
                    <a:pt x="9" y="21"/>
                    <a:pt x="6" y="21"/>
                    <a:pt x="5" y="22"/>
                  </a:cubicBezTo>
                  <a:cubicBezTo>
                    <a:pt x="5" y="21"/>
                    <a:pt x="10" y="21"/>
                    <a:pt x="11" y="21"/>
                  </a:cubicBezTo>
                  <a:cubicBezTo>
                    <a:pt x="12" y="21"/>
                    <a:pt x="17" y="21"/>
                    <a:pt x="17" y="21"/>
                  </a:cubicBezTo>
                  <a:cubicBezTo>
                    <a:pt x="17" y="21"/>
                    <a:pt x="15" y="22"/>
                    <a:pt x="14" y="22"/>
                  </a:cubicBezTo>
                  <a:cubicBezTo>
                    <a:pt x="12" y="22"/>
                    <a:pt x="11" y="22"/>
                    <a:pt x="9" y="24"/>
                  </a:cubicBezTo>
                  <a:cubicBezTo>
                    <a:pt x="5" y="26"/>
                    <a:pt x="12" y="26"/>
                    <a:pt x="13" y="26"/>
                  </a:cubicBezTo>
                  <a:cubicBezTo>
                    <a:pt x="17" y="27"/>
                    <a:pt x="20" y="27"/>
                    <a:pt x="24" y="26"/>
                  </a:cubicBezTo>
                  <a:cubicBezTo>
                    <a:pt x="26" y="25"/>
                    <a:pt x="31" y="22"/>
                    <a:pt x="34" y="24"/>
                  </a:cubicBezTo>
                  <a:cubicBezTo>
                    <a:pt x="34" y="24"/>
                    <a:pt x="29" y="26"/>
                    <a:pt x="29" y="26"/>
                  </a:cubicBezTo>
                  <a:cubicBezTo>
                    <a:pt x="27" y="26"/>
                    <a:pt x="25" y="26"/>
                    <a:pt x="23" y="27"/>
                  </a:cubicBezTo>
                  <a:cubicBezTo>
                    <a:pt x="22" y="27"/>
                    <a:pt x="20" y="27"/>
                    <a:pt x="18" y="27"/>
                  </a:cubicBezTo>
                  <a:cubicBezTo>
                    <a:pt x="16" y="28"/>
                    <a:pt x="14" y="27"/>
                    <a:pt x="12" y="28"/>
                  </a:cubicBezTo>
                  <a:cubicBezTo>
                    <a:pt x="13" y="28"/>
                    <a:pt x="16" y="29"/>
                    <a:pt x="16" y="29"/>
                  </a:cubicBezTo>
                  <a:cubicBezTo>
                    <a:pt x="17" y="30"/>
                    <a:pt x="18" y="31"/>
                    <a:pt x="20" y="31"/>
                  </a:cubicBezTo>
                  <a:cubicBezTo>
                    <a:pt x="24" y="31"/>
                    <a:pt x="26" y="28"/>
                    <a:pt x="30" y="27"/>
                  </a:cubicBezTo>
                  <a:cubicBezTo>
                    <a:pt x="31" y="27"/>
                    <a:pt x="44" y="26"/>
                    <a:pt x="44" y="25"/>
                  </a:cubicBezTo>
                  <a:cubicBezTo>
                    <a:pt x="44" y="26"/>
                    <a:pt x="38" y="26"/>
                    <a:pt x="37" y="26"/>
                  </a:cubicBezTo>
                  <a:cubicBezTo>
                    <a:pt x="34" y="27"/>
                    <a:pt x="29" y="28"/>
                    <a:pt x="26" y="30"/>
                  </a:cubicBezTo>
                  <a:cubicBezTo>
                    <a:pt x="23" y="33"/>
                    <a:pt x="32" y="32"/>
                    <a:pt x="33" y="32"/>
                  </a:cubicBezTo>
                  <a:cubicBezTo>
                    <a:pt x="35" y="32"/>
                    <a:pt x="37" y="33"/>
                    <a:pt x="39" y="31"/>
                  </a:cubicBezTo>
                  <a:cubicBezTo>
                    <a:pt x="40" y="31"/>
                    <a:pt x="40" y="30"/>
                    <a:pt x="40" y="29"/>
                  </a:cubicBezTo>
                  <a:cubicBezTo>
                    <a:pt x="41" y="29"/>
                    <a:pt x="42" y="29"/>
                    <a:pt x="42" y="30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43" y="30"/>
                    <a:pt x="48" y="28"/>
                    <a:pt x="50" y="29"/>
                  </a:cubicBezTo>
                  <a:cubicBezTo>
                    <a:pt x="49" y="28"/>
                    <a:pt x="44" y="32"/>
                    <a:pt x="43" y="32"/>
                  </a:cubicBezTo>
                  <a:cubicBezTo>
                    <a:pt x="44" y="33"/>
                    <a:pt x="50" y="31"/>
                    <a:pt x="52" y="31"/>
                  </a:cubicBezTo>
                  <a:cubicBezTo>
                    <a:pt x="55" y="31"/>
                    <a:pt x="58" y="30"/>
                    <a:pt x="61" y="28"/>
                  </a:cubicBezTo>
                  <a:cubicBezTo>
                    <a:pt x="62" y="27"/>
                    <a:pt x="62" y="25"/>
                    <a:pt x="62" y="25"/>
                  </a:cubicBezTo>
                  <a:cubicBezTo>
                    <a:pt x="64" y="25"/>
                    <a:pt x="64" y="25"/>
                    <a:pt x="65" y="24"/>
                  </a:cubicBezTo>
                  <a:cubicBezTo>
                    <a:pt x="66" y="24"/>
                    <a:pt x="73" y="20"/>
                    <a:pt x="73" y="21"/>
                  </a:cubicBezTo>
                  <a:cubicBezTo>
                    <a:pt x="73" y="21"/>
                    <a:pt x="69" y="24"/>
                    <a:pt x="69" y="24"/>
                  </a:cubicBezTo>
                  <a:cubicBezTo>
                    <a:pt x="68" y="25"/>
                    <a:pt x="64" y="27"/>
                    <a:pt x="64" y="28"/>
                  </a:cubicBezTo>
                  <a:cubicBezTo>
                    <a:pt x="64" y="29"/>
                    <a:pt x="75" y="28"/>
                    <a:pt x="75" y="29"/>
                  </a:cubicBezTo>
                  <a:cubicBezTo>
                    <a:pt x="75" y="28"/>
                    <a:pt x="60" y="32"/>
                    <a:pt x="60" y="31"/>
                  </a:cubicBezTo>
                  <a:cubicBezTo>
                    <a:pt x="60" y="31"/>
                    <a:pt x="69" y="32"/>
                    <a:pt x="68" y="32"/>
                  </a:cubicBezTo>
                  <a:cubicBezTo>
                    <a:pt x="68" y="33"/>
                    <a:pt x="64" y="33"/>
                    <a:pt x="63" y="33"/>
                  </a:cubicBezTo>
                  <a:cubicBezTo>
                    <a:pt x="61" y="33"/>
                    <a:pt x="58" y="33"/>
                    <a:pt x="56" y="34"/>
                  </a:cubicBezTo>
                  <a:cubicBezTo>
                    <a:pt x="52" y="34"/>
                    <a:pt x="48" y="34"/>
                    <a:pt x="44" y="35"/>
                  </a:cubicBezTo>
                  <a:cubicBezTo>
                    <a:pt x="43" y="35"/>
                    <a:pt x="43" y="36"/>
                    <a:pt x="45" y="36"/>
                  </a:cubicBezTo>
                  <a:cubicBezTo>
                    <a:pt x="46" y="37"/>
                    <a:pt x="49" y="38"/>
                    <a:pt x="50" y="39"/>
                  </a:cubicBezTo>
                  <a:cubicBezTo>
                    <a:pt x="52" y="41"/>
                    <a:pt x="50" y="43"/>
                    <a:pt x="53" y="43"/>
                  </a:cubicBezTo>
                  <a:cubicBezTo>
                    <a:pt x="54" y="42"/>
                    <a:pt x="57" y="43"/>
                    <a:pt x="58" y="42"/>
                  </a:cubicBezTo>
                  <a:cubicBezTo>
                    <a:pt x="49" y="47"/>
                    <a:pt x="44" y="36"/>
                    <a:pt x="37" y="36"/>
                  </a:cubicBezTo>
                  <a:cubicBezTo>
                    <a:pt x="35" y="36"/>
                    <a:pt x="26" y="34"/>
                    <a:pt x="26" y="36"/>
                  </a:cubicBezTo>
                  <a:cubicBezTo>
                    <a:pt x="26" y="36"/>
                    <a:pt x="25" y="38"/>
                    <a:pt x="25" y="38"/>
                  </a:cubicBezTo>
                  <a:cubicBezTo>
                    <a:pt x="26" y="38"/>
                    <a:pt x="32" y="38"/>
                    <a:pt x="32" y="39"/>
                  </a:cubicBezTo>
                  <a:cubicBezTo>
                    <a:pt x="32" y="39"/>
                    <a:pt x="26" y="39"/>
                    <a:pt x="26" y="41"/>
                  </a:cubicBezTo>
                  <a:cubicBezTo>
                    <a:pt x="26" y="42"/>
                    <a:pt x="32" y="42"/>
                    <a:pt x="34" y="43"/>
                  </a:cubicBezTo>
                  <a:cubicBezTo>
                    <a:pt x="35" y="44"/>
                    <a:pt x="36" y="45"/>
                    <a:pt x="37" y="46"/>
                  </a:cubicBezTo>
                  <a:cubicBezTo>
                    <a:pt x="38" y="48"/>
                    <a:pt x="40" y="49"/>
                    <a:pt x="42" y="50"/>
                  </a:cubicBezTo>
                  <a:cubicBezTo>
                    <a:pt x="44" y="51"/>
                    <a:pt x="45" y="51"/>
                    <a:pt x="47" y="50"/>
                  </a:cubicBezTo>
                  <a:cubicBezTo>
                    <a:pt x="48" y="50"/>
                    <a:pt x="50" y="49"/>
                    <a:pt x="51" y="50"/>
                  </a:cubicBezTo>
                  <a:cubicBezTo>
                    <a:pt x="51" y="50"/>
                    <a:pt x="50" y="52"/>
                    <a:pt x="50" y="52"/>
                  </a:cubicBezTo>
                  <a:cubicBezTo>
                    <a:pt x="48" y="52"/>
                    <a:pt x="45" y="51"/>
                    <a:pt x="44" y="52"/>
                  </a:cubicBezTo>
                  <a:cubicBezTo>
                    <a:pt x="44" y="51"/>
                    <a:pt x="48" y="54"/>
                    <a:pt x="48" y="54"/>
                  </a:cubicBezTo>
                  <a:cubicBezTo>
                    <a:pt x="48" y="55"/>
                    <a:pt x="43" y="53"/>
                    <a:pt x="43" y="53"/>
                  </a:cubicBezTo>
                  <a:cubicBezTo>
                    <a:pt x="40" y="51"/>
                    <a:pt x="38" y="51"/>
                    <a:pt x="35" y="51"/>
                  </a:cubicBezTo>
                  <a:cubicBezTo>
                    <a:pt x="33" y="51"/>
                    <a:pt x="32" y="51"/>
                    <a:pt x="30" y="52"/>
                  </a:cubicBezTo>
                  <a:cubicBezTo>
                    <a:pt x="28" y="53"/>
                    <a:pt x="27" y="52"/>
                    <a:pt x="26" y="53"/>
                  </a:cubicBezTo>
                  <a:cubicBezTo>
                    <a:pt x="25" y="54"/>
                    <a:pt x="25" y="55"/>
                    <a:pt x="23" y="55"/>
                  </a:cubicBezTo>
                  <a:cubicBezTo>
                    <a:pt x="22" y="56"/>
                    <a:pt x="21" y="59"/>
                    <a:pt x="23" y="59"/>
                  </a:cubicBezTo>
                  <a:cubicBezTo>
                    <a:pt x="25" y="59"/>
                    <a:pt x="27" y="58"/>
                    <a:pt x="27" y="59"/>
                  </a:cubicBezTo>
                  <a:cubicBezTo>
                    <a:pt x="28" y="61"/>
                    <a:pt x="32" y="60"/>
                    <a:pt x="32" y="59"/>
                  </a:cubicBezTo>
                  <a:cubicBezTo>
                    <a:pt x="33" y="59"/>
                    <a:pt x="35" y="56"/>
                    <a:pt x="35" y="55"/>
                  </a:cubicBezTo>
                  <a:cubicBezTo>
                    <a:pt x="35" y="56"/>
                    <a:pt x="35" y="56"/>
                    <a:pt x="35" y="57"/>
                  </a:cubicBezTo>
                  <a:cubicBezTo>
                    <a:pt x="35" y="57"/>
                    <a:pt x="36" y="57"/>
                    <a:pt x="36" y="57"/>
                  </a:cubicBezTo>
                  <a:cubicBezTo>
                    <a:pt x="36" y="57"/>
                    <a:pt x="35" y="58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ubicBezTo>
                    <a:pt x="36" y="59"/>
                    <a:pt x="33" y="60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61"/>
                    <a:pt x="31" y="60"/>
                    <a:pt x="30" y="61"/>
                  </a:cubicBezTo>
                  <a:cubicBezTo>
                    <a:pt x="31" y="61"/>
                    <a:pt x="35" y="61"/>
                    <a:pt x="36" y="62"/>
                  </a:cubicBezTo>
                  <a:cubicBezTo>
                    <a:pt x="36" y="62"/>
                    <a:pt x="31" y="65"/>
                    <a:pt x="32" y="65"/>
                  </a:cubicBezTo>
                  <a:cubicBezTo>
                    <a:pt x="32" y="66"/>
                    <a:pt x="37" y="65"/>
                    <a:pt x="37" y="65"/>
                  </a:cubicBezTo>
                  <a:cubicBezTo>
                    <a:pt x="37" y="65"/>
                    <a:pt x="36" y="65"/>
                    <a:pt x="36" y="65"/>
                  </a:cubicBezTo>
                  <a:cubicBezTo>
                    <a:pt x="36" y="66"/>
                    <a:pt x="41" y="65"/>
                    <a:pt x="42" y="64"/>
                  </a:cubicBezTo>
                  <a:cubicBezTo>
                    <a:pt x="42" y="64"/>
                    <a:pt x="46" y="59"/>
                    <a:pt x="47" y="60"/>
                  </a:cubicBezTo>
                  <a:cubicBezTo>
                    <a:pt x="48" y="61"/>
                    <a:pt x="40" y="67"/>
                    <a:pt x="38" y="68"/>
                  </a:cubicBezTo>
                  <a:cubicBezTo>
                    <a:pt x="35" y="68"/>
                    <a:pt x="33" y="68"/>
                    <a:pt x="30" y="66"/>
                  </a:cubicBezTo>
                  <a:cubicBezTo>
                    <a:pt x="28" y="65"/>
                    <a:pt x="28" y="63"/>
                    <a:pt x="26" y="63"/>
                  </a:cubicBezTo>
                  <a:cubicBezTo>
                    <a:pt x="24" y="62"/>
                    <a:pt x="22" y="62"/>
                    <a:pt x="20" y="62"/>
                  </a:cubicBezTo>
                  <a:cubicBezTo>
                    <a:pt x="17" y="62"/>
                    <a:pt x="17" y="63"/>
                    <a:pt x="19" y="65"/>
                  </a:cubicBezTo>
                  <a:cubicBezTo>
                    <a:pt x="20" y="66"/>
                    <a:pt x="20" y="67"/>
                    <a:pt x="22" y="67"/>
                  </a:cubicBezTo>
                  <a:cubicBezTo>
                    <a:pt x="25" y="67"/>
                    <a:pt x="22" y="67"/>
                    <a:pt x="22" y="68"/>
                  </a:cubicBezTo>
                  <a:cubicBezTo>
                    <a:pt x="22" y="68"/>
                    <a:pt x="26" y="70"/>
                    <a:pt x="26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2" name="Freeform 604">
              <a:extLst>
                <a:ext uri="{FF2B5EF4-FFF2-40B4-BE49-F238E27FC236}">
                  <a16:creationId xmlns:a16="http://schemas.microsoft.com/office/drawing/2014/main" id="{B56B3276-0B31-3642-A477-F6BEA342B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0297" y="3394540"/>
              <a:ext cx="111786" cy="43280"/>
            </a:xfrm>
            <a:custGeom>
              <a:avLst/>
              <a:gdLst>
                <a:gd name="T0" fmla="*/ 13 w 14"/>
                <a:gd name="T1" fmla="*/ 4 h 5"/>
                <a:gd name="T2" fmla="*/ 11 w 14"/>
                <a:gd name="T3" fmla="*/ 2 h 5"/>
                <a:gd name="T4" fmla="*/ 8 w 14"/>
                <a:gd name="T5" fmla="*/ 2 h 5"/>
                <a:gd name="T6" fmla="*/ 1 w 14"/>
                <a:gd name="T7" fmla="*/ 1 h 5"/>
                <a:gd name="T8" fmla="*/ 2 w 14"/>
                <a:gd name="T9" fmla="*/ 2 h 5"/>
                <a:gd name="T10" fmla="*/ 0 w 14"/>
                <a:gd name="T11" fmla="*/ 3 h 5"/>
                <a:gd name="T12" fmla="*/ 3 w 14"/>
                <a:gd name="T13" fmla="*/ 3 h 5"/>
                <a:gd name="T14" fmla="*/ 8 w 14"/>
                <a:gd name="T15" fmla="*/ 4 h 5"/>
                <a:gd name="T16" fmla="*/ 13 w 14"/>
                <a:gd name="T17" fmla="*/ 4 h 5"/>
                <a:gd name="T18" fmla="*/ 13 w 14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">
                  <a:moveTo>
                    <a:pt x="13" y="4"/>
                  </a:moveTo>
                  <a:cubicBezTo>
                    <a:pt x="12" y="3"/>
                    <a:pt x="13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2"/>
                    <a:pt x="2" y="2"/>
                  </a:cubicBezTo>
                  <a:cubicBezTo>
                    <a:pt x="2" y="3"/>
                    <a:pt x="0" y="4"/>
                    <a:pt x="0" y="3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4" y="3"/>
                    <a:pt x="6" y="4"/>
                    <a:pt x="8" y="4"/>
                  </a:cubicBezTo>
                  <a:cubicBezTo>
                    <a:pt x="9" y="4"/>
                    <a:pt x="13" y="4"/>
                    <a:pt x="13" y="4"/>
                  </a:cubicBezTo>
                  <a:cubicBezTo>
                    <a:pt x="12" y="3"/>
                    <a:pt x="14" y="5"/>
                    <a:pt x="1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3" name="Freeform 605">
              <a:extLst>
                <a:ext uri="{FF2B5EF4-FFF2-40B4-BE49-F238E27FC236}">
                  <a16:creationId xmlns:a16="http://schemas.microsoft.com/office/drawing/2014/main" id="{82CADE8F-B26D-D04C-BAC4-E37C3D5BB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9478" y="3429160"/>
              <a:ext cx="46351" cy="17312"/>
            </a:xfrm>
            <a:custGeom>
              <a:avLst/>
              <a:gdLst>
                <a:gd name="T0" fmla="*/ 5 w 6"/>
                <a:gd name="T1" fmla="*/ 1 h 2"/>
                <a:gd name="T2" fmla="*/ 2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4" y="2"/>
                    <a:pt x="0" y="0"/>
                    <a:pt x="2" y="0"/>
                  </a:cubicBezTo>
                  <a:cubicBezTo>
                    <a:pt x="3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4" name="Freeform 606">
              <a:extLst>
                <a:ext uri="{FF2B5EF4-FFF2-40B4-BE49-F238E27FC236}">
                  <a16:creationId xmlns:a16="http://schemas.microsoft.com/office/drawing/2014/main" id="{4FBE401E-AE29-6846-9398-3EFA064EE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690" y="3691716"/>
              <a:ext cx="46351" cy="25969"/>
            </a:xfrm>
            <a:custGeom>
              <a:avLst/>
              <a:gdLst>
                <a:gd name="T0" fmla="*/ 4 w 6"/>
                <a:gd name="T1" fmla="*/ 1 h 3"/>
                <a:gd name="T2" fmla="*/ 1 w 6"/>
                <a:gd name="T3" fmla="*/ 2 h 3"/>
                <a:gd name="T4" fmla="*/ 4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3" y="0"/>
                    <a:pt x="0" y="2"/>
                    <a:pt x="1" y="2"/>
                  </a:cubicBezTo>
                  <a:cubicBezTo>
                    <a:pt x="2" y="3"/>
                    <a:pt x="6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5" name="Freeform 607">
              <a:extLst>
                <a:ext uri="{FF2B5EF4-FFF2-40B4-BE49-F238E27FC236}">
                  <a16:creationId xmlns:a16="http://schemas.microsoft.com/office/drawing/2014/main" id="{77B75F69-B4EB-7746-B57E-C64F0AAF5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8389" y="4868882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1 w 5"/>
                <a:gd name="T3" fmla="*/ 4 h 4"/>
                <a:gd name="T4" fmla="*/ 4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0"/>
                    <a:pt x="0" y="4"/>
                    <a:pt x="1" y="4"/>
                  </a:cubicBezTo>
                  <a:cubicBezTo>
                    <a:pt x="1" y="4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6" name="Freeform 608">
              <a:extLst>
                <a:ext uri="{FF2B5EF4-FFF2-40B4-BE49-F238E27FC236}">
                  <a16:creationId xmlns:a16="http://schemas.microsoft.com/office/drawing/2014/main" id="{3F0D96DE-7F8F-7343-A914-125A7A47D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48" y="4860226"/>
              <a:ext cx="8181" cy="865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7" name="Freeform 609">
              <a:extLst>
                <a:ext uri="{FF2B5EF4-FFF2-40B4-BE49-F238E27FC236}">
                  <a16:creationId xmlns:a16="http://schemas.microsoft.com/office/drawing/2014/main" id="{B28D75CB-010A-5647-B8ED-99CE97329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429" y="4868882"/>
              <a:ext cx="54530" cy="51932"/>
            </a:xfrm>
            <a:custGeom>
              <a:avLst/>
              <a:gdLst>
                <a:gd name="T0" fmla="*/ 5 w 7"/>
                <a:gd name="T1" fmla="*/ 2 h 6"/>
                <a:gd name="T2" fmla="*/ 1 w 7"/>
                <a:gd name="T3" fmla="*/ 2 h 6"/>
                <a:gd name="T4" fmla="*/ 5 w 7"/>
                <a:gd name="T5" fmla="*/ 2 h 6"/>
                <a:gd name="T6" fmla="*/ 5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2"/>
                  </a:moveTo>
                  <a:cubicBezTo>
                    <a:pt x="7" y="0"/>
                    <a:pt x="2" y="0"/>
                    <a:pt x="1" y="2"/>
                  </a:cubicBezTo>
                  <a:cubicBezTo>
                    <a:pt x="0" y="3"/>
                    <a:pt x="4" y="5"/>
                    <a:pt x="5" y="2"/>
                  </a:cubicBezTo>
                  <a:cubicBezTo>
                    <a:pt x="6" y="1"/>
                    <a:pt x="3" y="6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8" name="Freeform 614">
              <a:extLst>
                <a:ext uri="{FF2B5EF4-FFF2-40B4-BE49-F238E27FC236}">
                  <a16:creationId xmlns:a16="http://schemas.microsoft.com/office/drawing/2014/main" id="{17838919-A9AB-6F46-A321-EE08DEDEF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0007" y="9115914"/>
              <a:ext cx="81794" cy="75018"/>
            </a:xfrm>
            <a:custGeom>
              <a:avLst/>
              <a:gdLst>
                <a:gd name="T0" fmla="*/ 4 w 10"/>
                <a:gd name="T1" fmla="*/ 4 h 9"/>
                <a:gd name="T2" fmla="*/ 0 w 10"/>
                <a:gd name="T3" fmla="*/ 8 h 9"/>
                <a:gd name="T4" fmla="*/ 2 w 10"/>
                <a:gd name="T5" fmla="*/ 8 h 9"/>
                <a:gd name="T6" fmla="*/ 5 w 10"/>
                <a:gd name="T7" fmla="*/ 5 h 9"/>
                <a:gd name="T8" fmla="*/ 8 w 10"/>
                <a:gd name="T9" fmla="*/ 0 h 9"/>
                <a:gd name="T10" fmla="*/ 4 w 10"/>
                <a:gd name="T11" fmla="*/ 4 h 9"/>
                <a:gd name="T12" fmla="*/ 4 w 10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4" y="4"/>
                  </a:moveTo>
                  <a:cubicBezTo>
                    <a:pt x="4" y="5"/>
                    <a:pt x="1" y="7"/>
                    <a:pt x="0" y="8"/>
                  </a:cubicBezTo>
                  <a:cubicBezTo>
                    <a:pt x="0" y="9"/>
                    <a:pt x="2" y="8"/>
                    <a:pt x="2" y="8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10" y="0"/>
                    <a:pt x="8" y="0"/>
                  </a:cubicBezTo>
                  <a:cubicBezTo>
                    <a:pt x="7" y="0"/>
                    <a:pt x="4" y="3"/>
                    <a:pt x="4" y="4"/>
                  </a:cubicBezTo>
                  <a:cubicBezTo>
                    <a:pt x="4" y="5"/>
                    <a:pt x="4" y="3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9" name="Freeform 615">
              <a:extLst>
                <a:ext uri="{FF2B5EF4-FFF2-40B4-BE49-F238E27FC236}">
                  <a16:creationId xmlns:a16="http://schemas.microsoft.com/office/drawing/2014/main" id="{2C6FF396-A812-FA45-9189-6FF4200DB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5699825"/>
              <a:ext cx="57256" cy="25969"/>
            </a:xfrm>
            <a:custGeom>
              <a:avLst/>
              <a:gdLst>
                <a:gd name="T0" fmla="*/ 7 w 7"/>
                <a:gd name="T1" fmla="*/ 1 h 3"/>
                <a:gd name="T2" fmla="*/ 1 w 7"/>
                <a:gd name="T3" fmla="*/ 0 h 3"/>
                <a:gd name="T4" fmla="*/ 7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7" y="0"/>
                    <a:pt x="0" y="0"/>
                    <a:pt x="1" y="0"/>
                  </a:cubicBezTo>
                  <a:cubicBezTo>
                    <a:pt x="2" y="0"/>
                    <a:pt x="6" y="3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0" name="Freeform 616">
              <a:extLst>
                <a:ext uri="{FF2B5EF4-FFF2-40B4-BE49-F238E27FC236}">
                  <a16:creationId xmlns:a16="http://schemas.microsoft.com/office/drawing/2014/main" id="{E56DAB36-AB8E-874E-8E3B-1FA449FD9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7472" y="10258455"/>
              <a:ext cx="144505" cy="135605"/>
            </a:xfrm>
            <a:custGeom>
              <a:avLst/>
              <a:gdLst>
                <a:gd name="T0" fmla="*/ 17 w 18"/>
                <a:gd name="T1" fmla="*/ 14 h 16"/>
                <a:gd name="T2" fmla="*/ 8 w 18"/>
                <a:gd name="T3" fmla="*/ 9 h 16"/>
                <a:gd name="T4" fmla="*/ 4 w 18"/>
                <a:gd name="T5" fmla="*/ 5 h 16"/>
                <a:gd name="T6" fmla="*/ 1 w 18"/>
                <a:gd name="T7" fmla="*/ 3 h 16"/>
                <a:gd name="T8" fmla="*/ 2 w 18"/>
                <a:gd name="T9" fmla="*/ 2 h 16"/>
                <a:gd name="T10" fmla="*/ 0 w 18"/>
                <a:gd name="T11" fmla="*/ 0 h 16"/>
                <a:gd name="T12" fmla="*/ 0 w 18"/>
                <a:gd name="T13" fmla="*/ 14 h 16"/>
                <a:gd name="T14" fmla="*/ 7 w 18"/>
                <a:gd name="T15" fmla="*/ 15 h 16"/>
                <a:gd name="T16" fmla="*/ 10 w 18"/>
                <a:gd name="T17" fmla="*/ 16 h 16"/>
                <a:gd name="T18" fmla="*/ 13 w 18"/>
                <a:gd name="T19" fmla="*/ 15 h 16"/>
                <a:gd name="T20" fmla="*/ 18 w 18"/>
                <a:gd name="T21" fmla="*/ 14 h 16"/>
                <a:gd name="T22" fmla="*/ 17 w 18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6">
                  <a:moveTo>
                    <a:pt x="17" y="14"/>
                  </a:moveTo>
                  <a:cubicBezTo>
                    <a:pt x="13" y="14"/>
                    <a:pt x="11" y="11"/>
                    <a:pt x="8" y="9"/>
                  </a:cubicBezTo>
                  <a:cubicBezTo>
                    <a:pt x="7" y="7"/>
                    <a:pt x="5" y="6"/>
                    <a:pt x="4" y="5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1" y="0"/>
                    <a:pt x="0" y="0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0" y="15"/>
                    <a:pt x="6" y="15"/>
                    <a:pt x="7" y="15"/>
                  </a:cubicBezTo>
                  <a:cubicBezTo>
                    <a:pt x="8" y="15"/>
                    <a:pt x="9" y="15"/>
                    <a:pt x="10" y="16"/>
                  </a:cubicBezTo>
                  <a:cubicBezTo>
                    <a:pt x="12" y="16"/>
                    <a:pt x="12" y="16"/>
                    <a:pt x="13" y="15"/>
                  </a:cubicBezTo>
                  <a:cubicBezTo>
                    <a:pt x="14" y="15"/>
                    <a:pt x="18" y="15"/>
                    <a:pt x="18" y="14"/>
                  </a:cubicBezTo>
                  <a:cubicBezTo>
                    <a:pt x="18" y="14"/>
                    <a:pt x="18" y="13"/>
                    <a:pt x="17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1" name="Freeform 617">
              <a:extLst>
                <a:ext uri="{FF2B5EF4-FFF2-40B4-BE49-F238E27FC236}">
                  <a16:creationId xmlns:a16="http://schemas.microsoft.com/office/drawing/2014/main" id="{C40DFA34-5114-FB4D-94AF-0FA6943F6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4792" y="10241148"/>
              <a:ext cx="239931" cy="196192"/>
            </a:xfrm>
            <a:custGeom>
              <a:avLst/>
              <a:gdLst>
                <a:gd name="T0" fmla="*/ 19 w 30"/>
                <a:gd name="T1" fmla="*/ 17 h 23"/>
                <a:gd name="T2" fmla="*/ 19 w 30"/>
                <a:gd name="T3" fmla="*/ 7 h 23"/>
                <a:gd name="T4" fmla="*/ 19 w 30"/>
                <a:gd name="T5" fmla="*/ 3 h 23"/>
                <a:gd name="T6" fmla="*/ 15 w 30"/>
                <a:gd name="T7" fmla="*/ 1 h 23"/>
                <a:gd name="T8" fmla="*/ 12 w 30"/>
                <a:gd name="T9" fmla="*/ 3 h 23"/>
                <a:gd name="T10" fmla="*/ 13 w 30"/>
                <a:gd name="T11" fmla="*/ 6 h 23"/>
                <a:gd name="T12" fmla="*/ 15 w 30"/>
                <a:gd name="T13" fmla="*/ 6 h 23"/>
                <a:gd name="T14" fmla="*/ 14 w 30"/>
                <a:gd name="T15" fmla="*/ 8 h 23"/>
                <a:gd name="T16" fmla="*/ 13 w 30"/>
                <a:gd name="T17" fmla="*/ 11 h 23"/>
                <a:gd name="T18" fmla="*/ 16 w 30"/>
                <a:gd name="T19" fmla="*/ 13 h 23"/>
                <a:gd name="T20" fmla="*/ 12 w 30"/>
                <a:gd name="T21" fmla="*/ 13 h 23"/>
                <a:gd name="T22" fmla="*/ 9 w 30"/>
                <a:gd name="T23" fmla="*/ 12 h 23"/>
                <a:gd name="T24" fmla="*/ 10 w 30"/>
                <a:gd name="T25" fmla="*/ 12 h 23"/>
                <a:gd name="T26" fmla="*/ 10 w 30"/>
                <a:gd name="T27" fmla="*/ 9 h 23"/>
                <a:gd name="T28" fmla="*/ 8 w 30"/>
                <a:gd name="T29" fmla="*/ 11 h 23"/>
                <a:gd name="T30" fmla="*/ 5 w 30"/>
                <a:gd name="T31" fmla="*/ 11 h 23"/>
                <a:gd name="T32" fmla="*/ 0 w 30"/>
                <a:gd name="T33" fmla="*/ 12 h 23"/>
                <a:gd name="T34" fmla="*/ 2 w 30"/>
                <a:gd name="T35" fmla="*/ 12 h 23"/>
                <a:gd name="T36" fmla="*/ 3 w 30"/>
                <a:gd name="T37" fmla="*/ 12 h 23"/>
                <a:gd name="T38" fmla="*/ 5 w 30"/>
                <a:gd name="T39" fmla="*/ 12 h 23"/>
                <a:gd name="T40" fmla="*/ 6 w 30"/>
                <a:gd name="T41" fmla="*/ 13 h 23"/>
                <a:gd name="T42" fmla="*/ 4 w 30"/>
                <a:gd name="T43" fmla="*/ 15 h 23"/>
                <a:gd name="T44" fmla="*/ 6 w 30"/>
                <a:gd name="T45" fmla="*/ 15 h 23"/>
                <a:gd name="T46" fmla="*/ 8 w 30"/>
                <a:gd name="T47" fmla="*/ 16 h 23"/>
                <a:gd name="T48" fmla="*/ 7 w 30"/>
                <a:gd name="T49" fmla="*/ 16 h 23"/>
                <a:gd name="T50" fmla="*/ 10 w 30"/>
                <a:gd name="T51" fmla="*/ 17 h 23"/>
                <a:gd name="T52" fmla="*/ 12 w 30"/>
                <a:gd name="T53" fmla="*/ 17 h 23"/>
                <a:gd name="T54" fmla="*/ 17 w 30"/>
                <a:gd name="T55" fmla="*/ 21 h 23"/>
                <a:gd name="T56" fmla="*/ 16 w 30"/>
                <a:gd name="T57" fmla="*/ 20 h 23"/>
                <a:gd name="T58" fmla="*/ 23 w 30"/>
                <a:gd name="T59" fmla="*/ 23 h 23"/>
                <a:gd name="T60" fmla="*/ 19 w 30"/>
                <a:gd name="T61" fmla="*/ 18 h 23"/>
                <a:gd name="T62" fmla="*/ 24 w 30"/>
                <a:gd name="T63" fmla="*/ 19 h 23"/>
                <a:gd name="T64" fmla="*/ 30 w 30"/>
                <a:gd name="T65" fmla="*/ 18 h 23"/>
                <a:gd name="T66" fmla="*/ 19 w 30"/>
                <a:gd name="T6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23">
                  <a:moveTo>
                    <a:pt x="19" y="17"/>
                  </a:moveTo>
                  <a:cubicBezTo>
                    <a:pt x="19" y="13"/>
                    <a:pt x="19" y="10"/>
                    <a:pt x="19" y="7"/>
                  </a:cubicBezTo>
                  <a:cubicBezTo>
                    <a:pt x="19" y="6"/>
                    <a:pt x="19" y="4"/>
                    <a:pt x="19" y="3"/>
                  </a:cubicBezTo>
                  <a:cubicBezTo>
                    <a:pt x="19" y="2"/>
                    <a:pt x="16" y="0"/>
                    <a:pt x="15" y="1"/>
                  </a:cubicBezTo>
                  <a:cubicBezTo>
                    <a:pt x="14" y="2"/>
                    <a:pt x="12" y="1"/>
                    <a:pt x="12" y="3"/>
                  </a:cubicBezTo>
                  <a:cubicBezTo>
                    <a:pt x="11" y="5"/>
                    <a:pt x="9" y="7"/>
                    <a:pt x="13" y="6"/>
                  </a:cubicBezTo>
                  <a:cubicBezTo>
                    <a:pt x="13" y="6"/>
                    <a:pt x="15" y="6"/>
                    <a:pt x="15" y="6"/>
                  </a:cubicBezTo>
                  <a:cubicBezTo>
                    <a:pt x="16" y="6"/>
                    <a:pt x="14" y="8"/>
                    <a:pt x="14" y="8"/>
                  </a:cubicBezTo>
                  <a:cubicBezTo>
                    <a:pt x="13" y="8"/>
                    <a:pt x="11" y="10"/>
                    <a:pt x="13" y="11"/>
                  </a:cubicBezTo>
                  <a:cubicBezTo>
                    <a:pt x="13" y="12"/>
                    <a:pt x="16" y="12"/>
                    <a:pt x="16" y="13"/>
                  </a:cubicBezTo>
                  <a:cubicBezTo>
                    <a:pt x="16" y="13"/>
                    <a:pt x="12" y="13"/>
                    <a:pt x="12" y="13"/>
                  </a:cubicBezTo>
                  <a:cubicBezTo>
                    <a:pt x="11" y="13"/>
                    <a:pt x="9" y="12"/>
                    <a:pt x="9" y="12"/>
                  </a:cubicBezTo>
                  <a:cubicBezTo>
                    <a:pt x="9" y="12"/>
                    <a:pt x="10" y="13"/>
                    <a:pt x="10" y="12"/>
                  </a:cubicBezTo>
                  <a:cubicBezTo>
                    <a:pt x="10" y="11"/>
                    <a:pt x="11" y="10"/>
                    <a:pt x="10" y="9"/>
                  </a:cubicBezTo>
                  <a:cubicBezTo>
                    <a:pt x="10" y="9"/>
                    <a:pt x="8" y="11"/>
                    <a:pt x="8" y="11"/>
                  </a:cubicBezTo>
                  <a:cubicBezTo>
                    <a:pt x="7" y="12"/>
                    <a:pt x="6" y="11"/>
                    <a:pt x="5" y="11"/>
                  </a:cubicBezTo>
                  <a:cubicBezTo>
                    <a:pt x="4" y="11"/>
                    <a:pt x="0" y="10"/>
                    <a:pt x="0" y="12"/>
                  </a:cubicBezTo>
                  <a:cubicBezTo>
                    <a:pt x="0" y="13"/>
                    <a:pt x="2" y="12"/>
                    <a:pt x="2" y="12"/>
                  </a:cubicBezTo>
                  <a:cubicBezTo>
                    <a:pt x="3" y="11"/>
                    <a:pt x="2" y="12"/>
                    <a:pt x="3" y="12"/>
                  </a:cubicBezTo>
                  <a:cubicBezTo>
                    <a:pt x="4" y="13"/>
                    <a:pt x="4" y="11"/>
                    <a:pt x="5" y="12"/>
                  </a:cubicBezTo>
                  <a:cubicBezTo>
                    <a:pt x="5" y="12"/>
                    <a:pt x="6" y="13"/>
                    <a:pt x="6" y="13"/>
                  </a:cubicBezTo>
                  <a:cubicBezTo>
                    <a:pt x="6" y="13"/>
                    <a:pt x="2" y="14"/>
                    <a:pt x="4" y="15"/>
                  </a:cubicBezTo>
                  <a:cubicBezTo>
                    <a:pt x="5" y="16"/>
                    <a:pt x="6" y="14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7"/>
                    <a:pt x="9" y="17"/>
                    <a:pt x="10" y="17"/>
                  </a:cubicBezTo>
                  <a:cubicBezTo>
                    <a:pt x="11" y="17"/>
                    <a:pt x="11" y="15"/>
                    <a:pt x="12" y="17"/>
                  </a:cubicBezTo>
                  <a:cubicBezTo>
                    <a:pt x="12" y="17"/>
                    <a:pt x="16" y="22"/>
                    <a:pt x="17" y="21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19"/>
                    <a:pt x="22" y="23"/>
                    <a:pt x="23" y="23"/>
                  </a:cubicBezTo>
                  <a:cubicBezTo>
                    <a:pt x="23" y="22"/>
                    <a:pt x="19" y="19"/>
                    <a:pt x="19" y="18"/>
                  </a:cubicBezTo>
                  <a:cubicBezTo>
                    <a:pt x="20" y="18"/>
                    <a:pt x="24" y="19"/>
                    <a:pt x="24" y="19"/>
                  </a:cubicBezTo>
                  <a:cubicBezTo>
                    <a:pt x="26" y="19"/>
                    <a:pt x="28" y="19"/>
                    <a:pt x="30" y="18"/>
                  </a:cubicBezTo>
                  <a:cubicBezTo>
                    <a:pt x="27" y="16"/>
                    <a:pt x="23" y="17"/>
                    <a:pt x="19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2" name="Freeform 618">
              <a:extLst>
                <a:ext uri="{FF2B5EF4-FFF2-40B4-BE49-F238E27FC236}">
                  <a16:creationId xmlns:a16="http://schemas.microsoft.com/office/drawing/2014/main" id="{49B7C5DC-409A-D14A-9B64-E087DB411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7301114"/>
              <a:ext cx="608007" cy="467402"/>
            </a:xfrm>
            <a:custGeom>
              <a:avLst/>
              <a:gdLst>
                <a:gd name="T0" fmla="*/ 63 w 76"/>
                <a:gd name="T1" fmla="*/ 28 h 55"/>
                <a:gd name="T2" fmla="*/ 66 w 76"/>
                <a:gd name="T3" fmla="*/ 24 h 55"/>
                <a:gd name="T4" fmla="*/ 67 w 76"/>
                <a:gd name="T5" fmla="*/ 22 h 55"/>
                <a:gd name="T6" fmla="*/ 67 w 76"/>
                <a:gd name="T7" fmla="*/ 18 h 55"/>
                <a:gd name="T8" fmla="*/ 61 w 76"/>
                <a:gd name="T9" fmla="*/ 15 h 55"/>
                <a:gd name="T10" fmla="*/ 63 w 76"/>
                <a:gd name="T11" fmla="*/ 14 h 55"/>
                <a:gd name="T12" fmla="*/ 64 w 76"/>
                <a:gd name="T13" fmla="*/ 11 h 55"/>
                <a:gd name="T14" fmla="*/ 60 w 76"/>
                <a:gd name="T15" fmla="*/ 9 h 55"/>
                <a:gd name="T16" fmla="*/ 59 w 76"/>
                <a:gd name="T17" fmla="*/ 8 h 55"/>
                <a:gd name="T18" fmla="*/ 57 w 76"/>
                <a:gd name="T19" fmla="*/ 9 h 55"/>
                <a:gd name="T20" fmla="*/ 57 w 76"/>
                <a:gd name="T21" fmla="*/ 7 h 55"/>
                <a:gd name="T22" fmla="*/ 54 w 76"/>
                <a:gd name="T23" fmla="*/ 8 h 55"/>
                <a:gd name="T24" fmla="*/ 54 w 76"/>
                <a:gd name="T25" fmla="*/ 6 h 55"/>
                <a:gd name="T26" fmla="*/ 58 w 76"/>
                <a:gd name="T27" fmla="*/ 5 h 55"/>
                <a:gd name="T28" fmla="*/ 55 w 76"/>
                <a:gd name="T29" fmla="*/ 4 h 55"/>
                <a:gd name="T30" fmla="*/ 49 w 76"/>
                <a:gd name="T31" fmla="*/ 4 h 55"/>
                <a:gd name="T32" fmla="*/ 44 w 76"/>
                <a:gd name="T33" fmla="*/ 7 h 55"/>
                <a:gd name="T34" fmla="*/ 38 w 76"/>
                <a:gd name="T35" fmla="*/ 5 h 55"/>
                <a:gd name="T36" fmla="*/ 29 w 76"/>
                <a:gd name="T37" fmla="*/ 5 h 55"/>
                <a:gd name="T38" fmla="*/ 26 w 76"/>
                <a:gd name="T39" fmla="*/ 2 h 55"/>
                <a:gd name="T40" fmla="*/ 20 w 76"/>
                <a:gd name="T41" fmla="*/ 0 h 55"/>
                <a:gd name="T42" fmla="*/ 11 w 76"/>
                <a:gd name="T43" fmla="*/ 4 h 55"/>
                <a:gd name="T44" fmla="*/ 13 w 76"/>
                <a:gd name="T45" fmla="*/ 12 h 55"/>
                <a:gd name="T46" fmla="*/ 8 w 76"/>
                <a:gd name="T47" fmla="*/ 8 h 55"/>
                <a:gd name="T48" fmla="*/ 10 w 76"/>
                <a:gd name="T49" fmla="*/ 5 h 55"/>
                <a:gd name="T50" fmla="*/ 8 w 76"/>
                <a:gd name="T51" fmla="*/ 1 h 55"/>
                <a:gd name="T52" fmla="*/ 4 w 76"/>
                <a:gd name="T53" fmla="*/ 7 h 55"/>
                <a:gd name="T54" fmla="*/ 3 w 76"/>
                <a:gd name="T55" fmla="*/ 12 h 55"/>
                <a:gd name="T56" fmla="*/ 5 w 76"/>
                <a:gd name="T57" fmla="*/ 13 h 55"/>
                <a:gd name="T58" fmla="*/ 7 w 76"/>
                <a:gd name="T59" fmla="*/ 16 h 55"/>
                <a:gd name="T60" fmla="*/ 10 w 76"/>
                <a:gd name="T61" fmla="*/ 23 h 55"/>
                <a:gd name="T62" fmla="*/ 13 w 76"/>
                <a:gd name="T63" fmla="*/ 23 h 55"/>
                <a:gd name="T64" fmla="*/ 15 w 76"/>
                <a:gd name="T65" fmla="*/ 22 h 55"/>
                <a:gd name="T66" fmla="*/ 21 w 76"/>
                <a:gd name="T67" fmla="*/ 27 h 55"/>
                <a:gd name="T68" fmla="*/ 23 w 76"/>
                <a:gd name="T69" fmla="*/ 27 h 55"/>
                <a:gd name="T70" fmla="*/ 26 w 76"/>
                <a:gd name="T71" fmla="*/ 27 h 55"/>
                <a:gd name="T72" fmla="*/ 31 w 76"/>
                <a:gd name="T73" fmla="*/ 29 h 55"/>
                <a:gd name="T74" fmla="*/ 31 w 76"/>
                <a:gd name="T75" fmla="*/ 38 h 55"/>
                <a:gd name="T76" fmla="*/ 32 w 76"/>
                <a:gd name="T77" fmla="*/ 41 h 55"/>
                <a:gd name="T78" fmla="*/ 30 w 76"/>
                <a:gd name="T79" fmla="*/ 44 h 55"/>
                <a:gd name="T80" fmla="*/ 40 w 76"/>
                <a:gd name="T81" fmla="*/ 53 h 55"/>
                <a:gd name="T82" fmla="*/ 42 w 76"/>
                <a:gd name="T83" fmla="*/ 54 h 55"/>
                <a:gd name="T84" fmla="*/ 45 w 76"/>
                <a:gd name="T85" fmla="*/ 52 h 55"/>
                <a:gd name="T86" fmla="*/ 51 w 76"/>
                <a:gd name="T87" fmla="*/ 47 h 55"/>
                <a:gd name="T88" fmla="*/ 49 w 76"/>
                <a:gd name="T89" fmla="*/ 44 h 55"/>
                <a:gd name="T90" fmla="*/ 48 w 76"/>
                <a:gd name="T91" fmla="*/ 41 h 55"/>
                <a:gd name="T92" fmla="*/ 45 w 76"/>
                <a:gd name="T93" fmla="*/ 38 h 55"/>
                <a:gd name="T94" fmla="*/ 52 w 76"/>
                <a:gd name="T95" fmla="*/ 38 h 55"/>
                <a:gd name="T96" fmla="*/ 54 w 76"/>
                <a:gd name="T97" fmla="*/ 40 h 55"/>
                <a:gd name="T98" fmla="*/ 56 w 76"/>
                <a:gd name="T99" fmla="*/ 38 h 55"/>
                <a:gd name="T100" fmla="*/ 62 w 76"/>
                <a:gd name="T101" fmla="*/ 36 h 55"/>
                <a:gd name="T102" fmla="*/ 67 w 76"/>
                <a:gd name="T103" fmla="*/ 33 h 55"/>
                <a:gd name="T104" fmla="*/ 63 w 76"/>
                <a:gd name="T10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55">
                  <a:moveTo>
                    <a:pt x="63" y="28"/>
                  </a:moveTo>
                  <a:cubicBezTo>
                    <a:pt x="63" y="26"/>
                    <a:pt x="63" y="25"/>
                    <a:pt x="66" y="24"/>
                  </a:cubicBezTo>
                  <a:cubicBezTo>
                    <a:pt x="66" y="23"/>
                    <a:pt x="68" y="23"/>
                    <a:pt x="67" y="22"/>
                  </a:cubicBezTo>
                  <a:cubicBezTo>
                    <a:pt x="66" y="21"/>
                    <a:pt x="65" y="19"/>
                    <a:pt x="67" y="18"/>
                  </a:cubicBezTo>
                  <a:cubicBezTo>
                    <a:pt x="76" y="14"/>
                    <a:pt x="61" y="15"/>
                    <a:pt x="61" y="15"/>
                  </a:cubicBezTo>
                  <a:cubicBezTo>
                    <a:pt x="61" y="14"/>
                    <a:pt x="62" y="14"/>
                    <a:pt x="63" y="14"/>
                  </a:cubicBezTo>
                  <a:cubicBezTo>
                    <a:pt x="64" y="14"/>
                    <a:pt x="64" y="12"/>
                    <a:pt x="64" y="11"/>
                  </a:cubicBezTo>
                  <a:cubicBezTo>
                    <a:pt x="64" y="10"/>
                    <a:pt x="60" y="8"/>
                    <a:pt x="60" y="9"/>
                  </a:cubicBezTo>
                  <a:cubicBezTo>
                    <a:pt x="60" y="10"/>
                    <a:pt x="59" y="8"/>
                    <a:pt x="59" y="8"/>
                  </a:cubicBezTo>
                  <a:cubicBezTo>
                    <a:pt x="58" y="8"/>
                    <a:pt x="58" y="10"/>
                    <a:pt x="57" y="9"/>
                  </a:cubicBezTo>
                  <a:cubicBezTo>
                    <a:pt x="57" y="9"/>
                    <a:pt x="57" y="8"/>
                    <a:pt x="57" y="7"/>
                  </a:cubicBezTo>
                  <a:cubicBezTo>
                    <a:pt x="56" y="6"/>
                    <a:pt x="55" y="8"/>
                    <a:pt x="54" y="8"/>
                  </a:cubicBezTo>
                  <a:cubicBezTo>
                    <a:pt x="54" y="8"/>
                    <a:pt x="54" y="6"/>
                    <a:pt x="54" y="6"/>
                  </a:cubicBezTo>
                  <a:cubicBezTo>
                    <a:pt x="54" y="4"/>
                    <a:pt x="57" y="5"/>
                    <a:pt x="58" y="5"/>
                  </a:cubicBezTo>
                  <a:cubicBezTo>
                    <a:pt x="59" y="4"/>
                    <a:pt x="55" y="4"/>
                    <a:pt x="55" y="4"/>
                  </a:cubicBezTo>
                  <a:cubicBezTo>
                    <a:pt x="53" y="4"/>
                    <a:pt x="51" y="3"/>
                    <a:pt x="49" y="4"/>
                  </a:cubicBezTo>
                  <a:cubicBezTo>
                    <a:pt x="47" y="5"/>
                    <a:pt x="46" y="8"/>
                    <a:pt x="44" y="7"/>
                  </a:cubicBezTo>
                  <a:cubicBezTo>
                    <a:pt x="41" y="7"/>
                    <a:pt x="40" y="7"/>
                    <a:pt x="38" y="5"/>
                  </a:cubicBezTo>
                  <a:cubicBezTo>
                    <a:pt x="36" y="3"/>
                    <a:pt x="32" y="5"/>
                    <a:pt x="29" y="5"/>
                  </a:cubicBezTo>
                  <a:cubicBezTo>
                    <a:pt x="27" y="5"/>
                    <a:pt x="27" y="4"/>
                    <a:pt x="26" y="2"/>
                  </a:cubicBezTo>
                  <a:cubicBezTo>
                    <a:pt x="25" y="0"/>
                    <a:pt x="23" y="0"/>
                    <a:pt x="20" y="0"/>
                  </a:cubicBezTo>
                  <a:cubicBezTo>
                    <a:pt x="19" y="0"/>
                    <a:pt x="11" y="1"/>
                    <a:pt x="11" y="4"/>
                  </a:cubicBezTo>
                  <a:cubicBezTo>
                    <a:pt x="11" y="7"/>
                    <a:pt x="15" y="8"/>
                    <a:pt x="13" y="12"/>
                  </a:cubicBezTo>
                  <a:cubicBezTo>
                    <a:pt x="11" y="14"/>
                    <a:pt x="7" y="10"/>
                    <a:pt x="8" y="8"/>
                  </a:cubicBezTo>
                  <a:cubicBezTo>
                    <a:pt x="8" y="7"/>
                    <a:pt x="10" y="6"/>
                    <a:pt x="10" y="5"/>
                  </a:cubicBezTo>
                  <a:cubicBezTo>
                    <a:pt x="11" y="3"/>
                    <a:pt x="8" y="2"/>
                    <a:pt x="8" y="1"/>
                  </a:cubicBezTo>
                  <a:cubicBezTo>
                    <a:pt x="5" y="3"/>
                    <a:pt x="4" y="4"/>
                    <a:pt x="4" y="7"/>
                  </a:cubicBezTo>
                  <a:cubicBezTo>
                    <a:pt x="3" y="8"/>
                    <a:pt x="0" y="12"/>
                    <a:pt x="3" y="12"/>
                  </a:cubicBezTo>
                  <a:cubicBezTo>
                    <a:pt x="3" y="12"/>
                    <a:pt x="4" y="12"/>
                    <a:pt x="5" y="13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9" y="18"/>
                    <a:pt x="5" y="22"/>
                    <a:pt x="10" y="23"/>
                  </a:cubicBezTo>
                  <a:cubicBezTo>
                    <a:pt x="10" y="23"/>
                    <a:pt x="12" y="23"/>
                    <a:pt x="13" y="23"/>
                  </a:cubicBezTo>
                  <a:cubicBezTo>
                    <a:pt x="14" y="23"/>
                    <a:pt x="14" y="22"/>
                    <a:pt x="15" y="22"/>
                  </a:cubicBezTo>
                  <a:cubicBezTo>
                    <a:pt x="18" y="22"/>
                    <a:pt x="19" y="25"/>
                    <a:pt x="21" y="27"/>
                  </a:cubicBezTo>
                  <a:cubicBezTo>
                    <a:pt x="21" y="27"/>
                    <a:pt x="22" y="28"/>
                    <a:pt x="23" y="27"/>
                  </a:cubicBezTo>
                  <a:cubicBezTo>
                    <a:pt x="23" y="26"/>
                    <a:pt x="24" y="27"/>
                    <a:pt x="26" y="27"/>
                  </a:cubicBezTo>
                  <a:cubicBezTo>
                    <a:pt x="28" y="28"/>
                    <a:pt x="33" y="25"/>
                    <a:pt x="31" y="29"/>
                  </a:cubicBezTo>
                  <a:cubicBezTo>
                    <a:pt x="29" y="32"/>
                    <a:pt x="29" y="35"/>
                    <a:pt x="31" y="38"/>
                  </a:cubicBezTo>
                  <a:cubicBezTo>
                    <a:pt x="31" y="39"/>
                    <a:pt x="32" y="40"/>
                    <a:pt x="32" y="41"/>
                  </a:cubicBezTo>
                  <a:cubicBezTo>
                    <a:pt x="32" y="42"/>
                    <a:pt x="29" y="43"/>
                    <a:pt x="30" y="44"/>
                  </a:cubicBezTo>
                  <a:cubicBezTo>
                    <a:pt x="33" y="47"/>
                    <a:pt x="34" y="55"/>
                    <a:pt x="40" y="53"/>
                  </a:cubicBezTo>
                  <a:cubicBezTo>
                    <a:pt x="41" y="53"/>
                    <a:pt x="41" y="54"/>
                    <a:pt x="42" y="54"/>
                  </a:cubicBezTo>
                  <a:cubicBezTo>
                    <a:pt x="43" y="54"/>
                    <a:pt x="44" y="53"/>
                    <a:pt x="45" y="52"/>
                  </a:cubicBezTo>
                  <a:cubicBezTo>
                    <a:pt x="47" y="51"/>
                    <a:pt x="48" y="49"/>
                    <a:pt x="51" y="47"/>
                  </a:cubicBezTo>
                  <a:cubicBezTo>
                    <a:pt x="53" y="46"/>
                    <a:pt x="49" y="46"/>
                    <a:pt x="49" y="44"/>
                  </a:cubicBezTo>
                  <a:cubicBezTo>
                    <a:pt x="49" y="43"/>
                    <a:pt x="48" y="42"/>
                    <a:pt x="48" y="41"/>
                  </a:cubicBezTo>
                  <a:cubicBezTo>
                    <a:pt x="48" y="40"/>
                    <a:pt x="45" y="39"/>
                    <a:pt x="45" y="38"/>
                  </a:cubicBezTo>
                  <a:cubicBezTo>
                    <a:pt x="45" y="37"/>
                    <a:pt x="51" y="38"/>
                    <a:pt x="52" y="38"/>
                  </a:cubicBezTo>
                  <a:cubicBezTo>
                    <a:pt x="54" y="38"/>
                    <a:pt x="53" y="39"/>
                    <a:pt x="54" y="40"/>
                  </a:cubicBezTo>
                  <a:cubicBezTo>
                    <a:pt x="55" y="40"/>
                    <a:pt x="55" y="38"/>
                    <a:pt x="56" y="38"/>
                  </a:cubicBezTo>
                  <a:cubicBezTo>
                    <a:pt x="57" y="37"/>
                    <a:pt x="60" y="37"/>
                    <a:pt x="62" y="36"/>
                  </a:cubicBezTo>
                  <a:cubicBezTo>
                    <a:pt x="63" y="35"/>
                    <a:pt x="65" y="34"/>
                    <a:pt x="67" y="33"/>
                  </a:cubicBezTo>
                  <a:cubicBezTo>
                    <a:pt x="66" y="31"/>
                    <a:pt x="63" y="30"/>
                    <a:pt x="6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3" name="Freeform 619">
              <a:extLst>
                <a:ext uri="{FF2B5EF4-FFF2-40B4-BE49-F238E27FC236}">
                  <a16:creationId xmlns:a16="http://schemas.microsoft.com/office/drawing/2014/main" id="{16E996AE-1F25-3945-A681-1C802B63C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7428064"/>
              <a:ext cx="207210" cy="323144"/>
            </a:xfrm>
            <a:custGeom>
              <a:avLst/>
              <a:gdLst>
                <a:gd name="T0" fmla="*/ 22 w 26"/>
                <a:gd name="T1" fmla="*/ 29 h 38"/>
                <a:gd name="T2" fmla="*/ 18 w 26"/>
                <a:gd name="T3" fmla="*/ 21 h 38"/>
                <a:gd name="T4" fmla="*/ 20 w 26"/>
                <a:gd name="T5" fmla="*/ 18 h 38"/>
                <a:gd name="T6" fmla="*/ 22 w 26"/>
                <a:gd name="T7" fmla="*/ 15 h 38"/>
                <a:gd name="T8" fmla="*/ 22 w 26"/>
                <a:gd name="T9" fmla="*/ 13 h 38"/>
                <a:gd name="T10" fmla="*/ 20 w 26"/>
                <a:gd name="T11" fmla="*/ 11 h 38"/>
                <a:gd name="T12" fmla="*/ 16 w 26"/>
                <a:gd name="T13" fmla="*/ 7 h 38"/>
                <a:gd name="T14" fmla="*/ 9 w 26"/>
                <a:gd name="T15" fmla="*/ 0 h 38"/>
                <a:gd name="T16" fmla="*/ 5 w 26"/>
                <a:gd name="T17" fmla="*/ 5 h 38"/>
                <a:gd name="T18" fmla="*/ 6 w 26"/>
                <a:gd name="T19" fmla="*/ 8 h 38"/>
                <a:gd name="T20" fmla="*/ 3 w 26"/>
                <a:gd name="T21" fmla="*/ 10 h 38"/>
                <a:gd name="T22" fmla="*/ 4 w 26"/>
                <a:gd name="T23" fmla="*/ 16 h 38"/>
                <a:gd name="T24" fmla="*/ 7 w 26"/>
                <a:gd name="T25" fmla="*/ 18 h 38"/>
                <a:gd name="T26" fmla="*/ 8 w 26"/>
                <a:gd name="T27" fmla="*/ 20 h 38"/>
                <a:gd name="T28" fmla="*/ 8 w 26"/>
                <a:gd name="T29" fmla="*/ 27 h 38"/>
                <a:gd name="T30" fmla="*/ 11 w 26"/>
                <a:gd name="T31" fmla="*/ 35 h 38"/>
                <a:gd name="T32" fmla="*/ 17 w 26"/>
                <a:gd name="T33" fmla="*/ 35 h 38"/>
                <a:gd name="T34" fmla="*/ 21 w 26"/>
                <a:gd name="T35" fmla="*/ 34 h 38"/>
                <a:gd name="T36" fmla="*/ 26 w 26"/>
                <a:gd name="T37" fmla="*/ 34 h 38"/>
                <a:gd name="T38" fmla="*/ 22 w 26"/>
                <a:gd name="T39" fmla="*/ 29 h 38"/>
                <a:gd name="T40" fmla="*/ 22 w 26"/>
                <a:gd name="T4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22" y="29"/>
                  </a:moveTo>
                  <a:cubicBezTo>
                    <a:pt x="22" y="28"/>
                    <a:pt x="17" y="22"/>
                    <a:pt x="18" y="21"/>
                  </a:cubicBezTo>
                  <a:cubicBezTo>
                    <a:pt x="19" y="20"/>
                    <a:pt x="18" y="19"/>
                    <a:pt x="20" y="18"/>
                  </a:cubicBezTo>
                  <a:cubicBezTo>
                    <a:pt x="23" y="18"/>
                    <a:pt x="22" y="16"/>
                    <a:pt x="22" y="15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9" y="9"/>
                    <a:pt x="16" y="9"/>
                    <a:pt x="16" y="7"/>
                  </a:cubicBezTo>
                  <a:cubicBezTo>
                    <a:pt x="15" y="4"/>
                    <a:pt x="11" y="1"/>
                    <a:pt x="9" y="0"/>
                  </a:cubicBezTo>
                  <a:cubicBezTo>
                    <a:pt x="9" y="3"/>
                    <a:pt x="4" y="3"/>
                    <a:pt x="5" y="5"/>
                  </a:cubicBezTo>
                  <a:cubicBezTo>
                    <a:pt x="5" y="6"/>
                    <a:pt x="7" y="7"/>
                    <a:pt x="6" y="8"/>
                  </a:cubicBezTo>
                  <a:cubicBezTo>
                    <a:pt x="5" y="8"/>
                    <a:pt x="3" y="9"/>
                    <a:pt x="3" y="10"/>
                  </a:cubicBezTo>
                  <a:cubicBezTo>
                    <a:pt x="0" y="11"/>
                    <a:pt x="2" y="14"/>
                    <a:pt x="4" y="16"/>
                  </a:cubicBezTo>
                  <a:cubicBezTo>
                    <a:pt x="5" y="17"/>
                    <a:pt x="5" y="18"/>
                    <a:pt x="7" y="18"/>
                  </a:cubicBezTo>
                  <a:cubicBezTo>
                    <a:pt x="8" y="18"/>
                    <a:pt x="7" y="19"/>
                    <a:pt x="8" y="20"/>
                  </a:cubicBezTo>
                  <a:cubicBezTo>
                    <a:pt x="10" y="23"/>
                    <a:pt x="9" y="24"/>
                    <a:pt x="8" y="27"/>
                  </a:cubicBezTo>
                  <a:cubicBezTo>
                    <a:pt x="8" y="30"/>
                    <a:pt x="10" y="33"/>
                    <a:pt x="11" y="35"/>
                  </a:cubicBezTo>
                  <a:cubicBezTo>
                    <a:pt x="14" y="38"/>
                    <a:pt x="15" y="35"/>
                    <a:pt x="17" y="35"/>
                  </a:cubicBezTo>
                  <a:cubicBezTo>
                    <a:pt x="19" y="35"/>
                    <a:pt x="20" y="34"/>
                    <a:pt x="21" y="34"/>
                  </a:cubicBezTo>
                  <a:cubicBezTo>
                    <a:pt x="23" y="33"/>
                    <a:pt x="24" y="33"/>
                    <a:pt x="26" y="34"/>
                  </a:cubicBezTo>
                  <a:cubicBezTo>
                    <a:pt x="25" y="32"/>
                    <a:pt x="24" y="30"/>
                    <a:pt x="22" y="29"/>
                  </a:cubicBezTo>
                  <a:cubicBezTo>
                    <a:pt x="21" y="27"/>
                    <a:pt x="23" y="29"/>
                    <a:pt x="22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4" name="Freeform 620">
              <a:extLst>
                <a:ext uri="{FF2B5EF4-FFF2-40B4-BE49-F238E27FC236}">
                  <a16:creationId xmlns:a16="http://schemas.microsoft.com/office/drawing/2014/main" id="{AA6547DC-3BFD-4348-9B48-24C7A77F0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256" y="7529046"/>
              <a:ext cx="177221" cy="196192"/>
            </a:xfrm>
            <a:custGeom>
              <a:avLst/>
              <a:gdLst>
                <a:gd name="T0" fmla="*/ 19 w 22"/>
                <a:gd name="T1" fmla="*/ 7 h 23"/>
                <a:gd name="T2" fmla="*/ 22 w 22"/>
                <a:gd name="T3" fmla="*/ 2 h 23"/>
                <a:gd name="T4" fmla="*/ 12 w 22"/>
                <a:gd name="T5" fmla="*/ 2 h 23"/>
                <a:gd name="T6" fmla="*/ 9 w 22"/>
                <a:gd name="T7" fmla="*/ 0 h 23"/>
                <a:gd name="T8" fmla="*/ 5 w 22"/>
                <a:gd name="T9" fmla="*/ 1 h 23"/>
                <a:gd name="T10" fmla="*/ 4 w 22"/>
                <a:gd name="T11" fmla="*/ 6 h 23"/>
                <a:gd name="T12" fmla="*/ 1 w 22"/>
                <a:gd name="T13" fmla="*/ 10 h 23"/>
                <a:gd name="T14" fmla="*/ 4 w 22"/>
                <a:gd name="T15" fmla="*/ 15 h 23"/>
                <a:gd name="T16" fmla="*/ 9 w 22"/>
                <a:gd name="T17" fmla="*/ 22 h 23"/>
                <a:gd name="T18" fmla="*/ 12 w 22"/>
                <a:gd name="T19" fmla="*/ 19 h 23"/>
                <a:gd name="T20" fmla="*/ 16 w 22"/>
                <a:gd name="T21" fmla="*/ 18 h 23"/>
                <a:gd name="T22" fmla="*/ 19 w 22"/>
                <a:gd name="T23" fmla="*/ 19 h 23"/>
                <a:gd name="T24" fmla="*/ 20 w 22"/>
                <a:gd name="T25" fmla="*/ 14 h 23"/>
                <a:gd name="T26" fmla="*/ 19 w 22"/>
                <a:gd name="T2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3">
                  <a:moveTo>
                    <a:pt x="19" y="7"/>
                  </a:moveTo>
                  <a:cubicBezTo>
                    <a:pt x="19" y="5"/>
                    <a:pt x="21" y="3"/>
                    <a:pt x="22" y="2"/>
                  </a:cubicBezTo>
                  <a:cubicBezTo>
                    <a:pt x="19" y="1"/>
                    <a:pt x="14" y="0"/>
                    <a:pt x="12" y="2"/>
                  </a:cubicBezTo>
                  <a:cubicBezTo>
                    <a:pt x="10" y="3"/>
                    <a:pt x="9" y="1"/>
                    <a:pt x="9" y="0"/>
                  </a:cubicBezTo>
                  <a:cubicBezTo>
                    <a:pt x="8" y="0"/>
                    <a:pt x="7" y="2"/>
                    <a:pt x="5" y="1"/>
                  </a:cubicBezTo>
                  <a:cubicBezTo>
                    <a:pt x="5" y="2"/>
                    <a:pt x="7" y="6"/>
                    <a:pt x="4" y="6"/>
                  </a:cubicBezTo>
                  <a:cubicBezTo>
                    <a:pt x="2" y="7"/>
                    <a:pt x="0" y="8"/>
                    <a:pt x="1" y="10"/>
                  </a:cubicBezTo>
                  <a:cubicBezTo>
                    <a:pt x="2" y="12"/>
                    <a:pt x="3" y="13"/>
                    <a:pt x="4" y="15"/>
                  </a:cubicBezTo>
                  <a:cubicBezTo>
                    <a:pt x="5" y="17"/>
                    <a:pt x="7" y="19"/>
                    <a:pt x="9" y="22"/>
                  </a:cubicBezTo>
                  <a:cubicBezTo>
                    <a:pt x="12" y="23"/>
                    <a:pt x="10" y="19"/>
                    <a:pt x="12" y="19"/>
                  </a:cubicBezTo>
                  <a:cubicBezTo>
                    <a:pt x="14" y="19"/>
                    <a:pt x="15" y="19"/>
                    <a:pt x="16" y="18"/>
                  </a:cubicBezTo>
                  <a:cubicBezTo>
                    <a:pt x="17" y="18"/>
                    <a:pt x="17" y="20"/>
                    <a:pt x="19" y="19"/>
                  </a:cubicBezTo>
                  <a:cubicBezTo>
                    <a:pt x="20" y="17"/>
                    <a:pt x="21" y="16"/>
                    <a:pt x="20" y="14"/>
                  </a:cubicBezTo>
                  <a:cubicBezTo>
                    <a:pt x="20" y="12"/>
                    <a:pt x="19" y="9"/>
                    <a:pt x="1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5" name="Freeform 621">
              <a:extLst>
                <a:ext uri="{FF2B5EF4-FFF2-40B4-BE49-F238E27FC236}">
                  <a16:creationId xmlns:a16="http://schemas.microsoft.com/office/drawing/2014/main" id="{FE504FB3-19E7-9044-A3EE-EEB3C7F61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2760" y="7546360"/>
              <a:ext cx="128145" cy="152919"/>
            </a:xfrm>
            <a:custGeom>
              <a:avLst/>
              <a:gdLst>
                <a:gd name="T0" fmla="*/ 12 w 16"/>
                <a:gd name="T1" fmla="*/ 5 h 18"/>
                <a:gd name="T2" fmla="*/ 5 w 16"/>
                <a:gd name="T3" fmla="*/ 1 h 18"/>
                <a:gd name="T4" fmla="*/ 1 w 16"/>
                <a:gd name="T5" fmla="*/ 6 h 18"/>
                <a:gd name="T6" fmla="*/ 2 w 16"/>
                <a:gd name="T7" fmla="*/ 12 h 18"/>
                <a:gd name="T8" fmla="*/ 0 w 16"/>
                <a:gd name="T9" fmla="*/ 17 h 18"/>
                <a:gd name="T10" fmla="*/ 4 w 16"/>
                <a:gd name="T11" fmla="*/ 17 h 18"/>
                <a:gd name="T12" fmla="*/ 9 w 16"/>
                <a:gd name="T13" fmla="*/ 17 h 18"/>
                <a:gd name="T14" fmla="*/ 16 w 16"/>
                <a:gd name="T15" fmla="*/ 8 h 18"/>
                <a:gd name="T16" fmla="*/ 12 w 16"/>
                <a:gd name="T17" fmla="*/ 5 h 18"/>
                <a:gd name="T18" fmla="*/ 12 w 16"/>
                <a:gd name="T1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8">
                  <a:moveTo>
                    <a:pt x="12" y="5"/>
                  </a:moveTo>
                  <a:cubicBezTo>
                    <a:pt x="10" y="3"/>
                    <a:pt x="8" y="1"/>
                    <a:pt x="5" y="1"/>
                  </a:cubicBezTo>
                  <a:cubicBezTo>
                    <a:pt x="3" y="0"/>
                    <a:pt x="0" y="4"/>
                    <a:pt x="1" y="6"/>
                  </a:cubicBezTo>
                  <a:cubicBezTo>
                    <a:pt x="1" y="8"/>
                    <a:pt x="2" y="10"/>
                    <a:pt x="2" y="12"/>
                  </a:cubicBezTo>
                  <a:cubicBezTo>
                    <a:pt x="3" y="14"/>
                    <a:pt x="1" y="16"/>
                    <a:pt x="0" y="17"/>
                  </a:cubicBezTo>
                  <a:cubicBezTo>
                    <a:pt x="1" y="18"/>
                    <a:pt x="3" y="17"/>
                    <a:pt x="4" y="17"/>
                  </a:cubicBezTo>
                  <a:cubicBezTo>
                    <a:pt x="6" y="17"/>
                    <a:pt x="7" y="18"/>
                    <a:pt x="9" y="17"/>
                  </a:cubicBezTo>
                  <a:cubicBezTo>
                    <a:pt x="12" y="16"/>
                    <a:pt x="13" y="10"/>
                    <a:pt x="16" y="8"/>
                  </a:cubicBezTo>
                  <a:cubicBezTo>
                    <a:pt x="14" y="7"/>
                    <a:pt x="13" y="6"/>
                    <a:pt x="12" y="5"/>
                  </a:cubicBezTo>
                  <a:cubicBezTo>
                    <a:pt x="10" y="4"/>
                    <a:pt x="13" y="6"/>
                    <a:pt x="1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6" name="Freeform 622">
              <a:extLst>
                <a:ext uri="{FF2B5EF4-FFF2-40B4-BE49-F238E27FC236}">
                  <a16:creationId xmlns:a16="http://schemas.microsoft.com/office/drawing/2014/main" id="{D0B5C71A-37CF-A141-8D36-1344503A1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7257838"/>
              <a:ext cx="646178" cy="712649"/>
            </a:xfrm>
            <a:custGeom>
              <a:avLst/>
              <a:gdLst>
                <a:gd name="T0" fmla="*/ 76 w 81"/>
                <a:gd name="T1" fmla="*/ 39 h 84"/>
                <a:gd name="T2" fmla="*/ 74 w 81"/>
                <a:gd name="T3" fmla="*/ 32 h 84"/>
                <a:gd name="T4" fmla="*/ 69 w 81"/>
                <a:gd name="T5" fmla="*/ 33 h 84"/>
                <a:gd name="T6" fmla="*/ 58 w 81"/>
                <a:gd name="T7" fmla="*/ 28 h 84"/>
                <a:gd name="T8" fmla="*/ 53 w 81"/>
                <a:gd name="T9" fmla="*/ 20 h 84"/>
                <a:gd name="T10" fmla="*/ 50 w 81"/>
                <a:gd name="T11" fmla="*/ 15 h 84"/>
                <a:gd name="T12" fmla="*/ 56 w 81"/>
                <a:gd name="T13" fmla="*/ 5 h 84"/>
                <a:gd name="T14" fmla="*/ 56 w 81"/>
                <a:gd name="T15" fmla="*/ 1 h 84"/>
                <a:gd name="T16" fmla="*/ 44 w 81"/>
                <a:gd name="T17" fmla="*/ 8 h 84"/>
                <a:gd name="T18" fmla="*/ 36 w 81"/>
                <a:gd name="T19" fmla="*/ 16 h 84"/>
                <a:gd name="T20" fmla="*/ 31 w 81"/>
                <a:gd name="T21" fmla="*/ 23 h 84"/>
                <a:gd name="T22" fmla="*/ 25 w 81"/>
                <a:gd name="T23" fmla="*/ 17 h 84"/>
                <a:gd name="T24" fmla="*/ 7 w 81"/>
                <a:gd name="T25" fmla="*/ 18 h 84"/>
                <a:gd name="T26" fmla="*/ 1 w 81"/>
                <a:gd name="T27" fmla="*/ 16 h 84"/>
                <a:gd name="T28" fmla="*/ 1 w 81"/>
                <a:gd name="T29" fmla="*/ 21 h 84"/>
                <a:gd name="T30" fmla="*/ 8 w 81"/>
                <a:gd name="T31" fmla="*/ 24 h 84"/>
                <a:gd name="T32" fmla="*/ 11 w 81"/>
                <a:gd name="T33" fmla="*/ 26 h 84"/>
                <a:gd name="T34" fmla="*/ 13 w 81"/>
                <a:gd name="T35" fmla="*/ 23 h 84"/>
                <a:gd name="T36" fmla="*/ 20 w 81"/>
                <a:gd name="T37" fmla="*/ 18 h 84"/>
                <a:gd name="T38" fmla="*/ 24 w 81"/>
                <a:gd name="T39" fmla="*/ 20 h 84"/>
                <a:gd name="T40" fmla="*/ 25 w 81"/>
                <a:gd name="T41" fmla="*/ 26 h 84"/>
                <a:gd name="T42" fmla="*/ 28 w 81"/>
                <a:gd name="T43" fmla="*/ 42 h 84"/>
                <a:gd name="T44" fmla="*/ 28 w 81"/>
                <a:gd name="T45" fmla="*/ 47 h 84"/>
                <a:gd name="T46" fmla="*/ 22 w 81"/>
                <a:gd name="T47" fmla="*/ 53 h 84"/>
                <a:gd name="T48" fmla="*/ 26 w 81"/>
                <a:gd name="T49" fmla="*/ 58 h 84"/>
                <a:gd name="T50" fmla="*/ 34 w 81"/>
                <a:gd name="T51" fmla="*/ 61 h 84"/>
                <a:gd name="T52" fmla="*/ 41 w 81"/>
                <a:gd name="T53" fmla="*/ 64 h 84"/>
                <a:gd name="T54" fmla="*/ 54 w 81"/>
                <a:gd name="T55" fmla="*/ 76 h 84"/>
                <a:gd name="T56" fmla="*/ 60 w 81"/>
                <a:gd name="T57" fmla="*/ 75 h 84"/>
                <a:gd name="T58" fmla="*/ 64 w 81"/>
                <a:gd name="T59" fmla="*/ 80 h 84"/>
                <a:gd name="T60" fmla="*/ 65 w 81"/>
                <a:gd name="T61" fmla="*/ 84 h 84"/>
                <a:gd name="T62" fmla="*/ 65 w 81"/>
                <a:gd name="T63" fmla="*/ 63 h 84"/>
                <a:gd name="T64" fmla="*/ 70 w 81"/>
                <a:gd name="T65" fmla="*/ 58 h 84"/>
                <a:gd name="T66" fmla="*/ 66 w 81"/>
                <a:gd name="T67" fmla="*/ 55 h 84"/>
                <a:gd name="T68" fmla="*/ 79 w 81"/>
                <a:gd name="T69" fmla="*/ 53 h 84"/>
                <a:gd name="T70" fmla="*/ 77 w 81"/>
                <a:gd name="T71" fmla="*/ 4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4">
                  <a:moveTo>
                    <a:pt x="77" y="48"/>
                  </a:moveTo>
                  <a:cubicBezTo>
                    <a:pt x="81" y="45"/>
                    <a:pt x="76" y="42"/>
                    <a:pt x="76" y="39"/>
                  </a:cubicBezTo>
                  <a:cubicBezTo>
                    <a:pt x="76" y="37"/>
                    <a:pt x="78" y="35"/>
                    <a:pt x="78" y="33"/>
                  </a:cubicBezTo>
                  <a:cubicBezTo>
                    <a:pt x="79" y="30"/>
                    <a:pt x="75" y="32"/>
                    <a:pt x="74" y="32"/>
                  </a:cubicBezTo>
                  <a:cubicBezTo>
                    <a:pt x="73" y="32"/>
                    <a:pt x="72" y="32"/>
                    <a:pt x="71" y="32"/>
                  </a:cubicBezTo>
                  <a:cubicBezTo>
                    <a:pt x="70" y="32"/>
                    <a:pt x="70" y="33"/>
                    <a:pt x="69" y="33"/>
                  </a:cubicBezTo>
                  <a:cubicBezTo>
                    <a:pt x="68" y="33"/>
                    <a:pt x="67" y="30"/>
                    <a:pt x="66" y="30"/>
                  </a:cubicBezTo>
                  <a:cubicBezTo>
                    <a:pt x="64" y="26"/>
                    <a:pt x="62" y="28"/>
                    <a:pt x="58" y="28"/>
                  </a:cubicBezTo>
                  <a:cubicBezTo>
                    <a:pt x="56" y="28"/>
                    <a:pt x="55" y="28"/>
                    <a:pt x="54" y="26"/>
                  </a:cubicBezTo>
                  <a:cubicBezTo>
                    <a:pt x="53" y="24"/>
                    <a:pt x="56" y="22"/>
                    <a:pt x="53" y="20"/>
                  </a:cubicBezTo>
                  <a:cubicBezTo>
                    <a:pt x="52" y="19"/>
                    <a:pt x="52" y="17"/>
                    <a:pt x="50" y="17"/>
                  </a:cubicBezTo>
                  <a:cubicBezTo>
                    <a:pt x="48" y="17"/>
                    <a:pt x="49" y="17"/>
                    <a:pt x="50" y="15"/>
                  </a:cubicBezTo>
                  <a:cubicBezTo>
                    <a:pt x="51" y="13"/>
                    <a:pt x="50" y="11"/>
                    <a:pt x="51" y="9"/>
                  </a:cubicBezTo>
                  <a:cubicBezTo>
                    <a:pt x="52" y="7"/>
                    <a:pt x="54" y="6"/>
                    <a:pt x="56" y="5"/>
                  </a:cubicBezTo>
                  <a:cubicBezTo>
                    <a:pt x="57" y="4"/>
                    <a:pt x="59" y="4"/>
                    <a:pt x="60" y="2"/>
                  </a:cubicBezTo>
                  <a:cubicBezTo>
                    <a:pt x="60" y="0"/>
                    <a:pt x="56" y="0"/>
                    <a:pt x="56" y="1"/>
                  </a:cubicBezTo>
                  <a:cubicBezTo>
                    <a:pt x="54" y="3"/>
                    <a:pt x="51" y="6"/>
                    <a:pt x="48" y="6"/>
                  </a:cubicBezTo>
                  <a:cubicBezTo>
                    <a:pt x="45" y="6"/>
                    <a:pt x="45" y="6"/>
                    <a:pt x="44" y="8"/>
                  </a:cubicBezTo>
                  <a:cubicBezTo>
                    <a:pt x="43" y="10"/>
                    <a:pt x="43" y="7"/>
                    <a:pt x="41" y="7"/>
                  </a:cubicBezTo>
                  <a:cubicBezTo>
                    <a:pt x="37" y="8"/>
                    <a:pt x="39" y="14"/>
                    <a:pt x="36" y="16"/>
                  </a:cubicBezTo>
                  <a:cubicBezTo>
                    <a:pt x="35" y="17"/>
                    <a:pt x="33" y="18"/>
                    <a:pt x="32" y="20"/>
                  </a:cubicBezTo>
                  <a:cubicBezTo>
                    <a:pt x="32" y="20"/>
                    <a:pt x="32" y="23"/>
                    <a:pt x="31" y="23"/>
                  </a:cubicBezTo>
                  <a:cubicBezTo>
                    <a:pt x="30" y="21"/>
                    <a:pt x="29" y="20"/>
                    <a:pt x="28" y="19"/>
                  </a:cubicBezTo>
                  <a:cubicBezTo>
                    <a:pt x="27" y="17"/>
                    <a:pt x="26" y="17"/>
                    <a:pt x="25" y="17"/>
                  </a:cubicBezTo>
                  <a:cubicBezTo>
                    <a:pt x="21" y="16"/>
                    <a:pt x="19" y="13"/>
                    <a:pt x="15" y="16"/>
                  </a:cubicBezTo>
                  <a:cubicBezTo>
                    <a:pt x="13" y="17"/>
                    <a:pt x="9" y="20"/>
                    <a:pt x="7" y="18"/>
                  </a:cubicBezTo>
                  <a:cubicBezTo>
                    <a:pt x="6" y="17"/>
                    <a:pt x="5" y="17"/>
                    <a:pt x="4" y="16"/>
                  </a:cubicBezTo>
                  <a:cubicBezTo>
                    <a:pt x="2" y="16"/>
                    <a:pt x="3" y="14"/>
                    <a:pt x="1" y="16"/>
                  </a:cubicBezTo>
                  <a:cubicBezTo>
                    <a:pt x="0" y="17"/>
                    <a:pt x="1" y="17"/>
                    <a:pt x="2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3" y="21"/>
                    <a:pt x="5" y="22"/>
                    <a:pt x="6" y="22"/>
                  </a:cubicBezTo>
                  <a:cubicBezTo>
                    <a:pt x="7" y="23"/>
                    <a:pt x="8" y="23"/>
                    <a:pt x="8" y="24"/>
                  </a:cubicBezTo>
                  <a:cubicBezTo>
                    <a:pt x="9" y="25"/>
                    <a:pt x="9" y="24"/>
                    <a:pt x="10" y="24"/>
                  </a:cubicBezTo>
                  <a:cubicBezTo>
                    <a:pt x="10" y="23"/>
                    <a:pt x="10" y="26"/>
                    <a:pt x="11" y="26"/>
                  </a:cubicBezTo>
                  <a:cubicBezTo>
                    <a:pt x="12" y="27"/>
                    <a:pt x="13" y="26"/>
                    <a:pt x="15" y="25"/>
                  </a:cubicBezTo>
                  <a:cubicBezTo>
                    <a:pt x="16" y="25"/>
                    <a:pt x="13" y="23"/>
                    <a:pt x="13" y="23"/>
                  </a:cubicBezTo>
                  <a:cubicBezTo>
                    <a:pt x="13" y="22"/>
                    <a:pt x="16" y="20"/>
                    <a:pt x="16" y="19"/>
                  </a:cubicBezTo>
                  <a:cubicBezTo>
                    <a:pt x="17" y="18"/>
                    <a:pt x="19" y="17"/>
                    <a:pt x="20" y="18"/>
                  </a:cubicBezTo>
                  <a:cubicBezTo>
                    <a:pt x="21" y="18"/>
                    <a:pt x="23" y="19"/>
                    <a:pt x="23" y="19"/>
                  </a:cubicBezTo>
                  <a:cubicBezTo>
                    <a:pt x="23" y="20"/>
                    <a:pt x="23" y="20"/>
                    <a:pt x="24" y="20"/>
                  </a:cubicBezTo>
                  <a:cubicBezTo>
                    <a:pt x="24" y="21"/>
                    <a:pt x="23" y="22"/>
                    <a:pt x="23" y="22"/>
                  </a:cubicBezTo>
                  <a:cubicBezTo>
                    <a:pt x="23" y="23"/>
                    <a:pt x="25" y="25"/>
                    <a:pt x="25" y="26"/>
                  </a:cubicBezTo>
                  <a:cubicBezTo>
                    <a:pt x="27" y="29"/>
                    <a:pt x="29" y="29"/>
                    <a:pt x="29" y="33"/>
                  </a:cubicBezTo>
                  <a:cubicBezTo>
                    <a:pt x="29" y="36"/>
                    <a:pt x="29" y="39"/>
                    <a:pt x="28" y="42"/>
                  </a:cubicBezTo>
                  <a:cubicBezTo>
                    <a:pt x="28" y="43"/>
                    <a:pt x="30" y="43"/>
                    <a:pt x="30" y="44"/>
                  </a:cubicBezTo>
                  <a:cubicBezTo>
                    <a:pt x="29" y="45"/>
                    <a:pt x="28" y="46"/>
                    <a:pt x="28" y="47"/>
                  </a:cubicBezTo>
                  <a:cubicBezTo>
                    <a:pt x="27" y="48"/>
                    <a:pt x="27" y="50"/>
                    <a:pt x="26" y="50"/>
                  </a:cubicBezTo>
                  <a:cubicBezTo>
                    <a:pt x="24" y="51"/>
                    <a:pt x="22" y="50"/>
                    <a:pt x="22" y="53"/>
                  </a:cubicBezTo>
                  <a:cubicBezTo>
                    <a:pt x="22" y="55"/>
                    <a:pt x="19" y="55"/>
                    <a:pt x="22" y="56"/>
                  </a:cubicBezTo>
                  <a:cubicBezTo>
                    <a:pt x="23" y="57"/>
                    <a:pt x="24" y="57"/>
                    <a:pt x="26" y="58"/>
                  </a:cubicBezTo>
                  <a:cubicBezTo>
                    <a:pt x="27" y="59"/>
                    <a:pt x="28" y="60"/>
                    <a:pt x="29" y="61"/>
                  </a:cubicBezTo>
                  <a:cubicBezTo>
                    <a:pt x="31" y="62"/>
                    <a:pt x="32" y="61"/>
                    <a:pt x="34" y="61"/>
                  </a:cubicBezTo>
                  <a:cubicBezTo>
                    <a:pt x="35" y="61"/>
                    <a:pt x="36" y="62"/>
                    <a:pt x="38" y="63"/>
                  </a:cubicBezTo>
                  <a:cubicBezTo>
                    <a:pt x="39" y="63"/>
                    <a:pt x="40" y="63"/>
                    <a:pt x="41" y="64"/>
                  </a:cubicBezTo>
                  <a:cubicBezTo>
                    <a:pt x="44" y="66"/>
                    <a:pt x="46" y="68"/>
                    <a:pt x="48" y="71"/>
                  </a:cubicBezTo>
                  <a:cubicBezTo>
                    <a:pt x="49" y="74"/>
                    <a:pt x="50" y="75"/>
                    <a:pt x="54" y="76"/>
                  </a:cubicBezTo>
                  <a:cubicBezTo>
                    <a:pt x="55" y="76"/>
                    <a:pt x="56" y="75"/>
                    <a:pt x="57" y="74"/>
                  </a:cubicBezTo>
                  <a:cubicBezTo>
                    <a:pt x="58" y="74"/>
                    <a:pt x="59" y="76"/>
                    <a:pt x="60" y="75"/>
                  </a:cubicBezTo>
                  <a:cubicBezTo>
                    <a:pt x="62" y="74"/>
                    <a:pt x="64" y="75"/>
                    <a:pt x="65" y="76"/>
                  </a:cubicBezTo>
                  <a:cubicBezTo>
                    <a:pt x="65" y="77"/>
                    <a:pt x="64" y="79"/>
                    <a:pt x="64" y="80"/>
                  </a:cubicBezTo>
                  <a:cubicBezTo>
                    <a:pt x="63" y="81"/>
                    <a:pt x="62" y="81"/>
                    <a:pt x="64" y="82"/>
                  </a:cubicBezTo>
                  <a:cubicBezTo>
                    <a:pt x="64" y="82"/>
                    <a:pt x="66" y="84"/>
                    <a:pt x="65" y="84"/>
                  </a:cubicBezTo>
                  <a:cubicBezTo>
                    <a:pt x="67" y="84"/>
                    <a:pt x="68" y="73"/>
                    <a:pt x="69" y="71"/>
                  </a:cubicBezTo>
                  <a:cubicBezTo>
                    <a:pt x="69" y="67"/>
                    <a:pt x="66" y="66"/>
                    <a:pt x="65" y="63"/>
                  </a:cubicBezTo>
                  <a:cubicBezTo>
                    <a:pt x="65" y="61"/>
                    <a:pt x="65" y="60"/>
                    <a:pt x="66" y="60"/>
                  </a:cubicBezTo>
                  <a:cubicBezTo>
                    <a:pt x="67" y="60"/>
                    <a:pt x="70" y="59"/>
                    <a:pt x="70" y="58"/>
                  </a:cubicBezTo>
                  <a:cubicBezTo>
                    <a:pt x="69" y="58"/>
                    <a:pt x="67" y="58"/>
                    <a:pt x="67" y="57"/>
                  </a:cubicBezTo>
                  <a:cubicBezTo>
                    <a:pt x="66" y="57"/>
                    <a:pt x="66" y="55"/>
                    <a:pt x="66" y="55"/>
                  </a:cubicBezTo>
                  <a:cubicBezTo>
                    <a:pt x="68" y="55"/>
                    <a:pt x="70" y="55"/>
                    <a:pt x="72" y="55"/>
                  </a:cubicBezTo>
                  <a:cubicBezTo>
                    <a:pt x="73" y="55"/>
                    <a:pt x="79" y="52"/>
                    <a:pt x="79" y="53"/>
                  </a:cubicBezTo>
                  <a:cubicBezTo>
                    <a:pt x="79" y="51"/>
                    <a:pt x="76" y="48"/>
                    <a:pt x="77" y="48"/>
                  </a:cubicBezTo>
                  <a:cubicBezTo>
                    <a:pt x="78" y="47"/>
                    <a:pt x="76" y="48"/>
                    <a:pt x="77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7" name="Freeform 623">
              <a:extLst>
                <a:ext uri="{FF2B5EF4-FFF2-40B4-BE49-F238E27FC236}">
                  <a16:creationId xmlns:a16="http://schemas.microsoft.com/office/drawing/2014/main" id="{10DAE0D0-1F49-B043-AB14-0161939BD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7612" y="7733896"/>
              <a:ext cx="223570" cy="279868"/>
            </a:xfrm>
            <a:custGeom>
              <a:avLst/>
              <a:gdLst>
                <a:gd name="T0" fmla="*/ 20 w 28"/>
                <a:gd name="T1" fmla="*/ 6 h 33"/>
                <a:gd name="T2" fmla="*/ 15 w 28"/>
                <a:gd name="T3" fmla="*/ 3 h 33"/>
                <a:gd name="T4" fmla="*/ 10 w 28"/>
                <a:gd name="T5" fmla="*/ 0 h 33"/>
                <a:gd name="T6" fmla="*/ 4 w 28"/>
                <a:gd name="T7" fmla="*/ 4 h 33"/>
                <a:gd name="T8" fmla="*/ 3 w 28"/>
                <a:gd name="T9" fmla="*/ 7 h 33"/>
                <a:gd name="T10" fmla="*/ 2 w 28"/>
                <a:gd name="T11" fmla="*/ 10 h 33"/>
                <a:gd name="T12" fmla="*/ 0 w 28"/>
                <a:gd name="T13" fmla="*/ 13 h 33"/>
                <a:gd name="T14" fmla="*/ 0 w 28"/>
                <a:gd name="T15" fmla="*/ 15 h 33"/>
                <a:gd name="T16" fmla="*/ 0 w 28"/>
                <a:gd name="T17" fmla="*/ 18 h 33"/>
                <a:gd name="T18" fmla="*/ 2 w 28"/>
                <a:gd name="T19" fmla="*/ 20 h 33"/>
                <a:gd name="T20" fmla="*/ 5 w 28"/>
                <a:gd name="T21" fmla="*/ 18 h 33"/>
                <a:gd name="T22" fmla="*/ 5 w 28"/>
                <a:gd name="T23" fmla="*/ 20 h 33"/>
                <a:gd name="T24" fmla="*/ 3 w 28"/>
                <a:gd name="T25" fmla="*/ 24 h 33"/>
                <a:gd name="T26" fmla="*/ 3 w 28"/>
                <a:gd name="T27" fmla="*/ 26 h 33"/>
                <a:gd name="T28" fmla="*/ 3 w 28"/>
                <a:gd name="T29" fmla="*/ 28 h 33"/>
                <a:gd name="T30" fmla="*/ 8 w 28"/>
                <a:gd name="T31" fmla="*/ 32 h 33"/>
                <a:gd name="T32" fmla="*/ 11 w 28"/>
                <a:gd name="T33" fmla="*/ 29 h 33"/>
                <a:gd name="T34" fmla="*/ 16 w 28"/>
                <a:gd name="T35" fmla="*/ 22 h 33"/>
                <a:gd name="T36" fmla="*/ 22 w 28"/>
                <a:gd name="T37" fmla="*/ 19 h 33"/>
                <a:gd name="T38" fmla="*/ 27 w 28"/>
                <a:gd name="T39" fmla="*/ 13 h 33"/>
                <a:gd name="T40" fmla="*/ 27 w 28"/>
                <a:gd name="T41" fmla="*/ 8 h 33"/>
                <a:gd name="T42" fmla="*/ 24 w 28"/>
                <a:gd name="T43" fmla="*/ 5 h 33"/>
                <a:gd name="T44" fmla="*/ 20 w 28"/>
                <a:gd name="T45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33">
                  <a:moveTo>
                    <a:pt x="20" y="6"/>
                  </a:moveTo>
                  <a:cubicBezTo>
                    <a:pt x="18" y="6"/>
                    <a:pt x="17" y="4"/>
                    <a:pt x="15" y="3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10" y="3"/>
                    <a:pt x="4" y="1"/>
                    <a:pt x="4" y="4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1" y="8"/>
                    <a:pt x="2" y="9"/>
                    <a:pt x="2" y="10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1" y="21"/>
                    <a:pt x="2" y="20"/>
                  </a:cubicBezTo>
                  <a:cubicBezTo>
                    <a:pt x="4" y="20"/>
                    <a:pt x="4" y="18"/>
                    <a:pt x="5" y="18"/>
                  </a:cubicBezTo>
                  <a:cubicBezTo>
                    <a:pt x="4" y="18"/>
                    <a:pt x="6" y="20"/>
                    <a:pt x="5" y="20"/>
                  </a:cubicBezTo>
                  <a:cubicBezTo>
                    <a:pt x="5" y="22"/>
                    <a:pt x="5" y="23"/>
                    <a:pt x="3" y="24"/>
                  </a:cubicBezTo>
                  <a:cubicBezTo>
                    <a:pt x="3" y="24"/>
                    <a:pt x="4" y="26"/>
                    <a:pt x="3" y="26"/>
                  </a:cubicBezTo>
                  <a:cubicBezTo>
                    <a:pt x="3" y="27"/>
                    <a:pt x="2" y="27"/>
                    <a:pt x="3" y="28"/>
                  </a:cubicBezTo>
                  <a:cubicBezTo>
                    <a:pt x="5" y="29"/>
                    <a:pt x="6" y="29"/>
                    <a:pt x="8" y="32"/>
                  </a:cubicBezTo>
                  <a:cubicBezTo>
                    <a:pt x="9" y="33"/>
                    <a:pt x="10" y="29"/>
                    <a:pt x="11" y="29"/>
                  </a:cubicBezTo>
                  <a:cubicBezTo>
                    <a:pt x="12" y="26"/>
                    <a:pt x="13" y="23"/>
                    <a:pt x="16" y="22"/>
                  </a:cubicBezTo>
                  <a:cubicBezTo>
                    <a:pt x="18" y="21"/>
                    <a:pt x="20" y="21"/>
                    <a:pt x="22" y="19"/>
                  </a:cubicBezTo>
                  <a:cubicBezTo>
                    <a:pt x="24" y="18"/>
                    <a:pt x="26" y="16"/>
                    <a:pt x="27" y="13"/>
                  </a:cubicBezTo>
                  <a:cubicBezTo>
                    <a:pt x="27" y="11"/>
                    <a:pt x="28" y="10"/>
                    <a:pt x="27" y="8"/>
                  </a:cubicBezTo>
                  <a:cubicBezTo>
                    <a:pt x="26" y="7"/>
                    <a:pt x="25" y="6"/>
                    <a:pt x="24" y="5"/>
                  </a:cubicBezTo>
                  <a:cubicBezTo>
                    <a:pt x="23" y="5"/>
                    <a:pt x="21" y="6"/>
                    <a:pt x="2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8" name="Freeform 624">
              <a:extLst>
                <a:ext uri="{FF2B5EF4-FFF2-40B4-BE49-F238E27FC236}">
                  <a16:creationId xmlns:a16="http://schemas.microsoft.com/office/drawing/2014/main" id="{E659BF33-31A7-DA4A-B6C2-A8617677A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075" y="7785831"/>
              <a:ext cx="512579" cy="804975"/>
            </a:xfrm>
            <a:custGeom>
              <a:avLst/>
              <a:gdLst>
                <a:gd name="T0" fmla="*/ 57 w 64"/>
                <a:gd name="T1" fmla="*/ 21 h 95"/>
                <a:gd name="T2" fmla="*/ 56 w 64"/>
                <a:gd name="T3" fmla="*/ 14 h 95"/>
                <a:gd name="T4" fmla="*/ 50 w 64"/>
                <a:gd name="T5" fmla="*/ 13 h 95"/>
                <a:gd name="T6" fmla="*/ 46 w 64"/>
                <a:gd name="T7" fmla="*/ 14 h 95"/>
                <a:gd name="T8" fmla="*/ 41 w 64"/>
                <a:gd name="T9" fmla="*/ 11 h 95"/>
                <a:gd name="T10" fmla="*/ 38 w 64"/>
                <a:gd name="T11" fmla="*/ 6 h 95"/>
                <a:gd name="T12" fmla="*/ 33 w 64"/>
                <a:gd name="T13" fmla="*/ 2 h 95"/>
                <a:gd name="T14" fmla="*/ 28 w 64"/>
                <a:gd name="T15" fmla="*/ 0 h 95"/>
                <a:gd name="T16" fmla="*/ 31 w 64"/>
                <a:gd name="T17" fmla="*/ 5 h 95"/>
                <a:gd name="T18" fmla="*/ 28 w 64"/>
                <a:gd name="T19" fmla="*/ 10 h 95"/>
                <a:gd name="T20" fmla="*/ 23 w 64"/>
                <a:gd name="T21" fmla="*/ 14 h 95"/>
                <a:gd name="T22" fmla="*/ 17 w 64"/>
                <a:gd name="T23" fmla="*/ 17 h 95"/>
                <a:gd name="T24" fmla="*/ 11 w 64"/>
                <a:gd name="T25" fmla="*/ 26 h 95"/>
                <a:gd name="T26" fmla="*/ 6 w 64"/>
                <a:gd name="T27" fmla="*/ 22 h 95"/>
                <a:gd name="T28" fmla="*/ 6 w 64"/>
                <a:gd name="T29" fmla="*/ 21 h 95"/>
                <a:gd name="T30" fmla="*/ 6 w 64"/>
                <a:gd name="T31" fmla="*/ 18 h 95"/>
                <a:gd name="T32" fmla="*/ 2 w 64"/>
                <a:gd name="T33" fmla="*/ 26 h 95"/>
                <a:gd name="T34" fmla="*/ 3 w 64"/>
                <a:gd name="T35" fmla="*/ 30 h 95"/>
                <a:gd name="T36" fmla="*/ 3 w 64"/>
                <a:gd name="T37" fmla="*/ 32 h 95"/>
                <a:gd name="T38" fmla="*/ 14 w 64"/>
                <a:gd name="T39" fmla="*/ 47 h 95"/>
                <a:gd name="T40" fmla="*/ 23 w 64"/>
                <a:gd name="T41" fmla="*/ 63 h 95"/>
                <a:gd name="T42" fmla="*/ 26 w 64"/>
                <a:gd name="T43" fmla="*/ 70 h 95"/>
                <a:gd name="T44" fmla="*/ 25 w 64"/>
                <a:gd name="T45" fmla="*/ 71 h 95"/>
                <a:gd name="T46" fmla="*/ 28 w 64"/>
                <a:gd name="T47" fmla="*/ 74 h 95"/>
                <a:gd name="T48" fmla="*/ 32 w 64"/>
                <a:gd name="T49" fmla="*/ 79 h 95"/>
                <a:gd name="T50" fmla="*/ 41 w 64"/>
                <a:gd name="T51" fmla="*/ 83 h 95"/>
                <a:gd name="T52" fmla="*/ 48 w 64"/>
                <a:gd name="T53" fmla="*/ 87 h 95"/>
                <a:gd name="T54" fmla="*/ 54 w 64"/>
                <a:gd name="T55" fmla="*/ 93 h 95"/>
                <a:gd name="T56" fmla="*/ 59 w 64"/>
                <a:gd name="T57" fmla="*/ 90 h 95"/>
                <a:gd name="T58" fmla="*/ 61 w 64"/>
                <a:gd name="T59" fmla="*/ 86 h 95"/>
                <a:gd name="T60" fmla="*/ 63 w 64"/>
                <a:gd name="T61" fmla="*/ 82 h 95"/>
                <a:gd name="T62" fmla="*/ 61 w 64"/>
                <a:gd name="T63" fmla="*/ 78 h 95"/>
                <a:gd name="T64" fmla="*/ 61 w 64"/>
                <a:gd name="T65" fmla="*/ 76 h 95"/>
                <a:gd name="T66" fmla="*/ 63 w 64"/>
                <a:gd name="T67" fmla="*/ 74 h 95"/>
                <a:gd name="T68" fmla="*/ 64 w 64"/>
                <a:gd name="T69" fmla="*/ 64 h 95"/>
                <a:gd name="T70" fmla="*/ 62 w 64"/>
                <a:gd name="T71" fmla="*/ 59 h 95"/>
                <a:gd name="T72" fmla="*/ 57 w 64"/>
                <a:gd name="T73" fmla="*/ 57 h 95"/>
                <a:gd name="T74" fmla="*/ 55 w 64"/>
                <a:gd name="T75" fmla="*/ 48 h 95"/>
                <a:gd name="T76" fmla="*/ 50 w 64"/>
                <a:gd name="T77" fmla="*/ 51 h 95"/>
                <a:gd name="T78" fmla="*/ 46 w 64"/>
                <a:gd name="T79" fmla="*/ 51 h 95"/>
                <a:gd name="T80" fmla="*/ 44 w 64"/>
                <a:gd name="T81" fmla="*/ 48 h 95"/>
                <a:gd name="T82" fmla="*/ 40 w 64"/>
                <a:gd name="T83" fmla="*/ 42 h 95"/>
                <a:gd name="T84" fmla="*/ 39 w 64"/>
                <a:gd name="T85" fmla="*/ 35 h 95"/>
                <a:gd name="T86" fmla="*/ 42 w 64"/>
                <a:gd name="T87" fmla="*/ 33 h 95"/>
                <a:gd name="T88" fmla="*/ 42 w 64"/>
                <a:gd name="T89" fmla="*/ 30 h 95"/>
                <a:gd name="T90" fmla="*/ 45 w 64"/>
                <a:gd name="T91" fmla="*/ 25 h 95"/>
                <a:gd name="T92" fmla="*/ 50 w 64"/>
                <a:gd name="T93" fmla="*/ 24 h 95"/>
                <a:gd name="T94" fmla="*/ 53 w 64"/>
                <a:gd name="T95" fmla="*/ 22 h 95"/>
                <a:gd name="T96" fmla="*/ 57 w 64"/>
                <a:gd name="T97" fmla="*/ 2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" h="95">
                  <a:moveTo>
                    <a:pt x="57" y="21"/>
                  </a:moveTo>
                  <a:cubicBezTo>
                    <a:pt x="53" y="19"/>
                    <a:pt x="59" y="15"/>
                    <a:pt x="56" y="14"/>
                  </a:cubicBezTo>
                  <a:cubicBezTo>
                    <a:pt x="54" y="12"/>
                    <a:pt x="52" y="13"/>
                    <a:pt x="50" y="13"/>
                  </a:cubicBezTo>
                  <a:cubicBezTo>
                    <a:pt x="48" y="12"/>
                    <a:pt x="48" y="14"/>
                    <a:pt x="46" y="14"/>
                  </a:cubicBezTo>
                  <a:cubicBezTo>
                    <a:pt x="44" y="13"/>
                    <a:pt x="42" y="13"/>
                    <a:pt x="41" y="11"/>
                  </a:cubicBezTo>
                  <a:cubicBezTo>
                    <a:pt x="40" y="10"/>
                    <a:pt x="39" y="7"/>
                    <a:pt x="38" y="6"/>
                  </a:cubicBezTo>
                  <a:cubicBezTo>
                    <a:pt x="36" y="5"/>
                    <a:pt x="35" y="3"/>
                    <a:pt x="33" y="2"/>
                  </a:cubicBezTo>
                  <a:cubicBezTo>
                    <a:pt x="32" y="0"/>
                    <a:pt x="30" y="1"/>
                    <a:pt x="28" y="0"/>
                  </a:cubicBezTo>
                  <a:cubicBezTo>
                    <a:pt x="30" y="2"/>
                    <a:pt x="31" y="3"/>
                    <a:pt x="31" y="5"/>
                  </a:cubicBezTo>
                  <a:cubicBezTo>
                    <a:pt x="30" y="7"/>
                    <a:pt x="30" y="9"/>
                    <a:pt x="28" y="10"/>
                  </a:cubicBezTo>
                  <a:cubicBezTo>
                    <a:pt x="26" y="12"/>
                    <a:pt x="25" y="14"/>
                    <a:pt x="23" y="14"/>
                  </a:cubicBezTo>
                  <a:cubicBezTo>
                    <a:pt x="21" y="15"/>
                    <a:pt x="19" y="15"/>
                    <a:pt x="17" y="17"/>
                  </a:cubicBezTo>
                  <a:cubicBezTo>
                    <a:pt x="16" y="18"/>
                    <a:pt x="12" y="27"/>
                    <a:pt x="11" y="26"/>
                  </a:cubicBezTo>
                  <a:cubicBezTo>
                    <a:pt x="9" y="23"/>
                    <a:pt x="8" y="23"/>
                    <a:pt x="6" y="22"/>
                  </a:cubicBezTo>
                  <a:cubicBezTo>
                    <a:pt x="5" y="22"/>
                    <a:pt x="5" y="22"/>
                    <a:pt x="6" y="21"/>
                  </a:cubicBezTo>
                  <a:cubicBezTo>
                    <a:pt x="7" y="20"/>
                    <a:pt x="7" y="19"/>
                    <a:pt x="6" y="18"/>
                  </a:cubicBezTo>
                  <a:cubicBezTo>
                    <a:pt x="4" y="19"/>
                    <a:pt x="0" y="23"/>
                    <a:pt x="2" y="26"/>
                  </a:cubicBezTo>
                  <a:cubicBezTo>
                    <a:pt x="2" y="26"/>
                    <a:pt x="4" y="29"/>
                    <a:pt x="3" y="30"/>
                  </a:cubicBezTo>
                  <a:cubicBezTo>
                    <a:pt x="2" y="30"/>
                    <a:pt x="1" y="31"/>
                    <a:pt x="3" y="32"/>
                  </a:cubicBezTo>
                  <a:cubicBezTo>
                    <a:pt x="8" y="35"/>
                    <a:pt x="12" y="41"/>
                    <a:pt x="14" y="47"/>
                  </a:cubicBezTo>
                  <a:cubicBezTo>
                    <a:pt x="17" y="52"/>
                    <a:pt x="19" y="58"/>
                    <a:pt x="23" y="63"/>
                  </a:cubicBezTo>
                  <a:cubicBezTo>
                    <a:pt x="24" y="65"/>
                    <a:pt x="26" y="67"/>
                    <a:pt x="26" y="70"/>
                  </a:cubicBezTo>
                  <a:cubicBezTo>
                    <a:pt x="26" y="71"/>
                    <a:pt x="25" y="70"/>
                    <a:pt x="25" y="71"/>
                  </a:cubicBezTo>
                  <a:cubicBezTo>
                    <a:pt x="26" y="72"/>
                    <a:pt x="27" y="73"/>
                    <a:pt x="28" y="74"/>
                  </a:cubicBezTo>
                  <a:cubicBezTo>
                    <a:pt x="29" y="76"/>
                    <a:pt x="30" y="78"/>
                    <a:pt x="32" y="79"/>
                  </a:cubicBezTo>
                  <a:cubicBezTo>
                    <a:pt x="35" y="80"/>
                    <a:pt x="38" y="82"/>
                    <a:pt x="41" y="83"/>
                  </a:cubicBezTo>
                  <a:cubicBezTo>
                    <a:pt x="43" y="84"/>
                    <a:pt x="45" y="86"/>
                    <a:pt x="48" y="87"/>
                  </a:cubicBezTo>
                  <a:cubicBezTo>
                    <a:pt x="50" y="89"/>
                    <a:pt x="52" y="91"/>
                    <a:pt x="54" y="93"/>
                  </a:cubicBezTo>
                  <a:cubicBezTo>
                    <a:pt x="58" y="95"/>
                    <a:pt x="57" y="91"/>
                    <a:pt x="59" y="90"/>
                  </a:cubicBezTo>
                  <a:cubicBezTo>
                    <a:pt x="60" y="89"/>
                    <a:pt x="60" y="87"/>
                    <a:pt x="61" y="86"/>
                  </a:cubicBezTo>
                  <a:cubicBezTo>
                    <a:pt x="61" y="85"/>
                    <a:pt x="64" y="83"/>
                    <a:pt x="63" y="82"/>
                  </a:cubicBezTo>
                  <a:cubicBezTo>
                    <a:pt x="61" y="81"/>
                    <a:pt x="60" y="81"/>
                    <a:pt x="61" y="78"/>
                  </a:cubicBezTo>
                  <a:cubicBezTo>
                    <a:pt x="61" y="77"/>
                    <a:pt x="61" y="76"/>
                    <a:pt x="61" y="76"/>
                  </a:cubicBezTo>
                  <a:cubicBezTo>
                    <a:pt x="62" y="75"/>
                    <a:pt x="63" y="74"/>
                    <a:pt x="63" y="74"/>
                  </a:cubicBezTo>
                  <a:cubicBezTo>
                    <a:pt x="64" y="71"/>
                    <a:pt x="62" y="66"/>
                    <a:pt x="64" y="64"/>
                  </a:cubicBezTo>
                  <a:cubicBezTo>
                    <a:pt x="64" y="63"/>
                    <a:pt x="63" y="61"/>
                    <a:pt x="62" y="59"/>
                  </a:cubicBezTo>
                  <a:cubicBezTo>
                    <a:pt x="61" y="56"/>
                    <a:pt x="60" y="56"/>
                    <a:pt x="57" y="57"/>
                  </a:cubicBezTo>
                  <a:cubicBezTo>
                    <a:pt x="53" y="57"/>
                    <a:pt x="55" y="50"/>
                    <a:pt x="55" y="48"/>
                  </a:cubicBezTo>
                  <a:cubicBezTo>
                    <a:pt x="53" y="49"/>
                    <a:pt x="52" y="51"/>
                    <a:pt x="50" y="51"/>
                  </a:cubicBezTo>
                  <a:cubicBezTo>
                    <a:pt x="49" y="51"/>
                    <a:pt x="47" y="51"/>
                    <a:pt x="46" y="51"/>
                  </a:cubicBezTo>
                  <a:cubicBezTo>
                    <a:pt x="45" y="50"/>
                    <a:pt x="45" y="48"/>
                    <a:pt x="44" y="48"/>
                  </a:cubicBezTo>
                  <a:cubicBezTo>
                    <a:pt x="41" y="48"/>
                    <a:pt x="41" y="44"/>
                    <a:pt x="40" y="42"/>
                  </a:cubicBezTo>
                  <a:cubicBezTo>
                    <a:pt x="38" y="40"/>
                    <a:pt x="37" y="37"/>
                    <a:pt x="39" y="35"/>
                  </a:cubicBezTo>
                  <a:cubicBezTo>
                    <a:pt x="40" y="34"/>
                    <a:pt x="42" y="34"/>
                    <a:pt x="42" y="33"/>
                  </a:cubicBezTo>
                  <a:cubicBezTo>
                    <a:pt x="42" y="32"/>
                    <a:pt x="42" y="31"/>
                    <a:pt x="42" y="30"/>
                  </a:cubicBezTo>
                  <a:cubicBezTo>
                    <a:pt x="42" y="27"/>
                    <a:pt x="42" y="26"/>
                    <a:pt x="45" y="25"/>
                  </a:cubicBezTo>
                  <a:cubicBezTo>
                    <a:pt x="47" y="24"/>
                    <a:pt x="48" y="24"/>
                    <a:pt x="50" y="24"/>
                  </a:cubicBezTo>
                  <a:cubicBezTo>
                    <a:pt x="51" y="24"/>
                    <a:pt x="52" y="23"/>
                    <a:pt x="53" y="22"/>
                  </a:cubicBezTo>
                  <a:cubicBezTo>
                    <a:pt x="54" y="22"/>
                    <a:pt x="59" y="23"/>
                    <a:pt x="57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9" name="Freeform 625">
              <a:extLst>
                <a:ext uri="{FF2B5EF4-FFF2-40B4-BE49-F238E27FC236}">
                  <a16:creationId xmlns:a16="http://schemas.microsoft.com/office/drawing/2014/main" id="{EFBC2EAF-5207-4E47-9B87-CDD94C58E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9373" y="8538872"/>
              <a:ext cx="348989" cy="1797489"/>
            </a:xfrm>
            <a:custGeom>
              <a:avLst/>
              <a:gdLst>
                <a:gd name="T0" fmla="*/ 38 w 44"/>
                <a:gd name="T1" fmla="*/ 20 h 212"/>
                <a:gd name="T2" fmla="*/ 36 w 44"/>
                <a:gd name="T3" fmla="*/ 12 h 212"/>
                <a:gd name="T4" fmla="*/ 34 w 44"/>
                <a:gd name="T5" fmla="*/ 5 h 212"/>
                <a:gd name="T6" fmla="*/ 30 w 44"/>
                <a:gd name="T7" fmla="*/ 3 h 212"/>
                <a:gd name="T8" fmla="*/ 28 w 44"/>
                <a:gd name="T9" fmla="*/ 15 h 212"/>
                <a:gd name="T10" fmla="*/ 26 w 44"/>
                <a:gd name="T11" fmla="*/ 31 h 212"/>
                <a:gd name="T12" fmla="*/ 23 w 44"/>
                <a:gd name="T13" fmla="*/ 56 h 212"/>
                <a:gd name="T14" fmla="*/ 21 w 44"/>
                <a:gd name="T15" fmla="*/ 68 h 212"/>
                <a:gd name="T16" fmla="*/ 21 w 44"/>
                <a:gd name="T17" fmla="*/ 80 h 212"/>
                <a:gd name="T18" fmla="*/ 20 w 44"/>
                <a:gd name="T19" fmla="*/ 88 h 212"/>
                <a:gd name="T20" fmla="*/ 11 w 44"/>
                <a:gd name="T21" fmla="*/ 110 h 212"/>
                <a:gd name="T22" fmla="*/ 10 w 44"/>
                <a:gd name="T23" fmla="*/ 132 h 212"/>
                <a:gd name="T24" fmla="*/ 17 w 44"/>
                <a:gd name="T25" fmla="*/ 133 h 212"/>
                <a:gd name="T26" fmla="*/ 16 w 44"/>
                <a:gd name="T27" fmla="*/ 136 h 212"/>
                <a:gd name="T28" fmla="*/ 14 w 44"/>
                <a:gd name="T29" fmla="*/ 145 h 212"/>
                <a:gd name="T30" fmla="*/ 15 w 44"/>
                <a:gd name="T31" fmla="*/ 150 h 212"/>
                <a:gd name="T32" fmla="*/ 13 w 44"/>
                <a:gd name="T33" fmla="*/ 152 h 212"/>
                <a:gd name="T34" fmla="*/ 11 w 44"/>
                <a:gd name="T35" fmla="*/ 158 h 212"/>
                <a:gd name="T36" fmla="*/ 8 w 44"/>
                <a:gd name="T37" fmla="*/ 159 h 212"/>
                <a:gd name="T38" fmla="*/ 4 w 44"/>
                <a:gd name="T39" fmla="*/ 159 h 212"/>
                <a:gd name="T40" fmla="*/ 0 w 44"/>
                <a:gd name="T41" fmla="*/ 164 h 212"/>
                <a:gd name="T42" fmla="*/ 2 w 44"/>
                <a:gd name="T43" fmla="*/ 163 h 212"/>
                <a:gd name="T44" fmla="*/ 7 w 44"/>
                <a:gd name="T45" fmla="*/ 171 h 212"/>
                <a:gd name="T46" fmla="*/ 11 w 44"/>
                <a:gd name="T47" fmla="*/ 173 h 212"/>
                <a:gd name="T48" fmla="*/ 7 w 44"/>
                <a:gd name="T49" fmla="*/ 174 h 212"/>
                <a:gd name="T50" fmla="*/ 7 w 44"/>
                <a:gd name="T51" fmla="*/ 179 h 212"/>
                <a:gd name="T52" fmla="*/ 9 w 44"/>
                <a:gd name="T53" fmla="*/ 182 h 212"/>
                <a:gd name="T54" fmla="*/ 9 w 44"/>
                <a:gd name="T55" fmla="*/ 185 h 212"/>
                <a:gd name="T56" fmla="*/ 7 w 44"/>
                <a:gd name="T57" fmla="*/ 187 h 212"/>
                <a:gd name="T58" fmla="*/ 10 w 44"/>
                <a:gd name="T59" fmla="*/ 190 h 212"/>
                <a:gd name="T60" fmla="*/ 8 w 44"/>
                <a:gd name="T61" fmla="*/ 193 h 212"/>
                <a:gd name="T62" fmla="*/ 11 w 44"/>
                <a:gd name="T63" fmla="*/ 194 h 212"/>
                <a:gd name="T64" fmla="*/ 11 w 44"/>
                <a:gd name="T65" fmla="*/ 198 h 212"/>
                <a:gd name="T66" fmla="*/ 15 w 44"/>
                <a:gd name="T67" fmla="*/ 197 h 212"/>
                <a:gd name="T68" fmla="*/ 15 w 44"/>
                <a:gd name="T69" fmla="*/ 197 h 212"/>
                <a:gd name="T70" fmla="*/ 16 w 44"/>
                <a:gd name="T71" fmla="*/ 198 h 212"/>
                <a:gd name="T72" fmla="*/ 18 w 44"/>
                <a:gd name="T73" fmla="*/ 202 h 212"/>
                <a:gd name="T74" fmla="*/ 16 w 44"/>
                <a:gd name="T75" fmla="*/ 207 h 212"/>
                <a:gd name="T76" fmla="*/ 18 w 44"/>
                <a:gd name="T77" fmla="*/ 209 h 212"/>
                <a:gd name="T78" fmla="*/ 25 w 44"/>
                <a:gd name="T79" fmla="*/ 204 h 212"/>
                <a:gd name="T80" fmla="*/ 26 w 44"/>
                <a:gd name="T81" fmla="*/ 199 h 212"/>
                <a:gd name="T82" fmla="*/ 17 w 44"/>
                <a:gd name="T83" fmla="*/ 192 h 212"/>
                <a:gd name="T84" fmla="*/ 12 w 44"/>
                <a:gd name="T85" fmla="*/ 185 h 212"/>
                <a:gd name="T86" fmla="*/ 15 w 44"/>
                <a:gd name="T87" fmla="*/ 177 h 212"/>
                <a:gd name="T88" fmla="*/ 17 w 44"/>
                <a:gd name="T89" fmla="*/ 169 h 212"/>
                <a:gd name="T90" fmla="*/ 21 w 44"/>
                <a:gd name="T91" fmla="*/ 158 h 212"/>
                <a:gd name="T92" fmla="*/ 21 w 44"/>
                <a:gd name="T93" fmla="*/ 152 h 212"/>
                <a:gd name="T94" fmla="*/ 19 w 44"/>
                <a:gd name="T95" fmla="*/ 140 h 212"/>
                <a:gd name="T96" fmla="*/ 23 w 44"/>
                <a:gd name="T97" fmla="*/ 117 h 212"/>
                <a:gd name="T98" fmla="*/ 26 w 44"/>
                <a:gd name="T99" fmla="*/ 102 h 212"/>
                <a:gd name="T100" fmla="*/ 29 w 44"/>
                <a:gd name="T101" fmla="*/ 85 h 212"/>
                <a:gd name="T102" fmla="*/ 27 w 44"/>
                <a:gd name="T103" fmla="*/ 73 h 212"/>
                <a:gd name="T104" fmla="*/ 30 w 44"/>
                <a:gd name="T105" fmla="*/ 62 h 212"/>
                <a:gd name="T106" fmla="*/ 34 w 44"/>
                <a:gd name="T107" fmla="*/ 54 h 212"/>
                <a:gd name="T108" fmla="*/ 36 w 44"/>
                <a:gd name="T109" fmla="*/ 44 h 212"/>
                <a:gd name="T110" fmla="*/ 40 w 44"/>
                <a:gd name="T111" fmla="*/ 35 h 212"/>
                <a:gd name="T112" fmla="*/ 40 w 44"/>
                <a:gd name="T113" fmla="*/ 2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" h="212">
                  <a:moveTo>
                    <a:pt x="40" y="28"/>
                  </a:moveTo>
                  <a:cubicBezTo>
                    <a:pt x="38" y="27"/>
                    <a:pt x="40" y="22"/>
                    <a:pt x="38" y="20"/>
                  </a:cubicBezTo>
                  <a:cubicBezTo>
                    <a:pt x="37" y="19"/>
                    <a:pt x="35" y="16"/>
                    <a:pt x="36" y="14"/>
                  </a:cubicBezTo>
                  <a:cubicBezTo>
                    <a:pt x="38" y="13"/>
                    <a:pt x="35" y="13"/>
                    <a:pt x="36" y="12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4" y="8"/>
                    <a:pt x="34" y="7"/>
                    <a:pt x="34" y="5"/>
                  </a:cubicBezTo>
                  <a:cubicBezTo>
                    <a:pt x="34" y="3"/>
                    <a:pt x="33" y="2"/>
                    <a:pt x="32" y="0"/>
                  </a:cubicBezTo>
                  <a:cubicBezTo>
                    <a:pt x="31" y="1"/>
                    <a:pt x="30" y="2"/>
                    <a:pt x="30" y="3"/>
                  </a:cubicBezTo>
                  <a:cubicBezTo>
                    <a:pt x="29" y="5"/>
                    <a:pt x="27" y="4"/>
                    <a:pt x="28" y="6"/>
                  </a:cubicBezTo>
                  <a:cubicBezTo>
                    <a:pt x="28" y="9"/>
                    <a:pt x="28" y="12"/>
                    <a:pt x="28" y="15"/>
                  </a:cubicBezTo>
                  <a:cubicBezTo>
                    <a:pt x="28" y="19"/>
                    <a:pt x="29" y="24"/>
                    <a:pt x="28" y="28"/>
                  </a:cubicBezTo>
                  <a:cubicBezTo>
                    <a:pt x="27" y="29"/>
                    <a:pt x="26" y="30"/>
                    <a:pt x="26" y="31"/>
                  </a:cubicBezTo>
                  <a:cubicBezTo>
                    <a:pt x="26" y="33"/>
                    <a:pt x="27" y="35"/>
                    <a:pt x="27" y="37"/>
                  </a:cubicBezTo>
                  <a:cubicBezTo>
                    <a:pt x="27" y="43"/>
                    <a:pt x="25" y="50"/>
                    <a:pt x="23" y="56"/>
                  </a:cubicBezTo>
                  <a:cubicBezTo>
                    <a:pt x="22" y="59"/>
                    <a:pt x="22" y="61"/>
                    <a:pt x="23" y="64"/>
                  </a:cubicBezTo>
                  <a:cubicBezTo>
                    <a:pt x="23" y="66"/>
                    <a:pt x="23" y="67"/>
                    <a:pt x="21" y="68"/>
                  </a:cubicBezTo>
                  <a:cubicBezTo>
                    <a:pt x="20" y="69"/>
                    <a:pt x="21" y="70"/>
                    <a:pt x="21" y="71"/>
                  </a:cubicBezTo>
                  <a:cubicBezTo>
                    <a:pt x="21" y="74"/>
                    <a:pt x="21" y="77"/>
                    <a:pt x="21" y="80"/>
                  </a:cubicBezTo>
                  <a:cubicBezTo>
                    <a:pt x="21" y="81"/>
                    <a:pt x="21" y="83"/>
                    <a:pt x="21" y="84"/>
                  </a:cubicBezTo>
                  <a:cubicBezTo>
                    <a:pt x="20" y="85"/>
                    <a:pt x="21" y="87"/>
                    <a:pt x="20" y="88"/>
                  </a:cubicBezTo>
                  <a:cubicBezTo>
                    <a:pt x="18" y="93"/>
                    <a:pt x="16" y="98"/>
                    <a:pt x="14" y="103"/>
                  </a:cubicBezTo>
                  <a:cubicBezTo>
                    <a:pt x="13" y="106"/>
                    <a:pt x="10" y="107"/>
                    <a:pt x="11" y="110"/>
                  </a:cubicBezTo>
                  <a:cubicBezTo>
                    <a:pt x="12" y="113"/>
                    <a:pt x="14" y="118"/>
                    <a:pt x="12" y="122"/>
                  </a:cubicBezTo>
                  <a:cubicBezTo>
                    <a:pt x="10" y="124"/>
                    <a:pt x="8" y="129"/>
                    <a:pt x="10" y="132"/>
                  </a:cubicBezTo>
                  <a:cubicBezTo>
                    <a:pt x="11" y="134"/>
                    <a:pt x="12" y="134"/>
                    <a:pt x="13" y="133"/>
                  </a:cubicBezTo>
                  <a:cubicBezTo>
                    <a:pt x="14" y="132"/>
                    <a:pt x="18" y="132"/>
                    <a:pt x="17" y="133"/>
                  </a:cubicBezTo>
                  <a:cubicBezTo>
                    <a:pt x="17" y="133"/>
                    <a:pt x="16" y="133"/>
                    <a:pt x="15" y="134"/>
                  </a:cubicBezTo>
                  <a:cubicBezTo>
                    <a:pt x="15" y="135"/>
                    <a:pt x="15" y="135"/>
                    <a:pt x="16" y="136"/>
                  </a:cubicBezTo>
                  <a:cubicBezTo>
                    <a:pt x="16" y="136"/>
                    <a:pt x="15" y="137"/>
                    <a:pt x="15" y="137"/>
                  </a:cubicBezTo>
                  <a:cubicBezTo>
                    <a:pt x="14" y="139"/>
                    <a:pt x="13" y="143"/>
                    <a:pt x="14" y="145"/>
                  </a:cubicBezTo>
                  <a:cubicBezTo>
                    <a:pt x="14" y="146"/>
                    <a:pt x="14" y="146"/>
                    <a:pt x="13" y="148"/>
                  </a:cubicBezTo>
                  <a:cubicBezTo>
                    <a:pt x="12" y="149"/>
                    <a:pt x="14" y="149"/>
                    <a:pt x="15" y="150"/>
                  </a:cubicBezTo>
                  <a:cubicBezTo>
                    <a:pt x="15" y="150"/>
                    <a:pt x="15" y="150"/>
                    <a:pt x="14" y="151"/>
                  </a:cubicBezTo>
                  <a:cubicBezTo>
                    <a:pt x="13" y="151"/>
                    <a:pt x="11" y="152"/>
                    <a:pt x="13" y="152"/>
                  </a:cubicBezTo>
                  <a:cubicBezTo>
                    <a:pt x="12" y="153"/>
                    <a:pt x="13" y="156"/>
                    <a:pt x="14" y="156"/>
                  </a:cubicBezTo>
                  <a:cubicBezTo>
                    <a:pt x="13" y="156"/>
                    <a:pt x="10" y="155"/>
                    <a:pt x="11" y="158"/>
                  </a:cubicBezTo>
                  <a:cubicBezTo>
                    <a:pt x="11" y="158"/>
                    <a:pt x="12" y="163"/>
                    <a:pt x="10" y="162"/>
                  </a:cubicBezTo>
                  <a:cubicBezTo>
                    <a:pt x="10" y="162"/>
                    <a:pt x="8" y="160"/>
                    <a:pt x="8" y="159"/>
                  </a:cubicBezTo>
                  <a:cubicBezTo>
                    <a:pt x="6" y="158"/>
                    <a:pt x="7" y="157"/>
                    <a:pt x="5" y="158"/>
                  </a:cubicBezTo>
                  <a:cubicBezTo>
                    <a:pt x="5" y="158"/>
                    <a:pt x="4" y="159"/>
                    <a:pt x="4" y="159"/>
                  </a:cubicBezTo>
                  <a:cubicBezTo>
                    <a:pt x="4" y="160"/>
                    <a:pt x="5" y="160"/>
                    <a:pt x="4" y="161"/>
                  </a:cubicBezTo>
                  <a:cubicBezTo>
                    <a:pt x="4" y="162"/>
                    <a:pt x="0" y="162"/>
                    <a:pt x="0" y="164"/>
                  </a:cubicBezTo>
                  <a:cubicBezTo>
                    <a:pt x="0" y="164"/>
                    <a:pt x="1" y="165"/>
                    <a:pt x="2" y="165"/>
                  </a:cubicBezTo>
                  <a:cubicBezTo>
                    <a:pt x="2" y="165"/>
                    <a:pt x="1" y="164"/>
                    <a:pt x="2" y="163"/>
                  </a:cubicBezTo>
                  <a:cubicBezTo>
                    <a:pt x="2" y="163"/>
                    <a:pt x="5" y="165"/>
                    <a:pt x="7" y="164"/>
                  </a:cubicBezTo>
                  <a:cubicBezTo>
                    <a:pt x="11" y="163"/>
                    <a:pt x="5" y="170"/>
                    <a:pt x="7" y="171"/>
                  </a:cubicBezTo>
                  <a:cubicBezTo>
                    <a:pt x="8" y="171"/>
                    <a:pt x="10" y="170"/>
                    <a:pt x="11" y="171"/>
                  </a:cubicBezTo>
                  <a:cubicBezTo>
                    <a:pt x="12" y="171"/>
                    <a:pt x="12" y="174"/>
                    <a:pt x="11" y="173"/>
                  </a:cubicBezTo>
                  <a:cubicBezTo>
                    <a:pt x="11" y="173"/>
                    <a:pt x="8" y="171"/>
                    <a:pt x="8" y="172"/>
                  </a:cubicBezTo>
                  <a:cubicBezTo>
                    <a:pt x="7" y="173"/>
                    <a:pt x="6" y="173"/>
                    <a:pt x="7" y="174"/>
                  </a:cubicBezTo>
                  <a:cubicBezTo>
                    <a:pt x="7" y="174"/>
                    <a:pt x="9" y="176"/>
                    <a:pt x="8" y="176"/>
                  </a:cubicBezTo>
                  <a:cubicBezTo>
                    <a:pt x="7" y="176"/>
                    <a:pt x="7" y="179"/>
                    <a:pt x="7" y="179"/>
                  </a:cubicBezTo>
                  <a:cubicBezTo>
                    <a:pt x="6" y="182"/>
                    <a:pt x="9" y="178"/>
                    <a:pt x="9" y="178"/>
                  </a:cubicBezTo>
                  <a:cubicBezTo>
                    <a:pt x="9" y="178"/>
                    <a:pt x="8" y="183"/>
                    <a:pt x="9" y="182"/>
                  </a:cubicBezTo>
                  <a:cubicBezTo>
                    <a:pt x="9" y="182"/>
                    <a:pt x="8" y="182"/>
                    <a:pt x="8" y="183"/>
                  </a:cubicBezTo>
                  <a:cubicBezTo>
                    <a:pt x="7" y="184"/>
                    <a:pt x="8" y="184"/>
                    <a:pt x="9" y="185"/>
                  </a:cubicBezTo>
                  <a:cubicBezTo>
                    <a:pt x="9" y="185"/>
                    <a:pt x="7" y="186"/>
                    <a:pt x="7" y="186"/>
                  </a:cubicBezTo>
                  <a:cubicBezTo>
                    <a:pt x="6" y="186"/>
                    <a:pt x="7" y="186"/>
                    <a:pt x="7" y="187"/>
                  </a:cubicBezTo>
                  <a:cubicBezTo>
                    <a:pt x="6" y="189"/>
                    <a:pt x="10" y="189"/>
                    <a:pt x="10" y="188"/>
                  </a:cubicBezTo>
                  <a:cubicBezTo>
                    <a:pt x="10" y="189"/>
                    <a:pt x="9" y="189"/>
                    <a:pt x="10" y="190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10" y="191"/>
                    <a:pt x="8" y="192"/>
                    <a:pt x="8" y="193"/>
                  </a:cubicBezTo>
                  <a:cubicBezTo>
                    <a:pt x="7" y="195"/>
                    <a:pt x="10" y="192"/>
                    <a:pt x="11" y="192"/>
                  </a:cubicBezTo>
                  <a:cubicBezTo>
                    <a:pt x="10" y="193"/>
                    <a:pt x="11" y="194"/>
                    <a:pt x="11" y="194"/>
                  </a:cubicBezTo>
                  <a:cubicBezTo>
                    <a:pt x="11" y="195"/>
                    <a:pt x="8" y="196"/>
                    <a:pt x="8" y="196"/>
                  </a:cubicBezTo>
                  <a:cubicBezTo>
                    <a:pt x="10" y="197"/>
                    <a:pt x="10" y="196"/>
                    <a:pt x="11" y="198"/>
                  </a:cubicBezTo>
                  <a:cubicBezTo>
                    <a:pt x="12" y="200"/>
                    <a:pt x="14" y="195"/>
                    <a:pt x="13" y="195"/>
                  </a:cubicBezTo>
                  <a:cubicBezTo>
                    <a:pt x="14" y="195"/>
                    <a:pt x="14" y="196"/>
                    <a:pt x="15" y="197"/>
                  </a:cubicBezTo>
                  <a:cubicBezTo>
                    <a:pt x="15" y="197"/>
                    <a:pt x="15" y="195"/>
                    <a:pt x="15" y="195"/>
                  </a:cubicBezTo>
                  <a:cubicBezTo>
                    <a:pt x="15" y="195"/>
                    <a:pt x="15" y="197"/>
                    <a:pt x="15" y="197"/>
                  </a:cubicBezTo>
                  <a:cubicBezTo>
                    <a:pt x="16" y="196"/>
                    <a:pt x="16" y="195"/>
                    <a:pt x="16" y="196"/>
                  </a:cubicBezTo>
                  <a:cubicBezTo>
                    <a:pt x="17" y="196"/>
                    <a:pt x="16" y="198"/>
                    <a:pt x="16" y="198"/>
                  </a:cubicBezTo>
                  <a:cubicBezTo>
                    <a:pt x="15" y="199"/>
                    <a:pt x="17" y="199"/>
                    <a:pt x="16" y="200"/>
                  </a:cubicBezTo>
                  <a:cubicBezTo>
                    <a:pt x="15" y="202"/>
                    <a:pt x="17" y="201"/>
                    <a:pt x="18" y="202"/>
                  </a:cubicBezTo>
                  <a:cubicBezTo>
                    <a:pt x="21" y="202"/>
                    <a:pt x="24" y="204"/>
                    <a:pt x="21" y="206"/>
                  </a:cubicBezTo>
                  <a:cubicBezTo>
                    <a:pt x="20" y="207"/>
                    <a:pt x="17" y="206"/>
                    <a:pt x="16" y="207"/>
                  </a:cubicBezTo>
                  <a:cubicBezTo>
                    <a:pt x="15" y="209"/>
                    <a:pt x="18" y="208"/>
                    <a:pt x="19" y="209"/>
                  </a:cubicBezTo>
                  <a:cubicBezTo>
                    <a:pt x="18" y="209"/>
                    <a:pt x="18" y="209"/>
                    <a:pt x="18" y="209"/>
                  </a:cubicBezTo>
                  <a:cubicBezTo>
                    <a:pt x="18" y="209"/>
                    <a:pt x="22" y="212"/>
                    <a:pt x="24" y="210"/>
                  </a:cubicBezTo>
                  <a:cubicBezTo>
                    <a:pt x="25" y="208"/>
                    <a:pt x="23" y="206"/>
                    <a:pt x="25" y="204"/>
                  </a:cubicBezTo>
                  <a:cubicBezTo>
                    <a:pt x="26" y="202"/>
                    <a:pt x="29" y="202"/>
                    <a:pt x="30" y="202"/>
                  </a:cubicBezTo>
                  <a:cubicBezTo>
                    <a:pt x="35" y="199"/>
                    <a:pt x="28" y="199"/>
                    <a:pt x="26" y="199"/>
                  </a:cubicBezTo>
                  <a:cubicBezTo>
                    <a:pt x="24" y="199"/>
                    <a:pt x="21" y="199"/>
                    <a:pt x="19" y="198"/>
                  </a:cubicBezTo>
                  <a:cubicBezTo>
                    <a:pt x="17" y="196"/>
                    <a:pt x="17" y="196"/>
                    <a:pt x="17" y="192"/>
                  </a:cubicBezTo>
                  <a:cubicBezTo>
                    <a:pt x="17" y="188"/>
                    <a:pt x="16" y="191"/>
                    <a:pt x="13" y="189"/>
                  </a:cubicBezTo>
                  <a:cubicBezTo>
                    <a:pt x="12" y="189"/>
                    <a:pt x="12" y="186"/>
                    <a:pt x="12" y="185"/>
                  </a:cubicBezTo>
                  <a:cubicBezTo>
                    <a:pt x="11" y="183"/>
                    <a:pt x="11" y="180"/>
                    <a:pt x="13" y="179"/>
                  </a:cubicBezTo>
                  <a:cubicBezTo>
                    <a:pt x="14" y="178"/>
                    <a:pt x="14" y="178"/>
                    <a:pt x="15" y="177"/>
                  </a:cubicBezTo>
                  <a:cubicBezTo>
                    <a:pt x="15" y="176"/>
                    <a:pt x="16" y="175"/>
                    <a:pt x="17" y="175"/>
                  </a:cubicBezTo>
                  <a:cubicBezTo>
                    <a:pt x="18" y="174"/>
                    <a:pt x="16" y="171"/>
                    <a:pt x="17" y="169"/>
                  </a:cubicBezTo>
                  <a:cubicBezTo>
                    <a:pt x="17" y="168"/>
                    <a:pt x="19" y="167"/>
                    <a:pt x="20" y="165"/>
                  </a:cubicBezTo>
                  <a:cubicBezTo>
                    <a:pt x="20" y="163"/>
                    <a:pt x="20" y="160"/>
                    <a:pt x="21" y="158"/>
                  </a:cubicBezTo>
                  <a:cubicBezTo>
                    <a:pt x="21" y="156"/>
                    <a:pt x="23" y="156"/>
                    <a:pt x="21" y="154"/>
                  </a:cubicBezTo>
                  <a:cubicBezTo>
                    <a:pt x="20" y="153"/>
                    <a:pt x="17" y="153"/>
                    <a:pt x="21" y="152"/>
                  </a:cubicBezTo>
                  <a:cubicBezTo>
                    <a:pt x="26" y="151"/>
                    <a:pt x="20" y="151"/>
                    <a:pt x="19" y="149"/>
                  </a:cubicBezTo>
                  <a:cubicBezTo>
                    <a:pt x="19" y="146"/>
                    <a:pt x="19" y="142"/>
                    <a:pt x="19" y="140"/>
                  </a:cubicBezTo>
                  <a:cubicBezTo>
                    <a:pt x="19" y="136"/>
                    <a:pt x="19" y="131"/>
                    <a:pt x="19" y="127"/>
                  </a:cubicBezTo>
                  <a:cubicBezTo>
                    <a:pt x="20" y="124"/>
                    <a:pt x="21" y="119"/>
                    <a:pt x="23" y="117"/>
                  </a:cubicBezTo>
                  <a:cubicBezTo>
                    <a:pt x="26" y="114"/>
                    <a:pt x="23" y="109"/>
                    <a:pt x="23" y="106"/>
                  </a:cubicBezTo>
                  <a:cubicBezTo>
                    <a:pt x="23" y="104"/>
                    <a:pt x="24" y="103"/>
                    <a:pt x="26" y="102"/>
                  </a:cubicBezTo>
                  <a:cubicBezTo>
                    <a:pt x="28" y="100"/>
                    <a:pt x="27" y="99"/>
                    <a:pt x="27" y="96"/>
                  </a:cubicBezTo>
                  <a:cubicBezTo>
                    <a:pt x="27" y="92"/>
                    <a:pt x="30" y="89"/>
                    <a:pt x="29" y="85"/>
                  </a:cubicBezTo>
                  <a:cubicBezTo>
                    <a:pt x="29" y="82"/>
                    <a:pt x="28" y="79"/>
                    <a:pt x="27" y="76"/>
                  </a:cubicBezTo>
                  <a:cubicBezTo>
                    <a:pt x="27" y="75"/>
                    <a:pt x="26" y="74"/>
                    <a:pt x="27" y="73"/>
                  </a:cubicBezTo>
                  <a:cubicBezTo>
                    <a:pt x="28" y="72"/>
                    <a:pt x="29" y="68"/>
                    <a:pt x="29" y="67"/>
                  </a:cubicBezTo>
                  <a:cubicBezTo>
                    <a:pt x="29" y="66"/>
                    <a:pt x="28" y="64"/>
                    <a:pt x="30" y="62"/>
                  </a:cubicBezTo>
                  <a:cubicBezTo>
                    <a:pt x="31" y="61"/>
                    <a:pt x="30" y="59"/>
                    <a:pt x="31" y="58"/>
                  </a:cubicBezTo>
                  <a:cubicBezTo>
                    <a:pt x="31" y="56"/>
                    <a:pt x="33" y="55"/>
                    <a:pt x="34" y="54"/>
                  </a:cubicBezTo>
                  <a:cubicBezTo>
                    <a:pt x="34" y="53"/>
                    <a:pt x="37" y="50"/>
                    <a:pt x="37" y="49"/>
                  </a:cubicBezTo>
                  <a:cubicBezTo>
                    <a:pt x="37" y="48"/>
                    <a:pt x="36" y="46"/>
                    <a:pt x="36" y="44"/>
                  </a:cubicBezTo>
                  <a:cubicBezTo>
                    <a:pt x="36" y="42"/>
                    <a:pt x="36" y="41"/>
                    <a:pt x="36" y="39"/>
                  </a:cubicBezTo>
                  <a:cubicBezTo>
                    <a:pt x="36" y="36"/>
                    <a:pt x="37" y="36"/>
                    <a:pt x="40" y="35"/>
                  </a:cubicBezTo>
                  <a:cubicBezTo>
                    <a:pt x="44" y="34"/>
                    <a:pt x="44" y="32"/>
                    <a:pt x="44" y="28"/>
                  </a:cubicBezTo>
                  <a:cubicBezTo>
                    <a:pt x="43" y="29"/>
                    <a:pt x="41" y="29"/>
                    <a:pt x="40" y="28"/>
                  </a:cubicBezTo>
                  <a:cubicBezTo>
                    <a:pt x="40" y="28"/>
                    <a:pt x="40" y="29"/>
                    <a:pt x="40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0" name="Freeform 626">
              <a:extLst>
                <a:ext uri="{FF2B5EF4-FFF2-40B4-BE49-F238E27FC236}">
                  <a16:creationId xmlns:a16="http://schemas.microsoft.com/office/drawing/2014/main" id="{6977EB4F-7967-AF41-B888-4997FD01A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575" y="8192645"/>
              <a:ext cx="512579" cy="591469"/>
            </a:xfrm>
            <a:custGeom>
              <a:avLst/>
              <a:gdLst>
                <a:gd name="T0" fmla="*/ 61 w 64"/>
                <a:gd name="T1" fmla="*/ 42 h 70"/>
                <a:gd name="T2" fmla="*/ 58 w 64"/>
                <a:gd name="T3" fmla="*/ 35 h 70"/>
                <a:gd name="T4" fmla="*/ 50 w 64"/>
                <a:gd name="T5" fmla="*/ 35 h 70"/>
                <a:gd name="T6" fmla="*/ 49 w 64"/>
                <a:gd name="T7" fmla="*/ 33 h 70"/>
                <a:gd name="T8" fmla="*/ 47 w 64"/>
                <a:gd name="T9" fmla="*/ 30 h 70"/>
                <a:gd name="T10" fmla="*/ 48 w 64"/>
                <a:gd name="T11" fmla="*/ 28 h 70"/>
                <a:gd name="T12" fmla="*/ 47 w 64"/>
                <a:gd name="T13" fmla="*/ 26 h 70"/>
                <a:gd name="T14" fmla="*/ 47 w 64"/>
                <a:gd name="T15" fmla="*/ 23 h 70"/>
                <a:gd name="T16" fmla="*/ 41 w 64"/>
                <a:gd name="T17" fmla="*/ 21 h 70"/>
                <a:gd name="T18" fmla="*/ 37 w 64"/>
                <a:gd name="T19" fmla="*/ 18 h 70"/>
                <a:gd name="T20" fmla="*/ 33 w 64"/>
                <a:gd name="T21" fmla="*/ 16 h 70"/>
                <a:gd name="T22" fmla="*/ 29 w 64"/>
                <a:gd name="T23" fmla="*/ 16 h 70"/>
                <a:gd name="T24" fmla="*/ 23 w 64"/>
                <a:gd name="T25" fmla="*/ 9 h 70"/>
                <a:gd name="T26" fmla="*/ 23 w 64"/>
                <a:gd name="T27" fmla="*/ 6 h 70"/>
                <a:gd name="T28" fmla="*/ 23 w 64"/>
                <a:gd name="T29" fmla="*/ 4 h 70"/>
                <a:gd name="T30" fmla="*/ 18 w 64"/>
                <a:gd name="T31" fmla="*/ 3 h 70"/>
                <a:gd name="T32" fmla="*/ 10 w 64"/>
                <a:gd name="T33" fmla="*/ 6 h 70"/>
                <a:gd name="T34" fmla="*/ 7 w 64"/>
                <a:gd name="T35" fmla="*/ 9 h 70"/>
                <a:gd name="T36" fmla="*/ 2 w 64"/>
                <a:gd name="T37" fmla="*/ 8 h 70"/>
                <a:gd name="T38" fmla="*/ 6 w 64"/>
                <a:gd name="T39" fmla="*/ 16 h 70"/>
                <a:gd name="T40" fmla="*/ 5 w 64"/>
                <a:gd name="T41" fmla="*/ 23 h 70"/>
                <a:gd name="T42" fmla="*/ 4 w 64"/>
                <a:gd name="T43" fmla="*/ 27 h 70"/>
                <a:gd name="T44" fmla="*/ 3 w 64"/>
                <a:gd name="T45" fmla="*/ 31 h 70"/>
                <a:gd name="T46" fmla="*/ 5 w 64"/>
                <a:gd name="T47" fmla="*/ 35 h 70"/>
                <a:gd name="T48" fmla="*/ 3 w 64"/>
                <a:gd name="T49" fmla="*/ 38 h 70"/>
                <a:gd name="T50" fmla="*/ 4 w 64"/>
                <a:gd name="T51" fmla="*/ 46 h 70"/>
                <a:gd name="T52" fmla="*/ 4 w 64"/>
                <a:gd name="T53" fmla="*/ 49 h 70"/>
                <a:gd name="T54" fmla="*/ 7 w 64"/>
                <a:gd name="T55" fmla="*/ 52 h 70"/>
                <a:gd name="T56" fmla="*/ 7 w 64"/>
                <a:gd name="T57" fmla="*/ 54 h 70"/>
                <a:gd name="T58" fmla="*/ 6 w 64"/>
                <a:gd name="T59" fmla="*/ 56 h 70"/>
                <a:gd name="T60" fmla="*/ 9 w 64"/>
                <a:gd name="T61" fmla="*/ 63 h 70"/>
                <a:gd name="T62" fmla="*/ 13 w 64"/>
                <a:gd name="T63" fmla="*/ 69 h 70"/>
                <a:gd name="T64" fmla="*/ 14 w 64"/>
                <a:gd name="T65" fmla="*/ 67 h 70"/>
                <a:gd name="T66" fmla="*/ 17 w 64"/>
                <a:gd name="T67" fmla="*/ 65 h 70"/>
                <a:gd name="T68" fmla="*/ 20 w 64"/>
                <a:gd name="T69" fmla="*/ 65 h 70"/>
                <a:gd name="T70" fmla="*/ 25 w 64"/>
                <a:gd name="T71" fmla="*/ 65 h 70"/>
                <a:gd name="T72" fmla="*/ 28 w 64"/>
                <a:gd name="T73" fmla="*/ 68 h 70"/>
                <a:gd name="T74" fmla="*/ 31 w 64"/>
                <a:gd name="T75" fmla="*/ 65 h 70"/>
                <a:gd name="T76" fmla="*/ 37 w 64"/>
                <a:gd name="T77" fmla="*/ 64 h 70"/>
                <a:gd name="T78" fmla="*/ 44 w 64"/>
                <a:gd name="T79" fmla="*/ 52 h 70"/>
                <a:gd name="T80" fmla="*/ 52 w 64"/>
                <a:gd name="T81" fmla="*/ 51 h 70"/>
                <a:gd name="T82" fmla="*/ 59 w 64"/>
                <a:gd name="T83" fmla="*/ 54 h 70"/>
                <a:gd name="T84" fmla="*/ 61 w 64"/>
                <a:gd name="T85" fmla="*/ 42 h 70"/>
                <a:gd name="T86" fmla="*/ 61 w 64"/>
                <a:gd name="T87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" h="70">
                  <a:moveTo>
                    <a:pt x="61" y="42"/>
                  </a:moveTo>
                  <a:cubicBezTo>
                    <a:pt x="57" y="40"/>
                    <a:pt x="58" y="39"/>
                    <a:pt x="58" y="35"/>
                  </a:cubicBezTo>
                  <a:cubicBezTo>
                    <a:pt x="55" y="35"/>
                    <a:pt x="52" y="35"/>
                    <a:pt x="50" y="35"/>
                  </a:cubicBezTo>
                  <a:cubicBezTo>
                    <a:pt x="48" y="35"/>
                    <a:pt x="49" y="34"/>
                    <a:pt x="49" y="33"/>
                  </a:cubicBezTo>
                  <a:cubicBezTo>
                    <a:pt x="49" y="32"/>
                    <a:pt x="48" y="30"/>
                    <a:pt x="47" y="30"/>
                  </a:cubicBezTo>
                  <a:cubicBezTo>
                    <a:pt x="47" y="29"/>
                    <a:pt x="48" y="29"/>
                    <a:pt x="48" y="28"/>
                  </a:cubicBezTo>
                  <a:cubicBezTo>
                    <a:pt x="49" y="27"/>
                    <a:pt x="48" y="26"/>
                    <a:pt x="47" y="26"/>
                  </a:cubicBezTo>
                  <a:cubicBezTo>
                    <a:pt x="47" y="25"/>
                    <a:pt x="48" y="24"/>
                    <a:pt x="47" y="23"/>
                  </a:cubicBezTo>
                  <a:cubicBezTo>
                    <a:pt x="45" y="21"/>
                    <a:pt x="43" y="21"/>
                    <a:pt x="41" y="21"/>
                  </a:cubicBezTo>
                  <a:cubicBezTo>
                    <a:pt x="40" y="21"/>
                    <a:pt x="38" y="19"/>
                    <a:pt x="37" y="18"/>
                  </a:cubicBezTo>
                  <a:cubicBezTo>
                    <a:pt x="35" y="18"/>
                    <a:pt x="34" y="16"/>
                    <a:pt x="33" y="16"/>
                  </a:cubicBezTo>
                  <a:cubicBezTo>
                    <a:pt x="31" y="16"/>
                    <a:pt x="30" y="16"/>
                    <a:pt x="29" y="16"/>
                  </a:cubicBezTo>
                  <a:cubicBezTo>
                    <a:pt x="27" y="16"/>
                    <a:pt x="23" y="11"/>
                    <a:pt x="23" y="9"/>
                  </a:cubicBezTo>
                  <a:cubicBezTo>
                    <a:pt x="23" y="8"/>
                    <a:pt x="23" y="7"/>
                    <a:pt x="23" y="6"/>
                  </a:cubicBezTo>
                  <a:cubicBezTo>
                    <a:pt x="23" y="5"/>
                    <a:pt x="23" y="5"/>
                    <a:pt x="23" y="4"/>
                  </a:cubicBezTo>
                  <a:cubicBezTo>
                    <a:pt x="23" y="0"/>
                    <a:pt x="21" y="2"/>
                    <a:pt x="18" y="3"/>
                  </a:cubicBezTo>
                  <a:cubicBezTo>
                    <a:pt x="15" y="3"/>
                    <a:pt x="13" y="6"/>
                    <a:pt x="10" y="6"/>
                  </a:cubicBezTo>
                  <a:cubicBezTo>
                    <a:pt x="8" y="6"/>
                    <a:pt x="8" y="8"/>
                    <a:pt x="7" y="9"/>
                  </a:cubicBezTo>
                  <a:cubicBezTo>
                    <a:pt x="6" y="9"/>
                    <a:pt x="3" y="8"/>
                    <a:pt x="2" y="8"/>
                  </a:cubicBezTo>
                  <a:cubicBezTo>
                    <a:pt x="4" y="9"/>
                    <a:pt x="5" y="14"/>
                    <a:pt x="6" y="16"/>
                  </a:cubicBezTo>
                  <a:cubicBezTo>
                    <a:pt x="4" y="17"/>
                    <a:pt x="5" y="21"/>
                    <a:pt x="5" y="23"/>
                  </a:cubicBezTo>
                  <a:cubicBezTo>
                    <a:pt x="5" y="25"/>
                    <a:pt x="5" y="26"/>
                    <a:pt x="4" y="27"/>
                  </a:cubicBezTo>
                  <a:cubicBezTo>
                    <a:pt x="3" y="28"/>
                    <a:pt x="3" y="30"/>
                    <a:pt x="3" y="31"/>
                  </a:cubicBezTo>
                  <a:cubicBezTo>
                    <a:pt x="2" y="33"/>
                    <a:pt x="5" y="33"/>
                    <a:pt x="5" y="35"/>
                  </a:cubicBezTo>
                  <a:cubicBezTo>
                    <a:pt x="5" y="36"/>
                    <a:pt x="3" y="37"/>
                    <a:pt x="3" y="38"/>
                  </a:cubicBezTo>
                  <a:cubicBezTo>
                    <a:pt x="0" y="41"/>
                    <a:pt x="4" y="42"/>
                    <a:pt x="4" y="46"/>
                  </a:cubicBezTo>
                  <a:cubicBezTo>
                    <a:pt x="4" y="47"/>
                    <a:pt x="4" y="48"/>
                    <a:pt x="4" y="49"/>
                  </a:cubicBezTo>
                  <a:cubicBezTo>
                    <a:pt x="5" y="50"/>
                    <a:pt x="6" y="51"/>
                    <a:pt x="7" y="52"/>
                  </a:cubicBezTo>
                  <a:cubicBezTo>
                    <a:pt x="7" y="53"/>
                    <a:pt x="5" y="53"/>
                    <a:pt x="7" y="54"/>
                  </a:cubicBezTo>
                  <a:cubicBezTo>
                    <a:pt x="7" y="54"/>
                    <a:pt x="6" y="56"/>
                    <a:pt x="6" y="56"/>
                  </a:cubicBezTo>
                  <a:cubicBezTo>
                    <a:pt x="6" y="59"/>
                    <a:pt x="9" y="61"/>
                    <a:pt x="9" y="63"/>
                  </a:cubicBezTo>
                  <a:cubicBezTo>
                    <a:pt x="10" y="66"/>
                    <a:pt x="8" y="69"/>
                    <a:pt x="13" y="69"/>
                  </a:cubicBezTo>
                  <a:cubicBezTo>
                    <a:pt x="14" y="70"/>
                    <a:pt x="14" y="68"/>
                    <a:pt x="14" y="67"/>
                  </a:cubicBezTo>
                  <a:cubicBezTo>
                    <a:pt x="14" y="66"/>
                    <a:pt x="16" y="65"/>
                    <a:pt x="17" y="65"/>
                  </a:cubicBezTo>
                  <a:cubicBezTo>
                    <a:pt x="18" y="64"/>
                    <a:pt x="19" y="63"/>
                    <a:pt x="20" y="65"/>
                  </a:cubicBezTo>
                  <a:cubicBezTo>
                    <a:pt x="22" y="66"/>
                    <a:pt x="24" y="65"/>
                    <a:pt x="25" y="65"/>
                  </a:cubicBezTo>
                  <a:cubicBezTo>
                    <a:pt x="27" y="65"/>
                    <a:pt x="27" y="68"/>
                    <a:pt x="28" y="68"/>
                  </a:cubicBezTo>
                  <a:cubicBezTo>
                    <a:pt x="29" y="68"/>
                    <a:pt x="30" y="66"/>
                    <a:pt x="31" y="65"/>
                  </a:cubicBezTo>
                  <a:cubicBezTo>
                    <a:pt x="32" y="63"/>
                    <a:pt x="36" y="66"/>
                    <a:pt x="37" y="64"/>
                  </a:cubicBezTo>
                  <a:cubicBezTo>
                    <a:pt x="39" y="59"/>
                    <a:pt x="38" y="54"/>
                    <a:pt x="44" y="52"/>
                  </a:cubicBezTo>
                  <a:cubicBezTo>
                    <a:pt x="46" y="51"/>
                    <a:pt x="49" y="51"/>
                    <a:pt x="52" y="51"/>
                  </a:cubicBezTo>
                  <a:cubicBezTo>
                    <a:pt x="55" y="51"/>
                    <a:pt x="57" y="52"/>
                    <a:pt x="59" y="54"/>
                  </a:cubicBezTo>
                  <a:cubicBezTo>
                    <a:pt x="60" y="51"/>
                    <a:pt x="64" y="43"/>
                    <a:pt x="61" y="42"/>
                  </a:cubicBezTo>
                  <a:cubicBezTo>
                    <a:pt x="60" y="41"/>
                    <a:pt x="62" y="42"/>
                    <a:pt x="6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1" name="Freeform 627">
              <a:extLst>
                <a:ext uri="{FF2B5EF4-FFF2-40B4-BE49-F238E27FC236}">
                  <a16:creationId xmlns:a16="http://schemas.microsoft.com/office/drawing/2014/main" id="{0CB93605-46B6-0047-A97D-451C2353F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5583" y="8613885"/>
              <a:ext cx="359895" cy="375077"/>
            </a:xfrm>
            <a:custGeom>
              <a:avLst/>
              <a:gdLst>
                <a:gd name="T0" fmla="*/ 40 w 45"/>
                <a:gd name="T1" fmla="*/ 24 h 44"/>
                <a:gd name="T2" fmla="*/ 36 w 45"/>
                <a:gd name="T3" fmla="*/ 24 h 44"/>
                <a:gd name="T4" fmla="*/ 36 w 45"/>
                <a:gd name="T5" fmla="*/ 20 h 44"/>
                <a:gd name="T6" fmla="*/ 34 w 45"/>
                <a:gd name="T7" fmla="*/ 17 h 44"/>
                <a:gd name="T8" fmla="*/ 29 w 45"/>
                <a:gd name="T9" fmla="*/ 16 h 44"/>
                <a:gd name="T10" fmla="*/ 25 w 45"/>
                <a:gd name="T11" fmla="*/ 15 h 44"/>
                <a:gd name="T12" fmla="*/ 25 w 45"/>
                <a:gd name="T13" fmla="*/ 12 h 44"/>
                <a:gd name="T14" fmla="*/ 24 w 45"/>
                <a:gd name="T15" fmla="*/ 7 h 44"/>
                <a:gd name="T16" fmla="*/ 21 w 45"/>
                <a:gd name="T17" fmla="*/ 3 h 44"/>
                <a:gd name="T18" fmla="*/ 14 w 45"/>
                <a:gd name="T19" fmla="*/ 1 h 44"/>
                <a:gd name="T20" fmla="*/ 5 w 45"/>
                <a:gd name="T21" fmla="*/ 3 h 44"/>
                <a:gd name="T22" fmla="*/ 2 w 45"/>
                <a:gd name="T23" fmla="*/ 11 h 44"/>
                <a:gd name="T24" fmla="*/ 1 w 45"/>
                <a:gd name="T25" fmla="*/ 14 h 44"/>
                <a:gd name="T26" fmla="*/ 2 w 45"/>
                <a:gd name="T27" fmla="*/ 17 h 44"/>
                <a:gd name="T28" fmla="*/ 9 w 45"/>
                <a:gd name="T29" fmla="*/ 24 h 44"/>
                <a:gd name="T30" fmla="*/ 13 w 45"/>
                <a:gd name="T31" fmla="*/ 25 h 44"/>
                <a:gd name="T32" fmla="*/ 17 w 45"/>
                <a:gd name="T33" fmla="*/ 27 h 44"/>
                <a:gd name="T34" fmla="*/ 25 w 45"/>
                <a:gd name="T35" fmla="*/ 35 h 44"/>
                <a:gd name="T36" fmla="*/ 22 w 45"/>
                <a:gd name="T37" fmla="*/ 39 h 44"/>
                <a:gd name="T38" fmla="*/ 20 w 45"/>
                <a:gd name="T39" fmla="*/ 42 h 44"/>
                <a:gd name="T40" fmla="*/ 28 w 45"/>
                <a:gd name="T41" fmla="*/ 44 h 44"/>
                <a:gd name="T42" fmla="*/ 32 w 45"/>
                <a:gd name="T43" fmla="*/ 43 h 44"/>
                <a:gd name="T44" fmla="*/ 37 w 45"/>
                <a:gd name="T45" fmla="*/ 42 h 44"/>
                <a:gd name="T46" fmla="*/ 40 w 45"/>
                <a:gd name="T47" fmla="*/ 39 h 44"/>
                <a:gd name="T48" fmla="*/ 41 w 45"/>
                <a:gd name="T49" fmla="*/ 34 h 44"/>
                <a:gd name="T50" fmla="*/ 40 w 45"/>
                <a:gd name="T51" fmla="*/ 24 h 44"/>
                <a:gd name="T52" fmla="*/ 40 w 45"/>
                <a:gd name="T53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" h="44">
                  <a:moveTo>
                    <a:pt x="40" y="24"/>
                  </a:moveTo>
                  <a:cubicBezTo>
                    <a:pt x="39" y="25"/>
                    <a:pt x="37" y="26"/>
                    <a:pt x="36" y="24"/>
                  </a:cubicBezTo>
                  <a:cubicBezTo>
                    <a:pt x="35" y="23"/>
                    <a:pt x="37" y="22"/>
                    <a:pt x="36" y="20"/>
                  </a:cubicBezTo>
                  <a:cubicBezTo>
                    <a:pt x="35" y="19"/>
                    <a:pt x="35" y="18"/>
                    <a:pt x="34" y="17"/>
                  </a:cubicBezTo>
                  <a:cubicBezTo>
                    <a:pt x="31" y="15"/>
                    <a:pt x="31" y="17"/>
                    <a:pt x="29" y="16"/>
                  </a:cubicBezTo>
                  <a:cubicBezTo>
                    <a:pt x="28" y="16"/>
                    <a:pt x="27" y="16"/>
                    <a:pt x="25" y="15"/>
                  </a:cubicBezTo>
                  <a:cubicBezTo>
                    <a:pt x="23" y="15"/>
                    <a:pt x="24" y="13"/>
                    <a:pt x="25" y="12"/>
                  </a:cubicBezTo>
                  <a:cubicBezTo>
                    <a:pt x="25" y="10"/>
                    <a:pt x="24" y="8"/>
                    <a:pt x="24" y="7"/>
                  </a:cubicBezTo>
                  <a:cubicBezTo>
                    <a:pt x="23" y="4"/>
                    <a:pt x="24" y="4"/>
                    <a:pt x="21" y="3"/>
                  </a:cubicBezTo>
                  <a:cubicBezTo>
                    <a:pt x="19" y="1"/>
                    <a:pt x="18" y="0"/>
                    <a:pt x="14" y="1"/>
                  </a:cubicBezTo>
                  <a:cubicBezTo>
                    <a:pt x="11" y="1"/>
                    <a:pt x="7" y="2"/>
                    <a:pt x="5" y="3"/>
                  </a:cubicBezTo>
                  <a:cubicBezTo>
                    <a:pt x="2" y="6"/>
                    <a:pt x="3" y="8"/>
                    <a:pt x="2" y="11"/>
                  </a:cubicBezTo>
                  <a:cubicBezTo>
                    <a:pt x="2" y="12"/>
                    <a:pt x="1" y="13"/>
                    <a:pt x="1" y="14"/>
                  </a:cubicBezTo>
                  <a:cubicBezTo>
                    <a:pt x="0" y="15"/>
                    <a:pt x="1" y="15"/>
                    <a:pt x="2" y="17"/>
                  </a:cubicBezTo>
                  <a:cubicBezTo>
                    <a:pt x="4" y="20"/>
                    <a:pt x="6" y="21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9" y="28"/>
                    <a:pt x="27" y="31"/>
                    <a:pt x="25" y="35"/>
                  </a:cubicBezTo>
                  <a:cubicBezTo>
                    <a:pt x="24" y="36"/>
                    <a:pt x="22" y="37"/>
                    <a:pt x="22" y="39"/>
                  </a:cubicBezTo>
                  <a:cubicBezTo>
                    <a:pt x="22" y="41"/>
                    <a:pt x="22" y="41"/>
                    <a:pt x="20" y="42"/>
                  </a:cubicBezTo>
                  <a:cubicBezTo>
                    <a:pt x="19" y="44"/>
                    <a:pt x="27" y="43"/>
                    <a:pt x="28" y="44"/>
                  </a:cubicBezTo>
                  <a:cubicBezTo>
                    <a:pt x="30" y="44"/>
                    <a:pt x="30" y="44"/>
                    <a:pt x="32" y="43"/>
                  </a:cubicBezTo>
                  <a:cubicBezTo>
                    <a:pt x="33" y="41"/>
                    <a:pt x="36" y="43"/>
                    <a:pt x="37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7"/>
                    <a:pt x="40" y="35"/>
                    <a:pt x="41" y="34"/>
                  </a:cubicBezTo>
                  <a:cubicBezTo>
                    <a:pt x="41" y="32"/>
                    <a:pt x="45" y="24"/>
                    <a:pt x="40" y="24"/>
                  </a:cubicBezTo>
                  <a:cubicBezTo>
                    <a:pt x="40" y="25"/>
                    <a:pt x="41" y="24"/>
                    <a:pt x="40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2" name="Freeform 628">
              <a:extLst>
                <a:ext uri="{FF2B5EF4-FFF2-40B4-BE49-F238E27FC236}">
                  <a16:creationId xmlns:a16="http://schemas.microsoft.com/office/drawing/2014/main" id="{26E51CA1-7B95-EF46-905C-3A6355FE04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0262" y="7572324"/>
              <a:ext cx="1589536" cy="1705161"/>
            </a:xfrm>
            <a:custGeom>
              <a:avLst/>
              <a:gdLst>
                <a:gd name="T0" fmla="*/ 188 w 199"/>
                <a:gd name="T1" fmla="*/ 51 h 201"/>
                <a:gd name="T2" fmla="*/ 165 w 199"/>
                <a:gd name="T3" fmla="*/ 41 h 201"/>
                <a:gd name="T4" fmla="*/ 135 w 199"/>
                <a:gd name="T5" fmla="*/ 30 h 201"/>
                <a:gd name="T6" fmla="*/ 122 w 199"/>
                <a:gd name="T7" fmla="*/ 36 h 201"/>
                <a:gd name="T8" fmla="*/ 116 w 199"/>
                <a:gd name="T9" fmla="*/ 29 h 201"/>
                <a:gd name="T10" fmla="*/ 111 w 199"/>
                <a:gd name="T11" fmla="*/ 33 h 201"/>
                <a:gd name="T12" fmla="*/ 120 w 199"/>
                <a:gd name="T13" fmla="*/ 23 h 201"/>
                <a:gd name="T14" fmla="*/ 116 w 199"/>
                <a:gd name="T15" fmla="*/ 8 h 201"/>
                <a:gd name="T16" fmla="*/ 105 w 199"/>
                <a:gd name="T17" fmla="*/ 15 h 201"/>
                <a:gd name="T18" fmla="*/ 93 w 199"/>
                <a:gd name="T19" fmla="*/ 14 h 201"/>
                <a:gd name="T20" fmla="*/ 77 w 199"/>
                <a:gd name="T21" fmla="*/ 19 h 201"/>
                <a:gd name="T22" fmla="*/ 69 w 199"/>
                <a:gd name="T23" fmla="*/ 1 h 201"/>
                <a:gd name="T24" fmla="*/ 56 w 199"/>
                <a:gd name="T25" fmla="*/ 7 h 201"/>
                <a:gd name="T26" fmla="*/ 50 w 199"/>
                <a:gd name="T27" fmla="*/ 11 h 201"/>
                <a:gd name="T28" fmla="*/ 51 w 199"/>
                <a:gd name="T29" fmla="*/ 16 h 201"/>
                <a:gd name="T30" fmla="*/ 41 w 199"/>
                <a:gd name="T31" fmla="*/ 22 h 201"/>
                <a:gd name="T32" fmla="*/ 27 w 199"/>
                <a:gd name="T33" fmla="*/ 18 h 201"/>
                <a:gd name="T34" fmla="*/ 25 w 199"/>
                <a:gd name="T35" fmla="*/ 21 h 201"/>
                <a:gd name="T36" fmla="*/ 22 w 199"/>
                <a:gd name="T37" fmla="*/ 39 h 201"/>
                <a:gd name="T38" fmla="*/ 10 w 199"/>
                <a:gd name="T39" fmla="*/ 49 h 201"/>
                <a:gd name="T40" fmla="*/ 2 w 199"/>
                <a:gd name="T41" fmla="*/ 66 h 201"/>
                <a:gd name="T42" fmla="*/ 9 w 199"/>
                <a:gd name="T43" fmla="*/ 75 h 201"/>
                <a:gd name="T44" fmla="*/ 24 w 199"/>
                <a:gd name="T45" fmla="*/ 81 h 201"/>
                <a:gd name="T46" fmla="*/ 39 w 199"/>
                <a:gd name="T47" fmla="*/ 76 h 201"/>
                <a:gd name="T48" fmla="*/ 49 w 199"/>
                <a:gd name="T49" fmla="*/ 88 h 201"/>
                <a:gd name="T50" fmla="*/ 61 w 199"/>
                <a:gd name="T51" fmla="*/ 94 h 201"/>
                <a:gd name="T52" fmla="*/ 68 w 199"/>
                <a:gd name="T53" fmla="*/ 102 h 201"/>
                <a:gd name="T54" fmla="*/ 80 w 199"/>
                <a:gd name="T55" fmla="*/ 114 h 201"/>
                <a:gd name="T56" fmla="*/ 82 w 199"/>
                <a:gd name="T57" fmla="*/ 135 h 201"/>
                <a:gd name="T58" fmla="*/ 93 w 199"/>
                <a:gd name="T59" fmla="*/ 145 h 201"/>
                <a:gd name="T60" fmla="*/ 98 w 199"/>
                <a:gd name="T61" fmla="*/ 157 h 201"/>
                <a:gd name="T62" fmla="*/ 90 w 199"/>
                <a:gd name="T63" fmla="*/ 173 h 201"/>
                <a:gd name="T64" fmla="*/ 86 w 199"/>
                <a:gd name="T65" fmla="*/ 181 h 201"/>
                <a:gd name="T66" fmla="*/ 94 w 199"/>
                <a:gd name="T67" fmla="*/ 187 h 201"/>
                <a:gd name="T68" fmla="*/ 107 w 199"/>
                <a:gd name="T69" fmla="*/ 197 h 201"/>
                <a:gd name="T70" fmla="*/ 119 w 199"/>
                <a:gd name="T71" fmla="*/ 180 h 201"/>
                <a:gd name="T72" fmla="*/ 128 w 199"/>
                <a:gd name="T73" fmla="*/ 157 h 201"/>
                <a:gd name="T74" fmla="*/ 137 w 199"/>
                <a:gd name="T75" fmla="*/ 149 h 201"/>
                <a:gd name="T76" fmla="*/ 144 w 199"/>
                <a:gd name="T77" fmla="*/ 147 h 201"/>
                <a:gd name="T78" fmla="*/ 155 w 199"/>
                <a:gd name="T79" fmla="*/ 142 h 201"/>
                <a:gd name="T80" fmla="*/ 163 w 199"/>
                <a:gd name="T81" fmla="*/ 139 h 201"/>
                <a:gd name="T82" fmla="*/ 169 w 199"/>
                <a:gd name="T83" fmla="*/ 130 h 201"/>
                <a:gd name="T84" fmla="*/ 175 w 199"/>
                <a:gd name="T85" fmla="*/ 116 h 201"/>
                <a:gd name="T86" fmla="*/ 176 w 199"/>
                <a:gd name="T87" fmla="*/ 98 h 201"/>
                <a:gd name="T88" fmla="*/ 178 w 199"/>
                <a:gd name="T89" fmla="*/ 91 h 201"/>
                <a:gd name="T90" fmla="*/ 182 w 199"/>
                <a:gd name="T91" fmla="*/ 86 h 201"/>
                <a:gd name="T92" fmla="*/ 196 w 199"/>
                <a:gd name="T93" fmla="*/ 57 h 201"/>
                <a:gd name="T94" fmla="*/ 110 w 199"/>
                <a:gd name="T95" fmla="*/ 190 h 201"/>
                <a:gd name="T96" fmla="*/ 115 w 199"/>
                <a:gd name="T97" fmla="*/ 18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9" h="201">
                  <a:moveTo>
                    <a:pt x="196" y="57"/>
                  </a:moveTo>
                  <a:cubicBezTo>
                    <a:pt x="195" y="55"/>
                    <a:pt x="195" y="53"/>
                    <a:pt x="194" y="52"/>
                  </a:cubicBezTo>
                  <a:cubicBezTo>
                    <a:pt x="192" y="51"/>
                    <a:pt x="189" y="52"/>
                    <a:pt x="188" y="51"/>
                  </a:cubicBezTo>
                  <a:cubicBezTo>
                    <a:pt x="183" y="50"/>
                    <a:pt x="180" y="46"/>
                    <a:pt x="177" y="44"/>
                  </a:cubicBezTo>
                  <a:cubicBezTo>
                    <a:pt x="175" y="43"/>
                    <a:pt x="173" y="42"/>
                    <a:pt x="172" y="41"/>
                  </a:cubicBezTo>
                  <a:cubicBezTo>
                    <a:pt x="169" y="40"/>
                    <a:pt x="168" y="41"/>
                    <a:pt x="165" y="41"/>
                  </a:cubicBezTo>
                  <a:cubicBezTo>
                    <a:pt x="161" y="42"/>
                    <a:pt x="157" y="37"/>
                    <a:pt x="153" y="39"/>
                  </a:cubicBezTo>
                  <a:cubicBezTo>
                    <a:pt x="150" y="40"/>
                    <a:pt x="147" y="35"/>
                    <a:pt x="145" y="34"/>
                  </a:cubicBezTo>
                  <a:cubicBezTo>
                    <a:pt x="142" y="32"/>
                    <a:pt x="138" y="30"/>
                    <a:pt x="135" y="30"/>
                  </a:cubicBezTo>
                  <a:cubicBezTo>
                    <a:pt x="133" y="29"/>
                    <a:pt x="131" y="29"/>
                    <a:pt x="130" y="30"/>
                  </a:cubicBezTo>
                  <a:cubicBezTo>
                    <a:pt x="129" y="33"/>
                    <a:pt x="126" y="34"/>
                    <a:pt x="125" y="36"/>
                  </a:cubicBezTo>
                  <a:cubicBezTo>
                    <a:pt x="123" y="39"/>
                    <a:pt x="124" y="38"/>
                    <a:pt x="122" y="36"/>
                  </a:cubicBezTo>
                  <a:cubicBezTo>
                    <a:pt x="122" y="36"/>
                    <a:pt x="121" y="35"/>
                    <a:pt x="121" y="35"/>
                  </a:cubicBezTo>
                  <a:cubicBezTo>
                    <a:pt x="119" y="34"/>
                    <a:pt x="120" y="36"/>
                    <a:pt x="119" y="37"/>
                  </a:cubicBezTo>
                  <a:cubicBezTo>
                    <a:pt x="118" y="38"/>
                    <a:pt x="115" y="29"/>
                    <a:pt x="116" y="29"/>
                  </a:cubicBezTo>
                  <a:cubicBezTo>
                    <a:pt x="116" y="29"/>
                    <a:pt x="113" y="33"/>
                    <a:pt x="112" y="33"/>
                  </a:cubicBezTo>
                  <a:cubicBezTo>
                    <a:pt x="112" y="33"/>
                    <a:pt x="116" y="30"/>
                    <a:pt x="115" y="29"/>
                  </a:cubicBezTo>
                  <a:cubicBezTo>
                    <a:pt x="113" y="28"/>
                    <a:pt x="113" y="33"/>
                    <a:pt x="111" y="33"/>
                  </a:cubicBezTo>
                  <a:cubicBezTo>
                    <a:pt x="111" y="33"/>
                    <a:pt x="115" y="27"/>
                    <a:pt x="115" y="26"/>
                  </a:cubicBezTo>
                  <a:cubicBezTo>
                    <a:pt x="115" y="25"/>
                    <a:pt x="117" y="25"/>
                    <a:pt x="117" y="24"/>
                  </a:cubicBezTo>
                  <a:cubicBezTo>
                    <a:pt x="118" y="23"/>
                    <a:pt x="119" y="25"/>
                    <a:pt x="120" y="23"/>
                  </a:cubicBezTo>
                  <a:cubicBezTo>
                    <a:pt x="121" y="22"/>
                    <a:pt x="120" y="22"/>
                    <a:pt x="120" y="20"/>
                  </a:cubicBezTo>
                  <a:cubicBezTo>
                    <a:pt x="121" y="19"/>
                    <a:pt x="121" y="17"/>
                    <a:pt x="119" y="16"/>
                  </a:cubicBezTo>
                  <a:cubicBezTo>
                    <a:pt x="116" y="15"/>
                    <a:pt x="116" y="11"/>
                    <a:pt x="116" y="8"/>
                  </a:cubicBezTo>
                  <a:cubicBezTo>
                    <a:pt x="116" y="7"/>
                    <a:pt x="115" y="6"/>
                    <a:pt x="114" y="5"/>
                  </a:cubicBezTo>
                  <a:cubicBezTo>
                    <a:pt x="113" y="4"/>
                    <a:pt x="112" y="7"/>
                    <a:pt x="111" y="8"/>
                  </a:cubicBezTo>
                  <a:cubicBezTo>
                    <a:pt x="110" y="11"/>
                    <a:pt x="108" y="15"/>
                    <a:pt x="105" y="15"/>
                  </a:cubicBezTo>
                  <a:cubicBezTo>
                    <a:pt x="104" y="15"/>
                    <a:pt x="103" y="14"/>
                    <a:pt x="101" y="14"/>
                  </a:cubicBezTo>
                  <a:cubicBezTo>
                    <a:pt x="100" y="14"/>
                    <a:pt x="99" y="15"/>
                    <a:pt x="98" y="14"/>
                  </a:cubicBezTo>
                  <a:cubicBezTo>
                    <a:pt x="96" y="13"/>
                    <a:pt x="95" y="14"/>
                    <a:pt x="93" y="14"/>
                  </a:cubicBezTo>
                  <a:cubicBezTo>
                    <a:pt x="91" y="14"/>
                    <a:pt x="92" y="14"/>
                    <a:pt x="91" y="16"/>
                  </a:cubicBezTo>
                  <a:cubicBezTo>
                    <a:pt x="90" y="17"/>
                    <a:pt x="85" y="16"/>
                    <a:pt x="84" y="17"/>
                  </a:cubicBezTo>
                  <a:cubicBezTo>
                    <a:pt x="82" y="17"/>
                    <a:pt x="79" y="19"/>
                    <a:pt x="77" y="19"/>
                  </a:cubicBezTo>
                  <a:cubicBezTo>
                    <a:pt x="74" y="19"/>
                    <a:pt x="72" y="15"/>
                    <a:pt x="72" y="13"/>
                  </a:cubicBezTo>
                  <a:cubicBezTo>
                    <a:pt x="70" y="10"/>
                    <a:pt x="74" y="8"/>
                    <a:pt x="73" y="5"/>
                  </a:cubicBezTo>
                  <a:cubicBezTo>
                    <a:pt x="72" y="3"/>
                    <a:pt x="71" y="0"/>
                    <a:pt x="69" y="1"/>
                  </a:cubicBezTo>
                  <a:cubicBezTo>
                    <a:pt x="69" y="2"/>
                    <a:pt x="62" y="5"/>
                    <a:pt x="61" y="5"/>
                  </a:cubicBezTo>
                  <a:cubicBezTo>
                    <a:pt x="60" y="5"/>
                    <a:pt x="58" y="5"/>
                    <a:pt x="58" y="6"/>
                  </a:cubicBezTo>
                  <a:cubicBezTo>
                    <a:pt x="57" y="6"/>
                    <a:pt x="57" y="9"/>
                    <a:pt x="56" y="7"/>
                  </a:cubicBezTo>
                  <a:cubicBezTo>
                    <a:pt x="55" y="6"/>
                    <a:pt x="47" y="5"/>
                    <a:pt x="47" y="6"/>
                  </a:cubicBezTo>
                  <a:cubicBezTo>
                    <a:pt x="47" y="6"/>
                    <a:pt x="49" y="7"/>
                    <a:pt x="49" y="7"/>
                  </a:cubicBezTo>
                  <a:cubicBezTo>
                    <a:pt x="50" y="8"/>
                    <a:pt x="50" y="9"/>
                    <a:pt x="50" y="11"/>
                  </a:cubicBezTo>
                  <a:cubicBezTo>
                    <a:pt x="51" y="11"/>
                    <a:pt x="51" y="13"/>
                    <a:pt x="52" y="14"/>
                  </a:cubicBezTo>
                  <a:cubicBezTo>
                    <a:pt x="52" y="14"/>
                    <a:pt x="54" y="14"/>
                    <a:pt x="54" y="14"/>
                  </a:cubicBezTo>
                  <a:cubicBezTo>
                    <a:pt x="54" y="15"/>
                    <a:pt x="52" y="16"/>
                    <a:pt x="51" y="16"/>
                  </a:cubicBezTo>
                  <a:cubicBezTo>
                    <a:pt x="50" y="17"/>
                    <a:pt x="50" y="18"/>
                    <a:pt x="49" y="19"/>
                  </a:cubicBezTo>
                  <a:cubicBezTo>
                    <a:pt x="49" y="19"/>
                    <a:pt x="44" y="23"/>
                    <a:pt x="43" y="22"/>
                  </a:cubicBezTo>
                  <a:cubicBezTo>
                    <a:pt x="43" y="21"/>
                    <a:pt x="42" y="21"/>
                    <a:pt x="41" y="22"/>
                  </a:cubicBezTo>
                  <a:cubicBezTo>
                    <a:pt x="40" y="23"/>
                    <a:pt x="38" y="21"/>
                    <a:pt x="38" y="21"/>
                  </a:cubicBezTo>
                  <a:cubicBezTo>
                    <a:pt x="36" y="20"/>
                    <a:pt x="35" y="16"/>
                    <a:pt x="34" y="16"/>
                  </a:cubicBezTo>
                  <a:cubicBezTo>
                    <a:pt x="32" y="15"/>
                    <a:pt x="29" y="18"/>
                    <a:pt x="27" y="18"/>
                  </a:cubicBezTo>
                  <a:cubicBezTo>
                    <a:pt x="25" y="18"/>
                    <a:pt x="23" y="18"/>
                    <a:pt x="21" y="18"/>
                  </a:cubicBezTo>
                  <a:cubicBezTo>
                    <a:pt x="21" y="18"/>
                    <a:pt x="21" y="20"/>
                    <a:pt x="22" y="20"/>
                  </a:cubicBezTo>
                  <a:cubicBezTo>
                    <a:pt x="22" y="21"/>
                    <a:pt x="24" y="21"/>
                    <a:pt x="25" y="21"/>
                  </a:cubicBezTo>
                  <a:cubicBezTo>
                    <a:pt x="25" y="22"/>
                    <a:pt x="21" y="23"/>
                    <a:pt x="20" y="23"/>
                  </a:cubicBezTo>
                  <a:cubicBezTo>
                    <a:pt x="19" y="24"/>
                    <a:pt x="21" y="27"/>
                    <a:pt x="22" y="28"/>
                  </a:cubicBezTo>
                  <a:cubicBezTo>
                    <a:pt x="24" y="32"/>
                    <a:pt x="24" y="35"/>
                    <a:pt x="22" y="39"/>
                  </a:cubicBezTo>
                  <a:cubicBezTo>
                    <a:pt x="22" y="41"/>
                    <a:pt x="22" y="47"/>
                    <a:pt x="20" y="47"/>
                  </a:cubicBezTo>
                  <a:cubicBezTo>
                    <a:pt x="19" y="48"/>
                    <a:pt x="17" y="47"/>
                    <a:pt x="15" y="48"/>
                  </a:cubicBezTo>
                  <a:cubicBezTo>
                    <a:pt x="14" y="49"/>
                    <a:pt x="11" y="49"/>
                    <a:pt x="10" y="49"/>
                  </a:cubicBezTo>
                  <a:cubicBezTo>
                    <a:pt x="5" y="51"/>
                    <a:pt x="5" y="53"/>
                    <a:pt x="5" y="57"/>
                  </a:cubicBezTo>
                  <a:cubicBezTo>
                    <a:pt x="5" y="59"/>
                    <a:pt x="2" y="59"/>
                    <a:pt x="2" y="60"/>
                  </a:cubicBezTo>
                  <a:cubicBezTo>
                    <a:pt x="2" y="63"/>
                    <a:pt x="0" y="64"/>
                    <a:pt x="2" y="66"/>
                  </a:cubicBezTo>
                  <a:cubicBezTo>
                    <a:pt x="4" y="68"/>
                    <a:pt x="4" y="70"/>
                    <a:pt x="5" y="72"/>
                  </a:cubicBezTo>
                  <a:cubicBezTo>
                    <a:pt x="5" y="73"/>
                    <a:pt x="6" y="73"/>
                    <a:pt x="7" y="73"/>
                  </a:cubicBezTo>
                  <a:cubicBezTo>
                    <a:pt x="8" y="73"/>
                    <a:pt x="8" y="74"/>
                    <a:pt x="9" y="75"/>
                  </a:cubicBezTo>
                  <a:cubicBezTo>
                    <a:pt x="11" y="78"/>
                    <a:pt x="16" y="75"/>
                    <a:pt x="18" y="73"/>
                  </a:cubicBezTo>
                  <a:cubicBezTo>
                    <a:pt x="18" y="76"/>
                    <a:pt x="16" y="81"/>
                    <a:pt x="19" y="82"/>
                  </a:cubicBezTo>
                  <a:cubicBezTo>
                    <a:pt x="20" y="82"/>
                    <a:pt x="23" y="81"/>
                    <a:pt x="24" y="81"/>
                  </a:cubicBezTo>
                  <a:cubicBezTo>
                    <a:pt x="27" y="82"/>
                    <a:pt x="28" y="82"/>
                    <a:pt x="30" y="80"/>
                  </a:cubicBezTo>
                  <a:cubicBezTo>
                    <a:pt x="30" y="79"/>
                    <a:pt x="32" y="79"/>
                    <a:pt x="33" y="79"/>
                  </a:cubicBezTo>
                  <a:cubicBezTo>
                    <a:pt x="35" y="77"/>
                    <a:pt x="37" y="76"/>
                    <a:pt x="39" y="76"/>
                  </a:cubicBezTo>
                  <a:cubicBezTo>
                    <a:pt x="41" y="75"/>
                    <a:pt x="46" y="73"/>
                    <a:pt x="44" y="77"/>
                  </a:cubicBezTo>
                  <a:cubicBezTo>
                    <a:pt x="44" y="79"/>
                    <a:pt x="43" y="81"/>
                    <a:pt x="44" y="83"/>
                  </a:cubicBezTo>
                  <a:cubicBezTo>
                    <a:pt x="45" y="85"/>
                    <a:pt x="47" y="87"/>
                    <a:pt x="49" y="88"/>
                  </a:cubicBezTo>
                  <a:cubicBezTo>
                    <a:pt x="51" y="90"/>
                    <a:pt x="54" y="89"/>
                    <a:pt x="56" y="90"/>
                  </a:cubicBezTo>
                  <a:cubicBezTo>
                    <a:pt x="57" y="91"/>
                    <a:pt x="58" y="92"/>
                    <a:pt x="59" y="92"/>
                  </a:cubicBezTo>
                  <a:cubicBezTo>
                    <a:pt x="60" y="92"/>
                    <a:pt x="61" y="93"/>
                    <a:pt x="61" y="94"/>
                  </a:cubicBezTo>
                  <a:cubicBezTo>
                    <a:pt x="63" y="94"/>
                    <a:pt x="68" y="93"/>
                    <a:pt x="68" y="96"/>
                  </a:cubicBezTo>
                  <a:cubicBezTo>
                    <a:pt x="69" y="98"/>
                    <a:pt x="68" y="98"/>
                    <a:pt x="69" y="100"/>
                  </a:cubicBezTo>
                  <a:cubicBezTo>
                    <a:pt x="70" y="101"/>
                    <a:pt x="69" y="101"/>
                    <a:pt x="68" y="102"/>
                  </a:cubicBezTo>
                  <a:cubicBezTo>
                    <a:pt x="68" y="102"/>
                    <a:pt x="70" y="107"/>
                    <a:pt x="70" y="108"/>
                  </a:cubicBezTo>
                  <a:cubicBezTo>
                    <a:pt x="70" y="109"/>
                    <a:pt x="78" y="108"/>
                    <a:pt x="79" y="108"/>
                  </a:cubicBezTo>
                  <a:cubicBezTo>
                    <a:pt x="79" y="110"/>
                    <a:pt x="78" y="113"/>
                    <a:pt x="80" y="114"/>
                  </a:cubicBezTo>
                  <a:cubicBezTo>
                    <a:pt x="83" y="116"/>
                    <a:pt x="83" y="118"/>
                    <a:pt x="82" y="122"/>
                  </a:cubicBezTo>
                  <a:cubicBezTo>
                    <a:pt x="81" y="124"/>
                    <a:pt x="80" y="127"/>
                    <a:pt x="81" y="130"/>
                  </a:cubicBezTo>
                  <a:cubicBezTo>
                    <a:pt x="81" y="131"/>
                    <a:pt x="82" y="133"/>
                    <a:pt x="82" y="135"/>
                  </a:cubicBezTo>
                  <a:cubicBezTo>
                    <a:pt x="82" y="136"/>
                    <a:pt x="80" y="138"/>
                    <a:pt x="82" y="138"/>
                  </a:cubicBezTo>
                  <a:cubicBezTo>
                    <a:pt x="83" y="139"/>
                    <a:pt x="86" y="140"/>
                    <a:pt x="88" y="139"/>
                  </a:cubicBezTo>
                  <a:cubicBezTo>
                    <a:pt x="90" y="137"/>
                    <a:pt x="94" y="144"/>
                    <a:pt x="93" y="145"/>
                  </a:cubicBezTo>
                  <a:cubicBezTo>
                    <a:pt x="93" y="146"/>
                    <a:pt x="93" y="147"/>
                    <a:pt x="94" y="148"/>
                  </a:cubicBezTo>
                  <a:cubicBezTo>
                    <a:pt x="95" y="149"/>
                    <a:pt x="97" y="147"/>
                    <a:pt x="98" y="148"/>
                  </a:cubicBezTo>
                  <a:cubicBezTo>
                    <a:pt x="102" y="150"/>
                    <a:pt x="98" y="154"/>
                    <a:pt x="98" y="157"/>
                  </a:cubicBezTo>
                  <a:cubicBezTo>
                    <a:pt x="100" y="154"/>
                    <a:pt x="102" y="160"/>
                    <a:pt x="102" y="160"/>
                  </a:cubicBezTo>
                  <a:cubicBezTo>
                    <a:pt x="103" y="164"/>
                    <a:pt x="101" y="165"/>
                    <a:pt x="98" y="166"/>
                  </a:cubicBezTo>
                  <a:cubicBezTo>
                    <a:pt x="94" y="168"/>
                    <a:pt x="92" y="170"/>
                    <a:pt x="90" y="173"/>
                  </a:cubicBezTo>
                  <a:cubicBezTo>
                    <a:pt x="89" y="175"/>
                    <a:pt x="88" y="176"/>
                    <a:pt x="86" y="177"/>
                  </a:cubicBezTo>
                  <a:cubicBezTo>
                    <a:pt x="85" y="179"/>
                    <a:pt x="83" y="180"/>
                    <a:pt x="81" y="182"/>
                  </a:cubicBezTo>
                  <a:cubicBezTo>
                    <a:pt x="83" y="182"/>
                    <a:pt x="85" y="181"/>
                    <a:pt x="86" y="181"/>
                  </a:cubicBezTo>
                  <a:cubicBezTo>
                    <a:pt x="87" y="181"/>
                    <a:pt x="88" y="183"/>
                    <a:pt x="89" y="183"/>
                  </a:cubicBezTo>
                  <a:cubicBezTo>
                    <a:pt x="89" y="184"/>
                    <a:pt x="90" y="185"/>
                    <a:pt x="91" y="186"/>
                  </a:cubicBezTo>
                  <a:cubicBezTo>
                    <a:pt x="92" y="187"/>
                    <a:pt x="93" y="186"/>
                    <a:pt x="94" y="187"/>
                  </a:cubicBezTo>
                  <a:cubicBezTo>
                    <a:pt x="96" y="189"/>
                    <a:pt x="100" y="190"/>
                    <a:pt x="101" y="193"/>
                  </a:cubicBezTo>
                  <a:cubicBezTo>
                    <a:pt x="102" y="195"/>
                    <a:pt x="103" y="199"/>
                    <a:pt x="104" y="201"/>
                  </a:cubicBezTo>
                  <a:cubicBezTo>
                    <a:pt x="105" y="200"/>
                    <a:pt x="106" y="199"/>
                    <a:pt x="107" y="197"/>
                  </a:cubicBezTo>
                  <a:cubicBezTo>
                    <a:pt x="107" y="196"/>
                    <a:pt x="108" y="194"/>
                    <a:pt x="109" y="193"/>
                  </a:cubicBezTo>
                  <a:cubicBezTo>
                    <a:pt x="110" y="190"/>
                    <a:pt x="113" y="189"/>
                    <a:pt x="116" y="187"/>
                  </a:cubicBezTo>
                  <a:cubicBezTo>
                    <a:pt x="118" y="185"/>
                    <a:pt x="118" y="183"/>
                    <a:pt x="119" y="180"/>
                  </a:cubicBezTo>
                  <a:cubicBezTo>
                    <a:pt x="121" y="176"/>
                    <a:pt x="124" y="175"/>
                    <a:pt x="126" y="172"/>
                  </a:cubicBezTo>
                  <a:cubicBezTo>
                    <a:pt x="129" y="169"/>
                    <a:pt x="126" y="165"/>
                    <a:pt x="127" y="161"/>
                  </a:cubicBezTo>
                  <a:cubicBezTo>
                    <a:pt x="128" y="160"/>
                    <a:pt x="128" y="159"/>
                    <a:pt x="128" y="157"/>
                  </a:cubicBezTo>
                  <a:cubicBezTo>
                    <a:pt x="128" y="156"/>
                    <a:pt x="128" y="156"/>
                    <a:pt x="129" y="156"/>
                  </a:cubicBezTo>
                  <a:cubicBezTo>
                    <a:pt x="131" y="155"/>
                    <a:pt x="132" y="153"/>
                    <a:pt x="133" y="152"/>
                  </a:cubicBezTo>
                  <a:cubicBezTo>
                    <a:pt x="134" y="151"/>
                    <a:pt x="135" y="150"/>
                    <a:pt x="137" y="149"/>
                  </a:cubicBezTo>
                  <a:cubicBezTo>
                    <a:pt x="138" y="149"/>
                    <a:pt x="139" y="148"/>
                    <a:pt x="141" y="147"/>
                  </a:cubicBezTo>
                  <a:cubicBezTo>
                    <a:pt x="142" y="147"/>
                    <a:pt x="143" y="148"/>
                    <a:pt x="144" y="148"/>
                  </a:cubicBezTo>
                  <a:cubicBezTo>
                    <a:pt x="145" y="148"/>
                    <a:pt x="144" y="147"/>
                    <a:pt x="144" y="147"/>
                  </a:cubicBezTo>
                  <a:cubicBezTo>
                    <a:pt x="143" y="146"/>
                    <a:pt x="147" y="145"/>
                    <a:pt x="147" y="145"/>
                  </a:cubicBezTo>
                  <a:cubicBezTo>
                    <a:pt x="147" y="145"/>
                    <a:pt x="149" y="142"/>
                    <a:pt x="149" y="143"/>
                  </a:cubicBezTo>
                  <a:cubicBezTo>
                    <a:pt x="150" y="144"/>
                    <a:pt x="155" y="142"/>
                    <a:pt x="155" y="142"/>
                  </a:cubicBezTo>
                  <a:cubicBezTo>
                    <a:pt x="156" y="142"/>
                    <a:pt x="155" y="143"/>
                    <a:pt x="156" y="143"/>
                  </a:cubicBezTo>
                  <a:cubicBezTo>
                    <a:pt x="157" y="143"/>
                    <a:pt x="160" y="143"/>
                    <a:pt x="161" y="142"/>
                  </a:cubicBezTo>
                  <a:cubicBezTo>
                    <a:pt x="162" y="141"/>
                    <a:pt x="162" y="140"/>
                    <a:pt x="163" y="139"/>
                  </a:cubicBezTo>
                  <a:cubicBezTo>
                    <a:pt x="164" y="139"/>
                    <a:pt x="165" y="138"/>
                    <a:pt x="165" y="137"/>
                  </a:cubicBezTo>
                  <a:cubicBezTo>
                    <a:pt x="166" y="136"/>
                    <a:pt x="165" y="134"/>
                    <a:pt x="166" y="133"/>
                  </a:cubicBezTo>
                  <a:cubicBezTo>
                    <a:pt x="167" y="132"/>
                    <a:pt x="168" y="131"/>
                    <a:pt x="169" y="130"/>
                  </a:cubicBezTo>
                  <a:cubicBezTo>
                    <a:pt x="171" y="127"/>
                    <a:pt x="172" y="126"/>
                    <a:pt x="172" y="123"/>
                  </a:cubicBezTo>
                  <a:cubicBezTo>
                    <a:pt x="172" y="121"/>
                    <a:pt x="172" y="120"/>
                    <a:pt x="173" y="118"/>
                  </a:cubicBezTo>
                  <a:cubicBezTo>
                    <a:pt x="173" y="117"/>
                    <a:pt x="174" y="117"/>
                    <a:pt x="175" y="116"/>
                  </a:cubicBezTo>
                  <a:cubicBezTo>
                    <a:pt x="176" y="115"/>
                    <a:pt x="175" y="113"/>
                    <a:pt x="175" y="112"/>
                  </a:cubicBezTo>
                  <a:cubicBezTo>
                    <a:pt x="175" y="110"/>
                    <a:pt x="176" y="109"/>
                    <a:pt x="176" y="107"/>
                  </a:cubicBezTo>
                  <a:cubicBezTo>
                    <a:pt x="177" y="104"/>
                    <a:pt x="176" y="101"/>
                    <a:pt x="176" y="98"/>
                  </a:cubicBezTo>
                  <a:cubicBezTo>
                    <a:pt x="176" y="96"/>
                    <a:pt x="175" y="94"/>
                    <a:pt x="176" y="93"/>
                  </a:cubicBezTo>
                  <a:cubicBezTo>
                    <a:pt x="177" y="91"/>
                    <a:pt x="176" y="92"/>
                    <a:pt x="176" y="90"/>
                  </a:cubicBezTo>
                  <a:cubicBezTo>
                    <a:pt x="176" y="90"/>
                    <a:pt x="178" y="91"/>
                    <a:pt x="178" y="91"/>
                  </a:cubicBezTo>
                  <a:cubicBezTo>
                    <a:pt x="178" y="91"/>
                    <a:pt x="178" y="90"/>
                    <a:pt x="178" y="90"/>
                  </a:cubicBezTo>
                  <a:cubicBezTo>
                    <a:pt x="178" y="90"/>
                    <a:pt x="179" y="90"/>
                    <a:pt x="179" y="90"/>
                  </a:cubicBezTo>
                  <a:cubicBezTo>
                    <a:pt x="181" y="90"/>
                    <a:pt x="182" y="87"/>
                    <a:pt x="182" y="86"/>
                  </a:cubicBezTo>
                  <a:cubicBezTo>
                    <a:pt x="183" y="85"/>
                    <a:pt x="184" y="83"/>
                    <a:pt x="185" y="81"/>
                  </a:cubicBezTo>
                  <a:cubicBezTo>
                    <a:pt x="187" y="79"/>
                    <a:pt x="189" y="79"/>
                    <a:pt x="190" y="77"/>
                  </a:cubicBezTo>
                  <a:cubicBezTo>
                    <a:pt x="195" y="71"/>
                    <a:pt x="199" y="64"/>
                    <a:pt x="196" y="57"/>
                  </a:cubicBezTo>
                  <a:cubicBezTo>
                    <a:pt x="194" y="53"/>
                    <a:pt x="198" y="60"/>
                    <a:pt x="196" y="57"/>
                  </a:cubicBezTo>
                  <a:close/>
                  <a:moveTo>
                    <a:pt x="115" y="186"/>
                  </a:moveTo>
                  <a:cubicBezTo>
                    <a:pt x="113" y="187"/>
                    <a:pt x="112" y="189"/>
                    <a:pt x="110" y="190"/>
                  </a:cubicBezTo>
                  <a:cubicBezTo>
                    <a:pt x="107" y="191"/>
                    <a:pt x="112" y="188"/>
                    <a:pt x="112" y="187"/>
                  </a:cubicBezTo>
                  <a:cubicBezTo>
                    <a:pt x="113" y="186"/>
                    <a:pt x="114" y="184"/>
                    <a:pt x="116" y="182"/>
                  </a:cubicBezTo>
                  <a:cubicBezTo>
                    <a:pt x="118" y="180"/>
                    <a:pt x="117" y="184"/>
                    <a:pt x="115" y="186"/>
                  </a:cubicBezTo>
                  <a:cubicBezTo>
                    <a:pt x="115" y="186"/>
                    <a:pt x="116" y="185"/>
                    <a:pt x="115" y="18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3" name="Freeform 629">
              <a:extLst>
                <a:ext uri="{FF2B5EF4-FFF2-40B4-BE49-F238E27FC236}">
                  <a16:creationId xmlns:a16="http://schemas.microsoft.com/office/drawing/2014/main" id="{DFCAD93F-0346-A941-ABAA-F6C547ABB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6445" y="9098602"/>
              <a:ext cx="215392" cy="236588"/>
            </a:xfrm>
            <a:custGeom>
              <a:avLst/>
              <a:gdLst>
                <a:gd name="T0" fmla="*/ 21 w 27"/>
                <a:gd name="T1" fmla="*/ 10 h 28"/>
                <a:gd name="T2" fmla="*/ 17 w 27"/>
                <a:gd name="T3" fmla="*/ 7 h 28"/>
                <a:gd name="T4" fmla="*/ 14 w 27"/>
                <a:gd name="T5" fmla="*/ 6 h 28"/>
                <a:gd name="T6" fmla="*/ 11 w 27"/>
                <a:gd name="T7" fmla="*/ 3 h 28"/>
                <a:gd name="T8" fmla="*/ 6 w 27"/>
                <a:gd name="T9" fmla="*/ 2 h 28"/>
                <a:gd name="T10" fmla="*/ 4 w 27"/>
                <a:gd name="T11" fmla="*/ 3 h 28"/>
                <a:gd name="T12" fmla="*/ 3 w 27"/>
                <a:gd name="T13" fmla="*/ 6 h 28"/>
                <a:gd name="T14" fmla="*/ 3 w 27"/>
                <a:gd name="T15" fmla="*/ 12 h 28"/>
                <a:gd name="T16" fmla="*/ 2 w 27"/>
                <a:gd name="T17" fmla="*/ 17 h 28"/>
                <a:gd name="T18" fmla="*/ 1 w 27"/>
                <a:gd name="T19" fmla="*/ 22 h 28"/>
                <a:gd name="T20" fmla="*/ 4 w 27"/>
                <a:gd name="T21" fmla="*/ 25 h 28"/>
                <a:gd name="T22" fmla="*/ 9 w 27"/>
                <a:gd name="T23" fmla="*/ 26 h 28"/>
                <a:gd name="T24" fmla="*/ 13 w 27"/>
                <a:gd name="T25" fmla="*/ 28 h 28"/>
                <a:gd name="T26" fmla="*/ 19 w 27"/>
                <a:gd name="T27" fmla="*/ 28 h 28"/>
                <a:gd name="T28" fmla="*/ 24 w 27"/>
                <a:gd name="T29" fmla="*/ 25 h 28"/>
                <a:gd name="T30" fmla="*/ 26 w 27"/>
                <a:gd name="T31" fmla="*/ 19 h 28"/>
                <a:gd name="T32" fmla="*/ 24 w 27"/>
                <a:gd name="T33" fmla="*/ 14 h 28"/>
                <a:gd name="T34" fmla="*/ 21 w 27"/>
                <a:gd name="T35" fmla="*/ 10 h 28"/>
                <a:gd name="T36" fmla="*/ 21 w 27"/>
                <a:gd name="T37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8">
                  <a:moveTo>
                    <a:pt x="21" y="10"/>
                  </a:moveTo>
                  <a:cubicBezTo>
                    <a:pt x="20" y="8"/>
                    <a:pt x="18" y="8"/>
                    <a:pt x="17" y="7"/>
                  </a:cubicBezTo>
                  <a:cubicBezTo>
                    <a:pt x="16" y="6"/>
                    <a:pt x="15" y="7"/>
                    <a:pt x="14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0"/>
                    <a:pt x="9" y="1"/>
                    <a:pt x="6" y="2"/>
                  </a:cubicBezTo>
                  <a:cubicBezTo>
                    <a:pt x="5" y="2"/>
                    <a:pt x="5" y="1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3"/>
                    <a:pt x="3" y="15"/>
                    <a:pt x="2" y="17"/>
                  </a:cubicBezTo>
                  <a:cubicBezTo>
                    <a:pt x="0" y="19"/>
                    <a:pt x="0" y="19"/>
                    <a:pt x="1" y="22"/>
                  </a:cubicBezTo>
                  <a:cubicBezTo>
                    <a:pt x="2" y="24"/>
                    <a:pt x="2" y="24"/>
                    <a:pt x="4" y="25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0" y="26"/>
                    <a:pt x="12" y="28"/>
                    <a:pt x="13" y="28"/>
                  </a:cubicBezTo>
                  <a:cubicBezTo>
                    <a:pt x="15" y="27"/>
                    <a:pt x="17" y="28"/>
                    <a:pt x="19" y="28"/>
                  </a:cubicBezTo>
                  <a:cubicBezTo>
                    <a:pt x="20" y="28"/>
                    <a:pt x="23" y="26"/>
                    <a:pt x="24" y="25"/>
                  </a:cubicBezTo>
                  <a:cubicBezTo>
                    <a:pt x="26" y="23"/>
                    <a:pt x="27" y="21"/>
                    <a:pt x="26" y="19"/>
                  </a:cubicBezTo>
                  <a:cubicBezTo>
                    <a:pt x="25" y="17"/>
                    <a:pt x="25" y="16"/>
                    <a:pt x="24" y="14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9"/>
                    <a:pt x="22" y="10"/>
                    <a:pt x="21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4" name="Freeform 630">
              <a:extLst>
                <a:ext uri="{FF2B5EF4-FFF2-40B4-BE49-F238E27FC236}">
                  <a16:creationId xmlns:a16="http://schemas.microsoft.com/office/drawing/2014/main" id="{6D555DA5-15FA-BF41-B03E-D87A944D9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8726409"/>
              <a:ext cx="823395" cy="1514736"/>
            </a:xfrm>
            <a:custGeom>
              <a:avLst/>
              <a:gdLst>
                <a:gd name="T0" fmla="*/ 80 w 103"/>
                <a:gd name="T1" fmla="*/ 52 h 179"/>
                <a:gd name="T2" fmla="*/ 85 w 103"/>
                <a:gd name="T3" fmla="*/ 42 h 179"/>
                <a:gd name="T4" fmla="*/ 102 w 103"/>
                <a:gd name="T5" fmla="*/ 29 h 179"/>
                <a:gd name="T6" fmla="*/ 99 w 103"/>
                <a:gd name="T7" fmla="*/ 21 h 179"/>
                <a:gd name="T8" fmla="*/ 94 w 103"/>
                <a:gd name="T9" fmla="*/ 29 h 179"/>
                <a:gd name="T10" fmla="*/ 82 w 103"/>
                <a:gd name="T11" fmla="*/ 30 h 179"/>
                <a:gd name="T12" fmla="*/ 79 w 103"/>
                <a:gd name="T13" fmla="*/ 28 h 179"/>
                <a:gd name="T14" fmla="*/ 81 w 103"/>
                <a:gd name="T15" fmla="*/ 22 h 179"/>
                <a:gd name="T16" fmla="*/ 64 w 103"/>
                <a:gd name="T17" fmla="*/ 9 h 179"/>
                <a:gd name="T18" fmla="*/ 57 w 103"/>
                <a:gd name="T19" fmla="*/ 2 h 179"/>
                <a:gd name="T20" fmla="*/ 48 w 103"/>
                <a:gd name="T21" fmla="*/ 4 h 179"/>
                <a:gd name="T22" fmla="*/ 39 w 103"/>
                <a:gd name="T23" fmla="*/ 1 h 179"/>
                <a:gd name="T24" fmla="*/ 35 w 103"/>
                <a:gd name="T25" fmla="*/ 9 h 179"/>
                <a:gd name="T26" fmla="*/ 27 w 103"/>
                <a:gd name="T27" fmla="*/ 22 h 179"/>
                <a:gd name="T28" fmla="*/ 25 w 103"/>
                <a:gd name="T29" fmla="*/ 32 h 179"/>
                <a:gd name="T30" fmla="*/ 21 w 103"/>
                <a:gd name="T31" fmla="*/ 39 h 179"/>
                <a:gd name="T32" fmla="*/ 19 w 103"/>
                <a:gd name="T33" fmla="*/ 47 h 179"/>
                <a:gd name="T34" fmla="*/ 17 w 103"/>
                <a:gd name="T35" fmla="*/ 52 h 179"/>
                <a:gd name="T36" fmla="*/ 20 w 103"/>
                <a:gd name="T37" fmla="*/ 61 h 179"/>
                <a:gd name="T38" fmla="*/ 18 w 103"/>
                <a:gd name="T39" fmla="*/ 79 h 179"/>
                <a:gd name="T40" fmla="*/ 15 w 103"/>
                <a:gd name="T41" fmla="*/ 94 h 179"/>
                <a:gd name="T42" fmla="*/ 10 w 103"/>
                <a:gd name="T43" fmla="*/ 117 h 179"/>
                <a:gd name="T44" fmla="*/ 13 w 103"/>
                <a:gd name="T45" fmla="*/ 130 h 179"/>
                <a:gd name="T46" fmla="*/ 12 w 103"/>
                <a:gd name="T47" fmla="*/ 135 h 179"/>
                <a:gd name="T48" fmla="*/ 8 w 103"/>
                <a:gd name="T49" fmla="*/ 147 h 179"/>
                <a:gd name="T50" fmla="*/ 5 w 103"/>
                <a:gd name="T51" fmla="*/ 156 h 179"/>
                <a:gd name="T52" fmla="*/ 8 w 103"/>
                <a:gd name="T53" fmla="*/ 170 h 179"/>
                <a:gd name="T54" fmla="*/ 13 w 103"/>
                <a:gd name="T55" fmla="*/ 176 h 179"/>
                <a:gd name="T56" fmla="*/ 23 w 103"/>
                <a:gd name="T57" fmla="*/ 178 h 179"/>
                <a:gd name="T58" fmla="*/ 27 w 103"/>
                <a:gd name="T59" fmla="*/ 179 h 179"/>
                <a:gd name="T60" fmla="*/ 24 w 103"/>
                <a:gd name="T61" fmla="*/ 169 h 179"/>
                <a:gd name="T62" fmla="*/ 25 w 103"/>
                <a:gd name="T63" fmla="*/ 163 h 179"/>
                <a:gd name="T64" fmla="*/ 28 w 103"/>
                <a:gd name="T65" fmla="*/ 163 h 179"/>
                <a:gd name="T66" fmla="*/ 31 w 103"/>
                <a:gd name="T67" fmla="*/ 157 h 179"/>
                <a:gd name="T68" fmla="*/ 40 w 103"/>
                <a:gd name="T69" fmla="*/ 151 h 179"/>
                <a:gd name="T70" fmla="*/ 41 w 103"/>
                <a:gd name="T71" fmla="*/ 145 h 179"/>
                <a:gd name="T72" fmla="*/ 32 w 103"/>
                <a:gd name="T73" fmla="*/ 140 h 179"/>
                <a:gd name="T74" fmla="*/ 39 w 103"/>
                <a:gd name="T75" fmla="*/ 131 h 179"/>
                <a:gd name="T76" fmla="*/ 43 w 103"/>
                <a:gd name="T77" fmla="*/ 124 h 179"/>
                <a:gd name="T78" fmla="*/ 48 w 103"/>
                <a:gd name="T79" fmla="*/ 116 h 179"/>
                <a:gd name="T80" fmla="*/ 51 w 103"/>
                <a:gd name="T81" fmla="*/ 114 h 179"/>
                <a:gd name="T82" fmla="*/ 45 w 103"/>
                <a:gd name="T83" fmla="*/ 113 h 179"/>
                <a:gd name="T84" fmla="*/ 54 w 103"/>
                <a:gd name="T85" fmla="*/ 108 h 179"/>
                <a:gd name="T86" fmla="*/ 58 w 103"/>
                <a:gd name="T87" fmla="*/ 102 h 179"/>
                <a:gd name="T88" fmla="*/ 59 w 103"/>
                <a:gd name="T89" fmla="*/ 97 h 179"/>
                <a:gd name="T90" fmla="*/ 60 w 103"/>
                <a:gd name="T91" fmla="*/ 96 h 179"/>
                <a:gd name="T92" fmla="*/ 76 w 103"/>
                <a:gd name="T93" fmla="*/ 93 h 179"/>
                <a:gd name="T94" fmla="*/ 84 w 103"/>
                <a:gd name="T95" fmla="*/ 87 h 179"/>
                <a:gd name="T96" fmla="*/ 83 w 103"/>
                <a:gd name="T97" fmla="*/ 78 h 179"/>
                <a:gd name="T98" fmla="*/ 78 w 103"/>
                <a:gd name="T99" fmla="*/ 69 h 179"/>
                <a:gd name="T100" fmla="*/ 78 w 103"/>
                <a:gd name="T101" fmla="*/ 66 h 179"/>
                <a:gd name="T102" fmla="*/ 78 w 103"/>
                <a:gd name="T103" fmla="*/ 6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" h="179">
                  <a:moveTo>
                    <a:pt x="78" y="62"/>
                  </a:moveTo>
                  <a:cubicBezTo>
                    <a:pt x="81" y="59"/>
                    <a:pt x="79" y="56"/>
                    <a:pt x="80" y="52"/>
                  </a:cubicBezTo>
                  <a:cubicBezTo>
                    <a:pt x="80" y="51"/>
                    <a:pt x="80" y="49"/>
                    <a:pt x="80" y="48"/>
                  </a:cubicBezTo>
                  <a:cubicBezTo>
                    <a:pt x="81" y="45"/>
                    <a:pt x="83" y="44"/>
                    <a:pt x="85" y="42"/>
                  </a:cubicBezTo>
                  <a:cubicBezTo>
                    <a:pt x="89" y="39"/>
                    <a:pt x="91" y="34"/>
                    <a:pt x="95" y="31"/>
                  </a:cubicBezTo>
                  <a:cubicBezTo>
                    <a:pt x="97" y="30"/>
                    <a:pt x="100" y="30"/>
                    <a:pt x="102" y="29"/>
                  </a:cubicBezTo>
                  <a:cubicBezTo>
                    <a:pt x="103" y="27"/>
                    <a:pt x="102" y="24"/>
                    <a:pt x="101" y="23"/>
                  </a:cubicBezTo>
                  <a:cubicBezTo>
                    <a:pt x="100" y="21"/>
                    <a:pt x="101" y="21"/>
                    <a:pt x="99" y="21"/>
                  </a:cubicBezTo>
                  <a:cubicBezTo>
                    <a:pt x="97" y="20"/>
                    <a:pt x="98" y="24"/>
                    <a:pt x="97" y="25"/>
                  </a:cubicBezTo>
                  <a:cubicBezTo>
                    <a:pt x="96" y="26"/>
                    <a:pt x="95" y="28"/>
                    <a:pt x="94" y="29"/>
                  </a:cubicBezTo>
                  <a:cubicBezTo>
                    <a:pt x="93" y="30"/>
                    <a:pt x="90" y="29"/>
                    <a:pt x="88" y="30"/>
                  </a:cubicBezTo>
                  <a:cubicBezTo>
                    <a:pt x="87" y="32"/>
                    <a:pt x="84" y="30"/>
                    <a:pt x="82" y="30"/>
                  </a:cubicBezTo>
                  <a:cubicBezTo>
                    <a:pt x="81" y="30"/>
                    <a:pt x="79" y="31"/>
                    <a:pt x="78" y="30"/>
                  </a:cubicBezTo>
                  <a:cubicBezTo>
                    <a:pt x="76" y="30"/>
                    <a:pt x="79" y="28"/>
                    <a:pt x="79" y="28"/>
                  </a:cubicBezTo>
                  <a:cubicBezTo>
                    <a:pt x="80" y="27"/>
                    <a:pt x="79" y="26"/>
                    <a:pt x="79" y="26"/>
                  </a:cubicBezTo>
                  <a:cubicBezTo>
                    <a:pt x="79" y="24"/>
                    <a:pt x="80" y="23"/>
                    <a:pt x="81" y="22"/>
                  </a:cubicBezTo>
                  <a:cubicBezTo>
                    <a:pt x="85" y="18"/>
                    <a:pt x="77" y="16"/>
                    <a:pt x="74" y="14"/>
                  </a:cubicBezTo>
                  <a:cubicBezTo>
                    <a:pt x="71" y="12"/>
                    <a:pt x="67" y="12"/>
                    <a:pt x="64" y="9"/>
                  </a:cubicBezTo>
                  <a:cubicBezTo>
                    <a:pt x="63" y="8"/>
                    <a:pt x="61" y="7"/>
                    <a:pt x="60" y="6"/>
                  </a:cubicBezTo>
                  <a:cubicBezTo>
                    <a:pt x="59" y="4"/>
                    <a:pt x="58" y="2"/>
                    <a:pt x="57" y="2"/>
                  </a:cubicBezTo>
                  <a:cubicBezTo>
                    <a:pt x="56" y="1"/>
                    <a:pt x="53" y="1"/>
                    <a:pt x="52" y="2"/>
                  </a:cubicBezTo>
                  <a:cubicBezTo>
                    <a:pt x="51" y="3"/>
                    <a:pt x="50" y="6"/>
                    <a:pt x="48" y="4"/>
                  </a:cubicBezTo>
                  <a:cubicBezTo>
                    <a:pt x="47" y="2"/>
                    <a:pt x="45" y="2"/>
                    <a:pt x="43" y="2"/>
                  </a:cubicBezTo>
                  <a:cubicBezTo>
                    <a:pt x="41" y="2"/>
                    <a:pt x="41" y="0"/>
                    <a:pt x="39" y="1"/>
                  </a:cubicBezTo>
                  <a:cubicBezTo>
                    <a:pt x="38" y="2"/>
                    <a:pt x="35" y="3"/>
                    <a:pt x="35" y="4"/>
                  </a:cubicBezTo>
                  <a:cubicBezTo>
                    <a:pt x="34" y="6"/>
                    <a:pt x="35" y="8"/>
                    <a:pt x="35" y="9"/>
                  </a:cubicBezTo>
                  <a:cubicBezTo>
                    <a:pt x="34" y="13"/>
                    <a:pt x="31" y="13"/>
                    <a:pt x="28" y="14"/>
                  </a:cubicBezTo>
                  <a:cubicBezTo>
                    <a:pt x="26" y="15"/>
                    <a:pt x="27" y="20"/>
                    <a:pt x="27" y="22"/>
                  </a:cubicBezTo>
                  <a:cubicBezTo>
                    <a:pt x="27" y="24"/>
                    <a:pt x="28" y="26"/>
                    <a:pt x="28" y="27"/>
                  </a:cubicBezTo>
                  <a:cubicBezTo>
                    <a:pt x="28" y="28"/>
                    <a:pt x="25" y="31"/>
                    <a:pt x="25" y="32"/>
                  </a:cubicBezTo>
                  <a:cubicBezTo>
                    <a:pt x="24" y="33"/>
                    <a:pt x="21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21" y="40"/>
                    <a:pt x="20" y="41"/>
                    <a:pt x="20" y="42"/>
                  </a:cubicBezTo>
                  <a:cubicBezTo>
                    <a:pt x="20" y="43"/>
                    <a:pt x="21" y="46"/>
                    <a:pt x="19" y="47"/>
                  </a:cubicBezTo>
                  <a:cubicBezTo>
                    <a:pt x="19" y="48"/>
                    <a:pt x="19" y="50"/>
                    <a:pt x="19" y="51"/>
                  </a:cubicBezTo>
                  <a:cubicBezTo>
                    <a:pt x="18" y="51"/>
                    <a:pt x="17" y="51"/>
                    <a:pt x="17" y="52"/>
                  </a:cubicBezTo>
                  <a:cubicBezTo>
                    <a:pt x="17" y="54"/>
                    <a:pt x="19" y="55"/>
                    <a:pt x="19" y="57"/>
                  </a:cubicBezTo>
                  <a:cubicBezTo>
                    <a:pt x="19" y="58"/>
                    <a:pt x="19" y="60"/>
                    <a:pt x="20" y="61"/>
                  </a:cubicBezTo>
                  <a:cubicBezTo>
                    <a:pt x="22" y="65"/>
                    <a:pt x="18" y="69"/>
                    <a:pt x="18" y="73"/>
                  </a:cubicBezTo>
                  <a:cubicBezTo>
                    <a:pt x="17" y="75"/>
                    <a:pt x="19" y="77"/>
                    <a:pt x="18" y="79"/>
                  </a:cubicBezTo>
                  <a:cubicBezTo>
                    <a:pt x="17" y="80"/>
                    <a:pt x="15" y="81"/>
                    <a:pt x="14" y="83"/>
                  </a:cubicBezTo>
                  <a:cubicBezTo>
                    <a:pt x="13" y="85"/>
                    <a:pt x="17" y="93"/>
                    <a:pt x="15" y="94"/>
                  </a:cubicBezTo>
                  <a:cubicBezTo>
                    <a:pt x="11" y="96"/>
                    <a:pt x="12" y="101"/>
                    <a:pt x="11" y="105"/>
                  </a:cubicBezTo>
                  <a:cubicBezTo>
                    <a:pt x="9" y="108"/>
                    <a:pt x="10" y="113"/>
                    <a:pt x="10" y="117"/>
                  </a:cubicBezTo>
                  <a:cubicBezTo>
                    <a:pt x="10" y="120"/>
                    <a:pt x="10" y="123"/>
                    <a:pt x="10" y="126"/>
                  </a:cubicBezTo>
                  <a:cubicBezTo>
                    <a:pt x="10" y="127"/>
                    <a:pt x="15" y="130"/>
                    <a:pt x="13" y="130"/>
                  </a:cubicBezTo>
                  <a:cubicBezTo>
                    <a:pt x="13" y="130"/>
                    <a:pt x="9" y="131"/>
                    <a:pt x="11" y="132"/>
                  </a:cubicBezTo>
                  <a:cubicBezTo>
                    <a:pt x="13" y="132"/>
                    <a:pt x="13" y="133"/>
                    <a:pt x="12" y="135"/>
                  </a:cubicBezTo>
                  <a:cubicBezTo>
                    <a:pt x="11" y="137"/>
                    <a:pt x="11" y="139"/>
                    <a:pt x="11" y="142"/>
                  </a:cubicBezTo>
                  <a:cubicBezTo>
                    <a:pt x="11" y="144"/>
                    <a:pt x="9" y="145"/>
                    <a:pt x="8" y="147"/>
                  </a:cubicBezTo>
                  <a:cubicBezTo>
                    <a:pt x="7" y="148"/>
                    <a:pt x="8" y="150"/>
                    <a:pt x="8" y="152"/>
                  </a:cubicBezTo>
                  <a:cubicBezTo>
                    <a:pt x="8" y="153"/>
                    <a:pt x="6" y="156"/>
                    <a:pt x="5" y="156"/>
                  </a:cubicBezTo>
                  <a:cubicBezTo>
                    <a:pt x="0" y="158"/>
                    <a:pt x="3" y="164"/>
                    <a:pt x="4" y="167"/>
                  </a:cubicBezTo>
                  <a:cubicBezTo>
                    <a:pt x="5" y="169"/>
                    <a:pt x="8" y="166"/>
                    <a:pt x="8" y="170"/>
                  </a:cubicBezTo>
                  <a:cubicBezTo>
                    <a:pt x="8" y="171"/>
                    <a:pt x="7" y="174"/>
                    <a:pt x="9" y="175"/>
                  </a:cubicBezTo>
                  <a:cubicBezTo>
                    <a:pt x="10" y="176"/>
                    <a:pt x="11" y="176"/>
                    <a:pt x="13" y="176"/>
                  </a:cubicBezTo>
                  <a:cubicBezTo>
                    <a:pt x="15" y="177"/>
                    <a:pt x="18" y="177"/>
                    <a:pt x="20" y="177"/>
                  </a:cubicBezTo>
                  <a:cubicBezTo>
                    <a:pt x="21" y="177"/>
                    <a:pt x="22" y="177"/>
                    <a:pt x="23" y="178"/>
                  </a:cubicBezTo>
                  <a:cubicBezTo>
                    <a:pt x="23" y="177"/>
                    <a:pt x="24" y="177"/>
                    <a:pt x="25" y="177"/>
                  </a:cubicBezTo>
                  <a:cubicBezTo>
                    <a:pt x="25" y="178"/>
                    <a:pt x="27" y="179"/>
                    <a:pt x="27" y="179"/>
                  </a:cubicBezTo>
                  <a:cubicBezTo>
                    <a:pt x="28" y="179"/>
                    <a:pt x="26" y="176"/>
                    <a:pt x="26" y="175"/>
                  </a:cubicBezTo>
                  <a:cubicBezTo>
                    <a:pt x="24" y="173"/>
                    <a:pt x="24" y="171"/>
                    <a:pt x="24" y="169"/>
                  </a:cubicBezTo>
                  <a:cubicBezTo>
                    <a:pt x="24" y="167"/>
                    <a:pt x="24" y="166"/>
                    <a:pt x="27" y="164"/>
                  </a:cubicBezTo>
                  <a:cubicBezTo>
                    <a:pt x="29" y="163"/>
                    <a:pt x="25" y="163"/>
                    <a:pt x="25" y="163"/>
                  </a:cubicBezTo>
                  <a:cubicBezTo>
                    <a:pt x="25" y="163"/>
                    <a:pt x="27" y="162"/>
                    <a:pt x="26" y="162"/>
                  </a:cubicBezTo>
                  <a:cubicBezTo>
                    <a:pt x="27" y="162"/>
                    <a:pt x="27" y="163"/>
                    <a:pt x="28" y="163"/>
                  </a:cubicBezTo>
                  <a:cubicBezTo>
                    <a:pt x="29" y="164"/>
                    <a:pt x="30" y="163"/>
                    <a:pt x="31" y="163"/>
                  </a:cubicBezTo>
                  <a:cubicBezTo>
                    <a:pt x="32" y="161"/>
                    <a:pt x="31" y="159"/>
                    <a:pt x="31" y="157"/>
                  </a:cubicBezTo>
                  <a:cubicBezTo>
                    <a:pt x="32" y="155"/>
                    <a:pt x="34" y="154"/>
                    <a:pt x="37" y="153"/>
                  </a:cubicBezTo>
                  <a:cubicBezTo>
                    <a:pt x="38" y="152"/>
                    <a:pt x="39" y="152"/>
                    <a:pt x="40" y="151"/>
                  </a:cubicBezTo>
                  <a:cubicBezTo>
                    <a:pt x="41" y="150"/>
                    <a:pt x="39" y="149"/>
                    <a:pt x="39" y="149"/>
                  </a:cubicBezTo>
                  <a:cubicBezTo>
                    <a:pt x="39" y="148"/>
                    <a:pt x="42" y="147"/>
                    <a:pt x="41" y="145"/>
                  </a:cubicBezTo>
                  <a:cubicBezTo>
                    <a:pt x="40" y="143"/>
                    <a:pt x="36" y="145"/>
                    <a:pt x="35" y="143"/>
                  </a:cubicBezTo>
                  <a:cubicBezTo>
                    <a:pt x="34" y="142"/>
                    <a:pt x="33" y="142"/>
                    <a:pt x="32" y="140"/>
                  </a:cubicBezTo>
                  <a:cubicBezTo>
                    <a:pt x="31" y="138"/>
                    <a:pt x="33" y="135"/>
                    <a:pt x="34" y="134"/>
                  </a:cubicBezTo>
                  <a:cubicBezTo>
                    <a:pt x="36" y="133"/>
                    <a:pt x="37" y="131"/>
                    <a:pt x="39" y="131"/>
                  </a:cubicBezTo>
                  <a:cubicBezTo>
                    <a:pt x="41" y="130"/>
                    <a:pt x="41" y="132"/>
                    <a:pt x="42" y="129"/>
                  </a:cubicBezTo>
                  <a:cubicBezTo>
                    <a:pt x="42" y="127"/>
                    <a:pt x="44" y="126"/>
                    <a:pt x="43" y="124"/>
                  </a:cubicBezTo>
                  <a:cubicBezTo>
                    <a:pt x="42" y="121"/>
                    <a:pt x="47" y="121"/>
                    <a:pt x="48" y="119"/>
                  </a:cubicBezTo>
                  <a:cubicBezTo>
                    <a:pt x="48" y="119"/>
                    <a:pt x="43" y="115"/>
                    <a:pt x="48" y="116"/>
                  </a:cubicBezTo>
                  <a:cubicBezTo>
                    <a:pt x="49" y="117"/>
                    <a:pt x="49" y="118"/>
                    <a:pt x="50" y="118"/>
                  </a:cubicBezTo>
                  <a:cubicBezTo>
                    <a:pt x="52" y="118"/>
                    <a:pt x="52" y="115"/>
                    <a:pt x="51" y="114"/>
                  </a:cubicBezTo>
                  <a:cubicBezTo>
                    <a:pt x="51" y="113"/>
                    <a:pt x="49" y="115"/>
                    <a:pt x="49" y="115"/>
                  </a:cubicBezTo>
                  <a:cubicBezTo>
                    <a:pt x="47" y="115"/>
                    <a:pt x="45" y="114"/>
                    <a:pt x="45" y="113"/>
                  </a:cubicBezTo>
                  <a:cubicBezTo>
                    <a:pt x="45" y="112"/>
                    <a:pt x="43" y="105"/>
                    <a:pt x="45" y="105"/>
                  </a:cubicBezTo>
                  <a:cubicBezTo>
                    <a:pt x="48" y="106"/>
                    <a:pt x="50" y="108"/>
                    <a:pt x="54" y="108"/>
                  </a:cubicBezTo>
                  <a:cubicBezTo>
                    <a:pt x="55" y="108"/>
                    <a:pt x="56" y="107"/>
                    <a:pt x="57" y="107"/>
                  </a:cubicBezTo>
                  <a:cubicBezTo>
                    <a:pt x="59" y="105"/>
                    <a:pt x="57" y="104"/>
                    <a:pt x="58" y="102"/>
                  </a:cubicBezTo>
                  <a:cubicBezTo>
                    <a:pt x="58" y="101"/>
                    <a:pt x="59" y="100"/>
                    <a:pt x="59" y="100"/>
                  </a:cubicBezTo>
                  <a:cubicBezTo>
                    <a:pt x="60" y="98"/>
                    <a:pt x="59" y="98"/>
                    <a:pt x="59" y="97"/>
                  </a:cubicBezTo>
                  <a:cubicBezTo>
                    <a:pt x="58" y="96"/>
                    <a:pt x="58" y="94"/>
                    <a:pt x="59" y="94"/>
                  </a:cubicBezTo>
                  <a:cubicBezTo>
                    <a:pt x="61" y="94"/>
                    <a:pt x="60" y="96"/>
                    <a:pt x="60" y="96"/>
                  </a:cubicBezTo>
                  <a:cubicBezTo>
                    <a:pt x="59" y="95"/>
                    <a:pt x="65" y="95"/>
                    <a:pt x="65" y="95"/>
                  </a:cubicBezTo>
                  <a:cubicBezTo>
                    <a:pt x="69" y="95"/>
                    <a:pt x="72" y="93"/>
                    <a:pt x="76" y="93"/>
                  </a:cubicBezTo>
                  <a:cubicBezTo>
                    <a:pt x="77" y="92"/>
                    <a:pt x="80" y="91"/>
                    <a:pt x="82" y="90"/>
                  </a:cubicBezTo>
                  <a:cubicBezTo>
                    <a:pt x="83" y="89"/>
                    <a:pt x="83" y="88"/>
                    <a:pt x="84" y="87"/>
                  </a:cubicBezTo>
                  <a:cubicBezTo>
                    <a:pt x="85" y="86"/>
                    <a:pt x="86" y="85"/>
                    <a:pt x="87" y="83"/>
                  </a:cubicBezTo>
                  <a:cubicBezTo>
                    <a:pt x="87" y="80"/>
                    <a:pt x="85" y="80"/>
                    <a:pt x="83" y="78"/>
                  </a:cubicBezTo>
                  <a:cubicBezTo>
                    <a:pt x="82" y="76"/>
                    <a:pt x="85" y="75"/>
                    <a:pt x="83" y="73"/>
                  </a:cubicBezTo>
                  <a:cubicBezTo>
                    <a:pt x="82" y="72"/>
                    <a:pt x="78" y="71"/>
                    <a:pt x="78" y="69"/>
                  </a:cubicBezTo>
                  <a:cubicBezTo>
                    <a:pt x="78" y="69"/>
                    <a:pt x="78" y="68"/>
                    <a:pt x="79" y="68"/>
                  </a:cubicBezTo>
                  <a:cubicBezTo>
                    <a:pt x="79" y="67"/>
                    <a:pt x="78" y="67"/>
                    <a:pt x="78" y="66"/>
                  </a:cubicBezTo>
                  <a:cubicBezTo>
                    <a:pt x="78" y="65"/>
                    <a:pt x="77" y="63"/>
                    <a:pt x="78" y="62"/>
                  </a:cubicBezTo>
                  <a:cubicBezTo>
                    <a:pt x="79" y="61"/>
                    <a:pt x="77" y="63"/>
                    <a:pt x="78" y="6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5" name="Freeform 631">
              <a:extLst>
                <a:ext uri="{FF2B5EF4-FFF2-40B4-BE49-F238E27FC236}">
                  <a16:creationId xmlns:a16="http://schemas.microsoft.com/office/drawing/2014/main" id="{61873C85-2DB8-974E-855E-A945FC110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870" y="7130890"/>
              <a:ext cx="174496" cy="204849"/>
            </a:xfrm>
            <a:custGeom>
              <a:avLst/>
              <a:gdLst>
                <a:gd name="T0" fmla="*/ 15 w 22"/>
                <a:gd name="T1" fmla="*/ 23 h 24"/>
                <a:gd name="T2" fmla="*/ 19 w 22"/>
                <a:gd name="T3" fmla="*/ 24 h 24"/>
                <a:gd name="T4" fmla="*/ 19 w 22"/>
                <a:gd name="T5" fmla="*/ 17 h 24"/>
                <a:gd name="T6" fmla="*/ 20 w 22"/>
                <a:gd name="T7" fmla="*/ 10 h 24"/>
                <a:gd name="T8" fmla="*/ 21 w 22"/>
                <a:gd name="T9" fmla="*/ 7 h 24"/>
                <a:gd name="T10" fmla="*/ 22 w 22"/>
                <a:gd name="T11" fmla="*/ 3 h 24"/>
                <a:gd name="T12" fmla="*/ 17 w 22"/>
                <a:gd name="T13" fmla="*/ 4 h 24"/>
                <a:gd name="T14" fmla="*/ 12 w 22"/>
                <a:gd name="T15" fmla="*/ 5 h 24"/>
                <a:gd name="T16" fmla="*/ 9 w 22"/>
                <a:gd name="T17" fmla="*/ 8 h 24"/>
                <a:gd name="T18" fmla="*/ 4 w 22"/>
                <a:gd name="T19" fmla="*/ 9 h 24"/>
                <a:gd name="T20" fmla="*/ 3 w 22"/>
                <a:gd name="T21" fmla="*/ 12 h 24"/>
                <a:gd name="T22" fmla="*/ 0 w 22"/>
                <a:gd name="T23" fmla="*/ 13 h 24"/>
                <a:gd name="T24" fmla="*/ 6 w 22"/>
                <a:gd name="T25" fmla="*/ 19 h 24"/>
                <a:gd name="T26" fmla="*/ 11 w 22"/>
                <a:gd name="T27" fmla="*/ 22 h 24"/>
                <a:gd name="T28" fmla="*/ 15 w 22"/>
                <a:gd name="T29" fmla="*/ 23 h 24"/>
                <a:gd name="T30" fmla="*/ 15 w 22"/>
                <a:gd name="T3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4">
                  <a:moveTo>
                    <a:pt x="15" y="23"/>
                  </a:moveTo>
                  <a:cubicBezTo>
                    <a:pt x="16" y="24"/>
                    <a:pt x="17" y="24"/>
                    <a:pt x="19" y="24"/>
                  </a:cubicBezTo>
                  <a:cubicBezTo>
                    <a:pt x="17" y="21"/>
                    <a:pt x="19" y="20"/>
                    <a:pt x="19" y="17"/>
                  </a:cubicBezTo>
                  <a:cubicBezTo>
                    <a:pt x="19" y="15"/>
                    <a:pt x="20" y="12"/>
                    <a:pt x="20" y="10"/>
                  </a:cubicBezTo>
                  <a:cubicBezTo>
                    <a:pt x="20" y="9"/>
                    <a:pt x="21" y="8"/>
                    <a:pt x="21" y="7"/>
                  </a:cubicBezTo>
                  <a:cubicBezTo>
                    <a:pt x="22" y="6"/>
                    <a:pt x="21" y="5"/>
                    <a:pt x="22" y="3"/>
                  </a:cubicBezTo>
                  <a:cubicBezTo>
                    <a:pt x="22" y="0"/>
                    <a:pt x="18" y="4"/>
                    <a:pt x="17" y="4"/>
                  </a:cubicBezTo>
                  <a:cubicBezTo>
                    <a:pt x="15" y="4"/>
                    <a:pt x="14" y="3"/>
                    <a:pt x="12" y="5"/>
                  </a:cubicBezTo>
                  <a:cubicBezTo>
                    <a:pt x="12" y="5"/>
                    <a:pt x="10" y="9"/>
                    <a:pt x="9" y="8"/>
                  </a:cubicBezTo>
                  <a:cubicBezTo>
                    <a:pt x="7" y="8"/>
                    <a:pt x="6" y="8"/>
                    <a:pt x="4" y="9"/>
                  </a:cubicBezTo>
                  <a:cubicBezTo>
                    <a:pt x="4" y="10"/>
                    <a:pt x="4" y="12"/>
                    <a:pt x="3" y="12"/>
                  </a:cubicBezTo>
                  <a:cubicBezTo>
                    <a:pt x="3" y="13"/>
                    <a:pt x="1" y="13"/>
                    <a:pt x="0" y="13"/>
                  </a:cubicBezTo>
                  <a:cubicBezTo>
                    <a:pt x="2" y="15"/>
                    <a:pt x="4" y="18"/>
                    <a:pt x="6" y="19"/>
                  </a:cubicBezTo>
                  <a:cubicBezTo>
                    <a:pt x="7" y="21"/>
                    <a:pt x="9" y="22"/>
                    <a:pt x="11" y="22"/>
                  </a:cubicBezTo>
                  <a:cubicBezTo>
                    <a:pt x="12" y="22"/>
                    <a:pt x="14" y="22"/>
                    <a:pt x="15" y="23"/>
                  </a:cubicBezTo>
                  <a:cubicBezTo>
                    <a:pt x="16" y="23"/>
                    <a:pt x="15" y="22"/>
                    <a:pt x="15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6" name="Freeform 632">
              <a:extLst>
                <a:ext uri="{FF2B5EF4-FFF2-40B4-BE49-F238E27FC236}">
                  <a16:creationId xmlns:a16="http://schemas.microsoft.com/office/drawing/2014/main" id="{7BEC795C-5EC2-AD45-9E4A-E07AC6CDA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0402" y="7318425"/>
              <a:ext cx="136323" cy="126948"/>
            </a:xfrm>
            <a:custGeom>
              <a:avLst/>
              <a:gdLst>
                <a:gd name="T0" fmla="*/ 16 w 17"/>
                <a:gd name="T1" fmla="*/ 10 h 15"/>
                <a:gd name="T2" fmla="*/ 17 w 17"/>
                <a:gd name="T3" fmla="*/ 8 h 15"/>
                <a:gd name="T4" fmla="*/ 15 w 17"/>
                <a:gd name="T5" fmla="*/ 6 h 15"/>
                <a:gd name="T6" fmla="*/ 12 w 17"/>
                <a:gd name="T7" fmla="*/ 2 h 15"/>
                <a:gd name="T8" fmla="*/ 8 w 17"/>
                <a:gd name="T9" fmla="*/ 1 h 15"/>
                <a:gd name="T10" fmla="*/ 3 w 17"/>
                <a:gd name="T11" fmla="*/ 0 h 15"/>
                <a:gd name="T12" fmla="*/ 3 w 17"/>
                <a:gd name="T13" fmla="*/ 6 h 15"/>
                <a:gd name="T14" fmla="*/ 6 w 17"/>
                <a:gd name="T15" fmla="*/ 7 h 15"/>
                <a:gd name="T16" fmla="*/ 4 w 17"/>
                <a:gd name="T17" fmla="*/ 5 h 15"/>
                <a:gd name="T18" fmla="*/ 7 w 17"/>
                <a:gd name="T19" fmla="*/ 7 h 15"/>
                <a:gd name="T20" fmla="*/ 11 w 17"/>
                <a:gd name="T21" fmla="*/ 10 h 15"/>
                <a:gd name="T22" fmla="*/ 14 w 17"/>
                <a:gd name="T23" fmla="*/ 14 h 15"/>
                <a:gd name="T24" fmla="*/ 16 w 17"/>
                <a:gd name="T25" fmla="*/ 10 h 15"/>
                <a:gd name="T26" fmla="*/ 16 w 17"/>
                <a:gd name="T2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5">
                  <a:moveTo>
                    <a:pt x="16" y="10"/>
                  </a:moveTo>
                  <a:cubicBezTo>
                    <a:pt x="16" y="9"/>
                    <a:pt x="16" y="8"/>
                    <a:pt x="17" y="8"/>
                  </a:cubicBezTo>
                  <a:cubicBezTo>
                    <a:pt x="16" y="7"/>
                    <a:pt x="16" y="6"/>
                    <a:pt x="15" y="6"/>
                  </a:cubicBezTo>
                  <a:cubicBezTo>
                    <a:pt x="14" y="5"/>
                    <a:pt x="13" y="2"/>
                    <a:pt x="12" y="2"/>
                  </a:cubicBezTo>
                  <a:cubicBezTo>
                    <a:pt x="10" y="2"/>
                    <a:pt x="9" y="2"/>
                    <a:pt x="8" y="1"/>
                  </a:cubicBezTo>
                  <a:cubicBezTo>
                    <a:pt x="7" y="0"/>
                    <a:pt x="4" y="0"/>
                    <a:pt x="3" y="0"/>
                  </a:cubicBezTo>
                  <a:cubicBezTo>
                    <a:pt x="4" y="1"/>
                    <a:pt x="0" y="6"/>
                    <a:pt x="3" y="6"/>
                  </a:cubicBezTo>
                  <a:cubicBezTo>
                    <a:pt x="4" y="6"/>
                    <a:pt x="4" y="8"/>
                    <a:pt x="6" y="7"/>
                  </a:cubicBezTo>
                  <a:cubicBezTo>
                    <a:pt x="7" y="6"/>
                    <a:pt x="4" y="5"/>
                    <a:pt x="4" y="5"/>
                  </a:cubicBezTo>
                  <a:cubicBezTo>
                    <a:pt x="5" y="5"/>
                    <a:pt x="7" y="6"/>
                    <a:pt x="7" y="7"/>
                  </a:cubicBezTo>
                  <a:cubicBezTo>
                    <a:pt x="8" y="9"/>
                    <a:pt x="10" y="8"/>
                    <a:pt x="11" y="10"/>
                  </a:cubicBezTo>
                  <a:cubicBezTo>
                    <a:pt x="12" y="11"/>
                    <a:pt x="12" y="13"/>
                    <a:pt x="14" y="14"/>
                  </a:cubicBezTo>
                  <a:cubicBezTo>
                    <a:pt x="17" y="15"/>
                    <a:pt x="17" y="12"/>
                    <a:pt x="16" y="10"/>
                  </a:cubicBezTo>
                  <a:cubicBezTo>
                    <a:pt x="16" y="9"/>
                    <a:pt x="16" y="11"/>
                    <a:pt x="1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7" name="Freeform 633">
              <a:extLst>
                <a:ext uri="{FF2B5EF4-FFF2-40B4-BE49-F238E27FC236}">
                  <a16:creationId xmlns:a16="http://schemas.microsoft.com/office/drawing/2014/main" id="{5FA05727-22ED-DB48-AADE-9ECFDA778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7174166"/>
              <a:ext cx="89974" cy="75018"/>
            </a:xfrm>
            <a:custGeom>
              <a:avLst/>
              <a:gdLst>
                <a:gd name="T0" fmla="*/ 4 w 11"/>
                <a:gd name="T1" fmla="*/ 1 h 9"/>
                <a:gd name="T2" fmla="*/ 4 w 11"/>
                <a:gd name="T3" fmla="*/ 0 h 9"/>
                <a:gd name="T4" fmla="*/ 0 w 11"/>
                <a:gd name="T5" fmla="*/ 4 h 9"/>
                <a:gd name="T6" fmla="*/ 11 w 11"/>
                <a:gd name="T7" fmla="*/ 5 h 9"/>
                <a:gd name="T8" fmla="*/ 4 w 11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2" y="5"/>
                    <a:pt x="11" y="9"/>
                    <a:pt x="11" y="5"/>
                  </a:cubicBezTo>
                  <a:cubicBezTo>
                    <a:pt x="11" y="2"/>
                    <a:pt x="6" y="3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8" name="Freeform 634">
              <a:extLst>
                <a:ext uri="{FF2B5EF4-FFF2-40B4-BE49-F238E27FC236}">
                  <a16:creationId xmlns:a16="http://schemas.microsoft.com/office/drawing/2014/main" id="{C8770506-FADB-FA4B-9F01-C44F60781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291" y="7021253"/>
              <a:ext cx="160865" cy="196192"/>
            </a:xfrm>
            <a:custGeom>
              <a:avLst/>
              <a:gdLst>
                <a:gd name="T0" fmla="*/ 16 w 20"/>
                <a:gd name="T1" fmla="*/ 16 h 23"/>
                <a:gd name="T2" fmla="*/ 20 w 20"/>
                <a:gd name="T3" fmla="*/ 12 h 23"/>
                <a:gd name="T4" fmla="*/ 16 w 20"/>
                <a:gd name="T5" fmla="*/ 8 h 23"/>
                <a:gd name="T6" fmla="*/ 16 w 20"/>
                <a:gd name="T7" fmla="*/ 1 h 23"/>
                <a:gd name="T8" fmla="*/ 8 w 20"/>
                <a:gd name="T9" fmla="*/ 1 h 23"/>
                <a:gd name="T10" fmla="*/ 7 w 20"/>
                <a:gd name="T11" fmla="*/ 6 h 23"/>
                <a:gd name="T12" fmla="*/ 8 w 20"/>
                <a:gd name="T13" fmla="*/ 10 h 23"/>
                <a:gd name="T14" fmla="*/ 4 w 20"/>
                <a:gd name="T15" fmla="*/ 10 h 23"/>
                <a:gd name="T16" fmla="*/ 2 w 20"/>
                <a:gd name="T17" fmla="*/ 15 h 23"/>
                <a:gd name="T18" fmla="*/ 12 w 20"/>
                <a:gd name="T19" fmla="*/ 21 h 23"/>
                <a:gd name="T20" fmla="*/ 16 w 20"/>
                <a:gd name="T2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3">
                  <a:moveTo>
                    <a:pt x="16" y="16"/>
                  </a:moveTo>
                  <a:cubicBezTo>
                    <a:pt x="16" y="14"/>
                    <a:pt x="19" y="13"/>
                    <a:pt x="20" y="12"/>
                  </a:cubicBezTo>
                  <a:cubicBezTo>
                    <a:pt x="17" y="11"/>
                    <a:pt x="16" y="11"/>
                    <a:pt x="16" y="8"/>
                  </a:cubicBezTo>
                  <a:cubicBezTo>
                    <a:pt x="16" y="7"/>
                    <a:pt x="17" y="2"/>
                    <a:pt x="16" y="1"/>
                  </a:cubicBezTo>
                  <a:cubicBezTo>
                    <a:pt x="15" y="0"/>
                    <a:pt x="10" y="1"/>
                    <a:pt x="8" y="1"/>
                  </a:cubicBezTo>
                  <a:cubicBezTo>
                    <a:pt x="6" y="1"/>
                    <a:pt x="6" y="4"/>
                    <a:pt x="7" y="6"/>
                  </a:cubicBezTo>
                  <a:cubicBezTo>
                    <a:pt x="8" y="7"/>
                    <a:pt x="12" y="10"/>
                    <a:pt x="8" y="10"/>
                  </a:cubicBezTo>
                  <a:cubicBezTo>
                    <a:pt x="7" y="10"/>
                    <a:pt x="5" y="10"/>
                    <a:pt x="4" y="10"/>
                  </a:cubicBezTo>
                  <a:cubicBezTo>
                    <a:pt x="2" y="10"/>
                    <a:pt x="2" y="14"/>
                    <a:pt x="2" y="15"/>
                  </a:cubicBezTo>
                  <a:cubicBezTo>
                    <a:pt x="0" y="21"/>
                    <a:pt x="8" y="20"/>
                    <a:pt x="12" y="21"/>
                  </a:cubicBezTo>
                  <a:cubicBezTo>
                    <a:pt x="13" y="23"/>
                    <a:pt x="16" y="17"/>
                    <a:pt x="1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9" name="Freeform 635">
              <a:extLst>
                <a:ext uri="{FF2B5EF4-FFF2-40B4-BE49-F238E27FC236}">
                  <a16:creationId xmlns:a16="http://schemas.microsoft.com/office/drawing/2014/main" id="{A51954C0-6F7A-FD45-9A9B-C2FE77576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939" y="6351883"/>
              <a:ext cx="1196926" cy="813629"/>
            </a:xfrm>
            <a:custGeom>
              <a:avLst/>
              <a:gdLst>
                <a:gd name="T0" fmla="*/ 132 w 150"/>
                <a:gd name="T1" fmla="*/ 88 h 96"/>
                <a:gd name="T2" fmla="*/ 130 w 150"/>
                <a:gd name="T3" fmla="*/ 80 h 96"/>
                <a:gd name="T4" fmla="*/ 144 w 150"/>
                <a:gd name="T5" fmla="*/ 78 h 96"/>
                <a:gd name="T6" fmla="*/ 146 w 150"/>
                <a:gd name="T7" fmla="*/ 68 h 96"/>
                <a:gd name="T8" fmla="*/ 146 w 150"/>
                <a:gd name="T9" fmla="*/ 61 h 96"/>
                <a:gd name="T10" fmla="*/ 132 w 150"/>
                <a:gd name="T11" fmla="*/ 64 h 96"/>
                <a:gd name="T12" fmla="*/ 126 w 150"/>
                <a:gd name="T13" fmla="*/ 76 h 96"/>
                <a:gd name="T14" fmla="*/ 110 w 150"/>
                <a:gd name="T15" fmla="*/ 76 h 96"/>
                <a:gd name="T16" fmla="*/ 102 w 150"/>
                <a:gd name="T17" fmla="*/ 69 h 96"/>
                <a:gd name="T18" fmla="*/ 96 w 150"/>
                <a:gd name="T19" fmla="*/ 51 h 96"/>
                <a:gd name="T20" fmla="*/ 98 w 150"/>
                <a:gd name="T21" fmla="*/ 38 h 96"/>
                <a:gd name="T22" fmla="*/ 90 w 150"/>
                <a:gd name="T23" fmla="*/ 35 h 96"/>
                <a:gd name="T24" fmla="*/ 82 w 150"/>
                <a:gd name="T25" fmla="*/ 24 h 96"/>
                <a:gd name="T26" fmla="*/ 75 w 150"/>
                <a:gd name="T27" fmla="*/ 17 h 96"/>
                <a:gd name="T28" fmla="*/ 68 w 150"/>
                <a:gd name="T29" fmla="*/ 20 h 96"/>
                <a:gd name="T30" fmla="*/ 59 w 150"/>
                <a:gd name="T31" fmla="*/ 10 h 96"/>
                <a:gd name="T32" fmla="*/ 45 w 150"/>
                <a:gd name="T33" fmla="*/ 6 h 96"/>
                <a:gd name="T34" fmla="*/ 29 w 150"/>
                <a:gd name="T35" fmla="*/ 8 h 96"/>
                <a:gd name="T36" fmla="*/ 13 w 150"/>
                <a:gd name="T37" fmla="*/ 1 h 96"/>
                <a:gd name="T38" fmla="*/ 7 w 150"/>
                <a:gd name="T39" fmla="*/ 16 h 96"/>
                <a:gd name="T40" fmla="*/ 15 w 150"/>
                <a:gd name="T41" fmla="*/ 28 h 96"/>
                <a:gd name="T42" fmla="*/ 15 w 150"/>
                <a:gd name="T43" fmla="*/ 32 h 96"/>
                <a:gd name="T44" fmla="*/ 25 w 150"/>
                <a:gd name="T45" fmla="*/ 38 h 96"/>
                <a:gd name="T46" fmla="*/ 26 w 150"/>
                <a:gd name="T47" fmla="*/ 44 h 96"/>
                <a:gd name="T48" fmla="*/ 36 w 150"/>
                <a:gd name="T49" fmla="*/ 53 h 96"/>
                <a:gd name="T50" fmla="*/ 36 w 150"/>
                <a:gd name="T51" fmla="*/ 47 h 96"/>
                <a:gd name="T52" fmla="*/ 32 w 150"/>
                <a:gd name="T53" fmla="*/ 42 h 96"/>
                <a:gd name="T54" fmla="*/ 26 w 150"/>
                <a:gd name="T55" fmla="*/ 32 h 96"/>
                <a:gd name="T56" fmla="*/ 20 w 150"/>
                <a:gd name="T57" fmla="*/ 23 h 96"/>
                <a:gd name="T58" fmla="*/ 13 w 150"/>
                <a:gd name="T59" fmla="*/ 16 h 96"/>
                <a:gd name="T60" fmla="*/ 11 w 150"/>
                <a:gd name="T61" fmla="*/ 5 h 96"/>
                <a:gd name="T62" fmla="*/ 15 w 150"/>
                <a:gd name="T63" fmla="*/ 7 h 96"/>
                <a:gd name="T64" fmla="*/ 20 w 150"/>
                <a:gd name="T65" fmla="*/ 9 h 96"/>
                <a:gd name="T66" fmla="*/ 23 w 150"/>
                <a:gd name="T67" fmla="*/ 19 h 96"/>
                <a:gd name="T68" fmla="*/ 23 w 150"/>
                <a:gd name="T69" fmla="*/ 20 h 96"/>
                <a:gd name="T70" fmla="*/ 32 w 150"/>
                <a:gd name="T71" fmla="*/ 27 h 96"/>
                <a:gd name="T72" fmla="*/ 36 w 150"/>
                <a:gd name="T73" fmla="*/ 33 h 96"/>
                <a:gd name="T74" fmla="*/ 38 w 150"/>
                <a:gd name="T75" fmla="*/ 38 h 96"/>
                <a:gd name="T76" fmla="*/ 46 w 150"/>
                <a:gd name="T77" fmla="*/ 45 h 96"/>
                <a:gd name="T78" fmla="*/ 54 w 150"/>
                <a:gd name="T79" fmla="*/ 53 h 96"/>
                <a:gd name="T80" fmla="*/ 56 w 150"/>
                <a:gd name="T81" fmla="*/ 59 h 96"/>
                <a:gd name="T82" fmla="*/ 58 w 150"/>
                <a:gd name="T83" fmla="*/ 65 h 96"/>
                <a:gd name="T84" fmla="*/ 60 w 150"/>
                <a:gd name="T85" fmla="*/ 72 h 96"/>
                <a:gd name="T86" fmla="*/ 68 w 150"/>
                <a:gd name="T87" fmla="*/ 77 h 96"/>
                <a:gd name="T88" fmla="*/ 89 w 150"/>
                <a:gd name="T89" fmla="*/ 86 h 96"/>
                <a:gd name="T90" fmla="*/ 113 w 150"/>
                <a:gd name="T91" fmla="*/ 88 h 96"/>
                <a:gd name="T92" fmla="*/ 126 w 150"/>
                <a:gd name="T93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" h="96">
                  <a:moveTo>
                    <a:pt x="126" y="89"/>
                  </a:moveTo>
                  <a:cubicBezTo>
                    <a:pt x="127" y="89"/>
                    <a:pt x="134" y="90"/>
                    <a:pt x="132" y="88"/>
                  </a:cubicBezTo>
                  <a:cubicBezTo>
                    <a:pt x="131" y="86"/>
                    <a:pt x="129" y="85"/>
                    <a:pt x="128" y="83"/>
                  </a:cubicBezTo>
                  <a:cubicBezTo>
                    <a:pt x="128" y="83"/>
                    <a:pt x="129" y="80"/>
                    <a:pt x="130" y="80"/>
                  </a:cubicBezTo>
                  <a:cubicBezTo>
                    <a:pt x="131" y="79"/>
                    <a:pt x="136" y="80"/>
                    <a:pt x="138" y="80"/>
                  </a:cubicBezTo>
                  <a:cubicBezTo>
                    <a:pt x="141" y="80"/>
                    <a:pt x="140" y="75"/>
                    <a:pt x="144" y="78"/>
                  </a:cubicBezTo>
                  <a:cubicBezTo>
                    <a:pt x="145" y="76"/>
                    <a:pt x="146" y="75"/>
                    <a:pt x="146" y="73"/>
                  </a:cubicBezTo>
                  <a:cubicBezTo>
                    <a:pt x="146" y="71"/>
                    <a:pt x="145" y="69"/>
                    <a:pt x="146" y="68"/>
                  </a:cubicBezTo>
                  <a:cubicBezTo>
                    <a:pt x="147" y="66"/>
                    <a:pt x="150" y="64"/>
                    <a:pt x="150" y="63"/>
                  </a:cubicBezTo>
                  <a:cubicBezTo>
                    <a:pt x="149" y="61"/>
                    <a:pt x="148" y="61"/>
                    <a:pt x="146" y="61"/>
                  </a:cubicBezTo>
                  <a:cubicBezTo>
                    <a:pt x="143" y="61"/>
                    <a:pt x="139" y="61"/>
                    <a:pt x="136" y="62"/>
                  </a:cubicBezTo>
                  <a:cubicBezTo>
                    <a:pt x="134" y="62"/>
                    <a:pt x="133" y="63"/>
                    <a:pt x="132" y="64"/>
                  </a:cubicBezTo>
                  <a:cubicBezTo>
                    <a:pt x="131" y="66"/>
                    <a:pt x="132" y="68"/>
                    <a:pt x="131" y="70"/>
                  </a:cubicBezTo>
                  <a:cubicBezTo>
                    <a:pt x="131" y="71"/>
                    <a:pt x="126" y="76"/>
                    <a:pt x="126" y="76"/>
                  </a:cubicBezTo>
                  <a:cubicBezTo>
                    <a:pt x="122" y="75"/>
                    <a:pt x="118" y="76"/>
                    <a:pt x="114" y="78"/>
                  </a:cubicBezTo>
                  <a:cubicBezTo>
                    <a:pt x="112" y="78"/>
                    <a:pt x="111" y="77"/>
                    <a:pt x="110" y="76"/>
                  </a:cubicBezTo>
                  <a:cubicBezTo>
                    <a:pt x="109" y="75"/>
                    <a:pt x="107" y="75"/>
                    <a:pt x="105" y="74"/>
                  </a:cubicBezTo>
                  <a:cubicBezTo>
                    <a:pt x="103" y="74"/>
                    <a:pt x="103" y="71"/>
                    <a:pt x="102" y="69"/>
                  </a:cubicBezTo>
                  <a:cubicBezTo>
                    <a:pt x="101" y="67"/>
                    <a:pt x="99" y="66"/>
                    <a:pt x="98" y="64"/>
                  </a:cubicBezTo>
                  <a:cubicBezTo>
                    <a:pt x="97" y="60"/>
                    <a:pt x="95" y="55"/>
                    <a:pt x="96" y="51"/>
                  </a:cubicBezTo>
                  <a:cubicBezTo>
                    <a:pt x="96" y="48"/>
                    <a:pt x="95" y="44"/>
                    <a:pt x="97" y="41"/>
                  </a:cubicBezTo>
                  <a:cubicBezTo>
                    <a:pt x="98" y="40"/>
                    <a:pt x="98" y="39"/>
                    <a:pt x="98" y="38"/>
                  </a:cubicBezTo>
                  <a:cubicBezTo>
                    <a:pt x="99" y="36"/>
                    <a:pt x="97" y="37"/>
                    <a:pt x="96" y="36"/>
                  </a:cubicBezTo>
                  <a:cubicBezTo>
                    <a:pt x="94" y="36"/>
                    <a:pt x="92" y="35"/>
                    <a:pt x="90" y="35"/>
                  </a:cubicBezTo>
                  <a:cubicBezTo>
                    <a:pt x="89" y="34"/>
                    <a:pt x="87" y="32"/>
                    <a:pt x="87" y="30"/>
                  </a:cubicBezTo>
                  <a:cubicBezTo>
                    <a:pt x="87" y="27"/>
                    <a:pt x="84" y="26"/>
                    <a:pt x="82" y="24"/>
                  </a:cubicBezTo>
                  <a:cubicBezTo>
                    <a:pt x="81" y="22"/>
                    <a:pt x="81" y="20"/>
                    <a:pt x="80" y="18"/>
                  </a:cubicBezTo>
                  <a:cubicBezTo>
                    <a:pt x="79" y="17"/>
                    <a:pt x="77" y="17"/>
                    <a:pt x="75" y="17"/>
                  </a:cubicBezTo>
                  <a:cubicBezTo>
                    <a:pt x="74" y="16"/>
                    <a:pt x="72" y="16"/>
                    <a:pt x="71" y="17"/>
                  </a:cubicBezTo>
                  <a:cubicBezTo>
                    <a:pt x="71" y="18"/>
                    <a:pt x="70" y="20"/>
                    <a:pt x="68" y="20"/>
                  </a:cubicBezTo>
                  <a:cubicBezTo>
                    <a:pt x="66" y="20"/>
                    <a:pt x="63" y="18"/>
                    <a:pt x="62" y="16"/>
                  </a:cubicBezTo>
                  <a:cubicBezTo>
                    <a:pt x="61" y="13"/>
                    <a:pt x="61" y="12"/>
                    <a:pt x="59" y="10"/>
                  </a:cubicBezTo>
                  <a:cubicBezTo>
                    <a:pt x="57" y="9"/>
                    <a:pt x="54" y="6"/>
                    <a:pt x="52" y="6"/>
                  </a:cubicBezTo>
                  <a:cubicBezTo>
                    <a:pt x="51" y="5"/>
                    <a:pt x="45" y="5"/>
                    <a:pt x="45" y="6"/>
                  </a:cubicBezTo>
                  <a:cubicBezTo>
                    <a:pt x="43" y="9"/>
                    <a:pt x="42" y="8"/>
                    <a:pt x="39" y="8"/>
                  </a:cubicBezTo>
                  <a:cubicBezTo>
                    <a:pt x="35" y="8"/>
                    <a:pt x="32" y="8"/>
                    <a:pt x="29" y="8"/>
                  </a:cubicBezTo>
                  <a:cubicBezTo>
                    <a:pt x="28" y="8"/>
                    <a:pt x="25" y="6"/>
                    <a:pt x="23" y="5"/>
                  </a:cubicBezTo>
                  <a:cubicBezTo>
                    <a:pt x="20" y="4"/>
                    <a:pt x="17" y="3"/>
                    <a:pt x="13" y="1"/>
                  </a:cubicBezTo>
                  <a:cubicBezTo>
                    <a:pt x="9" y="0"/>
                    <a:pt x="4" y="1"/>
                    <a:pt x="0" y="2"/>
                  </a:cubicBezTo>
                  <a:cubicBezTo>
                    <a:pt x="1" y="7"/>
                    <a:pt x="5" y="11"/>
                    <a:pt x="7" y="16"/>
                  </a:cubicBezTo>
                  <a:cubicBezTo>
                    <a:pt x="8" y="18"/>
                    <a:pt x="11" y="20"/>
                    <a:pt x="13" y="21"/>
                  </a:cubicBezTo>
                  <a:cubicBezTo>
                    <a:pt x="14" y="23"/>
                    <a:pt x="16" y="26"/>
                    <a:pt x="15" y="28"/>
                  </a:cubicBezTo>
                  <a:cubicBezTo>
                    <a:pt x="15" y="28"/>
                    <a:pt x="8" y="26"/>
                    <a:pt x="12" y="29"/>
                  </a:cubicBezTo>
                  <a:cubicBezTo>
                    <a:pt x="13" y="30"/>
                    <a:pt x="14" y="31"/>
                    <a:pt x="15" y="32"/>
                  </a:cubicBezTo>
                  <a:cubicBezTo>
                    <a:pt x="17" y="32"/>
                    <a:pt x="18" y="32"/>
                    <a:pt x="19" y="33"/>
                  </a:cubicBezTo>
                  <a:cubicBezTo>
                    <a:pt x="21" y="34"/>
                    <a:pt x="23" y="36"/>
                    <a:pt x="25" y="38"/>
                  </a:cubicBezTo>
                  <a:cubicBezTo>
                    <a:pt x="26" y="39"/>
                    <a:pt x="25" y="41"/>
                    <a:pt x="24" y="42"/>
                  </a:cubicBezTo>
                  <a:cubicBezTo>
                    <a:pt x="23" y="43"/>
                    <a:pt x="25" y="44"/>
                    <a:pt x="26" y="44"/>
                  </a:cubicBezTo>
                  <a:cubicBezTo>
                    <a:pt x="29" y="46"/>
                    <a:pt x="31" y="48"/>
                    <a:pt x="33" y="50"/>
                  </a:cubicBezTo>
                  <a:cubicBezTo>
                    <a:pt x="34" y="51"/>
                    <a:pt x="35" y="53"/>
                    <a:pt x="36" y="53"/>
                  </a:cubicBezTo>
                  <a:cubicBezTo>
                    <a:pt x="37" y="53"/>
                    <a:pt x="38" y="51"/>
                    <a:pt x="37" y="50"/>
                  </a:cubicBezTo>
                  <a:cubicBezTo>
                    <a:pt x="37" y="49"/>
                    <a:pt x="36" y="48"/>
                    <a:pt x="36" y="47"/>
                  </a:cubicBezTo>
                  <a:cubicBezTo>
                    <a:pt x="35" y="46"/>
                    <a:pt x="33" y="47"/>
                    <a:pt x="32" y="46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2" y="42"/>
                    <a:pt x="30" y="40"/>
                    <a:pt x="30" y="39"/>
                  </a:cubicBezTo>
                  <a:cubicBezTo>
                    <a:pt x="28" y="37"/>
                    <a:pt x="28" y="34"/>
                    <a:pt x="26" y="32"/>
                  </a:cubicBezTo>
                  <a:cubicBezTo>
                    <a:pt x="24" y="31"/>
                    <a:pt x="22" y="29"/>
                    <a:pt x="21" y="27"/>
                  </a:cubicBezTo>
                  <a:cubicBezTo>
                    <a:pt x="21" y="26"/>
                    <a:pt x="21" y="24"/>
                    <a:pt x="20" y="23"/>
                  </a:cubicBezTo>
                  <a:cubicBezTo>
                    <a:pt x="19" y="22"/>
                    <a:pt x="18" y="21"/>
                    <a:pt x="17" y="20"/>
                  </a:cubicBezTo>
                  <a:cubicBezTo>
                    <a:pt x="16" y="18"/>
                    <a:pt x="15" y="17"/>
                    <a:pt x="13" y="16"/>
                  </a:cubicBezTo>
                  <a:cubicBezTo>
                    <a:pt x="12" y="15"/>
                    <a:pt x="12" y="13"/>
                    <a:pt x="12" y="12"/>
                  </a:cubicBezTo>
                  <a:cubicBezTo>
                    <a:pt x="12" y="11"/>
                    <a:pt x="10" y="6"/>
                    <a:pt x="11" y="5"/>
                  </a:cubicBezTo>
                  <a:cubicBezTo>
                    <a:pt x="12" y="4"/>
                    <a:pt x="13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6"/>
                    <a:pt x="17" y="7"/>
                    <a:pt x="18" y="8"/>
                  </a:cubicBezTo>
                  <a:cubicBezTo>
                    <a:pt x="19" y="8"/>
                    <a:pt x="20" y="8"/>
                    <a:pt x="20" y="9"/>
                  </a:cubicBezTo>
                  <a:cubicBezTo>
                    <a:pt x="20" y="11"/>
                    <a:pt x="21" y="13"/>
                    <a:pt x="22" y="15"/>
                  </a:cubicBezTo>
                  <a:cubicBezTo>
                    <a:pt x="22" y="16"/>
                    <a:pt x="23" y="18"/>
                    <a:pt x="23" y="19"/>
                  </a:cubicBezTo>
                  <a:cubicBezTo>
                    <a:pt x="23" y="20"/>
                    <a:pt x="22" y="21"/>
                    <a:pt x="22" y="22"/>
                  </a:cubicBezTo>
                  <a:cubicBezTo>
                    <a:pt x="23" y="22"/>
                    <a:pt x="23" y="20"/>
                    <a:pt x="23" y="20"/>
                  </a:cubicBezTo>
                  <a:cubicBezTo>
                    <a:pt x="24" y="19"/>
                    <a:pt x="25" y="22"/>
                    <a:pt x="26" y="22"/>
                  </a:cubicBezTo>
                  <a:cubicBezTo>
                    <a:pt x="27" y="23"/>
                    <a:pt x="32" y="26"/>
                    <a:pt x="32" y="27"/>
                  </a:cubicBezTo>
                  <a:cubicBezTo>
                    <a:pt x="32" y="29"/>
                    <a:pt x="33" y="30"/>
                    <a:pt x="34" y="30"/>
                  </a:cubicBezTo>
                  <a:cubicBezTo>
                    <a:pt x="35" y="31"/>
                    <a:pt x="35" y="32"/>
                    <a:pt x="36" y="33"/>
                  </a:cubicBezTo>
                  <a:cubicBezTo>
                    <a:pt x="37" y="34"/>
                    <a:pt x="38" y="33"/>
                    <a:pt x="38" y="34"/>
                  </a:cubicBezTo>
                  <a:cubicBezTo>
                    <a:pt x="39" y="35"/>
                    <a:pt x="37" y="36"/>
                    <a:pt x="38" y="38"/>
                  </a:cubicBezTo>
                  <a:cubicBezTo>
                    <a:pt x="40" y="39"/>
                    <a:pt x="42" y="40"/>
                    <a:pt x="44" y="42"/>
                  </a:cubicBezTo>
                  <a:cubicBezTo>
                    <a:pt x="45" y="43"/>
                    <a:pt x="45" y="44"/>
                    <a:pt x="46" y="45"/>
                  </a:cubicBezTo>
                  <a:cubicBezTo>
                    <a:pt x="47" y="46"/>
                    <a:pt x="48" y="46"/>
                    <a:pt x="49" y="48"/>
                  </a:cubicBezTo>
                  <a:cubicBezTo>
                    <a:pt x="51" y="49"/>
                    <a:pt x="52" y="51"/>
                    <a:pt x="54" y="53"/>
                  </a:cubicBezTo>
                  <a:cubicBezTo>
                    <a:pt x="55" y="54"/>
                    <a:pt x="56" y="55"/>
                    <a:pt x="57" y="56"/>
                  </a:cubicBezTo>
                  <a:cubicBezTo>
                    <a:pt x="58" y="58"/>
                    <a:pt x="56" y="58"/>
                    <a:pt x="56" y="59"/>
                  </a:cubicBezTo>
                  <a:cubicBezTo>
                    <a:pt x="56" y="60"/>
                    <a:pt x="59" y="59"/>
                    <a:pt x="59" y="61"/>
                  </a:cubicBezTo>
                  <a:cubicBezTo>
                    <a:pt x="58" y="63"/>
                    <a:pt x="57" y="63"/>
                    <a:pt x="58" y="65"/>
                  </a:cubicBezTo>
                  <a:cubicBezTo>
                    <a:pt x="58" y="65"/>
                    <a:pt x="56" y="67"/>
                    <a:pt x="57" y="68"/>
                  </a:cubicBezTo>
                  <a:cubicBezTo>
                    <a:pt x="58" y="69"/>
                    <a:pt x="59" y="71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6" y="74"/>
                    <a:pt x="66" y="76"/>
                    <a:pt x="68" y="77"/>
                  </a:cubicBezTo>
                  <a:cubicBezTo>
                    <a:pt x="71" y="79"/>
                    <a:pt x="75" y="79"/>
                    <a:pt x="77" y="81"/>
                  </a:cubicBezTo>
                  <a:cubicBezTo>
                    <a:pt x="81" y="83"/>
                    <a:pt x="85" y="85"/>
                    <a:pt x="89" y="86"/>
                  </a:cubicBezTo>
                  <a:cubicBezTo>
                    <a:pt x="92" y="88"/>
                    <a:pt x="97" y="90"/>
                    <a:pt x="101" y="91"/>
                  </a:cubicBezTo>
                  <a:cubicBezTo>
                    <a:pt x="105" y="91"/>
                    <a:pt x="108" y="87"/>
                    <a:pt x="113" y="88"/>
                  </a:cubicBezTo>
                  <a:cubicBezTo>
                    <a:pt x="117" y="89"/>
                    <a:pt x="120" y="93"/>
                    <a:pt x="123" y="96"/>
                  </a:cubicBezTo>
                  <a:cubicBezTo>
                    <a:pt x="123" y="95"/>
                    <a:pt x="124" y="90"/>
                    <a:pt x="126" y="89"/>
                  </a:cubicBezTo>
                  <a:cubicBezTo>
                    <a:pt x="127" y="89"/>
                    <a:pt x="125" y="89"/>
                    <a:pt x="126" y="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0" name="Freeform 636">
              <a:extLst>
                <a:ext uri="{FF2B5EF4-FFF2-40B4-BE49-F238E27FC236}">
                  <a16:creationId xmlns:a16="http://schemas.microsoft.com/office/drawing/2014/main" id="{7E0DD714-BE37-3349-A333-1377EDC5C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7107808"/>
              <a:ext cx="239931" cy="135605"/>
            </a:xfrm>
            <a:custGeom>
              <a:avLst/>
              <a:gdLst>
                <a:gd name="T0" fmla="*/ 12 w 30"/>
                <a:gd name="T1" fmla="*/ 15 h 16"/>
                <a:gd name="T2" fmla="*/ 13 w 30"/>
                <a:gd name="T3" fmla="*/ 13 h 16"/>
                <a:gd name="T4" fmla="*/ 16 w 30"/>
                <a:gd name="T5" fmla="*/ 11 h 16"/>
                <a:gd name="T6" fmla="*/ 20 w 30"/>
                <a:gd name="T7" fmla="*/ 10 h 16"/>
                <a:gd name="T8" fmla="*/ 24 w 30"/>
                <a:gd name="T9" fmla="*/ 7 h 16"/>
                <a:gd name="T10" fmla="*/ 30 w 30"/>
                <a:gd name="T11" fmla="*/ 5 h 16"/>
                <a:gd name="T12" fmla="*/ 20 w 30"/>
                <a:gd name="T13" fmla="*/ 1 h 16"/>
                <a:gd name="T14" fmla="*/ 14 w 30"/>
                <a:gd name="T15" fmla="*/ 2 h 16"/>
                <a:gd name="T16" fmla="*/ 8 w 30"/>
                <a:gd name="T17" fmla="*/ 1 h 16"/>
                <a:gd name="T18" fmla="*/ 2 w 30"/>
                <a:gd name="T19" fmla="*/ 4 h 16"/>
                <a:gd name="T20" fmla="*/ 1 w 30"/>
                <a:gd name="T21" fmla="*/ 9 h 16"/>
                <a:gd name="T22" fmla="*/ 8 w 30"/>
                <a:gd name="T23" fmla="*/ 14 h 16"/>
                <a:gd name="T24" fmla="*/ 10 w 30"/>
                <a:gd name="T25" fmla="*/ 14 h 16"/>
                <a:gd name="T26" fmla="*/ 9 w 30"/>
                <a:gd name="T27" fmla="*/ 16 h 16"/>
                <a:gd name="T28" fmla="*/ 12 w 30"/>
                <a:gd name="T2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16">
                  <a:moveTo>
                    <a:pt x="12" y="15"/>
                  </a:moveTo>
                  <a:cubicBezTo>
                    <a:pt x="13" y="15"/>
                    <a:pt x="13" y="14"/>
                    <a:pt x="13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8" y="10"/>
                    <a:pt x="18" y="12"/>
                    <a:pt x="20" y="10"/>
                  </a:cubicBezTo>
                  <a:cubicBezTo>
                    <a:pt x="21" y="9"/>
                    <a:pt x="22" y="6"/>
                    <a:pt x="24" y="7"/>
                  </a:cubicBezTo>
                  <a:cubicBezTo>
                    <a:pt x="27" y="7"/>
                    <a:pt x="27" y="6"/>
                    <a:pt x="30" y="5"/>
                  </a:cubicBezTo>
                  <a:cubicBezTo>
                    <a:pt x="26" y="3"/>
                    <a:pt x="25" y="0"/>
                    <a:pt x="20" y="1"/>
                  </a:cubicBezTo>
                  <a:cubicBezTo>
                    <a:pt x="18" y="1"/>
                    <a:pt x="16" y="2"/>
                    <a:pt x="14" y="2"/>
                  </a:cubicBezTo>
                  <a:cubicBezTo>
                    <a:pt x="12" y="2"/>
                    <a:pt x="10" y="1"/>
                    <a:pt x="8" y="1"/>
                  </a:cubicBezTo>
                  <a:cubicBezTo>
                    <a:pt x="5" y="2"/>
                    <a:pt x="4" y="2"/>
                    <a:pt x="2" y="4"/>
                  </a:cubicBezTo>
                  <a:cubicBezTo>
                    <a:pt x="2" y="5"/>
                    <a:pt x="0" y="7"/>
                    <a:pt x="1" y="9"/>
                  </a:cubicBezTo>
                  <a:cubicBezTo>
                    <a:pt x="4" y="11"/>
                    <a:pt x="8" y="9"/>
                    <a:pt x="8" y="14"/>
                  </a:cubicBezTo>
                  <a:cubicBezTo>
                    <a:pt x="8" y="14"/>
                    <a:pt x="10" y="14"/>
                    <a:pt x="10" y="14"/>
                  </a:cubicBezTo>
                  <a:cubicBezTo>
                    <a:pt x="10" y="14"/>
                    <a:pt x="9" y="16"/>
                    <a:pt x="9" y="16"/>
                  </a:cubicBezTo>
                  <a:cubicBezTo>
                    <a:pt x="10" y="16"/>
                    <a:pt x="12" y="16"/>
                    <a:pt x="12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1" name="Freeform 637">
              <a:extLst>
                <a:ext uri="{FF2B5EF4-FFF2-40B4-BE49-F238E27FC236}">
                  <a16:creationId xmlns:a16="http://schemas.microsoft.com/office/drawing/2014/main" id="{36DC789B-E921-3F4F-9E23-B8850A600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6995284"/>
              <a:ext cx="57256" cy="126948"/>
            </a:xfrm>
            <a:custGeom>
              <a:avLst/>
              <a:gdLst>
                <a:gd name="T0" fmla="*/ 5 w 7"/>
                <a:gd name="T1" fmla="*/ 1 h 15"/>
                <a:gd name="T2" fmla="*/ 2 w 7"/>
                <a:gd name="T3" fmla="*/ 4 h 15"/>
                <a:gd name="T4" fmla="*/ 1 w 7"/>
                <a:gd name="T5" fmla="*/ 6 h 15"/>
                <a:gd name="T6" fmla="*/ 2 w 7"/>
                <a:gd name="T7" fmla="*/ 14 h 15"/>
                <a:gd name="T8" fmla="*/ 6 w 7"/>
                <a:gd name="T9" fmla="*/ 8 h 15"/>
                <a:gd name="T10" fmla="*/ 7 w 7"/>
                <a:gd name="T11" fmla="*/ 2 h 15"/>
                <a:gd name="T12" fmla="*/ 5 w 7"/>
                <a:gd name="T13" fmla="*/ 1 h 15"/>
                <a:gd name="T14" fmla="*/ 5 w 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5">
                  <a:moveTo>
                    <a:pt x="5" y="1"/>
                  </a:moveTo>
                  <a:cubicBezTo>
                    <a:pt x="4" y="0"/>
                    <a:pt x="2" y="3"/>
                    <a:pt x="2" y="4"/>
                  </a:cubicBezTo>
                  <a:cubicBezTo>
                    <a:pt x="1" y="5"/>
                    <a:pt x="1" y="4"/>
                    <a:pt x="1" y="6"/>
                  </a:cubicBezTo>
                  <a:cubicBezTo>
                    <a:pt x="1" y="7"/>
                    <a:pt x="0" y="15"/>
                    <a:pt x="2" y="14"/>
                  </a:cubicBezTo>
                  <a:cubicBezTo>
                    <a:pt x="2" y="13"/>
                    <a:pt x="5" y="10"/>
                    <a:pt x="6" y="8"/>
                  </a:cubicBezTo>
                  <a:cubicBezTo>
                    <a:pt x="6" y="5"/>
                    <a:pt x="6" y="4"/>
                    <a:pt x="7" y="2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2" name="Freeform 638">
              <a:extLst>
                <a:ext uri="{FF2B5EF4-FFF2-40B4-BE49-F238E27FC236}">
                  <a16:creationId xmlns:a16="http://schemas.microsoft.com/office/drawing/2014/main" id="{81C78E26-2E93-0248-B855-B69152D56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2079" y="6920266"/>
              <a:ext cx="103605" cy="92325"/>
            </a:xfrm>
            <a:custGeom>
              <a:avLst/>
              <a:gdLst>
                <a:gd name="T0" fmla="*/ 12 w 13"/>
                <a:gd name="T1" fmla="*/ 3 h 11"/>
                <a:gd name="T2" fmla="*/ 6 w 13"/>
                <a:gd name="T3" fmla="*/ 1 h 11"/>
                <a:gd name="T4" fmla="*/ 7 w 13"/>
                <a:gd name="T5" fmla="*/ 5 h 11"/>
                <a:gd name="T6" fmla="*/ 9 w 13"/>
                <a:gd name="T7" fmla="*/ 9 h 11"/>
                <a:gd name="T8" fmla="*/ 6 w 13"/>
                <a:gd name="T9" fmla="*/ 10 h 11"/>
                <a:gd name="T10" fmla="*/ 5 w 13"/>
                <a:gd name="T11" fmla="*/ 8 h 11"/>
                <a:gd name="T12" fmla="*/ 0 w 13"/>
                <a:gd name="T13" fmla="*/ 9 h 11"/>
                <a:gd name="T14" fmla="*/ 3 w 13"/>
                <a:gd name="T15" fmla="*/ 11 h 11"/>
                <a:gd name="T16" fmla="*/ 13 w 13"/>
                <a:gd name="T17" fmla="*/ 11 h 11"/>
                <a:gd name="T18" fmla="*/ 12 w 13"/>
                <a:gd name="T19" fmla="*/ 3 h 11"/>
                <a:gd name="T20" fmla="*/ 12 w 13"/>
                <a:gd name="T2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1">
                  <a:moveTo>
                    <a:pt x="12" y="3"/>
                  </a:moveTo>
                  <a:cubicBezTo>
                    <a:pt x="10" y="3"/>
                    <a:pt x="8" y="0"/>
                    <a:pt x="6" y="1"/>
                  </a:cubicBezTo>
                  <a:cubicBezTo>
                    <a:pt x="3" y="2"/>
                    <a:pt x="7" y="3"/>
                    <a:pt x="7" y="5"/>
                  </a:cubicBezTo>
                  <a:cubicBezTo>
                    <a:pt x="8" y="6"/>
                    <a:pt x="10" y="8"/>
                    <a:pt x="9" y="9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9"/>
                    <a:pt x="6" y="9"/>
                    <a:pt x="5" y="8"/>
                  </a:cubicBezTo>
                  <a:cubicBezTo>
                    <a:pt x="5" y="8"/>
                    <a:pt x="0" y="9"/>
                    <a:pt x="0" y="9"/>
                  </a:cubicBezTo>
                  <a:cubicBezTo>
                    <a:pt x="0" y="11"/>
                    <a:pt x="2" y="11"/>
                    <a:pt x="3" y="11"/>
                  </a:cubicBezTo>
                  <a:cubicBezTo>
                    <a:pt x="6" y="10"/>
                    <a:pt x="9" y="11"/>
                    <a:pt x="13" y="11"/>
                  </a:cubicBezTo>
                  <a:cubicBezTo>
                    <a:pt x="13" y="8"/>
                    <a:pt x="12" y="5"/>
                    <a:pt x="12" y="3"/>
                  </a:cubicBezTo>
                  <a:cubicBezTo>
                    <a:pt x="11" y="3"/>
                    <a:pt x="12" y="5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3" name="Freeform 639">
              <a:extLst>
                <a:ext uri="{FF2B5EF4-FFF2-40B4-BE49-F238E27FC236}">
                  <a16:creationId xmlns:a16="http://schemas.microsoft.com/office/drawing/2014/main" id="{5D542544-FB23-A94E-93C9-3A8CE19B9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7508" y="6920266"/>
              <a:ext cx="144505" cy="126948"/>
            </a:xfrm>
            <a:custGeom>
              <a:avLst/>
              <a:gdLst>
                <a:gd name="T0" fmla="*/ 14 w 18"/>
                <a:gd name="T1" fmla="*/ 7 h 15"/>
                <a:gd name="T2" fmla="*/ 8 w 18"/>
                <a:gd name="T3" fmla="*/ 3 h 15"/>
                <a:gd name="T4" fmla="*/ 1 w 18"/>
                <a:gd name="T5" fmla="*/ 1 h 15"/>
                <a:gd name="T6" fmla="*/ 0 w 18"/>
                <a:gd name="T7" fmla="*/ 3 h 15"/>
                <a:gd name="T8" fmla="*/ 1 w 18"/>
                <a:gd name="T9" fmla="*/ 10 h 15"/>
                <a:gd name="T10" fmla="*/ 2 w 18"/>
                <a:gd name="T11" fmla="*/ 12 h 15"/>
                <a:gd name="T12" fmla="*/ 4 w 18"/>
                <a:gd name="T13" fmla="*/ 10 h 15"/>
                <a:gd name="T14" fmla="*/ 13 w 18"/>
                <a:gd name="T15" fmla="*/ 10 h 15"/>
                <a:gd name="T16" fmla="*/ 17 w 18"/>
                <a:gd name="T17" fmla="*/ 10 h 15"/>
                <a:gd name="T18" fmla="*/ 14 w 18"/>
                <a:gd name="T19" fmla="*/ 7 h 15"/>
                <a:gd name="T20" fmla="*/ 14 w 18"/>
                <a:gd name="T2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5">
                  <a:moveTo>
                    <a:pt x="14" y="7"/>
                  </a:moveTo>
                  <a:cubicBezTo>
                    <a:pt x="12" y="6"/>
                    <a:pt x="10" y="4"/>
                    <a:pt x="8" y="3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3"/>
                    <a:pt x="0" y="3"/>
                  </a:cubicBezTo>
                  <a:cubicBezTo>
                    <a:pt x="0" y="5"/>
                    <a:pt x="1" y="7"/>
                    <a:pt x="1" y="10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3" y="15"/>
                    <a:pt x="3" y="11"/>
                    <a:pt x="4" y="10"/>
                  </a:cubicBezTo>
                  <a:cubicBezTo>
                    <a:pt x="6" y="8"/>
                    <a:pt x="11" y="10"/>
                    <a:pt x="13" y="10"/>
                  </a:cubicBezTo>
                  <a:cubicBezTo>
                    <a:pt x="15" y="10"/>
                    <a:pt x="15" y="11"/>
                    <a:pt x="17" y="10"/>
                  </a:cubicBezTo>
                  <a:cubicBezTo>
                    <a:pt x="18" y="8"/>
                    <a:pt x="17" y="7"/>
                    <a:pt x="14" y="7"/>
                  </a:cubicBezTo>
                  <a:cubicBezTo>
                    <a:pt x="12" y="7"/>
                    <a:pt x="16" y="7"/>
                    <a:pt x="14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4" name="Freeform 640">
              <a:extLst>
                <a:ext uri="{FF2B5EF4-FFF2-40B4-BE49-F238E27FC236}">
                  <a16:creationId xmlns:a16="http://schemas.microsoft.com/office/drawing/2014/main" id="{FC35CAF8-3FE5-6147-A7CD-5416FBCFF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994" y="4098530"/>
              <a:ext cx="1551368" cy="1102150"/>
            </a:xfrm>
            <a:custGeom>
              <a:avLst/>
              <a:gdLst>
                <a:gd name="T0" fmla="*/ 184 w 194"/>
                <a:gd name="T1" fmla="*/ 118 h 130"/>
                <a:gd name="T2" fmla="*/ 161 w 194"/>
                <a:gd name="T3" fmla="*/ 97 h 130"/>
                <a:gd name="T4" fmla="*/ 143 w 194"/>
                <a:gd name="T5" fmla="*/ 92 h 130"/>
                <a:gd name="T6" fmla="*/ 138 w 194"/>
                <a:gd name="T7" fmla="*/ 76 h 130"/>
                <a:gd name="T8" fmla="*/ 135 w 194"/>
                <a:gd name="T9" fmla="*/ 14 h 130"/>
                <a:gd name="T10" fmla="*/ 84 w 194"/>
                <a:gd name="T11" fmla="*/ 8 h 130"/>
                <a:gd name="T12" fmla="*/ 71 w 194"/>
                <a:gd name="T13" fmla="*/ 5 h 130"/>
                <a:gd name="T14" fmla="*/ 62 w 194"/>
                <a:gd name="T15" fmla="*/ 1 h 130"/>
                <a:gd name="T16" fmla="*/ 43 w 194"/>
                <a:gd name="T17" fmla="*/ 8 h 130"/>
                <a:gd name="T18" fmla="*/ 32 w 194"/>
                <a:gd name="T19" fmla="*/ 11 h 130"/>
                <a:gd name="T20" fmla="*/ 12 w 194"/>
                <a:gd name="T21" fmla="*/ 23 h 130"/>
                <a:gd name="T22" fmla="*/ 26 w 194"/>
                <a:gd name="T23" fmla="*/ 38 h 130"/>
                <a:gd name="T24" fmla="*/ 33 w 194"/>
                <a:gd name="T25" fmla="*/ 42 h 130"/>
                <a:gd name="T26" fmla="*/ 38 w 194"/>
                <a:gd name="T27" fmla="*/ 45 h 130"/>
                <a:gd name="T28" fmla="*/ 24 w 194"/>
                <a:gd name="T29" fmla="*/ 42 h 130"/>
                <a:gd name="T30" fmla="*/ 9 w 194"/>
                <a:gd name="T31" fmla="*/ 46 h 130"/>
                <a:gd name="T32" fmla="*/ 12 w 194"/>
                <a:gd name="T33" fmla="*/ 58 h 130"/>
                <a:gd name="T34" fmla="*/ 32 w 194"/>
                <a:gd name="T35" fmla="*/ 58 h 130"/>
                <a:gd name="T36" fmla="*/ 38 w 194"/>
                <a:gd name="T37" fmla="*/ 61 h 130"/>
                <a:gd name="T38" fmla="*/ 21 w 194"/>
                <a:gd name="T39" fmla="*/ 71 h 130"/>
                <a:gd name="T40" fmla="*/ 15 w 194"/>
                <a:gd name="T41" fmla="*/ 78 h 130"/>
                <a:gd name="T42" fmla="*/ 17 w 194"/>
                <a:gd name="T43" fmla="*/ 84 h 130"/>
                <a:gd name="T44" fmla="*/ 26 w 194"/>
                <a:gd name="T45" fmla="*/ 89 h 130"/>
                <a:gd name="T46" fmla="*/ 22 w 194"/>
                <a:gd name="T47" fmla="*/ 94 h 130"/>
                <a:gd name="T48" fmla="*/ 31 w 194"/>
                <a:gd name="T49" fmla="*/ 93 h 130"/>
                <a:gd name="T50" fmla="*/ 38 w 194"/>
                <a:gd name="T51" fmla="*/ 102 h 130"/>
                <a:gd name="T52" fmla="*/ 48 w 194"/>
                <a:gd name="T53" fmla="*/ 105 h 130"/>
                <a:gd name="T54" fmla="*/ 54 w 194"/>
                <a:gd name="T55" fmla="*/ 103 h 130"/>
                <a:gd name="T56" fmla="*/ 55 w 194"/>
                <a:gd name="T57" fmla="*/ 106 h 130"/>
                <a:gd name="T58" fmla="*/ 51 w 194"/>
                <a:gd name="T59" fmla="*/ 114 h 130"/>
                <a:gd name="T60" fmla="*/ 41 w 194"/>
                <a:gd name="T61" fmla="*/ 124 h 130"/>
                <a:gd name="T62" fmla="*/ 36 w 194"/>
                <a:gd name="T63" fmla="*/ 126 h 130"/>
                <a:gd name="T64" fmla="*/ 43 w 194"/>
                <a:gd name="T65" fmla="*/ 125 h 130"/>
                <a:gd name="T66" fmla="*/ 54 w 194"/>
                <a:gd name="T67" fmla="*/ 118 h 130"/>
                <a:gd name="T68" fmla="*/ 72 w 194"/>
                <a:gd name="T69" fmla="*/ 107 h 130"/>
                <a:gd name="T70" fmla="*/ 77 w 194"/>
                <a:gd name="T71" fmla="*/ 91 h 130"/>
                <a:gd name="T72" fmla="*/ 94 w 194"/>
                <a:gd name="T73" fmla="*/ 86 h 130"/>
                <a:gd name="T74" fmla="*/ 87 w 194"/>
                <a:gd name="T75" fmla="*/ 97 h 130"/>
                <a:gd name="T76" fmla="*/ 101 w 194"/>
                <a:gd name="T77" fmla="*/ 88 h 130"/>
                <a:gd name="T78" fmla="*/ 119 w 194"/>
                <a:gd name="T79" fmla="*/ 92 h 130"/>
                <a:gd name="T80" fmla="*/ 136 w 194"/>
                <a:gd name="T81" fmla="*/ 95 h 130"/>
                <a:gd name="T82" fmla="*/ 145 w 194"/>
                <a:gd name="T83" fmla="*/ 98 h 130"/>
                <a:gd name="T84" fmla="*/ 160 w 194"/>
                <a:gd name="T85" fmla="*/ 102 h 130"/>
                <a:gd name="T86" fmla="*/ 169 w 194"/>
                <a:gd name="T87" fmla="*/ 104 h 130"/>
                <a:gd name="T88" fmla="*/ 176 w 194"/>
                <a:gd name="T89" fmla="*/ 111 h 130"/>
                <a:gd name="T90" fmla="*/ 184 w 194"/>
                <a:gd name="T91" fmla="*/ 121 h 130"/>
                <a:gd name="T92" fmla="*/ 186 w 194"/>
                <a:gd name="T93" fmla="*/ 125 h 130"/>
                <a:gd name="T94" fmla="*/ 194 w 194"/>
                <a:gd name="T95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4" h="130">
                  <a:moveTo>
                    <a:pt x="194" y="126"/>
                  </a:moveTo>
                  <a:cubicBezTo>
                    <a:pt x="193" y="125"/>
                    <a:pt x="191" y="125"/>
                    <a:pt x="193" y="123"/>
                  </a:cubicBezTo>
                  <a:cubicBezTo>
                    <a:pt x="193" y="122"/>
                    <a:pt x="192" y="122"/>
                    <a:pt x="191" y="122"/>
                  </a:cubicBezTo>
                  <a:cubicBezTo>
                    <a:pt x="189" y="120"/>
                    <a:pt x="185" y="119"/>
                    <a:pt x="184" y="118"/>
                  </a:cubicBezTo>
                  <a:cubicBezTo>
                    <a:pt x="180" y="113"/>
                    <a:pt x="178" y="107"/>
                    <a:pt x="174" y="103"/>
                  </a:cubicBezTo>
                  <a:cubicBezTo>
                    <a:pt x="172" y="102"/>
                    <a:pt x="170" y="100"/>
                    <a:pt x="169" y="99"/>
                  </a:cubicBezTo>
                  <a:cubicBezTo>
                    <a:pt x="167" y="98"/>
                    <a:pt x="167" y="95"/>
                    <a:pt x="165" y="95"/>
                  </a:cubicBezTo>
                  <a:cubicBezTo>
                    <a:pt x="164" y="95"/>
                    <a:pt x="161" y="97"/>
                    <a:pt x="161" y="97"/>
                  </a:cubicBezTo>
                  <a:cubicBezTo>
                    <a:pt x="162" y="99"/>
                    <a:pt x="159" y="100"/>
                    <a:pt x="158" y="100"/>
                  </a:cubicBezTo>
                  <a:cubicBezTo>
                    <a:pt x="155" y="101"/>
                    <a:pt x="152" y="97"/>
                    <a:pt x="150" y="95"/>
                  </a:cubicBezTo>
                  <a:cubicBezTo>
                    <a:pt x="149" y="94"/>
                    <a:pt x="148" y="94"/>
                    <a:pt x="147" y="92"/>
                  </a:cubicBezTo>
                  <a:cubicBezTo>
                    <a:pt x="146" y="90"/>
                    <a:pt x="144" y="91"/>
                    <a:pt x="143" y="92"/>
                  </a:cubicBezTo>
                  <a:cubicBezTo>
                    <a:pt x="141" y="92"/>
                    <a:pt x="141" y="91"/>
                    <a:pt x="139" y="92"/>
                  </a:cubicBezTo>
                  <a:cubicBezTo>
                    <a:pt x="139" y="92"/>
                    <a:pt x="138" y="92"/>
                    <a:pt x="138" y="91"/>
                  </a:cubicBezTo>
                  <a:cubicBezTo>
                    <a:pt x="138" y="90"/>
                    <a:pt x="138" y="90"/>
                    <a:pt x="138" y="89"/>
                  </a:cubicBezTo>
                  <a:cubicBezTo>
                    <a:pt x="138" y="85"/>
                    <a:pt x="138" y="80"/>
                    <a:pt x="138" y="76"/>
                  </a:cubicBezTo>
                  <a:cubicBezTo>
                    <a:pt x="138" y="64"/>
                    <a:pt x="138" y="51"/>
                    <a:pt x="138" y="38"/>
                  </a:cubicBezTo>
                  <a:cubicBezTo>
                    <a:pt x="138" y="33"/>
                    <a:pt x="138" y="27"/>
                    <a:pt x="138" y="21"/>
                  </a:cubicBezTo>
                  <a:cubicBezTo>
                    <a:pt x="138" y="20"/>
                    <a:pt x="138" y="18"/>
                    <a:pt x="138" y="16"/>
                  </a:cubicBezTo>
                  <a:cubicBezTo>
                    <a:pt x="138" y="15"/>
                    <a:pt x="137" y="15"/>
                    <a:pt x="135" y="14"/>
                  </a:cubicBezTo>
                  <a:cubicBezTo>
                    <a:pt x="130" y="12"/>
                    <a:pt x="127" y="12"/>
                    <a:pt x="122" y="12"/>
                  </a:cubicBezTo>
                  <a:cubicBezTo>
                    <a:pt x="117" y="12"/>
                    <a:pt x="113" y="11"/>
                    <a:pt x="108" y="10"/>
                  </a:cubicBezTo>
                  <a:cubicBezTo>
                    <a:pt x="102" y="10"/>
                    <a:pt x="97" y="8"/>
                    <a:pt x="92" y="8"/>
                  </a:cubicBezTo>
                  <a:cubicBezTo>
                    <a:pt x="89" y="8"/>
                    <a:pt x="87" y="9"/>
                    <a:pt x="84" y="8"/>
                  </a:cubicBezTo>
                  <a:cubicBezTo>
                    <a:pt x="84" y="8"/>
                    <a:pt x="80" y="7"/>
                    <a:pt x="80" y="7"/>
                  </a:cubicBezTo>
                  <a:cubicBezTo>
                    <a:pt x="80" y="7"/>
                    <a:pt x="81" y="5"/>
                    <a:pt x="81" y="4"/>
                  </a:cubicBezTo>
                  <a:cubicBezTo>
                    <a:pt x="81" y="4"/>
                    <a:pt x="78" y="4"/>
                    <a:pt x="78" y="4"/>
                  </a:cubicBezTo>
                  <a:cubicBezTo>
                    <a:pt x="76" y="4"/>
                    <a:pt x="73" y="5"/>
                    <a:pt x="71" y="5"/>
                  </a:cubicBezTo>
                  <a:cubicBezTo>
                    <a:pt x="69" y="5"/>
                    <a:pt x="70" y="1"/>
                    <a:pt x="67" y="3"/>
                  </a:cubicBezTo>
                  <a:cubicBezTo>
                    <a:pt x="66" y="3"/>
                    <a:pt x="65" y="5"/>
                    <a:pt x="64" y="4"/>
                  </a:cubicBezTo>
                  <a:cubicBezTo>
                    <a:pt x="62" y="4"/>
                    <a:pt x="62" y="3"/>
                    <a:pt x="64" y="2"/>
                  </a:cubicBezTo>
                  <a:cubicBezTo>
                    <a:pt x="66" y="2"/>
                    <a:pt x="63" y="1"/>
                    <a:pt x="62" y="1"/>
                  </a:cubicBezTo>
                  <a:cubicBezTo>
                    <a:pt x="58" y="0"/>
                    <a:pt x="58" y="1"/>
                    <a:pt x="56" y="3"/>
                  </a:cubicBezTo>
                  <a:cubicBezTo>
                    <a:pt x="53" y="6"/>
                    <a:pt x="49" y="4"/>
                    <a:pt x="45" y="5"/>
                  </a:cubicBezTo>
                  <a:cubicBezTo>
                    <a:pt x="41" y="6"/>
                    <a:pt x="45" y="8"/>
                    <a:pt x="45" y="8"/>
                  </a:cubicBezTo>
                  <a:cubicBezTo>
                    <a:pt x="44" y="8"/>
                    <a:pt x="43" y="8"/>
                    <a:pt x="43" y="8"/>
                  </a:cubicBezTo>
                  <a:cubicBezTo>
                    <a:pt x="43" y="8"/>
                    <a:pt x="44" y="10"/>
                    <a:pt x="43" y="10"/>
                  </a:cubicBezTo>
                  <a:cubicBezTo>
                    <a:pt x="42" y="10"/>
                    <a:pt x="42" y="8"/>
                    <a:pt x="42" y="7"/>
                  </a:cubicBezTo>
                  <a:cubicBezTo>
                    <a:pt x="41" y="7"/>
                    <a:pt x="38" y="10"/>
                    <a:pt x="38" y="10"/>
                  </a:cubicBezTo>
                  <a:cubicBezTo>
                    <a:pt x="36" y="11"/>
                    <a:pt x="34" y="9"/>
                    <a:pt x="32" y="11"/>
                  </a:cubicBezTo>
                  <a:cubicBezTo>
                    <a:pt x="30" y="12"/>
                    <a:pt x="28" y="13"/>
                    <a:pt x="27" y="15"/>
                  </a:cubicBezTo>
                  <a:cubicBezTo>
                    <a:pt x="27" y="17"/>
                    <a:pt x="27" y="19"/>
                    <a:pt x="25" y="20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19" y="22"/>
                    <a:pt x="13" y="22"/>
                    <a:pt x="12" y="23"/>
                  </a:cubicBezTo>
                  <a:cubicBezTo>
                    <a:pt x="12" y="24"/>
                    <a:pt x="10" y="27"/>
                    <a:pt x="10" y="27"/>
                  </a:cubicBezTo>
                  <a:cubicBezTo>
                    <a:pt x="11" y="28"/>
                    <a:pt x="14" y="28"/>
                    <a:pt x="15" y="29"/>
                  </a:cubicBezTo>
                  <a:cubicBezTo>
                    <a:pt x="18" y="30"/>
                    <a:pt x="21" y="32"/>
                    <a:pt x="23" y="34"/>
                  </a:cubicBezTo>
                  <a:cubicBezTo>
                    <a:pt x="24" y="35"/>
                    <a:pt x="24" y="37"/>
                    <a:pt x="26" y="38"/>
                  </a:cubicBezTo>
                  <a:cubicBezTo>
                    <a:pt x="28" y="38"/>
                    <a:pt x="29" y="38"/>
                    <a:pt x="31" y="37"/>
                  </a:cubicBezTo>
                  <a:cubicBezTo>
                    <a:pt x="31" y="37"/>
                    <a:pt x="34" y="38"/>
                    <a:pt x="34" y="38"/>
                  </a:cubicBezTo>
                  <a:cubicBezTo>
                    <a:pt x="36" y="41"/>
                    <a:pt x="31" y="39"/>
                    <a:pt x="31" y="39"/>
                  </a:cubicBezTo>
                  <a:cubicBezTo>
                    <a:pt x="29" y="39"/>
                    <a:pt x="32" y="41"/>
                    <a:pt x="33" y="42"/>
                  </a:cubicBezTo>
                  <a:cubicBezTo>
                    <a:pt x="34" y="44"/>
                    <a:pt x="35" y="43"/>
                    <a:pt x="37" y="42"/>
                  </a:cubicBezTo>
                  <a:cubicBezTo>
                    <a:pt x="38" y="41"/>
                    <a:pt x="41" y="41"/>
                    <a:pt x="42" y="42"/>
                  </a:cubicBezTo>
                  <a:cubicBezTo>
                    <a:pt x="43" y="43"/>
                    <a:pt x="38" y="44"/>
                    <a:pt x="38" y="44"/>
                  </a:cubicBezTo>
                  <a:cubicBezTo>
                    <a:pt x="37" y="44"/>
                    <a:pt x="38" y="44"/>
                    <a:pt x="38" y="45"/>
                  </a:cubicBezTo>
                  <a:cubicBezTo>
                    <a:pt x="38" y="46"/>
                    <a:pt x="36" y="45"/>
                    <a:pt x="36" y="45"/>
                  </a:cubicBezTo>
                  <a:cubicBezTo>
                    <a:pt x="35" y="45"/>
                    <a:pt x="34" y="46"/>
                    <a:pt x="32" y="46"/>
                  </a:cubicBezTo>
                  <a:cubicBezTo>
                    <a:pt x="30" y="46"/>
                    <a:pt x="26" y="47"/>
                    <a:pt x="24" y="46"/>
                  </a:cubicBezTo>
                  <a:cubicBezTo>
                    <a:pt x="22" y="45"/>
                    <a:pt x="25" y="43"/>
                    <a:pt x="24" y="42"/>
                  </a:cubicBezTo>
                  <a:cubicBezTo>
                    <a:pt x="23" y="42"/>
                    <a:pt x="21" y="42"/>
                    <a:pt x="20" y="43"/>
                  </a:cubicBezTo>
                  <a:cubicBezTo>
                    <a:pt x="19" y="43"/>
                    <a:pt x="17" y="43"/>
                    <a:pt x="16" y="43"/>
                  </a:cubicBezTo>
                  <a:cubicBezTo>
                    <a:pt x="14" y="44"/>
                    <a:pt x="15" y="46"/>
                    <a:pt x="15" y="46"/>
                  </a:cubicBezTo>
                  <a:cubicBezTo>
                    <a:pt x="13" y="46"/>
                    <a:pt x="11" y="45"/>
                    <a:pt x="9" y="46"/>
                  </a:cubicBezTo>
                  <a:cubicBezTo>
                    <a:pt x="8" y="47"/>
                    <a:pt x="6" y="48"/>
                    <a:pt x="5" y="49"/>
                  </a:cubicBezTo>
                  <a:cubicBezTo>
                    <a:pt x="0" y="52"/>
                    <a:pt x="12" y="52"/>
                    <a:pt x="12" y="53"/>
                  </a:cubicBezTo>
                  <a:cubicBezTo>
                    <a:pt x="11" y="54"/>
                    <a:pt x="8" y="54"/>
                    <a:pt x="10" y="55"/>
                  </a:cubicBezTo>
                  <a:cubicBezTo>
                    <a:pt x="11" y="56"/>
                    <a:pt x="11" y="58"/>
                    <a:pt x="12" y="58"/>
                  </a:cubicBezTo>
                  <a:cubicBezTo>
                    <a:pt x="16" y="59"/>
                    <a:pt x="19" y="58"/>
                    <a:pt x="23" y="58"/>
                  </a:cubicBezTo>
                  <a:cubicBezTo>
                    <a:pt x="24" y="59"/>
                    <a:pt x="25" y="59"/>
                    <a:pt x="26" y="59"/>
                  </a:cubicBezTo>
                  <a:cubicBezTo>
                    <a:pt x="28" y="59"/>
                    <a:pt x="27" y="59"/>
                    <a:pt x="29" y="60"/>
                  </a:cubicBezTo>
                  <a:cubicBezTo>
                    <a:pt x="29" y="60"/>
                    <a:pt x="31" y="58"/>
                    <a:pt x="32" y="58"/>
                  </a:cubicBezTo>
                  <a:cubicBezTo>
                    <a:pt x="33" y="57"/>
                    <a:pt x="34" y="57"/>
                    <a:pt x="35" y="57"/>
                  </a:cubicBezTo>
                  <a:cubicBezTo>
                    <a:pt x="36" y="56"/>
                    <a:pt x="37" y="55"/>
                    <a:pt x="37" y="55"/>
                  </a:cubicBezTo>
                  <a:cubicBezTo>
                    <a:pt x="38" y="56"/>
                    <a:pt x="39" y="57"/>
                    <a:pt x="38" y="58"/>
                  </a:cubicBezTo>
                  <a:cubicBezTo>
                    <a:pt x="37" y="59"/>
                    <a:pt x="36" y="59"/>
                    <a:pt x="38" y="61"/>
                  </a:cubicBezTo>
                  <a:cubicBezTo>
                    <a:pt x="40" y="65"/>
                    <a:pt x="38" y="68"/>
                    <a:pt x="33" y="67"/>
                  </a:cubicBezTo>
                  <a:cubicBezTo>
                    <a:pt x="33" y="67"/>
                    <a:pt x="32" y="66"/>
                    <a:pt x="31" y="67"/>
                  </a:cubicBezTo>
                  <a:cubicBezTo>
                    <a:pt x="30" y="68"/>
                    <a:pt x="29" y="70"/>
                    <a:pt x="28" y="70"/>
                  </a:cubicBezTo>
                  <a:cubicBezTo>
                    <a:pt x="26" y="71"/>
                    <a:pt x="20" y="68"/>
                    <a:pt x="21" y="71"/>
                  </a:cubicBezTo>
                  <a:cubicBezTo>
                    <a:pt x="21" y="71"/>
                    <a:pt x="18" y="73"/>
                    <a:pt x="19" y="73"/>
                  </a:cubicBezTo>
                  <a:cubicBezTo>
                    <a:pt x="19" y="73"/>
                    <a:pt x="20" y="73"/>
                    <a:pt x="20" y="73"/>
                  </a:cubicBezTo>
                  <a:cubicBezTo>
                    <a:pt x="21" y="74"/>
                    <a:pt x="18" y="75"/>
                    <a:pt x="17" y="76"/>
                  </a:cubicBezTo>
                  <a:cubicBezTo>
                    <a:pt x="16" y="76"/>
                    <a:pt x="15" y="77"/>
                    <a:pt x="15" y="78"/>
                  </a:cubicBezTo>
                  <a:cubicBezTo>
                    <a:pt x="14" y="80"/>
                    <a:pt x="16" y="80"/>
                    <a:pt x="14" y="81"/>
                  </a:cubicBezTo>
                  <a:cubicBezTo>
                    <a:pt x="12" y="82"/>
                    <a:pt x="14" y="84"/>
                    <a:pt x="15" y="85"/>
                  </a:cubicBezTo>
                  <a:cubicBezTo>
                    <a:pt x="15" y="86"/>
                    <a:pt x="18" y="81"/>
                    <a:pt x="19" y="81"/>
                  </a:cubicBezTo>
                  <a:cubicBezTo>
                    <a:pt x="19" y="81"/>
                    <a:pt x="17" y="84"/>
                    <a:pt x="17" y="84"/>
                  </a:cubicBezTo>
                  <a:cubicBezTo>
                    <a:pt x="16" y="85"/>
                    <a:pt x="19" y="87"/>
                    <a:pt x="20" y="87"/>
                  </a:cubicBezTo>
                  <a:cubicBezTo>
                    <a:pt x="21" y="88"/>
                    <a:pt x="21" y="89"/>
                    <a:pt x="22" y="88"/>
                  </a:cubicBezTo>
                  <a:cubicBezTo>
                    <a:pt x="23" y="87"/>
                    <a:pt x="24" y="86"/>
                    <a:pt x="24" y="86"/>
                  </a:cubicBezTo>
                  <a:cubicBezTo>
                    <a:pt x="24" y="87"/>
                    <a:pt x="25" y="89"/>
                    <a:pt x="26" y="89"/>
                  </a:cubicBezTo>
                  <a:cubicBezTo>
                    <a:pt x="24" y="90"/>
                    <a:pt x="23" y="89"/>
                    <a:pt x="22" y="89"/>
                  </a:cubicBezTo>
                  <a:cubicBezTo>
                    <a:pt x="21" y="90"/>
                    <a:pt x="20" y="87"/>
                    <a:pt x="19" y="87"/>
                  </a:cubicBezTo>
                  <a:cubicBezTo>
                    <a:pt x="18" y="87"/>
                    <a:pt x="16" y="90"/>
                    <a:pt x="18" y="91"/>
                  </a:cubicBezTo>
                  <a:cubicBezTo>
                    <a:pt x="20" y="92"/>
                    <a:pt x="20" y="93"/>
                    <a:pt x="22" y="94"/>
                  </a:cubicBezTo>
                  <a:cubicBezTo>
                    <a:pt x="23" y="96"/>
                    <a:pt x="25" y="95"/>
                    <a:pt x="27" y="95"/>
                  </a:cubicBezTo>
                  <a:cubicBezTo>
                    <a:pt x="28" y="94"/>
                    <a:pt x="30" y="95"/>
                    <a:pt x="30" y="93"/>
                  </a:cubicBezTo>
                  <a:cubicBezTo>
                    <a:pt x="30" y="91"/>
                    <a:pt x="31" y="88"/>
                    <a:pt x="33" y="89"/>
                  </a:cubicBezTo>
                  <a:cubicBezTo>
                    <a:pt x="33" y="88"/>
                    <a:pt x="31" y="92"/>
                    <a:pt x="31" y="93"/>
                  </a:cubicBezTo>
                  <a:cubicBezTo>
                    <a:pt x="31" y="94"/>
                    <a:pt x="35" y="97"/>
                    <a:pt x="34" y="98"/>
                  </a:cubicBezTo>
                  <a:cubicBezTo>
                    <a:pt x="32" y="100"/>
                    <a:pt x="35" y="101"/>
                    <a:pt x="35" y="101"/>
                  </a:cubicBezTo>
                  <a:cubicBezTo>
                    <a:pt x="34" y="101"/>
                    <a:pt x="32" y="104"/>
                    <a:pt x="32" y="104"/>
                  </a:cubicBezTo>
                  <a:cubicBezTo>
                    <a:pt x="33" y="105"/>
                    <a:pt x="38" y="102"/>
                    <a:pt x="38" y="102"/>
                  </a:cubicBezTo>
                  <a:cubicBezTo>
                    <a:pt x="38" y="103"/>
                    <a:pt x="37" y="103"/>
                    <a:pt x="37" y="104"/>
                  </a:cubicBezTo>
                  <a:cubicBezTo>
                    <a:pt x="37" y="104"/>
                    <a:pt x="39" y="102"/>
                    <a:pt x="40" y="101"/>
                  </a:cubicBezTo>
                  <a:cubicBezTo>
                    <a:pt x="41" y="101"/>
                    <a:pt x="45" y="102"/>
                    <a:pt x="45" y="103"/>
                  </a:cubicBezTo>
                  <a:cubicBezTo>
                    <a:pt x="46" y="104"/>
                    <a:pt x="48" y="107"/>
                    <a:pt x="48" y="105"/>
                  </a:cubicBezTo>
                  <a:cubicBezTo>
                    <a:pt x="48" y="104"/>
                    <a:pt x="50" y="100"/>
                    <a:pt x="50" y="100"/>
                  </a:cubicBezTo>
                  <a:cubicBezTo>
                    <a:pt x="50" y="99"/>
                    <a:pt x="53" y="102"/>
                    <a:pt x="53" y="101"/>
                  </a:cubicBezTo>
                  <a:cubicBezTo>
                    <a:pt x="53" y="101"/>
                    <a:pt x="50" y="101"/>
                    <a:pt x="50" y="102"/>
                  </a:cubicBezTo>
                  <a:cubicBezTo>
                    <a:pt x="50" y="104"/>
                    <a:pt x="53" y="104"/>
                    <a:pt x="54" y="103"/>
                  </a:cubicBezTo>
                  <a:cubicBezTo>
                    <a:pt x="55" y="102"/>
                    <a:pt x="56" y="103"/>
                    <a:pt x="57" y="102"/>
                  </a:cubicBezTo>
                  <a:cubicBezTo>
                    <a:pt x="57" y="102"/>
                    <a:pt x="59" y="100"/>
                    <a:pt x="59" y="100"/>
                  </a:cubicBezTo>
                  <a:cubicBezTo>
                    <a:pt x="59" y="100"/>
                    <a:pt x="57" y="103"/>
                    <a:pt x="56" y="104"/>
                  </a:cubicBezTo>
                  <a:cubicBezTo>
                    <a:pt x="56" y="105"/>
                    <a:pt x="56" y="105"/>
                    <a:pt x="55" y="106"/>
                  </a:cubicBezTo>
                  <a:cubicBezTo>
                    <a:pt x="55" y="107"/>
                    <a:pt x="56" y="106"/>
                    <a:pt x="56" y="107"/>
                  </a:cubicBezTo>
                  <a:cubicBezTo>
                    <a:pt x="56" y="107"/>
                    <a:pt x="55" y="108"/>
                    <a:pt x="54" y="109"/>
                  </a:cubicBezTo>
                  <a:cubicBezTo>
                    <a:pt x="54" y="111"/>
                    <a:pt x="54" y="111"/>
                    <a:pt x="55" y="112"/>
                  </a:cubicBezTo>
                  <a:cubicBezTo>
                    <a:pt x="55" y="112"/>
                    <a:pt x="52" y="114"/>
                    <a:pt x="51" y="114"/>
                  </a:cubicBezTo>
                  <a:cubicBezTo>
                    <a:pt x="50" y="116"/>
                    <a:pt x="49" y="117"/>
                    <a:pt x="47" y="118"/>
                  </a:cubicBezTo>
                  <a:cubicBezTo>
                    <a:pt x="45" y="118"/>
                    <a:pt x="43" y="120"/>
                    <a:pt x="42" y="121"/>
                  </a:cubicBezTo>
                  <a:cubicBezTo>
                    <a:pt x="41" y="121"/>
                    <a:pt x="41" y="122"/>
                    <a:pt x="40" y="122"/>
                  </a:cubicBezTo>
                  <a:cubicBezTo>
                    <a:pt x="40" y="123"/>
                    <a:pt x="41" y="124"/>
                    <a:pt x="41" y="124"/>
                  </a:cubicBezTo>
                  <a:cubicBezTo>
                    <a:pt x="40" y="125"/>
                    <a:pt x="37" y="124"/>
                    <a:pt x="36" y="124"/>
                  </a:cubicBezTo>
                  <a:cubicBezTo>
                    <a:pt x="33" y="124"/>
                    <a:pt x="32" y="125"/>
                    <a:pt x="30" y="127"/>
                  </a:cubicBezTo>
                  <a:cubicBezTo>
                    <a:pt x="29" y="128"/>
                    <a:pt x="30" y="130"/>
                    <a:pt x="31" y="129"/>
                  </a:cubicBezTo>
                  <a:cubicBezTo>
                    <a:pt x="33" y="128"/>
                    <a:pt x="35" y="125"/>
                    <a:pt x="36" y="126"/>
                  </a:cubicBezTo>
                  <a:cubicBezTo>
                    <a:pt x="36" y="125"/>
                    <a:pt x="35" y="129"/>
                    <a:pt x="38" y="126"/>
                  </a:cubicBezTo>
                  <a:cubicBezTo>
                    <a:pt x="38" y="126"/>
                    <a:pt x="40" y="129"/>
                    <a:pt x="41" y="127"/>
                  </a:cubicBezTo>
                  <a:cubicBezTo>
                    <a:pt x="41" y="126"/>
                    <a:pt x="40" y="126"/>
                    <a:pt x="41" y="126"/>
                  </a:cubicBezTo>
                  <a:cubicBezTo>
                    <a:pt x="42" y="125"/>
                    <a:pt x="42" y="125"/>
                    <a:pt x="43" y="125"/>
                  </a:cubicBezTo>
                  <a:cubicBezTo>
                    <a:pt x="44" y="125"/>
                    <a:pt x="44" y="125"/>
                    <a:pt x="45" y="124"/>
                  </a:cubicBezTo>
                  <a:cubicBezTo>
                    <a:pt x="46" y="123"/>
                    <a:pt x="48" y="123"/>
                    <a:pt x="50" y="122"/>
                  </a:cubicBezTo>
                  <a:cubicBezTo>
                    <a:pt x="53" y="121"/>
                    <a:pt x="49" y="121"/>
                    <a:pt x="51" y="120"/>
                  </a:cubicBezTo>
                  <a:cubicBezTo>
                    <a:pt x="52" y="119"/>
                    <a:pt x="53" y="118"/>
                    <a:pt x="54" y="118"/>
                  </a:cubicBezTo>
                  <a:cubicBezTo>
                    <a:pt x="56" y="117"/>
                    <a:pt x="58" y="116"/>
                    <a:pt x="59" y="116"/>
                  </a:cubicBezTo>
                  <a:cubicBezTo>
                    <a:pt x="62" y="114"/>
                    <a:pt x="60" y="115"/>
                    <a:pt x="60" y="113"/>
                  </a:cubicBezTo>
                  <a:cubicBezTo>
                    <a:pt x="60" y="113"/>
                    <a:pt x="68" y="109"/>
                    <a:pt x="69" y="108"/>
                  </a:cubicBezTo>
                  <a:cubicBezTo>
                    <a:pt x="70" y="108"/>
                    <a:pt x="72" y="108"/>
                    <a:pt x="72" y="107"/>
                  </a:cubicBezTo>
                  <a:cubicBezTo>
                    <a:pt x="72" y="104"/>
                    <a:pt x="73" y="105"/>
                    <a:pt x="75" y="104"/>
                  </a:cubicBezTo>
                  <a:cubicBezTo>
                    <a:pt x="78" y="102"/>
                    <a:pt x="69" y="101"/>
                    <a:pt x="73" y="97"/>
                  </a:cubicBezTo>
                  <a:cubicBezTo>
                    <a:pt x="75" y="96"/>
                    <a:pt x="77" y="96"/>
                    <a:pt x="78" y="95"/>
                  </a:cubicBezTo>
                  <a:cubicBezTo>
                    <a:pt x="79" y="94"/>
                    <a:pt x="79" y="91"/>
                    <a:pt x="77" y="91"/>
                  </a:cubicBezTo>
                  <a:cubicBezTo>
                    <a:pt x="79" y="91"/>
                    <a:pt x="79" y="92"/>
                    <a:pt x="81" y="91"/>
                  </a:cubicBezTo>
                  <a:cubicBezTo>
                    <a:pt x="82" y="90"/>
                    <a:pt x="83" y="88"/>
                    <a:pt x="85" y="87"/>
                  </a:cubicBezTo>
                  <a:cubicBezTo>
                    <a:pt x="86" y="86"/>
                    <a:pt x="88" y="84"/>
                    <a:pt x="89" y="84"/>
                  </a:cubicBezTo>
                  <a:cubicBezTo>
                    <a:pt x="90" y="84"/>
                    <a:pt x="95" y="84"/>
                    <a:pt x="94" y="86"/>
                  </a:cubicBezTo>
                  <a:cubicBezTo>
                    <a:pt x="93" y="87"/>
                    <a:pt x="91" y="85"/>
                    <a:pt x="89" y="86"/>
                  </a:cubicBezTo>
                  <a:cubicBezTo>
                    <a:pt x="87" y="87"/>
                    <a:pt x="87" y="88"/>
                    <a:pt x="86" y="90"/>
                  </a:cubicBezTo>
                  <a:cubicBezTo>
                    <a:pt x="86" y="92"/>
                    <a:pt x="84" y="94"/>
                    <a:pt x="84" y="96"/>
                  </a:cubicBezTo>
                  <a:cubicBezTo>
                    <a:pt x="83" y="97"/>
                    <a:pt x="87" y="96"/>
                    <a:pt x="87" y="97"/>
                  </a:cubicBezTo>
                  <a:cubicBezTo>
                    <a:pt x="86" y="97"/>
                    <a:pt x="81" y="99"/>
                    <a:pt x="85" y="99"/>
                  </a:cubicBezTo>
                  <a:cubicBezTo>
                    <a:pt x="88" y="99"/>
                    <a:pt x="90" y="97"/>
                    <a:pt x="93" y="96"/>
                  </a:cubicBezTo>
                  <a:cubicBezTo>
                    <a:pt x="95" y="94"/>
                    <a:pt x="97" y="94"/>
                    <a:pt x="99" y="93"/>
                  </a:cubicBezTo>
                  <a:cubicBezTo>
                    <a:pt x="103" y="92"/>
                    <a:pt x="101" y="90"/>
                    <a:pt x="101" y="88"/>
                  </a:cubicBezTo>
                  <a:cubicBezTo>
                    <a:pt x="100" y="84"/>
                    <a:pt x="109" y="87"/>
                    <a:pt x="111" y="88"/>
                  </a:cubicBezTo>
                  <a:cubicBezTo>
                    <a:pt x="113" y="88"/>
                    <a:pt x="114" y="90"/>
                    <a:pt x="116" y="91"/>
                  </a:cubicBezTo>
                  <a:cubicBezTo>
                    <a:pt x="116" y="91"/>
                    <a:pt x="118" y="88"/>
                    <a:pt x="119" y="89"/>
                  </a:cubicBezTo>
                  <a:cubicBezTo>
                    <a:pt x="119" y="89"/>
                    <a:pt x="119" y="91"/>
                    <a:pt x="119" y="92"/>
                  </a:cubicBezTo>
                  <a:cubicBezTo>
                    <a:pt x="121" y="93"/>
                    <a:pt x="122" y="93"/>
                    <a:pt x="123" y="93"/>
                  </a:cubicBezTo>
                  <a:cubicBezTo>
                    <a:pt x="126" y="93"/>
                    <a:pt x="129" y="92"/>
                    <a:pt x="131" y="93"/>
                  </a:cubicBezTo>
                  <a:cubicBezTo>
                    <a:pt x="132" y="93"/>
                    <a:pt x="133" y="94"/>
                    <a:pt x="134" y="93"/>
                  </a:cubicBezTo>
                  <a:cubicBezTo>
                    <a:pt x="135" y="93"/>
                    <a:pt x="135" y="94"/>
                    <a:pt x="136" y="95"/>
                  </a:cubicBezTo>
                  <a:cubicBezTo>
                    <a:pt x="137" y="95"/>
                    <a:pt x="139" y="96"/>
                    <a:pt x="140" y="96"/>
                  </a:cubicBezTo>
                  <a:cubicBezTo>
                    <a:pt x="142" y="96"/>
                    <a:pt x="143" y="94"/>
                    <a:pt x="144" y="94"/>
                  </a:cubicBezTo>
                  <a:cubicBezTo>
                    <a:pt x="146" y="93"/>
                    <a:pt x="145" y="96"/>
                    <a:pt x="145" y="96"/>
                  </a:cubicBezTo>
                  <a:cubicBezTo>
                    <a:pt x="144" y="97"/>
                    <a:pt x="144" y="97"/>
                    <a:pt x="145" y="98"/>
                  </a:cubicBezTo>
                  <a:cubicBezTo>
                    <a:pt x="148" y="99"/>
                    <a:pt x="150" y="100"/>
                    <a:pt x="152" y="101"/>
                  </a:cubicBezTo>
                  <a:cubicBezTo>
                    <a:pt x="154" y="103"/>
                    <a:pt x="156" y="105"/>
                    <a:pt x="158" y="106"/>
                  </a:cubicBezTo>
                  <a:cubicBezTo>
                    <a:pt x="159" y="106"/>
                    <a:pt x="160" y="105"/>
                    <a:pt x="161" y="105"/>
                  </a:cubicBezTo>
                  <a:cubicBezTo>
                    <a:pt x="162" y="104"/>
                    <a:pt x="160" y="103"/>
                    <a:pt x="160" y="102"/>
                  </a:cubicBezTo>
                  <a:cubicBezTo>
                    <a:pt x="160" y="101"/>
                    <a:pt x="163" y="103"/>
                    <a:pt x="163" y="103"/>
                  </a:cubicBezTo>
                  <a:cubicBezTo>
                    <a:pt x="163" y="104"/>
                    <a:pt x="166" y="106"/>
                    <a:pt x="167" y="105"/>
                  </a:cubicBezTo>
                  <a:cubicBezTo>
                    <a:pt x="167" y="105"/>
                    <a:pt x="165" y="99"/>
                    <a:pt x="165" y="99"/>
                  </a:cubicBezTo>
                  <a:cubicBezTo>
                    <a:pt x="166" y="99"/>
                    <a:pt x="168" y="104"/>
                    <a:pt x="169" y="104"/>
                  </a:cubicBezTo>
                  <a:cubicBezTo>
                    <a:pt x="169" y="105"/>
                    <a:pt x="170" y="107"/>
                    <a:pt x="171" y="107"/>
                  </a:cubicBezTo>
                  <a:cubicBezTo>
                    <a:pt x="172" y="107"/>
                    <a:pt x="173" y="105"/>
                    <a:pt x="173" y="105"/>
                  </a:cubicBezTo>
                  <a:cubicBezTo>
                    <a:pt x="171" y="106"/>
                    <a:pt x="177" y="110"/>
                    <a:pt x="177" y="111"/>
                  </a:cubicBezTo>
                  <a:cubicBezTo>
                    <a:pt x="176" y="111"/>
                    <a:pt x="176" y="111"/>
                    <a:pt x="176" y="111"/>
                  </a:cubicBezTo>
                  <a:cubicBezTo>
                    <a:pt x="175" y="112"/>
                    <a:pt x="177" y="112"/>
                    <a:pt x="177" y="113"/>
                  </a:cubicBezTo>
                  <a:cubicBezTo>
                    <a:pt x="177" y="113"/>
                    <a:pt x="175" y="114"/>
                    <a:pt x="176" y="114"/>
                  </a:cubicBezTo>
                  <a:cubicBezTo>
                    <a:pt x="177" y="115"/>
                    <a:pt x="178" y="116"/>
                    <a:pt x="179" y="117"/>
                  </a:cubicBezTo>
                  <a:cubicBezTo>
                    <a:pt x="181" y="119"/>
                    <a:pt x="182" y="120"/>
                    <a:pt x="184" y="121"/>
                  </a:cubicBezTo>
                  <a:cubicBezTo>
                    <a:pt x="184" y="121"/>
                    <a:pt x="182" y="125"/>
                    <a:pt x="183" y="125"/>
                  </a:cubicBezTo>
                  <a:cubicBezTo>
                    <a:pt x="184" y="126"/>
                    <a:pt x="184" y="124"/>
                    <a:pt x="184" y="124"/>
                  </a:cubicBezTo>
                  <a:cubicBezTo>
                    <a:pt x="185" y="123"/>
                    <a:pt x="185" y="126"/>
                    <a:pt x="186" y="127"/>
                  </a:cubicBezTo>
                  <a:cubicBezTo>
                    <a:pt x="186" y="127"/>
                    <a:pt x="186" y="126"/>
                    <a:pt x="186" y="125"/>
                  </a:cubicBezTo>
                  <a:cubicBezTo>
                    <a:pt x="186" y="127"/>
                    <a:pt x="192" y="130"/>
                    <a:pt x="193" y="127"/>
                  </a:cubicBezTo>
                  <a:cubicBezTo>
                    <a:pt x="193" y="127"/>
                    <a:pt x="193" y="128"/>
                    <a:pt x="193" y="128"/>
                  </a:cubicBezTo>
                  <a:cubicBezTo>
                    <a:pt x="193" y="128"/>
                    <a:pt x="194" y="127"/>
                    <a:pt x="194" y="126"/>
                  </a:cubicBezTo>
                  <a:cubicBezTo>
                    <a:pt x="193" y="126"/>
                    <a:pt x="194" y="127"/>
                    <a:pt x="194" y="1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5" name="Freeform 641">
              <a:extLst>
                <a:ext uri="{FF2B5EF4-FFF2-40B4-BE49-F238E27FC236}">
                  <a16:creationId xmlns:a16="http://schemas.microsoft.com/office/drawing/2014/main" id="{E8562855-D15F-0F41-A876-0A0F7CB25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392" y="5503627"/>
              <a:ext cx="2309327" cy="1211790"/>
            </a:xfrm>
            <a:custGeom>
              <a:avLst/>
              <a:gdLst>
                <a:gd name="T0" fmla="*/ 84 w 289"/>
                <a:gd name="T1" fmla="*/ 106 h 143"/>
                <a:gd name="T2" fmla="*/ 105 w 289"/>
                <a:gd name="T3" fmla="*/ 119 h 143"/>
                <a:gd name="T4" fmla="*/ 125 w 289"/>
                <a:gd name="T5" fmla="*/ 127 h 143"/>
                <a:gd name="T6" fmla="*/ 137 w 289"/>
                <a:gd name="T7" fmla="*/ 127 h 143"/>
                <a:gd name="T8" fmla="*/ 149 w 289"/>
                <a:gd name="T9" fmla="*/ 119 h 143"/>
                <a:gd name="T10" fmla="*/ 162 w 289"/>
                <a:gd name="T11" fmla="*/ 118 h 143"/>
                <a:gd name="T12" fmla="*/ 177 w 289"/>
                <a:gd name="T13" fmla="*/ 119 h 143"/>
                <a:gd name="T14" fmla="*/ 171 w 289"/>
                <a:gd name="T15" fmla="*/ 113 h 143"/>
                <a:gd name="T16" fmla="*/ 186 w 289"/>
                <a:gd name="T17" fmla="*/ 113 h 143"/>
                <a:gd name="T18" fmla="*/ 209 w 289"/>
                <a:gd name="T19" fmla="*/ 122 h 143"/>
                <a:gd name="T20" fmla="*/ 213 w 289"/>
                <a:gd name="T21" fmla="*/ 133 h 143"/>
                <a:gd name="T22" fmla="*/ 220 w 289"/>
                <a:gd name="T23" fmla="*/ 143 h 143"/>
                <a:gd name="T24" fmla="*/ 215 w 289"/>
                <a:gd name="T25" fmla="*/ 108 h 143"/>
                <a:gd name="T26" fmla="*/ 234 w 289"/>
                <a:gd name="T27" fmla="*/ 92 h 143"/>
                <a:gd name="T28" fmla="*/ 239 w 289"/>
                <a:gd name="T29" fmla="*/ 86 h 143"/>
                <a:gd name="T30" fmla="*/ 244 w 289"/>
                <a:gd name="T31" fmla="*/ 82 h 143"/>
                <a:gd name="T32" fmla="*/ 242 w 289"/>
                <a:gd name="T33" fmla="*/ 78 h 143"/>
                <a:gd name="T34" fmla="*/ 238 w 289"/>
                <a:gd name="T35" fmla="*/ 71 h 143"/>
                <a:gd name="T36" fmla="*/ 239 w 289"/>
                <a:gd name="T37" fmla="*/ 69 h 143"/>
                <a:gd name="T38" fmla="*/ 242 w 289"/>
                <a:gd name="T39" fmla="*/ 75 h 143"/>
                <a:gd name="T40" fmla="*/ 246 w 289"/>
                <a:gd name="T41" fmla="*/ 62 h 143"/>
                <a:gd name="T42" fmla="*/ 253 w 289"/>
                <a:gd name="T43" fmla="*/ 52 h 143"/>
                <a:gd name="T44" fmla="*/ 265 w 289"/>
                <a:gd name="T45" fmla="*/ 48 h 143"/>
                <a:gd name="T46" fmla="*/ 271 w 289"/>
                <a:gd name="T47" fmla="*/ 48 h 143"/>
                <a:gd name="T48" fmla="*/ 274 w 289"/>
                <a:gd name="T49" fmla="*/ 35 h 143"/>
                <a:gd name="T50" fmla="*/ 288 w 289"/>
                <a:gd name="T51" fmla="*/ 28 h 143"/>
                <a:gd name="T52" fmla="*/ 276 w 289"/>
                <a:gd name="T53" fmla="*/ 13 h 143"/>
                <a:gd name="T54" fmla="*/ 264 w 289"/>
                <a:gd name="T55" fmla="*/ 28 h 143"/>
                <a:gd name="T56" fmla="*/ 237 w 289"/>
                <a:gd name="T57" fmla="*/ 39 h 143"/>
                <a:gd name="T58" fmla="*/ 224 w 289"/>
                <a:gd name="T59" fmla="*/ 45 h 143"/>
                <a:gd name="T60" fmla="*/ 208 w 289"/>
                <a:gd name="T61" fmla="*/ 44 h 143"/>
                <a:gd name="T62" fmla="*/ 203 w 289"/>
                <a:gd name="T63" fmla="*/ 36 h 143"/>
                <a:gd name="T64" fmla="*/ 196 w 289"/>
                <a:gd name="T65" fmla="*/ 28 h 143"/>
                <a:gd name="T66" fmla="*/ 185 w 289"/>
                <a:gd name="T67" fmla="*/ 48 h 143"/>
                <a:gd name="T68" fmla="*/ 187 w 289"/>
                <a:gd name="T69" fmla="*/ 25 h 143"/>
                <a:gd name="T70" fmla="*/ 196 w 289"/>
                <a:gd name="T71" fmla="*/ 17 h 143"/>
                <a:gd name="T72" fmla="*/ 184 w 289"/>
                <a:gd name="T73" fmla="*/ 13 h 143"/>
                <a:gd name="T74" fmla="*/ 165 w 289"/>
                <a:gd name="T75" fmla="*/ 15 h 143"/>
                <a:gd name="T76" fmla="*/ 158 w 289"/>
                <a:gd name="T77" fmla="*/ 5 h 143"/>
                <a:gd name="T78" fmla="*/ 147 w 289"/>
                <a:gd name="T79" fmla="*/ 4 h 143"/>
                <a:gd name="T80" fmla="*/ 30 w 289"/>
                <a:gd name="T81" fmla="*/ 4 h 143"/>
                <a:gd name="T82" fmla="*/ 7 w 289"/>
                <a:gd name="T83" fmla="*/ 9 h 143"/>
                <a:gd name="T84" fmla="*/ 8 w 289"/>
                <a:gd name="T85" fmla="*/ 21 h 143"/>
                <a:gd name="T86" fmla="*/ 2 w 289"/>
                <a:gd name="T87" fmla="*/ 40 h 143"/>
                <a:gd name="T88" fmla="*/ 5 w 289"/>
                <a:gd name="T89" fmla="*/ 63 h 143"/>
                <a:gd name="T90" fmla="*/ 12 w 289"/>
                <a:gd name="T91" fmla="*/ 73 h 143"/>
                <a:gd name="T92" fmla="*/ 21 w 289"/>
                <a:gd name="T93" fmla="*/ 88 h 143"/>
                <a:gd name="T94" fmla="*/ 39 w 289"/>
                <a:gd name="T95" fmla="*/ 10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9" h="143">
                  <a:moveTo>
                    <a:pt x="68" y="108"/>
                  </a:moveTo>
                  <a:cubicBezTo>
                    <a:pt x="71" y="108"/>
                    <a:pt x="74" y="108"/>
                    <a:pt x="78" y="108"/>
                  </a:cubicBezTo>
                  <a:cubicBezTo>
                    <a:pt x="79" y="108"/>
                    <a:pt x="81" y="108"/>
                    <a:pt x="82" y="108"/>
                  </a:cubicBezTo>
                  <a:cubicBezTo>
                    <a:pt x="83" y="108"/>
                    <a:pt x="83" y="106"/>
                    <a:pt x="84" y="106"/>
                  </a:cubicBezTo>
                  <a:cubicBezTo>
                    <a:pt x="85" y="105"/>
                    <a:pt x="91" y="105"/>
                    <a:pt x="91" y="106"/>
                  </a:cubicBezTo>
                  <a:cubicBezTo>
                    <a:pt x="94" y="108"/>
                    <a:pt x="97" y="110"/>
                    <a:pt x="100" y="112"/>
                  </a:cubicBezTo>
                  <a:cubicBezTo>
                    <a:pt x="100" y="112"/>
                    <a:pt x="101" y="115"/>
                    <a:pt x="101" y="116"/>
                  </a:cubicBezTo>
                  <a:cubicBezTo>
                    <a:pt x="102" y="118"/>
                    <a:pt x="102" y="118"/>
                    <a:pt x="105" y="119"/>
                  </a:cubicBezTo>
                  <a:cubicBezTo>
                    <a:pt x="107" y="120"/>
                    <a:pt x="108" y="121"/>
                    <a:pt x="109" y="119"/>
                  </a:cubicBezTo>
                  <a:cubicBezTo>
                    <a:pt x="110" y="116"/>
                    <a:pt x="111" y="116"/>
                    <a:pt x="114" y="117"/>
                  </a:cubicBezTo>
                  <a:cubicBezTo>
                    <a:pt x="116" y="117"/>
                    <a:pt x="119" y="118"/>
                    <a:pt x="119" y="120"/>
                  </a:cubicBezTo>
                  <a:cubicBezTo>
                    <a:pt x="121" y="123"/>
                    <a:pt x="123" y="124"/>
                    <a:pt x="125" y="127"/>
                  </a:cubicBezTo>
                  <a:cubicBezTo>
                    <a:pt x="127" y="129"/>
                    <a:pt x="126" y="133"/>
                    <a:pt x="129" y="134"/>
                  </a:cubicBezTo>
                  <a:cubicBezTo>
                    <a:pt x="131" y="136"/>
                    <a:pt x="135" y="136"/>
                    <a:pt x="137" y="137"/>
                  </a:cubicBezTo>
                  <a:cubicBezTo>
                    <a:pt x="137" y="136"/>
                    <a:pt x="135" y="129"/>
                    <a:pt x="135" y="129"/>
                  </a:cubicBezTo>
                  <a:cubicBezTo>
                    <a:pt x="137" y="130"/>
                    <a:pt x="136" y="127"/>
                    <a:pt x="137" y="127"/>
                  </a:cubicBezTo>
                  <a:cubicBezTo>
                    <a:pt x="137" y="126"/>
                    <a:pt x="139" y="126"/>
                    <a:pt x="140" y="125"/>
                  </a:cubicBezTo>
                  <a:cubicBezTo>
                    <a:pt x="141" y="125"/>
                    <a:pt x="142" y="122"/>
                    <a:pt x="142" y="122"/>
                  </a:cubicBezTo>
                  <a:cubicBezTo>
                    <a:pt x="143" y="123"/>
                    <a:pt x="144" y="123"/>
                    <a:pt x="145" y="122"/>
                  </a:cubicBezTo>
                  <a:cubicBezTo>
                    <a:pt x="147" y="121"/>
                    <a:pt x="148" y="121"/>
                    <a:pt x="149" y="119"/>
                  </a:cubicBezTo>
                  <a:cubicBezTo>
                    <a:pt x="151" y="118"/>
                    <a:pt x="148" y="118"/>
                    <a:pt x="148" y="117"/>
                  </a:cubicBezTo>
                  <a:cubicBezTo>
                    <a:pt x="148" y="117"/>
                    <a:pt x="151" y="118"/>
                    <a:pt x="152" y="117"/>
                  </a:cubicBezTo>
                  <a:cubicBezTo>
                    <a:pt x="154" y="116"/>
                    <a:pt x="155" y="116"/>
                    <a:pt x="157" y="116"/>
                  </a:cubicBezTo>
                  <a:cubicBezTo>
                    <a:pt x="159" y="116"/>
                    <a:pt x="160" y="119"/>
                    <a:pt x="162" y="118"/>
                  </a:cubicBezTo>
                  <a:cubicBezTo>
                    <a:pt x="165" y="116"/>
                    <a:pt x="166" y="118"/>
                    <a:pt x="168" y="119"/>
                  </a:cubicBezTo>
                  <a:cubicBezTo>
                    <a:pt x="170" y="120"/>
                    <a:pt x="171" y="118"/>
                    <a:pt x="172" y="118"/>
                  </a:cubicBezTo>
                  <a:cubicBezTo>
                    <a:pt x="173" y="117"/>
                    <a:pt x="176" y="119"/>
                    <a:pt x="176" y="120"/>
                  </a:cubicBezTo>
                  <a:cubicBezTo>
                    <a:pt x="177" y="121"/>
                    <a:pt x="178" y="120"/>
                    <a:pt x="177" y="119"/>
                  </a:cubicBezTo>
                  <a:cubicBezTo>
                    <a:pt x="177" y="119"/>
                    <a:pt x="176" y="118"/>
                    <a:pt x="175" y="118"/>
                  </a:cubicBezTo>
                  <a:cubicBezTo>
                    <a:pt x="174" y="117"/>
                    <a:pt x="176" y="117"/>
                    <a:pt x="176" y="117"/>
                  </a:cubicBezTo>
                  <a:cubicBezTo>
                    <a:pt x="175" y="115"/>
                    <a:pt x="175" y="114"/>
                    <a:pt x="173" y="115"/>
                  </a:cubicBezTo>
                  <a:cubicBezTo>
                    <a:pt x="173" y="115"/>
                    <a:pt x="169" y="115"/>
                    <a:pt x="171" y="113"/>
                  </a:cubicBezTo>
                  <a:cubicBezTo>
                    <a:pt x="173" y="113"/>
                    <a:pt x="174" y="114"/>
                    <a:pt x="175" y="114"/>
                  </a:cubicBezTo>
                  <a:cubicBezTo>
                    <a:pt x="178" y="113"/>
                    <a:pt x="180" y="113"/>
                    <a:pt x="183" y="113"/>
                  </a:cubicBezTo>
                  <a:cubicBezTo>
                    <a:pt x="184" y="113"/>
                    <a:pt x="183" y="113"/>
                    <a:pt x="184" y="114"/>
                  </a:cubicBezTo>
                  <a:cubicBezTo>
                    <a:pt x="184" y="114"/>
                    <a:pt x="185" y="114"/>
                    <a:pt x="186" y="113"/>
                  </a:cubicBezTo>
                  <a:cubicBezTo>
                    <a:pt x="188" y="113"/>
                    <a:pt x="190" y="113"/>
                    <a:pt x="192" y="113"/>
                  </a:cubicBezTo>
                  <a:cubicBezTo>
                    <a:pt x="194" y="113"/>
                    <a:pt x="194" y="115"/>
                    <a:pt x="196" y="116"/>
                  </a:cubicBezTo>
                  <a:cubicBezTo>
                    <a:pt x="198" y="118"/>
                    <a:pt x="200" y="116"/>
                    <a:pt x="202" y="115"/>
                  </a:cubicBezTo>
                  <a:cubicBezTo>
                    <a:pt x="203" y="115"/>
                    <a:pt x="209" y="121"/>
                    <a:pt x="209" y="122"/>
                  </a:cubicBezTo>
                  <a:cubicBezTo>
                    <a:pt x="210" y="123"/>
                    <a:pt x="208" y="125"/>
                    <a:pt x="209" y="126"/>
                  </a:cubicBezTo>
                  <a:cubicBezTo>
                    <a:pt x="210" y="128"/>
                    <a:pt x="209" y="128"/>
                    <a:pt x="210" y="130"/>
                  </a:cubicBezTo>
                  <a:cubicBezTo>
                    <a:pt x="210" y="131"/>
                    <a:pt x="211" y="132"/>
                    <a:pt x="211" y="132"/>
                  </a:cubicBezTo>
                  <a:cubicBezTo>
                    <a:pt x="212" y="132"/>
                    <a:pt x="212" y="133"/>
                    <a:pt x="213" y="133"/>
                  </a:cubicBezTo>
                  <a:cubicBezTo>
                    <a:pt x="214" y="134"/>
                    <a:pt x="213" y="136"/>
                    <a:pt x="214" y="137"/>
                  </a:cubicBezTo>
                  <a:cubicBezTo>
                    <a:pt x="215" y="138"/>
                    <a:pt x="216" y="138"/>
                    <a:pt x="217" y="140"/>
                  </a:cubicBezTo>
                  <a:cubicBezTo>
                    <a:pt x="219" y="143"/>
                    <a:pt x="218" y="140"/>
                    <a:pt x="220" y="141"/>
                  </a:cubicBezTo>
                  <a:cubicBezTo>
                    <a:pt x="220" y="141"/>
                    <a:pt x="220" y="143"/>
                    <a:pt x="220" y="143"/>
                  </a:cubicBezTo>
                  <a:cubicBezTo>
                    <a:pt x="221" y="143"/>
                    <a:pt x="222" y="136"/>
                    <a:pt x="222" y="135"/>
                  </a:cubicBezTo>
                  <a:cubicBezTo>
                    <a:pt x="222" y="132"/>
                    <a:pt x="221" y="130"/>
                    <a:pt x="220" y="126"/>
                  </a:cubicBezTo>
                  <a:cubicBezTo>
                    <a:pt x="218" y="123"/>
                    <a:pt x="218" y="120"/>
                    <a:pt x="217" y="117"/>
                  </a:cubicBezTo>
                  <a:cubicBezTo>
                    <a:pt x="215" y="115"/>
                    <a:pt x="214" y="111"/>
                    <a:pt x="215" y="108"/>
                  </a:cubicBezTo>
                  <a:cubicBezTo>
                    <a:pt x="216" y="105"/>
                    <a:pt x="218" y="103"/>
                    <a:pt x="221" y="101"/>
                  </a:cubicBezTo>
                  <a:cubicBezTo>
                    <a:pt x="222" y="100"/>
                    <a:pt x="223" y="100"/>
                    <a:pt x="224" y="99"/>
                  </a:cubicBezTo>
                  <a:cubicBezTo>
                    <a:pt x="225" y="98"/>
                    <a:pt x="226" y="96"/>
                    <a:pt x="227" y="96"/>
                  </a:cubicBezTo>
                  <a:cubicBezTo>
                    <a:pt x="229" y="94"/>
                    <a:pt x="232" y="94"/>
                    <a:pt x="234" y="92"/>
                  </a:cubicBezTo>
                  <a:cubicBezTo>
                    <a:pt x="235" y="91"/>
                    <a:pt x="236" y="89"/>
                    <a:pt x="238" y="89"/>
                  </a:cubicBezTo>
                  <a:cubicBezTo>
                    <a:pt x="238" y="89"/>
                    <a:pt x="242" y="89"/>
                    <a:pt x="241" y="87"/>
                  </a:cubicBezTo>
                  <a:cubicBezTo>
                    <a:pt x="241" y="87"/>
                    <a:pt x="238" y="88"/>
                    <a:pt x="238" y="88"/>
                  </a:cubicBezTo>
                  <a:cubicBezTo>
                    <a:pt x="238" y="87"/>
                    <a:pt x="240" y="88"/>
                    <a:pt x="239" y="86"/>
                  </a:cubicBezTo>
                  <a:cubicBezTo>
                    <a:pt x="239" y="86"/>
                    <a:pt x="238" y="85"/>
                    <a:pt x="239" y="85"/>
                  </a:cubicBezTo>
                  <a:cubicBezTo>
                    <a:pt x="239" y="84"/>
                    <a:pt x="239" y="85"/>
                    <a:pt x="240" y="84"/>
                  </a:cubicBezTo>
                  <a:cubicBezTo>
                    <a:pt x="239" y="85"/>
                    <a:pt x="241" y="86"/>
                    <a:pt x="241" y="85"/>
                  </a:cubicBezTo>
                  <a:cubicBezTo>
                    <a:pt x="242" y="85"/>
                    <a:pt x="245" y="83"/>
                    <a:pt x="244" y="82"/>
                  </a:cubicBezTo>
                  <a:cubicBezTo>
                    <a:pt x="244" y="83"/>
                    <a:pt x="238" y="82"/>
                    <a:pt x="239" y="81"/>
                  </a:cubicBezTo>
                  <a:cubicBezTo>
                    <a:pt x="239" y="80"/>
                    <a:pt x="240" y="82"/>
                    <a:pt x="241" y="81"/>
                  </a:cubicBezTo>
                  <a:cubicBezTo>
                    <a:pt x="241" y="81"/>
                    <a:pt x="243" y="80"/>
                    <a:pt x="243" y="80"/>
                  </a:cubicBezTo>
                  <a:cubicBezTo>
                    <a:pt x="243" y="80"/>
                    <a:pt x="242" y="79"/>
                    <a:pt x="242" y="78"/>
                  </a:cubicBezTo>
                  <a:cubicBezTo>
                    <a:pt x="243" y="77"/>
                    <a:pt x="243" y="76"/>
                    <a:pt x="241" y="76"/>
                  </a:cubicBezTo>
                  <a:cubicBezTo>
                    <a:pt x="241" y="76"/>
                    <a:pt x="237" y="74"/>
                    <a:pt x="237" y="74"/>
                  </a:cubicBezTo>
                  <a:cubicBezTo>
                    <a:pt x="238" y="73"/>
                    <a:pt x="239" y="74"/>
                    <a:pt x="240" y="74"/>
                  </a:cubicBezTo>
                  <a:cubicBezTo>
                    <a:pt x="241" y="73"/>
                    <a:pt x="239" y="71"/>
                    <a:pt x="238" y="71"/>
                  </a:cubicBezTo>
                  <a:cubicBezTo>
                    <a:pt x="237" y="70"/>
                    <a:pt x="236" y="69"/>
                    <a:pt x="236" y="68"/>
                  </a:cubicBezTo>
                  <a:cubicBezTo>
                    <a:pt x="235" y="67"/>
                    <a:pt x="238" y="65"/>
                    <a:pt x="237" y="64"/>
                  </a:cubicBezTo>
                  <a:cubicBezTo>
                    <a:pt x="238" y="65"/>
                    <a:pt x="237" y="66"/>
                    <a:pt x="237" y="67"/>
                  </a:cubicBezTo>
                  <a:cubicBezTo>
                    <a:pt x="237" y="67"/>
                    <a:pt x="239" y="69"/>
                    <a:pt x="239" y="69"/>
                  </a:cubicBezTo>
                  <a:cubicBezTo>
                    <a:pt x="241" y="67"/>
                    <a:pt x="239" y="62"/>
                    <a:pt x="242" y="61"/>
                  </a:cubicBezTo>
                  <a:cubicBezTo>
                    <a:pt x="241" y="61"/>
                    <a:pt x="241" y="66"/>
                    <a:pt x="242" y="67"/>
                  </a:cubicBezTo>
                  <a:cubicBezTo>
                    <a:pt x="242" y="69"/>
                    <a:pt x="244" y="69"/>
                    <a:pt x="244" y="71"/>
                  </a:cubicBezTo>
                  <a:cubicBezTo>
                    <a:pt x="244" y="72"/>
                    <a:pt x="241" y="74"/>
                    <a:pt x="242" y="75"/>
                  </a:cubicBezTo>
                  <a:cubicBezTo>
                    <a:pt x="242" y="75"/>
                    <a:pt x="248" y="69"/>
                    <a:pt x="247" y="67"/>
                  </a:cubicBezTo>
                  <a:cubicBezTo>
                    <a:pt x="247" y="65"/>
                    <a:pt x="245" y="64"/>
                    <a:pt x="245" y="62"/>
                  </a:cubicBezTo>
                  <a:cubicBezTo>
                    <a:pt x="244" y="61"/>
                    <a:pt x="245" y="58"/>
                    <a:pt x="247" y="59"/>
                  </a:cubicBezTo>
                  <a:cubicBezTo>
                    <a:pt x="246" y="58"/>
                    <a:pt x="245" y="61"/>
                    <a:pt x="246" y="62"/>
                  </a:cubicBezTo>
                  <a:cubicBezTo>
                    <a:pt x="248" y="64"/>
                    <a:pt x="248" y="65"/>
                    <a:pt x="250" y="62"/>
                  </a:cubicBezTo>
                  <a:cubicBezTo>
                    <a:pt x="251" y="61"/>
                    <a:pt x="253" y="58"/>
                    <a:pt x="252" y="56"/>
                  </a:cubicBezTo>
                  <a:cubicBezTo>
                    <a:pt x="252" y="56"/>
                    <a:pt x="251" y="55"/>
                    <a:pt x="252" y="54"/>
                  </a:cubicBezTo>
                  <a:cubicBezTo>
                    <a:pt x="252" y="54"/>
                    <a:pt x="253" y="52"/>
                    <a:pt x="253" y="52"/>
                  </a:cubicBezTo>
                  <a:cubicBezTo>
                    <a:pt x="253" y="52"/>
                    <a:pt x="253" y="54"/>
                    <a:pt x="253" y="54"/>
                  </a:cubicBezTo>
                  <a:cubicBezTo>
                    <a:pt x="253" y="54"/>
                    <a:pt x="258" y="51"/>
                    <a:pt x="260" y="51"/>
                  </a:cubicBezTo>
                  <a:cubicBezTo>
                    <a:pt x="261" y="50"/>
                    <a:pt x="263" y="51"/>
                    <a:pt x="264" y="51"/>
                  </a:cubicBezTo>
                  <a:cubicBezTo>
                    <a:pt x="266" y="50"/>
                    <a:pt x="265" y="49"/>
                    <a:pt x="265" y="48"/>
                  </a:cubicBezTo>
                  <a:cubicBezTo>
                    <a:pt x="266" y="48"/>
                    <a:pt x="266" y="50"/>
                    <a:pt x="267" y="50"/>
                  </a:cubicBezTo>
                  <a:cubicBezTo>
                    <a:pt x="267" y="50"/>
                    <a:pt x="269" y="49"/>
                    <a:pt x="269" y="49"/>
                  </a:cubicBezTo>
                  <a:cubicBezTo>
                    <a:pt x="271" y="51"/>
                    <a:pt x="275" y="46"/>
                    <a:pt x="272" y="46"/>
                  </a:cubicBezTo>
                  <a:cubicBezTo>
                    <a:pt x="272" y="46"/>
                    <a:pt x="272" y="48"/>
                    <a:pt x="271" y="48"/>
                  </a:cubicBezTo>
                  <a:cubicBezTo>
                    <a:pt x="270" y="48"/>
                    <a:pt x="268" y="44"/>
                    <a:pt x="268" y="44"/>
                  </a:cubicBezTo>
                  <a:cubicBezTo>
                    <a:pt x="269" y="43"/>
                    <a:pt x="268" y="42"/>
                    <a:pt x="269" y="41"/>
                  </a:cubicBezTo>
                  <a:cubicBezTo>
                    <a:pt x="270" y="39"/>
                    <a:pt x="271" y="37"/>
                    <a:pt x="272" y="36"/>
                  </a:cubicBezTo>
                  <a:cubicBezTo>
                    <a:pt x="273" y="36"/>
                    <a:pt x="274" y="35"/>
                    <a:pt x="274" y="35"/>
                  </a:cubicBezTo>
                  <a:cubicBezTo>
                    <a:pt x="276" y="36"/>
                    <a:pt x="277" y="33"/>
                    <a:pt x="278" y="32"/>
                  </a:cubicBezTo>
                  <a:cubicBezTo>
                    <a:pt x="278" y="32"/>
                    <a:pt x="280" y="33"/>
                    <a:pt x="281" y="32"/>
                  </a:cubicBezTo>
                  <a:cubicBezTo>
                    <a:pt x="283" y="31"/>
                    <a:pt x="285" y="31"/>
                    <a:pt x="286" y="30"/>
                  </a:cubicBezTo>
                  <a:cubicBezTo>
                    <a:pt x="287" y="30"/>
                    <a:pt x="289" y="29"/>
                    <a:pt x="288" y="28"/>
                  </a:cubicBezTo>
                  <a:cubicBezTo>
                    <a:pt x="286" y="26"/>
                    <a:pt x="286" y="25"/>
                    <a:pt x="285" y="24"/>
                  </a:cubicBezTo>
                  <a:cubicBezTo>
                    <a:pt x="281" y="23"/>
                    <a:pt x="287" y="14"/>
                    <a:pt x="281" y="14"/>
                  </a:cubicBezTo>
                  <a:cubicBezTo>
                    <a:pt x="280" y="13"/>
                    <a:pt x="279" y="15"/>
                    <a:pt x="278" y="14"/>
                  </a:cubicBezTo>
                  <a:cubicBezTo>
                    <a:pt x="277" y="13"/>
                    <a:pt x="277" y="12"/>
                    <a:pt x="276" y="13"/>
                  </a:cubicBezTo>
                  <a:cubicBezTo>
                    <a:pt x="275" y="14"/>
                    <a:pt x="274" y="16"/>
                    <a:pt x="273" y="17"/>
                  </a:cubicBezTo>
                  <a:cubicBezTo>
                    <a:pt x="272" y="18"/>
                    <a:pt x="272" y="20"/>
                    <a:pt x="271" y="21"/>
                  </a:cubicBezTo>
                  <a:cubicBezTo>
                    <a:pt x="271" y="23"/>
                    <a:pt x="270" y="26"/>
                    <a:pt x="268" y="26"/>
                  </a:cubicBezTo>
                  <a:cubicBezTo>
                    <a:pt x="266" y="26"/>
                    <a:pt x="266" y="28"/>
                    <a:pt x="264" y="28"/>
                  </a:cubicBezTo>
                  <a:cubicBezTo>
                    <a:pt x="259" y="28"/>
                    <a:pt x="254" y="28"/>
                    <a:pt x="249" y="28"/>
                  </a:cubicBezTo>
                  <a:cubicBezTo>
                    <a:pt x="247" y="28"/>
                    <a:pt x="247" y="28"/>
                    <a:pt x="246" y="29"/>
                  </a:cubicBezTo>
                  <a:cubicBezTo>
                    <a:pt x="245" y="31"/>
                    <a:pt x="241" y="33"/>
                    <a:pt x="241" y="34"/>
                  </a:cubicBezTo>
                  <a:cubicBezTo>
                    <a:pt x="242" y="37"/>
                    <a:pt x="239" y="39"/>
                    <a:pt x="237" y="39"/>
                  </a:cubicBezTo>
                  <a:cubicBezTo>
                    <a:pt x="235" y="39"/>
                    <a:pt x="234" y="38"/>
                    <a:pt x="232" y="38"/>
                  </a:cubicBezTo>
                  <a:cubicBezTo>
                    <a:pt x="230" y="38"/>
                    <a:pt x="228" y="39"/>
                    <a:pt x="227" y="39"/>
                  </a:cubicBezTo>
                  <a:cubicBezTo>
                    <a:pt x="227" y="39"/>
                    <a:pt x="227" y="42"/>
                    <a:pt x="228" y="42"/>
                  </a:cubicBezTo>
                  <a:cubicBezTo>
                    <a:pt x="227" y="43"/>
                    <a:pt x="226" y="44"/>
                    <a:pt x="224" y="45"/>
                  </a:cubicBezTo>
                  <a:cubicBezTo>
                    <a:pt x="222" y="46"/>
                    <a:pt x="219" y="48"/>
                    <a:pt x="216" y="49"/>
                  </a:cubicBezTo>
                  <a:cubicBezTo>
                    <a:pt x="213" y="50"/>
                    <a:pt x="210" y="50"/>
                    <a:pt x="207" y="49"/>
                  </a:cubicBezTo>
                  <a:cubicBezTo>
                    <a:pt x="206" y="48"/>
                    <a:pt x="205" y="47"/>
                    <a:pt x="206" y="46"/>
                  </a:cubicBezTo>
                  <a:cubicBezTo>
                    <a:pt x="206" y="46"/>
                    <a:pt x="207" y="44"/>
                    <a:pt x="208" y="44"/>
                  </a:cubicBezTo>
                  <a:cubicBezTo>
                    <a:pt x="208" y="44"/>
                    <a:pt x="208" y="45"/>
                    <a:pt x="208" y="46"/>
                  </a:cubicBezTo>
                  <a:cubicBezTo>
                    <a:pt x="210" y="42"/>
                    <a:pt x="211" y="39"/>
                    <a:pt x="209" y="35"/>
                  </a:cubicBezTo>
                  <a:cubicBezTo>
                    <a:pt x="208" y="34"/>
                    <a:pt x="206" y="36"/>
                    <a:pt x="205" y="36"/>
                  </a:cubicBezTo>
                  <a:cubicBezTo>
                    <a:pt x="204" y="37"/>
                    <a:pt x="204" y="36"/>
                    <a:pt x="203" y="36"/>
                  </a:cubicBezTo>
                  <a:cubicBezTo>
                    <a:pt x="202" y="35"/>
                    <a:pt x="204" y="34"/>
                    <a:pt x="204" y="34"/>
                  </a:cubicBezTo>
                  <a:cubicBezTo>
                    <a:pt x="208" y="30"/>
                    <a:pt x="205" y="26"/>
                    <a:pt x="201" y="25"/>
                  </a:cubicBezTo>
                  <a:cubicBezTo>
                    <a:pt x="198" y="24"/>
                    <a:pt x="198" y="25"/>
                    <a:pt x="196" y="26"/>
                  </a:cubicBezTo>
                  <a:cubicBezTo>
                    <a:pt x="196" y="27"/>
                    <a:pt x="196" y="27"/>
                    <a:pt x="196" y="28"/>
                  </a:cubicBezTo>
                  <a:cubicBezTo>
                    <a:pt x="196" y="29"/>
                    <a:pt x="194" y="28"/>
                    <a:pt x="193" y="28"/>
                  </a:cubicBezTo>
                  <a:cubicBezTo>
                    <a:pt x="192" y="28"/>
                    <a:pt x="190" y="36"/>
                    <a:pt x="190" y="37"/>
                  </a:cubicBezTo>
                  <a:cubicBezTo>
                    <a:pt x="191" y="42"/>
                    <a:pt x="192" y="45"/>
                    <a:pt x="188" y="47"/>
                  </a:cubicBezTo>
                  <a:cubicBezTo>
                    <a:pt x="188" y="48"/>
                    <a:pt x="185" y="49"/>
                    <a:pt x="185" y="48"/>
                  </a:cubicBezTo>
                  <a:cubicBezTo>
                    <a:pt x="185" y="46"/>
                    <a:pt x="184" y="44"/>
                    <a:pt x="184" y="42"/>
                  </a:cubicBezTo>
                  <a:cubicBezTo>
                    <a:pt x="184" y="41"/>
                    <a:pt x="186" y="30"/>
                    <a:pt x="186" y="30"/>
                  </a:cubicBezTo>
                  <a:cubicBezTo>
                    <a:pt x="185" y="30"/>
                    <a:pt x="183" y="32"/>
                    <a:pt x="183" y="31"/>
                  </a:cubicBezTo>
                  <a:cubicBezTo>
                    <a:pt x="183" y="30"/>
                    <a:pt x="186" y="26"/>
                    <a:pt x="187" y="25"/>
                  </a:cubicBezTo>
                  <a:cubicBezTo>
                    <a:pt x="188" y="23"/>
                    <a:pt x="191" y="23"/>
                    <a:pt x="193" y="22"/>
                  </a:cubicBezTo>
                  <a:cubicBezTo>
                    <a:pt x="196" y="22"/>
                    <a:pt x="199" y="23"/>
                    <a:pt x="202" y="23"/>
                  </a:cubicBezTo>
                  <a:cubicBezTo>
                    <a:pt x="205" y="23"/>
                    <a:pt x="201" y="20"/>
                    <a:pt x="199" y="20"/>
                  </a:cubicBezTo>
                  <a:cubicBezTo>
                    <a:pt x="197" y="20"/>
                    <a:pt x="199" y="17"/>
                    <a:pt x="196" y="17"/>
                  </a:cubicBezTo>
                  <a:cubicBezTo>
                    <a:pt x="194" y="18"/>
                    <a:pt x="192" y="19"/>
                    <a:pt x="189" y="19"/>
                  </a:cubicBezTo>
                  <a:cubicBezTo>
                    <a:pt x="187" y="19"/>
                    <a:pt x="185" y="17"/>
                    <a:pt x="183" y="16"/>
                  </a:cubicBezTo>
                  <a:cubicBezTo>
                    <a:pt x="183" y="16"/>
                    <a:pt x="180" y="16"/>
                    <a:pt x="181" y="15"/>
                  </a:cubicBezTo>
                  <a:cubicBezTo>
                    <a:pt x="182" y="15"/>
                    <a:pt x="184" y="14"/>
                    <a:pt x="184" y="13"/>
                  </a:cubicBezTo>
                  <a:cubicBezTo>
                    <a:pt x="184" y="13"/>
                    <a:pt x="176" y="16"/>
                    <a:pt x="175" y="16"/>
                  </a:cubicBezTo>
                  <a:cubicBezTo>
                    <a:pt x="174" y="17"/>
                    <a:pt x="173" y="18"/>
                    <a:pt x="172" y="18"/>
                  </a:cubicBezTo>
                  <a:cubicBezTo>
                    <a:pt x="170" y="18"/>
                    <a:pt x="170" y="16"/>
                    <a:pt x="168" y="16"/>
                  </a:cubicBezTo>
                  <a:cubicBezTo>
                    <a:pt x="167" y="16"/>
                    <a:pt x="162" y="18"/>
                    <a:pt x="165" y="15"/>
                  </a:cubicBezTo>
                  <a:cubicBezTo>
                    <a:pt x="168" y="13"/>
                    <a:pt x="171" y="11"/>
                    <a:pt x="174" y="9"/>
                  </a:cubicBezTo>
                  <a:cubicBezTo>
                    <a:pt x="172" y="9"/>
                    <a:pt x="170" y="7"/>
                    <a:pt x="168" y="9"/>
                  </a:cubicBezTo>
                  <a:cubicBezTo>
                    <a:pt x="165" y="10"/>
                    <a:pt x="164" y="8"/>
                    <a:pt x="161" y="7"/>
                  </a:cubicBezTo>
                  <a:cubicBezTo>
                    <a:pt x="160" y="7"/>
                    <a:pt x="159" y="6"/>
                    <a:pt x="158" y="5"/>
                  </a:cubicBezTo>
                  <a:cubicBezTo>
                    <a:pt x="156" y="5"/>
                    <a:pt x="155" y="6"/>
                    <a:pt x="153" y="6"/>
                  </a:cubicBezTo>
                  <a:cubicBezTo>
                    <a:pt x="152" y="5"/>
                    <a:pt x="150" y="5"/>
                    <a:pt x="150" y="3"/>
                  </a:cubicBezTo>
                  <a:cubicBezTo>
                    <a:pt x="150" y="3"/>
                    <a:pt x="148" y="0"/>
                    <a:pt x="148" y="1"/>
                  </a:cubicBezTo>
                  <a:cubicBezTo>
                    <a:pt x="147" y="1"/>
                    <a:pt x="148" y="4"/>
                    <a:pt x="147" y="4"/>
                  </a:cubicBezTo>
                  <a:cubicBezTo>
                    <a:pt x="146" y="4"/>
                    <a:pt x="145" y="4"/>
                    <a:pt x="145" y="4"/>
                  </a:cubicBezTo>
                  <a:cubicBezTo>
                    <a:pt x="142" y="4"/>
                    <a:pt x="139" y="4"/>
                    <a:pt x="136" y="4"/>
                  </a:cubicBezTo>
                  <a:cubicBezTo>
                    <a:pt x="125" y="4"/>
                    <a:pt x="115" y="4"/>
                    <a:pt x="105" y="4"/>
                  </a:cubicBezTo>
                  <a:cubicBezTo>
                    <a:pt x="80" y="4"/>
                    <a:pt x="55" y="4"/>
                    <a:pt x="30" y="4"/>
                  </a:cubicBezTo>
                  <a:cubicBezTo>
                    <a:pt x="24" y="4"/>
                    <a:pt x="17" y="4"/>
                    <a:pt x="11" y="4"/>
                  </a:cubicBezTo>
                  <a:cubicBezTo>
                    <a:pt x="12" y="5"/>
                    <a:pt x="14" y="13"/>
                    <a:pt x="11" y="14"/>
                  </a:cubicBezTo>
                  <a:cubicBezTo>
                    <a:pt x="9" y="14"/>
                    <a:pt x="8" y="14"/>
                    <a:pt x="10" y="12"/>
                  </a:cubicBezTo>
                  <a:cubicBezTo>
                    <a:pt x="12" y="9"/>
                    <a:pt x="9" y="9"/>
                    <a:pt x="7" y="9"/>
                  </a:cubicBezTo>
                  <a:cubicBezTo>
                    <a:pt x="5" y="9"/>
                    <a:pt x="2" y="7"/>
                    <a:pt x="1" y="7"/>
                  </a:cubicBezTo>
                  <a:cubicBezTo>
                    <a:pt x="0" y="8"/>
                    <a:pt x="2" y="12"/>
                    <a:pt x="2" y="12"/>
                  </a:cubicBezTo>
                  <a:cubicBezTo>
                    <a:pt x="3" y="15"/>
                    <a:pt x="4" y="16"/>
                    <a:pt x="4" y="18"/>
                  </a:cubicBezTo>
                  <a:cubicBezTo>
                    <a:pt x="4" y="19"/>
                    <a:pt x="7" y="21"/>
                    <a:pt x="8" y="21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4" y="23"/>
                    <a:pt x="5" y="24"/>
                    <a:pt x="5" y="25"/>
                  </a:cubicBezTo>
                  <a:cubicBezTo>
                    <a:pt x="5" y="28"/>
                    <a:pt x="5" y="30"/>
                    <a:pt x="4" y="32"/>
                  </a:cubicBezTo>
                  <a:cubicBezTo>
                    <a:pt x="4" y="35"/>
                    <a:pt x="3" y="37"/>
                    <a:pt x="2" y="40"/>
                  </a:cubicBezTo>
                  <a:cubicBezTo>
                    <a:pt x="1" y="43"/>
                    <a:pt x="3" y="46"/>
                    <a:pt x="4" y="49"/>
                  </a:cubicBezTo>
                  <a:cubicBezTo>
                    <a:pt x="4" y="52"/>
                    <a:pt x="3" y="54"/>
                    <a:pt x="3" y="56"/>
                  </a:cubicBezTo>
                  <a:cubicBezTo>
                    <a:pt x="3" y="57"/>
                    <a:pt x="4" y="58"/>
                    <a:pt x="4" y="59"/>
                  </a:cubicBezTo>
                  <a:cubicBezTo>
                    <a:pt x="5" y="60"/>
                    <a:pt x="5" y="62"/>
                    <a:pt x="5" y="63"/>
                  </a:cubicBezTo>
                  <a:cubicBezTo>
                    <a:pt x="6" y="66"/>
                    <a:pt x="9" y="67"/>
                    <a:pt x="10" y="70"/>
                  </a:cubicBezTo>
                  <a:cubicBezTo>
                    <a:pt x="11" y="72"/>
                    <a:pt x="11" y="71"/>
                    <a:pt x="12" y="70"/>
                  </a:cubicBezTo>
                  <a:cubicBezTo>
                    <a:pt x="12" y="70"/>
                    <a:pt x="13" y="73"/>
                    <a:pt x="13" y="73"/>
                  </a:cubicBezTo>
                  <a:cubicBezTo>
                    <a:pt x="13" y="73"/>
                    <a:pt x="12" y="72"/>
                    <a:pt x="12" y="73"/>
                  </a:cubicBezTo>
                  <a:cubicBezTo>
                    <a:pt x="12" y="74"/>
                    <a:pt x="12" y="75"/>
                    <a:pt x="13" y="76"/>
                  </a:cubicBezTo>
                  <a:cubicBezTo>
                    <a:pt x="14" y="76"/>
                    <a:pt x="14" y="76"/>
                    <a:pt x="15" y="77"/>
                  </a:cubicBezTo>
                  <a:cubicBezTo>
                    <a:pt x="16" y="78"/>
                    <a:pt x="14" y="79"/>
                    <a:pt x="15" y="80"/>
                  </a:cubicBezTo>
                  <a:cubicBezTo>
                    <a:pt x="17" y="83"/>
                    <a:pt x="21" y="85"/>
                    <a:pt x="21" y="88"/>
                  </a:cubicBezTo>
                  <a:cubicBezTo>
                    <a:pt x="22" y="90"/>
                    <a:pt x="23" y="90"/>
                    <a:pt x="25" y="91"/>
                  </a:cubicBezTo>
                  <a:cubicBezTo>
                    <a:pt x="27" y="92"/>
                    <a:pt x="29" y="93"/>
                    <a:pt x="31" y="93"/>
                  </a:cubicBezTo>
                  <a:cubicBezTo>
                    <a:pt x="33" y="93"/>
                    <a:pt x="35" y="95"/>
                    <a:pt x="36" y="96"/>
                  </a:cubicBezTo>
                  <a:cubicBezTo>
                    <a:pt x="36" y="97"/>
                    <a:pt x="40" y="101"/>
                    <a:pt x="39" y="102"/>
                  </a:cubicBezTo>
                  <a:cubicBezTo>
                    <a:pt x="43" y="101"/>
                    <a:pt x="48" y="100"/>
                    <a:pt x="52" y="101"/>
                  </a:cubicBezTo>
                  <a:cubicBezTo>
                    <a:pt x="58" y="103"/>
                    <a:pt x="63" y="106"/>
                    <a:pt x="68" y="10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6" name="Freeform 642">
              <a:extLst>
                <a:ext uri="{FF2B5EF4-FFF2-40B4-BE49-F238E27FC236}">
                  <a16:creationId xmlns:a16="http://schemas.microsoft.com/office/drawing/2014/main" id="{4A166DFD-EDB4-364F-A027-677E7311CC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9218" y="4046599"/>
              <a:ext cx="3410825" cy="1855192"/>
            </a:xfrm>
            <a:custGeom>
              <a:avLst/>
              <a:gdLst>
                <a:gd name="T0" fmla="*/ 255 w 427"/>
                <a:gd name="T1" fmla="*/ 181 h 219"/>
                <a:gd name="T2" fmla="*/ 299 w 427"/>
                <a:gd name="T3" fmla="*/ 195 h 219"/>
                <a:gd name="T4" fmla="*/ 296 w 427"/>
                <a:gd name="T5" fmla="*/ 215 h 219"/>
                <a:gd name="T6" fmla="*/ 332 w 427"/>
                <a:gd name="T7" fmla="*/ 200 h 219"/>
                <a:gd name="T8" fmla="*/ 366 w 427"/>
                <a:gd name="T9" fmla="*/ 196 h 219"/>
                <a:gd name="T10" fmla="*/ 383 w 427"/>
                <a:gd name="T11" fmla="*/ 200 h 219"/>
                <a:gd name="T12" fmla="*/ 391 w 427"/>
                <a:gd name="T13" fmla="*/ 201 h 219"/>
                <a:gd name="T14" fmla="*/ 380 w 427"/>
                <a:gd name="T15" fmla="*/ 188 h 219"/>
                <a:gd name="T16" fmla="*/ 382 w 427"/>
                <a:gd name="T17" fmla="*/ 176 h 219"/>
                <a:gd name="T18" fmla="*/ 354 w 427"/>
                <a:gd name="T19" fmla="*/ 180 h 219"/>
                <a:gd name="T20" fmla="*/ 414 w 427"/>
                <a:gd name="T21" fmla="*/ 160 h 219"/>
                <a:gd name="T22" fmla="*/ 417 w 427"/>
                <a:gd name="T23" fmla="*/ 144 h 219"/>
                <a:gd name="T24" fmla="*/ 415 w 427"/>
                <a:gd name="T25" fmla="*/ 139 h 219"/>
                <a:gd name="T26" fmla="*/ 394 w 427"/>
                <a:gd name="T27" fmla="*/ 126 h 219"/>
                <a:gd name="T28" fmla="*/ 390 w 427"/>
                <a:gd name="T29" fmla="*/ 110 h 219"/>
                <a:gd name="T30" fmla="*/ 378 w 427"/>
                <a:gd name="T31" fmla="*/ 104 h 219"/>
                <a:gd name="T32" fmla="*/ 364 w 427"/>
                <a:gd name="T33" fmla="*/ 112 h 219"/>
                <a:gd name="T34" fmla="*/ 356 w 427"/>
                <a:gd name="T35" fmla="*/ 107 h 219"/>
                <a:gd name="T36" fmla="*/ 342 w 427"/>
                <a:gd name="T37" fmla="*/ 85 h 219"/>
                <a:gd name="T38" fmla="*/ 314 w 427"/>
                <a:gd name="T39" fmla="*/ 91 h 219"/>
                <a:gd name="T40" fmla="*/ 320 w 427"/>
                <a:gd name="T41" fmla="*/ 116 h 219"/>
                <a:gd name="T42" fmla="*/ 306 w 427"/>
                <a:gd name="T43" fmla="*/ 159 h 219"/>
                <a:gd name="T44" fmla="*/ 292 w 427"/>
                <a:gd name="T45" fmla="*/ 135 h 219"/>
                <a:gd name="T46" fmla="*/ 250 w 427"/>
                <a:gd name="T47" fmla="*/ 119 h 219"/>
                <a:gd name="T48" fmla="*/ 237 w 427"/>
                <a:gd name="T49" fmla="*/ 86 h 219"/>
                <a:gd name="T50" fmla="*/ 246 w 427"/>
                <a:gd name="T51" fmla="*/ 77 h 219"/>
                <a:gd name="T52" fmla="*/ 246 w 427"/>
                <a:gd name="T53" fmla="*/ 70 h 219"/>
                <a:gd name="T54" fmla="*/ 263 w 427"/>
                <a:gd name="T55" fmla="*/ 58 h 219"/>
                <a:gd name="T56" fmla="*/ 276 w 427"/>
                <a:gd name="T57" fmla="*/ 48 h 219"/>
                <a:gd name="T58" fmla="*/ 293 w 427"/>
                <a:gd name="T59" fmla="*/ 36 h 219"/>
                <a:gd name="T60" fmla="*/ 276 w 427"/>
                <a:gd name="T61" fmla="*/ 23 h 219"/>
                <a:gd name="T62" fmla="*/ 262 w 427"/>
                <a:gd name="T63" fmla="*/ 35 h 219"/>
                <a:gd name="T64" fmla="*/ 252 w 427"/>
                <a:gd name="T65" fmla="*/ 23 h 219"/>
                <a:gd name="T66" fmla="*/ 241 w 427"/>
                <a:gd name="T67" fmla="*/ 10 h 219"/>
                <a:gd name="T68" fmla="*/ 223 w 427"/>
                <a:gd name="T69" fmla="*/ 6 h 219"/>
                <a:gd name="T70" fmla="*/ 232 w 427"/>
                <a:gd name="T71" fmla="*/ 27 h 219"/>
                <a:gd name="T72" fmla="*/ 226 w 427"/>
                <a:gd name="T73" fmla="*/ 40 h 219"/>
                <a:gd name="T74" fmla="*/ 218 w 427"/>
                <a:gd name="T75" fmla="*/ 37 h 219"/>
                <a:gd name="T76" fmla="*/ 164 w 427"/>
                <a:gd name="T77" fmla="*/ 29 h 219"/>
                <a:gd name="T78" fmla="*/ 166 w 427"/>
                <a:gd name="T79" fmla="*/ 41 h 219"/>
                <a:gd name="T80" fmla="*/ 160 w 427"/>
                <a:gd name="T81" fmla="*/ 40 h 219"/>
                <a:gd name="T82" fmla="*/ 133 w 427"/>
                <a:gd name="T83" fmla="*/ 30 h 219"/>
                <a:gd name="T84" fmla="*/ 83 w 427"/>
                <a:gd name="T85" fmla="*/ 23 h 219"/>
                <a:gd name="T86" fmla="*/ 71 w 427"/>
                <a:gd name="T87" fmla="*/ 18 h 219"/>
                <a:gd name="T88" fmla="*/ 50 w 427"/>
                <a:gd name="T89" fmla="*/ 24 h 219"/>
                <a:gd name="T90" fmla="*/ 49 w 427"/>
                <a:gd name="T91" fmla="*/ 22 h 219"/>
                <a:gd name="T92" fmla="*/ 29 w 427"/>
                <a:gd name="T93" fmla="*/ 23 h 219"/>
                <a:gd name="T94" fmla="*/ 21 w 427"/>
                <a:gd name="T95" fmla="*/ 28 h 219"/>
                <a:gd name="T96" fmla="*/ 3 w 427"/>
                <a:gd name="T97" fmla="*/ 97 h 219"/>
                <a:gd name="T98" fmla="*/ 40 w 427"/>
                <a:gd name="T99" fmla="*/ 116 h 219"/>
                <a:gd name="T100" fmla="*/ 53 w 427"/>
                <a:gd name="T101" fmla="*/ 141 h 219"/>
                <a:gd name="T102" fmla="*/ 62 w 427"/>
                <a:gd name="T103" fmla="*/ 150 h 219"/>
                <a:gd name="T104" fmla="*/ 67 w 427"/>
                <a:gd name="T105" fmla="*/ 160 h 219"/>
                <a:gd name="T106" fmla="*/ 80 w 427"/>
                <a:gd name="T107" fmla="*/ 166 h 219"/>
                <a:gd name="T108" fmla="*/ 133 w 427"/>
                <a:gd name="T109" fmla="*/ 176 h 219"/>
                <a:gd name="T110" fmla="*/ 97 w 427"/>
                <a:gd name="T111" fmla="*/ 57 h 219"/>
                <a:gd name="T112" fmla="*/ 87 w 427"/>
                <a:gd name="T113" fmla="*/ 51 h 219"/>
                <a:gd name="T114" fmla="*/ 113 w 427"/>
                <a:gd name="T115" fmla="*/ 49 h 219"/>
                <a:gd name="T116" fmla="*/ 142 w 427"/>
                <a:gd name="T117" fmla="*/ 85 h 219"/>
                <a:gd name="T118" fmla="*/ 131 w 427"/>
                <a:gd name="T119" fmla="*/ 85 h 219"/>
                <a:gd name="T120" fmla="*/ 160 w 427"/>
                <a:gd name="T121" fmla="*/ 78 h 219"/>
                <a:gd name="T122" fmla="*/ 210 w 427"/>
                <a:gd name="T123" fmla="*/ 150 h 219"/>
                <a:gd name="T124" fmla="*/ 222 w 427"/>
                <a:gd name="T125" fmla="*/ 16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219">
                  <a:moveTo>
                    <a:pt x="229" y="174"/>
                  </a:moveTo>
                  <a:cubicBezTo>
                    <a:pt x="229" y="174"/>
                    <a:pt x="229" y="173"/>
                    <a:pt x="229" y="173"/>
                  </a:cubicBezTo>
                  <a:cubicBezTo>
                    <a:pt x="229" y="173"/>
                    <a:pt x="232" y="177"/>
                    <a:pt x="232" y="177"/>
                  </a:cubicBezTo>
                  <a:cubicBezTo>
                    <a:pt x="234" y="177"/>
                    <a:pt x="235" y="178"/>
                    <a:pt x="236" y="178"/>
                  </a:cubicBezTo>
                  <a:cubicBezTo>
                    <a:pt x="238" y="178"/>
                    <a:pt x="238" y="177"/>
                    <a:pt x="239" y="178"/>
                  </a:cubicBezTo>
                  <a:cubicBezTo>
                    <a:pt x="242" y="179"/>
                    <a:pt x="244" y="180"/>
                    <a:pt x="246" y="181"/>
                  </a:cubicBezTo>
                  <a:cubicBezTo>
                    <a:pt x="247" y="182"/>
                    <a:pt x="248" y="181"/>
                    <a:pt x="249" y="181"/>
                  </a:cubicBezTo>
                  <a:cubicBezTo>
                    <a:pt x="250" y="180"/>
                    <a:pt x="251" y="180"/>
                    <a:pt x="252" y="180"/>
                  </a:cubicBezTo>
                  <a:cubicBezTo>
                    <a:pt x="253" y="180"/>
                    <a:pt x="254" y="181"/>
                    <a:pt x="255" y="181"/>
                  </a:cubicBezTo>
                  <a:cubicBezTo>
                    <a:pt x="257" y="181"/>
                    <a:pt x="258" y="180"/>
                    <a:pt x="259" y="179"/>
                  </a:cubicBezTo>
                  <a:cubicBezTo>
                    <a:pt x="260" y="178"/>
                    <a:pt x="263" y="175"/>
                    <a:pt x="264" y="175"/>
                  </a:cubicBezTo>
                  <a:cubicBezTo>
                    <a:pt x="264" y="175"/>
                    <a:pt x="265" y="176"/>
                    <a:pt x="265" y="176"/>
                  </a:cubicBezTo>
                  <a:cubicBezTo>
                    <a:pt x="267" y="176"/>
                    <a:pt x="268" y="176"/>
                    <a:pt x="269" y="176"/>
                  </a:cubicBezTo>
                  <a:cubicBezTo>
                    <a:pt x="273" y="176"/>
                    <a:pt x="272" y="179"/>
                    <a:pt x="274" y="181"/>
                  </a:cubicBezTo>
                  <a:cubicBezTo>
                    <a:pt x="275" y="182"/>
                    <a:pt x="279" y="181"/>
                    <a:pt x="279" y="183"/>
                  </a:cubicBezTo>
                  <a:cubicBezTo>
                    <a:pt x="279" y="185"/>
                    <a:pt x="280" y="187"/>
                    <a:pt x="281" y="189"/>
                  </a:cubicBezTo>
                  <a:cubicBezTo>
                    <a:pt x="281" y="194"/>
                    <a:pt x="290" y="193"/>
                    <a:pt x="293" y="194"/>
                  </a:cubicBezTo>
                  <a:cubicBezTo>
                    <a:pt x="295" y="194"/>
                    <a:pt x="298" y="194"/>
                    <a:pt x="299" y="195"/>
                  </a:cubicBezTo>
                  <a:cubicBezTo>
                    <a:pt x="300" y="196"/>
                    <a:pt x="305" y="201"/>
                    <a:pt x="304" y="201"/>
                  </a:cubicBezTo>
                  <a:cubicBezTo>
                    <a:pt x="302" y="203"/>
                    <a:pt x="302" y="203"/>
                    <a:pt x="300" y="202"/>
                  </a:cubicBezTo>
                  <a:cubicBezTo>
                    <a:pt x="299" y="201"/>
                    <a:pt x="295" y="199"/>
                    <a:pt x="295" y="199"/>
                  </a:cubicBezTo>
                  <a:cubicBezTo>
                    <a:pt x="295" y="200"/>
                    <a:pt x="298" y="201"/>
                    <a:pt x="297" y="203"/>
                  </a:cubicBezTo>
                  <a:cubicBezTo>
                    <a:pt x="296" y="204"/>
                    <a:pt x="295" y="206"/>
                    <a:pt x="295" y="207"/>
                  </a:cubicBezTo>
                  <a:cubicBezTo>
                    <a:pt x="295" y="209"/>
                    <a:pt x="295" y="210"/>
                    <a:pt x="294" y="211"/>
                  </a:cubicBezTo>
                  <a:cubicBezTo>
                    <a:pt x="294" y="212"/>
                    <a:pt x="291" y="213"/>
                    <a:pt x="291" y="213"/>
                  </a:cubicBezTo>
                  <a:cubicBezTo>
                    <a:pt x="290" y="214"/>
                    <a:pt x="287" y="219"/>
                    <a:pt x="291" y="219"/>
                  </a:cubicBezTo>
                  <a:cubicBezTo>
                    <a:pt x="292" y="219"/>
                    <a:pt x="294" y="217"/>
                    <a:pt x="296" y="215"/>
                  </a:cubicBezTo>
                  <a:cubicBezTo>
                    <a:pt x="298" y="214"/>
                    <a:pt x="299" y="216"/>
                    <a:pt x="301" y="215"/>
                  </a:cubicBezTo>
                  <a:cubicBezTo>
                    <a:pt x="304" y="215"/>
                    <a:pt x="305" y="213"/>
                    <a:pt x="308" y="213"/>
                  </a:cubicBezTo>
                  <a:cubicBezTo>
                    <a:pt x="308" y="211"/>
                    <a:pt x="308" y="212"/>
                    <a:pt x="306" y="211"/>
                  </a:cubicBezTo>
                  <a:cubicBezTo>
                    <a:pt x="305" y="211"/>
                    <a:pt x="305" y="210"/>
                    <a:pt x="306" y="210"/>
                  </a:cubicBezTo>
                  <a:cubicBezTo>
                    <a:pt x="307" y="208"/>
                    <a:pt x="308" y="207"/>
                    <a:pt x="311" y="207"/>
                  </a:cubicBezTo>
                  <a:cubicBezTo>
                    <a:pt x="312" y="207"/>
                    <a:pt x="315" y="205"/>
                    <a:pt x="317" y="206"/>
                  </a:cubicBezTo>
                  <a:cubicBezTo>
                    <a:pt x="319" y="207"/>
                    <a:pt x="320" y="203"/>
                    <a:pt x="322" y="206"/>
                  </a:cubicBezTo>
                  <a:cubicBezTo>
                    <a:pt x="324" y="204"/>
                    <a:pt x="325" y="203"/>
                    <a:pt x="327" y="201"/>
                  </a:cubicBezTo>
                  <a:cubicBezTo>
                    <a:pt x="329" y="200"/>
                    <a:pt x="330" y="200"/>
                    <a:pt x="332" y="200"/>
                  </a:cubicBezTo>
                  <a:cubicBezTo>
                    <a:pt x="335" y="200"/>
                    <a:pt x="339" y="200"/>
                    <a:pt x="342" y="200"/>
                  </a:cubicBezTo>
                  <a:cubicBezTo>
                    <a:pt x="345" y="200"/>
                    <a:pt x="346" y="201"/>
                    <a:pt x="347" y="199"/>
                  </a:cubicBezTo>
                  <a:cubicBezTo>
                    <a:pt x="348" y="198"/>
                    <a:pt x="349" y="199"/>
                    <a:pt x="350" y="198"/>
                  </a:cubicBezTo>
                  <a:cubicBezTo>
                    <a:pt x="351" y="196"/>
                    <a:pt x="352" y="195"/>
                    <a:pt x="352" y="193"/>
                  </a:cubicBezTo>
                  <a:cubicBezTo>
                    <a:pt x="353" y="191"/>
                    <a:pt x="353" y="190"/>
                    <a:pt x="354" y="188"/>
                  </a:cubicBezTo>
                  <a:cubicBezTo>
                    <a:pt x="355" y="187"/>
                    <a:pt x="356" y="186"/>
                    <a:pt x="357" y="185"/>
                  </a:cubicBezTo>
                  <a:cubicBezTo>
                    <a:pt x="358" y="184"/>
                    <a:pt x="359" y="187"/>
                    <a:pt x="361" y="186"/>
                  </a:cubicBezTo>
                  <a:cubicBezTo>
                    <a:pt x="363" y="184"/>
                    <a:pt x="365" y="187"/>
                    <a:pt x="365" y="189"/>
                  </a:cubicBezTo>
                  <a:cubicBezTo>
                    <a:pt x="365" y="190"/>
                    <a:pt x="364" y="196"/>
                    <a:pt x="366" y="196"/>
                  </a:cubicBezTo>
                  <a:cubicBezTo>
                    <a:pt x="367" y="197"/>
                    <a:pt x="368" y="199"/>
                    <a:pt x="369" y="201"/>
                  </a:cubicBezTo>
                  <a:cubicBezTo>
                    <a:pt x="370" y="199"/>
                    <a:pt x="381" y="196"/>
                    <a:pt x="381" y="196"/>
                  </a:cubicBezTo>
                  <a:cubicBezTo>
                    <a:pt x="381" y="195"/>
                    <a:pt x="380" y="195"/>
                    <a:pt x="380" y="194"/>
                  </a:cubicBezTo>
                  <a:cubicBezTo>
                    <a:pt x="380" y="194"/>
                    <a:pt x="382" y="196"/>
                    <a:pt x="382" y="196"/>
                  </a:cubicBezTo>
                  <a:cubicBezTo>
                    <a:pt x="382" y="197"/>
                    <a:pt x="380" y="197"/>
                    <a:pt x="380" y="197"/>
                  </a:cubicBezTo>
                  <a:cubicBezTo>
                    <a:pt x="380" y="197"/>
                    <a:pt x="386" y="198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9"/>
                    <a:pt x="386" y="199"/>
                  </a:cubicBezTo>
                  <a:cubicBezTo>
                    <a:pt x="385" y="199"/>
                    <a:pt x="384" y="199"/>
                    <a:pt x="383" y="200"/>
                  </a:cubicBezTo>
                  <a:cubicBezTo>
                    <a:pt x="383" y="201"/>
                    <a:pt x="382" y="198"/>
                    <a:pt x="382" y="198"/>
                  </a:cubicBezTo>
                  <a:cubicBezTo>
                    <a:pt x="381" y="198"/>
                    <a:pt x="381" y="199"/>
                    <a:pt x="381" y="199"/>
                  </a:cubicBezTo>
                  <a:cubicBezTo>
                    <a:pt x="381" y="199"/>
                    <a:pt x="381" y="198"/>
                    <a:pt x="380" y="199"/>
                  </a:cubicBezTo>
                  <a:cubicBezTo>
                    <a:pt x="379" y="200"/>
                    <a:pt x="378" y="200"/>
                    <a:pt x="377" y="201"/>
                  </a:cubicBezTo>
                  <a:cubicBezTo>
                    <a:pt x="375" y="202"/>
                    <a:pt x="371" y="205"/>
                    <a:pt x="373" y="208"/>
                  </a:cubicBezTo>
                  <a:cubicBezTo>
                    <a:pt x="376" y="210"/>
                    <a:pt x="378" y="208"/>
                    <a:pt x="379" y="207"/>
                  </a:cubicBezTo>
                  <a:cubicBezTo>
                    <a:pt x="380" y="206"/>
                    <a:pt x="384" y="203"/>
                    <a:pt x="384" y="202"/>
                  </a:cubicBezTo>
                  <a:cubicBezTo>
                    <a:pt x="384" y="203"/>
                    <a:pt x="386" y="204"/>
                    <a:pt x="387" y="203"/>
                  </a:cubicBezTo>
                  <a:cubicBezTo>
                    <a:pt x="387" y="202"/>
                    <a:pt x="390" y="201"/>
                    <a:pt x="391" y="201"/>
                  </a:cubicBezTo>
                  <a:cubicBezTo>
                    <a:pt x="393" y="200"/>
                    <a:pt x="395" y="199"/>
                    <a:pt x="397" y="199"/>
                  </a:cubicBezTo>
                  <a:cubicBezTo>
                    <a:pt x="398" y="199"/>
                    <a:pt x="398" y="199"/>
                    <a:pt x="398" y="198"/>
                  </a:cubicBezTo>
                  <a:cubicBezTo>
                    <a:pt x="397" y="197"/>
                    <a:pt x="398" y="197"/>
                    <a:pt x="398" y="197"/>
                  </a:cubicBezTo>
                  <a:cubicBezTo>
                    <a:pt x="398" y="196"/>
                    <a:pt x="396" y="197"/>
                    <a:pt x="395" y="196"/>
                  </a:cubicBezTo>
                  <a:cubicBezTo>
                    <a:pt x="394" y="196"/>
                    <a:pt x="395" y="194"/>
                    <a:pt x="393" y="196"/>
                  </a:cubicBezTo>
                  <a:cubicBezTo>
                    <a:pt x="391" y="197"/>
                    <a:pt x="387" y="196"/>
                    <a:pt x="385" y="195"/>
                  </a:cubicBezTo>
                  <a:cubicBezTo>
                    <a:pt x="384" y="195"/>
                    <a:pt x="385" y="193"/>
                    <a:pt x="384" y="193"/>
                  </a:cubicBezTo>
                  <a:cubicBezTo>
                    <a:pt x="384" y="193"/>
                    <a:pt x="382" y="193"/>
                    <a:pt x="381" y="192"/>
                  </a:cubicBezTo>
                  <a:cubicBezTo>
                    <a:pt x="380" y="192"/>
                    <a:pt x="380" y="189"/>
                    <a:pt x="380" y="188"/>
                  </a:cubicBezTo>
                  <a:cubicBezTo>
                    <a:pt x="380" y="187"/>
                    <a:pt x="378" y="188"/>
                    <a:pt x="377" y="187"/>
                  </a:cubicBezTo>
                  <a:cubicBezTo>
                    <a:pt x="377" y="187"/>
                    <a:pt x="379" y="185"/>
                    <a:pt x="379" y="185"/>
                  </a:cubicBezTo>
                  <a:cubicBezTo>
                    <a:pt x="380" y="184"/>
                    <a:pt x="380" y="181"/>
                    <a:pt x="378" y="181"/>
                  </a:cubicBezTo>
                  <a:cubicBezTo>
                    <a:pt x="378" y="181"/>
                    <a:pt x="376" y="185"/>
                    <a:pt x="375" y="183"/>
                  </a:cubicBezTo>
                  <a:cubicBezTo>
                    <a:pt x="375" y="181"/>
                    <a:pt x="374" y="182"/>
                    <a:pt x="373" y="181"/>
                  </a:cubicBezTo>
                  <a:cubicBezTo>
                    <a:pt x="373" y="180"/>
                    <a:pt x="376" y="181"/>
                    <a:pt x="376" y="181"/>
                  </a:cubicBezTo>
                  <a:cubicBezTo>
                    <a:pt x="378" y="181"/>
                    <a:pt x="379" y="180"/>
                    <a:pt x="380" y="180"/>
                  </a:cubicBezTo>
                  <a:cubicBezTo>
                    <a:pt x="381" y="179"/>
                    <a:pt x="382" y="179"/>
                    <a:pt x="383" y="179"/>
                  </a:cubicBezTo>
                  <a:cubicBezTo>
                    <a:pt x="384" y="178"/>
                    <a:pt x="382" y="176"/>
                    <a:pt x="382" y="176"/>
                  </a:cubicBezTo>
                  <a:cubicBezTo>
                    <a:pt x="382" y="176"/>
                    <a:pt x="383" y="176"/>
                    <a:pt x="383" y="176"/>
                  </a:cubicBezTo>
                  <a:cubicBezTo>
                    <a:pt x="383" y="176"/>
                    <a:pt x="379" y="174"/>
                    <a:pt x="379" y="174"/>
                  </a:cubicBezTo>
                  <a:cubicBezTo>
                    <a:pt x="377" y="173"/>
                    <a:pt x="375" y="173"/>
                    <a:pt x="373" y="174"/>
                  </a:cubicBezTo>
                  <a:cubicBezTo>
                    <a:pt x="369" y="175"/>
                    <a:pt x="366" y="176"/>
                    <a:pt x="363" y="178"/>
                  </a:cubicBezTo>
                  <a:cubicBezTo>
                    <a:pt x="360" y="179"/>
                    <a:pt x="358" y="181"/>
                    <a:pt x="355" y="183"/>
                  </a:cubicBezTo>
                  <a:cubicBezTo>
                    <a:pt x="354" y="184"/>
                    <a:pt x="353" y="185"/>
                    <a:pt x="352" y="187"/>
                  </a:cubicBezTo>
                  <a:cubicBezTo>
                    <a:pt x="352" y="187"/>
                    <a:pt x="348" y="189"/>
                    <a:pt x="348" y="189"/>
                  </a:cubicBezTo>
                  <a:cubicBezTo>
                    <a:pt x="348" y="188"/>
                    <a:pt x="353" y="184"/>
                    <a:pt x="354" y="183"/>
                  </a:cubicBezTo>
                  <a:cubicBezTo>
                    <a:pt x="354" y="182"/>
                    <a:pt x="355" y="181"/>
                    <a:pt x="354" y="180"/>
                  </a:cubicBezTo>
                  <a:cubicBezTo>
                    <a:pt x="353" y="180"/>
                    <a:pt x="351" y="179"/>
                    <a:pt x="350" y="179"/>
                  </a:cubicBezTo>
                  <a:cubicBezTo>
                    <a:pt x="351" y="179"/>
                    <a:pt x="353" y="180"/>
                    <a:pt x="354" y="180"/>
                  </a:cubicBezTo>
                  <a:cubicBezTo>
                    <a:pt x="356" y="181"/>
                    <a:pt x="358" y="178"/>
                    <a:pt x="359" y="177"/>
                  </a:cubicBezTo>
                  <a:cubicBezTo>
                    <a:pt x="360" y="176"/>
                    <a:pt x="361" y="174"/>
                    <a:pt x="363" y="173"/>
                  </a:cubicBezTo>
                  <a:cubicBezTo>
                    <a:pt x="365" y="173"/>
                    <a:pt x="367" y="174"/>
                    <a:pt x="368" y="172"/>
                  </a:cubicBezTo>
                  <a:cubicBezTo>
                    <a:pt x="369" y="168"/>
                    <a:pt x="371" y="167"/>
                    <a:pt x="375" y="167"/>
                  </a:cubicBezTo>
                  <a:cubicBezTo>
                    <a:pt x="379" y="167"/>
                    <a:pt x="383" y="167"/>
                    <a:pt x="387" y="167"/>
                  </a:cubicBezTo>
                  <a:cubicBezTo>
                    <a:pt x="394" y="167"/>
                    <a:pt x="404" y="169"/>
                    <a:pt x="409" y="163"/>
                  </a:cubicBezTo>
                  <a:cubicBezTo>
                    <a:pt x="411" y="161"/>
                    <a:pt x="412" y="160"/>
                    <a:pt x="414" y="160"/>
                  </a:cubicBezTo>
                  <a:cubicBezTo>
                    <a:pt x="416" y="160"/>
                    <a:pt x="418" y="160"/>
                    <a:pt x="421" y="158"/>
                  </a:cubicBezTo>
                  <a:cubicBezTo>
                    <a:pt x="422" y="158"/>
                    <a:pt x="425" y="156"/>
                    <a:pt x="425" y="155"/>
                  </a:cubicBezTo>
                  <a:cubicBezTo>
                    <a:pt x="427" y="152"/>
                    <a:pt x="422" y="153"/>
                    <a:pt x="422" y="152"/>
                  </a:cubicBezTo>
                  <a:cubicBezTo>
                    <a:pt x="422" y="151"/>
                    <a:pt x="424" y="151"/>
                    <a:pt x="424" y="151"/>
                  </a:cubicBezTo>
                  <a:cubicBezTo>
                    <a:pt x="425" y="150"/>
                    <a:pt x="424" y="149"/>
                    <a:pt x="424" y="148"/>
                  </a:cubicBezTo>
                  <a:cubicBezTo>
                    <a:pt x="424" y="148"/>
                    <a:pt x="425" y="147"/>
                    <a:pt x="425" y="147"/>
                  </a:cubicBezTo>
                  <a:cubicBezTo>
                    <a:pt x="425" y="146"/>
                    <a:pt x="423" y="145"/>
                    <a:pt x="423" y="145"/>
                  </a:cubicBezTo>
                  <a:cubicBezTo>
                    <a:pt x="422" y="144"/>
                    <a:pt x="421" y="144"/>
                    <a:pt x="421" y="143"/>
                  </a:cubicBezTo>
                  <a:cubicBezTo>
                    <a:pt x="420" y="143"/>
                    <a:pt x="418" y="146"/>
                    <a:pt x="417" y="144"/>
                  </a:cubicBezTo>
                  <a:cubicBezTo>
                    <a:pt x="417" y="144"/>
                    <a:pt x="419" y="143"/>
                    <a:pt x="418" y="143"/>
                  </a:cubicBezTo>
                  <a:cubicBezTo>
                    <a:pt x="418" y="142"/>
                    <a:pt x="417" y="141"/>
                    <a:pt x="416" y="141"/>
                  </a:cubicBezTo>
                  <a:cubicBezTo>
                    <a:pt x="415" y="140"/>
                    <a:pt x="411" y="141"/>
                    <a:pt x="410" y="142"/>
                  </a:cubicBezTo>
                  <a:cubicBezTo>
                    <a:pt x="409" y="144"/>
                    <a:pt x="406" y="145"/>
                    <a:pt x="404" y="146"/>
                  </a:cubicBezTo>
                  <a:cubicBezTo>
                    <a:pt x="403" y="146"/>
                    <a:pt x="400" y="144"/>
                    <a:pt x="400" y="143"/>
                  </a:cubicBezTo>
                  <a:cubicBezTo>
                    <a:pt x="400" y="142"/>
                    <a:pt x="403" y="145"/>
                    <a:pt x="403" y="145"/>
                  </a:cubicBezTo>
                  <a:cubicBezTo>
                    <a:pt x="404" y="145"/>
                    <a:pt x="408" y="142"/>
                    <a:pt x="408" y="142"/>
                  </a:cubicBezTo>
                  <a:cubicBezTo>
                    <a:pt x="408" y="142"/>
                    <a:pt x="406" y="141"/>
                    <a:pt x="406" y="141"/>
                  </a:cubicBezTo>
                  <a:cubicBezTo>
                    <a:pt x="409" y="140"/>
                    <a:pt x="412" y="140"/>
                    <a:pt x="415" y="139"/>
                  </a:cubicBezTo>
                  <a:cubicBezTo>
                    <a:pt x="415" y="139"/>
                    <a:pt x="417" y="138"/>
                    <a:pt x="416" y="137"/>
                  </a:cubicBezTo>
                  <a:cubicBezTo>
                    <a:pt x="416" y="137"/>
                    <a:pt x="414" y="135"/>
                    <a:pt x="414" y="135"/>
                  </a:cubicBezTo>
                  <a:cubicBezTo>
                    <a:pt x="412" y="136"/>
                    <a:pt x="410" y="136"/>
                    <a:pt x="409" y="134"/>
                  </a:cubicBezTo>
                  <a:cubicBezTo>
                    <a:pt x="408" y="134"/>
                    <a:pt x="404" y="137"/>
                    <a:pt x="404" y="136"/>
                  </a:cubicBezTo>
                  <a:cubicBezTo>
                    <a:pt x="404" y="136"/>
                    <a:pt x="407" y="133"/>
                    <a:pt x="404" y="134"/>
                  </a:cubicBezTo>
                  <a:cubicBezTo>
                    <a:pt x="404" y="134"/>
                    <a:pt x="400" y="135"/>
                    <a:pt x="400" y="135"/>
                  </a:cubicBezTo>
                  <a:cubicBezTo>
                    <a:pt x="401" y="133"/>
                    <a:pt x="404" y="133"/>
                    <a:pt x="402" y="130"/>
                  </a:cubicBezTo>
                  <a:cubicBezTo>
                    <a:pt x="402" y="130"/>
                    <a:pt x="398" y="128"/>
                    <a:pt x="398" y="128"/>
                  </a:cubicBezTo>
                  <a:cubicBezTo>
                    <a:pt x="396" y="128"/>
                    <a:pt x="396" y="126"/>
                    <a:pt x="394" y="126"/>
                  </a:cubicBezTo>
                  <a:cubicBezTo>
                    <a:pt x="395" y="126"/>
                    <a:pt x="392" y="122"/>
                    <a:pt x="392" y="122"/>
                  </a:cubicBezTo>
                  <a:cubicBezTo>
                    <a:pt x="392" y="122"/>
                    <a:pt x="393" y="123"/>
                    <a:pt x="394" y="123"/>
                  </a:cubicBezTo>
                  <a:cubicBezTo>
                    <a:pt x="395" y="124"/>
                    <a:pt x="395" y="122"/>
                    <a:pt x="396" y="122"/>
                  </a:cubicBezTo>
                  <a:cubicBezTo>
                    <a:pt x="400" y="121"/>
                    <a:pt x="393" y="118"/>
                    <a:pt x="392" y="117"/>
                  </a:cubicBezTo>
                  <a:cubicBezTo>
                    <a:pt x="392" y="118"/>
                    <a:pt x="394" y="116"/>
                    <a:pt x="394" y="116"/>
                  </a:cubicBezTo>
                  <a:cubicBezTo>
                    <a:pt x="395" y="115"/>
                    <a:pt x="393" y="115"/>
                    <a:pt x="392" y="114"/>
                  </a:cubicBezTo>
                  <a:cubicBezTo>
                    <a:pt x="392" y="114"/>
                    <a:pt x="391" y="113"/>
                    <a:pt x="390" y="113"/>
                  </a:cubicBezTo>
                  <a:cubicBezTo>
                    <a:pt x="390" y="113"/>
                    <a:pt x="388" y="113"/>
                    <a:pt x="388" y="113"/>
                  </a:cubicBezTo>
                  <a:cubicBezTo>
                    <a:pt x="389" y="112"/>
                    <a:pt x="391" y="113"/>
                    <a:pt x="390" y="110"/>
                  </a:cubicBezTo>
                  <a:cubicBezTo>
                    <a:pt x="389" y="110"/>
                    <a:pt x="386" y="111"/>
                    <a:pt x="386" y="111"/>
                  </a:cubicBezTo>
                  <a:cubicBezTo>
                    <a:pt x="386" y="110"/>
                    <a:pt x="389" y="110"/>
                    <a:pt x="388" y="108"/>
                  </a:cubicBezTo>
                  <a:cubicBezTo>
                    <a:pt x="388" y="107"/>
                    <a:pt x="388" y="106"/>
                    <a:pt x="387" y="105"/>
                  </a:cubicBezTo>
                  <a:cubicBezTo>
                    <a:pt x="387" y="105"/>
                    <a:pt x="386" y="106"/>
                    <a:pt x="386" y="105"/>
                  </a:cubicBezTo>
                  <a:cubicBezTo>
                    <a:pt x="386" y="106"/>
                    <a:pt x="384" y="102"/>
                    <a:pt x="384" y="102"/>
                  </a:cubicBezTo>
                  <a:cubicBezTo>
                    <a:pt x="383" y="100"/>
                    <a:pt x="382" y="99"/>
                    <a:pt x="382" y="98"/>
                  </a:cubicBezTo>
                  <a:cubicBezTo>
                    <a:pt x="381" y="96"/>
                    <a:pt x="381" y="94"/>
                    <a:pt x="379" y="97"/>
                  </a:cubicBezTo>
                  <a:cubicBezTo>
                    <a:pt x="379" y="97"/>
                    <a:pt x="378" y="101"/>
                    <a:pt x="379" y="100"/>
                  </a:cubicBezTo>
                  <a:cubicBezTo>
                    <a:pt x="375" y="101"/>
                    <a:pt x="377" y="101"/>
                    <a:pt x="378" y="104"/>
                  </a:cubicBezTo>
                  <a:cubicBezTo>
                    <a:pt x="378" y="103"/>
                    <a:pt x="377" y="103"/>
                    <a:pt x="377" y="104"/>
                  </a:cubicBezTo>
                  <a:cubicBezTo>
                    <a:pt x="376" y="104"/>
                    <a:pt x="376" y="104"/>
                    <a:pt x="375" y="105"/>
                  </a:cubicBezTo>
                  <a:cubicBezTo>
                    <a:pt x="375" y="105"/>
                    <a:pt x="377" y="106"/>
                    <a:pt x="377" y="106"/>
                  </a:cubicBezTo>
                  <a:cubicBezTo>
                    <a:pt x="376" y="107"/>
                    <a:pt x="374" y="106"/>
                    <a:pt x="374" y="107"/>
                  </a:cubicBezTo>
                  <a:cubicBezTo>
                    <a:pt x="373" y="108"/>
                    <a:pt x="375" y="110"/>
                    <a:pt x="373" y="111"/>
                  </a:cubicBezTo>
                  <a:cubicBezTo>
                    <a:pt x="374" y="111"/>
                    <a:pt x="372" y="107"/>
                    <a:pt x="370" y="109"/>
                  </a:cubicBezTo>
                  <a:cubicBezTo>
                    <a:pt x="370" y="110"/>
                    <a:pt x="366" y="113"/>
                    <a:pt x="366" y="113"/>
                  </a:cubicBezTo>
                  <a:cubicBezTo>
                    <a:pt x="365" y="113"/>
                    <a:pt x="365" y="112"/>
                    <a:pt x="365" y="111"/>
                  </a:cubicBezTo>
                  <a:cubicBezTo>
                    <a:pt x="364" y="111"/>
                    <a:pt x="364" y="112"/>
                    <a:pt x="364" y="112"/>
                  </a:cubicBezTo>
                  <a:cubicBezTo>
                    <a:pt x="363" y="111"/>
                    <a:pt x="364" y="111"/>
                    <a:pt x="364" y="110"/>
                  </a:cubicBezTo>
                  <a:cubicBezTo>
                    <a:pt x="364" y="111"/>
                    <a:pt x="357" y="116"/>
                    <a:pt x="357" y="115"/>
                  </a:cubicBezTo>
                  <a:cubicBezTo>
                    <a:pt x="356" y="114"/>
                    <a:pt x="360" y="113"/>
                    <a:pt x="361" y="113"/>
                  </a:cubicBezTo>
                  <a:cubicBezTo>
                    <a:pt x="363" y="111"/>
                    <a:pt x="363" y="110"/>
                    <a:pt x="362" y="108"/>
                  </a:cubicBezTo>
                  <a:cubicBezTo>
                    <a:pt x="361" y="107"/>
                    <a:pt x="358" y="107"/>
                    <a:pt x="357" y="107"/>
                  </a:cubicBezTo>
                  <a:cubicBezTo>
                    <a:pt x="356" y="107"/>
                    <a:pt x="356" y="108"/>
                    <a:pt x="356" y="108"/>
                  </a:cubicBezTo>
                  <a:cubicBezTo>
                    <a:pt x="355" y="110"/>
                    <a:pt x="353" y="108"/>
                    <a:pt x="352" y="108"/>
                  </a:cubicBezTo>
                  <a:cubicBezTo>
                    <a:pt x="353" y="108"/>
                    <a:pt x="355" y="106"/>
                    <a:pt x="355" y="106"/>
                  </a:cubicBezTo>
                  <a:cubicBezTo>
                    <a:pt x="355" y="106"/>
                    <a:pt x="356" y="107"/>
                    <a:pt x="356" y="107"/>
                  </a:cubicBezTo>
                  <a:cubicBezTo>
                    <a:pt x="355" y="107"/>
                    <a:pt x="357" y="105"/>
                    <a:pt x="357" y="105"/>
                  </a:cubicBezTo>
                  <a:cubicBezTo>
                    <a:pt x="358" y="103"/>
                    <a:pt x="356" y="104"/>
                    <a:pt x="355" y="103"/>
                  </a:cubicBezTo>
                  <a:cubicBezTo>
                    <a:pt x="355" y="103"/>
                    <a:pt x="356" y="98"/>
                    <a:pt x="354" y="99"/>
                  </a:cubicBezTo>
                  <a:cubicBezTo>
                    <a:pt x="355" y="98"/>
                    <a:pt x="356" y="98"/>
                    <a:pt x="355" y="96"/>
                  </a:cubicBezTo>
                  <a:cubicBezTo>
                    <a:pt x="353" y="95"/>
                    <a:pt x="357" y="94"/>
                    <a:pt x="356" y="92"/>
                  </a:cubicBezTo>
                  <a:cubicBezTo>
                    <a:pt x="356" y="91"/>
                    <a:pt x="354" y="93"/>
                    <a:pt x="353" y="92"/>
                  </a:cubicBezTo>
                  <a:cubicBezTo>
                    <a:pt x="352" y="91"/>
                    <a:pt x="350" y="91"/>
                    <a:pt x="349" y="91"/>
                  </a:cubicBezTo>
                  <a:cubicBezTo>
                    <a:pt x="347" y="90"/>
                    <a:pt x="346" y="90"/>
                    <a:pt x="345" y="88"/>
                  </a:cubicBezTo>
                  <a:cubicBezTo>
                    <a:pt x="345" y="86"/>
                    <a:pt x="342" y="87"/>
                    <a:pt x="342" y="85"/>
                  </a:cubicBezTo>
                  <a:cubicBezTo>
                    <a:pt x="342" y="84"/>
                    <a:pt x="340" y="85"/>
                    <a:pt x="340" y="85"/>
                  </a:cubicBezTo>
                  <a:cubicBezTo>
                    <a:pt x="341" y="83"/>
                    <a:pt x="339" y="83"/>
                    <a:pt x="338" y="82"/>
                  </a:cubicBezTo>
                  <a:cubicBezTo>
                    <a:pt x="336" y="81"/>
                    <a:pt x="336" y="80"/>
                    <a:pt x="334" y="81"/>
                  </a:cubicBezTo>
                  <a:cubicBezTo>
                    <a:pt x="332" y="82"/>
                    <a:pt x="331" y="83"/>
                    <a:pt x="329" y="82"/>
                  </a:cubicBezTo>
                  <a:cubicBezTo>
                    <a:pt x="327" y="81"/>
                    <a:pt x="326" y="83"/>
                    <a:pt x="324" y="82"/>
                  </a:cubicBezTo>
                  <a:cubicBezTo>
                    <a:pt x="322" y="80"/>
                    <a:pt x="320" y="80"/>
                    <a:pt x="318" y="80"/>
                  </a:cubicBezTo>
                  <a:cubicBezTo>
                    <a:pt x="316" y="80"/>
                    <a:pt x="314" y="80"/>
                    <a:pt x="313" y="82"/>
                  </a:cubicBezTo>
                  <a:cubicBezTo>
                    <a:pt x="312" y="84"/>
                    <a:pt x="315" y="85"/>
                    <a:pt x="315" y="86"/>
                  </a:cubicBezTo>
                  <a:cubicBezTo>
                    <a:pt x="316" y="87"/>
                    <a:pt x="315" y="90"/>
                    <a:pt x="314" y="91"/>
                  </a:cubicBezTo>
                  <a:cubicBezTo>
                    <a:pt x="314" y="92"/>
                    <a:pt x="314" y="91"/>
                    <a:pt x="313" y="92"/>
                  </a:cubicBezTo>
                  <a:cubicBezTo>
                    <a:pt x="313" y="92"/>
                    <a:pt x="315" y="94"/>
                    <a:pt x="315" y="94"/>
                  </a:cubicBezTo>
                  <a:cubicBezTo>
                    <a:pt x="315" y="96"/>
                    <a:pt x="316" y="98"/>
                    <a:pt x="316" y="99"/>
                  </a:cubicBezTo>
                  <a:cubicBezTo>
                    <a:pt x="316" y="100"/>
                    <a:pt x="316" y="100"/>
                    <a:pt x="316" y="101"/>
                  </a:cubicBezTo>
                  <a:cubicBezTo>
                    <a:pt x="316" y="102"/>
                    <a:pt x="315" y="101"/>
                    <a:pt x="315" y="101"/>
                  </a:cubicBezTo>
                  <a:cubicBezTo>
                    <a:pt x="314" y="102"/>
                    <a:pt x="314" y="104"/>
                    <a:pt x="314" y="104"/>
                  </a:cubicBezTo>
                  <a:cubicBezTo>
                    <a:pt x="313" y="105"/>
                    <a:pt x="312" y="106"/>
                    <a:pt x="312" y="107"/>
                  </a:cubicBezTo>
                  <a:cubicBezTo>
                    <a:pt x="311" y="109"/>
                    <a:pt x="311" y="109"/>
                    <a:pt x="312" y="110"/>
                  </a:cubicBezTo>
                  <a:cubicBezTo>
                    <a:pt x="315" y="112"/>
                    <a:pt x="318" y="114"/>
                    <a:pt x="320" y="116"/>
                  </a:cubicBezTo>
                  <a:cubicBezTo>
                    <a:pt x="321" y="119"/>
                    <a:pt x="322" y="124"/>
                    <a:pt x="321" y="127"/>
                  </a:cubicBezTo>
                  <a:cubicBezTo>
                    <a:pt x="319" y="131"/>
                    <a:pt x="313" y="133"/>
                    <a:pt x="310" y="135"/>
                  </a:cubicBezTo>
                  <a:cubicBezTo>
                    <a:pt x="309" y="136"/>
                    <a:pt x="308" y="136"/>
                    <a:pt x="307" y="137"/>
                  </a:cubicBezTo>
                  <a:cubicBezTo>
                    <a:pt x="304" y="138"/>
                    <a:pt x="308" y="141"/>
                    <a:pt x="308" y="143"/>
                  </a:cubicBezTo>
                  <a:cubicBezTo>
                    <a:pt x="308" y="143"/>
                    <a:pt x="309" y="145"/>
                    <a:pt x="309" y="146"/>
                  </a:cubicBezTo>
                  <a:cubicBezTo>
                    <a:pt x="309" y="148"/>
                    <a:pt x="309" y="149"/>
                    <a:pt x="310" y="151"/>
                  </a:cubicBezTo>
                  <a:cubicBezTo>
                    <a:pt x="311" y="153"/>
                    <a:pt x="311" y="154"/>
                    <a:pt x="309" y="156"/>
                  </a:cubicBezTo>
                  <a:cubicBezTo>
                    <a:pt x="309" y="156"/>
                    <a:pt x="310" y="160"/>
                    <a:pt x="309" y="161"/>
                  </a:cubicBezTo>
                  <a:cubicBezTo>
                    <a:pt x="308" y="161"/>
                    <a:pt x="307" y="157"/>
                    <a:pt x="306" y="159"/>
                  </a:cubicBezTo>
                  <a:cubicBezTo>
                    <a:pt x="305" y="161"/>
                    <a:pt x="307" y="164"/>
                    <a:pt x="307" y="164"/>
                  </a:cubicBezTo>
                  <a:cubicBezTo>
                    <a:pt x="307" y="163"/>
                    <a:pt x="301" y="158"/>
                    <a:pt x="298" y="161"/>
                  </a:cubicBezTo>
                  <a:cubicBezTo>
                    <a:pt x="299" y="160"/>
                    <a:pt x="302" y="159"/>
                    <a:pt x="300" y="157"/>
                  </a:cubicBezTo>
                  <a:cubicBezTo>
                    <a:pt x="299" y="156"/>
                    <a:pt x="298" y="155"/>
                    <a:pt x="297" y="155"/>
                  </a:cubicBezTo>
                  <a:cubicBezTo>
                    <a:pt x="297" y="154"/>
                    <a:pt x="295" y="154"/>
                    <a:pt x="294" y="154"/>
                  </a:cubicBezTo>
                  <a:cubicBezTo>
                    <a:pt x="294" y="153"/>
                    <a:pt x="295" y="153"/>
                    <a:pt x="294" y="151"/>
                  </a:cubicBezTo>
                  <a:cubicBezTo>
                    <a:pt x="293" y="150"/>
                    <a:pt x="292" y="148"/>
                    <a:pt x="293" y="146"/>
                  </a:cubicBezTo>
                  <a:cubicBezTo>
                    <a:pt x="294" y="143"/>
                    <a:pt x="291" y="142"/>
                    <a:pt x="291" y="140"/>
                  </a:cubicBezTo>
                  <a:cubicBezTo>
                    <a:pt x="291" y="138"/>
                    <a:pt x="293" y="137"/>
                    <a:pt x="292" y="135"/>
                  </a:cubicBezTo>
                  <a:cubicBezTo>
                    <a:pt x="290" y="133"/>
                    <a:pt x="286" y="133"/>
                    <a:pt x="283" y="133"/>
                  </a:cubicBezTo>
                  <a:cubicBezTo>
                    <a:pt x="282" y="133"/>
                    <a:pt x="281" y="133"/>
                    <a:pt x="279" y="133"/>
                  </a:cubicBezTo>
                  <a:cubicBezTo>
                    <a:pt x="279" y="133"/>
                    <a:pt x="277" y="135"/>
                    <a:pt x="277" y="135"/>
                  </a:cubicBezTo>
                  <a:cubicBezTo>
                    <a:pt x="277" y="134"/>
                    <a:pt x="278" y="134"/>
                    <a:pt x="277" y="133"/>
                  </a:cubicBezTo>
                  <a:cubicBezTo>
                    <a:pt x="277" y="132"/>
                    <a:pt x="276" y="131"/>
                    <a:pt x="275" y="131"/>
                  </a:cubicBezTo>
                  <a:cubicBezTo>
                    <a:pt x="273" y="130"/>
                    <a:pt x="271" y="130"/>
                    <a:pt x="269" y="129"/>
                  </a:cubicBezTo>
                  <a:cubicBezTo>
                    <a:pt x="266" y="128"/>
                    <a:pt x="264" y="125"/>
                    <a:pt x="261" y="123"/>
                  </a:cubicBezTo>
                  <a:cubicBezTo>
                    <a:pt x="259" y="122"/>
                    <a:pt x="257" y="121"/>
                    <a:pt x="256" y="121"/>
                  </a:cubicBezTo>
                  <a:cubicBezTo>
                    <a:pt x="254" y="121"/>
                    <a:pt x="252" y="119"/>
                    <a:pt x="250" y="119"/>
                  </a:cubicBezTo>
                  <a:cubicBezTo>
                    <a:pt x="249" y="119"/>
                    <a:pt x="240" y="121"/>
                    <a:pt x="240" y="121"/>
                  </a:cubicBezTo>
                  <a:cubicBezTo>
                    <a:pt x="240" y="120"/>
                    <a:pt x="241" y="120"/>
                    <a:pt x="242" y="119"/>
                  </a:cubicBezTo>
                  <a:cubicBezTo>
                    <a:pt x="242" y="118"/>
                    <a:pt x="241" y="117"/>
                    <a:pt x="241" y="117"/>
                  </a:cubicBezTo>
                  <a:cubicBezTo>
                    <a:pt x="240" y="114"/>
                    <a:pt x="239" y="112"/>
                    <a:pt x="238" y="110"/>
                  </a:cubicBezTo>
                  <a:cubicBezTo>
                    <a:pt x="237" y="108"/>
                    <a:pt x="236" y="108"/>
                    <a:pt x="234" y="108"/>
                  </a:cubicBezTo>
                  <a:cubicBezTo>
                    <a:pt x="231" y="108"/>
                    <a:pt x="230" y="108"/>
                    <a:pt x="230" y="105"/>
                  </a:cubicBezTo>
                  <a:cubicBezTo>
                    <a:pt x="231" y="103"/>
                    <a:pt x="230" y="100"/>
                    <a:pt x="230" y="98"/>
                  </a:cubicBezTo>
                  <a:cubicBezTo>
                    <a:pt x="231" y="95"/>
                    <a:pt x="233" y="93"/>
                    <a:pt x="234" y="90"/>
                  </a:cubicBezTo>
                  <a:cubicBezTo>
                    <a:pt x="235" y="88"/>
                    <a:pt x="235" y="87"/>
                    <a:pt x="237" y="86"/>
                  </a:cubicBezTo>
                  <a:cubicBezTo>
                    <a:pt x="238" y="86"/>
                    <a:pt x="237" y="85"/>
                    <a:pt x="237" y="84"/>
                  </a:cubicBezTo>
                  <a:cubicBezTo>
                    <a:pt x="238" y="84"/>
                    <a:pt x="240" y="82"/>
                    <a:pt x="240" y="82"/>
                  </a:cubicBezTo>
                  <a:cubicBezTo>
                    <a:pt x="240" y="82"/>
                    <a:pt x="240" y="82"/>
                    <a:pt x="239" y="81"/>
                  </a:cubicBezTo>
                  <a:cubicBezTo>
                    <a:pt x="239" y="81"/>
                    <a:pt x="240" y="81"/>
                    <a:pt x="240" y="81"/>
                  </a:cubicBezTo>
                  <a:cubicBezTo>
                    <a:pt x="240" y="79"/>
                    <a:pt x="242" y="80"/>
                    <a:pt x="243" y="80"/>
                  </a:cubicBezTo>
                  <a:cubicBezTo>
                    <a:pt x="244" y="80"/>
                    <a:pt x="244" y="79"/>
                    <a:pt x="244" y="79"/>
                  </a:cubicBezTo>
                  <a:cubicBezTo>
                    <a:pt x="245" y="77"/>
                    <a:pt x="243" y="78"/>
                    <a:pt x="242" y="77"/>
                  </a:cubicBezTo>
                  <a:cubicBezTo>
                    <a:pt x="242" y="77"/>
                    <a:pt x="244" y="77"/>
                    <a:pt x="244" y="77"/>
                  </a:cubicBezTo>
                  <a:cubicBezTo>
                    <a:pt x="245" y="76"/>
                    <a:pt x="246" y="77"/>
                    <a:pt x="246" y="77"/>
                  </a:cubicBezTo>
                  <a:cubicBezTo>
                    <a:pt x="248" y="79"/>
                    <a:pt x="248" y="77"/>
                    <a:pt x="250" y="76"/>
                  </a:cubicBezTo>
                  <a:cubicBezTo>
                    <a:pt x="252" y="74"/>
                    <a:pt x="248" y="72"/>
                    <a:pt x="246" y="71"/>
                  </a:cubicBezTo>
                  <a:cubicBezTo>
                    <a:pt x="245" y="71"/>
                    <a:pt x="241" y="72"/>
                    <a:pt x="241" y="72"/>
                  </a:cubicBezTo>
                  <a:cubicBezTo>
                    <a:pt x="240" y="70"/>
                    <a:pt x="243" y="70"/>
                    <a:pt x="240" y="69"/>
                  </a:cubicBezTo>
                  <a:cubicBezTo>
                    <a:pt x="239" y="69"/>
                    <a:pt x="234" y="69"/>
                    <a:pt x="234" y="68"/>
                  </a:cubicBezTo>
                  <a:cubicBezTo>
                    <a:pt x="234" y="67"/>
                    <a:pt x="236" y="67"/>
                    <a:pt x="236" y="67"/>
                  </a:cubicBezTo>
                  <a:cubicBezTo>
                    <a:pt x="237" y="66"/>
                    <a:pt x="237" y="67"/>
                    <a:pt x="238" y="67"/>
                  </a:cubicBezTo>
                  <a:cubicBezTo>
                    <a:pt x="237" y="68"/>
                    <a:pt x="240" y="68"/>
                    <a:pt x="240" y="68"/>
                  </a:cubicBezTo>
                  <a:cubicBezTo>
                    <a:pt x="242" y="68"/>
                    <a:pt x="245" y="70"/>
                    <a:pt x="246" y="70"/>
                  </a:cubicBezTo>
                  <a:cubicBezTo>
                    <a:pt x="247" y="70"/>
                    <a:pt x="248" y="71"/>
                    <a:pt x="249" y="71"/>
                  </a:cubicBezTo>
                  <a:cubicBezTo>
                    <a:pt x="251" y="72"/>
                    <a:pt x="250" y="71"/>
                    <a:pt x="251" y="71"/>
                  </a:cubicBezTo>
                  <a:cubicBezTo>
                    <a:pt x="252" y="71"/>
                    <a:pt x="255" y="71"/>
                    <a:pt x="254" y="70"/>
                  </a:cubicBezTo>
                  <a:cubicBezTo>
                    <a:pt x="253" y="69"/>
                    <a:pt x="254" y="67"/>
                    <a:pt x="255" y="66"/>
                  </a:cubicBezTo>
                  <a:cubicBezTo>
                    <a:pt x="255" y="67"/>
                    <a:pt x="258" y="68"/>
                    <a:pt x="258" y="68"/>
                  </a:cubicBezTo>
                  <a:cubicBezTo>
                    <a:pt x="260" y="68"/>
                    <a:pt x="261" y="68"/>
                    <a:pt x="263" y="67"/>
                  </a:cubicBezTo>
                  <a:cubicBezTo>
                    <a:pt x="264" y="66"/>
                    <a:pt x="265" y="64"/>
                    <a:pt x="266" y="63"/>
                  </a:cubicBezTo>
                  <a:cubicBezTo>
                    <a:pt x="267" y="62"/>
                    <a:pt x="269" y="61"/>
                    <a:pt x="268" y="59"/>
                  </a:cubicBezTo>
                  <a:cubicBezTo>
                    <a:pt x="267" y="57"/>
                    <a:pt x="264" y="58"/>
                    <a:pt x="263" y="58"/>
                  </a:cubicBezTo>
                  <a:cubicBezTo>
                    <a:pt x="260" y="58"/>
                    <a:pt x="258" y="57"/>
                    <a:pt x="256" y="56"/>
                  </a:cubicBezTo>
                  <a:cubicBezTo>
                    <a:pt x="255" y="55"/>
                    <a:pt x="254" y="54"/>
                    <a:pt x="252" y="53"/>
                  </a:cubicBezTo>
                  <a:cubicBezTo>
                    <a:pt x="252" y="53"/>
                    <a:pt x="247" y="53"/>
                    <a:pt x="247" y="53"/>
                  </a:cubicBezTo>
                  <a:cubicBezTo>
                    <a:pt x="247" y="52"/>
                    <a:pt x="252" y="53"/>
                    <a:pt x="253" y="53"/>
                  </a:cubicBezTo>
                  <a:cubicBezTo>
                    <a:pt x="255" y="53"/>
                    <a:pt x="255" y="52"/>
                    <a:pt x="257" y="53"/>
                  </a:cubicBezTo>
                  <a:cubicBezTo>
                    <a:pt x="261" y="55"/>
                    <a:pt x="265" y="59"/>
                    <a:pt x="269" y="56"/>
                  </a:cubicBezTo>
                  <a:cubicBezTo>
                    <a:pt x="271" y="54"/>
                    <a:pt x="272" y="53"/>
                    <a:pt x="273" y="51"/>
                  </a:cubicBezTo>
                  <a:cubicBezTo>
                    <a:pt x="274" y="50"/>
                    <a:pt x="268" y="49"/>
                    <a:pt x="271" y="47"/>
                  </a:cubicBezTo>
                  <a:cubicBezTo>
                    <a:pt x="272" y="47"/>
                    <a:pt x="275" y="47"/>
                    <a:pt x="276" y="48"/>
                  </a:cubicBezTo>
                  <a:cubicBezTo>
                    <a:pt x="279" y="48"/>
                    <a:pt x="279" y="50"/>
                    <a:pt x="282" y="48"/>
                  </a:cubicBezTo>
                  <a:cubicBezTo>
                    <a:pt x="282" y="48"/>
                    <a:pt x="285" y="49"/>
                    <a:pt x="284" y="47"/>
                  </a:cubicBezTo>
                  <a:cubicBezTo>
                    <a:pt x="283" y="46"/>
                    <a:pt x="279" y="44"/>
                    <a:pt x="278" y="44"/>
                  </a:cubicBezTo>
                  <a:cubicBezTo>
                    <a:pt x="280" y="43"/>
                    <a:pt x="282" y="45"/>
                    <a:pt x="284" y="45"/>
                  </a:cubicBezTo>
                  <a:cubicBezTo>
                    <a:pt x="285" y="45"/>
                    <a:pt x="287" y="50"/>
                    <a:pt x="289" y="49"/>
                  </a:cubicBezTo>
                  <a:cubicBezTo>
                    <a:pt x="289" y="49"/>
                    <a:pt x="288" y="48"/>
                    <a:pt x="288" y="48"/>
                  </a:cubicBezTo>
                  <a:cubicBezTo>
                    <a:pt x="289" y="47"/>
                    <a:pt x="290" y="47"/>
                    <a:pt x="292" y="46"/>
                  </a:cubicBezTo>
                  <a:cubicBezTo>
                    <a:pt x="293" y="45"/>
                    <a:pt x="296" y="42"/>
                    <a:pt x="297" y="41"/>
                  </a:cubicBezTo>
                  <a:cubicBezTo>
                    <a:pt x="297" y="38"/>
                    <a:pt x="295" y="38"/>
                    <a:pt x="293" y="36"/>
                  </a:cubicBezTo>
                  <a:cubicBezTo>
                    <a:pt x="293" y="36"/>
                    <a:pt x="290" y="30"/>
                    <a:pt x="290" y="31"/>
                  </a:cubicBezTo>
                  <a:cubicBezTo>
                    <a:pt x="291" y="30"/>
                    <a:pt x="295" y="30"/>
                    <a:pt x="296" y="30"/>
                  </a:cubicBezTo>
                  <a:cubicBezTo>
                    <a:pt x="299" y="29"/>
                    <a:pt x="294" y="28"/>
                    <a:pt x="294" y="27"/>
                  </a:cubicBezTo>
                  <a:cubicBezTo>
                    <a:pt x="293" y="26"/>
                    <a:pt x="297" y="26"/>
                    <a:pt x="297" y="25"/>
                  </a:cubicBezTo>
                  <a:cubicBezTo>
                    <a:pt x="297" y="25"/>
                    <a:pt x="287" y="21"/>
                    <a:pt x="287" y="21"/>
                  </a:cubicBezTo>
                  <a:cubicBezTo>
                    <a:pt x="288" y="21"/>
                    <a:pt x="290" y="20"/>
                    <a:pt x="291" y="20"/>
                  </a:cubicBezTo>
                  <a:cubicBezTo>
                    <a:pt x="288" y="20"/>
                    <a:pt x="285" y="19"/>
                    <a:pt x="282" y="19"/>
                  </a:cubicBezTo>
                  <a:cubicBezTo>
                    <a:pt x="280" y="19"/>
                    <a:pt x="277" y="20"/>
                    <a:pt x="276" y="19"/>
                  </a:cubicBezTo>
                  <a:cubicBezTo>
                    <a:pt x="278" y="20"/>
                    <a:pt x="275" y="21"/>
                    <a:pt x="276" y="23"/>
                  </a:cubicBezTo>
                  <a:cubicBezTo>
                    <a:pt x="277" y="24"/>
                    <a:pt x="280" y="25"/>
                    <a:pt x="280" y="26"/>
                  </a:cubicBezTo>
                  <a:cubicBezTo>
                    <a:pt x="280" y="26"/>
                    <a:pt x="278" y="27"/>
                    <a:pt x="278" y="27"/>
                  </a:cubicBezTo>
                  <a:cubicBezTo>
                    <a:pt x="278" y="27"/>
                    <a:pt x="280" y="28"/>
                    <a:pt x="279" y="28"/>
                  </a:cubicBezTo>
                  <a:cubicBezTo>
                    <a:pt x="277" y="29"/>
                    <a:pt x="276" y="27"/>
                    <a:pt x="275" y="31"/>
                  </a:cubicBezTo>
                  <a:cubicBezTo>
                    <a:pt x="274" y="33"/>
                    <a:pt x="274" y="35"/>
                    <a:pt x="273" y="37"/>
                  </a:cubicBezTo>
                  <a:cubicBezTo>
                    <a:pt x="272" y="37"/>
                    <a:pt x="271" y="38"/>
                    <a:pt x="271" y="39"/>
                  </a:cubicBezTo>
                  <a:cubicBezTo>
                    <a:pt x="271" y="40"/>
                    <a:pt x="270" y="40"/>
                    <a:pt x="270" y="41"/>
                  </a:cubicBezTo>
                  <a:cubicBezTo>
                    <a:pt x="267" y="42"/>
                    <a:pt x="268" y="43"/>
                    <a:pt x="266" y="40"/>
                  </a:cubicBezTo>
                  <a:cubicBezTo>
                    <a:pt x="265" y="39"/>
                    <a:pt x="262" y="37"/>
                    <a:pt x="262" y="35"/>
                  </a:cubicBezTo>
                  <a:cubicBezTo>
                    <a:pt x="262" y="35"/>
                    <a:pt x="262" y="32"/>
                    <a:pt x="263" y="32"/>
                  </a:cubicBezTo>
                  <a:cubicBezTo>
                    <a:pt x="263" y="32"/>
                    <a:pt x="265" y="33"/>
                    <a:pt x="265" y="31"/>
                  </a:cubicBezTo>
                  <a:cubicBezTo>
                    <a:pt x="264" y="29"/>
                    <a:pt x="264" y="28"/>
                    <a:pt x="262" y="26"/>
                  </a:cubicBezTo>
                  <a:cubicBezTo>
                    <a:pt x="260" y="25"/>
                    <a:pt x="258" y="23"/>
                    <a:pt x="256" y="25"/>
                  </a:cubicBezTo>
                  <a:cubicBezTo>
                    <a:pt x="255" y="26"/>
                    <a:pt x="255" y="28"/>
                    <a:pt x="255" y="30"/>
                  </a:cubicBezTo>
                  <a:cubicBezTo>
                    <a:pt x="255" y="31"/>
                    <a:pt x="251" y="31"/>
                    <a:pt x="251" y="30"/>
                  </a:cubicBezTo>
                  <a:cubicBezTo>
                    <a:pt x="251" y="29"/>
                    <a:pt x="251" y="26"/>
                    <a:pt x="250" y="25"/>
                  </a:cubicBezTo>
                  <a:cubicBezTo>
                    <a:pt x="246" y="22"/>
                    <a:pt x="251" y="25"/>
                    <a:pt x="251" y="24"/>
                  </a:cubicBezTo>
                  <a:cubicBezTo>
                    <a:pt x="252" y="24"/>
                    <a:pt x="253" y="23"/>
                    <a:pt x="252" y="23"/>
                  </a:cubicBezTo>
                  <a:cubicBezTo>
                    <a:pt x="252" y="22"/>
                    <a:pt x="251" y="21"/>
                    <a:pt x="250" y="22"/>
                  </a:cubicBezTo>
                  <a:cubicBezTo>
                    <a:pt x="249" y="23"/>
                    <a:pt x="249" y="21"/>
                    <a:pt x="248" y="21"/>
                  </a:cubicBezTo>
                  <a:cubicBezTo>
                    <a:pt x="247" y="20"/>
                    <a:pt x="246" y="22"/>
                    <a:pt x="245" y="21"/>
                  </a:cubicBezTo>
                  <a:cubicBezTo>
                    <a:pt x="243" y="20"/>
                    <a:pt x="242" y="21"/>
                    <a:pt x="243" y="18"/>
                  </a:cubicBezTo>
                  <a:cubicBezTo>
                    <a:pt x="243" y="18"/>
                    <a:pt x="243" y="18"/>
                    <a:pt x="244" y="18"/>
                  </a:cubicBezTo>
                  <a:cubicBezTo>
                    <a:pt x="244" y="17"/>
                    <a:pt x="244" y="17"/>
                    <a:pt x="244" y="16"/>
                  </a:cubicBezTo>
                  <a:cubicBezTo>
                    <a:pt x="245" y="16"/>
                    <a:pt x="245" y="16"/>
                    <a:pt x="246" y="16"/>
                  </a:cubicBezTo>
                  <a:cubicBezTo>
                    <a:pt x="245" y="16"/>
                    <a:pt x="244" y="13"/>
                    <a:pt x="244" y="13"/>
                  </a:cubicBezTo>
                  <a:cubicBezTo>
                    <a:pt x="243" y="11"/>
                    <a:pt x="241" y="11"/>
                    <a:pt x="241" y="10"/>
                  </a:cubicBezTo>
                  <a:cubicBezTo>
                    <a:pt x="239" y="9"/>
                    <a:pt x="240" y="9"/>
                    <a:pt x="239" y="7"/>
                  </a:cubicBezTo>
                  <a:cubicBezTo>
                    <a:pt x="239" y="5"/>
                    <a:pt x="237" y="4"/>
                    <a:pt x="237" y="3"/>
                  </a:cubicBezTo>
                  <a:cubicBezTo>
                    <a:pt x="236" y="1"/>
                    <a:pt x="234" y="1"/>
                    <a:pt x="232" y="1"/>
                  </a:cubicBezTo>
                  <a:cubicBezTo>
                    <a:pt x="231" y="1"/>
                    <a:pt x="232" y="0"/>
                    <a:pt x="230" y="0"/>
                  </a:cubicBezTo>
                  <a:cubicBezTo>
                    <a:pt x="229" y="0"/>
                    <a:pt x="228" y="0"/>
                    <a:pt x="228" y="2"/>
                  </a:cubicBezTo>
                  <a:cubicBezTo>
                    <a:pt x="228" y="2"/>
                    <a:pt x="225" y="3"/>
                    <a:pt x="225" y="3"/>
                  </a:cubicBezTo>
                  <a:cubicBezTo>
                    <a:pt x="226" y="3"/>
                    <a:pt x="228" y="3"/>
                    <a:pt x="228" y="4"/>
                  </a:cubicBezTo>
                  <a:cubicBezTo>
                    <a:pt x="228" y="4"/>
                    <a:pt x="226" y="5"/>
                    <a:pt x="226" y="5"/>
                  </a:cubicBezTo>
                  <a:cubicBezTo>
                    <a:pt x="225" y="6"/>
                    <a:pt x="224" y="4"/>
                    <a:pt x="223" y="6"/>
                  </a:cubicBezTo>
                  <a:cubicBezTo>
                    <a:pt x="222" y="6"/>
                    <a:pt x="221" y="9"/>
                    <a:pt x="221" y="10"/>
                  </a:cubicBezTo>
                  <a:cubicBezTo>
                    <a:pt x="222" y="10"/>
                    <a:pt x="224" y="10"/>
                    <a:pt x="225" y="11"/>
                  </a:cubicBezTo>
                  <a:cubicBezTo>
                    <a:pt x="224" y="10"/>
                    <a:pt x="222" y="14"/>
                    <a:pt x="222" y="15"/>
                  </a:cubicBezTo>
                  <a:cubicBezTo>
                    <a:pt x="222" y="16"/>
                    <a:pt x="224" y="18"/>
                    <a:pt x="225" y="19"/>
                  </a:cubicBezTo>
                  <a:cubicBezTo>
                    <a:pt x="226" y="19"/>
                    <a:pt x="228" y="21"/>
                    <a:pt x="229" y="21"/>
                  </a:cubicBezTo>
                  <a:cubicBezTo>
                    <a:pt x="231" y="20"/>
                    <a:pt x="231" y="20"/>
                    <a:pt x="232" y="21"/>
                  </a:cubicBezTo>
                  <a:cubicBezTo>
                    <a:pt x="233" y="21"/>
                    <a:pt x="235" y="23"/>
                    <a:pt x="235" y="23"/>
                  </a:cubicBezTo>
                  <a:cubicBezTo>
                    <a:pt x="234" y="24"/>
                    <a:pt x="233" y="22"/>
                    <a:pt x="233" y="24"/>
                  </a:cubicBezTo>
                  <a:cubicBezTo>
                    <a:pt x="233" y="26"/>
                    <a:pt x="232" y="26"/>
                    <a:pt x="232" y="27"/>
                  </a:cubicBezTo>
                  <a:cubicBezTo>
                    <a:pt x="231" y="29"/>
                    <a:pt x="233" y="29"/>
                    <a:pt x="234" y="28"/>
                  </a:cubicBezTo>
                  <a:cubicBezTo>
                    <a:pt x="234" y="28"/>
                    <a:pt x="236" y="25"/>
                    <a:pt x="236" y="26"/>
                  </a:cubicBezTo>
                  <a:cubicBezTo>
                    <a:pt x="237" y="27"/>
                    <a:pt x="236" y="29"/>
                    <a:pt x="236" y="30"/>
                  </a:cubicBezTo>
                  <a:cubicBezTo>
                    <a:pt x="235" y="31"/>
                    <a:pt x="234" y="31"/>
                    <a:pt x="233" y="31"/>
                  </a:cubicBezTo>
                  <a:cubicBezTo>
                    <a:pt x="233" y="32"/>
                    <a:pt x="233" y="33"/>
                    <a:pt x="232" y="34"/>
                  </a:cubicBezTo>
                  <a:cubicBezTo>
                    <a:pt x="231" y="34"/>
                    <a:pt x="229" y="34"/>
                    <a:pt x="228" y="35"/>
                  </a:cubicBezTo>
                  <a:cubicBezTo>
                    <a:pt x="227" y="35"/>
                    <a:pt x="226" y="37"/>
                    <a:pt x="226" y="37"/>
                  </a:cubicBezTo>
                  <a:cubicBezTo>
                    <a:pt x="227" y="38"/>
                    <a:pt x="228" y="39"/>
                    <a:pt x="228" y="41"/>
                  </a:cubicBezTo>
                  <a:cubicBezTo>
                    <a:pt x="228" y="42"/>
                    <a:pt x="227" y="41"/>
                    <a:pt x="226" y="40"/>
                  </a:cubicBezTo>
                  <a:cubicBezTo>
                    <a:pt x="226" y="40"/>
                    <a:pt x="225" y="40"/>
                    <a:pt x="225" y="41"/>
                  </a:cubicBezTo>
                  <a:cubicBezTo>
                    <a:pt x="224" y="41"/>
                    <a:pt x="222" y="40"/>
                    <a:pt x="222" y="39"/>
                  </a:cubicBezTo>
                  <a:cubicBezTo>
                    <a:pt x="222" y="38"/>
                    <a:pt x="224" y="35"/>
                    <a:pt x="224" y="34"/>
                  </a:cubicBezTo>
                  <a:cubicBezTo>
                    <a:pt x="225" y="32"/>
                    <a:pt x="222" y="34"/>
                    <a:pt x="222" y="34"/>
                  </a:cubicBezTo>
                  <a:cubicBezTo>
                    <a:pt x="221" y="34"/>
                    <a:pt x="218" y="32"/>
                    <a:pt x="217" y="31"/>
                  </a:cubicBezTo>
                  <a:cubicBezTo>
                    <a:pt x="215" y="30"/>
                    <a:pt x="216" y="32"/>
                    <a:pt x="214" y="32"/>
                  </a:cubicBezTo>
                  <a:cubicBezTo>
                    <a:pt x="213" y="32"/>
                    <a:pt x="210" y="31"/>
                    <a:pt x="212" y="33"/>
                  </a:cubicBezTo>
                  <a:cubicBezTo>
                    <a:pt x="213" y="34"/>
                    <a:pt x="213" y="35"/>
                    <a:pt x="215" y="35"/>
                  </a:cubicBezTo>
                  <a:cubicBezTo>
                    <a:pt x="216" y="35"/>
                    <a:pt x="218" y="35"/>
                    <a:pt x="218" y="37"/>
                  </a:cubicBezTo>
                  <a:cubicBezTo>
                    <a:pt x="220" y="41"/>
                    <a:pt x="214" y="36"/>
                    <a:pt x="213" y="35"/>
                  </a:cubicBezTo>
                  <a:cubicBezTo>
                    <a:pt x="211" y="35"/>
                    <a:pt x="211" y="37"/>
                    <a:pt x="209" y="37"/>
                  </a:cubicBezTo>
                  <a:cubicBezTo>
                    <a:pt x="207" y="37"/>
                    <a:pt x="206" y="36"/>
                    <a:pt x="204" y="36"/>
                  </a:cubicBezTo>
                  <a:cubicBezTo>
                    <a:pt x="200" y="37"/>
                    <a:pt x="197" y="37"/>
                    <a:pt x="193" y="37"/>
                  </a:cubicBezTo>
                  <a:cubicBezTo>
                    <a:pt x="190" y="36"/>
                    <a:pt x="186" y="34"/>
                    <a:pt x="182" y="33"/>
                  </a:cubicBezTo>
                  <a:cubicBezTo>
                    <a:pt x="181" y="33"/>
                    <a:pt x="179" y="33"/>
                    <a:pt x="178" y="32"/>
                  </a:cubicBezTo>
                  <a:cubicBezTo>
                    <a:pt x="177" y="30"/>
                    <a:pt x="177" y="28"/>
                    <a:pt x="176" y="28"/>
                  </a:cubicBezTo>
                  <a:cubicBezTo>
                    <a:pt x="174" y="27"/>
                    <a:pt x="172" y="28"/>
                    <a:pt x="171" y="28"/>
                  </a:cubicBezTo>
                  <a:cubicBezTo>
                    <a:pt x="168" y="29"/>
                    <a:pt x="166" y="29"/>
                    <a:pt x="164" y="29"/>
                  </a:cubicBezTo>
                  <a:cubicBezTo>
                    <a:pt x="163" y="30"/>
                    <a:pt x="161" y="31"/>
                    <a:pt x="161" y="32"/>
                  </a:cubicBezTo>
                  <a:cubicBezTo>
                    <a:pt x="161" y="32"/>
                    <a:pt x="165" y="34"/>
                    <a:pt x="166" y="34"/>
                  </a:cubicBezTo>
                  <a:cubicBezTo>
                    <a:pt x="166" y="34"/>
                    <a:pt x="165" y="31"/>
                    <a:pt x="167" y="32"/>
                  </a:cubicBezTo>
                  <a:cubicBezTo>
                    <a:pt x="168" y="32"/>
                    <a:pt x="168" y="33"/>
                    <a:pt x="169" y="32"/>
                  </a:cubicBezTo>
                  <a:cubicBezTo>
                    <a:pt x="170" y="32"/>
                    <a:pt x="176" y="28"/>
                    <a:pt x="176" y="30"/>
                  </a:cubicBezTo>
                  <a:cubicBezTo>
                    <a:pt x="176" y="31"/>
                    <a:pt x="173" y="32"/>
                    <a:pt x="172" y="33"/>
                  </a:cubicBezTo>
                  <a:cubicBezTo>
                    <a:pt x="171" y="34"/>
                    <a:pt x="169" y="34"/>
                    <a:pt x="167" y="34"/>
                  </a:cubicBezTo>
                  <a:cubicBezTo>
                    <a:pt x="166" y="35"/>
                    <a:pt x="163" y="37"/>
                    <a:pt x="165" y="38"/>
                  </a:cubicBezTo>
                  <a:cubicBezTo>
                    <a:pt x="167" y="38"/>
                    <a:pt x="167" y="39"/>
                    <a:pt x="166" y="41"/>
                  </a:cubicBezTo>
                  <a:cubicBezTo>
                    <a:pt x="166" y="42"/>
                    <a:pt x="168" y="42"/>
                    <a:pt x="168" y="43"/>
                  </a:cubicBezTo>
                  <a:cubicBezTo>
                    <a:pt x="169" y="44"/>
                    <a:pt x="169" y="46"/>
                    <a:pt x="167" y="44"/>
                  </a:cubicBezTo>
                  <a:cubicBezTo>
                    <a:pt x="165" y="42"/>
                    <a:pt x="167" y="46"/>
                    <a:pt x="166" y="45"/>
                  </a:cubicBezTo>
                  <a:cubicBezTo>
                    <a:pt x="165" y="45"/>
                    <a:pt x="163" y="42"/>
                    <a:pt x="162" y="43"/>
                  </a:cubicBezTo>
                  <a:cubicBezTo>
                    <a:pt x="164" y="42"/>
                    <a:pt x="167" y="43"/>
                    <a:pt x="164" y="41"/>
                  </a:cubicBezTo>
                  <a:cubicBezTo>
                    <a:pt x="165" y="41"/>
                    <a:pt x="166" y="40"/>
                    <a:pt x="164" y="39"/>
                  </a:cubicBezTo>
                  <a:cubicBezTo>
                    <a:pt x="166" y="40"/>
                    <a:pt x="161" y="40"/>
                    <a:pt x="162" y="40"/>
                  </a:cubicBezTo>
                  <a:cubicBezTo>
                    <a:pt x="162" y="39"/>
                    <a:pt x="162" y="39"/>
                    <a:pt x="163" y="39"/>
                  </a:cubicBezTo>
                  <a:cubicBezTo>
                    <a:pt x="163" y="38"/>
                    <a:pt x="160" y="40"/>
                    <a:pt x="160" y="40"/>
                  </a:cubicBezTo>
                  <a:cubicBezTo>
                    <a:pt x="159" y="40"/>
                    <a:pt x="160" y="38"/>
                    <a:pt x="159" y="37"/>
                  </a:cubicBezTo>
                  <a:cubicBezTo>
                    <a:pt x="159" y="37"/>
                    <a:pt x="157" y="37"/>
                    <a:pt x="157" y="37"/>
                  </a:cubicBezTo>
                  <a:cubicBezTo>
                    <a:pt x="155" y="37"/>
                    <a:pt x="155" y="34"/>
                    <a:pt x="153" y="35"/>
                  </a:cubicBezTo>
                  <a:cubicBezTo>
                    <a:pt x="151" y="37"/>
                    <a:pt x="150" y="37"/>
                    <a:pt x="147" y="37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5" y="37"/>
                    <a:pt x="128" y="37"/>
                    <a:pt x="128" y="36"/>
                  </a:cubicBezTo>
                  <a:cubicBezTo>
                    <a:pt x="127" y="36"/>
                    <a:pt x="130" y="34"/>
                    <a:pt x="131" y="33"/>
                  </a:cubicBezTo>
                  <a:cubicBezTo>
                    <a:pt x="132" y="32"/>
                    <a:pt x="133" y="33"/>
                    <a:pt x="135" y="33"/>
                  </a:cubicBezTo>
                  <a:cubicBezTo>
                    <a:pt x="136" y="32"/>
                    <a:pt x="133" y="30"/>
                    <a:pt x="133" y="30"/>
                  </a:cubicBezTo>
                  <a:cubicBezTo>
                    <a:pt x="131" y="28"/>
                    <a:pt x="130" y="28"/>
                    <a:pt x="128" y="27"/>
                  </a:cubicBezTo>
                  <a:cubicBezTo>
                    <a:pt x="127" y="27"/>
                    <a:pt x="126" y="26"/>
                    <a:pt x="125" y="27"/>
                  </a:cubicBezTo>
                  <a:cubicBezTo>
                    <a:pt x="124" y="28"/>
                    <a:pt x="123" y="29"/>
                    <a:pt x="122" y="28"/>
                  </a:cubicBezTo>
                  <a:cubicBezTo>
                    <a:pt x="119" y="26"/>
                    <a:pt x="116" y="26"/>
                    <a:pt x="113" y="25"/>
                  </a:cubicBezTo>
                  <a:cubicBezTo>
                    <a:pt x="109" y="24"/>
                    <a:pt x="106" y="24"/>
                    <a:pt x="102" y="22"/>
                  </a:cubicBezTo>
                  <a:cubicBezTo>
                    <a:pt x="99" y="20"/>
                    <a:pt x="97" y="19"/>
                    <a:pt x="93" y="19"/>
                  </a:cubicBezTo>
                  <a:cubicBezTo>
                    <a:pt x="92" y="19"/>
                    <a:pt x="91" y="19"/>
                    <a:pt x="90" y="20"/>
                  </a:cubicBezTo>
                  <a:cubicBezTo>
                    <a:pt x="89" y="21"/>
                    <a:pt x="88" y="23"/>
                    <a:pt x="87" y="23"/>
                  </a:cubicBezTo>
                  <a:cubicBezTo>
                    <a:pt x="86" y="23"/>
                    <a:pt x="83" y="24"/>
                    <a:pt x="83" y="23"/>
                  </a:cubicBezTo>
                  <a:cubicBezTo>
                    <a:pt x="83" y="22"/>
                    <a:pt x="85" y="21"/>
                    <a:pt x="85" y="20"/>
                  </a:cubicBezTo>
                  <a:cubicBezTo>
                    <a:pt x="85" y="20"/>
                    <a:pt x="82" y="21"/>
                    <a:pt x="82" y="20"/>
                  </a:cubicBezTo>
                  <a:cubicBezTo>
                    <a:pt x="83" y="19"/>
                    <a:pt x="83" y="18"/>
                    <a:pt x="82" y="17"/>
                  </a:cubicBezTo>
                  <a:cubicBezTo>
                    <a:pt x="82" y="15"/>
                    <a:pt x="78" y="17"/>
                    <a:pt x="78" y="18"/>
                  </a:cubicBezTo>
                  <a:cubicBezTo>
                    <a:pt x="78" y="18"/>
                    <a:pt x="80" y="17"/>
                    <a:pt x="80" y="18"/>
                  </a:cubicBezTo>
                  <a:cubicBezTo>
                    <a:pt x="81" y="18"/>
                    <a:pt x="77" y="20"/>
                    <a:pt x="80" y="20"/>
                  </a:cubicBezTo>
                  <a:cubicBezTo>
                    <a:pt x="79" y="20"/>
                    <a:pt x="78" y="20"/>
                    <a:pt x="78" y="22"/>
                  </a:cubicBezTo>
                  <a:cubicBezTo>
                    <a:pt x="78" y="23"/>
                    <a:pt x="77" y="24"/>
                    <a:pt x="76" y="23"/>
                  </a:cubicBezTo>
                  <a:cubicBezTo>
                    <a:pt x="73" y="22"/>
                    <a:pt x="72" y="21"/>
                    <a:pt x="71" y="18"/>
                  </a:cubicBezTo>
                  <a:cubicBezTo>
                    <a:pt x="70" y="16"/>
                    <a:pt x="68" y="15"/>
                    <a:pt x="66" y="13"/>
                  </a:cubicBezTo>
                  <a:cubicBezTo>
                    <a:pt x="65" y="13"/>
                    <a:pt x="64" y="11"/>
                    <a:pt x="63" y="12"/>
                  </a:cubicBezTo>
                  <a:cubicBezTo>
                    <a:pt x="63" y="14"/>
                    <a:pt x="66" y="15"/>
                    <a:pt x="67" y="16"/>
                  </a:cubicBezTo>
                  <a:cubicBezTo>
                    <a:pt x="67" y="15"/>
                    <a:pt x="63" y="16"/>
                    <a:pt x="63" y="17"/>
                  </a:cubicBezTo>
                  <a:cubicBezTo>
                    <a:pt x="62" y="18"/>
                    <a:pt x="63" y="18"/>
                    <a:pt x="62" y="19"/>
                  </a:cubicBezTo>
                  <a:cubicBezTo>
                    <a:pt x="61" y="19"/>
                    <a:pt x="60" y="21"/>
                    <a:pt x="59" y="20"/>
                  </a:cubicBezTo>
                  <a:cubicBezTo>
                    <a:pt x="59" y="20"/>
                    <a:pt x="59" y="19"/>
                    <a:pt x="59" y="19"/>
                  </a:cubicBezTo>
                  <a:cubicBezTo>
                    <a:pt x="59" y="18"/>
                    <a:pt x="54" y="20"/>
                    <a:pt x="54" y="21"/>
                  </a:cubicBezTo>
                  <a:cubicBezTo>
                    <a:pt x="53" y="22"/>
                    <a:pt x="52" y="23"/>
                    <a:pt x="50" y="24"/>
                  </a:cubicBezTo>
                  <a:cubicBezTo>
                    <a:pt x="49" y="25"/>
                    <a:pt x="50" y="22"/>
                    <a:pt x="49" y="22"/>
                  </a:cubicBezTo>
                  <a:cubicBezTo>
                    <a:pt x="48" y="22"/>
                    <a:pt x="47" y="23"/>
                    <a:pt x="46" y="23"/>
                  </a:cubicBezTo>
                  <a:cubicBezTo>
                    <a:pt x="45" y="23"/>
                    <a:pt x="45" y="25"/>
                    <a:pt x="44" y="25"/>
                  </a:cubicBezTo>
                  <a:cubicBezTo>
                    <a:pt x="43" y="25"/>
                    <a:pt x="40" y="27"/>
                    <a:pt x="41" y="27"/>
                  </a:cubicBezTo>
                  <a:cubicBezTo>
                    <a:pt x="41" y="28"/>
                    <a:pt x="43" y="28"/>
                    <a:pt x="40" y="29"/>
                  </a:cubicBezTo>
                  <a:cubicBezTo>
                    <a:pt x="40" y="29"/>
                    <a:pt x="37" y="29"/>
                    <a:pt x="37" y="28"/>
                  </a:cubicBezTo>
                  <a:cubicBezTo>
                    <a:pt x="37" y="27"/>
                    <a:pt x="40" y="26"/>
                    <a:pt x="40" y="26"/>
                  </a:cubicBezTo>
                  <a:cubicBezTo>
                    <a:pt x="41" y="24"/>
                    <a:pt x="43" y="23"/>
                    <a:pt x="44" y="22"/>
                  </a:cubicBezTo>
                  <a:cubicBezTo>
                    <a:pt x="46" y="21"/>
                    <a:pt x="47" y="21"/>
                    <a:pt x="49" y="22"/>
                  </a:cubicBezTo>
                  <a:cubicBezTo>
                    <a:pt x="48" y="22"/>
                    <a:pt x="56" y="18"/>
                    <a:pt x="56" y="18"/>
                  </a:cubicBezTo>
                  <a:cubicBezTo>
                    <a:pt x="58" y="17"/>
                    <a:pt x="57" y="16"/>
                    <a:pt x="56" y="16"/>
                  </a:cubicBezTo>
                  <a:cubicBezTo>
                    <a:pt x="54" y="16"/>
                    <a:pt x="52" y="16"/>
                    <a:pt x="50" y="17"/>
                  </a:cubicBezTo>
                  <a:cubicBezTo>
                    <a:pt x="49" y="17"/>
                    <a:pt x="49" y="19"/>
                    <a:pt x="47" y="19"/>
                  </a:cubicBezTo>
                  <a:cubicBezTo>
                    <a:pt x="46" y="19"/>
                    <a:pt x="44" y="20"/>
                    <a:pt x="43" y="20"/>
                  </a:cubicBezTo>
                  <a:cubicBezTo>
                    <a:pt x="41" y="20"/>
                    <a:pt x="36" y="25"/>
                    <a:pt x="35" y="24"/>
                  </a:cubicBezTo>
                  <a:cubicBezTo>
                    <a:pt x="34" y="24"/>
                    <a:pt x="36" y="23"/>
                    <a:pt x="36" y="22"/>
                  </a:cubicBezTo>
                  <a:cubicBezTo>
                    <a:pt x="36" y="22"/>
                    <a:pt x="33" y="21"/>
                    <a:pt x="33" y="21"/>
                  </a:cubicBezTo>
                  <a:cubicBezTo>
                    <a:pt x="33" y="21"/>
                    <a:pt x="30" y="23"/>
                    <a:pt x="29" y="23"/>
                  </a:cubicBezTo>
                  <a:cubicBezTo>
                    <a:pt x="28" y="23"/>
                    <a:pt x="26" y="24"/>
                    <a:pt x="25" y="25"/>
                  </a:cubicBezTo>
                  <a:cubicBezTo>
                    <a:pt x="24" y="25"/>
                    <a:pt x="26" y="26"/>
                    <a:pt x="26" y="26"/>
                  </a:cubicBezTo>
                  <a:cubicBezTo>
                    <a:pt x="27" y="26"/>
                    <a:pt x="26" y="27"/>
                    <a:pt x="26" y="27"/>
                  </a:cubicBezTo>
                  <a:cubicBezTo>
                    <a:pt x="26" y="28"/>
                    <a:pt x="30" y="27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29" y="26"/>
                    <a:pt x="34" y="27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0" y="27"/>
                    <a:pt x="29" y="28"/>
                    <a:pt x="28" y="29"/>
                  </a:cubicBezTo>
                  <a:cubicBezTo>
                    <a:pt x="27" y="29"/>
                    <a:pt x="23" y="28"/>
                    <a:pt x="21" y="28"/>
                  </a:cubicBezTo>
                  <a:cubicBezTo>
                    <a:pt x="19" y="28"/>
                    <a:pt x="16" y="26"/>
                    <a:pt x="14" y="25"/>
                  </a:cubicBezTo>
                  <a:cubicBezTo>
                    <a:pt x="13" y="25"/>
                    <a:pt x="12" y="24"/>
                    <a:pt x="11" y="24"/>
                  </a:cubicBezTo>
                  <a:cubicBezTo>
                    <a:pt x="10" y="23"/>
                    <a:pt x="9" y="21"/>
                    <a:pt x="10" y="21"/>
                  </a:cubicBezTo>
                  <a:cubicBezTo>
                    <a:pt x="9" y="21"/>
                    <a:pt x="7" y="21"/>
                    <a:pt x="6" y="22"/>
                  </a:cubicBezTo>
                  <a:cubicBezTo>
                    <a:pt x="4" y="22"/>
                    <a:pt x="2" y="22"/>
                    <a:pt x="0" y="21"/>
                  </a:cubicBezTo>
                  <a:cubicBezTo>
                    <a:pt x="0" y="41"/>
                    <a:pt x="0" y="61"/>
                    <a:pt x="0" y="80"/>
                  </a:cubicBezTo>
                  <a:cubicBezTo>
                    <a:pt x="0" y="85"/>
                    <a:pt x="0" y="89"/>
                    <a:pt x="0" y="94"/>
                  </a:cubicBezTo>
                  <a:cubicBezTo>
                    <a:pt x="0" y="95"/>
                    <a:pt x="0" y="96"/>
                    <a:pt x="0" y="97"/>
                  </a:cubicBezTo>
                  <a:cubicBezTo>
                    <a:pt x="0" y="99"/>
                    <a:pt x="2" y="97"/>
                    <a:pt x="3" y="97"/>
                  </a:cubicBezTo>
                  <a:cubicBezTo>
                    <a:pt x="5" y="98"/>
                    <a:pt x="5" y="97"/>
                    <a:pt x="7" y="97"/>
                  </a:cubicBezTo>
                  <a:cubicBezTo>
                    <a:pt x="9" y="97"/>
                    <a:pt x="9" y="98"/>
                    <a:pt x="10" y="99"/>
                  </a:cubicBezTo>
                  <a:cubicBezTo>
                    <a:pt x="11" y="101"/>
                    <a:pt x="16" y="107"/>
                    <a:pt x="18" y="107"/>
                  </a:cubicBezTo>
                  <a:cubicBezTo>
                    <a:pt x="19" y="107"/>
                    <a:pt x="21" y="106"/>
                    <a:pt x="22" y="105"/>
                  </a:cubicBezTo>
                  <a:cubicBezTo>
                    <a:pt x="23" y="104"/>
                    <a:pt x="22" y="103"/>
                    <a:pt x="23" y="102"/>
                  </a:cubicBezTo>
                  <a:cubicBezTo>
                    <a:pt x="24" y="102"/>
                    <a:pt x="28" y="101"/>
                    <a:pt x="28" y="102"/>
                  </a:cubicBezTo>
                  <a:cubicBezTo>
                    <a:pt x="30" y="104"/>
                    <a:pt x="32" y="105"/>
                    <a:pt x="33" y="107"/>
                  </a:cubicBezTo>
                  <a:cubicBezTo>
                    <a:pt x="35" y="109"/>
                    <a:pt x="37" y="110"/>
                    <a:pt x="38" y="112"/>
                  </a:cubicBezTo>
                  <a:cubicBezTo>
                    <a:pt x="39" y="113"/>
                    <a:pt x="39" y="114"/>
                    <a:pt x="40" y="116"/>
                  </a:cubicBezTo>
                  <a:cubicBezTo>
                    <a:pt x="42" y="118"/>
                    <a:pt x="43" y="122"/>
                    <a:pt x="46" y="124"/>
                  </a:cubicBezTo>
                  <a:cubicBezTo>
                    <a:pt x="48" y="126"/>
                    <a:pt x="52" y="127"/>
                    <a:pt x="54" y="128"/>
                  </a:cubicBezTo>
                  <a:cubicBezTo>
                    <a:pt x="56" y="129"/>
                    <a:pt x="53" y="130"/>
                    <a:pt x="54" y="132"/>
                  </a:cubicBezTo>
                  <a:cubicBezTo>
                    <a:pt x="55" y="132"/>
                    <a:pt x="56" y="132"/>
                    <a:pt x="56" y="133"/>
                  </a:cubicBezTo>
                  <a:cubicBezTo>
                    <a:pt x="56" y="133"/>
                    <a:pt x="55" y="136"/>
                    <a:pt x="56" y="135"/>
                  </a:cubicBezTo>
                  <a:cubicBezTo>
                    <a:pt x="55" y="136"/>
                    <a:pt x="53" y="136"/>
                    <a:pt x="53" y="138"/>
                  </a:cubicBezTo>
                  <a:cubicBezTo>
                    <a:pt x="52" y="139"/>
                    <a:pt x="55" y="141"/>
                    <a:pt x="56" y="141"/>
                  </a:cubicBezTo>
                  <a:cubicBezTo>
                    <a:pt x="56" y="141"/>
                    <a:pt x="54" y="143"/>
                    <a:pt x="54" y="143"/>
                  </a:cubicBezTo>
                  <a:cubicBezTo>
                    <a:pt x="54" y="143"/>
                    <a:pt x="53" y="142"/>
                    <a:pt x="53" y="141"/>
                  </a:cubicBezTo>
                  <a:cubicBezTo>
                    <a:pt x="52" y="141"/>
                    <a:pt x="53" y="143"/>
                    <a:pt x="53" y="143"/>
                  </a:cubicBezTo>
                  <a:cubicBezTo>
                    <a:pt x="54" y="144"/>
                    <a:pt x="53" y="145"/>
                    <a:pt x="54" y="146"/>
                  </a:cubicBezTo>
                  <a:cubicBezTo>
                    <a:pt x="55" y="148"/>
                    <a:pt x="55" y="148"/>
                    <a:pt x="57" y="147"/>
                  </a:cubicBezTo>
                  <a:cubicBezTo>
                    <a:pt x="57" y="147"/>
                    <a:pt x="58" y="147"/>
                    <a:pt x="58" y="147"/>
                  </a:cubicBezTo>
                  <a:cubicBezTo>
                    <a:pt x="59" y="147"/>
                    <a:pt x="59" y="145"/>
                    <a:pt x="59" y="145"/>
                  </a:cubicBezTo>
                  <a:cubicBezTo>
                    <a:pt x="59" y="145"/>
                    <a:pt x="60" y="147"/>
                    <a:pt x="61" y="147"/>
                  </a:cubicBezTo>
                  <a:cubicBezTo>
                    <a:pt x="61" y="147"/>
                    <a:pt x="60" y="149"/>
                    <a:pt x="60" y="150"/>
                  </a:cubicBezTo>
                  <a:cubicBezTo>
                    <a:pt x="59" y="151"/>
                    <a:pt x="59" y="152"/>
                    <a:pt x="61" y="151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3" y="150"/>
                    <a:pt x="63" y="149"/>
                    <a:pt x="63" y="149"/>
                  </a:cubicBezTo>
                  <a:cubicBezTo>
                    <a:pt x="65" y="148"/>
                    <a:pt x="64" y="151"/>
                    <a:pt x="64" y="152"/>
                  </a:cubicBezTo>
                  <a:cubicBezTo>
                    <a:pt x="64" y="153"/>
                    <a:pt x="65" y="154"/>
                    <a:pt x="66" y="154"/>
                  </a:cubicBezTo>
                  <a:cubicBezTo>
                    <a:pt x="67" y="154"/>
                    <a:pt x="68" y="152"/>
                    <a:pt x="69" y="152"/>
                  </a:cubicBezTo>
                  <a:cubicBezTo>
                    <a:pt x="69" y="152"/>
                    <a:pt x="68" y="153"/>
                    <a:pt x="68" y="153"/>
                  </a:cubicBezTo>
                  <a:cubicBezTo>
                    <a:pt x="68" y="153"/>
                    <a:pt x="70" y="154"/>
                    <a:pt x="70" y="154"/>
                  </a:cubicBezTo>
                  <a:cubicBezTo>
                    <a:pt x="70" y="154"/>
                    <a:pt x="63" y="156"/>
                    <a:pt x="66" y="158"/>
                  </a:cubicBezTo>
                  <a:cubicBezTo>
                    <a:pt x="66" y="158"/>
                    <a:pt x="72" y="157"/>
                    <a:pt x="71" y="158"/>
                  </a:cubicBezTo>
                  <a:cubicBezTo>
                    <a:pt x="71" y="158"/>
                    <a:pt x="66" y="158"/>
                    <a:pt x="67" y="160"/>
                  </a:cubicBezTo>
                  <a:cubicBezTo>
                    <a:pt x="67" y="160"/>
                    <a:pt x="69" y="160"/>
                    <a:pt x="69" y="160"/>
                  </a:cubicBezTo>
                  <a:cubicBezTo>
                    <a:pt x="68" y="161"/>
                    <a:pt x="66" y="161"/>
                    <a:pt x="67" y="162"/>
                  </a:cubicBezTo>
                  <a:cubicBezTo>
                    <a:pt x="69" y="163"/>
                    <a:pt x="71" y="163"/>
                    <a:pt x="72" y="163"/>
                  </a:cubicBezTo>
                  <a:cubicBezTo>
                    <a:pt x="74" y="163"/>
                    <a:pt x="73" y="164"/>
                    <a:pt x="74" y="164"/>
                  </a:cubicBezTo>
                  <a:cubicBezTo>
                    <a:pt x="76" y="165"/>
                    <a:pt x="76" y="162"/>
                    <a:pt x="77" y="162"/>
                  </a:cubicBezTo>
                  <a:cubicBezTo>
                    <a:pt x="78" y="162"/>
                    <a:pt x="77" y="164"/>
                    <a:pt x="77" y="164"/>
                  </a:cubicBezTo>
                  <a:cubicBezTo>
                    <a:pt x="76" y="165"/>
                    <a:pt x="76" y="165"/>
                    <a:pt x="77" y="166"/>
                  </a:cubicBezTo>
                  <a:cubicBezTo>
                    <a:pt x="80" y="168"/>
                    <a:pt x="81" y="163"/>
                    <a:pt x="81" y="163"/>
                  </a:cubicBezTo>
                  <a:cubicBezTo>
                    <a:pt x="81" y="163"/>
                    <a:pt x="81" y="166"/>
                    <a:pt x="80" y="166"/>
                  </a:cubicBezTo>
                  <a:cubicBezTo>
                    <a:pt x="80" y="167"/>
                    <a:pt x="82" y="166"/>
                    <a:pt x="83" y="166"/>
                  </a:cubicBezTo>
                  <a:cubicBezTo>
                    <a:pt x="82" y="168"/>
                    <a:pt x="81" y="169"/>
                    <a:pt x="83" y="170"/>
                  </a:cubicBezTo>
                  <a:cubicBezTo>
                    <a:pt x="85" y="171"/>
                    <a:pt x="86" y="168"/>
                    <a:pt x="86" y="168"/>
                  </a:cubicBezTo>
                  <a:cubicBezTo>
                    <a:pt x="86" y="168"/>
                    <a:pt x="86" y="169"/>
                    <a:pt x="86" y="170"/>
                  </a:cubicBezTo>
                  <a:cubicBezTo>
                    <a:pt x="87" y="172"/>
                    <a:pt x="86" y="171"/>
                    <a:pt x="85" y="171"/>
                  </a:cubicBezTo>
                  <a:cubicBezTo>
                    <a:pt x="84" y="172"/>
                    <a:pt x="90" y="173"/>
                    <a:pt x="89" y="171"/>
                  </a:cubicBezTo>
                  <a:cubicBezTo>
                    <a:pt x="91" y="174"/>
                    <a:pt x="90" y="176"/>
                    <a:pt x="94" y="176"/>
                  </a:cubicBezTo>
                  <a:cubicBezTo>
                    <a:pt x="97" y="176"/>
                    <a:pt x="99" y="176"/>
                    <a:pt x="102" y="176"/>
                  </a:cubicBezTo>
                  <a:cubicBezTo>
                    <a:pt x="113" y="176"/>
                    <a:pt x="123" y="176"/>
                    <a:pt x="133" y="176"/>
                  </a:cubicBezTo>
                  <a:cubicBezTo>
                    <a:pt x="158" y="176"/>
                    <a:pt x="183" y="176"/>
                    <a:pt x="208" y="176"/>
                  </a:cubicBezTo>
                  <a:cubicBezTo>
                    <a:pt x="213" y="176"/>
                    <a:pt x="218" y="176"/>
                    <a:pt x="223" y="176"/>
                  </a:cubicBezTo>
                  <a:cubicBezTo>
                    <a:pt x="224" y="176"/>
                    <a:pt x="229" y="177"/>
                    <a:pt x="229" y="174"/>
                  </a:cubicBezTo>
                  <a:close/>
                  <a:moveTo>
                    <a:pt x="112" y="54"/>
                  </a:moveTo>
                  <a:cubicBezTo>
                    <a:pt x="110" y="54"/>
                    <a:pt x="108" y="53"/>
                    <a:pt x="106" y="54"/>
                  </a:cubicBezTo>
                  <a:cubicBezTo>
                    <a:pt x="104" y="57"/>
                    <a:pt x="108" y="56"/>
                    <a:pt x="108" y="57"/>
                  </a:cubicBezTo>
                  <a:cubicBezTo>
                    <a:pt x="108" y="56"/>
                    <a:pt x="100" y="60"/>
                    <a:pt x="100" y="60"/>
                  </a:cubicBezTo>
                  <a:cubicBezTo>
                    <a:pt x="98" y="59"/>
                    <a:pt x="107" y="53"/>
                    <a:pt x="99" y="56"/>
                  </a:cubicBezTo>
                  <a:cubicBezTo>
                    <a:pt x="98" y="56"/>
                    <a:pt x="97" y="57"/>
                    <a:pt x="97" y="57"/>
                  </a:cubicBezTo>
                  <a:cubicBezTo>
                    <a:pt x="96" y="58"/>
                    <a:pt x="97" y="59"/>
                    <a:pt x="96" y="60"/>
                  </a:cubicBezTo>
                  <a:cubicBezTo>
                    <a:pt x="95" y="60"/>
                    <a:pt x="88" y="59"/>
                    <a:pt x="88" y="59"/>
                  </a:cubicBezTo>
                  <a:cubicBezTo>
                    <a:pt x="88" y="58"/>
                    <a:pt x="91" y="59"/>
                    <a:pt x="91" y="58"/>
                  </a:cubicBezTo>
                  <a:cubicBezTo>
                    <a:pt x="92" y="57"/>
                    <a:pt x="91" y="57"/>
                    <a:pt x="92" y="56"/>
                  </a:cubicBezTo>
                  <a:cubicBezTo>
                    <a:pt x="92" y="55"/>
                    <a:pt x="94" y="54"/>
                    <a:pt x="94" y="54"/>
                  </a:cubicBezTo>
                  <a:cubicBezTo>
                    <a:pt x="94" y="53"/>
                    <a:pt x="91" y="52"/>
                    <a:pt x="94" y="52"/>
                  </a:cubicBezTo>
                  <a:cubicBezTo>
                    <a:pt x="94" y="52"/>
                    <a:pt x="98" y="53"/>
                    <a:pt x="98" y="52"/>
                  </a:cubicBezTo>
                  <a:cubicBezTo>
                    <a:pt x="98" y="51"/>
                    <a:pt x="93" y="50"/>
                    <a:pt x="92" y="50"/>
                  </a:cubicBezTo>
                  <a:cubicBezTo>
                    <a:pt x="91" y="50"/>
                    <a:pt x="89" y="51"/>
                    <a:pt x="87" y="51"/>
                  </a:cubicBezTo>
                  <a:cubicBezTo>
                    <a:pt x="86" y="51"/>
                    <a:pt x="84" y="50"/>
                    <a:pt x="82" y="51"/>
                  </a:cubicBezTo>
                  <a:cubicBezTo>
                    <a:pt x="81" y="51"/>
                    <a:pt x="79" y="53"/>
                    <a:pt x="80" y="51"/>
                  </a:cubicBezTo>
                  <a:cubicBezTo>
                    <a:pt x="81" y="49"/>
                    <a:pt x="83" y="50"/>
                    <a:pt x="84" y="49"/>
                  </a:cubicBezTo>
                  <a:cubicBezTo>
                    <a:pt x="86" y="49"/>
                    <a:pt x="89" y="48"/>
                    <a:pt x="91" y="47"/>
                  </a:cubicBezTo>
                  <a:cubicBezTo>
                    <a:pt x="95" y="46"/>
                    <a:pt x="99" y="46"/>
                    <a:pt x="102" y="44"/>
                  </a:cubicBezTo>
                  <a:cubicBezTo>
                    <a:pt x="104" y="44"/>
                    <a:pt x="107" y="43"/>
                    <a:pt x="108" y="45"/>
                  </a:cubicBezTo>
                  <a:cubicBezTo>
                    <a:pt x="109" y="46"/>
                    <a:pt x="105" y="47"/>
                    <a:pt x="104" y="48"/>
                  </a:cubicBezTo>
                  <a:cubicBezTo>
                    <a:pt x="102" y="49"/>
                    <a:pt x="110" y="49"/>
                    <a:pt x="111" y="49"/>
                  </a:cubicBezTo>
                  <a:cubicBezTo>
                    <a:pt x="111" y="49"/>
                    <a:pt x="113" y="49"/>
                    <a:pt x="113" y="49"/>
                  </a:cubicBezTo>
                  <a:cubicBezTo>
                    <a:pt x="114" y="48"/>
                    <a:pt x="116" y="46"/>
                    <a:pt x="117" y="47"/>
                  </a:cubicBezTo>
                  <a:cubicBezTo>
                    <a:pt x="118" y="48"/>
                    <a:pt x="113" y="54"/>
                    <a:pt x="112" y="54"/>
                  </a:cubicBezTo>
                  <a:cubicBezTo>
                    <a:pt x="110" y="54"/>
                    <a:pt x="114" y="54"/>
                    <a:pt x="112" y="54"/>
                  </a:cubicBezTo>
                  <a:close/>
                  <a:moveTo>
                    <a:pt x="157" y="78"/>
                  </a:moveTo>
                  <a:cubicBezTo>
                    <a:pt x="157" y="78"/>
                    <a:pt x="152" y="78"/>
                    <a:pt x="153" y="78"/>
                  </a:cubicBezTo>
                  <a:cubicBezTo>
                    <a:pt x="153" y="79"/>
                    <a:pt x="155" y="78"/>
                    <a:pt x="155" y="79"/>
                  </a:cubicBezTo>
                  <a:cubicBezTo>
                    <a:pt x="155" y="80"/>
                    <a:pt x="151" y="81"/>
                    <a:pt x="150" y="81"/>
                  </a:cubicBezTo>
                  <a:cubicBezTo>
                    <a:pt x="148" y="81"/>
                    <a:pt x="147" y="83"/>
                    <a:pt x="145" y="84"/>
                  </a:cubicBezTo>
                  <a:cubicBezTo>
                    <a:pt x="145" y="84"/>
                    <a:pt x="141" y="84"/>
                    <a:pt x="142" y="85"/>
                  </a:cubicBezTo>
                  <a:cubicBezTo>
                    <a:pt x="142" y="86"/>
                    <a:pt x="145" y="86"/>
                    <a:pt x="142" y="88"/>
                  </a:cubicBezTo>
                  <a:cubicBezTo>
                    <a:pt x="141" y="88"/>
                    <a:pt x="137" y="88"/>
                    <a:pt x="137" y="89"/>
                  </a:cubicBezTo>
                  <a:cubicBezTo>
                    <a:pt x="136" y="89"/>
                    <a:pt x="137" y="90"/>
                    <a:pt x="137" y="90"/>
                  </a:cubicBezTo>
                  <a:cubicBezTo>
                    <a:pt x="137" y="92"/>
                    <a:pt x="135" y="92"/>
                    <a:pt x="134" y="92"/>
                  </a:cubicBezTo>
                  <a:cubicBezTo>
                    <a:pt x="131" y="93"/>
                    <a:pt x="128" y="93"/>
                    <a:pt x="125" y="93"/>
                  </a:cubicBezTo>
                  <a:cubicBezTo>
                    <a:pt x="125" y="93"/>
                    <a:pt x="120" y="90"/>
                    <a:pt x="120" y="90"/>
                  </a:cubicBezTo>
                  <a:cubicBezTo>
                    <a:pt x="122" y="89"/>
                    <a:pt x="125" y="90"/>
                    <a:pt x="126" y="89"/>
                  </a:cubicBezTo>
                  <a:cubicBezTo>
                    <a:pt x="127" y="89"/>
                    <a:pt x="126" y="87"/>
                    <a:pt x="127" y="87"/>
                  </a:cubicBezTo>
                  <a:cubicBezTo>
                    <a:pt x="128" y="85"/>
                    <a:pt x="130" y="86"/>
                    <a:pt x="131" y="85"/>
                  </a:cubicBezTo>
                  <a:cubicBezTo>
                    <a:pt x="132" y="85"/>
                    <a:pt x="130" y="83"/>
                    <a:pt x="130" y="83"/>
                  </a:cubicBezTo>
                  <a:cubicBezTo>
                    <a:pt x="128" y="82"/>
                    <a:pt x="128" y="82"/>
                    <a:pt x="128" y="81"/>
                  </a:cubicBezTo>
                  <a:cubicBezTo>
                    <a:pt x="128" y="79"/>
                    <a:pt x="126" y="80"/>
                    <a:pt x="126" y="79"/>
                  </a:cubicBezTo>
                  <a:cubicBezTo>
                    <a:pt x="125" y="78"/>
                    <a:pt x="128" y="79"/>
                    <a:pt x="128" y="79"/>
                  </a:cubicBezTo>
                  <a:cubicBezTo>
                    <a:pt x="131" y="80"/>
                    <a:pt x="134" y="81"/>
                    <a:pt x="136" y="82"/>
                  </a:cubicBezTo>
                  <a:cubicBezTo>
                    <a:pt x="138" y="84"/>
                    <a:pt x="142" y="83"/>
                    <a:pt x="144" y="82"/>
                  </a:cubicBezTo>
                  <a:cubicBezTo>
                    <a:pt x="147" y="81"/>
                    <a:pt x="148" y="78"/>
                    <a:pt x="152" y="77"/>
                  </a:cubicBezTo>
                  <a:cubicBezTo>
                    <a:pt x="153" y="76"/>
                    <a:pt x="155" y="76"/>
                    <a:pt x="157" y="77"/>
                  </a:cubicBezTo>
                  <a:cubicBezTo>
                    <a:pt x="157" y="77"/>
                    <a:pt x="160" y="78"/>
                    <a:pt x="160" y="78"/>
                  </a:cubicBezTo>
                  <a:cubicBezTo>
                    <a:pt x="160" y="78"/>
                    <a:pt x="158" y="78"/>
                    <a:pt x="157" y="78"/>
                  </a:cubicBezTo>
                  <a:close/>
                  <a:moveTo>
                    <a:pt x="222" y="165"/>
                  </a:moveTo>
                  <a:cubicBezTo>
                    <a:pt x="221" y="167"/>
                    <a:pt x="219" y="163"/>
                    <a:pt x="219" y="162"/>
                  </a:cubicBezTo>
                  <a:cubicBezTo>
                    <a:pt x="219" y="160"/>
                    <a:pt x="221" y="159"/>
                    <a:pt x="221" y="157"/>
                  </a:cubicBezTo>
                  <a:cubicBezTo>
                    <a:pt x="220" y="156"/>
                    <a:pt x="219" y="159"/>
                    <a:pt x="218" y="158"/>
                  </a:cubicBezTo>
                  <a:cubicBezTo>
                    <a:pt x="218" y="157"/>
                    <a:pt x="218" y="154"/>
                    <a:pt x="216" y="154"/>
                  </a:cubicBezTo>
                  <a:cubicBezTo>
                    <a:pt x="216" y="154"/>
                    <a:pt x="216" y="156"/>
                    <a:pt x="215" y="156"/>
                  </a:cubicBezTo>
                  <a:cubicBezTo>
                    <a:pt x="214" y="155"/>
                    <a:pt x="214" y="154"/>
                    <a:pt x="213" y="153"/>
                  </a:cubicBezTo>
                  <a:cubicBezTo>
                    <a:pt x="212" y="152"/>
                    <a:pt x="211" y="151"/>
                    <a:pt x="210" y="150"/>
                  </a:cubicBezTo>
                  <a:cubicBezTo>
                    <a:pt x="209" y="149"/>
                    <a:pt x="212" y="149"/>
                    <a:pt x="212" y="148"/>
                  </a:cubicBezTo>
                  <a:cubicBezTo>
                    <a:pt x="211" y="147"/>
                    <a:pt x="209" y="148"/>
                    <a:pt x="209" y="147"/>
                  </a:cubicBezTo>
                  <a:cubicBezTo>
                    <a:pt x="209" y="146"/>
                    <a:pt x="210" y="143"/>
                    <a:pt x="210" y="142"/>
                  </a:cubicBezTo>
                  <a:cubicBezTo>
                    <a:pt x="212" y="140"/>
                    <a:pt x="217" y="147"/>
                    <a:pt x="217" y="148"/>
                  </a:cubicBezTo>
                  <a:cubicBezTo>
                    <a:pt x="218" y="150"/>
                    <a:pt x="219" y="151"/>
                    <a:pt x="219" y="153"/>
                  </a:cubicBezTo>
                  <a:cubicBezTo>
                    <a:pt x="220" y="155"/>
                    <a:pt x="220" y="154"/>
                    <a:pt x="221" y="156"/>
                  </a:cubicBezTo>
                  <a:cubicBezTo>
                    <a:pt x="221" y="157"/>
                    <a:pt x="222" y="158"/>
                    <a:pt x="222" y="159"/>
                  </a:cubicBezTo>
                  <a:cubicBezTo>
                    <a:pt x="223" y="161"/>
                    <a:pt x="222" y="163"/>
                    <a:pt x="222" y="165"/>
                  </a:cubicBezTo>
                  <a:cubicBezTo>
                    <a:pt x="221" y="166"/>
                    <a:pt x="222" y="164"/>
                    <a:pt x="222" y="16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7" name="Freeform 776">
              <a:extLst>
                <a:ext uri="{FF2B5EF4-FFF2-40B4-BE49-F238E27FC236}">
                  <a16:creationId xmlns:a16="http://schemas.microsoft.com/office/drawing/2014/main" id="{0A1BD108-1D8A-C74B-BF13-A01989479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6611" y="2970414"/>
              <a:ext cx="2440199" cy="1924437"/>
            </a:xfrm>
            <a:custGeom>
              <a:avLst/>
              <a:gdLst>
                <a:gd name="T0" fmla="*/ 33 w 305"/>
                <a:gd name="T1" fmla="*/ 54 h 227"/>
                <a:gd name="T2" fmla="*/ 1 w 305"/>
                <a:gd name="T3" fmla="*/ 63 h 227"/>
                <a:gd name="T4" fmla="*/ 19 w 305"/>
                <a:gd name="T5" fmla="*/ 72 h 227"/>
                <a:gd name="T6" fmla="*/ 24 w 305"/>
                <a:gd name="T7" fmla="*/ 75 h 227"/>
                <a:gd name="T8" fmla="*/ 20 w 305"/>
                <a:gd name="T9" fmla="*/ 81 h 227"/>
                <a:gd name="T10" fmla="*/ 36 w 305"/>
                <a:gd name="T11" fmla="*/ 86 h 227"/>
                <a:gd name="T12" fmla="*/ 73 w 305"/>
                <a:gd name="T13" fmla="*/ 93 h 227"/>
                <a:gd name="T14" fmla="*/ 87 w 305"/>
                <a:gd name="T15" fmla="*/ 112 h 227"/>
                <a:gd name="T16" fmla="*/ 88 w 305"/>
                <a:gd name="T17" fmla="*/ 122 h 227"/>
                <a:gd name="T18" fmla="*/ 89 w 305"/>
                <a:gd name="T19" fmla="*/ 131 h 227"/>
                <a:gd name="T20" fmla="*/ 104 w 305"/>
                <a:gd name="T21" fmla="*/ 129 h 227"/>
                <a:gd name="T22" fmla="*/ 106 w 305"/>
                <a:gd name="T23" fmla="*/ 135 h 227"/>
                <a:gd name="T24" fmla="*/ 106 w 305"/>
                <a:gd name="T25" fmla="*/ 144 h 227"/>
                <a:gd name="T26" fmla="*/ 109 w 305"/>
                <a:gd name="T27" fmla="*/ 155 h 227"/>
                <a:gd name="T28" fmla="*/ 106 w 305"/>
                <a:gd name="T29" fmla="*/ 160 h 227"/>
                <a:gd name="T30" fmla="*/ 100 w 305"/>
                <a:gd name="T31" fmla="*/ 162 h 227"/>
                <a:gd name="T32" fmla="*/ 112 w 305"/>
                <a:gd name="T33" fmla="*/ 165 h 227"/>
                <a:gd name="T34" fmla="*/ 112 w 305"/>
                <a:gd name="T35" fmla="*/ 169 h 227"/>
                <a:gd name="T36" fmla="*/ 107 w 305"/>
                <a:gd name="T37" fmla="*/ 172 h 227"/>
                <a:gd name="T38" fmla="*/ 107 w 305"/>
                <a:gd name="T39" fmla="*/ 180 h 227"/>
                <a:gd name="T40" fmla="*/ 110 w 305"/>
                <a:gd name="T41" fmla="*/ 192 h 227"/>
                <a:gd name="T42" fmla="*/ 114 w 305"/>
                <a:gd name="T43" fmla="*/ 193 h 227"/>
                <a:gd name="T44" fmla="*/ 120 w 305"/>
                <a:gd name="T45" fmla="*/ 210 h 227"/>
                <a:gd name="T46" fmla="*/ 138 w 305"/>
                <a:gd name="T47" fmla="*/ 219 h 227"/>
                <a:gd name="T48" fmla="*/ 142 w 305"/>
                <a:gd name="T49" fmla="*/ 224 h 227"/>
                <a:gd name="T50" fmla="*/ 151 w 305"/>
                <a:gd name="T51" fmla="*/ 214 h 227"/>
                <a:gd name="T52" fmla="*/ 156 w 305"/>
                <a:gd name="T53" fmla="*/ 200 h 227"/>
                <a:gd name="T54" fmla="*/ 163 w 305"/>
                <a:gd name="T55" fmla="*/ 192 h 227"/>
                <a:gd name="T56" fmla="*/ 173 w 305"/>
                <a:gd name="T57" fmla="*/ 179 h 227"/>
                <a:gd name="T58" fmla="*/ 193 w 305"/>
                <a:gd name="T59" fmla="*/ 173 h 227"/>
                <a:gd name="T60" fmla="*/ 216 w 305"/>
                <a:gd name="T61" fmla="*/ 160 h 227"/>
                <a:gd name="T62" fmla="*/ 232 w 305"/>
                <a:gd name="T63" fmla="*/ 142 h 227"/>
                <a:gd name="T64" fmla="*/ 234 w 305"/>
                <a:gd name="T65" fmla="*/ 130 h 227"/>
                <a:gd name="T66" fmla="*/ 253 w 305"/>
                <a:gd name="T67" fmla="*/ 129 h 227"/>
                <a:gd name="T68" fmla="*/ 233 w 305"/>
                <a:gd name="T69" fmla="*/ 119 h 227"/>
                <a:gd name="T70" fmla="*/ 238 w 305"/>
                <a:gd name="T71" fmla="*/ 113 h 227"/>
                <a:gd name="T72" fmla="*/ 262 w 305"/>
                <a:gd name="T73" fmla="*/ 112 h 227"/>
                <a:gd name="T74" fmla="*/ 258 w 305"/>
                <a:gd name="T75" fmla="*/ 106 h 227"/>
                <a:gd name="T76" fmla="*/ 266 w 305"/>
                <a:gd name="T77" fmla="*/ 95 h 227"/>
                <a:gd name="T78" fmla="*/ 253 w 305"/>
                <a:gd name="T79" fmla="*/ 80 h 227"/>
                <a:gd name="T80" fmla="*/ 263 w 305"/>
                <a:gd name="T81" fmla="*/ 66 h 227"/>
                <a:gd name="T82" fmla="*/ 268 w 305"/>
                <a:gd name="T83" fmla="*/ 51 h 227"/>
                <a:gd name="T84" fmla="*/ 283 w 305"/>
                <a:gd name="T85" fmla="*/ 38 h 227"/>
                <a:gd name="T86" fmla="*/ 291 w 305"/>
                <a:gd name="T87" fmla="*/ 33 h 227"/>
                <a:gd name="T88" fmla="*/ 259 w 305"/>
                <a:gd name="T89" fmla="*/ 28 h 227"/>
                <a:gd name="T90" fmla="*/ 238 w 305"/>
                <a:gd name="T91" fmla="*/ 21 h 227"/>
                <a:gd name="T92" fmla="*/ 256 w 305"/>
                <a:gd name="T93" fmla="*/ 14 h 227"/>
                <a:gd name="T94" fmla="*/ 206 w 305"/>
                <a:gd name="T95" fmla="*/ 8 h 227"/>
                <a:gd name="T96" fmla="*/ 213 w 305"/>
                <a:gd name="T97" fmla="*/ 0 h 227"/>
                <a:gd name="T98" fmla="*/ 173 w 305"/>
                <a:gd name="T99" fmla="*/ 8 h 227"/>
                <a:gd name="T100" fmla="*/ 155 w 305"/>
                <a:gd name="T101" fmla="*/ 10 h 227"/>
                <a:gd name="T102" fmla="*/ 154 w 305"/>
                <a:gd name="T103" fmla="*/ 11 h 227"/>
                <a:gd name="T104" fmla="*/ 140 w 305"/>
                <a:gd name="T105" fmla="*/ 14 h 227"/>
                <a:gd name="T106" fmla="*/ 111 w 305"/>
                <a:gd name="T107" fmla="*/ 14 h 227"/>
                <a:gd name="T108" fmla="*/ 98 w 305"/>
                <a:gd name="T109" fmla="*/ 23 h 227"/>
                <a:gd name="T110" fmla="*/ 73 w 305"/>
                <a:gd name="T111" fmla="*/ 21 h 227"/>
                <a:gd name="T112" fmla="*/ 55 w 305"/>
                <a:gd name="T113" fmla="*/ 3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5" h="227">
                  <a:moveTo>
                    <a:pt x="32" y="37"/>
                  </a:moveTo>
                  <a:cubicBezTo>
                    <a:pt x="31" y="38"/>
                    <a:pt x="26" y="40"/>
                    <a:pt x="27" y="41"/>
                  </a:cubicBezTo>
                  <a:cubicBezTo>
                    <a:pt x="28" y="42"/>
                    <a:pt x="30" y="42"/>
                    <a:pt x="32" y="43"/>
                  </a:cubicBezTo>
                  <a:cubicBezTo>
                    <a:pt x="34" y="43"/>
                    <a:pt x="36" y="43"/>
                    <a:pt x="39" y="43"/>
                  </a:cubicBezTo>
                  <a:cubicBezTo>
                    <a:pt x="39" y="43"/>
                    <a:pt x="44" y="42"/>
                    <a:pt x="45" y="42"/>
                  </a:cubicBezTo>
                  <a:cubicBezTo>
                    <a:pt x="44" y="42"/>
                    <a:pt x="42" y="43"/>
                    <a:pt x="41" y="44"/>
                  </a:cubicBezTo>
                  <a:cubicBezTo>
                    <a:pt x="40" y="45"/>
                    <a:pt x="39" y="46"/>
                    <a:pt x="40" y="48"/>
                  </a:cubicBezTo>
                  <a:cubicBezTo>
                    <a:pt x="42" y="50"/>
                    <a:pt x="36" y="55"/>
                    <a:pt x="33" y="54"/>
                  </a:cubicBezTo>
                  <a:cubicBezTo>
                    <a:pt x="32" y="53"/>
                    <a:pt x="30" y="54"/>
                    <a:pt x="28" y="54"/>
                  </a:cubicBezTo>
                  <a:cubicBezTo>
                    <a:pt x="27" y="53"/>
                    <a:pt x="25" y="54"/>
                    <a:pt x="24" y="54"/>
                  </a:cubicBezTo>
                  <a:cubicBezTo>
                    <a:pt x="23" y="54"/>
                    <a:pt x="21" y="54"/>
                    <a:pt x="20" y="56"/>
                  </a:cubicBezTo>
                  <a:cubicBezTo>
                    <a:pt x="19" y="57"/>
                    <a:pt x="18" y="57"/>
                    <a:pt x="16" y="57"/>
                  </a:cubicBezTo>
                  <a:cubicBezTo>
                    <a:pt x="13" y="58"/>
                    <a:pt x="10" y="59"/>
                    <a:pt x="7" y="59"/>
                  </a:cubicBezTo>
                  <a:cubicBezTo>
                    <a:pt x="6" y="59"/>
                    <a:pt x="4" y="58"/>
                    <a:pt x="4" y="59"/>
                  </a:cubicBezTo>
                  <a:cubicBezTo>
                    <a:pt x="3" y="60"/>
                    <a:pt x="0" y="60"/>
                    <a:pt x="0" y="62"/>
                  </a:cubicBezTo>
                  <a:cubicBezTo>
                    <a:pt x="0" y="63"/>
                    <a:pt x="1" y="62"/>
                    <a:pt x="1" y="63"/>
                  </a:cubicBezTo>
                  <a:cubicBezTo>
                    <a:pt x="1" y="63"/>
                    <a:pt x="0" y="64"/>
                    <a:pt x="0" y="64"/>
                  </a:cubicBezTo>
                  <a:cubicBezTo>
                    <a:pt x="0" y="65"/>
                    <a:pt x="2" y="67"/>
                    <a:pt x="3" y="68"/>
                  </a:cubicBezTo>
                  <a:cubicBezTo>
                    <a:pt x="3" y="68"/>
                    <a:pt x="4" y="67"/>
                    <a:pt x="4" y="67"/>
                  </a:cubicBezTo>
                  <a:cubicBezTo>
                    <a:pt x="5" y="66"/>
                    <a:pt x="6" y="67"/>
                    <a:pt x="7" y="68"/>
                  </a:cubicBezTo>
                  <a:cubicBezTo>
                    <a:pt x="8" y="68"/>
                    <a:pt x="13" y="69"/>
                    <a:pt x="13" y="67"/>
                  </a:cubicBezTo>
                  <a:cubicBezTo>
                    <a:pt x="13" y="68"/>
                    <a:pt x="12" y="68"/>
                    <a:pt x="13" y="69"/>
                  </a:cubicBezTo>
                  <a:cubicBezTo>
                    <a:pt x="13" y="70"/>
                    <a:pt x="15" y="71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2"/>
                    <a:pt x="21" y="70"/>
                    <a:pt x="22" y="71"/>
                  </a:cubicBezTo>
                  <a:cubicBezTo>
                    <a:pt x="24" y="71"/>
                    <a:pt x="27" y="71"/>
                    <a:pt x="28" y="71"/>
                  </a:cubicBezTo>
                  <a:cubicBezTo>
                    <a:pt x="29" y="71"/>
                    <a:pt x="29" y="70"/>
                    <a:pt x="30" y="69"/>
                  </a:cubicBezTo>
                  <a:cubicBezTo>
                    <a:pt x="31" y="69"/>
                    <a:pt x="34" y="71"/>
                    <a:pt x="34" y="72"/>
                  </a:cubicBezTo>
                  <a:cubicBezTo>
                    <a:pt x="34" y="73"/>
                    <a:pt x="24" y="72"/>
                    <a:pt x="22" y="73"/>
                  </a:cubicBezTo>
                  <a:cubicBezTo>
                    <a:pt x="20" y="73"/>
                    <a:pt x="23" y="74"/>
                    <a:pt x="24" y="74"/>
                  </a:cubicBezTo>
                  <a:cubicBezTo>
                    <a:pt x="26" y="75"/>
                    <a:pt x="27" y="74"/>
                    <a:pt x="29" y="75"/>
                  </a:cubicBezTo>
                  <a:cubicBezTo>
                    <a:pt x="28" y="74"/>
                    <a:pt x="26" y="75"/>
                    <a:pt x="24" y="75"/>
                  </a:cubicBezTo>
                  <a:cubicBezTo>
                    <a:pt x="21" y="75"/>
                    <a:pt x="18" y="74"/>
                    <a:pt x="15" y="74"/>
                  </a:cubicBezTo>
                  <a:cubicBezTo>
                    <a:pt x="13" y="74"/>
                    <a:pt x="9" y="74"/>
                    <a:pt x="9" y="76"/>
                  </a:cubicBezTo>
                  <a:cubicBezTo>
                    <a:pt x="8" y="77"/>
                    <a:pt x="11" y="78"/>
                    <a:pt x="12" y="78"/>
                  </a:cubicBezTo>
                  <a:cubicBezTo>
                    <a:pt x="13" y="78"/>
                    <a:pt x="15" y="77"/>
                    <a:pt x="15" y="77"/>
                  </a:cubicBezTo>
                  <a:cubicBezTo>
                    <a:pt x="16" y="78"/>
                    <a:pt x="15" y="78"/>
                    <a:pt x="15" y="79"/>
                  </a:cubicBezTo>
                  <a:cubicBezTo>
                    <a:pt x="16" y="80"/>
                    <a:pt x="18" y="80"/>
                    <a:pt x="19" y="80"/>
                  </a:cubicBezTo>
                  <a:cubicBezTo>
                    <a:pt x="21" y="80"/>
                    <a:pt x="23" y="80"/>
                    <a:pt x="25" y="80"/>
                  </a:cubicBezTo>
                  <a:cubicBezTo>
                    <a:pt x="25" y="80"/>
                    <a:pt x="21" y="81"/>
                    <a:pt x="20" y="81"/>
                  </a:cubicBezTo>
                  <a:cubicBezTo>
                    <a:pt x="16" y="82"/>
                    <a:pt x="19" y="84"/>
                    <a:pt x="21" y="85"/>
                  </a:cubicBezTo>
                  <a:cubicBezTo>
                    <a:pt x="23" y="86"/>
                    <a:pt x="25" y="86"/>
                    <a:pt x="27" y="87"/>
                  </a:cubicBezTo>
                  <a:cubicBezTo>
                    <a:pt x="27" y="87"/>
                    <a:pt x="31" y="87"/>
                    <a:pt x="31" y="87"/>
                  </a:cubicBezTo>
                  <a:cubicBezTo>
                    <a:pt x="31" y="87"/>
                    <a:pt x="29" y="86"/>
                    <a:pt x="29" y="85"/>
                  </a:cubicBezTo>
                  <a:cubicBezTo>
                    <a:pt x="29" y="84"/>
                    <a:pt x="31" y="85"/>
                    <a:pt x="31" y="85"/>
                  </a:cubicBezTo>
                  <a:cubicBezTo>
                    <a:pt x="32" y="86"/>
                    <a:pt x="33" y="85"/>
                    <a:pt x="34" y="84"/>
                  </a:cubicBezTo>
                  <a:cubicBezTo>
                    <a:pt x="34" y="84"/>
                    <a:pt x="35" y="83"/>
                    <a:pt x="36" y="83"/>
                  </a:cubicBezTo>
                  <a:cubicBezTo>
                    <a:pt x="37" y="84"/>
                    <a:pt x="36" y="86"/>
                    <a:pt x="36" y="86"/>
                  </a:cubicBezTo>
                  <a:cubicBezTo>
                    <a:pt x="37" y="87"/>
                    <a:pt x="40" y="85"/>
                    <a:pt x="41" y="85"/>
                  </a:cubicBezTo>
                  <a:cubicBezTo>
                    <a:pt x="43" y="84"/>
                    <a:pt x="43" y="84"/>
                    <a:pt x="44" y="85"/>
                  </a:cubicBezTo>
                  <a:cubicBezTo>
                    <a:pt x="45" y="86"/>
                    <a:pt x="46" y="84"/>
                    <a:pt x="47" y="84"/>
                  </a:cubicBezTo>
                  <a:cubicBezTo>
                    <a:pt x="48" y="83"/>
                    <a:pt x="50" y="84"/>
                    <a:pt x="51" y="84"/>
                  </a:cubicBezTo>
                  <a:cubicBezTo>
                    <a:pt x="54" y="84"/>
                    <a:pt x="58" y="85"/>
                    <a:pt x="61" y="86"/>
                  </a:cubicBezTo>
                  <a:cubicBezTo>
                    <a:pt x="63" y="86"/>
                    <a:pt x="65" y="88"/>
                    <a:pt x="67" y="88"/>
                  </a:cubicBezTo>
                  <a:cubicBezTo>
                    <a:pt x="69" y="88"/>
                    <a:pt x="71" y="89"/>
                    <a:pt x="72" y="90"/>
                  </a:cubicBezTo>
                  <a:cubicBezTo>
                    <a:pt x="74" y="91"/>
                    <a:pt x="73" y="92"/>
                    <a:pt x="73" y="93"/>
                  </a:cubicBezTo>
                  <a:cubicBezTo>
                    <a:pt x="73" y="94"/>
                    <a:pt x="75" y="96"/>
                    <a:pt x="76" y="96"/>
                  </a:cubicBezTo>
                  <a:cubicBezTo>
                    <a:pt x="77" y="97"/>
                    <a:pt x="79" y="96"/>
                    <a:pt x="80" y="97"/>
                  </a:cubicBezTo>
                  <a:cubicBezTo>
                    <a:pt x="80" y="99"/>
                    <a:pt x="82" y="100"/>
                    <a:pt x="83" y="101"/>
                  </a:cubicBezTo>
                  <a:cubicBezTo>
                    <a:pt x="84" y="102"/>
                    <a:pt x="83" y="104"/>
                    <a:pt x="84" y="105"/>
                  </a:cubicBezTo>
                  <a:cubicBezTo>
                    <a:pt x="84" y="106"/>
                    <a:pt x="86" y="107"/>
                    <a:pt x="86" y="109"/>
                  </a:cubicBezTo>
                  <a:cubicBezTo>
                    <a:pt x="86" y="110"/>
                    <a:pt x="85" y="110"/>
                    <a:pt x="86" y="111"/>
                  </a:cubicBezTo>
                  <a:cubicBezTo>
                    <a:pt x="86" y="111"/>
                    <a:pt x="87" y="112"/>
                    <a:pt x="87" y="112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8" y="111"/>
                    <a:pt x="90" y="113"/>
                    <a:pt x="89" y="114"/>
                  </a:cubicBezTo>
                  <a:cubicBezTo>
                    <a:pt x="88" y="115"/>
                    <a:pt x="88" y="115"/>
                    <a:pt x="88" y="117"/>
                  </a:cubicBezTo>
                  <a:cubicBezTo>
                    <a:pt x="88" y="116"/>
                    <a:pt x="90" y="115"/>
                    <a:pt x="91" y="117"/>
                  </a:cubicBezTo>
                  <a:cubicBezTo>
                    <a:pt x="91" y="118"/>
                    <a:pt x="91" y="118"/>
                    <a:pt x="91" y="119"/>
                  </a:cubicBezTo>
                  <a:cubicBezTo>
                    <a:pt x="91" y="119"/>
                    <a:pt x="91" y="121"/>
                    <a:pt x="91" y="120"/>
                  </a:cubicBezTo>
                  <a:cubicBezTo>
                    <a:pt x="91" y="121"/>
                    <a:pt x="93" y="121"/>
                    <a:pt x="93" y="121"/>
                  </a:cubicBezTo>
                  <a:cubicBezTo>
                    <a:pt x="92" y="120"/>
                    <a:pt x="89" y="126"/>
                    <a:pt x="90" y="122"/>
                  </a:cubicBezTo>
                  <a:cubicBezTo>
                    <a:pt x="90" y="122"/>
                    <a:pt x="88" y="121"/>
                    <a:pt x="88" y="122"/>
                  </a:cubicBezTo>
                  <a:cubicBezTo>
                    <a:pt x="88" y="122"/>
                    <a:pt x="89" y="122"/>
                    <a:pt x="89" y="122"/>
                  </a:cubicBezTo>
                  <a:cubicBezTo>
                    <a:pt x="89" y="123"/>
                    <a:pt x="86" y="123"/>
                    <a:pt x="87" y="124"/>
                  </a:cubicBezTo>
                  <a:cubicBezTo>
                    <a:pt x="87" y="124"/>
                    <a:pt x="90" y="125"/>
                    <a:pt x="89" y="125"/>
                  </a:cubicBezTo>
                  <a:cubicBezTo>
                    <a:pt x="87" y="127"/>
                    <a:pt x="91" y="127"/>
                    <a:pt x="92" y="126"/>
                  </a:cubicBezTo>
                  <a:cubicBezTo>
                    <a:pt x="91" y="127"/>
                    <a:pt x="90" y="127"/>
                    <a:pt x="88" y="127"/>
                  </a:cubicBezTo>
                  <a:cubicBezTo>
                    <a:pt x="88" y="127"/>
                    <a:pt x="86" y="129"/>
                    <a:pt x="86" y="129"/>
                  </a:cubicBezTo>
                  <a:cubicBezTo>
                    <a:pt x="86" y="129"/>
                    <a:pt x="87" y="130"/>
                    <a:pt x="87" y="130"/>
                  </a:cubicBezTo>
                  <a:cubicBezTo>
                    <a:pt x="89" y="131"/>
                    <a:pt x="88" y="131"/>
                    <a:pt x="89" y="131"/>
                  </a:cubicBezTo>
                  <a:cubicBezTo>
                    <a:pt x="90" y="131"/>
                    <a:pt x="94" y="133"/>
                    <a:pt x="95" y="131"/>
                  </a:cubicBezTo>
                  <a:cubicBezTo>
                    <a:pt x="95" y="128"/>
                    <a:pt x="97" y="129"/>
                    <a:pt x="98" y="128"/>
                  </a:cubicBezTo>
                  <a:cubicBezTo>
                    <a:pt x="98" y="128"/>
                    <a:pt x="96" y="122"/>
                    <a:pt x="96" y="122"/>
                  </a:cubicBezTo>
                  <a:cubicBezTo>
                    <a:pt x="96" y="123"/>
                    <a:pt x="98" y="126"/>
                    <a:pt x="98" y="126"/>
                  </a:cubicBezTo>
                  <a:cubicBezTo>
                    <a:pt x="99" y="128"/>
                    <a:pt x="100" y="126"/>
                    <a:pt x="101" y="126"/>
                  </a:cubicBezTo>
                  <a:cubicBezTo>
                    <a:pt x="101" y="126"/>
                    <a:pt x="98" y="130"/>
                    <a:pt x="98" y="130"/>
                  </a:cubicBezTo>
                  <a:cubicBezTo>
                    <a:pt x="98" y="130"/>
                    <a:pt x="102" y="129"/>
                    <a:pt x="102" y="129"/>
                  </a:cubicBezTo>
                  <a:cubicBezTo>
                    <a:pt x="103" y="129"/>
                    <a:pt x="104" y="129"/>
                    <a:pt x="104" y="129"/>
                  </a:cubicBezTo>
                  <a:cubicBezTo>
                    <a:pt x="105" y="129"/>
                    <a:pt x="106" y="128"/>
                    <a:pt x="107" y="128"/>
                  </a:cubicBezTo>
                  <a:cubicBezTo>
                    <a:pt x="107" y="129"/>
                    <a:pt x="106" y="130"/>
                    <a:pt x="105" y="130"/>
                  </a:cubicBezTo>
                  <a:cubicBezTo>
                    <a:pt x="104" y="130"/>
                    <a:pt x="102" y="130"/>
                    <a:pt x="101" y="131"/>
                  </a:cubicBezTo>
                  <a:cubicBezTo>
                    <a:pt x="100" y="132"/>
                    <a:pt x="103" y="131"/>
                    <a:pt x="103" y="131"/>
                  </a:cubicBezTo>
                  <a:cubicBezTo>
                    <a:pt x="105" y="131"/>
                    <a:pt x="107" y="131"/>
                    <a:pt x="109" y="131"/>
                  </a:cubicBezTo>
                  <a:cubicBezTo>
                    <a:pt x="108" y="131"/>
                    <a:pt x="104" y="131"/>
                    <a:pt x="104" y="132"/>
                  </a:cubicBezTo>
                  <a:cubicBezTo>
                    <a:pt x="104" y="132"/>
                    <a:pt x="106" y="133"/>
                    <a:pt x="106" y="134"/>
                  </a:cubicBezTo>
                  <a:cubicBezTo>
                    <a:pt x="106" y="134"/>
                    <a:pt x="106" y="135"/>
                    <a:pt x="106" y="135"/>
                  </a:cubicBezTo>
                  <a:cubicBezTo>
                    <a:pt x="106" y="136"/>
                    <a:pt x="105" y="136"/>
                    <a:pt x="106" y="137"/>
                  </a:cubicBezTo>
                  <a:cubicBezTo>
                    <a:pt x="106" y="137"/>
                    <a:pt x="108" y="136"/>
                    <a:pt x="109" y="136"/>
                  </a:cubicBezTo>
                  <a:cubicBezTo>
                    <a:pt x="110" y="136"/>
                    <a:pt x="109" y="136"/>
                    <a:pt x="110" y="137"/>
                  </a:cubicBezTo>
                  <a:cubicBezTo>
                    <a:pt x="111" y="138"/>
                    <a:pt x="111" y="139"/>
                    <a:pt x="112" y="140"/>
                  </a:cubicBezTo>
                  <a:cubicBezTo>
                    <a:pt x="112" y="141"/>
                    <a:pt x="109" y="141"/>
                    <a:pt x="109" y="141"/>
                  </a:cubicBezTo>
                  <a:cubicBezTo>
                    <a:pt x="105" y="138"/>
                    <a:pt x="99" y="136"/>
                    <a:pt x="95" y="137"/>
                  </a:cubicBezTo>
                  <a:cubicBezTo>
                    <a:pt x="91" y="137"/>
                    <a:pt x="96" y="140"/>
                    <a:pt x="98" y="140"/>
                  </a:cubicBezTo>
                  <a:cubicBezTo>
                    <a:pt x="101" y="141"/>
                    <a:pt x="103" y="144"/>
                    <a:pt x="106" y="144"/>
                  </a:cubicBezTo>
                  <a:cubicBezTo>
                    <a:pt x="107" y="144"/>
                    <a:pt x="108" y="143"/>
                    <a:pt x="110" y="143"/>
                  </a:cubicBezTo>
                  <a:cubicBezTo>
                    <a:pt x="110" y="144"/>
                    <a:pt x="113" y="144"/>
                    <a:pt x="113" y="144"/>
                  </a:cubicBezTo>
                  <a:cubicBezTo>
                    <a:pt x="114" y="145"/>
                    <a:pt x="113" y="146"/>
                    <a:pt x="113" y="146"/>
                  </a:cubicBezTo>
                  <a:cubicBezTo>
                    <a:pt x="110" y="147"/>
                    <a:pt x="114" y="148"/>
                    <a:pt x="113" y="149"/>
                  </a:cubicBezTo>
                  <a:cubicBezTo>
                    <a:pt x="113" y="150"/>
                    <a:pt x="111" y="149"/>
                    <a:pt x="111" y="151"/>
                  </a:cubicBezTo>
                  <a:cubicBezTo>
                    <a:pt x="111" y="152"/>
                    <a:pt x="113" y="152"/>
                    <a:pt x="113" y="152"/>
                  </a:cubicBezTo>
                  <a:cubicBezTo>
                    <a:pt x="112" y="153"/>
                    <a:pt x="110" y="151"/>
                    <a:pt x="110" y="152"/>
                  </a:cubicBezTo>
                  <a:cubicBezTo>
                    <a:pt x="109" y="153"/>
                    <a:pt x="109" y="154"/>
                    <a:pt x="109" y="155"/>
                  </a:cubicBezTo>
                  <a:cubicBezTo>
                    <a:pt x="109" y="155"/>
                    <a:pt x="111" y="155"/>
                    <a:pt x="111" y="155"/>
                  </a:cubicBezTo>
                  <a:cubicBezTo>
                    <a:pt x="111" y="156"/>
                    <a:pt x="109" y="157"/>
                    <a:pt x="108" y="157"/>
                  </a:cubicBezTo>
                  <a:cubicBezTo>
                    <a:pt x="107" y="157"/>
                    <a:pt x="106" y="157"/>
                    <a:pt x="105" y="157"/>
                  </a:cubicBezTo>
                  <a:cubicBezTo>
                    <a:pt x="104" y="156"/>
                    <a:pt x="103" y="156"/>
                    <a:pt x="102" y="157"/>
                  </a:cubicBezTo>
                  <a:cubicBezTo>
                    <a:pt x="101" y="158"/>
                    <a:pt x="101" y="157"/>
                    <a:pt x="100" y="158"/>
                  </a:cubicBezTo>
                  <a:cubicBezTo>
                    <a:pt x="100" y="158"/>
                    <a:pt x="103" y="161"/>
                    <a:pt x="104" y="161"/>
                  </a:cubicBezTo>
                  <a:cubicBezTo>
                    <a:pt x="104" y="160"/>
                    <a:pt x="104" y="160"/>
                    <a:pt x="103" y="160"/>
                  </a:cubicBezTo>
                  <a:cubicBezTo>
                    <a:pt x="103" y="160"/>
                    <a:pt x="106" y="160"/>
                    <a:pt x="106" y="160"/>
                  </a:cubicBezTo>
                  <a:cubicBezTo>
                    <a:pt x="106" y="160"/>
                    <a:pt x="111" y="158"/>
                    <a:pt x="111" y="159"/>
                  </a:cubicBezTo>
                  <a:cubicBezTo>
                    <a:pt x="110" y="159"/>
                    <a:pt x="109" y="159"/>
                    <a:pt x="108" y="160"/>
                  </a:cubicBezTo>
                  <a:cubicBezTo>
                    <a:pt x="109" y="159"/>
                    <a:pt x="111" y="161"/>
                    <a:pt x="110" y="161"/>
                  </a:cubicBezTo>
                  <a:cubicBezTo>
                    <a:pt x="111" y="161"/>
                    <a:pt x="114" y="162"/>
                    <a:pt x="115" y="162"/>
                  </a:cubicBezTo>
                  <a:cubicBezTo>
                    <a:pt x="114" y="162"/>
                    <a:pt x="112" y="162"/>
                    <a:pt x="112" y="162"/>
                  </a:cubicBezTo>
                  <a:cubicBezTo>
                    <a:pt x="112" y="162"/>
                    <a:pt x="116" y="165"/>
                    <a:pt x="116" y="165"/>
                  </a:cubicBezTo>
                  <a:cubicBezTo>
                    <a:pt x="113" y="165"/>
                    <a:pt x="111" y="161"/>
                    <a:pt x="108" y="161"/>
                  </a:cubicBezTo>
                  <a:cubicBezTo>
                    <a:pt x="106" y="161"/>
                    <a:pt x="101" y="160"/>
                    <a:pt x="100" y="162"/>
                  </a:cubicBezTo>
                  <a:cubicBezTo>
                    <a:pt x="100" y="163"/>
                    <a:pt x="99" y="163"/>
                    <a:pt x="98" y="164"/>
                  </a:cubicBezTo>
                  <a:cubicBezTo>
                    <a:pt x="97" y="164"/>
                    <a:pt x="97" y="166"/>
                    <a:pt x="98" y="165"/>
                  </a:cubicBezTo>
                  <a:cubicBezTo>
                    <a:pt x="100" y="165"/>
                    <a:pt x="102" y="164"/>
                    <a:pt x="103" y="162"/>
                  </a:cubicBezTo>
                  <a:cubicBezTo>
                    <a:pt x="103" y="163"/>
                    <a:pt x="105" y="163"/>
                    <a:pt x="105" y="163"/>
                  </a:cubicBezTo>
                  <a:cubicBezTo>
                    <a:pt x="106" y="163"/>
                    <a:pt x="108" y="166"/>
                    <a:pt x="108" y="163"/>
                  </a:cubicBezTo>
                  <a:cubicBezTo>
                    <a:pt x="108" y="162"/>
                    <a:pt x="110" y="164"/>
                    <a:pt x="110" y="164"/>
                  </a:cubicBezTo>
                  <a:cubicBezTo>
                    <a:pt x="110" y="164"/>
                    <a:pt x="114" y="164"/>
                    <a:pt x="113" y="165"/>
                  </a:cubicBezTo>
                  <a:cubicBezTo>
                    <a:pt x="113" y="165"/>
                    <a:pt x="112" y="165"/>
                    <a:pt x="112" y="165"/>
                  </a:cubicBezTo>
                  <a:cubicBezTo>
                    <a:pt x="112" y="165"/>
                    <a:pt x="114" y="166"/>
                    <a:pt x="114" y="166"/>
                  </a:cubicBezTo>
                  <a:cubicBezTo>
                    <a:pt x="113" y="166"/>
                    <a:pt x="111" y="166"/>
                    <a:pt x="110" y="165"/>
                  </a:cubicBezTo>
                  <a:cubicBezTo>
                    <a:pt x="109" y="164"/>
                    <a:pt x="109" y="165"/>
                    <a:pt x="109" y="166"/>
                  </a:cubicBezTo>
                  <a:cubicBezTo>
                    <a:pt x="109" y="165"/>
                    <a:pt x="103" y="164"/>
                    <a:pt x="102" y="164"/>
                  </a:cubicBezTo>
                  <a:cubicBezTo>
                    <a:pt x="101" y="164"/>
                    <a:pt x="95" y="166"/>
                    <a:pt x="96" y="168"/>
                  </a:cubicBezTo>
                  <a:cubicBezTo>
                    <a:pt x="97" y="169"/>
                    <a:pt x="103" y="167"/>
                    <a:pt x="104" y="167"/>
                  </a:cubicBezTo>
                  <a:cubicBezTo>
                    <a:pt x="105" y="167"/>
                    <a:pt x="107" y="167"/>
                    <a:pt x="108" y="168"/>
                  </a:cubicBezTo>
                  <a:cubicBezTo>
                    <a:pt x="108" y="168"/>
                    <a:pt x="112" y="169"/>
                    <a:pt x="112" y="169"/>
                  </a:cubicBezTo>
                  <a:cubicBezTo>
                    <a:pt x="112" y="170"/>
                    <a:pt x="107" y="168"/>
                    <a:pt x="107" y="168"/>
                  </a:cubicBezTo>
                  <a:cubicBezTo>
                    <a:pt x="105" y="167"/>
                    <a:pt x="102" y="168"/>
                    <a:pt x="100" y="168"/>
                  </a:cubicBezTo>
                  <a:cubicBezTo>
                    <a:pt x="93" y="170"/>
                    <a:pt x="101" y="172"/>
                    <a:pt x="103" y="171"/>
                  </a:cubicBezTo>
                  <a:cubicBezTo>
                    <a:pt x="102" y="172"/>
                    <a:pt x="101" y="173"/>
                    <a:pt x="99" y="173"/>
                  </a:cubicBezTo>
                  <a:cubicBezTo>
                    <a:pt x="96" y="174"/>
                    <a:pt x="101" y="175"/>
                    <a:pt x="101" y="175"/>
                  </a:cubicBezTo>
                  <a:cubicBezTo>
                    <a:pt x="101" y="175"/>
                    <a:pt x="97" y="174"/>
                    <a:pt x="97" y="176"/>
                  </a:cubicBezTo>
                  <a:cubicBezTo>
                    <a:pt x="97" y="179"/>
                    <a:pt x="99" y="177"/>
                    <a:pt x="101" y="176"/>
                  </a:cubicBezTo>
                  <a:cubicBezTo>
                    <a:pt x="103" y="175"/>
                    <a:pt x="105" y="173"/>
                    <a:pt x="107" y="172"/>
                  </a:cubicBezTo>
                  <a:cubicBezTo>
                    <a:pt x="108" y="172"/>
                    <a:pt x="114" y="169"/>
                    <a:pt x="114" y="171"/>
                  </a:cubicBezTo>
                  <a:cubicBezTo>
                    <a:pt x="114" y="171"/>
                    <a:pt x="111" y="171"/>
                    <a:pt x="111" y="171"/>
                  </a:cubicBezTo>
                  <a:cubicBezTo>
                    <a:pt x="111" y="171"/>
                    <a:pt x="113" y="171"/>
                    <a:pt x="114" y="172"/>
                  </a:cubicBezTo>
                  <a:cubicBezTo>
                    <a:pt x="111" y="170"/>
                    <a:pt x="98" y="178"/>
                    <a:pt x="99" y="179"/>
                  </a:cubicBezTo>
                  <a:cubicBezTo>
                    <a:pt x="99" y="180"/>
                    <a:pt x="105" y="178"/>
                    <a:pt x="106" y="178"/>
                  </a:cubicBezTo>
                  <a:cubicBezTo>
                    <a:pt x="106" y="178"/>
                    <a:pt x="102" y="179"/>
                    <a:pt x="101" y="180"/>
                  </a:cubicBezTo>
                  <a:cubicBezTo>
                    <a:pt x="101" y="180"/>
                    <a:pt x="103" y="184"/>
                    <a:pt x="104" y="183"/>
                  </a:cubicBezTo>
                  <a:cubicBezTo>
                    <a:pt x="105" y="182"/>
                    <a:pt x="106" y="180"/>
                    <a:pt x="107" y="180"/>
                  </a:cubicBezTo>
                  <a:cubicBezTo>
                    <a:pt x="108" y="180"/>
                    <a:pt x="112" y="181"/>
                    <a:pt x="112" y="181"/>
                  </a:cubicBezTo>
                  <a:cubicBezTo>
                    <a:pt x="112" y="181"/>
                    <a:pt x="108" y="181"/>
                    <a:pt x="108" y="181"/>
                  </a:cubicBezTo>
                  <a:cubicBezTo>
                    <a:pt x="106" y="181"/>
                    <a:pt x="105" y="182"/>
                    <a:pt x="104" y="183"/>
                  </a:cubicBezTo>
                  <a:cubicBezTo>
                    <a:pt x="104" y="184"/>
                    <a:pt x="104" y="185"/>
                    <a:pt x="104" y="186"/>
                  </a:cubicBezTo>
                  <a:cubicBezTo>
                    <a:pt x="105" y="189"/>
                    <a:pt x="105" y="188"/>
                    <a:pt x="107" y="187"/>
                  </a:cubicBezTo>
                  <a:cubicBezTo>
                    <a:pt x="106" y="188"/>
                    <a:pt x="105" y="192"/>
                    <a:pt x="106" y="193"/>
                  </a:cubicBezTo>
                  <a:cubicBezTo>
                    <a:pt x="106" y="193"/>
                    <a:pt x="109" y="189"/>
                    <a:pt x="110" y="189"/>
                  </a:cubicBezTo>
                  <a:cubicBezTo>
                    <a:pt x="110" y="190"/>
                    <a:pt x="109" y="191"/>
                    <a:pt x="110" y="192"/>
                  </a:cubicBezTo>
                  <a:cubicBezTo>
                    <a:pt x="110" y="193"/>
                    <a:pt x="111" y="191"/>
                    <a:pt x="112" y="191"/>
                  </a:cubicBezTo>
                  <a:cubicBezTo>
                    <a:pt x="114" y="189"/>
                    <a:pt x="110" y="187"/>
                    <a:pt x="110" y="186"/>
                  </a:cubicBezTo>
                  <a:cubicBezTo>
                    <a:pt x="110" y="186"/>
                    <a:pt x="112" y="189"/>
                    <a:pt x="113" y="189"/>
                  </a:cubicBezTo>
                  <a:cubicBezTo>
                    <a:pt x="114" y="190"/>
                    <a:pt x="114" y="189"/>
                    <a:pt x="115" y="188"/>
                  </a:cubicBezTo>
                  <a:cubicBezTo>
                    <a:pt x="114" y="188"/>
                    <a:pt x="117" y="191"/>
                    <a:pt x="116" y="192"/>
                  </a:cubicBezTo>
                  <a:cubicBezTo>
                    <a:pt x="117" y="191"/>
                    <a:pt x="114" y="189"/>
                    <a:pt x="114" y="191"/>
                  </a:cubicBezTo>
                  <a:cubicBezTo>
                    <a:pt x="114" y="193"/>
                    <a:pt x="116" y="195"/>
                    <a:pt x="114" y="196"/>
                  </a:cubicBezTo>
                  <a:cubicBezTo>
                    <a:pt x="114" y="196"/>
                    <a:pt x="114" y="193"/>
                    <a:pt x="114" y="193"/>
                  </a:cubicBezTo>
                  <a:cubicBezTo>
                    <a:pt x="114" y="192"/>
                    <a:pt x="112" y="194"/>
                    <a:pt x="111" y="194"/>
                  </a:cubicBezTo>
                  <a:cubicBezTo>
                    <a:pt x="110" y="194"/>
                    <a:pt x="109" y="196"/>
                    <a:pt x="109" y="197"/>
                  </a:cubicBezTo>
                  <a:cubicBezTo>
                    <a:pt x="108" y="199"/>
                    <a:pt x="111" y="197"/>
                    <a:pt x="111" y="198"/>
                  </a:cubicBezTo>
                  <a:cubicBezTo>
                    <a:pt x="112" y="199"/>
                    <a:pt x="110" y="200"/>
                    <a:pt x="110" y="200"/>
                  </a:cubicBezTo>
                  <a:cubicBezTo>
                    <a:pt x="110" y="200"/>
                    <a:pt x="112" y="199"/>
                    <a:pt x="113" y="201"/>
                  </a:cubicBezTo>
                  <a:cubicBezTo>
                    <a:pt x="113" y="203"/>
                    <a:pt x="115" y="204"/>
                    <a:pt x="115" y="205"/>
                  </a:cubicBezTo>
                  <a:cubicBezTo>
                    <a:pt x="114" y="207"/>
                    <a:pt x="115" y="207"/>
                    <a:pt x="117" y="209"/>
                  </a:cubicBezTo>
                  <a:cubicBezTo>
                    <a:pt x="118" y="210"/>
                    <a:pt x="119" y="212"/>
                    <a:pt x="120" y="210"/>
                  </a:cubicBezTo>
                  <a:cubicBezTo>
                    <a:pt x="120" y="210"/>
                    <a:pt x="121" y="215"/>
                    <a:pt x="122" y="215"/>
                  </a:cubicBezTo>
                  <a:cubicBezTo>
                    <a:pt x="123" y="216"/>
                    <a:pt x="122" y="215"/>
                    <a:pt x="123" y="215"/>
                  </a:cubicBezTo>
                  <a:cubicBezTo>
                    <a:pt x="124" y="216"/>
                    <a:pt x="125" y="217"/>
                    <a:pt x="126" y="218"/>
                  </a:cubicBezTo>
                  <a:cubicBezTo>
                    <a:pt x="128" y="219"/>
                    <a:pt x="130" y="220"/>
                    <a:pt x="132" y="219"/>
                  </a:cubicBezTo>
                  <a:cubicBezTo>
                    <a:pt x="133" y="219"/>
                    <a:pt x="136" y="219"/>
                    <a:pt x="136" y="218"/>
                  </a:cubicBezTo>
                  <a:cubicBezTo>
                    <a:pt x="136" y="218"/>
                    <a:pt x="136" y="221"/>
                    <a:pt x="136" y="221"/>
                  </a:cubicBezTo>
                  <a:cubicBezTo>
                    <a:pt x="136" y="221"/>
                    <a:pt x="138" y="217"/>
                    <a:pt x="138" y="218"/>
                  </a:cubicBezTo>
                  <a:cubicBezTo>
                    <a:pt x="139" y="218"/>
                    <a:pt x="138" y="219"/>
                    <a:pt x="138" y="219"/>
                  </a:cubicBezTo>
                  <a:cubicBezTo>
                    <a:pt x="138" y="220"/>
                    <a:pt x="139" y="220"/>
                    <a:pt x="139" y="220"/>
                  </a:cubicBezTo>
                  <a:cubicBezTo>
                    <a:pt x="139" y="220"/>
                    <a:pt x="136" y="221"/>
                    <a:pt x="137" y="222"/>
                  </a:cubicBezTo>
                  <a:cubicBezTo>
                    <a:pt x="138" y="222"/>
                    <a:pt x="138" y="222"/>
                    <a:pt x="139" y="221"/>
                  </a:cubicBezTo>
                  <a:cubicBezTo>
                    <a:pt x="140" y="222"/>
                    <a:pt x="139" y="223"/>
                    <a:pt x="139" y="223"/>
                  </a:cubicBezTo>
                  <a:cubicBezTo>
                    <a:pt x="139" y="224"/>
                    <a:pt x="142" y="221"/>
                    <a:pt x="142" y="222"/>
                  </a:cubicBezTo>
                  <a:cubicBezTo>
                    <a:pt x="142" y="223"/>
                    <a:pt x="140" y="224"/>
                    <a:pt x="140" y="225"/>
                  </a:cubicBezTo>
                  <a:cubicBezTo>
                    <a:pt x="140" y="224"/>
                    <a:pt x="143" y="223"/>
                    <a:pt x="142" y="225"/>
                  </a:cubicBezTo>
                  <a:cubicBezTo>
                    <a:pt x="142" y="225"/>
                    <a:pt x="142" y="225"/>
                    <a:pt x="142" y="224"/>
                  </a:cubicBezTo>
                  <a:cubicBezTo>
                    <a:pt x="142" y="226"/>
                    <a:pt x="145" y="223"/>
                    <a:pt x="145" y="223"/>
                  </a:cubicBezTo>
                  <a:cubicBezTo>
                    <a:pt x="146" y="224"/>
                    <a:pt x="145" y="226"/>
                    <a:pt x="145" y="227"/>
                  </a:cubicBezTo>
                  <a:cubicBezTo>
                    <a:pt x="144" y="225"/>
                    <a:pt x="153" y="225"/>
                    <a:pt x="147" y="222"/>
                  </a:cubicBezTo>
                  <a:cubicBezTo>
                    <a:pt x="148" y="222"/>
                    <a:pt x="153" y="222"/>
                    <a:pt x="150" y="221"/>
                  </a:cubicBezTo>
                  <a:cubicBezTo>
                    <a:pt x="147" y="219"/>
                    <a:pt x="151" y="220"/>
                    <a:pt x="152" y="218"/>
                  </a:cubicBezTo>
                  <a:cubicBezTo>
                    <a:pt x="152" y="218"/>
                    <a:pt x="149" y="218"/>
                    <a:pt x="149" y="218"/>
                  </a:cubicBezTo>
                  <a:cubicBezTo>
                    <a:pt x="150" y="217"/>
                    <a:pt x="151" y="216"/>
                    <a:pt x="152" y="216"/>
                  </a:cubicBezTo>
                  <a:cubicBezTo>
                    <a:pt x="154" y="214"/>
                    <a:pt x="151" y="215"/>
                    <a:pt x="151" y="214"/>
                  </a:cubicBezTo>
                  <a:cubicBezTo>
                    <a:pt x="151" y="214"/>
                    <a:pt x="154" y="213"/>
                    <a:pt x="154" y="212"/>
                  </a:cubicBezTo>
                  <a:cubicBezTo>
                    <a:pt x="154" y="211"/>
                    <a:pt x="154" y="209"/>
                    <a:pt x="153" y="208"/>
                  </a:cubicBezTo>
                  <a:cubicBezTo>
                    <a:pt x="152" y="208"/>
                    <a:pt x="154" y="207"/>
                    <a:pt x="153" y="206"/>
                  </a:cubicBezTo>
                  <a:cubicBezTo>
                    <a:pt x="153" y="206"/>
                    <a:pt x="151" y="205"/>
                    <a:pt x="151" y="205"/>
                  </a:cubicBezTo>
                  <a:cubicBezTo>
                    <a:pt x="151" y="205"/>
                    <a:pt x="155" y="204"/>
                    <a:pt x="156" y="204"/>
                  </a:cubicBezTo>
                  <a:cubicBezTo>
                    <a:pt x="159" y="204"/>
                    <a:pt x="156" y="203"/>
                    <a:pt x="155" y="202"/>
                  </a:cubicBezTo>
                  <a:cubicBezTo>
                    <a:pt x="155" y="202"/>
                    <a:pt x="160" y="202"/>
                    <a:pt x="160" y="202"/>
                  </a:cubicBezTo>
                  <a:cubicBezTo>
                    <a:pt x="159" y="201"/>
                    <a:pt x="157" y="201"/>
                    <a:pt x="156" y="200"/>
                  </a:cubicBezTo>
                  <a:cubicBezTo>
                    <a:pt x="156" y="200"/>
                    <a:pt x="160" y="201"/>
                    <a:pt x="160" y="200"/>
                  </a:cubicBezTo>
                  <a:cubicBezTo>
                    <a:pt x="161" y="200"/>
                    <a:pt x="160" y="200"/>
                    <a:pt x="160" y="199"/>
                  </a:cubicBezTo>
                  <a:cubicBezTo>
                    <a:pt x="161" y="199"/>
                    <a:pt x="161" y="199"/>
                    <a:pt x="161" y="199"/>
                  </a:cubicBezTo>
                  <a:cubicBezTo>
                    <a:pt x="162" y="198"/>
                    <a:pt x="158" y="197"/>
                    <a:pt x="158" y="197"/>
                  </a:cubicBezTo>
                  <a:cubicBezTo>
                    <a:pt x="158" y="197"/>
                    <a:pt x="163" y="197"/>
                    <a:pt x="162" y="196"/>
                  </a:cubicBezTo>
                  <a:cubicBezTo>
                    <a:pt x="162" y="195"/>
                    <a:pt x="163" y="195"/>
                    <a:pt x="161" y="194"/>
                  </a:cubicBezTo>
                  <a:cubicBezTo>
                    <a:pt x="161" y="194"/>
                    <a:pt x="158" y="194"/>
                    <a:pt x="158" y="193"/>
                  </a:cubicBezTo>
                  <a:cubicBezTo>
                    <a:pt x="158" y="193"/>
                    <a:pt x="163" y="192"/>
                    <a:pt x="163" y="192"/>
                  </a:cubicBezTo>
                  <a:cubicBezTo>
                    <a:pt x="165" y="192"/>
                    <a:pt x="164" y="189"/>
                    <a:pt x="162" y="189"/>
                  </a:cubicBezTo>
                  <a:cubicBezTo>
                    <a:pt x="161" y="188"/>
                    <a:pt x="158" y="187"/>
                    <a:pt x="161" y="186"/>
                  </a:cubicBezTo>
                  <a:cubicBezTo>
                    <a:pt x="163" y="186"/>
                    <a:pt x="166" y="187"/>
                    <a:pt x="167" y="185"/>
                  </a:cubicBezTo>
                  <a:cubicBezTo>
                    <a:pt x="167" y="185"/>
                    <a:pt x="165" y="183"/>
                    <a:pt x="165" y="183"/>
                  </a:cubicBezTo>
                  <a:cubicBezTo>
                    <a:pt x="165" y="182"/>
                    <a:pt x="167" y="182"/>
                    <a:pt x="167" y="182"/>
                  </a:cubicBezTo>
                  <a:cubicBezTo>
                    <a:pt x="168" y="181"/>
                    <a:pt x="170" y="181"/>
                    <a:pt x="172" y="182"/>
                  </a:cubicBezTo>
                  <a:cubicBezTo>
                    <a:pt x="172" y="182"/>
                    <a:pt x="174" y="182"/>
                    <a:pt x="174" y="182"/>
                  </a:cubicBezTo>
                  <a:cubicBezTo>
                    <a:pt x="175" y="181"/>
                    <a:pt x="173" y="180"/>
                    <a:pt x="173" y="179"/>
                  </a:cubicBezTo>
                  <a:cubicBezTo>
                    <a:pt x="174" y="178"/>
                    <a:pt x="177" y="174"/>
                    <a:pt x="179" y="176"/>
                  </a:cubicBezTo>
                  <a:cubicBezTo>
                    <a:pt x="178" y="175"/>
                    <a:pt x="175" y="181"/>
                    <a:pt x="176" y="181"/>
                  </a:cubicBezTo>
                  <a:cubicBezTo>
                    <a:pt x="177" y="182"/>
                    <a:pt x="179" y="179"/>
                    <a:pt x="181" y="179"/>
                  </a:cubicBezTo>
                  <a:cubicBezTo>
                    <a:pt x="181" y="179"/>
                    <a:pt x="183" y="180"/>
                    <a:pt x="183" y="180"/>
                  </a:cubicBezTo>
                  <a:cubicBezTo>
                    <a:pt x="183" y="180"/>
                    <a:pt x="183" y="178"/>
                    <a:pt x="183" y="178"/>
                  </a:cubicBezTo>
                  <a:cubicBezTo>
                    <a:pt x="186" y="179"/>
                    <a:pt x="186" y="178"/>
                    <a:pt x="187" y="177"/>
                  </a:cubicBezTo>
                  <a:cubicBezTo>
                    <a:pt x="188" y="176"/>
                    <a:pt x="189" y="176"/>
                    <a:pt x="190" y="176"/>
                  </a:cubicBezTo>
                  <a:cubicBezTo>
                    <a:pt x="192" y="175"/>
                    <a:pt x="192" y="174"/>
                    <a:pt x="193" y="173"/>
                  </a:cubicBezTo>
                  <a:cubicBezTo>
                    <a:pt x="194" y="172"/>
                    <a:pt x="196" y="170"/>
                    <a:pt x="197" y="168"/>
                  </a:cubicBezTo>
                  <a:cubicBezTo>
                    <a:pt x="199" y="166"/>
                    <a:pt x="199" y="165"/>
                    <a:pt x="201" y="165"/>
                  </a:cubicBezTo>
                  <a:cubicBezTo>
                    <a:pt x="202" y="164"/>
                    <a:pt x="205" y="164"/>
                    <a:pt x="205" y="162"/>
                  </a:cubicBezTo>
                  <a:cubicBezTo>
                    <a:pt x="204" y="162"/>
                    <a:pt x="203" y="157"/>
                    <a:pt x="203" y="157"/>
                  </a:cubicBezTo>
                  <a:cubicBezTo>
                    <a:pt x="204" y="157"/>
                    <a:pt x="207" y="160"/>
                    <a:pt x="208" y="160"/>
                  </a:cubicBezTo>
                  <a:cubicBezTo>
                    <a:pt x="209" y="161"/>
                    <a:pt x="210" y="161"/>
                    <a:pt x="211" y="161"/>
                  </a:cubicBezTo>
                  <a:cubicBezTo>
                    <a:pt x="211" y="161"/>
                    <a:pt x="213" y="160"/>
                    <a:pt x="213" y="160"/>
                  </a:cubicBezTo>
                  <a:cubicBezTo>
                    <a:pt x="214" y="160"/>
                    <a:pt x="215" y="161"/>
                    <a:pt x="216" y="160"/>
                  </a:cubicBezTo>
                  <a:cubicBezTo>
                    <a:pt x="216" y="160"/>
                    <a:pt x="214" y="158"/>
                    <a:pt x="217" y="159"/>
                  </a:cubicBezTo>
                  <a:cubicBezTo>
                    <a:pt x="219" y="159"/>
                    <a:pt x="221" y="159"/>
                    <a:pt x="223" y="158"/>
                  </a:cubicBezTo>
                  <a:cubicBezTo>
                    <a:pt x="228" y="157"/>
                    <a:pt x="232" y="156"/>
                    <a:pt x="237" y="154"/>
                  </a:cubicBezTo>
                  <a:cubicBezTo>
                    <a:pt x="238" y="153"/>
                    <a:pt x="254" y="143"/>
                    <a:pt x="255" y="143"/>
                  </a:cubicBezTo>
                  <a:cubicBezTo>
                    <a:pt x="254" y="143"/>
                    <a:pt x="247" y="143"/>
                    <a:pt x="246" y="143"/>
                  </a:cubicBezTo>
                  <a:cubicBezTo>
                    <a:pt x="244" y="142"/>
                    <a:pt x="242" y="141"/>
                    <a:pt x="240" y="141"/>
                  </a:cubicBezTo>
                  <a:cubicBezTo>
                    <a:pt x="238" y="141"/>
                    <a:pt x="236" y="142"/>
                    <a:pt x="235" y="142"/>
                  </a:cubicBezTo>
                  <a:cubicBezTo>
                    <a:pt x="233" y="143"/>
                    <a:pt x="233" y="141"/>
                    <a:pt x="232" y="142"/>
                  </a:cubicBezTo>
                  <a:cubicBezTo>
                    <a:pt x="231" y="142"/>
                    <a:pt x="230" y="144"/>
                    <a:pt x="229" y="144"/>
                  </a:cubicBezTo>
                  <a:cubicBezTo>
                    <a:pt x="225" y="144"/>
                    <a:pt x="232" y="140"/>
                    <a:pt x="233" y="141"/>
                  </a:cubicBezTo>
                  <a:cubicBezTo>
                    <a:pt x="232" y="140"/>
                    <a:pt x="229" y="141"/>
                    <a:pt x="228" y="141"/>
                  </a:cubicBezTo>
                  <a:cubicBezTo>
                    <a:pt x="225" y="141"/>
                    <a:pt x="223" y="140"/>
                    <a:pt x="221" y="140"/>
                  </a:cubicBezTo>
                  <a:cubicBezTo>
                    <a:pt x="222" y="140"/>
                    <a:pt x="225" y="138"/>
                    <a:pt x="226" y="137"/>
                  </a:cubicBezTo>
                  <a:cubicBezTo>
                    <a:pt x="226" y="134"/>
                    <a:pt x="228" y="135"/>
                    <a:pt x="229" y="136"/>
                  </a:cubicBezTo>
                  <a:cubicBezTo>
                    <a:pt x="231" y="136"/>
                    <a:pt x="239" y="134"/>
                    <a:pt x="240" y="133"/>
                  </a:cubicBezTo>
                  <a:cubicBezTo>
                    <a:pt x="240" y="132"/>
                    <a:pt x="235" y="131"/>
                    <a:pt x="234" y="130"/>
                  </a:cubicBezTo>
                  <a:cubicBezTo>
                    <a:pt x="235" y="131"/>
                    <a:pt x="239" y="132"/>
                    <a:pt x="240" y="132"/>
                  </a:cubicBezTo>
                  <a:cubicBezTo>
                    <a:pt x="241" y="133"/>
                    <a:pt x="245" y="133"/>
                    <a:pt x="245" y="135"/>
                  </a:cubicBezTo>
                  <a:cubicBezTo>
                    <a:pt x="244" y="138"/>
                    <a:pt x="246" y="139"/>
                    <a:pt x="248" y="139"/>
                  </a:cubicBezTo>
                  <a:cubicBezTo>
                    <a:pt x="248" y="139"/>
                    <a:pt x="254" y="139"/>
                    <a:pt x="253" y="138"/>
                  </a:cubicBezTo>
                  <a:cubicBezTo>
                    <a:pt x="253" y="138"/>
                    <a:pt x="253" y="140"/>
                    <a:pt x="254" y="140"/>
                  </a:cubicBezTo>
                  <a:cubicBezTo>
                    <a:pt x="256" y="139"/>
                    <a:pt x="257" y="136"/>
                    <a:pt x="257" y="134"/>
                  </a:cubicBezTo>
                  <a:cubicBezTo>
                    <a:pt x="257" y="133"/>
                    <a:pt x="257" y="129"/>
                    <a:pt x="255" y="130"/>
                  </a:cubicBezTo>
                  <a:cubicBezTo>
                    <a:pt x="253" y="132"/>
                    <a:pt x="254" y="130"/>
                    <a:pt x="253" y="129"/>
                  </a:cubicBezTo>
                  <a:cubicBezTo>
                    <a:pt x="251" y="127"/>
                    <a:pt x="248" y="126"/>
                    <a:pt x="245" y="124"/>
                  </a:cubicBezTo>
                  <a:cubicBezTo>
                    <a:pt x="244" y="123"/>
                    <a:pt x="243" y="123"/>
                    <a:pt x="242" y="122"/>
                  </a:cubicBezTo>
                  <a:cubicBezTo>
                    <a:pt x="242" y="122"/>
                    <a:pt x="238" y="123"/>
                    <a:pt x="238" y="124"/>
                  </a:cubicBezTo>
                  <a:cubicBezTo>
                    <a:pt x="238" y="124"/>
                    <a:pt x="239" y="123"/>
                    <a:pt x="238" y="123"/>
                  </a:cubicBezTo>
                  <a:cubicBezTo>
                    <a:pt x="238" y="123"/>
                    <a:pt x="237" y="122"/>
                    <a:pt x="237" y="122"/>
                  </a:cubicBezTo>
                  <a:cubicBezTo>
                    <a:pt x="237" y="121"/>
                    <a:pt x="241" y="122"/>
                    <a:pt x="241" y="121"/>
                  </a:cubicBezTo>
                  <a:cubicBezTo>
                    <a:pt x="241" y="119"/>
                    <a:pt x="241" y="118"/>
                    <a:pt x="238" y="118"/>
                  </a:cubicBezTo>
                  <a:cubicBezTo>
                    <a:pt x="236" y="119"/>
                    <a:pt x="235" y="121"/>
                    <a:pt x="233" y="119"/>
                  </a:cubicBezTo>
                  <a:cubicBezTo>
                    <a:pt x="233" y="119"/>
                    <a:pt x="229" y="119"/>
                    <a:pt x="229" y="118"/>
                  </a:cubicBezTo>
                  <a:cubicBezTo>
                    <a:pt x="229" y="116"/>
                    <a:pt x="234" y="119"/>
                    <a:pt x="234" y="119"/>
                  </a:cubicBezTo>
                  <a:cubicBezTo>
                    <a:pt x="235" y="119"/>
                    <a:pt x="240" y="118"/>
                    <a:pt x="240" y="117"/>
                  </a:cubicBezTo>
                  <a:cubicBezTo>
                    <a:pt x="241" y="117"/>
                    <a:pt x="236" y="115"/>
                    <a:pt x="235" y="115"/>
                  </a:cubicBezTo>
                  <a:cubicBezTo>
                    <a:pt x="233" y="115"/>
                    <a:pt x="230" y="115"/>
                    <a:pt x="228" y="116"/>
                  </a:cubicBezTo>
                  <a:cubicBezTo>
                    <a:pt x="229" y="116"/>
                    <a:pt x="233" y="113"/>
                    <a:pt x="233" y="114"/>
                  </a:cubicBezTo>
                  <a:cubicBezTo>
                    <a:pt x="233" y="113"/>
                    <a:pt x="229" y="113"/>
                    <a:pt x="229" y="112"/>
                  </a:cubicBezTo>
                  <a:cubicBezTo>
                    <a:pt x="232" y="113"/>
                    <a:pt x="235" y="115"/>
                    <a:pt x="238" y="113"/>
                  </a:cubicBezTo>
                  <a:cubicBezTo>
                    <a:pt x="238" y="113"/>
                    <a:pt x="241" y="112"/>
                    <a:pt x="241" y="111"/>
                  </a:cubicBezTo>
                  <a:cubicBezTo>
                    <a:pt x="240" y="110"/>
                    <a:pt x="238" y="109"/>
                    <a:pt x="238" y="108"/>
                  </a:cubicBezTo>
                  <a:cubicBezTo>
                    <a:pt x="238" y="109"/>
                    <a:pt x="241" y="110"/>
                    <a:pt x="242" y="110"/>
                  </a:cubicBezTo>
                  <a:cubicBezTo>
                    <a:pt x="244" y="111"/>
                    <a:pt x="243" y="109"/>
                    <a:pt x="245" y="109"/>
                  </a:cubicBezTo>
                  <a:cubicBezTo>
                    <a:pt x="246" y="109"/>
                    <a:pt x="254" y="111"/>
                    <a:pt x="254" y="111"/>
                  </a:cubicBezTo>
                  <a:cubicBezTo>
                    <a:pt x="253" y="111"/>
                    <a:pt x="246" y="110"/>
                    <a:pt x="246" y="110"/>
                  </a:cubicBezTo>
                  <a:cubicBezTo>
                    <a:pt x="248" y="114"/>
                    <a:pt x="254" y="113"/>
                    <a:pt x="257" y="113"/>
                  </a:cubicBezTo>
                  <a:cubicBezTo>
                    <a:pt x="258" y="112"/>
                    <a:pt x="261" y="113"/>
                    <a:pt x="262" y="112"/>
                  </a:cubicBezTo>
                  <a:cubicBezTo>
                    <a:pt x="265" y="111"/>
                    <a:pt x="264" y="109"/>
                    <a:pt x="262" y="108"/>
                  </a:cubicBezTo>
                  <a:cubicBezTo>
                    <a:pt x="261" y="107"/>
                    <a:pt x="258" y="106"/>
                    <a:pt x="257" y="106"/>
                  </a:cubicBezTo>
                  <a:cubicBezTo>
                    <a:pt x="256" y="106"/>
                    <a:pt x="257" y="109"/>
                    <a:pt x="257" y="110"/>
                  </a:cubicBezTo>
                  <a:cubicBezTo>
                    <a:pt x="256" y="109"/>
                    <a:pt x="256" y="108"/>
                    <a:pt x="255" y="107"/>
                  </a:cubicBezTo>
                  <a:cubicBezTo>
                    <a:pt x="255" y="106"/>
                    <a:pt x="254" y="107"/>
                    <a:pt x="253" y="106"/>
                  </a:cubicBezTo>
                  <a:cubicBezTo>
                    <a:pt x="254" y="107"/>
                    <a:pt x="256" y="101"/>
                    <a:pt x="256" y="100"/>
                  </a:cubicBezTo>
                  <a:cubicBezTo>
                    <a:pt x="256" y="100"/>
                    <a:pt x="257" y="103"/>
                    <a:pt x="257" y="103"/>
                  </a:cubicBezTo>
                  <a:cubicBezTo>
                    <a:pt x="257" y="105"/>
                    <a:pt x="257" y="106"/>
                    <a:pt x="258" y="106"/>
                  </a:cubicBezTo>
                  <a:cubicBezTo>
                    <a:pt x="261" y="106"/>
                    <a:pt x="263" y="105"/>
                    <a:pt x="265" y="105"/>
                  </a:cubicBezTo>
                  <a:cubicBezTo>
                    <a:pt x="266" y="105"/>
                    <a:pt x="272" y="103"/>
                    <a:pt x="270" y="101"/>
                  </a:cubicBezTo>
                  <a:cubicBezTo>
                    <a:pt x="268" y="100"/>
                    <a:pt x="267" y="102"/>
                    <a:pt x="266" y="101"/>
                  </a:cubicBezTo>
                  <a:cubicBezTo>
                    <a:pt x="266" y="100"/>
                    <a:pt x="266" y="100"/>
                    <a:pt x="266" y="99"/>
                  </a:cubicBezTo>
                  <a:cubicBezTo>
                    <a:pt x="267" y="98"/>
                    <a:pt x="266" y="97"/>
                    <a:pt x="265" y="97"/>
                  </a:cubicBezTo>
                  <a:cubicBezTo>
                    <a:pt x="265" y="96"/>
                    <a:pt x="262" y="96"/>
                    <a:pt x="261" y="96"/>
                  </a:cubicBezTo>
                  <a:cubicBezTo>
                    <a:pt x="259" y="96"/>
                    <a:pt x="258" y="98"/>
                    <a:pt x="256" y="96"/>
                  </a:cubicBezTo>
                  <a:cubicBezTo>
                    <a:pt x="260" y="99"/>
                    <a:pt x="262" y="91"/>
                    <a:pt x="266" y="95"/>
                  </a:cubicBezTo>
                  <a:cubicBezTo>
                    <a:pt x="267" y="97"/>
                    <a:pt x="269" y="94"/>
                    <a:pt x="269" y="92"/>
                  </a:cubicBezTo>
                  <a:cubicBezTo>
                    <a:pt x="269" y="91"/>
                    <a:pt x="266" y="88"/>
                    <a:pt x="266" y="88"/>
                  </a:cubicBezTo>
                  <a:cubicBezTo>
                    <a:pt x="266" y="87"/>
                    <a:pt x="269" y="90"/>
                    <a:pt x="269" y="91"/>
                  </a:cubicBezTo>
                  <a:cubicBezTo>
                    <a:pt x="269" y="92"/>
                    <a:pt x="271" y="90"/>
                    <a:pt x="270" y="88"/>
                  </a:cubicBezTo>
                  <a:cubicBezTo>
                    <a:pt x="269" y="87"/>
                    <a:pt x="267" y="85"/>
                    <a:pt x="266" y="84"/>
                  </a:cubicBezTo>
                  <a:cubicBezTo>
                    <a:pt x="264" y="84"/>
                    <a:pt x="261" y="85"/>
                    <a:pt x="259" y="84"/>
                  </a:cubicBezTo>
                  <a:cubicBezTo>
                    <a:pt x="258" y="83"/>
                    <a:pt x="258" y="81"/>
                    <a:pt x="256" y="81"/>
                  </a:cubicBezTo>
                  <a:cubicBezTo>
                    <a:pt x="256" y="80"/>
                    <a:pt x="252" y="81"/>
                    <a:pt x="253" y="80"/>
                  </a:cubicBezTo>
                  <a:cubicBezTo>
                    <a:pt x="254" y="78"/>
                    <a:pt x="254" y="77"/>
                    <a:pt x="256" y="79"/>
                  </a:cubicBezTo>
                  <a:cubicBezTo>
                    <a:pt x="258" y="81"/>
                    <a:pt x="260" y="78"/>
                    <a:pt x="262" y="77"/>
                  </a:cubicBezTo>
                  <a:cubicBezTo>
                    <a:pt x="265" y="75"/>
                    <a:pt x="271" y="81"/>
                    <a:pt x="274" y="78"/>
                  </a:cubicBezTo>
                  <a:cubicBezTo>
                    <a:pt x="275" y="77"/>
                    <a:pt x="275" y="72"/>
                    <a:pt x="272" y="73"/>
                  </a:cubicBezTo>
                  <a:cubicBezTo>
                    <a:pt x="271" y="73"/>
                    <a:pt x="270" y="74"/>
                    <a:pt x="269" y="73"/>
                  </a:cubicBezTo>
                  <a:cubicBezTo>
                    <a:pt x="267" y="73"/>
                    <a:pt x="265" y="72"/>
                    <a:pt x="263" y="70"/>
                  </a:cubicBezTo>
                  <a:cubicBezTo>
                    <a:pt x="260" y="68"/>
                    <a:pt x="271" y="71"/>
                    <a:pt x="271" y="70"/>
                  </a:cubicBezTo>
                  <a:cubicBezTo>
                    <a:pt x="270" y="68"/>
                    <a:pt x="265" y="67"/>
                    <a:pt x="263" y="66"/>
                  </a:cubicBezTo>
                  <a:cubicBezTo>
                    <a:pt x="260" y="65"/>
                    <a:pt x="260" y="66"/>
                    <a:pt x="259" y="68"/>
                  </a:cubicBezTo>
                  <a:cubicBezTo>
                    <a:pt x="259" y="69"/>
                    <a:pt x="257" y="70"/>
                    <a:pt x="256" y="69"/>
                  </a:cubicBezTo>
                  <a:cubicBezTo>
                    <a:pt x="255" y="69"/>
                    <a:pt x="258" y="65"/>
                    <a:pt x="258" y="64"/>
                  </a:cubicBezTo>
                  <a:cubicBezTo>
                    <a:pt x="258" y="63"/>
                    <a:pt x="259" y="61"/>
                    <a:pt x="260" y="60"/>
                  </a:cubicBezTo>
                  <a:cubicBezTo>
                    <a:pt x="260" y="59"/>
                    <a:pt x="260" y="57"/>
                    <a:pt x="261" y="57"/>
                  </a:cubicBezTo>
                  <a:cubicBezTo>
                    <a:pt x="262" y="57"/>
                    <a:pt x="264" y="57"/>
                    <a:pt x="265" y="56"/>
                  </a:cubicBezTo>
                  <a:cubicBezTo>
                    <a:pt x="265" y="56"/>
                    <a:pt x="270" y="51"/>
                    <a:pt x="270" y="52"/>
                  </a:cubicBezTo>
                  <a:cubicBezTo>
                    <a:pt x="270" y="52"/>
                    <a:pt x="268" y="51"/>
                    <a:pt x="268" y="51"/>
                  </a:cubicBezTo>
                  <a:cubicBezTo>
                    <a:pt x="268" y="50"/>
                    <a:pt x="268" y="49"/>
                    <a:pt x="268" y="48"/>
                  </a:cubicBezTo>
                  <a:cubicBezTo>
                    <a:pt x="268" y="46"/>
                    <a:pt x="269" y="46"/>
                    <a:pt x="271" y="46"/>
                  </a:cubicBezTo>
                  <a:cubicBezTo>
                    <a:pt x="273" y="46"/>
                    <a:pt x="281" y="43"/>
                    <a:pt x="276" y="43"/>
                  </a:cubicBezTo>
                  <a:cubicBezTo>
                    <a:pt x="273" y="43"/>
                    <a:pt x="268" y="42"/>
                    <a:pt x="266" y="44"/>
                  </a:cubicBezTo>
                  <a:cubicBezTo>
                    <a:pt x="265" y="45"/>
                    <a:pt x="265" y="47"/>
                    <a:pt x="263" y="46"/>
                  </a:cubicBezTo>
                  <a:cubicBezTo>
                    <a:pt x="261" y="45"/>
                    <a:pt x="263" y="43"/>
                    <a:pt x="264" y="42"/>
                  </a:cubicBezTo>
                  <a:cubicBezTo>
                    <a:pt x="266" y="39"/>
                    <a:pt x="270" y="41"/>
                    <a:pt x="273" y="41"/>
                  </a:cubicBezTo>
                  <a:cubicBezTo>
                    <a:pt x="277" y="41"/>
                    <a:pt x="281" y="42"/>
                    <a:pt x="283" y="38"/>
                  </a:cubicBezTo>
                  <a:cubicBezTo>
                    <a:pt x="284" y="38"/>
                    <a:pt x="280" y="37"/>
                    <a:pt x="280" y="37"/>
                  </a:cubicBezTo>
                  <a:cubicBezTo>
                    <a:pt x="278" y="36"/>
                    <a:pt x="276" y="37"/>
                    <a:pt x="274" y="37"/>
                  </a:cubicBezTo>
                  <a:cubicBezTo>
                    <a:pt x="272" y="37"/>
                    <a:pt x="271" y="36"/>
                    <a:pt x="269" y="36"/>
                  </a:cubicBezTo>
                  <a:cubicBezTo>
                    <a:pt x="268" y="36"/>
                    <a:pt x="266" y="36"/>
                    <a:pt x="265" y="36"/>
                  </a:cubicBezTo>
                  <a:cubicBezTo>
                    <a:pt x="266" y="37"/>
                    <a:pt x="269" y="36"/>
                    <a:pt x="271" y="36"/>
                  </a:cubicBezTo>
                  <a:cubicBezTo>
                    <a:pt x="274" y="36"/>
                    <a:pt x="276" y="35"/>
                    <a:pt x="279" y="35"/>
                  </a:cubicBezTo>
                  <a:cubicBezTo>
                    <a:pt x="283" y="36"/>
                    <a:pt x="285" y="34"/>
                    <a:pt x="288" y="34"/>
                  </a:cubicBezTo>
                  <a:cubicBezTo>
                    <a:pt x="289" y="34"/>
                    <a:pt x="291" y="34"/>
                    <a:pt x="291" y="33"/>
                  </a:cubicBezTo>
                  <a:cubicBezTo>
                    <a:pt x="291" y="33"/>
                    <a:pt x="289" y="31"/>
                    <a:pt x="290" y="31"/>
                  </a:cubicBezTo>
                  <a:cubicBezTo>
                    <a:pt x="295" y="30"/>
                    <a:pt x="300" y="29"/>
                    <a:pt x="304" y="26"/>
                  </a:cubicBezTo>
                  <a:cubicBezTo>
                    <a:pt x="305" y="25"/>
                    <a:pt x="301" y="24"/>
                    <a:pt x="301" y="24"/>
                  </a:cubicBezTo>
                  <a:cubicBezTo>
                    <a:pt x="298" y="23"/>
                    <a:pt x="295" y="22"/>
                    <a:pt x="293" y="22"/>
                  </a:cubicBezTo>
                  <a:cubicBezTo>
                    <a:pt x="287" y="21"/>
                    <a:pt x="282" y="20"/>
                    <a:pt x="277" y="25"/>
                  </a:cubicBezTo>
                  <a:cubicBezTo>
                    <a:pt x="275" y="28"/>
                    <a:pt x="273" y="26"/>
                    <a:pt x="269" y="26"/>
                  </a:cubicBezTo>
                  <a:cubicBezTo>
                    <a:pt x="268" y="26"/>
                    <a:pt x="264" y="29"/>
                    <a:pt x="265" y="26"/>
                  </a:cubicBezTo>
                  <a:cubicBezTo>
                    <a:pt x="265" y="24"/>
                    <a:pt x="260" y="27"/>
                    <a:pt x="259" y="28"/>
                  </a:cubicBezTo>
                  <a:cubicBezTo>
                    <a:pt x="257" y="29"/>
                    <a:pt x="255" y="30"/>
                    <a:pt x="253" y="31"/>
                  </a:cubicBezTo>
                  <a:cubicBezTo>
                    <a:pt x="252" y="31"/>
                    <a:pt x="244" y="37"/>
                    <a:pt x="244" y="37"/>
                  </a:cubicBezTo>
                  <a:cubicBezTo>
                    <a:pt x="242" y="35"/>
                    <a:pt x="264" y="22"/>
                    <a:pt x="251" y="19"/>
                  </a:cubicBezTo>
                  <a:cubicBezTo>
                    <a:pt x="246" y="19"/>
                    <a:pt x="247" y="22"/>
                    <a:pt x="243" y="24"/>
                  </a:cubicBezTo>
                  <a:cubicBezTo>
                    <a:pt x="240" y="25"/>
                    <a:pt x="238" y="25"/>
                    <a:pt x="235" y="26"/>
                  </a:cubicBezTo>
                  <a:cubicBezTo>
                    <a:pt x="234" y="26"/>
                    <a:pt x="229" y="28"/>
                    <a:pt x="228" y="28"/>
                  </a:cubicBezTo>
                  <a:cubicBezTo>
                    <a:pt x="226" y="25"/>
                    <a:pt x="233" y="24"/>
                    <a:pt x="235" y="24"/>
                  </a:cubicBezTo>
                  <a:cubicBezTo>
                    <a:pt x="235" y="23"/>
                    <a:pt x="241" y="22"/>
                    <a:pt x="238" y="21"/>
                  </a:cubicBezTo>
                  <a:cubicBezTo>
                    <a:pt x="235" y="20"/>
                    <a:pt x="232" y="20"/>
                    <a:pt x="229" y="20"/>
                  </a:cubicBezTo>
                  <a:cubicBezTo>
                    <a:pt x="221" y="20"/>
                    <a:pt x="213" y="21"/>
                    <a:pt x="205" y="23"/>
                  </a:cubicBezTo>
                  <a:cubicBezTo>
                    <a:pt x="205" y="23"/>
                    <a:pt x="202" y="25"/>
                    <a:pt x="201" y="24"/>
                  </a:cubicBezTo>
                  <a:cubicBezTo>
                    <a:pt x="201" y="22"/>
                    <a:pt x="200" y="22"/>
                    <a:pt x="202" y="22"/>
                  </a:cubicBezTo>
                  <a:cubicBezTo>
                    <a:pt x="206" y="20"/>
                    <a:pt x="210" y="19"/>
                    <a:pt x="214" y="18"/>
                  </a:cubicBezTo>
                  <a:cubicBezTo>
                    <a:pt x="221" y="17"/>
                    <a:pt x="229" y="18"/>
                    <a:pt x="237" y="18"/>
                  </a:cubicBezTo>
                  <a:cubicBezTo>
                    <a:pt x="239" y="18"/>
                    <a:pt x="241" y="18"/>
                    <a:pt x="243" y="18"/>
                  </a:cubicBezTo>
                  <a:cubicBezTo>
                    <a:pt x="247" y="16"/>
                    <a:pt x="252" y="16"/>
                    <a:pt x="256" y="14"/>
                  </a:cubicBezTo>
                  <a:cubicBezTo>
                    <a:pt x="258" y="14"/>
                    <a:pt x="259" y="13"/>
                    <a:pt x="256" y="12"/>
                  </a:cubicBezTo>
                  <a:cubicBezTo>
                    <a:pt x="254" y="11"/>
                    <a:pt x="250" y="10"/>
                    <a:pt x="248" y="11"/>
                  </a:cubicBezTo>
                  <a:cubicBezTo>
                    <a:pt x="246" y="11"/>
                    <a:pt x="246" y="10"/>
                    <a:pt x="244" y="9"/>
                  </a:cubicBezTo>
                  <a:cubicBezTo>
                    <a:pt x="242" y="9"/>
                    <a:pt x="240" y="11"/>
                    <a:pt x="238" y="11"/>
                  </a:cubicBezTo>
                  <a:cubicBezTo>
                    <a:pt x="238" y="11"/>
                    <a:pt x="240" y="8"/>
                    <a:pt x="241" y="8"/>
                  </a:cubicBezTo>
                  <a:cubicBezTo>
                    <a:pt x="242" y="6"/>
                    <a:pt x="238" y="6"/>
                    <a:pt x="237" y="6"/>
                  </a:cubicBezTo>
                  <a:cubicBezTo>
                    <a:pt x="231" y="7"/>
                    <a:pt x="226" y="7"/>
                    <a:pt x="220" y="6"/>
                  </a:cubicBezTo>
                  <a:cubicBezTo>
                    <a:pt x="215" y="6"/>
                    <a:pt x="211" y="8"/>
                    <a:pt x="206" y="8"/>
                  </a:cubicBezTo>
                  <a:cubicBezTo>
                    <a:pt x="204" y="8"/>
                    <a:pt x="201" y="8"/>
                    <a:pt x="199" y="8"/>
                  </a:cubicBezTo>
                  <a:cubicBezTo>
                    <a:pt x="197" y="9"/>
                    <a:pt x="194" y="8"/>
                    <a:pt x="193" y="9"/>
                  </a:cubicBezTo>
                  <a:cubicBezTo>
                    <a:pt x="196" y="8"/>
                    <a:pt x="199" y="8"/>
                    <a:pt x="202" y="7"/>
                  </a:cubicBezTo>
                  <a:cubicBezTo>
                    <a:pt x="207" y="7"/>
                    <a:pt x="211" y="6"/>
                    <a:pt x="215" y="6"/>
                  </a:cubicBezTo>
                  <a:cubicBezTo>
                    <a:pt x="217" y="6"/>
                    <a:pt x="237" y="6"/>
                    <a:pt x="237" y="4"/>
                  </a:cubicBezTo>
                  <a:cubicBezTo>
                    <a:pt x="236" y="4"/>
                    <a:pt x="233" y="3"/>
                    <a:pt x="232" y="2"/>
                  </a:cubicBezTo>
                  <a:cubicBezTo>
                    <a:pt x="229" y="2"/>
                    <a:pt x="227" y="2"/>
                    <a:pt x="224" y="2"/>
                  </a:cubicBezTo>
                  <a:cubicBezTo>
                    <a:pt x="220" y="2"/>
                    <a:pt x="216" y="1"/>
                    <a:pt x="213" y="0"/>
                  </a:cubicBezTo>
                  <a:cubicBezTo>
                    <a:pt x="206" y="0"/>
                    <a:pt x="200" y="0"/>
                    <a:pt x="194" y="0"/>
                  </a:cubicBezTo>
                  <a:cubicBezTo>
                    <a:pt x="191" y="1"/>
                    <a:pt x="188" y="1"/>
                    <a:pt x="185" y="1"/>
                  </a:cubicBezTo>
                  <a:cubicBezTo>
                    <a:pt x="184" y="1"/>
                    <a:pt x="183" y="3"/>
                    <a:pt x="183" y="3"/>
                  </a:cubicBezTo>
                  <a:cubicBezTo>
                    <a:pt x="181" y="3"/>
                    <a:pt x="179" y="2"/>
                    <a:pt x="177" y="2"/>
                  </a:cubicBezTo>
                  <a:cubicBezTo>
                    <a:pt x="176" y="2"/>
                    <a:pt x="175" y="3"/>
                    <a:pt x="173" y="3"/>
                  </a:cubicBezTo>
                  <a:cubicBezTo>
                    <a:pt x="171" y="3"/>
                    <a:pt x="171" y="4"/>
                    <a:pt x="173" y="4"/>
                  </a:cubicBezTo>
                  <a:cubicBezTo>
                    <a:pt x="176" y="5"/>
                    <a:pt x="179" y="5"/>
                    <a:pt x="181" y="6"/>
                  </a:cubicBezTo>
                  <a:cubicBezTo>
                    <a:pt x="180" y="5"/>
                    <a:pt x="174" y="7"/>
                    <a:pt x="173" y="8"/>
                  </a:cubicBezTo>
                  <a:cubicBezTo>
                    <a:pt x="173" y="8"/>
                    <a:pt x="170" y="8"/>
                    <a:pt x="170" y="8"/>
                  </a:cubicBezTo>
                  <a:cubicBezTo>
                    <a:pt x="170" y="8"/>
                    <a:pt x="172" y="10"/>
                    <a:pt x="172" y="10"/>
                  </a:cubicBezTo>
                  <a:cubicBezTo>
                    <a:pt x="171" y="10"/>
                    <a:pt x="169" y="9"/>
                    <a:pt x="168" y="8"/>
                  </a:cubicBezTo>
                  <a:cubicBezTo>
                    <a:pt x="167" y="7"/>
                    <a:pt x="164" y="8"/>
                    <a:pt x="163" y="8"/>
                  </a:cubicBezTo>
                  <a:cubicBezTo>
                    <a:pt x="160" y="7"/>
                    <a:pt x="157" y="6"/>
                    <a:pt x="154" y="5"/>
                  </a:cubicBezTo>
                  <a:cubicBezTo>
                    <a:pt x="152" y="4"/>
                    <a:pt x="150" y="6"/>
                    <a:pt x="147" y="6"/>
                  </a:cubicBezTo>
                  <a:cubicBezTo>
                    <a:pt x="146" y="6"/>
                    <a:pt x="140" y="5"/>
                    <a:pt x="140" y="7"/>
                  </a:cubicBezTo>
                  <a:cubicBezTo>
                    <a:pt x="139" y="7"/>
                    <a:pt x="153" y="9"/>
                    <a:pt x="155" y="10"/>
                  </a:cubicBezTo>
                  <a:cubicBezTo>
                    <a:pt x="158" y="10"/>
                    <a:pt x="161" y="10"/>
                    <a:pt x="163" y="11"/>
                  </a:cubicBezTo>
                  <a:cubicBezTo>
                    <a:pt x="164" y="11"/>
                    <a:pt x="165" y="11"/>
                    <a:pt x="166" y="12"/>
                  </a:cubicBezTo>
                  <a:cubicBezTo>
                    <a:pt x="166" y="12"/>
                    <a:pt x="166" y="15"/>
                    <a:pt x="166" y="15"/>
                  </a:cubicBezTo>
                  <a:cubicBezTo>
                    <a:pt x="166" y="16"/>
                    <a:pt x="165" y="14"/>
                    <a:pt x="165" y="13"/>
                  </a:cubicBezTo>
                  <a:cubicBezTo>
                    <a:pt x="164" y="12"/>
                    <a:pt x="161" y="12"/>
                    <a:pt x="160" y="11"/>
                  </a:cubicBezTo>
                  <a:cubicBezTo>
                    <a:pt x="160" y="11"/>
                    <a:pt x="157" y="11"/>
                    <a:pt x="157" y="11"/>
                  </a:cubicBezTo>
                  <a:cubicBezTo>
                    <a:pt x="157" y="12"/>
                    <a:pt x="158" y="14"/>
                    <a:pt x="158" y="14"/>
                  </a:cubicBezTo>
                  <a:cubicBezTo>
                    <a:pt x="156" y="14"/>
                    <a:pt x="155" y="11"/>
                    <a:pt x="154" y="11"/>
                  </a:cubicBezTo>
                  <a:cubicBezTo>
                    <a:pt x="152" y="11"/>
                    <a:pt x="150" y="11"/>
                    <a:pt x="148" y="10"/>
                  </a:cubicBezTo>
                  <a:cubicBezTo>
                    <a:pt x="147" y="10"/>
                    <a:pt x="139" y="10"/>
                    <a:pt x="139" y="10"/>
                  </a:cubicBezTo>
                  <a:cubicBezTo>
                    <a:pt x="138" y="12"/>
                    <a:pt x="151" y="17"/>
                    <a:pt x="151" y="17"/>
                  </a:cubicBezTo>
                  <a:cubicBezTo>
                    <a:pt x="151" y="18"/>
                    <a:pt x="146" y="17"/>
                    <a:pt x="146" y="17"/>
                  </a:cubicBezTo>
                  <a:cubicBezTo>
                    <a:pt x="143" y="17"/>
                    <a:pt x="142" y="16"/>
                    <a:pt x="143" y="19"/>
                  </a:cubicBezTo>
                  <a:cubicBezTo>
                    <a:pt x="142" y="19"/>
                    <a:pt x="141" y="18"/>
                    <a:pt x="140" y="17"/>
                  </a:cubicBezTo>
                  <a:cubicBezTo>
                    <a:pt x="140" y="16"/>
                    <a:pt x="142" y="17"/>
                    <a:pt x="143" y="16"/>
                  </a:cubicBezTo>
                  <a:cubicBezTo>
                    <a:pt x="143" y="16"/>
                    <a:pt x="141" y="14"/>
                    <a:pt x="140" y="14"/>
                  </a:cubicBezTo>
                  <a:cubicBezTo>
                    <a:pt x="138" y="13"/>
                    <a:pt x="136" y="12"/>
                    <a:pt x="133" y="12"/>
                  </a:cubicBezTo>
                  <a:cubicBezTo>
                    <a:pt x="132" y="12"/>
                    <a:pt x="130" y="11"/>
                    <a:pt x="129" y="12"/>
                  </a:cubicBezTo>
                  <a:cubicBezTo>
                    <a:pt x="128" y="12"/>
                    <a:pt x="131" y="15"/>
                    <a:pt x="131" y="15"/>
                  </a:cubicBezTo>
                  <a:cubicBezTo>
                    <a:pt x="134" y="17"/>
                    <a:pt x="138" y="17"/>
                    <a:pt x="142" y="20"/>
                  </a:cubicBezTo>
                  <a:cubicBezTo>
                    <a:pt x="143" y="20"/>
                    <a:pt x="144" y="21"/>
                    <a:pt x="143" y="22"/>
                  </a:cubicBezTo>
                  <a:cubicBezTo>
                    <a:pt x="141" y="24"/>
                    <a:pt x="139" y="22"/>
                    <a:pt x="137" y="21"/>
                  </a:cubicBezTo>
                  <a:cubicBezTo>
                    <a:pt x="132" y="18"/>
                    <a:pt x="126" y="16"/>
                    <a:pt x="120" y="15"/>
                  </a:cubicBezTo>
                  <a:cubicBezTo>
                    <a:pt x="117" y="14"/>
                    <a:pt x="114" y="13"/>
                    <a:pt x="111" y="14"/>
                  </a:cubicBezTo>
                  <a:cubicBezTo>
                    <a:pt x="110" y="14"/>
                    <a:pt x="113" y="17"/>
                    <a:pt x="113" y="18"/>
                  </a:cubicBezTo>
                  <a:cubicBezTo>
                    <a:pt x="113" y="18"/>
                    <a:pt x="117" y="21"/>
                    <a:pt x="117" y="21"/>
                  </a:cubicBezTo>
                  <a:cubicBezTo>
                    <a:pt x="117" y="22"/>
                    <a:pt x="111" y="21"/>
                    <a:pt x="111" y="21"/>
                  </a:cubicBezTo>
                  <a:cubicBezTo>
                    <a:pt x="111" y="23"/>
                    <a:pt x="115" y="22"/>
                    <a:pt x="115" y="24"/>
                  </a:cubicBezTo>
                  <a:cubicBezTo>
                    <a:pt x="115" y="24"/>
                    <a:pt x="111" y="23"/>
                    <a:pt x="110" y="22"/>
                  </a:cubicBezTo>
                  <a:cubicBezTo>
                    <a:pt x="108" y="21"/>
                    <a:pt x="106" y="21"/>
                    <a:pt x="103" y="20"/>
                  </a:cubicBezTo>
                  <a:cubicBezTo>
                    <a:pt x="101" y="19"/>
                    <a:pt x="101" y="20"/>
                    <a:pt x="101" y="22"/>
                  </a:cubicBezTo>
                  <a:cubicBezTo>
                    <a:pt x="100" y="23"/>
                    <a:pt x="99" y="23"/>
                    <a:pt x="98" y="23"/>
                  </a:cubicBezTo>
                  <a:cubicBezTo>
                    <a:pt x="98" y="24"/>
                    <a:pt x="98" y="26"/>
                    <a:pt x="97" y="26"/>
                  </a:cubicBezTo>
                  <a:cubicBezTo>
                    <a:pt x="97" y="27"/>
                    <a:pt x="97" y="24"/>
                    <a:pt x="97" y="23"/>
                  </a:cubicBezTo>
                  <a:cubicBezTo>
                    <a:pt x="97" y="22"/>
                    <a:pt x="98" y="21"/>
                    <a:pt x="98" y="20"/>
                  </a:cubicBezTo>
                  <a:cubicBezTo>
                    <a:pt x="97" y="16"/>
                    <a:pt x="93" y="16"/>
                    <a:pt x="90" y="16"/>
                  </a:cubicBezTo>
                  <a:cubicBezTo>
                    <a:pt x="86" y="17"/>
                    <a:pt x="82" y="18"/>
                    <a:pt x="78" y="18"/>
                  </a:cubicBezTo>
                  <a:cubicBezTo>
                    <a:pt x="77" y="19"/>
                    <a:pt x="75" y="19"/>
                    <a:pt x="74" y="19"/>
                  </a:cubicBezTo>
                  <a:cubicBezTo>
                    <a:pt x="74" y="19"/>
                    <a:pt x="69" y="20"/>
                    <a:pt x="69" y="20"/>
                  </a:cubicBezTo>
                  <a:cubicBezTo>
                    <a:pt x="70" y="21"/>
                    <a:pt x="72" y="21"/>
                    <a:pt x="73" y="21"/>
                  </a:cubicBezTo>
                  <a:cubicBezTo>
                    <a:pt x="74" y="22"/>
                    <a:pt x="75" y="23"/>
                    <a:pt x="77" y="24"/>
                  </a:cubicBezTo>
                  <a:cubicBezTo>
                    <a:pt x="77" y="24"/>
                    <a:pt x="81" y="27"/>
                    <a:pt x="81" y="27"/>
                  </a:cubicBezTo>
                  <a:cubicBezTo>
                    <a:pt x="80" y="27"/>
                    <a:pt x="76" y="25"/>
                    <a:pt x="75" y="25"/>
                  </a:cubicBezTo>
                  <a:cubicBezTo>
                    <a:pt x="73" y="24"/>
                    <a:pt x="72" y="22"/>
                    <a:pt x="70" y="22"/>
                  </a:cubicBezTo>
                  <a:cubicBezTo>
                    <a:pt x="67" y="21"/>
                    <a:pt x="64" y="22"/>
                    <a:pt x="61" y="22"/>
                  </a:cubicBezTo>
                  <a:cubicBezTo>
                    <a:pt x="58" y="23"/>
                    <a:pt x="58" y="22"/>
                    <a:pt x="60" y="25"/>
                  </a:cubicBezTo>
                  <a:cubicBezTo>
                    <a:pt x="60" y="26"/>
                    <a:pt x="60" y="29"/>
                    <a:pt x="60" y="30"/>
                  </a:cubicBezTo>
                  <a:cubicBezTo>
                    <a:pt x="60" y="32"/>
                    <a:pt x="56" y="30"/>
                    <a:pt x="55" y="30"/>
                  </a:cubicBezTo>
                  <a:cubicBezTo>
                    <a:pt x="54" y="30"/>
                    <a:pt x="51" y="28"/>
                    <a:pt x="50" y="30"/>
                  </a:cubicBezTo>
                  <a:cubicBezTo>
                    <a:pt x="49" y="31"/>
                    <a:pt x="50" y="34"/>
                    <a:pt x="50" y="34"/>
                  </a:cubicBezTo>
                  <a:cubicBezTo>
                    <a:pt x="49" y="35"/>
                    <a:pt x="48" y="33"/>
                    <a:pt x="47" y="32"/>
                  </a:cubicBezTo>
                  <a:cubicBezTo>
                    <a:pt x="45" y="31"/>
                    <a:pt x="43" y="31"/>
                    <a:pt x="42" y="32"/>
                  </a:cubicBezTo>
                  <a:cubicBezTo>
                    <a:pt x="39" y="34"/>
                    <a:pt x="36" y="36"/>
                    <a:pt x="32" y="37"/>
                  </a:cubicBezTo>
                  <a:cubicBezTo>
                    <a:pt x="31" y="38"/>
                    <a:pt x="34" y="37"/>
                    <a:pt x="3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8" name="Freeform 777">
              <a:extLst>
                <a:ext uri="{FF2B5EF4-FFF2-40B4-BE49-F238E27FC236}">
                  <a16:creationId xmlns:a16="http://schemas.microsoft.com/office/drawing/2014/main" id="{E0296F17-20D8-4946-B87E-9F97FC762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6401" y="4164891"/>
              <a:ext cx="128145" cy="95213"/>
            </a:xfrm>
            <a:custGeom>
              <a:avLst/>
              <a:gdLst>
                <a:gd name="T0" fmla="*/ 16 w 16"/>
                <a:gd name="T1" fmla="*/ 6 h 11"/>
                <a:gd name="T2" fmla="*/ 11 w 16"/>
                <a:gd name="T3" fmla="*/ 3 h 11"/>
                <a:gd name="T4" fmla="*/ 5 w 16"/>
                <a:gd name="T5" fmla="*/ 1 h 11"/>
                <a:gd name="T6" fmla="*/ 1 w 16"/>
                <a:gd name="T7" fmla="*/ 1 h 11"/>
                <a:gd name="T8" fmla="*/ 3 w 16"/>
                <a:gd name="T9" fmla="*/ 3 h 11"/>
                <a:gd name="T10" fmla="*/ 1 w 16"/>
                <a:gd name="T11" fmla="*/ 7 h 11"/>
                <a:gd name="T12" fmla="*/ 5 w 16"/>
                <a:gd name="T13" fmla="*/ 7 h 11"/>
                <a:gd name="T14" fmla="*/ 5 w 16"/>
                <a:gd name="T15" fmla="*/ 9 h 11"/>
                <a:gd name="T16" fmla="*/ 16 w 16"/>
                <a:gd name="T17" fmla="*/ 6 h 11"/>
                <a:gd name="T18" fmla="*/ 16 w 16"/>
                <a:gd name="T1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1">
                  <a:moveTo>
                    <a:pt x="16" y="6"/>
                  </a:moveTo>
                  <a:cubicBezTo>
                    <a:pt x="15" y="5"/>
                    <a:pt x="11" y="3"/>
                    <a:pt x="11" y="3"/>
                  </a:cubicBezTo>
                  <a:cubicBezTo>
                    <a:pt x="9" y="2"/>
                    <a:pt x="7" y="1"/>
                    <a:pt x="5" y="1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3" y="3"/>
                    <a:pt x="3" y="3"/>
                  </a:cubicBezTo>
                  <a:cubicBezTo>
                    <a:pt x="2" y="3"/>
                    <a:pt x="0" y="6"/>
                    <a:pt x="1" y="7"/>
                  </a:cubicBezTo>
                  <a:cubicBezTo>
                    <a:pt x="2" y="7"/>
                    <a:pt x="4" y="6"/>
                    <a:pt x="5" y="7"/>
                  </a:cubicBezTo>
                  <a:cubicBezTo>
                    <a:pt x="7" y="8"/>
                    <a:pt x="5" y="8"/>
                    <a:pt x="5" y="9"/>
                  </a:cubicBezTo>
                  <a:cubicBezTo>
                    <a:pt x="5" y="11"/>
                    <a:pt x="16" y="8"/>
                    <a:pt x="16" y="6"/>
                  </a:cubicBezTo>
                  <a:cubicBezTo>
                    <a:pt x="15" y="5"/>
                    <a:pt x="16" y="7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9" name="Freeform 778">
              <a:extLst>
                <a:ext uri="{FF2B5EF4-FFF2-40B4-BE49-F238E27FC236}">
                  <a16:creationId xmlns:a16="http://schemas.microsoft.com/office/drawing/2014/main" id="{243DB983-B238-7F4D-B866-2021C4386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7300" y="4098530"/>
              <a:ext cx="32718" cy="17312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0 h 2"/>
                <a:gd name="T4" fmla="*/ 2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0" name="Freeform 779">
              <a:extLst>
                <a:ext uri="{FF2B5EF4-FFF2-40B4-BE49-F238E27FC236}">
                  <a16:creationId xmlns:a16="http://schemas.microsoft.com/office/drawing/2014/main" id="{E720E650-979A-AB44-9494-290133779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1838" y="3097362"/>
              <a:ext cx="87246" cy="51932"/>
            </a:xfrm>
            <a:custGeom>
              <a:avLst/>
              <a:gdLst>
                <a:gd name="T0" fmla="*/ 9 w 11"/>
                <a:gd name="T1" fmla="*/ 4 h 6"/>
                <a:gd name="T2" fmla="*/ 9 w 11"/>
                <a:gd name="T3" fmla="*/ 5 h 6"/>
                <a:gd name="T4" fmla="*/ 3 w 11"/>
                <a:gd name="T5" fmla="*/ 4 h 6"/>
                <a:gd name="T6" fmla="*/ 2 w 11"/>
                <a:gd name="T7" fmla="*/ 1 h 6"/>
                <a:gd name="T8" fmla="*/ 9 w 11"/>
                <a:gd name="T9" fmla="*/ 4 h 6"/>
                <a:gd name="T10" fmla="*/ 9 w 11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9" y="4"/>
                  </a:moveTo>
                  <a:cubicBezTo>
                    <a:pt x="11" y="5"/>
                    <a:pt x="11" y="6"/>
                    <a:pt x="9" y="5"/>
                  </a:cubicBezTo>
                  <a:cubicBezTo>
                    <a:pt x="7" y="5"/>
                    <a:pt x="4" y="4"/>
                    <a:pt x="3" y="4"/>
                  </a:cubicBezTo>
                  <a:cubicBezTo>
                    <a:pt x="2" y="3"/>
                    <a:pt x="0" y="0"/>
                    <a:pt x="2" y="1"/>
                  </a:cubicBezTo>
                  <a:cubicBezTo>
                    <a:pt x="4" y="2"/>
                    <a:pt x="7" y="3"/>
                    <a:pt x="9" y="4"/>
                  </a:cubicBezTo>
                  <a:cubicBezTo>
                    <a:pt x="11" y="5"/>
                    <a:pt x="7" y="3"/>
                    <a:pt x="9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1" name="Freeform 780">
              <a:extLst>
                <a:ext uri="{FF2B5EF4-FFF2-40B4-BE49-F238E27FC236}">
                  <a16:creationId xmlns:a16="http://schemas.microsoft.com/office/drawing/2014/main" id="{216D892D-978A-DE4E-BAD6-F5F89931E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1758" y="3022344"/>
              <a:ext cx="65435" cy="40393"/>
            </a:xfrm>
            <a:custGeom>
              <a:avLst/>
              <a:gdLst>
                <a:gd name="T0" fmla="*/ 8 w 8"/>
                <a:gd name="T1" fmla="*/ 3 h 5"/>
                <a:gd name="T2" fmla="*/ 0 w 8"/>
                <a:gd name="T3" fmla="*/ 2 h 5"/>
                <a:gd name="T4" fmla="*/ 8 w 8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cubicBezTo>
                    <a:pt x="8" y="5"/>
                    <a:pt x="0" y="4"/>
                    <a:pt x="0" y="2"/>
                  </a:cubicBezTo>
                  <a:cubicBezTo>
                    <a:pt x="0" y="0"/>
                    <a:pt x="8" y="1"/>
                    <a:pt x="8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2" name="Freeform 782">
              <a:extLst>
                <a:ext uri="{FF2B5EF4-FFF2-40B4-BE49-F238E27FC236}">
                  <a16:creationId xmlns:a16="http://schemas.microsoft.com/office/drawing/2014/main" id="{33636019-E11D-6C4F-9439-3AC491C22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5094" y="3131985"/>
              <a:ext cx="46351" cy="34623"/>
            </a:xfrm>
            <a:custGeom>
              <a:avLst/>
              <a:gdLst>
                <a:gd name="T0" fmla="*/ 5 w 6"/>
                <a:gd name="T1" fmla="*/ 3 h 4"/>
                <a:gd name="T2" fmla="*/ 1 w 6"/>
                <a:gd name="T3" fmla="*/ 0 h 4"/>
                <a:gd name="T4" fmla="*/ 5 w 6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4" y="4"/>
                    <a:pt x="0" y="0"/>
                    <a:pt x="1" y="0"/>
                  </a:cubicBezTo>
                  <a:cubicBezTo>
                    <a:pt x="2" y="0"/>
                    <a:pt x="6" y="2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3" name="Freeform 783">
              <a:extLst>
                <a:ext uri="{FF2B5EF4-FFF2-40B4-BE49-F238E27FC236}">
                  <a16:creationId xmlns:a16="http://schemas.microsoft.com/office/drawing/2014/main" id="{A687484C-CC63-AB4F-8403-CDCA545E9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166606"/>
              <a:ext cx="40896" cy="8657"/>
            </a:xfrm>
            <a:custGeom>
              <a:avLst/>
              <a:gdLst>
                <a:gd name="T0" fmla="*/ 4 w 5"/>
                <a:gd name="T1" fmla="*/ 1 h 1"/>
                <a:gd name="T2" fmla="*/ 2 w 5"/>
                <a:gd name="T3" fmla="*/ 0 h 1"/>
                <a:gd name="T4" fmla="*/ 4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4" y="1"/>
                  </a:moveTo>
                  <a:cubicBezTo>
                    <a:pt x="2" y="1"/>
                    <a:pt x="0" y="0"/>
                    <a:pt x="2" y="0"/>
                  </a:cubicBezTo>
                  <a:cubicBezTo>
                    <a:pt x="3" y="0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4" name="Freeform 784">
              <a:extLst>
                <a:ext uri="{FF2B5EF4-FFF2-40B4-BE49-F238E27FC236}">
                  <a16:creationId xmlns:a16="http://schemas.microsoft.com/office/drawing/2014/main" id="{715337FD-2C98-2043-B16A-419B5F556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648436"/>
              <a:ext cx="32718" cy="60589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0" y="0"/>
                    <a:pt x="3" y="7"/>
                    <a:pt x="4" y="7"/>
                  </a:cubicBezTo>
                  <a:cubicBezTo>
                    <a:pt x="4" y="7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5" name="Freeform 785">
              <a:extLst>
                <a:ext uri="{FF2B5EF4-FFF2-40B4-BE49-F238E27FC236}">
                  <a16:creationId xmlns:a16="http://schemas.microsoft.com/office/drawing/2014/main" id="{504A182E-7EF0-5943-A9D7-E84833447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4162" y="3758073"/>
              <a:ext cx="54530" cy="34623"/>
            </a:xfrm>
            <a:custGeom>
              <a:avLst/>
              <a:gdLst>
                <a:gd name="T0" fmla="*/ 1 w 7"/>
                <a:gd name="T1" fmla="*/ 0 h 4"/>
                <a:gd name="T2" fmla="*/ 1 w 7"/>
                <a:gd name="T3" fmla="*/ 4 h 4"/>
                <a:gd name="T4" fmla="*/ 5 w 7"/>
                <a:gd name="T5" fmla="*/ 4 h 4"/>
                <a:gd name="T6" fmla="*/ 1 w 7"/>
                <a:gd name="T7" fmla="*/ 0 h 4"/>
                <a:gd name="T8" fmla="*/ 1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7" y="4"/>
                    <a:pt x="1" y="0"/>
                    <a:pt x="1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6" name="Freeform 786">
              <a:extLst>
                <a:ext uri="{FF2B5EF4-FFF2-40B4-BE49-F238E27FC236}">
                  <a16:creationId xmlns:a16="http://schemas.microsoft.com/office/drawing/2014/main" id="{CE066712-DDF7-2241-A0A9-DA952F951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3945613"/>
              <a:ext cx="136323" cy="83670"/>
            </a:xfrm>
            <a:custGeom>
              <a:avLst/>
              <a:gdLst>
                <a:gd name="T0" fmla="*/ 0 w 17"/>
                <a:gd name="T1" fmla="*/ 4 h 10"/>
                <a:gd name="T2" fmla="*/ 10 w 17"/>
                <a:gd name="T3" fmla="*/ 2 h 10"/>
                <a:gd name="T4" fmla="*/ 8 w 17"/>
                <a:gd name="T5" fmla="*/ 4 h 10"/>
                <a:gd name="T6" fmla="*/ 12 w 17"/>
                <a:gd name="T7" fmla="*/ 7 h 10"/>
                <a:gd name="T8" fmla="*/ 9 w 17"/>
                <a:gd name="T9" fmla="*/ 7 h 10"/>
                <a:gd name="T10" fmla="*/ 11 w 17"/>
                <a:gd name="T11" fmla="*/ 10 h 10"/>
                <a:gd name="T12" fmla="*/ 8 w 17"/>
                <a:gd name="T13" fmla="*/ 9 h 10"/>
                <a:gd name="T14" fmla="*/ 0 w 17"/>
                <a:gd name="T15" fmla="*/ 4 h 10"/>
                <a:gd name="T16" fmla="*/ 0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cubicBezTo>
                    <a:pt x="1" y="0"/>
                    <a:pt x="7" y="2"/>
                    <a:pt x="10" y="2"/>
                  </a:cubicBezTo>
                  <a:cubicBezTo>
                    <a:pt x="17" y="3"/>
                    <a:pt x="8" y="4"/>
                    <a:pt x="8" y="4"/>
                  </a:cubicBezTo>
                  <a:cubicBezTo>
                    <a:pt x="8" y="6"/>
                    <a:pt x="12" y="5"/>
                    <a:pt x="12" y="7"/>
                  </a:cubicBezTo>
                  <a:cubicBezTo>
                    <a:pt x="12" y="7"/>
                    <a:pt x="10" y="6"/>
                    <a:pt x="9" y="7"/>
                  </a:cubicBezTo>
                  <a:cubicBezTo>
                    <a:pt x="9" y="7"/>
                    <a:pt x="12" y="10"/>
                    <a:pt x="11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6" y="8"/>
                    <a:pt x="0" y="7"/>
                    <a:pt x="0" y="4"/>
                  </a:cubicBezTo>
                  <a:cubicBezTo>
                    <a:pt x="0" y="3"/>
                    <a:pt x="0" y="7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7" name="Freeform 787">
              <a:extLst>
                <a:ext uri="{FF2B5EF4-FFF2-40B4-BE49-F238E27FC236}">
                  <a16:creationId xmlns:a16="http://schemas.microsoft.com/office/drawing/2014/main" id="{E373F9CD-583E-B041-9B72-9B1AE5E24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6053" y="3928304"/>
              <a:ext cx="70889" cy="25969"/>
            </a:xfrm>
            <a:custGeom>
              <a:avLst/>
              <a:gdLst>
                <a:gd name="T0" fmla="*/ 8 w 9"/>
                <a:gd name="T1" fmla="*/ 1 h 3"/>
                <a:gd name="T2" fmla="*/ 5 w 9"/>
                <a:gd name="T3" fmla="*/ 0 h 3"/>
                <a:gd name="T4" fmla="*/ 0 w 9"/>
                <a:gd name="T5" fmla="*/ 0 h 3"/>
                <a:gd name="T6" fmla="*/ 8 w 9"/>
                <a:gd name="T7" fmla="*/ 1 h 3"/>
                <a:gd name="T8" fmla="*/ 8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1"/>
                  </a:moveTo>
                  <a:cubicBezTo>
                    <a:pt x="9" y="1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2" y="0"/>
                    <a:pt x="6" y="3"/>
                    <a:pt x="8" y="1"/>
                  </a:cubicBezTo>
                  <a:cubicBezTo>
                    <a:pt x="9" y="1"/>
                    <a:pt x="7" y="2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8" name="Freeform 788">
              <a:extLst>
                <a:ext uri="{FF2B5EF4-FFF2-40B4-BE49-F238E27FC236}">
                  <a16:creationId xmlns:a16="http://schemas.microsoft.com/office/drawing/2014/main" id="{DC615590-1099-E048-97E9-3E1204AF3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4268" y="4107185"/>
              <a:ext cx="103605" cy="57704"/>
            </a:xfrm>
            <a:custGeom>
              <a:avLst/>
              <a:gdLst>
                <a:gd name="T0" fmla="*/ 12 w 13"/>
                <a:gd name="T1" fmla="*/ 4 h 7"/>
                <a:gd name="T2" fmla="*/ 12 w 13"/>
                <a:gd name="T3" fmla="*/ 1 h 7"/>
                <a:gd name="T4" fmla="*/ 7 w 13"/>
                <a:gd name="T5" fmla="*/ 2 h 7"/>
                <a:gd name="T6" fmla="*/ 3 w 13"/>
                <a:gd name="T7" fmla="*/ 3 h 7"/>
                <a:gd name="T8" fmla="*/ 0 w 13"/>
                <a:gd name="T9" fmla="*/ 5 h 7"/>
                <a:gd name="T10" fmla="*/ 12 w 13"/>
                <a:gd name="T11" fmla="*/ 4 h 7"/>
                <a:gd name="T12" fmla="*/ 12 w 13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12" y="4"/>
                  </a:moveTo>
                  <a:cubicBezTo>
                    <a:pt x="13" y="3"/>
                    <a:pt x="13" y="2"/>
                    <a:pt x="12" y="1"/>
                  </a:cubicBezTo>
                  <a:cubicBezTo>
                    <a:pt x="11" y="0"/>
                    <a:pt x="8" y="1"/>
                    <a:pt x="7" y="2"/>
                  </a:cubicBezTo>
                  <a:cubicBezTo>
                    <a:pt x="6" y="2"/>
                    <a:pt x="4" y="2"/>
                    <a:pt x="3" y="3"/>
                  </a:cubicBezTo>
                  <a:cubicBezTo>
                    <a:pt x="3" y="3"/>
                    <a:pt x="0" y="5"/>
                    <a:pt x="0" y="5"/>
                  </a:cubicBezTo>
                  <a:cubicBezTo>
                    <a:pt x="3" y="7"/>
                    <a:pt x="10" y="6"/>
                    <a:pt x="12" y="4"/>
                  </a:cubicBezTo>
                  <a:cubicBezTo>
                    <a:pt x="13" y="3"/>
                    <a:pt x="9" y="6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9" name="Freeform 789">
              <a:extLst>
                <a:ext uri="{FF2B5EF4-FFF2-40B4-BE49-F238E27FC236}">
                  <a16:creationId xmlns:a16="http://schemas.microsoft.com/office/drawing/2014/main" id="{42B803B1-F15C-0548-A90E-2DD80A7D9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0905" y="4190857"/>
              <a:ext cx="32718" cy="51932"/>
            </a:xfrm>
            <a:custGeom>
              <a:avLst/>
              <a:gdLst>
                <a:gd name="T0" fmla="*/ 3 w 4"/>
                <a:gd name="T1" fmla="*/ 2 h 6"/>
                <a:gd name="T2" fmla="*/ 1 w 4"/>
                <a:gd name="T3" fmla="*/ 3 h 6"/>
                <a:gd name="T4" fmla="*/ 3 w 4"/>
                <a:gd name="T5" fmla="*/ 2 h 6"/>
                <a:gd name="T6" fmla="*/ 3 w 4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0" y="6"/>
                    <a:pt x="4" y="4"/>
                    <a:pt x="3" y="2"/>
                  </a:cubicBezTo>
                  <a:cubicBezTo>
                    <a:pt x="3" y="2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0" name="Freeform 790">
              <a:extLst>
                <a:ext uri="{FF2B5EF4-FFF2-40B4-BE49-F238E27FC236}">
                  <a16:creationId xmlns:a16="http://schemas.microsoft.com/office/drawing/2014/main" id="{671C05A6-F3A9-6A4D-8546-FC25FC774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0016" y="4081219"/>
              <a:ext cx="29993" cy="34623"/>
            </a:xfrm>
            <a:custGeom>
              <a:avLst/>
              <a:gdLst>
                <a:gd name="T0" fmla="*/ 4 w 4"/>
                <a:gd name="T1" fmla="*/ 2 h 4"/>
                <a:gd name="T2" fmla="*/ 1 w 4"/>
                <a:gd name="T3" fmla="*/ 1 h 4"/>
                <a:gd name="T4" fmla="*/ 4 w 4"/>
                <a:gd name="T5" fmla="*/ 2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2"/>
                    <a:pt x="1" y="0"/>
                    <a:pt x="1" y="1"/>
                  </a:cubicBezTo>
                  <a:cubicBezTo>
                    <a:pt x="0" y="4"/>
                    <a:pt x="4" y="2"/>
                    <a:pt x="4" y="2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1" name="Freeform 791">
              <a:extLst>
                <a:ext uri="{FF2B5EF4-FFF2-40B4-BE49-F238E27FC236}">
                  <a16:creationId xmlns:a16="http://schemas.microsoft.com/office/drawing/2014/main" id="{3FD880FB-3350-E440-996D-A4CE545D0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538799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2" name="Freeform 792">
              <a:extLst>
                <a:ext uri="{FF2B5EF4-FFF2-40B4-BE49-F238E27FC236}">
                  <a16:creationId xmlns:a16="http://schemas.microsoft.com/office/drawing/2014/main" id="{6B77B70E-89C2-CF4B-AC2D-5B48CD5B4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1445" y="3446472"/>
              <a:ext cx="24539" cy="14426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3" name="Freeform 793">
              <a:extLst>
                <a:ext uri="{FF2B5EF4-FFF2-40B4-BE49-F238E27FC236}">
                  <a16:creationId xmlns:a16="http://schemas.microsoft.com/office/drawing/2014/main" id="{84407BD7-EAAA-6E4C-AEB8-B91AE74E9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411849"/>
              <a:ext cx="21811" cy="25969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4" name="Freeform 794">
              <a:extLst>
                <a:ext uri="{FF2B5EF4-FFF2-40B4-BE49-F238E27FC236}">
                  <a16:creationId xmlns:a16="http://schemas.microsoft.com/office/drawing/2014/main" id="{EBAFD997-88D3-2046-BBEC-45341D564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970" y="3582077"/>
              <a:ext cx="40896" cy="5770"/>
            </a:xfrm>
            <a:custGeom>
              <a:avLst/>
              <a:gdLst>
                <a:gd name="T0" fmla="*/ 5 w 5"/>
                <a:gd name="T1" fmla="*/ 1 h 1"/>
                <a:gd name="T2" fmla="*/ 1 w 5"/>
                <a:gd name="T3" fmla="*/ 0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1"/>
                    <a:pt x="5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5" name="Freeform 795">
              <a:extLst>
                <a:ext uri="{FF2B5EF4-FFF2-40B4-BE49-F238E27FC236}">
                  <a16:creationId xmlns:a16="http://schemas.microsoft.com/office/drawing/2014/main" id="{B7D106A8-DF1F-A74D-AC6F-9F907BA1B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3582077"/>
              <a:ext cx="49075" cy="0"/>
            </a:xfrm>
            <a:custGeom>
              <a:avLst/>
              <a:gdLst>
                <a:gd name="T0" fmla="*/ 5 w 6"/>
                <a:gd name="T1" fmla="*/ 1 w 6"/>
                <a:gd name="T2" fmla="*/ 5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6" name="Freeform 796">
              <a:extLst>
                <a:ext uri="{FF2B5EF4-FFF2-40B4-BE49-F238E27FC236}">
                  <a16:creationId xmlns:a16="http://schemas.microsoft.com/office/drawing/2014/main" id="{369A0F9B-E504-C644-B040-65465C2AF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0871" y="3045431"/>
              <a:ext cx="32718" cy="17312"/>
            </a:xfrm>
            <a:custGeom>
              <a:avLst/>
              <a:gdLst>
                <a:gd name="T0" fmla="*/ 3 w 4"/>
                <a:gd name="T1" fmla="*/ 2 h 2"/>
                <a:gd name="T2" fmla="*/ 2 w 4"/>
                <a:gd name="T3" fmla="*/ 0 h 2"/>
                <a:gd name="T4" fmla="*/ 3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1" y="2"/>
                    <a:pt x="0" y="0"/>
                    <a:pt x="2" y="0"/>
                  </a:cubicBezTo>
                  <a:cubicBezTo>
                    <a:pt x="3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7" name="Freeform 797">
              <a:extLst>
                <a:ext uri="{FF2B5EF4-FFF2-40B4-BE49-F238E27FC236}">
                  <a16:creationId xmlns:a16="http://schemas.microsoft.com/office/drawing/2014/main" id="{DDCDAEE8-0267-C84D-B803-E085440B1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490" y="5114097"/>
              <a:ext cx="73616" cy="100983"/>
            </a:xfrm>
            <a:custGeom>
              <a:avLst/>
              <a:gdLst>
                <a:gd name="T0" fmla="*/ 9 w 9"/>
                <a:gd name="T1" fmla="*/ 11 h 12"/>
                <a:gd name="T2" fmla="*/ 5 w 9"/>
                <a:gd name="T3" fmla="*/ 2 h 12"/>
                <a:gd name="T4" fmla="*/ 2 w 9"/>
                <a:gd name="T5" fmla="*/ 2 h 12"/>
                <a:gd name="T6" fmla="*/ 0 w 9"/>
                <a:gd name="T7" fmla="*/ 3 h 12"/>
                <a:gd name="T8" fmla="*/ 3 w 9"/>
                <a:gd name="T9" fmla="*/ 5 h 12"/>
                <a:gd name="T10" fmla="*/ 3 w 9"/>
                <a:gd name="T11" fmla="*/ 7 h 12"/>
                <a:gd name="T12" fmla="*/ 4 w 9"/>
                <a:gd name="T13" fmla="*/ 7 h 12"/>
                <a:gd name="T14" fmla="*/ 3 w 9"/>
                <a:gd name="T15" fmla="*/ 8 h 12"/>
                <a:gd name="T16" fmla="*/ 6 w 9"/>
                <a:gd name="T17" fmla="*/ 11 h 12"/>
                <a:gd name="T18" fmla="*/ 6 w 9"/>
                <a:gd name="T19" fmla="*/ 9 h 12"/>
                <a:gd name="T20" fmla="*/ 9 w 9"/>
                <a:gd name="T21" fmla="*/ 11 h 12"/>
                <a:gd name="T22" fmla="*/ 9 w 9"/>
                <a:gd name="T2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2">
                  <a:moveTo>
                    <a:pt x="9" y="11"/>
                  </a:moveTo>
                  <a:cubicBezTo>
                    <a:pt x="8" y="8"/>
                    <a:pt x="7" y="4"/>
                    <a:pt x="5" y="2"/>
                  </a:cubicBezTo>
                  <a:cubicBezTo>
                    <a:pt x="4" y="1"/>
                    <a:pt x="3" y="0"/>
                    <a:pt x="2" y="2"/>
                  </a:cubicBezTo>
                  <a:cubicBezTo>
                    <a:pt x="2" y="2"/>
                    <a:pt x="0" y="2"/>
                    <a:pt x="0" y="3"/>
                  </a:cubicBezTo>
                  <a:cubicBezTo>
                    <a:pt x="1" y="4"/>
                    <a:pt x="3" y="3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8"/>
                    <a:pt x="3" y="8"/>
                    <a:pt x="3" y="8"/>
                  </a:cubicBezTo>
                  <a:cubicBezTo>
                    <a:pt x="3" y="9"/>
                    <a:pt x="5" y="11"/>
                    <a:pt x="6" y="11"/>
                  </a:cubicBezTo>
                  <a:cubicBezTo>
                    <a:pt x="6" y="11"/>
                    <a:pt x="2" y="7"/>
                    <a:pt x="6" y="9"/>
                  </a:cubicBezTo>
                  <a:cubicBezTo>
                    <a:pt x="7" y="9"/>
                    <a:pt x="9" y="12"/>
                    <a:pt x="9" y="11"/>
                  </a:cubicBezTo>
                  <a:cubicBezTo>
                    <a:pt x="8" y="10"/>
                    <a:pt x="9" y="12"/>
                    <a:pt x="9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8D750211-A00D-AA48-B17D-AA9AA6B0088B}"/>
              </a:ext>
            </a:extLst>
          </p:cNvPr>
          <p:cNvCxnSpPr>
            <a:cxnSpLocks/>
            <a:stCxn id="401" idx="6"/>
            <a:endCxn id="405" idx="6"/>
          </p:cNvCxnSpPr>
          <p:nvPr/>
        </p:nvCxnSpPr>
        <p:spPr>
          <a:xfrm>
            <a:off x="5815853" y="6704013"/>
            <a:ext cx="3681658" cy="3017520"/>
          </a:xfrm>
          <a:prstGeom prst="line">
            <a:avLst/>
          </a:prstGeom>
          <a:ln w="76200" cap="rnd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D322CFB0-0AD3-EB42-A1B0-2DAB519B4C36}"/>
              </a:ext>
            </a:extLst>
          </p:cNvPr>
          <p:cNvCxnSpPr>
            <a:stCxn id="406" idx="15"/>
            <a:endCxn id="411" idx="2"/>
          </p:cNvCxnSpPr>
          <p:nvPr/>
        </p:nvCxnSpPr>
        <p:spPr>
          <a:xfrm flipV="1">
            <a:off x="9502527" y="5842176"/>
            <a:ext cx="4364856" cy="3967897"/>
          </a:xfrm>
          <a:prstGeom prst="line">
            <a:avLst/>
          </a:prstGeom>
          <a:ln w="76200" cap="rnd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C6E472D6-EC1B-9045-9C42-5F141EF5D1CE}"/>
              </a:ext>
            </a:extLst>
          </p:cNvPr>
          <p:cNvCxnSpPr>
            <a:endCxn id="408" idx="2"/>
          </p:cNvCxnSpPr>
          <p:nvPr/>
        </p:nvCxnSpPr>
        <p:spPr>
          <a:xfrm>
            <a:off x="13898880" y="5842537"/>
            <a:ext cx="4753863" cy="4496086"/>
          </a:xfrm>
          <a:prstGeom prst="line">
            <a:avLst/>
          </a:prstGeom>
          <a:ln w="76200" cap="rnd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D957BC55-7387-7C40-9F4A-458BEEC93792}"/>
              </a:ext>
            </a:extLst>
          </p:cNvPr>
          <p:cNvCxnSpPr>
            <a:stCxn id="408" idx="2"/>
            <a:endCxn id="425" idx="2"/>
          </p:cNvCxnSpPr>
          <p:nvPr/>
        </p:nvCxnSpPr>
        <p:spPr>
          <a:xfrm flipV="1">
            <a:off x="18652743" y="5019584"/>
            <a:ext cx="1756611" cy="5319039"/>
          </a:xfrm>
          <a:prstGeom prst="line">
            <a:avLst/>
          </a:prstGeom>
          <a:ln w="76200" cap="rnd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3" name="Group 442">
            <a:extLst>
              <a:ext uri="{FF2B5EF4-FFF2-40B4-BE49-F238E27FC236}">
                <a16:creationId xmlns:a16="http://schemas.microsoft.com/office/drawing/2014/main" id="{DFFF4A76-9A42-AC4C-8199-3EE9DDCA1931}"/>
              </a:ext>
            </a:extLst>
          </p:cNvPr>
          <p:cNvGrpSpPr/>
          <p:nvPr/>
        </p:nvGrpSpPr>
        <p:grpSpPr>
          <a:xfrm>
            <a:off x="4006018" y="5205413"/>
            <a:ext cx="3620028" cy="4210567"/>
            <a:chOff x="4006018" y="5205413"/>
            <a:chExt cx="3620028" cy="4210567"/>
          </a:xfrm>
        </p:grpSpPr>
        <p:sp>
          <p:nvSpPr>
            <p:cNvPr id="401" name="Freeform 5">
              <a:extLst>
                <a:ext uri="{FF2B5EF4-FFF2-40B4-BE49-F238E27FC236}">
                  <a16:creationId xmlns:a16="http://schemas.microsoft.com/office/drawing/2014/main" id="{763A7987-73F5-2640-AAC9-C78BA4411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726" y="6704013"/>
              <a:ext cx="582613" cy="153987"/>
            </a:xfrm>
            <a:custGeom>
              <a:avLst/>
              <a:gdLst>
                <a:gd name="T0" fmla="*/ 1618 w 1619"/>
                <a:gd name="T1" fmla="*/ 213 h 427"/>
                <a:gd name="T2" fmla="*/ 1618 w 1619"/>
                <a:gd name="T3" fmla="*/ 213 h 427"/>
                <a:gd name="T4" fmla="*/ 809 w 1619"/>
                <a:gd name="T5" fmla="*/ 426 h 427"/>
                <a:gd name="T6" fmla="*/ 809 w 1619"/>
                <a:gd name="T7" fmla="*/ 426 h 427"/>
                <a:gd name="T8" fmla="*/ 0 w 1619"/>
                <a:gd name="T9" fmla="*/ 213 h 427"/>
                <a:gd name="T10" fmla="*/ 0 w 1619"/>
                <a:gd name="T11" fmla="*/ 213 h 427"/>
                <a:gd name="T12" fmla="*/ 809 w 1619"/>
                <a:gd name="T13" fmla="*/ 0 h 427"/>
                <a:gd name="T14" fmla="*/ 809 w 1619"/>
                <a:gd name="T15" fmla="*/ 0 h 427"/>
                <a:gd name="T16" fmla="*/ 1618 w 1619"/>
                <a:gd name="T17" fmla="*/ 213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9" h="427">
                  <a:moveTo>
                    <a:pt x="1618" y="213"/>
                  </a:moveTo>
                  <a:lnTo>
                    <a:pt x="1618" y="213"/>
                  </a:lnTo>
                  <a:cubicBezTo>
                    <a:pt x="1618" y="331"/>
                    <a:pt x="1256" y="426"/>
                    <a:pt x="809" y="426"/>
                  </a:cubicBezTo>
                  <a:lnTo>
                    <a:pt x="809" y="426"/>
                  </a:lnTo>
                  <a:cubicBezTo>
                    <a:pt x="363" y="426"/>
                    <a:pt x="0" y="331"/>
                    <a:pt x="0" y="213"/>
                  </a:cubicBezTo>
                  <a:lnTo>
                    <a:pt x="0" y="213"/>
                  </a:lnTo>
                  <a:cubicBezTo>
                    <a:pt x="0" y="95"/>
                    <a:pt x="363" y="0"/>
                    <a:pt x="809" y="0"/>
                  </a:cubicBezTo>
                  <a:lnTo>
                    <a:pt x="809" y="0"/>
                  </a:lnTo>
                  <a:cubicBezTo>
                    <a:pt x="1256" y="0"/>
                    <a:pt x="1618" y="95"/>
                    <a:pt x="1618" y="213"/>
                  </a:cubicBezTo>
                </a:path>
              </a:pathLst>
            </a:custGeom>
            <a:solidFill>
              <a:schemeClr val="bg1">
                <a:lumMod val="50000"/>
                <a:alpha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2" name="Freeform 19">
              <a:extLst>
                <a:ext uri="{FF2B5EF4-FFF2-40B4-BE49-F238E27FC236}">
                  <a16:creationId xmlns:a16="http://schemas.microsoft.com/office/drawing/2014/main" id="{9EFF83F0-E912-564F-B17C-3B1266CF3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2964" y="5205413"/>
              <a:ext cx="857250" cy="1587500"/>
            </a:xfrm>
            <a:custGeom>
              <a:avLst/>
              <a:gdLst>
                <a:gd name="T0" fmla="*/ 1189 w 2380"/>
                <a:gd name="T1" fmla="*/ 1702 h 4410"/>
                <a:gd name="T2" fmla="*/ 1189 w 2380"/>
                <a:gd name="T3" fmla="*/ 1702 h 4410"/>
                <a:gd name="T4" fmla="*/ 677 w 2380"/>
                <a:gd name="T5" fmla="*/ 1190 h 4410"/>
                <a:gd name="T6" fmla="*/ 677 w 2380"/>
                <a:gd name="T7" fmla="*/ 1190 h 4410"/>
                <a:gd name="T8" fmla="*/ 1189 w 2380"/>
                <a:gd name="T9" fmla="*/ 678 h 4410"/>
                <a:gd name="T10" fmla="*/ 1189 w 2380"/>
                <a:gd name="T11" fmla="*/ 678 h 4410"/>
                <a:gd name="T12" fmla="*/ 1701 w 2380"/>
                <a:gd name="T13" fmla="*/ 1190 h 4410"/>
                <a:gd name="T14" fmla="*/ 1701 w 2380"/>
                <a:gd name="T15" fmla="*/ 1190 h 4410"/>
                <a:gd name="T16" fmla="*/ 1189 w 2380"/>
                <a:gd name="T17" fmla="*/ 1702 h 4410"/>
                <a:gd name="T18" fmla="*/ 1189 w 2380"/>
                <a:gd name="T19" fmla="*/ 0 h 4410"/>
                <a:gd name="T20" fmla="*/ 1189 w 2380"/>
                <a:gd name="T21" fmla="*/ 0 h 4410"/>
                <a:gd name="T22" fmla="*/ 0 w 2380"/>
                <a:gd name="T23" fmla="*/ 1190 h 4410"/>
                <a:gd name="T24" fmla="*/ 0 w 2380"/>
                <a:gd name="T25" fmla="*/ 1190 h 4410"/>
                <a:gd name="T26" fmla="*/ 294 w 2380"/>
                <a:gd name="T27" fmla="*/ 1973 h 4410"/>
                <a:gd name="T28" fmla="*/ 293 w 2380"/>
                <a:gd name="T29" fmla="*/ 1973 h 4410"/>
                <a:gd name="T30" fmla="*/ 1188 w 2380"/>
                <a:gd name="T31" fmla="*/ 4409 h 4410"/>
                <a:gd name="T32" fmla="*/ 2083 w 2380"/>
                <a:gd name="T33" fmla="*/ 1974 h 4410"/>
                <a:gd name="T34" fmla="*/ 2083 w 2380"/>
                <a:gd name="T35" fmla="*/ 1974 h 4410"/>
                <a:gd name="T36" fmla="*/ 2379 w 2380"/>
                <a:gd name="T37" fmla="*/ 1190 h 4410"/>
                <a:gd name="T38" fmla="*/ 2379 w 2380"/>
                <a:gd name="T39" fmla="*/ 1190 h 4410"/>
                <a:gd name="T40" fmla="*/ 1189 w 2380"/>
                <a:gd name="T41" fmla="*/ 0 h 4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80" h="4410">
                  <a:moveTo>
                    <a:pt x="1189" y="1702"/>
                  </a:moveTo>
                  <a:lnTo>
                    <a:pt x="1189" y="1702"/>
                  </a:lnTo>
                  <a:cubicBezTo>
                    <a:pt x="906" y="1702"/>
                    <a:pt x="677" y="1473"/>
                    <a:pt x="677" y="1190"/>
                  </a:cubicBezTo>
                  <a:lnTo>
                    <a:pt x="677" y="1190"/>
                  </a:lnTo>
                  <a:cubicBezTo>
                    <a:pt x="677" y="907"/>
                    <a:pt x="906" y="678"/>
                    <a:pt x="1189" y="678"/>
                  </a:cubicBezTo>
                  <a:lnTo>
                    <a:pt x="1189" y="678"/>
                  </a:lnTo>
                  <a:cubicBezTo>
                    <a:pt x="1472" y="678"/>
                    <a:pt x="1701" y="907"/>
                    <a:pt x="1701" y="1190"/>
                  </a:cubicBezTo>
                  <a:lnTo>
                    <a:pt x="1701" y="1190"/>
                  </a:lnTo>
                  <a:cubicBezTo>
                    <a:pt x="1701" y="1473"/>
                    <a:pt x="1472" y="1702"/>
                    <a:pt x="1189" y="1702"/>
                  </a:cubicBezTo>
                  <a:close/>
                  <a:moveTo>
                    <a:pt x="1189" y="0"/>
                  </a:moveTo>
                  <a:lnTo>
                    <a:pt x="1189" y="0"/>
                  </a:lnTo>
                  <a:cubicBezTo>
                    <a:pt x="532" y="0"/>
                    <a:pt x="0" y="533"/>
                    <a:pt x="0" y="1190"/>
                  </a:cubicBezTo>
                  <a:lnTo>
                    <a:pt x="0" y="1190"/>
                  </a:lnTo>
                  <a:cubicBezTo>
                    <a:pt x="0" y="1490"/>
                    <a:pt x="111" y="1763"/>
                    <a:pt x="294" y="1973"/>
                  </a:cubicBezTo>
                  <a:lnTo>
                    <a:pt x="293" y="1973"/>
                  </a:lnTo>
                  <a:lnTo>
                    <a:pt x="1188" y="4409"/>
                  </a:lnTo>
                  <a:lnTo>
                    <a:pt x="2083" y="1974"/>
                  </a:lnTo>
                  <a:lnTo>
                    <a:pt x="2083" y="1974"/>
                  </a:lnTo>
                  <a:cubicBezTo>
                    <a:pt x="2267" y="1765"/>
                    <a:pt x="2379" y="1490"/>
                    <a:pt x="2379" y="1190"/>
                  </a:cubicBezTo>
                  <a:lnTo>
                    <a:pt x="2379" y="1190"/>
                  </a:lnTo>
                  <a:cubicBezTo>
                    <a:pt x="2379" y="533"/>
                    <a:pt x="1846" y="0"/>
                    <a:pt x="1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3" name="TextBox 412">
              <a:extLst>
                <a:ext uri="{FF2B5EF4-FFF2-40B4-BE49-F238E27FC236}">
                  <a16:creationId xmlns:a16="http://schemas.microsoft.com/office/drawing/2014/main" id="{93C0E1A5-2330-3546-85F6-0B66BBCC92A0}"/>
                </a:ext>
              </a:extLst>
            </p:cNvPr>
            <p:cNvSpPr txBox="1"/>
            <p:nvPr/>
          </p:nvSpPr>
          <p:spPr>
            <a:xfrm>
              <a:off x="5029599" y="7088114"/>
              <a:ext cx="1572866" cy="584775"/>
            </a:xfrm>
            <a:prstGeom prst="rect">
              <a:avLst/>
            </a:prstGeom>
            <a:noFill/>
          </p:spPr>
          <p:txBody>
            <a:bodyPr wrap="none" rtlCol="0" anchor="b" anchorCtr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tx2"/>
                  </a:solidFill>
                  <a:latin typeface="Poppins SemiBold" pitchFamily="2" charset="77"/>
                  <a:ea typeface="League Spartan" charset="0"/>
                  <a:cs typeface="Poppins SemiBold" pitchFamily="2" charset="77"/>
                </a:rPr>
                <a:t>Title 01</a:t>
              </a:r>
            </a:p>
          </p:txBody>
        </p:sp>
        <p:sp>
          <p:nvSpPr>
            <p:cNvPr id="414" name="Subtitle 2">
              <a:extLst>
                <a:ext uri="{FF2B5EF4-FFF2-40B4-BE49-F238E27FC236}">
                  <a16:creationId xmlns:a16="http://schemas.microsoft.com/office/drawing/2014/main" id="{46671D79-34A4-D341-ADA8-C1904CF88A3A}"/>
                </a:ext>
              </a:extLst>
            </p:cNvPr>
            <p:cNvSpPr txBox="1">
              <a:spLocks/>
            </p:cNvSpPr>
            <p:nvPr/>
          </p:nvSpPr>
          <p:spPr>
            <a:xfrm>
              <a:off x="4006018" y="7748857"/>
              <a:ext cx="3620028" cy="1667123"/>
            </a:xfrm>
            <a:prstGeom prst="rect">
              <a:avLst/>
            </a:prstGeom>
          </p:spPr>
          <p:txBody>
            <a:bodyPr vert="horz" wrap="square" lIns="91440" tIns="45720" rIns="91440" bIns="91440" rtlCol="0" anchor="t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4100"/>
                </a:lnSpc>
              </a:pPr>
              <a:r>
                <a:rPr lang="en-US" sz="2500" dirty="0">
                  <a:solidFill>
                    <a:schemeClr val="tx1">
                      <a:lumMod val="7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 can customize anything you see in this text-box.</a:t>
              </a:r>
            </a:p>
          </p:txBody>
        </p:sp>
      </p:grpSp>
      <p:grpSp>
        <p:nvGrpSpPr>
          <p:cNvPr id="441" name="Group 440">
            <a:extLst>
              <a:ext uri="{FF2B5EF4-FFF2-40B4-BE49-F238E27FC236}">
                <a16:creationId xmlns:a16="http://schemas.microsoft.com/office/drawing/2014/main" id="{758B3CEB-0BEE-C343-911F-8A03331FAF3D}"/>
              </a:ext>
            </a:extLst>
          </p:cNvPr>
          <p:cNvGrpSpPr/>
          <p:nvPr/>
        </p:nvGrpSpPr>
        <p:grpSpPr>
          <a:xfrm>
            <a:off x="12057548" y="4189950"/>
            <a:ext cx="3620028" cy="4192226"/>
            <a:chOff x="12057548" y="4189950"/>
            <a:chExt cx="3620028" cy="4192226"/>
          </a:xfrm>
        </p:grpSpPr>
        <p:sp>
          <p:nvSpPr>
            <p:cNvPr id="411" name="Freeform 5">
              <a:extLst>
                <a:ext uri="{FF2B5EF4-FFF2-40B4-BE49-F238E27FC236}">
                  <a16:creationId xmlns:a16="http://schemas.microsoft.com/office/drawing/2014/main" id="{1594C180-3696-4744-AA37-344700378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6256" y="5688550"/>
              <a:ext cx="582613" cy="153987"/>
            </a:xfrm>
            <a:custGeom>
              <a:avLst/>
              <a:gdLst>
                <a:gd name="T0" fmla="*/ 1618 w 1619"/>
                <a:gd name="T1" fmla="*/ 213 h 427"/>
                <a:gd name="T2" fmla="*/ 1618 w 1619"/>
                <a:gd name="T3" fmla="*/ 213 h 427"/>
                <a:gd name="T4" fmla="*/ 809 w 1619"/>
                <a:gd name="T5" fmla="*/ 426 h 427"/>
                <a:gd name="T6" fmla="*/ 809 w 1619"/>
                <a:gd name="T7" fmla="*/ 426 h 427"/>
                <a:gd name="T8" fmla="*/ 0 w 1619"/>
                <a:gd name="T9" fmla="*/ 213 h 427"/>
                <a:gd name="T10" fmla="*/ 0 w 1619"/>
                <a:gd name="T11" fmla="*/ 213 h 427"/>
                <a:gd name="T12" fmla="*/ 809 w 1619"/>
                <a:gd name="T13" fmla="*/ 0 h 427"/>
                <a:gd name="T14" fmla="*/ 809 w 1619"/>
                <a:gd name="T15" fmla="*/ 0 h 427"/>
                <a:gd name="T16" fmla="*/ 1618 w 1619"/>
                <a:gd name="T17" fmla="*/ 213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9" h="427">
                  <a:moveTo>
                    <a:pt x="1618" y="213"/>
                  </a:moveTo>
                  <a:lnTo>
                    <a:pt x="1618" y="213"/>
                  </a:lnTo>
                  <a:cubicBezTo>
                    <a:pt x="1618" y="331"/>
                    <a:pt x="1256" y="426"/>
                    <a:pt x="809" y="426"/>
                  </a:cubicBezTo>
                  <a:lnTo>
                    <a:pt x="809" y="426"/>
                  </a:lnTo>
                  <a:cubicBezTo>
                    <a:pt x="363" y="426"/>
                    <a:pt x="0" y="331"/>
                    <a:pt x="0" y="213"/>
                  </a:cubicBezTo>
                  <a:lnTo>
                    <a:pt x="0" y="213"/>
                  </a:lnTo>
                  <a:cubicBezTo>
                    <a:pt x="0" y="95"/>
                    <a:pt x="363" y="0"/>
                    <a:pt x="809" y="0"/>
                  </a:cubicBezTo>
                  <a:lnTo>
                    <a:pt x="809" y="0"/>
                  </a:lnTo>
                  <a:cubicBezTo>
                    <a:pt x="1256" y="0"/>
                    <a:pt x="1618" y="95"/>
                    <a:pt x="1618" y="213"/>
                  </a:cubicBezTo>
                </a:path>
              </a:pathLst>
            </a:custGeom>
            <a:solidFill>
              <a:schemeClr val="bg1">
                <a:lumMod val="50000"/>
                <a:alpha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2" name="Freeform 19">
              <a:extLst>
                <a:ext uri="{FF2B5EF4-FFF2-40B4-BE49-F238E27FC236}">
                  <a16:creationId xmlns:a16="http://schemas.microsoft.com/office/drawing/2014/main" id="{A42C35D0-57D0-B44A-A195-55D7A4827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4494" y="4189950"/>
              <a:ext cx="857250" cy="1587500"/>
            </a:xfrm>
            <a:custGeom>
              <a:avLst/>
              <a:gdLst>
                <a:gd name="T0" fmla="*/ 1189 w 2380"/>
                <a:gd name="T1" fmla="*/ 1702 h 4410"/>
                <a:gd name="T2" fmla="*/ 1189 w 2380"/>
                <a:gd name="T3" fmla="*/ 1702 h 4410"/>
                <a:gd name="T4" fmla="*/ 677 w 2380"/>
                <a:gd name="T5" fmla="*/ 1190 h 4410"/>
                <a:gd name="T6" fmla="*/ 677 w 2380"/>
                <a:gd name="T7" fmla="*/ 1190 h 4410"/>
                <a:gd name="T8" fmla="*/ 1189 w 2380"/>
                <a:gd name="T9" fmla="*/ 678 h 4410"/>
                <a:gd name="T10" fmla="*/ 1189 w 2380"/>
                <a:gd name="T11" fmla="*/ 678 h 4410"/>
                <a:gd name="T12" fmla="*/ 1701 w 2380"/>
                <a:gd name="T13" fmla="*/ 1190 h 4410"/>
                <a:gd name="T14" fmla="*/ 1701 w 2380"/>
                <a:gd name="T15" fmla="*/ 1190 h 4410"/>
                <a:gd name="T16" fmla="*/ 1189 w 2380"/>
                <a:gd name="T17" fmla="*/ 1702 h 4410"/>
                <a:gd name="T18" fmla="*/ 1189 w 2380"/>
                <a:gd name="T19" fmla="*/ 0 h 4410"/>
                <a:gd name="T20" fmla="*/ 1189 w 2380"/>
                <a:gd name="T21" fmla="*/ 0 h 4410"/>
                <a:gd name="T22" fmla="*/ 0 w 2380"/>
                <a:gd name="T23" fmla="*/ 1190 h 4410"/>
                <a:gd name="T24" fmla="*/ 0 w 2380"/>
                <a:gd name="T25" fmla="*/ 1190 h 4410"/>
                <a:gd name="T26" fmla="*/ 294 w 2380"/>
                <a:gd name="T27" fmla="*/ 1973 h 4410"/>
                <a:gd name="T28" fmla="*/ 293 w 2380"/>
                <a:gd name="T29" fmla="*/ 1973 h 4410"/>
                <a:gd name="T30" fmla="*/ 1188 w 2380"/>
                <a:gd name="T31" fmla="*/ 4409 h 4410"/>
                <a:gd name="T32" fmla="*/ 2083 w 2380"/>
                <a:gd name="T33" fmla="*/ 1974 h 4410"/>
                <a:gd name="T34" fmla="*/ 2083 w 2380"/>
                <a:gd name="T35" fmla="*/ 1974 h 4410"/>
                <a:gd name="T36" fmla="*/ 2379 w 2380"/>
                <a:gd name="T37" fmla="*/ 1190 h 4410"/>
                <a:gd name="T38" fmla="*/ 2379 w 2380"/>
                <a:gd name="T39" fmla="*/ 1190 h 4410"/>
                <a:gd name="T40" fmla="*/ 1189 w 2380"/>
                <a:gd name="T41" fmla="*/ 0 h 4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80" h="4410">
                  <a:moveTo>
                    <a:pt x="1189" y="1702"/>
                  </a:moveTo>
                  <a:lnTo>
                    <a:pt x="1189" y="1702"/>
                  </a:lnTo>
                  <a:cubicBezTo>
                    <a:pt x="906" y="1702"/>
                    <a:pt x="677" y="1473"/>
                    <a:pt x="677" y="1190"/>
                  </a:cubicBezTo>
                  <a:lnTo>
                    <a:pt x="677" y="1190"/>
                  </a:lnTo>
                  <a:cubicBezTo>
                    <a:pt x="677" y="907"/>
                    <a:pt x="906" y="678"/>
                    <a:pt x="1189" y="678"/>
                  </a:cubicBezTo>
                  <a:lnTo>
                    <a:pt x="1189" y="678"/>
                  </a:lnTo>
                  <a:cubicBezTo>
                    <a:pt x="1472" y="678"/>
                    <a:pt x="1701" y="907"/>
                    <a:pt x="1701" y="1190"/>
                  </a:cubicBezTo>
                  <a:lnTo>
                    <a:pt x="1701" y="1190"/>
                  </a:lnTo>
                  <a:cubicBezTo>
                    <a:pt x="1701" y="1473"/>
                    <a:pt x="1472" y="1702"/>
                    <a:pt x="1189" y="1702"/>
                  </a:cubicBezTo>
                  <a:close/>
                  <a:moveTo>
                    <a:pt x="1189" y="0"/>
                  </a:moveTo>
                  <a:lnTo>
                    <a:pt x="1189" y="0"/>
                  </a:lnTo>
                  <a:cubicBezTo>
                    <a:pt x="532" y="0"/>
                    <a:pt x="0" y="533"/>
                    <a:pt x="0" y="1190"/>
                  </a:cubicBezTo>
                  <a:lnTo>
                    <a:pt x="0" y="1190"/>
                  </a:lnTo>
                  <a:cubicBezTo>
                    <a:pt x="0" y="1490"/>
                    <a:pt x="111" y="1763"/>
                    <a:pt x="294" y="1973"/>
                  </a:cubicBezTo>
                  <a:lnTo>
                    <a:pt x="293" y="1973"/>
                  </a:lnTo>
                  <a:lnTo>
                    <a:pt x="1188" y="4409"/>
                  </a:lnTo>
                  <a:lnTo>
                    <a:pt x="2083" y="1974"/>
                  </a:lnTo>
                  <a:lnTo>
                    <a:pt x="2083" y="1974"/>
                  </a:lnTo>
                  <a:cubicBezTo>
                    <a:pt x="2267" y="1765"/>
                    <a:pt x="2379" y="1490"/>
                    <a:pt x="2379" y="1190"/>
                  </a:cubicBezTo>
                  <a:lnTo>
                    <a:pt x="2379" y="1190"/>
                  </a:lnTo>
                  <a:cubicBezTo>
                    <a:pt x="2379" y="533"/>
                    <a:pt x="1846" y="0"/>
                    <a:pt x="1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7" name="TextBox 416">
              <a:extLst>
                <a:ext uri="{FF2B5EF4-FFF2-40B4-BE49-F238E27FC236}">
                  <a16:creationId xmlns:a16="http://schemas.microsoft.com/office/drawing/2014/main" id="{1C985FAF-F35C-6A44-8022-C70C84E5E8D1}"/>
                </a:ext>
              </a:extLst>
            </p:cNvPr>
            <p:cNvSpPr txBox="1"/>
            <p:nvPr/>
          </p:nvSpPr>
          <p:spPr>
            <a:xfrm>
              <a:off x="13033038" y="6054310"/>
              <a:ext cx="1669047" cy="584775"/>
            </a:xfrm>
            <a:prstGeom prst="rect">
              <a:avLst/>
            </a:prstGeom>
            <a:noFill/>
          </p:spPr>
          <p:txBody>
            <a:bodyPr wrap="none" rtlCol="0" anchor="b" anchorCtr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tx2"/>
                  </a:solidFill>
                  <a:latin typeface="Poppins SemiBold" pitchFamily="2" charset="77"/>
                  <a:ea typeface="League Spartan" charset="0"/>
                  <a:cs typeface="Poppins SemiBold" pitchFamily="2" charset="77"/>
                </a:rPr>
                <a:t>Title 03</a:t>
              </a:r>
            </a:p>
          </p:txBody>
        </p:sp>
        <p:sp>
          <p:nvSpPr>
            <p:cNvPr id="418" name="Subtitle 2">
              <a:extLst>
                <a:ext uri="{FF2B5EF4-FFF2-40B4-BE49-F238E27FC236}">
                  <a16:creationId xmlns:a16="http://schemas.microsoft.com/office/drawing/2014/main" id="{00526738-540D-1144-8385-E59053022D8D}"/>
                </a:ext>
              </a:extLst>
            </p:cNvPr>
            <p:cNvSpPr txBox="1">
              <a:spLocks/>
            </p:cNvSpPr>
            <p:nvPr/>
          </p:nvSpPr>
          <p:spPr>
            <a:xfrm>
              <a:off x="12057548" y="6715053"/>
              <a:ext cx="3620028" cy="1667123"/>
            </a:xfrm>
            <a:prstGeom prst="rect">
              <a:avLst/>
            </a:prstGeom>
          </p:spPr>
          <p:txBody>
            <a:bodyPr vert="horz" wrap="square" lIns="91440" tIns="45720" rIns="91440" bIns="91440" rtlCol="0" anchor="t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4100"/>
                </a:lnSpc>
              </a:pPr>
              <a:r>
                <a:rPr lang="en-US" sz="2500" dirty="0">
                  <a:solidFill>
                    <a:schemeClr val="tx1">
                      <a:lumMod val="7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 can customize anything you see in this text-box.</a:t>
              </a:r>
            </a:p>
          </p:txBody>
        </p:sp>
      </p:grpSp>
      <p:grpSp>
        <p:nvGrpSpPr>
          <p:cNvPr id="440" name="Group 439">
            <a:extLst>
              <a:ext uri="{FF2B5EF4-FFF2-40B4-BE49-F238E27FC236}">
                <a16:creationId xmlns:a16="http://schemas.microsoft.com/office/drawing/2014/main" id="{79CCD2BF-A304-2545-91ED-1E7FE1DAF668}"/>
              </a:ext>
            </a:extLst>
          </p:cNvPr>
          <p:cNvGrpSpPr/>
          <p:nvPr/>
        </p:nvGrpSpPr>
        <p:grpSpPr>
          <a:xfrm>
            <a:off x="16842908" y="8686397"/>
            <a:ext cx="3620028" cy="4165921"/>
            <a:chOff x="16842908" y="8686397"/>
            <a:chExt cx="3620028" cy="4165921"/>
          </a:xfrm>
        </p:grpSpPr>
        <p:sp>
          <p:nvSpPr>
            <p:cNvPr id="408" name="Freeform 5">
              <a:extLst>
                <a:ext uri="{FF2B5EF4-FFF2-40B4-BE49-F238E27FC236}">
                  <a16:creationId xmlns:a16="http://schemas.microsoft.com/office/drawing/2014/main" id="{787D4214-A1B3-F949-A959-F63391D74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61616" y="10184997"/>
              <a:ext cx="582613" cy="153987"/>
            </a:xfrm>
            <a:custGeom>
              <a:avLst/>
              <a:gdLst>
                <a:gd name="T0" fmla="*/ 1618 w 1619"/>
                <a:gd name="T1" fmla="*/ 213 h 427"/>
                <a:gd name="T2" fmla="*/ 1618 w 1619"/>
                <a:gd name="T3" fmla="*/ 213 h 427"/>
                <a:gd name="T4" fmla="*/ 809 w 1619"/>
                <a:gd name="T5" fmla="*/ 426 h 427"/>
                <a:gd name="T6" fmla="*/ 809 w 1619"/>
                <a:gd name="T7" fmla="*/ 426 h 427"/>
                <a:gd name="T8" fmla="*/ 0 w 1619"/>
                <a:gd name="T9" fmla="*/ 213 h 427"/>
                <a:gd name="T10" fmla="*/ 0 w 1619"/>
                <a:gd name="T11" fmla="*/ 213 h 427"/>
                <a:gd name="T12" fmla="*/ 809 w 1619"/>
                <a:gd name="T13" fmla="*/ 0 h 427"/>
                <a:gd name="T14" fmla="*/ 809 w 1619"/>
                <a:gd name="T15" fmla="*/ 0 h 427"/>
                <a:gd name="T16" fmla="*/ 1618 w 1619"/>
                <a:gd name="T17" fmla="*/ 213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9" h="427">
                  <a:moveTo>
                    <a:pt x="1618" y="213"/>
                  </a:moveTo>
                  <a:lnTo>
                    <a:pt x="1618" y="213"/>
                  </a:lnTo>
                  <a:cubicBezTo>
                    <a:pt x="1618" y="331"/>
                    <a:pt x="1256" y="426"/>
                    <a:pt x="809" y="426"/>
                  </a:cubicBezTo>
                  <a:lnTo>
                    <a:pt x="809" y="426"/>
                  </a:lnTo>
                  <a:cubicBezTo>
                    <a:pt x="363" y="426"/>
                    <a:pt x="0" y="331"/>
                    <a:pt x="0" y="213"/>
                  </a:cubicBezTo>
                  <a:lnTo>
                    <a:pt x="0" y="213"/>
                  </a:lnTo>
                  <a:cubicBezTo>
                    <a:pt x="0" y="95"/>
                    <a:pt x="363" y="0"/>
                    <a:pt x="809" y="0"/>
                  </a:cubicBezTo>
                  <a:lnTo>
                    <a:pt x="809" y="0"/>
                  </a:lnTo>
                  <a:cubicBezTo>
                    <a:pt x="1256" y="0"/>
                    <a:pt x="1618" y="95"/>
                    <a:pt x="1618" y="213"/>
                  </a:cubicBezTo>
                </a:path>
              </a:pathLst>
            </a:custGeom>
            <a:solidFill>
              <a:schemeClr val="bg1">
                <a:lumMod val="50000"/>
                <a:alpha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" name="Freeform 19">
              <a:extLst>
                <a:ext uri="{FF2B5EF4-FFF2-40B4-BE49-F238E27FC236}">
                  <a16:creationId xmlns:a16="http://schemas.microsoft.com/office/drawing/2014/main" id="{062CEAE7-65B4-2F4B-8D63-31B919E7B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29854" y="8686397"/>
              <a:ext cx="857250" cy="1587500"/>
            </a:xfrm>
            <a:custGeom>
              <a:avLst/>
              <a:gdLst>
                <a:gd name="T0" fmla="*/ 1189 w 2380"/>
                <a:gd name="T1" fmla="*/ 1702 h 4410"/>
                <a:gd name="T2" fmla="*/ 1189 w 2380"/>
                <a:gd name="T3" fmla="*/ 1702 h 4410"/>
                <a:gd name="T4" fmla="*/ 677 w 2380"/>
                <a:gd name="T5" fmla="*/ 1190 h 4410"/>
                <a:gd name="T6" fmla="*/ 677 w 2380"/>
                <a:gd name="T7" fmla="*/ 1190 h 4410"/>
                <a:gd name="T8" fmla="*/ 1189 w 2380"/>
                <a:gd name="T9" fmla="*/ 678 h 4410"/>
                <a:gd name="T10" fmla="*/ 1189 w 2380"/>
                <a:gd name="T11" fmla="*/ 678 h 4410"/>
                <a:gd name="T12" fmla="*/ 1701 w 2380"/>
                <a:gd name="T13" fmla="*/ 1190 h 4410"/>
                <a:gd name="T14" fmla="*/ 1701 w 2380"/>
                <a:gd name="T15" fmla="*/ 1190 h 4410"/>
                <a:gd name="T16" fmla="*/ 1189 w 2380"/>
                <a:gd name="T17" fmla="*/ 1702 h 4410"/>
                <a:gd name="T18" fmla="*/ 1189 w 2380"/>
                <a:gd name="T19" fmla="*/ 0 h 4410"/>
                <a:gd name="T20" fmla="*/ 1189 w 2380"/>
                <a:gd name="T21" fmla="*/ 0 h 4410"/>
                <a:gd name="T22" fmla="*/ 0 w 2380"/>
                <a:gd name="T23" fmla="*/ 1190 h 4410"/>
                <a:gd name="T24" fmla="*/ 0 w 2380"/>
                <a:gd name="T25" fmla="*/ 1190 h 4410"/>
                <a:gd name="T26" fmla="*/ 294 w 2380"/>
                <a:gd name="T27" fmla="*/ 1973 h 4410"/>
                <a:gd name="T28" fmla="*/ 293 w 2380"/>
                <a:gd name="T29" fmla="*/ 1973 h 4410"/>
                <a:gd name="T30" fmla="*/ 1188 w 2380"/>
                <a:gd name="T31" fmla="*/ 4409 h 4410"/>
                <a:gd name="T32" fmla="*/ 2083 w 2380"/>
                <a:gd name="T33" fmla="*/ 1974 h 4410"/>
                <a:gd name="T34" fmla="*/ 2083 w 2380"/>
                <a:gd name="T35" fmla="*/ 1974 h 4410"/>
                <a:gd name="T36" fmla="*/ 2379 w 2380"/>
                <a:gd name="T37" fmla="*/ 1190 h 4410"/>
                <a:gd name="T38" fmla="*/ 2379 w 2380"/>
                <a:gd name="T39" fmla="*/ 1190 h 4410"/>
                <a:gd name="T40" fmla="*/ 1189 w 2380"/>
                <a:gd name="T41" fmla="*/ 0 h 4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80" h="4410">
                  <a:moveTo>
                    <a:pt x="1189" y="1702"/>
                  </a:moveTo>
                  <a:lnTo>
                    <a:pt x="1189" y="1702"/>
                  </a:lnTo>
                  <a:cubicBezTo>
                    <a:pt x="906" y="1702"/>
                    <a:pt x="677" y="1473"/>
                    <a:pt x="677" y="1190"/>
                  </a:cubicBezTo>
                  <a:lnTo>
                    <a:pt x="677" y="1190"/>
                  </a:lnTo>
                  <a:cubicBezTo>
                    <a:pt x="677" y="907"/>
                    <a:pt x="906" y="678"/>
                    <a:pt x="1189" y="678"/>
                  </a:cubicBezTo>
                  <a:lnTo>
                    <a:pt x="1189" y="678"/>
                  </a:lnTo>
                  <a:cubicBezTo>
                    <a:pt x="1472" y="678"/>
                    <a:pt x="1701" y="907"/>
                    <a:pt x="1701" y="1190"/>
                  </a:cubicBezTo>
                  <a:lnTo>
                    <a:pt x="1701" y="1190"/>
                  </a:lnTo>
                  <a:cubicBezTo>
                    <a:pt x="1701" y="1473"/>
                    <a:pt x="1472" y="1702"/>
                    <a:pt x="1189" y="1702"/>
                  </a:cubicBezTo>
                  <a:close/>
                  <a:moveTo>
                    <a:pt x="1189" y="0"/>
                  </a:moveTo>
                  <a:lnTo>
                    <a:pt x="1189" y="0"/>
                  </a:lnTo>
                  <a:cubicBezTo>
                    <a:pt x="532" y="0"/>
                    <a:pt x="0" y="533"/>
                    <a:pt x="0" y="1190"/>
                  </a:cubicBezTo>
                  <a:lnTo>
                    <a:pt x="0" y="1190"/>
                  </a:lnTo>
                  <a:cubicBezTo>
                    <a:pt x="0" y="1490"/>
                    <a:pt x="111" y="1763"/>
                    <a:pt x="294" y="1973"/>
                  </a:cubicBezTo>
                  <a:lnTo>
                    <a:pt x="293" y="1973"/>
                  </a:lnTo>
                  <a:lnTo>
                    <a:pt x="1188" y="4409"/>
                  </a:lnTo>
                  <a:lnTo>
                    <a:pt x="2083" y="1974"/>
                  </a:lnTo>
                  <a:lnTo>
                    <a:pt x="2083" y="1974"/>
                  </a:lnTo>
                  <a:cubicBezTo>
                    <a:pt x="2267" y="1765"/>
                    <a:pt x="2379" y="1490"/>
                    <a:pt x="2379" y="1190"/>
                  </a:cubicBezTo>
                  <a:lnTo>
                    <a:pt x="2379" y="1190"/>
                  </a:lnTo>
                  <a:cubicBezTo>
                    <a:pt x="2379" y="533"/>
                    <a:pt x="1846" y="0"/>
                    <a:pt x="1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0" name="TextBox 419">
              <a:extLst>
                <a:ext uri="{FF2B5EF4-FFF2-40B4-BE49-F238E27FC236}">
                  <a16:creationId xmlns:a16="http://schemas.microsoft.com/office/drawing/2014/main" id="{8F80F15F-E571-C24E-BFB3-282607DEE2EC}"/>
                </a:ext>
              </a:extLst>
            </p:cNvPr>
            <p:cNvSpPr txBox="1"/>
            <p:nvPr/>
          </p:nvSpPr>
          <p:spPr>
            <a:xfrm>
              <a:off x="17805574" y="10524452"/>
              <a:ext cx="1694695" cy="584775"/>
            </a:xfrm>
            <a:prstGeom prst="rect">
              <a:avLst/>
            </a:prstGeom>
            <a:noFill/>
          </p:spPr>
          <p:txBody>
            <a:bodyPr wrap="none" rtlCol="0" anchor="b" anchorCtr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tx2"/>
                  </a:solidFill>
                  <a:latin typeface="Poppins SemiBold" pitchFamily="2" charset="77"/>
                  <a:ea typeface="League Spartan" charset="0"/>
                  <a:cs typeface="Poppins SemiBold" pitchFamily="2" charset="77"/>
                </a:rPr>
                <a:t>Title 04</a:t>
              </a:r>
            </a:p>
          </p:txBody>
        </p:sp>
        <p:sp>
          <p:nvSpPr>
            <p:cNvPr id="421" name="Subtitle 2">
              <a:extLst>
                <a:ext uri="{FF2B5EF4-FFF2-40B4-BE49-F238E27FC236}">
                  <a16:creationId xmlns:a16="http://schemas.microsoft.com/office/drawing/2014/main" id="{C7289FDF-F43B-5044-AEFD-687931596E99}"/>
                </a:ext>
              </a:extLst>
            </p:cNvPr>
            <p:cNvSpPr txBox="1">
              <a:spLocks/>
            </p:cNvSpPr>
            <p:nvPr/>
          </p:nvSpPr>
          <p:spPr>
            <a:xfrm>
              <a:off x="16842908" y="11185195"/>
              <a:ext cx="3620028" cy="1667123"/>
            </a:xfrm>
            <a:prstGeom prst="rect">
              <a:avLst/>
            </a:prstGeom>
          </p:spPr>
          <p:txBody>
            <a:bodyPr vert="horz" wrap="square" lIns="91440" tIns="45720" rIns="91440" bIns="91440" rtlCol="0" anchor="t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4100"/>
                </a:lnSpc>
              </a:pPr>
              <a:r>
                <a:rPr lang="en-US" sz="2500" dirty="0">
                  <a:solidFill>
                    <a:schemeClr val="tx1">
                      <a:lumMod val="7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 can customize anything you see in this text-box.</a:t>
              </a:r>
            </a:p>
          </p:txBody>
        </p: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410270E6-8C15-B54A-854E-BBFD7BB1351F}"/>
              </a:ext>
            </a:extLst>
          </p:cNvPr>
          <p:cNvGrpSpPr/>
          <p:nvPr/>
        </p:nvGrpSpPr>
        <p:grpSpPr>
          <a:xfrm>
            <a:off x="7687676" y="8222933"/>
            <a:ext cx="3620028" cy="4214912"/>
            <a:chOff x="7687676" y="8222933"/>
            <a:chExt cx="3620028" cy="4214912"/>
          </a:xfrm>
        </p:grpSpPr>
        <p:sp>
          <p:nvSpPr>
            <p:cNvPr id="405" name="Freeform 5">
              <a:extLst>
                <a:ext uri="{FF2B5EF4-FFF2-40B4-BE49-F238E27FC236}">
                  <a16:creationId xmlns:a16="http://schemas.microsoft.com/office/drawing/2014/main" id="{2E7969FE-1B4B-E340-B05E-DD35DCF90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6384" y="9721533"/>
              <a:ext cx="582613" cy="153987"/>
            </a:xfrm>
            <a:custGeom>
              <a:avLst/>
              <a:gdLst>
                <a:gd name="T0" fmla="*/ 1618 w 1619"/>
                <a:gd name="T1" fmla="*/ 213 h 427"/>
                <a:gd name="T2" fmla="*/ 1618 w 1619"/>
                <a:gd name="T3" fmla="*/ 213 h 427"/>
                <a:gd name="T4" fmla="*/ 809 w 1619"/>
                <a:gd name="T5" fmla="*/ 426 h 427"/>
                <a:gd name="T6" fmla="*/ 809 w 1619"/>
                <a:gd name="T7" fmla="*/ 426 h 427"/>
                <a:gd name="T8" fmla="*/ 0 w 1619"/>
                <a:gd name="T9" fmla="*/ 213 h 427"/>
                <a:gd name="T10" fmla="*/ 0 w 1619"/>
                <a:gd name="T11" fmla="*/ 213 h 427"/>
                <a:gd name="T12" fmla="*/ 809 w 1619"/>
                <a:gd name="T13" fmla="*/ 0 h 427"/>
                <a:gd name="T14" fmla="*/ 809 w 1619"/>
                <a:gd name="T15" fmla="*/ 0 h 427"/>
                <a:gd name="T16" fmla="*/ 1618 w 1619"/>
                <a:gd name="T17" fmla="*/ 213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9" h="427">
                  <a:moveTo>
                    <a:pt x="1618" y="213"/>
                  </a:moveTo>
                  <a:lnTo>
                    <a:pt x="1618" y="213"/>
                  </a:lnTo>
                  <a:cubicBezTo>
                    <a:pt x="1618" y="331"/>
                    <a:pt x="1256" y="426"/>
                    <a:pt x="809" y="426"/>
                  </a:cubicBezTo>
                  <a:lnTo>
                    <a:pt x="809" y="426"/>
                  </a:lnTo>
                  <a:cubicBezTo>
                    <a:pt x="363" y="426"/>
                    <a:pt x="0" y="331"/>
                    <a:pt x="0" y="213"/>
                  </a:cubicBezTo>
                  <a:lnTo>
                    <a:pt x="0" y="213"/>
                  </a:lnTo>
                  <a:cubicBezTo>
                    <a:pt x="0" y="95"/>
                    <a:pt x="363" y="0"/>
                    <a:pt x="809" y="0"/>
                  </a:cubicBezTo>
                  <a:lnTo>
                    <a:pt x="809" y="0"/>
                  </a:lnTo>
                  <a:cubicBezTo>
                    <a:pt x="1256" y="0"/>
                    <a:pt x="1618" y="95"/>
                    <a:pt x="1618" y="213"/>
                  </a:cubicBezTo>
                </a:path>
              </a:pathLst>
            </a:custGeom>
            <a:solidFill>
              <a:schemeClr val="bg1">
                <a:lumMod val="50000"/>
                <a:alpha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6" name="Freeform 19">
              <a:extLst>
                <a:ext uri="{FF2B5EF4-FFF2-40B4-BE49-F238E27FC236}">
                  <a16:creationId xmlns:a16="http://schemas.microsoft.com/office/drawing/2014/main" id="{721056C0-9E7C-CE48-B8D0-C8B0E1622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4622" y="8222933"/>
              <a:ext cx="857250" cy="1587500"/>
            </a:xfrm>
            <a:custGeom>
              <a:avLst/>
              <a:gdLst>
                <a:gd name="T0" fmla="*/ 1189 w 2380"/>
                <a:gd name="T1" fmla="*/ 1702 h 4410"/>
                <a:gd name="T2" fmla="*/ 1189 w 2380"/>
                <a:gd name="T3" fmla="*/ 1702 h 4410"/>
                <a:gd name="T4" fmla="*/ 677 w 2380"/>
                <a:gd name="T5" fmla="*/ 1190 h 4410"/>
                <a:gd name="T6" fmla="*/ 677 w 2380"/>
                <a:gd name="T7" fmla="*/ 1190 h 4410"/>
                <a:gd name="T8" fmla="*/ 1189 w 2380"/>
                <a:gd name="T9" fmla="*/ 678 h 4410"/>
                <a:gd name="T10" fmla="*/ 1189 w 2380"/>
                <a:gd name="T11" fmla="*/ 678 h 4410"/>
                <a:gd name="T12" fmla="*/ 1701 w 2380"/>
                <a:gd name="T13" fmla="*/ 1190 h 4410"/>
                <a:gd name="T14" fmla="*/ 1701 w 2380"/>
                <a:gd name="T15" fmla="*/ 1190 h 4410"/>
                <a:gd name="T16" fmla="*/ 1189 w 2380"/>
                <a:gd name="T17" fmla="*/ 1702 h 4410"/>
                <a:gd name="T18" fmla="*/ 1189 w 2380"/>
                <a:gd name="T19" fmla="*/ 0 h 4410"/>
                <a:gd name="T20" fmla="*/ 1189 w 2380"/>
                <a:gd name="T21" fmla="*/ 0 h 4410"/>
                <a:gd name="T22" fmla="*/ 0 w 2380"/>
                <a:gd name="T23" fmla="*/ 1190 h 4410"/>
                <a:gd name="T24" fmla="*/ 0 w 2380"/>
                <a:gd name="T25" fmla="*/ 1190 h 4410"/>
                <a:gd name="T26" fmla="*/ 294 w 2380"/>
                <a:gd name="T27" fmla="*/ 1973 h 4410"/>
                <a:gd name="T28" fmla="*/ 293 w 2380"/>
                <a:gd name="T29" fmla="*/ 1973 h 4410"/>
                <a:gd name="T30" fmla="*/ 1188 w 2380"/>
                <a:gd name="T31" fmla="*/ 4409 h 4410"/>
                <a:gd name="T32" fmla="*/ 2083 w 2380"/>
                <a:gd name="T33" fmla="*/ 1974 h 4410"/>
                <a:gd name="T34" fmla="*/ 2083 w 2380"/>
                <a:gd name="T35" fmla="*/ 1974 h 4410"/>
                <a:gd name="T36" fmla="*/ 2379 w 2380"/>
                <a:gd name="T37" fmla="*/ 1190 h 4410"/>
                <a:gd name="T38" fmla="*/ 2379 w 2380"/>
                <a:gd name="T39" fmla="*/ 1190 h 4410"/>
                <a:gd name="T40" fmla="*/ 1189 w 2380"/>
                <a:gd name="T41" fmla="*/ 0 h 4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80" h="4410">
                  <a:moveTo>
                    <a:pt x="1189" y="1702"/>
                  </a:moveTo>
                  <a:lnTo>
                    <a:pt x="1189" y="1702"/>
                  </a:lnTo>
                  <a:cubicBezTo>
                    <a:pt x="906" y="1702"/>
                    <a:pt x="677" y="1473"/>
                    <a:pt x="677" y="1190"/>
                  </a:cubicBezTo>
                  <a:lnTo>
                    <a:pt x="677" y="1190"/>
                  </a:lnTo>
                  <a:cubicBezTo>
                    <a:pt x="677" y="907"/>
                    <a:pt x="906" y="678"/>
                    <a:pt x="1189" y="678"/>
                  </a:cubicBezTo>
                  <a:lnTo>
                    <a:pt x="1189" y="678"/>
                  </a:lnTo>
                  <a:cubicBezTo>
                    <a:pt x="1472" y="678"/>
                    <a:pt x="1701" y="907"/>
                    <a:pt x="1701" y="1190"/>
                  </a:cubicBezTo>
                  <a:lnTo>
                    <a:pt x="1701" y="1190"/>
                  </a:lnTo>
                  <a:cubicBezTo>
                    <a:pt x="1701" y="1473"/>
                    <a:pt x="1472" y="1702"/>
                    <a:pt x="1189" y="1702"/>
                  </a:cubicBezTo>
                  <a:close/>
                  <a:moveTo>
                    <a:pt x="1189" y="0"/>
                  </a:moveTo>
                  <a:lnTo>
                    <a:pt x="1189" y="0"/>
                  </a:lnTo>
                  <a:cubicBezTo>
                    <a:pt x="532" y="0"/>
                    <a:pt x="0" y="533"/>
                    <a:pt x="0" y="1190"/>
                  </a:cubicBezTo>
                  <a:lnTo>
                    <a:pt x="0" y="1190"/>
                  </a:lnTo>
                  <a:cubicBezTo>
                    <a:pt x="0" y="1490"/>
                    <a:pt x="111" y="1763"/>
                    <a:pt x="294" y="1973"/>
                  </a:cubicBezTo>
                  <a:lnTo>
                    <a:pt x="293" y="1973"/>
                  </a:lnTo>
                  <a:lnTo>
                    <a:pt x="1188" y="4409"/>
                  </a:lnTo>
                  <a:lnTo>
                    <a:pt x="2083" y="1974"/>
                  </a:lnTo>
                  <a:lnTo>
                    <a:pt x="2083" y="1974"/>
                  </a:lnTo>
                  <a:cubicBezTo>
                    <a:pt x="2267" y="1765"/>
                    <a:pt x="2379" y="1490"/>
                    <a:pt x="2379" y="1190"/>
                  </a:cubicBezTo>
                  <a:lnTo>
                    <a:pt x="2379" y="1190"/>
                  </a:lnTo>
                  <a:cubicBezTo>
                    <a:pt x="2379" y="533"/>
                    <a:pt x="1846" y="0"/>
                    <a:pt x="11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3" name="TextBox 422">
              <a:extLst>
                <a:ext uri="{FF2B5EF4-FFF2-40B4-BE49-F238E27FC236}">
                  <a16:creationId xmlns:a16="http://schemas.microsoft.com/office/drawing/2014/main" id="{D9D55BBE-9BEC-C643-8660-BA1CAF95FC0C}"/>
                </a:ext>
              </a:extLst>
            </p:cNvPr>
            <p:cNvSpPr txBox="1"/>
            <p:nvPr/>
          </p:nvSpPr>
          <p:spPr>
            <a:xfrm>
              <a:off x="8667975" y="10109979"/>
              <a:ext cx="1659430" cy="584775"/>
            </a:xfrm>
            <a:prstGeom prst="rect">
              <a:avLst/>
            </a:prstGeom>
            <a:noFill/>
          </p:spPr>
          <p:txBody>
            <a:bodyPr wrap="none" rtlCol="0" anchor="b" anchorCtr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tx2"/>
                  </a:solidFill>
                  <a:latin typeface="Poppins SemiBold" pitchFamily="2" charset="77"/>
                  <a:ea typeface="League Spartan" charset="0"/>
                  <a:cs typeface="Poppins SemiBold" pitchFamily="2" charset="77"/>
                </a:rPr>
                <a:t>Title 02</a:t>
              </a:r>
            </a:p>
          </p:txBody>
        </p:sp>
        <p:sp>
          <p:nvSpPr>
            <p:cNvPr id="424" name="Subtitle 2">
              <a:extLst>
                <a:ext uri="{FF2B5EF4-FFF2-40B4-BE49-F238E27FC236}">
                  <a16:creationId xmlns:a16="http://schemas.microsoft.com/office/drawing/2014/main" id="{8C8967A9-0A6E-5646-9049-621E27758A9D}"/>
                </a:ext>
              </a:extLst>
            </p:cNvPr>
            <p:cNvSpPr txBox="1">
              <a:spLocks/>
            </p:cNvSpPr>
            <p:nvPr/>
          </p:nvSpPr>
          <p:spPr>
            <a:xfrm>
              <a:off x="7687676" y="10770722"/>
              <a:ext cx="3620028" cy="1667123"/>
            </a:xfrm>
            <a:prstGeom prst="rect">
              <a:avLst/>
            </a:prstGeom>
          </p:spPr>
          <p:txBody>
            <a:bodyPr vert="horz" wrap="square" lIns="91440" tIns="45720" rIns="91440" bIns="91440" rtlCol="0" anchor="t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4100"/>
                </a:lnSpc>
              </a:pPr>
              <a:r>
                <a:rPr lang="en-US" sz="2500" dirty="0">
                  <a:solidFill>
                    <a:schemeClr val="tx1">
                      <a:lumMod val="7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 can customize anything you see in this text-box.</a:t>
              </a:r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F223BEA3-C13E-6647-90D8-108EEA67FC10}"/>
              </a:ext>
            </a:extLst>
          </p:cNvPr>
          <p:cNvGrpSpPr/>
          <p:nvPr/>
        </p:nvGrpSpPr>
        <p:grpSpPr>
          <a:xfrm>
            <a:off x="18599519" y="3367358"/>
            <a:ext cx="3620028" cy="4165921"/>
            <a:chOff x="18599519" y="3367358"/>
            <a:chExt cx="3620028" cy="4165921"/>
          </a:xfrm>
        </p:grpSpPr>
        <p:sp>
          <p:nvSpPr>
            <p:cNvPr id="425" name="Freeform 5">
              <a:extLst>
                <a:ext uri="{FF2B5EF4-FFF2-40B4-BE49-F238E27FC236}">
                  <a16:creationId xmlns:a16="http://schemas.microsoft.com/office/drawing/2014/main" id="{E7DCECF1-7956-B747-AE9A-1FD2C0AAE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8227" y="4865958"/>
              <a:ext cx="582613" cy="153987"/>
            </a:xfrm>
            <a:custGeom>
              <a:avLst/>
              <a:gdLst>
                <a:gd name="T0" fmla="*/ 1618 w 1619"/>
                <a:gd name="T1" fmla="*/ 213 h 427"/>
                <a:gd name="T2" fmla="*/ 1618 w 1619"/>
                <a:gd name="T3" fmla="*/ 213 h 427"/>
                <a:gd name="T4" fmla="*/ 809 w 1619"/>
                <a:gd name="T5" fmla="*/ 426 h 427"/>
                <a:gd name="T6" fmla="*/ 809 w 1619"/>
                <a:gd name="T7" fmla="*/ 426 h 427"/>
                <a:gd name="T8" fmla="*/ 0 w 1619"/>
                <a:gd name="T9" fmla="*/ 213 h 427"/>
                <a:gd name="T10" fmla="*/ 0 w 1619"/>
                <a:gd name="T11" fmla="*/ 213 h 427"/>
                <a:gd name="T12" fmla="*/ 809 w 1619"/>
                <a:gd name="T13" fmla="*/ 0 h 427"/>
                <a:gd name="T14" fmla="*/ 809 w 1619"/>
                <a:gd name="T15" fmla="*/ 0 h 427"/>
                <a:gd name="T16" fmla="*/ 1618 w 1619"/>
                <a:gd name="T17" fmla="*/ 213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9" h="427">
                  <a:moveTo>
                    <a:pt x="1618" y="213"/>
                  </a:moveTo>
                  <a:lnTo>
                    <a:pt x="1618" y="213"/>
                  </a:lnTo>
                  <a:cubicBezTo>
                    <a:pt x="1618" y="331"/>
                    <a:pt x="1256" y="426"/>
                    <a:pt x="809" y="426"/>
                  </a:cubicBezTo>
                  <a:lnTo>
                    <a:pt x="809" y="426"/>
                  </a:lnTo>
                  <a:cubicBezTo>
                    <a:pt x="363" y="426"/>
                    <a:pt x="0" y="331"/>
                    <a:pt x="0" y="213"/>
                  </a:cubicBezTo>
                  <a:lnTo>
                    <a:pt x="0" y="213"/>
                  </a:lnTo>
                  <a:cubicBezTo>
                    <a:pt x="0" y="95"/>
                    <a:pt x="363" y="0"/>
                    <a:pt x="809" y="0"/>
                  </a:cubicBezTo>
                  <a:lnTo>
                    <a:pt x="809" y="0"/>
                  </a:lnTo>
                  <a:cubicBezTo>
                    <a:pt x="1256" y="0"/>
                    <a:pt x="1618" y="95"/>
                    <a:pt x="1618" y="213"/>
                  </a:cubicBezTo>
                </a:path>
              </a:pathLst>
            </a:custGeom>
            <a:solidFill>
              <a:schemeClr val="bg1">
                <a:lumMod val="50000"/>
                <a:alpha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6" name="Freeform 19">
              <a:extLst>
                <a:ext uri="{FF2B5EF4-FFF2-40B4-BE49-F238E27FC236}">
                  <a16:creationId xmlns:a16="http://schemas.microsoft.com/office/drawing/2014/main" id="{85660981-B4D3-FF43-9DFF-5D53ABD82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86465" y="3367358"/>
              <a:ext cx="857250" cy="1587500"/>
            </a:xfrm>
            <a:custGeom>
              <a:avLst/>
              <a:gdLst>
                <a:gd name="T0" fmla="*/ 1189 w 2380"/>
                <a:gd name="T1" fmla="*/ 1702 h 4410"/>
                <a:gd name="T2" fmla="*/ 1189 w 2380"/>
                <a:gd name="T3" fmla="*/ 1702 h 4410"/>
                <a:gd name="T4" fmla="*/ 677 w 2380"/>
                <a:gd name="T5" fmla="*/ 1190 h 4410"/>
                <a:gd name="T6" fmla="*/ 677 w 2380"/>
                <a:gd name="T7" fmla="*/ 1190 h 4410"/>
                <a:gd name="T8" fmla="*/ 1189 w 2380"/>
                <a:gd name="T9" fmla="*/ 678 h 4410"/>
                <a:gd name="T10" fmla="*/ 1189 w 2380"/>
                <a:gd name="T11" fmla="*/ 678 h 4410"/>
                <a:gd name="T12" fmla="*/ 1701 w 2380"/>
                <a:gd name="T13" fmla="*/ 1190 h 4410"/>
                <a:gd name="T14" fmla="*/ 1701 w 2380"/>
                <a:gd name="T15" fmla="*/ 1190 h 4410"/>
                <a:gd name="T16" fmla="*/ 1189 w 2380"/>
                <a:gd name="T17" fmla="*/ 1702 h 4410"/>
                <a:gd name="T18" fmla="*/ 1189 w 2380"/>
                <a:gd name="T19" fmla="*/ 0 h 4410"/>
                <a:gd name="T20" fmla="*/ 1189 w 2380"/>
                <a:gd name="T21" fmla="*/ 0 h 4410"/>
                <a:gd name="T22" fmla="*/ 0 w 2380"/>
                <a:gd name="T23" fmla="*/ 1190 h 4410"/>
                <a:gd name="T24" fmla="*/ 0 w 2380"/>
                <a:gd name="T25" fmla="*/ 1190 h 4410"/>
                <a:gd name="T26" fmla="*/ 294 w 2380"/>
                <a:gd name="T27" fmla="*/ 1973 h 4410"/>
                <a:gd name="T28" fmla="*/ 293 w 2380"/>
                <a:gd name="T29" fmla="*/ 1973 h 4410"/>
                <a:gd name="T30" fmla="*/ 1188 w 2380"/>
                <a:gd name="T31" fmla="*/ 4409 h 4410"/>
                <a:gd name="T32" fmla="*/ 2083 w 2380"/>
                <a:gd name="T33" fmla="*/ 1974 h 4410"/>
                <a:gd name="T34" fmla="*/ 2083 w 2380"/>
                <a:gd name="T35" fmla="*/ 1974 h 4410"/>
                <a:gd name="T36" fmla="*/ 2379 w 2380"/>
                <a:gd name="T37" fmla="*/ 1190 h 4410"/>
                <a:gd name="T38" fmla="*/ 2379 w 2380"/>
                <a:gd name="T39" fmla="*/ 1190 h 4410"/>
                <a:gd name="T40" fmla="*/ 1189 w 2380"/>
                <a:gd name="T41" fmla="*/ 0 h 4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80" h="4410">
                  <a:moveTo>
                    <a:pt x="1189" y="1702"/>
                  </a:moveTo>
                  <a:lnTo>
                    <a:pt x="1189" y="1702"/>
                  </a:lnTo>
                  <a:cubicBezTo>
                    <a:pt x="906" y="1702"/>
                    <a:pt x="677" y="1473"/>
                    <a:pt x="677" y="1190"/>
                  </a:cubicBezTo>
                  <a:lnTo>
                    <a:pt x="677" y="1190"/>
                  </a:lnTo>
                  <a:cubicBezTo>
                    <a:pt x="677" y="907"/>
                    <a:pt x="906" y="678"/>
                    <a:pt x="1189" y="678"/>
                  </a:cubicBezTo>
                  <a:lnTo>
                    <a:pt x="1189" y="678"/>
                  </a:lnTo>
                  <a:cubicBezTo>
                    <a:pt x="1472" y="678"/>
                    <a:pt x="1701" y="907"/>
                    <a:pt x="1701" y="1190"/>
                  </a:cubicBezTo>
                  <a:lnTo>
                    <a:pt x="1701" y="1190"/>
                  </a:lnTo>
                  <a:cubicBezTo>
                    <a:pt x="1701" y="1473"/>
                    <a:pt x="1472" y="1702"/>
                    <a:pt x="1189" y="1702"/>
                  </a:cubicBezTo>
                  <a:close/>
                  <a:moveTo>
                    <a:pt x="1189" y="0"/>
                  </a:moveTo>
                  <a:lnTo>
                    <a:pt x="1189" y="0"/>
                  </a:lnTo>
                  <a:cubicBezTo>
                    <a:pt x="532" y="0"/>
                    <a:pt x="0" y="533"/>
                    <a:pt x="0" y="1190"/>
                  </a:cubicBezTo>
                  <a:lnTo>
                    <a:pt x="0" y="1190"/>
                  </a:lnTo>
                  <a:cubicBezTo>
                    <a:pt x="0" y="1490"/>
                    <a:pt x="111" y="1763"/>
                    <a:pt x="294" y="1973"/>
                  </a:cubicBezTo>
                  <a:lnTo>
                    <a:pt x="293" y="1973"/>
                  </a:lnTo>
                  <a:lnTo>
                    <a:pt x="1188" y="4409"/>
                  </a:lnTo>
                  <a:lnTo>
                    <a:pt x="2083" y="1974"/>
                  </a:lnTo>
                  <a:lnTo>
                    <a:pt x="2083" y="1974"/>
                  </a:lnTo>
                  <a:cubicBezTo>
                    <a:pt x="2267" y="1765"/>
                    <a:pt x="2379" y="1490"/>
                    <a:pt x="2379" y="1190"/>
                  </a:cubicBezTo>
                  <a:lnTo>
                    <a:pt x="2379" y="1190"/>
                  </a:lnTo>
                  <a:cubicBezTo>
                    <a:pt x="2379" y="533"/>
                    <a:pt x="1846" y="0"/>
                    <a:pt x="11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8" name="TextBox 427">
              <a:extLst>
                <a:ext uri="{FF2B5EF4-FFF2-40B4-BE49-F238E27FC236}">
                  <a16:creationId xmlns:a16="http://schemas.microsoft.com/office/drawing/2014/main" id="{CB5978E5-2BCD-9245-98FC-5F5CD57FB10D}"/>
                </a:ext>
              </a:extLst>
            </p:cNvPr>
            <p:cNvSpPr txBox="1"/>
            <p:nvPr/>
          </p:nvSpPr>
          <p:spPr>
            <a:xfrm>
              <a:off x="19565391" y="5205413"/>
              <a:ext cx="1688283" cy="584775"/>
            </a:xfrm>
            <a:prstGeom prst="rect">
              <a:avLst/>
            </a:prstGeom>
            <a:noFill/>
          </p:spPr>
          <p:txBody>
            <a:bodyPr wrap="none" rtlCol="0" anchor="b" anchorCtr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tx2"/>
                  </a:solidFill>
                  <a:latin typeface="Poppins SemiBold" pitchFamily="2" charset="77"/>
                  <a:ea typeface="League Spartan" charset="0"/>
                  <a:cs typeface="Poppins SemiBold" pitchFamily="2" charset="77"/>
                </a:rPr>
                <a:t>Title 05</a:t>
              </a:r>
            </a:p>
          </p:txBody>
        </p:sp>
        <p:sp>
          <p:nvSpPr>
            <p:cNvPr id="429" name="Subtitle 2">
              <a:extLst>
                <a:ext uri="{FF2B5EF4-FFF2-40B4-BE49-F238E27FC236}">
                  <a16:creationId xmlns:a16="http://schemas.microsoft.com/office/drawing/2014/main" id="{2331D8EB-8C11-3747-A13F-DF15C8AD79D1}"/>
                </a:ext>
              </a:extLst>
            </p:cNvPr>
            <p:cNvSpPr txBox="1">
              <a:spLocks/>
            </p:cNvSpPr>
            <p:nvPr/>
          </p:nvSpPr>
          <p:spPr>
            <a:xfrm>
              <a:off x="18599519" y="5866156"/>
              <a:ext cx="3620028" cy="1667123"/>
            </a:xfrm>
            <a:prstGeom prst="rect">
              <a:avLst/>
            </a:prstGeom>
          </p:spPr>
          <p:txBody>
            <a:bodyPr vert="horz" wrap="square" lIns="91440" tIns="45720" rIns="91440" bIns="91440" rtlCol="0" anchor="t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4100"/>
                </a:lnSpc>
              </a:pPr>
              <a:r>
                <a:rPr lang="en-US" sz="2500" dirty="0">
                  <a:solidFill>
                    <a:schemeClr val="tx1">
                      <a:lumMod val="7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 can customize anything you see in this text-box.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8378008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D70F1A6-2044-E24C-8126-A9E3F6852A9E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1796556-0E5F-D64D-A44B-43BFAC9160D2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F1DEC01-ED74-F54C-BB56-A4D358D122E9}"/>
              </a:ext>
            </a:extLst>
          </p:cNvPr>
          <p:cNvGrpSpPr/>
          <p:nvPr/>
        </p:nvGrpSpPr>
        <p:grpSpPr>
          <a:xfrm>
            <a:off x="10387983" y="3375506"/>
            <a:ext cx="17983390" cy="8900314"/>
            <a:chOff x="5034222" y="3901961"/>
            <a:chExt cx="15855950" cy="7847404"/>
          </a:xfrm>
          <a:solidFill>
            <a:schemeClr val="bg1">
              <a:lumMod val="85000"/>
            </a:schemeClr>
          </a:solidFill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DCB09B20-A192-064F-AB05-A43500DE732E}"/>
                </a:ext>
              </a:extLst>
            </p:cNvPr>
            <p:cNvSpPr/>
            <p:nvPr/>
          </p:nvSpPr>
          <p:spPr>
            <a:xfrm>
              <a:off x="17945526" y="8635350"/>
              <a:ext cx="2944646" cy="2589516"/>
            </a:xfrm>
            <a:custGeom>
              <a:avLst/>
              <a:gdLst>
                <a:gd name="connsiteX0" fmla="*/ 1849142 w 3778392"/>
                <a:gd name="connsiteY0" fmla="*/ 2908141 h 3322711"/>
                <a:gd name="connsiteX1" fmla="*/ 1622572 w 3778392"/>
                <a:gd name="connsiteY1" fmla="*/ 3110524 h 3322711"/>
                <a:gd name="connsiteX2" fmla="*/ 1617042 w 3778392"/>
                <a:gd name="connsiteY2" fmla="*/ 2959651 h 3322711"/>
                <a:gd name="connsiteX3" fmla="*/ 1791774 w 3778392"/>
                <a:gd name="connsiteY3" fmla="*/ 2924677 h 3322711"/>
                <a:gd name="connsiteX4" fmla="*/ 1791774 w 3778392"/>
                <a:gd name="connsiteY4" fmla="*/ 2924677 h 3322711"/>
                <a:gd name="connsiteX5" fmla="*/ 1849142 w 3778392"/>
                <a:gd name="connsiteY5" fmla="*/ 2908141 h 3322711"/>
                <a:gd name="connsiteX6" fmla="*/ 3261966 w 3778392"/>
                <a:gd name="connsiteY6" fmla="*/ 2834639 h 3322711"/>
                <a:gd name="connsiteX7" fmla="*/ 3261966 w 3778392"/>
                <a:gd name="connsiteY7" fmla="*/ 2834639 h 3322711"/>
                <a:gd name="connsiteX8" fmla="*/ 3548440 w 3778392"/>
                <a:gd name="connsiteY8" fmla="*/ 2330393 h 3322711"/>
                <a:gd name="connsiteX9" fmla="*/ 3557676 w 3778392"/>
                <a:gd name="connsiteY9" fmla="*/ 2342469 h 3322711"/>
                <a:gd name="connsiteX10" fmla="*/ 3570182 w 3778392"/>
                <a:gd name="connsiteY10" fmla="*/ 2372755 h 3322711"/>
                <a:gd name="connsiteX11" fmla="*/ 3612380 w 3778392"/>
                <a:gd name="connsiteY11" fmla="*/ 2418262 h 3322711"/>
                <a:gd name="connsiteX12" fmla="*/ 3587242 w 3778392"/>
                <a:gd name="connsiteY12" fmla="*/ 2491283 h 3322711"/>
                <a:gd name="connsiteX13" fmla="*/ 3585724 w 3778392"/>
                <a:gd name="connsiteY13" fmla="*/ 2524207 h 3322711"/>
                <a:gd name="connsiteX14" fmla="*/ 3611938 w 3778392"/>
                <a:gd name="connsiteY14" fmla="*/ 2527913 h 3322711"/>
                <a:gd name="connsiteX15" fmla="*/ 3611938 w 3778392"/>
                <a:gd name="connsiteY15" fmla="*/ 2527913 h 3322711"/>
                <a:gd name="connsiteX16" fmla="*/ 3625414 w 3778392"/>
                <a:gd name="connsiteY16" fmla="*/ 2495815 h 3322711"/>
                <a:gd name="connsiteX17" fmla="*/ 3635936 w 3778392"/>
                <a:gd name="connsiteY17" fmla="*/ 2527433 h 3322711"/>
                <a:gd name="connsiteX18" fmla="*/ 3621406 w 3778392"/>
                <a:gd name="connsiteY18" fmla="*/ 2571848 h 3322711"/>
                <a:gd name="connsiteX19" fmla="*/ 3644710 w 3778392"/>
                <a:gd name="connsiteY19" fmla="*/ 2605545 h 3322711"/>
                <a:gd name="connsiteX20" fmla="*/ 3716242 w 3778392"/>
                <a:gd name="connsiteY20" fmla="*/ 2601013 h 3322711"/>
                <a:gd name="connsiteX21" fmla="*/ 3778392 w 3778392"/>
                <a:gd name="connsiteY21" fmla="*/ 2595495 h 3322711"/>
                <a:gd name="connsiteX22" fmla="*/ 3741254 w 3778392"/>
                <a:gd name="connsiteY22" fmla="*/ 2636604 h 3322711"/>
                <a:gd name="connsiteX23" fmla="*/ 3698276 w 3778392"/>
                <a:gd name="connsiteY23" fmla="*/ 2677153 h 3322711"/>
                <a:gd name="connsiteX24" fmla="*/ 3597282 w 3778392"/>
                <a:gd name="connsiteY24" fmla="*/ 2722127 h 3322711"/>
                <a:gd name="connsiteX25" fmla="*/ 3581128 w 3778392"/>
                <a:gd name="connsiteY25" fmla="*/ 2735190 h 3322711"/>
                <a:gd name="connsiteX26" fmla="*/ 3577394 w 3778392"/>
                <a:gd name="connsiteY26" fmla="*/ 2756598 h 3322711"/>
                <a:gd name="connsiteX27" fmla="*/ 3538738 w 3778392"/>
                <a:gd name="connsiteY27" fmla="*/ 2786243 h 3322711"/>
                <a:gd name="connsiteX28" fmla="*/ 3499260 w 3778392"/>
                <a:gd name="connsiteY28" fmla="*/ 2821967 h 3322711"/>
                <a:gd name="connsiteX29" fmla="*/ 3446308 w 3778392"/>
                <a:gd name="connsiteY29" fmla="*/ 2852999 h 3322711"/>
                <a:gd name="connsiteX30" fmla="*/ 3366254 w 3778392"/>
                <a:gd name="connsiteY30" fmla="*/ 2899973 h 3322711"/>
                <a:gd name="connsiteX31" fmla="*/ 3326670 w 3778392"/>
                <a:gd name="connsiteY31" fmla="*/ 2885150 h 3322711"/>
                <a:gd name="connsiteX32" fmla="*/ 3331214 w 3778392"/>
                <a:gd name="connsiteY32" fmla="*/ 2876101 h 3322711"/>
                <a:gd name="connsiteX33" fmla="*/ 3308008 w 3778392"/>
                <a:gd name="connsiteY33" fmla="*/ 2896450 h 3322711"/>
                <a:gd name="connsiteX34" fmla="*/ 3293444 w 3778392"/>
                <a:gd name="connsiteY34" fmla="*/ 2922925 h 3322711"/>
                <a:gd name="connsiteX35" fmla="*/ 3282368 w 3778392"/>
                <a:gd name="connsiteY35" fmla="*/ 2936918 h 3322711"/>
                <a:gd name="connsiteX36" fmla="*/ 3219636 w 3778392"/>
                <a:gd name="connsiteY36" fmla="*/ 2980764 h 3322711"/>
                <a:gd name="connsiteX37" fmla="*/ 3092606 w 3778392"/>
                <a:gd name="connsiteY37" fmla="*/ 3069529 h 3322711"/>
                <a:gd name="connsiteX38" fmla="*/ 3104578 w 3778392"/>
                <a:gd name="connsiteY38" fmla="*/ 3083886 h 3322711"/>
                <a:gd name="connsiteX39" fmla="*/ 3091226 w 3778392"/>
                <a:gd name="connsiteY39" fmla="*/ 3097241 h 3322711"/>
                <a:gd name="connsiteX40" fmla="*/ 3061016 w 3778392"/>
                <a:gd name="connsiteY40" fmla="*/ 3102186 h 3322711"/>
                <a:gd name="connsiteX41" fmla="*/ 3017082 w 3778392"/>
                <a:gd name="connsiteY41" fmla="*/ 3113353 h 3322711"/>
                <a:gd name="connsiteX42" fmla="*/ 2945250 w 3778392"/>
                <a:gd name="connsiteY42" fmla="*/ 3141088 h 3322711"/>
                <a:gd name="connsiteX43" fmla="*/ 2882594 w 3778392"/>
                <a:gd name="connsiteY43" fmla="*/ 3202300 h 3322711"/>
                <a:gd name="connsiteX44" fmla="*/ 2718268 w 3778392"/>
                <a:gd name="connsiteY44" fmla="*/ 3308111 h 3322711"/>
                <a:gd name="connsiteX45" fmla="*/ 2632786 w 3778392"/>
                <a:gd name="connsiteY45" fmla="*/ 3318389 h 3322711"/>
                <a:gd name="connsiteX46" fmla="*/ 2599070 w 3778392"/>
                <a:gd name="connsiteY46" fmla="*/ 3300431 h 3322711"/>
                <a:gd name="connsiteX47" fmla="*/ 2599070 w 3778392"/>
                <a:gd name="connsiteY47" fmla="*/ 3284410 h 3322711"/>
                <a:gd name="connsiteX48" fmla="*/ 2525708 w 3778392"/>
                <a:gd name="connsiteY48" fmla="*/ 3287099 h 3322711"/>
                <a:gd name="connsiteX49" fmla="*/ 2543722 w 3778392"/>
                <a:gd name="connsiteY49" fmla="*/ 3264492 h 3322711"/>
                <a:gd name="connsiteX50" fmla="*/ 2581018 w 3778392"/>
                <a:gd name="connsiteY50" fmla="*/ 3234957 h 3322711"/>
                <a:gd name="connsiteX51" fmla="*/ 2633606 w 3778392"/>
                <a:gd name="connsiteY51" fmla="*/ 3201753 h 3322711"/>
                <a:gd name="connsiteX52" fmla="*/ 2698278 w 3778392"/>
                <a:gd name="connsiteY52" fmla="*/ 3162852 h 3322711"/>
                <a:gd name="connsiteX53" fmla="*/ 2749820 w 3778392"/>
                <a:gd name="connsiteY53" fmla="*/ 3130969 h 3322711"/>
                <a:gd name="connsiteX54" fmla="*/ 2808972 w 3778392"/>
                <a:gd name="connsiteY54" fmla="*/ 3108841 h 3322711"/>
                <a:gd name="connsiteX55" fmla="*/ 2946444 w 3778392"/>
                <a:gd name="connsiteY55" fmla="*/ 3049793 h 3322711"/>
                <a:gd name="connsiteX56" fmla="*/ 2994108 w 3778392"/>
                <a:gd name="connsiteY56" fmla="*/ 3025568 h 3322711"/>
                <a:gd name="connsiteX57" fmla="*/ 3034424 w 3778392"/>
                <a:gd name="connsiteY57" fmla="*/ 3007314 h 3322711"/>
                <a:gd name="connsiteX58" fmla="*/ 3054006 w 3778392"/>
                <a:gd name="connsiteY58" fmla="*/ 2991521 h 3322711"/>
                <a:gd name="connsiteX59" fmla="*/ 3088130 w 3778392"/>
                <a:gd name="connsiteY59" fmla="*/ 2952574 h 3322711"/>
                <a:gd name="connsiteX60" fmla="*/ 3134676 w 3778392"/>
                <a:gd name="connsiteY60" fmla="*/ 2928394 h 3322711"/>
                <a:gd name="connsiteX61" fmla="*/ 3174770 w 3778392"/>
                <a:gd name="connsiteY61" fmla="*/ 2900477 h 3322711"/>
                <a:gd name="connsiteX62" fmla="*/ 3202032 w 3778392"/>
                <a:gd name="connsiteY62" fmla="*/ 2864288 h 3322711"/>
                <a:gd name="connsiteX63" fmla="*/ 3261966 w 3778392"/>
                <a:gd name="connsiteY63" fmla="*/ 2834639 h 3322711"/>
                <a:gd name="connsiteX64" fmla="*/ 3247236 w 3778392"/>
                <a:gd name="connsiteY64" fmla="*/ 2896079 h 3322711"/>
                <a:gd name="connsiteX65" fmla="*/ 3294676 w 3778392"/>
                <a:gd name="connsiteY65" fmla="*/ 2875500 h 3322711"/>
                <a:gd name="connsiteX66" fmla="*/ 3314038 w 3778392"/>
                <a:gd name="connsiteY66" fmla="*/ 2867704 h 3322711"/>
                <a:gd name="connsiteX67" fmla="*/ 3331260 w 3778392"/>
                <a:gd name="connsiteY67" fmla="*/ 2876006 h 3322711"/>
                <a:gd name="connsiteX68" fmla="*/ 3332438 w 3778392"/>
                <a:gd name="connsiteY68" fmla="*/ 2873661 h 3322711"/>
                <a:gd name="connsiteX69" fmla="*/ 3381354 w 3778392"/>
                <a:gd name="connsiteY69" fmla="*/ 2841082 h 3322711"/>
                <a:gd name="connsiteX70" fmla="*/ 3426378 w 3778392"/>
                <a:gd name="connsiteY70" fmla="*/ 2790082 h 3322711"/>
                <a:gd name="connsiteX71" fmla="*/ 3378570 w 3778392"/>
                <a:gd name="connsiteY71" fmla="*/ 2722447 h 3322711"/>
                <a:gd name="connsiteX72" fmla="*/ 3438252 w 3778392"/>
                <a:gd name="connsiteY72" fmla="*/ 2692988 h 3322711"/>
                <a:gd name="connsiteX73" fmla="*/ 3497426 w 3778392"/>
                <a:gd name="connsiteY73" fmla="*/ 2638603 h 3322711"/>
                <a:gd name="connsiteX74" fmla="*/ 3540004 w 3778392"/>
                <a:gd name="connsiteY74" fmla="*/ 2459878 h 3322711"/>
                <a:gd name="connsiteX75" fmla="*/ 3540680 w 3778392"/>
                <a:gd name="connsiteY75" fmla="*/ 2381446 h 3322711"/>
                <a:gd name="connsiteX76" fmla="*/ 3540574 w 3778392"/>
                <a:gd name="connsiteY76" fmla="*/ 2336471 h 3322711"/>
                <a:gd name="connsiteX77" fmla="*/ 3548440 w 3778392"/>
                <a:gd name="connsiteY77" fmla="*/ 2330393 h 3322711"/>
                <a:gd name="connsiteX78" fmla="*/ 51152 w 3778392"/>
                <a:gd name="connsiteY78" fmla="*/ 1769618 h 3322711"/>
                <a:gd name="connsiteX79" fmla="*/ 51216 w 3778392"/>
                <a:gd name="connsiteY79" fmla="*/ 1769741 h 3322711"/>
                <a:gd name="connsiteX80" fmla="*/ 51274 w 3778392"/>
                <a:gd name="connsiteY80" fmla="*/ 1769979 h 3322711"/>
                <a:gd name="connsiteX81" fmla="*/ 46258 w 3778392"/>
                <a:gd name="connsiteY81" fmla="*/ 1760425 h 3322711"/>
                <a:gd name="connsiteX82" fmla="*/ 50020 w 3778392"/>
                <a:gd name="connsiteY82" fmla="*/ 1766274 h 3322711"/>
                <a:gd name="connsiteX83" fmla="*/ 51152 w 3778392"/>
                <a:gd name="connsiteY83" fmla="*/ 1769618 h 3322711"/>
                <a:gd name="connsiteX84" fmla="*/ 2638296 w 3778392"/>
                <a:gd name="connsiteY84" fmla="*/ 1694404 h 3322711"/>
                <a:gd name="connsiteX85" fmla="*/ 2640824 w 3778392"/>
                <a:gd name="connsiteY85" fmla="*/ 1699549 h 3322711"/>
                <a:gd name="connsiteX86" fmla="*/ 2638296 w 3778392"/>
                <a:gd name="connsiteY86" fmla="*/ 1694404 h 3322711"/>
                <a:gd name="connsiteX87" fmla="*/ 155442 w 3778392"/>
                <a:gd name="connsiteY87" fmla="*/ 1489411 h 3322711"/>
                <a:gd name="connsiteX88" fmla="*/ 165142 w 3778392"/>
                <a:gd name="connsiteY88" fmla="*/ 1489411 h 3322711"/>
                <a:gd name="connsiteX89" fmla="*/ 155612 w 3778392"/>
                <a:gd name="connsiteY89" fmla="*/ 1492461 h 3322711"/>
                <a:gd name="connsiteX90" fmla="*/ 154960 w 3778392"/>
                <a:gd name="connsiteY90" fmla="*/ 1480725 h 3322711"/>
                <a:gd name="connsiteX91" fmla="*/ 155442 w 3778392"/>
                <a:gd name="connsiteY91" fmla="*/ 1489411 h 3322711"/>
                <a:gd name="connsiteX92" fmla="*/ 154636 w 3778392"/>
                <a:gd name="connsiteY92" fmla="*/ 1489411 h 3322711"/>
                <a:gd name="connsiteX93" fmla="*/ 154960 w 3778392"/>
                <a:gd name="connsiteY93" fmla="*/ 1480725 h 3322711"/>
                <a:gd name="connsiteX94" fmla="*/ 2178392 w 3778392"/>
                <a:gd name="connsiteY94" fmla="*/ 655248 h 3322711"/>
                <a:gd name="connsiteX95" fmla="*/ 2201370 w 3778392"/>
                <a:gd name="connsiteY95" fmla="*/ 734315 h 3322711"/>
                <a:gd name="connsiteX96" fmla="*/ 2223350 w 3778392"/>
                <a:gd name="connsiteY96" fmla="*/ 889725 h 3322711"/>
                <a:gd name="connsiteX97" fmla="*/ 2281548 w 3778392"/>
                <a:gd name="connsiteY97" fmla="*/ 903919 h 3322711"/>
                <a:gd name="connsiteX98" fmla="*/ 2347900 w 3778392"/>
                <a:gd name="connsiteY98" fmla="*/ 1276052 h 3322711"/>
                <a:gd name="connsiteX99" fmla="*/ 2476184 w 3778392"/>
                <a:gd name="connsiteY99" fmla="*/ 1377902 h 3322711"/>
                <a:gd name="connsiteX100" fmla="*/ 2519038 w 3778392"/>
                <a:gd name="connsiteY100" fmla="*/ 1524970 h 3322711"/>
                <a:gd name="connsiteX101" fmla="*/ 2525120 w 3778392"/>
                <a:gd name="connsiteY101" fmla="*/ 1499069 h 3322711"/>
                <a:gd name="connsiteX102" fmla="*/ 2567974 w 3778392"/>
                <a:gd name="connsiteY102" fmla="*/ 1607065 h 3322711"/>
                <a:gd name="connsiteX103" fmla="*/ 2640824 w 3778392"/>
                <a:gd name="connsiteY103" fmla="*/ 1699549 h 3322711"/>
                <a:gd name="connsiteX104" fmla="*/ 2635572 w 3778392"/>
                <a:gd name="connsiteY104" fmla="*/ 1880275 h 3322711"/>
                <a:gd name="connsiteX105" fmla="*/ 2638198 w 3778392"/>
                <a:gd name="connsiteY105" fmla="*/ 1984759 h 3322711"/>
                <a:gd name="connsiteX106" fmla="*/ 2530788 w 3778392"/>
                <a:gd name="connsiteY106" fmla="*/ 2157729 h 3322711"/>
                <a:gd name="connsiteX107" fmla="*/ 2411076 w 3778392"/>
                <a:gd name="connsiteY107" fmla="*/ 2305382 h 3322711"/>
                <a:gd name="connsiteX108" fmla="*/ 2103774 w 3778392"/>
                <a:gd name="connsiteY108" fmla="*/ 2650735 h 3322711"/>
                <a:gd name="connsiteX109" fmla="*/ 1931808 w 3778392"/>
                <a:gd name="connsiteY109" fmla="*/ 2712197 h 3322711"/>
                <a:gd name="connsiteX110" fmla="*/ 1805460 w 3778392"/>
                <a:gd name="connsiteY110" fmla="*/ 2783901 h 3322711"/>
                <a:gd name="connsiteX111" fmla="*/ 1770210 w 3778392"/>
                <a:gd name="connsiteY111" fmla="*/ 2705758 h 3322711"/>
                <a:gd name="connsiteX112" fmla="*/ 1642756 w 3778392"/>
                <a:gd name="connsiteY112" fmla="*/ 2762683 h 3322711"/>
                <a:gd name="connsiteX113" fmla="*/ 1492216 w 3778392"/>
                <a:gd name="connsiteY113" fmla="*/ 2700929 h 3322711"/>
                <a:gd name="connsiteX114" fmla="*/ 1497882 w 3778392"/>
                <a:gd name="connsiteY114" fmla="*/ 2548885 h 3322711"/>
                <a:gd name="connsiteX115" fmla="*/ 1431530 w 3778392"/>
                <a:gd name="connsiteY115" fmla="*/ 2519472 h 3322711"/>
                <a:gd name="connsiteX116" fmla="*/ 1465950 w 3778392"/>
                <a:gd name="connsiteY116" fmla="*/ 2418061 h 3322711"/>
                <a:gd name="connsiteX117" fmla="*/ 1353840 w 3778392"/>
                <a:gd name="connsiteY117" fmla="*/ 2495619 h 3322711"/>
                <a:gd name="connsiteX118" fmla="*/ 1444662 w 3778392"/>
                <a:gd name="connsiteY118" fmla="*/ 2396988 h 3322711"/>
                <a:gd name="connsiteX119" fmla="*/ 1491800 w 3778392"/>
                <a:gd name="connsiteY119" fmla="*/ 2303772 h 3322711"/>
                <a:gd name="connsiteX120" fmla="*/ 1284860 w 3778392"/>
                <a:gd name="connsiteY120" fmla="*/ 2472351 h 3322711"/>
                <a:gd name="connsiteX121" fmla="*/ 1273940 w 3778392"/>
                <a:gd name="connsiteY121" fmla="*/ 2339771 h 3322711"/>
                <a:gd name="connsiteX122" fmla="*/ 1249886 w 3778392"/>
                <a:gd name="connsiteY122" fmla="*/ 2269090 h 3322711"/>
                <a:gd name="connsiteX123" fmla="*/ 991798 w 3778392"/>
                <a:gd name="connsiteY123" fmla="*/ 2217287 h 3322711"/>
                <a:gd name="connsiteX124" fmla="*/ 643994 w 3778392"/>
                <a:gd name="connsiteY124" fmla="*/ 2310943 h 3322711"/>
                <a:gd name="connsiteX125" fmla="*/ 518198 w 3778392"/>
                <a:gd name="connsiteY125" fmla="*/ 2390842 h 3322711"/>
                <a:gd name="connsiteX126" fmla="*/ 357014 w 3778392"/>
                <a:gd name="connsiteY126" fmla="*/ 2386891 h 3322711"/>
                <a:gd name="connsiteX127" fmla="*/ 106114 w 3778392"/>
                <a:gd name="connsiteY127" fmla="*/ 2480253 h 3322711"/>
                <a:gd name="connsiteX128" fmla="*/ 1054 w 3778392"/>
                <a:gd name="connsiteY128" fmla="*/ 2381915 h 3322711"/>
                <a:gd name="connsiteX129" fmla="*/ 63400 w 3778392"/>
                <a:gd name="connsiteY129" fmla="*/ 2334210 h 3322711"/>
                <a:gd name="connsiteX130" fmla="*/ 88558 w 3778392"/>
                <a:gd name="connsiteY130" fmla="*/ 2142363 h 3322711"/>
                <a:gd name="connsiteX131" fmla="*/ 88558 w 3778392"/>
                <a:gd name="connsiteY131" fmla="*/ 1985198 h 3322711"/>
                <a:gd name="connsiteX132" fmla="*/ 56640 w 3778392"/>
                <a:gd name="connsiteY132" fmla="*/ 1792562 h 3322711"/>
                <a:gd name="connsiteX133" fmla="*/ 51274 w 3778392"/>
                <a:gd name="connsiteY133" fmla="*/ 1769979 h 3322711"/>
                <a:gd name="connsiteX134" fmla="*/ 54068 w 3778392"/>
                <a:gd name="connsiteY134" fmla="*/ 1778242 h 3322711"/>
                <a:gd name="connsiteX135" fmla="*/ 64368 w 3778392"/>
                <a:gd name="connsiteY135" fmla="*/ 1798912 h 3322711"/>
                <a:gd name="connsiteX136" fmla="*/ 71002 w 3778392"/>
                <a:gd name="connsiteY136" fmla="*/ 1765693 h 3322711"/>
                <a:gd name="connsiteX137" fmla="*/ 113442 w 3778392"/>
                <a:gd name="connsiteY137" fmla="*/ 1814423 h 3322711"/>
                <a:gd name="connsiteX138" fmla="*/ 118418 w 3778392"/>
                <a:gd name="connsiteY138" fmla="*/ 1611455 h 3322711"/>
                <a:gd name="connsiteX139" fmla="*/ 151698 w 3778392"/>
                <a:gd name="connsiteY139" fmla="*/ 1493713 h 3322711"/>
                <a:gd name="connsiteX140" fmla="*/ 155612 w 3778392"/>
                <a:gd name="connsiteY140" fmla="*/ 1492461 h 3322711"/>
                <a:gd name="connsiteX141" fmla="*/ 155672 w 3778392"/>
                <a:gd name="connsiteY141" fmla="*/ 1493563 h 3322711"/>
                <a:gd name="connsiteX142" fmla="*/ 167906 w 3778392"/>
                <a:gd name="connsiteY142" fmla="*/ 1519556 h 3322711"/>
                <a:gd name="connsiteX143" fmla="*/ 324944 w 3778392"/>
                <a:gd name="connsiteY143" fmla="*/ 1399414 h 3322711"/>
                <a:gd name="connsiteX144" fmla="*/ 444104 w 3778392"/>
                <a:gd name="connsiteY144" fmla="*/ 1373220 h 3322711"/>
                <a:gd name="connsiteX145" fmla="*/ 528152 w 3778392"/>
                <a:gd name="connsiteY145" fmla="*/ 1336489 h 3322711"/>
                <a:gd name="connsiteX146" fmla="*/ 712560 w 3778392"/>
                <a:gd name="connsiteY146" fmla="*/ 1232005 h 3322711"/>
                <a:gd name="connsiteX147" fmla="*/ 817620 w 3778392"/>
                <a:gd name="connsiteY147" fmla="*/ 1070450 h 3322711"/>
                <a:gd name="connsiteX148" fmla="*/ 848170 w 3778392"/>
                <a:gd name="connsiteY148" fmla="*/ 1145081 h 3322711"/>
                <a:gd name="connsiteX149" fmla="*/ 858262 w 3778392"/>
                <a:gd name="connsiteY149" fmla="*/ 1102644 h 3322711"/>
                <a:gd name="connsiteX150" fmla="*/ 888950 w 3778392"/>
                <a:gd name="connsiteY150" fmla="*/ 1054938 h 3322711"/>
                <a:gd name="connsiteX151" fmla="*/ 946594 w 3778392"/>
                <a:gd name="connsiteY151" fmla="*/ 981477 h 3322711"/>
                <a:gd name="connsiteX152" fmla="*/ 1184224 w 3778392"/>
                <a:gd name="connsiteY152" fmla="*/ 955430 h 3322711"/>
                <a:gd name="connsiteX153" fmla="*/ 1287624 w 3778392"/>
                <a:gd name="connsiteY153" fmla="*/ 936259 h 3322711"/>
                <a:gd name="connsiteX154" fmla="*/ 1388952 w 3778392"/>
                <a:gd name="connsiteY154" fmla="*/ 762266 h 3322711"/>
                <a:gd name="connsiteX155" fmla="*/ 1462908 w 3778392"/>
                <a:gd name="connsiteY155" fmla="*/ 687195 h 3322711"/>
                <a:gd name="connsiteX156" fmla="*/ 1511844 w 3778392"/>
                <a:gd name="connsiteY156" fmla="*/ 678708 h 3322711"/>
                <a:gd name="connsiteX157" fmla="*/ 1583728 w 3778392"/>
                <a:gd name="connsiteY157" fmla="*/ 725243 h 3322711"/>
                <a:gd name="connsiteX158" fmla="*/ 1675240 w 3778392"/>
                <a:gd name="connsiteY158" fmla="*/ 756120 h 3322711"/>
                <a:gd name="connsiteX159" fmla="*/ 1782374 w 3778392"/>
                <a:gd name="connsiteY159" fmla="*/ 752461 h 3322711"/>
                <a:gd name="connsiteX160" fmla="*/ 1711320 w 3778392"/>
                <a:gd name="connsiteY160" fmla="*/ 862945 h 3322711"/>
                <a:gd name="connsiteX161" fmla="*/ 1708280 w 3778392"/>
                <a:gd name="connsiteY161" fmla="*/ 1001525 h 3322711"/>
                <a:gd name="connsiteX162" fmla="*/ 1834628 w 3778392"/>
                <a:gd name="connsiteY162" fmla="*/ 1088010 h 3322711"/>
                <a:gd name="connsiteX163" fmla="*/ 1987242 w 3778392"/>
                <a:gd name="connsiteY163" fmla="*/ 1154008 h 3322711"/>
                <a:gd name="connsiteX164" fmla="*/ 2078340 w 3778392"/>
                <a:gd name="connsiteY164" fmla="*/ 879920 h 3322711"/>
                <a:gd name="connsiteX165" fmla="*/ 2117460 w 3778392"/>
                <a:gd name="connsiteY165" fmla="*/ 737827 h 3322711"/>
                <a:gd name="connsiteX166" fmla="*/ 2178392 w 3778392"/>
                <a:gd name="connsiteY166" fmla="*/ 655248 h 3322711"/>
                <a:gd name="connsiteX167" fmla="*/ 2679946 w 3778392"/>
                <a:gd name="connsiteY167" fmla="*/ 281258 h 3322711"/>
                <a:gd name="connsiteX168" fmla="*/ 2679946 w 3778392"/>
                <a:gd name="connsiteY168" fmla="*/ 281258 h 3322711"/>
                <a:gd name="connsiteX169" fmla="*/ 2748096 w 3778392"/>
                <a:gd name="connsiteY169" fmla="*/ 27950 h 3322711"/>
                <a:gd name="connsiteX170" fmla="*/ 2900434 w 3778392"/>
                <a:gd name="connsiteY170" fmla="*/ 206041 h 3322711"/>
                <a:gd name="connsiteX171" fmla="*/ 2887716 w 3778392"/>
                <a:gd name="connsiteY171" fmla="*/ 168726 h 3322711"/>
                <a:gd name="connsiteX172" fmla="*/ 2679946 w 3778392"/>
                <a:gd name="connsiteY172" fmla="*/ 281258 h 3322711"/>
                <a:gd name="connsiteX173" fmla="*/ 2608062 w 3778392"/>
                <a:gd name="connsiteY173" fmla="*/ 241309 h 3322711"/>
                <a:gd name="connsiteX174" fmla="*/ 2816662 w 3778392"/>
                <a:gd name="connsiteY174" fmla="*/ 198725 h 3322711"/>
                <a:gd name="connsiteX175" fmla="*/ 2883016 w 3778392"/>
                <a:gd name="connsiteY175" fmla="*/ 154677 h 3322711"/>
                <a:gd name="connsiteX176" fmla="*/ 2748096 w 3778392"/>
                <a:gd name="connsiteY176" fmla="*/ 27950 h 3322711"/>
                <a:gd name="connsiteX177" fmla="*/ 2109996 w 3778392"/>
                <a:gd name="connsiteY177" fmla="*/ 0 h 3322711"/>
                <a:gd name="connsiteX178" fmla="*/ 2375686 w 3778392"/>
                <a:gd name="connsiteY178" fmla="*/ 113411 h 3322711"/>
                <a:gd name="connsiteX179" fmla="*/ 2454066 w 3778392"/>
                <a:gd name="connsiteY179" fmla="*/ 216724 h 3322711"/>
                <a:gd name="connsiteX180" fmla="*/ 2583180 w 3778392"/>
                <a:gd name="connsiteY180" fmla="*/ 337451 h 3322711"/>
                <a:gd name="connsiteX181" fmla="*/ 2522908 w 3778392"/>
                <a:gd name="connsiteY181" fmla="*/ 340378 h 3322711"/>
                <a:gd name="connsiteX182" fmla="*/ 2616496 w 3778392"/>
                <a:gd name="connsiteY182" fmla="*/ 484080 h 3322711"/>
                <a:gd name="connsiteX183" fmla="*/ 2653542 w 3778392"/>
                <a:gd name="connsiteY183" fmla="*/ 525201 h 3322711"/>
                <a:gd name="connsiteX184" fmla="*/ 2708976 w 3778392"/>
                <a:gd name="connsiteY184" fmla="*/ 640953 h 3322711"/>
                <a:gd name="connsiteX185" fmla="*/ 2471624 w 3778392"/>
                <a:gd name="connsiteY185" fmla="*/ 522713 h 3322711"/>
                <a:gd name="connsiteX186" fmla="*/ 2256250 w 3778392"/>
                <a:gd name="connsiteY186" fmla="*/ 455545 h 3322711"/>
                <a:gd name="connsiteX187" fmla="*/ 2080690 w 3778392"/>
                <a:gd name="connsiteY187" fmla="*/ 511445 h 3322711"/>
                <a:gd name="connsiteX188" fmla="*/ 2074744 w 3778392"/>
                <a:gd name="connsiteY188" fmla="*/ 325159 h 3322711"/>
                <a:gd name="connsiteX189" fmla="*/ 2109996 w 3778392"/>
                <a:gd name="connsiteY189" fmla="*/ 0 h 33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778392" h="3322711">
                  <a:moveTo>
                    <a:pt x="1849142" y="2908141"/>
                  </a:moveTo>
                  <a:cubicBezTo>
                    <a:pt x="1819698" y="2904775"/>
                    <a:pt x="1726526" y="3160863"/>
                    <a:pt x="1622572" y="3110524"/>
                  </a:cubicBezTo>
                  <a:cubicBezTo>
                    <a:pt x="1575848" y="3087988"/>
                    <a:pt x="1611098" y="2994479"/>
                    <a:pt x="1617042" y="2959651"/>
                  </a:cubicBezTo>
                  <a:cubicBezTo>
                    <a:pt x="1633216" y="2867020"/>
                    <a:pt x="1728324" y="2932286"/>
                    <a:pt x="1791774" y="2924677"/>
                  </a:cubicBezTo>
                  <a:cubicBezTo>
                    <a:pt x="1773942" y="2926872"/>
                    <a:pt x="1811956" y="2922335"/>
                    <a:pt x="1791774" y="2924677"/>
                  </a:cubicBezTo>
                  <a:cubicBezTo>
                    <a:pt x="1810298" y="2917067"/>
                    <a:pt x="1829374" y="2911507"/>
                    <a:pt x="1849142" y="2908141"/>
                  </a:cubicBezTo>
                  <a:close/>
                  <a:moveTo>
                    <a:pt x="3261966" y="2834639"/>
                  </a:moveTo>
                  <a:cubicBezTo>
                    <a:pt x="3247272" y="2841681"/>
                    <a:pt x="3261966" y="2834639"/>
                    <a:pt x="3261966" y="2834639"/>
                  </a:cubicBezTo>
                  <a:close/>
                  <a:moveTo>
                    <a:pt x="3548440" y="2330393"/>
                  </a:moveTo>
                  <a:cubicBezTo>
                    <a:pt x="3560250" y="2329033"/>
                    <a:pt x="3557824" y="2333085"/>
                    <a:pt x="3557676" y="2342469"/>
                  </a:cubicBezTo>
                  <a:cubicBezTo>
                    <a:pt x="3557444" y="2355053"/>
                    <a:pt x="3558626" y="2365610"/>
                    <a:pt x="3570182" y="2372755"/>
                  </a:cubicBezTo>
                  <a:cubicBezTo>
                    <a:pt x="3590512" y="2385311"/>
                    <a:pt x="3612698" y="2389230"/>
                    <a:pt x="3612380" y="2418262"/>
                  </a:cubicBezTo>
                  <a:cubicBezTo>
                    <a:pt x="3612064" y="2445242"/>
                    <a:pt x="3597850" y="2467556"/>
                    <a:pt x="3587242" y="2491283"/>
                  </a:cubicBezTo>
                  <a:cubicBezTo>
                    <a:pt x="3582498" y="2501920"/>
                    <a:pt x="3579018" y="2513570"/>
                    <a:pt x="3585724" y="2524207"/>
                  </a:cubicBezTo>
                  <a:cubicBezTo>
                    <a:pt x="3591882" y="2533938"/>
                    <a:pt x="3603714" y="2537244"/>
                    <a:pt x="3611938" y="2527913"/>
                  </a:cubicBezTo>
                  <a:cubicBezTo>
                    <a:pt x="3598314" y="2543349"/>
                    <a:pt x="3617590" y="2521595"/>
                    <a:pt x="3611938" y="2527913"/>
                  </a:cubicBezTo>
                  <a:cubicBezTo>
                    <a:pt x="3618728" y="2520288"/>
                    <a:pt x="3626404" y="2506372"/>
                    <a:pt x="3625414" y="2495815"/>
                  </a:cubicBezTo>
                  <a:cubicBezTo>
                    <a:pt x="3640470" y="2491336"/>
                    <a:pt x="3637224" y="2519035"/>
                    <a:pt x="3635936" y="2527433"/>
                  </a:cubicBezTo>
                  <a:cubicBezTo>
                    <a:pt x="3633532" y="2543375"/>
                    <a:pt x="3625244" y="2556545"/>
                    <a:pt x="3621406" y="2571848"/>
                  </a:cubicBezTo>
                  <a:cubicBezTo>
                    <a:pt x="3617358" y="2588217"/>
                    <a:pt x="3631866" y="2598960"/>
                    <a:pt x="3644710" y="2605545"/>
                  </a:cubicBezTo>
                  <a:cubicBezTo>
                    <a:pt x="3671008" y="2619035"/>
                    <a:pt x="3691716" y="2615489"/>
                    <a:pt x="3716242" y="2601013"/>
                  </a:cubicBezTo>
                  <a:cubicBezTo>
                    <a:pt x="3736276" y="2589203"/>
                    <a:pt x="3758124" y="2576646"/>
                    <a:pt x="3778392" y="2595495"/>
                  </a:cubicBezTo>
                  <a:cubicBezTo>
                    <a:pt x="3762870" y="2605732"/>
                    <a:pt x="3752578" y="2622314"/>
                    <a:pt x="3741254" y="2636604"/>
                  </a:cubicBezTo>
                  <a:cubicBezTo>
                    <a:pt x="3729044" y="2652066"/>
                    <a:pt x="3714176" y="2665609"/>
                    <a:pt x="3698276" y="2677153"/>
                  </a:cubicBezTo>
                  <a:cubicBezTo>
                    <a:pt x="3667444" y="2699547"/>
                    <a:pt x="3631382" y="2706611"/>
                    <a:pt x="3597282" y="2722127"/>
                  </a:cubicBezTo>
                  <a:cubicBezTo>
                    <a:pt x="3591186" y="2724873"/>
                    <a:pt x="3583004" y="2727806"/>
                    <a:pt x="3581128" y="2735190"/>
                  </a:cubicBezTo>
                  <a:cubicBezTo>
                    <a:pt x="3579250" y="2742548"/>
                    <a:pt x="3582920" y="2750120"/>
                    <a:pt x="3577394" y="2756598"/>
                  </a:cubicBezTo>
                  <a:cubicBezTo>
                    <a:pt x="3567568" y="2768088"/>
                    <a:pt x="3550106" y="2775526"/>
                    <a:pt x="3538738" y="2786243"/>
                  </a:cubicBezTo>
                  <a:cubicBezTo>
                    <a:pt x="3525812" y="2798427"/>
                    <a:pt x="3513622" y="2811463"/>
                    <a:pt x="3499260" y="2821967"/>
                  </a:cubicBezTo>
                  <a:cubicBezTo>
                    <a:pt x="3482812" y="2833937"/>
                    <a:pt x="3463600" y="2842228"/>
                    <a:pt x="3446308" y="2852999"/>
                  </a:cubicBezTo>
                  <a:cubicBezTo>
                    <a:pt x="3420390" y="2869181"/>
                    <a:pt x="3394302" y="2887549"/>
                    <a:pt x="3366254" y="2899973"/>
                  </a:cubicBezTo>
                  <a:cubicBezTo>
                    <a:pt x="3355224" y="2904878"/>
                    <a:pt x="3330762" y="2899120"/>
                    <a:pt x="3326670" y="2885150"/>
                  </a:cubicBezTo>
                  <a:lnTo>
                    <a:pt x="3331214" y="2876101"/>
                  </a:lnTo>
                  <a:lnTo>
                    <a:pt x="3308008" y="2896450"/>
                  </a:lnTo>
                  <a:cubicBezTo>
                    <a:pt x="3301724" y="2903212"/>
                    <a:pt x="3296894" y="2910984"/>
                    <a:pt x="3293444" y="2922925"/>
                  </a:cubicBezTo>
                  <a:cubicBezTo>
                    <a:pt x="3291132" y="2930924"/>
                    <a:pt x="3288558" y="2932588"/>
                    <a:pt x="3282368" y="2936918"/>
                  </a:cubicBezTo>
                  <a:cubicBezTo>
                    <a:pt x="3261408" y="2951526"/>
                    <a:pt x="3240560" y="2966134"/>
                    <a:pt x="3219636" y="2980764"/>
                  </a:cubicBezTo>
                  <a:cubicBezTo>
                    <a:pt x="3177268" y="3010322"/>
                    <a:pt x="3134938" y="3039926"/>
                    <a:pt x="3092606" y="3069529"/>
                  </a:cubicBezTo>
                  <a:cubicBezTo>
                    <a:pt x="3092904" y="3069324"/>
                    <a:pt x="3103422" y="3082519"/>
                    <a:pt x="3104578" y="3083886"/>
                  </a:cubicBezTo>
                  <a:cubicBezTo>
                    <a:pt x="3109204" y="3089424"/>
                    <a:pt x="3094322" y="3095851"/>
                    <a:pt x="3091226" y="3097241"/>
                  </a:cubicBezTo>
                  <a:cubicBezTo>
                    <a:pt x="3081604" y="3101525"/>
                    <a:pt x="3071422" y="3101366"/>
                    <a:pt x="3061016" y="3102186"/>
                  </a:cubicBezTo>
                  <a:cubicBezTo>
                    <a:pt x="3045650" y="3103508"/>
                    <a:pt x="3031590" y="3108453"/>
                    <a:pt x="3017082" y="3113353"/>
                  </a:cubicBezTo>
                  <a:cubicBezTo>
                    <a:pt x="2993922" y="3121215"/>
                    <a:pt x="2964458" y="3124976"/>
                    <a:pt x="2945250" y="3141088"/>
                  </a:cubicBezTo>
                  <a:cubicBezTo>
                    <a:pt x="2923022" y="3159775"/>
                    <a:pt x="2905046" y="3183521"/>
                    <a:pt x="2882594" y="3202300"/>
                  </a:cubicBezTo>
                  <a:cubicBezTo>
                    <a:pt x="2831908" y="3244643"/>
                    <a:pt x="2775554" y="3276024"/>
                    <a:pt x="2718268" y="3308111"/>
                  </a:cubicBezTo>
                  <a:cubicBezTo>
                    <a:pt x="2692458" y="3322537"/>
                    <a:pt x="2661728" y="3326889"/>
                    <a:pt x="2632786" y="3318389"/>
                  </a:cubicBezTo>
                  <a:cubicBezTo>
                    <a:pt x="2620440" y="3314765"/>
                    <a:pt x="2609476" y="3307883"/>
                    <a:pt x="2599070" y="3300431"/>
                  </a:cubicBezTo>
                  <a:cubicBezTo>
                    <a:pt x="2597318" y="3296921"/>
                    <a:pt x="2599070" y="3288467"/>
                    <a:pt x="2599070" y="3284410"/>
                  </a:cubicBezTo>
                  <a:cubicBezTo>
                    <a:pt x="2573000" y="3288991"/>
                    <a:pt x="2552300" y="3288786"/>
                    <a:pt x="2525708" y="3287099"/>
                  </a:cubicBezTo>
                  <a:cubicBezTo>
                    <a:pt x="2526642" y="3287145"/>
                    <a:pt x="2538650" y="3266612"/>
                    <a:pt x="2543722" y="3264492"/>
                  </a:cubicBezTo>
                  <a:cubicBezTo>
                    <a:pt x="2561028" y="3257268"/>
                    <a:pt x="2568450" y="3248084"/>
                    <a:pt x="2581018" y="3234957"/>
                  </a:cubicBezTo>
                  <a:cubicBezTo>
                    <a:pt x="2595228" y="3220121"/>
                    <a:pt x="2616264" y="3212236"/>
                    <a:pt x="2633606" y="3201753"/>
                  </a:cubicBezTo>
                  <a:cubicBezTo>
                    <a:pt x="2655126" y="3188695"/>
                    <a:pt x="2676646" y="3175750"/>
                    <a:pt x="2698278" y="3162852"/>
                  </a:cubicBezTo>
                  <a:cubicBezTo>
                    <a:pt x="2715694" y="3152505"/>
                    <a:pt x="2733074" y="3142364"/>
                    <a:pt x="2749820" y="3130969"/>
                  </a:cubicBezTo>
                  <a:cubicBezTo>
                    <a:pt x="2767610" y="3118914"/>
                    <a:pt x="2789130" y="3115951"/>
                    <a:pt x="2808972" y="3108841"/>
                  </a:cubicBezTo>
                  <a:cubicBezTo>
                    <a:pt x="2855666" y="3092159"/>
                    <a:pt x="2900942" y="3069483"/>
                    <a:pt x="2946444" y="3049793"/>
                  </a:cubicBezTo>
                  <a:cubicBezTo>
                    <a:pt x="2962854" y="3042706"/>
                    <a:pt x="2978630" y="3034525"/>
                    <a:pt x="2994108" y="3025568"/>
                  </a:cubicBezTo>
                  <a:cubicBezTo>
                    <a:pt x="3006640" y="3018321"/>
                    <a:pt x="3022864" y="3015336"/>
                    <a:pt x="3034424" y="3007314"/>
                  </a:cubicBezTo>
                  <a:cubicBezTo>
                    <a:pt x="3041100" y="3002665"/>
                    <a:pt x="3047852" y="2995988"/>
                    <a:pt x="3054006" y="2991521"/>
                  </a:cubicBezTo>
                  <a:cubicBezTo>
                    <a:pt x="3068066" y="2981403"/>
                    <a:pt x="3075562" y="2964128"/>
                    <a:pt x="3088130" y="2952574"/>
                  </a:cubicBezTo>
                  <a:cubicBezTo>
                    <a:pt x="3100848" y="2940792"/>
                    <a:pt x="3118378" y="2933750"/>
                    <a:pt x="3134676" y="2928394"/>
                  </a:cubicBezTo>
                  <a:cubicBezTo>
                    <a:pt x="3150862" y="2923062"/>
                    <a:pt x="3161678" y="2911462"/>
                    <a:pt x="3174770" y="2900477"/>
                  </a:cubicBezTo>
                  <a:cubicBezTo>
                    <a:pt x="3186816" y="2890313"/>
                    <a:pt x="3188046" y="2873654"/>
                    <a:pt x="3202032" y="2864288"/>
                  </a:cubicBezTo>
                  <a:cubicBezTo>
                    <a:pt x="3220232" y="2852096"/>
                    <a:pt x="3242200" y="2844119"/>
                    <a:pt x="3261966" y="2834639"/>
                  </a:cubicBezTo>
                  <a:cubicBezTo>
                    <a:pt x="3257082" y="2855127"/>
                    <a:pt x="3252158" y="2875592"/>
                    <a:pt x="3247236" y="2896079"/>
                  </a:cubicBezTo>
                  <a:cubicBezTo>
                    <a:pt x="3263086" y="2889220"/>
                    <a:pt x="3278862" y="2882337"/>
                    <a:pt x="3294676" y="2875500"/>
                  </a:cubicBezTo>
                  <a:cubicBezTo>
                    <a:pt x="3304260" y="2871319"/>
                    <a:pt x="3309324" y="2868168"/>
                    <a:pt x="3314038" y="2867704"/>
                  </a:cubicBezTo>
                  <a:lnTo>
                    <a:pt x="3331260" y="2876006"/>
                  </a:lnTo>
                  <a:lnTo>
                    <a:pt x="3332438" y="2873661"/>
                  </a:lnTo>
                  <a:cubicBezTo>
                    <a:pt x="3345326" y="2860957"/>
                    <a:pt x="3375090" y="2845981"/>
                    <a:pt x="3381354" y="2841082"/>
                  </a:cubicBezTo>
                  <a:cubicBezTo>
                    <a:pt x="3397676" y="2828339"/>
                    <a:pt x="3425808" y="2814103"/>
                    <a:pt x="3426378" y="2790082"/>
                  </a:cubicBezTo>
                  <a:cubicBezTo>
                    <a:pt x="3427138" y="2761743"/>
                    <a:pt x="3373088" y="2749267"/>
                    <a:pt x="3378570" y="2722447"/>
                  </a:cubicBezTo>
                  <a:cubicBezTo>
                    <a:pt x="3382936" y="2701546"/>
                    <a:pt x="3423342" y="2700933"/>
                    <a:pt x="3438252" y="2692988"/>
                  </a:cubicBezTo>
                  <a:cubicBezTo>
                    <a:pt x="3463664" y="2679419"/>
                    <a:pt x="3477688" y="2658651"/>
                    <a:pt x="3497426" y="2638603"/>
                  </a:cubicBezTo>
                  <a:cubicBezTo>
                    <a:pt x="3546984" y="2588163"/>
                    <a:pt x="3549304" y="2526287"/>
                    <a:pt x="3540004" y="2459878"/>
                  </a:cubicBezTo>
                  <a:cubicBezTo>
                    <a:pt x="3536694" y="2436391"/>
                    <a:pt x="3523556" y="2400374"/>
                    <a:pt x="3540680" y="2381446"/>
                  </a:cubicBezTo>
                  <a:cubicBezTo>
                    <a:pt x="3549558" y="2371582"/>
                    <a:pt x="3542114" y="2348228"/>
                    <a:pt x="3540574" y="2336471"/>
                  </a:cubicBezTo>
                  <a:cubicBezTo>
                    <a:pt x="3539710" y="2329753"/>
                    <a:pt x="3538738" y="2331566"/>
                    <a:pt x="3548440" y="2330393"/>
                  </a:cubicBezTo>
                  <a:close/>
                  <a:moveTo>
                    <a:pt x="51152" y="1769618"/>
                  </a:moveTo>
                  <a:lnTo>
                    <a:pt x="51216" y="1769741"/>
                  </a:lnTo>
                  <a:lnTo>
                    <a:pt x="51274" y="1769979"/>
                  </a:lnTo>
                  <a:close/>
                  <a:moveTo>
                    <a:pt x="46258" y="1760425"/>
                  </a:moveTo>
                  <a:cubicBezTo>
                    <a:pt x="47502" y="1760754"/>
                    <a:pt x="48738" y="1763004"/>
                    <a:pt x="50020" y="1766274"/>
                  </a:cubicBezTo>
                  <a:lnTo>
                    <a:pt x="51152" y="1769618"/>
                  </a:lnTo>
                  <a:close/>
                  <a:moveTo>
                    <a:pt x="2638296" y="1694404"/>
                  </a:moveTo>
                  <a:cubicBezTo>
                    <a:pt x="2638672" y="1695131"/>
                    <a:pt x="2645698" y="1709317"/>
                    <a:pt x="2640824" y="1699549"/>
                  </a:cubicBezTo>
                  <a:cubicBezTo>
                    <a:pt x="2638786" y="1695415"/>
                    <a:pt x="2638172" y="1694162"/>
                    <a:pt x="2638296" y="1694404"/>
                  </a:cubicBezTo>
                  <a:close/>
                  <a:moveTo>
                    <a:pt x="155442" y="1489411"/>
                  </a:moveTo>
                  <a:lnTo>
                    <a:pt x="165142" y="1489411"/>
                  </a:lnTo>
                  <a:lnTo>
                    <a:pt x="155612" y="1492461"/>
                  </a:lnTo>
                  <a:close/>
                  <a:moveTo>
                    <a:pt x="154960" y="1480725"/>
                  </a:moveTo>
                  <a:lnTo>
                    <a:pt x="155442" y="1489411"/>
                  </a:lnTo>
                  <a:lnTo>
                    <a:pt x="154636" y="1489411"/>
                  </a:lnTo>
                  <a:cubicBezTo>
                    <a:pt x="154948" y="1481143"/>
                    <a:pt x="154922" y="1479140"/>
                    <a:pt x="154960" y="1480725"/>
                  </a:cubicBezTo>
                  <a:close/>
                  <a:moveTo>
                    <a:pt x="2178392" y="655248"/>
                  </a:moveTo>
                  <a:cubicBezTo>
                    <a:pt x="2186128" y="659842"/>
                    <a:pt x="2192816" y="682787"/>
                    <a:pt x="2201370" y="734315"/>
                  </a:cubicBezTo>
                  <a:cubicBezTo>
                    <a:pt x="2209802" y="785972"/>
                    <a:pt x="2214916" y="838214"/>
                    <a:pt x="2223350" y="889725"/>
                  </a:cubicBezTo>
                  <a:cubicBezTo>
                    <a:pt x="2233026" y="948844"/>
                    <a:pt x="2249614" y="901285"/>
                    <a:pt x="2281548" y="903919"/>
                  </a:cubicBezTo>
                  <a:cubicBezTo>
                    <a:pt x="2359374" y="909919"/>
                    <a:pt x="2309194" y="1225859"/>
                    <a:pt x="2347900" y="1276052"/>
                  </a:cubicBezTo>
                  <a:cubicBezTo>
                    <a:pt x="2368222" y="1302539"/>
                    <a:pt x="2493050" y="1327855"/>
                    <a:pt x="2476184" y="1377902"/>
                  </a:cubicBezTo>
                  <a:cubicBezTo>
                    <a:pt x="2468168" y="1401170"/>
                    <a:pt x="2522494" y="1521312"/>
                    <a:pt x="2519038" y="1524970"/>
                  </a:cubicBezTo>
                  <a:cubicBezTo>
                    <a:pt x="2521112" y="1516337"/>
                    <a:pt x="2523048" y="1507703"/>
                    <a:pt x="2525120" y="1499069"/>
                  </a:cubicBezTo>
                  <a:cubicBezTo>
                    <a:pt x="2586222" y="1496727"/>
                    <a:pt x="2560094" y="1575603"/>
                    <a:pt x="2567974" y="1607065"/>
                  </a:cubicBezTo>
                  <a:cubicBezTo>
                    <a:pt x="2578618" y="1649356"/>
                    <a:pt x="2623130" y="1663697"/>
                    <a:pt x="2640824" y="1699549"/>
                  </a:cubicBezTo>
                  <a:cubicBezTo>
                    <a:pt x="2666676" y="1751791"/>
                    <a:pt x="2670822" y="1830667"/>
                    <a:pt x="2635572" y="1880275"/>
                  </a:cubicBezTo>
                  <a:cubicBezTo>
                    <a:pt x="2623684" y="1897103"/>
                    <a:pt x="2640548" y="1961784"/>
                    <a:pt x="2638198" y="1984759"/>
                  </a:cubicBezTo>
                  <a:cubicBezTo>
                    <a:pt x="2631148" y="2051196"/>
                    <a:pt x="2540464" y="2091292"/>
                    <a:pt x="2530788" y="2157729"/>
                  </a:cubicBezTo>
                  <a:cubicBezTo>
                    <a:pt x="2523324" y="2209239"/>
                    <a:pt x="2453928" y="2279480"/>
                    <a:pt x="2411076" y="2305382"/>
                  </a:cubicBezTo>
                  <a:cubicBezTo>
                    <a:pt x="2281686" y="2383964"/>
                    <a:pt x="2198328" y="2537032"/>
                    <a:pt x="2103774" y="2650735"/>
                  </a:cubicBezTo>
                  <a:cubicBezTo>
                    <a:pt x="2060784" y="2702392"/>
                    <a:pt x="1991250" y="2686734"/>
                    <a:pt x="1931808" y="2712197"/>
                  </a:cubicBezTo>
                  <a:cubicBezTo>
                    <a:pt x="1909690" y="2721709"/>
                    <a:pt x="1823430" y="2785657"/>
                    <a:pt x="1805460" y="2783901"/>
                  </a:cubicBezTo>
                  <a:cubicBezTo>
                    <a:pt x="1766754" y="2780535"/>
                    <a:pt x="1773804" y="2720099"/>
                    <a:pt x="1770210" y="2705758"/>
                  </a:cubicBezTo>
                  <a:cubicBezTo>
                    <a:pt x="1767582" y="2695221"/>
                    <a:pt x="1657960" y="2765317"/>
                    <a:pt x="1642756" y="2762683"/>
                  </a:cubicBezTo>
                  <a:cubicBezTo>
                    <a:pt x="1603358" y="2755805"/>
                    <a:pt x="1525944" y="2724343"/>
                    <a:pt x="1492216" y="2700929"/>
                  </a:cubicBezTo>
                  <a:cubicBezTo>
                    <a:pt x="1441896" y="2665808"/>
                    <a:pt x="1510186" y="2595274"/>
                    <a:pt x="1497882" y="2548885"/>
                  </a:cubicBezTo>
                  <a:cubicBezTo>
                    <a:pt x="1490004" y="2518301"/>
                    <a:pt x="1432774" y="2528252"/>
                    <a:pt x="1431530" y="2519472"/>
                  </a:cubicBezTo>
                  <a:cubicBezTo>
                    <a:pt x="1429870" y="2507911"/>
                    <a:pt x="1511706" y="2438401"/>
                    <a:pt x="1465950" y="2418061"/>
                  </a:cubicBezTo>
                  <a:cubicBezTo>
                    <a:pt x="1472308" y="2420841"/>
                    <a:pt x="1385634" y="2497814"/>
                    <a:pt x="1353840" y="2495619"/>
                  </a:cubicBezTo>
                  <a:cubicBezTo>
                    <a:pt x="1378170" y="2460205"/>
                    <a:pt x="1416324" y="2437670"/>
                    <a:pt x="1444662" y="2396988"/>
                  </a:cubicBezTo>
                  <a:cubicBezTo>
                    <a:pt x="1466642" y="2365672"/>
                    <a:pt x="1475350" y="2331869"/>
                    <a:pt x="1491800" y="2303772"/>
                  </a:cubicBezTo>
                  <a:cubicBezTo>
                    <a:pt x="1448948" y="2377525"/>
                    <a:pt x="1347066" y="2416158"/>
                    <a:pt x="1284860" y="2472351"/>
                  </a:cubicBezTo>
                  <a:cubicBezTo>
                    <a:pt x="1282924" y="2444401"/>
                    <a:pt x="1295780" y="2365672"/>
                    <a:pt x="1273940" y="2339771"/>
                  </a:cubicBezTo>
                  <a:cubicBezTo>
                    <a:pt x="1258456" y="2321186"/>
                    <a:pt x="1265092" y="2275822"/>
                    <a:pt x="1249886" y="2269090"/>
                  </a:cubicBezTo>
                  <a:cubicBezTo>
                    <a:pt x="1164456" y="2231189"/>
                    <a:pt x="1084140" y="2212312"/>
                    <a:pt x="991798" y="2217287"/>
                  </a:cubicBezTo>
                  <a:cubicBezTo>
                    <a:pt x="875126" y="2223287"/>
                    <a:pt x="758178" y="2290748"/>
                    <a:pt x="643994" y="2310943"/>
                  </a:cubicBezTo>
                  <a:cubicBezTo>
                    <a:pt x="586764" y="2321186"/>
                    <a:pt x="580958" y="2388501"/>
                    <a:pt x="518198" y="2390842"/>
                  </a:cubicBezTo>
                  <a:cubicBezTo>
                    <a:pt x="464700" y="2393037"/>
                    <a:pt x="410650" y="2384549"/>
                    <a:pt x="357014" y="2386891"/>
                  </a:cubicBezTo>
                  <a:cubicBezTo>
                    <a:pt x="270340" y="2390549"/>
                    <a:pt x="198596" y="2470303"/>
                    <a:pt x="106114" y="2480253"/>
                  </a:cubicBezTo>
                  <a:cubicBezTo>
                    <a:pt x="70726" y="2484058"/>
                    <a:pt x="-10142" y="2419378"/>
                    <a:pt x="1054" y="2381915"/>
                  </a:cubicBezTo>
                  <a:cubicBezTo>
                    <a:pt x="7828" y="2359673"/>
                    <a:pt x="46258" y="2367721"/>
                    <a:pt x="63400" y="2334210"/>
                  </a:cubicBezTo>
                  <a:cubicBezTo>
                    <a:pt x="99894" y="2263529"/>
                    <a:pt x="103350" y="2216702"/>
                    <a:pt x="88558" y="2142363"/>
                  </a:cubicBezTo>
                  <a:cubicBezTo>
                    <a:pt x="77638" y="2088219"/>
                    <a:pt x="107358" y="2041098"/>
                    <a:pt x="88558" y="1985198"/>
                  </a:cubicBezTo>
                  <a:cubicBezTo>
                    <a:pt x="80678" y="1962040"/>
                    <a:pt x="67824" y="1848996"/>
                    <a:pt x="56640" y="1792562"/>
                  </a:cubicBezTo>
                  <a:lnTo>
                    <a:pt x="51274" y="1769979"/>
                  </a:lnTo>
                  <a:lnTo>
                    <a:pt x="54068" y="1778242"/>
                  </a:lnTo>
                  <a:cubicBezTo>
                    <a:pt x="56936" y="1787058"/>
                    <a:pt x="60220" y="1796351"/>
                    <a:pt x="64368" y="1798912"/>
                  </a:cubicBezTo>
                  <a:cubicBezTo>
                    <a:pt x="75980" y="1806082"/>
                    <a:pt x="71140" y="1765108"/>
                    <a:pt x="71002" y="1765693"/>
                  </a:cubicBezTo>
                  <a:cubicBezTo>
                    <a:pt x="74182" y="1750182"/>
                    <a:pt x="96714" y="1834471"/>
                    <a:pt x="113442" y="1814423"/>
                  </a:cubicBezTo>
                  <a:cubicBezTo>
                    <a:pt x="159750" y="1758669"/>
                    <a:pt x="49990" y="1682428"/>
                    <a:pt x="118418" y="1611455"/>
                  </a:cubicBezTo>
                  <a:cubicBezTo>
                    <a:pt x="137772" y="1591352"/>
                    <a:pt x="126114" y="1512989"/>
                    <a:pt x="151698" y="1493713"/>
                  </a:cubicBezTo>
                  <a:lnTo>
                    <a:pt x="155612" y="1492461"/>
                  </a:lnTo>
                  <a:lnTo>
                    <a:pt x="155672" y="1493563"/>
                  </a:lnTo>
                  <a:cubicBezTo>
                    <a:pt x="156812" y="1505727"/>
                    <a:pt x="159820" y="1521532"/>
                    <a:pt x="167906" y="1519556"/>
                  </a:cubicBezTo>
                  <a:cubicBezTo>
                    <a:pt x="209516" y="1509020"/>
                    <a:pt x="286790" y="1426925"/>
                    <a:pt x="324944" y="1399414"/>
                  </a:cubicBezTo>
                  <a:cubicBezTo>
                    <a:pt x="361300" y="1373366"/>
                    <a:pt x="401526" y="1394146"/>
                    <a:pt x="444104" y="1373220"/>
                  </a:cubicBezTo>
                  <a:cubicBezTo>
                    <a:pt x="458480" y="1366195"/>
                    <a:pt x="512254" y="1335319"/>
                    <a:pt x="528152" y="1336489"/>
                  </a:cubicBezTo>
                  <a:cubicBezTo>
                    <a:pt x="645930" y="1344830"/>
                    <a:pt x="649108" y="1291271"/>
                    <a:pt x="712560" y="1232005"/>
                  </a:cubicBezTo>
                  <a:cubicBezTo>
                    <a:pt x="720024" y="1224981"/>
                    <a:pt x="811952" y="1059182"/>
                    <a:pt x="817620" y="1070450"/>
                  </a:cubicBezTo>
                  <a:cubicBezTo>
                    <a:pt x="827434" y="1095620"/>
                    <a:pt x="836972" y="1120497"/>
                    <a:pt x="848170" y="1145081"/>
                  </a:cubicBezTo>
                  <a:cubicBezTo>
                    <a:pt x="851626" y="1131033"/>
                    <a:pt x="854944" y="1116839"/>
                    <a:pt x="858262" y="1102644"/>
                  </a:cubicBezTo>
                  <a:cubicBezTo>
                    <a:pt x="876784" y="1140545"/>
                    <a:pt x="820798" y="1035622"/>
                    <a:pt x="888950" y="1054938"/>
                  </a:cubicBezTo>
                  <a:cubicBezTo>
                    <a:pt x="934568" y="1067816"/>
                    <a:pt x="908302" y="1001965"/>
                    <a:pt x="946594" y="981477"/>
                  </a:cubicBezTo>
                  <a:cubicBezTo>
                    <a:pt x="995530" y="955283"/>
                    <a:pt x="1179386" y="765924"/>
                    <a:pt x="1184224" y="955430"/>
                  </a:cubicBezTo>
                  <a:cubicBezTo>
                    <a:pt x="1184224" y="935821"/>
                    <a:pt x="1295504" y="959673"/>
                    <a:pt x="1287624" y="936259"/>
                  </a:cubicBezTo>
                  <a:cubicBezTo>
                    <a:pt x="1268962" y="880213"/>
                    <a:pt x="1336008" y="797386"/>
                    <a:pt x="1388952" y="762266"/>
                  </a:cubicBezTo>
                  <a:cubicBezTo>
                    <a:pt x="1443970" y="725974"/>
                    <a:pt x="1560366" y="766070"/>
                    <a:pt x="1462908" y="687195"/>
                  </a:cubicBezTo>
                  <a:cubicBezTo>
                    <a:pt x="1449500" y="676366"/>
                    <a:pt x="1494150" y="660855"/>
                    <a:pt x="1511844" y="678708"/>
                  </a:cubicBezTo>
                  <a:cubicBezTo>
                    <a:pt x="1532442" y="699048"/>
                    <a:pt x="1556356" y="714560"/>
                    <a:pt x="1583728" y="725243"/>
                  </a:cubicBezTo>
                  <a:cubicBezTo>
                    <a:pt x="1590778" y="728608"/>
                    <a:pt x="1669020" y="757437"/>
                    <a:pt x="1675240" y="756120"/>
                  </a:cubicBezTo>
                  <a:cubicBezTo>
                    <a:pt x="1715606" y="746900"/>
                    <a:pt x="1747124" y="706219"/>
                    <a:pt x="1782374" y="752461"/>
                  </a:cubicBezTo>
                  <a:cubicBezTo>
                    <a:pt x="1802834" y="779533"/>
                    <a:pt x="1711320" y="827824"/>
                    <a:pt x="1711320" y="862945"/>
                  </a:cubicBezTo>
                  <a:cubicBezTo>
                    <a:pt x="1711320" y="934503"/>
                    <a:pt x="1646350" y="930845"/>
                    <a:pt x="1708280" y="1001525"/>
                  </a:cubicBezTo>
                  <a:cubicBezTo>
                    <a:pt x="1727356" y="1023330"/>
                    <a:pt x="1808086" y="1074840"/>
                    <a:pt x="1834628" y="1088010"/>
                  </a:cubicBezTo>
                  <a:cubicBezTo>
                    <a:pt x="1888126" y="1114643"/>
                    <a:pt x="1914114" y="1189421"/>
                    <a:pt x="1987242" y="1154008"/>
                  </a:cubicBezTo>
                  <a:cubicBezTo>
                    <a:pt x="2065344" y="1116253"/>
                    <a:pt x="2071428" y="951478"/>
                    <a:pt x="2078340" y="879920"/>
                  </a:cubicBezTo>
                  <a:cubicBezTo>
                    <a:pt x="2081656" y="845092"/>
                    <a:pt x="2098936" y="764900"/>
                    <a:pt x="2117460" y="737827"/>
                  </a:cubicBezTo>
                  <a:cubicBezTo>
                    <a:pt x="2149686" y="690908"/>
                    <a:pt x="2165496" y="647591"/>
                    <a:pt x="2178392" y="655248"/>
                  </a:cubicBezTo>
                  <a:close/>
                  <a:moveTo>
                    <a:pt x="2679946" y="281258"/>
                  </a:moveTo>
                  <a:cubicBezTo>
                    <a:pt x="2668748" y="276868"/>
                    <a:pt x="2714920" y="294868"/>
                    <a:pt x="2679946" y="281258"/>
                  </a:cubicBezTo>
                  <a:close/>
                  <a:moveTo>
                    <a:pt x="2748096" y="27950"/>
                  </a:moveTo>
                  <a:cubicBezTo>
                    <a:pt x="2791226" y="47559"/>
                    <a:pt x="2975772" y="139312"/>
                    <a:pt x="2900434" y="206041"/>
                  </a:cubicBezTo>
                  <a:cubicBezTo>
                    <a:pt x="2890896" y="196237"/>
                    <a:pt x="2886610" y="183798"/>
                    <a:pt x="2887716" y="168726"/>
                  </a:cubicBezTo>
                  <a:cubicBezTo>
                    <a:pt x="2890066" y="246430"/>
                    <a:pt x="2739112" y="304233"/>
                    <a:pt x="2679946" y="281258"/>
                  </a:cubicBezTo>
                  <a:cubicBezTo>
                    <a:pt x="2668748" y="276868"/>
                    <a:pt x="2603500" y="254186"/>
                    <a:pt x="2608062" y="241309"/>
                  </a:cubicBezTo>
                  <a:cubicBezTo>
                    <a:pt x="2695290" y="233406"/>
                    <a:pt x="2740908" y="231797"/>
                    <a:pt x="2816662" y="198725"/>
                  </a:cubicBezTo>
                  <a:cubicBezTo>
                    <a:pt x="2829656" y="193018"/>
                    <a:pt x="2835600" y="86046"/>
                    <a:pt x="2883016" y="154677"/>
                  </a:cubicBezTo>
                  <a:cubicBezTo>
                    <a:pt x="2857856" y="87948"/>
                    <a:pt x="2773532" y="88387"/>
                    <a:pt x="2748096" y="27950"/>
                  </a:cubicBezTo>
                  <a:close/>
                  <a:moveTo>
                    <a:pt x="2109996" y="0"/>
                  </a:moveTo>
                  <a:cubicBezTo>
                    <a:pt x="2151190" y="4975"/>
                    <a:pt x="2367254" y="75217"/>
                    <a:pt x="2375686" y="113411"/>
                  </a:cubicBezTo>
                  <a:cubicBezTo>
                    <a:pt x="2410660" y="103752"/>
                    <a:pt x="2472038" y="184676"/>
                    <a:pt x="2454066" y="216724"/>
                  </a:cubicBezTo>
                  <a:cubicBezTo>
                    <a:pt x="2510882" y="211017"/>
                    <a:pt x="2598248" y="277015"/>
                    <a:pt x="2583180" y="337451"/>
                  </a:cubicBezTo>
                  <a:cubicBezTo>
                    <a:pt x="2563136" y="340378"/>
                    <a:pt x="2542538" y="337012"/>
                    <a:pt x="2522908" y="340378"/>
                  </a:cubicBezTo>
                  <a:cubicBezTo>
                    <a:pt x="2530512" y="361743"/>
                    <a:pt x="2608200" y="482032"/>
                    <a:pt x="2616496" y="484080"/>
                  </a:cubicBezTo>
                  <a:cubicBezTo>
                    <a:pt x="2641930" y="481154"/>
                    <a:pt x="2666814" y="493739"/>
                    <a:pt x="2653542" y="525201"/>
                  </a:cubicBezTo>
                  <a:cubicBezTo>
                    <a:pt x="2691972" y="525786"/>
                    <a:pt x="2790258" y="640953"/>
                    <a:pt x="2708976" y="640953"/>
                  </a:cubicBezTo>
                  <a:cubicBezTo>
                    <a:pt x="2635296" y="640953"/>
                    <a:pt x="2506736" y="577443"/>
                    <a:pt x="2471624" y="522713"/>
                  </a:cubicBezTo>
                  <a:cubicBezTo>
                    <a:pt x="2405684" y="440180"/>
                    <a:pt x="2364628" y="379889"/>
                    <a:pt x="2256250" y="455545"/>
                  </a:cubicBezTo>
                  <a:cubicBezTo>
                    <a:pt x="2301454" y="546127"/>
                    <a:pt x="2129348" y="541737"/>
                    <a:pt x="2080690" y="511445"/>
                  </a:cubicBezTo>
                  <a:cubicBezTo>
                    <a:pt x="2092162" y="464032"/>
                    <a:pt x="2114834" y="359695"/>
                    <a:pt x="2074744" y="325159"/>
                  </a:cubicBezTo>
                  <a:cubicBezTo>
                    <a:pt x="2129210" y="245991"/>
                    <a:pt x="2104052" y="94533"/>
                    <a:pt x="2109996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71438" tIns="71438" rIns="71438" bIns="7143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6" name="Shape 6492">
              <a:extLst>
                <a:ext uri="{FF2B5EF4-FFF2-40B4-BE49-F238E27FC236}">
                  <a16:creationId xmlns:a16="http://schemas.microsoft.com/office/drawing/2014/main" id="{8ED558B7-FA01-4847-B4CE-2CDBE9178E41}"/>
                </a:ext>
              </a:extLst>
            </p:cNvPr>
            <p:cNvSpPr/>
            <p:nvPr/>
          </p:nvSpPr>
          <p:spPr>
            <a:xfrm>
              <a:off x="7957883" y="7742120"/>
              <a:ext cx="2456832" cy="4007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7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3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7" name="Shape 6493">
              <a:extLst>
                <a:ext uri="{FF2B5EF4-FFF2-40B4-BE49-F238E27FC236}">
                  <a16:creationId xmlns:a16="http://schemas.microsoft.com/office/drawing/2014/main" id="{5611BE49-8343-BF48-A4B1-B4B089491C24}"/>
                </a:ext>
              </a:extLst>
            </p:cNvPr>
            <p:cNvSpPr/>
            <p:nvPr/>
          </p:nvSpPr>
          <p:spPr>
            <a:xfrm>
              <a:off x="13408162" y="3991685"/>
              <a:ext cx="6412772" cy="5067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3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7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9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9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79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1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7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4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5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3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40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8" name="Shape 6494">
              <a:extLst>
                <a:ext uri="{FF2B5EF4-FFF2-40B4-BE49-F238E27FC236}">
                  <a16:creationId xmlns:a16="http://schemas.microsoft.com/office/drawing/2014/main" id="{288D389F-6EDE-BD4B-B6B8-F6385DAC6B4F}"/>
                </a:ext>
              </a:extLst>
            </p:cNvPr>
            <p:cNvSpPr/>
            <p:nvPr/>
          </p:nvSpPr>
          <p:spPr>
            <a:xfrm>
              <a:off x="11368816" y="3991685"/>
              <a:ext cx="2732284" cy="24564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6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8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7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7" y="4457"/>
                    <a:pt x="16817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2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4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4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8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9" name="Shape 6495">
              <a:extLst>
                <a:ext uri="{FF2B5EF4-FFF2-40B4-BE49-F238E27FC236}">
                  <a16:creationId xmlns:a16="http://schemas.microsoft.com/office/drawing/2014/main" id="{DFE06B64-5EC3-3347-B570-26E8309E6A7A}"/>
                </a:ext>
              </a:extLst>
            </p:cNvPr>
            <p:cNvSpPr/>
            <p:nvPr/>
          </p:nvSpPr>
          <p:spPr>
            <a:xfrm>
              <a:off x="11278581" y="6288603"/>
              <a:ext cx="3601649" cy="4253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2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1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8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8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7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7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0" name="Shape 6496">
              <a:extLst>
                <a:ext uri="{FF2B5EF4-FFF2-40B4-BE49-F238E27FC236}">
                  <a16:creationId xmlns:a16="http://schemas.microsoft.com/office/drawing/2014/main" id="{AADF5C52-248C-5346-8EAE-917CA8E5476E}"/>
                </a:ext>
              </a:extLst>
            </p:cNvPr>
            <p:cNvSpPr/>
            <p:nvPr/>
          </p:nvSpPr>
          <p:spPr>
            <a:xfrm>
              <a:off x="5034222" y="3901961"/>
              <a:ext cx="6981857" cy="4156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8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6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8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2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F43BF014-85B0-B34A-AFD1-D6180016063E}"/>
              </a:ext>
            </a:extLst>
          </p:cNvPr>
          <p:cNvSpPr txBox="1"/>
          <p:nvPr/>
        </p:nvSpPr>
        <p:spPr>
          <a:xfrm>
            <a:off x="1520825" y="3647359"/>
            <a:ext cx="2029723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Text</a:t>
            </a:r>
          </a:p>
        </p:txBody>
      </p:sp>
      <p:sp>
        <p:nvSpPr>
          <p:cNvPr id="13" name="Subtitle 2">
            <a:extLst>
              <a:ext uri="{FF2B5EF4-FFF2-40B4-BE49-F238E27FC236}">
                <a16:creationId xmlns:a16="http://schemas.microsoft.com/office/drawing/2014/main" id="{2F8B25E8-5DE9-3B4A-BD26-E7E0E5E605B2}"/>
              </a:ext>
            </a:extLst>
          </p:cNvPr>
          <p:cNvSpPr txBox="1">
            <a:spLocks/>
          </p:cNvSpPr>
          <p:nvPr/>
        </p:nvSpPr>
        <p:spPr>
          <a:xfrm>
            <a:off x="1520825" y="4308102"/>
            <a:ext cx="6517636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text-box, just write your information here.</a:t>
            </a:r>
          </a:p>
        </p:txBody>
      </p:sp>
      <p:graphicFrame>
        <p:nvGraphicFramePr>
          <p:cNvPr id="15" name="Chart 14">
            <a:extLst>
              <a:ext uri="{FF2B5EF4-FFF2-40B4-BE49-F238E27FC236}">
                <a16:creationId xmlns:a16="http://schemas.microsoft.com/office/drawing/2014/main" id="{BD832B31-4C7D-3E40-80E7-FE66E095C05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11967948"/>
              </p:ext>
            </p:extLst>
          </p:nvPr>
        </p:nvGraphicFramePr>
        <p:xfrm>
          <a:off x="1517904" y="6638135"/>
          <a:ext cx="9821242" cy="6315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16293318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18CA4A0C-9655-BA48-B360-0325778C9F41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850BED7-FE4B-704D-89E0-8E152D53862E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422" name="Group 421">
            <a:extLst>
              <a:ext uri="{FF2B5EF4-FFF2-40B4-BE49-F238E27FC236}">
                <a16:creationId xmlns:a16="http://schemas.microsoft.com/office/drawing/2014/main" id="{3305D6EC-A417-3C45-9974-16E8E1ED5E82}"/>
              </a:ext>
            </a:extLst>
          </p:cNvPr>
          <p:cNvGrpSpPr/>
          <p:nvPr/>
        </p:nvGrpSpPr>
        <p:grpSpPr>
          <a:xfrm>
            <a:off x="5054994" y="2797416"/>
            <a:ext cx="14267662" cy="7466926"/>
            <a:chOff x="5054994" y="2970414"/>
            <a:chExt cx="14267662" cy="7466926"/>
          </a:xfrm>
          <a:solidFill>
            <a:schemeClr val="bg1">
              <a:lumMod val="95000"/>
            </a:schemeClr>
          </a:solidFill>
        </p:grpSpPr>
        <p:sp>
          <p:nvSpPr>
            <p:cNvPr id="163" name="Freeform 403">
              <a:extLst>
                <a:ext uri="{FF2B5EF4-FFF2-40B4-BE49-F238E27FC236}">
                  <a16:creationId xmlns:a16="http://schemas.microsoft.com/office/drawing/2014/main" id="{2F74900F-FE05-5643-AB17-2C0405022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8113" y="8259005"/>
              <a:ext cx="1630434" cy="1289687"/>
            </a:xfrm>
            <a:custGeom>
              <a:avLst/>
              <a:gdLst>
                <a:gd name="T0" fmla="*/ 96 w 204"/>
                <a:gd name="T1" fmla="*/ 3 h 152"/>
                <a:gd name="T2" fmla="*/ 97 w 204"/>
                <a:gd name="T3" fmla="*/ 7 h 152"/>
                <a:gd name="T4" fmla="*/ 86 w 204"/>
                <a:gd name="T5" fmla="*/ 13 h 152"/>
                <a:gd name="T6" fmla="*/ 76 w 204"/>
                <a:gd name="T7" fmla="*/ 24 h 152"/>
                <a:gd name="T8" fmla="*/ 71 w 204"/>
                <a:gd name="T9" fmla="*/ 15 h 152"/>
                <a:gd name="T10" fmla="*/ 65 w 204"/>
                <a:gd name="T11" fmla="*/ 19 h 152"/>
                <a:gd name="T12" fmla="*/ 62 w 204"/>
                <a:gd name="T13" fmla="*/ 22 h 152"/>
                <a:gd name="T14" fmla="*/ 59 w 204"/>
                <a:gd name="T15" fmla="*/ 26 h 152"/>
                <a:gd name="T16" fmla="*/ 55 w 204"/>
                <a:gd name="T17" fmla="*/ 33 h 152"/>
                <a:gd name="T18" fmla="*/ 51 w 204"/>
                <a:gd name="T19" fmla="*/ 30 h 152"/>
                <a:gd name="T20" fmla="*/ 47 w 204"/>
                <a:gd name="T21" fmla="*/ 38 h 152"/>
                <a:gd name="T22" fmla="*/ 24 w 204"/>
                <a:gd name="T23" fmla="*/ 50 h 152"/>
                <a:gd name="T24" fmla="*/ 7 w 204"/>
                <a:gd name="T25" fmla="*/ 60 h 152"/>
                <a:gd name="T26" fmla="*/ 3 w 204"/>
                <a:gd name="T27" fmla="*/ 68 h 152"/>
                <a:gd name="T28" fmla="*/ 4 w 204"/>
                <a:gd name="T29" fmla="*/ 82 h 152"/>
                <a:gd name="T30" fmla="*/ 7 w 204"/>
                <a:gd name="T31" fmla="*/ 91 h 152"/>
                <a:gd name="T32" fmla="*/ 13 w 204"/>
                <a:gd name="T33" fmla="*/ 106 h 152"/>
                <a:gd name="T34" fmla="*/ 11 w 204"/>
                <a:gd name="T35" fmla="*/ 121 h 152"/>
                <a:gd name="T36" fmla="*/ 30 w 204"/>
                <a:gd name="T37" fmla="*/ 125 h 152"/>
                <a:gd name="T38" fmla="*/ 54 w 204"/>
                <a:gd name="T39" fmla="*/ 121 h 152"/>
                <a:gd name="T40" fmla="*/ 73 w 204"/>
                <a:gd name="T41" fmla="*/ 112 h 152"/>
                <a:gd name="T42" fmla="*/ 96 w 204"/>
                <a:gd name="T43" fmla="*/ 111 h 152"/>
                <a:gd name="T44" fmla="*/ 111 w 204"/>
                <a:gd name="T45" fmla="*/ 121 h 152"/>
                <a:gd name="T46" fmla="*/ 116 w 204"/>
                <a:gd name="T47" fmla="*/ 125 h 152"/>
                <a:gd name="T48" fmla="*/ 125 w 204"/>
                <a:gd name="T49" fmla="*/ 120 h 152"/>
                <a:gd name="T50" fmla="*/ 122 w 204"/>
                <a:gd name="T51" fmla="*/ 129 h 152"/>
                <a:gd name="T52" fmla="*/ 131 w 204"/>
                <a:gd name="T53" fmla="*/ 132 h 152"/>
                <a:gd name="T54" fmla="*/ 145 w 204"/>
                <a:gd name="T55" fmla="*/ 147 h 152"/>
                <a:gd name="T56" fmla="*/ 161 w 204"/>
                <a:gd name="T57" fmla="*/ 145 h 152"/>
                <a:gd name="T58" fmla="*/ 165 w 204"/>
                <a:gd name="T59" fmla="*/ 149 h 152"/>
                <a:gd name="T60" fmla="*/ 174 w 204"/>
                <a:gd name="T61" fmla="*/ 145 h 152"/>
                <a:gd name="T62" fmla="*/ 194 w 204"/>
                <a:gd name="T63" fmla="*/ 118 h 152"/>
                <a:gd name="T64" fmla="*/ 200 w 204"/>
                <a:gd name="T65" fmla="*/ 108 h 152"/>
                <a:gd name="T66" fmla="*/ 202 w 204"/>
                <a:gd name="T67" fmla="*/ 96 h 152"/>
                <a:gd name="T68" fmla="*/ 201 w 204"/>
                <a:gd name="T69" fmla="*/ 83 h 152"/>
                <a:gd name="T70" fmla="*/ 196 w 204"/>
                <a:gd name="T71" fmla="*/ 70 h 152"/>
                <a:gd name="T72" fmla="*/ 184 w 204"/>
                <a:gd name="T73" fmla="*/ 59 h 152"/>
                <a:gd name="T74" fmla="*/ 180 w 204"/>
                <a:gd name="T75" fmla="*/ 50 h 152"/>
                <a:gd name="T76" fmla="*/ 166 w 204"/>
                <a:gd name="T77" fmla="*/ 36 h 152"/>
                <a:gd name="T78" fmla="*/ 161 w 204"/>
                <a:gd name="T79" fmla="*/ 20 h 152"/>
                <a:gd name="T80" fmla="*/ 152 w 204"/>
                <a:gd name="T81" fmla="*/ 8 h 152"/>
                <a:gd name="T82" fmla="*/ 145 w 204"/>
                <a:gd name="T83" fmla="*/ 6 h 152"/>
                <a:gd name="T84" fmla="*/ 143 w 204"/>
                <a:gd name="T85" fmla="*/ 16 h 152"/>
                <a:gd name="T86" fmla="*/ 130 w 204"/>
                <a:gd name="T87" fmla="*/ 31 h 152"/>
                <a:gd name="T88" fmla="*/ 115 w 204"/>
                <a:gd name="T89" fmla="*/ 17 h 152"/>
                <a:gd name="T90" fmla="*/ 118 w 204"/>
                <a:gd name="T91" fmla="*/ 11 h 152"/>
                <a:gd name="T92" fmla="*/ 117 w 204"/>
                <a:gd name="T93" fmla="*/ 8 h 152"/>
                <a:gd name="T94" fmla="*/ 109 w 204"/>
                <a:gd name="T95" fmla="*/ 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4" h="152">
                  <a:moveTo>
                    <a:pt x="101" y="4"/>
                  </a:moveTo>
                  <a:cubicBezTo>
                    <a:pt x="99" y="4"/>
                    <a:pt x="98" y="2"/>
                    <a:pt x="96" y="2"/>
                  </a:cubicBezTo>
                  <a:cubicBezTo>
                    <a:pt x="95" y="1"/>
                    <a:pt x="95" y="2"/>
                    <a:pt x="96" y="3"/>
                  </a:cubicBezTo>
                  <a:cubicBezTo>
                    <a:pt x="96" y="4"/>
                    <a:pt x="98" y="3"/>
                    <a:pt x="98" y="3"/>
                  </a:cubicBezTo>
                  <a:cubicBezTo>
                    <a:pt x="99" y="4"/>
                    <a:pt x="98" y="6"/>
                    <a:pt x="99" y="6"/>
                  </a:cubicBezTo>
                  <a:cubicBezTo>
                    <a:pt x="99" y="7"/>
                    <a:pt x="98" y="7"/>
                    <a:pt x="97" y="7"/>
                  </a:cubicBezTo>
                  <a:cubicBezTo>
                    <a:pt x="96" y="8"/>
                    <a:pt x="95" y="8"/>
                    <a:pt x="94" y="8"/>
                  </a:cubicBezTo>
                  <a:cubicBezTo>
                    <a:pt x="92" y="7"/>
                    <a:pt x="92" y="8"/>
                    <a:pt x="90" y="8"/>
                  </a:cubicBezTo>
                  <a:cubicBezTo>
                    <a:pt x="87" y="9"/>
                    <a:pt x="88" y="12"/>
                    <a:pt x="86" y="13"/>
                  </a:cubicBezTo>
                  <a:cubicBezTo>
                    <a:pt x="84" y="15"/>
                    <a:pt x="83" y="18"/>
                    <a:pt x="84" y="20"/>
                  </a:cubicBezTo>
                  <a:cubicBezTo>
                    <a:pt x="86" y="23"/>
                    <a:pt x="81" y="21"/>
                    <a:pt x="80" y="21"/>
                  </a:cubicBezTo>
                  <a:cubicBezTo>
                    <a:pt x="79" y="21"/>
                    <a:pt x="76" y="24"/>
                    <a:pt x="76" y="24"/>
                  </a:cubicBezTo>
                  <a:cubicBezTo>
                    <a:pt x="76" y="24"/>
                    <a:pt x="75" y="19"/>
                    <a:pt x="74" y="18"/>
                  </a:cubicBezTo>
                  <a:cubicBezTo>
                    <a:pt x="74" y="17"/>
                    <a:pt x="73" y="17"/>
                    <a:pt x="72" y="17"/>
                  </a:cubicBezTo>
                  <a:cubicBezTo>
                    <a:pt x="71" y="16"/>
                    <a:pt x="71" y="16"/>
                    <a:pt x="71" y="15"/>
                  </a:cubicBezTo>
                  <a:cubicBezTo>
                    <a:pt x="70" y="14"/>
                    <a:pt x="70" y="16"/>
                    <a:pt x="70" y="17"/>
                  </a:cubicBezTo>
                  <a:cubicBezTo>
                    <a:pt x="69" y="17"/>
                    <a:pt x="68" y="17"/>
                    <a:pt x="68" y="16"/>
                  </a:cubicBezTo>
                  <a:cubicBezTo>
                    <a:pt x="66" y="16"/>
                    <a:pt x="67" y="20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0" y="18"/>
                    <a:pt x="62" y="22"/>
                    <a:pt x="62" y="22"/>
                  </a:cubicBezTo>
                  <a:cubicBezTo>
                    <a:pt x="62" y="22"/>
                    <a:pt x="60" y="22"/>
                    <a:pt x="60" y="22"/>
                  </a:cubicBezTo>
                  <a:cubicBezTo>
                    <a:pt x="60" y="23"/>
                    <a:pt x="61" y="23"/>
                    <a:pt x="61" y="23"/>
                  </a:cubicBezTo>
                  <a:cubicBezTo>
                    <a:pt x="60" y="25"/>
                    <a:pt x="59" y="23"/>
                    <a:pt x="59" y="26"/>
                  </a:cubicBezTo>
                  <a:cubicBezTo>
                    <a:pt x="59" y="27"/>
                    <a:pt x="60" y="27"/>
                    <a:pt x="60" y="28"/>
                  </a:cubicBezTo>
                  <a:cubicBezTo>
                    <a:pt x="60" y="30"/>
                    <a:pt x="53" y="26"/>
                    <a:pt x="53" y="29"/>
                  </a:cubicBezTo>
                  <a:cubicBezTo>
                    <a:pt x="53" y="30"/>
                    <a:pt x="57" y="32"/>
                    <a:pt x="55" y="33"/>
                  </a:cubicBezTo>
                  <a:cubicBezTo>
                    <a:pt x="54" y="33"/>
                    <a:pt x="54" y="32"/>
                    <a:pt x="54" y="33"/>
                  </a:cubicBezTo>
                  <a:cubicBezTo>
                    <a:pt x="53" y="34"/>
                    <a:pt x="53" y="34"/>
                    <a:pt x="52" y="33"/>
                  </a:cubicBezTo>
                  <a:cubicBezTo>
                    <a:pt x="51" y="33"/>
                    <a:pt x="52" y="31"/>
                    <a:pt x="51" y="30"/>
                  </a:cubicBezTo>
                  <a:cubicBezTo>
                    <a:pt x="50" y="28"/>
                    <a:pt x="48" y="32"/>
                    <a:pt x="47" y="33"/>
                  </a:cubicBezTo>
                  <a:cubicBezTo>
                    <a:pt x="47" y="34"/>
                    <a:pt x="46" y="35"/>
                    <a:pt x="46" y="36"/>
                  </a:cubicBezTo>
                  <a:cubicBezTo>
                    <a:pt x="46" y="36"/>
                    <a:pt x="47" y="37"/>
                    <a:pt x="47" y="38"/>
                  </a:cubicBezTo>
                  <a:cubicBezTo>
                    <a:pt x="47" y="38"/>
                    <a:pt x="45" y="40"/>
                    <a:pt x="44" y="41"/>
                  </a:cubicBezTo>
                  <a:cubicBezTo>
                    <a:pt x="41" y="44"/>
                    <a:pt x="38" y="46"/>
                    <a:pt x="34" y="47"/>
                  </a:cubicBezTo>
                  <a:cubicBezTo>
                    <a:pt x="31" y="47"/>
                    <a:pt x="28" y="49"/>
                    <a:pt x="24" y="50"/>
                  </a:cubicBezTo>
                  <a:cubicBezTo>
                    <a:pt x="21" y="51"/>
                    <a:pt x="18" y="51"/>
                    <a:pt x="15" y="53"/>
                  </a:cubicBezTo>
                  <a:cubicBezTo>
                    <a:pt x="13" y="55"/>
                    <a:pt x="12" y="55"/>
                    <a:pt x="10" y="56"/>
                  </a:cubicBezTo>
                  <a:cubicBezTo>
                    <a:pt x="9" y="57"/>
                    <a:pt x="7" y="60"/>
                    <a:pt x="7" y="60"/>
                  </a:cubicBezTo>
                  <a:cubicBezTo>
                    <a:pt x="6" y="60"/>
                    <a:pt x="7" y="57"/>
                    <a:pt x="7" y="56"/>
                  </a:cubicBezTo>
                  <a:cubicBezTo>
                    <a:pt x="5" y="56"/>
                    <a:pt x="4" y="61"/>
                    <a:pt x="4" y="61"/>
                  </a:cubicBezTo>
                  <a:cubicBezTo>
                    <a:pt x="5" y="64"/>
                    <a:pt x="3" y="65"/>
                    <a:pt x="3" y="68"/>
                  </a:cubicBezTo>
                  <a:cubicBezTo>
                    <a:pt x="3" y="69"/>
                    <a:pt x="8" y="80"/>
                    <a:pt x="6" y="81"/>
                  </a:cubicBezTo>
                  <a:cubicBezTo>
                    <a:pt x="6" y="81"/>
                    <a:pt x="3" y="77"/>
                    <a:pt x="3" y="77"/>
                  </a:cubicBezTo>
                  <a:cubicBezTo>
                    <a:pt x="3" y="78"/>
                    <a:pt x="6" y="81"/>
                    <a:pt x="4" y="82"/>
                  </a:cubicBezTo>
                  <a:cubicBezTo>
                    <a:pt x="2" y="82"/>
                    <a:pt x="2" y="77"/>
                    <a:pt x="0" y="77"/>
                  </a:cubicBezTo>
                  <a:cubicBezTo>
                    <a:pt x="0" y="77"/>
                    <a:pt x="6" y="85"/>
                    <a:pt x="6" y="86"/>
                  </a:cubicBezTo>
                  <a:cubicBezTo>
                    <a:pt x="7" y="87"/>
                    <a:pt x="6" y="89"/>
                    <a:pt x="7" y="91"/>
                  </a:cubicBezTo>
                  <a:cubicBezTo>
                    <a:pt x="8" y="93"/>
                    <a:pt x="9" y="94"/>
                    <a:pt x="10" y="96"/>
                  </a:cubicBezTo>
                  <a:cubicBezTo>
                    <a:pt x="11" y="97"/>
                    <a:pt x="11" y="100"/>
                    <a:pt x="11" y="101"/>
                  </a:cubicBezTo>
                  <a:cubicBezTo>
                    <a:pt x="11" y="103"/>
                    <a:pt x="12" y="105"/>
                    <a:pt x="13" y="106"/>
                  </a:cubicBezTo>
                  <a:cubicBezTo>
                    <a:pt x="14" y="109"/>
                    <a:pt x="14" y="110"/>
                    <a:pt x="14" y="113"/>
                  </a:cubicBezTo>
                  <a:cubicBezTo>
                    <a:pt x="14" y="114"/>
                    <a:pt x="14" y="119"/>
                    <a:pt x="14" y="119"/>
                  </a:cubicBezTo>
                  <a:cubicBezTo>
                    <a:pt x="13" y="120"/>
                    <a:pt x="12" y="120"/>
                    <a:pt x="11" y="121"/>
                  </a:cubicBezTo>
                  <a:cubicBezTo>
                    <a:pt x="10" y="124"/>
                    <a:pt x="12" y="124"/>
                    <a:pt x="13" y="125"/>
                  </a:cubicBezTo>
                  <a:cubicBezTo>
                    <a:pt x="17" y="127"/>
                    <a:pt x="20" y="129"/>
                    <a:pt x="25" y="128"/>
                  </a:cubicBezTo>
                  <a:cubicBezTo>
                    <a:pt x="27" y="127"/>
                    <a:pt x="29" y="126"/>
                    <a:pt x="30" y="125"/>
                  </a:cubicBezTo>
                  <a:cubicBezTo>
                    <a:pt x="33" y="124"/>
                    <a:pt x="32" y="125"/>
                    <a:pt x="33" y="123"/>
                  </a:cubicBezTo>
                  <a:cubicBezTo>
                    <a:pt x="35" y="121"/>
                    <a:pt x="42" y="121"/>
                    <a:pt x="44" y="122"/>
                  </a:cubicBezTo>
                  <a:cubicBezTo>
                    <a:pt x="47" y="122"/>
                    <a:pt x="52" y="124"/>
                    <a:pt x="54" y="121"/>
                  </a:cubicBezTo>
                  <a:cubicBezTo>
                    <a:pt x="55" y="120"/>
                    <a:pt x="55" y="118"/>
                    <a:pt x="57" y="117"/>
                  </a:cubicBezTo>
                  <a:cubicBezTo>
                    <a:pt x="59" y="116"/>
                    <a:pt x="61" y="115"/>
                    <a:pt x="63" y="114"/>
                  </a:cubicBezTo>
                  <a:cubicBezTo>
                    <a:pt x="66" y="112"/>
                    <a:pt x="70" y="114"/>
                    <a:pt x="73" y="112"/>
                  </a:cubicBezTo>
                  <a:cubicBezTo>
                    <a:pt x="78" y="110"/>
                    <a:pt x="82" y="110"/>
                    <a:pt x="88" y="109"/>
                  </a:cubicBezTo>
                  <a:cubicBezTo>
                    <a:pt x="89" y="109"/>
                    <a:pt x="90" y="108"/>
                    <a:pt x="92" y="108"/>
                  </a:cubicBezTo>
                  <a:cubicBezTo>
                    <a:pt x="93" y="109"/>
                    <a:pt x="95" y="110"/>
                    <a:pt x="96" y="111"/>
                  </a:cubicBezTo>
                  <a:cubicBezTo>
                    <a:pt x="97" y="111"/>
                    <a:pt x="107" y="113"/>
                    <a:pt x="107" y="114"/>
                  </a:cubicBezTo>
                  <a:cubicBezTo>
                    <a:pt x="106" y="115"/>
                    <a:pt x="105" y="118"/>
                    <a:pt x="107" y="117"/>
                  </a:cubicBezTo>
                  <a:cubicBezTo>
                    <a:pt x="108" y="117"/>
                    <a:pt x="110" y="120"/>
                    <a:pt x="111" y="121"/>
                  </a:cubicBezTo>
                  <a:cubicBezTo>
                    <a:pt x="112" y="122"/>
                    <a:pt x="112" y="123"/>
                    <a:pt x="112" y="125"/>
                  </a:cubicBezTo>
                  <a:cubicBezTo>
                    <a:pt x="113" y="126"/>
                    <a:pt x="115" y="128"/>
                    <a:pt x="115" y="128"/>
                  </a:cubicBezTo>
                  <a:cubicBezTo>
                    <a:pt x="115" y="127"/>
                    <a:pt x="114" y="126"/>
                    <a:pt x="116" y="125"/>
                  </a:cubicBezTo>
                  <a:cubicBezTo>
                    <a:pt x="117" y="124"/>
                    <a:pt x="118" y="123"/>
                    <a:pt x="120" y="122"/>
                  </a:cubicBezTo>
                  <a:cubicBezTo>
                    <a:pt x="121" y="121"/>
                    <a:pt x="126" y="116"/>
                    <a:pt x="125" y="115"/>
                  </a:cubicBezTo>
                  <a:cubicBezTo>
                    <a:pt x="126" y="117"/>
                    <a:pt x="125" y="118"/>
                    <a:pt x="125" y="120"/>
                  </a:cubicBezTo>
                  <a:cubicBezTo>
                    <a:pt x="126" y="121"/>
                    <a:pt x="124" y="122"/>
                    <a:pt x="124" y="122"/>
                  </a:cubicBezTo>
                  <a:cubicBezTo>
                    <a:pt x="123" y="124"/>
                    <a:pt x="123" y="125"/>
                    <a:pt x="123" y="126"/>
                  </a:cubicBezTo>
                  <a:cubicBezTo>
                    <a:pt x="123" y="128"/>
                    <a:pt x="119" y="129"/>
                    <a:pt x="122" y="129"/>
                  </a:cubicBezTo>
                  <a:cubicBezTo>
                    <a:pt x="126" y="129"/>
                    <a:pt x="124" y="125"/>
                    <a:pt x="125" y="123"/>
                  </a:cubicBezTo>
                  <a:cubicBezTo>
                    <a:pt x="125" y="123"/>
                    <a:pt x="129" y="127"/>
                    <a:pt x="128" y="129"/>
                  </a:cubicBezTo>
                  <a:cubicBezTo>
                    <a:pt x="125" y="133"/>
                    <a:pt x="129" y="130"/>
                    <a:pt x="131" y="132"/>
                  </a:cubicBezTo>
                  <a:cubicBezTo>
                    <a:pt x="134" y="135"/>
                    <a:pt x="134" y="136"/>
                    <a:pt x="134" y="139"/>
                  </a:cubicBezTo>
                  <a:cubicBezTo>
                    <a:pt x="133" y="142"/>
                    <a:pt x="137" y="145"/>
                    <a:pt x="139" y="145"/>
                  </a:cubicBezTo>
                  <a:cubicBezTo>
                    <a:pt x="141" y="146"/>
                    <a:pt x="143" y="147"/>
                    <a:pt x="145" y="147"/>
                  </a:cubicBezTo>
                  <a:cubicBezTo>
                    <a:pt x="147" y="147"/>
                    <a:pt x="151" y="152"/>
                    <a:pt x="153" y="151"/>
                  </a:cubicBezTo>
                  <a:cubicBezTo>
                    <a:pt x="155" y="150"/>
                    <a:pt x="157" y="149"/>
                    <a:pt x="158" y="147"/>
                  </a:cubicBezTo>
                  <a:cubicBezTo>
                    <a:pt x="158" y="147"/>
                    <a:pt x="160" y="144"/>
                    <a:pt x="161" y="145"/>
                  </a:cubicBezTo>
                  <a:cubicBezTo>
                    <a:pt x="161" y="146"/>
                    <a:pt x="159" y="147"/>
                    <a:pt x="160" y="148"/>
                  </a:cubicBezTo>
                  <a:cubicBezTo>
                    <a:pt x="161" y="149"/>
                    <a:pt x="161" y="146"/>
                    <a:pt x="162" y="146"/>
                  </a:cubicBezTo>
                  <a:cubicBezTo>
                    <a:pt x="162" y="146"/>
                    <a:pt x="164" y="149"/>
                    <a:pt x="165" y="149"/>
                  </a:cubicBezTo>
                  <a:cubicBezTo>
                    <a:pt x="165" y="150"/>
                    <a:pt x="167" y="152"/>
                    <a:pt x="168" y="152"/>
                  </a:cubicBezTo>
                  <a:cubicBezTo>
                    <a:pt x="167" y="152"/>
                    <a:pt x="170" y="149"/>
                    <a:pt x="170" y="149"/>
                  </a:cubicBezTo>
                  <a:cubicBezTo>
                    <a:pt x="172" y="148"/>
                    <a:pt x="173" y="146"/>
                    <a:pt x="174" y="145"/>
                  </a:cubicBezTo>
                  <a:cubicBezTo>
                    <a:pt x="177" y="144"/>
                    <a:pt x="185" y="146"/>
                    <a:pt x="185" y="142"/>
                  </a:cubicBezTo>
                  <a:cubicBezTo>
                    <a:pt x="186" y="137"/>
                    <a:pt x="187" y="134"/>
                    <a:pt x="188" y="130"/>
                  </a:cubicBezTo>
                  <a:cubicBezTo>
                    <a:pt x="190" y="126"/>
                    <a:pt x="191" y="122"/>
                    <a:pt x="194" y="118"/>
                  </a:cubicBezTo>
                  <a:cubicBezTo>
                    <a:pt x="195" y="117"/>
                    <a:pt x="197" y="116"/>
                    <a:pt x="198" y="114"/>
                  </a:cubicBezTo>
                  <a:cubicBezTo>
                    <a:pt x="198" y="113"/>
                    <a:pt x="198" y="113"/>
                    <a:pt x="198" y="112"/>
                  </a:cubicBezTo>
                  <a:cubicBezTo>
                    <a:pt x="199" y="111"/>
                    <a:pt x="200" y="110"/>
                    <a:pt x="200" y="108"/>
                  </a:cubicBezTo>
                  <a:cubicBezTo>
                    <a:pt x="201" y="106"/>
                    <a:pt x="200" y="104"/>
                    <a:pt x="201" y="102"/>
                  </a:cubicBezTo>
                  <a:cubicBezTo>
                    <a:pt x="201" y="101"/>
                    <a:pt x="202" y="100"/>
                    <a:pt x="202" y="99"/>
                  </a:cubicBezTo>
                  <a:cubicBezTo>
                    <a:pt x="203" y="98"/>
                    <a:pt x="201" y="97"/>
                    <a:pt x="202" y="96"/>
                  </a:cubicBezTo>
                  <a:cubicBezTo>
                    <a:pt x="203" y="95"/>
                    <a:pt x="204" y="92"/>
                    <a:pt x="203" y="91"/>
                  </a:cubicBezTo>
                  <a:cubicBezTo>
                    <a:pt x="203" y="89"/>
                    <a:pt x="202" y="88"/>
                    <a:pt x="202" y="87"/>
                  </a:cubicBezTo>
                  <a:cubicBezTo>
                    <a:pt x="201" y="86"/>
                    <a:pt x="201" y="84"/>
                    <a:pt x="201" y="83"/>
                  </a:cubicBezTo>
                  <a:cubicBezTo>
                    <a:pt x="200" y="79"/>
                    <a:pt x="203" y="77"/>
                    <a:pt x="202" y="73"/>
                  </a:cubicBezTo>
                  <a:cubicBezTo>
                    <a:pt x="202" y="74"/>
                    <a:pt x="201" y="76"/>
                    <a:pt x="200" y="76"/>
                  </a:cubicBezTo>
                  <a:cubicBezTo>
                    <a:pt x="198" y="76"/>
                    <a:pt x="197" y="72"/>
                    <a:pt x="196" y="70"/>
                  </a:cubicBezTo>
                  <a:cubicBezTo>
                    <a:pt x="194" y="67"/>
                    <a:pt x="190" y="67"/>
                    <a:pt x="190" y="62"/>
                  </a:cubicBezTo>
                  <a:cubicBezTo>
                    <a:pt x="189" y="60"/>
                    <a:pt x="188" y="60"/>
                    <a:pt x="187" y="59"/>
                  </a:cubicBezTo>
                  <a:cubicBezTo>
                    <a:pt x="185" y="58"/>
                    <a:pt x="185" y="61"/>
                    <a:pt x="184" y="59"/>
                  </a:cubicBezTo>
                  <a:cubicBezTo>
                    <a:pt x="184" y="56"/>
                    <a:pt x="183" y="55"/>
                    <a:pt x="181" y="53"/>
                  </a:cubicBezTo>
                  <a:cubicBezTo>
                    <a:pt x="181" y="53"/>
                    <a:pt x="180" y="52"/>
                    <a:pt x="180" y="51"/>
                  </a:cubicBezTo>
                  <a:cubicBezTo>
                    <a:pt x="179" y="51"/>
                    <a:pt x="180" y="49"/>
                    <a:pt x="180" y="50"/>
                  </a:cubicBezTo>
                  <a:cubicBezTo>
                    <a:pt x="178" y="48"/>
                    <a:pt x="176" y="47"/>
                    <a:pt x="174" y="46"/>
                  </a:cubicBezTo>
                  <a:cubicBezTo>
                    <a:pt x="172" y="44"/>
                    <a:pt x="169" y="45"/>
                    <a:pt x="168" y="43"/>
                  </a:cubicBezTo>
                  <a:cubicBezTo>
                    <a:pt x="166" y="41"/>
                    <a:pt x="167" y="37"/>
                    <a:pt x="166" y="36"/>
                  </a:cubicBezTo>
                  <a:cubicBezTo>
                    <a:pt x="166" y="34"/>
                    <a:pt x="166" y="32"/>
                    <a:pt x="165" y="31"/>
                  </a:cubicBezTo>
                  <a:cubicBezTo>
                    <a:pt x="164" y="30"/>
                    <a:pt x="163" y="30"/>
                    <a:pt x="163" y="28"/>
                  </a:cubicBezTo>
                  <a:cubicBezTo>
                    <a:pt x="163" y="26"/>
                    <a:pt x="163" y="23"/>
                    <a:pt x="161" y="20"/>
                  </a:cubicBezTo>
                  <a:cubicBezTo>
                    <a:pt x="160" y="20"/>
                    <a:pt x="158" y="17"/>
                    <a:pt x="158" y="18"/>
                  </a:cubicBezTo>
                  <a:cubicBezTo>
                    <a:pt x="156" y="18"/>
                    <a:pt x="156" y="19"/>
                    <a:pt x="155" y="17"/>
                  </a:cubicBezTo>
                  <a:cubicBezTo>
                    <a:pt x="153" y="15"/>
                    <a:pt x="154" y="11"/>
                    <a:pt x="152" y="8"/>
                  </a:cubicBezTo>
                  <a:cubicBezTo>
                    <a:pt x="152" y="7"/>
                    <a:pt x="148" y="0"/>
                    <a:pt x="148" y="0"/>
                  </a:cubicBezTo>
                  <a:cubicBezTo>
                    <a:pt x="147" y="0"/>
                    <a:pt x="147" y="2"/>
                    <a:pt x="147" y="3"/>
                  </a:cubicBezTo>
                  <a:cubicBezTo>
                    <a:pt x="147" y="4"/>
                    <a:pt x="146" y="5"/>
                    <a:pt x="145" y="6"/>
                  </a:cubicBezTo>
                  <a:cubicBezTo>
                    <a:pt x="145" y="6"/>
                    <a:pt x="143" y="8"/>
                    <a:pt x="144" y="9"/>
                  </a:cubicBezTo>
                  <a:cubicBezTo>
                    <a:pt x="144" y="9"/>
                    <a:pt x="146" y="9"/>
                    <a:pt x="145" y="10"/>
                  </a:cubicBezTo>
                  <a:cubicBezTo>
                    <a:pt x="144" y="10"/>
                    <a:pt x="143" y="15"/>
                    <a:pt x="143" y="16"/>
                  </a:cubicBezTo>
                  <a:cubicBezTo>
                    <a:pt x="144" y="18"/>
                    <a:pt x="144" y="20"/>
                    <a:pt x="144" y="22"/>
                  </a:cubicBezTo>
                  <a:cubicBezTo>
                    <a:pt x="143" y="26"/>
                    <a:pt x="143" y="36"/>
                    <a:pt x="137" y="36"/>
                  </a:cubicBezTo>
                  <a:cubicBezTo>
                    <a:pt x="133" y="36"/>
                    <a:pt x="133" y="32"/>
                    <a:pt x="130" y="31"/>
                  </a:cubicBezTo>
                  <a:cubicBezTo>
                    <a:pt x="128" y="30"/>
                    <a:pt x="126" y="30"/>
                    <a:pt x="124" y="28"/>
                  </a:cubicBezTo>
                  <a:cubicBezTo>
                    <a:pt x="123" y="27"/>
                    <a:pt x="112" y="21"/>
                    <a:pt x="113" y="20"/>
                  </a:cubicBezTo>
                  <a:cubicBezTo>
                    <a:pt x="113" y="19"/>
                    <a:pt x="114" y="18"/>
                    <a:pt x="115" y="17"/>
                  </a:cubicBezTo>
                  <a:cubicBezTo>
                    <a:pt x="115" y="16"/>
                    <a:pt x="117" y="16"/>
                    <a:pt x="117" y="15"/>
                  </a:cubicBezTo>
                  <a:cubicBezTo>
                    <a:pt x="117" y="15"/>
                    <a:pt x="116" y="14"/>
                    <a:pt x="116" y="13"/>
                  </a:cubicBezTo>
                  <a:cubicBezTo>
                    <a:pt x="117" y="12"/>
                    <a:pt x="117" y="12"/>
                    <a:pt x="118" y="11"/>
                  </a:cubicBezTo>
                  <a:cubicBezTo>
                    <a:pt x="118" y="10"/>
                    <a:pt x="120" y="9"/>
                    <a:pt x="121" y="8"/>
                  </a:cubicBezTo>
                  <a:cubicBezTo>
                    <a:pt x="121" y="7"/>
                    <a:pt x="119" y="5"/>
                    <a:pt x="118" y="6"/>
                  </a:cubicBezTo>
                  <a:cubicBezTo>
                    <a:pt x="118" y="6"/>
                    <a:pt x="117" y="8"/>
                    <a:pt x="117" y="8"/>
                  </a:cubicBezTo>
                  <a:cubicBezTo>
                    <a:pt x="116" y="7"/>
                    <a:pt x="116" y="7"/>
                    <a:pt x="115" y="6"/>
                  </a:cubicBezTo>
                  <a:cubicBezTo>
                    <a:pt x="115" y="5"/>
                    <a:pt x="113" y="7"/>
                    <a:pt x="112" y="7"/>
                  </a:cubicBezTo>
                  <a:cubicBezTo>
                    <a:pt x="111" y="8"/>
                    <a:pt x="110" y="7"/>
                    <a:pt x="109" y="7"/>
                  </a:cubicBezTo>
                  <a:cubicBezTo>
                    <a:pt x="107" y="6"/>
                    <a:pt x="104" y="5"/>
                    <a:pt x="101" y="4"/>
                  </a:cubicBezTo>
                  <a:cubicBezTo>
                    <a:pt x="99" y="4"/>
                    <a:pt x="103" y="5"/>
                    <a:pt x="101" y="4"/>
                  </a:cubicBezTo>
                  <a:close/>
                </a:path>
              </a:pathLst>
            </a:custGeom>
            <a:solidFill>
              <a:schemeClr val="accent3"/>
            </a:solidFill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404">
              <a:extLst>
                <a:ext uri="{FF2B5EF4-FFF2-40B4-BE49-F238E27FC236}">
                  <a16:creationId xmlns:a16="http://schemas.microsoft.com/office/drawing/2014/main" id="{222D357E-9539-1A43-B0EF-CEE3427FD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4969865"/>
              <a:ext cx="318996" cy="510681"/>
            </a:xfrm>
            <a:custGeom>
              <a:avLst/>
              <a:gdLst>
                <a:gd name="T0" fmla="*/ 7 w 40"/>
                <a:gd name="T1" fmla="*/ 0 h 60"/>
                <a:gd name="T2" fmla="*/ 4 w 40"/>
                <a:gd name="T3" fmla="*/ 3 h 60"/>
                <a:gd name="T4" fmla="*/ 2 w 40"/>
                <a:gd name="T5" fmla="*/ 8 h 60"/>
                <a:gd name="T6" fmla="*/ 5 w 40"/>
                <a:gd name="T7" fmla="*/ 14 h 60"/>
                <a:gd name="T8" fmla="*/ 3 w 40"/>
                <a:gd name="T9" fmla="*/ 18 h 60"/>
                <a:gd name="T10" fmla="*/ 3 w 40"/>
                <a:gd name="T11" fmla="*/ 19 h 60"/>
                <a:gd name="T12" fmla="*/ 2 w 40"/>
                <a:gd name="T13" fmla="*/ 23 h 60"/>
                <a:gd name="T14" fmla="*/ 5 w 40"/>
                <a:gd name="T15" fmla="*/ 23 h 60"/>
                <a:gd name="T16" fmla="*/ 7 w 40"/>
                <a:gd name="T17" fmla="*/ 19 h 60"/>
                <a:gd name="T18" fmla="*/ 7 w 40"/>
                <a:gd name="T19" fmla="*/ 23 h 60"/>
                <a:gd name="T20" fmla="*/ 11 w 40"/>
                <a:gd name="T21" fmla="*/ 27 h 60"/>
                <a:gd name="T22" fmla="*/ 14 w 40"/>
                <a:gd name="T23" fmla="*/ 30 h 60"/>
                <a:gd name="T24" fmla="*/ 16 w 40"/>
                <a:gd name="T25" fmla="*/ 36 h 60"/>
                <a:gd name="T26" fmla="*/ 8 w 40"/>
                <a:gd name="T27" fmla="*/ 39 h 60"/>
                <a:gd name="T28" fmla="*/ 9 w 40"/>
                <a:gd name="T29" fmla="*/ 42 h 60"/>
                <a:gd name="T30" fmla="*/ 5 w 40"/>
                <a:gd name="T31" fmla="*/ 47 h 60"/>
                <a:gd name="T32" fmla="*/ 9 w 40"/>
                <a:gd name="T33" fmla="*/ 48 h 60"/>
                <a:gd name="T34" fmla="*/ 18 w 40"/>
                <a:gd name="T35" fmla="*/ 48 h 60"/>
                <a:gd name="T36" fmla="*/ 10 w 40"/>
                <a:gd name="T37" fmla="*/ 52 h 60"/>
                <a:gd name="T38" fmla="*/ 7 w 40"/>
                <a:gd name="T39" fmla="*/ 55 h 60"/>
                <a:gd name="T40" fmla="*/ 3 w 40"/>
                <a:gd name="T41" fmla="*/ 59 h 60"/>
                <a:gd name="T42" fmla="*/ 5 w 40"/>
                <a:gd name="T43" fmla="*/ 60 h 60"/>
                <a:gd name="T44" fmla="*/ 12 w 40"/>
                <a:gd name="T45" fmla="*/ 57 h 60"/>
                <a:gd name="T46" fmla="*/ 19 w 40"/>
                <a:gd name="T47" fmla="*/ 55 h 60"/>
                <a:gd name="T48" fmla="*/ 27 w 40"/>
                <a:gd name="T49" fmla="*/ 54 h 60"/>
                <a:gd name="T50" fmla="*/ 38 w 40"/>
                <a:gd name="T51" fmla="*/ 51 h 60"/>
                <a:gd name="T52" fmla="*/ 38 w 40"/>
                <a:gd name="T53" fmla="*/ 46 h 60"/>
                <a:gd name="T54" fmla="*/ 32 w 40"/>
                <a:gd name="T55" fmla="*/ 41 h 60"/>
                <a:gd name="T56" fmla="*/ 31 w 40"/>
                <a:gd name="T57" fmla="*/ 36 h 60"/>
                <a:gd name="T58" fmla="*/ 30 w 40"/>
                <a:gd name="T59" fmla="*/ 34 h 60"/>
                <a:gd name="T60" fmla="*/ 23 w 40"/>
                <a:gd name="T61" fmla="*/ 25 h 60"/>
                <a:gd name="T62" fmla="*/ 12 w 40"/>
                <a:gd name="T63" fmla="*/ 18 h 60"/>
                <a:gd name="T64" fmla="*/ 14 w 40"/>
                <a:gd name="T65" fmla="*/ 16 h 60"/>
                <a:gd name="T66" fmla="*/ 21 w 40"/>
                <a:gd name="T67" fmla="*/ 8 h 60"/>
                <a:gd name="T68" fmla="*/ 9 w 40"/>
                <a:gd name="T69" fmla="*/ 7 h 60"/>
                <a:gd name="T70" fmla="*/ 9 w 40"/>
                <a:gd name="T71" fmla="*/ 6 h 60"/>
                <a:gd name="T72" fmla="*/ 15 w 40"/>
                <a:gd name="T7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60">
                  <a:moveTo>
                    <a:pt x="15" y="0"/>
                  </a:moveTo>
                  <a:cubicBezTo>
                    <a:pt x="12" y="0"/>
                    <a:pt x="10" y="1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6" y="3"/>
                    <a:pt x="5" y="2"/>
                    <a:pt x="4" y="3"/>
                  </a:cubicBezTo>
                  <a:cubicBezTo>
                    <a:pt x="5" y="2"/>
                    <a:pt x="5" y="4"/>
                    <a:pt x="5" y="4"/>
                  </a:cubicBezTo>
                  <a:cubicBezTo>
                    <a:pt x="4" y="6"/>
                    <a:pt x="1" y="5"/>
                    <a:pt x="2" y="8"/>
                  </a:cubicBezTo>
                  <a:cubicBezTo>
                    <a:pt x="4" y="10"/>
                    <a:pt x="3" y="11"/>
                    <a:pt x="2" y="13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5" y="15"/>
                    <a:pt x="3" y="18"/>
                    <a:pt x="3" y="18"/>
                  </a:cubicBezTo>
                  <a:cubicBezTo>
                    <a:pt x="2" y="18"/>
                    <a:pt x="0" y="18"/>
                    <a:pt x="0" y="20"/>
                  </a:cubicBezTo>
                  <a:cubicBezTo>
                    <a:pt x="1" y="20"/>
                    <a:pt x="2" y="18"/>
                    <a:pt x="3" y="19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4"/>
                    <a:pt x="3" y="22"/>
                    <a:pt x="4" y="22"/>
                  </a:cubicBezTo>
                  <a:cubicBezTo>
                    <a:pt x="4" y="21"/>
                    <a:pt x="5" y="23"/>
                    <a:pt x="5" y="23"/>
                  </a:cubicBezTo>
                  <a:cubicBezTo>
                    <a:pt x="6" y="23"/>
                    <a:pt x="5" y="19"/>
                    <a:pt x="4" y="19"/>
                  </a:cubicBezTo>
                  <a:cubicBezTo>
                    <a:pt x="5" y="19"/>
                    <a:pt x="7" y="20"/>
                    <a:pt x="7" y="19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1"/>
                    <a:pt x="7" y="22"/>
                    <a:pt x="7" y="23"/>
                  </a:cubicBezTo>
                  <a:cubicBezTo>
                    <a:pt x="7" y="24"/>
                    <a:pt x="4" y="27"/>
                    <a:pt x="7" y="27"/>
                  </a:cubicBezTo>
                  <a:cubicBezTo>
                    <a:pt x="7" y="27"/>
                    <a:pt x="10" y="27"/>
                    <a:pt x="11" y="27"/>
                  </a:cubicBezTo>
                  <a:cubicBezTo>
                    <a:pt x="12" y="26"/>
                    <a:pt x="15" y="26"/>
                    <a:pt x="15" y="26"/>
                  </a:cubicBezTo>
                  <a:cubicBezTo>
                    <a:pt x="14" y="28"/>
                    <a:pt x="13" y="28"/>
                    <a:pt x="14" y="30"/>
                  </a:cubicBezTo>
                  <a:cubicBezTo>
                    <a:pt x="15" y="33"/>
                    <a:pt x="15" y="31"/>
                    <a:pt x="16" y="32"/>
                  </a:cubicBezTo>
                  <a:cubicBezTo>
                    <a:pt x="16" y="33"/>
                    <a:pt x="15" y="35"/>
                    <a:pt x="16" y="36"/>
                  </a:cubicBezTo>
                  <a:cubicBezTo>
                    <a:pt x="17" y="38"/>
                    <a:pt x="14" y="38"/>
                    <a:pt x="13" y="38"/>
                  </a:cubicBezTo>
                  <a:cubicBezTo>
                    <a:pt x="11" y="39"/>
                    <a:pt x="10" y="37"/>
                    <a:pt x="8" y="39"/>
                  </a:cubicBezTo>
                  <a:cubicBezTo>
                    <a:pt x="7" y="41"/>
                    <a:pt x="12" y="40"/>
                    <a:pt x="11" y="41"/>
                  </a:cubicBezTo>
                  <a:cubicBezTo>
                    <a:pt x="11" y="41"/>
                    <a:pt x="9" y="42"/>
                    <a:pt x="9" y="42"/>
                  </a:cubicBezTo>
                  <a:cubicBezTo>
                    <a:pt x="9" y="43"/>
                    <a:pt x="10" y="43"/>
                    <a:pt x="9" y="44"/>
                  </a:cubicBezTo>
                  <a:cubicBezTo>
                    <a:pt x="8" y="45"/>
                    <a:pt x="7" y="46"/>
                    <a:pt x="5" y="47"/>
                  </a:cubicBezTo>
                  <a:cubicBezTo>
                    <a:pt x="4" y="48"/>
                    <a:pt x="6" y="49"/>
                    <a:pt x="6" y="49"/>
                  </a:cubicBezTo>
                  <a:cubicBezTo>
                    <a:pt x="7" y="49"/>
                    <a:pt x="9" y="48"/>
                    <a:pt x="9" y="48"/>
                  </a:cubicBezTo>
                  <a:cubicBezTo>
                    <a:pt x="9" y="49"/>
                    <a:pt x="12" y="49"/>
                    <a:pt x="13" y="50"/>
                  </a:cubicBezTo>
                  <a:cubicBezTo>
                    <a:pt x="15" y="50"/>
                    <a:pt x="17" y="48"/>
                    <a:pt x="18" y="48"/>
                  </a:cubicBezTo>
                  <a:cubicBezTo>
                    <a:pt x="18" y="48"/>
                    <a:pt x="16" y="53"/>
                    <a:pt x="13" y="52"/>
                  </a:cubicBezTo>
                  <a:cubicBezTo>
                    <a:pt x="12" y="51"/>
                    <a:pt x="11" y="52"/>
                    <a:pt x="10" y="52"/>
                  </a:cubicBezTo>
                  <a:cubicBezTo>
                    <a:pt x="8" y="52"/>
                    <a:pt x="9" y="51"/>
                    <a:pt x="8" y="51"/>
                  </a:cubicBezTo>
                  <a:cubicBezTo>
                    <a:pt x="8" y="51"/>
                    <a:pt x="8" y="54"/>
                    <a:pt x="7" y="55"/>
                  </a:cubicBezTo>
                  <a:cubicBezTo>
                    <a:pt x="7" y="55"/>
                    <a:pt x="6" y="56"/>
                    <a:pt x="5" y="57"/>
                  </a:cubicBezTo>
                  <a:cubicBezTo>
                    <a:pt x="5" y="57"/>
                    <a:pt x="3" y="58"/>
                    <a:pt x="3" y="59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5" y="59"/>
                    <a:pt x="4" y="59"/>
                    <a:pt x="5" y="60"/>
                  </a:cubicBezTo>
                  <a:cubicBezTo>
                    <a:pt x="5" y="60"/>
                    <a:pt x="7" y="57"/>
                    <a:pt x="8" y="57"/>
                  </a:cubicBezTo>
                  <a:cubicBezTo>
                    <a:pt x="9" y="57"/>
                    <a:pt x="11" y="58"/>
                    <a:pt x="12" y="57"/>
                  </a:cubicBezTo>
                  <a:cubicBezTo>
                    <a:pt x="14" y="57"/>
                    <a:pt x="13" y="55"/>
                    <a:pt x="15" y="55"/>
                  </a:cubicBezTo>
                  <a:cubicBezTo>
                    <a:pt x="16" y="54"/>
                    <a:pt x="17" y="55"/>
                    <a:pt x="19" y="55"/>
                  </a:cubicBezTo>
                  <a:cubicBezTo>
                    <a:pt x="20" y="56"/>
                    <a:pt x="21" y="54"/>
                    <a:pt x="23" y="55"/>
                  </a:cubicBezTo>
                  <a:cubicBezTo>
                    <a:pt x="24" y="56"/>
                    <a:pt x="26" y="55"/>
                    <a:pt x="27" y="54"/>
                  </a:cubicBezTo>
                  <a:cubicBezTo>
                    <a:pt x="29" y="54"/>
                    <a:pt x="32" y="54"/>
                    <a:pt x="34" y="54"/>
                  </a:cubicBezTo>
                  <a:cubicBezTo>
                    <a:pt x="34" y="54"/>
                    <a:pt x="38" y="51"/>
                    <a:pt x="38" y="51"/>
                  </a:cubicBezTo>
                  <a:cubicBezTo>
                    <a:pt x="37" y="50"/>
                    <a:pt x="33" y="51"/>
                    <a:pt x="33" y="50"/>
                  </a:cubicBezTo>
                  <a:cubicBezTo>
                    <a:pt x="33" y="49"/>
                    <a:pt x="37" y="46"/>
                    <a:pt x="38" y="46"/>
                  </a:cubicBezTo>
                  <a:cubicBezTo>
                    <a:pt x="39" y="44"/>
                    <a:pt x="40" y="40"/>
                    <a:pt x="36" y="40"/>
                  </a:cubicBezTo>
                  <a:cubicBezTo>
                    <a:pt x="35" y="40"/>
                    <a:pt x="33" y="41"/>
                    <a:pt x="32" y="41"/>
                  </a:cubicBezTo>
                  <a:cubicBezTo>
                    <a:pt x="30" y="40"/>
                    <a:pt x="32" y="40"/>
                    <a:pt x="32" y="39"/>
                  </a:cubicBezTo>
                  <a:cubicBezTo>
                    <a:pt x="32" y="38"/>
                    <a:pt x="32" y="37"/>
                    <a:pt x="31" y="36"/>
                  </a:cubicBezTo>
                  <a:cubicBezTo>
                    <a:pt x="31" y="36"/>
                    <a:pt x="27" y="35"/>
                    <a:pt x="28" y="34"/>
                  </a:cubicBezTo>
                  <a:cubicBezTo>
                    <a:pt x="28" y="34"/>
                    <a:pt x="30" y="35"/>
                    <a:pt x="30" y="34"/>
                  </a:cubicBezTo>
                  <a:cubicBezTo>
                    <a:pt x="31" y="33"/>
                    <a:pt x="30" y="32"/>
                    <a:pt x="29" y="31"/>
                  </a:cubicBezTo>
                  <a:cubicBezTo>
                    <a:pt x="26" y="29"/>
                    <a:pt x="25" y="29"/>
                    <a:pt x="23" y="25"/>
                  </a:cubicBezTo>
                  <a:cubicBezTo>
                    <a:pt x="22" y="23"/>
                    <a:pt x="21" y="21"/>
                    <a:pt x="18" y="19"/>
                  </a:cubicBezTo>
                  <a:cubicBezTo>
                    <a:pt x="17" y="18"/>
                    <a:pt x="13" y="20"/>
                    <a:pt x="12" y="18"/>
                  </a:cubicBezTo>
                  <a:cubicBezTo>
                    <a:pt x="12" y="18"/>
                    <a:pt x="18" y="17"/>
                    <a:pt x="17" y="16"/>
                  </a:cubicBezTo>
                  <a:cubicBezTo>
                    <a:pt x="17" y="16"/>
                    <a:pt x="15" y="17"/>
                    <a:pt x="14" y="16"/>
                  </a:cubicBezTo>
                  <a:cubicBezTo>
                    <a:pt x="14" y="16"/>
                    <a:pt x="18" y="15"/>
                    <a:pt x="18" y="15"/>
                  </a:cubicBezTo>
                  <a:cubicBezTo>
                    <a:pt x="19" y="14"/>
                    <a:pt x="22" y="9"/>
                    <a:pt x="21" y="8"/>
                  </a:cubicBezTo>
                  <a:cubicBezTo>
                    <a:pt x="20" y="6"/>
                    <a:pt x="17" y="6"/>
                    <a:pt x="15" y="6"/>
                  </a:cubicBezTo>
                  <a:cubicBezTo>
                    <a:pt x="14" y="7"/>
                    <a:pt x="9" y="7"/>
                    <a:pt x="9" y="7"/>
                  </a:cubicBezTo>
                  <a:cubicBezTo>
                    <a:pt x="9" y="7"/>
                    <a:pt x="11" y="6"/>
                    <a:pt x="11" y="6"/>
                  </a:cubicBezTo>
                  <a:cubicBezTo>
                    <a:pt x="11" y="6"/>
                    <a:pt x="9" y="5"/>
                    <a:pt x="9" y="6"/>
                  </a:cubicBezTo>
                  <a:cubicBezTo>
                    <a:pt x="9" y="5"/>
                    <a:pt x="18" y="1"/>
                    <a:pt x="15" y="0"/>
                  </a:cubicBezTo>
                  <a:cubicBezTo>
                    <a:pt x="14" y="0"/>
                    <a:pt x="17" y="1"/>
                    <a:pt x="1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5" name="Freeform 406">
              <a:extLst>
                <a:ext uri="{FF2B5EF4-FFF2-40B4-BE49-F238E27FC236}">
                  <a16:creationId xmlns:a16="http://schemas.microsoft.com/office/drawing/2014/main" id="{FEE5F3F2-A43B-764B-A902-850D2A10B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3622472"/>
              <a:ext cx="719790" cy="525110"/>
            </a:xfrm>
            <a:custGeom>
              <a:avLst/>
              <a:gdLst>
                <a:gd name="T0" fmla="*/ 77 w 90"/>
                <a:gd name="T1" fmla="*/ 2 h 62"/>
                <a:gd name="T2" fmla="*/ 66 w 90"/>
                <a:gd name="T3" fmla="*/ 6 h 62"/>
                <a:gd name="T4" fmla="*/ 51 w 90"/>
                <a:gd name="T5" fmla="*/ 8 h 62"/>
                <a:gd name="T6" fmla="*/ 48 w 90"/>
                <a:gd name="T7" fmla="*/ 9 h 62"/>
                <a:gd name="T8" fmla="*/ 39 w 90"/>
                <a:gd name="T9" fmla="*/ 11 h 62"/>
                <a:gd name="T10" fmla="*/ 32 w 90"/>
                <a:gd name="T11" fmla="*/ 14 h 62"/>
                <a:gd name="T12" fmla="*/ 26 w 90"/>
                <a:gd name="T13" fmla="*/ 19 h 62"/>
                <a:gd name="T14" fmla="*/ 26 w 90"/>
                <a:gd name="T15" fmla="*/ 21 h 62"/>
                <a:gd name="T16" fmla="*/ 27 w 90"/>
                <a:gd name="T17" fmla="*/ 23 h 62"/>
                <a:gd name="T18" fmla="*/ 23 w 90"/>
                <a:gd name="T19" fmla="*/ 25 h 62"/>
                <a:gd name="T20" fmla="*/ 21 w 90"/>
                <a:gd name="T21" fmla="*/ 28 h 62"/>
                <a:gd name="T22" fmla="*/ 21 w 90"/>
                <a:gd name="T23" fmla="*/ 29 h 62"/>
                <a:gd name="T24" fmla="*/ 14 w 90"/>
                <a:gd name="T25" fmla="*/ 31 h 62"/>
                <a:gd name="T26" fmla="*/ 19 w 90"/>
                <a:gd name="T27" fmla="*/ 34 h 62"/>
                <a:gd name="T28" fmla="*/ 9 w 90"/>
                <a:gd name="T29" fmla="*/ 38 h 62"/>
                <a:gd name="T30" fmla="*/ 6 w 90"/>
                <a:gd name="T31" fmla="*/ 41 h 62"/>
                <a:gd name="T32" fmla="*/ 5 w 90"/>
                <a:gd name="T33" fmla="*/ 47 h 62"/>
                <a:gd name="T34" fmla="*/ 4 w 90"/>
                <a:gd name="T35" fmla="*/ 53 h 62"/>
                <a:gd name="T36" fmla="*/ 12 w 90"/>
                <a:gd name="T37" fmla="*/ 55 h 62"/>
                <a:gd name="T38" fmla="*/ 12 w 90"/>
                <a:gd name="T39" fmla="*/ 56 h 62"/>
                <a:gd name="T40" fmla="*/ 16 w 90"/>
                <a:gd name="T41" fmla="*/ 62 h 62"/>
                <a:gd name="T42" fmla="*/ 26 w 90"/>
                <a:gd name="T43" fmla="*/ 61 h 62"/>
                <a:gd name="T44" fmla="*/ 26 w 90"/>
                <a:gd name="T45" fmla="*/ 59 h 62"/>
                <a:gd name="T46" fmla="*/ 20 w 90"/>
                <a:gd name="T47" fmla="*/ 48 h 62"/>
                <a:gd name="T48" fmla="*/ 20 w 90"/>
                <a:gd name="T49" fmla="*/ 42 h 62"/>
                <a:gd name="T50" fmla="*/ 22 w 90"/>
                <a:gd name="T51" fmla="*/ 40 h 62"/>
                <a:gd name="T52" fmla="*/ 21 w 90"/>
                <a:gd name="T53" fmla="*/ 36 h 62"/>
                <a:gd name="T54" fmla="*/ 27 w 90"/>
                <a:gd name="T55" fmla="*/ 34 h 62"/>
                <a:gd name="T56" fmla="*/ 27 w 90"/>
                <a:gd name="T57" fmla="*/ 32 h 62"/>
                <a:gd name="T58" fmla="*/ 32 w 90"/>
                <a:gd name="T59" fmla="*/ 31 h 62"/>
                <a:gd name="T60" fmla="*/ 35 w 90"/>
                <a:gd name="T61" fmla="*/ 29 h 62"/>
                <a:gd name="T62" fmla="*/ 35 w 90"/>
                <a:gd name="T63" fmla="*/ 26 h 62"/>
                <a:gd name="T64" fmla="*/ 42 w 90"/>
                <a:gd name="T65" fmla="*/ 24 h 62"/>
                <a:gd name="T66" fmla="*/ 45 w 90"/>
                <a:gd name="T67" fmla="*/ 22 h 62"/>
                <a:gd name="T68" fmla="*/ 58 w 90"/>
                <a:gd name="T69" fmla="*/ 15 h 62"/>
                <a:gd name="T70" fmla="*/ 81 w 90"/>
                <a:gd name="T71" fmla="*/ 8 h 62"/>
                <a:gd name="T72" fmla="*/ 84 w 90"/>
                <a:gd name="T73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62">
                  <a:moveTo>
                    <a:pt x="84" y="1"/>
                  </a:moveTo>
                  <a:cubicBezTo>
                    <a:pt x="81" y="1"/>
                    <a:pt x="80" y="0"/>
                    <a:pt x="77" y="2"/>
                  </a:cubicBezTo>
                  <a:cubicBezTo>
                    <a:pt x="76" y="2"/>
                    <a:pt x="72" y="3"/>
                    <a:pt x="73" y="4"/>
                  </a:cubicBezTo>
                  <a:cubicBezTo>
                    <a:pt x="72" y="4"/>
                    <a:pt x="68" y="6"/>
                    <a:pt x="66" y="6"/>
                  </a:cubicBezTo>
                  <a:cubicBezTo>
                    <a:pt x="64" y="6"/>
                    <a:pt x="61" y="7"/>
                    <a:pt x="59" y="8"/>
                  </a:cubicBezTo>
                  <a:cubicBezTo>
                    <a:pt x="56" y="8"/>
                    <a:pt x="54" y="8"/>
                    <a:pt x="51" y="8"/>
                  </a:cubicBezTo>
                  <a:cubicBezTo>
                    <a:pt x="51" y="8"/>
                    <a:pt x="45" y="8"/>
                    <a:pt x="46" y="9"/>
                  </a:cubicBezTo>
                  <a:cubicBezTo>
                    <a:pt x="46" y="9"/>
                    <a:pt x="48" y="9"/>
                    <a:pt x="48" y="9"/>
                  </a:cubicBezTo>
                  <a:cubicBezTo>
                    <a:pt x="47" y="10"/>
                    <a:pt x="45" y="10"/>
                    <a:pt x="44" y="11"/>
                  </a:cubicBezTo>
                  <a:cubicBezTo>
                    <a:pt x="43" y="11"/>
                    <a:pt x="41" y="11"/>
                    <a:pt x="39" y="11"/>
                  </a:cubicBezTo>
                  <a:cubicBezTo>
                    <a:pt x="38" y="11"/>
                    <a:pt x="38" y="11"/>
                    <a:pt x="36" y="12"/>
                  </a:cubicBezTo>
                  <a:cubicBezTo>
                    <a:pt x="35" y="15"/>
                    <a:pt x="34" y="14"/>
                    <a:pt x="32" y="14"/>
                  </a:cubicBezTo>
                  <a:cubicBezTo>
                    <a:pt x="30" y="15"/>
                    <a:pt x="31" y="17"/>
                    <a:pt x="28" y="17"/>
                  </a:cubicBezTo>
                  <a:cubicBezTo>
                    <a:pt x="26" y="17"/>
                    <a:pt x="27" y="19"/>
                    <a:pt x="26" y="19"/>
                  </a:cubicBezTo>
                  <a:cubicBezTo>
                    <a:pt x="25" y="20"/>
                    <a:pt x="22" y="18"/>
                    <a:pt x="23" y="19"/>
                  </a:cubicBezTo>
                  <a:cubicBezTo>
                    <a:pt x="23" y="20"/>
                    <a:pt x="26" y="21"/>
                    <a:pt x="26" y="21"/>
                  </a:cubicBezTo>
                  <a:cubicBezTo>
                    <a:pt x="26" y="21"/>
                    <a:pt x="22" y="22"/>
                    <a:pt x="22" y="22"/>
                  </a:cubicBezTo>
                  <a:cubicBezTo>
                    <a:pt x="22" y="23"/>
                    <a:pt x="27" y="23"/>
                    <a:pt x="27" y="23"/>
                  </a:cubicBezTo>
                  <a:cubicBezTo>
                    <a:pt x="27" y="24"/>
                    <a:pt x="20" y="24"/>
                    <a:pt x="21" y="25"/>
                  </a:cubicBezTo>
                  <a:cubicBezTo>
                    <a:pt x="21" y="24"/>
                    <a:pt x="23" y="25"/>
                    <a:pt x="23" y="25"/>
                  </a:cubicBezTo>
                  <a:cubicBezTo>
                    <a:pt x="21" y="26"/>
                    <a:pt x="20" y="25"/>
                    <a:pt x="20" y="26"/>
                  </a:cubicBezTo>
                  <a:cubicBezTo>
                    <a:pt x="19" y="27"/>
                    <a:pt x="21" y="28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8"/>
                    <a:pt x="20" y="29"/>
                    <a:pt x="21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6" y="31"/>
                    <a:pt x="15" y="31"/>
                    <a:pt x="14" y="31"/>
                  </a:cubicBezTo>
                  <a:cubicBezTo>
                    <a:pt x="12" y="32"/>
                    <a:pt x="12" y="33"/>
                    <a:pt x="14" y="33"/>
                  </a:cubicBezTo>
                  <a:cubicBezTo>
                    <a:pt x="15" y="33"/>
                    <a:pt x="18" y="34"/>
                    <a:pt x="19" y="34"/>
                  </a:cubicBezTo>
                  <a:cubicBezTo>
                    <a:pt x="17" y="35"/>
                    <a:pt x="15" y="33"/>
                    <a:pt x="15" y="36"/>
                  </a:cubicBezTo>
                  <a:cubicBezTo>
                    <a:pt x="15" y="37"/>
                    <a:pt x="10" y="37"/>
                    <a:pt x="9" y="38"/>
                  </a:cubicBezTo>
                  <a:cubicBezTo>
                    <a:pt x="8" y="39"/>
                    <a:pt x="9" y="39"/>
                    <a:pt x="9" y="40"/>
                  </a:cubicBezTo>
                  <a:cubicBezTo>
                    <a:pt x="9" y="40"/>
                    <a:pt x="6" y="41"/>
                    <a:pt x="6" y="41"/>
                  </a:cubicBezTo>
                  <a:cubicBezTo>
                    <a:pt x="2" y="42"/>
                    <a:pt x="7" y="42"/>
                    <a:pt x="7" y="43"/>
                  </a:cubicBezTo>
                  <a:cubicBezTo>
                    <a:pt x="8" y="44"/>
                    <a:pt x="5" y="47"/>
                    <a:pt x="5" y="47"/>
                  </a:cubicBezTo>
                  <a:cubicBezTo>
                    <a:pt x="3" y="49"/>
                    <a:pt x="0" y="47"/>
                    <a:pt x="0" y="51"/>
                  </a:cubicBezTo>
                  <a:cubicBezTo>
                    <a:pt x="0" y="55"/>
                    <a:pt x="2" y="53"/>
                    <a:pt x="4" y="53"/>
                  </a:cubicBezTo>
                  <a:cubicBezTo>
                    <a:pt x="6" y="54"/>
                    <a:pt x="7" y="55"/>
                    <a:pt x="9" y="54"/>
                  </a:cubicBezTo>
                  <a:cubicBezTo>
                    <a:pt x="9" y="54"/>
                    <a:pt x="11" y="56"/>
                    <a:pt x="12" y="55"/>
                  </a:cubicBezTo>
                  <a:cubicBezTo>
                    <a:pt x="12" y="55"/>
                    <a:pt x="10" y="55"/>
                    <a:pt x="10" y="56"/>
                  </a:cubicBezTo>
                  <a:cubicBezTo>
                    <a:pt x="11" y="56"/>
                    <a:pt x="12" y="56"/>
                    <a:pt x="12" y="56"/>
                  </a:cubicBezTo>
                  <a:cubicBezTo>
                    <a:pt x="12" y="56"/>
                    <a:pt x="10" y="60"/>
                    <a:pt x="10" y="60"/>
                  </a:cubicBezTo>
                  <a:cubicBezTo>
                    <a:pt x="12" y="61"/>
                    <a:pt x="14" y="61"/>
                    <a:pt x="16" y="62"/>
                  </a:cubicBezTo>
                  <a:cubicBezTo>
                    <a:pt x="19" y="62"/>
                    <a:pt x="20" y="62"/>
                    <a:pt x="23" y="62"/>
                  </a:cubicBezTo>
                  <a:cubicBezTo>
                    <a:pt x="24" y="61"/>
                    <a:pt x="25" y="61"/>
                    <a:pt x="26" y="61"/>
                  </a:cubicBezTo>
                  <a:cubicBezTo>
                    <a:pt x="27" y="62"/>
                    <a:pt x="28" y="62"/>
                    <a:pt x="30" y="62"/>
                  </a:cubicBezTo>
                  <a:cubicBezTo>
                    <a:pt x="31" y="62"/>
                    <a:pt x="27" y="59"/>
                    <a:pt x="26" y="59"/>
                  </a:cubicBezTo>
                  <a:cubicBezTo>
                    <a:pt x="24" y="57"/>
                    <a:pt x="23" y="55"/>
                    <a:pt x="22" y="53"/>
                  </a:cubicBezTo>
                  <a:cubicBezTo>
                    <a:pt x="20" y="51"/>
                    <a:pt x="21" y="50"/>
                    <a:pt x="20" y="48"/>
                  </a:cubicBezTo>
                  <a:cubicBezTo>
                    <a:pt x="19" y="45"/>
                    <a:pt x="18" y="45"/>
                    <a:pt x="20" y="43"/>
                  </a:cubicBezTo>
                  <a:cubicBezTo>
                    <a:pt x="21" y="43"/>
                    <a:pt x="20" y="43"/>
                    <a:pt x="20" y="42"/>
                  </a:cubicBezTo>
                  <a:cubicBezTo>
                    <a:pt x="21" y="41"/>
                    <a:pt x="24" y="42"/>
                    <a:pt x="24" y="41"/>
                  </a:cubicBezTo>
                  <a:cubicBezTo>
                    <a:pt x="24" y="41"/>
                    <a:pt x="22" y="40"/>
                    <a:pt x="22" y="40"/>
                  </a:cubicBezTo>
                  <a:cubicBezTo>
                    <a:pt x="23" y="39"/>
                    <a:pt x="26" y="40"/>
                    <a:pt x="26" y="39"/>
                  </a:cubicBezTo>
                  <a:cubicBezTo>
                    <a:pt x="26" y="38"/>
                    <a:pt x="21" y="37"/>
                    <a:pt x="21" y="36"/>
                  </a:cubicBezTo>
                  <a:cubicBezTo>
                    <a:pt x="21" y="36"/>
                    <a:pt x="29" y="37"/>
                    <a:pt x="29" y="37"/>
                  </a:cubicBezTo>
                  <a:cubicBezTo>
                    <a:pt x="29" y="36"/>
                    <a:pt x="27" y="35"/>
                    <a:pt x="27" y="34"/>
                  </a:cubicBezTo>
                  <a:cubicBezTo>
                    <a:pt x="27" y="33"/>
                    <a:pt x="30" y="35"/>
                    <a:pt x="31" y="34"/>
                  </a:cubicBezTo>
                  <a:cubicBezTo>
                    <a:pt x="31" y="33"/>
                    <a:pt x="27" y="31"/>
                    <a:pt x="27" y="32"/>
                  </a:cubicBezTo>
                  <a:cubicBezTo>
                    <a:pt x="27" y="31"/>
                    <a:pt x="31" y="33"/>
                    <a:pt x="32" y="32"/>
                  </a:cubicBezTo>
                  <a:cubicBezTo>
                    <a:pt x="32" y="32"/>
                    <a:pt x="33" y="31"/>
                    <a:pt x="32" y="31"/>
                  </a:cubicBezTo>
                  <a:cubicBezTo>
                    <a:pt x="32" y="31"/>
                    <a:pt x="30" y="29"/>
                    <a:pt x="30" y="29"/>
                  </a:cubicBezTo>
                  <a:cubicBezTo>
                    <a:pt x="32" y="29"/>
                    <a:pt x="33" y="30"/>
                    <a:pt x="35" y="29"/>
                  </a:cubicBezTo>
                  <a:cubicBezTo>
                    <a:pt x="35" y="28"/>
                    <a:pt x="37" y="27"/>
                    <a:pt x="37" y="27"/>
                  </a:cubicBezTo>
                  <a:cubicBezTo>
                    <a:pt x="37" y="26"/>
                    <a:pt x="35" y="26"/>
                    <a:pt x="35" y="26"/>
                  </a:cubicBezTo>
                  <a:cubicBezTo>
                    <a:pt x="36" y="26"/>
                    <a:pt x="39" y="26"/>
                    <a:pt x="39" y="24"/>
                  </a:cubicBezTo>
                  <a:cubicBezTo>
                    <a:pt x="39" y="22"/>
                    <a:pt x="41" y="25"/>
                    <a:pt x="42" y="24"/>
                  </a:cubicBezTo>
                  <a:cubicBezTo>
                    <a:pt x="42" y="24"/>
                    <a:pt x="41" y="23"/>
                    <a:pt x="41" y="23"/>
                  </a:cubicBezTo>
                  <a:cubicBezTo>
                    <a:pt x="42" y="22"/>
                    <a:pt x="45" y="23"/>
                    <a:pt x="45" y="22"/>
                  </a:cubicBezTo>
                  <a:cubicBezTo>
                    <a:pt x="46" y="21"/>
                    <a:pt x="45" y="20"/>
                    <a:pt x="44" y="20"/>
                  </a:cubicBezTo>
                  <a:cubicBezTo>
                    <a:pt x="49" y="18"/>
                    <a:pt x="53" y="16"/>
                    <a:pt x="58" y="15"/>
                  </a:cubicBezTo>
                  <a:cubicBezTo>
                    <a:pt x="61" y="14"/>
                    <a:pt x="65" y="13"/>
                    <a:pt x="68" y="12"/>
                  </a:cubicBezTo>
                  <a:cubicBezTo>
                    <a:pt x="73" y="11"/>
                    <a:pt x="77" y="10"/>
                    <a:pt x="81" y="8"/>
                  </a:cubicBezTo>
                  <a:cubicBezTo>
                    <a:pt x="83" y="8"/>
                    <a:pt x="86" y="6"/>
                    <a:pt x="88" y="4"/>
                  </a:cubicBezTo>
                  <a:cubicBezTo>
                    <a:pt x="90" y="2"/>
                    <a:pt x="86" y="1"/>
                    <a:pt x="84" y="1"/>
                  </a:cubicBezTo>
                  <a:cubicBezTo>
                    <a:pt x="82" y="1"/>
                    <a:pt x="86" y="1"/>
                    <a:pt x="8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407">
              <a:extLst>
                <a:ext uri="{FF2B5EF4-FFF2-40B4-BE49-F238E27FC236}">
                  <a16:creationId xmlns:a16="http://schemas.microsoft.com/office/drawing/2014/main" id="{DF054877-D3F8-CB4E-B734-55C83FDE3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9176" y="3403197"/>
              <a:ext cx="256290" cy="135605"/>
            </a:xfrm>
            <a:custGeom>
              <a:avLst/>
              <a:gdLst>
                <a:gd name="T0" fmla="*/ 16 w 32"/>
                <a:gd name="T1" fmla="*/ 6 h 16"/>
                <a:gd name="T2" fmla="*/ 19 w 32"/>
                <a:gd name="T3" fmla="*/ 1 h 16"/>
                <a:gd name="T4" fmla="*/ 16 w 32"/>
                <a:gd name="T5" fmla="*/ 0 h 16"/>
                <a:gd name="T6" fmla="*/ 15 w 32"/>
                <a:gd name="T7" fmla="*/ 2 h 16"/>
                <a:gd name="T8" fmla="*/ 10 w 32"/>
                <a:gd name="T9" fmla="*/ 2 h 16"/>
                <a:gd name="T10" fmla="*/ 9 w 32"/>
                <a:gd name="T11" fmla="*/ 4 h 16"/>
                <a:gd name="T12" fmla="*/ 12 w 32"/>
                <a:gd name="T13" fmla="*/ 4 h 16"/>
                <a:gd name="T14" fmla="*/ 10 w 32"/>
                <a:gd name="T15" fmla="*/ 8 h 16"/>
                <a:gd name="T16" fmla="*/ 5 w 32"/>
                <a:gd name="T17" fmla="*/ 10 h 16"/>
                <a:gd name="T18" fmla="*/ 1 w 32"/>
                <a:gd name="T19" fmla="*/ 15 h 16"/>
                <a:gd name="T20" fmla="*/ 8 w 32"/>
                <a:gd name="T21" fmla="*/ 15 h 16"/>
                <a:gd name="T22" fmla="*/ 17 w 32"/>
                <a:gd name="T23" fmla="*/ 14 h 16"/>
                <a:gd name="T24" fmla="*/ 28 w 32"/>
                <a:gd name="T25" fmla="*/ 12 h 16"/>
                <a:gd name="T26" fmla="*/ 29 w 32"/>
                <a:gd name="T27" fmla="*/ 7 h 16"/>
                <a:gd name="T28" fmla="*/ 22 w 32"/>
                <a:gd name="T29" fmla="*/ 3 h 16"/>
                <a:gd name="T30" fmla="*/ 16 w 32"/>
                <a:gd name="T31" fmla="*/ 6 h 16"/>
                <a:gd name="T32" fmla="*/ 16 w 32"/>
                <a:gd name="T3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6">
                  <a:moveTo>
                    <a:pt x="16" y="6"/>
                  </a:moveTo>
                  <a:cubicBezTo>
                    <a:pt x="16" y="6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5" y="2"/>
                    <a:pt x="15" y="2"/>
                  </a:cubicBezTo>
                  <a:cubicBezTo>
                    <a:pt x="13" y="2"/>
                    <a:pt x="12" y="0"/>
                    <a:pt x="10" y="2"/>
                  </a:cubicBezTo>
                  <a:cubicBezTo>
                    <a:pt x="10" y="2"/>
                    <a:pt x="8" y="3"/>
                    <a:pt x="9" y="4"/>
                  </a:cubicBezTo>
                  <a:cubicBezTo>
                    <a:pt x="10" y="4"/>
                    <a:pt x="11" y="5"/>
                    <a:pt x="12" y="4"/>
                  </a:cubicBezTo>
                  <a:cubicBezTo>
                    <a:pt x="10" y="5"/>
                    <a:pt x="5" y="6"/>
                    <a:pt x="10" y="8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4" y="11"/>
                    <a:pt x="0" y="15"/>
                    <a:pt x="1" y="15"/>
                  </a:cubicBezTo>
                  <a:cubicBezTo>
                    <a:pt x="3" y="16"/>
                    <a:pt x="6" y="16"/>
                    <a:pt x="8" y="15"/>
                  </a:cubicBezTo>
                  <a:cubicBezTo>
                    <a:pt x="11" y="13"/>
                    <a:pt x="14" y="13"/>
                    <a:pt x="17" y="14"/>
                  </a:cubicBezTo>
                  <a:cubicBezTo>
                    <a:pt x="21" y="14"/>
                    <a:pt x="24" y="13"/>
                    <a:pt x="28" y="12"/>
                  </a:cubicBezTo>
                  <a:cubicBezTo>
                    <a:pt x="30" y="11"/>
                    <a:pt x="32" y="8"/>
                    <a:pt x="29" y="7"/>
                  </a:cubicBezTo>
                  <a:cubicBezTo>
                    <a:pt x="27" y="6"/>
                    <a:pt x="24" y="2"/>
                    <a:pt x="22" y="3"/>
                  </a:cubicBezTo>
                  <a:cubicBezTo>
                    <a:pt x="20" y="3"/>
                    <a:pt x="18" y="6"/>
                    <a:pt x="16" y="6"/>
                  </a:cubicBezTo>
                  <a:cubicBezTo>
                    <a:pt x="15" y="6"/>
                    <a:pt x="17" y="6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Freeform 408">
              <a:extLst>
                <a:ext uri="{FF2B5EF4-FFF2-40B4-BE49-F238E27FC236}">
                  <a16:creationId xmlns:a16="http://schemas.microsoft.com/office/drawing/2014/main" id="{5EE64B6D-B52B-9445-9323-551DA8E06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1964" y="3325295"/>
              <a:ext cx="239931" cy="135605"/>
            </a:xfrm>
            <a:custGeom>
              <a:avLst/>
              <a:gdLst>
                <a:gd name="T0" fmla="*/ 26 w 30"/>
                <a:gd name="T1" fmla="*/ 10 h 16"/>
                <a:gd name="T2" fmla="*/ 28 w 30"/>
                <a:gd name="T3" fmla="*/ 7 h 16"/>
                <a:gd name="T4" fmla="*/ 29 w 30"/>
                <a:gd name="T5" fmla="*/ 5 h 16"/>
                <a:gd name="T6" fmla="*/ 26 w 30"/>
                <a:gd name="T7" fmla="*/ 3 h 16"/>
                <a:gd name="T8" fmla="*/ 22 w 30"/>
                <a:gd name="T9" fmla="*/ 3 h 16"/>
                <a:gd name="T10" fmla="*/ 17 w 30"/>
                <a:gd name="T11" fmla="*/ 4 h 16"/>
                <a:gd name="T12" fmla="*/ 18 w 30"/>
                <a:gd name="T13" fmla="*/ 1 h 16"/>
                <a:gd name="T14" fmla="*/ 12 w 30"/>
                <a:gd name="T15" fmla="*/ 1 h 16"/>
                <a:gd name="T16" fmla="*/ 5 w 30"/>
                <a:gd name="T17" fmla="*/ 4 h 16"/>
                <a:gd name="T18" fmla="*/ 7 w 30"/>
                <a:gd name="T19" fmla="*/ 4 h 16"/>
                <a:gd name="T20" fmla="*/ 0 w 30"/>
                <a:gd name="T21" fmla="*/ 8 h 16"/>
                <a:gd name="T22" fmla="*/ 4 w 30"/>
                <a:gd name="T23" fmla="*/ 9 h 16"/>
                <a:gd name="T24" fmla="*/ 7 w 30"/>
                <a:gd name="T25" fmla="*/ 12 h 16"/>
                <a:gd name="T26" fmla="*/ 12 w 30"/>
                <a:gd name="T27" fmla="*/ 13 h 16"/>
                <a:gd name="T28" fmla="*/ 19 w 30"/>
                <a:gd name="T29" fmla="*/ 16 h 16"/>
                <a:gd name="T30" fmla="*/ 28 w 30"/>
                <a:gd name="T31" fmla="*/ 15 h 16"/>
                <a:gd name="T32" fmla="*/ 26 w 30"/>
                <a:gd name="T33" fmla="*/ 10 h 16"/>
                <a:gd name="T34" fmla="*/ 26 w 30"/>
                <a:gd name="T3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16">
                  <a:moveTo>
                    <a:pt x="26" y="10"/>
                  </a:moveTo>
                  <a:cubicBezTo>
                    <a:pt x="29" y="11"/>
                    <a:pt x="27" y="9"/>
                    <a:pt x="28" y="7"/>
                  </a:cubicBezTo>
                  <a:cubicBezTo>
                    <a:pt x="28" y="6"/>
                    <a:pt x="29" y="6"/>
                    <a:pt x="29" y="5"/>
                  </a:cubicBezTo>
                  <a:cubicBezTo>
                    <a:pt x="29" y="4"/>
                    <a:pt x="27" y="3"/>
                    <a:pt x="26" y="3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3"/>
                    <a:pt x="17" y="4"/>
                    <a:pt x="17" y="4"/>
                  </a:cubicBezTo>
                  <a:cubicBezTo>
                    <a:pt x="17" y="4"/>
                    <a:pt x="21" y="2"/>
                    <a:pt x="18" y="1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1" y="1"/>
                    <a:pt x="6" y="2"/>
                    <a:pt x="5" y="4"/>
                  </a:cubicBezTo>
                  <a:cubicBezTo>
                    <a:pt x="5" y="4"/>
                    <a:pt x="7" y="4"/>
                    <a:pt x="7" y="4"/>
                  </a:cubicBezTo>
                  <a:cubicBezTo>
                    <a:pt x="7" y="4"/>
                    <a:pt x="0" y="7"/>
                    <a:pt x="0" y="8"/>
                  </a:cubicBezTo>
                  <a:cubicBezTo>
                    <a:pt x="0" y="8"/>
                    <a:pt x="4" y="9"/>
                    <a:pt x="4" y="9"/>
                  </a:cubicBezTo>
                  <a:cubicBezTo>
                    <a:pt x="5" y="9"/>
                    <a:pt x="6" y="11"/>
                    <a:pt x="7" y="12"/>
                  </a:cubicBezTo>
                  <a:cubicBezTo>
                    <a:pt x="9" y="13"/>
                    <a:pt x="10" y="13"/>
                    <a:pt x="12" y="13"/>
                  </a:cubicBezTo>
                  <a:cubicBezTo>
                    <a:pt x="14" y="14"/>
                    <a:pt x="17" y="16"/>
                    <a:pt x="19" y="16"/>
                  </a:cubicBezTo>
                  <a:cubicBezTo>
                    <a:pt x="22" y="16"/>
                    <a:pt x="25" y="16"/>
                    <a:pt x="28" y="15"/>
                  </a:cubicBezTo>
                  <a:cubicBezTo>
                    <a:pt x="30" y="15"/>
                    <a:pt x="26" y="10"/>
                    <a:pt x="26" y="10"/>
                  </a:cubicBezTo>
                  <a:cubicBezTo>
                    <a:pt x="27" y="10"/>
                    <a:pt x="25" y="10"/>
                    <a:pt x="2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Freeform 409">
              <a:extLst>
                <a:ext uri="{FF2B5EF4-FFF2-40B4-BE49-F238E27FC236}">
                  <a16:creationId xmlns:a16="http://schemas.microsoft.com/office/drawing/2014/main" id="{2C514164-B646-9C4B-996D-210DD9CC7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1075" y="3333950"/>
              <a:ext cx="119965" cy="43280"/>
            </a:xfrm>
            <a:custGeom>
              <a:avLst/>
              <a:gdLst>
                <a:gd name="T0" fmla="*/ 9 w 15"/>
                <a:gd name="T1" fmla="*/ 1 h 5"/>
                <a:gd name="T2" fmla="*/ 4 w 15"/>
                <a:gd name="T3" fmla="*/ 1 h 5"/>
                <a:gd name="T4" fmla="*/ 0 w 15"/>
                <a:gd name="T5" fmla="*/ 1 h 5"/>
                <a:gd name="T6" fmla="*/ 1 w 15"/>
                <a:gd name="T7" fmla="*/ 3 h 5"/>
                <a:gd name="T8" fmla="*/ 6 w 15"/>
                <a:gd name="T9" fmla="*/ 5 h 5"/>
                <a:gd name="T10" fmla="*/ 9 w 15"/>
                <a:gd name="T11" fmla="*/ 1 h 5"/>
                <a:gd name="T12" fmla="*/ 9 w 1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9" y="1"/>
                  </a:moveTo>
                  <a:cubicBezTo>
                    <a:pt x="8" y="1"/>
                    <a:pt x="6" y="1"/>
                    <a:pt x="4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3" y="4"/>
                    <a:pt x="4" y="5"/>
                    <a:pt x="6" y="5"/>
                  </a:cubicBezTo>
                  <a:cubicBezTo>
                    <a:pt x="8" y="5"/>
                    <a:pt x="15" y="2"/>
                    <a:pt x="9" y="1"/>
                  </a:cubicBezTo>
                  <a:cubicBezTo>
                    <a:pt x="8" y="1"/>
                    <a:pt x="10" y="2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410">
              <a:extLst>
                <a:ext uri="{FF2B5EF4-FFF2-40B4-BE49-F238E27FC236}">
                  <a16:creationId xmlns:a16="http://schemas.microsoft.com/office/drawing/2014/main" id="{0945A8FD-D86B-7344-AD8A-468053846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2886" y="3215658"/>
              <a:ext cx="201758" cy="135605"/>
            </a:xfrm>
            <a:custGeom>
              <a:avLst/>
              <a:gdLst>
                <a:gd name="T0" fmla="*/ 7 w 25"/>
                <a:gd name="T1" fmla="*/ 15 h 16"/>
                <a:gd name="T2" fmla="*/ 3 w 25"/>
                <a:gd name="T3" fmla="*/ 13 h 16"/>
                <a:gd name="T4" fmla="*/ 4 w 25"/>
                <a:gd name="T5" fmla="*/ 12 h 16"/>
                <a:gd name="T6" fmla="*/ 0 w 25"/>
                <a:gd name="T7" fmla="*/ 12 h 16"/>
                <a:gd name="T8" fmla="*/ 3 w 25"/>
                <a:gd name="T9" fmla="*/ 11 h 16"/>
                <a:gd name="T10" fmla="*/ 2 w 25"/>
                <a:gd name="T11" fmla="*/ 10 h 16"/>
                <a:gd name="T12" fmla="*/ 6 w 25"/>
                <a:gd name="T13" fmla="*/ 6 h 16"/>
                <a:gd name="T14" fmla="*/ 5 w 25"/>
                <a:gd name="T15" fmla="*/ 6 h 16"/>
                <a:gd name="T16" fmla="*/ 11 w 25"/>
                <a:gd name="T17" fmla="*/ 3 h 16"/>
                <a:gd name="T18" fmla="*/ 18 w 25"/>
                <a:gd name="T19" fmla="*/ 0 h 16"/>
                <a:gd name="T20" fmla="*/ 20 w 25"/>
                <a:gd name="T21" fmla="*/ 4 h 16"/>
                <a:gd name="T22" fmla="*/ 25 w 25"/>
                <a:gd name="T23" fmla="*/ 7 h 16"/>
                <a:gd name="T24" fmla="*/ 21 w 25"/>
                <a:gd name="T25" fmla="*/ 9 h 16"/>
                <a:gd name="T26" fmla="*/ 23 w 25"/>
                <a:gd name="T27" fmla="*/ 12 h 16"/>
                <a:gd name="T28" fmla="*/ 19 w 25"/>
                <a:gd name="T29" fmla="*/ 13 h 16"/>
                <a:gd name="T30" fmla="*/ 7 w 25"/>
                <a:gd name="T31" fmla="*/ 15 h 16"/>
                <a:gd name="T32" fmla="*/ 7 w 25"/>
                <a:gd name="T3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6">
                  <a:moveTo>
                    <a:pt x="7" y="15"/>
                  </a:moveTo>
                  <a:cubicBezTo>
                    <a:pt x="6" y="14"/>
                    <a:pt x="4" y="14"/>
                    <a:pt x="3" y="13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2"/>
                    <a:pt x="0" y="13"/>
                    <a:pt x="0" y="12"/>
                  </a:cubicBezTo>
                  <a:cubicBezTo>
                    <a:pt x="0" y="10"/>
                    <a:pt x="3" y="11"/>
                    <a:pt x="3" y="11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7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6" y="4"/>
                    <a:pt x="9" y="4"/>
                    <a:pt x="11" y="3"/>
                  </a:cubicBezTo>
                  <a:cubicBezTo>
                    <a:pt x="13" y="2"/>
                    <a:pt x="16" y="1"/>
                    <a:pt x="18" y="0"/>
                  </a:cubicBezTo>
                  <a:cubicBezTo>
                    <a:pt x="18" y="0"/>
                    <a:pt x="19" y="3"/>
                    <a:pt x="20" y="4"/>
                  </a:cubicBezTo>
                  <a:cubicBezTo>
                    <a:pt x="20" y="4"/>
                    <a:pt x="25" y="6"/>
                    <a:pt x="25" y="7"/>
                  </a:cubicBezTo>
                  <a:cubicBezTo>
                    <a:pt x="25" y="8"/>
                    <a:pt x="20" y="7"/>
                    <a:pt x="21" y="9"/>
                  </a:cubicBezTo>
                  <a:cubicBezTo>
                    <a:pt x="21" y="9"/>
                    <a:pt x="23" y="10"/>
                    <a:pt x="23" y="12"/>
                  </a:cubicBezTo>
                  <a:cubicBezTo>
                    <a:pt x="22" y="12"/>
                    <a:pt x="20" y="12"/>
                    <a:pt x="19" y="13"/>
                  </a:cubicBezTo>
                  <a:cubicBezTo>
                    <a:pt x="16" y="14"/>
                    <a:pt x="10" y="16"/>
                    <a:pt x="7" y="15"/>
                  </a:cubicBezTo>
                  <a:cubicBezTo>
                    <a:pt x="6" y="14"/>
                    <a:pt x="9" y="16"/>
                    <a:pt x="7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Freeform 411">
              <a:extLst>
                <a:ext uri="{FF2B5EF4-FFF2-40B4-BE49-F238E27FC236}">
                  <a16:creationId xmlns:a16="http://schemas.microsoft.com/office/drawing/2014/main" id="{06BCD700-52B6-2C4B-9333-0C69FF82B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9541" y="3749421"/>
              <a:ext cx="201758" cy="69244"/>
            </a:xfrm>
            <a:custGeom>
              <a:avLst/>
              <a:gdLst>
                <a:gd name="T0" fmla="*/ 5 w 25"/>
                <a:gd name="T1" fmla="*/ 3 h 8"/>
                <a:gd name="T2" fmla="*/ 3 w 25"/>
                <a:gd name="T3" fmla="*/ 1 h 8"/>
                <a:gd name="T4" fmla="*/ 1 w 25"/>
                <a:gd name="T5" fmla="*/ 2 h 8"/>
                <a:gd name="T6" fmla="*/ 2 w 25"/>
                <a:gd name="T7" fmla="*/ 4 h 8"/>
                <a:gd name="T8" fmla="*/ 5 w 25"/>
                <a:gd name="T9" fmla="*/ 6 h 8"/>
                <a:gd name="T10" fmla="*/ 16 w 25"/>
                <a:gd name="T11" fmla="*/ 8 h 8"/>
                <a:gd name="T12" fmla="*/ 24 w 25"/>
                <a:gd name="T13" fmla="*/ 5 h 8"/>
                <a:gd name="T14" fmla="*/ 23 w 25"/>
                <a:gd name="T15" fmla="*/ 6 h 8"/>
                <a:gd name="T16" fmla="*/ 20 w 25"/>
                <a:gd name="T17" fmla="*/ 4 h 8"/>
                <a:gd name="T18" fmla="*/ 15 w 25"/>
                <a:gd name="T19" fmla="*/ 4 h 8"/>
                <a:gd name="T20" fmla="*/ 10 w 25"/>
                <a:gd name="T21" fmla="*/ 2 h 8"/>
                <a:gd name="T22" fmla="*/ 5 w 2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8">
                  <a:moveTo>
                    <a:pt x="5" y="3"/>
                  </a:moveTo>
                  <a:cubicBezTo>
                    <a:pt x="4" y="3"/>
                    <a:pt x="4" y="1"/>
                    <a:pt x="3" y="1"/>
                  </a:cubicBezTo>
                  <a:cubicBezTo>
                    <a:pt x="3" y="0"/>
                    <a:pt x="1" y="2"/>
                    <a:pt x="1" y="2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6"/>
                    <a:pt x="5" y="6"/>
                  </a:cubicBezTo>
                  <a:cubicBezTo>
                    <a:pt x="9" y="7"/>
                    <a:pt x="12" y="8"/>
                    <a:pt x="16" y="8"/>
                  </a:cubicBezTo>
                  <a:cubicBezTo>
                    <a:pt x="17" y="8"/>
                    <a:pt x="25" y="7"/>
                    <a:pt x="24" y="5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2" y="6"/>
                    <a:pt x="21" y="5"/>
                    <a:pt x="20" y="4"/>
                  </a:cubicBezTo>
                  <a:cubicBezTo>
                    <a:pt x="19" y="4"/>
                    <a:pt x="17" y="3"/>
                    <a:pt x="15" y="4"/>
                  </a:cubicBezTo>
                  <a:cubicBezTo>
                    <a:pt x="14" y="4"/>
                    <a:pt x="12" y="2"/>
                    <a:pt x="10" y="2"/>
                  </a:cubicBezTo>
                  <a:cubicBezTo>
                    <a:pt x="8" y="2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Freeform 412">
              <a:extLst>
                <a:ext uri="{FF2B5EF4-FFF2-40B4-BE49-F238E27FC236}">
                  <a16:creationId xmlns:a16="http://schemas.microsoft.com/office/drawing/2014/main" id="{1F2031F4-BABA-E546-833F-7C762BC5F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3252" y="3885024"/>
              <a:ext cx="169042" cy="69244"/>
            </a:xfrm>
            <a:custGeom>
              <a:avLst/>
              <a:gdLst>
                <a:gd name="T0" fmla="*/ 2 w 21"/>
                <a:gd name="T1" fmla="*/ 6 h 8"/>
                <a:gd name="T2" fmla="*/ 8 w 21"/>
                <a:gd name="T3" fmla="*/ 6 h 8"/>
                <a:gd name="T4" fmla="*/ 14 w 21"/>
                <a:gd name="T5" fmla="*/ 8 h 8"/>
                <a:gd name="T6" fmla="*/ 19 w 21"/>
                <a:gd name="T7" fmla="*/ 7 h 8"/>
                <a:gd name="T8" fmla="*/ 17 w 21"/>
                <a:gd name="T9" fmla="*/ 4 h 8"/>
                <a:gd name="T10" fmla="*/ 7 w 21"/>
                <a:gd name="T11" fmla="*/ 2 h 8"/>
                <a:gd name="T12" fmla="*/ 4 w 21"/>
                <a:gd name="T13" fmla="*/ 5 h 8"/>
                <a:gd name="T14" fmla="*/ 2 w 21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8">
                  <a:moveTo>
                    <a:pt x="2" y="6"/>
                  </a:moveTo>
                  <a:cubicBezTo>
                    <a:pt x="5" y="6"/>
                    <a:pt x="6" y="6"/>
                    <a:pt x="8" y="6"/>
                  </a:cubicBezTo>
                  <a:cubicBezTo>
                    <a:pt x="10" y="7"/>
                    <a:pt x="12" y="7"/>
                    <a:pt x="14" y="8"/>
                  </a:cubicBezTo>
                  <a:cubicBezTo>
                    <a:pt x="16" y="8"/>
                    <a:pt x="18" y="8"/>
                    <a:pt x="19" y="7"/>
                  </a:cubicBezTo>
                  <a:cubicBezTo>
                    <a:pt x="21" y="6"/>
                    <a:pt x="18" y="5"/>
                    <a:pt x="17" y="4"/>
                  </a:cubicBezTo>
                  <a:cubicBezTo>
                    <a:pt x="14" y="2"/>
                    <a:pt x="11" y="0"/>
                    <a:pt x="7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0" y="6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Freeform 413">
              <a:extLst>
                <a:ext uri="{FF2B5EF4-FFF2-40B4-BE49-F238E27FC236}">
                  <a16:creationId xmlns:a16="http://schemas.microsoft.com/office/drawing/2014/main" id="{213984F8-E994-0B46-B9A2-F0A935F8C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1431" y="3853290"/>
              <a:ext cx="65435" cy="40393"/>
            </a:xfrm>
            <a:custGeom>
              <a:avLst/>
              <a:gdLst>
                <a:gd name="T0" fmla="*/ 3 w 8"/>
                <a:gd name="T1" fmla="*/ 5 h 5"/>
                <a:gd name="T2" fmla="*/ 4 w 8"/>
                <a:gd name="T3" fmla="*/ 1 h 5"/>
                <a:gd name="T4" fmla="*/ 3 w 8"/>
                <a:gd name="T5" fmla="*/ 5 h 5"/>
                <a:gd name="T6" fmla="*/ 3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0" y="5"/>
                    <a:pt x="1" y="0"/>
                    <a:pt x="4" y="1"/>
                  </a:cubicBezTo>
                  <a:cubicBezTo>
                    <a:pt x="8" y="2"/>
                    <a:pt x="6" y="4"/>
                    <a:pt x="3" y="5"/>
                  </a:cubicBezTo>
                  <a:cubicBezTo>
                    <a:pt x="1" y="5"/>
                    <a:pt x="5" y="5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414">
              <a:extLst>
                <a:ext uri="{FF2B5EF4-FFF2-40B4-BE49-F238E27FC236}">
                  <a16:creationId xmlns:a16="http://schemas.microsoft.com/office/drawing/2014/main" id="{667383A4-30F0-8943-9C6D-5BAE1BCC7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732109"/>
              <a:ext cx="24538" cy="43280"/>
            </a:xfrm>
            <a:custGeom>
              <a:avLst/>
              <a:gdLst>
                <a:gd name="T0" fmla="*/ 1 w 3"/>
                <a:gd name="T1" fmla="*/ 3 h 5"/>
                <a:gd name="T2" fmla="*/ 3 w 3"/>
                <a:gd name="T3" fmla="*/ 1 h 5"/>
                <a:gd name="T4" fmla="*/ 1 w 3"/>
                <a:gd name="T5" fmla="*/ 5 h 5"/>
                <a:gd name="T6" fmla="*/ 1 w 3"/>
                <a:gd name="T7" fmla="*/ 3 h 5"/>
                <a:gd name="T8" fmla="*/ 1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3" y="2"/>
                    <a:pt x="2" y="5"/>
                    <a:pt x="1" y="5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415">
              <a:extLst>
                <a:ext uri="{FF2B5EF4-FFF2-40B4-BE49-F238E27FC236}">
                  <a16:creationId xmlns:a16="http://schemas.microsoft.com/office/drawing/2014/main" id="{E029D5E5-6587-A447-9840-168B803AB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859058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1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3"/>
                    <a:pt x="1" y="0"/>
                    <a:pt x="0" y="1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416">
              <a:extLst>
                <a:ext uri="{FF2B5EF4-FFF2-40B4-BE49-F238E27FC236}">
                  <a16:creationId xmlns:a16="http://schemas.microsoft.com/office/drawing/2014/main" id="{0C9BB2A3-394B-AB48-AF41-829D2DE1F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1465" y="3700373"/>
              <a:ext cx="338083" cy="135605"/>
            </a:xfrm>
            <a:custGeom>
              <a:avLst/>
              <a:gdLst>
                <a:gd name="T0" fmla="*/ 34 w 42"/>
                <a:gd name="T1" fmla="*/ 4 h 16"/>
                <a:gd name="T2" fmla="*/ 29 w 42"/>
                <a:gd name="T3" fmla="*/ 3 h 16"/>
                <a:gd name="T4" fmla="*/ 23 w 42"/>
                <a:gd name="T5" fmla="*/ 0 h 16"/>
                <a:gd name="T6" fmla="*/ 22 w 42"/>
                <a:gd name="T7" fmla="*/ 2 h 16"/>
                <a:gd name="T8" fmla="*/ 20 w 42"/>
                <a:gd name="T9" fmla="*/ 6 h 16"/>
                <a:gd name="T10" fmla="*/ 11 w 42"/>
                <a:gd name="T11" fmla="*/ 1 h 16"/>
                <a:gd name="T12" fmla="*/ 4 w 42"/>
                <a:gd name="T13" fmla="*/ 3 h 16"/>
                <a:gd name="T14" fmla="*/ 2 w 42"/>
                <a:gd name="T15" fmla="*/ 6 h 16"/>
                <a:gd name="T16" fmla="*/ 1 w 42"/>
                <a:gd name="T17" fmla="*/ 10 h 16"/>
                <a:gd name="T18" fmla="*/ 9 w 42"/>
                <a:gd name="T19" fmla="*/ 14 h 16"/>
                <a:gd name="T20" fmla="*/ 13 w 42"/>
                <a:gd name="T21" fmla="*/ 15 h 16"/>
                <a:gd name="T22" fmla="*/ 15 w 42"/>
                <a:gd name="T23" fmla="*/ 13 h 16"/>
                <a:gd name="T24" fmla="*/ 16 w 42"/>
                <a:gd name="T25" fmla="*/ 14 h 16"/>
                <a:gd name="T26" fmla="*/ 18 w 42"/>
                <a:gd name="T27" fmla="*/ 14 h 16"/>
                <a:gd name="T28" fmla="*/ 25 w 42"/>
                <a:gd name="T29" fmla="*/ 12 h 16"/>
                <a:gd name="T30" fmla="*/ 28 w 42"/>
                <a:gd name="T31" fmla="*/ 14 h 16"/>
                <a:gd name="T32" fmla="*/ 34 w 42"/>
                <a:gd name="T33" fmla="*/ 13 h 16"/>
                <a:gd name="T34" fmla="*/ 33 w 42"/>
                <a:gd name="T35" fmla="*/ 12 h 16"/>
                <a:gd name="T36" fmla="*/ 37 w 42"/>
                <a:gd name="T37" fmla="*/ 12 h 16"/>
                <a:gd name="T38" fmla="*/ 39 w 42"/>
                <a:gd name="T39" fmla="*/ 11 h 16"/>
                <a:gd name="T40" fmla="*/ 40 w 42"/>
                <a:gd name="T41" fmla="*/ 9 h 16"/>
                <a:gd name="T42" fmla="*/ 39 w 42"/>
                <a:gd name="T43" fmla="*/ 9 h 16"/>
                <a:gd name="T44" fmla="*/ 42 w 42"/>
                <a:gd name="T45" fmla="*/ 6 h 16"/>
                <a:gd name="T46" fmla="*/ 34 w 42"/>
                <a:gd name="T47" fmla="*/ 4 h 16"/>
                <a:gd name="T48" fmla="*/ 34 w 42"/>
                <a:gd name="T4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16">
                  <a:moveTo>
                    <a:pt x="34" y="4"/>
                  </a:moveTo>
                  <a:cubicBezTo>
                    <a:pt x="32" y="3"/>
                    <a:pt x="31" y="4"/>
                    <a:pt x="29" y="3"/>
                  </a:cubicBezTo>
                  <a:cubicBezTo>
                    <a:pt x="29" y="3"/>
                    <a:pt x="24" y="0"/>
                    <a:pt x="23" y="0"/>
                  </a:cubicBezTo>
                  <a:cubicBezTo>
                    <a:pt x="23" y="0"/>
                    <a:pt x="24" y="1"/>
                    <a:pt x="22" y="2"/>
                  </a:cubicBezTo>
                  <a:cubicBezTo>
                    <a:pt x="20" y="2"/>
                    <a:pt x="22" y="5"/>
                    <a:pt x="20" y="6"/>
                  </a:cubicBezTo>
                  <a:cubicBezTo>
                    <a:pt x="19" y="6"/>
                    <a:pt x="12" y="1"/>
                    <a:pt x="11" y="1"/>
                  </a:cubicBezTo>
                  <a:cubicBezTo>
                    <a:pt x="9" y="0"/>
                    <a:pt x="4" y="1"/>
                    <a:pt x="4" y="3"/>
                  </a:cubicBezTo>
                  <a:cubicBezTo>
                    <a:pt x="4" y="5"/>
                    <a:pt x="0" y="4"/>
                    <a:pt x="2" y="6"/>
                  </a:cubicBezTo>
                  <a:cubicBezTo>
                    <a:pt x="3" y="7"/>
                    <a:pt x="0" y="9"/>
                    <a:pt x="1" y="10"/>
                  </a:cubicBezTo>
                  <a:cubicBezTo>
                    <a:pt x="3" y="12"/>
                    <a:pt x="6" y="13"/>
                    <a:pt x="9" y="14"/>
                  </a:cubicBezTo>
                  <a:cubicBezTo>
                    <a:pt x="10" y="15"/>
                    <a:pt x="12" y="16"/>
                    <a:pt x="13" y="15"/>
                  </a:cubicBezTo>
                  <a:cubicBezTo>
                    <a:pt x="14" y="15"/>
                    <a:pt x="14" y="12"/>
                    <a:pt x="15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20" y="13"/>
                    <a:pt x="22" y="13"/>
                    <a:pt x="25" y="12"/>
                  </a:cubicBezTo>
                  <a:cubicBezTo>
                    <a:pt x="27" y="12"/>
                    <a:pt x="27" y="14"/>
                    <a:pt x="28" y="14"/>
                  </a:cubicBezTo>
                  <a:cubicBezTo>
                    <a:pt x="29" y="14"/>
                    <a:pt x="34" y="13"/>
                    <a:pt x="34" y="13"/>
                  </a:cubicBezTo>
                  <a:cubicBezTo>
                    <a:pt x="34" y="13"/>
                    <a:pt x="33" y="12"/>
                    <a:pt x="33" y="12"/>
                  </a:cubicBezTo>
                  <a:cubicBezTo>
                    <a:pt x="33" y="11"/>
                    <a:pt x="36" y="12"/>
                    <a:pt x="37" y="12"/>
                  </a:cubicBezTo>
                  <a:cubicBezTo>
                    <a:pt x="37" y="12"/>
                    <a:pt x="39" y="12"/>
                    <a:pt x="39" y="11"/>
                  </a:cubicBezTo>
                  <a:cubicBezTo>
                    <a:pt x="39" y="10"/>
                    <a:pt x="40" y="9"/>
                    <a:pt x="40" y="9"/>
                  </a:cubicBezTo>
                  <a:cubicBezTo>
                    <a:pt x="40" y="9"/>
                    <a:pt x="40" y="9"/>
                    <a:pt x="39" y="9"/>
                  </a:cubicBezTo>
                  <a:cubicBezTo>
                    <a:pt x="39" y="8"/>
                    <a:pt x="42" y="7"/>
                    <a:pt x="42" y="6"/>
                  </a:cubicBezTo>
                  <a:cubicBezTo>
                    <a:pt x="41" y="5"/>
                    <a:pt x="36" y="4"/>
                    <a:pt x="34" y="4"/>
                  </a:cubicBezTo>
                  <a:cubicBezTo>
                    <a:pt x="32" y="3"/>
                    <a:pt x="36" y="4"/>
                    <a:pt x="3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417">
              <a:extLst>
                <a:ext uri="{FF2B5EF4-FFF2-40B4-BE49-F238E27FC236}">
                  <a16:creationId xmlns:a16="http://schemas.microsoft.com/office/drawing/2014/main" id="{F088A740-9D61-1944-8929-066060996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7" y="3740766"/>
              <a:ext cx="62708" cy="69244"/>
            </a:xfrm>
            <a:custGeom>
              <a:avLst/>
              <a:gdLst>
                <a:gd name="T0" fmla="*/ 7 w 8"/>
                <a:gd name="T1" fmla="*/ 6 h 8"/>
                <a:gd name="T2" fmla="*/ 4 w 8"/>
                <a:gd name="T3" fmla="*/ 0 h 8"/>
                <a:gd name="T4" fmla="*/ 6 w 8"/>
                <a:gd name="T5" fmla="*/ 2 h 8"/>
                <a:gd name="T6" fmla="*/ 7 w 8"/>
                <a:gd name="T7" fmla="*/ 6 h 8"/>
                <a:gd name="T8" fmla="*/ 7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6"/>
                  </a:moveTo>
                  <a:cubicBezTo>
                    <a:pt x="6" y="7"/>
                    <a:pt x="0" y="1"/>
                    <a:pt x="4" y="0"/>
                  </a:cubicBezTo>
                  <a:cubicBezTo>
                    <a:pt x="5" y="0"/>
                    <a:pt x="8" y="0"/>
                    <a:pt x="6" y="2"/>
                  </a:cubicBezTo>
                  <a:cubicBezTo>
                    <a:pt x="3" y="4"/>
                    <a:pt x="7" y="4"/>
                    <a:pt x="7" y="6"/>
                  </a:cubicBezTo>
                  <a:cubicBezTo>
                    <a:pt x="6" y="8"/>
                    <a:pt x="7" y="5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7" name="Freeform 418">
              <a:extLst>
                <a:ext uri="{FF2B5EF4-FFF2-40B4-BE49-F238E27FC236}">
                  <a16:creationId xmlns:a16="http://schemas.microsoft.com/office/drawing/2014/main" id="{D867030A-0E3E-AA42-B5F5-FF43501EC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2014" y="4199512"/>
              <a:ext cx="87246" cy="51932"/>
            </a:xfrm>
            <a:custGeom>
              <a:avLst/>
              <a:gdLst>
                <a:gd name="T0" fmla="*/ 3 w 11"/>
                <a:gd name="T1" fmla="*/ 4 h 6"/>
                <a:gd name="T2" fmla="*/ 1 w 11"/>
                <a:gd name="T3" fmla="*/ 1 h 6"/>
                <a:gd name="T4" fmla="*/ 6 w 11"/>
                <a:gd name="T5" fmla="*/ 1 h 6"/>
                <a:gd name="T6" fmla="*/ 3 w 11"/>
                <a:gd name="T7" fmla="*/ 4 h 6"/>
                <a:gd name="T8" fmla="*/ 3 w 11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1" y="3"/>
                    <a:pt x="0" y="3"/>
                    <a:pt x="1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11" y="2"/>
                    <a:pt x="6" y="6"/>
                    <a:pt x="3" y="4"/>
                  </a:cubicBezTo>
                  <a:cubicBezTo>
                    <a:pt x="2" y="3"/>
                    <a:pt x="4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8" name="Freeform 419">
              <a:extLst>
                <a:ext uri="{FF2B5EF4-FFF2-40B4-BE49-F238E27FC236}">
                  <a16:creationId xmlns:a16="http://schemas.microsoft.com/office/drawing/2014/main" id="{F512BB71-1439-9640-909C-5361C5DFC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4943899"/>
              <a:ext cx="49075" cy="43280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1 h 5"/>
                <a:gd name="T4" fmla="*/ 2 w 6"/>
                <a:gd name="T5" fmla="*/ 1 h 5"/>
                <a:gd name="T6" fmla="*/ 1 w 6"/>
                <a:gd name="T7" fmla="*/ 3 h 5"/>
                <a:gd name="T8" fmla="*/ 0 w 6"/>
                <a:gd name="T9" fmla="*/ 4 h 5"/>
                <a:gd name="T10" fmla="*/ 5 w 6"/>
                <a:gd name="T11" fmla="*/ 2 h 5"/>
                <a:gd name="T12" fmla="*/ 5 w 6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0" y="5"/>
                    <a:pt x="0" y="4"/>
                  </a:cubicBezTo>
                  <a:cubicBezTo>
                    <a:pt x="0" y="4"/>
                    <a:pt x="5" y="2"/>
                    <a:pt x="5" y="2"/>
                  </a:cubicBezTo>
                  <a:cubicBezTo>
                    <a:pt x="6" y="2"/>
                    <a:pt x="3" y="3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9" name="Freeform 420">
              <a:extLst>
                <a:ext uri="{FF2B5EF4-FFF2-40B4-BE49-F238E27FC236}">
                  <a16:creationId xmlns:a16="http://schemas.microsoft.com/office/drawing/2014/main" id="{47C97933-B380-BE4A-BFDD-30F71B8BD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9643" y="5192028"/>
              <a:ext cx="40896" cy="23081"/>
            </a:xfrm>
            <a:custGeom>
              <a:avLst/>
              <a:gdLst>
                <a:gd name="T0" fmla="*/ 3 w 5"/>
                <a:gd name="T1" fmla="*/ 3 h 3"/>
                <a:gd name="T2" fmla="*/ 3 w 5"/>
                <a:gd name="T3" fmla="*/ 0 h 3"/>
                <a:gd name="T4" fmla="*/ 3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1" y="3"/>
                    <a:pt x="0" y="1"/>
                    <a:pt x="3" y="0"/>
                  </a:cubicBezTo>
                  <a:cubicBezTo>
                    <a:pt x="5" y="0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0" name="Freeform 421">
              <a:extLst>
                <a:ext uri="{FF2B5EF4-FFF2-40B4-BE49-F238E27FC236}">
                  <a16:creationId xmlns:a16="http://schemas.microsoft.com/office/drawing/2014/main" id="{EDDA8AF2-9264-9A4C-9547-6E7E91468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9434" y="5445925"/>
              <a:ext cx="40896" cy="40393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5 h 5"/>
                <a:gd name="T4" fmla="*/ 4 w 5"/>
                <a:gd name="T5" fmla="*/ 3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1"/>
                    <a:pt x="0" y="5"/>
                    <a:pt x="1" y="5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1" name="Freeform 422">
              <a:extLst>
                <a:ext uri="{FF2B5EF4-FFF2-40B4-BE49-F238E27FC236}">
                  <a16:creationId xmlns:a16="http://schemas.microsoft.com/office/drawing/2014/main" id="{318F1C4C-F215-4049-9067-9A7870C90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4897" y="5512284"/>
              <a:ext cx="16360" cy="865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2" name="Freeform 423">
              <a:extLst>
                <a:ext uri="{FF2B5EF4-FFF2-40B4-BE49-F238E27FC236}">
                  <a16:creationId xmlns:a16="http://schemas.microsoft.com/office/drawing/2014/main" id="{7FC8A951-6422-E541-A416-1A7E54A30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3113" y="5647889"/>
              <a:ext cx="24538" cy="8655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2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3" name="Freeform 424">
              <a:extLst>
                <a:ext uri="{FF2B5EF4-FFF2-40B4-BE49-F238E27FC236}">
                  <a16:creationId xmlns:a16="http://schemas.microsoft.com/office/drawing/2014/main" id="{619EE5A5-4C33-944F-89FF-E5142A383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7684" y="5691167"/>
              <a:ext cx="57256" cy="34623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7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4" name="Freeform 425">
              <a:extLst>
                <a:ext uri="{FF2B5EF4-FFF2-40B4-BE49-F238E27FC236}">
                  <a16:creationId xmlns:a16="http://schemas.microsoft.com/office/drawing/2014/main" id="{F46B420F-4417-3E48-8A7D-6BF175619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4975" y="5725790"/>
              <a:ext cx="46350" cy="31739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3 h 4"/>
                <a:gd name="T4" fmla="*/ 5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5" y="0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5" name="Freeform 426">
              <a:extLst>
                <a:ext uri="{FF2B5EF4-FFF2-40B4-BE49-F238E27FC236}">
                  <a16:creationId xmlns:a16="http://schemas.microsoft.com/office/drawing/2014/main" id="{A7C6CB66-23E9-FA41-93B5-CE5BBD7B8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4079" y="5751756"/>
              <a:ext cx="40896" cy="40393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4 w 5"/>
                <a:gd name="T5" fmla="*/ 0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0" y="4"/>
                    <a:pt x="0" y="4"/>
                  </a:cubicBezTo>
                  <a:cubicBezTo>
                    <a:pt x="2" y="5"/>
                    <a:pt x="4" y="0"/>
                    <a:pt x="4" y="0"/>
                  </a:cubicBezTo>
                  <a:cubicBezTo>
                    <a:pt x="4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6" name="Freeform 427">
              <a:extLst>
                <a:ext uri="{FF2B5EF4-FFF2-40B4-BE49-F238E27FC236}">
                  <a16:creationId xmlns:a16="http://schemas.microsoft.com/office/drawing/2014/main" id="{0A189F9D-E871-E94C-A028-3AFD8F873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5898" y="5809461"/>
              <a:ext cx="8179" cy="865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7" name="Freeform 428">
              <a:extLst>
                <a:ext uri="{FF2B5EF4-FFF2-40B4-BE49-F238E27FC236}">
                  <a16:creationId xmlns:a16="http://schemas.microsoft.com/office/drawing/2014/main" id="{CF19FEC6-72D7-CA4B-82FB-41C76D4D0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5001" y="5774837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0 w 5"/>
                <a:gd name="T3" fmla="*/ 4 h 4"/>
                <a:gd name="T4" fmla="*/ 4 w 5"/>
                <a:gd name="T5" fmla="*/ 1 h 4"/>
                <a:gd name="T6" fmla="*/ 4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2" y="2"/>
                    <a:pt x="0" y="3"/>
                    <a:pt x="0" y="4"/>
                  </a:cubicBezTo>
                  <a:cubicBezTo>
                    <a:pt x="0" y="4"/>
                    <a:pt x="4" y="1"/>
                    <a:pt x="4" y="1"/>
                  </a:cubicBezTo>
                  <a:cubicBezTo>
                    <a:pt x="3" y="1"/>
                    <a:pt x="5" y="0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8" name="Freeform 429">
              <a:extLst>
                <a:ext uri="{FF2B5EF4-FFF2-40B4-BE49-F238E27FC236}">
                  <a16:creationId xmlns:a16="http://schemas.microsoft.com/office/drawing/2014/main" id="{5C779CEA-FB43-1C47-82DD-7B16B5142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0541" y="6089326"/>
              <a:ext cx="16360" cy="25966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3"/>
                    <a:pt x="1" y="3"/>
                  </a:cubicBezTo>
                  <a:cubicBezTo>
                    <a:pt x="2" y="3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91A85EBF-F618-F849-B7D5-3F6F698CD86C}"/>
                </a:ext>
              </a:extLst>
            </p:cNvPr>
            <p:cNvGrpSpPr/>
            <p:nvPr/>
          </p:nvGrpSpPr>
          <p:grpSpPr>
            <a:xfrm>
              <a:off x="16926084" y="5725790"/>
              <a:ext cx="597095" cy="600124"/>
              <a:chOff x="5961121" y="2686387"/>
              <a:chExt cx="288233" cy="273757"/>
            </a:xfrm>
            <a:grpFill/>
          </p:grpSpPr>
          <p:sp>
            <p:nvSpPr>
              <p:cNvPr id="407" name="Freeform 430">
                <a:extLst>
                  <a:ext uri="{FF2B5EF4-FFF2-40B4-BE49-F238E27FC236}">
                    <a16:creationId xmlns:a16="http://schemas.microsoft.com/office/drawing/2014/main" id="{5715008C-34BD-4046-8DE1-7B66601B4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902" y="2686387"/>
                <a:ext cx="118452" cy="100026"/>
              </a:xfrm>
              <a:custGeom>
                <a:avLst/>
                <a:gdLst>
                  <a:gd name="T0" fmla="*/ 28 w 31"/>
                  <a:gd name="T1" fmla="*/ 10 h 26"/>
                  <a:gd name="T2" fmla="*/ 29 w 31"/>
                  <a:gd name="T3" fmla="*/ 7 h 26"/>
                  <a:gd name="T4" fmla="*/ 27 w 31"/>
                  <a:gd name="T5" fmla="*/ 10 h 26"/>
                  <a:gd name="T6" fmla="*/ 20 w 31"/>
                  <a:gd name="T7" fmla="*/ 8 h 26"/>
                  <a:gd name="T8" fmla="*/ 11 w 31"/>
                  <a:gd name="T9" fmla="*/ 1 h 26"/>
                  <a:gd name="T10" fmla="*/ 11 w 31"/>
                  <a:gd name="T11" fmla="*/ 5 h 26"/>
                  <a:gd name="T12" fmla="*/ 9 w 31"/>
                  <a:gd name="T13" fmla="*/ 11 h 26"/>
                  <a:gd name="T14" fmla="*/ 7 w 31"/>
                  <a:gd name="T15" fmla="*/ 14 h 26"/>
                  <a:gd name="T16" fmla="*/ 4 w 31"/>
                  <a:gd name="T17" fmla="*/ 14 h 26"/>
                  <a:gd name="T18" fmla="*/ 5 w 31"/>
                  <a:gd name="T19" fmla="*/ 16 h 26"/>
                  <a:gd name="T20" fmla="*/ 1 w 31"/>
                  <a:gd name="T21" fmla="*/ 18 h 26"/>
                  <a:gd name="T22" fmla="*/ 2 w 31"/>
                  <a:gd name="T23" fmla="*/ 23 h 26"/>
                  <a:gd name="T24" fmla="*/ 4 w 31"/>
                  <a:gd name="T25" fmla="*/ 25 h 26"/>
                  <a:gd name="T26" fmla="*/ 6 w 31"/>
                  <a:gd name="T27" fmla="*/ 23 h 26"/>
                  <a:gd name="T28" fmla="*/ 7 w 31"/>
                  <a:gd name="T29" fmla="*/ 23 h 26"/>
                  <a:gd name="T30" fmla="*/ 4 w 31"/>
                  <a:gd name="T31" fmla="*/ 20 h 26"/>
                  <a:gd name="T32" fmla="*/ 7 w 31"/>
                  <a:gd name="T33" fmla="*/ 19 h 26"/>
                  <a:gd name="T34" fmla="*/ 12 w 31"/>
                  <a:gd name="T35" fmla="*/ 18 h 26"/>
                  <a:gd name="T36" fmla="*/ 17 w 31"/>
                  <a:gd name="T37" fmla="*/ 21 h 26"/>
                  <a:gd name="T38" fmla="*/ 21 w 31"/>
                  <a:gd name="T39" fmla="*/ 16 h 26"/>
                  <a:gd name="T40" fmla="*/ 31 w 31"/>
                  <a:gd name="T41" fmla="*/ 14 h 26"/>
                  <a:gd name="T42" fmla="*/ 29 w 31"/>
                  <a:gd name="T43" fmla="*/ 12 h 26"/>
                  <a:gd name="T44" fmla="*/ 28 w 31"/>
                  <a:gd name="T45" fmla="*/ 10 h 26"/>
                  <a:gd name="T46" fmla="*/ 28 w 31"/>
                  <a:gd name="T4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26">
                    <a:moveTo>
                      <a:pt x="28" y="10"/>
                    </a:moveTo>
                    <a:cubicBezTo>
                      <a:pt x="28" y="10"/>
                      <a:pt x="29" y="8"/>
                      <a:pt x="29" y="7"/>
                    </a:cubicBezTo>
                    <a:cubicBezTo>
                      <a:pt x="29" y="8"/>
                      <a:pt x="27" y="10"/>
                      <a:pt x="27" y="10"/>
                    </a:cubicBezTo>
                    <a:cubicBezTo>
                      <a:pt x="25" y="10"/>
                      <a:pt x="21" y="9"/>
                      <a:pt x="20" y="8"/>
                    </a:cubicBezTo>
                    <a:cubicBezTo>
                      <a:pt x="17" y="7"/>
                      <a:pt x="15" y="2"/>
                      <a:pt x="11" y="1"/>
                    </a:cubicBezTo>
                    <a:cubicBezTo>
                      <a:pt x="9" y="0"/>
                      <a:pt x="10" y="4"/>
                      <a:pt x="11" y="5"/>
                    </a:cubicBezTo>
                    <a:cubicBezTo>
                      <a:pt x="11" y="7"/>
                      <a:pt x="10" y="9"/>
                      <a:pt x="9" y="11"/>
                    </a:cubicBezTo>
                    <a:cubicBezTo>
                      <a:pt x="8" y="12"/>
                      <a:pt x="10" y="15"/>
                      <a:pt x="7" y="14"/>
                    </a:cubicBezTo>
                    <a:cubicBezTo>
                      <a:pt x="7" y="14"/>
                      <a:pt x="5" y="13"/>
                      <a:pt x="4" y="14"/>
                    </a:cubicBezTo>
                    <a:cubicBezTo>
                      <a:pt x="4" y="15"/>
                      <a:pt x="5" y="16"/>
                      <a:pt x="5" y="16"/>
                    </a:cubicBezTo>
                    <a:cubicBezTo>
                      <a:pt x="5" y="16"/>
                      <a:pt x="2" y="18"/>
                      <a:pt x="1" y="18"/>
                    </a:cubicBezTo>
                    <a:cubicBezTo>
                      <a:pt x="0" y="20"/>
                      <a:pt x="3" y="21"/>
                      <a:pt x="2" y="23"/>
                    </a:cubicBezTo>
                    <a:cubicBezTo>
                      <a:pt x="1" y="24"/>
                      <a:pt x="3" y="26"/>
                      <a:pt x="4" y="25"/>
                    </a:cubicBezTo>
                    <a:cubicBezTo>
                      <a:pt x="5" y="24"/>
                      <a:pt x="5" y="23"/>
                      <a:pt x="6" y="23"/>
                    </a:cubicBezTo>
                    <a:cubicBezTo>
                      <a:pt x="6" y="23"/>
                      <a:pt x="7" y="24"/>
                      <a:pt x="7" y="23"/>
                    </a:cubicBezTo>
                    <a:cubicBezTo>
                      <a:pt x="7" y="22"/>
                      <a:pt x="5" y="21"/>
                      <a:pt x="4" y="20"/>
                    </a:cubicBezTo>
                    <a:cubicBezTo>
                      <a:pt x="3" y="18"/>
                      <a:pt x="7" y="19"/>
                      <a:pt x="7" y="19"/>
                    </a:cubicBezTo>
                    <a:cubicBezTo>
                      <a:pt x="9" y="19"/>
                      <a:pt x="10" y="17"/>
                      <a:pt x="12" y="18"/>
                    </a:cubicBezTo>
                    <a:cubicBezTo>
                      <a:pt x="14" y="19"/>
                      <a:pt x="15" y="20"/>
                      <a:pt x="17" y="21"/>
                    </a:cubicBezTo>
                    <a:cubicBezTo>
                      <a:pt x="20" y="23"/>
                      <a:pt x="19" y="17"/>
                      <a:pt x="21" y="16"/>
                    </a:cubicBezTo>
                    <a:cubicBezTo>
                      <a:pt x="21" y="16"/>
                      <a:pt x="31" y="16"/>
                      <a:pt x="31" y="14"/>
                    </a:cubicBezTo>
                    <a:cubicBezTo>
                      <a:pt x="30" y="13"/>
                      <a:pt x="27" y="15"/>
                      <a:pt x="29" y="12"/>
                    </a:cubicBezTo>
                    <a:cubicBezTo>
                      <a:pt x="30" y="11"/>
                      <a:pt x="27" y="12"/>
                      <a:pt x="28" y="10"/>
                    </a:cubicBezTo>
                    <a:cubicBezTo>
                      <a:pt x="29" y="7"/>
                      <a:pt x="28" y="11"/>
                      <a:pt x="28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8" name="Freeform 431">
                <a:extLst>
                  <a:ext uri="{FF2B5EF4-FFF2-40B4-BE49-F238E27FC236}">
                    <a16:creationId xmlns:a16="http://schemas.microsoft.com/office/drawing/2014/main" id="{4B495C8F-DAE1-734A-8F1D-5F311EFC3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1121" y="2778517"/>
                <a:ext cx="215847" cy="181627"/>
              </a:xfrm>
              <a:custGeom>
                <a:avLst/>
                <a:gdLst>
                  <a:gd name="T0" fmla="*/ 52 w 56"/>
                  <a:gd name="T1" fmla="*/ 1 h 47"/>
                  <a:gd name="T2" fmla="*/ 51 w 56"/>
                  <a:gd name="T3" fmla="*/ 1 h 47"/>
                  <a:gd name="T4" fmla="*/ 52 w 56"/>
                  <a:gd name="T5" fmla="*/ 3 h 47"/>
                  <a:gd name="T6" fmla="*/ 49 w 56"/>
                  <a:gd name="T7" fmla="*/ 3 h 47"/>
                  <a:gd name="T8" fmla="*/ 47 w 56"/>
                  <a:gd name="T9" fmla="*/ 5 h 47"/>
                  <a:gd name="T10" fmla="*/ 45 w 56"/>
                  <a:gd name="T11" fmla="*/ 6 h 47"/>
                  <a:gd name="T12" fmla="*/ 46 w 56"/>
                  <a:gd name="T13" fmla="*/ 7 h 47"/>
                  <a:gd name="T14" fmla="*/ 46 w 56"/>
                  <a:gd name="T15" fmla="*/ 10 h 47"/>
                  <a:gd name="T16" fmla="*/ 46 w 56"/>
                  <a:gd name="T17" fmla="*/ 13 h 47"/>
                  <a:gd name="T18" fmla="*/ 41 w 56"/>
                  <a:gd name="T19" fmla="*/ 22 h 47"/>
                  <a:gd name="T20" fmla="*/ 36 w 56"/>
                  <a:gd name="T21" fmla="*/ 27 h 47"/>
                  <a:gd name="T22" fmla="*/ 31 w 56"/>
                  <a:gd name="T23" fmla="*/ 27 h 47"/>
                  <a:gd name="T24" fmla="*/ 32 w 56"/>
                  <a:gd name="T25" fmla="*/ 24 h 47"/>
                  <a:gd name="T26" fmla="*/ 30 w 56"/>
                  <a:gd name="T27" fmla="*/ 25 h 47"/>
                  <a:gd name="T28" fmla="*/ 29 w 56"/>
                  <a:gd name="T29" fmla="*/ 27 h 47"/>
                  <a:gd name="T30" fmla="*/ 25 w 56"/>
                  <a:gd name="T31" fmla="*/ 33 h 47"/>
                  <a:gd name="T32" fmla="*/ 25 w 56"/>
                  <a:gd name="T33" fmla="*/ 34 h 47"/>
                  <a:gd name="T34" fmla="*/ 23 w 56"/>
                  <a:gd name="T35" fmla="*/ 36 h 47"/>
                  <a:gd name="T36" fmla="*/ 21 w 56"/>
                  <a:gd name="T37" fmla="*/ 35 h 47"/>
                  <a:gd name="T38" fmla="*/ 17 w 56"/>
                  <a:gd name="T39" fmla="*/ 35 h 47"/>
                  <a:gd name="T40" fmla="*/ 9 w 56"/>
                  <a:gd name="T41" fmla="*/ 36 h 47"/>
                  <a:gd name="T42" fmla="*/ 2 w 56"/>
                  <a:gd name="T43" fmla="*/ 42 h 47"/>
                  <a:gd name="T44" fmla="*/ 1 w 56"/>
                  <a:gd name="T45" fmla="*/ 44 h 47"/>
                  <a:gd name="T46" fmla="*/ 3 w 56"/>
                  <a:gd name="T47" fmla="*/ 43 h 47"/>
                  <a:gd name="T48" fmla="*/ 5 w 56"/>
                  <a:gd name="T49" fmla="*/ 44 h 47"/>
                  <a:gd name="T50" fmla="*/ 22 w 56"/>
                  <a:gd name="T51" fmla="*/ 40 h 47"/>
                  <a:gd name="T52" fmla="*/ 21 w 56"/>
                  <a:gd name="T53" fmla="*/ 43 h 47"/>
                  <a:gd name="T54" fmla="*/ 24 w 56"/>
                  <a:gd name="T55" fmla="*/ 47 h 47"/>
                  <a:gd name="T56" fmla="*/ 27 w 56"/>
                  <a:gd name="T57" fmla="*/ 44 h 47"/>
                  <a:gd name="T58" fmla="*/ 30 w 56"/>
                  <a:gd name="T59" fmla="*/ 43 h 47"/>
                  <a:gd name="T60" fmla="*/ 31 w 56"/>
                  <a:gd name="T61" fmla="*/ 40 h 47"/>
                  <a:gd name="T62" fmla="*/ 38 w 56"/>
                  <a:gd name="T63" fmla="*/ 39 h 47"/>
                  <a:gd name="T64" fmla="*/ 41 w 56"/>
                  <a:gd name="T65" fmla="*/ 40 h 47"/>
                  <a:gd name="T66" fmla="*/ 43 w 56"/>
                  <a:gd name="T67" fmla="*/ 37 h 47"/>
                  <a:gd name="T68" fmla="*/ 45 w 56"/>
                  <a:gd name="T69" fmla="*/ 35 h 47"/>
                  <a:gd name="T70" fmla="*/ 46 w 56"/>
                  <a:gd name="T71" fmla="*/ 38 h 47"/>
                  <a:gd name="T72" fmla="*/ 48 w 56"/>
                  <a:gd name="T73" fmla="*/ 37 h 47"/>
                  <a:gd name="T74" fmla="*/ 49 w 56"/>
                  <a:gd name="T75" fmla="*/ 35 h 47"/>
                  <a:gd name="T76" fmla="*/ 49 w 56"/>
                  <a:gd name="T77" fmla="*/ 32 h 47"/>
                  <a:gd name="T78" fmla="*/ 51 w 56"/>
                  <a:gd name="T79" fmla="*/ 26 h 47"/>
                  <a:gd name="T80" fmla="*/ 51 w 56"/>
                  <a:gd name="T81" fmla="*/ 19 h 47"/>
                  <a:gd name="T82" fmla="*/ 53 w 56"/>
                  <a:gd name="T83" fmla="*/ 19 h 47"/>
                  <a:gd name="T84" fmla="*/ 55 w 56"/>
                  <a:gd name="T85" fmla="*/ 17 h 47"/>
                  <a:gd name="T86" fmla="*/ 55 w 56"/>
                  <a:gd name="T87" fmla="*/ 9 h 47"/>
                  <a:gd name="T88" fmla="*/ 52 w 56"/>
                  <a:gd name="T89" fmla="*/ 1 h 47"/>
                  <a:gd name="T90" fmla="*/ 52 w 56"/>
                  <a:gd name="T9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" h="47">
                    <a:moveTo>
                      <a:pt x="52" y="1"/>
                    </a:moveTo>
                    <a:cubicBezTo>
                      <a:pt x="51" y="1"/>
                      <a:pt x="51" y="0"/>
                      <a:pt x="51" y="1"/>
                    </a:cubicBezTo>
                    <a:cubicBezTo>
                      <a:pt x="49" y="2"/>
                      <a:pt x="51" y="2"/>
                      <a:pt x="52" y="3"/>
                    </a:cubicBezTo>
                    <a:cubicBezTo>
                      <a:pt x="53" y="4"/>
                      <a:pt x="50" y="5"/>
                      <a:pt x="49" y="3"/>
                    </a:cubicBezTo>
                    <a:cubicBezTo>
                      <a:pt x="48" y="1"/>
                      <a:pt x="47" y="4"/>
                      <a:pt x="47" y="5"/>
                    </a:cubicBezTo>
                    <a:cubicBezTo>
                      <a:pt x="46" y="5"/>
                      <a:pt x="45" y="6"/>
                      <a:pt x="45" y="6"/>
                    </a:cubicBezTo>
                    <a:cubicBezTo>
                      <a:pt x="45" y="8"/>
                      <a:pt x="46" y="7"/>
                      <a:pt x="46" y="7"/>
                    </a:cubicBezTo>
                    <a:cubicBezTo>
                      <a:pt x="46" y="8"/>
                      <a:pt x="46" y="9"/>
                      <a:pt x="46" y="10"/>
                    </a:cubicBezTo>
                    <a:cubicBezTo>
                      <a:pt x="46" y="11"/>
                      <a:pt x="47" y="11"/>
                      <a:pt x="46" y="13"/>
                    </a:cubicBezTo>
                    <a:cubicBezTo>
                      <a:pt x="44" y="16"/>
                      <a:pt x="43" y="19"/>
                      <a:pt x="41" y="22"/>
                    </a:cubicBezTo>
                    <a:cubicBezTo>
                      <a:pt x="40" y="23"/>
                      <a:pt x="37" y="27"/>
                      <a:pt x="36" y="27"/>
                    </a:cubicBezTo>
                    <a:cubicBezTo>
                      <a:pt x="34" y="27"/>
                      <a:pt x="32" y="28"/>
                      <a:pt x="31" y="27"/>
                    </a:cubicBezTo>
                    <a:cubicBezTo>
                      <a:pt x="30" y="26"/>
                      <a:pt x="32" y="25"/>
                      <a:pt x="32" y="24"/>
                    </a:cubicBezTo>
                    <a:cubicBezTo>
                      <a:pt x="33" y="23"/>
                      <a:pt x="30" y="25"/>
                      <a:pt x="30" y="25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30"/>
                      <a:pt x="26" y="31"/>
                      <a:pt x="25" y="33"/>
                    </a:cubicBezTo>
                    <a:cubicBezTo>
                      <a:pt x="25" y="33"/>
                      <a:pt x="25" y="34"/>
                      <a:pt x="25" y="34"/>
                    </a:cubicBezTo>
                    <a:cubicBezTo>
                      <a:pt x="25" y="35"/>
                      <a:pt x="23" y="36"/>
                      <a:pt x="23" y="36"/>
                    </a:cubicBezTo>
                    <a:cubicBezTo>
                      <a:pt x="22" y="36"/>
                      <a:pt x="23" y="35"/>
                      <a:pt x="21" y="35"/>
                    </a:cubicBezTo>
                    <a:cubicBezTo>
                      <a:pt x="20" y="35"/>
                      <a:pt x="19" y="35"/>
                      <a:pt x="17" y="35"/>
                    </a:cubicBezTo>
                    <a:cubicBezTo>
                      <a:pt x="14" y="36"/>
                      <a:pt x="12" y="35"/>
                      <a:pt x="9" y="36"/>
                    </a:cubicBezTo>
                    <a:cubicBezTo>
                      <a:pt x="7" y="38"/>
                      <a:pt x="4" y="40"/>
                      <a:pt x="2" y="42"/>
                    </a:cubicBezTo>
                    <a:cubicBezTo>
                      <a:pt x="0" y="42"/>
                      <a:pt x="0" y="45"/>
                      <a:pt x="1" y="44"/>
                    </a:cubicBezTo>
                    <a:cubicBezTo>
                      <a:pt x="2" y="44"/>
                      <a:pt x="2" y="43"/>
                      <a:pt x="3" y="43"/>
                    </a:cubicBezTo>
                    <a:cubicBezTo>
                      <a:pt x="4" y="44"/>
                      <a:pt x="5" y="45"/>
                      <a:pt x="5" y="44"/>
                    </a:cubicBezTo>
                    <a:cubicBezTo>
                      <a:pt x="10" y="43"/>
                      <a:pt x="17" y="39"/>
                      <a:pt x="22" y="40"/>
                    </a:cubicBezTo>
                    <a:cubicBezTo>
                      <a:pt x="23" y="41"/>
                      <a:pt x="21" y="43"/>
                      <a:pt x="21" y="43"/>
                    </a:cubicBezTo>
                    <a:cubicBezTo>
                      <a:pt x="22" y="44"/>
                      <a:pt x="23" y="47"/>
                      <a:pt x="24" y="47"/>
                    </a:cubicBezTo>
                    <a:cubicBezTo>
                      <a:pt x="25" y="46"/>
                      <a:pt x="26" y="45"/>
                      <a:pt x="27" y="44"/>
                    </a:cubicBezTo>
                    <a:cubicBezTo>
                      <a:pt x="28" y="42"/>
                      <a:pt x="28" y="43"/>
                      <a:pt x="30" y="43"/>
                    </a:cubicBezTo>
                    <a:cubicBezTo>
                      <a:pt x="29" y="43"/>
                      <a:pt x="28" y="35"/>
                      <a:pt x="31" y="40"/>
                    </a:cubicBezTo>
                    <a:cubicBezTo>
                      <a:pt x="32" y="42"/>
                      <a:pt x="37" y="40"/>
                      <a:pt x="38" y="39"/>
                    </a:cubicBezTo>
                    <a:cubicBezTo>
                      <a:pt x="40" y="36"/>
                      <a:pt x="40" y="42"/>
                      <a:pt x="41" y="40"/>
                    </a:cubicBezTo>
                    <a:cubicBezTo>
                      <a:pt x="41" y="39"/>
                      <a:pt x="42" y="37"/>
                      <a:pt x="43" y="37"/>
                    </a:cubicBezTo>
                    <a:cubicBezTo>
                      <a:pt x="44" y="36"/>
                      <a:pt x="44" y="37"/>
                      <a:pt x="45" y="35"/>
                    </a:cubicBezTo>
                    <a:cubicBezTo>
                      <a:pt x="45" y="35"/>
                      <a:pt x="45" y="39"/>
                      <a:pt x="46" y="38"/>
                    </a:cubicBezTo>
                    <a:cubicBezTo>
                      <a:pt x="46" y="38"/>
                      <a:pt x="47" y="38"/>
                      <a:pt x="48" y="37"/>
                    </a:cubicBezTo>
                    <a:cubicBezTo>
                      <a:pt x="49" y="37"/>
                      <a:pt x="48" y="36"/>
                      <a:pt x="49" y="35"/>
                    </a:cubicBezTo>
                    <a:cubicBezTo>
                      <a:pt x="51" y="34"/>
                      <a:pt x="51" y="34"/>
                      <a:pt x="49" y="32"/>
                    </a:cubicBezTo>
                    <a:cubicBezTo>
                      <a:pt x="48" y="31"/>
                      <a:pt x="51" y="28"/>
                      <a:pt x="51" y="26"/>
                    </a:cubicBezTo>
                    <a:cubicBezTo>
                      <a:pt x="52" y="24"/>
                      <a:pt x="50" y="21"/>
                      <a:pt x="51" y="19"/>
                    </a:cubicBezTo>
                    <a:cubicBezTo>
                      <a:pt x="52" y="18"/>
                      <a:pt x="52" y="19"/>
                      <a:pt x="53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6" y="14"/>
                      <a:pt x="56" y="11"/>
                      <a:pt x="55" y="9"/>
                    </a:cubicBezTo>
                    <a:cubicBezTo>
                      <a:pt x="55" y="8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90" name="Freeform 432">
              <a:extLst>
                <a:ext uri="{FF2B5EF4-FFF2-40B4-BE49-F238E27FC236}">
                  <a16:creationId xmlns:a16="http://schemas.microsoft.com/office/drawing/2014/main" id="{FC8CCA47-E01C-B34A-B0D5-222A622B5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6037" y="6276864"/>
              <a:ext cx="16360" cy="23081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3"/>
                    <a:pt x="2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1" name="Freeform 433">
              <a:extLst>
                <a:ext uri="{FF2B5EF4-FFF2-40B4-BE49-F238E27FC236}">
                  <a16:creationId xmlns:a16="http://schemas.microsoft.com/office/drawing/2014/main" id="{CABB7814-A5B6-5A46-B811-1C8D129E7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0611" y="6276864"/>
              <a:ext cx="103605" cy="83670"/>
            </a:xfrm>
            <a:custGeom>
              <a:avLst/>
              <a:gdLst>
                <a:gd name="T0" fmla="*/ 11 w 13"/>
                <a:gd name="T1" fmla="*/ 2 h 10"/>
                <a:gd name="T2" fmla="*/ 7 w 13"/>
                <a:gd name="T3" fmla="*/ 2 h 10"/>
                <a:gd name="T4" fmla="*/ 5 w 13"/>
                <a:gd name="T5" fmla="*/ 3 h 10"/>
                <a:gd name="T6" fmla="*/ 3 w 13"/>
                <a:gd name="T7" fmla="*/ 4 h 10"/>
                <a:gd name="T8" fmla="*/ 0 w 13"/>
                <a:gd name="T9" fmla="*/ 6 h 10"/>
                <a:gd name="T10" fmla="*/ 3 w 13"/>
                <a:gd name="T11" fmla="*/ 9 h 10"/>
                <a:gd name="T12" fmla="*/ 6 w 13"/>
                <a:gd name="T13" fmla="*/ 6 h 10"/>
                <a:gd name="T14" fmla="*/ 10 w 13"/>
                <a:gd name="T15" fmla="*/ 6 h 10"/>
                <a:gd name="T16" fmla="*/ 11 w 13"/>
                <a:gd name="T17" fmla="*/ 2 h 10"/>
                <a:gd name="T18" fmla="*/ 11 w 13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11" y="2"/>
                  </a:moveTo>
                  <a:cubicBezTo>
                    <a:pt x="9" y="2"/>
                    <a:pt x="9" y="0"/>
                    <a:pt x="7" y="2"/>
                  </a:cubicBezTo>
                  <a:cubicBezTo>
                    <a:pt x="6" y="2"/>
                    <a:pt x="5" y="4"/>
                    <a:pt x="5" y="3"/>
                  </a:cubicBezTo>
                  <a:cubicBezTo>
                    <a:pt x="4" y="2"/>
                    <a:pt x="3" y="4"/>
                    <a:pt x="3" y="4"/>
                  </a:cubicBezTo>
                  <a:cubicBezTo>
                    <a:pt x="2" y="6"/>
                    <a:pt x="1" y="5"/>
                    <a:pt x="0" y="6"/>
                  </a:cubicBezTo>
                  <a:cubicBezTo>
                    <a:pt x="0" y="5"/>
                    <a:pt x="2" y="9"/>
                    <a:pt x="3" y="9"/>
                  </a:cubicBezTo>
                  <a:cubicBezTo>
                    <a:pt x="3" y="10"/>
                    <a:pt x="5" y="6"/>
                    <a:pt x="6" y="6"/>
                  </a:cubicBezTo>
                  <a:cubicBezTo>
                    <a:pt x="7" y="6"/>
                    <a:pt x="9" y="7"/>
                    <a:pt x="10" y="6"/>
                  </a:cubicBezTo>
                  <a:cubicBezTo>
                    <a:pt x="11" y="6"/>
                    <a:pt x="13" y="3"/>
                    <a:pt x="11" y="2"/>
                  </a:cubicBezTo>
                  <a:cubicBezTo>
                    <a:pt x="10" y="2"/>
                    <a:pt x="11" y="2"/>
                    <a:pt x="1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Freeform 434">
              <a:extLst>
                <a:ext uri="{FF2B5EF4-FFF2-40B4-BE49-F238E27FC236}">
                  <a16:creationId xmlns:a16="http://schemas.microsoft.com/office/drawing/2014/main" id="{29254F9E-B8FF-2848-AC92-A708C2338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7004" y="6308603"/>
              <a:ext cx="87246" cy="135605"/>
            </a:xfrm>
            <a:custGeom>
              <a:avLst/>
              <a:gdLst>
                <a:gd name="T0" fmla="*/ 7 w 11"/>
                <a:gd name="T1" fmla="*/ 0 h 16"/>
                <a:gd name="T2" fmla="*/ 2 w 11"/>
                <a:gd name="T3" fmla="*/ 2 h 16"/>
                <a:gd name="T4" fmla="*/ 0 w 11"/>
                <a:gd name="T5" fmla="*/ 6 h 16"/>
                <a:gd name="T6" fmla="*/ 2 w 11"/>
                <a:gd name="T7" fmla="*/ 6 h 16"/>
                <a:gd name="T8" fmla="*/ 3 w 11"/>
                <a:gd name="T9" fmla="*/ 4 h 16"/>
                <a:gd name="T10" fmla="*/ 4 w 11"/>
                <a:gd name="T11" fmla="*/ 5 h 16"/>
                <a:gd name="T12" fmla="*/ 3 w 11"/>
                <a:gd name="T13" fmla="*/ 10 h 16"/>
                <a:gd name="T14" fmla="*/ 3 w 11"/>
                <a:gd name="T15" fmla="*/ 11 h 16"/>
                <a:gd name="T16" fmla="*/ 3 w 11"/>
                <a:gd name="T17" fmla="*/ 13 h 16"/>
                <a:gd name="T18" fmla="*/ 5 w 11"/>
                <a:gd name="T19" fmla="*/ 12 h 16"/>
                <a:gd name="T20" fmla="*/ 6 w 11"/>
                <a:gd name="T21" fmla="*/ 15 h 16"/>
                <a:gd name="T22" fmla="*/ 8 w 11"/>
                <a:gd name="T23" fmla="*/ 12 h 16"/>
                <a:gd name="T24" fmla="*/ 11 w 11"/>
                <a:gd name="T25" fmla="*/ 7 h 16"/>
                <a:gd name="T26" fmla="*/ 10 w 11"/>
                <a:gd name="T27" fmla="*/ 2 h 16"/>
                <a:gd name="T28" fmla="*/ 7 w 11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6">
                  <a:moveTo>
                    <a:pt x="7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5"/>
                    <a:pt x="3" y="5"/>
                    <a:pt x="2" y="6"/>
                  </a:cubicBezTo>
                  <a:cubicBezTo>
                    <a:pt x="3" y="5"/>
                    <a:pt x="2" y="4"/>
                    <a:pt x="3" y="4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4" y="7"/>
                    <a:pt x="4" y="8"/>
                    <a:pt x="3" y="10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6"/>
                    <a:pt x="5" y="12"/>
                    <a:pt x="5" y="12"/>
                  </a:cubicBezTo>
                  <a:cubicBezTo>
                    <a:pt x="5" y="12"/>
                    <a:pt x="5" y="15"/>
                    <a:pt x="6" y="15"/>
                  </a:cubicBezTo>
                  <a:cubicBezTo>
                    <a:pt x="6" y="16"/>
                    <a:pt x="8" y="13"/>
                    <a:pt x="8" y="12"/>
                  </a:cubicBezTo>
                  <a:cubicBezTo>
                    <a:pt x="10" y="10"/>
                    <a:pt x="10" y="8"/>
                    <a:pt x="11" y="7"/>
                  </a:cubicBezTo>
                  <a:cubicBezTo>
                    <a:pt x="11" y="5"/>
                    <a:pt x="10" y="4"/>
                    <a:pt x="10" y="2"/>
                  </a:cubicBezTo>
                  <a:cubicBezTo>
                    <a:pt x="10" y="0"/>
                    <a:pt x="7" y="2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435">
              <a:extLst>
                <a:ext uri="{FF2B5EF4-FFF2-40B4-BE49-F238E27FC236}">
                  <a16:creationId xmlns:a16="http://schemas.microsoft.com/office/drawing/2014/main" id="{1B2E60FF-5F36-FF4F-91F3-EDD07CBD6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9758" y="6640405"/>
              <a:ext cx="29993" cy="25966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1" y="3"/>
                    <a:pt x="4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436">
              <a:extLst>
                <a:ext uri="{FF2B5EF4-FFF2-40B4-BE49-F238E27FC236}">
                  <a16:creationId xmlns:a16="http://schemas.microsoft.com/office/drawing/2014/main" id="{D3AA505E-3B4D-F043-831C-862031263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0645" y="6556732"/>
              <a:ext cx="16360" cy="14426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437">
              <a:extLst>
                <a:ext uri="{FF2B5EF4-FFF2-40B4-BE49-F238E27FC236}">
                  <a16:creationId xmlns:a16="http://schemas.microsoft.com/office/drawing/2014/main" id="{B594175F-F737-1541-B2BA-FFBB5CAF7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6732730"/>
              <a:ext cx="16360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438">
              <a:extLst>
                <a:ext uri="{FF2B5EF4-FFF2-40B4-BE49-F238E27FC236}">
                  <a16:creationId xmlns:a16="http://schemas.microsoft.com/office/drawing/2014/main" id="{8BF9AB32-543F-1C44-84E4-3A38BA67D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2574" y="6700992"/>
              <a:ext cx="95427" cy="141376"/>
            </a:xfrm>
            <a:custGeom>
              <a:avLst/>
              <a:gdLst>
                <a:gd name="T0" fmla="*/ 8 w 12"/>
                <a:gd name="T1" fmla="*/ 1 h 17"/>
                <a:gd name="T2" fmla="*/ 0 w 12"/>
                <a:gd name="T3" fmla="*/ 8 h 17"/>
                <a:gd name="T4" fmla="*/ 1 w 12"/>
                <a:gd name="T5" fmla="*/ 14 h 17"/>
                <a:gd name="T6" fmla="*/ 3 w 12"/>
                <a:gd name="T7" fmla="*/ 17 h 17"/>
                <a:gd name="T8" fmla="*/ 8 w 12"/>
                <a:gd name="T9" fmla="*/ 1 h 17"/>
                <a:gd name="T10" fmla="*/ 8 w 12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8" y="1"/>
                  </a:moveTo>
                  <a:cubicBezTo>
                    <a:pt x="5" y="0"/>
                    <a:pt x="1" y="6"/>
                    <a:pt x="0" y="8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1" y="14"/>
                    <a:pt x="3" y="17"/>
                    <a:pt x="3" y="17"/>
                  </a:cubicBezTo>
                  <a:cubicBezTo>
                    <a:pt x="4" y="15"/>
                    <a:pt x="12" y="2"/>
                    <a:pt x="8" y="1"/>
                  </a:cubicBezTo>
                  <a:cubicBezTo>
                    <a:pt x="7" y="1"/>
                    <a:pt x="9" y="1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439">
              <a:extLst>
                <a:ext uri="{FF2B5EF4-FFF2-40B4-BE49-F238E27FC236}">
                  <a16:creationId xmlns:a16="http://schemas.microsoft.com/office/drawing/2014/main" id="{66110B73-C34F-5F47-96A8-606CCA72A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0893" y="6937579"/>
              <a:ext cx="111786" cy="83670"/>
            </a:xfrm>
            <a:custGeom>
              <a:avLst/>
              <a:gdLst>
                <a:gd name="T0" fmla="*/ 13 w 14"/>
                <a:gd name="T1" fmla="*/ 1 h 10"/>
                <a:gd name="T2" fmla="*/ 9 w 14"/>
                <a:gd name="T3" fmla="*/ 0 h 10"/>
                <a:gd name="T4" fmla="*/ 4 w 14"/>
                <a:gd name="T5" fmla="*/ 2 h 10"/>
                <a:gd name="T6" fmla="*/ 4 w 14"/>
                <a:gd name="T7" fmla="*/ 9 h 10"/>
                <a:gd name="T8" fmla="*/ 11 w 14"/>
                <a:gd name="T9" fmla="*/ 6 h 10"/>
                <a:gd name="T10" fmla="*/ 13 w 14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3" y="1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7" y="0"/>
                    <a:pt x="6" y="1"/>
                    <a:pt x="4" y="2"/>
                  </a:cubicBezTo>
                  <a:cubicBezTo>
                    <a:pt x="2" y="4"/>
                    <a:pt x="0" y="7"/>
                    <a:pt x="4" y="9"/>
                  </a:cubicBezTo>
                  <a:cubicBezTo>
                    <a:pt x="6" y="10"/>
                    <a:pt x="10" y="8"/>
                    <a:pt x="11" y="6"/>
                  </a:cubicBezTo>
                  <a:cubicBezTo>
                    <a:pt x="11" y="5"/>
                    <a:pt x="14" y="1"/>
                    <a:pt x="1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8" name="Freeform 440">
              <a:extLst>
                <a:ext uri="{FF2B5EF4-FFF2-40B4-BE49-F238E27FC236}">
                  <a16:creationId xmlns:a16="http://schemas.microsoft.com/office/drawing/2014/main" id="{C1339F24-6640-8E46-AD32-DEFE2AA01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6995284"/>
              <a:ext cx="160861" cy="239472"/>
            </a:xfrm>
            <a:custGeom>
              <a:avLst/>
              <a:gdLst>
                <a:gd name="T0" fmla="*/ 12 w 20"/>
                <a:gd name="T1" fmla="*/ 2 h 28"/>
                <a:gd name="T2" fmla="*/ 9 w 20"/>
                <a:gd name="T3" fmla="*/ 2 h 28"/>
                <a:gd name="T4" fmla="*/ 4 w 20"/>
                <a:gd name="T5" fmla="*/ 3 h 28"/>
                <a:gd name="T6" fmla="*/ 3 w 20"/>
                <a:gd name="T7" fmla="*/ 11 h 28"/>
                <a:gd name="T8" fmla="*/ 3 w 20"/>
                <a:gd name="T9" fmla="*/ 13 h 28"/>
                <a:gd name="T10" fmla="*/ 0 w 20"/>
                <a:gd name="T11" fmla="*/ 13 h 28"/>
                <a:gd name="T12" fmla="*/ 3 w 20"/>
                <a:gd name="T13" fmla="*/ 22 h 28"/>
                <a:gd name="T14" fmla="*/ 5 w 20"/>
                <a:gd name="T15" fmla="*/ 20 h 28"/>
                <a:gd name="T16" fmla="*/ 7 w 20"/>
                <a:gd name="T17" fmla="*/ 22 h 28"/>
                <a:gd name="T18" fmla="*/ 4 w 20"/>
                <a:gd name="T19" fmla="*/ 23 h 28"/>
                <a:gd name="T20" fmla="*/ 8 w 20"/>
                <a:gd name="T21" fmla="*/ 26 h 28"/>
                <a:gd name="T22" fmla="*/ 11 w 20"/>
                <a:gd name="T23" fmla="*/ 25 h 28"/>
                <a:gd name="T24" fmla="*/ 15 w 20"/>
                <a:gd name="T25" fmla="*/ 28 h 28"/>
                <a:gd name="T26" fmla="*/ 14 w 20"/>
                <a:gd name="T27" fmla="*/ 25 h 28"/>
                <a:gd name="T28" fmla="*/ 17 w 20"/>
                <a:gd name="T29" fmla="*/ 24 h 28"/>
                <a:gd name="T30" fmla="*/ 10 w 20"/>
                <a:gd name="T31" fmla="*/ 22 h 28"/>
                <a:gd name="T32" fmla="*/ 9 w 20"/>
                <a:gd name="T33" fmla="*/ 16 h 28"/>
                <a:gd name="T34" fmla="*/ 12 w 20"/>
                <a:gd name="T35" fmla="*/ 12 h 28"/>
                <a:gd name="T36" fmla="*/ 13 w 20"/>
                <a:gd name="T37" fmla="*/ 7 h 28"/>
                <a:gd name="T38" fmla="*/ 12 w 20"/>
                <a:gd name="T39" fmla="*/ 2 h 28"/>
                <a:gd name="T40" fmla="*/ 12 w 20"/>
                <a:gd name="T41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8">
                  <a:moveTo>
                    <a:pt x="12" y="2"/>
                  </a:moveTo>
                  <a:cubicBezTo>
                    <a:pt x="10" y="1"/>
                    <a:pt x="11" y="5"/>
                    <a:pt x="9" y="2"/>
                  </a:cubicBezTo>
                  <a:cubicBezTo>
                    <a:pt x="8" y="0"/>
                    <a:pt x="4" y="1"/>
                    <a:pt x="4" y="3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2" y="14"/>
                    <a:pt x="0" y="13"/>
                    <a:pt x="0" y="13"/>
                  </a:cubicBezTo>
                  <a:cubicBezTo>
                    <a:pt x="0" y="13"/>
                    <a:pt x="2" y="22"/>
                    <a:pt x="3" y="22"/>
                  </a:cubicBezTo>
                  <a:cubicBezTo>
                    <a:pt x="3" y="22"/>
                    <a:pt x="4" y="19"/>
                    <a:pt x="5" y="20"/>
                  </a:cubicBezTo>
                  <a:cubicBezTo>
                    <a:pt x="5" y="20"/>
                    <a:pt x="7" y="21"/>
                    <a:pt x="7" y="22"/>
                  </a:cubicBezTo>
                  <a:cubicBezTo>
                    <a:pt x="7" y="23"/>
                    <a:pt x="4" y="21"/>
                    <a:pt x="4" y="23"/>
                  </a:cubicBezTo>
                  <a:cubicBezTo>
                    <a:pt x="4" y="25"/>
                    <a:pt x="6" y="27"/>
                    <a:pt x="8" y="26"/>
                  </a:cubicBezTo>
                  <a:cubicBezTo>
                    <a:pt x="9" y="26"/>
                    <a:pt x="10" y="24"/>
                    <a:pt x="11" y="25"/>
                  </a:cubicBezTo>
                  <a:cubicBezTo>
                    <a:pt x="11" y="25"/>
                    <a:pt x="15" y="28"/>
                    <a:pt x="15" y="28"/>
                  </a:cubicBezTo>
                  <a:cubicBezTo>
                    <a:pt x="16" y="27"/>
                    <a:pt x="13" y="26"/>
                    <a:pt x="14" y="25"/>
                  </a:cubicBezTo>
                  <a:cubicBezTo>
                    <a:pt x="13" y="26"/>
                    <a:pt x="20" y="28"/>
                    <a:pt x="17" y="24"/>
                  </a:cubicBezTo>
                  <a:cubicBezTo>
                    <a:pt x="15" y="22"/>
                    <a:pt x="11" y="25"/>
                    <a:pt x="10" y="22"/>
                  </a:cubicBezTo>
                  <a:cubicBezTo>
                    <a:pt x="9" y="20"/>
                    <a:pt x="9" y="19"/>
                    <a:pt x="9" y="16"/>
                  </a:cubicBezTo>
                  <a:cubicBezTo>
                    <a:pt x="9" y="14"/>
                    <a:pt x="11" y="14"/>
                    <a:pt x="12" y="12"/>
                  </a:cubicBezTo>
                  <a:cubicBezTo>
                    <a:pt x="14" y="10"/>
                    <a:pt x="14" y="9"/>
                    <a:pt x="13" y="7"/>
                  </a:cubicBezTo>
                  <a:cubicBezTo>
                    <a:pt x="13" y="7"/>
                    <a:pt x="13" y="2"/>
                    <a:pt x="12" y="2"/>
                  </a:cubicBezTo>
                  <a:cubicBezTo>
                    <a:pt x="11" y="2"/>
                    <a:pt x="13" y="2"/>
                    <a:pt x="1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Freeform 441">
              <a:extLst>
                <a:ext uri="{FF2B5EF4-FFF2-40B4-BE49-F238E27FC236}">
                  <a16:creationId xmlns:a16="http://schemas.microsoft.com/office/drawing/2014/main" id="{D5EEE6DE-D8E5-F54D-89A7-66DE96A07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7200133"/>
              <a:ext cx="49075" cy="66361"/>
            </a:xfrm>
            <a:custGeom>
              <a:avLst/>
              <a:gdLst>
                <a:gd name="T0" fmla="*/ 3 w 6"/>
                <a:gd name="T1" fmla="*/ 1 h 8"/>
                <a:gd name="T2" fmla="*/ 1 w 6"/>
                <a:gd name="T3" fmla="*/ 1 h 8"/>
                <a:gd name="T4" fmla="*/ 0 w 6"/>
                <a:gd name="T5" fmla="*/ 3 h 8"/>
                <a:gd name="T6" fmla="*/ 2 w 6"/>
                <a:gd name="T7" fmla="*/ 6 h 8"/>
                <a:gd name="T8" fmla="*/ 5 w 6"/>
                <a:gd name="T9" fmla="*/ 7 h 8"/>
                <a:gd name="T10" fmla="*/ 4 w 6"/>
                <a:gd name="T11" fmla="*/ 4 h 8"/>
                <a:gd name="T12" fmla="*/ 3 w 6"/>
                <a:gd name="T13" fmla="*/ 1 h 8"/>
                <a:gd name="T14" fmla="*/ 3 w 6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0" y="5"/>
                    <a:pt x="2" y="6"/>
                  </a:cubicBezTo>
                  <a:cubicBezTo>
                    <a:pt x="2" y="6"/>
                    <a:pt x="6" y="8"/>
                    <a:pt x="5" y="7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2" y="4"/>
                    <a:pt x="2" y="1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442">
              <a:extLst>
                <a:ext uri="{FF2B5EF4-FFF2-40B4-BE49-F238E27FC236}">
                  <a16:creationId xmlns:a16="http://schemas.microsoft.com/office/drawing/2014/main" id="{EC7B36AE-71E0-9F48-949E-66D47D4E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7257837"/>
              <a:ext cx="79067" cy="112524"/>
            </a:xfrm>
            <a:custGeom>
              <a:avLst/>
              <a:gdLst>
                <a:gd name="T0" fmla="*/ 4 w 10"/>
                <a:gd name="T1" fmla="*/ 0 h 13"/>
                <a:gd name="T2" fmla="*/ 2 w 10"/>
                <a:gd name="T3" fmla="*/ 1 h 13"/>
                <a:gd name="T4" fmla="*/ 4 w 10"/>
                <a:gd name="T5" fmla="*/ 4 h 13"/>
                <a:gd name="T6" fmla="*/ 4 w 10"/>
                <a:gd name="T7" fmla="*/ 9 h 13"/>
                <a:gd name="T8" fmla="*/ 5 w 10"/>
                <a:gd name="T9" fmla="*/ 13 h 13"/>
                <a:gd name="T10" fmla="*/ 5 w 10"/>
                <a:gd name="T11" fmla="*/ 11 h 13"/>
                <a:gd name="T12" fmla="*/ 9 w 10"/>
                <a:gd name="T13" fmla="*/ 8 h 13"/>
                <a:gd name="T14" fmla="*/ 8 w 10"/>
                <a:gd name="T15" fmla="*/ 6 h 13"/>
                <a:gd name="T16" fmla="*/ 9 w 10"/>
                <a:gd name="T17" fmla="*/ 5 h 13"/>
                <a:gd name="T18" fmla="*/ 7 w 10"/>
                <a:gd name="T19" fmla="*/ 1 h 13"/>
                <a:gd name="T20" fmla="*/ 4 w 1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3" y="0"/>
                    <a:pt x="4" y="0"/>
                    <a:pt x="2" y="1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5" y="6"/>
                    <a:pt x="0" y="7"/>
                    <a:pt x="4" y="9"/>
                  </a:cubicBezTo>
                  <a:cubicBezTo>
                    <a:pt x="5" y="10"/>
                    <a:pt x="3" y="12"/>
                    <a:pt x="5" y="13"/>
                  </a:cubicBezTo>
                  <a:cubicBezTo>
                    <a:pt x="6" y="13"/>
                    <a:pt x="6" y="12"/>
                    <a:pt x="5" y="11"/>
                  </a:cubicBezTo>
                  <a:cubicBezTo>
                    <a:pt x="3" y="5"/>
                    <a:pt x="9" y="10"/>
                    <a:pt x="9" y="8"/>
                  </a:cubicBezTo>
                  <a:cubicBezTo>
                    <a:pt x="9" y="7"/>
                    <a:pt x="7" y="6"/>
                    <a:pt x="8" y="6"/>
                  </a:cubicBezTo>
                  <a:cubicBezTo>
                    <a:pt x="8" y="5"/>
                    <a:pt x="10" y="6"/>
                    <a:pt x="9" y="5"/>
                  </a:cubicBezTo>
                  <a:cubicBezTo>
                    <a:pt x="8" y="4"/>
                    <a:pt x="6" y="3"/>
                    <a:pt x="7" y="1"/>
                  </a:cubicBezTo>
                  <a:cubicBezTo>
                    <a:pt x="7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443">
              <a:extLst>
                <a:ext uri="{FF2B5EF4-FFF2-40B4-BE49-F238E27FC236}">
                  <a16:creationId xmlns:a16="http://schemas.microsoft.com/office/drawing/2014/main" id="{062D038B-5B03-C447-996A-ADD685A87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0750" y="7208790"/>
              <a:ext cx="49075" cy="66361"/>
            </a:xfrm>
            <a:custGeom>
              <a:avLst/>
              <a:gdLst>
                <a:gd name="T0" fmla="*/ 6 w 6"/>
                <a:gd name="T1" fmla="*/ 5 h 8"/>
                <a:gd name="T2" fmla="*/ 0 w 6"/>
                <a:gd name="T3" fmla="*/ 2 h 8"/>
                <a:gd name="T4" fmla="*/ 3 w 6"/>
                <a:gd name="T5" fmla="*/ 6 h 8"/>
                <a:gd name="T6" fmla="*/ 6 w 6"/>
                <a:gd name="T7" fmla="*/ 5 h 8"/>
                <a:gd name="T8" fmla="*/ 6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cubicBezTo>
                    <a:pt x="5" y="4"/>
                    <a:pt x="3" y="0"/>
                    <a:pt x="0" y="2"/>
                  </a:cubicBezTo>
                  <a:cubicBezTo>
                    <a:pt x="0" y="2"/>
                    <a:pt x="3" y="5"/>
                    <a:pt x="3" y="6"/>
                  </a:cubicBezTo>
                  <a:cubicBezTo>
                    <a:pt x="3" y="8"/>
                    <a:pt x="6" y="8"/>
                    <a:pt x="6" y="5"/>
                  </a:cubicBezTo>
                  <a:cubicBezTo>
                    <a:pt x="6" y="5"/>
                    <a:pt x="6" y="6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2" name="Freeform 444">
              <a:extLst>
                <a:ext uri="{FF2B5EF4-FFF2-40B4-BE49-F238E27FC236}">
                  <a16:creationId xmlns:a16="http://schemas.microsoft.com/office/drawing/2014/main" id="{F1502769-31AA-AF4E-8955-9407CDCB9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8009" y="7275149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2 h 10"/>
                <a:gd name="T4" fmla="*/ 2 w 9"/>
                <a:gd name="T5" fmla="*/ 4 h 10"/>
                <a:gd name="T6" fmla="*/ 1 w 9"/>
                <a:gd name="T7" fmla="*/ 9 h 10"/>
                <a:gd name="T8" fmla="*/ 6 w 9"/>
                <a:gd name="T9" fmla="*/ 6 h 10"/>
                <a:gd name="T10" fmla="*/ 3 w 9"/>
                <a:gd name="T11" fmla="*/ 2 h 10"/>
                <a:gd name="T12" fmla="*/ 3 w 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2" y="3"/>
                    <a:pt x="2" y="4"/>
                  </a:cubicBezTo>
                  <a:cubicBezTo>
                    <a:pt x="3" y="5"/>
                    <a:pt x="0" y="8"/>
                    <a:pt x="1" y="9"/>
                  </a:cubicBezTo>
                  <a:cubicBezTo>
                    <a:pt x="1" y="10"/>
                    <a:pt x="5" y="6"/>
                    <a:pt x="6" y="6"/>
                  </a:cubicBezTo>
                  <a:cubicBezTo>
                    <a:pt x="9" y="6"/>
                    <a:pt x="3" y="2"/>
                    <a:pt x="3" y="2"/>
                  </a:cubicBezTo>
                  <a:cubicBezTo>
                    <a:pt x="1" y="0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445">
              <a:extLst>
                <a:ext uri="{FF2B5EF4-FFF2-40B4-BE49-F238E27FC236}">
                  <a16:creationId xmlns:a16="http://schemas.microsoft.com/office/drawing/2014/main" id="{C92F4D50-2DB0-2240-A2FE-9F01D790B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4368" y="7327081"/>
              <a:ext cx="54530" cy="92325"/>
            </a:xfrm>
            <a:custGeom>
              <a:avLst/>
              <a:gdLst>
                <a:gd name="T0" fmla="*/ 6 w 7"/>
                <a:gd name="T1" fmla="*/ 1 h 11"/>
                <a:gd name="T2" fmla="*/ 3 w 7"/>
                <a:gd name="T3" fmla="*/ 5 h 11"/>
                <a:gd name="T4" fmla="*/ 3 w 7"/>
                <a:gd name="T5" fmla="*/ 9 h 11"/>
                <a:gd name="T6" fmla="*/ 5 w 7"/>
                <a:gd name="T7" fmla="*/ 6 h 11"/>
                <a:gd name="T8" fmla="*/ 6 w 7"/>
                <a:gd name="T9" fmla="*/ 1 h 11"/>
                <a:gd name="T10" fmla="*/ 6 w 7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3" y="1"/>
                    <a:pt x="4" y="4"/>
                    <a:pt x="3" y="5"/>
                  </a:cubicBezTo>
                  <a:cubicBezTo>
                    <a:pt x="0" y="7"/>
                    <a:pt x="1" y="7"/>
                    <a:pt x="3" y="9"/>
                  </a:cubicBezTo>
                  <a:cubicBezTo>
                    <a:pt x="6" y="11"/>
                    <a:pt x="4" y="8"/>
                    <a:pt x="5" y="6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5" y="1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446">
              <a:extLst>
                <a:ext uri="{FF2B5EF4-FFF2-40B4-BE49-F238E27FC236}">
                  <a16:creationId xmlns:a16="http://schemas.microsoft.com/office/drawing/2014/main" id="{C70848D2-53E4-B746-A27E-BEC8C2F00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0714" y="7318427"/>
              <a:ext cx="32718" cy="66361"/>
            </a:xfrm>
            <a:custGeom>
              <a:avLst/>
              <a:gdLst>
                <a:gd name="T0" fmla="*/ 3 w 4"/>
                <a:gd name="T1" fmla="*/ 1 h 8"/>
                <a:gd name="T2" fmla="*/ 0 w 4"/>
                <a:gd name="T3" fmla="*/ 8 h 8"/>
                <a:gd name="T4" fmla="*/ 3 w 4"/>
                <a:gd name="T5" fmla="*/ 5 h 8"/>
                <a:gd name="T6" fmla="*/ 3 w 4"/>
                <a:gd name="T7" fmla="*/ 1 h 8"/>
                <a:gd name="T8" fmla="*/ 3 w 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1"/>
                  </a:moveTo>
                  <a:cubicBezTo>
                    <a:pt x="2" y="1"/>
                    <a:pt x="0" y="7"/>
                    <a:pt x="0" y="8"/>
                  </a:cubicBezTo>
                  <a:cubicBezTo>
                    <a:pt x="0" y="8"/>
                    <a:pt x="2" y="6"/>
                    <a:pt x="3" y="5"/>
                  </a:cubicBezTo>
                  <a:cubicBezTo>
                    <a:pt x="3" y="5"/>
                    <a:pt x="4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447">
              <a:extLst>
                <a:ext uri="{FF2B5EF4-FFF2-40B4-BE49-F238E27FC236}">
                  <a16:creationId xmlns:a16="http://schemas.microsoft.com/office/drawing/2014/main" id="{F2D0ED50-39F8-6443-8640-9001213D7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61705"/>
              <a:ext cx="49075" cy="31739"/>
            </a:xfrm>
            <a:custGeom>
              <a:avLst/>
              <a:gdLst>
                <a:gd name="T0" fmla="*/ 1 w 6"/>
                <a:gd name="T1" fmla="*/ 1 h 4"/>
                <a:gd name="T2" fmla="*/ 3 w 6"/>
                <a:gd name="T3" fmla="*/ 3 h 4"/>
                <a:gd name="T4" fmla="*/ 1 w 6"/>
                <a:gd name="T5" fmla="*/ 1 h 4"/>
                <a:gd name="T6" fmla="*/ 1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0" y="3"/>
                    <a:pt x="1" y="4"/>
                    <a:pt x="3" y="3"/>
                  </a:cubicBezTo>
                  <a:cubicBezTo>
                    <a:pt x="6" y="3"/>
                    <a:pt x="2" y="0"/>
                    <a:pt x="1" y="1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448">
              <a:extLst>
                <a:ext uri="{FF2B5EF4-FFF2-40B4-BE49-F238E27FC236}">
                  <a16:creationId xmlns:a16="http://schemas.microsoft.com/office/drawing/2014/main" id="{B0AACDD3-E54B-D543-B4DB-A99F01C4A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84788"/>
              <a:ext cx="111786" cy="178885"/>
            </a:xfrm>
            <a:custGeom>
              <a:avLst/>
              <a:gdLst>
                <a:gd name="T0" fmla="*/ 10 w 14"/>
                <a:gd name="T1" fmla="*/ 0 h 21"/>
                <a:gd name="T2" fmla="*/ 9 w 14"/>
                <a:gd name="T3" fmla="*/ 2 h 21"/>
                <a:gd name="T4" fmla="*/ 7 w 14"/>
                <a:gd name="T5" fmla="*/ 4 h 21"/>
                <a:gd name="T6" fmla="*/ 3 w 14"/>
                <a:gd name="T7" fmla="*/ 6 h 21"/>
                <a:gd name="T8" fmla="*/ 2 w 14"/>
                <a:gd name="T9" fmla="*/ 11 h 21"/>
                <a:gd name="T10" fmla="*/ 2 w 14"/>
                <a:gd name="T11" fmla="*/ 14 h 21"/>
                <a:gd name="T12" fmla="*/ 3 w 14"/>
                <a:gd name="T13" fmla="*/ 18 h 21"/>
                <a:gd name="T14" fmla="*/ 8 w 14"/>
                <a:gd name="T15" fmla="*/ 19 h 21"/>
                <a:gd name="T16" fmla="*/ 8 w 14"/>
                <a:gd name="T17" fmla="*/ 16 h 21"/>
                <a:gd name="T18" fmla="*/ 10 w 14"/>
                <a:gd name="T19" fmla="*/ 12 h 21"/>
                <a:gd name="T20" fmla="*/ 12 w 14"/>
                <a:gd name="T21" fmla="*/ 17 h 21"/>
                <a:gd name="T22" fmla="*/ 13 w 14"/>
                <a:gd name="T23" fmla="*/ 14 h 21"/>
                <a:gd name="T24" fmla="*/ 13 w 14"/>
                <a:gd name="T25" fmla="*/ 10 h 21"/>
                <a:gd name="T26" fmla="*/ 10 w 14"/>
                <a:gd name="T27" fmla="*/ 0 h 21"/>
                <a:gd name="T28" fmla="*/ 10 w 14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21">
                  <a:moveTo>
                    <a:pt x="10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9" y="3"/>
                    <a:pt x="9" y="3"/>
                    <a:pt x="7" y="4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1" y="9"/>
                    <a:pt x="0" y="9"/>
                    <a:pt x="2" y="11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2" y="17"/>
                    <a:pt x="3" y="18"/>
                  </a:cubicBezTo>
                  <a:cubicBezTo>
                    <a:pt x="5" y="19"/>
                    <a:pt x="7" y="19"/>
                    <a:pt x="8" y="19"/>
                  </a:cubicBezTo>
                  <a:cubicBezTo>
                    <a:pt x="11" y="21"/>
                    <a:pt x="9" y="18"/>
                    <a:pt x="8" y="16"/>
                  </a:cubicBezTo>
                  <a:cubicBezTo>
                    <a:pt x="8" y="16"/>
                    <a:pt x="8" y="12"/>
                    <a:pt x="10" y="12"/>
                  </a:cubicBezTo>
                  <a:cubicBezTo>
                    <a:pt x="11" y="12"/>
                    <a:pt x="11" y="17"/>
                    <a:pt x="12" y="17"/>
                  </a:cubicBezTo>
                  <a:cubicBezTo>
                    <a:pt x="12" y="17"/>
                    <a:pt x="13" y="14"/>
                    <a:pt x="13" y="14"/>
                  </a:cubicBezTo>
                  <a:cubicBezTo>
                    <a:pt x="14" y="12"/>
                    <a:pt x="14" y="11"/>
                    <a:pt x="13" y="10"/>
                  </a:cubicBezTo>
                  <a:cubicBezTo>
                    <a:pt x="13" y="7"/>
                    <a:pt x="13" y="1"/>
                    <a:pt x="10" y="0"/>
                  </a:cubicBezTo>
                  <a:cubicBezTo>
                    <a:pt x="9" y="0"/>
                    <a:pt x="10" y="1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449">
              <a:extLst>
                <a:ext uri="{FF2B5EF4-FFF2-40B4-BE49-F238E27FC236}">
                  <a16:creationId xmlns:a16="http://schemas.microsoft.com/office/drawing/2014/main" id="{643C2F1A-8053-7548-A2D7-B10FB6D63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6187" y="7419410"/>
              <a:ext cx="95427" cy="86556"/>
            </a:xfrm>
            <a:custGeom>
              <a:avLst/>
              <a:gdLst>
                <a:gd name="T0" fmla="*/ 8 w 12"/>
                <a:gd name="T1" fmla="*/ 1 h 10"/>
                <a:gd name="T2" fmla="*/ 2 w 12"/>
                <a:gd name="T3" fmla="*/ 4 h 10"/>
                <a:gd name="T4" fmla="*/ 0 w 12"/>
                <a:gd name="T5" fmla="*/ 10 h 10"/>
                <a:gd name="T6" fmla="*/ 2 w 12"/>
                <a:gd name="T7" fmla="*/ 6 h 10"/>
                <a:gd name="T8" fmla="*/ 4 w 12"/>
                <a:gd name="T9" fmla="*/ 6 h 10"/>
                <a:gd name="T10" fmla="*/ 6 w 12"/>
                <a:gd name="T11" fmla="*/ 7 h 10"/>
                <a:gd name="T12" fmla="*/ 8 w 12"/>
                <a:gd name="T13" fmla="*/ 7 h 10"/>
                <a:gd name="T14" fmla="*/ 8 w 12"/>
                <a:gd name="T15" fmla="*/ 5 h 10"/>
                <a:gd name="T16" fmla="*/ 8 w 12"/>
                <a:gd name="T17" fmla="*/ 1 h 10"/>
                <a:gd name="T18" fmla="*/ 8 w 12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0">
                  <a:moveTo>
                    <a:pt x="8" y="1"/>
                  </a:moveTo>
                  <a:cubicBezTo>
                    <a:pt x="6" y="0"/>
                    <a:pt x="5" y="4"/>
                    <a:pt x="2" y="4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6"/>
                    <a:pt x="4" y="5"/>
                    <a:pt x="4" y="6"/>
                  </a:cubicBezTo>
                  <a:cubicBezTo>
                    <a:pt x="4" y="7"/>
                    <a:pt x="6" y="7"/>
                    <a:pt x="6" y="7"/>
                  </a:cubicBezTo>
                  <a:cubicBezTo>
                    <a:pt x="7" y="7"/>
                    <a:pt x="7" y="8"/>
                    <a:pt x="8" y="7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3"/>
                    <a:pt x="11" y="2"/>
                    <a:pt x="8" y="1"/>
                  </a:cubicBezTo>
                  <a:cubicBezTo>
                    <a:pt x="7" y="1"/>
                    <a:pt x="12" y="3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8" name="Freeform 450">
              <a:extLst>
                <a:ext uri="{FF2B5EF4-FFF2-40B4-BE49-F238E27FC236}">
                  <a16:creationId xmlns:a16="http://schemas.microsoft.com/office/drawing/2014/main" id="{63AA6CE3-5795-9249-A62D-7F0C278AF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2607" y="7335739"/>
              <a:ext cx="95427" cy="100983"/>
            </a:xfrm>
            <a:custGeom>
              <a:avLst/>
              <a:gdLst>
                <a:gd name="T0" fmla="*/ 11 w 12"/>
                <a:gd name="T1" fmla="*/ 0 h 12"/>
                <a:gd name="T2" fmla="*/ 6 w 12"/>
                <a:gd name="T3" fmla="*/ 6 h 12"/>
                <a:gd name="T4" fmla="*/ 0 w 12"/>
                <a:gd name="T5" fmla="*/ 12 h 12"/>
                <a:gd name="T6" fmla="*/ 4 w 12"/>
                <a:gd name="T7" fmla="*/ 10 h 12"/>
                <a:gd name="T8" fmla="*/ 8 w 12"/>
                <a:gd name="T9" fmla="*/ 7 h 12"/>
                <a:gd name="T10" fmla="*/ 10 w 12"/>
                <a:gd name="T11" fmla="*/ 3 h 12"/>
                <a:gd name="T12" fmla="*/ 11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9" y="1"/>
                    <a:pt x="7" y="4"/>
                    <a:pt x="6" y="6"/>
                  </a:cubicBezTo>
                  <a:cubicBezTo>
                    <a:pt x="5" y="7"/>
                    <a:pt x="0" y="10"/>
                    <a:pt x="0" y="12"/>
                  </a:cubicBezTo>
                  <a:cubicBezTo>
                    <a:pt x="0" y="12"/>
                    <a:pt x="3" y="11"/>
                    <a:pt x="4" y="10"/>
                  </a:cubicBezTo>
                  <a:cubicBezTo>
                    <a:pt x="5" y="10"/>
                    <a:pt x="7" y="8"/>
                    <a:pt x="8" y="7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1" y="3"/>
                    <a:pt x="12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9" name="Freeform 451">
              <a:extLst>
                <a:ext uri="{FF2B5EF4-FFF2-40B4-BE49-F238E27FC236}">
                  <a16:creationId xmlns:a16="http://schemas.microsoft.com/office/drawing/2014/main" id="{451A7D36-C8A3-4B40-88E9-5F8BBB222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3435" y="7208790"/>
              <a:ext cx="16360" cy="86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0" name="Freeform 452">
              <a:extLst>
                <a:ext uri="{FF2B5EF4-FFF2-40B4-BE49-F238E27FC236}">
                  <a16:creationId xmlns:a16="http://schemas.microsoft.com/office/drawing/2014/main" id="{BD08DBBC-0FE3-5247-B9DC-B2C9BD4FD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4679" y="7555015"/>
              <a:ext cx="447143" cy="493371"/>
            </a:xfrm>
            <a:custGeom>
              <a:avLst/>
              <a:gdLst>
                <a:gd name="T0" fmla="*/ 12 w 56"/>
                <a:gd name="T1" fmla="*/ 3 h 58"/>
                <a:gd name="T2" fmla="*/ 4 w 56"/>
                <a:gd name="T3" fmla="*/ 2 h 58"/>
                <a:gd name="T4" fmla="*/ 2 w 56"/>
                <a:gd name="T5" fmla="*/ 3 h 58"/>
                <a:gd name="T6" fmla="*/ 6 w 56"/>
                <a:gd name="T7" fmla="*/ 9 h 58"/>
                <a:gd name="T8" fmla="*/ 11 w 56"/>
                <a:gd name="T9" fmla="*/ 13 h 58"/>
                <a:gd name="T10" fmla="*/ 13 w 56"/>
                <a:gd name="T11" fmla="*/ 17 h 58"/>
                <a:gd name="T12" fmla="*/ 17 w 56"/>
                <a:gd name="T13" fmla="*/ 19 h 58"/>
                <a:gd name="T14" fmla="*/ 20 w 56"/>
                <a:gd name="T15" fmla="*/ 26 h 58"/>
                <a:gd name="T16" fmla="*/ 22 w 56"/>
                <a:gd name="T17" fmla="*/ 28 h 58"/>
                <a:gd name="T18" fmla="*/ 26 w 56"/>
                <a:gd name="T19" fmla="*/ 33 h 58"/>
                <a:gd name="T20" fmla="*/ 30 w 56"/>
                <a:gd name="T21" fmla="*/ 42 h 58"/>
                <a:gd name="T22" fmla="*/ 41 w 56"/>
                <a:gd name="T23" fmla="*/ 52 h 58"/>
                <a:gd name="T24" fmla="*/ 46 w 56"/>
                <a:gd name="T25" fmla="*/ 57 h 58"/>
                <a:gd name="T26" fmla="*/ 54 w 56"/>
                <a:gd name="T27" fmla="*/ 57 h 58"/>
                <a:gd name="T28" fmla="*/ 54 w 56"/>
                <a:gd name="T29" fmla="*/ 46 h 58"/>
                <a:gd name="T30" fmla="*/ 55 w 56"/>
                <a:gd name="T31" fmla="*/ 44 h 58"/>
                <a:gd name="T32" fmla="*/ 52 w 56"/>
                <a:gd name="T33" fmla="*/ 41 h 58"/>
                <a:gd name="T34" fmla="*/ 50 w 56"/>
                <a:gd name="T35" fmla="*/ 40 h 58"/>
                <a:gd name="T36" fmla="*/ 48 w 56"/>
                <a:gd name="T37" fmla="*/ 42 h 58"/>
                <a:gd name="T38" fmla="*/ 48 w 56"/>
                <a:gd name="T39" fmla="*/ 38 h 58"/>
                <a:gd name="T40" fmla="*/ 47 w 56"/>
                <a:gd name="T41" fmla="*/ 36 h 58"/>
                <a:gd name="T42" fmla="*/ 44 w 56"/>
                <a:gd name="T43" fmla="*/ 34 h 58"/>
                <a:gd name="T44" fmla="*/ 42 w 56"/>
                <a:gd name="T45" fmla="*/ 30 h 58"/>
                <a:gd name="T46" fmla="*/ 42 w 56"/>
                <a:gd name="T47" fmla="*/ 29 h 58"/>
                <a:gd name="T48" fmla="*/ 43 w 56"/>
                <a:gd name="T49" fmla="*/ 28 h 58"/>
                <a:gd name="T50" fmla="*/ 38 w 56"/>
                <a:gd name="T51" fmla="*/ 27 h 58"/>
                <a:gd name="T52" fmla="*/ 38 w 56"/>
                <a:gd name="T53" fmla="*/ 25 h 58"/>
                <a:gd name="T54" fmla="*/ 36 w 56"/>
                <a:gd name="T55" fmla="*/ 24 h 58"/>
                <a:gd name="T56" fmla="*/ 37 w 56"/>
                <a:gd name="T57" fmla="*/ 23 h 58"/>
                <a:gd name="T58" fmla="*/ 35 w 56"/>
                <a:gd name="T59" fmla="*/ 22 h 58"/>
                <a:gd name="T60" fmla="*/ 34 w 56"/>
                <a:gd name="T61" fmla="*/ 21 h 58"/>
                <a:gd name="T62" fmla="*/ 31 w 56"/>
                <a:gd name="T63" fmla="*/ 19 h 58"/>
                <a:gd name="T64" fmla="*/ 30 w 56"/>
                <a:gd name="T65" fmla="*/ 19 h 58"/>
                <a:gd name="T66" fmla="*/ 25 w 56"/>
                <a:gd name="T67" fmla="*/ 16 h 58"/>
                <a:gd name="T68" fmla="*/ 21 w 56"/>
                <a:gd name="T69" fmla="*/ 11 h 58"/>
                <a:gd name="T70" fmla="*/ 16 w 56"/>
                <a:gd name="T71" fmla="*/ 7 h 58"/>
                <a:gd name="T72" fmla="*/ 12 w 56"/>
                <a:gd name="T7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8">
                  <a:moveTo>
                    <a:pt x="12" y="3"/>
                  </a:moveTo>
                  <a:cubicBezTo>
                    <a:pt x="9" y="3"/>
                    <a:pt x="7" y="3"/>
                    <a:pt x="4" y="2"/>
                  </a:cubicBezTo>
                  <a:cubicBezTo>
                    <a:pt x="2" y="1"/>
                    <a:pt x="0" y="0"/>
                    <a:pt x="2" y="3"/>
                  </a:cubicBezTo>
                  <a:cubicBezTo>
                    <a:pt x="3" y="5"/>
                    <a:pt x="4" y="8"/>
                    <a:pt x="6" y="9"/>
                  </a:cubicBezTo>
                  <a:cubicBezTo>
                    <a:pt x="8" y="10"/>
                    <a:pt x="10" y="11"/>
                    <a:pt x="11" y="13"/>
                  </a:cubicBezTo>
                  <a:cubicBezTo>
                    <a:pt x="12" y="14"/>
                    <a:pt x="12" y="16"/>
                    <a:pt x="13" y="17"/>
                  </a:cubicBezTo>
                  <a:cubicBezTo>
                    <a:pt x="15" y="18"/>
                    <a:pt x="16" y="18"/>
                    <a:pt x="17" y="19"/>
                  </a:cubicBezTo>
                  <a:cubicBezTo>
                    <a:pt x="19" y="21"/>
                    <a:pt x="19" y="24"/>
                    <a:pt x="20" y="26"/>
                  </a:cubicBezTo>
                  <a:cubicBezTo>
                    <a:pt x="21" y="27"/>
                    <a:pt x="22" y="28"/>
                    <a:pt x="22" y="28"/>
                  </a:cubicBezTo>
                  <a:cubicBezTo>
                    <a:pt x="24" y="30"/>
                    <a:pt x="25" y="31"/>
                    <a:pt x="26" y="33"/>
                  </a:cubicBezTo>
                  <a:cubicBezTo>
                    <a:pt x="28" y="36"/>
                    <a:pt x="28" y="39"/>
                    <a:pt x="30" y="42"/>
                  </a:cubicBezTo>
                  <a:cubicBezTo>
                    <a:pt x="34" y="45"/>
                    <a:pt x="37" y="49"/>
                    <a:pt x="41" y="52"/>
                  </a:cubicBezTo>
                  <a:cubicBezTo>
                    <a:pt x="43" y="54"/>
                    <a:pt x="44" y="55"/>
                    <a:pt x="46" y="57"/>
                  </a:cubicBezTo>
                  <a:cubicBezTo>
                    <a:pt x="47" y="57"/>
                    <a:pt x="53" y="58"/>
                    <a:pt x="54" y="57"/>
                  </a:cubicBezTo>
                  <a:cubicBezTo>
                    <a:pt x="55" y="56"/>
                    <a:pt x="53" y="48"/>
                    <a:pt x="54" y="46"/>
                  </a:cubicBezTo>
                  <a:cubicBezTo>
                    <a:pt x="54" y="45"/>
                    <a:pt x="56" y="45"/>
                    <a:pt x="55" y="44"/>
                  </a:cubicBezTo>
                  <a:cubicBezTo>
                    <a:pt x="54" y="43"/>
                    <a:pt x="53" y="42"/>
                    <a:pt x="52" y="41"/>
                  </a:cubicBezTo>
                  <a:cubicBezTo>
                    <a:pt x="52" y="41"/>
                    <a:pt x="51" y="40"/>
                    <a:pt x="50" y="40"/>
                  </a:cubicBezTo>
                  <a:cubicBezTo>
                    <a:pt x="49" y="40"/>
                    <a:pt x="49" y="42"/>
                    <a:pt x="48" y="42"/>
                  </a:cubicBezTo>
                  <a:cubicBezTo>
                    <a:pt x="49" y="42"/>
                    <a:pt x="48" y="38"/>
                    <a:pt x="48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5" y="34"/>
                    <a:pt x="44" y="34"/>
                  </a:cubicBezTo>
                  <a:cubicBezTo>
                    <a:pt x="43" y="33"/>
                    <a:pt x="41" y="32"/>
                    <a:pt x="42" y="30"/>
                  </a:cubicBezTo>
                  <a:cubicBezTo>
                    <a:pt x="42" y="30"/>
                    <a:pt x="41" y="29"/>
                    <a:pt x="42" y="29"/>
                  </a:cubicBezTo>
                  <a:cubicBezTo>
                    <a:pt x="42" y="28"/>
                    <a:pt x="43" y="29"/>
                    <a:pt x="43" y="28"/>
                  </a:cubicBezTo>
                  <a:cubicBezTo>
                    <a:pt x="44" y="26"/>
                    <a:pt x="38" y="26"/>
                    <a:pt x="38" y="27"/>
                  </a:cubicBezTo>
                  <a:cubicBezTo>
                    <a:pt x="38" y="26"/>
                    <a:pt x="42" y="25"/>
                    <a:pt x="38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2"/>
                    <a:pt x="35" y="22"/>
                    <a:pt x="35" y="22"/>
                  </a:cubicBezTo>
                  <a:cubicBezTo>
                    <a:pt x="35" y="22"/>
                    <a:pt x="36" y="21"/>
                    <a:pt x="34" y="21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28" y="15"/>
                    <a:pt x="30" y="19"/>
                    <a:pt x="30" y="19"/>
                  </a:cubicBezTo>
                  <a:cubicBezTo>
                    <a:pt x="29" y="19"/>
                    <a:pt x="26" y="16"/>
                    <a:pt x="25" y="16"/>
                  </a:cubicBezTo>
                  <a:cubicBezTo>
                    <a:pt x="24" y="14"/>
                    <a:pt x="23" y="12"/>
                    <a:pt x="21" y="11"/>
                  </a:cubicBezTo>
                  <a:cubicBezTo>
                    <a:pt x="19" y="10"/>
                    <a:pt x="18" y="9"/>
                    <a:pt x="16" y="7"/>
                  </a:cubicBezTo>
                  <a:cubicBezTo>
                    <a:pt x="15" y="6"/>
                    <a:pt x="14" y="3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1" name="Freeform 453">
              <a:extLst>
                <a:ext uri="{FF2B5EF4-FFF2-40B4-BE49-F238E27FC236}">
                  <a16:creationId xmlns:a16="http://schemas.microsoft.com/office/drawing/2014/main" id="{4BD33684-9D2D-E34B-B96F-0CBCF2BBC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3747" y="7733900"/>
              <a:ext cx="40896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2" name="Freeform 454">
              <a:extLst>
                <a:ext uri="{FF2B5EF4-FFF2-40B4-BE49-F238E27FC236}">
                  <a16:creationId xmlns:a16="http://schemas.microsoft.com/office/drawing/2014/main" id="{DB7F1094-19C2-A140-B3F6-0E09CC9FF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1006" y="7834883"/>
              <a:ext cx="38171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3" name="Freeform 455">
              <a:extLst>
                <a:ext uri="{FF2B5EF4-FFF2-40B4-BE49-F238E27FC236}">
                  <a16:creationId xmlns:a16="http://schemas.microsoft.com/office/drawing/2014/main" id="{F395924D-E11E-E048-B619-1368B2FF2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0926" y="7860847"/>
              <a:ext cx="57256" cy="60589"/>
            </a:xfrm>
            <a:custGeom>
              <a:avLst/>
              <a:gdLst>
                <a:gd name="T0" fmla="*/ 7 w 7"/>
                <a:gd name="T1" fmla="*/ 7 h 7"/>
                <a:gd name="T2" fmla="*/ 5 w 7"/>
                <a:gd name="T3" fmla="*/ 3 h 7"/>
                <a:gd name="T4" fmla="*/ 0 w 7"/>
                <a:gd name="T5" fmla="*/ 1 h 7"/>
                <a:gd name="T6" fmla="*/ 1 w 7"/>
                <a:gd name="T7" fmla="*/ 3 h 7"/>
                <a:gd name="T8" fmla="*/ 3 w 7"/>
                <a:gd name="T9" fmla="*/ 5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7" y="5"/>
                    <a:pt x="5" y="5"/>
                    <a:pt x="5" y="3"/>
                  </a:cubicBezTo>
                  <a:cubicBezTo>
                    <a:pt x="5" y="1"/>
                    <a:pt x="2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2" y="4"/>
                    <a:pt x="3" y="5"/>
                  </a:cubicBezTo>
                  <a:cubicBezTo>
                    <a:pt x="3" y="6"/>
                    <a:pt x="7" y="7"/>
                    <a:pt x="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4" name="Freeform 456">
              <a:extLst>
                <a:ext uri="{FF2B5EF4-FFF2-40B4-BE49-F238E27FC236}">
                  <a16:creationId xmlns:a16="http://schemas.microsoft.com/office/drawing/2014/main" id="{78A659C5-D0F4-8A43-A53F-F4A52418F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0900" y="7904127"/>
              <a:ext cx="29993" cy="31739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0 h 4"/>
                <a:gd name="T4" fmla="*/ 2 w 4"/>
                <a:gd name="T5" fmla="*/ 3 h 4"/>
                <a:gd name="T6" fmla="*/ 2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0" y="4"/>
                    <a:pt x="0" y="1"/>
                    <a:pt x="2" y="0"/>
                  </a:cubicBezTo>
                  <a:cubicBezTo>
                    <a:pt x="4" y="0"/>
                    <a:pt x="4" y="3"/>
                    <a:pt x="2" y="3"/>
                  </a:cubicBezTo>
                  <a:cubicBezTo>
                    <a:pt x="1" y="4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Freeform 457">
              <a:extLst>
                <a:ext uri="{FF2B5EF4-FFF2-40B4-BE49-F238E27FC236}">
                  <a16:creationId xmlns:a16="http://schemas.microsoft.com/office/drawing/2014/main" id="{123D9EA5-312C-7545-B2C6-DFBAE6E69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9105" y="8048386"/>
              <a:ext cx="368076" cy="126948"/>
            </a:xfrm>
            <a:custGeom>
              <a:avLst/>
              <a:gdLst>
                <a:gd name="T0" fmla="*/ 9 w 46"/>
                <a:gd name="T1" fmla="*/ 0 h 15"/>
                <a:gd name="T2" fmla="*/ 3 w 46"/>
                <a:gd name="T3" fmla="*/ 0 h 15"/>
                <a:gd name="T4" fmla="*/ 0 w 46"/>
                <a:gd name="T5" fmla="*/ 4 h 15"/>
                <a:gd name="T6" fmla="*/ 5 w 46"/>
                <a:gd name="T7" fmla="*/ 6 h 15"/>
                <a:gd name="T8" fmla="*/ 11 w 46"/>
                <a:gd name="T9" fmla="*/ 9 h 15"/>
                <a:gd name="T10" fmla="*/ 15 w 46"/>
                <a:gd name="T11" fmla="*/ 9 h 15"/>
                <a:gd name="T12" fmla="*/ 24 w 46"/>
                <a:gd name="T13" fmla="*/ 11 h 15"/>
                <a:gd name="T14" fmla="*/ 40 w 46"/>
                <a:gd name="T15" fmla="*/ 13 h 15"/>
                <a:gd name="T16" fmla="*/ 45 w 46"/>
                <a:gd name="T17" fmla="*/ 13 h 15"/>
                <a:gd name="T18" fmla="*/ 43 w 46"/>
                <a:gd name="T19" fmla="*/ 9 h 15"/>
                <a:gd name="T20" fmla="*/ 41 w 46"/>
                <a:gd name="T21" fmla="*/ 9 h 15"/>
                <a:gd name="T22" fmla="*/ 37 w 46"/>
                <a:gd name="T23" fmla="*/ 9 h 15"/>
                <a:gd name="T24" fmla="*/ 35 w 46"/>
                <a:gd name="T25" fmla="*/ 6 h 15"/>
                <a:gd name="T26" fmla="*/ 32 w 46"/>
                <a:gd name="T27" fmla="*/ 4 h 15"/>
                <a:gd name="T28" fmla="*/ 27 w 46"/>
                <a:gd name="T29" fmla="*/ 3 h 15"/>
                <a:gd name="T30" fmla="*/ 25 w 46"/>
                <a:gd name="T31" fmla="*/ 4 h 15"/>
                <a:gd name="T32" fmla="*/ 21 w 46"/>
                <a:gd name="T33" fmla="*/ 5 h 15"/>
                <a:gd name="T34" fmla="*/ 15 w 46"/>
                <a:gd name="T35" fmla="*/ 3 h 15"/>
                <a:gd name="T36" fmla="*/ 11 w 46"/>
                <a:gd name="T37" fmla="*/ 2 h 15"/>
                <a:gd name="T38" fmla="*/ 9 w 46"/>
                <a:gd name="T39" fmla="*/ 0 h 15"/>
                <a:gd name="T40" fmla="*/ 9 w 46"/>
                <a:gd name="T4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5">
                  <a:moveTo>
                    <a:pt x="9" y="0"/>
                  </a:moveTo>
                  <a:cubicBezTo>
                    <a:pt x="7" y="1"/>
                    <a:pt x="6" y="0"/>
                    <a:pt x="3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5"/>
                    <a:pt x="4" y="4"/>
                    <a:pt x="5" y="6"/>
                  </a:cubicBezTo>
                  <a:cubicBezTo>
                    <a:pt x="6" y="8"/>
                    <a:pt x="9" y="8"/>
                    <a:pt x="11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8" y="9"/>
                    <a:pt x="21" y="10"/>
                    <a:pt x="24" y="11"/>
                  </a:cubicBezTo>
                  <a:cubicBezTo>
                    <a:pt x="29" y="12"/>
                    <a:pt x="35" y="11"/>
                    <a:pt x="40" y="13"/>
                  </a:cubicBezTo>
                  <a:cubicBezTo>
                    <a:pt x="41" y="13"/>
                    <a:pt x="44" y="15"/>
                    <a:pt x="45" y="13"/>
                  </a:cubicBezTo>
                  <a:cubicBezTo>
                    <a:pt x="46" y="13"/>
                    <a:pt x="44" y="9"/>
                    <a:pt x="43" y="9"/>
                  </a:cubicBezTo>
                  <a:cubicBezTo>
                    <a:pt x="42" y="8"/>
                    <a:pt x="42" y="9"/>
                    <a:pt x="41" y="9"/>
                  </a:cubicBezTo>
                  <a:cubicBezTo>
                    <a:pt x="39" y="10"/>
                    <a:pt x="38" y="9"/>
                    <a:pt x="37" y="9"/>
                  </a:cubicBezTo>
                  <a:cubicBezTo>
                    <a:pt x="36" y="8"/>
                    <a:pt x="36" y="7"/>
                    <a:pt x="35" y="6"/>
                  </a:cubicBezTo>
                  <a:cubicBezTo>
                    <a:pt x="35" y="5"/>
                    <a:pt x="33" y="5"/>
                    <a:pt x="32" y="4"/>
                  </a:cubicBezTo>
                  <a:cubicBezTo>
                    <a:pt x="31" y="4"/>
                    <a:pt x="28" y="3"/>
                    <a:pt x="27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4" y="5"/>
                    <a:pt x="23" y="5"/>
                    <a:pt x="21" y="5"/>
                  </a:cubicBezTo>
                  <a:cubicBezTo>
                    <a:pt x="19" y="5"/>
                    <a:pt x="17" y="4"/>
                    <a:pt x="15" y="3"/>
                  </a:cubicBezTo>
                  <a:cubicBezTo>
                    <a:pt x="14" y="2"/>
                    <a:pt x="12" y="2"/>
                    <a:pt x="11" y="2"/>
                  </a:cubicBezTo>
                  <a:cubicBezTo>
                    <a:pt x="11" y="2"/>
                    <a:pt x="10" y="0"/>
                    <a:pt x="9" y="0"/>
                  </a:cubicBezTo>
                  <a:cubicBezTo>
                    <a:pt x="8" y="1"/>
                    <a:pt x="10" y="0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" name="Freeform 458">
              <a:extLst>
                <a:ext uri="{FF2B5EF4-FFF2-40B4-BE49-F238E27FC236}">
                  <a16:creationId xmlns:a16="http://schemas.microsoft.com/office/drawing/2014/main" id="{19CB9EE1-5720-2341-99F8-3A30CD73D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1753" y="8080122"/>
              <a:ext cx="62708" cy="25966"/>
            </a:xfrm>
            <a:custGeom>
              <a:avLst/>
              <a:gdLst>
                <a:gd name="T0" fmla="*/ 3 w 8"/>
                <a:gd name="T1" fmla="*/ 3 h 3"/>
                <a:gd name="T2" fmla="*/ 8 w 8"/>
                <a:gd name="T3" fmla="*/ 1 h 3"/>
                <a:gd name="T4" fmla="*/ 3 w 8"/>
                <a:gd name="T5" fmla="*/ 3 h 3"/>
                <a:gd name="T6" fmla="*/ 3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3" y="3"/>
                  </a:moveTo>
                  <a:cubicBezTo>
                    <a:pt x="0" y="2"/>
                    <a:pt x="7" y="0"/>
                    <a:pt x="8" y="1"/>
                  </a:cubicBezTo>
                  <a:cubicBezTo>
                    <a:pt x="8" y="2"/>
                    <a:pt x="4" y="3"/>
                    <a:pt x="3" y="3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7" name="Freeform 459">
              <a:extLst>
                <a:ext uri="{FF2B5EF4-FFF2-40B4-BE49-F238E27FC236}">
                  <a16:creationId xmlns:a16="http://schemas.microsoft.com/office/drawing/2014/main" id="{9ADDBB6F-BA72-744F-A4A9-4624A5499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9000" y="8140712"/>
              <a:ext cx="49075" cy="34623"/>
            </a:xfrm>
            <a:custGeom>
              <a:avLst/>
              <a:gdLst>
                <a:gd name="T0" fmla="*/ 3 w 6"/>
                <a:gd name="T1" fmla="*/ 0 h 4"/>
                <a:gd name="T2" fmla="*/ 1 w 6"/>
                <a:gd name="T3" fmla="*/ 1 h 4"/>
                <a:gd name="T4" fmla="*/ 3 w 6"/>
                <a:gd name="T5" fmla="*/ 4 h 4"/>
                <a:gd name="T6" fmla="*/ 3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0"/>
                    <a:pt x="1" y="1"/>
                  </a:cubicBezTo>
                  <a:cubicBezTo>
                    <a:pt x="1" y="1"/>
                    <a:pt x="3" y="4"/>
                    <a:pt x="3" y="4"/>
                  </a:cubicBezTo>
                  <a:cubicBezTo>
                    <a:pt x="5" y="4"/>
                    <a:pt x="6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8" name="Freeform 460">
              <a:extLst>
                <a:ext uri="{FF2B5EF4-FFF2-40B4-BE49-F238E27FC236}">
                  <a16:creationId xmlns:a16="http://schemas.microsoft.com/office/drawing/2014/main" id="{7C6F91E8-A1FE-144F-8A3F-DD3E7A0CC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8078" y="8149366"/>
              <a:ext cx="38171" cy="25966"/>
            </a:xfrm>
            <a:custGeom>
              <a:avLst/>
              <a:gdLst>
                <a:gd name="T0" fmla="*/ 4 w 5"/>
                <a:gd name="T1" fmla="*/ 1 h 3"/>
                <a:gd name="T2" fmla="*/ 2 w 5"/>
                <a:gd name="T3" fmla="*/ 0 h 3"/>
                <a:gd name="T4" fmla="*/ 1 w 5"/>
                <a:gd name="T5" fmla="*/ 2 h 3"/>
                <a:gd name="T6" fmla="*/ 2 w 5"/>
                <a:gd name="T7" fmla="*/ 2 h 3"/>
                <a:gd name="T8" fmla="*/ 4 w 5"/>
                <a:gd name="T9" fmla="*/ 1 h 3"/>
                <a:gd name="T10" fmla="*/ 4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0" y="2"/>
                    <a:pt x="1" y="2"/>
                  </a:cubicBezTo>
                  <a:cubicBezTo>
                    <a:pt x="1" y="2"/>
                    <a:pt x="2" y="3"/>
                    <a:pt x="2" y="2"/>
                  </a:cubicBezTo>
                  <a:cubicBezTo>
                    <a:pt x="3" y="2"/>
                    <a:pt x="5" y="2"/>
                    <a:pt x="4" y="1"/>
                  </a:cubicBezTo>
                  <a:cubicBezTo>
                    <a:pt x="4" y="1"/>
                    <a:pt x="5" y="2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9" name="Freeform 461">
              <a:extLst>
                <a:ext uri="{FF2B5EF4-FFF2-40B4-BE49-F238E27FC236}">
                  <a16:creationId xmlns:a16="http://schemas.microsoft.com/office/drawing/2014/main" id="{DB516981-EA69-C44C-A189-F8868D36E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8067" y="8149366"/>
              <a:ext cx="57256" cy="34623"/>
            </a:xfrm>
            <a:custGeom>
              <a:avLst/>
              <a:gdLst>
                <a:gd name="T0" fmla="*/ 2 w 7"/>
                <a:gd name="T1" fmla="*/ 1 h 4"/>
                <a:gd name="T2" fmla="*/ 2 w 7"/>
                <a:gd name="T3" fmla="*/ 4 h 4"/>
                <a:gd name="T4" fmla="*/ 6 w 7"/>
                <a:gd name="T5" fmla="*/ 3 h 4"/>
                <a:gd name="T6" fmla="*/ 5 w 7"/>
                <a:gd name="T7" fmla="*/ 1 h 4"/>
                <a:gd name="T8" fmla="*/ 2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1" y="2"/>
                    <a:pt x="0" y="4"/>
                    <a:pt x="2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7" y="3"/>
                    <a:pt x="5" y="2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0" name="Freeform 462">
              <a:extLst>
                <a:ext uri="{FF2B5EF4-FFF2-40B4-BE49-F238E27FC236}">
                  <a16:creationId xmlns:a16="http://schemas.microsoft.com/office/drawing/2014/main" id="{D7C7182C-EF67-7047-BCA3-C39B84153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8965" y="8140712"/>
              <a:ext cx="65435" cy="43280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2 w 8"/>
                <a:gd name="T5" fmla="*/ 2 h 5"/>
                <a:gd name="T6" fmla="*/ 2 w 8"/>
                <a:gd name="T7" fmla="*/ 3 h 5"/>
                <a:gd name="T8" fmla="*/ 7 w 8"/>
                <a:gd name="T9" fmla="*/ 4 h 5"/>
                <a:gd name="T10" fmla="*/ 7 w 8"/>
                <a:gd name="T11" fmla="*/ 1 h 5"/>
                <a:gd name="T12" fmla="*/ 1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6" y="5"/>
                    <a:pt x="7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1" name="Freeform 463">
              <a:extLst>
                <a:ext uri="{FF2B5EF4-FFF2-40B4-BE49-F238E27FC236}">
                  <a16:creationId xmlns:a16="http://schemas.microsoft.com/office/drawing/2014/main" id="{857F6E65-1EA3-1D4D-9291-95D48F5CF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8149366"/>
              <a:ext cx="98152" cy="34623"/>
            </a:xfrm>
            <a:custGeom>
              <a:avLst/>
              <a:gdLst>
                <a:gd name="T0" fmla="*/ 2 w 12"/>
                <a:gd name="T1" fmla="*/ 0 h 4"/>
                <a:gd name="T2" fmla="*/ 0 w 12"/>
                <a:gd name="T3" fmla="*/ 2 h 4"/>
                <a:gd name="T4" fmla="*/ 12 w 12"/>
                <a:gd name="T5" fmla="*/ 2 h 4"/>
                <a:gd name="T6" fmla="*/ 9 w 12"/>
                <a:gd name="T7" fmla="*/ 2 h 4"/>
                <a:gd name="T8" fmla="*/ 2 w 12"/>
                <a:gd name="T9" fmla="*/ 0 h 4"/>
                <a:gd name="T10" fmla="*/ 2 w 1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1" y="4"/>
                    <a:pt x="1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2" name="Freeform 464">
              <a:extLst>
                <a:ext uri="{FF2B5EF4-FFF2-40B4-BE49-F238E27FC236}">
                  <a16:creationId xmlns:a16="http://schemas.microsoft.com/office/drawing/2014/main" id="{0D0A50B8-A6F1-DD41-96B5-2E2F854AB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6223" y="8198417"/>
              <a:ext cx="87246" cy="51932"/>
            </a:xfrm>
            <a:custGeom>
              <a:avLst/>
              <a:gdLst>
                <a:gd name="T0" fmla="*/ 0 w 11"/>
                <a:gd name="T1" fmla="*/ 0 h 6"/>
                <a:gd name="T2" fmla="*/ 8 w 11"/>
                <a:gd name="T3" fmla="*/ 4 h 6"/>
                <a:gd name="T4" fmla="*/ 0 w 1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1" y="0"/>
                    <a:pt x="7" y="6"/>
                    <a:pt x="8" y="4"/>
                  </a:cubicBezTo>
                  <a:cubicBezTo>
                    <a:pt x="11" y="1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3" name="Freeform 465">
              <a:extLst>
                <a:ext uri="{FF2B5EF4-FFF2-40B4-BE49-F238E27FC236}">
                  <a16:creationId xmlns:a16="http://schemas.microsoft.com/office/drawing/2014/main" id="{115258DB-68E5-1E44-8E98-4EBD6C41C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4322" y="7927208"/>
              <a:ext cx="49075" cy="34623"/>
            </a:xfrm>
            <a:custGeom>
              <a:avLst/>
              <a:gdLst>
                <a:gd name="T0" fmla="*/ 3 w 6"/>
                <a:gd name="T1" fmla="*/ 3 h 4"/>
                <a:gd name="T2" fmla="*/ 4 w 6"/>
                <a:gd name="T3" fmla="*/ 0 h 4"/>
                <a:gd name="T4" fmla="*/ 3 w 6"/>
                <a:gd name="T5" fmla="*/ 3 h 4"/>
                <a:gd name="T6" fmla="*/ 3 w 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3"/>
                  </a:moveTo>
                  <a:cubicBezTo>
                    <a:pt x="0" y="4"/>
                    <a:pt x="1" y="0"/>
                    <a:pt x="4" y="0"/>
                  </a:cubicBezTo>
                  <a:cubicBezTo>
                    <a:pt x="6" y="0"/>
                    <a:pt x="5" y="3"/>
                    <a:pt x="3" y="3"/>
                  </a:cubicBezTo>
                  <a:cubicBezTo>
                    <a:pt x="2" y="4"/>
                    <a:pt x="5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4" name="Freeform 466">
              <a:extLst>
                <a:ext uri="{FF2B5EF4-FFF2-40B4-BE49-F238E27FC236}">
                  <a16:creationId xmlns:a16="http://schemas.microsoft.com/office/drawing/2014/main" id="{70113742-3346-0944-A930-67964AEA7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6118" y="7921438"/>
              <a:ext cx="119965" cy="40393"/>
            </a:xfrm>
            <a:custGeom>
              <a:avLst/>
              <a:gdLst>
                <a:gd name="T0" fmla="*/ 2 w 15"/>
                <a:gd name="T1" fmla="*/ 3 h 5"/>
                <a:gd name="T2" fmla="*/ 1 w 15"/>
                <a:gd name="T3" fmla="*/ 1 h 5"/>
                <a:gd name="T4" fmla="*/ 5 w 15"/>
                <a:gd name="T5" fmla="*/ 0 h 5"/>
                <a:gd name="T6" fmla="*/ 13 w 15"/>
                <a:gd name="T7" fmla="*/ 2 h 5"/>
                <a:gd name="T8" fmla="*/ 15 w 15"/>
                <a:gd name="T9" fmla="*/ 5 h 5"/>
                <a:gd name="T10" fmla="*/ 11 w 15"/>
                <a:gd name="T11" fmla="*/ 3 h 5"/>
                <a:gd name="T12" fmla="*/ 2 w 15"/>
                <a:gd name="T13" fmla="*/ 3 h 5"/>
                <a:gd name="T14" fmla="*/ 2 w 1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">
                  <a:moveTo>
                    <a:pt x="2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0"/>
                    <a:pt x="10" y="0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4" y="5"/>
                    <a:pt x="11" y="3"/>
                    <a:pt x="11" y="3"/>
                  </a:cubicBezTo>
                  <a:cubicBezTo>
                    <a:pt x="8" y="2"/>
                    <a:pt x="5" y="3"/>
                    <a:pt x="2" y="3"/>
                  </a:cubicBezTo>
                  <a:cubicBezTo>
                    <a:pt x="1" y="3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5" name="Freeform 467">
              <a:extLst>
                <a:ext uri="{FF2B5EF4-FFF2-40B4-BE49-F238E27FC236}">
                  <a16:creationId xmlns:a16="http://schemas.microsoft.com/office/drawing/2014/main" id="{DF9DB5DD-83CB-9F4E-875F-EF3A205AA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8042" y="7725242"/>
              <a:ext cx="256290" cy="305832"/>
            </a:xfrm>
            <a:custGeom>
              <a:avLst/>
              <a:gdLst>
                <a:gd name="T0" fmla="*/ 13 w 32"/>
                <a:gd name="T1" fmla="*/ 32 h 36"/>
                <a:gd name="T2" fmla="*/ 14 w 32"/>
                <a:gd name="T3" fmla="*/ 30 h 36"/>
                <a:gd name="T4" fmla="*/ 11 w 32"/>
                <a:gd name="T5" fmla="*/ 28 h 36"/>
                <a:gd name="T6" fmla="*/ 12 w 32"/>
                <a:gd name="T7" fmla="*/ 23 h 36"/>
                <a:gd name="T8" fmla="*/ 8 w 32"/>
                <a:gd name="T9" fmla="*/ 23 h 36"/>
                <a:gd name="T10" fmla="*/ 8 w 32"/>
                <a:gd name="T11" fmla="*/ 29 h 36"/>
                <a:gd name="T12" fmla="*/ 8 w 32"/>
                <a:gd name="T13" fmla="*/ 30 h 36"/>
                <a:gd name="T14" fmla="*/ 7 w 32"/>
                <a:gd name="T15" fmla="*/ 34 h 36"/>
                <a:gd name="T16" fmla="*/ 4 w 32"/>
                <a:gd name="T17" fmla="*/ 36 h 36"/>
                <a:gd name="T18" fmla="*/ 4 w 32"/>
                <a:gd name="T19" fmla="*/ 31 h 36"/>
                <a:gd name="T20" fmla="*/ 2 w 32"/>
                <a:gd name="T21" fmla="*/ 26 h 36"/>
                <a:gd name="T22" fmla="*/ 1 w 32"/>
                <a:gd name="T23" fmla="*/ 21 h 36"/>
                <a:gd name="T24" fmla="*/ 3 w 32"/>
                <a:gd name="T25" fmla="*/ 14 h 36"/>
                <a:gd name="T26" fmla="*/ 9 w 32"/>
                <a:gd name="T27" fmla="*/ 5 h 36"/>
                <a:gd name="T28" fmla="*/ 11 w 32"/>
                <a:gd name="T29" fmla="*/ 2 h 36"/>
                <a:gd name="T30" fmla="*/ 18 w 32"/>
                <a:gd name="T31" fmla="*/ 4 h 36"/>
                <a:gd name="T32" fmla="*/ 25 w 32"/>
                <a:gd name="T33" fmla="*/ 4 h 36"/>
                <a:gd name="T34" fmla="*/ 32 w 32"/>
                <a:gd name="T35" fmla="*/ 1 h 36"/>
                <a:gd name="T36" fmla="*/ 29 w 32"/>
                <a:gd name="T37" fmla="*/ 6 h 36"/>
                <a:gd name="T38" fmla="*/ 23 w 32"/>
                <a:gd name="T39" fmla="*/ 7 h 36"/>
                <a:gd name="T40" fmla="*/ 10 w 32"/>
                <a:gd name="T41" fmla="*/ 7 h 36"/>
                <a:gd name="T42" fmla="*/ 6 w 32"/>
                <a:gd name="T43" fmla="*/ 10 h 36"/>
                <a:gd name="T44" fmla="*/ 10 w 32"/>
                <a:gd name="T45" fmla="*/ 15 h 36"/>
                <a:gd name="T46" fmla="*/ 13 w 32"/>
                <a:gd name="T47" fmla="*/ 14 h 36"/>
                <a:gd name="T48" fmla="*/ 20 w 32"/>
                <a:gd name="T49" fmla="*/ 13 h 36"/>
                <a:gd name="T50" fmla="*/ 17 w 32"/>
                <a:gd name="T51" fmla="*/ 16 h 36"/>
                <a:gd name="T52" fmla="*/ 13 w 32"/>
                <a:gd name="T53" fmla="*/ 17 h 36"/>
                <a:gd name="T54" fmla="*/ 14 w 32"/>
                <a:gd name="T55" fmla="*/ 20 h 36"/>
                <a:gd name="T56" fmla="*/ 18 w 32"/>
                <a:gd name="T57" fmla="*/ 25 h 36"/>
                <a:gd name="T58" fmla="*/ 19 w 32"/>
                <a:gd name="T59" fmla="*/ 28 h 36"/>
                <a:gd name="T60" fmla="*/ 22 w 32"/>
                <a:gd name="T61" fmla="*/ 30 h 36"/>
                <a:gd name="T62" fmla="*/ 13 w 32"/>
                <a:gd name="T63" fmla="*/ 32 h 36"/>
                <a:gd name="T64" fmla="*/ 13 w 32"/>
                <a:gd name="T6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6">
                  <a:moveTo>
                    <a:pt x="13" y="32"/>
                  </a:moveTo>
                  <a:cubicBezTo>
                    <a:pt x="13" y="31"/>
                    <a:pt x="14" y="31"/>
                    <a:pt x="14" y="30"/>
                  </a:cubicBezTo>
                  <a:cubicBezTo>
                    <a:pt x="14" y="29"/>
                    <a:pt x="12" y="28"/>
                    <a:pt x="11" y="28"/>
                  </a:cubicBezTo>
                  <a:cubicBezTo>
                    <a:pt x="10" y="26"/>
                    <a:pt x="12" y="25"/>
                    <a:pt x="12" y="23"/>
                  </a:cubicBezTo>
                  <a:cubicBezTo>
                    <a:pt x="12" y="22"/>
                    <a:pt x="8" y="22"/>
                    <a:pt x="8" y="23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7" y="29"/>
                    <a:pt x="8" y="30"/>
                    <a:pt x="8" y="30"/>
                  </a:cubicBezTo>
                  <a:cubicBezTo>
                    <a:pt x="8" y="32"/>
                    <a:pt x="7" y="33"/>
                    <a:pt x="7" y="34"/>
                  </a:cubicBezTo>
                  <a:cubicBezTo>
                    <a:pt x="6" y="36"/>
                    <a:pt x="7" y="36"/>
                    <a:pt x="4" y="36"/>
                  </a:cubicBezTo>
                  <a:cubicBezTo>
                    <a:pt x="1" y="36"/>
                    <a:pt x="4" y="32"/>
                    <a:pt x="4" y="31"/>
                  </a:cubicBezTo>
                  <a:cubicBezTo>
                    <a:pt x="5" y="30"/>
                    <a:pt x="4" y="27"/>
                    <a:pt x="2" y="26"/>
                  </a:cubicBezTo>
                  <a:cubicBezTo>
                    <a:pt x="0" y="25"/>
                    <a:pt x="0" y="23"/>
                    <a:pt x="1" y="21"/>
                  </a:cubicBezTo>
                  <a:cubicBezTo>
                    <a:pt x="2" y="19"/>
                    <a:pt x="2" y="16"/>
                    <a:pt x="3" y="14"/>
                  </a:cubicBezTo>
                  <a:cubicBezTo>
                    <a:pt x="5" y="11"/>
                    <a:pt x="4" y="5"/>
                    <a:pt x="9" y="5"/>
                  </a:cubicBezTo>
                  <a:cubicBezTo>
                    <a:pt x="10" y="5"/>
                    <a:pt x="9" y="2"/>
                    <a:pt x="11" y="2"/>
                  </a:cubicBezTo>
                  <a:cubicBezTo>
                    <a:pt x="14" y="3"/>
                    <a:pt x="16" y="4"/>
                    <a:pt x="18" y="4"/>
                  </a:cubicBezTo>
                  <a:cubicBezTo>
                    <a:pt x="20" y="4"/>
                    <a:pt x="23" y="5"/>
                    <a:pt x="25" y="4"/>
                  </a:cubicBezTo>
                  <a:cubicBezTo>
                    <a:pt x="26" y="4"/>
                    <a:pt x="32" y="0"/>
                    <a:pt x="32" y="1"/>
                  </a:cubicBezTo>
                  <a:cubicBezTo>
                    <a:pt x="32" y="2"/>
                    <a:pt x="29" y="5"/>
                    <a:pt x="29" y="6"/>
                  </a:cubicBezTo>
                  <a:cubicBezTo>
                    <a:pt x="27" y="7"/>
                    <a:pt x="25" y="7"/>
                    <a:pt x="23" y="7"/>
                  </a:cubicBezTo>
                  <a:cubicBezTo>
                    <a:pt x="18" y="6"/>
                    <a:pt x="14" y="7"/>
                    <a:pt x="10" y="7"/>
                  </a:cubicBezTo>
                  <a:cubicBezTo>
                    <a:pt x="7" y="6"/>
                    <a:pt x="6" y="7"/>
                    <a:pt x="6" y="10"/>
                  </a:cubicBezTo>
                  <a:cubicBezTo>
                    <a:pt x="6" y="13"/>
                    <a:pt x="9" y="13"/>
                    <a:pt x="10" y="15"/>
                  </a:cubicBezTo>
                  <a:cubicBezTo>
                    <a:pt x="11" y="17"/>
                    <a:pt x="12" y="15"/>
                    <a:pt x="13" y="14"/>
                  </a:cubicBezTo>
                  <a:cubicBezTo>
                    <a:pt x="13" y="13"/>
                    <a:pt x="20" y="12"/>
                    <a:pt x="20" y="13"/>
                  </a:cubicBezTo>
                  <a:cubicBezTo>
                    <a:pt x="21" y="13"/>
                    <a:pt x="18" y="16"/>
                    <a:pt x="17" y="16"/>
                  </a:cubicBezTo>
                  <a:cubicBezTo>
                    <a:pt x="15" y="18"/>
                    <a:pt x="15" y="18"/>
                    <a:pt x="13" y="17"/>
                  </a:cubicBezTo>
                  <a:cubicBezTo>
                    <a:pt x="13" y="17"/>
                    <a:pt x="14" y="20"/>
                    <a:pt x="14" y="20"/>
                  </a:cubicBezTo>
                  <a:cubicBezTo>
                    <a:pt x="15" y="21"/>
                    <a:pt x="18" y="23"/>
                    <a:pt x="18" y="25"/>
                  </a:cubicBezTo>
                  <a:cubicBezTo>
                    <a:pt x="18" y="26"/>
                    <a:pt x="18" y="27"/>
                    <a:pt x="19" y="28"/>
                  </a:cubicBezTo>
                  <a:cubicBezTo>
                    <a:pt x="19" y="28"/>
                    <a:pt x="21" y="30"/>
                    <a:pt x="22" y="30"/>
                  </a:cubicBezTo>
                  <a:cubicBezTo>
                    <a:pt x="20" y="31"/>
                    <a:pt x="15" y="33"/>
                    <a:pt x="13" y="32"/>
                  </a:cubicBezTo>
                  <a:cubicBezTo>
                    <a:pt x="13" y="31"/>
                    <a:pt x="14" y="33"/>
                    <a:pt x="13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6" name="Freeform 468">
              <a:extLst>
                <a:ext uri="{FF2B5EF4-FFF2-40B4-BE49-F238E27FC236}">
                  <a16:creationId xmlns:a16="http://schemas.microsoft.com/office/drawing/2014/main" id="{D7E87647-A47D-5545-8CD4-BDE7FE79D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707929"/>
              <a:ext cx="62708" cy="126948"/>
            </a:xfrm>
            <a:custGeom>
              <a:avLst/>
              <a:gdLst>
                <a:gd name="T0" fmla="*/ 3 w 8"/>
                <a:gd name="T1" fmla="*/ 2 h 15"/>
                <a:gd name="T2" fmla="*/ 3 w 8"/>
                <a:gd name="T3" fmla="*/ 0 h 15"/>
                <a:gd name="T4" fmla="*/ 0 w 8"/>
                <a:gd name="T5" fmla="*/ 4 h 15"/>
                <a:gd name="T6" fmla="*/ 1 w 8"/>
                <a:gd name="T7" fmla="*/ 8 h 15"/>
                <a:gd name="T8" fmla="*/ 2 w 8"/>
                <a:gd name="T9" fmla="*/ 12 h 15"/>
                <a:gd name="T10" fmla="*/ 5 w 8"/>
                <a:gd name="T11" fmla="*/ 15 h 15"/>
                <a:gd name="T12" fmla="*/ 4 w 8"/>
                <a:gd name="T13" fmla="*/ 13 h 15"/>
                <a:gd name="T14" fmla="*/ 3 w 8"/>
                <a:gd name="T15" fmla="*/ 9 h 15"/>
                <a:gd name="T16" fmla="*/ 7 w 8"/>
                <a:gd name="T17" fmla="*/ 9 h 15"/>
                <a:gd name="T18" fmla="*/ 5 w 8"/>
                <a:gd name="T19" fmla="*/ 7 h 15"/>
                <a:gd name="T20" fmla="*/ 6 w 8"/>
                <a:gd name="T21" fmla="*/ 5 h 15"/>
                <a:gd name="T22" fmla="*/ 2 w 8"/>
                <a:gd name="T23" fmla="*/ 6 h 15"/>
                <a:gd name="T24" fmla="*/ 3 w 8"/>
                <a:gd name="T25" fmla="*/ 2 h 15"/>
                <a:gd name="T26" fmla="*/ 3 w 8"/>
                <a:gd name="T2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5">
                  <a:moveTo>
                    <a:pt x="3" y="2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1" y="6"/>
                    <a:pt x="1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5" y="15"/>
                    <a:pt x="5" y="15"/>
                  </a:cubicBezTo>
                  <a:cubicBezTo>
                    <a:pt x="5" y="15"/>
                    <a:pt x="4" y="13"/>
                    <a:pt x="4" y="13"/>
                  </a:cubicBezTo>
                  <a:cubicBezTo>
                    <a:pt x="3" y="12"/>
                    <a:pt x="3" y="10"/>
                    <a:pt x="3" y="9"/>
                  </a:cubicBezTo>
                  <a:cubicBezTo>
                    <a:pt x="3" y="8"/>
                    <a:pt x="7" y="9"/>
                    <a:pt x="7" y="9"/>
                  </a:cubicBezTo>
                  <a:cubicBezTo>
                    <a:pt x="8" y="9"/>
                    <a:pt x="6" y="8"/>
                    <a:pt x="5" y="7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7" y="1"/>
                    <a:pt x="3" y="6"/>
                    <a:pt x="2" y="6"/>
                  </a:cubicBezTo>
                  <a:cubicBezTo>
                    <a:pt x="2" y="6"/>
                    <a:pt x="4" y="3"/>
                    <a:pt x="3" y="2"/>
                  </a:cubicBezTo>
                  <a:cubicBezTo>
                    <a:pt x="3" y="1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7" name="Freeform 469">
              <a:extLst>
                <a:ext uri="{FF2B5EF4-FFF2-40B4-BE49-F238E27FC236}">
                  <a16:creationId xmlns:a16="http://schemas.microsoft.com/office/drawing/2014/main" id="{FC48A263-10F5-BD44-9462-31B229C77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4298" y="7690620"/>
              <a:ext cx="21811" cy="1731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8" name="Freeform 470">
              <a:extLst>
                <a:ext uri="{FF2B5EF4-FFF2-40B4-BE49-F238E27FC236}">
                  <a16:creationId xmlns:a16="http://schemas.microsoft.com/office/drawing/2014/main" id="{E3A76377-786F-F543-8027-BE8FC8685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1544" y="7800257"/>
              <a:ext cx="38171" cy="17312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1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5" y="0"/>
                    <a:pt x="0" y="0"/>
                    <a:pt x="0" y="1"/>
                  </a:cubicBezTo>
                  <a:cubicBezTo>
                    <a:pt x="0" y="1"/>
                    <a:pt x="5" y="2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9" name="Freeform 471">
              <a:extLst>
                <a:ext uri="{FF2B5EF4-FFF2-40B4-BE49-F238E27FC236}">
                  <a16:creationId xmlns:a16="http://schemas.microsoft.com/office/drawing/2014/main" id="{5F3A4444-1CA8-7E48-B5A2-55C07D398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9725" y="7808912"/>
              <a:ext cx="149957" cy="95213"/>
            </a:xfrm>
            <a:custGeom>
              <a:avLst/>
              <a:gdLst>
                <a:gd name="T0" fmla="*/ 10 w 19"/>
                <a:gd name="T1" fmla="*/ 1 h 11"/>
                <a:gd name="T2" fmla="*/ 4 w 19"/>
                <a:gd name="T3" fmla="*/ 3 h 11"/>
                <a:gd name="T4" fmla="*/ 3 w 19"/>
                <a:gd name="T5" fmla="*/ 4 h 11"/>
                <a:gd name="T6" fmla="*/ 1 w 19"/>
                <a:gd name="T7" fmla="*/ 3 h 11"/>
                <a:gd name="T8" fmla="*/ 3 w 19"/>
                <a:gd name="T9" fmla="*/ 6 h 11"/>
                <a:gd name="T10" fmla="*/ 6 w 19"/>
                <a:gd name="T11" fmla="*/ 7 h 11"/>
                <a:gd name="T12" fmla="*/ 9 w 19"/>
                <a:gd name="T13" fmla="*/ 10 h 11"/>
                <a:gd name="T14" fmla="*/ 14 w 19"/>
                <a:gd name="T15" fmla="*/ 10 h 11"/>
                <a:gd name="T16" fmla="*/ 18 w 19"/>
                <a:gd name="T17" fmla="*/ 5 h 11"/>
                <a:gd name="T18" fmla="*/ 15 w 19"/>
                <a:gd name="T19" fmla="*/ 2 h 11"/>
                <a:gd name="T20" fmla="*/ 10 w 19"/>
                <a:gd name="T21" fmla="*/ 1 h 11"/>
                <a:gd name="T22" fmla="*/ 10 w 19"/>
                <a:gd name="T2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1">
                  <a:moveTo>
                    <a:pt x="10" y="1"/>
                  </a:moveTo>
                  <a:cubicBezTo>
                    <a:pt x="9" y="0"/>
                    <a:pt x="5" y="2"/>
                    <a:pt x="4" y="3"/>
                  </a:cubicBezTo>
                  <a:cubicBezTo>
                    <a:pt x="3" y="3"/>
                    <a:pt x="4" y="3"/>
                    <a:pt x="3" y="4"/>
                  </a:cubicBezTo>
                  <a:cubicBezTo>
                    <a:pt x="3" y="5"/>
                    <a:pt x="2" y="3"/>
                    <a:pt x="1" y="3"/>
                  </a:cubicBezTo>
                  <a:cubicBezTo>
                    <a:pt x="0" y="3"/>
                    <a:pt x="2" y="6"/>
                    <a:pt x="3" y="6"/>
                  </a:cubicBezTo>
                  <a:cubicBezTo>
                    <a:pt x="3" y="7"/>
                    <a:pt x="5" y="7"/>
                    <a:pt x="6" y="7"/>
                  </a:cubicBezTo>
                  <a:cubicBezTo>
                    <a:pt x="8" y="7"/>
                    <a:pt x="8" y="9"/>
                    <a:pt x="9" y="10"/>
                  </a:cubicBezTo>
                  <a:cubicBezTo>
                    <a:pt x="10" y="11"/>
                    <a:pt x="13" y="10"/>
                    <a:pt x="14" y="10"/>
                  </a:cubicBezTo>
                  <a:cubicBezTo>
                    <a:pt x="18" y="10"/>
                    <a:pt x="19" y="8"/>
                    <a:pt x="18" y="5"/>
                  </a:cubicBezTo>
                  <a:cubicBezTo>
                    <a:pt x="18" y="3"/>
                    <a:pt x="17" y="2"/>
                    <a:pt x="15" y="2"/>
                  </a:cubicBezTo>
                  <a:cubicBezTo>
                    <a:pt x="14" y="2"/>
                    <a:pt x="12" y="1"/>
                    <a:pt x="10" y="1"/>
                  </a:cubicBezTo>
                  <a:cubicBezTo>
                    <a:pt x="10" y="1"/>
                    <a:pt x="11" y="1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0" name="Freeform 472">
              <a:extLst>
                <a:ext uri="{FF2B5EF4-FFF2-40B4-BE49-F238E27FC236}">
                  <a16:creationId xmlns:a16="http://schemas.microsoft.com/office/drawing/2014/main" id="{E2781FC7-F560-DD4B-B374-B2C742FD2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35" y="7970486"/>
              <a:ext cx="166316" cy="100983"/>
            </a:xfrm>
            <a:custGeom>
              <a:avLst/>
              <a:gdLst>
                <a:gd name="T0" fmla="*/ 0 w 21"/>
                <a:gd name="T1" fmla="*/ 8 h 12"/>
                <a:gd name="T2" fmla="*/ 6 w 21"/>
                <a:gd name="T3" fmla="*/ 8 h 12"/>
                <a:gd name="T4" fmla="*/ 9 w 21"/>
                <a:gd name="T5" fmla="*/ 7 h 12"/>
                <a:gd name="T6" fmla="*/ 13 w 21"/>
                <a:gd name="T7" fmla="*/ 7 h 12"/>
                <a:gd name="T8" fmla="*/ 14 w 21"/>
                <a:gd name="T9" fmla="*/ 5 h 12"/>
                <a:gd name="T10" fmla="*/ 17 w 21"/>
                <a:gd name="T11" fmla="*/ 3 h 12"/>
                <a:gd name="T12" fmla="*/ 20 w 21"/>
                <a:gd name="T13" fmla="*/ 4 h 12"/>
                <a:gd name="T14" fmla="*/ 18 w 21"/>
                <a:gd name="T15" fmla="*/ 7 h 12"/>
                <a:gd name="T16" fmla="*/ 11 w 21"/>
                <a:gd name="T17" fmla="*/ 11 h 12"/>
                <a:gd name="T18" fmla="*/ 0 w 21"/>
                <a:gd name="T19" fmla="*/ 8 h 12"/>
                <a:gd name="T20" fmla="*/ 0 w 21"/>
                <a:gd name="T2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8"/>
                  </a:moveTo>
                  <a:cubicBezTo>
                    <a:pt x="1" y="7"/>
                    <a:pt x="5" y="8"/>
                    <a:pt x="6" y="8"/>
                  </a:cubicBezTo>
                  <a:cubicBezTo>
                    <a:pt x="7" y="8"/>
                    <a:pt x="8" y="6"/>
                    <a:pt x="9" y="7"/>
                  </a:cubicBezTo>
                  <a:cubicBezTo>
                    <a:pt x="10" y="8"/>
                    <a:pt x="12" y="8"/>
                    <a:pt x="13" y="7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5" y="5"/>
                    <a:pt x="17" y="5"/>
                    <a:pt x="17" y="3"/>
                  </a:cubicBezTo>
                  <a:cubicBezTo>
                    <a:pt x="17" y="0"/>
                    <a:pt x="21" y="2"/>
                    <a:pt x="20" y="4"/>
                  </a:cubicBezTo>
                  <a:cubicBezTo>
                    <a:pt x="19" y="5"/>
                    <a:pt x="18" y="7"/>
                    <a:pt x="18" y="7"/>
                  </a:cubicBezTo>
                  <a:cubicBezTo>
                    <a:pt x="15" y="8"/>
                    <a:pt x="14" y="10"/>
                    <a:pt x="11" y="11"/>
                  </a:cubicBezTo>
                  <a:cubicBezTo>
                    <a:pt x="9" y="12"/>
                    <a:pt x="0" y="11"/>
                    <a:pt x="0" y="8"/>
                  </a:cubicBezTo>
                  <a:cubicBezTo>
                    <a:pt x="0" y="7"/>
                    <a:pt x="0" y="10"/>
                    <a:pt x="0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1" name="Freeform 473">
              <a:extLst>
                <a:ext uri="{FF2B5EF4-FFF2-40B4-BE49-F238E27FC236}">
                  <a16:creationId xmlns:a16="http://schemas.microsoft.com/office/drawing/2014/main" id="{C0BB2AB5-0752-984D-A70B-2B31E3EA0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1266" y="8022417"/>
              <a:ext cx="70889" cy="92325"/>
            </a:xfrm>
            <a:custGeom>
              <a:avLst/>
              <a:gdLst>
                <a:gd name="T0" fmla="*/ 1 w 9"/>
                <a:gd name="T1" fmla="*/ 0 h 11"/>
                <a:gd name="T2" fmla="*/ 8 w 9"/>
                <a:gd name="T3" fmla="*/ 8 h 11"/>
                <a:gd name="T4" fmla="*/ 5 w 9"/>
                <a:gd name="T5" fmla="*/ 4 h 11"/>
                <a:gd name="T6" fmla="*/ 1 w 9"/>
                <a:gd name="T7" fmla="*/ 0 h 11"/>
                <a:gd name="T8" fmla="*/ 1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1"/>
                    <a:pt x="5" y="11"/>
                    <a:pt x="8" y="8"/>
                  </a:cubicBezTo>
                  <a:cubicBezTo>
                    <a:pt x="9" y="6"/>
                    <a:pt x="6" y="4"/>
                    <a:pt x="5" y="4"/>
                  </a:cubicBezTo>
                  <a:cubicBezTo>
                    <a:pt x="4" y="3"/>
                    <a:pt x="1" y="0"/>
                    <a:pt x="1" y="0"/>
                  </a:cubicBezTo>
                  <a:cubicBezTo>
                    <a:pt x="0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2" name="Freeform 474">
              <a:extLst>
                <a:ext uri="{FF2B5EF4-FFF2-40B4-BE49-F238E27FC236}">
                  <a16:creationId xmlns:a16="http://schemas.microsoft.com/office/drawing/2014/main" id="{04C81429-99A9-774D-BF19-C6DB034EE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8476" y="8192649"/>
              <a:ext cx="46350" cy="49048"/>
            </a:xfrm>
            <a:custGeom>
              <a:avLst/>
              <a:gdLst>
                <a:gd name="T0" fmla="*/ 6 w 6"/>
                <a:gd name="T1" fmla="*/ 4 h 6"/>
                <a:gd name="T2" fmla="*/ 1 w 6"/>
                <a:gd name="T3" fmla="*/ 2 h 6"/>
                <a:gd name="T4" fmla="*/ 6 w 6"/>
                <a:gd name="T5" fmla="*/ 4 h 6"/>
                <a:gd name="T6" fmla="*/ 6 w 6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2"/>
                    <a:pt x="0" y="0"/>
                    <a:pt x="1" y="2"/>
                  </a:cubicBezTo>
                  <a:cubicBezTo>
                    <a:pt x="1" y="3"/>
                    <a:pt x="6" y="5"/>
                    <a:pt x="6" y="4"/>
                  </a:cubicBezTo>
                  <a:cubicBezTo>
                    <a:pt x="6" y="3"/>
                    <a:pt x="6" y="6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3" name="Freeform 475">
              <a:extLst>
                <a:ext uri="{FF2B5EF4-FFF2-40B4-BE49-F238E27FC236}">
                  <a16:creationId xmlns:a16="http://schemas.microsoft.com/office/drawing/2014/main" id="{1D8EB7C3-6098-0547-B2C6-2101EB595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9401" y="8114746"/>
              <a:ext cx="73616" cy="51932"/>
            </a:xfrm>
            <a:custGeom>
              <a:avLst/>
              <a:gdLst>
                <a:gd name="T0" fmla="*/ 8 w 9"/>
                <a:gd name="T1" fmla="*/ 6 h 6"/>
                <a:gd name="T2" fmla="*/ 0 w 9"/>
                <a:gd name="T3" fmla="*/ 1 h 6"/>
                <a:gd name="T4" fmla="*/ 3 w 9"/>
                <a:gd name="T5" fmla="*/ 4 h 6"/>
                <a:gd name="T6" fmla="*/ 8 w 9"/>
                <a:gd name="T7" fmla="*/ 6 h 6"/>
                <a:gd name="T8" fmla="*/ 8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6"/>
                  </a:moveTo>
                  <a:cubicBezTo>
                    <a:pt x="6" y="5"/>
                    <a:pt x="3" y="0"/>
                    <a:pt x="0" y="1"/>
                  </a:cubicBezTo>
                  <a:cubicBezTo>
                    <a:pt x="0" y="2"/>
                    <a:pt x="3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9" y="6"/>
                    <a:pt x="6" y="5"/>
                    <a:pt x="8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4" name="Freeform 476">
              <a:extLst>
                <a:ext uri="{FF2B5EF4-FFF2-40B4-BE49-F238E27FC236}">
                  <a16:creationId xmlns:a16="http://schemas.microsoft.com/office/drawing/2014/main" id="{13C38F4B-80B7-1F46-B060-E97B7505D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8512" y="8080122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0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2"/>
                    <a:pt x="0" y="0"/>
                    <a:pt x="0" y="0"/>
                  </a:cubicBezTo>
                  <a:cubicBezTo>
                    <a:pt x="0" y="1"/>
                    <a:pt x="4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5" name="Freeform 477">
              <a:extLst>
                <a:ext uri="{FF2B5EF4-FFF2-40B4-BE49-F238E27FC236}">
                  <a16:creationId xmlns:a16="http://schemas.microsoft.com/office/drawing/2014/main" id="{56A02552-E95E-EA4C-B6F0-1BE69C436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8674476"/>
              <a:ext cx="128143" cy="100983"/>
            </a:xfrm>
            <a:custGeom>
              <a:avLst/>
              <a:gdLst>
                <a:gd name="T0" fmla="*/ 15 w 16"/>
                <a:gd name="T1" fmla="*/ 11 h 12"/>
                <a:gd name="T2" fmla="*/ 2 w 16"/>
                <a:gd name="T3" fmla="*/ 0 h 12"/>
                <a:gd name="T4" fmla="*/ 15 w 16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5" y="11"/>
                  </a:moveTo>
                  <a:cubicBezTo>
                    <a:pt x="16" y="12"/>
                    <a:pt x="3" y="0"/>
                    <a:pt x="2" y="0"/>
                  </a:cubicBezTo>
                  <a:cubicBezTo>
                    <a:pt x="0" y="0"/>
                    <a:pt x="7" y="9"/>
                    <a:pt x="15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6" name="Freeform 478">
              <a:extLst>
                <a:ext uri="{FF2B5EF4-FFF2-40B4-BE49-F238E27FC236}">
                  <a16:creationId xmlns:a16="http://schemas.microsoft.com/office/drawing/2014/main" id="{589C0C83-EEE4-AB43-A5A0-1216CBAAE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6506" y="9317877"/>
              <a:ext cx="89974" cy="118294"/>
            </a:xfrm>
            <a:custGeom>
              <a:avLst/>
              <a:gdLst>
                <a:gd name="T0" fmla="*/ 11 w 11"/>
                <a:gd name="T1" fmla="*/ 14 h 14"/>
                <a:gd name="T2" fmla="*/ 9 w 11"/>
                <a:gd name="T3" fmla="*/ 10 h 14"/>
                <a:gd name="T4" fmla="*/ 9 w 11"/>
                <a:gd name="T5" fmla="*/ 7 h 14"/>
                <a:gd name="T6" fmla="*/ 0 w 11"/>
                <a:gd name="T7" fmla="*/ 0 h 14"/>
                <a:gd name="T8" fmla="*/ 3 w 11"/>
                <a:gd name="T9" fmla="*/ 4 h 14"/>
                <a:gd name="T10" fmla="*/ 5 w 11"/>
                <a:gd name="T11" fmla="*/ 8 h 14"/>
                <a:gd name="T12" fmla="*/ 8 w 11"/>
                <a:gd name="T13" fmla="*/ 11 h 14"/>
                <a:gd name="T14" fmla="*/ 11 w 11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11" y="14"/>
                  </a:moveTo>
                  <a:cubicBezTo>
                    <a:pt x="10" y="12"/>
                    <a:pt x="11" y="11"/>
                    <a:pt x="9" y="10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8" y="5"/>
                    <a:pt x="0" y="1"/>
                    <a:pt x="0" y="0"/>
                  </a:cubicBezTo>
                  <a:cubicBezTo>
                    <a:pt x="0" y="1"/>
                    <a:pt x="3" y="3"/>
                    <a:pt x="3" y="4"/>
                  </a:cubicBezTo>
                  <a:cubicBezTo>
                    <a:pt x="4" y="6"/>
                    <a:pt x="4" y="7"/>
                    <a:pt x="5" y="8"/>
                  </a:cubicBezTo>
                  <a:cubicBezTo>
                    <a:pt x="6" y="9"/>
                    <a:pt x="9" y="10"/>
                    <a:pt x="8" y="11"/>
                  </a:cubicBezTo>
                  <a:cubicBezTo>
                    <a:pt x="8" y="13"/>
                    <a:pt x="9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7" name="Freeform 479">
              <a:extLst>
                <a:ext uri="{FF2B5EF4-FFF2-40B4-BE49-F238E27FC236}">
                  <a16:creationId xmlns:a16="http://schemas.microsoft.com/office/drawing/2014/main" id="{A15FE631-0DFD-D747-A7E8-291AAF415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1046" y="9427516"/>
              <a:ext cx="207210" cy="256784"/>
            </a:xfrm>
            <a:custGeom>
              <a:avLst/>
              <a:gdLst>
                <a:gd name="T0" fmla="*/ 8 w 26"/>
                <a:gd name="T1" fmla="*/ 2 h 30"/>
                <a:gd name="T2" fmla="*/ 7 w 26"/>
                <a:gd name="T3" fmla="*/ 11 h 30"/>
                <a:gd name="T4" fmla="*/ 5 w 26"/>
                <a:gd name="T5" fmla="*/ 18 h 30"/>
                <a:gd name="T6" fmla="*/ 9 w 26"/>
                <a:gd name="T7" fmla="*/ 25 h 30"/>
                <a:gd name="T8" fmla="*/ 14 w 26"/>
                <a:gd name="T9" fmla="*/ 26 h 30"/>
                <a:gd name="T10" fmla="*/ 17 w 26"/>
                <a:gd name="T11" fmla="*/ 22 h 30"/>
                <a:gd name="T12" fmla="*/ 18 w 26"/>
                <a:gd name="T13" fmla="*/ 16 h 30"/>
                <a:gd name="T14" fmla="*/ 22 w 26"/>
                <a:gd name="T15" fmla="*/ 14 h 30"/>
                <a:gd name="T16" fmla="*/ 26 w 26"/>
                <a:gd name="T17" fmla="*/ 10 h 30"/>
                <a:gd name="T18" fmla="*/ 25 w 26"/>
                <a:gd name="T19" fmla="*/ 6 h 30"/>
                <a:gd name="T20" fmla="*/ 20 w 26"/>
                <a:gd name="T21" fmla="*/ 8 h 30"/>
                <a:gd name="T22" fmla="*/ 14 w 26"/>
                <a:gd name="T23" fmla="*/ 5 h 30"/>
                <a:gd name="T24" fmla="*/ 11 w 26"/>
                <a:gd name="T25" fmla="*/ 0 h 30"/>
                <a:gd name="T26" fmla="*/ 11 w 26"/>
                <a:gd name="T27" fmla="*/ 3 h 30"/>
                <a:gd name="T28" fmla="*/ 8 w 26"/>
                <a:gd name="T29" fmla="*/ 2 h 30"/>
                <a:gd name="T30" fmla="*/ 8 w 26"/>
                <a:gd name="T31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30">
                  <a:moveTo>
                    <a:pt x="8" y="2"/>
                  </a:moveTo>
                  <a:cubicBezTo>
                    <a:pt x="7" y="2"/>
                    <a:pt x="7" y="9"/>
                    <a:pt x="7" y="11"/>
                  </a:cubicBezTo>
                  <a:cubicBezTo>
                    <a:pt x="6" y="13"/>
                    <a:pt x="0" y="16"/>
                    <a:pt x="5" y="18"/>
                  </a:cubicBezTo>
                  <a:cubicBezTo>
                    <a:pt x="8" y="19"/>
                    <a:pt x="11" y="21"/>
                    <a:pt x="9" y="25"/>
                  </a:cubicBezTo>
                  <a:cubicBezTo>
                    <a:pt x="6" y="30"/>
                    <a:pt x="11" y="29"/>
                    <a:pt x="14" y="26"/>
                  </a:cubicBezTo>
                  <a:cubicBezTo>
                    <a:pt x="15" y="25"/>
                    <a:pt x="16" y="23"/>
                    <a:pt x="17" y="22"/>
                  </a:cubicBezTo>
                  <a:cubicBezTo>
                    <a:pt x="19" y="19"/>
                    <a:pt x="18" y="19"/>
                    <a:pt x="18" y="16"/>
                  </a:cubicBezTo>
                  <a:cubicBezTo>
                    <a:pt x="19" y="14"/>
                    <a:pt x="21" y="14"/>
                    <a:pt x="22" y="14"/>
                  </a:cubicBezTo>
                  <a:cubicBezTo>
                    <a:pt x="23" y="15"/>
                    <a:pt x="25" y="11"/>
                    <a:pt x="26" y="10"/>
                  </a:cubicBezTo>
                  <a:cubicBezTo>
                    <a:pt x="26" y="9"/>
                    <a:pt x="26" y="6"/>
                    <a:pt x="25" y="6"/>
                  </a:cubicBezTo>
                  <a:cubicBezTo>
                    <a:pt x="23" y="6"/>
                    <a:pt x="21" y="8"/>
                    <a:pt x="20" y="8"/>
                  </a:cubicBezTo>
                  <a:cubicBezTo>
                    <a:pt x="18" y="8"/>
                    <a:pt x="15" y="7"/>
                    <a:pt x="14" y="5"/>
                  </a:cubicBezTo>
                  <a:cubicBezTo>
                    <a:pt x="13" y="4"/>
                    <a:pt x="13" y="0"/>
                    <a:pt x="11" y="0"/>
                  </a:cubicBezTo>
                  <a:cubicBezTo>
                    <a:pt x="11" y="0"/>
                    <a:pt x="11" y="3"/>
                    <a:pt x="11" y="3"/>
                  </a:cubicBezTo>
                  <a:cubicBezTo>
                    <a:pt x="10" y="3"/>
                    <a:pt x="9" y="1"/>
                    <a:pt x="8" y="2"/>
                  </a:cubicBezTo>
                  <a:cubicBezTo>
                    <a:pt x="7" y="2"/>
                    <a:pt x="9" y="1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8" name="Freeform 480">
              <a:extLst>
                <a:ext uri="{FF2B5EF4-FFF2-40B4-BE49-F238E27FC236}">
                  <a16:creationId xmlns:a16="http://schemas.microsoft.com/office/drawing/2014/main" id="{5EA8AD01-F731-7246-970F-E7CE8D8E1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8400" y="9615055"/>
              <a:ext cx="313546" cy="323144"/>
            </a:xfrm>
            <a:custGeom>
              <a:avLst/>
              <a:gdLst>
                <a:gd name="T0" fmla="*/ 33 w 39"/>
                <a:gd name="T1" fmla="*/ 4 h 38"/>
                <a:gd name="T2" fmla="*/ 30 w 39"/>
                <a:gd name="T3" fmla="*/ 1 h 38"/>
                <a:gd name="T4" fmla="*/ 26 w 39"/>
                <a:gd name="T5" fmla="*/ 8 h 38"/>
                <a:gd name="T6" fmla="*/ 22 w 39"/>
                <a:gd name="T7" fmla="*/ 13 h 38"/>
                <a:gd name="T8" fmla="*/ 15 w 39"/>
                <a:gd name="T9" fmla="*/ 18 h 38"/>
                <a:gd name="T10" fmla="*/ 9 w 39"/>
                <a:gd name="T11" fmla="*/ 22 h 38"/>
                <a:gd name="T12" fmla="*/ 4 w 39"/>
                <a:gd name="T13" fmla="*/ 27 h 38"/>
                <a:gd name="T14" fmla="*/ 2 w 39"/>
                <a:gd name="T15" fmla="*/ 33 h 38"/>
                <a:gd name="T16" fmla="*/ 1 w 39"/>
                <a:gd name="T17" fmla="*/ 34 h 38"/>
                <a:gd name="T18" fmla="*/ 3 w 39"/>
                <a:gd name="T19" fmla="*/ 35 h 38"/>
                <a:gd name="T20" fmla="*/ 10 w 39"/>
                <a:gd name="T21" fmla="*/ 37 h 38"/>
                <a:gd name="T22" fmla="*/ 19 w 39"/>
                <a:gd name="T23" fmla="*/ 34 h 38"/>
                <a:gd name="T24" fmla="*/ 22 w 39"/>
                <a:gd name="T25" fmla="*/ 27 h 38"/>
                <a:gd name="T26" fmla="*/ 27 w 39"/>
                <a:gd name="T27" fmla="*/ 22 h 38"/>
                <a:gd name="T28" fmla="*/ 29 w 39"/>
                <a:gd name="T29" fmla="*/ 21 h 38"/>
                <a:gd name="T30" fmla="*/ 33 w 39"/>
                <a:gd name="T31" fmla="*/ 21 h 38"/>
                <a:gd name="T32" fmla="*/ 32 w 39"/>
                <a:gd name="T33" fmla="*/ 19 h 38"/>
                <a:gd name="T34" fmla="*/ 32 w 39"/>
                <a:gd name="T35" fmla="*/ 17 h 38"/>
                <a:gd name="T36" fmla="*/ 38 w 39"/>
                <a:gd name="T37" fmla="*/ 9 h 38"/>
                <a:gd name="T38" fmla="*/ 38 w 39"/>
                <a:gd name="T39" fmla="*/ 6 h 38"/>
                <a:gd name="T40" fmla="*/ 38 w 39"/>
                <a:gd name="T41" fmla="*/ 4 h 38"/>
                <a:gd name="T42" fmla="*/ 37 w 39"/>
                <a:gd name="T43" fmla="*/ 4 h 38"/>
                <a:gd name="T44" fmla="*/ 37 w 39"/>
                <a:gd name="T45" fmla="*/ 2 h 38"/>
                <a:gd name="T46" fmla="*/ 33 w 39"/>
                <a:gd name="T4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38">
                  <a:moveTo>
                    <a:pt x="33" y="4"/>
                  </a:moveTo>
                  <a:cubicBezTo>
                    <a:pt x="33" y="4"/>
                    <a:pt x="32" y="0"/>
                    <a:pt x="30" y="1"/>
                  </a:cubicBezTo>
                  <a:cubicBezTo>
                    <a:pt x="27" y="3"/>
                    <a:pt x="28" y="5"/>
                    <a:pt x="26" y="8"/>
                  </a:cubicBezTo>
                  <a:cubicBezTo>
                    <a:pt x="25" y="9"/>
                    <a:pt x="24" y="12"/>
                    <a:pt x="22" y="13"/>
                  </a:cubicBezTo>
                  <a:cubicBezTo>
                    <a:pt x="20" y="16"/>
                    <a:pt x="18" y="17"/>
                    <a:pt x="15" y="18"/>
                  </a:cubicBezTo>
                  <a:cubicBezTo>
                    <a:pt x="13" y="19"/>
                    <a:pt x="12" y="21"/>
                    <a:pt x="9" y="22"/>
                  </a:cubicBezTo>
                  <a:cubicBezTo>
                    <a:pt x="7" y="23"/>
                    <a:pt x="7" y="27"/>
                    <a:pt x="4" y="27"/>
                  </a:cubicBezTo>
                  <a:cubicBezTo>
                    <a:pt x="0" y="28"/>
                    <a:pt x="4" y="31"/>
                    <a:pt x="2" y="33"/>
                  </a:cubicBezTo>
                  <a:cubicBezTo>
                    <a:pt x="1" y="33"/>
                    <a:pt x="0" y="33"/>
                    <a:pt x="1" y="34"/>
                  </a:cubicBezTo>
                  <a:cubicBezTo>
                    <a:pt x="1" y="35"/>
                    <a:pt x="1" y="35"/>
                    <a:pt x="3" y="35"/>
                  </a:cubicBezTo>
                  <a:cubicBezTo>
                    <a:pt x="5" y="35"/>
                    <a:pt x="8" y="37"/>
                    <a:pt x="10" y="37"/>
                  </a:cubicBezTo>
                  <a:cubicBezTo>
                    <a:pt x="14" y="38"/>
                    <a:pt x="16" y="36"/>
                    <a:pt x="19" y="34"/>
                  </a:cubicBezTo>
                  <a:cubicBezTo>
                    <a:pt x="21" y="32"/>
                    <a:pt x="22" y="30"/>
                    <a:pt x="22" y="27"/>
                  </a:cubicBezTo>
                  <a:cubicBezTo>
                    <a:pt x="23" y="24"/>
                    <a:pt x="24" y="24"/>
                    <a:pt x="27" y="22"/>
                  </a:cubicBezTo>
                  <a:cubicBezTo>
                    <a:pt x="28" y="22"/>
                    <a:pt x="28" y="21"/>
                    <a:pt x="29" y="21"/>
                  </a:cubicBezTo>
                  <a:cubicBezTo>
                    <a:pt x="30" y="21"/>
                    <a:pt x="31" y="21"/>
                    <a:pt x="33" y="21"/>
                  </a:cubicBezTo>
                  <a:cubicBezTo>
                    <a:pt x="34" y="20"/>
                    <a:pt x="33" y="19"/>
                    <a:pt x="32" y="19"/>
                  </a:cubicBezTo>
                  <a:cubicBezTo>
                    <a:pt x="31" y="18"/>
                    <a:pt x="31" y="18"/>
                    <a:pt x="32" y="17"/>
                  </a:cubicBezTo>
                  <a:cubicBezTo>
                    <a:pt x="34" y="14"/>
                    <a:pt x="36" y="12"/>
                    <a:pt x="38" y="9"/>
                  </a:cubicBezTo>
                  <a:cubicBezTo>
                    <a:pt x="38" y="8"/>
                    <a:pt x="38" y="7"/>
                    <a:pt x="38" y="6"/>
                  </a:cubicBezTo>
                  <a:cubicBezTo>
                    <a:pt x="38" y="5"/>
                    <a:pt x="38" y="5"/>
                    <a:pt x="38" y="4"/>
                  </a:cubicBezTo>
                  <a:cubicBezTo>
                    <a:pt x="39" y="3"/>
                    <a:pt x="37" y="4"/>
                    <a:pt x="37" y="4"/>
                  </a:cubicBezTo>
                  <a:cubicBezTo>
                    <a:pt x="37" y="3"/>
                    <a:pt x="37" y="3"/>
                    <a:pt x="37" y="2"/>
                  </a:cubicBezTo>
                  <a:cubicBezTo>
                    <a:pt x="36" y="3"/>
                    <a:pt x="35" y="5"/>
                    <a:pt x="3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9" name="Freeform 481">
              <a:extLst>
                <a:ext uri="{FF2B5EF4-FFF2-40B4-BE49-F238E27FC236}">
                  <a16:creationId xmlns:a16="http://schemas.microsoft.com/office/drawing/2014/main" id="{897513A0-AE6C-D745-8495-0CA69EE11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7474" y="9938200"/>
              <a:ext cx="16360" cy="1731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0" name="Freeform 482">
              <a:extLst>
                <a:ext uri="{FF2B5EF4-FFF2-40B4-BE49-F238E27FC236}">
                  <a16:creationId xmlns:a16="http://schemas.microsoft.com/office/drawing/2014/main" id="{41017522-24F6-4F40-A138-FBAFE63AA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8652" y="9623712"/>
              <a:ext cx="152684" cy="152917"/>
            </a:xfrm>
            <a:custGeom>
              <a:avLst/>
              <a:gdLst>
                <a:gd name="T0" fmla="*/ 0 w 19"/>
                <a:gd name="T1" fmla="*/ 2 h 18"/>
                <a:gd name="T2" fmla="*/ 2 w 19"/>
                <a:gd name="T3" fmla="*/ 7 h 18"/>
                <a:gd name="T4" fmla="*/ 4 w 19"/>
                <a:gd name="T5" fmla="*/ 10 h 18"/>
                <a:gd name="T6" fmla="*/ 3 w 19"/>
                <a:gd name="T7" fmla="*/ 12 h 18"/>
                <a:gd name="T8" fmla="*/ 9 w 19"/>
                <a:gd name="T9" fmla="*/ 18 h 18"/>
                <a:gd name="T10" fmla="*/ 12 w 19"/>
                <a:gd name="T11" fmla="*/ 15 h 18"/>
                <a:gd name="T12" fmla="*/ 13 w 19"/>
                <a:gd name="T13" fmla="*/ 17 h 18"/>
                <a:gd name="T14" fmla="*/ 14 w 19"/>
                <a:gd name="T15" fmla="*/ 14 h 18"/>
                <a:gd name="T16" fmla="*/ 16 w 19"/>
                <a:gd name="T17" fmla="*/ 15 h 18"/>
                <a:gd name="T18" fmla="*/ 18 w 19"/>
                <a:gd name="T19" fmla="*/ 7 h 18"/>
                <a:gd name="T20" fmla="*/ 16 w 19"/>
                <a:gd name="T21" fmla="*/ 1 h 18"/>
                <a:gd name="T22" fmla="*/ 7 w 19"/>
                <a:gd name="T23" fmla="*/ 3 h 18"/>
                <a:gd name="T24" fmla="*/ 0 w 19"/>
                <a:gd name="T25" fmla="*/ 2 h 18"/>
                <a:gd name="T26" fmla="*/ 0 w 19"/>
                <a:gd name="T2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8">
                  <a:moveTo>
                    <a:pt x="0" y="2"/>
                  </a:moveTo>
                  <a:cubicBezTo>
                    <a:pt x="0" y="3"/>
                    <a:pt x="2" y="6"/>
                    <a:pt x="2" y="7"/>
                  </a:cubicBezTo>
                  <a:cubicBezTo>
                    <a:pt x="3" y="8"/>
                    <a:pt x="4" y="9"/>
                    <a:pt x="4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5"/>
                    <a:pt x="7" y="17"/>
                    <a:pt x="9" y="18"/>
                  </a:cubicBezTo>
                  <a:cubicBezTo>
                    <a:pt x="11" y="18"/>
                    <a:pt x="11" y="16"/>
                    <a:pt x="12" y="15"/>
                  </a:cubicBezTo>
                  <a:cubicBezTo>
                    <a:pt x="12" y="15"/>
                    <a:pt x="13" y="17"/>
                    <a:pt x="13" y="17"/>
                  </a:cubicBezTo>
                  <a:cubicBezTo>
                    <a:pt x="13" y="16"/>
                    <a:pt x="13" y="14"/>
                    <a:pt x="14" y="14"/>
                  </a:cubicBezTo>
                  <a:cubicBezTo>
                    <a:pt x="15" y="13"/>
                    <a:pt x="15" y="15"/>
                    <a:pt x="16" y="15"/>
                  </a:cubicBezTo>
                  <a:cubicBezTo>
                    <a:pt x="15" y="15"/>
                    <a:pt x="18" y="8"/>
                    <a:pt x="18" y="7"/>
                  </a:cubicBezTo>
                  <a:cubicBezTo>
                    <a:pt x="18" y="6"/>
                    <a:pt x="19" y="0"/>
                    <a:pt x="16" y="1"/>
                  </a:cubicBezTo>
                  <a:cubicBezTo>
                    <a:pt x="13" y="2"/>
                    <a:pt x="10" y="4"/>
                    <a:pt x="7" y="3"/>
                  </a:cubicBezTo>
                  <a:cubicBezTo>
                    <a:pt x="6" y="3"/>
                    <a:pt x="1" y="0"/>
                    <a:pt x="0" y="2"/>
                  </a:cubicBezTo>
                  <a:cubicBezTo>
                    <a:pt x="0" y="3"/>
                    <a:pt x="1" y="0"/>
                    <a:pt x="0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1" name="Freeform 483">
              <a:extLst>
                <a:ext uri="{FF2B5EF4-FFF2-40B4-BE49-F238E27FC236}">
                  <a16:creationId xmlns:a16="http://schemas.microsoft.com/office/drawing/2014/main" id="{4436B47C-3560-BB48-B65E-769334085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8617" y="9580434"/>
              <a:ext cx="24538" cy="43280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0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5"/>
                    <a:pt x="0" y="1"/>
                    <a:pt x="1" y="0"/>
                  </a:cubicBezTo>
                  <a:cubicBezTo>
                    <a:pt x="2" y="0"/>
                    <a:pt x="3" y="1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2" name="Freeform 484">
              <a:extLst>
                <a:ext uri="{FF2B5EF4-FFF2-40B4-BE49-F238E27FC236}">
                  <a16:creationId xmlns:a16="http://schemas.microsoft.com/office/drawing/2014/main" id="{700142AC-9345-6546-8191-B1219B9EB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7755" y="9580434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0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3" name="Freeform 485">
              <a:extLst>
                <a:ext uri="{FF2B5EF4-FFF2-40B4-BE49-F238E27FC236}">
                  <a16:creationId xmlns:a16="http://schemas.microsoft.com/office/drawing/2014/main" id="{167DFC55-18F1-A74A-A7AA-50272E0CB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5752" y="7384788"/>
              <a:ext cx="87246" cy="152917"/>
            </a:xfrm>
            <a:custGeom>
              <a:avLst/>
              <a:gdLst>
                <a:gd name="T0" fmla="*/ 2 w 11"/>
                <a:gd name="T1" fmla="*/ 0 h 18"/>
                <a:gd name="T2" fmla="*/ 1 w 11"/>
                <a:gd name="T3" fmla="*/ 0 h 18"/>
                <a:gd name="T4" fmla="*/ 1 w 11"/>
                <a:gd name="T5" fmla="*/ 3 h 18"/>
                <a:gd name="T6" fmla="*/ 0 w 11"/>
                <a:gd name="T7" fmla="*/ 8 h 18"/>
                <a:gd name="T8" fmla="*/ 4 w 11"/>
                <a:gd name="T9" fmla="*/ 18 h 18"/>
                <a:gd name="T10" fmla="*/ 9 w 11"/>
                <a:gd name="T11" fmla="*/ 15 h 18"/>
                <a:gd name="T12" fmla="*/ 9 w 11"/>
                <a:gd name="T13" fmla="*/ 8 h 18"/>
                <a:gd name="T14" fmla="*/ 2 w 11"/>
                <a:gd name="T15" fmla="*/ 0 h 18"/>
                <a:gd name="T16" fmla="*/ 2 w 1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3"/>
                    <a:pt x="1" y="3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0" y="11"/>
                    <a:pt x="0" y="18"/>
                    <a:pt x="4" y="18"/>
                  </a:cubicBezTo>
                  <a:cubicBezTo>
                    <a:pt x="6" y="18"/>
                    <a:pt x="9" y="17"/>
                    <a:pt x="9" y="15"/>
                  </a:cubicBezTo>
                  <a:cubicBezTo>
                    <a:pt x="11" y="13"/>
                    <a:pt x="9" y="10"/>
                    <a:pt x="9" y="8"/>
                  </a:cubicBezTo>
                  <a:cubicBezTo>
                    <a:pt x="7" y="6"/>
                    <a:pt x="5" y="0"/>
                    <a:pt x="2" y="0"/>
                  </a:cubicBezTo>
                  <a:cubicBezTo>
                    <a:pt x="1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4" name="Freeform 486">
              <a:extLst>
                <a:ext uri="{FF2B5EF4-FFF2-40B4-BE49-F238E27FC236}">
                  <a16:creationId xmlns:a16="http://schemas.microsoft.com/office/drawing/2014/main" id="{E86A9D90-36AF-9244-8DD5-9EB888E0C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3456" y="8302286"/>
              <a:ext cx="289006" cy="591467"/>
            </a:xfrm>
            <a:custGeom>
              <a:avLst/>
              <a:gdLst>
                <a:gd name="T0" fmla="*/ 31 w 36"/>
                <a:gd name="T1" fmla="*/ 2 h 70"/>
                <a:gd name="T2" fmla="*/ 29 w 36"/>
                <a:gd name="T3" fmla="*/ 0 h 70"/>
                <a:gd name="T4" fmla="*/ 28 w 36"/>
                <a:gd name="T5" fmla="*/ 3 h 70"/>
                <a:gd name="T6" fmla="*/ 26 w 36"/>
                <a:gd name="T7" fmla="*/ 8 h 70"/>
                <a:gd name="T8" fmla="*/ 23 w 36"/>
                <a:gd name="T9" fmla="*/ 8 h 70"/>
                <a:gd name="T10" fmla="*/ 23 w 36"/>
                <a:gd name="T11" fmla="*/ 10 h 70"/>
                <a:gd name="T12" fmla="*/ 22 w 36"/>
                <a:gd name="T13" fmla="*/ 12 h 70"/>
                <a:gd name="T14" fmla="*/ 23 w 36"/>
                <a:gd name="T15" fmla="*/ 13 h 70"/>
                <a:gd name="T16" fmla="*/ 21 w 36"/>
                <a:gd name="T17" fmla="*/ 14 h 70"/>
                <a:gd name="T18" fmla="*/ 19 w 36"/>
                <a:gd name="T19" fmla="*/ 16 h 70"/>
                <a:gd name="T20" fmla="*/ 15 w 36"/>
                <a:gd name="T21" fmla="*/ 18 h 70"/>
                <a:gd name="T22" fmla="*/ 15 w 36"/>
                <a:gd name="T23" fmla="*/ 19 h 70"/>
                <a:gd name="T24" fmla="*/ 13 w 36"/>
                <a:gd name="T25" fmla="*/ 19 h 70"/>
                <a:gd name="T26" fmla="*/ 8 w 36"/>
                <a:gd name="T27" fmla="*/ 21 h 70"/>
                <a:gd name="T28" fmla="*/ 6 w 36"/>
                <a:gd name="T29" fmla="*/ 21 h 70"/>
                <a:gd name="T30" fmla="*/ 4 w 36"/>
                <a:gd name="T31" fmla="*/ 27 h 70"/>
                <a:gd name="T32" fmla="*/ 4 w 36"/>
                <a:gd name="T33" fmla="*/ 44 h 70"/>
                <a:gd name="T34" fmla="*/ 0 w 36"/>
                <a:gd name="T35" fmla="*/ 51 h 70"/>
                <a:gd name="T36" fmla="*/ 0 w 36"/>
                <a:gd name="T37" fmla="*/ 55 h 70"/>
                <a:gd name="T38" fmla="*/ 2 w 36"/>
                <a:gd name="T39" fmla="*/ 59 h 70"/>
                <a:gd name="T40" fmla="*/ 5 w 36"/>
                <a:gd name="T41" fmla="*/ 68 h 70"/>
                <a:gd name="T42" fmla="*/ 16 w 36"/>
                <a:gd name="T43" fmla="*/ 68 h 70"/>
                <a:gd name="T44" fmla="*/ 24 w 36"/>
                <a:gd name="T45" fmla="*/ 50 h 70"/>
                <a:gd name="T46" fmla="*/ 31 w 36"/>
                <a:gd name="T47" fmla="*/ 30 h 70"/>
                <a:gd name="T48" fmla="*/ 32 w 36"/>
                <a:gd name="T49" fmla="*/ 23 h 70"/>
                <a:gd name="T50" fmla="*/ 34 w 36"/>
                <a:gd name="T51" fmla="*/ 19 h 70"/>
                <a:gd name="T52" fmla="*/ 36 w 36"/>
                <a:gd name="T53" fmla="*/ 17 h 70"/>
                <a:gd name="T54" fmla="*/ 35 w 36"/>
                <a:gd name="T55" fmla="*/ 11 h 70"/>
                <a:gd name="T56" fmla="*/ 31 w 36"/>
                <a:gd name="T57" fmla="*/ 2 h 70"/>
                <a:gd name="T58" fmla="*/ 31 w 36"/>
                <a:gd name="T59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70">
                  <a:moveTo>
                    <a:pt x="31" y="2"/>
                  </a:moveTo>
                  <a:cubicBezTo>
                    <a:pt x="31" y="2"/>
                    <a:pt x="30" y="0"/>
                    <a:pt x="29" y="0"/>
                  </a:cubicBezTo>
                  <a:cubicBezTo>
                    <a:pt x="29" y="1"/>
                    <a:pt x="28" y="2"/>
                    <a:pt x="28" y="3"/>
                  </a:cubicBezTo>
                  <a:cubicBezTo>
                    <a:pt x="27" y="5"/>
                    <a:pt x="27" y="6"/>
                    <a:pt x="26" y="8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3" y="8"/>
                    <a:pt x="24" y="9"/>
                    <a:pt x="23" y="10"/>
                  </a:cubicBezTo>
                  <a:cubicBezTo>
                    <a:pt x="23" y="11"/>
                    <a:pt x="22" y="11"/>
                    <a:pt x="22" y="12"/>
                  </a:cubicBezTo>
                  <a:cubicBezTo>
                    <a:pt x="22" y="12"/>
                    <a:pt x="23" y="13"/>
                    <a:pt x="23" y="13"/>
                  </a:cubicBezTo>
                  <a:cubicBezTo>
                    <a:pt x="23" y="14"/>
                    <a:pt x="22" y="13"/>
                    <a:pt x="21" y="14"/>
                  </a:cubicBezTo>
                  <a:cubicBezTo>
                    <a:pt x="20" y="14"/>
                    <a:pt x="20" y="15"/>
                    <a:pt x="19" y="16"/>
                  </a:cubicBezTo>
                  <a:cubicBezTo>
                    <a:pt x="18" y="17"/>
                    <a:pt x="17" y="17"/>
                    <a:pt x="15" y="18"/>
                  </a:cubicBezTo>
                  <a:cubicBezTo>
                    <a:pt x="14" y="18"/>
                    <a:pt x="16" y="19"/>
                    <a:pt x="15" y="19"/>
                  </a:cubicBezTo>
                  <a:cubicBezTo>
                    <a:pt x="15" y="20"/>
                    <a:pt x="13" y="18"/>
                    <a:pt x="13" y="19"/>
                  </a:cubicBezTo>
                  <a:cubicBezTo>
                    <a:pt x="11" y="20"/>
                    <a:pt x="10" y="20"/>
                    <a:pt x="8" y="21"/>
                  </a:cubicBezTo>
                  <a:cubicBezTo>
                    <a:pt x="7" y="21"/>
                    <a:pt x="6" y="20"/>
                    <a:pt x="6" y="21"/>
                  </a:cubicBezTo>
                  <a:cubicBezTo>
                    <a:pt x="5" y="23"/>
                    <a:pt x="5" y="25"/>
                    <a:pt x="4" y="27"/>
                  </a:cubicBezTo>
                  <a:cubicBezTo>
                    <a:pt x="3" y="32"/>
                    <a:pt x="8" y="39"/>
                    <a:pt x="4" y="44"/>
                  </a:cubicBezTo>
                  <a:cubicBezTo>
                    <a:pt x="3" y="46"/>
                    <a:pt x="1" y="48"/>
                    <a:pt x="0" y="51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1" y="56"/>
                    <a:pt x="3" y="57"/>
                    <a:pt x="2" y="59"/>
                  </a:cubicBezTo>
                  <a:cubicBezTo>
                    <a:pt x="1" y="62"/>
                    <a:pt x="2" y="66"/>
                    <a:pt x="5" y="68"/>
                  </a:cubicBezTo>
                  <a:cubicBezTo>
                    <a:pt x="8" y="70"/>
                    <a:pt x="11" y="70"/>
                    <a:pt x="16" y="68"/>
                  </a:cubicBezTo>
                  <a:cubicBezTo>
                    <a:pt x="21" y="66"/>
                    <a:pt x="22" y="55"/>
                    <a:pt x="24" y="50"/>
                  </a:cubicBezTo>
                  <a:cubicBezTo>
                    <a:pt x="26" y="43"/>
                    <a:pt x="29" y="37"/>
                    <a:pt x="31" y="30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1" y="14"/>
                    <a:pt x="34" y="19"/>
                  </a:cubicBezTo>
                  <a:cubicBezTo>
                    <a:pt x="35" y="20"/>
                    <a:pt x="35" y="18"/>
                    <a:pt x="36" y="17"/>
                  </a:cubicBezTo>
                  <a:cubicBezTo>
                    <a:pt x="36" y="15"/>
                    <a:pt x="35" y="13"/>
                    <a:pt x="35" y="11"/>
                  </a:cubicBezTo>
                  <a:cubicBezTo>
                    <a:pt x="34" y="9"/>
                    <a:pt x="33" y="4"/>
                    <a:pt x="31" y="2"/>
                  </a:cubicBezTo>
                  <a:cubicBezTo>
                    <a:pt x="30" y="1"/>
                    <a:pt x="32" y="2"/>
                    <a:pt x="3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5" name="Freeform 487">
              <a:extLst>
                <a:ext uri="{FF2B5EF4-FFF2-40B4-BE49-F238E27FC236}">
                  <a16:creationId xmlns:a16="http://schemas.microsoft.com/office/drawing/2014/main" id="{72065647-CBFB-0547-ADE9-7090E3B61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4156234"/>
              <a:ext cx="87246" cy="69244"/>
            </a:xfrm>
            <a:custGeom>
              <a:avLst/>
              <a:gdLst>
                <a:gd name="T0" fmla="*/ 9 w 11"/>
                <a:gd name="T1" fmla="*/ 7 h 8"/>
                <a:gd name="T2" fmla="*/ 8 w 11"/>
                <a:gd name="T3" fmla="*/ 4 h 8"/>
                <a:gd name="T4" fmla="*/ 3 w 11"/>
                <a:gd name="T5" fmla="*/ 0 h 8"/>
                <a:gd name="T6" fmla="*/ 1 w 11"/>
                <a:gd name="T7" fmla="*/ 2 h 8"/>
                <a:gd name="T8" fmla="*/ 3 w 11"/>
                <a:gd name="T9" fmla="*/ 5 h 8"/>
                <a:gd name="T10" fmla="*/ 9 w 11"/>
                <a:gd name="T11" fmla="*/ 7 h 8"/>
                <a:gd name="T12" fmla="*/ 9 w 11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9" y="7"/>
                  </a:moveTo>
                  <a:cubicBezTo>
                    <a:pt x="11" y="8"/>
                    <a:pt x="9" y="5"/>
                    <a:pt x="8" y="4"/>
                  </a:cubicBezTo>
                  <a:cubicBezTo>
                    <a:pt x="7" y="3"/>
                    <a:pt x="4" y="1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6"/>
                    <a:pt x="7" y="7"/>
                    <a:pt x="9" y="7"/>
                  </a:cubicBezTo>
                  <a:cubicBezTo>
                    <a:pt x="10" y="7"/>
                    <a:pt x="7" y="7"/>
                    <a:pt x="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6" name="Freeform 488">
              <a:extLst>
                <a:ext uri="{FF2B5EF4-FFF2-40B4-BE49-F238E27FC236}">
                  <a16:creationId xmlns:a16="http://schemas.microsoft.com/office/drawing/2014/main" id="{9E525650-C6FD-1E4C-B97B-0AE9E71D0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7025" y="4208169"/>
              <a:ext cx="87246" cy="83670"/>
            </a:xfrm>
            <a:custGeom>
              <a:avLst/>
              <a:gdLst>
                <a:gd name="T0" fmla="*/ 10 w 11"/>
                <a:gd name="T1" fmla="*/ 6 h 10"/>
                <a:gd name="T2" fmla="*/ 6 w 11"/>
                <a:gd name="T3" fmla="*/ 10 h 10"/>
                <a:gd name="T4" fmla="*/ 0 w 11"/>
                <a:gd name="T5" fmla="*/ 6 h 10"/>
                <a:gd name="T6" fmla="*/ 10 w 11"/>
                <a:gd name="T7" fmla="*/ 6 h 10"/>
                <a:gd name="T8" fmla="*/ 10 w 1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0" y="6"/>
                  </a:moveTo>
                  <a:cubicBezTo>
                    <a:pt x="10" y="8"/>
                    <a:pt x="7" y="9"/>
                    <a:pt x="6" y="10"/>
                  </a:cubicBezTo>
                  <a:cubicBezTo>
                    <a:pt x="4" y="10"/>
                    <a:pt x="0" y="9"/>
                    <a:pt x="0" y="6"/>
                  </a:cubicBezTo>
                  <a:cubicBezTo>
                    <a:pt x="1" y="0"/>
                    <a:pt x="11" y="6"/>
                    <a:pt x="10" y="6"/>
                  </a:cubicBezTo>
                  <a:cubicBezTo>
                    <a:pt x="10" y="7"/>
                    <a:pt x="11" y="5"/>
                    <a:pt x="1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7" name="Freeform 489">
              <a:extLst>
                <a:ext uri="{FF2B5EF4-FFF2-40B4-BE49-F238E27FC236}">
                  <a16:creationId xmlns:a16="http://schemas.microsoft.com/office/drawing/2014/main" id="{879831B1-9263-7444-99CF-1CCC8BAC2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9498" y="3919647"/>
              <a:ext cx="70889" cy="43280"/>
            </a:xfrm>
            <a:custGeom>
              <a:avLst/>
              <a:gdLst>
                <a:gd name="T0" fmla="*/ 9 w 9"/>
                <a:gd name="T1" fmla="*/ 3 h 5"/>
                <a:gd name="T2" fmla="*/ 4 w 9"/>
                <a:gd name="T3" fmla="*/ 5 h 5"/>
                <a:gd name="T4" fmla="*/ 1 w 9"/>
                <a:gd name="T5" fmla="*/ 1 h 5"/>
                <a:gd name="T6" fmla="*/ 6 w 9"/>
                <a:gd name="T7" fmla="*/ 1 h 5"/>
                <a:gd name="T8" fmla="*/ 9 w 9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7" y="4"/>
                    <a:pt x="6" y="4"/>
                    <a:pt x="4" y="5"/>
                  </a:cubicBezTo>
                  <a:cubicBezTo>
                    <a:pt x="2" y="5"/>
                    <a:pt x="0" y="3"/>
                    <a:pt x="1" y="1"/>
                  </a:cubicBezTo>
                  <a:cubicBezTo>
                    <a:pt x="1" y="0"/>
                    <a:pt x="5" y="0"/>
                    <a:pt x="6" y="1"/>
                  </a:cubicBezTo>
                  <a:cubicBezTo>
                    <a:pt x="7" y="1"/>
                    <a:pt x="8" y="3"/>
                    <a:pt x="9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8" name="Freeform 490">
              <a:extLst>
                <a:ext uri="{FF2B5EF4-FFF2-40B4-BE49-F238E27FC236}">
                  <a16:creationId xmlns:a16="http://schemas.microsoft.com/office/drawing/2014/main" id="{B820D31D-9812-4342-9585-4BB4A08AB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7214" y="3835976"/>
              <a:ext cx="79067" cy="40393"/>
            </a:xfrm>
            <a:custGeom>
              <a:avLst/>
              <a:gdLst>
                <a:gd name="T0" fmla="*/ 6 w 10"/>
                <a:gd name="T1" fmla="*/ 5 h 5"/>
                <a:gd name="T2" fmla="*/ 1 w 10"/>
                <a:gd name="T3" fmla="*/ 4 h 5"/>
                <a:gd name="T4" fmla="*/ 4 w 10"/>
                <a:gd name="T5" fmla="*/ 1 h 5"/>
                <a:gd name="T6" fmla="*/ 9 w 10"/>
                <a:gd name="T7" fmla="*/ 1 h 5"/>
                <a:gd name="T8" fmla="*/ 6 w 10"/>
                <a:gd name="T9" fmla="*/ 5 h 5"/>
                <a:gd name="T10" fmla="*/ 6 w 10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6" y="5"/>
                  </a:moveTo>
                  <a:cubicBezTo>
                    <a:pt x="4" y="5"/>
                    <a:pt x="2" y="4"/>
                    <a:pt x="1" y="4"/>
                  </a:cubicBezTo>
                  <a:cubicBezTo>
                    <a:pt x="0" y="3"/>
                    <a:pt x="3" y="1"/>
                    <a:pt x="4" y="1"/>
                  </a:cubicBezTo>
                  <a:cubicBezTo>
                    <a:pt x="5" y="0"/>
                    <a:pt x="8" y="0"/>
                    <a:pt x="9" y="1"/>
                  </a:cubicBezTo>
                  <a:cubicBezTo>
                    <a:pt x="10" y="2"/>
                    <a:pt x="7" y="5"/>
                    <a:pt x="6" y="5"/>
                  </a:cubicBezTo>
                  <a:cubicBezTo>
                    <a:pt x="4" y="5"/>
                    <a:pt x="6" y="5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9" name="Freeform 491">
              <a:extLst>
                <a:ext uri="{FF2B5EF4-FFF2-40B4-BE49-F238E27FC236}">
                  <a16:creationId xmlns:a16="http://schemas.microsoft.com/office/drawing/2014/main" id="{736AECB1-86FC-714E-94D7-E6171BD0B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0178" y="3224313"/>
              <a:ext cx="49075" cy="17312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1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6" y="2"/>
                    <a:pt x="0" y="2"/>
                    <a:pt x="0" y="1"/>
                  </a:cubicBezTo>
                  <a:cubicBezTo>
                    <a:pt x="0" y="0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0" name="Freeform 492">
              <a:extLst>
                <a:ext uri="{FF2B5EF4-FFF2-40B4-BE49-F238E27FC236}">
                  <a16:creationId xmlns:a16="http://schemas.microsoft.com/office/drawing/2014/main" id="{9DC0BDE9-93BA-EF40-AB8F-432978BA8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3036" y="3954273"/>
              <a:ext cx="46350" cy="34623"/>
            </a:xfrm>
            <a:custGeom>
              <a:avLst/>
              <a:gdLst>
                <a:gd name="T0" fmla="*/ 5 w 6"/>
                <a:gd name="T1" fmla="*/ 4 h 4"/>
                <a:gd name="T2" fmla="*/ 2 w 6"/>
                <a:gd name="T3" fmla="*/ 1 h 4"/>
                <a:gd name="T4" fmla="*/ 5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0" y="3"/>
                    <a:pt x="2" y="1"/>
                  </a:cubicBezTo>
                  <a:cubicBezTo>
                    <a:pt x="5" y="0"/>
                    <a:pt x="6" y="4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1" name="Freeform 493">
              <a:extLst>
                <a:ext uri="{FF2B5EF4-FFF2-40B4-BE49-F238E27FC236}">
                  <a16:creationId xmlns:a16="http://schemas.microsoft.com/office/drawing/2014/main" id="{1C749775-1A81-F343-90F3-32C29D881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5844084"/>
              <a:ext cx="46350" cy="92325"/>
            </a:xfrm>
            <a:custGeom>
              <a:avLst/>
              <a:gdLst>
                <a:gd name="T0" fmla="*/ 5 w 6"/>
                <a:gd name="T1" fmla="*/ 1 h 11"/>
                <a:gd name="T2" fmla="*/ 5 w 6"/>
                <a:gd name="T3" fmla="*/ 7 h 11"/>
                <a:gd name="T4" fmla="*/ 3 w 6"/>
                <a:gd name="T5" fmla="*/ 10 h 11"/>
                <a:gd name="T6" fmla="*/ 1 w 6"/>
                <a:gd name="T7" fmla="*/ 4 h 11"/>
                <a:gd name="T8" fmla="*/ 5 w 6"/>
                <a:gd name="T9" fmla="*/ 1 h 11"/>
                <a:gd name="T10" fmla="*/ 5 w 6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5" y="1"/>
                  </a:moveTo>
                  <a:cubicBezTo>
                    <a:pt x="5" y="3"/>
                    <a:pt x="6" y="5"/>
                    <a:pt x="5" y="7"/>
                  </a:cubicBezTo>
                  <a:cubicBezTo>
                    <a:pt x="4" y="8"/>
                    <a:pt x="5" y="11"/>
                    <a:pt x="3" y="10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3"/>
                    <a:pt x="5" y="0"/>
                    <a:pt x="5" y="1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2" name="Freeform 494">
              <a:extLst>
                <a:ext uri="{FF2B5EF4-FFF2-40B4-BE49-F238E27FC236}">
                  <a16:creationId xmlns:a16="http://schemas.microsoft.com/office/drawing/2014/main" id="{E424AE2C-FD1E-3140-9BF0-414917F8F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927757"/>
              <a:ext cx="70889" cy="126948"/>
            </a:xfrm>
            <a:custGeom>
              <a:avLst/>
              <a:gdLst>
                <a:gd name="T0" fmla="*/ 7 w 9"/>
                <a:gd name="T1" fmla="*/ 3 h 15"/>
                <a:gd name="T2" fmla="*/ 5 w 9"/>
                <a:gd name="T3" fmla="*/ 2 h 15"/>
                <a:gd name="T4" fmla="*/ 0 w 9"/>
                <a:gd name="T5" fmla="*/ 2 h 15"/>
                <a:gd name="T6" fmla="*/ 1 w 9"/>
                <a:gd name="T7" fmla="*/ 8 h 15"/>
                <a:gd name="T8" fmla="*/ 2 w 9"/>
                <a:gd name="T9" fmla="*/ 13 h 15"/>
                <a:gd name="T10" fmla="*/ 4 w 9"/>
                <a:gd name="T11" fmla="*/ 14 h 15"/>
                <a:gd name="T12" fmla="*/ 8 w 9"/>
                <a:gd name="T13" fmla="*/ 10 h 15"/>
                <a:gd name="T14" fmla="*/ 7 w 9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5">
                  <a:moveTo>
                    <a:pt x="7" y="3"/>
                  </a:moveTo>
                  <a:cubicBezTo>
                    <a:pt x="6" y="3"/>
                    <a:pt x="7" y="0"/>
                    <a:pt x="5" y="2"/>
                  </a:cubicBezTo>
                  <a:cubicBezTo>
                    <a:pt x="2" y="4"/>
                    <a:pt x="3" y="4"/>
                    <a:pt x="0" y="2"/>
                  </a:cubicBezTo>
                  <a:cubicBezTo>
                    <a:pt x="0" y="2"/>
                    <a:pt x="1" y="8"/>
                    <a:pt x="1" y="8"/>
                  </a:cubicBezTo>
                  <a:cubicBezTo>
                    <a:pt x="2" y="10"/>
                    <a:pt x="2" y="11"/>
                    <a:pt x="2" y="13"/>
                  </a:cubicBezTo>
                  <a:cubicBezTo>
                    <a:pt x="2" y="14"/>
                    <a:pt x="2" y="15"/>
                    <a:pt x="4" y="14"/>
                  </a:cubicBezTo>
                  <a:cubicBezTo>
                    <a:pt x="6" y="13"/>
                    <a:pt x="8" y="13"/>
                    <a:pt x="8" y="10"/>
                  </a:cubicBezTo>
                  <a:cubicBezTo>
                    <a:pt x="8" y="9"/>
                    <a:pt x="9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3" name="Freeform 495">
              <a:extLst>
                <a:ext uri="{FF2B5EF4-FFF2-40B4-BE49-F238E27FC236}">
                  <a16:creationId xmlns:a16="http://schemas.microsoft.com/office/drawing/2014/main" id="{BF2EB5EF-6FE3-0B44-80B2-B6F73DBCE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6080672"/>
              <a:ext cx="128143" cy="83670"/>
            </a:xfrm>
            <a:custGeom>
              <a:avLst/>
              <a:gdLst>
                <a:gd name="T0" fmla="*/ 5 w 16"/>
                <a:gd name="T1" fmla="*/ 1 h 10"/>
                <a:gd name="T2" fmla="*/ 0 w 16"/>
                <a:gd name="T3" fmla="*/ 2 h 10"/>
                <a:gd name="T4" fmla="*/ 3 w 16"/>
                <a:gd name="T5" fmla="*/ 5 h 10"/>
                <a:gd name="T6" fmla="*/ 8 w 16"/>
                <a:gd name="T7" fmla="*/ 7 h 10"/>
                <a:gd name="T8" fmla="*/ 14 w 16"/>
                <a:gd name="T9" fmla="*/ 8 h 10"/>
                <a:gd name="T10" fmla="*/ 13 w 16"/>
                <a:gd name="T11" fmla="*/ 4 h 10"/>
                <a:gd name="T12" fmla="*/ 15 w 16"/>
                <a:gd name="T13" fmla="*/ 1 h 10"/>
                <a:gd name="T14" fmla="*/ 11 w 16"/>
                <a:gd name="T15" fmla="*/ 1 h 10"/>
                <a:gd name="T16" fmla="*/ 5 w 16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5" y="1"/>
                  </a:moveTo>
                  <a:cubicBezTo>
                    <a:pt x="4" y="1"/>
                    <a:pt x="1" y="1"/>
                    <a:pt x="0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5"/>
                    <a:pt x="7" y="6"/>
                    <a:pt x="8" y="7"/>
                  </a:cubicBezTo>
                  <a:cubicBezTo>
                    <a:pt x="10" y="8"/>
                    <a:pt x="12" y="10"/>
                    <a:pt x="14" y="8"/>
                  </a:cubicBezTo>
                  <a:cubicBezTo>
                    <a:pt x="16" y="7"/>
                    <a:pt x="12" y="6"/>
                    <a:pt x="13" y="4"/>
                  </a:cubicBezTo>
                  <a:cubicBezTo>
                    <a:pt x="13" y="4"/>
                    <a:pt x="16" y="2"/>
                    <a:pt x="15" y="1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9" y="2"/>
                    <a:pt x="7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4" name="Freeform 496">
              <a:extLst>
                <a:ext uri="{FF2B5EF4-FFF2-40B4-BE49-F238E27FC236}">
                  <a16:creationId xmlns:a16="http://schemas.microsoft.com/office/drawing/2014/main" id="{DF8975ED-223F-AE47-8A37-B62ECC000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2670" y="6198965"/>
              <a:ext cx="103605" cy="60589"/>
            </a:xfrm>
            <a:custGeom>
              <a:avLst/>
              <a:gdLst>
                <a:gd name="T0" fmla="*/ 12 w 13"/>
                <a:gd name="T1" fmla="*/ 1 h 7"/>
                <a:gd name="T2" fmla="*/ 10 w 13"/>
                <a:gd name="T3" fmla="*/ 2 h 7"/>
                <a:gd name="T4" fmla="*/ 10 w 13"/>
                <a:gd name="T5" fmla="*/ 5 h 7"/>
                <a:gd name="T6" fmla="*/ 6 w 13"/>
                <a:gd name="T7" fmla="*/ 6 h 7"/>
                <a:gd name="T8" fmla="*/ 2 w 13"/>
                <a:gd name="T9" fmla="*/ 6 h 7"/>
                <a:gd name="T10" fmla="*/ 5 w 13"/>
                <a:gd name="T11" fmla="*/ 3 h 7"/>
                <a:gd name="T12" fmla="*/ 12 w 13"/>
                <a:gd name="T13" fmla="*/ 1 h 7"/>
                <a:gd name="T14" fmla="*/ 12 w 13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2" y="1"/>
                  </a:moveTo>
                  <a:cubicBezTo>
                    <a:pt x="12" y="1"/>
                    <a:pt x="10" y="2"/>
                    <a:pt x="10" y="2"/>
                  </a:cubicBezTo>
                  <a:cubicBezTo>
                    <a:pt x="9" y="3"/>
                    <a:pt x="10" y="5"/>
                    <a:pt x="10" y="5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0" y="4"/>
                    <a:pt x="4" y="3"/>
                    <a:pt x="5" y="3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3" y="0"/>
                    <a:pt x="11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5" name="Freeform 497">
              <a:extLst>
                <a:ext uri="{FF2B5EF4-FFF2-40B4-BE49-F238E27FC236}">
                  <a16:creationId xmlns:a16="http://schemas.microsoft.com/office/drawing/2014/main" id="{71B2F819-478E-A64A-BF7F-A37885778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5" y="6207620"/>
              <a:ext cx="119965" cy="34623"/>
            </a:xfrm>
            <a:custGeom>
              <a:avLst/>
              <a:gdLst>
                <a:gd name="T0" fmla="*/ 8 w 15"/>
                <a:gd name="T1" fmla="*/ 4 h 4"/>
                <a:gd name="T2" fmla="*/ 1 w 15"/>
                <a:gd name="T3" fmla="*/ 1 h 4"/>
                <a:gd name="T4" fmla="*/ 7 w 15"/>
                <a:gd name="T5" fmla="*/ 1 h 4"/>
                <a:gd name="T6" fmla="*/ 15 w 15"/>
                <a:gd name="T7" fmla="*/ 2 h 4"/>
                <a:gd name="T8" fmla="*/ 13 w 15"/>
                <a:gd name="T9" fmla="*/ 3 h 4"/>
                <a:gd name="T10" fmla="*/ 8 w 15"/>
                <a:gd name="T11" fmla="*/ 4 h 4"/>
                <a:gd name="T12" fmla="*/ 8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8" y="4"/>
                  </a:moveTo>
                  <a:cubicBezTo>
                    <a:pt x="7" y="4"/>
                    <a:pt x="0" y="2"/>
                    <a:pt x="1" y="1"/>
                  </a:cubicBezTo>
                  <a:cubicBezTo>
                    <a:pt x="1" y="0"/>
                    <a:pt x="7" y="1"/>
                    <a:pt x="7" y="1"/>
                  </a:cubicBezTo>
                  <a:cubicBezTo>
                    <a:pt x="10" y="2"/>
                    <a:pt x="12" y="2"/>
                    <a:pt x="15" y="2"/>
                  </a:cubicBezTo>
                  <a:cubicBezTo>
                    <a:pt x="15" y="2"/>
                    <a:pt x="13" y="3"/>
                    <a:pt x="13" y="3"/>
                  </a:cubicBezTo>
                  <a:cubicBezTo>
                    <a:pt x="12" y="4"/>
                    <a:pt x="10" y="4"/>
                    <a:pt x="8" y="4"/>
                  </a:cubicBezTo>
                  <a:cubicBezTo>
                    <a:pt x="6" y="4"/>
                    <a:pt x="9" y="4"/>
                    <a:pt x="8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6" name="Freeform 498">
              <a:extLst>
                <a:ext uri="{FF2B5EF4-FFF2-40B4-BE49-F238E27FC236}">
                  <a16:creationId xmlns:a16="http://schemas.microsoft.com/office/drawing/2014/main" id="{3C2FFC7C-190E-7444-906F-F60511E5A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1879" y="4961209"/>
              <a:ext cx="57256" cy="60589"/>
            </a:xfrm>
            <a:custGeom>
              <a:avLst/>
              <a:gdLst>
                <a:gd name="T0" fmla="*/ 1 w 7"/>
                <a:gd name="T1" fmla="*/ 4 h 7"/>
                <a:gd name="T2" fmla="*/ 1 w 7"/>
                <a:gd name="T3" fmla="*/ 1 h 7"/>
                <a:gd name="T4" fmla="*/ 7 w 7"/>
                <a:gd name="T5" fmla="*/ 1 h 7"/>
                <a:gd name="T6" fmla="*/ 1 w 7"/>
                <a:gd name="T7" fmla="*/ 4 h 7"/>
                <a:gd name="T8" fmla="*/ 1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1"/>
                    <a:pt x="7" y="0"/>
                    <a:pt x="7" y="1"/>
                  </a:cubicBezTo>
                  <a:cubicBezTo>
                    <a:pt x="7" y="2"/>
                    <a:pt x="2" y="6"/>
                    <a:pt x="1" y="4"/>
                  </a:cubicBezTo>
                  <a:cubicBezTo>
                    <a:pt x="1" y="1"/>
                    <a:pt x="2" y="7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7" name="Freeform 499">
              <a:extLst>
                <a:ext uri="{FF2B5EF4-FFF2-40B4-BE49-F238E27FC236}">
                  <a16:creationId xmlns:a16="http://schemas.microsoft.com/office/drawing/2014/main" id="{77CAFB8C-7868-3940-9B05-771BC091A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0058" y="4938128"/>
              <a:ext cx="40896" cy="23081"/>
            </a:xfrm>
            <a:custGeom>
              <a:avLst/>
              <a:gdLst>
                <a:gd name="T0" fmla="*/ 3 w 5"/>
                <a:gd name="T1" fmla="*/ 2 h 3"/>
                <a:gd name="T2" fmla="*/ 0 w 5"/>
                <a:gd name="T3" fmla="*/ 1 h 3"/>
                <a:gd name="T4" fmla="*/ 4 w 5"/>
                <a:gd name="T5" fmla="*/ 1 h 3"/>
                <a:gd name="T6" fmla="*/ 3 w 5"/>
                <a:gd name="T7" fmla="*/ 2 h 3"/>
                <a:gd name="T8" fmla="*/ 3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4" y="0"/>
                    <a:pt x="4" y="1"/>
                  </a:cubicBezTo>
                  <a:cubicBezTo>
                    <a:pt x="5" y="2"/>
                    <a:pt x="4" y="3"/>
                    <a:pt x="3" y="2"/>
                  </a:cubicBezTo>
                  <a:cubicBezTo>
                    <a:pt x="1" y="2"/>
                    <a:pt x="5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8" name="Freeform 500">
              <a:extLst>
                <a:ext uri="{FF2B5EF4-FFF2-40B4-BE49-F238E27FC236}">
                  <a16:creationId xmlns:a16="http://schemas.microsoft.com/office/drawing/2014/main" id="{EFD30621-E46B-FF47-8E0B-86AEB83B4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3741" y="4995831"/>
              <a:ext cx="46350" cy="83670"/>
            </a:xfrm>
            <a:custGeom>
              <a:avLst/>
              <a:gdLst>
                <a:gd name="T0" fmla="*/ 6 w 6"/>
                <a:gd name="T1" fmla="*/ 2 h 10"/>
                <a:gd name="T2" fmla="*/ 3 w 6"/>
                <a:gd name="T3" fmla="*/ 9 h 10"/>
                <a:gd name="T4" fmla="*/ 6 w 6"/>
                <a:gd name="T5" fmla="*/ 2 h 10"/>
                <a:gd name="T6" fmla="*/ 6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2"/>
                  </a:moveTo>
                  <a:cubicBezTo>
                    <a:pt x="6" y="0"/>
                    <a:pt x="0" y="10"/>
                    <a:pt x="3" y="9"/>
                  </a:cubicBezTo>
                  <a:cubicBezTo>
                    <a:pt x="4" y="9"/>
                    <a:pt x="6" y="3"/>
                    <a:pt x="6" y="2"/>
                  </a:cubicBezTo>
                  <a:cubicBezTo>
                    <a:pt x="6" y="1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9" name="Freeform 501">
              <a:extLst>
                <a:ext uri="{FF2B5EF4-FFF2-40B4-BE49-F238E27FC236}">
                  <a16:creationId xmlns:a16="http://schemas.microsoft.com/office/drawing/2014/main" id="{5DB4893C-8D3B-9A49-8A63-522787CE4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48515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0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3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2"/>
                    <a:pt x="3" y="3"/>
                  </a:cubicBezTo>
                  <a:cubicBezTo>
                    <a:pt x="2" y="4"/>
                    <a:pt x="4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0" name="Freeform 502">
              <a:extLst>
                <a:ext uri="{FF2B5EF4-FFF2-40B4-BE49-F238E27FC236}">
                  <a16:creationId xmlns:a16="http://schemas.microsoft.com/office/drawing/2014/main" id="{D3EC485E-8E8B-124E-B5CF-138460649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5114125"/>
              <a:ext cx="46350" cy="77901"/>
            </a:xfrm>
            <a:custGeom>
              <a:avLst/>
              <a:gdLst>
                <a:gd name="T0" fmla="*/ 6 w 6"/>
                <a:gd name="T1" fmla="*/ 2 h 9"/>
                <a:gd name="T2" fmla="*/ 6 w 6"/>
                <a:gd name="T3" fmla="*/ 4 h 9"/>
                <a:gd name="T4" fmla="*/ 5 w 6"/>
                <a:gd name="T5" fmla="*/ 9 h 9"/>
                <a:gd name="T6" fmla="*/ 0 w 6"/>
                <a:gd name="T7" fmla="*/ 3 h 9"/>
                <a:gd name="T8" fmla="*/ 3 w 6"/>
                <a:gd name="T9" fmla="*/ 3 h 9"/>
                <a:gd name="T10" fmla="*/ 6 w 6"/>
                <a:gd name="T11" fmla="*/ 2 h 9"/>
                <a:gd name="T12" fmla="*/ 6 w 6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2"/>
                  </a:moveTo>
                  <a:cubicBezTo>
                    <a:pt x="6" y="1"/>
                    <a:pt x="6" y="4"/>
                    <a:pt x="6" y="4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9"/>
                    <a:pt x="0" y="5"/>
                    <a:pt x="0" y="3"/>
                  </a:cubicBezTo>
                  <a:cubicBezTo>
                    <a:pt x="0" y="3"/>
                    <a:pt x="2" y="2"/>
                    <a:pt x="3" y="3"/>
                  </a:cubicBezTo>
                  <a:cubicBezTo>
                    <a:pt x="4" y="4"/>
                    <a:pt x="5" y="4"/>
                    <a:pt x="6" y="2"/>
                  </a:cubicBezTo>
                  <a:cubicBezTo>
                    <a:pt x="6" y="0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1" name="Freeform 503">
              <a:extLst>
                <a:ext uri="{FF2B5EF4-FFF2-40B4-BE49-F238E27FC236}">
                  <a16:creationId xmlns:a16="http://schemas.microsoft.com/office/drawing/2014/main" id="{D4EB95F0-7CDB-8948-A912-197684908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8379" y="5131436"/>
              <a:ext cx="65435" cy="69244"/>
            </a:xfrm>
            <a:custGeom>
              <a:avLst/>
              <a:gdLst>
                <a:gd name="T0" fmla="*/ 6 w 8"/>
                <a:gd name="T1" fmla="*/ 7 h 8"/>
                <a:gd name="T2" fmla="*/ 1 w 8"/>
                <a:gd name="T3" fmla="*/ 4 h 8"/>
                <a:gd name="T4" fmla="*/ 6 w 8"/>
                <a:gd name="T5" fmla="*/ 7 h 8"/>
                <a:gd name="T6" fmla="*/ 6 w 8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5" y="8"/>
                    <a:pt x="0" y="5"/>
                    <a:pt x="1" y="4"/>
                  </a:cubicBezTo>
                  <a:cubicBezTo>
                    <a:pt x="3" y="0"/>
                    <a:pt x="8" y="5"/>
                    <a:pt x="6" y="7"/>
                  </a:cubicBezTo>
                  <a:cubicBezTo>
                    <a:pt x="5" y="8"/>
                    <a:pt x="7" y="6"/>
                    <a:pt x="6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2" name="Freeform 504">
              <a:extLst>
                <a:ext uri="{FF2B5EF4-FFF2-40B4-BE49-F238E27FC236}">
                  <a16:creationId xmlns:a16="http://schemas.microsoft.com/office/drawing/2014/main" id="{D03BEE45-4FF1-1047-8493-23FD247C4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2096" y="6005655"/>
              <a:ext cx="38171" cy="31739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3 h 4"/>
                <a:gd name="T4" fmla="*/ 0 w 5"/>
                <a:gd name="T5" fmla="*/ 2 h 4"/>
                <a:gd name="T6" fmla="*/ 4 w 5"/>
                <a:gd name="T7" fmla="*/ 0 h 4"/>
                <a:gd name="T8" fmla="*/ 4 w 5"/>
                <a:gd name="T9" fmla="*/ 2 h 4"/>
                <a:gd name="T10" fmla="*/ 4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5" y="1"/>
                    <a:pt x="4" y="4"/>
                    <a:pt x="3" y="3"/>
                  </a:cubicBezTo>
                  <a:cubicBezTo>
                    <a:pt x="3" y="3"/>
                    <a:pt x="0" y="2"/>
                    <a:pt x="0" y="2"/>
                  </a:cubicBezTo>
                  <a:cubicBezTo>
                    <a:pt x="0" y="2"/>
                    <a:pt x="3" y="0"/>
                    <a:pt x="4" y="0"/>
                  </a:cubicBezTo>
                  <a:cubicBezTo>
                    <a:pt x="4" y="0"/>
                    <a:pt x="3" y="2"/>
                    <a:pt x="4" y="2"/>
                  </a:cubicBezTo>
                  <a:cubicBezTo>
                    <a:pt x="5" y="1"/>
                    <a:pt x="3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3" name="Freeform 505">
              <a:extLst>
                <a:ext uri="{FF2B5EF4-FFF2-40B4-BE49-F238E27FC236}">
                  <a16:creationId xmlns:a16="http://schemas.microsoft.com/office/drawing/2014/main" id="{43FB857F-9477-0248-88B4-7D9E8924F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9480" y="4969865"/>
              <a:ext cx="49075" cy="51932"/>
            </a:xfrm>
            <a:custGeom>
              <a:avLst/>
              <a:gdLst>
                <a:gd name="T0" fmla="*/ 5 w 6"/>
                <a:gd name="T1" fmla="*/ 1 h 6"/>
                <a:gd name="T2" fmla="*/ 4 w 6"/>
                <a:gd name="T3" fmla="*/ 5 h 6"/>
                <a:gd name="T4" fmla="*/ 1 w 6"/>
                <a:gd name="T5" fmla="*/ 5 h 6"/>
                <a:gd name="T6" fmla="*/ 5 w 6"/>
                <a:gd name="T7" fmla="*/ 1 h 6"/>
                <a:gd name="T8" fmla="*/ 5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4" y="3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5" y="0"/>
                    <a:pt x="5" y="1"/>
                  </a:cubicBezTo>
                  <a:cubicBezTo>
                    <a:pt x="6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4" name="Freeform 506">
              <a:extLst>
                <a:ext uri="{FF2B5EF4-FFF2-40B4-BE49-F238E27FC236}">
                  <a16:creationId xmlns:a16="http://schemas.microsoft.com/office/drawing/2014/main" id="{9EA3368B-9011-9B4A-A18D-8F8F4C50E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4023" y="5030454"/>
              <a:ext cx="24538" cy="25966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3"/>
                    <a:pt x="2" y="3"/>
                  </a:cubicBezTo>
                  <a:cubicBezTo>
                    <a:pt x="3" y="3"/>
                    <a:pt x="3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5" name="Freeform 507">
              <a:extLst>
                <a:ext uri="{FF2B5EF4-FFF2-40B4-BE49-F238E27FC236}">
                  <a16:creationId xmlns:a16="http://schemas.microsoft.com/office/drawing/2014/main" id="{0F4682CC-3686-5C48-AEE4-6BD4E2622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5642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6" name="Freeform 508">
              <a:extLst>
                <a:ext uri="{FF2B5EF4-FFF2-40B4-BE49-F238E27FC236}">
                  <a16:creationId xmlns:a16="http://schemas.microsoft.com/office/drawing/2014/main" id="{A0563241-4694-4A4E-B317-89D341DD1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79504"/>
              <a:ext cx="8179" cy="1731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7" name="Freeform 509">
              <a:extLst>
                <a:ext uri="{FF2B5EF4-FFF2-40B4-BE49-F238E27FC236}">
                  <a16:creationId xmlns:a16="http://schemas.microsoft.com/office/drawing/2014/main" id="{E71E85F4-89DB-7748-9D31-72F3FB033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9681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8" name="Freeform 510">
              <a:extLst>
                <a:ext uri="{FF2B5EF4-FFF2-40B4-BE49-F238E27FC236}">
                  <a16:creationId xmlns:a16="http://schemas.microsoft.com/office/drawing/2014/main" id="{77F15ECB-B7C5-A04A-861C-8B14918CE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1268" y="5223762"/>
              <a:ext cx="8179" cy="1731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9" name="Freeform 511">
              <a:extLst>
                <a:ext uri="{FF2B5EF4-FFF2-40B4-BE49-F238E27FC236}">
                  <a16:creationId xmlns:a16="http://schemas.microsoft.com/office/drawing/2014/main" id="{946A3F74-1AF8-874F-B613-F3FA1E738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1235" y="4842916"/>
              <a:ext cx="16360" cy="34623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1 h 4"/>
                <a:gd name="T4" fmla="*/ 1 w 2"/>
                <a:gd name="T5" fmla="*/ 4 h 4"/>
                <a:gd name="T6" fmla="*/ 1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3"/>
                    <a:pt x="0" y="1"/>
                    <a:pt x="2" y="1"/>
                  </a:cubicBezTo>
                  <a:cubicBezTo>
                    <a:pt x="2" y="0"/>
                    <a:pt x="2" y="4"/>
                    <a:pt x="1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0" name="Freeform 610">
              <a:extLst>
                <a:ext uri="{FF2B5EF4-FFF2-40B4-BE49-F238E27FC236}">
                  <a16:creationId xmlns:a16="http://schemas.microsoft.com/office/drawing/2014/main" id="{A341E606-6914-0047-B94A-BE9D84698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5183" y="7878156"/>
              <a:ext cx="16360" cy="865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1" name="Freeform 611">
              <a:extLst>
                <a:ext uri="{FF2B5EF4-FFF2-40B4-BE49-F238E27FC236}">
                  <a16:creationId xmlns:a16="http://schemas.microsoft.com/office/drawing/2014/main" id="{D79139DA-3F2C-DC4D-94E9-2A41DB15A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860844"/>
              <a:ext cx="16360" cy="1731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0" y="2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2" name="Freeform 612">
              <a:extLst>
                <a:ext uri="{FF2B5EF4-FFF2-40B4-BE49-F238E27FC236}">
                  <a16:creationId xmlns:a16="http://schemas.microsoft.com/office/drawing/2014/main" id="{ECA66D99-827E-844B-B999-3B3920A5C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1473" y="9369810"/>
              <a:ext cx="54530" cy="43280"/>
            </a:xfrm>
            <a:custGeom>
              <a:avLst/>
              <a:gdLst>
                <a:gd name="T0" fmla="*/ 6 w 7"/>
                <a:gd name="T1" fmla="*/ 2 h 5"/>
                <a:gd name="T2" fmla="*/ 1 w 7"/>
                <a:gd name="T3" fmla="*/ 2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7" y="0"/>
                    <a:pt x="0" y="1"/>
                    <a:pt x="1" y="2"/>
                  </a:cubicBezTo>
                  <a:cubicBezTo>
                    <a:pt x="1" y="3"/>
                    <a:pt x="5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3" name="Rectangle 613">
              <a:extLst>
                <a:ext uri="{FF2B5EF4-FFF2-40B4-BE49-F238E27FC236}">
                  <a16:creationId xmlns:a16="http://schemas.microsoft.com/office/drawing/2014/main" id="{7EE426E0-8C5C-4B4E-845E-A9A105FB4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4667" y="4309151"/>
              <a:ext cx="2728" cy="2888"/>
            </a:xfrm>
            <a:prstGeom prst="rect">
              <a:avLst/>
            </a:pr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4" name="Freeform 643">
              <a:extLst>
                <a:ext uri="{FF2B5EF4-FFF2-40B4-BE49-F238E27FC236}">
                  <a16:creationId xmlns:a16="http://schemas.microsoft.com/office/drawing/2014/main" id="{E15967FD-EBA1-1641-B6B8-FEE13FB9E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8175335"/>
              <a:ext cx="81794" cy="75018"/>
            </a:xfrm>
            <a:custGeom>
              <a:avLst/>
              <a:gdLst>
                <a:gd name="T0" fmla="*/ 9 w 10"/>
                <a:gd name="T1" fmla="*/ 0 h 9"/>
                <a:gd name="T2" fmla="*/ 2 w 10"/>
                <a:gd name="T3" fmla="*/ 7 h 9"/>
                <a:gd name="T4" fmla="*/ 10 w 10"/>
                <a:gd name="T5" fmla="*/ 3 h 9"/>
                <a:gd name="T6" fmla="*/ 9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9" y="0"/>
                  </a:moveTo>
                  <a:cubicBezTo>
                    <a:pt x="7" y="1"/>
                    <a:pt x="0" y="4"/>
                    <a:pt x="2" y="7"/>
                  </a:cubicBezTo>
                  <a:cubicBezTo>
                    <a:pt x="4" y="9"/>
                    <a:pt x="9" y="3"/>
                    <a:pt x="10" y="3"/>
                  </a:cubicBezTo>
                  <a:cubicBezTo>
                    <a:pt x="10" y="2"/>
                    <a:pt x="9" y="1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5" name="Freeform 644">
              <a:extLst>
                <a:ext uri="{FF2B5EF4-FFF2-40B4-BE49-F238E27FC236}">
                  <a16:creationId xmlns:a16="http://schemas.microsoft.com/office/drawing/2014/main" id="{49E5E843-4333-3549-A839-CEE848142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7972" y="8158023"/>
              <a:ext cx="103605" cy="40393"/>
            </a:xfrm>
            <a:custGeom>
              <a:avLst/>
              <a:gdLst>
                <a:gd name="T0" fmla="*/ 12 w 13"/>
                <a:gd name="T1" fmla="*/ 0 h 5"/>
                <a:gd name="T2" fmla="*/ 7 w 13"/>
                <a:gd name="T3" fmla="*/ 0 h 5"/>
                <a:gd name="T4" fmla="*/ 1 w 13"/>
                <a:gd name="T5" fmla="*/ 2 h 5"/>
                <a:gd name="T6" fmla="*/ 5 w 13"/>
                <a:gd name="T7" fmla="*/ 3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13" y="0"/>
                    <a:pt x="7" y="0"/>
                    <a:pt x="7" y="0"/>
                  </a:cubicBezTo>
                  <a:cubicBezTo>
                    <a:pt x="6" y="0"/>
                    <a:pt x="0" y="1"/>
                    <a:pt x="1" y="2"/>
                  </a:cubicBezTo>
                  <a:cubicBezTo>
                    <a:pt x="3" y="5"/>
                    <a:pt x="2" y="5"/>
                    <a:pt x="5" y="3"/>
                  </a:cubicBezTo>
                  <a:cubicBezTo>
                    <a:pt x="8" y="2"/>
                    <a:pt x="10" y="2"/>
                    <a:pt x="1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6" name="Freeform 645">
              <a:extLst>
                <a:ext uri="{FF2B5EF4-FFF2-40B4-BE49-F238E27FC236}">
                  <a16:creationId xmlns:a16="http://schemas.microsoft.com/office/drawing/2014/main" id="{1A13F344-AD7E-3142-8415-0694D8AB1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5411301"/>
              <a:ext cx="248111" cy="144262"/>
            </a:xfrm>
            <a:custGeom>
              <a:avLst/>
              <a:gdLst>
                <a:gd name="T0" fmla="*/ 10 w 31"/>
                <a:gd name="T1" fmla="*/ 17 h 17"/>
                <a:gd name="T2" fmla="*/ 13 w 31"/>
                <a:gd name="T3" fmla="*/ 14 h 17"/>
                <a:gd name="T4" fmla="*/ 18 w 31"/>
                <a:gd name="T5" fmla="*/ 16 h 17"/>
                <a:gd name="T6" fmla="*/ 21 w 31"/>
                <a:gd name="T7" fmla="*/ 16 h 17"/>
                <a:gd name="T8" fmla="*/ 23 w 31"/>
                <a:gd name="T9" fmla="*/ 15 h 17"/>
                <a:gd name="T10" fmla="*/ 29 w 31"/>
                <a:gd name="T11" fmla="*/ 11 h 17"/>
                <a:gd name="T12" fmla="*/ 27 w 31"/>
                <a:gd name="T13" fmla="*/ 7 h 17"/>
                <a:gd name="T14" fmla="*/ 21 w 31"/>
                <a:gd name="T15" fmla="*/ 5 h 17"/>
                <a:gd name="T16" fmla="*/ 17 w 31"/>
                <a:gd name="T17" fmla="*/ 3 h 17"/>
                <a:gd name="T18" fmla="*/ 13 w 31"/>
                <a:gd name="T19" fmla="*/ 0 h 17"/>
                <a:gd name="T20" fmla="*/ 11 w 31"/>
                <a:gd name="T21" fmla="*/ 2 h 17"/>
                <a:gd name="T22" fmla="*/ 8 w 31"/>
                <a:gd name="T23" fmla="*/ 2 h 17"/>
                <a:gd name="T24" fmla="*/ 0 w 31"/>
                <a:gd name="T25" fmla="*/ 6 h 17"/>
                <a:gd name="T26" fmla="*/ 2 w 31"/>
                <a:gd name="T27" fmla="*/ 10 h 17"/>
                <a:gd name="T28" fmla="*/ 4 w 31"/>
                <a:gd name="T29" fmla="*/ 13 h 17"/>
                <a:gd name="T30" fmla="*/ 10 w 31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7">
                  <a:moveTo>
                    <a:pt x="10" y="17"/>
                  </a:moveTo>
                  <a:cubicBezTo>
                    <a:pt x="12" y="17"/>
                    <a:pt x="11" y="14"/>
                    <a:pt x="13" y="14"/>
                  </a:cubicBezTo>
                  <a:cubicBezTo>
                    <a:pt x="15" y="14"/>
                    <a:pt x="16" y="16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6" y="14"/>
                    <a:pt x="27" y="13"/>
                    <a:pt x="29" y="11"/>
                  </a:cubicBezTo>
                  <a:cubicBezTo>
                    <a:pt x="31" y="9"/>
                    <a:pt x="29" y="8"/>
                    <a:pt x="27" y="7"/>
                  </a:cubicBezTo>
                  <a:cubicBezTo>
                    <a:pt x="25" y="6"/>
                    <a:pt x="22" y="3"/>
                    <a:pt x="21" y="5"/>
                  </a:cubicBezTo>
                  <a:cubicBezTo>
                    <a:pt x="19" y="8"/>
                    <a:pt x="18" y="4"/>
                    <a:pt x="17" y="3"/>
                  </a:cubicBezTo>
                  <a:cubicBezTo>
                    <a:pt x="16" y="2"/>
                    <a:pt x="13" y="3"/>
                    <a:pt x="13" y="0"/>
                  </a:cubicBezTo>
                  <a:cubicBezTo>
                    <a:pt x="13" y="1"/>
                    <a:pt x="12" y="3"/>
                    <a:pt x="11" y="2"/>
                  </a:cubicBezTo>
                  <a:cubicBezTo>
                    <a:pt x="9" y="0"/>
                    <a:pt x="9" y="0"/>
                    <a:pt x="8" y="2"/>
                  </a:cubicBezTo>
                  <a:cubicBezTo>
                    <a:pt x="7" y="3"/>
                    <a:pt x="0" y="5"/>
                    <a:pt x="0" y="6"/>
                  </a:cubicBezTo>
                  <a:cubicBezTo>
                    <a:pt x="0" y="6"/>
                    <a:pt x="1" y="9"/>
                    <a:pt x="2" y="10"/>
                  </a:cubicBezTo>
                  <a:cubicBezTo>
                    <a:pt x="2" y="11"/>
                    <a:pt x="3" y="12"/>
                    <a:pt x="4" y="13"/>
                  </a:cubicBezTo>
                  <a:cubicBezTo>
                    <a:pt x="6" y="14"/>
                    <a:pt x="8" y="17"/>
                    <a:pt x="10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7" name="Freeform 646">
              <a:extLst>
                <a:ext uri="{FF2B5EF4-FFF2-40B4-BE49-F238E27FC236}">
                  <a16:creationId xmlns:a16="http://schemas.microsoft.com/office/drawing/2014/main" id="{6C813609-B128-0E49-ADE2-D5B52E13F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197" y="5529595"/>
              <a:ext cx="297184" cy="135605"/>
            </a:xfrm>
            <a:custGeom>
              <a:avLst/>
              <a:gdLst>
                <a:gd name="T0" fmla="*/ 32 w 37"/>
                <a:gd name="T1" fmla="*/ 2 h 16"/>
                <a:gd name="T2" fmla="*/ 27 w 37"/>
                <a:gd name="T3" fmla="*/ 0 h 16"/>
                <a:gd name="T4" fmla="*/ 24 w 37"/>
                <a:gd name="T5" fmla="*/ 3 h 16"/>
                <a:gd name="T6" fmla="*/ 20 w 37"/>
                <a:gd name="T7" fmla="*/ 3 h 16"/>
                <a:gd name="T8" fmla="*/ 17 w 37"/>
                <a:gd name="T9" fmla="*/ 7 h 16"/>
                <a:gd name="T10" fmla="*/ 16 w 37"/>
                <a:gd name="T11" fmla="*/ 9 h 16"/>
                <a:gd name="T12" fmla="*/ 13 w 37"/>
                <a:gd name="T13" fmla="*/ 9 h 16"/>
                <a:gd name="T14" fmla="*/ 9 w 37"/>
                <a:gd name="T15" fmla="*/ 10 h 16"/>
                <a:gd name="T16" fmla="*/ 5 w 37"/>
                <a:gd name="T17" fmla="*/ 11 h 16"/>
                <a:gd name="T18" fmla="*/ 0 w 37"/>
                <a:gd name="T19" fmla="*/ 9 h 16"/>
                <a:gd name="T20" fmla="*/ 4 w 37"/>
                <a:gd name="T21" fmla="*/ 13 h 16"/>
                <a:gd name="T22" fmla="*/ 6 w 37"/>
                <a:gd name="T23" fmla="*/ 13 h 16"/>
                <a:gd name="T24" fmla="*/ 8 w 37"/>
                <a:gd name="T25" fmla="*/ 14 h 16"/>
                <a:gd name="T26" fmla="*/ 12 w 37"/>
                <a:gd name="T27" fmla="*/ 13 h 16"/>
                <a:gd name="T28" fmla="*/ 15 w 37"/>
                <a:gd name="T29" fmla="*/ 15 h 16"/>
                <a:gd name="T30" fmla="*/ 22 w 37"/>
                <a:gd name="T31" fmla="*/ 16 h 16"/>
                <a:gd name="T32" fmla="*/ 29 w 37"/>
                <a:gd name="T33" fmla="*/ 14 h 16"/>
                <a:gd name="T34" fmla="*/ 33 w 37"/>
                <a:gd name="T35" fmla="*/ 12 h 16"/>
                <a:gd name="T36" fmla="*/ 34 w 37"/>
                <a:gd name="T37" fmla="*/ 9 h 16"/>
                <a:gd name="T38" fmla="*/ 36 w 37"/>
                <a:gd name="T39" fmla="*/ 8 h 16"/>
                <a:gd name="T40" fmla="*/ 36 w 37"/>
                <a:gd name="T41" fmla="*/ 2 h 16"/>
                <a:gd name="T42" fmla="*/ 32 w 37"/>
                <a:gd name="T4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16">
                  <a:moveTo>
                    <a:pt x="32" y="2"/>
                  </a:move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6" y="3"/>
                    <a:pt x="24" y="3"/>
                  </a:cubicBezTo>
                  <a:cubicBezTo>
                    <a:pt x="22" y="3"/>
                    <a:pt x="22" y="2"/>
                    <a:pt x="20" y="3"/>
                  </a:cubicBezTo>
                  <a:cubicBezTo>
                    <a:pt x="20" y="3"/>
                    <a:pt x="16" y="6"/>
                    <a:pt x="17" y="7"/>
                  </a:cubicBezTo>
                  <a:cubicBezTo>
                    <a:pt x="17" y="8"/>
                    <a:pt x="19" y="10"/>
                    <a:pt x="16" y="9"/>
                  </a:cubicBezTo>
                  <a:cubicBezTo>
                    <a:pt x="15" y="9"/>
                    <a:pt x="14" y="8"/>
                    <a:pt x="13" y="9"/>
                  </a:cubicBezTo>
                  <a:cubicBezTo>
                    <a:pt x="12" y="9"/>
                    <a:pt x="10" y="10"/>
                    <a:pt x="9" y="10"/>
                  </a:cubicBezTo>
                  <a:cubicBezTo>
                    <a:pt x="7" y="10"/>
                    <a:pt x="6" y="8"/>
                    <a:pt x="5" y="11"/>
                  </a:cubicBezTo>
                  <a:cubicBezTo>
                    <a:pt x="5" y="11"/>
                    <a:pt x="1" y="9"/>
                    <a:pt x="0" y="9"/>
                  </a:cubicBezTo>
                  <a:cubicBezTo>
                    <a:pt x="0" y="11"/>
                    <a:pt x="1" y="12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5"/>
                    <a:pt x="8" y="14"/>
                  </a:cubicBezTo>
                  <a:cubicBezTo>
                    <a:pt x="10" y="13"/>
                    <a:pt x="10" y="13"/>
                    <a:pt x="12" y="13"/>
                  </a:cubicBezTo>
                  <a:cubicBezTo>
                    <a:pt x="14" y="13"/>
                    <a:pt x="13" y="14"/>
                    <a:pt x="15" y="15"/>
                  </a:cubicBezTo>
                  <a:cubicBezTo>
                    <a:pt x="17" y="16"/>
                    <a:pt x="20" y="16"/>
                    <a:pt x="22" y="16"/>
                  </a:cubicBezTo>
                  <a:cubicBezTo>
                    <a:pt x="25" y="16"/>
                    <a:pt x="26" y="14"/>
                    <a:pt x="29" y="14"/>
                  </a:cubicBezTo>
                  <a:cubicBezTo>
                    <a:pt x="31" y="14"/>
                    <a:pt x="33" y="13"/>
                    <a:pt x="33" y="12"/>
                  </a:cubicBezTo>
                  <a:cubicBezTo>
                    <a:pt x="34" y="11"/>
                    <a:pt x="34" y="10"/>
                    <a:pt x="34" y="9"/>
                  </a:cubicBezTo>
                  <a:cubicBezTo>
                    <a:pt x="34" y="7"/>
                    <a:pt x="35" y="9"/>
                    <a:pt x="36" y="8"/>
                  </a:cubicBezTo>
                  <a:cubicBezTo>
                    <a:pt x="37" y="6"/>
                    <a:pt x="36" y="3"/>
                    <a:pt x="36" y="2"/>
                  </a:cubicBezTo>
                  <a:cubicBezTo>
                    <a:pt x="34" y="2"/>
                    <a:pt x="33" y="2"/>
                    <a:pt x="3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8" name="Freeform 647">
              <a:extLst>
                <a:ext uri="{FF2B5EF4-FFF2-40B4-BE49-F238E27FC236}">
                  <a16:creationId xmlns:a16="http://schemas.microsoft.com/office/drawing/2014/main" id="{C29E9F58-094E-524F-A295-0AA656349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6591" y="5630577"/>
              <a:ext cx="455323" cy="467402"/>
            </a:xfrm>
            <a:custGeom>
              <a:avLst/>
              <a:gdLst>
                <a:gd name="T0" fmla="*/ 37 w 57"/>
                <a:gd name="T1" fmla="*/ 10 h 55"/>
                <a:gd name="T2" fmla="*/ 41 w 57"/>
                <a:gd name="T3" fmla="*/ 9 h 55"/>
                <a:gd name="T4" fmla="*/ 43 w 57"/>
                <a:gd name="T5" fmla="*/ 6 h 55"/>
                <a:gd name="T6" fmla="*/ 45 w 57"/>
                <a:gd name="T7" fmla="*/ 4 h 55"/>
                <a:gd name="T8" fmla="*/ 45 w 57"/>
                <a:gd name="T9" fmla="*/ 1 h 55"/>
                <a:gd name="T10" fmla="*/ 41 w 57"/>
                <a:gd name="T11" fmla="*/ 2 h 55"/>
                <a:gd name="T12" fmla="*/ 36 w 57"/>
                <a:gd name="T13" fmla="*/ 4 h 55"/>
                <a:gd name="T14" fmla="*/ 27 w 57"/>
                <a:gd name="T15" fmla="*/ 1 h 55"/>
                <a:gd name="T16" fmla="*/ 22 w 57"/>
                <a:gd name="T17" fmla="*/ 1 h 55"/>
                <a:gd name="T18" fmla="*/ 19 w 57"/>
                <a:gd name="T19" fmla="*/ 1 h 55"/>
                <a:gd name="T20" fmla="*/ 18 w 57"/>
                <a:gd name="T21" fmla="*/ 3 h 55"/>
                <a:gd name="T22" fmla="*/ 17 w 57"/>
                <a:gd name="T23" fmla="*/ 4 h 55"/>
                <a:gd name="T24" fmla="*/ 15 w 57"/>
                <a:gd name="T25" fmla="*/ 5 h 55"/>
                <a:gd name="T26" fmla="*/ 13 w 57"/>
                <a:gd name="T27" fmla="*/ 5 h 55"/>
                <a:gd name="T28" fmla="*/ 12 w 57"/>
                <a:gd name="T29" fmla="*/ 4 h 55"/>
                <a:gd name="T30" fmla="*/ 11 w 57"/>
                <a:gd name="T31" fmla="*/ 8 h 55"/>
                <a:gd name="T32" fmla="*/ 9 w 57"/>
                <a:gd name="T33" fmla="*/ 5 h 55"/>
                <a:gd name="T34" fmla="*/ 5 w 57"/>
                <a:gd name="T35" fmla="*/ 7 h 55"/>
                <a:gd name="T36" fmla="*/ 0 w 57"/>
                <a:gd name="T37" fmla="*/ 7 h 55"/>
                <a:gd name="T38" fmla="*/ 1 w 57"/>
                <a:gd name="T39" fmla="*/ 10 h 55"/>
                <a:gd name="T40" fmla="*/ 0 w 57"/>
                <a:gd name="T41" fmla="*/ 14 h 55"/>
                <a:gd name="T42" fmla="*/ 2 w 57"/>
                <a:gd name="T43" fmla="*/ 18 h 55"/>
                <a:gd name="T44" fmla="*/ 4 w 57"/>
                <a:gd name="T45" fmla="*/ 21 h 55"/>
                <a:gd name="T46" fmla="*/ 12 w 57"/>
                <a:gd name="T47" fmla="*/ 17 h 55"/>
                <a:gd name="T48" fmla="*/ 15 w 57"/>
                <a:gd name="T49" fmla="*/ 19 h 55"/>
                <a:gd name="T50" fmla="*/ 17 w 57"/>
                <a:gd name="T51" fmla="*/ 22 h 55"/>
                <a:gd name="T52" fmla="*/ 18 w 57"/>
                <a:gd name="T53" fmla="*/ 25 h 55"/>
                <a:gd name="T54" fmla="*/ 21 w 57"/>
                <a:gd name="T55" fmla="*/ 28 h 55"/>
                <a:gd name="T56" fmla="*/ 28 w 57"/>
                <a:gd name="T57" fmla="*/ 33 h 55"/>
                <a:gd name="T58" fmla="*/ 33 w 57"/>
                <a:gd name="T59" fmla="*/ 36 h 55"/>
                <a:gd name="T60" fmla="*/ 42 w 57"/>
                <a:gd name="T61" fmla="*/ 42 h 55"/>
                <a:gd name="T62" fmla="*/ 45 w 57"/>
                <a:gd name="T63" fmla="*/ 48 h 55"/>
                <a:gd name="T64" fmla="*/ 43 w 57"/>
                <a:gd name="T65" fmla="*/ 55 h 55"/>
                <a:gd name="T66" fmla="*/ 49 w 57"/>
                <a:gd name="T67" fmla="*/ 48 h 55"/>
                <a:gd name="T68" fmla="*/ 47 w 57"/>
                <a:gd name="T69" fmla="*/ 45 h 55"/>
                <a:gd name="T70" fmla="*/ 50 w 57"/>
                <a:gd name="T71" fmla="*/ 40 h 55"/>
                <a:gd name="T72" fmla="*/ 53 w 57"/>
                <a:gd name="T73" fmla="*/ 41 h 55"/>
                <a:gd name="T74" fmla="*/ 55 w 57"/>
                <a:gd name="T75" fmla="*/ 44 h 55"/>
                <a:gd name="T76" fmla="*/ 53 w 57"/>
                <a:gd name="T77" fmla="*/ 39 h 55"/>
                <a:gd name="T78" fmla="*/ 44 w 57"/>
                <a:gd name="T79" fmla="*/ 35 h 55"/>
                <a:gd name="T80" fmla="*/ 44 w 57"/>
                <a:gd name="T81" fmla="*/ 32 h 55"/>
                <a:gd name="T82" fmla="*/ 39 w 57"/>
                <a:gd name="T83" fmla="*/ 31 h 55"/>
                <a:gd name="T84" fmla="*/ 35 w 57"/>
                <a:gd name="T85" fmla="*/ 26 h 55"/>
                <a:gd name="T86" fmla="*/ 32 w 57"/>
                <a:gd name="T87" fmla="*/ 21 h 55"/>
                <a:gd name="T88" fmla="*/ 27 w 57"/>
                <a:gd name="T89" fmla="*/ 17 h 55"/>
                <a:gd name="T90" fmla="*/ 27 w 57"/>
                <a:gd name="T91" fmla="*/ 15 h 55"/>
                <a:gd name="T92" fmla="*/ 28 w 57"/>
                <a:gd name="T93" fmla="*/ 12 h 55"/>
                <a:gd name="T94" fmla="*/ 30 w 57"/>
                <a:gd name="T95" fmla="*/ 9 h 55"/>
                <a:gd name="T96" fmla="*/ 32 w 57"/>
                <a:gd name="T97" fmla="*/ 8 h 55"/>
                <a:gd name="T98" fmla="*/ 34 w 57"/>
                <a:gd name="T99" fmla="*/ 10 h 55"/>
                <a:gd name="T100" fmla="*/ 37 w 57"/>
                <a:gd name="T101" fmla="*/ 10 h 55"/>
                <a:gd name="T102" fmla="*/ 37 w 57"/>
                <a:gd name="T103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" h="55">
                  <a:moveTo>
                    <a:pt x="37" y="10"/>
                  </a:moveTo>
                  <a:cubicBezTo>
                    <a:pt x="38" y="9"/>
                    <a:pt x="40" y="10"/>
                    <a:pt x="41" y="9"/>
                  </a:cubicBezTo>
                  <a:cubicBezTo>
                    <a:pt x="43" y="8"/>
                    <a:pt x="42" y="7"/>
                    <a:pt x="43" y="6"/>
                  </a:cubicBezTo>
                  <a:cubicBezTo>
                    <a:pt x="43" y="5"/>
                    <a:pt x="44" y="4"/>
                    <a:pt x="45" y="4"/>
                  </a:cubicBezTo>
                  <a:cubicBezTo>
                    <a:pt x="46" y="3"/>
                    <a:pt x="45" y="3"/>
                    <a:pt x="45" y="1"/>
                  </a:cubicBezTo>
                  <a:cubicBezTo>
                    <a:pt x="44" y="2"/>
                    <a:pt x="43" y="2"/>
                    <a:pt x="41" y="2"/>
                  </a:cubicBezTo>
                  <a:cubicBezTo>
                    <a:pt x="39" y="2"/>
                    <a:pt x="37" y="5"/>
                    <a:pt x="36" y="4"/>
                  </a:cubicBezTo>
                  <a:cubicBezTo>
                    <a:pt x="33" y="3"/>
                    <a:pt x="28" y="4"/>
                    <a:pt x="27" y="1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0" y="3"/>
                    <a:pt x="20" y="1"/>
                    <a:pt x="19" y="1"/>
                  </a:cubicBezTo>
                  <a:cubicBezTo>
                    <a:pt x="18" y="1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1" y="7"/>
                    <a:pt x="11" y="8"/>
                  </a:cubicBezTo>
                  <a:cubicBezTo>
                    <a:pt x="11" y="9"/>
                    <a:pt x="9" y="6"/>
                    <a:pt x="9" y="5"/>
                  </a:cubicBezTo>
                  <a:cubicBezTo>
                    <a:pt x="7" y="4"/>
                    <a:pt x="6" y="7"/>
                    <a:pt x="5" y="7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1" y="12"/>
                    <a:pt x="0" y="12"/>
                    <a:pt x="0" y="14"/>
                  </a:cubicBezTo>
                  <a:cubicBezTo>
                    <a:pt x="0" y="15"/>
                    <a:pt x="0" y="18"/>
                    <a:pt x="2" y="18"/>
                  </a:cubicBezTo>
                  <a:cubicBezTo>
                    <a:pt x="3" y="19"/>
                    <a:pt x="4" y="18"/>
                    <a:pt x="4" y="21"/>
                  </a:cubicBezTo>
                  <a:cubicBezTo>
                    <a:pt x="6" y="20"/>
                    <a:pt x="10" y="16"/>
                    <a:pt x="12" y="17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6" y="19"/>
                    <a:pt x="17" y="21"/>
                    <a:pt x="17" y="22"/>
                  </a:cubicBezTo>
                  <a:cubicBezTo>
                    <a:pt x="18" y="23"/>
                    <a:pt x="18" y="24"/>
                    <a:pt x="18" y="25"/>
                  </a:cubicBezTo>
                  <a:cubicBezTo>
                    <a:pt x="19" y="26"/>
                    <a:pt x="20" y="27"/>
                    <a:pt x="21" y="28"/>
                  </a:cubicBezTo>
                  <a:cubicBezTo>
                    <a:pt x="23" y="29"/>
                    <a:pt x="25" y="31"/>
                    <a:pt x="28" y="33"/>
                  </a:cubicBezTo>
                  <a:cubicBezTo>
                    <a:pt x="30" y="35"/>
                    <a:pt x="31" y="35"/>
                    <a:pt x="33" y="36"/>
                  </a:cubicBezTo>
                  <a:cubicBezTo>
                    <a:pt x="36" y="38"/>
                    <a:pt x="38" y="41"/>
                    <a:pt x="42" y="42"/>
                  </a:cubicBezTo>
                  <a:cubicBezTo>
                    <a:pt x="44" y="43"/>
                    <a:pt x="44" y="46"/>
                    <a:pt x="45" y="48"/>
                  </a:cubicBezTo>
                  <a:cubicBezTo>
                    <a:pt x="45" y="50"/>
                    <a:pt x="42" y="52"/>
                    <a:pt x="43" y="55"/>
                  </a:cubicBezTo>
                  <a:cubicBezTo>
                    <a:pt x="43" y="54"/>
                    <a:pt x="49" y="49"/>
                    <a:pt x="49" y="48"/>
                  </a:cubicBezTo>
                  <a:cubicBezTo>
                    <a:pt x="50" y="47"/>
                    <a:pt x="47" y="45"/>
                    <a:pt x="47" y="45"/>
                  </a:cubicBezTo>
                  <a:cubicBezTo>
                    <a:pt x="45" y="43"/>
                    <a:pt x="49" y="39"/>
                    <a:pt x="50" y="40"/>
                  </a:cubicBezTo>
                  <a:cubicBezTo>
                    <a:pt x="51" y="41"/>
                    <a:pt x="52" y="41"/>
                    <a:pt x="53" y="41"/>
                  </a:cubicBezTo>
                  <a:cubicBezTo>
                    <a:pt x="54" y="42"/>
                    <a:pt x="54" y="43"/>
                    <a:pt x="55" y="44"/>
                  </a:cubicBezTo>
                  <a:cubicBezTo>
                    <a:pt x="57" y="44"/>
                    <a:pt x="54" y="40"/>
                    <a:pt x="53" y="39"/>
                  </a:cubicBezTo>
                  <a:cubicBezTo>
                    <a:pt x="51" y="37"/>
                    <a:pt x="47" y="37"/>
                    <a:pt x="44" y="35"/>
                  </a:cubicBezTo>
                  <a:cubicBezTo>
                    <a:pt x="43" y="34"/>
                    <a:pt x="46" y="32"/>
                    <a:pt x="44" y="32"/>
                  </a:cubicBezTo>
                  <a:cubicBezTo>
                    <a:pt x="43" y="31"/>
                    <a:pt x="41" y="32"/>
                    <a:pt x="39" y="31"/>
                  </a:cubicBezTo>
                  <a:cubicBezTo>
                    <a:pt x="37" y="30"/>
                    <a:pt x="36" y="28"/>
                    <a:pt x="35" y="26"/>
                  </a:cubicBezTo>
                  <a:cubicBezTo>
                    <a:pt x="34" y="24"/>
                    <a:pt x="34" y="22"/>
                    <a:pt x="32" y="21"/>
                  </a:cubicBezTo>
                  <a:cubicBezTo>
                    <a:pt x="31" y="20"/>
                    <a:pt x="27" y="19"/>
                    <a:pt x="27" y="17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7" y="9"/>
                    <a:pt x="30" y="10"/>
                    <a:pt x="30" y="9"/>
                  </a:cubicBezTo>
                  <a:cubicBezTo>
                    <a:pt x="31" y="8"/>
                    <a:pt x="32" y="8"/>
                    <a:pt x="32" y="8"/>
                  </a:cubicBezTo>
                  <a:cubicBezTo>
                    <a:pt x="34" y="8"/>
                    <a:pt x="34" y="9"/>
                    <a:pt x="34" y="10"/>
                  </a:cubicBezTo>
                  <a:cubicBezTo>
                    <a:pt x="35" y="10"/>
                    <a:pt x="36" y="10"/>
                    <a:pt x="37" y="10"/>
                  </a:cubicBezTo>
                  <a:cubicBezTo>
                    <a:pt x="37" y="9"/>
                    <a:pt x="36" y="10"/>
                    <a:pt x="37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9" name="Freeform 648">
              <a:extLst>
                <a:ext uri="{FF2B5EF4-FFF2-40B4-BE49-F238E27FC236}">
                  <a16:creationId xmlns:a16="http://schemas.microsoft.com/office/drawing/2014/main" id="{3EA0102E-883E-2F49-9C18-B5A5F58C8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1059" y="5656545"/>
              <a:ext cx="215392" cy="213507"/>
            </a:xfrm>
            <a:custGeom>
              <a:avLst/>
              <a:gdLst>
                <a:gd name="T0" fmla="*/ 12 w 27"/>
                <a:gd name="T1" fmla="*/ 10 h 25"/>
                <a:gd name="T2" fmla="*/ 21 w 27"/>
                <a:gd name="T3" fmla="*/ 9 h 25"/>
                <a:gd name="T4" fmla="*/ 27 w 27"/>
                <a:gd name="T5" fmla="*/ 11 h 25"/>
                <a:gd name="T6" fmla="*/ 25 w 27"/>
                <a:gd name="T7" fmla="*/ 4 h 25"/>
                <a:gd name="T8" fmla="*/ 17 w 27"/>
                <a:gd name="T9" fmla="*/ 3 h 25"/>
                <a:gd name="T10" fmla="*/ 13 w 27"/>
                <a:gd name="T11" fmla="*/ 0 h 25"/>
                <a:gd name="T12" fmla="*/ 11 w 27"/>
                <a:gd name="T13" fmla="*/ 2 h 25"/>
                <a:gd name="T14" fmla="*/ 6 w 27"/>
                <a:gd name="T15" fmla="*/ 7 h 25"/>
                <a:gd name="T16" fmla="*/ 1 w 27"/>
                <a:gd name="T17" fmla="*/ 7 h 25"/>
                <a:gd name="T18" fmla="*/ 1 w 27"/>
                <a:gd name="T19" fmla="*/ 11 h 25"/>
                <a:gd name="T20" fmla="*/ 3 w 27"/>
                <a:gd name="T21" fmla="*/ 10 h 25"/>
                <a:gd name="T22" fmla="*/ 4 w 27"/>
                <a:gd name="T23" fmla="*/ 13 h 25"/>
                <a:gd name="T24" fmla="*/ 6 w 27"/>
                <a:gd name="T25" fmla="*/ 10 h 25"/>
                <a:gd name="T26" fmla="*/ 11 w 27"/>
                <a:gd name="T27" fmla="*/ 17 h 25"/>
                <a:gd name="T28" fmla="*/ 23 w 27"/>
                <a:gd name="T29" fmla="*/ 25 h 25"/>
                <a:gd name="T30" fmla="*/ 21 w 27"/>
                <a:gd name="T31" fmla="*/ 22 h 25"/>
                <a:gd name="T32" fmla="*/ 16 w 27"/>
                <a:gd name="T33" fmla="*/ 19 h 25"/>
                <a:gd name="T34" fmla="*/ 12 w 27"/>
                <a:gd name="T3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12" y="10"/>
                  </a:moveTo>
                  <a:cubicBezTo>
                    <a:pt x="15" y="10"/>
                    <a:pt x="18" y="8"/>
                    <a:pt x="21" y="9"/>
                  </a:cubicBezTo>
                  <a:cubicBezTo>
                    <a:pt x="23" y="9"/>
                    <a:pt x="25" y="10"/>
                    <a:pt x="27" y="11"/>
                  </a:cubicBezTo>
                  <a:cubicBezTo>
                    <a:pt x="26" y="9"/>
                    <a:pt x="26" y="7"/>
                    <a:pt x="25" y="4"/>
                  </a:cubicBezTo>
                  <a:cubicBezTo>
                    <a:pt x="22" y="6"/>
                    <a:pt x="19" y="4"/>
                    <a:pt x="17" y="3"/>
                  </a:cubicBezTo>
                  <a:cubicBezTo>
                    <a:pt x="15" y="2"/>
                    <a:pt x="14" y="2"/>
                    <a:pt x="13" y="0"/>
                  </a:cubicBezTo>
                  <a:cubicBezTo>
                    <a:pt x="13" y="0"/>
                    <a:pt x="11" y="1"/>
                    <a:pt x="11" y="2"/>
                  </a:cubicBezTo>
                  <a:cubicBezTo>
                    <a:pt x="9" y="3"/>
                    <a:pt x="10" y="8"/>
                    <a:pt x="6" y="7"/>
                  </a:cubicBezTo>
                  <a:cubicBezTo>
                    <a:pt x="4" y="6"/>
                    <a:pt x="2" y="7"/>
                    <a:pt x="1" y="7"/>
                  </a:cubicBezTo>
                  <a:cubicBezTo>
                    <a:pt x="0" y="8"/>
                    <a:pt x="1" y="11"/>
                    <a:pt x="1" y="11"/>
                  </a:cubicBezTo>
                  <a:cubicBezTo>
                    <a:pt x="1" y="11"/>
                    <a:pt x="3" y="10"/>
                    <a:pt x="3" y="10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4" y="11"/>
                    <a:pt x="5" y="8"/>
                    <a:pt x="6" y="10"/>
                  </a:cubicBezTo>
                  <a:cubicBezTo>
                    <a:pt x="7" y="13"/>
                    <a:pt x="9" y="15"/>
                    <a:pt x="11" y="17"/>
                  </a:cubicBezTo>
                  <a:cubicBezTo>
                    <a:pt x="14" y="20"/>
                    <a:pt x="19" y="22"/>
                    <a:pt x="23" y="25"/>
                  </a:cubicBezTo>
                  <a:cubicBezTo>
                    <a:pt x="23" y="23"/>
                    <a:pt x="23" y="23"/>
                    <a:pt x="21" y="22"/>
                  </a:cubicBezTo>
                  <a:cubicBezTo>
                    <a:pt x="19" y="21"/>
                    <a:pt x="17" y="20"/>
                    <a:pt x="16" y="19"/>
                  </a:cubicBezTo>
                  <a:cubicBezTo>
                    <a:pt x="14" y="17"/>
                    <a:pt x="9" y="10"/>
                    <a:pt x="1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0" name="Freeform 649">
              <a:extLst>
                <a:ext uri="{FF2B5EF4-FFF2-40B4-BE49-F238E27FC236}">
                  <a16:creationId xmlns:a16="http://schemas.microsoft.com/office/drawing/2014/main" id="{EA905AB6-5031-5B4B-BB40-51D44AE2B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4909" y="5411301"/>
              <a:ext cx="528937" cy="481830"/>
            </a:xfrm>
            <a:custGeom>
              <a:avLst/>
              <a:gdLst>
                <a:gd name="T0" fmla="*/ 59 w 66"/>
                <a:gd name="T1" fmla="*/ 31 h 57"/>
                <a:gd name="T2" fmla="*/ 56 w 66"/>
                <a:gd name="T3" fmla="*/ 30 h 57"/>
                <a:gd name="T4" fmla="*/ 60 w 66"/>
                <a:gd name="T5" fmla="*/ 24 h 57"/>
                <a:gd name="T6" fmla="*/ 63 w 66"/>
                <a:gd name="T7" fmla="*/ 23 h 57"/>
                <a:gd name="T8" fmla="*/ 65 w 66"/>
                <a:gd name="T9" fmla="*/ 15 h 57"/>
                <a:gd name="T10" fmla="*/ 60 w 66"/>
                <a:gd name="T11" fmla="*/ 13 h 57"/>
                <a:gd name="T12" fmla="*/ 57 w 66"/>
                <a:gd name="T13" fmla="*/ 11 h 57"/>
                <a:gd name="T14" fmla="*/ 55 w 66"/>
                <a:gd name="T15" fmla="*/ 11 h 57"/>
                <a:gd name="T16" fmla="*/ 48 w 66"/>
                <a:gd name="T17" fmla="*/ 7 h 57"/>
                <a:gd name="T18" fmla="*/ 43 w 66"/>
                <a:gd name="T19" fmla="*/ 5 h 57"/>
                <a:gd name="T20" fmla="*/ 38 w 66"/>
                <a:gd name="T21" fmla="*/ 1 h 57"/>
                <a:gd name="T22" fmla="*/ 34 w 66"/>
                <a:gd name="T23" fmla="*/ 1 h 57"/>
                <a:gd name="T24" fmla="*/ 33 w 66"/>
                <a:gd name="T25" fmla="*/ 5 h 57"/>
                <a:gd name="T26" fmla="*/ 30 w 66"/>
                <a:gd name="T27" fmla="*/ 8 h 57"/>
                <a:gd name="T28" fmla="*/ 26 w 66"/>
                <a:gd name="T29" fmla="*/ 10 h 57"/>
                <a:gd name="T30" fmla="*/ 24 w 66"/>
                <a:gd name="T31" fmla="*/ 12 h 57"/>
                <a:gd name="T32" fmla="*/ 20 w 66"/>
                <a:gd name="T33" fmla="*/ 11 h 57"/>
                <a:gd name="T34" fmla="*/ 16 w 66"/>
                <a:gd name="T35" fmla="*/ 10 h 57"/>
                <a:gd name="T36" fmla="*/ 16 w 66"/>
                <a:gd name="T37" fmla="*/ 16 h 57"/>
                <a:gd name="T38" fmla="*/ 9 w 66"/>
                <a:gd name="T39" fmla="*/ 15 h 57"/>
                <a:gd name="T40" fmla="*/ 1 w 66"/>
                <a:gd name="T41" fmla="*/ 17 h 57"/>
                <a:gd name="T42" fmla="*/ 2 w 66"/>
                <a:gd name="T43" fmla="*/ 19 h 57"/>
                <a:gd name="T44" fmla="*/ 4 w 66"/>
                <a:gd name="T45" fmla="*/ 21 h 57"/>
                <a:gd name="T46" fmla="*/ 15 w 66"/>
                <a:gd name="T47" fmla="*/ 25 h 57"/>
                <a:gd name="T48" fmla="*/ 14 w 66"/>
                <a:gd name="T49" fmla="*/ 28 h 57"/>
                <a:gd name="T50" fmla="*/ 19 w 66"/>
                <a:gd name="T51" fmla="*/ 31 h 57"/>
                <a:gd name="T52" fmla="*/ 20 w 66"/>
                <a:gd name="T53" fmla="*/ 35 h 57"/>
                <a:gd name="T54" fmla="*/ 22 w 66"/>
                <a:gd name="T55" fmla="*/ 38 h 57"/>
                <a:gd name="T56" fmla="*/ 19 w 66"/>
                <a:gd name="T57" fmla="*/ 36 h 57"/>
                <a:gd name="T58" fmla="*/ 16 w 66"/>
                <a:gd name="T59" fmla="*/ 49 h 57"/>
                <a:gd name="T60" fmla="*/ 27 w 66"/>
                <a:gd name="T61" fmla="*/ 53 h 57"/>
                <a:gd name="T62" fmla="*/ 30 w 66"/>
                <a:gd name="T63" fmla="*/ 53 h 57"/>
                <a:gd name="T64" fmla="*/ 33 w 66"/>
                <a:gd name="T65" fmla="*/ 55 h 57"/>
                <a:gd name="T66" fmla="*/ 40 w 66"/>
                <a:gd name="T67" fmla="*/ 54 h 57"/>
                <a:gd name="T68" fmla="*/ 47 w 66"/>
                <a:gd name="T69" fmla="*/ 48 h 57"/>
                <a:gd name="T70" fmla="*/ 57 w 66"/>
                <a:gd name="T71" fmla="*/ 50 h 57"/>
                <a:gd name="T72" fmla="*/ 62 w 66"/>
                <a:gd name="T73" fmla="*/ 47 h 57"/>
                <a:gd name="T74" fmla="*/ 62 w 66"/>
                <a:gd name="T75" fmla="*/ 45 h 57"/>
                <a:gd name="T76" fmla="*/ 59 w 66"/>
                <a:gd name="T77" fmla="*/ 38 h 57"/>
                <a:gd name="T78" fmla="*/ 59 w 66"/>
                <a:gd name="T79" fmla="*/ 34 h 57"/>
                <a:gd name="T80" fmla="*/ 59 w 66"/>
                <a:gd name="T81" fmla="*/ 31 h 57"/>
                <a:gd name="T82" fmla="*/ 59 w 66"/>
                <a:gd name="T83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57">
                  <a:moveTo>
                    <a:pt x="59" y="31"/>
                  </a:moveTo>
                  <a:cubicBezTo>
                    <a:pt x="58" y="29"/>
                    <a:pt x="55" y="33"/>
                    <a:pt x="56" y="30"/>
                  </a:cubicBezTo>
                  <a:cubicBezTo>
                    <a:pt x="56" y="29"/>
                    <a:pt x="59" y="24"/>
                    <a:pt x="60" y="24"/>
                  </a:cubicBezTo>
                  <a:cubicBezTo>
                    <a:pt x="61" y="23"/>
                    <a:pt x="62" y="25"/>
                    <a:pt x="63" y="23"/>
                  </a:cubicBezTo>
                  <a:cubicBezTo>
                    <a:pt x="64" y="20"/>
                    <a:pt x="63" y="18"/>
                    <a:pt x="65" y="15"/>
                  </a:cubicBezTo>
                  <a:cubicBezTo>
                    <a:pt x="66" y="13"/>
                    <a:pt x="61" y="13"/>
                    <a:pt x="60" y="13"/>
                  </a:cubicBezTo>
                  <a:cubicBezTo>
                    <a:pt x="58" y="13"/>
                    <a:pt x="57" y="12"/>
                    <a:pt x="57" y="11"/>
                  </a:cubicBezTo>
                  <a:cubicBezTo>
                    <a:pt x="56" y="11"/>
                    <a:pt x="55" y="11"/>
                    <a:pt x="55" y="11"/>
                  </a:cubicBezTo>
                  <a:cubicBezTo>
                    <a:pt x="53" y="11"/>
                    <a:pt x="48" y="9"/>
                    <a:pt x="48" y="7"/>
                  </a:cubicBezTo>
                  <a:cubicBezTo>
                    <a:pt x="47" y="10"/>
                    <a:pt x="44" y="5"/>
                    <a:pt x="43" y="5"/>
                  </a:cubicBezTo>
                  <a:cubicBezTo>
                    <a:pt x="41" y="4"/>
                    <a:pt x="39" y="3"/>
                    <a:pt x="38" y="1"/>
                  </a:cubicBezTo>
                  <a:cubicBezTo>
                    <a:pt x="37" y="0"/>
                    <a:pt x="35" y="0"/>
                    <a:pt x="34" y="1"/>
                  </a:cubicBezTo>
                  <a:cubicBezTo>
                    <a:pt x="33" y="2"/>
                    <a:pt x="32" y="4"/>
                    <a:pt x="33" y="5"/>
                  </a:cubicBezTo>
                  <a:cubicBezTo>
                    <a:pt x="33" y="6"/>
                    <a:pt x="31" y="7"/>
                    <a:pt x="30" y="8"/>
                  </a:cubicBezTo>
                  <a:cubicBezTo>
                    <a:pt x="29" y="8"/>
                    <a:pt x="27" y="8"/>
                    <a:pt x="26" y="10"/>
                  </a:cubicBezTo>
                  <a:cubicBezTo>
                    <a:pt x="26" y="11"/>
                    <a:pt x="25" y="12"/>
                    <a:pt x="24" y="12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8" y="11"/>
                    <a:pt x="18" y="10"/>
                    <a:pt x="16" y="10"/>
                  </a:cubicBezTo>
                  <a:cubicBezTo>
                    <a:pt x="14" y="9"/>
                    <a:pt x="20" y="16"/>
                    <a:pt x="16" y="16"/>
                  </a:cubicBezTo>
                  <a:cubicBezTo>
                    <a:pt x="13" y="16"/>
                    <a:pt x="11" y="17"/>
                    <a:pt x="9" y="15"/>
                  </a:cubicBezTo>
                  <a:cubicBezTo>
                    <a:pt x="8" y="14"/>
                    <a:pt x="1" y="16"/>
                    <a:pt x="1" y="17"/>
                  </a:cubicBezTo>
                  <a:cubicBezTo>
                    <a:pt x="1" y="18"/>
                    <a:pt x="4" y="18"/>
                    <a:pt x="2" y="19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6" y="22"/>
                    <a:pt x="15" y="23"/>
                    <a:pt x="15" y="25"/>
                  </a:cubicBezTo>
                  <a:cubicBezTo>
                    <a:pt x="15" y="26"/>
                    <a:pt x="13" y="26"/>
                    <a:pt x="14" y="28"/>
                  </a:cubicBezTo>
                  <a:cubicBezTo>
                    <a:pt x="16" y="30"/>
                    <a:pt x="17" y="30"/>
                    <a:pt x="19" y="31"/>
                  </a:cubicBezTo>
                  <a:cubicBezTo>
                    <a:pt x="21" y="32"/>
                    <a:pt x="18" y="34"/>
                    <a:pt x="20" y="35"/>
                  </a:cubicBezTo>
                  <a:cubicBezTo>
                    <a:pt x="20" y="35"/>
                    <a:pt x="22" y="38"/>
                    <a:pt x="22" y="38"/>
                  </a:cubicBezTo>
                  <a:cubicBezTo>
                    <a:pt x="21" y="39"/>
                    <a:pt x="20" y="36"/>
                    <a:pt x="19" y="36"/>
                  </a:cubicBezTo>
                  <a:cubicBezTo>
                    <a:pt x="18" y="36"/>
                    <a:pt x="19" y="48"/>
                    <a:pt x="16" y="49"/>
                  </a:cubicBezTo>
                  <a:cubicBezTo>
                    <a:pt x="19" y="51"/>
                    <a:pt x="23" y="54"/>
                    <a:pt x="27" y="53"/>
                  </a:cubicBezTo>
                  <a:cubicBezTo>
                    <a:pt x="28" y="53"/>
                    <a:pt x="29" y="52"/>
                    <a:pt x="30" y="53"/>
                  </a:cubicBezTo>
                  <a:cubicBezTo>
                    <a:pt x="31" y="53"/>
                    <a:pt x="32" y="54"/>
                    <a:pt x="33" y="55"/>
                  </a:cubicBezTo>
                  <a:cubicBezTo>
                    <a:pt x="35" y="56"/>
                    <a:pt x="41" y="57"/>
                    <a:pt x="40" y="54"/>
                  </a:cubicBezTo>
                  <a:cubicBezTo>
                    <a:pt x="39" y="49"/>
                    <a:pt x="44" y="47"/>
                    <a:pt x="47" y="48"/>
                  </a:cubicBezTo>
                  <a:cubicBezTo>
                    <a:pt x="51" y="49"/>
                    <a:pt x="53" y="52"/>
                    <a:pt x="57" y="50"/>
                  </a:cubicBezTo>
                  <a:cubicBezTo>
                    <a:pt x="59" y="49"/>
                    <a:pt x="60" y="48"/>
                    <a:pt x="62" y="47"/>
                  </a:cubicBezTo>
                  <a:cubicBezTo>
                    <a:pt x="62" y="47"/>
                    <a:pt x="64" y="45"/>
                    <a:pt x="62" y="45"/>
                  </a:cubicBezTo>
                  <a:cubicBezTo>
                    <a:pt x="60" y="44"/>
                    <a:pt x="58" y="40"/>
                    <a:pt x="59" y="38"/>
                  </a:cubicBezTo>
                  <a:cubicBezTo>
                    <a:pt x="61" y="36"/>
                    <a:pt x="60" y="36"/>
                    <a:pt x="59" y="34"/>
                  </a:cubicBezTo>
                  <a:cubicBezTo>
                    <a:pt x="59" y="33"/>
                    <a:pt x="59" y="32"/>
                    <a:pt x="59" y="31"/>
                  </a:cubicBezTo>
                  <a:cubicBezTo>
                    <a:pt x="58" y="30"/>
                    <a:pt x="59" y="32"/>
                    <a:pt x="59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1" name="Freeform 650">
              <a:extLst>
                <a:ext uri="{FF2B5EF4-FFF2-40B4-BE49-F238E27FC236}">
                  <a16:creationId xmlns:a16="http://schemas.microsoft.com/office/drawing/2014/main" id="{10AFEA8D-7AD0-734F-A765-10D583AD7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3872" y="5598842"/>
              <a:ext cx="177221" cy="126948"/>
            </a:xfrm>
            <a:custGeom>
              <a:avLst/>
              <a:gdLst>
                <a:gd name="T0" fmla="*/ 17 w 22"/>
                <a:gd name="T1" fmla="*/ 1 h 15"/>
                <a:gd name="T2" fmla="*/ 9 w 22"/>
                <a:gd name="T3" fmla="*/ 1 h 15"/>
                <a:gd name="T4" fmla="*/ 8 w 22"/>
                <a:gd name="T5" fmla="*/ 2 h 15"/>
                <a:gd name="T6" fmla="*/ 5 w 22"/>
                <a:gd name="T7" fmla="*/ 2 h 15"/>
                <a:gd name="T8" fmla="*/ 3 w 22"/>
                <a:gd name="T9" fmla="*/ 5 h 15"/>
                <a:gd name="T10" fmla="*/ 1 w 22"/>
                <a:gd name="T11" fmla="*/ 9 h 15"/>
                <a:gd name="T12" fmla="*/ 4 w 22"/>
                <a:gd name="T13" fmla="*/ 10 h 15"/>
                <a:gd name="T14" fmla="*/ 7 w 22"/>
                <a:gd name="T15" fmla="*/ 11 h 15"/>
                <a:gd name="T16" fmla="*/ 11 w 22"/>
                <a:gd name="T17" fmla="*/ 10 h 15"/>
                <a:gd name="T18" fmla="*/ 13 w 22"/>
                <a:gd name="T19" fmla="*/ 10 h 15"/>
                <a:gd name="T20" fmla="*/ 16 w 22"/>
                <a:gd name="T21" fmla="*/ 8 h 15"/>
                <a:gd name="T22" fmla="*/ 18 w 22"/>
                <a:gd name="T23" fmla="*/ 9 h 15"/>
                <a:gd name="T24" fmla="*/ 21 w 22"/>
                <a:gd name="T25" fmla="*/ 8 h 15"/>
                <a:gd name="T26" fmla="*/ 22 w 22"/>
                <a:gd name="T27" fmla="*/ 5 h 15"/>
                <a:gd name="T28" fmla="*/ 18 w 22"/>
                <a:gd name="T29" fmla="*/ 4 h 15"/>
                <a:gd name="T30" fmla="*/ 17 w 22"/>
                <a:gd name="T3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5">
                  <a:moveTo>
                    <a:pt x="17" y="1"/>
                  </a:moveTo>
                  <a:cubicBezTo>
                    <a:pt x="14" y="0"/>
                    <a:pt x="12" y="1"/>
                    <a:pt x="9" y="1"/>
                  </a:cubicBezTo>
                  <a:cubicBezTo>
                    <a:pt x="7" y="1"/>
                    <a:pt x="9" y="1"/>
                    <a:pt x="8" y="2"/>
                  </a:cubicBezTo>
                  <a:cubicBezTo>
                    <a:pt x="7" y="2"/>
                    <a:pt x="5" y="2"/>
                    <a:pt x="5" y="2"/>
                  </a:cubicBezTo>
                  <a:cubicBezTo>
                    <a:pt x="4" y="2"/>
                    <a:pt x="3" y="5"/>
                    <a:pt x="3" y="5"/>
                  </a:cubicBezTo>
                  <a:cubicBezTo>
                    <a:pt x="2" y="6"/>
                    <a:pt x="0" y="10"/>
                    <a:pt x="1" y="9"/>
                  </a:cubicBezTo>
                  <a:cubicBezTo>
                    <a:pt x="3" y="9"/>
                    <a:pt x="3" y="8"/>
                    <a:pt x="4" y="10"/>
                  </a:cubicBezTo>
                  <a:cubicBezTo>
                    <a:pt x="4" y="12"/>
                    <a:pt x="5" y="11"/>
                    <a:pt x="7" y="11"/>
                  </a:cubicBezTo>
                  <a:cubicBezTo>
                    <a:pt x="8" y="11"/>
                    <a:pt x="10" y="11"/>
                    <a:pt x="11" y="10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6" y="15"/>
                    <a:pt x="15" y="8"/>
                    <a:pt x="16" y="8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2" y="7"/>
                    <a:pt x="22" y="7"/>
                    <a:pt x="22" y="5"/>
                  </a:cubicBezTo>
                  <a:cubicBezTo>
                    <a:pt x="22" y="5"/>
                    <a:pt x="19" y="4"/>
                    <a:pt x="18" y="4"/>
                  </a:cubicBezTo>
                  <a:cubicBezTo>
                    <a:pt x="17" y="3"/>
                    <a:pt x="17" y="2"/>
                    <a:pt x="1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2" name="Freeform 651">
              <a:extLst>
                <a:ext uri="{FF2B5EF4-FFF2-40B4-BE49-F238E27FC236}">
                  <a16:creationId xmlns:a16="http://schemas.microsoft.com/office/drawing/2014/main" id="{0AFADB14-4E8E-4C49-9764-6A522A389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3918" y="5393989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20 w 21"/>
                <a:gd name="T3" fmla="*/ 6 h 13"/>
                <a:gd name="T4" fmla="*/ 18 w 21"/>
                <a:gd name="T5" fmla="*/ 3 h 13"/>
                <a:gd name="T6" fmla="*/ 13 w 21"/>
                <a:gd name="T7" fmla="*/ 0 h 13"/>
                <a:gd name="T8" fmla="*/ 8 w 21"/>
                <a:gd name="T9" fmla="*/ 1 h 13"/>
                <a:gd name="T10" fmla="*/ 3 w 21"/>
                <a:gd name="T11" fmla="*/ 1 h 13"/>
                <a:gd name="T12" fmla="*/ 5 w 21"/>
                <a:gd name="T13" fmla="*/ 6 h 13"/>
                <a:gd name="T14" fmla="*/ 10 w 21"/>
                <a:gd name="T15" fmla="*/ 9 h 13"/>
                <a:gd name="T16" fmla="*/ 12 w 21"/>
                <a:gd name="T17" fmla="*/ 9 h 13"/>
                <a:gd name="T18" fmla="*/ 18 w 21"/>
                <a:gd name="T19" fmla="*/ 13 h 13"/>
                <a:gd name="T20" fmla="*/ 19 w 21"/>
                <a:gd name="T21" fmla="*/ 9 h 13"/>
                <a:gd name="T22" fmla="*/ 19 w 21"/>
                <a:gd name="T2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8" y="9"/>
                    <a:pt x="21" y="7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1" y="0"/>
                    <a:pt x="10" y="1"/>
                    <a:pt x="8" y="1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0" y="3"/>
                    <a:pt x="3" y="5"/>
                    <a:pt x="5" y="6"/>
                  </a:cubicBezTo>
                  <a:cubicBezTo>
                    <a:pt x="7" y="7"/>
                    <a:pt x="8" y="7"/>
                    <a:pt x="10" y="9"/>
                  </a:cubicBezTo>
                  <a:cubicBezTo>
                    <a:pt x="10" y="10"/>
                    <a:pt x="12" y="10"/>
                    <a:pt x="12" y="9"/>
                  </a:cubicBezTo>
                  <a:cubicBezTo>
                    <a:pt x="12" y="10"/>
                    <a:pt x="17" y="13"/>
                    <a:pt x="18" y="13"/>
                  </a:cubicBezTo>
                  <a:cubicBezTo>
                    <a:pt x="18" y="11"/>
                    <a:pt x="18" y="10"/>
                    <a:pt x="19" y="9"/>
                  </a:cubicBezTo>
                  <a:cubicBezTo>
                    <a:pt x="19" y="9"/>
                    <a:pt x="17" y="10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3" name="Freeform 652">
              <a:extLst>
                <a:ext uri="{FF2B5EF4-FFF2-40B4-BE49-F238E27FC236}">
                  <a16:creationId xmlns:a16="http://schemas.microsoft.com/office/drawing/2014/main" id="{AAB25DB9-24E9-DD41-810C-F7E070F49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0242" y="5471891"/>
              <a:ext cx="29993" cy="31739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3 h 4"/>
                <a:gd name="T4" fmla="*/ 4 w 4"/>
                <a:gd name="T5" fmla="*/ 4 h 4"/>
                <a:gd name="T6" fmla="*/ 2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2"/>
                    <a:pt x="1" y="3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4" y="2"/>
                    <a:pt x="4" y="1"/>
                    <a:pt x="2" y="0"/>
                  </a:cubicBezTo>
                  <a:cubicBezTo>
                    <a:pt x="0" y="1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4" name="Freeform 653">
              <a:extLst>
                <a:ext uri="{FF2B5EF4-FFF2-40B4-BE49-F238E27FC236}">
                  <a16:creationId xmlns:a16="http://schemas.microsoft.com/office/drawing/2014/main" id="{C1FEE19A-7C14-F249-A6EC-E6D9447BC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2088" y="5275696"/>
              <a:ext cx="160865" cy="152919"/>
            </a:xfrm>
            <a:custGeom>
              <a:avLst/>
              <a:gdLst>
                <a:gd name="T0" fmla="*/ 5 w 20"/>
                <a:gd name="T1" fmla="*/ 14 h 18"/>
                <a:gd name="T2" fmla="*/ 14 w 20"/>
                <a:gd name="T3" fmla="*/ 18 h 18"/>
                <a:gd name="T4" fmla="*/ 14 w 20"/>
                <a:gd name="T5" fmla="*/ 13 h 18"/>
                <a:gd name="T6" fmla="*/ 17 w 20"/>
                <a:gd name="T7" fmla="*/ 11 h 18"/>
                <a:gd name="T8" fmla="*/ 18 w 20"/>
                <a:gd name="T9" fmla="*/ 6 h 18"/>
                <a:gd name="T10" fmla="*/ 20 w 20"/>
                <a:gd name="T11" fmla="*/ 5 h 18"/>
                <a:gd name="T12" fmla="*/ 19 w 20"/>
                <a:gd name="T13" fmla="*/ 0 h 18"/>
                <a:gd name="T14" fmla="*/ 15 w 20"/>
                <a:gd name="T15" fmla="*/ 1 h 18"/>
                <a:gd name="T16" fmla="*/ 10 w 20"/>
                <a:gd name="T17" fmla="*/ 3 h 18"/>
                <a:gd name="T18" fmla="*/ 12 w 20"/>
                <a:gd name="T19" fmla="*/ 6 h 18"/>
                <a:gd name="T20" fmla="*/ 10 w 20"/>
                <a:gd name="T21" fmla="*/ 4 h 18"/>
                <a:gd name="T22" fmla="*/ 7 w 20"/>
                <a:gd name="T23" fmla="*/ 6 h 18"/>
                <a:gd name="T24" fmla="*/ 5 w 20"/>
                <a:gd name="T25" fmla="*/ 8 h 18"/>
                <a:gd name="T26" fmla="*/ 5 w 20"/>
                <a:gd name="T27" fmla="*/ 12 h 18"/>
                <a:gd name="T28" fmla="*/ 3 w 20"/>
                <a:gd name="T29" fmla="*/ 12 h 18"/>
                <a:gd name="T30" fmla="*/ 4 w 20"/>
                <a:gd name="T31" fmla="*/ 12 h 18"/>
                <a:gd name="T32" fmla="*/ 3 w 20"/>
                <a:gd name="T33" fmla="*/ 12 h 18"/>
                <a:gd name="T34" fmla="*/ 4 w 20"/>
                <a:gd name="T35" fmla="*/ 14 h 18"/>
                <a:gd name="T36" fmla="*/ 2 w 20"/>
                <a:gd name="T37" fmla="*/ 13 h 18"/>
                <a:gd name="T38" fmla="*/ 3 w 20"/>
                <a:gd name="T39" fmla="*/ 14 h 18"/>
                <a:gd name="T40" fmla="*/ 1 w 20"/>
                <a:gd name="T41" fmla="*/ 14 h 18"/>
                <a:gd name="T42" fmla="*/ 2 w 20"/>
                <a:gd name="T43" fmla="*/ 15 h 18"/>
                <a:gd name="T44" fmla="*/ 0 w 20"/>
                <a:gd name="T45" fmla="*/ 15 h 18"/>
                <a:gd name="T46" fmla="*/ 5 w 20"/>
                <a:gd name="T47" fmla="*/ 14 h 18"/>
                <a:gd name="T48" fmla="*/ 5 w 20"/>
                <a:gd name="T4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18">
                  <a:moveTo>
                    <a:pt x="5" y="14"/>
                  </a:moveTo>
                  <a:cubicBezTo>
                    <a:pt x="7" y="12"/>
                    <a:pt x="13" y="16"/>
                    <a:pt x="14" y="18"/>
                  </a:cubicBezTo>
                  <a:cubicBezTo>
                    <a:pt x="15" y="16"/>
                    <a:pt x="15" y="14"/>
                    <a:pt x="14" y="13"/>
                  </a:cubicBezTo>
                  <a:cubicBezTo>
                    <a:pt x="13" y="9"/>
                    <a:pt x="15" y="11"/>
                    <a:pt x="17" y="11"/>
                  </a:cubicBezTo>
                  <a:cubicBezTo>
                    <a:pt x="19" y="10"/>
                    <a:pt x="19" y="8"/>
                    <a:pt x="18" y="6"/>
                  </a:cubicBezTo>
                  <a:cubicBezTo>
                    <a:pt x="18" y="6"/>
                    <a:pt x="20" y="5"/>
                    <a:pt x="20" y="5"/>
                  </a:cubicBezTo>
                  <a:cubicBezTo>
                    <a:pt x="20" y="3"/>
                    <a:pt x="20" y="2"/>
                    <a:pt x="19" y="0"/>
                  </a:cubicBezTo>
                  <a:cubicBezTo>
                    <a:pt x="19" y="0"/>
                    <a:pt x="15" y="1"/>
                    <a:pt x="15" y="1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10" y="3"/>
                    <a:pt x="13" y="5"/>
                    <a:pt x="12" y="6"/>
                  </a:cubicBezTo>
                  <a:cubicBezTo>
                    <a:pt x="10" y="8"/>
                    <a:pt x="9" y="4"/>
                    <a:pt x="10" y="4"/>
                  </a:cubicBezTo>
                  <a:cubicBezTo>
                    <a:pt x="10" y="4"/>
                    <a:pt x="7" y="5"/>
                    <a:pt x="7" y="6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5" y="9"/>
                    <a:pt x="3" y="12"/>
                    <a:pt x="5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3"/>
                    <a:pt x="4" y="14"/>
                    <a:pt x="4" y="14"/>
                  </a:cubicBezTo>
                  <a:cubicBezTo>
                    <a:pt x="4" y="13"/>
                    <a:pt x="2" y="13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4"/>
                    <a:pt x="2" y="13"/>
                    <a:pt x="1" y="14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2" y="14"/>
                    <a:pt x="1" y="14"/>
                    <a:pt x="0" y="15"/>
                  </a:cubicBezTo>
                  <a:cubicBezTo>
                    <a:pt x="1" y="15"/>
                    <a:pt x="4" y="16"/>
                    <a:pt x="5" y="14"/>
                  </a:cubicBezTo>
                  <a:cubicBezTo>
                    <a:pt x="5" y="14"/>
                    <a:pt x="5" y="15"/>
                    <a:pt x="5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5" name="Freeform 654">
              <a:extLst>
                <a:ext uri="{FF2B5EF4-FFF2-40B4-BE49-F238E27FC236}">
                  <a16:creationId xmlns:a16="http://schemas.microsoft.com/office/drawing/2014/main" id="{B90EB752-3B01-EF46-ADA0-B1CDC43C5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021797"/>
              <a:ext cx="119965" cy="187539"/>
            </a:xfrm>
            <a:custGeom>
              <a:avLst/>
              <a:gdLst>
                <a:gd name="T0" fmla="*/ 10 w 15"/>
                <a:gd name="T1" fmla="*/ 21 h 22"/>
                <a:gd name="T2" fmla="*/ 8 w 15"/>
                <a:gd name="T3" fmla="*/ 17 h 22"/>
                <a:gd name="T4" fmla="*/ 11 w 15"/>
                <a:gd name="T5" fmla="*/ 12 h 22"/>
                <a:gd name="T6" fmla="*/ 11 w 15"/>
                <a:gd name="T7" fmla="*/ 13 h 22"/>
                <a:gd name="T8" fmla="*/ 15 w 15"/>
                <a:gd name="T9" fmla="*/ 10 h 22"/>
                <a:gd name="T10" fmla="*/ 11 w 15"/>
                <a:gd name="T11" fmla="*/ 7 h 22"/>
                <a:gd name="T12" fmla="*/ 10 w 15"/>
                <a:gd name="T13" fmla="*/ 5 h 22"/>
                <a:gd name="T14" fmla="*/ 12 w 15"/>
                <a:gd name="T15" fmla="*/ 4 h 22"/>
                <a:gd name="T16" fmla="*/ 12 w 15"/>
                <a:gd name="T17" fmla="*/ 1 h 22"/>
                <a:gd name="T18" fmla="*/ 11 w 15"/>
                <a:gd name="T19" fmla="*/ 1 h 22"/>
                <a:gd name="T20" fmla="*/ 7 w 15"/>
                <a:gd name="T21" fmla="*/ 4 h 22"/>
                <a:gd name="T22" fmla="*/ 2 w 15"/>
                <a:gd name="T23" fmla="*/ 5 h 22"/>
                <a:gd name="T24" fmla="*/ 4 w 15"/>
                <a:gd name="T25" fmla="*/ 6 h 22"/>
                <a:gd name="T26" fmla="*/ 6 w 15"/>
                <a:gd name="T27" fmla="*/ 8 h 22"/>
                <a:gd name="T28" fmla="*/ 4 w 15"/>
                <a:gd name="T29" fmla="*/ 8 h 22"/>
                <a:gd name="T30" fmla="*/ 2 w 15"/>
                <a:gd name="T31" fmla="*/ 8 h 22"/>
                <a:gd name="T32" fmla="*/ 0 w 15"/>
                <a:gd name="T33" fmla="*/ 9 h 22"/>
                <a:gd name="T34" fmla="*/ 0 w 15"/>
                <a:gd name="T35" fmla="*/ 14 h 22"/>
                <a:gd name="T36" fmla="*/ 2 w 15"/>
                <a:gd name="T37" fmla="*/ 16 h 22"/>
                <a:gd name="T38" fmla="*/ 2 w 15"/>
                <a:gd name="T39" fmla="*/ 20 h 22"/>
                <a:gd name="T40" fmla="*/ 10 w 15"/>
                <a:gd name="T4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22">
                  <a:moveTo>
                    <a:pt x="10" y="21"/>
                  </a:moveTo>
                  <a:cubicBezTo>
                    <a:pt x="10" y="20"/>
                    <a:pt x="6" y="18"/>
                    <a:pt x="8" y="17"/>
                  </a:cubicBezTo>
                  <a:cubicBezTo>
                    <a:pt x="9" y="16"/>
                    <a:pt x="9" y="13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2" y="13"/>
                    <a:pt x="15" y="11"/>
                    <a:pt x="15" y="10"/>
                  </a:cubicBezTo>
                  <a:cubicBezTo>
                    <a:pt x="15" y="9"/>
                    <a:pt x="11" y="9"/>
                    <a:pt x="11" y="7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4"/>
                    <a:pt x="12" y="5"/>
                    <a:pt x="12" y="4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8" y="1"/>
                    <a:pt x="9" y="2"/>
                    <a:pt x="7" y="4"/>
                  </a:cubicBezTo>
                  <a:cubicBezTo>
                    <a:pt x="6" y="5"/>
                    <a:pt x="3" y="3"/>
                    <a:pt x="2" y="5"/>
                  </a:cubicBezTo>
                  <a:cubicBezTo>
                    <a:pt x="0" y="7"/>
                    <a:pt x="3" y="7"/>
                    <a:pt x="4" y="6"/>
                  </a:cubicBezTo>
                  <a:cubicBezTo>
                    <a:pt x="5" y="5"/>
                    <a:pt x="7" y="6"/>
                    <a:pt x="6" y="8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2" y="9"/>
                    <a:pt x="0" y="7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1" y="15"/>
                    <a:pt x="2" y="15"/>
                    <a:pt x="2" y="16"/>
                  </a:cubicBezTo>
                  <a:cubicBezTo>
                    <a:pt x="3" y="18"/>
                    <a:pt x="1" y="19"/>
                    <a:pt x="2" y="20"/>
                  </a:cubicBezTo>
                  <a:cubicBezTo>
                    <a:pt x="4" y="22"/>
                    <a:pt x="8" y="21"/>
                    <a:pt x="10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6" name="Freeform 655">
              <a:extLst>
                <a:ext uri="{FF2B5EF4-FFF2-40B4-BE49-F238E27FC236}">
                  <a16:creationId xmlns:a16="http://schemas.microsoft.com/office/drawing/2014/main" id="{CC22B7EB-5CCD-B24D-B6B7-FAE00DF6D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8421" y="5192028"/>
              <a:ext cx="357169" cy="438552"/>
            </a:xfrm>
            <a:custGeom>
              <a:avLst/>
              <a:gdLst>
                <a:gd name="T0" fmla="*/ 44 w 45"/>
                <a:gd name="T1" fmla="*/ 24 h 52"/>
                <a:gd name="T2" fmla="*/ 43 w 45"/>
                <a:gd name="T3" fmla="*/ 18 h 52"/>
                <a:gd name="T4" fmla="*/ 42 w 45"/>
                <a:gd name="T5" fmla="*/ 12 h 52"/>
                <a:gd name="T6" fmla="*/ 41 w 45"/>
                <a:gd name="T7" fmla="*/ 7 h 52"/>
                <a:gd name="T8" fmla="*/ 38 w 45"/>
                <a:gd name="T9" fmla="*/ 4 h 52"/>
                <a:gd name="T10" fmla="*/ 38 w 45"/>
                <a:gd name="T11" fmla="*/ 2 h 52"/>
                <a:gd name="T12" fmla="*/ 37 w 45"/>
                <a:gd name="T13" fmla="*/ 5 h 52"/>
                <a:gd name="T14" fmla="*/ 33 w 45"/>
                <a:gd name="T15" fmla="*/ 4 h 52"/>
                <a:gd name="T16" fmla="*/ 25 w 45"/>
                <a:gd name="T17" fmla="*/ 7 h 52"/>
                <a:gd name="T18" fmla="*/ 26 w 45"/>
                <a:gd name="T19" fmla="*/ 4 h 52"/>
                <a:gd name="T20" fmla="*/ 21 w 45"/>
                <a:gd name="T21" fmla="*/ 4 h 52"/>
                <a:gd name="T22" fmla="*/ 20 w 45"/>
                <a:gd name="T23" fmla="*/ 1 h 52"/>
                <a:gd name="T24" fmla="*/ 13 w 45"/>
                <a:gd name="T25" fmla="*/ 0 h 52"/>
                <a:gd name="T26" fmla="*/ 15 w 45"/>
                <a:gd name="T27" fmla="*/ 3 h 52"/>
                <a:gd name="T28" fmla="*/ 15 w 45"/>
                <a:gd name="T29" fmla="*/ 6 h 52"/>
                <a:gd name="T30" fmla="*/ 17 w 45"/>
                <a:gd name="T31" fmla="*/ 7 h 52"/>
                <a:gd name="T32" fmla="*/ 20 w 45"/>
                <a:gd name="T33" fmla="*/ 9 h 52"/>
                <a:gd name="T34" fmla="*/ 15 w 45"/>
                <a:gd name="T35" fmla="*/ 8 h 52"/>
                <a:gd name="T36" fmla="*/ 14 w 45"/>
                <a:gd name="T37" fmla="*/ 8 h 52"/>
                <a:gd name="T38" fmla="*/ 13 w 45"/>
                <a:gd name="T39" fmla="*/ 10 h 52"/>
                <a:gd name="T40" fmla="*/ 6 w 45"/>
                <a:gd name="T41" fmla="*/ 10 h 52"/>
                <a:gd name="T42" fmla="*/ 6 w 45"/>
                <a:gd name="T43" fmla="*/ 15 h 52"/>
                <a:gd name="T44" fmla="*/ 6 w 45"/>
                <a:gd name="T45" fmla="*/ 17 h 52"/>
                <a:gd name="T46" fmla="*/ 1 w 45"/>
                <a:gd name="T47" fmla="*/ 22 h 52"/>
                <a:gd name="T48" fmla="*/ 2 w 45"/>
                <a:gd name="T49" fmla="*/ 26 h 52"/>
                <a:gd name="T50" fmla="*/ 2 w 45"/>
                <a:gd name="T51" fmla="*/ 30 h 52"/>
                <a:gd name="T52" fmla="*/ 1 w 45"/>
                <a:gd name="T53" fmla="*/ 33 h 52"/>
                <a:gd name="T54" fmla="*/ 3 w 45"/>
                <a:gd name="T55" fmla="*/ 37 h 52"/>
                <a:gd name="T56" fmla="*/ 11 w 45"/>
                <a:gd name="T57" fmla="*/ 40 h 52"/>
                <a:gd name="T58" fmla="*/ 9 w 45"/>
                <a:gd name="T59" fmla="*/ 49 h 52"/>
                <a:gd name="T60" fmla="*/ 19 w 45"/>
                <a:gd name="T61" fmla="*/ 49 h 52"/>
                <a:gd name="T62" fmla="*/ 23 w 45"/>
                <a:gd name="T63" fmla="*/ 51 h 52"/>
                <a:gd name="T64" fmla="*/ 26 w 45"/>
                <a:gd name="T65" fmla="*/ 50 h 52"/>
                <a:gd name="T66" fmla="*/ 33 w 45"/>
                <a:gd name="T67" fmla="*/ 49 h 52"/>
                <a:gd name="T68" fmla="*/ 36 w 45"/>
                <a:gd name="T69" fmla="*/ 49 h 52"/>
                <a:gd name="T70" fmla="*/ 36 w 45"/>
                <a:gd name="T71" fmla="*/ 45 h 52"/>
                <a:gd name="T72" fmla="*/ 40 w 45"/>
                <a:gd name="T73" fmla="*/ 43 h 52"/>
                <a:gd name="T74" fmla="*/ 35 w 45"/>
                <a:gd name="T75" fmla="*/ 37 h 52"/>
                <a:gd name="T76" fmla="*/ 32 w 45"/>
                <a:gd name="T77" fmla="*/ 31 h 52"/>
                <a:gd name="T78" fmla="*/ 41 w 45"/>
                <a:gd name="T79" fmla="*/ 26 h 52"/>
                <a:gd name="T80" fmla="*/ 44 w 45"/>
                <a:gd name="T81" fmla="*/ 28 h 52"/>
                <a:gd name="T82" fmla="*/ 44 w 45"/>
                <a:gd name="T83" fmla="*/ 24 h 52"/>
                <a:gd name="T84" fmla="*/ 44 w 45"/>
                <a:gd name="T8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" h="52">
                  <a:moveTo>
                    <a:pt x="44" y="24"/>
                  </a:moveTo>
                  <a:cubicBezTo>
                    <a:pt x="43" y="22"/>
                    <a:pt x="43" y="20"/>
                    <a:pt x="43" y="18"/>
                  </a:cubicBezTo>
                  <a:cubicBezTo>
                    <a:pt x="42" y="16"/>
                    <a:pt x="41" y="15"/>
                    <a:pt x="42" y="12"/>
                  </a:cubicBezTo>
                  <a:cubicBezTo>
                    <a:pt x="43" y="10"/>
                    <a:pt x="42" y="8"/>
                    <a:pt x="41" y="7"/>
                  </a:cubicBezTo>
                  <a:cubicBezTo>
                    <a:pt x="40" y="6"/>
                    <a:pt x="38" y="5"/>
                    <a:pt x="38" y="4"/>
                  </a:cubicBezTo>
                  <a:cubicBezTo>
                    <a:pt x="38" y="4"/>
                    <a:pt x="39" y="3"/>
                    <a:pt x="38" y="2"/>
                  </a:cubicBezTo>
                  <a:cubicBezTo>
                    <a:pt x="37" y="2"/>
                    <a:pt x="37" y="5"/>
                    <a:pt x="37" y="5"/>
                  </a:cubicBezTo>
                  <a:cubicBezTo>
                    <a:pt x="35" y="5"/>
                    <a:pt x="35" y="4"/>
                    <a:pt x="33" y="4"/>
                  </a:cubicBezTo>
                  <a:cubicBezTo>
                    <a:pt x="31" y="5"/>
                    <a:pt x="28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4" y="4"/>
                    <a:pt x="23" y="5"/>
                    <a:pt x="21" y="4"/>
                  </a:cubicBezTo>
                  <a:cubicBezTo>
                    <a:pt x="20" y="3"/>
                    <a:pt x="23" y="1"/>
                    <a:pt x="20" y="1"/>
                  </a:cubicBezTo>
                  <a:cubicBezTo>
                    <a:pt x="18" y="1"/>
                    <a:pt x="16" y="1"/>
                    <a:pt x="13" y="0"/>
                  </a:cubicBezTo>
                  <a:cubicBezTo>
                    <a:pt x="14" y="1"/>
                    <a:pt x="15" y="1"/>
                    <a:pt x="15" y="3"/>
                  </a:cubicBezTo>
                  <a:cubicBezTo>
                    <a:pt x="14" y="4"/>
                    <a:pt x="14" y="4"/>
                    <a:pt x="15" y="6"/>
                  </a:cubicBezTo>
                  <a:cubicBezTo>
                    <a:pt x="15" y="8"/>
                    <a:pt x="15" y="7"/>
                    <a:pt x="17" y="7"/>
                  </a:cubicBezTo>
                  <a:cubicBezTo>
                    <a:pt x="18" y="7"/>
                    <a:pt x="19" y="8"/>
                    <a:pt x="20" y="9"/>
                  </a:cubicBezTo>
                  <a:cubicBezTo>
                    <a:pt x="19" y="8"/>
                    <a:pt x="16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3" y="9"/>
                    <a:pt x="14" y="10"/>
                    <a:pt x="13" y="10"/>
                  </a:cubicBezTo>
                  <a:cubicBezTo>
                    <a:pt x="11" y="11"/>
                    <a:pt x="7" y="6"/>
                    <a:pt x="6" y="10"/>
                  </a:cubicBezTo>
                  <a:cubicBezTo>
                    <a:pt x="7" y="12"/>
                    <a:pt x="8" y="14"/>
                    <a:pt x="6" y="15"/>
                  </a:cubicBezTo>
                  <a:cubicBezTo>
                    <a:pt x="5" y="17"/>
                    <a:pt x="5" y="15"/>
                    <a:pt x="6" y="17"/>
                  </a:cubicBezTo>
                  <a:cubicBezTo>
                    <a:pt x="6" y="22"/>
                    <a:pt x="0" y="20"/>
                    <a:pt x="1" y="22"/>
                  </a:cubicBezTo>
                  <a:cubicBezTo>
                    <a:pt x="1" y="23"/>
                    <a:pt x="2" y="24"/>
                    <a:pt x="2" y="26"/>
                  </a:cubicBezTo>
                  <a:cubicBezTo>
                    <a:pt x="2" y="28"/>
                    <a:pt x="1" y="28"/>
                    <a:pt x="2" y="30"/>
                  </a:cubicBezTo>
                  <a:cubicBezTo>
                    <a:pt x="3" y="31"/>
                    <a:pt x="0" y="33"/>
                    <a:pt x="1" y="33"/>
                  </a:cubicBezTo>
                  <a:cubicBezTo>
                    <a:pt x="3" y="34"/>
                    <a:pt x="2" y="36"/>
                    <a:pt x="3" y="37"/>
                  </a:cubicBezTo>
                  <a:cubicBezTo>
                    <a:pt x="4" y="40"/>
                    <a:pt x="8" y="39"/>
                    <a:pt x="11" y="40"/>
                  </a:cubicBezTo>
                  <a:cubicBezTo>
                    <a:pt x="11" y="40"/>
                    <a:pt x="9" y="48"/>
                    <a:pt x="9" y="49"/>
                  </a:cubicBezTo>
                  <a:cubicBezTo>
                    <a:pt x="13" y="49"/>
                    <a:pt x="15" y="48"/>
                    <a:pt x="19" y="49"/>
                  </a:cubicBezTo>
                  <a:cubicBezTo>
                    <a:pt x="19" y="49"/>
                    <a:pt x="23" y="52"/>
                    <a:pt x="23" y="51"/>
                  </a:cubicBezTo>
                  <a:cubicBezTo>
                    <a:pt x="24" y="49"/>
                    <a:pt x="25" y="49"/>
                    <a:pt x="26" y="50"/>
                  </a:cubicBezTo>
                  <a:cubicBezTo>
                    <a:pt x="27" y="51"/>
                    <a:pt x="32" y="48"/>
                    <a:pt x="33" y="49"/>
                  </a:cubicBezTo>
                  <a:cubicBezTo>
                    <a:pt x="33" y="49"/>
                    <a:pt x="37" y="50"/>
                    <a:pt x="36" y="49"/>
                  </a:cubicBezTo>
                  <a:cubicBezTo>
                    <a:pt x="35" y="46"/>
                    <a:pt x="34" y="46"/>
                    <a:pt x="36" y="45"/>
                  </a:cubicBezTo>
                  <a:cubicBezTo>
                    <a:pt x="38" y="43"/>
                    <a:pt x="38" y="43"/>
                    <a:pt x="40" y="43"/>
                  </a:cubicBezTo>
                  <a:cubicBezTo>
                    <a:pt x="41" y="42"/>
                    <a:pt x="36" y="38"/>
                    <a:pt x="35" y="37"/>
                  </a:cubicBezTo>
                  <a:cubicBezTo>
                    <a:pt x="34" y="37"/>
                    <a:pt x="31" y="32"/>
                    <a:pt x="32" y="31"/>
                  </a:cubicBezTo>
                  <a:cubicBezTo>
                    <a:pt x="36" y="30"/>
                    <a:pt x="38" y="29"/>
                    <a:pt x="41" y="26"/>
                  </a:cubicBezTo>
                  <a:cubicBezTo>
                    <a:pt x="42" y="25"/>
                    <a:pt x="43" y="29"/>
                    <a:pt x="44" y="28"/>
                  </a:cubicBezTo>
                  <a:cubicBezTo>
                    <a:pt x="45" y="27"/>
                    <a:pt x="45" y="25"/>
                    <a:pt x="44" y="24"/>
                  </a:cubicBezTo>
                  <a:cubicBezTo>
                    <a:pt x="44" y="23"/>
                    <a:pt x="44" y="24"/>
                    <a:pt x="44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7" name="Freeform 656">
              <a:extLst>
                <a:ext uri="{FF2B5EF4-FFF2-40B4-BE49-F238E27FC236}">
                  <a16:creationId xmlns:a16="http://schemas.microsoft.com/office/drawing/2014/main" id="{02EDC845-1D43-9442-8964-06B5BFF89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327631"/>
              <a:ext cx="711612" cy="447209"/>
            </a:xfrm>
            <a:custGeom>
              <a:avLst/>
              <a:gdLst>
                <a:gd name="T0" fmla="*/ 0 w 89"/>
                <a:gd name="T1" fmla="*/ 27 h 53"/>
                <a:gd name="T2" fmla="*/ 9 w 89"/>
                <a:gd name="T3" fmla="*/ 30 h 53"/>
                <a:gd name="T4" fmla="*/ 16 w 89"/>
                <a:gd name="T5" fmla="*/ 31 h 53"/>
                <a:gd name="T6" fmla="*/ 22 w 89"/>
                <a:gd name="T7" fmla="*/ 28 h 53"/>
                <a:gd name="T8" fmla="*/ 33 w 89"/>
                <a:gd name="T9" fmla="*/ 30 h 53"/>
                <a:gd name="T10" fmla="*/ 40 w 89"/>
                <a:gd name="T11" fmla="*/ 41 h 53"/>
                <a:gd name="T12" fmla="*/ 44 w 89"/>
                <a:gd name="T13" fmla="*/ 38 h 53"/>
                <a:gd name="T14" fmla="*/ 47 w 89"/>
                <a:gd name="T15" fmla="*/ 41 h 53"/>
                <a:gd name="T16" fmla="*/ 57 w 89"/>
                <a:gd name="T17" fmla="*/ 42 h 53"/>
                <a:gd name="T18" fmla="*/ 51 w 89"/>
                <a:gd name="T19" fmla="*/ 46 h 53"/>
                <a:gd name="T20" fmla="*/ 55 w 89"/>
                <a:gd name="T21" fmla="*/ 49 h 53"/>
                <a:gd name="T22" fmla="*/ 59 w 89"/>
                <a:gd name="T23" fmla="*/ 51 h 53"/>
                <a:gd name="T24" fmla="*/ 67 w 89"/>
                <a:gd name="T25" fmla="*/ 48 h 53"/>
                <a:gd name="T26" fmla="*/ 72 w 89"/>
                <a:gd name="T27" fmla="*/ 46 h 53"/>
                <a:gd name="T28" fmla="*/ 68 w 89"/>
                <a:gd name="T29" fmla="*/ 46 h 53"/>
                <a:gd name="T30" fmla="*/ 63 w 89"/>
                <a:gd name="T31" fmla="*/ 44 h 53"/>
                <a:gd name="T32" fmla="*/ 72 w 89"/>
                <a:gd name="T33" fmla="*/ 38 h 53"/>
                <a:gd name="T34" fmla="*/ 78 w 89"/>
                <a:gd name="T35" fmla="*/ 35 h 53"/>
                <a:gd name="T36" fmla="*/ 84 w 89"/>
                <a:gd name="T37" fmla="*/ 31 h 53"/>
                <a:gd name="T38" fmla="*/ 87 w 89"/>
                <a:gd name="T39" fmla="*/ 28 h 53"/>
                <a:gd name="T40" fmla="*/ 86 w 89"/>
                <a:gd name="T41" fmla="*/ 26 h 53"/>
                <a:gd name="T42" fmla="*/ 88 w 89"/>
                <a:gd name="T43" fmla="*/ 25 h 53"/>
                <a:gd name="T44" fmla="*/ 86 w 89"/>
                <a:gd name="T45" fmla="*/ 24 h 53"/>
                <a:gd name="T46" fmla="*/ 88 w 89"/>
                <a:gd name="T47" fmla="*/ 21 h 53"/>
                <a:gd name="T48" fmla="*/ 85 w 89"/>
                <a:gd name="T49" fmla="*/ 19 h 53"/>
                <a:gd name="T50" fmla="*/ 82 w 89"/>
                <a:gd name="T51" fmla="*/ 18 h 53"/>
                <a:gd name="T52" fmla="*/ 78 w 89"/>
                <a:gd name="T53" fmla="*/ 18 h 53"/>
                <a:gd name="T54" fmla="*/ 75 w 89"/>
                <a:gd name="T55" fmla="*/ 15 h 53"/>
                <a:gd name="T56" fmla="*/ 72 w 89"/>
                <a:gd name="T57" fmla="*/ 17 h 53"/>
                <a:gd name="T58" fmla="*/ 69 w 89"/>
                <a:gd name="T59" fmla="*/ 14 h 53"/>
                <a:gd name="T60" fmla="*/ 65 w 89"/>
                <a:gd name="T61" fmla="*/ 14 h 53"/>
                <a:gd name="T62" fmla="*/ 64 w 89"/>
                <a:gd name="T63" fmla="*/ 10 h 53"/>
                <a:gd name="T64" fmla="*/ 60 w 89"/>
                <a:gd name="T65" fmla="*/ 9 h 53"/>
                <a:gd name="T66" fmla="*/ 60 w 89"/>
                <a:gd name="T67" fmla="*/ 5 h 53"/>
                <a:gd name="T68" fmla="*/ 58 w 89"/>
                <a:gd name="T69" fmla="*/ 2 h 53"/>
                <a:gd name="T70" fmla="*/ 53 w 89"/>
                <a:gd name="T71" fmla="*/ 1 h 53"/>
                <a:gd name="T72" fmla="*/ 47 w 89"/>
                <a:gd name="T73" fmla="*/ 2 h 53"/>
                <a:gd name="T74" fmla="*/ 43 w 89"/>
                <a:gd name="T75" fmla="*/ 3 h 53"/>
                <a:gd name="T76" fmla="*/ 41 w 89"/>
                <a:gd name="T77" fmla="*/ 9 h 53"/>
                <a:gd name="T78" fmla="*/ 38 w 89"/>
                <a:gd name="T79" fmla="*/ 7 h 53"/>
                <a:gd name="T80" fmla="*/ 36 w 89"/>
                <a:gd name="T81" fmla="*/ 8 h 53"/>
                <a:gd name="T82" fmla="*/ 34 w 89"/>
                <a:gd name="T83" fmla="*/ 6 h 53"/>
                <a:gd name="T84" fmla="*/ 31 w 89"/>
                <a:gd name="T85" fmla="*/ 7 h 53"/>
                <a:gd name="T86" fmla="*/ 29 w 89"/>
                <a:gd name="T87" fmla="*/ 6 h 53"/>
                <a:gd name="T88" fmla="*/ 28 w 89"/>
                <a:gd name="T89" fmla="*/ 8 h 53"/>
                <a:gd name="T90" fmla="*/ 21 w 89"/>
                <a:gd name="T91" fmla="*/ 5 h 53"/>
                <a:gd name="T92" fmla="*/ 12 w 89"/>
                <a:gd name="T93" fmla="*/ 4 h 53"/>
                <a:gd name="T94" fmla="*/ 6 w 89"/>
                <a:gd name="T95" fmla="*/ 6 h 53"/>
                <a:gd name="T96" fmla="*/ 9 w 89"/>
                <a:gd name="T97" fmla="*/ 11 h 53"/>
                <a:gd name="T98" fmla="*/ 10 w 89"/>
                <a:gd name="T99" fmla="*/ 14 h 53"/>
                <a:gd name="T100" fmla="*/ 5 w 89"/>
                <a:gd name="T101" fmla="*/ 16 h 53"/>
                <a:gd name="T102" fmla="*/ 2 w 89"/>
                <a:gd name="T103" fmla="*/ 23 h 53"/>
                <a:gd name="T104" fmla="*/ 0 w 89"/>
                <a:gd name="T10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53">
                  <a:moveTo>
                    <a:pt x="0" y="27"/>
                  </a:moveTo>
                  <a:cubicBezTo>
                    <a:pt x="0" y="30"/>
                    <a:pt x="7" y="30"/>
                    <a:pt x="9" y="30"/>
                  </a:cubicBezTo>
                  <a:cubicBezTo>
                    <a:pt x="11" y="30"/>
                    <a:pt x="13" y="32"/>
                    <a:pt x="16" y="31"/>
                  </a:cubicBezTo>
                  <a:cubicBezTo>
                    <a:pt x="17" y="29"/>
                    <a:pt x="20" y="28"/>
                    <a:pt x="22" y="28"/>
                  </a:cubicBezTo>
                  <a:cubicBezTo>
                    <a:pt x="25" y="26"/>
                    <a:pt x="31" y="28"/>
                    <a:pt x="33" y="30"/>
                  </a:cubicBezTo>
                  <a:cubicBezTo>
                    <a:pt x="36" y="34"/>
                    <a:pt x="37" y="38"/>
                    <a:pt x="40" y="41"/>
                  </a:cubicBezTo>
                  <a:cubicBezTo>
                    <a:pt x="42" y="40"/>
                    <a:pt x="42" y="39"/>
                    <a:pt x="44" y="38"/>
                  </a:cubicBezTo>
                  <a:cubicBezTo>
                    <a:pt x="46" y="38"/>
                    <a:pt x="46" y="40"/>
                    <a:pt x="47" y="41"/>
                  </a:cubicBezTo>
                  <a:cubicBezTo>
                    <a:pt x="48" y="42"/>
                    <a:pt x="57" y="43"/>
                    <a:pt x="57" y="42"/>
                  </a:cubicBezTo>
                  <a:cubicBezTo>
                    <a:pt x="57" y="43"/>
                    <a:pt x="51" y="45"/>
                    <a:pt x="51" y="46"/>
                  </a:cubicBezTo>
                  <a:cubicBezTo>
                    <a:pt x="52" y="47"/>
                    <a:pt x="56" y="46"/>
                    <a:pt x="55" y="49"/>
                  </a:cubicBezTo>
                  <a:cubicBezTo>
                    <a:pt x="54" y="51"/>
                    <a:pt x="57" y="53"/>
                    <a:pt x="59" y="51"/>
                  </a:cubicBezTo>
                  <a:cubicBezTo>
                    <a:pt x="61" y="50"/>
                    <a:pt x="64" y="48"/>
                    <a:pt x="67" y="48"/>
                  </a:cubicBezTo>
                  <a:cubicBezTo>
                    <a:pt x="70" y="48"/>
                    <a:pt x="71" y="48"/>
                    <a:pt x="72" y="46"/>
                  </a:cubicBezTo>
                  <a:cubicBezTo>
                    <a:pt x="72" y="46"/>
                    <a:pt x="69" y="46"/>
                    <a:pt x="68" y="46"/>
                  </a:cubicBezTo>
                  <a:cubicBezTo>
                    <a:pt x="66" y="46"/>
                    <a:pt x="64" y="47"/>
                    <a:pt x="63" y="44"/>
                  </a:cubicBezTo>
                  <a:cubicBezTo>
                    <a:pt x="60" y="40"/>
                    <a:pt x="70" y="38"/>
                    <a:pt x="72" y="38"/>
                  </a:cubicBezTo>
                  <a:cubicBezTo>
                    <a:pt x="74" y="37"/>
                    <a:pt x="76" y="36"/>
                    <a:pt x="78" y="35"/>
                  </a:cubicBezTo>
                  <a:cubicBezTo>
                    <a:pt x="79" y="33"/>
                    <a:pt x="81" y="31"/>
                    <a:pt x="84" y="31"/>
                  </a:cubicBezTo>
                  <a:cubicBezTo>
                    <a:pt x="85" y="31"/>
                    <a:pt x="87" y="31"/>
                    <a:pt x="87" y="28"/>
                  </a:cubicBezTo>
                  <a:cubicBezTo>
                    <a:pt x="87" y="27"/>
                    <a:pt x="86" y="27"/>
                    <a:pt x="86" y="26"/>
                  </a:cubicBezTo>
                  <a:cubicBezTo>
                    <a:pt x="86" y="25"/>
                    <a:pt x="88" y="25"/>
                    <a:pt x="88" y="25"/>
                  </a:cubicBezTo>
                  <a:cubicBezTo>
                    <a:pt x="88" y="25"/>
                    <a:pt x="86" y="24"/>
                    <a:pt x="86" y="24"/>
                  </a:cubicBezTo>
                  <a:cubicBezTo>
                    <a:pt x="86" y="23"/>
                    <a:pt x="89" y="23"/>
                    <a:pt x="88" y="21"/>
                  </a:cubicBezTo>
                  <a:cubicBezTo>
                    <a:pt x="88" y="21"/>
                    <a:pt x="86" y="20"/>
                    <a:pt x="85" y="19"/>
                  </a:cubicBezTo>
                  <a:cubicBezTo>
                    <a:pt x="84" y="18"/>
                    <a:pt x="83" y="20"/>
                    <a:pt x="82" y="18"/>
                  </a:cubicBezTo>
                  <a:cubicBezTo>
                    <a:pt x="81" y="17"/>
                    <a:pt x="80" y="17"/>
                    <a:pt x="78" y="18"/>
                  </a:cubicBezTo>
                  <a:cubicBezTo>
                    <a:pt x="77" y="18"/>
                    <a:pt x="76" y="15"/>
                    <a:pt x="75" y="15"/>
                  </a:cubicBezTo>
                  <a:cubicBezTo>
                    <a:pt x="74" y="14"/>
                    <a:pt x="73" y="16"/>
                    <a:pt x="72" y="17"/>
                  </a:cubicBezTo>
                  <a:cubicBezTo>
                    <a:pt x="71" y="17"/>
                    <a:pt x="70" y="14"/>
                    <a:pt x="69" y="14"/>
                  </a:cubicBezTo>
                  <a:cubicBezTo>
                    <a:pt x="68" y="14"/>
                    <a:pt x="65" y="15"/>
                    <a:pt x="65" y="14"/>
                  </a:cubicBezTo>
                  <a:cubicBezTo>
                    <a:pt x="65" y="13"/>
                    <a:pt x="65" y="11"/>
                    <a:pt x="64" y="10"/>
                  </a:cubicBezTo>
                  <a:cubicBezTo>
                    <a:pt x="63" y="9"/>
                    <a:pt x="61" y="10"/>
                    <a:pt x="60" y="9"/>
                  </a:cubicBezTo>
                  <a:cubicBezTo>
                    <a:pt x="59" y="8"/>
                    <a:pt x="58" y="6"/>
                    <a:pt x="60" y="5"/>
                  </a:cubicBezTo>
                  <a:cubicBezTo>
                    <a:pt x="61" y="5"/>
                    <a:pt x="59" y="2"/>
                    <a:pt x="58" y="2"/>
                  </a:cubicBezTo>
                  <a:cubicBezTo>
                    <a:pt x="57" y="1"/>
                    <a:pt x="54" y="2"/>
                    <a:pt x="53" y="1"/>
                  </a:cubicBezTo>
                  <a:cubicBezTo>
                    <a:pt x="50" y="0"/>
                    <a:pt x="50" y="6"/>
                    <a:pt x="47" y="2"/>
                  </a:cubicBezTo>
                  <a:cubicBezTo>
                    <a:pt x="46" y="2"/>
                    <a:pt x="44" y="3"/>
                    <a:pt x="43" y="3"/>
                  </a:cubicBezTo>
                  <a:cubicBezTo>
                    <a:pt x="41" y="4"/>
                    <a:pt x="42" y="9"/>
                    <a:pt x="41" y="9"/>
                  </a:cubicBezTo>
                  <a:cubicBezTo>
                    <a:pt x="40" y="9"/>
                    <a:pt x="39" y="7"/>
                    <a:pt x="38" y="7"/>
                  </a:cubicBezTo>
                  <a:cubicBezTo>
                    <a:pt x="38" y="7"/>
                    <a:pt x="37" y="8"/>
                    <a:pt x="36" y="8"/>
                  </a:cubicBezTo>
                  <a:cubicBezTo>
                    <a:pt x="35" y="8"/>
                    <a:pt x="34" y="7"/>
                    <a:pt x="34" y="6"/>
                  </a:cubicBezTo>
                  <a:cubicBezTo>
                    <a:pt x="34" y="5"/>
                    <a:pt x="32" y="7"/>
                    <a:pt x="31" y="7"/>
                  </a:cubicBezTo>
                  <a:cubicBezTo>
                    <a:pt x="30" y="7"/>
                    <a:pt x="30" y="6"/>
                    <a:pt x="29" y="6"/>
                  </a:cubicBezTo>
                  <a:cubicBezTo>
                    <a:pt x="28" y="6"/>
                    <a:pt x="28" y="7"/>
                    <a:pt x="28" y="8"/>
                  </a:cubicBezTo>
                  <a:cubicBezTo>
                    <a:pt x="28" y="8"/>
                    <a:pt x="21" y="5"/>
                    <a:pt x="21" y="5"/>
                  </a:cubicBezTo>
                  <a:cubicBezTo>
                    <a:pt x="18" y="4"/>
                    <a:pt x="15" y="4"/>
                    <a:pt x="12" y="4"/>
                  </a:cubicBezTo>
                  <a:cubicBezTo>
                    <a:pt x="10" y="4"/>
                    <a:pt x="9" y="6"/>
                    <a:pt x="6" y="6"/>
                  </a:cubicBezTo>
                  <a:cubicBezTo>
                    <a:pt x="6" y="9"/>
                    <a:pt x="9" y="9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9" y="15"/>
                    <a:pt x="6" y="15"/>
                    <a:pt x="5" y="16"/>
                  </a:cubicBezTo>
                  <a:cubicBezTo>
                    <a:pt x="2" y="18"/>
                    <a:pt x="3" y="20"/>
                    <a:pt x="2" y="23"/>
                  </a:cubicBezTo>
                  <a:cubicBezTo>
                    <a:pt x="2" y="25"/>
                    <a:pt x="1" y="26"/>
                    <a:pt x="0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8" name="Freeform 657">
              <a:extLst>
                <a:ext uri="{FF2B5EF4-FFF2-40B4-BE49-F238E27FC236}">
                  <a16:creationId xmlns:a16="http://schemas.microsoft.com/office/drawing/2014/main" id="{3204E5BF-0C64-2D41-B95A-1B2D512B3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4667" y="5494972"/>
              <a:ext cx="239931" cy="103867"/>
            </a:xfrm>
            <a:custGeom>
              <a:avLst/>
              <a:gdLst>
                <a:gd name="T0" fmla="*/ 30 w 30"/>
                <a:gd name="T1" fmla="*/ 4 h 12"/>
                <a:gd name="T2" fmla="*/ 22 w 30"/>
                <a:gd name="T3" fmla="*/ 0 h 12"/>
                <a:gd name="T4" fmla="*/ 17 w 30"/>
                <a:gd name="T5" fmla="*/ 0 h 12"/>
                <a:gd name="T6" fmla="*/ 14 w 30"/>
                <a:gd name="T7" fmla="*/ 1 h 12"/>
                <a:gd name="T8" fmla="*/ 11 w 30"/>
                <a:gd name="T9" fmla="*/ 0 h 12"/>
                <a:gd name="T10" fmla="*/ 8 w 30"/>
                <a:gd name="T11" fmla="*/ 3 h 12"/>
                <a:gd name="T12" fmla="*/ 3 w 30"/>
                <a:gd name="T13" fmla="*/ 9 h 12"/>
                <a:gd name="T14" fmla="*/ 11 w 30"/>
                <a:gd name="T15" fmla="*/ 11 h 12"/>
                <a:gd name="T16" fmla="*/ 13 w 30"/>
                <a:gd name="T17" fmla="*/ 9 h 12"/>
                <a:gd name="T18" fmla="*/ 18 w 30"/>
                <a:gd name="T19" fmla="*/ 9 h 12"/>
                <a:gd name="T20" fmla="*/ 19 w 30"/>
                <a:gd name="T21" fmla="*/ 6 h 12"/>
                <a:gd name="T22" fmla="*/ 24 w 30"/>
                <a:gd name="T23" fmla="*/ 7 h 12"/>
                <a:gd name="T24" fmla="*/ 28 w 30"/>
                <a:gd name="T25" fmla="*/ 7 h 12"/>
                <a:gd name="T26" fmla="*/ 30 w 30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12">
                  <a:moveTo>
                    <a:pt x="30" y="4"/>
                  </a:moveTo>
                  <a:cubicBezTo>
                    <a:pt x="27" y="2"/>
                    <a:pt x="26" y="0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1"/>
                    <a:pt x="9" y="2"/>
                    <a:pt x="8" y="3"/>
                  </a:cubicBezTo>
                  <a:cubicBezTo>
                    <a:pt x="6" y="5"/>
                    <a:pt x="0" y="4"/>
                    <a:pt x="3" y="9"/>
                  </a:cubicBezTo>
                  <a:cubicBezTo>
                    <a:pt x="4" y="11"/>
                    <a:pt x="8" y="12"/>
                    <a:pt x="11" y="11"/>
                  </a:cubicBezTo>
                  <a:cubicBezTo>
                    <a:pt x="12" y="11"/>
                    <a:pt x="12" y="9"/>
                    <a:pt x="13" y="9"/>
                  </a:cubicBezTo>
                  <a:cubicBezTo>
                    <a:pt x="15" y="9"/>
                    <a:pt x="17" y="9"/>
                    <a:pt x="18" y="9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20" y="5"/>
                    <a:pt x="23" y="7"/>
                    <a:pt x="24" y="7"/>
                  </a:cubicBezTo>
                  <a:cubicBezTo>
                    <a:pt x="25" y="7"/>
                    <a:pt x="27" y="7"/>
                    <a:pt x="28" y="7"/>
                  </a:cubicBezTo>
                  <a:cubicBezTo>
                    <a:pt x="29" y="7"/>
                    <a:pt x="29" y="5"/>
                    <a:pt x="3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9" name="Freeform 658">
              <a:extLst>
                <a:ext uri="{FF2B5EF4-FFF2-40B4-BE49-F238E27FC236}">
                  <a16:creationId xmlns:a16="http://schemas.microsoft.com/office/drawing/2014/main" id="{33A15A69-6EE4-0D4E-8150-64BBBE77C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5114125"/>
              <a:ext cx="376254" cy="297179"/>
            </a:xfrm>
            <a:custGeom>
              <a:avLst/>
              <a:gdLst>
                <a:gd name="T0" fmla="*/ 11 w 47"/>
                <a:gd name="T1" fmla="*/ 29 h 35"/>
                <a:gd name="T2" fmla="*/ 18 w 47"/>
                <a:gd name="T3" fmla="*/ 30 h 35"/>
                <a:gd name="T4" fmla="*/ 23 w 47"/>
                <a:gd name="T5" fmla="*/ 33 h 35"/>
                <a:gd name="T6" fmla="*/ 25 w 47"/>
                <a:gd name="T7" fmla="*/ 31 h 35"/>
                <a:gd name="T8" fmla="*/ 29 w 47"/>
                <a:gd name="T9" fmla="*/ 32 h 35"/>
                <a:gd name="T10" fmla="*/ 33 w 47"/>
                <a:gd name="T11" fmla="*/ 32 h 35"/>
                <a:gd name="T12" fmla="*/ 36 w 47"/>
                <a:gd name="T13" fmla="*/ 33 h 35"/>
                <a:gd name="T14" fmla="*/ 38 w 47"/>
                <a:gd name="T15" fmla="*/ 28 h 35"/>
                <a:gd name="T16" fmla="*/ 42 w 47"/>
                <a:gd name="T17" fmla="*/ 27 h 35"/>
                <a:gd name="T18" fmla="*/ 40 w 47"/>
                <a:gd name="T19" fmla="*/ 22 h 35"/>
                <a:gd name="T20" fmla="*/ 44 w 47"/>
                <a:gd name="T21" fmla="*/ 21 h 35"/>
                <a:gd name="T22" fmla="*/ 45 w 47"/>
                <a:gd name="T23" fmla="*/ 17 h 35"/>
                <a:gd name="T24" fmla="*/ 42 w 47"/>
                <a:gd name="T25" fmla="*/ 15 h 35"/>
                <a:gd name="T26" fmla="*/ 39 w 47"/>
                <a:gd name="T27" fmla="*/ 11 h 35"/>
                <a:gd name="T28" fmla="*/ 38 w 47"/>
                <a:gd name="T29" fmla="*/ 6 h 35"/>
                <a:gd name="T30" fmla="*/ 35 w 47"/>
                <a:gd name="T31" fmla="*/ 2 h 35"/>
                <a:gd name="T32" fmla="*/ 33 w 47"/>
                <a:gd name="T33" fmla="*/ 2 h 35"/>
                <a:gd name="T34" fmla="*/ 30 w 47"/>
                <a:gd name="T35" fmla="*/ 1 h 35"/>
                <a:gd name="T36" fmla="*/ 28 w 47"/>
                <a:gd name="T37" fmla="*/ 2 h 35"/>
                <a:gd name="T38" fmla="*/ 25 w 47"/>
                <a:gd name="T39" fmla="*/ 0 h 35"/>
                <a:gd name="T40" fmla="*/ 22 w 47"/>
                <a:gd name="T41" fmla="*/ 2 h 35"/>
                <a:gd name="T42" fmla="*/ 17 w 47"/>
                <a:gd name="T43" fmla="*/ 3 h 35"/>
                <a:gd name="T44" fmla="*/ 17 w 47"/>
                <a:gd name="T45" fmla="*/ 6 h 35"/>
                <a:gd name="T46" fmla="*/ 13 w 47"/>
                <a:gd name="T47" fmla="*/ 9 h 35"/>
                <a:gd name="T48" fmla="*/ 12 w 47"/>
                <a:gd name="T49" fmla="*/ 13 h 35"/>
                <a:gd name="T50" fmla="*/ 8 w 47"/>
                <a:gd name="T51" fmla="*/ 14 h 35"/>
                <a:gd name="T52" fmla="*/ 1 w 47"/>
                <a:gd name="T53" fmla="*/ 16 h 35"/>
                <a:gd name="T54" fmla="*/ 2 w 47"/>
                <a:gd name="T55" fmla="*/ 24 h 35"/>
                <a:gd name="T56" fmla="*/ 1 w 47"/>
                <a:gd name="T57" fmla="*/ 27 h 35"/>
                <a:gd name="T58" fmla="*/ 1 w 47"/>
                <a:gd name="T59" fmla="*/ 31 h 35"/>
                <a:gd name="T60" fmla="*/ 5 w 47"/>
                <a:gd name="T61" fmla="*/ 30 h 35"/>
                <a:gd name="T62" fmla="*/ 11 w 47"/>
                <a:gd name="T63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35">
                  <a:moveTo>
                    <a:pt x="11" y="29"/>
                  </a:moveTo>
                  <a:cubicBezTo>
                    <a:pt x="14" y="29"/>
                    <a:pt x="16" y="30"/>
                    <a:pt x="18" y="30"/>
                  </a:cubicBezTo>
                  <a:cubicBezTo>
                    <a:pt x="18" y="30"/>
                    <a:pt x="23" y="33"/>
                    <a:pt x="23" y="33"/>
                  </a:cubicBezTo>
                  <a:cubicBezTo>
                    <a:pt x="23" y="32"/>
                    <a:pt x="24" y="29"/>
                    <a:pt x="25" y="31"/>
                  </a:cubicBezTo>
                  <a:cubicBezTo>
                    <a:pt x="27" y="34"/>
                    <a:pt x="28" y="29"/>
                    <a:pt x="29" y="32"/>
                  </a:cubicBezTo>
                  <a:cubicBezTo>
                    <a:pt x="30" y="34"/>
                    <a:pt x="32" y="32"/>
                    <a:pt x="33" y="32"/>
                  </a:cubicBezTo>
                  <a:cubicBezTo>
                    <a:pt x="34" y="31"/>
                    <a:pt x="36" y="35"/>
                    <a:pt x="36" y="33"/>
                  </a:cubicBezTo>
                  <a:cubicBezTo>
                    <a:pt x="37" y="31"/>
                    <a:pt x="36" y="29"/>
                    <a:pt x="38" y="28"/>
                  </a:cubicBezTo>
                  <a:cubicBezTo>
                    <a:pt x="39" y="28"/>
                    <a:pt x="41" y="27"/>
                    <a:pt x="42" y="27"/>
                  </a:cubicBezTo>
                  <a:cubicBezTo>
                    <a:pt x="41" y="26"/>
                    <a:pt x="40" y="24"/>
                    <a:pt x="40" y="22"/>
                  </a:cubicBezTo>
                  <a:cubicBezTo>
                    <a:pt x="40" y="20"/>
                    <a:pt x="42" y="22"/>
                    <a:pt x="44" y="21"/>
                  </a:cubicBezTo>
                  <a:cubicBezTo>
                    <a:pt x="46" y="21"/>
                    <a:pt x="47" y="19"/>
                    <a:pt x="45" y="17"/>
                  </a:cubicBezTo>
                  <a:cubicBezTo>
                    <a:pt x="44" y="16"/>
                    <a:pt x="43" y="17"/>
                    <a:pt x="42" y="15"/>
                  </a:cubicBezTo>
                  <a:cubicBezTo>
                    <a:pt x="41" y="14"/>
                    <a:pt x="40" y="13"/>
                    <a:pt x="39" y="11"/>
                  </a:cubicBezTo>
                  <a:cubicBezTo>
                    <a:pt x="38" y="10"/>
                    <a:pt x="38" y="8"/>
                    <a:pt x="38" y="6"/>
                  </a:cubicBezTo>
                  <a:cubicBezTo>
                    <a:pt x="39" y="4"/>
                    <a:pt x="36" y="2"/>
                    <a:pt x="35" y="2"/>
                  </a:cubicBezTo>
                  <a:cubicBezTo>
                    <a:pt x="34" y="1"/>
                    <a:pt x="34" y="2"/>
                    <a:pt x="33" y="2"/>
                  </a:cubicBezTo>
                  <a:cubicBezTo>
                    <a:pt x="31" y="3"/>
                    <a:pt x="31" y="2"/>
                    <a:pt x="30" y="1"/>
                  </a:cubicBezTo>
                  <a:cubicBezTo>
                    <a:pt x="29" y="0"/>
                    <a:pt x="29" y="2"/>
                    <a:pt x="28" y="2"/>
                  </a:cubicBezTo>
                  <a:cubicBezTo>
                    <a:pt x="27" y="2"/>
                    <a:pt x="25" y="0"/>
                    <a:pt x="25" y="0"/>
                  </a:cubicBezTo>
                  <a:cubicBezTo>
                    <a:pt x="23" y="0"/>
                    <a:pt x="23" y="2"/>
                    <a:pt x="22" y="2"/>
                  </a:cubicBezTo>
                  <a:cubicBezTo>
                    <a:pt x="20" y="3"/>
                    <a:pt x="19" y="3"/>
                    <a:pt x="17" y="3"/>
                  </a:cubicBezTo>
                  <a:cubicBezTo>
                    <a:pt x="16" y="4"/>
                    <a:pt x="17" y="6"/>
                    <a:pt x="17" y="6"/>
                  </a:cubicBezTo>
                  <a:cubicBezTo>
                    <a:pt x="16" y="8"/>
                    <a:pt x="13" y="7"/>
                    <a:pt x="13" y="9"/>
                  </a:cubicBezTo>
                  <a:cubicBezTo>
                    <a:pt x="12" y="10"/>
                    <a:pt x="12" y="11"/>
                    <a:pt x="12" y="13"/>
                  </a:cubicBezTo>
                  <a:cubicBezTo>
                    <a:pt x="12" y="14"/>
                    <a:pt x="9" y="14"/>
                    <a:pt x="8" y="14"/>
                  </a:cubicBezTo>
                  <a:cubicBezTo>
                    <a:pt x="5" y="15"/>
                    <a:pt x="4" y="16"/>
                    <a:pt x="1" y="16"/>
                  </a:cubicBezTo>
                  <a:cubicBezTo>
                    <a:pt x="2" y="19"/>
                    <a:pt x="5" y="21"/>
                    <a:pt x="2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3" y="28"/>
                    <a:pt x="1" y="30"/>
                    <a:pt x="1" y="31"/>
                  </a:cubicBezTo>
                  <a:cubicBezTo>
                    <a:pt x="3" y="31"/>
                    <a:pt x="4" y="31"/>
                    <a:pt x="5" y="30"/>
                  </a:cubicBezTo>
                  <a:cubicBezTo>
                    <a:pt x="7" y="29"/>
                    <a:pt x="10" y="29"/>
                    <a:pt x="11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0" name="Freeform 659">
              <a:extLst>
                <a:ext uri="{FF2B5EF4-FFF2-40B4-BE49-F238E27FC236}">
                  <a16:creationId xmlns:a16="http://schemas.microsoft.com/office/drawing/2014/main" id="{22A0503D-A6FC-514D-81E8-F17E3D548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5096813"/>
              <a:ext cx="231750" cy="161574"/>
            </a:xfrm>
            <a:custGeom>
              <a:avLst/>
              <a:gdLst>
                <a:gd name="T0" fmla="*/ 16 w 29"/>
                <a:gd name="T1" fmla="*/ 18 h 19"/>
                <a:gd name="T2" fmla="*/ 23 w 29"/>
                <a:gd name="T3" fmla="*/ 15 h 19"/>
                <a:gd name="T4" fmla="*/ 23 w 29"/>
                <a:gd name="T5" fmla="*/ 12 h 19"/>
                <a:gd name="T6" fmla="*/ 27 w 29"/>
                <a:gd name="T7" fmla="*/ 9 h 19"/>
                <a:gd name="T8" fmla="*/ 26 w 29"/>
                <a:gd name="T9" fmla="*/ 4 h 19"/>
                <a:gd name="T10" fmla="*/ 19 w 29"/>
                <a:gd name="T11" fmla="*/ 1 h 19"/>
                <a:gd name="T12" fmla="*/ 10 w 29"/>
                <a:gd name="T13" fmla="*/ 1 h 19"/>
                <a:gd name="T14" fmla="*/ 0 w 29"/>
                <a:gd name="T15" fmla="*/ 4 h 19"/>
                <a:gd name="T16" fmla="*/ 1 w 29"/>
                <a:gd name="T17" fmla="*/ 6 h 19"/>
                <a:gd name="T18" fmla="*/ 2 w 29"/>
                <a:gd name="T19" fmla="*/ 9 h 19"/>
                <a:gd name="T20" fmla="*/ 5 w 29"/>
                <a:gd name="T21" fmla="*/ 10 h 19"/>
                <a:gd name="T22" fmla="*/ 9 w 29"/>
                <a:gd name="T23" fmla="*/ 11 h 19"/>
                <a:gd name="T24" fmla="*/ 8 w 29"/>
                <a:gd name="T25" fmla="*/ 15 h 19"/>
                <a:gd name="T26" fmla="*/ 12 w 29"/>
                <a:gd name="T27" fmla="*/ 18 h 19"/>
                <a:gd name="T28" fmla="*/ 16 w 29"/>
                <a:gd name="T29" fmla="*/ 18 h 19"/>
                <a:gd name="T30" fmla="*/ 16 w 29"/>
                <a:gd name="T3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16" y="18"/>
                  </a:moveTo>
                  <a:cubicBezTo>
                    <a:pt x="18" y="16"/>
                    <a:pt x="21" y="16"/>
                    <a:pt x="23" y="15"/>
                  </a:cubicBezTo>
                  <a:cubicBezTo>
                    <a:pt x="23" y="14"/>
                    <a:pt x="23" y="13"/>
                    <a:pt x="23" y="12"/>
                  </a:cubicBezTo>
                  <a:cubicBezTo>
                    <a:pt x="24" y="10"/>
                    <a:pt x="25" y="10"/>
                    <a:pt x="27" y="9"/>
                  </a:cubicBezTo>
                  <a:cubicBezTo>
                    <a:pt x="29" y="8"/>
                    <a:pt x="28" y="5"/>
                    <a:pt x="26" y="4"/>
                  </a:cubicBezTo>
                  <a:cubicBezTo>
                    <a:pt x="24" y="3"/>
                    <a:pt x="22" y="2"/>
                    <a:pt x="19" y="1"/>
                  </a:cubicBezTo>
                  <a:cubicBezTo>
                    <a:pt x="17" y="0"/>
                    <a:pt x="13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1" y="8"/>
                    <a:pt x="2" y="9"/>
                  </a:cubicBezTo>
                  <a:cubicBezTo>
                    <a:pt x="3" y="9"/>
                    <a:pt x="4" y="11"/>
                    <a:pt x="5" y="10"/>
                  </a:cubicBezTo>
                  <a:cubicBezTo>
                    <a:pt x="7" y="10"/>
                    <a:pt x="9" y="9"/>
                    <a:pt x="9" y="11"/>
                  </a:cubicBezTo>
                  <a:cubicBezTo>
                    <a:pt x="9" y="12"/>
                    <a:pt x="9" y="14"/>
                    <a:pt x="8" y="15"/>
                  </a:cubicBezTo>
                  <a:cubicBezTo>
                    <a:pt x="11" y="15"/>
                    <a:pt x="11" y="15"/>
                    <a:pt x="12" y="18"/>
                  </a:cubicBezTo>
                  <a:cubicBezTo>
                    <a:pt x="13" y="18"/>
                    <a:pt x="16" y="18"/>
                    <a:pt x="16" y="18"/>
                  </a:cubicBezTo>
                  <a:cubicBezTo>
                    <a:pt x="17" y="17"/>
                    <a:pt x="15" y="19"/>
                    <a:pt x="16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1" name="Freeform 660">
              <a:extLst>
                <a:ext uri="{FF2B5EF4-FFF2-40B4-BE49-F238E27FC236}">
                  <a16:creationId xmlns:a16="http://schemas.microsoft.com/office/drawing/2014/main" id="{C32BAA63-AFB9-B946-A500-DECC98478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4995831"/>
              <a:ext cx="286281" cy="152919"/>
            </a:xfrm>
            <a:custGeom>
              <a:avLst/>
              <a:gdLst>
                <a:gd name="T0" fmla="*/ 11 w 36"/>
                <a:gd name="T1" fmla="*/ 13 h 18"/>
                <a:gd name="T2" fmla="*/ 19 w 36"/>
                <a:gd name="T3" fmla="*/ 12 h 18"/>
                <a:gd name="T4" fmla="*/ 25 w 36"/>
                <a:gd name="T5" fmla="*/ 15 h 18"/>
                <a:gd name="T6" fmla="*/ 29 w 36"/>
                <a:gd name="T7" fmla="*/ 17 h 18"/>
                <a:gd name="T8" fmla="*/ 33 w 36"/>
                <a:gd name="T9" fmla="*/ 16 h 18"/>
                <a:gd name="T10" fmla="*/ 36 w 36"/>
                <a:gd name="T11" fmla="*/ 14 h 18"/>
                <a:gd name="T12" fmla="*/ 34 w 36"/>
                <a:gd name="T13" fmla="*/ 8 h 18"/>
                <a:gd name="T14" fmla="*/ 31 w 36"/>
                <a:gd name="T15" fmla="*/ 4 h 18"/>
                <a:gd name="T16" fmla="*/ 25 w 36"/>
                <a:gd name="T17" fmla="*/ 3 h 18"/>
                <a:gd name="T18" fmla="*/ 18 w 36"/>
                <a:gd name="T19" fmla="*/ 1 h 18"/>
                <a:gd name="T20" fmla="*/ 17 w 36"/>
                <a:gd name="T21" fmla="*/ 5 h 18"/>
                <a:gd name="T22" fmla="*/ 15 w 36"/>
                <a:gd name="T23" fmla="*/ 7 h 18"/>
                <a:gd name="T24" fmla="*/ 8 w 36"/>
                <a:gd name="T25" fmla="*/ 4 h 18"/>
                <a:gd name="T26" fmla="*/ 0 w 36"/>
                <a:gd name="T27" fmla="*/ 15 h 18"/>
                <a:gd name="T28" fmla="*/ 11 w 36"/>
                <a:gd name="T2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18">
                  <a:moveTo>
                    <a:pt x="11" y="13"/>
                  </a:moveTo>
                  <a:cubicBezTo>
                    <a:pt x="14" y="13"/>
                    <a:pt x="16" y="12"/>
                    <a:pt x="19" y="12"/>
                  </a:cubicBezTo>
                  <a:cubicBezTo>
                    <a:pt x="20" y="12"/>
                    <a:pt x="24" y="14"/>
                    <a:pt x="25" y="15"/>
                  </a:cubicBezTo>
                  <a:cubicBezTo>
                    <a:pt x="26" y="16"/>
                    <a:pt x="27" y="18"/>
                    <a:pt x="29" y="17"/>
                  </a:cubicBezTo>
                  <a:cubicBezTo>
                    <a:pt x="30" y="17"/>
                    <a:pt x="31" y="16"/>
                    <a:pt x="33" y="16"/>
                  </a:cubicBezTo>
                  <a:cubicBezTo>
                    <a:pt x="34" y="16"/>
                    <a:pt x="34" y="14"/>
                    <a:pt x="36" y="14"/>
                  </a:cubicBezTo>
                  <a:cubicBezTo>
                    <a:pt x="35" y="12"/>
                    <a:pt x="33" y="9"/>
                    <a:pt x="34" y="8"/>
                  </a:cubicBezTo>
                  <a:cubicBezTo>
                    <a:pt x="35" y="6"/>
                    <a:pt x="32" y="4"/>
                    <a:pt x="31" y="4"/>
                  </a:cubicBezTo>
                  <a:cubicBezTo>
                    <a:pt x="29" y="3"/>
                    <a:pt x="27" y="5"/>
                    <a:pt x="25" y="3"/>
                  </a:cubicBezTo>
                  <a:cubicBezTo>
                    <a:pt x="22" y="1"/>
                    <a:pt x="21" y="0"/>
                    <a:pt x="18" y="1"/>
                  </a:cubicBezTo>
                  <a:cubicBezTo>
                    <a:pt x="16" y="2"/>
                    <a:pt x="17" y="3"/>
                    <a:pt x="17" y="5"/>
                  </a:cubicBezTo>
                  <a:cubicBezTo>
                    <a:pt x="16" y="6"/>
                    <a:pt x="16" y="7"/>
                    <a:pt x="15" y="7"/>
                  </a:cubicBezTo>
                  <a:cubicBezTo>
                    <a:pt x="12" y="9"/>
                    <a:pt x="10" y="5"/>
                    <a:pt x="8" y="4"/>
                  </a:cubicBezTo>
                  <a:cubicBezTo>
                    <a:pt x="3" y="0"/>
                    <a:pt x="0" y="11"/>
                    <a:pt x="0" y="15"/>
                  </a:cubicBezTo>
                  <a:cubicBezTo>
                    <a:pt x="4" y="13"/>
                    <a:pt x="7" y="13"/>
                    <a:pt x="1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2" name="Freeform 661">
              <a:extLst>
                <a:ext uri="{FF2B5EF4-FFF2-40B4-BE49-F238E27FC236}">
                  <a16:creationId xmlns:a16="http://schemas.microsoft.com/office/drawing/2014/main" id="{6B9D96D9-6327-524F-B76D-A250DA8F2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4903506"/>
              <a:ext cx="190855" cy="126948"/>
            </a:xfrm>
            <a:custGeom>
              <a:avLst/>
              <a:gdLst>
                <a:gd name="T0" fmla="*/ 16 w 24"/>
                <a:gd name="T1" fmla="*/ 15 h 15"/>
                <a:gd name="T2" fmla="*/ 20 w 24"/>
                <a:gd name="T3" fmla="*/ 15 h 15"/>
                <a:gd name="T4" fmla="*/ 22 w 24"/>
                <a:gd name="T5" fmla="*/ 13 h 15"/>
                <a:gd name="T6" fmla="*/ 22 w 24"/>
                <a:gd name="T7" fmla="*/ 10 h 15"/>
                <a:gd name="T8" fmla="*/ 21 w 24"/>
                <a:gd name="T9" fmla="*/ 5 h 15"/>
                <a:gd name="T10" fmla="*/ 24 w 24"/>
                <a:gd name="T11" fmla="*/ 0 h 15"/>
                <a:gd name="T12" fmla="*/ 12 w 24"/>
                <a:gd name="T13" fmla="*/ 0 h 15"/>
                <a:gd name="T14" fmla="*/ 6 w 24"/>
                <a:gd name="T15" fmla="*/ 1 h 15"/>
                <a:gd name="T16" fmla="*/ 0 w 24"/>
                <a:gd name="T17" fmla="*/ 5 h 15"/>
                <a:gd name="T18" fmla="*/ 2 w 24"/>
                <a:gd name="T19" fmla="*/ 6 h 15"/>
                <a:gd name="T20" fmla="*/ 2 w 24"/>
                <a:gd name="T21" fmla="*/ 8 h 15"/>
                <a:gd name="T22" fmla="*/ 7 w 24"/>
                <a:gd name="T23" fmla="*/ 9 h 15"/>
                <a:gd name="T24" fmla="*/ 6 w 24"/>
                <a:gd name="T25" fmla="*/ 13 h 15"/>
                <a:gd name="T26" fmla="*/ 11 w 24"/>
                <a:gd name="T27" fmla="*/ 12 h 15"/>
                <a:gd name="T28" fmla="*/ 16 w 24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5">
                  <a:moveTo>
                    <a:pt x="16" y="15"/>
                  </a:moveTo>
                  <a:cubicBezTo>
                    <a:pt x="17" y="15"/>
                    <a:pt x="19" y="15"/>
                    <a:pt x="20" y="15"/>
                  </a:cubicBezTo>
                  <a:cubicBezTo>
                    <a:pt x="20" y="14"/>
                    <a:pt x="22" y="14"/>
                    <a:pt x="22" y="13"/>
                  </a:cubicBezTo>
                  <a:cubicBezTo>
                    <a:pt x="22" y="12"/>
                    <a:pt x="22" y="11"/>
                    <a:pt x="22" y="10"/>
                  </a:cubicBezTo>
                  <a:cubicBezTo>
                    <a:pt x="21" y="8"/>
                    <a:pt x="20" y="7"/>
                    <a:pt x="21" y="5"/>
                  </a:cubicBezTo>
                  <a:cubicBezTo>
                    <a:pt x="23" y="4"/>
                    <a:pt x="24" y="2"/>
                    <a:pt x="24" y="0"/>
                  </a:cubicBezTo>
                  <a:cubicBezTo>
                    <a:pt x="22" y="3"/>
                    <a:pt x="15" y="0"/>
                    <a:pt x="12" y="0"/>
                  </a:cubicBezTo>
                  <a:cubicBezTo>
                    <a:pt x="10" y="0"/>
                    <a:pt x="8" y="0"/>
                    <a:pt x="6" y="1"/>
                  </a:cubicBezTo>
                  <a:cubicBezTo>
                    <a:pt x="5" y="1"/>
                    <a:pt x="0" y="5"/>
                    <a:pt x="0" y="5"/>
                  </a:cubicBezTo>
                  <a:cubicBezTo>
                    <a:pt x="0" y="6"/>
                    <a:pt x="3" y="5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10"/>
                    <a:pt x="7" y="9"/>
                    <a:pt x="7" y="9"/>
                  </a:cubicBezTo>
                  <a:cubicBezTo>
                    <a:pt x="7" y="10"/>
                    <a:pt x="6" y="12"/>
                    <a:pt x="6" y="13"/>
                  </a:cubicBezTo>
                  <a:cubicBezTo>
                    <a:pt x="7" y="12"/>
                    <a:pt x="9" y="11"/>
                    <a:pt x="11" y="12"/>
                  </a:cubicBezTo>
                  <a:cubicBezTo>
                    <a:pt x="13" y="13"/>
                    <a:pt x="14" y="15"/>
                    <a:pt x="1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3" name="Freeform 662">
              <a:extLst>
                <a:ext uri="{FF2B5EF4-FFF2-40B4-BE49-F238E27FC236}">
                  <a16:creationId xmlns:a16="http://schemas.microsoft.com/office/drawing/2014/main" id="{68A22099-FAF5-FB49-BC0F-4A4CCBE3E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5166059"/>
              <a:ext cx="128145" cy="66361"/>
            </a:xfrm>
            <a:custGeom>
              <a:avLst/>
              <a:gdLst>
                <a:gd name="T0" fmla="*/ 16 w 16"/>
                <a:gd name="T1" fmla="*/ 4 h 8"/>
                <a:gd name="T2" fmla="*/ 12 w 16"/>
                <a:gd name="T3" fmla="*/ 2 h 8"/>
                <a:gd name="T4" fmla="*/ 8 w 16"/>
                <a:gd name="T5" fmla="*/ 0 h 8"/>
                <a:gd name="T6" fmla="*/ 7 w 16"/>
                <a:gd name="T7" fmla="*/ 3 h 8"/>
                <a:gd name="T8" fmla="*/ 5 w 16"/>
                <a:gd name="T9" fmla="*/ 2 h 8"/>
                <a:gd name="T10" fmla="*/ 2 w 16"/>
                <a:gd name="T11" fmla="*/ 3 h 8"/>
                <a:gd name="T12" fmla="*/ 0 w 16"/>
                <a:gd name="T13" fmla="*/ 5 h 8"/>
                <a:gd name="T14" fmla="*/ 0 w 16"/>
                <a:gd name="T15" fmla="*/ 6 h 8"/>
                <a:gd name="T16" fmla="*/ 2 w 16"/>
                <a:gd name="T17" fmla="*/ 6 h 8"/>
                <a:gd name="T18" fmla="*/ 8 w 16"/>
                <a:gd name="T19" fmla="*/ 7 h 8"/>
                <a:gd name="T20" fmla="*/ 16 w 16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cubicBezTo>
                    <a:pt x="16" y="1"/>
                    <a:pt x="14" y="2"/>
                    <a:pt x="12" y="2"/>
                  </a:cubicBezTo>
                  <a:cubicBezTo>
                    <a:pt x="11" y="3"/>
                    <a:pt x="10" y="1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6" y="3"/>
                    <a:pt x="7" y="1"/>
                    <a:pt x="5" y="2"/>
                  </a:cubicBezTo>
                  <a:cubicBezTo>
                    <a:pt x="4" y="2"/>
                    <a:pt x="2" y="2"/>
                    <a:pt x="2" y="3"/>
                  </a:cubicBezTo>
                  <a:cubicBezTo>
                    <a:pt x="1" y="5"/>
                    <a:pt x="2" y="6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4" y="7"/>
                    <a:pt x="6" y="7"/>
                    <a:pt x="8" y="7"/>
                  </a:cubicBezTo>
                  <a:cubicBezTo>
                    <a:pt x="10" y="7"/>
                    <a:pt x="16" y="8"/>
                    <a:pt x="1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4" name="Freeform 663">
              <a:extLst>
                <a:ext uri="{FF2B5EF4-FFF2-40B4-BE49-F238E27FC236}">
                  <a16:creationId xmlns:a16="http://schemas.microsoft.com/office/drawing/2014/main" id="{DFD29F7E-2E25-4E48-887A-E97B298A7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5183369"/>
              <a:ext cx="381707" cy="354881"/>
            </a:xfrm>
            <a:custGeom>
              <a:avLst/>
              <a:gdLst>
                <a:gd name="T0" fmla="*/ 1 w 48"/>
                <a:gd name="T1" fmla="*/ 12 h 42"/>
                <a:gd name="T2" fmla="*/ 0 w 48"/>
                <a:gd name="T3" fmla="*/ 16 h 42"/>
                <a:gd name="T4" fmla="*/ 2 w 48"/>
                <a:gd name="T5" fmla="*/ 20 h 42"/>
                <a:gd name="T6" fmla="*/ 4 w 48"/>
                <a:gd name="T7" fmla="*/ 27 h 42"/>
                <a:gd name="T8" fmla="*/ 9 w 48"/>
                <a:gd name="T9" fmla="*/ 31 h 42"/>
                <a:gd name="T10" fmla="*/ 10 w 48"/>
                <a:gd name="T11" fmla="*/ 33 h 42"/>
                <a:gd name="T12" fmla="*/ 13 w 48"/>
                <a:gd name="T13" fmla="*/ 32 h 42"/>
                <a:gd name="T14" fmla="*/ 21 w 48"/>
                <a:gd name="T15" fmla="*/ 36 h 42"/>
                <a:gd name="T16" fmla="*/ 25 w 48"/>
                <a:gd name="T17" fmla="*/ 37 h 42"/>
                <a:gd name="T18" fmla="*/ 33 w 48"/>
                <a:gd name="T19" fmla="*/ 37 h 42"/>
                <a:gd name="T20" fmla="*/ 39 w 48"/>
                <a:gd name="T21" fmla="*/ 41 h 42"/>
                <a:gd name="T22" fmla="*/ 41 w 48"/>
                <a:gd name="T23" fmla="*/ 35 h 42"/>
                <a:gd name="T24" fmla="*/ 44 w 48"/>
                <a:gd name="T25" fmla="*/ 32 h 42"/>
                <a:gd name="T26" fmla="*/ 48 w 48"/>
                <a:gd name="T27" fmla="*/ 31 h 42"/>
                <a:gd name="T28" fmla="*/ 45 w 48"/>
                <a:gd name="T29" fmla="*/ 26 h 42"/>
                <a:gd name="T30" fmla="*/ 44 w 48"/>
                <a:gd name="T31" fmla="*/ 19 h 42"/>
                <a:gd name="T32" fmla="*/ 46 w 48"/>
                <a:gd name="T33" fmla="*/ 12 h 42"/>
                <a:gd name="T34" fmla="*/ 44 w 48"/>
                <a:gd name="T35" fmla="*/ 7 h 42"/>
                <a:gd name="T36" fmla="*/ 42 w 48"/>
                <a:gd name="T37" fmla="*/ 5 h 42"/>
                <a:gd name="T38" fmla="*/ 25 w 48"/>
                <a:gd name="T39" fmla="*/ 4 h 42"/>
                <a:gd name="T40" fmla="*/ 20 w 48"/>
                <a:gd name="T41" fmla="*/ 2 h 42"/>
                <a:gd name="T42" fmla="*/ 13 w 48"/>
                <a:gd name="T43" fmla="*/ 4 h 42"/>
                <a:gd name="T44" fmla="*/ 6 w 48"/>
                <a:gd name="T45" fmla="*/ 6 h 42"/>
                <a:gd name="T46" fmla="*/ 2 w 48"/>
                <a:gd name="T47" fmla="*/ 7 h 42"/>
                <a:gd name="T48" fmla="*/ 1 w 48"/>
                <a:gd name="T49" fmla="*/ 9 h 42"/>
                <a:gd name="T50" fmla="*/ 1 w 48"/>
                <a:gd name="T51" fmla="*/ 12 h 42"/>
                <a:gd name="T52" fmla="*/ 1 w 48"/>
                <a:gd name="T53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42">
                  <a:moveTo>
                    <a:pt x="1" y="12"/>
                  </a:moveTo>
                  <a:cubicBezTo>
                    <a:pt x="1" y="13"/>
                    <a:pt x="0" y="15"/>
                    <a:pt x="0" y="16"/>
                  </a:cubicBezTo>
                  <a:cubicBezTo>
                    <a:pt x="1" y="17"/>
                    <a:pt x="2" y="19"/>
                    <a:pt x="2" y="20"/>
                  </a:cubicBezTo>
                  <a:cubicBezTo>
                    <a:pt x="2" y="22"/>
                    <a:pt x="3" y="25"/>
                    <a:pt x="4" y="27"/>
                  </a:cubicBezTo>
                  <a:cubicBezTo>
                    <a:pt x="5" y="30"/>
                    <a:pt x="8" y="29"/>
                    <a:pt x="9" y="31"/>
                  </a:cubicBezTo>
                  <a:cubicBezTo>
                    <a:pt x="9" y="31"/>
                    <a:pt x="9" y="33"/>
                    <a:pt x="10" y="33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5" y="31"/>
                    <a:pt x="19" y="35"/>
                    <a:pt x="21" y="36"/>
                  </a:cubicBezTo>
                  <a:cubicBezTo>
                    <a:pt x="22" y="37"/>
                    <a:pt x="23" y="39"/>
                    <a:pt x="25" y="37"/>
                  </a:cubicBezTo>
                  <a:cubicBezTo>
                    <a:pt x="26" y="36"/>
                    <a:pt x="31" y="37"/>
                    <a:pt x="33" y="37"/>
                  </a:cubicBezTo>
                  <a:cubicBezTo>
                    <a:pt x="36" y="37"/>
                    <a:pt x="37" y="39"/>
                    <a:pt x="39" y="41"/>
                  </a:cubicBezTo>
                  <a:cubicBezTo>
                    <a:pt x="40" y="42"/>
                    <a:pt x="40" y="36"/>
                    <a:pt x="41" y="35"/>
                  </a:cubicBezTo>
                  <a:cubicBezTo>
                    <a:pt x="42" y="34"/>
                    <a:pt x="43" y="33"/>
                    <a:pt x="44" y="32"/>
                  </a:cubicBezTo>
                  <a:cubicBezTo>
                    <a:pt x="45" y="32"/>
                    <a:pt x="48" y="32"/>
                    <a:pt x="48" y="31"/>
                  </a:cubicBezTo>
                  <a:cubicBezTo>
                    <a:pt x="47" y="28"/>
                    <a:pt x="47" y="27"/>
                    <a:pt x="45" y="26"/>
                  </a:cubicBezTo>
                  <a:cubicBezTo>
                    <a:pt x="43" y="24"/>
                    <a:pt x="46" y="21"/>
                    <a:pt x="44" y="19"/>
                  </a:cubicBezTo>
                  <a:cubicBezTo>
                    <a:pt x="42" y="18"/>
                    <a:pt x="47" y="14"/>
                    <a:pt x="46" y="12"/>
                  </a:cubicBezTo>
                  <a:cubicBezTo>
                    <a:pt x="45" y="10"/>
                    <a:pt x="44" y="9"/>
                    <a:pt x="44" y="7"/>
                  </a:cubicBezTo>
                  <a:cubicBezTo>
                    <a:pt x="44" y="6"/>
                    <a:pt x="44" y="5"/>
                    <a:pt x="42" y="5"/>
                  </a:cubicBezTo>
                  <a:cubicBezTo>
                    <a:pt x="37" y="3"/>
                    <a:pt x="30" y="6"/>
                    <a:pt x="25" y="4"/>
                  </a:cubicBezTo>
                  <a:cubicBezTo>
                    <a:pt x="25" y="7"/>
                    <a:pt x="21" y="2"/>
                    <a:pt x="20" y="2"/>
                  </a:cubicBezTo>
                  <a:cubicBezTo>
                    <a:pt x="17" y="0"/>
                    <a:pt x="15" y="2"/>
                    <a:pt x="13" y="4"/>
                  </a:cubicBezTo>
                  <a:cubicBezTo>
                    <a:pt x="10" y="5"/>
                    <a:pt x="8" y="6"/>
                    <a:pt x="6" y="6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1" y="8"/>
                    <a:pt x="3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4"/>
                    <a:pt x="1" y="12"/>
                    <a:pt x="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5" name="Freeform 664">
              <a:extLst>
                <a:ext uri="{FF2B5EF4-FFF2-40B4-BE49-F238E27FC236}">
                  <a16:creationId xmlns:a16="http://schemas.microsoft.com/office/drawing/2014/main" id="{E2510E69-86CF-0E46-BDC5-0722351DD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555564"/>
              <a:ext cx="368076" cy="253900"/>
            </a:xfrm>
            <a:custGeom>
              <a:avLst/>
              <a:gdLst>
                <a:gd name="T0" fmla="*/ 38 w 46"/>
                <a:gd name="T1" fmla="*/ 13 h 30"/>
                <a:gd name="T2" fmla="*/ 35 w 46"/>
                <a:gd name="T3" fmla="*/ 6 h 30"/>
                <a:gd name="T4" fmla="*/ 32 w 46"/>
                <a:gd name="T5" fmla="*/ 0 h 30"/>
                <a:gd name="T6" fmla="*/ 22 w 46"/>
                <a:gd name="T7" fmla="*/ 4 h 30"/>
                <a:gd name="T8" fmla="*/ 18 w 46"/>
                <a:gd name="T9" fmla="*/ 3 h 30"/>
                <a:gd name="T10" fmla="*/ 12 w 46"/>
                <a:gd name="T11" fmla="*/ 3 h 30"/>
                <a:gd name="T12" fmla="*/ 8 w 46"/>
                <a:gd name="T13" fmla="*/ 6 h 30"/>
                <a:gd name="T14" fmla="*/ 4 w 46"/>
                <a:gd name="T15" fmla="*/ 14 h 30"/>
                <a:gd name="T16" fmla="*/ 0 w 46"/>
                <a:gd name="T17" fmla="*/ 15 h 30"/>
                <a:gd name="T18" fmla="*/ 3 w 46"/>
                <a:gd name="T19" fmla="*/ 18 h 30"/>
                <a:gd name="T20" fmla="*/ 5 w 46"/>
                <a:gd name="T21" fmla="*/ 22 h 30"/>
                <a:gd name="T22" fmla="*/ 8 w 46"/>
                <a:gd name="T23" fmla="*/ 24 h 30"/>
                <a:gd name="T24" fmla="*/ 11 w 46"/>
                <a:gd name="T25" fmla="*/ 25 h 30"/>
                <a:gd name="T26" fmla="*/ 11 w 46"/>
                <a:gd name="T27" fmla="*/ 28 h 30"/>
                <a:gd name="T28" fmla="*/ 21 w 46"/>
                <a:gd name="T29" fmla="*/ 30 h 30"/>
                <a:gd name="T30" fmla="*/ 28 w 46"/>
                <a:gd name="T31" fmla="*/ 28 h 30"/>
                <a:gd name="T32" fmla="*/ 40 w 46"/>
                <a:gd name="T33" fmla="*/ 30 h 30"/>
                <a:gd name="T34" fmla="*/ 41 w 46"/>
                <a:gd name="T35" fmla="*/ 23 h 30"/>
                <a:gd name="T36" fmla="*/ 46 w 46"/>
                <a:gd name="T37" fmla="*/ 20 h 30"/>
                <a:gd name="T38" fmla="*/ 39 w 46"/>
                <a:gd name="T39" fmla="*/ 20 h 30"/>
                <a:gd name="T40" fmla="*/ 38 w 46"/>
                <a:gd name="T41" fmla="*/ 13 h 30"/>
                <a:gd name="T42" fmla="*/ 38 w 46"/>
                <a:gd name="T4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0">
                  <a:moveTo>
                    <a:pt x="38" y="13"/>
                  </a:moveTo>
                  <a:cubicBezTo>
                    <a:pt x="39" y="10"/>
                    <a:pt x="36" y="8"/>
                    <a:pt x="35" y="6"/>
                  </a:cubicBezTo>
                  <a:cubicBezTo>
                    <a:pt x="33" y="5"/>
                    <a:pt x="32" y="2"/>
                    <a:pt x="32" y="0"/>
                  </a:cubicBezTo>
                  <a:cubicBezTo>
                    <a:pt x="29" y="1"/>
                    <a:pt x="26" y="4"/>
                    <a:pt x="22" y="4"/>
                  </a:cubicBezTo>
                  <a:cubicBezTo>
                    <a:pt x="21" y="4"/>
                    <a:pt x="19" y="3"/>
                    <a:pt x="18" y="3"/>
                  </a:cubicBezTo>
                  <a:cubicBezTo>
                    <a:pt x="16" y="3"/>
                    <a:pt x="14" y="3"/>
                    <a:pt x="12" y="3"/>
                  </a:cubicBezTo>
                  <a:cubicBezTo>
                    <a:pt x="12" y="3"/>
                    <a:pt x="9" y="6"/>
                    <a:pt x="8" y="6"/>
                  </a:cubicBezTo>
                  <a:cubicBezTo>
                    <a:pt x="7" y="9"/>
                    <a:pt x="5" y="11"/>
                    <a:pt x="4" y="14"/>
                  </a:cubicBezTo>
                  <a:cubicBezTo>
                    <a:pt x="3" y="14"/>
                    <a:pt x="1" y="14"/>
                    <a:pt x="0" y="15"/>
                  </a:cubicBezTo>
                  <a:cubicBezTo>
                    <a:pt x="0" y="16"/>
                    <a:pt x="3" y="17"/>
                    <a:pt x="3" y="18"/>
                  </a:cubicBezTo>
                  <a:cubicBezTo>
                    <a:pt x="3" y="20"/>
                    <a:pt x="4" y="20"/>
                    <a:pt x="5" y="22"/>
                  </a:cubicBezTo>
                  <a:cubicBezTo>
                    <a:pt x="5" y="24"/>
                    <a:pt x="6" y="24"/>
                    <a:pt x="8" y="24"/>
                  </a:cubicBezTo>
                  <a:cubicBezTo>
                    <a:pt x="9" y="24"/>
                    <a:pt x="11" y="24"/>
                    <a:pt x="11" y="25"/>
                  </a:cubicBezTo>
                  <a:cubicBezTo>
                    <a:pt x="11" y="26"/>
                    <a:pt x="11" y="27"/>
                    <a:pt x="11" y="28"/>
                  </a:cubicBezTo>
                  <a:cubicBezTo>
                    <a:pt x="13" y="30"/>
                    <a:pt x="18" y="30"/>
                    <a:pt x="21" y="30"/>
                  </a:cubicBezTo>
                  <a:cubicBezTo>
                    <a:pt x="24" y="30"/>
                    <a:pt x="26" y="30"/>
                    <a:pt x="28" y="28"/>
                  </a:cubicBezTo>
                  <a:cubicBezTo>
                    <a:pt x="32" y="26"/>
                    <a:pt x="36" y="28"/>
                    <a:pt x="40" y="30"/>
                  </a:cubicBezTo>
                  <a:cubicBezTo>
                    <a:pt x="40" y="28"/>
                    <a:pt x="40" y="25"/>
                    <a:pt x="41" y="23"/>
                  </a:cubicBezTo>
                  <a:cubicBezTo>
                    <a:pt x="42" y="22"/>
                    <a:pt x="45" y="24"/>
                    <a:pt x="46" y="20"/>
                  </a:cubicBezTo>
                  <a:cubicBezTo>
                    <a:pt x="43" y="18"/>
                    <a:pt x="42" y="20"/>
                    <a:pt x="39" y="20"/>
                  </a:cubicBezTo>
                  <a:cubicBezTo>
                    <a:pt x="37" y="19"/>
                    <a:pt x="37" y="14"/>
                    <a:pt x="38" y="13"/>
                  </a:cubicBezTo>
                  <a:cubicBezTo>
                    <a:pt x="39" y="11"/>
                    <a:pt x="37" y="15"/>
                    <a:pt x="38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6" name="Freeform 665">
              <a:extLst>
                <a:ext uri="{FF2B5EF4-FFF2-40B4-BE49-F238E27FC236}">
                  <a16:creationId xmlns:a16="http://schemas.microsoft.com/office/drawing/2014/main" id="{5733B68E-B304-0146-A5C3-D301D3B2F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3638" y="5546906"/>
              <a:ext cx="133597" cy="170231"/>
            </a:xfrm>
            <a:custGeom>
              <a:avLst/>
              <a:gdLst>
                <a:gd name="T0" fmla="*/ 14 w 17"/>
                <a:gd name="T1" fmla="*/ 10 h 20"/>
                <a:gd name="T2" fmla="*/ 9 w 17"/>
                <a:gd name="T3" fmla="*/ 3 h 20"/>
                <a:gd name="T4" fmla="*/ 0 w 17"/>
                <a:gd name="T5" fmla="*/ 1 h 20"/>
                <a:gd name="T6" fmla="*/ 5 w 17"/>
                <a:gd name="T7" fmla="*/ 10 h 20"/>
                <a:gd name="T8" fmla="*/ 7 w 17"/>
                <a:gd name="T9" fmla="*/ 20 h 20"/>
                <a:gd name="T10" fmla="*/ 10 w 17"/>
                <a:gd name="T11" fmla="*/ 14 h 20"/>
                <a:gd name="T12" fmla="*/ 14 w 17"/>
                <a:gd name="T13" fmla="*/ 14 h 20"/>
                <a:gd name="T14" fmla="*/ 14 w 17"/>
                <a:gd name="T15" fmla="*/ 10 h 20"/>
                <a:gd name="T16" fmla="*/ 14 w 17"/>
                <a:gd name="T1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14" y="10"/>
                  </a:moveTo>
                  <a:cubicBezTo>
                    <a:pt x="12" y="8"/>
                    <a:pt x="11" y="4"/>
                    <a:pt x="9" y="3"/>
                  </a:cubicBezTo>
                  <a:cubicBezTo>
                    <a:pt x="8" y="3"/>
                    <a:pt x="0" y="0"/>
                    <a:pt x="0" y="1"/>
                  </a:cubicBezTo>
                  <a:cubicBezTo>
                    <a:pt x="1" y="5"/>
                    <a:pt x="3" y="7"/>
                    <a:pt x="5" y="10"/>
                  </a:cubicBezTo>
                  <a:cubicBezTo>
                    <a:pt x="7" y="13"/>
                    <a:pt x="4" y="17"/>
                    <a:pt x="7" y="20"/>
                  </a:cubicBezTo>
                  <a:cubicBezTo>
                    <a:pt x="8" y="19"/>
                    <a:pt x="9" y="16"/>
                    <a:pt x="10" y="14"/>
                  </a:cubicBezTo>
                  <a:cubicBezTo>
                    <a:pt x="12" y="13"/>
                    <a:pt x="13" y="14"/>
                    <a:pt x="14" y="14"/>
                  </a:cubicBezTo>
                  <a:cubicBezTo>
                    <a:pt x="17" y="14"/>
                    <a:pt x="14" y="10"/>
                    <a:pt x="14" y="10"/>
                  </a:cubicBezTo>
                  <a:cubicBezTo>
                    <a:pt x="13" y="9"/>
                    <a:pt x="14" y="10"/>
                    <a:pt x="1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7" name="Freeform 666">
              <a:extLst>
                <a:ext uri="{FF2B5EF4-FFF2-40B4-BE49-F238E27FC236}">
                  <a16:creationId xmlns:a16="http://schemas.microsoft.com/office/drawing/2014/main" id="{26824496-E59D-EF40-828E-8FA524BD9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8168" y="5639232"/>
              <a:ext cx="79067" cy="86556"/>
            </a:xfrm>
            <a:custGeom>
              <a:avLst/>
              <a:gdLst>
                <a:gd name="T0" fmla="*/ 7 w 10"/>
                <a:gd name="T1" fmla="*/ 9 h 10"/>
                <a:gd name="T2" fmla="*/ 7 w 10"/>
                <a:gd name="T3" fmla="*/ 7 h 10"/>
                <a:gd name="T4" fmla="*/ 10 w 10"/>
                <a:gd name="T5" fmla="*/ 4 h 10"/>
                <a:gd name="T6" fmla="*/ 8 w 10"/>
                <a:gd name="T7" fmla="*/ 1 h 10"/>
                <a:gd name="T8" fmla="*/ 3 w 10"/>
                <a:gd name="T9" fmla="*/ 4 h 10"/>
                <a:gd name="T10" fmla="*/ 0 w 10"/>
                <a:gd name="T11" fmla="*/ 9 h 10"/>
                <a:gd name="T12" fmla="*/ 3 w 10"/>
                <a:gd name="T13" fmla="*/ 9 h 10"/>
                <a:gd name="T14" fmla="*/ 7 w 10"/>
                <a:gd name="T15" fmla="*/ 10 h 10"/>
                <a:gd name="T16" fmla="*/ 7 w 10"/>
                <a:gd name="T17" fmla="*/ 9 h 10"/>
                <a:gd name="T18" fmla="*/ 7 w 10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7" y="9"/>
                  </a:move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0" y="4"/>
                    <a:pt x="8" y="2"/>
                    <a:pt x="8" y="1"/>
                  </a:cubicBezTo>
                  <a:cubicBezTo>
                    <a:pt x="8" y="5"/>
                    <a:pt x="3" y="0"/>
                    <a:pt x="3" y="4"/>
                  </a:cubicBezTo>
                  <a:cubicBezTo>
                    <a:pt x="3" y="6"/>
                    <a:pt x="1" y="8"/>
                    <a:pt x="0" y="9"/>
                  </a:cubicBezTo>
                  <a:cubicBezTo>
                    <a:pt x="0" y="10"/>
                    <a:pt x="2" y="9"/>
                    <a:pt x="3" y="9"/>
                  </a:cubicBezTo>
                  <a:cubicBezTo>
                    <a:pt x="5" y="9"/>
                    <a:pt x="6" y="9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6" y="8"/>
                    <a:pt x="7" y="9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8" name="Freeform 667">
              <a:extLst>
                <a:ext uri="{FF2B5EF4-FFF2-40B4-BE49-F238E27FC236}">
                  <a16:creationId xmlns:a16="http://schemas.microsoft.com/office/drawing/2014/main" id="{46030808-8B51-E34C-AAC3-06A22DBFC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774837"/>
              <a:ext cx="256290" cy="161574"/>
            </a:xfrm>
            <a:custGeom>
              <a:avLst/>
              <a:gdLst>
                <a:gd name="T0" fmla="*/ 17 w 32"/>
                <a:gd name="T1" fmla="*/ 4 h 19"/>
                <a:gd name="T2" fmla="*/ 2 w 32"/>
                <a:gd name="T3" fmla="*/ 0 h 19"/>
                <a:gd name="T4" fmla="*/ 2 w 32"/>
                <a:gd name="T5" fmla="*/ 5 h 19"/>
                <a:gd name="T6" fmla="*/ 3 w 32"/>
                <a:gd name="T7" fmla="*/ 8 h 19"/>
                <a:gd name="T8" fmla="*/ 1 w 32"/>
                <a:gd name="T9" fmla="*/ 11 h 19"/>
                <a:gd name="T10" fmla="*/ 3 w 32"/>
                <a:gd name="T11" fmla="*/ 17 h 19"/>
                <a:gd name="T12" fmla="*/ 9 w 32"/>
                <a:gd name="T13" fmla="*/ 17 h 19"/>
                <a:gd name="T14" fmla="*/ 16 w 32"/>
                <a:gd name="T15" fmla="*/ 18 h 19"/>
                <a:gd name="T16" fmla="*/ 21 w 32"/>
                <a:gd name="T17" fmla="*/ 15 h 19"/>
                <a:gd name="T18" fmla="*/ 28 w 32"/>
                <a:gd name="T19" fmla="*/ 14 h 19"/>
                <a:gd name="T20" fmla="*/ 28 w 32"/>
                <a:gd name="T21" fmla="*/ 8 h 19"/>
                <a:gd name="T22" fmla="*/ 29 w 32"/>
                <a:gd name="T23" fmla="*/ 3 h 19"/>
                <a:gd name="T24" fmla="*/ 21 w 32"/>
                <a:gd name="T25" fmla="*/ 2 h 19"/>
                <a:gd name="T26" fmla="*/ 17 w 32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19">
                  <a:moveTo>
                    <a:pt x="17" y="4"/>
                  </a:moveTo>
                  <a:cubicBezTo>
                    <a:pt x="13" y="4"/>
                    <a:pt x="3" y="6"/>
                    <a:pt x="2" y="0"/>
                  </a:cubicBezTo>
                  <a:cubicBezTo>
                    <a:pt x="1" y="2"/>
                    <a:pt x="0" y="4"/>
                    <a:pt x="2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9"/>
                    <a:pt x="1" y="9"/>
                    <a:pt x="1" y="11"/>
                  </a:cubicBezTo>
                  <a:cubicBezTo>
                    <a:pt x="2" y="13"/>
                    <a:pt x="3" y="14"/>
                    <a:pt x="3" y="17"/>
                  </a:cubicBezTo>
                  <a:cubicBezTo>
                    <a:pt x="5" y="17"/>
                    <a:pt x="7" y="17"/>
                    <a:pt x="9" y="17"/>
                  </a:cubicBezTo>
                  <a:cubicBezTo>
                    <a:pt x="11" y="17"/>
                    <a:pt x="14" y="19"/>
                    <a:pt x="16" y="18"/>
                  </a:cubicBezTo>
                  <a:cubicBezTo>
                    <a:pt x="18" y="18"/>
                    <a:pt x="20" y="16"/>
                    <a:pt x="21" y="15"/>
                  </a:cubicBezTo>
                  <a:cubicBezTo>
                    <a:pt x="23" y="13"/>
                    <a:pt x="25" y="14"/>
                    <a:pt x="28" y="14"/>
                  </a:cubicBezTo>
                  <a:cubicBezTo>
                    <a:pt x="27" y="12"/>
                    <a:pt x="27" y="11"/>
                    <a:pt x="28" y="8"/>
                  </a:cubicBezTo>
                  <a:cubicBezTo>
                    <a:pt x="29" y="6"/>
                    <a:pt x="32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9" y="2"/>
                    <a:pt x="18" y="4"/>
                    <a:pt x="1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9" name="Freeform 668">
              <a:extLst>
                <a:ext uri="{FF2B5EF4-FFF2-40B4-BE49-F238E27FC236}">
                  <a16:creationId xmlns:a16="http://schemas.microsoft.com/office/drawing/2014/main" id="{A2E3AF62-1684-FF47-B4BB-DA91A2188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0127" y="5734445"/>
              <a:ext cx="144505" cy="126948"/>
            </a:xfrm>
            <a:custGeom>
              <a:avLst/>
              <a:gdLst>
                <a:gd name="T0" fmla="*/ 10 w 18"/>
                <a:gd name="T1" fmla="*/ 0 h 15"/>
                <a:gd name="T2" fmla="*/ 1 w 18"/>
                <a:gd name="T3" fmla="*/ 2 h 15"/>
                <a:gd name="T4" fmla="*/ 4 w 18"/>
                <a:gd name="T5" fmla="*/ 8 h 15"/>
                <a:gd name="T6" fmla="*/ 13 w 18"/>
                <a:gd name="T7" fmla="*/ 15 h 15"/>
                <a:gd name="T8" fmla="*/ 15 w 18"/>
                <a:gd name="T9" fmla="*/ 10 h 15"/>
                <a:gd name="T10" fmla="*/ 17 w 18"/>
                <a:gd name="T11" fmla="*/ 6 h 15"/>
                <a:gd name="T12" fmla="*/ 16 w 18"/>
                <a:gd name="T13" fmla="*/ 2 h 15"/>
                <a:gd name="T14" fmla="*/ 10 w 18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8" y="0"/>
                    <a:pt x="0" y="0"/>
                    <a:pt x="1" y="2"/>
                  </a:cubicBezTo>
                  <a:cubicBezTo>
                    <a:pt x="1" y="3"/>
                    <a:pt x="3" y="7"/>
                    <a:pt x="4" y="8"/>
                  </a:cubicBezTo>
                  <a:cubicBezTo>
                    <a:pt x="6" y="11"/>
                    <a:pt x="10" y="13"/>
                    <a:pt x="13" y="15"/>
                  </a:cubicBezTo>
                  <a:cubicBezTo>
                    <a:pt x="13" y="13"/>
                    <a:pt x="13" y="11"/>
                    <a:pt x="15" y="10"/>
                  </a:cubicBezTo>
                  <a:cubicBezTo>
                    <a:pt x="17" y="9"/>
                    <a:pt x="18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0" name="Freeform 669">
              <a:extLst>
                <a:ext uri="{FF2B5EF4-FFF2-40B4-BE49-F238E27FC236}">
                  <a16:creationId xmlns:a16="http://schemas.microsoft.com/office/drawing/2014/main" id="{E3AFE1A6-6452-7540-877A-BB8EFEC58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3732" y="5673855"/>
              <a:ext cx="177221" cy="227931"/>
            </a:xfrm>
            <a:custGeom>
              <a:avLst/>
              <a:gdLst>
                <a:gd name="T0" fmla="*/ 21 w 22"/>
                <a:gd name="T1" fmla="*/ 19 h 27"/>
                <a:gd name="T2" fmla="*/ 20 w 22"/>
                <a:gd name="T3" fmla="*/ 17 h 27"/>
                <a:gd name="T4" fmla="*/ 19 w 22"/>
                <a:gd name="T5" fmla="*/ 13 h 27"/>
                <a:gd name="T6" fmla="*/ 15 w 22"/>
                <a:gd name="T7" fmla="*/ 10 h 27"/>
                <a:gd name="T8" fmla="*/ 14 w 22"/>
                <a:gd name="T9" fmla="*/ 8 h 27"/>
                <a:gd name="T10" fmla="*/ 12 w 22"/>
                <a:gd name="T11" fmla="*/ 5 h 27"/>
                <a:gd name="T12" fmla="*/ 5 w 22"/>
                <a:gd name="T13" fmla="*/ 1 h 27"/>
                <a:gd name="T14" fmla="*/ 2 w 22"/>
                <a:gd name="T15" fmla="*/ 4 h 27"/>
                <a:gd name="T16" fmla="*/ 4 w 22"/>
                <a:gd name="T17" fmla="*/ 14 h 27"/>
                <a:gd name="T18" fmla="*/ 1 w 22"/>
                <a:gd name="T19" fmla="*/ 19 h 27"/>
                <a:gd name="T20" fmla="*/ 0 w 22"/>
                <a:gd name="T21" fmla="*/ 23 h 27"/>
                <a:gd name="T22" fmla="*/ 4 w 22"/>
                <a:gd name="T23" fmla="*/ 27 h 27"/>
                <a:gd name="T24" fmla="*/ 6 w 22"/>
                <a:gd name="T25" fmla="*/ 23 h 27"/>
                <a:gd name="T26" fmla="*/ 10 w 22"/>
                <a:gd name="T27" fmla="*/ 26 h 27"/>
                <a:gd name="T28" fmla="*/ 20 w 22"/>
                <a:gd name="T29" fmla="*/ 24 h 27"/>
                <a:gd name="T30" fmla="*/ 21 w 22"/>
                <a:gd name="T31" fmla="*/ 19 h 27"/>
                <a:gd name="T32" fmla="*/ 21 w 22"/>
                <a:gd name="T3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7">
                  <a:moveTo>
                    <a:pt x="21" y="19"/>
                  </a:moveTo>
                  <a:cubicBezTo>
                    <a:pt x="22" y="18"/>
                    <a:pt x="21" y="18"/>
                    <a:pt x="20" y="17"/>
                  </a:cubicBezTo>
                  <a:cubicBezTo>
                    <a:pt x="19" y="16"/>
                    <a:pt x="19" y="15"/>
                    <a:pt x="19" y="13"/>
                  </a:cubicBezTo>
                  <a:cubicBezTo>
                    <a:pt x="21" y="10"/>
                    <a:pt x="18" y="10"/>
                    <a:pt x="15" y="10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3" y="6"/>
                    <a:pt x="12" y="7"/>
                    <a:pt x="12" y="5"/>
                  </a:cubicBezTo>
                  <a:cubicBezTo>
                    <a:pt x="11" y="2"/>
                    <a:pt x="9" y="0"/>
                    <a:pt x="5" y="1"/>
                  </a:cubicBezTo>
                  <a:cubicBezTo>
                    <a:pt x="2" y="2"/>
                    <a:pt x="2" y="2"/>
                    <a:pt x="2" y="4"/>
                  </a:cubicBezTo>
                  <a:cubicBezTo>
                    <a:pt x="3" y="7"/>
                    <a:pt x="4" y="10"/>
                    <a:pt x="4" y="14"/>
                  </a:cubicBezTo>
                  <a:cubicBezTo>
                    <a:pt x="5" y="17"/>
                    <a:pt x="2" y="16"/>
                    <a:pt x="1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0" y="25"/>
                    <a:pt x="3" y="26"/>
                    <a:pt x="4" y="27"/>
                  </a:cubicBezTo>
                  <a:cubicBezTo>
                    <a:pt x="4" y="26"/>
                    <a:pt x="4" y="23"/>
                    <a:pt x="6" y="23"/>
                  </a:cubicBezTo>
                  <a:cubicBezTo>
                    <a:pt x="8" y="23"/>
                    <a:pt x="9" y="24"/>
                    <a:pt x="10" y="26"/>
                  </a:cubicBezTo>
                  <a:cubicBezTo>
                    <a:pt x="11" y="26"/>
                    <a:pt x="18" y="24"/>
                    <a:pt x="20" y="24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0" y="20"/>
                    <a:pt x="21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1" name="Freeform 670">
              <a:extLst>
                <a:ext uri="{FF2B5EF4-FFF2-40B4-BE49-F238E27FC236}">
                  <a16:creationId xmlns:a16="http://schemas.microsoft.com/office/drawing/2014/main" id="{A367B55F-71C3-7A45-8647-83466CA82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8307" y="5538253"/>
              <a:ext cx="280830" cy="161574"/>
            </a:xfrm>
            <a:custGeom>
              <a:avLst/>
              <a:gdLst>
                <a:gd name="T0" fmla="*/ 30 w 35"/>
                <a:gd name="T1" fmla="*/ 3 h 19"/>
                <a:gd name="T2" fmla="*/ 24 w 35"/>
                <a:gd name="T3" fmla="*/ 1 h 19"/>
                <a:gd name="T4" fmla="*/ 19 w 35"/>
                <a:gd name="T5" fmla="*/ 4 h 19"/>
                <a:gd name="T6" fmla="*/ 15 w 35"/>
                <a:gd name="T7" fmla="*/ 4 h 19"/>
                <a:gd name="T8" fmla="*/ 13 w 35"/>
                <a:gd name="T9" fmla="*/ 6 h 19"/>
                <a:gd name="T10" fmla="*/ 5 w 35"/>
                <a:gd name="T11" fmla="*/ 4 h 19"/>
                <a:gd name="T12" fmla="*/ 5 w 35"/>
                <a:gd name="T13" fmla="*/ 7 h 19"/>
                <a:gd name="T14" fmla="*/ 3 w 35"/>
                <a:gd name="T15" fmla="*/ 8 h 19"/>
                <a:gd name="T16" fmla="*/ 3 w 35"/>
                <a:gd name="T17" fmla="*/ 15 h 19"/>
                <a:gd name="T18" fmla="*/ 11 w 35"/>
                <a:gd name="T19" fmla="*/ 19 h 19"/>
                <a:gd name="T20" fmla="*/ 21 w 35"/>
                <a:gd name="T21" fmla="*/ 17 h 19"/>
                <a:gd name="T22" fmla="*/ 25 w 35"/>
                <a:gd name="T23" fmla="*/ 15 h 19"/>
                <a:gd name="T24" fmla="*/ 29 w 35"/>
                <a:gd name="T25" fmla="*/ 9 h 19"/>
                <a:gd name="T26" fmla="*/ 33 w 35"/>
                <a:gd name="T27" fmla="*/ 6 h 19"/>
                <a:gd name="T28" fmla="*/ 30 w 35"/>
                <a:gd name="T29" fmla="*/ 3 h 19"/>
                <a:gd name="T30" fmla="*/ 30 w 35"/>
                <a:gd name="T3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19">
                  <a:moveTo>
                    <a:pt x="30" y="3"/>
                  </a:moveTo>
                  <a:cubicBezTo>
                    <a:pt x="30" y="2"/>
                    <a:pt x="25" y="2"/>
                    <a:pt x="24" y="1"/>
                  </a:cubicBezTo>
                  <a:cubicBezTo>
                    <a:pt x="20" y="0"/>
                    <a:pt x="22" y="4"/>
                    <a:pt x="19" y="4"/>
                  </a:cubicBezTo>
                  <a:cubicBezTo>
                    <a:pt x="18" y="3"/>
                    <a:pt x="17" y="4"/>
                    <a:pt x="15" y="4"/>
                  </a:cubicBezTo>
                  <a:cubicBezTo>
                    <a:pt x="14" y="4"/>
                    <a:pt x="14" y="6"/>
                    <a:pt x="13" y="6"/>
                  </a:cubicBezTo>
                  <a:cubicBezTo>
                    <a:pt x="9" y="8"/>
                    <a:pt x="7" y="6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8"/>
                    <a:pt x="3" y="6"/>
                    <a:pt x="3" y="8"/>
                  </a:cubicBezTo>
                  <a:cubicBezTo>
                    <a:pt x="3" y="11"/>
                    <a:pt x="0" y="13"/>
                    <a:pt x="3" y="15"/>
                  </a:cubicBezTo>
                  <a:cubicBezTo>
                    <a:pt x="5" y="17"/>
                    <a:pt x="8" y="19"/>
                    <a:pt x="11" y="19"/>
                  </a:cubicBezTo>
                  <a:cubicBezTo>
                    <a:pt x="15" y="19"/>
                    <a:pt x="17" y="16"/>
                    <a:pt x="21" y="17"/>
                  </a:cubicBezTo>
                  <a:cubicBezTo>
                    <a:pt x="21" y="16"/>
                    <a:pt x="24" y="16"/>
                    <a:pt x="25" y="15"/>
                  </a:cubicBezTo>
                  <a:cubicBezTo>
                    <a:pt x="26" y="13"/>
                    <a:pt x="27" y="11"/>
                    <a:pt x="29" y="9"/>
                  </a:cubicBezTo>
                  <a:cubicBezTo>
                    <a:pt x="30" y="7"/>
                    <a:pt x="31" y="7"/>
                    <a:pt x="33" y="6"/>
                  </a:cubicBezTo>
                  <a:cubicBezTo>
                    <a:pt x="35" y="4"/>
                    <a:pt x="30" y="4"/>
                    <a:pt x="30" y="3"/>
                  </a:cubicBezTo>
                  <a:cubicBezTo>
                    <a:pt x="30" y="3"/>
                    <a:pt x="30" y="4"/>
                    <a:pt x="3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2" name="Freeform 671">
              <a:extLst>
                <a:ext uri="{FF2B5EF4-FFF2-40B4-BE49-F238E27FC236}">
                  <a16:creationId xmlns:a16="http://schemas.microsoft.com/office/drawing/2014/main" id="{E2EABB85-2E1E-ED42-AEE2-80BDEB108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9167" y="5901789"/>
              <a:ext cx="248111" cy="271210"/>
            </a:xfrm>
            <a:custGeom>
              <a:avLst/>
              <a:gdLst>
                <a:gd name="T0" fmla="*/ 31 w 31"/>
                <a:gd name="T1" fmla="*/ 0 h 32"/>
                <a:gd name="T2" fmla="*/ 23 w 31"/>
                <a:gd name="T3" fmla="*/ 3 h 32"/>
                <a:gd name="T4" fmla="*/ 13 w 31"/>
                <a:gd name="T5" fmla="*/ 2 h 32"/>
                <a:gd name="T6" fmla="*/ 9 w 31"/>
                <a:gd name="T7" fmla="*/ 4 h 32"/>
                <a:gd name="T8" fmla="*/ 6 w 31"/>
                <a:gd name="T9" fmla="*/ 5 h 32"/>
                <a:gd name="T10" fmla="*/ 4 w 31"/>
                <a:gd name="T11" fmla="*/ 8 h 32"/>
                <a:gd name="T12" fmla="*/ 2 w 31"/>
                <a:gd name="T13" fmla="*/ 11 h 32"/>
                <a:gd name="T14" fmla="*/ 2 w 31"/>
                <a:gd name="T15" fmla="*/ 15 h 32"/>
                <a:gd name="T16" fmla="*/ 4 w 31"/>
                <a:gd name="T17" fmla="*/ 17 h 32"/>
                <a:gd name="T18" fmla="*/ 5 w 31"/>
                <a:gd name="T19" fmla="*/ 22 h 32"/>
                <a:gd name="T20" fmla="*/ 6 w 31"/>
                <a:gd name="T21" fmla="*/ 25 h 32"/>
                <a:gd name="T22" fmla="*/ 7 w 31"/>
                <a:gd name="T23" fmla="*/ 28 h 32"/>
                <a:gd name="T24" fmla="*/ 8 w 31"/>
                <a:gd name="T25" fmla="*/ 29 h 32"/>
                <a:gd name="T26" fmla="*/ 10 w 31"/>
                <a:gd name="T27" fmla="*/ 31 h 32"/>
                <a:gd name="T28" fmla="*/ 12 w 31"/>
                <a:gd name="T29" fmla="*/ 30 h 32"/>
                <a:gd name="T30" fmla="*/ 13 w 31"/>
                <a:gd name="T31" fmla="*/ 31 h 32"/>
                <a:gd name="T32" fmla="*/ 13 w 31"/>
                <a:gd name="T33" fmla="*/ 26 h 32"/>
                <a:gd name="T34" fmla="*/ 17 w 31"/>
                <a:gd name="T35" fmla="*/ 26 h 32"/>
                <a:gd name="T36" fmla="*/ 14 w 31"/>
                <a:gd name="T37" fmla="*/ 23 h 32"/>
                <a:gd name="T38" fmla="*/ 17 w 31"/>
                <a:gd name="T39" fmla="*/ 24 h 32"/>
                <a:gd name="T40" fmla="*/ 18 w 31"/>
                <a:gd name="T41" fmla="*/ 22 h 32"/>
                <a:gd name="T42" fmla="*/ 21 w 31"/>
                <a:gd name="T43" fmla="*/ 23 h 32"/>
                <a:gd name="T44" fmla="*/ 19 w 31"/>
                <a:gd name="T45" fmla="*/ 19 h 32"/>
                <a:gd name="T46" fmla="*/ 15 w 31"/>
                <a:gd name="T47" fmla="*/ 17 h 32"/>
                <a:gd name="T48" fmla="*/ 15 w 31"/>
                <a:gd name="T49" fmla="*/ 16 h 32"/>
                <a:gd name="T50" fmla="*/ 11 w 31"/>
                <a:gd name="T51" fmla="*/ 10 h 32"/>
                <a:gd name="T52" fmla="*/ 16 w 31"/>
                <a:gd name="T53" fmla="*/ 11 h 32"/>
                <a:gd name="T54" fmla="*/ 16 w 31"/>
                <a:gd name="T55" fmla="*/ 10 h 32"/>
                <a:gd name="T56" fmla="*/ 18 w 31"/>
                <a:gd name="T57" fmla="*/ 11 h 32"/>
                <a:gd name="T58" fmla="*/ 17 w 31"/>
                <a:gd name="T59" fmla="*/ 9 h 32"/>
                <a:gd name="T60" fmla="*/ 21 w 31"/>
                <a:gd name="T61" fmla="*/ 10 h 32"/>
                <a:gd name="T62" fmla="*/ 17 w 31"/>
                <a:gd name="T63" fmla="*/ 7 h 32"/>
                <a:gd name="T64" fmla="*/ 22 w 31"/>
                <a:gd name="T65" fmla="*/ 5 h 32"/>
                <a:gd name="T66" fmla="*/ 21 w 31"/>
                <a:gd name="T67" fmla="*/ 7 h 32"/>
                <a:gd name="T68" fmla="*/ 25 w 31"/>
                <a:gd name="T69" fmla="*/ 5 h 32"/>
                <a:gd name="T70" fmla="*/ 29 w 31"/>
                <a:gd name="T71" fmla="*/ 7 h 32"/>
                <a:gd name="T72" fmla="*/ 31 w 31"/>
                <a:gd name="T7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31" y="0"/>
                  </a:moveTo>
                  <a:cubicBezTo>
                    <a:pt x="28" y="2"/>
                    <a:pt x="27" y="4"/>
                    <a:pt x="23" y="3"/>
                  </a:cubicBezTo>
                  <a:cubicBezTo>
                    <a:pt x="21" y="2"/>
                    <a:pt x="15" y="1"/>
                    <a:pt x="13" y="2"/>
                  </a:cubicBezTo>
                  <a:cubicBezTo>
                    <a:pt x="13" y="5"/>
                    <a:pt x="10" y="3"/>
                    <a:pt x="9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3" y="9"/>
                    <a:pt x="3" y="10"/>
                    <a:pt x="2" y="11"/>
                  </a:cubicBezTo>
                  <a:cubicBezTo>
                    <a:pt x="0" y="13"/>
                    <a:pt x="0" y="13"/>
                    <a:pt x="2" y="15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4" y="19"/>
                    <a:pt x="4" y="20"/>
                    <a:pt x="5" y="22"/>
                  </a:cubicBezTo>
                  <a:cubicBezTo>
                    <a:pt x="5" y="23"/>
                    <a:pt x="5" y="24"/>
                    <a:pt x="6" y="25"/>
                  </a:cubicBezTo>
                  <a:cubicBezTo>
                    <a:pt x="8" y="26"/>
                    <a:pt x="6" y="27"/>
                    <a:pt x="7" y="28"/>
                  </a:cubicBezTo>
                  <a:cubicBezTo>
                    <a:pt x="7" y="30"/>
                    <a:pt x="8" y="29"/>
                    <a:pt x="8" y="29"/>
                  </a:cubicBezTo>
                  <a:cubicBezTo>
                    <a:pt x="10" y="29"/>
                    <a:pt x="10" y="30"/>
                    <a:pt x="10" y="31"/>
                  </a:cubicBezTo>
                  <a:cubicBezTo>
                    <a:pt x="11" y="31"/>
                    <a:pt x="12" y="30"/>
                    <a:pt x="12" y="30"/>
                  </a:cubicBezTo>
                  <a:cubicBezTo>
                    <a:pt x="13" y="29"/>
                    <a:pt x="13" y="31"/>
                    <a:pt x="13" y="31"/>
                  </a:cubicBezTo>
                  <a:cubicBezTo>
                    <a:pt x="14" y="32"/>
                    <a:pt x="13" y="25"/>
                    <a:pt x="13" y="26"/>
                  </a:cubicBezTo>
                  <a:cubicBezTo>
                    <a:pt x="13" y="25"/>
                    <a:pt x="16" y="26"/>
                    <a:pt x="17" y="26"/>
                  </a:cubicBezTo>
                  <a:cubicBezTo>
                    <a:pt x="17" y="25"/>
                    <a:pt x="14" y="24"/>
                    <a:pt x="14" y="23"/>
                  </a:cubicBezTo>
                  <a:cubicBezTo>
                    <a:pt x="15" y="21"/>
                    <a:pt x="17" y="23"/>
                    <a:pt x="17" y="24"/>
                  </a:cubicBezTo>
                  <a:cubicBezTo>
                    <a:pt x="19" y="25"/>
                    <a:pt x="18" y="23"/>
                    <a:pt x="18" y="22"/>
                  </a:cubicBezTo>
                  <a:cubicBezTo>
                    <a:pt x="18" y="21"/>
                    <a:pt x="21" y="23"/>
                    <a:pt x="21" y="23"/>
                  </a:cubicBezTo>
                  <a:cubicBezTo>
                    <a:pt x="21" y="22"/>
                    <a:pt x="19" y="19"/>
                    <a:pt x="19" y="19"/>
                  </a:cubicBezTo>
                  <a:cubicBezTo>
                    <a:pt x="18" y="18"/>
                    <a:pt x="16" y="18"/>
                    <a:pt x="15" y="17"/>
                  </a:cubicBezTo>
                  <a:cubicBezTo>
                    <a:pt x="15" y="17"/>
                    <a:pt x="15" y="15"/>
                    <a:pt x="15" y="16"/>
                  </a:cubicBezTo>
                  <a:cubicBezTo>
                    <a:pt x="14" y="14"/>
                    <a:pt x="11" y="12"/>
                    <a:pt x="11" y="10"/>
                  </a:cubicBezTo>
                  <a:cubicBezTo>
                    <a:pt x="12" y="6"/>
                    <a:pt x="15" y="10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8" y="10"/>
                    <a:pt x="18" y="11"/>
                  </a:cubicBezTo>
                  <a:cubicBezTo>
                    <a:pt x="18" y="11"/>
                    <a:pt x="17" y="9"/>
                    <a:pt x="17" y="9"/>
                  </a:cubicBezTo>
                  <a:cubicBezTo>
                    <a:pt x="18" y="9"/>
                    <a:pt x="20" y="10"/>
                    <a:pt x="21" y="10"/>
                  </a:cubicBezTo>
                  <a:cubicBezTo>
                    <a:pt x="21" y="9"/>
                    <a:pt x="17" y="9"/>
                    <a:pt x="17" y="7"/>
                  </a:cubicBezTo>
                  <a:cubicBezTo>
                    <a:pt x="17" y="7"/>
                    <a:pt x="21" y="5"/>
                    <a:pt x="22" y="5"/>
                  </a:cubicBezTo>
                  <a:cubicBezTo>
                    <a:pt x="22" y="5"/>
                    <a:pt x="21" y="7"/>
                    <a:pt x="21" y="7"/>
                  </a:cubicBezTo>
                  <a:cubicBezTo>
                    <a:pt x="21" y="7"/>
                    <a:pt x="24" y="5"/>
                    <a:pt x="25" y="5"/>
                  </a:cubicBezTo>
                  <a:cubicBezTo>
                    <a:pt x="26" y="5"/>
                    <a:pt x="27" y="6"/>
                    <a:pt x="29" y="7"/>
                  </a:cubicBezTo>
                  <a:cubicBezTo>
                    <a:pt x="30" y="5"/>
                    <a:pt x="31" y="2"/>
                    <a:pt x="3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3" name="Freeform 672">
              <a:extLst>
                <a:ext uri="{FF2B5EF4-FFF2-40B4-BE49-F238E27FC236}">
                  <a16:creationId xmlns:a16="http://schemas.microsoft.com/office/drawing/2014/main" id="{1BD6F215-0C19-8F49-9DD1-BD1C18401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2740" y="5887360"/>
              <a:ext cx="119965" cy="83670"/>
            </a:xfrm>
            <a:custGeom>
              <a:avLst/>
              <a:gdLst>
                <a:gd name="T0" fmla="*/ 15 w 15"/>
                <a:gd name="T1" fmla="*/ 6 h 10"/>
                <a:gd name="T2" fmla="*/ 10 w 15"/>
                <a:gd name="T3" fmla="*/ 1 h 10"/>
                <a:gd name="T4" fmla="*/ 2 w 15"/>
                <a:gd name="T5" fmla="*/ 5 h 10"/>
                <a:gd name="T6" fmla="*/ 1 w 15"/>
                <a:gd name="T7" fmla="*/ 9 h 10"/>
                <a:gd name="T8" fmla="*/ 6 w 15"/>
                <a:gd name="T9" fmla="*/ 9 h 10"/>
                <a:gd name="T10" fmla="*/ 11 w 15"/>
                <a:gd name="T11" fmla="*/ 7 h 10"/>
                <a:gd name="T12" fmla="*/ 15 w 15"/>
                <a:gd name="T13" fmla="*/ 6 h 10"/>
                <a:gd name="T14" fmla="*/ 15 w 15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15" y="6"/>
                  </a:moveTo>
                  <a:cubicBezTo>
                    <a:pt x="13" y="4"/>
                    <a:pt x="10" y="4"/>
                    <a:pt x="10" y="1"/>
                  </a:cubicBezTo>
                  <a:cubicBezTo>
                    <a:pt x="5" y="0"/>
                    <a:pt x="4" y="0"/>
                    <a:pt x="2" y="5"/>
                  </a:cubicBezTo>
                  <a:cubicBezTo>
                    <a:pt x="2" y="6"/>
                    <a:pt x="0" y="9"/>
                    <a:pt x="1" y="9"/>
                  </a:cubicBezTo>
                  <a:cubicBezTo>
                    <a:pt x="3" y="10"/>
                    <a:pt x="5" y="10"/>
                    <a:pt x="6" y="9"/>
                  </a:cubicBezTo>
                  <a:cubicBezTo>
                    <a:pt x="8" y="8"/>
                    <a:pt x="9" y="7"/>
                    <a:pt x="11" y="7"/>
                  </a:cubicBezTo>
                  <a:cubicBezTo>
                    <a:pt x="11" y="7"/>
                    <a:pt x="15" y="7"/>
                    <a:pt x="15" y="6"/>
                  </a:cubicBezTo>
                  <a:cubicBezTo>
                    <a:pt x="14" y="6"/>
                    <a:pt x="15" y="7"/>
                    <a:pt x="15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4" name="Freeform 673">
              <a:extLst>
                <a:ext uri="{FF2B5EF4-FFF2-40B4-BE49-F238E27FC236}">
                  <a16:creationId xmlns:a16="http://schemas.microsoft.com/office/drawing/2014/main" id="{B6261ACC-FE74-4942-9F2B-839CB95BE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6452" y="5861396"/>
              <a:ext cx="70889" cy="152919"/>
            </a:xfrm>
            <a:custGeom>
              <a:avLst/>
              <a:gdLst>
                <a:gd name="T0" fmla="*/ 6 w 9"/>
                <a:gd name="T1" fmla="*/ 16 h 18"/>
                <a:gd name="T2" fmla="*/ 7 w 9"/>
                <a:gd name="T3" fmla="*/ 11 h 18"/>
                <a:gd name="T4" fmla="*/ 6 w 9"/>
                <a:gd name="T5" fmla="*/ 6 h 18"/>
                <a:gd name="T6" fmla="*/ 7 w 9"/>
                <a:gd name="T7" fmla="*/ 4 h 18"/>
                <a:gd name="T8" fmla="*/ 3 w 9"/>
                <a:gd name="T9" fmla="*/ 1 h 18"/>
                <a:gd name="T10" fmla="*/ 0 w 9"/>
                <a:gd name="T11" fmla="*/ 9 h 18"/>
                <a:gd name="T12" fmla="*/ 4 w 9"/>
                <a:gd name="T13" fmla="*/ 18 h 18"/>
                <a:gd name="T14" fmla="*/ 6 w 9"/>
                <a:gd name="T15" fmla="*/ 16 h 18"/>
                <a:gd name="T16" fmla="*/ 6 w 9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6" y="16"/>
                  </a:moveTo>
                  <a:cubicBezTo>
                    <a:pt x="7" y="14"/>
                    <a:pt x="9" y="12"/>
                    <a:pt x="7" y="11"/>
                  </a:cubicBezTo>
                  <a:cubicBezTo>
                    <a:pt x="6" y="10"/>
                    <a:pt x="5" y="8"/>
                    <a:pt x="6" y="6"/>
                  </a:cubicBezTo>
                  <a:cubicBezTo>
                    <a:pt x="6" y="6"/>
                    <a:pt x="7" y="4"/>
                    <a:pt x="7" y="4"/>
                  </a:cubicBezTo>
                  <a:cubicBezTo>
                    <a:pt x="6" y="3"/>
                    <a:pt x="4" y="1"/>
                    <a:pt x="3" y="1"/>
                  </a:cubicBezTo>
                  <a:cubicBezTo>
                    <a:pt x="0" y="0"/>
                    <a:pt x="0" y="7"/>
                    <a:pt x="0" y="9"/>
                  </a:cubicBezTo>
                  <a:cubicBezTo>
                    <a:pt x="0" y="13"/>
                    <a:pt x="2" y="15"/>
                    <a:pt x="4" y="18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7" y="14"/>
                    <a:pt x="6" y="16"/>
                    <a:pt x="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5" name="Freeform 674">
              <a:extLst>
                <a:ext uri="{FF2B5EF4-FFF2-40B4-BE49-F238E27FC236}">
                  <a16:creationId xmlns:a16="http://schemas.microsoft.com/office/drawing/2014/main" id="{1A5A9EED-F96F-9345-9BC1-CFA50D7EC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878707"/>
              <a:ext cx="103605" cy="75018"/>
            </a:xfrm>
            <a:custGeom>
              <a:avLst/>
              <a:gdLst>
                <a:gd name="T0" fmla="*/ 11 w 13"/>
                <a:gd name="T1" fmla="*/ 0 h 9"/>
                <a:gd name="T2" fmla="*/ 2 w 13"/>
                <a:gd name="T3" fmla="*/ 2 h 9"/>
                <a:gd name="T4" fmla="*/ 3 w 13"/>
                <a:gd name="T5" fmla="*/ 9 h 9"/>
                <a:gd name="T6" fmla="*/ 7 w 13"/>
                <a:gd name="T7" fmla="*/ 8 h 9"/>
                <a:gd name="T8" fmla="*/ 10 w 13"/>
                <a:gd name="T9" fmla="*/ 7 h 9"/>
                <a:gd name="T10" fmla="*/ 11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1" y="0"/>
                  </a:moveTo>
                  <a:cubicBezTo>
                    <a:pt x="9" y="0"/>
                    <a:pt x="2" y="0"/>
                    <a:pt x="2" y="2"/>
                  </a:cubicBezTo>
                  <a:cubicBezTo>
                    <a:pt x="0" y="4"/>
                    <a:pt x="0" y="8"/>
                    <a:pt x="3" y="9"/>
                  </a:cubicBezTo>
                  <a:cubicBezTo>
                    <a:pt x="4" y="8"/>
                    <a:pt x="6" y="9"/>
                    <a:pt x="7" y="8"/>
                  </a:cubicBezTo>
                  <a:cubicBezTo>
                    <a:pt x="8" y="8"/>
                    <a:pt x="9" y="6"/>
                    <a:pt x="10" y="7"/>
                  </a:cubicBezTo>
                  <a:cubicBezTo>
                    <a:pt x="13" y="9"/>
                    <a:pt x="11" y="1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6" name="Freeform 675">
              <a:extLst>
                <a:ext uri="{FF2B5EF4-FFF2-40B4-BE49-F238E27FC236}">
                  <a16:creationId xmlns:a16="http://schemas.microsoft.com/office/drawing/2014/main" id="{7B55E7CD-D856-FB4D-8096-A8AFF9926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5275" y="5927753"/>
              <a:ext cx="152684" cy="135605"/>
            </a:xfrm>
            <a:custGeom>
              <a:avLst/>
              <a:gdLst>
                <a:gd name="T0" fmla="*/ 19 w 19"/>
                <a:gd name="T1" fmla="*/ 14 h 16"/>
                <a:gd name="T2" fmla="*/ 17 w 19"/>
                <a:gd name="T3" fmla="*/ 10 h 16"/>
                <a:gd name="T4" fmla="*/ 16 w 19"/>
                <a:gd name="T5" fmla="*/ 7 h 16"/>
                <a:gd name="T6" fmla="*/ 14 w 19"/>
                <a:gd name="T7" fmla="*/ 3 h 16"/>
                <a:gd name="T8" fmla="*/ 12 w 19"/>
                <a:gd name="T9" fmla="*/ 0 h 16"/>
                <a:gd name="T10" fmla="*/ 6 w 19"/>
                <a:gd name="T11" fmla="*/ 6 h 16"/>
                <a:gd name="T12" fmla="*/ 9 w 19"/>
                <a:gd name="T13" fmla="*/ 9 h 16"/>
                <a:gd name="T14" fmla="*/ 12 w 19"/>
                <a:gd name="T15" fmla="*/ 11 h 16"/>
                <a:gd name="T16" fmla="*/ 16 w 19"/>
                <a:gd name="T17" fmla="*/ 13 h 16"/>
                <a:gd name="T18" fmla="*/ 19 w 19"/>
                <a:gd name="T19" fmla="*/ 14 h 16"/>
                <a:gd name="T20" fmla="*/ 19 w 19"/>
                <a:gd name="T2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6">
                  <a:moveTo>
                    <a:pt x="19" y="14"/>
                  </a:moveTo>
                  <a:cubicBezTo>
                    <a:pt x="19" y="12"/>
                    <a:pt x="19" y="11"/>
                    <a:pt x="17" y="10"/>
                  </a:cubicBezTo>
                  <a:cubicBezTo>
                    <a:pt x="15" y="9"/>
                    <a:pt x="17" y="8"/>
                    <a:pt x="16" y="7"/>
                  </a:cubicBezTo>
                  <a:cubicBezTo>
                    <a:pt x="15" y="5"/>
                    <a:pt x="14" y="6"/>
                    <a:pt x="14" y="3"/>
                  </a:cubicBezTo>
                  <a:cubicBezTo>
                    <a:pt x="14" y="3"/>
                    <a:pt x="11" y="1"/>
                    <a:pt x="12" y="0"/>
                  </a:cubicBezTo>
                  <a:cubicBezTo>
                    <a:pt x="9" y="0"/>
                    <a:pt x="0" y="1"/>
                    <a:pt x="6" y="6"/>
                  </a:cubicBezTo>
                  <a:cubicBezTo>
                    <a:pt x="7" y="7"/>
                    <a:pt x="8" y="8"/>
                    <a:pt x="9" y="9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4" y="11"/>
                    <a:pt x="16" y="11"/>
                    <a:pt x="16" y="13"/>
                  </a:cubicBezTo>
                  <a:cubicBezTo>
                    <a:pt x="17" y="14"/>
                    <a:pt x="18" y="16"/>
                    <a:pt x="19" y="14"/>
                  </a:cubicBezTo>
                  <a:cubicBezTo>
                    <a:pt x="19" y="13"/>
                    <a:pt x="18" y="15"/>
                    <a:pt x="19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7" name="Freeform 676">
              <a:extLst>
                <a:ext uri="{FF2B5EF4-FFF2-40B4-BE49-F238E27FC236}">
                  <a16:creationId xmlns:a16="http://schemas.microsoft.com/office/drawing/2014/main" id="{4AD20888-6AFE-7148-A8EE-EE4F792F4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2531" y="5996999"/>
              <a:ext cx="790679" cy="709761"/>
            </a:xfrm>
            <a:custGeom>
              <a:avLst/>
              <a:gdLst>
                <a:gd name="T0" fmla="*/ 95 w 99"/>
                <a:gd name="T1" fmla="*/ 73 h 84"/>
                <a:gd name="T2" fmla="*/ 93 w 99"/>
                <a:gd name="T3" fmla="*/ 68 h 84"/>
                <a:gd name="T4" fmla="*/ 90 w 99"/>
                <a:gd name="T5" fmla="*/ 65 h 84"/>
                <a:gd name="T6" fmla="*/ 86 w 99"/>
                <a:gd name="T7" fmla="*/ 60 h 84"/>
                <a:gd name="T8" fmla="*/ 87 w 99"/>
                <a:gd name="T9" fmla="*/ 55 h 84"/>
                <a:gd name="T10" fmla="*/ 89 w 99"/>
                <a:gd name="T11" fmla="*/ 50 h 84"/>
                <a:gd name="T12" fmla="*/ 84 w 99"/>
                <a:gd name="T13" fmla="*/ 49 h 84"/>
                <a:gd name="T14" fmla="*/ 84 w 99"/>
                <a:gd name="T15" fmla="*/ 46 h 84"/>
                <a:gd name="T16" fmla="*/ 84 w 99"/>
                <a:gd name="T17" fmla="*/ 40 h 84"/>
                <a:gd name="T18" fmla="*/ 82 w 99"/>
                <a:gd name="T19" fmla="*/ 36 h 84"/>
                <a:gd name="T20" fmla="*/ 85 w 99"/>
                <a:gd name="T21" fmla="*/ 31 h 84"/>
                <a:gd name="T22" fmla="*/ 86 w 99"/>
                <a:gd name="T23" fmla="*/ 20 h 84"/>
                <a:gd name="T24" fmla="*/ 79 w 99"/>
                <a:gd name="T25" fmla="*/ 18 h 84"/>
                <a:gd name="T26" fmla="*/ 76 w 99"/>
                <a:gd name="T27" fmla="*/ 15 h 84"/>
                <a:gd name="T28" fmla="*/ 71 w 99"/>
                <a:gd name="T29" fmla="*/ 13 h 84"/>
                <a:gd name="T30" fmla="*/ 66 w 99"/>
                <a:gd name="T31" fmla="*/ 12 h 84"/>
                <a:gd name="T32" fmla="*/ 61 w 99"/>
                <a:gd name="T33" fmla="*/ 11 h 84"/>
                <a:gd name="T34" fmla="*/ 57 w 99"/>
                <a:gd name="T35" fmla="*/ 12 h 84"/>
                <a:gd name="T36" fmla="*/ 53 w 99"/>
                <a:gd name="T37" fmla="*/ 15 h 84"/>
                <a:gd name="T38" fmla="*/ 49 w 99"/>
                <a:gd name="T39" fmla="*/ 17 h 84"/>
                <a:gd name="T40" fmla="*/ 46 w 99"/>
                <a:gd name="T41" fmla="*/ 20 h 84"/>
                <a:gd name="T42" fmla="*/ 33 w 99"/>
                <a:gd name="T43" fmla="*/ 18 h 84"/>
                <a:gd name="T44" fmla="*/ 30 w 99"/>
                <a:gd name="T45" fmla="*/ 16 h 84"/>
                <a:gd name="T46" fmla="*/ 25 w 99"/>
                <a:gd name="T47" fmla="*/ 15 h 84"/>
                <a:gd name="T48" fmla="*/ 24 w 99"/>
                <a:gd name="T49" fmla="*/ 10 h 84"/>
                <a:gd name="T50" fmla="*/ 20 w 99"/>
                <a:gd name="T51" fmla="*/ 5 h 84"/>
                <a:gd name="T52" fmla="*/ 14 w 99"/>
                <a:gd name="T53" fmla="*/ 5 h 84"/>
                <a:gd name="T54" fmla="*/ 11 w 99"/>
                <a:gd name="T55" fmla="*/ 7 h 84"/>
                <a:gd name="T56" fmla="*/ 5 w 99"/>
                <a:gd name="T57" fmla="*/ 4 h 84"/>
                <a:gd name="T58" fmla="*/ 1 w 99"/>
                <a:gd name="T59" fmla="*/ 3 h 84"/>
                <a:gd name="T60" fmla="*/ 0 w 99"/>
                <a:gd name="T61" fmla="*/ 5 h 84"/>
                <a:gd name="T62" fmla="*/ 1 w 99"/>
                <a:gd name="T63" fmla="*/ 8 h 84"/>
                <a:gd name="T64" fmla="*/ 1 w 99"/>
                <a:gd name="T65" fmla="*/ 10 h 84"/>
                <a:gd name="T66" fmla="*/ 1 w 99"/>
                <a:gd name="T67" fmla="*/ 12 h 84"/>
                <a:gd name="T68" fmla="*/ 3 w 99"/>
                <a:gd name="T69" fmla="*/ 14 h 84"/>
                <a:gd name="T70" fmla="*/ 3 w 99"/>
                <a:gd name="T71" fmla="*/ 16 h 84"/>
                <a:gd name="T72" fmla="*/ 5 w 99"/>
                <a:gd name="T73" fmla="*/ 21 h 84"/>
                <a:gd name="T74" fmla="*/ 8 w 99"/>
                <a:gd name="T75" fmla="*/ 24 h 84"/>
                <a:gd name="T76" fmla="*/ 10 w 99"/>
                <a:gd name="T77" fmla="*/ 25 h 84"/>
                <a:gd name="T78" fmla="*/ 8 w 99"/>
                <a:gd name="T79" fmla="*/ 37 h 84"/>
                <a:gd name="T80" fmla="*/ 12 w 99"/>
                <a:gd name="T81" fmla="*/ 41 h 84"/>
                <a:gd name="T82" fmla="*/ 18 w 99"/>
                <a:gd name="T83" fmla="*/ 47 h 84"/>
                <a:gd name="T84" fmla="*/ 17 w 99"/>
                <a:gd name="T85" fmla="*/ 50 h 84"/>
                <a:gd name="T86" fmla="*/ 19 w 99"/>
                <a:gd name="T87" fmla="*/ 52 h 84"/>
                <a:gd name="T88" fmla="*/ 22 w 99"/>
                <a:gd name="T89" fmla="*/ 58 h 84"/>
                <a:gd name="T90" fmla="*/ 24 w 99"/>
                <a:gd name="T91" fmla="*/ 55 h 84"/>
                <a:gd name="T92" fmla="*/ 25 w 99"/>
                <a:gd name="T93" fmla="*/ 56 h 84"/>
                <a:gd name="T94" fmla="*/ 26 w 99"/>
                <a:gd name="T95" fmla="*/ 57 h 84"/>
                <a:gd name="T96" fmla="*/ 30 w 99"/>
                <a:gd name="T97" fmla="*/ 57 h 84"/>
                <a:gd name="T98" fmla="*/ 35 w 99"/>
                <a:gd name="T99" fmla="*/ 66 h 84"/>
                <a:gd name="T100" fmla="*/ 46 w 99"/>
                <a:gd name="T101" fmla="*/ 74 h 84"/>
                <a:gd name="T102" fmla="*/ 52 w 99"/>
                <a:gd name="T103" fmla="*/ 76 h 84"/>
                <a:gd name="T104" fmla="*/ 56 w 99"/>
                <a:gd name="T105" fmla="*/ 75 h 84"/>
                <a:gd name="T106" fmla="*/ 56 w 99"/>
                <a:gd name="T107" fmla="*/ 76 h 84"/>
                <a:gd name="T108" fmla="*/ 61 w 99"/>
                <a:gd name="T109" fmla="*/ 73 h 84"/>
                <a:gd name="T110" fmla="*/ 60 w 99"/>
                <a:gd name="T111" fmla="*/ 73 h 84"/>
                <a:gd name="T112" fmla="*/ 62 w 99"/>
                <a:gd name="T113" fmla="*/ 73 h 84"/>
                <a:gd name="T114" fmla="*/ 65 w 99"/>
                <a:gd name="T115" fmla="*/ 77 h 84"/>
                <a:gd name="T116" fmla="*/ 69 w 99"/>
                <a:gd name="T117" fmla="*/ 81 h 84"/>
                <a:gd name="T118" fmla="*/ 88 w 99"/>
                <a:gd name="T119" fmla="*/ 84 h 84"/>
                <a:gd name="T120" fmla="*/ 92 w 99"/>
                <a:gd name="T121" fmla="*/ 77 h 84"/>
                <a:gd name="T122" fmla="*/ 95 w 99"/>
                <a:gd name="T123" fmla="*/ 73 h 84"/>
                <a:gd name="T124" fmla="*/ 95 w 99"/>
                <a:gd name="T125" fmla="*/ 7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84">
                  <a:moveTo>
                    <a:pt x="95" y="73"/>
                  </a:moveTo>
                  <a:cubicBezTo>
                    <a:pt x="93" y="72"/>
                    <a:pt x="94" y="70"/>
                    <a:pt x="93" y="68"/>
                  </a:cubicBezTo>
                  <a:cubicBezTo>
                    <a:pt x="93" y="67"/>
                    <a:pt x="91" y="66"/>
                    <a:pt x="90" y="65"/>
                  </a:cubicBezTo>
                  <a:cubicBezTo>
                    <a:pt x="88" y="64"/>
                    <a:pt x="87" y="62"/>
                    <a:pt x="86" y="60"/>
                  </a:cubicBezTo>
                  <a:cubicBezTo>
                    <a:pt x="84" y="58"/>
                    <a:pt x="85" y="58"/>
                    <a:pt x="87" y="55"/>
                  </a:cubicBezTo>
                  <a:cubicBezTo>
                    <a:pt x="88" y="54"/>
                    <a:pt x="90" y="52"/>
                    <a:pt x="89" y="50"/>
                  </a:cubicBezTo>
                  <a:cubicBezTo>
                    <a:pt x="88" y="49"/>
                    <a:pt x="85" y="49"/>
                    <a:pt x="84" y="49"/>
                  </a:cubicBezTo>
                  <a:cubicBezTo>
                    <a:pt x="83" y="48"/>
                    <a:pt x="84" y="46"/>
                    <a:pt x="84" y="46"/>
                  </a:cubicBezTo>
                  <a:cubicBezTo>
                    <a:pt x="83" y="44"/>
                    <a:pt x="83" y="41"/>
                    <a:pt x="84" y="40"/>
                  </a:cubicBezTo>
                  <a:cubicBezTo>
                    <a:pt x="86" y="38"/>
                    <a:pt x="83" y="37"/>
                    <a:pt x="82" y="36"/>
                  </a:cubicBezTo>
                  <a:cubicBezTo>
                    <a:pt x="82" y="35"/>
                    <a:pt x="84" y="32"/>
                    <a:pt x="85" y="31"/>
                  </a:cubicBezTo>
                  <a:cubicBezTo>
                    <a:pt x="85" y="30"/>
                    <a:pt x="87" y="20"/>
                    <a:pt x="86" y="20"/>
                  </a:cubicBezTo>
                  <a:cubicBezTo>
                    <a:pt x="83" y="20"/>
                    <a:pt x="82" y="20"/>
                    <a:pt x="79" y="18"/>
                  </a:cubicBezTo>
                  <a:cubicBezTo>
                    <a:pt x="78" y="17"/>
                    <a:pt x="77" y="16"/>
                    <a:pt x="76" y="15"/>
                  </a:cubicBezTo>
                  <a:cubicBezTo>
                    <a:pt x="75" y="14"/>
                    <a:pt x="72" y="14"/>
                    <a:pt x="71" y="13"/>
                  </a:cubicBezTo>
                  <a:cubicBezTo>
                    <a:pt x="69" y="13"/>
                    <a:pt x="68" y="13"/>
                    <a:pt x="66" y="12"/>
                  </a:cubicBezTo>
                  <a:cubicBezTo>
                    <a:pt x="65" y="10"/>
                    <a:pt x="63" y="11"/>
                    <a:pt x="61" y="11"/>
                  </a:cubicBezTo>
                  <a:cubicBezTo>
                    <a:pt x="60" y="12"/>
                    <a:pt x="58" y="11"/>
                    <a:pt x="57" y="12"/>
                  </a:cubicBezTo>
                  <a:cubicBezTo>
                    <a:pt x="55" y="12"/>
                    <a:pt x="54" y="14"/>
                    <a:pt x="53" y="15"/>
                  </a:cubicBezTo>
                  <a:cubicBezTo>
                    <a:pt x="52" y="16"/>
                    <a:pt x="49" y="15"/>
                    <a:pt x="49" y="17"/>
                  </a:cubicBezTo>
                  <a:cubicBezTo>
                    <a:pt x="49" y="19"/>
                    <a:pt x="48" y="19"/>
                    <a:pt x="46" y="20"/>
                  </a:cubicBezTo>
                  <a:cubicBezTo>
                    <a:pt x="41" y="21"/>
                    <a:pt x="37" y="21"/>
                    <a:pt x="33" y="18"/>
                  </a:cubicBezTo>
                  <a:cubicBezTo>
                    <a:pt x="32" y="17"/>
                    <a:pt x="31" y="16"/>
                    <a:pt x="30" y="16"/>
                  </a:cubicBezTo>
                  <a:cubicBezTo>
                    <a:pt x="28" y="14"/>
                    <a:pt x="27" y="15"/>
                    <a:pt x="25" y="15"/>
                  </a:cubicBezTo>
                  <a:cubicBezTo>
                    <a:pt x="24" y="14"/>
                    <a:pt x="24" y="11"/>
                    <a:pt x="24" y="10"/>
                  </a:cubicBezTo>
                  <a:cubicBezTo>
                    <a:pt x="21" y="9"/>
                    <a:pt x="20" y="8"/>
                    <a:pt x="20" y="5"/>
                  </a:cubicBezTo>
                  <a:cubicBezTo>
                    <a:pt x="20" y="0"/>
                    <a:pt x="16" y="3"/>
                    <a:pt x="14" y="5"/>
                  </a:cubicBezTo>
                  <a:cubicBezTo>
                    <a:pt x="13" y="6"/>
                    <a:pt x="12" y="7"/>
                    <a:pt x="11" y="7"/>
                  </a:cubicBezTo>
                  <a:cubicBezTo>
                    <a:pt x="9" y="6"/>
                    <a:pt x="6" y="6"/>
                    <a:pt x="5" y="4"/>
                  </a:cubicBezTo>
                  <a:cubicBezTo>
                    <a:pt x="3" y="2"/>
                    <a:pt x="3" y="1"/>
                    <a:pt x="1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10"/>
                    <a:pt x="1" y="10"/>
                  </a:cubicBezTo>
                  <a:cubicBezTo>
                    <a:pt x="1" y="11"/>
                    <a:pt x="0" y="11"/>
                    <a:pt x="1" y="12"/>
                  </a:cubicBezTo>
                  <a:cubicBezTo>
                    <a:pt x="1" y="13"/>
                    <a:pt x="3" y="13"/>
                    <a:pt x="3" y="14"/>
                  </a:cubicBezTo>
                  <a:cubicBezTo>
                    <a:pt x="3" y="15"/>
                    <a:pt x="2" y="16"/>
                    <a:pt x="3" y="16"/>
                  </a:cubicBezTo>
                  <a:cubicBezTo>
                    <a:pt x="4" y="18"/>
                    <a:pt x="4" y="19"/>
                    <a:pt x="5" y="21"/>
                  </a:cubicBezTo>
                  <a:cubicBezTo>
                    <a:pt x="6" y="22"/>
                    <a:pt x="6" y="23"/>
                    <a:pt x="8" y="24"/>
                  </a:cubicBezTo>
                  <a:cubicBezTo>
                    <a:pt x="8" y="24"/>
                    <a:pt x="10" y="25"/>
                    <a:pt x="10" y="25"/>
                  </a:cubicBezTo>
                  <a:cubicBezTo>
                    <a:pt x="11" y="29"/>
                    <a:pt x="2" y="33"/>
                    <a:pt x="8" y="37"/>
                  </a:cubicBezTo>
                  <a:cubicBezTo>
                    <a:pt x="10" y="38"/>
                    <a:pt x="10" y="40"/>
                    <a:pt x="12" y="41"/>
                  </a:cubicBezTo>
                  <a:cubicBezTo>
                    <a:pt x="14" y="43"/>
                    <a:pt x="16" y="44"/>
                    <a:pt x="18" y="47"/>
                  </a:cubicBezTo>
                  <a:cubicBezTo>
                    <a:pt x="18" y="48"/>
                    <a:pt x="17" y="49"/>
                    <a:pt x="17" y="50"/>
                  </a:cubicBezTo>
                  <a:cubicBezTo>
                    <a:pt x="18" y="51"/>
                    <a:pt x="20" y="51"/>
                    <a:pt x="19" y="52"/>
                  </a:cubicBezTo>
                  <a:cubicBezTo>
                    <a:pt x="19" y="55"/>
                    <a:pt x="21" y="56"/>
                    <a:pt x="22" y="58"/>
                  </a:cubicBezTo>
                  <a:cubicBezTo>
                    <a:pt x="24" y="57"/>
                    <a:pt x="23" y="56"/>
                    <a:pt x="24" y="55"/>
                  </a:cubicBezTo>
                  <a:cubicBezTo>
                    <a:pt x="24" y="55"/>
                    <a:pt x="25" y="56"/>
                    <a:pt x="25" y="56"/>
                  </a:cubicBezTo>
                  <a:cubicBezTo>
                    <a:pt x="27" y="56"/>
                    <a:pt x="25" y="56"/>
                    <a:pt x="26" y="57"/>
                  </a:cubicBezTo>
                  <a:cubicBezTo>
                    <a:pt x="27" y="58"/>
                    <a:pt x="28" y="55"/>
                    <a:pt x="30" y="57"/>
                  </a:cubicBezTo>
                  <a:cubicBezTo>
                    <a:pt x="32" y="60"/>
                    <a:pt x="33" y="63"/>
                    <a:pt x="35" y="66"/>
                  </a:cubicBezTo>
                  <a:cubicBezTo>
                    <a:pt x="37" y="69"/>
                    <a:pt x="42" y="72"/>
                    <a:pt x="46" y="74"/>
                  </a:cubicBezTo>
                  <a:cubicBezTo>
                    <a:pt x="48" y="75"/>
                    <a:pt x="50" y="75"/>
                    <a:pt x="52" y="76"/>
                  </a:cubicBezTo>
                  <a:cubicBezTo>
                    <a:pt x="53" y="76"/>
                    <a:pt x="56" y="75"/>
                    <a:pt x="56" y="75"/>
                  </a:cubicBezTo>
                  <a:cubicBezTo>
                    <a:pt x="56" y="75"/>
                    <a:pt x="56" y="76"/>
                    <a:pt x="56" y="76"/>
                  </a:cubicBezTo>
                  <a:cubicBezTo>
                    <a:pt x="57" y="76"/>
                    <a:pt x="60" y="74"/>
                    <a:pt x="61" y="73"/>
                  </a:cubicBezTo>
                  <a:cubicBezTo>
                    <a:pt x="61" y="73"/>
                    <a:pt x="60" y="73"/>
                    <a:pt x="60" y="73"/>
                  </a:cubicBezTo>
                  <a:cubicBezTo>
                    <a:pt x="60" y="72"/>
                    <a:pt x="62" y="73"/>
                    <a:pt x="62" y="73"/>
                  </a:cubicBezTo>
                  <a:cubicBezTo>
                    <a:pt x="64" y="74"/>
                    <a:pt x="64" y="75"/>
                    <a:pt x="65" y="77"/>
                  </a:cubicBezTo>
                  <a:cubicBezTo>
                    <a:pt x="66" y="80"/>
                    <a:pt x="67" y="80"/>
                    <a:pt x="69" y="81"/>
                  </a:cubicBezTo>
                  <a:cubicBezTo>
                    <a:pt x="75" y="82"/>
                    <a:pt x="82" y="83"/>
                    <a:pt x="88" y="84"/>
                  </a:cubicBezTo>
                  <a:cubicBezTo>
                    <a:pt x="88" y="80"/>
                    <a:pt x="89" y="79"/>
                    <a:pt x="92" y="77"/>
                  </a:cubicBezTo>
                  <a:cubicBezTo>
                    <a:pt x="94" y="76"/>
                    <a:pt x="99" y="75"/>
                    <a:pt x="95" y="73"/>
                  </a:cubicBezTo>
                  <a:cubicBezTo>
                    <a:pt x="94" y="72"/>
                    <a:pt x="97" y="74"/>
                    <a:pt x="95" y="7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8" name="Freeform 677">
              <a:extLst>
                <a:ext uri="{FF2B5EF4-FFF2-40B4-BE49-F238E27FC236}">
                  <a16:creationId xmlns:a16="http://schemas.microsoft.com/office/drawing/2014/main" id="{9BEBB507-803E-ED42-BC60-7E47AE96C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8889" y="6005655"/>
              <a:ext cx="62710" cy="49050"/>
            </a:xfrm>
            <a:custGeom>
              <a:avLst/>
              <a:gdLst>
                <a:gd name="T0" fmla="*/ 1 w 8"/>
                <a:gd name="T1" fmla="*/ 1 h 6"/>
                <a:gd name="T2" fmla="*/ 3 w 8"/>
                <a:gd name="T3" fmla="*/ 4 h 6"/>
                <a:gd name="T4" fmla="*/ 8 w 8"/>
                <a:gd name="T5" fmla="*/ 6 h 6"/>
                <a:gd name="T6" fmla="*/ 0 w 8"/>
                <a:gd name="T7" fmla="*/ 0 h 6"/>
                <a:gd name="T8" fmla="*/ 1 w 8"/>
                <a:gd name="T9" fmla="*/ 1 h 6"/>
                <a:gd name="T10" fmla="*/ 1 w 8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2" y="1"/>
                    <a:pt x="2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7" y="2"/>
                    <a:pt x="3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0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9" name="Freeform 678">
              <a:extLst>
                <a:ext uri="{FF2B5EF4-FFF2-40B4-BE49-F238E27FC236}">
                  <a16:creationId xmlns:a16="http://schemas.microsoft.com/office/drawing/2014/main" id="{768237CE-405C-B145-8467-4C8956E72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3487" y="5800803"/>
              <a:ext cx="280830" cy="152919"/>
            </a:xfrm>
            <a:custGeom>
              <a:avLst/>
              <a:gdLst>
                <a:gd name="T0" fmla="*/ 26 w 35"/>
                <a:gd name="T1" fmla="*/ 15 h 18"/>
                <a:gd name="T2" fmla="*/ 30 w 35"/>
                <a:gd name="T3" fmla="*/ 17 h 18"/>
                <a:gd name="T4" fmla="*/ 34 w 35"/>
                <a:gd name="T5" fmla="*/ 17 h 18"/>
                <a:gd name="T6" fmla="*/ 33 w 35"/>
                <a:gd name="T7" fmla="*/ 12 h 18"/>
                <a:gd name="T8" fmla="*/ 30 w 35"/>
                <a:gd name="T9" fmla="*/ 10 h 18"/>
                <a:gd name="T10" fmla="*/ 27 w 35"/>
                <a:gd name="T11" fmla="*/ 7 h 18"/>
                <a:gd name="T12" fmla="*/ 19 w 35"/>
                <a:gd name="T13" fmla="*/ 6 h 18"/>
                <a:gd name="T14" fmla="*/ 9 w 35"/>
                <a:gd name="T15" fmla="*/ 4 h 18"/>
                <a:gd name="T16" fmla="*/ 0 w 35"/>
                <a:gd name="T17" fmla="*/ 2 h 18"/>
                <a:gd name="T18" fmla="*/ 8 w 35"/>
                <a:gd name="T19" fmla="*/ 14 h 18"/>
                <a:gd name="T20" fmla="*/ 18 w 35"/>
                <a:gd name="T21" fmla="*/ 18 h 18"/>
                <a:gd name="T22" fmla="*/ 26 w 35"/>
                <a:gd name="T23" fmla="*/ 15 h 18"/>
                <a:gd name="T24" fmla="*/ 26 w 35"/>
                <a:gd name="T2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8">
                  <a:moveTo>
                    <a:pt x="26" y="15"/>
                  </a:moveTo>
                  <a:cubicBezTo>
                    <a:pt x="27" y="14"/>
                    <a:pt x="29" y="16"/>
                    <a:pt x="30" y="17"/>
                  </a:cubicBezTo>
                  <a:cubicBezTo>
                    <a:pt x="30" y="17"/>
                    <a:pt x="34" y="17"/>
                    <a:pt x="34" y="17"/>
                  </a:cubicBezTo>
                  <a:cubicBezTo>
                    <a:pt x="35" y="16"/>
                    <a:pt x="30" y="12"/>
                    <a:pt x="33" y="12"/>
                  </a:cubicBezTo>
                  <a:cubicBezTo>
                    <a:pt x="32" y="11"/>
                    <a:pt x="30" y="11"/>
                    <a:pt x="30" y="10"/>
                  </a:cubicBezTo>
                  <a:cubicBezTo>
                    <a:pt x="30" y="8"/>
                    <a:pt x="29" y="7"/>
                    <a:pt x="27" y="7"/>
                  </a:cubicBezTo>
                  <a:cubicBezTo>
                    <a:pt x="24" y="7"/>
                    <a:pt x="22" y="8"/>
                    <a:pt x="19" y="6"/>
                  </a:cubicBezTo>
                  <a:cubicBezTo>
                    <a:pt x="16" y="5"/>
                    <a:pt x="13" y="5"/>
                    <a:pt x="9" y="4"/>
                  </a:cubicBezTo>
                  <a:cubicBezTo>
                    <a:pt x="6" y="3"/>
                    <a:pt x="4" y="0"/>
                    <a:pt x="0" y="2"/>
                  </a:cubicBezTo>
                  <a:cubicBezTo>
                    <a:pt x="3" y="6"/>
                    <a:pt x="11" y="7"/>
                    <a:pt x="8" y="14"/>
                  </a:cubicBezTo>
                  <a:cubicBezTo>
                    <a:pt x="11" y="14"/>
                    <a:pt x="18" y="14"/>
                    <a:pt x="18" y="18"/>
                  </a:cubicBezTo>
                  <a:cubicBezTo>
                    <a:pt x="18" y="15"/>
                    <a:pt x="24" y="15"/>
                    <a:pt x="26" y="15"/>
                  </a:cubicBezTo>
                  <a:cubicBezTo>
                    <a:pt x="27" y="14"/>
                    <a:pt x="19" y="15"/>
                    <a:pt x="2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0" name="Freeform 679">
              <a:extLst>
                <a:ext uri="{FF2B5EF4-FFF2-40B4-BE49-F238E27FC236}">
                  <a16:creationId xmlns:a16="http://schemas.microsoft.com/office/drawing/2014/main" id="{2700E5DE-2FEA-2F4C-A5E5-443357E87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7071" y="5901789"/>
              <a:ext cx="215392" cy="178885"/>
            </a:xfrm>
            <a:custGeom>
              <a:avLst/>
              <a:gdLst>
                <a:gd name="T0" fmla="*/ 8 w 27"/>
                <a:gd name="T1" fmla="*/ 2 h 21"/>
                <a:gd name="T2" fmla="*/ 10 w 27"/>
                <a:gd name="T3" fmla="*/ 5 h 21"/>
                <a:gd name="T4" fmla="*/ 7 w 27"/>
                <a:gd name="T5" fmla="*/ 5 h 21"/>
                <a:gd name="T6" fmla="*/ 4 w 27"/>
                <a:gd name="T7" fmla="*/ 3 h 21"/>
                <a:gd name="T8" fmla="*/ 4 w 27"/>
                <a:gd name="T9" fmla="*/ 7 h 21"/>
                <a:gd name="T10" fmla="*/ 6 w 27"/>
                <a:gd name="T11" fmla="*/ 11 h 21"/>
                <a:gd name="T12" fmla="*/ 8 w 27"/>
                <a:gd name="T13" fmla="*/ 14 h 21"/>
                <a:gd name="T14" fmla="*/ 9 w 27"/>
                <a:gd name="T15" fmla="*/ 17 h 21"/>
                <a:gd name="T16" fmla="*/ 16 w 27"/>
                <a:gd name="T17" fmla="*/ 13 h 21"/>
                <a:gd name="T18" fmla="*/ 17 w 27"/>
                <a:gd name="T19" fmla="*/ 16 h 21"/>
                <a:gd name="T20" fmla="*/ 21 w 27"/>
                <a:gd name="T21" fmla="*/ 21 h 21"/>
                <a:gd name="T22" fmla="*/ 21 w 27"/>
                <a:gd name="T23" fmla="*/ 18 h 21"/>
                <a:gd name="T24" fmla="*/ 23 w 27"/>
                <a:gd name="T25" fmla="*/ 16 h 21"/>
                <a:gd name="T26" fmla="*/ 25 w 27"/>
                <a:gd name="T27" fmla="*/ 11 h 21"/>
                <a:gd name="T28" fmla="*/ 19 w 27"/>
                <a:gd name="T29" fmla="*/ 1 h 21"/>
                <a:gd name="T30" fmla="*/ 12 w 27"/>
                <a:gd name="T31" fmla="*/ 2 h 21"/>
                <a:gd name="T32" fmla="*/ 9 w 27"/>
                <a:gd name="T33" fmla="*/ 0 h 21"/>
                <a:gd name="T34" fmla="*/ 8 w 27"/>
                <a:gd name="T35" fmla="*/ 2 h 21"/>
                <a:gd name="T36" fmla="*/ 8 w 27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1">
                  <a:moveTo>
                    <a:pt x="8" y="2"/>
                  </a:moveTo>
                  <a:cubicBezTo>
                    <a:pt x="8" y="2"/>
                    <a:pt x="11" y="4"/>
                    <a:pt x="10" y="5"/>
                  </a:cubicBezTo>
                  <a:cubicBezTo>
                    <a:pt x="10" y="5"/>
                    <a:pt x="7" y="5"/>
                    <a:pt x="7" y="5"/>
                  </a:cubicBezTo>
                  <a:cubicBezTo>
                    <a:pt x="5" y="5"/>
                    <a:pt x="5" y="3"/>
                    <a:pt x="4" y="3"/>
                  </a:cubicBezTo>
                  <a:cubicBezTo>
                    <a:pt x="0" y="2"/>
                    <a:pt x="4" y="6"/>
                    <a:pt x="4" y="7"/>
                  </a:cubicBezTo>
                  <a:cubicBezTo>
                    <a:pt x="4" y="10"/>
                    <a:pt x="7" y="8"/>
                    <a:pt x="6" y="11"/>
                  </a:cubicBezTo>
                  <a:cubicBezTo>
                    <a:pt x="5" y="13"/>
                    <a:pt x="7" y="13"/>
                    <a:pt x="8" y="14"/>
                  </a:cubicBezTo>
                  <a:cubicBezTo>
                    <a:pt x="9" y="14"/>
                    <a:pt x="9" y="16"/>
                    <a:pt x="9" y="17"/>
                  </a:cubicBezTo>
                  <a:cubicBezTo>
                    <a:pt x="10" y="16"/>
                    <a:pt x="14" y="14"/>
                    <a:pt x="16" y="13"/>
                  </a:cubicBezTo>
                  <a:cubicBezTo>
                    <a:pt x="17" y="13"/>
                    <a:pt x="17" y="15"/>
                    <a:pt x="17" y="16"/>
                  </a:cubicBezTo>
                  <a:cubicBezTo>
                    <a:pt x="17" y="19"/>
                    <a:pt x="18" y="20"/>
                    <a:pt x="21" y="21"/>
                  </a:cubicBezTo>
                  <a:cubicBezTo>
                    <a:pt x="21" y="20"/>
                    <a:pt x="21" y="18"/>
                    <a:pt x="21" y="18"/>
                  </a:cubicBezTo>
                  <a:cubicBezTo>
                    <a:pt x="22" y="17"/>
                    <a:pt x="23" y="17"/>
                    <a:pt x="23" y="16"/>
                  </a:cubicBezTo>
                  <a:cubicBezTo>
                    <a:pt x="24" y="14"/>
                    <a:pt x="24" y="12"/>
                    <a:pt x="25" y="11"/>
                  </a:cubicBezTo>
                  <a:cubicBezTo>
                    <a:pt x="27" y="8"/>
                    <a:pt x="21" y="2"/>
                    <a:pt x="19" y="1"/>
                  </a:cubicBezTo>
                  <a:cubicBezTo>
                    <a:pt x="17" y="4"/>
                    <a:pt x="15" y="4"/>
                    <a:pt x="12" y="2"/>
                  </a:cubicBezTo>
                  <a:cubicBezTo>
                    <a:pt x="12" y="1"/>
                    <a:pt x="10" y="0"/>
                    <a:pt x="9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9" y="3"/>
                    <a:pt x="7" y="0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1" name="Freeform 680">
              <a:extLst>
                <a:ext uri="{FF2B5EF4-FFF2-40B4-BE49-F238E27FC236}">
                  <a16:creationId xmlns:a16="http://schemas.microsoft.com/office/drawing/2014/main" id="{4FAF2108-B18F-AB4A-AB78-5D0FA77A2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7957" y="6461520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7 h 10"/>
                <a:gd name="T4" fmla="*/ 4 w 9"/>
                <a:gd name="T5" fmla="*/ 8 h 10"/>
                <a:gd name="T6" fmla="*/ 9 w 9"/>
                <a:gd name="T7" fmla="*/ 10 h 10"/>
                <a:gd name="T8" fmla="*/ 7 w 9"/>
                <a:gd name="T9" fmla="*/ 5 h 10"/>
                <a:gd name="T10" fmla="*/ 8 w 9"/>
                <a:gd name="T11" fmla="*/ 3 h 10"/>
                <a:gd name="T12" fmla="*/ 3 w 9"/>
                <a:gd name="T13" fmla="*/ 2 h 10"/>
                <a:gd name="T14" fmla="*/ 3 w 9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1" y="7"/>
                    <a:pt x="4" y="7"/>
                    <a:pt x="4" y="8"/>
                  </a:cubicBezTo>
                  <a:cubicBezTo>
                    <a:pt x="6" y="10"/>
                    <a:pt x="7" y="10"/>
                    <a:pt x="9" y="10"/>
                  </a:cubicBezTo>
                  <a:cubicBezTo>
                    <a:pt x="9" y="10"/>
                    <a:pt x="7" y="5"/>
                    <a:pt x="7" y="5"/>
                  </a:cubicBezTo>
                  <a:cubicBezTo>
                    <a:pt x="8" y="5"/>
                    <a:pt x="9" y="5"/>
                    <a:pt x="8" y="3"/>
                  </a:cubicBezTo>
                  <a:cubicBezTo>
                    <a:pt x="6" y="2"/>
                    <a:pt x="5" y="0"/>
                    <a:pt x="3" y="2"/>
                  </a:cubicBezTo>
                  <a:cubicBezTo>
                    <a:pt x="1" y="4"/>
                    <a:pt x="4" y="1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2" name="Freeform 681">
              <a:extLst>
                <a:ext uri="{FF2B5EF4-FFF2-40B4-BE49-F238E27FC236}">
                  <a16:creationId xmlns:a16="http://schemas.microsoft.com/office/drawing/2014/main" id="{F801F4A5-36C1-6A44-A3F3-909A4D60D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0816" y="6141259"/>
              <a:ext cx="278102" cy="227931"/>
            </a:xfrm>
            <a:custGeom>
              <a:avLst/>
              <a:gdLst>
                <a:gd name="T0" fmla="*/ 29 w 35"/>
                <a:gd name="T1" fmla="*/ 10 h 27"/>
                <a:gd name="T2" fmla="*/ 30 w 35"/>
                <a:gd name="T3" fmla="*/ 7 h 27"/>
                <a:gd name="T4" fmla="*/ 29 w 35"/>
                <a:gd name="T5" fmla="*/ 5 h 27"/>
                <a:gd name="T6" fmla="*/ 35 w 35"/>
                <a:gd name="T7" fmla="*/ 0 h 27"/>
                <a:gd name="T8" fmla="*/ 25 w 35"/>
                <a:gd name="T9" fmla="*/ 1 h 27"/>
                <a:gd name="T10" fmla="*/ 19 w 35"/>
                <a:gd name="T11" fmla="*/ 2 h 27"/>
                <a:gd name="T12" fmla="*/ 13 w 35"/>
                <a:gd name="T13" fmla="*/ 2 h 27"/>
                <a:gd name="T14" fmla="*/ 8 w 35"/>
                <a:gd name="T15" fmla="*/ 2 h 27"/>
                <a:gd name="T16" fmla="*/ 7 w 35"/>
                <a:gd name="T17" fmla="*/ 4 h 27"/>
                <a:gd name="T18" fmla="*/ 6 w 35"/>
                <a:gd name="T19" fmla="*/ 6 h 27"/>
                <a:gd name="T20" fmla="*/ 3 w 35"/>
                <a:gd name="T21" fmla="*/ 6 h 27"/>
                <a:gd name="T22" fmla="*/ 3 w 35"/>
                <a:gd name="T23" fmla="*/ 10 h 27"/>
                <a:gd name="T24" fmla="*/ 4 w 35"/>
                <a:gd name="T25" fmla="*/ 14 h 27"/>
                <a:gd name="T26" fmla="*/ 2 w 35"/>
                <a:gd name="T27" fmla="*/ 22 h 27"/>
                <a:gd name="T28" fmla="*/ 7 w 35"/>
                <a:gd name="T29" fmla="*/ 27 h 27"/>
                <a:gd name="T30" fmla="*/ 13 w 35"/>
                <a:gd name="T31" fmla="*/ 24 h 27"/>
                <a:gd name="T32" fmla="*/ 22 w 35"/>
                <a:gd name="T33" fmla="*/ 19 h 27"/>
                <a:gd name="T34" fmla="*/ 28 w 35"/>
                <a:gd name="T35" fmla="*/ 15 h 27"/>
                <a:gd name="T36" fmla="*/ 29 w 35"/>
                <a:gd name="T37" fmla="*/ 10 h 27"/>
                <a:gd name="T38" fmla="*/ 29 w 35"/>
                <a:gd name="T3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7">
                  <a:moveTo>
                    <a:pt x="29" y="10"/>
                  </a:moveTo>
                  <a:cubicBezTo>
                    <a:pt x="30" y="9"/>
                    <a:pt x="31" y="8"/>
                    <a:pt x="30" y="7"/>
                  </a:cubicBezTo>
                  <a:cubicBezTo>
                    <a:pt x="29" y="6"/>
                    <a:pt x="28" y="6"/>
                    <a:pt x="29" y="5"/>
                  </a:cubicBezTo>
                  <a:cubicBezTo>
                    <a:pt x="31" y="3"/>
                    <a:pt x="35" y="3"/>
                    <a:pt x="35" y="0"/>
                  </a:cubicBezTo>
                  <a:cubicBezTo>
                    <a:pt x="32" y="0"/>
                    <a:pt x="28" y="0"/>
                    <a:pt x="25" y="1"/>
                  </a:cubicBezTo>
                  <a:cubicBezTo>
                    <a:pt x="23" y="1"/>
                    <a:pt x="21" y="2"/>
                    <a:pt x="19" y="2"/>
                  </a:cubicBezTo>
                  <a:cubicBezTo>
                    <a:pt x="16" y="2"/>
                    <a:pt x="15" y="1"/>
                    <a:pt x="13" y="2"/>
                  </a:cubicBezTo>
                  <a:cubicBezTo>
                    <a:pt x="11" y="3"/>
                    <a:pt x="10" y="3"/>
                    <a:pt x="8" y="2"/>
                  </a:cubicBezTo>
                  <a:cubicBezTo>
                    <a:pt x="6" y="0"/>
                    <a:pt x="7" y="4"/>
                    <a:pt x="7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5" y="8"/>
                    <a:pt x="4" y="6"/>
                    <a:pt x="3" y="6"/>
                  </a:cubicBezTo>
                  <a:cubicBezTo>
                    <a:pt x="2" y="7"/>
                    <a:pt x="3" y="9"/>
                    <a:pt x="3" y="10"/>
                  </a:cubicBezTo>
                  <a:cubicBezTo>
                    <a:pt x="3" y="11"/>
                    <a:pt x="2" y="13"/>
                    <a:pt x="4" y="14"/>
                  </a:cubicBezTo>
                  <a:cubicBezTo>
                    <a:pt x="9" y="17"/>
                    <a:pt x="5" y="19"/>
                    <a:pt x="2" y="22"/>
                  </a:cubicBezTo>
                  <a:cubicBezTo>
                    <a:pt x="0" y="24"/>
                    <a:pt x="5" y="27"/>
                    <a:pt x="7" y="27"/>
                  </a:cubicBezTo>
                  <a:cubicBezTo>
                    <a:pt x="9" y="27"/>
                    <a:pt x="11" y="25"/>
                    <a:pt x="13" y="24"/>
                  </a:cubicBezTo>
                  <a:cubicBezTo>
                    <a:pt x="16" y="22"/>
                    <a:pt x="19" y="21"/>
                    <a:pt x="22" y="19"/>
                  </a:cubicBezTo>
                  <a:cubicBezTo>
                    <a:pt x="24" y="18"/>
                    <a:pt x="26" y="17"/>
                    <a:pt x="28" y="15"/>
                  </a:cubicBezTo>
                  <a:cubicBezTo>
                    <a:pt x="29" y="13"/>
                    <a:pt x="28" y="11"/>
                    <a:pt x="29" y="10"/>
                  </a:cubicBezTo>
                  <a:cubicBezTo>
                    <a:pt x="30" y="8"/>
                    <a:pt x="29" y="11"/>
                    <a:pt x="2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3" name="Freeform 682">
              <a:extLst>
                <a:ext uri="{FF2B5EF4-FFF2-40B4-BE49-F238E27FC236}">
                  <a16:creationId xmlns:a16="http://schemas.microsoft.com/office/drawing/2014/main" id="{CAC0C2F9-B621-C844-9FED-3D2860740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8958" y="6123949"/>
              <a:ext cx="398066" cy="398158"/>
            </a:xfrm>
            <a:custGeom>
              <a:avLst/>
              <a:gdLst>
                <a:gd name="T0" fmla="*/ 47 w 50"/>
                <a:gd name="T1" fmla="*/ 36 h 47"/>
                <a:gd name="T2" fmla="*/ 45 w 50"/>
                <a:gd name="T3" fmla="*/ 34 h 47"/>
                <a:gd name="T4" fmla="*/ 46 w 50"/>
                <a:gd name="T5" fmla="*/ 32 h 47"/>
                <a:gd name="T6" fmla="*/ 41 w 50"/>
                <a:gd name="T7" fmla="*/ 27 h 47"/>
                <a:gd name="T8" fmla="*/ 38 w 50"/>
                <a:gd name="T9" fmla="*/ 25 h 47"/>
                <a:gd name="T10" fmla="*/ 35 w 50"/>
                <a:gd name="T11" fmla="*/ 18 h 47"/>
                <a:gd name="T12" fmla="*/ 38 w 50"/>
                <a:gd name="T13" fmla="*/ 10 h 47"/>
                <a:gd name="T14" fmla="*/ 34 w 50"/>
                <a:gd name="T15" fmla="*/ 6 h 47"/>
                <a:gd name="T16" fmla="*/ 32 w 50"/>
                <a:gd name="T17" fmla="*/ 2 h 47"/>
                <a:gd name="T18" fmla="*/ 30 w 50"/>
                <a:gd name="T19" fmla="*/ 3 h 47"/>
                <a:gd name="T20" fmla="*/ 28 w 50"/>
                <a:gd name="T21" fmla="*/ 1 h 47"/>
                <a:gd name="T22" fmla="*/ 25 w 50"/>
                <a:gd name="T23" fmla="*/ 2 h 47"/>
                <a:gd name="T24" fmla="*/ 20 w 50"/>
                <a:gd name="T25" fmla="*/ 1 h 47"/>
                <a:gd name="T26" fmla="*/ 18 w 50"/>
                <a:gd name="T27" fmla="*/ 4 h 47"/>
                <a:gd name="T28" fmla="*/ 13 w 50"/>
                <a:gd name="T29" fmla="*/ 7 h 47"/>
                <a:gd name="T30" fmla="*/ 14 w 50"/>
                <a:gd name="T31" fmla="*/ 10 h 47"/>
                <a:gd name="T32" fmla="*/ 13 w 50"/>
                <a:gd name="T33" fmla="*/ 13 h 47"/>
                <a:gd name="T34" fmla="*/ 9 w 50"/>
                <a:gd name="T35" fmla="*/ 19 h 47"/>
                <a:gd name="T36" fmla="*/ 1 w 50"/>
                <a:gd name="T37" fmla="*/ 25 h 47"/>
                <a:gd name="T38" fmla="*/ 3 w 50"/>
                <a:gd name="T39" fmla="*/ 30 h 47"/>
                <a:gd name="T40" fmla="*/ 9 w 50"/>
                <a:gd name="T41" fmla="*/ 31 h 47"/>
                <a:gd name="T42" fmla="*/ 18 w 50"/>
                <a:gd name="T43" fmla="*/ 36 h 47"/>
                <a:gd name="T44" fmla="*/ 29 w 50"/>
                <a:gd name="T45" fmla="*/ 45 h 47"/>
                <a:gd name="T46" fmla="*/ 38 w 50"/>
                <a:gd name="T47" fmla="*/ 47 h 47"/>
                <a:gd name="T48" fmla="*/ 43 w 50"/>
                <a:gd name="T49" fmla="*/ 42 h 47"/>
                <a:gd name="T50" fmla="*/ 50 w 50"/>
                <a:gd name="T51" fmla="*/ 43 h 47"/>
                <a:gd name="T52" fmla="*/ 47 w 50"/>
                <a:gd name="T53" fmla="*/ 39 h 47"/>
                <a:gd name="T54" fmla="*/ 47 w 50"/>
                <a:gd name="T55" fmla="*/ 36 h 47"/>
                <a:gd name="T56" fmla="*/ 47 w 50"/>
                <a:gd name="T5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47">
                  <a:moveTo>
                    <a:pt x="47" y="36"/>
                  </a:moveTo>
                  <a:cubicBezTo>
                    <a:pt x="47" y="36"/>
                    <a:pt x="45" y="35"/>
                    <a:pt x="45" y="34"/>
                  </a:cubicBezTo>
                  <a:cubicBezTo>
                    <a:pt x="45" y="33"/>
                    <a:pt x="46" y="33"/>
                    <a:pt x="46" y="32"/>
                  </a:cubicBezTo>
                  <a:cubicBezTo>
                    <a:pt x="45" y="30"/>
                    <a:pt x="43" y="29"/>
                    <a:pt x="41" y="27"/>
                  </a:cubicBezTo>
                  <a:cubicBezTo>
                    <a:pt x="40" y="27"/>
                    <a:pt x="38" y="26"/>
                    <a:pt x="38" y="25"/>
                  </a:cubicBezTo>
                  <a:cubicBezTo>
                    <a:pt x="37" y="23"/>
                    <a:pt x="35" y="21"/>
                    <a:pt x="35" y="18"/>
                  </a:cubicBezTo>
                  <a:cubicBezTo>
                    <a:pt x="34" y="16"/>
                    <a:pt x="40" y="12"/>
                    <a:pt x="38" y="10"/>
                  </a:cubicBezTo>
                  <a:cubicBezTo>
                    <a:pt x="36" y="9"/>
                    <a:pt x="35" y="8"/>
                    <a:pt x="34" y="6"/>
                  </a:cubicBezTo>
                  <a:cubicBezTo>
                    <a:pt x="33" y="5"/>
                    <a:pt x="33" y="3"/>
                    <a:pt x="32" y="2"/>
                  </a:cubicBezTo>
                  <a:cubicBezTo>
                    <a:pt x="31" y="2"/>
                    <a:pt x="31" y="3"/>
                    <a:pt x="30" y="3"/>
                  </a:cubicBezTo>
                  <a:cubicBezTo>
                    <a:pt x="28" y="3"/>
                    <a:pt x="29" y="1"/>
                    <a:pt x="28" y="1"/>
                  </a:cubicBezTo>
                  <a:cubicBezTo>
                    <a:pt x="27" y="1"/>
                    <a:pt x="25" y="2"/>
                    <a:pt x="25" y="2"/>
                  </a:cubicBezTo>
                  <a:cubicBezTo>
                    <a:pt x="23" y="0"/>
                    <a:pt x="22" y="1"/>
                    <a:pt x="20" y="1"/>
                  </a:cubicBezTo>
                  <a:cubicBezTo>
                    <a:pt x="18" y="2"/>
                    <a:pt x="19" y="3"/>
                    <a:pt x="18" y="4"/>
                  </a:cubicBezTo>
                  <a:cubicBezTo>
                    <a:pt x="16" y="5"/>
                    <a:pt x="14" y="5"/>
                    <a:pt x="13" y="7"/>
                  </a:cubicBezTo>
                  <a:cubicBezTo>
                    <a:pt x="12" y="9"/>
                    <a:pt x="14" y="8"/>
                    <a:pt x="14" y="10"/>
                  </a:cubicBezTo>
                  <a:cubicBezTo>
                    <a:pt x="14" y="11"/>
                    <a:pt x="13" y="11"/>
                    <a:pt x="13" y="13"/>
                  </a:cubicBezTo>
                  <a:cubicBezTo>
                    <a:pt x="13" y="16"/>
                    <a:pt x="12" y="17"/>
                    <a:pt x="9" y="19"/>
                  </a:cubicBezTo>
                  <a:cubicBezTo>
                    <a:pt x="7" y="20"/>
                    <a:pt x="0" y="23"/>
                    <a:pt x="1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1"/>
                    <a:pt x="8" y="31"/>
                    <a:pt x="9" y="31"/>
                  </a:cubicBezTo>
                  <a:cubicBezTo>
                    <a:pt x="12" y="32"/>
                    <a:pt x="15" y="34"/>
                    <a:pt x="18" y="36"/>
                  </a:cubicBezTo>
                  <a:cubicBezTo>
                    <a:pt x="22" y="39"/>
                    <a:pt x="25" y="42"/>
                    <a:pt x="29" y="45"/>
                  </a:cubicBezTo>
                  <a:cubicBezTo>
                    <a:pt x="32" y="47"/>
                    <a:pt x="35" y="47"/>
                    <a:pt x="38" y="47"/>
                  </a:cubicBezTo>
                  <a:cubicBezTo>
                    <a:pt x="41" y="47"/>
                    <a:pt x="41" y="44"/>
                    <a:pt x="43" y="42"/>
                  </a:cubicBezTo>
                  <a:cubicBezTo>
                    <a:pt x="45" y="40"/>
                    <a:pt x="49" y="44"/>
                    <a:pt x="50" y="43"/>
                  </a:cubicBezTo>
                  <a:cubicBezTo>
                    <a:pt x="49" y="42"/>
                    <a:pt x="48" y="41"/>
                    <a:pt x="47" y="39"/>
                  </a:cubicBezTo>
                  <a:cubicBezTo>
                    <a:pt x="47" y="38"/>
                    <a:pt x="48" y="37"/>
                    <a:pt x="47" y="36"/>
                  </a:cubicBezTo>
                  <a:cubicBezTo>
                    <a:pt x="46" y="35"/>
                    <a:pt x="48" y="37"/>
                    <a:pt x="47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4" name="Freeform 683">
              <a:extLst>
                <a:ext uri="{FF2B5EF4-FFF2-40B4-BE49-F238E27FC236}">
                  <a16:creationId xmlns:a16="http://schemas.microsoft.com/office/drawing/2014/main" id="{2E215BCC-B21E-194C-90E9-346BB52A1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4560" y="5893133"/>
              <a:ext cx="757961" cy="305832"/>
            </a:xfrm>
            <a:custGeom>
              <a:avLst/>
              <a:gdLst>
                <a:gd name="T0" fmla="*/ 52 w 95"/>
                <a:gd name="T1" fmla="*/ 36 h 36"/>
                <a:gd name="T2" fmla="*/ 54 w 95"/>
                <a:gd name="T3" fmla="*/ 33 h 36"/>
                <a:gd name="T4" fmla="*/ 55 w 95"/>
                <a:gd name="T5" fmla="*/ 31 h 36"/>
                <a:gd name="T6" fmla="*/ 60 w 95"/>
                <a:gd name="T7" fmla="*/ 31 h 36"/>
                <a:gd name="T8" fmla="*/ 64 w 95"/>
                <a:gd name="T9" fmla="*/ 31 h 36"/>
                <a:gd name="T10" fmla="*/ 75 w 95"/>
                <a:gd name="T11" fmla="*/ 29 h 36"/>
                <a:gd name="T12" fmla="*/ 85 w 95"/>
                <a:gd name="T13" fmla="*/ 28 h 36"/>
                <a:gd name="T14" fmla="*/ 90 w 95"/>
                <a:gd name="T15" fmla="*/ 28 h 36"/>
                <a:gd name="T16" fmla="*/ 92 w 95"/>
                <a:gd name="T17" fmla="*/ 30 h 36"/>
                <a:gd name="T18" fmla="*/ 94 w 95"/>
                <a:gd name="T19" fmla="*/ 28 h 36"/>
                <a:gd name="T20" fmla="*/ 92 w 95"/>
                <a:gd name="T21" fmla="*/ 24 h 36"/>
                <a:gd name="T22" fmla="*/ 92 w 95"/>
                <a:gd name="T23" fmla="*/ 22 h 36"/>
                <a:gd name="T24" fmla="*/ 91 w 95"/>
                <a:gd name="T25" fmla="*/ 17 h 36"/>
                <a:gd name="T26" fmla="*/ 93 w 95"/>
                <a:gd name="T27" fmla="*/ 14 h 36"/>
                <a:gd name="T28" fmla="*/ 89 w 95"/>
                <a:gd name="T29" fmla="*/ 8 h 36"/>
                <a:gd name="T30" fmla="*/ 83 w 95"/>
                <a:gd name="T31" fmla="*/ 3 h 36"/>
                <a:gd name="T32" fmla="*/ 80 w 95"/>
                <a:gd name="T33" fmla="*/ 3 h 36"/>
                <a:gd name="T34" fmla="*/ 78 w 95"/>
                <a:gd name="T35" fmla="*/ 3 h 36"/>
                <a:gd name="T36" fmla="*/ 73 w 95"/>
                <a:gd name="T37" fmla="*/ 6 h 36"/>
                <a:gd name="T38" fmla="*/ 63 w 95"/>
                <a:gd name="T39" fmla="*/ 6 h 36"/>
                <a:gd name="T40" fmla="*/ 58 w 95"/>
                <a:gd name="T41" fmla="*/ 6 h 36"/>
                <a:gd name="T42" fmla="*/ 54 w 95"/>
                <a:gd name="T43" fmla="*/ 4 h 36"/>
                <a:gd name="T44" fmla="*/ 50 w 95"/>
                <a:gd name="T45" fmla="*/ 2 h 36"/>
                <a:gd name="T46" fmla="*/ 46 w 95"/>
                <a:gd name="T47" fmla="*/ 0 h 36"/>
                <a:gd name="T48" fmla="*/ 37 w 95"/>
                <a:gd name="T49" fmla="*/ 0 h 36"/>
                <a:gd name="T50" fmla="*/ 29 w 95"/>
                <a:gd name="T51" fmla="*/ 4 h 36"/>
                <a:gd name="T52" fmla="*/ 18 w 95"/>
                <a:gd name="T53" fmla="*/ 5 h 36"/>
                <a:gd name="T54" fmla="*/ 16 w 95"/>
                <a:gd name="T55" fmla="*/ 6 h 36"/>
                <a:gd name="T56" fmla="*/ 18 w 95"/>
                <a:gd name="T57" fmla="*/ 7 h 36"/>
                <a:gd name="T58" fmla="*/ 15 w 95"/>
                <a:gd name="T59" fmla="*/ 8 h 36"/>
                <a:gd name="T60" fmla="*/ 13 w 95"/>
                <a:gd name="T61" fmla="*/ 9 h 36"/>
                <a:gd name="T62" fmla="*/ 4 w 95"/>
                <a:gd name="T63" fmla="*/ 9 h 36"/>
                <a:gd name="T64" fmla="*/ 3 w 95"/>
                <a:gd name="T65" fmla="*/ 11 h 36"/>
                <a:gd name="T66" fmla="*/ 3 w 95"/>
                <a:gd name="T67" fmla="*/ 15 h 36"/>
                <a:gd name="T68" fmla="*/ 5 w 95"/>
                <a:gd name="T69" fmla="*/ 14 h 36"/>
                <a:gd name="T70" fmla="*/ 3 w 95"/>
                <a:gd name="T71" fmla="*/ 17 h 36"/>
                <a:gd name="T72" fmla="*/ 5 w 95"/>
                <a:gd name="T73" fmla="*/ 17 h 36"/>
                <a:gd name="T74" fmla="*/ 5 w 95"/>
                <a:gd name="T75" fmla="*/ 19 h 36"/>
                <a:gd name="T76" fmla="*/ 3 w 95"/>
                <a:gd name="T77" fmla="*/ 20 h 36"/>
                <a:gd name="T78" fmla="*/ 4 w 95"/>
                <a:gd name="T79" fmla="*/ 22 h 36"/>
                <a:gd name="T80" fmla="*/ 4 w 95"/>
                <a:gd name="T81" fmla="*/ 25 h 36"/>
                <a:gd name="T82" fmla="*/ 8 w 95"/>
                <a:gd name="T83" fmla="*/ 27 h 36"/>
                <a:gd name="T84" fmla="*/ 7 w 95"/>
                <a:gd name="T85" fmla="*/ 30 h 36"/>
                <a:gd name="T86" fmla="*/ 10 w 95"/>
                <a:gd name="T87" fmla="*/ 30 h 36"/>
                <a:gd name="T88" fmla="*/ 8 w 95"/>
                <a:gd name="T89" fmla="*/ 31 h 36"/>
                <a:gd name="T90" fmla="*/ 10 w 95"/>
                <a:gd name="T91" fmla="*/ 31 h 36"/>
                <a:gd name="T92" fmla="*/ 9 w 95"/>
                <a:gd name="T93" fmla="*/ 34 h 36"/>
                <a:gd name="T94" fmla="*/ 11 w 95"/>
                <a:gd name="T95" fmla="*/ 35 h 36"/>
                <a:gd name="T96" fmla="*/ 12 w 95"/>
                <a:gd name="T97" fmla="*/ 31 h 36"/>
                <a:gd name="T98" fmla="*/ 16 w 95"/>
                <a:gd name="T99" fmla="*/ 32 h 36"/>
                <a:gd name="T100" fmla="*/ 22 w 95"/>
                <a:gd name="T101" fmla="*/ 33 h 36"/>
                <a:gd name="T102" fmla="*/ 27 w 95"/>
                <a:gd name="T103" fmla="*/ 31 h 36"/>
                <a:gd name="T104" fmla="*/ 35 w 95"/>
                <a:gd name="T105" fmla="*/ 35 h 36"/>
                <a:gd name="T106" fmla="*/ 42 w 95"/>
                <a:gd name="T107" fmla="*/ 32 h 36"/>
                <a:gd name="T108" fmla="*/ 44 w 95"/>
                <a:gd name="T109" fmla="*/ 30 h 36"/>
                <a:gd name="T110" fmla="*/ 48 w 95"/>
                <a:gd name="T111" fmla="*/ 31 h 36"/>
                <a:gd name="T112" fmla="*/ 50 w 95"/>
                <a:gd name="T113" fmla="*/ 33 h 36"/>
                <a:gd name="T114" fmla="*/ 50 w 95"/>
                <a:gd name="T115" fmla="*/ 35 h 36"/>
                <a:gd name="T116" fmla="*/ 52 w 95"/>
                <a:gd name="T117" fmla="*/ 36 h 36"/>
                <a:gd name="T118" fmla="*/ 52 w 95"/>
                <a:gd name="T1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36">
                  <a:moveTo>
                    <a:pt x="52" y="36"/>
                  </a:moveTo>
                  <a:cubicBezTo>
                    <a:pt x="53" y="35"/>
                    <a:pt x="54" y="33"/>
                    <a:pt x="54" y="33"/>
                  </a:cubicBezTo>
                  <a:cubicBezTo>
                    <a:pt x="53" y="31"/>
                    <a:pt x="54" y="30"/>
                    <a:pt x="55" y="31"/>
                  </a:cubicBezTo>
                  <a:cubicBezTo>
                    <a:pt x="57" y="32"/>
                    <a:pt x="58" y="31"/>
                    <a:pt x="60" y="31"/>
                  </a:cubicBezTo>
                  <a:cubicBezTo>
                    <a:pt x="62" y="30"/>
                    <a:pt x="62" y="30"/>
                    <a:pt x="64" y="31"/>
                  </a:cubicBezTo>
                  <a:cubicBezTo>
                    <a:pt x="68" y="31"/>
                    <a:pt x="71" y="29"/>
                    <a:pt x="75" y="29"/>
                  </a:cubicBezTo>
                  <a:cubicBezTo>
                    <a:pt x="78" y="29"/>
                    <a:pt x="82" y="29"/>
                    <a:pt x="85" y="28"/>
                  </a:cubicBezTo>
                  <a:cubicBezTo>
                    <a:pt x="87" y="27"/>
                    <a:pt x="87" y="29"/>
                    <a:pt x="90" y="28"/>
                  </a:cubicBezTo>
                  <a:cubicBezTo>
                    <a:pt x="92" y="27"/>
                    <a:pt x="91" y="29"/>
                    <a:pt x="92" y="30"/>
                  </a:cubicBezTo>
                  <a:cubicBezTo>
                    <a:pt x="93" y="31"/>
                    <a:pt x="95" y="29"/>
                    <a:pt x="94" y="28"/>
                  </a:cubicBezTo>
                  <a:cubicBezTo>
                    <a:pt x="93" y="27"/>
                    <a:pt x="95" y="25"/>
                    <a:pt x="92" y="24"/>
                  </a:cubicBezTo>
                  <a:cubicBezTo>
                    <a:pt x="91" y="23"/>
                    <a:pt x="93" y="23"/>
                    <a:pt x="92" y="22"/>
                  </a:cubicBezTo>
                  <a:cubicBezTo>
                    <a:pt x="92" y="20"/>
                    <a:pt x="91" y="19"/>
                    <a:pt x="91" y="17"/>
                  </a:cubicBezTo>
                  <a:cubicBezTo>
                    <a:pt x="91" y="16"/>
                    <a:pt x="93" y="14"/>
                    <a:pt x="93" y="14"/>
                  </a:cubicBezTo>
                  <a:cubicBezTo>
                    <a:pt x="92" y="12"/>
                    <a:pt x="90" y="11"/>
                    <a:pt x="89" y="8"/>
                  </a:cubicBezTo>
                  <a:cubicBezTo>
                    <a:pt x="87" y="5"/>
                    <a:pt x="87" y="4"/>
                    <a:pt x="83" y="3"/>
                  </a:cubicBezTo>
                  <a:cubicBezTo>
                    <a:pt x="82" y="3"/>
                    <a:pt x="81" y="3"/>
                    <a:pt x="80" y="3"/>
                  </a:cubicBezTo>
                  <a:cubicBezTo>
                    <a:pt x="78" y="2"/>
                    <a:pt x="79" y="3"/>
                    <a:pt x="78" y="3"/>
                  </a:cubicBezTo>
                  <a:cubicBezTo>
                    <a:pt x="76" y="5"/>
                    <a:pt x="74" y="5"/>
                    <a:pt x="73" y="6"/>
                  </a:cubicBezTo>
                  <a:cubicBezTo>
                    <a:pt x="70" y="7"/>
                    <a:pt x="66" y="6"/>
                    <a:pt x="63" y="6"/>
                  </a:cubicBezTo>
                  <a:cubicBezTo>
                    <a:pt x="61" y="6"/>
                    <a:pt x="59" y="6"/>
                    <a:pt x="58" y="6"/>
                  </a:cubicBezTo>
                  <a:cubicBezTo>
                    <a:pt x="56" y="5"/>
                    <a:pt x="56" y="4"/>
                    <a:pt x="54" y="4"/>
                  </a:cubicBezTo>
                  <a:cubicBezTo>
                    <a:pt x="52" y="4"/>
                    <a:pt x="51" y="3"/>
                    <a:pt x="50" y="2"/>
                  </a:cubicBezTo>
                  <a:cubicBezTo>
                    <a:pt x="49" y="2"/>
                    <a:pt x="45" y="0"/>
                    <a:pt x="46" y="0"/>
                  </a:cubicBezTo>
                  <a:cubicBezTo>
                    <a:pt x="44" y="1"/>
                    <a:pt x="39" y="0"/>
                    <a:pt x="37" y="0"/>
                  </a:cubicBezTo>
                  <a:cubicBezTo>
                    <a:pt x="34" y="0"/>
                    <a:pt x="31" y="3"/>
                    <a:pt x="29" y="4"/>
                  </a:cubicBezTo>
                  <a:cubicBezTo>
                    <a:pt x="26" y="6"/>
                    <a:pt x="21" y="4"/>
                    <a:pt x="18" y="5"/>
                  </a:cubicBezTo>
                  <a:cubicBezTo>
                    <a:pt x="17" y="5"/>
                    <a:pt x="16" y="5"/>
                    <a:pt x="16" y="6"/>
                  </a:cubicBezTo>
                  <a:cubicBezTo>
                    <a:pt x="16" y="6"/>
                    <a:pt x="18" y="6"/>
                    <a:pt x="18" y="7"/>
                  </a:cubicBezTo>
                  <a:cubicBezTo>
                    <a:pt x="18" y="7"/>
                    <a:pt x="15" y="7"/>
                    <a:pt x="15" y="8"/>
                  </a:cubicBezTo>
                  <a:cubicBezTo>
                    <a:pt x="15" y="9"/>
                    <a:pt x="15" y="9"/>
                    <a:pt x="13" y="9"/>
                  </a:cubicBezTo>
                  <a:cubicBezTo>
                    <a:pt x="10" y="9"/>
                    <a:pt x="7" y="9"/>
                    <a:pt x="4" y="9"/>
                  </a:cubicBezTo>
                  <a:cubicBezTo>
                    <a:pt x="2" y="9"/>
                    <a:pt x="3" y="10"/>
                    <a:pt x="3" y="11"/>
                  </a:cubicBezTo>
                  <a:cubicBezTo>
                    <a:pt x="2" y="13"/>
                    <a:pt x="0" y="14"/>
                    <a:pt x="3" y="15"/>
                  </a:cubicBezTo>
                  <a:cubicBezTo>
                    <a:pt x="3" y="15"/>
                    <a:pt x="5" y="14"/>
                    <a:pt x="5" y="14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4" y="18"/>
                    <a:pt x="4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7" y="22"/>
                    <a:pt x="4" y="20"/>
                    <a:pt x="3" y="20"/>
                  </a:cubicBezTo>
                  <a:cubicBezTo>
                    <a:pt x="3" y="20"/>
                    <a:pt x="2" y="23"/>
                    <a:pt x="4" y="22"/>
                  </a:cubicBezTo>
                  <a:cubicBezTo>
                    <a:pt x="6" y="22"/>
                    <a:pt x="4" y="24"/>
                    <a:pt x="4" y="25"/>
                  </a:cubicBezTo>
                  <a:cubicBezTo>
                    <a:pt x="4" y="26"/>
                    <a:pt x="7" y="26"/>
                    <a:pt x="8" y="27"/>
                  </a:cubicBezTo>
                  <a:cubicBezTo>
                    <a:pt x="9" y="28"/>
                    <a:pt x="7" y="30"/>
                    <a:pt x="7" y="30"/>
                  </a:cubicBezTo>
                  <a:cubicBezTo>
                    <a:pt x="8" y="30"/>
                    <a:pt x="9" y="28"/>
                    <a:pt x="10" y="30"/>
                  </a:cubicBezTo>
                  <a:cubicBezTo>
                    <a:pt x="10" y="31"/>
                    <a:pt x="8" y="31"/>
                    <a:pt x="8" y="31"/>
                  </a:cubicBezTo>
                  <a:cubicBezTo>
                    <a:pt x="8" y="31"/>
                    <a:pt x="10" y="31"/>
                    <a:pt x="10" y="31"/>
                  </a:cubicBezTo>
                  <a:cubicBezTo>
                    <a:pt x="11" y="32"/>
                    <a:pt x="10" y="33"/>
                    <a:pt x="9" y="34"/>
                  </a:cubicBezTo>
                  <a:cubicBezTo>
                    <a:pt x="9" y="35"/>
                    <a:pt x="11" y="36"/>
                    <a:pt x="11" y="35"/>
                  </a:cubicBezTo>
                  <a:cubicBezTo>
                    <a:pt x="12" y="34"/>
                    <a:pt x="11" y="32"/>
                    <a:pt x="12" y="31"/>
                  </a:cubicBezTo>
                  <a:cubicBezTo>
                    <a:pt x="13" y="30"/>
                    <a:pt x="15" y="32"/>
                    <a:pt x="16" y="32"/>
                  </a:cubicBezTo>
                  <a:cubicBezTo>
                    <a:pt x="18" y="33"/>
                    <a:pt x="20" y="35"/>
                    <a:pt x="22" y="33"/>
                  </a:cubicBezTo>
                  <a:cubicBezTo>
                    <a:pt x="25" y="32"/>
                    <a:pt x="23" y="29"/>
                    <a:pt x="27" y="31"/>
                  </a:cubicBezTo>
                  <a:cubicBezTo>
                    <a:pt x="29" y="33"/>
                    <a:pt x="32" y="35"/>
                    <a:pt x="35" y="35"/>
                  </a:cubicBezTo>
                  <a:cubicBezTo>
                    <a:pt x="37" y="34"/>
                    <a:pt x="40" y="33"/>
                    <a:pt x="42" y="32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6" y="31"/>
                    <a:pt x="47" y="32"/>
                    <a:pt x="48" y="31"/>
                  </a:cubicBezTo>
                  <a:cubicBezTo>
                    <a:pt x="51" y="30"/>
                    <a:pt x="51" y="31"/>
                    <a:pt x="50" y="33"/>
                  </a:cubicBezTo>
                  <a:cubicBezTo>
                    <a:pt x="50" y="34"/>
                    <a:pt x="52" y="34"/>
                    <a:pt x="50" y="35"/>
                  </a:cubicBezTo>
                  <a:cubicBezTo>
                    <a:pt x="51" y="36"/>
                    <a:pt x="51" y="36"/>
                    <a:pt x="52" y="36"/>
                  </a:cubicBezTo>
                  <a:cubicBezTo>
                    <a:pt x="53" y="35"/>
                    <a:pt x="51" y="36"/>
                    <a:pt x="52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5" name="Freeform 684">
              <a:extLst>
                <a:ext uri="{FF2B5EF4-FFF2-40B4-BE49-F238E27FC236}">
                  <a16:creationId xmlns:a16="http://schemas.microsoft.com/office/drawing/2014/main" id="{7D6F6BD3-A10C-FF4C-985A-A556F1612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096" y="6377849"/>
              <a:ext cx="839755" cy="712649"/>
            </a:xfrm>
            <a:custGeom>
              <a:avLst/>
              <a:gdLst>
                <a:gd name="T0" fmla="*/ 65 w 105"/>
                <a:gd name="T1" fmla="*/ 20 h 84"/>
                <a:gd name="T2" fmla="*/ 61 w 105"/>
                <a:gd name="T3" fmla="*/ 17 h 84"/>
                <a:gd name="T4" fmla="*/ 52 w 105"/>
                <a:gd name="T5" fmla="*/ 17 h 84"/>
                <a:gd name="T6" fmla="*/ 48 w 105"/>
                <a:gd name="T7" fmla="*/ 15 h 84"/>
                <a:gd name="T8" fmla="*/ 40 w 105"/>
                <a:gd name="T9" fmla="*/ 8 h 84"/>
                <a:gd name="T10" fmla="*/ 27 w 105"/>
                <a:gd name="T11" fmla="*/ 1 h 84"/>
                <a:gd name="T12" fmla="*/ 21 w 105"/>
                <a:gd name="T13" fmla="*/ 1 h 84"/>
                <a:gd name="T14" fmla="*/ 13 w 105"/>
                <a:gd name="T15" fmla="*/ 3 h 84"/>
                <a:gd name="T16" fmla="*/ 17 w 105"/>
                <a:gd name="T17" fmla="*/ 9 h 84"/>
                <a:gd name="T18" fmla="*/ 13 w 105"/>
                <a:gd name="T19" fmla="*/ 12 h 84"/>
                <a:gd name="T20" fmla="*/ 10 w 105"/>
                <a:gd name="T21" fmla="*/ 12 h 84"/>
                <a:gd name="T22" fmla="*/ 9 w 105"/>
                <a:gd name="T23" fmla="*/ 14 h 84"/>
                <a:gd name="T24" fmla="*/ 2 w 105"/>
                <a:gd name="T25" fmla="*/ 14 h 84"/>
                <a:gd name="T26" fmla="*/ 1 w 105"/>
                <a:gd name="T27" fmla="*/ 19 h 84"/>
                <a:gd name="T28" fmla="*/ 3 w 105"/>
                <a:gd name="T29" fmla="*/ 22 h 84"/>
                <a:gd name="T30" fmla="*/ 8 w 105"/>
                <a:gd name="T31" fmla="*/ 31 h 84"/>
                <a:gd name="T32" fmla="*/ 12 w 105"/>
                <a:gd name="T33" fmla="*/ 38 h 84"/>
                <a:gd name="T34" fmla="*/ 15 w 105"/>
                <a:gd name="T35" fmla="*/ 42 h 84"/>
                <a:gd name="T36" fmla="*/ 20 w 105"/>
                <a:gd name="T37" fmla="*/ 46 h 84"/>
                <a:gd name="T38" fmla="*/ 22 w 105"/>
                <a:gd name="T39" fmla="*/ 53 h 84"/>
                <a:gd name="T40" fmla="*/ 23 w 105"/>
                <a:gd name="T41" fmla="*/ 59 h 84"/>
                <a:gd name="T42" fmla="*/ 31 w 105"/>
                <a:gd name="T43" fmla="*/ 67 h 84"/>
                <a:gd name="T44" fmla="*/ 36 w 105"/>
                <a:gd name="T45" fmla="*/ 76 h 84"/>
                <a:gd name="T46" fmla="*/ 40 w 105"/>
                <a:gd name="T47" fmla="*/ 81 h 84"/>
                <a:gd name="T48" fmla="*/ 41 w 105"/>
                <a:gd name="T49" fmla="*/ 84 h 84"/>
                <a:gd name="T50" fmla="*/ 43 w 105"/>
                <a:gd name="T51" fmla="*/ 81 h 84"/>
                <a:gd name="T52" fmla="*/ 50 w 105"/>
                <a:gd name="T53" fmla="*/ 79 h 84"/>
                <a:gd name="T54" fmla="*/ 60 w 105"/>
                <a:gd name="T55" fmla="*/ 80 h 84"/>
                <a:gd name="T56" fmla="*/ 66 w 105"/>
                <a:gd name="T57" fmla="*/ 77 h 84"/>
                <a:gd name="T58" fmla="*/ 76 w 105"/>
                <a:gd name="T59" fmla="*/ 72 h 84"/>
                <a:gd name="T60" fmla="*/ 94 w 105"/>
                <a:gd name="T61" fmla="*/ 68 h 84"/>
                <a:gd name="T62" fmla="*/ 102 w 105"/>
                <a:gd name="T63" fmla="*/ 66 h 84"/>
                <a:gd name="T64" fmla="*/ 104 w 105"/>
                <a:gd name="T65" fmla="*/ 61 h 84"/>
                <a:gd name="T66" fmla="*/ 105 w 105"/>
                <a:gd name="T67" fmla="*/ 56 h 84"/>
                <a:gd name="T68" fmla="*/ 103 w 105"/>
                <a:gd name="T69" fmla="*/ 51 h 84"/>
                <a:gd name="T70" fmla="*/ 93 w 105"/>
                <a:gd name="T71" fmla="*/ 50 h 84"/>
                <a:gd name="T72" fmla="*/ 88 w 105"/>
                <a:gd name="T73" fmla="*/ 47 h 84"/>
                <a:gd name="T74" fmla="*/ 81 w 105"/>
                <a:gd name="T75" fmla="*/ 39 h 84"/>
                <a:gd name="T76" fmla="*/ 77 w 105"/>
                <a:gd name="T77" fmla="*/ 34 h 84"/>
                <a:gd name="T78" fmla="*/ 77 w 105"/>
                <a:gd name="T79" fmla="*/ 29 h 84"/>
                <a:gd name="T80" fmla="*/ 74 w 105"/>
                <a:gd name="T81" fmla="*/ 27 h 84"/>
                <a:gd name="T82" fmla="*/ 70 w 105"/>
                <a:gd name="T83" fmla="*/ 22 h 84"/>
                <a:gd name="T84" fmla="*/ 65 w 105"/>
                <a:gd name="T85" fmla="*/ 2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" h="84">
                  <a:moveTo>
                    <a:pt x="65" y="20"/>
                  </a:moveTo>
                  <a:cubicBezTo>
                    <a:pt x="64" y="17"/>
                    <a:pt x="64" y="17"/>
                    <a:pt x="61" y="17"/>
                  </a:cubicBezTo>
                  <a:cubicBezTo>
                    <a:pt x="58" y="17"/>
                    <a:pt x="55" y="17"/>
                    <a:pt x="52" y="17"/>
                  </a:cubicBezTo>
                  <a:cubicBezTo>
                    <a:pt x="50" y="17"/>
                    <a:pt x="49" y="15"/>
                    <a:pt x="48" y="15"/>
                  </a:cubicBezTo>
                  <a:cubicBezTo>
                    <a:pt x="45" y="12"/>
                    <a:pt x="42" y="10"/>
                    <a:pt x="40" y="8"/>
                  </a:cubicBezTo>
                  <a:cubicBezTo>
                    <a:pt x="36" y="5"/>
                    <a:pt x="32" y="2"/>
                    <a:pt x="27" y="1"/>
                  </a:cubicBezTo>
                  <a:cubicBezTo>
                    <a:pt x="25" y="0"/>
                    <a:pt x="24" y="0"/>
                    <a:pt x="21" y="1"/>
                  </a:cubicBezTo>
                  <a:cubicBezTo>
                    <a:pt x="19" y="1"/>
                    <a:pt x="16" y="2"/>
                    <a:pt x="13" y="3"/>
                  </a:cubicBezTo>
                  <a:cubicBezTo>
                    <a:pt x="14" y="5"/>
                    <a:pt x="17" y="7"/>
                    <a:pt x="17" y="9"/>
                  </a:cubicBezTo>
                  <a:cubicBezTo>
                    <a:pt x="17" y="11"/>
                    <a:pt x="14" y="12"/>
                    <a:pt x="13" y="12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7" y="17"/>
                    <a:pt x="3" y="15"/>
                    <a:pt x="2" y="14"/>
                  </a:cubicBezTo>
                  <a:cubicBezTo>
                    <a:pt x="1" y="16"/>
                    <a:pt x="1" y="17"/>
                    <a:pt x="1" y="19"/>
                  </a:cubicBezTo>
                  <a:cubicBezTo>
                    <a:pt x="0" y="22"/>
                    <a:pt x="1" y="21"/>
                    <a:pt x="3" y="22"/>
                  </a:cubicBezTo>
                  <a:cubicBezTo>
                    <a:pt x="5" y="24"/>
                    <a:pt x="7" y="28"/>
                    <a:pt x="8" y="31"/>
                  </a:cubicBezTo>
                  <a:cubicBezTo>
                    <a:pt x="10" y="33"/>
                    <a:pt x="11" y="35"/>
                    <a:pt x="12" y="38"/>
                  </a:cubicBezTo>
                  <a:cubicBezTo>
                    <a:pt x="13" y="40"/>
                    <a:pt x="14" y="41"/>
                    <a:pt x="15" y="42"/>
                  </a:cubicBezTo>
                  <a:cubicBezTo>
                    <a:pt x="17" y="44"/>
                    <a:pt x="19" y="44"/>
                    <a:pt x="20" y="46"/>
                  </a:cubicBezTo>
                  <a:cubicBezTo>
                    <a:pt x="21" y="48"/>
                    <a:pt x="22" y="50"/>
                    <a:pt x="22" y="53"/>
                  </a:cubicBezTo>
                  <a:cubicBezTo>
                    <a:pt x="23" y="55"/>
                    <a:pt x="22" y="57"/>
                    <a:pt x="23" y="59"/>
                  </a:cubicBezTo>
                  <a:cubicBezTo>
                    <a:pt x="25" y="63"/>
                    <a:pt x="29" y="64"/>
                    <a:pt x="31" y="67"/>
                  </a:cubicBezTo>
                  <a:cubicBezTo>
                    <a:pt x="33" y="70"/>
                    <a:pt x="34" y="74"/>
                    <a:pt x="36" y="76"/>
                  </a:cubicBezTo>
                  <a:cubicBezTo>
                    <a:pt x="37" y="78"/>
                    <a:pt x="39" y="80"/>
                    <a:pt x="40" y="81"/>
                  </a:cubicBezTo>
                  <a:cubicBezTo>
                    <a:pt x="40" y="82"/>
                    <a:pt x="40" y="84"/>
                    <a:pt x="41" y="84"/>
                  </a:cubicBezTo>
                  <a:cubicBezTo>
                    <a:pt x="43" y="84"/>
                    <a:pt x="42" y="82"/>
                    <a:pt x="43" y="81"/>
                  </a:cubicBezTo>
                  <a:cubicBezTo>
                    <a:pt x="43" y="78"/>
                    <a:pt x="48" y="79"/>
                    <a:pt x="50" y="79"/>
                  </a:cubicBezTo>
                  <a:cubicBezTo>
                    <a:pt x="53" y="79"/>
                    <a:pt x="58" y="78"/>
                    <a:pt x="60" y="80"/>
                  </a:cubicBezTo>
                  <a:cubicBezTo>
                    <a:pt x="63" y="81"/>
                    <a:pt x="64" y="79"/>
                    <a:pt x="66" y="77"/>
                  </a:cubicBezTo>
                  <a:cubicBezTo>
                    <a:pt x="69" y="73"/>
                    <a:pt x="72" y="73"/>
                    <a:pt x="76" y="72"/>
                  </a:cubicBezTo>
                  <a:cubicBezTo>
                    <a:pt x="82" y="72"/>
                    <a:pt x="88" y="70"/>
                    <a:pt x="94" y="68"/>
                  </a:cubicBezTo>
                  <a:cubicBezTo>
                    <a:pt x="96" y="67"/>
                    <a:pt x="99" y="66"/>
                    <a:pt x="102" y="66"/>
                  </a:cubicBezTo>
                  <a:cubicBezTo>
                    <a:pt x="103" y="65"/>
                    <a:pt x="103" y="63"/>
                    <a:pt x="104" y="61"/>
                  </a:cubicBezTo>
                  <a:cubicBezTo>
                    <a:pt x="104" y="60"/>
                    <a:pt x="105" y="58"/>
                    <a:pt x="105" y="56"/>
                  </a:cubicBezTo>
                  <a:cubicBezTo>
                    <a:pt x="105" y="55"/>
                    <a:pt x="104" y="52"/>
                    <a:pt x="103" y="51"/>
                  </a:cubicBezTo>
                  <a:cubicBezTo>
                    <a:pt x="100" y="51"/>
                    <a:pt x="96" y="51"/>
                    <a:pt x="93" y="50"/>
                  </a:cubicBezTo>
                  <a:cubicBezTo>
                    <a:pt x="90" y="50"/>
                    <a:pt x="90" y="49"/>
                    <a:pt x="88" y="47"/>
                  </a:cubicBezTo>
                  <a:cubicBezTo>
                    <a:pt x="86" y="43"/>
                    <a:pt x="83" y="42"/>
                    <a:pt x="81" y="39"/>
                  </a:cubicBezTo>
                  <a:cubicBezTo>
                    <a:pt x="80" y="39"/>
                    <a:pt x="78" y="35"/>
                    <a:pt x="77" y="34"/>
                  </a:cubicBezTo>
                  <a:cubicBezTo>
                    <a:pt x="76" y="32"/>
                    <a:pt x="81" y="31"/>
                    <a:pt x="77" y="29"/>
                  </a:cubicBezTo>
                  <a:cubicBezTo>
                    <a:pt x="76" y="29"/>
                    <a:pt x="75" y="27"/>
                    <a:pt x="74" y="27"/>
                  </a:cubicBezTo>
                  <a:cubicBezTo>
                    <a:pt x="72" y="27"/>
                    <a:pt x="71" y="24"/>
                    <a:pt x="70" y="22"/>
                  </a:cubicBezTo>
                  <a:cubicBezTo>
                    <a:pt x="69" y="19"/>
                    <a:pt x="69" y="20"/>
                    <a:pt x="6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6" name="Freeform 685">
              <a:extLst>
                <a:ext uri="{FF2B5EF4-FFF2-40B4-BE49-F238E27FC236}">
                  <a16:creationId xmlns:a16="http://schemas.microsoft.com/office/drawing/2014/main" id="{600818B1-8F13-B54C-BCE5-2A5C0E747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25911"/>
              <a:ext cx="166316" cy="187539"/>
            </a:xfrm>
            <a:custGeom>
              <a:avLst/>
              <a:gdLst>
                <a:gd name="T0" fmla="*/ 5 w 21"/>
                <a:gd name="T1" fmla="*/ 22 h 22"/>
                <a:gd name="T2" fmla="*/ 8 w 21"/>
                <a:gd name="T3" fmla="*/ 19 h 22"/>
                <a:gd name="T4" fmla="*/ 12 w 21"/>
                <a:gd name="T5" fmla="*/ 18 h 22"/>
                <a:gd name="T6" fmla="*/ 15 w 21"/>
                <a:gd name="T7" fmla="*/ 15 h 22"/>
                <a:gd name="T8" fmla="*/ 11 w 21"/>
                <a:gd name="T9" fmla="*/ 9 h 22"/>
                <a:gd name="T10" fmla="*/ 21 w 21"/>
                <a:gd name="T11" fmla="*/ 6 h 22"/>
                <a:gd name="T12" fmla="*/ 19 w 21"/>
                <a:gd name="T13" fmla="*/ 0 h 22"/>
                <a:gd name="T14" fmla="*/ 9 w 21"/>
                <a:gd name="T15" fmla="*/ 5 h 22"/>
                <a:gd name="T16" fmla="*/ 4 w 21"/>
                <a:gd name="T17" fmla="*/ 1 h 22"/>
                <a:gd name="T18" fmla="*/ 3 w 21"/>
                <a:gd name="T19" fmla="*/ 11 h 22"/>
                <a:gd name="T20" fmla="*/ 0 w 21"/>
                <a:gd name="T21" fmla="*/ 18 h 22"/>
                <a:gd name="T22" fmla="*/ 1 w 21"/>
                <a:gd name="T23" fmla="*/ 21 h 22"/>
                <a:gd name="T24" fmla="*/ 5 w 21"/>
                <a:gd name="T2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5" y="22"/>
                  </a:moveTo>
                  <a:cubicBezTo>
                    <a:pt x="7" y="22"/>
                    <a:pt x="7" y="19"/>
                    <a:pt x="8" y="19"/>
                  </a:cubicBezTo>
                  <a:cubicBezTo>
                    <a:pt x="9" y="17"/>
                    <a:pt x="11" y="18"/>
                    <a:pt x="12" y="18"/>
                  </a:cubicBezTo>
                  <a:cubicBezTo>
                    <a:pt x="13" y="17"/>
                    <a:pt x="16" y="16"/>
                    <a:pt x="15" y="15"/>
                  </a:cubicBezTo>
                  <a:cubicBezTo>
                    <a:pt x="14" y="13"/>
                    <a:pt x="13" y="11"/>
                    <a:pt x="11" y="9"/>
                  </a:cubicBezTo>
                  <a:cubicBezTo>
                    <a:pt x="15" y="8"/>
                    <a:pt x="18" y="7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16" y="1"/>
                    <a:pt x="12" y="5"/>
                    <a:pt x="9" y="5"/>
                  </a:cubicBezTo>
                  <a:cubicBezTo>
                    <a:pt x="7" y="5"/>
                    <a:pt x="4" y="3"/>
                    <a:pt x="4" y="1"/>
                  </a:cubicBezTo>
                  <a:cubicBezTo>
                    <a:pt x="3" y="5"/>
                    <a:pt x="3" y="8"/>
                    <a:pt x="3" y="11"/>
                  </a:cubicBezTo>
                  <a:cubicBezTo>
                    <a:pt x="2" y="13"/>
                    <a:pt x="0" y="16"/>
                    <a:pt x="0" y="18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3" y="21"/>
                    <a:pt x="4" y="22"/>
                    <a:pt x="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7" name="Freeform 686">
              <a:extLst>
                <a:ext uri="{FF2B5EF4-FFF2-40B4-BE49-F238E27FC236}">
                  <a16:creationId xmlns:a16="http://schemas.microsoft.com/office/drawing/2014/main" id="{9ABF7B2D-8460-DA43-AB20-26B3D16F7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2635" y="6259555"/>
              <a:ext cx="62710" cy="75018"/>
            </a:xfrm>
            <a:custGeom>
              <a:avLst/>
              <a:gdLst>
                <a:gd name="T0" fmla="*/ 7 w 8"/>
                <a:gd name="T1" fmla="*/ 2 h 9"/>
                <a:gd name="T2" fmla="*/ 4 w 8"/>
                <a:gd name="T3" fmla="*/ 0 h 9"/>
                <a:gd name="T4" fmla="*/ 2 w 8"/>
                <a:gd name="T5" fmla="*/ 2 h 9"/>
                <a:gd name="T6" fmla="*/ 0 w 8"/>
                <a:gd name="T7" fmla="*/ 8 h 9"/>
                <a:gd name="T8" fmla="*/ 4 w 8"/>
                <a:gd name="T9" fmla="*/ 8 h 9"/>
                <a:gd name="T10" fmla="*/ 7 w 8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cubicBezTo>
                    <a:pt x="7" y="1"/>
                    <a:pt x="5" y="0"/>
                    <a:pt x="4" y="0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2" y="8"/>
                    <a:pt x="2" y="9"/>
                    <a:pt x="4" y="8"/>
                  </a:cubicBezTo>
                  <a:cubicBezTo>
                    <a:pt x="5" y="7"/>
                    <a:pt x="8" y="4"/>
                    <a:pt x="7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8" name="Freeform 687">
              <a:extLst>
                <a:ext uri="{FF2B5EF4-FFF2-40B4-BE49-F238E27FC236}">
                  <a16:creationId xmlns:a16="http://schemas.microsoft.com/office/drawing/2014/main" id="{AA411F35-A6C8-F54E-83DC-9C78AE7C1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60538"/>
              <a:ext cx="24539" cy="60589"/>
            </a:xfrm>
            <a:custGeom>
              <a:avLst/>
              <a:gdLst>
                <a:gd name="T0" fmla="*/ 0 w 3"/>
                <a:gd name="T1" fmla="*/ 3 h 7"/>
                <a:gd name="T2" fmla="*/ 3 w 3"/>
                <a:gd name="T3" fmla="*/ 7 h 7"/>
                <a:gd name="T4" fmla="*/ 3 w 3"/>
                <a:gd name="T5" fmla="*/ 1 h 7"/>
                <a:gd name="T6" fmla="*/ 2 w 3"/>
                <a:gd name="T7" fmla="*/ 0 h 7"/>
                <a:gd name="T8" fmla="*/ 0 w 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3"/>
                  </a:moveTo>
                  <a:cubicBezTo>
                    <a:pt x="0" y="5"/>
                    <a:pt x="1" y="6"/>
                    <a:pt x="3" y="7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9" name="Freeform 688">
              <a:extLst>
                <a:ext uri="{FF2B5EF4-FFF2-40B4-BE49-F238E27FC236}">
                  <a16:creationId xmlns:a16="http://schemas.microsoft.com/office/drawing/2014/main" id="{8C47AA2A-0494-144C-AB3B-E0AD4FDF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1739" y="6325911"/>
              <a:ext cx="65435" cy="222163"/>
            </a:xfrm>
            <a:custGeom>
              <a:avLst/>
              <a:gdLst>
                <a:gd name="T0" fmla="*/ 4 w 8"/>
                <a:gd name="T1" fmla="*/ 17 h 26"/>
                <a:gd name="T2" fmla="*/ 6 w 8"/>
                <a:gd name="T3" fmla="*/ 13 h 26"/>
                <a:gd name="T4" fmla="*/ 5 w 8"/>
                <a:gd name="T5" fmla="*/ 10 h 26"/>
                <a:gd name="T6" fmla="*/ 7 w 8"/>
                <a:gd name="T7" fmla="*/ 4 h 26"/>
                <a:gd name="T8" fmla="*/ 6 w 8"/>
                <a:gd name="T9" fmla="*/ 0 h 26"/>
                <a:gd name="T10" fmla="*/ 2 w 8"/>
                <a:gd name="T11" fmla="*/ 7 h 26"/>
                <a:gd name="T12" fmla="*/ 0 w 8"/>
                <a:gd name="T13" fmla="*/ 11 h 26"/>
                <a:gd name="T14" fmla="*/ 1 w 8"/>
                <a:gd name="T15" fmla="*/ 16 h 26"/>
                <a:gd name="T16" fmla="*/ 2 w 8"/>
                <a:gd name="T17" fmla="*/ 26 h 26"/>
                <a:gd name="T18" fmla="*/ 2 w 8"/>
                <a:gd name="T19" fmla="*/ 25 h 26"/>
                <a:gd name="T20" fmla="*/ 4 w 8"/>
                <a:gd name="T21" fmla="*/ 17 h 26"/>
                <a:gd name="T22" fmla="*/ 4 w 8"/>
                <a:gd name="T2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6">
                  <a:moveTo>
                    <a:pt x="4" y="17"/>
                  </a:moveTo>
                  <a:cubicBezTo>
                    <a:pt x="4" y="16"/>
                    <a:pt x="5" y="15"/>
                    <a:pt x="6" y="13"/>
                  </a:cubicBezTo>
                  <a:cubicBezTo>
                    <a:pt x="7" y="11"/>
                    <a:pt x="6" y="12"/>
                    <a:pt x="5" y="10"/>
                  </a:cubicBezTo>
                  <a:cubicBezTo>
                    <a:pt x="3" y="8"/>
                    <a:pt x="4" y="3"/>
                    <a:pt x="7" y="4"/>
                  </a:cubicBezTo>
                  <a:cubicBezTo>
                    <a:pt x="8" y="1"/>
                    <a:pt x="8" y="1"/>
                    <a:pt x="6" y="0"/>
                  </a:cubicBezTo>
                  <a:cubicBezTo>
                    <a:pt x="4" y="0"/>
                    <a:pt x="3" y="5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1" y="14"/>
                    <a:pt x="1" y="16"/>
                  </a:cubicBezTo>
                  <a:cubicBezTo>
                    <a:pt x="1" y="19"/>
                    <a:pt x="2" y="22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3"/>
                    <a:pt x="3" y="20"/>
                    <a:pt x="4" y="17"/>
                  </a:cubicBezTo>
                  <a:cubicBezTo>
                    <a:pt x="4" y="16"/>
                    <a:pt x="4" y="18"/>
                    <a:pt x="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0" name="Freeform 689">
              <a:extLst>
                <a:ext uri="{FF2B5EF4-FFF2-40B4-BE49-F238E27FC236}">
                  <a16:creationId xmlns:a16="http://schemas.microsoft.com/office/drawing/2014/main" id="{314F0C37-67CE-BD48-A356-B372D8FD9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4272" y="6657712"/>
              <a:ext cx="40896" cy="66361"/>
            </a:xfrm>
            <a:custGeom>
              <a:avLst/>
              <a:gdLst>
                <a:gd name="T0" fmla="*/ 3 w 5"/>
                <a:gd name="T1" fmla="*/ 8 h 8"/>
                <a:gd name="T2" fmla="*/ 2 w 5"/>
                <a:gd name="T3" fmla="*/ 0 h 8"/>
                <a:gd name="T4" fmla="*/ 0 w 5"/>
                <a:gd name="T5" fmla="*/ 4 h 8"/>
                <a:gd name="T6" fmla="*/ 3 w 5"/>
                <a:gd name="T7" fmla="*/ 8 h 8"/>
                <a:gd name="T8" fmla="*/ 3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3" y="7"/>
                    <a:pt x="5" y="0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6"/>
                    <a:pt x="1" y="7"/>
                    <a:pt x="3" y="8"/>
                  </a:cubicBezTo>
                  <a:cubicBezTo>
                    <a:pt x="3" y="8"/>
                    <a:pt x="2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1" name="Freeform 690">
              <a:extLst>
                <a:ext uri="{FF2B5EF4-FFF2-40B4-BE49-F238E27FC236}">
                  <a16:creationId xmlns:a16="http://schemas.microsoft.com/office/drawing/2014/main" id="{DDA518C8-35C9-CE4A-BBF7-4838D9463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7097" y="6972203"/>
              <a:ext cx="425330" cy="285637"/>
            </a:xfrm>
            <a:custGeom>
              <a:avLst/>
              <a:gdLst>
                <a:gd name="T0" fmla="*/ 47 w 53"/>
                <a:gd name="T1" fmla="*/ 0 h 34"/>
                <a:gd name="T2" fmla="*/ 38 w 53"/>
                <a:gd name="T3" fmla="*/ 2 h 34"/>
                <a:gd name="T4" fmla="*/ 28 w 53"/>
                <a:gd name="T5" fmla="*/ 4 h 34"/>
                <a:gd name="T6" fmla="*/ 23 w 53"/>
                <a:gd name="T7" fmla="*/ 10 h 34"/>
                <a:gd name="T8" fmla="*/ 17 w 53"/>
                <a:gd name="T9" fmla="*/ 9 h 34"/>
                <a:gd name="T10" fmla="*/ 9 w 53"/>
                <a:gd name="T11" fmla="*/ 9 h 34"/>
                <a:gd name="T12" fmla="*/ 3 w 53"/>
                <a:gd name="T13" fmla="*/ 12 h 34"/>
                <a:gd name="T14" fmla="*/ 1 w 53"/>
                <a:gd name="T15" fmla="*/ 15 h 34"/>
                <a:gd name="T16" fmla="*/ 1 w 53"/>
                <a:gd name="T17" fmla="*/ 21 h 34"/>
                <a:gd name="T18" fmla="*/ 3 w 53"/>
                <a:gd name="T19" fmla="*/ 28 h 34"/>
                <a:gd name="T20" fmla="*/ 4 w 53"/>
                <a:gd name="T21" fmla="*/ 32 h 34"/>
                <a:gd name="T22" fmla="*/ 12 w 53"/>
                <a:gd name="T23" fmla="*/ 32 h 34"/>
                <a:gd name="T24" fmla="*/ 16 w 53"/>
                <a:gd name="T25" fmla="*/ 29 h 34"/>
                <a:gd name="T26" fmla="*/ 21 w 53"/>
                <a:gd name="T27" fmla="*/ 29 h 34"/>
                <a:gd name="T28" fmla="*/ 24 w 53"/>
                <a:gd name="T29" fmla="*/ 26 h 34"/>
                <a:gd name="T30" fmla="*/ 32 w 53"/>
                <a:gd name="T31" fmla="*/ 24 h 34"/>
                <a:gd name="T32" fmla="*/ 41 w 53"/>
                <a:gd name="T33" fmla="*/ 21 h 34"/>
                <a:gd name="T34" fmla="*/ 47 w 53"/>
                <a:gd name="T35" fmla="*/ 17 h 34"/>
                <a:gd name="T36" fmla="*/ 52 w 53"/>
                <a:gd name="T37" fmla="*/ 12 h 34"/>
                <a:gd name="T38" fmla="*/ 47 w 53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" h="34">
                  <a:moveTo>
                    <a:pt x="47" y="0"/>
                  </a:moveTo>
                  <a:cubicBezTo>
                    <a:pt x="44" y="1"/>
                    <a:pt x="41" y="2"/>
                    <a:pt x="38" y="2"/>
                  </a:cubicBezTo>
                  <a:cubicBezTo>
                    <a:pt x="35" y="3"/>
                    <a:pt x="31" y="2"/>
                    <a:pt x="28" y="4"/>
                  </a:cubicBezTo>
                  <a:cubicBezTo>
                    <a:pt x="26" y="6"/>
                    <a:pt x="25" y="8"/>
                    <a:pt x="23" y="10"/>
                  </a:cubicBezTo>
                  <a:cubicBezTo>
                    <a:pt x="22" y="11"/>
                    <a:pt x="19" y="9"/>
                    <a:pt x="17" y="9"/>
                  </a:cubicBezTo>
                  <a:cubicBezTo>
                    <a:pt x="14" y="9"/>
                    <a:pt x="12" y="9"/>
                    <a:pt x="9" y="9"/>
                  </a:cubicBezTo>
                  <a:cubicBezTo>
                    <a:pt x="6" y="9"/>
                    <a:pt x="3" y="8"/>
                    <a:pt x="3" y="12"/>
                  </a:cubicBezTo>
                  <a:cubicBezTo>
                    <a:pt x="2" y="14"/>
                    <a:pt x="1" y="13"/>
                    <a:pt x="1" y="15"/>
                  </a:cubicBezTo>
                  <a:cubicBezTo>
                    <a:pt x="0" y="17"/>
                    <a:pt x="0" y="19"/>
                    <a:pt x="1" y="21"/>
                  </a:cubicBezTo>
                  <a:cubicBezTo>
                    <a:pt x="1" y="23"/>
                    <a:pt x="2" y="26"/>
                    <a:pt x="3" y="28"/>
                  </a:cubicBezTo>
                  <a:cubicBezTo>
                    <a:pt x="3" y="29"/>
                    <a:pt x="3" y="31"/>
                    <a:pt x="4" y="32"/>
                  </a:cubicBezTo>
                  <a:cubicBezTo>
                    <a:pt x="5" y="34"/>
                    <a:pt x="10" y="33"/>
                    <a:pt x="12" y="32"/>
                  </a:cubicBezTo>
                  <a:cubicBezTo>
                    <a:pt x="13" y="31"/>
                    <a:pt x="14" y="30"/>
                    <a:pt x="16" y="29"/>
                  </a:cubicBezTo>
                  <a:cubicBezTo>
                    <a:pt x="17" y="29"/>
                    <a:pt x="19" y="29"/>
                    <a:pt x="21" y="29"/>
                  </a:cubicBezTo>
                  <a:cubicBezTo>
                    <a:pt x="22" y="28"/>
                    <a:pt x="23" y="27"/>
                    <a:pt x="24" y="26"/>
                  </a:cubicBezTo>
                  <a:cubicBezTo>
                    <a:pt x="27" y="25"/>
                    <a:pt x="29" y="25"/>
                    <a:pt x="32" y="24"/>
                  </a:cubicBezTo>
                  <a:cubicBezTo>
                    <a:pt x="35" y="23"/>
                    <a:pt x="38" y="22"/>
                    <a:pt x="41" y="21"/>
                  </a:cubicBezTo>
                  <a:cubicBezTo>
                    <a:pt x="43" y="20"/>
                    <a:pt x="47" y="19"/>
                    <a:pt x="47" y="17"/>
                  </a:cubicBezTo>
                  <a:cubicBezTo>
                    <a:pt x="48" y="14"/>
                    <a:pt x="53" y="14"/>
                    <a:pt x="52" y="12"/>
                  </a:cubicBezTo>
                  <a:cubicBezTo>
                    <a:pt x="50" y="8"/>
                    <a:pt x="49" y="4"/>
                    <a:pt x="4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2" name="Freeform 691">
              <a:extLst>
                <a:ext uri="{FF2B5EF4-FFF2-40B4-BE49-F238E27FC236}">
                  <a16:creationId xmlns:a16="http://schemas.microsoft.com/office/drawing/2014/main" id="{A7A9ED1B-DD76-BE42-BB43-9E0FE3BA7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6657712"/>
              <a:ext cx="327177" cy="415471"/>
            </a:xfrm>
            <a:custGeom>
              <a:avLst/>
              <a:gdLst>
                <a:gd name="T0" fmla="*/ 39 w 41"/>
                <a:gd name="T1" fmla="*/ 19 h 49"/>
                <a:gd name="T2" fmla="*/ 34 w 41"/>
                <a:gd name="T3" fmla="*/ 14 h 49"/>
                <a:gd name="T4" fmla="*/ 28 w 41"/>
                <a:gd name="T5" fmla="*/ 12 h 49"/>
                <a:gd name="T6" fmla="*/ 22 w 41"/>
                <a:gd name="T7" fmla="*/ 6 h 49"/>
                <a:gd name="T8" fmla="*/ 21 w 41"/>
                <a:gd name="T9" fmla="*/ 3 h 49"/>
                <a:gd name="T10" fmla="*/ 22 w 41"/>
                <a:gd name="T11" fmla="*/ 0 h 49"/>
                <a:gd name="T12" fmla="*/ 17 w 41"/>
                <a:gd name="T13" fmla="*/ 5 h 49"/>
                <a:gd name="T14" fmla="*/ 10 w 41"/>
                <a:gd name="T15" fmla="*/ 10 h 49"/>
                <a:gd name="T16" fmla="*/ 5 w 41"/>
                <a:gd name="T17" fmla="*/ 10 h 49"/>
                <a:gd name="T18" fmla="*/ 0 w 41"/>
                <a:gd name="T19" fmla="*/ 11 h 49"/>
                <a:gd name="T20" fmla="*/ 5 w 41"/>
                <a:gd name="T21" fmla="*/ 17 h 49"/>
                <a:gd name="T22" fmla="*/ 16 w 41"/>
                <a:gd name="T23" fmla="*/ 19 h 49"/>
                <a:gd name="T24" fmla="*/ 16 w 41"/>
                <a:gd name="T25" fmla="*/ 32 h 49"/>
                <a:gd name="T26" fmla="*/ 11 w 41"/>
                <a:gd name="T27" fmla="*/ 34 h 49"/>
                <a:gd name="T28" fmla="*/ 0 w 41"/>
                <a:gd name="T29" fmla="*/ 37 h 49"/>
                <a:gd name="T30" fmla="*/ 5 w 41"/>
                <a:gd name="T31" fmla="*/ 49 h 49"/>
                <a:gd name="T32" fmla="*/ 14 w 41"/>
                <a:gd name="T33" fmla="*/ 48 h 49"/>
                <a:gd name="T34" fmla="*/ 17 w 41"/>
                <a:gd name="T35" fmla="*/ 44 h 49"/>
                <a:gd name="T36" fmla="*/ 23 w 41"/>
                <a:gd name="T37" fmla="*/ 42 h 49"/>
                <a:gd name="T38" fmla="*/ 28 w 41"/>
                <a:gd name="T39" fmla="*/ 38 h 49"/>
                <a:gd name="T40" fmla="*/ 29 w 41"/>
                <a:gd name="T41" fmla="*/ 32 h 49"/>
                <a:gd name="T42" fmla="*/ 32 w 41"/>
                <a:gd name="T43" fmla="*/ 30 h 49"/>
                <a:gd name="T44" fmla="*/ 37 w 41"/>
                <a:gd name="T45" fmla="*/ 24 h 49"/>
                <a:gd name="T46" fmla="*/ 39 w 41"/>
                <a:gd name="T47" fmla="*/ 19 h 49"/>
                <a:gd name="T48" fmla="*/ 39 w 41"/>
                <a:gd name="T49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9">
                  <a:moveTo>
                    <a:pt x="39" y="19"/>
                  </a:moveTo>
                  <a:cubicBezTo>
                    <a:pt x="36" y="19"/>
                    <a:pt x="35" y="16"/>
                    <a:pt x="34" y="14"/>
                  </a:cubicBezTo>
                  <a:cubicBezTo>
                    <a:pt x="33" y="13"/>
                    <a:pt x="29" y="13"/>
                    <a:pt x="28" y="12"/>
                  </a:cubicBezTo>
                  <a:cubicBezTo>
                    <a:pt x="25" y="11"/>
                    <a:pt x="24" y="9"/>
                    <a:pt x="22" y="6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21" y="3"/>
                    <a:pt x="22" y="0"/>
                    <a:pt x="22" y="0"/>
                  </a:cubicBezTo>
                  <a:cubicBezTo>
                    <a:pt x="21" y="0"/>
                    <a:pt x="18" y="4"/>
                    <a:pt x="17" y="5"/>
                  </a:cubicBezTo>
                  <a:cubicBezTo>
                    <a:pt x="15" y="7"/>
                    <a:pt x="13" y="10"/>
                    <a:pt x="10" y="10"/>
                  </a:cubicBezTo>
                  <a:cubicBezTo>
                    <a:pt x="8" y="11"/>
                    <a:pt x="7" y="10"/>
                    <a:pt x="5" y="10"/>
                  </a:cubicBezTo>
                  <a:cubicBezTo>
                    <a:pt x="3" y="11"/>
                    <a:pt x="1" y="13"/>
                    <a:pt x="0" y="11"/>
                  </a:cubicBezTo>
                  <a:cubicBezTo>
                    <a:pt x="1" y="14"/>
                    <a:pt x="2" y="17"/>
                    <a:pt x="5" y="17"/>
                  </a:cubicBezTo>
                  <a:cubicBezTo>
                    <a:pt x="7" y="17"/>
                    <a:pt x="15" y="17"/>
                    <a:pt x="16" y="19"/>
                  </a:cubicBezTo>
                  <a:cubicBezTo>
                    <a:pt x="19" y="23"/>
                    <a:pt x="17" y="27"/>
                    <a:pt x="16" y="32"/>
                  </a:cubicBezTo>
                  <a:cubicBezTo>
                    <a:pt x="15" y="33"/>
                    <a:pt x="11" y="34"/>
                    <a:pt x="11" y="34"/>
                  </a:cubicBezTo>
                  <a:cubicBezTo>
                    <a:pt x="7" y="35"/>
                    <a:pt x="3" y="36"/>
                    <a:pt x="0" y="37"/>
                  </a:cubicBezTo>
                  <a:cubicBezTo>
                    <a:pt x="2" y="41"/>
                    <a:pt x="4" y="45"/>
                    <a:pt x="5" y="49"/>
                  </a:cubicBezTo>
                  <a:cubicBezTo>
                    <a:pt x="8" y="48"/>
                    <a:pt x="11" y="48"/>
                    <a:pt x="14" y="48"/>
                  </a:cubicBezTo>
                  <a:cubicBezTo>
                    <a:pt x="18" y="47"/>
                    <a:pt x="15" y="46"/>
                    <a:pt x="17" y="44"/>
                  </a:cubicBezTo>
                  <a:cubicBezTo>
                    <a:pt x="19" y="43"/>
                    <a:pt x="22" y="44"/>
                    <a:pt x="23" y="42"/>
                  </a:cubicBezTo>
                  <a:cubicBezTo>
                    <a:pt x="25" y="40"/>
                    <a:pt x="25" y="39"/>
                    <a:pt x="28" y="38"/>
                  </a:cubicBezTo>
                  <a:cubicBezTo>
                    <a:pt x="30" y="37"/>
                    <a:pt x="29" y="34"/>
                    <a:pt x="29" y="32"/>
                  </a:cubicBezTo>
                  <a:cubicBezTo>
                    <a:pt x="28" y="30"/>
                    <a:pt x="30" y="30"/>
                    <a:pt x="32" y="30"/>
                  </a:cubicBezTo>
                  <a:cubicBezTo>
                    <a:pt x="35" y="29"/>
                    <a:pt x="35" y="26"/>
                    <a:pt x="37" y="24"/>
                  </a:cubicBezTo>
                  <a:cubicBezTo>
                    <a:pt x="38" y="23"/>
                    <a:pt x="41" y="20"/>
                    <a:pt x="39" y="19"/>
                  </a:cubicBezTo>
                  <a:cubicBezTo>
                    <a:pt x="38" y="19"/>
                    <a:pt x="40" y="20"/>
                    <a:pt x="39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3" name="Freeform 692">
              <a:extLst>
                <a:ext uri="{FF2B5EF4-FFF2-40B4-BE49-F238E27FC236}">
                  <a16:creationId xmlns:a16="http://schemas.microsoft.com/office/drawing/2014/main" id="{543EFCFD-853A-EA45-9B19-B7DD0A2A7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8599" y="5844084"/>
              <a:ext cx="438965" cy="201966"/>
            </a:xfrm>
            <a:custGeom>
              <a:avLst/>
              <a:gdLst>
                <a:gd name="T0" fmla="*/ 55 w 55"/>
                <a:gd name="T1" fmla="*/ 5 h 24"/>
                <a:gd name="T2" fmla="*/ 47 w 55"/>
                <a:gd name="T3" fmla="*/ 3 h 24"/>
                <a:gd name="T4" fmla="*/ 36 w 55"/>
                <a:gd name="T5" fmla="*/ 2 h 24"/>
                <a:gd name="T6" fmla="*/ 27 w 55"/>
                <a:gd name="T7" fmla="*/ 0 h 24"/>
                <a:gd name="T8" fmla="*/ 22 w 55"/>
                <a:gd name="T9" fmla="*/ 2 h 24"/>
                <a:gd name="T10" fmla="*/ 19 w 55"/>
                <a:gd name="T11" fmla="*/ 4 h 24"/>
                <a:gd name="T12" fmla="*/ 11 w 55"/>
                <a:gd name="T13" fmla="*/ 5 h 24"/>
                <a:gd name="T14" fmla="*/ 9 w 55"/>
                <a:gd name="T15" fmla="*/ 7 h 24"/>
                <a:gd name="T16" fmla="*/ 8 w 55"/>
                <a:gd name="T17" fmla="*/ 11 h 24"/>
                <a:gd name="T18" fmla="*/ 12 w 55"/>
                <a:gd name="T19" fmla="*/ 12 h 24"/>
                <a:gd name="T20" fmla="*/ 15 w 55"/>
                <a:gd name="T21" fmla="*/ 12 h 24"/>
                <a:gd name="T22" fmla="*/ 19 w 55"/>
                <a:gd name="T23" fmla="*/ 15 h 24"/>
                <a:gd name="T24" fmla="*/ 15 w 55"/>
                <a:gd name="T25" fmla="*/ 17 h 24"/>
                <a:gd name="T26" fmla="*/ 11 w 55"/>
                <a:gd name="T27" fmla="*/ 17 h 24"/>
                <a:gd name="T28" fmla="*/ 10 w 55"/>
                <a:gd name="T29" fmla="*/ 20 h 24"/>
                <a:gd name="T30" fmla="*/ 1 w 55"/>
                <a:gd name="T31" fmla="*/ 20 h 24"/>
                <a:gd name="T32" fmla="*/ 11 w 55"/>
                <a:gd name="T33" fmla="*/ 22 h 24"/>
                <a:gd name="T34" fmla="*/ 15 w 55"/>
                <a:gd name="T35" fmla="*/ 23 h 24"/>
                <a:gd name="T36" fmla="*/ 21 w 55"/>
                <a:gd name="T37" fmla="*/ 23 h 24"/>
                <a:gd name="T38" fmla="*/ 25 w 55"/>
                <a:gd name="T39" fmla="*/ 20 h 24"/>
                <a:gd name="T40" fmla="*/ 28 w 55"/>
                <a:gd name="T41" fmla="*/ 17 h 24"/>
                <a:gd name="T42" fmla="*/ 33 w 55"/>
                <a:gd name="T43" fmla="*/ 16 h 24"/>
                <a:gd name="T44" fmla="*/ 37 w 55"/>
                <a:gd name="T45" fmla="*/ 16 h 24"/>
                <a:gd name="T46" fmla="*/ 40 w 55"/>
                <a:gd name="T47" fmla="*/ 13 h 24"/>
                <a:gd name="T48" fmla="*/ 44 w 55"/>
                <a:gd name="T49" fmla="*/ 12 h 24"/>
                <a:gd name="T50" fmla="*/ 54 w 55"/>
                <a:gd name="T51" fmla="*/ 7 h 24"/>
                <a:gd name="T52" fmla="*/ 55 w 55"/>
                <a:gd name="T5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24">
                  <a:moveTo>
                    <a:pt x="55" y="5"/>
                  </a:moveTo>
                  <a:cubicBezTo>
                    <a:pt x="52" y="5"/>
                    <a:pt x="50" y="3"/>
                    <a:pt x="47" y="3"/>
                  </a:cubicBezTo>
                  <a:cubicBezTo>
                    <a:pt x="44" y="2"/>
                    <a:pt x="40" y="2"/>
                    <a:pt x="36" y="2"/>
                  </a:cubicBezTo>
                  <a:cubicBezTo>
                    <a:pt x="33" y="2"/>
                    <a:pt x="30" y="2"/>
                    <a:pt x="27" y="0"/>
                  </a:cubicBezTo>
                  <a:cubicBezTo>
                    <a:pt x="25" y="0"/>
                    <a:pt x="23" y="0"/>
                    <a:pt x="22" y="2"/>
                  </a:cubicBezTo>
                  <a:cubicBezTo>
                    <a:pt x="22" y="4"/>
                    <a:pt x="21" y="5"/>
                    <a:pt x="19" y="4"/>
                  </a:cubicBezTo>
                  <a:cubicBezTo>
                    <a:pt x="17" y="3"/>
                    <a:pt x="12" y="1"/>
                    <a:pt x="11" y="5"/>
                  </a:cubicBezTo>
                  <a:cubicBezTo>
                    <a:pt x="10" y="6"/>
                    <a:pt x="11" y="6"/>
                    <a:pt x="9" y="7"/>
                  </a:cubicBezTo>
                  <a:cubicBezTo>
                    <a:pt x="8" y="8"/>
                    <a:pt x="6" y="10"/>
                    <a:pt x="8" y="11"/>
                  </a:cubicBezTo>
                  <a:cubicBezTo>
                    <a:pt x="9" y="12"/>
                    <a:pt x="12" y="13"/>
                    <a:pt x="12" y="12"/>
                  </a:cubicBezTo>
                  <a:cubicBezTo>
                    <a:pt x="13" y="10"/>
                    <a:pt x="14" y="11"/>
                    <a:pt x="15" y="12"/>
                  </a:cubicBezTo>
                  <a:cubicBezTo>
                    <a:pt x="16" y="13"/>
                    <a:pt x="20" y="14"/>
                    <a:pt x="19" y="15"/>
                  </a:cubicBezTo>
                  <a:cubicBezTo>
                    <a:pt x="19" y="16"/>
                    <a:pt x="16" y="16"/>
                    <a:pt x="15" y="17"/>
                  </a:cubicBezTo>
                  <a:cubicBezTo>
                    <a:pt x="14" y="18"/>
                    <a:pt x="13" y="19"/>
                    <a:pt x="11" y="17"/>
                  </a:cubicBezTo>
                  <a:cubicBezTo>
                    <a:pt x="10" y="16"/>
                    <a:pt x="10" y="19"/>
                    <a:pt x="10" y="20"/>
                  </a:cubicBezTo>
                  <a:cubicBezTo>
                    <a:pt x="6" y="22"/>
                    <a:pt x="4" y="15"/>
                    <a:pt x="1" y="20"/>
                  </a:cubicBezTo>
                  <a:cubicBezTo>
                    <a:pt x="0" y="21"/>
                    <a:pt x="10" y="23"/>
                    <a:pt x="11" y="22"/>
                  </a:cubicBezTo>
                  <a:cubicBezTo>
                    <a:pt x="12" y="21"/>
                    <a:pt x="14" y="22"/>
                    <a:pt x="15" y="23"/>
                  </a:cubicBezTo>
                  <a:cubicBezTo>
                    <a:pt x="16" y="23"/>
                    <a:pt x="19" y="24"/>
                    <a:pt x="21" y="23"/>
                  </a:cubicBezTo>
                  <a:cubicBezTo>
                    <a:pt x="22" y="22"/>
                    <a:pt x="24" y="23"/>
                    <a:pt x="25" y="20"/>
                  </a:cubicBezTo>
                  <a:cubicBezTo>
                    <a:pt x="25" y="19"/>
                    <a:pt x="27" y="18"/>
                    <a:pt x="28" y="17"/>
                  </a:cubicBezTo>
                  <a:cubicBezTo>
                    <a:pt x="29" y="16"/>
                    <a:pt x="33" y="16"/>
                    <a:pt x="33" y="16"/>
                  </a:cubicBezTo>
                  <a:cubicBezTo>
                    <a:pt x="34" y="18"/>
                    <a:pt x="35" y="16"/>
                    <a:pt x="37" y="16"/>
                  </a:cubicBezTo>
                  <a:cubicBezTo>
                    <a:pt x="38" y="16"/>
                    <a:pt x="39" y="13"/>
                    <a:pt x="40" y="13"/>
                  </a:cubicBezTo>
                  <a:cubicBezTo>
                    <a:pt x="41" y="12"/>
                    <a:pt x="43" y="13"/>
                    <a:pt x="44" y="12"/>
                  </a:cubicBezTo>
                  <a:cubicBezTo>
                    <a:pt x="48" y="11"/>
                    <a:pt x="50" y="9"/>
                    <a:pt x="54" y="7"/>
                  </a:cubicBezTo>
                  <a:cubicBezTo>
                    <a:pt x="55" y="7"/>
                    <a:pt x="55" y="7"/>
                    <a:pt x="55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4" name="Freeform 693">
              <a:extLst>
                <a:ext uri="{FF2B5EF4-FFF2-40B4-BE49-F238E27FC236}">
                  <a16:creationId xmlns:a16="http://schemas.microsoft.com/office/drawing/2014/main" id="{CCFB08C7-C09D-FD4D-A5B6-0AAA4DB78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4212" y="5717135"/>
              <a:ext cx="711612" cy="441437"/>
            </a:xfrm>
            <a:custGeom>
              <a:avLst/>
              <a:gdLst>
                <a:gd name="T0" fmla="*/ 78 w 89"/>
                <a:gd name="T1" fmla="*/ 32 h 52"/>
                <a:gd name="T2" fmla="*/ 81 w 89"/>
                <a:gd name="T3" fmla="*/ 33 h 52"/>
                <a:gd name="T4" fmla="*/ 84 w 89"/>
                <a:gd name="T5" fmla="*/ 31 h 52"/>
                <a:gd name="T6" fmla="*/ 81 w 89"/>
                <a:gd name="T7" fmla="*/ 26 h 52"/>
                <a:gd name="T8" fmla="*/ 79 w 89"/>
                <a:gd name="T9" fmla="*/ 27 h 52"/>
                <a:gd name="T10" fmla="*/ 75 w 89"/>
                <a:gd name="T11" fmla="*/ 27 h 52"/>
                <a:gd name="T12" fmla="*/ 78 w 89"/>
                <a:gd name="T13" fmla="*/ 21 h 52"/>
                <a:gd name="T14" fmla="*/ 74 w 89"/>
                <a:gd name="T15" fmla="*/ 22 h 52"/>
                <a:gd name="T16" fmla="*/ 68 w 89"/>
                <a:gd name="T17" fmla="*/ 25 h 52"/>
                <a:gd name="T18" fmla="*/ 65 w 89"/>
                <a:gd name="T19" fmla="*/ 29 h 52"/>
                <a:gd name="T20" fmla="*/ 62 w 89"/>
                <a:gd name="T21" fmla="*/ 28 h 52"/>
                <a:gd name="T22" fmla="*/ 57 w 89"/>
                <a:gd name="T23" fmla="*/ 27 h 52"/>
                <a:gd name="T24" fmla="*/ 53 w 89"/>
                <a:gd name="T25" fmla="*/ 23 h 52"/>
                <a:gd name="T26" fmla="*/ 52 w 89"/>
                <a:gd name="T27" fmla="*/ 17 h 52"/>
                <a:gd name="T28" fmla="*/ 49 w 89"/>
                <a:gd name="T29" fmla="*/ 13 h 52"/>
                <a:gd name="T30" fmla="*/ 45 w 89"/>
                <a:gd name="T31" fmla="*/ 12 h 52"/>
                <a:gd name="T32" fmla="*/ 38 w 89"/>
                <a:gd name="T33" fmla="*/ 12 h 52"/>
                <a:gd name="T34" fmla="*/ 31 w 89"/>
                <a:gd name="T35" fmla="*/ 12 h 52"/>
                <a:gd name="T36" fmla="*/ 27 w 89"/>
                <a:gd name="T37" fmla="*/ 8 h 52"/>
                <a:gd name="T38" fmla="*/ 23 w 89"/>
                <a:gd name="T39" fmla="*/ 8 h 52"/>
                <a:gd name="T40" fmla="*/ 19 w 89"/>
                <a:gd name="T41" fmla="*/ 10 h 52"/>
                <a:gd name="T42" fmla="*/ 17 w 89"/>
                <a:gd name="T43" fmla="*/ 6 h 52"/>
                <a:gd name="T44" fmla="*/ 15 w 89"/>
                <a:gd name="T45" fmla="*/ 1 h 52"/>
                <a:gd name="T46" fmla="*/ 15 w 89"/>
                <a:gd name="T47" fmla="*/ 5 h 52"/>
                <a:gd name="T48" fmla="*/ 14 w 89"/>
                <a:gd name="T49" fmla="*/ 8 h 52"/>
                <a:gd name="T50" fmla="*/ 13 w 89"/>
                <a:gd name="T51" fmla="*/ 3 h 52"/>
                <a:gd name="T52" fmla="*/ 14 w 89"/>
                <a:gd name="T53" fmla="*/ 0 h 52"/>
                <a:gd name="T54" fmla="*/ 1 w 89"/>
                <a:gd name="T55" fmla="*/ 4 h 52"/>
                <a:gd name="T56" fmla="*/ 1 w 89"/>
                <a:gd name="T57" fmla="*/ 15 h 52"/>
                <a:gd name="T58" fmla="*/ 1 w 89"/>
                <a:gd name="T59" fmla="*/ 23 h 52"/>
                <a:gd name="T60" fmla="*/ 2 w 89"/>
                <a:gd name="T61" fmla="*/ 26 h 52"/>
                <a:gd name="T62" fmla="*/ 6 w 89"/>
                <a:gd name="T63" fmla="*/ 26 h 52"/>
                <a:gd name="T64" fmla="*/ 6 w 89"/>
                <a:gd name="T65" fmla="*/ 23 h 52"/>
                <a:gd name="T66" fmla="*/ 10 w 89"/>
                <a:gd name="T67" fmla="*/ 20 h 52"/>
                <a:gd name="T68" fmla="*/ 13 w 89"/>
                <a:gd name="T69" fmla="*/ 18 h 52"/>
                <a:gd name="T70" fmla="*/ 17 w 89"/>
                <a:gd name="T71" fmla="*/ 19 h 52"/>
                <a:gd name="T72" fmla="*/ 21 w 89"/>
                <a:gd name="T73" fmla="*/ 20 h 52"/>
                <a:gd name="T74" fmla="*/ 21 w 89"/>
                <a:gd name="T75" fmla="*/ 24 h 52"/>
                <a:gd name="T76" fmla="*/ 26 w 89"/>
                <a:gd name="T77" fmla="*/ 27 h 52"/>
                <a:gd name="T78" fmla="*/ 33 w 89"/>
                <a:gd name="T79" fmla="*/ 34 h 52"/>
                <a:gd name="T80" fmla="*/ 38 w 89"/>
                <a:gd name="T81" fmla="*/ 37 h 52"/>
                <a:gd name="T82" fmla="*/ 41 w 89"/>
                <a:gd name="T83" fmla="*/ 39 h 52"/>
                <a:gd name="T84" fmla="*/ 50 w 89"/>
                <a:gd name="T85" fmla="*/ 45 h 52"/>
                <a:gd name="T86" fmla="*/ 54 w 89"/>
                <a:gd name="T87" fmla="*/ 49 h 52"/>
                <a:gd name="T88" fmla="*/ 61 w 89"/>
                <a:gd name="T89" fmla="*/ 52 h 52"/>
                <a:gd name="T90" fmla="*/ 63 w 89"/>
                <a:gd name="T91" fmla="*/ 47 h 52"/>
                <a:gd name="T92" fmla="*/ 62 w 89"/>
                <a:gd name="T93" fmla="*/ 42 h 52"/>
                <a:gd name="T94" fmla="*/ 59 w 89"/>
                <a:gd name="T95" fmla="*/ 38 h 52"/>
                <a:gd name="T96" fmla="*/ 64 w 89"/>
                <a:gd name="T97" fmla="*/ 36 h 52"/>
                <a:gd name="T98" fmla="*/ 66 w 89"/>
                <a:gd name="T99" fmla="*/ 33 h 52"/>
                <a:gd name="T100" fmla="*/ 68 w 89"/>
                <a:gd name="T101" fmla="*/ 30 h 52"/>
                <a:gd name="T102" fmla="*/ 71 w 89"/>
                <a:gd name="T103" fmla="*/ 30 h 52"/>
                <a:gd name="T104" fmla="*/ 74 w 89"/>
                <a:gd name="T105" fmla="*/ 29 h 52"/>
                <a:gd name="T106" fmla="*/ 74 w 89"/>
                <a:gd name="T107" fmla="*/ 34 h 52"/>
                <a:gd name="T108" fmla="*/ 77 w 89"/>
                <a:gd name="T109" fmla="*/ 34 h 52"/>
                <a:gd name="T110" fmla="*/ 78 w 89"/>
                <a:gd name="T111" fmla="*/ 32 h 52"/>
                <a:gd name="T112" fmla="*/ 78 w 89"/>
                <a:gd name="T113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52">
                  <a:moveTo>
                    <a:pt x="78" y="32"/>
                  </a:moveTo>
                  <a:cubicBezTo>
                    <a:pt x="79" y="33"/>
                    <a:pt x="79" y="34"/>
                    <a:pt x="81" y="33"/>
                  </a:cubicBezTo>
                  <a:cubicBezTo>
                    <a:pt x="82" y="33"/>
                    <a:pt x="83" y="31"/>
                    <a:pt x="84" y="31"/>
                  </a:cubicBezTo>
                  <a:cubicBezTo>
                    <a:pt x="89" y="30"/>
                    <a:pt x="83" y="28"/>
                    <a:pt x="81" y="26"/>
                  </a:cubicBezTo>
                  <a:cubicBezTo>
                    <a:pt x="80" y="25"/>
                    <a:pt x="80" y="26"/>
                    <a:pt x="79" y="27"/>
                  </a:cubicBezTo>
                  <a:cubicBezTo>
                    <a:pt x="79" y="28"/>
                    <a:pt x="76" y="27"/>
                    <a:pt x="75" y="27"/>
                  </a:cubicBezTo>
                  <a:cubicBezTo>
                    <a:pt x="71" y="25"/>
                    <a:pt x="77" y="22"/>
                    <a:pt x="78" y="21"/>
                  </a:cubicBezTo>
                  <a:cubicBezTo>
                    <a:pt x="78" y="21"/>
                    <a:pt x="74" y="22"/>
                    <a:pt x="74" y="22"/>
                  </a:cubicBezTo>
                  <a:cubicBezTo>
                    <a:pt x="72" y="23"/>
                    <a:pt x="70" y="23"/>
                    <a:pt x="68" y="25"/>
                  </a:cubicBezTo>
                  <a:cubicBezTo>
                    <a:pt x="67" y="26"/>
                    <a:pt x="66" y="28"/>
                    <a:pt x="65" y="29"/>
                  </a:cubicBezTo>
                  <a:cubicBezTo>
                    <a:pt x="64" y="32"/>
                    <a:pt x="63" y="30"/>
                    <a:pt x="62" y="28"/>
                  </a:cubicBezTo>
                  <a:cubicBezTo>
                    <a:pt x="61" y="26"/>
                    <a:pt x="59" y="27"/>
                    <a:pt x="57" y="27"/>
                  </a:cubicBezTo>
                  <a:cubicBezTo>
                    <a:pt x="55" y="27"/>
                    <a:pt x="54" y="24"/>
                    <a:pt x="53" y="23"/>
                  </a:cubicBezTo>
                  <a:cubicBezTo>
                    <a:pt x="51" y="21"/>
                    <a:pt x="54" y="19"/>
                    <a:pt x="52" y="17"/>
                  </a:cubicBezTo>
                  <a:cubicBezTo>
                    <a:pt x="51" y="16"/>
                    <a:pt x="50" y="14"/>
                    <a:pt x="49" y="13"/>
                  </a:cubicBezTo>
                  <a:cubicBezTo>
                    <a:pt x="48" y="12"/>
                    <a:pt x="46" y="11"/>
                    <a:pt x="45" y="12"/>
                  </a:cubicBezTo>
                  <a:cubicBezTo>
                    <a:pt x="43" y="13"/>
                    <a:pt x="41" y="12"/>
                    <a:pt x="38" y="12"/>
                  </a:cubicBezTo>
                  <a:cubicBezTo>
                    <a:pt x="36" y="12"/>
                    <a:pt x="33" y="13"/>
                    <a:pt x="31" y="12"/>
                  </a:cubicBezTo>
                  <a:cubicBezTo>
                    <a:pt x="30" y="11"/>
                    <a:pt x="28" y="9"/>
                    <a:pt x="27" y="8"/>
                  </a:cubicBezTo>
                  <a:cubicBezTo>
                    <a:pt x="25" y="6"/>
                    <a:pt x="24" y="6"/>
                    <a:pt x="23" y="8"/>
                  </a:cubicBezTo>
                  <a:cubicBezTo>
                    <a:pt x="22" y="9"/>
                    <a:pt x="21" y="10"/>
                    <a:pt x="19" y="10"/>
                  </a:cubicBezTo>
                  <a:cubicBezTo>
                    <a:pt x="16" y="10"/>
                    <a:pt x="16" y="8"/>
                    <a:pt x="17" y="6"/>
                  </a:cubicBezTo>
                  <a:cubicBezTo>
                    <a:pt x="18" y="3"/>
                    <a:pt x="18" y="3"/>
                    <a:pt x="15" y="1"/>
                  </a:cubicBezTo>
                  <a:cubicBezTo>
                    <a:pt x="15" y="2"/>
                    <a:pt x="15" y="4"/>
                    <a:pt x="15" y="5"/>
                  </a:cubicBezTo>
                  <a:cubicBezTo>
                    <a:pt x="15" y="7"/>
                    <a:pt x="16" y="8"/>
                    <a:pt x="14" y="8"/>
                  </a:cubicBezTo>
                  <a:cubicBezTo>
                    <a:pt x="12" y="7"/>
                    <a:pt x="12" y="4"/>
                    <a:pt x="13" y="3"/>
                  </a:cubicBezTo>
                  <a:cubicBezTo>
                    <a:pt x="13" y="3"/>
                    <a:pt x="15" y="0"/>
                    <a:pt x="14" y="0"/>
                  </a:cubicBezTo>
                  <a:cubicBezTo>
                    <a:pt x="9" y="1"/>
                    <a:pt x="5" y="2"/>
                    <a:pt x="1" y="4"/>
                  </a:cubicBezTo>
                  <a:cubicBezTo>
                    <a:pt x="0" y="4"/>
                    <a:pt x="1" y="14"/>
                    <a:pt x="1" y="15"/>
                  </a:cubicBezTo>
                  <a:cubicBezTo>
                    <a:pt x="1" y="18"/>
                    <a:pt x="1" y="21"/>
                    <a:pt x="1" y="23"/>
                  </a:cubicBezTo>
                  <a:cubicBezTo>
                    <a:pt x="1" y="25"/>
                    <a:pt x="0" y="26"/>
                    <a:pt x="2" y="26"/>
                  </a:cubicBezTo>
                  <a:cubicBezTo>
                    <a:pt x="3" y="26"/>
                    <a:pt x="4" y="26"/>
                    <a:pt x="6" y="26"/>
                  </a:cubicBezTo>
                  <a:cubicBezTo>
                    <a:pt x="8" y="26"/>
                    <a:pt x="5" y="24"/>
                    <a:pt x="6" y="23"/>
                  </a:cubicBezTo>
                  <a:cubicBezTo>
                    <a:pt x="7" y="21"/>
                    <a:pt x="9" y="22"/>
                    <a:pt x="10" y="20"/>
                  </a:cubicBezTo>
                  <a:cubicBezTo>
                    <a:pt x="12" y="19"/>
                    <a:pt x="12" y="19"/>
                    <a:pt x="13" y="18"/>
                  </a:cubicBezTo>
                  <a:cubicBezTo>
                    <a:pt x="15" y="17"/>
                    <a:pt x="16" y="18"/>
                    <a:pt x="17" y="19"/>
                  </a:cubicBezTo>
                  <a:cubicBezTo>
                    <a:pt x="18" y="20"/>
                    <a:pt x="21" y="20"/>
                    <a:pt x="21" y="20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5" y="27"/>
                    <a:pt x="26" y="27"/>
                  </a:cubicBezTo>
                  <a:cubicBezTo>
                    <a:pt x="31" y="27"/>
                    <a:pt x="31" y="30"/>
                    <a:pt x="33" y="34"/>
                  </a:cubicBezTo>
                  <a:cubicBezTo>
                    <a:pt x="34" y="35"/>
                    <a:pt x="36" y="36"/>
                    <a:pt x="38" y="37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4" y="41"/>
                    <a:pt x="47" y="44"/>
                    <a:pt x="50" y="45"/>
                  </a:cubicBezTo>
                  <a:cubicBezTo>
                    <a:pt x="54" y="46"/>
                    <a:pt x="54" y="46"/>
                    <a:pt x="54" y="49"/>
                  </a:cubicBezTo>
                  <a:cubicBezTo>
                    <a:pt x="56" y="49"/>
                    <a:pt x="59" y="51"/>
                    <a:pt x="61" y="52"/>
                  </a:cubicBezTo>
                  <a:cubicBezTo>
                    <a:pt x="61" y="49"/>
                    <a:pt x="60" y="49"/>
                    <a:pt x="63" y="47"/>
                  </a:cubicBezTo>
                  <a:cubicBezTo>
                    <a:pt x="64" y="45"/>
                    <a:pt x="62" y="44"/>
                    <a:pt x="62" y="42"/>
                  </a:cubicBezTo>
                  <a:cubicBezTo>
                    <a:pt x="63" y="39"/>
                    <a:pt x="60" y="40"/>
                    <a:pt x="59" y="38"/>
                  </a:cubicBezTo>
                  <a:cubicBezTo>
                    <a:pt x="58" y="36"/>
                    <a:pt x="63" y="37"/>
                    <a:pt x="64" y="36"/>
                  </a:cubicBezTo>
                  <a:cubicBezTo>
                    <a:pt x="67" y="35"/>
                    <a:pt x="64" y="32"/>
                    <a:pt x="66" y="33"/>
                  </a:cubicBezTo>
                  <a:cubicBezTo>
                    <a:pt x="70" y="33"/>
                    <a:pt x="66" y="30"/>
                    <a:pt x="68" y="30"/>
                  </a:cubicBezTo>
                  <a:cubicBezTo>
                    <a:pt x="69" y="29"/>
                    <a:pt x="70" y="31"/>
                    <a:pt x="71" y="30"/>
                  </a:cubicBezTo>
                  <a:cubicBezTo>
                    <a:pt x="72" y="30"/>
                    <a:pt x="73" y="29"/>
                    <a:pt x="74" y="29"/>
                  </a:cubicBezTo>
                  <a:cubicBezTo>
                    <a:pt x="76" y="29"/>
                    <a:pt x="74" y="33"/>
                    <a:pt x="74" y="34"/>
                  </a:cubicBezTo>
                  <a:cubicBezTo>
                    <a:pt x="75" y="34"/>
                    <a:pt x="77" y="31"/>
                    <a:pt x="77" y="34"/>
                  </a:cubicBezTo>
                  <a:cubicBezTo>
                    <a:pt x="77" y="34"/>
                    <a:pt x="77" y="32"/>
                    <a:pt x="78" y="32"/>
                  </a:cubicBezTo>
                  <a:cubicBezTo>
                    <a:pt x="79" y="32"/>
                    <a:pt x="77" y="32"/>
                    <a:pt x="78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5" name="Freeform 694">
              <a:extLst>
                <a:ext uri="{FF2B5EF4-FFF2-40B4-BE49-F238E27FC236}">
                  <a16:creationId xmlns:a16="http://schemas.microsoft.com/office/drawing/2014/main" id="{5B239529-C329-984D-971E-6FBF26F4F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9603" y="6207620"/>
              <a:ext cx="0" cy="8657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6" name="Freeform 695">
              <a:extLst>
                <a:ext uri="{FF2B5EF4-FFF2-40B4-BE49-F238E27FC236}">
                  <a16:creationId xmlns:a16="http://schemas.microsoft.com/office/drawing/2014/main" id="{096EA7FA-6287-8A4C-8F5B-18122307A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1528" y="5870050"/>
              <a:ext cx="583465" cy="363536"/>
            </a:xfrm>
            <a:custGeom>
              <a:avLst/>
              <a:gdLst>
                <a:gd name="T0" fmla="*/ 73 w 73"/>
                <a:gd name="T1" fmla="*/ 28 h 43"/>
                <a:gd name="T2" fmla="*/ 69 w 73"/>
                <a:gd name="T3" fmla="*/ 27 h 43"/>
                <a:gd name="T4" fmla="*/ 65 w 73"/>
                <a:gd name="T5" fmla="*/ 24 h 43"/>
                <a:gd name="T6" fmla="*/ 58 w 73"/>
                <a:gd name="T7" fmla="*/ 20 h 43"/>
                <a:gd name="T8" fmla="*/ 52 w 73"/>
                <a:gd name="T9" fmla="*/ 16 h 43"/>
                <a:gd name="T10" fmla="*/ 47 w 73"/>
                <a:gd name="T11" fmla="*/ 9 h 43"/>
                <a:gd name="T12" fmla="*/ 40 w 73"/>
                <a:gd name="T13" fmla="*/ 5 h 43"/>
                <a:gd name="T14" fmla="*/ 40 w 73"/>
                <a:gd name="T15" fmla="*/ 2 h 43"/>
                <a:gd name="T16" fmla="*/ 36 w 73"/>
                <a:gd name="T17" fmla="*/ 1 h 43"/>
                <a:gd name="T18" fmla="*/ 34 w 73"/>
                <a:gd name="T19" fmla="*/ 0 h 43"/>
                <a:gd name="T20" fmla="*/ 31 w 73"/>
                <a:gd name="T21" fmla="*/ 1 h 43"/>
                <a:gd name="T22" fmla="*/ 28 w 73"/>
                <a:gd name="T23" fmla="*/ 3 h 43"/>
                <a:gd name="T24" fmla="*/ 25 w 73"/>
                <a:gd name="T25" fmla="*/ 6 h 43"/>
                <a:gd name="T26" fmla="*/ 22 w 73"/>
                <a:gd name="T27" fmla="*/ 8 h 43"/>
                <a:gd name="T28" fmla="*/ 17 w 73"/>
                <a:gd name="T29" fmla="*/ 8 h 43"/>
                <a:gd name="T30" fmla="*/ 12 w 73"/>
                <a:gd name="T31" fmla="*/ 2 h 43"/>
                <a:gd name="T32" fmla="*/ 2 w 73"/>
                <a:gd name="T33" fmla="*/ 5 h 43"/>
                <a:gd name="T34" fmla="*/ 5 w 73"/>
                <a:gd name="T35" fmla="*/ 12 h 43"/>
                <a:gd name="T36" fmla="*/ 8 w 73"/>
                <a:gd name="T37" fmla="*/ 17 h 43"/>
                <a:gd name="T38" fmla="*/ 8 w 73"/>
                <a:gd name="T39" fmla="*/ 19 h 43"/>
                <a:gd name="T40" fmla="*/ 10 w 73"/>
                <a:gd name="T41" fmla="*/ 22 h 43"/>
                <a:gd name="T42" fmla="*/ 9 w 73"/>
                <a:gd name="T43" fmla="*/ 26 h 43"/>
                <a:gd name="T44" fmla="*/ 9 w 73"/>
                <a:gd name="T45" fmla="*/ 31 h 43"/>
                <a:gd name="T46" fmla="*/ 14 w 73"/>
                <a:gd name="T47" fmla="*/ 29 h 43"/>
                <a:gd name="T48" fmla="*/ 17 w 73"/>
                <a:gd name="T49" fmla="*/ 26 h 43"/>
                <a:gd name="T50" fmla="*/ 27 w 73"/>
                <a:gd name="T51" fmla="*/ 27 h 43"/>
                <a:gd name="T52" fmla="*/ 37 w 73"/>
                <a:gd name="T53" fmla="*/ 31 h 43"/>
                <a:gd name="T54" fmla="*/ 45 w 73"/>
                <a:gd name="T55" fmla="*/ 35 h 43"/>
                <a:gd name="T56" fmla="*/ 46 w 73"/>
                <a:gd name="T57" fmla="*/ 37 h 43"/>
                <a:gd name="T58" fmla="*/ 48 w 73"/>
                <a:gd name="T59" fmla="*/ 42 h 43"/>
                <a:gd name="T60" fmla="*/ 53 w 73"/>
                <a:gd name="T61" fmla="*/ 43 h 43"/>
                <a:gd name="T62" fmla="*/ 57 w 73"/>
                <a:gd name="T63" fmla="*/ 40 h 43"/>
                <a:gd name="T64" fmla="*/ 62 w 73"/>
                <a:gd name="T65" fmla="*/ 38 h 43"/>
                <a:gd name="T66" fmla="*/ 65 w 73"/>
                <a:gd name="T67" fmla="*/ 33 h 43"/>
                <a:gd name="T68" fmla="*/ 69 w 73"/>
                <a:gd name="T69" fmla="*/ 31 h 43"/>
                <a:gd name="T70" fmla="*/ 73 w 73"/>
                <a:gd name="T71" fmla="*/ 31 h 43"/>
                <a:gd name="T72" fmla="*/ 73 w 73"/>
                <a:gd name="T73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43">
                  <a:moveTo>
                    <a:pt x="73" y="28"/>
                  </a:moveTo>
                  <a:cubicBezTo>
                    <a:pt x="72" y="27"/>
                    <a:pt x="71" y="27"/>
                    <a:pt x="69" y="27"/>
                  </a:cubicBezTo>
                  <a:cubicBezTo>
                    <a:pt x="68" y="26"/>
                    <a:pt x="66" y="25"/>
                    <a:pt x="65" y="24"/>
                  </a:cubicBezTo>
                  <a:cubicBezTo>
                    <a:pt x="63" y="23"/>
                    <a:pt x="60" y="22"/>
                    <a:pt x="58" y="20"/>
                  </a:cubicBezTo>
                  <a:cubicBezTo>
                    <a:pt x="57" y="18"/>
                    <a:pt x="54" y="18"/>
                    <a:pt x="52" y="16"/>
                  </a:cubicBezTo>
                  <a:cubicBezTo>
                    <a:pt x="51" y="13"/>
                    <a:pt x="50" y="9"/>
                    <a:pt x="47" y="9"/>
                  </a:cubicBezTo>
                  <a:cubicBezTo>
                    <a:pt x="44" y="9"/>
                    <a:pt x="40" y="9"/>
                    <a:pt x="40" y="5"/>
                  </a:cubicBezTo>
                  <a:cubicBezTo>
                    <a:pt x="40" y="4"/>
                    <a:pt x="41" y="2"/>
                    <a:pt x="40" y="2"/>
                  </a:cubicBezTo>
                  <a:cubicBezTo>
                    <a:pt x="39" y="1"/>
                    <a:pt x="38" y="2"/>
                    <a:pt x="36" y="1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33" y="0"/>
                    <a:pt x="32" y="1"/>
                    <a:pt x="31" y="1"/>
                  </a:cubicBezTo>
                  <a:cubicBezTo>
                    <a:pt x="30" y="0"/>
                    <a:pt x="29" y="3"/>
                    <a:pt x="28" y="3"/>
                  </a:cubicBezTo>
                  <a:cubicBezTo>
                    <a:pt x="27" y="3"/>
                    <a:pt x="24" y="4"/>
                    <a:pt x="25" y="6"/>
                  </a:cubicBezTo>
                  <a:cubicBezTo>
                    <a:pt x="26" y="9"/>
                    <a:pt x="25" y="8"/>
                    <a:pt x="22" y="8"/>
                  </a:cubicBezTo>
                  <a:cubicBezTo>
                    <a:pt x="21" y="8"/>
                    <a:pt x="18" y="8"/>
                    <a:pt x="17" y="8"/>
                  </a:cubicBezTo>
                  <a:cubicBezTo>
                    <a:pt x="15" y="6"/>
                    <a:pt x="14" y="4"/>
                    <a:pt x="12" y="2"/>
                  </a:cubicBezTo>
                  <a:cubicBezTo>
                    <a:pt x="9" y="0"/>
                    <a:pt x="5" y="3"/>
                    <a:pt x="2" y="5"/>
                  </a:cubicBezTo>
                  <a:cubicBezTo>
                    <a:pt x="3" y="6"/>
                    <a:pt x="6" y="10"/>
                    <a:pt x="5" y="12"/>
                  </a:cubicBezTo>
                  <a:cubicBezTo>
                    <a:pt x="0" y="15"/>
                    <a:pt x="6" y="15"/>
                    <a:pt x="8" y="17"/>
                  </a:cubicBezTo>
                  <a:cubicBezTo>
                    <a:pt x="8" y="17"/>
                    <a:pt x="8" y="19"/>
                    <a:pt x="8" y="19"/>
                  </a:cubicBezTo>
                  <a:cubicBezTo>
                    <a:pt x="7" y="20"/>
                    <a:pt x="9" y="22"/>
                    <a:pt x="10" y="22"/>
                  </a:cubicBezTo>
                  <a:cubicBezTo>
                    <a:pt x="10" y="23"/>
                    <a:pt x="9" y="24"/>
                    <a:pt x="9" y="26"/>
                  </a:cubicBezTo>
                  <a:cubicBezTo>
                    <a:pt x="9" y="27"/>
                    <a:pt x="9" y="29"/>
                    <a:pt x="9" y="31"/>
                  </a:cubicBezTo>
                  <a:cubicBezTo>
                    <a:pt x="11" y="31"/>
                    <a:pt x="12" y="31"/>
                    <a:pt x="14" y="29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21" y="26"/>
                    <a:pt x="24" y="25"/>
                    <a:pt x="27" y="27"/>
                  </a:cubicBezTo>
                  <a:cubicBezTo>
                    <a:pt x="29" y="30"/>
                    <a:pt x="35" y="28"/>
                    <a:pt x="37" y="31"/>
                  </a:cubicBezTo>
                  <a:cubicBezTo>
                    <a:pt x="39" y="34"/>
                    <a:pt x="41" y="35"/>
                    <a:pt x="45" y="35"/>
                  </a:cubicBezTo>
                  <a:cubicBezTo>
                    <a:pt x="46" y="35"/>
                    <a:pt x="46" y="35"/>
                    <a:pt x="46" y="37"/>
                  </a:cubicBezTo>
                  <a:cubicBezTo>
                    <a:pt x="46" y="40"/>
                    <a:pt x="46" y="40"/>
                    <a:pt x="48" y="42"/>
                  </a:cubicBezTo>
                  <a:cubicBezTo>
                    <a:pt x="50" y="42"/>
                    <a:pt x="51" y="43"/>
                    <a:pt x="53" y="43"/>
                  </a:cubicBezTo>
                  <a:cubicBezTo>
                    <a:pt x="56" y="43"/>
                    <a:pt x="56" y="42"/>
                    <a:pt x="57" y="40"/>
                  </a:cubicBezTo>
                  <a:cubicBezTo>
                    <a:pt x="58" y="38"/>
                    <a:pt x="60" y="39"/>
                    <a:pt x="62" y="38"/>
                  </a:cubicBezTo>
                  <a:cubicBezTo>
                    <a:pt x="64" y="37"/>
                    <a:pt x="64" y="35"/>
                    <a:pt x="65" y="33"/>
                  </a:cubicBezTo>
                  <a:cubicBezTo>
                    <a:pt x="65" y="31"/>
                    <a:pt x="68" y="33"/>
                    <a:pt x="69" y="31"/>
                  </a:cubicBezTo>
                  <a:cubicBezTo>
                    <a:pt x="69" y="29"/>
                    <a:pt x="72" y="31"/>
                    <a:pt x="73" y="31"/>
                  </a:cubicBezTo>
                  <a:cubicBezTo>
                    <a:pt x="73" y="30"/>
                    <a:pt x="73" y="29"/>
                    <a:pt x="7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7" name="Freeform 696">
              <a:extLst>
                <a:ext uri="{FF2B5EF4-FFF2-40B4-BE49-F238E27FC236}">
                  <a16:creationId xmlns:a16="http://schemas.microsoft.com/office/drawing/2014/main" id="{84713999-C161-9244-9202-36C874BA2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7713" y="5953721"/>
              <a:ext cx="318996" cy="227931"/>
            </a:xfrm>
            <a:custGeom>
              <a:avLst/>
              <a:gdLst>
                <a:gd name="T0" fmla="*/ 30 w 40"/>
                <a:gd name="T1" fmla="*/ 10 h 27"/>
                <a:gd name="T2" fmla="*/ 25 w 40"/>
                <a:gd name="T3" fmla="*/ 10 h 27"/>
                <a:gd name="T4" fmla="*/ 21 w 40"/>
                <a:gd name="T5" fmla="*/ 8 h 27"/>
                <a:gd name="T6" fmla="*/ 19 w 40"/>
                <a:gd name="T7" fmla="*/ 9 h 27"/>
                <a:gd name="T8" fmla="*/ 17 w 40"/>
                <a:gd name="T9" fmla="*/ 9 h 27"/>
                <a:gd name="T10" fmla="*/ 10 w 40"/>
                <a:gd name="T11" fmla="*/ 8 h 27"/>
                <a:gd name="T12" fmla="*/ 12 w 40"/>
                <a:gd name="T13" fmla="*/ 5 h 27"/>
                <a:gd name="T14" fmla="*/ 16 w 40"/>
                <a:gd name="T15" fmla="*/ 7 h 27"/>
                <a:gd name="T16" fmla="*/ 19 w 40"/>
                <a:gd name="T17" fmla="*/ 5 h 27"/>
                <a:gd name="T18" fmla="*/ 16 w 40"/>
                <a:gd name="T19" fmla="*/ 6 h 27"/>
                <a:gd name="T20" fmla="*/ 16 w 40"/>
                <a:gd name="T21" fmla="*/ 1 h 27"/>
                <a:gd name="T22" fmla="*/ 14 w 40"/>
                <a:gd name="T23" fmla="*/ 2 h 27"/>
                <a:gd name="T24" fmla="*/ 10 w 40"/>
                <a:gd name="T25" fmla="*/ 2 h 27"/>
                <a:gd name="T26" fmla="*/ 8 w 40"/>
                <a:gd name="T27" fmla="*/ 5 h 27"/>
                <a:gd name="T28" fmla="*/ 6 w 40"/>
                <a:gd name="T29" fmla="*/ 8 h 27"/>
                <a:gd name="T30" fmla="*/ 1 w 40"/>
                <a:gd name="T31" fmla="*/ 10 h 27"/>
                <a:gd name="T32" fmla="*/ 4 w 40"/>
                <a:gd name="T33" fmla="*/ 14 h 27"/>
                <a:gd name="T34" fmla="*/ 4 w 40"/>
                <a:gd name="T35" fmla="*/ 19 h 27"/>
                <a:gd name="T36" fmla="*/ 4 w 40"/>
                <a:gd name="T37" fmla="*/ 24 h 27"/>
                <a:gd name="T38" fmla="*/ 9 w 40"/>
                <a:gd name="T39" fmla="*/ 22 h 27"/>
                <a:gd name="T40" fmla="*/ 12 w 40"/>
                <a:gd name="T41" fmla="*/ 20 h 27"/>
                <a:gd name="T42" fmla="*/ 17 w 40"/>
                <a:gd name="T43" fmla="*/ 17 h 27"/>
                <a:gd name="T44" fmla="*/ 20 w 40"/>
                <a:gd name="T45" fmla="*/ 17 h 27"/>
                <a:gd name="T46" fmla="*/ 22 w 40"/>
                <a:gd name="T47" fmla="*/ 21 h 27"/>
                <a:gd name="T48" fmla="*/ 21 w 40"/>
                <a:gd name="T49" fmla="*/ 24 h 27"/>
                <a:gd name="T50" fmla="*/ 27 w 40"/>
                <a:gd name="T51" fmla="*/ 23 h 27"/>
                <a:gd name="T52" fmla="*/ 32 w 40"/>
                <a:gd name="T53" fmla="*/ 21 h 27"/>
                <a:gd name="T54" fmla="*/ 39 w 40"/>
                <a:gd name="T55" fmla="*/ 21 h 27"/>
                <a:gd name="T56" fmla="*/ 38 w 40"/>
                <a:gd name="T57" fmla="*/ 18 h 27"/>
                <a:gd name="T58" fmla="*/ 36 w 40"/>
                <a:gd name="T59" fmla="*/ 14 h 27"/>
                <a:gd name="T60" fmla="*/ 32 w 40"/>
                <a:gd name="T61" fmla="*/ 9 h 27"/>
                <a:gd name="T62" fmla="*/ 30 w 40"/>
                <a:gd name="T63" fmla="*/ 10 h 27"/>
                <a:gd name="T64" fmla="*/ 30 w 40"/>
                <a:gd name="T6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27">
                  <a:moveTo>
                    <a:pt x="30" y="10"/>
                  </a:moveTo>
                  <a:cubicBezTo>
                    <a:pt x="28" y="11"/>
                    <a:pt x="27" y="10"/>
                    <a:pt x="25" y="10"/>
                  </a:cubicBezTo>
                  <a:cubicBezTo>
                    <a:pt x="23" y="10"/>
                    <a:pt x="22" y="8"/>
                    <a:pt x="21" y="8"/>
                  </a:cubicBezTo>
                  <a:cubicBezTo>
                    <a:pt x="20" y="8"/>
                    <a:pt x="20" y="9"/>
                    <a:pt x="19" y="9"/>
                  </a:cubicBezTo>
                  <a:cubicBezTo>
                    <a:pt x="19" y="10"/>
                    <a:pt x="18" y="9"/>
                    <a:pt x="17" y="9"/>
                  </a:cubicBezTo>
                  <a:cubicBezTo>
                    <a:pt x="15" y="9"/>
                    <a:pt x="12" y="9"/>
                    <a:pt x="10" y="8"/>
                  </a:cubicBezTo>
                  <a:cubicBezTo>
                    <a:pt x="9" y="7"/>
                    <a:pt x="12" y="5"/>
                    <a:pt x="12" y="5"/>
                  </a:cubicBezTo>
                  <a:cubicBezTo>
                    <a:pt x="14" y="4"/>
                    <a:pt x="15" y="7"/>
                    <a:pt x="16" y="7"/>
                  </a:cubicBezTo>
                  <a:cubicBezTo>
                    <a:pt x="18" y="7"/>
                    <a:pt x="19" y="6"/>
                    <a:pt x="19" y="5"/>
                  </a:cubicBezTo>
                  <a:cubicBezTo>
                    <a:pt x="18" y="4"/>
                    <a:pt x="17" y="6"/>
                    <a:pt x="16" y="6"/>
                  </a:cubicBezTo>
                  <a:cubicBezTo>
                    <a:pt x="15" y="5"/>
                    <a:pt x="17" y="2"/>
                    <a:pt x="16" y="1"/>
                  </a:cubicBezTo>
                  <a:cubicBezTo>
                    <a:pt x="16" y="0"/>
                    <a:pt x="14" y="2"/>
                    <a:pt x="14" y="2"/>
                  </a:cubicBezTo>
                  <a:cubicBezTo>
                    <a:pt x="12" y="3"/>
                    <a:pt x="11" y="1"/>
                    <a:pt x="10" y="2"/>
                  </a:cubicBezTo>
                  <a:cubicBezTo>
                    <a:pt x="8" y="2"/>
                    <a:pt x="12" y="5"/>
                    <a:pt x="8" y="5"/>
                  </a:cubicBezTo>
                  <a:cubicBezTo>
                    <a:pt x="6" y="4"/>
                    <a:pt x="9" y="8"/>
                    <a:pt x="6" y="8"/>
                  </a:cubicBezTo>
                  <a:cubicBezTo>
                    <a:pt x="5" y="9"/>
                    <a:pt x="0" y="8"/>
                    <a:pt x="1" y="10"/>
                  </a:cubicBezTo>
                  <a:cubicBezTo>
                    <a:pt x="2" y="13"/>
                    <a:pt x="5" y="11"/>
                    <a:pt x="4" y="14"/>
                  </a:cubicBezTo>
                  <a:cubicBezTo>
                    <a:pt x="4" y="17"/>
                    <a:pt x="7" y="17"/>
                    <a:pt x="4" y="19"/>
                  </a:cubicBezTo>
                  <a:cubicBezTo>
                    <a:pt x="3" y="20"/>
                    <a:pt x="1" y="24"/>
                    <a:pt x="4" y="24"/>
                  </a:cubicBezTo>
                  <a:cubicBezTo>
                    <a:pt x="6" y="24"/>
                    <a:pt x="8" y="21"/>
                    <a:pt x="9" y="22"/>
                  </a:cubicBezTo>
                  <a:cubicBezTo>
                    <a:pt x="12" y="25"/>
                    <a:pt x="9" y="20"/>
                    <a:pt x="12" y="20"/>
                  </a:cubicBezTo>
                  <a:cubicBezTo>
                    <a:pt x="14" y="20"/>
                    <a:pt x="15" y="19"/>
                    <a:pt x="17" y="17"/>
                  </a:cubicBezTo>
                  <a:cubicBezTo>
                    <a:pt x="18" y="14"/>
                    <a:pt x="19" y="15"/>
                    <a:pt x="20" y="17"/>
                  </a:cubicBezTo>
                  <a:cubicBezTo>
                    <a:pt x="21" y="18"/>
                    <a:pt x="22" y="19"/>
                    <a:pt x="22" y="21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6" y="24"/>
                    <a:pt x="27" y="23"/>
                  </a:cubicBezTo>
                  <a:cubicBezTo>
                    <a:pt x="28" y="22"/>
                    <a:pt x="31" y="20"/>
                    <a:pt x="32" y="21"/>
                  </a:cubicBezTo>
                  <a:cubicBezTo>
                    <a:pt x="34" y="23"/>
                    <a:pt x="36" y="20"/>
                    <a:pt x="39" y="21"/>
                  </a:cubicBezTo>
                  <a:cubicBezTo>
                    <a:pt x="40" y="20"/>
                    <a:pt x="38" y="18"/>
                    <a:pt x="38" y="18"/>
                  </a:cubicBezTo>
                  <a:cubicBezTo>
                    <a:pt x="37" y="16"/>
                    <a:pt x="38" y="14"/>
                    <a:pt x="36" y="14"/>
                  </a:cubicBezTo>
                  <a:cubicBezTo>
                    <a:pt x="33" y="15"/>
                    <a:pt x="31" y="12"/>
                    <a:pt x="32" y="9"/>
                  </a:cubicBezTo>
                  <a:cubicBezTo>
                    <a:pt x="32" y="9"/>
                    <a:pt x="31" y="9"/>
                    <a:pt x="30" y="10"/>
                  </a:cubicBezTo>
                  <a:cubicBezTo>
                    <a:pt x="29" y="10"/>
                    <a:pt x="31" y="9"/>
                    <a:pt x="30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8" name="Freeform 697">
              <a:extLst>
                <a:ext uri="{FF2B5EF4-FFF2-40B4-BE49-F238E27FC236}">
                  <a16:creationId xmlns:a16="http://schemas.microsoft.com/office/drawing/2014/main" id="{57EC7913-8AF9-EF44-B8EA-99D4D0BF7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1425" y="6149916"/>
              <a:ext cx="662537" cy="626092"/>
            </a:xfrm>
            <a:custGeom>
              <a:avLst/>
              <a:gdLst>
                <a:gd name="T0" fmla="*/ 8 w 83"/>
                <a:gd name="T1" fmla="*/ 51 h 74"/>
                <a:gd name="T2" fmla="*/ 9 w 83"/>
                <a:gd name="T3" fmla="*/ 54 h 74"/>
                <a:gd name="T4" fmla="*/ 11 w 83"/>
                <a:gd name="T5" fmla="*/ 57 h 74"/>
                <a:gd name="T6" fmla="*/ 5 w 83"/>
                <a:gd name="T7" fmla="*/ 61 h 74"/>
                <a:gd name="T8" fmla="*/ 3 w 83"/>
                <a:gd name="T9" fmla="*/ 64 h 74"/>
                <a:gd name="T10" fmla="*/ 6 w 83"/>
                <a:gd name="T11" fmla="*/ 66 h 74"/>
                <a:gd name="T12" fmla="*/ 13 w 83"/>
                <a:gd name="T13" fmla="*/ 64 h 74"/>
                <a:gd name="T14" fmla="*/ 19 w 83"/>
                <a:gd name="T15" fmla="*/ 65 h 74"/>
                <a:gd name="T16" fmla="*/ 23 w 83"/>
                <a:gd name="T17" fmla="*/ 65 h 74"/>
                <a:gd name="T18" fmla="*/ 28 w 83"/>
                <a:gd name="T19" fmla="*/ 64 h 74"/>
                <a:gd name="T20" fmla="*/ 29 w 83"/>
                <a:gd name="T21" fmla="*/ 67 h 74"/>
                <a:gd name="T22" fmla="*/ 32 w 83"/>
                <a:gd name="T23" fmla="*/ 69 h 74"/>
                <a:gd name="T24" fmla="*/ 33 w 83"/>
                <a:gd name="T25" fmla="*/ 73 h 74"/>
                <a:gd name="T26" fmla="*/ 34 w 83"/>
                <a:gd name="T27" fmla="*/ 71 h 74"/>
                <a:gd name="T28" fmla="*/ 36 w 83"/>
                <a:gd name="T29" fmla="*/ 73 h 74"/>
                <a:gd name="T30" fmla="*/ 43 w 83"/>
                <a:gd name="T31" fmla="*/ 71 h 74"/>
                <a:gd name="T32" fmla="*/ 46 w 83"/>
                <a:gd name="T33" fmla="*/ 70 h 74"/>
                <a:gd name="T34" fmla="*/ 50 w 83"/>
                <a:gd name="T35" fmla="*/ 70 h 74"/>
                <a:gd name="T36" fmla="*/ 48 w 83"/>
                <a:gd name="T37" fmla="*/ 64 h 74"/>
                <a:gd name="T38" fmla="*/ 46 w 83"/>
                <a:gd name="T39" fmla="*/ 61 h 74"/>
                <a:gd name="T40" fmla="*/ 44 w 83"/>
                <a:gd name="T41" fmla="*/ 57 h 74"/>
                <a:gd name="T42" fmla="*/ 46 w 83"/>
                <a:gd name="T43" fmla="*/ 52 h 74"/>
                <a:gd name="T44" fmla="*/ 49 w 83"/>
                <a:gd name="T45" fmla="*/ 52 h 74"/>
                <a:gd name="T46" fmla="*/ 52 w 83"/>
                <a:gd name="T47" fmla="*/ 52 h 74"/>
                <a:gd name="T48" fmla="*/ 57 w 83"/>
                <a:gd name="T49" fmla="*/ 46 h 74"/>
                <a:gd name="T50" fmla="*/ 60 w 83"/>
                <a:gd name="T51" fmla="*/ 44 h 74"/>
                <a:gd name="T52" fmla="*/ 62 w 83"/>
                <a:gd name="T53" fmla="*/ 41 h 74"/>
                <a:gd name="T54" fmla="*/ 65 w 83"/>
                <a:gd name="T55" fmla="*/ 39 h 74"/>
                <a:gd name="T56" fmla="*/ 66 w 83"/>
                <a:gd name="T57" fmla="*/ 37 h 74"/>
                <a:gd name="T58" fmla="*/ 69 w 83"/>
                <a:gd name="T59" fmla="*/ 33 h 74"/>
                <a:gd name="T60" fmla="*/ 71 w 83"/>
                <a:gd name="T61" fmla="*/ 27 h 74"/>
                <a:gd name="T62" fmla="*/ 66 w 83"/>
                <a:gd name="T63" fmla="*/ 23 h 74"/>
                <a:gd name="T64" fmla="*/ 65 w 83"/>
                <a:gd name="T65" fmla="*/ 16 h 74"/>
                <a:gd name="T66" fmla="*/ 70 w 83"/>
                <a:gd name="T67" fmla="*/ 14 h 74"/>
                <a:gd name="T68" fmla="*/ 74 w 83"/>
                <a:gd name="T69" fmla="*/ 15 h 74"/>
                <a:gd name="T70" fmla="*/ 77 w 83"/>
                <a:gd name="T71" fmla="*/ 13 h 74"/>
                <a:gd name="T72" fmla="*/ 83 w 83"/>
                <a:gd name="T73" fmla="*/ 10 h 74"/>
                <a:gd name="T74" fmla="*/ 76 w 83"/>
                <a:gd name="T75" fmla="*/ 6 h 74"/>
                <a:gd name="T76" fmla="*/ 74 w 83"/>
                <a:gd name="T77" fmla="*/ 2 h 74"/>
                <a:gd name="T78" fmla="*/ 71 w 83"/>
                <a:gd name="T79" fmla="*/ 0 h 74"/>
                <a:gd name="T80" fmla="*/ 65 w 83"/>
                <a:gd name="T81" fmla="*/ 1 h 74"/>
                <a:gd name="T82" fmla="*/ 56 w 83"/>
                <a:gd name="T83" fmla="*/ 4 h 74"/>
                <a:gd name="T84" fmla="*/ 53 w 83"/>
                <a:gd name="T85" fmla="*/ 8 h 74"/>
                <a:gd name="T86" fmla="*/ 51 w 83"/>
                <a:gd name="T87" fmla="*/ 13 h 74"/>
                <a:gd name="T88" fmla="*/ 48 w 83"/>
                <a:gd name="T89" fmla="*/ 18 h 74"/>
                <a:gd name="T90" fmla="*/ 47 w 83"/>
                <a:gd name="T91" fmla="*/ 21 h 74"/>
                <a:gd name="T92" fmla="*/ 43 w 83"/>
                <a:gd name="T93" fmla="*/ 24 h 74"/>
                <a:gd name="T94" fmla="*/ 41 w 83"/>
                <a:gd name="T95" fmla="*/ 30 h 74"/>
                <a:gd name="T96" fmla="*/ 38 w 83"/>
                <a:gd name="T97" fmla="*/ 30 h 74"/>
                <a:gd name="T98" fmla="*/ 34 w 83"/>
                <a:gd name="T99" fmla="*/ 32 h 74"/>
                <a:gd name="T100" fmla="*/ 30 w 83"/>
                <a:gd name="T101" fmla="*/ 33 h 74"/>
                <a:gd name="T102" fmla="*/ 27 w 83"/>
                <a:gd name="T103" fmla="*/ 37 h 74"/>
                <a:gd name="T104" fmla="*/ 22 w 83"/>
                <a:gd name="T105" fmla="*/ 42 h 74"/>
                <a:gd name="T106" fmla="*/ 13 w 83"/>
                <a:gd name="T107" fmla="*/ 43 h 74"/>
                <a:gd name="T108" fmla="*/ 0 w 83"/>
                <a:gd name="T109" fmla="*/ 40 h 74"/>
                <a:gd name="T110" fmla="*/ 3 w 83"/>
                <a:gd name="T111" fmla="*/ 46 h 74"/>
                <a:gd name="T112" fmla="*/ 8 w 83"/>
                <a:gd name="T113" fmla="*/ 5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" h="74">
                  <a:moveTo>
                    <a:pt x="8" y="51"/>
                  </a:moveTo>
                  <a:cubicBezTo>
                    <a:pt x="8" y="52"/>
                    <a:pt x="8" y="53"/>
                    <a:pt x="9" y="54"/>
                  </a:cubicBezTo>
                  <a:cubicBezTo>
                    <a:pt x="10" y="55"/>
                    <a:pt x="11" y="56"/>
                    <a:pt x="11" y="57"/>
                  </a:cubicBezTo>
                  <a:cubicBezTo>
                    <a:pt x="11" y="58"/>
                    <a:pt x="6" y="60"/>
                    <a:pt x="5" y="61"/>
                  </a:cubicBezTo>
                  <a:cubicBezTo>
                    <a:pt x="4" y="61"/>
                    <a:pt x="3" y="62"/>
                    <a:pt x="3" y="64"/>
                  </a:cubicBezTo>
                  <a:cubicBezTo>
                    <a:pt x="3" y="66"/>
                    <a:pt x="3" y="66"/>
                    <a:pt x="6" y="66"/>
                  </a:cubicBezTo>
                  <a:cubicBezTo>
                    <a:pt x="8" y="65"/>
                    <a:pt x="11" y="65"/>
                    <a:pt x="13" y="64"/>
                  </a:cubicBezTo>
                  <a:cubicBezTo>
                    <a:pt x="15" y="64"/>
                    <a:pt x="17" y="64"/>
                    <a:pt x="19" y="65"/>
                  </a:cubicBezTo>
                  <a:cubicBezTo>
                    <a:pt x="20" y="65"/>
                    <a:pt x="22" y="65"/>
                    <a:pt x="23" y="65"/>
                  </a:cubicBezTo>
                  <a:cubicBezTo>
                    <a:pt x="25" y="65"/>
                    <a:pt x="26" y="64"/>
                    <a:pt x="28" y="64"/>
                  </a:cubicBezTo>
                  <a:cubicBezTo>
                    <a:pt x="29" y="64"/>
                    <a:pt x="29" y="66"/>
                    <a:pt x="29" y="67"/>
                  </a:cubicBezTo>
                  <a:cubicBezTo>
                    <a:pt x="30" y="68"/>
                    <a:pt x="31" y="68"/>
                    <a:pt x="32" y="69"/>
                  </a:cubicBezTo>
                  <a:cubicBezTo>
                    <a:pt x="32" y="70"/>
                    <a:pt x="33" y="72"/>
                    <a:pt x="33" y="73"/>
                  </a:cubicBezTo>
                  <a:cubicBezTo>
                    <a:pt x="35" y="74"/>
                    <a:pt x="34" y="72"/>
                    <a:pt x="34" y="71"/>
                  </a:cubicBezTo>
                  <a:cubicBezTo>
                    <a:pt x="35" y="71"/>
                    <a:pt x="36" y="73"/>
                    <a:pt x="36" y="73"/>
                  </a:cubicBezTo>
                  <a:cubicBezTo>
                    <a:pt x="38" y="72"/>
                    <a:pt x="40" y="70"/>
                    <a:pt x="43" y="71"/>
                  </a:cubicBezTo>
                  <a:cubicBezTo>
                    <a:pt x="44" y="71"/>
                    <a:pt x="45" y="71"/>
                    <a:pt x="46" y="70"/>
                  </a:cubicBezTo>
                  <a:cubicBezTo>
                    <a:pt x="47" y="70"/>
                    <a:pt x="49" y="70"/>
                    <a:pt x="50" y="70"/>
                  </a:cubicBezTo>
                  <a:cubicBezTo>
                    <a:pt x="51" y="69"/>
                    <a:pt x="49" y="64"/>
                    <a:pt x="48" y="64"/>
                  </a:cubicBezTo>
                  <a:cubicBezTo>
                    <a:pt x="47" y="63"/>
                    <a:pt x="46" y="63"/>
                    <a:pt x="46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1" y="56"/>
                    <a:pt x="45" y="54"/>
                    <a:pt x="46" y="52"/>
                  </a:cubicBezTo>
                  <a:cubicBezTo>
                    <a:pt x="47" y="52"/>
                    <a:pt x="47" y="51"/>
                    <a:pt x="49" y="52"/>
                  </a:cubicBezTo>
                  <a:cubicBezTo>
                    <a:pt x="51" y="54"/>
                    <a:pt x="50" y="52"/>
                    <a:pt x="52" y="52"/>
                  </a:cubicBezTo>
                  <a:cubicBezTo>
                    <a:pt x="56" y="51"/>
                    <a:pt x="55" y="48"/>
                    <a:pt x="57" y="46"/>
                  </a:cubicBezTo>
                  <a:cubicBezTo>
                    <a:pt x="58" y="45"/>
                    <a:pt x="60" y="45"/>
                    <a:pt x="60" y="44"/>
                  </a:cubicBezTo>
                  <a:cubicBezTo>
                    <a:pt x="61" y="43"/>
                    <a:pt x="62" y="42"/>
                    <a:pt x="62" y="41"/>
                  </a:cubicBezTo>
                  <a:cubicBezTo>
                    <a:pt x="62" y="40"/>
                    <a:pt x="64" y="39"/>
                    <a:pt x="65" y="39"/>
                  </a:cubicBezTo>
                  <a:cubicBezTo>
                    <a:pt x="66" y="39"/>
                    <a:pt x="66" y="37"/>
                    <a:pt x="66" y="37"/>
                  </a:cubicBezTo>
                  <a:cubicBezTo>
                    <a:pt x="66" y="34"/>
                    <a:pt x="70" y="36"/>
                    <a:pt x="69" y="33"/>
                  </a:cubicBezTo>
                  <a:cubicBezTo>
                    <a:pt x="69" y="30"/>
                    <a:pt x="68" y="29"/>
                    <a:pt x="71" y="27"/>
                  </a:cubicBezTo>
                  <a:cubicBezTo>
                    <a:pt x="72" y="27"/>
                    <a:pt x="67" y="24"/>
                    <a:pt x="66" y="23"/>
                  </a:cubicBezTo>
                  <a:cubicBezTo>
                    <a:pt x="65" y="21"/>
                    <a:pt x="66" y="18"/>
                    <a:pt x="65" y="16"/>
                  </a:cubicBezTo>
                  <a:cubicBezTo>
                    <a:pt x="65" y="13"/>
                    <a:pt x="68" y="13"/>
                    <a:pt x="70" y="14"/>
                  </a:cubicBezTo>
                  <a:cubicBezTo>
                    <a:pt x="71" y="14"/>
                    <a:pt x="73" y="15"/>
                    <a:pt x="74" y="15"/>
                  </a:cubicBezTo>
                  <a:cubicBezTo>
                    <a:pt x="76" y="15"/>
                    <a:pt x="76" y="14"/>
                    <a:pt x="77" y="13"/>
                  </a:cubicBezTo>
                  <a:cubicBezTo>
                    <a:pt x="80" y="13"/>
                    <a:pt x="81" y="13"/>
                    <a:pt x="83" y="10"/>
                  </a:cubicBezTo>
                  <a:cubicBezTo>
                    <a:pt x="80" y="9"/>
                    <a:pt x="77" y="8"/>
                    <a:pt x="76" y="6"/>
                  </a:cubicBezTo>
                  <a:cubicBezTo>
                    <a:pt x="75" y="5"/>
                    <a:pt x="75" y="3"/>
                    <a:pt x="74" y="2"/>
                  </a:cubicBezTo>
                  <a:cubicBezTo>
                    <a:pt x="73" y="1"/>
                    <a:pt x="72" y="1"/>
                    <a:pt x="71" y="0"/>
                  </a:cubicBezTo>
                  <a:cubicBezTo>
                    <a:pt x="69" y="0"/>
                    <a:pt x="66" y="1"/>
                    <a:pt x="65" y="1"/>
                  </a:cubicBezTo>
                  <a:cubicBezTo>
                    <a:pt x="61" y="0"/>
                    <a:pt x="59" y="2"/>
                    <a:pt x="56" y="4"/>
                  </a:cubicBezTo>
                  <a:cubicBezTo>
                    <a:pt x="53" y="5"/>
                    <a:pt x="51" y="5"/>
                    <a:pt x="53" y="8"/>
                  </a:cubicBezTo>
                  <a:cubicBezTo>
                    <a:pt x="55" y="10"/>
                    <a:pt x="53" y="12"/>
                    <a:pt x="51" y="13"/>
                  </a:cubicBezTo>
                  <a:cubicBezTo>
                    <a:pt x="49" y="15"/>
                    <a:pt x="52" y="19"/>
                    <a:pt x="48" y="18"/>
                  </a:cubicBezTo>
                  <a:cubicBezTo>
                    <a:pt x="43" y="18"/>
                    <a:pt x="47" y="19"/>
                    <a:pt x="47" y="21"/>
                  </a:cubicBezTo>
                  <a:cubicBezTo>
                    <a:pt x="48" y="22"/>
                    <a:pt x="44" y="23"/>
                    <a:pt x="43" y="24"/>
                  </a:cubicBezTo>
                  <a:cubicBezTo>
                    <a:pt x="42" y="26"/>
                    <a:pt x="42" y="30"/>
                    <a:pt x="41" y="30"/>
                  </a:cubicBezTo>
                  <a:cubicBezTo>
                    <a:pt x="40" y="31"/>
                    <a:pt x="39" y="30"/>
                    <a:pt x="38" y="30"/>
                  </a:cubicBezTo>
                  <a:cubicBezTo>
                    <a:pt x="36" y="30"/>
                    <a:pt x="35" y="31"/>
                    <a:pt x="34" y="32"/>
                  </a:cubicBezTo>
                  <a:cubicBezTo>
                    <a:pt x="32" y="33"/>
                    <a:pt x="31" y="32"/>
                    <a:pt x="30" y="33"/>
                  </a:cubicBezTo>
                  <a:cubicBezTo>
                    <a:pt x="28" y="34"/>
                    <a:pt x="28" y="35"/>
                    <a:pt x="27" y="37"/>
                  </a:cubicBezTo>
                  <a:cubicBezTo>
                    <a:pt x="27" y="40"/>
                    <a:pt x="25" y="41"/>
                    <a:pt x="22" y="42"/>
                  </a:cubicBezTo>
                  <a:cubicBezTo>
                    <a:pt x="19" y="43"/>
                    <a:pt x="16" y="43"/>
                    <a:pt x="13" y="43"/>
                  </a:cubicBezTo>
                  <a:cubicBezTo>
                    <a:pt x="8" y="43"/>
                    <a:pt x="4" y="42"/>
                    <a:pt x="0" y="40"/>
                  </a:cubicBezTo>
                  <a:cubicBezTo>
                    <a:pt x="1" y="42"/>
                    <a:pt x="2" y="44"/>
                    <a:pt x="3" y="46"/>
                  </a:cubicBezTo>
                  <a:cubicBezTo>
                    <a:pt x="4" y="47"/>
                    <a:pt x="8" y="48"/>
                    <a:pt x="8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9" name="Freeform 698">
              <a:extLst>
                <a:ext uri="{FF2B5EF4-FFF2-40B4-BE49-F238E27FC236}">
                  <a16:creationId xmlns:a16="http://schemas.microsoft.com/office/drawing/2014/main" id="{13441BD6-3C84-7947-8BB0-6E7B08BE9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8706" y="6072015"/>
              <a:ext cx="599825" cy="450092"/>
            </a:xfrm>
            <a:custGeom>
              <a:avLst/>
              <a:gdLst>
                <a:gd name="T0" fmla="*/ 72 w 75"/>
                <a:gd name="T1" fmla="*/ 7 h 53"/>
                <a:gd name="T2" fmla="*/ 69 w 75"/>
                <a:gd name="T3" fmla="*/ 8 h 53"/>
                <a:gd name="T4" fmla="*/ 67 w 75"/>
                <a:gd name="T5" fmla="*/ 7 h 53"/>
                <a:gd name="T6" fmla="*/ 62 w 75"/>
                <a:gd name="T7" fmla="*/ 10 h 53"/>
                <a:gd name="T8" fmla="*/ 57 w 75"/>
                <a:gd name="T9" fmla="*/ 11 h 53"/>
                <a:gd name="T10" fmla="*/ 57 w 75"/>
                <a:gd name="T11" fmla="*/ 4 h 53"/>
                <a:gd name="T12" fmla="*/ 54 w 75"/>
                <a:gd name="T13" fmla="*/ 1 h 53"/>
                <a:gd name="T14" fmla="*/ 50 w 75"/>
                <a:gd name="T15" fmla="*/ 6 h 53"/>
                <a:gd name="T16" fmla="*/ 47 w 75"/>
                <a:gd name="T17" fmla="*/ 8 h 53"/>
                <a:gd name="T18" fmla="*/ 44 w 75"/>
                <a:gd name="T19" fmla="*/ 8 h 53"/>
                <a:gd name="T20" fmla="*/ 39 w 75"/>
                <a:gd name="T21" fmla="*/ 10 h 53"/>
                <a:gd name="T22" fmla="*/ 34 w 75"/>
                <a:gd name="T23" fmla="*/ 7 h 53"/>
                <a:gd name="T24" fmla="*/ 28 w 75"/>
                <a:gd name="T25" fmla="*/ 6 h 53"/>
                <a:gd name="T26" fmla="*/ 27 w 75"/>
                <a:gd name="T27" fmla="*/ 8 h 53"/>
                <a:gd name="T28" fmla="*/ 24 w 75"/>
                <a:gd name="T29" fmla="*/ 9 h 53"/>
                <a:gd name="T30" fmla="*/ 21 w 75"/>
                <a:gd name="T31" fmla="*/ 14 h 53"/>
                <a:gd name="T32" fmla="*/ 15 w 75"/>
                <a:gd name="T33" fmla="*/ 17 h 53"/>
                <a:gd name="T34" fmla="*/ 11 w 75"/>
                <a:gd name="T35" fmla="*/ 19 h 53"/>
                <a:gd name="T36" fmla="*/ 5 w 75"/>
                <a:gd name="T37" fmla="*/ 16 h 53"/>
                <a:gd name="T38" fmla="*/ 4 w 75"/>
                <a:gd name="T39" fmla="*/ 23 h 53"/>
                <a:gd name="T40" fmla="*/ 3 w 75"/>
                <a:gd name="T41" fmla="*/ 29 h 53"/>
                <a:gd name="T42" fmla="*/ 2 w 75"/>
                <a:gd name="T43" fmla="*/ 33 h 53"/>
                <a:gd name="T44" fmla="*/ 3 w 75"/>
                <a:gd name="T45" fmla="*/ 37 h 53"/>
                <a:gd name="T46" fmla="*/ 4 w 75"/>
                <a:gd name="T47" fmla="*/ 40 h 53"/>
                <a:gd name="T48" fmla="*/ 8 w 75"/>
                <a:gd name="T49" fmla="*/ 43 h 53"/>
                <a:gd name="T50" fmla="*/ 4 w 75"/>
                <a:gd name="T51" fmla="*/ 49 h 53"/>
                <a:gd name="T52" fmla="*/ 29 w 75"/>
                <a:gd name="T53" fmla="*/ 50 h 53"/>
                <a:gd name="T54" fmla="*/ 32 w 75"/>
                <a:gd name="T55" fmla="*/ 43 h 53"/>
                <a:gd name="T56" fmla="*/ 39 w 75"/>
                <a:gd name="T57" fmla="*/ 40 h 53"/>
                <a:gd name="T58" fmla="*/ 43 w 75"/>
                <a:gd name="T59" fmla="*/ 39 h 53"/>
                <a:gd name="T60" fmla="*/ 45 w 75"/>
                <a:gd name="T61" fmla="*/ 39 h 53"/>
                <a:gd name="T62" fmla="*/ 47 w 75"/>
                <a:gd name="T63" fmla="*/ 33 h 53"/>
                <a:gd name="T64" fmla="*/ 51 w 75"/>
                <a:gd name="T65" fmla="*/ 30 h 53"/>
                <a:gd name="T66" fmla="*/ 51 w 75"/>
                <a:gd name="T67" fmla="*/ 27 h 53"/>
                <a:gd name="T68" fmla="*/ 55 w 75"/>
                <a:gd name="T69" fmla="*/ 26 h 53"/>
                <a:gd name="T70" fmla="*/ 55 w 75"/>
                <a:gd name="T71" fmla="*/ 23 h 53"/>
                <a:gd name="T72" fmla="*/ 58 w 75"/>
                <a:gd name="T73" fmla="*/ 19 h 53"/>
                <a:gd name="T74" fmla="*/ 56 w 75"/>
                <a:gd name="T75" fmla="*/ 14 h 53"/>
                <a:gd name="T76" fmla="*/ 63 w 75"/>
                <a:gd name="T77" fmla="*/ 11 h 53"/>
                <a:gd name="T78" fmla="*/ 70 w 75"/>
                <a:gd name="T79" fmla="*/ 10 h 53"/>
                <a:gd name="T80" fmla="*/ 74 w 75"/>
                <a:gd name="T81" fmla="*/ 9 h 53"/>
                <a:gd name="T82" fmla="*/ 75 w 75"/>
                <a:gd name="T83" fmla="*/ 7 h 53"/>
                <a:gd name="T84" fmla="*/ 72 w 75"/>
                <a:gd name="T85" fmla="*/ 7 h 53"/>
                <a:gd name="T86" fmla="*/ 72 w 75"/>
                <a:gd name="T8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53">
                  <a:moveTo>
                    <a:pt x="72" y="7"/>
                  </a:moveTo>
                  <a:cubicBezTo>
                    <a:pt x="71" y="7"/>
                    <a:pt x="70" y="9"/>
                    <a:pt x="69" y="8"/>
                  </a:cubicBezTo>
                  <a:cubicBezTo>
                    <a:pt x="68" y="8"/>
                    <a:pt x="68" y="6"/>
                    <a:pt x="67" y="7"/>
                  </a:cubicBezTo>
                  <a:cubicBezTo>
                    <a:pt x="65" y="7"/>
                    <a:pt x="63" y="9"/>
                    <a:pt x="62" y="10"/>
                  </a:cubicBezTo>
                  <a:cubicBezTo>
                    <a:pt x="61" y="10"/>
                    <a:pt x="59" y="12"/>
                    <a:pt x="57" y="11"/>
                  </a:cubicBezTo>
                  <a:cubicBezTo>
                    <a:pt x="56" y="10"/>
                    <a:pt x="59" y="6"/>
                    <a:pt x="57" y="4"/>
                  </a:cubicBezTo>
                  <a:cubicBezTo>
                    <a:pt x="57" y="4"/>
                    <a:pt x="55" y="0"/>
                    <a:pt x="54" y="1"/>
                  </a:cubicBezTo>
                  <a:cubicBezTo>
                    <a:pt x="53" y="3"/>
                    <a:pt x="52" y="5"/>
                    <a:pt x="50" y="6"/>
                  </a:cubicBezTo>
                  <a:cubicBezTo>
                    <a:pt x="48" y="7"/>
                    <a:pt x="47" y="6"/>
                    <a:pt x="47" y="8"/>
                  </a:cubicBezTo>
                  <a:cubicBezTo>
                    <a:pt x="46" y="11"/>
                    <a:pt x="45" y="7"/>
                    <a:pt x="44" y="8"/>
                  </a:cubicBezTo>
                  <a:cubicBezTo>
                    <a:pt x="42" y="9"/>
                    <a:pt x="41" y="10"/>
                    <a:pt x="39" y="10"/>
                  </a:cubicBezTo>
                  <a:cubicBezTo>
                    <a:pt x="37" y="9"/>
                    <a:pt x="35" y="8"/>
                    <a:pt x="34" y="7"/>
                  </a:cubicBezTo>
                  <a:cubicBezTo>
                    <a:pt x="33" y="7"/>
                    <a:pt x="28" y="6"/>
                    <a:pt x="28" y="6"/>
                  </a:cubicBezTo>
                  <a:cubicBezTo>
                    <a:pt x="27" y="7"/>
                    <a:pt x="28" y="8"/>
                    <a:pt x="27" y="8"/>
                  </a:cubicBezTo>
                  <a:cubicBezTo>
                    <a:pt x="26" y="8"/>
                    <a:pt x="24" y="8"/>
                    <a:pt x="24" y="9"/>
                  </a:cubicBezTo>
                  <a:cubicBezTo>
                    <a:pt x="23" y="11"/>
                    <a:pt x="23" y="13"/>
                    <a:pt x="21" y="14"/>
                  </a:cubicBezTo>
                  <a:cubicBezTo>
                    <a:pt x="18" y="16"/>
                    <a:pt x="17" y="15"/>
                    <a:pt x="15" y="17"/>
                  </a:cubicBezTo>
                  <a:cubicBezTo>
                    <a:pt x="14" y="19"/>
                    <a:pt x="12" y="19"/>
                    <a:pt x="11" y="19"/>
                  </a:cubicBezTo>
                  <a:cubicBezTo>
                    <a:pt x="10" y="18"/>
                    <a:pt x="5" y="17"/>
                    <a:pt x="5" y="16"/>
                  </a:cubicBezTo>
                  <a:cubicBezTo>
                    <a:pt x="5" y="19"/>
                    <a:pt x="5" y="21"/>
                    <a:pt x="4" y="23"/>
                  </a:cubicBezTo>
                  <a:cubicBezTo>
                    <a:pt x="2" y="25"/>
                    <a:pt x="0" y="27"/>
                    <a:pt x="3" y="29"/>
                  </a:cubicBezTo>
                  <a:cubicBezTo>
                    <a:pt x="4" y="30"/>
                    <a:pt x="2" y="31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9"/>
                    <a:pt x="2" y="40"/>
                    <a:pt x="4" y="40"/>
                  </a:cubicBezTo>
                  <a:cubicBezTo>
                    <a:pt x="7" y="41"/>
                    <a:pt x="8" y="40"/>
                    <a:pt x="8" y="43"/>
                  </a:cubicBezTo>
                  <a:cubicBezTo>
                    <a:pt x="8" y="45"/>
                    <a:pt x="5" y="48"/>
                    <a:pt x="4" y="49"/>
                  </a:cubicBezTo>
                  <a:cubicBezTo>
                    <a:pt x="12" y="53"/>
                    <a:pt x="21" y="52"/>
                    <a:pt x="29" y="50"/>
                  </a:cubicBezTo>
                  <a:cubicBezTo>
                    <a:pt x="32" y="49"/>
                    <a:pt x="31" y="45"/>
                    <a:pt x="32" y="43"/>
                  </a:cubicBezTo>
                  <a:cubicBezTo>
                    <a:pt x="33" y="41"/>
                    <a:pt x="37" y="42"/>
                    <a:pt x="39" y="40"/>
                  </a:cubicBezTo>
                  <a:cubicBezTo>
                    <a:pt x="40" y="40"/>
                    <a:pt x="41" y="39"/>
                    <a:pt x="43" y="39"/>
                  </a:cubicBezTo>
                  <a:cubicBezTo>
                    <a:pt x="43" y="39"/>
                    <a:pt x="45" y="40"/>
                    <a:pt x="45" y="39"/>
                  </a:cubicBezTo>
                  <a:cubicBezTo>
                    <a:pt x="46" y="37"/>
                    <a:pt x="46" y="35"/>
                    <a:pt x="47" y="33"/>
                  </a:cubicBezTo>
                  <a:cubicBezTo>
                    <a:pt x="48" y="32"/>
                    <a:pt x="52" y="31"/>
                    <a:pt x="51" y="30"/>
                  </a:cubicBezTo>
                  <a:cubicBezTo>
                    <a:pt x="51" y="29"/>
                    <a:pt x="47" y="27"/>
                    <a:pt x="51" y="27"/>
                  </a:cubicBezTo>
                  <a:cubicBezTo>
                    <a:pt x="52" y="27"/>
                    <a:pt x="54" y="28"/>
                    <a:pt x="55" y="26"/>
                  </a:cubicBezTo>
                  <a:cubicBezTo>
                    <a:pt x="55" y="25"/>
                    <a:pt x="54" y="24"/>
                    <a:pt x="55" y="23"/>
                  </a:cubicBezTo>
                  <a:cubicBezTo>
                    <a:pt x="55" y="21"/>
                    <a:pt x="58" y="21"/>
                    <a:pt x="58" y="19"/>
                  </a:cubicBezTo>
                  <a:cubicBezTo>
                    <a:pt x="58" y="17"/>
                    <a:pt x="55" y="16"/>
                    <a:pt x="56" y="14"/>
                  </a:cubicBezTo>
                  <a:cubicBezTo>
                    <a:pt x="58" y="13"/>
                    <a:pt x="61" y="12"/>
                    <a:pt x="63" y="11"/>
                  </a:cubicBezTo>
                  <a:cubicBezTo>
                    <a:pt x="65" y="9"/>
                    <a:pt x="68" y="10"/>
                    <a:pt x="70" y="10"/>
                  </a:cubicBezTo>
                  <a:cubicBezTo>
                    <a:pt x="71" y="10"/>
                    <a:pt x="73" y="10"/>
                    <a:pt x="74" y="9"/>
                  </a:cubicBezTo>
                  <a:cubicBezTo>
                    <a:pt x="74" y="9"/>
                    <a:pt x="75" y="8"/>
                    <a:pt x="75" y="7"/>
                  </a:cubicBezTo>
                  <a:cubicBezTo>
                    <a:pt x="74" y="7"/>
                    <a:pt x="73" y="7"/>
                    <a:pt x="72" y="7"/>
                  </a:cubicBezTo>
                  <a:cubicBezTo>
                    <a:pt x="71" y="8"/>
                    <a:pt x="73" y="7"/>
                    <a:pt x="72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0" name="Freeform 699">
              <a:extLst>
                <a:ext uri="{FF2B5EF4-FFF2-40B4-BE49-F238E27FC236}">
                  <a16:creationId xmlns:a16="http://schemas.microsoft.com/office/drawing/2014/main" id="{9B132988-DAD2-9B4E-A696-F9686FAF1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5708478"/>
              <a:ext cx="21811" cy="34623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1 h 4"/>
                <a:gd name="T4" fmla="*/ 3 w 3"/>
                <a:gd name="T5" fmla="*/ 4 h 4"/>
                <a:gd name="T6" fmla="*/ 3 w 3"/>
                <a:gd name="T7" fmla="*/ 2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2"/>
                    <a:pt x="1" y="0"/>
                    <a:pt x="1" y="1"/>
                  </a:cubicBezTo>
                  <a:cubicBezTo>
                    <a:pt x="0" y="2"/>
                    <a:pt x="2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1" name="Freeform 700">
              <a:extLst>
                <a:ext uri="{FF2B5EF4-FFF2-40B4-BE49-F238E27FC236}">
                  <a16:creationId xmlns:a16="http://schemas.microsoft.com/office/drawing/2014/main" id="{C9A4459B-5D90-5D46-9F53-702635BC5F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99777" y="5174716"/>
              <a:ext cx="1622256" cy="822287"/>
            </a:xfrm>
            <a:custGeom>
              <a:avLst/>
              <a:gdLst>
                <a:gd name="T0" fmla="*/ 194 w 203"/>
                <a:gd name="T1" fmla="*/ 37 h 97"/>
                <a:gd name="T2" fmla="*/ 177 w 203"/>
                <a:gd name="T3" fmla="*/ 31 h 97"/>
                <a:gd name="T4" fmla="*/ 163 w 203"/>
                <a:gd name="T5" fmla="*/ 19 h 97"/>
                <a:gd name="T6" fmla="*/ 154 w 203"/>
                <a:gd name="T7" fmla="*/ 7 h 97"/>
                <a:gd name="T8" fmla="*/ 137 w 203"/>
                <a:gd name="T9" fmla="*/ 10 h 97"/>
                <a:gd name="T10" fmla="*/ 129 w 203"/>
                <a:gd name="T11" fmla="*/ 8 h 97"/>
                <a:gd name="T12" fmla="*/ 112 w 203"/>
                <a:gd name="T13" fmla="*/ 2 h 97"/>
                <a:gd name="T14" fmla="*/ 76 w 203"/>
                <a:gd name="T15" fmla="*/ 10 h 97"/>
                <a:gd name="T16" fmla="*/ 75 w 203"/>
                <a:gd name="T17" fmla="*/ 20 h 97"/>
                <a:gd name="T18" fmla="*/ 74 w 203"/>
                <a:gd name="T19" fmla="*/ 31 h 97"/>
                <a:gd name="T20" fmla="*/ 60 w 203"/>
                <a:gd name="T21" fmla="*/ 29 h 97"/>
                <a:gd name="T22" fmla="*/ 48 w 203"/>
                <a:gd name="T23" fmla="*/ 32 h 97"/>
                <a:gd name="T24" fmla="*/ 37 w 203"/>
                <a:gd name="T25" fmla="*/ 27 h 97"/>
                <a:gd name="T26" fmla="*/ 22 w 203"/>
                <a:gd name="T27" fmla="*/ 25 h 97"/>
                <a:gd name="T28" fmla="*/ 13 w 203"/>
                <a:gd name="T29" fmla="*/ 32 h 97"/>
                <a:gd name="T30" fmla="*/ 3 w 203"/>
                <a:gd name="T31" fmla="*/ 38 h 97"/>
                <a:gd name="T32" fmla="*/ 4 w 203"/>
                <a:gd name="T33" fmla="*/ 47 h 97"/>
                <a:gd name="T34" fmla="*/ 14 w 203"/>
                <a:gd name="T35" fmla="*/ 57 h 97"/>
                <a:gd name="T36" fmla="*/ 17 w 203"/>
                <a:gd name="T37" fmla="*/ 57 h 97"/>
                <a:gd name="T38" fmla="*/ 36 w 203"/>
                <a:gd name="T39" fmla="*/ 63 h 97"/>
                <a:gd name="T40" fmla="*/ 33 w 203"/>
                <a:gd name="T41" fmla="*/ 66 h 97"/>
                <a:gd name="T42" fmla="*/ 22 w 203"/>
                <a:gd name="T43" fmla="*/ 72 h 97"/>
                <a:gd name="T44" fmla="*/ 31 w 203"/>
                <a:gd name="T45" fmla="*/ 82 h 97"/>
                <a:gd name="T46" fmla="*/ 48 w 203"/>
                <a:gd name="T47" fmla="*/ 90 h 97"/>
                <a:gd name="T48" fmla="*/ 50 w 203"/>
                <a:gd name="T49" fmla="*/ 68 h 97"/>
                <a:gd name="T50" fmla="*/ 64 w 203"/>
                <a:gd name="T51" fmla="*/ 62 h 97"/>
                <a:gd name="T52" fmla="*/ 72 w 203"/>
                <a:gd name="T53" fmla="*/ 66 h 97"/>
                <a:gd name="T54" fmla="*/ 84 w 203"/>
                <a:gd name="T55" fmla="*/ 76 h 97"/>
                <a:gd name="T56" fmla="*/ 100 w 203"/>
                <a:gd name="T57" fmla="*/ 81 h 97"/>
                <a:gd name="T58" fmla="*/ 107 w 203"/>
                <a:gd name="T59" fmla="*/ 91 h 97"/>
                <a:gd name="T60" fmla="*/ 123 w 203"/>
                <a:gd name="T61" fmla="*/ 85 h 97"/>
                <a:gd name="T62" fmla="*/ 137 w 203"/>
                <a:gd name="T63" fmla="*/ 83 h 97"/>
                <a:gd name="T64" fmla="*/ 153 w 203"/>
                <a:gd name="T65" fmla="*/ 81 h 97"/>
                <a:gd name="T66" fmla="*/ 172 w 203"/>
                <a:gd name="T67" fmla="*/ 76 h 97"/>
                <a:gd name="T68" fmla="*/ 175 w 203"/>
                <a:gd name="T69" fmla="*/ 66 h 97"/>
                <a:gd name="T70" fmla="*/ 182 w 203"/>
                <a:gd name="T71" fmla="*/ 60 h 97"/>
                <a:gd name="T72" fmla="*/ 193 w 203"/>
                <a:gd name="T73" fmla="*/ 56 h 97"/>
                <a:gd name="T74" fmla="*/ 202 w 203"/>
                <a:gd name="T75" fmla="*/ 44 h 97"/>
                <a:gd name="T76" fmla="*/ 201 w 203"/>
                <a:gd name="T77" fmla="*/ 39 h 97"/>
                <a:gd name="T78" fmla="*/ 140 w 203"/>
                <a:gd name="T79" fmla="*/ 65 h 97"/>
                <a:gd name="T80" fmla="*/ 141 w 203"/>
                <a:gd name="T81" fmla="*/ 59 h 97"/>
                <a:gd name="T82" fmla="*/ 148 w 203"/>
                <a:gd name="T83" fmla="*/ 58 h 97"/>
                <a:gd name="T84" fmla="*/ 156 w 203"/>
                <a:gd name="T85" fmla="*/ 58 h 97"/>
                <a:gd name="T86" fmla="*/ 165 w 203"/>
                <a:gd name="T87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" h="97">
                  <a:moveTo>
                    <a:pt x="201" y="39"/>
                  </a:moveTo>
                  <a:cubicBezTo>
                    <a:pt x="201" y="38"/>
                    <a:pt x="197" y="39"/>
                    <a:pt x="197" y="39"/>
                  </a:cubicBezTo>
                  <a:cubicBezTo>
                    <a:pt x="195" y="39"/>
                    <a:pt x="194" y="38"/>
                    <a:pt x="194" y="37"/>
                  </a:cubicBezTo>
                  <a:cubicBezTo>
                    <a:pt x="193" y="35"/>
                    <a:pt x="191" y="35"/>
                    <a:pt x="191" y="34"/>
                  </a:cubicBezTo>
                  <a:cubicBezTo>
                    <a:pt x="190" y="33"/>
                    <a:pt x="189" y="30"/>
                    <a:pt x="186" y="30"/>
                  </a:cubicBezTo>
                  <a:cubicBezTo>
                    <a:pt x="183" y="30"/>
                    <a:pt x="180" y="33"/>
                    <a:pt x="177" y="31"/>
                  </a:cubicBezTo>
                  <a:cubicBezTo>
                    <a:pt x="176" y="30"/>
                    <a:pt x="175" y="29"/>
                    <a:pt x="174" y="28"/>
                  </a:cubicBezTo>
                  <a:cubicBezTo>
                    <a:pt x="173" y="28"/>
                    <a:pt x="171" y="31"/>
                    <a:pt x="170" y="31"/>
                  </a:cubicBezTo>
                  <a:cubicBezTo>
                    <a:pt x="169" y="32"/>
                    <a:pt x="163" y="21"/>
                    <a:pt x="163" y="19"/>
                  </a:cubicBezTo>
                  <a:cubicBezTo>
                    <a:pt x="161" y="17"/>
                    <a:pt x="160" y="14"/>
                    <a:pt x="157" y="13"/>
                  </a:cubicBezTo>
                  <a:cubicBezTo>
                    <a:pt x="156" y="12"/>
                    <a:pt x="155" y="11"/>
                    <a:pt x="154" y="11"/>
                  </a:cubicBezTo>
                  <a:cubicBezTo>
                    <a:pt x="152" y="10"/>
                    <a:pt x="154" y="8"/>
                    <a:pt x="154" y="7"/>
                  </a:cubicBezTo>
                  <a:cubicBezTo>
                    <a:pt x="154" y="6"/>
                    <a:pt x="147" y="10"/>
                    <a:pt x="146" y="11"/>
                  </a:cubicBezTo>
                  <a:cubicBezTo>
                    <a:pt x="145" y="11"/>
                    <a:pt x="137" y="14"/>
                    <a:pt x="137" y="13"/>
                  </a:cubicBezTo>
                  <a:cubicBezTo>
                    <a:pt x="137" y="11"/>
                    <a:pt x="139" y="10"/>
                    <a:pt x="137" y="10"/>
                  </a:cubicBezTo>
                  <a:cubicBezTo>
                    <a:pt x="136" y="9"/>
                    <a:pt x="135" y="8"/>
                    <a:pt x="134" y="9"/>
                  </a:cubicBezTo>
                  <a:cubicBezTo>
                    <a:pt x="134" y="9"/>
                    <a:pt x="134" y="10"/>
                    <a:pt x="133" y="9"/>
                  </a:cubicBezTo>
                  <a:cubicBezTo>
                    <a:pt x="131" y="8"/>
                    <a:pt x="132" y="7"/>
                    <a:pt x="129" y="8"/>
                  </a:cubicBezTo>
                  <a:cubicBezTo>
                    <a:pt x="126" y="10"/>
                    <a:pt x="126" y="7"/>
                    <a:pt x="126" y="5"/>
                  </a:cubicBezTo>
                  <a:cubicBezTo>
                    <a:pt x="127" y="1"/>
                    <a:pt x="121" y="0"/>
                    <a:pt x="118" y="0"/>
                  </a:cubicBezTo>
                  <a:cubicBezTo>
                    <a:pt x="116" y="0"/>
                    <a:pt x="114" y="1"/>
                    <a:pt x="112" y="2"/>
                  </a:cubicBezTo>
                  <a:cubicBezTo>
                    <a:pt x="110" y="3"/>
                    <a:pt x="108" y="4"/>
                    <a:pt x="105" y="4"/>
                  </a:cubicBezTo>
                  <a:cubicBezTo>
                    <a:pt x="97" y="6"/>
                    <a:pt x="89" y="9"/>
                    <a:pt x="81" y="9"/>
                  </a:cubicBezTo>
                  <a:cubicBezTo>
                    <a:pt x="79" y="9"/>
                    <a:pt x="77" y="9"/>
                    <a:pt x="76" y="10"/>
                  </a:cubicBezTo>
                  <a:cubicBezTo>
                    <a:pt x="75" y="11"/>
                    <a:pt x="77" y="14"/>
                    <a:pt x="79" y="14"/>
                  </a:cubicBezTo>
                  <a:cubicBezTo>
                    <a:pt x="83" y="17"/>
                    <a:pt x="76" y="16"/>
                    <a:pt x="74" y="17"/>
                  </a:cubicBezTo>
                  <a:cubicBezTo>
                    <a:pt x="72" y="18"/>
                    <a:pt x="75" y="19"/>
                    <a:pt x="75" y="20"/>
                  </a:cubicBezTo>
                  <a:cubicBezTo>
                    <a:pt x="75" y="22"/>
                    <a:pt x="71" y="22"/>
                    <a:pt x="71" y="23"/>
                  </a:cubicBezTo>
                  <a:cubicBezTo>
                    <a:pt x="71" y="26"/>
                    <a:pt x="79" y="25"/>
                    <a:pt x="78" y="29"/>
                  </a:cubicBezTo>
                  <a:cubicBezTo>
                    <a:pt x="77" y="30"/>
                    <a:pt x="76" y="31"/>
                    <a:pt x="74" y="31"/>
                  </a:cubicBezTo>
                  <a:cubicBezTo>
                    <a:pt x="73" y="31"/>
                    <a:pt x="70" y="31"/>
                    <a:pt x="69" y="31"/>
                  </a:cubicBezTo>
                  <a:cubicBezTo>
                    <a:pt x="67" y="32"/>
                    <a:pt x="68" y="33"/>
                    <a:pt x="66" y="32"/>
                  </a:cubicBezTo>
                  <a:cubicBezTo>
                    <a:pt x="64" y="31"/>
                    <a:pt x="62" y="29"/>
                    <a:pt x="60" y="29"/>
                  </a:cubicBezTo>
                  <a:cubicBezTo>
                    <a:pt x="59" y="28"/>
                    <a:pt x="57" y="30"/>
                    <a:pt x="56" y="30"/>
                  </a:cubicBezTo>
                  <a:cubicBezTo>
                    <a:pt x="54" y="29"/>
                    <a:pt x="53" y="29"/>
                    <a:pt x="51" y="30"/>
                  </a:cubicBezTo>
                  <a:cubicBezTo>
                    <a:pt x="50" y="31"/>
                    <a:pt x="49" y="33"/>
                    <a:pt x="48" y="32"/>
                  </a:cubicBezTo>
                  <a:cubicBezTo>
                    <a:pt x="47" y="32"/>
                    <a:pt x="44" y="29"/>
                    <a:pt x="43" y="30"/>
                  </a:cubicBezTo>
                  <a:cubicBezTo>
                    <a:pt x="42" y="30"/>
                    <a:pt x="42" y="33"/>
                    <a:pt x="41" y="31"/>
                  </a:cubicBezTo>
                  <a:cubicBezTo>
                    <a:pt x="40" y="29"/>
                    <a:pt x="39" y="28"/>
                    <a:pt x="37" y="27"/>
                  </a:cubicBezTo>
                  <a:cubicBezTo>
                    <a:pt x="35" y="26"/>
                    <a:pt x="33" y="26"/>
                    <a:pt x="32" y="25"/>
                  </a:cubicBezTo>
                  <a:cubicBezTo>
                    <a:pt x="29" y="24"/>
                    <a:pt x="29" y="26"/>
                    <a:pt x="27" y="26"/>
                  </a:cubicBezTo>
                  <a:cubicBezTo>
                    <a:pt x="25" y="27"/>
                    <a:pt x="24" y="24"/>
                    <a:pt x="22" y="25"/>
                  </a:cubicBezTo>
                  <a:cubicBezTo>
                    <a:pt x="21" y="26"/>
                    <a:pt x="21" y="27"/>
                    <a:pt x="20" y="27"/>
                  </a:cubicBezTo>
                  <a:cubicBezTo>
                    <a:pt x="19" y="28"/>
                    <a:pt x="17" y="28"/>
                    <a:pt x="16" y="28"/>
                  </a:cubicBezTo>
                  <a:cubicBezTo>
                    <a:pt x="15" y="29"/>
                    <a:pt x="13" y="31"/>
                    <a:pt x="13" y="32"/>
                  </a:cubicBezTo>
                  <a:cubicBezTo>
                    <a:pt x="12" y="33"/>
                    <a:pt x="14" y="36"/>
                    <a:pt x="12" y="36"/>
                  </a:cubicBezTo>
                  <a:cubicBezTo>
                    <a:pt x="10" y="37"/>
                    <a:pt x="7" y="31"/>
                    <a:pt x="6" y="34"/>
                  </a:cubicBezTo>
                  <a:cubicBezTo>
                    <a:pt x="5" y="36"/>
                    <a:pt x="4" y="36"/>
                    <a:pt x="3" y="38"/>
                  </a:cubicBezTo>
                  <a:cubicBezTo>
                    <a:pt x="2" y="40"/>
                    <a:pt x="6" y="40"/>
                    <a:pt x="4" y="42"/>
                  </a:cubicBezTo>
                  <a:cubicBezTo>
                    <a:pt x="3" y="43"/>
                    <a:pt x="0" y="45"/>
                    <a:pt x="2" y="46"/>
                  </a:cubicBezTo>
                  <a:cubicBezTo>
                    <a:pt x="3" y="46"/>
                    <a:pt x="4" y="47"/>
                    <a:pt x="4" y="47"/>
                  </a:cubicBezTo>
                  <a:cubicBezTo>
                    <a:pt x="5" y="48"/>
                    <a:pt x="4" y="49"/>
                    <a:pt x="5" y="50"/>
                  </a:cubicBezTo>
                  <a:cubicBezTo>
                    <a:pt x="7" y="51"/>
                    <a:pt x="9" y="49"/>
                    <a:pt x="11" y="51"/>
                  </a:cubicBezTo>
                  <a:cubicBezTo>
                    <a:pt x="12" y="52"/>
                    <a:pt x="14" y="55"/>
                    <a:pt x="14" y="57"/>
                  </a:cubicBezTo>
                  <a:cubicBezTo>
                    <a:pt x="13" y="57"/>
                    <a:pt x="10" y="56"/>
                    <a:pt x="13" y="58"/>
                  </a:cubicBezTo>
                  <a:cubicBezTo>
                    <a:pt x="14" y="59"/>
                    <a:pt x="14" y="60"/>
                    <a:pt x="16" y="58"/>
                  </a:cubicBezTo>
                  <a:cubicBezTo>
                    <a:pt x="16" y="57"/>
                    <a:pt x="16" y="57"/>
                    <a:pt x="17" y="57"/>
                  </a:cubicBezTo>
                  <a:cubicBezTo>
                    <a:pt x="22" y="57"/>
                    <a:pt x="24" y="54"/>
                    <a:pt x="29" y="56"/>
                  </a:cubicBezTo>
                  <a:cubicBezTo>
                    <a:pt x="31" y="57"/>
                    <a:pt x="33" y="54"/>
                    <a:pt x="34" y="56"/>
                  </a:cubicBezTo>
                  <a:cubicBezTo>
                    <a:pt x="35" y="57"/>
                    <a:pt x="37" y="61"/>
                    <a:pt x="36" y="63"/>
                  </a:cubicBezTo>
                  <a:cubicBezTo>
                    <a:pt x="35" y="63"/>
                    <a:pt x="33" y="64"/>
                    <a:pt x="35" y="64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4" y="66"/>
                    <a:pt x="33" y="66"/>
                    <a:pt x="33" y="66"/>
                  </a:cubicBezTo>
                  <a:cubicBezTo>
                    <a:pt x="30" y="66"/>
                    <a:pt x="22" y="64"/>
                    <a:pt x="24" y="69"/>
                  </a:cubicBezTo>
                  <a:cubicBezTo>
                    <a:pt x="25" y="71"/>
                    <a:pt x="24" y="71"/>
                    <a:pt x="22" y="70"/>
                  </a:cubicBezTo>
                  <a:cubicBezTo>
                    <a:pt x="20" y="69"/>
                    <a:pt x="21" y="71"/>
                    <a:pt x="22" y="72"/>
                  </a:cubicBezTo>
                  <a:cubicBezTo>
                    <a:pt x="24" y="72"/>
                    <a:pt x="24" y="75"/>
                    <a:pt x="25" y="76"/>
                  </a:cubicBezTo>
                  <a:cubicBezTo>
                    <a:pt x="27" y="77"/>
                    <a:pt x="24" y="79"/>
                    <a:pt x="27" y="79"/>
                  </a:cubicBezTo>
                  <a:cubicBezTo>
                    <a:pt x="28" y="79"/>
                    <a:pt x="30" y="81"/>
                    <a:pt x="31" y="82"/>
                  </a:cubicBezTo>
                  <a:cubicBezTo>
                    <a:pt x="34" y="82"/>
                    <a:pt x="31" y="85"/>
                    <a:pt x="31" y="87"/>
                  </a:cubicBezTo>
                  <a:cubicBezTo>
                    <a:pt x="34" y="85"/>
                    <a:pt x="38" y="82"/>
                    <a:pt x="42" y="85"/>
                  </a:cubicBezTo>
                  <a:cubicBezTo>
                    <a:pt x="44" y="87"/>
                    <a:pt x="45" y="90"/>
                    <a:pt x="48" y="90"/>
                  </a:cubicBezTo>
                  <a:cubicBezTo>
                    <a:pt x="50" y="90"/>
                    <a:pt x="49" y="88"/>
                    <a:pt x="49" y="87"/>
                  </a:cubicBezTo>
                  <a:cubicBezTo>
                    <a:pt x="49" y="84"/>
                    <a:pt x="49" y="81"/>
                    <a:pt x="49" y="78"/>
                  </a:cubicBezTo>
                  <a:cubicBezTo>
                    <a:pt x="49" y="76"/>
                    <a:pt x="48" y="68"/>
                    <a:pt x="50" y="68"/>
                  </a:cubicBezTo>
                  <a:cubicBezTo>
                    <a:pt x="52" y="67"/>
                    <a:pt x="55" y="66"/>
                    <a:pt x="57" y="65"/>
                  </a:cubicBezTo>
                  <a:cubicBezTo>
                    <a:pt x="59" y="65"/>
                    <a:pt x="61" y="64"/>
                    <a:pt x="62" y="64"/>
                  </a:cubicBezTo>
                  <a:cubicBezTo>
                    <a:pt x="63" y="63"/>
                    <a:pt x="62" y="61"/>
                    <a:pt x="64" y="62"/>
                  </a:cubicBezTo>
                  <a:cubicBezTo>
                    <a:pt x="65" y="62"/>
                    <a:pt x="68" y="64"/>
                    <a:pt x="68" y="62"/>
                  </a:cubicBezTo>
                  <a:cubicBezTo>
                    <a:pt x="68" y="61"/>
                    <a:pt x="70" y="60"/>
                    <a:pt x="71" y="62"/>
                  </a:cubicBezTo>
                  <a:cubicBezTo>
                    <a:pt x="72" y="63"/>
                    <a:pt x="71" y="64"/>
                    <a:pt x="72" y="66"/>
                  </a:cubicBezTo>
                  <a:cubicBezTo>
                    <a:pt x="72" y="67"/>
                    <a:pt x="73" y="69"/>
                    <a:pt x="72" y="70"/>
                  </a:cubicBezTo>
                  <a:cubicBezTo>
                    <a:pt x="73" y="71"/>
                    <a:pt x="74" y="71"/>
                    <a:pt x="75" y="72"/>
                  </a:cubicBezTo>
                  <a:cubicBezTo>
                    <a:pt x="78" y="75"/>
                    <a:pt x="80" y="77"/>
                    <a:pt x="84" y="76"/>
                  </a:cubicBezTo>
                  <a:cubicBezTo>
                    <a:pt x="86" y="76"/>
                    <a:pt x="88" y="77"/>
                    <a:pt x="90" y="77"/>
                  </a:cubicBezTo>
                  <a:cubicBezTo>
                    <a:pt x="92" y="77"/>
                    <a:pt x="93" y="75"/>
                    <a:pt x="95" y="75"/>
                  </a:cubicBezTo>
                  <a:cubicBezTo>
                    <a:pt x="97" y="76"/>
                    <a:pt x="99" y="79"/>
                    <a:pt x="100" y="81"/>
                  </a:cubicBezTo>
                  <a:cubicBezTo>
                    <a:pt x="101" y="82"/>
                    <a:pt x="100" y="83"/>
                    <a:pt x="100" y="85"/>
                  </a:cubicBezTo>
                  <a:cubicBezTo>
                    <a:pt x="100" y="87"/>
                    <a:pt x="103" y="88"/>
                    <a:pt x="103" y="90"/>
                  </a:cubicBezTo>
                  <a:cubicBezTo>
                    <a:pt x="103" y="91"/>
                    <a:pt x="106" y="91"/>
                    <a:pt x="107" y="91"/>
                  </a:cubicBezTo>
                  <a:cubicBezTo>
                    <a:pt x="109" y="91"/>
                    <a:pt x="109" y="91"/>
                    <a:pt x="110" y="93"/>
                  </a:cubicBezTo>
                  <a:cubicBezTo>
                    <a:pt x="112" y="97"/>
                    <a:pt x="114" y="92"/>
                    <a:pt x="116" y="90"/>
                  </a:cubicBezTo>
                  <a:cubicBezTo>
                    <a:pt x="117" y="87"/>
                    <a:pt x="121" y="87"/>
                    <a:pt x="123" y="85"/>
                  </a:cubicBezTo>
                  <a:cubicBezTo>
                    <a:pt x="125" y="85"/>
                    <a:pt x="125" y="85"/>
                    <a:pt x="126" y="84"/>
                  </a:cubicBezTo>
                  <a:cubicBezTo>
                    <a:pt x="127" y="81"/>
                    <a:pt x="128" y="82"/>
                    <a:pt x="130" y="82"/>
                  </a:cubicBezTo>
                  <a:cubicBezTo>
                    <a:pt x="132" y="82"/>
                    <a:pt x="136" y="85"/>
                    <a:pt x="137" y="83"/>
                  </a:cubicBezTo>
                  <a:cubicBezTo>
                    <a:pt x="137" y="81"/>
                    <a:pt x="137" y="80"/>
                    <a:pt x="139" y="79"/>
                  </a:cubicBezTo>
                  <a:cubicBezTo>
                    <a:pt x="141" y="78"/>
                    <a:pt x="143" y="80"/>
                    <a:pt x="145" y="80"/>
                  </a:cubicBezTo>
                  <a:cubicBezTo>
                    <a:pt x="147" y="81"/>
                    <a:pt x="151" y="81"/>
                    <a:pt x="153" y="81"/>
                  </a:cubicBezTo>
                  <a:cubicBezTo>
                    <a:pt x="159" y="81"/>
                    <a:pt x="164" y="83"/>
                    <a:pt x="170" y="84"/>
                  </a:cubicBezTo>
                  <a:cubicBezTo>
                    <a:pt x="169" y="82"/>
                    <a:pt x="171" y="81"/>
                    <a:pt x="173" y="79"/>
                  </a:cubicBezTo>
                  <a:cubicBezTo>
                    <a:pt x="174" y="78"/>
                    <a:pt x="173" y="78"/>
                    <a:pt x="172" y="76"/>
                  </a:cubicBezTo>
                  <a:cubicBezTo>
                    <a:pt x="171" y="75"/>
                    <a:pt x="171" y="73"/>
                    <a:pt x="171" y="71"/>
                  </a:cubicBezTo>
                  <a:cubicBezTo>
                    <a:pt x="170" y="71"/>
                    <a:pt x="170" y="67"/>
                    <a:pt x="169" y="68"/>
                  </a:cubicBezTo>
                  <a:cubicBezTo>
                    <a:pt x="170" y="67"/>
                    <a:pt x="173" y="67"/>
                    <a:pt x="175" y="66"/>
                  </a:cubicBezTo>
                  <a:cubicBezTo>
                    <a:pt x="178" y="66"/>
                    <a:pt x="180" y="68"/>
                    <a:pt x="182" y="66"/>
                  </a:cubicBezTo>
                  <a:cubicBezTo>
                    <a:pt x="183" y="66"/>
                    <a:pt x="181" y="65"/>
                    <a:pt x="181" y="64"/>
                  </a:cubicBezTo>
                  <a:cubicBezTo>
                    <a:pt x="180" y="63"/>
                    <a:pt x="181" y="61"/>
                    <a:pt x="182" y="60"/>
                  </a:cubicBezTo>
                  <a:cubicBezTo>
                    <a:pt x="183" y="59"/>
                    <a:pt x="184" y="53"/>
                    <a:pt x="185" y="54"/>
                  </a:cubicBezTo>
                  <a:cubicBezTo>
                    <a:pt x="187" y="55"/>
                    <a:pt x="188" y="56"/>
                    <a:pt x="190" y="56"/>
                  </a:cubicBezTo>
                  <a:cubicBezTo>
                    <a:pt x="191" y="55"/>
                    <a:pt x="192" y="57"/>
                    <a:pt x="193" y="56"/>
                  </a:cubicBezTo>
                  <a:cubicBezTo>
                    <a:pt x="194" y="56"/>
                    <a:pt x="196" y="55"/>
                    <a:pt x="197" y="54"/>
                  </a:cubicBezTo>
                  <a:cubicBezTo>
                    <a:pt x="198" y="53"/>
                    <a:pt x="196" y="51"/>
                    <a:pt x="196" y="49"/>
                  </a:cubicBezTo>
                  <a:cubicBezTo>
                    <a:pt x="197" y="46"/>
                    <a:pt x="200" y="47"/>
                    <a:pt x="202" y="44"/>
                  </a:cubicBezTo>
                  <a:cubicBezTo>
                    <a:pt x="202" y="43"/>
                    <a:pt x="202" y="43"/>
                    <a:pt x="203" y="42"/>
                  </a:cubicBezTo>
                  <a:cubicBezTo>
                    <a:pt x="203" y="41"/>
                    <a:pt x="202" y="40"/>
                    <a:pt x="201" y="39"/>
                  </a:cubicBezTo>
                  <a:cubicBezTo>
                    <a:pt x="201" y="38"/>
                    <a:pt x="202" y="39"/>
                    <a:pt x="201" y="39"/>
                  </a:cubicBezTo>
                  <a:close/>
                  <a:moveTo>
                    <a:pt x="148" y="58"/>
                  </a:moveTo>
                  <a:cubicBezTo>
                    <a:pt x="146" y="58"/>
                    <a:pt x="143" y="61"/>
                    <a:pt x="142" y="62"/>
                  </a:cubicBezTo>
                  <a:cubicBezTo>
                    <a:pt x="141" y="62"/>
                    <a:pt x="140" y="64"/>
                    <a:pt x="140" y="65"/>
                  </a:cubicBezTo>
                  <a:cubicBezTo>
                    <a:pt x="140" y="66"/>
                    <a:pt x="141" y="67"/>
                    <a:pt x="141" y="67"/>
                  </a:cubicBezTo>
                  <a:cubicBezTo>
                    <a:pt x="140" y="68"/>
                    <a:pt x="138" y="64"/>
                    <a:pt x="138" y="63"/>
                  </a:cubicBezTo>
                  <a:cubicBezTo>
                    <a:pt x="138" y="61"/>
                    <a:pt x="139" y="60"/>
                    <a:pt x="141" y="59"/>
                  </a:cubicBezTo>
                  <a:cubicBezTo>
                    <a:pt x="143" y="58"/>
                    <a:pt x="145" y="57"/>
                    <a:pt x="147" y="57"/>
                  </a:cubicBezTo>
                  <a:cubicBezTo>
                    <a:pt x="147" y="57"/>
                    <a:pt x="152" y="58"/>
                    <a:pt x="152" y="58"/>
                  </a:cubicBezTo>
                  <a:cubicBezTo>
                    <a:pt x="151" y="59"/>
                    <a:pt x="148" y="58"/>
                    <a:pt x="148" y="58"/>
                  </a:cubicBezTo>
                  <a:cubicBezTo>
                    <a:pt x="146" y="58"/>
                    <a:pt x="149" y="58"/>
                    <a:pt x="148" y="58"/>
                  </a:cubicBezTo>
                  <a:close/>
                  <a:moveTo>
                    <a:pt x="165" y="59"/>
                  </a:moveTo>
                  <a:cubicBezTo>
                    <a:pt x="164" y="61"/>
                    <a:pt x="157" y="60"/>
                    <a:pt x="156" y="58"/>
                  </a:cubicBezTo>
                  <a:cubicBezTo>
                    <a:pt x="156" y="58"/>
                    <a:pt x="160" y="58"/>
                    <a:pt x="160" y="58"/>
                  </a:cubicBezTo>
                  <a:cubicBezTo>
                    <a:pt x="162" y="58"/>
                    <a:pt x="163" y="58"/>
                    <a:pt x="165" y="57"/>
                  </a:cubicBezTo>
                  <a:cubicBezTo>
                    <a:pt x="165" y="57"/>
                    <a:pt x="165" y="59"/>
                    <a:pt x="165" y="59"/>
                  </a:cubicBezTo>
                  <a:cubicBezTo>
                    <a:pt x="164" y="60"/>
                    <a:pt x="165" y="58"/>
                    <a:pt x="165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2" name="Freeform 701">
              <a:extLst>
                <a:ext uri="{FF2B5EF4-FFF2-40B4-BE49-F238E27FC236}">
                  <a16:creationId xmlns:a16="http://schemas.microsoft.com/office/drawing/2014/main" id="{E72F437E-1797-6946-A669-FB52EF4FC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7704" y="6198964"/>
              <a:ext cx="1120582" cy="1263721"/>
            </a:xfrm>
            <a:custGeom>
              <a:avLst/>
              <a:gdLst>
                <a:gd name="T0" fmla="*/ 121 w 140"/>
                <a:gd name="T1" fmla="*/ 66 h 149"/>
                <a:gd name="T2" fmla="*/ 129 w 140"/>
                <a:gd name="T3" fmla="*/ 54 h 149"/>
                <a:gd name="T4" fmla="*/ 137 w 140"/>
                <a:gd name="T5" fmla="*/ 46 h 149"/>
                <a:gd name="T6" fmla="*/ 135 w 140"/>
                <a:gd name="T7" fmla="*/ 41 h 149"/>
                <a:gd name="T8" fmla="*/ 127 w 140"/>
                <a:gd name="T9" fmla="*/ 37 h 149"/>
                <a:gd name="T10" fmla="*/ 119 w 140"/>
                <a:gd name="T11" fmla="*/ 43 h 149"/>
                <a:gd name="T12" fmla="*/ 106 w 140"/>
                <a:gd name="T13" fmla="*/ 51 h 149"/>
                <a:gd name="T14" fmla="*/ 100 w 140"/>
                <a:gd name="T15" fmla="*/ 45 h 149"/>
                <a:gd name="T16" fmla="*/ 92 w 140"/>
                <a:gd name="T17" fmla="*/ 52 h 149"/>
                <a:gd name="T18" fmla="*/ 77 w 140"/>
                <a:gd name="T19" fmla="*/ 47 h 149"/>
                <a:gd name="T20" fmla="*/ 62 w 140"/>
                <a:gd name="T21" fmla="*/ 41 h 149"/>
                <a:gd name="T22" fmla="*/ 63 w 140"/>
                <a:gd name="T23" fmla="*/ 32 h 149"/>
                <a:gd name="T24" fmla="*/ 52 w 140"/>
                <a:gd name="T25" fmla="*/ 22 h 149"/>
                <a:gd name="T26" fmla="*/ 55 w 140"/>
                <a:gd name="T27" fmla="*/ 12 h 149"/>
                <a:gd name="T28" fmla="*/ 50 w 140"/>
                <a:gd name="T29" fmla="*/ 2 h 149"/>
                <a:gd name="T30" fmla="*/ 40 w 140"/>
                <a:gd name="T31" fmla="*/ 8 h 149"/>
                <a:gd name="T32" fmla="*/ 30 w 140"/>
                <a:gd name="T33" fmla="*/ 12 h 149"/>
                <a:gd name="T34" fmla="*/ 33 w 140"/>
                <a:gd name="T35" fmla="*/ 22 h 149"/>
                <a:gd name="T36" fmla="*/ 29 w 140"/>
                <a:gd name="T37" fmla="*/ 33 h 149"/>
                <a:gd name="T38" fmla="*/ 19 w 140"/>
                <a:gd name="T39" fmla="*/ 44 h 149"/>
                <a:gd name="T40" fmla="*/ 7 w 140"/>
                <a:gd name="T41" fmla="*/ 50 h 149"/>
                <a:gd name="T42" fmla="*/ 14 w 140"/>
                <a:gd name="T43" fmla="*/ 64 h 149"/>
                <a:gd name="T44" fmla="*/ 5 w 140"/>
                <a:gd name="T45" fmla="*/ 64 h 149"/>
                <a:gd name="T46" fmla="*/ 11 w 140"/>
                <a:gd name="T47" fmla="*/ 72 h 149"/>
                <a:gd name="T48" fmla="*/ 11 w 140"/>
                <a:gd name="T49" fmla="*/ 82 h 149"/>
                <a:gd name="T50" fmla="*/ 19 w 140"/>
                <a:gd name="T51" fmla="*/ 78 h 149"/>
                <a:gd name="T52" fmla="*/ 23 w 140"/>
                <a:gd name="T53" fmla="*/ 75 h 149"/>
                <a:gd name="T54" fmla="*/ 22 w 140"/>
                <a:gd name="T55" fmla="*/ 78 h 149"/>
                <a:gd name="T56" fmla="*/ 24 w 140"/>
                <a:gd name="T57" fmla="*/ 82 h 149"/>
                <a:gd name="T58" fmla="*/ 24 w 140"/>
                <a:gd name="T59" fmla="*/ 95 h 149"/>
                <a:gd name="T60" fmla="*/ 26 w 140"/>
                <a:gd name="T61" fmla="*/ 107 h 149"/>
                <a:gd name="T62" fmla="*/ 39 w 140"/>
                <a:gd name="T63" fmla="*/ 134 h 149"/>
                <a:gd name="T64" fmla="*/ 50 w 140"/>
                <a:gd name="T65" fmla="*/ 143 h 149"/>
                <a:gd name="T66" fmla="*/ 57 w 140"/>
                <a:gd name="T67" fmla="*/ 132 h 149"/>
                <a:gd name="T68" fmla="*/ 65 w 140"/>
                <a:gd name="T69" fmla="*/ 107 h 149"/>
                <a:gd name="T70" fmla="*/ 81 w 140"/>
                <a:gd name="T71" fmla="*/ 93 h 149"/>
                <a:gd name="T72" fmla="*/ 91 w 140"/>
                <a:gd name="T73" fmla="*/ 84 h 149"/>
                <a:gd name="T74" fmla="*/ 98 w 140"/>
                <a:gd name="T75" fmla="*/ 74 h 149"/>
                <a:gd name="T76" fmla="*/ 101 w 140"/>
                <a:gd name="T77" fmla="*/ 78 h 149"/>
                <a:gd name="T78" fmla="*/ 100 w 140"/>
                <a:gd name="T79" fmla="*/ 58 h 149"/>
                <a:gd name="T80" fmla="*/ 104 w 140"/>
                <a:gd name="T81" fmla="*/ 57 h 149"/>
                <a:gd name="T82" fmla="*/ 114 w 140"/>
                <a:gd name="T83" fmla="*/ 60 h 149"/>
                <a:gd name="T84" fmla="*/ 115 w 140"/>
                <a:gd name="T85" fmla="*/ 6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49">
                  <a:moveTo>
                    <a:pt x="117" y="76"/>
                  </a:moveTo>
                  <a:cubicBezTo>
                    <a:pt x="121" y="77"/>
                    <a:pt x="119" y="73"/>
                    <a:pt x="120" y="71"/>
                  </a:cubicBezTo>
                  <a:cubicBezTo>
                    <a:pt x="120" y="69"/>
                    <a:pt x="121" y="67"/>
                    <a:pt x="121" y="66"/>
                  </a:cubicBezTo>
                  <a:cubicBezTo>
                    <a:pt x="122" y="65"/>
                    <a:pt x="124" y="67"/>
                    <a:pt x="125" y="65"/>
                  </a:cubicBezTo>
                  <a:cubicBezTo>
                    <a:pt x="126" y="63"/>
                    <a:pt x="126" y="61"/>
                    <a:pt x="126" y="59"/>
                  </a:cubicBezTo>
                  <a:cubicBezTo>
                    <a:pt x="127" y="57"/>
                    <a:pt x="129" y="56"/>
                    <a:pt x="129" y="54"/>
                  </a:cubicBezTo>
                  <a:cubicBezTo>
                    <a:pt x="129" y="52"/>
                    <a:pt x="132" y="50"/>
                    <a:pt x="133" y="49"/>
                  </a:cubicBezTo>
                  <a:cubicBezTo>
                    <a:pt x="136" y="46"/>
                    <a:pt x="135" y="49"/>
                    <a:pt x="137" y="50"/>
                  </a:cubicBezTo>
                  <a:cubicBezTo>
                    <a:pt x="137" y="50"/>
                    <a:pt x="137" y="46"/>
                    <a:pt x="137" y="46"/>
                  </a:cubicBezTo>
                  <a:cubicBezTo>
                    <a:pt x="137" y="45"/>
                    <a:pt x="140" y="45"/>
                    <a:pt x="138" y="43"/>
                  </a:cubicBezTo>
                  <a:cubicBezTo>
                    <a:pt x="137" y="43"/>
                    <a:pt x="135" y="43"/>
                    <a:pt x="134" y="43"/>
                  </a:cubicBezTo>
                  <a:cubicBezTo>
                    <a:pt x="134" y="42"/>
                    <a:pt x="135" y="41"/>
                    <a:pt x="135" y="41"/>
                  </a:cubicBezTo>
                  <a:cubicBezTo>
                    <a:pt x="136" y="40"/>
                    <a:pt x="135" y="39"/>
                    <a:pt x="134" y="38"/>
                  </a:cubicBezTo>
                  <a:cubicBezTo>
                    <a:pt x="133" y="37"/>
                    <a:pt x="133" y="37"/>
                    <a:pt x="132" y="38"/>
                  </a:cubicBezTo>
                  <a:cubicBezTo>
                    <a:pt x="130" y="39"/>
                    <a:pt x="129" y="38"/>
                    <a:pt x="127" y="37"/>
                  </a:cubicBezTo>
                  <a:cubicBezTo>
                    <a:pt x="126" y="37"/>
                    <a:pt x="124" y="39"/>
                    <a:pt x="124" y="40"/>
                  </a:cubicBezTo>
                  <a:cubicBezTo>
                    <a:pt x="123" y="41"/>
                    <a:pt x="122" y="40"/>
                    <a:pt x="121" y="41"/>
                  </a:cubicBezTo>
                  <a:cubicBezTo>
                    <a:pt x="120" y="41"/>
                    <a:pt x="119" y="42"/>
                    <a:pt x="119" y="43"/>
                  </a:cubicBezTo>
                  <a:cubicBezTo>
                    <a:pt x="117" y="45"/>
                    <a:pt x="116" y="46"/>
                    <a:pt x="114" y="45"/>
                  </a:cubicBezTo>
                  <a:cubicBezTo>
                    <a:pt x="113" y="46"/>
                    <a:pt x="114" y="48"/>
                    <a:pt x="115" y="49"/>
                  </a:cubicBezTo>
                  <a:cubicBezTo>
                    <a:pt x="117" y="53"/>
                    <a:pt x="108" y="50"/>
                    <a:pt x="106" y="51"/>
                  </a:cubicBezTo>
                  <a:cubicBezTo>
                    <a:pt x="105" y="52"/>
                    <a:pt x="102" y="51"/>
                    <a:pt x="101" y="50"/>
                  </a:cubicBezTo>
                  <a:cubicBezTo>
                    <a:pt x="100" y="49"/>
                    <a:pt x="101" y="47"/>
                    <a:pt x="101" y="47"/>
                  </a:cubicBezTo>
                  <a:cubicBezTo>
                    <a:pt x="101" y="47"/>
                    <a:pt x="101" y="44"/>
                    <a:pt x="100" y="45"/>
                  </a:cubicBezTo>
                  <a:cubicBezTo>
                    <a:pt x="98" y="45"/>
                    <a:pt x="96" y="45"/>
                    <a:pt x="96" y="48"/>
                  </a:cubicBezTo>
                  <a:cubicBezTo>
                    <a:pt x="97" y="49"/>
                    <a:pt x="98" y="52"/>
                    <a:pt x="97" y="52"/>
                  </a:cubicBezTo>
                  <a:cubicBezTo>
                    <a:pt x="95" y="52"/>
                    <a:pt x="94" y="54"/>
                    <a:pt x="92" y="52"/>
                  </a:cubicBezTo>
                  <a:cubicBezTo>
                    <a:pt x="91" y="50"/>
                    <a:pt x="90" y="53"/>
                    <a:pt x="89" y="52"/>
                  </a:cubicBezTo>
                  <a:cubicBezTo>
                    <a:pt x="86" y="51"/>
                    <a:pt x="85" y="51"/>
                    <a:pt x="82" y="50"/>
                  </a:cubicBezTo>
                  <a:cubicBezTo>
                    <a:pt x="80" y="49"/>
                    <a:pt x="79" y="47"/>
                    <a:pt x="77" y="47"/>
                  </a:cubicBezTo>
                  <a:cubicBezTo>
                    <a:pt x="74" y="48"/>
                    <a:pt x="74" y="47"/>
                    <a:pt x="72" y="46"/>
                  </a:cubicBezTo>
                  <a:cubicBezTo>
                    <a:pt x="70" y="45"/>
                    <a:pt x="68" y="46"/>
                    <a:pt x="67" y="45"/>
                  </a:cubicBezTo>
                  <a:cubicBezTo>
                    <a:pt x="65" y="43"/>
                    <a:pt x="63" y="42"/>
                    <a:pt x="62" y="41"/>
                  </a:cubicBezTo>
                  <a:cubicBezTo>
                    <a:pt x="60" y="40"/>
                    <a:pt x="59" y="40"/>
                    <a:pt x="60" y="38"/>
                  </a:cubicBezTo>
                  <a:cubicBezTo>
                    <a:pt x="61" y="37"/>
                    <a:pt x="60" y="35"/>
                    <a:pt x="62" y="34"/>
                  </a:cubicBezTo>
                  <a:cubicBezTo>
                    <a:pt x="64" y="33"/>
                    <a:pt x="65" y="34"/>
                    <a:pt x="63" y="32"/>
                  </a:cubicBezTo>
                  <a:cubicBezTo>
                    <a:pt x="61" y="31"/>
                    <a:pt x="59" y="29"/>
                    <a:pt x="57" y="28"/>
                  </a:cubicBezTo>
                  <a:cubicBezTo>
                    <a:pt x="56" y="28"/>
                    <a:pt x="55" y="26"/>
                    <a:pt x="53" y="26"/>
                  </a:cubicBezTo>
                  <a:cubicBezTo>
                    <a:pt x="53" y="26"/>
                    <a:pt x="53" y="23"/>
                    <a:pt x="52" y="22"/>
                  </a:cubicBezTo>
                  <a:cubicBezTo>
                    <a:pt x="47" y="17"/>
                    <a:pt x="57" y="23"/>
                    <a:pt x="57" y="19"/>
                  </a:cubicBezTo>
                  <a:cubicBezTo>
                    <a:pt x="57" y="17"/>
                    <a:pt x="56" y="17"/>
                    <a:pt x="54" y="15"/>
                  </a:cubicBezTo>
                  <a:cubicBezTo>
                    <a:pt x="53" y="14"/>
                    <a:pt x="53" y="13"/>
                    <a:pt x="55" y="12"/>
                  </a:cubicBezTo>
                  <a:cubicBezTo>
                    <a:pt x="57" y="12"/>
                    <a:pt x="56" y="9"/>
                    <a:pt x="58" y="8"/>
                  </a:cubicBezTo>
                  <a:cubicBezTo>
                    <a:pt x="59" y="7"/>
                    <a:pt x="61" y="6"/>
                    <a:pt x="60" y="4"/>
                  </a:cubicBezTo>
                  <a:cubicBezTo>
                    <a:pt x="58" y="1"/>
                    <a:pt x="53" y="0"/>
                    <a:pt x="50" y="2"/>
                  </a:cubicBezTo>
                  <a:cubicBezTo>
                    <a:pt x="49" y="3"/>
                    <a:pt x="49" y="3"/>
                    <a:pt x="47" y="4"/>
                  </a:cubicBezTo>
                  <a:cubicBezTo>
                    <a:pt x="46" y="4"/>
                    <a:pt x="46" y="6"/>
                    <a:pt x="45" y="7"/>
                  </a:cubicBezTo>
                  <a:cubicBezTo>
                    <a:pt x="43" y="8"/>
                    <a:pt x="41" y="7"/>
                    <a:pt x="40" y="8"/>
                  </a:cubicBezTo>
                  <a:cubicBezTo>
                    <a:pt x="39" y="9"/>
                    <a:pt x="37" y="9"/>
                    <a:pt x="35" y="8"/>
                  </a:cubicBezTo>
                  <a:cubicBezTo>
                    <a:pt x="33" y="8"/>
                    <a:pt x="32" y="7"/>
                    <a:pt x="30" y="8"/>
                  </a:cubicBezTo>
                  <a:cubicBezTo>
                    <a:pt x="28" y="8"/>
                    <a:pt x="29" y="11"/>
                    <a:pt x="30" y="12"/>
                  </a:cubicBezTo>
                  <a:cubicBezTo>
                    <a:pt x="30" y="14"/>
                    <a:pt x="30" y="16"/>
                    <a:pt x="30" y="17"/>
                  </a:cubicBezTo>
                  <a:cubicBezTo>
                    <a:pt x="31" y="19"/>
                    <a:pt x="33" y="19"/>
                    <a:pt x="35" y="20"/>
                  </a:cubicBezTo>
                  <a:cubicBezTo>
                    <a:pt x="36" y="22"/>
                    <a:pt x="34" y="22"/>
                    <a:pt x="33" y="22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9"/>
                    <a:pt x="31" y="29"/>
                    <a:pt x="31" y="29"/>
                  </a:cubicBezTo>
                  <a:cubicBezTo>
                    <a:pt x="29" y="30"/>
                    <a:pt x="31" y="33"/>
                    <a:pt x="29" y="33"/>
                  </a:cubicBezTo>
                  <a:cubicBezTo>
                    <a:pt x="27" y="34"/>
                    <a:pt x="26" y="35"/>
                    <a:pt x="26" y="36"/>
                  </a:cubicBezTo>
                  <a:cubicBezTo>
                    <a:pt x="25" y="38"/>
                    <a:pt x="24" y="38"/>
                    <a:pt x="22" y="39"/>
                  </a:cubicBezTo>
                  <a:cubicBezTo>
                    <a:pt x="20" y="40"/>
                    <a:pt x="20" y="43"/>
                    <a:pt x="19" y="44"/>
                  </a:cubicBezTo>
                  <a:cubicBezTo>
                    <a:pt x="18" y="46"/>
                    <a:pt x="16" y="45"/>
                    <a:pt x="15" y="47"/>
                  </a:cubicBezTo>
                  <a:cubicBezTo>
                    <a:pt x="13" y="48"/>
                    <a:pt x="12" y="44"/>
                    <a:pt x="11" y="46"/>
                  </a:cubicBezTo>
                  <a:cubicBezTo>
                    <a:pt x="10" y="47"/>
                    <a:pt x="6" y="49"/>
                    <a:pt x="7" y="50"/>
                  </a:cubicBezTo>
                  <a:cubicBezTo>
                    <a:pt x="7" y="52"/>
                    <a:pt x="10" y="52"/>
                    <a:pt x="10" y="54"/>
                  </a:cubicBezTo>
                  <a:cubicBezTo>
                    <a:pt x="9" y="57"/>
                    <a:pt x="11" y="57"/>
                    <a:pt x="13" y="58"/>
                  </a:cubicBezTo>
                  <a:cubicBezTo>
                    <a:pt x="13" y="60"/>
                    <a:pt x="14" y="62"/>
                    <a:pt x="14" y="64"/>
                  </a:cubicBezTo>
                  <a:cubicBezTo>
                    <a:pt x="14" y="64"/>
                    <a:pt x="11" y="64"/>
                    <a:pt x="10" y="64"/>
                  </a:cubicBezTo>
                  <a:cubicBezTo>
                    <a:pt x="9" y="64"/>
                    <a:pt x="8" y="65"/>
                    <a:pt x="7" y="65"/>
                  </a:cubicBezTo>
                  <a:cubicBezTo>
                    <a:pt x="7" y="65"/>
                    <a:pt x="6" y="64"/>
                    <a:pt x="5" y="64"/>
                  </a:cubicBezTo>
                  <a:cubicBezTo>
                    <a:pt x="4" y="64"/>
                    <a:pt x="0" y="66"/>
                    <a:pt x="0" y="67"/>
                  </a:cubicBezTo>
                  <a:cubicBezTo>
                    <a:pt x="2" y="69"/>
                    <a:pt x="3" y="70"/>
                    <a:pt x="5" y="72"/>
                  </a:cubicBezTo>
                  <a:cubicBezTo>
                    <a:pt x="5" y="72"/>
                    <a:pt x="11" y="72"/>
                    <a:pt x="11" y="72"/>
                  </a:cubicBezTo>
                  <a:cubicBezTo>
                    <a:pt x="11" y="73"/>
                    <a:pt x="9" y="74"/>
                    <a:pt x="8" y="74"/>
                  </a:cubicBezTo>
                  <a:cubicBezTo>
                    <a:pt x="7" y="75"/>
                    <a:pt x="4" y="73"/>
                    <a:pt x="4" y="75"/>
                  </a:cubicBezTo>
                  <a:cubicBezTo>
                    <a:pt x="4" y="77"/>
                    <a:pt x="9" y="80"/>
                    <a:pt x="11" y="82"/>
                  </a:cubicBezTo>
                  <a:cubicBezTo>
                    <a:pt x="12" y="83"/>
                    <a:pt x="13" y="83"/>
                    <a:pt x="15" y="83"/>
                  </a:cubicBezTo>
                  <a:cubicBezTo>
                    <a:pt x="17" y="82"/>
                    <a:pt x="20" y="81"/>
                    <a:pt x="21" y="79"/>
                  </a:cubicBezTo>
                  <a:cubicBezTo>
                    <a:pt x="21" y="79"/>
                    <a:pt x="20" y="78"/>
                    <a:pt x="19" y="78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21" y="76"/>
                    <a:pt x="20" y="75"/>
                    <a:pt x="21" y="75"/>
                  </a:cubicBezTo>
                  <a:cubicBezTo>
                    <a:pt x="21" y="75"/>
                    <a:pt x="23" y="75"/>
                    <a:pt x="23" y="75"/>
                  </a:cubicBezTo>
                  <a:cubicBezTo>
                    <a:pt x="23" y="76"/>
                    <a:pt x="21" y="76"/>
                    <a:pt x="22" y="77"/>
                  </a:cubicBezTo>
                  <a:cubicBezTo>
                    <a:pt x="22" y="77"/>
                    <a:pt x="23" y="77"/>
                    <a:pt x="23" y="77"/>
                  </a:cubicBezTo>
                  <a:cubicBezTo>
                    <a:pt x="23" y="78"/>
                    <a:pt x="22" y="78"/>
                    <a:pt x="22" y="78"/>
                  </a:cubicBezTo>
                  <a:cubicBezTo>
                    <a:pt x="21" y="78"/>
                    <a:pt x="23" y="78"/>
                    <a:pt x="23" y="78"/>
                  </a:cubicBezTo>
                  <a:cubicBezTo>
                    <a:pt x="23" y="79"/>
                    <a:pt x="22" y="79"/>
                    <a:pt x="22" y="80"/>
                  </a:cubicBezTo>
                  <a:cubicBezTo>
                    <a:pt x="21" y="80"/>
                    <a:pt x="23" y="81"/>
                    <a:pt x="24" y="82"/>
                  </a:cubicBezTo>
                  <a:cubicBezTo>
                    <a:pt x="25" y="83"/>
                    <a:pt x="23" y="85"/>
                    <a:pt x="22" y="87"/>
                  </a:cubicBezTo>
                  <a:cubicBezTo>
                    <a:pt x="22" y="88"/>
                    <a:pt x="23" y="89"/>
                    <a:pt x="24" y="90"/>
                  </a:cubicBezTo>
                  <a:cubicBezTo>
                    <a:pt x="24" y="92"/>
                    <a:pt x="24" y="93"/>
                    <a:pt x="24" y="95"/>
                  </a:cubicBezTo>
                  <a:cubicBezTo>
                    <a:pt x="24" y="97"/>
                    <a:pt x="23" y="100"/>
                    <a:pt x="23" y="101"/>
                  </a:cubicBezTo>
                  <a:cubicBezTo>
                    <a:pt x="23" y="101"/>
                    <a:pt x="24" y="99"/>
                    <a:pt x="24" y="99"/>
                  </a:cubicBezTo>
                  <a:cubicBezTo>
                    <a:pt x="25" y="100"/>
                    <a:pt x="26" y="106"/>
                    <a:pt x="26" y="107"/>
                  </a:cubicBezTo>
                  <a:cubicBezTo>
                    <a:pt x="27" y="109"/>
                    <a:pt x="29" y="112"/>
                    <a:pt x="30" y="115"/>
                  </a:cubicBezTo>
                  <a:cubicBezTo>
                    <a:pt x="31" y="118"/>
                    <a:pt x="31" y="121"/>
                    <a:pt x="32" y="124"/>
                  </a:cubicBezTo>
                  <a:cubicBezTo>
                    <a:pt x="34" y="128"/>
                    <a:pt x="37" y="131"/>
                    <a:pt x="39" y="134"/>
                  </a:cubicBezTo>
                  <a:cubicBezTo>
                    <a:pt x="40" y="137"/>
                    <a:pt x="40" y="140"/>
                    <a:pt x="41" y="143"/>
                  </a:cubicBezTo>
                  <a:cubicBezTo>
                    <a:pt x="43" y="146"/>
                    <a:pt x="45" y="149"/>
                    <a:pt x="48" y="146"/>
                  </a:cubicBezTo>
                  <a:cubicBezTo>
                    <a:pt x="50" y="145"/>
                    <a:pt x="50" y="144"/>
                    <a:pt x="50" y="143"/>
                  </a:cubicBezTo>
                  <a:cubicBezTo>
                    <a:pt x="50" y="141"/>
                    <a:pt x="52" y="140"/>
                    <a:pt x="53" y="139"/>
                  </a:cubicBezTo>
                  <a:cubicBezTo>
                    <a:pt x="54" y="138"/>
                    <a:pt x="56" y="138"/>
                    <a:pt x="57" y="137"/>
                  </a:cubicBezTo>
                  <a:cubicBezTo>
                    <a:pt x="58" y="136"/>
                    <a:pt x="57" y="133"/>
                    <a:pt x="57" y="132"/>
                  </a:cubicBezTo>
                  <a:cubicBezTo>
                    <a:pt x="56" y="128"/>
                    <a:pt x="61" y="125"/>
                    <a:pt x="60" y="122"/>
                  </a:cubicBezTo>
                  <a:cubicBezTo>
                    <a:pt x="59" y="119"/>
                    <a:pt x="58" y="116"/>
                    <a:pt x="58" y="113"/>
                  </a:cubicBezTo>
                  <a:cubicBezTo>
                    <a:pt x="58" y="109"/>
                    <a:pt x="62" y="108"/>
                    <a:pt x="65" y="107"/>
                  </a:cubicBezTo>
                  <a:cubicBezTo>
                    <a:pt x="66" y="106"/>
                    <a:pt x="69" y="106"/>
                    <a:pt x="69" y="105"/>
                  </a:cubicBezTo>
                  <a:cubicBezTo>
                    <a:pt x="70" y="103"/>
                    <a:pt x="71" y="102"/>
                    <a:pt x="72" y="101"/>
                  </a:cubicBezTo>
                  <a:cubicBezTo>
                    <a:pt x="75" y="98"/>
                    <a:pt x="78" y="95"/>
                    <a:pt x="81" y="93"/>
                  </a:cubicBezTo>
                  <a:cubicBezTo>
                    <a:pt x="82" y="92"/>
                    <a:pt x="83" y="90"/>
                    <a:pt x="84" y="89"/>
                  </a:cubicBezTo>
                  <a:cubicBezTo>
                    <a:pt x="85" y="88"/>
                    <a:pt x="87" y="88"/>
                    <a:pt x="88" y="87"/>
                  </a:cubicBezTo>
                  <a:cubicBezTo>
                    <a:pt x="89" y="86"/>
                    <a:pt x="90" y="85"/>
                    <a:pt x="91" y="84"/>
                  </a:cubicBezTo>
                  <a:cubicBezTo>
                    <a:pt x="92" y="83"/>
                    <a:pt x="90" y="82"/>
                    <a:pt x="90" y="81"/>
                  </a:cubicBezTo>
                  <a:cubicBezTo>
                    <a:pt x="91" y="79"/>
                    <a:pt x="94" y="79"/>
                    <a:pt x="95" y="78"/>
                  </a:cubicBezTo>
                  <a:cubicBezTo>
                    <a:pt x="96" y="78"/>
                    <a:pt x="98" y="75"/>
                    <a:pt x="98" y="74"/>
                  </a:cubicBezTo>
                  <a:cubicBezTo>
                    <a:pt x="98" y="76"/>
                    <a:pt x="96" y="76"/>
                    <a:pt x="97" y="78"/>
                  </a:cubicBezTo>
                  <a:cubicBezTo>
                    <a:pt x="99" y="79"/>
                    <a:pt x="100" y="76"/>
                    <a:pt x="100" y="76"/>
                  </a:cubicBezTo>
                  <a:cubicBezTo>
                    <a:pt x="101" y="77"/>
                    <a:pt x="100" y="78"/>
                    <a:pt x="101" y="78"/>
                  </a:cubicBezTo>
                  <a:cubicBezTo>
                    <a:pt x="102" y="75"/>
                    <a:pt x="101" y="72"/>
                    <a:pt x="99" y="69"/>
                  </a:cubicBezTo>
                  <a:cubicBezTo>
                    <a:pt x="98" y="67"/>
                    <a:pt x="96" y="65"/>
                    <a:pt x="97" y="62"/>
                  </a:cubicBezTo>
                  <a:cubicBezTo>
                    <a:pt x="98" y="59"/>
                    <a:pt x="103" y="61"/>
                    <a:pt x="100" y="58"/>
                  </a:cubicBezTo>
                  <a:cubicBezTo>
                    <a:pt x="99" y="57"/>
                    <a:pt x="97" y="56"/>
                    <a:pt x="98" y="54"/>
                  </a:cubicBezTo>
                  <a:cubicBezTo>
                    <a:pt x="99" y="53"/>
                    <a:pt x="100" y="54"/>
                    <a:pt x="102" y="55"/>
                  </a:cubicBezTo>
                  <a:cubicBezTo>
                    <a:pt x="103" y="56"/>
                    <a:pt x="104" y="55"/>
                    <a:pt x="104" y="57"/>
                  </a:cubicBezTo>
                  <a:cubicBezTo>
                    <a:pt x="104" y="58"/>
                    <a:pt x="104" y="59"/>
                    <a:pt x="106" y="60"/>
                  </a:cubicBezTo>
                  <a:cubicBezTo>
                    <a:pt x="107" y="60"/>
                    <a:pt x="109" y="60"/>
                    <a:pt x="110" y="60"/>
                  </a:cubicBezTo>
                  <a:cubicBezTo>
                    <a:pt x="111" y="60"/>
                    <a:pt x="113" y="61"/>
                    <a:pt x="114" y="60"/>
                  </a:cubicBezTo>
                  <a:cubicBezTo>
                    <a:pt x="119" y="59"/>
                    <a:pt x="115" y="65"/>
                    <a:pt x="113" y="66"/>
                  </a:cubicBezTo>
                  <a:cubicBezTo>
                    <a:pt x="110" y="66"/>
                    <a:pt x="112" y="70"/>
                    <a:pt x="112" y="71"/>
                  </a:cubicBezTo>
                  <a:cubicBezTo>
                    <a:pt x="113" y="71"/>
                    <a:pt x="115" y="67"/>
                    <a:pt x="115" y="68"/>
                  </a:cubicBezTo>
                  <a:cubicBezTo>
                    <a:pt x="115" y="71"/>
                    <a:pt x="117" y="74"/>
                    <a:pt x="117" y="76"/>
                  </a:cubicBezTo>
                  <a:close/>
                </a:path>
              </a:pathLst>
            </a:custGeom>
            <a:solidFill>
              <a:schemeClr val="accent1"/>
            </a:solidFill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3" name="Freeform 702">
              <a:extLst>
                <a:ext uri="{FF2B5EF4-FFF2-40B4-BE49-F238E27FC236}">
                  <a16:creationId xmlns:a16="http://schemas.microsoft.com/office/drawing/2014/main" id="{EFA8CA84-2B0E-5446-B941-F715972D1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9253" y="6548074"/>
              <a:ext cx="327177" cy="830941"/>
            </a:xfrm>
            <a:custGeom>
              <a:avLst/>
              <a:gdLst>
                <a:gd name="T0" fmla="*/ 37 w 41"/>
                <a:gd name="T1" fmla="*/ 37 h 98"/>
                <a:gd name="T2" fmla="*/ 34 w 41"/>
                <a:gd name="T3" fmla="*/ 35 h 98"/>
                <a:gd name="T4" fmla="*/ 31 w 41"/>
                <a:gd name="T5" fmla="*/ 29 h 98"/>
                <a:gd name="T6" fmla="*/ 32 w 41"/>
                <a:gd name="T7" fmla="*/ 25 h 98"/>
                <a:gd name="T8" fmla="*/ 25 w 41"/>
                <a:gd name="T9" fmla="*/ 22 h 98"/>
                <a:gd name="T10" fmla="*/ 30 w 41"/>
                <a:gd name="T11" fmla="*/ 10 h 98"/>
                <a:gd name="T12" fmla="*/ 28 w 41"/>
                <a:gd name="T13" fmla="*/ 6 h 98"/>
                <a:gd name="T14" fmla="*/ 23 w 41"/>
                <a:gd name="T15" fmla="*/ 2 h 98"/>
                <a:gd name="T16" fmla="*/ 22 w 41"/>
                <a:gd name="T17" fmla="*/ 9 h 98"/>
                <a:gd name="T18" fmla="*/ 18 w 41"/>
                <a:gd name="T19" fmla="*/ 9 h 98"/>
                <a:gd name="T20" fmla="*/ 13 w 41"/>
                <a:gd name="T21" fmla="*/ 15 h 98"/>
                <a:gd name="T22" fmla="*/ 11 w 41"/>
                <a:gd name="T23" fmla="*/ 21 h 98"/>
                <a:gd name="T24" fmla="*/ 6 w 41"/>
                <a:gd name="T25" fmla="*/ 25 h 98"/>
                <a:gd name="T26" fmla="*/ 2 w 41"/>
                <a:gd name="T27" fmla="*/ 35 h 98"/>
                <a:gd name="T28" fmla="*/ 0 w 41"/>
                <a:gd name="T29" fmla="*/ 40 h 98"/>
                <a:gd name="T30" fmla="*/ 4 w 41"/>
                <a:gd name="T31" fmla="*/ 44 h 98"/>
                <a:gd name="T32" fmla="*/ 7 w 41"/>
                <a:gd name="T33" fmla="*/ 52 h 98"/>
                <a:gd name="T34" fmla="*/ 11 w 41"/>
                <a:gd name="T35" fmla="*/ 58 h 98"/>
                <a:gd name="T36" fmla="*/ 11 w 41"/>
                <a:gd name="T37" fmla="*/ 64 h 98"/>
                <a:gd name="T38" fmla="*/ 12 w 41"/>
                <a:gd name="T39" fmla="*/ 66 h 98"/>
                <a:gd name="T40" fmla="*/ 14 w 41"/>
                <a:gd name="T41" fmla="*/ 66 h 98"/>
                <a:gd name="T42" fmla="*/ 17 w 41"/>
                <a:gd name="T43" fmla="*/ 65 h 98"/>
                <a:gd name="T44" fmla="*/ 22 w 41"/>
                <a:gd name="T45" fmla="*/ 64 h 98"/>
                <a:gd name="T46" fmla="*/ 25 w 41"/>
                <a:gd name="T47" fmla="*/ 72 h 98"/>
                <a:gd name="T48" fmla="*/ 29 w 41"/>
                <a:gd name="T49" fmla="*/ 80 h 98"/>
                <a:gd name="T50" fmla="*/ 30 w 41"/>
                <a:gd name="T51" fmla="*/ 85 h 98"/>
                <a:gd name="T52" fmla="*/ 29 w 41"/>
                <a:gd name="T53" fmla="*/ 88 h 98"/>
                <a:gd name="T54" fmla="*/ 29 w 41"/>
                <a:gd name="T55" fmla="*/ 98 h 98"/>
                <a:gd name="T56" fmla="*/ 34 w 41"/>
                <a:gd name="T57" fmla="*/ 85 h 98"/>
                <a:gd name="T58" fmla="*/ 28 w 41"/>
                <a:gd name="T59" fmla="*/ 71 h 98"/>
                <a:gd name="T60" fmla="*/ 30 w 41"/>
                <a:gd name="T61" fmla="*/ 65 h 98"/>
                <a:gd name="T62" fmla="*/ 26 w 41"/>
                <a:gd name="T63" fmla="*/ 49 h 98"/>
                <a:gd name="T64" fmla="*/ 34 w 41"/>
                <a:gd name="T65" fmla="*/ 44 h 98"/>
                <a:gd name="T66" fmla="*/ 41 w 41"/>
                <a:gd name="T6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98">
                  <a:moveTo>
                    <a:pt x="39" y="38"/>
                  </a:moveTo>
                  <a:cubicBezTo>
                    <a:pt x="38" y="38"/>
                    <a:pt x="37" y="39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5"/>
                    <a:pt x="34" y="35"/>
                    <a:pt x="34" y="35"/>
                  </a:cubicBezTo>
                  <a:cubicBezTo>
                    <a:pt x="33" y="34"/>
                    <a:pt x="34" y="32"/>
                    <a:pt x="34" y="31"/>
                  </a:cubicBezTo>
                  <a:cubicBezTo>
                    <a:pt x="35" y="29"/>
                    <a:pt x="32" y="30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30" y="26"/>
                    <a:pt x="32" y="25"/>
                    <a:pt x="32" y="25"/>
                  </a:cubicBezTo>
                  <a:cubicBezTo>
                    <a:pt x="31" y="23"/>
                    <a:pt x="25" y="26"/>
                    <a:pt x="24" y="25"/>
                  </a:cubicBezTo>
                  <a:cubicBezTo>
                    <a:pt x="24" y="25"/>
                    <a:pt x="25" y="23"/>
                    <a:pt x="25" y="22"/>
                  </a:cubicBezTo>
                  <a:cubicBezTo>
                    <a:pt x="24" y="21"/>
                    <a:pt x="27" y="19"/>
                    <a:pt x="27" y="18"/>
                  </a:cubicBezTo>
                  <a:cubicBezTo>
                    <a:pt x="29" y="15"/>
                    <a:pt x="31" y="13"/>
                    <a:pt x="30" y="10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1" y="5"/>
                    <a:pt x="29" y="7"/>
                    <a:pt x="28" y="6"/>
                  </a:cubicBezTo>
                  <a:cubicBezTo>
                    <a:pt x="28" y="4"/>
                    <a:pt x="27" y="3"/>
                    <a:pt x="27" y="2"/>
                  </a:cubicBezTo>
                  <a:cubicBezTo>
                    <a:pt x="25" y="0"/>
                    <a:pt x="25" y="3"/>
                    <a:pt x="23" y="2"/>
                  </a:cubicBezTo>
                  <a:cubicBezTo>
                    <a:pt x="24" y="4"/>
                    <a:pt x="22" y="4"/>
                    <a:pt x="22" y="5"/>
                  </a:cubicBezTo>
                  <a:cubicBezTo>
                    <a:pt x="22" y="5"/>
                    <a:pt x="22" y="9"/>
                    <a:pt x="22" y="9"/>
                  </a:cubicBezTo>
                  <a:cubicBezTo>
                    <a:pt x="21" y="9"/>
                    <a:pt x="21" y="7"/>
                    <a:pt x="21" y="7"/>
                  </a:cubicBezTo>
                  <a:cubicBezTo>
                    <a:pt x="19" y="7"/>
                    <a:pt x="18" y="8"/>
                    <a:pt x="18" y="9"/>
                  </a:cubicBezTo>
                  <a:cubicBezTo>
                    <a:pt x="17" y="10"/>
                    <a:pt x="15" y="10"/>
                    <a:pt x="14" y="11"/>
                  </a:cubicBezTo>
                  <a:cubicBezTo>
                    <a:pt x="13" y="12"/>
                    <a:pt x="14" y="14"/>
                    <a:pt x="13" y="15"/>
                  </a:cubicBezTo>
                  <a:cubicBezTo>
                    <a:pt x="13" y="16"/>
                    <a:pt x="12" y="17"/>
                    <a:pt x="11" y="18"/>
                  </a:cubicBezTo>
                  <a:cubicBezTo>
                    <a:pt x="11" y="19"/>
                    <a:pt x="11" y="20"/>
                    <a:pt x="11" y="21"/>
                  </a:cubicBezTo>
                  <a:cubicBezTo>
                    <a:pt x="11" y="23"/>
                    <a:pt x="10" y="25"/>
                    <a:pt x="9" y="25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5" y="27"/>
                    <a:pt x="6" y="35"/>
                    <a:pt x="4" y="35"/>
                  </a:cubicBezTo>
                  <a:cubicBezTo>
                    <a:pt x="4" y="35"/>
                    <a:pt x="2" y="35"/>
                    <a:pt x="2" y="35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1" y="39"/>
                    <a:pt x="0" y="40"/>
                  </a:cubicBezTo>
                  <a:cubicBezTo>
                    <a:pt x="0" y="41"/>
                    <a:pt x="4" y="46"/>
                    <a:pt x="5" y="47"/>
                  </a:cubicBezTo>
                  <a:cubicBezTo>
                    <a:pt x="5" y="47"/>
                    <a:pt x="4" y="44"/>
                    <a:pt x="4" y="44"/>
                  </a:cubicBezTo>
                  <a:cubicBezTo>
                    <a:pt x="4" y="44"/>
                    <a:pt x="7" y="48"/>
                    <a:pt x="7" y="48"/>
                  </a:cubicBezTo>
                  <a:cubicBezTo>
                    <a:pt x="8" y="50"/>
                    <a:pt x="6" y="50"/>
                    <a:pt x="7" y="52"/>
                  </a:cubicBezTo>
                  <a:cubicBezTo>
                    <a:pt x="6" y="51"/>
                    <a:pt x="8" y="51"/>
                    <a:pt x="9" y="52"/>
                  </a:cubicBezTo>
                  <a:cubicBezTo>
                    <a:pt x="10" y="54"/>
                    <a:pt x="11" y="56"/>
                    <a:pt x="11" y="58"/>
                  </a:cubicBezTo>
                  <a:cubicBezTo>
                    <a:pt x="11" y="58"/>
                    <a:pt x="10" y="67"/>
                    <a:pt x="10" y="67"/>
                  </a:cubicBezTo>
                  <a:cubicBezTo>
                    <a:pt x="11" y="67"/>
                    <a:pt x="11" y="64"/>
                    <a:pt x="11" y="64"/>
                  </a:cubicBezTo>
                  <a:cubicBezTo>
                    <a:pt x="11" y="64"/>
                    <a:pt x="11" y="67"/>
                    <a:pt x="11" y="67"/>
                  </a:cubicBezTo>
                  <a:cubicBezTo>
                    <a:pt x="11" y="67"/>
                    <a:pt x="12" y="66"/>
                    <a:pt x="12" y="66"/>
                  </a:cubicBezTo>
                  <a:cubicBezTo>
                    <a:pt x="12" y="66"/>
                    <a:pt x="12" y="68"/>
                    <a:pt x="12" y="68"/>
                  </a:cubicBezTo>
                  <a:cubicBezTo>
                    <a:pt x="13" y="68"/>
                    <a:pt x="13" y="66"/>
                    <a:pt x="14" y="66"/>
                  </a:cubicBezTo>
                  <a:cubicBezTo>
                    <a:pt x="14" y="66"/>
                    <a:pt x="14" y="67"/>
                    <a:pt x="14" y="67"/>
                  </a:cubicBezTo>
                  <a:cubicBezTo>
                    <a:pt x="14" y="67"/>
                    <a:pt x="17" y="66"/>
                    <a:pt x="17" y="65"/>
                  </a:cubicBezTo>
                  <a:cubicBezTo>
                    <a:pt x="18" y="65"/>
                    <a:pt x="23" y="62"/>
                    <a:pt x="21" y="61"/>
                  </a:cubicBezTo>
                  <a:cubicBezTo>
                    <a:pt x="22" y="61"/>
                    <a:pt x="21" y="63"/>
                    <a:pt x="22" y="64"/>
                  </a:cubicBezTo>
                  <a:cubicBezTo>
                    <a:pt x="23" y="64"/>
                    <a:pt x="24" y="64"/>
                    <a:pt x="24" y="65"/>
                  </a:cubicBezTo>
                  <a:cubicBezTo>
                    <a:pt x="25" y="67"/>
                    <a:pt x="25" y="70"/>
                    <a:pt x="25" y="72"/>
                  </a:cubicBezTo>
                  <a:cubicBezTo>
                    <a:pt x="26" y="75"/>
                    <a:pt x="26" y="77"/>
                    <a:pt x="28" y="79"/>
                  </a:cubicBezTo>
                  <a:cubicBezTo>
                    <a:pt x="28" y="79"/>
                    <a:pt x="29" y="80"/>
                    <a:pt x="29" y="80"/>
                  </a:cubicBezTo>
                  <a:cubicBezTo>
                    <a:pt x="29" y="82"/>
                    <a:pt x="30" y="82"/>
                    <a:pt x="30" y="82"/>
                  </a:cubicBezTo>
                  <a:cubicBezTo>
                    <a:pt x="31" y="83"/>
                    <a:pt x="29" y="85"/>
                    <a:pt x="30" y="85"/>
                  </a:cubicBezTo>
                  <a:cubicBezTo>
                    <a:pt x="30" y="85"/>
                    <a:pt x="30" y="85"/>
                    <a:pt x="31" y="85"/>
                  </a:cubicBezTo>
                  <a:cubicBezTo>
                    <a:pt x="31" y="86"/>
                    <a:pt x="29" y="87"/>
                    <a:pt x="29" y="88"/>
                  </a:cubicBezTo>
                  <a:cubicBezTo>
                    <a:pt x="29" y="90"/>
                    <a:pt x="30" y="88"/>
                    <a:pt x="31" y="89"/>
                  </a:cubicBezTo>
                  <a:cubicBezTo>
                    <a:pt x="31" y="89"/>
                    <a:pt x="29" y="97"/>
                    <a:pt x="29" y="98"/>
                  </a:cubicBezTo>
                  <a:cubicBezTo>
                    <a:pt x="31" y="96"/>
                    <a:pt x="32" y="92"/>
                    <a:pt x="33" y="90"/>
                  </a:cubicBezTo>
                  <a:cubicBezTo>
                    <a:pt x="34" y="88"/>
                    <a:pt x="35" y="87"/>
                    <a:pt x="34" y="85"/>
                  </a:cubicBezTo>
                  <a:cubicBezTo>
                    <a:pt x="33" y="83"/>
                    <a:pt x="33" y="82"/>
                    <a:pt x="33" y="80"/>
                  </a:cubicBezTo>
                  <a:cubicBezTo>
                    <a:pt x="32" y="78"/>
                    <a:pt x="27" y="74"/>
                    <a:pt x="28" y="71"/>
                  </a:cubicBezTo>
                  <a:cubicBezTo>
                    <a:pt x="28" y="71"/>
                    <a:pt x="30" y="70"/>
                    <a:pt x="30" y="69"/>
                  </a:cubicBezTo>
                  <a:cubicBezTo>
                    <a:pt x="29" y="67"/>
                    <a:pt x="30" y="67"/>
                    <a:pt x="30" y="65"/>
                  </a:cubicBezTo>
                  <a:cubicBezTo>
                    <a:pt x="31" y="62"/>
                    <a:pt x="27" y="60"/>
                    <a:pt x="26" y="58"/>
                  </a:cubicBezTo>
                  <a:cubicBezTo>
                    <a:pt x="23" y="56"/>
                    <a:pt x="25" y="52"/>
                    <a:pt x="26" y="49"/>
                  </a:cubicBezTo>
                  <a:cubicBezTo>
                    <a:pt x="26" y="47"/>
                    <a:pt x="27" y="47"/>
                    <a:pt x="29" y="47"/>
                  </a:cubicBezTo>
                  <a:cubicBezTo>
                    <a:pt x="31" y="47"/>
                    <a:pt x="33" y="45"/>
                    <a:pt x="34" y="44"/>
                  </a:cubicBezTo>
                  <a:cubicBezTo>
                    <a:pt x="36" y="43"/>
                    <a:pt x="37" y="44"/>
                    <a:pt x="39" y="42"/>
                  </a:cubicBezTo>
                  <a:cubicBezTo>
                    <a:pt x="40" y="40"/>
                    <a:pt x="41" y="39"/>
                    <a:pt x="41" y="38"/>
                  </a:cubicBezTo>
                  <a:cubicBezTo>
                    <a:pt x="41" y="38"/>
                    <a:pt x="40" y="38"/>
                    <a:pt x="39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4" name="Freeform 703">
              <a:extLst>
                <a:ext uri="{FF2B5EF4-FFF2-40B4-BE49-F238E27FC236}">
                  <a16:creationId xmlns:a16="http://schemas.microsoft.com/office/drawing/2014/main" id="{B320B7B1-83A6-2248-99AC-F930C74E6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6649055"/>
              <a:ext cx="182677" cy="236588"/>
            </a:xfrm>
            <a:custGeom>
              <a:avLst/>
              <a:gdLst>
                <a:gd name="T0" fmla="*/ 21 w 23"/>
                <a:gd name="T1" fmla="*/ 26 h 28"/>
                <a:gd name="T2" fmla="*/ 20 w 23"/>
                <a:gd name="T3" fmla="*/ 17 h 28"/>
                <a:gd name="T4" fmla="*/ 18 w 23"/>
                <a:gd name="T5" fmla="*/ 16 h 28"/>
                <a:gd name="T6" fmla="*/ 16 w 23"/>
                <a:gd name="T7" fmla="*/ 18 h 28"/>
                <a:gd name="T8" fmla="*/ 17 w 23"/>
                <a:gd name="T9" fmla="*/ 13 h 28"/>
                <a:gd name="T10" fmla="*/ 18 w 23"/>
                <a:gd name="T11" fmla="*/ 7 h 28"/>
                <a:gd name="T12" fmla="*/ 14 w 23"/>
                <a:gd name="T13" fmla="*/ 7 h 28"/>
                <a:gd name="T14" fmla="*/ 10 w 23"/>
                <a:gd name="T15" fmla="*/ 7 h 28"/>
                <a:gd name="T16" fmla="*/ 8 w 23"/>
                <a:gd name="T17" fmla="*/ 4 h 28"/>
                <a:gd name="T18" fmla="*/ 6 w 23"/>
                <a:gd name="T19" fmla="*/ 2 h 28"/>
                <a:gd name="T20" fmla="*/ 2 w 23"/>
                <a:gd name="T21" fmla="*/ 1 h 28"/>
                <a:gd name="T22" fmla="*/ 4 w 23"/>
                <a:gd name="T23" fmla="*/ 5 h 28"/>
                <a:gd name="T24" fmla="*/ 1 w 23"/>
                <a:gd name="T25" fmla="*/ 9 h 28"/>
                <a:gd name="T26" fmla="*/ 3 w 23"/>
                <a:gd name="T27" fmla="*/ 16 h 28"/>
                <a:gd name="T28" fmla="*/ 5 w 23"/>
                <a:gd name="T29" fmla="*/ 25 h 28"/>
                <a:gd name="T30" fmla="*/ 6 w 23"/>
                <a:gd name="T31" fmla="*/ 22 h 28"/>
                <a:gd name="T32" fmla="*/ 7 w 23"/>
                <a:gd name="T33" fmla="*/ 24 h 28"/>
                <a:gd name="T34" fmla="*/ 7 w 23"/>
                <a:gd name="T35" fmla="*/ 23 h 28"/>
                <a:gd name="T36" fmla="*/ 8 w 23"/>
                <a:gd name="T37" fmla="*/ 21 h 28"/>
                <a:gd name="T38" fmla="*/ 13 w 23"/>
                <a:gd name="T39" fmla="*/ 22 h 28"/>
                <a:gd name="T40" fmla="*/ 11 w 23"/>
                <a:gd name="T41" fmla="*/ 16 h 28"/>
                <a:gd name="T42" fmla="*/ 13 w 23"/>
                <a:gd name="T43" fmla="*/ 19 h 28"/>
                <a:gd name="T44" fmla="*/ 17 w 23"/>
                <a:gd name="T45" fmla="*/ 20 h 28"/>
                <a:gd name="T46" fmla="*/ 18 w 23"/>
                <a:gd name="T47" fmla="*/ 22 h 28"/>
                <a:gd name="T48" fmla="*/ 19 w 23"/>
                <a:gd name="T49" fmla="*/ 28 h 28"/>
                <a:gd name="T50" fmla="*/ 21 w 23"/>
                <a:gd name="T51" fmla="*/ 26 h 28"/>
                <a:gd name="T52" fmla="*/ 21 w 23"/>
                <a:gd name="T53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28">
                  <a:moveTo>
                    <a:pt x="21" y="26"/>
                  </a:moveTo>
                  <a:cubicBezTo>
                    <a:pt x="22" y="24"/>
                    <a:pt x="20" y="19"/>
                    <a:pt x="20" y="17"/>
                  </a:cubicBezTo>
                  <a:cubicBezTo>
                    <a:pt x="20" y="17"/>
                    <a:pt x="19" y="13"/>
                    <a:pt x="18" y="16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7"/>
                    <a:pt x="14" y="13"/>
                    <a:pt x="17" y="13"/>
                  </a:cubicBezTo>
                  <a:cubicBezTo>
                    <a:pt x="19" y="12"/>
                    <a:pt x="23" y="6"/>
                    <a:pt x="18" y="7"/>
                  </a:cubicBezTo>
                  <a:cubicBezTo>
                    <a:pt x="17" y="8"/>
                    <a:pt x="15" y="7"/>
                    <a:pt x="14" y="7"/>
                  </a:cubicBezTo>
                  <a:cubicBezTo>
                    <a:pt x="13" y="7"/>
                    <a:pt x="11" y="7"/>
                    <a:pt x="10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2"/>
                    <a:pt x="7" y="3"/>
                    <a:pt x="6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7" y="8"/>
                    <a:pt x="2" y="6"/>
                    <a:pt x="1" y="9"/>
                  </a:cubicBezTo>
                  <a:cubicBezTo>
                    <a:pt x="0" y="12"/>
                    <a:pt x="2" y="14"/>
                    <a:pt x="3" y="16"/>
                  </a:cubicBezTo>
                  <a:cubicBezTo>
                    <a:pt x="5" y="19"/>
                    <a:pt x="6" y="22"/>
                    <a:pt x="5" y="25"/>
                  </a:cubicBezTo>
                  <a:cubicBezTo>
                    <a:pt x="6" y="26"/>
                    <a:pt x="6" y="23"/>
                    <a:pt x="6" y="22"/>
                  </a:cubicBezTo>
                  <a:cubicBezTo>
                    <a:pt x="6" y="23"/>
                    <a:pt x="6" y="24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8" y="26"/>
                    <a:pt x="8" y="23"/>
                    <a:pt x="8" y="21"/>
                  </a:cubicBezTo>
                  <a:cubicBezTo>
                    <a:pt x="8" y="22"/>
                    <a:pt x="12" y="25"/>
                    <a:pt x="13" y="22"/>
                  </a:cubicBezTo>
                  <a:cubicBezTo>
                    <a:pt x="13" y="21"/>
                    <a:pt x="12" y="16"/>
                    <a:pt x="11" y="16"/>
                  </a:cubicBezTo>
                  <a:cubicBezTo>
                    <a:pt x="12" y="16"/>
                    <a:pt x="13" y="18"/>
                    <a:pt x="13" y="19"/>
                  </a:cubicBezTo>
                  <a:cubicBezTo>
                    <a:pt x="14" y="20"/>
                    <a:pt x="17" y="18"/>
                    <a:pt x="17" y="20"/>
                  </a:cubicBezTo>
                  <a:cubicBezTo>
                    <a:pt x="17" y="21"/>
                    <a:pt x="18" y="20"/>
                    <a:pt x="18" y="22"/>
                  </a:cubicBezTo>
                  <a:cubicBezTo>
                    <a:pt x="18" y="24"/>
                    <a:pt x="18" y="26"/>
                    <a:pt x="19" y="28"/>
                  </a:cubicBezTo>
                  <a:cubicBezTo>
                    <a:pt x="20" y="27"/>
                    <a:pt x="20" y="27"/>
                    <a:pt x="21" y="26"/>
                  </a:cubicBezTo>
                  <a:cubicBezTo>
                    <a:pt x="22" y="25"/>
                    <a:pt x="20" y="27"/>
                    <a:pt x="21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5" name="Freeform 704">
              <a:extLst>
                <a:ext uri="{FF2B5EF4-FFF2-40B4-BE49-F238E27FC236}">
                  <a16:creationId xmlns:a16="http://schemas.microsoft.com/office/drawing/2014/main" id="{0CBF4DA9-6302-CA44-A4B3-1133E3591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0107" y="6911610"/>
              <a:ext cx="335358" cy="652058"/>
            </a:xfrm>
            <a:custGeom>
              <a:avLst/>
              <a:gdLst>
                <a:gd name="T0" fmla="*/ 40 w 42"/>
                <a:gd name="T1" fmla="*/ 30 h 77"/>
                <a:gd name="T2" fmla="*/ 41 w 42"/>
                <a:gd name="T3" fmla="*/ 27 h 77"/>
                <a:gd name="T4" fmla="*/ 39 w 42"/>
                <a:gd name="T5" fmla="*/ 24 h 77"/>
                <a:gd name="T6" fmla="*/ 36 w 42"/>
                <a:gd name="T7" fmla="*/ 20 h 77"/>
                <a:gd name="T8" fmla="*/ 35 w 42"/>
                <a:gd name="T9" fmla="*/ 15 h 77"/>
                <a:gd name="T10" fmla="*/ 30 w 42"/>
                <a:gd name="T11" fmla="*/ 12 h 77"/>
                <a:gd name="T12" fmla="*/ 25 w 42"/>
                <a:gd name="T13" fmla="*/ 14 h 77"/>
                <a:gd name="T14" fmla="*/ 21 w 42"/>
                <a:gd name="T15" fmla="*/ 14 h 77"/>
                <a:gd name="T16" fmla="*/ 17 w 42"/>
                <a:gd name="T17" fmla="*/ 16 h 77"/>
                <a:gd name="T18" fmla="*/ 19 w 42"/>
                <a:gd name="T19" fmla="*/ 12 h 77"/>
                <a:gd name="T20" fmla="*/ 19 w 42"/>
                <a:gd name="T21" fmla="*/ 9 h 77"/>
                <a:gd name="T22" fmla="*/ 18 w 42"/>
                <a:gd name="T23" fmla="*/ 5 h 77"/>
                <a:gd name="T24" fmla="*/ 15 w 42"/>
                <a:gd name="T25" fmla="*/ 4 h 77"/>
                <a:gd name="T26" fmla="*/ 9 w 42"/>
                <a:gd name="T27" fmla="*/ 1 h 77"/>
                <a:gd name="T28" fmla="*/ 4 w 42"/>
                <a:gd name="T29" fmla="*/ 4 h 77"/>
                <a:gd name="T30" fmla="*/ 1 w 42"/>
                <a:gd name="T31" fmla="*/ 8 h 77"/>
                <a:gd name="T32" fmla="*/ 0 w 42"/>
                <a:gd name="T33" fmla="*/ 13 h 77"/>
                <a:gd name="T34" fmla="*/ 3 w 42"/>
                <a:gd name="T35" fmla="*/ 16 h 77"/>
                <a:gd name="T36" fmla="*/ 6 w 42"/>
                <a:gd name="T37" fmla="*/ 20 h 77"/>
                <a:gd name="T38" fmla="*/ 5 w 42"/>
                <a:gd name="T39" fmla="*/ 24 h 77"/>
                <a:gd name="T40" fmla="*/ 5 w 42"/>
                <a:gd name="T41" fmla="*/ 27 h 77"/>
                <a:gd name="T42" fmla="*/ 4 w 42"/>
                <a:gd name="T43" fmla="*/ 28 h 77"/>
                <a:gd name="T44" fmla="*/ 6 w 42"/>
                <a:gd name="T45" fmla="*/ 33 h 77"/>
                <a:gd name="T46" fmla="*/ 9 w 42"/>
                <a:gd name="T47" fmla="*/ 37 h 77"/>
                <a:gd name="T48" fmla="*/ 10 w 42"/>
                <a:gd name="T49" fmla="*/ 42 h 77"/>
                <a:gd name="T50" fmla="*/ 6 w 42"/>
                <a:gd name="T51" fmla="*/ 52 h 77"/>
                <a:gd name="T52" fmla="*/ 5 w 42"/>
                <a:gd name="T53" fmla="*/ 55 h 77"/>
                <a:gd name="T54" fmla="*/ 4 w 42"/>
                <a:gd name="T55" fmla="*/ 58 h 77"/>
                <a:gd name="T56" fmla="*/ 5 w 42"/>
                <a:gd name="T57" fmla="*/ 62 h 77"/>
                <a:gd name="T58" fmla="*/ 11 w 42"/>
                <a:gd name="T59" fmla="*/ 69 h 77"/>
                <a:gd name="T60" fmla="*/ 13 w 42"/>
                <a:gd name="T61" fmla="*/ 72 h 77"/>
                <a:gd name="T62" fmla="*/ 16 w 42"/>
                <a:gd name="T63" fmla="*/ 72 h 77"/>
                <a:gd name="T64" fmla="*/ 18 w 42"/>
                <a:gd name="T65" fmla="*/ 74 h 77"/>
                <a:gd name="T66" fmla="*/ 19 w 42"/>
                <a:gd name="T67" fmla="*/ 76 h 77"/>
                <a:gd name="T68" fmla="*/ 21 w 42"/>
                <a:gd name="T69" fmla="*/ 76 h 77"/>
                <a:gd name="T70" fmla="*/ 23 w 42"/>
                <a:gd name="T71" fmla="*/ 74 h 77"/>
                <a:gd name="T72" fmla="*/ 16 w 42"/>
                <a:gd name="T73" fmla="*/ 69 h 77"/>
                <a:gd name="T74" fmla="*/ 13 w 42"/>
                <a:gd name="T75" fmla="*/ 67 h 77"/>
                <a:gd name="T76" fmla="*/ 15 w 42"/>
                <a:gd name="T77" fmla="*/ 67 h 77"/>
                <a:gd name="T78" fmla="*/ 12 w 42"/>
                <a:gd name="T79" fmla="*/ 60 h 77"/>
                <a:gd name="T80" fmla="*/ 11 w 42"/>
                <a:gd name="T81" fmla="*/ 58 h 77"/>
                <a:gd name="T82" fmla="*/ 9 w 42"/>
                <a:gd name="T83" fmla="*/ 56 h 77"/>
                <a:gd name="T84" fmla="*/ 11 w 42"/>
                <a:gd name="T85" fmla="*/ 48 h 77"/>
                <a:gd name="T86" fmla="*/ 13 w 42"/>
                <a:gd name="T87" fmla="*/ 43 h 77"/>
                <a:gd name="T88" fmla="*/ 14 w 42"/>
                <a:gd name="T89" fmla="*/ 36 h 77"/>
                <a:gd name="T90" fmla="*/ 17 w 42"/>
                <a:gd name="T91" fmla="*/ 40 h 77"/>
                <a:gd name="T92" fmla="*/ 22 w 42"/>
                <a:gd name="T93" fmla="*/ 41 h 77"/>
                <a:gd name="T94" fmla="*/ 27 w 42"/>
                <a:gd name="T95" fmla="*/ 44 h 77"/>
                <a:gd name="T96" fmla="*/ 24 w 42"/>
                <a:gd name="T97" fmla="*/ 38 h 77"/>
                <a:gd name="T98" fmla="*/ 28 w 42"/>
                <a:gd name="T99" fmla="*/ 33 h 77"/>
                <a:gd name="T100" fmla="*/ 34 w 42"/>
                <a:gd name="T101" fmla="*/ 32 h 77"/>
                <a:gd name="T102" fmla="*/ 38 w 42"/>
                <a:gd name="T103" fmla="*/ 33 h 77"/>
                <a:gd name="T104" fmla="*/ 40 w 42"/>
                <a:gd name="T105" fmla="*/ 30 h 77"/>
                <a:gd name="T106" fmla="*/ 40 w 42"/>
                <a:gd name="T10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77">
                  <a:moveTo>
                    <a:pt x="40" y="30"/>
                  </a:moveTo>
                  <a:cubicBezTo>
                    <a:pt x="41" y="30"/>
                    <a:pt x="40" y="28"/>
                    <a:pt x="41" y="27"/>
                  </a:cubicBezTo>
                  <a:cubicBezTo>
                    <a:pt x="42" y="26"/>
                    <a:pt x="40" y="24"/>
                    <a:pt x="39" y="24"/>
                  </a:cubicBezTo>
                  <a:cubicBezTo>
                    <a:pt x="38" y="23"/>
                    <a:pt x="36" y="22"/>
                    <a:pt x="36" y="20"/>
                  </a:cubicBezTo>
                  <a:cubicBezTo>
                    <a:pt x="36" y="18"/>
                    <a:pt x="37" y="17"/>
                    <a:pt x="35" y="15"/>
                  </a:cubicBezTo>
                  <a:cubicBezTo>
                    <a:pt x="34" y="14"/>
                    <a:pt x="32" y="12"/>
                    <a:pt x="30" y="12"/>
                  </a:cubicBezTo>
                  <a:cubicBezTo>
                    <a:pt x="28" y="12"/>
                    <a:pt x="27" y="14"/>
                    <a:pt x="25" y="14"/>
                  </a:cubicBezTo>
                  <a:cubicBezTo>
                    <a:pt x="23" y="13"/>
                    <a:pt x="23" y="13"/>
                    <a:pt x="21" y="14"/>
                  </a:cubicBezTo>
                  <a:cubicBezTo>
                    <a:pt x="21" y="14"/>
                    <a:pt x="18" y="17"/>
                    <a:pt x="17" y="16"/>
                  </a:cubicBezTo>
                  <a:cubicBezTo>
                    <a:pt x="17" y="15"/>
                    <a:pt x="20" y="13"/>
                    <a:pt x="19" y="12"/>
                  </a:cubicBezTo>
                  <a:cubicBezTo>
                    <a:pt x="17" y="11"/>
                    <a:pt x="19" y="10"/>
                    <a:pt x="19" y="9"/>
                  </a:cubicBezTo>
                  <a:cubicBezTo>
                    <a:pt x="19" y="8"/>
                    <a:pt x="19" y="5"/>
                    <a:pt x="18" y="5"/>
                  </a:cubicBezTo>
                  <a:cubicBezTo>
                    <a:pt x="16" y="6"/>
                    <a:pt x="14" y="6"/>
                    <a:pt x="15" y="4"/>
                  </a:cubicBezTo>
                  <a:cubicBezTo>
                    <a:pt x="16" y="0"/>
                    <a:pt x="11" y="0"/>
                    <a:pt x="9" y="1"/>
                  </a:cubicBezTo>
                  <a:cubicBezTo>
                    <a:pt x="8" y="3"/>
                    <a:pt x="6" y="4"/>
                    <a:pt x="4" y="4"/>
                  </a:cubicBezTo>
                  <a:cubicBezTo>
                    <a:pt x="2" y="4"/>
                    <a:pt x="1" y="7"/>
                    <a:pt x="1" y="8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0" y="15"/>
                    <a:pt x="1" y="15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5" y="25"/>
                    <a:pt x="6" y="26"/>
                    <a:pt x="5" y="27"/>
                  </a:cubicBezTo>
                  <a:cubicBezTo>
                    <a:pt x="5" y="27"/>
                    <a:pt x="4" y="27"/>
                    <a:pt x="4" y="28"/>
                  </a:cubicBezTo>
                  <a:cubicBezTo>
                    <a:pt x="3" y="29"/>
                    <a:pt x="5" y="32"/>
                    <a:pt x="6" y="33"/>
                  </a:cubicBezTo>
                  <a:cubicBezTo>
                    <a:pt x="7" y="34"/>
                    <a:pt x="8" y="35"/>
                    <a:pt x="9" y="37"/>
                  </a:cubicBezTo>
                  <a:cubicBezTo>
                    <a:pt x="9" y="39"/>
                    <a:pt x="9" y="40"/>
                    <a:pt x="10" y="42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6" y="53"/>
                    <a:pt x="5" y="54"/>
                    <a:pt x="5" y="55"/>
                  </a:cubicBezTo>
                  <a:cubicBezTo>
                    <a:pt x="4" y="56"/>
                    <a:pt x="4" y="57"/>
                    <a:pt x="4" y="58"/>
                  </a:cubicBezTo>
                  <a:cubicBezTo>
                    <a:pt x="4" y="59"/>
                    <a:pt x="3" y="62"/>
                    <a:pt x="5" y="62"/>
                  </a:cubicBezTo>
                  <a:cubicBezTo>
                    <a:pt x="8" y="64"/>
                    <a:pt x="9" y="67"/>
                    <a:pt x="11" y="69"/>
                  </a:cubicBezTo>
                  <a:cubicBezTo>
                    <a:pt x="12" y="70"/>
                    <a:pt x="12" y="71"/>
                    <a:pt x="13" y="72"/>
                  </a:cubicBezTo>
                  <a:cubicBezTo>
                    <a:pt x="14" y="72"/>
                    <a:pt x="15" y="72"/>
                    <a:pt x="16" y="72"/>
                  </a:cubicBezTo>
                  <a:cubicBezTo>
                    <a:pt x="17" y="73"/>
                    <a:pt x="18" y="73"/>
                    <a:pt x="18" y="74"/>
                  </a:cubicBezTo>
                  <a:cubicBezTo>
                    <a:pt x="18" y="75"/>
                    <a:pt x="18" y="76"/>
                    <a:pt x="19" y="76"/>
                  </a:cubicBezTo>
                  <a:cubicBezTo>
                    <a:pt x="19" y="77"/>
                    <a:pt x="20" y="76"/>
                    <a:pt x="21" y="76"/>
                  </a:cubicBezTo>
                  <a:cubicBezTo>
                    <a:pt x="22" y="76"/>
                    <a:pt x="23" y="74"/>
                    <a:pt x="23" y="74"/>
                  </a:cubicBezTo>
                  <a:cubicBezTo>
                    <a:pt x="21" y="71"/>
                    <a:pt x="20" y="70"/>
                    <a:pt x="16" y="69"/>
                  </a:cubicBezTo>
                  <a:cubicBezTo>
                    <a:pt x="15" y="69"/>
                    <a:pt x="14" y="68"/>
                    <a:pt x="13" y="67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4" y="67"/>
                    <a:pt x="12" y="61"/>
                    <a:pt x="12" y="60"/>
                  </a:cubicBezTo>
                  <a:cubicBezTo>
                    <a:pt x="12" y="59"/>
                    <a:pt x="12" y="59"/>
                    <a:pt x="11" y="58"/>
                  </a:cubicBezTo>
                  <a:cubicBezTo>
                    <a:pt x="10" y="58"/>
                    <a:pt x="9" y="57"/>
                    <a:pt x="9" y="56"/>
                  </a:cubicBezTo>
                  <a:cubicBezTo>
                    <a:pt x="8" y="53"/>
                    <a:pt x="10" y="50"/>
                    <a:pt x="11" y="48"/>
                  </a:cubicBezTo>
                  <a:cubicBezTo>
                    <a:pt x="11" y="46"/>
                    <a:pt x="13" y="44"/>
                    <a:pt x="13" y="43"/>
                  </a:cubicBezTo>
                  <a:cubicBezTo>
                    <a:pt x="13" y="41"/>
                    <a:pt x="12" y="37"/>
                    <a:pt x="14" y="36"/>
                  </a:cubicBezTo>
                  <a:cubicBezTo>
                    <a:pt x="17" y="36"/>
                    <a:pt x="17" y="37"/>
                    <a:pt x="17" y="40"/>
                  </a:cubicBezTo>
                  <a:cubicBezTo>
                    <a:pt x="16" y="42"/>
                    <a:pt x="20" y="41"/>
                    <a:pt x="22" y="41"/>
                  </a:cubicBezTo>
                  <a:cubicBezTo>
                    <a:pt x="23" y="41"/>
                    <a:pt x="26" y="43"/>
                    <a:pt x="27" y="44"/>
                  </a:cubicBezTo>
                  <a:cubicBezTo>
                    <a:pt x="27" y="42"/>
                    <a:pt x="25" y="41"/>
                    <a:pt x="24" y="38"/>
                  </a:cubicBezTo>
                  <a:cubicBezTo>
                    <a:pt x="24" y="36"/>
                    <a:pt x="26" y="35"/>
                    <a:pt x="28" y="33"/>
                  </a:cubicBezTo>
                  <a:cubicBezTo>
                    <a:pt x="29" y="32"/>
                    <a:pt x="32" y="32"/>
                    <a:pt x="34" y="32"/>
                  </a:cubicBezTo>
                  <a:cubicBezTo>
                    <a:pt x="36" y="32"/>
                    <a:pt x="37" y="32"/>
                    <a:pt x="38" y="33"/>
                  </a:cubicBezTo>
                  <a:cubicBezTo>
                    <a:pt x="40" y="33"/>
                    <a:pt x="39" y="32"/>
                    <a:pt x="40" y="30"/>
                  </a:cubicBezTo>
                  <a:cubicBezTo>
                    <a:pt x="41" y="30"/>
                    <a:pt x="40" y="31"/>
                    <a:pt x="40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6" name="Freeform 705">
              <a:extLst>
                <a:ext uri="{FF2B5EF4-FFF2-40B4-BE49-F238E27FC236}">
                  <a16:creationId xmlns:a16="http://schemas.microsoft.com/office/drawing/2014/main" id="{CB4FCBE8-7BA1-A441-9C8D-DAF778E1D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2781" y="6776005"/>
              <a:ext cx="305365" cy="660715"/>
            </a:xfrm>
            <a:custGeom>
              <a:avLst/>
              <a:gdLst>
                <a:gd name="T0" fmla="*/ 37 w 38"/>
                <a:gd name="T1" fmla="*/ 55 h 78"/>
                <a:gd name="T2" fmla="*/ 36 w 38"/>
                <a:gd name="T3" fmla="*/ 49 h 78"/>
                <a:gd name="T4" fmla="*/ 32 w 38"/>
                <a:gd name="T5" fmla="*/ 41 h 78"/>
                <a:gd name="T6" fmla="*/ 28 w 38"/>
                <a:gd name="T7" fmla="*/ 37 h 78"/>
                <a:gd name="T8" fmla="*/ 22 w 38"/>
                <a:gd name="T9" fmla="*/ 31 h 78"/>
                <a:gd name="T10" fmla="*/ 18 w 38"/>
                <a:gd name="T11" fmla="*/ 26 h 78"/>
                <a:gd name="T12" fmla="*/ 19 w 38"/>
                <a:gd name="T13" fmla="*/ 20 h 78"/>
                <a:gd name="T14" fmla="*/ 23 w 38"/>
                <a:gd name="T15" fmla="*/ 15 h 78"/>
                <a:gd name="T16" fmla="*/ 29 w 38"/>
                <a:gd name="T17" fmla="*/ 11 h 78"/>
                <a:gd name="T18" fmla="*/ 23 w 38"/>
                <a:gd name="T19" fmla="*/ 7 h 78"/>
                <a:gd name="T20" fmla="*/ 24 w 38"/>
                <a:gd name="T21" fmla="*/ 4 h 78"/>
                <a:gd name="T22" fmla="*/ 19 w 38"/>
                <a:gd name="T23" fmla="*/ 3 h 78"/>
                <a:gd name="T24" fmla="*/ 14 w 38"/>
                <a:gd name="T25" fmla="*/ 3 h 78"/>
                <a:gd name="T26" fmla="*/ 11 w 38"/>
                <a:gd name="T27" fmla="*/ 5 h 78"/>
                <a:gd name="T28" fmla="*/ 8 w 38"/>
                <a:gd name="T29" fmla="*/ 5 h 78"/>
                <a:gd name="T30" fmla="*/ 5 w 38"/>
                <a:gd name="T31" fmla="*/ 5 h 78"/>
                <a:gd name="T32" fmla="*/ 3 w 38"/>
                <a:gd name="T33" fmla="*/ 5 h 78"/>
                <a:gd name="T34" fmla="*/ 0 w 38"/>
                <a:gd name="T35" fmla="*/ 6 h 78"/>
                <a:gd name="T36" fmla="*/ 4 w 38"/>
                <a:gd name="T37" fmla="*/ 9 h 78"/>
                <a:gd name="T38" fmla="*/ 5 w 38"/>
                <a:gd name="T39" fmla="*/ 13 h 78"/>
                <a:gd name="T40" fmla="*/ 9 w 38"/>
                <a:gd name="T41" fmla="*/ 14 h 78"/>
                <a:gd name="T42" fmla="*/ 12 w 38"/>
                <a:gd name="T43" fmla="*/ 17 h 78"/>
                <a:gd name="T44" fmla="*/ 13 w 38"/>
                <a:gd name="T45" fmla="*/ 21 h 78"/>
                <a:gd name="T46" fmla="*/ 10 w 38"/>
                <a:gd name="T47" fmla="*/ 22 h 78"/>
                <a:gd name="T48" fmla="*/ 14 w 38"/>
                <a:gd name="T49" fmla="*/ 25 h 78"/>
                <a:gd name="T50" fmla="*/ 19 w 38"/>
                <a:gd name="T51" fmla="*/ 31 h 78"/>
                <a:gd name="T52" fmla="*/ 23 w 38"/>
                <a:gd name="T53" fmla="*/ 35 h 78"/>
                <a:gd name="T54" fmla="*/ 26 w 38"/>
                <a:gd name="T55" fmla="*/ 39 h 78"/>
                <a:gd name="T56" fmla="*/ 28 w 38"/>
                <a:gd name="T57" fmla="*/ 43 h 78"/>
                <a:gd name="T58" fmla="*/ 27 w 38"/>
                <a:gd name="T59" fmla="*/ 48 h 78"/>
                <a:gd name="T60" fmla="*/ 28 w 38"/>
                <a:gd name="T61" fmla="*/ 52 h 78"/>
                <a:gd name="T62" fmla="*/ 28 w 38"/>
                <a:gd name="T63" fmla="*/ 57 h 78"/>
                <a:gd name="T64" fmla="*/ 23 w 38"/>
                <a:gd name="T65" fmla="*/ 60 h 78"/>
                <a:gd name="T66" fmla="*/ 20 w 38"/>
                <a:gd name="T67" fmla="*/ 62 h 78"/>
                <a:gd name="T68" fmla="*/ 20 w 38"/>
                <a:gd name="T69" fmla="*/ 65 h 78"/>
                <a:gd name="T70" fmla="*/ 18 w 38"/>
                <a:gd name="T71" fmla="*/ 66 h 78"/>
                <a:gd name="T72" fmla="*/ 14 w 38"/>
                <a:gd name="T73" fmla="*/ 67 h 78"/>
                <a:gd name="T74" fmla="*/ 15 w 38"/>
                <a:gd name="T75" fmla="*/ 70 h 78"/>
                <a:gd name="T76" fmla="*/ 14 w 38"/>
                <a:gd name="T77" fmla="*/ 74 h 78"/>
                <a:gd name="T78" fmla="*/ 14 w 38"/>
                <a:gd name="T79" fmla="*/ 77 h 78"/>
                <a:gd name="T80" fmla="*/ 18 w 38"/>
                <a:gd name="T81" fmla="*/ 75 h 78"/>
                <a:gd name="T82" fmla="*/ 19 w 38"/>
                <a:gd name="T83" fmla="*/ 71 h 78"/>
                <a:gd name="T84" fmla="*/ 22 w 38"/>
                <a:gd name="T85" fmla="*/ 72 h 78"/>
                <a:gd name="T86" fmla="*/ 21 w 38"/>
                <a:gd name="T87" fmla="*/ 70 h 78"/>
                <a:gd name="T88" fmla="*/ 23 w 38"/>
                <a:gd name="T89" fmla="*/ 71 h 78"/>
                <a:gd name="T90" fmla="*/ 24 w 38"/>
                <a:gd name="T91" fmla="*/ 67 h 78"/>
                <a:gd name="T92" fmla="*/ 26 w 38"/>
                <a:gd name="T93" fmla="*/ 68 h 78"/>
                <a:gd name="T94" fmla="*/ 30 w 38"/>
                <a:gd name="T95" fmla="*/ 66 h 78"/>
                <a:gd name="T96" fmla="*/ 36 w 38"/>
                <a:gd name="T97" fmla="*/ 61 h 78"/>
                <a:gd name="T98" fmla="*/ 36 w 38"/>
                <a:gd name="T99" fmla="*/ 57 h 78"/>
                <a:gd name="T100" fmla="*/ 37 w 38"/>
                <a:gd name="T101" fmla="*/ 55 h 78"/>
                <a:gd name="T102" fmla="*/ 37 w 38"/>
                <a:gd name="T103" fmla="*/ 5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78">
                  <a:moveTo>
                    <a:pt x="37" y="55"/>
                  </a:moveTo>
                  <a:cubicBezTo>
                    <a:pt x="36" y="54"/>
                    <a:pt x="36" y="52"/>
                    <a:pt x="36" y="49"/>
                  </a:cubicBezTo>
                  <a:cubicBezTo>
                    <a:pt x="35" y="46"/>
                    <a:pt x="34" y="44"/>
                    <a:pt x="32" y="41"/>
                  </a:cubicBezTo>
                  <a:cubicBezTo>
                    <a:pt x="31" y="39"/>
                    <a:pt x="30" y="38"/>
                    <a:pt x="28" y="37"/>
                  </a:cubicBezTo>
                  <a:cubicBezTo>
                    <a:pt x="26" y="35"/>
                    <a:pt x="23" y="34"/>
                    <a:pt x="22" y="31"/>
                  </a:cubicBezTo>
                  <a:cubicBezTo>
                    <a:pt x="22" y="29"/>
                    <a:pt x="20" y="28"/>
                    <a:pt x="18" y="26"/>
                  </a:cubicBezTo>
                  <a:cubicBezTo>
                    <a:pt x="17" y="25"/>
                    <a:pt x="18" y="21"/>
                    <a:pt x="19" y="20"/>
                  </a:cubicBezTo>
                  <a:cubicBezTo>
                    <a:pt x="21" y="19"/>
                    <a:pt x="23" y="17"/>
                    <a:pt x="23" y="15"/>
                  </a:cubicBezTo>
                  <a:cubicBezTo>
                    <a:pt x="24" y="14"/>
                    <a:pt x="28" y="12"/>
                    <a:pt x="29" y="11"/>
                  </a:cubicBezTo>
                  <a:cubicBezTo>
                    <a:pt x="27" y="10"/>
                    <a:pt x="25" y="9"/>
                    <a:pt x="23" y="7"/>
                  </a:cubicBezTo>
                  <a:cubicBezTo>
                    <a:pt x="21" y="6"/>
                    <a:pt x="24" y="6"/>
                    <a:pt x="24" y="4"/>
                  </a:cubicBezTo>
                  <a:cubicBezTo>
                    <a:pt x="24" y="4"/>
                    <a:pt x="19" y="3"/>
                    <a:pt x="19" y="3"/>
                  </a:cubicBezTo>
                  <a:cubicBezTo>
                    <a:pt x="17" y="2"/>
                    <a:pt x="15" y="0"/>
                    <a:pt x="14" y="3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9" y="8"/>
                    <a:pt x="9" y="4"/>
                    <a:pt x="8" y="5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4"/>
                    <a:pt x="1" y="6"/>
                    <a:pt x="0" y="6"/>
                  </a:cubicBezTo>
                  <a:cubicBezTo>
                    <a:pt x="0" y="7"/>
                    <a:pt x="3" y="9"/>
                    <a:pt x="4" y="9"/>
                  </a:cubicBezTo>
                  <a:cubicBezTo>
                    <a:pt x="5" y="11"/>
                    <a:pt x="4" y="12"/>
                    <a:pt x="5" y="13"/>
                  </a:cubicBezTo>
                  <a:cubicBezTo>
                    <a:pt x="5" y="15"/>
                    <a:pt x="8" y="15"/>
                    <a:pt x="9" y="14"/>
                  </a:cubicBezTo>
                  <a:cubicBezTo>
                    <a:pt x="11" y="13"/>
                    <a:pt x="12" y="16"/>
                    <a:pt x="12" y="17"/>
                  </a:cubicBezTo>
                  <a:cubicBezTo>
                    <a:pt x="13" y="19"/>
                    <a:pt x="15" y="19"/>
                    <a:pt x="13" y="21"/>
                  </a:cubicBezTo>
                  <a:cubicBezTo>
                    <a:pt x="11" y="22"/>
                    <a:pt x="10" y="19"/>
                    <a:pt x="10" y="22"/>
                  </a:cubicBezTo>
                  <a:cubicBezTo>
                    <a:pt x="10" y="24"/>
                    <a:pt x="13" y="24"/>
                    <a:pt x="14" y="25"/>
                  </a:cubicBezTo>
                  <a:cubicBezTo>
                    <a:pt x="16" y="27"/>
                    <a:pt x="17" y="29"/>
                    <a:pt x="19" y="31"/>
                  </a:cubicBezTo>
                  <a:cubicBezTo>
                    <a:pt x="20" y="33"/>
                    <a:pt x="22" y="33"/>
                    <a:pt x="23" y="35"/>
                  </a:cubicBezTo>
                  <a:cubicBezTo>
                    <a:pt x="24" y="37"/>
                    <a:pt x="24" y="38"/>
                    <a:pt x="26" y="39"/>
                  </a:cubicBezTo>
                  <a:cubicBezTo>
                    <a:pt x="27" y="40"/>
                    <a:pt x="26" y="42"/>
                    <a:pt x="28" y="43"/>
                  </a:cubicBezTo>
                  <a:cubicBezTo>
                    <a:pt x="29" y="44"/>
                    <a:pt x="28" y="47"/>
                    <a:pt x="27" y="48"/>
                  </a:cubicBezTo>
                  <a:cubicBezTo>
                    <a:pt x="26" y="49"/>
                    <a:pt x="27" y="51"/>
                    <a:pt x="28" y="52"/>
                  </a:cubicBezTo>
                  <a:cubicBezTo>
                    <a:pt x="28" y="54"/>
                    <a:pt x="28" y="55"/>
                    <a:pt x="28" y="57"/>
                  </a:cubicBezTo>
                  <a:cubicBezTo>
                    <a:pt x="26" y="59"/>
                    <a:pt x="26" y="59"/>
                    <a:pt x="23" y="60"/>
                  </a:cubicBezTo>
                  <a:cubicBezTo>
                    <a:pt x="21" y="60"/>
                    <a:pt x="24" y="63"/>
                    <a:pt x="20" y="62"/>
                  </a:cubicBezTo>
                  <a:cubicBezTo>
                    <a:pt x="18" y="62"/>
                    <a:pt x="20" y="64"/>
                    <a:pt x="20" y="65"/>
                  </a:cubicBezTo>
                  <a:cubicBezTo>
                    <a:pt x="21" y="67"/>
                    <a:pt x="19" y="66"/>
                    <a:pt x="18" y="66"/>
                  </a:cubicBezTo>
                  <a:cubicBezTo>
                    <a:pt x="16" y="66"/>
                    <a:pt x="15" y="66"/>
                    <a:pt x="14" y="67"/>
                  </a:cubicBezTo>
                  <a:cubicBezTo>
                    <a:pt x="11" y="69"/>
                    <a:pt x="13" y="69"/>
                    <a:pt x="15" y="70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4"/>
                    <a:pt x="13" y="78"/>
                    <a:pt x="14" y="77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22" y="74"/>
                    <a:pt x="20" y="73"/>
                    <a:pt x="19" y="71"/>
                  </a:cubicBezTo>
                  <a:cubicBezTo>
                    <a:pt x="20" y="71"/>
                    <a:pt x="21" y="73"/>
                    <a:pt x="22" y="72"/>
                  </a:cubicBezTo>
                  <a:cubicBezTo>
                    <a:pt x="23" y="71"/>
                    <a:pt x="21" y="70"/>
                    <a:pt x="21" y="70"/>
                  </a:cubicBezTo>
                  <a:cubicBezTo>
                    <a:pt x="21" y="69"/>
                    <a:pt x="23" y="71"/>
                    <a:pt x="23" y="71"/>
                  </a:cubicBezTo>
                  <a:cubicBezTo>
                    <a:pt x="22" y="71"/>
                    <a:pt x="23" y="67"/>
                    <a:pt x="24" y="67"/>
                  </a:cubicBezTo>
                  <a:cubicBezTo>
                    <a:pt x="24" y="66"/>
                    <a:pt x="26" y="68"/>
                    <a:pt x="26" y="68"/>
                  </a:cubicBezTo>
                  <a:cubicBezTo>
                    <a:pt x="28" y="68"/>
                    <a:pt x="29" y="67"/>
                    <a:pt x="30" y="66"/>
                  </a:cubicBezTo>
                  <a:cubicBezTo>
                    <a:pt x="31" y="65"/>
                    <a:pt x="36" y="63"/>
                    <a:pt x="36" y="61"/>
                  </a:cubicBezTo>
                  <a:cubicBezTo>
                    <a:pt x="36" y="60"/>
                    <a:pt x="35" y="59"/>
                    <a:pt x="36" y="57"/>
                  </a:cubicBezTo>
                  <a:cubicBezTo>
                    <a:pt x="36" y="56"/>
                    <a:pt x="38" y="57"/>
                    <a:pt x="37" y="55"/>
                  </a:cubicBezTo>
                  <a:cubicBezTo>
                    <a:pt x="36" y="54"/>
                    <a:pt x="38" y="56"/>
                    <a:pt x="37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7" name="Freeform 706">
              <a:extLst>
                <a:ext uri="{FF2B5EF4-FFF2-40B4-BE49-F238E27FC236}">
                  <a16:creationId xmlns:a16="http://schemas.microsoft.com/office/drawing/2014/main" id="{7AA34910-0AF5-3A48-89EB-958C048BC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1893" y="6827940"/>
              <a:ext cx="294460" cy="380848"/>
            </a:xfrm>
            <a:custGeom>
              <a:avLst/>
              <a:gdLst>
                <a:gd name="T0" fmla="*/ 37 w 37"/>
                <a:gd name="T1" fmla="*/ 38 h 45"/>
                <a:gd name="T2" fmla="*/ 35 w 37"/>
                <a:gd name="T3" fmla="*/ 35 h 45"/>
                <a:gd name="T4" fmla="*/ 33 w 37"/>
                <a:gd name="T5" fmla="*/ 32 h 45"/>
                <a:gd name="T6" fmla="*/ 30 w 37"/>
                <a:gd name="T7" fmla="*/ 28 h 45"/>
                <a:gd name="T8" fmla="*/ 26 w 37"/>
                <a:gd name="T9" fmla="*/ 22 h 45"/>
                <a:gd name="T10" fmla="*/ 22 w 37"/>
                <a:gd name="T11" fmla="*/ 18 h 45"/>
                <a:gd name="T12" fmla="*/ 19 w 37"/>
                <a:gd name="T13" fmla="*/ 15 h 45"/>
                <a:gd name="T14" fmla="*/ 22 w 37"/>
                <a:gd name="T15" fmla="*/ 14 h 45"/>
                <a:gd name="T16" fmla="*/ 21 w 37"/>
                <a:gd name="T17" fmla="*/ 10 h 45"/>
                <a:gd name="T18" fmla="*/ 14 w 37"/>
                <a:gd name="T19" fmla="*/ 8 h 45"/>
                <a:gd name="T20" fmla="*/ 13 w 37"/>
                <a:gd name="T21" fmla="*/ 4 h 45"/>
                <a:gd name="T22" fmla="*/ 9 w 37"/>
                <a:gd name="T23" fmla="*/ 0 h 45"/>
                <a:gd name="T24" fmla="*/ 7 w 37"/>
                <a:gd name="T25" fmla="*/ 0 h 45"/>
                <a:gd name="T26" fmla="*/ 8 w 37"/>
                <a:gd name="T27" fmla="*/ 4 h 45"/>
                <a:gd name="T28" fmla="*/ 8 w 37"/>
                <a:gd name="T29" fmla="*/ 7 h 45"/>
                <a:gd name="T30" fmla="*/ 4 w 37"/>
                <a:gd name="T31" fmla="*/ 5 h 45"/>
                <a:gd name="T32" fmla="*/ 0 w 37"/>
                <a:gd name="T33" fmla="*/ 10 h 45"/>
                <a:gd name="T34" fmla="*/ 4 w 37"/>
                <a:gd name="T35" fmla="*/ 15 h 45"/>
                <a:gd name="T36" fmla="*/ 4 w 37"/>
                <a:gd name="T37" fmla="*/ 22 h 45"/>
                <a:gd name="T38" fmla="*/ 3 w 37"/>
                <a:gd name="T39" fmla="*/ 26 h 45"/>
                <a:gd name="T40" fmla="*/ 7 w 37"/>
                <a:gd name="T41" fmla="*/ 25 h 45"/>
                <a:gd name="T42" fmla="*/ 10 w 37"/>
                <a:gd name="T43" fmla="*/ 23 h 45"/>
                <a:gd name="T44" fmla="*/ 15 w 37"/>
                <a:gd name="T45" fmla="*/ 22 h 45"/>
                <a:gd name="T46" fmla="*/ 23 w 37"/>
                <a:gd name="T47" fmla="*/ 28 h 45"/>
                <a:gd name="T48" fmla="*/ 27 w 37"/>
                <a:gd name="T49" fmla="*/ 36 h 45"/>
                <a:gd name="T50" fmla="*/ 27 w 37"/>
                <a:gd name="T51" fmla="*/ 39 h 45"/>
                <a:gd name="T52" fmla="*/ 25 w 37"/>
                <a:gd name="T53" fmla="*/ 43 h 45"/>
                <a:gd name="T54" fmla="*/ 29 w 37"/>
                <a:gd name="T55" fmla="*/ 43 h 45"/>
                <a:gd name="T56" fmla="*/ 32 w 37"/>
                <a:gd name="T57" fmla="*/ 42 h 45"/>
                <a:gd name="T58" fmla="*/ 35 w 37"/>
                <a:gd name="T59" fmla="*/ 42 h 45"/>
                <a:gd name="T60" fmla="*/ 37 w 37"/>
                <a:gd name="T61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45">
                  <a:moveTo>
                    <a:pt x="37" y="38"/>
                  </a:moveTo>
                  <a:cubicBezTo>
                    <a:pt x="37" y="37"/>
                    <a:pt x="36" y="37"/>
                    <a:pt x="35" y="35"/>
                  </a:cubicBezTo>
                  <a:cubicBezTo>
                    <a:pt x="35" y="33"/>
                    <a:pt x="34" y="34"/>
                    <a:pt x="33" y="32"/>
                  </a:cubicBezTo>
                  <a:cubicBezTo>
                    <a:pt x="32" y="30"/>
                    <a:pt x="32" y="29"/>
                    <a:pt x="30" y="28"/>
                  </a:cubicBezTo>
                  <a:cubicBezTo>
                    <a:pt x="28" y="26"/>
                    <a:pt x="27" y="24"/>
                    <a:pt x="26" y="22"/>
                  </a:cubicBezTo>
                  <a:cubicBezTo>
                    <a:pt x="25" y="21"/>
                    <a:pt x="23" y="19"/>
                    <a:pt x="22" y="18"/>
                  </a:cubicBezTo>
                  <a:cubicBezTo>
                    <a:pt x="20" y="17"/>
                    <a:pt x="19" y="18"/>
                    <a:pt x="19" y="15"/>
                  </a:cubicBezTo>
                  <a:cubicBezTo>
                    <a:pt x="19" y="14"/>
                    <a:pt x="21" y="16"/>
                    <a:pt x="22" y="14"/>
                  </a:cubicBezTo>
                  <a:cubicBezTo>
                    <a:pt x="24" y="13"/>
                    <a:pt x="22" y="12"/>
                    <a:pt x="21" y="10"/>
                  </a:cubicBezTo>
                  <a:cubicBezTo>
                    <a:pt x="19" y="5"/>
                    <a:pt x="16" y="11"/>
                    <a:pt x="14" y="8"/>
                  </a:cubicBezTo>
                  <a:cubicBezTo>
                    <a:pt x="13" y="7"/>
                    <a:pt x="14" y="5"/>
                    <a:pt x="13" y="4"/>
                  </a:cubicBezTo>
                  <a:cubicBezTo>
                    <a:pt x="12" y="3"/>
                    <a:pt x="10" y="2"/>
                    <a:pt x="9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6" y="1"/>
                    <a:pt x="8" y="3"/>
                    <a:pt x="8" y="4"/>
                  </a:cubicBezTo>
                  <a:cubicBezTo>
                    <a:pt x="8" y="5"/>
                    <a:pt x="9" y="7"/>
                    <a:pt x="8" y="7"/>
                  </a:cubicBezTo>
                  <a:cubicBezTo>
                    <a:pt x="6" y="7"/>
                    <a:pt x="6" y="5"/>
                    <a:pt x="4" y="5"/>
                  </a:cubicBezTo>
                  <a:cubicBezTo>
                    <a:pt x="3" y="4"/>
                    <a:pt x="0" y="10"/>
                    <a:pt x="0" y="10"/>
                  </a:cubicBezTo>
                  <a:cubicBezTo>
                    <a:pt x="1" y="13"/>
                    <a:pt x="0" y="17"/>
                    <a:pt x="4" y="15"/>
                  </a:cubicBezTo>
                  <a:cubicBezTo>
                    <a:pt x="6" y="14"/>
                    <a:pt x="4" y="22"/>
                    <a:pt x="4" y="22"/>
                  </a:cubicBezTo>
                  <a:cubicBezTo>
                    <a:pt x="6" y="23"/>
                    <a:pt x="4" y="24"/>
                    <a:pt x="3" y="26"/>
                  </a:cubicBezTo>
                  <a:cubicBezTo>
                    <a:pt x="3" y="27"/>
                    <a:pt x="6" y="25"/>
                    <a:pt x="7" y="25"/>
                  </a:cubicBezTo>
                  <a:cubicBezTo>
                    <a:pt x="7" y="24"/>
                    <a:pt x="9" y="23"/>
                    <a:pt x="10" y="23"/>
                  </a:cubicBezTo>
                  <a:cubicBezTo>
                    <a:pt x="12" y="24"/>
                    <a:pt x="13" y="24"/>
                    <a:pt x="15" y="22"/>
                  </a:cubicBezTo>
                  <a:cubicBezTo>
                    <a:pt x="17" y="21"/>
                    <a:pt x="24" y="25"/>
                    <a:pt x="23" y="28"/>
                  </a:cubicBezTo>
                  <a:cubicBezTo>
                    <a:pt x="21" y="32"/>
                    <a:pt x="25" y="33"/>
                    <a:pt x="27" y="36"/>
                  </a:cubicBezTo>
                  <a:cubicBezTo>
                    <a:pt x="27" y="37"/>
                    <a:pt x="27" y="38"/>
                    <a:pt x="27" y="39"/>
                  </a:cubicBezTo>
                  <a:cubicBezTo>
                    <a:pt x="27" y="40"/>
                    <a:pt x="26" y="42"/>
                    <a:pt x="25" y="43"/>
                  </a:cubicBezTo>
                  <a:cubicBezTo>
                    <a:pt x="26" y="43"/>
                    <a:pt x="29" y="45"/>
                    <a:pt x="29" y="43"/>
                  </a:cubicBezTo>
                  <a:cubicBezTo>
                    <a:pt x="29" y="42"/>
                    <a:pt x="31" y="41"/>
                    <a:pt x="32" y="42"/>
                  </a:cubicBezTo>
                  <a:cubicBezTo>
                    <a:pt x="33" y="43"/>
                    <a:pt x="34" y="43"/>
                    <a:pt x="35" y="42"/>
                  </a:cubicBezTo>
                  <a:cubicBezTo>
                    <a:pt x="37" y="42"/>
                    <a:pt x="37" y="40"/>
                    <a:pt x="37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8" name="Freeform 707">
              <a:extLst>
                <a:ext uri="{FF2B5EF4-FFF2-40B4-BE49-F238E27FC236}">
                  <a16:creationId xmlns:a16="http://schemas.microsoft.com/office/drawing/2014/main" id="{F3B0066C-BF36-D84F-B23D-73A0C8568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4251" y="7860844"/>
              <a:ext cx="359895" cy="323144"/>
            </a:xfrm>
            <a:custGeom>
              <a:avLst/>
              <a:gdLst>
                <a:gd name="T0" fmla="*/ 45 w 45"/>
                <a:gd name="T1" fmla="*/ 29 h 38"/>
                <a:gd name="T2" fmla="*/ 45 w 45"/>
                <a:gd name="T3" fmla="*/ 26 h 38"/>
                <a:gd name="T4" fmla="*/ 45 w 45"/>
                <a:gd name="T5" fmla="*/ 24 h 38"/>
                <a:gd name="T6" fmla="*/ 45 w 45"/>
                <a:gd name="T7" fmla="*/ 15 h 38"/>
                <a:gd name="T8" fmla="*/ 45 w 45"/>
                <a:gd name="T9" fmla="*/ 6 h 38"/>
                <a:gd name="T10" fmla="*/ 35 w 45"/>
                <a:gd name="T11" fmla="*/ 3 h 38"/>
                <a:gd name="T12" fmla="*/ 30 w 45"/>
                <a:gd name="T13" fmla="*/ 0 h 38"/>
                <a:gd name="T14" fmla="*/ 26 w 45"/>
                <a:gd name="T15" fmla="*/ 3 h 38"/>
                <a:gd name="T16" fmla="*/ 22 w 45"/>
                <a:gd name="T17" fmla="*/ 5 h 38"/>
                <a:gd name="T18" fmla="*/ 18 w 45"/>
                <a:gd name="T19" fmla="*/ 10 h 38"/>
                <a:gd name="T20" fmla="*/ 14 w 45"/>
                <a:gd name="T21" fmla="*/ 8 h 38"/>
                <a:gd name="T22" fmla="*/ 11 w 45"/>
                <a:gd name="T23" fmla="*/ 5 h 38"/>
                <a:gd name="T24" fmla="*/ 9 w 45"/>
                <a:gd name="T25" fmla="*/ 6 h 38"/>
                <a:gd name="T26" fmla="*/ 7 w 45"/>
                <a:gd name="T27" fmla="*/ 5 h 38"/>
                <a:gd name="T28" fmla="*/ 4 w 45"/>
                <a:gd name="T29" fmla="*/ 6 h 38"/>
                <a:gd name="T30" fmla="*/ 0 w 45"/>
                <a:gd name="T31" fmla="*/ 7 h 38"/>
                <a:gd name="T32" fmla="*/ 3 w 45"/>
                <a:gd name="T33" fmla="*/ 8 h 38"/>
                <a:gd name="T34" fmla="*/ 4 w 45"/>
                <a:gd name="T35" fmla="*/ 11 h 38"/>
                <a:gd name="T36" fmla="*/ 7 w 45"/>
                <a:gd name="T37" fmla="*/ 14 h 38"/>
                <a:gd name="T38" fmla="*/ 9 w 45"/>
                <a:gd name="T39" fmla="*/ 8 h 38"/>
                <a:gd name="T40" fmla="*/ 10 w 45"/>
                <a:gd name="T41" fmla="*/ 12 h 38"/>
                <a:gd name="T42" fmla="*/ 15 w 45"/>
                <a:gd name="T43" fmla="*/ 12 h 38"/>
                <a:gd name="T44" fmla="*/ 18 w 45"/>
                <a:gd name="T45" fmla="*/ 15 h 38"/>
                <a:gd name="T46" fmla="*/ 27 w 45"/>
                <a:gd name="T47" fmla="*/ 19 h 38"/>
                <a:gd name="T48" fmla="*/ 32 w 45"/>
                <a:gd name="T49" fmla="*/ 22 h 38"/>
                <a:gd name="T50" fmla="*/ 34 w 45"/>
                <a:gd name="T51" fmla="*/ 26 h 38"/>
                <a:gd name="T52" fmla="*/ 36 w 45"/>
                <a:gd name="T53" fmla="*/ 27 h 38"/>
                <a:gd name="T54" fmla="*/ 34 w 45"/>
                <a:gd name="T55" fmla="*/ 28 h 38"/>
                <a:gd name="T56" fmla="*/ 36 w 45"/>
                <a:gd name="T57" fmla="*/ 29 h 38"/>
                <a:gd name="T58" fmla="*/ 35 w 45"/>
                <a:gd name="T59" fmla="*/ 30 h 38"/>
                <a:gd name="T60" fmla="*/ 32 w 45"/>
                <a:gd name="T61" fmla="*/ 31 h 38"/>
                <a:gd name="T62" fmla="*/ 29 w 45"/>
                <a:gd name="T63" fmla="*/ 34 h 38"/>
                <a:gd name="T64" fmla="*/ 34 w 45"/>
                <a:gd name="T65" fmla="*/ 35 h 38"/>
                <a:gd name="T66" fmla="*/ 36 w 45"/>
                <a:gd name="T67" fmla="*/ 31 h 38"/>
                <a:gd name="T68" fmla="*/ 36 w 45"/>
                <a:gd name="T69" fmla="*/ 33 h 38"/>
                <a:gd name="T70" fmla="*/ 40 w 45"/>
                <a:gd name="T71" fmla="*/ 32 h 38"/>
                <a:gd name="T72" fmla="*/ 45 w 45"/>
                <a:gd name="T73" fmla="*/ 38 h 38"/>
                <a:gd name="T74" fmla="*/ 45 w 45"/>
                <a:gd name="T75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38">
                  <a:moveTo>
                    <a:pt x="45" y="29"/>
                  </a:moveTo>
                  <a:cubicBezTo>
                    <a:pt x="45" y="28"/>
                    <a:pt x="44" y="27"/>
                    <a:pt x="45" y="26"/>
                  </a:cubicBezTo>
                  <a:cubicBezTo>
                    <a:pt x="45" y="25"/>
                    <a:pt x="45" y="25"/>
                    <a:pt x="45" y="24"/>
                  </a:cubicBezTo>
                  <a:cubicBezTo>
                    <a:pt x="45" y="21"/>
                    <a:pt x="45" y="18"/>
                    <a:pt x="45" y="15"/>
                  </a:cubicBezTo>
                  <a:cubicBezTo>
                    <a:pt x="45" y="12"/>
                    <a:pt x="45" y="9"/>
                    <a:pt x="45" y="6"/>
                  </a:cubicBezTo>
                  <a:cubicBezTo>
                    <a:pt x="45" y="6"/>
                    <a:pt x="36" y="3"/>
                    <a:pt x="35" y="3"/>
                  </a:cubicBezTo>
                  <a:cubicBezTo>
                    <a:pt x="33" y="2"/>
                    <a:pt x="32" y="1"/>
                    <a:pt x="30" y="0"/>
                  </a:cubicBezTo>
                  <a:cubicBezTo>
                    <a:pt x="27" y="0"/>
                    <a:pt x="27" y="2"/>
                    <a:pt x="26" y="3"/>
                  </a:cubicBezTo>
                  <a:cubicBezTo>
                    <a:pt x="26" y="4"/>
                    <a:pt x="23" y="4"/>
                    <a:pt x="22" y="5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6" y="11"/>
                    <a:pt x="14" y="10"/>
                    <a:pt x="14" y="8"/>
                  </a:cubicBezTo>
                  <a:cubicBezTo>
                    <a:pt x="13" y="6"/>
                    <a:pt x="12" y="6"/>
                    <a:pt x="11" y="5"/>
                  </a:cubicBezTo>
                  <a:cubicBezTo>
                    <a:pt x="11" y="3"/>
                    <a:pt x="10" y="5"/>
                    <a:pt x="9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4" y="7"/>
                    <a:pt x="0" y="6"/>
                    <a:pt x="0" y="7"/>
                  </a:cubicBezTo>
                  <a:cubicBezTo>
                    <a:pt x="0" y="8"/>
                    <a:pt x="2" y="8"/>
                    <a:pt x="3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3"/>
                    <a:pt x="7" y="13"/>
                    <a:pt x="7" y="14"/>
                  </a:cubicBezTo>
                  <a:cubicBezTo>
                    <a:pt x="7" y="12"/>
                    <a:pt x="7" y="9"/>
                    <a:pt x="9" y="8"/>
                  </a:cubicBezTo>
                  <a:cubicBezTo>
                    <a:pt x="7" y="9"/>
                    <a:pt x="8" y="11"/>
                    <a:pt x="10" y="12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2" y="13"/>
                    <a:pt x="17" y="15"/>
                    <a:pt x="18" y="15"/>
                  </a:cubicBezTo>
                  <a:cubicBezTo>
                    <a:pt x="21" y="16"/>
                    <a:pt x="24" y="18"/>
                    <a:pt x="27" y="19"/>
                  </a:cubicBezTo>
                  <a:cubicBezTo>
                    <a:pt x="29" y="20"/>
                    <a:pt x="31" y="21"/>
                    <a:pt x="32" y="22"/>
                  </a:cubicBezTo>
                  <a:cubicBezTo>
                    <a:pt x="32" y="24"/>
                    <a:pt x="33" y="25"/>
                    <a:pt x="34" y="26"/>
                  </a:cubicBezTo>
                  <a:cubicBezTo>
                    <a:pt x="34" y="26"/>
                    <a:pt x="36" y="27"/>
                    <a:pt x="36" y="27"/>
                  </a:cubicBezTo>
                  <a:cubicBezTo>
                    <a:pt x="36" y="27"/>
                    <a:pt x="34" y="28"/>
                    <a:pt x="34" y="28"/>
                  </a:cubicBezTo>
                  <a:cubicBezTo>
                    <a:pt x="34" y="28"/>
                    <a:pt x="36" y="28"/>
                    <a:pt x="36" y="29"/>
                  </a:cubicBezTo>
                  <a:cubicBezTo>
                    <a:pt x="36" y="28"/>
                    <a:pt x="35" y="29"/>
                    <a:pt x="35" y="30"/>
                  </a:cubicBezTo>
                  <a:cubicBezTo>
                    <a:pt x="34" y="31"/>
                    <a:pt x="33" y="30"/>
                    <a:pt x="32" y="31"/>
                  </a:cubicBezTo>
                  <a:cubicBezTo>
                    <a:pt x="31" y="31"/>
                    <a:pt x="28" y="34"/>
                    <a:pt x="29" y="34"/>
                  </a:cubicBezTo>
                  <a:cubicBezTo>
                    <a:pt x="30" y="35"/>
                    <a:pt x="32" y="35"/>
                    <a:pt x="34" y="35"/>
                  </a:cubicBezTo>
                  <a:cubicBezTo>
                    <a:pt x="34" y="34"/>
                    <a:pt x="35" y="30"/>
                    <a:pt x="36" y="31"/>
                  </a:cubicBezTo>
                  <a:cubicBezTo>
                    <a:pt x="36" y="32"/>
                    <a:pt x="33" y="33"/>
                    <a:pt x="36" y="33"/>
                  </a:cubicBezTo>
                  <a:cubicBezTo>
                    <a:pt x="38" y="34"/>
                    <a:pt x="39" y="34"/>
                    <a:pt x="40" y="32"/>
                  </a:cubicBezTo>
                  <a:cubicBezTo>
                    <a:pt x="39" y="34"/>
                    <a:pt x="44" y="37"/>
                    <a:pt x="45" y="38"/>
                  </a:cubicBezTo>
                  <a:cubicBezTo>
                    <a:pt x="45" y="35"/>
                    <a:pt x="45" y="32"/>
                    <a:pt x="4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9" name="Freeform 708">
              <a:extLst>
                <a:ext uri="{FF2B5EF4-FFF2-40B4-BE49-F238E27FC236}">
                  <a16:creationId xmlns:a16="http://schemas.microsoft.com/office/drawing/2014/main" id="{7C51C37D-58A7-F54B-BB9D-4E2D7F083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5967" y="7912781"/>
              <a:ext cx="408972" cy="346225"/>
            </a:xfrm>
            <a:custGeom>
              <a:avLst/>
              <a:gdLst>
                <a:gd name="T0" fmla="*/ 50 w 51"/>
                <a:gd name="T1" fmla="*/ 39 h 41"/>
                <a:gd name="T2" fmla="*/ 45 w 51"/>
                <a:gd name="T3" fmla="*/ 37 h 41"/>
                <a:gd name="T4" fmla="*/ 47 w 51"/>
                <a:gd name="T5" fmla="*/ 36 h 41"/>
                <a:gd name="T6" fmla="*/ 42 w 51"/>
                <a:gd name="T7" fmla="*/ 34 h 41"/>
                <a:gd name="T8" fmla="*/ 38 w 51"/>
                <a:gd name="T9" fmla="*/ 30 h 41"/>
                <a:gd name="T10" fmla="*/ 37 w 51"/>
                <a:gd name="T11" fmla="*/ 28 h 41"/>
                <a:gd name="T12" fmla="*/ 34 w 51"/>
                <a:gd name="T13" fmla="*/ 26 h 41"/>
                <a:gd name="T14" fmla="*/ 29 w 51"/>
                <a:gd name="T15" fmla="*/ 21 h 41"/>
                <a:gd name="T16" fmla="*/ 34 w 51"/>
                <a:gd name="T17" fmla="*/ 21 h 41"/>
                <a:gd name="T18" fmla="*/ 34 w 51"/>
                <a:gd name="T19" fmla="*/ 18 h 41"/>
                <a:gd name="T20" fmla="*/ 31 w 51"/>
                <a:gd name="T21" fmla="*/ 17 h 41"/>
                <a:gd name="T22" fmla="*/ 25 w 51"/>
                <a:gd name="T23" fmla="*/ 12 h 41"/>
                <a:gd name="T24" fmla="*/ 19 w 51"/>
                <a:gd name="T25" fmla="*/ 7 h 41"/>
                <a:gd name="T26" fmla="*/ 16 w 51"/>
                <a:gd name="T27" fmla="*/ 6 h 41"/>
                <a:gd name="T28" fmla="*/ 13 w 51"/>
                <a:gd name="T29" fmla="*/ 4 h 41"/>
                <a:gd name="T30" fmla="*/ 8 w 51"/>
                <a:gd name="T31" fmla="*/ 2 h 41"/>
                <a:gd name="T32" fmla="*/ 1 w 51"/>
                <a:gd name="T33" fmla="*/ 0 h 41"/>
                <a:gd name="T34" fmla="*/ 1 w 51"/>
                <a:gd name="T35" fmla="*/ 10 h 41"/>
                <a:gd name="T36" fmla="*/ 1 w 51"/>
                <a:gd name="T37" fmla="*/ 20 h 41"/>
                <a:gd name="T38" fmla="*/ 1 w 51"/>
                <a:gd name="T39" fmla="*/ 25 h 41"/>
                <a:gd name="T40" fmla="*/ 1 w 51"/>
                <a:gd name="T41" fmla="*/ 30 h 41"/>
                <a:gd name="T42" fmla="*/ 4 w 51"/>
                <a:gd name="T43" fmla="*/ 33 h 41"/>
                <a:gd name="T44" fmla="*/ 13 w 51"/>
                <a:gd name="T45" fmla="*/ 31 h 41"/>
                <a:gd name="T46" fmla="*/ 9 w 51"/>
                <a:gd name="T47" fmla="*/ 28 h 41"/>
                <a:gd name="T48" fmla="*/ 14 w 51"/>
                <a:gd name="T49" fmla="*/ 30 h 41"/>
                <a:gd name="T50" fmla="*/ 13 w 51"/>
                <a:gd name="T51" fmla="*/ 26 h 41"/>
                <a:gd name="T52" fmla="*/ 15 w 51"/>
                <a:gd name="T53" fmla="*/ 27 h 41"/>
                <a:gd name="T54" fmla="*/ 18 w 51"/>
                <a:gd name="T55" fmla="*/ 25 h 41"/>
                <a:gd name="T56" fmla="*/ 26 w 51"/>
                <a:gd name="T57" fmla="*/ 27 h 41"/>
                <a:gd name="T58" fmla="*/ 31 w 51"/>
                <a:gd name="T59" fmla="*/ 33 h 41"/>
                <a:gd name="T60" fmla="*/ 36 w 51"/>
                <a:gd name="T61" fmla="*/ 38 h 41"/>
                <a:gd name="T62" fmla="*/ 45 w 51"/>
                <a:gd name="T63" fmla="*/ 40 h 41"/>
                <a:gd name="T64" fmla="*/ 48 w 51"/>
                <a:gd name="T65" fmla="*/ 40 h 41"/>
                <a:gd name="T66" fmla="*/ 50 w 51"/>
                <a:gd name="T67" fmla="*/ 39 h 41"/>
                <a:gd name="T68" fmla="*/ 50 w 51"/>
                <a:gd name="T69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41">
                  <a:moveTo>
                    <a:pt x="50" y="39"/>
                  </a:moveTo>
                  <a:cubicBezTo>
                    <a:pt x="48" y="38"/>
                    <a:pt x="46" y="38"/>
                    <a:pt x="45" y="37"/>
                  </a:cubicBezTo>
                  <a:cubicBezTo>
                    <a:pt x="44" y="36"/>
                    <a:pt x="46" y="35"/>
                    <a:pt x="47" y="36"/>
                  </a:cubicBezTo>
                  <a:cubicBezTo>
                    <a:pt x="45" y="35"/>
                    <a:pt x="42" y="36"/>
                    <a:pt x="42" y="34"/>
                  </a:cubicBezTo>
                  <a:cubicBezTo>
                    <a:pt x="42" y="32"/>
                    <a:pt x="39" y="32"/>
                    <a:pt x="38" y="30"/>
                  </a:cubicBezTo>
                  <a:cubicBezTo>
                    <a:pt x="37" y="29"/>
                    <a:pt x="38" y="29"/>
                    <a:pt x="37" y="28"/>
                  </a:cubicBezTo>
                  <a:cubicBezTo>
                    <a:pt x="36" y="27"/>
                    <a:pt x="35" y="27"/>
                    <a:pt x="34" y="26"/>
                  </a:cubicBezTo>
                  <a:cubicBezTo>
                    <a:pt x="34" y="26"/>
                    <a:pt x="30" y="21"/>
                    <a:pt x="29" y="21"/>
                  </a:cubicBezTo>
                  <a:cubicBezTo>
                    <a:pt x="30" y="20"/>
                    <a:pt x="33" y="21"/>
                    <a:pt x="34" y="21"/>
                  </a:cubicBezTo>
                  <a:cubicBezTo>
                    <a:pt x="36" y="21"/>
                    <a:pt x="35" y="20"/>
                    <a:pt x="34" y="18"/>
                  </a:cubicBezTo>
                  <a:cubicBezTo>
                    <a:pt x="34" y="17"/>
                    <a:pt x="32" y="17"/>
                    <a:pt x="31" y="17"/>
                  </a:cubicBezTo>
                  <a:cubicBezTo>
                    <a:pt x="28" y="15"/>
                    <a:pt x="26" y="14"/>
                    <a:pt x="25" y="12"/>
                  </a:cubicBezTo>
                  <a:cubicBezTo>
                    <a:pt x="24" y="10"/>
                    <a:pt x="21" y="8"/>
                    <a:pt x="19" y="7"/>
                  </a:cubicBezTo>
                  <a:cubicBezTo>
                    <a:pt x="18" y="6"/>
                    <a:pt x="17" y="6"/>
                    <a:pt x="16" y="6"/>
                  </a:cubicBezTo>
                  <a:cubicBezTo>
                    <a:pt x="15" y="6"/>
                    <a:pt x="14" y="4"/>
                    <a:pt x="13" y="4"/>
                  </a:cubicBezTo>
                  <a:cubicBezTo>
                    <a:pt x="12" y="3"/>
                    <a:pt x="10" y="3"/>
                    <a:pt x="8" y="2"/>
                  </a:cubicBezTo>
                  <a:cubicBezTo>
                    <a:pt x="6" y="2"/>
                    <a:pt x="4" y="0"/>
                    <a:pt x="1" y="0"/>
                  </a:cubicBezTo>
                  <a:cubicBezTo>
                    <a:pt x="1" y="3"/>
                    <a:pt x="1" y="7"/>
                    <a:pt x="1" y="10"/>
                  </a:cubicBezTo>
                  <a:cubicBezTo>
                    <a:pt x="1" y="13"/>
                    <a:pt x="2" y="17"/>
                    <a:pt x="1" y="20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1" y="27"/>
                    <a:pt x="1" y="28"/>
                    <a:pt x="1" y="30"/>
                  </a:cubicBezTo>
                  <a:cubicBezTo>
                    <a:pt x="1" y="33"/>
                    <a:pt x="2" y="33"/>
                    <a:pt x="4" y="33"/>
                  </a:cubicBezTo>
                  <a:cubicBezTo>
                    <a:pt x="7" y="33"/>
                    <a:pt x="10" y="33"/>
                    <a:pt x="13" y="31"/>
                  </a:cubicBezTo>
                  <a:cubicBezTo>
                    <a:pt x="14" y="31"/>
                    <a:pt x="9" y="28"/>
                    <a:pt x="9" y="28"/>
                  </a:cubicBezTo>
                  <a:cubicBezTo>
                    <a:pt x="10" y="28"/>
                    <a:pt x="14" y="31"/>
                    <a:pt x="14" y="30"/>
                  </a:cubicBezTo>
                  <a:cubicBezTo>
                    <a:pt x="14" y="29"/>
                    <a:pt x="13" y="28"/>
                    <a:pt x="13" y="26"/>
                  </a:cubicBezTo>
                  <a:cubicBezTo>
                    <a:pt x="13" y="26"/>
                    <a:pt x="16" y="28"/>
                    <a:pt x="15" y="27"/>
                  </a:cubicBezTo>
                  <a:cubicBezTo>
                    <a:pt x="15" y="25"/>
                    <a:pt x="17" y="25"/>
                    <a:pt x="18" y="25"/>
                  </a:cubicBezTo>
                  <a:cubicBezTo>
                    <a:pt x="19" y="25"/>
                    <a:pt x="26" y="28"/>
                    <a:pt x="26" y="27"/>
                  </a:cubicBezTo>
                  <a:cubicBezTo>
                    <a:pt x="26" y="29"/>
                    <a:pt x="30" y="31"/>
                    <a:pt x="31" y="33"/>
                  </a:cubicBezTo>
                  <a:cubicBezTo>
                    <a:pt x="32" y="35"/>
                    <a:pt x="34" y="38"/>
                    <a:pt x="36" y="38"/>
                  </a:cubicBezTo>
                  <a:cubicBezTo>
                    <a:pt x="39" y="38"/>
                    <a:pt x="42" y="39"/>
                    <a:pt x="45" y="40"/>
                  </a:cubicBezTo>
                  <a:cubicBezTo>
                    <a:pt x="46" y="40"/>
                    <a:pt x="48" y="41"/>
                    <a:pt x="48" y="40"/>
                  </a:cubicBezTo>
                  <a:cubicBezTo>
                    <a:pt x="48" y="39"/>
                    <a:pt x="51" y="39"/>
                    <a:pt x="50" y="39"/>
                  </a:cubicBezTo>
                  <a:cubicBezTo>
                    <a:pt x="49" y="38"/>
                    <a:pt x="51" y="39"/>
                    <a:pt x="50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0" name="Freeform 709">
              <a:extLst>
                <a:ext uri="{FF2B5EF4-FFF2-40B4-BE49-F238E27FC236}">
                  <a16:creationId xmlns:a16="http://schemas.microsoft.com/office/drawing/2014/main" id="{098D54ED-3974-F948-88A4-C18079988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5428" y="7598293"/>
              <a:ext cx="408972" cy="380848"/>
            </a:xfrm>
            <a:custGeom>
              <a:avLst/>
              <a:gdLst>
                <a:gd name="T0" fmla="*/ 33 w 51"/>
                <a:gd name="T1" fmla="*/ 5 h 45"/>
                <a:gd name="T2" fmla="*/ 29 w 51"/>
                <a:gd name="T3" fmla="*/ 13 h 45"/>
                <a:gd name="T4" fmla="*/ 20 w 51"/>
                <a:gd name="T5" fmla="*/ 16 h 45"/>
                <a:gd name="T6" fmla="*/ 15 w 51"/>
                <a:gd name="T7" fmla="*/ 18 h 45"/>
                <a:gd name="T8" fmla="*/ 10 w 51"/>
                <a:gd name="T9" fmla="*/ 19 h 45"/>
                <a:gd name="T10" fmla="*/ 7 w 51"/>
                <a:gd name="T11" fmla="*/ 18 h 45"/>
                <a:gd name="T12" fmla="*/ 3 w 51"/>
                <a:gd name="T13" fmla="*/ 14 h 45"/>
                <a:gd name="T14" fmla="*/ 0 w 51"/>
                <a:gd name="T15" fmla="*/ 20 h 45"/>
                <a:gd name="T16" fmla="*/ 4 w 51"/>
                <a:gd name="T17" fmla="*/ 29 h 45"/>
                <a:gd name="T18" fmla="*/ 8 w 51"/>
                <a:gd name="T19" fmla="*/ 37 h 45"/>
                <a:gd name="T20" fmla="*/ 13 w 51"/>
                <a:gd name="T21" fmla="*/ 39 h 45"/>
                <a:gd name="T22" fmla="*/ 14 w 51"/>
                <a:gd name="T23" fmla="*/ 41 h 45"/>
                <a:gd name="T24" fmla="*/ 19 w 51"/>
                <a:gd name="T25" fmla="*/ 41 h 45"/>
                <a:gd name="T26" fmla="*/ 21 w 51"/>
                <a:gd name="T27" fmla="*/ 39 h 45"/>
                <a:gd name="T28" fmla="*/ 25 w 51"/>
                <a:gd name="T29" fmla="*/ 40 h 45"/>
                <a:gd name="T30" fmla="*/ 28 w 51"/>
                <a:gd name="T31" fmla="*/ 40 h 45"/>
                <a:gd name="T32" fmla="*/ 31 w 51"/>
                <a:gd name="T33" fmla="*/ 43 h 45"/>
                <a:gd name="T34" fmla="*/ 34 w 51"/>
                <a:gd name="T35" fmla="*/ 42 h 45"/>
                <a:gd name="T36" fmla="*/ 36 w 51"/>
                <a:gd name="T37" fmla="*/ 43 h 45"/>
                <a:gd name="T38" fmla="*/ 37 w 51"/>
                <a:gd name="T39" fmla="*/ 37 h 45"/>
                <a:gd name="T40" fmla="*/ 37 w 51"/>
                <a:gd name="T41" fmla="*/ 33 h 45"/>
                <a:gd name="T42" fmla="*/ 39 w 51"/>
                <a:gd name="T43" fmla="*/ 30 h 45"/>
                <a:gd name="T44" fmla="*/ 42 w 51"/>
                <a:gd name="T45" fmla="*/ 24 h 45"/>
                <a:gd name="T46" fmla="*/ 47 w 51"/>
                <a:gd name="T47" fmla="*/ 19 h 45"/>
                <a:gd name="T48" fmla="*/ 49 w 51"/>
                <a:gd name="T49" fmla="*/ 18 h 45"/>
                <a:gd name="T50" fmla="*/ 45 w 51"/>
                <a:gd name="T51" fmla="*/ 13 h 45"/>
                <a:gd name="T52" fmla="*/ 42 w 51"/>
                <a:gd name="T53" fmla="*/ 7 h 45"/>
                <a:gd name="T54" fmla="*/ 44 w 51"/>
                <a:gd name="T55" fmla="*/ 6 h 45"/>
                <a:gd name="T56" fmla="*/ 44 w 51"/>
                <a:gd name="T57" fmla="*/ 3 h 45"/>
                <a:gd name="T58" fmla="*/ 33 w 51"/>
                <a:gd name="T59" fmla="*/ 5 h 45"/>
                <a:gd name="T60" fmla="*/ 33 w 51"/>
                <a:gd name="T6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" h="45">
                  <a:moveTo>
                    <a:pt x="33" y="5"/>
                  </a:moveTo>
                  <a:cubicBezTo>
                    <a:pt x="32" y="8"/>
                    <a:pt x="31" y="10"/>
                    <a:pt x="29" y="13"/>
                  </a:cubicBezTo>
                  <a:cubicBezTo>
                    <a:pt x="28" y="17"/>
                    <a:pt x="23" y="17"/>
                    <a:pt x="20" y="16"/>
                  </a:cubicBezTo>
                  <a:cubicBezTo>
                    <a:pt x="18" y="15"/>
                    <a:pt x="16" y="17"/>
                    <a:pt x="15" y="18"/>
                  </a:cubicBezTo>
                  <a:cubicBezTo>
                    <a:pt x="14" y="19"/>
                    <a:pt x="11" y="18"/>
                    <a:pt x="10" y="19"/>
                  </a:cubicBezTo>
                  <a:cubicBezTo>
                    <a:pt x="8" y="20"/>
                    <a:pt x="8" y="20"/>
                    <a:pt x="7" y="18"/>
                  </a:cubicBezTo>
                  <a:cubicBezTo>
                    <a:pt x="5" y="17"/>
                    <a:pt x="4" y="16"/>
                    <a:pt x="3" y="14"/>
                  </a:cubicBezTo>
                  <a:cubicBezTo>
                    <a:pt x="2" y="13"/>
                    <a:pt x="0" y="19"/>
                    <a:pt x="0" y="20"/>
                  </a:cubicBezTo>
                  <a:cubicBezTo>
                    <a:pt x="0" y="23"/>
                    <a:pt x="3" y="26"/>
                    <a:pt x="4" y="29"/>
                  </a:cubicBezTo>
                  <a:cubicBezTo>
                    <a:pt x="6" y="32"/>
                    <a:pt x="5" y="35"/>
                    <a:pt x="8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6" y="38"/>
                    <a:pt x="13" y="40"/>
                    <a:pt x="14" y="41"/>
                  </a:cubicBezTo>
                  <a:cubicBezTo>
                    <a:pt x="15" y="41"/>
                    <a:pt x="18" y="41"/>
                    <a:pt x="19" y="41"/>
                  </a:cubicBezTo>
                  <a:cubicBezTo>
                    <a:pt x="20" y="40"/>
                    <a:pt x="20" y="38"/>
                    <a:pt x="21" y="39"/>
                  </a:cubicBezTo>
                  <a:cubicBezTo>
                    <a:pt x="22" y="40"/>
                    <a:pt x="24" y="41"/>
                    <a:pt x="25" y="40"/>
                  </a:cubicBezTo>
                  <a:cubicBezTo>
                    <a:pt x="26" y="40"/>
                    <a:pt x="28" y="39"/>
                    <a:pt x="28" y="40"/>
                  </a:cubicBezTo>
                  <a:cubicBezTo>
                    <a:pt x="29" y="43"/>
                    <a:pt x="27" y="45"/>
                    <a:pt x="31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5" y="42"/>
                    <a:pt x="36" y="43"/>
                    <a:pt x="36" y="43"/>
                  </a:cubicBezTo>
                  <a:cubicBezTo>
                    <a:pt x="37" y="41"/>
                    <a:pt x="35" y="39"/>
                    <a:pt x="37" y="37"/>
                  </a:cubicBezTo>
                  <a:cubicBezTo>
                    <a:pt x="38" y="36"/>
                    <a:pt x="37" y="35"/>
                    <a:pt x="37" y="33"/>
                  </a:cubicBezTo>
                  <a:cubicBezTo>
                    <a:pt x="37" y="32"/>
                    <a:pt x="38" y="31"/>
                    <a:pt x="39" y="30"/>
                  </a:cubicBezTo>
                  <a:cubicBezTo>
                    <a:pt x="41" y="28"/>
                    <a:pt x="43" y="27"/>
                    <a:pt x="42" y="24"/>
                  </a:cubicBezTo>
                  <a:cubicBezTo>
                    <a:pt x="42" y="22"/>
                    <a:pt x="45" y="18"/>
                    <a:pt x="47" y="19"/>
                  </a:cubicBezTo>
                  <a:cubicBezTo>
                    <a:pt x="48" y="20"/>
                    <a:pt x="51" y="19"/>
                    <a:pt x="49" y="18"/>
                  </a:cubicBezTo>
                  <a:cubicBezTo>
                    <a:pt x="48" y="16"/>
                    <a:pt x="45" y="15"/>
                    <a:pt x="45" y="13"/>
                  </a:cubicBezTo>
                  <a:cubicBezTo>
                    <a:pt x="45" y="11"/>
                    <a:pt x="43" y="9"/>
                    <a:pt x="42" y="7"/>
                  </a:cubicBezTo>
                  <a:cubicBezTo>
                    <a:pt x="41" y="4"/>
                    <a:pt x="44" y="7"/>
                    <a:pt x="44" y="6"/>
                  </a:cubicBezTo>
                  <a:cubicBezTo>
                    <a:pt x="45" y="5"/>
                    <a:pt x="41" y="4"/>
                    <a:pt x="44" y="3"/>
                  </a:cubicBezTo>
                  <a:cubicBezTo>
                    <a:pt x="40" y="2"/>
                    <a:pt x="34" y="0"/>
                    <a:pt x="33" y="5"/>
                  </a:cubicBezTo>
                  <a:cubicBezTo>
                    <a:pt x="32" y="7"/>
                    <a:pt x="34" y="3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1" name="Freeform 710">
              <a:extLst>
                <a:ext uri="{FF2B5EF4-FFF2-40B4-BE49-F238E27FC236}">
                  <a16:creationId xmlns:a16="http://schemas.microsoft.com/office/drawing/2014/main" id="{E15BD6A5-D734-3A4B-BFDD-CF6C14F39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9966" y="7497308"/>
              <a:ext cx="392614" cy="271210"/>
            </a:xfrm>
            <a:custGeom>
              <a:avLst/>
              <a:gdLst>
                <a:gd name="T0" fmla="*/ 45 w 49"/>
                <a:gd name="T1" fmla="*/ 10 h 32"/>
                <a:gd name="T2" fmla="*/ 47 w 49"/>
                <a:gd name="T3" fmla="*/ 8 h 32"/>
                <a:gd name="T4" fmla="*/ 43 w 49"/>
                <a:gd name="T5" fmla="*/ 7 h 32"/>
                <a:gd name="T6" fmla="*/ 42 w 49"/>
                <a:gd name="T7" fmla="*/ 6 h 32"/>
                <a:gd name="T8" fmla="*/ 41 w 49"/>
                <a:gd name="T9" fmla="*/ 6 h 32"/>
                <a:gd name="T10" fmla="*/ 41 w 49"/>
                <a:gd name="T11" fmla="*/ 4 h 32"/>
                <a:gd name="T12" fmla="*/ 39 w 49"/>
                <a:gd name="T13" fmla="*/ 2 h 32"/>
                <a:gd name="T14" fmla="*/ 37 w 49"/>
                <a:gd name="T15" fmla="*/ 2 h 32"/>
                <a:gd name="T16" fmla="*/ 36 w 49"/>
                <a:gd name="T17" fmla="*/ 1 h 32"/>
                <a:gd name="T18" fmla="*/ 32 w 49"/>
                <a:gd name="T19" fmla="*/ 6 h 32"/>
                <a:gd name="T20" fmla="*/ 30 w 49"/>
                <a:gd name="T21" fmla="*/ 8 h 32"/>
                <a:gd name="T22" fmla="*/ 29 w 49"/>
                <a:gd name="T23" fmla="*/ 9 h 32"/>
                <a:gd name="T24" fmla="*/ 29 w 49"/>
                <a:gd name="T25" fmla="*/ 10 h 32"/>
                <a:gd name="T26" fmla="*/ 25 w 49"/>
                <a:gd name="T27" fmla="*/ 12 h 32"/>
                <a:gd name="T28" fmla="*/ 25 w 49"/>
                <a:gd name="T29" fmla="*/ 15 h 32"/>
                <a:gd name="T30" fmla="*/ 27 w 49"/>
                <a:gd name="T31" fmla="*/ 14 h 32"/>
                <a:gd name="T32" fmla="*/ 29 w 49"/>
                <a:gd name="T33" fmla="*/ 13 h 32"/>
                <a:gd name="T34" fmla="*/ 28 w 49"/>
                <a:gd name="T35" fmla="*/ 11 h 32"/>
                <a:gd name="T36" fmla="*/ 29 w 49"/>
                <a:gd name="T37" fmla="*/ 13 h 32"/>
                <a:gd name="T38" fmla="*/ 26 w 49"/>
                <a:gd name="T39" fmla="*/ 14 h 32"/>
                <a:gd name="T40" fmla="*/ 23 w 49"/>
                <a:gd name="T41" fmla="*/ 13 h 32"/>
                <a:gd name="T42" fmla="*/ 14 w 49"/>
                <a:gd name="T43" fmla="*/ 20 h 32"/>
                <a:gd name="T44" fmla="*/ 9 w 49"/>
                <a:gd name="T45" fmla="*/ 23 h 32"/>
                <a:gd name="T46" fmla="*/ 7 w 49"/>
                <a:gd name="T47" fmla="*/ 26 h 32"/>
                <a:gd name="T48" fmla="*/ 9 w 49"/>
                <a:gd name="T49" fmla="*/ 28 h 32"/>
                <a:gd name="T50" fmla="*/ 0 w 49"/>
                <a:gd name="T51" fmla="*/ 26 h 32"/>
                <a:gd name="T52" fmla="*/ 5 w 49"/>
                <a:gd name="T53" fmla="*/ 32 h 32"/>
                <a:gd name="T54" fmla="*/ 7 w 49"/>
                <a:gd name="T55" fmla="*/ 31 h 32"/>
                <a:gd name="T56" fmla="*/ 12 w 49"/>
                <a:gd name="T57" fmla="*/ 30 h 32"/>
                <a:gd name="T58" fmla="*/ 20 w 49"/>
                <a:gd name="T59" fmla="*/ 29 h 32"/>
                <a:gd name="T60" fmla="*/ 27 w 49"/>
                <a:gd name="T61" fmla="*/ 24 h 32"/>
                <a:gd name="T62" fmla="*/ 30 w 49"/>
                <a:gd name="T63" fmla="*/ 18 h 32"/>
                <a:gd name="T64" fmla="*/ 34 w 49"/>
                <a:gd name="T65" fmla="*/ 14 h 32"/>
                <a:gd name="T66" fmla="*/ 43 w 49"/>
                <a:gd name="T67" fmla="*/ 14 h 32"/>
                <a:gd name="T68" fmla="*/ 45 w 49"/>
                <a:gd name="T69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2">
                  <a:moveTo>
                    <a:pt x="45" y="10"/>
                  </a:moveTo>
                  <a:cubicBezTo>
                    <a:pt x="48" y="10"/>
                    <a:pt x="49" y="9"/>
                    <a:pt x="47" y="8"/>
                  </a:cubicBezTo>
                  <a:cubicBezTo>
                    <a:pt x="45" y="7"/>
                    <a:pt x="45" y="6"/>
                    <a:pt x="43" y="7"/>
                  </a:cubicBezTo>
                  <a:cubicBezTo>
                    <a:pt x="42" y="8"/>
                    <a:pt x="43" y="7"/>
                    <a:pt x="42" y="6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1" y="6"/>
                    <a:pt x="41" y="4"/>
                    <a:pt x="41" y="4"/>
                  </a:cubicBezTo>
                  <a:cubicBezTo>
                    <a:pt x="40" y="3"/>
                    <a:pt x="39" y="2"/>
                    <a:pt x="39" y="2"/>
                  </a:cubicBezTo>
                  <a:cubicBezTo>
                    <a:pt x="37" y="0"/>
                    <a:pt x="38" y="1"/>
                    <a:pt x="37" y="2"/>
                  </a:cubicBezTo>
                  <a:cubicBezTo>
                    <a:pt x="36" y="3"/>
                    <a:pt x="36" y="1"/>
                    <a:pt x="36" y="1"/>
                  </a:cubicBezTo>
                  <a:cubicBezTo>
                    <a:pt x="35" y="1"/>
                    <a:pt x="32" y="5"/>
                    <a:pt x="32" y="6"/>
                  </a:cubicBezTo>
                  <a:cubicBezTo>
                    <a:pt x="31" y="6"/>
                    <a:pt x="30" y="7"/>
                    <a:pt x="30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6" y="11"/>
                    <a:pt x="25" y="12"/>
                  </a:cubicBezTo>
                  <a:cubicBezTo>
                    <a:pt x="22" y="12"/>
                    <a:pt x="23" y="14"/>
                    <a:pt x="25" y="15"/>
                  </a:cubicBezTo>
                  <a:cubicBezTo>
                    <a:pt x="27" y="17"/>
                    <a:pt x="26" y="15"/>
                    <a:pt x="27" y="14"/>
                  </a:cubicBezTo>
                  <a:cubicBezTo>
                    <a:pt x="27" y="13"/>
                    <a:pt x="29" y="13"/>
                    <a:pt x="29" y="13"/>
                  </a:cubicBezTo>
                  <a:cubicBezTo>
                    <a:pt x="29" y="13"/>
                    <a:pt x="28" y="12"/>
                    <a:pt x="28" y="11"/>
                  </a:cubicBezTo>
                  <a:cubicBezTo>
                    <a:pt x="28" y="12"/>
                    <a:pt x="29" y="13"/>
                    <a:pt x="29" y="13"/>
                  </a:cubicBezTo>
                  <a:cubicBezTo>
                    <a:pt x="29" y="13"/>
                    <a:pt x="27" y="13"/>
                    <a:pt x="26" y="14"/>
                  </a:cubicBezTo>
                  <a:cubicBezTo>
                    <a:pt x="26" y="17"/>
                    <a:pt x="24" y="14"/>
                    <a:pt x="23" y="13"/>
                  </a:cubicBezTo>
                  <a:cubicBezTo>
                    <a:pt x="20" y="16"/>
                    <a:pt x="18" y="19"/>
                    <a:pt x="14" y="20"/>
                  </a:cubicBezTo>
                  <a:cubicBezTo>
                    <a:pt x="12" y="21"/>
                    <a:pt x="10" y="21"/>
                    <a:pt x="9" y="23"/>
                  </a:cubicBezTo>
                  <a:cubicBezTo>
                    <a:pt x="8" y="24"/>
                    <a:pt x="8" y="25"/>
                    <a:pt x="7" y="26"/>
                  </a:cubicBezTo>
                  <a:cubicBezTo>
                    <a:pt x="7" y="27"/>
                    <a:pt x="9" y="28"/>
                    <a:pt x="9" y="28"/>
                  </a:cubicBezTo>
                  <a:cubicBezTo>
                    <a:pt x="8" y="29"/>
                    <a:pt x="1" y="26"/>
                    <a:pt x="0" y="26"/>
                  </a:cubicBezTo>
                  <a:cubicBezTo>
                    <a:pt x="1" y="28"/>
                    <a:pt x="3" y="31"/>
                    <a:pt x="5" y="32"/>
                  </a:cubicBezTo>
                  <a:cubicBezTo>
                    <a:pt x="6" y="32"/>
                    <a:pt x="7" y="31"/>
                    <a:pt x="7" y="31"/>
                  </a:cubicBezTo>
                  <a:cubicBezTo>
                    <a:pt x="9" y="30"/>
                    <a:pt x="12" y="31"/>
                    <a:pt x="12" y="30"/>
                  </a:cubicBezTo>
                  <a:cubicBezTo>
                    <a:pt x="15" y="27"/>
                    <a:pt x="17" y="28"/>
                    <a:pt x="20" y="29"/>
                  </a:cubicBezTo>
                  <a:cubicBezTo>
                    <a:pt x="23" y="29"/>
                    <a:pt x="26" y="27"/>
                    <a:pt x="27" y="24"/>
                  </a:cubicBezTo>
                  <a:cubicBezTo>
                    <a:pt x="28" y="22"/>
                    <a:pt x="29" y="20"/>
                    <a:pt x="30" y="18"/>
                  </a:cubicBezTo>
                  <a:cubicBezTo>
                    <a:pt x="30" y="15"/>
                    <a:pt x="31" y="14"/>
                    <a:pt x="34" y="14"/>
                  </a:cubicBezTo>
                  <a:cubicBezTo>
                    <a:pt x="37" y="14"/>
                    <a:pt x="40" y="15"/>
                    <a:pt x="43" y="14"/>
                  </a:cubicBezTo>
                  <a:cubicBezTo>
                    <a:pt x="47" y="13"/>
                    <a:pt x="40" y="10"/>
                    <a:pt x="45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2" name="Freeform 711">
              <a:extLst>
                <a:ext uri="{FF2B5EF4-FFF2-40B4-BE49-F238E27FC236}">
                  <a16:creationId xmlns:a16="http://schemas.microsoft.com/office/drawing/2014/main" id="{A2A68CAF-1127-CB45-AE42-AB05E1F9A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1110" y="6556730"/>
              <a:ext cx="136323" cy="83670"/>
            </a:xfrm>
            <a:custGeom>
              <a:avLst/>
              <a:gdLst>
                <a:gd name="T0" fmla="*/ 2 w 17"/>
                <a:gd name="T1" fmla="*/ 8 h 10"/>
                <a:gd name="T2" fmla="*/ 7 w 17"/>
                <a:gd name="T3" fmla="*/ 9 h 10"/>
                <a:gd name="T4" fmla="*/ 12 w 17"/>
                <a:gd name="T5" fmla="*/ 9 h 10"/>
                <a:gd name="T6" fmla="*/ 16 w 17"/>
                <a:gd name="T7" fmla="*/ 8 h 10"/>
                <a:gd name="T8" fmla="*/ 15 w 17"/>
                <a:gd name="T9" fmla="*/ 3 h 10"/>
                <a:gd name="T10" fmla="*/ 10 w 17"/>
                <a:gd name="T11" fmla="*/ 3 h 10"/>
                <a:gd name="T12" fmla="*/ 6 w 17"/>
                <a:gd name="T13" fmla="*/ 1 h 10"/>
                <a:gd name="T14" fmla="*/ 2 w 17"/>
                <a:gd name="T15" fmla="*/ 8 h 10"/>
                <a:gd name="T16" fmla="*/ 2 w 17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2" y="8"/>
                  </a:moveTo>
                  <a:cubicBezTo>
                    <a:pt x="3" y="9"/>
                    <a:pt x="6" y="10"/>
                    <a:pt x="7" y="9"/>
                  </a:cubicBezTo>
                  <a:cubicBezTo>
                    <a:pt x="9" y="8"/>
                    <a:pt x="10" y="10"/>
                    <a:pt x="12" y="9"/>
                  </a:cubicBezTo>
                  <a:cubicBezTo>
                    <a:pt x="13" y="9"/>
                    <a:pt x="17" y="9"/>
                    <a:pt x="16" y="8"/>
                  </a:cubicBezTo>
                  <a:cubicBezTo>
                    <a:pt x="15" y="6"/>
                    <a:pt x="14" y="5"/>
                    <a:pt x="15" y="3"/>
                  </a:cubicBezTo>
                  <a:cubicBezTo>
                    <a:pt x="13" y="2"/>
                    <a:pt x="11" y="4"/>
                    <a:pt x="10" y="3"/>
                  </a:cubicBezTo>
                  <a:cubicBezTo>
                    <a:pt x="9" y="2"/>
                    <a:pt x="7" y="0"/>
                    <a:pt x="6" y="1"/>
                  </a:cubicBezTo>
                  <a:cubicBezTo>
                    <a:pt x="4" y="3"/>
                    <a:pt x="0" y="6"/>
                    <a:pt x="2" y="8"/>
                  </a:cubicBezTo>
                  <a:cubicBezTo>
                    <a:pt x="3" y="9"/>
                    <a:pt x="1" y="7"/>
                    <a:pt x="2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3" name="Freeform 712">
              <a:extLst>
                <a:ext uri="{FF2B5EF4-FFF2-40B4-BE49-F238E27FC236}">
                  <a16:creationId xmlns:a16="http://schemas.microsoft.com/office/drawing/2014/main" id="{5687CC10-6C87-8D49-A33B-EF1F47480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7564" y="6461520"/>
              <a:ext cx="297184" cy="196192"/>
            </a:xfrm>
            <a:custGeom>
              <a:avLst/>
              <a:gdLst>
                <a:gd name="T0" fmla="*/ 1 w 37"/>
                <a:gd name="T1" fmla="*/ 3 h 23"/>
                <a:gd name="T2" fmla="*/ 0 w 37"/>
                <a:gd name="T3" fmla="*/ 9 h 23"/>
                <a:gd name="T4" fmla="*/ 5 w 37"/>
                <a:gd name="T5" fmla="*/ 13 h 23"/>
                <a:gd name="T6" fmla="*/ 7 w 37"/>
                <a:gd name="T7" fmla="*/ 14 h 23"/>
                <a:gd name="T8" fmla="*/ 12 w 37"/>
                <a:gd name="T9" fmla="*/ 15 h 23"/>
                <a:gd name="T10" fmla="*/ 15 w 37"/>
                <a:gd name="T11" fmla="*/ 16 h 23"/>
                <a:gd name="T12" fmla="*/ 19 w 37"/>
                <a:gd name="T13" fmla="*/ 16 h 23"/>
                <a:gd name="T14" fmla="*/ 22 w 37"/>
                <a:gd name="T15" fmla="*/ 19 h 23"/>
                <a:gd name="T16" fmla="*/ 26 w 37"/>
                <a:gd name="T17" fmla="*/ 20 h 23"/>
                <a:gd name="T18" fmla="*/ 29 w 37"/>
                <a:gd name="T19" fmla="*/ 22 h 23"/>
                <a:gd name="T20" fmla="*/ 32 w 37"/>
                <a:gd name="T21" fmla="*/ 20 h 23"/>
                <a:gd name="T22" fmla="*/ 35 w 37"/>
                <a:gd name="T23" fmla="*/ 22 h 23"/>
                <a:gd name="T24" fmla="*/ 37 w 37"/>
                <a:gd name="T25" fmla="*/ 21 h 23"/>
                <a:gd name="T26" fmla="*/ 37 w 37"/>
                <a:gd name="T27" fmla="*/ 18 h 23"/>
                <a:gd name="T28" fmla="*/ 37 w 37"/>
                <a:gd name="T29" fmla="*/ 14 h 23"/>
                <a:gd name="T30" fmla="*/ 32 w 37"/>
                <a:gd name="T31" fmla="*/ 14 h 23"/>
                <a:gd name="T32" fmla="*/ 31 w 37"/>
                <a:gd name="T33" fmla="*/ 13 h 23"/>
                <a:gd name="T34" fmla="*/ 28 w 37"/>
                <a:gd name="T35" fmla="*/ 13 h 23"/>
                <a:gd name="T36" fmla="*/ 26 w 37"/>
                <a:gd name="T37" fmla="*/ 12 h 23"/>
                <a:gd name="T38" fmla="*/ 24 w 37"/>
                <a:gd name="T39" fmla="*/ 12 h 23"/>
                <a:gd name="T40" fmla="*/ 20 w 37"/>
                <a:gd name="T41" fmla="*/ 10 h 23"/>
                <a:gd name="T42" fmla="*/ 18 w 37"/>
                <a:gd name="T43" fmla="*/ 8 h 23"/>
                <a:gd name="T44" fmla="*/ 16 w 37"/>
                <a:gd name="T45" fmla="*/ 7 h 23"/>
                <a:gd name="T46" fmla="*/ 10 w 37"/>
                <a:gd name="T47" fmla="*/ 2 h 23"/>
                <a:gd name="T48" fmla="*/ 8 w 37"/>
                <a:gd name="T49" fmla="*/ 0 h 23"/>
                <a:gd name="T50" fmla="*/ 5 w 37"/>
                <a:gd name="T51" fmla="*/ 2 h 23"/>
                <a:gd name="T52" fmla="*/ 4 w 37"/>
                <a:gd name="T53" fmla="*/ 2 h 23"/>
                <a:gd name="T54" fmla="*/ 1 w 37"/>
                <a:gd name="T55" fmla="*/ 3 h 23"/>
                <a:gd name="T56" fmla="*/ 1 w 37"/>
                <a:gd name="T5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23">
                  <a:moveTo>
                    <a:pt x="1" y="3"/>
                  </a:moveTo>
                  <a:cubicBezTo>
                    <a:pt x="0" y="4"/>
                    <a:pt x="0" y="8"/>
                    <a:pt x="0" y="9"/>
                  </a:cubicBezTo>
                  <a:cubicBezTo>
                    <a:pt x="1" y="10"/>
                    <a:pt x="4" y="11"/>
                    <a:pt x="5" y="13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9" y="15"/>
                    <a:pt x="10" y="14"/>
                    <a:pt x="12" y="15"/>
                  </a:cubicBezTo>
                  <a:cubicBezTo>
                    <a:pt x="13" y="15"/>
                    <a:pt x="14" y="16"/>
                    <a:pt x="15" y="16"/>
                  </a:cubicBezTo>
                  <a:cubicBezTo>
                    <a:pt x="16" y="16"/>
                    <a:pt x="18" y="16"/>
                    <a:pt x="19" y="16"/>
                  </a:cubicBezTo>
                  <a:cubicBezTo>
                    <a:pt x="20" y="17"/>
                    <a:pt x="21" y="18"/>
                    <a:pt x="22" y="19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0"/>
                    <a:pt x="28" y="22"/>
                    <a:pt x="29" y="22"/>
                  </a:cubicBezTo>
                  <a:cubicBezTo>
                    <a:pt x="30" y="22"/>
                    <a:pt x="31" y="20"/>
                    <a:pt x="32" y="20"/>
                  </a:cubicBezTo>
                  <a:cubicBezTo>
                    <a:pt x="33" y="21"/>
                    <a:pt x="33" y="23"/>
                    <a:pt x="35" y="22"/>
                  </a:cubicBezTo>
                  <a:cubicBezTo>
                    <a:pt x="35" y="22"/>
                    <a:pt x="37" y="21"/>
                    <a:pt x="37" y="21"/>
                  </a:cubicBezTo>
                  <a:cubicBezTo>
                    <a:pt x="37" y="20"/>
                    <a:pt x="37" y="19"/>
                    <a:pt x="37" y="18"/>
                  </a:cubicBezTo>
                  <a:cubicBezTo>
                    <a:pt x="36" y="17"/>
                    <a:pt x="37" y="16"/>
                    <a:pt x="37" y="14"/>
                  </a:cubicBezTo>
                  <a:cubicBezTo>
                    <a:pt x="35" y="14"/>
                    <a:pt x="34" y="15"/>
                    <a:pt x="32" y="14"/>
                  </a:cubicBezTo>
                  <a:cubicBezTo>
                    <a:pt x="32" y="14"/>
                    <a:pt x="31" y="13"/>
                    <a:pt x="31" y="13"/>
                  </a:cubicBezTo>
                  <a:cubicBezTo>
                    <a:pt x="30" y="13"/>
                    <a:pt x="29" y="14"/>
                    <a:pt x="28" y="13"/>
                  </a:cubicBezTo>
                  <a:cubicBezTo>
                    <a:pt x="28" y="13"/>
                    <a:pt x="27" y="12"/>
                    <a:pt x="26" y="12"/>
                  </a:cubicBezTo>
                  <a:cubicBezTo>
                    <a:pt x="25" y="12"/>
                    <a:pt x="24" y="14"/>
                    <a:pt x="24" y="12"/>
                  </a:cubicBezTo>
                  <a:cubicBezTo>
                    <a:pt x="22" y="10"/>
                    <a:pt x="21" y="11"/>
                    <a:pt x="20" y="10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4" y="6"/>
                    <a:pt x="11" y="4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4"/>
                    <a:pt x="2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4" name="Freeform 713">
              <a:extLst>
                <a:ext uri="{FF2B5EF4-FFF2-40B4-BE49-F238E27FC236}">
                  <a16:creationId xmlns:a16="http://schemas.microsoft.com/office/drawing/2014/main" id="{09DFC4B3-877E-694E-94E9-E606C4828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0960" y="7174165"/>
              <a:ext cx="223570" cy="196192"/>
            </a:xfrm>
            <a:custGeom>
              <a:avLst/>
              <a:gdLst>
                <a:gd name="T0" fmla="*/ 14 w 28"/>
                <a:gd name="T1" fmla="*/ 19 h 23"/>
                <a:gd name="T2" fmla="*/ 19 w 28"/>
                <a:gd name="T3" fmla="*/ 18 h 23"/>
                <a:gd name="T4" fmla="*/ 19 w 28"/>
                <a:gd name="T5" fmla="*/ 15 h 23"/>
                <a:gd name="T6" fmla="*/ 21 w 28"/>
                <a:gd name="T7" fmla="*/ 14 h 23"/>
                <a:gd name="T8" fmla="*/ 24 w 28"/>
                <a:gd name="T9" fmla="*/ 12 h 23"/>
                <a:gd name="T10" fmla="*/ 27 w 28"/>
                <a:gd name="T11" fmla="*/ 9 h 23"/>
                <a:gd name="T12" fmla="*/ 26 w 28"/>
                <a:gd name="T13" fmla="*/ 1 h 23"/>
                <a:gd name="T14" fmla="*/ 22 w 28"/>
                <a:gd name="T15" fmla="*/ 1 h 23"/>
                <a:gd name="T16" fmla="*/ 19 w 28"/>
                <a:gd name="T17" fmla="*/ 2 h 23"/>
                <a:gd name="T18" fmla="*/ 17 w 28"/>
                <a:gd name="T19" fmla="*/ 2 h 23"/>
                <a:gd name="T20" fmla="*/ 3 w 28"/>
                <a:gd name="T21" fmla="*/ 3 h 23"/>
                <a:gd name="T22" fmla="*/ 0 w 28"/>
                <a:gd name="T23" fmla="*/ 7 h 23"/>
                <a:gd name="T24" fmla="*/ 1 w 28"/>
                <a:gd name="T25" fmla="*/ 10 h 23"/>
                <a:gd name="T26" fmla="*/ 3 w 28"/>
                <a:gd name="T27" fmla="*/ 14 h 23"/>
                <a:gd name="T28" fmla="*/ 5 w 28"/>
                <a:gd name="T29" fmla="*/ 18 h 23"/>
                <a:gd name="T30" fmla="*/ 6 w 28"/>
                <a:gd name="T31" fmla="*/ 19 h 23"/>
                <a:gd name="T32" fmla="*/ 7 w 28"/>
                <a:gd name="T33" fmla="*/ 21 h 23"/>
                <a:gd name="T34" fmla="*/ 8 w 28"/>
                <a:gd name="T35" fmla="*/ 23 h 23"/>
                <a:gd name="T36" fmla="*/ 14 w 28"/>
                <a:gd name="T37" fmla="*/ 19 h 23"/>
                <a:gd name="T38" fmla="*/ 14 w 28"/>
                <a:gd name="T3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3">
                  <a:moveTo>
                    <a:pt x="14" y="19"/>
                  </a:moveTo>
                  <a:cubicBezTo>
                    <a:pt x="14" y="18"/>
                    <a:pt x="20" y="20"/>
                    <a:pt x="19" y="18"/>
                  </a:cubicBezTo>
                  <a:cubicBezTo>
                    <a:pt x="19" y="18"/>
                    <a:pt x="18" y="15"/>
                    <a:pt x="19" y="15"/>
                  </a:cubicBezTo>
                  <a:cubicBezTo>
                    <a:pt x="20" y="15"/>
                    <a:pt x="21" y="16"/>
                    <a:pt x="21" y="14"/>
                  </a:cubicBezTo>
                  <a:cubicBezTo>
                    <a:pt x="21" y="12"/>
                    <a:pt x="23" y="13"/>
                    <a:pt x="24" y="12"/>
                  </a:cubicBezTo>
                  <a:cubicBezTo>
                    <a:pt x="26" y="12"/>
                    <a:pt x="26" y="10"/>
                    <a:pt x="27" y="9"/>
                  </a:cubicBezTo>
                  <a:cubicBezTo>
                    <a:pt x="28" y="7"/>
                    <a:pt x="25" y="2"/>
                    <a:pt x="26" y="1"/>
                  </a:cubicBezTo>
                  <a:cubicBezTo>
                    <a:pt x="24" y="2"/>
                    <a:pt x="24" y="2"/>
                    <a:pt x="22" y="1"/>
                  </a:cubicBezTo>
                  <a:cubicBezTo>
                    <a:pt x="21" y="0"/>
                    <a:pt x="19" y="2"/>
                    <a:pt x="19" y="2"/>
                  </a:cubicBezTo>
                  <a:cubicBezTo>
                    <a:pt x="19" y="4"/>
                    <a:pt x="17" y="2"/>
                    <a:pt x="17" y="2"/>
                  </a:cubicBezTo>
                  <a:cubicBezTo>
                    <a:pt x="13" y="1"/>
                    <a:pt x="6" y="0"/>
                    <a:pt x="3" y="3"/>
                  </a:cubicBezTo>
                  <a:cubicBezTo>
                    <a:pt x="2" y="4"/>
                    <a:pt x="0" y="5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3" y="11"/>
                    <a:pt x="3" y="13"/>
                    <a:pt x="3" y="14"/>
                  </a:cubicBezTo>
                  <a:cubicBezTo>
                    <a:pt x="4" y="16"/>
                    <a:pt x="4" y="17"/>
                    <a:pt x="5" y="18"/>
                  </a:cubicBezTo>
                  <a:cubicBezTo>
                    <a:pt x="5" y="19"/>
                    <a:pt x="6" y="18"/>
                    <a:pt x="6" y="19"/>
                  </a:cubicBezTo>
                  <a:cubicBezTo>
                    <a:pt x="7" y="19"/>
                    <a:pt x="6" y="20"/>
                    <a:pt x="7" y="21"/>
                  </a:cubicBezTo>
                  <a:cubicBezTo>
                    <a:pt x="9" y="21"/>
                    <a:pt x="8" y="22"/>
                    <a:pt x="8" y="23"/>
                  </a:cubicBezTo>
                  <a:cubicBezTo>
                    <a:pt x="8" y="22"/>
                    <a:pt x="14" y="20"/>
                    <a:pt x="14" y="19"/>
                  </a:cubicBezTo>
                  <a:cubicBezTo>
                    <a:pt x="14" y="19"/>
                    <a:pt x="14" y="20"/>
                    <a:pt x="14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5" name="Freeform 714">
              <a:extLst>
                <a:ext uri="{FF2B5EF4-FFF2-40B4-BE49-F238E27FC236}">
                  <a16:creationId xmlns:a16="http://schemas.microsoft.com/office/drawing/2014/main" id="{37F94362-6FAC-6140-9401-8B34B29E9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3711" y="7520389"/>
              <a:ext cx="177221" cy="222163"/>
            </a:xfrm>
            <a:custGeom>
              <a:avLst/>
              <a:gdLst>
                <a:gd name="T0" fmla="*/ 10 w 22"/>
                <a:gd name="T1" fmla="*/ 3 h 26"/>
                <a:gd name="T2" fmla="*/ 7 w 22"/>
                <a:gd name="T3" fmla="*/ 4 h 26"/>
                <a:gd name="T4" fmla="*/ 6 w 22"/>
                <a:gd name="T5" fmla="*/ 4 h 26"/>
                <a:gd name="T6" fmla="*/ 5 w 22"/>
                <a:gd name="T7" fmla="*/ 1 h 26"/>
                <a:gd name="T8" fmla="*/ 0 w 22"/>
                <a:gd name="T9" fmla="*/ 0 h 26"/>
                <a:gd name="T10" fmla="*/ 1 w 22"/>
                <a:gd name="T11" fmla="*/ 6 h 26"/>
                <a:gd name="T12" fmla="*/ 4 w 22"/>
                <a:gd name="T13" fmla="*/ 14 h 26"/>
                <a:gd name="T14" fmla="*/ 9 w 22"/>
                <a:gd name="T15" fmla="*/ 21 h 26"/>
                <a:gd name="T16" fmla="*/ 19 w 22"/>
                <a:gd name="T17" fmla="*/ 26 h 26"/>
                <a:gd name="T18" fmla="*/ 20 w 22"/>
                <a:gd name="T19" fmla="*/ 23 h 26"/>
                <a:gd name="T20" fmla="*/ 16 w 22"/>
                <a:gd name="T21" fmla="*/ 14 h 26"/>
                <a:gd name="T22" fmla="*/ 16 w 22"/>
                <a:gd name="T23" fmla="*/ 6 h 26"/>
                <a:gd name="T24" fmla="*/ 10 w 22"/>
                <a:gd name="T25" fmla="*/ 3 h 26"/>
                <a:gd name="T26" fmla="*/ 10 w 22"/>
                <a:gd name="T27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6">
                  <a:moveTo>
                    <a:pt x="10" y="3"/>
                  </a:moveTo>
                  <a:cubicBezTo>
                    <a:pt x="9" y="3"/>
                    <a:pt x="8" y="4"/>
                    <a:pt x="7" y="4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1"/>
                    <a:pt x="1" y="4"/>
                    <a:pt x="1" y="6"/>
                  </a:cubicBezTo>
                  <a:cubicBezTo>
                    <a:pt x="2" y="8"/>
                    <a:pt x="3" y="11"/>
                    <a:pt x="4" y="14"/>
                  </a:cubicBezTo>
                  <a:cubicBezTo>
                    <a:pt x="6" y="16"/>
                    <a:pt x="7" y="19"/>
                    <a:pt x="9" y="21"/>
                  </a:cubicBezTo>
                  <a:cubicBezTo>
                    <a:pt x="12" y="22"/>
                    <a:pt x="15" y="26"/>
                    <a:pt x="19" y="26"/>
                  </a:cubicBezTo>
                  <a:cubicBezTo>
                    <a:pt x="22" y="26"/>
                    <a:pt x="21" y="25"/>
                    <a:pt x="20" y="23"/>
                  </a:cubicBezTo>
                  <a:cubicBezTo>
                    <a:pt x="18" y="20"/>
                    <a:pt x="16" y="18"/>
                    <a:pt x="16" y="14"/>
                  </a:cubicBezTo>
                  <a:cubicBezTo>
                    <a:pt x="16" y="11"/>
                    <a:pt x="18" y="9"/>
                    <a:pt x="16" y="6"/>
                  </a:cubicBezTo>
                  <a:cubicBezTo>
                    <a:pt x="15" y="5"/>
                    <a:pt x="11" y="0"/>
                    <a:pt x="10" y="3"/>
                  </a:cubicBezTo>
                  <a:cubicBezTo>
                    <a:pt x="9" y="4"/>
                    <a:pt x="10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6" name="Freeform 715">
              <a:extLst>
                <a:ext uri="{FF2B5EF4-FFF2-40B4-BE49-F238E27FC236}">
                  <a16:creationId xmlns:a16="http://schemas.microsoft.com/office/drawing/2014/main" id="{90F7F42A-0568-5346-B140-ED8816780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5822" y="5275696"/>
              <a:ext cx="2396576" cy="1653226"/>
            </a:xfrm>
            <a:custGeom>
              <a:avLst/>
              <a:gdLst>
                <a:gd name="T0" fmla="*/ 279 w 300"/>
                <a:gd name="T1" fmla="*/ 37 h 195"/>
                <a:gd name="T2" fmla="*/ 244 w 300"/>
                <a:gd name="T3" fmla="*/ 1 h 195"/>
                <a:gd name="T4" fmla="*/ 223 w 300"/>
                <a:gd name="T5" fmla="*/ 18 h 195"/>
                <a:gd name="T6" fmla="*/ 214 w 300"/>
                <a:gd name="T7" fmla="*/ 27 h 195"/>
                <a:gd name="T8" fmla="*/ 205 w 300"/>
                <a:gd name="T9" fmla="*/ 39 h 195"/>
                <a:gd name="T10" fmla="*/ 224 w 300"/>
                <a:gd name="T11" fmla="*/ 46 h 195"/>
                <a:gd name="T12" fmla="*/ 197 w 300"/>
                <a:gd name="T13" fmla="*/ 55 h 195"/>
                <a:gd name="T14" fmla="*/ 180 w 300"/>
                <a:gd name="T15" fmla="*/ 66 h 195"/>
                <a:gd name="T16" fmla="*/ 146 w 300"/>
                <a:gd name="T17" fmla="*/ 75 h 195"/>
                <a:gd name="T18" fmla="*/ 121 w 300"/>
                <a:gd name="T19" fmla="*/ 70 h 195"/>
                <a:gd name="T20" fmla="*/ 94 w 300"/>
                <a:gd name="T21" fmla="*/ 56 h 195"/>
                <a:gd name="T22" fmla="*/ 66 w 300"/>
                <a:gd name="T23" fmla="*/ 30 h 195"/>
                <a:gd name="T24" fmla="*/ 56 w 300"/>
                <a:gd name="T25" fmla="*/ 44 h 195"/>
                <a:gd name="T26" fmla="*/ 44 w 300"/>
                <a:gd name="T27" fmla="*/ 51 h 195"/>
                <a:gd name="T28" fmla="*/ 34 w 300"/>
                <a:gd name="T29" fmla="*/ 63 h 195"/>
                <a:gd name="T30" fmla="*/ 28 w 300"/>
                <a:gd name="T31" fmla="*/ 76 h 195"/>
                <a:gd name="T32" fmla="*/ 11 w 300"/>
                <a:gd name="T33" fmla="*/ 84 h 195"/>
                <a:gd name="T34" fmla="*/ 1 w 300"/>
                <a:gd name="T35" fmla="*/ 91 h 195"/>
                <a:gd name="T36" fmla="*/ 7 w 300"/>
                <a:gd name="T37" fmla="*/ 103 h 195"/>
                <a:gd name="T38" fmla="*/ 23 w 300"/>
                <a:gd name="T39" fmla="*/ 111 h 195"/>
                <a:gd name="T40" fmla="*/ 27 w 300"/>
                <a:gd name="T41" fmla="*/ 121 h 195"/>
                <a:gd name="T42" fmla="*/ 27 w 300"/>
                <a:gd name="T43" fmla="*/ 135 h 195"/>
                <a:gd name="T44" fmla="*/ 40 w 300"/>
                <a:gd name="T45" fmla="*/ 140 h 195"/>
                <a:gd name="T46" fmla="*/ 62 w 300"/>
                <a:gd name="T47" fmla="*/ 154 h 195"/>
                <a:gd name="T48" fmla="*/ 74 w 300"/>
                <a:gd name="T49" fmla="*/ 156 h 195"/>
                <a:gd name="T50" fmla="*/ 92 w 300"/>
                <a:gd name="T51" fmla="*/ 151 h 195"/>
                <a:gd name="T52" fmla="*/ 106 w 300"/>
                <a:gd name="T53" fmla="*/ 146 h 195"/>
                <a:gd name="T54" fmla="*/ 116 w 300"/>
                <a:gd name="T55" fmla="*/ 155 h 195"/>
                <a:gd name="T56" fmla="*/ 117 w 300"/>
                <a:gd name="T57" fmla="*/ 166 h 195"/>
                <a:gd name="T58" fmla="*/ 119 w 300"/>
                <a:gd name="T59" fmla="*/ 178 h 195"/>
                <a:gd name="T60" fmla="*/ 125 w 300"/>
                <a:gd name="T61" fmla="*/ 187 h 195"/>
                <a:gd name="T62" fmla="*/ 134 w 300"/>
                <a:gd name="T63" fmla="*/ 186 h 195"/>
                <a:gd name="T64" fmla="*/ 143 w 300"/>
                <a:gd name="T65" fmla="*/ 182 h 195"/>
                <a:gd name="T66" fmla="*/ 155 w 300"/>
                <a:gd name="T67" fmla="*/ 180 h 195"/>
                <a:gd name="T68" fmla="*/ 168 w 300"/>
                <a:gd name="T69" fmla="*/ 186 h 195"/>
                <a:gd name="T70" fmla="*/ 175 w 300"/>
                <a:gd name="T71" fmla="*/ 195 h 195"/>
                <a:gd name="T72" fmla="*/ 189 w 300"/>
                <a:gd name="T73" fmla="*/ 186 h 195"/>
                <a:gd name="T74" fmla="*/ 202 w 300"/>
                <a:gd name="T75" fmla="*/ 182 h 195"/>
                <a:gd name="T76" fmla="*/ 215 w 300"/>
                <a:gd name="T77" fmla="*/ 173 h 195"/>
                <a:gd name="T78" fmla="*/ 221 w 300"/>
                <a:gd name="T79" fmla="*/ 164 h 195"/>
                <a:gd name="T80" fmla="*/ 228 w 300"/>
                <a:gd name="T81" fmla="*/ 156 h 195"/>
                <a:gd name="T82" fmla="*/ 232 w 300"/>
                <a:gd name="T83" fmla="*/ 149 h 195"/>
                <a:gd name="T84" fmla="*/ 236 w 300"/>
                <a:gd name="T85" fmla="*/ 143 h 195"/>
                <a:gd name="T86" fmla="*/ 231 w 300"/>
                <a:gd name="T87" fmla="*/ 139 h 195"/>
                <a:gd name="T88" fmla="*/ 229 w 300"/>
                <a:gd name="T89" fmla="*/ 132 h 195"/>
                <a:gd name="T90" fmla="*/ 221 w 300"/>
                <a:gd name="T91" fmla="*/ 115 h 195"/>
                <a:gd name="T92" fmla="*/ 229 w 300"/>
                <a:gd name="T93" fmla="*/ 106 h 195"/>
                <a:gd name="T94" fmla="*/ 238 w 300"/>
                <a:gd name="T95" fmla="*/ 102 h 195"/>
                <a:gd name="T96" fmla="*/ 220 w 300"/>
                <a:gd name="T97" fmla="*/ 102 h 195"/>
                <a:gd name="T98" fmla="*/ 221 w 300"/>
                <a:gd name="T99" fmla="*/ 90 h 195"/>
                <a:gd name="T100" fmla="*/ 234 w 300"/>
                <a:gd name="T101" fmla="*/ 87 h 195"/>
                <a:gd name="T102" fmla="*/ 238 w 300"/>
                <a:gd name="T103" fmla="*/ 89 h 195"/>
                <a:gd name="T104" fmla="*/ 259 w 300"/>
                <a:gd name="T105" fmla="*/ 77 h 195"/>
                <a:gd name="T106" fmla="*/ 271 w 300"/>
                <a:gd name="T107" fmla="*/ 72 h 195"/>
                <a:gd name="T108" fmla="*/ 281 w 300"/>
                <a:gd name="T109" fmla="*/ 60 h 195"/>
                <a:gd name="T110" fmla="*/ 295 w 300"/>
                <a:gd name="T111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0" h="195">
                  <a:moveTo>
                    <a:pt x="298" y="37"/>
                  </a:moveTo>
                  <a:cubicBezTo>
                    <a:pt x="298" y="35"/>
                    <a:pt x="294" y="36"/>
                    <a:pt x="293" y="37"/>
                  </a:cubicBezTo>
                  <a:cubicBezTo>
                    <a:pt x="291" y="37"/>
                    <a:pt x="290" y="38"/>
                    <a:pt x="288" y="39"/>
                  </a:cubicBezTo>
                  <a:cubicBezTo>
                    <a:pt x="286" y="40"/>
                    <a:pt x="279" y="40"/>
                    <a:pt x="279" y="37"/>
                  </a:cubicBezTo>
                  <a:cubicBezTo>
                    <a:pt x="277" y="33"/>
                    <a:pt x="276" y="31"/>
                    <a:pt x="272" y="29"/>
                  </a:cubicBezTo>
                  <a:cubicBezTo>
                    <a:pt x="269" y="28"/>
                    <a:pt x="263" y="28"/>
                    <a:pt x="262" y="24"/>
                  </a:cubicBezTo>
                  <a:cubicBezTo>
                    <a:pt x="261" y="18"/>
                    <a:pt x="259" y="11"/>
                    <a:pt x="255" y="6"/>
                  </a:cubicBezTo>
                  <a:cubicBezTo>
                    <a:pt x="252" y="3"/>
                    <a:pt x="248" y="3"/>
                    <a:pt x="244" y="1"/>
                  </a:cubicBezTo>
                  <a:cubicBezTo>
                    <a:pt x="240" y="0"/>
                    <a:pt x="233" y="1"/>
                    <a:pt x="229" y="3"/>
                  </a:cubicBezTo>
                  <a:cubicBezTo>
                    <a:pt x="228" y="4"/>
                    <a:pt x="226" y="5"/>
                    <a:pt x="225" y="6"/>
                  </a:cubicBezTo>
                  <a:cubicBezTo>
                    <a:pt x="225" y="7"/>
                    <a:pt x="228" y="7"/>
                    <a:pt x="228" y="8"/>
                  </a:cubicBezTo>
                  <a:cubicBezTo>
                    <a:pt x="229" y="12"/>
                    <a:pt x="224" y="15"/>
                    <a:pt x="223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22" y="22"/>
                    <a:pt x="222" y="22"/>
                    <a:pt x="222" y="23"/>
                  </a:cubicBezTo>
                  <a:cubicBezTo>
                    <a:pt x="222" y="25"/>
                    <a:pt x="219" y="25"/>
                    <a:pt x="217" y="26"/>
                  </a:cubicBezTo>
                  <a:cubicBezTo>
                    <a:pt x="216" y="26"/>
                    <a:pt x="215" y="27"/>
                    <a:pt x="214" y="27"/>
                  </a:cubicBezTo>
                  <a:cubicBezTo>
                    <a:pt x="213" y="27"/>
                    <a:pt x="208" y="25"/>
                    <a:pt x="208" y="25"/>
                  </a:cubicBezTo>
                  <a:cubicBezTo>
                    <a:pt x="207" y="27"/>
                    <a:pt x="206" y="30"/>
                    <a:pt x="205" y="32"/>
                  </a:cubicBezTo>
                  <a:cubicBezTo>
                    <a:pt x="205" y="33"/>
                    <a:pt x="204" y="34"/>
                    <a:pt x="204" y="35"/>
                  </a:cubicBezTo>
                  <a:cubicBezTo>
                    <a:pt x="204" y="35"/>
                    <a:pt x="202" y="41"/>
                    <a:pt x="205" y="39"/>
                  </a:cubicBezTo>
                  <a:cubicBezTo>
                    <a:pt x="206" y="38"/>
                    <a:pt x="206" y="38"/>
                    <a:pt x="208" y="38"/>
                  </a:cubicBezTo>
                  <a:cubicBezTo>
                    <a:pt x="209" y="38"/>
                    <a:pt x="211" y="40"/>
                    <a:pt x="212" y="39"/>
                  </a:cubicBezTo>
                  <a:cubicBezTo>
                    <a:pt x="216" y="36"/>
                    <a:pt x="219" y="38"/>
                    <a:pt x="222" y="42"/>
                  </a:cubicBezTo>
                  <a:cubicBezTo>
                    <a:pt x="223" y="43"/>
                    <a:pt x="225" y="45"/>
                    <a:pt x="224" y="46"/>
                  </a:cubicBezTo>
                  <a:cubicBezTo>
                    <a:pt x="224" y="46"/>
                    <a:pt x="220" y="45"/>
                    <a:pt x="219" y="45"/>
                  </a:cubicBezTo>
                  <a:cubicBezTo>
                    <a:pt x="216" y="46"/>
                    <a:pt x="212" y="46"/>
                    <a:pt x="209" y="47"/>
                  </a:cubicBezTo>
                  <a:cubicBezTo>
                    <a:pt x="206" y="48"/>
                    <a:pt x="206" y="54"/>
                    <a:pt x="202" y="54"/>
                  </a:cubicBezTo>
                  <a:cubicBezTo>
                    <a:pt x="200" y="54"/>
                    <a:pt x="198" y="53"/>
                    <a:pt x="197" y="55"/>
                  </a:cubicBezTo>
                  <a:cubicBezTo>
                    <a:pt x="196" y="56"/>
                    <a:pt x="194" y="58"/>
                    <a:pt x="192" y="58"/>
                  </a:cubicBezTo>
                  <a:cubicBezTo>
                    <a:pt x="189" y="57"/>
                    <a:pt x="183" y="53"/>
                    <a:pt x="182" y="59"/>
                  </a:cubicBezTo>
                  <a:cubicBezTo>
                    <a:pt x="182" y="61"/>
                    <a:pt x="184" y="62"/>
                    <a:pt x="184" y="63"/>
                  </a:cubicBezTo>
                  <a:cubicBezTo>
                    <a:pt x="184" y="65"/>
                    <a:pt x="181" y="65"/>
                    <a:pt x="180" y="66"/>
                  </a:cubicBezTo>
                  <a:cubicBezTo>
                    <a:pt x="177" y="69"/>
                    <a:pt x="176" y="72"/>
                    <a:pt x="172" y="72"/>
                  </a:cubicBezTo>
                  <a:cubicBezTo>
                    <a:pt x="167" y="72"/>
                    <a:pt x="162" y="72"/>
                    <a:pt x="157" y="73"/>
                  </a:cubicBezTo>
                  <a:cubicBezTo>
                    <a:pt x="155" y="74"/>
                    <a:pt x="151" y="78"/>
                    <a:pt x="150" y="77"/>
                  </a:cubicBezTo>
                  <a:cubicBezTo>
                    <a:pt x="148" y="77"/>
                    <a:pt x="147" y="75"/>
                    <a:pt x="146" y="75"/>
                  </a:cubicBezTo>
                  <a:cubicBezTo>
                    <a:pt x="144" y="75"/>
                    <a:pt x="143" y="75"/>
                    <a:pt x="141" y="75"/>
                  </a:cubicBezTo>
                  <a:cubicBezTo>
                    <a:pt x="139" y="74"/>
                    <a:pt x="137" y="74"/>
                    <a:pt x="135" y="72"/>
                  </a:cubicBezTo>
                  <a:cubicBezTo>
                    <a:pt x="133" y="71"/>
                    <a:pt x="132" y="71"/>
                    <a:pt x="131" y="70"/>
                  </a:cubicBezTo>
                  <a:cubicBezTo>
                    <a:pt x="127" y="70"/>
                    <a:pt x="125" y="70"/>
                    <a:pt x="121" y="70"/>
                  </a:cubicBezTo>
                  <a:cubicBezTo>
                    <a:pt x="118" y="70"/>
                    <a:pt x="113" y="71"/>
                    <a:pt x="109" y="70"/>
                  </a:cubicBezTo>
                  <a:cubicBezTo>
                    <a:pt x="108" y="70"/>
                    <a:pt x="107" y="68"/>
                    <a:pt x="107" y="67"/>
                  </a:cubicBezTo>
                  <a:cubicBezTo>
                    <a:pt x="105" y="65"/>
                    <a:pt x="104" y="63"/>
                    <a:pt x="102" y="61"/>
                  </a:cubicBezTo>
                  <a:cubicBezTo>
                    <a:pt x="99" y="59"/>
                    <a:pt x="97" y="56"/>
                    <a:pt x="94" y="56"/>
                  </a:cubicBezTo>
                  <a:cubicBezTo>
                    <a:pt x="92" y="56"/>
                    <a:pt x="81" y="56"/>
                    <a:pt x="83" y="52"/>
                  </a:cubicBezTo>
                  <a:cubicBezTo>
                    <a:pt x="85" y="48"/>
                    <a:pt x="84" y="41"/>
                    <a:pt x="79" y="38"/>
                  </a:cubicBezTo>
                  <a:cubicBezTo>
                    <a:pt x="75" y="35"/>
                    <a:pt x="70" y="35"/>
                    <a:pt x="69" y="29"/>
                  </a:cubicBezTo>
                  <a:cubicBezTo>
                    <a:pt x="68" y="30"/>
                    <a:pt x="67" y="29"/>
                    <a:pt x="66" y="30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3" y="35"/>
                    <a:pt x="60" y="34"/>
                    <a:pt x="59" y="37"/>
                  </a:cubicBezTo>
                  <a:cubicBezTo>
                    <a:pt x="59" y="39"/>
                    <a:pt x="61" y="41"/>
                    <a:pt x="60" y="42"/>
                  </a:cubicBezTo>
                  <a:cubicBezTo>
                    <a:pt x="59" y="43"/>
                    <a:pt x="57" y="44"/>
                    <a:pt x="56" y="44"/>
                  </a:cubicBezTo>
                  <a:cubicBezTo>
                    <a:pt x="55" y="45"/>
                    <a:pt x="54" y="43"/>
                    <a:pt x="53" y="44"/>
                  </a:cubicBezTo>
                  <a:cubicBezTo>
                    <a:pt x="51" y="44"/>
                    <a:pt x="50" y="43"/>
                    <a:pt x="48" y="42"/>
                  </a:cubicBezTo>
                  <a:cubicBezTo>
                    <a:pt x="47" y="41"/>
                    <a:pt x="46" y="46"/>
                    <a:pt x="45" y="47"/>
                  </a:cubicBezTo>
                  <a:cubicBezTo>
                    <a:pt x="45" y="48"/>
                    <a:pt x="44" y="50"/>
                    <a:pt x="44" y="51"/>
                  </a:cubicBezTo>
                  <a:cubicBezTo>
                    <a:pt x="44" y="53"/>
                    <a:pt x="45" y="53"/>
                    <a:pt x="45" y="54"/>
                  </a:cubicBezTo>
                  <a:cubicBezTo>
                    <a:pt x="45" y="56"/>
                    <a:pt x="39" y="54"/>
                    <a:pt x="39" y="54"/>
                  </a:cubicBezTo>
                  <a:cubicBezTo>
                    <a:pt x="37" y="55"/>
                    <a:pt x="33" y="55"/>
                    <a:pt x="32" y="56"/>
                  </a:cubicBezTo>
                  <a:cubicBezTo>
                    <a:pt x="33" y="55"/>
                    <a:pt x="34" y="62"/>
                    <a:pt x="34" y="63"/>
                  </a:cubicBezTo>
                  <a:cubicBezTo>
                    <a:pt x="35" y="64"/>
                    <a:pt x="36" y="65"/>
                    <a:pt x="37" y="66"/>
                  </a:cubicBezTo>
                  <a:cubicBezTo>
                    <a:pt x="37" y="67"/>
                    <a:pt x="34" y="69"/>
                    <a:pt x="33" y="70"/>
                  </a:cubicBezTo>
                  <a:cubicBezTo>
                    <a:pt x="32" y="71"/>
                    <a:pt x="33" y="74"/>
                    <a:pt x="32" y="74"/>
                  </a:cubicBezTo>
                  <a:cubicBezTo>
                    <a:pt x="31" y="75"/>
                    <a:pt x="29" y="75"/>
                    <a:pt x="28" y="76"/>
                  </a:cubicBezTo>
                  <a:cubicBezTo>
                    <a:pt x="26" y="77"/>
                    <a:pt x="25" y="78"/>
                    <a:pt x="24" y="79"/>
                  </a:cubicBezTo>
                  <a:cubicBezTo>
                    <a:pt x="22" y="79"/>
                    <a:pt x="21" y="79"/>
                    <a:pt x="19" y="80"/>
                  </a:cubicBezTo>
                  <a:cubicBezTo>
                    <a:pt x="17" y="80"/>
                    <a:pt x="16" y="81"/>
                    <a:pt x="15" y="83"/>
                  </a:cubicBezTo>
                  <a:cubicBezTo>
                    <a:pt x="15" y="83"/>
                    <a:pt x="11" y="84"/>
                    <a:pt x="11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0" y="83"/>
                    <a:pt x="9" y="83"/>
                    <a:pt x="7" y="83"/>
                  </a:cubicBezTo>
                  <a:cubicBezTo>
                    <a:pt x="6" y="83"/>
                    <a:pt x="3" y="85"/>
                    <a:pt x="3" y="86"/>
                  </a:cubicBezTo>
                  <a:cubicBezTo>
                    <a:pt x="2" y="88"/>
                    <a:pt x="1" y="90"/>
                    <a:pt x="1" y="91"/>
                  </a:cubicBezTo>
                  <a:cubicBezTo>
                    <a:pt x="0" y="93"/>
                    <a:pt x="3" y="95"/>
                    <a:pt x="4" y="95"/>
                  </a:cubicBezTo>
                  <a:cubicBezTo>
                    <a:pt x="7" y="95"/>
                    <a:pt x="6" y="95"/>
                    <a:pt x="7" y="98"/>
                  </a:cubicBezTo>
                  <a:cubicBezTo>
                    <a:pt x="7" y="99"/>
                    <a:pt x="8" y="99"/>
                    <a:pt x="8" y="101"/>
                  </a:cubicBezTo>
                  <a:cubicBezTo>
                    <a:pt x="8" y="101"/>
                    <a:pt x="7" y="103"/>
                    <a:pt x="7" y="103"/>
                  </a:cubicBezTo>
                  <a:cubicBezTo>
                    <a:pt x="9" y="104"/>
                    <a:pt x="10" y="104"/>
                    <a:pt x="11" y="105"/>
                  </a:cubicBezTo>
                  <a:cubicBezTo>
                    <a:pt x="13" y="107"/>
                    <a:pt x="12" y="109"/>
                    <a:pt x="14" y="110"/>
                  </a:cubicBezTo>
                  <a:cubicBezTo>
                    <a:pt x="16" y="111"/>
                    <a:pt x="18" y="112"/>
                    <a:pt x="20" y="113"/>
                  </a:cubicBezTo>
                  <a:cubicBezTo>
                    <a:pt x="21" y="113"/>
                    <a:pt x="22" y="112"/>
                    <a:pt x="23" y="111"/>
                  </a:cubicBezTo>
                  <a:cubicBezTo>
                    <a:pt x="26" y="109"/>
                    <a:pt x="31" y="110"/>
                    <a:pt x="33" y="113"/>
                  </a:cubicBezTo>
                  <a:cubicBezTo>
                    <a:pt x="34" y="115"/>
                    <a:pt x="32" y="116"/>
                    <a:pt x="31" y="117"/>
                  </a:cubicBezTo>
                  <a:cubicBezTo>
                    <a:pt x="30" y="118"/>
                    <a:pt x="30" y="118"/>
                    <a:pt x="30" y="119"/>
                  </a:cubicBezTo>
                  <a:cubicBezTo>
                    <a:pt x="29" y="121"/>
                    <a:pt x="28" y="121"/>
                    <a:pt x="27" y="121"/>
                  </a:cubicBezTo>
                  <a:cubicBezTo>
                    <a:pt x="24" y="123"/>
                    <a:pt x="32" y="126"/>
                    <a:pt x="29" y="128"/>
                  </a:cubicBezTo>
                  <a:cubicBezTo>
                    <a:pt x="28" y="130"/>
                    <a:pt x="27" y="129"/>
                    <a:pt x="25" y="129"/>
                  </a:cubicBezTo>
                  <a:cubicBezTo>
                    <a:pt x="21" y="128"/>
                    <a:pt x="26" y="132"/>
                    <a:pt x="26" y="132"/>
                  </a:cubicBezTo>
                  <a:cubicBezTo>
                    <a:pt x="26" y="134"/>
                    <a:pt x="25" y="135"/>
                    <a:pt x="27" y="135"/>
                  </a:cubicBezTo>
                  <a:cubicBezTo>
                    <a:pt x="29" y="136"/>
                    <a:pt x="29" y="137"/>
                    <a:pt x="31" y="138"/>
                  </a:cubicBezTo>
                  <a:cubicBezTo>
                    <a:pt x="33" y="138"/>
                    <a:pt x="34" y="140"/>
                    <a:pt x="36" y="141"/>
                  </a:cubicBezTo>
                  <a:cubicBezTo>
                    <a:pt x="36" y="141"/>
                    <a:pt x="37" y="142"/>
                    <a:pt x="38" y="142"/>
                  </a:cubicBezTo>
                  <a:cubicBezTo>
                    <a:pt x="39" y="142"/>
                    <a:pt x="38" y="140"/>
                    <a:pt x="40" y="140"/>
                  </a:cubicBezTo>
                  <a:cubicBezTo>
                    <a:pt x="44" y="140"/>
                    <a:pt x="46" y="147"/>
                    <a:pt x="50" y="147"/>
                  </a:cubicBezTo>
                  <a:cubicBezTo>
                    <a:pt x="52" y="147"/>
                    <a:pt x="52" y="150"/>
                    <a:pt x="54" y="150"/>
                  </a:cubicBezTo>
                  <a:cubicBezTo>
                    <a:pt x="56" y="151"/>
                    <a:pt x="57" y="153"/>
                    <a:pt x="58" y="153"/>
                  </a:cubicBezTo>
                  <a:cubicBezTo>
                    <a:pt x="60" y="151"/>
                    <a:pt x="60" y="154"/>
                    <a:pt x="62" y="154"/>
                  </a:cubicBezTo>
                  <a:cubicBezTo>
                    <a:pt x="63" y="154"/>
                    <a:pt x="63" y="153"/>
                    <a:pt x="64" y="153"/>
                  </a:cubicBezTo>
                  <a:cubicBezTo>
                    <a:pt x="65" y="153"/>
                    <a:pt x="65" y="154"/>
                    <a:pt x="66" y="155"/>
                  </a:cubicBezTo>
                  <a:cubicBezTo>
                    <a:pt x="68" y="155"/>
                    <a:pt x="70" y="155"/>
                    <a:pt x="72" y="154"/>
                  </a:cubicBezTo>
                  <a:cubicBezTo>
                    <a:pt x="75" y="153"/>
                    <a:pt x="73" y="155"/>
                    <a:pt x="74" y="156"/>
                  </a:cubicBezTo>
                  <a:cubicBezTo>
                    <a:pt x="74" y="156"/>
                    <a:pt x="76" y="153"/>
                    <a:pt x="77" y="153"/>
                  </a:cubicBezTo>
                  <a:cubicBezTo>
                    <a:pt x="78" y="152"/>
                    <a:pt x="80" y="152"/>
                    <a:pt x="81" y="153"/>
                  </a:cubicBezTo>
                  <a:cubicBezTo>
                    <a:pt x="83" y="155"/>
                    <a:pt x="85" y="153"/>
                    <a:pt x="87" y="154"/>
                  </a:cubicBezTo>
                  <a:cubicBezTo>
                    <a:pt x="89" y="155"/>
                    <a:pt x="91" y="153"/>
                    <a:pt x="92" y="151"/>
                  </a:cubicBezTo>
                  <a:cubicBezTo>
                    <a:pt x="93" y="151"/>
                    <a:pt x="93" y="150"/>
                    <a:pt x="94" y="150"/>
                  </a:cubicBezTo>
                  <a:cubicBezTo>
                    <a:pt x="95" y="149"/>
                    <a:pt x="96" y="150"/>
                    <a:pt x="97" y="149"/>
                  </a:cubicBezTo>
                  <a:cubicBezTo>
                    <a:pt x="98" y="148"/>
                    <a:pt x="99" y="146"/>
                    <a:pt x="101" y="147"/>
                  </a:cubicBezTo>
                  <a:cubicBezTo>
                    <a:pt x="103" y="148"/>
                    <a:pt x="103" y="148"/>
                    <a:pt x="106" y="146"/>
                  </a:cubicBezTo>
                  <a:cubicBezTo>
                    <a:pt x="107" y="145"/>
                    <a:pt x="109" y="148"/>
                    <a:pt x="109" y="149"/>
                  </a:cubicBezTo>
                  <a:cubicBezTo>
                    <a:pt x="108" y="151"/>
                    <a:pt x="106" y="152"/>
                    <a:pt x="108" y="152"/>
                  </a:cubicBezTo>
                  <a:cubicBezTo>
                    <a:pt x="111" y="152"/>
                    <a:pt x="111" y="152"/>
                    <a:pt x="114" y="151"/>
                  </a:cubicBezTo>
                  <a:cubicBezTo>
                    <a:pt x="115" y="151"/>
                    <a:pt x="116" y="154"/>
                    <a:pt x="116" y="155"/>
                  </a:cubicBezTo>
                  <a:cubicBezTo>
                    <a:pt x="116" y="155"/>
                    <a:pt x="116" y="157"/>
                    <a:pt x="117" y="156"/>
                  </a:cubicBezTo>
                  <a:cubicBezTo>
                    <a:pt x="117" y="156"/>
                    <a:pt x="119" y="156"/>
                    <a:pt x="119" y="157"/>
                  </a:cubicBezTo>
                  <a:cubicBezTo>
                    <a:pt x="119" y="158"/>
                    <a:pt x="117" y="159"/>
                    <a:pt x="118" y="160"/>
                  </a:cubicBezTo>
                  <a:cubicBezTo>
                    <a:pt x="119" y="162"/>
                    <a:pt x="118" y="165"/>
                    <a:pt x="117" y="166"/>
                  </a:cubicBezTo>
                  <a:cubicBezTo>
                    <a:pt x="116" y="168"/>
                    <a:pt x="114" y="169"/>
                    <a:pt x="113" y="170"/>
                  </a:cubicBezTo>
                  <a:cubicBezTo>
                    <a:pt x="113" y="171"/>
                    <a:pt x="113" y="176"/>
                    <a:pt x="112" y="175"/>
                  </a:cubicBezTo>
                  <a:cubicBezTo>
                    <a:pt x="113" y="176"/>
                    <a:pt x="119" y="173"/>
                    <a:pt x="120" y="175"/>
                  </a:cubicBezTo>
                  <a:cubicBezTo>
                    <a:pt x="120" y="175"/>
                    <a:pt x="118" y="176"/>
                    <a:pt x="119" y="178"/>
                  </a:cubicBezTo>
                  <a:cubicBezTo>
                    <a:pt x="120" y="180"/>
                    <a:pt x="123" y="180"/>
                    <a:pt x="122" y="181"/>
                  </a:cubicBezTo>
                  <a:cubicBezTo>
                    <a:pt x="122" y="182"/>
                    <a:pt x="121" y="184"/>
                    <a:pt x="121" y="185"/>
                  </a:cubicBezTo>
                  <a:cubicBezTo>
                    <a:pt x="122" y="186"/>
                    <a:pt x="125" y="185"/>
                    <a:pt x="125" y="186"/>
                  </a:cubicBezTo>
                  <a:cubicBezTo>
                    <a:pt x="125" y="186"/>
                    <a:pt x="125" y="187"/>
                    <a:pt x="125" y="187"/>
                  </a:cubicBezTo>
                  <a:cubicBezTo>
                    <a:pt x="125" y="189"/>
                    <a:pt x="126" y="188"/>
                    <a:pt x="127" y="188"/>
                  </a:cubicBezTo>
                  <a:cubicBezTo>
                    <a:pt x="128" y="188"/>
                    <a:pt x="129" y="187"/>
                    <a:pt x="130" y="188"/>
                  </a:cubicBezTo>
                  <a:cubicBezTo>
                    <a:pt x="131" y="188"/>
                    <a:pt x="132" y="189"/>
                    <a:pt x="133" y="190"/>
                  </a:cubicBezTo>
                  <a:cubicBezTo>
                    <a:pt x="135" y="191"/>
                    <a:pt x="134" y="187"/>
                    <a:pt x="134" y="186"/>
                  </a:cubicBezTo>
                  <a:cubicBezTo>
                    <a:pt x="132" y="182"/>
                    <a:pt x="134" y="184"/>
                    <a:pt x="136" y="182"/>
                  </a:cubicBezTo>
                  <a:cubicBezTo>
                    <a:pt x="138" y="181"/>
                    <a:pt x="137" y="182"/>
                    <a:pt x="139" y="183"/>
                  </a:cubicBezTo>
                  <a:cubicBezTo>
                    <a:pt x="139" y="183"/>
                    <a:pt x="141" y="182"/>
                    <a:pt x="141" y="182"/>
                  </a:cubicBezTo>
                  <a:cubicBezTo>
                    <a:pt x="141" y="183"/>
                    <a:pt x="143" y="181"/>
                    <a:pt x="143" y="182"/>
                  </a:cubicBezTo>
                  <a:cubicBezTo>
                    <a:pt x="144" y="183"/>
                    <a:pt x="144" y="184"/>
                    <a:pt x="146" y="182"/>
                  </a:cubicBezTo>
                  <a:cubicBezTo>
                    <a:pt x="147" y="181"/>
                    <a:pt x="147" y="182"/>
                    <a:pt x="148" y="181"/>
                  </a:cubicBezTo>
                  <a:cubicBezTo>
                    <a:pt x="149" y="180"/>
                    <a:pt x="149" y="178"/>
                    <a:pt x="151" y="178"/>
                  </a:cubicBezTo>
                  <a:cubicBezTo>
                    <a:pt x="152" y="178"/>
                    <a:pt x="153" y="180"/>
                    <a:pt x="155" y="180"/>
                  </a:cubicBezTo>
                  <a:cubicBezTo>
                    <a:pt x="155" y="180"/>
                    <a:pt x="159" y="181"/>
                    <a:pt x="159" y="181"/>
                  </a:cubicBezTo>
                  <a:cubicBezTo>
                    <a:pt x="159" y="182"/>
                    <a:pt x="157" y="183"/>
                    <a:pt x="157" y="184"/>
                  </a:cubicBezTo>
                  <a:cubicBezTo>
                    <a:pt x="158" y="185"/>
                    <a:pt x="160" y="186"/>
                    <a:pt x="161" y="187"/>
                  </a:cubicBezTo>
                  <a:cubicBezTo>
                    <a:pt x="163" y="188"/>
                    <a:pt x="167" y="189"/>
                    <a:pt x="168" y="186"/>
                  </a:cubicBezTo>
                  <a:cubicBezTo>
                    <a:pt x="168" y="186"/>
                    <a:pt x="170" y="188"/>
                    <a:pt x="170" y="188"/>
                  </a:cubicBezTo>
                  <a:cubicBezTo>
                    <a:pt x="171" y="189"/>
                    <a:pt x="172" y="187"/>
                    <a:pt x="174" y="188"/>
                  </a:cubicBezTo>
                  <a:cubicBezTo>
                    <a:pt x="175" y="189"/>
                    <a:pt x="173" y="190"/>
                    <a:pt x="173" y="191"/>
                  </a:cubicBezTo>
                  <a:cubicBezTo>
                    <a:pt x="173" y="192"/>
                    <a:pt x="175" y="194"/>
                    <a:pt x="175" y="195"/>
                  </a:cubicBezTo>
                  <a:cubicBezTo>
                    <a:pt x="176" y="195"/>
                    <a:pt x="177" y="194"/>
                    <a:pt x="178" y="194"/>
                  </a:cubicBezTo>
                  <a:cubicBezTo>
                    <a:pt x="178" y="193"/>
                    <a:pt x="175" y="192"/>
                    <a:pt x="176" y="191"/>
                  </a:cubicBezTo>
                  <a:cubicBezTo>
                    <a:pt x="178" y="188"/>
                    <a:pt x="180" y="188"/>
                    <a:pt x="183" y="187"/>
                  </a:cubicBezTo>
                  <a:cubicBezTo>
                    <a:pt x="185" y="186"/>
                    <a:pt x="187" y="186"/>
                    <a:pt x="189" y="186"/>
                  </a:cubicBezTo>
                  <a:cubicBezTo>
                    <a:pt x="190" y="186"/>
                    <a:pt x="190" y="184"/>
                    <a:pt x="191" y="184"/>
                  </a:cubicBezTo>
                  <a:cubicBezTo>
                    <a:pt x="193" y="184"/>
                    <a:pt x="192" y="183"/>
                    <a:pt x="192" y="182"/>
                  </a:cubicBezTo>
                  <a:cubicBezTo>
                    <a:pt x="192" y="183"/>
                    <a:pt x="196" y="182"/>
                    <a:pt x="196" y="182"/>
                  </a:cubicBezTo>
                  <a:cubicBezTo>
                    <a:pt x="198" y="181"/>
                    <a:pt x="200" y="182"/>
                    <a:pt x="202" y="182"/>
                  </a:cubicBezTo>
                  <a:cubicBezTo>
                    <a:pt x="204" y="182"/>
                    <a:pt x="205" y="181"/>
                    <a:pt x="207" y="180"/>
                  </a:cubicBezTo>
                  <a:cubicBezTo>
                    <a:pt x="208" y="180"/>
                    <a:pt x="208" y="177"/>
                    <a:pt x="209" y="177"/>
                  </a:cubicBezTo>
                  <a:cubicBezTo>
                    <a:pt x="211" y="177"/>
                    <a:pt x="212" y="176"/>
                    <a:pt x="213" y="175"/>
                  </a:cubicBezTo>
                  <a:cubicBezTo>
                    <a:pt x="214" y="175"/>
                    <a:pt x="215" y="174"/>
                    <a:pt x="215" y="173"/>
                  </a:cubicBezTo>
                  <a:cubicBezTo>
                    <a:pt x="214" y="173"/>
                    <a:pt x="218" y="172"/>
                    <a:pt x="218" y="172"/>
                  </a:cubicBezTo>
                  <a:cubicBezTo>
                    <a:pt x="219" y="171"/>
                    <a:pt x="220" y="169"/>
                    <a:pt x="221" y="168"/>
                  </a:cubicBezTo>
                  <a:cubicBezTo>
                    <a:pt x="222" y="167"/>
                    <a:pt x="222" y="167"/>
                    <a:pt x="222" y="166"/>
                  </a:cubicBezTo>
                  <a:cubicBezTo>
                    <a:pt x="223" y="164"/>
                    <a:pt x="221" y="165"/>
                    <a:pt x="221" y="164"/>
                  </a:cubicBezTo>
                  <a:cubicBezTo>
                    <a:pt x="221" y="164"/>
                    <a:pt x="226" y="164"/>
                    <a:pt x="223" y="162"/>
                  </a:cubicBezTo>
                  <a:cubicBezTo>
                    <a:pt x="222" y="161"/>
                    <a:pt x="223" y="161"/>
                    <a:pt x="224" y="161"/>
                  </a:cubicBezTo>
                  <a:cubicBezTo>
                    <a:pt x="225" y="161"/>
                    <a:pt x="225" y="160"/>
                    <a:pt x="226" y="159"/>
                  </a:cubicBezTo>
                  <a:cubicBezTo>
                    <a:pt x="227" y="158"/>
                    <a:pt x="227" y="157"/>
                    <a:pt x="228" y="156"/>
                  </a:cubicBezTo>
                  <a:cubicBezTo>
                    <a:pt x="228" y="156"/>
                    <a:pt x="228" y="154"/>
                    <a:pt x="228" y="154"/>
                  </a:cubicBezTo>
                  <a:cubicBezTo>
                    <a:pt x="229" y="153"/>
                    <a:pt x="230" y="153"/>
                    <a:pt x="231" y="152"/>
                  </a:cubicBezTo>
                  <a:cubicBezTo>
                    <a:pt x="232" y="151"/>
                    <a:pt x="231" y="150"/>
                    <a:pt x="231" y="150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33" y="149"/>
                    <a:pt x="232" y="147"/>
                    <a:pt x="232" y="147"/>
                  </a:cubicBezTo>
                  <a:cubicBezTo>
                    <a:pt x="232" y="147"/>
                    <a:pt x="234" y="148"/>
                    <a:pt x="234" y="147"/>
                  </a:cubicBezTo>
                  <a:cubicBezTo>
                    <a:pt x="236" y="146"/>
                    <a:pt x="234" y="146"/>
                    <a:pt x="233" y="145"/>
                  </a:cubicBezTo>
                  <a:cubicBezTo>
                    <a:pt x="233" y="145"/>
                    <a:pt x="236" y="143"/>
                    <a:pt x="236" y="143"/>
                  </a:cubicBezTo>
                  <a:cubicBezTo>
                    <a:pt x="235" y="145"/>
                    <a:pt x="232" y="142"/>
                    <a:pt x="231" y="141"/>
                  </a:cubicBezTo>
                  <a:cubicBezTo>
                    <a:pt x="231" y="141"/>
                    <a:pt x="230" y="142"/>
                    <a:pt x="229" y="142"/>
                  </a:cubicBezTo>
                  <a:cubicBezTo>
                    <a:pt x="228" y="143"/>
                    <a:pt x="227" y="141"/>
                    <a:pt x="226" y="142"/>
                  </a:cubicBezTo>
                  <a:cubicBezTo>
                    <a:pt x="228" y="141"/>
                    <a:pt x="230" y="140"/>
                    <a:pt x="231" y="139"/>
                  </a:cubicBezTo>
                  <a:cubicBezTo>
                    <a:pt x="232" y="138"/>
                    <a:pt x="235" y="138"/>
                    <a:pt x="233" y="136"/>
                  </a:cubicBezTo>
                  <a:cubicBezTo>
                    <a:pt x="231" y="135"/>
                    <a:pt x="230" y="134"/>
                    <a:pt x="228" y="132"/>
                  </a:cubicBezTo>
                  <a:cubicBezTo>
                    <a:pt x="228" y="131"/>
                    <a:pt x="223" y="133"/>
                    <a:pt x="223" y="130"/>
                  </a:cubicBezTo>
                  <a:cubicBezTo>
                    <a:pt x="223" y="132"/>
                    <a:pt x="228" y="132"/>
                    <a:pt x="229" y="132"/>
                  </a:cubicBezTo>
                  <a:cubicBezTo>
                    <a:pt x="230" y="132"/>
                    <a:pt x="233" y="135"/>
                    <a:pt x="234" y="133"/>
                  </a:cubicBezTo>
                  <a:cubicBezTo>
                    <a:pt x="235" y="131"/>
                    <a:pt x="229" y="129"/>
                    <a:pt x="229" y="127"/>
                  </a:cubicBezTo>
                  <a:cubicBezTo>
                    <a:pt x="228" y="125"/>
                    <a:pt x="228" y="121"/>
                    <a:pt x="226" y="120"/>
                  </a:cubicBezTo>
                  <a:cubicBezTo>
                    <a:pt x="225" y="118"/>
                    <a:pt x="219" y="118"/>
                    <a:pt x="221" y="115"/>
                  </a:cubicBezTo>
                  <a:cubicBezTo>
                    <a:pt x="222" y="113"/>
                    <a:pt x="223" y="112"/>
                    <a:pt x="224" y="111"/>
                  </a:cubicBezTo>
                  <a:cubicBezTo>
                    <a:pt x="226" y="109"/>
                    <a:pt x="224" y="110"/>
                    <a:pt x="225" y="109"/>
                  </a:cubicBezTo>
                  <a:cubicBezTo>
                    <a:pt x="225" y="108"/>
                    <a:pt x="228" y="109"/>
                    <a:pt x="228" y="109"/>
                  </a:cubicBezTo>
                  <a:cubicBezTo>
                    <a:pt x="229" y="108"/>
                    <a:pt x="227" y="107"/>
                    <a:pt x="229" y="106"/>
                  </a:cubicBezTo>
                  <a:cubicBezTo>
                    <a:pt x="231" y="106"/>
                    <a:pt x="232" y="105"/>
                    <a:pt x="233" y="104"/>
                  </a:cubicBezTo>
                  <a:cubicBezTo>
                    <a:pt x="234" y="104"/>
                    <a:pt x="235" y="104"/>
                    <a:pt x="235" y="104"/>
                  </a:cubicBezTo>
                  <a:cubicBezTo>
                    <a:pt x="236" y="104"/>
                    <a:pt x="235" y="105"/>
                    <a:pt x="236" y="105"/>
                  </a:cubicBezTo>
                  <a:cubicBezTo>
                    <a:pt x="237" y="106"/>
                    <a:pt x="238" y="103"/>
                    <a:pt x="238" y="102"/>
                  </a:cubicBezTo>
                  <a:cubicBezTo>
                    <a:pt x="236" y="100"/>
                    <a:pt x="234" y="101"/>
                    <a:pt x="233" y="101"/>
                  </a:cubicBezTo>
                  <a:cubicBezTo>
                    <a:pt x="231" y="101"/>
                    <a:pt x="230" y="99"/>
                    <a:pt x="228" y="100"/>
                  </a:cubicBezTo>
                  <a:cubicBezTo>
                    <a:pt x="227" y="100"/>
                    <a:pt x="226" y="102"/>
                    <a:pt x="224" y="102"/>
                  </a:cubicBezTo>
                  <a:cubicBezTo>
                    <a:pt x="223" y="103"/>
                    <a:pt x="221" y="103"/>
                    <a:pt x="220" y="102"/>
                  </a:cubicBezTo>
                  <a:cubicBezTo>
                    <a:pt x="219" y="101"/>
                    <a:pt x="221" y="99"/>
                    <a:pt x="220" y="98"/>
                  </a:cubicBezTo>
                  <a:cubicBezTo>
                    <a:pt x="218" y="97"/>
                    <a:pt x="210" y="97"/>
                    <a:pt x="213" y="92"/>
                  </a:cubicBezTo>
                  <a:cubicBezTo>
                    <a:pt x="214" y="91"/>
                    <a:pt x="215" y="92"/>
                    <a:pt x="217" y="92"/>
                  </a:cubicBezTo>
                  <a:cubicBezTo>
                    <a:pt x="218" y="92"/>
                    <a:pt x="220" y="91"/>
                    <a:pt x="221" y="90"/>
                  </a:cubicBezTo>
                  <a:cubicBezTo>
                    <a:pt x="223" y="87"/>
                    <a:pt x="226" y="85"/>
                    <a:pt x="229" y="83"/>
                  </a:cubicBezTo>
                  <a:cubicBezTo>
                    <a:pt x="230" y="81"/>
                    <a:pt x="231" y="81"/>
                    <a:pt x="233" y="81"/>
                  </a:cubicBezTo>
                  <a:cubicBezTo>
                    <a:pt x="233" y="82"/>
                    <a:pt x="236" y="82"/>
                    <a:pt x="236" y="83"/>
                  </a:cubicBezTo>
                  <a:cubicBezTo>
                    <a:pt x="235" y="84"/>
                    <a:pt x="235" y="86"/>
                    <a:pt x="234" y="87"/>
                  </a:cubicBezTo>
                  <a:cubicBezTo>
                    <a:pt x="233" y="87"/>
                    <a:pt x="231" y="88"/>
                    <a:pt x="231" y="89"/>
                  </a:cubicBezTo>
                  <a:cubicBezTo>
                    <a:pt x="231" y="90"/>
                    <a:pt x="234" y="90"/>
                    <a:pt x="234" y="90"/>
                  </a:cubicBezTo>
                  <a:cubicBezTo>
                    <a:pt x="234" y="90"/>
                    <a:pt x="230" y="93"/>
                    <a:pt x="231" y="93"/>
                  </a:cubicBezTo>
                  <a:cubicBezTo>
                    <a:pt x="232" y="94"/>
                    <a:pt x="237" y="89"/>
                    <a:pt x="238" y="89"/>
                  </a:cubicBezTo>
                  <a:cubicBezTo>
                    <a:pt x="240" y="88"/>
                    <a:pt x="242" y="87"/>
                    <a:pt x="244" y="87"/>
                  </a:cubicBezTo>
                  <a:cubicBezTo>
                    <a:pt x="246" y="87"/>
                    <a:pt x="246" y="87"/>
                    <a:pt x="247" y="85"/>
                  </a:cubicBezTo>
                  <a:cubicBezTo>
                    <a:pt x="249" y="84"/>
                    <a:pt x="252" y="83"/>
                    <a:pt x="254" y="81"/>
                  </a:cubicBezTo>
                  <a:cubicBezTo>
                    <a:pt x="255" y="80"/>
                    <a:pt x="257" y="77"/>
                    <a:pt x="259" y="77"/>
                  </a:cubicBezTo>
                  <a:cubicBezTo>
                    <a:pt x="260" y="76"/>
                    <a:pt x="266" y="80"/>
                    <a:pt x="266" y="77"/>
                  </a:cubicBezTo>
                  <a:cubicBezTo>
                    <a:pt x="266" y="76"/>
                    <a:pt x="265" y="75"/>
                    <a:pt x="266" y="74"/>
                  </a:cubicBezTo>
                  <a:cubicBezTo>
                    <a:pt x="267" y="74"/>
                    <a:pt x="268" y="74"/>
                    <a:pt x="269" y="74"/>
                  </a:cubicBezTo>
                  <a:cubicBezTo>
                    <a:pt x="271" y="74"/>
                    <a:pt x="270" y="73"/>
                    <a:pt x="271" y="72"/>
                  </a:cubicBezTo>
                  <a:cubicBezTo>
                    <a:pt x="273" y="71"/>
                    <a:pt x="274" y="72"/>
                    <a:pt x="274" y="70"/>
                  </a:cubicBezTo>
                  <a:cubicBezTo>
                    <a:pt x="274" y="67"/>
                    <a:pt x="277" y="70"/>
                    <a:pt x="278" y="71"/>
                  </a:cubicBezTo>
                  <a:cubicBezTo>
                    <a:pt x="278" y="69"/>
                    <a:pt x="281" y="69"/>
                    <a:pt x="281" y="67"/>
                  </a:cubicBezTo>
                  <a:cubicBezTo>
                    <a:pt x="281" y="65"/>
                    <a:pt x="282" y="62"/>
                    <a:pt x="281" y="60"/>
                  </a:cubicBezTo>
                  <a:cubicBezTo>
                    <a:pt x="279" y="57"/>
                    <a:pt x="280" y="58"/>
                    <a:pt x="282" y="56"/>
                  </a:cubicBezTo>
                  <a:cubicBezTo>
                    <a:pt x="284" y="55"/>
                    <a:pt x="285" y="54"/>
                    <a:pt x="287" y="55"/>
                  </a:cubicBezTo>
                  <a:cubicBezTo>
                    <a:pt x="290" y="56"/>
                    <a:pt x="290" y="56"/>
                    <a:pt x="291" y="53"/>
                  </a:cubicBezTo>
                  <a:cubicBezTo>
                    <a:pt x="292" y="51"/>
                    <a:pt x="294" y="50"/>
                    <a:pt x="295" y="47"/>
                  </a:cubicBezTo>
                  <a:cubicBezTo>
                    <a:pt x="295" y="45"/>
                    <a:pt x="296" y="43"/>
                    <a:pt x="298" y="41"/>
                  </a:cubicBezTo>
                  <a:cubicBezTo>
                    <a:pt x="300" y="39"/>
                    <a:pt x="298" y="39"/>
                    <a:pt x="298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7" name="Freeform 716">
              <a:extLst>
                <a:ext uri="{FF2B5EF4-FFF2-40B4-BE49-F238E27FC236}">
                  <a16:creationId xmlns:a16="http://schemas.microsoft.com/office/drawing/2014/main" id="{10B021E2-77AA-0E41-8278-C1BA284F9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5359370"/>
              <a:ext cx="1254180" cy="577041"/>
            </a:xfrm>
            <a:custGeom>
              <a:avLst/>
              <a:gdLst>
                <a:gd name="T0" fmla="*/ 0 w 157"/>
                <a:gd name="T1" fmla="*/ 19 h 68"/>
                <a:gd name="T2" fmla="*/ 7 w 157"/>
                <a:gd name="T3" fmla="*/ 26 h 68"/>
                <a:gd name="T4" fmla="*/ 12 w 157"/>
                <a:gd name="T5" fmla="*/ 29 h 68"/>
                <a:gd name="T6" fmla="*/ 15 w 157"/>
                <a:gd name="T7" fmla="*/ 36 h 68"/>
                <a:gd name="T8" fmla="*/ 15 w 157"/>
                <a:gd name="T9" fmla="*/ 38 h 68"/>
                <a:gd name="T10" fmla="*/ 15 w 157"/>
                <a:gd name="T11" fmla="*/ 40 h 68"/>
                <a:gd name="T12" fmla="*/ 16 w 157"/>
                <a:gd name="T13" fmla="*/ 45 h 68"/>
                <a:gd name="T14" fmla="*/ 28 w 157"/>
                <a:gd name="T15" fmla="*/ 47 h 68"/>
                <a:gd name="T16" fmla="*/ 36 w 157"/>
                <a:gd name="T17" fmla="*/ 54 h 68"/>
                <a:gd name="T18" fmla="*/ 39 w 157"/>
                <a:gd name="T19" fmla="*/ 59 h 68"/>
                <a:gd name="T20" fmla="*/ 44 w 157"/>
                <a:gd name="T21" fmla="*/ 60 h 68"/>
                <a:gd name="T22" fmla="*/ 56 w 157"/>
                <a:gd name="T23" fmla="*/ 60 h 68"/>
                <a:gd name="T24" fmla="*/ 64 w 157"/>
                <a:gd name="T25" fmla="*/ 61 h 68"/>
                <a:gd name="T26" fmla="*/ 69 w 157"/>
                <a:gd name="T27" fmla="*/ 64 h 68"/>
                <a:gd name="T28" fmla="*/ 76 w 157"/>
                <a:gd name="T29" fmla="*/ 66 h 68"/>
                <a:gd name="T30" fmla="*/ 81 w 157"/>
                <a:gd name="T31" fmla="*/ 67 h 68"/>
                <a:gd name="T32" fmla="*/ 93 w 157"/>
                <a:gd name="T33" fmla="*/ 62 h 68"/>
                <a:gd name="T34" fmla="*/ 106 w 157"/>
                <a:gd name="T35" fmla="*/ 61 h 68"/>
                <a:gd name="T36" fmla="*/ 113 w 157"/>
                <a:gd name="T37" fmla="*/ 55 h 68"/>
                <a:gd name="T38" fmla="*/ 114 w 157"/>
                <a:gd name="T39" fmla="*/ 51 h 68"/>
                <a:gd name="T40" fmla="*/ 115 w 157"/>
                <a:gd name="T41" fmla="*/ 47 h 68"/>
                <a:gd name="T42" fmla="*/ 126 w 157"/>
                <a:gd name="T43" fmla="*/ 46 h 68"/>
                <a:gd name="T44" fmla="*/ 130 w 157"/>
                <a:gd name="T45" fmla="*/ 44 h 68"/>
                <a:gd name="T46" fmla="*/ 137 w 157"/>
                <a:gd name="T47" fmla="*/ 42 h 68"/>
                <a:gd name="T48" fmla="*/ 139 w 157"/>
                <a:gd name="T49" fmla="*/ 38 h 68"/>
                <a:gd name="T50" fmla="*/ 143 w 157"/>
                <a:gd name="T51" fmla="*/ 37 h 68"/>
                <a:gd name="T52" fmla="*/ 154 w 157"/>
                <a:gd name="T53" fmla="*/ 36 h 68"/>
                <a:gd name="T54" fmla="*/ 150 w 157"/>
                <a:gd name="T55" fmla="*/ 29 h 68"/>
                <a:gd name="T56" fmla="*/ 145 w 157"/>
                <a:gd name="T57" fmla="*/ 28 h 68"/>
                <a:gd name="T58" fmla="*/ 141 w 157"/>
                <a:gd name="T59" fmla="*/ 29 h 68"/>
                <a:gd name="T60" fmla="*/ 136 w 157"/>
                <a:gd name="T61" fmla="*/ 28 h 68"/>
                <a:gd name="T62" fmla="*/ 134 w 157"/>
                <a:gd name="T63" fmla="*/ 27 h 68"/>
                <a:gd name="T64" fmla="*/ 137 w 157"/>
                <a:gd name="T65" fmla="*/ 19 h 68"/>
                <a:gd name="T66" fmla="*/ 137 w 157"/>
                <a:gd name="T67" fmla="*/ 14 h 68"/>
                <a:gd name="T68" fmla="*/ 131 w 157"/>
                <a:gd name="T69" fmla="*/ 14 h 68"/>
                <a:gd name="T70" fmla="*/ 124 w 157"/>
                <a:gd name="T71" fmla="*/ 15 h 68"/>
                <a:gd name="T72" fmla="*/ 114 w 157"/>
                <a:gd name="T73" fmla="*/ 19 h 68"/>
                <a:gd name="T74" fmla="*/ 103 w 157"/>
                <a:gd name="T75" fmla="*/ 19 h 68"/>
                <a:gd name="T76" fmla="*/ 98 w 157"/>
                <a:gd name="T77" fmla="*/ 17 h 68"/>
                <a:gd name="T78" fmla="*/ 94 w 157"/>
                <a:gd name="T79" fmla="*/ 15 h 68"/>
                <a:gd name="T80" fmla="*/ 83 w 157"/>
                <a:gd name="T81" fmla="*/ 11 h 68"/>
                <a:gd name="T82" fmla="*/ 77 w 157"/>
                <a:gd name="T83" fmla="*/ 13 h 68"/>
                <a:gd name="T84" fmla="*/ 71 w 157"/>
                <a:gd name="T85" fmla="*/ 12 h 68"/>
                <a:gd name="T86" fmla="*/ 68 w 157"/>
                <a:gd name="T87" fmla="*/ 8 h 68"/>
                <a:gd name="T88" fmla="*/ 64 w 157"/>
                <a:gd name="T89" fmla="*/ 5 h 68"/>
                <a:gd name="T90" fmla="*/ 58 w 157"/>
                <a:gd name="T91" fmla="*/ 3 h 68"/>
                <a:gd name="T92" fmla="*/ 52 w 157"/>
                <a:gd name="T93" fmla="*/ 1 h 68"/>
                <a:gd name="T94" fmla="*/ 45 w 157"/>
                <a:gd name="T95" fmla="*/ 7 h 68"/>
                <a:gd name="T96" fmla="*/ 47 w 157"/>
                <a:gd name="T97" fmla="*/ 13 h 68"/>
                <a:gd name="T98" fmla="*/ 41 w 157"/>
                <a:gd name="T99" fmla="*/ 15 h 68"/>
                <a:gd name="T100" fmla="*/ 37 w 157"/>
                <a:gd name="T101" fmla="*/ 14 h 68"/>
                <a:gd name="T102" fmla="*/ 34 w 157"/>
                <a:gd name="T103" fmla="*/ 14 h 68"/>
                <a:gd name="T104" fmla="*/ 28 w 157"/>
                <a:gd name="T105" fmla="*/ 10 h 68"/>
                <a:gd name="T106" fmla="*/ 21 w 157"/>
                <a:gd name="T107" fmla="*/ 9 h 68"/>
                <a:gd name="T108" fmla="*/ 13 w 157"/>
                <a:gd name="T109" fmla="*/ 13 h 68"/>
                <a:gd name="T110" fmla="*/ 7 w 157"/>
                <a:gd name="T111" fmla="*/ 17 h 68"/>
                <a:gd name="T112" fmla="*/ 0 w 157"/>
                <a:gd name="T113" fmla="*/ 1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7" h="68">
                  <a:moveTo>
                    <a:pt x="0" y="19"/>
                  </a:moveTo>
                  <a:cubicBezTo>
                    <a:pt x="1" y="23"/>
                    <a:pt x="3" y="25"/>
                    <a:pt x="7" y="26"/>
                  </a:cubicBezTo>
                  <a:cubicBezTo>
                    <a:pt x="9" y="27"/>
                    <a:pt x="10" y="28"/>
                    <a:pt x="12" y="29"/>
                  </a:cubicBezTo>
                  <a:cubicBezTo>
                    <a:pt x="13" y="31"/>
                    <a:pt x="14" y="34"/>
                    <a:pt x="15" y="36"/>
                  </a:cubicBezTo>
                  <a:cubicBezTo>
                    <a:pt x="16" y="37"/>
                    <a:pt x="15" y="37"/>
                    <a:pt x="15" y="38"/>
                  </a:cubicBezTo>
                  <a:cubicBezTo>
                    <a:pt x="14" y="38"/>
                    <a:pt x="15" y="39"/>
                    <a:pt x="15" y="40"/>
                  </a:cubicBezTo>
                  <a:cubicBezTo>
                    <a:pt x="14" y="43"/>
                    <a:pt x="13" y="43"/>
                    <a:pt x="16" y="45"/>
                  </a:cubicBezTo>
                  <a:cubicBezTo>
                    <a:pt x="20" y="46"/>
                    <a:pt x="24" y="45"/>
                    <a:pt x="28" y="47"/>
                  </a:cubicBezTo>
                  <a:cubicBezTo>
                    <a:pt x="30" y="49"/>
                    <a:pt x="34" y="52"/>
                    <a:pt x="36" y="54"/>
                  </a:cubicBezTo>
                  <a:cubicBezTo>
                    <a:pt x="37" y="55"/>
                    <a:pt x="38" y="57"/>
                    <a:pt x="39" y="59"/>
                  </a:cubicBezTo>
                  <a:cubicBezTo>
                    <a:pt x="40" y="61"/>
                    <a:pt x="43" y="60"/>
                    <a:pt x="44" y="60"/>
                  </a:cubicBezTo>
                  <a:cubicBezTo>
                    <a:pt x="48" y="60"/>
                    <a:pt x="52" y="60"/>
                    <a:pt x="56" y="60"/>
                  </a:cubicBezTo>
                  <a:cubicBezTo>
                    <a:pt x="58" y="60"/>
                    <a:pt x="62" y="60"/>
                    <a:pt x="64" y="61"/>
                  </a:cubicBezTo>
                  <a:cubicBezTo>
                    <a:pt x="66" y="62"/>
                    <a:pt x="67" y="64"/>
                    <a:pt x="69" y="64"/>
                  </a:cubicBezTo>
                  <a:cubicBezTo>
                    <a:pt x="71" y="65"/>
                    <a:pt x="74" y="66"/>
                    <a:pt x="76" y="66"/>
                  </a:cubicBezTo>
                  <a:cubicBezTo>
                    <a:pt x="78" y="65"/>
                    <a:pt x="80" y="68"/>
                    <a:pt x="81" y="67"/>
                  </a:cubicBezTo>
                  <a:cubicBezTo>
                    <a:pt x="85" y="65"/>
                    <a:pt x="88" y="63"/>
                    <a:pt x="93" y="62"/>
                  </a:cubicBezTo>
                  <a:cubicBezTo>
                    <a:pt x="97" y="62"/>
                    <a:pt x="103" y="63"/>
                    <a:pt x="106" y="61"/>
                  </a:cubicBezTo>
                  <a:cubicBezTo>
                    <a:pt x="109" y="59"/>
                    <a:pt x="110" y="56"/>
                    <a:pt x="113" y="55"/>
                  </a:cubicBezTo>
                  <a:cubicBezTo>
                    <a:pt x="116" y="54"/>
                    <a:pt x="116" y="53"/>
                    <a:pt x="114" y="51"/>
                  </a:cubicBezTo>
                  <a:cubicBezTo>
                    <a:pt x="113" y="50"/>
                    <a:pt x="113" y="48"/>
                    <a:pt x="115" y="47"/>
                  </a:cubicBezTo>
                  <a:cubicBezTo>
                    <a:pt x="118" y="44"/>
                    <a:pt x="122" y="50"/>
                    <a:pt x="126" y="46"/>
                  </a:cubicBezTo>
                  <a:cubicBezTo>
                    <a:pt x="127" y="45"/>
                    <a:pt x="128" y="44"/>
                    <a:pt x="130" y="44"/>
                  </a:cubicBezTo>
                  <a:cubicBezTo>
                    <a:pt x="133" y="43"/>
                    <a:pt x="134" y="44"/>
                    <a:pt x="137" y="42"/>
                  </a:cubicBezTo>
                  <a:cubicBezTo>
                    <a:pt x="138" y="41"/>
                    <a:pt x="138" y="38"/>
                    <a:pt x="139" y="38"/>
                  </a:cubicBezTo>
                  <a:cubicBezTo>
                    <a:pt x="141" y="37"/>
                    <a:pt x="142" y="37"/>
                    <a:pt x="143" y="37"/>
                  </a:cubicBezTo>
                  <a:cubicBezTo>
                    <a:pt x="147" y="36"/>
                    <a:pt x="150" y="35"/>
                    <a:pt x="154" y="36"/>
                  </a:cubicBezTo>
                  <a:cubicBezTo>
                    <a:pt x="157" y="36"/>
                    <a:pt x="151" y="29"/>
                    <a:pt x="150" y="29"/>
                  </a:cubicBezTo>
                  <a:cubicBezTo>
                    <a:pt x="149" y="28"/>
                    <a:pt x="147" y="27"/>
                    <a:pt x="145" y="28"/>
                  </a:cubicBezTo>
                  <a:cubicBezTo>
                    <a:pt x="143" y="28"/>
                    <a:pt x="143" y="30"/>
                    <a:pt x="141" y="29"/>
                  </a:cubicBezTo>
                  <a:cubicBezTo>
                    <a:pt x="140" y="28"/>
                    <a:pt x="137" y="27"/>
                    <a:pt x="136" y="28"/>
                  </a:cubicBezTo>
                  <a:cubicBezTo>
                    <a:pt x="135" y="30"/>
                    <a:pt x="134" y="29"/>
                    <a:pt x="134" y="27"/>
                  </a:cubicBezTo>
                  <a:cubicBezTo>
                    <a:pt x="134" y="25"/>
                    <a:pt x="137" y="21"/>
                    <a:pt x="137" y="19"/>
                  </a:cubicBezTo>
                  <a:cubicBezTo>
                    <a:pt x="138" y="17"/>
                    <a:pt x="141" y="14"/>
                    <a:pt x="137" y="14"/>
                  </a:cubicBezTo>
                  <a:cubicBezTo>
                    <a:pt x="134" y="14"/>
                    <a:pt x="134" y="15"/>
                    <a:pt x="131" y="14"/>
                  </a:cubicBezTo>
                  <a:cubicBezTo>
                    <a:pt x="128" y="13"/>
                    <a:pt x="127" y="13"/>
                    <a:pt x="124" y="15"/>
                  </a:cubicBezTo>
                  <a:cubicBezTo>
                    <a:pt x="121" y="17"/>
                    <a:pt x="117" y="18"/>
                    <a:pt x="114" y="19"/>
                  </a:cubicBezTo>
                  <a:cubicBezTo>
                    <a:pt x="109" y="20"/>
                    <a:pt x="107" y="19"/>
                    <a:pt x="103" y="19"/>
                  </a:cubicBezTo>
                  <a:cubicBezTo>
                    <a:pt x="101" y="18"/>
                    <a:pt x="100" y="18"/>
                    <a:pt x="98" y="17"/>
                  </a:cubicBezTo>
                  <a:cubicBezTo>
                    <a:pt x="97" y="17"/>
                    <a:pt x="96" y="15"/>
                    <a:pt x="94" y="15"/>
                  </a:cubicBezTo>
                  <a:cubicBezTo>
                    <a:pt x="90" y="14"/>
                    <a:pt x="88" y="12"/>
                    <a:pt x="83" y="11"/>
                  </a:cubicBezTo>
                  <a:cubicBezTo>
                    <a:pt x="81" y="11"/>
                    <a:pt x="79" y="12"/>
                    <a:pt x="77" y="13"/>
                  </a:cubicBezTo>
                  <a:cubicBezTo>
                    <a:pt x="75" y="14"/>
                    <a:pt x="73" y="13"/>
                    <a:pt x="71" y="12"/>
                  </a:cubicBezTo>
                  <a:cubicBezTo>
                    <a:pt x="69" y="11"/>
                    <a:pt x="68" y="11"/>
                    <a:pt x="68" y="8"/>
                  </a:cubicBezTo>
                  <a:cubicBezTo>
                    <a:pt x="67" y="6"/>
                    <a:pt x="67" y="6"/>
                    <a:pt x="64" y="5"/>
                  </a:cubicBezTo>
                  <a:cubicBezTo>
                    <a:pt x="62" y="4"/>
                    <a:pt x="60" y="3"/>
                    <a:pt x="58" y="3"/>
                  </a:cubicBezTo>
                  <a:cubicBezTo>
                    <a:pt x="56" y="3"/>
                    <a:pt x="53" y="0"/>
                    <a:pt x="52" y="1"/>
                  </a:cubicBezTo>
                  <a:cubicBezTo>
                    <a:pt x="50" y="1"/>
                    <a:pt x="46" y="5"/>
                    <a:pt x="45" y="7"/>
                  </a:cubicBezTo>
                  <a:cubicBezTo>
                    <a:pt x="45" y="9"/>
                    <a:pt x="48" y="11"/>
                    <a:pt x="47" y="13"/>
                  </a:cubicBezTo>
                  <a:cubicBezTo>
                    <a:pt x="46" y="15"/>
                    <a:pt x="43" y="17"/>
                    <a:pt x="41" y="15"/>
                  </a:cubicBezTo>
                  <a:cubicBezTo>
                    <a:pt x="39" y="15"/>
                    <a:pt x="38" y="14"/>
                    <a:pt x="37" y="14"/>
                  </a:cubicBezTo>
                  <a:cubicBezTo>
                    <a:pt x="36" y="14"/>
                    <a:pt x="35" y="14"/>
                    <a:pt x="34" y="14"/>
                  </a:cubicBezTo>
                  <a:cubicBezTo>
                    <a:pt x="31" y="13"/>
                    <a:pt x="31" y="11"/>
                    <a:pt x="28" y="10"/>
                  </a:cubicBezTo>
                  <a:cubicBezTo>
                    <a:pt x="26" y="9"/>
                    <a:pt x="23" y="8"/>
                    <a:pt x="21" y="9"/>
                  </a:cubicBezTo>
                  <a:cubicBezTo>
                    <a:pt x="18" y="10"/>
                    <a:pt x="16" y="12"/>
                    <a:pt x="13" y="13"/>
                  </a:cubicBezTo>
                  <a:cubicBezTo>
                    <a:pt x="11" y="14"/>
                    <a:pt x="9" y="16"/>
                    <a:pt x="7" y="17"/>
                  </a:cubicBezTo>
                  <a:cubicBezTo>
                    <a:pt x="4" y="17"/>
                    <a:pt x="2" y="19"/>
                    <a:pt x="0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8" name="Freeform 717">
              <a:extLst>
                <a:ext uri="{FF2B5EF4-FFF2-40B4-BE49-F238E27FC236}">
                  <a16:creationId xmlns:a16="http://schemas.microsoft.com/office/drawing/2014/main" id="{E36E3151-D2CA-F747-AA75-8CDF1EA88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4251448"/>
              <a:ext cx="501671" cy="914615"/>
            </a:xfrm>
            <a:custGeom>
              <a:avLst/>
              <a:gdLst>
                <a:gd name="T0" fmla="*/ 61 w 63"/>
                <a:gd name="T1" fmla="*/ 25 h 108"/>
                <a:gd name="T2" fmla="*/ 61 w 63"/>
                <a:gd name="T3" fmla="*/ 20 h 108"/>
                <a:gd name="T4" fmla="*/ 61 w 63"/>
                <a:gd name="T5" fmla="*/ 16 h 108"/>
                <a:gd name="T6" fmla="*/ 60 w 63"/>
                <a:gd name="T7" fmla="*/ 13 h 108"/>
                <a:gd name="T8" fmla="*/ 60 w 63"/>
                <a:gd name="T9" fmla="*/ 11 h 108"/>
                <a:gd name="T10" fmla="*/ 57 w 63"/>
                <a:gd name="T11" fmla="*/ 7 h 108"/>
                <a:gd name="T12" fmla="*/ 51 w 63"/>
                <a:gd name="T13" fmla="*/ 5 h 108"/>
                <a:gd name="T14" fmla="*/ 44 w 63"/>
                <a:gd name="T15" fmla="*/ 1 h 108"/>
                <a:gd name="T16" fmla="*/ 44 w 63"/>
                <a:gd name="T17" fmla="*/ 5 h 108"/>
                <a:gd name="T18" fmla="*/ 34 w 63"/>
                <a:gd name="T19" fmla="*/ 5 h 108"/>
                <a:gd name="T20" fmla="*/ 34 w 63"/>
                <a:gd name="T21" fmla="*/ 10 h 108"/>
                <a:gd name="T22" fmla="*/ 29 w 63"/>
                <a:gd name="T23" fmla="*/ 10 h 108"/>
                <a:gd name="T24" fmla="*/ 27 w 63"/>
                <a:gd name="T25" fmla="*/ 12 h 108"/>
                <a:gd name="T26" fmla="*/ 25 w 63"/>
                <a:gd name="T27" fmla="*/ 15 h 108"/>
                <a:gd name="T28" fmla="*/ 25 w 63"/>
                <a:gd name="T29" fmla="*/ 18 h 108"/>
                <a:gd name="T30" fmla="*/ 24 w 63"/>
                <a:gd name="T31" fmla="*/ 20 h 108"/>
                <a:gd name="T32" fmla="*/ 20 w 63"/>
                <a:gd name="T33" fmla="*/ 25 h 108"/>
                <a:gd name="T34" fmla="*/ 17 w 63"/>
                <a:gd name="T35" fmla="*/ 27 h 108"/>
                <a:gd name="T36" fmla="*/ 16 w 63"/>
                <a:gd name="T37" fmla="*/ 33 h 108"/>
                <a:gd name="T38" fmla="*/ 13 w 63"/>
                <a:gd name="T39" fmla="*/ 38 h 108"/>
                <a:gd name="T40" fmla="*/ 15 w 63"/>
                <a:gd name="T41" fmla="*/ 42 h 108"/>
                <a:gd name="T42" fmla="*/ 9 w 63"/>
                <a:gd name="T43" fmla="*/ 44 h 108"/>
                <a:gd name="T44" fmla="*/ 5 w 63"/>
                <a:gd name="T45" fmla="*/ 51 h 108"/>
                <a:gd name="T46" fmla="*/ 6 w 63"/>
                <a:gd name="T47" fmla="*/ 57 h 108"/>
                <a:gd name="T48" fmla="*/ 8 w 63"/>
                <a:gd name="T49" fmla="*/ 63 h 108"/>
                <a:gd name="T50" fmla="*/ 7 w 63"/>
                <a:gd name="T51" fmla="*/ 67 h 108"/>
                <a:gd name="T52" fmla="*/ 7 w 63"/>
                <a:gd name="T53" fmla="*/ 74 h 108"/>
                <a:gd name="T54" fmla="*/ 4 w 63"/>
                <a:gd name="T55" fmla="*/ 78 h 108"/>
                <a:gd name="T56" fmla="*/ 3 w 63"/>
                <a:gd name="T57" fmla="*/ 83 h 108"/>
                <a:gd name="T58" fmla="*/ 0 w 63"/>
                <a:gd name="T59" fmla="*/ 82 h 108"/>
                <a:gd name="T60" fmla="*/ 4 w 63"/>
                <a:gd name="T61" fmla="*/ 90 h 108"/>
                <a:gd name="T62" fmla="*/ 7 w 63"/>
                <a:gd name="T63" fmla="*/ 97 h 108"/>
                <a:gd name="T64" fmla="*/ 8 w 63"/>
                <a:gd name="T65" fmla="*/ 102 h 108"/>
                <a:gd name="T66" fmla="*/ 10 w 63"/>
                <a:gd name="T67" fmla="*/ 107 h 108"/>
                <a:gd name="T68" fmla="*/ 14 w 63"/>
                <a:gd name="T69" fmla="*/ 108 h 108"/>
                <a:gd name="T70" fmla="*/ 15 w 63"/>
                <a:gd name="T71" fmla="*/ 105 h 108"/>
                <a:gd name="T72" fmla="*/ 24 w 63"/>
                <a:gd name="T73" fmla="*/ 101 h 108"/>
                <a:gd name="T74" fmla="*/ 27 w 63"/>
                <a:gd name="T75" fmla="*/ 92 h 108"/>
                <a:gd name="T76" fmla="*/ 26 w 63"/>
                <a:gd name="T77" fmla="*/ 87 h 108"/>
                <a:gd name="T78" fmla="*/ 28 w 63"/>
                <a:gd name="T79" fmla="*/ 84 h 108"/>
                <a:gd name="T80" fmla="*/ 32 w 63"/>
                <a:gd name="T81" fmla="*/ 82 h 108"/>
                <a:gd name="T82" fmla="*/ 32 w 63"/>
                <a:gd name="T83" fmla="*/ 81 h 108"/>
                <a:gd name="T84" fmla="*/ 35 w 63"/>
                <a:gd name="T85" fmla="*/ 80 h 108"/>
                <a:gd name="T86" fmla="*/ 34 w 63"/>
                <a:gd name="T87" fmla="*/ 78 h 108"/>
                <a:gd name="T88" fmla="*/ 36 w 63"/>
                <a:gd name="T89" fmla="*/ 77 h 108"/>
                <a:gd name="T90" fmla="*/ 35 w 63"/>
                <a:gd name="T91" fmla="*/ 73 h 108"/>
                <a:gd name="T92" fmla="*/ 29 w 63"/>
                <a:gd name="T93" fmla="*/ 66 h 108"/>
                <a:gd name="T94" fmla="*/ 30 w 63"/>
                <a:gd name="T95" fmla="*/ 60 h 108"/>
                <a:gd name="T96" fmla="*/ 30 w 63"/>
                <a:gd name="T97" fmla="*/ 56 h 108"/>
                <a:gd name="T98" fmla="*/ 33 w 63"/>
                <a:gd name="T99" fmla="*/ 53 h 108"/>
                <a:gd name="T100" fmla="*/ 39 w 63"/>
                <a:gd name="T101" fmla="*/ 48 h 108"/>
                <a:gd name="T102" fmla="*/ 49 w 63"/>
                <a:gd name="T103" fmla="*/ 41 h 108"/>
                <a:gd name="T104" fmla="*/ 50 w 63"/>
                <a:gd name="T105" fmla="*/ 35 h 108"/>
                <a:gd name="T106" fmla="*/ 50 w 63"/>
                <a:gd name="T107" fmla="*/ 32 h 108"/>
                <a:gd name="T108" fmla="*/ 54 w 63"/>
                <a:gd name="T109" fmla="*/ 30 h 108"/>
                <a:gd name="T110" fmla="*/ 58 w 63"/>
                <a:gd name="T111" fmla="*/ 29 h 108"/>
                <a:gd name="T112" fmla="*/ 60 w 63"/>
                <a:gd name="T113" fmla="*/ 28 h 108"/>
                <a:gd name="T114" fmla="*/ 63 w 63"/>
                <a:gd name="T115" fmla="*/ 28 h 108"/>
                <a:gd name="T116" fmla="*/ 61 w 63"/>
                <a:gd name="T117" fmla="*/ 25 h 108"/>
                <a:gd name="T118" fmla="*/ 61 w 63"/>
                <a:gd name="T119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" h="108">
                  <a:moveTo>
                    <a:pt x="61" y="25"/>
                  </a:moveTo>
                  <a:cubicBezTo>
                    <a:pt x="60" y="24"/>
                    <a:pt x="62" y="22"/>
                    <a:pt x="61" y="20"/>
                  </a:cubicBezTo>
                  <a:cubicBezTo>
                    <a:pt x="60" y="18"/>
                    <a:pt x="61" y="18"/>
                    <a:pt x="61" y="16"/>
                  </a:cubicBezTo>
                  <a:cubicBezTo>
                    <a:pt x="61" y="15"/>
                    <a:pt x="60" y="14"/>
                    <a:pt x="60" y="13"/>
                  </a:cubicBezTo>
                  <a:cubicBezTo>
                    <a:pt x="59" y="12"/>
                    <a:pt x="60" y="12"/>
                    <a:pt x="60" y="11"/>
                  </a:cubicBezTo>
                  <a:cubicBezTo>
                    <a:pt x="59" y="9"/>
                    <a:pt x="59" y="8"/>
                    <a:pt x="57" y="7"/>
                  </a:cubicBezTo>
                  <a:cubicBezTo>
                    <a:pt x="55" y="6"/>
                    <a:pt x="53" y="6"/>
                    <a:pt x="51" y="5"/>
                  </a:cubicBezTo>
                  <a:cubicBezTo>
                    <a:pt x="49" y="3"/>
                    <a:pt x="47" y="0"/>
                    <a:pt x="44" y="1"/>
                  </a:cubicBezTo>
                  <a:cubicBezTo>
                    <a:pt x="43" y="1"/>
                    <a:pt x="44" y="4"/>
                    <a:pt x="44" y="5"/>
                  </a:cubicBezTo>
                  <a:cubicBezTo>
                    <a:pt x="43" y="8"/>
                    <a:pt x="37" y="6"/>
                    <a:pt x="34" y="5"/>
                  </a:cubicBezTo>
                  <a:cubicBezTo>
                    <a:pt x="34" y="7"/>
                    <a:pt x="34" y="8"/>
                    <a:pt x="34" y="10"/>
                  </a:cubicBezTo>
                  <a:cubicBezTo>
                    <a:pt x="33" y="10"/>
                    <a:pt x="31" y="9"/>
                    <a:pt x="29" y="10"/>
                  </a:cubicBezTo>
                  <a:cubicBezTo>
                    <a:pt x="28" y="10"/>
                    <a:pt x="28" y="11"/>
                    <a:pt x="27" y="12"/>
                  </a:cubicBezTo>
                  <a:cubicBezTo>
                    <a:pt x="27" y="13"/>
                    <a:pt x="25" y="14"/>
                    <a:pt x="25" y="15"/>
                  </a:cubicBezTo>
                  <a:cubicBezTo>
                    <a:pt x="24" y="16"/>
                    <a:pt x="26" y="18"/>
                    <a:pt x="25" y="18"/>
                  </a:cubicBezTo>
                  <a:cubicBezTo>
                    <a:pt x="25" y="19"/>
                    <a:pt x="24" y="19"/>
                    <a:pt x="24" y="20"/>
                  </a:cubicBezTo>
                  <a:cubicBezTo>
                    <a:pt x="22" y="21"/>
                    <a:pt x="20" y="23"/>
                    <a:pt x="20" y="25"/>
                  </a:cubicBezTo>
                  <a:cubicBezTo>
                    <a:pt x="20" y="27"/>
                    <a:pt x="18" y="25"/>
                    <a:pt x="17" y="27"/>
                  </a:cubicBezTo>
                  <a:cubicBezTo>
                    <a:pt x="17" y="29"/>
                    <a:pt x="17" y="31"/>
                    <a:pt x="16" y="33"/>
                  </a:cubicBezTo>
                  <a:cubicBezTo>
                    <a:pt x="16" y="35"/>
                    <a:pt x="13" y="36"/>
                    <a:pt x="13" y="38"/>
                  </a:cubicBezTo>
                  <a:cubicBezTo>
                    <a:pt x="13" y="39"/>
                    <a:pt x="16" y="41"/>
                    <a:pt x="15" y="42"/>
                  </a:cubicBezTo>
                  <a:cubicBezTo>
                    <a:pt x="13" y="44"/>
                    <a:pt x="11" y="43"/>
                    <a:pt x="9" y="44"/>
                  </a:cubicBezTo>
                  <a:cubicBezTo>
                    <a:pt x="6" y="45"/>
                    <a:pt x="5" y="48"/>
                    <a:pt x="5" y="51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60"/>
                    <a:pt x="4" y="61"/>
                    <a:pt x="8" y="63"/>
                  </a:cubicBezTo>
                  <a:cubicBezTo>
                    <a:pt x="10" y="65"/>
                    <a:pt x="9" y="66"/>
                    <a:pt x="7" y="67"/>
                  </a:cubicBezTo>
                  <a:cubicBezTo>
                    <a:pt x="6" y="68"/>
                    <a:pt x="8" y="72"/>
                    <a:pt x="7" y="74"/>
                  </a:cubicBezTo>
                  <a:cubicBezTo>
                    <a:pt x="7" y="76"/>
                    <a:pt x="4" y="76"/>
                    <a:pt x="4" y="78"/>
                  </a:cubicBezTo>
                  <a:cubicBezTo>
                    <a:pt x="4" y="79"/>
                    <a:pt x="4" y="83"/>
                    <a:pt x="3" y="83"/>
                  </a:cubicBezTo>
                  <a:cubicBezTo>
                    <a:pt x="3" y="83"/>
                    <a:pt x="1" y="82"/>
                    <a:pt x="0" y="82"/>
                  </a:cubicBezTo>
                  <a:cubicBezTo>
                    <a:pt x="0" y="86"/>
                    <a:pt x="4" y="87"/>
                    <a:pt x="4" y="90"/>
                  </a:cubicBezTo>
                  <a:cubicBezTo>
                    <a:pt x="3" y="91"/>
                    <a:pt x="6" y="96"/>
                    <a:pt x="7" y="97"/>
                  </a:cubicBezTo>
                  <a:cubicBezTo>
                    <a:pt x="9" y="99"/>
                    <a:pt x="8" y="100"/>
                    <a:pt x="8" y="102"/>
                  </a:cubicBezTo>
                  <a:cubicBezTo>
                    <a:pt x="8" y="103"/>
                    <a:pt x="10" y="105"/>
                    <a:pt x="10" y="107"/>
                  </a:cubicBezTo>
                  <a:cubicBezTo>
                    <a:pt x="9" y="108"/>
                    <a:pt x="13" y="107"/>
                    <a:pt x="14" y="108"/>
                  </a:cubicBezTo>
                  <a:cubicBezTo>
                    <a:pt x="16" y="108"/>
                    <a:pt x="15" y="107"/>
                    <a:pt x="15" y="105"/>
                  </a:cubicBezTo>
                  <a:cubicBezTo>
                    <a:pt x="15" y="100"/>
                    <a:pt x="23" y="104"/>
                    <a:pt x="24" y="101"/>
                  </a:cubicBezTo>
                  <a:cubicBezTo>
                    <a:pt x="25" y="98"/>
                    <a:pt x="26" y="95"/>
                    <a:pt x="27" y="92"/>
                  </a:cubicBezTo>
                  <a:cubicBezTo>
                    <a:pt x="27" y="90"/>
                    <a:pt x="27" y="88"/>
                    <a:pt x="26" y="87"/>
                  </a:cubicBezTo>
                  <a:cubicBezTo>
                    <a:pt x="25" y="85"/>
                    <a:pt x="26" y="85"/>
                    <a:pt x="28" y="84"/>
                  </a:cubicBezTo>
                  <a:cubicBezTo>
                    <a:pt x="29" y="84"/>
                    <a:pt x="32" y="83"/>
                    <a:pt x="32" y="82"/>
                  </a:cubicBezTo>
                  <a:cubicBezTo>
                    <a:pt x="32" y="82"/>
                    <a:pt x="32" y="81"/>
                    <a:pt x="32" y="81"/>
                  </a:cubicBezTo>
                  <a:cubicBezTo>
                    <a:pt x="33" y="81"/>
                    <a:pt x="35" y="81"/>
                    <a:pt x="35" y="80"/>
                  </a:cubicBezTo>
                  <a:cubicBezTo>
                    <a:pt x="35" y="79"/>
                    <a:pt x="34" y="79"/>
                    <a:pt x="34" y="78"/>
                  </a:cubicBezTo>
                  <a:cubicBezTo>
                    <a:pt x="35" y="78"/>
                    <a:pt x="36" y="77"/>
                    <a:pt x="36" y="77"/>
                  </a:cubicBezTo>
                  <a:cubicBezTo>
                    <a:pt x="38" y="75"/>
                    <a:pt x="37" y="74"/>
                    <a:pt x="35" y="73"/>
                  </a:cubicBezTo>
                  <a:cubicBezTo>
                    <a:pt x="33" y="71"/>
                    <a:pt x="29" y="70"/>
                    <a:pt x="29" y="66"/>
                  </a:cubicBezTo>
                  <a:cubicBezTo>
                    <a:pt x="29" y="64"/>
                    <a:pt x="29" y="62"/>
                    <a:pt x="30" y="60"/>
                  </a:cubicBezTo>
                  <a:cubicBezTo>
                    <a:pt x="31" y="58"/>
                    <a:pt x="31" y="58"/>
                    <a:pt x="30" y="56"/>
                  </a:cubicBezTo>
                  <a:cubicBezTo>
                    <a:pt x="29" y="56"/>
                    <a:pt x="33" y="53"/>
                    <a:pt x="33" y="53"/>
                  </a:cubicBezTo>
                  <a:cubicBezTo>
                    <a:pt x="35" y="51"/>
                    <a:pt x="36" y="49"/>
                    <a:pt x="39" y="48"/>
                  </a:cubicBezTo>
                  <a:cubicBezTo>
                    <a:pt x="42" y="47"/>
                    <a:pt x="47" y="44"/>
                    <a:pt x="49" y="41"/>
                  </a:cubicBezTo>
                  <a:cubicBezTo>
                    <a:pt x="51" y="38"/>
                    <a:pt x="46" y="36"/>
                    <a:pt x="50" y="35"/>
                  </a:cubicBezTo>
                  <a:cubicBezTo>
                    <a:pt x="52" y="34"/>
                    <a:pt x="51" y="34"/>
                    <a:pt x="50" y="32"/>
                  </a:cubicBezTo>
                  <a:cubicBezTo>
                    <a:pt x="50" y="31"/>
                    <a:pt x="53" y="30"/>
                    <a:pt x="54" y="30"/>
                  </a:cubicBezTo>
                  <a:cubicBezTo>
                    <a:pt x="56" y="28"/>
                    <a:pt x="57" y="27"/>
                    <a:pt x="58" y="29"/>
                  </a:cubicBezTo>
                  <a:cubicBezTo>
                    <a:pt x="59" y="29"/>
                    <a:pt x="60" y="28"/>
                    <a:pt x="60" y="28"/>
                  </a:cubicBezTo>
                  <a:cubicBezTo>
                    <a:pt x="61" y="28"/>
                    <a:pt x="62" y="28"/>
                    <a:pt x="63" y="28"/>
                  </a:cubicBezTo>
                  <a:cubicBezTo>
                    <a:pt x="63" y="27"/>
                    <a:pt x="62" y="27"/>
                    <a:pt x="61" y="25"/>
                  </a:cubicBezTo>
                  <a:cubicBezTo>
                    <a:pt x="60" y="24"/>
                    <a:pt x="61" y="26"/>
                    <a:pt x="61" y="2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9" name="Freeform 718">
              <a:extLst>
                <a:ext uri="{FF2B5EF4-FFF2-40B4-BE49-F238E27FC236}">
                  <a16:creationId xmlns:a16="http://schemas.microsoft.com/office/drawing/2014/main" id="{ADEB2A56-4991-134B-A88A-BE9954552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3708" y="4182203"/>
              <a:ext cx="430784" cy="712649"/>
            </a:xfrm>
            <a:custGeom>
              <a:avLst/>
              <a:gdLst>
                <a:gd name="T0" fmla="*/ 53 w 54"/>
                <a:gd name="T1" fmla="*/ 59 h 84"/>
                <a:gd name="T2" fmla="*/ 47 w 54"/>
                <a:gd name="T3" fmla="*/ 55 h 84"/>
                <a:gd name="T4" fmla="*/ 49 w 54"/>
                <a:gd name="T5" fmla="*/ 51 h 84"/>
                <a:gd name="T6" fmla="*/ 44 w 54"/>
                <a:gd name="T7" fmla="*/ 44 h 84"/>
                <a:gd name="T8" fmla="*/ 46 w 54"/>
                <a:gd name="T9" fmla="*/ 43 h 84"/>
                <a:gd name="T10" fmla="*/ 44 w 54"/>
                <a:gd name="T11" fmla="*/ 38 h 84"/>
                <a:gd name="T12" fmla="*/ 45 w 54"/>
                <a:gd name="T13" fmla="*/ 36 h 84"/>
                <a:gd name="T14" fmla="*/ 44 w 54"/>
                <a:gd name="T15" fmla="*/ 32 h 84"/>
                <a:gd name="T16" fmla="*/ 42 w 54"/>
                <a:gd name="T17" fmla="*/ 26 h 84"/>
                <a:gd name="T18" fmla="*/ 45 w 54"/>
                <a:gd name="T19" fmla="*/ 23 h 84"/>
                <a:gd name="T20" fmla="*/ 44 w 54"/>
                <a:gd name="T21" fmla="*/ 19 h 84"/>
                <a:gd name="T22" fmla="*/ 38 w 54"/>
                <a:gd name="T23" fmla="*/ 13 h 84"/>
                <a:gd name="T24" fmla="*/ 40 w 54"/>
                <a:gd name="T25" fmla="*/ 12 h 84"/>
                <a:gd name="T26" fmla="*/ 39 w 54"/>
                <a:gd name="T27" fmla="*/ 10 h 84"/>
                <a:gd name="T28" fmla="*/ 41 w 54"/>
                <a:gd name="T29" fmla="*/ 3 h 84"/>
                <a:gd name="T30" fmla="*/ 37 w 54"/>
                <a:gd name="T31" fmla="*/ 1 h 84"/>
                <a:gd name="T32" fmla="*/ 34 w 54"/>
                <a:gd name="T33" fmla="*/ 0 h 84"/>
                <a:gd name="T34" fmla="*/ 29 w 54"/>
                <a:gd name="T35" fmla="*/ 1 h 84"/>
                <a:gd name="T36" fmla="*/ 25 w 54"/>
                <a:gd name="T37" fmla="*/ 5 h 84"/>
                <a:gd name="T38" fmla="*/ 24 w 54"/>
                <a:gd name="T39" fmla="*/ 10 h 84"/>
                <a:gd name="T40" fmla="*/ 21 w 54"/>
                <a:gd name="T41" fmla="*/ 13 h 84"/>
                <a:gd name="T42" fmla="*/ 17 w 54"/>
                <a:gd name="T43" fmla="*/ 11 h 84"/>
                <a:gd name="T44" fmla="*/ 14 w 54"/>
                <a:gd name="T45" fmla="*/ 12 h 84"/>
                <a:gd name="T46" fmla="*/ 7 w 54"/>
                <a:gd name="T47" fmla="*/ 10 h 84"/>
                <a:gd name="T48" fmla="*/ 4 w 54"/>
                <a:gd name="T49" fmla="*/ 7 h 84"/>
                <a:gd name="T50" fmla="*/ 0 w 54"/>
                <a:gd name="T51" fmla="*/ 9 h 84"/>
                <a:gd name="T52" fmla="*/ 8 w 54"/>
                <a:gd name="T53" fmla="*/ 14 h 84"/>
                <a:gd name="T54" fmla="*/ 12 w 54"/>
                <a:gd name="T55" fmla="*/ 16 h 84"/>
                <a:gd name="T56" fmla="*/ 14 w 54"/>
                <a:gd name="T57" fmla="*/ 19 h 84"/>
                <a:gd name="T58" fmla="*/ 14 w 54"/>
                <a:gd name="T59" fmla="*/ 21 h 84"/>
                <a:gd name="T60" fmla="*/ 15 w 54"/>
                <a:gd name="T61" fmla="*/ 24 h 84"/>
                <a:gd name="T62" fmla="*/ 15 w 54"/>
                <a:gd name="T63" fmla="*/ 27 h 84"/>
                <a:gd name="T64" fmla="*/ 16 w 54"/>
                <a:gd name="T65" fmla="*/ 29 h 84"/>
                <a:gd name="T66" fmla="*/ 15 w 54"/>
                <a:gd name="T67" fmla="*/ 33 h 84"/>
                <a:gd name="T68" fmla="*/ 17 w 54"/>
                <a:gd name="T69" fmla="*/ 36 h 84"/>
                <a:gd name="T70" fmla="*/ 21 w 54"/>
                <a:gd name="T71" fmla="*/ 38 h 84"/>
                <a:gd name="T72" fmla="*/ 22 w 54"/>
                <a:gd name="T73" fmla="*/ 41 h 84"/>
                <a:gd name="T74" fmla="*/ 23 w 54"/>
                <a:gd name="T75" fmla="*/ 44 h 84"/>
                <a:gd name="T76" fmla="*/ 20 w 54"/>
                <a:gd name="T77" fmla="*/ 44 h 84"/>
                <a:gd name="T78" fmla="*/ 16 w 54"/>
                <a:gd name="T79" fmla="*/ 49 h 84"/>
                <a:gd name="T80" fmla="*/ 13 w 54"/>
                <a:gd name="T81" fmla="*/ 51 h 84"/>
                <a:gd name="T82" fmla="*/ 10 w 54"/>
                <a:gd name="T83" fmla="*/ 54 h 84"/>
                <a:gd name="T84" fmla="*/ 4 w 54"/>
                <a:gd name="T85" fmla="*/ 57 h 84"/>
                <a:gd name="T86" fmla="*/ 2 w 54"/>
                <a:gd name="T87" fmla="*/ 62 h 84"/>
                <a:gd name="T88" fmla="*/ 4 w 54"/>
                <a:gd name="T89" fmla="*/ 67 h 84"/>
                <a:gd name="T90" fmla="*/ 4 w 54"/>
                <a:gd name="T91" fmla="*/ 73 h 84"/>
                <a:gd name="T92" fmla="*/ 4 w 54"/>
                <a:gd name="T93" fmla="*/ 78 h 84"/>
                <a:gd name="T94" fmla="*/ 7 w 54"/>
                <a:gd name="T95" fmla="*/ 80 h 84"/>
                <a:gd name="T96" fmla="*/ 5 w 54"/>
                <a:gd name="T97" fmla="*/ 81 h 84"/>
                <a:gd name="T98" fmla="*/ 8 w 54"/>
                <a:gd name="T99" fmla="*/ 79 h 84"/>
                <a:gd name="T100" fmla="*/ 8 w 54"/>
                <a:gd name="T101" fmla="*/ 83 h 84"/>
                <a:gd name="T102" fmla="*/ 11 w 54"/>
                <a:gd name="T103" fmla="*/ 80 h 84"/>
                <a:gd name="T104" fmla="*/ 11 w 54"/>
                <a:gd name="T105" fmla="*/ 83 h 84"/>
                <a:gd name="T106" fmla="*/ 23 w 54"/>
                <a:gd name="T107" fmla="*/ 80 h 84"/>
                <a:gd name="T108" fmla="*/ 36 w 54"/>
                <a:gd name="T109" fmla="*/ 78 h 84"/>
                <a:gd name="T110" fmla="*/ 46 w 54"/>
                <a:gd name="T111" fmla="*/ 68 h 84"/>
                <a:gd name="T112" fmla="*/ 53 w 54"/>
                <a:gd name="T113" fmla="*/ 59 h 84"/>
                <a:gd name="T114" fmla="*/ 53 w 54"/>
                <a:gd name="T115" fmla="*/ 5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84">
                  <a:moveTo>
                    <a:pt x="53" y="59"/>
                  </a:moveTo>
                  <a:cubicBezTo>
                    <a:pt x="52" y="57"/>
                    <a:pt x="49" y="56"/>
                    <a:pt x="47" y="55"/>
                  </a:cubicBezTo>
                  <a:cubicBezTo>
                    <a:pt x="44" y="53"/>
                    <a:pt x="48" y="53"/>
                    <a:pt x="49" y="51"/>
                  </a:cubicBezTo>
                  <a:cubicBezTo>
                    <a:pt x="49" y="51"/>
                    <a:pt x="45" y="45"/>
                    <a:pt x="44" y="44"/>
                  </a:cubicBezTo>
                  <a:cubicBezTo>
                    <a:pt x="44" y="44"/>
                    <a:pt x="46" y="43"/>
                    <a:pt x="46" y="43"/>
                  </a:cubicBezTo>
                  <a:cubicBezTo>
                    <a:pt x="46" y="42"/>
                    <a:pt x="44" y="39"/>
                    <a:pt x="44" y="38"/>
                  </a:cubicBezTo>
                  <a:cubicBezTo>
                    <a:pt x="44" y="37"/>
                    <a:pt x="45" y="37"/>
                    <a:pt x="45" y="36"/>
                  </a:cubicBezTo>
                  <a:cubicBezTo>
                    <a:pt x="46" y="35"/>
                    <a:pt x="44" y="33"/>
                    <a:pt x="44" y="32"/>
                  </a:cubicBezTo>
                  <a:cubicBezTo>
                    <a:pt x="42" y="30"/>
                    <a:pt x="40" y="28"/>
                    <a:pt x="42" y="26"/>
                  </a:cubicBezTo>
                  <a:cubicBezTo>
                    <a:pt x="43" y="25"/>
                    <a:pt x="45" y="24"/>
                    <a:pt x="45" y="23"/>
                  </a:cubicBezTo>
                  <a:cubicBezTo>
                    <a:pt x="46" y="21"/>
                    <a:pt x="44" y="20"/>
                    <a:pt x="44" y="19"/>
                  </a:cubicBezTo>
                  <a:cubicBezTo>
                    <a:pt x="43" y="18"/>
                    <a:pt x="36" y="15"/>
                    <a:pt x="38" y="13"/>
                  </a:cubicBezTo>
                  <a:cubicBezTo>
                    <a:pt x="38" y="13"/>
                    <a:pt x="40" y="12"/>
                    <a:pt x="40" y="12"/>
                  </a:cubicBezTo>
                  <a:cubicBezTo>
                    <a:pt x="40" y="12"/>
                    <a:pt x="37" y="10"/>
                    <a:pt x="39" y="10"/>
                  </a:cubicBezTo>
                  <a:cubicBezTo>
                    <a:pt x="42" y="10"/>
                    <a:pt x="44" y="5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2" y="1"/>
                    <a:pt x="31" y="0"/>
                    <a:pt x="29" y="1"/>
                  </a:cubicBezTo>
                  <a:cubicBezTo>
                    <a:pt x="28" y="2"/>
                    <a:pt x="26" y="4"/>
                    <a:pt x="25" y="5"/>
                  </a:cubicBezTo>
                  <a:cubicBezTo>
                    <a:pt x="25" y="6"/>
                    <a:pt x="25" y="10"/>
                    <a:pt x="24" y="10"/>
                  </a:cubicBezTo>
                  <a:cubicBezTo>
                    <a:pt x="23" y="11"/>
                    <a:pt x="22" y="12"/>
                    <a:pt x="21" y="13"/>
                  </a:cubicBezTo>
                  <a:cubicBezTo>
                    <a:pt x="20" y="13"/>
                    <a:pt x="18" y="11"/>
                    <a:pt x="17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1" y="13"/>
                    <a:pt x="9" y="12"/>
                    <a:pt x="7" y="10"/>
                  </a:cubicBezTo>
                  <a:cubicBezTo>
                    <a:pt x="7" y="9"/>
                    <a:pt x="5" y="7"/>
                    <a:pt x="4" y="7"/>
                  </a:cubicBezTo>
                  <a:cubicBezTo>
                    <a:pt x="3" y="7"/>
                    <a:pt x="1" y="9"/>
                    <a:pt x="0" y="9"/>
                  </a:cubicBezTo>
                  <a:cubicBezTo>
                    <a:pt x="2" y="11"/>
                    <a:pt x="5" y="13"/>
                    <a:pt x="8" y="14"/>
                  </a:cubicBezTo>
                  <a:cubicBezTo>
                    <a:pt x="9" y="14"/>
                    <a:pt x="11" y="15"/>
                    <a:pt x="12" y="16"/>
                  </a:cubicBezTo>
                  <a:cubicBezTo>
                    <a:pt x="13" y="17"/>
                    <a:pt x="13" y="18"/>
                    <a:pt x="14" y="19"/>
                  </a:cubicBezTo>
                  <a:cubicBezTo>
                    <a:pt x="14" y="20"/>
                    <a:pt x="13" y="20"/>
                    <a:pt x="14" y="21"/>
                  </a:cubicBezTo>
                  <a:cubicBezTo>
                    <a:pt x="14" y="22"/>
                    <a:pt x="16" y="23"/>
                    <a:pt x="15" y="24"/>
                  </a:cubicBezTo>
                  <a:cubicBezTo>
                    <a:pt x="15" y="25"/>
                    <a:pt x="14" y="26"/>
                    <a:pt x="15" y="27"/>
                  </a:cubicBezTo>
                  <a:cubicBezTo>
                    <a:pt x="15" y="27"/>
                    <a:pt x="16" y="29"/>
                    <a:pt x="16" y="29"/>
                  </a:cubicBezTo>
                  <a:cubicBezTo>
                    <a:pt x="15" y="30"/>
                    <a:pt x="15" y="32"/>
                    <a:pt x="15" y="33"/>
                  </a:cubicBezTo>
                  <a:cubicBezTo>
                    <a:pt x="15" y="33"/>
                    <a:pt x="17" y="36"/>
                    <a:pt x="17" y="36"/>
                  </a:cubicBezTo>
                  <a:cubicBezTo>
                    <a:pt x="18" y="37"/>
                    <a:pt x="20" y="38"/>
                    <a:pt x="21" y="38"/>
                  </a:cubicBezTo>
                  <a:cubicBezTo>
                    <a:pt x="22" y="39"/>
                    <a:pt x="22" y="40"/>
                    <a:pt x="22" y="41"/>
                  </a:cubicBezTo>
                  <a:cubicBezTo>
                    <a:pt x="22" y="42"/>
                    <a:pt x="23" y="43"/>
                    <a:pt x="23" y="44"/>
                  </a:cubicBezTo>
                  <a:cubicBezTo>
                    <a:pt x="23" y="45"/>
                    <a:pt x="21" y="44"/>
                    <a:pt x="20" y="44"/>
                  </a:cubicBezTo>
                  <a:cubicBezTo>
                    <a:pt x="19" y="44"/>
                    <a:pt x="16" y="48"/>
                    <a:pt x="16" y="49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2"/>
                    <a:pt x="11" y="53"/>
                    <a:pt x="10" y="54"/>
                  </a:cubicBezTo>
                  <a:cubicBezTo>
                    <a:pt x="9" y="54"/>
                    <a:pt x="4" y="58"/>
                    <a:pt x="4" y="57"/>
                  </a:cubicBezTo>
                  <a:cubicBezTo>
                    <a:pt x="4" y="59"/>
                    <a:pt x="2" y="60"/>
                    <a:pt x="2" y="62"/>
                  </a:cubicBezTo>
                  <a:cubicBezTo>
                    <a:pt x="3" y="64"/>
                    <a:pt x="2" y="67"/>
                    <a:pt x="4" y="67"/>
                  </a:cubicBezTo>
                  <a:cubicBezTo>
                    <a:pt x="5" y="67"/>
                    <a:pt x="4" y="72"/>
                    <a:pt x="4" y="73"/>
                  </a:cubicBezTo>
                  <a:cubicBezTo>
                    <a:pt x="4" y="75"/>
                    <a:pt x="2" y="77"/>
                    <a:pt x="4" y="78"/>
                  </a:cubicBezTo>
                  <a:cubicBezTo>
                    <a:pt x="4" y="78"/>
                    <a:pt x="8" y="79"/>
                    <a:pt x="7" y="80"/>
                  </a:cubicBezTo>
                  <a:cubicBezTo>
                    <a:pt x="7" y="80"/>
                    <a:pt x="5" y="81"/>
                    <a:pt x="5" y="81"/>
                  </a:cubicBezTo>
                  <a:cubicBezTo>
                    <a:pt x="7" y="81"/>
                    <a:pt x="7" y="79"/>
                    <a:pt x="8" y="79"/>
                  </a:cubicBezTo>
                  <a:cubicBezTo>
                    <a:pt x="10" y="78"/>
                    <a:pt x="8" y="83"/>
                    <a:pt x="8" y="83"/>
                  </a:cubicBezTo>
                  <a:cubicBezTo>
                    <a:pt x="8" y="83"/>
                    <a:pt x="11" y="80"/>
                    <a:pt x="11" y="80"/>
                  </a:cubicBezTo>
                  <a:cubicBezTo>
                    <a:pt x="12" y="79"/>
                    <a:pt x="11" y="83"/>
                    <a:pt x="11" y="83"/>
                  </a:cubicBezTo>
                  <a:cubicBezTo>
                    <a:pt x="14" y="84"/>
                    <a:pt x="20" y="81"/>
                    <a:pt x="23" y="80"/>
                  </a:cubicBezTo>
                  <a:cubicBezTo>
                    <a:pt x="27" y="79"/>
                    <a:pt x="31" y="79"/>
                    <a:pt x="36" y="78"/>
                  </a:cubicBezTo>
                  <a:cubicBezTo>
                    <a:pt x="39" y="74"/>
                    <a:pt x="43" y="71"/>
                    <a:pt x="46" y="68"/>
                  </a:cubicBezTo>
                  <a:cubicBezTo>
                    <a:pt x="48" y="66"/>
                    <a:pt x="54" y="62"/>
                    <a:pt x="53" y="59"/>
                  </a:cubicBezTo>
                  <a:cubicBezTo>
                    <a:pt x="52" y="57"/>
                    <a:pt x="54" y="62"/>
                    <a:pt x="53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0" name="Freeform 719">
              <a:extLst>
                <a:ext uri="{FF2B5EF4-FFF2-40B4-BE49-F238E27FC236}">
                  <a16:creationId xmlns:a16="http://schemas.microsoft.com/office/drawing/2014/main" id="{FD7278AC-34C9-1E4D-AA2F-416E8934F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7523" y="4098530"/>
              <a:ext cx="1022430" cy="905958"/>
            </a:xfrm>
            <a:custGeom>
              <a:avLst/>
              <a:gdLst>
                <a:gd name="T0" fmla="*/ 38 w 128"/>
                <a:gd name="T1" fmla="*/ 87 h 107"/>
                <a:gd name="T2" fmla="*/ 38 w 128"/>
                <a:gd name="T3" fmla="*/ 63 h 107"/>
                <a:gd name="T4" fmla="*/ 47 w 128"/>
                <a:gd name="T5" fmla="*/ 52 h 107"/>
                <a:gd name="T6" fmla="*/ 56 w 128"/>
                <a:gd name="T7" fmla="*/ 34 h 107"/>
                <a:gd name="T8" fmla="*/ 72 w 128"/>
                <a:gd name="T9" fmla="*/ 25 h 107"/>
                <a:gd name="T10" fmla="*/ 86 w 128"/>
                <a:gd name="T11" fmla="*/ 22 h 107"/>
                <a:gd name="T12" fmla="*/ 102 w 128"/>
                <a:gd name="T13" fmla="*/ 20 h 107"/>
                <a:gd name="T14" fmla="*/ 112 w 128"/>
                <a:gd name="T15" fmla="*/ 10 h 107"/>
                <a:gd name="T16" fmla="*/ 120 w 128"/>
                <a:gd name="T17" fmla="*/ 13 h 107"/>
                <a:gd name="T18" fmla="*/ 127 w 128"/>
                <a:gd name="T19" fmla="*/ 6 h 107"/>
                <a:gd name="T20" fmla="*/ 114 w 128"/>
                <a:gd name="T21" fmla="*/ 5 h 107"/>
                <a:gd name="T22" fmla="*/ 116 w 128"/>
                <a:gd name="T23" fmla="*/ 2 h 107"/>
                <a:gd name="T24" fmla="*/ 106 w 128"/>
                <a:gd name="T25" fmla="*/ 3 h 107"/>
                <a:gd name="T26" fmla="*/ 100 w 128"/>
                <a:gd name="T27" fmla="*/ 1 h 107"/>
                <a:gd name="T28" fmla="*/ 95 w 128"/>
                <a:gd name="T29" fmla="*/ 3 h 107"/>
                <a:gd name="T30" fmla="*/ 91 w 128"/>
                <a:gd name="T31" fmla="*/ 6 h 107"/>
                <a:gd name="T32" fmla="*/ 90 w 128"/>
                <a:gd name="T33" fmla="*/ 11 h 107"/>
                <a:gd name="T34" fmla="*/ 84 w 128"/>
                <a:gd name="T35" fmla="*/ 10 h 107"/>
                <a:gd name="T36" fmla="*/ 80 w 128"/>
                <a:gd name="T37" fmla="*/ 13 h 107"/>
                <a:gd name="T38" fmla="*/ 76 w 128"/>
                <a:gd name="T39" fmla="*/ 15 h 107"/>
                <a:gd name="T40" fmla="*/ 72 w 128"/>
                <a:gd name="T41" fmla="*/ 16 h 107"/>
                <a:gd name="T42" fmla="*/ 68 w 128"/>
                <a:gd name="T43" fmla="*/ 10 h 107"/>
                <a:gd name="T44" fmla="*/ 67 w 128"/>
                <a:gd name="T45" fmla="*/ 14 h 107"/>
                <a:gd name="T46" fmla="*/ 65 w 128"/>
                <a:gd name="T47" fmla="*/ 14 h 107"/>
                <a:gd name="T48" fmla="*/ 62 w 128"/>
                <a:gd name="T49" fmla="*/ 18 h 107"/>
                <a:gd name="T50" fmla="*/ 61 w 128"/>
                <a:gd name="T51" fmla="*/ 21 h 107"/>
                <a:gd name="T52" fmla="*/ 57 w 128"/>
                <a:gd name="T53" fmla="*/ 20 h 107"/>
                <a:gd name="T54" fmla="*/ 54 w 128"/>
                <a:gd name="T55" fmla="*/ 20 h 107"/>
                <a:gd name="T56" fmla="*/ 51 w 128"/>
                <a:gd name="T57" fmla="*/ 22 h 107"/>
                <a:gd name="T58" fmla="*/ 49 w 128"/>
                <a:gd name="T59" fmla="*/ 23 h 107"/>
                <a:gd name="T60" fmla="*/ 54 w 128"/>
                <a:gd name="T61" fmla="*/ 25 h 107"/>
                <a:gd name="T62" fmla="*/ 56 w 128"/>
                <a:gd name="T63" fmla="*/ 25 h 107"/>
                <a:gd name="T64" fmla="*/ 57 w 128"/>
                <a:gd name="T65" fmla="*/ 28 h 107"/>
                <a:gd name="T66" fmla="*/ 49 w 128"/>
                <a:gd name="T67" fmla="*/ 31 h 107"/>
                <a:gd name="T68" fmla="*/ 53 w 128"/>
                <a:gd name="T69" fmla="*/ 33 h 107"/>
                <a:gd name="T70" fmla="*/ 49 w 128"/>
                <a:gd name="T71" fmla="*/ 35 h 107"/>
                <a:gd name="T72" fmla="*/ 43 w 128"/>
                <a:gd name="T73" fmla="*/ 40 h 107"/>
                <a:gd name="T74" fmla="*/ 42 w 128"/>
                <a:gd name="T75" fmla="*/ 43 h 107"/>
                <a:gd name="T76" fmla="*/ 39 w 128"/>
                <a:gd name="T77" fmla="*/ 45 h 107"/>
                <a:gd name="T78" fmla="*/ 39 w 128"/>
                <a:gd name="T79" fmla="*/ 49 h 107"/>
                <a:gd name="T80" fmla="*/ 39 w 128"/>
                <a:gd name="T81" fmla="*/ 52 h 107"/>
                <a:gd name="T82" fmla="*/ 35 w 128"/>
                <a:gd name="T83" fmla="*/ 56 h 107"/>
                <a:gd name="T84" fmla="*/ 27 w 128"/>
                <a:gd name="T85" fmla="*/ 62 h 107"/>
                <a:gd name="T86" fmla="*/ 31 w 128"/>
                <a:gd name="T87" fmla="*/ 64 h 107"/>
                <a:gd name="T88" fmla="*/ 28 w 128"/>
                <a:gd name="T89" fmla="*/ 66 h 107"/>
                <a:gd name="T90" fmla="*/ 19 w 128"/>
                <a:gd name="T91" fmla="*/ 68 h 107"/>
                <a:gd name="T92" fmla="*/ 16 w 128"/>
                <a:gd name="T93" fmla="*/ 72 h 107"/>
                <a:gd name="T94" fmla="*/ 10 w 128"/>
                <a:gd name="T95" fmla="*/ 73 h 107"/>
                <a:gd name="T96" fmla="*/ 10 w 128"/>
                <a:gd name="T97" fmla="*/ 74 h 107"/>
                <a:gd name="T98" fmla="*/ 5 w 128"/>
                <a:gd name="T99" fmla="*/ 75 h 107"/>
                <a:gd name="T100" fmla="*/ 4 w 128"/>
                <a:gd name="T101" fmla="*/ 81 h 107"/>
                <a:gd name="T102" fmla="*/ 1 w 128"/>
                <a:gd name="T103" fmla="*/ 86 h 107"/>
                <a:gd name="T104" fmla="*/ 6 w 128"/>
                <a:gd name="T105" fmla="*/ 92 h 107"/>
                <a:gd name="T106" fmla="*/ 7 w 128"/>
                <a:gd name="T107" fmla="*/ 94 h 107"/>
                <a:gd name="T108" fmla="*/ 3 w 128"/>
                <a:gd name="T109" fmla="*/ 93 h 107"/>
                <a:gd name="T110" fmla="*/ 5 w 128"/>
                <a:gd name="T111" fmla="*/ 97 h 107"/>
                <a:gd name="T112" fmla="*/ 5 w 128"/>
                <a:gd name="T113" fmla="*/ 103 h 107"/>
                <a:gd name="T114" fmla="*/ 27 w 128"/>
                <a:gd name="T115" fmla="*/ 99 h 107"/>
                <a:gd name="T116" fmla="*/ 34 w 128"/>
                <a:gd name="T117" fmla="*/ 10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07">
                  <a:moveTo>
                    <a:pt x="34" y="101"/>
                  </a:moveTo>
                  <a:cubicBezTo>
                    <a:pt x="34" y="101"/>
                    <a:pt x="35" y="98"/>
                    <a:pt x="35" y="97"/>
                  </a:cubicBezTo>
                  <a:cubicBezTo>
                    <a:pt x="35" y="95"/>
                    <a:pt x="36" y="94"/>
                    <a:pt x="38" y="93"/>
                  </a:cubicBezTo>
                  <a:cubicBezTo>
                    <a:pt x="40" y="91"/>
                    <a:pt x="38" y="88"/>
                    <a:pt x="38" y="87"/>
                  </a:cubicBezTo>
                  <a:cubicBezTo>
                    <a:pt x="38" y="84"/>
                    <a:pt x="42" y="84"/>
                    <a:pt x="39" y="82"/>
                  </a:cubicBezTo>
                  <a:cubicBezTo>
                    <a:pt x="37" y="80"/>
                    <a:pt x="36" y="80"/>
                    <a:pt x="37" y="77"/>
                  </a:cubicBezTo>
                  <a:cubicBezTo>
                    <a:pt x="38" y="75"/>
                    <a:pt x="37" y="73"/>
                    <a:pt x="37" y="71"/>
                  </a:cubicBezTo>
                  <a:cubicBezTo>
                    <a:pt x="36" y="68"/>
                    <a:pt x="35" y="65"/>
                    <a:pt x="38" y="63"/>
                  </a:cubicBezTo>
                  <a:cubicBezTo>
                    <a:pt x="39" y="62"/>
                    <a:pt x="41" y="62"/>
                    <a:pt x="42" y="61"/>
                  </a:cubicBezTo>
                  <a:cubicBezTo>
                    <a:pt x="43" y="61"/>
                    <a:pt x="44" y="62"/>
                    <a:pt x="45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4" y="55"/>
                    <a:pt x="46" y="54"/>
                    <a:pt x="47" y="52"/>
                  </a:cubicBezTo>
                  <a:cubicBezTo>
                    <a:pt x="47" y="51"/>
                    <a:pt x="48" y="48"/>
                    <a:pt x="48" y="46"/>
                  </a:cubicBezTo>
                  <a:cubicBezTo>
                    <a:pt x="48" y="44"/>
                    <a:pt x="52" y="44"/>
                    <a:pt x="51" y="43"/>
                  </a:cubicBezTo>
                  <a:cubicBezTo>
                    <a:pt x="51" y="41"/>
                    <a:pt x="53" y="40"/>
                    <a:pt x="54" y="38"/>
                  </a:cubicBezTo>
                  <a:cubicBezTo>
                    <a:pt x="56" y="36"/>
                    <a:pt x="56" y="37"/>
                    <a:pt x="56" y="34"/>
                  </a:cubicBezTo>
                  <a:cubicBezTo>
                    <a:pt x="55" y="33"/>
                    <a:pt x="59" y="28"/>
                    <a:pt x="60" y="28"/>
                  </a:cubicBezTo>
                  <a:cubicBezTo>
                    <a:pt x="61" y="27"/>
                    <a:pt x="64" y="28"/>
                    <a:pt x="65" y="28"/>
                  </a:cubicBezTo>
                  <a:cubicBezTo>
                    <a:pt x="65" y="26"/>
                    <a:pt x="65" y="25"/>
                    <a:pt x="65" y="23"/>
                  </a:cubicBezTo>
                  <a:cubicBezTo>
                    <a:pt x="68" y="24"/>
                    <a:pt x="70" y="24"/>
                    <a:pt x="72" y="25"/>
                  </a:cubicBezTo>
                  <a:cubicBezTo>
                    <a:pt x="76" y="25"/>
                    <a:pt x="74" y="21"/>
                    <a:pt x="75" y="19"/>
                  </a:cubicBezTo>
                  <a:cubicBezTo>
                    <a:pt x="75" y="19"/>
                    <a:pt x="77" y="19"/>
                    <a:pt x="78" y="19"/>
                  </a:cubicBezTo>
                  <a:cubicBezTo>
                    <a:pt x="79" y="18"/>
                    <a:pt x="81" y="16"/>
                    <a:pt x="82" y="18"/>
                  </a:cubicBezTo>
                  <a:cubicBezTo>
                    <a:pt x="84" y="19"/>
                    <a:pt x="84" y="21"/>
                    <a:pt x="86" y="22"/>
                  </a:cubicBezTo>
                  <a:cubicBezTo>
                    <a:pt x="87" y="22"/>
                    <a:pt x="89" y="22"/>
                    <a:pt x="90" y="22"/>
                  </a:cubicBezTo>
                  <a:cubicBezTo>
                    <a:pt x="91" y="22"/>
                    <a:pt x="92" y="21"/>
                    <a:pt x="94" y="21"/>
                  </a:cubicBezTo>
                  <a:cubicBezTo>
                    <a:pt x="95" y="21"/>
                    <a:pt x="96" y="23"/>
                    <a:pt x="98" y="23"/>
                  </a:cubicBezTo>
                  <a:cubicBezTo>
                    <a:pt x="98" y="22"/>
                    <a:pt x="102" y="20"/>
                    <a:pt x="102" y="20"/>
                  </a:cubicBezTo>
                  <a:cubicBezTo>
                    <a:pt x="102" y="17"/>
                    <a:pt x="102" y="16"/>
                    <a:pt x="103" y="14"/>
                  </a:cubicBezTo>
                  <a:cubicBezTo>
                    <a:pt x="104" y="13"/>
                    <a:pt x="106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11" y="11"/>
                    <a:pt x="111" y="10"/>
                    <a:pt x="112" y="10"/>
                  </a:cubicBezTo>
                  <a:cubicBezTo>
                    <a:pt x="113" y="10"/>
                    <a:pt x="115" y="12"/>
                    <a:pt x="116" y="12"/>
                  </a:cubicBezTo>
                  <a:cubicBezTo>
                    <a:pt x="118" y="13"/>
                    <a:pt x="119" y="14"/>
                    <a:pt x="119" y="17"/>
                  </a:cubicBezTo>
                  <a:cubicBezTo>
                    <a:pt x="121" y="17"/>
                    <a:pt x="126" y="14"/>
                    <a:pt x="124" y="12"/>
                  </a:cubicBezTo>
                  <a:cubicBezTo>
                    <a:pt x="126" y="13"/>
                    <a:pt x="121" y="13"/>
                    <a:pt x="120" y="13"/>
                  </a:cubicBezTo>
                  <a:cubicBezTo>
                    <a:pt x="125" y="12"/>
                    <a:pt x="118" y="9"/>
                    <a:pt x="117" y="10"/>
                  </a:cubicBezTo>
                  <a:cubicBezTo>
                    <a:pt x="118" y="9"/>
                    <a:pt x="119" y="10"/>
                    <a:pt x="119" y="10"/>
                  </a:cubicBezTo>
                  <a:cubicBezTo>
                    <a:pt x="121" y="10"/>
                    <a:pt x="123" y="10"/>
                    <a:pt x="124" y="9"/>
                  </a:cubicBezTo>
                  <a:cubicBezTo>
                    <a:pt x="125" y="9"/>
                    <a:pt x="128" y="7"/>
                    <a:pt x="127" y="6"/>
                  </a:cubicBezTo>
                  <a:cubicBezTo>
                    <a:pt x="125" y="5"/>
                    <a:pt x="122" y="4"/>
                    <a:pt x="119" y="3"/>
                  </a:cubicBezTo>
                  <a:cubicBezTo>
                    <a:pt x="118" y="2"/>
                    <a:pt x="117" y="4"/>
                    <a:pt x="116" y="5"/>
                  </a:cubicBezTo>
                  <a:cubicBezTo>
                    <a:pt x="116" y="5"/>
                    <a:pt x="114" y="8"/>
                    <a:pt x="114" y="7"/>
                  </a:cubicBezTo>
                  <a:cubicBezTo>
                    <a:pt x="114" y="7"/>
                    <a:pt x="114" y="6"/>
                    <a:pt x="114" y="5"/>
                  </a:cubicBezTo>
                  <a:cubicBezTo>
                    <a:pt x="114" y="5"/>
                    <a:pt x="112" y="5"/>
                    <a:pt x="112" y="5"/>
                  </a:cubicBezTo>
                  <a:cubicBezTo>
                    <a:pt x="113" y="4"/>
                    <a:pt x="115" y="5"/>
                    <a:pt x="115" y="4"/>
                  </a:cubicBezTo>
                  <a:cubicBezTo>
                    <a:pt x="115" y="4"/>
                    <a:pt x="112" y="4"/>
                    <a:pt x="112" y="4"/>
                  </a:cubicBezTo>
                  <a:cubicBezTo>
                    <a:pt x="112" y="3"/>
                    <a:pt x="116" y="3"/>
                    <a:pt x="116" y="2"/>
                  </a:cubicBezTo>
                  <a:cubicBezTo>
                    <a:pt x="115" y="1"/>
                    <a:pt x="109" y="0"/>
                    <a:pt x="110" y="2"/>
                  </a:cubicBezTo>
                  <a:cubicBezTo>
                    <a:pt x="111" y="3"/>
                    <a:pt x="111" y="3"/>
                    <a:pt x="110" y="4"/>
                  </a:cubicBezTo>
                  <a:cubicBezTo>
                    <a:pt x="109" y="5"/>
                    <a:pt x="107" y="7"/>
                    <a:pt x="106" y="7"/>
                  </a:cubicBezTo>
                  <a:cubicBezTo>
                    <a:pt x="105" y="7"/>
                    <a:pt x="106" y="3"/>
                    <a:pt x="106" y="3"/>
                  </a:cubicBezTo>
                  <a:cubicBezTo>
                    <a:pt x="106" y="2"/>
                    <a:pt x="101" y="9"/>
                    <a:pt x="100" y="9"/>
                  </a:cubicBezTo>
                  <a:cubicBezTo>
                    <a:pt x="97" y="9"/>
                    <a:pt x="100" y="5"/>
                    <a:pt x="101" y="4"/>
                  </a:cubicBezTo>
                  <a:cubicBezTo>
                    <a:pt x="102" y="4"/>
                    <a:pt x="103" y="2"/>
                    <a:pt x="103" y="2"/>
                  </a:cubicBezTo>
                  <a:cubicBezTo>
                    <a:pt x="102" y="1"/>
                    <a:pt x="100" y="0"/>
                    <a:pt x="100" y="1"/>
                  </a:cubicBezTo>
                  <a:cubicBezTo>
                    <a:pt x="100" y="1"/>
                    <a:pt x="101" y="2"/>
                    <a:pt x="101" y="2"/>
                  </a:cubicBezTo>
                  <a:cubicBezTo>
                    <a:pt x="101" y="2"/>
                    <a:pt x="99" y="2"/>
                    <a:pt x="98" y="2"/>
                  </a:cubicBezTo>
                  <a:cubicBezTo>
                    <a:pt x="97" y="3"/>
                    <a:pt x="98" y="2"/>
                    <a:pt x="97" y="1"/>
                  </a:cubicBezTo>
                  <a:cubicBezTo>
                    <a:pt x="97" y="1"/>
                    <a:pt x="95" y="3"/>
                    <a:pt x="95" y="3"/>
                  </a:cubicBezTo>
                  <a:cubicBezTo>
                    <a:pt x="95" y="4"/>
                    <a:pt x="97" y="5"/>
                    <a:pt x="96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5" y="5"/>
                    <a:pt x="91" y="6"/>
                    <a:pt x="91" y="6"/>
                  </a:cubicBezTo>
                  <a:cubicBezTo>
                    <a:pt x="91" y="6"/>
                    <a:pt x="93" y="5"/>
                    <a:pt x="93" y="4"/>
                  </a:cubicBezTo>
                  <a:cubicBezTo>
                    <a:pt x="93" y="5"/>
                    <a:pt x="89" y="6"/>
                    <a:pt x="88" y="6"/>
                  </a:cubicBezTo>
                  <a:cubicBezTo>
                    <a:pt x="87" y="6"/>
                    <a:pt x="91" y="9"/>
                    <a:pt x="91" y="9"/>
                  </a:cubicBezTo>
                  <a:cubicBezTo>
                    <a:pt x="91" y="9"/>
                    <a:pt x="90" y="11"/>
                    <a:pt x="90" y="11"/>
                  </a:cubicBezTo>
                  <a:cubicBezTo>
                    <a:pt x="90" y="11"/>
                    <a:pt x="87" y="8"/>
                    <a:pt x="87" y="8"/>
                  </a:cubicBezTo>
                  <a:cubicBezTo>
                    <a:pt x="87" y="8"/>
                    <a:pt x="85" y="11"/>
                    <a:pt x="85" y="8"/>
                  </a:cubicBezTo>
                  <a:cubicBezTo>
                    <a:pt x="84" y="7"/>
                    <a:pt x="81" y="9"/>
                    <a:pt x="80" y="8"/>
                  </a:cubicBezTo>
                  <a:cubicBezTo>
                    <a:pt x="81" y="9"/>
                    <a:pt x="84" y="9"/>
                    <a:pt x="84" y="10"/>
                  </a:cubicBezTo>
                  <a:cubicBezTo>
                    <a:pt x="84" y="10"/>
                    <a:pt x="83" y="10"/>
                    <a:pt x="83" y="11"/>
                  </a:cubicBezTo>
                  <a:cubicBezTo>
                    <a:pt x="83" y="12"/>
                    <a:pt x="84" y="12"/>
                    <a:pt x="84" y="13"/>
                  </a:cubicBezTo>
                  <a:cubicBezTo>
                    <a:pt x="84" y="13"/>
                    <a:pt x="81" y="12"/>
                    <a:pt x="81" y="11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79" y="13"/>
                    <a:pt x="79" y="12"/>
                    <a:pt x="79" y="11"/>
                  </a:cubicBezTo>
                  <a:cubicBezTo>
                    <a:pt x="79" y="11"/>
                    <a:pt x="77" y="13"/>
                    <a:pt x="77" y="13"/>
                  </a:cubicBezTo>
                  <a:cubicBezTo>
                    <a:pt x="76" y="14"/>
                    <a:pt x="78" y="14"/>
                    <a:pt x="78" y="15"/>
                  </a:cubicBezTo>
                  <a:cubicBezTo>
                    <a:pt x="78" y="15"/>
                    <a:pt x="76" y="15"/>
                    <a:pt x="76" y="15"/>
                  </a:cubicBezTo>
                  <a:cubicBezTo>
                    <a:pt x="75" y="14"/>
                    <a:pt x="76" y="13"/>
                    <a:pt x="76" y="12"/>
                  </a:cubicBezTo>
                  <a:cubicBezTo>
                    <a:pt x="76" y="12"/>
                    <a:pt x="73" y="14"/>
                    <a:pt x="73" y="14"/>
                  </a:cubicBezTo>
                  <a:cubicBezTo>
                    <a:pt x="73" y="14"/>
                    <a:pt x="73" y="14"/>
                    <a:pt x="74" y="14"/>
                  </a:cubicBezTo>
                  <a:cubicBezTo>
                    <a:pt x="73" y="14"/>
                    <a:pt x="72" y="16"/>
                    <a:pt x="72" y="16"/>
                  </a:cubicBezTo>
                  <a:cubicBezTo>
                    <a:pt x="71" y="15"/>
                    <a:pt x="73" y="14"/>
                    <a:pt x="72" y="14"/>
                  </a:cubicBezTo>
                  <a:cubicBezTo>
                    <a:pt x="71" y="13"/>
                    <a:pt x="70" y="13"/>
                    <a:pt x="70" y="12"/>
                  </a:cubicBezTo>
                  <a:cubicBezTo>
                    <a:pt x="70" y="12"/>
                    <a:pt x="72" y="12"/>
                    <a:pt x="72" y="12"/>
                  </a:cubicBezTo>
                  <a:cubicBezTo>
                    <a:pt x="72" y="11"/>
                    <a:pt x="69" y="10"/>
                    <a:pt x="68" y="10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9" y="13"/>
                    <a:pt x="65" y="14"/>
                    <a:pt x="66" y="14"/>
                  </a:cubicBezTo>
                  <a:cubicBezTo>
                    <a:pt x="66" y="14"/>
                    <a:pt x="68" y="14"/>
                    <a:pt x="68" y="14"/>
                  </a:cubicBezTo>
                  <a:cubicBezTo>
                    <a:pt x="68" y="14"/>
                    <a:pt x="67" y="14"/>
                    <a:pt x="67" y="14"/>
                  </a:cubicBezTo>
                  <a:cubicBezTo>
                    <a:pt x="68" y="16"/>
                    <a:pt x="70" y="14"/>
                    <a:pt x="69" y="14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7" y="15"/>
                    <a:pt x="67" y="15"/>
                  </a:cubicBezTo>
                  <a:cubicBezTo>
                    <a:pt x="66" y="15"/>
                    <a:pt x="66" y="14"/>
                    <a:pt x="65" y="14"/>
                  </a:cubicBezTo>
                  <a:cubicBezTo>
                    <a:pt x="65" y="14"/>
                    <a:pt x="64" y="16"/>
                    <a:pt x="63" y="15"/>
                  </a:cubicBezTo>
                  <a:cubicBezTo>
                    <a:pt x="63" y="14"/>
                    <a:pt x="60" y="16"/>
                    <a:pt x="60" y="16"/>
                  </a:cubicBezTo>
                  <a:cubicBezTo>
                    <a:pt x="60" y="16"/>
                    <a:pt x="60" y="19"/>
                    <a:pt x="60" y="19"/>
                  </a:cubicBezTo>
                  <a:cubicBezTo>
                    <a:pt x="60" y="20"/>
                    <a:pt x="61" y="17"/>
                    <a:pt x="62" y="18"/>
                  </a:cubicBezTo>
                  <a:cubicBezTo>
                    <a:pt x="62" y="18"/>
                    <a:pt x="64" y="19"/>
                    <a:pt x="64" y="18"/>
                  </a:cubicBezTo>
                  <a:cubicBezTo>
                    <a:pt x="64" y="19"/>
                    <a:pt x="63" y="19"/>
                    <a:pt x="63" y="20"/>
                  </a:cubicBezTo>
                  <a:cubicBezTo>
                    <a:pt x="62" y="20"/>
                    <a:pt x="63" y="22"/>
                    <a:pt x="62" y="22"/>
                  </a:cubicBezTo>
                  <a:cubicBezTo>
                    <a:pt x="62" y="23"/>
                    <a:pt x="61" y="21"/>
                    <a:pt x="61" y="21"/>
                  </a:cubicBezTo>
                  <a:cubicBezTo>
                    <a:pt x="60" y="21"/>
                    <a:pt x="60" y="23"/>
                    <a:pt x="59" y="23"/>
                  </a:cubicBezTo>
                  <a:cubicBezTo>
                    <a:pt x="59" y="23"/>
                    <a:pt x="59" y="21"/>
                    <a:pt x="59" y="21"/>
                  </a:cubicBezTo>
                  <a:cubicBezTo>
                    <a:pt x="58" y="21"/>
                    <a:pt x="58" y="22"/>
                    <a:pt x="57" y="22"/>
                  </a:cubicBezTo>
                  <a:cubicBezTo>
                    <a:pt x="57" y="22"/>
                    <a:pt x="57" y="20"/>
                    <a:pt x="57" y="20"/>
                  </a:cubicBezTo>
                  <a:cubicBezTo>
                    <a:pt x="57" y="19"/>
                    <a:pt x="56" y="22"/>
                    <a:pt x="55" y="22"/>
                  </a:cubicBezTo>
                  <a:cubicBezTo>
                    <a:pt x="53" y="23"/>
                    <a:pt x="56" y="17"/>
                    <a:pt x="56" y="17"/>
                  </a:cubicBezTo>
                  <a:cubicBezTo>
                    <a:pt x="55" y="17"/>
                    <a:pt x="53" y="18"/>
                    <a:pt x="53" y="18"/>
                  </a:cubicBezTo>
                  <a:cubicBezTo>
                    <a:pt x="52" y="19"/>
                    <a:pt x="54" y="20"/>
                    <a:pt x="54" y="20"/>
                  </a:cubicBezTo>
                  <a:cubicBezTo>
                    <a:pt x="53" y="20"/>
                    <a:pt x="53" y="20"/>
                    <a:pt x="52" y="20"/>
                  </a:cubicBezTo>
                  <a:cubicBezTo>
                    <a:pt x="52" y="20"/>
                    <a:pt x="52" y="21"/>
                    <a:pt x="51" y="22"/>
                  </a:cubicBezTo>
                  <a:cubicBezTo>
                    <a:pt x="52" y="21"/>
                    <a:pt x="47" y="21"/>
                    <a:pt x="49" y="22"/>
                  </a:cubicBezTo>
                  <a:cubicBezTo>
                    <a:pt x="49" y="23"/>
                    <a:pt x="51" y="22"/>
                    <a:pt x="51" y="22"/>
                  </a:cubicBezTo>
                  <a:cubicBezTo>
                    <a:pt x="51" y="22"/>
                    <a:pt x="50" y="23"/>
                    <a:pt x="51" y="23"/>
                  </a:cubicBezTo>
                  <a:cubicBezTo>
                    <a:pt x="51" y="23"/>
                    <a:pt x="52" y="23"/>
                    <a:pt x="52" y="22"/>
                  </a:cubicBezTo>
                  <a:cubicBezTo>
                    <a:pt x="52" y="22"/>
                    <a:pt x="52" y="24"/>
                    <a:pt x="51" y="24"/>
                  </a:cubicBezTo>
                  <a:cubicBezTo>
                    <a:pt x="50" y="24"/>
                    <a:pt x="50" y="23"/>
                    <a:pt x="49" y="23"/>
                  </a:cubicBezTo>
                  <a:cubicBezTo>
                    <a:pt x="48" y="24"/>
                    <a:pt x="48" y="26"/>
                    <a:pt x="47" y="26"/>
                  </a:cubicBezTo>
                  <a:cubicBezTo>
                    <a:pt x="47" y="26"/>
                    <a:pt x="44" y="26"/>
                    <a:pt x="44" y="26"/>
                  </a:cubicBezTo>
                  <a:cubicBezTo>
                    <a:pt x="44" y="29"/>
                    <a:pt x="51" y="25"/>
                    <a:pt x="51" y="25"/>
                  </a:cubicBezTo>
                  <a:cubicBezTo>
                    <a:pt x="52" y="25"/>
                    <a:pt x="53" y="24"/>
                    <a:pt x="54" y="25"/>
                  </a:cubicBezTo>
                  <a:cubicBezTo>
                    <a:pt x="56" y="25"/>
                    <a:pt x="55" y="23"/>
                    <a:pt x="54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6" y="25"/>
                    <a:pt x="57" y="23"/>
                    <a:pt x="58" y="23"/>
                  </a:cubicBezTo>
                  <a:cubicBezTo>
                    <a:pt x="57" y="23"/>
                    <a:pt x="57" y="25"/>
                    <a:pt x="56" y="25"/>
                  </a:cubicBezTo>
                  <a:cubicBezTo>
                    <a:pt x="57" y="25"/>
                    <a:pt x="58" y="25"/>
                    <a:pt x="58" y="25"/>
                  </a:cubicBezTo>
                  <a:cubicBezTo>
                    <a:pt x="58" y="25"/>
                    <a:pt x="56" y="26"/>
                    <a:pt x="56" y="27"/>
                  </a:cubicBezTo>
                  <a:cubicBezTo>
                    <a:pt x="56" y="27"/>
                    <a:pt x="61" y="25"/>
                    <a:pt x="61" y="26"/>
                  </a:cubicBezTo>
                  <a:cubicBezTo>
                    <a:pt x="60" y="27"/>
                    <a:pt x="57" y="26"/>
                    <a:pt x="57" y="28"/>
                  </a:cubicBezTo>
                  <a:cubicBezTo>
                    <a:pt x="56" y="31"/>
                    <a:pt x="54" y="27"/>
                    <a:pt x="54" y="27"/>
                  </a:cubicBezTo>
                  <a:cubicBezTo>
                    <a:pt x="54" y="26"/>
                    <a:pt x="54" y="29"/>
                    <a:pt x="54" y="29"/>
                  </a:cubicBezTo>
                  <a:cubicBezTo>
                    <a:pt x="54" y="29"/>
                    <a:pt x="53" y="27"/>
                    <a:pt x="52" y="27"/>
                  </a:cubicBezTo>
                  <a:cubicBezTo>
                    <a:pt x="51" y="28"/>
                    <a:pt x="49" y="30"/>
                    <a:pt x="49" y="31"/>
                  </a:cubicBezTo>
                  <a:cubicBezTo>
                    <a:pt x="49" y="31"/>
                    <a:pt x="51" y="30"/>
                    <a:pt x="51" y="30"/>
                  </a:cubicBezTo>
                  <a:cubicBezTo>
                    <a:pt x="51" y="31"/>
                    <a:pt x="53" y="30"/>
                    <a:pt x="53" y="31"/>
                  </a:cubicBezTo>
                  <a:cubicBezTo>
                    <a:pt x="53" y="30"/>
                    <a:pt x="50" y="31"/>
                    <a:pt x="50" y="32"/>
                  </a:cubicBezTo>
                  <a:cubicBezTo>
                    <a:pt x="51" y="33"/>
                    <a:pt x="54" y="31"/>
                    <a:pt x="53" y="33"/>
                  </a:cubicBezTo>
                  <a:cubicBezTo>
                    <a:pt x="54" y="31"/>
                    <a:pt x="47" y="34"/>
                    <a:pt x="47" y="34"/>
                  </a:cubicBezTo>
                  <a:cubicBezTo>
                    <a:pt x="47" y="33"/>
                    <a:pt x="53" y="35"/>
                    <a:pt x="52" y="35"/>
                  </a:cubicBezTo>
                  <a:cubicBezTo>
                    <a:pt x="51" y="36"/>
                    <a:pt x="50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46" y="34"/>
                    <a:pt x="45" y="36"/>
                  </a:cubicBezTo>
                  <a:cubicBezTo>
                    <a:pt x="45" y="36"/>
                    <a:pt x="48" y="36"/>
                    <a:pt x="48" y="36"/>
                  </a:cubicBezTo>
                  <a:cubicBezTo>
                    <a:pt x="46" y="38"/>
                    <a:pt x="44" y="36"/>
                    <a:pt x="45" y="39"/>
                  </a:cubicBezTo>
                  <a:cubicBezTo>
                    <a:pt x="45" y="39"/>
                    <a:pt x="43" y="40"/>
                    <a:pt x="43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1" y="43"/>
                    <a:pt x="42" y="42"/>
                    <a:pt x="42" y="42"/>
                  </a:cubicBezTo>
                  <a:cubicBezTo>
                    <a:pt x="43" y="42"/>
                    <a:pt x="42" y="43"/>
                    <a:pt x="42" y="43"/>
                  </a:cubicBezTo>
                  <a:cubicBezTo>
                    <a:pt x="43" y="43"/>
                    <a:pt x="45" y="44"/>
                    <a:pt x="46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4"/>
                    <a:pt x="38" y="44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6"/>
                    <a:pt x="38" y="46"/>
                  </a:cubicBezTo>
                  <a:cubicBezTo>
                    <a:pt x="38" y="46"/>
                    <a:pt x="40" y="45"/>
                    <a:pt x="40" y="46"/>
                  </a:cubicBezTo>
                  <a:cubicBezTo>
                    <a:pt x="40" y="46"/>
                    <a:pt x="38" y="48"/>
                    <a:pt x="38" y="48"/>
                  </a:cubicBezTo>
                  <a:cubicBezTo>
                    <a:pt x="38" y="48"/>
                    <a:pt x="39" y="48"/>
                    <a:pt x="39" y="49"/>
                  </a:cubicBezTo>
                  <a:cubicBezTo>
                    <a:pt x="39" y="49"/>
                    <a:pt x="37" y="49"/>
                    <a:pt x="37" y="49"/>
                  </a:cubicBezTo>
                  <a:cubicBezTo>
                    <a:pt x="37" y="49"/>
                    <a:pt x="39" y="50"/>
                    <a:pt x="39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1"/>
                    <a:pt x="38" y="52"/>
                    <a:pt x="39" y="52"/>
                  </a:cubicBezTo>
                  <a:cubicBezTo>
                    <a:pt x="37" y="52"/>
                    <a:pt x="35" y="52"/>
                    <a:pt x="34" y="54"/>
                  </a:cubicBezTo>
                  <a:cubicBezTo>
                    <a:pt x="34" y="55"/>
                    <a:pt x="30" y="54"/>
                    <a:pt x="30" y="54"/>
                  </a:cubicBezTo>
                  <a:cubicBezTo>
                    <a:pt x="30" y="57"/>
                    <a:pt x="36" y="54"/>
                    <a:pt x="37" y="54"/>
                  </a:cubicBezTo>
                  <a:cubicBezTo>
                    <a:pt x="36" y="54"/>
                    <a:pt x="35" y="56"/>
                    <a:pt x="35" y="56"/>
                  </a:cubicBezTo>
                  <a:cubicBezTo>
                    <a:pt x="32" y="56"/>
                    <a:pt x="34" y="57"/>
                    <a:pt x="33" y="58"/>
                  </a:cubicBezTo>
                  <a:cubicBezTo>
                    <a:pt x="32" y="59"/>
                    <a:pt x="30" y="57"/>
                    <a:pt x="29" y="58"/>
                  </a:cubicBezTo>
                  <a:cubicBezTo>
                    <a:pt x="29" y="59"/>
                    <a:pt x="26" y="61"/>
                    <a:pt x="26" y="61"/>
                  </a:cubicBezTo>
                  <a:cubicBezTo>
                    <a:pt x="26" y="62"/>
                    <a:pt x="27" y="62"/>
                    <a:pt x="27" y="62"/>
                  </a:cubicBezTo>
                  <a:cubicBezTo>
                    <a:pt x="27" y="63"/>
                    <a:pt x="24" y="63"/>
                    <a:pt x="24" y="63"/>
                  </a:cubicBezTo>
                  <a:cubicBezTo>
                    <a:pt x="24" y="63"/>
                    <a:pt x="25" y="64"/>
                    <a:pt x="25" y="65"/>
                  </a:cubicBezTo>
                  <a:cubicBezTo>
                    <a:pt x="25" y="66"/>
                    <a:pt x="27" y="65"/>
                    <a:pt x="28" y="65"/>
                  </a:cubicBezTo>
                  <a:cubicBezTo>
                    <a:pt x="29" y="64"/>
                    <a:pt x="30" y="65"/>
                    <a:pt x="31" y="64"/>
                  </a:cubicBezTo>
                  <a:cubicBezTo>
                    <a:pt x="31" y="64"/>
                    <a:pt x="30" y="63"/>
                    <a:pt x="30" y="62"/>
                  </a:cubicBezTo>
                  <a:cubicBezTo>
                    <a:pt x="30" y="62"/>
                    <a:pt x="32" y="63"/>
                    <a:pt x="33" y="64"/>
                  </a:cubicBezTo>
                  <a:cubicBezTo>
                    <a:pt x="33" y="64"/>
                    <a:pt x="30" y="66"/>
                    <a:pt x="30" y="66"/>
                  </a:cubicBezTo>
                  <a:cubicBezTo>
                    <a:pt x="29" y="66"/>
                    <a:pt x="28" y="67"/>
                    <a:pt x="28" y="66"/>
                  </a:cubicBezTo>
                  <a:cubicBezTo>
                    <a:pt x="27" y="65"/>
                    <a:pt x="26" y="67"/>
                    <a:pt x="25" y="67"/>
                  </a:cubicBezTo>
                  <a:cubicBezTo>
                    <a:pt x="24" y="66"/>
                    <a:pt x="24" y="63"/>
                    <a:pt x="23" y="66"/>
                  </a:cubicBezTo>
                  <a:cubicBezTo>
                    <a:pt x="21" y="70"/>
                    <a:pt x="20" y="65"/>
                    <a:pt x="21" y="65"/>
                  </a:cubicBezTo>
                  <a:cubicBezTo>
                    <a:pt x="19" y="65"/>
                    <a:pt x="21" y="69"/>
                    <a:pt x="19" y="68"/>
                  </a:cubicBezTo>
                  <a:cubicBezTo>
                    <a:pt x="15" y="68"/>
                    <a:pt x="18" y="70"/>
                    <a:pt x="17" y="71"/>
                  </a:cubicBezTo>
                  <a:cubicBezTo>
                    <a:pt x="16" y="71"/>
                    <a:pt x="16" y="69"/>
                    <a:pt x="16" y="69"/>
                  </a:cubicBezTo>
                  <a:cubicBezTo>
                    <a:pt x="14" y="69"/>
                    <a:pt x="12" y="70"/>
                    <a:pt x="11" y="71"/>
                  </a:cubicBezTo>
                  <a:cubicBezTo>
                    <a:pt x="11" y="72"/>
                    <a:pt x="15" y="72"/>
                    <a:pt x="16" y="72"/>
                  </a:cubicBezTo>
                  <a:cubicBezTo>
                    <a:pt x="16" y="72"/>
                    <a:pt x="19" y="71"/>
                    <a:pt x="19" y="71"/>
                  </a:cubicBezTo>
                  <a:cubicBezTo>
                    <a:pt x="20" y="72"/>
                    <a:pt x="15" y="72"/>
                    <a:pt x="15" y="72"/>
                  </a:cubicBezTo>
                  <a:cubicBezTo>
                    <a:pt x="14" y="72"/>
                    <a:pt x="14" y="73"/>
                    <a:pt x="13" y="73"/>
                  </a:cubicBezTo>
                  <a:cubicBezTo>
                    <a:pt x="12" y="73"/>
                    <a:pt x="11" y="73"/>
                    <a:pt x="10" y="73"/>
                  </a:cubicBezTo>
                  <a:cubicBezTo>
                    <a:pt x="8" y="72"/>
                    <a:pt x="7" y="73"/>
                    <a:pt x="9" y="74"/>
                  </a:cubicBezTo>
                  <a:cubicBezTo>
                    <a:pt x="10" y="74"/>
                    <a:pt x="12" y="74"/>
                    <a:pt x="12" y="76"/>
                  </a:cubicBezTo>
                  <a:cubicBezTo>
                    <a:pt x="12" y="76"/>
                    <a:pt x="11" y="78"/>
                    <a:pt x="11" y="77"/>
                  </a:cubicBezTo>
                  <a:cubicBezTo>
                    <a:pt x="10" y="77"/>
                    <a:pt x="12" y="75"/>
                    <a:pt x="10" y="74"/>
                  </a:cubicBezTo>
                  <a:cubicBezTo>
                    <a:pt x="7" y="74"/>
                    <a:pt x="9" y="75"/>
                    <a:pt x="8" y="76"/>
                  </a:cubicBezTo>
                  <a:cubicBezTo>
                    <a:pt x="8" y="76"/>
                    <a:pt x="8" y="73"/>
                    <a:pt x="7" y="73"/>
                  </a:cubicBezTo>
                  <a:cubicBezTo>
                    <a:pt x="7" y="72"/>
                    <a:pt x="5" y="78"/>
                    <a:pt x="6" y="77"/>
                  </a:cubicBezTo>
                  <a:cubicBezTo>
                    <a:pt x="5" y="77"/>
                    <a:pt x="5" y="75"/>
                    <a:pt x="5" y="75"/>
                  </a:cubicBezTo>
                  <a:cubicBezTo>
                    <a:pt x="4" y="75"/>
                    <a:pt x="4" y="77"/>
                    <a:pt x="4" y="77"/>
                  </a:cubicBezTo>
                  <a:cubicBezTo>
                    <a:pt x="3" y="78"/>
                    <a:pt x="1" y="77"/>
                    <a:pt x="1" y="78"/>
                  </a:cubicBezTo>
                  <a:cubicBezTo>
                    <a:pt x="1" y="79"/>
                    <a:pt x="0" y="80"/>
                    <a:pt x="1" y="80"/>
                  </a:cubicBezTo>
                  <a:cubicBezTo>
                    <a:pt x="2" y="80"/>
                    <a:pt x="3" y="80"/>
                    <a:pt x="4" y="81"/>
                  </a:cubicBezTo>
                  <a:cubicBezTo>
                    <a:pt x="4" y="81"/>
                    <a:pt x="0" y="82"/>
                    <a:pt x="1" y="83"/>
                  </a:cubicBezTo>
                  <a:cubicBezTo>
                    <a:pt x="1" y="84"/>
                    <a:pt x="3" y="84"/>
                    <a:pt x="3" y="84"/>
                  </a:cubicBezTo>
                  <a:cubicBezTo>
                    <a:pt x="3" y="84"/>
                    <a:pt x="6" y="83"/>
                    <a:pt x="6" y="84"/>
                  </a:cubicBezTo>
                  <a:cubicBezTo>
                    <a:pt x="5" y="85"/>
                    <a:pt x="2" y="84"/>
                    <a:pt x="1" y="86"/>
                  </a:cubicBezTo>
                  <a:cubicBezTo>
                    <a:pt x="0" y="87"/>
                    <a:pt x="6" y="87"/>
                    <a:pt x="4" y="89"/>
                  </a:cubicBezTo>
                  <a:cubicBezTo>
                    <a:pt x="4" y="89"/>
                    <a:pt x="3" y="87"/>
                    <a:pt x="2" y="88"/>
                  </a:cubicBezTo>
                  <a:cubicBezTo>
                    <a:pt x="1" y="89"/>
                    <a:pt x="1" y="90"/>
                    <a:pt x="2" y="91"/>
                  </a:cubicBezTo>
                  <a:cubicBezTo>
                    <a:pt x="3" y="91"/>
                    <a:pt x="5" y="92"/>
                    <a:pt x="6" y="92"/>
                  </a:cubicBezTo>
                  <a:cubicBezTo>
                    <a:pt x="7" y="91"/>
                    <a:pt x="8" y="89"/>
                    <a:pt x="9" y="90"/>
                  </a:cubicBezTo>
                  <a:cubicBezTo>
                    <a:pt x="8" y="90"/>
                    <a:pt x="7" y="91"/>
                    <a:pt x="7" y="91"/>
                  </a:cubicBezTo>
                  <a:cubicBezTo>
                    <a:pt x="7" y="92"/>
                    <a:pt x="6" y="92"/>
                    <a:pt x="5" y="92"/>
                  </a:cubicBezTo>
                  <a:cubicBezTo>
                    <a:pt x="5" y="92"/>
                    <a:pt x="7" y="93"/>
                    <a:pt x="7" y="94"/>
                  </a:cubicBezTo>
                  <a:cubicBezTo>
                    <a:pt x="7" y="94"/>
                    <a:pt x="4" y="92"/>
                    <a:pt x="5" y="94"/>
                  </a:cubicBezTo>
                  <a:cubicBezTo>
                    <a:pt x="5" y="95"/>
                    <a:pt x="8" y="96"/>
                    <a:pt x="8" y="96"/>
                  </a:cubicBezTo>
                  <a:cubicBezTo>
                    <a:pt x="8" y="97"/>
                    <a:pt x="5" y="95"/>
                    <a:pt x="4" y="96"/>
                  </a:cubicBezTo>
                  <a:cubicBezTo>
                    <a:pt x="2" y="96"/>
                    <a:pt x="4" y="93"/>
                    <a:pt x="3" y="93"/>
                  </a:cubicBezTo>
                  <a:cubicBezTo>
                    <a:pt x="3" y="93"/>
                    <a:pt x="1" y="95"/>
                    <a:pt x="2" y="96"/>
                  </a:cubicBezTo>
                  <a:cubicBezTo>
                    <a:pt x="3" y="96"/>
                    <a:pt x="2" y="98"/>
                    <a:pt x="2" y="98"/>
                  </a:cubicBezTo>
                  <a:cubicBezTo>
                    <a:pt x="3" y="99"/>
                    <a:pt x="4" y="97"/>
                    <a:pt x="5" y="96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6" y="97"/>
                    <a:pt x="6" y="96"/>
                    <a:pt x="7" y="96"/>
                  </a:cubicBezTo>
                  <a:cubicBezTo>
                    <a:pt x="7" y="96"/>
                    <a:pt x="7" y="98"/>
                    <a:pt x="6" y="98"/>
                  </a:cubicBezTo>
                  <a:cubicBezTo>
                    <a:pt x="4" y="99"/>
                    <a:pt x="8" y="101"/>
                    <a:pt x="8" y="100"/>
                  </a:cubicBezTo>
                  <a:cubicBezTo>
                    <a:pt x="8" y="102"/>
                    <a:pt x="1" y="100"/>
                    <a:pt x="5" y="103"/>
                  </a:cubicBezTo>
                  <a:cubicBezTo>
                    <a:pt x="7" y="104"/>
                    <a:pt x="8" y="105"/>
                    <a:pt x="10" y="105"/>
                  </a:cubicBezTo>
                  <a:cubicBezTo>
                    <a:pt x="10" y="105"/>
                    <a:pt x="13" y="107"/>
                    <a:pt x="14" y="107"/>
                  </a:cubicBezTo>
                  <a:cubicBezTo>
                    <a:pt x="17" y="107"/>
                    <a:pt x="21" y="104"/>
                    <a:pt x="23" y="102"/>
                  </a:cubicBezTo>
                  <a:cubicBezTo>
                    <a:pt x="24" y="100"/>
                    <a:pt x="25" y="100"/>
                    <a:pt x="27" y="99"/>
                  </a:cubicBezTo>
                  <a:cubicBezTo>
                    <a:pt x="28" y="98"/>
                    <a:pt x="28" y="95"/>
                    <a:pt x="29" y="95"/>
                  </a:cubicBezTo>
                  <a:cubicBezTo>
                    <a:pt x="29" y="95"/>
                    <a:pt x="29" y="98"/>
                    <a:pt x="30" y="98"/>
                  </a:cubicBezTo>
                  <a:cubicBezTo>
                    <a:pt x="32" y="99"/>
                    <a:pt x="31" y="99"/>
                    <a:pt x="31" y="100"/>
                  </a:cubicBezTo>
                  <a:cubicBezTo>
                    <a:pt x="32" y="100"/>
                    <a:pt x="33" y="100"/>
                    <a:pt x="34" y="101"/>
                  </a:cubicBezTo>
                  <a:cubicBezTo>
                    <a:pt x="34" y="102"/>
                    <a:pt x="33" y="100"/>
                    <a:pt x="34" y="10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1" name="Freeform 720">
              <a:extLst>
                <a:ext uri="{FF2B5EF4-FFF2-40B4-BE49-F238E27FC236}">
                  <a16:creationId xmlns:a16="http://schemas.microsoft.com/office/drawing/2014/main" id="{317D8F7E-C866-3A40-8CF1-690F870160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7269" y="3556111"/>
              <a:ext cx="6475387" cy="2388956"/>
            </a:xfrm>
            <a:custGeom>
              <a:avLst/>
              <a:gdLst>
                <a:gd name="T0" fmla="*/ 785 w 810"/>
                <a:gd name="T1" fmla="*/ 109 h 282"/>
                <a:gd name="T2" fmla="*/ 725 w 810"/>
                <a:gd name="T3" fmla="*/ 77 h 282"/>
                <a:gd name="T4" fmla="*/ 665 w 810"/>
                <a:gd name="T5" fmla="*/ 80 h 282"/>
                <a:gd name="T6" fmla="*/ 607 w 810"/>
                <a:gd name="T7" fmla="*/ 65 h 282"/>
                <a:gd name="T8" fmla="*/ 578 w 810"/>
                <a:gd name="T9" fmla="*/ 56 h 282"/>
                <a:gd name="T10" fmla="*/ 555 w 810"/>
                <a:gd name="T11" fmla="*/ 61 h 282"/>
                <a:gd name="T12" fmla="*/ 521 w 810"/>
                <a:gd name="T13" fmla="*/ 59 h 282"/>
                <a:gd name="T14" fmla="*/ 495 w 810"/>
                <a:gd name="T15" fmla="*/ 44 h 282"/>
                <a:gd name="T16" fmla="*/ 469 w 810"/>
                <a:gd name="T17" fmla="*/ 49 h 282"/>
                <a:gd name="T18" fmla="*/ 423 w 810"/>
                <a:gd name="T19" fmla="*/ 43 h 282"/>
                <a:gd name="T20" fmla="*/ 383 w 810"/>
                <a:gd name="T21" fmla="*/ 50 h 282"/>
                <a:gd name="T22" fmla="*/ 423 w 810"/>
                <a:gd name="T23" fmla="*/ 17 h 282"/>
                <a:gd name="T24" fmla="*/ 378 w 810"/>
                <a:gd name="T25" fmla="*/ 7 h 282"/>
                <a:gd name="T26" fmla="*/ 355 w 810"/>
                <a:gd name="T27" fmla="*/ 17 h 282"/>
                <a:gd name="T28" fmla="*/ 320 w 810"/>
                <a:gd name="T29" fmla="*/ 22 h 282"/>
                <a:gd name="T30" fmla="*/ 297 w 810"/>
                <a:gd name="T31" fmla="*/ 32 h 282"/>
                <a:gd name="T32" fmla="*/ 269 w 810"/>
                <a:gd name="T33" fmla="*/ 49 h 282"/>
                <a:gd name="T34" fmla="*/ 247 w 810"/>
                <a:gd name="T35" fmla="*/ 58 h 282"/>
                <a:gd name="T36" fmla="*/ 242 w 810"/>
                <a:gd name="T37" fmla="*/ 50 h 282"/>
                <a:gd name="T38" fmla="*/ 259 w 810"/>
                <a:gd name="T39" fmla="*/ 97 h 282"/>
                <a:gd name="T40" fmla="*/ 227 w 810"/>
                <a:gd name="T41" fmla="*/ 107 h 282"/>
                <a:gd name="T42" fmla="*/ 231 w 810"/>
                <a:gd name="T43" fmla="*/ 88 h 282"/>
                <a:gd name="T44" fmla="*/ 206 w 810"/>
                <a:gd name="T45" fmla="*/ 60 h 282"/>
                <a:gd name="T46" fmla="*/ 191 w 810"/>
                <a:gd name="T47" fmla="*/ 83 h 282"/>
                <a:gd name="T48" fmla="*/ 131 w 810"/>
                <a:gd name="T49" fmla="*/ 90 h 282"/>
                <a:gd name="T50" fmla="*/ 92 w 810"/>
                <a:gd name="T51" fmla="*/ 100 h 282"/>
                <a:gd name="T52" fmla="*/ 84 w 810"/>
                <a:gd name="T53" fmla="*/ 107 h 282"/>
                <a:gd name="T54" fmla="*/ 53 w 810"/>
                <a:gd name="T55" fmla="*/ 120 h 282"/>
                <a:gd name="T56" fmla="*/ 31 w 810"/>
                <a:gd name="T57" fmla="*/ 102 h 282"/>
                <a:gd name="T58" fmla="*/ 29 w 810"/>
                <a:gd name="T59" fmla="*/ 84 h 282"/>
                <a:gd name="T60" fmla="*/ 5 w 810"/>
                <a:gd name="T61" fmla="*/ 88 h 282"/>
                <a:gd name="T62" fmla="*/ 7 w 810"/>
                <a:gd name="T63" fmla="*/ 152 h 282"/>
                <a:gd name="T64" fmla="*/ 16 w 810"/>
                <a:gd name="T65" fmla="*/ 187 h 282"/>
                <a:gd name="T66" fmla="*/ 40 w 810"/>
                <a:gd name="T67" fmla="*/ 223 h 282"/>
                <a:gd name="T68" fmla="*/ 53 w 810"/>
                <a:gd name="T69" fmla="*/ 244 h 282"/>
                <a:gd name="T70" fmla="*/ 82 w 810"/>
                <a:gd name="T71" fmla="*/ 272 h 282"/>
                <a:gd name="T72" fmla="*/ 109 w 810"/>
                <a:gd name="T73" fmla="*/ 250 h 282"/>
                <a:gd name="T74" fmla="*/ 108 w 810"/>
                <a:gd name="T75" fmla="*/ 222 h 282"/>
                <a:gd name="T76" fmla="*/ 160 w 810"/>
                <a:gd name="T77" fmla="*/ 223 h 282"/>
                <a:gd name="T78" fmla="*/ 196 w 810"/>
                <a:gd name="T79" fmla="*/ 196 h 282"/>
                <a:gd name="T80" fmla="*/ 252 w 810"/>
                <a:gd name="T81" fmla="*/ 204 h 282"/>
                <a:gd name="T82" fmla="*/ 331 w 810"/>
                <a:gd name="T83" fmla="*/ 226 h 282"/>
                <a:gd name="T84" fmla="*/ 415 w 810"/>
                <a:gd name="T85" fmla="*/ 231 h 282"/>
                <a:gd name="T86" fmla="*/ 483 w 810"/>
                <a:gd name="T87" fmla="*/ 207 h 282"/>
                <a:gd name="T88" fmla="*/ 521 w 810"/>
                <a:gd name="T89" fmla="*/ 258 h 282"/>
                <a:gd name="T90" fmla="*/ 558 w 810"/>
                <a:gd name="T91" fmla="*/ 226 h 282"/>
                <a:gd name="T92" fmla="*/ 543 w 810"/>
                <a:gd name="T93" fmla="*/ 199 h 282"/>
                <a:gd name="T94" fmla="*/ 591 w 810"/>
                <a:gd name="T95" fmla="*/ 162 h 282"/>
                <a:gd name="T96" fmla="*/ 627 w 810"/>
                <a:gd name="T97" fmla="*/ 165 h 282"/>
                <a:gd name="T98" fmla="*/ 657 w 810"/>
                <a:gd name="T99" fmla="*/ 153 h 282"/>
                <a:gd name="T100" fmla="*/ 669 w 810"/>
                <a:gd name="T101" fmla="*/ 154 h 282"/>
                <a:gd name="T102" fmla="*/ 649 w 810"/>
                <a:gd name="T103" fmla="*/ 210 h 282"/>
                <a:gd name="T104" fmla="*/ 667 w 810"/>
                <a:gd name="T105" fmla="*/ 171 h 282"/>
                <a:gd name="T106" fmla="*/ 710 w 810"/>
                <a:gd name="T107" fmla="*/ 156 h 282"/>
                <a:gd name="T108" fmla="*/ 738 w 810"/>
                <a:gd name="T109" fmla="*/ 121 h 282"/>
                <a:gd name="T110" fmla="*/ 765 w 810"/>
                <a:gd name="T111" fmla="*/ 116 h 282"/>
                <a:gd name="T112" fmla="*/ 802 w 810"/>
                <a:gd name="T113" fmla="*/ 115 h 282"/>
                <a:gd name="T114" fmla="*/ 388 w 810"/>
                <a:gd name="T115" fmla="*/ 21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0" h="282">
                  <a:moveTo>
                    <a:pt x="808" y="111"/>
                  </a:moveTo>
                  <a:cubicBezTo>
                    <a:pt x="806" y="109"/>
                    <a:pt x="803" y="108"/>
                    <a:pt x="801" y="106"/>
                  </a:cubicBezTo>
                  <a:cubicBezTo>
                    <a:pt x="800" y="105"/>
                    <a:pt x="799" y="104"/>
                    <a:pt x="797" y="103"/>
                  </a:cubicBezTo>
                  <a:cubicBezTo>
                    <a:pt x="796" y="103"/>
                    <a:pt x="794" y="103"/>
                    <a:pt x="793" y="102"/>
                  </a:cubicBezTo>
                  <a:cubicBezTo>
                    <a:pt x="793" y="103"/>
                    <a:pt x="794" y="103"/>
                    <a:pt x="794" y="103"/>
                  </a:cubicBezTo>
                  <a:cubicBezTo>
                    <a:pt x="795" y="103"/>
                    <a:pt x="792" y="104"/>
                    <a:pt x="791" y="103"/>
                  </a:cubicBezTo>
                  <a:cubicBezTo>
                    <a:pt x="791" y="103"/>
                    <a:pt x="792" y="103"/>
                    <a:pt x="792" y="102"/>
                  </a:cubicBezTo>
                  <a:cubicBezTo>
                    <a:pt x="791" y="101"/>
                    <a:pt x="786" y="103"/>
                    <a:pt x="785" y="102"/>
                  </a:cubicBezTo>
                  <a:cubicBezTo>
                    <a:pt x="787" y="103"/>
                    <a:pt x="787" y="103"/>
                    <a:pt x="787" y="106"/>
                  </a:cubicBezTo>
                  <a:cubicBezTo>
                    <a:pt x="786" y="107"/>
                    <a:pt x="788" y="109"/>
                    <a:pt x="788" y="109"/>
                  </a:cubicBezTo>
                  <a:cubicBezTo>
                    <a:pt x="787" y="109"/>
                    <a:pt x="787" y="108"/>
                    <a:pt x="787" y="108"/>
                  </a:cubicBezTo>
                  <a:cubicBezTo>
                    <a:pt x="786" y="107"/>
                    <a:pt x="786" y="109"/>
                    <a:pt x="785" y="109"/>
                  </a:cubicBezTo>
                  <a:cubicBezTo>
                    <a:pt x="785" y="109"/>
                    <a:pt x="783" y="105"/>
                    <a:pt x="783" y="105"/>
                  </a:cubicBezTo>
                  <a:cubicBezTo>
                    <a:pt x="783" y="104"/>
                    <a:pt x="783" y="104"/>
                    <a:pt x="783" y="104"/>
                  </a:cubicBezTo>
                  <a:cubicBezTo>
                    <a:pt x="783" y="103"/>
                    <a:pt x="782" y="102"/>
                    <a:pt x="783" y="101"/>
                  </a:cubicBezTo>
                  <a:cubicBezTo>
                    <a:pt x="784" y="99"/>
                    <a:pt x="782" y="100"/>
                    <a:pt x="781" y="99"/>
                  </a:cubicBezTo>
                  <a:cubicBezTo>
                    <a:pt x="781" y="98"/>
                    <a:pt x="779" y="97"/>
                    <a:pt x="778" y="97"/>
                  </a:cubicBezTo>
                  <a:cubicBezTo>
                    <a:pt x="771" y="93"/>
                    <a:pt x="765" y="89"/>
                    <a:pt x="758" y="87"/>
                  </a:cubicBezTo>
                  <a:cubicBezTo>
                    <a:pt x="756" y="86"/>
                    <a:pt x="755" y="85"/>
                    <a:pt x="754" y="84"/>
                  </a:cubicBezTo>
                  <a:cubicBezTo>
                    <a:pt x="753" y="83"/>
                    <a:pt x="751" y="82"/>
                    <a:pt x="749" y="82"/>
                  </a:cubicBezTo>
                  <a:cubicBezTo>
                    <a:pt x="746" y="81"/>
                    <a:pt x="743" y="80"/>
                    <a:pt x="739" y="78"/>
                  </a:cubicBezTo>
                  <a:cubicBezTo>
                    <a:pt x="736" y="78"/>
                    <a:pt x="732" y="78"/>
                    <a:pt x="730" y="78"/>
                  </a:cubicBezTo>
                  <a:cubicBezTo>
                    <a:pt x="728" y="78"/>
                    <a:pt x="727" y="78"/>
                    <a:pt x="726" y="78"/>
                  </a:cubicBezTo>
                  <a:cubicBezTo>
                    <a:pt x="726" y="78"/>
                    <a:pt x="725" y="77"/>
                    <a:pt x="725" y="77"/>
                  </a:cubicBezTo>
                  <a:cubicBezTo>
                    <a:pt x="724" y="78"/>
                    <a:pt x="724" y="79"/>
                    <a:pt x="723" y="78"/>
                  </a:cubicBezTo>
                  <a:cubicBezTo>
                    <a:pt x="720" y="78"/>
                    <a:pt x="717" y="77"/>
                    <a:pt x="714" y="76"/>
                  </a:cubicBezTo>
                  <a:cubicBezTo>
                    <a:pt x="713" y="76"/>
                    <a:pt x="710" y="75"/>
                    <a:pt x="710" y="77"/>
                  </a:cubicBezTo>
                  <a:cubicBezTo>
                    <a:pt x="709" y="79"/>
                    <a:pt x="708" y="79"/>
                    <a:pt x="710" y="80"/>
                  </a:cubicBezTo>
                  <a:cubicBezTo>
                    <a:pt x="712" y="82"/>
                    <a:pt x="714" y="86"/>
                    <a:pt x="709" y="87"/>
                  </a:cubicBezTo>
                  <a:cubicBezTo>
                    <a:pt x="708" y="88"/>
                    <a:pt x="705" y="88"/>
                    <a:pt x="704" y="86"/>
                  </a:cubicBezTo>
                  <a:cubicBezTo>
                    <a:pt x="703" y="85"/>
                    <a:pt x="703" y="84"/>
                    <a:pt x="700" y="84"/>
                  </a:cubicBezTo>
                  <a:cubicBezTo>
                    <a:pt x="697" y="83"/>
                    <a:pt x="699" y="82"/>
                    <a:pt x="698" y="81"/>
                  </a:cubicBezTo>
                  <a:cubicBezTo>
                    <a:pt x="698" y="80"/>
                    <a:pt x="695" y="79"/>
                    <a:pt x="694" y="80"/>
                  </a:cubicBezTo>
                  <a:cubicBezTo>
                    <a:pt x="691" y="83"/>
                    <a:pt x="686" y="80"/>
                    <a:pt x="682" y="80"/>
                  </a:cubicBezTo>
                  <a:cubicBezTo>
                    <a:pt x="678" y="80"/>
                    <a:pt x="674" y="79"/>
                    <a:pt x="670" y="79"/>
                  </a:cubicBezTo>
                  <a:cubicBezTo>
                    <a:pt x="668" y="79"/>
                    <a:pt x="667" y="79"/>
                    <a:pt x="665" y="80"/>
                  </a:cubicBezTo>
                  <a:cubicBezTo>
                    <a:pt x="663" y="81"/>
                    <a:pt x="664" y="84"/>
                    <a:pt x="664" y="86"/>
                  </a:cubicBezTo>
                  <a:cubicBezTo>
                    <a:pt x="664" y="86"/>
                    <a:pt x="664" y="86"/>
                    <a:pt x="664" y="86"/>
                  </a:cubicBezTo>
                  <a:cubicBezTo>
                    <a:pt x="663" y="86"/>
                    <a:pt x="662" y="81"/>
                    <a:pt x="661" y="80"/>
                  </a:cubicBezTo>
                  <a:cubicBezTo>
                    <a:pt x="660" y="80"/>
                    <a:pt x="656" y="80"/>
                    <a:pt x="655" y="78"/>
                  </a:cubicBezTo>
                  <a:cubicBezTo>
                    <a:pt x="655" y="75"/>
                    <a:pt x="659" y="74"/>
                    <a:pt x="655" y="71"/>
                  </a:cubicBezTo>
                  <a:cubicBezTo>
                    <a:pt x="653" y="70"/>
                    <a:pt x="651" y="69"/>
                    <a:pt x="648" y="68"/>
                  </a:cubicBezTo>
                  <a:cubicBezTo>
                    <a:pt x="642" y="66"/>
                    <a:pt x="635" y="68"/>
                    <a:pt x="629" y="69"/>
                  </a:cubicBezTo>
                  <a:cubicBezTo>
                    <a:pt x="626" y="69"/>
                    <a:pt x="623" y="69"/>
                    <a:pt x="619" y="69"/>
                  </a:cubicBezTo>
                  <a:cubicBezTo>
                    <a:pt x="618" y="69"/>
                    <a:pt x="618" y="69"/>
                    <a:pt x="617" y="69"/>
                  </a:cubicBezTo>
                  <a:cubicBezTo>
                    <a:pt x="615" y="68"/>
                    <a:pt x="617" y="68"/>
                    <a:pt x="618" y="67"/>
                  </a:cubicBezTo>
                  <a:cubicBezTo>
                    <a:pt x="618" y="66"/>
                    <a:pt x="613" y="65"/>
                    <a:pt x="613" y="65"/>
                  </a:cubicBezTo>
                  <a:cubicBezTo>
                    <a:pt x="612" y="64"/>
                    <a:pt x="608" y="65"/>
                    <a:pt x="607" y="65"/>
                  </a:cubicBezTo>
                  <a:cubicBezTo>
                    <a:pt x="607" y="65"/>
                    <a:pt x="611" y="64"/>
                    <a:pt x="610" y="63"/>
                  </a:cubicBezTo>
                  <a:cubicBezTo>
                    <a:pt x="609" y="63"/>
                    <a:pt x="608" y="64"/>
                    <a:pt x="607" y="64"/>
                  </a:cubicBezTo>
                  <a:cubicBezTo>
                    <a:pt x="606" y="63"/>
                    <a:pt x="604" y="62"/>
                    <a:pt x="604" y="62"/>
                  </a:cubicBezTo>
                  <a:cubicBezTo>
                    <a:pt x="603" y="62"/>
                    <a:pt x="600" y="60"/>
                    <a:pt x="602" y="60"/>
                  </a:cubicBezTo>
                  <a:cubicBezTo>
                    <a:pt x="603" y="60"/>
                    <a:pt x="605" y="60"/>
                    <a:pt x="606" y="60"/>
                  </a:cubicBezTo>
                  <a:cubicBezTo>
                    <a:pt x="609" y="60"/>
                    <a:pt x="605" y="57"/>
                    <a:pt x="604" y="57"/>
                  </a:cubicBezTo>
                  <a:cubicBezTo>
                    <a:pt x="602" y="55"/>
                    <a:pt x="597" y="56"/>
                    <a:pt x="594" y="55"/>
                  </a:cubicBezTo>
                  <a:cubicBezTo>
                    <a:pt x="592" y="55"/>
                    <a:pt x="591" y="57"/>
                    <a:pt x="589" y="59"/>
                  </a:cubicBezTo>
                  <a:cubicBezTo>
                    <a:pt x="589" y="59"/>
                    <a:pt x="582" y="63"/>
                    <a:pt x="582" y="60"/>
                  </a:cubicBezTo>
                  <a:cubicBezTo>
                    <a:pt x="583" y="58"/>
                    <a:pt x="584" y="60"/>
                    <a:pt x="586" y="59"/>
                  </a:cubicBezTo>
                  <a:cubicBezTo>
                    <a:pt x="586" y="59"/>
                    <a:pt x="585" y="56"/>
                    <a:pt x="584" y="56"/>
                  </a:cubicBezTo>
                  <a:cubicBezTo>
                    <a:pt x="584" y="56"/>
                    <a:pt x="578" y="56"/>
                    <a:pt x="578" y="56"/>
                  </a:cubicBezTo>
                  <a:cubicBezTo>
                    <a:pt x="579" y="55"/>
                    <a:pt x="581" y="54"/>
                    <a:pt x="583" y="54"/>
                  </a:cubicBezTo>
                  <a:cubicBezTo>
                    <a:pt x="584" y="55"/>
                    <a:pt x="591" y="55"/>
                    <a:pt x="591" y="55"/>
                  </a:cubicBezTo>
                  <a:cubicBezTo>
                    <a:pt x="591" y="54"/>
                    <a:pt x="585" y="54"/>
                    <a:pt x="584" y="53"/>
                  </a:cubicBezTo>
                  <a:cubicBezTo>
                    <a:pt x="582" y="53"/>
                    <a:pt x="580" y="53"/>
                    <a:pt x="578" y="53"/>
                  </a:cubicBezTo>
                  <a:cubicBezTo>
                    <a:pt x="574" y="52"/>
                    <a:pt x="570" y="52"/>
                    <a:pt x="566" y="51"/>
                  </a:cubicBezTo>
                  <a:cubicBezTo>
                    <a:pt x="565" y="51"/>
                    <a:pt x="561" y="50"/>
                    <a:pt x="561" y="50"/>
                  </a:cubicBezTo>
                  <a:cubicBezTo>
                    <a:pt x="561" y="51"/>
                    <a:pt x="562" y="52"/>
                    <a:pt x="561" y="52"/>
                  </a:cubicBezTo>
                  <a:cubicBezTo>
                    <a:pt x="560" y="53"/>
                    <a:pt x="559" y="53"/>
                    <a:pt x="558" y="53"/>
                  </a:cubicBezTo>
                  <a:cubicBezTo>
                    <a:pt x="557" y="53"/>
                    <a:pt x="552" y="54"/>
                    <a:pt x="553" y="56"/>
                  </a:cubicBezTo>
                  <a:cubicBezTo>
                    <a:pt x="554" y="58"/>
                    <a:pt x="556" y="55"/>
                    <a:pt x="557" y="56"/>
                  </a:cubicBezTo>
                  <a:cubicBezTo>
                    <a:pt x="557" y="56"/>
                    <a:pt x="554" y="57"/>
                    <a:pt x="555" y="59"/>
                  </a:cubicBezTo>
                  <a:cubicBezTo>
                    <a:pt x="556" y="59"/>
                    <a:pt x="555" y="60"/>
                    <a:pt x="555" y="61"/>
                  </a:cubicBezTo>
                  <a:cubicBezTo>
                    <a:pt x="556" y="61"/>
                    <a:pt x="557" y="62"/>
                    <a:pt x="557" y="63"/>
                  </a:cubicBezTo>
                  <a:cubicBezTo>
                    <a:pt x="557" y="63"/>
                    <a:pt x="553" y="63"/>
                    <a:pt x="552" y="63"/>
                  </a:cubicBezTo>
                  <a:cubicBezTo>
                    <a:pt x="550" y="63"/>
                    <a:pt x="552" y="62"/>
                    <a:pt x="552" y="62"/>
                  </a:cubicBezTo>
                  <a:cubicBezTo>
                    <a:pt x="551" y="61"/>
                    <a:pt x="548" y="62"/>
                    <a:pt x="548" y="62"/>
                  </a:cubicBezTo>
                  <a:cubicBezTo>
                    <a:pt x="546" y="63"/>
                    <a:pt x="544" y="62"/>
                    <a:pt x="543" y="62"/>
                  </a:cubicBezTo>
                  <a:cubicBezTo>
                    <a:pt x="542" y="62"/>
                    <a:pt x="546" y="63"/>
                    <a:pt x="546" y="63"/>
                  </a:cubicBezTo>
                  <a:cubicBezTo>
                    <a:pt x="549" y="64"/>
                    <a:pt x="546" y="66"/>
                    <a:pt x="545" y="65"/>
                  </a:cubicBezTo>
                  <a:cubicBezTo>
                    <a:pt x="544" y="65"/>
                    <a:pt x="544" y="64"/>
                    <a:pt x="544" y="63"/>
                  </a:cubicBezTo>
                  <a:cubicBezTo>
                    <a:pt x="543" y="63"/>
                    <a:pt x="542" y="63"/>
                    <a:pt x="541" y="63"/>
                  </a:cubicBezTo>
                  <a:cubicBezTo>
                    <a:pt x="539" y="62"/>
                    <a:pt x="537" y="61"/>
                    <a:pt x="534" y="62"/>
                  </a:cubicBezTo>
                  <a:cubicBezTo>
                    <a:pt x="531" y="62"/>
                    <a:pt x="529" y="65"/>
                    <a:pt x="526" y="63"/>
                  </a:cubicBezTo>
                  <a:cubicBezTo>
                    <a:pt x="524" y="62"/>
                    <a:pt x="522" y="61"/>
                    <a:pt x="521" y="59"/>
                  </a:cubicBezTo>
                  <a:cubicBezTo>
                    <a:pt x="520" y="58"/>
                    <a:pt x="518" y="62"/>
                    <a:pt x="517" y="62"/>
                  </a:cubicBezTo>
                  <a:cubicBezTo>
                    <a:pt x="516" y="64"/>
                    <a:pt x="515" y="70"/>
                    <a:pt x="512" y="69"/>
                  </a:cubicBezTo>
                  <a:cubicBezTo>
                    <a:pt x="510" y="68"/>
                    <a:pt x="508" y="68"/>
                    <a:pt x="506" y="66"/>
                  </a:cubicBezTo>
                  <a:cubicBezTo>
                    <a:pt x="505" y="65"/>
                    <a:pt x="503" y="63"/>
                    <a:pt x="502" y="62"/>
                  </a:cubicBezTo>
                  <a:cubicBezTo>
                    <a:pt x="501" y="60"/>
                    <a:pt x="499" y="59"/>
                    <a:pt x="498" y="58"/>
                  </a:cubicBezTo>
                  <a:cubicBezTo>
                    <a:pt x="496" y="56"/>
                    <a:pt x="500" y="57"/>
                    <a:pt x="501" y="57"/>
                  </a:cubicBezTo>
                  <a:cubicBezTo>
                    <a:pt x="502" y="57"/>
                    <a:pt x="504" y="56"/>
                    <a:pt x="504" y="55"/>
                  </a:cubicBezTo>
                  <a:cubicBezTo>
                    <a:pt x="504" y="55"/>
                    <a:pt x="499" y="52"/>
                    <a:pt x="499" y="52"/>
                  </a:cubicBezTo>
                  <a:cubicBezTo>
                    <a:pt x="499" y="52"/>
                    <a:pt x="502" y="52"/>
                    <a:pt x="502" y="51"/>
                  </a:cubicBezTo>
                  <a:cubicBezTo>
                    <a:pt x="501" y="50"/>
                    <a:pt x="499" y="50"/>
                    <a:pt x="499" y="50"/>
                  </a:cubicBezTo>
                  <a:cubicBezTo>
                    <a:pt x="499" y="48"/>
                    <a:pt x="504" y="47"/>
                    <a:pt x="499" y="46"/>
                  </a:cubicBezTo>
                  <a:cubicBezTo>
                    <a:pt x="498" y="46"/>
                    <a:pt x="497" y="44"/>
                    <a:pt x="495" y="44"/>
                  </a:cubicBezTo>
                  <a:cubicBezTo>
                    <a:pt x="494" y="44"/>
                    <a:pt x="492" y="43"/>
                    <a:pt x="491" y="44"/>
                  </a:cubicBezTo>
                  <a:cubicBezTo>
                    <a:pt x="490" y="44"/>
                    <a:pt x="490" y="45"/>
                    <a:pt x="489" y="45"/>
                  </a:cubicBezTo>
                  <a:cubicBezTo>
                    <a:pt x="488" y="44"/>
                    <a:pt x="488" y="44"/>
                    <a:pt x="487" y="44"/>
                  </a:cubicBezTo>
                  <a:cubicBezTo>
                    <a:pt x="486" y="44"/>
                    <a:pt x="484" y="44"/>
                    <a:pt x="483" y="43"/>
                  </a:cubicBezTo>
                  <a:cubicBezTo>
                    <a:pt x="482" y="43"/>
                    <a:pt x="481" y="43"/>
                    <a:pt x="480" y="41"/>
                  </a:cubicBezTo>
                  <a:cubicBezTo>
                    <a:pt x="479" y="41"/>
                    <a:pt x="480" y="40"/>
                    <a:pt x="478" y="41"/>
                  </a:cubicBezTo>
                  <a:cubicBezTo>
                    <a:pt x="478" y="41"/>
                    <a:pt x="477" y="42"/>
                    <a:pt x="476" y="42"/>
                  </a:cubicBezTo>
                  <a:cubicBezTo>
                    <a:pt x="475" y="42"/>
                    <a:pt x="475" y="41"/>
                    <a:pt x="474" y="42"/>
                  </a:cubicBezTo>
                  <a:cubicBezTo>
                    <a:pt x="474" y="43"/>
                    <a:pt x="473" y="44"/>
                    <a:pt x="473" y="45"/>
                  </a:cubicBezTo>
                  <a:cubicBezTo>
                    <a:pt x="473" y="46"/>
                    <a:pt x="475" y="46"/>
                    <a:pt x="474" y="47"/>
                  </a:cubicBezTo>
                  <a:cubicBezTo>
                    <a:pt x="473" y="48"/>
                    <a:pt x="474" y="48"/>
                    <a:pt x="473" y="48"/>
                  </a:cubicBezTo>
                  <a:cubicBezTo>
                    <a:pt x="472" y="48"/>
                    <a:pt x="470" y="48"/>
                    <a:pt x="469" y="49"/>
                  </a:cubicBezTo>
                  <a:cubicBezTo>
                    <a:pt x="470" y="48"/>
                    <a:pt x="473" y="50"/>
                    <a:pt x="473" y="50"/>
                  </a:cubicBezTo>
                  <a:cubicBezTo>
                    <a:pt x="472" y="51"/>
                    <a:pt x="469" y="49"/>
                    <a:pt x="467" y="49"/>
                  </a:cubicBezTo>
                  <a:cubicBezTo>
                    <a:pt x="465" y="49"/>
                    <a:pt x="462" y="49"/>
                    <a:pt x="459" y="49"/>
                  </a:cubicBezTo>
                  <a:cubicBezTo>
                    <a:pt x="458" y="49"/>
                    <a:pt x="458" y="48"/>
                    <a:pt x="457" y="48"/>
                  </a:cubicBezTo>
                  <a:cubicBezTo>
                    <a:pt x="456" y="47"/>
                    <a:pt x="453" y="48"/>
                    <a:pt x="452" y="48"/>
                  </a:cubicBezTo>
                  <a:cubicBezTo>
                    <a:pt x="451" y="47"/>
                    <a:pt x="449" y="47"/>
                    <a:pt x="448" y="46"/>
                  </a:cubicBezTo>
                  <a:cubicBezTo>
                    <a:pt x="448" y="45"/>
                    <a:pt x="450" y="45"/>
                    <a:pt x="450" y="44"/>
                  </a:cubicBezTo>
                  <a:cubicBezTo>
                    <a:pt x="451" y="43"/>
                    <a:pt x="442" y="43"/>
                    <a:pt x="441" y="43"/>
                  </a:cubicBezTo>
                  <a:cubicBezTo>
                    <a:pt x="436" y="42"/>
                    <a:pt x="432" y="43"/>
                    <a:pt x="427" y="43"/>
                  </a:cubicBezTo>
                  <a:cubicBezTo>
                    <a:pt x="424" y="43"/>
                    <a:pt x="425" y="43"/>
                    <a:pt x="426" y="45"/>
                  </a:cubicBezTo>
                  <a:cubicBezTo>
                    <a:pt x="426" y="46"/>
                    <a:pt x="424" y="45"/>
                    <a:pt x="424" y="45"/>
                  </a:cubicBezTo>
                  <a:cubicBezTo>
                    <a:pt x="422" y="45"/>
                    <a:pt x="423" y="44"/>
                    <a:pt x="423" y="43"/>
                  </a:cubicBezTo>
                  <a:cubicBezTo>
                    <a:pt x="423" y="41"/>
                    <a:pt x="422" y="38"/>
                    <a:pt x="420" y="40"/>
                  </a:cubicBezTo>
                  <a:cubicBezTo>
                    <a:pt x="420" y="42"/>
                    <a:pt x="416" y="42"/>
                    <a:pt x="414" y="41"/>
                  </a:cubicBezTo>
                  <a:cubicBezTo>
                    <a:pt x="413" y="40"/>
                    <a:pt x="415" y="38"/>
                    <a:pt x="411" y="39"/>
                  </a:cubicBezTo>
                  <a:cubicBezTo>
                    <a:pt x="410" y="39"/>
                    <a:pt x="409" y="39"/>
                    <a:pt x="408" y="39"/>
                  </a:cubicBezTo>
                  <a:cubicBezTo>
                    <a:pt x="407" y="38"/>
                    <a:pt x="406" y="39"/>
                    <a:pt x="404" y="40"/>
                  </a:cubicBezTo>
                  <a:cubicBezTo>
                    <a:pt x="402" y="42"/>
                    <a:pt x="407" y="41"/>
                    <a:pt x="407" y="42"/>
                  </a:cubicBezTo>
                  <a:cubicBezTo>
                    <a:pt x="407" y="44"/>
                    <a:pt x="403" y="43"/>
                    <a:pt x="402" y="44"/>
                  </a:cubicBezTo>
                  <a:cubicBezTo>
                    <a:pt x="401" y="45"/>
                    <a:pt x="399" y="45"/>
                    <a:pt x="397" y="46"/>
                  </a:cubicBezTo>
                  <a:cubicBezTo>
                    <a:pt x="395" y="47"/>
                    <a:pt x="393" y="47"/>
                    <a:pt x="390" y="47"/>
                  </a:cubicBezTo>
                  <a:cubicBezTo>
                    <a:pt x="388" y="47"/>
                    <a:pt x="388" y="47"/>
                    <a:pt x="387" y="49"/>
                  </a:cubicBezTo>
                  <a:cubicBezTo>
                    <a:pt x="386" y="50"/>
                    <a:pt x="382" y="51"/>
                    <a:pt x="381" y="51"/>
                  </a:cubicBezTo>
                  <a:cubicBezTo>
                    <a:pt x="381" y="50"/>
                    <a:pt x="383" y="50"/>
                    <a:pt x="383" y="50"/>
                  </a:cubicBezTo>
                  <a:cubicBezTo>
                    <a:pt x="385" y="49"/>
                    <a:pt x="385" y="47"/>
                    <a:pt x="386" y="46"/>
                  </a:cubicBezTo>
                  <a:cubicBezTo>
                    <a:pt x="387" y="44"/>
                    <a:pt x="388" y="46"/>
                    <a:pt x="389" y="45"/>
                  </a:cubicBezTo>
                  <a:cubicBezTo>
                    <a:pt x="390" y="45"/>
                    <a:pt x="390" y="44"/>
                    <a:pt x="391" y="44"/>
                  </a:cubicBezTo>
                  <a:cubicBezTo>
                    <a:pt x="394" y="42"/>
                    <a:pt x="398" y="41"/>
                    <a:pt x="401" y="39"/>
                  </a:cubicBezTo>
                  <a:cubicBezTo>
                    <a:pt x="403" y="38"/>
                    <a:pt x="405" y="37"/>
                    <a:pt x="407" y="36"/>
                  </a:cubicBezTo>
                  <a:cubicBezTo>
                    <a:pt x="411" y="33"/>
                    <a:pt x="416" y="31"/>
                    <a:pt x="420" y="29"/>
                  </a:cubicBezTo>
                  <a:cubicBezTo>
                    <a:pt x="423" y="28"/>
                    <a:pt x="426" y="26"/>
                    <a:pt x="423" y="23"/>
                  </a:cubicBezTo>
                  <a:cubicBezTo>
                    <a:pt x="422" y="22"/>
                    <a:pt x="422" y="24"/>
                    <a:pt x="421" y="23"/>
                  </a:cubicBezTo>
                  <a:cubicBezTo>
                    <a:pt x="420" y="22"/>
                    <a:pt x="419" y="22"/>
                    <a:pt x="418" y="21"/>
                  </a:cubicBezTo>
                  <a:cubicBezTo>
                    <a:pt x="418" y="20"/>
                    <a:pt x="423" y="22"/>
                    <a:pt x="423" y="22"/>
                  </a:cubicBezTo>
                  <a:cubicBezTo>
                    <a:pt x="424" y="22"/>
                    <a:pt x="427" y="22"/>
                    <a:pt x="425" y="20"/>
                  </a:cubicBezTo>
                  <a:cubicBezTo>
                    <a:pt x="424" y="19"/>
                    <a:pt x="424" y="18"/>
                    <a:pt x="423" y="17"/>
                  </a:cubicBezTo>
                  <a:cubicBezTo>
                    <a:pt x="422" y="15"/>
                    <a:pt x="421" y="19"/>
                    <a:pt x="420" y="19"/>
                  </a:cubicBezTo>
                  <a:cubicBezTo>
                    <a:pt x="420" y="18"/>
                    <a:pt x="420" y="17"/>
                    <a:pt x="420" y="17"/>
                  </a:cubicBezTo>
                  <a:cubicBezTo>
                    <a:pt x="420" y="16"/>
                    <a:pt x="420" y="16"/>
                    <a:pt x="419" y="15"/>
                  </a:cubicBezTo>
                  <a:cubicBezTo>
                    <a:pt x="419" y="14"/>
                    <a:pt x="417" y="13"/>
                    <a:pt x="416" y="13"/>
                  </a:cubicBezTo>
                  <a:cubicBezTo>
                    <a:pt x="414" y="12"/>
                    <a:pt x="413" y="12"/>
                    <a:pt x="411" y="11"/>
                  </a:cubicBezTo>
                  <a:cubicBezTo>
                    <a:pt x="409" y="11"/>
                    <a:pt x="409" y="11"/>
                    <a:pt x="406" y="12"/>
                  </a:cubicBezTo>
                  <a:cubicBezTo>
                    <a:pt x="404" y="12"/>
                    <a:pt x="397" y="9"/>
                    <a:pt x="396" y="12"/>
                  </a:cubicBezTo>
                  <a:cubicBezTo>
                    <a:pt x="395" y="13"/>
                    <a:pt x="389" y="14"/>
                    <a:pt x="388" y="13"/>
                  </a:cubicBezTo>
                  <a:cubicBezTo>
                    <a:pt x="388" y="13"/>
                    <a:pt x="394" y="9"/>
                    <a:pt x="392" y="8"/>
                  </a:cubicBezTo>
                  <a:cubicBezTo>
                    <a:pt x="392" y="8"/>
                    <a:pt x="385" y="9"/>
                    <a:pt x="384" y="8"/>
                  </a:cubicBezTo>
                  <a:cubicBezTo>
                    <a:pt x="384" y="7"/>
                    <a:pt x="386" y="7"/>
                    <a:pt x="386" y="7"/>
                  </a:cubicBezTo>
                  <a:cubicBezTo>
                    <a:pt x="386" y="6"/>
                    <a:pt x="378" y="7"/>
                    <a:pt x="378" y="7"/>
                  </a:cubicBezTo>
                  <a:cubicBezTo>
                    <a:pt x="379" y="5"/>
                    <a:pt x="383" y="6"/>
                    <a:pt x="384" y="5"/>
                  </a:cubicBezTo>
                  <a:cubicBezTo>
                    <a:pt x="385" y="4"/>
                    <a:pt x="387" y="5"/>
                    <a:pt x="386" y="4"/>
                  </a:cubicBezTo>
                  <a:cubicBezTo>
                    <a:pt x="386" y="3"/>
                    <a:pt x="386" y="2"/>
                    <a:pt x="385" y="2"/>
                  </a:cubicBezTo>
                  <a:cubicBezTo>
                    <a:pt x="382" y="2"/>
                    <a:pt x="381" y="1"/>
                    <a:pt x="378" y="1"/>
                  </a:cubicBezTo>
                  <a:cubicBezTo>
                    <a:pt x="376" y="0"/>
                    <a:pt x="374" y="1"/>
                    <a:pt x="372" y="2"/>
                  </a:cubicBezTo>
                  <a:cubicBezTo>
                    <a:pt x="368" y="3"/>
                    <a:pt x="364" y="6"/>
                    <a:pt x="362" y="8"/>
                  </a:cubicBezTo>
                  <a:cubicBezTo>
                    <a:pt x="361" y="9"/>
                    <a:pt x="361" y="9"/>
                    <a:pt x="362" y="10"/>
                  </a:cubicBezTo>
                  <a:cubicBezTo>
                    <a:pt x="363" y="10"/>
                    <a:pt x="362" y="11"/>
                    <a:pt x="362" y="12"/>
                  </a:cubicBezTo>
                  <a:cubicBezTo>
                    <a:pt x="362" y="14"/>
                    <a:pt x="366" y="13"/>
                    <a:pt x="366" y="14"/>
                  </a:cubicBezTo>
                  <a:cubicBezTo>
                    <a:pt x="366" y="13"/>
                    <a:pt x="361" y="14"/>
                    <a:pt x="360" y="14"/>
                  </a:cubicBezTo>
                  <a:cubicBezTo>
                    <a:pt x="359" y="14"/>
                    <a:pt x="353" y="13"/>
                    <a:pt x="352" y="14"/>
                  </a:cubicBezTo>
                  <a:cubicBezTo>
                    <a:pt x="352" y="13"/>
                    <a:pt x="355" y="17"/>
                    <a:pt x="355" y="17"/>
                  </a:cubicBezTo>
                  <a:cubicBezTo>
                    <a:pt x="356" y="18"/>
                    <a:pt x="351" y="16"/>
                    <a:pt x="350" y="16"/>
                  </a:cubicBezTo>
                  <a:cubicBezTo>
                    <a:pt x="349" y="16"/>
                    <a:pt x="347" y="17"/>
                    <a:pt x="345" y="18"/>
                  </a:cubicBezTo>
                  <a:cubicBezTo>
                    <a:pt x="345" y="18"/>
                    <a:pt x="345" y="18"/>
                    <a:pt x="344" y="18"/>
                  </a:cubicBezTo>
                  <a:cubicBezTo>
                    <a:pt x="342" y="18"/>
                    <a:pt x="344" y="18"/>
                    <a:pt x="343" y="17"/>
                  </a:cubicBezTo>
                  <a:cubicBezTo>
                    <a:pt x="343" y="18"/>
                    <a:pt x="338" y="20"/>
                    <a:pt x="338" y="20"/>
                  </a:cubicBezTo>
                  <a:cubicBezTo>
                    <a:pt x="338" y="19"/>
                    <a:pt x="340" y="18"/>
                    <a:pt x="340" y="18"/>
                  </a:cubicBezTo>
                  <a:cubicBezTo>
                    <a:pt x="340" y="17"/>
                    <a:pt x="335" y="18"/>
                    <a:pt x="334" y="17"/>
                  </a:cubicBezTo>
                  <a:cubicBezTo>
                    <a:pt x="334" y="17"/>
                    <a:pt x="336" y="16"/>
                    <a:pt x="336" y="16"/>
                  </a:cubicBezTo>
                  <a:cubicBezTo>
                    <a:pt x="335" y="17"/>
                    <a:pt x="330" y="18"/>
                    <a:pt x="328" y="18"/>
                  </a:cubicBezTo>
                  <a:cubicBezTo>
                    <a:pt x="323" y="19"/>
                    <a:pt x="329" y="19"/>
                    <a:pt x="330" y="20"/>
                  </a:cubicBezTo>
                  <a:cubicBezTo>
                    <a:pt x="329" y="19"/>
                    <a:pt x="324" y="21"/>
                    <a:pt x="323" y="21"/>
                  </a:cubicBezTo>
                  <a:cubicBezTo>
                    <a:pt x="322" y="21"/>
                    <a:pt x="321" y="21"/>
                    <a:pt x="320" y="22"/>
                  </a:cubicBezTo>
                  <a:cubicBezTo>
                    <a:pt x="319" y="23"/>
                    <a:pt x="317" y="22"/>
                    <a:pt x="315" y="22"/>
                  </a:cubicBezTo>
                  <a:cubicBezTo>
                    <a:pt x="314" y="22"/>
                    <a:pt x="313" y="24"/>
                    <a:pt x="311" y="24"/>
                  </a:cubicBezTo>
                  <a:cubicBezTo>
                    <a:pt x="309" y="25"/>
                    <a:pt x="308" y="24"/>
                    <a:pt x="307" y="25"/>
                  </a:cubicBezTo>
                  <a:cubicBezTo>
                    <a:pt x="306" y="26"/>
                    <a:pt x="305" y="27"/>
                    <a:pt x="304" y="27"/>
                  </a:cubicBezTo>
                  <a:cubicBezTo>
                    <a:pt x="302" y="27"/>
                    <a:pt x="300" y="27"/>
                    <a:pt x="299" y="27"/>
                  </a:cubicBezTo>
                  <a:cubicBezTo>
                    <a:pt x="299" y="27"/>
                    <a:pt x="302" y="29"/>
                    <a:pt x="302" y="29"/>
                  </a:cubicBezTo>
                  <a:cubicBezTo>
                    <a:pt x="301" y="30"/>
                    <a:pt x="295" y="30"/>
                    <a:pt x="295" y="30"/>
                  </a:cubicBezTo>
                  <a:cubicBezTo>
                    <a:pt x="295" y="30"/>
                    <a:pt x="299" y="30"/>
                    <a:pt x="299" y="30"/>
                  </a:cubicBezTo>
                  <a:cubicBezTo>
                    <a:pt x="299" y="30"/>
                    <a:pt x="297" y="30"/>
                    <a:pt x="296" y="30"/>
                  </a:cubicBezTo>
                  <a:cubicBezTo>
                    <a:pt x="297" y="30"/>
                    <a:pt x="299" y="31"/>
                    <a:pt x="299" y="31"/>
                  </a:cubicBezTo>
                  <a:cubicBezTo>
                    <a:pt x="298" y="31"/>
                    <a:pt x="298" y="31"/>
                    <a:pt x="297" y="31"/>
                  </a:cubicBezTo>
                  <a:cubicBezTo>
                    <a:pt x="298" y="31"/>
                    <a:pt x="297" y="32"/>
                    <a:pt x="297" y="32"/>
                  </a:cubicBezTo>
                  <a:cubicBezTo>
                    <a:pt x="297" y="33"/>
                    <a:pt x="294" y="32"/>
                    <a:pt x="294" y="32"/>
                  </a:cubicBezTo>
                  <a:cubicBezTo>
                    <a:pt x="294" y="33"/>
                    <a:pt x="296" y="33"/>
                    <a:pt x="296" y="34"/>
                  </a:cubicBezTo>
                  <a:cubicBezTo>
                    <a:pt x="297" y="34"/>
                    <a:pt x="295" y="34"/>
                    <a:pt x="295" y="34"/>
                  </a:cubicBezTo>
                  <a:cubicBezTo>
                    <a:pt x="295" y="36"/>
                    <a:pt x="299" y="34"/>
                    <a:pt x="298" y="36"/>
                  </a:cubicBezTo>
                  <a:cubicBezTo>
                    <a:pt x="296" y="38"/>
                    <a:pt x="301" y="39"/>
                    <a:pt x="298" y="40"/>
                  </a:cubicBezTo>
                  <a:cubicBezTo>
                    <a:pt x="296" y="40"/>
                    <a:pt x="294" y="40"/>
                    <a:pt x="292" y="40"/>
                  </a:cubicBezTo>
                  <a:cubicBezTo>
                    <a:pt x="291" y="41"/>
                    <a:pt x="291" y="42"/>
                    <a:pt x="289" y="41"/>
                  </a:cubicBezTo>
                  <a:cubicBezTo>
                    <a:pt x="288" y="41"/>
                    <a:pt x="287" y="41"/>
                    <a:pt x="286" y="41"/>
                  </a:cubicBezTo>
                  <a:cubicBezTo>
                    <a:pt x="282" y="42"/>
                    <a:pt x="278" y="42"/>
                    <a:pt x="274" y="42"/>
                  </a:cubicBezTo>
                  <a:cubicBezTo>
                    <a:pt x="272" y="42"/>
                    <a:pt x="270" y="42"/>
                    <a:pt x="269" y="43"/>
                  </a:cubicBezTo>
                  <a:cubicBezTo>
                    <a:pt x="268" y="44"/>
                    <a:pt x="267" y="45"/>
                    <a:pt x="267" y="46"/>
                  </a:cubicBezTo>
                  <a:cubicBezTo>
                    <a:pt x="267" y="47"/>
                    <a:pt x="269" y="48"/>
                    <a:pt x="269" y="49"/>
                  </a:cubicBezTo>
                  <a:cubicBezTo>
                    <a:pt x="268" y="51"/>
                    <a:pt x="268" y="52"/>
                    <a:pt x="269" y="53"/>
                  </a:cubicBezTo>
                  <a:cubicBezTo>
                    <a:pt x="271" y="55"/>
                    <a:pt x="274" y="54"/>
                    <a:pt x="276" y="56"/>
                  </a:cubicBezTo>
                  <a:cubicBezTo>
                    <a:pt x="276" y="56"/>
                    <a:pt x="278" y="60"/>
                    <a:pt x="278" y="60"/>
                  </a:cubicBezTo>
                  <a:cubicBezTo>
                    <a:pt x="274" y="60"/>
                    <a:pt x="273" y="60"/>
                    <a:pt x="270" y="58"/>
                  </a:cubicBezTo>
                  <a:cubicBezTo>
                    <a:pt x="267" y="56"/>
                    <a:pt x="262" y="54"/>
                    <a:pt x="258" y="54"/>
                  </a:cubicBezTo>
                  <a:cubicBezTo>
                    <a:pt x="256" y="54"/>
                    <a:pt x="257" y="53"/>
                    <a:pt x="255" y="52"/>
                  </a:cubicBezTo>
                  <a:cubicBezTo>
                    <a:pt x="254" y="52"/>
                    <a:pt x="250" y="52"/>
                    <a:pt x="250" y="54"/>
                  </a:cubicBezTo>
                  <a:cubicBezTo>
                    <a:pt x="250" y="55"/>
                    <a:pt x="254" y="55"/>
                    <a:pt x="254" y="55"/>
                  </a:cubicBezTo>
                  <a:cubicBezTo>
                    <a:pt x="254" y="55"/>
                    <a:pt x="251" y="56"/>
                    <a:pt x="252" y="56"/>
                  </a:cubicBezTo>
                  <a:cubicBezTo>
                    <a:pt x="254" y="57"/>
                    <a:pt x="255" y="56"/>
                    <a:pt x="256" y="58"/>
                  </a:cubicBezTo>
                  <a:cubicBezTo>
                    <a:pt x="256" y="60"/>
                    <a:pt x="253" y="59"/>
                    <a:pt x="252" y="59"/>
                  </a:cubicBezTo>
                  <a:cubicBezTo>
                    <a:pt x="250" y="58"/>
                    <a:pt x="249" y="57"/>
                    <a:pt x="247" y="58"/>
                  </a:cubicBezTo>
                  <a:cubicBezTo>
                    <a:pt x="245" y="58"/>
                    <a:pt x="246" y="61"/>
                    <a:pt x="247" y="62"/>
                  </a:cubicBezTo>
                  <a:cubicBezTo>
                    <a:pt x="248" y="63"/>
                    <a:pt x="250" y="63"/>
                    <a:pt x="251" y="63"/>
                  </a:cubicBezTo>
                  <a:cubicBezTo>
                    <a:pt x="253" y="64"/>
                    <a:pt x="255" y="64"/>
                    <a:pt x="256" y="65"/>
                  </a:cubicBezTo>
                  <a:cubicBezTo>
                    <a:pt x="257" y="66"/>
                    <a:pt x="257" y="67"/>
                    <a:pt x="257" y="67"/>
                  </a:cubicBezTo>
                  <a:cubicBezTo>
                    <a:pt x="258" y="67"/>
                    <a:pt x="259" y="67"/>
                    <a:pt x="260" y="67"/>
                  </a:cubicBezTo>
                  <a:cubicBezTo>
                    <a:pt x="260" y="67"/>
                    <a:pt x="257" y="68"/>
                    <a:pt x="257" y="68"/>
                  </a:cubicBezTo>
                  <a:cubicBezTo>
                    <a:pt x="255" y="68"/>
                    <a:pt x="255" y="67"/>
                    <a:pt x="254" y="66"/>
                  </a:cubicBezTo>
                  <a:cubicBezTo>
                    <a:pt x="252" y="65"/>
                    <a:pt x="249" y="65"/>
                    <a:pt x="246" y="65"/>
                  </a:cubicBezTo>
                  <a:cubicBezTo>
                    <a:pt x="245" y="65"/>
                    <a:pt x="240" y="64"/>
                    <a:pt x="242" y="62"/>
                  </a:cubicBezTo>
                  <a:cubicBezTo>
                    <a:pt x="243" y="62"/>
                    <a:pt x="242" y="61"/>
                    <a:pt x="242" y="60"/>
                  </a:cubicBezTo>
                  <a:cubicBezTo>
                    <a:pt x="241" y="59"/>
                    <a:pt x="242" y="58"/>
                    <a:pt x="242" y="57"/>
                  </a:cubicBezTo>
                  <a:cubicBezTo>
                    <a:pt x="243" y="55"/>
                    <a:pt x="244" y="51"/>
                    <a:pt x="242" y="50"/>
                  </a:cubicBezTo>
                  <a:cubicBezTo>
                    <a:pt x="238" y="49"/>
                    <a:pt x="241" y="54"/>
                    <a:pt x="240" y="56"/>
                  </a:cubicBezTo>
                  <a:cubicBezTo>
                    <a:pt x="238" y="58"/>
                    <a:pt x="235" y="59"/>
                    <a:pt x="233" y="61"/>
                  </a:cubicBezTo>
                  <a:cubicBezTo>
                    <a:pt x="230" y="64"/>
                    <a:pt x="231" y="63"/>
                    <a:pt x="233" y="65"/>
                  </a:cubicBezTo>
                  <a:cubicBezTo>
                    <a:pt x="234" y="66"/>
                    <a:pt x="237" y="69"/>
                    <a:pt x="237" y="71"/>
                  </a:cubicBezTo>
                  <a:cubicBezTo>
                    <a:pt x="237" y="71"/>
                    <a:pt x="236" y="73"/>
                    <a:pt x="235" y="73"/>
                  </a:cubicBezTo>
                  <a:cubicBezTo>
                    <a:pt x="234" y="75"/>
                    <a:pt x="233" y="77"/>
                    <a:pt x="233" y="79"/>
                  </a:cubicBezTo>
                  <a:cubicBezTo>
                    <a:pt x="233" y="79"/>
                    <a:pt x="234" y="84"/>
                    <a:pt x="235" y="84"/>
                  </a:cubicBezTo>
                  <a:cubicBezTo>
                    <a:pt x="237" y="84"/>
                    <a:pt x="239" y="84"/>
                    <a:pt x="241" y="83"/>
                  </a:cubicBezTo>
                  <a:cubicBezTo>
                    <a:pt x="243" y="82"/>
                    <a:pt x="246" y="83"/>
                    <a:pt x="248" y="84"/>
                  </a:cubicBezTo>
                  <a:cubicBezTo>
                    <a:pt x="251" y="84"/>
                    <a:pt x="253" y="86"/>
                    <a:pt x="254" y="89"/>
                  </a:cubicBezTo>
                  <a:cubicBezTo>
                    <a:pt x="255" y="91"/>
                    <a:pt x="251" y="94"/>
                    <a:pt x="253" y="95"/>
                  </a:cubicBezTo>
                  <a:cubicBezTo>
                    <a:pt x="253" y="95"/>
                    <a:pt x="259" y="97"/>
                    <a:pt x="259" y="97"/>
                  </a:cubicBezTo>
                  <a:cubicBezTo>
                    <a:pt x="259" y="98"/>
                    <a:pt x="252" y="96"/>
                    <a:pt x="251" y="96"/>
                  </a:cubicBezTo>
                  <a:cubicBezTo>
                    <a:pt x="251" y="96"/>
                    <a:pt x="250" y="93"/>
                    <a:pt x="250" y="93"/>
                  </a:cubicBezTo>
                  <a:cubicBezTo>
                    <a:pt x="251" y="91"/>
                    <a:pt x="252" y="90"/>
                    <a:pt x="250" y="89"/>
                  </a:cubicBezTo>
                  <a:cubicBezTo>
                    <a:pt x="248" y="88"/>
                    <a:pt x="249" y="86"/>
                    <a:pt x="247" y="85"/>
                  </a:cubicBezTo>
                  <a:cubicBezTo>
                    <a:pt x="245" y="85"/>
                    <a:pt x="243" y="86"/>
                    <a:pt x="241" y="86"/>
                  </a:cubicBezTo>
                  <a:cubicBezTo>
                    <a:pt x="241" y="86"/>
                    <a:pt x="237" y="87"/>
                    <a:pt x="237" y="88"/>
                  </a:cubicBezTo>
                  <a:cubicBezTo>
                    <a:pt x="238" y="88"/>
                    <a:pt x="239" y="88"/>
                    <a:pt x="238" y="88"/>
                  </a:cubicBezTo>
                  <a:cubicBezTo>
                    <a:pt x="238" y="89"/>
                    <a:pt x="236" y="90"/>
                    <a:pt x="237" y="91"/>
                  </a:cubicBezTo>
                  <a:cubicBezTo>
                    <a:pt x="241" y="93"/>
                    <a:pt x="238" y="96"/>
                    <a:pt x="236" y="98"/>
                  </a:cubicBezTo>
                  <a:cubicBezTo>
                    <a:pt x="235" y="99"/>
                    <a:pt x="234" y="101"/>
                    <a:pt x="234" y="102"/>
                  </a:cubicBezTo>
                  <a:cubicBezTo>
                    <a:pt x="233" y="103"/>
                    <a:pt x="231" y="104"/>
                    <a:pt x="229" y="104"/>
                  </a:cubicBezTo>
                  <a:cubicBezTo>
                    <a:pt x="228" y="105"/>
                    <a:pt x="227" y="105"/>
                    <a:pt x="227" y="107"/>
                  </a:cubicBezTo>
                  <a:cubicBezTo>
                    <a:pt x="226" y="109"/>
                    <a:pt x="224" y="108"/>
                    <a:pt x="223" y="108"/>
                  </a:cubicBezTo>
                  <a:cubicBezTo>
                    <a:pt x="220" y="107"/>
                    <a:pt x="218" y="108"/>
                    <a:pt x="216" y="107"/>
                  </a:cubicBezTo>
                  <a:cubicBezTo>
                    <a:pt x="215" y="107"/>
                    <a:pt x="214" y="106"/>
                    <a:pt x="213" y="106"/>
                  </a:cubicBezTo>
                  <a:cubicBezTo>
                    <a:pt x="211" y="106"/>
                    <a:pt x="211" y="105"/>
                    <a:pt x="210" y="104"/>
                  </a:cubicBezTo>
                  <a:cubicBezTo>
                    <a:pt x="210" y="104"/>
                    <a:pt x="212" y="103"/>
                    <a:pt x="212" y="104"/>
                  </a:cubicBezTo>
                  <a:cubicBezTo>
                    <a:pt x="213" y="106"/>
                    <a:pt x="215" y="106"/>
                    <a:pt x="215" y="105"/>
                  </a:cubicBezTo>
                  <a:cubicBezTo>
                    <a:pt x="216" y="104"/>
                    <a:pt x="221" y="107"/>
                    <a:pt x="223" y="105"/>
                  </a:cubicBezTo>
                  <a:cubicBezTo>
                    <a:pt x="223" y="104"/>
                    <a:pt x="221" y="103"/>
                    <a:pt x="223" y="103"/>
                  </a:cubicBezTo>
                  <a:cubicBezTo>
                    <a:pt x="224" y="102"/>
                    <a:pt x="226" y="101"/>
                    <a:pt x="227" y="100"/>
                  </a:cubicBezTo>
                  <a:cubicBezTo>
                    <a:pt x="228" y="98"/>
                    <a:pt x="227" y="98"/>
                    <a:pt x="230" y="97"/>
                  </a:cubicBezTo>
                  <a:cubicBezTo>
                    <a:pt x="233" y="95"/>
                    <a:pt x="229" y="93"/>
                    <a:pt x="231" y="91"/>
                  </a:cubicBezTo>
                  <a:cubicBezTo>
                    <a:pt x="233" y="90"/>
                    <a:pt x="233" y="89"/>
                    <a:pt x="231" y="88"/>
                  </a:cubicBezTo>
                  <a:cubicBezTo>
                    <a:pt x="230" y="88"/>
                    <a:pt x="229" y="87"/>
                    <a:pt x="228" y="86"/>
                  </a:cubicBezTo>
                  <a:cubicBezTo>
                    <a:pt x="227" y="84"/>
                    <a:pt x="228" y="81"/>
                    <a:pt x="228" y="79"/>
                  </a:cubicBezTo>
                  <a:cubicBezTo>
                    <a:pt x="228" y="77"/>
                    <a:pt x="227" y="75"/>
                    <a:pt x="228" y="73"/>
                  </a:cubicBezTo>
                  <a:cubicBezTo>
                    <a:pt x="228" y="71"/>
                    <a:pt x="230" y="71"/>
                    <a:pt x="230" y="69"/>
                  </a:cubicBezTo>
                  <a:cubicBezTo>
                    <a:pt x="229" y="67"/>
                    <a:pt x="227" y="66"/>
                    <a:pt x="226" y="65"/>
                  </a:cubicBezTo>
                  <a:cubicBezTo>
                    <a:pt x="225" y="64"/>
                    <a:pt x="224" y="63"/>
                    <a:pt x="225" y="62"/>
                  </a:cubicBezTo>
                  <a:cubicBezTo>
                    <a:pt x="227" y="61"/>
                    <a:pt x="227" y="59"/>
                    <a:pt x="228" y="57"/>
                  </a:cubicBezTo>
                  <a:cubicBezTo>
                    <a:pt x="229" y="56"/>
                    <a:pt x="230" y="53"/>
                    <a:pt x="229" y="52"/>
                  </a:cubicBezTo>
                  <a:cubicBezTo>
                    <a:pt x="229" y="51"/>
                    <a:pt x="225" y="50"/>
                    <a:pt x="223" y="49"/>
                  </a:cubicBezTo>
                  <a:cubicBezTo>
                    <a:pt x="221" y="49"/>
                    <a:pt x="219" y="49"/>
                    <a:pt x="217" y="49"/>
                  </a:cubicBezTo>
                  <a:cubicBezTo>
                    <a:pt x="216" y="49"/>
                    <a:pt x="213" y="48"/>
                    <a:pt x="212" y="49"/>
                  </a:cubicBezTo>
                  <a:cubicBezTo>
                    <a:pt x="209" y="51"/>
                    <a:pt x="209" y="58"/>
                    <a:pt x="206" y="60"/>
                  </a:cubicBezTo>
                  <a:cubicBezTo>
                    <a:pt x="204" y="63"/>
                    <a:pt x="198" y="64"/>
                    <a:pt x="198" y="68"/>
                  </a:cubicBezTo>
                  <a:cubicBezTo>
                    <a:pt x="198" y="69"/>
                    <a:pt x="201" y="68"/>
                    <a:pt x="201" y="68"/>
                  </a:cubicBezTo>
                  <a:cubicBezTo>
                    <a:pt x="202" y="69"/>
                    <a:pt x="201" y="73"/>
                    <a:pt x="201" y="73"/>
                  </a:cubicBezTo>
                  <a:cubicBezTo>
                    <a:pt x="200" y="75"/>
                    <a:pt x="202" y="76"/>
                    <a:pt x="199" y="76"/>
                  </a:cubicBezTo>
                  <a:cubicBezTo>
                    <a:pt x="199" y="77"/>
                    <a:pt x="198" y="77"/>
                    <a:pt x="198" y="78"/>
                  </a:cubicBezTo>
                  <a:cubicBezTo>
                    <a:pt x="199" y="79"/>
                    <a:pt x="200" y="79"/>
                    <a:pt x="201" y="79"/>
                  </a:cubicBezTo>
                  <a:cubicBezTo>
                    <a:pt x="202" y="79"/>
                    <a:pt x="206" y="79"/>
                    <a:pt x="206" y="80"/>
                  </a:cubicBezTo>
                  <a:cubicBezTo>
                    <a:pt x="206" y="82"/>
                    <a:pt x="206" y="84"/>
                    <a:pt x="208" y="85"/>
                  </a:cubicBezTo>
                  <a:cubicBezTo>
                    <a:pt x="210" y="86"/>
                    <a:pt x="212" y="85"/>
                    <a:pt x="210" y="87"/>
                  </a:cubicBezTo>
                  <a:cubicBezTo>
                    <a:pt x="209" y="88"/>
                    <a:pt x="209" y="90"/>
                    <a:pt x="208" y="91"/>
                  </a:cubicBezTo>
                  <a:cubicBezTo>
                    <a:pt x="207" y="93"/>
                    <a:pt x="202" y="88"/>
                    <a:pt x="201" y="87"/>
                  </a:cubicBezTo>
                  <a:cubicBezTo>
                    <a:pt x="198" y="85"/>
                    <a:pt x="194" y="84"/>
                    <a:pt x="191" y="83"/>
                  </a:cubicBezTo>
                  <a:cubicBezTo>
                    <a:pt x="189" y="82"/>
                    <a:pt x="188" y="81"/>
                    <a:pt x="186" y="80"/>
                  </a:cubicBezTo>
                  <a:cubicBezTo>
                    <a:pt x="185" y="80"/>
                    <a:pt x="183" y="79"/>
                    <a:pt x="182" y="79"/>
                  </a:cubicBezTo>
                  <a:cubicBezTo>
                    <a:pt x="179" y="79"/>
                    <a:pt x="176" y="78"/>
                    <a:pt x="173" y="78"/>
                  </a:cubicBezTo>
                  <a:cubicBezTo>
                    <a:pt x="169" y="78"/>
                    <a:pt x="165" y="78"/>
                    <a:pt x="168" y="83"/>
                  </a:cubicBezTo>
                  <a:cubicBezTo>
                    <a:pt x="170" y="84"/>
                    <a:pt x="169" y="86"/>
                    <a:pt x="167" y="87"/>
                  </a:cubicBezTo>
                  <a:cubicBezTo>
                    <a:pt x="166" y="88"/>
                    <a:pt x="163" y="86"/>
                    <a:pt x="164" y="89"/>
                  </a:cubicBezTo>
                  <a:cubicBezTo>
                    <a:pt x="165" y="90"/>
                    <a:pt x="157" y="90"/>
                    <a:pt x="161" y="87"/>
                  </a:cubicBezTo>
                  <a:cubicBezTo>
                    <a:pt x="162" y="86"/>
                    <a:pt x="159" y="84"/>
                    <a:pt x="158" y="85"/>
                  </a:cubicBezTo>
                  <a:cubicBezTo>
                    <a:pt x="156" y="85"/>
                    <a:pt x="154" y="86"/>
                    <a:pt x="153" y="87"/>
                  </a:cubicBezTo>
                  <a:cubicBezTo>
                    <a:pt x="150" y="89"/>
                    <a:pt x="147" y="87"/>
                    <a:pt x="144" y="88"/>
                  </a:cubicBezTo>
                  <a:cubicBezTo>
                    <a:pt x="141" y="89"/>
                    <a:pt x="139" y="91"/>
                    <a:pt x="137" y="91"/>
                  </a:cubicBezTo>
                  <a:cubicBezTo>
                    <a:pt x="136" y="91"/>
                    <a:pt x="130" y="91"/>
                    <a:pt x="131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86"/>
                    <a:pt x="135" y="87"/>
                    <a:pt x="135" y="85"/>
                  </a:cubicBezTo>
                  <a:cubicBezTo>
                    <a:pt x="136" y="84"/>
                    <a:pt x="129" y="86"/>
                    <a:pt x="129" y="86"/>
                  </a:cubicBezTo>
                  <a:cubicBezTo>
                    <a:pt x="128" y="86"/>
                    <a:pt x="127" y="86"/>
                    <a:pt x="127" y="87"/>
                  </a:cubicBezTo>
                  <a:cubicBezTo>
                    <a:pt x="127" y="88"/>
                    <a:pt x="127" y="89"/>
                    <a:pt x="127" y="90"/>
                  </a:cubicBezTo>
                  <a:cubicBezTo>
                    <a:pt x="126" y="90"/>
                    <a:pt x="124" y="89"/>
                    <a:pt x="123" y="89"/>
                  </a:cubicBezTo>
                  <a:cubicBezTo>
                    <a:pt x="121" y="89"/>
                    <a:pt x="118" y="90"/>
                    <a:pt x="116" y="91"/>
                  </a:cubicBezTo>
                  <a:cubicBezTo>
                    <a:pt x="113" y="92"/>
                    <a:pt x="110" y="94"/>
                    <a:pt x="107" y="95"/>
                  </a:cubicBezTo>
                  <a:cubicBezTo>
                    <a:pt x="105" y="95"/>
                    <a:pt x="104" y="96"/>
                    <a:pt x="103" y="98"/>
                  </a:cubicBezTo>
                  <a:cubicBezTo>
                    <a:pt x="103" y="99"/>
                    <a:pt x="103" y="102"/>
                    <a:pt x="101" y="102"/>
                  </a:cubicBezTo>
                  <a:cubicBezTo>
                    <a:pt x="99" y="102"/>
                    <a:pt x="97" y="103"/>
                    <a:pt x="95" y="103"/>
                  </a:cubicBezTo>
                  <a:cubicBezTo>
                    <a:pt x="94" y="103"/>
                    <a:pt x="93" y="101"/>
                    <a:pt x="92" y="100"/>
                  </a:cubicBezTo>
                  <a:cubicBezTo>
                    <a:pt x="90" y="98"/>
                    <a:pt x="87" y="99"/>
                    <a:pt x="89" y="96"/>
                  </a:cubicBezTo>
                  <a:cubicBezTo>
                    <a:pt x="90" y="94"/>
                    <a:pt x="93" y="95"/>
                    <a:pt x="94" y="94"/>
                  </a:cubicBezTo>
                  <a:cubicBezTo>
                    <a:pt x="96" y="94"/>
                    <a:pt x="98" y="95"/>
                    <a:pt x="97" y="93"/>
                  </a:cubicBezTo>
                  <a:cubicBezTo>
                    <a:pt x="96" y="92"/>
                    <a:pt x="95" y="90"/>
                    <a:pt x="94" y="89"/>
                  </a:cubicBezTo>
                  <a:cubicBezTo>
                    <a:pt x="92" y="87"/>
                    <a:pt x="89" y="88"/>
                    <a:pt x="87" y="88"/>
                  </a:cubicBezTo>
                  <a:cubicBezTo>
                    <a:pt x="86" y="88"/>
                    <a:pt x="80" y="87"/>
                    <a:pt x="80" y="87"/>
                  </a:cubicBezTo>
                  <a:cubicBezTo>
                    <a:pt x="80" y="87"/>
                    <a:pt x="83" y="88"/>
                    <a:pt x="83" y="88"/>
                  </a:cubicBezTo>
                  <a:cubicBezTo>
                    <a:pt x="84" y="89"/>
                    <a:pt x="84" y="90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3" y="96"/>
                    <a:pt x="82" y="97"/>
                    <a:pt x="82" y="98"/>
                  </a:cubicBezTo>
                  <a:cubicBezTo>
                    <a:pt x="83" y="100"/>
                    <a:pt x="87" y="100"/>
                    <a:pt x="86" y="103"/>
                  </a:cubicBezTo>
                  <a:cubicBezTo>
                    <a:pt x="85" y="104"/>
                    <a:pt x="84" y="106"/>
                    <a:pt x="84" y="107"/>
                  </a:cubicBezTo>
                  <a:cubicBezTo>
                    <a:pt x="84" y="107"/>
                    <a:pt x="84" y="111"/>
                    <a:pt x="84" y="111"/>
                  </a:cubicBezTo>
                  <a:cubicBezTo>
                    <a:pt x="84" y="111"/>
                    <a:pt x="83" y="108"/>
                    <a:pt x="83" y="108"/>
                  </a:cubicBezTo>
                  <a:cubicBezTo>
                    <a:pt x="82" y="108"/>
                    <a:pt x="81" y="110"/>
                    <a:pt x="80" y="109"/>
                  </a:cubicBezTo>
                  <a:cubicBezTo>
                    <a:pt x="80" y="109"/>
                    <a:pt x="82" y="108"/>
                    <a:pt x="82" y="107"/>
                  </a:cubicBezTo>
                  <a:cubicBezTo>
                    <a:pt x="81" y="106"/>
                    <a:pt x="79" y="106"/>
                    <a:pt x="78" y="106"/>
                  </a:cubicBezTo>
                  <a:cubicBezTo>
                    <a:pt x="77" y="106"/>
                    <a:pt x="76" y="105"/>
                    <a:pt x="75" y="106"/>
                  </a:cubicBezTo>
                  <a:cubicBezTo>
                    <a:pt x="73" y="106"/>
                    <a:pt x="72" y="108"/>
                    <a:pt x="70" y="108"/>
                  </a:cubicBezTo>
                  <a:cubicBezTo>
                    <a:pt x="68" y="110"/>
                    <a:pt x="67" y="110"/>
                    <a:pt x="65" y="112"/>
                  </a:cubicBezTo>
                  <a:cubicBezTo>
                    <a:pt x="63" y="114"/>
                    <a:pt x="61" y="114"/>
                    <a:pt x="64" y="116"/>
                  </a:cubicBezTo>
                  <a:cubicBezTo>
                    <a:pt x="65" y="117"/>
                    <a:pt x="67" y="120"/>
                    <a:pt x="66" y="121"/>
                  </a:cubicBezTo>
                  <a:cubicBezTo>
                    <a:pt x="65" y="122"/>
                    <a:pt x="59" y="120"/>
                    <a:pt x="58" y="120"/>
                  </a:cubicBezTo>
                  <a:cubicBezTo>
                    <a:pt x="57" y="119"/>
                    <a:pt x="54" y="120"/>
                    <a:pt x="53" y="120"/>
                  </a:cubicBezTo>
                  <a:cubicBezTo>
                    <a:pt x="54" y="119"/>
                    <a:pt x="49" y="115"/>
                    <a:pt x="48" y="117"/>
                  </a:cubicBezTo>
                  <a:cubicBezTo>
                    <a:pt x="43" y="121"/>
                    <a:pt x="54" y="122"/>
                    <a:pt x="54" y="124"/>
                  </a:cubicBezTo>
                  <a:cubicBezTo>
                    <a:pt x="53" y="128"/>
                    <a:pt x="50" y="126"/>
                    <a:pt x="47" y="126"/>
                  </a:cubicBezTo>
                  <a:cubicBezTo>
                    <a:pt x="44" y="125"/>
                    <a:pt x="43" y="123"/>
                    <a:pt x="40" y="122"/>
                  </a:cubicBezTo>
                  <a:cubicBezTo>
                    <a:pt x="38" y="121"/>
                    <a:pt x="38" y="120"/>
                    <a:pt x="37" y="118"/>
                  </a:cubicBezTo>
                  <a:cubicBezTo>
                    <a:pt x="37" y="116"/>
                    <a:pt x="36" y="116"/>
                    <a:pt x="35" y="115"/>
                  </a:cubicBezTo>
                  <a:cubicBezTo>
                    <a:pt x="35" y="114"/>
                    <a:pt x="38" y="112"/>
                    <a:pt x="38" y="112"/>
                  </a:cubicBezTo>
                  <a:cubicBezTo>
                    <a:pt x="39" y="109"/>
                    <a:pt x="34" y="107"/>
                    <a:pt x="32" y="107"/>
                  </a:cubicBezTo>
                  <a:cubicBezTo>
                    <a:pt x="30" y="106"/>
                    <a:pt x="30" y="104"/>
                    <a:pt x="28" y="104"/>
                  </a:cubicBezTo>
                  <a:cubicBezTo>
                    <a:pt x="29" y="103"/>
                    <a:pt x="24" y="99"/>
                    <a:pt x="24" y="99"/>
                  </a:cubicBezTo>
                  <a:cubicBezTo>
                    <a:pt x="26" y="98"/>
                    <a:pt x="28" y="101"/>
                    <a:pt x="29" y="102"/>
                  </a:cubicBezTo>
                  <a:cubicBezTo>
                    <a:pt x="30" y="103"/>
                    <a:pt x="31" y="103"/>
                    <a:pt x="31" y="102"/>
                  </a:cubicBezTo>
                  <a:cubicBezTo>
                    <a:pt x="32" y="102"/>
                    <a:pt x="33" y="103"/>
                    <a:pt x="33" y="103"/>
                  </a:cubicBezTo>
                  <a:cubicBezTo>
                    <a:pt x="36" y="104"/>
                    <a:pt x="38" y="105"/>
                    <a:pt x="41" y="105"/>
                  </a:cubicBezTo>
                  <a:cubicBezTo>
                    <a:pt x="43" y="106"/>
                    <a:pt x="46" y="106"/>
                    <a:pt x="49" y="107"/>
                  </a:cubicBezTo>
                  <a:cubicBezTo>
                    <a:pt x="54" y="109"/>
                    <a:pt x="58" y="109"/>
                    <a:pt x="63" y="106"/>
                  </a:cubicBezTo>
                  <a:cubicBezTo>
                    <a:pt x="65" y="105"/>
                    <a:pt x="66" y="104"/>
                    <a:pt x="68" y="103"/>
                  </a:cubicBezTo>
                  <a:cubicBezTo>
                    <a:pt x="71" y="101"/>
                    <a:pt x="69" y="100"/>
                    <a:pt x="69" y="97"/>
                  </a:cubicBezTo>
                  <a:cubicBezTo>
                    <a:pt x="69" y="94"/>
                    <a:pt x="62" y="93"/>
                    <a:pt x="60" y="91"/>
                  </a:cubicBezTo>
                  <a:cubicBezTo>
                    <a:pt x="57" y="89"/>
                    <a:pt x="53" y="87"/>
                    <a:pt x="50" y="86"/>
                  </a:cubicBezTo>
                  <a:cubicBezTo>
                    <a:pt x="47" y="84"/>
                    <a:pt x="43" y="82"/>
                    <a:pt x="40" y="82"/>
                  </a:cubicBezTo>
                  <a:cubicBezTo>
                    <a:pt x="39" y="81"/>
                    <a:pt x="39" y="82"/>
                    <a:pt x="38" y="82"/>
                  </a:cubicBezTo>
                  <a:cubicBezTo>
                    <a:pt x="37" y="82"/>
                    <a:pt x="36" y="81"/>
                    <a:pt x="35" y="81"/>
                  </a:cubicBezTo>
                  <a:cubicBezTo>
                    <a:pt x="33" y="80"/>
                    <a:pt x="31" y="84"/>
                    <a:pt x="29" y="84"/>
                  </a:cubicBezTo>
                  <a:cubicBezTo>
                    <a:pt x="29" y="83"/>
                    <a:pt x="33" y="80"/>
                    <a:pt x="29" y="80"/>
                  </a:cubicBezTo>
                  <a:cubicBezTo>
                    <a:pt x="28" y="80"/>
                    <a:pt x="24" y="78"/>
                    <a:pt x="24" y="78"/>
                  </a:cubicBezTo>
                  <a:cubicBezTo>
                    <a:pt x="25" y="77"/>
                    <a:pt x="29" y="80"/>
                    <a:pt x="29" y="78"/>
                  </a:cubicBezTo>
                  <a:cubicBezTo>
                    <a:pt x="29" y="77"/>
                    <a:pt x="25" y="75"/>
                    <a:pt x="24" y="75"/>
                  </a:cubicBezTo>
                  <a:cubicBezTo>
                    <a:pt x="23" y="76"/>
                    <a:pt x="20" y="78"/>
                    <a:pt x="20" y="78"/>
                  </a:cubicBezTo>
                  <a:cubicBezTo>
                    <a:pt x="20" y="77"/>
                    <a:pt x="20" y="77"/>
                    <a:pt x="19" y="76"/>
                  </a:cubicBezTo>
                  <a:cubicBezTo>
                    <a:pt x="17" y="76"/>
                    <a:pt x="17" y="77"/>
                    <a:pt x="16" y="78"/>
                  </a:cubicBezTo>
                  <a:cubicBezTo>
                    <a:pt x="16" y="78"/>
                    <a:pt x="16" y="78"/>
                    <a:pt x="16" y="77"/>
                  </a:cubicBezTo>
                  <a:cubicBezTo>
                    <a:pt x="15" y="78"/>
                    <a:pt x="14" y="80"/>
                    <a:pt x="13" y="80"/>
                  </a:cubicBezTo>
                  <a:cubicBezTo>
                    <a:pt x="12" y="81"/>
                    <a:pt x="10" y="81"/>
                    <a:pt x="10" y="81"/>
                  </a:cubicBezTo>
                  <a:cubicBezTo>
                    <a:pt x="9" y="83"/>
                    <a:pt x="5" y="83"/>
                    <a:pt x="6" y="85"/>
                  </a:cubicBezTo>
                  <a:cubicBezTo>
                    <a:pt x="9" y="87"/>
                    <a:pt x="5" y="85"/>
                    <a:pt x="5" y="88"/>
                  </a:cubicBezTo>
                  <a:cubicBezTo>
                    <a:pt x="5" y="90"/>
                    <a:pt x="9" y="91"/>
                    <a:pt x="10" y="92"/>
                  </a:cubicBezTo>
                  <a:cubicBezTo>
                    <a:pt x="12" y="93"/>
                    <a:pt x="14" y="95"/>
                    <a:pt x="13" y="97"/>
                  </a:cubicBezTo>
                  <a:cubicBezTo>
                    <a:pt x="12" y="99"/>
                    <a:pt x="9" y="100"/>
                    <a:pt x="9" y="102"/>
                  </a:cubicBezTo>
                  <a:cubicBezTo>
                    <a:pt x="10" y="104"/>
                    <a:pt x="12" y="106"/>
                    <a:pt x="13" y="108"/>
                  </a:cubicBezTo>
                  <a:cubicBezTo>
                    <a:pt x="14" y="110"/>
                    <a:pt x="12" y="110"/>
                    <a:pt x="12" y="112"/>
                  </a:cubicBezTo>
                  <a:cubicBezTo>
                    <a:pt x="12" y="114"/>
                    <a:pt x="15" y="116"/>
                    <a:pt x="13" y="117"/>
                  </a:cubicBezTo>
                  <a:cubicBezTo>
                    <a:pt x="11" y="118"/>
                    <a:pt x="14" y="121"/>
                    <a:pt x="14" y="122"/>
                  </a:cubicBezTo>
                  <a:cubicBezTo>
                    <a:pt x="16" y="124"/>
                    <a:pt x="18" y="124"/>
                    <a:pt x="15" y="126"/>
                  </a:cubicBezTo>
                  <a:cubicBezTo>
                    <a:pt x="13" y="128"/>
                    <a:pt x="14" y="128"/>
                    <a:pt x="15" y="129"/>
                  </a:cubicBezTo>
                  <a:cubicBezTo>
                    <a:pt x="20" y="132"/>
                    <a:pt x="23" y="134"/>
                    <a:pt x="18" y="138"/>
                  </a:cubicBezTo>
                  <a:cubicBezTo>
                    <a:pt x="13" y="143"/>
                    <a:pt x="8" y="147"/>
                    <a:pt x="4" y="152"/>
                  </a:cubicBezTo>
                  <a:cubicBezTo>
                    <a:pt x="6" y="152"/>
                    <a:pt x="6" y="151"/>
                    <a:pt x="7" y="152"/>
                  </a:cubicBezTo>
                  <a:cubicBezTo>
                    <a:pt x="8" y="154"/>
                    <a:pt x="10" y="154"/>
                    <a:pt x="11" y="155"/>
                  </a:cubicBezTo>
                  <a:cubicBezTo>
                    <a:pt x="17" y="157"/>
                    <a:pt x="9" y="157"/>
                    <a:pt x="7" y="157"/>
                  </a:cubicBezTo>
                  <a:cubicBezTo>
                    <a:pt x="5" y="157"/>
                    <a:pt x="4" y="158"/>
                    <a:pt x="4" y="160"/>
                  </a:cubicBezTo>
                  <a:cubicBezTo>
                    <a:pt x="4" y="162"/>
                    <a:pt x="2" y="163"/>
                    <a:pt x="1" y="165"/>
                  </a:cubicBezTo>
                  <a:cubicBezTo>
                    <a:pt x="0" y="166"/>
                    <a:pt x="1" y="168"/>
                    <a:pt x="2" y="170"/>
                  </a:cubicBezTo>
                  <a:cubicBezTo>
                    <a:pt x="2" y="172"/>
                    <a:pt x="0" y="174"/>
                    <a:pt x="1" y="175"/>
                  </a:cubicBezTo>
                  <a:cubicBezTo>
                    <a:pt x="3" y="176"/>
                    <a:pt x="3" y="176"/>
                    <a:pt x="3" y="178"/>
                  </a:cubicBezTo>
                  <a:cubicBezTo>
                    <a:pt x="2" y="180"/>
                    <a:pt x="4" y="181"/>
                    <a:pt x="4" y="183"/>
                  </a:cubicBezTo>
                  <a:cubicBezTo>
                    <a:pt x="4" y="184"/>
                    <a:pt x="7" y="186"/>
                    <a:pt x="8" y="186"/>
                  </a:cubicBezTo>
                  <a:cubicBezTo>
                    <a:pt x="8" y="186"/>
                    <a:pt x="9" y="185"/>
                    <a:pt x="10" y="185"/>
                  </a:cubicBezTo>
                  <a:cubicBezTo>
                    <a:pt x="11" y="185"/>
                    <a:pt x="11" y="187"/>
                    <a:pt x="12" y="187"/>
                  </a:cubicBezTo>
                  <a:cubicBezTo>
                    <a:pt x="14" y="186"/>
                    <a:pt x="14" y="185"/>
                    <a:pt x="16" y="187"/>
                  </a:cubicBezTo>
                  <a:cubicBezTo>
                    <a:pt x="18" y="188"/>
                    <a:pt x="18" y="188"/>
                    <a:pt x="18" y="190"/>
                  </a:cubicBezTo>
                  <a:cubicBezTo>
                    <a:pt x="17" y="195"/>
                    <a:pt x="21" y="199"/>
                    <a:pt x="24" y="201"/>
                  </a:cubicBezTo>
                  <a:cubicBezTo>
                    <a:pt x="26" y="202"/>
                    <a:pt x="27" y="203"/>
                    <a:pt x="25" y="204"/>
                  </a:cubicBezTo>
                  <a:cubicBezTo>
                    <a:pt x="24" y="206"/>
                    <a:pt x="23" y="205"/>
                    <a:pt x="21" y="205"/>
                  </a:cubicBezTo>
                  <a:cubicBezTo>
                    <a:pt x="19" y="205"/>
                    <a:pt x="22" y="214"/>
                    <a:pt x="24" y="213"/>
                  </a:cubicBezTo>
                  <a:cubicBezTo>
                    <a:pt x="25" y="212"/>
                    <a:pt x="26" y="209"/>
                    <a:pt x="27" y="210"/>
                  </a:cubicBezTo>
                  <a:cubicBezTo>
                    <a:pt x="28" y="210"/>
                    <a:pt x="29" y="211"/>
                    <a:pt x="31" y="211"/>
                  </a:cubicBezTo>
                  <a:cubicBezTo>
                    <a:pt x="33" y="211"/>
                    <a:pt x="35" y="212"/>
                    <a:pt x="35" y="214"/>
                  </a:cubicBezTo>
                  <a:cubicBezTo>
                    <a:pt x="35" y="215"/>
                    <a:pt x="34" y="215"/>
                    <a:pt x="34" y="215"/>
                  </a:cubicBezTo>
                  <a:cubicBezTo>
                    <a:pt x="33" y="216"/>
                    <a:pt x="34" y="218"/>
                    <a:pt x="35" y="218"/>
                  </a:cubicBezTo>
                  <a:cubicBezTo>
                    <a:pt x="36" y="219"/>
                    <a:pt x="38" y="218"/>
                    <a:pt x="39" y="219"/>
                  </a:cubicBezTo>
                  <a:cubicBezTo>
                    <a:pt x="40" y="220"/>
                    <a:pt x="40" y="222"/>
                    <a:pt x="40" y="223"/>
                  </a:cubicBezTo>
                  <a:cubicBezTo>
                    <a:pt x="40" y="224"/>
                    <a:pt x="43" y="223"/>
                    <a:pt x="44" y="223"/>
                  </a:cubicBezTo>
                  <a:cubicBezTo>
                    <a:pt x="45" y="224"/>
                    <a:pt x="47" y="227"/>
                    <a:pt x="48" y="225"/>
                  </a:cubicBezTo>
                  <a:cubicBezTo>
                    <a:pt x="49" y="223"/>
                    <a:pt x="50" y="224"/>
                    <a:pt x="51" y="225"/>
                  </a:cubicBezTo>
                  <a:cubicBezTo>
                    <a:pt x="53" y="227"/>
                    <a:pt x="53" y="226"/>
                    <a:pt x="55" y="226"/>
                  </a:cubicBezTo>
                  <a:cubicBezTo>
                    <a:pt x="56" y="226"/>
                    <a:pt x="57" y="229"/>
                    <a:pt x="58" y="228"/>
                  </a:cubicBezTo>
                  <a:cubicBezTo>
                    <a:pt x="60" y="227"/>
                    <a:pt x="62" y="229"/>
                    <a:pt x="63" y="230"/>
                  </a:cubicBezTo>
                  <a:cubicBezTo>
                    <a:pt x="65" y="231"/>
                    <a:pt x="62" y="232"/>
                    <a:pt x="62" y="232"/>
                  </a:cubicBezTo>
                  <a:cubicBezTo>
                    <a:pt x="60" y="233"/>
                    <a:pt x="63" y="234"/>
                    <a:pt x="63" y="234"/>
                  </a:cubicBezTo>
                  <a:cubicBezTo>
                    <a:pt x="63" y="234"/>
                    <a:pt x="60" y="234"/>
                    <a:pt x="61" y="236"/>
                  </a:cubicBezTo>
                  <a:cubicBezTo>
                    <a:pt x="63" y="237"/>
                    <a:pt x="62" y="238"/>
                    <a:pt x="61" y="239"/>
                  </a:cubicBezTo>
                  <a:cubicBezTo>
                    <a:pt x="61" y="240"/>
                    <a:pt x="58" y="240"/>
                    <a:pt x="57" y="240"/>
                  </a:cubicBezTo>
                  <a:cubicBezTo>
                    <a:pt x="55" y="240"/>
                    <a:pt x="54" y="242"/>
                    <a:pt x="53" y="244"/>
                  </a:cubicBezTo>
                  <a:cubicBezTo>
                    <a:pt x="54" y="244"/>
                    <a:pt x="58" y="244"/>
                    <a:pt x="58" y="245"/>
                  </a:cubicBezTo>
                  <a:cubicBezTo>
                    <a:pt x="58" y="246"/>
                    <a:pt x="53" y="247"/>
                    <a:pt x="53" y="248"/>
                  </a:cubicBezTo>
                  <a:cubicBezTo>
                    <a:pt x="53" y="249"/>
                    <a:pt x="55" y="249"/>
                    <a:pt x="55" y="251"/>
                  </a:cubicBezTo>
                  <a:cubicBezTo>
                    <a:pt x="55" y="251"/>
                    <a:pt x="52" y="252"/>
                    <a:pt x="52" y="252"/>
                  </a:cubicBezTo>
                  <a:cubicBezTo>
                    <a:pt x="51" y="253"/>
                    <a:pt x="51" y="254"/>
                    <a:pt x="50" y="255"/>
                  </a:cubicBezTo>
                  <a:cubicBezTo>
                    <a:pt x="50" y="256"/>
                    <a:pt x="48" y="255"/>
                    <a:pt x="48" y="257"/>
                  </a:cubicBezTo>
                  <a:cubicBezTo>
                    <a:pt x="47" y="258"/>
                    <a:pt x="49" y="260"/>
                    <a:pt x="51" y="260"/>
                  </a:cubicBezTo>
                  <a:cubicBezTo>
                    <a:pt x="53" y="261"/>
                    <a:pt x="55" y="262"/>
                    <a:pt x="58" y="264"/>
                  </a:cubicBezTo>
                  <a:cubicBezTo>
                    <a:pt x="59" y="265"/>
                    <a:pt x="60" y="266"/>
                    <a:pt x="61" y="266"/>
                  </a:cubicBezTo>
                  <a:cubicBezTo>
                    <a:pt x="62" y="268"/>
                    <a:pt x="62" y="267"/>
                    <a:pt x="64" y="266"/>
                  </a:cubicBezTo>
                  <a:cubicBezTo>
                    <a:pt x="67" y="266"/>
                    <a:pt x="70" y="269"/>
                    <a:pt x="73" y="269"/>
                  </a:cubicBezTo>
                  <a:cubicBezTo>
                    <a:pt x="76" y="269"/>
                    <a:pt x="79" y="271"/>
                    <a:pt x="82" y="272"/>
                  </a:cubicBezTo>
                  <a:cubicBezTo>
                    <a:pt x="85" y="273"/>
                    <a:pt x="87" y="272"/>
                    <a:pt x="90" y="272"/>
                  </a:cubicBezTo>
                  <a:cubicBezTo>
                    <a:pt x="91" y="273"/>
                    <a:pt x="92" y="274"/>
                    <a:pt x="92" y="275"/>
                  </a:cubicBezTo>
                  <a:cubicBezTo>
                    <a:pt x="92" y="276"/>
                    <a:pt x="93" y="276"/>
                    <a:pt x="94" y="276"/>
                  </a:cubicBezTo>
                  <a:cubicBezTo>
                    <a:pt x="97" y="277"/>
                    <a:pt x="99" y="282"/>
                    <a:pt x="103" y="280"/>
                  </a:cubicBezTo>
                  <a:cubicBezTo>
                    <a:pt x="104" y="279"/>
                    <a:pt x="106" y="278"/>
                    <a:pt x="105" y="277"/>
                  </a:cubicBezTo>
                  <a:cubicBezTo>
                    <a:pt x="104" y="276"/>
                    <a:pt x="103" y="275"/>
                    <a:pt x="102" y="274"/>
                  </a:cubicBezTo>
                  <a:cubicBezTo>
                    <a:pt x="100" y="272"/>
                    <a:pt x="99" y="270"/>
                    <a:pt x="100" y="267"/>
                  </a:cubicBezTo>
                  <a:cubicBezTo>
                    <a:pt x="100" y="265"/>
                    <a:pt x="99" y="263"/>
                    <a:pt x="97" y="262"/>
                  </a:cubicBezTo>
                  <a:cubicBezTo>
                    <a:pt x="95" y="261"/>
                    <a:pt x="98" y="259"/>
                    <a:pt x="99" y="258"/>
                  </a:cubicBezTo>
                  <a:cubicBezTo>
                    <a:pt x="100" y="256"/>
                    <a:pt x="100" y="254"/>
                    <a:pt x="103" y="254"/>
                  </a:cubicBezTo>
                  <a:cubicBezTo>
                    <a:pt x="104" y="254"/>
                    <a:pt x="105" y="253"/>
                    <a:pt x="106" y="252"/>
                  </a:cubicBezTo>
                  <a:cubicBezTo>
                    <a:pt x="107" y="251"/>
                    <a:pt x="108" y="251"/>
                    <a:pt x="109" y="250"/>
                  </a:cubicBezTo>
                  <a:cubicBezTo>
                    <a:pt x="108" y="250"/>
                    <a:pt x="106" y="249"/>
                    <a:pt x="106" y="248"/>
                  </a:cubicBezTo>
                  <a:cubicBezTo>
                    <a:pt x="106" y="247"/>
                    <a:pt x="108" y="248"/>
                    <a:pt x="108" y="248"/>
                  </a:cubicBezTo>
                  <a:cubicBezTo>
                    <a:pt x="108" y="247"/>
                    <a:pt x="106" y="244"/>
                    <a:pt x="105" y="243"/>
                  </a:cubicBezTo>
                  <a:cubicBezTo>
                    <a:pt x="104" y="241"/>
                    <a:pt x="103" y="241"/>
                    <a:pt x="101" y="241"/>
                  </a:cubicBezTo>
                  <a:cubicBezTo>
                    <a:pt x="98" y="241"/>
                    <a:pt x="100" y="239"/>
                    <a:pt x="98" y="238"/>
                  </a:cubicBezTo>
                  <a:cubicBezTo>
                    <a:pt x="97" y="237"/>
                    <a:pt x="94" y="237"/>
                    <a:pt x="96" y="235"/>
                  </a:cubicBezTo>
                  <a:cubicBezTo>
                    <a:pt x="97" y="233"/>
                    <a:pt x="99" y="232"/>
                    <a:pt x="97" y="231"/>
                  </a:cubicBezTo>
                  <a:cubicBezTo>
                    <a:pt x="96" y="229"/>
                    <a:pt x="98" y="228"/>
                    <a:pt x="99" y="227"/>
                  </a:cubicBezTo>
                  <a:cubicBezTo>
                    <a:pt x="99" y="226"/>
                    <a:pt x="101" y="223"/>
                    <a:pt x="101" y="224"/>
                  </a:cubicBezTo>
                  <a:cubicBezTo>
                    <a:pt x="102" y="225"/>
                    <a:pt x="103" y="227"/>
                    <a:pt x="104" y="228"/>
                  </a:cubicBezTo>
                  <a:cubicBezTo>
                    <a:pt x="106" y="228"/>
                    <a:pt x="107" y="227"/>
                    <a:pt x="107" y="226"/>
                  </a:cubicBezTo>
                  <a:cubicBezTo>
                    <a:pt x="106" y="224"/>
                    <a:pt x="106" y="223"/>
                    <a:pt x="108" y="222"/>
                  </a:cubicBezTo>
                  <a:cubicBezTo>
                    <a:pt x="110" y="221"/>
                    <a:pt x="110" y="219"/>
                    <a:pt x="112" y="219"/>
                  </a:cubicBezTo>
                  <a:cubicBezTo>
                    <a:pt x="114" y="218"/>
                    <a:pt x="116" y="215"/>
                    <a:pt x="118" y="216"/>
                  </a:cubicBezTo>
                  <a:cubicBezTo>
                    <a:pt x="120" y="216"/>
                    <a:pt x="120" y="218"/>
                    <a:pt x="122" y="216"/>
                  </a:cubicBezTo>
                  <a:cubicBezTo>
                    <a:pt x="124" y="215"/>
                    <a:pt x="124" y="216"/>
                    <a:pt x="126" y="217"/>
                  </a:cubicBezTo>
                  <a:cubicBezTo>
                    <a:pt x="128" y="217"/>
                    <a:pt x="130" y="217"/>
                    <a:pt x="132" y="218"/>
                  </a:cubicBezTo>
                  <a:cubicBezTo>
                    <a:pt x="134" y="219"/>
                    <a:pt x="134" y="221"/>
                    <a:pt x="136" y="223"/>
                  </a:cubicBezTo>
                  <a:cubicBezTo>
                    <a:pt x="136" y="223"/>
                    <a:pt x="136" y="220"/>
                    <a:pt x="138" y="221"/>
                  </a:cubicBezTo>
                  <a:cubicBezTo>
                    <a:pt x="139" y="221"/>
                    <a:pt x="140" y="223"/>
                    <a:pt x="142" y="223"/>
                  </a:cubicBezTo>
                  <a:cubicBezTo>
                    <a:pt x="143" y="224"/>
                    <a:pt x="144" y="222"/>
                    <a:pt x="145" y="221"/>
                  </a:cubicBezTo>
                  <a:cubicBezTo>
                    <a:pt x="147" y="219"/>
                    <a:pt x="148" y="221"/>
                    <a:pt x="150" y="221"/>
                  </a:cubicBezTo>
                  <a:cubicBezTo>
                    <a:pt x="152" y="221"/>
                    <a:pt x="153" y="219"/>
                    <a:pt x="155" y="220"/>
                  </a:cubicBezTo>
                  <a:cubicBezTo>
                    <a:pt x="157" y="221"/>
                    <a:pt x="158" y="222"/>
                    <a:pt x="160" y="223"/>
                  </a:cubicBezTo>
                  <a:cubicBezTo>
                    <a:pt x="162" y="224"/>
                    <a:pt x="161" y="223"/>
                    <a:pt x="163" y="222"/>
                  </a:cubicBezTo>
                  <a:cubicBezTo>
                    <a:pt x="164" y="221"/>
                    <a:pt x="168" y="222"/>
                    <a:pt x="169" y="222"/>
                  </a:cubicBezTo>
                  <a:cubicBezTo>
                    <a:pt x="170" y="222"/>
                    <a:pt x="172" y="220"/>
                    <a:pt x="172" y="219"/>
                  </a:cubicBezTo>
                  <a:cubicBezTo>
                    <a:pt x="172" y="217"/>
                    <a:pt x="169" y="217"/>
                    <a:pt x="168" y="216"/>
                  </a:cubicBezTo>
                  <a:cubicBezTo>
                    <a:pt x="161" y="213"/>
                    <a:pt x="171" y="214"/>
                    <a:pt x="169" y="210"/>
                  </a:cubicBezTo>
                  <a:cubicBezTo>
                    <a:pt x="168" y="209"/>
                    <a:pt x="166" y="209"/>
                    <a:pt x="169" y="208"/>
                  </a:cubicBezTo>
                  <a:cubicBezTo>
                    <a:pt x="170" y="207"/>
                    <a:pt x="172" y="208"/>
                    <a:pt x="173" y="207"/>
                  </a:cubicBezTo>
                  <a:cubicBezTo>
                    <a:pt x="177" y="207"/>
                    <a:pt x="166" y="202"/>
                    <a:pt x="171" y="200"/>
                  </a:cubicBezTo>
                  <a:cubicBezTo>
                    <a:pt x="172" y="200"/>
                    <a:pt x="174" y="200"/>
                    <a:pt x="175" y="200"/>
                  </a:cubicBezTo>
                  <a:cubicBezTo>
                    <a:pt x="178" y="200"/>
                    <a:pt x="180" y="200"/>
                    <a:pt x="183" y="199"/>
                  </a:cubicBezTo>
                  <a:cubicBezTo>
                    <a:pt x="185" y="198"/>
                    <a:pt x="187" y="198"/>
                    <a:pt x="189" y="198"/>
                  </a:cubicBezTo>
                  <a:cubicBezTo>
                    <a:pt x="191" y="197"/>
                    <a:pt x="193" y="196"/>
                    <a:pt x="196" y="196"/>
                  </a:cubicBezTo>
                  <a:cubicBezTo>
                    <a:pt x="200" y="195"/>
                    <a:pt x="204" y="194"/>
                    <a:pt x="208" y="192"/>
                  </a:cubicBezTo>
                  <a:cubicBezTo>
                    <a:pt x="211" y="190"/>
                    <a:pt x="217" y="190"/>
                    <a:pt x="219" y="194"/>
                  </a:cubicBezTo>
                  <a:cubicBezTo>
                    <a:pt x="220" y="196"/>
                    <a:pt x="219" y="196"/>
                    <a:pt x="220" y="198"/>
                  </a:cubicBezTo>
                  <a:cubicBezTo>
                    <a:pt x="220" y="201"/>
                    <a:pt x="224" y="198"/>
                    <a:pt x="226" y="199"/>
                  </a:cubicBezTo>
                  <a:cubicBezTo>
                    <a:pt x="227" y="199"/>
                    <a:pt x="226" y="200"/>
                    <a:pt x="227" y="200"/>
                  </a:cubicBezTo>
                  <a:cubicBezTo>
                    <a:pt x="228" y="201"/>
                    <a:pt x="228" y="200"/>
                    <a:pt x="228" y="200"/>
                  </a:cubicBezTo>
                  <a:cubicBezTo>
                    <a:pt x="229" y="199"/>
                    <a:pt x="230" y="200"/>
                    <a:pt x="231" y="201"/>
                  </a:cubicBezTo>
                  <a:cubicBezTo>
                    <a:pt x="232" y="201"/>
                    <a:pt x="232" y="201"/>
                    <a:pt x="231" y="202"/>
                  </a:cubicBezTo>
                  <a:cubicBezTo>
                    <a:pt x="230" y="205"/>
                    <a:pt x="237" y="203"/>
                    <a:pt x="239" y="202"/>
                  </a:cubicBezTo>
                  <a:cubicBezTo>
                    <a:pt x="239" y="202"/>
                    <a:pt x="248" y="197"/>
                    <a:pt x="248" y="198"/>
                  </a:cubicBezTo>
                  <a:cubicBezTo>
                    <a:pt x="248" y="199"/>
                    <a:pt x="246" y="201"/>
                    <a:pt x="248" y="202"/>
                  </a:cubicBezTo>
                  <a:cubicBezTo>
                    <a:pt x="250" y="202"/>
                    <a:pt x="251" y="203"/>
                    <a:pt x="252" y="204"/>
                  </a:cubicBezTo>
                  <a:cubicBezTo>
                    <a:pt x="255" y="207"/>
                    <a:pt x="256" y="210"/>
                    <a:pt x="258" y="213"/>
                  </a:cubicBezTo>
                  <a:cubicBezTo>
                    <a:pt x="260" y="216"/>
                    <a:pt x="261" y="219"/>
                    <a:pt x="263" y="221"/>
                  </a:cubicBezTo>
                  <a:cubicBezTo>
                    <a:pt x="266" y="224"/>
                    <a:pt x="266" y="217"/>
                    <a:pt x="269" y="220"/>
                  </a:cubicBezTo>
                  <a:cubicBezTo>
                    <a:pt x="273" y="224"/>
                    <a:pt x="275" y="222"/>
                    <a:pt x="280" y="221"/>
                  </a:cubicBezTo>
                  <a:cubicBezTo>
                    <a:pt x="282" y="220"/>
                    <a:pt x="283" y="223"/>
                    <a:pt x="284" y="224"/>
                  </a:cubicBezTo>
                  <a:cubicBezTo>
                    <a:pt x="285" y="226"/>
                    <a:pt x="287" y="226"/>
                    <a:pt x="288" y="228"/>
                  </a:cubicBezTo>
                  <a:cubicBezTo>
                    <a:pt x="289" y="230"/>
                    <a:pt x="291" y="230"/>
                    <a:pt x="293" y="230"/>
                  </a:cubicBezTo>
                  <a:cubicBezTo>
                    <a:pt x="296" y="229"/>
                    <a:pt x="295" y="230"/>
                    <a:pt x="296" y="231"/>
                  </a:cubicBezTo>
                  <a:cubicBezTo>
                    <a:pt x="298" y="235"/>
                    <a:pt x="304" y="230"/>
                    <a:pt x="307" y="230"/>
                  </a:cubicBezTo>
                  <a:cubicBezTo>
                    <a:pt x="310" y="229"/>
                    <a:pt x="313" y="226"/>
                    <a:pt x="316" y="225"/>
                  </a:cubicBezTo>
                  <a:cubicBezTo>
                    <a:pt x="320" y="222"/>
                    <a:pt x="322" y="222"/>
                    <a:pt x="327" y="223"/>
                  </a:cubicBezTo>
                  <a:cubicBezTo>
                    <a:pt x="329" y="223"/>
                    <a:pt x="329" y="224"/>
                    <a:pt x="331" y="226"/>
                  </a:cubicBezTo>
                  <a:cubicBezTo>
                    <a:pt x="332" y="227"/>
                    <a:pt x="334" y="227"/>
                    <a:pt x="336" y="227"/>
                  </a:cubicBezTo>
                  <a:cubicBezTo>
                    <a:pt x="338" y="227"/>
                    <a:pt x="339" y="228"/>
                    <a:pt x="341" y="228"/>
                  </a:cubicBezTo>
                  <a:cubicBezTo>
                    <a:pt x="343" y="230"/>
                    <a:pt x="344" y="228"/>
                    <a:pt x="346" y="227"/>
                  </a:cubicBezTo>
                  <a:cubicBezTo>
                    <a:pt x="349" y="224"/>
                    <a:pt x="344" y="222"/>
                    <a:pt x="346" y="219"/>
                  </a:cubicBezTo>
                  <a:cubicBezTo>
                    <a:pt x="347" y="217"/>
                    <a:pt x="351" y="213"/>
                    <a:pt x="353" y="214"/>
                  </a:cubicBezTo>
                  <a:cubicBezTo>
                    <a:pt x="357" y="216"/>
                    <a:pt x="362" y="216"/>
                    <a:pt x="366" y="218"/>
                  </a:cubicBezTo>
                  <a:cubicBezTo>
                    <a:pt x="368" y="219"/>
                    <a:pt x="367" y="221"/>
                    <a:pt x="368" y="222"/>
                  </a:cubicBezTo>
                  <a:cubicBezTo>
                    <a:pt x="369" y="225"/>
                    <a:pt x="371" y="225"/>
                    <a:pt x="374" y="226"/>
                  </a:cubicBezTo>
                  <a:cubicBezTo>
                    <a:pt x="378" y="227"/>
                    <a:pt x="382" y="224"/>
                    <a:pt x="386" y="225"/>
                  </a:cubicBezTo>
                  <a:cubicBezTo>
                    <a:pt x="387" y="225"/>
                    <a:pt x="389" y="225"/>
                    <a:pt x="390" y="226"/>
                  </a:cubicBezTo>
                  <a:cubicBezTo>
                    <a:pt x="392" y="227"/>
                    <a:pt x="394" y="227"/>
                    <a:pt x="396" y="229"/>
                  </a:cubicBezTo>
                  <a:cubicBezTo>
                    <a:pt x="401" y="233"/>
                    <a:pt x="409" y="233"/>
                    <a:pt x="415" y="231"/>
                  </a:cubicBezTo>
                  <a:cubicBezTo>
                    <a:pt x="419" y="230"/>
                    <a:pt x="422" y="228"/>
                    <a:pt x="426" y="227"/>
                  </a:cubicBezTo>
                  <a:cubicBezTo>
                    <a:pt x="428" y="225"/>
                    <a:pt x="431" y="227"/>
                    <a:pt x="433" y="227"/>
                  </a:cubicBezTo>
                  <a:cubicBezTo>
                    <a:pt x="435" y="228"/>
                    <a:pt x="436" y="226"/>
                    <a:pt x="438" y="227"/>
                  </a:cubicBezTo>
                  <a:cubicBezTo>
                    <a:pt x="439" y="228"/>
                    <a:pt x="443" y="231"/>
                    <a:pt x="445" y="230"/>
                  </a:cubicBezTo>
                  <a:cubicBezTo>
                    <a:pt x="446" y="230"/>
                    <a:pt x="448" y="229"/>
                    <a:pt x="449" y="228"/>
                  </a:cubicBezTo>
                  <a:cubicBezTo>
                    <a:pt x="452" y="227"/>
                    <a:pt x="453" y="227"/>
                    <a:pt x="453" y="225"/>
                  </a:cubicBezTo>
                  <a:cubicBezTo>
                    <a:pt x="453" y="221"/>
                    <a:pt x="456" y="217"/>
                    <a:pt x="458" y="215"/>
                  </a:cubicBezTo>
                  <a:cubicBezTo>
                    <a:pt x="459" y="214"/>
                    <a:pt x="460" y="212"/>
                    <a:pt x="459" y="211"/>
                  </a:cubicBezTo>
                  <a:cubicBezTo>
                    <a:pt x="458" y="210"/>
                    <a:pt x="455" y="210"/>
                    <a:pt x="457" y="208"/>
                  </a:cubicBezTo>
                  <a:cubicBezTo>
                    <a:pt x="460" y="205"/>
                    <a:pt x="465" y="205"/>
                    <a:pt x="470" y="204"/>
                  </a:cubicBezTo>
                  <a:cubicBezTo>
                    <a:pt x="472" y="204"/>
                    <a:pt x="474" y="204"/>
                    <a:pt x="476" y="205"/>
                  </a:cubicBezTo>
                  <a:cubicBezTo>
                    <a:pt x="478" y="206"/>
                    <a:pt x="481" y="206"/>
                    <a:pt x="483" y="207"/>
                  </a:cubicBezTo>
                  <a:cubicBezTo>
                    <a:pt x="486" y="208"/>
                    <a:pt x="487" y="212"/>
                    <a:pt x="489" y="215"/>
                  </a:cubicBezTo>
                  <a:cubicBezTo>
                    <a:pt x="490" y="218"/>
                    <a:pt x="492" y="221"/>
                    <a:pt x="493" y="224"/>
                  </a:cubicBezTo>
                  <a:cubicBezTo>
                    <a:pt x="493" y="225"/>
                    <a:pt x="493" y="227"/>
                    <a:pt x="494" y="229"/>
                  </a:cubicBezTo>
                  <a:cubicBezTo>
                    <a:pt x="494" y="230"/>
                    <a:pt x="497" y="230"/>
                    <a:pt x="498" y="230"/>
                  </a:cubicBezTo>
                  <a:cubicBezTo>
                    <a:pt x="502" y="231"/>
                    <a:pt x="507" y="233"/>
                    <a:pt x="508" y="237"/>
                  </a:cubicBezTo>
                  <a:cubicBezTo>
                    <a:pt x="509" y="240"/>
                    <a:pt x="510" y="242"/>
                    <a:pt x="514" y="242"/>
                  </a:cubicBezTo>
                  <a:cubicBezTo>
                    <a:pt x="515" y="242"/>
                    <a:pt x="517" y="242"/>
                    <a:pt x="518" y="242"/>
                  </a:cubicBezTo>
                  <a:cubicBezTo>
                    <a:pt x="520" y="242"/>
                    <a:pt x="520" y="240"/>
                    <a:pt x="522" y="240"/>
                  </a:cubicBezTo>
                  <a:cubicBezTo>
                    <a:pt x="525" y="240"/>
                    <a:pt x="528" y="237"/>
                    <a:pt x="530" y="241"/>
                  </a:cubicBezTo>
                  <a:cubicBezTo>
                    <a:pt x="530" y="243"/>
                    <a:pt x="530" y="243"/>
                    <a:pt x="529" y="244"/>
                  </a:cubicBezTo>
                  <a:cubicBezTo>
                    <a:pt x="527" y="246"/>
                    <a:pt x="527" y="247"/>
                    <a:pt x="526" y="249"/>
                  </a:cubicBezTo>
                  <a:cubicBezTo>
                    <a:pt x="525" y="252"/>
                    <a:pt x="523" y="255"/>
                    <a:pt x="521" y="258"/>
                  </a:cubicBezTo>
                  <a:cubicBezTo>
                    <a:pt x="520" y="260"/>
                    <a:pt x="519" y="259"/>
                    <a:pt x="518" y="258"/>
                  </a:cubicBezTo>
                  <a:cubicBezTo>
                    <a:pt x="516" y="257"/>
                    <a:pt x="516" y="258"/>
                    <a:pt x="514" y="259"/>
                  </a:cubicBezTo>
                  <a:cubicBezTo>
                    <a:pt x="513" y="259"/>
                    <a:pt x="511" y="260"/>
                    <a:pt x="511" y="260"/>
                  </a:cubicBezTo>
                  <a:cubicBezTo>
                    <a:pt x="510" y="261"/>
                    <a:pt x="513" y="265"/>
                    <a:pt x="513" y="267"/>
                  </a:cubicBezTo>
                  <a:cubicBezTo>
                    <a:pt x="512" y="268"/>
                    <a:pt x="512" y="270"/>
                    <a:pt x="512" y="271"/>
                  </a:cubicBezTo>
                  <a:cubicBezTo>
                    <a:pt x="511" y="273"/>
                    <a:pt x="509" y="272"/>
                    <a:pt x="509" y="274"/>
                  </a:cubicBezTo>
                  <a:cubicBezTo>
                    <a:pt x="511" y="273"/>
                    <a:pt x="512" y="274"/>
                    <a:pt x="514" y="272"/>
                  </a:cubicBezTo>
                  <a:cubicBezTo>
                    <a:pt x="515" y="270"/>
                    <a:pt x="517" y="272"/>
                    <a:pt x="519" y="272"/>
                  </a:cubicBezTo>
                  <a:cubicBezTo>
                    <a:pt x="523" y="274"/>
                    <a:pt x="527" y="272"/>
                    <a:pt x="531" y="269"/>
                  </a:cubicBezTo>
                  <a:cubicBezTo>
                    <a:pt x="534" y="266"/>
                    <a:pt x="537" y="262"/>
                    <a:pt x="540" y="259"/>
                  </a:cubicBezTo>
                  <a:cubicBezTo>
                    <a:pt x="543" y="255"/>
                    <a:pt x="546" y="251"/>
                    <a:pt x="549" y="247"/>
                  </a:cubicBezTo>
                  <a:cubicBezTo>
                    <a:pt x="554" y="240"/>
                    <a:pt x="559" y="235"/>
                    <a:pt x="558" y="226"/>
                  </a:cubicBezTo>
                  <a:cubicBezTo>
                    <a:pt x="558" y="222"/>
                    <a:pt x="559" y="220"/>
                    <a:pt x="561" y="217"/>
                  </a:cubicBezTo>
                  <a:cubicBezTo>
                    <a:pt x="562" y="215"/>
                    <a:pt x="562" y="214"/>
                    <a:pt x="563" y="212"/>
                  </a:cubicBezTo>
                  <a:cubicBezTo>
                    <a:pt x="563" y="212"/>
                    <a:pt x="563" y="211"/>
                    <a:pt x="563" y="210"/>
                  </a:cubicBezTo>
                  <a:cubicBezTo>
                    <a:pt x="563" y="209"/>
                    <a:pt x="561" y="208"/>
                    <a:pt x="561" y="207"/>
                  </a:cubicBezTo>
                  <a:cubicBezTo>
                    <a:pt x="561" y="207"/>
                    <a:pt x="563" y="208"/>
                    <a:pt x="563" y="207"/>
                  </a:cubicBezTo>
                  <a:cubicBezTo>
                    <a:pt x="562" y="206"/>
                    <a:pt x="562" y="205"/>
                    <a:pt x="561" y="205"/>
                  </a:cubicBezTo>
                  <a:cubicBezTo>
                    <a:pt x="560" y="204"/>
                    <a:pt x="558" y="201"/>
                    <a:pt x="557" y="200"/>
                  </a:cubicBezTo>
                  <a:cubicBezTo>
                    <a:pt x="556" y="200"/>
                    <a:pt x="551" y="198"/>
                    <a:pt x="550" y="199"/>
                  </a:cubicBezTo>
                  <a:cubicBezTo>
                    <a:pt x="550" y="200"/>
                    <a:pt x="551" y="201"/>
                    <a:pt x="550" y="201"/>
                  </a:cubicBezTo>
                  <a:cubicBezTo>
                    <a:pt x="548" y="201"/>
                    <a:pt x="548" y="203"/>
                    <a:pt x="547" y="203"/>
                  </a:cubicBezTo>
                  <a:cubicBezTo>
                    <a:pt x="545" y="205"/>
                    <a:pt x="544" y="202"/>
                    <a:pt x="544" y="201"/>
                  </a:cubicBezTo>
                  <a:cubicBezTo>
                    <a:pt x="544" y="199"/>
                    <a:pt x="546" y="198"/>
                    <a:pt x="543" y="199"/>
                  </a:cubicBezTo>
                  <a:cubicBezTo>
                    <a:pt x="540" y="200"/>
                    <a:pt x="544" y="202"/>
                    <a:pt x="540" y="202"/>
                  </a:cubicBezTo>
                  <a:cubicBezTo>
                    <a:pt x="539" y="202"/>
                    <a:pt x="541" y="197"/>
                    <a:pt x="540" y="196"/>
                  </a:cubicBezTo>
                  <a:cubicBezTo>
                    <a:pt x="540" y="197"/>
                    <a:pt x="529" y="197"/>
                    <a:pt x="534" y="194"/>
                  </a:cubicBezTo>
                  <a:cubicBezTo>
                    <a:pt x="538" y="191"/>
                    <a:pt x="542" y="188"/>
                    <a:pt x="546" y="185"/>
                  </a:cubicBezTo>
                  <a:cubicBezTo>
                    <a:pt x="547" y="184"/>
                    <a:pt x="548" y="182"/>
                    <a:pt x="549" y="181"/>
                  </a:cubicBezTo>
                  <a:cubicBezTo>
                    <a:pt x="552" y="179"/>
                    <a:pt x="555" y="177"/>
                    <a:pt x="557" y="175"/>
                  </a:cubicBezTo>
                  <a:cubicBezTo>
                    <a:pt x="558" y="174"/>
                    <a:pt x="559" y="172"/>
                    <a:pt x="561" y="171"/>
                  </a:cubicBezTo>
                  <a:cubicBezTo>
                    <a:pt x="563" y="169"/>
                    <a:pt x="565" y="167"/>
                    <a:pt x="567" y="165"/>
                  </a:cubicBezTo>
                  <a:cubicBezTo>
                    <a:pt x="571" y="162"/>
                    <a:pt x="577" y="162"/>
                    <a:pt x="582" y="162"/>
                  </a:cubicBezTo>
                  <a:cubicBezTo>
                    <a:pt x="583" y="162"/>
                    <a:pt x="584" y="162"/>
                    <a:pt x="585" y="162"/>
                  </a:cubicBezTo>
                  <a:cubicBezTo>
                    <a:pt x="586" y="163"/>
                    <a:pt x="586" y="164"/>
                    <a:pt x="587" y="164"/>
                  </a:cubicBezTo>
                  <a:cubicBezTo>
                    <a:pt x="588" y="163"/>
                    <a:pt x="590" y="163"/>
                    <a:pt x="591" y="162"/>
                  </a:cubicBezTo>
                  <a:cubicBezTo>
                    <a:pt x="592" y="162"/>
                    <a:pt x="593" y="163"/>
                    <a:pt x="594" y="163"/>
                  </a:cubicBezTo>
                  <a:cubicBezTo>
                    <a:pt x="595" y="163"/>
                    <a:pt x="596" y="163"/>
                    <a:pt x="597" y="163"/>
                  </a:cubicBezTo>
                  <a:cubicBezTo>
                    <a:pt x="597" y="162"/>
                    <a:pt x="598" y="163"/>
                    <a:pt x="599" y="163"/>
                  </a:cubicBezTo>
                  <a:cubicBezTo>
                    <a:pt x="601" y="163"/>
                    <a:pt x="601" y="160"/>
                    <a:pt x="604" y="160"/>
                  </a:cubicBezTo>
                  <a:cubicBezTo>
                    <a:pt x="605" y="160"/>
                    <a:pt x="607" y="160"/>
                    <a:pt x="608" y="160"/>
                  </a:cubicBezTo>
                  <a:cubicBezTo>
                    <a:pt x="609" y="161"/>
                    <a:pt x="610" y="162"/>
                    <a:pt x="611" y="162"/>
                  </a:cubicBezTo>
                  <a:cubicBezTo>
                    <a:pt x="612" y="163"/>
                    <a:pt x="616" y="161"/>
                    <a:pt x="616" y="164"/>
                  </a:cubicBezTo>
                  <a:cubicBezTo>
                    <a:pt x="616" y="164"/>
                    <a:pt x="613" y="164"/>
                    <a:pt x="613" y="165"/>
                  </a:cubicBezTo>
                  <a:cubicBezTo>
                    <a:pt x="612" y="167"/>
                    <a:pt x="616" y="166"/>
                    <a:pt x="616" y="166"/>
                  </a:cubicBezTo>
                  <a:cubicBezTo>
                    <a:pt x="618" y="166"/>
                    <a:pt x="620" y="166"/>
                    <a:pt x="621" y="166"/>
                  </a:cubicBezTo>
                  <a:cubicBezTo>
                    <a:pt x="622" y="165"/>
                    <a:pt x="622" y="165"/>
                    <a:pt x="623" y="164"/>
                  </a:cubicBezTo>
                  <a:cubicBezTo>
                    <a:pt x="624" y="164"/>
                    <a:pt x="625" y="165"/>
                    <a:pt x="627" y="165"/>
                  </a:cubicBezTo>
                  <a:cubicBezTo>
                    <a:pt x="628" y="165"/>
                    <a:pt x="635" y="163"/>
                    <a:pt x="631" y="162"/>
                  </a:cubicBezTo>
                  <a:cubicBezTo>
                    <a:pt x="629" y="162"/>
                    <a:pt x="628" y="163"/>
                    <a:pt x="628" y="160"/>
                  </a:cubicBezTo>
                  <a:cubicBezTo>
                    <a:pt x="628" y="159"/>
                    <a:pt x="630" y="156"/>
                    <a:pt x="631" y="155"/>
                  </a:cubicBezTo>
                  <a:cubicBezTo>
                    <a:pt x="633" y="154"/>
                    <a:pt x="634" y="153"/>
                    <a:pt x="636" y="151"/>
                  </a:cubicBezTo>
                  <a:cubicBezTo>
                    <a:pt x="637" y="150"/>
                    <a:pt x="639" y="150"/>
                    <a:pt x="640" y="148"/>
                  </a:cubicBezTo>
                  <a:cubicBezTo>
                    <a:pt x="641" y="146"/>
                    <a:pt x="642" y="145"/>
                    <a:pt x="644" y="145"/>
                  </a:cubicBezTo>
                  <a:cubicBezTo>
                    <a:pt x="646" y="145"/>
                    <a:pt x="649" y="144"/>
                    <a:pt x="651" y="144"/>
                  </a:cubicBezTo>
                  <a:cubicBezTo>
                    <a:pt x="653" y="144"/>
                    <a:pt x="654" y="146"/>
                    <a:pt x="655" y="146"/>
                  </a:cubicBezTo>
                  <a:cubicBezTo>
                    <a:pt x="656" y="145"/>
                    <a:pt x="657" y="143"/>
                    <a:pt x="658" y="144"/>
                  </a:cubicBezTo>
                  <a:cubicBezTo>
                    <a:pt x="659" y="145"/>
                    <a:pt x="656" y="148"/>
                    <a:pt x="656" y="149"/>
                  </a:cubicBezTo>
                  <a:cubicBezTo>
                    <a:pt x="656" y="151"/>
                    <a:pt x="657" y="149"/>
                    <a:pt x="659" y="150"/>
                  </a:cubicBezTo>
                  <a:cubicBezTo>
                    <a:pt x="659" y="150"/>
                    <a:pt x="657" y="152"/>
                    <a:pt x="657" y="153"/>
                  </a:cubicBezTo>
                  <a:cubicBezTo>
                    <a:pt x="657" y="154"/>
                    <a:pt x="664" y="149"/>
                    <a:pt x="664" y="149"/>
                  </a:cubicBezTo>
                  <a:cubicBezTo>
                    <a:pt x="665" y="148"/>
                    <a:pt x="666" y="147"/>
                    <a:pt x="668" y="146"/>
                  </a:cubicBezTo>
                  <a:cubicBezTo>
                    <a:pt x="669" y="145"/>
                    <a:pt x="672" y="147"/>
                    <a:pt x="672" y="145"/>
                  </a:cubicBezTo>
                  <a:cubicBezTo>
                    <a:pt x="671" y="143"/>
                    <a:pt x="672" y="139"/>
                    <a:pt x="675" y="139"/>
                  </a:cubicBezTo>
                  <a:cubicBezTo>
                    <a:pt x="676" y="138"/>
                    <a:pt x="678" y="137"/>
                    <a:pt x="679" y="138"/>
                  </a:cubicBezTo>
                  <a:cubicBezTo>
                    <a:pt x="680" y="138"/>
                    <a:pt x="682" y="140"/>
                    <a:pt x="683" y="139"/>
                  </a:cubicBezTo>
                  <a:cubicBezTo>
                    <a:pt x="681" y="140"/>
                    <a:pt x="678" y="139"/>
                    <a:pt x="677" y="142"/>
                  </a:cubicBezTo>
                  <a:cubicBezTo>
                    <a:pt x="677" y="143"/>
                    <a:pt x="677" y="144"/>
                    <a:pt x="677" y="145"/>
                  </a:cubicBezTo>
                  <a:cubicBezTo>
                    <a:pt x="677" y="146"/>
                    <a:pt x="675" y="146"/>
                    <a:pt x="676" y="147"/>
                  </a:cubicBezTo>
                  <a:cubicBezTo>
                    <a:pt x="676" y="148"/>
                    <a:pt x="677" y="148"/>
                    <a:pt x="676" y="149"/>
                  </a:cubicBezTo>
                  <a:cubicBezTo>
                    <a:pt x="675" y="149"/>
                    <a:pt x="674" y="150"/>
                    <a:pt x="675" y="151"/>
                  </a:cubicBezTo>
                  <a:cubicBezTo>
                    <a:pt x="675" y="151"/>
                    <a:pt x="669" y="153"/>
                    <a:pt x="669" y="154"/>
                  </a:cubicBezTo>
                  <a:cubicBezTo>
                    <a:pt x="667" y="155"/>
                    <a:pt x="666" y="157"/>
                    <a:pt x="664" y="158"/>
                  </a:cubicBezTo>
                  <a:cubicBezTo>
                    <a:pt x="662" y="160"/>
                    <a:pt x="660" y="161"/>
                    <a:pt x="658" y="163"/>
                  </a:cubicBezTo>
                  <a:cubicBezTo>
                    <a:pt x="654" y="166"/>
                    <a:pt x="651" y="173"/>
                    <a:pt x="646" y="173"/>
                  </a:cubicBezTo>
                  <a:cubicBezTo>
                    <a:pt x="645" y="173"/>
                    <a:pt x="641" y="174"/>
                    <a:pt x="641" y="175"/>
                  </a:cubicBezTo>
                  <a:cubicBezTo>
                    <a:pt x="641" y="178"/>
                    <a:pt x="641" y="179"/>
                    <a:pt x="638" y="181"/>
                  </a:cubicBezTo>
                  <a:cubicBezTo>
                    <a:pt x="634" y="184"/>
                    <a:pt x="634" y="190"/>
                    <a:pt x="635" y="195"/>
                  </a:cubicBezTo>
                  <a:cubicBezTo>
                    <a:pt x="636" y="200"/>
                    <a:pt x="635" y="206"/>
                    <a:pt x="638" y="210"/>
                  </a:cubicBezTo>
                  <a:cubicBezTo>
                    <a:pt x="639" y="212"/>
                    <a:pt x="639" y="215"/>
                    <a:pt x="639" y="217"/>
                  </a:cubicBezTo>
                  <a:cubicBezTo>
                    <a:pt x="639" y="217"/>
                    <a:pt x="639" y="219"/>
                    <a:pt x="640" y="219"/>
                  </a:cubicBezTo>
                  <a:cubicBezTo>
                    <a:pt x="641" y="219"/>
                    <a:pt x="639" y="222"/>
                    <a:pt x="640" y="222"/>
                  </a:cubicBezTo>
                  <a:cubicBezTo>
                    <a:pt x="640" y="222"/>
                    <a:pt x="645" y="218"/>
                    <a:pt x="645" y="217"/>
                  </a:cubicBezTo>
                  <a:cubicBezTo>
                    <a:pt x="647" y="215"/>
                    <a:pt x="648" y="213"/>
                    <a:pt x="649" y="210"/>
                  </a:cubicBezTo>
                  <a:cubicBezTo>
                    <a:pt x="650" y="208"/>
                    <a:pt x="654" y="206"/>
                    <a:pt x="655" y="206"/>
                  </a:cubicBezTo>
                  <a:cubicBezTo>
                    <a:pt x="658" y="208"/>
                    <a:pt x="655" y="202"/>
                    <a:pt x="656" y="201"/>
                  </a:cubicBezTo>
                  <a:cubicBezTo>
                    <a:pt x="658" y="198"/>
                    <a:pt x="659" y="197"/>
                    <a:pt x="662" y="197"/>
                  </a:cubicBezTo>
                  <a:cubicBezTo>
                    <a:pt x="665" y="197"/>
                    <a:pt x="669" y="197"/>
                    <a:pt x="667" y="194"/>
                  </a:cubicBezTo>
                  <a:cubicBezTo>
                    <a:pt x="664" y="191"/>
                    <a:pt x="666" y="188"/>
                    <a:pt x="669" y="186"/>
                  </a:cubicBezTo>
                  <a:cubicBezTo>
                    <a:pt x="670" y="185"/>
                    <a:pt x="670" y="187"/>
                    <a:pt x="671" y="187"/>
                  </a:cubicBezTo>
                  <a:cubicBezTo>
                    <a:pt x="673" y="187"/>
                    <a:pt x="673" y="184"/>
                    <a:pt x="673" y="183"/>
                  </a:cubicBezTo>
                  <a:cubicBezTo>
                    <a:pt x="671" y="181"/>
                    <a:pt x="669" y="180"/>
                    <a:pt x="671" y="177"/>
                  </a:cubicBezTo>
                  <a:cubicBezTo>
                    <a:pt x="671" y="177"/>
                    <a:pt x="674" y="176"/>
                    <a:pt x="673" y="175"/>
                  </a:cubicBezTo>
                  <a:cubicBezTo>
                    <a:pt x="672" y="175"/>
                    <a:pt x="671" y="173"/>
                    <a:pt x="670" y="173"/>
                  </a:cubicBezTo>
                  <a:cubicBezTo>
                    <a:pt x="669" y="173"/>
                    <a:pt x="670" y="174"/>
                    <a:pt x="669" y="174"/>
                  </a:cubicBezTo>
                  <a:cubicBezTo>
                    <a:pt x="667" y="174"/>
                    <a:pt x="666" y="173"/>
                    <a:pt x="667" y="171"/>
                  </a:cubicBezTo>
                  <a:cubicBezTo>
                    <a:pt x="668" y="169"/>
                    <a:pt x="670" y="168"/>
                    <a:pt x="672" y="165"/>
                  </a:cubicBezTo>
                  <a:cubicBezTo>
                    <a:pt x="673" y="163"/>
                    <a:pt x="673" y="160"/>
                    <a:pt x="676" y="158"/>
                  </a:cubicBezTo>
                  <a:cubicBezTo>
                    <a:pt x="677" y="157"/>
                    <a:pt x="677" y="159"/>
                    <a:pt x="677" y="159"/>
                  </a:cubicBezTo>
                  <a:cubicBezTo>
                    <a:pt x="679" y="159"/>
                    <a:pt x="679" y="157"/>
                    <a:pt x="680" y="158"/>
                  </a:cubicBezTo>
                  <a:cubicBezTo>
                    <a:pt x="681" y="158"/>
                    <a:pt x="681" y="159"/>
                    <a:pt x="682" y="158"/>
                  </a:cubicBezTo>
                  <a:cubicBezTo>
                    <a:pt x="684" y="157"/>
                    <a:pt x="685" y="156"/>
                    <a:pt x="687" y="155"/>
                  </a:cubicBezTo>
                  <a:cubicBezTo>
                    <a:pt x="690" y="154"/>
                    <a:pt x="686" y="158"/>
                    <a:pt x="688" y="159"/>
                  </a:cubicBezTo>
                  <a:cubicBezTo>
                    <a:pt x="688" y="160"/>
                    <a:pt x="692" y="156"/>
                    <a:pt x="693" y="156"/>
                  </a:cubicBezTo>
                  <a:cubicBezTo>
                    <a:pt x="695" y="155"/>
                    <a:pt x="697" y="154"/>
                    <a:pt x="700" y="154"/>
                  </a:cubicBezTo>
                  <a:cubicBezTo>
                    <a:pt x="702" y="154"/>
                    <a:pt x="704" y="154"/>
                    <a:pt x="705" y="156"/>
                  </a:cubicBezTo>
                  <a:cubicBezTo>
                    <a:pt x="706" y="156"/>
                    <a:pt x="707" y="157"/>
                    <a:pt x="708" y="158"/>
                  </a:cubicBezTo>
                  <a:cubicBezTo>
                    <a:pt x="709" y="159"/>
                    <a:pt x="709" y="156"/>
                    <a:pt x="710" y="156"/>
                  </a:cubicBezTo>
                  <a:cubicBezTo>
                    <a:pt x="718" y="149"/>
                    <a:pt x="727" y="146"/>
                    <a:pt x="736" y="142"/>
                  </a:cubicBezTo>
                  <a:cubicBezTo>
                    <a:pt x="738" y="141"/>
                    <a:pt x="741" y="140"/>
                    <a:pt x="742" y="138"/>
                  </a:cubicBezTo>
                  <a:cubicBezTo>
                    <a:pt x="743" y="136"/>
                    <a:pt x="743" y="139"/>
                    <a:pt x="745" y="139"/>
                  </a:cubicBezTo>
                  <a:cubicBezTo>
                    <a:pt x="746" y="139"/>
                    <a:pt x="748" y="139"/>
                    <a:pt x="749" y="139"/>
                  </a:cubicBezTo>
                  <a:cubicBezTo>
                    <a:pt x="750" y="140"/>
                    <a:pt x="751" y="141"/>
                    <a:pt x="752" y="141"/>
                  </a:cubicBezTo>
                  <a:cubicBezTo>
                    <a:pt x="755" y="141"/>
                    <a:pt x="755" y="137"/>
                    <a:pt x="754" y="135"/>
                  </a:cubicBezTo>
                  <a:cubicBezTo>
                    <a:pt x="754" y="134"/>
                    <a:pt x="750" y="132"/>
                    <a:pt x="751" y="131"/>
                  </a:cubicBezTo>
                  <a:cubicBezTo>
                    <a:pt x="751" y="130"/>
                    <a:pt x="749" y="125"/>
                    <a:pt x="748" y="126"/>
                  </a:cubicBezTo>
                  <a:cubicBezTo>
                    <a:pt x="748" y="127"/>
                    <a:pt x="746" y="125"/>
                    <a:pt x="745" y="125"/>
                  </a:cubicBezTo>
                  <a:cubicBezTo>
                    <a:pt x="744" y="124"/>
                    <a:pt x="745" y="123"/>
                    <a:pt x="744" y="122"/>
                  </a:cubicBezTo>
                  <a:cubicBezTo>
                    <a:pt x="744" y="121"/>
                    <a:pt x="741" y="122"/>
                    <a:pt x="741" y="122"/>
                  </a:cubicBezTo>
                  <a:cubicBezTo>
                    <a:pt x="740" y="123"/>
                    <a:pt x="737" y="122"/>
                    <a:pt x="738" y="121"/>
                  </a:cubicBezTo>
                  <a:cubicBezTo>
                    <a:pt x="738" y="120"/>
                    <a:pt x="741" y="121"/>
                    <a:pt x="742" y="121"/>
                  </a:cubicBezTo>
                  <a:cubicBezTo>
                    <a:pt x="742" y="120"/>
                    <a:pt x="739" y="120"/>
                    <a:pt x="739" y="120"/>
                  </a:cubicBezTo>
                  <a:cubicBezTo>
                    <a:pt x="739" y="117"/>
                    <a:pt x="747" y="122"/>
                    <a:pt x="748" y="122"/>
                  </a:cubicBezTo>
                  <a:cubicBezTo>
                    <a:pt x="750" y="123"/>
                    <a:pt x="756" y="121"/>
                    <a:pt x="758" y="119"/>
                  </a:cubicBezTo>
                  <a:cubicBezTo>
                    <a:pt x="759" y="118"/>
                    <a:pt x="757" y="118"/>
                    <a:pt x="757" y="117"/>
                  </a:cubicBezTo>
                  <a:cubicBezTo>
                    <a:pt x="757" y="117"/>
                    <a:pt x="761" y="117"/>
                    <a:pt x="761" y="115"/>
                  </a:cubicBezTo>
                  <a:cubicBezTo>
                    <a:pt x="760" y="114"/>
                    <a:pt x="758" y="113"/>
                    <a:pt x="759" y="112"/>
                  </a:cubicBezTo>
                  <a:cubicBezTo>
                    <a:pt x="759" y="111"/>
                    <a:pt x="761" y="109"/>
                    <a:pt x="761" y="109"/>
                  </a:cubicBezTo>
                  <a:cubicBezTo>
                    <a:pt x="762" y="109"/>
                    <a:pt x="766" y="110"/>
                    <a:pt x="766" y="109"/>
                  </a:cubicBezTo>
                  <a:cubicBezTo>
                    <a:pt x="765" y="110"/>
                    <a:pt x="762" y="111"/>
                    <a:pt x="763" y="112"/>
                  </a:cubicBezTo>
                  <a:cubicBezTo>
                    <a:pt x="764" y="113"/>
                    <a:pt x="765" y="114"/>
                    <a:pt x="765" y="114"/>
                  </a:cubicBezTo>
                  <a:cubicBezTo>
                    <a:pt x="765" y="115"/>
                    <a:pt x="764" y="116"/>
                    <a:pt x="765" y="116"/>
                  </a:cubicBezTo>
                  <a:cubicBezTo>
                    <a:pt x="767" y="116"/>
                    <a:pt x="769" y="115"/>
                    <a:pt x="771" y="115"/>
                  </a:cubicBezTo>
                  <a:cubicBezTo>
                    <a:pt x="773" y="115"/>
                    <a:pt x="775" y="115"/>
                    <a:pt x="777" y="116"/>
                  </a:cubicBezTo>
                  <a:cubicBezTo>
                    <a:pt x="778" y="117"/>
                    <a:pt x="778" y="117"/>
                    <a:pt x="778" y="119"/>
                  </a:cubicBezTo>
                  <a:cubicBezTo>
                    <a:pt x="778" y="120"/>
                    <a:pt x="782" y="121"/>
                    <a:pt x="783" y="121"/>
                  </a:cubicBezTo>
                  <a:cubicBezTo>
                    <a:pt x="784" y="122"/>
                    <a:pt x="790" y="126"/>
                    <a:pt x="791" y="124"/>
                  </a:cubicBezTo>
                  <a:cubicBezTo>
                    <a:pt x="790" y="127"/>
                    <a:pt x="796" y="124"/>
                    <a:pt x="796" y="124"/>
                  </a:cubicBezTo>
                  <a:cubicBezTo>
                    <a:pt x="796" y="123"/>
                    <a:pt x="792" y="123"/>
                    <a:pt x="793" y="122"/>
                  </a:cubicBezTo>
                  <a:cubicBezTo>
                    <a:pt x="793" y="120"/>
                    <a:pt x="796" y="122"/>
                    <a:pt x="796" y="122"/>
                  </a:cubicBezTo>
                  <a:cubicBezTo>
                    <a:pt x="796" y="120"/>
                    <a:pt x="795" y="122"/>
                    <a:pt x="796" y="119"/>
                  </a:cubicBezTo>
                  <a:cubicBezTo>
                    <a:pt x="796" y="118"/>
                    <a:pt x="796" y="117"/>
                    <a:pt x="796" y="116"/>
                  </a:cubicBezTo>
                  <a:cubicBezTo>
                    <a:pt x="795" y="115"/>
                    <a:pt x="794" y="115"/>
                    <a:pt x="794" y="114"/>
                  </a:cubicBezTo>
                  <a:cubicBezTo>
                    <a:pt x="794" y="114"/>
                    <a:pt x="801" y="116"/>
                    <a:pt x="802" y="115"/>
                  </a:cubicBezTo>
                  <a:cubicBezTo>
                    <a:pt x="802" y="115"/>
                    <a:pt x="801" y="114"/>
                    <a:pt x="800" y="114"/>
                  </a:cubicBezTo>
                  <a:cubicBezTo>
                    <a:pt x="801" y="114"/>
                    <a:pt x="804" y="115"/>
                    <a:pt x="805" y="114"/>
                  </a:cubicBezTo>
                  <a:cubicBezTo>
                    <a:pt x="805" y="113"/>
                    <a:pt x="805" y="112"/>
                    <a:pt x="806" y="111"/>
                  </a:cubicBezTo>
                  <a:cubicBezTo>
                    <a:pt x="806" y="111"/>
                    <a:pt x="809" y="111"/>
                    <a:pt x="809" y="111"/>
                  </a:cubicBezTo>
                  <a:cubicBezTo>
                    <a:pt x="809" y="111"/>
                    <a:pt x="808" y="111"/>
                    <a:pt x="808" y="111"/>
                  </a:cubicBezTo>
                  <a:cubicBezTo>
                    <a:pt x="807" y="110"/>
                    <a:pt x="810" y="111"/>
                    <a:pt x="808" y="111"/>
                  </a:cubicBezTo>
                  <a:close/>
                  <a:moveTo>
                    <a:pt x="405" y="192"/>
                  </a:moveTo>
                  <a:cubicBezTo>
                    <a:pt x="404" y="195"/>
                    <a:pt x="404" y="198"/>
                    <a:pt x="403" y="201"/>
                  </a:cubicBezTo>
                  <a:cubicBezTo>
                    <a:pt x="402" y="203"/>
                    <a:pt x="399" y="202"/>
                    <a:pt x="399" y="204"/>
                  </a:cubicBezTo>
                  <a:cubicBezTo>
                    <a:pt x="399" y="204"/>
                    <a:pt x="401" y="204"/>
                    <a:pt x="402" y="204"/>
                  </a:cubicBezTo>
                  <a:cubicBezTo>
                    <a:pt x="402" y="204"/>
                    <a:pt x="393" y="210"/>
                    <a:pt x="392" y="210"/>
                  </a:cubicBezTo>
                  <a:cubicBezTo>
                    <a:pt x="391" y="211"/>
                    <a:pt x="390" y="212"/>
                    <a:pt x="388" y="212"/>
                  </a:cubicBezTo>
                  <a:cubicBezTo>
                    <a:pt x="387" y="213"/>
                    <a:pt x="386" y="215"/>
                    <a:pt x="385" y="216"/>
                  </a:cubicBezTo>
                  <a:cubicBezTo>
                    <a:pt x="384" y="217"/>
                    <a:pt x="377" y="219"/>
                    <a:pt x="376" y="217"/>
                  </a:cubicBezTo>
                  <a:cubicBezTo>
                    <a:pt x="376" y="216"/>
                    <a:pt x="383" y="214"/>
                    <a:pt x="384" y="213"/>
                  </a:cubicBezTo>
                  <a:cubicBezTo>
                    <a:pt x="387" y="211"/>
                    <a:pt x="390" y="208"/>
                    <a:pt x="393" y="206"/>
                  </a:cubicBezTo>
                  <a:cubicBezTo>
                    <a:pt x="395" y="205"/>
                    <a:pt x="395" y="202"/>
                    <a:pt x="397" y="201"/>
                  </a:cubicBezTo>
                  <a:cubicBezTo>
                    <a:pt x="399" y="198"/>
                    <a:pt x="401" y="195"/>
                    <a:pt x="402" y="192"/>
                  </a:cubicBezTo>
                  <a:cubicBezTo>
                    <a:pt x="402" y="190"/>
                    <a:pt x="402" y="190"/>
                    <a:pt x="404" y="189"/>
                  </a:cubicBezTo>
                  <a:cubicBezTo>
                    <a:pt x="406" y="188"/>
                    <a:pt x="405" y="191"/>
                    <a:pt x="405" y="192"/>
                  </a:cubicBezTo>
                  <a:cubicBezTo>
                    <a:pt x="404" y="193"/>
                    <a:pt x="405" y="190"/>
                    <a:pt x="405" y="1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2" name="Freeform 721">
              <a:extLst>
                <a:ext uri="{FF2B5EF4-FFF2-40B4-BE49-F238E27FC236}">
                  <a16:creationId xmlns:a16="http://schemas.microsoft.com/office/drawing/2014/main" id="{6BF8CAA7-50BA-FA48-A785-BB825E2B7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0505" y="5241075"/>
              <a:ext cx="119965" cy="271210"/>
            </a:xfrm>
            <a:custGeom>
              <a:avLst/>
              <a:gdLst>
                <a:gd name="T0" fmla="*/ 13 w 15"/>
                <a:gd name="T1" fmla="*/ 26 h 32"/>
                <a:gd name="T2" fmla="*/ 10 w 15"/>
                <a:gd name="T3" fmla="*/ 13 h 32"/>
                <a:gd name="T4" fmla="*/ 9 w 15"/>
                <a:gd name="T5" fmla="*/ 4 h 32"/>
                <a:gd name="T6" fmla="*/ 9 w 15"/>
                <a:gd name="T7" fmla="*/ 1 h 32"/>
                <a:gd name="T8" fmla="*/ 6 w 15"/>
                <a:gd name="T9" fmla="*/ 0 h 32"/>
                <a:gd name="T10" fmla="*/ 7 w 15"/>
                <a:gd name="T11" fmla="*/ 3 h 32"/>
                <a:gd name="T12" fmla="*/ 6 w 15"/>
                <a:gd name="T13" fmla="*/ 5 h 32"/>
                <a:gd name="T14" fmla="*/ 4 w 15"/>
                <a:gd name="T15" fmla="*/ 7 h 32"/>
                <a:gd name="T16" fmla="*/ 4 w 15"/>
                <a:gd name="T17" fmla="*/ 9 h 32"/>
                <a:gd name="T18" fmla="*/ 2 w 15"/>
                <a:gd name="T19" fmla="*/ 14 h 32"/>
                <a:gd name="T20" fmla="*/ 5 w 15"/>
                <a:gd name="T21" fmla="*/ 20 h 32"/>
                <a:gd name="T22" fmla="*/ 6 w 15"/>
                <a:gd name="T23" fmla="*/ 32 h 32"/>
                <a:gd name="T24" fmla="*/ 15 w 15"/>
                <a:gd name="T25" fmla="*/ 32 h 32"/>
                <a:gd name="T26" fmla="*/ 13 w 15"/>
                <a:gd name="T27" fmla="*/ 26 h 32"/>
                <a:gd name="T28" fmla="*/ 13 w 15"/>
                <a:gd name="T2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32">
                  <a:moveTo>
                    <a:pt x="13" y="26"/>
                  </a:moveTo>
                  <a:cubicBezTo>
                    <a:pt x="13" y="22"/>
                    <a:pt x="9" y="17"/>
                    <a:pt x="10" y="13"/>
                  </a:cubicBezTo>
                  <a:cubicBezTo>
                    <a:pt x="11" y="10"/>
                    <a:pt x="10" y="7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0"/>
                    <a:pt x="6" y="0"/>
                    <a:pt x="6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5"/>
                    <a:pt x="4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3" y="11"/>
                    <a:pt x="3" y="13"/>
                    <a:pt x="2" y="14"/>
                  </a:cubicBezTo>
                  <a:cubicBezTo>
                    <a:pt x="0" y="15"/>
                    <a:pt x="4" y="18"/>
                    <a:pt x="5" y="20"/>
                  </a:cubicBezTo>
                  <a:cubicBezTo>
                    <a:pt x="6" y="22"/>
                    <a:pt x="4" y="32"/>
                    <a:pt x="6" y="32"/>
                  </a:cubicBezTo>
                  <a:cubicBezTo>
                    <a:pt x="9" y="32"/>
                    <a:pt x="12" y="32"/>
                    <a:pt x="15" y="32"/>
                  </a:cubicBezTo>
                  <a:cubicBezTo>
                    <a:pt x="15" y="30"/>
                    <a:pt x="14" y="28"/>
                    <a:pt x="13" y="26"/>
                  </a:cubicBezTo>
                  <a:cubicBezTo>
                    <a:pt x="13" y="24"/>
                    <a:pt x="13" y="27"/>
                    <a:pt x="13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3" name="Freeform 722">
              <a:extLst>
                <a:ext uri="{FF2B5EF4-FFF2-40B4-BE49-F238E27FC236}">
                  <a16:creationId xmlns:a16="http://schemas.microsoft.com/office/drawing/2014/main" id="{D65C97AF-AAF5-5248-9FAF-08E70C3FE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2" y="5503627"/>
              <a:ext cx="119965" cy="196192"/>
            </a:xfrm>
            <a:custGeom>
              <a:avLst/>
              <a:gdLst>
                <a:gd name="T0" fmla="*/ 12 w 15"/>
                <a:gd name="T1" fmla="*/ 1 h 23"/>
                <a:gd name="T2" fmla="*/ 7 w 15"/>
                <a:gd name="T3" fmla="*/ 1 h 23"/>
                <a:gd name="T4" fmla="*/ 2 w 15"/>
                <a:gd name="T5" fmla="*/ 2 h 23"/>
                <a:gd name="T6" fmla="*/ 1 w 15"/>
                <a:gd name="T7" fmla="*/ 7 h 23"/>
                <a:gd name="T8" fmla="*/ 2 w 15"/>
                <a:gd name="T9" fmla="*/ 11 h 23"/>
                <a:gd name="T10" fmla="*/ 1 w 15"/>
                <a:gd name="T11" fmla="*/ 23 h 23"/>
                <a:gd name="T12" fmla="*/ 4 w 15"/>
                <a:gd name="T13" fmla="*/ 20 h 23"/>
                <a:gd name="T14" fmla="*/ 7 w 15"/>
                <a:gd name="T15" fmla="*/ 20 h 23"/>
                <a:gd name="T16" fmla="*/ 9 w 15"/>
                <a:gd name="T17" fmla="*/ 23 h 23"/>
                <a:gd name="T18" fmla="*/ 9 w 15"/>
                <a:gd name="T19" fmla="*/ 20 h 23"/>
                <a:gd name="T20" fmla="*/ 6 w 15"/>
                <a:gd name="T21" fmla="*/ 16 h 23"/>
                <a:gd name="T22" fmla="*/ 4 w 15"/>
                <a:gd name="T23" fmla="*/ 7 h 23"/>
                <a:gd name="T24" fmla="*/ 9 w 15"/>
                <a:gd name="T25" fmla="*/ 3 h 23"/>
                <a:gd name="T26" fmla="*/ 15 w 15"/>
                <a:gd name="T27" fmla="*/ 6 h 23"/>
                <a:gd name="T28" fmla="*/ 12 w 15"/>
                <a:gd name="T2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3">
                  <a:moveTo>
                    <a:pt x="12" y="1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5" y="1"/>
                    <a:pt x="3" y="0"/>
                    <a:pt x="2" y="2"/>
                  </a:cubicBezTo>
                  <a:cubicBezTo>
                    <a:pt x="2" y="4"/>
                    <a:pt x="1" y="5"/>
                    <a:pt x="1" y="7"/>
                  </a:cubicBezTo>
                  <a:cubicBezTo>
                    <a:pt x="1" y="8"/>
                    <a:pt x="2" y="9"/>
                    <a:pt x="2" y="11"/>
                  </a:cubicBezTo>
                  <a:cubicBezTo>
                    <a:pt x="2" y="12"/>
                    <a:pt x="0" y="23"/>
                    <a:pt x="1" y="23"/>
                  </a:cubicBezTo>
                  <a:cubicBezTo>
                    <a:pt x="3" y="22"/>
                    <a:pt x="1" y="19"/>
                    <a:pt x="4" y="20"/>
                  </a:cubicBezTo>
                  <a:cubicBezTo>
                    <a:pt x="5" y="20"/>
                    <a:pt x="7" y="19"/>
                    <a:pt x="7" y="20"/>
                  </a:cubicBezTo>
                  <a:cubicBezTo>
                    <a:pt x="8" y="20"/>
                    <a:pt x="8" y="23"/>
                    <a:pt x="9" y="23"/>
                  </a:cubicBezTo>
                  <a:cubicBezTo>
                    <a:pt x="9" y="23"/>
                    <a:pt x="9" y="20"/>
                    <a:pt x="9" y="20"/>
                  </a:cubicBezTo>
                  <a:cubicBezTo>
                    <a:pt x="9" y="18"/>
                    <a:pt x="7" y="17"/>
                    <a:pt x="6" y="16"/>
                  </a:cubicBezTo>
                  <a:cubicBezTo>
                    <a:pt x="5" y="14"/>
                    <a:pt x="2" y="9"/>
                    <a:pt x="4" y="7"/>
                  </a:cubicBezTo>
                  <a:cubicBezTo>
                    <a:pt x="7" y="5"/>
                    <a:pt x="6" y="4"/>
                    <a:pt x="9" y="3"/>
                  </a:cubicBezTo>
                  <a:cubicBezTo>
                    <a:pt x="11" y="2"/>
                    <a:pt x="14" y="4"/>
                    <a:pt x="15" y="6"/>
                  </a:cubicBezTo>
                  <a:cubicBezTo>
                    <a:pt x="14" y="4"/>
                    <a:pt x="13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4" name="Freeform 723">
              <a:extLst>
                <a:ext uri="{FF2B5EF4-FFF2-40B4-BE49-F238E27FC236}">
                  <a16:creationId xmlns:a16="http://schemas.microsoft.com/office/drawing/2014/main" id="{B6E190B1-A3E4-9743-99FE-C825F8FE1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2501" y="6080672"/>
              <a:ext cx="169042" cy="213507"/>
            </a:xfrm>
            <a:custGeom>
              <a:avLst/>
              <a:gdLst>
                <a:gd name="T0" fmla="*/ 5 w 21"/>
                <a:gd name="T1" fmla="*/ 1 h 25"/>
                <a:gd name="T2" fmla="*/ 4 w 21"/>
                <a:gd name="T3" fmla="*/ 7 h 25"/>
                <a:gd name="T4" fmla="*/ 1 w 21"/>
                <a:gd name="T5" fmla="*/ 9 h 25"/>
                <a:gd name="T6" fmla="*/ 3 w 21"/>
                <a:gd name="T7" fmla="*/ 11 h 25"/>
                <a:gd name="T8" fmla="*/ 2 w 21"/>
                <a:gd name="T9" fmla="*/ 14 h 25"/>
                <a:gd name="T10" fmla="*/ 3 w 21"/>
                <a:gd name="T11" fmla="*/ 16 h 25"/>
                <a:gd name="T12" fmla="*/ 1 w 21"/>
                <a:gd name="T13" fmla="*/ 20 h 25"/>
                <a:gd name="T14" fmla="*/ 3 w 21"/>
                <a:gd name="T15" fmla="*/ 21 h 25"/>
                <a:gd name="T16" fmla="*/ 0 w 21"/>
                <a:gd name="T17" fmla="*/ 24 h 25"/>
                <a:gd name="T18" fmla="*/ 2 w 21"/>
                <a:gd name="T19" fmla="*/ 23 h 25"/>
                <a:gd name="T20" fmla="*/ 3 w 21"/>
                <a:gd name="T21" fmla="*/ 24 h 25"/>
                <a:gd name="T22" fmla="*/ 6 w 21"/>
                <a:gd name="T23" fmla="*/ 22 h 25"/>
                <a:gd name="T24" fmla="*/ 8 w 21"/>
                <a:gd name="T25" fmla="*/ 22 h 25"/>
                <a:gd name="T26" fmla="*/ 9 w 21"/>
                <a:gd name="T27" fmla="*/ 22 h 25"/>
                <a:gd name="T28" fmla="*/ 12 w 21"/>
                <a:gd name="T29" fmla="*/ 21 h 25"/>
                <a:gd name="T30" fmla="*/ 14 w 21"/>
                <a:gd name="T31" fmla="*/ 20 h 25"/>
                <a:gd name="T32" fmla="*/ 17 w 21"/>
                <a:gd name="T33" fmla="*/ 18 h 25"/>
                <a:gd name="T34" fmla="*/ 20 w 21"/>
                <a:gd name="T35" fmla="*/ 20 h 25"/>
                <a:gd name="T36" fmla="*/ 19 w 21"/>
                <a:gd name="T37" fmla="*/ 16 h 25"/>
                <a:gd name="T38" fmla="*/ 17 w 21"/>
                <a:gd name="T39" fmla="*/ 12 h 25"/>
                <a:gd name="T40" fmla="*/ 12 w 21"/>
                <a:gd name="T41" fmla="*/ 0 h 25"/>
                <a:gd name="T42" fmla="*/ 5 w 21"/>
                <a:gd name="T43" fmla="*/ 1 h 25"/>
                <a:gd name="T44" fmla="*/ 5 w 21"/>
                <a:gd name="T4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25">
                  <a:moveTo>
                    <a:pt x="5" y="1"/>
                  </a:moveTo>
                  <a:cubicBezTo>
                    <a:pt x="3" y="2"/>
                    <a:pt x="2" y="6"/>
                    <a:pt x="4" y="7"/>
                  </a:cubicBezTo>
                  <a:cubicBezTo>
                    <a:pt x="7" y="10"/>
                    <a:pt x="2" y="9"/>
                    <a:pt x="1" y="9"/>
                  </a:cubicBezTo>
                  <a:cubicBezTo>
                    <a:pt x="1" y="9"/>
                    <a:pt x="3" y="11"/>
                    <a:pt x="3" y="11"/>
                  </a:cubicBezTo>
                  <a:cubicBezTo>
                    <a:pt x="3" y="13"/>
                    <a:pt x="3" y="13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2" y="17"/>
                    <a:pt x="1" y="20"/>
                    <a:pt x="1" y="20"/>
                  </a:cubicBezTo>
                  <a:cubicBezTo>
                    <a:pt x="1" y="20"/>
                    <a:pt x="3" y="20"/>
                    <a:pt x="3" y="21"/>
                  </a:cubicBezTo>
                  <a:cubicBezTo>
                    <a:pt x="3" y="21"/>
                    <a:pt x="0" y="23"/>
                    <a:pt x="0" y="24"/>
                  </a:cubicBezTo>
                  <a:cubicBezTo>
                    <a:pt x="0" y="24"/>
                    <a:pt x="1" y="23"/>
                    <a:pt x="2" y="23"/>
                  </a:cubicBezTo>
                  <a:cubicBezTo>
                    <a:pt x="2" y="23"/>
                    <a:pt x="2" y="25"/>
                    <a:pt x="3" y="24"/>
                  </a:cubicBezTo>
                  <a:cubicBezTo>
                    <a:pt x="3" y="23"/>
                    <a:pt x="5" y="22"/>
                    <a:pt x="6" y="22"/>
                  </a:cubicBezTo>
                  <a:cubicBezTo>
                    <a:pt x="7" y="21"/>
                    <a:pt x="6" y="25"/>
                    <a:pt x="8" y="22"/>
                  </a:cubicBezTo>
                  <a:cubicBezTo>
                    <a:pt x="9" y="20"/>
                    <a:pt x="8" y="21"/>
                    <a:pt x="9" y="22"/>
                  </a:cubicBezTo>
                  <a:cubicBezTo>
                    <a:pt x="9" y="22"/>
                    <a:pt x="12" y="21"/>
                    <a:pt x="12" y="21"/>
                  </a:cubicBezTo>
                  <a:cubicBezTo>
                    <a:pt x="14" y="21"/>
                    <a:pt x="13" y="20"/>
                    <a:pt x="14" y="20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18" y="16"/>
                    <a:pt x="19" y="19"/>
                    <a:pt x="20" y="20"/>
                  </a:cubicBezTo>
                  <a:cubicBezTo>
                    <a:pt x="21" y="20"/>
                    <a:pt x="19" y="16"/>
                    <a:pt x="19" y="16"/>
                  </a:cubicBezTo>
                  <a:cubicBezTo>
                    <a:pt x="18" y="15"/>
                    <a:pt x="17" y="14"/>
                    <a:pt x="17" y="12"/>
                  </a:cubicBezTo>
                  <a:cubicBezTo>
                    <a:pt x="17" y="7"/>
                    <a:pt x="14" y="4"/>
                    <a:pt x="12" y="0"/>
                  </a:cubicBezTo>
                  <a:cubicBezTo>
                    <a:pt x="10" y="2"/>
                    <a:pt x="8" y="1"/>
                    <a:pt x="5" y="1"/>
                  </a:cubicBezTo>
                  <a:cubicBezTo>
                    <a:pt x="5" y="2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5" name="Freeform 724">
              <a:extLst>
                <a:ext uri="{FF2B5EF4-FFF2-40B4-BE49-F238E27FC236}">
                  <a16:creationId xmlns:a16="http://schemas.microsoft.com/office/drawing/2014/main" id="{47237F16-408C-544D-957A-B71DD3215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1613" y="5852738"/>
              <a:ext cx="256290" cy="262556"/>
            </a:xfrm>
            <a:custGeom>
              <a:avLst/>
              <a:gdLst>
                <a:gd name="T0" fmla="*/ 32 w 32"/>
                <a:gd name="T1" fmla="*/ 3 h 31"/>
                <a:gd name="T2" fmla="*/ 29 w 32"/>
                <a:gd name="T3" fmla="*/ 1 h 31"/>
                <a:gd name="T4" fmla="*/ 27 w 32"/>
                <a:gd name="T5" fmla="*/ 4 h 31"/>
                <a:gd name="T6" fmla="*/ 25 w 32"/>
                <a:gd name="T7" fmla="*/ 5 h 31"/>
                <a:gd name="T8" fmla="*/ 20 w 32"/>
                <a:gd name="T9" fmla="*/ 6 h 31"/>
                <a:gd name="T10" fmla="*/ 20 w 32"/>
                <a:gd name="T11" fmla="*/ 10 h 31"/>
                <a:gd name="T12" fmla="*/ 13 w 32"/>
                <a:gd name="T13" fmla="*/ 9 h 31"/>
                <a:gd name="T14" fmla="*/ 10 w 32"/>
                <a:gd name="T15" fmla="*/ 12 h 31"/>
                <a:gd name="T16" fmla="*/ 0 w 32"/>
                <a:gd name="T17" fmla="*/ 19 h 31"/>
                <a:gd name="T18" fmla="*/ 6 w 32"/>
                <a:gd name="T19" fmla="*/ 21 h 31"/>
                <a:gd name="T20" fmla="*/ 5 w 32"/>
                <a:gd name="T21" fmla="*/ 24 h 31"/>
                <a:gd name="T22" fmla="*/ 6 w 32"/>
                <a:gd name="T23" fmla="*/ 26 h 31"/>
                <a:gd name="T24" fmla="*/ 3 w 32"/>
                <a:gd name="T25" fmla="*/ 29 h 31"/>
                <a:gd name="T26" fmla="*/ 5 w 32"/>
                <a:gd name="T27" fmla="*/ 30 h 31"/>
                <a:gd name="T28" fmla="*/ 5 w 32"/>
                <a:gd name="T29" fmla="*/ 31 h 31"/>
                <a:gd name="T30" fmla="*/ 9 w 32"/>
                <a:gd name="T31" fmla="*/ 31 h 31"/>
                <a:gd name="T32" fmla="*/ 12 w 32"/>
                <a:gd name="T33" fmla="*/ 31 h 31"/>
                <a:gd name="T34" fmla="*/ 14 w 32"/>
                <a:gd name="T35" fmla="*/ 28 h 31"/>
                <a:gd name="T36" fmla="*/ 21 w 32"/>
                <a:gd name="T37" fmla="*/ 27 h 31"/>
                <a:gd name="T38" fmla="*/ 16 w 32"/>
                <a:gd name="T39" fmla="*/ 22 h 31"/>
                <a:gd name="T40" fmla="*/ 20 w 32"/>
                <a:gd name="T41" fmla="*/ 19 h 31"/>
                <a:gd name="T42" fmla="*/ 27 w 32"/>
                <a:gd name="T43" fmla="*/ 14 h 31"/>
                <a:gd name="T44" fmla="*/ 27 w 32"/>
                <a:gd name="T45" fmla="*/ 8 h 31"/>
                <a:gd name="T46" fmla="*/ 32 w 32"/>
                <a:gd name="T4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1">
                  <a:moveTo>
                    <a:pt x="32" y="3"/>
                  </a:moveTo>
                  <a:cubicBezTo>
                    <a:pt x="31" y="2"/>
                    <a:pt x="30" y="0"/>
                    <a:pt x="29" y="1"/>
                  </a:cubicBezTo>
                  <a:cubicBezTo>
                    <a:pt x="28" y="1"/>
                    <a:pt x="28" y="3"/>
                    <a:pt x="27" y="4"/>
                  </a:cubicBezTo>
                  <a:cubicBezTo>
                    <a:pt x="27" y="4"/>
                    <a:pt x="26" y="3"/>
                    <a:pt x="25" y="5"/>
                  </a:cubicBezTo>
                  <a:cubicBezTo>
                    <a:pt x="24" y="6"/>
                    <a:pt x="22" y="6"/>
                    <a:pt x="20" y="6"/>
                  </a:cubicBezTo>
                  <a:cubicBezTo>
                    <a:pt x="18" y="7"/>
                    <a:pt x="22" y="9"/>
                    <a:pt x="20" y="10"/>
                  </a:cubicBezTo>
                  <a:cubicBezTo>
                    <a:pt x="17" y="11"/>
                    <a:pt x="16" y="9"/>
                    <a:pt x="13" y="9"/>
                  </a:cubicBezTo>
                  <a:cubicBezTo>
                    <a:pt x="12" y="8"/>
                    <a:pt x="10" y="11"/>
                    <a:pt x="10" y="12"/>
                  </a:cubicBezTo>
                  <a:cubicBezTo>
                    <a:pt x="7" y="15"/>
                    <a:pt x="1" y="15"/>
                    <a:pt x="0" y="19"/>
                  </a:cubicBezTo>
                  <a:cubicBezTo>
                    <a:pt x="0" y="19"/>
                    <a:pt x="6" y="21"/>
                    <a:pt x="6" y="21"/>
                  </a:cubicBezTo>
                  <a:cubicBezTo>
                    <a:pt x="6" y="22"/>
                    <a:pt x="5" y="24"/>
                    <a:pt x="5" y="24"/>
                  </a:cubicBezTo>
                  <a:cubicBezTo>
                    <a:pt x="5" y="26"/>
                    <a:pt x="6" y="25"/>
                    <a:pt x="6" y="26"/>
                  </a:cubicBezTo>
                  <a:cubicBezTo>
                    <a:pt x="6" y="25"/>
                    <a:pt x="2" y="28"/>
                    <a:pt x="3" y="29"/>
                  </a:cubicBezTo>
                  <a:cubicBezTo>
                    <a:pt x="3" y="29"/>
                    <a:pt x="5" y="30"/>
                    <a:pt x="5" y="30"/>
                  </a:cubicBezTo>
                  <a:cubicBezTo>
                    <a:pt x="6" y="30"/>
                    <a:pt x="5" y="30"/>
                    <a:pt x="5" y="31"/>
                  </a:cubicBezTo>
                  <a:cubicBezTo>
                    <a:pt x="5" y="30"/>
                    <a:pt x="9" y="30"/>
                    <a:pt x="9" y="31"/>
                  </a:cubicBezTo>
                  <a:cubicBezTo>
                    <a:pt x="10" y="31"/>
                    <a:pt x="11" y="31"/>
                    <a:pt x="12" y="31"/>
                  </a:cubicBezTo>
                  <a:cubicBezTo>
                    <a:pt x="12" y="31"/>
                    <a:pt x="13" y="29"/>
                    <a:pt x="14" y="28"/>
                  </a:cubicBezTo>
                  <a:cubicBezTo>
                    <a:pt x="17" y="28"/>
                    <a:pt x="19" y="29"/>
                    <a:pt x="21" y="27"/>
                  </a:cubicBezTo>
                  <a:cubicBezTo>
                    <a:pt x="21" y="25"/>
                    <a:pt x="16" y="23"/>
                    <a:pt x="16" y="22"/>
                  </a:cubicBezTo>
                  <a:cubicBezTo>
                    <a:pt x="17" y="21"/>
                    <a:pt x="18" y="20"/>
                    <a:pt x="20" y="19"/>
                  </a:cubicBezTo>
                  <a:cubicBezTo>
                    <a:pt x="22" y="17"/>
                    <a:pt x="24" y="15"/>
                    <a:pt x="27" y="14"/>
                  </a:cubicBezTo>
                  <a:cubicBezTo>
                    <a:pt x="29" y="12"/>
                    <a:pt x="26" y="9"/>
                    <a:pt x="27" y="8"/>
                  </a:cubicBezTo>
                  <a:cubicBezTo>
                    <a:pt x="29" y="6"/>
                    <a:pt x="30" y="4"/>
                    <a:pt x="3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6" name="Freeform 725">
              <a:extLst>
                <a:ext uri="{FF2B5EF4-FFF2-40B4-BE49-F238E27FC236}">
                  <a16:creationId xmlns:a16="http://schemas.microsoft.com/office/drawing/2014/main" id="{16604BCA-A0ED-6E4D-AEC3-C3DDB37A7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1340" y="5183369"/>
              <a:ext cx="190855" cy="210619"/>
            </a:xfrm>
            <a:custGeom>
              <a:avLst/>
              <a:gdLst>
                <a:gd name="T0" fmla="*/ 21 w 24"/>
                <a:gd name="T1" fmla="*/ 8 h 25"/>
                <a:gd name="T2" fmla="*/ 18 w 24"/>
                <a:gd name="T3" fmla="*/ 5 h 25"/>
                <a:gd name="T4" fmla="*/ 15 w 24"/>
                <a:gd name="T5" fmla="*/ 6 h 25"/>
                <a:gd name="T6" fmla="*/ 16 w 24"/>
                <a:gd name="T7" fmla="*/ 1 h 25"/>
                <a:gd name="T8" fmla="*/ 10 w 24"/>
                <a:gd name="T9" fmla="*/ 1 h 25"/>
                <a:gd name="T10" fmla="*/ 10 w 24"/>
                <a:gd name="T11" fmla="*/ 2 h 25"/>
                <a:gd name="T12" fmla="*/ 9 w 24"/>
                <a:gd name="T13" fmla="*/ 3 h 25"/>
                <a:gd name="T14" fmla="*/ 11 w 24"/>
                <a:gd name="T15" fmla="*/ 4 h 25"/>
                <a:gd name="T16" fmla="*/ 9 w 24"/>
                <a:gd name="T17" fmla="*/ 5 h 25"/>
                <a:gd name="T18" fmla="*/ 2 w 24"/>
                <a:gd name="T19" fmla="*/ 6 h 25"/>
                <a:gd name="T20" fmla="*/ 3 w 24"/>
                <a:gd name="T21" fmla="*/ 7 h 25"/>
                <a:gd name="T22" fmla="*/ 2 w 24"/>
                <a:gd name="T23" fmla="*/ 8 h 25"/>
                <a:gd name="T24" fmla="*/ 2 w 24"/>
                <a:gd name="T25" fmla="*/ 8 h 25"/>
                <a:gd name="T26" fmla="*/ 1 w 24"/>
                <a:gd name="T27" fmla="*/ 8 h 25"/>
                <a:gd name="T28" fmla="*/ 3 w 24"/>
                <a:gd name="T29" fmla="*/ 10 h 25"/>
                <a:gd name="T30" fmla="*/ 6 w 24"/>
                <a:gd name="T31" fmla="*/ 13 h 25"/>
                <a:gd name="T32" fmla="*/ 5 w 24"/>
                <a:gd name="T33" fmla="*/ 17 h 25"/>
                <a:gd name="T34" fmla="*/ 1 w 24"/>
                <a:gd name="T35" fmla="*/ 20 h 25"/>
                <a:gd name="T36" fmla="*/ 3 w 24"/>
                <a:gd name="T37" fmla="*/ 20 h 25"/>
                <a:gd name="T38" fmla="*/ 0 w 24"/>
                <a:gd name="T39" fmla="*/ 22 h 25"/>
                <a:gd name="T40" fmla="*/ 3 w 24"/>
                <a:gd name="T41" fmla="*/ 21 h 25"/>
                <a:gd name="T42" fmla="*/ 2 w 24"/>
                <a:gd name="T43" fmla="*/ 24 h 25"/>
                <a:gd name="T44" fmla="*/ 4 w 24"/>
                <a:gd name="T45" fmla="*/ 23 h 25"/>
                <a:gd name="T46" fmla="*/ 4 w 24"/>
                <a:gd name="T47" fmla="*/ 25 h 25"/>
                <a:gd name="T48" fmla="*/ 8 w 24"/>
                <a:gd name="T49" fmla="*/ 24 h 25"/>
                <a:gd name="T50" fmla="*/ 17 w 24"/>
                <a:gd name="T51" fmla="*/ 20 h 25"/>
                <a:gd name="T52" fmla="*/ 22 w 24"/>
                <a:gd name="T53" fmla="*/ 16 h 25"/>
                <a:gd name="T54" fmla="*/ 21 w 24"/>
                <a:gd name="T55" fmla="*/ 8 h 25"/>
                <a:gd name="T56" fmla="*/ 21 w 24"/>
                <a:gd name="T5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25">
                  <a:moveTo>
                    <a:pt x="21" y="8"/>
                  </a:moveTo>
                  <a:cubicBezTo>
                    <a:pt x="20" y="8"/>
                    <a:pt x="19" y="5"/>
                    <a:pt x="18" y="5"/>
                  </a:cubicBezTo>
                  <a:cubicBezTo>
                    <a:pt x="16" y="6"/>
                    <a:pt x="17" y="7"/>
                    <a:pt x="15" y="6"/>
                  </a:cubicBezTo>
                  <a:cubicBezTo>
                    <a:pt x="11" y="5"/>
                    <a:pt x="15" y="3"/>
                    <a:pt x="16" y="1"/>
                  </a:cubicBezTo>
                  <a:cubicBezTo>
                    <a:pt x="14" y="1"/>
                    <a:pt x="11" y="0"/>
                    <a:pt x="10" y="1"/>
                  </a:cubicBezTo>
                  <a:cubicBezTo>
                    <a:pt x="10" y="1"/>
                    <a:pt x="12" y="1"/>
                    <a:pt x="10" y="2"/>
                  </a:cubicBezTo>
                  <a:cubicBezTo>
                    <a:pt x="10" y="2"/>
                    <a:pt x="8" y="3"/>
                    <a:pt x="9" y="3"/>
                  </a:cubicBezTo>
                  <a:cubicBezTo>
                    <a:pt x="9" y="4"/>
                    <a:pt x="11" y="3"/>
                    <a:pt x="11" y="4"/>
                  </a:cubicBezTo>
                  <a:cubicBezTo>
                    <a:pt x="12" y="5"/>
                    <a:pt x="9" y="5"/>
                    <a:pt x="9" y="5"/>
                  </a:cubicBezTo>
                  <a:cubicBezTo>
                    <a:pt x="7" y="6"/>
                    <a:pt x="3" y="5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1" y="8"/>
                    <a:pt x="1" y="8"/>
                  </a:cubicBezTo>
                  <a:cubicBezTo>
                    <a:pt x="1" y="9"/>
                    <a:pt x="5" y="9"/>
                    <a:pt x="3" y="10"/>
                  </a:cubicBezTo>
                  <a:cubicBezTo>
                    <a:pt x="0" y="12"/>
                    <a:pt x="4" y="13"/>
                    <a:pt x="6" y="13"/>
                  </a:cubicBezTo>
                  <a:cubicBezTo>
                    <a:pt x="7" y="13"/>
                    <a:pt x="5" y="16"/>
                    <a:pt x="5" y="17"/>
                  </a:cubicBezTo>
                  <a:cubicBezTo>
                    <a:pt x="4" y="17"/>
                    <a:pt x="2" y="21"/>
                    <a:pt x="1" y="20"/>
                  </a:cubicBezTo>
                  <a:cubicBezTo>
                    <a:pt x="1" y="20"/>
                    <a:pt x="3" y="20"/>
                    <a:pt x="3" y="20"/>
                  </a:cubicBezTo>
                  <a:cubicBezTo>
                    <a:pt x="2" y="21"/>
                    <a:pt x="1" y="20"/>
                    <a:pt x="0" y="22"/>
                  </a:cubicBezTo>
                  <a:cubicBezTo>
                    <a:pt x="0" y="22"/>
                    <a:pt x="3" y="21"/>
                    <a:pt x="3" y="21"/>
                  </a:cubicBezTo>
                  <a:cubicBezTo>
                    <a:pt x="3" y="21"/>
                    <a:pt x="2" y="23"/>
                    <a:pt x="2" y="24"/>
                  </a:cubicBezTo>
                  <a:cubicBezTo>
                    <a:pt x="2" y="24"/>
                    <a:pt x="4" y="23"/>
                    <a:pt x="4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5" y="25"/>
                    <a:pt x="7" y="24"/>
                    <a:pt x="8" y="24"/>
                  </a:cubicBezTo>
                  <a:cubicBezTo>
                    <a:pt x="11" y="23"/>
                    <a:pt x="14" y="20"/>
                    <a:pt x="17" y="20"/>
                  </a:cubicBezTo>
                  <a:cubicBezTo>
                    <a:pt x="21" y="20"/>
                    <a:pt x="20" y="19"/>
                    <a:pt x="22" y="16"/>
                  </a:cubicBezTo>
                  <a:cubicBezTo>
                    <a:pt x="24" y="13"/>
                    <a:pt x="21" y="11"/>
                    <a:pt x="21" y="8"/>
                  </a:cubicBezTo>
                  <a:cubicBezTo>
                    <a:pt x="20" y="8"/>
                    <a:pt x="21" y="9"/>
                    <a:pt x="2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7" name="Freeform 726">
              <a:extLst>
                <a:ext uri="{FF2B5EF4-FFF2-40B4-BE49-F238E27FC236}">
                  <a16:creationId xmlns:a16="http://schemas.microsoft.com/office/drawing/2014/main" id="{2627D4AB-C9EC-6B49-99EB-795E100F5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6764" y="5174716"/>
              <a:ext cx="128145" cy="83670"/>
            </a:xfrm>
            <a:custGeom>
              <a:avLst/>
              <a:gdLst>
                <a:gd name="T0" fmla="*/ 1 w 16"/>
                <a:gd name="T1" fmla="*/ 6 h 10"/>
                <a:gd name="T2" fmla="*/ 4 w 16"/>
                <a:gd name="T3" fmla="*/ 8 h 10"/>
                <a:gd name="T4" fmla="*/ 5 w 16"/>
                <a:gd name="T5" fmla="*/ 7 h 10"/>
                <a:gd name="T6" fmla="*/ 8 w 16"/>
                <a:gd name="T7" fmla="*/ 8 h 10"/>
                <a:gd name="T8" fmla="*/ 11 w 16"/>
                <a:gd name="T9" fmla="*/ 4 h 10"/>
                <a:gd name="T10" fmla="*/ 11 w 16"/>
                <a:gd name="T11" fmla="*/ 2 h 10"/>
                <a:gd name="T12" fmla="*/ 7 w 16"/>
                <a:gd name="T13" fmla="*/ 1 h 10"/>
                <a:gd name="T14" fmla="*/ 4 w 16"/>
                <a:gd name="T15" fmla="*/ 2 h 10"/>
                <a:gd name="T16" fmla="*/ 1 w 16"/>
                <a:gd name="T17" fmla="*/ 6 h 10"/>
                <a:gd name="T18" fmla="*/ 1 w 16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0">
                  <a:moveTo>
                    <a:pt x="1" y="6"/>
                  </a:moveTo>
                  <a:cubicBezTo>
                    <a:pt x="0" y="7"/>
                    <a:pt x="3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10" y="10"/>
                    <a:pt x="16" y="5"/>
                    <a:pt x="11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0" y="0"/>
                    <a:pt x="9" y="0"/>
                    <a:pt x="7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3" y="3"/>
                    <a:pt x="1" y="4"/>
                    <a:pt x="1" y="6"/>
                  </a:cubicBezTo>
                  <a:cubicBezTo>
                    <a:pt x="1" y="6"/>
                    <a:pt x="1" y="5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8" name="Freeform 727">
              <a:extLst>
                <a:ext uri="{FF2B5EF4-FFF2-40B4-BE49-F238E27FC236}">
                  <a16:creationId xmlns:a16="http://schemas.microsoft.com/office/drawing/2014/main" id="{C748D4D3-D212-1E46-939C-D33B659DE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09461"/>
              <a:ext cx="501671" cy="389505"/>
            </a:xfrm>
            <a:custGeom>
              <a:avLst/>
              <a:gdLst>
                <a:gd name="T0" fmla="*/ 58 w 63"/>
                <a:gd name="T1" fmla="*/ 8 h 46"/>
                <a:gd name="T2" fmla="*/ 52 w 63"/>
                <a:gd name="T3" fmla="*/ 6 h 46"/>
                <a:gd name="T4" fmla="*/ 49 w 63"/>
                <a:gd name="T5" fmla="*/ 6 h 46"/>
                <a:gd name="T6" fmla="*/ 45 w 63"/>
                <a:gd name="T7" fmla="*/ 6 h 46"/>
                <a:gd name="T8" fmla="*/ 40 w 63"/>
                <a:gd name="T9" fmla="*/ 4 h 46"/>
                <a:gd name="T10" fmla="*/ 38 w 63"/>
                <a:gd name="T11" fmla="*/ 2 h 46"/>
                <a:gd name="T12" fmla="*/ 35 w 63"/>
                <a:gd name="T13" fmla="*/ 2 h 46"/>
                <a:gd name="T14" fmla="*/ 31 w 63"/>
                <a:gd name="T15" fmla="*/ 2 h 46"/>
                <a:gd name="T16" fmla="*/ 27 w 63"/>
                <a:gd name="T17" fmla="*/ 2 h 46"/>
                <a:gd name="T18" fmla="*/ 17 w 63"/>
                <a:gd name="T19" fmla="*/ 1 h 46"/>
                <a:gd name="T20" fmla="*/ 8 w 63"/>
                <a:gd name="T21" fmla="*/ 0 h 46"/>
                <a:gd name="T22" fmla="*/ 2 w 63"/>
                <a:gd name="T23" fmla="*/ 3 h 46"/>
                <a:gd name="T24" fmla="*/ 2 w 63"/>
                <a:gd name="T25" fmla="*/ 6 h 46"/>
                <a:gd name="T26" fmla="*/ 2 w 63"/>
                <a:gd name="T27" fmla="*/ 11 h 46"/>
                <a:gd name="T28" fmla="*/ 5 w 63"/>
                <a:gd name="T29" fmla="*/ 10 h 46"/>
                <a:gd name="T30" fmla="*/ 7 w 63"/>
                <a:gd name="T31" fmla="*/ 12 h 46"/>
                <a:gd name="T32" fmla="*/ 12 w 63"/>
                <a:gd name="T33" fmla="*/ 11 h 46"/>
                <a:gd name="T34" fmla="*/ 14 w 63"/>
                <a:gd name="T35" fmla="*/ 14 h 46"/>
                <a:gd name="T36" fmla="*/ 13 w 63"/>
                <a:gd name="T37" fmla="*/ 20 h 46"/>
                <a:gd name="T38" fmla="*/ 12 w 63"/>
                <a:gd name="T39" fmla="*/ 25 h 46"/>
                <a:gd name="T40" fmla="*/ 12 w 63"/>
                <a:gd name="T41" fmla="*/ 28 h 46"/>
                <a:gd name="T42" fmla="*/ 10 w 63"/>
                <a:gd name="T43" fmla="*/ 33 h 46"/>
                <a:gd name="T44" fmla="*/ 10 w 63"/>
                <a:gd name="T45" fmla="*/ 38 h 46"/>
                <a:gd name="T46" fmla="*/ 17 w 63"/>
                <a:gd name="T47" fmla="*/ 44 h 46"/>
                <a:gd name="T48" fmla="*/ 20 w 63"/>
                <a:gd name="T49" fmla="*/ 45 h 46"/>
                <a:gd name="T50" fmla="*/ 21 w 63"/>
                <a:gd name="T51" fmla="*/ 43 h 46"/>
                <a:gd name="T52" fmla="*/ 24 w 63"/>
                <a:gd name="T53" fmla="*/ 42 h 46"/>
                <a:gd name="T54" fmla="*/ 36 w 63"/>
                <a:gd name="T55" fmla="*/ 41 h 46"/>
                <a:gd name="T56" fmla="*/ 39 w 63"/>
                <a:gd name="T57" fmla="*/ 38 h 46"/>
                <a:gd name="T58" fmla="*/ 43 w 63"/>
                <a:gd name="T59" fmla="*/ 35 h 46"/>
                <a:gd name="T60" fmla="*/ 47 w 63"/>
                <a:gd name="T61" fmla="*/ 30 h 46"/>
                <a:gd name="T62" fmla="*/ 45 w 63"/>
                <a:gd name="T63" fmla="*/ 26 h 46"/>
                <a:gd name="T64" fmla="*/ 48 w 63"/>
                <a:gd name="T65" fmla="*/ 21 h 46"/>
                <a:gd name="T66" fmla="*/ 50 w 63"/>
                <a:gd name="T67" fmla="*/ 19 h 46"/>
                <a:gd name="T68" fmla="*/ 51 w 63"/>
                <a:gd name="T69" fmla="*/ 17 h 46"/>
                <a:gd name="T70" fmla="*/ 60 w 63"/>
                <a:gd name="T71" fmla="*/ 13 h 46"/>
                <a:gd name="T72" fmla="*/ 63 w 63"/>
                <a:gd name="T73" fmla="*/ 9 h 46"/>
                <a:gd name="T74" fmla="*/ 58 w 63"/>
                <a:gd name="T75" fmla="*/ 8 h 46"/>
                <a:gd name="T76" fmla="*/ 58 w 63"/>
                <a:gd name="T77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46">
                  <a:moveTo>
                    <a:pt x="58" y="8"/>
                  </a:moveTo>
                  <a:cubicBezTo>
                    <a:pt x="55" y="8"/>
                    <a:pt x="54" y="7"/>
                    <a:pt x="52" y="6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3" y="5"/>
                    <a:pt x="41" y="4"/>
                    <a:pt x="40" y="4"/>
                  </a:cubicBezTo>
                  <a:cubicBezTo>
                    <a:pt x="39" y="3"/>
                    <a:pt x="39" y="3"/>
                    <a:pt x="38" y="2"/>
                  </a:cubicBezTo>
                  <a:cubicBezTo>
                    <a:pt x="37" y="3"/>
                    <a:pt x="36" y="2"/>
                    <a:pt x="35" y="2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29" y="2"/>
                    <a:pt x="28" y="2"/>
                    <a:pt x="27" y="2"/>
                  </a:cubicBezTo>
                  <a:cubicBezTo>
                    <a:pt x="24" y="2"/>
                    <a:pt x="21" y="1"/>
                    <a:pt x="17" y="1"/>
                  </a:cubicBezTo>
                  <a:cubicBezTo>
                    <a:pt x="15" y="1"/>
                    <a:pt x="11" y="0"/>
                    <a:pt x="8" y="0"/>
                  </a:cubicBezTo>
                  <a:cubicBezTo>
                    <a:pt x="7" y="1"/>
                    <a:pt x="4" y="2"/>
                    <a:pt x="2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3" y="11"/>
                    <a:pt x="5" y="10"/>
                    <a:pt x="5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2"/>
                    <a:pt x="10" y="11"/>
                    <a:pt x="12" y="11"/>
                  </a:cubicBezTo>
                  <a:cubicBezTo>
                    <a:pt x="14" y="10"/>
                    <a:pt x="16" y="13"/>
                    <a:pt x="14" y="14"/>
                  </a:cubicBezTo>
                  <a:cubicBezTo>
                    <a:pt x="12" y="16"/>
                    <a:pt x="13" y="17"/>
                    <a:pt x="13" y="20"/>
                  </a:cubicBezTo>
                  <a:cubicBezTo>
                    <a:pt x="12" y="21"/>
                    <a:pt x="13" y="24"/>
                    <a:pt x="12" y="25"/>
                  </a:cubicBezTo>
                  <a:cubicBezTo>
                    <a:pt x="9" y="25"/>
                    <a:pt x="10" y="26"/>
                    <a:pt x="12" y="28"/>
                  </a:cubicBezTo>
                  <a:cubicBezTo>
                    <a:pt x="13" y="29"/>
                    <a:pt x="10" y="31"/>
                    <a:pt x="10" y="33"/>
                  </a:cubicBezTo>
                  <a:cubicBezTo>
                    <a:pt x="12" y="35"/>
                    <a:pt x="10" y="36"/>
                    <a:pt x="10" y="38"/>
                  </a:cubicBezTo>
                  <a:cubicBezTo>
                    <a:pt x="13" y="37"/>
                    <a:pt x="15" y="42"/>
                    <a:pt x="17" y="44"/>
                  </a:cubicBezTo>
                  <a:cubicBezTo>
                    <a:pt x="17" y="45"/>
                    <a:pt x="19" y="46"/>
                    <a:pt x="20" y="45"/>
                  </a:cubicBezTo>
                  <a:cubicBezTo>
                    <a:pt x="20" y="45"/>
                    <a:pt x="21" y="44"/>
                    <a:pt x="21" y="43"/>
                  </a:cubicBezTo>
                  <a:cubicBezTo>
                    <a:pt x="22" y="43"/>
                    <a:pt x="24" y="42"/>
                    <a:pt x="24" y="42"/>
                  </a:cubicBezTo>
                  <a:cubicBezTo>
                    <a:pt x="28" y="41"/>
                    <a:pt x="32" y="42"/>
                    <a:pt x="36" y="41"/>
                  </a:cubicBezTo>
                  <a:cubicBezTo>
                    <a:pt x="37" y="40"/>
                    <a:pt x="37" y="39"/>
                    <a:pt x="39" y="38"/>
                  </a:cubicBezTo>
                  <a:cubicBezTo>
                    <a:pt x="41" y="37"/>
                    <a:pt x="42" y="36"/>
                    <a:pt x="43" y="35"/>
                  </a:cubicBezTo>
                  <a:cubicBezTo>
                    <a:pt x="44" y="32"/>
                    <a:pt x="45" y="31"/>
                    <a:pt x="47" y="30"/>
                  </a:cubicBezTo>
                  <a:cubicBezTo>
                    <a:pt x="48" y="29"/>
                    <a:pt x="46" y="27"/>
                    <a:pt x="45" y="26"/>
                  </a:cubicBezTo>
                  <a:cubicBezTo>
                    <a:pt x="45" y="25"/>
                    <a:pt x="47" y="22"/>
                    <a:pt x="48" y="21"/>
                  </a:cubicBezTo>
                  <a:cubicBezTo>
                    <a:pt x="48" y="21"/>
                    <a:pt x="49" y="20"/>
                    <a:pt x="50" y="19"/>
                  </a:cubicBezTo>
                  <a:cubicBezTo>
                    <a:pt x="50" y="19"/>
                    <a:pt x="50" y="17"/>
                    <a:pt x="51" y="17"/>
                  </a:cubicBezTo>
                  <a:cubicBezTo>
                    <a:pt x="54" y="15"/>
                    <a:pt x="57" y="14"/>
                    <a:pt x="60" y="13"/>
                  </a:cubicBezTo>
                  <a:cubicBezTo>
                    <a:pt x="61" y="12"/>
                    <a:pt x="63" y="11"/>
                    <a:pt x="63" y="9"/>
                  </a:cubicBezTo>
                  <a:cubicBezTo>
                    <a:pt x="62" y="7"/>
                    <a:pt x="60" y="9"/>
                    <a:pt x="58" y="8"/>
                  </a:cubicBezTo>
                  <a:cubicBezTo>
                    <a:pt x="55" y="8"/>
                    <a:pt x="60" y="9"/>
                    <a:pt x="5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9" name="Freeform 728">
              <a:extLst>
                <a:ext uri="{FF2B5EF4-FFF2-40B4-BE49-F238E27FC236}">
                  <a16:creationId xmlns:a16="http://schemas.microsoft.com/office/drawing/2014/main" id="{0D365A52-3D37-7A4E-BCE4-6D5421C8A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93133"/>
              <a:ext cx="128145" cy="256786"/>
            </a:xfrm>
            <a:custGeom>
              <a:avLst/>
              <a:gdLst>
                <a:gd name="T0" fmla="*/ 11 w 16"/>
                <a:gd name="T1" fmla="*/ 25 h 30"/>
                <a:gd name="T2" fmla="*/ 11 w 16"/>
                <a:gd name="T3" fmla="*/ 21 h 30"/>
                <a:gd name="T4" fmla="*/ 10 w 16"/>
                <a:gd name="T5" fmla="*/ 16 h 30"/>
                <a:gd name="T6" fmla="*/ 12 w 16"/>
                <a:gd name="T7" fmla="*/ 14 h 30"/>
                <a:gd name="T8" fmla="*/ 13 w 16"/>
                <a:gd name="T9" fmla="*/ 9 h 30"/>
                <a:gd name="T10" fmla="*/ 14 w 16"/>
                <a:gd name="T11" fmla="*/ 4 h 30"/>
                <a:gd name="T12" fmla="*/ 12 w 16"/>
                <a:gd name="T13" fmla="*/ 1 h 30"/>
                <a:gd name="T14" fmla="*/ 7 w 16"/>
                <a:gd name="T15" fmla="*/ 2 h 30"/>
                <a:gd name="T16" fmla="*/ 5 w 16"/>
                <a:gd name="T17" fmla="*/ 0 h 30"/>
                <a:gd name="T18" fmla="*/ 4 w 16"/>
                <a:gd name="T19" fmla="*/ 0 h 30"/>
                <a:gd name="T20" fmla="*/ 3 w 16"/>
                <a:gd name="T21" fmla="*/ 4 h 30"/>
                <a:gd name="T22" fmla="*/ 3 w 16"/>
                <a:gd name="T23" fmla="*/ 8 h 30"/>
                <a:gd name="T24" fmla="*/ 2 w 16"/>
                <a:gd name="T25" fmla="*/ 13 h 30"/>
                <a:gd name="T26" fmla="*/ 0 w 16"/>
                <a:gd name="T27" fmla="*/ 20 h 30"/>
                <a:gd name="T28" fmla="*/ 2 w 16"/>
                <a:gd name="T29" fmla="*/ 22 h 30"/>
                <a:gd name="T30" fmla="*/ 2 w 16"/>
                <a:gd name="T31" fmla="*/ 28 h 30"/>
                <a:gd name="T32" fmla="*/ 6 w 16"/>
                <a:gd name="T33" fmla="*/ 30 h 30"/>
                <a:gd name="T34" fmla="*/ 11 w 16"/>
                <a:gd name="T35" fmla="*/ 25 h 30"/>
                <a:gd name="T36" fmla="*/ 11 w 16"/>
                <a:gd name="T3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30">
                  <a:moveTo>
                    <a:pt x="11" y="25"/>
                  </a:moveTo>
                  <a:cubicBezTo>
                    <a:pt x="12" y="23"/>
                    <a:pt x="10" y="22"/>
                    <a:pt x="11" y="21"/>
                  </a:cubicBezTo>
                  <a:cubicBezTo>
                    <a:pt x="12" y="18"/>
                    <a:pt x="12" y="18"/>
                    <a:pt x="10" y="16"/>
                  </a:cubicBezTo>
                  <a:cubicBezTo>
                    <a:pt x="9" y="14"/>
                    <a:pt x="11" y="15"/>
                    <a:pt x="12" y="14"/>
                  </a:cubicBezTo>
                  <a:cubicBezTo>
                    <a:pt x="13" y="13"/>
                    <a:pt x="13" y="10"/>
                    <a:pt x="13" y="9"/>
                  </a:cubicBezTo>
                  <a:cubicBezTo>
                    <a:pt x="13" y="6"/>
                    <a:pt x="12" y="6"/>
                    <a:pt x="14" y="4"/>
                  </a:cubicBezTo>
                  <a:cubicBezTo>
                    <a:pt x="16" y="3"/>
                    <a:pt x="14" y="0"/>
                    <a:pt x="12" y="1"/>
                  </a:cubicBezTo>
                  <a:cubicBezTo>
                    <a:pt x="10" y="1"/>
                    <a:pt x="9" y="2"/>
                    <a:pt x="7" y="2"/>
                  </a:cubicBezTo>
                  <a:cubicBezTo>
                    <a:pt x="5" y="2"/>
                    <a:pt x="6" y="0"/>
                    <a:pt x="5" y="0"/>
                  </a:cubicBezTo>
                  <a:cubicBezTo>
                    <a:pt x="6" y="0"/>
                    <a:pt x="3" y="0"/>
                    <a:pt x="4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2" y="10"/>
                    <a:pt x="2" y="12"/>
                    <a:pt x="2" y="13"/>
                  </a:cubicBezTo>
                  <a:cubicBezTo>
                    <a:pt x="1" y="16"/>
                    <a:pt x="0" y="17"/>
                    <a:pt x="0" y="20"/>
                  </a:cubicBezTo>
                  <a:cubicBezTo>
                    <a:pt x="1" y="21"/>
                    <a:pt x="2" y="20"/>
                    <a:pt x="2" y="22"/>
                  </a:cubicBezTo>
                  <a:cubicBezTo>
                    <a:pt x="3" y="23"/>
                    <a:pt x="2" y="26"/>
                    <a:pt x="2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10" y="30"/>
                    <a:pt x="9" y="27"/>
                    <a:pt x="11" y="25"/>
                  </a:cubicBezTo>
                  <a:cubicBezTo>
                    <a:pt x="12" y="23"/>
                    <a:pt x="10" y="26"/>
                    <a:pt x="1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0" name="Freeform 729">
              <a:extLst>
                <a:ext uri="{FF2B5EF4-FFF2-40B4-BE49-F238E27FC236}">
                  <a16:creationId xmlns:a16="http://schemas.microsoft.com/office/drawing/2014/main" id="{1AA2CA62-00DE-0E4B-8044-0DD7BE3B0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215725"/>
              <a:ext cx="422606" cy="747271"/>
            </a:xfrm>
            <a:custGeom>
              <a:avLst/>
              <a:gdLst>
                <a:gd name="T0" fmla="*/ 52 w 53"/>
                <a:gd name="T1" fmla="*/ 23 h 88"/>
                <a:gd name="T2" fmla="*/ 50 w 53"/>
                <a:gd name="T3" fmla="*/ 3 h 88"/>
                <a:gd name="T4" fmla="*/ 46 w 53"/>
                <a:gd name="T5" fmla="*/ 3 h 88"/>
                <a:gd name="T6" fmla="*/ 41 w 53"/>
                <a:gd name="T7" fmla="*/ 6 h 88"/>
                <a:gd name="T8" fmla="*/ 38 w 53"/>
                <a:gd name="T9" fmla="*/ 7 h 88"/>
                <a:gd name="T10" fmla="*/ 32 w 53"/>
                <a:gd name="T11" fmla="*/ 7 h 88"/>
                <a:gd name="T12" fmla="*/ 28 w 53"/>
                <a:gd name="T13" fmla="*/ 7 h 88"/>
                <a:gd name="T14" fmla="*/ 23 w 53"/>
                <a:gd name="T15" fmla="*/ 7 h 88"/>
                <a:gd name="T16" fmla="*/ 24 w 53"/>
                <a:gd name="T17" fmla="*/ 18 h 88"/>
                <a:gd name="T18" fmla="*/ 25 w 53"/>
                <a:gd name="T19" fmla="*/ 20 h 88"/>
                <a:gd name="T20" fmla="*/ 27 w 53"/>
                <a:gd name="T21" fmla="*/ 22 h 88"/>
                <a:gd name="T22" fmla="*/ 27 w 53"/>
                <a:gd name="T23" fmla="*/ 28 h 88"/>
                <a:gd name="T24" fmla="*/ 25 w 53"/>
                <a:gd name="T25" fmla="*/ 31 h 88"/>
                <a:gd name="T26" fmla="*/ 24 w 53"/>
                <a:gd name="T27" fmla="*/ 35 h 88"/>
                <a:gd name="T28" fmla="*/ 20 w 53"/>
                <a:gd name="T29" fmla="*/ 31 h 88"/>
                <a:gd name="T30" fmla="*/ 21 w 53"/>
                <a:gd name="T31" fmla="*/ 25 h 88"/>
                <a:gd name="T32" fmla="*/ 16 w 53"/>
                <a:gd name="T33" fmla="*/ 22 h 88"/>
                <a:gd name="T34" fmla="*/ 13 w 53"/>
                <a:gd name="T35" fmla="*/ 20 h 88"/>
                <a:gd name="T36" fmla="*/ 2 w 53"/>
                <a:gd name="T37" fmla="*/ 24 h 88"/>
                <a:gd name="T38" fmla="*/ 0 w 53"/>
                <a:gd name="T39" fmla="*/ 26 h 88"/>
                <a:gd name="T40" fmla="*/ 1 w 53"/>
                <a:gd name="T41" fmla="*/ 30 h 88"/>
                <a:gd name="T42" fmla="*/ 12 w 53"/>
                <a:gd name="T43" fmla="*/ 35 h 88"/>
                <a:gd name="T44" fmla="*/ 13 w 53"/>
                <a:gd name="T45" fmla="*/ 44 h 88"/>
                <a:gd name="T46" fmla="*/ 12 w 53"/>
                <a:gd name="T47" fmla="*/ 52 h 88"/>
                <a:gd name="T48" fmla="*/ 6 w 53"/>
                <a:gd name="T49" fmla="*/ 62 h 88"/>
                <a:gd name="T50" fmla="*/ 6 w 53"/>
                <a:gd name="T51" fmla="*/ 69 h 88"/>
                <a:gd name="T52" fmla="*/ 8 w 53"/>
                <a:gd name="T53" fmla="*/ 78 h 88"/>
                <a:gd name="T54" fmla="*/ 9 w 53"/>
                <a:gd name="T55" fmla="*/ 87 h 88"/>
                <a:gd name="T56" fmla="*/ 12 w 53"/>
                <a:gd name="T57" fmla="*/ 86 h 88"/>
                <a:gd name="T58" fmla="*/ 13 w 53"/>
                <a:gd name="T59" fmla="*/ 83 h 88"/>
                <a:gd name="T60" fmla="*/ 11 w 53"/>
                <a:gd name="T61" fmla="*/ 83 h 88"/>
                <a:gd name="T62" fmla="*/ 16 w 53"/>
                <a:gd name="T63" fmla="*/ 77 h 88"/>
                <a:gd name="T64" fmla="*/ 25 w 53"/>
                <a:gd name="T65" fmla="*/ 72 h 88"/>
                <a:gd name="T66" fmla="*/ 25 w 53"/>
                <a:gd name="T67" fmla="*/ 64 h 88"/>
                <a:gd name="T68" fmla="*/ 21 w 53"/>
                <a:gd name="T69" fmla="*/ 48 h 88"/>
                <a:gd name="T70" fmla="*/ 24 w 53"/>
                <a:gd name="T71" fmla="*/ 48 h 88"/>
                <a:gd name="T72" fmla="*/ 29 w 53"/>
                <a:gd name="T73" fmla="*/ 44 h 88"/>
                <a:gd name="T74" fmla="*/ 35 w 53"/>
                <a:gd name="T75" fmla="*/ 38 h 88"/>
                <a:gd name="T76" fmla="*/ 40 w 53"/>
                <a:gd name="T77" fmla="*/ 36 h 88"/>
                <a:gd name="T78" fmla="*/ 46 w 53"/>
                <a:gd name="T79" fmla="*/ 32 h 88"/>
                <a:gd name="T80" fmla="*/ 52 w 53"/>
                <a:gd name="T81" fmla="*/ 23 h 88"/>
                <a:gd name="T82" fmla="*/ 52 w 53"/>
                <a:gd name="T83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" h="88">
                  <a:moveTo>
                    <a:pt x="52" y="23"/>
                  </a:moveTo>
                  <a:cubicBezTo>
                    <a:pt x="49" y="17"/>
                    <a:pt x="50" y="9"/>
                    <a:pt x="50" y="3"/>
                  </a:cubicBezTo>
                  <a:cubicBezTo>
                    <a:pt x="50" y="0"/>
                    <a:pt x="48" y="2"/>
                    <a:pt x="46" y="3"/>
                  </a:cubicBezTo>
                  <a:cubicBezTo>
                    <a:pt x="45" y="4"/>
                    <a:pt x="43" y="6"/>
                    <a:pt x="41" y="6"/>
                  </a:cubicBezTo>
                  <a:cubicBezTo>
                    <a:pt x="40" y="6"/>
                    <a:pt x="38" y="5"/>
                    <a:pt x="38" y="7"/>
                  </a:cubicBezTo>
                  <a:cubicBezTo>
                    <a:pt x="36" y="10"/>
                    <a:pt x="34" y="7"/>
                    <a:pt x="32" y="7"/>
                  </a:cubicBezTo>
                  <a:cubicBezTo>
                    <a:pt x="30" y="7"/>
                    <a:pt x="30" y="9"/>
                    <a:pt x="28" y="7"/>
                  </a:cubicBezTo>
                  <a:cubicBezTo>
                    <a:pt x="27" y="7"/>
                    <a:pt x="24" y="7"/>
                    <a:pt x="23" y="7"/>
                  </a:cubicBezTo>
                  <a:cubicBezTo>
                    <a:pt x="20" y="7"/>
                    <a:pt x="21" y="16"/>
                    <a:pt x="24" y="18"/>
                  </a:cubicBezTo>
                  <a:cubicBezTo>
                    <a:pt x="24" y="18"/>
                    <a:pt x="24" y="20"/>
                    <a:pt x="25" y="20"/>
                  </a:cubicBezTo>
                  <a:cubicBezTo>
                    <a:pt x="25" y="21"/>
                    <a:pt x="26" y="21"/>
                    <a:pt x="27" y="22"/>
                  </a:cubicBezTo>
                  <a:cubicBezTo>
                    <a:pt x="27" y="24"/>
                    <a:pt x="27" y="27"/>
                    <a:pt x="27" y="28"/>
                  </a:cubicBezTo>
                  <a:cubicBezTo>
                    <a:pt x="27" y="30"/>
                    <a:pt x="28" y="31"/>
                    <a:pt x="25" y="31"/>
                  </a:cubicBezTo>
                  <a:cubicBezTo>
                    <a:pt x="24" y="31"/>
                    <a:pt x="24" y="34"/>
                    <a:pt x="24" y="35"/>
                  </a:cubicBezTo>
                  <a:cubicBezTo>
                    <a:pt x="23" y="34"/>
                    <a:pt x="21" y="32"/>
                    <a:pt x="20" y="31"/>
                  </a:cubicBezTo>
                  <a:cubicBezTo>
                    <a:pt x="19" y="29"/>
                    <a:pt x="21" y="27"/>
                    <a:pt x="21" y="25"/>
                  </a:cubicBezTo>
                  <a:cubicBezTo>
                    <a:pt x="22" y="20"/>
                    <a:pt x="19" y="24"/>
                    <a:pt x="16" y="22"/>
                  </a:cubicBezTo>
                  <a:cubicBezTo>
                    <a:pt x="15" y="21"/>
                    <a:pt x="15" y="19"/>
                    <a:pt x="13" y="20"/>
                  </a:cubicBezTo>
                  <a:cubicBezTo>
                    <a:pt x="9" y="22"/>
                    <a:pt x="6" y="23"/>
                    <a:pt x="2" y="24"/>
                  </a:cubicBezTo>
                  <a:cubicBezTo>
                    <a:pt x="1" y="25"/>
                    <a:pt x="0" y="25"/>
                    <a:pt x="0" y="26"/>
                  </a:cubicBezTo>
                  <a:cubicBezTo>
                    <a:pt x="0" y="27"/>
                    <a:pt x="1" y="29"/>
                    <a:pt x="1" y="30"/>
                  </a:cubicBezTo>
                  <a:cubicBezTo>
                    <a:pt x="4" y="30"/>
                    <a:pt x="12" y="32"/>
                    <a:pt x="12" y="35"/>
                  </a:cubicBezTo>
                  <a:cubicBezTo>
                    <a:pt x="13" y="38"/>
                    <a:pt x="13" y="41"/>
                    <a:pt x="13" y="44"/>
                  </a:cubicBezTo>
                  <a:cubicBezTo>
                    <a:pt x="12" y="46"/>
                    <a:pt x="14" y="49"/>
                    <a:pt x="12" y="52"/>
                  </a:cubicBezTo>
                  <a:cubicBezTo>
                    <a:pt x="10" y="55"/>
                    <a:pt x="8" y="59"/>
                    <a:pt x="6" y="62"/>
                  </a:cubicBezTo>
                  <a:cubicBezTo>
                    <a:pt x="4" y="64"/>
                    <a:pt x="6" y="68"/>
                    <a:pt x="6" y="69"/>
                  </a:cubicBezTo>
                  <a:cubicBezTo>
                    <a:pt x="8" y="73"/>
                    <a:pt x="8" y="75"/>
                    <a:pt x="8" y="78"/>
                  </a:cubicBezTo>
                  <a:cubicBezTo>
                    <a:pt x="8" y="81"/>
                    <a:pt x="8" y="84"/>
                    <a:pt x="9" y="87"/>
                  </a:cubicBezTo>
                  <a:cubicBezTo>
                    <a:pt x="9" y="88"/>
                    <a:pt x="12" y="87"/>
                    <a:pt x="12" y="86"/>
                  </a:cubicBezTo>
                  <a:cubicBezTo>
                    <a:pt x="13" y="85"/>
                    <a:pt x="13" y="83"/>
                    <a:pt x="13" y="83"/>
                  </a:cubicBezTo>
                  <a:cubicBezTo>
                    <a:pt x="12" y="83"/>
                    <a:pt x="11" y="83"/>
                    <a:pt x="11" y="83"/>
                  </a:cubicBezTo>
                  <a:cubicBezTo>
                    <a:pt x="11" y="80"/>
                    <a:pt x="14" y="78"/>
                    <a:pt x="16" y="77"/>
                  </a:cubicBezTo>
                  <a:cubicBezTo>
                    <a:pt x="19" y="76"/>
                    <a:pt x="23" y="75"/>
                    <a:pt x="25" y="72"/>
                  </a:cubicBezTo>
                  <a:cubicBezTo>
                    <a:pt x="25" y="71"/>
                    <a:pt x="25" y="66"/>
                    <a:pt x="25" y="64"/>
                  </a:cubicBezTo>
                  <a:cubicBezTo>
                    <a:pt x="25" y="62"/>
                    <a:pt x="21" y="48"/>
                    <a:pt x="21" y="48"/>
                  </a:cubicBezTo>
                  <a:cubicBezTo>
                    <a:pt x="22" y="47"/>
                    <a:pt x="22" y="50"/>
                    <a:pt x="24" y="48"/>
                  </a:cubicBezTo>
                  <a:cubicBezTo>
                    <a:pt x="26" y="46"/>
                    <a:pt x="27" y="45"/>
                    <a:pt x="29" y="44"/>
                  </a:cubicBezTo>
                  <a:cubicBezTo>
                    <a:pt x="31" y="43"/>
                    <a:pt x="32" y="37"/>
                    <a:pt x="35" y="38"/>
                  </a:cubicBezTo>
                  <a:cubicBezTo>
                    <a:pt x="36" y="38"/>
                    <a:pt x="38" y="36"/>
                    <a:pt x="40" y="36"/>
                  </a:cubicBezTo>
                  <a:cubicBezTo>
                    <a:pt x="42" y="35"/>
                    <a:pt x="44" y="34"/>
                    <a:pt x="46" y="32"/>
                  </a:cubicBezTo>
                  <a:cubicBezTo>
                    <a:pt x="47" y="31"/>
                    <a:pt x="53" y="25"/>
                    <a:pt x="52" y="23"/>
                  </a:cubicBezTo>
                  <a:cubicBezTo>
                    <a:pt x="51" y="22"/>
                    <a:pt x="52" y="24"/>
                    <a:pt x="52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1" name="Freeform 730">
              <a:extLst>
                <a:ext uri="{FF2B5EF4-FFF2-40B4-BE49-F238E27FC236}">
                  <a16:creationId xmlns:a16="http://schemas.microsoft.com/office/drawing/2014/main" id="{4766C781-7E52-7748-8993-925EF3EE7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9028" y="8192644"/>
              <a:ext cx="128145" cy="320261"/>
            </a:xfrm>
            <a:custGeom>
              <a:avLst/>
              <a:gdLst>
                <a:gd name="T0" fmla="*/ 4 w 16"/>
                <a:gd name="T1" fmla="*/ 25 h 38"/>
                <a:gd name="T2" fmla="*/ 9 w 16"/>
                <a:gd name="T3" fmla="*/ 26 h 38"/>
                <a:gd name="T4" fmla="*/ 8 w 16"/>
                <a:gd name="T5" fmla="*/ 31 h 38"/>
                <a:gd name="T6" fmla="*/ 12 w 16"/>
                <a:gd name="T7" fmla="*/ 38 h 38"/>
                <a:gd name="T8" fmla="*/ 12 w 16"/>
                <a:gd name="T9" fmla="*/ 34 h 38"/>
                <a:gd name="T10" fmla="*/ 15 w 16"/>
                <a:gd name="T11" fmla="*/ 33 h 38"/>
                <a:gd name="T12" fmla="*/ 15 w 16"/>
                <a:gd name="T13" fmla="*/ 27 h 38"/>
                <a:gd name="T14" fmla="*/ 12 w 16"/>
                <a:gd name="T15" fmla="*/ 22 h 38"/>
                <a:gd name="T16" fmla="*/ 8 w 16"/>
                <a:gd name="T17" fmla="*/ 20 h 38"/>
                <a:gd name="T18" fmla="*/ 8 w 16"/>
                <a:gd name="T19" fmla="*/ 16 h 38"/>
                <a:gd name="T20" fmla="*/ 7 w 16"/>
                <a:gd name="T21" fmla="*/ 14 h 38"/>
                <a:gd name="T22" fmla="*/ 8 w 16"/>
                <a:gd name="T23" fmla="*/ 8 h 38"/>
                <a:gd name="T24" fmla="*/ 7 w 16"/>
                <a:gd name="T25" fmla="*/ 3 h 38"/>
                <a:gd name="T26" fmla="*/ 7 w 16"/>
                <a:gd name="T27" fmla="*/ 1 h 38"/>
                <a:gd name="T28" fmla="*/ 2 w 16"/>
                <a:gd name="T29" fmla="*/ 0 h 38"/>
                <a:gd name="T30" fmla="*/ 4 w 16"/>
                <a:gd name="T31" fmla="*/ 6 h 38"/>
                <a:gd name="T32" fmla="*/ 4 w 16"/>
                <a:gd name="T33" fmla="*/ 14 h 38"/>
                <a:gd name="T34" fmla="*/ 2 w 16"/>
                <a:gd name="T35" fmla="*/ 16 h 38"/>
                <a:gd name="T36" fmla="*/ 1 w 16"/>
                <a:gd name="T37" fmla="*/ 20 h 38"/>
                <a:gd name="T38" fmla="*/ 4 w 16"/>
                <a:gd name="T39" fmla="*/ 25 h 38"/>
                <a:gd name="T40" fmla="*/ 4 w 16"/>
                <a:gd name="T41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38">
                  <a:moveTo>
                    <a:pt x="4" y="25"/>
                  </a:moveTo>
                  <a:cubicBezTo>
                    <a:pt x="6" y="26"/>
                    <a:pt x="9" y="24"/>
                    <a:pt x="9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6" y="33"/>
                    <a:pt x="10" y="36"/>
                    <a:pt x="12" y="38"/>
                  </a:cubicBezTo>
                  <a:cubicBezTo>
                    <a:pt x="13" y="37"/>
                    <a:pt x="12" y="35"/>
                    <a:pt x="12" y="34"/>
                  </a:cubicBezTo>
                  <a:cubicBezTo>
                    <a:pt x="13" y="33"/>
                    <a:pt x="16" y="35"/>
                    <a:pt x="15" y="33"/>
                  </a:cubicBezTo>
                  <a:cubicBezTo>
                    <a:pt x="15" y="31"/>
                    <a:pt x="15" y="29"/>
                    <a:pt x="15" y="27"/>
                  </a:cubicBezTo>
                  <a:cubicBezTo>
                    <a:pt x="14" y="25"/>
                    <a:pt x="13" y="24"/>
                    <a:pt x="12" y="22"/>
                  </a:cubicBezTo>
                  <a:cubicBezTo>
                    <a:pt x="11" y="25"/>
                    <a:pt x="8" y="21"/>
                    <a:pt x="8" y="20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4"/>
                    <a:pt x="8" y="15"/>
                    <a:pt x="7" y="14"/>
                  </a:cubicBezTo>
                  <a:cubicBezTo>
                    <a:pt x="6" y="14"/>
                    <a:pt x="8" y="8"/>
                    <a:pt x="8" y="8"/>
                  </a:cubicBezTo>
                  <a:cubicBezTo>
                    <a:pt x="8" y="6"/>
                    <a:pt x="7" y="5"/>
                    <a:pt x="7" y="3"/>
                  </a:cubicBezTo>
                  <a:cubicBezTo>
                    <a:pt x="6" y="2"/>
                    <a:pt x="5" y="0"/>
                    <a:pt x="7" y="1"/>
                  </a:cubicBezTo>
                  <a:cubicBezTo>
                    <a:pt x="6" y="0"/>
                    <a:pt x="3" y="0"/>
                    <a:pt x="2" y="0"/>
                  </a:cubicBezTo>
                  <a:cubicBezTo>
                    <a:pt x="2" y="1"/>
                    <a:pt x="6" y="5"/>
                    <a:pt x="4" y="6"/>
                  </a:cubicBezTo>
                  <a:cubicBezTo>
                    <a:pt x="1" y="7"/>
                    <a:pt x="2" y="12"/>
                    <a:pt x="4" y="14"/>
                  </a:cubicBezTo>
                  <a:cubicBezTo>
                    <a:pt x="4" y="15"/>
                    <a:pt x="2" y="15"/>
                    <a:pt x="2" y="16"/>
                  </a:cubicBezTo>
                  <a:cubicBezTo>
                    <a:pt x="1" y="16"/>
                    <a:pt x="1" y="19"/>
                    <a:pt x="1" y="20"/>
                  </a:cubicBezTo>
                  <a:cubicBezTo>
                    <a:pt x="0" y="22"/>
                    <a:pt x="3" y="24"/>
                    <a:pt x="4" y="25"/>
                  </a:cubicBezTo>
                  <a:cubicBezTo>
                    <a:pt x="5" y="26"/>
                    <a:pt x="4" y="24"/>
                    <a:pt x="4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2" name="Freeform 731">
              <a:extLst>
                <a:ext uri="{FF2B5EF4-FFF2-40B4-BE49-F238E27FC236}">
                  <a16:creationId xmlns:a16="http://schemas.microsoft.com/office/drawing/2014/main" id="{E9ED58D1-576C-6E42-9154-81251D834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5517" y="8132055"/>
              <a:ext cx="479859" cy="424127"/>
            </a:xfrm>
            <a:custGeom>
              <a:avLst/>
              <a:gdLst>
                <a:gd name="T0" fmla="*/ 56 w 60"/>
                <a:gd name="T1" fmla="*/ 30 h 50"/>
                <a:gd name="T2" fmla="*/ 55 w 60"/>
                <a:gd name="T3" fmla="*/ 24 h 50"/>
                <a:gd name="T4" fmla="*/ 57 w 60"/>
                <a:gd name="T5" fmla="*/ 22 h 50"/>
                <a:gd name="T6" fmla="*/ 57 w 60"/>
                <a:gd name="T7" fmla="*/ 19 h 50"/>
                <a:gd name="T8" fmla="*/ 58 w 60"/>
                <a:gd name="T9" fmla="*/ 13 h 50"/>
                <a:gd name="T10" fmla="*/ 56 w 60"/>
                <a:gd name="T11" fmla="*/ 8 h 50"/>
                <a:gd name="T12" fmla="*/ 51 w 60"/>
                <a:gd name="T13" fmla="*/ 5 h 50"/>
                <a:gd name="T14" fmla="*/ 48 w 60"/>
                <a:gd name="T15" fmla="*/ 3 h 50"/>
                <a:gd name="T16" fmla="*/ 45 w 60"/>
                <a:gd name="T17" fmla="*/ 0 h 50"/>
                <a:gd name="T18" fmla="*/ 38 w 60"/>
                <a:gd name="T19" fmla="*/ 1 h 50"/>
                <a:gd name="T20" fmla="*/ 34 w 60"/>
                <a:gd name="T21" fmla="*/ 4 h 50"/>
                <a:gd name="T22" fmla="*/ 35 w 60"/>
                <a:gd name="T23" fmla="*/ 10 h 50"/>
                <a:gd name="T24" fmla="*/ 33 w 60"/>
                <a:gd name="T25" fmla="*/ 17 h 50"/>
                <a:gd name="T26" fmla="*/ 37 w 60"/>
                <a:gd name="T27" fmla="*/ 21 h 50"/>
                <a:gd name="T28" fmla="*/ 40 w 60"/>
                <a:gd name="T29" fmla="*/ 23 h 50"/>
                <a:gd name="T30" fmla="*/ 39 w 60"/>
                <a:gd name="T31" fmla="*/ 26 h 50"/>
                <a:gd name="T32" fmla="*/ 35 w 60"/>
                <a:gd name="T33" fmla="*/ 26 h 50"/>
                <a:gd name="T34" fmla="*/ 31 w 60"/>
                <a:gd name="T35" fmla="*/ 22 h 50"/>
                <a:gd name="T36" fmla="*/ 27 w 60"/>
                <a:gd name="T37" fmla="*/ 17 h 50"/>
                <a:gd name="T38" fmla="*/ 20 w 60"/>
                <a:gd name="T39" fmla="*/ 18 h 50"/>
                <a:gd name="T40" fmla="*/ 16 w 60"/>
                <a:gd name="T41" fmla="*/ 16 h 50"/>
                <a:gd name="T42" fmla="*/ 14 w 60"/>
                <a:gd name="T43" fmla="*/ 16 h 50"/>
                <a:gd name="T44" fmla="*/ 11 w 60"/>
                <a:gd name="T45" fmla="*/ 14 h 50"/>
                <a:gd name="T46" fmla="*/ 11 w 60"/>
                <a:gd name="T47" fmla="*/ 20 h 50"/>
                <a:gd name="T48" fmla="*/ 10 w 60"/>
                <a:gd name="T49" fmla="*/ 24 h 50"/>
                <a:gd name="T50" fmla="*/ 2 w 60"/>
                <a:gd name="T51" fmla="*/ 24 h 50"/>
                <a:gd name="T52" fmla="*/ 1 w 60"/>
                <a:gd name="T53" fmla="*/ 29 h 50"/>
                <a:gd name="T54" fmla="*/ 3 w 60"/>
                <a:gd name="T55" fmla="*/ 43 h 50"/>
                <a:gd name="T56" fmla="*/ 8 w 60"/>
                <a:gd name="T57" fmla="*/ 48 h 50"/>
                <a:gd name="T58" fmla="*/ 16 w 60"/>
                <a:gd name="T59" fmla="*/ 50 h 50"/>
                <a:gd name="T60" fmla="*/ 18 w 60"/>
                <a:gd name="T61" fmla="*/ 50 h 50"/>
                <a:gd name="T62" fmla="*/ 22 w 60"/>
                <a:gd name="T63" fmla="*/ 50 h 50"/>
                <a:gd name="T64" fmla="*/ 28 w 60"/>
                <a:gd name="T65" fmla="*/ 47 h 50"/>
                <a:gd name="T66" fmla="*/ 31 w 60"/>
                <a:gd name="T67" fmla="*/ 44 h 50"/>
                <a:gd name="T68" fmla="*/ 35 w 60"/>
                <a:gd name="T69" fmla="*/ 41 h 50"/>
                <a:gd name="T70" fmla="*/ 37 w 60"/>
                <a:gd name="T71" fmla="*/ 38 h 50"/>
                <a:gd name="T72" fmla="*/ 43 w 60"/>
                <a:gd name="T73" fmla="*/ 38 h 50"/>
                <a:gd name="T74" fmla="*/ 42 w 60"/>
                <a:gd name="T75" fmla="*/ 35 h 50"/>
                <a:gd name="T76" fmla="*/ 46 w 60"/>
                <a:gd name="T77" fmla="*/ 33 h 50"/>
                <a:gd name="T78" fmla="*/ 56 w 60"/>
                <a:gd name="T79" fmla="*/ 30 h 50"/>
                <a:gd name="T80" fmla="*/ 56 w 60"/>
                <a:gd name="T81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" h="50">
                  <a:moveTo>
                    <a:pt x="56" y="30"/>
                  </a:moveTo>
                  <a:cubicBezTo>
                    <a:pt x="54" y="27"/>
                    <a:pt x="56" y="27"/>
                    <a:pt x="55" y="24"/>
                  </a:cubicBezTo>
                  <a:cubicBezTo>
                    <a:pt x="55" y="23"/>
                    <a:pt x="56" y="23"/>
                    <a:pt x="57" y="22"/>
                  </a:cubicBezTo>
                  <a:cubicBezTo>
                    <a:pt x="58" y="21"/>
                    <a:pt x="57" y="20"/>
                    <a:pt x="57" y="19"/>
                  </a:cubicBezTo>
                  <a:cubicBezTo>
                    <a:pt x="56" y="17"/>
                    <a:pt x="56" y="14"/>
                    <a:pt x="58" y="13"/>
                  </a:cubicBezTo>
                  <a:cubicBezTo>
                    <a:pt x="60" y="12"/>
                    <a:pt x="57" y="9"/>
                    <a:pt x="56" y="8"/>
                  </a:cubicBezTo>
                  <a:cubicBezTo>
                    <a:pt x="55" y="6"/>
                    <a:pt x="53" y="5"/>
                    <a:pt x="51" y="5"/>
                  </a:cubicBezTo>
                  <a:cubicBezTo>
                    <a:pt x="50" y="4"/>
                    <a:pt x="49" y="3"/>
                    <a:pt x="48" y="3"/>
                  </a:cubicBezTo>
                  <a:cubicBezTo>
                    <a:pt x="47" y="2"/>
                    <a:pt x="46" y="1"/>
                    <a:pt x="45" y="0"/>
                  </a:cubicBezTo>
                  <a:cubicBezTo>
                    <a:pt x="45" y="0"/>
                    <a:pt x="39" y="1"/>
                    <a:pt x="38" y="1"/>
                  </a:cubicBezTo>
                  <a:cubicBezTo>
                    <a:pt x="36" y="1"/>
                    <a:pt x="36" y="3"/>
                    <a:pt x="34" y="4"/>
                  </a:cubicBezTo>
                  <a:cubicBezTo>
                    <a:pt x="33" y="6"/>
                    <a:pt x="34" y="9"/>
                    <a:pt x="35" y="10"/>
                  </a:cubicBezTo>
                  <a:cubicBezTo>
                    <a:pt x="35" y="13"/>
                    <a:pt x="33" y="14"/>
                    <a:pt x="33" y="17"/>
                  </a:cubicBezTo>
                  <a:cubicBezTo>
                    <a:pt x="33" y="18"/>
                    <a:pt x="35" y="21"/>
                    <a:pt x="37" y="21"/>
                  </a:cubicBezTo>
                  <a:cubicBezTo>
                    <a:pt x="39" y="21"/>
                    <a:pt x="40" y="20"/>
                    <a:pt x="40" y="23"/>
                  </a:cubicBezTo>
                  <a:cubicBezTo>
                    <a:pt x="40" y="25"/>
                    <a:pt x="40" y="26"/>
                    <a:pt x="39" y="26"/>
                  </a:cubicBezTo>
                  <a:cubicBezTo>
                    <a:pt x="37" y="27"/>
                    <a:pt x="36" y="28"/>
                    <a:pt x="35" y="26"/>
                  </a:cubicBezTo>
                  <a:cubicBezTo>
                    <a:pt x="34" y="24"/>
                    <a:pt x="33" y="22"/>
                    <a:pt x="31" y="22"/>
                  </a:cubicBezTo>
                  <a:cubicBezTo>
                    <a:pt x="29" y="21"/>
                    <a:pt x="28" y="19"/>
                    <a:pt x="27" y="17"/>
                  </a:cubicBezTo>
                  <a:cubicBezTo>
                    <a:pt x="25" y="21"/>
                    <a:pt x="23" y="19"/>
                    <a:pt x="20" y="18"/>
                  </a:cubicBezTo>
                  <a:cubicBezTo>
                    <a:pt x="18" y="18"/>
                    <a:pt x="18" y="16"/>
                    <a:pt x="16" y="16"/>
                  </a:cubicBezTo>
                  <a:cubicBezTo>
                    <a:pt x="16" y="16"/>
                    <a:pt x="15" y="17"/>
                    <a:pt x="14" y="16"/>
                  </a:cubicBezTo>
                  <a:cubicBezTo>
                    <a:pt x="13" y="16"/>
                    <a:pt x="13" y="14"/>
                    <a:pt x="11" y="14"/>
                  </a:cubicBezTo>
                  <a:cubicBezTo>
                    <a:pt x="11" y="16"/>
                    <a:pt x="11" y="18"/>
                    <a:pt x="11" y="20"/>
                  </a:cubicBezTo>
                  <a:cubicBezTo>
                    <a:pt x="11" y="22"/>
                    <a:pt x="12" y="24"/>
                    <a:pt x="10" y="24"/>
                  </a:cubicBezTo>
                  <a:cubicBezTo>
                    <a:pt x="7" y="24"/>
                    <a:pt x="4" y="24"/>
                    <a:pt x="2" y="24"/>
                  </a:cubicBezTo>
                  <a:cubicBezTo>
                    <a:pt x="1" y="24"/>
                    <a:pt x="1" y="28"/>
                    <a:pt x="1" y="29"/>
                  </a:cubicBezTo>
                  <a:cubicBezTo>
                    <a:pt x="1" y="33"/>
                    <a:pt x="0" y="40"/>
                    <a:pt x="3" y="43"/>
                  </a:cubicBezTo>
                  <a:cubicBezTo>
                    <a:pt x="4" y="44"/>
                    <a:pt x="7" y="48"/>
                    <a:pt x="8" y="48"/>
                  </a:cubicBezTo>
                  <a:cubicBezTo>
                    <a:pt x="10" y="47"/>
                    <a:pt x="19" y="47"/>
                    <a:pt x="16" y="50"/>
                  </a:cubicBezTo>
                  <a:cubicBezTo>
                    <a:pt x="18" y="50"/>
                    <a:pt x="17" y="50"/>
                    <a:pt x="18" y="50"/>
                  </a:cubicBezTo>
                  <a:cubicBezTo>
                    <a:pt x="20" y="49"/>
                    <a:pt x="21" y="50"/>
                    <a:pt x="22" y="50"/>
                  </a:cubicBezTo>
                  <a:cubicBezTo>
                    <a:pt x="25" y="50"/>
                    <a:pt x="27" y="50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ubicBezTo>
                    <a:pt x="32" y="43"/>
                    <a:pt x="34" y="43"/>
                    <a:pt x="35" y="41"/>
                  </a:cubicBezTo>
                  <a:cubicBezTo>
                    <a:pt x="36" y="40"/>
                    <a:pt x="36" y="39"/>
                    <a:pt x="37" y="38"/>
                  </a:cubicBezTo>
                  <a:cubicBezTo>
                    <a:pt x="39" y="38"/>
                    <a:pt x="41" y="38"/>
                    <a:pt x="43" y="38"/>
                  </a:cubicBezTo>
                  <a:cubicBezTo>
                    <a:pt x="42" y="37"/>
                    <a:pt x="42" y="35"/>
                    <a:pt x="42" y="35"/>
                  </a:cubicBezTo>
                  <a:cubicBezTo>
                    <a:pt x="44" y="34"/>
                    <a:pt x="45" y="34"/>
                    <a:pt x="46" y="33"/>
                  </a:cubicBezTo>
                  <a:cubicBezTo>
                    <a:pt x="49" y="32"/>
                    <a:pt x="53" y="31"/>
                    <a:pt x="56" y="30"/>
                  </a:cubicBezTo>
                  <a:cubicBezTo>
                    <a:pt x="55" y="29"/>
                    <a:pt x="55" y="30"/>
                    <a:pt x="56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3" name="Freeform 732">
              <a:extLst>
                <a:ext uri="{FF2B5EF4-FFF2-40B4-BE49-F238E27FC236}">
                  <a16:creationId xmlns:a16="http://schemas.microsoft.com/office/drawing/2014/main" id="{7BD4A087-EC20-3F47-AE2F-4A172E51F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0172" y="8512903"/>
              <a:ext cx="509852" cy="533766"/>
            </a:xfrm>
            <a:custGeom>
              <a:avLst/>
              <a:gdLst>
                <a:gd name="T0" fmla="*/ 33 w 64"/>
                <a:gd name="T1" fmla="*/ 5 h 63"/>
                <a:gd name="T2" fmla="*/ 31 w 64"/>
                <a:gd name="T3" fmla="*/ 2 h 63"/>
                <a:gd name="T4" fmla="*/ 28 w 64"/>
                <a:gd name="T5" fmla="*/ 2 h 63"/>
                <a:gd name="T6" fmla="*/ 18 w 64"/>
                <a:gd name="T7" fmla="*/ 2 h 63"/>
                <a:gd name="T8" fmla="*/ 10 w 64"/>
                <a:gd name="T9" fmla="*/ 2 h 63"/>
                <a:gd name="T10" fmla="*/ 7 w 64"/>
                <a:gd name="T11" fmla="*/ 0 h 63"/>
                <a:gd name="T12" fmla="*/ 4 w 64"/>
                <a:gd name="T13" fmla="*/ 2 h 63"/>
                <a:gd name="T14" fmla="*/ 1 w 64"/>
                <a:gd name="T15" fmla="*/ 2 h 63"/>
                <a:gd name="T16" fmla="*/ 6 w 64"/>
                <a:gd name="T17" fmla="*/ 14 h 63"/>
                <a:gd name="T18" fmla="*/ 9 w 64"/>
                <a:gd name="T19" fmla="*/ 21 h 63"/>
                <a:gd name="T20" fmla="*/ 13 w 64"/>
                <a:gd name="T21" fmla="*/ 29 h 63"/>
                <a:gd name="T22" fmla="*/ 13 w 64"/>
                <a:gd name="T23" fmla="*/ 34 h 63"/>
                <a:gd name="T24" fmla="*/ 14 w 64"/>
                <a:gd name="T25" fmla="*/ 42 h 63"/>
                <a:gd name="T26" fmla="*/ 16 w 64"/>
                <a:gd name="T27" fmla="*/ 51 h 63"/>
                <a:gd name="T28" fmla="*/ 22 w 64"/>
                <a:gd name="T29" fmla="*/ 61 h 63"/>
                <a:gd name="T30" fmla="*/ 28 w 64"/>
                <a:gd name="T31" fmla="*/ 62 h 63"/>
                <a:gd name="T32" fmla="*/ 33 w 64"/>
                <a:gd name="T33" fmla="*/ 62 h 63"/>
                <a:gd name="T34" fmla="*/ 38 w 64"/>
                <a:gd name="T35" fmla="*/ 58 h 63"/>
                <a:gd name="T36" fmla="*/ 38 w 64"/>
                <a:gd name="T37" fmla="*/ 40 h 63"/>
                <a:gd name="T38" fmla="*/ 38 w 64"/>
                <a:gd name="T39" fmla="*/ 28 h 63"/>
                <a:gd name="T40" fmla="*/ 39 w 64"/>
                <a:gd name="T41" fmla="*/ 26 h 63"/>
                <a:gd name="T42" fmla="*/ 43 w 64"/>
                <a:gd name="T43" fmla="*/ 26 h 63"/>
                <a:gd name="T44" fmla="*/ 43 w 64"/>
                <a:gd name="T45" fmla="*/ 7 h 63"/>
                <a:gd name="T46" fmla="*/ 51 w 64"/>
                <a:gd name="T47" fmla="*/ 6 h 63"/>
                <a:gd name="T48" fmla="*/ 53 w 64"/>
                <a:gd name="T49" fmla="*/ 5 h 63"/>
                <a:gd name="T50" fmla="*/ 56 w 64"/>
                <a:gd name="T51" fmla="*/ 8 h 63"/>
                <a:gd name="T52" fmla="*/ 58 w 64"/>
                <a:gd name="T53" fmla="*/ 6 h 63"/>
                <a:gd name="T54" fmla="*/ 62 w 64"/>
                <a:gd name="T55" fmla="*/ 5 h 63"/>
                <a:gd name="T56" fmla="*/ 59 w 64"/>
                <a:gd name="T57" fmla="*/ 2 h 63"/>
                <a:gd name="T58" fmla="*/ 45 w 64"/>
                <a:gd name="T59" fmla="*/ 5 h 63"/>
                <a:gd name="T60" fmla="*/ 33 w 64"/>
                <a:gd name="T61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" h="63">
                  <a:moveTo>
                    <a:pt x="33" y="5"/>
                  </a:moveTo>
                  <a:cubicBezTo>
                    <a:pt x="32" y="5"/>
                    <a:pt x="31" y="2"/>
                    <a:pt x="31" y="2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5" y="2"/>
                    <a:pt x="21" y="2"/>
                    <a:pt x="18" y="2"/>
                  </a:cubicBezTo>
                  <a:cubicBezTo>
                    <a:pt x="15" y="2"/>
                    <a:pt x="13" y="2"/>
                    <a:pt x="10" y="2"/>
                  </a:cubicBezTo>
                  <a:cubicBezTo>
                    <a:pt x="9" y="2"/>
                    <a:pt x="9" y="0"/>
                    <a:pt x="7" y="0"/>
                  </a:cubicBezTo>
                  <a:cubicBezTo>
                    <a:pt x="6" y="0"/>
                    <a:pt x="5" y="2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7"/>
                    <a:pt x="4" y="9"/>
                    <a:pt x="6" y="14"/>
                  </a:cubicBezTo>
                  <a:cubicBezTo>
                    <a:pt x="7" y="16"/>
                    <a:pt x="8" y="19"/>
                    <a:pt x="9" y="21"/>
                  </a:cubicBezTo>
                  <a:cubicBezTo>
                    <a:pt x="10" y="24"/>
                    <a:pt x="12" y="26"/>
                    <a:pt x="13" y="29"/>
                  </a:cubicBezTo>
                  <a:cubicBezTo>
                    <a:pt x="13" y="30"/>
                    <a:pt x="13" y="33"/>
                    <a:pt x="13" y="34"/>
                  </a:cubicBezTo>
                  <a:cubicBezTo>
                    <a:pt x="13" y="37"/>
                    <a:pt x="14" y="39"/>
                    <a:pt x="14" y="42"/>
                  </a:cubicBezTo>
                  <a:cubicBezTo>
                    <a:pt x="15" y="45"/>
                    <a:pt x="15" y="48"/>
                    <a:pt x="16" y="51"/>
                  </a:cubicBezTo>
                  <a:cubicBezTo>
                    <a:pt x="17" y="55"/>
                    <a:pt x="20" y="58"/>
                    <a:pt x="22" y="61"/>
                  </a:cubicBezTo>
                  <a:cubicBezTo>
                    <a:pt x="25" y="58"/>
                    <a:pt x="25" y="60"/>
                    <a:pt x="28" y="62"/>
                  </a:cubicBezTo>
                  <a:cubicBezTo>
                    <a:pt x="29" y="63"/>
                    <a:pt x="32" y="63"/>
                    <a:pt x="33" y="62"/>
                  </a:cubicBezTo>
                  <a:cubicBezTo>
                    <a:pt x="36" y="62"/>
                    <a:pt x="38" y="61"/>
                    <a:pt x="38" y="58"/>
                  </a:cubicBezTo>
                  <a:cubicBezTo>
                    <a:pt x="38" y="52"/>
                    <a:pt x="38" y="46"/>
                    <a:pt x="38" y="40"/>
                  </a:cubicBezTo>
                  <a:cubicBezTo>
                    <a:pt x="38" y="36"/>
                    <a:pt x="38" y="32"/>
                    <a:pt x="38" y="28"/>
                  </a:cubicBezTo>
                  <a:cubicBezTo>
                    <a:pt x="38" y="27"/>
                    <a:pt x="38" y="26"/>
                    <a:pt x="39" y="26"/>
                  </a:cubicBezTo>
                  <a:cubicBezTo>
                    <a:pt x="39" y="26"/>
                    <a:pt x="43" y="26"/>
                    <a:pt x="43" y="26"/>
                  </a:cubicBezTo>
                  <a:cubicBezTo>
                    <a:pt x="43" y="20"/>
                    <a:pt x="43" y="13"/>
                    <a:pt x="43" y="7"/>
                  </a:cubicBezTo>
                  <a:cubicBezTo>
                    <a:pt x="46" y="8"/>
                    <a:pt x="48" y="6"/>
                    <a:pt x="51" y="6"/>
                  </a:cubicBezTo>
                  <a:cubicBezTo>
                    <a:pt x="51" y="5"/>
                    <a:pt x="52" y="5"/>
                    <a:pt x="53" y="5"/>
                  </a:cubicBezTo>
                  <a:cubicBezTo>
                    <a:pt x="53" y="5"/>
                    <a:pt x="55" y="8"/>
                    <a:pt x="56" y="8"/>
                  </a:cubicBezTo>
                  <a:cubicBezTo>
                    <a:pt x="57" y="7"/>
                    <a:pt x="56" y="6"/>
                    <a:pt x="58" y="6"/>
                  </a:cubicBezTo>
                  <a:cubicBezTo>
                    <a:pt x="59" y="6"/>
                    <a:pt x="60" y="5"/>
                    <a:pt x="62" y="5"/>
                  </a:cubicBezTo>
                  <a:cubicBezTo>
                    <a:pt x="64" y="4"/>
                    <a:pt x="60" y="2"/>
                    <a:pt x="59" y="2"/>
                  </a:cubicBezTo>
                  <a:cubicBezTo>
                    <a:pt x="54" y="2"/>
                    <a:pt x="50" y="5"/>
                    <a:pt x="45" y="5"/>
                  </a:cubicBezTo>
                  <a:cubicBezTo>
                    <a:pt x="41" y="5"/>
                    <a:pt x="37" y="5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4" name="Freeform 733">
              <a:extLst>
                <a:ext uri="{FF2B5EF4-FFF2-40B4-BE49-F238E27FC236}">
                  <a16:creationId xmlns:a16="http://schemas.microsoft.com/office/drawing/2014/main" id="{7E402545-D513-F641-AC52-6E4612297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555015"/>
              <a:ext cx="727971" cy="804975"/>
            </a:xfrm>
            <a:custGeom>
              <a:avLst/>
              <a:gdLst>
                <a:gd name="T0" fmla="*/ 89 w 91"/>
                <a:gd name="T1" fmla="*/ 10 h 95"/>
                <a:gd name="T2" fmla="*/ 83 w 91"/>
                <a:gd name="T3" fmla="*/ 4 h 95"/>
                <a:gd name="T4" fmla="*/ 77 w 91"/>
                <a:gd name="T5" fmla="*/ 6 h 95"/>
                <a:gd name="T6" fmla="*/ 72 w 91"/>
                <a:gd name="T7" fmla="*/ 1 h 95"/>
                <a:gd name="T8" fmla="*/ 65 w 91"/>
                <a:gd name="T9" fmla="*/ 1 h 95"/>
                <a:gd name="T10" fmla="*/ 57 w 91"/>
                <a:gd name="T11" fmla="*/ 2 h 95"/>
                <a:gd name="T12" fmla="*/ 48 w 91"/>
                <a:gd name="T13" fmla="*/ 6 h 95"/>
                <a:gd name="T14" fmla="*/ 35 w 91"/>
                <a:gd name="T15" fmla="*/ 2 h 95"/>
                <a:gd name="T16" fmla="*/ 30 w 91"/>
                <a:gd name="T17" fmla="*/ 12 h 95"/>
                <a:gd name="T18" fmla="*/ 19 w 91"/>
                <a:gd name="T19" fmla="*/ 35 h 95"/>
                <a:gd name="T20" fmla="*/ 17 w 91"/>
                <a:gd name="T21" fmla="*/ 48 h 95"/>
                <a:gd name="T22" fmla="*/ 10 w 91"/>
                <a:gd name="T23" fmla="*/ 49 h 95"/>
                <a:gd name="T24" fmla="*/ 2 w 91"/>
                <a:gd name="T25" fmla="*/ 55 h 95"/>
                <a:gd name="T26" fmla="*/ 1 w 91"/>
                <a:gd name="T27" fmla="*/ 59 h 95"/>
                <a:gd name="T28" fmla="*/ 18 w 91"/>
                <a:gd name="T29" fmla="*/ 57 h 95"/>
                <a:gd name="T30" fmla="*/ 26 w 91"/>
                <a:gd name="T31" fmla="*/ 68 h 95"/>
                <a:gd name="T32" fmla="*/ 35 w 91"/>
                <a:gd name="T33" fmla="*/ 63 h 95"/>
                <a:gd name="T34" fmla="*/ 41 w 91"/>
                <a:gd name="T35" fmla="*/ 64 h 95"/>
                <a:gd name="T36" fmla="*/ 46 w 91"/>
                <a:gd name="T37" fmla="*/ 70 h 95"/>
                <a:gd name="T38" fmla="*/ 47 w 91"/>
                <a:gd name="T39" fmla="*/ 78 h 95"/>
                <a:gd name="T40" fmla="*/ 53 w 91"/>
                <a:gd name="T41" fmla="*/ 82 h 95"/>
                <a:gd name="T42" fmla="*/ 60 w 91"/>
                <a:gd name="T43" fmla="*/ 84 h 95"/>
                <a:gd name="T44" fmla="*/ 66 w 91"/>
                <a:gd name="T45" fmla="*/ 87 h 95"/>
                <a:gd name="T46" fmla="*/ 76 w 91"/>
                <a:gd name="T47" fmla="*/ 90 h 95"/>
                <a:gd name="T48" fmla="*/ 84 w 91"/>
                <a:gd name="T49" fmla="*/ 94 h 95"/>
                <a:gd name="T50" fmla="*/ 77 w 91"/>
                <a:gd name="T51" fmla="*/ 85 h 95"/>
                <a:gd name="T52" fmla="*/ 78 w 91"/>
                <a:gd name="T53" fmla="*/ 73 h 95"/>
                <a:gd name="T54" fmla="*/ 80 w 91"/>
                <a:gd name="T55" fmla="*/ 70 h 95"/>
                <a:gd name="T56" fmla="*/ 84 w 91"/>
                <a:gd name="T57" fmla="*/ 63 h 95"/>
                <a:gd name="T58" fmla="*/ 81 w 91"/>
                <a:gd name="T59" fmla="*/ 55 h 95"/>
                <a:gd name="T60" fmla="*/ 81 w 91"/>
                <a:gd name="T61" fmla="*/ 45 h 95"/>
                <a:gd name="T62" fmla="*/ 83 w 91"/>
                <a:gd name="T63" fmla="*/ 28 h 95"/>
                <a:gd name="T64" fmla="*/ 90 w 91"/>
                <a:gd name="T65" fmla="*/ 18 h 95"/>
                <a:gd name="T66" fmla="*/ 90 w 91"/>
                <a:gd name="T67" fmla="*/ 1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95">
                  <a:moveTo>
                    <a:pt x="90" y="15"/>
                  </a:moveTo>
                  <a:cubicBezTo>
                    <a:pt x="89" y="14"/>
                    <a:pt x="89" y="12"/>
                    <a:pt x="89" y="10"/>
                  </a:cubicBezTo>
                  <a:cubicBezTo>
                    <a:pt x="89" y="9"/>
                    <a:pt x="87" y="8"/>
                    <a:pt x="86" y="7"/>
                  </a:cubicBezTo>
                  <a:cubicBezTo>
                    <a:pt x="86" y="6"/>
                    <a:pt x="84" y="4"/>
                    <a:pt x="83" y="4"/>
                  </a:cubicBezTo>
                  <a:cubicBezTo>
                    <a:pt x="82" y="4"/>
                    <a:pt x="82" y="6"/>
                    <a:pt x="80" y="5"/>
                  </a:cubicBezTo>
                  <a:cubicBezTo>
                    <a:pt x="78" y="4"/>
                    <a:pt x="79" y="5"/>
                    <a:pt x="77" y="6"/>
                  </a:cubicBezTo>
                  <a:cubicBezTo>
                    <a:pt x="77" y="6"/>
                    <a:pt x="75" y="5"/>
                    <a:pt x="75" y="4"/>
                  </a:cubicBezTo>
                  <a:cubicBezTo>
                    <a:pt x="74" y="3"/>
                    <a:pt x="73" y="2"/>
                    <a:pt x="72" y="1"/>
                  </a:cubicBezTo>
                  <a:cubicBezTo>
                    <a:pt x="71" y="0"/>
                    <a:pt x="70" y="2"/>
                    <a:pt x="69" y="2"/>
                  </a:cubicBezTo>
                  <a:cubicBezTo>
                    <a:pt x="68" y="3"/>
                    <a:pt x="66" y="2"/>
                    <a:pt x="65" y="1"/>
                  </a:cubicBezTo>
                  <a:cubicBezTo>
                    <a:pt x="63" y="0"/>
                    <a:pt x="63" y="1"/>
                    <a:pt x="61" y="2"/>
                  </a:cubicBezTo>
                  <a:cubicBezTo>
                    <a:pt x="60" y="3"/>
                    <a:pt x="58" y="2"/>
                    <a:pt x="57" y="2"/>
                  </a:cubicBezTo>
                  <a:cubicBezTo>
                    <a:pt x="56" y="3"/>
                    <a:pt x="53" y="3"/>
                    <a:pt x="52" y="3"/>
                  </a:cubicBezTo>
                  <a:cubicBezTo>
                    <a:pt x="49" y="1"/>
                    <a:pt x="51" y="6"/>
                    <a:pt x="48" y="6"/>
                  </a:cubicBezTo>
                  <a:cubicBezTo>
                    <a:pt x="46" y="7"/>
                    <a:pt x="42" y="6"/>
                    <a:pt x="40" y="5"/>
                  </a:cubicBezTo>
                  <a:cubicBezTo>
                    <a:pt x="38" y="4"/>
                    <a:pt x="37" y="2"/>
                    <a:pt x="35" y="2"/>
                  </a:cubicBezTo>
                  <a:cubicBezTo>
                    <a:pt x="34" y="1"/>
                    <a:pt x="32" y="3"/>
                    <a:pt x="31" y="4"/>
                  </a:cubicBezTo>
                  <a:cubicBezTo>
                    <a:pt x="29" y="6"/>
                    <a:pt x="31" y="9"/>
                    <a:pt x="30" y="12"/>
                  </a:cubicBezTo>
                  <a:cubicBezTo>
                    <a:pt x="27" y="17"/>
                    <a:pt x="27" y="23"/>
                    <a:pt x="24" y="27"/>
                  </a:cubicBezTo>
                  <a:cubicBezTo>
                    <a:pt x="22" y="30"/>
                    <a:pt x="21" y="32"/>
                    <a:pt x="19" y="35"/>
                  </a:cubicBezTo>
                  <a:cubicBezTo>
                    <a:pt x="18" y="37"/>
                    <a:pt x="18" y="39"/>
                    <a:pt x="18" y="41"/>
                  </a:cubicBezTo>
                  <a:cubicBezTo>
                    <a:pt x="18" y="44"/>
                    <a:pt x="19" y="46"/>
                    <a:pt x="17" y="48"/>
                  </a:cubicBezTo>
                  <a:cubicBezTo>
                    <a:pt x="16" y="48"/>
                    <a:pt x="11" y="51"/>
                    <a:pt x="11" y="51"/>
                  </a:cubicBezTo>
                  <a:cubicBezTo>
                    <a:pt x="10" y="51"/>
                    <a:pt x="12" y="48"/>
                    <a:pt x="10" y="49"/>
                  </a:cubicBezTo>
                  <a:cubicBezTo>
                    <a:pt x="7" y="51"/>
                    <a:pt x="7" y="53"/>
                    <a:pt x="5" y="50"/>
                  </a:cubicBezTo>
                  <a:cubicBezTo>
                    <a:pt x="4" y="51"/>
                    <a:pt x="2" y="53"/>
                    <a:pt x="2" y="55"/>
                  </a:cubicBezTo>
                  <a:cubicBezTo>
                    <a:pt x="2" y="55"/>
                    <a:pt x="2" y="56"/>
                    <a:pt x="1" y="56"/>
                  </a:cubicBezTo>
                  <a:cubicBezTo>
                    <a:pt x="0" y="57"/>
                    <a:pt x="1" y="58"/>
                    <a:pt x="1" y="59"/>
                  </a:cubicBezTo>
                  <a:cubicBezTo>
                    <a:pt x="5" y="56"/>
                    <a:pt x="8" y="57"/>
                    <a:pt x="13" y="57"/>
                  </a:cubicBezTo>
                  <a:cubicBezTo>
                    <a:pt x="15" y="57"/>
                    <a:pt x="16" y="57"/>
                    <a:pt x="18" y="57"/>
                  </a:cubicBezTo>
                  <a:cubicBezTo>
                    <a:pt x="20" y="57"/>
                    <a:pt x="21" y="60"/>
                    <a:pt x="22" y="62"/>
                  </a:cubicBezTo>
                  <a:cubicBezTo>
                    <a:pt x="23" y="64"/>
                    <a:pt x="24" y="67"/>
                    <a:pt x="26" y="68"/>
                  </a:cubicBezTo>
                  <a:cubicBezTo>
                    <a:pt x="27" y="69"/>
                    <a:pt x="31" y="68"/>
                    <a:pt x="33" y="67"/>
                  </a:cubicBezTo>
                  <a:cubicBezTo>
                    <a:pt x="34" y="67"/>
                    <a:pt x="34" y="64"/>
                    <a:pt x="35" y="63"/>
                  </a:cubicBezTo>
                  <a:cubicBezTo>
                    <a:pt x="35" y="61"/>
                    <a:pt x="38" y="62"/>
                    <a:pt x="39" y="62"/>
                  </a:cubicBezTo>
                  <a:cubicBezTo>
                    <a:pt x="39" y="64"/>
                    <a:pt x="39" y="64"/>
                    <a:pt x="41" y="64"/>
                  </a:cubicBezTo>
                  <a:cubicBezTo>
                    <a:pt x="42" y="64"/>
                    <a:pt x="45" y="63"/>
                    <a:pt x="45" y="65"/>
                  </a:cubicBezTo>
                  <a:cubicBezTo>
                    <a:pt x="45" y="67"/>
                    <a:pt x="46" y="68"/>
                    <a:pt x="46" y="70"/>
                  </a:cubicBezTo>
                  <a:cubicBezTo>
                    <a:pt x="46" y="71"/>
                    <a:pt x="46" y="72"/>
                    <a:pt x="45" y="74"/>
                  </a:cubicBezTo>
                  <a:cubicBezTo>
                    <a:pt x="45" y="75"/>
                    <a:pt x="46" y="77"/>
                    <a:pt x="47" y="78"/>
                  </a:cubicBezTo>
                  <a:cubicBezTo>
                    <a:pt x="48" y="79"/>
                    <a:pt x="47" y="81"/>
                    <a:pt x="47" y="82"/>
                  </a:cubicBezTo>
                  <a:cubicBezTo>
                    <a:pt x="47" y="85"/>
                    <a:pt x="52" y="82"/>
                    <a:pt x="53" y="82"/>
                  </a:cubicBezTo>
                  <a:cubicBezTo>
                    <a:pt x="55" y="82"/>
                    <a:pt x="56" y="82"/>
                    <a:pt x="57" y="83"/>
                  </a:cubicBezTo>
                  <a:cubicBezTo>
                    <a:pt x="59" y="85"/>
                    <a:pt x="58" y="84"/>
                    <a:pt x="60" y="84"/>
                  </a:cubicBezTo>
                  <a:cubicBezTo>
                    <a:pt x="62" y="84"/>
                    <a:pt x="62" y="85"/>
                    <a:pt x="63" y="86"/>
                  </a:cubicBezTo>
                  <a:cubicBezTo>
                    <a:pt x="64" y="86"/>
                    <a:pt x="65" y="87"/>
                    <a:pt x="66" y="87"/>
                  </a:cubicBezTo>
                  <a:cubicBezTo>
                    <a:pt x="69" y="88"/>
                    <a:pt x="70" y="88"/>
                    <a:pt x="71" y="85"/>
                  </a:cubicBezTo>
                  <a:cubicBezTo>
                    <a:pt x="72" y="88"/>
                    <a:pt x="73" y="89"/>
                    <a:pt x="76" y="90"/>
                  </a:cubicBezTo>
                  <a:cubicBezTo>
                    <a:pt x="78" y="91"/>
                    <a:pt x="78" y="94"/>
                    <a:pt x="80" y="95"/>
                  </a:cubicBezTo>
                  <a:cubicBezTo>
                    <a:pt x="80" y="95"/>
                    <a:pt x="84" y="94"/>
                    <a:pt x="84" y="94"/>
                  </a:cubicBezTo>
                  <a:cubicBezTo>
                    <a:pt x="84" y="92"/>
                    <a:pt x="85" y="88"/>
                    <a:pt x="83" y="89"/>
                  </a:cubicBezTo>
                  <a:cubicBezTo>
                    <a:pt x="80" y="90"/>
                    <a:pt x="78" y="88"/>
                    <a:pt x="77" y="85"/>
                  </a:cubicBezTo>
                  <a:cubicBezTo>
                    <a:pt x="77" y="83"/>
                    <a:pt x="79" y="80"/>
                    <a:pt x="78" y="77"/>
                  </a:cubicBezTo>
                  <a:cubicBezTo>
                    <a:pt x="78" y="76"/>
                    <a:pt x="77" y="74"/>
                    <a:pt x="78" y="73"/>
                  </a:cubicBezTo>
                  <a:cubicBezTo>
                    <a:pt x="78" y="73"/>
                    <a:pt x="78" y="72"/>
                    <a:pt x="79" y="72"/>
                  </a:cubicBezTo>
                  <a:cubicBezTo>
                    <a:pt x="80" y="72"/>
                    <a:pt x="79" y="70"/>
                    <a:pt x="80" y="70"/>
                  </a:cubicBezTo>
                  <a:cubicBezTo>
                    <a:pt x="81" y="68"/>
                    <a:pt x="86" y="68"/>
                    <a:pt x="87" y="68"/>
                  </a:cubicBezTo>
                  <a:cubicBezTo>
                    <a:pt x="85" y="67"/>
                    <a:pt x="86" y="64"/>
                    <a:pt x="84" y="63"/>
                  </a:cubicBezTo>
                  <a:cubicBezTo>
                    <a:pt x="83" y="62"/>
                    <a:pt x="82" y="61"/>
                    <a:pt x="82" y="60"/>
                  </a:cubicBezTo>
                  <a:cubicBezTo>
                    <a:pt x="82" y="58"/>
                    <a:pt x="82" y="56"/>
                    <a:pt x="81" y="55"/>
                  </a:cubicBezTo>
                  <a:cubicBezTo>
                    <a:pt x="81" y="53"/>
                    <a:pt x="80" y="52"/>
                    <a:pt x="80" y="50"/>
                  </a:cubicBezTo>
                  <a:cubicBezTo>
                    <a:pt x="80" y="49"/>
                    <a:pt x="80" y="44"/>
                    <a:pt x="81" y="45"/>
                  </a:cubicBezTo>
                  <a:cubicBezTo>
                    <a:pt x="80" y="41"/>
                    <a:pt x="80" y="39"/>
                    <a:pt x="82" y="35"/>
                  </a:cubicBezTo>
                  <a:cubicBezTo>
                    <a:pt x="83" y="32"/>
                    <a:pt x="83" y="31"/>
                    <a:pt x="83" y="28"/>
                  </a:cubicBezTo>
                  <a:cubicBezTo>
                    <a:pt x="83" y="25"/>
                    <a:pt x="85" y="23"/>
                    <a:pt x="87" y="21"/>
                  </a:cubicBezTo>
                  <a:cubicBezTo>
                    <a:pt x="88" y="20"/>
                    <a:pt x="89" y="19"/>
                    <a:pt x="90" y="18"/>
                  </a:cubicBezTo>
                  <a:cubicBezTo>
                    <a:pt x="91" y="17"/>
                    <a:pt x="91" y="17"/>
                    <a:pt x="90" y="15"/>
                  </a:cubicBezTo>
                  <a:cubicBezTo>
                    <a:pt x="89" y="15"/>
                    <a:pt x="91" y="16"/>
                    <a:pt x="90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5" name="Freeform 734">
              <a:extLst>
                <a:ext uri="{FF2B5EF4-FFF2-40B4-BE49-F238E27FC236}">
                  <a16:creationId xmlns:a16="http://schemas.microsoft.com/office/drawing/2014/main" id="{5B756DD7-A29B-7A4A-8EB4-2447314A4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5623" y="8031075"/>
              <a:ext cx="449869" cy="533766"/>
            </a:xfrm>
            <a:custGeom>
              <a:avLst/>
              <a:gdLst>
                <a:gd name="T0" fmla="*/ 51 w 56"/>
                <a:gd name="T1" fmla="*/ 27 h 63"/>
                <a:gd name="T2" fmla="*/ 48 w 56"/>
                <a:gd name="T3" fmla="*/ 26 h 63"/>
                <a:gd name="T4" fmla="*/ 47 w 56"/>
                <a:gd name="T5" fmla="*/ 21 h 63"/>
                <a:gd name="T6" fmla="*/ 46 w 56"/>
                <a:gd name="T7" fmla="*/ 12 h 63"/>
                <a:gd name="T8" fmla="*/ 46 w 56"/>
                <a:gd name="T9" fmla="*/ 8 h 63"/>
                <a:gd name="T10" fmla="*/ 43 w 56"/>
                <a:gd name="T11" fmla="*/ 8 h 63"/>
                <a:gd name="T12" fmla="*/ 40 w 56"/>
                <a:gd name="T13" fmla="*/ 6 h 63"/>
                <a:gd name="T14" fmla="*/ 35 w 56"/>
                <a:gd name="T15" fmla="*/ 8 h 63"/>
                <a:gd name="T16" fmla="*/ 34 w 56"/>
                <a:gd name="T17" fmla="*/ 11 h 63"/>
                <a:gd name="T18" fmla="*/ 29 w 56"/>
                <a:gd name="T19" fmla="*/ 12 h 63"/>
                <a:gd name="T20" fmla="*/ 18 w 56"/>
                <a:gd name="T21" fmla="*/ 1 h 63"/>
                <a:gd name="T22" fmla="*/ 3 w 56"/>
                <a:gd name="T23" fmla="*/ 2 h 63"/>
                <a:gd name="T24" fmla="*/ 6 w 56"/>
                <a:gd name="T25" fmla="*/ 12 h 63"/>
                <a:gd name="T26" fmla="*/ 6 w 56"/>
                <a:gd name="T27" fmla="*/ 16 h 63"/>
                <a:gd name="T28" fmla="*/ 6 w 56"/>
                <a:gd name="T29" fmla="*/ 20 h 63"/>
                <a:gd name="T30" fmla="*/ 8 w 56"/>
                <a:gd name="T31" fmla="*/ 33 h 63"/>
                <a:gd name="T32" fmla="*/ 3 w 56"/>
                <a:gd name="T33" fmla="*/ 41 h 63"/>
                <a:gd name="T34" fmla="*/ 0 w 56"/>
                <a:gd name="T35" fmla="*/ 50 h 63"/>
                <a:gd name="T36" fmla="*/ 0 w 56"/>
                <a:gd name="T37" fmla="*/ 55 h 63"/>
                <a:gd name="T38" fmla="*/ 0 w 56"/>
                <a:gd name="T39" fmla="*/ 59 h 63"/>
                <a:gd name="T40" fmla="*/ 3 w 56"/>
                <a:gd name="T41" fmla="*/ 59 h 63"/>
                <a:gd name="T42" fmla="*/ 8 w 56"/>
                <a:gd name="T43" fmla="*/ 58 h 63"/>
                <a:gd name="T44" fmla="*/ 9 w 56"/>
                <a:gd name="T45" fmla="*/ 59 h 63"/>
                <a:gd name="T46" fmla="*/ 16 w 56"/>
                <a:gd name="T47" fmla="*/ 59 h 63"/>
                <a:gd name="T48" fmla="*/ 25 w 56"/>
                <a:gd name="T49" fmla="*/ 59 h 63"/>
                <a:gd name="T50" fmla="*/ 30 w 56"/>
                <a:gd name="T51" fmla="*/ 59 h 63"/>
                <a:gd name="T52" fmla="*/ 39 w 56"/>
                <a:gd name="T53" fmla="*/ 62 h 63"/>
                <a:gd name="T54" fmla="*/ 53 w 56"/>
                <a:gd name="T55" fmla="*/ 60 h 63"/>
                <a:gd name="T56" fmla="*/ 46 w 56"/>
                <a:gd name="T57" fmla="*/ 51 h 63"/>
                <a:gd name="T58" fmla="*/ 46 w 56"/>
                <a:gd name="T59" fmla="*/ 37 h 63"/>
                <a:gd name="T60" fmla="*/ 56 w 56"/>
                <a:gd name="T61" fmla="*/ 35 h 63"/>
                <a:gd name="T62" fmla="*/ 56 w 56"/>
                <a:gd name="T63" fmla="*/ 27 h 63"/>
                <a:gd name="T64" fmla="*/ 51 w 56"/>
                <a:gd name="T65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63">
                  <a:moveTo>
                    <a:pt x="51" y="27"/>
                  </a:moveTo>
                  <a:cubicBezTo>
                    <a:pt x="49" y="27"/>
                    <a:pt x="48" y="28"/>
                    <a:pt x="48" y="26"/>
                  </a:cubicBezTo>
                  <a:cubicBezTo>
                    <a:pt x="48" y="24"/>
                    <a:pt x="48" y="23"/>
                    <a:pt x="47" y="21"/>
                  </a:cubicBezTo>
                  <a:cubicBezTo>
                    <a:pt x="45" y="18"/>
                    <a:pt x="48" y="15"/>
                    <a:pt x="46" y="12"/>
                  </a:cubicBezTo>
                  <a:cubicBezTo>
                    <a:pt x="46" y="11"/>
                    <a:pt x="46" y="8"/>
                    <a:pt x="46" y="8"/>
                  </a:cubicBezTo>
                  <a:cubicBezTo>
                    <a:pt x="46" y="8"/>
                    <a:pt x="43" y="8"/>
                    <a:pt x="43" y="8"/>
                  </a:cubicBezTo>
                  <a:cubicBezTo>
                    <a:pt x="40" y="8"/>
                    <a:pt x="40" y="9"/>
                    <a:pt x="40" y="6"/>
                  </a:cubicBezTo>
                  <a:cubicBezTo>
                    <a:pt x="37" y="6"/>
                    <a:pt x="36" y="5"/>
                    <a:pt x="35" y="8"/>
                  </a:cubicBezTo>
                  <a:cubicBezTo>
                    <a:pt x="35" y="8"/>
                    <a:pt x="35" y="11"/>
                    <a:pt x="34" y="11"/>
                  </a:cubicBezTo>
                  <a:cubicBezTo>
                    <a:pt x="33" y="12"/>
                    <a:pt x="31" y="12"/>
                    <a:pt x="29" y="12"/>
                  </a:cubicBezTo>
                  <a:cubicBezTo>
                    <a:pt x="22" y="13"/>
                    <a:pt x="24" y="1"/>
                    <a:pt x="18" y="1"/>
                  </a:cubicBezTo>
                  <a:cubicBezTo>
                    <a:pt x="13" y="1"/>
                    <a:pt x="7" y="0"/>
                    <a:pt x="3" y="2"/>
                  </a:cubicBezTo>
                  <a:cubicBezTo>
                    <a:pt x="1" y="4"/>
                    <a:pt x="6" y="10"/>
                    <a:pt x="6" y="12"/>
                  </a:cubicBezTo>
                  <a:cubicBezTo>
                    <a:pt x="7" y="13"/>
                    <a:pt x="7" y="15"/>
                    <a:pt x="6" y="16"/>
                  </a:cubicBezTo>
                  <a:cubicBezTo>
                    <a:pt x="4" y="17"/>
                    <a:pt x="6" y="19"/>
                    <a:pt x="6" y="20"/>
                  </a:cubicBezTo>
                  <a:cubicBezTo>
                    <a:pt x="9" y="24"/>
                    <a:pt x="11" y="29"/>
                    <a:pt x="8" y="33"/>
                  </a:cubicBezTo>
                  <a:cubicBezTo>
                    <a:pt x="6" y="36"/>
                    <a:pt x="4" y="38"/>
                    <a:pt x="3" y="41"/>
                  </a:cubicBezTo>
                  <a:cubicBezTo>
                    <a:pt x="2" y="44"/>
                    <a:pt x="1" y="47"/>
                    <a:pt x="0" y="50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1" y="59"/>
                    <a:pt x="2" y="59"/>
                    <a:pt x="3" y="59"/>
                  </a:cubicBezTo>
                  <a:cubicBezTo>
                    <a:pt x="5" y="59"/>
                    <a:pt x="5" y="56"/>
                    <a:pt x="8" y="58"/>
                  </a:cubicBezTo>
                  <a:cubicBezTo>
                    <a:pt x="8" y="58"/>
                    <a:pt x="9" y="59"/>
                    <a:pt x="9" y="59"/>
                  </a:cubicBezTo>
                  <a:cubicBezTo>
                    <a:pt x="12" y="59"/>
                    <a:pt x="14" y="59"/>
                    <a:pt x="16" y="59"/>
                  </a:cubicBezTo>
                  <a:cubicBezTo>
                    <a:pt x="19" y="59"/>
                    <a:pt x="22" y="59"/>
                    <a:pt x="25" y="59"/>
                  </a:cubicBezTo>
                  <a:cubicBezTo>
                    <a:pt x="26" y="59"/>
                    <a:pt x="29" y="59"/>
                    <a:pt x="30" y="59"/>
                  </a:cubicBezTo>
                  <a:cubicBezTo>
                    <a:pt x="32" y="63"/>
                    <a:pt x="36" y="62"/>
                    <a:pt x="39" y="62"/>
                  </a:cubicBezTo>
                  <a:cubicBezTo>
                    <a:pt x="44" y="62"/>
                    <a:pt x="48" y="61"/>
                    <a:pt x="53" y="60"/>
                  </a:cubicBezTo>
                  <a:cubicBezTo>
                    <a:pt x="50" y="57"/>
                    <a:pt x="46" y="55"/>
                    <a:pt x="46" y="51"/>
                  </a:cubicBezTo>
                  <a:cubicBezTo>
                    <a:pt x="46" y="46"/>
                    <a:pt x="46" y="41"/>
                    <a:pt x="46" y="37"/>
                  </a:cubicBezTo>
                  <a:cubicBezTo>
                    <a:pt x="46" y="36"/>
                    <a:pt x="56" y="38"/>
                    <a:pt x="56" y="35"/>
                  </a:cubicBezTo>
                  <a:cubicBezTo>
                    <a:pt x="56" y="33"/>
                    <a:pt x="56" y="30"/>
                    <a:pt x="56" y="27"/>
                  </a:cubicBezTo>
                  <a:cubicBezTo>
                    <a:pt x="56" y="24"/>
                    <a:pt x="53" y="27"/>
                    <a:pt x="51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6" name="Freeform 735">
              <a:extLst>
                <a:ext uri="{FF2B5EF4-FFF2-40B4-BE49-F238E27FC236}">
                  <a16:creationId xmlns:a16="http://schemas.microsoft.com/office/drawing/2014/main" id="{00EAD93B-A99C-D044-8FFF-76DB74E2C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1" y="8538871"/>
              <a:ext cx="368076" cy="406816"/>
            </a:xfrm>
            <a:custGeom>
              <a:avLst/>
              <a:gdLst>
                <a:gd name="T0" fmla="*/ 25 w 46"/>
                <a:gd name="T1" fmla="*/ 2 h 48"/>
                <a:gd name="T2" fmla="*/ 21 w 46"/>
                <a:gd name="T3" fmla="*/ 3 h 48"/>
                <a:gd name="T4" fmla="*/ 18 w 46"/>
                <a:gd name="T5" fmla="*/ 4 h 48"/>
                <a:gd name="T6" fmla="*/ 6 w 46"/>
                <a:gd name="T7" fmla="*/ 4 h 48"/>
                <a:gd name="T8" fmla="*/ 6 w 46"/>
                <a:gd name="T9" fmla="*/ 18 h 48"/>
                <a:gd name="T10" fmla="*/ 6 w 46"/>
                <a:gd name="T11" fmla="*/ 23 h 48"/>
                <a:gd name="T12" fmla="*/ 1 w 46"/>
                <a:gd name="T13" fmla="*/ 24 h 48"/>
                <a:gd name="T14" fmla="*/ 1 w 46"/>
                <a:gd name="T15" fmla="*/ 31 h 48"/>
                <a:gd name="T16" fmla="*/ 1 w 46"/>
                <a:gd name="T17" fmla="*/ 38 h 48"/>
                <a:gd name="T18" fmla="*/ 4 w 46"/>
                <a:gd name="T19" fmla="*/ 47 h 48"/>
                <a:gd name="T20" fmla="*/ 8 w 46"/>
                <a:gd name="T21" fmla="*/ 48 h 48"/>
                <a:gd name="T22" fmla="*/ 13 w 46"/>
                <a:gd name="T23" fmla="*/ 44 h 48"/>
                <a:gd name="T24" fmla="*/ 19 w 46"/>
                <a:gd name="T25" fmla="*/ 41 h 48"/>
                <a:gd name="T26" fmla="*/ 29 w 46"/>
                <a:gd name="T27" fmla="*/ 39 h 48"/>
                <a:gd name="T28" fmla="*/ 31 w 46"/>
                <a:gd name="T29" fmla="*/ 37 h 48"/>
                <a:gd name="T30" fmla="*/ 34 w 46"/>
                <a:gd name="T31" fmla="*/ 34 h 48"/>
                <a:gd name="T32" fmla="*/ 43 w 46"/>
                <a:gd name="T33" fmla="*/ 26 h 48"/>
                <a:gd name="T34" fmla="*/ 44 w 46"/>
                <a:gd name="T35" fmla="*/ 22 h 48"/>
                <a:gd name="T36" fmla="*/ 40 w 46"/>
                <a:gd name="T37" fmla="*/ 21 h 48"/>
                <a:gd name="T38" fmla="*/ 38 w 46"/>
                <a:gd name="T39" fmla="*/ 17 h 48"/>
                <a:gd name="T40" fmla="*/ 39 w 46"/>
                <a:gd name="T41" fmla="*/ 15 h 48"/>
                <a:gd name="T42" fmla="*/ 36 w 46"/>
                <a:gd name="T43" fmla="*/ 14 h 48"/>
                <a:gd name="T44" fmla="*/ 36 w 46"/>
                <a:gd name="T45" fmla="*/ 13 h 48"/>
                <a:gd name="T46" fmla="*/ 34 w 46"/>
                <a:gd name="T47" fmla="*/ 12 h 48"/>
                <a:gd name="T48" fmla="*/ 30 w 46"/>
                <a:gd name="T49" fmla="*/ 7 h 48"/>
                <a:gd name="T50" fmla="*/ 25 w 46"/>
                <a:gd name="T51" fmla="*/ 2 h 48"/>
                <a:gd name="T52" fmla="*/ 25 w 46"/>
                <a:gd name="T5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48">
                  <a:moveTo>
                    <a:pt x="25" y="2"/>
                  </a:moveTo>
                  <a:cubicBezTo>
                    <a:pt x="24" y="3"/>
                    <a:pt x="22" y="3"/>
                    <a:pt x="21" y="3"/>
                  </a:cubicBezTo>
                  <a:cubicBezTo>
                    <a:pt x="19" y="3"/>
                    <a:pt x="20" y="6"/>
                    <a:pt x="18" y="4"/>
                  </a:cubicBezTo>
                  <a:cubicBezTo>
                    <a:pt x="15" y="0"/>
                    <a:pt x="10" y="5"/>
                    <a:pt x="6" y="4"/>
                  </a:cubicBezTo>
                  <a:cubicBezTo>
                    <a:pt x="6" y="9"/>
                    <a:pt x="6" y="14"/>
                    <a:pt x="6" y="18"/>
                  </a:cubicBezTo>
                  <a:cubicBezTo>
                    <a:pt x="6" y="19"/>
                    <a:pt x="7" y="23"/>
                    <a:pt x="6" y="23"/>
                  </a:cubicBezTo>
                  <a:cubicBezTo>
                    <a:pt x="5" y="24"/>
                    <a:pt x="1" y="22"/>
                    <a:pt x="1" y="24"/>
                  </a:cubicBezTo>
                  <a:cubicBezTo>
                    <a:pt x="1" y="26"/>
                    <a:pt x="1" y="29"/>
                    <a:pt x="1" y="31"/>
                  </a:cubicBezTo>
                  <a:cubicBezTo>
                    <a:pt x="1" y="33"/>
                    <a:pt x="0" y="36"/>
                    <a:pt x="1" y="38"/>
                  </a:cubicBezTo>
                  <a:cubicBezTo>
                    <a:pt x="5" y="39"/>
                    <a:pt x="6" y="44"/>
                    <a:pt x="4" y="47"/>
                  </a:cubicBezTo>
                  <a:cubicBezTo>
                    <a:pt x="4" y="48"/>
                    <a:pt x="8" y="48"/>
                    <a:pt x="8" y="48"/>
                  </a:cubicBezTo>
                  <a:cubicBezTo>
                    <a:pt x="10" y="48"/>
                    <a:pt x="11" y="46"/>
                    <a:pt x="13" y="44"/>
                  </a:cubicBezTo>
                  <a:cubicBezTo>
                    <a:pt x="15" y="42"/>
                    <a:pt x="15" y="39"/>
                    <a:pt x="19" y="41"/>
                  </a:cubicBezTo>
                  <a:cubicBezTo>
                    <a:pt x="23" y="43"/>
                    <a:pt x="27" y="44"/>
                    <a:pt x="29" y="39"/>
                  </a:cubicBezTo>
                  <a:cubicBezTo>
                    <a:pt x="29" y="38"/>
                    <a:pt x="29" y="37"/>
                    <a:pt x="31" y="37"/>
                  </a:cubicBezTo>
                  <a:cubicBezTo>
                    <a:pt x="33" y="37"/>
                    <a:pt x="34" y="35"/>
                    <a:pt x="34" y="34"/>
                  </a:cubicBezTo>
                  <a:cubicBezTo>
                    <a:pt x="36" y="31"/>
                    <a:pt x="40" y="28"/>
                    <a:pt x="43" y="26"/>
                  </a:cubicBezTo>
                  <a:cubicBezTo>
                    <a:pt x="45" y="25"/>
                    <a:pt x="46" y="24"/>
                    <a:pt x="44" y="22"/>
                  </a:cubicBezTo>
                  <a:cubicBezTo>
                    <a:pt x="43" y="21"/>
                    <a:pt x="40" y="22"/>
                    <a:pt x="40" y="21"/>
                  </a:cubicBezTo>
                  <a:cubicBezTo>
                    <a:pt x="39" y="20"/>
                    <a:pt x="38" y="19"/>
                    <a:pt x="38" y="17"/>
                  </a:cubicBezTo>
                  <a:cubicBezTo>
                    <a:pt x="38" y="17"/>
                    <a:pt x="39" y="16"/>
                    <a:pt x="39" y="15"/>
                  </a:cubicBezTo>
                  <a:cubicBezTo>
                    <a:pt x="38" y="15"/>
                    <a:pt x="37" y="15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5" y="12"/>
                    <a:pt x="34" y="12"/>
                  </a:cubicBezTo>
                  <a:cubicBezTo>
                    <a:pt x="32" y="11"/>
                    <a:pt x="31" y="10"/>
                    <a:pt x="30" y="7"/>
                  </a:cubicBezTo>
                  <a:cubicBezTo>
                    <a:pt x="30" y="6"/>
                    <a:pt x="27" y="2"/>
                    <a:pt x="25" y="2"/>
                  </a:cubicBezTo>
                  <a:cubicBezTo>
                    <a:pt x="25" y="2"/>
                    <a:pt x="26" y="2"/>
                    <a:pt x="2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7" name="Freeform 736">
              <a:extLst>
                <a:ext uri="{FF2B5EF4-FFF2-40B4-BE49-F238E27FC236}">
                  <a16:creationId xmlns:a16="http://schemas.microsoft.com/office/drawing/2014/main" id="{8C9195B8-8A0C-5141-BE4B-BB0F92DBA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3663" y="8455197"/>
              <a:ext cx="313546" cy="294292"/>
            </a:xfrm>
            <a:custGeom>
              <a:avLst/>
              <a:gdLst>
                <a:gd name="T0" fmla="*/ 39 w 39"/>
                <a:gd name="T1" fmla="*/ 22 h 35"/>
                <a:gd name="T2" fmla="*/ 38 w 39"/>
                <a:gd name="T3" fmla="*/ 18 h 35"/>
                <a:gd name="T4" fmla="*/ 39 w 39"/>
                <a:gd name="T5" fmla="*/ 14 h 35"/>
                <a:gd name="T6" fmla="*/ 38 w 39"/>
                <a:gd name="T7" fmla="*/ 7 h 35"/>
                <a:gd name="T8" fmla="*/ 27 w 39"/>
                <a:gd name="T9" fmla="*/ 2 h 35"/>
                <a:gd name="T10" fmla="*/ 24 w 39"/>
                <a:gd name="T11" fmla="*/ 0 h 35"/>
                <a:gd name="T12" fmla="*/ 19 w 39"/>
                <a:gd name="T13" fmla="*/ 3 h 35"/>
                <a:gd name="T14" fmla="*/ 13 w 39"/>
                <a:gd name="T15" fmla="*/ 7 h 35"/>
                <a:gd name="T16" fmla="*/ 9 w 39"/>
                <a:gd name="T17" fmla="*/ 12 h 35"/>
                <a:gd name="T18" fmla="*/ 2 w 39"/>
                <a:gd name="T19" fmla="*/ 12 h 35"/>
                <a:gd name="T20" fmla="*/ 5 w 39"/>
                <a:gd name="T21" fmla="*/ 16 h 35"/>
                <a:gd name="T22" fmla="*/ 8 w 39"/>
                <a:gd name="T23" fmla="*/ 21 h 35"/>
                <a:gd name="T24" fmla="*/ 11 w 39"/>
                <a:gd name="T25" fmla="*/ 23 h 35"/>
                <a:gd name="T26" fmla="*/ 11 w 39"/>
                <a:gd name="T27" fmla="*/ 24 h 35"/>
                <a:gd name="T28" fmla="*/ 14 w 39"/>
                <a:gd name="T29" fmla="*/ 25 h 35"/>
                <a:gd name="T30" fmla="*/ 13 w 39"/>
                <a:gd name="T31" fmla="*/ 28 h 35"/>
                <a:gd name="T32" fmla="*/ 15 w 39"/>
                <a:gd name="T33" fmla="*/ 31 h 35"/>
                <a:gd name="T34" fmla="*/ 20 w 39"/>
                <a:gd name="T35" fmla="*/ 34 h 35"/>
                <a:gd name="T36" fmla="*/ 25 w 39"/>
                <a:gd name="T37" fmla="*/ 35 h 35"/>
                <a:gd name="T38" fmla="*/ 27 w 39"/>
                <a:gd name="T39" fmla="*/ 35 h 35"/>
                <a:gd name="T40" fmla="*/ 34 w 39"/>
                <a:gd name="T41" fmla="*/ 31 h 35"/>
                <a:gd name="T42" fmla="*/ 36 w 39"/>
                <a:gd name="T43" fmla="*/ 27 h 35"/>
                <a:gd name="T44" fmla="*/ 39 w 39"/>
                <a:gd name="T45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35">
                  <a:moveTo>
                    <a:pt x="39" y="22"/>
                  </a:moveTo>
                  <a:cubicBezTo>
                    <a:pt x="39" y="21"/>
                    <a:pt x="38" y="19"/>
                    <a:pt x="38" y="18"/>
                  </a:cubicBezTo>
                  <a:cubicBezTo>
                    <a:pt x="38" y="16"/>
                    <a:pt x="39" y="15"/>
                    <a:pt x="39" y="14"/>
                  </a:cubicBezTo>
                  <a:cubicBezTo>
                    <a:pt x="39" y="11"/>
                    <a:pt x="39" y="9"/>
                    <a:pt x="38" y="7"/>
                  </a:cubicBezTo>
                  <a:cubicBezTo>
                    <a:pt x="38" y="4"/>
                    <a:pt x="29" y="2"/>
                    <a:pt x="27" y="2"/>
                  </a:cubicBezTo>
                  <a:cubicBezTo>
                    <a:pt x="27" y="0"/>
                    <a:pt x="27" y="0"/>
                    <a:pt x="24" y="0"/>
                  </a:cubicBezTo>
                  <a:cubicBezTo>
                    <a:pt x="21" y="0"/>
                    <a:pt x="21" y="1"/>
                    <a:pt x="19" y="3"/>
                  </a:cubicBezTo>
                  <a:cubicBezTo>
                    <a:pt x="18" y="5"/>
                    <a:pt x="15" y="6"/>
                    <a:pt x="13" y="7"/>
                  </a:cubicBezTo>
                  <a:cubicBezTo>
                    <a:pt x="12" y="9"/>
                    <a:pt x="11" y="12"/>
                    <a:pt x="9" y="12"/>
                  </a:cubicBezTo>
                  <a:cubicBezTo>
                    <a:pt x="7" y="12"/>
                    <a:pt x="5" y="11"/>
                    <a:pt x="2" y="12"/>
                  </a:cubicBezTo>
                  <a:cubicBezTo>
                    <a:pt x="0" y="13"/>
                    <a:pt x="4" y="15"/>
                    <a:pt x="5" y="16"/>
                  </a:cubicBezTo>
                  <a:cubicBezTo>
                    <a:pt x="6" y="18"/>
                    <a:pt x="6" y="20"/>
                    <a:pt x="8" y="21"/>
                  </a:cubicBezTo>
                  <a:cubicBezTo>
                    <a:pt x="9" y="22"/>
                    <a:pt x="10" y="23"/>
                    <a:pt x="11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2" y="24"/>
                    <a:pt x="13" y="25"/>
                    <a:pt x="14" y="25"/>
                  </a:cubicBezTo>
                  <a:cubicBezTo>
                    <a:pt x="14" y="26"/>
                    <a:pt x="13" y="27"/>
                    <a:pt x="13" y="28"/>
                  </a:cubicBezTo>
                  <a:cubicBezTo>
                    <a:pt x="13" y="29"/>
                    <a:pt x="14" y="31"/>
                    <a:pt x="15" y="31"/>
                  </a:cubicBezTo>
                  <a:cubicBezTo>
                    <a:pt x="18" y="31"/>
                    <a:pt x="19" y="31"/>
                    <a:pt x="20" y="34"/>
                  </a:cubicBezTo>
                  <a:cubicBezTo>
                    <a:pt x="21" y="35"/>
                    <a:pt x="23" y="34"/>
                    <a:pt x="25" y="35"/>
                  </a:cubicBezTo>
                  <a:cubicBezTo>
                    <a:pt x="26" y="35"/>
                    <a:pt x="26" y="35"/>
                    <a:pt x="27" y="35"/>
                  </a:cubicBezTo>
                  <a:cubicBezTo>
                    <a:pt x="31" y="35"/>
                    <a:pt x="32" y="34"/>
                    <a:pt x="34" y="31"/>
                  </a:cubicBezTo>
                  <a:cubicBezTo>
                    <a:pt x="35" y="30"/>
                    <a:pt x="36" y="28"/>
                    <a:pt x="36" y="27"/>
                  </a:cubicBezTo>
                  <a:cubicBezTo>
                    <a:pt x="37" y="25"/>
                    <a:pt x="39" y="24"/>
                    <a:pt x="39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8" name="Freeform 737">
              <a:extLst>
                <a:ext uri="{FF2B5EF4-FFF2-40B4-BE49-F238E27FC236}">
                  <a16:creationId xmlns:a16="http://schemas.microsoft.com/office/drawing/2014/main" id="{C6B89DDF-6A79-8449-A5DF-09C7FA347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893750"/>
              <a:ext cx="79067" cy="95213"/>
            </a:xfrm>
            <a:custGeom>
              <a:avLst/>
              <a:gdLst>
                <a:gd name="T0" fmla="*/ 5 w 10"/>
                <a:gd name="T1" fmla="*/ 1 h 11"/>
                <a:gd name="T2" fmla="*/ 7 w 10"/>
                <a:gd name="T3" fmla="*/ 9 h 11"/>
                <a:gd name="T4" fmla="*/ 5 w 10"/>
                <a:gd name="T5" fmla="*/ 1 h 11"/>
                <a:gd name="T6" fmla="*/ 5 w 10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5" y="1"/>
                  </a:moveTo>
                  <a:cubicBezTo>
                    <a:pt x="0" y="2"/>
                    <a:pt x="3" y="11"/>
                    <a:pt x="7" y="9"/>
                  </a:cubicBezTo>
                  <a:cubicBezTo>
                    <a:pt x="10" y="8"/>
                    <a:pt x="9" y="0"/>
                    <a:pt x="5" y="1"/>
                  </a:cubicBezTo>
                  <a:cubicBezTo>
                    <a:pt x="3" y="1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9" name="Freeform 738">
              <a:extLst>
                <a:ext uri="{FF2B5EF4-FFF2-40B4-BE49-F238E27FC236}">
                  <a16:creationId xmlns:a16="http://schemas.microsoft.com/office/drawing/2014/main" id="{23F562DB-4396-D04C-8B04-073E46ECB9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16485" y="8740836"/>
              <a:ext cx="632542" cy="585697"/>
            </a:xfrm>
            <a:custGeom>
              <a:avLst/>
              <a:gdLst>
                <a:gd name="T0" fmla="*/ 74 w 79"/>
                <a:gd name="T1" fmla="*/ 27 h 69"/>
                <a:gd name="T2" fmla="*/ 69 w 79"/>
                <a:gd name="T3" fmla="*/ 22 h 69"/>
                <a:gd name="T4" fmla="*/ 72 w 79"/>
                <a:gd name="T5" fmla="*/ 19 h 69"/>
                <a:gd name="T6" fmla="*/ 75 w 79"/>
                <a:gd name="T7" fmla="*/ 20 h 69"/>
                <a:gd name="T8" fmla="*/ 75 w 79"/>
                <a:gd name="T9" fmla="*/ 11 h 69"/>
                <a:gd name="T10" fmla="*/ 73 w 79"/>
                <a:gd name="T11" fmla="*/ 7 h 69"/>
                <a:gd name="T12" fmla="*/ 72 w 79"/>
                <a:gd name="T13" fmla="*/ 1 h 69"/>
                <a:gd name="T14" fmla="*/ 66 w 79"/>
                <a:gd name="T15" fmla="*/ 1 h 69"/>
                <a:gd name="T16" fmla="*/ 60 w 79"/>
                <a:gd name="T17" fmla="*/ 2 h 69"/>
                <a:gd name="T18" fmla="*/ 55 w 79"/>
                <a:gd name="T19" fmla="*/ 5 h 69"/>
                <a:gd name="T20" fmla="*/ 51 w 79"/>
                <a:gd name="T21" fmla="*/ 8 h 69"/>
                <a:gd name="T22" fmla="*/ 49 w 79"/>
                <a:gd name="T23" fmla="*/ 12 h 69"/>
                <a:gd name="T24" fmla="*/ 45 w 79"/>
                <a:gd name="T25" fmla="*/ 14 h 69"/>
                <a:gd name="T26" fmla="*/ 44 w 79"/>
                <a:gd name="T27" fmla="*/ 17 h 69"/>
                <a:gd name="T28" fmla="*/ 34 w 79"/>
                <a:gd name="T29" fmla="*/ 17 h 69"/>
                <a:gd name="T30" fmla="*/ 28 w 79"/>
                <a:gd name="T31" fmla="*/ 21 h 69"/>
                <a:gd name="T32" fmla="*/ 24 w 79"/>
                <a:gd name="T33" fmla="*/ 24 h 69"/>
                <a:gd name="T34" fmla="*/ 20 w 79"/>
                <a:gd name="T35" fmla="*/ 23 h 69"/>
                <a:gd name="T36" fmla="*/ 17 w 79"/>
                <a:gd name="T37" fmla="*/ 14 h 69"/>
                <a:gd name="T38" fmla="*/ 17 w 79"/>
                <a:gd name="T39" fmla="*/ 29 h 69"/>
                <a:gd name="T40" fmla="*/ 17 w 79"/>
                <a:gd name="T41" fmla="*/ 33 h 69"/>
                <a:gd name="T42" fmla="*/ 9 w 79"/>
                <a:gd name="T43" fmla="*/ 35 h 69"/>
                <a:gd name="T44" fmla="*/ 6 w 79"/>
                <a:gd name="T45" fmla="*/ 34 h 69"/>
                <a:gd name="T46" fmla="*/ 2 w 79"/>
                <a:gd name="T47" fmla="*/ 33 h 69"/>
                <a:gd name="T48" fmla="*/ 3 w 79"/>
                <a:gd name="T49" fmla="*/ 40 h 69"/>
                <a:gd name="T50" fmla="*/ 5 w 79"/>
                <a:gd name="T51" fmla="*/ 45 h 69"/>
                <a:gd name="T52" fmla="*/ 9 w 79"/>
                <a:gd name="T53" fmla="*/ 56 h 69"/>
                <a:gd name="T54" fmla="*/ 8 w 79"/>
                <a:gd name="T55" fmla="*/ 60 h 69"/>
                <a:gd name="T56" fmla="*/ 9 w 79"/>
                <a:gd name="T57" fmla="*/ 62 h 69"/>
                <a:gd name="T58" fmla="*/ 10 w 79"/>
                <a:gd name="T59" fmla="*/ 66 h 69"/>
                <a:gd name="T60" fmla="*/ 11 w 79"/>
                <a:gd name="T61" fmla="*/ 64 h 69"/>
                <a:gd name="T62" fmla="*/ 15 w 79"/>
                <a:gd name="T63" fmla="*/ 68 h 69"/>
                <a:gd name="T64" fmla="*/ 21 w 79"/>
                <a:gd name="T65" fmla="*/ 66 h 69"/>
                <a:gd name="T66" fmla="*/ 26 w 79"/>
                <a:gd name="T67" fmla="*/ 65 h 69"/>
                <a:gd name="T68" fmla="*/ 31 w 79"/>
                <a:gd name="T69" fmla="*/ 64 h 69"/>
                <a:gd name="T70" fmla="*/ 38 w 79"/>
                <a:gd name="T71" fmla="*/ 64 h 69"/>
                <a:gd name="T72" fmla="*/ 39 w 79"/>
                <a:gd name="T73" fmla="*/ 64 h 69"/>
                <a:gd name="T74" fmla="*/ 41 w 79"/>
                <a:gd name="T75" fmla="*/ 63 h 69"/>
                <a:gd name="T76" fmla="*/ 42 w 79"/>
                <a:gd name="T77" fmla="*/ 62 h 69"/>
                <a:gd name="T78" fmla="*/ 44 w 79"/>
                <a:gd name="T79" fmla="*/ 65 h 69"/>
                <a:gd name="T80" fmla="*/ 46 w 79"/>
                <a:gd name="T81" fmla="*/ 62 h 69"/>
                <a:gd name="T82" fmla="*/ 57 w 79"/>
                <a:gd name="T83" fmla="*/ 56 h 69"/>
                <a:gd name="T84" fmla="*/ 65 w 79"/>
                <a:gd name="T85" fmla="*/ 48 h 69"/>
                <a:gd name="T86" fmla="*/ 72 w 79"/>
                <a:gd name="T87" fmla="*/ 37 h 69"/>
                <a:gd name="T88" fmla="*/ 77 w 79"/>
                <a:gd name="T89" fmla="*/ 33 h 69"/>
                <a:gd name="T90" fmla="*/ 79 w 79"/>
                <a:gd name="T91" fmla="*/ 25 h 69"/>
                <a:gd name="T92" fmla="*/ 76 w 79"/>
                <a:gd name="T93" fmla="*/ 25 h 69"/>
                <a:gd name="T94" fmla="*/ 74 w 79"/>
                <a:gd name="T95" fmla="*/ 27 h 69"/>
                <a:gd name="T96" fmla="*/ 62 w 79"/>
                <a:gd name="T97" fmla="*/ 39 h 69"/>
                <a:gd name="T98" fmla="*/ 61 w 79"/>
                <a:gd name="T99" fmla="*/ 41 h 69"/>
                <a:gd name="T100" fmla="*/ 57 w 79"/>
                <a:gd name="T101" fmla="*/ 43 h 69"/>
                <a:gd name="T102" fmla="*/ 55 w 79"/>
                <a:gd name="T103" fmla="*/ 44 h 69"/>
                <a:gd name="T104" fmla="*/ 52 w 79"/>
                <a:gd name="T105" fmla="*/ 41 h 69"/>
                <a:gd name="T106" fmla="*/ 56 w 79"/>
                <a:gd name="T107" fmla="*/ 35 h 69"/>
                <a:gd name="T108" fmla="*/ 60 w 79"/>
                <a:gd name="T109" fmla="*/ 35 h 69"/>
                <a:gd name="T110" fmla="*/ 62 w 79"/>
                <a:gd name="T111" fmla="*/ 39 h 69"/>
                <a:gd name="T112" fmla="*/ 62 w 79"/>
                <a:gd name="T1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69">
                  <a:moveTo>
                    <a:pt x="74" y="27"/>
                  </a:moveTo>
                  <a:cubicBezTo>
                    <a:pt x="71" y="27"/>
                    <a:pt x="68" y="24"/>
                    <a:pt x="69" y="22"/>
                  </a:cubicBezTo>
                  <a:cubicBezTo>
                    <a:pt x="69" y="20"/>
                    <a:pt x="71" y="19"/>
                    <a:pt x="72" y="19"/>
                  </a:cubicBezTo>
                  <a:cubicBezTo>
                    <a:pt x="73" y="19"/>
                    <a:pt x="74" y="20"/>
                    <a:pt x="75" y="20"/>
                  </a:cubicBezTo>
                  <a:cubicBezTo>
                    <a:pt x="75" y="17"/>
                    <a:pt x="76" y="14"/>
                    <a:pt x="75" y="11"/>
                  </a:cubicBezTo>
                  <a:cubicBezTo>
                    <a:pt x="74" y="10"/>
                    <a:pt x="73" y="8"/>
                    <a:pt x="73" y="7"/>
                  </a:cubicBezTo>
                  <a:cubicBezTo>
                    <a:pt x="72" y="5"/>
                    <a:pt x="72" y="3"/>
                    <a:pt x="72" y="1"/>
                  </a:cubicBezTo>
                  <a:cubicBezTo>
                    <a:pt x="70" y="2"/>
                    <a:pt x="67" y="1"/>
                    <a:pt x="66" y="1"/>
                  </a:cubicBezTo>
                  <a:cubicBezTo>
                    <a:pt x="63" y="0"/>
                    <a:pt x="61" y="0"/>
                    <a:pt x="60" y="2"/>
                  </a:cubicBezTo>
                  <a:cubicBezTo>
                    <a:pt x="58" y="3"/>
                    <a:pt x="56" y="3"/>
                    <a:pt x="55" y="5"/>
                  </a:cubicBezTo>
                  <a:cubicBezTo>
                    <a:pt x="54" y="6"/>
                    <a:pt x="52" y="7"/>
                    <a:pt x="51" y="8"/>
                  </a:cubicBezTo>
                  <a:cubicBezTo>
                    <a:pt x="50" y="9"/>
                    <a:pt x="50" y="11"/>
                    <a:pt x="49" y="12"/>
                  </a:cubicBezTo>
                  <a:cubicBezTo>
                    <a:pt x="48" y="14"/>
                    <a:pt x="46" y="12"/>
                    <a:pt x="45" y="14"/>
                  </a:cubicBezTo>
                  <a:cubicBezTo>
                    <a:pt x="44" y="15"/>
                    <a:pt x="45" y="16"/>
                    <a:pt x="44" y="17"/>
                  </a:cubicBezTo>
                  <a:cubicBezTo>
                    <a:pt x="42" y="21"/>
                    <a:pt x="37" y="18"/>
                    <a:pt x="34" y="17"/>
                  </a:cubicBezTo>
                  <a:cubicBezTo>
                    <a:pt x="31" y="15"/>
                    <a:pt x="30" y="19"/>
                    <a:pt x="28" y="21"/>
                  </a:cubicBezTo>
                  <a:cubicBezTo>
                    <a:pt x="27" y="22"/>
                    <a:pt x="26" y="24"/>
                    <a:pt x="24" y="24"/>
                  </a:cubicBezTo>
                  <a:cubicBezTo>
                    <a:pt x="24" y="24"/>
                    <a:pt x="20" y="24"/>
                    <a:pt x="20" y="23"/>
                  </a:cubicBezTo>
                  <a:cubicBezTo>
                    <a:pt x="22" y="20"/>
                    <a:pt x="21" y="15"/>
                    <a:pt x="17" y="14"/>
                  </a:cubicBezTo>
                  <a:cubicBezTo>
                    <a:pt x="17" y="19"/>
                    <a:pt x="17" y="24"/>
                    <a:pt x="17" y="29"/>
                  </a:cubicBezTo>
                  <a:cubicBezTo>
                    <a:pt x="17" y="29"/>
                    <a:pt x="18" y="32"/>
                    <a:pt x="17" y="33"/>
                  </a:cubicBezTo>
                  <a:cubicBezTo>
                    <a:pt x="14" y="35"/>
                    <a:pt x="13" y="36"/>
                    <a:pt x="9" y="35"/>
                  </a:cubicBezTo>
                  <a:cubicBezTo>
                    <a:pt x="8" y="35"/>
                    <a:pt x="7" y="35"/>
                    <a:pt x="6" y="34"/>
                  </a:cubicBezTo>
                  <a:cubicBezTo>
                    <a:pt x="5" y="32"/>
                    <a:pt x="4" y="31"/>
                    <a:pt x="2" y="33"/>
                  </a:cubicBezTo>
                  <a:cubicBezTo>
                    <a:pt x="0" y="35"/>
                    <a:pt x="2" y="38"/>
                    <a:pt x="3" y="40"/>
                  </a:cubicBezTo>
                  <a:cubicBezTo>
                    <a:pt x="4" y="41"/>
                    <a:pt x="5" y="43"/>
                    <a:pt x="5" y="45"/>
                  </a:cubicBezTo>
                  <a:cubicBezTo>
                    <a:pt x="7" y="49"/>
                    <a:pt x="11" y="51"/>
                    <a:pt x="9" y="56"/>
                  </a:cubicBezTo>
                  <a:cubicBezTo>
                    <a:pt x="8" y="58"/>
                    <a:pt x="7" y="58"/>
                    <a:pt x="8" y="60"/>
                  </a:cubicBezTo>
                  <a:cubicBezTo>
                    <a:pt x="9" y="61"/>
                    <a:pt x="9" y="62"/>
                    <a:pt x="9" y="62"/>
                  </a:cubicBezTo>
                  <a:cubicBezTo>
                    <a:pt x="10" y="63"/>
                    <a:pt x="9" y="65"/>
                    <a:pt x="10" y="66"/>
                  </a:cubicBezTo>
                  <a:cubicBezTo>
                    <a:pt x="10" y="66"/>
                    <a:pt x="10" y="64"/>
                    <a:pt x="11" y="64"/>
                  </a:cubicBezTo>
                  <a:cubicBezTo>
                    <a:pt x="11" y="64"/>
                    <a:pt x="14" y="67"/>
                    <a:pt x="15" y="68"/>
                  </a:cubicBezTo>
                  <a:cubicBezTo>
                    <a:pt x="17" y="69"/>
                    <a:pt x="19" y="66"/>
                    <a:pt x="21" y="66"/>
                  </a:cubicBezTo>
                  <a:cubicBezTo>
                    <a:pt x="23" y="65"/>
                    <a:pt x="25" y="67"/>
                    <a:pt x="26" y="65"/>
                  </a:cubicBezTo>
                  <a:cubicBezTo>
                    <a:pt x="28" y="64"/>
                    <a:pt x="29" y="64"/>
                    <a:pt x="31" y="64"/>
                  </a:cubicBezTo>
                  <a:cubicBezTo>
                    <a:pt x="33" y="64"/>
                    <a:pt x="35" y="64"/>
                    <a:pt x="38" y="64"/>
                  </a:cubicBezTo>
                  <a:cubicBezTo>
                    <a:pt x="38" y="64"/>
                    <a:pt x="39" y="64"/>
                    <a:pt x="39" y="64"/>
                  </a:cubicBezTo>
                  <a:cubicBezTo>
                    <a:pt x="40" y="64"/>
                    <a:pt x="40" y="63"/>
                    <a:pt x="41" y="63"/>
                  </a:cubicBezTo>
                  <a:cubicBezTo>
                    <a:pt x="41" y="63"/>
                    <a:pt x="41" y="62"/>
                    <a:pt x="42" y="62"/>
                  </a:cubicBezTo>
                  <a:cubicBezTo>
                    <a:pt x="42" y="63"/>
                    <a:pt x="42" y="65"/>
                    <a:pt x="44" y="65"/>
                  </a:cubicBezTo>
                  <a:cubicBezTo>
                    <a:pt x="44" y="65"/>
                    <a:pt x="43" y="61"/>
                    <a:pt x="46" y="62"/>
                  </a:cubicBezTo>
                  <a:cubicBezTo>
                    <a:pt x="50" y="63"/>
                    <a:pt x="54" y="59"/>
                    <a:pt x="57" y="56"/>
                  </a:cubicBezTo>
                  <a:cubicBezTo>
                    <a:pt x="60" y="54"/>
                    <a:pt x="62" y="51"/>
                    <a:pt x="65" y="48"/>
                  </a:cubicBezTo>
                  <a:cubicBezTo>
                    <a:pt x="68" y="45"/>
                    <a:pt x="69" y="41"/>
                    <a:pt x="72" y="37"/>
                  </a:cubicBezTo>
                  <a:cubicBezTo>
                    <a:pt x="73" y="36"/>
                    <a:pt x="76" y="35"/>
                    <a:pt x="77" y="33"/>
                  </a:cubicBezTo>
                  <a:cubicBezTo>
                    <a:pt x="78" y="31"/>
                    <a:pt x="79" y="27"/>
                    <a:pt x="79" y="25"/>
                  </a:cubicBezTo>
                  <a:cubicBezTo>
                    <a:pt x="78" y="25"/>
                    <a:pt x="77" y="25"/>
                    <a:pt x="76" y="25"/>
                  </a:cubicBezTo>
                  <a:cubicBezTo>
                    <a:pt x="75" y="25"/>
                    <a:pt x="75" y="27"/>
                    <a:pt x="74" y="27"/>
                  </a:cubicBezTo>
                  <a:close/>
                  <a:moveTo>
                    <a:pt x="62" y="39"/>
                  </a:moveTo>
                  <a:cubicBezTo>
                    <a:pt x="61" y="39"/>
                    <a:pt x="61" y="41"/>
                    <a:pt x="61" y="41"/>
                  </a:cubicBezTo>
                  <a:cubicBezTo>
                    <a:pt x="60" y="43"/>
                    <a:pt x="58" y="42"/>
                    <a:pt x="57" y="43"/>
                  </a:cubicBezTo>
                  <a:cubicBezTo>
                    <a:pt x="56" y="43"/>
                    <a:pt x="56" y="44"/>
                    <a:pt x="55" y="44"/>
                  </a:cubicBezTo>
                  <a:cubicBezTo>
                    <a:pt x="53" y="44"/>
                    <a:pt x="52" y="42"/>
                    <a:pt x="52" y="41"/>
                  </a:cubicBezTo>
                  <a:cubicBezTo>
                    <a:pt x="51" y="39"/>
                    <a:pt x="54" y="36"/>
                    <a:pt x="56" y="35"/>
                  </a:cubicBezTo>
                  <a:cubicBezTo>
                    <a:pt x="57" y="34"/>
                    <a:pt x="59" y="34"/>
                    <a:pt x="60" y="35"/>
                  </a:cubicBezTo>
                  <a:cubicBezTo>
                    <a:pt x="61" y="36"/>
                    <a:pt x="64" y="38"/>
                    <a:pt x="62" y="39"/>
                  </a:cubicBezTo>
                  <a:cubicBezTo>
                    <a:pt x="61" y="39"/>
                    <a:pt x="63" y="38"/>
                    <a:pt x="62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0" name="Freeform 739">
              <a:extLst>
                <a:ext uri="{FF2B5EF4-FFF2-40B4-BE49-F238E27FC236}">
                  <a16:creationId xmlns:a16="http://schemas.microsoft.com/office/drawing/2014/main" id="{7347955D-4556-B244-BD4C-26EDD9598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5456" y="9020700"/>
              <a:ext cx="103605" cy="112524"/>
            </a:xfrm>
            <a:custGeom>
              <a:avLst/>
              <a:gdLst>
                <a:gd name="T0" fmla="*/ 11 w 13"/>
                <a:gd name="T1" fmla="*/ 4 h 13"/>
                <a:gd name="T2" fmla="*/ 3 w 13"/>
                <a:gd name="T3" fmla="*/ 3 h 13"/>
                <a:gd name="T4" fmla="*/ 2 w 13"/>
                <a:gd name="T5" fmla="*/ 9 h 13"/>
                <a:gd name="T6" fmla="*/ 7 w 13"/>
                <a:gd name="T7" fmla="*/ 9 h 13"/>
                <a:gd name="T8" fmla="*/ 11 w 13"/>
                <a:gd name="T9" fmla="*/ 4 h 13"/>
                <a:gd name="T10" fmla="*/ 11 w 13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9" y="2"/>
                    <a:pt x="5" y="0"/>
                    <a:pt x="3" y="3"/>
                  </a:cubicBezTo>
                  <a:cubicBezTo>
                    <a:pt x="1" y="5"/>
                    <a:pt x="0" y="7"/>
                    <a:pt x="2" y="9"/>
                  </a:cubicBezTo>
                  <a:cubicBezTo>
                    <a:pt x="4" y="13"/>
                    <a:pt x="5" y="9"/>
                    <a:pt x="7" y="9"/>
                  </a:cubicBezTo>
                  <a:cubicBezTo>
                    <a:pt x="10" y="9"/>
                    <a:pt x="13" y="5"/>
                    <a:pt x="11" y="4"/>
                  </a:cubicBezTo>
                  <a:cubicBezTo>
                    <a:pt x="10" y="3"/>
                    <a:pt x="12" y="4"/>
                    <a:pt x="1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1" name="Freeform 740">
              <a:extLst>
                <a:ext uri="{FF2B5EF4-FFF2-40B4-BE49-F238E27FC236}">
                  <a16:creationId xmlns:a16="http://schemas.microsoft.com/office/drawing/2014/main" id="{70FF3C7A-3CE1-3E48-9E23-FB3DFDFC7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970481"/>
              <a:ext cx="40896" cy="69244"/>
            </a:xfrm>
            <a:custGeom>
              <a:avLst/>
              <a:gdLst>
                <a:gd name="T0" fmla="*/ 2 w 5"/>
                <a:gd name="T1" fmla="*/ 5 h 8"/>
                <a:gd name="T2" fmla="*/ 5 w 5"/>
                <a:gd name="T3" fmla="*/ 1 h 8"/>
                <a:gd name="T4" fmla="*/ 1 w 5"/>
                <a:gd name="T5" fmla="*/ 3 h 8"/>
                <a:gd name="T6" fmla="*/ 0 w 5"/>
                <a:gd name="T7" fmla="*/ 8 h 8"/>
                <a:gd name="T8" fmla="*/ 2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5"/>
                  </a:moveTo>
                  <a:cubicBezTo>
                    <a:pt x="2" y="4"/>
                    <a:pt x="4" y="2"/>
                    <a:pt x="5" y="1"/>
                  </a:cubicBezTo>
                  <a:cubicBezTo>
                    <a:pt x="4" y="0"/>
                    <a:pt x="2" y="2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7"/>
                    <a:pt x="2" y="6"/>
                    <a:pt x="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2" name="Freeform 741">
              <a:extLst>
                <a:ext uri="{FF2B5EF4-FFF2-40B4-BE49-F238E27FC236}">
                  <a16:creationId xmlns:a16="http://schemas.microsoft.com/office/drawing/2014/main" id="{E67C4C19-8F29-DF44-AF3B-59AD41CCF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0" y="7624259"/>
              <a:ext cx="278102" cy="380848"/>
            </a:xfrm>
            <a:custGeom>
              <a:avLst/>
              <a:gdLst>
                <a:gd name="T0" fmla="*/ 11 w 35"/>
                <a:gd name="T1" fmla="*/ 44 h 45"/>
                <a:gd name="T2" fmla="*/ 15 w 35"/>
                <a:gd name="T3" fmla="*/ 41 h 45"/>
                <a:gd name="T4" fmla="*/ 16 w 35"/>
                <a:gd name="T5" fmla="*/ 43 h 45"/>
                <a:gd name="T6" fmla="*/ 23 w 35"/>
                <a:gd name="T7" fmla="*/ 37 h 45"/>
                <a:gd name="T8" fmla="*/ 25 w 35"/>
                <a:gd name="T9" fmla="*/ 26 h 45"/>
                <a:gd name="T10" fmla="*/ 31 w 35"/>
                <a:gd name="T11" fmla="*/ 16 h 45"/>
                <a:gd name="T12" fmla="*/ 33 w 35"/>
                <a:gd name="T13" fmla="*/ 8 h 45"/>
                <a:gd name="T14" fmla="*/ 35 w 35"/>
                <a:gd name="T15" fmla="*/ 2 h 45"/>
                <a:gd name="T16" fmla="*/ 29 w 35"/>
                <a:gd name="T17" fmla="*/ 1 h 45"/>
                <a:gd name="T18" fmla="*/ 26 w 35"/>
                <a:gd name="T19" fmla="*/ 2 h 45"/>
                <a:gd name="T20" fmla="*/ 25 w 35"/>
                <a:gd name="T21" fmla="*/ 6 h 45"/>
                <a:gd name="T22" fmla="*/ 20 w 35"/>
                <a:gd name="T23" fmla="*/ 10 h 45"/>
                <a:gd name="T24" fmla="*/ 10 w 35"/>
                <a:gd name="T25" fmla="*/ 8 h 45"/>
                <a:gd name="T26" fmla="*/ 13 w 35"/>
                <a:gd name="T27" fmla="*/ 13 h 45"/>
                <a:gd name="T28" fmla="*/ 14 w 35"/>
                <a:gd name="T29" fmla="*/ 19 h 45"/>
                <a:gd name="T30" fmla="*/ 15 w 35"/>
                <a:gd name="T31" fmla="*/ 22 h 45"/>
                <a:gd name="T32" fmla="*/ 16 w 35"/>
                <a:gd name="T33" fmla="*/ 25 h 45"/>
                <a:gd name="T34" fmla="*/ 15 w 35"/>
                <a:gd name="T35" fmla="*/ 32 h 45"/>
                <a:gd name="T36" fmla="*/ 13 w 35"/>
                <a:gd name="T37" fmla="*/ 31 h 45"/>
                <a:gd name="T38" fmla="*/ 10 w 35"/>
                <a:gd name="T39" fmla="*/ 32 h 45"/>
                <a:gd name="T40" fmla="*/ 8 w 35"/>
                <a:gd name="T41" fmla="*/ 29 h 45"/>
                <a:gd name="T42" fmla="*/ 6 w 35"/>
                <a:gd name="T43" fmla="*/ 32 h 45"/>
                <a:gd name="T44" fmla="*/ 4 w 35"/>
                <a:gd name="T45" fmla="*/ 32 h 45"/>
                <a:gd name="T46" fmla="*/ 3 w 35"/>
                <a:gd name="T47" fmla="*/ 35 h 45"/>
                <a:gd name="T48" fmla="*/ 0 w 35"/>
                <a:gd name="T49" fmla="*/ 39 h 45"/>
                <a:gd name="T50" fmla="*/ 5 w 35"/>
                <a:gd name="T51" fmla="*/ 45 h 45"/>
                <a:gd name="T52" fmla="*/ 8 w 35"/>
                <a:gd name="T53" fmla="*/ 42 h 45"/>
                <a:gd name="T54" fmla="*/ 11 w 35"/>
                <a:gd name="T55" fmla="*/ 44 h 45"/>
                <a:gd name="T56" fmla="*/ 11 w 35"/>
                <a:gd name="T5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5">
                  <a:moveTo>
                    <a:pt x="11" y="44"/>
                  </a:moveTo>
                  <a:cubicBezTo>
                    <a:pt x="12" y="44"/>
                    <a:pt x="14" y="42"/>
                    <a:pt x="15" y="41"/>
                  </a:cubicBezTo>
                  <a:cubicBezTo>
                    <a:pt x="17" y="40"/>
                    <a:pt x="15" y="43"/>
                    <a:pt x="16" y="43"/>
                  </a:cubicBezTo>
                  <a:cubicBezTo>
                    <a:pt x="16" y="43"/>
                    <a:pt x="23" y="39"/>
                    <a:pt x="23" y="37"/>
                  </a:cubicBezTo>
                  <a:cubicBezTo>
                    <a:pt x="23" y="33"/>
                    <a:pt x="23" y="29"/>
                    <a:pt x="25" y="26"/>
                  </a:cubicBezTo>
                  <a:cubicBezTo>
                    <a:pt x="27" y="22"/>
                    <a:pt x="30" y="19"/>
                    <a:pt x="31" y="16"/>
                  </a:cubicBezTo>
                  <a:cubicBezTo>
                    <a:pt x="32" y="13"/>
                    <a:pt x="32" y="11"/>
                    <a:pt x="33" y="8"/>
                  </a:cubicBezTo>
                  <a:cubicBezTo>
                    <a:pt x="33" y="6"/>
                    <a:pt x="35" y="4"/>
                    <a:pt x="35" y="2"/>
                  </a:cubicBezTo>
                  <a:cubicBezTo>
                    <a:pt x="33" y="2"/>
                    <a:pt x="31" y="0"/>
                    <a:pt x="29" y="1"/>
                  </a:cubicBezTo>
                  <a:cubicBezTo>
                    <a:pt x="28" y="1"/>
                    <a:pt x="26" y="1"/>
                    <a:pt x="26" y="2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4" y="9"/>
                    <a:pt x="23" y="10"/>
                    <a:pt x="20" y="10"/>
                  </a:cubicBezTo>
                  <a:cubicBezTo>
                    <a:pt x="17" y="9"/>
                    <a:pt x="13" y="8"/>
                    <a:pt x="10" y="8"/>
                  </a:cubicBezTo>
                  <a:cubicBezTo>
                    <a:pt x="10" y="10"/>
                    <a:pt x="9" y="14"/>
                    <a:pt x="13" y="13"/>
                  </a:cubicBezTo>
                  <a:cubicBezTo>
                    <a:pt x="17" y="11"/>
                    <a:pt x="14" y="17"/>
                    <a:pt x="14" y="19"/>
                  </a:cubicBezTo>
                  <a:cubicBezTo>
                    <a:pt x="14" y="20"/>
                    <a:pt x="14" y="21"/>
                    <a:pt x="15" y="22"/>
                  </a:cubicBezTo>
                  <a:cubicBezTo>
                    <a:pt x="16" y="23"/>
                    <a:pt x="16" y="24"/>
                    <a:pt x="16" y="25"/>
                  </a:cubicBezTo>
                  <a:cubicBezTo>
                    <a:pt x="16" y="27"/>
                    <a:pt x="16" y="30"/>
                    <a:pt x="15" y="32"/>
                  </a:cubicBezTo>
                  <a:cubicBezTo>
                    <a:pt x="15" y="33"/>
                    <a:pt x="13" y="31"/>
                    <a:pt x="13" y="31"/>
                  </a:cubicBezTo>
                  <a:cubicBezTo>
                    <a:pt x="11" y="31"/>
                    <a:pt x="11" y="33"/>
                    <a:pt x="10" y="32"/>
                  </a:cubicBezTo>
                  <a:cubicBezTo>
                    <a:pt x="10" y="31"/>
                    <a:pt x="9" y="30"/>
                    <a:pt x="8" y="29"/>
                  </a:cubicBezTo>
                  <a:cubicBezTo>
                    <a:pt x="7" y="29"/>
                    <a:pt x="7" y="31"/>
                    <a:pt x="6" y="32"/>
                  </a:cubicBezTo>
                  <a:cubicBezTo>
                    <a:pt x="6" y="32"/>
                    <a:pt x="4" y="32"/>
                    <a:pt x="4" y="32"/>
                  </a:cubicBezTo>
                  <a:cubicBezTo>
                    <a:pt x="2" y="32"/>
                    <a:pt x="3" y="34"/>
                    <a:pt x="3" y="35"/>
                  </a:cubicBezTo>
                  <a:cubicBezTo>
                    <a:pt x="4" y="38"/>
                    <a:pt x="3" y="37"/>
                    <a:pt x="0" y="39"/>
                  </a:cubicBezTo>
                  <a:cubicBezTo>
                    <a:pt x="2" y="41"/>
                    <a:pt x="4" y="42"/>
                    <a:pt x="5" y="45"/>
                  </a:cubicBezTo>
                  <a:cubicBezTo>
                    <a:pt x="6" y="44"/>
                    <a:pt x="7" y="43"/>
                    <a:pt x="8" y="42"/>
                  </a:cubicBezTo>
                  <a:cubicBezTo>
                    <a:pt x="10" y="41"/>
                    <a:pt x="10" y="43"/>
                    <a:pt x="11" y="44"/>
                  </a:cubicBezTo>
                  <a:cubicBezTo>
                    <a:pt x="12" y="44"/>
                    <a:pt x="10" y="43"/>
                    <a:pt x="11" y="4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3" name="Freeform 742">
              <a:extLst>
                <a:ext uri="{FF2B5EF4-FFF2-40B4-BE49-F238E27FC236}">
                  <a16:creationId xmlns:a16="http://schemas.microsoft.com/office/drawing/2014/main" id="{D4FCA3A1-55F2-1343-904C-747ECCA06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7318425"/>
              <a:ext cx="509852" cy="380848"/>
            </a:xfrm>
            <a:custGeom>
              <a:avLst/>
              <a:gdLst>
                <a:gd name="T0" fmla="*/ 12 w 64"/>
                <a:gd name="T1" fmla="*/ 37 h 45"/>
                <a:gd name="T2" fmla="*/ 17 w 64"/>
                <a:gd name="T3" fmla="*/ 37 h 45"/>
                <a:gd name="T4" fmla="*/ 20 w 64"/>
                <a:gd name="T5" fmla="*/ 38 h 45"/>
                <a:gd name="T6" fmla="*/ 21 w 64"/>
                <a:gd name="T7" fmla="*/ 33 h 45"/>
                <a:gd name="T8" fmla="*/ 25 w 64"/>
                <a:gd name="T9" fmla="*/ 30 h 45"/>
                <a:gd name="T10" fmla="*/ 30 w 64"/>
                <a:gd name="T11" fmla="*/ 33 h 45"/>
                <a:gd name="T12" fmla="*/ 36 w 64"/>
                <a:gd name="T13" fmla="*/ 34 h 45"/>
                <a:gd name="T14" fmla="*/ 39 w 64"/>
                <a:gd name="T15" fmla="*/ 34 h 45"/>
                <a:gd name="T16" fmla="*/ 41 w 64"/>
                <a:gd name="T17" fmla="*/ 30 h 45"/>
                <a:gd name="T18" fmla="*/ 45 w 64"/>
                <a:gd name="T19" fmla="*/ 31 h 45"/>
                <a:gd name="T20" fmla="*/ 50 w 64"/>
                <a:gd name="T21" fmla="*/ 31 h 45"/>
                <a:gd name="T22" fmla="*/ 55 w 64"/>
                <a:gd name="T23" fmla="*/ 29 h 45"/>
                <a:gd name="T24" fmla="*/ 60 w 64"/>
                <a:gd name="T25" fmla="*/ 30 h 45"/>
                <a:gd name="T26" fmla="*/ 58 w 64"/>
                <a:gd name="T27" fmla="*/ 24 h 45"/>
                <a:gd name="T28" fmla="*/ 55 w 64"/>
                <a:gd name="T29" fmla="*/ 20 h 45"/>
                <a:gd name="T30" fmla="*/ 51 w 64"/>
                <a:gd name="T31" fmla="*/ 16 h 45"/>
                <a:gd name="T32" fmla="*/ 47 w 64"/>
                <a:gd name="T33" fmla="*/ 13 h 45"/>
                <a:gd name="T34" fmla="*/ 46 w 64"/>
                <a:gd name="T35" fmla="*/ 12 h 45"/>
                <a:gd name="T36" fmla="*/ 44 w 64"/>
                <a:gd name="T37" fmla="*/ 12 h 45"/>
                <a:gd name="T38" fmla="*/ 44 w 64"/>
                <a:gd name="T39" fmla="*/ 6 h 45"/>
                <a:gd name="T40" fmla="*/ 41 w 64"/>
                <a:gd name="T41" fmla="*/ 1 h 45"/>
                <a:gd name="T42" fmla="*/ 41 w 64"/>
                <a:gd name="T43" fmla="*/ 0 h 45"/>
                <a:gd name="T44" fmla="*/ 38 w 64"/>
                <a:gd name="T45" fmla="*/ 0 h 45"/>
                <a:gd name="T46" fmla="*/ 35 w 64"/>
                <a:gd name="T47" fmla="*/ 3 h 45"/>
                <a:gd name="T48" fmla="*/ 26 w 64"/>
                <a:gd name="T49" fmla="*/ 10 h 45"/>
                <a:gd name="T50" fmla="*/ 22 w 64"/>
                <a:gd name="T51" fmla="*/ 11 h 45"/>
                <a:gd name="T52" fmla="*/ 19 w 64"/>
                <a:gd name="T53" fmla="*/ 15 h 45"/>
                <a:gd name="T54" fmla="*/ 13 w 64"/>
                <a:gd name="T55" fmla="*/ 17 h 45"/>
                <a:gd name="T56" fmla="*/ 9 w 64"/>
                <a:gd name="T57" fmla="*/ 17 h 45"/>
                <a:gd name="T58" fmla="*/ 6 w 64"/>
                <a:gd name="T59" fmla="*/ 18 h 45"/>
                <a:gd name="T60" fmla="*/ 3 w 64"/>
                <a:gd name="T61" fmla="*/ 23 h 45"/>
                <a:gd name="T62" fmla="*/ 4 w 64"/>
                <a:gd name="T63" fmla="*/ 34 h 45"/>
                <a:gd name="T64" fmla="*/ 6 w 64"/>
                <a:gd name="T65" fmla="*/ 39 h 45"/>
                <a:gd name="T66" fmla="*/ 9 w 64"/>
                <a:gd name="T67" fmla="*/ 45 h 45"/>
                <a:gd name="T68" fmla="*/ 12 w 64"/>
                <a:gd name="T69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45">
                  <a:moveTo>
                    <a:pt x="12" y="37"/>
                  </a:moveTo>
                  <a:cubicBezTo>
                    <a:pt x="13" y="37"/>
                    <a:pt x="16" y="36"/>
                    <a:pt x="17" y="37"/>
                  </a:cubicBezTo>
                  <a:cubicBezTo>
                    <a:pt x="17" y="38"/>
                    <a:pt x="20" y="38"/>
                    <a:pt x="20" y="38"/>
                  </a:cubicBezTo>
                  <a:cubicBezTo>
                    <a:pt x="21" y="36"/>
                    <a:pt x="20" y="34"/>
                    <a:pt x="21" y="33"/>
                  </a:cubicBezTo>
                  <a:cubicBezTo>
                    <a:pt x="21" y="32"/>
                    <a:pt x="23" y="29"/>
                    <a:pt x="25" y="30"/>
                  </a:cubicBezTo>
                  <a:cubicBezTo>
                    <a:pt x="27" y="30"/>
                    <a:pt x="28" y="32"/>
                    <a:pt x="30" y="33"/>
                  </a:cubicBezTo>
                  <a:cubicBezTo>
                    <a:pt x="32" y="34"/>
                    <a:pt x="34" y="34"/>
                    <a:pt x="36" y="34"/>
                  </a:cubicBezTo>
                  <a:cubicBezTo>
                    <a:pt x="37" y="34"/>
                    <a:pt x="39" y="35"/>
                    <a:pt x="39" y="34"/>
                  </a:cubicBezTo>
                  <a:cubicBezTo>
                    <a:pt x="40" y="33"/>
                    <a:pt x="40" y="29"/>
                    <a:pt x="41" y="30"/>
                  </a:cubicBezTo>
                  <a:cubicBezTo>
                    <a:pt x="43" y="31"/>
                    <a:pt x="43" y="31"/>
                    <a:pt x="45" y="31"/>
                  </a:cubicBezTo>
                  <a:cubicBezTo>
                    <a:pt x="47" y="30"/>
                    <a:pt x="48" y="31"/>
                    <a:pt x="50" y="31"/>
                  </a:cubicBezTo>
                  <a:cubicBezTo>
                    <a:pt x="52" y="31"/>
                    <a:pt x="53" y="28"/>
                    <a:pt x="55" y="29"/>
                  </a:cubicBezTo>
                  <a:cubicBezTo>
                    <a:pt x="56" y="29"/>
                    <a:pt x="58" y="31"/>
                    <a:pt x="60" y="30"/>
                  </a:cubicBezTo>
                  <a:cubicBezTo>
                    <a:pt x="64" y="28"/>
                    <a:pt x="59" y="26"/>
                    <a:pt x="58" y="24"/>
                  </a:cubicBezTo>
                  <a:cubicBezTo>
                    <a:pt x="57" y="22"/>
                    <a:pt x="57" y="21"/>
                    <a:pt x="55" y="20"/>
                  </a:cubicBezTo>
                  <a:cubicBezTo>
                    <a:pt x="53" y="19"/>
                    <a:pt x="52" y="18"/>
                    <a:pt x="51" y="16"/>
                  </a:cubicBezTo>
                  <a:cubicBezTo>
                    <a:pt x="51" y="14"/>
                    <a:pt x="49" y="14"/>
                    <a:pt x="47" y="13"/>
                  </a:cubicBezTo>
                  <a:cubicBezTo>
                    <a:pt x="47" y="13"/>
                    <a:pt x="47" y="12"/>
                    <a:pt x="46" y="12"/>
                  </a:cubicBezTo>
                  <a:cubicBezTo>
                    <a:pt x="46" y="12"/>
                    <a:pt x="44" y="12"/>
                    <a:pt x="44" y="12"/>
                  </a:cubicBezTo>
                  <a:cubicBezTo>
                    <a:pt x="43" y="11"/>
                    <a:pt x="44" y="7"/>
                    <a:pt x="44" y="6"/>
                  </a:cubicBezTo>
                  <a:cubicBezTo>
                    <a:pt x="44" y="4"/>
                    <a:pt x="42" y="3"/>
                    <a:pt x="41" y="1"/>
                  </a:cubicBezTo>
                  <a:cubicBezTo>
                    <a:pt x="41" y="1"/>
                    <a:pt x="41" y="0"/>
                    <a:pt x="41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6" y="1"/>
                    <a:pt x="36" y="1"/>
                    <a:pt x="35" y="3"/>
                  </a:cubicBezTo>
                  <a:cubicBezTo>
                    <a:pt x="35" y="6"/>
                    <a:pt x="28" y="10"/>
                    <a:pt x="26" y="10"/>
                  </a:cubicBezTo>
                  <a:cubicBezTo>
                    <a:pt x="25" y="10"/>
                    <a:pt x="21" y="10"/>
                    <a:pt x="22" y="11"/>
                  </a:cubicBezTo>
                  <a:cubicBezTo>
                    <a:pt x="23" y="13"/>
                    <a:pt x="20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1" y="18"/>
                    <a:pt x="11" y="16"/>
                    <a:pt x="9" y="17"/>
                  </a:cubicBezTo>
                  <a:cubicBezTo>
                    <a:pt x="7" y="18"/>
                    <a:pt x="6" y="17"/>
                    <a:pt x="6" y="18"/>
                  </a:cubicBezTo>
                  <a:cubicBezTo>
                    <a:pt x="5" y="20"/>
                    <a:pt x="4" y="22"/>
                    <a:pt x="3" y="23"/>
                  </a:cubicBezTo>
                  <a:cubicBezTo>
                    <a:pt x="0" y="27"/>
                    <a:pt x="2" y="30"/>
                    <a:pt x="4" y="34"/>
                  </a:cubicBezTo>
                  <a:cubicBezTo>
                    <a:pt x="5" y="36"/>
                    <a:pt x="5" y="37"/>
                    <a:pt x="6" y="39"/>
                  </a:cubicBezTo>
                  <a:cubicBezTo>
                    <a:pt x="8" y="41"/>
                    <a:pt x="9" y="42"/>
                    <a:pt x="9" y="45"/>
                  </a:cubicBezTo>
                  <a:cubicBezTo>
                    <a:pt x="9" y="44"/>
                    <a:pt x="10" y="37"/>
                    <a:pt x="1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4" name="Freeform 743">
              <a:extLst>
                <a:ext uri="{FF2B5EF4-FFF2-40B4-BE49-F238E27FC236}">
                  <a16:creationId xmlns:a16="http://schemas.microsoft.com/office/drawing/2014/main" id="{7B32498D-F297-0847-9CF1-FFF760CC9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89" y="6776005"/>
              <a:ext cx="935183" cy="695336"/>
            </a:xfrm>
            <a:custGeom>
              <a:avLst/>
              <a:gdLst>
                <a:gd name="T0" fmla="*/ 83 w 117"/>
                <a:gd name="T1" fmla="*/ 82 h 82"/>
                <a:gd name="T2" fmla="*/ 93 w 117"/>
                <a:gd name="T3" fmla="*/ 76 h 82"/>
                <a:gd name="T4" fmla="*/ 105 w 117"/>
                <a:gd name="T5" fmla="*/ 68 h 82"/>
                <a:gd name="T6" fmla="*/ 112 w 117"/>
                <a:gd name="T7" fmla="*/ 64 h 82"/>
                <a:gd name="T8" fmla="*/ 107 w 117"/>
                <a:gd name="T9" fmla="*/ 55 h 82"/>
                <a:gd name="T10" fmla="*/ 110 w 117"/>
                <a:gd name="T11" fmla="*/ 46 h 82"/>
                <a:gd name="T12" fmla="*/ 114 w 117"/>
                <a:gd name="T13" fmla="*/ 40 h 82"/>
                <a:gd name="T14" fmla="*/ 117 w 117"/>
                <a:gd name="T15" fmla="*/ 21 h 82"/>
                <a:gd name="T16" fmla="*/ 81 w 117"/>
                <a:gd name="T17" fmla="*/ 1 h 82"/>
                <a:gd name="T18" fmla="*/ 75 w 117"/>
                <a:gd name="T19" fmla="*/ 2 h 82"/>
                <a:gd name="T20" fmla="*/ 67 w 117"/>
                <a:gd name="T21" fmla="*/ 2 h 82"/>
                <a:gd name="T22" fmla="*/ 59 w 117"/>
                <a:gd name="T23" fmla="*/ 1 h 82"/>
                <a:gd name="T24" fmla="*/ 29 w 117"/>
                <a:gd name="T25" fmla="*/ 21 h 82"/>
                <a:gd name="T26" fmla="*/ 22 w 117"/>
                <a:gd name="T27" fmla="*/ 25 h 82"/>
                <a:gd name="T28" fmla="*/ 19 w 117"/>
                <a:gd name="T29" fmla="*/ 42 h 82"/>
                <a:gd name="T30" fmla="*/ 8 w 117"/>
                <a:gd name="T31" fmla="*/ 43 h 82"/>
                <a:gd name="T32" fmla="*/ 5 w 117"/>
                <a:gd name="T33" fmla="*/ 51 h 82"/>
                <a:gd name="T34" fmla="*/ 11 w 117"/>
                <a:gd name="T35" fmla="*/ 56 h 82"/>
                <a:gd name="T36" fmla="*/ 19 w 117"/>
                <a:gd name="T37" fmla="*/ 62 h 82"/>
                <a:gd name="T38" fmla="*/ 21 w 117"/>
                <a:gd name="T39" fmla="*/ 55 h 82"/>
                <a:gd name="T40" fmla="*/ 28 w 117"/>
                <a:gd name="T41" fmla="*/ 50 h 82"/>
                <a:gd name="T42" fmla="*/ 35 w 117"/>
                <a:gd name="T43" fmla="*/ 53 h 82"/>
                <a:gd name="T44" fmla="*/ 46 w 117"/>
                <a:gd name="T45" fmla="*/ 55 h 82"/>
                <a:gd name="T46" fmla="*/ 64 w 117"/>
                <a:gd name="T47" fmla="*/ 53 h 82"/>
                <a:gd name="T48" fmla="*/ 68 w 117"/>
                <a:gd name="T49" fmla="*/ 47 h 82"/>
                <a:gd name="T50" fmla="*/ 77 w 117"/>
                <a:gd name="T51" fmla="*/ 31 h 82"/>
                <a:gd name="T52" fmla="*/ 79 w 117"/>
                <a:gd name="T53" fmla="*/ 16 h 82"/>
                <a:gd name="T54" fmla="*/ 75 w 117"/>
                <a:gd name="T55" fmla="*/ 2 h 82"/>
                <a:gd name="T56" fmla="*/ 78 w 117"/>
                <a:gd name="T57" fmla="*/ 16 h 82"/>
                <a:gd name="T58" fmla="*/ 77 w 117"/>
                <a:gd name="T59" fmla="*/ 35 h 82"/>
                <a:gd name="T60" fmla="*/ 68 w 117"/>
                <a:gd name="T61" fmla="*/ 46 h 82"/>
                <a:gd name="T62" fmla="*/ 72 w 117"/>
                <a:gd name="T63" fmla="*/ 55 h 82"/>
                <a:gd name="T64" fmla="*/ 75 w 117"/>
                <a:gd name="T65" fmla="*/ 65 h 82"/>
                <a:gd name="T66" fmla="*/ 72 w 117"/>
                <a:gd name="T67" fmla="*/ 74 h 82"/>
                <a:gd name="T68" fmla="*/ 77 w 117"/>
                <a:gd name="T69" fmla="*/ 81 h 82"/>
                <a:gd name="T70" fmla="*/ 80 w 117"/>
                <a:gd name="T7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82">
                  <a:moveTo>
                    <a:pt x="80" y="81"/>
                  </a:moveTo>
                  <a:cubicBezTo>
                    <a:pt x="81" y="80"/>
                    <a:pt x="82" y="82"/>
                    <a:pt x="83" y="82"/>
                  </a:cubicBezTo>
                  <a:cubicBezTo>
                    <a:pt x="85" y="81"/>
                    <a:pt x="87" y="80"/>
                    <a:pt x="89" y="79"/>
                  </a:cubicBezTo>
                  <a:cubicBezTo>
                    <a:pt x="90" y="79"/>
                    <a:pt x="93" y="78"/>
                    <a:pt x="93" y="76"/>
                  </a:cubicBezTo>
                  <a:cubicBezTo>
                    <a:pt x="93" y="74"/>
                    <a:pt x="94" y="75"/>
                    <a:pt x="96" y="74"/>
                  </a:cubicBezTo>
                  <a:cubicBezTo>
                    <a:pt x="99" y="74"/>
                    <a:pt x="103" y="71"/>
                    <a:pt x="105" y="68"/>
                  </a:cubicBezTo>
                  <a:cubicBezTo>
                    <a:pt x="106" y="67"/>
                    <a:pt x="106" y="66"/>
                    <a:pt x="107" y="65"/>
                  </a:cubicBezTo>
                  <a:cubicBezTo>
                    <a:pt x="108" y="64"/>
                    <a:pt x="110" y="64"/>
                    <a:pt x="112" y="64"/>
                  </a:cubicBezTo>
                  <a:cubicBezTo>
                    <a:pt x="112" y="62"/>
                    <a:pt x="110" y="61"/>
                    <a:pt x="109" y="59"/>
                  </a:cubicBezTo>
                  <a:cubicBezTo>
                    <a:pt x="109" y="58"/>
                    <a:pt x="110" y="55"/>
                    <a:pt x="107" y="55"/>
                  </a:cubicBezTo>
                  <a:cubicBezTo>
                    <a:pt x="106" y="55"/>
                    <a:pt x="109" y="53"/>
                    <a:pt x="108" y="52"/>
                  </a:cubicBezTo>
                  <a:cubicBezTo>
                    <a:pt x="108" y="49"/>
                    <a:pt x="109" y="48"/>
                    <a:pt x="110" y="46"/>
                  </a:cubicBezTo>
                  <a:cubicBezTo>
                    <a:pt x="110" y="44"/>
                    <a:pt x="112" y="44"/>
                    <a:pt x="112" y="42"/>
                  </a:cubicBezTo>
                  <a:cubicBezTo>
                    <a:pt x="112" y="41"/>
                    <a:pt x="113" y="40"/>
                    <a:pt x="114" y="40"/>
                  </a:cubicBezTo>
                  <a:cubicBezTo>
                    <a:pt x="117" y="40"/>
                    <a:pt x="117" y="40"/>
                    <a:pt x="117" y="38"/>
                  </a:cubicBezTo>
                  <a:cubicBezTo>
                    <a:pt x="117" y="32"/>
                    <a:pt x="117" y="27"/>
                    <a:pt x="117" y="21"/>
                  </a:cubicBezTo>
                  <a:cubicBezTo>
                    <a:pt x="117" y="19"/>
                    <a:pt x="113" y="18"/>
                    <a:pt x="111" y="17"/>
                  </a:cubicBezTo>
                  <a:cubicBezTo>
                    <a:pt x="101" y="12"/>
                    <a:pt x="91" y="6"/>
                    <a:pt x="81" y="1"/>
                  </a:cubicBezTo>
                  <a:cubicBezTo>
                    <a:pt x="80" y="1"/>
                    <a:pt x="80" y="0"/>
                    <a:pt x="79" y="0"/>
                  </a:cubicBezTo>
                  <a:cubicBezTo>
                    <a:pt x="78" y="1"/>
                    <a:pt x="76" y="2"/>
                    <a:pt x="75" y="2"/>
                  </a:cubicBezTo>
                  <a:cubicBezTo>
                    <a:pt x="74" y="3"/>
                    <a:pt x="72" y="5"/>
                    <a:pt x="71" y="5"/>
                  </a:cubicBezTo>
                  <a:cubicBezTo>
                    <a:pt x="70" y="5"/>
                    <a:pt x="69" y="3"/>
                    <a:pt x="67" y="2"/>
                  </a:cubicBezTo>
                  <a:cubicBezTo>
                    <a:pt x="66" y="1"/>
                    <a:pt x="65" y="1"/>
                    <a:pt x="64" y="1"/>
                  </a:cubicBezTo>
                  <a:cubicBezTo>
                    <a:pt x="62" y="0"/>
                    <a:pt x="61" y="0"/>
                    <a:pt x="59" y="1"/>
                  </a:cubicBezTo>
                  <a:cubicBezTo>
                    <a:pt x="52" y="5"/>
                    <a:pt x="45" y="10"/>
                    <a:pt x="38" y="14"/>
                  </a:cubicBezTo>
                  <a:cubicBezTo>
                    <a:pt x="35" y="16"/>
                    <a:pt x="32" y="18"/>
                    <a:pt x="29" y="21"/>
                  </a:cubicBezTo>
                  <a:cubicBezTo>
                    <a:pt x="28" y="22"/>
                    <a:pt x="27" y="22"/>
                    <a:pt x="26" y="22"/>
                  </a:cubicBezTo>
                  <a:cubicBezTo>
                    <a:pt x="23" y="22"/>
                    <a:pt x="22" y="22"/>
                    <a:pt x="22" y="25"/>
                  </a:cubicBezTo>
                  <a:cubicBezTo>
                    <a:pt x="22" y="28"/>
                    <a:pt x="22" y="31"/>
                    <a:pt x="22" y="34"/>
                  </a:cubicBezTo>
                  <a:cubicBezTo>
                    <a:pt x="22" y="37"/>
                    <a:pt x="21" y="40"/>
                    <a:pt x="19" y="42"/>
                  </a:cubicBezTo>
                  <a:cubicBezTo>
                    <a:pt x="18" y="43"/>
                    <a:pt x="15" y="43"/>
                    <a:pt x="14" y="43"/>
                  </a:cubicBezTo>
                  <a:cubicBezTo>
                    <a:pt x="12" y="43"/>
                    <a:pt x="10" y="43"/>
                    <a:pt x="8" y="43"/>
                  </a:cubicBezTo>
                  <a:cubicBezTo>
                    <a:pt x="6" y="43"/>
                    <a:pt x="4" y="44"/>
                    <a:pt x="2" y="44"/>
                  </a:cubicBezTo>
                  <a:cubicBezTo>
                    <a:pt x="0" y="44"/>
                    <a:pt x="5" y="51"/>
                    <a:pt x="5" y="51"/>
                  </a:cubicBezTo>
                  <a:cubicBezTo>
                    <a:pt x="6" y="54"/>
                    <a:pt x="7" y="56"/>
                    <a:pt x="10" y="57"/>
                  </a:cubicBezTo>
                  <a:cubicBezTo>
                    <a:pt x="10" y="57"/>
                    <a:pt x="11" y="56"/>
                    <a:pt x="11" y="56"/>
                  </a:cubicBezTo>
                  <a:cubicBezTo>
                    <a:pt x="12" y="57"/>
                    <a:pt x="12" y="60"/>
                    <a:pt x="14" y="58"/>
                  </a:cubicBezTo>
                  <a:cubicBezTo>
                    <a:pt x="16" y="56"/>
                    <a:pt x="18" y="61"/>
                    <a:pt x="19" y="62"/>
                  </a:cubicBezTo>
                  <a:cubicBezTo>
                    <a:pt x="19" y="61"/>
                    <a:pt x="20" y="59"/>
                    <a:pt x="20" y="58"/>
                  </a:cubicBezTo>
                  <a:cubicBezTo>
                    <a:pt x="20" y="57"/>
                    <a:pt x="21" y="56"/>
                    <a:pt x="21" y="55"/>
                  </a:cubicBezTo>
                  <a:cubicBezTo>
                    <a:pt x="22" y="52"/>
                    <a:pt x="22" y="52"/>
                    <a:pt x="25" y="51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9" y="49"/>
                    <a:pt x="30" y="51"/>
                    <a:pt x="31" y="51"/>
                  </a:cubicBezTo>
                  <a:cubicBezTo>
                    <a:pt x="33" y="51"/>
                    <a:pt x="34" y="52"/>
                    <a:pt x="35" y="53"/>
                  </a:cubicBezTo>
                  <a:cubicBezTo>
                    <a:pt x="36" y="54"/>
                    <a:pt x="37" y="54"/>
                    <a:pt x="39" y="54"/>
                  </a:cubicBezTo>
                  <a:cubicBezTo>
                    <a:pt x="42" y="52"/>
                    <a:pt x="43" y="55"/>
                    <a:pt x="46" y="55"/>
                  </a:cubicBezTo>
                  <a:cubicBezTo>
                    <a:pt x="49" y="55"/>
                    <a:pt x="52" y="53"/>
                    <a:pt x="55" y="53"/>
                  </a:cubicBezTo>
                  <a:cubicBezTo>
                    <a:pt x="57" y="53"/>
                    <a:pt x="61" y="54"/>
                    <a:pt x="64" y="53"/>
                  </a:cubicBezTo>
                  <a:cubicBezTo>
                    <a:pt x="65" y="53"/>
                    <a:pt x="66" y="52"/>
                    <a:pt x="67" y="51"/>
                  </a:cubicBezTo>
                  <a:cubicBezTo>
                    <a:pt x="69" y="50"/>
                    <a:pt x="68" y="49"/>
                    <a:pt x="68" y="47"/>
                  </a:cubicBezTo>
                  <a:cubicBezTo>
                    <a:pt x="68" y="42"/>
                    <a:pt x="73" y="39"/>
                    <a:pt x="77" y="35"/>
                  </a:cubicBezTo>
                  <a:cubicBezTo>
                    <a:pt x="78" y="34"/>
                    <a:pt x="77" y="32"/>
                    <a:pt x="77" y="31"/>
                  </a:cubicBezTo>
                  <a:cubicBezTo>
                    <a:pt x="77" y="28"/>
                    <a:pt x="77" y="26"/>
                    <a:pt x="77" y="23"/>
                  </a:cubicBezTo>
                  <a:cubicBezTo>
                    <a:pt x="78" y="21"/>
                    <a:pt x="79" y="18"/>
                    <a:pt x="79" y="16"/>
                  </a:cubicBezTo>
                  <a:cubicBezTo>
                    <a:pt x="78" y="14"/>
                    <a:pt x="77" y="12"/>
                    <a:pt x="76" y="11"/>
                  </a:cubicBezTo>
                  <a:cubicBezTo>
                    <a:pt x="74" y="8"/>
                    <a:pt x="75" y="5"/>
                    <a:pt x="75" y="2"/>
                  </a:cubicBezTo>
                  <a:cubicBezTo>
                    <a:pt x="75" y="5"/>
                    <a:pt x="75" y="7"/>
                    <a:pt x="75" y="9"/>
                  </a:cubicBezTo>
                  <a:cubicBezTo>
                    <a:pt x="75" y="11"/>
                    <a:pt x="78" y="14"/>
                    <a:pt x="78" y="16"/>
                  </a:cubicBezTo>
                  <a:cubicBezTo>
                    <a:pt x="79" y="19"/>
                    <a:pt x="77" y="23"/>
                    <a:pt x="77" y="26"/>
                  </a:cubicBezTo>
                  <a:cubicBezTo>
                    <a:pt x="77" y="28"/>
                    <a:pt x="78" y="32"/>
                    <a:pt x="77" y="35"/>
                  </a:cubicBezTo>
                  <a:cubicBezTo>
                    <a:pt x="76" y="37"/>
                    <a:pt x="72" y="39"/>
                    <a:pt x="71" y="41"/>
                  </a:cubicBezTo>
                  <a:cubicBezTo>
                    <a:pt x="69" y="42"/>
                    <a:pt x="68" y="44"/>
                    <a:pt x="68" y="46"/>
                  </a:cubicBezTo>
                  <a:cubicBezTo>
                    <a:pt x="67" y="49"/>
                    <a:pt x="69" y="50"/>
                    <a:pt x="70" y="53"/>
                  </a:cubicBezTo>
                  <a:cubicBezTo>
                    <a:pt x="70" y="54"/>
                    <a:pt x="71" y="54"/>
                    <a:pt x="72" y="55"/>
                  </a:cubicBezTo>
                  <a:cubicBezTo>
                    <a:pt x="74" y="56"/>
                    <a:pt x="75" y="57"/>
                    <a:pt x="75" y="59"/>
                  </a:cubicBezTo>
                  <a:cubicBezTo>
                    <a:pt x="75" y="61"/>
                    <a:pt x="75" y="63"/>
                    <a:pt x="75" y="65"/>
                  </a:cubicBezTo>
                  <a:cubicBezTo>
                    <a:pt x="75" y="66"/>
                    <a:pt x="76" y="68"/>
                    <a:pt x="77" y="70"/>
                  </a:cubicBezTo>
                  <a:cubicBezTo>
                    <a:pt x="74" y="70"/>
                    <a:pt x="67" y="70"/>
                    <a:pt x="72" y="74"/>
                  </a:cubicBezTo>
                  <a:cubicBezTo>
                    <a:pt x="74" y="75"/>
                    <a:pt x="75" y="76"/>
                    <a:pt x="76" y="78"/>
                  </a:cubicBezTo>
                  <a:cubicBezTo>
                    <a:pt x="76" y="79"/>
                    <a:pt x="77" y="80"/>
                    <a:pt x="77" y="81"/>
                  </a:cubicBezTo>
                  <a:cubicBezTo>
                    <a:pt x="77" y="82"/>
                    <a:pt x="80" y="81"/>
                    <a:pt x="80" y="81"/>
                  </a:cubicBezTo>
                  <a:cubicBezTo>
                    <a:pt x="82" y="80"/>
                    <a:pt x="80" y="81"/>
                    <a:pt x="80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5" name="Freeform 744">
              <a:extLst>
                <a:ext uri="{FF2B5EF4-FFF2-40B4-BE49-F238E27FC236}">
                  <a16:creationId xmlns:a16="http://schemas.microsoft.com/office/drawing/2014/main" id="{1C024F70-D189-0E41-BAA6-B617AA08C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3696" y="6793318"/>
              <a:ext cx="657081" cy="856907"/>
            </a:xfrm>
            <a:custGeom>
              <a:avLst/>
              <a:gdLst>
                <a:gd name="T0" fmla="*/ 6 w 82"/>
                <a:gd name="T1" fmla="*/ 39 h 101"/>
                <a:gd name="T2" fmla="*/ 6 w 82"/>
                <a:gd name="T3" fmla="*/ 41 h 101"/>
                <a:gd name="T4" fmla="*/ 4 w 82"/>
                <a:gd name="T5" fmla="*/ 43 h 101"/>
                <a:gd name="T6" fmla="*/ 2 w 82"/>
                <a:gd name="T7" fmla="*/ 49 h 101"/>
                <a:gd name="T8" fmla="*/ 2 w 82"/>
                <a:gd name="T9" fmla="*/ 51 h 101"/>
                <a:gd name="T10" fmla="*/ 1 w 82"/>
                <a:gd name="T11" fmla="*/ 53 h 101"/>
                <a:gd name="T12" fmla="*/ 4 w 82"/>
                <a:gd name="T13" fmla="*/ 58 h 101"/>
                <a:gd name="T14" fmla="*/ 6 w 82"/>
                <a:gd name="T15" fmla="*/ 60 h 101"/>
                <a:gd name="T16" fmla="*/ 6 w 82"/>
                <a:gd name="T17" fmla="*/ 63 h 101"/>
                <a:gd name="T18" fmla="*/ 9 w 82"/>
                <a:gd name="T19" fmla="*/ 68 h 101"/>
                <a:gd name="T20" fmla="*/ 9 w 82"/>
                <a:gd name="T21" fmla="*/ 74 h 101"/>
                <a:gd name="T22" fmla="*/ 15 w 82"/>
                <a:gd name="T23" fmla="*/ 76 h 101"/>
                <a:gd name="T24" fmla="*/ 18 w 82"/>
                <a:gd name="T25" fmla="*/ 81 h 101"/>
                <a:gd name="T26" fmla="*/ 22 w 82"/>
                <a:gd name="T27" fmla="*/ 84 h 101"/>
                <a:gd name="T28" fmla="*/ 26 w 82"/>
                <a:gd name="T29" fmla="*/ 88 h 101"/>
                <a:gd name="T30" fmla="*/ 26 w 82"/>
                <a:gd name="T31" fmla="*/ 91 h 101"/>
                <a:gd name="T32" fmla="*/ 28 w 82"/>
                <a:gd name="T33" fmla="*/ 92 h 101"/>
                <a:gd name="T34" fmla="*/ 32 w 82"/>
                <a:gd name="T35" fmla="*/ 96 h 101"/>
                <a:gd name="T36" fmla="*/ 35 w 82"/>
                <a:gd name="T37" fmla="*/ 95 h 101"/>
                <a:gd name="T38" fmla="*/ 39 w 82"/>
                <a:gd name="T39" fmla="*/ 94 h 101"/>
                <a:gd name="T40" fmla="*/ 44 w 82"/>
                <a:gd name="T41" fmla="*/ 100 h 101"/>
                <a:gd name="T42" fmla="*/ 51 w 82"/>
                <a:gd name="T43" fmla="*/ 100 h 101"/>
                <a:gd name="T44" fmla="*/ 55 w 82"/>
                <a:gd name="T45" fmla="*/ 98 h 101"/>
                <a:gd name="T46" fmla="*/ 59 w 82"/>
                <a:gd name="T47" fmla="*/ 97 h 101"/>
                <a:gd name="T48" fmla="*/ 69 w 82"/>
                <a:gd name="T49" fmla="*/ 94 h 101"/>
                <a:gd name="T50" fmla="*/ 69 w 82"/>
                <a:gd name="T51" fmla="*/ 91 h 101"/>
                <a:gd name="T52" fmla="*/ 66 w 82"/>
                <a:gd name="T53" fmla="*/ 90 h 101"/>
                <a:gd name="T54" fmla="*/ 61 w 82"/>
                <a:gd name="T55" fmla="*/ 83 h 101"/>
                <a:gd name="T56" fmla="*/ 59 w 82"/>
                <a:gd name="T57" fmla="*/ 80 h 101"/>
                <a:gd name="T58" fmla="*/ 56 w 82"/>
                <a:gd name="T59" fmla="*/ 78 h 101"/>
                <a:gd name="T60" fmla="*/ 59 w 82"/>
                <a:gd name="T61" fmla="*/ 75 h 101"/>
                <a:gd name="T62" fmla="*/ 61 w 82"/>
                <a:gd name="T63" fmla="*/ 67 h 101"/>
                <a:gd name="T64" fmla="*/ 62 w 82"/>
                <a:gd name="T65" fmla="*/ 64 h 101"/>
                <a:gd name="T66" fmla="*/ 65 w 82"/>
                <a:gd name="T67" fmla="*/ 62 h 101"/>
                <a:gd name="T68" fmla="*/ 65 w 82"/>
                <a:gd name="T69" fmla="*/ 58 h 101"/>
                <a:gd name="T70" fmla="*/ 67 w 82"/>
                <a:gd name="T71" fmla="*/ 55 h 101"/>
                <a:gd name="T72" fmla="*/ 71 w 82"/>
                <a:gd name="T73" fmla="*/ 52 h 101"/>
                <a:gd name="T74" fmla="*/ 72 w 82"/>
                <a:gd name="T75" fmla="*/ 45 h 101"/>
                <a:gd name="T76" fmla="*/ 72 w 82"/>
                <a:gd name="T77" fmla="*/ 42 h 101"/>
                <a:gd name="T78" fmla="*/ 74 w 82"/>
                <a:gd name="T79" fmla="*/ 37 h 101"/>
                <a:gd name="T80" fmla="*/ 79 w 82"/>
                <a:gd name="T81" fmla="*/ 29 h 101"/>
                <a:gd name="T82" fmla="*/ 82 w 82"/>
                <a:gd name="T83" fmla="*/ 27 h 101"/>
                <a:gd name="T84" fmla="*/ 79 w 82"/>
                <a:gd name="T85" fmla="*/ 23 h 101"/>
                <a:gd name="T86" fmla="*/ 76 w 82"/>
                <a:gd name="T87" fmla="*/ 17 h 101"/>
                <a:gd name="T88" fmla="*/ 76 w 82"/>
                <a:gd name="T89" fmla="*/ 11 h 101"/>
                <a:gd name="T90" fmla="*/ 75 w 82"/>
                <a:gd name="T91" fmla="*/ 9 h 101"/>
                <a:gd name="T92" fmla="*/ 74 w 82"/>
                <a:gd name="T93" fmla="*/ 5 h 101"/>
                <a:gd name="T94" fmla="*/ 68 w 82"/>
                <a:gd name="T95" fmla="*/ 0 h 101"/>
                <a:gd name="T96" fmla="*/ 64 w 82"/>
                <a:gd name="T97" fmla="*/ 2 h 101"/>
                <a:gd name="T98" fmla="*/ 60 w 82"/>
                <a:gd name="T99" fmla="*/ 5 h 101"/>
                <a:gd name="T100" fmla="*/ 56 w 82"/>
                <a:gd name="T101" fmla="*/ 5 h 101"/>
                <a:gd name="T102" fmla="*/ 46 w 82"/>
                <a:gd name="T103" fmla="*/ 5 h 101"/>
                <a:gd name="T104" fmla="*/ 17 w 82"/>
                <a:gd name="T105" fmla="*/ 5 h 101"/>
                <a:gd name="T106" fmla="*/ 16 w 82"/>
                <a:gd name="T107" fmla="*/ 14 h 101"/>
                <a:gd name="T108" fmla="*/ 13 w 82"/>
                <a:gd name="T109" fmla="*/ 16 h 101"/>
                <a:gd name="T110" fmla="*/ 11 w 82"/>
                <a:gd name="T111" fmla="*/ 18 h 101"/>
                <a:gd name="T112" fmla="*/ 11 w 82"/>
                <a:gd name="T113" fmla="*/ 32 h 101"/>
                <a:gd name="T114" fmla="*/ 11 w 82"/>
                <a:gd name="T115" fmla="*/ 37 h 101"/>
                <a:gd name="T116" fmla="*/ 6 w 82"/>
                <a:gd name="T117" fmla="*/ 3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" h="101">
                  <a:moveTo>
                    <a:pt x="6" y="39"/>
                  </a:moveTo>
                  <a:cubicBezTo>
                    <a:pt x="6" y="39"/>
                    <a:pt x="6" y="40"/>
                    <a:pt x="6" y="41"/>
                  </a:cubicBezTo>
                  <a:cubicBezTo>
                    <a:pt x="5" y="42"/>
                    <a:pt x="4" y="42"/>
                    <a:pt x="4" y="43"/>
                  </a:cubicBezTo>
                  <a:cubicBezTo>
                    <a:pt x="4" y="45"/>
                    <a:pt x="2" y="47"/>
                    <a:pt x="2" y="49"/>
                  </a:cubicBezTo>
                  <a:cubicBezTo>
                    <a:pt x="2" y="50"/>
                    <a:pt x="3" y="51"/>
                    <a:pt x="2" y="51"/>
                  </a:cubicBezTo>
                  <a:cubicBezTo>
                    <a:pt x="2" y="52"/>
                    <a:pt x="0" y="53"/>
                    <a:pt x="1" y="53"/>
                  </a:cubicBezTo>
                  <a:cubicBezTo>
                    <a:pt x="4" y="53"/>
                    <a:pt x="3" y="57"/>
                    <a:pt x="4" y="58"/>
                  </a:cubicBezTo>
                  <a:cubicBezTo>
                    <a:pt x="4" y="59"/>
                    <a:pt x="5" y="59"/>
                    <a:pt x="6" y="60"/>
                  </a:cubicBezTo>
                  <a:cubicBezTo>
                    <a:pt x="6" y="61"/>
                    <a:pt x="6" y="62"/>
                    <a:pt x="6" y="63"/>
                  </a:cubicBezTo>
                  <a:cubicBezTo>
                    <a:pt x="7" y="65"/>
                    <a:pt x="9" y="66"/>
                    <a:pt x="9" y="68"/>
                  </a:cubicBezTo>
                  <a:cubicBezTo>
                    <a:pt x="9" y="69"/>
                    <a:pt x="8" y="74"/>
                    <a:pt x="9" y="74"/>
                  </a:cubicBezTo>
                  <a:cubicBezTo>
                    <a:pt x="12" y="74"/>
                    <a:pt x="13" y="75"/>
                    <a:pt x="15" y="76"/>
                  </a:cubicBezTo>
                  <a:cubicBezTo>
                    <a:pt x="17" y="77"/>
                    <a:pt x="16" y="80"/>
                    <a:pt x="18" y="81"/>
                  </a:cubicBezTo>
                  <a:cubicBezTo>
                    <a:pt x="19" y="82"/>
                    <a:pt x="22" y="82"/>
                    <a:pt x="22" y="84"/>
                  </a:cubicBezTo>
                  <a:cubicBezTo>
                    <a:pt x="22" y="86"/>
                    <a:pt x="25" y="87"/>
                    <a:pt x="26" y="88"/>
                  </a:cubicBezTo>
                  <a:cubicBezTo>
                    <a:pt x="26" y="89"/>
                    <a:pt x="26" y="90"/>
                    <a:pt x="26" y="91"/>
                  </a:cubicBezTo>
                  <a:cubicBezTo>
                    <a:pt x="27" y="91"/>
                    <a:pt x="28" y="92"/>
                    <a:pt x="28" y="92"/>
                  </a:cubicBezTo>
                  <a:cubicBezTo>
                    <a:pt x="29" y="93"/>
                    <a:pt x="30" y="95"/>
                    <a:pt x="32" y="96"/>
                  </a:cubicBezTo>
                  <a:cubicBezTo>
                    <a:pt x="33" y="97"/>
                    <a:pt x="33" y="93"/>
                    <a:pt x="35" y="95"/>
                  </a:cubicBezTo>
                  <a:cubicBezTo>
                    <a:pt x="37" y="96"/>
                    <a:pt x="37" y="94"/>
                    <a:pt x="39" y="94"/>
                  </a:cubicBezTo>
                  <a:cubicBezTo>
                    <a:pt x="41" y="95"/>
                    <a:pt x="42" y="98"/>
                    <a:pt x="44" y="100"/>
                  </a:cubicBezTo>
                  <a:cubicBezTo>
                    <a:pt x="46" y="95"/>
                    <a:pt x="49" y="101"/>
                    <a:pt x="51" y="100"/>
                  </a:cubicBezTo>
                  <a:cubicBezTo>
                    <a:pt x="52" y="99"/>
                    <a:pt x="53" y="98"/>
                    <a:pt x="55" y="98"/>
                  </a:cubicBezTo>
                  <a:cubicBezTo>
                    <a:pt x="56" y="98"/>
                    <a:pt x="58" y="98"/>
                    <a:pt x="59" y="97"/>
                  </a:cubicBezTo>
                  <a:cubicBezTo>
                    <a:pt x="61" y="93"/>
                    <a:pt x="65" y="91"/>
                    <a:pt x="69" y="94"/>
                  </a:cubicBezTo>
                  <a:cubicBezTo>
                    <a:pt x="69" y="93"/>
                    <a:pt x="69" y="92"/>
                    <a:pt x="69" y="91"/>
                  </a:cubicBezTo>
                  <a:cubicBezTo>
                    <a:pt x="69" y="90"/>
                    <a:pt x="66" y="90"/>
                    <a:pt x="66" y="90"/>
                  </a:cubicBezTo>
                  <a:cubicBezTo>
                    <a:pt x="64" y="88"/>
                    <a:pt x="63" y="85"/>
                    <a:pt x="61" y="83"/>
                  </a:cubicBezTo>
                  <a:cubicBezTo>
                    <a:pt x="60" y="82"/>
                    <a:pt x="60" y="81"/>
                    <a:pt x="59" y="80"/>
                  </a:cubicBezTo>
                  <a:cubicBezTo>
                    <a:pt x="58" y="79"/>
                    <a:pt x="57" y="79"/>
                    <a:pt x="56" y="78"/>
                  </a:cubicBezTo>
                  <a:cubicBezTo>
                    <a:pt x="53" y="75"/>
                    <a:pt x="59" y="75"/>
                    <a:pt x="59" y="75"/>
                  </a:cubicBezTo>
                  <a:cubicBezTo>
                    <a:pt x="61" y="74"/>
                    <a:pt x="60" y="69"/>
                    <a:pt x="61" y="67"/>
                  </a:cubicBezTo>
                  <a:cubicBezTo>
                    <a:pt x="61" y="66"/>
                    <a:pt x="61" y="64"/>
                    <a:pt x="62" y="64"/>
                  </a:cubicBezTo>
                  <a:cubicBezTo>
                    <a:pt x="63" y="63"/>
                    <a:pt x="65" y="63"/>
                    <a:pt x="65" y="62"/>
                  </a:cubicBezTo>
                  <a:cubicBezTo>
                    <a:pt x="65" y="61"/>
                    <a:pt x="65" y="60"/>
                    <a:pt x="65" y="58"/>
                  </a:cubicBezTo>
                  <a:cubicBezTo>
                    <a:pt x="65" y="57"/>
                    <a:pt x="66" y="56"/>
                    <a:pt x="67" y="55"/>
                  </a:cubicBezTo>
                  <a:cubicBezTo>
                    <a:pt x="68" y="53"/>
                    <a:pt x="70" y="54"/>
                    <a:pt x="71" y="52"/>
                  </a:cubicBezTo>
                  <a:cubicBezTo>
                    <a:pt x="71" y="50"/>
                    <a:pt x="72" y="48"/>
                    <a:pt x="72" y="45"/>
                  </a:cubicBezTo>
                  <a:cubicBezTo>
                    <a:pt x="72" y="44"/>
                    <a:pt x="72" y="43"/>
                    <a:pt x="72" y="42"/>
                  </a:cubicBezTo>
                  <a:cubicBezTo>
                    <a:pt x="72" y="40"/>
                    <a:pt x="74" y="38"/>
                    <a:pt x="74" y="37"/>
                  </a:cubicBezTo>
                  <a:cubicBezTo>
                    <a:pt x="74" y="33"/>
                    <a:pt x="75" y="30"/>
                    <a:pt x="79" y="29"/>
                  </a:cubicBezTo>
                  <a:cubicBezTo>
                    <a:pt x="80" y="29"/>
                    <a:pt x="81" y="29"/>
                    <a:pt x="82" y="27"/>
                  </a:cubicBezTo>
                  <a:cubicBezTo>
                    <a:pt x="82" y="26"/>
                    <a:pt x="80" y="24"/>
                    <a:pt x="79" y="23"/>
                  </a:cubicBezTo>
                  <a:cubicBezTo>
                    <a:pt x="77" y="21"/>
                    <a:pt x="76" y="19"/>
                    <a:pt x="76" y="17"/>
                  </a:cubicBezTo>
                  <a:cubicBezTo>
                    <a:pt x="76" y="16"/>
                    <a:pt x="75" y="11"/>
                    <a:pt x="76" y="11"/>
                  </a:cubicBezTo>
                  <a:cubicBezTo>
                    <a:pt x="77" y="10"/>
                    <a:pt x="76" y="10"/>
                    <a:pt x="75" y="9"/>
                  </a:cubicBezTo>
                  <a:cubicBezTo>
                    <a:pt x="74" y="8"/>
                    <a:pt x="74" y="7"/>
                    <a:pt x="74" y="5"/>
                  </a:cubicBezTo>
                  <a:cubicBezTo>
                    <a:pt x="72" y="3"/>
                    <a:pt x="69" y="2"/>
                    <a:pt x="68" y="0"/>
                  </a:cubicBezTo>
                  <a:cubicBezTo>
                    <a:pt x="67" y="0"/>
                    <a:pt x="65" y="1"/>
                    <a:pt x="64" y="2"/>
                  </a:cubicBezTo>
                  <a:cubicBezTo>
                    <a:pt x="63" y="5"/>
                    <a:pt x="61" y="3"/>
                    <a:pt x="60" y="5"/>
                  </a:cubicBezTo>
                  <a:cubicBezTo>
                    <a:pt x="59" y="9"/>
                    <a:pt x="58" y="5"/>
                    <a:pt x="56" y="5"/>
                  </a:cubicBezTo>
                  <a:cubicBezTo>
                    <a:pt x="52" y="5"/>
                    <a:pt x="49" y="5"/>
                    <a:pt x="46" y="5"/>
                  </a:cubicBezTo>
                  <a:cubicBezTo>
                    <a:pt x="37" y="5"/>
                    <a:pt x="27" y="5"/>
                    <a:pt x="17" y="5"/>
                  </a:cubicBezTo>
                  <a:cubicBezTo>
                    <a:pt x="15" y="5"/>
                    <a:pt x="16" y="12"/>
                    <a:pt x="16" y="14"/>
                  </a:cubicBezTo>
                  <a:cubicBezTo>
                    <a:pt x="16" y="16"/>
                    <a:pt x="15" y="16"/>
                    <a:pt x="13" y="16"/>
                  </a:cubicBezTo>
                  <a:cubicBezTo>
                    <a:pt x="10" y="16"/>
                    <a:pt x="11" y="16"/>
                    <a:pt x="11" y="18"/>
                  </a:cubicBezTo>
                  <a:cubicBezTo>
                    <a:pt x="11" y="23"/>
                    <a:pt x="11" y="27"/>
                    <a:pt x="11" y="32"/>
                  </a:cubicBezTo>
                  <a:cubicBezTo>
                    <a:pt x="11" y="34"/>
                    <a:pt x="11" y="36"/>
                    <a:pt x="11" y="37"/>
                  </a:cubicBezTo>
                  <a:cubicBezTo>
                    <a:pt x="11" y="39"/>
                    <a:pt x="7" y="38"/>
                    <a:pt x="6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6" name="Freeform 745">
              <a:extLst>
                <a:ext uri="{FF2B5EF4-FFF2-40B4-BE49-F238E27FC236}">
                  <a16:creationId xmlns:a16="http://schemas.microsoft.com/office/drawing/2014/main" id="{672A4FEA-C7A1-A648-898D-B1A91D61D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8987" y="7012593"/>
              <a:ext cx="256290" cy="245244"/>
            </a:xfrm>
            <a:custGeom>
              <a:avLst/>
              <a:gdLst>
                <a:gd name="T0" fmla="*/ 3 w 32"/>
                <a:gd name="T1" fmla="*/ 19 h 29"/>
                <a:gd name="T2" fmla="*/ 7 w 32"/>
                <a:gd name="T3" fmla="*/ 20 h 29"/>
                <a:gd name="T4" fmla="*/ 7 w 32"/>
                <a:gd name="T5" fmla="*/ 17 h 29"/>
                <a:gd name="T6" fmla="*/ 10 w 32"/>
                <a:gd name="T7" fmla="*/ 19 h 29"/>
                <a:gd name="T8" fmla="*/ 12 w 32"/>
                <a:gd name="T9" fmla="*/ 18 h 29"/>
                <a:gd name="T10" fmla="*/ 14 w 32"/>
                <a:gd name="T11" fmla="*/ 18 h 29"/>
                <a:gd name="T12" fmla="*/ 29 w 32"/>
                <a:gd name="T13" fmla="*/ 29 h 29"/>
                <a:gd name="T14" fmla="*/ 32 w 32"/>
                <a:gd name="T15" fmla="*/ 27 h 29"/>
                <a:gd name="T16" fmla="*/ 24 w 32"/>
                <a:gd name="T17" fmla="*/ 19 h 29"/>
                <a:gd name="T18" fmla="*/ 19 w 32"/>
                <a:gd name="T19" fmla="*/ 16 h 29"/>
                <a:gd name="T20" fmla="*/ 17 w 32"/>
                <a:gd name="T21" fmla="*/ 14 h 29"/>
                <a:gd name="T22" fmla="*/ 17 w 32"/>
                <a:gd name="T23" fmla="*/ 16 h 29"/>
                <a:gd name="T24" fmla="*/ 16 w 32"/>
                <a:gd name="T25" fmla="*/ 14 h 29"/>
                <a:gd name="T26" fmla="*/ 14 w 32"/>
                <a:gd name="T27" fmla="*/ 9 h 29"/>
                <a:gd name="T28" fmla="*/ 10 w 32"/>
                <a:gd name="T29" fmla="*/ 0 h 29"/>
                <a:gd name="T30" fmla="*/ 2 w 32"/>
                <a:gd name="T31" fmla="*/ 7 h 29"/>
                <a:gd name="T32" fmla="*/ 1 w 32"/>
                <a:gd name="T33" fmla="*/ 13 h 29"/>
                <a:gd name="T34" fmla="*/ 0 w 32"/>
                <a:gd name="T35" fmla="*/ 20 h 29"/>
                <a:gd name="T36" fmla="*/ 3 w 32"/>
                <a:gd name="T3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29">
                  <a:moveTo>
                    <a:pt x="3" y="19"/>
                  </a:moveTo>
                  <a:cubicBezTo>
                    <a:pt x="4" y="19"/>
                    <a:pt x="6" y="21"/>
                    <a:pt x="7" y="20"/>
                  </a:cubicBezTo>
                  <a:cubicBezTo>
                    <a:pt x="7" y="19"/>
                    <a:pt x="6" y="17"/>
                    <a:pt x="7" y="17"/>
                  </a:cubicBezTo>
                  <a:cubicBezTo>
                    <a:pt x="9" y="17"/>
                    <a:pt x="9" y="19"/>
                    <a:pt x="10" y="19"/>
                  </a:cubicBezTo>
                  <a:cubicBezTo>
                    <a:pt x="11" y="19"/>
                    <a:pt x="12" y="18"/>
                    <a:pt x="12" y="18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22" y="18"/>
                    <a:pt x="25" y="24"/>
                    <a:pt x="29" y="29"/>
                  </a:cubicBezTo>
                  <a:cubicBezTo>
                    <a:pt x="30" y="29"/>
                    <a:pt x="31" y="28"/>
                    <a:pt x="32" y="27"/>
                  </a:cubicBezTo>
                  <a:cubicBezTo>
                    <a:pt x="29" y="25"/>
                    <a:pt x="26" y="22"/>
                    <a:pt x="24" y="19"/>
                  </a:cubicBezTo>
                  <a:cubicBezTo>
                    <a:pt x="23" y="17"/>
                    <a:pt x="21" y="17"/>
                    <a:pt x="19" y="16"/>
                  </a:cubicBezTo>
                  <a:cubicBezTo>
                    <a:pt x="18" y="16"/>
                    <a:pt x="18" y="14"/>
                    <a:pt x="17" y="14"/>
                  </a:cubicBezTo>
                  <a:cubicBezTo>
                    <a:pt x="16" y="14"/>
                    <a:pt x="17" y="15"/>
                    <a:pt x="17" y="16"/>
                  </a:cubicBezTo>
                  <a:cubicBezTo>
                    <a:pt x="17" y="16"/>
                    <a:pt x="16" y="14"/>
                    <a:pt x="16" y="14"/>
                  </a:cubicBezTo>
                  <a:cubicBezTo>
                    <a:pt x="15" y="12"/>
                    <a:pt x="14" y="11"/>
                    <a:pt x="14" y="9"/>
                  </a:cubicBezTo>
                  <a:cubicBezTo>
                    <a:pt x="13" y="6"/>
                    <a:pt x="13" y="3"/>
                    <a:pt x="10" y="0"/>
                  </a:cubicBezTo>
                  <a:cubicBezTo>
                    <a:pt x="9" y="4"/>
                    <a:pt x="4" y="4"/>
                    <a:pt x="2" y="7"/>
                  </a:cubicBezTo>
                  <a:cubicBezTo>
                    <a:pt x="1" y="9"/>
                    <a:pt x="2" y="11"/>
                    <a:pt x="1" y="13"/>
                  </a:cubicBezTo>
                  <a:cubicBezTo>
                    <a:pt x="0" y="15"/>
                    <a:pt x="0" y="17"/>
                    <a:pt x="0" y="20"/>
                  </a:cubicBezTo>
                  <a:cubicBezTo>
                    <a:pt x="1" y="19"/>
                    <a:pt x="2" y="19"/>
                    <a:pt x="3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7" name="Freeform 746">
              <a:extLst>
                <a:ext uri="{FF2B5EF4-FFF2-40B4-BE49-F238E27FC236}">
                  <a16:creationId xmlns:a16="http://schemas.microsoft.com/office/drawing/2014/main" id="{05FAA639-4D71-FF4D-8C18-CBD7291BF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387" y="7130889"/>
              <a:ext cx="591646" cy="519338"/>
            </a:xfrm>
            <a:custGeom>
              <a:avLst/>
              <a:gdLst>
                <a:gd name="T0" fmla="*/ 70 w 74"/>
                <a:gd name="T1" fmla="*/ 38 h 61"/>
                <a:gd name="T2" fmla="*/ 57 w 74"/>
                <a:gd name="T3" fmla="*/ 33 h 61"/>
                <a:gd name="T4" fmla="*/ 51 w 74"/>
                <a:gd name="T5" fmla="*/ 29 h 61"/>
                <a:gd name="T6" fmla="*/ 48 w 74"/>
                <a:gd name="T7" fmla="*/ 24 h 61"/>
                <a:gd name="T8" fmla="*/ 51 w 74"/>
                <a:gd name="T9" fmla="*/ 20 h 61"/>
                <a:gd name="T10" fmla="*/ 45 w 74"/>
                <a:gd name="T11" fmla="*/ 23 h 61"/>
                <a:gd name="T12" fmla="*/ 44 w 74"/>
                <a:gd name="T13" fmla="*/ 18 h 61"/>
                <a:gd name="T14" fmla="*/ 44 w 74"/>
                <a:gd name="T15" fmla="*/ 12 h 61"/>
                <a:gd name="T16" fmla="*/ 37 w 74"/>
                <a:gd name="T17" fmla="*/ 5 h 61"/>
                <a:gd name="T18" fmla="*/ 28 w 74"/>
                <a:gd name="T19" fmla="*/ 4 h 61"/>
                <a:gd name="T20" fmla="*/ 24 w 74"/>
                <a:gd name="T21" fmla="*/ 5 h 61"/>
                <a:gd name="T22" fmla="*/ 21 w 74"/>
                <a:gd name="T23" fmla="*/ 5 h 61"/>
                <a:gd name="T24" fmla="*/ 18 w 74"/>
                <a:gd name="T25" fmla="*/ 5 h 61"/>
                <a:gd name="T26" fmla="*/ 17 w 74"/>
                <a:gd name="T27" fmla="*/ 8 h 61"/>
                <a:gd name="T28" fmla="*/ 15 w 74"/>
                <a:gd name="T29" fmla="*/ 13 h 61"/>
                <a:gd name="T30" fmla="*/ 12 w 74"/>
                <a:gd name="T31" fmla="*/ 14 h 61"/>
                <a:gd name="T32" fmla="*/ 10 w 74"/>
                <a:gd name="T33" fmla="*/ 18 h 61"/>
                <a:gd name="T34" fmla="*/ 10 w 74"/>
                <a:gd name="T35" fmla="*/ 23 h 61"/>
                <a:gd name="T36" fmla="*/ 5 w 74"/>
                <a:gd name="T37" fmla="*/ 34 h 61"/>
                <a:gd name="T38" fmla="*/ 1 w 74"/>
                <a:gd name="T39" fmla="*/ 35 h 61"/>
                <a:gd name="T40" fmla="*/ 2 w 74"/>
                <a:gd name="T41" fmla="*/ 38 h 61"/>
                <a:gd name="T42" fmla="*/ 9 w 74"/>
                <a:gd name="T43" fmla="*/ 47 h 61"/>
                <a:gd name="T44" fmla="*/ 13 w 74"/>
                <a:gd name="T45" fmla="*/ 50 h 61"/>
                <a:gd name="T46" fmla="*/ 14 w 74"/>
                <a:gd name="T47" fmla="*/ 54 h 61"/>
                <a:gd name="T48" fmla="*/ 20 w 74"/>
                <a:gd name="T49" fmla="*/ 55 h 61"/>
                <a:gd name="T50" fmla="*/ 25 w 74"/>
                <a:gd name="T51" fmla="*/ 59 h 61"/>
                <a:gd name="T52" fmla="*/ 33 w 74"/>
                <a:gd name="T53" fmla="*/ 60 h 61"/>
                <a:gd name="T54" fmla="*/ 39 w 74"/>
                <a:gd name="T55" fmla="*/ 57 h 61"/>
                <a:gd name="T56" fmla="*/ 47 w 74"/>
                <a:gd name="T57" fmla="*/ 56 h 61"/>
                <a:gd name="T58" fmla="*/ 54 w 74"/>
                <a:gd name="T59" fmla="*/ 53 h 61"/>
                <a:gd name="T60" fmla="*/ 59 w 74"/>
                <a:gd name="T61" fmla="*/ 53 h 61"/>
                <a:gd name="T62" fmla="*/ 74 w 74"/>
                <a:gd name="T63" fmla="*/ 38 h 61"/>
                <a:gd name="T64" fmla="*/ 70 w 74"/>
                <a:gd name="T65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1">
                  <a:moveTo>
                    <a:pt x="70" y="38"/>
                  </a:moveTo>
                  <a:cubicBezTo>
                    <a:pt x="65" y="36"/>
                    <a:pt x="61" y="35"/>
                    <a:pt x="57" y="33"/>
                  </a:cubicBezTo>
                  <a:cubicBezTo>
                    <a:pt x="54" y="32"/>
                    <a:pt x="53" y="31"/>
                    <a:pt x="51" y="29"/>
                  </a:cubicBezTo>
                  <a:cubicBezTo>
                    <a:pt x="50" y="28"/>
                    <a:pt x="49" y="26"/>
                    <a:pt x="48" y="24"/>
                  </a:cubicBezTo>
                  <a:cubicBezTo>
                    <a:pt x="48" y="23"/>
                    <a:pt x="51" y="21"/>
                    <a:pt x="51" y="20"/>
                  </a:cubicBezTo>
                  <a:cubicBezTo>
                    <a:pt x="49" y="21"/>
                    <a:pt x="47" y="22"/>
                    <a:pt x="45" y="23"/>
                  </a:cubicBezTo>
                  <a:cubicBezTo>
                    <a:pt x="43" y="23"/>
                    <a:pt x="43" y="19"/>
                    <a:pt x="44" y="18"/>
                  </a:cubicBezTo>
                  <a:cubicBezTo>
                    <a:pt x="47" y="15"/>
                    <a:pt x="46" y="15"/>
                    <a:pt x="44" y="12"/>
                  </a:cubicBezTo>
                  <a:cubicBezTo>
                    <a:pt x="42" y="10"/>
                    <a:pt x="40" y="6"/>
                    <a:pt x="37" y="5"/>
                  </a:cubicBezTo>
                  <a:cubicBezTo>
                    <a:pt x="35" y="5"/>
                    <a:pt x="30" y="3"/>
                    <a:pt x="28" y="4"/>
                  </a:cubicBezTo>
                  <a:cubicBezTo>
                    <a:pt x="26" y="7"/>
                    <a:pt x="24" y="0"/>
                    <a:pt x="24" y="5"/>
                  </a:cubicBezTo>
                  <a:cubicBezTo>
                    <a:pt x="24" y="7"/>
                    <a:pt x="22" y="6"/>
                    <a:pt x="21" y="5"/>
                  </a:cubicBezTo>
                  <a:cubicBezTo>
                    <a:pt x="20" y="5"/>
                    <a:pt x="19" y="5"/>
                    <a:pt x="18" y="5"/>
                  </a:cubicBezTo>
                  <a:cubicBezTo>
                    <a:pt x="16" y="6"/>
                    <a:pt x="17" y="6"/>
                    <a:pt x="17" y="8"/>
                  </a:cubicBezTo>
                  <a:cubicBezTo>
                    <a:pt x="17" y="9"/>
                    <a:pt x="16" y="12"/>
                    <a:pt x="15" y="13"/>
                  </a:cubicBezTo>
                  <a:cubicBezTo>
                    <a:pt x="15" y="14"/>
                    <a:pt x="12" y="13"/>
                    <a:pt x="12" y="14"/>
                  </a:cubicBezTo>
                  <a:cubicBezTo>
                    <a:pt x="12" y="16"/>
                    <a:pt x="10" y="17"/>
                    <a:pt x="10" y="18"/>
                  </a:cubicBezTo>
                  <a:cubicBezTo>
                    <a:pt x="10" y="19"/>
                    <a:pt x="11" y="22"/>
                    <a:pt x="10" y="23"/>
                  </a:cubicBezTo>
                  <a:cubicBezTo>
                    <a:pt x="4" y="24"/>
                    <a:pt x="6" y="30"/>
                    <a:pt x="5" y="34"/>
                  </a:cubicBezTo>
                  <a:cubicBezTo>
                    <a:pt x="4" y="35"/>
                    <a:pt x="3" y="35"/>
                    <a:pt x="1" y="35"/>
                  </a:cubicBezTo>
                  <a:cubicBezTo>
                    <a:pt x="0" y="36"/>
                    <a:pt x="0" y="38"/>
                    <a:pt x="2" y="38"/>
                  </a:cubicBezTo>
                  <a:cubicBezTo>
                    <a:pt x="5" y="39"/>
                    <a:pt x="8" y="45"/>
                    <a:pt x="9" y="47"/>
                  </a:cubicBezTo>
                  <a:cubicBezTo>
                    <a:pt x="10" y="49"/>
                    <a:pt x="11" y="49"/>
                    <a:pt x="13" y="50"/>
                  </a:cubicBezTo>
                  <a:cubicBezTo>
                    <a:pt x="14" y="51"/>
                    <a:pt x="13" y="53"/>
                    <a:pt x="14" y="54"/>
                  </a:cubicBezTo>
                  <a:cubicBezTo>
                    <a:pt x="16" y="56"/>
                    <a:pt x="18" y="54"/>
                    <a:pt x="20" y="55"/>
                  </a:cubicBezTo>
                  <a:cubicBezTo>
                    <a:pt x="21" y="56"/>
                    <a:pt x="23" y="58"/>
                    <a:pt x="25" y="59"/>
                  </a:cubicBezTo>
                  <a:cubicBezTo>
                    <a:pt x="27" y="59"/>
                    <a:pt x="31" y="61"/>
                    <a:pt x="33" y="60"/>
                  </a:cubicBezTo>
                  <a:cubicBezTo>
                    <a:pt x="35" y="58"/>
                    <a:pt x="36" y="56"/>
                    <a:pt x="39" y="57"/>
                  </a:cubicBezTo>
                  <a:cubicBezTo>
                    <a:pt x="42" y="58"/>
                    <a:pt x="45" y="57"/>
                    <a:pt x="47" y="56"/>
                  </a:cubicBezTo>
                  <a:cubicBezTo>
                    <a:pt x="49" y="54"/>
                    <a:pt x="51" y="53"/>
                    <a:pt x="54" y="53"/>
                  </a:cubicBezTo>
                  <a:cubicBezTo>
                    <a:pt x="55" y="53"/>
                    <a:pt x="59" y="53"/>
                    <a:pt x="59" y="53"/>
                  </a:cubicBezTo>
                  <a:cubicBezTo>
                    <a:pt x="64" y="48"/>
                    <a:pt x="69" y="43"/>
                    <a:pt x="74" y="38"/>
                  </a:cubicBezTo>
                  <a:cubicBezTo>
                    <a:pt x="73" y="38"/>
                    <a:pt x="71" y="38"/>
                    <a:pt x="70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8" name="Freeform 747">
              <a:extLst>
                <a:ext uri="{FF2B5EF4-FFF2-40B4-BE49-F238E27FC236}">
                  <a16:creationId xmlns:a16="http://schemas.microsoft.com/office/drawing/2014/main" id="{D3F05742-E5A4-9A41-A9BD-19C8562E3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5380" y="7283804"/>
              <a:ext cx="695252" cy="703990"/>
            </a:xfrm>
            <a:custGeom>
              <a:avLst/>
              <a:gdLst>
                <a:gd name="T0" fmla="*/ 86 w 87"/>
                <a:gd name="T1" fmla="*/ 1 h 83"/>
                <a:gd name="T2" fmla="*/ 83 w 87"/>
                <a:gd name="T3" fmla="*/ 0 h 83"/>
                <a:gd name="T4" fmla="*/ 79 w 87"/>
                <a:gd name="T5" fmla="*/ 3 h 83"/>
                <a:gd name="T6" fmla="*/ 71 w 87"/>
                <a:gd name="T7" fmla="*/ 3 h 83"/>
                <a:gd name="T8" fmla="*/ 69 w 87"/>
                <a:gd name="T9" fmla="*/ 4 h 83"/>
                <a:gd name="T10" fmla="*/ 68 w 87"/>
                <a:gd name="T11" fmla="*/ 3 h 83"/>
                <a:gd name="T12" fmla="*/ 63 w 87"/>
                <a:gd name="T13" fmla="*/ 6 h 83"/>
                <a:gd name="T14" fmla="*/ 58 w 87"/>
                <a:gd name="T15" fmla="*/ 5 h 83"/>
                <a:gd name="T16" fmla="*/ 53 w 87"/>
                <a:gd name="T17" fmla="*/ 7 h 83"/>
                <a:gd name="T18" fmla="*/ 47 w 87"/>
                <a:gd name="T19" fmla="*/ 2 h 83"/>
                <a:gd name="T20" fmla="*/ 44 w 87"/>
                <a:gd name="T21" fmla="*/ 6 h 83"/>
                <a:gd name="T22" fmla="*/ 48 w 87"/>
                <a:gd name="T23" fmla="*/ 12 h 83"/>
                <a:gd name="T24" fmla="*/ 56 w 87"/>
                <a:gd name="T25" fmla="*/ 16 h 83"/>
                <a:gd name="T26" fmla="*/ 70 w 87"/>
                <a:gd name="T27" fmla="*/ 20 h 83"/>
                <a:gd name="T28" fmla="*/ 63 w 87"/>
                <a:gd name="T29" fmla="*/ 27 h 83"/>
                <a:gd name="T30" fmla="*/ 58 w 87"/>
                <a:gd name="T31" fmla="*/ 33 h 83"/>
                <a:gd name="T32" fmla="*/ 55 w 87"/>
                <a:gd name="T33" fmla="*/ 35 h 83"/>
                <a:gd name="T34" fmla="*/ 48 w 87"/>
                <a:gd name="T35" fmla="*/ 35 h 83"/>
                <a:gd name="T36" fmla="*/ 42 w 87"/>
                <a:gd name="T37" fmla="*/ 38 h 83"/>
                <a:gd name="T38" fmla="*/ 36 w 87"/>
                <a:gd name="T39" fmla="*/ 39 h 83"/>
                <a:gd name="T40" fmla="*/ 32 w 87"/>
                <a:gd name="T41" fmla="*/ 39 h 83"/>
                <a:gd name="T42" fmla="*/ 26 w 87"/>
                <a:gd name="T43" fmla="*/ 42 h 83"/>
                <a:gd name="T44" fmla="*/ 21 w 87"/>
                <a:gd name="T45" fmla="*/ 41 h 83"/>
                <a:gd name="T46" fmla="*/ 16 w 87"/>
                <a:gd name="T47" fmla="*/ 37 h 83"/>
                <a:gd name="T48" fmla="*/ 11 w 87"/>
                <a:gd name="T49" fmla="*/ 37 h 83"/>
                <a:gd name="T50" fmla="*/ 7 w 87"/>
                <a:gd name="T51" fmla="*/ 34 h 83"/>
                <a:gd name="T52" fmla="*/ 0 w 87"/>
                <a:gd name="T53" fmla="*/ 39 h 83"/>
                <a:gd name="T54" fmla="*/ 3 w 87"/>
                <a:gd name="T55" fmla="*/ 41 h 83"/>
                <a:gd name="T56" fmla="*/ 4 w 87"/>
                <a:gd name="T57" fmla="*/ 45 h 83"/>
                <a:gd name="T58" fmla="*/ 3 w 87"/>
                <a:gd name="T59" fmla="*/ 54 h 83"/>
                <a:gd name="T60" fmla="*/ 0 w 87"/>
                <a:gd name="T61" fmla="*/ 58 h 83"/>
                <a:gd name="T62" fmla="*/ 3 w 87"/>
                <a:gd name="T63" fmla="*/ 60 h 83"/>
                <a:gd name="T64" fmla="*/ 1 w 87"/>
                <a:gd name="T65" fmla="*/ 65 h 83"/>
                <a:gd name="T66" fmla="*/ 4 w 87"/>
                <a:gd name="T67" fmla="*/ 66 h 83"/>
                <a:gd name="T68" fmla="*/ 15 w 87"/>
                <a:gd name="T69" fmla="*/ 73 h 83"/>
                <a:gd name="T70" fmla="*/ 19 w 87"/>
                <a:gd name="T71" fmla="*/ 77 h 83"/>
                <a:gd name="T72" fmla="*/ 26 w 87"/>
                <a:gd name="T73" fmla="*/ 83 h 83"/>
                <a:gd name="T74" fmla="*/ 30 w 87"/>
                <a:gd name="T75" fmla="*/ 76 h 83"/>
                <a:gd name="T76" fmla="*/ 33 w 87"/>
                <a:gd name="T77" fmla="*/ 72 h 83"/>
                <a:gd name="T78" fmla="*/ 35 w 87"/>
                <a:gd name="T79" fmla="*/ 69 h 83"/>
                <a:gd name="T80" fmla="*/ 40 w 87"/>
                <a:gd name="T81" fmla="*/ 65 h 83"/>
                <a:gd name="T82" fmla="*/ 59 w 87"/>
                <a:gd name="T83" fmla="*/ 48 h 83"/>
                <a:gd name="T84" fmla="*/ 77 w 87"/>
                <a:gd name="T85" fmla="*/ 24 h 83"/>
                <a:gd name="T86" fmla="*/ 84 w 87"/>
                <a:gd name="T87" fmla="*/ 14 h 83"/>
                <a:gd name="T88" fmla="*/ 86 w 87"/>
                <a:gd name="T89" fmla="*/ 7 h 83"/>
                <a:gd name="T90" fmla="*/ 86 w 87"/>
                <a:gd name="T91" fmla="*/ 1 h 83"/>
                <a:gd name="T92" fmla="*/ 86 w 87"/>
                <a:gd name="T93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" h="83">
                  <a:moveTo>
                    <a:pt x="86" y="1"/>
                  </a:moveTo>
                  <a:cubicBezTo>
                    <a:pt x="87" y="0"/>
                    <a:pt x="84" y="0"/>
                    <a:pt x="83" y="0"/>
                  </a:cubicBezTo>
                  <a:cubicBezTo>
                    <a:pt x="82" y="1"/>
                    <a:pt x="81" y="2"/>
                    <a:pt x="79" y="3"/>
                  </a:cubicBezTo>
                  <a:cubicBezTo>
                    <a:pt x="77" y="3"/>
                    <a:pt x="74" y="3"/>
                    <a:pt x="71" y="3"/>
                  </a:cubicBezTo>
                  <a:cubicBezTo>
                    <a:pt x="71" y="4"/>
                    <a:pt x="70" y="4"/>
                    <a:pt x="69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6" y="4"/>
                    <a:pt x="65" y="6"/>
                    <a:pt x="63" y="6"/>
                  </a:cubicBezTo>
                  <a:cubicBezTo>
                    <a:pt x="61" y="6"/>
                    <a:pt x="61" y="5"/>
                    <a:pt x="58" y="5"/>
                  </a:cubicBezTo>
                  <a:cubicBezTo>
                    <a:pt x="57" y="6"/>
                    <a:pt x="55" y="8"/>
                    <a:pt x="53" y="7"/>
                  </a:cubicBezTo>
                  <a:cubicBezTo>
                    <a:pt x="50" y="6"/>
                    <a:pt x="49" y="5"/>
                    <a:pt x="47" y="2"/>
                  </a:cubicBezTo>
                  <a:cubicBezTo>
                    <a:pt x="47" y="3"/>
                    <a:pt x="44" y="5"/>
                    <a:pt x="44" y="6"/>
                  </a:cubicBezTo>
                  <a:cubicBezTo>
                    <a:pt x="45" y="8"/>
                    <a:pt x="46" y="10"/>
                    <a:pt x="48" y="12"/>
                  </a:cubicBezTo>
                  <a:cubicBezTo>
                    <a:pt x="50" y="14"/>
                    <a:pt x="53" y="15"/>
                    <a:pt x="56" y="16"/>
                  </a:cubicBezTo>
                  <a:cubicBezTo>
                    <a:pt x="61" y="18"/>
                    <a:pt x="65" y="20"/>
                    <a:pt x="70" y="20"/>
                  </a:cubicBezTo>
                  <a:cubicBezTo>
                    <a:pt x="68" y="22"/>
                    <a:pt x="65" y="25"/>
                    <a:pt x="63" y="27"/>
                  </a:cubicBezTo>
                  <a:cubicBezTo>
                    <a:pt x="61" y="29"/>
                    <a:pt x="59" y="31"/>
                    <a:pt x="58" y="33"/>
                  </a:cubicBezTo>
                  <a:cubicBezTo>
                    <a:pt x="57" y="33"/>
                    <a:pt x="56" y="35"/>
                    <a:pt x="55" y="35"/>
                  </a:cubicBezTo>
                  <a:cubicBezTo>
                    <a:pt x="53" y="36"/>
                    <a:pt x="50" y="34"/>
                    <a:pt x="48" y="35"/>
                  </a:cubicBezTo>
                  <a:cubicBezTo>
                    <a:pt x="46" y="35"/>
                    <a:pt x="44" y="37"/>
                    <a:pt x="42" y="38"/>
                  </a:cubicBezTo>
                  <a:cubicBezTo>
                    <a:pt x="40" y="39"/>
                    <a:pt x="38" y="40"/>
                    <a:pt x="36" y="39"/>
                  </a:cubicBezTo>
                  <a:cubicBezTo>
                    <a:pt x="35" y="39"/>
                    <a:pt x="33" y="38"/>
                    <a:pt x="32" y="39"/>
                  </a:cubicBezTo>
                  <a:cubicBezTo>
                    <a:pt x="29" y="41"/>
                    <a:pt x="29" y="43"/>
                    <a:pt x="26" y="42"/>
                  </a:cubicBezTo>
                  <a:cubicBezTo>
                    <a:pt x="24" y="41"/>
                    <a:pt x="22" y="41"/>
                    <a:pt x="21" y="41"/>
                  </a:cubicBezTo>
                  <a:cubicBezTo>
                    <a:pt x="19" y="40"/>
                    <a:pt x="17" y="38"/>
                    <a:pt x="16" y="37"/>
                  </a:cubicBezTo>
                  <a:cubicBezTo>
                    <a:pt x="15" y="37"/>
                    <a:pt x="12" y="38"/>
                    <a:pt x="11" y="37"/>
                  </a:cubicBezTo>
                  <a:cubicBezTo>
                    <a:pt x="10" y="36"/>
                    <a:pt x="8" y="34"/>
                    <a:pt x="7" y="34"/>
                  </a:cubicBezTo>
                  <a:cubicBezTo>
                    <a:pt x="3" y="35"/>
                    <a:pt x="2" y="36"/>
                    <a:pt x="0" y="39"/>
                  </a:cubicBezTo>
                  <a:cubicBezTo>
                    <a:pt x="0" y="40"/>
                    <a:pt x="3" y="40"/>
                    <a:pt x="3" y="41"/>
                  </a:cubicBezTo>
                  <a:cubicBezTo>
                    <a:pt x="3" y="43"/>
                    <a:pt x="3" y="44"/>
                    <a:pt x="4" y="45"/>
                  </a:cubicBezTo>
                  <a:cubicBezTo>
                    <a:pt x="6" y="47"/>
                    <a:pt x="5" y="52"/>
                    <a:pt x="3" y="54"/>
                  </a:cubicBezTo>
                  <a:cubicBezTo>
                    <a:pt x="2" y="55"/>
                    <a:pt x="1" y="56"/>
                    <a:pt x="0" y="58"/>
                  </a:cubicBezTo>
                  <a:cubicBezTo>
                    <a:pt x="0" y="61"/>
                    <a:pt x="2" y="59"/>
                    <a:pt x="3" y="60"/>
                  </a:cubicBezTo>
                  <a:cubicBezTo>
                    <a:pt x="3" y="60"/>
                    <a:pt x="0" y="64"/>
                    <a:pt x="1" y="65"/>
                  </a:cubicBezTo>
                  <a:cubicBezTo>
                    <a:pt x="2" y="65"/>
                    <a:pt x="3" y="66"/>
                    <a:pt x="4" y="66"/>
                  </a:cubicBezTo>
                  <a:cubicBezTo>
                    <a:pt x="8" y="69"/>
                    <a:pt x="12" y="71"/>
                    <a:pt x="15" y="73"/>
                  </a:cubicBezTo>
                  <a:cubicBezTo>
                    <a:pt x="18" y="74"/>
                    <a:pt x="19" y="74"/>
                    <a:pt x="19" y="77"/>
                  </a:cubicBezTo>
                  <a:cubicBezTo>
                    <a:pt x="19" y="79"/>
                    <a:pt x="25" y="82"/>
                    <a:pt x="26" y="83"/>
                  </a:cubicBezTo>
                  <a:cubicBezTo>
                    <a:pt x="28" y="80"/>
                    <a:pt x="29" y="78"/>
                    <a:pt x="30" y="76"/>
                  </a:cubicBezTo>
                  <a:cubicBezTo>
                    <a:pt x="30" y="74"/>
                    <a:pt x="31" y="72"/>
                    <a:pt x="33" y="72"/>
                  </a:cubicBezTo>
                  <a:cubicBezTo>
                    <a:pt x="34" y="71"/>
                    <a:pt x="34" y="70"/>
                    <a:pt x="35" y="69"/>
                  </a:cubicBezTo>
                  <a:cubicBezTo>
                    <a:pt x="37" y="68"/>
                    <a:pt x="38" y="67"/>
                    <a:pt x="40" y="65"/>
                  </a:cubicBezTo>
                  <a:cubicBezTo>
                    <a:pt x="45" y="57"/>
                    <a:pt x="52" y="53"/>
                    <a:pt x="59" y="48"/>
                  </a:cubicBezTo>
                  <a:cubicBezTo>
                    <a:pt x="68" y="42"/>
                    <a:pt x="73" y="33"/>
                    <a:pt x="77" y="24"/>
                  </a:cubicBezTo>
                  <a:cubicBezTo>
                    <a:pt x="79" y="20"/>
                    <a:pt x="82" y="18"/>
                    <a:pt x="84" y="14"/>
                  </a:cubicBezTo>
                  <a:cubicBezTo>
                    <a:pt x="85" y="12"/>
                    <a:pt x="85" y="9"/>
                    <a:pt x="86" y="7"/>
                  </a:cubicBezTo>
                  <a:cubicBezTo>
                    <a:pt x="86" y="6"/>
                    <a:pt x="85" y="2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9" name="Freeform 748">
              <a:extLst>
                <a:ext uri="{FF2B5EF4-FFF2-40B4-BE49-F238E27FC236}">
                  <a16:creationId xmlns:a16="http://schemas.microsoft.com/office/drawing/2014/main" id="{A8734A10-464C-9F41-B091-6F634F40B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8926" y="7243411"/>
              <a:ext cx="70889" cy="92325"/>
            </a:xfrm>
            <a:custGeom>
              <a:avLst/>
              <a:gdLst>
                <a:gd name="T0" fmla="*/ 3 w 9"/>
                <a:gd name="T1" fmla="*/ 2 h 11"/>
                <a:gd name="T2" fmla="*/ 1 w 9"/>
                <a:gd name="T3" fmla="*/ 5 h 11"/>
                <a:gd name="T4" fmla="*/ 0 w 9"/>
                <a:gd name="T5" fmla="*/ 10 h 11"/>
                <a:gd name="T6" fmla="*/ 8 w 9"/>
                <a:gd name="T7" fmla="*/ 7 h 11"/>
                <a:gd name="T8" fmla="*/ 4 w 9"/>
                <a:gd name="T9" fmla="*/ 6 h 11"/>
                <a:gd name="T10" fmla="*/ 8 w 9"/>
                <a:gd name="T11" fmla="*/ 3 h 11"/>
                <a:gd name="T12" fmla="*/ 3 w 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3" y="2"/>
                  </a:moveTo>
                  <a:cubicBezTo>
                    <a:pt x="2" y="3"/>
                    <a:pt x="1" y="4"/>
                    <a:pt x="1" y="5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2" y="11"/>
                    <a:pt x="7" y="7"/>
                    <a:pt x="8" y="7"/>
                  </a:cubicBezTo>
                  <a:cubicBezTo>
                    <a:pt x="8" y="6"/>
                    <a:pt x="5" y="5"/>
                    <a:pt x="4" y="6"/>
                  </a:cubicBezTo>
                  <a:cubicBezTo>
                    <a:pt x="5" y="5"/>
                    <a:pt x="9" y="4"/>
                    <a:pt x="8" y="3"/>
                  </a:cubicBezTo>
                  <a:cubicBezTo>
                    <a:pt x="7" y="0"/>
                    <a:pt x="5" y="0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0" name="Freeform 749">
              <a:extLst>
                <a:ext uri="{FF2B5EF4-FFF2-40B4-BE49-F238E27FC236}">
                  <a16:creationId xmlns:a16="http://schemas.microsoft.com/office/drawing/2014/main" id="{CE647A83-E5FD-9740-A87F-5413205EE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9066" y="7615604"/>
              <a:ext cx="207210" cy="236588"/>
            </a:xfrm>
            <a:custGeom>
              <a:avLst/>
              <a:gdLst>
                <a:gd name="T0" fmla="*/ 22 w 26"/>
                <a:gd name="T1" fmla="*/ 18 h 28"/>
                <a:gd name="T2" fmla="*/ 25 w 26"/>
                <a:gd name="T3" fmla="*/ 14 h 28"/>
                <a:gd name="T4" fmla="*/ 26 w 26"/>
                <a:gd name="T5" fmla="*/ 8 h 28"/>
                <a:gd name="T6" fmla="*/ 24 w 26"/>
                <a:gd name="T7" fmla="*/ 3 h 28"/>
                <a:gd name="T8" fmla="*/ 21 w 26"/>
                <a:gd name="T9" fmla="*/ 0 h 28"/>
                <a:gd name="T10" fmla="*/ 16 w 26"/>
                <a:gd name="T11" fmla="*/ 1 h 28"/>
                <a:gd name="T12" fmla="*/ 12 w 26"/>
                <a:gd name="T13" fmla="*/ 3 h 28"/>
                <a:gd name="T14" fmla="*/ 6 w 26"/>
                <a:gd name="T15" fmla="*/ 2 h 28"/>
                <a:gd name="T16" fmla="*/ 7 w 26"/>
                <a:gd name="T17" fmla="*/ 8 h 28"/>
                <a:gd name="T18" fmla="*/ 6 w 26"/>
                <a:gd name="T19" fmla="*/ 12 h 28"/>
                <a:gd name="T20" fmla="*/ 2 w 26"/>
                <a:gd name="T21" fmla="*/ 16 h 28"/>
                <a:gd name="T22" fmla="*/ 0 w 26"/>
                <a:gd name="T23" fmla="*/ 22 h 28"/>
                <a:gd name="T24" fmla="*/ 0 w 26"/>
                <a:gd name="T25" fmla="*/ 27 h 28"/>
                <a:gd name="T26" fmla="*/ 4 w 26"/>
                <a:gd name="T27" fmla="*/ 26 h 28"/>
                <a:gd name="T28" fmla="*/ 11 w 26"/>
                <a:gd name="T29" fmla="*/ 25 h 28"/>
                <a:gd name="T30" fmla="*/ 14 w 26"/>
                <a:gd name="T31" fmla="*/ 20 h 28"/>
                <a:gd name="T32" fmla="*/ 21 w 26"/>
                <a:gd name="T33" fmla="*/ 20 h 28"/>
                <a:gd name="T34" fmla="*/ 22 w 26"/>
                <a:gd name="T35" fmla="*/ 18 h 28"/>
                <a:gd name="T36" fmla="*/ 22 w 26"/>
                <a:gd name="T37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2" y="18"/>
                  </a:moveTo>
                  <a:cubicBezTo>
                    <a:pt x="22" y="16"/>
                    <a:pt x="24" y="15"/>
                    <a:pt x="25" y="14"/>
                  </a:cubicBezTo>
                  <a:cubicBezTo>
                    <a:pt x="26" y="13"/>
                    <a:pt x="26" y="10"/>
                    <a:pt x="26" y="8"/>
                  </a:cubicBezTo>
                  <a:cubicBezTo>
                    <a:pt x="26" y="6"/>
                    <a:pt x="24" y="5"/>
                    <a:pt x="24" y="3"/>
                  </a:cubicBezTo>
                  <a:cubicBezTo>
                    <a:pt x="24" y="1"/>
                    <a:pt x="22" y="1"/>
                    <a:pt x="21" y="0"/>
                  </a:cubicBezTo>
                  <a:cubicBezTo>
                    <a:pt x="20" y="1"/>
                    <a:pt x="18" y="0"/>
                    <a:pt x="16" y="1"/>
                  </a:cubicBezTo>
                  <a:cubicBezTo>
                    <a:pt x="15" y="2"/>
                    <a:pt x="13" y="4"/>
                    <a:pt x="12" y="3"/>
                  </a:cubicBezTo>
                  <a:cubicBezTo>
                    <a:pt x="10" y="1"/>
                    <a:pt x="7" y="0"/>
                    <a:pt x="6" y="2"/>
                  </a:cubicBezTo>
                  <a:cubicBezTo>
                    <a:pt x="5" y="4"/>
                    <a:pt x="6" y="7"/>
                    <a:pt x="7" y="8"/>
                  </a:cubicBezTo>
                  <a:cubicBezTo>
                    <a:pt x="8" y="10"/>
                    <a:pt x="7" y="10"/>
                    <a:pt x="6" y="12"/>
                  </a:cubicBezTo>
                  <a:cubicBezTo>
                    <a:pt x="5" y="14"/>
                    <a:pt x="3" y="15"/>
                    <a:pt x="2" y="16"/>
                  </a:cubicBezTo>
                  <a:cubicBezTo>
                    <a:pt x="1" y="18"/>
                    <a:pt x="0" y="19"/>
                    <a:pt x="0" y="22"/>
                  </a:cubicBezTo>
                  <a:cubicBezTo>
                    <a:pt x="0" y="23"/>
                    <a:pt x="1" y="25"/>
                    <a:pt x="0" y="27"/>
                  </a:cubicBezTo>
                  <a:cubicBezTo>
                    <a:pt x="2" y="28"/>
                    <a:pt x="2" y="27"/>
                    <a:pt x="4" y="26"/>
                  </a:cubicBezTo>
                  <a:cubicBezTo>
                    <a:pt x="6" y="25"/>
                    <a:pt x="9" y="25"/>
                    <a:pt x="11" y="25"/>
                  </a:cubicBezTo>
                  <a:cubicBezTo>
                    <a:pt x="10" y="22"/>
                    <a:pt x="12" y="21"/>
                    <a:pt x="14" y="20"/>
                  </a:cubicBezTo>
                  <a:cubicBezTo>
                    <a:pt x="16" y="19"/>
                    <a:pt x="20" y="17"/>
                    <a:pt x="21" y="20"/>
                  </a:cubicBezTo>
                  <a:cubicBezTo>
                    <a:pt x="21" y="19"/>
                    <a:pt x="21" y="18"/>
                    <a:pt x="22" y="18"/>
                  </a:cubicBezTo>
                  <a:cubicBezTo>
                    <a:pt x="22" y="16"/>
                    <a:pt x="21" y="18"/>
                    <a:pt x="22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1" name="Freeform 750">
              <a:extLst>
                <a:ext uri="{FF2B5EF4-FFF2-40B4-BE49-F238E27FC236}">
                  <a16:creationId xmlns:a16="http://schemas.microsoft.com/office/drawing/2014/main" id="{284EEA5A-B2EE-CE4A-A8E0-86B6917AF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86812"/>
              <a:ext cx="79067" cy="83670"/>
            </a:xfrm>
            <a:custGeom>
              <a:avLst/>
              <a:gdLst>
                <a:gd name="T0" fmla="*/ 1 w 10"/>
                <a:gd name="T1" fmla="*/ 6 h 10"/>
                <a:gd name="T2" fmla="*/ 3 w 10"/>
                <a:gd name="T3" fmla="*/ 10 h 10"/>
                <a:gd name="T4" fmla="*/ 9 w 10"/>
                <a:gd name="T5" fmla="*/ 5 h 10"/>
                <a:gd name="T6" fmla="*/ 8 w 10"/>
                <a:gd name="T7" fmla="*/ 0 h 10"/>
                <a:gd name="T8" fmla="*/ 4 w 10"/>
                <a:gd name="T9" fmla="*/ 1 h 10"/>
                <a:gd name="T10" fmla="*/ 0 w 10"/>
                <a:gd name="T11" fmla="*/ 1 h 10"/>
                <a:gd name="T12" fmla="*/ 1 w 10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" y="6"/>
                  </a:moveTo>
                  <a:cubicBezTo>
                    <a:pt x="2" y="7"/>
                    <a:pt x="2" y="9"/>
                    <a:pt x="3" y="10"/>
                  </a:cubicBezTo>
                  <a:cubicBezTo>
                    <a:pt x="5" y="9"/>
                    <a:pt x="7" y="7"/>
                    <a:pt x="9" y="5"/>
                  </a:cubicBezTo>
                  <a:cubicBezTo>
                    <a:pt x="10" y="3"/>
                    <a:pt x="5" y="4"/>
                    <a:pt x="8" y="0"/>
                  </a:cubicBezTo>
                  <a:cubicBezTo>
                    <a:pt x="7" y="0"/>
                    <a:pt x="3" y="0"/>
                    <a:pt x="4" y="1"/>
                  </a:cubicBezTo>
                  <a:cubicBezTo>
                    <a:pt x="5" y="3"/>
                    <a:pt x="1" y="2"/>
                    <a:pt x="0" y="1"/>
                  </a:cubicBezTo>
                  <a:cubicBezTo>
                    <a:pt x="0" y="3"/>
                    <a:pt x="1" y="4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2" name="Freeform 751">
              <a:extLst>
                <a:ext uri="{FF2B5EF4-FFF2-40B4-BE49-F238E27FC236}">
                  <a16:creationId xmlns:a16="http://schemas.microsoft.com/office/drawing/2014/main" id="{47C78A94-9B42-B949-B0AF-763C87DE3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34881"/>
              <a:ext cx="87246" cy="77901"/>
            </a:xfrm>
            <a:custGeom>
              <a:avLst/>
              <a:gdLst>
                <a:gd name="T0" fmla="*/ 3 w 11"/>
                <a:gd name="T1" fmla="*/ 1 h 9"/>
                <a:gd name="T2" fmla="*/ 0 w 11"/>
                <a:gd name="T3" fmla="*/ 7 h 9"/>
                <a:gd name="T4" fmla="*/ 4 w 11"/>
                <a:gd name="T5" fmla="*/ 7 h 9"/>
                <a:gd name="T6" fmla="*/ 8 w 11"/>
                <a:gd name="T7" fmla="*/ 6 h 9"/>
                <a:gd name="T8" fmla="*/ 7 w 11"/>
                <a:gd name="T9" fmla="*/ 0 h 9"/>
                <a:gd name="T10" fmla="*/ 3 w 11"/>
                <a:gd name="T11" fmla="*/ 1 h 9"/>
                <a:gd name="T12" fmla="*/ 3 w 11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3" y="1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1" y="8"/>
                    <a:pt x="5" y="9"/>
                    <a:pt x="4" y="7"/>
                  </a:cubicBezTo>
                  <a:cubicBezTo>
                    <a:pt x="3" y="6"/>
                    <a:pt x="7" y="6"/>
                    <a:pt x="8" y="6"/>
                  </a:cubicBezTo>
                  <a:cubicBezTo>
                    <a:pt x="11" y="5"/>
                    <a:pt x="8" y="1"/>
                    <a:pt x="7" y="0"/>
                  </a:cubicBezTo>
                  <a:cubicBezTo>
                    <a:pt x="5" y="1"/>
                    <a:pt x="5" y="2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3" name="Freeform 752">
              <a:extLst>
                <a:ext uri="{FF2B5EF4-FFF2-40B4-BE49-F238E27FC236}">
                  <a16:creationId xmlns:a16="http://schemas.microsoft.com/office/drawing/2014/main" id="{0C6A493A-0A4F-3345-8239-40798BDF7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0885" y="7808912"/>
              <a:ext cx="430784" cy="493371"/>
            </a:xfrm>
            <a:custGeom>
              <a:avLst/>
              <a:gdLst>
                <a:gd name="T0" fmla="*/ 41 w 54"/>
                <a:gd name="T1" fmla="*/ 13 h 58"/>
                <a:gd name="T2" fmla="*/ 23 w 54"/>
                <a:gd name="T3" fmla="*/ 3 h 58"/>
                <a:gd name="T4" fmla="*/ 17 w 54"/>
                <a:gd name="T5" fmla="*/ 7 h 58"/>
                <a:gd name="T6" fmla="*/ 21 w 54"/>
                <a:gd name="T7" fmla="*/ 9 h 58"/>
                <a:gd name="T8" fmla="*/ 17 w 54"/>
                <a:gd name="T9" fmla="*/ 9 h 58"/>
                <a:gd name="T10" fmla="*/ 13 w 54"/>
                <a:gd name="T11" fmla="*/ 10 h 58"/>
                <a:gd name="T12" fmla="*/ 11 w 54"/>
                <a:gd name="T13" fmla="*/ 8 h 58"/>
                <a:gd name="T14" fmla="*/ 12 w 54"/>
                <a:gd name="T15" fmla="*/ 4 h 58"/>
                <a:gd name="T16" fmla="*/ 5 w 54"/>
                <a:gd name="T17" fmla="*/ 3 h 58"/>
                <a:gd name="T18" fmla="*/ 7 w 54"/>
                <a:gd name="T19" fmla="*/ 8 h 58"/>
                <a:gd name="T20" fmla="*/ 5 w 54"/>
                <a:gd name="T21" fmla="*/ 12 h 58"/>
                <a:gd name="T22" fmla="*/ 6 w 54"/>
                <a:gd name="T23" fmla="*/ 16 h 58"/>
                <a:gd name="T24" fmla="*/ 2 w 54"/>
                <a:gd name="T25" fmla="*/ 18 h 58"/>
                <a:gd name="T26" fmla="*/ 1 w 54"/>
                <a:gd name="T27" fmla="*/ 21 h 58"/>
                <a:gd name="T28" fmla="*/ 5 w 54"/>
                <a:gd name="T29" fmla="*/ 33 h 58"/>
                <a:gd name="T30" fmla="*/ 12 w 54"/>
                <a:gd name="T31" fmla="*/ 42 h 58"/>
                <a:gd name="T32" fmla="*/ 15 w 54"/>
                <a:gd name="T33" fmla="*/ 43 h 58"/>
                <a:gd name="T34" fmla="*/ 17 w 54"/>
                <a:gd name="T35" fmla="*/ 45 h 58"/>
                <a:gd name="T36" fmla="*/ 24 w 54"/>
                <a:gd name="T37" fmla="*/ 47 h 58"/>
                <a:gd name="T38" fmla="*/ 25 w 54"/>
                <a:gd name="T39" fmla="*/ 53 h 58"/>
                <a:gd name="T40" fmla="*/ 27 w 54"/>
                <a:gd name="T41" fmla="*/ 55 h 58"/>
                <a:gd name="T42" fmla="*/ 30 w 54"/>
                <a:gd name="T43" fmla="*/ 55 h 58"/>
                <a:gd name="T44" fmla="*/ 33 w 54"/>
                <a:gd name="T45" fmla="*/ 56 h 58"/>
                <a:gd name="T46" fmla="*/ 36 w 54"/>
                <a:gd name="T47" fmla="*/ 55 h 58"/>
                <a:gd name="T48" fmla="*/ 42 w 54"/>
                <a:gd name="T49" fmla="*/ 55 h 58"/>
                <a:gd name="T50" fmla="*/ 46 w 54"/>
                <a:gd name="T51" fmla="*/ 54 h 58"/>
                <a:gd name="T52" fmla="*/ 54 w 54"/>
                <a:gd name="T53" fmla="*/ 49 h 58"/>
                <a:gd name="T54" fmla="*/ 49 w 54"/>
                <a:gd name="T55" fmla="*/ 36 h 58"/>
                <a:gd name="T56" fmla="*/ 49 w 54"/>
                <a:gd name="T57" fmla="*/ 32 h 58"/>
                <a:gd name="T58" fmla="*/ 46 w 54"/>
                <a:gd name="T59" fmla="*/ 28 h 58"/>
                <a:gd name="T60" fmla="*/ 48 w 54"/>
                <a:gd name="T61" fmla="*/ 20 h 58"/>
                <a:gd name="T62" fmla="*/ 45 w 54"/>
                <a:gd name="T63" fmla="*/ 18 h 58"/>
                <a:gd name="T64" fmla="*/ 41 w 54"/>
                <a:gd name="T65" fmla="*/ 16 h 58"/>
                <a:gd name="T66" fmla="*/ 41 w 54"/>
                <a:gd name="T67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58">
                  <a:moveTo>
                    <a:pt x="41" y="13"/>
                  </a:moveTo>
                  <a:cubicBezTo>
                    <a:pt x="35" y="9"/>
                    <a:pt x="29" y="6"/>
                    <a:pt x="23" y="3"/>
                  </a:cubicBezTo>
                  <a:cubicBezTo>
                    <a:pt x="22" y="5"/>
                    <a:pt x="19" y="7"/>
                    <a:pt x="17" y="7"/>
                  </a:cubicBezTo>
                  <a:cubicBezTo>
                    <a:pt x="17" y="7"/>
                    <a:pt x="21" y="8"/>
                    <a:pt x="21" y="9"/>
                  </a:cubicBezTo>
                  <a:cubicBezTo>
                    <a:pt x="20" y="10"/>
                    <a:pt x="18" y="9"/>
                    <a:pt x="17" y="9"/>
                  </a:cubicBezTo>
                  <a:cubicBezTo>
                    <a:pt x="15" y="8"/>
                    <a:pt x="15" y="9"/>
                    <a:pt x="13" y="10"/>
                  </a:cubicBezTo>
                  <a:cubicBezTo>
                    <a:pt x="13" y="10"/>
                    <a:pt x="11" y="9"/>
                    <a:pt x="11" y="8"/>
                  </a:cubicBezTo>
                  <a:cubicBezTo>
                    <a:pt x="10" y="7"/>
                    <a:pt x="11" y="5"/>
                    <a:pt x="12" y="4"/>
                  </a:cubicBezTo>
                  <a:cubicBezTo>
                    <a:pt x="13" y="0"/>
                    <a:pt x="7" y="2"/>
                    <a:pt x="5" y="3"/>
                  </a:cubicBezTo>
                  <a:cubicBezTo>
                    <a:pt x="6" y="4"/>
                    <a:pt x="8" y="7"/>
                    <a:pt x="7" y="8"/>
                  </a:cubicBezTo>
                  <a:cubicBezTo>
                    <a:pt x="7" y="9"/>
                    <a:pt x="3" y="12"/>
                    <a:pt x="5" y="12"/>
                  </a:cubicBezTo>
                  <a:cubicBezTo>
                    <a:pt x="8" y="13"/>
                    <a:pt x="7" y="14"/>
                    <a:pt x="6" y="16"/>
                  </a:cubicBezTo>
                  <a:cubicBezTo>
                    <a:pt x="5" y="16"/>
                    <a:pt x="3" y="17"/>
                    <a:pt x="2" y="18"/>
                  </a:cubicBezTo>
                  <a:cubicBezTo>
                    <a:pt x="0" y="19"/>
                    <a:pt x="1" y="19"/>
                    <a:pt x="1" y="21"/>
                  </a:cubicBezTo>
                  <a:cubicBezTo>
                    <a:pt x="2" y="26"/>
                    <a:pt x="4" y="29"/>
                    <a:pt x="5" y="33"/>
                  </a:cubicBezTo>
                  <a:cubicBezTo>
                    <a:pt x="5" y="38"/>
                    <a:pt x="9" y="40"/>
                    <a:pt x="12" y="42"/>
                  </a:cubicBezTo>
                  <a:cubicBezTo>
                    <a:pt x="13" y="43"/>
                    <a:pt x="14" y="43"/>
                    <a:pt x="15" y="43"/>
                  </a:cubicBezTo>
                  <a:cubicBezTo>
                    <a:pt x="16" y="43"/>
                    <a:pt x="16" y="44"/>
                    <a:pt x="17" y="45"/>
                  </a:cubicBezTo>
                  <a:cubicBezTo>
                    <a:pt x="19" y="45"/>
                    <a:pt x="22" y="45"/>
                    <a:pt x="24" y="47"/>
                  </a:cubicBezTo>
                  <a:cubicBezTo>
                    <a:pt x="25" y="48"/>
                    <a:pt x="25" y="51"/>
                    <a:pt x="25" y="53"/>
                  </a:cubicBezTo>
                  <a:cubicBezTo>
                    <a:pt x="26" y="54"/>
                    <a:pt x="25" y="55"/>
                    <a:pt x="27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31" y="55"/>
                    <a:pt x="32" y="55"/>
                    <a:pt x="33" y="56"/>
                  </a:cubicBezTo>
                  <a:cubicBezTo>
                    <a:pt x="34" y="57"/>
                    <a:pt x="35" y="56"/>
                    <a:pt x="36" y="55"/>
                  </a:cubicBezTo>
                  <a:cubicBezTo>
                    <a:pt x="38" y="54"/>
                    <a:pt x="40" y="58"/>
                    <a:pt x="42" y="55"/>
                  </a:cubicBezTo>
                  <a:cubicBezTo>
                    <a:pt x="42" y="53"/>
                    <a:pt x="45" y="54"/>
                    <a:pt x="46" y="54"/>
                  </a:cubicBezTo>
                  <a:cubicBezTo>
                    <a:pt x="49" y="53"/>
                    <a:pt x="51" y="51"/>
                    <a:pt x="54" y="49"/>
                  </a:cubicBezTo>
                  <a:cubicBezTo>
                    <a:pt x="49" y="46"/>
                    <a:pt x="49" y="42"/>
                    <a:pt x="49" y="36"/>
                  </a:cubicBezTo>
                  <a:cubicBezTo>
                    <a:pt x="48" y="35"/>
                    <a:pt x="50" y="33"/>
                    <a:pt x="49" y="32"/>
                  </a:cubicBezTo>
                  <a:cubicBezTo>
                    <a:pt x="48" y="31"/>
                    <a:pt x="46" y="30"/>
                    <a:pt x="46" y="28"/>
                  </a:cubicBezTo>
                  <a:cubicBezTo>
                    <a:pt x="46" y="27"/>
                    <a:pt x="48" y="20"/>
                    <a:pt x="48" y="20"/>
                  </a:cubicBezTo>
                  <a:cubicBezTo>
                    <a:pt x="47" y="20"/>
                    <a:pt x="46" y="19"/>
                    <a:pt x="45" y="18"/>
                  </a:cubicBezTo>
                  <a:cubicBezTo>
                    <a:pt x="44" y="17"/>
                    <a:pt x="43" y="17"/>
                    <a:pt x="41" y="16"/>
                  </a:cubicBezTo>
                  <a:cubicBezTo>
                    <a:pt x="41" y="15"/>
                    <a:pt x="41" y="14"/>
                    <a:pt x="4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4" name="Freeform 753">
              <a:extLst>
                <a:ext uri="{FF2B5EF4-FFF2-40B4-BE49-F238E27FC236}">
                  <a16:creationId xmlns:a16="http://schemas.microsoft.com/office/drawing/2014/main" id="{49281305-96E8-DC4D-B449-5125BF284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8386" y="7690618"/>
              <a:ext cx="215392" cy="262556"/>
            </a:xfrm>
            <a:custGeom>
              <a:avLst/>
              <a:gdLst>
                <a:gd name="T0" fmla="*/ 15 w 27"/>
                <a:gd name="T1" fmla="*/ 29 h 31"/>
                <a:gd name="T2" fmla="*/ 15 w 27"/>
                <a:gd name="T3" fmla="*/ 24 h 31"/>
                <a:gd name="T4" fmla="*/ 17 w 27"/>
                <a:gd name="T5" fmla="*/ 24 h 31"/>
                <a:gd name="T6" fmla="*/ 19 w 27"/>
                <a:gd name="T7" fmla="*/ 21 h 31"/>
                <a:gd name="T8" fmla="*/ 21 w 27"/>
                <a:gd name="T9" fmla="*/ 24 h 31"/>
                <a:gd name="T10" fmla="*/ 24 w 27"/>
                <a:gd name="T11" fmla="*/ 23 h 31"/>
                <a:gd name="T12" fmla="*/ 26 w 27"/>
                <a:gd name="T13" fmla="*/ 24 h 31"/>
                <a:gd name="T14" fmla="*/ 26 w 27"/>
                <a:gd name="T15" fmla="*/ 21 h 31"/>
                <a:gd name="T16" fmla="*/ 26 w 27"/>
                <a:gd name="T17" fmla="*/ 14 h 31"/>
                <a:gd name="T18" fmla="*/ 25 w 27"/>
                <a:gd name="T19" fmla="*/ 11 h 31"/>
                <a:gd name="T20" fmla="*/ 26 w 27"/>
                <a:gd name="T21" fmla="*/ 6 h 31"/>
                <a:gd name="T22" fmla="*/ 21 w 27"/>
                <a:gd name="T23" fmla="*/ 4 h 31"/>
                <a:gd name="T24" fmla="*/ 19 w 27"/>
                <a:gd name="T25" fmla="*/ 0 h 31"/>
                <a:gd name="T26" fmla="*/ 14 w 27"/>
                <a:gd name="T27" fmla="*/ 0 h 31"/>
                <a:gd name="T28" fmla="*/ 11 w 27"/>
                <a:gd name="T29" fmla="*/ 7 h 31"/>
                <a:gd name="T30" fmla="*/ 5 w 27"/>
                <a:gd name="T31" fmla="*/ 7 h 31"/>
                <a:gd name="T32" fmla="*/ 4 w 27"/>
                <a:gd name="T33" fmla="*/ 7 h 31"/>
                <a:gd name="T34" fmla="*/ 4 w 27"/>
                <a:gd name="T35" fmla="*/ 10 h 31"/>
                <a:gd name="T36" fmla="*/ 0 w 27"/>
                <a:gd name="T37" fmla="*/ 16 h 31"/>
                <a:gd name="T38" fmla="*/ 4 w 27"/>
                <a:gd name="T39" fmla="*/ 23 h 31"/>
                <a:gd name="T40" fmla="*/ 9 w 27"/>
                <a:gd name="T41" fmla="*/ 28 h 31"/>
                <a:gd name="T42" fmla="*/ 11 w 27"/>
                <a:gd name="T43" fmla="*/ 31 h 31"/>
                <a:gd name="T44" fmla="*/ 15 w 27"/>
                <a:gd name="T45" fmla="*/ 29 h 31"/>
                <a:gd name="T46" fmla="*/ 15 w 27"/>
                <a:gd name="T47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31">
                  <a:moveTo>
                    <a:pt x="15" y="29"/>
                  </a:moveTo>
                  <a:cubicBezTo>
                    <a:pt x="15" y="28"/>
                    <a:pt x="13" y="24"/>
                    <a:pt x="15" y="24"/>
                  </a:cubicBezTo>
                  <a:cubicBezTo>
                    <a:pt x="15" y="24"/>
                    <a:pt x="17" y="24"/>
                    <a:pt x="17" y="24"/>
                  </a:cubicBezTo>
                  <a:cubicBezTo>
                    <a:pt x="18" y="23"/>
                    <a:pt x="18" y="21"/>
                    <a:pt x="19" y="21"/>
                  </a:cubicBezTo>
                  <a:cubicBezTo>
                    <a:pt x="20" y="22"/>
                    <a:pt x="21" y="23"/>
                    <a:pt x="21" y="24"/>
                  </a:cubicBezTo>
                  <a:cubicBezTo>
                    <a:pt x="22" y="25"/>
                    <a:pt x="22" y="23"/>
                    <a:pt x="24" y="23"/>
                  </a:cubicBezTo>
                  <a:cubicBezTo>
                    <a:pt x="24" y="23"/>
                    <a:pt x="26" y="25"/>
                    <a:pt x="26" y="24"/>
                  </a:cubicBezTo>
                  <a:cubicBezTo>
                    <a:pt x="26" y="23"/>
                    <a:pt x="26" y="22"/>
                    <a:pt x="26" y="21"/>
                  </a:cubicBezTo>
                  <a:cubicBezTo>
                    <a:pt x="27" y="19"/>
                    <a:pt x="27" y="16"/>
                    <a:pt x="26" y="14"/>
                  </a:cubicBezTo>
                  <a:cubicBezTo>
                    <a:pt x="25" y="13"/>
                    <a:pt x="25" y="12"/>
                    <a:pt x="25" y="11"/>
                  </a:cubicBezTo>
                  <a:cubicBezTo>
                    <a:pt x="25" y="9"/>
                    <a:pt x="27" y="8"/>
                    <a:pt x="26" y="6"/>
                  </a:cubicBezTo>
                  <a:cubicBezTo>
                    <a:pt x="25" y="3"/>
                    <a:pt x="21" y="7"/>
                    <a:pt x="21" y="4"/>
                  </a:cubicBezTo>
                  <a:cubicBezTo>
                    <a:pt x="21" y="2"/>
                    <a:pt x="22" y="0"/>
                    <a:pt x="19" y="0"/>
                  </a:cubicBezTo>
                  <a:cubicBezTo>
                    <a:pt x="18" y="0"/>
                    <a:pt x="16" y="0"/>
                    <a:pt x="14" y="0"/>
                  </a:cubicBezTo>
                  <a:cubicBezTo>
                    <a:pt x="10" y="0"/>
                    <a:pt x="15" y="7"/>
                    <a:pt x="11" y="7"/>
                  </a:cubicBezTo>
                  <a:cubicBezTo>
                    <a:pt x="9" y="7"/>
                    <a:pt x="7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9"/>
                    <a:pt x="4" y="9"/>
                    <a:pt x="4" y="10"/>
                  </a:cubicBezTo>
                  <a:cubicBezTo>
                    <a:pt x="4" y="12"/>
                    <a:pt x="0" y="14"/>
                    <a:pt x="0" y="16"/>
                  </a:cubicBezTo>
                  <a:cubicBezTo>
                    <a:pt x="1" y="18"/>
                    <a:pt x="3" y="21"/>
                    <a:pt x="4" y="23"/>
                  </a:cubicBezTo>
                  <a:cubicBezTo>
                    <a:pt x="6" y="24"/>
                    <a:pt x="7" y="26"/>
                    <a:pt x="9" y="28"/>
                  </a:cubicBezTo>
                  <a:cubicBezTo>
                    <a:pt x="10" y="29"/>
                    <a:pt x="11" y="30"/>
                    <a:pt x="11" y="31"/>
                  </a:cubicBezTo>
                  <a:cubicBezTo>
                    <a:pt x="12" y="30"/>
                    <a:pt x="14" y="30"/>
                    <a:pt x="15" y="29"/>
                  </a:cubicBezTo>
                  <a:cubicBezTo>
                    <a:pt x="15" y="29"/>
                    <a:pt x="14" y="30"/>
                    <a:pt x="1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5" name="Freeform 754">
              <a:extLst>
                <a:ext uri="{FF2B5EF4-FFF2-40B4-BE49-F238E27FC236}">
                  <a16:creationId xmlns:a16="http://schemas.microsoft.com/office/drawing/2014/main" id="{4FAF83F3-1B6D-8F42-9097-56C9DFD53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18" y="7690618"/>
              <a:ext cx="89974" cy="60589"/>
            </a:xfrm>
            <a:custGeom>
              <a:avLst/>
              <a:gdLst>
                <a:gd name="T0" fmla="*/ 11 w 11"/>
                <a:gd name="T1" fmla="*/ 7 h 7"/>
                <a:gd name="T2" fmla="*/ 11 w 11"/>
                <a:gd name="T3" fmla="*/ 0 h 7"/>
                <a:gd name="T4" fmla="*/ 3 w 11"/>
                <a:gd name="T5" fmla="*/ 1 h 7"/>
                <a:gd name="T6" fmla="*/ 0 w 11"/>
                <a:gd name="T7" fmla="*/ 4 h 7"/>
                <a:gd name="T8" fmla="*/ 2 w 11"/>
                <a:gd name="T9" fmla="*/ 7 h 7"/>
                <a:gd name="T10" fmla="*/ 11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11" y="5"/>
                    <a:pt x="11" y="2"/>
                    <a:pt x="11" y="0"/>
                  </a:cubicBezTo>
                  <a:cubicBezTo>
                    <a:pt x="8" y="0"/>
                    <a:pt x="6" y="1"/>
                    <a:pt x="3" y="1"/>
                  </a:cubicBezTo>
                  <a:cubicBezTo>
                    <a:pt x="4" y="2"/>
                    <a:pt x="1" y="3"/>
                    <a:pt x="0" y="4"/>
                  </a:cubicBezTo>
                  <a:cubicBezTo>
                    <a:pt x="0" y="5"/>
                    <a:pt x="2" y="6"/>
                    <a:pt x="2" y="7"/>
                  </a:cubicBezTo>
                  <a:lnTo>
                    <a:pt x="11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6" name="Freeform 755">
              <a:extLst>
                <a:ext uri="{FF2B5EF4-FFF2-40B4-BE49-F238E27FC236}">
                  <a16:creationId xmlns:a16="http://schemas.microsoft.com/office/drawing/2014/main" id="{118A05D5-4ACA-3C46-8359-3EC0C7A86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7234756"/>
              <a:ext cx="294460" cy="481830"/>
            </a:xfrm>
            <a:custGeom>
              <a:avLst/>
              <a:gdLst>
                <a:gd name="T0" fmla="*/ 29 w 37"/>
                <a:gd name="T1" fmla="*/ 55 h 57"/>
                <a:gd name="T2" fmla="*/ 37 w 37"/>
                <a:gd name="T3" fmla="*/ 55 h 57"/>
                <a:gd name="T4" fmla="*/ 33 w 37"/>
                <a:gd name="T5" fmla="*/ 48 h 57"/>
                <a:gd name="T6" fmla="*/ 32 w 37"/>
                <a:gd name="T7" fmla="*/ 44 h 57"/>
                <a:gd name="T8" fmla="*/ 30 w 37"/>
                <a:gd name="T9" fmla="*/ 40 h 57"/>
                <a:gd name="T10" fmla="*/ 32 w 37"/>
                <a:gd name="T11" fmla="*/ 32 h 57"/>
                <a:gd name="T12" fmla="*/ 34 w 37"/>
                <a:gd name="T13" fmla="*/ 27 h 57"/>
                <a:gd name="T14" fmla="*/ 31 w 37"/>
                <a:gd name="T15" fmla="*/ 21 h 57"/>
                <a:gd name="T16" fmla="*/ 28 w 37"/>
                <a:gd name="T17" fmla="*/ 16 h 57"/>
                <a:gd name="T18" fmla="*/ 34 w 37"/>
                <a:gd name="T19" fmla="*/ 16 h 57"/>
                <a:gd name="T20" fmla="*/ 32 w 37"/>
                <a:gd name="T21" fmla="*/ 6 h 57"/>
                <a:gd name="T22" fmla="*/ 30 w 37"/>
                <a:gd name="T23" fmla="*/ 2 h 57"/>
                <a:gd name="T24" fmla="*/ 27 w 37"/>
                <a:gd name="T25" fmla="*/ 0 h 57"/>
                <a:gd name="T26" fmla="*/ 28 w 37"/>
                <a:gd name="T27" fmla="*/ 9 h 57"/>
                <a:gd name="T28" fmla="*/ 23 w 37"/>
                <a:gd name="T29" fmla="*/ 18 h 57"/>
                <a:gd name="T30" fmla="*/ 21 w 37"/>
                <a:gd name="T31" fmla="*/ 22 h 57"/>
                <a:gd name="T32" fmla="*/ 18 w 37"/>
                <a:gd name="T33" fmla="*/ 27 h 57"/>
                <a:gd name="T34" fmla="*/ 15 w 37"/>
                <a:gd name="T35" fmla="*/ 33 h 57"/>
                <a:gd name="T36" fmla="*/ 11 w 37"/>
                <a:gd name="T37" fmla="*/ 31 h 57"/>
                <a:gd name="T38" fmla="*/ 2 w 37"/>
                <a:gd name="T39" fmla="*/ 39 h 57"/>
                <a:gd name="T40" fmla="*/ 1 w 37"/>
                <a:gd name="T41" fmla="*/ 42 h 57"/>
                <a:gd name="T42" fmla="*/ 4 w 37"/>
                <a:gd name="T43" fmla="*/ 45 h 57"/>
                <a:gd name="T44" fmla="*/ 5 w 37"/>
                <a:gd name="T45" fmla="*/ 45 h 57"/>
                <a:gd name="T46" fmla="*/ 7 w 37"/>
                <a:gd name="T47" fmla="*/ 48 h 57"/>
                <a:gd name="T48" fmla="*/ 7 w 37"/>
                <a:gd name="T49" fmla="*/ 55 h 57"/>
                <a:gd name="T50" fmla="*/ 16 w 37"/>
                <a:gd name="T51" fmla="*/ 54 h 57"/>
                <a:gd name="T52" fmla="*/ 29 w 37"/>
                <a:gd name="T5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" h="57">
                  <a:moveTo>
                    <a:pt x="29" y="55"/>
                  </a:moveTo>
                  <a:cubicBezTo>
                    <a:pt x="32" y="55"/>
                    <a:pt x="35" y="57"/>
                    <a:pt x="37" y="55"/>
                  </a:cubicBezTo>
                  <a:cubicBezTo>
                    <a:pt x="37" y="51"/>
                    <a:pt x="35" y="50"/>
                    <a:pt x="33" y="48"/>
                  </a:cubicBezTo>
                  <a:cubicBezTo>
                    <a:pt x="32" y="47"/>
                    <a:pt x="32" y="46"/>
                    <a:pt x="32" y="44"/>
                  </a:cubicBezTo>
                  <a:cubicBezTo>
                    <a:pt x="31" y="43"/>
                    <a:pt x="30" y="42"/>
                    <a:pt x="30" y="40"/>
                  </a:cubicBezTo>
                  <a:cubicBezTo>
                    <a:pt x="29" y="36"/>
                    <a:pt x="31" y="35"/>
                    <a:pt x="32" y="32"/>
                  </a:cubicBezTo>
                  <a:cubicBezTo>
                    <a:pt x="33" y="30"/>
                    <a:pt x="34" y="29"/>
                    <a:pt x="34" y="27"/>
                  </a:cubicBezTo>
                  <a:cubicBezTo>
                    <a:pt x="33" y="25"/>
                    <a:pt x="33" y="23"/>
                    <a:pt x="31" y="21"/>
                  </a:cubicBezTo>
                  <a:cubicBezTo>
                    <a:pt x="31" y="21"/>
                    <a:pt x="26" y="18"/>
                    <a:pt x="28" y="16"/>
                  </a:cubicBezTo>
                  <a:cubicBezTo>
                    <a:pt x="29" y="15"/>
                    <a:pt x="32" y="16"/>
                    <a:pt x="34" y="16"/>
                  </a:cubicBezTo>
                  <a:cubicBezTo>
                    <a:pt x="32" y="12"/>
                    <a:pt x="32" y="10"/>
                    <a:pt x="32" y="6"/>
                  </a:cubicBezTo>
                  <a:cubicBezTo>
                    <a:pt x="32" y="5"/>
                    <a:pt x="32" y="3"/>
                    <a:pt x="30" y="2"/>
                  </a:cubicBezTo>
                  <a:cubicBezTo>
                    <a:pt x="30" y="1"/>
                    <a:pt x="27" y="0"/>
                    <a:pt x="27" y="0"/>
                  </a:cubicBezTo>
                  <a:cubicBezTo>
                    <a:pt x="27" y="2"/>
                    <a:pt x="33" y="7"/>
                    <a:pt x="28" y="9"/>
                  </a:cubicBezTo>
                  <a:cubicBezTo>
                    <a:pt x="25" y="11"/>
                    <a:pt x="24" y="14"/>
                    <a:pt x="23" y="18"/>
                  </a:cubicBezTo>
                  <a:cubicBezTo>
                    <a:pt x="22" y="19"/>
                    <a:pt x="22" y="22"/>
                    <a:pt x="21" y="22"/>
                  </a:cubicBezTo>
                  <a:cubicBezTo>
                    <a:pt x="19" y="23"/>
                    <a:pt x="19" y="25"/>
                    <a:pt x="18" y="27"/>
                  </a:cubicBezTo>
                  <a:cubicBezTo>
                    <a:pt x="17" y="29"/>
                    <a:pt x="16" y="31"/>
                    <a:pt x="15" y="33"/>
                  </a:cubicBezTo>
                  <a:cubicBezTo>
                    <a:pt x="13" y="35"/>
                    <a:pt x="12" y="31"/>
                    <a:pt x="11" y="31"/>
                  </a:cubicBezTo>
                  <a:cubicBezTo>
                    <a:pt x="6" y="31"/>
                    <a:pt x="3" y="35"/>
                    <a:pt x="2" y="39"/>
                  </a:cubicBezTo>
                  <a:cubicBezTo>
                    <a:pt x="2" y="40"/>
                    <a:pt x="0" y="41"/>
                    <a:pt x="1" y="42"/>
                  </a:cubicBezTo>
                  <a:cubicBezTo>
                    <a:pt x="2" y="43"/>
                    <a:pt x="3" y="44"/>
                    <a:pt x="4" y="45"/>
                  </a:cubicBezTo>
                  <a:cubicBezTo>
                    <a:pt x="4" y="46"/>
                    <a:pt x="5" y="44"/>
                    <a:pt x="5" y="45"/>
                  </a:cubicBezTo>
                  <a:cubicBezTo>
                    <a:pt x="6" y="46"/>
                    <a:pt x="7" y="47"/>
                    <a:pt x="7" y="48"/>
                  </a:cubicBezTo>
                  <a:cubicBezTo>
                    <a:pt x="8" y="50"/>
                    <a:pt x="7" y="53"/>
                    <a:pt x="7" y="55"/>
                  </a:cubicBezTo>
                  <a:cubicBezTo>
                    <a:pt x="10" y="54"/>
                    <a:pt x="13" y="54"/>
                    <a:pt x="16" y="54"/>
                  </a:cubicBezTo>
                  <a:cubicBezTo>
                    <a:pt x="20" y="54"/>
                    <a:pt x="25" y="55"/>
                    <a:pt x="29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7" name="Freeform 756">
              <a:extLst>
                <a:ext uri="{FF2B5EF4-FFF2-40B4-BE49-F238E27FC236}">
                  <a16:creationId xmlns:a16="http://schemas.microsoft.com/office/drawing/2014/main" id="{3B0C818F-3634-844B-BCD0-68098760B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8483" y="7257837"/>
              <a:ext cx="119965" cy="262556"/>
            </a:xfrm>
            <a:custGeom>
              <a:avLst/>
              <a:gdLst>
                <a:gd name="T0" fmla="*/ 11 w 15"/>
                <a:gd name="T1" fmla="*/ 0 h 31"/>
                <a:gd name="T2" fmla="*/ 9 w 15"/>
                <a:gd name="T3" fmla="*/ 4 h 31"/>
                <a:gd name="T4" fmla="*/ 4 w 15"/>
                <a:gd name="T5" fmla="*/ 5 h 31"/>
                <a:gd name="T6" fmla="*/ 1 w 15"/>
                <a:gd name="T7" fmla="*/ 8 h 31"/>
                <a:gd name="T8" fmla="*/ 3 w 15"/>
                <a:gd name="T9" fmla="*/ 13 h 31"/>
                <a:gd name="T10" fmla="*/ 6 w 15"/>
                <a:gd name="T11" fmla="*/ 31 h 31"/>
                <a:gd name="T12" fmla="*/ 11 w 15"/>
                <a:gd name="T13" fmla="*/ 30 h 31"/>
                <a:gd name="T14" fmla="*/ 11 w 15"/>
                <a:gd name="T15" fmla="*/ 27 h 31"/>
                <a:gd name="T16" fmla="*/ 11 w 15"/>
                <a:gd name="T17" fmla="*/ 18 h 31"/>
                <a:gd name="T18" fmla="*/ 15 w 15"/>
                <a:gd name="T19" fmla="*/ 9 h 31"/>
                <a:gd name="T20" fmla="*/ 14 w 15"/>
                <a:gd name="T21" fmla="*/ 3 h 31"/>
                <a:gd name="T22" fmla="*/ 11 w 15"/>
                <a:gd name="T23" fmla="*/ 0 h 31"/>
                <a:gd name="T24" fmla="*/ 11 w 15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31">
                  <a:moveTo>
                    <a:pt x="11" y="0"/>
                  </a:moveTo>
                  <a:cubicBezTo>
                    <a:pt x="9" y="2"/>
                    <a:pt x="10" y="2"/>
                    <a:pt x="9" y="4"/>
                  </a:cubicBezTo>
                  <a:cubicBezTo>
                    <a:pt x="8" y="6"/>
                    <a:pt x="6" y="5"/>
                    <a:pt x="4" y="5"/>
                  </a:cubicBezTo>
                  <a:cubicBezTo>
                    <a:pt x="4" y="5"/>
                    <a:pt x="2" y="7"/>
                    <a:pt x="1" y="8"/>
                  </a:cubicBezTo>
                  <a:cubicBezTo>
                    <a:pt x="0" y="9"/>
                    <a:pt x="2" y="11"/>
                    <a:pt x="3" y="13"/>
                  </a:cubicBezTo>
                  <a:cubicBezTo>
                    <a:pt x="7" y="18"/>
                    <a:pt x="4" y="25"/>
                    <a:pt x="6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2" y="29"/>
                    <a:pt x="11" y="27"/>
                  </a:cubicBezTo>
                  <a:cubicBezTo>
                    <a:pt x="11" y="24"/>
                    <a:pt x="11" y="21"/>
                    <a:pt x="11" y="18"/>
                  </a:cubicBezTo>
                  <a:cubicBezTo>
                    <a:pt x="11" y="14"/>
                    <a:pt x="14" y="12"/>
                    <a:pt x="15" y="9"/>
                  </a:cubicBezTo>
                  <a:cubicBezTo>
                    <a:pt x="15" y="6"/>
                    <a:pt x="15" y="5"/>
                    <a:pt x="14" y="3"/>
                  </a:cubicBezTo>
                  <a:cubicBezTo>
                    <a:pt x="14" y="3"/>
                    <a:pt x="11" y="0"/>
                    <a:pt x="11" y="0"/>
                  </a:cubicBezTo>
                  <a:cubicBezTo>
                    <a:pt x="10" y="1"/>
                    <a:pt x="11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8" name="Freeform 757">
              <a:extLst>
                <a:ext uri="{FF2B5EF4-FFF2-40B4-BE49-F238E27FC236}">
                  <a16:creationId xmlns:a16="http://schemas.microsoft.com/office/drawing/2014/main" id="{C104421C-3F88-9F43-A24E-AE9B56BCA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0277" y="7191474"/>
              <a:ext cx="471680" cy="432783"/>
            </a:xfrm>
            <a:custGeom>
              <a:avLst/>
              <a:gdLst>
                <a:gd name="T0" fmla="*/ 31 w 59"/>
                <a:gd name="T1" fmla="*/ 42 h 51"/>
                <a:gd name="T2" fmla="*/ 37 w 59"/>
                <a:gd name="T3" fmla="*/ 37 h 51"/>
                <a:gd name="T4" fmla="*/ 40 w 59"/>
                <a:gd name="T5" fmla="*/ 36 h 51"/>
                <a:gd name="T6" fmla="*/ 43 w 59"/>
                <a:gd name="T7" fmla="*/ 38 h 51"/>
                <a:gd name="T8" fmla="*/ 47 w 59"/>
                <a:gd name="T9" fmla="*/ 32 h 51"/>
                <a:gd name="T10" fmla="*/ 48 w 59"/>
                <a:gd name="T11" fmla="*/ 28 h 51"/>
                <a:gd name="T12" fmla="*/ 51 w 59"/>
                <a:gd name="T13" fmla="*/ 27 h 51"/>
                <a:gd name="T14" fmla="*/ 56 w 59"/>
                <a:gd name="T15" fmla="*/ 14 h 51"/>
                <a:gd name="T16" fmla="*/ 59 w 59"/>
                <a:gd name="T17" fmla="*/ 11 h 51"/>
                <a:gd name="T18" fmla="*/ 57 w 59"/>
                <a:gd name="T19" fmla="*/ 8 h 51"/>
                <a:gd name="T20" fmla="*/ 56 w 59"/>
                <a:gd name="T21" fmla="*/ 6 h 51"/>
                <a:gd name="T22" fmla="*/ 54 w 59"/>
                <a:gd name="T23" fmla="*/ 1 h 51"/>
                <a:gd name="T24" fmla="*/ 48 w 59"/>
                <a:gd name="T25" fmla="*/ 5 h 51"/>
                <a:gd name="T26" fmla="*/ 40 w 59"/>
                <a:gd name="T27" fmla="*/ 4 h 51"/>
                <a:gd name="T28" fmla="*/ 32 w 59"/>
                <a:gd name="T29" fmla="*/ 6 h 51"/>
                <a:gd name="T30" fmla="*/ 26 w 59"/>
                <a:gd name="T31" fmla="*/ 4 h 51"/>
                <a:gd name="T32" fmla="*/ 19 w 59"/>
                <a:gd name="T33" fmla="*/ 3 h 51"/>
                <a:gd name="T34" fmla="*/ 13 w 59"/>
                <a:gd name="T35" fmla="*/ 1 h 51"/>
                <a:gd name="T36" fmla="*/ 8 w 59"/>
                <a:gd name="T37" fmla="*/ 3 h 51"/>
                <a:gd name="T38" fmla="*/ 7 w 59"/>
                <a:gd name="T39" fmla="*/ 6 h 51"/>
                <a:gd name="T40" fmla="*/ 6 w 59"/>
                <a:gd name="T41" fmla="*/ 10 h 51"/>
                <a:gd name="T42" fmla="*/ 5 w 59"/>
                <a:gd name="T43" fmla="*/ 16 h 51"/>
                <a:gd name="T44" fmla="*/ 1 w 59"/>
                <a:gd name="T45" fmla="*/ 24 h 51"/>
                <a:gd name="T46" fmla="*/ 2 w 59"/>
                <a:gd name="T47" fmla="*/ 38 h 51"/>
                <a:gd name="T48" fmla="*/ 5 w 59"/>
                <a:gd name="T49" fmla="*/ 38 h 51"/>
                <a:gd name="T50" fmla="*/ 9 w 59"/>
                <a:gd name="T51" fmla="*/ 39 h 51"/>
                <a:gd name="T52" fmla="*/ 14 w 59"/>
                <a:gd name="T53" fmla="*/ 43 h 51"/>
                <a:gd name="T54" fmla="*/ 14 w 59"/>
                <a:gd name="T55" fmla="*/ 45 h 51"/>
                <a:gd name="T56" fmla="*/ 16 w 59"/>
                <a:gd name="T57" fmla="*/ 48 h 51"/>
                <a:gd name="T58" fmla="*/ 23 w 59"/>
                <a:gd name="T59" fmla="*/ 47 h 51"/>
                <a:gd name="T60" fmla="*/ 22 w 59"/>
                <a:gd name="T61" fmla="*/ 48 h 51"/>
                <a:gd name="T62" fmla="*/ 27 w 59"/>
                <a:gd name="T63" fmla="*/ 47 h 51"/>
                <a:gd name="T64" fmla="*/ 30 w 59"/>
                <a:gd name="T65" fmla="*/ 47 h 51"/>
                <a:gd name="T66" fmla="*/ 31 w 59"/>
                <a:gd name="T67" fmla="*/ 42 h 51"/>
                <a:gd name="T68" fmla="*/ 31 w 59"/>
                <a:gd name="T69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51">
                  <a:moveTo>
                    <a:pt x="31" y="42"/>
                  </a:moveTo>
                  <a:cubicBezTo>
                    <a:pt x="32" y="40"/>
                    <a:pt x="35" y="37"/>
                    <a:pt x="37" y="37"/>
                  </a:cubicBezTo>
                  <a:cubicBezTo>
                    <a:pt x="38" y="36"/>
                    <a:pt x="40" y="36"/>
                    <a:pt x="40" y="36"/>
                  </a:cubicBezTo>
                  <a:cubicBezTo>
                    <a:pt x="41" y="37"/>
                    <a:pt x="42" y="39"/>
                    <a:pt x="43" y="38"/>
                  </a:cubicBezTo>
                  <a:cubicBezTo>
                    <a:pt x="45" y="37"/>
                    <a:pt x="46" y="34"/>
                    <a:pt x="47" y="32"/>
                  </a:cubicBezTo>
                  <a:cubicBezTo>
                    <a:pt x="47" y="31"/>
                    <a:pt x="48" y="29"/>
                    <a:pt x="48" y="28"/>
                  </a:cubicBezTo>
                  <a:cubicBezTo>
                    <a:pt x="49" y="27"/>
                    <a:pt x="50" y="28"/>
                    <a:pt x="51" y="27"/>
                  </a:cubicBezTo>
                  <a:cubicBezTo>
                    <a:pt x="51" y="25"/>
                    <a:pt x="53" y="14"/>
                    <a:pt x="56" y="14"/>
                  </a:cubicBezTo>
                  <a:cubicBezTo>
                    <a:pt x="58" y="14"/>
                    <a:pt x="59" y="12"/>
                    <a:pt x="59" y="11"/>
                  </a:cubicBezTo>
                  <a:cubicBezTo>
                    <a:pt x="59" y="9"/>
                    <a:pt x="57" y="9"/>
                    <a:pt x="57" y="8"/>
                  </a:cubicBezTo>
                  <a:cubicBezTo>
                    <a:pt x="57" y="7"/>
                    <a:pt x="56" y="7"/>
                    <a:pt x="56" y="6"/>
                  </a:cubicBezTo>
                  <a:cubicBezTo>
                    <a:pt x="55" y="4"/>
                    <a:pt x="55" y="3"/>
                    <a:pt x="54" y="1"/>
                  </a:cubicBezTo>
                  <a:cubicBezTo>
                    <a:pt x="53" y="2"/>
                    <a:pt x="50" y="5"/>
                    <a:pt x="48" y="5"/>
                  </a:cubicBezTo>
                  <a:cubicBezTo>
                    <a:pt x="45" y="4"/>
                    <a:pt x="43" y="4"/>
                    <a:pt x="40" y="4"/>
                  </a:cubicBezTo>
                  <a:cubicBezTo>
                    <a:pt x="37" y="4"/>
                    <a:pt x="35" y="6"/>
                    <a:pt x="32" y="6"/>
                  </a:cubicBezTo>
                  <a:cubicBezTo>
                    <a:pt x="30" y="6"/>
                    <a:pt x="28" y="3"/>
                    <a:pt x="26" y="4"/>
                  </a:cubicBezTo>
                  <a:cubicBezTo>
                    <a:pt x="22" y="6"/>
                    <a:pt x="21" y="5"/>
                    <a:pt x="19" y="3"/>
                  </a:cubicBezTo>
                  <a:cubicBezTo>
                    <a:pt x="18" y="2"/>
                    <a:pt x="15" y="0"/>
                    <a:pt x="13" y="1"/>
                  </a:cubicBezTo>
                  <a:cubicBezTo>
                    <a:pt x="12" y="1"/>
                    <a:pt x="9" y="2"/>
                    <a:pt x="8" y="3"/>
                  </a:cubicBezTo>
                  <a:cubicBezTo>
                    <a:pt x="7" y="4"/>
                    <a:pt x="8" y="5"/>
                    <a:pt x="7" y="6"/>
                  </a:cubicBezTo>
                  <a:cubicBezTo>
                    <a:pt x="7" y="7"/>
                    <a:pt x="6" y="9"/>
                    <a:pt x="6" y="10"/>
                  </a:cubicBezTo>
                  <a:cubicBezTo>
                    <a:pt x="5" y="12"/>
                    <a:pt x="5" y="14"/>
                    <a:pt x="5" y="16"/>
                  </a:cubicBezTo>
                  <a:cubicBezTo>
                    <a:pt x="5" y="19"/>
                    <a:pt x="2" y="21"/>
                    <a:pt x="1" y="24"/>
                  </a:cubicBezTo>
                  <a:cubicBezTo>
                    <a:pt x="0" y="27"/>
                    <a:pt x="1" y="34"/>
                    <a:pt x="2" y="38"/>
                  </a:cubicBezTo>
                  <a:cubicBezTo>
                    <a:pt x="2" y="39"/>
                    <a:pt x="4" y="38"/>
                    <a:pt x="5" y="38"/>
                  </a:cubicBezTo>
                  <a:cubicBezTo>
                    <a:pt x="6" y="38"/>
                    <a:pt x="8" y="39"/>
                    <a:pt x="9" y="39"/>
                  </a:cubicBezTo>
                  <a:cubicBezTo>
                    <a:pt x="10" y="40"/>
                    <a:pt x="14" y="42"/>
                    <a:pt x="14" y="43"/>
                  </a:cubicBezTo>
                  <a:cubicBezTo>
                    <a:pt x="14" y="44"/>
                    <a:pt x="14" y="44"/>
                    <a:pt x="14" y="45"/>
                  </a:cubicBezTo>
                  <a:cubicBezTo>
                    <a:pt x="14" y="46"/>
                    <a:pt x="15" y="47"/>
                    <a:pt x="16" y="48"/>
                  </a:cubicBezTo>
                  <a:cubicBezTo>
                    <a:pt x="18" y="51"/>
                    <a:pt x="21" y="46"/>
                    <a:pt x="23" y="47"/>
                  </a:cubicBezTo>
                  <a:cubicBezTo>
                    <a:pt x="23" y="47"/>
                    <a:pt x="22" y="48"/>
                    <a:pt x="22" y="48"/>
                  </a:cubicBezTo>
                  <a:cubicBezTo>
                    <a:pt x="22" y="47"/>
                    <a:pt x="27" y="47"/>
                    <a:pt x="27" y="47"/>
                  </a:cubicBezTo>
                  <a:cubicBezTo>
                    <a:pt x="29" y="47"/>
                    <a:pt x="29" y="45"/>
                    <a:pt x="30" y="47"/>
                  </a:cubicBezTo>
                  <a:cubicBezTo>
                    <a:pt x="31" y="45"/>
                    <a:pt x="31" y="44"/>
                    <a:pt x="31" y="42"/>
                  </a:cubicBezTo>
                  <a:cubicBezTo>
                    <a:pt x="32" y="41"/>
                    <a:pt x="31" y="43"/>
                    <a:pt x="3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9" name="Freeform 758">
              <a:extLst>
                <a:ext uri="{FF2B5EF4-FFF2-40B4-BE49-F238E27FC236}">
                  <a16:creationId xmlns:a16="http://schemas.microsoft.com/office/drawing/2014/main" id="{E92F4877-3B84-C548-A7C5-828296AB7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2193" y="7139539"/>
              <a:ext cx="338083" cy="253900"/>
            </a:xfrm>
            <a:custGeom>
              <a:avLst/>
              <a:gdLst>
                <a:gd name="T0" fmla="*/ 35 w 42"/>
                <a:gd name="T1" fmla="*/ 20 h 30"/>
                <a:gd name="T2" fmla="*/ 41 w 42"/>
                <a:gd name="T3" fmla="*/ 17 h 30"/>
                <a:gd name="T4" fmla="*/ 38 w 42"/>
                <a:gd name="T5" fmla="*/ 13 h 30"/>
                <a:gd name="T6" fmla="*/ 33 w 42"/>
                <a:gd name="T7" fmla="*/ 10 h 30"/>
                <a:gd name="T8" fmla="*/ 32 w 42"/>
                <a:gd name="T9" fmla="*/ 7 h 30"/>
                <a:gd name="T10" fmla="*/ 30 w 42"/>
                <a:gd name="T11" fmla="*/ 1 h 30"/>
                <a:gd name="T12" fmla="*/ 26 w 42"/>
                <a:gd name="T13" fmla="*/ 0 h 30"/>
                <a:gd name="T14" fmla="*/ 22 w 42"/>
                <a:gd name="T15" fmla="*/ 2 h 30"/>
                <a:gd name="T16" fmla="*/ 19 w 42"/>
                <a:gd name="T17" fmla="*/ 4 h 30"/>
                <a:gd name="T18" fmla="*/ 17 w 42"/>
                <a:gd name="T19" fmla="*/ 5 h 30"/>
                <a:gd name="T20" fmla="*/ 11 w 42"/>
                <a:gd name="T21" fmla="*/ 10 h 30"/>
                <a:gd name="T22" fmla="*/ 9 w 42"/>
                <a:gd name="T23" fmla="*/ 10 h 30"/>
                <a:gd name="T24" fmla="*/ 7 w 42"/>
                <a:gd name="T25" fmla="*/ 14 h 30"/>
                <a:gd name="T26" fmla="*/ 5 w 42"/>
                <a:gd name="T27" fmla="*/ 16 h 30"/>
                <a:gd name="T28" fmla="*/ 2 w 42"/>
                <a:gd name="T29" fmla="*/ 18 h 30"/>
                <a:gd name="T30" fmla="*/ 1 w 42"/>
                <a:gd name="T31" fmla="*/ 24 h 30"/>
                <a:gd name="T32" fmla="*/ 8 w 42"/>
                <a:gd name="T33" fmla="*/ 28 h 30"/>
                <a:gd name="T34" fmla="*/ 16 w 42"/>
                <a:gd name="T35" fmla="*/ 30 h 30"/>
                <a:gd name="T36" fmla="*/ 15 w 42"/>
                <a:gd name="T37" fmla="*/ 22 h 30"/>
                <a:gd name="T38" fmla="*/ 26 w 42"/>
                <a:gd name="T39" fmla="*/ 22 h 30"/>
                <a:gd name="T40" fmla="*/ 35 w 42"/>
                <a:gd name="T41" fmla="*/ 20 h 30"/>
                <a:gd name="T42" fmla="*/ 35 w 42"/>
                <a:gd name="T4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0">
                  <a:moveTo>
                    <a:pt x="35" y="20"/>
                  </a:moveTo>
                  <a:cubicBezTo>
                    <a:pt x="37" y="17"/>
                    <a:pt x="40" y="20"/>
                    <a:pt x="41" y="17"/>
                  </a:cubicBezTo>
                  <a:cubicBezTo>
                    <a:pt x="42" y="16"/>
                    <a:pt x="39" y="13"/>
                    <a:pt x="38" y="13"/>
                  </a:cubicBezTo>
                  <a:cubicBezTo>
                    <a:pt x="37" y="15"/>
                    <a:pt x="34" y="11"/>
                    <a:pt x="33" y="10"/>
                  </a:cubicBezTo>
                  <a:cubicBezTo>
                    <a:pt x="33" y="9"/>
                    <a:pt x="33" y="8"/>
                    <a:pt x="32" y="7"/>
                  </a:cubicBezTo>
                  <a:cubicBezTo>
                    <a:pt x="30" y="5"/>
                    <a:pt x="30" y="4"/>
                    <a:pt x="30" y="1"/>
                  </a:cubicBezTo>
                  <a:cubicBezTo>
                    <a:pt x="29" y="1"/>
                    <a:pt x="27" y="0"/>
                    <a:pt x="26" y="0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3"/>
                    <a:pt x="20" y="4"/>
                    <a:pt x="19" y="4"/>
                  </a:cubicBezTo>
                  <a:cubicBezTo>
                    <a:pt x="18" y="6"/>
                    <a:pt x="18" y="4"/>
                    <a:pt x="17" y="5"/>
                  </a:cubicBezTo>
                  <a:cubicBezTo>
                    <a:pt x="15" y="6"/>
                    <a:pt x="13" y="11"/>
                    <a:pt x="11" y="10"/>
                  </a:cubicBezTo>
                  <a:cubicBezTo>
                    <a:pt x="10" y="10"/>
                    <a:pt x="9" y="8"/>
                    <a:pt x="9" y="10"/>
                  </a:cubicBezTo>
                  <a:cubicBezTo>
                    <a:pt x="8" y="11"/>
                    <a:pt x="8" y="13"/>
                    <a:pt x="7" y="14"/>
                  </a:cubicBezTo>
                  <a:cubicBezTo>
                    <a:pt x="7" y="15"/>
                    <a:pt x="7" y="16"/>
                    <a:pt x="5" y="16"/>
                  </a:cubicBezTo>
                  <a:cubicBezTo>
                    <a:pt x="5" y="16"/>
                    <a:pt x="1" y="17"/>
                    <a:pt x="2" y="18"/>
                  </a:cubicBezTo>
                  <a:cubicBezTo>
                    <a:pt x="5" y="20"/>
                    <a:pt x="0" y="23"/>
                    <a:pt x="1" y="24"/>
                  </a:cubicBezTo>
                  <a:cubicBezTo>
                    <a:pt x="3" y="25"/>
                    <a:pt x="5" y="30"/>
                    <a:pt x="8" y="28"/>
                  </a:cubicBezTo>
                  <a:cubicBezTo>
                    <a:pt x="11" y="26"/>
                    <a:pt x="13" y="27"/>
                    <a:pt x="16" y="30"/>
                  </a:cubicBezTo>
                  <a:cubicBezTo>
                    <a:pt x="15" y="27"/>
                    <a:pt x="15" y="24"/>
                    <a:pt x="15" y="22"/>
                  </a:cubicBezTo>
                  <a:cubicBezTo>
                    <a:pt x="19" y="22"/>
                    <a:pt x="22" y="22"/>
                    <a:pt x="26" y="22"/>
                  </a:cubicBezTo>
                  <a:cubicBezTo>
                    <a:pt x="29" y="22"/>
                    <a:pt x="34" y="23"/>
                    <a:pt x="35" y="20"/>
                  </a:cubicBezTo>
                  <a:cubicBezTo>
                    <a:pt x="36" y="18"/>
                    <a:pt x="35" y="20"/>
                    <a:pt x="3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0" name="Freeform 759">
              <a:extLst>
                <a:ext uri="{FF2B5EF4-FFF2-40B4-BE49-F238E27FC236}">
                  <a16:creationId xmlns:a16="http://schemas.microsoft.com/office/drawing/2014/main" id="{E87D84E4-50E9-4B4C-B429-8A14DD4DD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91" y="7327079"/>
              <a:ext cx="79067" cy="201966"/>
            </a:xfrm>
            <a:custGeom>
              <a:avLst/>
              <a:gdLst>
                <a:gd name="T0" fmla="*/ 9 w 10"/>
                <a:gd name="T1" fmla="*/ 10 h 24"/>
                <a:gd name="T2" fmla="*/ 8 w 10"/>
                <a:gd name="T3" fmla="*/ 6 h 24"/>
                <a:gd name="T4" fmla="*/ 5 w 10"/>
                <a:gd name="T5" fmla="*/ 0 h 24"/>
                <a:gd name="T6" fmla="*/ 2 w 10"/>
                <a:gd name="T7" fmla="*/ 0 h 24"/>
                <a:gd name="T8" fmla="*/ 2 w 10"/>
                <a:gd name="T9" fmla="*/ 3 h 24"/>
                <a:gd name="T10" fmla="*/ 2 w 10"/>
                <a:gd name="T11" fmla="*/ 9 h 24"/>
                <a:gd name="T12" fmla="*/ 4 w 10"/>
                <a:gd name="T13" fmla="*/ 15 h 24"/>
                <a:gd name="T14" fmla="*/ 4 w 10"/>
                <a:gd name="T15" fmla="*/ 21 h 24"/>
                <a:gd name="T16" fmla="*/ 6 w 10"/>
                <a:gd name="T17" fmla="*/ 23 h 24"/>
                <a:gd name="T18" fmla="*/ 9 w 10"/>
                <a:gd name="T19" fmla="*/ 23 h 24"/>
                <a:gd name="T20" fmla="*/ 9 w 10"/>
                <a:gd name="T21" fmla="*/ 10 h 24"/>
                <a:gd name="T22" fmla="*/ 9 w 10"/>
                <a:gd name="T2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24">
                  <a:moveTo>
                    <a:pt x="9" y="10"/>
                  </a:moveTo>
                  <a:cubicBezTo>
                    <a:pt x="9" y="9"/>
                    <a:pt x="9" y="7"/>
                    <a:pt x="8" y="6"/>
                  </a:cubicBezTo>
                  <a:cubicBezTo>
                    <a:pt x="7" y="5"/>
                    <a:pt x="4" y="1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1" y="12"/>
                    <a:pt x="3" y="12"/>
                    <a:pt x="4" y="15"/>
                  </a:cubicBezTo>
                  <a:cubicBezTo>
                    <a:pt x="4" y="17"/>
                    <a:pt x="3" y="19"/>
                    <a:pt x="4" y="21"/>
                  </a:cubicBezTo>
                  <a:cubicBezTo>
                    <a:pt x="4" y="22"/>
                    <a:pt x="5" y="23"/>
                    <a:pt x="6" y="23"/>
                  </a:cubicBezTo>
                  <a:cubicBezTo>
                    <a:pt x="7" y="24"/>
                    <a:pt x="10" y="24"/>
                    <a:pt x="9" y="23"/>
                  </a:cubicBezTo>
                  <a:cubicBezTo>
                    <a:pt x="9" y="19"/>
                    <a:pt x="9" y="15"/>
                    <a:pt x="9" y="10"/>
                  </a:cubicBezTo>
                  <a:cubicBezTo>
                    <a:pt x="9" y="7"/>
                    <a:pt x="9" y="13"/>
                    <a:pt x="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1" name="Freeform 760">
              <a:extLst>
                <a:ext uri="{FF2B5EF4-FFF2-40B4-BE49-F238E27FC236}">
                  <a16:creationId xmlns:a16="http://schemas.microsoft.com/office/drawing/2014/main" id="{001C8C88-24EB-E246-A2A7-12FB6C9C2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3" y="7335737"/>
              <a:ext cx="253562" cy="262556"/>
            </a:xfrm>
            <a:custGeom>
              <a:avLst/>
              <a:gdLst>
                <a:gd name="T0" fmla="*/ 26 w 32"/>
                <a:gd name="T1" fmla="*/ 4 h 31"/>
                <a:gd name="T2" fmla="*/ 21 w 32"/>
                <a:gd name="T3" fmla="*/ 5 h 31"/>
                <a:gd name="T4" fmla="*/ 15 w 32"/>
                <a:gd name="T5" fmla="*/ 1 h 31"/>
                <a:gd name="T6" fmla="*/ 13 w 32"/>
                <a:gd name="T7" fmla="*/ 1 h 31"/>
                <a:gd name="T8" fmla="*/ 10 w 32"/>
                <a:gd name="T9" fmla="*/ 2 h 31"/>
                <a:gd name="T10" fmla="*/ 6 w 32"/>
                <a:gd name="T11" fmla="*/ 2 h 31"/>
                <a:gd name="T12" fmla="*/ 4 w 32"/>
                <a:gd name="T13" fmla="*/ 3 h 31"/>
                <a:gd name="T14" fmla="*/ 3 w 32"/>
                <a:gd name="T15" fmla="*/ 6 h 31"/>
                <a:gd name="T16" fmla="*/ 5 w 32"/>
                <a:gd name="T17" fmla="*/ 7 h 31"/>
                <a:gd name="T18" fmla="*/ 3 w 32"/>
                <a:gd name="T19" fmla="*/ 9 h 31"/>
                <a:gd name="T20" fmla="*/ 5 w 32"/>
                <a:gd name="T21" fmla="*/ 12 h 31"/>
                <a:gd name="T22" fmla="*/ 3 w 32"/>
                <a:gd name="T23" fmla="*/ 13 h 31"/>
                <a:gd name="T24" fmla="*/ 2 w 32"/>
                <a:gd name="T25" fmla="*/ 16 h 31"/>
                <a:gd name="T26" fmla="*/ 2 w 32"/>
                <a:gd name="T27" fmla="*/ 19 h 31"/>
                <a:gd name="T28" fmla="*/ 3 w 32"/>
                <a:gd name="T29" fmla="*/ 23 h 31"/>
                <a:gd name="T30" fmla="*/ 7 w 32"/>
                <a:gd name="T31" fmla="*/ 26 h 31"/>
                <a:gd name="T32" fmla="*/ 7 w 32"/>
                <a:gd name="T33" fmla="*/ 31 h 31"/>
                <a:gd name="T34" fmla="*/ 19 w 32"/>
                <a:gd name="T35" fmla="*/ 28 h 31"/>
                <a:gd name="T36" fmla="*/ 26 w 32"/>
                <a:gd name="T37" fmla="*/ 28 h 31"/>
                <a:gd name="T38" fmla="*/ 30 w 32"/>
                <a:gd name="T39" fmla="*/ 26 h 31"/>
                <a:gd name="T40" fmla="*/ 28 w 32"/>
                <a:gd name="T41" fmla="*/ 21 h 31"/>
                <a:gd name="T42" fmla="*/ 30 w 32"/>
                <a:gd name="T43" fmla="*/ 15 h 31"/>
                <a:gd name="T44" fmla="*/ 26 w 32"/>
                <a:gd name="T45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1">
                  <a:moveTo>
                    <a:pt x="26" y="4"/>
                  </a:moveTo>
                  <a:cubicBezTo>
                    <a:pt x="24" y="4"/>
                    <a:pt x="23" y="6"/>
                    <a:pt x="21" y="5"/>
                  </a:cubicBezTo>
                  <a:cubicBezTo>
                    <a:pt x="19" y="5"/>
                    <a:pt x="17" y="0"/>
                    <a:pt x="15" y="1"/>
                  </a:cubicBezTo>
                  <a:cubicBezTo>
                    <a:pt x="14" y="2"/>
                    <a:pt x="13" y="2"/>
                    <a:pt x="13" y="1"/>
                  </a:cubicBezTo>
                  <a:cubicBezTo>
                    <a:pt x="12" y="0"/>
                    <a:pt x="11" y="2"/>
                    <a:pt x="10" y="2"/>
                  </a:cubicBezTo>
                  <a:cubicBezTo>
                    <a:pt x="8" y="3"/>
                    <a:pt x="7" y="2"/>
                    <a:pt x="6" y="2"/>
                  </a:cubicBezTo>
                  <a:cubicBezTo>
                    <a:pt x="5" y="1"/>
                    <a:pt x="5" y="3"/>
                    <a:pt x="4" y="3"/>
                  </a:cubicBezTo>
                  <a:cubicBezTo>
                    <a:pt x="3" y="3"/>
                    <a:pt x="2" y="5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8"/>
                    <a:pt x="3" y="9"/>
                    <a:pt x="3" y="9"/>
                  </a:cubicBezTo>
                  <a:cubicBezTo>
                    <a:pt x="3" y="10"/>
                    <a:pt x="5" y="11"/>
                    <a:pt x="5" y="12"/>
                  </a:cubicBezTo>
                  <a:cubicBezTo>
                    <a:pt x="5" y="12"/>
                    <a:pt x="3" y="11"/>
                    <a:pt x="3" y="13"/>
                  </a:cubicBezTo>
                  <a:cubicBezTo>
                    <a:pt x="3" y="14"/>
                    <a:pt x="4" y="16"/>
                    <a:pt x="2" y="16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2" y="21"/>
                    <a:pt x="0" y="21"/>
                    <a:pt x="3" y="23"/>
                  </a:cubicBezTo>
                  <a:cubicBezTo>
                    <a:pt x="4" y="23"/>
                    <a:pt x="6" y="24"/>
                    <a:pt x="7" y="26"/>
                  </a:cubicBezTo>
                  <a:cubicBezTo>
                    <a:pt x="8" y="27"/>
                    <a:pt x="7" y="29"/>
                    <a:pt x="7" y="31"/>
                  </a:cubicBezTo>
                  <a:cubicBezTo>
                    <a:pt x="11" y="30"/>
                    <a:pt x="14" y="28"/>
                    <a:pt x="19" y="28"/>
                  </a:cubicBezTo>
                  <a:cubicBezTo>
                    <a:pt x="21" y="27"/>
                    <a:pt x="24" y="28"/>
                    <a:pt x="26" y="28"/>
                  </a:cubicBezTo>
                  <a:cubicBezTo>
                    <a:pt x="28" y="28"/>
                    <a:pt x="31" y="29"/>
                    <a:pt x="30" y="26"/>
                  </a:cubicBezTo>
                  <a:cubicBezTo>
                    <a:pt x="30" y="24"/>
                    <a:pt x="29" y="23"/>
                    <a:pt x="28" y="21"/>
                  </a:cubicBezTo>
                  <a:cubicBezTo>
                    <a:pt x="28" y="19"/>
                    <a:pt x="29" y="17"/>
                    <a:pt x="30" y="15"/>
                  </a:cubicBezTo>
                  <a:cubicBezTo>
                    <a:pt x="31" y="11"/>
                    <a:pt x="32" y="4"/>
                    <a:pt x="2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2" name="Freeform 761">
              <a:extLst>
                <a:ext uri="{FF2B5EF4-FFF2-40B4-BE49-F238E27FC236}">
                  <a16:creationId xmlns:a16="http://schemas.microsoft.com/office/drawing/2014/main" id="{74700F23-D78E-B84A-B54C-4BE991AFC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0346" y="7327079"/>
              <a:ext cx="182677" cy="253900"/>
            </a:xfrm>
            <a:custGeom>
              <a:avLst/>
              <a:gdLst>
                <a:gd name="T0" fmla="*/ 19 w 23"/>
                <a:gd name="T1" fmla="*/ 13 h 30"/>
                <a:gd name="T2" fmla="*/ 18 w 23"/>
                <a:gd name="T3" fmla="*/ 6 h 30"/>
                <a:gd name="T4" fmla="*/ 17 w 23"/>
                <a:gd name="T5" fmla="*/ 0 h 30"/>
                <a:gd name="T6" fmla="*/ 3 w 23"/>
                <a:gd name="T7" fmla="*/ 0 h 30"/>
                <a:gd name="T8" fmla="*/ 4 w 23"/>
                <a:gd name="T9" fmla="*/ 11 h 30"/>
                <a:gd name="T10" fmla="*/ 1 w 23"/>
                <a:gd name="T11" fmla="*/ 22 h 30"/>
                <a:gd name="T12" fmla="*/ 3 w 23"/>
                <a:gd name="T13" fmla="*/ 30 h 30"/>
                <a:gd name="T14" fmla="*/ 10 w 23"/>
                <a:gd name="T15" fmla="*/ 29 h 30"/>
                <a:gd name="T16" fmla="*/ 23 w 23"/>
                <a:gd name="T17" fmla="*/ 24 h 30"/>
                <a:gd name="T18" fmla="*/ 20 w 23"/>
                <a:gd name="T19" fmla="*/ 19 h 30"/>
                <a:gd name="T20" fmla="*/ 19 w 23"/>
                <a:gd name="T21" fmla="*/ 13 h 30"/>
                <a:gd name="T22" fmla="*/ 19 w 23"/>
                <a:gd name="T2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0">
                  <a:moveTo>
                    <a:pt x="19" y="13"/>
                  </a:moveTo>
                  <a:cubicBezTo>
                    <a:pt x="17" y="11"/>
                    <a:pt x="18" y="8"/>
                    <a:pt x="18" y="6"/>
                  </a:cubicBezTo>
                  <a:cubicBezTo>
                    <a:pt x="19" y="4"/>
                    <a:pt x="16" y="2"/>
                    <a:pt x="17" y="0"/>
                  </a:cubicBezTo>
                  <a:cubicBezTo>
                    <a:pt x="12" y="0"/>
                    <a:pt x="8" y="0"/>
                    <a:pt x="3" y="0"/>
                  </a:cubicBezTo>
                  <a:cubicBezTo>
                    <a:pt x="3" y="3"/>
                    <a:pt x="4" y="7"/>
                    <a:pt x="4" y="11"/>
                  </a:cubicBezTo>
                  <a:cubicBezTo>
                    <a:pt x="4" y="15"/>
                    <a:pt x="0" y="18"/>
                    <a:pt x="1" y="22"/>
                  </a:cubicBezTo>
                  <a:cubicBezTo>
                    <a:pt x="2" y="25"/>
                    <a:pt x="4" y="26"/>
                    <a:pt x="3" y="30"/>
                  </a:cubicBezTo>
                  <a:cubicBezTo>
                    <a:pt x="6" y="30"/>
                    <a:pt x="7" y="30"/>
                    <a:pt x="10" y="29"/>
                  </a:cubicBezTo>
                  <a:cubicBezTo>
                    <a:pt x="15" y="28"/>
                    <a:pt x="19" y="26"/>
                    <a:pt x="23" y="24"/>
                  </a:cubicBezTo>
                  <a:cubicBezTo>
                    <a:pt x="21" y="23"/>
                    <a:pt x="20" y="21"/>
                    <a:pt x="20" y="19"/>
                  </a:cubicBezTo>
                  <a:cubicBezTo>
                    <a:pt x="20" y="17"/>
                    <a:pt x="20" y="15"/>
                    <a:pt x="19" y="13"/>
                  </a:cubicBezTo>
                  <a:cubicBezTo>
                    <a:pt x="17" y="11"/>
                    <a:pt x="20" y="15"/>
                    <a:pt x="19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3" name="Freeform 762">
              <a:extLst>
                <a:ext uri="{FF2B5EF4-FFF2-40B4-BE49-F238E27FC236}">
                  <a16:creationId xmlns:a16="http://schemas.microsoft.com/office/drawing/2014/main" id="{09A96BE4-F554-8540-B451-C7A96CE2D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9554" y="7353046"/>
              <a:ext cx="119965" cy="152917"/>
            </a:xfrm>
            <a:custGeom>
              <a:avLst/>
              <a:gdLst>
                <a:gd name="T0" fmla="*/ 12 w 15"/>
                <a:gd name="T1" fmla="*/ 14 h 18"/>
                <a:gd name="T2" fmla="*/ 14 w 15"/>
                <a:gd name="T3" fmla="*/ 6 h 18"/>
                <a:gd name="T4" fmla="*/ 5 w 15"/>
                <a:gd name="T5" fmla="*/ 3 h 18"/>
                <a:gd name="T6" fmla="*/ 1 w 15"/>
                <a:gd name="T7" fmla="*/ 8 h 18"/>
                <a:gd name="T8" fmla="*/ 4 w 15"/>
                <a:gd name="T9" fmla="*/ 12 h 18"/>
                <a:gd name="T10" fmla="*/ 7 w 15"/>
                <a:gd name="T11" fmla="*/ 16 h 18"/>
                <a:gd name="T12" fmla="*/ 10 w 15"/>
                <a:gd name="T13" fmla="*/ 16 h 18"/>
                <a:gd name="T14" fmla="*/ 12 w 15"/>
                <a:gd name="T15" fmla="*/ 14 h 18"/>
                <a:gd name="T16" fmla="*/ 12 w 15"/>
                <a:gd name="T1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12" y="14"/>
                  </a:moveTo>
                  <a:cubicBezTo>
                    <a:pt x="15" y="13"/>
                    <a:pt x="15" y="8"/>
                    <a:pt x="14" y="6"/>
                  </a:cubicBezTo>
                  <a:cubicBezTo>
                    <a:pt x="12" y="2"/>
                    <a:pt x="8" y="0"/>
                    <a:pt x="5" y="3"/>
                  </a:cubicBezTo>
                  <a:cubicBezTo>
                    <a:pt x="3" y="4"/>
                    <a:pt x="0" y="6"/>
                    <a:pt x="1" y="8"/>
                  </a:cubicBezTo>
                  <a:cubicBezTo>
                    <a:pt x="2" y="10"/>
                    <a:pt x="2" y="11"/>
                    <a:pt x="4" y="12"/>
                  </a:cubicBezTo>
                  <a:cubicBezTo>
                    <a:pt x="5" y="14"/>
                    <a:pt x="5" y="15"/>
                    <a:pt x="7" y="16"/>
                  </a:cubicBezTo>
                  <a:cubicBezTo>
                    <a:pt x="8" y="17"/>
                    <a:pt x="9" y="18"/>
                    <a:pt x="10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4" y="13"/>
                    <a:pt x="11" y="15"/>
                    <a:pt x="12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4" name="Freeform 763">
              <a:extLst>
                <a:ext uri="{FF2B5EF4-FFF2-40B4-BE49-F238E27FC236}">
                  <a16:creationId xmlns:a16="http://schemas.microsoft.com/office/drawing/2014/main" id="{71F80A87-56A2-A847-93ED-9BC49F404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0441" y="7419407"/>
              <a:ext cx="177221" cy="178885"/>
            </a:xfrm>
            <a:custGeom>
              <a:avLst/>
              <a:gdLst>
                <a:gd name="T0" fmla="*/ 21 w 22"/>
                <a:gd name="T1" fmla="*/ 17 h 21"/>
                <a:gd name="T2" fmla="*/ 19 w 22"/>
                <a:gd name="T3" fmla="*/ 13 h 21"/>
                <a:gd name="T4" fmla="*/ 16 w 22"/>
                <a:gd name="T5" fmla="*/ 11 h 21"/>
                <a:gd name="T6" fmla="*/ 16 w 22"/>
                <a:gd name="T7" fmla="*/ 6 h 21"/>
                <a:gd name="T8" fmla="*/ 13 w 22"/>
                <a:gd name="T9" fmla="*/ 8 h 21"/>
                <a:gd name="T10" fmla="*/ 9 w 22"/>
                <a:gd name="T11" fmla="*/ 1 h 21"/>
                <a:gd name="T12" fmla="*/ 5 w 22"/>
                <a:gd name="T13" fmla="*/ 4 h 21"/>
                <a:gd name="T14" fmla="*/ 0 w 22"/>
                <a:gd name="T15" fmla="*/ 9 h 21"/>
                <a:gd name="T16" fmla="*/ 12 w 22"/>
                <a:gd name="T17" fmla="*/ 18 h 21"/>
                <a:gd name="T18" fmla="*/ 19 w 22"/>
                <a:gd name="T19" fmla="*/ 21 h 21"/>
                <a:gd name="T20" fmla="*/ 21 w 22"/>
                <a:gd name="T21" fmla="*/ 17 h 21"/>
                <a:gd name="T22" fmla="*/ 21 w 22"/>
                <a:gd name="T2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21" y="17"/>
                  </a:moveTo>
                  <a:cubicBezTo>
                    <a:pt x="22" y="15"/>
                    <a:pt x="20" y="14"/>
                    <a:pt x="19" y="13"/>
                  </a:cubicBezTo>
                  <a:cubicBezTo>
                    <a:pt x="18" y="13"/>
                    <a:pt x="14" y="12"/>
                    <a:pt x="16" y="11"/>
                  </a:cubicBezTo>
                  <a:cubicBezTo>
                    <a:pt x="17" y="10"/>
                    <a:pt x="17" y="7"/>
                    <a:pt x="16" y="6"/>
                  </a:cubicBezTo>
                  <a:cubicBezTo>
                    <a:pt x="15" y="4"/>
                    <a:pt x="14" y="8"/>
                    <a:pt x="13" y="8"/>
                  </a:cubicBezTo>
                  <a:cubicBezTo>
                    <a:pt x="10" y="8"/>
                    <a:pt x="11" y="0"/>
                    <a:pt x="9" y="1"/>
                  </a:cubicBezTo>
                  <a:cubicBezTo>
                    <a:pt x="8" y="2"/>
                    <a:pt x="6" y="3"/>
                    <a:pt x="5" y="4"/>
                  </a:cubicBezTo>
                  <a:cubicBezTo>
                    <a:pt x="4" y="6"/>
                    <a:pt x="2" y="7"/>
                    <a:pt x="0" y="9"/>
                  </a:cubicBezTo>
                  <a:cubicBezTo>
                    <a:pt x="5" y="12"/>
                    <a:pt x="8" y="15"/>
                    <a:pt x="12" y="18"/>
                  </a:cubicBezTo>
                  <a:cubicBezTo>
                    <a:pt x="14" y="20"/>
                    <a:pt x="16" y="21"/>
                    <a:pt x="19" y="21"/>
                  </a:cubicBezTo>
                  <a:cubicBezTo>
                    <a:pt x="22" y="21"/>
                    <a:pt x="20" y="19"/>
                    <a:pt x="21" y="17"/>
                  </a:cubicBezTo>
                  <a:cubicBezTo>
                    <a:pt x="22" y="15"/>
                    <a:pt x="21" y="19"/>
                    <a:pt x="21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5" name="Freeform 764">
              <a:extLst>
                <a:ext uri="{FF2B5EF4-FFF2-40B4-BE49-F238E27FC236}">
                  <a16:creationId xmlns:a16="http://schemas.microsoft.com/office/drawing/2014/main" id="{F41A90CC-C0C6-1F42-9F07-B171597B9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5022" y="7249181"/>
              <a:ext cx="278102" cy="248129"/>
            </a:xfrm>
            <a:custGeom>
              <a:avLst/>
              <a:gdLst>
                <a:gd name="T0" fmla="*/ 10 w 35"/>
                <a:gd name="T1" fmla="*/ 16 h 29"/>
                <a:gd name="T2" fmla="*/ 20 w 35"/>
                <a:gd name="T3" fmla="*/ 17 h 29"/>
                <a:gd name="T4" fmla="*/ 21 w 35"/>
                <a:gd name="T5" fmla="*/ 23 h 29"/>
                <a:gd name="T6" fmla="*/ 25 w 35"/>
                <a:gd name="T7" fmla="*/ 21 h 29"/>
                <a:gd name="T8" fmla="*/ 29 w 35"/>
                <a:gd name="T9" fmla="*/ 27 h 29"/>
                <a:gd name="T10" fmla="*/ 31 w 35"/>
                <a:gd name="T11" fmla="*/ 26 h 29"/>
                <a:gd name="T12" fmla="*/ 33 w 35"/>
                <a:gd name="T13" fmla="*/ 25 h 29"/>
                <a:gd name="T14" fmla="*/ 33 w 35"/>
                <a:gd name="T15" fmla="*/ 23 h 29"/>
                <a:gd name="T16" fmla="*/ 35 w 35"/>
                <a:gd name="T17" fmla="*/ 22 h 29"/>
                <a:gd name="T18" fmla="*/ 34 w 35"/>
                <a:gd name="T19" fmla="*/ 19 h 29"/>
                <a:gd name="T20" fmla="*/ 33 w 35"/>
                <a:gd name="T21" fmla="*/ 16 h 29"/>
                <a:gd name="T22" fmla="*/ 33 w 35"/>
                <a:gd name="T23" fmla="*/ 12 h 29"/>
                <a:gd name="T24" fmla="*/ 32 w 35"/>
                <a:gd name="T25" fmla="*/ 8 h 29"/>
                <a:gd name="T26" fmla="*/ 26 w 35"/>
                <a:gd name="T27" fmla="*/ 2 h 29"/>
                <a:gd name="T28" fmla="*/ 24 w 35"/>
                <a:gd name="T29" fmla="*/ 3 h 29"/>
                <a:gd name="T30" fmla="*/ 22 w 35"/>
                <a:gd name="T31" fmla="*/ 3 h 29"/>
                <a:gd name="T32" fmla="*/ 19 w 35"/>
                <a:gd name="T33" fmla="*/ 3 h 29"/>
                <a:gd name="T34" fmla="*/ 18 w 35"/>
                <a:gd name="T35" fmla="*/ 3 h 29"/>
                <a:gd name="T36" fmla="*/ 15 w 35"/>
                <a:gd name="T37" fmla="*/ 2 h 29"/>
                <a:gd name="T38" fmla="*/ 10 w 35"/>
                <a:gd name="T39" fmla="*/ 1 h 29"/>
                <a:gd name="T40" fmla="*/ 5 w 35"/>
                <a:gd name="T41" fmla="*/ 1 h 29"/>
                <a:gd name="T42" fmla="*/ 5 w 35"/>
                <a:gd name="T43" fmla="*/ 4 h 29"/>
                <a:gd name="T44" fmla="*/ 3 w 35"/>
                <a:gd name="T45" fmla="*/ 6 h 29"/>
                <a:gd name="T46" fmla="*/ 0 w 35"/>
                <a:gd name="T47" fmla="*/ 8 h 29"/>
                <a:gd name="T48" fmla="*/ 3 w 35"/>
                <a:gd name="T49" fmla="*/ 13 h 29"/>
                <a:gd name="T50" fmla="*/ 8 w 35"/>
                <a:gd name="T51" fmla="*/ 19 h 29"/>
                <a:gd name="T52" fmla="*/ 10 w 35"/>
                <a:gd name="T53" fmla="*/ 16 h 29"/>
                <a:gd name="T54" fmla="*/ 10 w 35"/>
                <a:gd name="T55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29">
                  <a:moveTo>
                    <a:pt x="10" y="16"/>
                  </a:moveTo>
                  <a:cubicBezTo>
                    <a:pt x="14" y="14"/>
                    <a:pt x="18" y="12"/>
                    <a:pt x="20" y="17"/>
                  </a:cubicBezTo>
                  <a:cubicBezTo>
                    <a:pt x="22" y="19"/>
                    <a:pt x="21" y="20"/>
                    <a:pt x="21" y="23"/>
                  </a:cubicBezTo>
                  <a:cubicBezTo>
                    <a:pt x="22" y="24"/>
                    <a:pt x="24" y="21"/>
                    <a:pt x="25" y="21"/>
                  </a:cubicBezTo>
                  <a:cubicBezTo>
                    <a:pt x="27" y="20"/>
                    <a:pt x="27" y="29"/>
                    <a:pt x="29" y="27"/>
                  </a:cubicBezTo>
                  <a:cubicBezTo>
                    <a:pt x="30" y="27"/>
                    <a:pt x="30" y="26"/>
                    <a:pt x="31" y="26"/>
                  </a:cubicBezTo>
                  <a:cubicBezTo>
                    <a:pt x="31" y="25"/>
                    <a:pt x="33" y="26"/>
                    <a:pt x="33" y="25"/>
                  </a:cubicBezTo>
                  <a:cubicBezTo>
                    <a:pt x="34" y="24"/>
                    <a:pt x="33" y="23"/>
                    <a:pt x="33" y="23"/>
                  </a:cubicBezTo>
                  <a:cubicBezTo>
                    <a:pt x="33" y="21"/>
                    <a:pt x="35" y="22"/>
                    <a:pt x="35" y="22"/>
                  </a:cubicBezTo>
                  <a:cubicBezTo>
                    <a:pt x="35" y="21"/>
                    <a:pt x="32" y="20"/>
                    <a:pt x="34" y="19"/>
                  </a:cubicBezTo>
                  <a:cubicBezTo>
                    <a:pt x="35" y="18"/>
                    <a:pt x="35" y="17"/>
                    <a:pt x="33" y="16"/>
                  </a:cubicBezTo>
                  <a:cubicBezTo>
                    <a:pt x="32" y="15"/>
                    <a:pt x="34" y="13"/>
                    <a:pt x="33" y="12"/>
                  </a:cubicBezTo>
                  <a:cubicBezTo>
                    <a:pt x="32" y="11"/>
                    <a:pt x="33" y="10"/>
                    <a:pt x="32" y="8"/>
                  </a:cubicBezTo>
                  <a:cubicBezTo>
                    <a:pt x="31" y="7"/>
                    <a:pt x="29" y="0"/>
                    <a:pt x="26" y="2"/>
                  </a:cubicBezTo>
                  <a:cubicBezTo>
                    <a:pt x="26" y="2"/>
                    <a:pt x="25" y="3"/>
                    <a:pt x="24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8" y="3"/>
                    <a:pt x="18" y="4"/>
                    <a:pt x="18" y="3"/>
                  </a:cubicBezTo>
                  <a:cubicBezTo>
                    <a:pt x="16" y="2"/>
                    <a:pt x="17" y="2"/>
                    <a:pt x="15" y="2"/>
                  </a:cubicBezTo>
                  <a:cubicBezTo>
                    <a:pt x="12" y="3"/>
                    <a:pt x="12" y="1"/>
                    <a:pt x="10" y="1"/>
                  </a:cubicBezTo>
                  <a:cubicBezTo>
                    <a:pt x="8" y="0"/>
                    <a:pt x="6" y="0"/>
                    <a:pt x="5" y="1"/>
                  </a:cubicBezTo>
                  <a:cubicBezTo>
                    <a:pt x="5" y="2"/>
                    <a:pt x="3" y="3"/>
                    <a:pt x="5" y="4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5" y="15"/>
                    <a:pt x="6" y="16"/>
                    <a:pt x="8" y="19"/>
                  </a:cubicBezTo>
                  <a:cubicBezTo>
                    <a:pt x="9" y="18"/>
                    <a:pt x="9" y="17"/>
                    <a:pt x="10" y="16"/>
                  </a:cubicBezTo>
                  <a:cubicBezTo>
                    <a:pt x="11" y="16"/>
                    <a:pt x="10" y="17"/>
                    <a:pt x="10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6" name="Freeform 765">
              <a:extLst>
                <a:ext uri="{FF2B5EF4-FFF2-40B4-BE49-F238E27FC236}">
                  <a16:creationId xmlns:a16="http://schemas.microsoft.com/office/drawing/2014/main" id="{C8BC8449-92B1-2741-863B-D3B161463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1409" y="7257837"/>
              <a:ext cx="128145" cy="60589"/>
            </a:xfrm>
            <a:custGeom>
              <a:avLst/>
              <a:gdLst>
                <a:gd name="T0" fmla="*/ 10 w 16"/>
                <a:gd name="T1" fmla="*/ 5 h 7"/>
                <a:gd name="T2" fmla="*/ 14 w 16"/>
                <a:gd name="T3" fmla="*/ 3 h 7"/>
                <a:gd name="T4" fmla="*/ 14 w 16"/>
                <a:gd name="T5" fmla="*/ 0 h 7"/>
                <a:gd name="T6" fmla="*/ 7 w 16"/>
                <a:gd name="T7" fmla="*/ 0 h 7"/>
                <a:gd name="T8" fmla="*/ 4 w 16"/>
                <a:gd name="T9" fmla="*/ 0 h 7"/>
                <a:gd name="T10" fmla="*/ 0 w 16"/>
                <a:gd name="T11" fmla="*/ 1 h 7"/>
                <a:gd name="T12" fmla="*/ 3 w 16"/>
                <a:gd name="T13" fmla="*/ 3 h 7"/>
                <a:gd name="T14" fmla="*/ 7 w 16"/>
                <a:gd name="T15" fmla="*/ 3 h 7"/>
                <a:gd name="T16" fmla="*/ 9 w 16"/>
                <a:gd name="T17" fmla="*/ 7 h 7"/>
                <a:gd name="T18" fmla="*/ 10 w 16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7">
                  <a:moveTo>
                    <a:pt x="10" y="5"/>
                  </a:moveTo>
                  <a:cubicBezTo>
                    <a:pt x="11" y="5"/>
                    <a:pt x="16" y="5"/>
                    <a:pt x="14" y="3"/>
                  </a:cubicBezTo>
                  <a:cubicBezTo>
                    <a:pt x="12" y="2"/>
                    <a:pt x="14" y="1"/>
                    <a:pt x="14" y="0"/>
                  </a:cubicBezTo>
                  <a:cubicBezTo>
                    <a:pt x="12" y="0"/>
                    <a:pt x="9" y="0"/>
                    <a:pt x="7" y="0"/>
                  </a:cubicBezTo>
                  <a:cubicBezTo>
                    <a:pt x="5" y="0"/>
                    <a:pt x="5" y="1"/>
                    <a:pt x="4" y="0"/>
                  </a:cubicBezTo>
                  <a:cubicBezTo>
                    <a:pt x="2" y="0"/>
                    <a:pt x="2" y="0"/>
                    <a:pt x="0" y="1"/>
                  </a:cubicBezTo>
                  <a:cubicBezTo>
                    <a:pt x="1" y="2"/>
                    <a:pt x="1" y="3"/>
                    <a:pt x="3" y="3"/>
                  </a:cubicBezTo>
                  <a:cubicBezTo>
                    <a:pt x="4" y="3"/>
                    <a:pt x="7" y="3"/>
                    <a:pt x="7" y="3"/>
                  </a:cubicBezTo>
                  <a:cubicBezTo>
                    <a:pt x="5" y="5"/>
                    <a:pt x="7" y="6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7" name="Freeform 766">
              <a:extLst>
                <a:ext uri="{FF2B5EF4-FFF2-40B4-BE49-F238E27FC236}">
                  <a16:creationId xmlns:a16="http://schemas.microsoft.com/office/drawing/2014/main" id="{1CE1733A-61D0-8440-B808-D38C03FE0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228" y="7200132"/>
              <a:ext cx="119965" cy="34623"/>
            </a:xfrm>
            <a:custGeom>
              <a:avLst/>
              <a:gdLst>
                <a:gd name="T0" fmla="*/ 4 w 15"/>
                <a:gd name="T1" fmla="*/ 4 h 4"/>
                <a:gd name="T2" fmla="*/ 9 w 15"/>
                <a:gd name="T3" fmla="*/ 3 h 4"/>
                <a:gd name="T4" fmla="*/ 15 w 15"/>
                <a:gd name="T5" fmla="*/ 2 h 4"/>
                <a:gd name="T6" fmla="*/ 8 w 15"/>
                <a:gd name="T7" fmla="*/ 1 h 4"/>
                <a:gd name="T8" fmla="*/ 0 w 15"/>
                <a:gd name="T9" fmla="*/ 4 h 4"/>
                <a:gd name="T10" fmla="*/ 4 w 15"/>
                <a:gd name="T11" fmla="*/ 4 h 4"/>
                <a:gd name="T12" fmla="*/ 4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4" y="4"/>
                  </a:moveTo>
                  <a:cubicBezTo>
                    <a:pt x="6" y="3"/>
                    <a:pt x="7" y="2"/>
                    <a:pt x="9" y="3"/>
                  </a:cubicBezTo>
                  <a:cubicBezTo>
                    <a:pt x="10" y="3"/>
                    <a:pt x="14" y="4"/>
                    <a:pt x="15" y="2"/>
                  </a:cubicBezTo>
                  <a:cubicBezTo>
                    <a:pt x="15" y="3"/>
                    <a:pt x="9" y="0"/>
                    <a:pt x="8" y="1"/>
                  </a:cubicBezTo>
                  <a:cubicBezTo>
                    <a:pt x="5" y="2"/>
                    <a:pt x="1" y="0"/>
                    <a:pt x="0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8" name="Freeform 767">
              <a:extLst>
                <a:ext uri="{FF2B5EF4-FFF2-40B4-BE49-F238E27FC236}">
                  <a16:creationId xmlns:a16="http://schemas.microsoft.com/office/drawing/2014/main" id="{FEAA51CE-4B4D-3B46-B368-EB3C2085F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6605779"/>
              <a:ext cx="479859" cy="577041"/>
            </a:xfrm>
            <a:custGeom>
              <a:avLst/>
              <a:gdLst>
                <a:gd name="T0" fmla="*/ 5 w 60"/>
                <a:gd name="T1" fmla="*/ 57 h 68"/>
                <a:gd name="T2" fmla="*/ 15 w 60"/>
                <a:gd name="T3" fmla="*/ 57 h 68"/>
                <a:gd name="T4" fmla="*/ 18 w 60"/>
                <a:gd name="T5" fmla="*/ 59 h 68"/>
                <a:gd name="T6" fmla="*/ 21 w 60"/>
                <a:gd name="T7" fmla="*/ 63 h 68"/>
                <a:gd name="T8" fmla="*/ 27 w 60"/>
                <a:gd name="T9" fmla="*/ 64 h 68"/>
                <a:gd name="T10" fmla="*/ 32 w 60"/>
                <a:gd name="T11" fmla="*/ 64 h 68"/>
                <a:gd name="T12" fmla="*/ 35 w 60"/>
                <a:gd name="T13" fmla="*/ 62 h 68"/>
                <a:gd name="T14" fmla="*/ 39 w 60"/>
                <a:gd name="T15" fmla="*/ 62 h 68"/>
                <a:gd name="T16" fmla="*/ 44 w 60"/>
                <a:gd name="T17" fmla="*/ 61 h 68"/>
                <a:gd name="T18" fmla="*/ 53 w 60"/>
                <a:gd name="T19" fmla="*/ 61 h 68"/>
                <a:gd name="T20" fmla="*/ 58 w 60"/>
                <a:gd name="T21" fmla="*/ 61 h 68"/>
                <a:gd name="T22" fmla="*/ 58 w 60"/>
                <a:gd name="T23" fmla="*/ 54 h 68"/>
                <a:gd name="T24" fmla="*/ 56 w 60"/>
                <a:gd name="T25" fmla="*/ 38 h 68"/>
                <a:gd name="T26" fmla="*/ 52 w 60"/>
                <a:gd name="T27" fmla="*/ 12 h 68"/>
                <a:gd name="T28" fmla="*/ 60 w 60"/>
                <a:gd name="T29" fmla="*/ 12 h 68"/>
                <a:gd name="T30" fmla="*/ 43 w 60"/>
                <a:gd name="T31" fmla="*/ 0 h 68"/>
                <a:gd name="T32" fmla="*/ 42 w 60"/>
                <a:gd name="T33" fmla="*/ 7 h 68"/>
                <a:gd name="T34" fmla="*/ 37 w 60"/>
                <a:gd name="T35" fmla="*/ 7 h 68"/>
                <a:gd name="T36" fmla="*/ 29 w 60"/>
                <a:gd name="T37" fmla="*/ 7 h 68"/>
                <a:gd name="T38" fmla="*/ 26 w 60"/>
                <a:gd name="T39" fmla="*/ 7 h 68"/>
                <a:gd name="T40" fmla="*/ 26 w 60"/>
                <a:gd name="T41" fmla="*/ 12 h 68"/>
                <a:gd name="T42" fmla="*/ 26 w 60"/>
                <a:gd name="T43" fmla="*/ 19 h 68"/>
                <a:gd name="T44" fmla="*/ 20 w 60"/>
                <a:gd name="T45" fmla="*/ 25 h 68"/>
                <a:gd name="T46" fmla="*/ 20 w 60"/>
                <a:gd name="T47" fmla="*/ 32 h 68"/>
                <a:gd name="T48" fmla="*/ 16 w 60"/>
                <a:gd name="T49" fmla="*/ 32 h 68"/>
                <a:gd name="T50" fmla="*/ 3 w 60"/>
                <a:gd name="T51" fmla="*/ 32 h 68"/>
                <a:gd name="T52" fmla="*/ 1 w 60"/>
                <a:gd name="T53" fmla="*/ 33 h 68"/>
                <a:gd name="T54" fmla="*/ 4 w 60"/>
                <a:gd name="T55" fmla="*/ 36 h 68"/>
                <a:gd name="T56" fmla="*/ 3 w 60"/>
                <a:gd name="T57" fmla="*/ 41 h 68"/>
                <a:gd name="T58" fmla="*/ 6 w 60"/>
                <a:gd name="T59" fmla="*/ 48 h 68"/>
                <a:gd name="T60" fmla="*/ 3 w 60"/>
                <a:gd name="T61" fmla="*/ 58 h 68"/>
                <a:gd name="T62" fmla="*/ 5 w 60"/>
                <a:gd name="T63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68">
                  <a:moveTo>
                    <a:pt x="5" y="57"/>
                  </a:moveTo>
                  <a:cubicBezTo>
                    <a:pt x="7" y="57"/>
                    <a:pt x="13" y="55"/>
                    <a:pt x="15" y="57"/>
                  </a:cubicBezTo>
                  <a:cubicBezTo>
                    <a:pt x="16" y="58"/>
                    <a:pt x="17" y="58"/>
                    <a:pt x="18" y="59"/>
                  </a:cubicBezTo>
                  <a:cubicBezTo>
                    <a:pt x="19" y="61"/>
                    <a:pt x="20" y="62"/>
                    <a:pt x="21" y="63"/>
                  </a:cubicBezTo>
                  <a:cubicBezTo>
                    <a:pt x="22" y="64"/>
                    <a:pt x="26" y="68"/>
                    <a:pt x="27" y="64"/>
                  </a:cubicBezTo>
                  <a:cubicBezTo>
                    <a:pt x="28" y="58"/>
                    <a:pt x="30" y="65"/>
                    <a:pt x="32" y="64"/>
                  </a:cubicBezTo>
                  <a:cubicBezTo>
                    <a:pt x="33" y="62"/>
                    <a:pt x="33" y="62"/>
                    <a:pt x="35" y="62"/>
                  </a:cubicBezTo>
                  <a:cubicBezTo>
                    <a:pt x="37" y="62"/>
                    <a:pt x="38" y="62"/>
                    <a:pt x="39" y="62"/>
                  </a:cubicBezTo>
                  <a:cubicBezTo>
                    <a:pt x="41" y="61"/>
                    <a:pt x="43" y="61"/>
                    <a:pt x="44" y="61"/>
                  </a:cubicBezTo>
                  <a:cubicBezTo>
                    <a:pt x="47" y="61"/>
                    <a:pt x="50" y="61"/>
                    <a:pt x="53" y="61"/>
                  </a:cubicBezTo>
                  <a:cubicBezTo>
                    <a:pt x="54" y="61"/>
                    <a:pt x="57" y="62"/>
                    <a:pt x="58" y="61"/>
                  </a:cubicBezTo>
                  <a:cubicBezTo>
                    <a:pt x="59" y="61"/>
                    <a:pt x="58" y="55"/>
                    <a:pt x="58" y="54"/>
                  </a:cubicBezTo>
                  <a:cubicBezTo>
                    <a:pt x="57" y="48"/>
                    <a:pt x="56" y="43"/>
                    <a:pt x="56" y="38"/>
                  </a:cubicBezTo>
                  <a:cubicBezTo>
                    <a:pt x="55" y="29"/>
                    <a:pt x="53" y="21"/>
                    <a:pt x="52" y="12"/>
                  </a:cubicBezTo>
                  <a:cubicBezTo>
                    <a:pt x="55" y="12"/>
                    <a:pt x="58" y="12"/>
                    <a:pt x="60" y="12"/>
                  </a:cubicBezTo>
                  <a:cubicBezTo>
                    <a:pt x="54" y="8"/>
                    <a:pt x="48" y="4"/>
                    <a:pt x="43" y="0"/>
                  </a:cubicBezTo>
                  <a:cubicBezTo>
                    <a:pt x="43" y="1"/>
                    <a:pt x="43" y="7"/>
                    <a:pt x="42" y="7"/>
                  </a:cubicBezTo>
                  <a:cubicBezTo>
                    <a:pt x="41" y="7"/>
                    <a:pt x="39" y="7"/>
                    <a:pt x="37" y="7"/>
                  </a:cubicBezTo>
                  <a:cubicBezTo>
                    <a:pt x="35" y="7"/>
                    <a:pt x="32" y="7"/>
                    <a:pt x="29" y="7"/>
                  </a:cubicBezTo>
                  <a:cubicBezTo>
                    <a:pt x="29" y="7"/>
                    <a:pt x="26" y="7"/>
                    <a:pt x="26" y="7"/>
                  </a:cubicBezTo>
                  <a:cubicBezTo>
                    <a:pt x="25" y="8"/>
                    <a:pt x="26" y="11"/>
                    <a:pt x="26" y="12"/>
                  </a:cubicBezTo>
                  <a:cubicBezTo>
                    <a:pt x="26" y="14"/>
                    <a:pt x="26" y="17"/>
                    <a:pt x="26" y="19"/>
                  </a:cubicBezTo>
                  <a:cubicBezTo>
                    <a:pt x="26" y="22"/>
                    <a:pt x="20" y="21"/>
                    <a:pt x="20" y="25"/>
                  </a:cubicBezTo>
                  <a:cubicBezTo>
                    <a:pt x="20" y="26"/>
                    <a:pt x="21" y="31"/>
                    <a:pt x="20" y="32"/>
                  </a:cubicBezTo>
                  <a:cubicBezTo>
                    <a:pt x="20" y="32"/>
                    <a:pt x="17" y="32"/>
                    <a:pt x="16" y="32"/>
                  </a:cubicBezTo>
                  <a:cubicBezTo>
                    <a:pt x="12" y="32"/>
                    <a:pt x="7" y="32"/>
                    <a:pt x="3" y="32"/>
                  </a:cubicBezTo>
                  <a:cubicBezTo>
                    <a:pt x="2" y="32"/>
                    <a:pt x="0" y="31"/>
                    <a:pt x="1" y="33"/>
                  </a:cubicBezTo>
                  <a:cubicBezTo>
                    <a:pt x="2" y="34"/>
                    <a:pt x="3" y="35"/>
                    <a:pt x="4" y="36"/>
                  </a:cubicBezTo>
                  <a:cubicBezTo>
                    <a:pt x="5" y="38"/>
                    <a:pt x="4" y="40"/>
                    <a:pt x="3" y="41"/>
                  </a:cubicBezTo>
                  <a:cubicBezTo>
                    <a:pt x="3" y="44"/>
                    <a:pt x="6" y="45"/>
                    <a:pt x="6" y="48"/>
                  </a:cubicBezTo>
                  <a:cubicBezTo>
                    <a:pt x="7" y="51"/>
                    <a:pt x="4" y="55"/>
                    <a:pt x="3" y="58"/>
                  </a:cubicBezTo>
                  <a:cubicBezTo>
                    <a:pt x="4" y="58"/>
                    <a:pt x="4" y="57"/>
                    <a:pt x="5" y="5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9" name="Freeform 768">
              <a:extLst>
                <a:ext uri="{FF2B5EF4-FFF2-40B4-BE49-F238E27FC236}">
                  <a16:creationId xmlns:a16="http://schemas.microsoft.com/office/drawing/2014/main" id="{ABC86B76-B06F-F948-87EC-41141B0A3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7081837"/>
              <a:ext cx="231750" cy="193312"/>
            </a:xfrm>
            <a:custGeom>
              <a:avLst/>
              <a:gdLst>
                <a:gd name="T0" fmla="*/ 8 w 29"/>
                <a:gd name="T1" fmla="*/ 22 h 23"/>
                <a:gd name="T2" fmla="*/ 10 w 29"/>
                <a:gd name="T3" fmla="*/ 21 h 23"/>
                <a:gd name="T4" fmla="*/ 15 w 29"/>
                <a:gd name="T5" fmla="*/ 21 h 23"/>
                <a:gd name="T6" fmla="*/ 23 w 29"/>
                <a:gd name="T7" fmla="*/ 21 h 23"/>
                <a:gd name="T8" fmla="*/ 27 w 29"/>
                <a:gd name="T9" fmla="*/ 22 h 23"/>
                <a:gd name="T10" fmla="*/ 29 w 29"/>
                <a:gd name="T11" fmla="*/ 19 h 23"/>
                <a:gd name="T12" fmla="*/ 25 w 29"/>
                <a:gd name="T13" fmla="*/ 14 h 23"/>
                <a:gd name="T14" fmla="*/ 25 w 29"/>
                <a:gd name="T15" fmla="*/ 10 h 23"/>
                <a:gd name="T16" fmla="*/ 19 w 29"/>
                <a:gd name="T17" fmla="*/ 4 h 23"/>
                <a:gd name="T18" fmla="*/ 9 w 29"/>
                <a:gd name="T19" fmla="*/ 1 h 23"/>
                <a:gd name="T20" fmla="*/ 5 w 29"/>
                <a:gd name="T21" fmla="*/ 1 h 23"/>
                <a:gd name="T22" fmla="*/ 2 w 29"/>
                <a:gd name="T23" fmla="*/ 6 h 23"/>
                <a:gd name="T24" fmla="*/ 1 w 29"/>
                <a:gd name="T25" fmla="*/ 10 h 23"/>
                <a:gd name="T26" fmla="*/ 2 w 29"/>
                <a:gd name="T27" fmla="*/ 12 h 23"/>
                <a:gd name="T28" fmla="*/ 2 w 29"/>
                <a:gd name="T29" fmla="*/ 14 h 23"/>
                <a:gd name="T30" fmla="*/ 4 w 29"/>
                <a:gd name="T31" fmla="*/ 15 h 23"/>
                <a:gd name="T32" fmla="*/ 9 w 29"/>
                <a:gd name="T33" fmla="*/ 15 h 23"/>
                <a:gd name="T34" fmla="*/ 10 w 29"/>
                <a:gd name="T35" fmla="*/ 14 h 23"/>
                <a:gd name="T36" fmla="*/ 17 w 29"/>
                <a:gd name="T37" fmla="*/ 16 h 23"/>
                <a:gd name="T38" fmla="*/ 11 w 29"/>
                <a:gd name="T39" fmla="*/ 17 h 23"/>
                <a:gd name="T40" fmla="*/ 6 w 29"/>
                <a:gd name="T41" fmla="*/ 18 h 23"/>
                <a:gd name="T42" fmla="*/ 3 w 29"/>
                <a:gd name="T43" fmla="*/ 21 h 23"/>
                <a:gd name="T44" fmla="*/ 5 w 29"/>
                <a:gd name="T45" fmla="*/ 21 h 23"/>
                <a:gd name="T46" fmla="*/ 8 w 29"/>
                <a:gd name="T4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23">
                  <a:moveTo>
                    <a:pt x="8" y="22"/>
                  </a:moveTo>
                  <a:cubicBezTo>
                    <a:pt x="9" y="22"/>
                    <a:pt x="9" y="21"/>
                    <a:pt x="10" y="21"/>
                  </a:cubicBezTo>
                  <a:cubicBezTo>
                    <a:pt x="12" y="21"/>
                    <a:pt x="13" y="21"/>
                    <a:pt x="15" y="21"/>
                  </a:cubicBezTo>
                  <a:cubicBezTo>
                    <a:pt x="17" y="21"/>
                    <a:pt x="20" y="20"/>
                    <a:pt x="23" y="21"/>
                  </a:cubicBezTo>
                  <a:cubicBezTo>
                    <a:pt x="24" y="22"/>
                    <a:pt x="25" y="23"/>
                    <a:pt x="27" y="22"/>
                  </a:cubicBezTo>
                  <a:cubicBezTo>
                    <a:pt x="29" y="22"/>
                    <a:pt x="29" y="21"/>
                    <a:pt x="29" y="19"/>
                  </a:cubicBezTo>
                  <a:cubicBezTo>
                    <a:pt x="29" y="17"/>
                    <a:pt x="25" y="16"/>
                    <a:pt x="25" y="14"/>
                  </a:cubicBezTo>
                  <a:cubicBezTo>
                    <a:pt x="25" y="14"/>
                    <a:pt x="25" y="10"/>
                    <a:pt x="25" y="10"/>
                  </a:cubicBezTo>
                  <a:cubicBezTo>
                    <a:pt x="24" y="10"/>
                    <a:pt x="20" y="5"/>
                    <a:pt x="19" y="4"/>
                  </a:cubicBezTo>
                  <a:cubicBezTo>
                    <a:pt x="16" y="1"/>
                    <a:pt x="13" y="0"/>
                    <a:pt x="9" y="1"/>
                  </a:cubicBezTo>
                  <a:cubicBezTo>
                    <a:pt x="8" y="1"/>
                    <a:pt x="5" y="0"/>
                    <a:pt x="5" y="1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3" y="8"/>
                    <a:pt x="3" y="9"/>
                    <a:pt x="1" y="10"/>
                  </a:cubicBezTo>
                  <a:cubicBezTo>
                    <a:pt x="0" y="10"/>
                    <a:pt x="3" y="12"/>
                    <a:pt x="2" y="12"/>
                  </a:cubicBezTo>
                  <a:cubicBezTo>
                    <a:pt x="4" y="13"/>
                    <a:pt x="2" y="13"/>
                    <a:pt x="2" y="14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4" y="16"/>
                    <a:pt x="8" y="15"/>
                    <a:pt x="9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1" y="14"/>
                    <a:pt x="17" y="17"/>
                    <a:pt x="17" y="16"/>
                  </a:cubicBezTo>
                  <a:cubicBezTo>
                    <a:pt x="16" y="18"/>
                    <a:pt x="12" y="17"/>
                    <a:pt x="11" y="17"/>
                  </a:cubicBezTo>
                  <a:cubicBezTo>
                    <a:pt x="9" y="16"/>
                    <a:pt x="8" y="18"/>
                    <a:pt x="6" y="18"/>
                  </a:cubicBezTo>
                  <a:cubicBezTo>
                    <a:pt x="3" y="18"/>
                    <a:pt x="1" y="18"/>
                    <a:pt x="3" y="21"/>
                  </a:cubicBezTo>
                  <a:cubicBezTo>
                    <a:pt x="3" y="22"/>
                    <a:pt x="4" y="21"/>
                    <a:pt x="5" y="21"/>
                  </a:cubicBezTo>
                  <a:cubicBezTo>
                    <a:pt x="6" y="21"/>
                    <a:pt x="7" y="22"/>
                    <a:pt x="8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0" name="Freeform 769">
              <a:extLst>
                <a:ext uri="{FF2B5EF4-FFF2-40B4-BE49-F238E27FC236}">
                  <a16:creationId xmlns:a16="http://schemas.microsoft.com/office/drawing/2014/main" id="{0789AC55-F8AA-1D41-B161-5726D9E37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8630" y="6700989"/>
              <a:ext cx="670712" cy="660715"/>
            </a:xfrm>
            <a:custGeom>
              <a:avLst/>
              <a:gdLst>
                <a:gd name="T0" fmla="*/ 27 w 84"/>
                <a:gd name="T1" fmla="*/ 1 h 78"/>
                <a:gd name="T2" fmla="*/ 33 w 84"/>
                <a:gd name="T3" fmla="*/ 45 h 78"/>
                <a:gd name="T4" fmla="*/ 32 w 84"/>
                <a:gd name="T5" fmla="*/ 50 h 78"/>
                <a:gd name="T6" fmla="*/ 19 w 84"/>
                <a:gd name="T7" fmla="*/ 50 h 78"/>
                <a:gd name="T8" fmla="*/ 15 w 84"/>
                <a:gd name="T9" fmla="*/ 50 h 78"/>
                <a:gd name="T10" fmla="*/ 12 w 84"/>
                <a:gd name="T11" fmla="*/ 51 h 78"/>
                <a:gd name="T12" fmla="*/ 8 w 84"/>
                <a:gd name="T13" fmla="*/ 51 h 78"/>
                <a:gd name="T14" fmla="*/ 6 w 84"/>
                <a:gd name="T15" fmla="*/ 52 h 78"/>
                <a:gd name="T16" fmla="*/ 3 w 84"/>
                <a:gd name="T17" fmla="*/ 50 h 78"/>
                <a:gd name="T18" fmla="*/ 0 w 84"/>
                <a:gd name="T19" fmla="*/ 55 h 78"/>
                <a:gd name="T20" fmla="*/ 0 w 84"/>
                <a:gd name="T21" fmla="*/ 59 h 78"/>
                <a:gd name="T22" fmla="*/ 3 w 84"/>
                <a:gd name="T23" fmla="*/ 63 h 78"/>
                <a:gd name="T24" fmla="*/ 4 w 84"/>
                <a:gd name="T25" fmla="*/ 67 h 78"/>
                <a:gd name="T26" fmla="*/ 7 w 84"/>
                <a:gd name="T27" fmla="*/ 68 h 78"/>
                <a:gd name="T28" fmla="*/ 11 w 84"/>
                <a:gd name="T29" fmla="*/ 68 h 78"/>
                <a:gd name="T30" fmla="*/ 15 w 84"/>
                <a:gd name="T31" fmla="*/ 66 h 78"/>
                <a:gd name="T32" fmla="*/ 20 w 84"/>
                <a:gd name="T33" fmla="*/ 75 h 78"/>
                <a:gd name="T34" fmla="*/ 20 w 84"/>
                <a:gd name="T35" fmla="*/ 77 h 78"/>
                <a:gd name="T36" fmla="*/ 23 w 84"/>
                <a:gd name="T37" fmla="*/ 77 h 78"/>
                <a:gd name="T38" fmla="*/ 27 w 84"/>
                <a:gd name="T39" fmla="*/ 77 h 78"/>
                <a:gd name="T40" fmla="*/ 30 w 84"/>
                <a:gd name="T41" fmla="*/ 77 h 78"/>
                <a:gd name="T42" fmla="*/ 35 w 84"/>
                <a:gd name="T43" fmla="*/ 71 h 78"/>
                <a:gd name="T44" fmla="*/ 35 w 84"/>
                <a:gd name="T45" fmla="*/ 69 h 78"/>
                <a:gd name="T46" fmla="*/ 39 w 84"/>
                <a:gd name="T47" fmla="*/ 67 h 78"/>
                <a:gd name="T48" fmla="*/ 40 w 84"/>
                <a:gd name="T49" fmla="*/ 63 h 78"/>
                <a:gd name="T50" fmla="*/ 42 w 84"/>
                <a:gd name="T51" fmla="*/ 62 h 78"/>
                <a:gd name="T52" fmla="*/ 49 w 84"/>
                <a:gd name="T53" fmla="*/ 57 h 78"/>
                <a:gd name="T54" fmla="*/ 51 w 84"/>
                <a:gd name="T55" fmla="*/ 57 h 78"/>
                <a:gd name="T56" fmla="*/ 52 w 84"/>
                <a:gd name="T57" fmla="*/ 56 h 78"/>
                <a:gd name="T58" fmla="*/ 55 w 84"/>
                <a:gd name="T59" fmla="*/ 54 h 78"/>
                <a:gd name="T60" fmla="*/ 65 w 84"/>
                <a:gd name="T61" fmla="*/ 53 h 78"/>
                <a:gd name="T62" fmla="*/ 70 w 84"/>
                <a:gd name="T63" fmla="*/ 52 h 78"/>
                <a:gd name="T64" fmla="*/ 78 w 84"/>
                <a:gd name="T65" fmla="*/ 51 h 78"/>
                <a:gd name="T66" fmla="*/ 82 w 84"/>
                <a:gd name="T67" fmla="*/ 31 h 78"/>
                <a:gd name="T68" fmla="*/ 77 w 84"/>
                <a:gd name="T69" fmla="*/ 32 h 78"/>
                <a:gd name="T70" fmla="*/ 77 w 84"/>
                <a:gd name="T71" fmla="*/ 28 h 78"/>
                <a:gd name="T72" fmla="*/ 70 w 84"/>
                <a:gd name="T73" fmla="*/ 26 h 78"/>
                <a:gd name="T74" fmla="*/ 66 w 84"/>
                <a:gd name="T75" fmla="*/ 22 h 78"/>
                <a:gd name="T76" fmla="*/ 63 w 84"/>
                <a:gd name="T77" fmla="*/ 20 h 78"/>
                <a:gd name="T78" fmla="*/ 56 w 84"/>
                <a:gd name="T79" fmla="*/ 14 h 78"/>
                <a:gd name="T80" fmla="*/ 39 w 84"/>
                <a:gd name="T81" fmla="*/ 3 h 78"/>
                <a:gd name="T82" fmla="*/ 35 w 84"/>
                <a:gd name="T83" fmla="*/ 1 h 78"/>
                <a:gd name="T84" fmla="*/ 27 w 84"/>
                <a:gd name="T85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4" h="78">
                  <a:moveTo>
                    <a:pt x="27" y="1"/>
                  </a:moveTo>
                  <a:cubicBezTo>
                    <a:pt x="29" y="16"/>
                    <a:pt x="31" y="31"/>
                    <a:pt x="33" y="45"/>
                  </a:cubicBezTo>
                  <a:cubicBezTo>
                    <a:pt x="33" y="47"/>
                    <a:pt x="35" y="50"/>
                    <a:pt x="32" y="50"/>
                  </a:cubicBezTo>
                  <a:cubicBezTo>
                    <a:pt x="28" y="50"/>
                    <a:pt x="23" y="50"/>
                    <a:pt x="19" y="50"/>
                  </a:cubicBezTo>
                  <a:cubicBezTo>
                    <a:pt x="17" y="50"/>
                    <a:pt x="16" y="50"/>
                    <a:pt x="15" y="50"/>
                  </a:cubicBezTo>
                  <a:cubicBezTo>
                    <a:pt x="14" y="50"/>
                    <a:pt x="13" y="51"/>
                    <a:pt x="12" y="51"/>
                  </a:cubicBezTo>
                  <a:cubicBezTo>
                    <a:pt x="11" y="52"/>
                    <a:pt x="10" y="51"/>
                    <a:pt x="8" y="51"/>
                  </a:cubicBezTo>
                  <a:cubicBezTo>
                    <a:pt x="7" y="51"/>
                    <a:pt x="7" y="53"/>
                    <a:pt x="6" y="52"/>
                  </a:cubicBezTo>
                  <a:cubicBezTo>
                    <a:pt x="5" y="52"/>
                    <a:pt x="4" y="50"/>
                    <a:pt x="3" y="50"/>
                  </a:cubicBezTo>
                  <a:cubicBezTo>
                    <a:pt x="2" y="50"/>
                    <a:pt x="2" y="56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0" y="61"/>
                    <a:pt x="2" y="61"/>
                    <a:pt x="3" y="63"/>
                  </a:cubicBezTo>
                  <a:cubicBezTo>
                    <a:pt x="4" y="64"/>
                    <a:pt x="3" y="66"/>
                    <a:pt x="4" y="67"/>
                  </a:cubicBezTo>
                  <a:cubicBezTo>
                    <a:pt x="5" y="69"/>
                    <a:pt x="6" y="67"/>
                    <a:pt x="7" y="68"/>
                  </a:cubicBezTo>
                  <a:cubicBezTo>
                    <a:pt x="7" y="69"/>
                    <a:pt x="10" y="68"/>
                    <a:pt x="11" y="68"/>
                  </a:cubicBezTo>
                  <a:cubicBezTo>
                    <a:pt x="12" y="68"/>
                    <a:pt x="14" y="66"/>
                    <a:pt x="15" y="66"/>
                  </a:cubicBezTo>
                  <a:cubicBezTo>
                    <a:pt x="17" y="68"/>
                    <a:pt x="18" y="73"/>
                    <a:pt x="20" y="75"/>
                  </a:cubicBezTo>
                  <a:cubicBezTo>
                    <a:pt x="20" y="75"/>
                    <a:pt x="19" y="77"/>
                    <a:pt x="20" y="77"/>
                  </a:cubicBezTo>
                  <a:cubicBezTo>
                    <a:pt x="21" y="78"/>
                    <a:pt x="22" y="76"/>
                    <a:pt x="23" y="77"/>
                  </a:cubicBezTo>
                  <a:cubicBezTo>
                    <a:pt x="24" y="78"/>
                    <a:pt x="26" y="78"/>
                    <a:pt x="27" y="77"/>
                  </a:cubicBezTo>
                  <a:cubicBezTo>
                    <a:pt x="29" y="75"/>
                    <a:pt x="29" y="77"/>
                    <a:pt x="30" y="77"/>
                  </a:cubicBezTo>
                  <a:cubicBezTo>
                    <a:pt x="33" y="77"/>
                    <a:pt x="35" y="73"/>
                    <a:pt x="35" y="71"/>
                  </a:cubicBezTo>
                  <a:cubicBezTo>
                    <a:pt x="35" y="70"/>
                    <a:pt x="33" y="70"/>
                    <a:pt x="35" y="69"/>
                  </a:cubicBezTo>
                  <a:cubicBezTo>
                    <a:pt x="36" y="68"/>
                    <a:pt x="38" y="69"/>
                    <a:pt x="39" y="67"/>
                  </a:cubicBezTo>
                  <a:cubicBezTo>
                    <a:pt x="39" y="66"/>
                    <a:pt x="40" y="64"/>
                    <a:pt x="40" y="63"/>
                  </a:cubicBezTo>
                  <a:cubicBezTo>
                    <a:pt x="41" y="61"/>
                    <a:pt x="41" y="60"/>
                    <a:pt x="42" y="62"/>
                  </a:cubicBezTo>
                  <a:cubicBezTo>
                    <a:pt x="45" y="64"/>
                    <a:pt x="47" y="56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7"/>
                    <a:pt x="52" y="56"/>
                    <a:pt x="52" y="56"/>
                  </a:cubicBezTo>
                  <a:cubicBezTo>
                    <a:pt x="53" y="55"/>
                    <a:pt x="54" y="55"/>
                    <a:pt x="55" y="54"/>
                  </a:cubicBezTo>
                  <a:cubicBezTo>
                    <a:pt x="58" y="51"/>
                    <a:pt x="61" y="54"/>
                    <a:pt x="65" y="53"/>
                  </a:cubicBezTo>
                  <a:cubicBezTo>
                    <a:pt x="67" y="53"/>
                    <a:pt x="68" y="52"/>
                    <a:pt x="70" y="52"/>
                  </a:cubicBezTo>
                  <a:cubicBezTo>
                    <a:pt x="73" y="52"/>
                    <a:pt x="76" y="52"/>
                    <a:pt x="78" y="51"/>
                  </a:cubicBezTo>
                  <a:cubicBezTo>
                    <a:pt x="84" y="49"/>
                    <a:pt x="82" y="36"/>
                    <a:pt x="82" y="31"/>
                  </a:cubicBezTo>
                  <a:cubicBezTo>
                    <a:pt x="81" y="32"/>
                    <a:pt x="78" y="34"/>
                    <a:pt x="77" y="32"/>
                  </a:cubicBezTo>
                  <a:cubicBezTo>
                    <a:pt x="76" y="31"/>
                    <a:pt x="78" y="29"/>
                    <a:pt x="77" y="28"/>
                  </a:cubicBezTo>
                  <a:cubicBezTo>
                    <a:pt x="76" y="26"/>
                    <a:pt x="72" y="27"/>
                    <a:pt x="70" y="26"/>
                  </a:cubicBezTo>
                  <a:cubicBezTo>
                    <a:pt x="68" y="26"/>
                    <a:pt x="67" y="23"/>
                    <a:pt x="66" y="22"/>
                  </a:cubicBezTo>
                  <a:cubicBezTo>
                    <a:pt x="66" y="21"/>
                    <a:pt x="65" y="20"/>
                    <a:pt x="63" y="20"/>
                  </a:cubicBezTo>
                  <a:cubicBezTo>
                    <a:pt x="61" y="18"/>
                    <a:pt x="58" y="16"/>
                    <a:pt x="56" y="14"/>
                  </a:cubicBezTo>
                  <a:cubicBezTo>
                    <a:pt x="50" y="11"/>
                    <a:pt x="44" y="7"/>
                    <a:pt x="39" y="3"/>
                  </a:cubicBezTo>
                  <a:cubicBezTo>
                    <a:pt x="38" y="3"/>
                    <a:pt x="36" y="1"/>
                    <a:pt x="35" y="1"/>
                  </a:cubicBezTo>
                  <a:cubicBezTo>
                    <a:pt x="33" y="0"/>
                    <a:pt x="30" y="1"/>
                    <a:pt x="2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1" name="Freeform 770">
              <a:extLst>
                <a:ext uri="{FF2B5EF4-FFF2-40B4-BE49-F238E27FC236}">
                  <a16:creationId xmlns:a16="http://schemas.microsoft.com/office/drawing/2014/main" id="{11F7ADF5-46B9-D849-B999-E7DB7A6F1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5484" y="6395156"/>
              <a:ext cx="441689" cy="455864"/>
            </a:xfrm>
            <a:custGeom>
              <a:avLst/>
              <a:gdLst>
                <a:gd name="T0" fmla="*/ 45 w 55"/>
                <a:gd name="T1" fmla="*/ 54 h 54"/>
                <a:gd name="T2" fmla="*/ 48 w 55"/>
                <a:gd name="T3" fmla="*/ 51 h 54"/>
                <a:gd name="T4" fmla="*/ 51 w 55"/>
                <a:gd name="T5" fmla="*/ 48 h 54"/>
                <a:gd name="T6" fmla="*/ 54 w 55"/>
                <a:gd name="T7" fmla="*/ 44 h 54"/>
                <a:gd name="T8" fmla="*/ 55 w 55"/>
                <a:gd name="T9" fmla="*/ 42 h 54"/>
                <a:gd name="T10" fmla="*/ 50 w 55"/>
                <a:gd name="T11" fmla="*/ 36 h 54"/>
                <a:gd name="T12" fmla="*/ 45 w 55"/>
                <a:gd name="T13" fmla="*/ 25 h 54"/>
                <a:gd name="T14" fmla="*/ 40 w 55"/>
                <a:gd name="T15" fmla="*/ 16 h 54"/>
                <a:gd name="T16" fmla="*/ 38 w 55"/>
                <a:gd name="T17" fmla="*/ 8 h 54"/>
                <a:gd name="T18" fmla="*/ 47 w 55"/>
                <a:gd name="T19" fmla="*/ 22 h 54"/>
                <a:gd name="T20" fmla="*/ 49 w 55"/>
                <a:gd name="T21" fmla="*/ 19 h 54"/>
                <a:gd name="T22" fmla="*/ 48 w 55"/>
                <a:gd name="T23" fmla="*/ 14 h 54"/>
                <a:gd name="T24" fmla="*/ 47 w 55"/>
                <a:gd name="T25" fmla="*/ 2 h 54"/>
                <a:gd name="T26" fmla="*/ 38 w 55"/>
                <a:gd name="T27" fmla="*/ 2 h 54"/>
                <a:gd name="T28" fmla="*/ 25 w 55"/>
                <a:gd name="T29" fmla="*/ 3 h 54"/>
                <a:gd name="T30" fmla="*/ 16 w 55"/>
                <a:gd name="T31" fmla="*/ 3 h 54"/>
                <a:gd name="T32" fmla="*/ 4 w 55"/>
                <a:gd name="T33" fmla="*/ 1 h 54"/>
                <a:gd name="T34" fmla="*/ 3 w 55"/>
                <a:gd name="T35" fmla="*/ 0 h 54"/>
                <a:gd name="T36" fmla="*/ 1 w 55"/>
                <a:gd name="T37" fmla="*/ 3 h 54"/>
                <a:gd name="T38" fmla="*/ 2 w 55"/>
                <a:gd name="T39" fmla="*/ 7 h 54"/>
                <a:gd name="T40" fmla="*/ 1 w 55"/>
                <a:gd name="T41" fmla="*/ 11 h 54"/>
                <a:gd name="T42" fmla="*/ 2 w 55"/>
                <a:gd name="T43" fmla="*/ 13 h 54"/>
                <a:gd name="T44" fmla="*/ 2 w 55"/>
                <a:gd name="T45" fmla="*/ 25 h 54"/>
                <a:gd name="T46" fmla="*/ 2 w 55"/>
                <a:gd name="T47" fmla="*/ 52 h 54"/>
                <a:gd name="T48" fmla="*/ 34 w 55"/>
                <a:gd name="T49" fmla="*/ 52 h 54"/>
                <a:gd name="T50" fmla="*/ 40 w 55"/>
                <a:gd name="T51" fmla="*/ 52 h 54"/>
                <a:gd name="T52" fmla="*/ 45 w 55"/>
                <a:gd name="T5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54">
                  <a:moveTo>
                    <a:pt x="45" y="54"/>
                  </a:moveTo>
                  <a:cubicBezTo>
                    <a:pt x="46" y="54"/>
                    <a:pt x="46" y="51"/>
                    <a:pt x="48" y="51"/>
                  </a:cubicBezTo>
                  <a:cubicBezTo>
                    <a:pt x="51" y="51"/>
                    <a:pt x="49" y="49"/>
                    <a:pt x="51" y="48"/>
                  </a:cubicBezTo>
                  <a:cubicBezTo>
                    <a:pt x="54" y="47"/>
                    <a:pt x="54" y="47"/>
                    <a:pt x="54" y="44"/>
                  </a:cubicBezTo>
                  <a:cubicBezTo>
                    <a:pt x="53" y="42"/>
                    <a:pt x="53" y="42"/>
                    <a:pt x="55" y="42"/>
                  </a:cubicBezTo>
                  <a:cubicBezTo>
                    <a:pt x="54" y="42"/>
                    <a:pt x="51" y="37"/>
                    <a:pt x="50" y="36"/>
                  </a:cubicBezTo>
                  <a:cubicBezTo>
                    <a:pt x="49" y="32"/>
                    <a:pt x="47" y="28"/>
                    <a:pt x="45" y="25"/>
                  </a:cubicBezTo>
                  <a:cubicBezTo>
                    <a:pt x="43" y="22"/>
                    <a:pt x="42" y="18"/>
                    <a:pt x="40" y="16"/>
                  </a:cubicBezTo>
                  <a:cubicBezTo>
                    <a:pt x="39" y="15"/>
                    <a:pt x="37" y="9"/>
                    <a:pt x="38" y="8"/>
                  </a:cubicBezTo>
                  <a:cubicBezTo>
                    <a:pt x="38" y="8"/>
                    <a:pt x="46" y="22"/>
                    <a:pt x="47" y="22"/>
                  </a:cubicBezTo>
                  <a:cubicBezTo>
                    <a:pt x="48" y="22"/>
                    <a:pt x="49" y="19"/>
                    <a:pt x="49" y="19"/>
                  </a:cubicBezTo>
                  <a:cubicBezTo>
                    <a:pt x="49" y="17"/>
                    <a:pt x="49" y="15"/>
                    <a:pt x="48" y="14"/>
                  </a:cubicBezTo>
                  <a:cubicBezTo>
                    <a:pt x="48" y="10"/>
                    <a:pt x="47" y="6"/>
                    <a:pt x="47" y="2"/>
                  </a:cubicBezTo>
                  <a:cubicBezTo>
                    <a:pt x="45" y="4"/>
                    <a:pt x="40" y="4"/>
                    <a:pt x="38" y="2"/>
                  </a:cubicBezTo>
                  <a:cubicBezTo>
                    <a:pt x="34" y="0"/>
                    <a:pt x="29" y="1"/>
                    <a:pt x="25" y="3"/>
                  </a:cubicBezTo>
                  <a:cubicBezTo>
                    <a:pt x="22" y="5"/>
                    <a:pt x="19" y="4"/>
                    <a:pt x="16" y="3"/>
                  </a:cubicBezTo>
                  <a:cubicBezTo>
                    <a:pt x="12" y="2"/>
                    <a:pt x="8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3" y="5"/>
                    <a:pt x="2" y="7"/>
                  </a:cubicBezTo>
                  <a:cubicBezTo>
                    <a:pt x="1" y="8"/>
                    <a:pt x="1" y="9"/>
                    <a:pt x="1" y="11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2" y="17"/>
                    <a:pt x="2" y="21"/>
                    <a:pt x="2" y="25"/>
                  </a:cubicBezTo>
                  <a:cubicBezTo>
                    <a:pt x="2" y="28"/>
                    <a:pt x="2" y="52"/>
                    <a:pt x="2" y="52"/>
                  </a:cubicBezTo>
                  <a:cubicBezTo>
                    <a:pt x="13" y="52"/>
                    <a:pt x="23" y="52"/>
                    <a:pt x="34" y="52"/>
                  </a:cubicBezTo>
                  <a:cubicBezTo>
                    <a:pt x="36" y="52"/>
                    <a:pt x="38" y="52"/>
                    <a:pt x="40" y="52"/>
                  </a:cubicBezTo>
                  <a:cubicBezTo>
                    <a:pt x="42" y="52"/>
                    <a:pt x="43" y="54"/>
                    <a:pt x="45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2" name="Freeform 771">
              <a:extLst>
                <a:ext uri="{FF2B5EF4-FFF2-40B4-BE49-F238E27FC236}">
                  <a16:creationId xmlns:a16="http://schemas.microsoft.com/office/drawing/2014/main" id="{B2210A9F-EEA9-9E4B-A2BD-E062B6BEA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1128" y="6132604"/>
              <a:ext cx="160865" cy="328914"/>
            </a:xfrm>
            <a:custGeom>
              <a:avLst/>
              <a:gdLst>
                <a:gd name="T0" fmla="*/ 14 w 20"/>
                <a:gd name="T1" fmla="*/ 34 h 39"/>
                <a:gd name="T2" fmla="*/ 17 w 20"/>
                <a:gd name="T3" fmla="*/ 30 h 39"/>
                <a:gd name="T4" fmla="*/ 20 w 20"/>
                <a:gd name="T5" fmla="*/ 27 h 39"/>
                <a:gd name="T6" fmla="*/ 20 w 20"/>
                <a:gd name="T7" fmla="*/ 24 h 39"/>
                <a:gd name="T8" fmla="*/ 19 w 20"/>
                <a:gd name="T9" fmla="*/ 23 h 39"/>
                <a:gd name="T10" fmla="*/ 17 w 20"/>
                <a:gd name="T11" fmla="*/ 20 h 39"/>
                <a:gd name="T12" fmla="*/ 14 w 20"/>
                <a:gd name="T13" fmla="*/ 20 h 39"/>
                <a:gd name="T14" fmla="*/ 16 w 20"/>
                <a:gd name="T15" fmla="*/ 16 h 39"/>
                <a:gd name="T16" fmla="*/ 17 w 20"/>
                <a:gd name="T17" fmla="*/ 10 h 39"/>
                <a:gd name="T18" fmla="*/ 15 w 20"/>
                <a:gd name="T19" fmla="*/ 6 h 39"/>
                <a:gd name="T20" fmla="*/ 18 w 20"/>
                <a:gd name="T21" fmla="*/ 4 h 39"/>
                <a:gd name="T22" fmla="*/ 18 w 20"/>
                <a:gd name="T23" fmla="*/ 1 h 39"/>
                <a:gd name="T24" fmla="*/ 15 w 20"/>
                <a:gd name="T25" fmla="*/ 3 h 39"/>
                <a:gd name="T26" fmla="*/ 14 w 20"/>
                <a:gd name="T27" fmla="*/ 2 h 39"/>
                <a:gd name="T28" fmla="*/ 11 w 20"/>
                <a:gd name="T29" fmla="*/ 0 h 39"/>
                <a:gd name="T30" fmla="*/ 5 w 20"/>
                <a:gd name="T31" fmla="*/ 4 h 39"/>
                <a:gd name="T32" fmla="*/ 2 w 20"/>
                <a:gd name="T33" fmla="*/ 17 h 39"/>
                <a:gd name="T34" fmla="*/ 1 w 20"/>
                <a:gd name="T35" fmla="*/ 21 h 39"/>
                <a:gd name="T36" fmla="*/ 4 w 20"/>
                <a:gd name="T37" fmla="*/ 26 h 39"/>
                <a:gd name="T38" fmla="*/ 8 w 20"/>
                <a:gd name="T39" fmla="*/ 30 h 39"/>
                <a:gd name="T40" fmla="*/ 10 w 20"/>
                <a:gd name="T41" fmla="*/ 39 h 39"/>
                <a:gd name="T42" fmla="*/ 14 w 20"/>
                <a:gd name="T43" fmla="*/ 34 h 39"/>
                <a:gd name="T44" fmla="*/ 14 w 20"/>
                <a:gd name="T45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9">
                  <a:moveTo>
                    <a:pt x="14" y="34"/>
                  </a:moveTo>
                  <a:cubicBezTo>
                    <a:pt x="12" y="32"/>
                    <a:pt x="16" y="30"/>
                    <a:pt x="17" y="30"/>
                  </a:cubicBezTo>
                  <a:cubicBezTo>
                    <a:pt x="19" y="29"/>
                    <a:pt x="20" y="28"/>
                    <a:pt x="20" y="27"/>
                  </a:cubicBezTo>
                  <a:cubicBezTo>
                    <a:pt x="20" y="26"/>
                    <a:pt x="20" y="25"/>
                    <a:pt x="20" y="24"/>
                  </a:cubicBezTo>
                  <a:cubicBezTo>
                    <a:pt x="20" y="23"/>
                    <a:pt x="19" y="23"/>
                    <a:pt x="19" y="23"/>
                  </a:cubicBezTo>
                  <a:cubicBezTo>
                    <a:pt x="18" y="22"/>
                    <a:pt x="18" y="21"/>
                    <a:pt x="17" y="20"/>
                  </a:cubicBezTo>
                  <a:cubicBezTo>
                    <a:pt x="16" y="20"/>
                    <a:pt x="15" y="21"/>
                    <a:pt x="14" y="20"/>
                  </a:cubicBezTo>
                  <a:cubicBezTo>
                    <a:pt x="11" y="18"/>
                    <a:pt x="14" y="17"/>
                    <a:pt x="16" y="16"/>
                  </a:cubicBezTo>
                  <a:cubicBezTo>
                    <a:pt x="18" y="15"/>
                    <a:pt x="19" y="12"/>
                    <a:pt x="17" y="10"/>
                  </a:cubicBezTo>
                  <a:cubicBezTo>
                    <a:pt x="17" y="9"/>
                    <a:pt x="14" y="7"/>
                    <a:pt x="15" y="6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8" y="4"/>
                    <a:pt x="18" y="1"/>
                    <a:pt x="18" y="1"/>
                  </a:cubicBezTo>
                  <a:cubicBezTo>
                    <a:pt x="17" y="1"/>
                    <a:pt x="16" y="4"/>
                    <a:pt x="15" y="3"/>
                  </a:cubicBezTo>
                  <a:cubicBezTo>
                    <a:pt x="15" y="3"/>
                    <a:pt x="14" y="2"/>
                    <a:pt x="14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9" y="1"/>
                    <a:pt x="6" y="2"/>
                    <a:pt x="5" y="4"/>
                  </a:cubicBezTo>
                  <a:cubicBezTo>
                    <a:pt x="3" y="8"/>
                    <a:pt x="5" y="14"/>
                    <a:pt x="2" y="17"/>
                  </a:cubicBezTo>
                  <a:cubicBezTo>
                    <a:pt x="0" y="19"/>
                    <a:pt x="0" y="19"/>
                    <a:pt x="1" y="21"/>
                  </a:cubicBezTo>
                  <a:cubicBezTo>
                    <a:pt x="1" y="23"/>
                    <a:pt x="4" y="24"/>
                    <a:pt x="4" y="26"/>
                  </a:cubicBezTo>
                  <a:cubicBezTo>
                    <a:pt x="5" y="28"/>
                    <a:pt x="8" y="29"/>
                    <a:pt x="8" y="30"/>
                  </a:cubicBezTo>
                  <a:cubicBezTo>
                    <a:pt x="9" y="33"/>
                    <a:pt x="10" y="37"/>
                    <a:pt x="10" y="39"/>
                  </a:cubicBezTo>
                  <a:cubicBezTo>
                    <a:pt x="12" y="39"/>
                    <a:pt x="16" y="37"/>
                    <a:pt x="14" y="34"/>
                  </a:cubicBezTo>
                  <a:cubicBezTo>
                    <a:pt x="13" y="33"/>
                    <a:pt x="15" y="35"/>
                    <a:pt x="14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3" name="Freeform 772">
              <a:extLst>
                <a:ext uri="{FF2B5EF4-FFF2-40B4-BE49-F238E27FC236}">
                  <a16:creationId xmlns:a16="http://schemas.microsoft.com/office/drawing/2014/main" id="{36A3AC8C-2C84-804B-9DAA-3956C3B25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20" y="6325911"/>
              <a:ext cx="608007" cy="620323"/>
            </a:xfrm>
            <a:custGeom>
              <a:avLst/>
              <a:gdLst>
                <a:gd name="T0" fmla="*/ 21 w 76"/>
                <a:gd name="T1" fmla="*/ 55 h 73"/>
                <a:gd name="T2" fmla="*/ 25 w 76"/>
                <a:gd name="T3" fmla="*/ 57 h 73"/>
                <a:gd name="T4" fmla="*/ 28 w 76"/>
                <a:gd name="T5" fmla="*/ 55 h 73"/>
                <a:gd name="T6" fmla="*/ 33 w 76"/>
                <a:gd name="T7" fmla="*/ 53 h 73"/>
                <a:gd name="T8" fmla="*/ 44 w 76"/>
                <a:gd name="T9" fmla="*/ 59 h 73"/>
                <a:gd name="T10" fmla="*/ 70 w 76"/>
                <a:gd name="T11" fmla="*/ 73 h 73"/>
                <a:gd name="T12" fmla="*/ 71 w 76"/>
                <a:gd name="T13" fmla="*/ 71 h 73"/>
                <a:gd name="T14" fmla="*/ 75 w 76"/>
                <a:gd name="T15" fmla="*/ 71 h 73"/>
                <a:gd name="T16" fmla="*/ 75 w 76"/>
                <a:gd name="T17" fmla="*/ 66 h 73"/>
                <a:gd name="T18" fmla="*/ 75 w 76"/>
                <a:gd name="T19" fmla="*/ 44 h 73"/>
                <a:gd name="T20" fmla="*/ 75 w 76"/>
                <a:gd name="T21" fmla="*/ 24 h 73"/>
                <a:gd name="T22" fmla="*/ 75 w 76"/>
                <a:gd name="T23" fmla="*/ 20 h 73"/>
                <a:gd name="T24" fmla="*/ 74 w 76"/>
                <a:gd name="T25" fmla="*/ 17 h 73"/>
                <a:gd name="T26" fmla="*/ 76 w 76"/>
                <a:gd name="T27" fmla="*/ 14 h 73"/>
                <a:gd name="T28" fmla="*/ 74 w 76"/>
                <a:gd name="T29" fmla="*/ 11 h 73"/>
                <a:gd name="T30" fmla="*/ 76 w 76"/>
                <a:gd name="T31" fmla="*/ 8 h 73"/>
                <a:gd name="T32" fmla="*/ 67 w 76"/>
                <a:gd name="T33" fmla="*/ 5 h 73"/>
                <a:gd name="T34" fmla="*/ 61 w 76"/>
                <a:gd name="T35" fmla="*/ 2 h 73"/>
                <a:gd name="T36" fmla="*/ 51 w 76"/>
                <a:gd name="T37" fmla="*/ 6 h 73"/>
                <a:gd name="T38" fmla="*/ 51 w 76"/>
                <a:gd name="T39" fmla="*/ 9 h 73"/>
                <a:gd name="T40" fmla="*/ 50 w 76"/>
                <a:gd name="T41" fmla="*/ 14 h 73"/>
                <a:gd name="T42" fmla="*/ 41 w 76"/>
                <a:gd name="T43" fmla="*/ 13 h 73"/>
                <a:gd name="T44" fmla="*/ 36 w 76"/>
                <a:gd name="T45" fmla="*/ 12 h 73"/>
                <a:gd name="T46" fmla="*/ 31 w 76"/>
                <a:gd name="T47" fmla="*/ 10 h 73"/>
                <a:gd name="T48" fmla="*/ 29 w 76"/>
                <a:gd name="T49" fmla="*/ 6 h 73"/>
                <a:gd name="T50" fmla="*/ 23 w 76"/>
                <a:gd name="T51" fmla="*/ 3 h 73"/>
                <a:gd name="T52" fmla="*/ 17 w 76"/>
                <a:gd name="T53" fmla="*/ 2 h 73"/>
                <a:gd name="T54" fmla="*/ 11 w 76"/>
                <a:gd name="T55" fmla="*/ 0 h 73"/>
                <a:gd name="T56" fmla="*/ 11 w 76"/>
                <a:gd name="T57" fmla="*/ 4 h 73"/>
                <a:gd name="T58" fmla="*/ 9 w 76"/>
                <a:gd name="T59" fmla="*/ 6 h 73"/>
                <a:gd name="T60" fmla="*/ 5 w 76"/>
                <a:gd name="T61" fmla="*/ 8 h 73"/>
                <a:gd name="T62" fmla="*/ 5 w 76"/>
                <a:gd name="T63" fmla="*/ 14 h 73"/>
                <a:gd name="T64" fmla="*/ 1 w 76"/>
                <a:gd name="T65" fmla="*/ 17 h 73"/>
                <a:gd name="T66" fmla="*/ 3 w 76"/>
                <a:gd name="T67" fmla="*/ 21 h 73"/>
                <a:gd name="T68" fmla="*/ 3 w 76"/>
                <a:gd name="T69" fmla="*/ 26 h 73"/>
                <a:gd name="T70" fmla="*/ 3 w 76"/>
                <a:gd name="T71" fmla="*/ 31 h 73"/>
                <a:gd name="T72" fmla="*/ 3 w 76"/>
                <a:gd name="T73" fmla="*/ 34 h 73"/>
                <a:gd name="T74" fmla="*/ 3 w 76"/>
                <a:gd name="T75" fmla="*/ 37 h 73"/>
                <a:gd name="T76" fmla="*/ 1 w 76"/>
                <a:gd name="T77" fmla="*/ 40 h 73"/>
                <a:gd name="T78" fmla="*/ 4 w 76"/>
                <a:gd name="T79" fmla="*/ 46 h 73"/>
                <a:gd name="T80" fmla="*/ 7 w 76"/>
                <a:gd name="T81" fmla="*/ 48 h 73"/>
                <a:gd name="T82" fmla="*/ 11 w 76"/>
                <a:gd name="T83" fmla="*/ 49 h 73"/>
                <a:gd name="T84" fmla="*/ 14 w 76"/>
                <a:gd name="T85" fmla="*/ 53 h 73"/>
                <a:gd name="T86" fmla="*/ 21 w 76"/>
                <a:gd name="T87" fmla="*/ 55 h 73"/>
                <a:gd name="T88" fmla="*/ 21 w 76"/>
                <a:gd name="T8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73">
                  <a:moveTo>
                    <a:pt x="21" y="55"/>
                  </a:moveTo>
                  <a:cubicBezTo>
                    <a:pt x="21" y="56"/>
                    <a:pt x="24" y="58"/>
                    <a:pt x="25" y="57"/>
                  </a:cubicBezTo>
                  <a:cubicBezTo>
                    <a:pt x="26" y="56"/>
                    <a:pt x="27" y="56"/>
                    <a:pt x="28" y="55"/>
                  </a:cubicBezTo>
                  <a:cubicBezTo>
                    <a:pt x="29" y="55"/>
                    <a:pt x="32" y="53"/>
                    <a:pt x="33" y="53"/>
                  </a:cubicBezTo>
                  <a:cubicBezTo>
                    <a:pt x="37" y="55"/>
                    <a:pt x="40" y="57"/>
                    <a:pt x="44" y="59"/>
                  </a:cubicBezTo>
                  <a:cubicBezTo>
                    <a:pt x="53" y="64"/>
                    <a:pt x="61" y="69"/>
                    <a:pt x="70" y="73"/>
                  </a:cubicBezTo>
                  <a:cubicBezTo>
                    <a:pt x="70" y="71"/>
                    <a:pt x="69" y="71"/>
                    <a:pt x="71" y="71"/>
                  </a:cubicBezTo>
                  <a:cubicBezTo>
                    <a:pt x="71" y="71"/>
                    <a:pt x="75" y="71"/>
                    <a:pt x="75" y="71"/>
                  </a:cubicBezTo>
                  <a:cubicBezTo>
                    <a:pt x="75" y="69"/>
                    <a:pt x="75" y="68"/>
                    <a:pt x="75" y="66"/>
                  </a:cubicBezTo>
                  <a:cubicBezTo>
                    <a:pt x="75" y="59"/>
                    <a:pt x="75" y="52"/>
                    <a:pt x="75" y="44"/>
                  </a:cubicBezTo>
                  <a:cubicBezTo>
                    <a:pt x="75" y="37"/>
                    <a:pt x="75" y="30"/>
                    <a:pt x="75" y="24"/>
                  </a:cubicBezTo>
                  <a:cubicBezTo>
                    <a:pt x="75" y="22"/>
                    <a:pt x="75" y="21"/>
                    <a:pt x="75" y="20"/>
                  </a:cubicBezTo>
                  <a:cubicBezTo>
                    <a:pt x="74" y="19"/>
                    <a:pt x="74" y="18"/>
                    <a:pt x="74" y="17"/>
                  </a:cubicBezTo>
                  <a:cubicBezTo>
                    <a:pt x="74" y="16"/>
                    <a:pt x="76" y="15"/>
                    <a:pt x="76" y="14"/>
                  </a:cubicBezTo>
                  <a:cubicBezTo>
                    <a:pt x="76" y="13"/>
                    <a:pt x="74" y="12"/>
                    <a:pt x="74" y="11"/>
                  </a:cubicBezTo>
                  <a:cubicBezTo>
                    <a:pt x="74" y="10"/>
                    <a:pt x="75" y="9"/>
                    <a:pt x="76" y="8"/>
                  </a:cubicBezTo>
                  <a:cubicBezTo>
                    <a:pt x="73" y="6"/>
                    <a:pt x="70" y="7"/>
                    <a:pt x="67" y="5"/>
                  </a:cubicBezTo>
                  <a:cubicBezTo>
                    <a:pt x="65" y="4"/>
                    <a:pt x="64" y="2"/>
                    <a:pt x="61" y="2"/>
                  </a:cubicBezTo>
                  <a:cubicBezTo>
                    <a:pt x="57" y="2"/>
                    <a:pt x="53" y="3"/>
                    <a:pt x="51" y="6"/>
                  </a:cubicBezTo>
                  <a:cubicBezTo>
                    <a:pt x="50" y="7"/>
                    <a:pt x="50" y="8"/>
                    <a:pt x="51" y="9"/>
                  </a:cubicBezTo>
                  <a:cubicBezTo>
                    <a:pt x="52" y="11"/>
                    <a:pt x="51" y="12"/>
                    <a:pt x="50" y="14"/>
                  </a:cubicBezTo>
                  <a:cubicBezTo>
                    <a:pt x="48" y="17"/>
                    <a:pt x="44" y="15"/>
                    <a:pt x="41" y="13"/>
                  </a:cubicBezTo>
                  <a:cubicBezTo>
                    <a:pt x="39" y="13"/>
                    <a:pt x="38" y="12"/>
                    <a:pt x="36" y="12"/>
                  </a:cubicBezTo>
                  <a:cubicBezTo>
                    <a:pt x="34" y="11"/>
                    <a:pt x="32" y="12"/>
                    <a:pt x="31" y="10"/>
                  </a:cubicBezTo>
                  <a:cubicBezTo>
                    <a:pt x="30" y="9"/>
                    <a:pt x="30" y="7"/>
                    <a:pt x="29" y="6"/>
                  </a:cubicBezTo>
                  <a:cubicBezTo>
                    <a:pt x="28" y="4"/>
                    <a:pt x="25" y="4"/>
                    <a:pt x="23" y="3"/>
                  </a:cubicBezTo>
                  <a:cubicBezTo>
                    <a:pt x="21" y="2"/>
                    <a:pt x="19" y="2"/>
                    <a:pt x="17" y="2"/>
                  </a:cubicBezTo>
                  <a:cubicBezTo>
                    <a:pt x="15" y="2"/>
                    <a:pt x="14" y="1"/>
                    <a:pt x="11" y="0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5"/>
                    <a:pt x="11" y="4"/>
                    <a:pt x="9" y="6"/>
                  </a:cubicBezTo>
                  <a:cubicBezTo>
                    <a:pt x="8" y="7"/>
                    <a:pt x="7" y="7"/>
                    <a:pt x="5" y="8"/>
                  </a:cubicBezTo>
                  <a:cubicBezTo>
                    <a:pt x="3" y="10"/>
                    <a:pt x="6" y="12"/>
                    <a:pt x="5" y="14"/>
                  </a:cubicBezTo>
                  <a:cubicBezTo>
                    <a:pt x="4" y="16"/>
                    <a:pt x="1" y="16"/>
                    <a:pt x="1" y="17"/>
                  </a:cubicBezTo>
                  <a:cubicBezTo>
                    <a:pt x="1" y="19"/>
                    <a:pt x="2" y="20"/>
                    <a:pt x="3" y="21"/>
                  </a:cubicBezTo>
                  <a:cubicBezTo>
                    <a:pt x="3" y="23"/>
                    <a:pt x="3" y="25"/>
                    <a:pt x="3" y="26"/>
                  </a:cubicBezTo>
                  <a:cubicBezTo>
                    <a:pt x="3" y="28"/>
                    <a:pt x="4" y="29"/>
                    <a:pt x="3" y="31"/>
                  </a:cubicBezTo>
                  <a:cubicBezTo>
                    <a:pt x="3" y="32"/>
                    <a:pt x="3" y="33"/>
                    <a:pt x="3" y="34"/>
                  </a:cubicBezTo>
                  <a:cubicBezTo>
                    <a:pt x="3" y="35"/>
                    <a:pt x="4" y="36"/>
                    <a:pt x="3" y="37"/>
                  </a:cubicBezTo>
                  <a:cubicBezTo>
                    <a:pt x="3" y="38"/>
                    <a:pt x="0" y="38"/>
                    <a:pt x="1" y="40"/>
                  </a:cubicBezTo>
                  <a:cubicBezTo>
                    <a:pt x="3" y="42"/>
                    <a:pt x="4" y="43"/>
                    <a:pt x="4" y="46"/>
                  </a:cubicBezTo>
                  <a:cubicBezTo>
                    <a:pt x="4" y="48"/>
                    <a:pt x="6" y="47"/>
                    <a:pt x="7" y="48"/>
                  </a:cubicBezTo>
                  <a:cubicBezTo>
                    <a:pt x="9" y="48"/>
                    <a:pt x="10" y="48"/>
                    <a:pt x="11" y="49"/>
                  </a:cubicBezTo>
                  <a:cubicBezTo>
                    <a:pt x="12" y="50"/>
                    <a:pt x="13" y="52"/>
                    <a:pt x="14" y="53"/>
                  </a:cubicBezTo>
                  <a:cubicBezTo>
                    <a:pt x="16" y="54"/>
                    <a:pt x="19" y="53"/>
                    <a:pt x="21" y="55"/>
                  </a:cubicBezTo>
                  <a:cubicBezTo>
                    <a:pt x="22" y="56"/>
                    <a:pt x="20" y="54"/>
                    <a:pt x="21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4" name="Freeform 773">
              <a:extLst>
                <a:ext uri="{FF2B5EF4-FFF2-40B4-BE49-F238E27FC236}">
                  <a16:creationId xmlns:a16="http://schemas.microsoft.com/office/drawing/2014/main" id="{A39B7F8B-E37A-5E4A-AD48-D62548684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5049" y="6588468"/>
              <a:ext cx="335358" cy="288522"/>
            </a:xfrm>
            <a:custGeom>
              <a:avLst/>
              <a:gdLst>
                <a:gd name="T0" fmla="*/ 19 w 42"/>
                <a:gd name="T1" fmla="*/ 34 h 34"/>
                <a:gd name="T2" fmla="*/ 20 w 42"/>
                <a:gd name="T3" fmla="*/ 25 h 34"/>
                <a:gd name="T4" fmla="*/ 24 w 42"/>
                <a:gd name="T5" fmla="*/ 22 h 34"/>
                <a:gd name="T6" fmla="*/ 25 w 42"/>
                <a:gd name="T7" fmla="*/ 20 h 34"/>
                <a:gd name="T8" fmla="*/ 25 w 42"/>
                <a:gd name="T9" fmla="*/ 9 h 34"/>
                <a:gd name="T10" fmla="*/ 32 w 42"/>
                <a:gd name="T11" fmla="*/ 9 h 34"/>
                <a:gd name="T12" fmla="*/ 41 w 42"/>
                <a:gd name="T13" fmla="*/ 9 h 34"/>
                <a:gd name="T14" fmla="*/ 42 w 42"/>
                <a:gd name="T15" fmla="*/ 2 h 34"/>
                <a:gd name="T16" fmla="*/ 40 w 42"/>
                <a:gd name="T17" fmla="*/ 0 h 34"/>
                <a:gd name="T18" fmla="*/ 20 w 42"/>
                <a:gd name="T19" fmla="*/ 0 h 34"/>
                <a:gd name="T20" fmla="*/ 15 w 42"/>
                <a:gd name="T21" fmla="*/ 6 h 34"/>
                <a:gd name="T22" fmla="*/ 10 w 42"/>
                <a:gd name="T23" fmla="*/ 17 h 34"/>
                <a:gd name="T24" fmla="*/ 8 w 42"/>
                <a:gd name="T25" fmla="*/ 18 h 34"/>
                <a:gd name="T26" fmla="*/ 4 w 42"/>
                <a:gd name="T27" fmla="*/ 25 h 34"/>
                <a:gd name="T28" fmla="*/ 0 w 42"/>
                <a:gd name="T29" fmla="*/ 34 h 34"/>
                <a:gd name="T30" fmla="*/ 19 w 4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34">
                  <a:moveTo>
                    <a:pt x="19" y="34"/>
                  </a:moveTo>
                  <a:cubicBezTo>
                    <a:pt x="19" y="31"/>
                    <a:pt x="18" y="26"/>
                    <a:pt x="20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2"/>
                    <a:pt x="25" y="20"/>
                    <a:pt x="25" y="20"/>
                  </a:cubicBezTo>
                  <a:cubicBezTo>
                    <a:pt x="25" y="16"/>
                    <a:pt x="25" y="13"/>
                    <a:pt x="25" y="9"/>
                  </a:cubicBezTo>
                  <a:cubicBezTo>
                    <a:pt x="25" y="9"/>
                    <a:pt x="31" y="9"/>
                    <a:pt x="32" y="9"/>
                  </a:cubicBezTo>
                  <a:cubicBezTo>
                    <a:pt x="35" y="9"/>
                    <a:pt x="38" y="9"/>
                    <a:pt x="41" y="9"/>
                  </a:cubicBezTo>
                  <a:cubicBezTo>
                    <a:pt x="42" y="9"/>
                    <a:pt x="42" y="3"/>
                    <a:pt x="42" y="2"/>
                  </a:cubicBezTo>
                  <a:cubicBezTo>
                    <a:pt x="42" y="0"/>
                    <a:pt x="42" y="0"/>
                    <a:pt x="40" y="0"/>
                  </a:cubicBezTo>
                  <a:cubicBezTo>
                    <a:pt x="33" y="0"/>
                    <a:pt x="27" y="0"/>
                    <a:pt x="20" y="0"/>
                  </a:cubicBezTo>
                  <a:cubicBezTo>
                    <a:pt x="18" y="2"/>
                    <a:pt x="17" y="4"/>
                    <a:pt x="15" y="6"/>
                  </a:cubicBezTo>
                  <a:cubicBezTo>
                    <a:pt x="11" y="9"/>
                    <a:pt x="11" y="12"/>
                    <a:pt x="10" y="17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6" y="20"/>
                    <a:pt x="5" y="22"/>
                    <a:pt x="4" y="25"/>
                  </a:cubicBezTo>
                  <a:cubicBezTo>
                    <a:pt x="2" y="28"/>
                    <a:pt x="0" y="30"/>
                    <a:pt x="0" y="34"/>
                  </a:cubicBezTo>
                  <a:cubicBezTo>
                    <a:pt x="6" y="34"/>
                    <a:pt x="13" y="34"/>
                    <a:pt x="19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5" name="Freeform 774">
              <a:extLst>
                <a:ext uri="{FF2B5EF4-FFF2-40B4-BE49-F238E27FC236}">
                  <a16:creationId xmlns:a16="http://schemas.microsoft.com/office/drawing/2014/main" id="{D1F6D40A-C06F-E541-A188-B1EA34926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5911" y="6181652"/>
              <a:ext cx="479859" cy="406816"/>
            </a:xfrm>
            <a:custGeom>
              <a:avLst/>
              <a:gdLst>
                <a:gd name="T0" fmla="*/ 22 w 60"/>
                <a:gd name="T1" fmla="*/ 48 h 48"/>
                <a:gd name="T2" fmla="*/ 23 w 60"/>
                <a:gd name="T3" fmla="*/ 41 h 48"/>
                <a:gd name="T4" fmla="*/ 29 w 60"/>
                <a:gd name="T5" fmla="*/ 37 h 48"/>
                <a:gd name="T6" fmla="*/ 33 w 60"/>
                <a:gd name="T7" fmla="*/ 37 h 48"/>
                <a:gd name="T8" fmla="*/ 38 w 60"/>
                <a:gd name="T9" fmla="*/ 35 h 48"/>
                <a:gd name="T10" fmla="*/ 40 w 60"/>
                <a:gd name="T11" fmla="*/ 32 h 48"/>
                <a:gd name="T12" fmla="*/ 45 w 60"/>
                <a:gd name="T13" fmla="*/ 31 h 48"/>
                <a:gd name="T14" fmla="*/ 46 w 60"/>
                <a:gd name="T15" fmla="*/ 28 h 48"/>
                <a:gd name="T16" fmla="*/ 50 w 60"/>
                <a:gd name="T17" fmla="*/ 25 h 48"/>
                <a:gd name="T18" fmla="*/ 53 w 60"/>
                <a:gd name="T19" fmla="*/ 23 h 48"/>
                <a:gd name="T20" fmla="*/ 58 w 60"/>
                <a:gd name="T21" fmla="*/ 24 h 48"/>
                <a:gd name="T22" fmla="*/ 56 w 60"/>
                <a:gd name="T23" fmla="*/ 16 h 48"/>
                <a:gd name="T24" fmla="*/ 56 w 60"/>
                <a:gd name="T25" fmla="*/ 10 h 48"/>
                <a:gd name="T26" fmla="*/ 55 w 60"/>
                <a:gd name="T27" fmla="*/ 7 h 48"/>
                <a:gd name="T28" fmla="*/ 51 w 60"/>
                <a:gd name="T29" fmla="*/ 6 h 48"/>
                <a:gd name="T30" fmla="*/ 47 w 60"/>
                <a:gd name="T31" fmla="*/ 6 h 48"/>
                <a:gd name="T32" fmla="*/ 42 w 60"/>
                <a:gd name="T33" fmla="*/ 6 h 48"/>
                <a:gd name="T34" fmla="*/ 35 w 60"/>
                <a:gd name="T35" fmla="*/ 4 h 48"/>
                <a:gd name="T36" fmla="*/ 30 w 60"/>
                <a:gd name="T37" fmla="*/ 13 h 48"/>
                <a:gd name="T38" fmla="*/ 20 w 60"/>
                <a:gd name="T39" fmla="*/ 19 h 48"/>
                <a:gd name="T40" fmla="*/ 16 w 60"/>
                <a:gd name="T41" fmla="*/ 27 h 48"/>
                <a:gd name="T42" fmla="*/ 16 w 60"/>
                <a:gd name="T43" fmla="*/ 35 h 48"/>
                <a:gd name="T44" fmla="*/ 14 w 60"/>
                <a:gd name="T45" fmla="*/ 39 h 48"/>
                <a:gd name="T46" fmla="*/ 9 w 60"/>
                <a:gd name="T47" fmla="*/ 42 h 48"/>
                <a:gd name="T48" fmla="*/ 5 w 60"/>
                <a:gd name="T49" fmla="*/ 45 h 48"/>
                <a:gd name="T50" fmla="*/ 0 w 60"/>
                <a:gd name="T51" fmla="*/ 48 h 48"/>
                <a:gd name="T52" fmla="*/ 22 w 60"/>
                <a:gd name="T5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" h="48">
                  <a:moveTo>
                    <a:pt x="22" y="48"/>
                  </a:moveTo>
                  <a:cubicBezTo>
                    <a:pt x="22" y="45"/>
                    <a:pt x="21" y="43"/>
                    <a:pt x="23" y="41"/>
                  </a:cubicBezTo>
                  <a:cubicBezTo>
                    <a:pt x="25" y="40"/>
                    <a:pt x="28" y="39"/>
                    <a:pt x="29" y="37"/>
                  </a:cubicBezTo>
                  <a:cubicBezTo>
                    <a:pt x="30" y="37"/>
                    <a:pt x="32" y="37"/>
                    <a:pt x="33" y="37"/>
                  </a:cubicBezTo>
                  <a:cubicBezTo>
                    <a:pt x="34" y="36"/>
                    <a:pt x="36" y="36"/>
                    <a:pt x="38" y="35"/>
                  </a:cubicBezTo>
                  <a:cubicBezTo>
                    <a:pt x="39" y="34"/>
                    <a:pt x="39" y="33"/>
                    <a:pt x="40" y="32"/>
                  </a:cubicBezTo>
                  <a:cubicBezTo>
                    <a:pt x="41" y="31"/>
                    <a:pt x="44" y="32"/>
                    <a:pt x="45" y="31"/>
                  </a:cubicBezTo>
                  <a:cubicBezTo>
                    <a:pt x="46" y="30"/>
                    <a:pt x="46" y="29"/>
                    <a:pt x="46" y="28"/>
                  </a:cubicBezTo>
                  <a:cubicBezTo>
                    <a:pt x="46" y="26"/>
                    <a:pt x="49" y="26"/>
                    <a:pt x="50" y="25"/>
                  </a:cubicBezTo>
                  <a:cubicBezTo>
                    <a:pt x="51" y="24"/>
                    <a:pt x="51" y="23"/>
                    <a:pt x="53" y="23"/>
                  </a:cubicBezTo>
                  <a:cubicBezTo>
                    <a:pt x="54" y="23"/>
                    <a:pt x="57" y="24"/>
                    <a:pt x="58" y="24"/>
                  </a:cubicBezTo>
                  <a:cubicBezTo>
                    <a:pt x="60" y="23"/>
                    <a:pt x="56" y="17"/>
                    <a:pt x="56" y="16"/>
                  </a:cubicBezTo>
                  <a:cubicBezTo>
                    <a:pt x="56" y="14"/>
                    <a:pt x="56" y="12"/>
                    <a:pt x="56" y="10"/>
                  </a:cubicBezTo>
                  <a:cubicBezTo>
                    <a:pt x="55" y="9"/>
                    <a:pt x="55" y="8"/>
                    <a:pt x="55" y="7"/>
                  </a:cubicBezTo>
                  <a:cubicBezTo>
                    <a:pt x="53" y="7"/>
                    <a:pt x="52" y="6"/>
                    <a:pt x="51" y="6"/>
                  </a:cubicBezTo>
                  <a:cubicBezTo>
                    <a:pt x="50" y="5"/>
                    <a:pt x="48" y="6"/>
                    <a:pt x="47" y="6"/>
                  </a:cubicBezTo>
                  <a:cubicBezTo>
                    <a:pt x="46" y="5"/>
                    <a:pt x="44" y="6"/>
                    <a:pt x="42" y="6"/>
                  </a:cubicBezTo>
                  <a:cubicBezTo>
                    <a:pt x="40" y="6"/>
                    <a:pt x="36" y="0"/>
                    <a:pt x="35" y="4"/>
                  </a:cubicBezTo>
                  <a:cubicBezTo>
                    <a:pt x="34" y="7"/>
                    <a:pt x="33" y="10"/>
                    <a:pt x="30" y="13"/>
                  </a:cubicBezTo>
                  <a:cubicBezTo>
                    <a:pt x="27" y="16"/>
                    <a:pt x="23" y="16"/>
                    <a:pt x="20" y="19"/>
                  </a:cubicBezTo>
                  <a:cubicBezTo>
                    <a:pt x="18" y="21"/>
                    <a:pt x="17" y="24"/>
                    <a:pt x="16" y="27"/>
                  </a:cubicBezTo>
                  <a:cubicBezTo>
                    <a:pt x="16" y="29"/>
                    <a:pt x="17" y="32"/>
                    <a:pt x="16" y="35"/>
                  </a:cubicBezTo>
                  <a:cubicBezTo>
                    <a:pt x="15" y="36"/>
                    <a:pt x="14" y="38"/>
                    <a:pt x="14" y="39"/>
                  </a:cubicBezTo>
                  <a:cubicBezTo>
                    <a:pt x="13" y="41"/>
                    <a:pt x="11" y="41"/>
                    <a:pt x="9" y="42"/>
                  </a:cubicBezTo>
                  <a:cubicBezTo>
                    <a:pt x="8" y="43"/>
                    <a:pt x="7" y="44"/>
                    <a:pt x="5" y="45"/>
                  </a:cubicBezTo>
                  <a:cubicBezTo>
                    <a:pt x="4" y="46"/>
                    <a:pt x="2" y="46"/>
                    <a:pt x="0" y="48"/>
                  </a:cubicBezTo>
                  <a:lnTo>
                    <a:pt x="22" y="4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6" name="Freeform 775">
              <a:extLst>
                <a:ext uri="{FF2B5EF4-FFF2-40B4-BE49-F238E27FC236}">
                  <a16:creationId xmlns:a16="http://schemas.microsoft.com/office/drawing/2014/main" id="{7D207171-34EA-674A-8774-313294375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5" y="6141259"/>
              <a:ext cx="828850" cy="836711"/>
            </a:xfrm>
            <a:custGeom>
              <a:avLst/>
              <a:gdLst>
                <a:gd name="T0" fmla="*/ 35 w 104"/>
                <a:gd name="T1" fmla="*/ 22 h 99"/>
                <a:gd name="T2" fmla="*/ 36 w 104"/>
                <a:gd name="T3" fmla="*/ 29 h 99"/>
                <a:gd name="T4" fmla="*/ 31 w 104"/>
                <a:gd name="T5" fmla="*/ 28 h 99"/>
                <a:gd name="T6" fmla="*/ 29 w 104"/>
                <a:gd name="T7" fmla="*/ 30 h 99"/>
                <a:gd name="T8" fmla="*/ 26 w 104"/>
                <a:gd name="T9" fmla="*/ 31 h 99"/>
                <a:gd name="T10" fmla="*/ 24 w 104"/>
                <a:gd name="T11" fmla="*/ 35 h 99"/>
                <a:gd name="T12" fmla="*/ 20 w 104"/>
                <a:gd name="T13" fmla="*/ 37 h 99"/>
                <a:gd name="T14" fmla="*/ 17 w 104"/>
                <a:gd name="T15" fmla="*/ 40 h 99"/>
                <a:gd name="T16" fmla="*/ 11 w 104"/>
                <a:gd name="T17" fmla="*/ 42 h 99"/>
                <a:gd name="T18" fmla="*/ 8 w 104"/>
                <a:gd name="T19" fmla="*/ 43 h 99"/>
                <a:gd name="T20" fmla="*/ 4 w 104"/>
                <a:gd name="T21" fmla="*/ 45 h 99"/>
                <a:gd name="T22" fmla="*/ 1 w 104"/>
                <a:gd name="T23" fmla="*/ 52 h 99"/>
                <a:gd name="T24" fmla="*/ 2 w 104"/>
                <a:gd name="T25" fmla="*/ 56 h 99"/>
                <a:gd name="T26" fmla="*/ 6 w 104"/>
                <a:gd name="T27" fmla="*/ 59 h 99"/>
                <a:gd name="T28" fmla="*/ 37 w 104"/>
                <a:gd name="T29" fmla="*/ 79 h 99"/>
                <a:gd name="T30" fmla="*/ 48 w 104"/>
                <a:gd name="T31" fmla="*/ 86 h 99"/>
                <a:gd name="T32" fmla="*/ 49 w 104"/>
                <a:gd name="T33" fmla="*/ 87 h 99"/>
                <a:gd name="T34" fmla="*/ 58 w 104"/>
                <a:gd name="T35" fmla="*/ 93 h 99"/>
                <a:gd name="T36" fmla="*/ 61 w 104"/>
                <a:gd name="T37" fmla="*/ 99 h 99"/>
                <a:gd name="T38" fmla="*/ 67 w 104"/>
                <a:gd name="T39" fmla="*/ 97 h 99"/>
                <a:gd name="T40" fmla="*/ 72 w 104"/>
                <a:gd name="T41" fmla="*/ 96 h 99"/>
                <a:gd name="T42" fmla="*/ 85 w 104"/>
                <a:gd name="T43" fmla="*/ 87 h 99"/>
                <a:gd name="T44" fmla="*/ 100 w 104"/>
                <a:gd name="T45" fmla="*/ 77 h 99"/>
                <a:gd name="T46" fmla="*/ 104 w 104"/>
                <a:gd name="T47" fmla="*/ 75 h 99"/>
                <a:gd name="T48" fmla="*/ 97 w 104"/>
                <a:gd name="T49" fmla="*/ 69 h 99"/>
                <a:gd name="T50" fmla="*/ 94 w 104"/>
                <a:gd name="T51" fmla="*/ 69 h 99"/>
                <a:gd name="T52" fmla="*/ 92 w 104"/>
                <a:gd name="T53" fmla="*/ 63 h 99"/>
                <a:gd name="T54" fmla="*/ 92 w 104"/>
                <a:gd name="T55" fmla="*/ 60 h 99"/>
                <a:gd name="T56" fmla="*/ 93 w 104"/>
                <a:gd name="T57" fmla="*/ 55 h 99"/>
                <a:gd name="T58" fmla="*/ 93 w 104"/>
                <a:gd name="T59" fmla="*/ 50 h 99"/>
                <a:gd name="T60" fmla="*/ 93 w 104"/>
                <a:gd name="T61" fmla="*/ 46 h 99"/>
                <a:gd name="T62" fmla="*/ 92 w 104"/>
                <a:gd name="T63" fmla="*/ 42 h 99"/>
                <a:gd name="T64" fmla="*/ 91 w 104"/>
                <a:gd name="T65" fmla="*/ 37 h 99"/>
                <a:gd name="T66" fmla="*/ 87 w 104"/>
                <a:gd name="T67" fmla="*/ 27 h 99"/>
                <a:gd name="T68" fmla="*/ 82 w 104"/>
                <a:gd name="T69" fmla="*/ 20 h 99"/>
                <a:gd name="T70" fmla="*/ 85 w 104"/>
                <a:gd name="T71" fmla="*/ 13 h 99"/>
                <a:gd name="T72" fmla="*/ 86 w 104"/>
                <a:gd name="T73" fmla="*/ 2 h 99"/>
                <a:gd name="T74" fmla="*/ 84 w 104"/>
                <a:gd name="T75" fmla="*/ 1 h 99"/>
                <a:gd name="T76" fmla="*/ 81 w 104"/>
                <a:gd name="T77" fmla="*/ 0 h 99"/>
                <a:gd name="T78" fmla="*/ 79 w 104"/>
                <a:gd name="T79" fmla="*/ 1 h 99"/>
                <a:gd name="T80" fmla="*/ 75 w 104"/>
                <a:gd name="T81" fmla="*/ 0 h 99"/>
                <a:gd name="T82" fmla="*/ 72 w 104"/>
                <a:gd name="T83" fmla="*/ 2 h 99"/>
                <a:gd name="T84" fmla="*/ 68 w 104"/>
                <a:gd name="T85" fmla="*/ 1 h 99"/>
                <a:gd name="T86" fmla="*/ 61 w 104"/>
                <a:gd name="T87" fmla="*/ 2 h 99"/>
                <a:gd name="T88" fmla="*/ 46 w 104"/>
                <a:gd name="T89" fmla="*/ 5 h 99"/>
                <a:gd name="T90" fmla="*/ 43 w 104"/>
                <a:gd name="T91" fmla="*/ 7 h 99"/>
                <a:gd name="T92" fmla="*/ 39 w 104"/>
                <a:gd name="T93" fmla="*/ 8 h 99"/>
                <a:gd name="T94" fmla="*/ 34 w 104"/>
                <a:gd name="T95" fmla="*/ 12 h 99"/>
                <a:gd name="T96" fmla="*/ 35 w 104"/>
                <a:gd name="T97" fmla="*/ 22 h 99"/>
                <a:gd name="T98" fmla="*/ 35 w 104"/>
                <a:gd name="T99" fmla="*/ 2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4" h="99">
                  <a:moveTo>
                    <a:pt x="35" y="22"/>
                  </a:moveTo>
                  <a:cubicBezTo>
                    <a:pt x="36" y="23"/>
                    <a:pt x="40" y="29"/>
                    <a:pt x="36" y="29"/>
                  </a:cubicBezTo>
                  <a:cubicBezTo>
                    <a:pt x="35" y="28"/>
                    <a:pt x="32" y="27"/>
                    <a:pt x="31" y="28"/>
                  </a:cubicBezTo>
                  <a:cubicBezTo>
                    <a:pt x="30" y="29"/>
                    <a:pt x="30" y="29"/>
                    <a:pt x="29" y="30"/>
                  </a:cubicBezTo>
                  <a:cubicBezTo>
                    <a:pt x="28" y="31"/>
                    <a:pt x="27" y="31"/>
                    <a:pt x="26" y="31"/>
                  </a:cubicBezTo>
                  <a:cubicBezTo>
                    <a:pt x="24" y="32"/>
                    <a:pt x="25" y="34"/>
                    <a:pt x="24" y="35"/>
                  </a:cubicBezTo>
                  <a:cubicBezTo>
                    <a:pt x="24" y="37"/>
                    <a:pt x="21" y="36"/>
                    <a:pt x="20" y="37"/>
                  </a:cubicBezTo>
                  <a:cubicBezTo>
                    <a:pt x="18" y="37"/>
                    <a:pt x="18" y="39"/>
                    <a:pt x="17" y="40"/>
                  </a:cubicBezTo>
                  <a:cubicBezTo>
                    <a:pt x="15" y="42"/>
                    <a:pt x="13" y="41"/>
                    <a:pt x="11" y="42"/>
                  </a:cubicBezTo>
                  <a:cubicBezTo>
                    <a:pt x="10" y="42"/>
                    <a:pt x="9" y="42"/>
                    <a:pt x="8" y="43"/>
                  </a:cubicBezTo>
                  <a:cubicBezTo>
                    <a:pt x="7" y="43"/>
                    <a:pt x="5" y="44"/>
                    <a:pt x="4" y="45"/>
                  </a:cubicBezTo>
                  <a:cubicBezTo>
                    <a:pt x="0" y="47"/>
                    <a:pt x="1" y="48"/>
                    <a:pt x="1" y="52"/>
                  </a:cubicBezTo>
                  <a:cubicBezTo>
                    <a:pt x="1" y="55"/>
                    <a:pt x="0" y="55"/>
                    <a:pt x="2" y="56"/>
                  </a:cubicBezTo>
                  <a:cubicBezTo>
                    <a:pt x="3" y="57"/>
                    <a:pt x="5" y="58"/>
                    <a:pt x="6" y="59"/>
                  </a:cubicBezTo>
                  <a:cubicBezTo>
                    <a:pt x="16" y="66"/>
                    <a:pt x="26" y="72"/>
                    <a:pt x="37" y="79"/>
                  </a:cubicBezTo>
                  <a:cubicBezTo>
                    <a:pt x="40" y="81"/>
                    <a:pt x="44" y="84"/>
                    <a:pt x="48" y="86"/>
                  </a:cubicBezTo>
                  <a:cubicBezTo>
                    <a:pt x="48" y="87"/>
                    <a:pt x="49" y="87"/>
                    <a:pt x="49" y="87"/>
                  </a:cubicBezTo>
                  <a:cubicBezTo>
                    <a:pt x="52" y="92"/>
                    <a:pt x="54" y="92"/>
                    <a:pt x="58" y="93"/>
                  </a:cubicBezTo>
                  <a:cubicBezTo>
                    <a:pt x="61" y="94"/>
                    <a:pt x="58" y="98"/>
                    <a:pt x="61" y="99"/>
                  </a:cubicBezTo>
                  <a:cubicBezTo>
                    <a:pt x="62" y="99"/>
                    <a:pt x="65" y="98"/>
                    <a:pt x="67" y="97"/>
                  </a:cubicBezTo>
                  <a:cubicBezTo>
                    <a:pt x="68" y="97"/>
                    <a:pt x="71" y="97"/>
                    <a:pt x="72" y="96"/>
                  </a:cubicBezTo>
                  <a:cubicBezTo>
                    <a:pt x="76" y="93"/>
                    <a:pt x="80" y="90"/>
                    <a:pt x="85" y="87"/>
                  </a:cubicBezTo>
                  <a:cubicBezTo>
                    <a:pt x="90" y="84"/>
                    <a:pt x="95" y="80"/>
                    <a:pt x="100" y="77"/>
                  </a:cubicBezTo>
                  <a:cubicBezTo>
                    <a:pt x="101" y="77"/>
                    <a:pt x="102" y="76"/>
                    <a:pt x="104" y="75"/>
                  </a:cubicBezTo>
                  <a:cubicBezTo>
                    <a:pt x="102" y="71"/>
                    <a:pt x="101" y="70"/>
                    <a:pt x="97" y="69"/>
                  </a:cubicBezTo>
                  <a:cubicBezTo>
                    <a:pt x="96" y="69"/>
                    <a:pt x="94" y="69"/>
                    <a:pt x="94" y="69"/>
                  </a:cubicBezTo>
                  <a:cubicBezTo>
                    <a:pt x="94" y="66"/>
                    <a:pt x="94" y="65"/>
                    <a:pt x="92" y="63"/>
                  </a:cubicBezTo>
                  <a:cubicBezTo>
                    <a:pt x="91" y="61"/>
                    <a:pt x="91" y="61"/>
                    <a:pt x="92" y="60"/>
                  </a:cubicBezTo>
                  <a:cubicBezTo>
                    <a:pt x="94" y="58"/>
                    <a:pt x="93" y="57"/>
                    <a:pt x="93" y="55"/>
                  </a:cubicBezTo>
                  <a:cubicBezTo>
                    <a:pt x="93" y="53"/>
                    <a:pt x="94" y="52"/>
                    <a:pt x="93" y="50"/>
                  </a:cubicBezTo>
                  <a:cubicBezTo>
                    <a:pt x="93" y="49"/>
                    <a:pt x="93" y="48"/>
                    <a:pt x="93" y="46"/>
                  </a:cubicBezTo>
                  <a:cubicBezTo>
                    <a:pt x="93" y="45"/>
                    <a:pt x="93" y="43"/>
                    <a:pt x="92" y="42"/>
                  </a:cubicBezTo>
                  <a:cubicBezTo>
                    <a:pt x="91" y="41"/>
                    <a:pt x="91" y="39"/>
                    <a:pt x="91" y="37"/>
                  </a:cubicBezTo>
                  <a:cubicBezTo>
                    <a:pt x="91" y="34"/>
                    <a:pt x="90" y="30"/>
                    <a:pt x="87" y="27"/>
                  </a:cubicBezTo>
                  <a:cubicBezTo>
                    <a:pt x="85" y="25"/>
                    <a:pt x="83" y="23"/>
                    <a:pt x="82" y="20"/>
                  </a:cubicBezTo>
                  <a:cubicBezTo>
                    <a:pt x="80" y="16"/>
                    <a:pt x="84" y="17"/>
                    <a:pt x="85" y="13"/>
                  </a:cubicBezTo>
                  <a:cubicBezTo>
                    <a:pt x="85" y="9"/>
                    <a:pt x="85" y="6"/>
                    <a:pt x="86" y="2"/>
                  </a:cubicBezTo>
                  <a:cubicBezTo>
                    <a:pt x="85" y="2"/>
                    <a:pt x="85" y="1"/>
                    <a:pt x="84" y="1"/>
                  </a:cubicBezTo>
                  <a:cubicBezTo>
                    <a:pt x="82" y="2"/>
                    <a:pt x="82" y="0"/>
                    <a:pt x="81" y="0"/>
                  </a:cubicBezTo>
                  <a:cubicBezTo>
                    <a:pt x="80" y="0"/>
                    <a:pt x="80" y="1"/>
                    <a:pt x="79" y="1"/>
                  </a:cubicBezTo>
                  <a:cubicBezTo>
                    <a:pt x="77" y="1"/>
                    <a:pt x="77" y="0"/>
                    <a:pt x="75" y="0"/>
                  </a:cubicBezTo>
                  <a:cubicBezTo>
                    <a:pt x="74" y="1"/>
                    <a:pt x="73" y="1"/>
                    <a:pt x="72" y="2"/>
                  </a:cubicBezTo>
                  <a:cubicBezTo>
                    <a:pt x="70" y="3"/>
                    <a:pt x="70" y="2"/>
                    <a:pt x="68" y="1"/>
                  </a:cubicBezTo>
                  <a:cubicBezTo>
                    <a:pt x="66" y="1"/>
                    <a:pt x="63" y="1"/>
                    <a:pt x="61" y="2"/>
                  </a:cubicBezTo>
                  <a:cubicBezTo>
                    <a:pt x="56" y="3"/>
                    <a:pt x="51" y="3"/>
                    <a:pt x="46" y="5"/>
                  </a:cubicBezTo>
                  <a:cubicBezTo>
                    <a:pt x="45" y="6"/>
                    <a:pt x="44" y="7"/>
                    <a:pt x="43" y="7"/>
                  </a:cubicBezTo>
                  <a:cubicBezTo>
                    <a:pt x="42" y="8"/>
                    <a:pt x="40" y="8"/>
                    <a:pt x="39" y="8"/>
                  </a:cubicBezTo>
                  <a:cubicBezTo>
                    <a:pt x="37" y="9"/>
                    <a:pt x="37" y="12"/>
                    <a:pt x="34" y="12"/>
                  </a:cubicBezTo>
                  <a:cubicBezTo>
                    <a:pt x="35" y="15"/>
                    <a:pt x="35" y="18"/>
                    <a:pt x="35" y="22"/>
                  </a:cubicBezTo>
                  <a:cubicBezTo>
                    <a:pt x="36" y="23"/>
                    <a:pt x="35" y="20"/>
                    <a:pt x="35" y="22"/>
                  </a:cubicBezTo>
                  <a:close/>
                </a:path>
              </a:pathLst>
            </a:custGeom>
            <a:solidFill>
              <a:schemeClr val="accent3"/>
            </a:solidFill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781">
              <a:extLst>
                <a:ext uri="{FF2B5EF4-FFF2-40B4-BE49-F238E27FC236}">
                  <a16:creationId xmlns:a16="http://schemas.microsoft.com/office/drawing/2014/main" id="{FBB48338-6142-5F43-A2D9-76A91A447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9868" y="3005037"/>
              <a:ext cx="73616" cy="34623"/>
            </a:xfrm>
            <a:custGeom>
              <a:avLst/>
              <a:gdLst>
                <a:gd name="T0" fmla="*/ 4 w 9"/>
                <a:gd name="T1" fmla="*/ 3 h 4"/>
                <a:gd name="T2" fmla="*/ 1 w 9"/>
                <a:gd name="T3" fmla="*/ 2 h 4"/>
                <a:gd name="T4" fmla="*/ 5 w 9"/>
                <a:gd name="T5" fmla="*/ 2 h 4"/>
                <a:gd name="T6" fmla="*/ 0 w 9"/>
                <a:gd name="T7" fmla="*/ 0 h 4"/>
                <a:gd name="T8" fmla="*/ 9 w 9"/>
                <a:gd name="T9" fmla="*/ 2 h 4"/>
                <a:gd name="T10" fmla="*/ 5 w 9"/>
                <a:gd name="T11" fmla="*/ 2 h 4"/>
                <a:gd name="T12" fmla="*/ 4 w 9"/>
                <a:gd name="T13" fmla="*/ 3 h 4"/>
                <a:gd name="T14" fmla="*/ 4 w 9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4" y="3"/>
                  </a:moveTo>
                  <a:cubicBezTo>
                    <a:pt x="4" y="3"/>
                    <a:pt x="1" y="2"/>
                    <a:pt x="1" y="2"/>
                  </a:cubicBezTo>
                  <a:cubicBezTo>
                    <a:pt x="1" y="2"/>
                    <a:pt x="4" y="2"/>
                    <a:pt x="5" y="2"/>
                  </a:cubicBezTo>
                  <a:cubicBezTo>
                    <a:pt x="3" y="1"/>
                    <a:pt x="1" y="2"/>
                    <a:pt x="0" y="0"/>
                  </a:cubicBezTo>
                  <a:cubicBezTo>
                    <a:pt x="1" y="1"/>
                    <a:pt x="8" y="0"/>
                    <a:pt x="9" y="2"/>
                  </a:cubicBezTo>
                  <a:cubicBezTo>
                    <a:pt x="9" y="2"/>
                    <a:pt x="6" y="2"/>
                    <a:pt x="5" y="2"/>
                  </a:cubicBezTo>
                  <a:cubicBezTo>
                    <a:pt x="5" y="2"/>
                    <a:pt x="7" y="4"/>
                    <a:pt x="4" y="3"/>
                  </a:cubicBezTo>
                  <a:cubicBezTo>
                    <a:pt x="3" y="3"/>
                    <a:pt x="6" y="4"/>
                    <a:pt x="4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405">
              <a:extLst>
                <a:ext uri="{FF2B5EF4-FFF2-40B4-BE49-F238E27FC236}">
                  <a16:creationId xmlns:a16="http://schemas.microsoft.com/office/drawing/2014/main" id="{7CA2B7DD-551C-6841-AB39-85E42D591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4436103"/>
              <a:ext cx="430784" cy="222163"/>
            </a:xfrm>
            <a:custGeom>
              <a:avLst/>
              <a:gdLst>
                <a:gd name="T0" fmla="*/ 53 w 54"/>
                <a:gd name="T1" fmla="*/ 10 h 26"/>
                <a:gd name="T2" fmla="*/ 49 w 54"/>
                <a:gd name="T3" fmla="*/ 9 h 26"/>
                <a:gd name="T4" fmla="*/ 50 w 54"/>
                <a:gd name="T5" fmla="*/ 8 h 26"/>
                <a:gd name="T6" fmla="*/ 48 w 54"/>
                <a:gd name="T7" fmla="*/ 7 h 26"/>
                <a:gd name="T8" fmla="*/ 49 w 54"/>
                <a:gd name="T9" fmla="*/ 6 h 26"/>
                <a:gd name="T10" fmla="*/ 46 w 54"/>
                <a:gd name="T11" fmla="*/ 5 h 26"/>
                <a:gd name="T12" fmla="*/ 48 w 54"/>
                <a:gd name="T13" fmla="*/ 3 h 26"/>
                <a:gd name="T14" fmla="*/ 43 w 54"/>
                <a:gd name="T15" fmla="*/ 3 h 26"/>
                <a:gd name="T16" fmla="*/ 39 w 54"/>
                <a:gd name="T17" fmla="*/ 1 h 26"/>
                <a:gd name="T18" fmla="*/ 39 w 54"/>
                <a:gd name="T19" fmla="*/ 4 h 26"/>
                <a:gd name="T20" fmla="*/ 36 w 54"/>
                <a:gd name="T21" fmla="*/ 5 h 26"/>
                <a:gd name="T22" fmla="*/ 32 w 54"/>
                <a:gd name="T23" fmla="*/ 5 h 26"/>
                <a:gd name="T24" fmla="*/ 32 w 54"/>
                <a:gd name="T25" fmla="*/ 9 h 26"/>
                <a:gd name="T26" fmla="*/ 26 w 54"/>
                <a:gd name="T27" fmla="*/ 5 h 26"/>
                <a:gd name="T28" fmla="*/ 25 w 54"/>
                <a:gd name="T29" fmla="*/ 8 h 26"/>
                <a:gd name="T30" fmla="*/ 21 w 54"/>
                <a:gd name="T31" fmla="*/ 5 h 26"/>
                <a:gd name="T32" fmla="*/ 21 w 54"/>
                <a:gd name="T33" fmla="*/ 9 h 26"/>
                <a:gd name="T34" fmla="*/ 19 w 54"/>
                <a:gd name="T35" fmla="*/ 9 h 26"/>
                <a:gd name="T36" fmla="*/ 17 w 54"/>
                <a:gd name="T37" fmla="*/ 12 h 26"/>
                <a:gd name="T38" fmla="*/ 14 w 54"/>
                <a:gd name="T39" fmla="*/ 8 h 26"/>
                <a:gd name="T40" fmla="*/ 16 w 54"/>
                <a:gd name="T41" fmla="*/ 8 h 26"/>
                <a:gd name="T42" fmla="*/ 14 w 54"/>
                <a:gd name="T43" fmla="*/ 5 h 26"/>
                <a:gd name="T44" fmla="*/ 7 w 54"/>
                <a:gd name="T45" fmla="*/ 2 h 26"/>
                <a:gd name="T46" fmla="*/ 9 w 54"/>
                <a:gd name="T47" fmla="*/ 4 h 26"/>
                <a:gd name="T48" fmla="*/ 8 w 54"/>
                <a:gd name="T49" fmla="*/ 4 h 26"/>
                <a:gd name="T50" fmla="*/ 10 w 54"/>
                <a:gd name="T51" fmla="*/ 8 h 26"/>
                <a:gd name="T52" fmla="*/ 5 w 54"/>
                <a:gd name="T53" fmla="*/ 6 h 26"/>
                <a:gd name="T54" fmla="*/ 3 w 54"/>
                <a:gd name="T55" fmla="*/ 6 h 26"/>
                <a:gd name="T56" fmla="*/ 5 w 54"/>
                <a:gd name="T57" fmla="*/ 7 h 26"/>
                <a:gd name="T58" fmla="*/ 5 w 54"/>
                <a:gd name="T59" fmla="*/ 8 h 26"/>
                <a:gd name="T60" fmla="*/ 2 w 54"/>
                <a:gd name="T61" fmla="*/ 7 h 26"/>
                <a:gd name="T62" fmla="*/ 1 w 54"/>
                <a:gd name="T63" fmla="*/ 9 h 26"/>
                <a:gd name="T64" fmla="*/ 8 w 54"/>
                <a:gd name="T65" fmla="*/ 10 h 26"/>
                <a:gd name="T66" fmla="*/ 13 w 54"/>
                <a:gd name="T67" fmla="*/ 11 h 26"/>
                <a:gd name="T68" fmla="*/ 11 w 54"/>
                <a:gd name="T69" fmla="*/ 12 h 26"/>
                <a:gd name="T70" fmla="*/ 12 w 54"/>
                <a:gd name="T71" fmla="*/ 13 h 26"/>
                <a:gd name="T72" fmla="*/ 8 w 54"/>
                <a:gd name="T73" fmla="*/ 14 h 26"/>
                <a:gd name="T74" fmla="*/ 3 w 54"/>
                <a:gd name="T75" fmla="*/ 15 h 26"/>
                <a:gd name="T76" fmla="*/ 10 w 54"/>
                <a:gd name="T77" fmla="*/ 16 h 26"/>
                <a:gd name="T78" fmla="*/ 12 w 54"/>
                <a:gd name="T79" fmla="*/ 18 h 26"/>
                <a:gd name="T80" fmla="*/ 15 w 54"/>
                <a:gd name="T81" fmla="*/ 17 h 26"/>
                <a:gd name="T82" fmla="*/ 13 w 54"/>
                <a:gd name="T83" fmla="*/ 18 h 26"/>
                <a:gd name="T84" fmla="*/ 15 w 54"/>
                <a:gd name="T85" fmla="*/ 18 h 26"/>
                <a:gd name="T86" fmla="*/ 10 w 54"/>
                <a:gd name="T87" fmla="*/ 23 h 26"/>
                <a:gd name="T88" fmla="*/ 15 w 54"/>
                <a:gd name="T89" fmla="*/ 23 h 26"/>
                <a:gd name="T90" fmla="*/ 21 w 54"/>
                <a:gd name="T91" fmla="*/ 24 h 26"/>
                <a:gd name="T92" fmla="*/ 20 w 54"/>
                <a:gd name="T93" fmla="*/ 24 h 26"/>
                <a:gd name="T94" fmla="*/ 22 w 54"/>
                <a:gd name="T95" fmla="*/ 25 h 26"/>
                <a:gd name="T96" fmla="*/ 29 w 54"/>
                <a:gd name="T97" fmla="*/ 26 h 26"/>
                <a:gd name="T98" fmla="*/ 33 w 54"/>
                <a:gd name="T99" fmla="*/ 25 h 26"/>
                <a:gd name="T100" fmla="*/ 39 w 54"/>
                <a:gd name="T101" fmla="*/ 23 h 26"/>
                <a:gd name="T102" fmla="*/ 46 w 54"/>
                <a:gd name="T103" fmla="*/ 19 h 26"/>
                <a:gd name="T104" fmla="*/ 52 w 54"/>
                <a:gd name="T105" fmla="*/ 16 h 26"/>
                <a:gd name="T106" fmla="*/ 52 w 54"/>
                <a:gd name="T107" fmla="*/ 14 h 26"/>
                <a:gd name="T108" fmla="*/ 54 w 54"/>
                <a:gd name="T109" fmla="*/ 13 h 26"/>
                <a:gd name="T110" fmla="*/ 52 w 54"/>
                <a:gd name="T111" fmla="*/ 12 h 26"/>
                <a:gd name="T112" fmla="*/ 53 w 54"/>
                <a:gd name="T113" fmla="*/ 10 h 26"/>
                <a:gd name="T114" fmla="*/ 53 w 54"/>
                <a:gd name="T11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26">
                  <a:moveTo>
                    <a:pt x="53" y="10"/>
                  </a:moveTo>
                  <a:cubicBezTo>
                    <a:pt x="53" y="10"/>
                    <a:pt x="49" y="9"/>
                    <a:pt x="49" y="9"/>
                  </a:cubicBezTo>
                  <a:cubicBezTo>
                    <a:pt x="49" y="9"/>
                    <a:pt x="50" y="8"/>
                    <a:pt x="50" y="8"/>
                  </a:cubicBezTo>
                  <a:cubicBezTo>
                    <a:pt x="49" y="8"/>
                    <a:pt x="47" y="8"/>
                    <a:pt x="48" y="7"/>
                  </a:cubicBezTo>
                  <a:cubicBezTo>
                    <a:pt x="48" y="7"/>
                    <a:pt x="49" y="6"/>
                    <a:pt x="49" y="6"/>
                  </a:cubicBezTo>
                  <a:cubicBezTo>
                    <a:pt x="48" y="5"/>
                    <a:pt x="46" y="5"/>
                    <a:pt x="46" y="5"/>
                  </a:cubicBezTo>
                  <a:cubicBezTo>
                    <a:pt x="46" y="4"/>
                    <a:pt x="48" y="3"/>
                    <a:pt x="48" y="3"/>
                  </a:cubicBezTo>
                  <a:cubicBezTo>
                    <a:pt x="48" y="3"/>
                    <a:pt x="44" y="4"/>
                    <a:pt x="43" y="3"/>
                  </a:cubicBezTo>
                  <a:cubicBezTo>
                    <a:pt x="42" y="2"/>
                    <a:pt x="41" y="1"/>
                    <a:pt x="39" y="1"/>
                  </a:cubicBezTo>
                  <a:cubicBezTo>
                    <a:pt x="38" y="1"/>
                    <a:pt x="40" y="3"/>
                    <a:pt x="39" y="4"/>
                  </a:cubicBezTo>
                  <a:cubicBezTo>
                    <a:pt x="38" y="5"/>
                    <a:pt x="37" y="4"/>
                    <a:pt x="36" y="5"/>
                  </a:cubicBezTo>
                  <a:cubicBezTo>
                    <a:pt x="35" y="6"/>
                    <a:pt x="34" y="5"/>
                    <a:pt x="32" y="5"/>
                  </a:cubicBezTo>
                  <a:cubicBezTo>
                    <a:pt x="30" y="4"/>
                    <a:pt x="33" y="8"/>
                    <a:pt x="32" y="9"/>
                  </a:cubicBezTo>
                  <a:cubicBezTo>
                    <a:pt x="32" y="9"/>
                    <a:pt x="28" y="2"/>
                    <a:pt x="26" y="5"/>
                  </a:cubicBezTo>
                  <a:cubicBezTo>
                    <a:pt x="25" y="5"/>
                    <a:pt x="26" y="7"/>
                    <a:pt x="25" y="8"/>
                  </a:cubicBezTo>
                  <a:cubicBezTo>
                    <a:pt x="25" y="9"/>
                    <a:pt x="22" y="5"/>
                    <a:pt x="21" y="5"/>
                  </a:cubicBezTo>
                  <a:cubicBezTo>
                    <a:pt x="20" y="5"/>
                    <a:pt x="23" y="9"/>
                    <a:pt x="21" y="9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9"/>
                    <a:pt x="17" y="11"/>
                    <a:pt x="17" y="12"/>
                  </a:cubicBezTo>
                  <a:cubicBezTo>
                    <a:pt x="17" y="11"/>
                    <a:pt x="14" y="9"/>
                    <a:pt x="14" y="8"/>
                  </a:cubicBezTo>
                  <a:cubicBezTo>
                    <a:pt x="14" y="8"/>
                    <a:pt x="16" y="8"/>
                    <a:pt x="16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3" y="5"/>
                    <a:pt x="8" y="0"/>
                    <a:pt x="7" y="2"/>
                  </a:cubicBezTo>
                  <a:cubicBezTo>
                    <a:pt x="7" y="3"/>
                    <a:pt x="10" y="3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10" y="3"/>
                    <a:pt x="11" y="7"/>
                    <a:pt x="10" y="8"/>
                  </a:cubicBezTo>
                  <a:cubicBezTo>
                    <a:pt x="10" y="8"/>
                    <a:pt x="2" y="1"/>
                    <a:pt x="5" y="6"/>
                  </a:cubicBezTo>
                  <a:cubicBezTo>
                    <a:pt x="5" y="6"/>
                    <a:pt x="3" y="6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5" y="8"/>
                    <a:pt x="3" y="7"/>
                    <a:pt x="2" y="7"/>
                  </a:cubicBezTo>
                  <a:cubicBezTo>
                    <a:pt x="3" y="7"/>
                    <a:pt x="0" y="10"/>
                    <a:pt x="1" y="9"/>
                  </a:cubicBezTo>
                  <a:cubicBezTo>
                    <a:pt x="0" y="11"/>
                    <a:pt x="8" y="10"/>
                    <a:pt x="8" y="10"/>
                  </a:cubicBezTo>
                  <a:cubicBezTo>
                    <a:pt x="9" y="10"/>
                    <a:pt x="13" y="11"/>
                    <a:pt x="13" y="11"/>
                  </a:cubicBezTo>
                  <a:cubicBezTo>
                    <a:pt x="12" y="11"/>
                    <a:pt x="11" y="11"/>
                    <a:pt x="11" y="12"/>
                  </a:cubicBezTo>
                  <a:cubicBezTo>
                    <a:pt x="11" y="12"/>
                    <a:pt x="12" y="13"/>
                    <a:pt x="12" y="13"/>
                  </a:cubicBezTo>
                  <a:cubicBezTo>
                    <a:pt x="11" y="14"/>
                    <a:pt x="9" y="14"/>
                    <a:pt x="8" y="14"/>
                  </a:cubicBezTo>
                  <a:cubicBezTo>
                    <a:pt x="8" y="14"/>
                    <a:pt x="2" y="15"/>
                    <a:pt x="3" y="15"/>
                  </a:cubicBezTo>
                  <a:cubicBezTo>
                    <a:pt x="5" y="16"/>
                    <a:pt x="8" y="15"/>
                    <a:pt x="10" y="16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2" y="18"/>
                    <a:pt x="14" y="17"/>
                    <a:pt x="15" y="17"/>
                  </a:cubicBezTo>
                  <a:cubicBezTo>
                    <a:pt x="14" y="17"/>
                    <a:pt x="13" y="18"/>
                    <a:pt x="13" y="18"/>
                  </a:cubicBezTo>
                  <a:cubicBezTo>
                    <a:pt x="13" y="19"/>
                    <a:pt x="15" y="18"/>
                    <a:pt x="15" y="18"/>
                  </a:cubicBezTo>
                  <a:cubicBezTo>
                    <a:pt x="16" y="19"/>
                    <a:pt x="8" y="23"/>
                    <a:pt x="10" y="23"/>
                  </a:cubicBezTo>
                  <a:cubicBezTo>
                    <a:pt x="12" y="24"/>
                    <a:pt x="14" y="23"/>
                    <a:pt x="15" y="23"/>
                  </a:cubicBezTo>
                  <a:cubicBezTo>
                    <a:pt x="17" y="23"/>
                    <a:pt x="19" y="23"/>
                    <a:pt x="21" y="24"/>
                  </a:cubicBezTo>
                  <a:cubicBezTo>
                    <a:pt x="20" y="23"/>
                    <a:pt x="20" y="24"/>
                    <a:pt x="20" y="24"/>
                  </a:cubicBezTo>
                  <a:cubicBezTo>
                    <a:pt x="21" y="25"/>
                    <a:pt x="22" y="25"/>
                    <a:pt x="22" y="25"/>
                  </a:cubicBezTo>
                  <a:cubicBezTo>
                    <a:pt x="24" y="26"/>
                    <a:pt x="27" y="26"/>
                    <a:pt x="29" y="26"/>
                  </a:cubicBezTo>
                  <a:cubicBezTo>
                    <a:pt x="31" y="26"/>
                    <a:pt x="31" y="25"/>
                    <a:pt x="33" y="25"/>
                  </a:cubicBezTo>
                  <a:cubicBezTo>
                    <a:pt x="35" y="24"/>
                    <a:pt x="37" y="24"/>
                    <a:pt x="39" y="23"/>
                  </a:cubicBezTo>
                  <a:cubicBezTo>
                    <a:pt x="42" y="21"/>
                    <a:pt x="43" y="20"/>
                    <a:pt x="46" y="19"/>
                  </a:cubicBezTo>
                  <a:cubicBezTo>
                    <a:pt x="48" y="19"/>
                    <a:pt x="49" y="16"/>
                    <a:pt x="52" y="16"/>
                  </a:cubicBezTo>
                  <a:cubicBezTo>
                    <a:pt x="52" y="15"/>
                    <a:pt x="53" y="15"/>
                    <a:pt x="52" y="14"/>
                  </a:cubicBezTo>
                  <a:cubicBezTo>
                    <a:pt x="51" y="13"/>
                    <a:pt x="53" y="13"/>
                    <a:pt x="54" y="13"/>
                  </a:cubicBezTo>
                  <a:cubicBezTo>
                    <a:pt x="54" y="13"/>
                    <a:pt x="52" y="12"/>
                    <a:pt x="52" y="12"/>
                  </a:cubicBezTo>
                  <a:cubicBezTo>
                    <a:pt x="52" y="11"/>
                    <a:pt x="54" y="10"/>
                    <a:pt x="53" y="10"/>
                  </a:cubicBezTo>
                  <a:cubicBezTo>
                    <a:pt x="51" y="9"/>
                    <a:pt x="54" y="10"/>
                    <a:pt x="5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512">
              <a:extLst>
                <a:ext uri="{FF2B5EF4-FFF2-40B4-BE49-F238E27FC236}">
                  <a16:creationId xmlns:a16="http://schemas.microsoft.com/office/drawing/2014/main" id="{CA2AC901-BD7E-CF40-8C39-F8495C43E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10241148"/>
              <a:ext cx="95427" cy="51932"/>
            </a:xfrm>
            <a:custGeom>
              <a:avLst/>
              <a:gdLst>
                <a:gd name="T0" fmla="*/ 10 w 12"/>
                <a:gd name="T1" fmla="*/ 3 h 6"/>
                <a:gd name="T2" fmla="*/ 8 w 12"/>
                <a:gd name="T3" fmla="*/ 2 h 6"/>
                <a:gd name="T4" fmla="*/ 5 w 12"/>
                <a:gd name="T5" fmla="*/ 2 h 6"/>
                <a:gd name="T6" fmla="*/ 3 w 12"/>
                <a:gd name="T7" fmla="*/ 1 h 6"/>
                <a:gd name="T8" fmla="*/ 0 w 12"/>
                <a:gd name="T9" fmla="*/ 3 h 6"/>
                <a:gd name="T10" fmla="*/ 2 w 12"/>
                <a:gd name="T11" fmla="*/ 5 h 6"/>
                <a:gd name="T12" fmla="*/ 6 w 12"/>
                <a:gd name="T13" fmla="*/ 5 h 6"/>
                <a:gd name="T14" fmla="*/ 11 w 12"/>
                <a:gd name="T15" fmla="*/ 3 h 6"/>
                <a:gd name="T16" fmla="*/ 10 w 12"/>
                <a:gd name="T17" fmla="*/ 3 h 6"/>
                <a:gd name="T18" fmla="*/ 10 w 12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0" y="3"/>
                  </a:moveTo>
                  <a:cubicBezTo>
                    <a:pt x="9" y="3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2"/>
                    <a:pt x="4" y="0"/>
                    <a:pt x="3" y="1"/>
                  </a:cubicBezTo>
                  <a:cubicBezTo>
                    <a:pt x="3" y="1"/>
                    <a:pt x="0" y="3"/>
                    <a:pt x="0" y="3"/>
                  </a:cubicBezTo>
                  <a:cubicBezTo>
                    <a:pt x="0" y="3"/>
                    <a:pt x="2" y="5"/>
                    <a:pt x="2" y="5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7" y="5"/>
                    <a:pt x="11" y="4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2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513">
              <a:extLst>
                <a:ext uri="{FF2B5EF4-FFF2-40B4-BE49-F238E27FC236}">
                  <a16:creationId xmlns:a16="http://schemas.microsoft.com/office/drawing/2014/main" id="{C359C8EA-D047-954B-9AB4-B330489B9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439" y="10293079"/>
              <a:ext cx="70889" cy="51932"/>
            </a:xfrm>
            <a:custGeom>
              <a:avLst/>
              <a:gdLst>
                <a:gd name="T0" fmla="*/ 7 w 9"/>
                <a:gd name="T1" fmla="*/ 3 h 6"/>
                <a:gd name="T2" fmla="*/ 0 w 9"/>
                <a:gd name="T3" fmla="*/ 1 h 6"/>
                <a:gd name="T4" fmla="*/ 2 w 9"/>
                <a:gd name="T5" fmla="*/ 2 h 6"/>
                <a:gd name="T6" fmla="*/ 1 w 9"/>
                <a:gd name="T7" fmla="*/ 5 h 6"/>
                <a:gd name="T8" fmla="*/ 3 w 9"/>
                <a:gd name="T9" fmla="*/ 5 h 6"/>
                <a:gd name="T10" fmla="*/ 4 w 9"/>
                <a:gd name="T11" fmla="*/ 5 h 6"/>
                <a:gd name="T12" fmla="*/ 7 w 9"/>
                <a:gd name="T13" fmla="*/ 3 h 6"/>
                <a:gd name="T14" fmla="*/ 7 w 9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6">
                  <a:moveTo>
                    <a:pt x="7" y="3"/>
                  </a:moveTo>
                  <a:cubicBezTo>
                    <a:pt x="7" y="2"/>
                    <a:pt x="0" y="0"/>
                    <a:pt x="0" y="1"/>
                  </a:cubicBezTo>
                  <a:cubicBezTo>
                    <a:pt x="0" y="1"/>
                    <a:pt x="2" y="2"/>
                    <a:pt x="2" y="2"/>
                  </a:cubicBezTo>
                  <a:cubicBezTo>
                    <a:pt x="3" y="3"/>
                    <a:pt x="1" y="4"/>
                    <a:pt x="1" y="5"/>
                  </a:cubicBezTo>
                  <a:cubicBezTo>
                    <a:pt x="1" y="6"/>
                    <a:pt x="3" y="5"/>
                    <a:pt x="3" y="5"/>
                  </a:cubicBezTo>
                  <a:cubicBezTo>
                    <a:pt x="4" y="4"/>
                    <a:pt x="3" y="5"/>
                    <a:pt x="4" y="5"/>
                  </a:cubicBezTo>
                  <a:cubicBezTo>
                    <a:pt x="5" y="6"/>
                    <a:pt x="9" y="4"/>
                    <a:pt x="7" y="3"/>
                  </a:cubicBezTo>
                  <a:cubicBezTo>
                    <a:pt x="6" y="2"/>
                    <a:pt x="8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514">
              <a:extLst>
                <a:ext uri="{FF2B5EF4-FFF2-40B4-BE49-F238E27FC236}">
                  <a16:creationId xmlns:a16="http://schemas.microsoft.com/office/drawing/2014/main" id="{93F33BF5-C7E8-D64A-97D0-6622A0E91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10226721"/>
              <a:ext cx="62708" cy="40393"/>
            </a:xfrm>
            <a:custGeom>
              <a:avLst/>
              <a:gdLst>
                <a:gd name="T0" fmla="*/ 6 w 8"/>
                <a:gd name="T1" fmla="*/ 0 h 5"/>
                <a:gd name="T2" fmla="*/ 3 w 8"/>
                <a:gd name="T3" fmla="*/ 1 h 5"/>
                <a:gd name="T4" fmla="*/ 0 w 8"/>
                <a:gd name="T5" fmla="*/ 1 h 5"/>
                <a:gd name="T6" fmla="*/ 0 w 8"/>
                <a:gd name="T7" fmla="*/ 3 h 5"/>
                <a:gd name="T8" fmla="*/ 5 w 8"/>
                <a:gd name="T9" fmla="*/ 2 h 5"/>
                <a:gd name="T10" fmla="*/ 6 w 8"/>
                <a:gd name="T11" fmla="*/ 0 h 5"/>
                <a:gd name="T12" fmla="*/ 6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6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0"/>
                    <a:pt x="0" y="4"/>
                    <a:pt x="0" y="3"/>
                  </a:cubicBezTo>
                  <a:cubicBezTo>
                    <a:pt x="1" y="5"/>
                    <a:pt x="4" y="3"/>
                    <a:pt x="5" y="2"/>
                  </a:cubicBezTo>
                  <a:cubicBezTo>
                    <a:pt x="6" y="2"/>
                    <a:pt x="8" y="0"/>
                    <a:pt x="6" y="0"/>
                  </a:cubicBezTo>
                  <a:cubicBezTo>
                    <a:pt x="5" y="0"/>
                    <a:pt x="8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515">
              <a:extLst>
                <a:ext uri="{FF2B5EF4-FFF2-40B4-BE49-F238E27FC236}">
                  <a16:creationId xmlns:a16="http://schemas.microsoft.com/office/drawing/2014/main" id="{83064546-42B5-CC45-949B-24AE2B2A5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10258459"/>
              <a:ext cx="65435" cy="43280"/>
            </a:xfrm>
            <a:custGeom>
              <a:avLst/>
              <a:gdLst>
                <a:gd name="T0" fmla="*/ 7 w 8"/>
                <a:gd name="T1" fmla="*/ 4 h 5"/>
                <a:gd name="T2" fmla="*/ 1 w 8"/>
                <a:gd name="T3" fmla="*/ 1 h 5"/>
                <a:gd name="T4" fmla="*/ 7 w 8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7" y="4"/>
                  </a:moveTo>
                  <a:cubicBezTo>
                    <a:pt x="6" y="3"/>
                    <a:pt x="0" y="0"/>
                    <a:pt x="1" y="1"/>
                  </a:cubicBezTo>
                  <a:cubicBezTo>
                    <a:pt x="2" y="2"/>
                    <a:pt x="8" y="5"/>
                    <a:pt x="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516">
              <a:extLst>
                <a:ext uri="{FF2B5EF4-FFF2-40B4-BE49-F238E27FC236}">
                  <a16:creationId xmlns:a16="http://schemas.microsoft.com/office/drawing/2014/main" id="{236FD80F-96F7-AF46-8A84-41714B2EA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200752"/>
              <a:ext cx="24538" cy="25966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1 h 3"/>
                <a:gd name="T4" fmla="*/ 2 w 3"/>
                <a:gd name="T5" fmla="*/ 2 h 3"/>
                <a:gd name="T6" fmla="*/ 2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0" y="0"/>
                    <a:pt x="3" y="0"/>
                    <a:pt x="2" y="2"/>
                  </a:cubicBezTo>
                  <a:cubicBezTo>
                    <a:pt x="2" y="3"/>
                    <a:pt x="2" y="1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517">
              <a:extLst>
                <a:ext uri="{FF2B5EF4-FFF2-40B4-BE49-F238E27FC236}">
                  <a16:creationId xmlns:a16="http://schemas.microsoft.com/office/drawing/2014/main" id="{C75E8799-C903-C840-BCCB-E2BD73B3D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131508"/>
              <a:ext cx="57256" cy="60589"/>
            </a:xfrm>
            <a:custGeom>
              <a:avLst/>
              <a:gdLst>
                <a:gd name="T0" fmla="*/ 5 w 7"/>
                <a:gd name="T1" fmla="*/ 2 h 7"/>
                <a:gd name="T2" fmla="*/ 4 w 7"/>
                <a:gd name="T3" fmla="*/ 0 h 7"/>
                <a:gd name="T4" fmla="*/ 2 w 7"/>
                <a:gd name="T5" fmla="*/ 1 h 7"/>
                <a:gd name="T6" fmla="*/ 0 w 7"/>
                <a:gd name="T7" fmla="*/ 1 h 7"/>
                <a:gd name="T8" fmla="*/ 2 w 7"/>
                <a:gd name="T9" fmla="*/ 4 h 7"/>
                <a:gd name="T10" fmla="*/ 0 w 7"/>
                <a:gd name="T11" fmla="*/ 6 h 7"/>
                <a:gd name="T12" fmla="*/ 3 w 7"/>
                <a:gd name="T13" fmla="*/ 5 h 7"/>
                <a:gd name="T14" fmla="*/ 4 w 7"/>
                <a:gd name="T15" fmla="*/ 2 h 7"/>
                <a:gd name="T16" fmla="*/ 4 w 7"/>
                <a:gd name="T17" fmla="*/ 4 h 7"/>
                <a:gd name="T18" fmla="*/ 6 w 7"/>
                <a:gd name="T19" fmla="*/ 2 h 7"/>
                <a:gd name="T20" fmla="*/ 5 w 7"/>
                <a:gd name="T21" fmla="*/ 2 h 7"/>
                <a:gd name="T22" fmla="*/ 5 w 7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1" y="0"/>
                    <a:pt x="2" y="1"/>
                  </a:cubicBezTo>
                  <a:cubicBezTo>
                    <a:pt x="4" y="3"/>
                    <a:pt x="1" y="2"/>
                    <a:pt x="0" y="1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3" y="6"/>
                    <a:pt x="1" y="5"/>
                    <a:pt x="0" y="6"/>
                  </a:cubicBezTo>
                  <a:cubicBezTo>
                    <a:pt x="0" y="7"/>
                    <a:pt x="4" y="6"/>
                    <a:pt x="3" y="5"/>
                  </a:cubicBezTo>
                  <a:cubicBezTo>
                    <a:pt x="3" y="5"/>
                    <a:pt x="4" y="3"/>
                    <a:pt x="4" y="2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3"/>
                    <a:pt x="6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7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518">
              <a:extLst>
                <a:ext uri="{FF2B5EF4-FFF2-40B4-BE49-F238E27FC236}">
                  <a16:creationId xmlns:a16="http://schemas.microsoft.com/office/drawing/2014/main" id="{DEF65A2C-6413-C44B-8C28-7073C3C5C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004" y="10021871"/>
              <a:ext cx="40896" cy="92325"/>
            </a:xfrm>
            <a:custGeom>
              <a:avLst/>
              <a:gdLst>
                <a:gd name="T0" fmla="*/ 5 w 5"/>
                <a:gd name="T1" fmla="*/ 7 h 11"/>
                <a:gd name="T2" fmla="*/ 2 w 5"/>
                <a:gd name="T3" fmla="*/ 2 h 11"/>
                <a:gd name="T4" fmla="*/ 1 w 5"/>
                <a:gd name="T5" fmla="*/ 6 h 11"/>
                <a:gd name="T6" fmla="*/ 0 w 5"/>
                <a:gd name="T7" fmla="*/ 9 h 11"/>
                <a:gd name="T8" fmla="*/ 2 w 5"/>
                <a:gd name="T9" fmla="*/ 7 h 11"/>
                <a:gd name="T10" fmla="*/ 5 w 5"/>
                <a:gd name="T11" fmla="*/ 7 h 11"/>
                <a:gd name="T12" fmla="*/ 5 w 5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5" y="7"/>
                  </a:moveTo>
                  <a:cubicBezTo>
                    <a:pt x="5" y="6"/>
                    <a:pt x="4" y="0"/>
                    <a:pt x="2" y="2"/>
                  </a:cubicBezTo>
                  <a:cubicBezTo>
                    <a:pt x="2" y="3"/>
                    <a:pt x="3" y="6"/>
                    <a:pt x="1" y="6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1" y="9"/>
                    <a:pt x="2" y="7"/>
                    <a:pt x="2" y="7"/>
                  </a:cubicBezTo>
                  <a:cubicBezTo>
                    <a:pt x="1" y="7"/>
                    <a:pt x="5" y="11"/>
                    <a:pt x="5" y="7"/>
                  </a:cubicBezTo>
                  <a:cubicBezTo>
                    <a:pt x="5" y="6"/>
                    <a:pt x="5" y="8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519">
              <a:extLst>
                <a:ext uri="{FF2B5EF4-FFF2-40B4-BE49-F238E27FC236}">
                  <a16:creationId xmlns:a16="http://schemas.microsoft.com/office/drawing/2014/main" id="{D71C63EA-3807-194C-81D0-D3EABC037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10096885"/>
              <a:ext cx="24538" cy="51932"/>
            </a:xfrm>
            <a:custGeom>
              <a:avLst/>
              <a:gdLst>
                <a:gd name="T0" fmla="*/ 3 w 3"/>
                <a:gd name="T1" fmla="*/ 2 h 6"/>
                <a:gd name="T2" fmla="*/ 1 w 3"/>
                <a:gd name="T3" fmla="*/ 6 h 6"/>
                <a:gd name="T4" fmla="*/ 3 w 3"/>
                <a:gd name="T5" fmla="*/ 2 h 6"/>
                <a:gd name="T6" fmla="*/ 3 w 3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2" y="0"/>
                    <a:pt x="0" y="5"/>
                    <a:pt x="1" y="6"/>
                  </a:cubicBezTo>
                  <a:cubicBezTo>
                    <a:pt x="0" y="5"/>
                    <a:pt x="3" y="3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520">
              <a:extLst>
                <a:ext uri="{FF2B5EF4-FFF2-40B4-BE49-F238E27FC236}">
                  <a16:creationId xmlns:a16="http://schemas.microsoft.com/office/drawing/2014/main" id="{CE81F925-A68F-C243-B654-F016C0949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9987248"/>
              <a:ext cx="40896" cy="60589"/>
            </a:xfrm>
            <a:custGeom>
              <a:avLst/>
              <a:gdLst>
                <a:gd name="T0" fmla="*/ 4 w 5"/>
                <a:gd name="T1" fmla="*/ 2 h 7"/>
                <a:gd name="T2" fmla="*/ 3 w 5"/>
                <a:gd name="T3" fmla="*/ 0 h 7"/>
                <a:gd name="T4" fmla="*/ 2 w 5"/>
                <a:gd name="T5" fmla="*/ 3 h 7"/>
                <a:gd name="T6" fmla="*/ 1 w 5"/>
                <a:gd name="T7" fmla="*/ 2 h 7"/>
                <a:gd name="T8" fmla="*/ 0 w 5"/>
                <a:gd name="T9" fmla="*/ 5 h 7"/>
                <a:gd name="T10" fmla="*/ 2 w 5"/>
                <a:gd name="T11" fmla="*/ 7 h 7"/>
                <a:gd name="T12" fmla="*/ 5 w 5"/>
                <a:gd name="T13" fmla="*/ 5 h 7"/>
                <a:gd name="T14" fmla="*/ 4 w 5"/>
                <a:gd name="T15" fmla="*/ 2 h 7"/>
                <a:gd name="T16" fmla="*/ 4 w 5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cubicBezTo>
                    <a:pt x="3" y="3"/>
                    <a:pt x="3" y="0"/>
                    <a:pt x="3" y="0"/>
                  </a:cubicBezTo>
                  <a:cubicBezTo>
                    <a:pt x="3" y="0"/>
                    <a:pt x="3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2" y="2"/>
                    <a:pt x="0" y="5"/>
                    <a:pt x="0" y="5"/>
                  </a:cubicBezTo>
                  <a:cubicBezTo>
                    <a:pt x="0" y="4"/>
                    <a:pt x="4" y="5"/>
                    <a:pt x="2" y="7"/>
                  </a:cubicBezTo>
                  <a:cubicBezTo>
                    <a:pt x="3" y="6"/>
                    <a:pt x="5" y="6"/>
                    <a:pt x="5" y="5"/>
                  </a:cubicBezTo>
                  <a:cubicBezTo>
                    <a:pt x="5" y="4"/>
                    <a:pt x="4" y="1"/>
                    <a:pt x="4" y="2"/>
                  </a:cubicBezTo>
                  <a:cubicBezTo>
                    <a:pt x="3" y="3"/>
                    <a:pt x="4" y="1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521">
              <a:extLst>
                <a:ext uri="{FF2B5EF4-FFF2-40B4-BE49-F238E27FC236}">
                  <a16:creationId xmlns:a16="http://schemas.microsoft.com/office/drawing/2014/main" id="{82FEC7D8-0CDD-8A45-AACC-29FE2930F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5724" y="9819904"/>
              <a:ext cx="40896" cy="40393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0 h 5"/>
                <a:gd name="T4" fmla="*/ 0 w 5"/>
                <a:gd name="T5" fmla="*/ 0 h 5"/>
                <a:gd name="T6" fmla="*/ 2 w 5"/>
                <a:gd name="T7" fmla="*/ 1 h 5"/>
                <a:gd name="T8" fmla="*/ 3 w 5"/>
                <a:gd name="T9" fmla="*/ 4 h 5"/>
                <a:gd name="T10" fmla="*/ 3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2"/>
                    <a:pt x="2" y="2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2" y="2"/>
                    <a:pt x="3" y="4"/>
                    <a:pt x="3" y="4"/>
                  </a:cubicBezTo>
                  <a:cubicBezTo>
                    <a:pt x="4" y="3"/>
                    <a:pt x="2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522">
              <a:extLst>
                <a:ext uri="{FF2B5EF4-FFF2-40B4-BE49-F238E27FC236}">
                  <a16:creationId xmlns:a16="http://schemas.microsoft.com/office/drawing/2014/main" id="{46F31011-870E-7348-942F-0FDBE9CD3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3903" y="9666990"/>
              <a:ext cx="49075" cy="92325"/>
            </a:xfrm>
            <a:custGeom>
              <a:avLst/>
              <a:gdLst>
                <a:gd name="T0" fmla="*/ 3 w 6"/>
                <a:gd name="T1" fmla="*/ 10 h 11"/>
                <a:gd name="T2" fmla="*/ 0 w 6"/>
                <a:gd name="T3" fmla="*/ 9 h 11"/>
                <a:gd name="T4" fmla="*/ 1 w 6"/>
                <a:gd name="T5" fmla="*/ 2 h 11"/>
                <a:gd name="T6" fmla="*/ 4 w 6"/>
                <a:gd name="T7" fmla="*/ 3 h 11"/>
                <a:gd name="T8" fmla="*/ 3 w 6"/>
                <a:gd name="T9" fmla="*/ 10 h 11"/>
                <a:gd name="T10" fmla="*/ 3 w 6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3" y="10"/>
                  </a:moveTo>
                  <a:cubicBezTo>
                    <a:pt x="1" y="11"/>
                    <a:pt x="0" y="11"/>
                    <a:pt x="0" y="9"/>
                  </a:cubicBezTo>
                  <a:cubicBezTo>
                    <a:pt x="1" y="7"/>
                    <a:pt x="1" y="4"/>
                    <a:pt x="1" y="2"/>
                  </a:cubicBezTo>
                  <a:cubicBezTo>
                    <a:pt x="1" y="0"/>
                    <a:pt x="5" y="0"/>
                    <a:pt x="4" y="3"/>
                  </a:cubicBezTo>
                  <a:cubicBezTo>
                    <a:pt x="4" y="5"/>
                    <a:pt x="6" y="8"/>
                    <a:pt x="3" y="10"/>
                  </a:cubicBezTo>
                  <a:cubicBezTo>
                    <a:pt x="2" y="10"/>
                    <a:pt x="4" y="9"/>
                    <a:pt x="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523">
              <a:extLst>
                <a:ext uri="{FF2B5EF4-FFF2-40B4-BE49-F238E27FC236}">
                  <a16:creationId xmlns:a16="http://schemas.microsoft.com/office/drawing/2014/main" id="{CB5551B8-FC40-C742-BAB6-C4C8D500D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4764" y="7266493"/>
              <a:ext cx="38171" cy="34623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1 h 4"/>
                <a:gd name="T4" fmla="*/ 3 w 5"/>
                <a:gd name="T5" fmla="*/ 3 h 4"/>
                <a:gd name="T6" fmla="*/ 3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2" y="4"/>
                    <a:pt x="0" y="3"/>
                    <a:pt x="1" y="1"/>
                  </a:cubicBezTo>
                  <a:cubicBezTo>
                    <a:pt x="1" y="0"/>
                    <a:pt x="5" y="2"/>
                    <a:pt x="3" y="3"/>
                  </a:cubicBezTo>
                  <a:cubicBezTo>
                    <a:pt x="2" y="4"/>
                    <a:pt x="5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524">
              <a:extLst>
                <a:ext uri="{FF2B5EF4-FFF2-40B4-BE49-F238E27FC236}">
                  <a16:creationId xmlns:a16="http://schemas.microsoft.com/office/drawing/2014/main" id="{29DD4233-7AA9-7442-81EF-AE1EB6AD5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8300" y="7318427"/>
              <a:ext cx="46350" cy="66361"/>
            </a:xfrm>
            <a:custGeom>
              <a:avLst/>
              <a:gdLst>
                <a:gd name="T0" fmla="*/ 1 w 6"/>
                <a:gd name="T1" fmla="*/ 5 h 8"/>
                <a:gd name="T2" fmla="*/ 2 w 6"/>
                <a:gd name="T3" fmla="*/ 4 h 8"/>
                <a:gd name="T4" fmla="*/ 4 w 6"/>
                <a:gd name="T5" fmla="*/ 2 h 8"/>
                <a:gd name="T6" fmla="*/ 1 w 6"/>
                <a:gd name="T7" fmla="*/ 5 h 8"/>
                <a:gd name="T8" fmla="*/ 1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5"/>
                  </a:moveTo>
                  <a:cubicBezTo>
                    <a:pt x="0" y="4"/>
                    <a:pt x="2" y="4"/>
                    <a:pt x="2" y="4"/>
                  </a:cubicBezTo>
                  <a:cubicBezTo>
                    <a:pt x="3" y="4"/>
                    <a:pt x="3" y="0"/>
                    <a:pt x="4" y="2"/>
                  </a:cubicBezTo>
                  <a:cubicBezTo>
                    <a:pt x="6" y="4"/>
                    <a:pt x="2" y="8"/>
                    <a:pt x="1" y="5"/>
                  </a:cubicBezTo>
                  <a:cubicBezTo>
                    <a:pt x="0" y="4"/>
                    <a:pt x="1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525">
              <a:extLst>
                <a:ext uri="{FF2B5EF4-FFF2-40B4-BE49-F238E27FC236}">
                  <a16:creationId xmlns:a16="http://schemas.microsoft.com/office/drawing/2014/main" id="{BAA6517C-EB99-4748-80D9-809DAA864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7265" y="7777176"/>
              <a:ext cx="111786" cy="109637"/>
            </a:xfrm>
            <a:custGeom>
              <a:avLst/>
              <a:gdLst>
                <a:gd name="T0" fmla="*/ 12 w 14"/>
                <a:gd name="T1" fmla="*/ 4 h 13"/>
                <a:gd name="T2" fmla="*/ 10 w 14"/>
                <a:gd name="T3" fmla="*/ 3 h 13"/>
                <a:gd name="T4" fmla="*/ 6 w 14"/>
                <a:gd name="T5" fmla="*/ 1 h 13"/>
                <a:gd name="T6" fmla="*/ 2 w 14"/>
                <a:gd name="T7" fmla="*/ 1 h 13"/>
                <a:gd name="T8" fmla="*/ 1 w 14"/>
                <a:gd name="T9" fmla="*/ 2 h 13"/>
                <a:gd name="T10" fmla="*/ 2 w 14"/>
                <a:gd name="T11" fmla="*/ 4 h 13"/>
                <a:gd name="T12" fmla="*/ 1 w 14"/>
                <a:gd name="T13" fmla="*/ 7 h 13"/>
                <a:gd name="T14" fmla="*/ 2 w 14"/>
                <a:gd name="T15" fmla="*/ 10 h 13"/>
                <a:gd name="T16" fmla="*/ 4 w 14"/>
                <a:gd name="T17" fmla="*/ 10 h 13"/>
                <a:gd name="T18" fmla="*/ 7 w 14"/>
                <a:gd name="T19" fmla="*/ 12 h 13"/>
                <a:gd name="T20" fmla="*/ 10 w 14"/>
                <a:gd name="T21" fmla="*/ 10 h 13"/>
                <a:gd name="T22" fmla="*/ 12 w 14"/>
                <a:gd name="T23" fmla="*/ 4 h 13"/>
                <a:gd name="T24" fmla="*/ 12 w 14"/>
                <a:gd name="T2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3"/>
                    <a:pt x="11" y="3"/>
                    <a:pt x="10" y="3"/>
                  </a:cubicBezTo>
                  <a:cubicBezTo>
                    <a:pt x="8" y="2"/>
                    <a:pt x="8" y="1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4"/>
                    <a:pt x="1" y="3"/>
                    <a:pt x="2" y="4"/>
                  </a:cubicBezTo>
                  <a:cubicBezTo>
                    <a:pt x="2" y="4"/>
                    <a:pt x="1" y="7"/>
                    <a:pt x="1" y="7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3" y="11"/>
                    <a:pt x="3" y="10"/>
                    <a:pt x="4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3"/>
                    <a:pt x="8" y="11"/>
                    <a:pt x="10" y="10"/>
                  </a:cubicBezTo>
                  <a:cubicBezTo>
                    <a:pt x="12" y="8"/>
                    <a:pt x="14" y="7"/>
                    <a:pt x="12" y="4"/>
                  </a:cubicBezTo>
                  <a:cubicBezTo>
                    <a:pt x="12" y="2"/>
                    <a:pt x="14" y="8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526">
              <a:extLst>
                <a:ext uri="{FF2B5EF4-FFF2-40B4-BE49-F238E27FC236}">
                  <a16:creationId xmlns:a16="http://schemas.microsoft.com/office/drawing/2014/main" id="{AE623A2B-C4D8-DA4F-94A7-C0ECF587C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2909" y="6995284"/>
              <a:ext cx="79067" cy="34623"/>
            </a:xfrm>
            <a:custGeom>
              <a:avLst/>
              <a:gdLst>
                <a:gd name="T0" fmla="*/ 9 w 10"/>
                <a:gd name="T1" fmla="*/ 2 h 4"/>
                <a:gd name="T2" fmla="*/ 4 w 10"/>
                <a:gd name="T3" fmla="*/ 0 h 4"/>
                <a:gd name="T4" fmla="*/ 1 w 10"/>
                <a:gd name="T5" fmla="*/ 3 h 4"/>
                <a:gd name="T6" fmla="*/ 9 w 10"/>
                <a:gd name="T7" fmla="*/ 2 h 4"/>
                <a:gd name="T8" fmla="*/ 9 w 10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2" y="4"/>
                    <a:pt x="9" y="2"/>
                    <a:pt x="9" y="2"/>
                  </a:cubicBezTo>
                  <a:cubicBezTo>
                    <a:pt x="6" y="1"/>
                    <a:pt x="10" y="3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527">
              <a:extLst>
                <a:ext uri="{FF2B5EF4-FFF2-40B4-BE49-F238E27FC236}">
                  <a16:creationId xmlns:a16="http://schemas.microsoft.com/office/drawing/2014/main" id="{A7D9BBC7-0079-3D4A-9330-0E762F3B8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986627"/>
              <a:ext cx="89974" cy="43280"/>
            </a:xfrm>
            <a:custGeom>
              <a:avLst/>
              <a:gdLst>
                <a:gd name="T0" fmla="*/ 10 w 11"/>
                <a:gd name="T1" fmla="*/ 4 h 5"/>
                <a:gd name="T2" fmla="*/ 0 w 11"/>
                <a:gd name="T3" fmla="*/ 2 h 5"/>
                <a:gd name="T4" fmla="*/ 5 w 11"/>
                <a:gd name="T5" fmla="*/ 5 h 5"/>
                <a:gd name="T6" fmla="*/ 10 w 11"/>
                <a:gd name="T7" fmla="*/ 4 h 5"/>
                <a:gd name="T8" fmla="*/ 10 w 1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4"/>
                  </a:moveTo>
                  <a:cubicBezTo>
                    <a:pt x="10" y="1"/>
                    <a:pt x="2" y="0"/>
                    <a:pt x="0" y="2"/>
                  </a:cubicBezTo>
                  <a:cubicBezTo>
                    <a:pt x="0" y="2"/>
                    <a:pt x="4" y="5"/>
                    <a:pt x="5" y="5"/>
                  </a:cubicBezTo>
                  <a:cubicBezTo>
                    <a:pt x="6" y="5"/>
                    <a:pt x="11" y="4"/>
                    <a:pt x="10" y="4"/>
                  </a:cubicBezTo>
                  <a:cubicBezTo>
                    <a:pt x="10" y="3"/>
                    <a:pt x="11" y="5"/>
                    <a:pt x="1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528">
              <a:extLst>
                <a:ext uri="{FF2B5EF4-FFF2-40B4-BE49-F238E27FC236}">
                  <a16:creationId xmlns:a16="http://schemas.microsoft.com/office/drawing/2014/main" id="{483B8864-1862-1E40-9616-72AE64464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6793320"/>
              <a:ext cx="414425" cy="152917"/>
            </a:xfrm>
            <a:custGeom>
              <a:avLst/>
              <a:gdLst>
                <a:gd name="T0" fmla="*/ 52 w 52"/>
                <a:gd name="T1" fmla="*/ 16 h 18"/>
                <a:gd name="T2" fmla="*/ 41 w 52"/>
                <a:gd name="T3" fmla="*/ 17 h 18"/>
                <a:gd name="T4" fmla="*/ 35 w 52"/>
                <a:gd name="T5" fmla="*/ 17 h 18"/>
                <a:gd name="T6" fmla="*/ 37 w 52"/>
                <a:gd name="T7" fmla="*/ 14 h 18"/>
                <a:gd name="T8" fmla="*/ 32 w 52"/>
                <a:gd name="T9" fmla="*/ 11 h 18"/>
                <a:gd name="T10" fmla="*/ 28 w 52"/>
                <a:gd name="T11" fmla="*/ 8 h 18"/>
                <a:gd name="T12" fmla="*/ 20 w 52"/>
                <a:gd name="T13" fmla="*/ 5 h 18"/>
                <a:gd name="T14" fmla="*/ 14 w 52"/>
                <a:gd name="T15" fmla="*/ 5 h 18"/>
                <a:gd name="T16" fmla="*/ 16 w 52"/>
                <a:gd name="T17" fmla="*/ 3 h 18"/>
                <a:gd name="T18" fmla="*/ 8 w 52"/>
                <a:gd name="T19" fmla="*/ 3 h 18"/>
                <a:gd name="T20" fmla="*/ 0 w 52"/>
                <a:gd name="T21" fmla="*/ 6 h 18"/>
                <a:gd name="T22" fmla="*/ 6 w 52"/>
                <a:gd name="T23" fmla="*/ 2 h 18"/>
                <a:gd name="T24" fmla="*/ 16 w 52"/>
                <a:gd name="T25" fmla="*/ 0 h 18"/>
                <a:gd name="T26" fmla="*/ 24 w 52"/>
                <a:gd name="T27" fmla="*/ 1 h 18"/>
                <a:gd name="T28" fmla="*/ 31 w 52"/>
                <a:gd name="T29" fmla="*/ 4 h 18"/>
                <a:gd name="T30" fmla="*/ 32 w 52"/>
                <a:gd name="T31" fmla="*/ 4 h 18"/>
                <a:gd name="T32" fmla="*/ 34 w 52"/>
                <a:gd name="T33" fmla="*/ 5 h 18"/>
                <a:gd name="T34" fmla="*/ 38 w 52"/>
                <a:gd name="T35" fmla="*/ 8 h 18"/>
                <a:gd name="T36" fmla="*/ 45 w 52"/>
                <a:gd name="T37" fmla="*/ 11 h 18"/>
                <a:gd name="T38" fmla="*/ 52 w 52"/>
                <a:gd name="T3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18">
                  <a:moveTo>
                    <a:pt x="52" y="16"/>
                  </a:moveTo>
                  <a:cubicBezTo>
                    <a:pt x="52" y="17"/>
                    <a:pt x="42" y="17"/>
                    <a:pt x="41" y="17"/>
                  </a:cubicBezTo>
                  <a:cubicBezTo>
                    <a:pt x="39" y="17"/>
                    <a:pt x="37" y="18"/>
                    <a:pt x="35" y="17"/>
                  </a:cubicBezTo>
                  <a:cubicBezTo>
                    <a:pt x="34" y="16"/>
                    <a:pt x="41" y="15"/>
                    <a:pt x="37" y="14"/>
                  </a:cubicBezTo>
                  <a:cubicBezTo>
                    <a:pt x="35" y="13"/>
                    <a:pt x="33" y="13"/>
                    <a:pt x="32" y="11"/>
                  </a:cubicBezTo>
                  <a:cubicBezTo>
                    <a:pt x="30" y="9"/>
                    <a:pt x="31" y="8"/>
                    <a:pt x="28" y="8"/>
                  </a:cubicBezTo>
                  <a:cubicBezTo>
                    <a:pt x="24" y="9"/>
                    <a:pt x="23" y="6"/>
                    <a:pt x="20" y="5"/>
                  </a:cubicBezTo>
                  <a:cubicBezTo>
                    <a:pt x="19" y="5"/>
                    <a:pt x="15" y="6"/>
                    <a:pt x="14" y="5"/>
                  </a:cubicBezTo>
                  <a:cubicBezTo>
                    <a:pt x="14" y="4"/>
                    <a:pt x="16" y="4"/>
                    <a:pt x="16" y="3"/>
                  </a:cubicBezTo>
                  <a:cubicBezTo>
                    <a:pt x="16" y="2"/>
                    <a:pt x="9" y="3"/>
                    <a:pt x="8" y="3"/>
                  </a:cubicBezTo>
                  <a:cubicBezTo>
                    <a:pt x="8" y="4"/>
                    <a:pt x="0" y="7"/>
                    <a:pt x="0" y="6"/>
                  </a:cubicBezTo>
                  <a:cubicBezTo>
                    <a:pt x="0" y="4"/>
                    <a:pt x="4" y="2"/>
                    <a:pt x="6" y="2"/>
                  </a:cubicBezTo>
                  <a:cubicBezTo>
                    <a:pt x="9" y="0"/>
                    <a:pt x="12" y="0"/>
                    <a:pt x="16" y="0"/>
                  </a:cubicBezTo>
                  <a:cubicBezTo>
                    <a:pt x="18" y="0"/>
                    <a:pt x="22" y="0"/>
                    <a:pt x="24" y="1"/>
                  </a:cubicBezTo>
                  <a:cubicBezTo>
                    <a:pt x="26" y="2"/>
                    <a:pt x="28" y="4"/>
                    <a:pt x="31" y="4"/>
                  </a:cubicBezTo>
                  <a:cubicBezTo>
                    <a:pt x="31" y="4"/>
                    <a:pt x="31" y="3"/>
                    <a:pt x="32" y="4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5" y="6"/>
                    <a:pt x="37" y="7"/>
                    <a:pt x="38" y="8"/>
                  </a:cubicBezTo>
                  <a:cubicBezTo>
                    <a:pt x="40" y="9"/>
                    <a:pt x="44" y="9"/>
                    <a:pt x="45" y="11"/>
                  </a:cubicBezTo>
                  <a:cubicBezTo>
                    <a:pt x="47" y="13"/>
                    <a:pt x="52" y="13"/>
                    <a:pt x="52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529">
              <a:extLst>
                <a:ext uri="{FF2B5EF4-FFF2-40B4-BE49-F238E27FC236}">
                  <a16:creationId xmlns:a16="http://schemas.microsoft.com/office/drawing/2014/main" id="{6C47EF96-A31E-014C-9643-0A30F538D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700993"/>
              <a:ext cx="32718" cy="31739"/>
            </a:xfrm>
            <a:custGeom>
              <a:avLst/>
              <a:gdLst>
                <a:gd name="T0" fmla="*/ 2 w 4"/>
                <a:gd name="T1" fmla="*/ 4 h 4"/>
                <a:gd name="T2" fmla="*/ 1 w 4"/>
                <a:gd name="T3" fmla="*/ 0 h 4"/>
                <a:gd name="T4" fmla="*/ 2 w 4"/>
                <a:gd name="T5" fmla="*/ 4 h 4"/>
                <a:gd name="T6" fmla="*/ 2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0" y="4"/>
                    <a:pt x="1" y="1"/>
                    <a:pt x="1" y="0"/>
                  </a:cubicBezTo>
                  <a:cubicBezTo>
                    <a:pt x="2" y="0"/>
                    <a:pt x="4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530">
              <a:extLst>
                <a:ext uri="{FF2B5EF4-FFF2-40B4-BE49-F238E27FC236}">
                  <a16:creationId xmlns:a16="http://schemas.microsoft.com/office/drawing/2014/main" id="{17F31AF2-5C12-5247-B20B-28DC34726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4799" y="6876991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531">
              <a:extLst>
                <a:ext uri="{FF2B5EF4-FFF2-40B4-BE49-F238E27FC236}">
                  <a16:creationId xmlns:a16="http://schemas.microsoft.com/office/drawing/2014/main" id="{834A3B03-3746-9143-863B-95C75E073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5630581"/>
              <a:ext cx="46350" cy="86556"/>
            </a:xfrm>
            <a:custGeom>
              <a:avLst/>
              <a:gdLst>
                <a:gd name="T0" fmla="*/ 3 w 6"/>
                <a:gd name="T1" fmla="*/ 8 h 10"/>
                <a:gd name="T2" fmla="*/ 0 w 6"/>
                <a:gd name="T3" fmla="*/ 7 h 10"/>
                <a:gd name="T4" fmla="*/ 4 w 6"/>
                <a:gd name="T5" fmla="*/ 2 h 10"/>
                <a:gd name="T6" fmla="*/ 6 w 6"/>
                <a:gd name="T7" fmla="*/ 4 h 10"/>
                <a:gd name="T8" fmla="*/ 3 w 6"/>
                <a:gd name="T9" fmla="*/ 8 h 10"/>
                <a:gd name="T10" fmla="*/ 3 w 6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3" y="8"/>
                  </a:moveTo>
                  <a:cubicBezTo>
                    <a:pt x="2" y="10"/>
                    <a:pt x="0" y="9"/>
                    <a:pt x="0" y="7"/>
                  </a:cubicBezTo>
                  <a:cubicBezTo>
                    <a:pt x="1" y="6"/>
                    <a:pt x="3" y="3"/>
                    <a:pt x="4" y="2"/>
                  </a:cubicBezTo>
                  <a:cubicBezTo>
                    <a:pt x="6" y="0"/>
                    <a:pt x="6" y="3"/>
                    <a:pt x="6" y="4"/>
                  </a:cubicBezTo>
                  <a:cubicBezTo>
                    <a:pt x="6" y="6"/>
                    <a:pt x="3" y="6"/>
                    <a:pt x="3" y="8"/>
                  </a:cubicBezTo>
                  <a:cubicBezTo>
                    <a:pt x="2" y="10"/>
                    <a:pt x="3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532">
              <a:extLst>
                <a:ext uri="{FF2B5EF4-FFF2-40B4-BE49-F238E27FC236}">
                  <a16:creationId xmlns:a16="http://schemas.microsoft.com/office/drawing/2014/main" id="{0ED27907-ACAB-B940-88D5-1BF855596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6471" y="5673858"/>
              <a:ext cx="57256" cy="34623"/>
            </a:xfrm>
            <a:custGeom>
              <a:avLst/>
              <a:gdLst>
                <a:gd name="T0" fmla="*/ 3 w 7"/>
                <a:gd name="T1" fmla="*/ 4 h 4"/>
                <a:gd name="T2" fmla="*/ 5 w 7"/>
                <a:gd name="T3" fmla="*/ 1 h 4"/>
                <a:gd name="T4" fmla="*/ 3 w 7"/>
                <a:gd name="T5" fmla="*/ 4 h 4"/>
                <a:gd name="T6" fmla="*/ 3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0" y="4"/>
                    <a:pt x="3" y="0"/>
                    <a:pt x="5" y="1"/>
                  </a:cubicBezTo>
                  <a:cubicBezTo>
                    <a:pt x="7" y="1"/>
                    <a:pt x="4" y="4"/>
                    <a:pt x="3" y="4"/>
                  </a:cubicBezTo>
                  <a:cubicBezTo>
                    <a:pt x="2" y="4"/>
                    <a:pt x="4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533">
              <a:extLst>
                <a:ext uri="{FF2B5EF4-FFF2-40B4-BE49-F238E27FC236}">
                  <a16:creationId xmlns:a16="http://schemas.microsoft.com/office/drawing/2014/main" id="{3D661F36-C535-F649-9436-545DD068E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8333" y="5639234"/>
              <a:ext cx="119965" cy="60589"/>
            </a:xfrm>
            <a:custGeom>
              <a:avLst/>
              <a:gdLst>
                <a:gd name="T0" fmla="*/ 11 w 15"/>
                <a:gd name="T1" fmla="*/ 6 h 7"/>
                <a:gd name="T2" fmla="*/ 10 w 15"/>
                <a:gd name="T3" fmla="*/ 5 h 7"/>
                <a:gd name="T4" fmla="*/ 7 w 15"/>
                <a:gd name="T5" fmla="*/ 5 h 7"/>
                <a:gd name="T6" fmla="*/ 3 w 15"/>
                <a:gd name="T7" fmla="*/ 0 h 7"/>
                <a:gd name="T8" fmla="*/ 6 w 15"/>
                <a:gd name="T9" fmla="*/ 2 h 7"/>
                <a:gd name="T10" fmla="*/ 8 w 15"/>
                <a:gd name="T11" fmla="*/ 3 h 7"/>
                <a:gd name="T12" fmla="*/ 15 w 15"/>
                <a:gd name="T13" fmla="*/ 3 h 7"/>
                <a:gd name="T14" fmla="*/ 11 w 15"/>
                <a:gd name="T15" fmla="*/ 6 h 7"/>
                <a:gd name="T16" fmla="*/ 11 w 15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">
                  <a:moveTo>
                    <a:pt x="11" y="6"/>
                  </a:move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8" y="6"/>
                    <a:pt x="7" y="5"/>
                  </a:cubicBezTo>
                  <a:cubicBezTo>
                    <a:pt x="7" y="4"/>
                    <a:pt x="0" y="1"/>
                    <a:pt x="3" y="0"/>
                  </a:cubicBezTo>
                  <a:cubicBezTo>
                    <a:pt x="4" y="0"/>
                    <a:pt x="5" y="2"/>
                    <a:pt x="6" y="2"/>
                  </a:cubicBezTo>
                  <a:cubicBezTo>
                    <a:pt x="7" y="3"/>
                    <a:pt x="7" y="2"/>
                    <a:pt x="8" y="3"/>
                  </a:cubicBezTo>
                  <a:cubicBezTo>
                    <a:pt x="9" y="4"/>
                    <a:pt x="13" y="2"/>
                    <a:pt x="15" y="3"/>
                  </a:cubicBezTo>
                  <a:cubicBezTo>
                    <a:pt x="14" y="3"/>
                    <a:pt x="12" y="6"/>
                    <a:pt x="11" y="6"/>
                  </a:cubicBezTo>
                  <a:cubicBezTo>
                    <a:pt x="9" y="7"/>
                    <a:pt x="12" y="6"/>
                    <a:pt x="1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534">
              <a:extLst>
                <a:ext uri="{FF2B5EF4-FFF2-40B4-BE49-F238E27FC236}">
                  <a16:creationId xmlns:a16="http://schemas.microsoft.com/office/drawing/2014/main" id="{C1FD426E-AA5C-8A41-A357-8B544DFC5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2875" y="5471891"/>
              <a:ext cx="125416" cy="66361"/>
            </a:xfrm>
            <a:custGeom>
              <a:avLst/>
              <a:gdLst>
                <a:gd name="T0" fmla="*/ 13 w 16"/>
                <a:gd name="T1" fmla="*/ 6 h 8"/>
                <a:gd name="T2" fmla="*/ 0 w 16"/>
                <a:gd name="T3" fmla="*/ 2 h 8"/>
                <a:gd name="T4" fmla="*/ 13 w 16"/>
                <a:gd name="T5" fmla="*/ 6 h 8"/>
                <a:gd name="T6" fmla="*/ 13 w 16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3" y="6"/>
                  </a:moveTo>
                  <a:cubicBezTo>
                    <a:pt x="11" y="8"/>
                    <a:pt x="1" y="4"/>
                    <a:pt x="0" y="2"/>
                  </a:cubicBezTo>
                  <a:cubicBezTo>
                    <a:pt x="0" y="0"/>
                    <a:pt x="16" y="4"/>
                    <a:pt x="13" y="6"/>
                  </a:cubicBezTo>
                  <a:cubicBezTo>
                    <a:pt x="12" y="7"/>
                    <a:pt x="14" y="5"/>
                    <a:pt x="1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535">
              <a:extLst>
                <a:ext uri="{FF2B5EF4-FFF2-40B4-BE49-F238E27FC236}">
                  <a16:creationId xmlns:a16="http://schemas.microsoft.com/office/drawing/2014/main" id="{18B0D883-C34F-1840-8031-D9A4BEDE6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1907" y="5385336"/>
              <a:ext cx="256290" cy="262553"/>
            </a:xfrm>
            <a:custGeom>
              <a:avLst/>
              <a:gdLst>
                <a:gd name="T0" fmla="*/ 19 w 32"/>
                <a:gd name="T1" fmla="*/ 1 h 31"/>
                <a:gd name="T2" fmla="*/ 17 w 32"/>
                <a:gd name="T3" fmla="*/ 0 h 31"/>
                <a:gd name="T4" fmla="*/ 14 w 32"/>
                <a:gd name="T5" fmla="*/ 2 h 31"/>
                <a:gd name="T6" fmla="*/ 11 w 32"/>
                <a:gd name="T7" fmla="*/ 5 h 31"/>
                <a:gd name="T8" fmla="*/ 9 w 32"/>
                <a:gd name="T9" fmla="*/ 7 h 31"/>
                <a:gd name="T10" fmla="*/ 7 w 32"/>
                <a:gd name="T11" fmla="*/ 13 h 31"/>
                <a:gd name="T12" fmla="*/ 5 w 32"/>
                <a:gd name="T13" fmla="*/ 17 h 31"/>
                <a:gd name="T14" fmla="*/ 2 w 32"/>
                <a:gd name="T15" fmla="*/ 19 h 31"/>
                <a:gd name="T16" fmla="*/ 4 w 32"/>
                <a:gd name="T17" fmla="*/ 21 h 31"/>
                <a:gd name="T18" fmla="*/ 0 w 32"/>
                <a:gd name="T19" fmla="*/ 25 h 31"/>
                <a:gd name="T20" fmla="*/ 4 w 32"/>
                <a:gd name="T21" fmla="*/ 25 h 31"/>
                <a:gd name="T22" fmla="*/ 10 w 32"/>
                <a:gd name="T23" fmla="*/ 26 h 31"/>
                <a:gd name="T24" fmla="*/ 19 w 32"/>
                <a:gd name="T25" fmla="*/ 27 h 31"/>
                <a:gd name="T26" fmla="*/ 22 w 32"/>
                <a:gd name="T27" fmla="*/ 26 h 31"/>
                <a:gd name="T28" fmla="*/ 19 w 32"/>
                <a:gd name="T29" fmla="*/ 30 h 31"/>
                <a:gd name="T30" fmla="*/ 22 w 32"/>
                <a:gd name="T31" fmla="*/ 28 h 31"/>
                <a:gd name="T32" fmla="*/ 27 w 32"/>
                <a:gd name="T33" fmla="*/ 26 h 31"/>
                <a:gd name="T34" fmla="*/ 32 w 32"/>
                <a:gd name="T35" fmla="*/ 20 h 31"/>
                <a:gd name="T36" fmla="*/ 29 w 32"/>
                <a:gd name="T37" fmla="*/ 20 h 31"/>
                <a:gd name="T38" fmla="*/ 26 w 32"/>
                <a:gd name="T39" fmla="*/ 18 h 31"/>
                <a:gd name="T40" fmla="*/ 29 w 32"/>
                <a:gd name="T41" fmla="*/ 15 h 31"/>
                <a:gd name="T42" fmla="*/ 26 w 32"/>
                <a:gd name="T43" fmla="*/ 15 h 31"/>
                <a:gd name="T44" fmla="*/ 24 w 32"/>
                <a:gd name="T45" fmla="*/ 13 h 31"/>
                <a:gd name="T46" fmla="*/ 21 w 32"/>
                <a:gd name="T47" fmla="*/ 16 h 31"/>
                <a:gd name="T48" fmla="*/ 18 w 32"/>
                <a:gd name="T49" fmla="*/ 13 h 31"/>
                <a:gd name="T50" fmla="*/ 19 w 32"/>
                <a:gd name="T51" fmla="*/ 11 h 31"/>
                <a:gd name="T52" fmla="*/ 16 w 32"/>
                <a:gd name="T53" fmla="*/ 9 h 31"/>
                <a:gd name="T54" fmla="*/ 14 w 32"/>
                <a:gd name="T55" fmla="*/ 12 h 31"/>
                <a:gd name="T56" fmla="*/ 16 w 32"/>
                <a:gd name="T57" fmla="*/ 7 h 31"/>
                <a:gd name="T58" fmla="*/ 18 w 32"/>
                <a:gd name="T59" fmla="*/ 4 h 31"/>
                <a:gd name="T60" fmla="*/ 18 w 32"/>
                <a:gd name="T61" fmla="*/ 2 h 31"/>
                <a:gd name="T62" fmla="*/ 19 w 32"/>
                <a:gd name="T63" fmla="*/ 1 h 31"/>
                <a:gd name="T64" fmla="*/ 19 w 32"/>
                <a:gd name="T6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1">
                  <a:moveTo>
                    <a:pt x="19" y="1"/>
                  </a:moveTo>
                  <a:cubicBezTo>
                    <a:pt x="20" y="0"/>
                    <a:pt x="17" y="0"/>
                    <a:pt x="17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3" y="3"/>
                    <a:pt x="12" y="4"/>
                    <a:pt x="11" y="5"/>
                  </a:cubicBezTo>
                  <a:cubicBezTo>
                    <a:pt x="11" y="6"/>
                    <a:pt x="10" y="7"/>
                    <a:pt x="9" y="7"/>
                  </a:cubicBezTo>
                  <a:cubicBezTo>
                    <a:pt x="9" y="9"/>
                    <a:pt x="8" y="11"/>
                    <a:pt x="7" y="13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4" y="18"/>
                    <a:pt x="2" y="19"/>
                    <a:pt x="2" y="19"/>
                  </a:cubicBezTo>
                  <a:cubicBezTo>
                    <a:pt x="2" y="20"/>
                    <a:pt x="4" y="20"/>
                    <a:pt x="4" y="21"/>
                  </a:cubicBezTo>
                  <a:cubicBezTo>
                    <a:pt x="4" y="22"/>
                    <a:pt x="0" y="24"/>
                    <a:pt x="0" y="25"/>
                  </a:cubicBezTo>
                  <a:cubicBezTo>
                    <a:pt x="0" y="27"/>
                    <a:pt x="3" y="26"/>
                    <a:pt x="4" y="25"/>
                  </a:cubicBezTo>
                  <a:cubicBezTo>
                    <a:pt x="6" y="25"/>
                    <a:pt x="8" y="26"/>
                    <a:pt x="10" y="26"/>
                  </a:cubicBezTo>
                  <a:cubicBezTo>
                    <a:pt x="13" y="27"/>
                    <a:pt x="16" y="26"/>
                    <a:pt x="19" y="27"/>
                  </a:cubicBezTo>
                  <a:cubicBezTo>
                    <a:pt x="19" y="27"/>
                    <a:pt x="22" y="25"/>
                    <a:pt x="22" y="26"/>
                  </a:cubicBezTo>
                  <a:cubicBezTo>
                    <a:pt x="22" y="27"/>
                    <a:pt x="19" y="30"/>
                    <a:pt x="19" y="30"/>
                  </a:cubicBezTo>
                  <a:cubicBezTo>
                    <a:pt x="20" y="31"/>
                    <a:pt x="22" y="28"/>
                    <a:pt x="22" y="28"/>
                  </a:cubicBezTo>
                  <a:cubicBezTo>
                    <a:pt x="24" y="27"/>
                    <a:pt x="26" y="27"/>
                    <a:pt x="27" y="26"/>
                  </a:cubicBezTo>
                  <a:cubicBezTo>
                    <a:pt x="27" y="25"/>
                    <a:pt x="32" y="20"/>
                    <a:pt x="32" y="20"/>
                  </a:cubicBezTo>
                  <a:cubicBezTo>
                    <a:pt x="31" y="19"/>
                    <a:pt x="30" y="20"/>
                    <a:pt x="29" y="20"/>
                  </a:cubicBezTo>
                  <a:cubicBezTo>
                    <a:pt x="29" y="20"/>
                    <a:pt x="26" y="18"/>
                    <a:pt x="26" y="18"/>
                  </a:cubicBezTo>
                  <a:cubicBezTo>
                    <a:pt x="26" y="17"/>
                    <a:pt x="30" y="16"/>
                    <a:pt x="29" y="15"/>
                  </a:cubicBezTo>
                  <a:cubicBezTo>
                    <a:pt x="29" y="14"/>
                    <a:pt x="27" y="15"/>
                    <a:pt x="26" y="15"/>
                  </a:cubicBezTo>
                  <a:cubicBezTo>
                    <a:pt x="25" y="15"/>
                    <a:pt x="25" y="13"/>
                    <a:pt x="24" y="13"/>
                  </a:cubicBezTo>
                  <a:cubicBezTo>
                    <a:pt x="24" y="13"/>
                    <a:pt x="21" y="16"/>
                    <a:pt x="21" y="16"/>
                  </a:cubicBezTo>
                  <a:cubicBezTo>
                    <a:pt x="20" y="14"/>
                    <a:pt x="20" y="14"/>
                    <a:pt x="18" y="13"/>
                  </a:cubicBezTo>
                  <a:cubicBezTo>
                    <a:pt x="16" y="12"/>
                    <a:pt x="19" y="12"/>
                    <a:pt x="19" y="11"/>
                  </a:cubicBezTo>
                  <a:cubicBezTo>
                    <a:pt x="19" y="11"/>
                    <a:pt x="17" y="9"/>
                    <a:pt x="16" y="9"/>
                  </a:cubicBezTo>
                  <a:cubicBezTo>
                    <a:pt x="16" y="10"/>
                    <a:pt x="14" y="13"/>
                    <a:pt x="14" y="12"/>
                  </a:cubicBezTo>
                  <a:cubicBezTo>
                    <a:pt x="12" y="11"/>
                    <a:pt x="15" y="7"/>
                    <a:pt x="16" y="7"/>
                  </a:cubicBezTo>
                  <a:cubicBezTo>
                    <a:pt x="17" y="6"/>
                    <a:pt x="17" y="5"/>
                    <a:pt x="18" y="4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9" y="1"/>
                    <a:pt x="19" y="1"/>
                  </a:cubicBezTo>
                  <a:cubicBezTo>
                    <a:pt x="20" y="0"/>
                    <a:pt x="19" y="1"/>
                    <a:pt x="1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536">
              <a:extLst>
                <a:ext uri="{FF2B5EF4-FFF2-40B4-BE49-F238E27FC236}">
                  <a16:creationId xmlns:a16="http://schemas.microsoft.com/office/drawing/2014/main" id="{FA426C1B-8574-584D-B52E-6603F5414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9120" y="5572873"/>
              <a:ext cx="65435" cy="83670"/>
            </a:xfrm>
            <a:custGeom>
              <a:avLst/>
              <a:gdLst>
                <a:gd name="T0" fmla="*/ 6 w 8"/>
                <a:gd name="T1" fmla="*/ 1 h 10"/>
                <a:gd name="T2" fmla="*/ 1 w 8"/>
                <a:gd name="T3" fmla="*/ 9 h 10"/>
                <a:gd name="T4" fmla="*/ 4 w 8"/>
                <a:gd name="T5" fmla="*/ 7 h 10"/>
                <a:gd name="T6" fmla="*/ 3 w 8"/>
                <a:gd name="T7" fmla="*/ 10 h 10"/>
                <a:gd name="T8" fmla="*/ 6 w 8"/>
                <a:gd name="T9" fmla="*/ 8 h 10"/>
                <a:gd name="T10" fmla="*/ 8 w 8"/>
                <a:gd name="T11" fmla="*/ 4 h 10"/>
                <a:gd name="T12" fmla="*/ 5 w 8"/>
                <a:gd name="T13" fmla="*/ 4 h 10"/>
                <a:gd name="T14" fmla="*/ 6 w 8"/>
                <a:gd name="T15" fmla="*/ 1 h 10"/>
                <a:gd name="T16" fmla="*/ 6 w 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0">
                  <a:moveTo>
                    <a:pt x="6" y="1"/>
                  </a:moveTo>
                  <a:cubicBezTo>
                    <a:pt x="5" y="2"/>
                    <a:pt x="0" y="6"/>
                    <a:pt x="1" y="9"/>
                  </a:cubicBezTo>
                  <a:cubicBezTo>
                    <a:pt x="1" y="9"/>
                    <a:pt x="3" y="6"/>
                    <a:pt x="4" y="7"/>
                  </a:cubicBezTo>
                  <a:cubicBezTo>
                    <a:pt x="4" y="7"/>
                    <a:pt x="3" y="10"/>
                    <a:pt x="3" y="10"/>
                  </a:cubicBezTo>
                  <a:cubicBezTo>
                    <a:pt x="4" y="10"/>
                    <a:pt x="6" y="9"/>
                    <a:pt x="6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8" y="2"/>
                    <a:pt x="6" y="4"/>
                    <a:pt x="5" y="4"/>
                  </a:cubicBezTo>
                  <a:cubicBezTo>
                    <a:pt x="6" y="4"/>
                    <a:pt x="6" y="0"/>
                    <a:pt x="6" y="1"/>
                  </a:cubicBezTo>
                  <a:cubicBezTo>
                    <a:pt x="5" y="1"/>
                    <a:pt x="7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537">
              <a:extLst>
                <a:ext uri="{FF2B5EF4-FFF2-40B4-BE49-F238E27FC236}">
                  <a16:creationId xmlns:a16="http://schemas.microsoft.com/office/drawing/2014/main" id="{A2FD2241-019B-D74F-948A-A7EF40630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1979" y="4759243"/>
              <a:ext cx="24538" cy="49048"/>
            </a:xfrm>
            <a:custGeom>
              <a:avLst/>
              <a:gdLst>
                <a:gd name="T0" fmla="*/ 3 w 3"/>
                <a:gd name="T1" fmla="*/ 4 h 6"/>
                <a:gd name="T2" fmla="*/ 1 w 3"/>
                <a:gd name="T3" fmla="*/ 1 h 6"/>
                <a:gd name="T4" fmla="*/ 1 w 3"/>
                <a:gd name="T5" fmla="*/ 2 h 6"/>
                <a:gd name="T6" fmla="*/ 0 w 3"/>
                <a:gd name="T7" fmla="*/ 2 h 6"/>
                <a:gd name="T8" fmla="*/ 3 w 3"/>
                <a:gd name="T9" fmla="*/ 4 h 6"/>
                <a:gd name="T10" fmla="*/ 3 w 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4"/>
                  </a:moveTo>
                  <a:cubicBezTo>
                    <a:pt x="3" y="3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3" y="6"/>
                    <a:pt x="3" y="4"/>
                  </a:cubicBezTo>
                  <a:cubicBezTo>
                    <a:pt x="3" y="3"/>
                    <a:pt x="3" y="6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538">
              <a:extLst>
                <a:ext uri="{FF2B5EF4-FFF2-40B4-BE49-F238E27FC236}">
                  <a16:creationId xmlns:a16="http://schemas.microsoft.com/office/drawing/2014/main" id="{945DA642-9E42-0E44-8C94-8CF9E76DE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2014" y="4842916"/>
              <a:ext cx="24538" cy="25966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2"/>
                    <a:pt x="0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539">
              <a:extLst>
                <a:ext uri="{FF2B5EF4-FFF2-40B4-BE49-F238E27FC236}">
                  <a16:creationId xmlns:a16="http://schemas.microsoft.com/office/drawing/2014/main" id="{DDB2826B-03D7-9049-A1B3-2D859CCF4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264" y="5293011"/>
              <a:ext cx="54530" cy="34623"/>
            </a:xfrm>
            <a:custGeom>
              <a:avLst/>
              <a:gdLst>
                <a:gd name="T0" fmla="*/ 7 w 7"/>
                <a:gd name="T1" fmla="*/ 3 h 4"/>
                <a:gd name="T2" fmla="*/ 1 w 7"/>
                <a:gd name="T3" fmla="*/ 1 h 4"/>
                <a:gd name="T4" fmla="*/ 7 w 7"/>
                <a:gd name="T5" fmla="*/ 3 h 4"/>
                <a:gd name="T6" fmla="*/ 7 w 7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7" y="0"/>
                    <a:pt x="3" y="0"/>
                    <a:pt x="1" y="1"/>
                  </a:cubicBezTo>
                  <a:cubicBezTo>
                    <a:pt x="0" y="1"/>
                    <a:pt x="7" y="4"/>
                    <a:pt x="7" y="3"/>
                  </a:cubicBezTo>
                  <a:cubicBezTo>
                    <a:pt x="7" y="0"/>
                    <a:pt x="7" y="4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540">
              <a:extLst>
                <a:ext uri="{FF2B5EF4-FFF2-40B4-BE49-F238E27FC236}">
                  <a16:creationId xmlns:a16="http://schemas.microsoft.com/office/drawing/2014/main" id="{9D0469FD-B182-FE40-BF65-C0B8A514E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8510" y="5088162"/>
              <a:ext cx="49075" cy="51932"/>
            </a:xfrm>
            <a:custGeom>
              <a:avLst/>
              <a:gdLst>
                <a:gd name="T0" fmla="*/ 3 w 6"/>
                <a:gd name="T1" fmla="*/ 5 h 6"/>
                <a:gd name="T2" fmla="*/ 0 w 6"/>
                <a:gd name="T3" fmla="*/ 3 h 6"/>
                <a:gd name="T4" fmla="*/ 4 w 6"/>
                <a:gd name="T5" fmla="*/ 2 h 6"/>
                <a:gd name="T6" fmla="*/ 3 w 6"/>
                <a:gd name="T7" fmla="*/ 5 h 6"/>
                <a:gd name="T8" fmla="*/ 3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1" y="3"/>
                    <a:pt x="3" y="0"/>
                    <a:pt x="4" y="2"/>
                  </a:cubicBezTo>
                  <a:cubicBezTo>
                    <a:pt x="6" y="3"/>
                    <a:pt x="5" y="6"/>
                    <a:pt x="3" y="5"/>
                  </a:cubicBezTo>
                  <a:cubicBezTo>
                    <a:pt x="2" y="4"/>
                    <a:pt x="4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541">
              <a:extLst>
                <a:ext uri="{FF2B5EF4-FFF2-40B4-BE49-F238E27FC236}">
                  <a16:creationId xmlns:a16="http://schemas.microsoft.com/office/drawing/2014/main" id="{8CA2B57A-9C62-A94D-B963-A7797036E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3972" y="4724621"/>
              <a:ext cx="49075" cy="60589"/>
            </a:xfrm>
            <a:custGeom>
              <a:avLst/>
              <a:gdLst>
                <a:gd name="T0" fmla="*/ 3 w 6"/>
                <a:gd name="T1" fmla="*/ 6 h 7"/>
                <a:gd name="T2" fmla="*/ 4 w 6"/>
                <a:gd name="T3" fmla="*/ 1 h 7"/>
                <a:gd name="T4" fmla="*/ 3 w 6"/>
                <a:gd name="T5" fmla="*/ 6 h 7"/>
                <a:gd name="T6" fmla="*/ 3 w 6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cubicBezTo>
                    <a:pt x="0" y="7"/>
                    <a:pt x="1" y="0"/>
                    <a:pt x="4" y="1"/>
                  </a:cubicBezTo>
                  <a:cubicBezTo>
                    <a:pt x="6" y="1"/>
                    <a:pt x="5" y="6"/>
                    <a:pt x="3" y="6"/>
                  </a:cubicBezTo>
                  <a:cubicBezTo>
                    <a:pt x="2" y="6"/>
                    <a:pt x="6" y="6"/>
                    <a:pt x="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542">
              <a:extLst>
                <a:ext uri="{FF2B5EF4-FFF2-40B4-BE49-F238E27FC236}">
                  <a16:creationId xmlns:a16="http://schemas.microsoft.com/office/drawing/2014/main" id="{02D8653F-712F-0945-B759-519529815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7648" y="4689999"/>
              <a:ext cx="95427" cy="51932"/>
            </a:xfrm>
            <a:custGeom>
              <a:avLst/>
              <a:gdLst>
                <a:gd name="T0" fmla="*/ 4 w 12"/>
                <a:gd name="T1" fmla="*/ 6 h 6"/>
                <a:gd name="T2" fmla="*/ 1 w 12"/>
                <a:gd name="T3" fmla="*/ 3 h 6"/>
                <a:gd name="T4" fmla="*/ 8 w 12"/>
                <a:gd name="T5" fmla="*/ 0 h 6"/>
                <a:gd name="T6" fmla="*/ 4 w 1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4" y="6"/>
                  </a:moveTo>
                  <a:cubicBezTo>
                    <a:pt x="2" y="6"/>
                    <a:pt x="0" y="5"/>
                    <a:pt x="1" y="3"/>
                  </a:cubicBezTo>
                  <a:cubicBezTo>
                    <a:pt x="2" y="1"/>
                    <a:pt x="5" y="1"/>
                    <a:pt x="8" y="0"/>
                  </a:cubicBezTo>
                  <a:cubicBezTo>
                    <a:pt x="12" y="0"/>
                    <a:pt x="6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543">
              <a:extLst>
                <a:ext uri="{FF2B5EF4-FFF2-40B4-BE49-F238E27FC236}">
                  <a16:creationId xmlns:a16="http://schemas.microsoft.com/office/drawing/2014/main" id="{2B5C2D17-09E1-644C-85AB-B5A109939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9407" y="4658262"/>
              <a:ext cx="54530" cy="23081"/>
            </a:xfrm>
            <a:custGeom>
              <a:avLst/>
              <a:gdLst>
                <a:gd name="T0" fmla="*/ 5 w 7"/>
                <a:gd name="T1" fmla="*/ 3 h 3"/>
                <a:gd name="T2" fmla="*/ 3 w 7"/>
                <a:gd name="T3" fmla="*/ 0 h 3"/>
                <a:gd name="T4" fmla="*/ 7 w 7"/>
                <a:gd name="T5" fmla="*/ 1 h 3"/>
                <a:gd name="T6" fmla="*/ 5 w 7"/>
                <a:gd name="T7" fmla="*/ 3 h 3"/>
                <a:gd name="T8" fmla="*/ 5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cubicBezTo>
                    <a:pt x="4" y="3"/>
                    <a:pt x="0" y="0"/>
                    <a:pt x="3" y="0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7" y="1"/>
                    <a:pt x="6" y="3"/>
                    <a:pt x="5" y="3"/>
                  </a:cubicBezTo>
                  <a:cubicBezTo>
                    <a:pt x="4" y="3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544">
              <a:extLst>
                <a:ext uri="{FF2B5EF4-FFF2-40B4-BE49-F238E27FC236}">
                  <a16:creationId xmlns:a16="http://schemas.microsoft.com/office/drawing/2014/main" id="{09D52120-DDE1-3243-8A34-61D290B4A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1323" y="4488035"/>
              <a:ext cx="272649" cy="201966"/>
            </a:xfrm>
            <a:custGeom>
              <a:avLst/>
              <a:gdLst>
                <a:gd name="T0" fmla="*/ 31 w 34"/>
                <a:gd name="T1" fmla="*/ 21 h 24"/>
                <a:gd name="T2" fmla="*/ 25 w 34"/>
                <a:gd name="T3" fmla="*/ 18 h 24"/>
                <a:gd name="T4" fmla="*/ 24 w 34"/>
                <a:gd name="T5" fmla="*/ 16 h 24"/>
                <a:gd name="T6" fmla="*/ 22 w 34"/>
                <a:gd name="T7" fmla="*/ 17 h 24"/>
                <a:gd name="T8" fmla="*/ 18 w 34"/>
                <a:gd name="T9" fmla="*/ 16 h 24"/>
                <a:gd name="T10" fmla="*/ 16 w 34"/>
                <a:gd name="T11" fmla="*/ 19 h 24"/>
                <a:gd name="T12" fmla="*/ 11 w 34"/>
                <a:gd name="T13" fmla="*/ 23 h 24"/>
                <a:gd name="T14" fmla="*/ 8 w 34"/>
                <a:gd name="T15" fmla="*/ 19 h 24"/>
                <a:gd name="T16" fmla="*/ 2 w 34"/>
                <a:gd name="T17" fmla="*/ 19 h 24"/>
                <a:gd name="T18" fmla="*/ 4 w 34"/>
                <a:gd name="T19" fmla="*/ 16 h 24"/>
                <a:gd name="T20" fmla="*/ 5 w 34"/>
                <a:gd name="T21" fmla="*/ 10 h 24"/>
                <a:gd name="T22" fmla="*/ 6 w 34"/>
                <a:gd name="T23" fmla="*/ 3 h 24"/>
                <a:gd name="T24" fmla="*/ 11 w 34"/>
                <a:gd name="T25" fmla="*/ 3 h 24"/>
                <a:gd name="T26" fmla="*/ 12 w 34"/>
                <a:gd name="T27" fmla="*/ 5 h 24"/>
                <a:gd name="T28" fmla="*/ 14 w 34"/>
                <a:gd name="T29" fmla="*/ 4 h 24"/>
                <a:gd name="T30" fmla="*/ 17 w 34"/>
                <a:gd name="T31" fmla="*/ 6 h 24"/>
                <a:gd name="T32" fmla="*/ 20 w 34"/>
                <a:gd name="T33" fmla="*/ 7 h 24"/>
                <a:gd name="T34" fmla="*/ 25 w 34"/>
                <a:gd name="T35" fmla="*/ 10 h 24"/>
                <a:gd name="T36" fmla="*/ 28 w 34"/>
                <a:gd name="T37" fmla="*/ 15 h 24"/>
                <a:gd name="T38" fmla="*/ 30 w 34"/>
                <a:gd name="T39" fmla="*/ 15 h 24"/>
                <a:gd name="T40" fmla="*/ 33 w 34"/>
                <a:gd name="T41" fmla="*/ 17 h 24"/>
                <a:gd name="T42" fmla="*/ 34 w 34"/>
                <a:gd name="T43" fmla="*/ 18 h 24"/>
                <a:gd name="T44" fmla="*/ 31 w 34"/>
                <a:gd name="T45" fmla="*/ 21 h 24"/>
                <a:gd name="T46" fmla="*/ 31 w 34"/>
                <a:gd name="T4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4">
                  <a:moveTo>
                    <a:pt x="31" y="21"/>
                  </a:moveTo>
                  <a:cubicBezTo>
                    <a:pt x="30" y="20"/>
                    <a:pt x="27" y="19"/>
                    <a:pt x="25" y="18"/>
                  </a:cubicBezTo>
                  <a:cubicBezTo>
                    <a:pt x="24" y="18"/>
                    <a:pt x="25" y="17"/>
                    <a:pt x="24" y="16"/>
                  </a:cubicBezTo>
                  <a:cubicBezTo>
                    <a:pt x="24" y="16"/>
                    <a:pt x="22" y="17"/>
                    <a:pt x="22" y="17"/>
                  </a:cubicBezTo>
                  <a:cubicBezTo>
                    <a:pt x="20" y="17"/>
                    <a:pt x="20" y="15"/>
                    <a:pt x="18" y="16"/>
                  </a:cubicBezTo>
                  <a:cubicBezTo>
                    <a:pt x="18" y="17"/>
                    <a:pt x="17" y="18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8" y="24"/>
                    <a:pt x="10" y="20"/>
                    <a:pt x="8" y="19"/>
                  </a:cubicBezTo>
                  <a:cubicBezTo>
                    <a:pt x="8" y="18"/>
                    <a:pt x="3" y="19"/>
                    <a:pt x="2" y="19"/>
                  </a:cubicBezTo>
                  <a:cubicBezTo>
                    <a:pt x="0" y="19"/>
                    <a:pt x="4" y="16"/>
                    <a:pt x="4" y="16"/>
                  </a:cubicBezTo>
                  <a:cubicBezTo>
                    <a:pt x="6" y="14"/>
                    <a:pt x="5" y="12"/>
                    <a:pt x="5" y="10"/>
                  </a:cubicBezTo>
                  <a:cubicBezTo>
                    <a:pt x="5" y="8"/>
                    <a:pt x="5" y="5"/>
                    <a:pt x="6" y="3"/>
                  </a:cubicBezTo>
                  <a:cubicBezTo>
                    <a:pt x="7" y="0"/>
                    <a:pt x="10" y="0"/>
                    <a:pt x="11" y="3"/>
                  </a:cubicBezTo>
                  <a:cubicBezTo>
                    <a:pt x="11" y="4"/>
                    <a:pt x="11" y="6"/>
                    <a:pt x="12" y="5"/>
                  </a:cubicBezTo>
                  <a:cubicBezTo>
                    <a:pt x="13" y="5"/>
                    <a:pt x="13" y="4"/>
                    <a:pt x="14" y="4"/>
                  </a:cubicBezTo>
                  <a:cubicBezTo>
                    <a:pt x="15" y="5"/>
                    <a:pt x="16" y="6"/>
                    <a:pt x="17" y="6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1" y="8"/>
                    <a:pt x="23" y="9"/>
                    <a:pt x="25" y="10"/>
                  </a:cubicBezTo>
                  <a:cubicBezTo>
                    <a:pt x="28" y="11"/>
                    <a:pt x="28" y="12"/>
                    <a:pt x="28" y="15"/>
                  </a:cubicBezTo>
                  <a:cubicBezTo>
                    <a:pt x="28" y="16"/>
                    <a:pt x="30" y="16"/>
                    <a:pt x="30" y="15"/>
                  </a:cubicBezTo>
                  <a:cubicBezTo>
                    <a:pt x="32" y="15"/>
                    <a:pt x="32" y="16"/>
                    <a:pt x="33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3" y="19"/>
                    <a:pt x="33" y="21"/>
                    <a:pt x="31" y="21"/>
                  </a:cubicBezTo>
                  <a:cubicBezTo>
                    <a:pt x="30" y="20"/>
                    <a:pt x="33" y="21"/>
                    <a:pt x="31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545">
              <a:extLst>
                <a:ext uri="{FF2B5EF4-FFF2-40B4-BE49-F238E27FC236}">
                  <a16:creationId xmlns:a16="http://schemas.microsoft.com/office/drawing/2014/main" id="{F1461399-7DBB-A249-875A-0374CA5D5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4470721"/>
              <a:ext cx="54530" cy="43280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0 h 5"/>
                <a:gd name="T4" fmla="*/ 5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3" y="5"/>
                    <a:pt x="0" y="0"/>
                    <a:pt x="1" y="0"/>
                  </a:cubicBezTo>
                  <a:cubicBezTo>
                    <a:pt x="2" y="1"/>
                    <a:pt x="7" y="3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546">
              <a:extLst>
                <a:ext uri="{FF2B5EF4-FFF2-40B4-BE49-F238E27FC236}">
                  <a16:creationId xmlns:a16="http://schemas.microsoft.com/office/drawing/2014/main" id="{54B142ED-9E21-A544-8668-688A720F9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1297" y="4479379"/>
              <a:ext cx="29993" cy="43280"/>
            </a:xfrm>
            <a:custGeom>
              <a:avLst/>
              <a:gdLst>
                <a:gd name="T0" fmla="*/ 3 w 4"/>
                <a:gd name="T1" fmla="*/ 4 h 5"/>
                <a:gd name="T2" fmla="*/ 0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1" y="5"/>
                    <a:pt x="0" y="2"/>
                    <a:pt x="0" y="1"/>
                  </a:cubicBezTo>
                  <a:cubicBezTo>
                    <a:pt x="1" y="0"/>
                    <a:pt x="4" y="3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547">
              <a:extLst>
                <a:ext uri="{FF2B5EF4-FFF2-40B4-BE49-F238E27FC236}">
                  <a16:creationId xmlns:a16="http://schemas.microsoft.com/office/drawing/2014/main" id="{A0A5B43B-5E30-5B49-8162-D6588695B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7681" y="4317809"/>
              <a:ext cx="24538" cy="51932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2 h 6"/>
                <a:gd name="T4" fmla="*/ 1 w 3"/>
                <a:gd name="T5" fmla="*/ 1 h 6"/>
                <a:gd name="T6" fmla="*/ 1 w 3"/>
                <a:gd name="T7" fmla="*/ 4 h 6"/>
                <a:gd name="T8" fmla="*/ 3 w 3"/>
                <a:gd name="T9" fmla="*/ 5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3" y="4"/>
                    <a:pt x="3" y="3"/>
                    <a:pt x="3" y="2"/>
                  </a:cubicBezTo>
                  <a:cubicBezTo>
                    <a:pt x="3" y="2"/>
                    <a:pt x="1" y="0"/>
                    <a:pt x="1" y="1"/>
                  </a:cubicBezTo>
                  <a:cubicBezTo>
                    <a:pt x="1" y="2"/>
                    <a:pt x="0" y="4"/>
                    <a:pt x="1" y="4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3" y="4"/>
                    <a:pt x="2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548">
              <a:extLst>
                <a:ext uri="{FF2B5EF4-FFF2-40B4-BE49-F238E27FC236}">
                  <a16:creationId xmlns:a16="http://schemas.microsoft.com/office/drawing/2014/main" id="{5847FC32-BD4C-E443-9017-70118EED3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3876372"/>
              <a:ext cx="1150575" cy="891529"/>
            </a:xfrm>
            <a:custGeom>
              <a:avLst/>
              <a:gdLst>
                <a:gd name="T0" fmla="*/ 63 w 144"/>
                <a:gd name="T1" fmla="*/ 86 h 105"/>
                <a:gd name="T2" fmla="*/ 81 w 144"/>
                <a:gd name="T3" fmla="*/ 76 h 105"/>
                <a:gd name="T4" fmla="*/ 91 w 144"/>
                <a:gd name="T5" fmla="*/ 67 h 105"/>
                <a:gd name="T6" fmla="*/ 103 w 144"/>
                <a:gd name="T7" fmla="*/ 68 h 105"/>
                <a:gd name="T8" fmla="*/ 87 w 144"/>
                <a:gd name="T9" fmla="*/ 66 h 105"/>
                <a:gd name="T10" fmla="*/ 80 w 144"/>
                <a:gd name="T11" fmla="*/ 48 h 105"/>
                <a:gd name="T12" fmla="*/ 67 w 144"/>
                <a:gd name="T13" fmla="*/ 49 h 105"/>
                <a:gd name="T14" fmla="*/ 64 w 144"/>
                <a:gd name="T15" fmla="*/ 40 h 105"/>
                <a:gd name="T16" fmla="*/ 54 w 144"/>
                <a:gd name="T17" fmla="*/ 32 h 105"/>
                <a:gd name="T18" fmla="*/ 53 w 144"/>
                <a:gd name="T19" fmla="*/ 38 h 105"/>
                <a:gd name="T20" fmla="*/ 52 w 144"/>
                <a:gd name="T21" fmla="*/ 39 h 105"/>
                <a:gd name="T22" fmla="*/ 37 w 144"/>
                <a:gd name="T23" fmla="*/ 38 h 105"/>
                <a:gd name="T24" fmla="*/ 5 w 144"/>
                <a:gd name="T25" fmla="*/ 32 h 105"/>
                <a:gd name="T26" fmla="*/ 8 w 144"/>
                <a:gd name="T27" fmla="*/ 26 h 105"/>
                <a:gd name="T28" fmla="*/ 16 w 144"/>
                <a:gd name="T29" fmla="*/ 2 h 105"/>
                <a:gd name="T30" fmla="*/ 18 w 144"/>
                <a:gd name="T31" fmla="*/ 18 h 105"/>
                <a:gd name="T32" fmla="*/ 26 w 144"/>
                <a:gd name="T33" fmla="*/ 29 h 105"/>
                <a:gd name="T34" fmla="*/ 20 w 144"/>
                <a:gd name="T35" fmla="*/ 19 h 105"/>
                <a:gd name="T36" fmla="*/ 22 w 144"/>
                <a:gd name="T37" fmla="*/ 13 h 105"/>
                <a:gd name="T38" fmla="*/ 25 w 144"/>
                <a:gd name="T39" fmla="*/ 7 h 105"/>
                <a:gd name="T40" fmla="*/ 34 w 144"/>
                <a:gd name="T41" fmla="*/ 3 h 105"/>
                <a:gd name="T42" fmla="*/ 43 w 144"/>
                <a:gd name="T43" fmla="*/ 16 h 105"/>
                <a:gd name="T44" fmla="*/ 52 w 144"/>
                <a:gd name="T45" fmla="*/ 16 h 105"/>
                <a:gd name="T46" fmla="*/ 54 w 144"/>
                <a:gd name="T47" fmla="*/ 15 h 105"/>
                <a:gd name="T48" fmla="*/ 66 w 144"/>
                <a:gd name="T49" fmla="*/ 13 h 105"/>
                <a:gd name="T50" fmla="*/ 70 w 144"/>
                <a:gd name="T51" fmla="*/ 21 h 105"/>
                <a:gd name="T52" fmla="*/ 76 w 144"/>
                <a:gd name="T53" fmla="*/ 22 h 105"/>
                <a:gd name="T54" fmla="*/ 81 w 144"/>
                <a:gd name="T55" fmla="*/ 23 h 105"/>
                <a:gd name="T56" fmla="*/ 86 w 144"/>
                <a:gd name="T57" fmla="*/ 23 h 105"/>
                <a:gd name="T58" fmla="*/ 92 w 144"/>
                <a:gd name="T59" fmla="*/ 28 h 105"/>
                <a:gd name="T60" fmla="*/ 94 w 144"/>
                <a:gd name="T61" fmla="*/ 31 h 105"/>
                <a:gd name="T62" fmla="*/ 100 w 144"/>
                <a:gd name="T63" fmla="*/ 29 h 105"/>
                <a:gd name="T64" fmla="*/ 99 w 144"/>
                <a:gd name="T65" fmla="*/ 38 h 105"/>
                <a:gd name="T66" fmla="*/ 104 w 144"/>
                <a:gd name="T67" fmla="*/ 38 h 105"/>
                <a:gd name="T68" fmla="*/ 109 w 144"/>
                <a:gd name="T69" fmla="*/ 40 h 105"/>
                <a:gd name="T70" fmla="*/ 106 w 144"/>
                <a:gd name="T71" fmla="*/ 45 h 105"/>
                <a:gd name="T72" fmla="*/ 118 w 144"/>
                <a:gd name="T73" fmla="*/ 54 h 105"/>
                <a:gd name="T74" fmla="*/ 124 w 144"/>
                <a:gd name="T75" fmla="*/ 55 h 105"/>
                <a:gd name="T76" fmla="*/ 128 w 144"/>
                <a:gd name="T77" fmla="*/ 60 h 105"/>
                <a:gd name="T78" fmla="*/ 141 w 144"/>
                <a:gd name="T79" fmla="*/ 64 h 105"/>
                <a:gd name="T80" fmla="*/ 139 w 144"/>
                <a:gd name="T81" fmla="*/ 69 h 105"/>
                <a:gd name="T82" fmla="*/ 133 w 144"/>
                <a:gd name="T83" fmla="*/ 73 h 105"/>
                <a:gd name="T84" fmla="*/ 128 w 144"/>
                <a:gd name="T85" fmla="*/ 77 h 105"/>
                <a:gd name="T86" fmla="*/ 125 w 144"/>
                <a:gd name="T87" fmla="*/ 74 h 105"/>
                <a:gd name="T88" fmla="*/ 120 w 144"/>
                <a:gd name="T89" fmla="*/ 72 h 105"/>
                <a:gd name="T90" fmla="*/ 113 w 144"/>
                <a:gd name="T91" fmla="*/ 67 h 105"/>
                <a:gd name="T92" fmla="*/ 108 w 144"/>
                <a:gd name="T93" fmla="*/ 70 h 105"/>
                <a:gd name="T94" fmla="*/ 118 w 144"/>
                <a:gd name="T95" fmla="*/ 80 h 105"/>
                <a:gd name="T96" fmla="*/ 123 w 144"/>
                <a:gd name="T97" fmla="*/ 82 h 105"/>
                <a:gd name="T98" fmla="*/ 128 w 144"/>
                <a:gd name="T99" fmla="*/ 93 h 105"/>
                <a:gd name="T100" fmla="*/ 126 w 144"/>
                <a:gd name="T101" fmla="*/ 95 h 105"/>
                <a:gd name="T102" fmla="*/ 118 w 144"/>
                <a:gd name="T103" fmla="*/ 96 h 105"/>
                <a:gd name="T104" fmla="*/ 110 w 144"/>
                <a:gd name="T105" fmla="*/ 93 h 105"/>
                <a:gd name="T106" fmla="*/ 109 w 144"/>
                <a:gd name="T107" fmla="*/ 94 h 105"/>
                <a:gd name="T108" fmla="*/ 103 w 144"/>
                <a:gd name="T109" fmla="*/ 99 h 105"/>
                <a:gd name="T110" fmla="*/ 91 w 144"/>
                <a:gd name="T111" fmla="*/ 90 h 105"/>
                <a:gd name="T112" fmla="*/ 77 w 144"/>
                <a:gd name="T113" fmla="*/ 8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" h="105">
                  <a:moveTo>
                    <a:pt x="77" y="83"/>
                  </a:moveTo>
                  <a:cubicBezTo>
                    <a:pt x="76" y="86"/>
                    <a:pt x="74" y="83"/>
                    <a:pt x="71" y="84"/>
                  </a:cubicBezTo>
                  <a:cubicBezTo>
                    <a:pt x="70" y="84"/>
                    <a:pt x="69" y="85"/>
                    <a:pt x="68" y="86"/>
                  </a:cubicBezTo>
                  <a:cubicBezTo>
                    <a:pt x="66" y="87"/>
                    <a:pt x="65" y="86"/>
                    <a:pt x="63" y="86"/>
                  </a:cubicBezTo>
                  <a:cubicBezTo>
                    <a:pt x="60" y="85"/>
                    <a:pt x="56" y="83"/>
                    <a:pt x="60" y="80"/>
                  </a:cubicBezTo>
                  <a:cubicBezTo>
                    <a:pt x="62" y="78"/>
                    <a:pt x="62" y="76"/>
                    <a:pt x="65" y="76"/>
                  </a:cubicBezTo>
                  <a:cubicBezTo>
                    <a:pt x="68" y="77"/>
                    <a:pt x="71" y="78"/>
                    <a:pt x="75" y="77"/>
                  </a:cubicBezTo>
                  <a:cubicBezTo>
                    <a:pt x="77" y="77"/>
                    <a:pt x="79" y="76"/>
                    <a:pt x="81" y="76"/>
                  </a:cubicBezTo>
                  <a:cubicBezTo>
                    <a:pt x="82" y="76"/>
                    <a:pt x="81" y="75"/>
                    <a:pt x="81" y="74"/>
                  </a:cubicBezTo>
                  <a:cubicBezTo>
                    <a:pt x="78" y="72"/>
                    <a:pt x="77" y="71"/>
                    <a:pt x="80" y="69"/>
                  </a:cubicBezTo>
                  <a:cubicBezTo>
                    <a:pt x="82" y="66"/>
                    <a:pt x="84" y="66"/>
                    <a:pt x="87" y="66"/>
                  </a:cubicBezTo>
                  <a:cubicBezTo>
                    <a:pt x="88" y="66"/>
                    <a:pt x="90" y="66"/>
                    <a:pt x="91" y="67"/>
                  </a:cubicBezTo>
                  <a:cubicBezTo>
                    <a:pt x="93" y="68"/>
                    <a:pt x="93" y="69"/>
                    <a:pt x="93" y="71"/>
                  </a:cubicBezTo>
                  <a:cubicBezTo>
                    <a:pt x="94" y="73"/>
                    <a:pt x="95" y="70"/>
                    <a:pt x="96" y="70"/>
                  </a:cubicBezTo>
                  <a:cubicBezTo>
                    <a:pt x="96" y="69"/>
                    <a:pt x="99" y="70"/>
                    <a:pt x="99" y="70"/>
                  </a:cubicBezTo>
                  <a:cubicBezTo>
                    <a:pt x="100" y="70"/>
                    <a:pt x="103" y="70"/>
                    <a:pt x="103" y="68"/>
                  </a:cubicBezTo>
                  <a:cubicBezTo>
                    <a:pt x="103" y="67"/>
                    <a:pt x="100" y="66"/>
                    <a:pt x="99" y="66"/>
                  </a:cubicBezTo>
                  <a:cubicBezTo>
                    <a:pt x="97" y="65"/>
                    <a:pt x="96" y="64"/>
                    <a:pt x="95" y="63"/>
                  </a:cubicBezTo>
                  <a:cubicBezTo>
                    <a:pt x="94" y="63"/>
                    <a:pt x="93" y="65"/>
                    <a:pt x="93" y="66"/>
                  </a:cubicBezTo>
                  <a:cubicBezTo>
                    <a:pt x="92" y="67"/>
                    <a:pt x="88" y="66"/>
                    <a:pt x="87" y="66"/>
                  </a:cubicBezTo>
                  <a:cubicBezTo>
                    <a:pt x="81" y="65"/>
                    <a:pt x="89" y="63"/>
                    <a:pt x="88" y="61"/>
                  </a:cubicBezTo>
                  <a:cubicBezTo>
                    <a:pt x="87" y="58"/>
                    <a:pt x="86" y="54"/>
                    <a:pt x="84" y="52"/>
                  </a:cubicBezTo>
                  <a:cubicBezTo>
                    <a:pt x="83" y="52"/>
                    <a:pt x="81" y="53"/>
                    <a:pt x="81" y="52"/>
                  </a:cubicBezTo>
                  <a:cubicBezTo>
                    <a:pt x="81" y="51"/>
                    <a:pt x="81" y="49"/>
                    <a:pt x="80" y="48"/>
                  </a:cubicBezTo>
                  <a:cubicBezTo>
                    <a:pt x="79" y="47"/>
                    <a:pt x="78" y="53"/>
                    <a:pt x="79" y="53"/>
                  </a:cubicBezTo>
                  <a:cubicBezTo>
                    <a:pt x="78" y="53"/>
                    <a:pt x="75" y="46"/>
                    <a:pt x="75" y="46"/>
                  </a:cubicBezTo>
                  <a:cubicBezTo>
                    <a:pt x="73" y="46"/>
                    <a:pt x="72" y="47"/>
                    <a:pt x="71" y="48"/>
                  </a:cubicBezTo>
                  <a:cubicBezTo>
                    <a:pt x="70" y="48"/>
                    <a:pt x="67" y="50"/>
                    <a:pt x="67" y="49"/>
                  </a:cubicBezTo>
                  <a:cubicBezTo>
                    <a:pt x="67" y="46"/>
                    <a:pt x="66" y="46"/>
                    <a:pt x="69" y="46"/>
                  </a:cubicBezTo>
                  <a:cubicBezTo>
                    <a:pt x="70" y="46"/>
                    <a:pt x="71" y="45"/>
                    <a:pt x="71" y="44"/>
                  </a:cubicBezTo>
                  <a:cubicBezTo>
                    <a:pt x="72" y="43"/>
                    <a:pt x="69" y="43"/>
                    <a:pt x="69" y="43"/>
                  </a:cubicBezTo>
                  <a:cubicBezTo>
                    <a:pt x="68" y="42"/>
                    <a:pt x="64" y="40"/>
                    <a:pt x="64" y="40"/>
                  </a:cubicBezTo>
                  <a:cubicBezTo>
                    <a:pt x="64" y="37"/>
                    <a:pt x="63" y="39"/>
                    <a:pt x="62" y="39"/>
                  </a:cubicBezTo>
                  <a:cubicBezTo>
                    <a:pt x="61" y="39"/>
                    <a:pt x="62" y="34"/>
                    <a:pt x="60" y="35"/>
                  </a:cubicBezTo>
                  <a:cubicBezTo>
                    <a:pt x="59" y="35"/>
                    <a:pt x="59" y="36"/>
                    <a:pt x="57" y="34"/>
                  </a:cubicBezTo>
                  <a:cubicBezTo>
                    <a:pt x="56" y="34"/>
                    <a:pt x="55" y="32"/>
                    <a:pt x="54" y="32"/>
                  </a:cubicBezTo>
                  <a:cubicBezTo>
                    <a:pt x="54" y="32"/>
                    <a:pt x="55" y="33"/>
                    <a:pt x="55" y="33"/>
                  </a:cubicBezTo>
                  <a:cubicBezTo>
                    <a:pt x="55" y="33"/>
                    <a:pt x="52" y="33"/>
                    <a:pt x="52" y="34"/>
                  </a:cubicBezTo>
                  <a:cubicBezTo>
                    <a:pt x="53" y="35"/>
                    <a:pt x="55" y="34"/>
                    <a:pt x="56" y="36"/>
                  </a:cubicBezTo>
                  <a:cubicBezTo>
                    <a:pt x="56" y="38"/>
                    <a:pt x="54" y="38"/>
                    <a:pt x="53" y="38"/>
                  </a:cubicBezTo>
                  <a:cubicBezTo>
                    <a:pt x="51" y="39"/>
                    <a:pt x="46" y="35"/>
                    <a:pt x="44" y="37"/>
                  </a:cubicBezTo>
                  <a:cubicBezTo>
                    <a:pt x="43" y="37"/>
                    <a:pt x="45" y="38"/>
                    <a:pt x="46" y="39"/>
                  </a:cubicBezTo>
                  <a:cubicBezTo>
                    <a:pt x="46" y="40"/>
                    <a:pt x="47" y="39"/>
                    <a:pt x="48" y="39"/>
                  </a:cubicBezTo>
                  <a:cubicBezTo>
                    <a:pt x="49" y="39"/>
                    <a:pt x="52" y="38"/>
                    <a:pt x="52" y="39"/>
                  </a:cubicBezTo>
                  <a:cubicBezTo>
                    <a:pt x="52" y="40"/>
                    <a:pt x="51" y="41"/>
                    <a:pt x="50" y="42"/>
                  </a:cubicBezTo>
                  <a:cubicBezTo>
                    <a:pt x="50" y="42"/>
                    <a:pt x="39" y="35"/>
                    <a:pt x="37" y="36"/>
                  </a:cubicBezTo>
                  <a:cubicBezTo>
                    <a:pt x="38" y="36"/>
                    <a:pt x="39" y="37"/>
                    <a:pt x="40" y="37"/>
                  </a:cubicBezTo>
                  <a:cubicBezTo>
                    <a:pt x="42" y="39"/>
                    <a:pt x="37" y="38"/>
                    <a:pt x="37" y="38"/>
                  </a:cubicBezTo>
                  <a:cubicBezTo>
                    <a:pt x="34" y="36"/>
                    <a:pt x="30" y="38"/>
                    <a:pt x="27" y="37"/>
                  </a:cubicBezTo>
                  <a:cubicBezTo>
                    <a:pt x="23" y="36"/>
                    <a:pt x="20" y="37"/>
                    <a:pt x="17" y="34"/>
                  </a:cubicBezTo>
                  <a:cubicBezTo>
                    <a:pt x="14" y="32"/>
                    <a:pt x="12" y="35"/>
                    <a:pt x="9" y="34"/>
                  </a:cubicBezTo>
                  <a:cubicBezTo>
                    <a:pt x="8" y="33"/>
                    <a:pt x="6" y="33"/>
                    <a:pt x="5" y="32"/>
                  </a:cubicBezTo>
                  <a:cubicBezTo>
                    <a:pt x="5" y="31"/>
                    <a:pt x="2" y="28"/>
                    <a:pt x="4" y="28"/>
                  </a:cubicBezTo>
                  <a:cubicBezTo>
                    <a:pt x="7" y="28"/>
                    <a:pt x="11" y="31"/>
                    <a:pt x="14" y="29"/>
                  </a:cubicBezTo>
                  <a:cubicBezTo>
                    <a:pt x="15" y="28"/>
                    <a:pt x="13" y="27"/>
                    <a:pt x="13" y="27"/>
                  </a:cubicBezTo>
                  <a:cubicBezTo>
                    <a:pt x="11" y="26"/>
                    <a:pt x="9" y="26"/>
                    <a:pt x="8" y="26"/>
                  </a:cubicBezTo>
                  <a:cubicBezTo>
                    <a:pt x="5" y="26"/>
                    <a:pt x="0" y="26"/>
                    <a:pt x="0" y="23"/>
                  </a:cubicBezTo>
                  <a:cubicBezTo>
                    <a:pt x="0" y="19"/>
                    <a:pt x="0" y="16"/>
                    <a:pt x="2" y="12"/>
                  </a:cubicBezTo>
                  <a:cubicBezTo>
                    <a:pt x="3" y="9"/>
                    <a:pt x="6" y="7"/>
                    <a:pt x="9" y="5"/>
                  </a:cubicBezTo>
                  <a:cubicBezTo>
                    <a:pt x="11" y="3"/>
                    <a:pt x="13" y="3"/>
                    <a:pt x="16" y="2"/>
                  </a:cubicBezTo>
                  <a:cubicBezTo>
                    <a:pt x="18" y="2"/>
                    <a:pt x="24" y="0"/>
                    <a:pt x="25" y="3"/>
                  </a:cubicBezTo>
                  <a:cubicBezTo>
                    <a:pt x="25" y="2"/>
                    <a:pt x="20" y="7"/>
                    <a:pt x="19" y="7"/>
                  </a:cubicBezTo>
                  <a:cubicBezTo>
                    <a:pt x="17" y="9"/>
                    <a:pt x="15" y="11"/>
                    <a:pt x="17" y="13"/>
                  </a:cubicBezTo>
                  <a:cubicBezTo>
                    <a:pt x="19" y="15"/>
                    <a:pt x="17" y="16"/>
                    <a:pt x="18" y="18"/>
                  </a:cubicBezTo>
                  <a:cubicBezTo>
                    <a:pt x="18" y="20"/>
                    <a:pt x="20" y="21"/>
                    <a:pt x="21" y="22"/>
                  </a:cubicBezTo>
                  <a:cubicBezTo>
                    <a:pt x="22" y="23"/>
                    <a:pt x="24" y="24"/>
                    <a:pt x="25" y="25"/>
                  </a:cubicBezTo>
                  <a:cubicBezTo>
                    <a:pt x="26" y="26"/>
                    <a:pt x="22" y="26"/>
                    <a:pt x="22" y="27"/>
                  </a:cubicBezTo>
                  <a:cubicBezTo>
                    <a:pt x="22" y="26"/>
                    <a:pt x="26" y="29"/>
                    <a:pt x="26" y="29"/>
                  </a:cubicBezTo>
                  <a:cubicBezTo>
                    <a:pt x="27" y="28"/>
                    <a:pt x="26" y="26"/>
                    <a:pt x="26" y="25"/>
                  </a:cubicBezTo>
                  <a:cubicBezTo>
                    <a:pt x="26" y="25"/>
                    <a:pt x="28" y="24"/>
                    <a:pt x="27" y="23"/>
                  </a:cubicBezTo>
                  <a:cubicBezTo>
                    <a:pt x="26" y="22"/>
                    <a:pt x="22" y="21"/>
                    <a:pt x="21" y="20"/>
                  </a:cubicBezTo>
                  <a:cubicBezTo>
                    <a:pt x="20" y="20"/>
                    <a:pt x="19" y="19"/>
                    <a:pt x="20" y="19"/>
                  </a:cubicBezTo>
                  <a:cubicBezTo>
                    <a:pt x="22" y="19"/>
                    <a:pt x="22" y="18"/>
                    <a:pt x="23" y="17"/>
                  </a:cubicBezTo>
                  <a:cubicBezTo>
                    <a:pt x="25" y="16"/>
                    <a:pt x="28" y="18"/>
                    <a:pt x="29" y="19"/>
                  </a:cubicBezTo>
                  <a:cubicBezTo>
                    <a:pt x="28" y="18"/>
                    <a:pt x="27" y="17"/>
                    <a:pt x="27" y="16"/>
                  </a:cubicBezTo>
                  <a:cubicBezTo>
                    <a:pt x="27" y="14"/>
                    <a:pt x="22" y="15"/>
                    <a:pt x="22" y="13"/>
                  </a:cubicBezTo>
                  <a:cubicBezTo>
                    <a:pt x="20" y="7"/>
                    <a:pt x="29" y="12"/>
                    <a:pt x="29" y="12"/>
                  </a:cubicBezTo>
                  <a:cubicBezTo>
                    <a:pt x="29" y="11"/>
                    <a:pt x="23" y="9"/>
                    <a:pt x="23" y="9"/>
                  </a:cubicBezTo>
                  <a:cubicBezTo>
                    <a:pt x="23" y="8"/>
                    <a:pt x="28" y="9"/>
                    <a:pt x="28" y="9"/>
                  </a:cubicBezTo>
                  <a:cubicBezTo>
                    <a:pt x="28" y="8"/>
                    <a:pt x="25" y="7"/>
                    <a:pt x="25" y="7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7" y="7"/>
                    <a:pt x="27" y="6"/>
                    <a:pt x="28" y="6"/>
                  </a:cubicBezTo>
                  <a:cubicBezTo>
                    <a:pt x="30" y="5"/>
                    <a:pt x="30" y="6"/>
                    <a:pt x="32" y="6"/>
                  </a:cubicBezTo>
                  <a:cubicBezTo>
                    <a:pt x="29" y="5"/>
                    <a:pt x="33" y="3"/>
                    <a:pt x="34" y="3"/>
                  </a:cubicBezTo>
                  <a:cubicBezTo>
                    <a:pt x="36" y="2"/>
                    <a:pt x="42" y="2"/>
                    <a:pt x="43" y="4"/>
                  </a:cubicBezTo>
                  <a:cubicBezTo>
                    <a:pt x="44" y="5"/>
                    <a:pt x="44" y="6"/>
                    <a:pt x="44" y="7"/>
                  </a:cubicBezTo>
                  <a:cubicBezTo>
                    <a:pt x="45" y="8"/>
                    <a:pt x="46" y="9"/>
                    <a:pt x="47" y="10"/>
                  </a:cubicBezTo>
                  <a:cubicBezTo>
                    <a:pt x="48" y="12"/>
                    <a:pt x="43" y="16"/>
                    <a:pt x="43" y="16"/>
                  </a:cubicBezTo>
                  <a:cubicBezTo>
                    <a:pt x="44" y="17"/>
                    <a:pt x="46" y="14"/>
                    <a:pt x="47" y="14"/>
                  </a:cubicBezTo>
                  <a:cubicBezTo>
                    <a:pt x="47" y="14"/>
                    <a:pt x="45" y="20"/>
                    <a:pt x="46" y="19"/>
                  </a:cubicBezTo>
                  <a:cubicBezTo>
                    <a:pt x="47" y="19"/>
                    <a:pt x="47" y="17"/>
                    <a:pt x="48" y="17"/>
                  </a:cubicBezTo>
                  <a:cubicBezTo>
                    <a:pt x="50" y="17"/>
                    <a:pt x="50" y="18"/>
                    <a:pt x="52" y="16"/>
                  </a:cubicBezTo>
                  <a:cubicBezTo>
                    <a:pt x="53" y="15"/>
                    <a:pt x="53" y="16"/>
                    <a:pt x="54" y="17"/>
                  </a:cubicBezTo>
                  <a:cubicBezTo>
                    <a:pt x="55" y="18"/>
                    <a:pt x="54" y="18"/>
                    <a:pt x="54" y="19"/>
                  </a:cubicBezTo>
                  <a:cubicBezTo>
                    <a:pt x="54" y="20"/>
                    <a:pt x="59" y="21"/>
                    <a:pt x="60" y="21"/>
                  </a:cubicBezTo>
                  <a:cubicBezTo>
                    <a:pt x="60" y="21"/>
                    <a:pt x="55" y="16"/>
                    <a:pt x="54" y="15"/>
                  </a:cubicBezTo>
                  <a:cubicBezTo>
                    <a:pt x="54" y="15"/>
                    <a:pt x="63" y="18"/>
                    <a:pt x="63" y="17"/>
                  </a:cubicBezTo>
                  <a:cubicBezTo>
                    <a:pt x="63" y="17"/>
                    <a:pt x="57" y="16"/>
                    <a:pt x="57" y="14"/>
                  </a:cubicBezTo>
                  <a:cubicBezTo>
                    <a:pt x="57" y="13"/>
                    <a:pt x="60" y="12"/>
                    <a:pt x="61" y="12"/>
                  </a:cubicBezTo>
                  <a:cubicBezTo>
                    <a:pt x="63" y="11"/>
                    <a:pt x="64" y="12"/>
                    <a:pt x="66" y="13"/>
                  </a:cubicBezTo>
                  <a:cubicBezTo>
                    <a:pt x="69" y="14"/>
                    <a:pt x="73" y="13"/>
                    <a:pt x="74" y="17"/>
                  </a:cubicBezTo>
                  <a:cubicBezTo>
                    <a:pt x="74" y="17"/>
                    <a:pt x="67" y="17"/>
                    <a:pt x="68" y="20"/>
                  </a:cubicBezTo>
                  <a:cubicBezTo>
                    <a:pt x="68" y="19"/>
                    <a:pt x="71" y="18"/>
                    <a:pt x="71" y="18"/>
                  </a:cubicBezTo>
                  <a:cubicBezTo>
                    <a:pt x="73" y="18"/>
                    <a:pt x="70" y="20"/>
                    <a:pt x="70" y="21"/>
                  </a:cubicBezTo>
                  <a:cubicBezTo>
                    <a:pt x="70" y="21"/>
                    <a:pt x="73" y="19"/>
                    <a:pt x="73" y="19"/>
                  </a:cubicBezTo>
                  <a:cubicBezTo>
                    <a:pt x="73" y="18"/>
                    <a:pt x="77" y="18"/>
                    <a:pt x="78" y="19"/>
                  </a:cubicBezTo>
                  <a:cubicBezTo>
                    <a:pt x="82" y="19"/>
                    <a:pt x="73" y="22"/>
                    <a:pt x="74" y="23"/>
                  </a:cubicBezTo>
                  <a:cubicBezTo>
                    <a:pt x="74" y="23"/>
                    <a:pt x="76" y="21"/>
                    <a:pt x="76" y="22"/>
                  </a:cubicBezTo>
                  <a:cubicBezTo>
                    <a:pt x="76" y="23"/>
                    <a:pt x="74" y="25"/>
                    <a:pt x="75" y="26"/>
                  </a:cubicBezTo>
                  <a:cubicBezTo>
                    <a:pt x="74" y="25"/>
                    <a:pt x="78" y="21"/>
                    <a:pt x="79" y="22"/>
                  </a:cubicBezTo>
                  <a:cubicBezTo>
                    <a:pt x="79" y="24"/>
                    <a:pt x="78" y="26"/>
                    <a:pt x="79" y="27"/>
                  </a:cubicBezTo>
                  <a:cubicBezTo>
                    <a:pt x="79" y="27"/>
                    <a:pt x="79" y="23"/>
                    <a:pt x="81" y="23"/>
                  </a:cubicBezTo>
                  <a:cubicBezTo>
                    <a:pt x="83" y="24"/>
                    <a:pt x="80" y="27"/>
                    <a:pt x="81" y="28"/>
                  </a:cubicBezTo>
                  <a:cubicBezTo>
                    <a:pt x="81" y="28"/>
                    <a:pt x="82" y="25"/>
                    <a:pt x="83" y="25"/>
                  </a:cubicBezTo>
                  <a:cubicBezTo>
                    <a:pt x="83" y="25"/>
                    <a:pt x="82" y="28"/>
                    <a:pt x="83" y="28"/>
                  </a:cubicBezTo>
                  <a:cubicBezTo>
                    <a:pt x="82" y="28"/>
                    <a:pt x="85" y="24"/>
                    <a:pt x="86" y="23"/>
                  </a:cubicBezTo>
                  <a:cubicBezTo>
                    <a:pt x="87" y="22"/>
                    <a:pt x="90" y="23"/>
                    <a:pt x="91" y="24"/>
                  </a:cubicBezTo>
                  <a:cubicBezTo>
                    <a:pt x="93" y="25"/>
                    <a:pt x="94" y="27"/>
                    <a:pt x="91" y="27"/>
                  </a:cubicBezTo>
                  <a:cubicBezTo>
                    <a:pt x="90" y="27"/>
                    <a:pt x="86" y="27"/>
                    <a:pt x="86" y="30"/>
                  </a:cubicBezTo>
                  <a:cubicBezTo>
                    <a:pt x="86" y="29"/>
                    <a:pt x="92" y="27"/>
                    <a:pt x="92" y="28"/>
                  </a:cubicBezTo>
                  <a:cubicBezTo>
                    <a:pt x="92" y="28"/>
                    <a:pt x="88" y="30"/>
                    <a:pt x="88" y="31"/>
                  </a:cubicBezTo>
                  <a:cubicBezTo>
                    <a:pt x="88" y="30"/>
                    <a:pt x="92" y="30"/>
                    <a:pt x="92" y="30"/>
                  </a:cubicBezTo>
                  <a:cubicBezTo>
                    <a:pt x="93" y="29"/>
                    <a:pt x="95" y="26"/>
                    <a:pt x="96" y="27"/>
                  </a:cubicBezTo>
                  <a:cubicBezTo>
                    <a:pt x="97" y="29"/>
                    <a:pt x="96" y="31"/>
                    <a:pt x="94" y="31"/>
                  </a:cubicBezTo>
                  <a:cubicBezTo>
                    <a:pt x="93" y="32"/>
                    <a:pt x="92" y="33"/>
                    <a:pt x="91" y="34"/>
                  </a:cubicBezTo>
                  <a:cubicBezTo>
                    <a:pt x="91" y="34"/>
                    <a:pt x="93" y="32"/>
                    <a:pt x="94" y="32"/>
                  </a:cubicBezTo>
                  <a:cubicBezTo>
                    <a:pt x="94" y="32"/>
                    <a:pt x="93" y="36"/>
                    <a:pt x="93" y="36"/>
                  </a:cubicBezTo>
                  <a:cubicBezTo>
                    <a:pt x="92" y="34"/>
                    <a:pt x="99" y="27"/>
                    <a:pt x="100" y="29"/>
                  </a:cubicBezTo>
                  <a:cubicBezTo>
                    <a:pt x="101" y="30"/>
                    <a:pt x="99" y="31"/>
                    <a:pt x="98" y="31"/>
                  </a:cubicBezTo>
                  <a:cubicBezTo>
                    <a:pt x="99" y="31"/>
                    <a:pt x="102" y="31"/>
                    <a:pt x="103" y="31"/>
                  </a:cubicBezTo>
                  <a:cubicBezTo>
                    <a:pt x="104" y="31"/>
                    <a:pt x="106" y="31"/>
                    <a:pt x="107" y="32"/>
                  </a:cubicBezTo>
                  <a:cubicBezTo>
                    <a:pt x="108" y="35"/>
                    <a:pt x="98" y="35"/>
                    <a:pt x="99" y="38"/>
                  </a:cubicBezTo>
                  <a:cubicBezTo>
                    <a:pt x="99" y="38"/>
                    <a:pt x="102" y="35"/>
                    <a:pt x="103" y="35"/>
                  </a:cubicBezTo>
                  <a:cubicBezTo>
                    <a:pt x="104" y="35"/>
                    <a:pt x="106" y="35"/>
                    <a:pt x="106" y="36"/>
                  </a:cubicBezTo>
                  <a:cubicBezTo>
                    <a:pt x="107" y="37"/>
                    <a:pt x="101" y="39"/>
                    <a:pt x="101" y="39"/>
                  </a:cubicBezTo>
                  <a:cubicBezTo>
                    <a:pt x="101" y="39"/>
                    <a:pt x="104" y="38"/>
                    <a:pt x="104" y="38"/>
                  </a:cubicBezTo>
                  <a:cubicBezTo>
                    <a:pt x="105" y="38"/>
                    <a:pt x="107" y="37"/>
                    <a:pt x="108" y="36"/>
                  </a:cubicBezTo>
                  <a:cubicBezTo>
                    <a:pt x="109" y="36"/>
                    <a:pt x="108" y="35"/>
                    <a:pt x="109" y="34"/>
                  </a:cubicBezTo>
                  <a:cubicBezTo>
                    <a:pt x="110" y="34"/>
                    <a:pt x="112" y="36"/>
                    <a:pt x="112" y="37"/>
                  </a:cubicBezTo>
                  <a:cubicBezTo>
                    <a:pt x="116" y="40"/>
                    <a:pt x="112" y="39"/>
                    <a:pt x="109" y="40"/>
                  </a:cubicBezTo>
                  <a:cubicBezTo>
                    <a:pt x="109" y="40"/>
                    <a:pt x="102" y="42"/>
                    <a:pt x="102" y="41"/>
                  </a:cubicBezTo>
                  <a:cubicBezTo>
                    <a:pt x="102" y="42"/>
                    <a:pt x="118" y="42"/>
                    <a:pt x="117" y="44"/>
                  </a:cubicBezTo>
                  <a:cubicBezTo>
                    <a:pt x="116" y="45"/>
                    <a:pt x="111" y="45"/>
                    <a:pt x="110" y="44"/>
                  </a:cubicBezTo>
                  <a:cubicBezTo>
                    <a:pt x="110" y="44"/>
                    <a:pt x="106" y="45"/>
                    <a:pt x="106" y="45"/>
                  </a:cubicBezTo>
                  <a:cubicBezTo>
                    <a:pt x="107" y="46"/>
                    <a:pt x="110" y="45"/>
                    <a:pt x="110" y="46"/>
                  </a:cubicBezTo>
                  <a:cubicBezTo>
                    <a:pt x="111" y="46"/>
                    <a:pt x="107" y="47"/>
                    <a:pt x="107" y="48"/>
                  </a:cubicBezTo>
                  <a:cubicBezTo>
                    <a:pt x="107" y="50"/>
                    <a:pt x="111" y="51"/>
                    <a:pt x="112" y="51"/>
                  </a:cubicBezTo>
                  <a:cubicBezTo>
                    <a:pt x="114" y="52"/>
                    <a:pt x="117" y="52"/>
                    <a:pt x="118" y="54"/>
                  </a:cubicBezTo>
                  <a:cubicBezTo>
                    <a:pt x="119" y="55"/>
                    <a:pt x="119" y="56"/>
                    <a:pt x="120" y="56"/>
                  </a:cubicBezTo>
                  <a:cubicBezTo>
                    <a:pt x="120" y="56"/>
                    <a:pt x="122" y="55"/>
                    <a:pt x="122" y="55"/>
                  </a:cubicBezTo>
                  <a:cubicBezTo>
                    <a:pt x="122" y="55"/>
                    <a:pt x="122" y="57"/>
                    <a:pt x="123" y="57"/>
                  </a:cubicBezTo>
                  <a:cubicBezTo>
                    <a:pt x="123" y="57"/>
                    <a:pt x="123" y="55"/>
                    <a:pt x="124" y="55"/>
                  </a:cubicBezTo>
                  <a:cubicBezTo>
                    <a:pt x="124" y="55"/>
                    <a:pt x="124" y="57"/>
                    <a:pt x="124" y="57"/>
                  </a:cubicBezTo>
                  <a:cubicBezTo>
                    <a:pt x="124" y="58"/>
                    <a:pt x="126" y="57"/>
                    <a:pt x="127" y="57"/>
                  </a:cubicBezTo>
                  <a:cubicBezTo>
                    <a:pt x="127" y="57"/>
                    <a:pt x="129" y="58"/>
                    <a:pt x="129" y="59"/>
                  </a:cubicBezTo>
                  <a:cubicBezTo>
                    <a:pt x="129" y="60"/>
                    <a:pt x="128" y="59"/>
                    <a:pt x="128" y="60"/>
                  </a:cubicBezTo>
                  <a:cubicBezTo>
                    <a:pt x="129" y="59"/>
                    <a:pt x="138" y="62"/>
                    <a:pt x="138" y="62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4"/>
                    <a:pt x="139" y="63"/>
                    <a:pt x="139" y="63"/>
                  </a:cubicBezTo>
                  <a:cubicBezTo>
                    <a:pt x="140" y="62"/>
                    <a:pt x="140" y="63"/>
                    <a:pt x="141" y="64"/>
                  </a:cubicBezTo>
                  <a:cubicBezTo>
                    <a:pt x="142" y="64"/>
                    <a:pt x="144" y="66"/>
                    <a:pt x="143" y="67"/>
                  </a:cubicBezTo>
                  <a:cubicBezTo>
                    <a:pt x="143" y="67"/>
                    <a:pt x="141" y="67"/>
                    <a:pt x="141" y="67"/>
                  </a:cubicBezTo>
                  <a:cubicBezTo>
                    <a:pt x="141" y="68"/>
                    <a:pt x="143" y="68"/>
                    <a:pt x="142" y="69"/>
                  </a:cubicBezTo>
                  <a:cubicBezTo>
                    <a:pt x="142" y="69"/>
                    <a:pt x="139" y="69"/>
                    <a:pt x="139" y="69"/>
                  </a:cubicBezTo>
                  <a:cubicBezTo>
                    <a:pt x="137" y="70"/>
                    <a:pt x="139" y="70"/>
                    <a:pt x="139" y="71"/>
                  </a:cubicBezTo>
                  <a:cubicBezTo>
                    <a:pt x="140" y="73"/>
                    <a:pt x="136" y="71"/>
                    <a:pt x="135" y="71"/>
                  </a:cubicBezTo>
                  <a:cubicBezTo>
                    <a:pt x="136" y="72"/>
                    <a:pt x="138" y="73"/>
                    <a:pt x="137" y="74"/>
                  </a:cubicBezTo>
                  <a:cubicBezTo>
                    <a:pt x="136" y="74"/>
                    <a:pt x="132" y="74"/>
                    <a:pt x="133" y="73"/>
                  </a:cubicBezTo>
                  <a:cubicBezTo>
                    <a:pt x="132" y="74"/>
                    <a:pt x="135" y="76"/>
                    <a:pt x="134" y="77"/>
                  </a:cubicBezTo>
                  <a:cubicBezTo>
                    <a:pt x="133" y="77"/>
                    <a:pt x="133" y="75"/>
                    <a:pt x="132" y="76"/>
                  </a:cubicBezTo>
                  <a:cubicBezTo>
                    <a:pt x="131" y="77"/>
                    <a:pt x="135" y="82"/>
                    <a:pt x="131" y="79"/>
                  </a:cubicBezTo>
                  <a:cubicBezTo>
                    <a:pt x="131" y="79"/>
                    <a:pt x="128" y="77"/>
                    <a:pt x="128" y="77"/>
                  </a:cubicBezTo>
                  <a:cubicBezTo>
                    <a:pt x="127" y="78"/>
                    <a:pt x="127" y="79"/>
                    <a:pt x="126" y="79"/>
                  </a:cubicBezTo>
                  <a:cubicBezTo>
                    <a:pt x="126" y="78"/>
                    <a:pt x="127" y="77"/>
                    <a:pt x="127" y="76"/>
                  </a:cubicBezTo>
                  <a:cubicBezTo>
                    <a:pt x="127" y="77"/>
                    <a:pt x="125" y="77"/>
                    <a:pt x="125" y="77"/>
                  </a:cubicBezTo>
                  <a:cubicBezTo>
                    <a:pt x="124" y="76"/>
                    <a:pt x="126" y="75"/>
                    <a:pt x="125" y="74"/>
                  </a:cubicBezTo>
                  <a:cubicBezTo>
                    <a:pt x="125" y="74"/>
                    <a:pt x="123" y="75"/>
                    <a:pt x="123" y="75"/>
                  </a:cubicBezTo>
                  <a:cubicBezTo>
                    <a:pt x="122" y="74"/>
                    <a:pt x="123" y="72"/>
                    <a:pt x="123" y="72"/>
                  </a:cubicBezTo>
                  <a:cubicBezTo>
                    <a:pt x="124" y="72"/>
                    <a:pt x="128" y="70"/>
                    <a:pt x="127" y="70"/>
                  </a:cubicBezTo>
                  <a:cubicBezTo>
                    <a:pt x="126" y="69"/>
                    <a:pt x="122" y="73"/>
                    <a:pt x="120" y="72"/>
                  </a:cubicBezTo>
                  <a:cubicBezTo>
                    <a:pt x="120" y="72"/>
                    <a:pt x="123" y="69"/>
                    <a:pt x="122" y="69"/>
                  </a:cubicBezTo>
                  <a:cubicBezTo>
                    <a:pt x="121" y="69"/>
                    <a:pt x="120" y="71"/>
                    <a:pt x="119" y="70"/>
                  </a:cubicBezTo>
                  <a:cubicBezTo>
                    <a:pt x="118" y="69"/>
                    <a:pt x="117" y="69"/>
                    <a:pt x="116" y="68"/>
                  </a:cubicBezTo>
                  <a:cubicBezTo>
                    <a:pt x="115" y="67"/>
                    <a:pt x="114" y="66"/>
                    <a:pt x="113" y="67"/>
                  </a:cubicBezTo>
                  <a:cubicBezTo>
                    <a:pt x="113" y="68"/>
                    <a:pt x="113" y="68"/>
                    <a:pt x="113" y="69"/>
                  </a:cubicBezTo>
                  <a:cubicBezTo>
                    <a:pt x="113" y="69"/>
                    <a:pt x="112" y="69"/>
                    <a:pt x="112" y="69"/>
                  </a:cubicBezTo>
                  <a:cubicBezTo>
                    <a:pt x="112" y="70"/>
                    <a:pt x="116" y="72"/>
                    <a:pt x="112" y="72"/>
                  </a:cubicBezTo>
                  <a:cubicBezTo>
                    <a:pt x="111" y="72"/>
                    <a:pt x="107" y="71"/>
                    <a:pt x="108" y="70"/>
                  </a:cubicBezTo>
                  <a:cubicBezTo>
                    <a:pt x="107" y="72"/>
                    <a:pt x="111" y="74"/>
                    <a:pt x="112" y="75"/>
                  </a:cubicBezTo>
                  <a:cubicBezTo>
                    <a:pt x="114" y="75"/>
                    <a:pt x="114" y="78"/>
                    <a:pt x="115" y="79"/>
                  </a:cubicBezTo>
                  <a:cubicBezTo>
                    <a:pt x="116" y="80"/>
                    <a:pt x="116" y="81"/>
                    <a:pt x="117" y="81"/>
                  </a:cubicBezTo>
                  <a:cubicBezTo>
                    <a:pt x="118" y="81"/>
                    <a:pt x="117" y="80"/>
                    <a:pt x="118" y="80"/>
                  </a:cubicBezTo>
                  <a:cubicBezTo>
                    <a:pt x="118" y="80"/>
                    <a:pt x="119" y="81"/>
                    <a:pt x="119" y="82"/>
                  </a:cubicBezTo>
                  <a:cubicBezTo>
                    <a:pt x="120" y="83"/>
                    <a:pt x="120" y="82"/>
                    <a:pt x="121" y="81"/>
                  </a:cubicBezTo>
                  <a:cubicBezTo>
                    <a:pt x="122" y="81"/>
                    <a:pt x="121" y="85"/>
                    <a:pt x="122" y="84"/>
                  </a:cubicBezTo>
                  <a:cubicBezTo>
                    <a:pt x="123" y="84"/>
                    <a:pt x="122" y="83"/>
                    <a:pt x="123" y="82"/>
                  </a:cubicBezTo>
                  <a:cubicBezTo>
                    <a:pt x="123" y="82"/>
                    <a:pt x="123" y="84"/>
                    <a:pt x="123" y="85"/>
                  </a:cubicBezTo>
                  <a:cubicBezTo>
                    <a:pt x="123" y="86"/>
                    <a:pt x="123" y="86"/>
                    <a:pt x="124" y="87"/>
                  </a:cubicBezTo>
                  <a:cubicBezTo>
                    <a:pt x="125" y="87"/>
                    <a:pt x="126" y="88"/>
                    <a:pt x="126" y="89"/>
                  </a:cubicBezTo>
                  <a:cubicBezTo>
                    <a:pt x="127" y="89"/>
                    <a:pt x="128" y="93"/>
                    <a:pt x="128" y="93"/>
                  </a:cubicBezTo>
                  <a:cubicBezTo>
                    <a:pt x="127" y="92"/>
                    <a:pt x="127" y="91"/>
                    <a:pt x="127" y="91"/>
                  </a:cubicBezTo>
                  <a:cubicBezTo>
                    <a:pt x="126" y="91"/>
                    <a:pt x="127" y="95"/>
                    <a:pt x="127" y="95"/>
                  </a:cubicBezTo>
                  <a:cubicBezTo>
                    <a:pt x="127" y="95"/>
                    <a:pt x="125" y="91"/>
                    <a:pt x="124" y="90"/>
                  </a:cubicBezTo>
                  <a:cubicBezTo>
                    <a:pt x="124" y="90"/>
                    <a:pt x="125" y="94"/>
                    <a:pt x="126" y="95"/>
                  </a:cubicBezTo>
                  <a:cubicBezTo>
                    <a:pt x="126" y="98"/>
                    <a:pt x="124" y="95"/>
                    <a:pt x="124" y="96"/>
                  </a:cubicBezTo>
                  <a:cubicBezTo>
                    <a:pt x="123" y="97"/>
                    <a:pt x="128" y="99"/>
                    <a:pt x="128" y="100"/>
                  </a:cubicBezTo>
                  <a:cubicBezTo>
                    <a:pt x="128" y="101"/>
                    <a:pt x="119" y="95"/>
                    <a:pt x="118" y="95"/>
                  </a:cubicBezTo>
                  <a:cubicBezTo>
                    <a:pt x="118" y="95"/>
                    <a:pt x="118" y="96"/>
                    <a:pt x="118" y="96"/>
                  </a:cubicBezTo>
                  <a:cubicBezTo>
                    <a:pt x="118" y="97"/>
                    <a:pt x="116" y="93"/>
                    <a:pt x="115" y="93"/>
                  </a:cubicBezTo>
                  <a:cubicBezTo>
                    <a:pt x="115" y="93"/>
                    <a:pt x="116" y="95"/>
                    <a:pt x="116" y="95"/>
                  </a:cubicBezTo>
                  <a:cubicBezTo>
                    <a:pt x="115" y="96"/>
                    <a:pt x="113" y="92"/>
                    <a:pt x="112" y="91"/>
                  </a:cubicBezTo>
                  <a:cubicBezTo>
                    <a:pt x="111" y="90"/>
                    <a:pt x="111" y="92"/>
                    <a:pt x="110" y="93"/>
                  </a:cubicBezTo>
                  <a:cubicBezTo>
                    <a:pt x="110" y="94"/>
                    <a:pt x="108" y="90"/>
                    <a:pt x="108" y="90"/>
                  </a:cubicBezTo>
                  <a:cubicBezTo>
                    <a:pt x="108" y="90"/>
                    <a:pt x="105" y="90"/>
                    <a:pt x="105" y="90"/>
                  </a:cubicBezTo>
                  <a:cubicBezTo>
                    <a:pt x="105" y="91"/>
                    <a:pt x="106" y="92"/>
                    <a:pt x="107" y="92"/>
                  </a:cubicBezTo>
                  <a:cubicBezTo>
                    <a:pt x="108" y="93"/>
                    <a:pt x="108" y="93"/>
                    <a:pt x="109" y="94"/>
                  </a:cubicBezTo>
                  <a:cubicBezTo>
                    <a:pt x="110" y="95"/>
                    <a:pt x="112" y="96"/>
                    <a:pt x="114" y="97"/>
                  </a:cubicBezTo>
                  <a:cubicBezTo>
                    <a:pt x="116" y="99"/>
                    <a:pt x="117" y="100"/>
                    <a:pt x="118" y="102"/>
                  </a:cubicBezTo>
                  <a:cubicBezTo>
                    <a:pt x="120" y="105"/>
                    <a:pt x="120" y="105"/>
                    <a:pt x="117" y="104"/>
                  </a:cubicBezTo>
                  <a:cubicBezTo>
                    <a:pt x="113" y="102"/>
                    <a:pt x="106" y="103"/>
                    <a:pt x="103" y="99"/>
                  </a:cubicBezTo>
                  <a:cubicBezTo>
                    <a:pt x="102" y="97"/>
                    <a:pt x="99" y="99"/>
                    <a:pt x="97" y="97"/>
                  </a:cubicBezTo>
                  <a:cubicBezTo>
                    <a:pt x="96" y="96"/>
                    <a:pt x="90" y="94"/>
                    <a:pt x="90" y="93"/>
                  </a:cubicBezTo>
                  <a:cubicBezTo>
                    <a:pt x="90" y="92"/>
                    <a:pt x="93" y="93"/>
                    <a:pt x="93" y="92"/>
                  </a:cubicBezTo>
                  <a:cubicBezTo>
                    <a:pt x="94" y="91"/>
                    <a:pt x="91" y="90"/>
                    <a:pt x="91" y="90"/>
                  </a:cubicBezTo>
                  <a:cubicBezTo>
                    <a:pt x="88" y="89"/>
                    <a:pt x="86" y="87"/>
                    <a:pt x="84" y="86"/>
                  </a:cubicBezTo>
                  <a:cubicBezTo>
                    <a:pt x="83" y="85"/>
                    <a:pt x="84" y="84"/>
                    <a:pt x="82" y="84"/>
                  </a:cubicBezTo>
                  <a:cubicBezTo>
                    <a:pt x="82" y="83"/>
                    <a:pt x="77" y="83"/>
                    <a:pt x="77" y="83"/>
                  </a:cubicBezTo>
                  <a:cubicBezTo>
                    <a:pt x="77" y="84"/>
                    <a:pt x="78" y="82"/>
                    <a:pt x="77" y="8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549">
              <a:extLst>
                <a:ext uri="{FF2B5EF4-FFF2-40B4-BE49-F238E27FC236}">
                  <a16:creationId xmlns:a16="http://schemas.microsoft.com/office/drawing/2014/main" id="{13DC0CC6-A435-1844-B81F-BFC1B980E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4707313"/>
              <a:ext cx="49075" cy="17312"/>
            </a:xfrm>
            <a:custGeom>
              <a:avLst/>
              <a:gdLst>
                <a:gd name="T0" fmla="*/ 5 w 6"/>
                <a:gd name="T1" fmla="*/ 1 h 2"/>
                <a:gd name="T2" fmla="*/ 1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5" y="2"/>
                    <a:pt x="0" y="0"/>
                    <a:pt x="1" y="0"/>
                  </a:cubicBezTo>
                  <a:cubicBezTo>
                    <a:pt x="3" y="0"/>
                    <a:pt x="6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550">
              <a:extLst>
                <a:ext uri="{FF2B5EF4-FFF2-40B4-BE49-F238E27FC236}">
                  <a16:creationId xmlns:a16="http://schemas.microsoft.com/office/drawing/2014/main" id="{75035436-7D18-0746-B78C-2FC76EDB2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4335121"/>
              <a:ext cx="65435" cy="17312"/>
            </a:xfrm>
            <a:custGeom>
              <a:avLst/>
              <a:gdLst>
                <a:gd name="T0" fmla="*/ 7 w 8"/>
                <a:gd name="T1" fmla="*/ 1 h 2"/>
                <a:gd name="T2" fmla="*/ 2 w 8"/>
                <a:gd name="T3" fmla="*/ 2 h 2"/>
                <a:gd name="T4" fmla="*/ 3 w 8"/>
                <a:gd name="T5" fmla="*/ 0 h 2"/>
                <a:gd name="T6" fmla="*/ 7 w 8"/>
                <a:gd name="T7" fmla="*/ 1 h 2"/>
                <a:gd name="T8" fmla="*/ 7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7" y="1"/>
                  </a:moveTo>
                  <a:cubicBezTo>
                    <a:pt x="8" y="2"/>
                    <a:pt x="3" y="2"/>
                    <a:pt x="2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0"/>
                    <a:pt x="7" y="1"/>
                  </a:cubicBezTo>
                  <a:cubicBezTo>
                    <a:pt x="8" y="2"/>
                    <a:pt x="7" y="0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551">
              <a:extLst>
                <a:ext uri="{FF2B5EF4-FFF2-40B4-BE49-F238E27FC236}">
                  <a16:creationId xmlns:a16="http://schemas.microsoft.com/office/drawing/2014/main" id="{195DDF2C-2DA9-3E48-BE98-977502FB7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2117" y="4317809"/>
              <a:ext cx="95427" cy="83670"/>
            </a:xfrm>
            <a:custGeom>
              <a:avLst/>
              <a:gdLst>
                <a:gd name="T0" fmla="*/ 10 w 12"/>
                <a:gd name="T1" fmla="*/ 7 h 10"/>
                <a:gd name="T2" fmla="*/ 3 w 12"/>
                <a:gd name="T3" fmla="*/ 9 h 10"/>
                <a:gd name="T4" fmla="*/ 2 w 12"/>
                <a:gd name="T5" fmla="*/ 2 h 10"/>
                <a:gd name="T6" fmla="*/ 9 w 12"/>
                <a:gd name="T7" fmla="*/ 0 h 10"/>
                <a:gd name="T8" fmla="*/ 10 w 12"/>
                <a:gd name="T9" fmla="*/ 7 h 10"/>
                <a:gd name="T10" fmla="*/ 10 w 12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10" y="7"/>
                  </a:moveTo>
                  <a:cubicBezTo>
                    <a:pt x="8" y="8"/>
                    <a:pt x="6" y="10"/>
                    <a:pt x="3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3" y="0"/>
                    <a:pt x="7" y="0"/>
                    <a:pt x="9" y="0"/>
                  </a:cubicBezTo>
                  <a:cubicBezTo>
                    <a:pt x="11" y="0"/>
                    <a:pt x="12" y="5"/>
                    <a:pt x="10" y="7"/>
                  </a:cubicBezTo>
                  <a:cubicBezTo>
                    <a:pt x="9" y="8"/>
                    <a:pt x="12" y="6"/>
                    <a:pt x="10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552">
              <a:extLst>
                <a:ext uri="{FF2B5EF4-FFF2-40B4-BE49-F238E27FC236}">
                  <a16:creationId xmlns:a16="http://schemas.microsoft.com/office/drawing/2014/main" id="{197C1B5C-B8F7-2D4F-A8A5-87D3C1E68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4868" y="4242792"/>
              <a:ext cx="54530" cy="31739"/>
            </a:xfrm>
            <a:custGeom>
              <a:avLst/>
              <a:gdLst>
                <a:gd name="T0" fmla="*/ 1 w 7"/>
                <a:gd name="T1" fmla="*/ 4 h 4"/>
                <a:gd name="T2" fmla="*/ 5 w 7"/>
                <a:gd name="T3" fmla="*/ 0 h 4"/>
                <a:gd name="T4" fmla="*/ 1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0" y="4"/>
                    <a:pt x="4" y="0"/>
                    <a:pt x="5" y="0"/>
                  </a:cubicBezTo>
                  <a:cubicBezTo>
                    <a:pt x="7" y="1"/>
                    <a:pt x="3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553">
              <a:extLst>
                <a:ext uri="{FF2B5EF4-FFF2-40B4-BE49-F238E27FC236}">
                  <a16:creationId xmlns:a16="http://schemas.microsoft.com/office/drawing/2014/main" id="{F38A8BBD-CA35-7647-8364-ABE675B75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3939" y="4234135"/>
              <a:ext cx="49075" cy="25966"/>
            </a:xfrm>
            <a:custGeom>
              <a:avLst/>
              <a:gdLst>
                <a:gd name="T0" fmla="*/ 2 w 6"/>
                <a:gd name="T1" fmla="*/ 3 h 3"/>
                <a:gd name="T2" fmla="*/ 2 w 6"/>
                <a:gd name="T3" fmla="*/ 1 h 3"/>
                <a:gd name="T4" fmla="*/ 2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2" y="3"/>
                    <a:pt x="0" y="1"/>
                    <a:pt x="2" y="1"/>
                  </a:cubicBezTo>
                  <a:cubicBezTo>
                    <a:pt x="3" y="0"/>
                    <a:pt x="6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554">
              <a:extLst>
                <a:ext uri="{FF2B5EF4-FFF2-40B4-BE49-F238E27FC236}">
                  <a16:creationId xmlns:a16="http://schemas.microsoft.com/office/drawing/2014/main" id="{966FBE6C-B87C-8848-B83E-B507E47D1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7587" y="4216826"/>
              <a:ext cx="38171" cy="17312"/>
            </a:xfrm>
            <a:custGeom>
              <a:avLst/>
              <a:gdLst>
                <a:gd name="T0" fmla="*/ 0 w 5"/>
                <a:gd name="T1" fmla="*/ 1 h 2"/>
                <a:gd name="T2" fmla="*/ 4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2"/>
                    <a:pt x="5" y="1"/>
                    <a:pt x="4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555">
              <a:extLst>
                <a:ext uri="{FF2B5EF4-FFF2-40B4-BE49-F238E27FC236}">
                  <a16:creationId xmlns:a16="http://schemas.microsoft.com/office/drawing/2014/main" id="{E569EC89-A445-3D43-847D-47FA00F20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9434" y="3893681"/>
              <a:ext cx="209938" cy="95213"/>
            </a:xfrm>
            <a:custGeom>
              <a:avLst/>
              <a:gdLst>
                <a:gd name="T0" fmla="*/ 25 w 26"/>
                <a:gd name="T1" fmla="*/ 9 h 11"/>
                <a:gd name="T2" fmla="*/ 18 w 26"/>
                <a:gd name="T3" fmla="*/ 8 h 11"/>
                <a:gd name="T4" fmla="*/ 10 w 26"/>
                <a:gd name="T5" fmla="*/ 10 h 11"/>
                <a:gd name="T6" fmla="*/ 3 w 26"/>
                <a:gd name="T7" fmla="*/ 6 h 11"/>
                <a:gd name="T8" fmla="*/ 2 w 26"/>
                <a:gd name="T9" fmla="*/ 1 h 11"/>
                <a:gd name="T10" fmla="*/ 8 w 26"/>
                <a:gd name="T11" fmla="*/ 2 h 11"/>
                <a:gd name="T12" fmla="*/ 17 w 26"/>
                <a:gd name="T13" fmla="*/ 2 h 11"/>
                <a:gd name="T14" fmla="*/ 22 w 26"/>
                <a:gd name="T15" fmla="*/ 5 h 11"/>
                <a:gd name="T16" fmla="*/ 25 w 26"/>
                <a:gd name="T17" fmla="*/ 9 h 11"/>
                <a:gd name="T18" fmla="*/ 25 w 26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1">
                  <a:moveTo>
                    <a:pt x="25" y="9"/>
                  </a:moveTo>
                  <a:cubicBezTo>
                    <a:pt x="22" y="9"/>
                    <a:pt x="20" y="8"/>
                    <a:pt x="18" y="8"/>
                  </a:cubicBezTo>
                  <a:cubicBezTo>
                    <a:pt x="15" y="8"/>
                    <a:pt x="13" y="10"/>
                    <a:pt x="10" y="10"/>
                  </a:cubicBezTo>
                  <a:cubicBezTo>
                    <a:pt x="7" y="11"/>
                    <a:pt x="6" y="7"/>
                    <a:pt x="3" y="6"/>
                  </a:cubicBezTo>
                  <a:cubicBezTo>
                    <a:pt x="2" y="5"/>
                    <a:pt x="0" y="3"/>
                    <a:pt x="2" y="1"/>
                  </a:cubicBezTo>
                  <a:cubicBezTo>
                    <a:pt x="3" y="0"/>
                    <a:pt x="7" y="2"/>
                    <a:pt x="8" y="2"/>
                  </a:cubicBezTo>
                  <a:cubicBezTo>
                    <a:pt x="11" y="3"/>
                    <a:pt x="14" y="1"/>
                    <a:pt x="17" y="2"/>
                  </a:cubicBezTo>
                  <a:cubicBezTo>
                    <a:pt x="19" y="2"/>
                    <a:pt x="20" y="4"/>
                    <a:pt x="22" y="5"/>
                  </a:cubicBezTo>
                  <a:cubicBezTo>
                    <a:pt x="22" y="6"/>
                    <a:pt x="25" y="9"/>
                    <a:pt x="25" y="9"/>
                  </a:cubicBezTo>
                  <a:cubicBezTo>
                    <a:pt x="23" y="9"/>
                    <a:pt x="26" y="9"/>
                    <a:pt x="25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556">
              <a:extLst>
                <a:ext uri="{FF2B5EF4-FFF2-40B4-BE49-F238E27FC236}">
                  <a16:creationId xmlns:a16="http://schemas.microsoft.com/office/drawing/2014/main" id="{7899AB91-CBBB-CD4F-B67A-5E927C961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710" y="5428616"/>
              <a:ext cx="231750" cy="161574"/>
            </a:xfrm>
            <a:custGeom>
              <a:avLst/>
              <a:gdLst>
                <a:gd name="T0" fmla="*/ 27 w 29"/>
                <a:gd name="T1" fmla="*/ 16 h 19"/>
                <a:gd name="T2" fmla="*/ 24 w 29"/>
                <a:gd name="T3" fmla="*/ 12 h 19"/>
                <a:gd name="T4" fmla="*/ 19 w 29"/>
                <a:gd name="T5" fmla="*/ 10 h 19"/>
                <a:gd name="T6" fmla="*/ 14 w 29"/>
                <a:gd name="T7" fmla="*/ 3 h 19"/>
                <a:gd name="T8" fmla="*/ 8 w 29"/>
                <a:gd name="T9" fmla="*/ 2 h 19"/>
                <a:gd name="T10" fmla="*/ 2 w 29"/>
                <a:gd name="T11" fmla="*/ 0 h 19"/>
                <a:gd name="T12" fmla="*/ 3 w 29"/>
                <a:gd name="T13" fmla="*/ 2 h 19"/>
                <a:gd name="T14" fmla="*/ 5 w 29"/>
                <a:gd name="T15" fmla="*/ 3 h 19"/>
                <a:gd name="T16" fmla="*/ 6 w 29"/>
                <a:gd name="T17" fmla="*/ 4 h 19"/>
                <a:gd name="T18" fmla="*/ 4 w 29"/>
                <a:gd name="T19" fmla="*/ 2 h 19"/>
                <a:gd name="T20" fmla="*/ 4 w 29"/>
                <a:gd name="T21" fmla="*/ 4 h 19"/>
                <a:gd name="T22" fmla="*/ 7 w 29"/>
                <a:gd name="T23" fmla="*/ 6 h 19"/>
                <a:gd name="T24" fmla="*/ 12 w 29"/>
                <a:gd name="T25" fmla="*/ 9 h 19"/>
                <a:gd name="T26" fmla="*/ 10 w 29"/>
                <a:gd name="T27" fmla="*/ 10 h 19"/>
                <a:gd name="T28" fmla="*/ 14 w 29"/>
                <a:gd name="T29" fmla="*/ 10 h 19"/>
                <a:gd name="T30" fmla="*/ 14 w 29"/>
                <a:gd name="T31" fmla="*/ 12 h 19"/>
                <a:gd name="T32" fmla="*/ 19 w 29"/>
                <a:gd name="T33" fmla="*/ 12 h 19"/>
                <a:gd name="T34" fmla="*/ 27 w 29"/>
                <a:gd name="T35" fmla="*/ 16 h 19"/>
                <a:gd name="T36" fmla="*/ 27 w 29"/>
                <a:gd name="T3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9">
                  <a:moveTo>
                    <a:pt x="27" y="16"/>
                  </a:moveTo>
                  <a:cubicBezTo>
                    <a:pt x="26" y="15"/>
                    <a:pt x="25" y="13"/>
                    <a:pt x="24" y="12"/>
                  </a:cubicBezTo>
                  <a:cubicBezTo>
                    <a:pt x="23" y="10"/>
                    <a:pt x="21" y="10"/>
                    <a:pt x="19" y="10"/>
                  </a:cubicBezTo>
                  <a:cubicBezTo>
                    <a:pt x="17" y="8"/>
                    <a:pt x="17" y="4"/>
                    <a:pt x="14" y="3"/>
                  </a:cubicBezTo>
                  <a:cubicBezTo>
                    <a:pt x="13" y="3"/>
                    <a:pt x="10" y="3"/>
                    <a:pt x="8" y="2"/>
                  </a:cubicBezTo>
                  <a:cubicBezTo>
                    <a:pt x="7" y="1"/>
                    <a:pt x="5" y="0"/>
                    <a:pt x="2" y="0"/>
                  </a:cubicBezTo>
                  <a:cubicBezTo>
                    <a:pt x="0" y="0"/>
                    <a:pt x="1" y="2"/>
                    <a:pt x="3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2"/>
                    <a:pt x="4" y="4"/>
                    <a:pt x="4" y="4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12" y="9"/>
                    <a:pt x="12" y="9"/>
                  </a:cubicBezTo>
                  <a:cubicBezTo>
                    <a:pt x="12" y="9"/>
                    <a:pt x="11" y="9"/>
                    <a:pt x="10" y="10"/>
                  </a:cubicBezTo>
                  <a:cubicBezTo>
                    <a:pt x="10" y="10"/>
                    <a:pt x="14" y="10"/>
                    <a:pt x="14" y="10"/>
                  </a:cubicBezTo>
                  <a:cubicBezTo>
                    <a:pt x="16" y="11"/>
                    <a:pt x="14" y="12"/>
                    <a:pt x="14" y="12"/>
                  </a:cubicBezTo>
                  <a:cubicBezTo>
                    <a:pt x="15" y="13"/>
                    <a:pt x="18" y="12"/>
                    <a:pt x="19" y="12"/>
                  </a:cubicBezTo>
                  <a:cubicBezTo>
                    <a:pt x="14" y="13"/>
                    <a:pt x="29" y="19"/>
                    <a:pt x="27" y="16"/>
                  </a:cubicBezTo>
                  <a:cubicBezTo>
                    <a:pt x="26" y="15"/>
                    <a:pt x="28" y="18"/>
                    <a:pt x="27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557">
              <a:extLst>
                <a:ext uri="{FF2B5EF4-FFF2-40B4-BE49-F238E27FC236}">
                  <a16:creationId xmlns:a16="http://schemas.microsoft.com/office/drawing/2014/main" id="{534E23E3-E97E-A44E-B642-829390071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037" y="5241076"/>
              <a:ext cx="103605" cy="118294"/>
            </a:xfrm>
            <a:custGeom>
              <a:avLst/>
              <a:gdLst>
                <a:gd name="T0" fmla="*/ 11 w 13"/>
                <a:gd name="T1" fmla="*/ 14 h 14"/>
                <a:gd name="T2" fmla="*/ 11 w 13"/>
                <a:gd name="T3" fmla="*/ 14 h 14"/>
                <a:gd name="T4" fmla="*/ 8 w 13"/>
                <a:gd name="T5" fmla="*/ 11 h 14"/>
                <a:gd name="T6" fmla="*/ 7 w 13"/>
                <a:gd name="T7" fmla="*/ 7 h 14"/>
                <a:gd name="T8" fmla="*/ 6 w 13"/>
                <a:gd name="T9" fmla="*/ 5 h 14"/>
                <a:gd name="T10" fmla="*/ 7 w 13"/>
                <a:gd name="T11" fmla="*/ 2 h 14"/>
                <a:gd name="T12" fmla="*/ 4 w 13"/>
                <a:gd name="T13" fmla="*/ 4 h 14"/>
                <a:gd name="T14" fmla="*/ 6 w 13"/>
                <a:gd name="T15" fmla="*/ 1 h 14"/>
                <a:gd name="T16" fmla="*/ 1 w 13"/>
                <a:gd name="T17" fmla="*/ 0 h 14"/>
                <a:gd name="T18" fmla="*/ 3 w 13"/>
                <a:gd name="T19" fmla="*/ 6 h 14"/>
                <a:gd name="T20" fmla="*/ 11 w 13"/>
                <a:gd name="T21" fmla="*/ 14 h 14"/>
                <a:gd name="T22" fmla="*/ 11 w 13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4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9" y="11"/>
                    <a:pt x="8" y="11"/>
                  </a:cubicBezTo>
                  <a:cubicBezTo>
                    <a:pt x="7" y="9"/>
                    <a:pt x="8" y="8"/>
                    <a:pt x="7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3"/>
                    <a:pt x="6" y="3"/>
                    <a:pt x="7" y="2"/>
                  </a:cubicBezTo>
                  <a:cubicBezTo>
                    <a:pt x="9" y="0"/>
                    <a:pt x="3" y="3"/>
                    <a:pt x="4" y="4"/>
                  </a:cubicBezTo>
                  <a:cubicBezTo>
                    <a:pt x="3" y="3"/>
                    <a:pt x="6" y="1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0" y="1"/>
                    <a:pt x="2" y="5"/>
                    <a:pt x="3" y="6"/>
                  </a:cubicBezTo>
                  <a:cubicBezTo>
                    <a:pt x="5" y="8"/>
                    <a:pt x="8" y="13"/>
                    <a:pt x="11" y="14"/>
                  </a:cubicBezTo>
                  <a:cubicBezTo>
                    <a:pt x="13" y="14"/>
                    <a:pt x="8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558">
              <a:extLst>
                <a:ext uri="{FF2B5EF4-FFF2-40B4-BE49-F238E27FC236}">
                  <a16:creationId xmlns:a16="http://schemas.microsoft.com/office/drawing/2014/main" id="{F5BD908E-3FAA-6D4F-A3D5-D80C2DBC7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218" y="51054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2 w 4"/>
                <a:gd name="T3" fmla="*/ 1 h 4"/>
                <a:gd name="T4" fmla="*/ 3 w 4"/>
                <a:gd name="T5" fmla="*/ 3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2"/>
                    <a:pt x="0" y="2"/>
                    <a:pt x="2" y="1"/>
                  </a:cubicBezTo>
                  <a:cubicBezTo>
                    <a:pt x="3" y="0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4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559">
              <a:extLst>
                <a:ext uri="{FF2B5EF4-FFF2-40B4-BE49-F238E27FC236}">
                  <a16:creationId xmlns:a16="http://schemas.microsoft.com/office/drawing/2014/main" id="{B47487B3-3BAB-8C43-95BA-2B96C6E69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319" y="5065080"/>
              <a:ext cx="49075" cy="49048"/>
            </a:xfrm>
            <a:custGeom>
              <a:avLst/>
              <a:gdLst>
                <a:gd name="T0" fmla="*/ 5 w 6"/>
                <a:gd name="T1" fmla="*/ 2 h 6"/>
                <a:gd name="T2" fmla="*/ 0 w 6"/>
                <a:gd name="T3" fmla="*/ 1 h 6"/>
                <a:gd name="T4" fmla="*/ 1 w 6"/>
                <a:gd name="T5" fmla="*/ 3 h 6"/>
                <a:gd name="T6" fmla="*/ 1 w 6"/>
                <a:gd name="T7" fmla="*/ 6 h 6"/>
                <a:gd name="T8" fmla="*/ 5 w 6"/>
                <a:gd name="T9" fmla="*/ 5 h 6"/>
                <a:gd name="T10" fmla="*/ 3 w 6"/>
                <a:gd name="T11" fmla="*/ 3 h 6"/>
                <a:gd name="T12" fmla="*/ 5 w 6"/>
                <a:gd name="T13" fmla="*/ 2 h 6"/>
                <a:gd name="T14" fmla="*/ 5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4" y="2"/>
                    <a:pt x="1" y="0"/>
                    <a:pt x="0" y="1"/>
                  </a:cubicBezTo>
                  <a:cubicBezTo>
                    <a:pt x="1" y="0"/>
                    <a:pt x="2" y="4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5"/>
                    <a:pt x="5" y="4"/>
                    <a:pt x="5" y="5"/>
                  </a:cubicBezTo>
                  <a:cubicBezTo>
                    <a:pt x="5" y="4"/>
                    <a:pt x="4" y="4"/>
                    <a:pt x="3" y="3"/>
                  </a:cubicBezTo>
                  <a:cubicBezTo>
                    <a:pt x="4" y="4"/>
                    <a:pt x="6" y="2"/>
                    <a:pt x="5" y="2"/>
                  </a:cubicBezTo>
                  <a:cubicBezTo>
                    <a:pt x="4" y="2"/>
                    <a:pt x="6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560">
              <a:extLst>
                <a:ext uri="{FF2B5EF4-FFF2-40B4-BE49-F238E27FC236}">
                  <a16:creationId xmlns:a16="http://schemas.microsoft.com/office/drawing/2014/main" id="{47A04C9A-5C07-0144-B5EF-A2D66388A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507" y="5079504"/>
              <a:ext cx="29993" cy="51932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2 h 6"/>
                <a:gd name="T4" fmla="*/ 2 w 4"/>
                <a:gd name="T5" fmla="*/ 5 h 6"/>
                <a:gd name="T6" fmla="*/ 3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0" y="0"/>
                    <a:pt x="2" y="1"/>
                    <a:pt x="2" y="2"/>
                  </a:cubicBezTo>
                  <a:cubicBezTo>
                    <a:pt x="2" y="3"/>
                    <a:pt x="1" y="5"/>
                    <a:pt x="2" y="5"/>
                  </a:cubicBezTo>
                  <a:cubicBezTo>
                    <a:pt x="3" y="6"/>
                    <a:pt x="3" y="3"/>
                    <a:pt x="3" y="3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561">
              <a:extLst>
                <a:ext uri="{FF2B5EF4-FFF2-40B4-BE49-F238E27FC236}">
                  <a16:creationId xmlns:a16="http://schemas.microsoft.com/office/drawing/2014/main" id="{D7515E29-0A80-D348-BC9D-F2051CFA7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6430" y="5030454"/>
              <a:ext cx="40896" cy="92325"/>
            </a:xfrm>
            <a:custGeom>
              <a:avLst/>
              <a:gdLst>
                <a:gd name="T0" fmla="*/ 4 w 5"/>
                <a:gd name="T1" fmla="*/ 10 h 11"/>
                <a:gd name="T2" fmla="*/ 2 w 5"/>
                <a:gd name="T3" fmla="*/ 6 h 11"/>
                <a:gd name="T4" fmla="*/ 1 w 5"/>
                <a:gd name="T5" fmla="*/ 3 h 11"/>
                <a:gd name="T6" fmla="*/ 5 w 5"/>
                <a:gd name="T7" fmla="*/ 5 h 11"/>
                <a:gd name="T8" fmla="*/ 4 w 5"/>
                <a:gd name="T9" fmla="*/ 10 h 11"/>
                <a:gd name="T10" fmla="*/ 4 w 5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4" y="10"/>
                  </a:moveTo>
                  <a:cubicBezTo>
                    <a:pt x="4" y="9"/>
                    <a:pt x="2" y="6"/>
                    <a:pt x="2" y="6"/>
                  </a:cubicBezTo>
                  <a:cubicBezTo>
                    <a:pt x="4" y="4"/>
                    <a:pt x="0" y="4"/>
                    <a:pt x="1" y="3"/>
                  </a:cubicBezTo>
                  <a:cubicBezTo>
                    <a:pt x="2" y="0"/>
                    <a:pt x="5" y="5"/>
                    <a:pt x="5" y="5"/>
                  </a:cubicBezTo>
                  <a:cubicBezTo>
                    <a:pt x="5" y="6"/>
                    <a:pt x="5" y="11"/>
                    <a:pt x="4" y="10"/>
                  </a:cubicBezTo>
                  <a:cubicBezTo>
                    <a:pt x="4" y="9"/>
                    <a:pt x="5" y="11"/>
                    <a:pt x="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562">
              <a:extLst>
                <a:ext uri="{FF2B5EF4-FFF2-40B4-BE49-F238E27FC236}">
                  <a16:creationId xmlns:a16="http://schemas.microsoft.com/office/drawing/2014/main" id="{CE54DCFF-F730-7744-985E-68869C805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712" y="4995831"/>
              <a:ext cx="57256" cy="60589"/>
            </a:xfrm>
            <a:custGeom>
              <a:avLst/>
              <a:gdLst>
                <a:gd name="T0" fmla="*/ 4 w 7"/>
                <a:gd name="T1" fmla="*/ 6 h 7"/>
                <a:gd name="T2" fmla="*/ 2 w 7"/>
                <a:gd name="T3" fmla="*/ 3 h 7"/>
                <a:gd name="T4" fmla="*/ 0 w 7"/>
                <a:gd name="T5" fmla="*/ 2 h 7"/>
                <a:gd name="T6" fmla="*/ 5 w 7"/>
                <a:gd name="T7" fmla="*/ 1 h 7"/>
                <a:gd name="T8" fmla="*/ 4 w 7"/>
                <a:gd name="T9" fmla="*/ 3 h 7"/>
                <a:gd name="T10" fmla="*/ 7 w 7"/>
                <a:gd name="T11" fmla="*/ 4 h 7"/>
                <a:gd name="T12" fmla="*/ 5 w 7"/>
                <a:gd name="T13" fmla="*/ 5 h 7"/>
                <a:gd name="T14" fmla="*/ 4 w 7"/>
                <a:gd name="T15" fmla="*/ 6 h 7"/>
                <a:gd name="T16" fmla="*/ 4 w 7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cubicBezTo>
                    <a:pt x="2" y="4"/>
                    <a:pt x="1" y="4"/>
                    <a:pt x="2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1"/>
                    <a:pt x="4" y="0"/>
                    <a:pt x="5" y="1"/>
                  </a:cubicBezTo>
                  <a:cubicBezTo>
                    <a:pt x="5" y="1"/>
                    <a:pt x="3" y="2"/>
                    <a:pt x="4" y="3"/>
                  </a:cubicBezTo>
                  <a:cubicBezTo>
                    <a:pt x="5" y="3"/>
                    <a:pt x="7" y="4"/>
                    <a:pt x="7" y="4"/>
                  </a:cubicBezTo>
                  <a:cubicBezTo>
                    <a:pt x="7" y="5"/>
                    <a:pt x="5" y="5"/>
                    <a:pt x="5" y="5"/>
                  </a:cubicBezTo>
                  <a:cubicBezTo>
                    <a:pt x="4" y="5"/>
                    <a:pt x="5" y="7"/>
                    <a:pt x="4" y="6"/>
                  </a:cubicBezTo>
                  <a:cubicBezTo>
                    <a:pt x="2" y="5"/>
                    <a:pt x="4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563">
              <a:extLst>
                <a:ext uri="{FF2B5EF4-FFF2-40B4-BE49-F238E27FC236}">
                  <a16:creationId xmlns:a16="http://schemas.microsoft.com/office/drawing/2014/main" id="{7BD9EBBC-5AA2-E34E-ACA3-166F57E20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0968" y="4995831"/>
              <a:ext cx="54530" cy="77901"/>
            </a:xfrm>
            <a:custGeom>
              <a:avLst/>
              <a:gdLst>
                <a:gd name="T0" fmla="*/ 3 w 7"/>
                <a:gd name="T1" fmla="*/ 8 h 9"/>
                <a:gd name="T2" fmla="*/ 4 w 7"/>
                <a:gd name="T3" fmla="*/ 6 h 9"/>
                <a:gd name="T4" fmla="*/ 2 w 7"/>
                <a:gd name="T5" fmla="*/ 4 h 9"/>
                <a:gd name="T6" fmla="*/ 3 w 7"/>
                <a:gd name="T7" fmla="*/ 1 h 9"/>
                <a:gd name="T8" fmla="*/ 6 w 7"/>
                <a:gd name="T9" fmla="*/ 5 h 9"/>
                <a:gd name="T10" fmla="*/ 3 w 7"/>
                <a:gd name="T11" fmla="*/ 8 h 9"/>
                <a:gd name="T12" fmla="*/ 3 w 7"/>
                <a:gd name="T13" fmla="*/ 8 h 9"/>
                <a:gd name="T14" fmla="*/ 3 w 7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cubicBezTo>
                    <a:pt x="4" y="7"/>
                    <a:pt x="5" y="7"/>
                    <a:pt x="4" y="6"/>
                  </a:cubicBezTo>
                  <a:cubicBezTo>
                    <a:pt x="4" y="5"/>
                    <a:pt x="2" y="5"/>
                    <a:pt x="2" y="4"/>
                  </a:cubicBezTo>
                  <a:cubicBezTo>
                    <a:pt x="3" y="3"/>
                    <a:pt x="0" y="0"/>
                    <a:pt x="3" y="1"/>
                  </a:cubicBezTo>
                  <a:cubicBezTo>
                    <a:pt x="6" y="2"/>
                    <a:pt x="6" y="3"/>
                    <a:pt x="6" y="5"/>
                  </a:cubicBezTo>
                  <a:cubicBezTo>
                    <a:pt x="7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2" y="9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564">
              <a:extLst>
                <a:ext uri="{FF2B5EF4-FFF2-40B4-BE49-F238E27FC236}">
                  <a16:creationId xmlns:a16="http://schemas.microsoft.com/office/drawing/2014/main" id="{5D0FD406-6B0D-0041-83D1-185E1D572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608" y="5013143"/>
              <a:ext cx="24538" cy="8655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0 h 1"/>
                <a:gd name="T4" fmla="*/ 3 w 3"/>
                <a:gd name="T5" fmla="*/ 0 h 1"/>
                <a:gd name="T6" fmla="*/ 2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565">
              <a:extLst>
                <a:ext uri="{FF2B5EF4-FFF2-40B4-BE49-F238E27FC236}">
                  <a16:creationId xmlns:a16="http://schemas.microsoft.com/office/drawing/2014/main" id="{67935CF4-1E1F-3443-83DB-9D6EAE61D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743" y="5021800"/>
              <a:ext cx="106331" cy="57704"/>
            </a:xfrm>
            <a:custGeom>
              <a:avLst/>
              <a:gdLst>
                <a:gd name="T0" fmla="*/ 10 w 13"/>
                <a:gd name="T1" fmla="*/ 1 h 7"/>
                <a:gd name="T2" fmla="*/ 7 w 13"/>
                <a:gd name="T3" fmla="*/ 1 h 7"/>
                <a:gd name="T4" fmla="*/ 5 w 13"/>
                <a:gd name="T5" fmla="*/ 1 h 7"/>
                <a:gd name="T6" fmla="*/ 5 w 13"/>
                <a:gd name="T7" fmla="*/ 4 h 7"/>
                <a:gd name="T8" fmla="*/ 1 w 13"/>
                <a:gd name="T9" fmla="*/ 3 h 7"/>
                <a:gd name="T10" fmla="*/ 1 w 13"/>
                <a:gd name="T11" fmla="*/ 6 h 7"/>
                <a:gd name="T12" fmla="*/ 11 w 13"/>
                <a:gd name="T13" fmla="*/ 4 h 7"/>
                <a:gd name="T14" fmla="*/ 9 w 13"/>
                <a:gd name="T15" fmla="*/ 3 h 7"/>
                <a:gd name="T16" fmla="*/ 12 w 13"/>
                <a:gd name="T17" fmla="*/ 3 h 7"/>
                <a:gd name="T18" fmla="*/ 10 w 13"/>
                <a:gd name="T19" fmla="*/ 1 h 7"/>
                <a:gd name="T20" fmla="*/ 10 w 13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10" y="1"/>
                  </a:move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3" y="2"/>
                    <a:pt x="4" y="4"/>
                    <a:pt x="5" y="4"/>
                  </a:cubicBezTo>
                  <a:cubicBezTo>
                    <a:pt x="4" y="4"/>
                    <a:pt x="2" y="1"/>
                    <a:pt x="1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7"/>
                    <a:pt x="10" y="5"/>
                    <a:pt x="11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10" y="3"/>
                    <a:pt x="12" y="3"/>
                    <a:pt x="12" y="3"/>
                  </a:cubicBezTo>
                  <a:cubicBezTo>
                    <a:pt x="13" y="2"/>
                    <a:pt x="11" y="0"/>
                    <a:pt x="10" y="1"/>
                  </a:cubicBezTo>
                  <a:cubicBezTo>
                    <a:pt x="9" y="1"/>
                    <a:pt x="11" y="0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566">
              <a:extLst>
                <a:ext uri="{FF2B5EF4-FFF2-40B4-BE49-F238E27FC236}">
                  <a16:creationId xmlns:a16="http://schemas.microsoft.com/office/drawing/2014/main" id="{3BA3D793-9841-8A4B-AB12-43608CC5F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640" y="4969865"/>
              <a:ext cx="65435" cy="60589"/>
            </a:xfrm>
            <a:custGeom>
              <a:avLst/>
              <a:gdLst>
                <a:gd name="T0" fmla="*/ 2 w 8"/>
                <a:gd name="T1" fmla="*/ 6 h 7"/>
                <a:gd name="T2" fmla="*/ 5 w 8"/>
                <a:gd name="T3" fmla="*/ 4 h 7"/>
                <a:gd name="T4" fmla="*/ 8 w 8"/>
                <a:gd name="T5" fmla="*/ 4 h 7"/>
                <a:gd name="T6" fmla="*/ 5 w 8"/>
                <a:gd name="T7" fmla="*/ 2 h 7"/>
                <a:gd name="T8" fmla="*/ 2 w 8"/>
                <a:gd name="T9" fmla="*/ 6 h 7"/>
                <a:gd name="T10" fmla="*/ 2 w 8"/>
                <a:gd name="T11" fmla="*/ 6 h 7"/>
                <a:gd name="T12" fmla="*/ 2 w 8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2" y="6"/>
                  </a:moveTo>
                  <a:cubicBezTo>
                    <a:pt x="3" y="5"/>
                    <a:pt x="4" y="5"/>
                    <a:pt x="5" y="4"/>
                  </a:cubicBezTo>
                  <a:cubicBezTo>
                    <a:pt x="6" y="4"/>
                    <a:pt x="8" y="4"/>
                    <a:pt x="8" y="4"/>
                  </a:cubicBezTo>
                  <a:cubicBezTo>
                    <a:pt x="8" y="4"/>
                    <a:pt x="7" y="0"/>
                    <a:pt x="5" y="2"/>
                  </a:cubicBezTo>
                  <a:cubicBezTo>
                    <a:pt x="5" y="2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0" y="7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567">
              <a:extLst>
                <a:ext uri="{FF2B5EF4-FFF2-40B4-BE49-F238E27FC236}">
                  <a16:creationId xmlns:a16="http://schemas.microsoft.com/office/drawing/2014/main" id="{88D7E42A-6A2B-4B44-A1CB-6406985CD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317" y="5200681"/>
              <a:ext cx="79067" cy="31739"/>
            </a:xfrm>
            <a:custGeom>
              <a:avLst/>
              <a:gdLst>
                <a:gd name="T0" fmla="*/ 9 w 10"/>
                <a:gd name="T1" fmla="*/ 2 h 4"/>
                <a:gd name="T2" fmla="*/ 9 w 10"/>
                <a:gd name="T3" fmla="*/ 1 h 4"/>
                <a:gd name="T4" fmla="*/ 6 w 10"/>
                <a:gd name="T5" fmla="*/ 0 h 4"/>
                <a:gd name="T6" fmla="*/ 2 w 10"/>
                <a:gd name="T7" fmla="*/ 2 h 4"/>
                <a:gd name="T8" fmla="*/ 3 w 10"/>
                <a:gd name="T9" fmla="*/ 4 h 4"/>
                <a:gd name="T10" fmla="*/ 9 w 10"/>
                <a:gd name="T11" fmla="*/ 2 h 4"/>
                <a:gd name="T12" fmla="*/ 9 w 10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10" y="2"/>
                    <a:pt x="8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0" y="3"/>
                    <a:pt x="2" y="4"/>
                    <a:pt x="3" y="4"/>
                  </a:cubicBezTo>
                  <a:cubicBezTo>
                    <a:pt x="5" y="4"/>
                    <a:pt x="7" y="1"/>
                    <a:pt x="9" y="2"/>
                  </a:cubicBezTo>
                  <a:cubicBezTo>
                    <a:pt x="10" y="2"/>
                    <a:pt x="7" y="1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568">
              <a:extLst>
                <a:ext uri="{FF2B5EF4-FFF2-40B4-BE49-F238E27FC236}">
                  <a16:creationId xmlns:a16="http://schemas.microsoft.com/office/drawing/2014/main" id="{DBD4986C-1B2E-5446-ABDD-1AB74391C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890" y="5249731"/>
              <a:ext cx="46350" cy="43280"/>
            </a:xfrm>
            <a:custGeom>
              <a:avLst/>
              <a:gdLst>
                <a:gd name="T0" fmla="*/ 6 w 6"/>
                <a:gd name="T1" fmla="*/ 2 h 5"/>
                <a:gd name="T2" fmla="*/ 3 w 6"/>
                <a:gd name="T3" fmla="*/ 2 h 5"/>
                <a:gd name="T4" fmla="*/ 3 w 6"/>
                <a:gd name="T5" fmla="*/ 4 h 5"/>
                <a:gd name="T6" fmla="*/ 0 w 6"/>
                <a:gd name="T7" fmla="*/ 5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0" y="5"/>
                    <a:pt x="0" y="5"/>
                  </a:cubicBezTo>
                  <a:cubicBezTo>
                    <a:pt x="0" y="5"/>
                    <a:pt x="6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569">
              <a:extLst>
                <a:ext uri="{FF2B5EF4-FFF2-40B4-BE49-F238E27FC236}">
                  <a16:creationId xmlns:a16="http://schemas.microsoft.com/office/drawing/2014/main" id="{BF228092-2C59-1D41-A9CC-5765B8168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4190" y="4199513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18 w 21"/>
                <a:gd name="T3" fmla="*/ 7 h 13"/>
                <a:gd name="T4" fmla="*/ 14 w 21"/>
                <a:gd name="T5" fmla="*/ 4 h 13"/>
                <a:gd name="T6" fmla="*/ 8 w 21"/>
                <a:gd name="T7" fmla="*/ 1 h 13"/>
                <a:gd name="T8" fmla="*/ 5 w 21"/>
                <a:gd name="T9" fmla="*/ 6 h 13"/>
                <a:gd name="T10" fmla="*/ 0 w 21"/>
                <a:gd name="T11" fmla="*/ 8 h 13"/>
                <a:gd name="T12" fmla="*/ 7 w 21"/>
                <a:gd name="T13" fmla="*/ 11 h 13"/>
                <a:gd name="T14" fmla="*/ 15 w 21"/>
                <a:gd name="T15" fmla="*/ 12 h 13"/>
                <a:gd name="T16" fmla="*/ 20 w 21"/>
                <a:gd name="T17" fmla="*/ 9 h 13"/>
                <a:gd name="T18" fmla="*/ 19 w 21"/>
                <a:gd name="T19" fmla="*/ 9 h 13"/>
                <a:gd name="T20" fmla="*/ 19 w 21"/>
                <a:gd name="T2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5" y="10"/>
                    <a:pt x="19" y="8"/>
                    <a:pt x="18" y="7"/>
                  </a:cubicBezTo>
                  <a:cubicBezTo>
                    <a:pt x="17" y="7"/>
                    <a:pt x="15" y="4"/>
                    <a:pt x="14" y="4"/>
                  </a:cubicBezTo>
                  <a:cubicBezTo>
                    <a:pt x="12" y="4"/>
                    <a:pt x="10" y="1"/>
                    <a:pt x="8" y="1"/>
                  </a:cubicBezTo>
                  <a:cubicBezTo>
                    <a:pt x="6" y="0"/>
                    <a:pt x="6" y="5"/>
                    <a:pt x="5" y="6"/>
                  </a:cubicBezTo>
                  <a:cubicBezTo>
                    <a:pt x="4" y="6"/>
                    <a:pt x="0" y="6"/>
                    <a:pt x="0" y="8"/>
                  </a:cubicBezTo>
                  <a:cubicBezTo>
                    <a:pt x="1" y="10"/>
                    <a:pt x="6" y="11"/>
                    <a:pt x="7" y="11"/>
                  </a:cubicBezTo>
                  <a:cubicBezTo>
                    <a:pt x="9" y="12"/>
                    <a:pt x="13" y="13"/>
                    <a:pt x="15" y="12"/>
                  </a:cubicBezTo>
                  <a:cubicBezTo>
                    <a:pt x="15" y="12"/>
                    <a:pt x="20" y="10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8" y="10"/>
                    <a:pt x="21" y="9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570">
              <a:extLst>
                <a:ext uri="{FF2B5EF4-FFF2-40B4-BE49-F238E27FC236}">
                  <a16:creationId xmlns:a16="http://schemas.microsoft.com/office/drawing/2014/main" id="{1FB6C164-C7D4-5540-952D-42B076989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6936" y="4251448"/>
              <a:ext cx="40896" cy="31739"/>
            </a:xfrm>
            <a:custGeom>
              <a:avLst/>
              <a:gdLst>
                <a:gd name="T0" fmla="*/ 2 w 5"/>
                <a:gd name="T1" fmla="*/ 4 h 4"/>
                <a:gd name="T2" fmla="*/ 4 w 5"/>
                <a:gd name="T3" fmla="*/ 1 h 4"/>
                <a:gd name="T4" fmla="*/ 2 w 5"/>
                <a:gd name="T5" fmla="*/ 4 h 4"/>
                <a:gd name="T6" fmla="*/ 2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0" y="4"/>
                    <a:pt x="4" y="0"/>
                    <a:pt x="4" y="1"/>
                  </a:cubicBezTo>
                  <a:cubicBezTo>
                    <a:pt x="5" y="1"/>
                    <a:pt x="3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571">
              <a:extLst>
                <a:ext uri="{FF2B5EF4-FFF2-40B4-BE49-F238E27FC236}">
                  <a16:creationId xmlns:a16="http://schemas.microsoft.com/office/drawing/2014/main" id="{4FC36772-035B-7242-8310-34D3841EC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858" y="4283183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572">
              <a:extLst>
                <a:ext uri="{FF2B5EF4-FFF2-40B4-BE49-F238E27FC236}">
                  <a16:creationId xmlns:a16="http://schemas.microsoft.com/office/drawing/2014/main" id="{E301EB7C-2803-E947-B6B7-F7035A7DF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928304"/>
              <a:ext cx="736150" cy="380848"/>
            </a:xfrm>
            <a:custGeom>
              <a:avLst/>
              <a:gdLst>
                <a:gd name="T0" fmla="*/ 76 w 92"/>
                <a:gd name="T1" fmla="*/ 41 h 45"/>
                <a:gd name="T2" fmla="*/ 71 w 92"/>
                <a:gd name="T3" fmla="*/ 39 h 45"/>
                <a:gd name="T4" fmla="*/ 61 w 92"/>
                <a:gd name="T5" fmla="*/ 38 h 45"/>
                <a:gd name="T6" fmla="*/ 45 w 92"/>
                <a:gd name="T7" fmla="*/ 43 h 45"/>
                <a:gd name="T8" fmla="*/ 29 w 92"/>
                <a:gd name="T9" fmla="*/ 41 h 45"/>
                <a:gd name="T10" fmla="*/ 21 w 92"/>
                <a:gd name="T11" fmla="*/ 38 h 45"/>
                <a:gd name="T12" fmla="*/ 10 w 92"/>
                <a:gd name="T13" fmla="*/ 31 h 45"/>
                <a:gd name="T14" fmla="*/ 40 w 92"/>
                <a:gd name="T15" fmla="*/ 29 h 45"/>
                <a:gd name="T16" fmla="*/ 9 w 92"/>
                <a:gd name="T17" fmla="*/ 26 h 45"/>
                <a:gd name="T18" fmla="*/ 16 w 92"/>
                <a:gd name="T19" fmla="*/ 19 h 45"/>
                <a:gd name="T20" fmla="*/ 14 w 92"/>
                <a:gd name="T21" fmla="*/ 18 h 45"/>
                <a:gd name="T22" fmla="*/ 7 w 92"/>
                <a:gd name="T23" fmla="*/ 17 h 45"/>
                <a:gd name="T24" fmla="*/ 4 w 92"/>
                <a:gd name="T25" fmla="*/ 11 h 45"/>
                <a:gd name="T26" fmla="*/ 8 w 92"/>
                <a:gd name="T27" fmla="*/ 7 h 45"/>
                <a:gd name="T28" fmla="*/ 24 w 92"/>
                <a:gd name="T29" fmla="*/ 1 h 45"/>
                <a:gd name="T30" fmla="*/ 29 w 92"/>
                <a:gd name="T31" fmla="*/ 7 h 45"/>
                <a:gd name="T32" fmla="*/ 39 w 92"/>
                <a:gd name="T33" fmla="*/ 6 h 45"/>
                <a:gd name="T34" fmla="*/ 43 w 92"/>
                <a:gd name="T35" fmla="*/ 8 h 45"/>
                <a:gd name="T36" fmla="*/ 47 w 92"/>
                <a:gd name="T37" fmla="*/ 9 h 45"/>
                <a:gd name="T38" fmla="*/ 43 w 92"/>
                <a:gd name="T39" fmla="*/ 4 h 45"/>
                <a:gd name="T40" fmla="*/ 54 w 92"/>
                <a:gd name="T41" fmla="*/ 10 h 45"/>
                <a:gd name="T42" fmla="*/ 60 w 92"/>
                <a:gd name="T43" fmla="*/ 14 h 45"/>
                <a:gd name="T44" fmla="*/ 59 w 92"/>
                <a:gd name="T45" fmla="*/ 1 h 45"/>
                <a:gd name="T46" fmla="*/ 69 w 92"/>
                <a:gd name="T47" fmla="*/ 6 h 45"/>
                <a:gd name="T48" fmla="*/ 74 w 92"/>
                <a:gd name="T49" fmla="*/ 19 h 45"/>
                <a:gd name="T50" fmla="*/ 82 w 92"/>
                <a:gd name="T51" fmla="*/ 26 h 45"/>
                <a:gd name="T52" fmla="*/ 92 w 92"/>
                <a:gd name="T53" fmla="*/ 33 h 45"/>
                <a:gd name="T54" fmla="*/ 83 w 92"/>
                <a:gd name="T55" fmla="*/ 35 h 45"/>
                <a:gd name="T56" fmla="*/ 81 w 92"/>
                <a:gd name="T57" fmla="*/ 36 h 45"/>
                <a:gd name="T58" fmla="*/ 85 w 92"/>
                <a:gd name="T59" fmla="*/ 36 h 45"/>
                <a:gd name="T60" fmla="*/ 89 w 92"/>
                <a:gd name="T61" fmla="*/ 39 h 45"/>
                <a:gd name="T62" fmla="*/ 83 w 92"/>
                <a:gd name="T63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45">
                  <a:moveTo>
                    <a:pt x="83" y="41"/>
                  </a:moveTo>
                  <a:cubicBezTo>
                    <a:pt x="81" y="41"/>
                    <a:pt x="79" y="41"/>
                    <a:pt x="76" y="41"/>
                  </a:cubicBezTo>
                  <a:cubicBezTo>
                    <a:pt x="75" y="41"/>
                    <a:pt x="74" y="41"/>
                    <a:pt x="73" y="41"/>
                  </a:cubicBezTo>
                  <a:cubicBezTo>
                    <a:pt x="72" y="41"/>
                    <a:pt x="72" y="40"/>
                    <a:pt x="71" y="39"/>
                  </a:cubicBezTo>
                  <a:cubicBezTo>
                    <a:pt x="70" y="39"/>
                    <a:pt x="66" y="40"/>
                    <a:pt x="65" y="38"/>
                  </a:cubicBezTo>
                  <a:cubicBezTo>
                    <a:pt x="65" y="35"/>
                    <a:pt x="63" y="37"/>
                    <a:pt x="61" y="38"/>
                  </a:cubicBezTo>
                  <a:cubicBezTo>
                    <a:pt x="58" y="40"/>
                    <a:pt x="56" y="39"/>
                    <a:pt x="54" y="40"/>
                  </a:cubicBezTo>
                  <a:cubicBezTo>
                    <a:pt x="51" y="41"/>
                    <a:pt x="48" y="42"/>
                    <a:pt x="45" y="43"/>
                  </a:cubicBezTo>
                  <a:cubicBezTo>
                    <a:pt x="41" y="43"/>
                    <a:pt x="35" y="45"/>
                    <a:pt x="31" y="43"/>
                  </a:cubicBezTo>
                  <a:cubicBezTo>
                    <a:pt x="31" y="43"/>
                    <a:pt x="29" y="42"/>
                    <a:pt x="29" y="41"/>
                  </a:cubicBezTo>
                  <a:cubicBezTo>
                    <a:pt x="29" y="40"/>
                    <a:pt x="29" y="38"/>
                    <a:pt x="27" y="38"/>
                  </a:cubicBezTo>
                  <a:cubicBezTo>
                    <a:pt x="25" y="38"/>
                    <a:pt x="23" y="38"/>
                    <a:pt x="21" y="38"/>
                  </a:cubicBezTo>
                  <a:cubicBezTo>
                    <a:pt x="19" y="38"/>
                    <a:pt x="17" y="38"/>
                    <a:pt x="15" y="36"/>
                  </a:cubicBezTo>
                  <a:cubicBezTo>
                    <a:pt x="14" y="36"/>
                    <a:pt x="9" y="32"/>
                    <a:pt x="10" y="31"/>
                  </a:cubicBezTo>
                  <a:cubicBezTo>
                    <a:pt x="16" y="28"/>
                    <a:pt x="23" y="29"/>
                    <a:pt x="28" y="29"/>
                  </a:cubicBezTo>
                  <a:cubicBezTo>
                    <a:pt x="29" y="29"/>
                    <a:pt x="40" y="29"/>
                    <a:pt x="40" y="29"/>
                  </a:cubicBezTo>
                  <a:cubicBezTo>
                    <a:pt x="40" y="27"/>
                    <a:pt x="26" y="25"/>
                    <a:pt x="25" y="25"/>
                  </a:cubicBezTo>
                  <a:cubicBezTo>
                    <a:pt x="20" y="25"/>
                    <a:pt x="14" y="28"/>
                    <a:pt x="9" y="26"/>
                  </a:cubicBezTo>
                  <a:cubicBezTo>
                    <a:pt x="7" y="25"/>
                    <a:pt x="3" y="23"/>
                    <a:pt x="7" y="21"/>
                  </a:cubicBezTo>
                  <a:cubicBezTo>
                    <a:pt x="10" y="20"/>
                    <a:pt x="13" y="19"/>
                    <a:pt x="16" y="19"/>
                  </a:cubicBezTo>
                  <a:cubicBezTo>
                    <a:pt x="18" y="18"/>
                    <a:pt x="20" y="18"/>
                    <a:pt x="21" y="18"/>
                  </a:cubicBezTo>
                  <a:cubicBezTo>
                    <a:pt x="19" y="19"/>
                    <a:pt x="16" y="18"/>
                    <a:pt x="14" y="18"/>
                  </a:cubicBezTo>
                  <a:cubicBezTo>
                    <a:pt x="13" y="18"/>
                    <a:pt x="7" y="19"/>
                    <a:pt x="6" y="18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7" y="16"/>
                    <a:pt x="0" y="17"/>
                    <a:pt x="1" y="15"/>
                  </a:cubicBezTo>
                  <a:cubicBezTo>
                    <a:pt x="2" y="14"/>
                    <a:pt x="3" y="12"/>
                    <a:pt x="4" y="11"/>
                  </a:cubicBezTo>
                  <a:cubicBezTo>
                    <a:pt x="8" y="10"/>
                    <a:pt x="4" y="10"/>
                    <a:pt x="4" y="9"/>
                  </a:cubicBezTo>
                  <a:cubicBezTo>
                    <a:pt x="4" y="9"/>
                    <a:pt x="7" y="7"/>
                    <a:pt x="8" y="7"/>
                  </a:cubicBezTo>
                  <a:cubicBezTo>
                    <a:pt x="10" y="6"/>
                    <a:pt x="11" y="5"/>
                    <a:pt x="13" y="4"/>
                  </a:cubicBezTo>
                  <a:cubicBezTo>
                    <a:pt x="17" y="2"/>
                    <a:pt x="20" y="1"/>
                    <a:pt x="24" y="1"/>
                  </a:cubicBezTo>
                  <a:cubicBezTo>
                    <a:pt x="29" y="1"/>
                    <a:pt x="24" y="7"/>
                    <a:pt x="24" y="7"/>
                  </a:cubicBezTo>
                  <a:cubicBezTo>
                    <a:pt x="26" y="8"/>
                    <a:pt x="28" y="8"/>
                    <a:pt x="29" y="7"/>
                  </a:cubicBezTo>
                  <a:cubicBezTo>
                    <a:pt x="30" y="7"/>
                    <a:pt x="30" y="4"/>
                    <a:pt x="31" y="4"/>
                  </a:cubicBezTo>
                  <a:cubicBezTo>
                    <a:pt x="33" y="4"/>
                    <a:pt x="37" y="4"/>
                    <a:pt x="39" y="6"/>
                  </a:cubicBezTo>
                  <a:cubicBezTo>
                    <a:pt x="42" y="8"/>
                    <a:pt x="35" y="11"/>
                    <a:pt x="40" y="10"/>
                  </a:cubicBezTo>
                  <a:cubicBezTo>
                    <a:pt x="41" y="10"/>
                    <a:pt x="42" y="9"/>
                    <a:pt x="43" y="8"/>
                  </a:cubicBezTo>
                  <a:cubicBezTo>
                    <a:pt x="44" y="8"/>
                    <a:pt x="44" y="8"/>
                    <a:pt x="45" y="8"/>
                  </a:cubicBezTo>
                  <a:cubicBezTo>
                    <a:pt x="46" y="8"/>
                    <a:pt x="46" y="8"/>
                    <a:pt x="47" y="9"/>
                  </a:cubicBezTo>
                  <a:cubicBezTo>
                    <a:pt x="48" y="9"/>
                    <a:pt x="48" y="7"/>
                    <a:pt x="48" y="6"/>
                  </a:cubicBezTo>
                  <a:cubicBezTo>
                    <a:pt x="47" y="6"/>
                    <a:pt x="44" y="4"/>
                    <a:pt x="43" y="4"/>
                  </a:cubicBezTo>
                  <a:cubicBezTo>
                    <a:pt x="45" y="3"/>
                    <a:pt x="49" y="5"/>
                    <a:pt x="50" y="6"/>
                  </a:cubicBezTo>
                  <a:cubicBezTo>
                    <a:pt x="53" y="7"/>
                    <a:pt x="53" y="8"/>
                    <a:pt x="54" y="10"/>
                  </a:cubicBezTo>
                  <a:cubicBezTo>
                    <a:pt x="54" y="11"/>
                    <a:pt x="54" y="16"/>
                    <a:pt x="56" y="16"/>
                  </a:cubicBezTo>
                  <a:cubicBezTo>
                    <a:pt x="57" y="16"/>
                    <a:pt x="61" y="16"/>
                    <a:pt x="60" y="14"/>
                  </a:cubicBezTo>
                  <a:cubicBezTo>
                    <a:pt x="59" y="10"/>
                    <a:pt x="57" y="7"/>
                    <a:pt x="56" y="3"/>
                  </a:cubicBezTo>
                  <a:cubicBezTo>
                    <a:pt x="55" y="0"/>
                    <a:pt x="58" y="1"/>
                    <a:pt x="59" y="1"/>
                  </a:cubicBezTo>
                  <a:cubicBezTo>
                    <a:pt x="62" y="2"/>
                    <a:pt x="62" y="0"/>
                    <a:pt x="64" y="1"/>
                  </a:cubicBezTo>
                  <a:cubicBezTo>
                    <a:pt x="66" y="3"/>
                    <a:pt x="69" y="4"/>
                    <a:pt x="69" y="6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4" y="16"/>
                    <a:pt x="75" y="17"/>
                    <a:pt x="74" y="19"/>
                  </a:cubicBezTo>
                  <a:cubicBezTo>
                    <a:pt x="73" y="22"/>
                    <a:pt x="76" y="25"/>
                    <a:pt x="78" y="26"/>
                  </a:cubicBezTo>
                  <a:cubicBezTo>
                    <a:pt x="79" y="26"/>
                    <a:pt x="81" y="26"/>
                    <a:pt x="82" y="26"/>
                  </a:cubicBezTo>
                  <a:cubicBezTo>
                    <a:pt x="83" y="27"/>
                    <a:pt x="84" y="28"/>
                    <a:pt x="85" y="28"/>
                  </a:cubicBezTo>
                  <a:cubicBezTo>
                    <a:pt x="88" y="29"/>
                    <a:pt x="92" y="29"/>
                    <a:pt x="92" y="33"/>
                  </a:cubicBezTo>
                  <a:cubicBezTo>
                    <a:pt x="92" y="35"/>
                    <a:pt x="83" y="32"/>
                    <a:pt x="83" y="32"/>
                  </a:cubicBezTo>
                  <a:cubicBezTo>
                    <a:pt x="83" y="33"/>
                    <a:pt x="83" y="34"/>
                    <a:pt x="83" y="35"/>
                  </a:cubicBezTo>
                  <a:cubicBezTo>
                    <a:pt x="83" y="35"/>
                    <a:pt x="80" y="35"/>
                    <a:pt x="80" y="35"/>
                  </a:cubicBezTo>
                  <a:cubicBezTo>
                    <a:pt x="81" y="35"/>
                    <a:pt x="81" y="36"/>
                    <a:pt x="81" y="36"/>
                  </a:cubicBezTo>
                  <a:cubicBezTo>
                    <a:pt x="81" y="37"/>
                    <a:pt x="81" y="38"/>
                    <a:pt x="81" y="38"/>
                  </a:cubicBezTo>
                  <a:cubicBezTo>
                    <a:pt x="81" y="38"/>
                    <a:pt x="85" y="36"/>
                    <a:pt x="85" y="36"/>
                  </a:cubicBezTo>
                  <a:cubicBezTo>
                    <a:pt x="87" y="36"/>
                    <a:pt x="86" y="37"/>
                    <a:pt x="86" y="38"/>
                  </a:cubicBezTo>
                  <a:cubicBezTo>
                    <a:pt x="86" y="38"/>
                    <a:pt x="88" y="38"/>
                    <a:pt x="89" y="39"/>
                  </a:cubicBezTo>
                  <a:cubicBezTo>
                    <a:pt x="89" y="39"/>
                    <a:pt x="83" y="41"/>
                    <a:pt x="83" y="41"/>
                  </a:cubicBezTo>
                  <a:cubicBezTo>
                    <a:pt x="81" y="41"/>
                    <a:pt x="86" y="41"/>
                    <a:pt x="83" y="4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573">
              <a:extLst>
                <a:ext uri="{FF2B5EF4-FFF2-40B4-BE49-F238E27FC236}">
                  <a16:creationId xmlns:a16="http://schemas.microsoft.com/office/drawing/2014/main" id="{3F49ABC9-7B47-0642-A75C-03F384E1A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826" y="3893681"/>
              <a:ext cx="111786" cy="77901"/>
            </a:xfrm>
            <a:custGeom>
              <a:avLst/>
              <a:gdLst>
                <a:gd name="T0" fmla="*/ 9 w 14"/>
                <a:gd name="T1" fmla="*/ 8 h 9"/>
                <a:gd name="T2" fmla="*/ 5 w 14"/>
                <a:gd name="T3" fmla="*/ 5 h 9"/>
                <a:gd name="T4" fmla="*/ 0 w 14"/>
                <a:gd name="T5" fmla="*/ 3 h 9"/>
                <a:gd name="T6" fmla="*/ 4 w 14"/>
                <a:gd name="T7" fmla="*/ 0 h 9"/>
                <a:gd name="T8" fmla="*/ 10 w 14"/>
                <a:gd name="T9" fmla="*/ 1 h 9"/>
                <a:gd name="T10" fmla="*/ 12 w 14"/>
                <a:gd name="T11" fmla="*/ 4 h 9"/>
                <a:gd name="T12" fmla="*/ 9 w 14"/>
                <a:gd name="T13" fmla="*/ 8 h 9"/>
                <a:gd name="T14" fmla="*/ 9 w 14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9" y="8"/>
                  </a:moveTo>
                  <a:cubicBezTo>
                    <a:pt x="7" y="8"/>
                    <a:pt x="6" y="5"/>
                    <a:pt x="5" y="5"/>
                  </a:cubicBezTo>
                  <a:cubicBezTo>
                    <a:pt x="4" y="4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2" y="2"/>
                    <a:pt x="14" y="2"/>
                    <a:pt x="12" y="4"/>
                  </a:cubicBezTo>
                  <a:cubicBezTo>
                    <a:pt x="11" y="5"/>
                    <a:pt x="10" y="9"/>
                    <a:pt x="9" y="8"/>
                  </a:cubicBezTo>
                  <a:cubicBezTo>
                    <a:pt x="8" y="8"/>
                    <a:pt x="9" y="8"/>
                    <a:pt x="9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574">
              <a:extLst>
                <a:ext uri="{FF2B5EF4-FFF2-40B4-BE49-F238E27FC236}">
                  <a16:creationId xmlns:a16="http://schemas.microsoft.com/office/drawing/2014/main" id="{9C635D28-ABD9-C343-B471-470FA36CC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859058"/>
              <a:ext cx="253562" cy="248129"/>
            </a:xfrm>
            <a:custGeom>
              <a:avLst/>
              <a:gdLst>
                <a:gd name="T0" fmla="*/ 18 w 32"/>
                <a:gd name="T1" fmla="*/ 27 h 29"/>
                <a:gd name="T2" fmla="*/ 10 w 32"/>
                <a:gd name="T3" fmla="*/ 19 h 29"/>
                <a:gd name="T4" fmla="*/ 1 w 32"/>
                <a:gd name="T5" fmla="*/ 15 h 29"/>
                <a:gd name="T6" fmla="*/ 0 w 32"/>
                <a:gd name="T7" fmla="*/ 13 h 29"/>
                <a:gd name="T8" fmla="*/ 4 w 32"/>
                <a:gd name="T9" fmla="*/ 12 h 29"/>
                <a:gd name="T10" fmla="*/ 11 w 32"/>
                <a:gd name="T11" fmla="*/ 14 h 29"/>
                <a:gd name="T12" fmla="*/ 11 w 32"/>
                <a:gd name="T13" fmla="*/ 12 h 29"/>
                <a:gd name="T14" fmla="*/ 13 w 32"/>
                <a:gd name="T15" fmla="*/ 11 h 29"/>
                <a:gd name="T16" fmla="*/ 7 w 32"/>
                <a:gd name="T17" fmla="*/ 8 h 29"/>
                <a:gd name="T18" fmla="*/ 7 w 32"/>
                <a:gd name="T19" fmla="*/ 6 h 29"/>
                <a:gd name="T20" fmla="*/ 10 w 32"/>
                <a:gd name="T21" fmla="*/ 7 h 29"/>
                <a:gd name="T22" fmla="*/ 11 w 32"/>
                <a:gd name="T23" fmla="*/ 5 h 29"/>
                <a:gd name="T24" fmla="*/ 8 w 32"/>
                <a:gd name="T25" fmla="*/ 4 h 29"/>
                <a:gd name="T26" fmla="*/ 10 w 32"/>
                <a:gd name="T27" fmla="*/ 3 h 29"/>
                <a:gd name="T28" fmla="*/ 14 w 32"/>
                <a:gd name="T29" fmla="*/ 4 h 29"/>
                <a:gd name="T30" fmla="*/ 13 w 32"/>
                <a:gd name="T31" fmla="*/ 3 h 29"/>
                <a:gd name="T32" fmla="*/ 19 w 32"/>
                <a:gd name="T33" fmla="*/ 5 h 29"/>
                <a:gd name="T34" fmla="*/ 18 w 32"/>
                <a:gd name="T35" fmla="*/ 3 h 29"/>
                <a:gd name="T36" fmla="*/ 19 w 32"/>
                <a:gd name="T37" fmla="*/ 3 h 29"/>
                <a:gd name="T38" fmla="*/ 17 w 32"/>
                <a:gd name="T39" fmla="*/ 2 h 29"/>
                <a:gd name="T40" fmla="*/ 25 w 32"/>
                <a:gd name="T41" fmla="*/ 1 h 29"/>
                <a:gd name="T42" fmla="*/ 23 w 32"/>
                <a:gd name="T43" fmla="*/ 3 h 29"/>
                <a:gd name="T44" fmla="*/ 28 w 32"/>
                <a:gd name="T45" fmla="*/ 4 h 29"/>
                <a:gd name="T46" fmla="*/ 27 w 32"/>
                <a:gd name="T47" fmla="*/ 7 h 29"/>
                <a:gd name="T48" fmla="*/ 26 w 32"/>
                <a:gd name="T49" fmla="*/ 8 h 29"/>
                <a:gd name="T50" fmla="*/ 23 w 32"/>
                <a:gd name="T51" fmla="*/ 10 h 29"/>
                <a:gd name="T52" fmla="*/ 21 w 32"/>
                <a:gd name="T53" fmla="*/ 13 h 29"/>
                <a:gd name="T54" fmla="*/ 24 w 32"/>
                <a:gd name="T55" fmla="*/ 11 h 29"/>
                <a:gd name="T56" fmla="*/ 26 w 32"/>
                <a:gd name="T57" fmla="*/ 13 h 29"/>
                <a:gd name="T58" fmla="*/ 29 w 32"/>
                <a:gd name="T59" fmla="*/ 13 h 29"/>
                <a:gd name="T60" fmla="*/ 28 w 32"/>
                <a:gd name="T61" fmla="*/ 10 h 29"/>
                <a:gd name="T62" fmla="*/ 30 w 32"/>
                <a:gd name="T63" fmla="*/ 11 h 29"/>
                <a:gd name="T64" fmla="*/ 30 w 32"/>
                <a:gd name="T65" fmla="*/ 14 h 29"/>
                <a:gd name="T66" fmla="*/ 31 w 32"/>
                <a:gd name="T67" fmla="*/ 17 h 29"/>
                <a:gd name="T68" fmla="*/ 28 w 32"/>
                <a:gd name="T69" fmla="*/ 23 h 29"/>
                <a:gd name="T70" fmla="*/ 22 w 32"/>
                <a:gd name="T71" fmla="*/ 23 h 29"/>
                <a:gd name="T72" fmla="*/ 21 w 32"/>
                <a:gd name="T73" fmla="*/ 23 h 29"/>
                <a:gd name="T74" fmla="*/ 23 w 32"/>
                <a:gd name="T75" fmla="*/ 26 h 29"/>
                <a:gd name="T76" fmla="*/ 18 w 32"/>
                <a:gd name="T77" fmla="*/ 27 h 29"/>
                <a:gd name="T78" fmla="*/ 18 w 32"/>
                <a:gd name="T7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29">
                  <a:moveTo>
                    <a:pt x="18" y="27"/>
                  </a:moveTo>
                  <a:cubicBezTo>
                    <a:pt x="15" y="25"/>
                    <a:pt x="13" y="21"/>
                    <a:pt x="10" y="19"/>
                  </a:cubicBezTo>
                  <a:cubicBezTo>
                    <a:pt x="7" y="18"/>
                    <a:pt x="4" y="16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0"/>
                    <a:pt x="2" y="11"/>
                    <a:pt x="4" y="12"/>
                  </a:cubicBezTo>
                  <a:cubicBezTo>
                    <a:pt x="6" y="13"/>
                    <a:pt x="8" y="15"/>
                    <a:pt x="11" y="14"/>
                  </a:cubicBezTo>
                  <a:cubicBezTo>
                    <a:pt x="12" y="14"/>
                    <a:pt x="11" y="12"/>
                    <a:pt x="11" y="12"/>
                  </a:cubicBezTo>
                  <a:cubicBezTo>
                    <a:pt x="11" y="11"/>
                    <a:pt x="13" y="12"/>
                    <a:pt x="13" y="11"/>
                  </a:cubicBezTo>
                  <a:cubicBezTo>
                    <a:pt x="14" y="10"/>
                    <a:pt x="7" y="8"/>
                    <a:pt x="7" y="8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9" y="5"/>
                    <a:pt x="9" y="6"/>
                    <a:pt x="10" y="7"/>
                  </a:cubicBezTo>
                  <a:cubicBezTo>
                    <a:pt x="10" y="7"/>
                    <a:pt x="11" y="5"/>
                    <a:pt x="11" y="5"/>
                  </a:cubicBezTo>
                  <a:cubicBezTo>
                    <a:pt x="12" y="5"/>
                    <a:pt x="8" y="4"/>
                    <a:pt x="8" y="4"/>
                  </a:cubicBezTo>
                  <a:cubicBezTo>
                    <a:pt x="8" y="4"/>
                    <a:pt x="10" y="3"/>
                    <a:pt x="10" y="3"/>
                  </a:cubicBezTo>
                  <a:cubicBezTo>
                    <a:pt x="11" y="3"/>
                    <a:pt x="13" y="4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4" y="2"/>
                    <a:pt x="18" y="5"/>
                    <a:pt x="19" y="5"/>
                  </a:cubicBezTo>
                  <a:cubicBezTo>
                    <a:pt x="20" y="4"/>
                    <a:pt x="18" y="4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7" y="3"/>
                    <a:pt x="17" y="2"/>
                  </a:cubicBezTo>
                  <a:cubicBezTo>
                    <a:pt x="17" y="2"/>
                    <a:pt x="24" y="0"/>
                    <a:pt x="25" y="1"/>
                  </a:cubicBezTo>
                  <a:cubicBezTo>
                    <a:pt x="26" y="1"/>
                    <a:pt x="23" y="2"/>
                    <a:pt x="23" y="3"/>
                  </a:cubicBezTo>
                  <a:cubicBezTo>
                    <a:pt x="24" y="4"/>
                    <a:pt x="27" y="3"/>
                    <a:pt x="28" y="4"/>
                  </a:cubicBezTo>
                  <a:cubicBezTo>
                    <a:pt x="28" y="5"/>
                    <a:pt x="24" y="7"/>
                    <a:pt x="27" y="7"/>
                  </a:cubicBezTo>
                  <a:cubicBezTo>
                    <a:pt x="28" y="7"/>
                    <a:pt x="27" y="8"/>
                    <a:pt x="26" y="8"/>
                  </a:cubicBezTo>
                  <a:cubicBezTo>
                    <a:pt x="25" y="8"/>
                    <a:pt x="24" y="8"/>
                    <a:pt x="23" y="10"/>
                  </a:cubicBezTo>
                  <a:cubicBezTo>
                    <a:pt x="23" y="10"/>
                    <a:pt x="21" y="13"/>
                    <a:pt x="21" y="13"/>
                  </a:cubicBezTo>
                  <a:cubicBezTo>
                    <a:pt x="22" y="13"/>
                    <a:pt x="23" y="11"/>
                    <a:pt x="24" y="11"/>
                  </a:cubicBezTo>
                  <a:cubicBezTo>
                    <a:pt x="25" y="11"/>
                    <a:pt x="25" y="12"/>
                    <a:pt x="26" y="13"/>
                  </a:cubicBezTo>
                  <a:cubicBezTo>
                    <a:pt x="27" y="13"/>
                    <a:pt x="30" y="17"/>
                    <a:pt x="29" y="13"/>
                  </a:cubicBezTo>
                  <a:cubicBezTo>
                    <a:pt x="29" y="12"/>
                    <a:pt x="27" y="11"/>
                    <a:pt x="28" y="10"/>
                  </a:cubicBezTo>
                  <a:cubicBezTo>
                    <a:pt x="29" y="10"/>
                    <a:pt x="30" y="10"/>
                    <a:pt x="30" y="11"/>
                  </a:cubicBezTo>
                  <a:cubicBezTo>
                    <a:pt x="30" y="12"/>
                    <a:pt x="29" y="13"/>
                    <a:pt x="30" y="14"/>
                  </a:cubicBezTo>
                  <a:cubicBezTo>
                    <a:pt x="31" y="15"/>
                    <a:pt x="32" y="16"/>
                    <a:pt x="31" y="17"/>
                  </a:cubicBezTo>
                  <a:cubicBezTo>
                    <a:pt x="29" y="19"/>
                    <a:pt x="32" y="22"/>
                    <a:pt x="28" y="23"/>
                  </a:cubicBezTo>
                  <a:cubicBezTo>
                    <a:pt x="28" y="23"/>
                    <a:pt x="21" y="25"/>
                    <a:pt x="22" y="23"/>
                  </a:cubicBezTo>
                  <a:cubicBezTo>
                    <a:pt x="22" y="22"/>
                    <a:pt x="21" y="22"/>
                    <a:pt x="21" y="23"/>
                  </a:cubicBezTo>
                  <a:cubicBezTo>
                    <a:pt x="22" y="24"/>
                    <a:pt x="22" y="25"/>
                    <a:pt x="23" y="26"/>
                  </a:cubicBezTo>
                  <a:cubicBezTo>
                    <a:pt x="23" y="28"/>
                    <a:pt x="19" y="27"/>
                    <a:pt x="18" y="27"/>
                  </a:cubicBezTo>
                  <a:cubicBezTo>
                    <a:pt x="17" y="26"/>
                    <a:pt x="22" y="29"/>
                    <a:pt x="18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575">
              <a:extLst>
                <a:ext uri="{FF2B5EF4-FFF2-40B4-BE49-F238E27FC236}">
                  <a16:creationId xmlns:a16="http://schemas.microsoft.com/office/drawing/2014/main" id="{41A3806B-3C6C-7641-8678-6A6A1440A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5967" y="3859058"/>
              <a:ext cx="223570" cy="187539"/>
            </a:xfrm>
            <a:custGeom>
              <a:avLst/>
              <a:gdLst>
                <a:gd name="T0" fmla="*/ 7 w 28"/>
                <a:gd name="T1" fmla="*/ 22 h 22"/>
                <a:gd name="T2" fmla="*/ 3 w 28"/>
                <a:gd name="T3" fmla="*/ 19 h 22"/>
                <a:gd name="T4" fmla="*/ 1 w 28"/>
                <a:gd name="T5" fmla="*/ 11 h 22"/>
                <a:gd name="T6" fmla="*/ 1 w 28"/>
                <a:gd name="T7" fmla="*/ 4 h 22"/>
                <a:gd name="T8" fmla="*/ 6 w 28"/>
                <a:gd name="T9" fmla="*/ 4 h 22"/>
                <a:gd name="T10" fmla="*/ 5 w 28"/>
                <a:gd name="T11" fmla="*/ 1 h 22"/>
                <a:gd name="T12" fmla="*/ 16 w 28"/>
                <a:gd name="T13" fmla="*/ 2 h 22"/>
                <a:gd name="T14" fmla="*/ 25 w 28"/>
                <a:gd name="T15" fmla="*/ 3 h 22"/>
                <a:gd name="T16" fmla="*/ 23 w 28"/>
                <a:gd name="T17" fmla="*/ 8 h 22"/>
                <a:gd name="T18" fmla="*/ 19 w 28"/>
                <a:gd name="T19" fmla="*/ 13 h 22"/>
                <a:gd name="T20" fmla="*/ 12 w 28"/>
                <a:gd name="T21" fmla="*/ 13 h 22"/>
                <a:gd name="T22" fmla="*/ 10 w 28"/>
                <a:gd name="T23" fmla="*/ 14 h 22"/>
                <a:gd name="T24" fmla="*/ 11 w 28"/>
                <a:gd name="T25" fmla="*/ 17 h 22"/>
                <a:gd name="T26" fmla="*/ 7 w 28"/>
                <a:gd name="T27" fmla="*/ 22 h 22"/>
                <a:gd name="T28" fmla="*/ 7 w 28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22">
                  <a:moveTo>
                    <a:pt x="7" y="22"/>
                  </a:moveTo>
                  <a:cubicBezTo>
                    <a:pt x="5" y="21"/>
                    <a:pt x="3" y="21"/>
                    <a:pt x="3" y="19"/>
                  </a:cubicBezTo>
                  <a:cubicBezTo>
                    <a:pt x="3" y="16"/>
                    <a:pt x="0" y="14"/>
                    <a:pt x="1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4"/>
                    <a:pt x="6" y="5"/>
                    <a:pt x="6" y="4"/>
                  </a:cubicBezTo>
                  <a:cubicBezTo>
                    <a:pt x="6" y="3"/>
                    <a:pt x="0" y="3"/>
                    <a:pt x="5" y="1"/>
                  </a:cubicBezTo>
                  <a:cubicBezTo>
                    <a:pt x="9" y="0"/>
                    <a:pt x="12" y="1"/>
                    <a:pt x="16" y="2"/>
                  </a:cubicBezTo>
                  <a:cubicBezTo>
                    <a:pt x="19" y="2"/>
                    <a:pt x="22" y="2"/>
                    <a:pt x="25" y="3"/>
                  </a:cubicBezTo>
                  <a:cubicBezTo>
                    <a:pt x="28" y="4"/>
                    <a:pt x="25" y="6"/>
                    <a:pt x="23" y="8"/>
                  </a:cubicBezTo>
                  <a:cubicBezTo>
                    <a:pt x="22" y="10"/>
                    <a:pt x="21" y="12"/>
                    <a:pt x="19" y="13"/>
                  </a:cubicBezTo>
                  <a:cubicBezTo>
                    <a:pt x="18" y="15"/>
                    <a:pt x="14" y="13"/>
                    <a:pt x="12" y="13"/>
                  </a:cubicBezTo>
                  <a:cubicBezTo>
                    <a:pt x="12" y="13"/>
                    <a:pt x="9" y="13"/>
                    <a:pt x="10" y="14"/>
                  </a:cubicBezTo>
                  <a:cubicBezTo>
                    <a:pt x="10" y="15"/>
                    <a:pt x="12" y="15"/>
                    <a:pt x="11" y="17"/>
                  </a:cubicBezTo>
                  <a:cubicBezTo>
                    <a:pt x="10" y="17"/>
                    <a:pt x="8" y="22"/>
                    <a:pt x="7" y="22"/>
                  </a:cubicBezTo>
                  <a:cubicBezTo>
                    <a:pt x="5" y="21"/>
                    <a:pt x="8" y="22"/>
                    <a:pt x="7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576">
              <a:extLst>
                <a:ext uri="{FF2B5EF4-FFF2-40B4-BE49-F238E27FC236}">
                  <a16:creationId xmlns:a16="http://schemas.microsoft.com/office/drawing/2014/main" id="{EDF72241-0BD6-E340-893A-841E9AF3A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044" y="3835977"/>
              <a:ext cx="430784" cy="279866"/>
            </a:xfrm>
            <a:custGeom>
              <a:avLst/>
              <a:gdLst>
                <a:gd name="T0" fmla="*/ 52 w 54"/>
                <a:gd name="T1" fmla="*/ 10 h 33"/>
                <a:gd name="T2" fmla="*/ 45 w 54"/>
                <a:gd name="T3" fmla="*/ 4 h 33"/>
                <a:gd name="T4" fmla="*/ 41 w 54"/>
                <a:gd name="T5" fmla="*/ 3 h 33"/>
                <a:gd name="T6" fmla="*/ 35 w 54"/>
                <a:gd name="T7" fmla="*/ 4 h 33"/>
                <a:gd name="T8" fmla="*/ 32 w 54"/>
                <a:gd name="T9" fmla="*/ 3 h 33"/>
                <a:gd name="T10" fmla="*/ 27 w 54"/>
                <a:gd name="T11" fmla="*/ 1 h 33"/>
                <a:gd name="T12" fmla="*/ 20 w 54"/>
                <a:gd name="T13" fmla="*/ 0 h 33"/>
                <a:gd name="T14" fmla="*/ 11 w 54"/>
                <a:gd name="T15" fmla="*/ 1 h 33"/>
                <a:gd name="T16" fmla="*/ 8 w 54"/>
                <a:gd name="T17" fmla="*/ 3 h 33"/>
                <a:gd name="T18" fmla="*/ 7 w 54"/>
                <a:gd name="T19" fmla="*/ 11 h 33"/>
                <a:gd name="T20" fmla="*/ 7 w 54"/>
                <a:gd name="T21" fmla="*/ 15 h 33"/>
                <a:gd name="T22" fmla="*/ 4 w 54"/>
                <a:gd name="T23" fmla="*/ 18 h 33"/>
                <a:gd name="T24" fmla="*/ 0 w 54"/>
                <a:gd name="T25" fmla="*/ 24 h 33"/>
                <a:gd name="T26" fmla="*/ 7 w 54"/>
                <a:gd name="T27" fmla="*/ 26 h 33"/>
                <a:gd name="T28" fmla="*/ 15 w 54"/>
                <a:gd name="T29" fmla="*/ 32 h 33"/>
                <a:gd name="T30" fmla="*/ 19 w 54"/>
                <a:gd name="T31" fmla="*/ 30 h 33"/>
                <a:gd name="T32" fmla="*/ 25 w 54"/>
                <a:gd name="T33" fmla="*/ 29 h 33"/>
                <a:gd name="T34" fmla="*/ 28 w 54"/>
                <a:gd name="T35" fmla="*/ 26 h 33"/>
                <a:gd name="T36" fmla="*/ 31 w 54"/>
                <a:gd name="T37" fmla="*/ 21 h 33"/>
                <a:gd name="T38" fmla="*/ 37 w 54"/>
                <a:gd name="T39" fmla="*/ 17 h 33"/>
                <a:gd name="T40" fmla="*/ 46 w 54"/>
                <a:gd name="T41" fmla="*/ 13 h 33"/>
                <a:gd name="T42" fmla="*/ 52 w 54"/>
                <a:gd name="T43" fmla="*/ 10 h 33"/>
                <a:gd name="T44" fmla="*/ 52 w 54"/>
                <a:gd name="T4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33">
                  <a:moveTo>
                    <a:pt x="52" y="10"/>
                  </a:moveTo>
                  <a:cubicBezTo>
                    <a:pt x="50" y="8"/>
                    <a:pt x="48" y="6"/>
                    <a:pt x="45" y="4"/>
                  </a:cubicBezTo>
                  <a:cubicBezTo>
                    <a:pt x="44" y="4"/>
                    <a:pt x="42" y="3"/>
                    <a:pt x="41" y="3"/>
                  </a:cubicBezTo>
                  <a:cubicBezTo>
                    <a:pt x="38" y="2"/>
                    <a:pt x="37" y="3"/>
                    <a:pt x="35" y="4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31" y="2"/>
                    <a:pt x="29" y="2"/>
                    <a:pt x="27" y="1"/>
                  </a:cubicBezTo>
                  <a:cubicBezTo>
                    <a:pt x="25" y="1"/>
                    <a:pt x="22" y="0"/>
                    <a:pt x="20" y="0"/>
                  </a:cubicBezTo>
                  <a:cubicBezTo>
                    <a:pt x="17" y="0"/>
                    <a:pt x="14" y="1"/>
                    <a:pt x="11" y="1"/>
                  </a:cubicBezTo>
                  <a:cubicBezTo>
                    <a:pt x="9" y="2"/>
                    <a:pt x="6" y="1"/>
                    <a:pt x="8" y="3"/>
                  </a:cubicBezTo>
                  <a:cubicBezTo>
                    <a:pt x="10" y="7"/>
                    <a:pt x="10" y="8"/>
                    <a:pt x="7" y="11"/>
                  </a:cubicBezTo>
                  <a:cubicBezTo>
                    <a:pt x="5" y="13"/>
                    <a:pt x="7" y="14"/>
                    <a:pt x="7" y="15"/>
                  </a:cubicBezTo>
                  <a:cubicBezTo>
                    <a:pt x="6" y="16"/>
                    <a:pt x="4" y="16"/>
                    <a:pt x="4" y="18"/>
                  </a:cubicBezTo>
                  <a:cubicBezTo>
                    <a:pt x="3" y="20"/>
                    <a:pt x="1" y="22"/>
                    <a:pt x="0" y="24"/>
                  </a:cubicBezTo>
                  <a:cubicBezTo>
                    <a:pt x="0" y="25"/>
                    <a:pt x="6" y="26"/>
                    <a:pt x="7" y="26"/>
                  </a:cubicBezTo>
                  <a:cubicBezTo>
                    <a:pt x="10" y="28"/>
                    <a:pt x="12" y="32"/>
                    <a:pt x="15" y="32"/>
                  </a:cubicBezTo>
                  <a:cubicBezTo>
                    <a:pt x="16" y="33"/>
                    <a:pt x="18" y="31"/>
                    <a:pt x="19" y="30"/>
                  </a:cubicBezTo>
                  <a:cubicBezTo>
                    <a:pt x="21" y="29"/>
                    <a:pt x="23" y="30"/>
                    <a:pt x="25" y="29"/>
                  </a:cubicBezTo>
                  <a:cubicBezTo>
                    <a:pt x="27" y="29"/>
                    <a:pt x="27" y="28"/>
                    <a:pt x="28" y="26"/>
                  </a:cubicBezTo>
                  <a:cubicBezTo>
                    <a:pt x="28" y="24"/>
                    <a:pt x="28" y="23"/>
                    <a:pt x="31" y="21"/>
                  </a:cubicBezTo>
                  <a:cubicBezTo>
                    <a:pt x="33" y="20"/>
                    <a:pt x="34" y="18"/>
                    <a:pt x="37" y="17"/>
                  </a:cubicBezTo>
                  <a:cubicBezTo>
                    <a:pt x="40" y="15"/>
                    <a:pt x="43" y="14"/>
                    <a:pt x="46" y="13"/>
                  </a:cubicBezTo>
                  <a:cubicBezTo>
                    <a:pt x="46" y="13"/>
                    <a:pt x="53" y="10"/>
                    <a:pt x="52" y="10"/>
                  </a:cubicBezTo>
                  <a:cubicBezTo>
                    <a:pt x="51" y="9"/>
                    <a:pt x="54" y="11"/>
                    <a:pt x="5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577">
              <a:extLst>
                <a:ext uri="{FF2B5EF4-FFF2-40B4-BE49-F238E27FC236}">
                  <a16:creationId xmlns:a16="http://schemas.microsoft.com/office/drawing/2014/main" id="{BFC36E8D-C9D4-D041-842B-1A5E112A9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072" y="3758075"/>
              <a:ext cx="57256" cy="34623"/>
            </a:xfrm>
            <a:custGeom>
              <a:avLst/>
              <a:gdLst>
                <a:gd name="T0" fmla="*/ 4 w 7"/>
                <a:gd name="T1" fmla="*/ 4 h 4"/>
                <a:gd name="T2" fmla="*/ 1 w 7"/>
                <a:gd name="T3" fmla="*/ 3 h 4"/>
                <a:gd name="T4" fmla="*/ 3 w 7"/>
                <a:gd name="T5" fmla="*/ 0 h 4"/>
                <a:gd name="T6" fmla="*/ 4 w 7"/>
                <a:gd name="T7" fmla="*/ 4 h 4"/>
                <a:gd name="T8" fmla="*/ 4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4" y="4"/>
                  </a:moveTo>
                  <a:cubicBezTo>
                    <a:pt x="3" y="4"/>
                    <a:pt x="1" y="4"/>
                    <a:pt x="1" y="3"/>
                  </a:cubicBezTo>
                  <a:cubicBezTo>
                    <a:pt x="0" y="2"/>
                    <a:pt x="3" y="0"/>
                    <a:pt x="3" y="0"/>
                  </a:cubicBezTo>
                  <a:cubicBezTo>
                    <a:pt x="6" y="0"/>
                    <a:pt x="7" y="4"/>
                    <a:pt x="4" y="4"/>
                  </a:cubicBezTo>
                  <a:cubicBezTo>
                    <a:pt x="1" y="3"/>
                    <a:pt x="6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578">
              <a:extLst>
                <a:ext uri="{FF2B5EF4-FFF2-40B4-BE49-F238E27FC236}">
                  <a16:creationId xmlns:a16="http://schemas.microsoft.com/office/drawing/2014/main" id="{2C8716DE-AF44-F541-9FA6-DAAC8F5D4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579" y="3605161"/>
              <a:ext cx="479859" cy="239472"/>
            </a:xfrm>
            <a:custGeom>
              <a:avLst/>
              <a:gdLst>
                <a:gd name="T0" fmla="*/ 50 w 60"/>
                <a:gd name="T1" fmla="*/ 22 h 28"/>
                <a:gd name="T2" fmla="*/ 48 w 60"/>
                <a:gd name="T3" fmla="*/ 21 h 28"/>
                <a:gd name="T4" fmla="*/ 46 w 60"/>
                <a:gd name="T5" fmla="*/ 23 h 28"/>
                <a:gd name="T6" fmla="*/ 43 w 60"/>
                <a:gd name="T7" fmla="*/ 22 h 28"/>
                <a:gd name="T8" fmla="*/ 40 w 60"/>
                <a:gd name="T9" fmla="*/ 23 h 28"/>
                <a:gd name="T10" fmla="*/ 24 w 60"/>
                <a:gd name="T11" fmla="*/ 27 h 28"/>
                <a:gd name="T12" fmla="*/ 19 w 60"/>
                <a:gd name="T13" fmla="*/ 28 h 28"/>
                <a:gd name="T14" fmla="*/ 17 w 60"/>
                <a:gd name="T15" fmla="*/ 24 h 28"/>
                <a:gd name="T16" fmla="*/ 24 w 60"/>
                <a:gd name="T17" fmla="*/ 22 h 28"/>
                <a:gd name="T18" fmla="*/ 29 w 60"/>
                <a:gd name="T19" fmla="*/ 22 h 28"/>
                <a:gd name="T20" fmla="*/ 31 w 60"/>
                <a:gd name="T21" fmla="*/ 20 h 28"/>
                <a:gd name="T22" fmla="*/ 24 w 60"/>
                <a:gd name="T23" fmla="*/ 20 h 28"/>
                <a:gd name="T24" fmla="*/ 19 w 60"/>
                <a:gd name="T25" fmla="*/ 21 h 28"/>
                <a:gd name="T26" fmla="*/ 19 w 60"/>
                <a:gd name="T27" fmla="*/ 19 h 28"/>
                <a:gd name="T28" fmla="*/ 12 w 60"/>
                <a:gd name="T29" fmla="*/ 21 h 28"/>
                <a:gd name="T30" fmla="*/ 11 w 60"/>
                <a:gd name="T31" fmla="*/ 22 h 28"/>
                <a:gd name="T32" fmla="*/ 9 w 60"/>
                <a:gd name="T33" fmla="*/ 23 h 28"/>
                <a:gd name="T34" fmla="*/ 5 w 60"/>
                <a:gd name="T35" fmla="*/ 21 h 28"/>
                <a:gd name="T36" fmla="*/ 0 w 60"/>
                <a:gd name="T37" fmla="*/ 20 h 28"/>
                <a:gd name="T38" fmla="*/ 4 w 60"/>
                <a:gd name="T39" fmla="*/ 18 h 28"/>
                <a:gd name="T40" fmla="*/ 9 w 60"/>
                <a:gd name="T41" fmla="*/ 17 h 28"/>
                <a:gd name="T42" fmla="*/ 11 w 60"/>
                <a:gd name="T43" fmla="*/ 16 h 28"/>
                <a:gd name="T44" fmla="*/ 5 w 60"/>
                <a:gd name="T45" fmla="*/ 16 h 28"/>
                <a:gd name="T46" fmla="*/ 4 w 60"/>
                <a:gd name="T47" fmla="*/ 14 h 28"/>
                <a:gd name="T48" fmla="*/ 12 w 60"/>
                <a:gd name="T49" fmla="*/ 13 h 28"/>
                <a:gd name="T50" fmla="*/ 4 w 60"/>
                <a:gd name="T51" fmla="*/ 12 h 28"/>
                <a:gd name="T52" fmla="*/ 13 w 60"/>
                <a:gd name="T53" fmla="*/ 10 h 28"/>
                <a:gd name="T54" fmla="*/ 9 w 60"/>
                <a:gd name="T55" fmla="*/ 8 h 28"/>
                <a:gd name="T56" fmla="*/ 14 w 60"/>
                <a:gd name="T57" fmla="*/ 6 h 28"/>
                <a:gd name="T58" fmla="*/ 17 w 60"/>
                <a:gd name="T59" fmla="*/ 10 h 28"/>
                <a:gd name="T60" fmla="*/ 25 w 60"/>
                <a:gd name="T61" fmla="*/ 11 h 28"/>
                <a:gd name="T62" fmla="*/ 29 w 60"/>
                <a:gd name="T63" fmla="*/ 14 h 28"/>
                <a:gd name="T64" fmla="*/ 32 w 60"/>
                <a:gd name="T65" fmla="*/ 17 h 28"/>
                <a:gd name="T66" fmla="*/ 39 w 60"/>
                <a:gd name="T67" fmla="*/ 16 h 28"/>
                <a:gd name="T68" fmla="*/ 37 w 60"/>
                <a:gd name="T69" fmla="*/ 13 h 28"/>
                <a:gd name="T70" fmla="*/ 38 w 60"/>
                <a:gd name="T71" fmla="*/ 9 h 28"/>
                <a:gd name="T72" fmla="*/ 36 w 60"/>
                <a:gd name="T73" fmla="*/ 8 h 28"/>
                <a:gd name="T74" fmla="*/ 38 w 60"/>
                <a:gd name="T75" fmla="*/ 5 h 28"/>
                <a:gd name="T76" fmla="*/ 43 w 60"/>
                <a:gd name="T77" fmla="*/ 3 h 28"/>
                <a:gd name="T78" fmla="*/ 44 w 60"/>
                <a:gd name="T79" fmla="*/ 7 h 28"/>
                <a:gd name="T80" fmla="*/ 45 w 60"/>
                <a:gd name="T81" fmla="*/ 9 h 28"/>
                <a:gd name="T82" fmla="*/ 44 w 60"/>
                <a:gd name="T83" fmla="*/ 10 h 28"/>
                <a:gd name="T84" fmla="*/ 47 w 60"/>
                <a:gd name="T85" fmla="*/ 11 h 28"/>
                <a:gd name="T86" fmla="*/ 51 w 60"/>
                <a:gd name="T87" fmla="*/ 14 h 28"/>
                <a:gd name="T88" fmla="*/ 53 w 60"/>
                <a:gd name="T89" fmla="*/ 13 h 28"/>
                <a:gd name="T90" fmla="*/ 57 w 60"/>
                <a:gd name="T91" fmla="*/ 12 h 28"/>
                <a:gd name="T92" fmla="*/ 59 w 60"/>
                <a:gd name="T93" fmla="*/ 15 h 28"/>
                <a:gd name="T94" fmla="*/ 58 w 60"/>
                <a:gd name="T95" fmla="*/ 20 h 28"/>
                <a:gd name="T96" fmla="*/ 50 w 60"/>
                <a:gd name="T97" fmla="*/ 22 h 28"/>
                <a:gd name="T98" fmla="*/ 50 w 60"/>
                <a:gd name="T99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28">
                  <a:moveTo>
                    <a:pt x="50" y="22"/>
                  </a:moveTo>
                  <a:cubicBezTo>
                    <a:pt x="49" y="22"/>
                    <a:pt x="49" y="21"/>
                    <a:pt x="48" y="21"/>
                  </a:cubicBezTo>
                  <a:cubicBezTo>
                    <a:pt x="48" y="21"/>
                    <a:pt x="46" y="22"/>
                    <a:pt x="46" y="23"/>
                  </a:cubicBezTo>
                  <a:cubicBezTo>
                    <a:pt x="45" y="23"/>
                    <a:pt x="44" y="23"/>
                    <a:pt x="43" y="22"/>
                  </a:cubicBezTo>
                  <a:cubicBezTo>
                    <a:pt x="42" y="22"/>
                    <a:pt x="41" y="22"/>
                    <a:pt x="40" y="23"/>
                  </a:cubicBezTo>
                  <a:cubicBezTo>
                    <a:pt x="35" y="25"/>
                    <a:pt x="30" y="26"/>
                    <a:pt x="24" y="27"/>
                  </a:cubicBezTo>
                  <a:cubicBezTo>
                    <a:pt x="23" y="27"/>
                    <a:pt x="20" y="28"/>
                    <a:pt x="19" y="28"/>
                  </a:cubicBezTo>
                  <a:cubicBezTo>
                    <a:pt x="17" y="27"/>
                    <a:pt x="13" y="26"/>
                    <a:pt x="17" y="24"/>
                  </a:cubicBezTo>
                  <a:cubicBezTo>
                    <a:pt x="19" y="24"/>
                    <a:pt x="22" y="22"/>
                    <a:pt x="24" y="22"/>
                  </a:cubicBezTo>
                  <a:cubicBezTo>
                    <a:pt x="26" y="22"/>
                    <a:pt x="28" y="22"/>
                    <a:pt x="29" y="22"/>
                  </a:cubicBezTo>
                  <a:cubicBezTo>
                    <a:pt x="29" y="22"/>
                    <a:pt x="32" y="20"/>
                    <a:pt x="31" y="20"/>
                  </a:cubicBezTo>
                  <a:cubicBezTo>
                    <a:pt x="30" y="19"/>
                    <a:pt x="25" y="20"/>
                    <a:pt x="24" y="20"/>
                  </a:cubicBezTo>
                  <a:cubicBezTo>
                    <a:pt x="22" y="21"/>
                    <a:pt x="21" y="21"/>
                    <a:pt x="19" y="21"/>
                  </a:cubicBezTo>
                  <a:cubicBezTo>
                    <a:pt x="17" y="21"/>
                    <a:pt x="19" y="20"/>
                    <a:pt x="19" y="19"/>
                  </a:cubicBezTo>
                  <a:cubicBezTo>
                    <a:pt x="19" y="16"/>
                    <a:pt x="13" y="21"/>
                    <a:pt x="12" y="21"/>
                  </a:cubicBezTo>
                  <a:cubicBezTo>
                    <a:pt x="12" y="21"/>
                    <a:pt x="11" y="22"/>
                    <a:pt x="11" y="22"/>
                  </a:cubicBezTo>
                  <a:cubicBezTo>
                    <a:pt x="9" y="20"/>
                    <a:pt x="9" y="22"/>
                    <a:pt x="9" y="23"/>
                  </a:cubicBezTo>
                  <a:cubicBezTo>
                    <a:pt x="9" y="23"/>
                    <a:pt x="6" y="21"/>
                    <a:pt x="5" y="21"/>
                  </a:cubicBezTo>
                  <a:cubicBezTo>
                    <a:pt x="4" y="21"/>
                    <a:pt x="0" y="22"/>
                    <a:pt x="0" y="20"/>
                  </a:cubicBezTo>
                  <a:cubicBezTo>
                    <a:pt x="0" y="18"/>
                    <a:pt x="2" y="19"/>
                    <a:pt x="4" y="18"/>
                  </a:cubicBezTo>
                  <a:cubicBezTo>
                    <a:pt x="6" y="18"/>
                    <a:pt x="8" y="18"/>
                    <a:pt x="9" y="17"/>
                  </a:cubicBezTo>
                  <a:cubicBezTo>
                    <a:pt x="9" y="17"/>
                    <a:pt x="12" y="16"/>
                    <a:pt x="11" y="16"/>
                  </a:cubicBezTo>
                  <a:cubicBezTo>
                    <a:pt x="9" y="15"/>
                    <a:pt x="6" y="16"/>
                    <a:pt x="5" y="16"/>
                  </a:cubicBezTo>
                  <a:cubicBezTo>
                    <a:pt x="2" y="16"/>
                    <a:pt x="0" y="14"/>
                    <a:pt x="4" y="14"/>
                  </a:cubicBezTo>
                  <a:cubicBezTo>
                    <a:pt x="6" y="14"/>
                    <a:pt x="10" y="13"/>
                    <a:pt x="12" y="13"/>
                  </a:cubicBezTo>
                  <a:cubicBezTo>
                    <a:pt x="11" y="13"/>
                    <a:pt x="4" y="14"/>
                    <a:pt x="4" y="12"/>
                  </a:cubicBezTo>
                  <a:cubicBezTo>
                    <a:pt x="3" y="10"/>
                    <a:pt x="12" y="11"/>
                    <a:pt x="13" y="10"/>
                  </a:cubicBezTo>
                  <a:cubicBezTo>
                    <a:pt x="13" y="10"/>
                    <a:pt x="9" y="9"/>
                    <a:pt x="9" y="8"/>
                  </a:cubicBezTo>
                  <a:cubicBezTo>
                    <a:pt x="8" y="7"/>
                    <a:pt x="14" y="6"/>
                    <a:pt x="14" y="6"/>
                  </a:cubicBezTo>
                  <a:cubicBezTo>
                    <a:pt x="17" y="6"/>
                    <a:pt x="15" y="10"/>
                    <a:pt x="17" y="10"/>
                  </a:cubicBezTo>
                  <a:cubicBezTo>
                    <a:pt x="20" y="10"/>
                    <a:pt x="22" y="10"/>
                    <a:pt x="25" y="11"/>
                  </a:cubicBezTo>
                  <a:cubicBezTo>
                    <a:pt x="26" y="12"/>
                    <a:pt x="28" y="13"/>
                    <a:pt x="29" y="14"/>
                  </a:cubicBezTo>
                  <a:cubicBezTo>
                    <a:pt x="31" y="16"/>
                    <a:pt x="30" y="17"/>
                    <a:pt x="32" y="17"/>
                  </a:cubicBezTo>
                  <a:cubicBezTo>
                    <a:pt x="35" y="17"/>
                    <a:pt x="37" y="17"/>
                    <a:pt x="39" y="16"/>
                  </a:cubicBezTo>
                  <a:cubicBezTo>
                    <a:pt x="43" y="15"/>
                    <a:pt x="37" y="14"/>
                    <a:pt x="37" y="13"/>
                  </a:cubicBezTo>
                  <a:cubicBezTo>
                    <a:pt x="37" y="13"/>
                    <a:pt x="45" y="12"/>
                    <a:pt x="38" y="9"/>
                  </a:cubicBezTo>
                  <a:cubicBezTo>
                    <a:pt x="37" y="9"/>
                    <a:pt x="35" y="9"/>
                    <a:pt x="36" y="8"/>
                  </a:cubicBezTo>
                  <a:cubicBezTo>
                    <a:pt x="37" y="7"/>
                    <a:pt x="38" y="6"/>
                    <a:pt x="38" y="5"/>
                  </a:cubicBezTo>
                  <a:cubicBezTo>
                    <a:pt x="39" y="4"/>
                    <a:pt x="43" y="0"/>
                    <a:pt x="43" y="3"/>
                  </a:cubicBezTo>
                  <a:cubicBezTo>
                    <a:pt x="43" y="4"/>
                    <a:pt x="44" y="5"/>
                    <a:pt x="44" y="7"/>
                  </a:cubicBezTo>
                  <a:cubicBezTo>
                    <a:pt x="45" y="7"/>
                    <a:pt x="45" y="8"/>
                    <a:pt x="45" y="9"/>
                  </a:cubicBezTo>
                  <a:cubicBezTo>
                    <a:pt x="46" y="10"/>
                    <a:pt x="44" y="9"/>
                    <a:pt x="44" y="10"/>
                  </a:cubicBezTo>
                  <a:cubicBezTo>
                    <a:pt x="44" y="12"/>
                    <a:pt x="47" y="10"/>
                    <a:pt x="47" y="11"/>
                  </a:cubicBezTo>
                  <a:cubicBezTo>
                    <a:pt x="47" y="13"/>
                    <a:pt x="50" y="14"/>
                    <a:pt x="51" y="14"/>
                  </a:cubicBezTo>
                  <a:cubicBezTo>
                    <a:pt x="53" y="14"/>
                    <a:pt x="53" y="15"/>
                    <a:pt x="53" y="13"/>
                  </a:cubicBezTo>
                  <a:cubicBezTo>
                    <a:pt x="53" y="11"/>
                    <a:pt x="55" y="11"/>
                    <a:pt x="57" y="12"/>
                  </a:cubicBezTo>
                  <a:cubicBezTo>
                    <a:pt x="58" y="12"/>
                    <a:pt x="60" y="14"/>
                    <a:pt x="59" y="15"/>
                  </a:cubicBezTo>
                  <a:cubicBezTo>
                    <a:pt x="59" y="16"/>
                    <a:pt x="58" y="19"/>
                    <a:pt x="58" y="20"/>
                  </a:cubicBezTo>
                  <a:cubicBezTo>
                    <a:pt x="57" y="21"/>
                    <a:pt x="51" y="22"/>
                    <a:pt x="50" y="22"/>
                  </a:cubicBezTo>
                  <a:cubicBezTo>
                    <a:pt x="48" y="21"/>
                    <a:pt x="51" y="22"/>
                    <a:pt x="50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579">
              <a:extLst>
                <a:ext uri="{FF2B5EF4-FFF2-40B4-BE49-F238E27FC236}">
                  <a16:creationId xmlns:a16="http://schemas.microsoft.com/office/drawing/2014/main" id="{8E0E123F-D60B-2341-A32A-59B9CD069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700373"/>
              <a:ext cx="81794" cy="57704"/>
            </a:xfrm>
            <a:custGeom>
              <a:avLst/>
              <a:gdLst>
                <a:gd name="T0" fmla="*/ 9 w 10"/>
                <a:gd name="T1" fmla="*/ 1 h 7"/>
                <a:gd name="T2" fmla="*/ 0 w 10"/>
                <a:gd name="T3" fmla="*/ 5 h 7"/>
                <a:gd name="T4" fmla="*/ 6 w 10"/>
                <a:gd name="T5" fmla="*/ 5 h 7"/>
                <a:gd name="T6" fmla="*/ 9 w 10"/>
                <a:gd name="T7" fmla="*/ 1 h 7"/>
                <a:gd name="T8" fmla="*/ 9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1"/>
                  </a:moveTo>
                  <a:cubicBezTo>
                    <a:pt x="8" y="1"/>
                    <a:pt x="0" y="5"/>
                    <a:pt x="0" y="5"/>
                  </a:cubicBezTo>
                  <a:cubicBezTo>
                    <a:pt x="2" y="6"/>
                    <a:pt x="5" y="7"/>
                    <a:pt x="6" y="5"/>
                  </a:cubicBezTo>
                  <a:cubicBezTo>
                    <a:pt x="7" y="4"/>
                    <a:pt x="9" y="0"/>
                    <a:pt x="9" y="1"/>
                  </a:cubicBezTo>
                  <a:cubicBezTo>
                    <a:pt x="7" y="1"/>
                    <a:pt x="10" y="0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580">
              <a:extLst>
                <a:ext uri="{FF2B5EF4-FFF2-40B4-BE49-F238E27FC236}">
                  <a16:creationId xmlns:a16="http://schemas.microsoft.com/office/drawing/2014/main" id="{791255E5-B6D1-F645-BEF7-A64410E67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008" y="3573425"/>
              <a:ext cx="294460" cy="144262"/>
            </a:xfrm>
            <a:custGeom>
              <a:avLst/>
              <a:gdLst>
                <a:gd name="T0" fmla="*/ 30 w 37"/>
                <a:gd name="T1" fmla="*/ 12 h 17"/>
                <a:gd name="T2" fmla="*/ 27 w 37"/>
                <a:gd name="T3" fmla="*/ 13 h 17"/>
                <a:gd name="T4" fmla="*/ 26 w 37"/>
                <a:gd name="T5" fmla="*/ 10 h 17"/>
                <a:gd name="T6" fmla="*/ 23 w 37"/>
                <a:gd name="T7" fmla="*/ 8 h 17"/>
                <a:gd name="T8" fmla="*/ 22 w 37"/>
                <a:gd name="T9" fmla="*/ 10 h 17"/>
                <a:gd name="T10" fmla="*/ 21 w 37"/>
                <a:gd name="T11" fmla="*/ 9 h 17"/>
                <a:gd name="T12" fmla="*/ 20 w 37"/>
                <a:gd name="T13" fmla="*/ 13 h 17"/>
                <a:gd name="T14" fmla="*/ 17 w 37"/>
                <a:gd name="T15" fmla="*/ 14 h 17"/>
                <a:gd name="T16" fmla="*/ 16 w 37"/>
                <a:gd name="T17" fmla="*/ 16 h 17"/>
                <a:gd name="T18" fmla="*/ 12 w 37"/>
                <a:gd name="T19" fmla="*/ 17 h 17"/>
                <a:gd name="T20" fmla="*/ 10 w 37"/>
                <a:gd name="T21" fmla="*/ 15 h 17"/>
                <a:gd name="T22" fmla="*/ 5 w 37"/>
                <a:gd name="T23" fmla="*/ 16 h 17"/>
                <a:gd name="T24" fmla="*/ 1 w 37"/>
                <a:gd name="T25" fmla="*/ 17 h 17"/>
                <a:gd name="T26" fmla="*/ 2 w 37"/>
                <a:gd name="T27" fmla="*/ 13 h 17"/>
                <a:gd name="T28" fmla="*/ 0 w 37"/>
                <a:gd name="T29" fmla="*/ 14 h 17"/>
                <a:gd name="T30" fmla="*/ 6 w 37"/>
                <a:gd name="T31" fmla="*/ 12 h 17"/>
                <a:gd name="T32" fmla="*/ 9 w 37"/>
                <a:gd name="T33" fmla="*/ 10 h 17"/>
                <a:gd name="T34" fmla="*/ 13 w 37"/>
                <a:gd name="T35" fmla="*/ 7 h 17"/>
                <a:gd name="T36" fmla="*/ 18 w 37"/>
                <a:gd name="T37" fmla="*/ 3 h 17"/>
                <a:gd name="T38" fmla="*/ 24 w 37"/>
                <a:gd name="T39" fmla="*/ 3 h 17"/>
                <a:gd name="T40" fmla="*/ 30 w 37"/>
                <a:gd name="T41" fmla="*/ 3 h 17"/>
                <a:gd name="T42" fmla="*/ 32 w 37"/>
                <a:gd name="T43" fmla="*/ 0 h 17"/>
                <a:gd name="T44" fmla="*/ 36 w 37"/>
                <a:gd name="T45" fmla="*/ 2 h 17"/>
                <a:gd name="T46" fmla="*/ 34 w 37"/>
                <a:gd name="T47" fmla="*/ 4 h 17"/>
                <a:gd name="T48" fmla="*/ 34 w 37"/>
                <a:gd name="T49" fmla="*/ 7 h 17"/>
                <a:gd name="T50" fmla="*/ 35 w 37"/>
                <a:gd name="T51" fmla="*/ 9 h 17"/>
                <a:gd name="T52" fmla="*/ 31 w 37"/>
                <a:gd name="T53" fmla="*/ 10 h 17"/>
                <a:gd name="T54" fmla="*/ 30 w 37"/>
                <a:gd name="T55" fmla="*/ 12 h 17"/>
                <a:gd name="T56" fmla="*/ 30 w 37"/>
                <a:gd name="T5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17">
                  <a:moveTo>
                    <a:pt x="30" y="12"/>
                  </a:moveTo>
                  <a:cubicBezTo>
                    <a:pt x="29" y="13"/>
                    <a:pt x="27" y="13"/>
                    <a:pt x="27" y="13"/>
                  </a:cubicBezTo>
                  <a:cubicBezTo>
                    <a:pt x="24" y="13"/>
                    <a:pt x="25" y="11"/>
                    <a:pt x="26" y="10"/>
                  </a:cubicBezTo>
                  <a:cubicBezTo>
                    <a:pt x="27" y="8"/>
                    <a:pt x="24" y="7"/>
                    <a:pt x="23" y="8"/>
                  </a:cubicBezTo>
                  <a:cubicBezTo>
                    <a:pt x="23" y="9"/>
                    <a:pt x="23" y="10"/>
                    <a:pt x="22" y="10"/>
                  </a:cubicBezTo>
                  <a:cubicBezTo>
                    <a:pt x="22" y="10"/>
                    <a:pt x="21" y="10"/>
                    <a:pt x="21" y="9"/>
                  </a:cubicBezTo>
                  <a:cubicBezTo>
                    <a:pt x="20" y="10"/>
                    <a:pt x="21" y="12"/>
                    <a:pt x="20" y="13"/>
                  </a:cubicBezTo>
                  <a:cubicBezTo>
                    <a:pt x="19" y="15"/>
                    <a:pt x="18" y="13"/>
                    <a:pt x="17" y="14"/>
                  </a:cubicBezTo>
                  <a:cubicBezTo>
                    <a:pt x="16" y="14"/>
                    <a:pt x="17" y="16"/>
                    <a:pt x="16" y="16"/>
                  </a:cubicBezTo>
                  <a:cubicBezTo>
                    <a:pt x="16" y="17"/>
                    <a:pt x="13" y="17"/>
                    <a:pt x="12" y="17"/>
                  </a:cubicBezTo>
                  <a:cubicBezTo>
                    <a:pt x="11" y="16"/>
                    <a:pt x="11" y="14"/>
                    <a:pt x="10" y="15"/>
                  </a:cubicBezTo>
                  <a:cubicBezTo>
                    <a:pt x="8" y="16"/>
                    <a:pt x="7" y="16"/>
                    <a:pt x="5" y="16"/>
                  </a:cubicBezTo>
                  <a:cubicBezTo>
                    <a:pt x="4" y="16"/>
                    <a:pt x="2" y="17"/>
                    <a:pt x="1" y="17"/>
                  </a:cubicBezTo>
                  <a:cubicBezTo>
                    <a:pt x="0" y="17"/>
                    <a:pt x="3" y="14"/>
                    <a:pt x="2" y="13"/>
                  </a:cubicBezTo>
                  <a:cubicBezTo>
                    <a:pt x="2" y="13"/>
                    <a:pt x="1" y="14"/>
                    <a:pt x="0" y="14"/>
                  </a:cubicBezTo>
                  <a:cubicBezTo>
                    <a:pt x="0" y="13"/>
                    <a:pt x="5" y="12"/>
                    <a:pt x="6" y="12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11" y="8"/>
                    <a:pt x="12" y="8"/>
                    <a:pt x="13" y="7"/>
                  </a:cubicBezTo>
                  <a:cubicBezTo>
                    <a:pt x="15" y="5"/>
                    <a:pt x="16" y="3"/>
                    <a:pt x="18" y="3"/>
                  </a:cubicBezTo>
                  <a:cubicBezTo>
                    <a:pt x="20" y="2"/>
                    <a:pt x="22" y="2"/>
                    <a:pt x="24" y="3"/>
                  </a:cubicBezTo>
                  <a:cubicBezTo>
                    <a:pt x="26" y="3"/>
                    <a:pt x="29" y="4"/>
                    <a:pt x="30" y="3"/>
                  </a:cubicBezTo>
                  <a:cubicBezTo>
                    <a:pt x="31" y="2"/>
                    <a:pt x="30" y="0"/>
                    <a:pt x="32" y="0"/>
                  </a:cubicBezTo>
                  <a:cubicBezTo>
                    <a:pt x="32" y="0"/>
                    <a:pt x="36" y="1"/>
                    <a:pt x="36" y="2"/>
                  </a:cubicBezTo>
                  <a:cubicBezTo>
                    <a:pt x="37" y="2"/>
                    <a:pt x="34" y="3"/>
                    <a:pt x="34" y="4"/>
                  </a:cubicBezTo>
                  <a:cubicBezTo>
                    <a:pt x="34" y="5"/>
                    <a:pt x="37" y="6"/>
                    <a:pt x="34" y="7"/>
                  </a:cubicBezTo>
                  <a:cubicBezTo>
                    <a:pt x="33" y="8"/>
                    <a:pt x="36" y="9"/>
                    <a:pt x="35" y="9"/>
                  </a:cubicBezTo>
                  <a:cubicBezTo>
                    <a:pt x="33" y="10"/>
                    <a:pt x="32" y="10"/>
                    <a:pt x="31" y="10"/>
                  </a:cubicBezTo>
                  <a:cubicBezTo>
                    <a:pt x="31" y="11"/>
                    <a:pt x="31" y="11"/>
                    <a:pt x="30" y="12"/>
                  </a:cubicBezTo>
                  <a:cubicBezTo>
                    <a:pt x="29" y="13"/>
                    <a:pt x="31" y="11"/>
                    <a:pt x="30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581">
              <a:extLst>
                <a:ext uri="{FF2B5EF4-FFF2-40B4-BE49-F238E27FC236}">
                  <a16:creationId xmlns:a16="http://schemas.microsoft.com/office/drawing/2014/main" id="{90AAC2C6-1479-6A45-B165-242F5AB5C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8007" y="3631125"/>
              <a:ext cx="62708" cy="17312"/>
            </a:xfrm>
            <a:custGeom>
              <a:avLst/>
              <a:gdLst>
                <a:gd name="T0" fmla="*/ 6 w 8"/>
                <a:gd name="T1" fmla="*/ 2 h 2"/>
                <a:gd name="T2" fmla="*/ 3 w 8"/>
                <a:gd name="T3" fmla="*/ 0 h 2"/>
                <a:gd name="T4" fmla="*/ 6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6" y="2"/>
                  </a:moveTo>
                  <a:cubicBezTo>
                    <a:pt x="4" y="2"/>
                    <a:pt x="0" y="1"/>
                    <a:pt x="3" y="0"/>
                  </a:cubicBezTo>
                  <a:cubicBezTo>
                    <a:pt x="5" y="0"/>
                    <a:pt x="8" y="2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582">
              <a:extLst>
                <a:ext uri="{FF2B5EF4-FFF2-40B4-BE49-F238E27FC236}">
                  <a16:creationId xmlns:a16="http://schemas.microsoft.com/office/drawing/2014/main" id="{7ABC9B1F-1B5E-1845-A118-38827B690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2536" y="3512836"/>
              <a:ext cx="169042" cy="83670"/>
            </a:xfrm>
            <a:custGeom>
              <a:avLst/>
              <a:gdLst>
                <a:gd name="T0" fmla="*/ 7 w 21"/>
                <a:gd name="T1" fmla="*/ 9 h 10"/>
                <a:gd name="T2" fmla="*/ 2 w 21"/>
                <a:gd name="T3" fmla="*/ 4 h 10"/>
                <a:gd name="T4" fmla="*/ 9 w 21"/>
                <a:gd name="T5" fmla="*/ 2 h 10"/>
                <a:gd name="T6" fmla="*/ 17 w 21"/>
                <a:gd name="T7" fmla="*/ 0 h 10"/>
                <a:gd name="T8" fmla="*/ 19 w 21"/>
                <a:gd name="T9" fmla="*/ 2 h 10"/>
                <a:gd name="T10" fmla="*/ 14 w 21"/>
                <a:gd name="T11" fmla="*/ 4 h 10"/>
                <a:gd name="T12" fmla="*/ 15 w 21"/>
                <a:gd name="T13" fmla="*/ 7 h 10"/>
                <a:gd name="T14" fmla="*/ 7 w 21"/>
                <a:gd name="T15" fmla="*/ 9 h 10"/>
                <a:gd name="T16" fmla="*/ 7 w 21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">
                  <a:moveTo>
                    <a:pt x="7" y="9"/>
                  </a:moveTo>
                  <a:cubicBezTo>
                    <a:pt x="6" y="9"/>
                    <a:pt x="0" y="6"/>
                    <a:pt x="2" y="4"/>
                  </a:cubicBezTo>
                  <a:cubicBezTo>
                    <a:pt x="4" y="2"/>
                    <a:pt x="7" y="2"/>
                    <a:pt x="9" y="2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18" y="0"/>
                    <a:pt x="21" y="1"/>
                    <a:pt x="19" y="2"/>
                  </a:cubicBezTo>
                  <a:cubicBezTo>
                    <a:pt x="18" y="3"/>
                    <a:pt x="15" y="2"/>
                    <a:pt x="14" y="4"/>
                  </a:cubicBezTo>
                  <a:cubicBezTo>
                    <a:pt x="14" y="4"/>
                    <a:pt x="19" y="6"/>
                    <a:pt x="15" y="7"/>
                  </a:cubicBezTo>
                  <a:cubicBezTo>
                    <a:pt x="13" y="8"/>
                    <a:pt x="10" y="10"/>
                    <a:pt x="7" y="9"/>
                  </a:cubicBezTo>
                  <a:cubicBezTo>
                    <a:pt x="5" y="9"/>
                    <a:pt x="9" y="10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583">
              <a:extLst>
                <a:ext uri="{FF2B5EF4-FFF2-40B4-BE49-F238E27FC236}">
                  <a16:creationId xmlns:a16="http://schemas.microsoft.com/office/drawing/2014/main" id="{11B6B1C6-B312-C14F-A659-7C3F9BF9A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647" y="3530145"/>
              <a:ext cx="62708" cy="34623"/>
            </a:xfrm>
            <a:custGeom>
              <a:avLst/>
              <a:gdLst>
                <a:gd name="T0" fmla="*/ 6 w 8"/>
                <a:gd name="T1" fmla="*/ 4 h 4"/>
                <a:gd name="T2" fmla="*/ 3 w 8"/>
                <a:gd name="T3" fmla="*/ 0 h 4"/>
                <a:gd name="T4" fmla="*/ 6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6" y="4"/>
                  </a:moveTo>
                  <a:cubicBezTo>
                    <a:pt x="4" y="4"/>
                    <a:pt x="0" y="0"/>
                    <a:pt x="3" y="0"/>
                  </a:cubicBezTo>
                  <a:cubicBezTo>
                    <a:pt x="6" y="0"/>
                    <a:pt x="8" y="3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584">
              <a:extLst>
                <a:ext uri="{FF2B5EF4-FFF2-40B4-BE49-F238E27FC236}">
                  <a16:creationId xmlns:a16="http://schemas.microsoft.com/office/drawing/2014/main" id="{684CFA17-18DD-CC41-ABA0-6D068D1A8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895" y="3452244"/>
              <a:ext cx="169042" cy="60589"/>
            </a:xfrm>
            <a:custGeom>
              <a:avLst/>
              <a:gdLst>
                <a:gd name="T0" fmla="*/ 1 w 21"/>
                <a:gd name="T1" fmla="*/ 5 h 7"/>
                <a:gd name="T2" fmla="*/ 4 w 21"/>
                <a:gd name="T3" fmla="*/ 4 h 7"/>
                <a:gd name="T4" fmla="*/ 9 w 21"/>
                <a:gd name="T5" fmla="*/ 1 h 7"/>
                <a:gd name="T6" fmla="*/ 18 w 21"/>
                <a:gd name="T7" fmla="*/ 3 h 7"/>
                <a:gd name="T8" fmla="*/ 11 w 21"/>
                <a:gd name="T9" fmla="*/ 6 h 7"/>
                <a:gd name="T10" fmla="*/ 6 w 21"/>
                <a:gd name="T11" fmla="*/ 6 h 7"/>
                <a:gd name="T12" fmla="*/ 1 w 21"/>
                <a:gd name="T13" fmla="*/ 5 h 7"/>
                <a:gd name="T14" fmla="*/ 1 w 2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7">
                  <a:moveTo>
                    <a:pt x="1" y="5"/>
                  </a:moveTo>
                  <a:cubicBezTo>
                    <a:pt x="0" y="5"/>
                    <a:pt x="3" y="4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2" y="0"/>
                    <a:pt x="15" y="1"/>
                    <a:pt x="18" y="3"/>
                  </a:cubicBezTo>
                  <a:cubicBezTo>
                    <a:pt x="21" y="6"/>
                    <a:pt x="12" y="6"/>
                    <a:pt x="11" y="6"/>
                  </a:cubicBezTo>
                  <a:cubicBezTo>
                    <a:pt x="9" y="6"/>
                    <a:pt x="8" y="7"/>
                    <a:pt x="6" y="6"/>
                  </a:cubicBezTo>
                  <a:cubicBezTo>
                    <a:pt x="4" y="5"/>
                    <a:pt x="2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585">
              <a:extLst>
                <a:ext uri="{FF2B5EF4-FFF2-40B4-BE49-F238E27FC236}">
                  <a16:creationId xmlns:a16="http://schemas.microsoft.com/office/drawing/2014/main" id="{4D6CE73E-7C9A-194A-A6C2-57EF50417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865" y="3631125"/>
              <a:ext cx="223570" cy="161574"/>
            </a:xfrm>
            <a:custGeom>
              <a:avLst/>
              <a:gdLst>
                <a:gd name="T0" fmla="*/ 22 w 28"/>
                <a:gd name="T1" fmla="*/ 19 h 19"/>
                <a:gd name="T2" fmla="*/ 15 w 28"/>
                <a:gd name="T3" fmla="*/ 19 h 19"/>
                <a:gd name="T4" fmla="*/ 15 w 28"/>
                <a:gd name="T5" fmla="*/ 17 h 19"/>
                <a:gd name="T6" fmla="*/ 12 w 28"/>
                <a:gd name="T7" fmla="*/ 15 h 19"/>
                <a:gd name="T8" fmla="*/ 17 w 28"/>
                <a:gd name="T9" fmla="*/ 13 h 19"/>
                <a:gd name="T10" fmla="*/ 16 w 28"/>
                <a:gd name="T11" fmla="*/ 12 h 19"/>
                <a:gd name="T12" fmla="*/ 9 w 28"/>
                <a:gd name="T13" fmla="*/ 13 h 19"/>
                <a:gd name="T14" fmla="*/ 2 w 28"/>
                <a:gd name="T15" fmla="*/ 13 h 19"/>
                <a:gd name="T16" fmla="*/ 1 w 28"/>
                <a:gd name="T17" fmla="*/ 12 h 19"/>
                <a:gd name="T18" fmla="*/ 7 w 28"/>
                <a:gd name="T19" fmla="*/ 10 h 19"/>
                <a:gd name="T20" fmla="*/ 4 w 28"/>
                <a:gd name="T21" fmla="*/ 8 h 19"/>
                <a:gd name="T22" fmla="*/ 7 w 28"/>
                <a:gd name="T23" fmla="*/ 6 h 19"/>
                <a:gd name="T24" fmla="*/ 3 w 28"/>
                <a:gd name="T25" fmla="*/ 6 h 19"/>
                <a:gd name="T26" fmla="*/ 7 w 28"/>
                <a:gd name="T27" fmla="*/ 4 h 19"/>
                <a:gd name="T28" fmla="*/ 13 w 28"/>
                <a:gd name="T29" fmla="*/ 8 h 19"/>
                <a:gd name="T30" fmla="*/ 16 w 28"/>
                <a:gd name="T31" fmla="*/ 9 h 19"/>
                <a:gd name="T32" fmla="*/ 13 w 28"/>
                <a:gd name="T33" fmla="*/ 7 h 19"/>
                <a:gd name="T34" fmla="*/ 14 w 28"/>
                <a:gd name="T35" fmla="*/ 5 h 19"/>
                <a:gd name="T36" fmla="*/ 11 w 28"/>
                <a:gd name="T37" fmla="*/ 4 h 19"/>
                <a:gd name="T38" fmla="*/ 11 w 28"/>
                <a:gd name="T39" fmla="*/ 2 h 19"/>
                <a:gd name="T40" fmla="*/ 7 w 28"/>
                <a:gd name="T41" fmla="*/ 3 h 19"/>
                <a:gd name="T42" fmla="*/ 13 w 28"/>
                <a:gd name="T43" fmla="*/ 1 h 19"/>
                <a:gd name="T44" fmla="*/ 12 w 28"/>
                <a:gd name="T45" fmla="*/ 2 h 19"/>
                <a:gd name="T46" fmla="*/ 15 w 28"/>
                <a:gd name="T47" fmla="*/ 3 h 19"/>
                <a:gd name="T48" fmla="*/ 21 w 28"/>
                <a:gd name="T49" fmla="*/ 2 h 19"/>
                <a:gd name="T50" fmla="*/ 26 w 28"/>
                <a:gd name="T51" fmla="*/ 8 h 19"/>
                <a:gd name="T52" fmla="*/ 27 w 28"/>
                <a:gd name="T53" fmla="*/ 12 h 19"/>
                <a:gd name="T54" fmla="*/ 26 w 28"/>
                <a:gd name="T55" fmla="*/ 14 h 19"/>
                <a:gd name="T56" fmla="*/ 26 w 28"/>
                <a:gd name="T57" fmla="*/ 17 h 19"/>
                <a:gd name="T58" fmla="*/ 22 w 28"/>
                <a:gd name="T5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19">
                  <a:moveTo>
                    <a:pt x="22" y="19"/>
                  </a:moveTo>
                  <a:cubicBezTo>
                    <a:pt x="20" y="19"/>
                    <a:pt x="17" y="19"/>
                    <a:pt x="15" y="19"/>
                  </a:cubicBezTo>
                  <a:cubicBezTo>
                    <a:pt x="12" y="19"/>
                    <a:pt x="15" y="18"/>
                    <a:pt x="15" y="17"/>
                  </a:cubicBezTo>
                  <a:cubicBezTo>
                    <a:pt x="16" y="16"/>
                    <a:pt x="11" y="16"/>
                    <a:pt x="12" y="15"/>
                  </a:cubicBezTo>
                  <a:cubicBezTo>
                    <a:pt x="13" y="14"/>
                    <a:pt x="15" y="13"/>
                    <a:pt x="17" y="13"/>
                  </a:cubicBezTo>
                  <a:cubicBezTo>
                    <a:pt x="18" y="12"/>
                    <a:pt x="17" y="12"/>
                    <a:pt x="16" y="12"/>
                  </a:cubicBezTo>
                  <a:cubicBezTo>
                    <a:pt x="14" y="11"/>
                    <a:pt x="12" y="12"/>
                    <a:pt x="9" y="13"/>
                  </a:cubicBezTo>
                  <a:cubicBezTo>
                    <a:pt x="7" y="13"/>
                    <a:pt x="5" y="13"/>
                    <a:pt x="2" y="13"/>
                  </a:cubicBezTo>
                  <a:cubicBezTo>
                    <a:pt x="2" y="14"/>
                    <a:pt x="0" y="14"/>
                    <a:pt x="1" y="12"/>
                  </a:cubicBezTo>
                  <a:cubicBezTo>
                    <a:pt x="3" y="10"/>
                    <a:pt x="5" y="11"/>
                    <a:pt x="7" y="10"/>
                  </a:cubicBezTo>
                  <a:cubicBezTo>
                    <a:pt x="11" y="9"/>
                    <a:pt x="4" y="9"/>
                    <a:pt x="4" y="8"/>
                  </a:cubicBezTo>
                  <a:cubicBezTo>
                    <a:pt x="3" y="8"/>
                    <a:pt x="7" y="6"/>
                    <a:pt x="7" y="6"/>
                  </a:cubicBezTo>
                  <a:cubicBezTo>
                    <a:pt x="7" y="6"/>
                    <a:pt x="4" y="6"/>
                    <a:pt x="3" y="6"/>
                  </a:cubicBezTo>
                  <a:cubicBezTo>
                    <a:pt x="3" y="5"/>
                    <a:pt x="6" y="4"/>
                    <a:pt x="7" y="4"/>
                  </a:cubicBezTo>
                  <a:cubicBezTo>
                    <a:pt x="9" y="4"/>
                    <a:pt x="11" y="7"/>
                    <a:pt x="13" y="8"/>
                  </a:cubicBezTo>
                  <a:cubicBezTo>
                    <a:pt x="14" y="8"/>
                    <a:pt x="15" y="10"/>
                    <a:pt x="16" y="9"/>
                  </a:cubicBezTo>
                  <a:cubicBezTo>
                    <a:pt x="19" y="7"/>
                    <a:pt x="13" y="7"/>
                    <a:pt x="13" y="7"/>
                  </a:cubicBezTo>
                  <a:cubicBezTo>
                    <a:pt x="14" y="7"/>
                    <a:pt x="18" y="6"/>
                    <a:pt x="14" y="5"/>
                  </a:cubicBezTo>
                  <a:cubicBezTo>
                    <a:pt x="13" y="5"/>
                    <a:pt x="12" y="5"/>
                    <a:pt x="11" y="4"/>
                  </a:cubicBezTo>
                  <a:cubicBezTo>
                    <a:pt x="9" y="3"/>
                    <a:pt x="11" y="3"/>
                    <a:pt x="11" y="2"/>
                  </a:cubicBezTo>
                  <a:cubicBezTo>
                    <a:pt x="10" y="2"/>
                    <a:pt x="7" y="3"/>
                    <a:pt x="7" y="3"/>
                  </a:cubicBezTo>
                  <a:cubicBezTo>
                    <a:pt x="6" y="2"/>
                    <a:pt x="13" y="1"/>
                    <a:pt x="13" y="1"/>
                  </a:cubicBezTo>
                  <a:cubicBezTo>
                    <a:pt x="13" y="1"/>
                    <a:pt x="12" y="2"/>
                    <a:pt x="12" y="2"/>
                  </a:cubicBezTo>
                  <a:cubicBezTo>
                    <a:pt x="11" y="3"/>
                    <a:pt x="14" y="3"/>
                    <a:pt x="15" y="3"/>
                  </a:cubicBezTo>
                  <a:cubicBezTo>
                    <a:pt x="18" y="4"/>
                    <a:pt x="19" y="4"/>
                    <a:pt x="21" y="2"/>
                  </a:cubicBezTo>
                  <a:cubicBezTo>
                    <a:pt x="24" y="0"/>
                    <a:pt x="27" y="6"/>
                    <a:pt x="26" y="8"/>
                  </a:cubicBezTo>
                  <a:cubicBezTo>
                    <a:pt x="26" y="10"/>
                    <a:pt x="26" y="11"/>
                    <a:pt x="27" y="12"/>
                  </a:cubicBezTo>
                  <a:cubicBezTo>
                    <a:pt x="28" y="14"/>
                    <a:pt x="28" y="15"/>
                    <a:pt x="26" y="14"/>
                  </a:cubicBezTo>
                  <a:cubicBezTo>
                    <a:pt x="24" y="12"/>
                    <a:pt x="25" y="16"/>
                    <a:pt x="26" y="17"/>
                  </a:cubicBezTo>
                  <a:cubicBezTo>
                    <a:pt x="27" y="18"/>
                    <a:pt x="23" y="19"/>
                    <a:pt x="22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586">
              <a:extLst>
                <a:ext uri="{FF2B5EF4-FFF2-40B4-BE49-F238E27FC236}">
                  <a16:creationId xmlns:a16="http://schemas.microsoft.com/office/drawing/2014/main" id="{F263900C-DAFD-E043-BAA0-7E11EE2CB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28" y="3709028"/>
              <a:ext cx="70889" cy="23081"/>
            </a:xfrm>
            <a:custGeom>
              <a:avLst/>
              <a:gdLst>
                <a:gd name="T0" fmla="*/ 1 w 9"/>
                <a:gd name="T1" fmla="*/ 3 h 3"/>
                <a:gd name="T2" fmla="*/ 7 w 9"/>
                <a:gd name="T3" fmla="*/ 0 h 3"/>
                <a:gd name="T4" fmla="*/ 1 w 9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1" y="3"/>
                  </a:moveTo>
                  <a:cubicBezTo>
                    <a:pt x="4" y="2"/>
                    <a:pt x="9" y="0"/>
                    <a:pt x="7" y="0"/>
                  </a:cubicBezTo>
                  <a:cubicBezTo>
                    <a:pt x="4" y="0"/>
                    <a:pt x="0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587">
              <a:extLst>
                <a:ext uri="{FF2B5EF4-FFF2-40B4-BE49-F238E27FC236}">
                  <a16:creationId xmlns:a16="http://schemas.microsoft.com/office/drawing/2014/main" id="{67EDF4B7-598F-4640-87A0-89689E8E4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6969" y="3700373"/>
              <a:ext cx="65435" cy="17312"/>
            </a:xfrm>
            <a:custGeom>
              <a:avLst/>
              <a:gdLst>
                <a:gd name="T0" fmla="*/ 1 w 8"/>
                <a:gd name="T1" fmla="*/ 2 h 2"/>
                <a:gd name="T2" fmla="*/ 6 w 8"/>
                <a:gd name="T3" fmla="*/ 0 h 2"/>
                <a:gd name="T4" fmla="*/ 1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1" y="2"/>
                  </a:moveTo>
                  <a:cubicBezTo>
                    <a:pt x="0" y="2"/>
                    <a:pt x="4" y="0"/>
                    <a:pt x="6" y="0"/>
                  </a:cubicBezTo>
                  <a:cubicBezTo>
                    <a:pt x="8" y="0"/>
                    <a:pt x="4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588">
              <a:extLst>
                <a:ext uri="{FF2B5EF4-FFF2-40B4-BE49-F238E27FC236}">
                  <a16:creationId xmlns:a16="http://schemas.microsoft.com/office/drawing/2014/main" id="{A104B799-E6BC-0942-960B-9700BB4F2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250" y="3674404"/>
              <a:ext cx="81794" cy="43280"/>
            </a:xfrm>
            <a:custGeom>
              <a:avLst/>
              <a:gdLst>
                <a:gd name="T0" fmla="*/ 2 w 10"/>
                <a:gd name="T1" fmla="*/ 3 h 5"/>
                <a:gd name="T2" fmla="*/ 10 w 10"/>
                <a:gd name="T3" fmla="*/ 1 h 5"/>
                <a:gd name="T4" fmla="*/ 2 w 10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2" y="3"/>
                  </a:moveTo>
                  <a:cubicBezTo>
                    <a:pt x="0" y="2"/>
                    <a:pt x="10" y="0"/>
                    <a:pt x="10" y="1"/>
                  </a:cubicBezTo>
                  <a:cubicBezTo>
                    <a:pt x="10" y="2"/>
                    <a:pt x="6" y="5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589">
              <a:extLst>
                <a:ext uri="{FF2B5EF4-FFF2-40B4-BE49-F238E27FC236}">
                  <a16:creationId xmlns:a16="http://schemas.microsoft.com/office/drawing/2014/main" id="{366FF2BA-BA84-F349-B8C8-575C1EBAE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2431" y="3639784"/>
              <a:ext cx="57256" cy="43280"/>
            </a:xfrm>
            <a:custGeom>
              <a:avLst/>
              <a:gdLst>
                <a:gd name="T0" fmla="*/ 1 w 7"/>
                <a:gd name="T1" fmla="*/ 5 h 5"/>
                <a:gd name="T2" fmla="*/ 0 w 7"/>
                <a:gd name="T3" fmla="*/ 1 h 5"/>
                <a:gd name="T4" fmla="*/ 4 w 7"/>
                <a:gd name="T5" fmla="*/ 2 h 5"/>
                <a:gd name="T6" fmla="*/ 7 w 7"/>
                <a:gd name="T7" fmla="*/ 4 h 5"/>
                <a:gd name="T8" fmla="*/ 1 w 7"/>
                <a:gd name="T9" fmla="*/ 5 h 5"/>
                <a:gd name="T10" fmla="*/ 1 w 7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1"/>
                    <a:pt x="4" y="2"/>
                  </a:cubicBezTo>
                  <a:cubicBezTo>
                    <a:pt x="4" y="2"/>
                    <a:pt x="7" y="3"/>
                    <a:pt x="7" y="4"/>
                  </a:cubicBezTo>
                  <a:cubicBezTo>
                    <a:pt x="7" y="4"/>
                    <a:pt x="2" y="5"/>
                    <a:pt x="1" y="5"/>
                  </a:cubicBezTo>
                  <a:cubicBezTo>
                    <a:pt x="0" y="4"/>
                    <a:pt x="4" y="5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590">
              <a:extLst>
                <a:ext uri="{FF2B5EF4-FFF2-40B4-BE49-F238E27FC236}">
                  <a16:creationId xmlns:a16="http://schemas.microsoft.com/office/drawing/2014/main" id="{BB990162-4DF8-9346-8C3D-9680EC4C7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3364" y="3538799"/>
              <a:ext cx="95427" cy="75018"/>
            </a:xfrm>
            <a:custGeom>
              <a:avLst/>
              <a:gdLst>
                <a:gd name="T0" fmla="*/ 8 w 12"/>
                <a:gd name="T1" fmla="*/ 8 h 9"/>
                <a:gd name="T2" fmla="*/ 3 w 12"/>
                <a:gd name="T3" fmla="*/ 1 h 9"/>
                <a:gd name="T4" fmla="*/ 8 w 12"/>
                <a:gd name="T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8" y="8"/>
                  </a:moveTo>
                  <a:cubicBezTo>
                    <a:pt x="6" y="9"/>
                    <a:pt x="0" y="0"/>
                    <a:pt x="3" y="1"/>
                  </a:cubicBezTo>
                  <a:cubicBezTo>
                    <a:pt x="6" y="3"/>
                    <a:pt x="12" y="8"/>
                    <a:pt x="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591">
              <a:extLst>
                <a:ext uri="{FF2B5EF4-FFF2-40B4-BE49-F238E27FC236}">
                  <a16:creationId xmlns:a16="http://schemas.microsoft.com/office/drawing/2014/main" id="{1D325790-F6D3-BB45-87FC-C6453F2AB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530145"/>
              <a:ext cx="70889" cy="25966"/>
            </a:xfrm>
            <a:custGeom>
              <a:avLst/>
              <a:gdLst>
                <a:gd name="T0" fmla="*/ 2 w 9"/>
                <a:gd name="T1" fmla="*/ 1 h 3"/>
                <a:gd name="T2" fmla="*/ 8 w 9"/>
                <a:gd name="T3" fmla="*/ 2 h 3"/>
                <a:gd name="T4" fmla="*/ 2 w 9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2" y="1"/>
                  </a:moveTo>
                  <a:cubicBezTo>
                    <a:pt x="5" y="0"/>
                    <a:pt x="9" y="2"/>
                    <a:pt x="8" y="2"/>
                  </a:cubicBezTo>
                  <a:cubicBezTo>
                    <a:pt x="3" y="3"/>
                    <a:pt x="0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592">
              <a:extLst>
                <a:ext uri="{FF2B5EF4-FFF2-40B4-BE49-F238E27FC236}">
                  <a16:creationId xmlns:a16="http://schemas.microsoft.com/office/drawing/2014/main" id="{9B3845B3-D67F-E443-BE3B-4EA6A7BF9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9721" y="3394540"/>
              <a:ext cx="286280" cy="161574"/>
            </a:xfrm>
            <a:custGeom>
              <a:avLst/>
              <a:gdLst>
                <a:gd name="T0" fmla="*/ 28 w 36"/>
                <a:gd name="T1" fmla="*/ 17 h 19"/>
                <a:gd name="T2" fmla="*/ 27 w 36"/>
                <a:gd name="T3" fmla="*/ 15 h 19"/>
                <a:gd name="T4" fmla="*/ 22 w 36"/>
                <a:gd name="T5" fmla="*/ 13 h 19"/>
                <a:gd name="T6" fmla="*/ 14 w 36"/>
                <a:gd name="T7" fmla="*/ 14 h 19"/>
                <a:gd name="T8" fmla="*/ 18 w 36"/>
                <a:gd name="T9" fmla="*/ 12 h 19"/>
                <a:gd name="T10" fmla="*/ 8 w 36"/>
                <a:gd name="T11" fmla="*/ 12 h 19"/>
                <a:gd name="T12" fmla="*/ 13 w 36"/>
                <a:gd name="T13" fmla="*/ 10 h 19"/>
                <a:gd name="T14" fmla="*/ 12 w 36"/>
                <a:gd name="T15" fmla="*/ 9 h 19"/>
                <a:gd name="T16" fmla="*/ 13 w 36"/>
                <a:gd name="T17" fmla="*/ 8 h 19"/>
                <a:gd name="T18" fmla="*/ 11 w 36"/>
                <a:gd name="T19" fmla="*/ 8 h 19"/>
                <a:gd name="T20" fmla="*/ 10 w 36"/>
                <a:gd name="T21" fmla="*/ 6 h 19"/>
                <a:gd name="T22" fmla="*/ 6 w 36"/>
                <a:gd name="T23" fmla="*/ 6 h 19"/>
                <a:gd name="T24" fmla="*/ 3 w 36"/>
                <a:gd name="T25" fmla="*/ 5 h 19"/>
                <a:gd name="T26" fmla="*/ 9 w 36"/>
                <a:gd name="T27" fmla="*/ 2 h 19"/>
                <a:gd name="T28" fmla="*/ 16 w 36"/>
                <a:gd name="T29" fmla="*/ 1 h 19"/>
                <a:gd name="T30" fmla="*/ 18 w 36"/>
                <a:gd name="T31" fmla="*/ 5 h 19"/>
                <a:gd name="T32" fmla="*/ 22 w 36"/>
                <a:gd name="T33" fmla="*/ 4 h 19"/>
                <a:gd name="T34" fmla="*/ 25 w 36"/>
                <a:gd name="T35" fmla="*/ 7 h 19"/>
                <a:gd name="T36" fmla="*/ 30 w 36"/>
                <a:gd name="T37" fmla="*/ 7 h 19"/>
                <a:gd name="T38" fmla="*/ 33 w 36"/>
                <a:gd name="T39" fmla="*/ 12 h 19"/>
                <a:gd name="T40" fmla="*/ 34 w 36"/>
                <a:gd name="T41" fmla="*/ 16 h 19"/>
                <a:gd name="T42" fmla="*/ 28 w 36"/>
                <a:gd name="T43" fmla="*/ 17 h 19"/>
                <a:gd name="T44" fmla="*/ 28 w 36"/>
                <a:gd name="T4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19">
                  <a:moveTo>
                    <a:pt x="28" y="17"/>
                  </a:moveTo>
                  <a:cubicBezTo>
                    <a:pt x="27" y="17"/>
                    <a:pt x="27" y="16"/>
                    <a:pt x="27" y="15"/>
                  </a:cubicBezTo>
                  <a:cubicBezTo>
                    <a:pt x="26" y="14"/>
                    <a:pt x="23" y="13"/>
                    <a:pt x="22" y="13"/>
                  </a:cubicBezTo>
                  <a:cubicBezTo>
                    <a:pt x="21" y="13"/>
                    <a:pt x="14" y="15"/>
                    <a:pt x="14" y="14"/>
                  </a:cubicBezTo>
                  <a:cubicBezTo>
                    <a:pt x="14" y="14"/>
                    <a:pt x="18" y="12"/>
                    <a:pt x="18" y="12"/>
                  </a:cubicBezTo>
                  <a:cubicBezTo>
                    <a:pt x="15" y="11"/>
                    <a:pt x="11" y="14"/>
                    <a:pt x="8" y="12"/>
                  </a:cubicBezTo>
                  <a:cubicBezTo>
                    <a:pt x="2" y="9"/>
                    <a:pt x="13" y="10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4" y="7"/>
                    <a:pt x="11" y="8"/>
                    <a:pt x="11" y="8"/>
                  </a:cubicBezTo>
                  <a:cubicBezTo>
                    <a:pt x="10" y="7"/>
                    <a:pt x="12" y="6"/>
                    <a:pt x="10" y="6"/>
                  </a:cubicBezTo>
                  <a:cubicBezTo>
                    <a:pt x="9" y="6"/>
                    <a:pt x="7" y="7"/>
                    <a:pt x="6" y="6"/>
                  </a:cubicBezTo>
                  <a:cubicBezTo>
                    <a:pt x="6" y="5"/>
                    <a:pt x="4" y="6"/>
                    <a:pt x="3" y="5"/>
                  </a:cubicBezTo>
                  <a:cubicBezTo>
                    <a:pt x="0" y="0"/>
                    <a:pt x="7" y="2"/>
                    <a:pt x="9" y="2"/>
                  </a:cubicBezTo>
                  <a:cubicBezTo>
                    <a:pt x="11" y="1"/>
                    <a:pt x="14" y="0"/>
                    <a:pt x="16" y="1"/>
                  </a:cubicBezTo>
                  <a:cubicBezTo>
                    <a:pt x="19" y="2"/>
                    <a:pt x="14" y="7"/>
                    <a:pt x="18" y="5"/>
                  </a:cubicBezTo>
                  <a:cubicBezTo>
                    <a:pt x="19" y="5"/>
                    <a:pt x="21" y="3"/>
                    <a:pt x="22" y="4"/>
                  </a:cubicBezTo>
                  <a:cubicBezTo>
                    <a:pt x="23" y="5"/>
                    <a:pt x="24" y="7"/>
                    <a:pt x="25" y="7"/>
                  </a:cubicBezTo>
                  <a:cubicBezTo>
                    <a:pt x="26" y="7"/>
                    <a:pt x="29" y="6"/>
                    <a:pt x="30" y="7"/>
                  </a:cubicBezTo>
                  <a:cubicBezTo>
                    <a:pt x="32" y="8"/>
                    <a:pt x="32" y="11"/>
                    <a:pt x="33" y="12"/>
                  </a:cubicBezTo>
                  <a:cubicBezTo>
                    <a:pt x="34" y="14"/>
                    <a:pt x="36" y="15"/>
                    <a:pt x="34" y="16"/>
                  </a:cubicBezTo>
                  <a:cubicBezTo>
                    <a:pt x="33" y="18"/>
                    <a:pt x="30" y="18"/>
                    <a:pt x="28" y="17"/>
                  </a:cubicBezTo>
                  <a:cubicBezTo>
                    <a:pt x="27" y="16"/>
                    <a:pt x="31" y="19"/>
                    <a:pt x="28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593">
              <a:extLst>
                <a:ext uri="{FF2B5EF4-FFF2-40B4-BE49-F238E27FC236}">
                  <a16:creationId xmlns:a16="http://schemas.microsoft.com/office/drawing/2014/main" id="{0F17B3CC-DFBA-DC4C-ADD8-8EEA83B90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3293" y="3316639"/>
              <a:ext cx="87246" cy="43280"/>
            </a:xfrm>
            <a:custGeom>
              <a:avLst/>
              <a:gdLst>
                <a:gd name="T0" fmla="*/ 8 w 11"/>
                <a:gd name="T1" fmla="*/ 5 h 5"/>
                <a:gd name="T2" fmla="*/ 4 w 11"/>
                <a:gd name="T3" fmla="*/ 4 h 5"/>
                <a:gd name="T4" fmla="*/ 2 w 11"/>
                <a:gd name="T5" fmla="*/ 3 h 5"/>
                <a:gd name="T6" fmla="*/ 7 w 11"/>
                <a:gd name="T7" fmla="*/ 2 h 5"/>
                <a:gd name="T8" fmla="*/ 8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8" y="5"/>
                  </a:moveTo>
                  <a:cubicBezTo>
                    <a:pt x="6" y="5"/>
                    <a:pt x="6" y="4"/>
                    <a:pt x="4" y="4"/>
                  </a:cubicBezTo>
                  <a:cubicBezTo>
                    <a:pt x="4" y="4"/>
                    <a:pt x="0" y="4"/>
                    <a:pt x="2" y="3"/>
                  </a:cubicBezTo>
                  <a:cubicBezTo>
                    <a:pt x="3" y="1"/>
                    <a:pt x="6" y="0"/>
                    <a:pt x="7" y="2"/>
                  </a:cubicBezTo>
                  <a:cubicBezTo>
                    <a:pt x="9" y="3"/>
                    <a:pt x="11" y="5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594">
              <a:extLst>
                <a:ext uri="{FF2B5EF4-FFF2-40B4-BE49-F238E27FC236}">
                  <a16:creationId xmlns:a16="http://schemas.microsoft.com/office/drawing/2014/main" id="{F766D68D-4A92-C144-AC4F-E02273DD9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4181" y="3452244"/>
              <a:ext cx="160861" cy="95213"/>
            </a:xfrm>
            <a:custGeom>
              <a:avLst/>
              <a:gdLst>
                <a:gd name="T0" fmla="*/ 8 w 20"/>
                <a:gd name="T1" fmla="*/ 7 h 11"/>
                <a:gd name="T2" fmla="*/ 3 w 20"/>
                <a:gd name="T3" fmla="*/ 5 h 11"/>
                <a:gd name="T4" fmla="*/ 4 w 20"/>
                <a:gd name="T5" fmla="*/ 3 h 11"/>
                <a:gd name="T6" fmla="*/ 1 w 20"/>
                <a:gd name="T7" fmla="*/ 1 h 11"/>
                <a:gd name="T8" fmla="*/ 6 w 20"/>
                <a:gd name="T9" fmla="*/ 1 h 11"/>
                <a:gd name="T10" fmla="*/ 12 w 20"/>
                <a:gd name="T11" fmla="*/ 3 h 11"/>
                <a:gd name="T12" fmla="*/ 16 w 20"/>
                <a:gd name="T13" fmla="*/ 3 h 11"/>
                <a:gd name="T14" fmla="*/ 19 w 20"/>
                <a:gd name="T15" fmla="*/ 4 h 11"/>
                <a:gd name="T16" fmla="*/ 18 w 20"/>
                <a:gd name="T17" fmla="*/ 8 h 11"/>
                <a:gd name="T18" fmla="*/ 15 w 20"/>
                <a:gd name="T19" fmla="*/ 10 h 11"/>
                <a:gd name="T20" fmla="*/ 9 w 20"/>
                <a:gd name="T21" fmla="*/ 11 h 11"/>
                <a:gd name="T22" fmla="*/ 4 w 20"/>
                <a:gd name="T23" fmla="*/ 8 h 11"/>
                <a:gd name="T24" fmla="*/ 8 w 20"/>
                <a:gd name="T25" fmla="*/ 7 h 11"/>
                <a:gd name="T26" fmla="*/ 8 w 20"/>
                <a:gd name="T2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1">
                  <a:moveTo>
                    <a:pt x="8" y="7"/>
                  </a:moveTo>
                  <a:cubicBezTo>
                    <a:pt x="6" y="7"/>
                    <a:pt x="4" y="6"/>
                    <a:pt x="3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1" y="0"/>
                    <a:pt x="6" y="1"/>
                    <a:pt x="6" y="1"/>
                  </a:cubicBezTo>
                  <a:cubicBezTo>
                    <a:pt x="8" y="1"/>
                    <a:pt x="10" y="2"/>
                    <a:pt x="12" y="3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20" y="4"/>
                    <a:pt x="19" y="4"/>
                  </a:cubicBezTo>
                  <a:cubicBezTo>
                    <a:pt x="17" y="6"/>
                    <a:pt x="16" y="5"/>
                    <a:pt x="18" y="8"/>
                  </a:cubicBezTo>
                  <a:cubicBezTo>
                    <a:pt x="19" y="9"/>
                    <a:pt x="16" y="9"/>
                    <a:pt x="15" y="10"/>
                  </a:cubicBezTo>
                  <a:cubicBezTo>
                    <a:pt x="13" y="10"/>
                    <a:pt x="11" y="11"/>
                    <a:pt x="9" y="11"/>
                  </a:cubicBezTo>
                  <a:cubicBezTo>
                    <a:pt x="8" y="10"/>
                    <a:pt x="4" y="9"/>
                    <a:pt x="4" y="8"/>
                  </a:cubicBezTo>
                  <a:cubicBezTo>
                    <a:pt x="4" y="8"/>
                    <a:pt x="10" y="7"/>
                    <a:pt x="8" y="7"/>
                  </a:cubicBezTo>
                  <a:cubicBezTo>
                    <a:pt x="5" y="6"/>
                    <a:pt x="10" y="7"/>
                    <a:pt x="8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595">
              <a:extLst>
                <a:ext uri="{FF2B5EF4-FFF2-40B4-BE49-F238E27FC236}">
                  <a16:creationId xmlns:a16="http://schemas.microsoft.com/office/drawing/2014/main" id="{5AEE6890-00D8-EB44-BE8E-D9E19BCB4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156" y="3538799"/>
              <a:ext cx="141776" cy="43280"/>
            </a:xfrm>
            <a:custGeom>
              <a:avLst/>
              <a:gdLst>
                <a:gd name="T0" fmla="*/ 14 w 18"/>
                <a:gd name="T1" fmla="*/ 5 h 5"/>
                <a:gd name="T2" fmla="*/ 16 w 18"/>
                <a:gd name="T3" fmla="*/ 2 h 5"/>
                <a:gd name="T4" fmla="*/ 13 w 18"/>
                <a:gd name="T5" fmla="*/ 1 h 5"/>
                <a:gd name="T6" fmla="*/ 3 w 18"/>
                <a:gd name="T7" fmla="*/ 1 h 5"/>
                <a:gd name="T8" fmla="*/ 4 w 18"/>
                <a:gd name="T9" fmla="*/ 4 h 5"/>
                <a:gd name="T10" fmla="*/ 14 w 18"/>
                <a:gd name="T11" fmla="*/ 5 h 5"/>
                <a:gd name="T12" fmla="*/ 14 w 1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">
                  <a:moveTo>
                    <a:pt x="14" y="5"/>
                  </a:moveTo>
                  <a:cubicBezTo>
                    <a:pt x="14" y="4"/>
                    <a:pt x="18" y="2"/>
                    <a:pt x="16" y="2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0" y="1"/>
                    <a:pt x="6" y="0"/>
                    <a:pt x="3" y="1"/>
                  </a:cubicBezTo>
                  <a:cubicBezTo>
                    <a:pt x="0" y="1"/>
                    <a:pt x="1" y="4"/>
                    <a:pt x="4" y="4"/>
                  </a:cubicBezTo>
                  <a:cubicBezTo>
                    <a:pt x="7" y="4"/>
                    <a:pt x="11" y="5"/>
                    <a:pt x="14" y="5"/>
                  </a:cubicBezTo>
                  <a:cubicBezTo>
                    <a:pt x="16" y="4"/>
                    <a:pt x="12" y="5"/>
                    <a:pt x="14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596">
              <a:extLst>
                <a:ext uri="{FF2B5EF4-FFF2-40B4-BE49-F238E27FC236}">
                  <a16:creationId xmlns:a16="http://schemas.microsoft.com/office/drawing/2014/main" id="{FFC69307-8A04-8648-8A27-7D6525641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732109"/>
              <a:ext cx="133597" cy="95213"/>
            </a:xfrm>
            <a:custGeom>
              <a:avLst/>
              <a:gdLst>
                <a:gd name="T0" fmla="*/ 7 w 17"/>
                <a:gd name="T1" fmla="*/ 1 h 11"/>
                <a:gd name="T2" fmla="*/ 1 w 17"/>
                <a:gd name="T3" fmla="*/ 6 h 11"/>
                <a:gd name="T4" fmla="*/ 10 w 17"/>
                <a:gd name="T5" fmla="*/ 10 h 11"/>
                <a:gd name="T6" fmla="*/ 15 w 17"/>
                <a:gd name="T7" fmla="*/ 10 h 11"/>
                <a:gd name="T8" fmla="*/ 15 w 17"/>
                <a:gd name="T9" fmla="*/ 8 h 11"/>
                <a:gd name="T10" fmla="*/ 16 w 17"/>
                <a:gd name="T11" fmla="*/ 6 h 11"/>
                <a:gd name="T12" fmla="*/ 7 w 17"/>
                <a:gd name="T13" fmla="*/ 1 h 11"/>
                <a:gd name="T14" fmla="*/ 7 w 17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5" y="0"/>
                    <a:pt x="2" y="4"/>
                    <a:pt x="1" y="6"/>
                  </a:cubicBezTo>
                  <a:cubicBezTo>
                    <a:pt x="0" y="8"/>
                    <a:pt x="8" y="10"/>
                    <a:pt x="10" y="10"/>
                  </a:cubicBezTo>
                  <a:cubicBezTo>
                    <a:pt x="11" y="11"/>
                    <a:pt x="14" y="11"/>
                    <a:pt x="15" y="10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7" y="4"/>
                    <a:pt x="9" y="1"/>
                    <a:pt x="7" y="1"/>
                  </a:cubicBezTo>
                  <a:cubicBezTo>
                    <a:pt x="5" y="0"/>
                    <a:pt x="8" y="1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597">
              <a:extLst>
                <a:ext uri="{FF2B5EF4-FFF2-40B4-BE49-F238E27FC236}">
                  <a16:creationId xmlns:a16="http://schemas.microsoft.com/office/drawing/2014/main" id="{5BBB0C20-3EC3-3A46-9EEB-63B1CEC60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685" y="3709028"/>
              <a:ext cx="32718" cy="23081"/>
            </a:xfrm>
            <a:custGeom>
              <a:avLst/>
              <a:gdLst>
                <a:gd name="T0" fmla="*/ 3 w 4"/>
                <a:gd name="T1" fmla="*/ 2 h 3"/>
                <a:gd name="T2" fmla="*/ 1 w 4"/>
                <a:gd name="T3" fmla="*/ 1 h 3"/>
                <a:gd name="T4" fmla="*/ 3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598">
              <a:extLst>
                <a:ext uri="{FF2B5EF4-FFF2-40B4-BE49-F238E27FC236}">
                  <a16:creationId xmlns:a16="http://schemas.microsoft.com/office/drawing/2014/main" id="{B373B0BF-7525-624F-BFD6-B199956C4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188" y="3556111"/>
              <a:ext cx="70889" cy="49048"/>
            </a:xfrm>
            <a:custGeom>
              <a:avLst/>
              <a:gdLst>
                <a:gd name="T0" fmla="*/ 1 w 9"/>
                <a:gd name="T1" fmla="*/ 5 h 6"/>
                <a:gd name="T2" fmla="*/ 1 w 9"/>
                <a:gd name="T3" fmla="*/ 1 h 6"/>
                <a:gd name="T4" fmla="*/ 5 w 9"/>
                <a:gd name="T5" fmla="*/ 1 h 6"/>
                <a:gd name="T6" fmla="*/ 9 w 9"/>
                <a:gd name="T7" fmla="*/ 3 h 6"/>
                <a:gd name="T8" fmla="*/ 5 w 9"/>
                <a:gd name="T9" fmla="*/ 5 h 6"/>
                <a:gd name="T10" fmla="*/ 1 w 9"/>
                <a:gd name="T11" fmla="*/ 5 h 6"/>
                <a:gd name="T12" fmla="*/ 1 w 9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1" y="5"/>
                  </a:moveTo>
                  <a:cubicBezTo>
                    <a:pt x="1" y="5"/>
                    <a:pt x="2" y="2"/>
                    <a:pt x="1" y="1"/>
                  </a:cubicBezTo>
                  <a:cubicBezTo>
                    <a:pt x="1" y="0"/>
                    <a:pt x="4" y="1"/>
                    <a:pt x="5" y="1"/>
                  </a:cubicBezTo>
                  <a:cubicBezTo>
                    <a:pt x="6" y="1"/>
                    <a:pt x="9" y="2"/>
                    <a:pt x="9" y="3"/>
                  </a:cubicBezTo>
                  <a:cubicBezTo>
                    <a:pt x="8" y="4"/>
                    <a:pt x="6" y="5"/>
                    <a:pt x="5" y="5"/>
                  </a:cubicBezTo>
                  <a:cubicBezTo>
                    <a:pt x="3" y="6"/>
                    <a:pt x="3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599">
              <a:extLst>
                <a:ext uri="{FF2B5EF4-FFF2-40B4-BE49-F238E27FC236}">
                  <a16:creationId xmlns:a16="http://schemas.microsoft.com/office/drawing/2014/main" id="{A1F2B23F-782B-3845-95F3-8E89DFBF7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358" y="3631125"/>
              <a:ext cx="24538" cy="34623"/>
            </a:xfrm>
            <a:custGeom>
              <a:avLst/>
              <a:gdLst>
                <a:gd name="T0" fmla="*/ 2 w 3"/>
                <a:gd name="T1" fmla="*/ 1 h 4"/>
                <a:gd name="T2" fmla="*/ 1 w 3"/>
                <a:gd name="T3" fmla="*/ 3 h 4"/>
                <a:gd name="T4" fmla="*/ 2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0" y="0"/>
                    <a:pt x="0" y="3"/>
                    <a:pt x="1" y="3"/>
                  </a:cubicBezTo>
                  <a:cubicBezTo>
                    <a:pt x="2" y="4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600">
              <a:extLst>
                <a:ext uri="{FF2B5EF4-FFF2-40B4-BE49-F238E27FC236}">
                  <a16:creationId xmlns:a16="http://schemas.microsoft.com/office/drawing/2014/main" id="{FEAD0AB6-306E-B942-887A-90A3648DD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9616" y="3605161"/>
              <a:ext cx="711612" cy="230818"/>
            </a:xfrm>
            <a:custGeom>
              <a:avLst/>
              <a:gdLst>
                <a:gd name="T0" fmla="*/ 17 w 89"/>
                <a:gd name="T1" fmla="*/ 7 h 27"/>
                <a:gd name="T2" fmla="*/ 19 w 89"/>
                <a:gd name="T3" fmla="*/ 4 h 27"/>
                <a:gd name="T4" fmla="*/ 15 w 89"/>
                <a:gd name="T5" fmla="*/ 2 h 27"/>
                <a:gd name="T6" fmla="*/ 12 w 89"/>
                <a:gd name="T7" fmla="*/ 2 h 27"/>
                <a:gd name="T8" fmla="*/ 4 w 89"/>
                <a:gd name="T9" fmla="*/ 1 h 27"/>
                <a:gd name="T10" fmla="*/ 4 w 89"/>
                <a:gd name="T11" fmla="*/ 3 h 27"/>
                <a:gd name="T12" fmla="*/ 0 w 89"/>
                <a:gd name="T13" fmla="*/ 4 h 27"/>
                <a:gd name="T14" fmla="*/ 5 w 89"/>
                <a:gd name="T15" fmla="*/ 5 h 27"/>
                <a:gd name="T16" fmla="*/ 7 w 89"/>
                <a:gd name="T17" fmla="*/ 6 h 27"/>
                <a:gd name="T18" fmla="*/ 6 w 89"/>
                <a:gd name="T19" fmla="*/ 7 h 27"/>
                <a:gd name="T20" fmla="*/ 24 w 89"/>
                <a:gd name="T21" fmla="*/ 13 h 27"/>
                <a:gd name="T22" fmla="*/ 25 w 89"/>
                <a:gd name="T23" fmla="*/ 16 h 27"/>
                <a:gd name="T24" fmla="*/ 24 w 89"/>
                <a:gd name="T25" fmla="*/ 21 h 27"/>
                <a:gd name="T26" fmla="*/ 27 w 89"/>
                <a:gd name="T27" fmla="*/ 25 h 27"/>
                <a:gd name="T28" fmla="*/ 30 w 89"/>
                <a:gd name="T29" fmla="*/ 24 h 27"/>
                <a:gd name="T30" fmla="*/ 33 w 89"/>
                <a:gd name="T31" fmla="*/ 26 h 27"/>
                <a:gd name="T32" fmla="*/ 38 w 89"/>
                <a:gd name="T33" fmla="*/ 26 h 27"/>
                <a:gd name="T34" fmla="*/ 42 w 89"/>
                <a:gd name="T35" fmla="*/ 23 h 27"/>
                <a:gd name="T36" fmla="*/ 45 w 89"/>
                <a:gd name="T37" fmla="*/ 26 h 27"/>
                <a:gd name="T38" fmla="*/ 52 w 89"/>
                <a:gd name="T39" fmla="*/ 27 h 27"/>
                <a:gd name="T40" fmla="*/ 62 w 89"/>
                <a:gd name="T41" fmla="*/ 27 h 27"/>
                <a:gd name="T42" fmla="*/ 65 w 89"/>
                <a:gd name="T43" fmla="*/ 27 h 27"/>
                <a:gd name="T44" fmla="*/ 67 w 89"/>
                <a:gd name="T45" fmla="*/ 24 h 27"/>
                <a:gd name="T46" fmla="*/ 70 w 89"/>
                <a:gd name="T47" fmla="*/ 25 h 27"/>
                <a:gd name="T48" fmla="*/ 76 w 89"/>
                <a:gd name="T49" fmla="*/ 27 h 27"/>
                <a:gd name="T50" fmla="*/ 82 w 89"/>
                <a:gd name="T51" fmla="*/ 26 h 27"/>
                <a:gd name="T52" fmla="*/ 85 w 89"/>
                <a:gd name="T53" fmla="*/ 24 h 27"/>
                <a:gd name="T54" fmla="*/ 85 w 89"/>
                <a:gd name="T55" fmla="*/ 22 h 27"/>
                <a:gd name="T56" fmla="*/ 82 w 89"/>
                <a:gd name="T57" fmla="*/ 22 h 27"/>
                <a:gd name="T58" fmla="*/ 85 w 89"/>
                <a:gd name="T59" fmla="*/ 17 h 27"/>
                <a:gd name="T60" fmla="*/ 80 w 89"/>
                <a:gd name="T61" fmla="*/ 16 h 27"/>
                <a:gd name="T62" fmla="*/ 78 w 89"/>
                <a:gd name="T63" fmla="*/ 14 h 27"/>
                <a:gd name="T64" fmla="*/ 70 w 89"/>
                <a:gd name="T65" fmla="*/ 14 h 27"/>
                <a:gd name="T66" fmla="*/ 65 w 89"/>
                <a:gd name="T67" fmla="*/ 14 h 27"/>
                <a:gd name="T68" fmla="*/ 55 w 89"/>
                <a:gd name="T69" fmla="*/ 17 h 27"/>
                <a:gd name="T70" fmla="*/ 56 w 89"/>
                <a:gd name="T71" fmla="*/ 18 h 27"/>
                <a:gd name="T72" fmla="*/ 52 w 89"/>
                <a:gd name="T73" fmla="*/ 18 h 27"/>
                <a:gd name="T74" fmla="*/ 49 w 89"/>
                <a:gd name="T75" fmla="*/ 16 h 27"/>
                <a:gd name="T76" fmla="*/ 46 w 89"/>
                <a:gd name="T77" fmla="*/ 17 h 27"/>
                <a:gd name="T78" fmla="*/ 42 w 89"/>
                <a:gd name="T79" fmla="*/ 16 h 27"/>
                <a:gd name="T80" fmla="*/ 41 w 89"/>
                <a:gd name="T81" fmla="*/ 18 h 27"/>
                <a:gd name="T82" fmla="*/ 38 w 89"/>
                <a:gd name="T83" fmla="*/ 16 h 27"/>
                <a:gd name="T84" fmla="*/ 39 w 89"/>
                <a:gd name="T85" fmla="*/ 14 h 27"/>
                <a:gd name="T86" fmla="*/ 34 w 89"/>
                <a:gd name="T87" fmla="*/ 12 h 27"/>
                <a:gd name="T88" fmla="*/ 30 w 89"/>
                <a:gd name="T89" fmla="*/ 13 h 27"/>
                <a:gd name="T90" fmla="*/ 32 w 89"/>
                <a:gd name="T91" fmla="*/ 12 h 27"/>
                <a:gd name="T92" fmla="*/ 28 w 89"/>
                <a:gd name="T93" fmla="*/ 9 h 27"/>
                <a:gd name="T94" fmla="*/ 38 w 89"/>
                <a:gd name="T95" fmla="*/ 10 h 27"/>
                <a:gd name="T96" fmla="*/ 33 w 89"/>
                <a:gd name="T97" fmla="*/ 7 h 27"/>
                <a:gd name="T98" fmla="*/ 28 w 89"/>
                <a:gd name="T99" fmla="*/ 7 h 27"/>
                <a:gd name="T100" fmla="*/ 32 w 89"/>
                <a:gd name="T101" fmla="*/ 6 h 27"/>
                <a:gd name="T102" fmla="*/ 27 w 89"/>
                <a:gd name="T103" fmla="*/ 5 h 27"/>
                <a:gd name="T104" fmla="*/ 17 w 89"/>
                <a:gd name="T105" fmla="*/ 7 h 27"/>
                <a:gd name="T106" fmla="*/ 17 w 89"/>
                <a:gd name="T107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27">
                  <a:moveTo>
                    <a:pt x="17" y="7"/>
                  </a:moveTo>
                  <a:cubicBezTo>
                    <a:pt x="18" y="7"/>
                    <a:pt x="20" y="5"/>
                    <a:pt x="19" y="4"/>
                  </a:cubicBezTo>
                  <a:cubicBezTo>
                    <a:pt x="18" y="3"/>
                    <a:pt x="16" y="2"/>
                    <a:pt x="15" y="2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9" y="1"/>
                    <a:pt x="7" y="0"/>
                    <a:pt x="4" y="1"/>
                  </a:cubicBezTo>
                  <a:cubicBezTo>
                    <a:pt x="0" y="2"/>
                    <a:pt x="3" y="2"/>
                    <a:pt x="4" y="3"/>
                  </a:cubicBezTo>
                  <a:cubicBezTo>
                    <a:pt x="4" y="3"/>
                    <a:pt x="0" y="3"/>
                    <a:pt x="0" y="4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5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12" y="11"/>
                    <a:pt x="21" y="5"/>
                    <a:pt x="24" y="13"/>
                  </a:cubicBezTo>
                  <a:cubicBezTo>
                    <a:pt x="24" y="14"/>
                    <a:pt x="26" y="15"/>
                    <a:pt x="25" y="16"/>
                  </a:cubicBezTo>
                  <a:cubicBezTo>
                    <a:pt x="24" y="18"/>
                    <a:pt x="23" y="19"/>
                    <a:pt x="24" y="21"/>
                  </a:cubicBezTo>
                  <a:cubicBezTo>
                    <a:pt x="24" y="21"/>
                    <a:pt x="26" y="25"/>
                    <a:pt x="27" y="25"/>
                  </a:cubicBezTo>
                  <a:cubicBezTo>
                    <a:pt x="28" y="26"/>
                    <a:pt x="30" y="23"/>
                    <a:pt x="30" y="24"/>
                  </a:cubicBezTo>
                  <a:cubicBezTo>
                    <a:pt x="31" y="24"/>
                    <a:pt x="32" y="26"/>
                    <a:pt x="33" y="26"/>
                  </a:cubicBezTo>
                  <a:cubicBezTo>
                    <a:pt x="35" y="27"/>
                    <a:pt x="37" y="26"/>
                    <a:pt x="38" y="26"/>
                  </a:cubicBezTo>
                  <a:cubicBezTo>
                    <a:pt x="39" y="25"/>
                    <a:pt x="41" y="23"/>
                    <a:pt x="42" y="23"/>
                  </a:cubicBezTo>
                  <a:cubicBezTo>
                    <a:pt x="42" y="23"/>
                    <a:pt x="44" y="26"/>
                    <a:pt x="45" y="26"/>
                  </a:cubicBezTo>
                  <a:cubicBezTo>
                    <a:pt x="47" y="27"/>
                    <a:pt x="50" y="27"/>
                    <a:pt x="52" y="27"/>
                  </a:cubicBezTo>
                  <a:cubicBezTo>
                    <a:pt x="56" y="27"/>
                    <a:pt x="59" y="27"/>
                    <a:pt x="62" y="27"/>
                  </a:cubicBezTo>
                  <a:cubicBezTo>
                    <a:pt x="63" y="27"/>
                    <a:pt x="64" y="27"/>
                    <a:pt x="65" y="27"/>
                  </a:cubicBezTo>
                  <a:cubicBezTo>
                    <a:pt x="67" y="26"/>
                    <a:pt x="66" y="24"/>
                    <a:pt x="67" y="24"/>
                  </a:cubicBezTo>
                  <a:cubicBezTo>
                    <a:pt x="68" y="23"/>
                    <a:pt x="69" y="24"/>
                    <a:pt x="70" y="25"/>
                  </a:cubicBezTo>
                  <a:cubicBezTo>
                    <a:pt x="71" y="26"/>
                    <a:pt x="74" y="27"/>
                    <a:pt x="76" y="27"/>
                  </a:cubicBezTo>
                  <a:cubicBezTo>
                    <a:pt x="78" y="27"/>
                    <a:pt x="80" y="27"/>
                    <a:pt x="82" y="26"/>
                  </a:cubicBezTo>
                  <a:cubicBezTo>
                    <a:pt x="84" y="26"/>
                    <a:pt x="83" y="24"/>
                    <a:pt x="85" y="24"/>
                  </a:cubicBezTo>
                  <a:cubicBezTo>
                    <a:pt x="86" y="24"/>
                    <a:pt x="87" y="21"/>
                    <a:pt x="85" y="22"/>
                  </a:cubicBezTo>
                  <a:cubicBezTo>
                    <a:pt x="85" y="22"/>
                    <a:pt x="83" y="22"/>
                    <a:pt x="82" y="22"/>
                  </a:cubicBezTo>
                  <a:cubicBezTo>
                    <a:pt x="82" y="22"/>
                    <a:pt x="89" y="18"/>
                    <a:pt x="85" y="17"/>
                  </a:cubicBezTo>
                  <a:cubicBezTo>
                    <a:pt x="84" y="17"/>
                    <a:pt x="82" y="16"/>
                    <a:pt x="80" y="16"/>
                  </a:cubicBezTo>
                  <a:cubicBezTo>
                    <a:pt x="78" y="16"/>
                    <a:pt x="80" y="14"/>
                    <a:pt x="78" y="14"/>
                  </a:cubicBezTo>
                  <a:cubicBezTo>
                    <a:pt x="75" y="14"/>
                    <a:pt x="73" y="14"/>
                    <a:pt x="70" y="14"/>
                  </a:cubicBezTo>
                  <a:cubicBezTo>
                    <a:pt x="68" y="14"/>
                    <a:pt x="67" y="13"/>
                    <a:pt x="65" y="14"/>
                  </a:cubicBezTo>
                  <a:cubicBezTo>
                    <a:pt x="64" y="14"/>
                    <a:pt x="55" y="16"/>
                    <a:pt x="55" y="17"/>
                  </a:cubicBezTo>
                  <a:cubicBezTo>
                    <a:pt x="55" y="17"/>
                    <a:pt x="56" y="17"/>
                    <a:pt x="56" y="18"/>
                  </a:cubicBezTo>
                  <a:cubicBezTo>
                    <a:pt x="56" y="18"/>
                    <a:pt x="53" y="18"/>
                    <a:pt x="52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6"/>
                    <a:pt x="47" y="17"/>
                    <a:pt x="46" y="17"/>
                  </a:cubicBezTo>
                  <a:cubicBezTo>
                    <a:pt x="45" y="17"/>
                    <a:pt x="43" y="16"/>
                    <a:pt x="42" y="16"/>
                  </a:cubicBezTo>
                  <a:cubicBezTo>
                    <a:pt x="41" y="16"/>
                    <a:pt x="42" y="18"/>
                    <a:pt x="41" y="18"/>
                  </a:cubicBezTo>
                  <a:cubicBezTo>
                    <a:pt x="40" y="18"/>
                    <a:pt x="39" y="16"/>
                    <a:pt x="38" y="16"/>
                  </a:cubicBezTo>
                  <a:cubicBezTo>
                    <a:pt x="35" y="16"/>
                    <a:pt x="39" y="15"/>
                    <a:pt x="39" y="14"/>
                  </a:cubicBezTo>
                  <a:cubicBezTo>
                    <a:pt x="39" y="13"/>
                    <a:pt x="35" y="12"/>
                    <a:pt x="34" y="12"/>
                  </a:cubicBezTo>
                  <a:cubicBezTo>
                    <a:pt x="34" y="12"/>
                    <a:pt x="30" y="13"/>
                    <a:pt x="30" y="13"/>
                  </a:cubicBezTo>
                  <a:cubicBezTo>
                    <a:pt x="30" y="12"/>
                    <a:pt x="32" y="12"/>
                    <a:pt x="32" y="12"/>
                  </a:cubicBezTo>
                  <a:cubicBezTo>
                    <a:pt x="32" y="11"/>
                    <a:pt x="27" y="10"/>
                    <a:pt x="28" y="9"/>
                  </a:cubicBezTo>
                  <a:cubicBezTo>
                    <a:pt x="28" y="9"/>
                    <a:pt x="38" y="10"/>
                    <a:pt x="38" y="10"/>
                  </a:cubicBezTo>
                  <a:cubicBezTo>
                    <a:pt x="38" y="9"/>
                    <a:pt x="34" y="8"/>
                    <a:pt x="33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5"/>
                    <a:pt x="27" y="5"/>
                    <a:pt x="27" y="5"/>
                  </a:cubicBezTo>
                  <a:cubicBezTo>
                    <a:pt x="23" y="5"/>
                    <a:pt x="21" y="6"/>
                    <a:pt x="17" y="7"/>
                  </a:cubicBezTo>
                  <a:cubicBezTo>
                    <a:pt x="17" y="7"/>
                    <a:pt x="18" y="7"/>
                    <a:pt x="1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601">
              <a:extLst>
                <a:ext uri="{FF2B5EF4-FFF2-40B4-BE49-F238E27FC236}">
                  <a16:creationId xmlns:a16="http://schemas.microsoft.com/office/drawing/2014/main" id="{4C26EB7B-AE28-E842-BE28-427409D0E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207002"/>
              <a:ext cx="471680" cy="314488"/>
            </a:xfrm>
            <a:custGeom>
              <a:avLst/>
              <a:gdLst>
                <a:gd name="T0" fmla="*/ 55 w 59"/>
                <a:gd name="T1" fmla="*/ 21 h 37"/>
                <a:gd name="T2" fmla="*/ 46 w 59"/>
                <a:gd name="T3" fmla="*/ 20 h 37"/>
                <a:gd name="T4" fmla="*/ 46 w 59"/>
                <a:gd name="T5" fmla="*/ 18 h 37"/>
                <a:gd name="T6" fmla="*/ 44 w 59"/>
                <a:gd name="T7" fmla="*/ 15 h 37"/>
                <a:gd name="T8" fmla="*/ 44 w 59"/>
                <a:gd name="T9" fmla="*/ 11 h 37"/>
                <a:gd name="T10" fmla="*/ 43 w 59"/>
                <a:gd name="T11" fmla="*/ 15 h 37"/>
                <a:gd name="T12" fmla="*/ 35 w 59"/>
                <a:gd name="T13" fmla="*/ 10 h 37"/>
                <a:gd name="T14" fmla="*/ 24 w 59"/>
                <a:gd name="T15" fmla="*/ 2 h 37"/>
                <a:gd name="T16" fmla="*/ 12 w 59"/>
                <a:gd name="T17" fmla="*/ 1 h 37"/>
                <a:gd name="T18" fmla="*/ 12 w 59"/>
                <a:gd name="T19" fmla="*/ 3 h 37"/>
                <a:gd name="T20" fmla="*/ 6 w 59"/>
                <a:gd name="T21" fmla="*/ 5 h 37"/>
                <a:gd name="T22" fmla="*/ 11 w 59"/>
                <a:gd name="T23" fmla="*/ 9 h 37"/>
                <a:gd name="T24" fmla="*/ 6 w 59"/>
                <a:gd name="T25" fmla="*/ 9 h 37"/>
                <a:gd name="T26" fmla="*/ 5 w 59"/>
                <a:gd name="T27" fmla="*/ 11 h 37"/>
                <a:gd name="T28" fmla="*/ 6 w 59"/>
                <a:gd name="T29" fmla="*/ 14 h 37"/>
                <a:gd name="T30" fmla="*/ 10 w 59"/>
                <a:gd name="T31" fmla="*/ 14 h 37"/>
                <a:gd name="T32" fmla="*/ 0 w 59"/>
                <a:gd name="T33" fmla="*/ 15 h 37"/>
                <a:gd name="T34" fmla="*/ 7 w 59"/>
                <a:gd name="T35" fmla="*/ 20 h 37"/>
                <a:gd name="T36" fmla="*/ 8 w 59"/>
                <a:gd name="T37" fmla="*/ 23 h 37"/>
                <a:gd name="T38" fmla="*/ 14 w 59"/>
                <a:gd name="T39" fmla="*/ 23 h 37"/>
                <a:gd name="T40" fmla="*/ 26 w 59"/>
                <a:gd name="T41" fmla="*/ 23 h 37"/>
                <a:gd name="T42" fmla="*/ 28 w 59"/>
                <a:gd name="T43" fmla="*/ 24 h 37"/>
                <a:gd name="T44" fmla="*/ 16 w 59"/>
                <a:gd name="T45" fmla="*/ 25 h 37"/>
                <a:gd name="T46" fmla="*/ 16 w 59"/>
                <a:gd name="T47" fmla="*/ 30 h 37"/>
                <a:gd name="T48" fmla="*/ 19 w 59"/>
                <a:gd name="T49" fmla="*/ 33 h 37"/>
                <a:gd name="T50" fmla="*/ 32 w 59"/>
                <a:gd name="T51" fmla="*/ 35 h 37"/>
                <a:gd name="T52" fmla="*/ 34 w 59"/>
                <a:gd name="T53" fmla="*/ 36 h 37"/>
                <a:gd name="T54" fmla="*/ 40 w 59"/>
                <a:gd name="T55" fmla="*/ 35 h 37"/>
                <a:gd name="T56" fmla="*/ 41 w 59"/>
                <a:gd name="T57" fmla="*/ 35 h 37"/>
                <a:gd name="T58" fmla="*/ 41 w 59"/>
                <a:gd name="T59" fmla="*/ 29 h 37"/>
                <a:gd name="T60" fmla="*/ 46 w 59"/>
                <a:gd name="T61" fmla="*/ 30 h 37"/>
                <a:gd name="T62" fmla="*/ 51 w 59"/>
                <a:gd name="T63" fmla="*/ 28 h 37"/>
                <a:gd name="T64" fmla="*/ 54 w 59"/>
                <a:gd name="T65" fmla="*/ 26 h 37"/>
                <a:gd name="T66" fmla="*/ 58 w 59"/>
                <a:gd name="T6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37">
                  <a:moveTo>
                    <a:pt x="58" y="24"/>
                  </a:moveTo>
                  <a:cubicBezTo>
                    <a:pt x="58" y="22"/>
                    <a:pt x="56" y="22"/>
                    <a:pt x="55" y="21"/>
                  </a:cubicBezTo>
                  <a:cubicBezTo>
                    <a:pt x="54" y="20"/>
                    <a:pt x="53" y="22"/>
                    <a:pt x="52" y="21"/>
                  </a:cubicBezTo>
                  <a:cubicBezTo>
                    <a:pt x="50" y="19"/>
                    <a:pt x="48" y="21"/>
                    <a:pt x="46" y="20"/>
                  </a:cubicBezTo>
                  <a:cubicBezTo>
                    <a:pt x="46" y="20"/>
                    <a:pt x="48" y="19"/>
                    <a:pt x="48" y="18"/>
                  </a:cubicBezTo>
                  <a:cubicBezTo>
                    <a:pt x="48" y="18"/>
                    <a:pt x="46" y="18"/>
                    <a:pt x="46" y="18"/>
                  </a:cubicBezTo>
                  <a:cubicBezTo>
                    <a:pt x="46" y="17"/>
                    <a:pt x="47" y="17"/>
                    <a:pt x="47" y="16"/>
                  </a:cubicBezTo>
                  <a:cubicBezTo>
                    <a:pt x="47" y="15"/>
                    <a:pt x="44" y="16"/>
                    <a:pt x="44" y="15"/>
                  </a:cubicBezTo>
                  <a:cubicBezTo>
                    <a:pt x="43" y="15"/>
                    <a:pt x="45" y="14"/>
                    <a:pt x="45" y="14"/>
                  </a:cubicBezTo>
                  <a:cubicBezTo>
                    <a:pt x="46" y="13"/>
                    <a:pt x="44" y="12"/>
                    <a:pt x="44" y="11"/>
                  </a:cubicBezTo>
                  <a:cubicBezTo>
                    <a:pt x="43" y="10"/>
                    <a:pt x="38" y="11"/>
                    <a:pt x="38" y="11"/>
                  </a:cubicBezTo>
                  <a:cubicBezTo>
                    <a:pt x="38" y="12"/>
                    <a:pt x="43" y="14"/>
                    <a:pt x="43" y="15"/>
                  </a:cubicBezTo>
                  <a:cubicBezTo>
                    <a:pt x="42" y="16"/>
                    <a:pt x="39" y="14"/>
                    <a:pt x="38" y="13"/>
                  </a:cubicBezTo>
                  <a:cubicBezTo>
                    <a:pt x="36" y="12"/>
                    <a:pt x="39" y="10"/>
                    <a:pt x="35" y="10"/>
                  </a:cubicBezTo>
                  <a:cubicBezTo>
                    <a:pt x="33" y="10"/>
                    <a:pt x="30" y="10"/>
                    <a:pt x="29" y="8"/>
                  </a:cubicBezTo>
                  <a:cubicBezTo>
                    <a:pt x="28" y="6"/>
                    <a:pt x="26" y="3"/>
                    <a:pt x="24" y="2"/>
                  </a:cubicBezTo>
                  <a:cubicBezTo>
                    <a:pt x="21" y="1"/>
                    <a:pt x="18" y="0"/>
                    <a:pt x="16" y="0"/>
                  </a:cubicBezTo>
                  <a:cubicBezTo>
                    <a:pt x="15" y="0"/>
                    <a:pt x="10" y="0"/>
                    <a:pt x="12" y="1"/>
                  </a:cubicBezTo>
                  <a:cubicBezTo>
                    <a:pt x="13" y="1"/>
                    <a:pt x="17" y="2"/>
                    <a:pt x="17" y="2"/>
                  </a:cubicBezTo>
                  <a:cubicBezTo>
                    <a:pt x="17" y="4"/>
                    <a:pt x="13" y="3"/>
                    <a:pt x="12" y="3"/>
                  </a:cubicBezTo>
                  <a:cubicBezTo>
                    <a:pt x="12" y="3"/>
                    <a:pt x="13" y="4"/>
                    <a:pt x="13" y="4"/>
                  </a:cubicBezTo>
                  <a:cubicBezTo>
                    <a:pt x="13" y="5"/>
                    <a:pt x="7" y="2"/>
                    <a:pt x="6" y="5"/>
                  </a:cubicBezTo>
                  <a:cubicBezTo>
                    <a:pt x="6" y="5"/>
                    <a:pt x="11" y="7"/>
                    <a:pt x="12" y="7"/>
                  </a:cubicBezTo>
                  <a:cubicBezTo>
                    <a:pt x="10" y="6"/>
                    <a:pt x="11" y="9"/>
                    <a:pt x="11" y="9"/>
                  </a:cubicBezTo>
                  <a:cubicBezTo>
                    <a:pt x="11" y="10"/>
                    <a:pt x="4" y="7"/>
                    <a:pt x="3" y="8"/>
                  </a:cubicBezTo>
                  <a:cubicBezTo>
                    <a:pt x="3" y="7"/>
                    <a:pt x="6" y="8"/>
                    <a:pt x="6" y="9"/>
                  </a:cubicBezTo>
                  <a:cubicBezTo>
                    <a:pt x="6" y="8"/>
                    <a:pt x="4" y="9"/>
                    <a:pt x="4" y="9"/>
                  </a:cubicBezTo>
                  <a:cubicBezTo>
                    <a:pt x="3" y="10"/>
                    <a:pt x="5" y="11"/>
                    <a:pt x="5" y="11"/>
                  </a:cubicBezTo>
                  <a:cubicBezTo>
                    <a:pt x="6" y="12"/>
                    <a:pt x="2" y="12"/>
                    <a:pt x="1" y="12"/>
                  </a:cubicBezTo>
                  <a:cubicBezTo>
                    <a:pt x="2" y="12"/>
                    <a:pt x="4" y="13"/>
                    <a:pt x="6" y="14"/>
                  </a:cubicBezTo>
                  <a:cubicBezTo>
                    <a:pt x="8" y="14"/>
                    <a:pt x="10" y="13"/>
                    <a:pt x="12" y="13"/>
                  </a:cubicBezTo>
                  <a:cubicBezTo>
                    <a:pt x="12" y="13"/>
                    <a:pt x="10" y="14"/>
                    <a:pt x="10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6"/>
                    <a:pt x="0" y="15"/>
                    <a:pt x="0" y="15"/>
                  </a:cubicBezTo>
                  <a:cubicBezTo>
                    <a:pt x="0" y="15"/>
                    <a:pt x="2" y="18"/>
                    <a:pt x="2" y="18"/>
                  </a:cubicBezTo>
                  <a:cubicBezTo>
                    <a:pt x="3" y="19"/>
                    <a:pt x="7" y="21"/>
                    <a:pt x="7" y="20"/>
                  </a:cubicBezTo>
                  <a:cubicBezTo>
                    <a:pt x="7" y="21"/>
                    <a:pt x="5" y="20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9" y="24"/>
                    <a:pt x="10" y="23"/>
                    <a:pt x="11" y="23"/>
                  </a:cubicBezTo>
                  <a:cubicBezTo>
                    <a:pt x="12" y="22"/>
                    <a:pt x="13" y="24"/>
                    <a:pt x="14" y="23"/>
                  </a:cubicBezTo>
                  <a:cubicBezTo>
                    <a:pt x="17" y="22"/>
                    <a:pt x="19" y="21"/>
                    <a:pt x="21" y="22"/>
                  </a:cubicBezTo>
                  <a:cubicBezTo>
                    <a:pt x="23" y="23"/>
                    <a:pt x="24" y="23"/>
                    <a:pt x="26" y="23"/>
                  </a:cubicBezTo>
                  <a:cubicBezTo>
                    <a:pt x="25" y="23"/>
                    <a:pt x="23" y="23"/>
                    <a:pt x="21" y="23"/>
                  </a:cubicBezTo>
                  <a:cubicBezTo>
                    <a:pt x="23" y="23"/>
                    <a:pt x="27" y="23"/>
                    <a:pt x="28" y="24"/>
                  </a:cubicBezTo>
                  <a:cubicBezTo>
                    <a:pt x="28" y="24"/>
                    <a:pt x="23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6" y="26"/>
                    <a:pt x="12" y="27"/>
                    <a:pt x="13" y="27"/>
                  </a:cubicBezTo>
                  <a:cubicBezTo>
                    <a:pt x="14" y="28"/>
                    <a:pt x="15" y="28"/>
                    <a:pt x="16" y="30"/>
                  </a:cubicBezTo>
                  <a:cubicBezTo>
                    <a:pt x="16" y="32"/>
                    <a:pt x="22" y="30"/>
                    <a:pt x="23" y="32"/>
                  </a:cubicBezTo>
                  <a:cubicBezTo>
                    <a:pt x="23" y="32"/>
                    <a:pt x="19" y="32"/>
                    <a:pt x="19" y="33"/>
                  </a:cubicBezTo>
                  <a:cubicBezTo>
                    <a:pt x="20" y="34"/>
                    <a:pt x="25" y="36"/>
                    <a:pt x="26" y="36"/>
                  </a:cubicBezTo>
                  <a:cubicBezTo>
                    <a:pt x="26" y="36"/>
                    <a:pt x="32" y="36"/>
                    <a:pt x="32" y="35"/>
                  </a:cubicBezTo>
                  <a:cubicBezTo>
                    <a:pt x="32" y="35"/>
                    <a:pt x="31" y="35"/>
                    <a:pt x="31" y="35"/>
                  </a:cubicBezTo>
                  <a:cubicBezTo>
                    <a:pt x="31" y="33"/>
                    <a:pt x="35" y="36"/>
                    <a:pt x="34" y="36"/>
                  </a:cubicBezTo>
                  <a:cubicBezTo>
                    <a:pt x="35" y="36"/>
                    <a:pt x="33" y="33"/>
                    <a:pt x="33" y="32"/>
                  </a:cubicBezTo>
                  <a:cubicBezTo>
                    <a:pt x="35" y="31"/>
                    <a:pt x="37" y="37"/>
                    <a:pt x="40" y="35"/>
                  </a:cubicBezTo>
                  <a:cubicBezTo>
                    <a:pt x="41" y="34"/>
                    <a:pt x="39" y="32"/>
                    <a:pt x="40" y="32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2" y="35"/>
                    <a:pt x="43" y="31"/>
                    <a:pt x="42" y="31"/>
                  </a:cubicBezTo>
                  <a:cubicBezTo>
                    <a:pt x="42" y="30"/>
                    <a:pt x="42" y="29"/>
                    <a:pt x="41" y="29"/>
                  </a:cubicBezTo>
                  <a:cubicBezTo>
                    <a:pt x="41" y="28"/>
                    <a:pt x="42" y="26"/>
                    <a:pt x="43" y="27"/>
                  </a:cubicBezTo>
                  <a:cubicBezTo>
                    <a:pt x="44" y="28"/>
                    <a:pt x="43" y="32"/>
                    <a:pt x="46" y="30"/>
                  </a:cubicBezTo>
                  <a:cubicBezTo>
                    <a:pt x="47" y="29"/>
                    <a:pt x="50" y="25"/>
                    <a:pt x="52" y="27"/>
                  </a:cubicBezTo>
                  <a:cubicBezTo>
                    <a:pt x="53" y="27"/>
                    <a:pt x="51" y="28"/>
                    <a:pt x="51" y="28"/>
                  </a:cubicBezTo>
                  <a:cubicBezTo>
                    <a:pt x="51" y="28"/>
                    <a:pt x="56" y="27"/>
                    <a:pt x="56" y="27"/>
                  </a:cubicBezTo>
                  <a:cubicBezTo>
                    <a:pt x="56" y="27"/>
                    <a:pt x="54" y="27"/>
                    <a:pt x="54" y="26"/>
                  </a:cubicBezTo>
                  <a:cubicBezTo>
                    <a:pt x="54" y="25"/>
                    <a:pt x="59" y="25"/>
                    <a:pt x="58" y="24"/>
                  </a:cubicBezTo>
                  <a:cubicBezTo>
                    <a:pt x="58" y="22"/>
                    <a:pt x="58" y="25"/>
                    <a:pt x="58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602">
              <a:extLst>
                <a:ext uri="{FF2B5EF4-FFF2-40B4-BE49-F238E27FC236}">
                  <a16:creationId xmlns:a16="http://schemas.microsoft.com/office/drawing/2014/main" id="{A7B72DDD-F6A6-1843-9908-9AF0F0E67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6828" y="3013694"/>
              <a:ext cx="1246001" cy="686680"/>
            </a:xfrm>
            <a:custGeom>
              <a:avLst/>
              <a:gdLst>
                <a:gd name="T0" fmla="*/ 15 w 156"/>
                <a:gd name="T1" fmla="*/ 77 h 81"/>
                <a:gd name="T2" fmla="*/ 27 w 156"/>
                <a:gd name="T3" fmla="*/ 76 h 81"/>
                <a:gd name="T4" fmla="*/ 37 w 156"/>
                <a:gd name="T5" fmla="*/ 78 h 81"/>
                <a:gd name="T6" fmla="*/ 48 w 156"/>
                <a:gd name="T7" fmla="*/ 77 h 81"/>
                <a:gd name="T8" fmla="*/ 65 w 156"/>
                <a:gd name="T9" fmla="*/ 76 h 81"/>
                <a:gd name="T10" fmla="*/ 59 w 156"/>
                <a:gd name="T11" fmla="*/ 70 h 81"/>
                <a:gd name="T12" fmla="*/ 50 w 156"/>
                <a:gd name="T13" fmla="*/ 65 h 81"/>
                <a:gd name="T14" fmla="*/ 73 w 156"/>
                <a:gd name="T15" fmla="*/ 61 h 81"/>
                <a:gd name="T16" fmla="*/ 76 w 156"/>
                <a:gd name="T17" fmla="*/ 55 h 81"/>
                <a:gd name="T18" fmla="*/ 71 w 156"/>
                <a:gd name="T19" fmla="*/ 50 h 81"/>
                <a:gd name="T20" fmla="*/ 72 w 156"/>
                <a:gd name="T21" fmla="*/ 48 h 81"/>
                <a:gd name="T22" fmla="*/ 78 w 156"/>
                <a:gd name="T23" fmla="*/ 45 h 81"/>
                <a:gd name="T24" fmla="*/ 90 w 156"/>
                <a:gd name="T25" fmla="*/ 44 h 81"/>
                <a:gd name="T26" fmla="*/ 105 w 156"/>
                <a:gd name="T27" fmla="*/ 37 h 81"/>
                <a:gd name="T28" fmla="*/ 105 w 156"/>
                <a:gd name="T29" fmla="*/ 32 h 81"/>
                <a:gd name="T30" fmla="*/ 136 w 156"/>
                <a:gd name="T31" fmla="*/ 21 h 81"/>
                <a:gd name="T32" fmla="*/ 115 w 156"/>
                <a:gd name="T33" fmla="*/ 23 h 81"/>
                <a:gd name="T34" fmla="*/ 134 w 156"/>
                <a:gd name="T35" fmla="*/ 18 h 81"/>
                <a:gd name="T36" fmla="*/ 146 w 156"/>
                <a:gd name="T37" fmla="*/ 10 h 81"/>
                <a:gd name="T38" fmla="*/ 133 w 156"/>
                <a:gd name="T39" fmla="*/ 5 h 81"/>
                <a:gd name="T40" fmla="*/ 121 w 156"/>
                <a:gd name="T41" fmla="*/ 5 h 81"/>
                <a:gd name="T42" fmla="*/ 100 w 156"/>
                <a:gd name="T43" fmla="*/ 2 h 81"/>
                <a:gd name="T44" fmla="*/ 91 w 156"/>
                <a:gd name="T45" fmla="*/ 5 h 81"/>
                <a:gd name="T46" fmla="*/ 80 w 156"/>
                <a:gd name="T47" fmla="*/ 8 h 81"/>
                <a:gd name="T48" fmla="*/ 58 w 156"/>
                <a:gd name="T49" fmla="*/ 4 h 81"/>
                <a:gd name="T50" fmla="*/ 52 w 156"/>
                <a:gd name="T51" fmla="*/ 5 h 81"/>
                <a:gd name="T52" fmla="*/ 46 w 156"/>
                <a:gd name="T53" fmla="*/ 10 h 81"/>
                <a:gd name="T54" fmla="*/ 45 w 156"/>
                <a:gd name="T55" fmla="*/ 12 h 81"/>
                <a:gd name="T56" fmla="*/ 31 w 156"/>
                <a:gd name="T57" fmla="*/ 10 h 81"/>
                <a:gd name="T58" fmla="*/ 34 w 156"/>
                <a:gd name="T59" fmla="*/ 16 h 81"/>
                <a:gd name="T60" fmla="*/ 23 w 156"/>
                <a:gd name="T61" fmla="*/ 16 h 81"/>
                <a:gd name="T62" fmla="*/ 5 w 156"/>
                <a:gd name="T63" fmla="*/ 17 h 81"/>
                <a:gd name="T64" fmla="*/ 11 w 156"/>
                <a:gd name="T65" fmla="*/ 21 h 81"/>
                <a:gd name="T66" fmla="*/ 13 w 156"/>
                <a:gd name="T67" fmla="*/ 26 h 81"/>
                <a:gd name="T68" fmla="*/ 23 w 156"/>
                <a:gd name="T69" fmla="*/ 27 h 81"/>
                <a:gd name="T70" fmla="*/ 20 w 156"/>
                <a:gd name="T71" fmla="*/ 31 h 81"/>
                <a:gd name="T72" fmla="*/ 26 w 156"/>
                <a:gd name="T73" fmla="*/ 30 h 81"/>
                <a:gd name="T74" fmla="*/ 42 w 156"/>
                <a:gd name="T75" fmla="*/ 30 h 81"/>
                <a:gd name="T76" fmla="*/ 52 w 156"/>
                <a:gd name="T77" fmla="*/ 31 h 81"/>
                <a:gd name="T78" fmla="*/ 73 w 156"/>
                <a:gd name="T79" fmla="*/ 21 h 81"/>
                <a:gd name="T80" fmla="*/ 60 w 156"/>
                <a:gd name="T81" fmla="*/ 31 h 81"/>
                <a:gd name="T82" fmla="*/ 44 w 156"/>
                <a:gd name="T83" fmla="*/ 35 h 81"/>
                <a:gd name="T84" fmla="*/ 58 w 156"/>
                <a:gd name="T85" fmla="*/ 42 h 81"/>
                <a:gd name="T86" fmla="*/ 32 w 156"/>
                <a:gd name="T87" fmla="*/ 39 h 81"/>
                <a:gd name="T88" fmla="*/ 42 w 156"/>
                <a:gd name="T89" fmla="*/ 50 h 81"/>
                <a:gd name="T90" fmla="*/ 44 w 156"/>
                <a:gd name="T91" fmla="*/ 52 h 81"/>
                <a:gd name="T92" fmla="*/ 30 w 156"/>
                <a:gd name="T93" fmla="*/ 52 h 81"/>
                <a:gd name="T94" fmla="*/ 27 w 156"/>
                <a:gd name="T95" fmla="*/ 59 h 81"/>
                <a:gd name="T96" fmla="*/ 36 w 156"/>
                <a:gd name="T97" fmla="*/ 57 h 81"/>
                <a:gd name="T98" fmla="*/ 34 w 156"/>
                <a:gd name="T99" fmla="*/ 60 h 81"/>
                <a:gd name="T100" fmla="*/ 37 w 156"/>
                <a:gd name="T101" fmla="*/ 65 h 81"/>
                <a:gd name="T102" fmla="*/ 38 w 156"/>
                <a:gd name="T103" fmla="*/ 68 h 81"/>
                <a:gd name="T104" fmla="*/ 19 w 156"/>
                <a:gd name="T105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" h="81">
                  <a:moveTo>
                    <a:pt x="26" y="70"/>
                  </a:moveTo>
                  <a:cubicBezTo>
                    <a:pt x="22" y="70"/>
                    <a:pt x="17" y="70"/>
                    <a:pt x="13" y="71"/>
                  </a:cubicBezTo>
                  <a:cubicBezTo>
                    <a:pt x="11" y="72"/>
                    <a:pt x="11" y="75"/>
                    <a:pt x="12" y="76"/>
                  </a:cubicBezTo>
                  <a:cubicBezTo>
                    <a:pt x="13" y="77"/>
                    <a:pt x="15" y="78"/>
                    <a:pt x="15" y="77"/>
                  </a:cubicBezTo>
                  <a:cubicBezTo>
                    <a:pt x="17" y="77"/>
                    <a:pt x="16" y="76"/>
                    <a:pt x="17" y="75"/>
                  </a:cubicBezTo>
                  <a:cubicBezTo>
                    <a:pt x="17" y="75"/>
                    <a:pt x="17" y="78"/>
                    <a:pt x="17" y="78"/>
                  </a:cubicBezTo>
                  <a:cubicBezTo>
                    <a:pt x="19" y="78"/>
                    <a:pt x="22" y="78"/>
                    <a:pt x="24" y="78"/>
                  </a:cubicBezTo>
                  <a:cubicBezTo>
                    <a:pt x="26" y="78"/>
                    <a:pt x="26" y="76"/>
                    <a:pt x="27" y="76"/>
                  </a:cubicBezTo>
                  <a:cubicBezTo>
                    <a:pt x="29" y="76"/>
                    <a:pt x="27" y="78"/>
                    <a:pt x="27" y="78"/>
                  </a:cubicBezTo>
                  <a:cubicBezTo>
                    <a:pt x="27" y="78"/>
                    <a:pt x="37" y="79"/>
                    <a:pt x="37" y="78"/>
                  </a:cubicBezTo>
                  <a:cubicBezTo>
                    <a:pt x="37" y="78"/>
                    <a:pt x="35" y="77"/>
                    <a:pt x="34" y="76"/>
                  </a:cubicBezTo>
                  <a:cubicBezTo>
                    <a:pt x="34" y="76"/>
                    <a:pt x="38" y="77"/>
                    <a:pt x="37" y="78"/>
                  </a:cubicBezTo>
                  <a:cubicBezTo>
                    <a:pt x="38" y="77"/>
                    <a:pt x="37" y="76"/>
                    <a:pt x="38" y="76"/>
                  </a:cubicBezTo>
                  <a:cubicBezTo>
                    <a:pt x="38" y="76"/>
                    <a:pt x="40" y="77"/>
                    <a:pt x="41" y="77"/>
                  </a:cubicBezTo>
                  <a:cubicBezTo>
                    <a:pt x="43" y="79"/>
                    <a:pt x="41" y="76"/>
                    <a:pt x="42" y="75"/>
                  </a:cubicBezTo>
                  <a:cubicBezTo>
                    <a:pt x="42" y="75"/>
                    <a:pt x="48" y="78"/>
                    <a:pt x="48" y="77"/>
                  </a:cubicBezTo>
                  <a:cubicBezTo>
                    <a:pt x="48" y="76"/>
                    <a:pt x="46" y="76"/>
                    <a:pt x="46" y="75"/>
                  </a:cubicBezTo>
                  <a:cubicBezTo>
                    <a:pt x="46" y="75"/>
                    <a:pt x="53" y="76"/>
                    <a:pt x="53" y="76"/>
                  </a:cubicBezTo>
                  <a:cubicBezTo>
                    <a:pt x="57" y="76"/>
                    <a:pt x="52" y="79"/>
                    <a:pt x="52" y="80"/>
                  </a:cubicBezTo>
                  <a:cubicBezTo>
                    <a:pt x="52" y="81"/>
                    <a:pt x="64" y="76"/>
                    <a:pt x="65" y="76"/>
                  </a:cubicBezTo>
                  <a:cubicBezTo>
                    <a:pt x="67" y="76"/>
                    <a:pt x="72" y="73"/>
                    <a:pt x="68" y="72"/>
                  </a:cubicBezTo>
                  <a:cubicBezTo>
                    <a:pt x="66" y="71"/>
                    <a:pt x="63" y="73"/>
                    <a:pt x="61" y="72"/>
                  </a:cubicBezTo>
                  <a:cubicBezTo>
                    <a:pt x="61" y="72"/>
                    <a:pt x="63" y="70"/>
                    <a:pt x="63" y="70"/>
                  </a:cubicBezTo>
                  <a:cubicBezTo>
                    <a:pt x="63" y="69"/>
                    <a:pt x="60" y="70"/>
                    <a:pt x="59" y="70"/>
                  </a:cubicBezTo>
                  <a:cubicBezTo>
                    <a:pt x="57" y="70"/>
                    <a:pt x="56" y="68"/>
                    <a:pt x="54" y="68"/>
                  </a:cubicBezTo>
                  <a:cubicBezTo>
                    <a:pt x="53" y="69"/>
                    <a:pt x="50" y="70"/>
                    <a:pt x="48" y="69"/>
                  </a:cubicBezTo>
                  <a:cubicBezTo>
                    <a:pt x="49" y="69"/>
                    <a:pt x="50" y="69"/>
                    <a:pt x="51" y="69"/>
                  </a:cubicBezTo>
                  <a:cubicBezTo>
                    <a:pt x="52" y="68"/>
                    <a:pt x="50" y="66"/>
                    <a:pt x="50" y="65"/>
                  </a:cubicBezTo>
                  <a:cubicBezTo>
                    <a:pt x="50" y="67"/>
                    <a:pt x="59" y="68"/>
                    <a:pt x="60" y="68"/>
                  </a:cubicBezTo>
                  <a:cubicBezTo>
                    <a:pt x="61" y="68"/>
                    <a:pt x="63" y="68"/>
                    <a:pt x="65" y="68"/>
                  </a:cubicBezTo>
                  <a:cubicBezTo>
                    <a:pt x="67" y="68"/>
                    <a:pt x="69" y="65"/>
                    <a:pt x="68" y="64"/>
                  </a:cubicBezTo>
                  <a:cubicBezTo>
                    <a:pt x="65" y="61"/>
                    <a:pt x="71" y="61"/>
                    <a:pt x="73" y="61"/>
                  </a:cubicBezTo>
                  <a:cubicBezTo>
                    <a:pt x="74" y="61"/>
                    <a:pt x="79" y="61"/>
                    <a:pt x="80" y="60"/>
                  </a:cubicBezTo>
                  <a:cubicBezTo>
                    <a:pt x="80" y="60"/>
                    <a:pt x="75" y="58"/>
                    <a:pt x="75" y="58"/>
                  </a:cubicBezTo>
                  <a:cubicBezTo>
                    <a:pt x="77" y="57"/>
                    <a:pt x="81" y="59"/>
                    <a:pt x="82" y="57"/>
                  </a:cubicBezTo>
                  <a:cubicBezTo>
                    <a:pt x="83" y="56"/>
                    <a:pt x="77" y="55"/>
                    <a:pt x="76" y="55"/>
                  </a:cubicBezTo>
                  <a:cubicBezTo>
                    <a:pt x="77" y="55"/>
                    <a:pt x="84" y="54"/>
                    <a:pt x="85" y="53"/>
                  </a:cubicBezTo>
                  <a:cubicBezTo>
                    <a:pt x="87" y="52"/>
                    <a:pt x="77" y="50"/>
                    <a:pt x="77" y="51"/>
                  </a:cubicBezTo>
                  <a:cubicBezTo>
                    <a:pt x="77" y="50"/>
                    <a:pt x="79" y="50"/>
                    <a:pt x="79" y="50"/>
                  </a:cubicBezTo>
                  <a:cubicBezTo>
                    <a:pt x="79" y="49"/>
                    <a:pt x="72" y="50"/>
                    <a:pt x="71" y="50"/>
                  </a:cubicBezTo>
                  <a:cubicBezTo>
                    <a:pt x="69" y="50"/>
                    <a:pt x="68" y="51"/>
                    <a:pt x="66" y="52"/>
                  </a:cubicBezTo>
                  <a:cubicBezTo>
                    <a:pt x="67" y="52"/>
                    <a:pt x="70" y="49"/>
                    <a:pt x="68" y="49"/>
                  </a:cubicBezTo>
                  <a:cubicBezTo>
                    <a:pt x="68" y="49"/>
                    <a:pt x="64" y="49"/>
                    <a:pt x="64" y="48"/>
                  </a:cubicBezTo>
                  <a:cubicBezTo>
                    <a:pt x="64" y="48"/>
                    <a:pt x="71" y="48"/>
                    <a:pt x="72" y="48"/>
                  </a:cubicBezTo>
                  <a:cubicBezTo>
                    <a:pt x="71" y="48"/>
                    <a:pt x="68" y="47"/>
                    <a:pt x="68" y="47"/>
                  </a:cubicBezTo>
                  <a:cubicBezTo>
                    <a:pt x="69" y="46"/>
                    <a:pt x="72" y="48"/>
                    <a:pt x="74" y="47"/>
                  </a:cubicBezTo>
                  <a:cubicBezTo>
                    <a:pt x="73" y="47"/>
                    <a:pt x="69" y="46"/>
                    <a:pt x="69" y="46"/>
                  </a:cubicBezTo>
                  <a:cubicBezTo>
                    <a:pt x="69" y="45"/>
                    <a:pt x="77" y="46"/>
                    <a:pt x="78" y="45"/>
                  </a:cubicBezTo>
                  <a:cubicBezTo>
                    <a:pt x="78" y="45"/>
                    <a:pt x="75" y="44"/>
                    <a:pt x="75" y="44"/>
                  </a:cubicBezTo>
                  <a:cubicBezTo>
                    <a:pt x="74" y="44"/>
                    <a:pt x="77" y="44"/>
                    <a:pt x="77" y="44"/>
                  </a:cubicBezTo>
                  <a:cubicBezTo>
                    <a:pt x="79" y="45"/>
                    <a:pt x="80" y="46"/>
                    <a:pt x="82" y="46"/>
                  </a:cubicBezTo>
                  <a:cubicBezTo>
                    <a:pt x="84" y="46"/>
                    <a:pt x="87" y="45"/>
                    <a:pt x="90" y="44"/>
                  </a:cubicBezTo>
                  <a:cubicBezTo>
                    <a:pt x="98" y="43"/>
                    <a:pt x="85" y="42"/>
                    <a:pt x="84" y="40"/>
                  </a:cubicBezTo>
                  <a:cubicBezTo>
                    <a:pt x="84" y="39"/>
                    <a:pt x="93" y="40"/>
                    <a:pt x="94" y="41"/>
                  </a:cubicBezTo>
                  <a:cubicBezTo>
                    <a:pt x="96" y="42"/>
                    <a:pt x="97" y="42"/>
                    <a:pt x="100" y="41"/>
                  </a:cubicBezTo>
                  <a:cubicBezTo>
                    <a:pt x="101" y="41"/>
                    <a:pt x="106" y="39"/>
                    <a:pt x="105" y="37"/>
                  </a:cubicBezTo>
                  <a:cubicBezTo>
                    <a:pt x="105" y="36"/>
                    <a:pt x="94" y="41"/>
                    <a:pt x="97" y="36"/>
                  </a:cubicBezTo>
                  <a:cubicBezTo>
                    <a:pt x="96" y="37"/>
                    <a:pt x="101" y="37"/>
                    <a:pt x="101" y="37"/>
                  </a:cubicBezTo>
                  <a:cubicBezTo>
                    <a:pt x="104" y="37"/>
                    <a:pt x="106" y="36"/>
                    <a:pt x="108" y="36"/>
                  </a:cubicBezTo>
                  <a:cubicBezTo>
                    <a:pt x="108" y="35"/>
                    <a:pt x="105" y="32"/>
                    <a:pt x="105" y="32"/>
                  </a:cubicBezTo>
                  <a:cubicBezTo>
                    <a:pt x="106" y="32"/>
                    <a:pt x="107" y="33"/>
                    <a:pt x="107" y="34"/>
                  </a:cubicBezTo>
                  <a:cubicBezTo>
                    <a:pt x="108" y="35"/>
                    <a:pt x="110" y="34"/>
                    <a:pt x="111" y="34"/>
                  </a:cubicBezTo>
                  <a:cubicBezTo>
                    <a:pt x="114" y="32"/>
                    <a:pt x="116" y="30"/>
                    <a:pt x="119" y="29"/>
                  </a:cubicBezTo>
                  <a:cubicBezTo>
                    <a:pt x="121" y="28"/>
                    <a:pt x="136" y="22"/>
                    <a:pt x="136" y="21"/>
                  </a:cubicBezTo>
                  <a:cubicBezTo>
                    <a:pt x="136" y="20"/>
                    <a:pt x="123" y="23"/>
                    <a:pt x="122" y="23"/>
                  </a:cubicBezTo>
                  <a:cubicBezTo>
                    <a:pt x="119" y="24"/>
                    <a:pt x="116" y="24"/>
                    <a:pt x="112" y="25"/>
                  </a:cubicBezTo>
                  <a:cubicBezTo>
                    <a:pt x="112" y="25"/>
                    <a:pt x="108" y="25"/>
                    <a:pt x="108" y="25"/>
                  </a:cubicBezTo>
                  <a:cubicBezTo>
                    <a:pt x="108" y="24"/>
                    <a:pt x="114" y="24"/>
                    <a:pt x="115" y="23"/>
                  </a:cubicBezTo>
                  <a:cubicBezTo>
                    <a:pt x="116" y="23"/>
                    <a:pt x="123" y="22"/>
                    <a:pt x="123" y="21"/>
                  </a:cubicBezTo>
                  <a:cubicBezTo>
                    <a:pt x="123" y="22"/>
                    <a:pt x="113" y="20"/>
                    <a:pt x="114" y="19"/>
                  </a:cubicBezTo>
                  <a:cubicBezTo>
                    <a:pt x="114" y="19"/>
                    <a:pt x="126" y="20"/>
                    <a:pt x="127" y="19"/>
                  </a:cubicBezTo>
                  <a:cubicBezTo>
                    <a:pt x="129" y="19"/>
                    <a:pt x="132" y="18"/>
                    <a:pt x="134" y="18"/>
                  </a:cubicBezTo>
                  <a:cubicBezTo>
                    <a:pt x="135" y="18"/>
                    <a:pt x="137" y="18"/>
                    <a:pt x="138" y="18"/>
                  </a:cubicBezTo>
                  <a:cubicBezTo>
                    <a:pt x="142" y="17"/>
                    <a:pt x="146" y="16"/>
                    <a:pt x="149" y="15"/>
                  </a:cubicBezTo>
                  <a:cubicBezTo>
                    <a:pt x="149" y="15"/>
                    <a:pt x="156" y="11"/>
                    <a:pt x="153" y="10"/>
                  </a:cubicBezTo>
                  <a:cubicBezTo>
                    <a:pt x="151" y="10"/>
                    <a:pt x="148" y="10"/>
                    <a:pt x="146" y="10"/>
                  </a:cubicBezTo>
                  <a:cubicBezTo>
                    <a:pt x="145" y="9"/>
                    <a:pt x="143" y="10"/>
                    <a:pt x="143" y="9"/>
                  </a:cubicBezTo>
                  <a:cubicBezTo>
                    <a:pt x="143" y="7"/>
                    <a:pt x="141" y="7"/>
                    <a:pt x="141" y="5"/>
                  </a:cubicBezTo>
                  <a:cubicBezTo>
                    <a:pt x="141" y="5"/>
                    <a:pt x="137" y="6"/>
                    <a:pt x="136" y="6"/>
                  </a:cubicBezTo>
                  <a:cubicBezTo>
                    <a:pt x="135" y="5"/>
                    <a:pt x="134" y="3"/>
                    <a:pt x="133" y="5"/>
                  </a:cubicBezTo>
                  <a:cubicBezTo>
                    <a:pt x="133" y="5"/>
                    <a:pt x="127" y="6"/>
                    <a:pt x="126" y="6"/>
                  </a:cubicBezTo>
                  <a:cubicBezTo>
                    <a:pt x="124" y="7"/>
                    <a:pt x="122" y="7"/>
                    <a:pt x="120" y="7"/>
                  </a:cubicBezTo>
                  <a:cubicBezTo>
                    <a:pt x="120" y="7"/>
                    <a:pt x="116" y="7"/>
                    <a:pt x="116" y="7"/>
                  </a:cubicBezTo>
                  <a:cubicBezTo>
                    <a:pt x="116" y="6"/>
                    <a:pt x="120" y="6"/>
                    <a:pt x="121" y="5"/>
                  </a:cubicBezTo>
                  <a:cubicBezTo>
                    <a:pt x="123" y="5"/>
                    <a:pt x="125" y="4"/>
                    <a:pt x="126" y="3"/>
                  </a:cubicBezTo>
                  <a:cubicBezTo>
                    <a:pt x="124" y="6"/>
                    <a:pt x="103" y="0"/>
                    <a:pt x="102" y="2"/>
                  </a:cubicBezTo>
                  <a:cubicBezTo>
                    <a:pt x="102" y="3"/>
                    <a:pt x="104" y="3"/>
                    <a:pt x="105" y="4"/>
                  </a:cubicBezTo>
                  <a:cubicBezTo>
                    <a:pt x="105" y="5"/>
                    <a:pt x="100" y="2"/>
                    <a:pt x="100" y="2"/>
                  </a:cubicBezTo>
                  <a:cubicBezTo>
                    <a:pt x="98" y="1"/>
                    <a:pt x="95" y="2"/>
                    <a:pt x="94" y="2"/>
                  </a:cubicBezTo>
                  <a:cubicBezTo>
                    <a:pt x="93" y="2"/>
                    <a:pt x="90" y="2"/>
                    <a:pt x="91" y="3"/>
                  </a:cubicBezTo>
                  <a:cubicBezTo>
                    <a:pt x="92" y="4"/>
                    <a:pt x="94" y="7"/>
                    <a:pt x="95" y="6"/>
                  </a:cubicBezTo>
                  <a:cubicBezTo>
                    <a:pt x="95" y="7"/>
                    <a:pt x="91" y="6"/>
                    <a:pt x="91" y="5"/>
                  </a:cubicBezTo>
                  <a:cubicBezTo>
                    <a:pt x="88" y="5"/>
                    <a:pt x="87" y="2"/>
                    <a:pt x="85" y="2"/>
                  </a:cubicBezTo>
                  <a:cubicBezTo>
                    <a:pt x="81" y="2"/>
                    <a:pt x="78" y="2"/>
                    <a:pt x="75" y="2"/>
                  </a:cubicBezTo>
                  <a:cubicBezTo>
                    <a:pt x="70" y="3"/>
                    <a:pt x="73" y="4"/>
                    <a:pt x="76" y="5"/>
                  </a:cubicBezTo>
                  <a:cubicBezTo>
                    <a:pt x="77" y="6"/>
                    <a:pt x="79" y="7"/>
                    <a:pt x="80" y="8"/>
                  </a:cubicBezTo>
                  <a:cubicBezTo>
                    <a:pt x="80" y="8"/>
                    <a:pt x="77" y="10"/>
                    <a:pt x="77" y="10"/>
                  </a:cubicBezTo>
                  <a:cubicBezTo>
                    <a:pt x="76" y="10"/>
                    <a:pt x="78" y="9"/>
                    <a:pt x="78" y="9"/>
                  </a:cubicBezTo>
                  <a:cubicBezTo>
                    <a:pt x="78" y="8"/>
                    <a:pt x="71" y="4"/>
                    <a:pt x="70" y="4"/>
                  </a:cubicBezTo>
                  <a:cubicBezTo>
                    <a:pt x="66" y="4"/>
                    <a:pt x="62" y="3"/>
                    <a:pt x="58" y="4"/>
                  </a:cubicBezTo>
                  <a:cubicBezTo>
                    <a:pt x="58" y="4"/>
                    <a:pt x="60" y="6"/>
                    <a:pt x="61" y="6"/>
                  </a:cubicBezTo>
                  <a:cubicBezTo>
                    <a:pt x="62" y="6"/>
                    <a:pt x="64" y="7"/>
                    <a:pt x="66" y="6"/>
                  </a:cubicBezTo>
                  <a:cubicBezTo>
                    <a:pt x="64" y="7"/>
                    <a:pt x="61" y="8"/>
                    <a:pt x="59" y="7"/>
                  </a:cubicBezTo>
                  <a:cubicBezTo>
                    <a:pt x="58" y="7"/>
                    <a:pt x="51" y="4"/>
                    <a:pt x="52" y="5"/>
                  </a:cubicBezTo>
                  <a:cubicBezTo>
                    <a:pt x="52" y="4"/>
                    <a:pt x="57" y="10"/>
                    <a:pt x="53" y="9"/>
                  </a:cubicBezTo>
                  <a:cubicBezTo>
                    <a:pt x="52" y="8"/>
                    <a:pt x="49" y="7"/>
                    <a:pt x="47" y="8"/>
                  </a:cubicBezTo>
                  <a:cubicBezTo>
                    <a:pt x="48" y="8"/>
                    <a:pt x="51" y="9"/>
                    <a:pt x="51" y="9"/>
                  </a:cubicBezTo>
                  <a:cubicBezTo>
                    <a:pt x="50" y="10"/>
                    <a:pt x="46" y="8"/>
                    <a:pt x="46" y="10"/>
                  </a:cubicBezTo>
                  <a:cubicBezTo>
                    <a:pt x="46" y="11"/>
                    <a:pt x="50" y="12"/>
                    <a:pt x="51" y="13"/>
                  </a:cubicBezTo>
                  <a:cubicBezTo>
                    <a:pt x="54" y="13"/>
                    <a:pt x="61" y="14"/>
                    <a:pt x="61" y="17"/>
                  </a:cubicBezTo>
                  <a:cubicBezTo>
                    <a:pt x="61" y="16"/>
                    <a:pt x="54" y="15"/>
                    <a:pt x="52" y="14"/>
                  </a:cubicBezTo>
                  <a:cubicBezTo>
                    <a:pt x="50" y="14"/>
                    <a:pt x="47" y="11"/>
                    <a:pt x="45" y="12"/>
                  </a:cubicBezTo>
                  <a:cubicBezTo>
                    <a:pt x="45" y="12"/>
                    <a:pt x="48" y="14"/>
                    <a:pt x="48" y="14"/>
                  </a:cubicBezTo>
                  <a:cubicBezTo>
                    <a:pt x="48" y="14"/>
                    <a:pt x="45" y="15"/>
                    <a:pt x="45" y="14"/>
                  </a:cubicBezTo>
                  <a:cubicBezTo>
                    <a:pt x="43" y="13"/>
                    <a:pt x="42" y="12"/>
                    <a:pt x="40" y="11"/>
                  </a:cubicBezTo>
                  <a:cubicBezTo>
                    <a:pt x="39" y="10"/>
                    <a:pt x="31" y="10"/>
                    <a:pt x="31" y="10"/>
                  </a:cubicBezTo>
                  <a:cubicBezTo>
                    <a:pt x="31" y="11"/>
                    <a:pt x="34" y="11"/>
                    <a:pt x="31" y="12"/>
                  </a:cubicBezTo>
                  <a:cubicBezTo>
                    <a:pt x="30" y="12"/>
                    <a:pt x="25" y="14"/>
                    <a:pt x="25" y="14"/>
                  </a:cubicBezTo>
                  <a:cubicBezTo>
                    <a:pt x="26" y="14"/>
                    <a:pt x="29" y="13"/>
                    <a:pt x="29" y="13"/>
                  </a:cubicBezTo>
                  <a:cubicBezTo>
                    <a:pt x="30" y="14"/>
                    <a:pt x="34" y="16"/>
                    <a:pt x="34" y="16"/>
                  </a:cubicBezTo>
                  <a:cubicBezTo>
                    <a:pt x="34" y="16"/>
                    <a:pt x="31" y="15"/>
                    <a:pt x="31" y="16"/>
                  </a:cubicBezTo>
                  <a:cubicBezTo>
                    <a:pt x="31" y="16"/>
                    <a:pt x="32" y="19"/>
                    <a:pt x="30" y="17"/>
                  </a:cubicBezTo>
                  <a:cubicBezTo>
                    <a:pt x="29" y="16"/>
                    <a:pt x="28" y="14"/>
                    <a:pt x="26" y="15"/>
                  </a:cubicBezTo>
                  <a:cubicBezTo>
                    <a:pt x="25" y="15"/>
                    <a:pt x="24" y="17"/>
                    <a:pt x="23" y="16"/>
                  </a:cubicBezTo>
                  <a:cubicBezTo>
                    <a:pt x="22" y="15"/>
                    <a:pt x="21" y="14"/>
                    <a:pt x="19" y="14"/>
                  </a:cubicBezTo>
                  <a:cubicBezTo>
                    <a:pt x="18" y="14"/>
                    <a:pt x="15" y="15"/>
                    <a:pt x="14" y="16"/>
                  </a:cubicBezTo>
                  <a:cubicBezTo>
                    <a:pt x="12" y="17"/>
                    <a:pt x="13" y="18"/>
                    <a:pt x="10" y="17"/>
                  </a:cubicBezTo>
                  <a:cubicBezTo>
                    <a:pt x="8" y="16"/>
                    <a:pt x="7" y="17"/>
                    <a:pt x="5" y="17"/>
                  </a:cubicBezTo>
                  <a:cubicBezTo>
                    <a:pt x="4" y="18"/>
                    <a:pt x="0" y="18"/>
                    <a:pt x="0" y="19"/>
                  </a:cubicBezTo>
                  <a:cubicBezTo>
                    <a:pt x="0" y="21"/>
                    <a:pt x="9" y="19"/>
                    <a:pt x="9" y="20"/>
                  </a:cubicBezTo>
                  <a:cubicBezTo>
                    <a:pt x="9" y="21"/>
                    <a:pt x="6" y="21"/>
                    <a:pt x="5" y="22"/>
                  </a:cubicBezTo>
                  <a:cubicBezTo>
                    <a:pt x="5" y="21"/>
                    <a:pt x="10" y="21"/>
                    <a:pt x="11" y="21"/>
                  </a:cubicBezTo>
                  <a:cubicBezTo>
                    <a:pt x="12" y="21"/>
                    <a:pt x="17" y="21"/>
                    <a:pt x="17" y="21"/>
                  </a:cubicBezTo>
                  <a:cubicBezTo>
                    <a:pt x="17" y="21"/>
                    <a:pt x="15" y="22"/>
                    <a:pt x="14" y="22"/>
                  </a:cubicBezTo>
                  <a:cubicBezTo>
                    <a:pt x="12" y="22"/>
                    <a:pt x="11" y="22"/>
                    <a:pt x="9" y="24"/>
                  </a:cubicBezTo>
                  <a:cubicBezTo>
                    <a:pt x="5" y="26"/>
                    <a:pt x="12" y="26"/>
                    <a:pt x="13" y="26"/>
                  </a:cubicBezTo>
                  <a:cubicBezTo>
                    <a:pt x="17" y="27"/>
                    <a:pt x="20" y="27"/>
                    <a:pt x="24" y="26"/>
                  </a:cubicBezTo>
                  <a:cubicBezTo>
                    <a:pt x="26" y="25"/>
                    <a:pt x="31" y="22"/>
                    <a:pt x="34" y="24"/>
                  </a:cubicBezTo>
                  <a:cubicBezTo>
                    <a:pt x="34" y="24"/>
                    <a:pt x="29" y="26"/>
                    <a:pt x="29" y="26"/>
                  </a:cubicBezTo>
                  <a:cubicBezTo>
                    <a:pt x="27" y="26"/>
                    <a:pt x="25" y="26"/>
                    <a:pt x="23" y="27"/>
                  </a:cubicBezTo>
                  <a:cubicBezTo>
                    <a:pt x="22" y="27"/>
                    <a:pt x="20" y="27"/>
                    <a:pt x="18" y="27"/>
                  </a:cubicBezTo>
                  <a:cubicBezTo>
                    <a:pt x="16" y="28"/>
                    <a:pt x="14" y="27"/>
                    <a:pt x="12" y="28"/>
                  </a:cubicBezTo>
                  <a:cubicBezTo>
                    <a:pt x="13" y="28"/>
                    <a:pt x="16" y="29"/>
                    <a:pt x="16" y="29"/>
                  </a:cubicBezTo>
                  <a:cubicBezTo>
                    <a:pt x="17" y="30"/>
                    <a:pt x="18" y="31"/>
                    <a:pt x="20" y="31"/>
                  </a:cubicBezTo>
                  <a:cubicBezTo>
                    <a:pt x="24" y="31"/>
                    <a:pt x="26" y="28"/>
                    <a:pt x="30" y="27"/>
                  </a:cubicBezTo>
                  <a:cubicBezTo>
                    <a:pt x="31" y="27"/>
                    <a:pt x="44" y="26"/>
                    <a:pt x="44" y="25"/>
                  </a:cubicBezTo>
                  <a:cubicBezTo>
                    <a:pt x="44" y="26"/>
                    <a:pt x="38" y="26"/>
                    <a:pt x="37" y="26"/>
                  </a:cubicBezTo>
                  <a:cubicBezTo>
                    <a:pt x="34" y="27"/>
                    <a:pt x="29" y="28"/>
                    <a:pt x="26" y="30"/>
                  </a:cubicBezTo>
                  <a:cubicBezTo>
                    <a:pt x="23" y="33"/>
                    <a:pt x="32" y="32"/>
                    <a:pt x="33" y="32"/>
                  </a:cubicBezTo>
                  <a:cubicBezTo>
                    <a:pt x="35" y="32"/>
                    <a:pt x="37" y="33"/>
                    <a:pt x="39" y="31"/>
                  </a:cubicBezTo>
                  <a:cubicBezTo>
                    <a:pt x="40" y="31"/>
                    <a:pt x="40" y="30"/>
                    <a:pt x="40" y="29"/>
                  </a:cubicBezTo>
                  <a:cubicBezTo>
                    <a:pt x="41" y="29"/>
                    <a:pt x="42" y="29"/>
                    <a:pt x="42" y="30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43" y="30"/>
                    <a:pt x="48" y="28"/>
                    <a:pt x="50" y="29"/>
                  </a:cubicBezTo>
                  <a:cubicBezTo>
                    <a:pt x="49" y="28"/>
                    <a:pt x="44" y="32"/>
                    <a:pt x="43" y="32"/>
                  </a:cubicBezTo>
                  <a:cubicBezTo>
                    <a:pt x="44" y="33"/>
                    <a:pt x="50" y="31"/>
                    <a:pt x="52" y="31"/>
                  </a:cubicBezTo>
                  <a:cubicBezTo>
                    <a:pt x="55" y="31"/>
                    <a:pt x="58" y="30"/>
                    <a:pt x="61" y="28"/>
                  </a:cubicBezTo>
                  <a:cubicBezTo>
                    <a:pt x="62" y="27"/>
                    <a:pt x="62" y="25"/>
                    <a:pt x="62" y="25"/>
                  </a:cubicBezTo>
                  <a:cubicBezTo>
                    <a:pt x="64" y="25"/>
                    <a:pt x="64" y="25"/>
                    <a:pt x="65" y="24"/>
                  </a:cubicBezTo>
                  <a:cubicBezTo>
                    <a:pt x="66" y="24"/>
                    <a:pt x="73" y="20"/>
                    <a:pt x="73" y="21"/>
                  </a:cubicBezTo>
                  <a:cubicBezTo>
                    <a:pt x="73" y="21"/>
                    <a:pt x="69" y="24"/>
                    <a:pt x="69" y="24"/>
                  </a:cubicBezTo>
                  <a:cubicBezTo>
                    <a:pt x="68" y="25"/>
                    <a:pt x="64" y="27"/>
                    <a:pt x="64" y="28"/>
                  </a:cubicBezTo>
                  <a:cubicBezTo>
                    <a:pt x="64" y="29"/>
                    <a:pt x="75" y="28"/>
                    <a:pt x="75" y="29"/>
                  </a:cubicBezTo>
                  <a:cubicBezTo>
                    <a:pt x="75" y="28"/>
                    <a:pt x="60" y="32"/>
                    <a:pt x="60" y="31"/>
                  </a:cubicBezTo>
                  <a:cubicBezTo>
                    <a:pt x="60" y="31"/>
                    <a:pt x="69" y="32"/>
                    <a:pt x="68" y="32"/>
                  </a:cubicBezTo>
                  <a:cubicBezTo>
                    <a:pt x="68" y="33"/>
                    <a:pt x="64" y="33"/>
                    <a:pt x="63" y="33"/>
                  </a:cubicBezTo>
                  <a:cubicBezTo>
                    <a:pt x="61" y="33"/>
                    <a:pt x="58" y="33"/>
                    <a:pt x="56" y="34"/>
                  </a:cubicBezTo>
                  <a:cubicBezTo>
                    <a:pt x="52" y="34"/>
                    <a:pt x="48" y="34"/>
                    <a:pt x="44" y="35"/>
                  </a:cubicBezTo>
                  <a:cubicBezTo>
                    <a:pt x="43" y="35"/>
                    <a:pt x="43" y="36"/>
                    <a:pt x="45" y="36"/>
                  </a:cubicBezTo>
                  <a:cubicBezTo>
                    <a:pt x="46" y="37"/>
                    <a:pt x="49" y="38"/>
                    <a:pt x="50" y="39"/>
                  </a:cubicBezTo>
                  <a:cubicBezTo>
                    <a:pt x="52" y="41"/>
                    <a:pt x="50" y="43"/>
                    <a:pt x="53" y="43"/>
                  </a:cubicBezTo>
                  <a:cubicBezTo>
                    <a:pt x="54" y="42"/>
                    <a:pt x="57" y="43"/>
                    <a:pt x="58" y="42"/>
                  </a:cubicBezTo>
                  <a:cubicBezTo>
                    <a:pt x="49" y="47"/>
                    <a:pt x="44" y="36"/>
                    <a:pt x="37" y="36"/>
                  </a:cubicBezTo>
                  <a:cubicBezTo>
                    <a:pt x="35" y="36"/>
                    <a:pt x="26" y="34"/>
                    <a:pt x="26" y="36"/>
                  </a:cubicBezTo>
                  <a:cubicBezTo>
                    <a:pt x="26" y="36"/>
                    <a:pt x="25" y="38"/>
                    <a:pt x="25" y="38"/>
                  </a:cubicBezTo>
                  <a:cubicBezTo>
                    <a:pt x="26" y="38"/>
                    <a:pt x="32" y="38"/>
                    <a:pt x="32" y="39"/>
                  </a:cubicBezTo>
                  <a:cubicBezTo>
                    <a:pt x="32" y="39"/>
                    <a:pt x="26" y="39"/>
                    <a:pt x="26" y="41"/>
                  </a:cubicBezTo>
                  <a:cubicBezTo>
                    <a:pt x="26" y="42"/>
                    <a:pt x="32" y="42"/>
                    <a:pt x="34" y="43"/>
                  </a:cubicBezTo>
                  <a:cubicBezTo>
                    <a:pt x="35" y="44"/>
                    <a:pt x="36" y="45"/>
                    <a:pt x="37" y="46"/>
                  </a:cubicBezTo>
                  <a:cubicBezTo>
                    <a:pt x="38" y="48"/>
                    <a:pt x="40" y="49"/>
                    <a:pt x="42" y="50"/>
                  </a:cubicBezTo>
                  <a:cubicBezTo>
                    <a:pt x="44" y="51"/>
                    <a:pt x="45" y="51"/>
                    <a:pt x="47" y="50"/>
                  </a:cubicBezTo>
                  <a:cubicBezTo>
                    <a:pt x="48" y="50"/>
                    <a:pt x="50" y="49"/>
                    <a:pt x="51" y="50"/>
                  </a:cubicBezTo>
                  <a:cubicBezTo>
                    <a:pt x="51" y="50"/>
                    <a:pt x="50" y="52"/>
                    <a:pt x="50" y="52"/>
                  </a:cubicBezTo>
                  <a:cubicBezTo>
                    <a:pt x="48" y="52"/>
                    <a:pt x="45" y="51"/>
                    <a:pt x="44" y="52"/>
                  </a:cubicBezTo>
                  <a:cubicBezTo>
                    <a:pt x="44" y="51"/>
                    <a:pt x="48" y="54"/>
                    <a:pt x="48" y="54"/>
                  </a:cubicBezTo>
                  <a:cubicBezTo>
                    <a:pt x="48" y="55"/>
                    <a:pt x="43" y="53"/>
                    <a:pt x="43" y="53"/>
                  </a:cubicBezTo>
                  <a:cubicBezTo>
                    <a:pt x="40" y="51"/>
                    <a:pt x="38" y="51"/>
                    <a:pt x="35" y="51"/>
                  </a:cubicBezTo>
                  <a:cubicBezTo>
                    <a:pt x="33" y="51"/>
                    <a:pt x="32" y="51"/>
                    <a:pt x="30" y="52"/>
                  </a:cubicBezTo>
                  <a:cubicBezTo>
                    <a:pt x="28" y="53"/>
                    <a:pt x="27" y="52"/>
                    <a:pt x="26" y="53"/>
                  </a:cubicBezTo>
                  <a:cubicBezTo>
                    <a:pt x="25" y="54"/>
                    <a:pt x="25" y="55"/>
                    <a:pt x="23" y="55"/>
                  </a:cubicBezTo>
                  <a:cubicBezTo>
                    <a:pt x="22" y="56"/>
                    <a:pt x="21" y="59"/>
                    <a:pt x="23" y="59"/>
                  </a:cubicBezTo>
                  <a:cubicBezTo>
                    <a:pt x="25" y="59"/>
                    <a:pt x="27" y="58"/>
                    <a:pt x="27" y="59"/>
                  </a:cubicBezTo>
                  <a:cubicBezTo>
                    <a:pt x="28" y="61"/>
                    <a:pt x="32" y="60"/>
                    <a:pt x="32" y="59"/>
                  </a:cubicBezTo>
                  <a:cubicBezTo>
                    <a:pt x="33" y="59"/>
                    <a:pt x="35" y="56"/>
                    <a:pt x="35" y="55"/>
                  </a:cubicBezTo>
                  <a:cubicBezTo>
                    <a:pt x="35" y="56"/>
                    <a:pt x="35" y="56"/>
                    <a:pt x="35" y="57"/>
                  </a:cubicBezTo>
                  <a:cubicBezTo>
                    <a:pt x="35" y="57"/>
                    <a:pt x="36" y="57"/>
                    <a:pt x="36" y="57"/>
                  </a:cubicBezTo>
                  <a:cubicBezTo>
                    <a:pt x="36" y="57"/>
                    <a:pt x="35" y="58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ubicBezTo>
                    <a:pt x="36" y="59"/>
                    <a:pt x="33" y="60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61"/>
                    <a:pt x="31" y="60"/>
                    <a:pt x="30" y="61"/>
                  </a:cubicBezTo>
                  <a:cubicBezTo>
                    <a:pt x="31" y="61"/>
                    <a:pt x="35" y="61"/>
                    <a:pt x="36" y="62"/>
                  </a:cubicBezTo>
                  <a:cubicBezTo>
                    <a:pt x="36" y="62"/>
                    <a:pt x="31" y="65"/>
                    <a:pt x="32" y="65"/>
                  </a:cubicBezTo>
                  <a:cubicBezTo>
                    <a:pt x="32" y="66"/>
                    <a:pt x="37" y="65"/>
                    <a:pt x="37" y="65"/>
                  </a:cubicBezTo>
                  <a:cubicBezTo>
                    <a:pt x="37" y="65"/>
                    <a:pt x="36" y="65"/>
                    <a:pt x="36" y="65"/>
                  </a:cubicBezTo>
                  <a:cubicBezTo>
                    <a:pt x="36" y="66"/>
                    <a:pt x="41" y="65"/>
                    <a:pt x="42" y="64"/>
                  </a:cubicBezTo>
                  <a:cubicBezTo>
                    <a:pt x="42" y="64"/>
                    <a:pt x="46" y="59"/>
                    <a:pt x="47" y="60"/>
                  </a:cubicBezTo>
                  <a:cubicBezTo>
                    <a:pt x="48" y="61"/>
                    <a:pt x="40" y="67"/>
                    <a:pt x="38" y="68"/>
                  </a:cubicBezTo>
                  <a:cubicBezTo>
                    <a:pt x="35" y="68"/>
                    <a:pt x="33" y="68"/>
                    <a:pt x="30" y="66"/>
                  </a:cubicBezTo>
                  <a:cubicBezTo>
                    <a:pt x="28" y="65"/>
                    <a:pt x="28" y="63"/>
                    <a:pt x="26" y="63"/>
                  </a:cubicBezTo>
                  <a:cubicBezTo>
                    <a:pt x="24" y="62"/>
                    <a:pt x="22" y="62"/>
                    <a:pt x="20" y="62"/>
                  </a:cubicBezTo>
                  <a:cubicBezTo>
                    <a:pt x="17" y="62"/>
                    <a:pt x="17" y="63"/>
                    <a:pt x="19" y="65"/>
                  </a:cubicBezTo>
                  <a:cubicBezTo>
                    <a:pt x="20" y="66"/>
                    <a:pt x="20" y="67"/>
                    <a:pt x="22" y="67"/>
                  </a:cubicBezTo>
                  <a:cubicBezTo>
                    <a:pt x="25" y="67"/>
                    <a:pt x="22" y="67"/>
                    <a:pt x="22" y="68"/>
                  </a:cubicBezTo>
                  <a:cubicBezTo>
                    <a:pt x="22" y="68"/>
                    <a:pt x="26" y="70"/>
                    <a:pt x="26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604">
              <a:extLst>
                <a:ext uri="{FF2B5EF4-FFF2-40B4-BE49-F238E27FC236}">
                  <a16:creationId xmlns:a16="http://schemas.microsoft.com/office/drawing/2014/main" id="{8E8FA314-F7C5-9342-ACC0-4F947A9CF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0297" y="3394540"/>
              <a:ext cx="111786" cy="43280"/>
            </a:xfrm>
            <a:custGeom>
              <a:avLst/>
              <a:gdLst>
                <a:gd name="T0" fmla="*/ 13 w 14"/>
                <a:gd name="T1" fmla="*/ 4 h 5"/>
                <a:gd name="T2" fmla="*/ 11 w 14"/>
                <a:gd name="T3" fmla="*/ 2 h 5"/>
                <a:gd name="T4" fmla="*/ 8 w 14"/>
                <a:gd name="T5" fmla="*/ 2 h 5"/>
                <a:gd name="T6" fmla="*/ 1 w 14"/>
                <a:gd name="T7" fmla="*/ 1 h 5"/>
                <a:gd name="T8" fmla="*/ 2 w 14"/>
                <a:gd name="T9" fmla="*/ 2 h 5"/>
                <a:gd name="T10" fmla="*/ 0 w 14"/>
                <a:gd name="T11" fmla="*/ 3 h 5"/>
                <a:gd name="T12" fmla="*/ 3 w 14"/>
                <a:gd name="T13" fmla="*/ 3 h 5"/>
                <a:gd name="T14" fmla="*/ 8 w 14"/>
                <a:gd name="T15" fmla="*/ 4 h 5"/>
                <a:gd name="T16" fmla="*/ 13 w 14"/>
                <a:gd name="T17" fmla="*/ 4 h 5"/>
                <a:gd name="T18" fmla="*/ 13 w 14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">
                  <a:moveTo>
                    <a:pt x="13" y="4"/>
                  </a:moveTo>
                  <a:cubicBezTo>
                    <a:pt x="12" y="3"/>
                    <a:pt x="13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2"/>
                    <a:pt x="2" y="2"/>
                  </a:cubicBezTo>
                  <a:cubicBezTo>
                    <a:pt x="2" y="3"/>
                    <a:pt x="0" y="4"/>
                    <a:pt x="0" y="3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4" y="3"/>
                    <a:pt x="6" y="4"/>
                    <a:pt x="8" y="4"/>
                  </a:cubicBezTo>
                  <a:cubicBezTo>
                    <a:pt x="9" y="4"/>
                    <a:pt x="13" y="4"/>
                    <a:pt x="13" y="4"/>
                  </a:cubicBezTo>
                  <a:cubicBezTo>
                    <a:pt x="12" y="3"/>
                    <a:pt x="14" y="5"/>
                    <a:pt x="1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605">
              <a:extLst>
                <a:ext uri="{FF2B5EF4-FFF2-40B4-BE49-F238E27FC236}">
                  <a16:creationId xmlns:a16="http://schemas.microsoft.com/office/drawing/2014/main" id="{2F50E989-1688-1140-96ED-76987B4A8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9478" y="3429160"/>
              <a:ext cx="46351" cy="17312"/>
            </a:xfrm>
            <a:custGeom>
              <a:avLst/>
              <a:gdLst>
                <a:gd name="T0" fmla="*/ 5 w 6"/>
                <a:gd name="T1" fmla="*/ 1 h 2"/>
                <a:gd name="T2" fmla="*/ 2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4" y="2"/>
                    <a:pt x="0" y="0"/>
                    <a:pt x="2" y="0"/>
                  </a:cubicBezTo>
                  <a:cubicBezTo>
                    <a:pt x="3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606">
              <a:extLst>
                <a:ext uri="{FF2B5EF4-FFF2-40B4-BE49-F238E27FC236}">
                  <a16:creationId xmlns:a16="http://schemas.microsoft.com/office/drawing/2014/main" id="{9C5C86D1-CCBF-704E-A71E-33972BDFB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690" y="3691716"/>
              <a:ext cx="46351" cy="25969"/>
            </a:xfrm>
            <a:custGeom>
              <a:avLst/>
              <a:gdLst>
                <a:gd name="T0" fmla="*/ 4 w 6"/>
                <a:gd name="T1" fmla="*/ 1 h 3"/>
                <a:gd name="T2" fmla="*/ 1 w 6"/>
                <a:gd name="T3" fmla="*/ 2 h 3"/>
                <a:gd name="T4" fmla="*/ 4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3" y="0"/>
                    <a:pt x="0" y="2"/>
                    <a:pt x="1" y="2"/>
                  </a:cubicBezTo>
                  <a:cubicBezTo>
                    <a:pt x="2" y="3"/>
                    <a:pt x="6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607">
              <a:extLst>
                <a:ext uri="{FF2B5EF4-FFF2-40B4-BE49-F238E27FC236}">
                  <a16:creationId xmlns:a16="http://schemas.microsoft.com/office/drawing/2014/main" id="{BB7C35A2-7F8F-7C47-9290-4628F8284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8389" y="4868882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1 w 5"/>
                <a:gd name="T3" fmla="*/ 4 h 4"/>
                <a:gd name="T4" fmla="*/ 4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0"/>
                    <a:pt x="0" y="4"/>
                    <a:pt x="1" y="4"/>
                  </a:cubicBezTo>
                  <a:cubicBezTo>
                    <a:pt x="1" y="4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608">
              <a:extLst>
                <a:ext uri="{FF2B5EF4-FFF2-40B4-BE49-F238E27FC236}">
                  <a16:creationId xmlns:a16="http://schemas.microsoft.com/office/drawing/2014/main" id="{587F0B19-ED27-C24C-9C26-E930327AC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48" y="4860226"/>
              <a:ext cx="8181" cy="865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609">
              <a:extLst>
                <a:ext uri="{FF2B5EF4-FFF2-40B4-BE49-F238E27FC236}">
                  <a16:creationId xmlns:a16="http://schemas.microsoft.com/office/drawing/2014/main" id="{6A8963C3-8EE7-C942-B770-8ED7F888B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429" y="4868882"/>
              <a:ext cx="54530" cy="51932"/>
            </a:xfrm>
            <a:custGeom>
              <a:avLst/>
              <a:gdLst>
                <a:gd name="T0" fmla="*/ 5 w 7"/>
                <a:gd name="T1" fmla="*/ 2 h 6"/>
                <a:gd name="T2" fmla="*/ 1 w 7"/>
                <a:gd name="T3" fmla="*/ 2 h 6"/>
                <a:gd name="T4" fmla="*/ 5 w 7"/>
                <a:gd name="T5" fmla="*/ 2 h 6"/>
                <a:gd name="T6" fmla="*/ 5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2"/>
                  </a:moveTo>
                  <a:cubicBezTo>
                    <a:pt x="7" y="0"/>
                    <a:pt x="2" y="0"/>
                    <a:pt x="1" y="2"/>
                  </a:cubicBezTo>
                  <a:cubicBezTo>
                    <a:pt x="0" y="3"/>
                    <a:pt x="4" y="5"/>
                    <a:pt x="5" y="2"/>
                  </a:cubicBezTo>
                  <a:cubicBezTo>
                    <a:pt x="6" y="1"/>
                    <a:pt x="3" y="6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614">
              <a:extLst>
                <a:ext uri="{FF2B5EF4-FFF2-40B4-BE49-F238E27FC236}">
                  <a16:creationId xmlns:a16="http://schemas.microsoft.com/office/drawing/2014/main" id="{30CEFFB1-8F07-684B-8CC0-0FBD68D23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0007" y="9115914"/>
              <a:ext cx="81794" cy="75018"/>
            </a:xfrm>
            <a:custGeom>
              <a:avLst/>
              <a:gdLst>
                <a:gd name="T0" fmla="*/ 4 w 10"/>
                <a:gd name="T1" fmla="*/ 4 h 9"/>
                <a:gd name="T2" fmla="*/ 0 w 10"/>
                <a:gd name="T3" fmla="*/ 8 h 9"/>
                <a:gd name="T4" fmla="*/ 2 w 10"/>
                <a:gd name="T5" fmla="*/ 8 h 9"/>
                <a:gd name="T6" fmla="*/ 5 w 10"/>
                <a:gd name="T7" fmla="*/ 5 h 9"/>
                <a:gd name="T8" fmla="*/ 8 w 10"/>
                <a:gd name="T9" fmla="*/ 0 h 9"/>
                <a:gd name="T10" fmla="*/ 4 w 10"/>
                <a:gd name="T11" fmla="*/ 4 h 9"/>
                <a:gd name="T12" fmla="*/ 4 w 10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4" y="4"/>
                  </a:moveTo>
                  <a:cubicBezTo>
                    <a:pt x="4" y="5"/>
                    <a:pt x="1" y="7"/>
                    <a:pt x="0" y="8"/>
                  </a:cubicBezTo>
                  <a:cubicBezTo>
                    <a:pt x="0" y="9"/>
                    <a:pt x="2" y="8"/>
                    <a:pt x="2" y="8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10" y="0"/>
                    <a:pt x="8" y="0"/>
                  </a:cubicBezTo>
                  <a:cubicBezTo>
                    <a:pt x="7" y="0"/>
                    <a:pt x="4" y="3"/>
                    <a:pt x="4" y="4"/>
                  </a:cubicBezTo>
                  <a:cubicBezTo>
                    <a:pt x="4" y="5"/>
                    <a:pt x="4" y="3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615">
              <a:extLst>
                <a:ext uri="{FF2B5EF4-FFF2-40B4-BE49-F238E27FC236}">
                  <a16:creationId xmlns:a16="http://schemas.microsoft.com/office/drawing/2014/main" id="{38EC5CED-9F24-314F-A594-88E33E787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5699825"/>
              <a:ext cx="57256" cy="25969"/>
            </a:xfrm>
            <a:custGeom>
              <a:avLst/>
              <a:gdLst>
                <a:gd name="T0" fmla="*/ 7 w 7"/>
                <a:gd name="T1" fmla="*/ 1 h 3"/>
                <a:gd name="T2" fmla="*/ 1 w 7"/>
                <a:gd name="T3" fmla="*/ 0 h 3"/>
                <a:gd name="T4" fmla="*/ 7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7" y="0"/>
                    <a:pt x="0" y="0"/>
                    <a:pt x="1" y="0"/>
                  </a:cubicBezTo>
                  <a:cubicBezTo>
                    <a:pt x="2" y="0"/>
                    <a:pt x="6" y="3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616">
              <a:extLst>
                <a:ext uri="{FF2B5EF4-FFF2-40B4-BE49-F238E27FC236}">
                  <a16:creationId xmlns:a16="http://schemas.microsoft.com/office/drawing/2014/main" id="{C66A272A-DFB2-FC45-964F-A8C9B662F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7472" y="10258455"/>
              <a:ext cx="144505" cy="135605"/>
            </a:xfrm>
            <a:custGeom>
              <a:avLst/>
              <a:gdLst>
                <a:gd name="T0" fmla="*/ 17 w 18"/>
                <a:gd name="T1" fmla="*/ 14 h 16"/>
                <a:gd name="T2" fmla="*/ 8 w 18"/>
                <a:gd name="T3" fmla="*/ 9 h 16"/>
                <a:gd name="T4" fmla="*/ 4 w 18"/>
                <a:gd name="T5" fmla="*/ 5 h 16"/>
                <a:gd name="T6" fmla="*/ 1 w 18"/>
                <a:gd name="T7" fmla="*/ 3 h 16"/>
                <a:gd name="T8" fmla="*/ 2 w 18"/>
                <a:gd name="T9" fmla="*/ 2 h 16"/>
                <a:gd name="T10" fmla="*/ 0 w 18"/>
                <a:gd name="T11" fmla="*/ 0 h 16"/>
                <a:gd name="T12" fmla="*/ 0 w 18"/>
                <a:gd name="T13" fmla="*/ 14 h 16"/>
                <a:gd name="T14" fmla="*/ 7 w 18"/>
                <a:gd name="T15" fmla="*/ 15 h 16"/>
                <a:gd name="T16" fmla="*/ 10 w 18"/>
                <a:gd name="T17" fmla="*/ 16 h 16"/>
                <a:gd name="T18" fmla="*/ 13 w 18"/>
                <a:gd name="T19" fmla="*/ 15 h 16"/>
                <a:gd name="T20" fmla="*/ 18 w 18"/>
                <a:gd name="T21" fmla="*/ 14 h 16"/>
                <a:gd name="T22" fmla="*/ 17 w 18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6">
                  <a:moveTo>
                    <a:pt x="17" y="14"/>
                  </a:moveTo>
                  <a:cubicBezTo>
                    <a:pt x="13" y="14"/>
                    <a:pt x="11" y="11"/>
                    <a:pt x="8" y="9"/>
                  </a:cubicBezTo>
                  <a:cubicBezTo>
                    <a:pt x="7" y="7"/>
                    <a:pt x="5" y="6"/>
                    <a:pt x="4" y="5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1" y="0"/>
                    <a:pt x="0" y="0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0" y="15"/>
                    <a:pt x="6" y="15"/>
                    <a:pt x="7" y="15"/>
                  </a:cubicBezTo>
                  <a:cubicBezTo>
                    <a:pt x="8" y="15"/>
                    <a:pt x="9" y="15"/>
                    <a:pt x="10" y="16"/>
                  </a:cubicBezTo>
                  <a:cubicBezTo>
                    <a:pt x="12" y="16"/>
                    <a:pt x="12" y="16"/>
                    <a:pt x="13" y="15"/>
                  </a:cubicBezTo>
                  <a:cubicBezTo>
                    <a:pt x="14" y="15"/>
                    <a:pt x="18" y="15"/>
                    <a:pt x="18" y="14"/>
                  </a:cubicBezTo>
                  <a:cubicBezTo>
                    <a:pt x="18" y="14"/>
                    <a:pt x="18" y="13"/>
                    <a:pt x="17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617">
              <a:extLst>
                <a:ext uri="{FF2B5EF4-FFF2-40B4-BE49-F238E27FC236}">
                  <a16:creationId xmlns:a16="http://schemas.microsoft.com/office/drawing/2014/main" id="{F3EB0296-5B0E-B042-BF38-5FDDC8240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4792" y="10241148"/>
              <a:ext cx="239931" cy="196192"/>
            </a:xfrm>
            <a:custGeom>
              <a:avLst/>
              <a:gdLst>
                <a:gd name="T0" fmla="*/ 19 w 30"/>
                <a:gd name="T1" fmla="*/ 17 h 23"/>
                <a:gd name="T2" fmla="*/ 19 w 30"/>
                <a:gd name="T3" fmla="*/ 7 h 23"/>
                <a:gd name="T4" fmla="*/ 19 w 30"/>
                <a:gd name="T5" fmla="*/ 3 h 23"/>
                <a:gd name="T6" fmla="*/ 15 w 30"/>
                <a:gd name="T7" fmla="*/ 1 h 23"/>
                <a:gd name="T8" fmla="*/ 12 w 30"/>
                <a:gd name="T9" fmla="*/ 3 h 23"/>
                <a:gd name="T10" fmla="*/ 13 w 30"/>
                <a:gd name="T11" fmla="*/ 6 h 23"/>
                <a:gd name="T12" fmla="*/ 15 w 30"/>
                <a:gd name="T13" fmla="*/ 6 h 23"/>
                <a:gd name="T14" fmla="*/ 14 w 30"/>
                <a:gd name="T15" fmla="*/ 8 h 23"/>
                <a:gd name="T16" fmla="*/ 13 w 30"/>
                <a:gd name="T17" fmla="*/ 11 h 23"/>
                <a:gd name="T18" fmla="*/ 16 w 30"/>
                <a:gd name="T19" fmla="*/ 13 h 23"/>
                <a:gd name="T20" fmla="*/ 12 w 30"/>
                <a:gd name="T21" fmla="*/ 13 h 23"/>
                <a:gd name="T22" fmla="*/ 9 w 30"/>
                <a:gd name="T23" fmla="*/ 12 h 23"/>
                <a:gd name="T24" fmla="*/ 10 w 30"/>
                <a:gd name="T25" fmla="*/ 12 h 23"/>
                <a:gd name="T26" fmla="*/ 10 w 30"/>
                <a:gd name="T27" fmla="*/ 9 h 23"/>
                <a:gd name="T28" fmla="*/ 8 w 30"/>
                <a:gd name="T29" fmla="*/ 11 h 23"/>
                <a:gd name="T30" fmla="*/ 5 w 30"/>
                <a:gd name="T31" fmla="*/ 11 h 23"/>
                <a:gd name="T32" fmla="*/ 0 w 30"/>
                <a:gd name="T33" fmla="*/ 12 h 23"/>
                <a:gd name="T34" fmla="*/ 2 w 30"/>
                <a:gd name="T35" fmla="*/ 12 h 23"/>
                <a:gd name="T36" fmla="*/ 3 w 30"/>
                <a:gd name="T37" fmla="*/ 12 h 23"/>
                <a:gd name="T38" fmla="*/ 5 w 30"/>
                <a:gd name="T39" fmla="*/ 12 h 23"/>
                <a:gd name="T40" fmla="*/ 6 w 30"/>
                <a:gd name="T41" fmla="*/ 13 h 23"/>
                <a:gd name="T42" fmla="*/ 4 w 30"/>
                <a:gd name="T43" fmla="*/ 15 h 23"/>
                <a:gd name="T44" fmla="*/ 6 w 30"/>
                <a:gd name="T45" fmla="*/ 15 h 23"/>
                <a:gd name="T46" fmla="*/ 8 w 30"/>
                <a:gd name="T47" fmla="*/ 16 h 23"/>
                <a:gd name="T48" fmla="*/ 7 w 30"/>
                <a:gd name="T49" fmla="*/ 16 h 23"/>
                <a:gd name="T50" fmla="*/ 10 w 30"/>
                <a:gd name="T51" fmla="*/ 17 h 23"/>
                <a:gd name="T52" fmla="*/ 12 w 30"/>
                <a:gd name="T53" fmla="*/ 17 h 23"/>
                <a:gd name="T54" fmla="*/ 17 w 30"/>
                <a:gd name="T55" fmla="*/ 21 h 23"/>
                <a:gd name="T56" fmla="*/ 16 w 30"/>
                <a:gd name="T57" fmla="*/ 20 h 23"/>
                <a:gd name="T58" fmla="*/ 23 w 30"/>
                <a:gd name="T59" fmla="*/ 23 h 23"/>
                <a:gd name="T60" fmla="*/ 19 w 30"/>
                <a:gd name="T61" fmla="*/ 18 h 23"/>
                <a:gd name="T62" fmla="*/ 24 w 30"/>
                <a:gd name="T63" fmla="*/ 19 h 23"/>
                <a:gd name="T64" fmla="*/ 30 w 30"/>
                <a:gd name="T65" fmla="*/ 18 h 23"/>
                <a:gd name="T66" fmla="*/ 19 w 30"/>
                <a:gd name="T6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23">
                  <a:moveTo>
                    <a:pt x="19" y="17"/>
                  </a:moveTo>
                  <a:cubicBezTo>
                    <a:pt x="19" y="13"/>
                    <a:pt x="19" y="10"/>
                    <a:pt x="19" y="7"/>
                  </a:cubicBezTo>
                  <a:cubicBezTo>
                    <a:pt x="19" y="6"/>
                    <a:pt x="19" y="4"/>
                    <a:pt x="19" y="3"/>
                  </a:cubicBezTo>
                  <a:cubicBezTo>
                    <a:pt x="19" y="2"/>
                    <a:pt x="16" y="0"/>
                    <a:pt x="15" y="1"/>
                  </a:cubicBezTo>
                  <a:cubicBezTo>
                    <a:pt x="14" y="2"/>
                    <a:pt x="12" y="1"/>
                    <a:pt x="12" y="3"/>
                  </a:cubicBezTo>
                  <a:cubicBezTo>
                    <a:pt x="11" y="5"/>
                    <a:pt x="9" y="7"/>
                    <a:pt x="13" y="6"/>
                  </a:cubicBezTo>
                  <a:cubicBezTo>
                    <a:pt x="13" y="6"/>
                    <a:pt x="15" y="6"/>
                    <a:pt x="15" y="6"/>
                  </a:cubicBezTo>
                  <a:cubicBezTo>
                    <a:pt x="16" y="6"/>
                    <a:pt x="14" y="8"/>
                    <a:pt x="14" y="8"/>
                  </a:cubicBezTo>
                  <a:cubicBezTo>
                    <a:pt x="13" y="8"/>
                    <a:pt x="11" y="10"/>
                    <a:pt x="13" y="11"/>
                  </a:cubicBezTo>
                  <a:cubicBezTo>
                    <a:pt x="13" y="12"/>
                    <a:pt x="16" y="12"/>
                    <a:pt x="16" y="13"/>
                  </a:cubicBezTo>
                  <a:cubicBezTo>
                    <a:pt x="16" y="13"/>
                    <a:pt x="12" y="13"/>
                    <a:pt x="12" y="13"/>
                  </a:cubicBezTo>
                  <a:cubicBezTo>
                    <a:pt x="11" y="13"/>
                    <a:pt x="9" y="12"/>
                    <a:pt x="9" y="12"/>
                  </a:cubicBezTo>
                  <a:cubicBezTo>
                    <a:pt x="9" y="12"/>
                    <a:pt x="10" y="13"/>
                    <a:pt x="10" y="12"/>
                  </a:cubicBezTo>
                  <a:cubicBezTo>
                    <a:pt x="10" y="11"/>
                    <a:pt x="11" y="10"/>
                    <a:pt x="10" y="9"/>
                  </a:cubicBezTo>
                  <a:cubicBezTo>
                    <a:pt x="10" y="9"/>
                    <a:pt x="8" y="11"/>
                    <a:pt x="8" y="11"/>
                  </a:cubicBezTo>
                  <a:cubicBezTo>
                    <a:pt x="7" y="12"/>
                    <a:pt x="6" y="11"/>
                    <a:pt x="5" y="11"/>
                  </a:cubicBezTo>
                  <a:cubicBezTo>
                    <a:pt x="4" y="11"/>
                    <a:pt x="0" y="10"/>
                    <a:pt x="0" y="12"/>
                  </a:cubicBezTo>
                  <a:cubicBezTo>
                    <a:pt x="0" y="13"/>
                    <a:pt x="2" y="12"/>
                    <a:pt x="2" y="12"/>
                  </a:cubicBezTo>
                  <a:cubicBezTo>
                    <a:pt x="3" y="11"/>
                    <a:pt x="2" y="12"/>
                    <a:pt x="3" y="12"/>
                  </a:cubicBezTo>
                  <a:cubicBezTo>
                    <a:pt x="4" y="13"/>
                    <a:pt x="4" y="11"/>
                    <a:pt x="5" y="12"/>
                  </a:cubicBezTo>
                  <a:cubicBezTo>
                    <a:pt x="5" y="12"/>
                    <a:pt x="6" y="13"/>
                    <a:pt x="6" y="13"/>
                  </a:cubicBezTo>
                  <a:cubicBezTo>
                    <a:pt x="6" y="13"/>
                    <a:pt x="2" y="14"/>
                    <a:pt x="4" y="15"/>
                  </a:cubicBezTo>
                  <a:cubicBezTo>
                    <a:pt x="5" y="16"/>
                    <a:pt x="6" y="14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7"/>
                    <a:pt x="9" y="17"/>
                    <a:pt x="10" y="17"/>
                  </a:cubicBezTo>
                  <a:cubicBezTo>
                    <a:pt x="11" y="17"/>
                    <a:pt x="11" y="15"/>
                    <a:pt x="12" y="17"/>
                  </a:cubicBezTo>
                  <a:cubicBezTo>
                    <a:pt x="12" y="17"/>
                    <a:pt x="16" y="22"/>
                    <a:pt x="17" y="21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19"/>
                    <a:pt x="22" y="23"/>
                    <a:pt x="23" y="23"/>
                  </a:cubicBezTo>
                  <a:cubicBezTo>
                    <a:pt x="23" y="22"/>
                    <a:pt x="19" y="19"/>
                    <a:pt x="19" y="18"/>
                  </a:cubicBezTo>
                  <a:cubicBezTo>
                    <a:pt x="20" y="18"/>
                    <a:pt x="24" y="19"/>
                    <a:pt x="24" y="19"/>
                  </a:cubicBezTo>
                  <a:cubicBezTo>
                    <a:pt x="26" y="19"/>
                    <a:pt x="28" y="19"/>
                    <a:pt x="30" y="18"/>
                  </a:cubicBezTo>
                  <a:cubicBezTo>
                    <a:pt x="27" y="16"/>
                    <a:pt x="23" y="17"/>
                    <a:pt x="19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618">
              <a:extLst>
                <a:ext uri="{FF2B5EF4-FFF2-40B4-BE49-F238E27FC236}">
                  <a16:creationId xmlns:a16="http://schemas.microsoft.com/office/drawing/2014/main" id="{43592617-DBFA-164A-9C42-1FE3850D2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7301114"/>
              <a:ext cx="608007" cy="467402"/>
            </a:xfrm>
            <a:custGeom>
              <a:avLst/>
              <a:gdLst>
                <a:gd name="T0" fmla="*/ 63 w 76"/>
                <a:gd name="T1" fmla="*/ 28 h 55"/>
                <a:gd name="T2" fmla="*/ 66 w 76"/>
                <a:gd name="T3" fmla="*/ 24 h 55"/>
                <a:gd name="T4" fmla="*/ 67 w 76"/>
                <a:gd name="T5" fmla="*/ 22 h 55"/>
                <a:gd name="T6" fmla="*/ 67 w 76"/>
                <a:gd name="T7" fmla="*/ 18 h 55"/>
                <a:gd name="T8" fmla="*/ 61 w 76"/>
                <a:gd name="T9" fmla="*/ 15 h 55"/>
                <a:gd name="T10" fmla="*/ 63 w 76"/>
                <a:gd name="T11" fmla="*/ 14 h 55"/>
                <a:gd name="T12" fmla="*/ 64 w 76"/>
                <a:gd name="T13" fmla="*/ 11 h 55"/>
                <a:gd name="T14" fmla="*/ 60 w 76"/>
                <a:gd name="T15" fmla="*/ 9 h 55"/>
                <a:gd name="T16" fmla="*/ 59 w 76"/>
                <a:gd name="T17" fmla="*/ 8 h 55"/>
                <a:gd name="T18" fmla="*/ 57 w 76"/>
                <a:gd name="T19" fmla="*/ 9 h 55"/>
                <a:gd name="T20" fmla="*/ 57 w 76"/>
                <a:gd name="T21" fmla="*/ 7 h 55"/>
                <a:gd name="T22" fmla="*/ 54 w 76"/>
                <a:gd name="T23" fmla="*/ 8 h 55"/>
                <a:gd name="T24" fmla="*/ 54 w 76"/>
                <a:gd name="T25" fmla="*/ 6 h 55"/>
                <a:gd name="T26" fmla="*/ 58 w 76"/>
                <a:gd name="T27" fmla="*/ 5 h 55"/>
                <a:gd name="T28" fmla="*/ 55 w 76"/>
                <a:gd name="T29" fmla="*/ 4 h 55"/>
                <a:gd name="T30" fmla="*/ 49 w 76"/>
                <a:gd name="T31" fmla="*/ 4 h 55"/>
                <a:gd name="T32" fmla="*/ 44 w 76"/>
                <a:gd name="T33" fmla="*/ 7 h 55"/>
                <a:gd name="T34" fmla="*/ 38 w 76"/>
                <a:gd name="T35" fmla="*/ 5 h 55"/>
                <a:gd name="T36" fmla="*/ 29 w 76"/>
                <a:gd name="T37" fmla="*/ 5 h 55"/>
                <a:gd name="T38" fmla="*/ 26 w 76"/>
                <a:gd name="T39" fmla="*/ 2 h 55"/>
                <a:gd name="T40" fmla="*/ 20 w 76"/>
                <a:gd name="T41" fmla="*/ 0 h 55"/>
                <a:gd name="T42" fmla="*/ 11 w 76"/>
                <a:gd name="T43" fmla="*/ 4 h 55"/>
                <a:gd name="T44" fmla="*/ 13 w 76"/>
                <a:gd name="T45" fmla="*/ 12 h 55"/>
                <a:gd name="T46" fmla="*/ 8 w 76"/>
                <a:gd name="T47" fmla="*/ 8 h 55"/>
                <a:gd name="T48" fmla="*/ 10 w 76"/>
                <a:gd name="T49" fmla="*/ 5 h 55"/>
                <a:gd name="T50" fmla="*/ 8 w 76"/>
                <a:gd name="T51" fmla="*/ 1 h 55"/>
                <a:gd name="T52" fmla="*/ 4 w 76"/>
                <a:gd name="T53" fmla="*/ 7 h 55"/>
                <a:gd name="T54" fmla="*/ 3 w 76"/>
                <a:gd name="T55" fmla="*/ 12 h 55"/>
                <a:gd name="T56" fmla="*/ 5 w 76"/>
                <a:gd name="T57" fmla="*/ 13 h 55"/>
                <a:gd name="T58" fmla="*/ 7 w 76"/>
                <a:gd name="T59" fmla="*/ 16 h 55"/>
                <a:gd name="T60" fmla="*/ 10 w 76"/>
                <a:gd name="T61" fmla="*/ 23 h 55"/>
                <a:gd name="T62" fmla="*/ 13 w 76"/>
                <a:gd name="T63" fmla="*/ 23 h 55"/>
                <a:gd name="T64" fmla="*/ 15 w 76"/>
                <a:gd name="T65" fmla="*/ 22 h 55"/>
                <a:gd name="T66" fmla="*/ 21 w 76"/>
                <a:gd name="T67" fmla="*/ 27 h 55"/>
                <a:gd name="T68" fmla="*/ 23 w 76"/>
                <a:gd name="T69" fmla="*/ 27 h 55"/>
                <a:gd name="T70" fmla="*/ 26 w 76"/>
                <a:gd name="T71" fmla="*/ 27 h 55"/>
                <a:gd name="T72" fmla="*/ 31 w 76"/>
                <a:gd name="T73" fmla="*/ 29 h 55"/>
                <a:gd name="T74" fmla="*/ 31 w 76"/>
                <a:gd name="T75" fmla="*/ 38 h 55"/>
                <a:gd name="T76" fmla="*/ 32 w 76"/>
                <a:gd name="T77" fmla="*/ 41 h 55"/>
                <a:gd name="T78" fmla="*/ 30 w 76"/>
                <a:gd name="T79" fmla="*/ 44 h 55"/>
                <a:gd name="T80" fmla="*/ 40 w 76"/>
                <a:gd name="T81" fmla="*/ 53 h 55"/>
                <a:gd name="T82" fmla="*/ 42 w 76"/>
                <a:gd name="T83" fmla="*/ 54 h 55"/>
                <a:gd name="T84" fmla="*/ 45 w 76"/>
                <a:gd name="T85" fmla="*/ 52 h 55"/>
                <a:gd name="T86" fmla="*/ 51 w 76"/>
                <a:gd name="T87" fmla="*/ 47 h 55"/>
                <a:gd name="T88" fmla="*/ 49 w 76"/>
                <a:gd name="T89" fmla="*/ 44 h 55"/>
                <a:gd name="T90" fmla="*/ 48 w 76"/>
                <a:gd name="T91" fmla="*/ 41 h 55"/>
                <a:gd name="T92" fmla="*/ 45 w 76"/>
                <a:gd name="T93" fmla="*/ 38 h 55"/>
                <a:gd name="T94" fmla="*/ 52 w 76"/>
                <a:gd name="T95" fmla="*/ 38 h 55"/>
                <a:gd name="T96" fmla="*/ 54 w 76"/>
                <a:gd name="T97" fmla="*/ 40 h 55"/>
                <a:gd name="T98" fmla="*/ 56 w 76"/>
                <a:gd name="T99" fmla="*/ 38 h 55"/>
                <a:gd name="T100" fmla="*/ 62 w 76"/>
                <a:gd name="T101" fmla="*/ 36 h 55"/>
                <a:gd name="T102" fmla="*/ 67 w 76"/>
                <a:gd name="T103" fmla="*/ 33 h 55"/>
                <a:gd name="T104" fmla="*/ 63 w 76"/>
                <a:gd name="T10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55">
                  <a:moveTo>
                    <a:pt x="63" y="28"/>
                  </a:moveTo>
                  <a:cubicBezTo>
                    <a:pt x="63" y="26"/>
                    <a:pt x="63" y="25"/>
                    <a:pt x="66" y="24"/>
                  </a:cubicBezTo>
                  <a:cubicBezTo>
                    <a:pt x="66" y="23"/>
                    <a:pt x="68" y="23"/>
                    <a:pt x="67" y="22"/>
                  </a:cubicBezTo>
                  <a:cubicBezTo>
                    <a:pt x="66" y="21"/>
                    <a:pt x="65" y="19"/>
                    <a:pt x="67" y="18"/>
                  </a:cubicBezTo>
                  <a:cubicBezTo>
                    <a:pt x="76" y="14"/>
                    <a:pt x="61" y="15"/>
                    <a:pt x="61" y="15"/>
                  </a:cubicBezTo>
                  <a:cubicBezTo>
                    <a:pt x="61" y="14"/>
                    <a:pt x="62" y="14"/>
                    <a:pt x="63" y="14"/>
                  </a:cubicBezTo>
                  <a:cubicBezTo>
                    <a:pt x="64" y="14"/>
                    <a:pt x="64" y="12"/>
                    <a:pt x="64" y="11"/>
                  </a:cubicBezTo>
                  <a:cubicBezTo>
                    <a:pt x="64" y="10"/>
                    <a:pt x="60" y="8"/>
                    <a:pt x="60" y="9"/>
                  </a:cubicBezTo>
                  <a:cubicBezTo>
                    <a:pt x="60" y="10"/>
                    <a:pt x="59" y="8"/>
                    <a:pt x="59" y="8"/>
                  </a:cubicBezTo>
                  <a:cubicBezTo>
                    <a:pt x="58" y="8"/>
                    <a:pt x="58" y="10"/>
                    <a:pt x="57" y="9"/>
                  </a:cubicBezTo>
                  <a:cubicBezTo>
                    <a:pt x="57" y="9"/>
                    <a:pt x="57" y="8"/>
                    <a:pt x="57" y="7"/>
                  </a:cubicBezTo>
                  <a:cubicBezTo>
                    <a:pt x="56" y="6"/>
                    <a:pt x="55" y="8"/>
                    <a:pt x="54" y="8"/>
                  </a:cubicBezTo>
                  <a:cubicBezTo>
                    <a:pt x="54" y="8"/>
                    <a:pt x="54" y="6"/>
                    <a:pt x="54" y="6"/>
                  </a:cubicBezTo>
                  <a:cubicBezTo>
                    <a:pt x="54" y="4"/>
                    <a:pt x="57" y="5"/>
                    <a:pt x="58" y="5"/>
                  </a:cubicBezTo>
                  <a:cubicBezTo>
                    <a:pt x="59" y="4"/>
                    <a:pt x="55" y="4"/>
                    <a:pt x="55" y="4"/>
                  </a:cubicBezTo>
                  <a:cubicBezTo>
                    <a:pt x="53" y="4"/>
                    <a:pt x="51" y="3"/>
                    <a:pt x="49" y="4"/>
                  </a:cubicBezTo>
                  <a:cubicBezTo>
                    <a:pt x="47" y="5"/>
                    <a:pt x="46" y="8"/>
                    <a:pt x="44" y="7"/>
                  </a:cubicBezTo>
                  <a:cubicBezTo>
                    <a:pt x="41" y="7"/>
                    <a:pt x="40" y="7"/>
                    <a:pt x="38" y="5"/>
                  </a:cubicBezTo>
                  <a:cubicBezTo>
                    <a:pt x="36" y="3"/>
                    <a:pt x="32" y="5"/>
                    <a:pt x="29" y="5"/>
                  </a:cubicBezTo>
                  <a:cubicBezTo>
                    <a:pt x="27" y="5"/>
                    <a:pt x="27" y="4"/>
                    <a:pt x="26" y="2"/>
                  </a:cubicBezTo>
                  <a:cubicBezTo>
                    <a:pt x="25" y="0"/>
                    <a:pt x="23" y="0"/>
                    <a:pt x="20" y="0"/>
                  </a:cubicBezTo>
                  <a:cubicBezTo>
                    <a:pt x="19" y="0"/>
                    <a:pt x="11" y="1"/>
                    <a:pt x="11" y="4"/>
                  </a:cubicBezTo>
                  <a:cubicBezTo>
                    <a:pt x="11" y="7"/>
                    <a:pt x="15" y="8"/>
                    <a:pt x="13" y="12"/>
                  </a:cubicBezTo>
                  <a:cubicBezTo>
                    <a:pt x="11" y="14"/>
                    <a:pt x="7" y="10"/>
                    <a:pt x="8" y="8"/>
                  </a:cubicBezTo>
                  <a:cubicBezTo>
                    <a:pt x="8" y="7"/>
                    <a:pt x="10" y="6"/>
                    <a:pt x="10" y="5"/>
                  </a:cubicBezTo>
                  <a:cubicBezTo>
                    <a:pt x="11" y="3"/>
                    <a:pt x="8" y="2"/>
                    <a:pt x="8" y="1"/>
                  </a:cubicBezTo>
                  <a:cubicBezTo>
                    <a:pt x="5" y="3"/>
                    <a:pt x="4" y="4"/>
                    <a:pt x="4" y="7"/>
                  </a:cubicBezTo>
                  <a:cubicBezTo>
                    <a:pt x="3" y="8"/>
                    <a:pt x="0" y="12"/>
                    <a:pt x="3" y="12"/>
                  </a:cubicBezTo>
                  <a:cubicBezTo>
                    <a:pt x="3" y="12"/>
                    <a:pt x="4" y="12"/>
                    <a:pt x="5" y="13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9" y="18"/>
                    <a:pt x="5" y="22"/>
                    <a:pt x="10" y="23"/>
                  </a:cubicBezTo>
                  <a:cubicBezTo>
                    <a:pt x="10" y="23"/>
                    <a:pt x="12" y="23"/>
                    <a:pt x="13" y="23"/>
                  </a:cubicBezTo>
                  <a:cubicBezTo>
                    <a:pt x="14" y="23"/>
                    <a:pt x="14" y="22"/>
                    <a:pt x="15" y="22"/>
                  </a:cubicBezTo>
                  <a:cubicBezTo>
                    <a:pt x="18" y="22"/>
                    <a:pt x="19" y="25"/>
                    <a:pt x="21" y="27"/>
                  </a:cubicBezTo>
                  <a:cubicBezTo>
                    <a:pt x="21" y="27"/>
                    <a:pt x="22" y="28"/>
                    <a:pt x="23" y="27"/>
                  </a:cubicBezTo>
                  <a:cubicBezTo>
                    <a:pt x="23" y="26"/>
                    <a:pt x="24" y="27"/>
                    <a:pt x="26" y="27"/>
                  </a:cubicBezTo>
                  <a:cubicBezTo>
                    <a:pt x="28" y="28"/>
                    <a:pt x="33" y="25"/>
                    <a:pt x="31" y="29"/>
                  </a:cubicBezTo>
                  <a:cubicBezTo>
                    <a:pt x="29" y="32"/>
                    <a:pt x="29" y="35"/>
                    <a:pt x="31" y="38"/>
                  </a:cubicBezTo>
                  <a:cubicBezTo>
                    <a:pt x="31" y="39"/>
                    <a:pt x="32" y="40"/>
                    <a:pt x="32" y="41"/>
                  </a:cubicBezTo>
                  <a:cubicBezTo>
                    <a:pt x="32" y="42"/>
                    <a:pt x="29" y="43"/>
                    <a:pt x="30" y="44"/>
                  </a:cubicBezTo>
                  <a:cubicBezTo>
                    <a:pt x="33" y="47"/>
                    <a:pt x="34" y="55"/>
                    <a:pt x="40" y="53"/>
                  </a:cubicBezTo>
                  <a:cubicBezTo>
                    <a:pt x="41" y="53"/>
                    <a:pt x="41" y="54"/>
                    <a:pt x="42" y="54"/>
                  </a:cubicBezTo>
                  <a:cubicBezTo>
                    <a:pt x="43" y="54"/>
                    <a:pt x="44" y="53"/>
                    <a:pt x="45" y="52"/>
                  </a:cubicBezTo>
                  <a:cubicBezTo>
                    <a:pt x="47" y="51"/>
                    <a:pt x="48" y="49"/>
                    <a:pt x="51" y="47"/>
                  </a:cubicBezTo>
                  <a:cubicBezTo>
                    <a:pt x="53" y="46"/>
                    <a:pt x="49" y="46"/>
                    <a:pt x="49" y="44"/>
                  </a:cubicBezTo>
                  <a:cubicBezTo>
                    <a:pt x="49" y="43"/>
                    <a:pt x="48" y="42"/>
                    <a:pt x="48" y="41"/>
                  </a:cubicBezTo>
                  <a:cubicBezTo>
                    <a:pt x="48" y="40"/>
                    <a:pt x="45" y="39"/>
                    <a:pt x="45" y="38"/>
                  </a:cubicBezTo>
                  <a:cubicBezTo>
                    <a:pt x="45" y="37"/>
                    <a:pt x="51" y="38"/>
                    <a:pt x="52" y="38"/>
                  </a:cubicBezTo>
                  <a:cubicBezTo>
                    <a:pt x="54" y="38"/>
                    <a:pt x="53" y="39"/>
                    <a:pt x="54" y="40"/>
                  </a:cubicBezTo>
                  <a:cubicBezTo>
                    <a:pt x="55" y="40"/>
                    <a:pt x="55" y="38"/>
                    <a:pt x="56" y="38"/>
                  </a:cubicBezTo>
                  <a:cubicBezTo>
                    <a:pt x="57" y="37"/>
                    <a:pt x="60" y="37"/>
                    <a:pt x="62" y="36"/>
                  </a:cubicBezTo>
                  <a:cubicBezTo>
                    <a:pt x="63" y="35"/>
                    <a:pt x="65" y="34"/>
                    <a:pt x="67" y="33"/>
                  </a:cubicBezTo>
                  <a:cubicBezTo>
                    <a:pt x="66" y="31"/>
                    <a:pt x="63" y="30"/>
                    <a:pt x="6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619">
              <a:extLst>
                <a:ext uri="{FF2B5EF4-FFF2-40B4-BE49-F238E27FC236}">
                  <a16:creationId xmlns:a16="http://schemas.microsoft.com/office/drawing/2014/main" id="{35AADA59-DDC7-BE4D-BD6B-92E8DC1DC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7428064"/>
              <a:ext cx="207210" cy="323144"/>
            </a:xfrm>
            <a:custGeom>
              <a:avLst/>
              <a:gdLst>
                <a:gd name="T0" fmla="*/ 22 w 26"/>
                <a:gd name="T1" fmla="*/ 29 h 38"/>
                <a:gd name="T2" fmla="*/ 18 w 26"/>
                <a:gd name="T3" fmla="*/ 21 h 38"/>
                <a:gd name="T4" fmla="*/ 20 w 26"/>
                <a:gd name="T5" fmla="*/ 18 h 38"/>
                <a:gd name="T6" fmla="*/ 22 w 26"/>
                <a:gd name="T7" fmla="*/ 15 h 38"/>
                <a:gd name="T8" fmla="*/ 22 w 26"/>
                <a:gd name="T9" fmla="*/ 13 h 38"/>
                <a:gd name="T10" fmla="*/ 20 w 26"/>
                <a:gd name="T11" fmla="*/ 11 h 38"/>
                <a:gd name="T12" fmla="*/ 16 w 26"/>
                <a:gd name="T13" fmla="*/ 7 h 38"/>
                <a:gd name="T14" fmla="*/ 9 w 26"/>
                <a:gd name="T15" fmla="*/ 0 h 38"/>
                <a:gd name="T16" fmla="*/ 5 w 26"/>
                <a:gd name="T17" fmla="*/ 5 h 38"/>
                <a:gd name="T18" fmla="*/ 6 w 26"/>
                <a:gd name="T19" fmla="*/ 8 h 38"/>
                <a:gd name="T20" fmla="*/ 3 w 26"/>
                <a:gd name="T21" fmla="*/ 10 h 38"/>
                <a:gd name="T22" fmla="*/ 4 w 26"/>
                <a:gd name="T23" fmla="*/ 16 h 38"/>
                <a:gd name="T24" fmla="*/ 7 w 26"/>
                <a:gd name="T25" fmla="*/ 18 h 38"/>
                <a:gd name="T26" fmla="*/ 8 w 26"/>
                <a:gd name="T27" fmla="*/ 20 h 38"/>
                <a:gd name="T28" fmla="*/ 8 w 26"/>
                <a:gd name="T29" fmla="*/ 27 h 38"/>
                <a:gd name="T30" fmla="*/ 11 w 26"/>
                <a:gd name="T31" fmla="*/ 35 h 38"/>
                <a:gd name="T32" fmla="*/ 17 w 26"/>
                <a:gd name="T33" fmla="*/ 35 h 38"/>
                <a:gd name="T34" fmla="*/ 21 w 26"/>
                <a:gd name="T35" fmla="*/ 34 h 38"/>
                <a:gd name="T36" fmla="*/ 26 w 26"/>
                <a:gd name="T37" fmla="*/ 34 h 38"/>
                <a:gd name="T38" fmla="*/ 22 w 26"/>
                <a:gd name="T39" fmla="*/ 29 h 38"/>
                <a:gd name="T40" fmla="*/ 22 w 26"/>
                <a:gd name="T4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22" y="29"/>
                  </a:moveTo>
                  <a:cubicBezTo>
                    <a:pt x="22" y="28"/>
                    <a:pt x="17" y="22"/>
                    <a:pt x="18" y="21"/>
                  </a:cubicBezTo>
                  <a:cubicBezTo>
                    <a:pt x="19" y="20"/>
                    <a:pt x="18" y="19"/>
                    <a:pt x="20" y="18"/>
                  </a:cubicBezTo>
                  <a:cubicBezTo>
                    <a:pt x="23" y="18"/>
                    <a:pt x="22" y="16"/>
                    <a:pt x="22" y="15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9" y="9"/>
                    <a:pt x="16" y="9"/>
                    <a:pt x="16" y="7"/>
                  </a:cubicBezTo>
                  <a:cubicBezTo>
                    <a:pt x="15" y="4"/>
                    <a:pt x="11" y="1"/>
                    <a:pt x="9" y="0"/>
                  </a:cubicBezTo>
                  <a:cubicBezTo>
                    <a:pt x="9" y="3"/>
                    <a:pt x="4" y="3"/>
                    <a:pt x="5" y="5"/>
                  </a:cubicBezTo>
                  <a:cubicBezTo>
                    <a:pt x="5" y="6"/>
                    <a:pt x="7" y="7"/>
                    <a:pt x="6" y="8"/>
                  </a:cubicBezTo>
                  <a:cubicBezTo>
                    <a:pt x="5" y="8"/>
                    <a:pt x="3" y="9"/>
                    <a:pt x="3" y="10"/>
                  </a:cubicBezTo>
                  <a:cubicBezTo>
                    <a:pt x="0" y="11"/>
                    <a:pt x="2" y="14"/>
                    <a:pt x="4" y="16"/>
                  </a:cubicBezTo>
                  <a:cubicBezTo>
                    <a:pt x="5" y="17"/>
                    <a:pt x="5" y="18"/>
                    <a:pt x="7" y="18"/>
                  </a:cubicBezTo>
                  <a:cubicBezTo>
                    <a:pt x="8" y="18"/>
                    <a:pt x="7" y="19"/>
                    <a:pt x="8" y="20"/>
                  </a:cubicBezTo>
                  <a:cubicBezTo>
                    <a:pt x="10" y="23"/>
                    <a:pt x="9" y="24"/>
                    <a:pt x="8" y="27"/>
                  </a:cubicBezTo>
                  <a:cubicBezTo>
                    <a:pt x="8" y="30"/>
                    <a:pt x="10" y="33"/>
                    <a:pt x="11" y="35"/>
                  </a:cubicBezTo>
                  <a:cubicBezTo>
                    <a:pt x="14" y="38"/>
                    <a:pt x="15" y="35"/>
                    <a:pt x="17" y="35"/>
                  </a:cubicBezTo>
                  <a:cubicBezTo>
                    <a:pt x="19" y="35"/>
                    <a:pt x="20" y="34"/>
                    <a:pt x="21" y="34"/>
                  </a:cubicBezTo>
                  <a:cubicBezTo>
                    <a:pt x="23" y="33"/>
                    <a:pt x="24" y="33"/>
                    <a:pt x="26" y="34"/>
                  </a:cubicBezTo>
                  <a:cubicBezTo>
                    <a:pt x="25" y="32"/>
                    <a:pt x="24" y="30"/>
                    <a:pt x="22" y="29"/>
                  </a:cubicBezTo>
                  <a:cubicBezTo>
                    <a:pt x="21" y="27"/>
                    <a:pt x="23" y="29"/>
                    <a:pt x="22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620">
              <a:extLst>
                <a:ext uri="{FF2B5EF4-FFF2-40B4-BE49-F238E27FC236}">
                  <a16:creationId xmlns:a16="http://schemas.microsoft.com/office/drawing/2014/main" id="{28B83DEA-8058-5D49-9506-013D6C32D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256" y="7529046"/>
              <a:ext cx="177221" cy="196192"/>
            </a:xfrm>
            <a:custGeom>
              <a:avLst/>
              <a:gdLst>
                <a:gd name="T0" fmla="*/ 19 w 22"/>
                <a:gd name="T1" fmla="*/ 7 h 23"/>
                <a:gd name="T2" fmla="*/ 22 w 22"/>
                <a:gd name="T3" fmla="*/ 2 h 23"/>
                <a:gd name="T4" fmla="*/ 12 w 22"/>
                <a:gd name="T5" fmla="*/ 2 h 23"/>
                <a:gd name="T6" fmla="*/ 9 w 22"/>
                <a:gd name="T7" fmla="*/ 0 h 23"/>
                <a:gd name="T8" fmla="*/ 5 w 22"/>
                <a:gd name="T9" fmla="*/ 1 h 23"/>
                <a:gd name="T10" fmla="*/ 4 w 22"/>
                <a:gd name="T11" fmla="*/ 6 h 23"/>
                <a:gd name="T12" fmla="*/ 1 w 22"/>
                <a:gd name="T13" fmla="*/ 10 h 23"/>
                <a:gd name="T14" fmla="*/ 4 w 22"/>
                <a:gd name="T15" fmla="*/ 15 h 23"/>
                <a:gd name="T16" fmla="*/ 9 w 22"/>
                <a:gd name="T17" fmla="*/ 22 h 23"/>
                <a:gd name="T18" fmla="*/ 12 w 22"/>
                <a:gd name="T19" fmla="*/ 19 h 23"/>
                <a:gd name="T20" fmla="*/ 16 w 22"/>
                <a:gd name="T21" fmla="*/ 18 h 23"/>
                <a:gd name="T22" fmla="*/ 19 w 22"/>
                <a:gd name="T23" fmla="*/ 19 h 23"/>
                <a:gd name="T24" fmla="*/ 20 w 22"/>
                <a:gd name="T25" fmla="*/ 14 h 23"/>
                <a:gd name="T26" fmla="*/ 19 w 22"/>
                <a:gd name="T2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3">
                  <a:moveTo>
                    <a:pt x="19" y="7"/>
                  </a:moveTo>
                  <a:cubicBezTo>
                    <a:pt x="19" y="5"/>
                    <a:pt x="21" y="3"/>
                    <a:pt x="22" y="2"/>
                  </a:cubicBezTo>
                  <a:cubicBezTo>
                    <a:pt x="19" y="1"/>
                    <a:pt x="14" y="0"/>
                    <a:pt x="12" y="2"/>
                  </a:cubicBezTo>
                  <a:cubicBezTo>
                    <a:pt x="10" y="3"/>
                    <a:pt x="9" y="1"/>
                    <a:pt x="9" y="0"/>
                  </a:cubicBezTo>
                  <a:cubicBezTo>
                    <a:pt x="8" y="0"/>
                    <a:pt x="7" y="2"/>
                    <a:pt x="5" y="1"/>
                  </a:cubicBezTo>
                  <a:cubicBezTo>
                    <a:pt x="5" y="2"/>
                    <a:pt x="7" y="6"/>
                    <a:pt x="4" y="6"/>
                  </a:cubicBezTo>
                  <a:cubicBezTo>
                    <a:pt x="2" y="7"/>
                    <a:pt x="0" y="8"/>
                    <a:pt x="1" y="10"/>
                  </a:cubicBezTo>
                  <a:cubicBezTo>
                    <a:pt x="2" y="12"/>
                    <a:pt x="3" y="13"/>
                    <a:pt x="4" y="15"/>
                  </a:cubicBezTo>
                  <a:cubicBezTo>
                    <a:pt x="5" y="17"/>
                    <a:pt x="7" y="19"/>
                    <a:pt x="9" y="22"/>
                  </a:cubicBezTo>
                  <a:cubicBezTo>
                    <a:pt x="12" y="23"/>
                    <a:pt x="10" y="19"/>
                    <a:pt x="12" y="19"/>
                  </a:cubicBezTo>
                  <a:cubicBezTo>
                    <a:pt x="14" y="19"/>
                    <a:pt x="15" y="19"/>
                    <a:pt x="16" y="18"/>
                  </a:cubicBezTo>
                  <a:cubicBezTo>
                    <a:pt x="17" y="18"/>
                    <a:pt x="17" y="20"/>
                    <a:pt x="19" y="19"/>
                  </a:cubicBezTo>
                  <a:cubicBezTo>
                    <a:pt x="20" y="17"/>
                    <a:pt x="21" y="16"/>
                    <a:pt x="20" y="14"/>
                  </a:cubicBezTo>
                  <a:cubicBezTo>
                    <a:pt x="20" y="12"/>
                    <a:pt x="19" y="9"/>
                    <a:pt x="1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621">
              <a:extLst>
                <a:ext uri="{FF2B5EF4-FFF2-40B4-BE49-F238E27FC236}">
                  <a16:creationId xmlns:a16="http://schemas.microsoft.com/office/drawing/2014/main" id="{DACE3408-4289-BF4A-8821-A9E52AAE6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2760" y="7546360"/>
              <a:ext cx="128145" cy="152919"/>
            </a:xfrm>
            <a:custGeom>
              <a:avLst/>
              <a:gdLst>
                <a:gd name="T0" fmla="*/ 12 w 16"/>
                <a:gd name="T1" fmla="*/ 5 h 18"/>
                <a:gd name="T2" fmla="*/ 5 w 16"/>
                <a:gd name="T3" fmla="*/ 1 h 18"/>
                <a:gd name="T4" fmla="*/ 1 w 16"/>
                <a:gd name="T5" fmla="*/ 6 h 18"/>
                <a:gd name="T6" fmla="*/ 2 w 16"/>
                <a:gd name="T7" fmla="*/ 12 h 18"/>
                <a:gd name="T8" fmla="*/ 0 w 16"/>
                <a:gd name="T9" fmla="*/ 17 h 18"/>
                <a:gd name="T10" fmla="*/ 4 w 16"/>
                <a:gd name="T11" fmla="*/ 17 h 18"/>
                <a:gd name="T12" fmla="*/ 9 w 16"/>
                <a:gd name="T13" fmla="*/ 17 h 18"/>
                <a:gd name="T14" fmla="*/ 16 w 16"/>
                <a:gd name="T15" fmla="*/ 8 h 18"/>
                <a:gd name="T16" fmla="*/ 12 w 16"/>
                <a:gd name="T17" fmla="*/ 5 h 18"/>
                <a:gd name="T18" fmla="*/ 12 w 16"/>
                <a:gd name="T1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8">
                  <a:moveTo>
                    <a:pt x="12" y="5"/>
                  </a:moveTo>
                  <a:cubicBezTo>
                    <a:pt x="10" y="3"/>
                    <a:pt x="8" y="1"/>
                    <a:pt x="5" y="1"/>
                  </a:cubicBezTo>
                  <a:cubicBezTo>
                    <a:pt x="3" y="0"/>
                    <a:pt x="0" y="4"/>
                    <a:pt x="1" y="6"/>
                  </a:cubicBezTo>
                  <a:cubicBezTo>
                    <a:pt x="1" y="8"/>
                    <a:pt x="2" y="10"/>
                    <a:pt x="2" y="12"/>
                  </a:cubicBezTo>
                  <a:cubicBezTo>
                    <a:pt x="3" y="14"/>
                    <a:pt x="1" y="16"/>
                    <a:pt x="0" y="17"/>
                  </a:cubicBezTo>
                  <a:cubicBezTo>
                    <a:pt x="1" y="18"/>
                    <a:pt x="3" y="17"/>
                    <a:pt x="4" y="17"/>
                  </a:cubicBezTo>
                  <a:cubicBezTo>
                    <a:pt x="6" y="17"/>
                    <a:pt x="7" y="18"/>
                    <a:pt x="9" y="17"/>
                  </a:cubicBezTo>
                  <a:cubicBezTo>
                    <a:pt x="12" y="16"/>
                    <a:pt x="13" y="10"/>
                    <a:pt x="16" y="8"/>
                  </a:cubicBezTo>
                  <a:cubicBezTo>
                    <a:pt x="14" y="7"/>
                    <a:pt x="13" y="6"/>
                    <a:pt x="12" y="5"/>
                  </a:cubicBezTo>
                  <a:cubicBezTo>
                    <a:pt x="10" y="4"/>
                    <a:pt x="13" y="6"/>
                    <a:pt x="1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622">
              <a:extLst>
                <a:ext uri="{FF2B5EF4-FFF2-40B4-BE49-F238E27FC236}">
                  <a16:creationId xmlns:a16="http://schemas.microsoft.com/office/drawing/2014/main" id="{162A9532-239B-1441-B815-E7ED32B03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7257838"/>
              <a:ext cx="646178" cy="712649"/>
            </a:xfrm>
            <a:custGeom>
              <a:avLst/>
              <a:gdLst>
                <a:gd name="T0" fmla="*/ 76 w 81"/>
                <a:gd name="T1" fmla="*/ 39 h 84"/>
                <a:gd name="T2" fmla="*/ 74 w 81"/>
                <a:gd name="T3" fmla="*/ 32 h 84"/>
                <a:gd name="T4" fmla="*/ 69 w 81"/>
                <a:gd name="T5" fmla="*/ 33 h 84"/>
                <a:gd name="T6" fmla="*/ 58 w 81"/>
                <a:gd name="T7" fmla="*/ 28 h 84"/>
                <a:gd name="T8" fmla="*/ 53 w 81"/>
                <a:gd name="T9" fmla="*/ 20 h 84"/>
                <a:gd name="T10" fmla="*/ 50 w 81"/>
                <a:gd name="T11" fmla="*/ 15 h 84"/>
                <a:gd name="T12" fmla="*/ 56 w 81"/>
                <a:gd name="T13" fmla="*/ 5 h 84"/>
                <a:gd name="T14" fmla="*/ 56 w 81"/>
                <a:gd name="T15" fmla="*/ 1 h 84"/>
                <a:gd name="T16" fmla="*/ 44 w 81"/>
                <a:gd name="T17" fmla="*/ 8 h 84"/>
                <a:gd name="T18" fmla="*/ 36 w 81"/>
                <a:gd name="T19" fmla="*/ 16 h 84"/>
                <a:gd name="T20" fmla="*/ 31 w 81"/>
                <a:gd name="T21" fmla="*/ 23 h 84"/>
                <a:gd name="T22" fmla="*/ 25 w 81"/>
                <a:gd name="T23" fmla="*/ 17 h 84"/>
                <a:gd name="T24" fmla="*/ 7 w 81"/>
                <a:gd name="T25" fmla="*/ 18 h 84"/>
                <a:gd name="T26" fmla="*/ 1 w 81"/>
                <a:gd name="T27" fmla="*/ 16 h 84"/>
                <a:gd name="T28" fmla="*/ 1 w 81"/>
                <a:gd name="T29" fmla="*/ 21 h 84"/>
                <a:gd name="T30" fmla="*/ 8 w 81"/>
                <a:gd name="T31" fmla="*/ 24 h 84"/>
                <a:gd name="T32" fmla="*/ 11 w 81"/>
                <a:gd name="T33" fmla="*/ 26 h 84"/>
                <a:gd name="T34" fmla="*/ 13 w 81"/>
                <a:gd name="T35" fmla="*/ 23 h 84"/>
                <a:gd name="T36" fmla="*/ 20 w 81"/>
                <a:gd name="T37" fmla="*/ 18 h 84"/>
                <a:gd name="T38" fmla="*/ 24 w 81"/>
                <a:gd name="T39" fmla="*/ 20 h 84"/>
                <a:gd name="T40" fmla="*/ 25 w 81"/>
                <a:gd name="T41" fmla="*/ 26 h 84"/>
                <a:gd name="T42" fmla="*/ 28 w 81"/>
                <a:gd name="T43" fmla="*/ 42 h 84"/>
                <a:gd name="T44" fmla="*/ 28 w 81"/>
                <a:gd name="T45" fmla="*/ 47 h 84"/>
                <a:gd name="T46" fmla="*/ 22 w 81"/>
                <a:gd name="T47" fmla="*/ 53 h 84"/>
                <a:gd name="T48" fmla="*/ 26 w 81"/>
                <a:gd name="T49" fmla="*/ 58 h 84"/>
                <a:gd name="T50" fmla="*/ 34 w 81"/>
                <a:gd name="T51" fmla="*/ 61 h 84"/>
                <a:gd name="T52" fmla="*/ 41 w 81"/>
                <a:gd name="T53" fmla="*/ 64 h 84"/>
                <a:gd name="T54" fmla="*/ 54 w 81"/>
                <a:gd name="T55" fmla="*/ 76 h 84"/>
                <a:gd name="T56" fmla="*/ 60 w 81"/>
                <a:gd name="T57" fmla="*/ 75 h 84"/>
                <a:gd name="T58" fmla="*/ 64 w 81"/>
                <a:gd name="T59" fmla="*/ 80 h 84"/>
                <a:gd name="T60" fmla="*/ 65 w 81"/>
                <a:gd name="T61" fmla="*/ 84 h 84"/>
                <a:gd name="T62" fmla="*/ 65 w 81"/>
                <a:gd name="T63" fmla="*/ 63 h 84"/>
                <a:gd name="T64" fmla="*/ 70 w 81"/>
                <a:gd name="T65" fmla="*/ 58 h 84"/>
                <a:gd name="T66" fmla="*/ 66 w 81"/>
                <a:gd name="T67" fmla="*/ 55 h 84"/>
                <a:gd name="T68" fmla="*/ 79 w 81"/>
                <a:gd name="T69" fmla="*/ 53 h 84"/>
                <a:gd name="T70" fmla="*/ 77 w 81"/>
                <a:gd name="T71" fmla="*/ 4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4">
                  <a:moveTo>
                    <a:pt x="77" y="48"/>
                  </a:moveTo>
                  <a:cubicBezTo>
                    <a:pt x="81" y="45"/>
                    <a:pt x="76" y="42"/>
                    <a:pt x="76" y="39"/>
                  </a:cubicBezTo>
                  <a:cubicBezTo>
                    <a:pt x="76" y="37"/>
                    <a:pt x="78" y="35"/>
                    <a:pt x="78" y="33"/>
                  </a:cubicBezTo>
                  <a:cubicBezTo>
                    <a:pt x="79" y="30"/>
                    <a:pt x="75" y="32"/>
                    <a:pt x="74" y="32"/>
                  </a:cubicBezTo>
                  <a:cubicBezTo>
                    <a:pt x="73" y="32"/>
                    <a:pt x="72" y="32"/>
                    <a:pt x="71" y="32"/>
                  </a:cubicBezTo>
                  <a:cubicBezTo>
                    <a:pt x="70" y="32"/>
                    <a:pt x="70" y="33"/>
                    <a:pt x="69" y="33"/>
                  </a:cubicBezTo>
                  <a:cubicBezTo>
                    <a:pt x="68" y="33"/>
                    <a:pt x="67" y="30"/>
                    <a:pt x="66" y="30"/>
                  </a:cubicBezTo>
                  <a:cubicBezTo>
                    <a:pt x="64" y="26"/>
                    <a:pt x="62" y="28"/>
                    <a:pt x="58" y="28"/>
                  </a:cubicBezTo>
                  <a:cubicBezTo>
                    <a:pt x="56" y="28"/>
                    <a:pt x="55" y="28"/>
                    <a:pt x="54" y="26"/>
                  </a:cubicBezTo>
                  <a:cubicBezTo>
                    <a:pt x="53" y="24"/>
                    <a:pt x="56" y="22"/>
                    <a:pt x="53" y="20"/>
                  </a:cubicBezTo>
                  <a:cubicBezTo>
                    <a:pt x="52" y="19"/>
                    <a:pt x="52" y="17"/>
                    <a:pt x="50" y="17"/>
                  </a:cubicBezTo>
                  <a:cubicBezTo>
                    <a:pt x="48" y="17"/>
                    <a:pt x="49" y="17"/>
                    <a:pt x="50" y="15"/>
                  </a:cubicBezTo>
                  <a:cubicBezTo>
                    <a:pt x="51" y="13"/>
                    <a:pt x="50" y="11"/>
                    <a:pt x="51" y="9"/>
                  </a:cubicBezTo>
                  <a:cubicBezTo>
                    <a:pt x="52" y="7"/>
                    <a:pt x="54" y="6"/>
                    <a:pt x="56" y="5"/>
                  </a:cubicBezTo>
                  <a:cubicBezTo>
                    <a:pt x="57" y="4"/>
                    <a:pt x="59" y="4"/>
                    <a:pt x="60" y="2"/>
                  </a:cubicBezTo>
                  <a:cubicBezTo>
                    <a:pt x="60" y="0"/>
                    <a:pt x="56" y="0"/>
                    <a:pt x="56" y="1"/>
                  </a:cubicBezTo>
                  <a:cubicBezTo>
                    <a:pt x="54" y="3"/>
                    <a:pt x="51" y="6"/>
                    <a:pt x="48" y="6"/>
                  </a:cubicBezTo>
                  <a:cubicBezTo>
                    <a:pt x="45" y="6"/>
                    <a:pt x="45" y="6"/>
                    <a:pt x="44" y="8"/>
                  </a:cubicBezTo>
                  <a:cubicBezTo>
                    <a:pt x="43" y="10"/>
                    <a:pt x="43" y="7"/>
                    <a:pt x="41" y="7"/>
                  </a:cubicBezTo>
                  <a:cubicBezTo>
                    <a:pt x="37" y="8"/>
                    <a:pt x="39" y="14"/>
                    <a:pt x="36" y="16"/>
                  </a:cubicBezTo>
                  <a:cubicBezTo>
                    <a:pt x="35" y="17"/>
                    <a:pt x="33" y="18"/>
                    <a:pt x="32" y="20"/>
                  </a:cubicBezTo>
                  <a:cubicBezTo>
                    <a:pt x="32" y="20"/>
                    <a:pt x="32" y="23"/>
                    <a:pt x="31" y="23"/>
                  </a:cubicBezTo>
                  <a:cubicBezTo>
                    <a:pt x="30" y="21"/>
                    <a:pt x="29" y="20"/>
                    <a:pt x="28" y="19"/>
                  </a:cubicBezTo>
                  <a:cubicBezTo>
                    <a:pt x="27" y="17"/>
                    <a:pt x="26" y="17"/>
                    <a:pt x="25" y="17"/>
                  </a:cubicBezTo>
                  <a:cubicBezTo>
                    <a:pt x="21" y="16"/>
                    <a:pt x="19" y="13"/>
                    <a:pt x="15" y="16"/>
                  </a:cubicBezTo>
                  <a:cubicBezTo>
                    <a:pt x="13" y="17"/>
                    <a:pt x="9" y="20"/>
                    <a:pt x="7" y="18"/>
                  </a:cubicBezTo>
                  <a:cubicBezTo>
                    <a:pt x="6" y="17"/>
                    <a:pt x="5" y="17"/>
                    <a:pt x="4" y="16"/>
                  </a:cubicBezTo>
                  <a:cubicBezTo>
                    <a:pt x="2" y="16"/>
                    <a:pt x="3" y="14"/>
                    <a:pt x="1" y="16"/>
                  </a:cubicBezTo>
                  <a:cubicBezTo>
                    <a:pt x="0" y="17"/>
                    <a:pt x="1" y="17"/>
                    <a:pt x="2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3" y="21"/>
                    <a:pt x="5" y="22"/>
                    <a:pt x="6" y="22"/>
                  </a:cubicBezTo>
                  <a:cubicBezTo>
                    <a:pt x="7" y="23"/>
                    <a:pt x="8" y="23"/>
                    <a:pt x="8" y="24"/>
                  </a:cubicBezTo>
                  <a:cubicBezTo>
                    <a:pt x="9" y="25"/>
                    <a:pt x="9" y="24"/>
                    <a:pt x="10" y="24"/>
                  </a:cubicBezTo>
                  <a:cubicBezTo>
                    <a:pt x="10" y="23"/>
                    <a:pt x="10" y="26"/>
                    <a:pt x="11" y="26"/>
                  </a:cubicBezTo>
                  <a:cubicBezTo>
                    <a:pt x="12" y="27"/>
                    <a:pt x="13" y="26"/>
                    <a:pt x="15" y="25"/>
                  </a:cubicBezTo>
                  <a:cubicBezTo>
                    <a:pt x="16" y="25"/>
                    <a:pt x="13" y="23"/>
                    <a:pt x="13" y="23"/>
                  </a:cubicBezTo>
                  <a:cubicBezTo>
                    <a:pt x="13" y="22"/>
                    <a:pt x="16" y="20"/>
                    <a:pt x="16" y="19"/>
                  </a:cubicBezTo>
                  <a:cubicBezTo>
                    <a:pt x="17" y="18"/>
                    <a:pt x="19" y="17"/>
                    <a:pt x="20" y="18"/>
                  </a:cubicBezTo>
                  <a:cubicBezTo>
                    <a:pt x="21" y="18"/>
                    <a:pt x="23" y="19"/>
                    <a:pt x="23" y="19"/>
                  </a:cubicBezTo>
                  <a:cubicBezTo>
                    <a:pt x="23" y="20"/>
                    <a:pt x="23" y="20"/>
                    <a:pt x="24" y="20"/>
                  </a:cubicBezTo>
                  <a:cubicBezTo>
                    <a:pt x="24" y="21"/>
                    <a:pt x="23" y="22"/>
                    <a:pt x="23" y="22"/>
                  </a:cubicBezTo>
                  <a:cubicBezTo>
                    <a:pt x="23" y="23"/>
                    <a:pt x="25" y="25"/>
                    <a:pt x="25" y="26"/>
                  </a:cubicBezTo>
                  <a:cubicBezTo>
                    <a:pt x="27" y="29"/>
                    <a:pt x="29" y="29"/>
                    <a:pt x="29" y="33"/>
                  </a:cubicBezTo>
                  <a:cubicBezTo>
                    <a:pt x="29" y="36"/>
                    <a:pt x="29" y="39"/>
                    <a:pt x="28" y="42"/>
                  </a:cubicBezTo>
                  <a:cubicBezTo>
                    <a:pt x="28" y="43"/>
                    <a:pt x="30" y="43"/>
                    <a:pt x="30" y="44"/>
                  </a:cubicBezTo>
                  <a:cubicBezTo>
                    <a:pt x="29" y="45"/>
                    <a:pt x="28" y="46"/>
                    <a:pt x="28" y="47"/>
                  </a:cubicBezTo>
                  <a:cubicBezTo>
                    <a:pt x="27" y="48"/>
                    <a:pt x="27" y="50"/>
                    <a:pt x="26" y="50"/>
                  </a:cubicBezTo>
                  <a:cubicBezTo>
                    <a:pt x="24" y="51"/>
                    <a:pt x="22" y="50"/>
                    <a:pt x="22" y="53"/>
                  </a:cubicBezTo>
                  <a:cubicBezTo>
                    <a:pt x="22" y="55"/>
                    <a:pt x="19" y="55"/>
                    <a:pt x="22" y="56"/>
                  </a:cubicBezTo>
                  <a:cubicBezTo>
                    <a:pt x="23" y="57"/>
                    <a:pt x="24" y="57"/>
                    <a:pt x="26" y="58"/>
                  </a:cubicBezTo>
                  <a:cubicBezTo>
                    <a:pt x="27" y="59"/>
                    <a:pt x="28" y="60"/>
                    <a:pt x="29" y="61"/>
                  </a:cubicBezTo>
                  <a:cubicBezTo>
                    <a:pt x="31" y="62"/>
                    <a:pt x="32" y="61"/>
                    <a:pt x="34" y="61"/>
                  </a:cubicBezTo>
                  <a:cubicBezTo>
                    <a:pt x="35" y="61"/>
                    <a:pt x="36" y="62"/>
                    <a:pt x="38" y="63"/>
                  </a:cubicBezTo>
                  <a:cubicBezTo>
                    <a:pt x="39" y="63"/>
                    <a:pt x="40" y="63"/>
                    <a:pt x="41" y="64"/>
                  </a:cubicBezTo>
                  <a:cubicBezTo>
                    <a:pt x="44" y="66"/>
                    <a:pt x="46" y="68"/>
                    <a:pt x="48" y="71"/>
                  </a:cubicBezTo>
                  <a:cubicBezTo>
                    <a:pt x="49" y="74"/>
                    <a:pt x="50" y="75"/>
                    <a:pt x="54" y="76"/>
                  </a:cubicBezTo>
                  <a:cubicBezTo>
                    <a:pt x="55" y="76"/>
                    <a:pt x="56" y="75"/>
                    <a:pt x="57" y="74"/>
                  </a:cubicBezTo>
                  <a:cubicBezTo>
                    <a:pt x="58" y="74"/>
                    <a:pt x="59" y="76"/>
                    <a:pt x="60" y="75"/>
                  </a:cubicBezTo>
                  <a:cubicBezTo>
                    <a:pt x="62" y="74"/>
                    <a:pt x="64" y="75"/>
                    <a:pt x="65" y="76"/>
                  </a:cubicBezTo>
                  <a:cubicBezTo>
                    <a:pt x="65" y="77"/>
                    <a:pt x="64" y="79"/>
                    <a:pt x="64" y="80"/>
                  </a:cubicBezTo>
                  <a:cubicBezTo>
                    <a:pt x="63" y="81"/>
                    <a:pt x="62" y="81"/>
                    <a:pt x="64" y="82"/>
                  </a:cubicBezTo>
                  <a:cubicBezTo>
                    <a:pt x="64" y="82"/>
                    <a:pt x="66" y="84"/>
                    <a:pt x="65" y="84"/>
                  </a:cubicBezTo>
                  <a:cubicBezTo>
                    <a:pt x="67" y="84"/>
                    <a:pt x="68" y="73"/>
                    <a:pt x="69" y="71"/>
                  </a:cubicBezTo>
                  <a:cubicBezTo>
                    <a:pt x="69" y="67"/>
                    <a:pt x="66" y="66"/>
                    <a:pt x="65" y="63"/>
                  </a:cubicBezTo>
                  <a:cubicBezTo>
                    <a:pt x="65" y="61"/>
                    <a:pt x="65" y="60"/>
                    <a:pt x="66" y="60"/>
                  </a:cubicBezTo>
                  <a:cubicBezTo>
                    <a:pt x="67" y="60"/>
                    <a:pt x="70" y="59"/>
                    <a:pt x="70" y="58"/>
                  </a:cubicBezTo>
                  <a:cubicBezTo>
                    <a:pt x="69" y="58"/>
                    <a:pt x="67" y="58"/>
                    <a:pt x="67" y="57"/>
                  </a:cubicBezTo>
                  <a:cubicBezTo>
                    <a:pt x="66" y="57"/>
                    <a:pt x="66" y="55"/>
                    <a:pt x="66" y="55"/>
                  </a:cubicBezTo>
                  <a:cubicBezTo>
                    <a:pt x="68" y="55"/>
                    <a:pt x="70" y="55"/>
                    <a:pt x="72" y="55"/>
                  </a:cubicBezTo>
                  <a:cubicBezTo>
                    <a:pt x="73" y="55"/>
                    <a:pt x="79" y="52"/>
                    <a:pt x="79" y="53"/>
                  </a:cubicBezTo>
                  <a:cubicBezTo>
                    <a:pt x="79" y="51"/>
                    <a:pt x="76" y="48"/>
                    <a:pt x="77" y="48"/>
                  </a:cubicBezTo>
                  <a:cubicBezTo>
                    <a:pt x="78" y="47"/>
                    <a:pt x="76" y="48"/>
                    <a:pt x="77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623">
              <a:extLst>
                <a:ext uri="{FF2B5EF4-FFF2-40B4-BE49-F238E27FC236}">
                  <a16:creationId xmlns:a16="http://schemas.microsoft.com/office/drawing/2014/main" id="{9DE88A84-6536-4141-B282-725238C5C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7612" y="7733896"/>
              <a:ext cx="223570" cy="279868"/>
            </a:xfrm>
            <a:custGeom>
              <a:avLst/>
              <a:gdLst>
                <a:gd name="T0" fmla="*/ 20 w 28"/>
                <a:gd name="T1" fmla="*/ 6 h 33"/>
                <a:gd name="T2" fmla="*/ 15 w 28"/>
                <a:gd name="T3" fmla="*/ 3 h 33"/>
                <a:gd name="T4" fmla="*/ 10 w 28"/>
                <a:gd name="T5" fmla="*/ 0 h 33"/>
                <a:gd name="T6" fmla="*/ 4 w 28"/>
                <a:gd name="T7" fmla="*/ 4 h 33"/>
                <a:gd name="T8" fmla="*/ 3 w 28"/>
                <a:gd name="T9" fmla="*/ 7 h 33"/>
                <a:gd name="T10" fmla="*/ 2 w 28"/>
                <a:gd name="T11" fmla="*/ 10 h 33"/>
                <a:gd name="T12" fmla="*/ 0 w 28"/>
                <a:gd name="T13" fmla="*/ 13 h 33"/>
                <a:gd name="T14" fmla="*/ 0 w 28"/>
                <a:gd name="T15" fmla="*/ 15 h 33"/>
                <a:gd name="T16" fmla="*/ 0 w 28"/>
                <a:gd name="T17" fmla="*/ 18 h 33"/>
                <a:gd name="T18" fmla="*/ 2 w 28"/>
                <a:gd name="T19" fmla="*/ 20 h 33"/>
                <a:gd name="T20" fmla="*/ 5 w 28"/>
                <a:gd name="T21" fmla="*/ 18 h 33"/>
                <a:gd name="T22" fmla="*/ 5 w 28"/>
                <a:gd name="T23" fmla="*/ 20 h 33"/>
                <a:gd name="T24" fmla="*/ 3 w 28"/>
                <a:gd name="T25" fmla="*/ 24 h 33"/>
                <a:gd name="T26" fmla="*/ 3 w 28"/>
                <a:gd name="T27" fmla="*/ 26 h 33"/>
                <a:gd name="T28" fmla="*/ 3 w 28"/>
                <a:gd name="T29" fmla="*/ 28 h 33"/>
                <a:gd name="T30" fmla="*/ 8 w 28"/>
                <a:gd name="T31" fmla="*/ 32 h 33"/>
                <a:gd name="T32" fmla="*/ 11 w 28"/>
                <a:gd name="T33" fmla="*/ 29 h 33"/>
                <a:gd name="T34" fmla="*/ 16 w 28"/>
                <a:gd name="T35" fmla="*/ 22 h 33"/>
                <a:gd name="T36" fmla="*/ 22 w 28"/>
                <a:gd name="T37" fmla="*/ 19 h 33"/>
                <a:gd name="T38" fmla="*/ 27 w 28"/>
                <a:gd name="T39" fmla="*/ 13 h 33"/>
                <a:gd name="T40" fmla="*/ 27 w 28"/>
                <a:gd name="T41" fmla="*/ 8 h 33"/>
                <a:gd name="T42" fmla="*/ 24 w 28"/>
                <a:gd name="T43" fmla="*/ 5 h 33"/>
                <a:gd name="T44" fmla="*/ 20 w 28"/>
                <a:gd name="T45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33">
                  <a:moveTo>
                    <a:pt x="20" y="6"/>
                  </a:moveTo>
                  <a:cubicBezTo>
                    <a:pt x="18" y="6"/>
                    <a:pt x="17" y="4"/>
                    <a:pt x="15" y="3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10" y="3"/>
                    <a:pt x="4" y="1"/>
                    <a:pt x="4" y="4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1" y="8"/>
                    <a:pt x="2" y="9"/>
                    <a:pt x="2" y="10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1" y="21"/>
                    <a:pt x="2" y="20"/>
                  </a:cubicBezTo>
                  <a:cubicBezTo>
                    <a:pt x="4" y="20"/>
                    <a:pt x="4" y="18"/>
                    <a:pt x="5" y="18"/>
                  </a:cubicBezTo>
                  <a:cubicBezTo>
                    <a:pt x="4" y="18"/>
                    <a:pt x="6" y="20"/>
                    <a:pt x="5" y="20"/>
                  </a:cubicBezTo>
                  <a:cubicBezTo>
                    <a:pt x="5" y="22"/>
                    <a:pt x="5" y="23"/>
                    <a:pt x="3" y="24"/>
                  </a:cubicBezTo>
                  <a:cubicBezTo>
                    <a:pt x="3" y="24"/>
                    <a:pt x="4" y="26"/>
                    <a:pt x="3" y="26"/>
                  </a:cubicBezTo>
                  <a:cubicBezTo>
                    <a:pt x="3" y="27"/>
                    <a:pt x="2" y="27"/>
                    <a:pt x="3" y="28"/>
                  </a:cubicBezTo>
                  <a:cubicBezTo>
                    <a:pt x="5" y="29"/>
                    <a:pt x="6" y="29"/>
                    <a:pt x="8" y="32"/>
                  </a:cubicBezTo>
                  <a:cubicBezTo>
                    <a:pt x="9" y="33"/>
                    <a:pt x="10" y="29"/>
                    <a:pt x="11" y="29"/>
                  </a:cubicBezTo>
                  <a:cubicBezTo>
                    <a:pt x="12" y="26"/>
                    <a:pt x="13" y="23"/>
                    <a:pt x="16" y="22"/>
                  </a:cubicBezTo>
                  <a:cubicBezTo>
                    <a:pt x="18" y="21"/>
                    <a:pt x="20" y="21"/>
                    <a:pt x="22" y="19"/>
                  </a:cubicBezTo>
                  <a:cubicBezTo>
                    <a:pt x="24" y="18"/>
                    <a:pt x="26" y="16"/>
                    <a:pt x="27" y="13"/>
                  </a:cubicBezTo>
                  <a:cubicBezTo>
                    <a:pt x="27" y="11"/>
                    <a:pt x="28" y="10"/>
                    <a:pt x="27" y="8"/>
                  </a:cubicBezTo>
                  <a:cubicBezTo>
                    <a:pt x="26" y="7"/>
                    <a:pt x="25" y="6"/>
                    <a:pt x="24" y="5"/>
                  </a:cubicBezTo>
                  <a:cubicBezTo>
                    <a:pt x="23" y="5"/>
                    <a:pt x="21" y="6"/>
                    <a:pt x="2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624">
              <a:extLst>
                <a:ext uri="{FF2B5EF4-FFF2-40B4-BE49-F238E27FC236}">
                  <a16:creationId xmlns:a16="http://schemas.microsoft.com/office/drawing/2014/main" id="{6C5CD77B-82B7-FF4A-8BB0-E039CEB87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075" y="7785831"/>
              <a:ext cx="512579" cy="804975"/>
            </a:xfrm>
            <a:custGeom>
              <a:avLst/>
              <a:gdLst>
                <a:gd name="T0" fmla="*/ 57 w 64"/>
                <a:gd name="T1" fmla="*/ 21 h 95"/>
                <a:gd name="T2" fmla="*/ 56 w 64"/>
                <a:gd name="T3" fmla="*/ 14 h 95"/>
                <a:gd name="T4" fmla="*/ 50 w 64"/>
                <a:gd name="T5" fmla="*/ 13 h 95"/>
                <a:gd name="T6" fmla="*/ 46 w 64"/>
                <a:gd name="T7" fmla="*/ 14 h 95"/>
                <a:gd name="T8" fmla="*/ 41 w 64"/>
                <a:gd name="T9" fmla="*/ 11 h 95"/>
                <a:gd name="T10" fmla="*/ 38 w 64"/>
                <a:gd name="T11" fmla="*/ 6 h 95"/>
                <a:gd name="T12" fmla="*/ 33 w 64"/>
                <a:gd name="T13" fmla="*/ 2 h 95"/>
                <a:gd name="T14" fmla="*/ 28 w 64"/>
                <a:gd name="T15" fmla="*/ 0 h 95"/>
                <a:gd name="T16" fmla="*/ 31 w 64"/>
                <a:gd name="T17" fmla="*/ 5 h 95"/>
                <a:gd name="T18" fmla="*/ 28 w 64"/>
                <a:gd name="T19" fmla="*/ 10 h 95"/>
                <a:gd name="T20" fmla="*/ 23 w 64"/>
                <a:gd name="T21" fmla="*/ 14 h 95"/>
                <a:gd name="T22" fmla="*/ 17 w 64"/>
                <a:gd name="T23" fmla="*/ 17 h 95"/>
                <a:gd name="T24" fmla="*/ 11 w 64"/>
                <a:gd name="T25" fmla="*/ 26 h 95"/>
                <a:gd name="T26" fmla="*/ 6 w 64"/>
                <a:gd name="T27" fmla="*/ 22 h 95"/>
                <a:gd name="T28" fmla="*/ 6 w 64"/>
                <a:gd name="T29" fmla="*/ 21 h 95"/>
                <a:gd name="T30" fmla="*/ 6 w 64"/>
                <a:gd name="T31" fmla="*/ 18 h 95"/>
                <a:gd name="T32" fmla="*/ 2 w 64"/>
                <a:gd name="T33" fmla="*/ 26 h 95"/>
                <a:gd name="T34" fmla="*/ 3 w 64"/>
                <a:gd name="T35" fmla="*/ 30 h 95"/>
                <a:gd name="T36" fmla="*/ 3 w 64"/>
                <a:gd name="T37" fmla="*/ 32 h 95"/>
                <a:gd name="T38" fmla="*/ 14 w 64"/>
                <a:gd name="T39" fmla="*/ 47 h 95"/>
                <a:gd name="T40" fmla="*/ 23 w 64"/>
                <a:gd name="T41" fmla="*/ 63 h 95"/>
                <a:gd name="T42" fmla="*/ 26 w 64"/>
                <a:gd name="T43" fmla="*/ 70 h 95"/>
                <a:gd name="T44" fmla="*/ 25 w 64"/>
                <a:gd name="T45" fmla="*/ 71 h 95"/>
                <a:gd name="T46" fmla="*/ 28 w 64"/>
                <a:gd name="T47" fmla="*/ 74 h 95"/>
                <a:gd name="T48" fmla="*/ 32 w 64"/>
                <a:gd name="T49" fmla="*/ 79 h 95"/>
                <a:gd name="T50" fmla="*/ 41 w 64"/>
                <a:gd name="T51" fmla="*/ 83 h 95"/>
                <a:gd name="T52" fmla="*/ 48 w 64"/>
                <a:gd name="T53" fmla="*/ 87 h 95"/>
                <a:gd name="T54" fmla="*/ 54 w 64"/>
                <a:gd name="T55" fmla="*/ 93 h 95"/>
                <a:gd name="T56" fmla="*/ 59 w 64"/>
                <a:gd name="T57" fmla="*/ 90 h 95"/>
                <a:gd name="T58" fmla="*/ 61 w 64"/>
                <a:gd name="T59" fmla="*/ 86 h 95"/>
                <a:gd name="T60" fmla="*/ 63 w 64"/>
                <a:gd name="T61" fmla="*/ 82 h 95"/>
                <a:gd name="T62" fmla="*/ 61 w 64"/>
                <a:gd name="T63" fmla="*/ 78 h 95"/>
                <a:gd name="T64" fmla="*/ 61 w 64"/>
                <a:gd name="T65" fmla="*/ 76 h 95"/>
                <a:gd name="T66" fmla="*/ 63 w 64"/>
                <a:gd name="T67" fmla="*/ 74 h 95"/>
                <a:gd name="T68" fmla="*/ 64 w 64"/>
                <a:gd name="T69" fmla="*/ 64 h 95"/>
                <a:gd name="T70" fmla="*/ 62 w 64"/>
                <a:gd name="T71" fmla="*/ 59 h 95"/>
                <a:gd name="T72" fmla="*/ 57 w 64"/>
                <a:gd name="T73" fmla="*/ 57 h 95"/>
                <a:gd name="T74" fmla="*/ 55 w 64"/>
                <a:gd name="T75" fmla="*/ 48 h 95"/>
                <a:gd name="T76" fmla="*/ 50 w 64"/>
                <a:gd name="T77" fmla="*/ 51 h 95"/>
                <a:gd name="T78" fmla="*/ 46 w 64"/>
                <a:gd name="T79" fmla="*/ 51 h 95"/>
                <a:gd name="T80" fmla="*/ 44 w 64"/>
                <a:gd name="T81" fmla="*/ 48 h 95"/>
                <a:gd name="T82" fmla="*/ 40 w 64"/>
                <a:gd name="T83" fmla="*/ 42 h 95"/>
                <a:gd name="T84" fmla="*/ 39 w 64"/>
                <a:gd name="T85" fmla="*/ 35 h 95"/>
                <a:gd name="T86" fmla="*/ 42 w 64"/>
                <a:gd name="T87" fmla="*/ 33 h 95"/>
                <a:gd name="T88" fmla="*/ 42 w 64"/>
                <a:gd name="T89" fmla="*/ 30 h 95"/>
                <a:gd name="T90" fmla="*/ 45 w 64"/>
                <a:gd name="T91" fmla="*/ 25 h 95"/>
                <a:gd name="T92" fmla="*/ 50 w 64"/>
                <a:gd name="T93" fmla="*/ 24 h 95"/>
                <a:gd name="T94" fmla="*/ 53 w 64"/>
                <a:gd name="T95" fmla="*/ 22 h 95"/>
                <a:gd name="T96" fmla="*/ 57 w 64"/>
                <a:gd name="T97" fmla="*/ 2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" h="95">
                  <a:moveTo>
                    <a:pt x="57" y="21"/>
                  </a:moveTo>
                  <a:cubicBezTo>
                    <a:pt x="53" y="19"/>
                    <a:pt x="59" y="15"/>
                    <a:pt x="56" y="14"/>
                  </a:cubicBezTo>
                  <a:cubicBezTo>
                    <a:pt x="54" y="12"/>
                    <a:pt x="52" y="13"/>
                    <a:pt x="50" y="13"/>
                  </a:cubicBezTo>
                  <a:cubicBezTo>
                    <a:pt x="48" y="12"/>
                    <a:pt x="48" y="14"/>
                    <a:pt x="46" y="14"/>
                  </a:cubicBezTo>
                  <a:cubicBezTo>
                    <a:pt x="44" y="13"/>
                    <a:pt x="42" y="13"/>
                    <a:pt x="41" y="11"/>
                  </a:cubicBezTo>
                  <a:cubicBezTo>
                    <a:pt x="40" y="10"/>
                    <a:pt x="39" y="7"/>
                    <a:pt x="38" y="6"/>
                  </a:cubicBezTo>
                  <a:cubicBezTo>
                    <a:pt x="36" y="5"/>
                    <a:pt x="35" y="3"/>
                    <a:pt x="33" y="2"/>
                  </a:cubicBezTo>
                  <a:cubicBezTo>
                    <a:pt x="32" y="0"/>
                    <a:pt x="30" y="1"/>
                    <a:pt x="28" y="0"/>
                  </a:cubicBezTo>
                  <a:cubicBezTo>
                    <a:pt x="30" y="2"/>
                    <a:pt x="31" y="3"/>
                    <a:pt x="31" y="5"/>
                  </a:cubicBezTo>
                  <a:cubicBezTo>
                    <a:pt x="30" y="7"/>
                    <a:pt x="30" y="9"/>
                    <a:pt x="28" y="10"/>
                  </a:cubicBezTo>
                  <a:cubicBezTo>
                    <a:pt x="26" y="12"/>
                    <a:pt x="25" y="14"/>
                    <a:pt x="23" y="14"/>
                  </a:cubicBezTo>
                  <a:cubicBezTo>
                    <a:pt x="21" y="15"/>
                    <a:pt x="19" y="15"/>
                    <a:pt x="17" y="17"/>
                  </a:cubicBezTo>
                  <a:cubicBezTo>
                    <a:pt x="16" y="18"/>
                    <a:pt x="12" y="27"/>
                    <a:pt x="11" y="26"/>
                  </a:cubicBezTo>
                  <a:cubicBezTo>
                    <a:pt x="9" y="23"/>
                    <a:pt x="8" y="23"/>
                    <a:pt x="6" y="22"/>
                  </a:cubicBezTo>
                  <a:cubicBezTo>
                    <a:pt x="5" y="22"/>
                    <a:pt x="5" y="22"/>
                    <a:pt x="6" y="21"/>
                  </a:cubicBezTo>
                  <a:cubicBezTo>
                    <a:pt x="7" y="20"/>
                    <a:pt x="7" y="19"/>
                    <a:pt x="6" y="18"/>
                  </a:cubicBezTo>
                  <a:cubicBezTo>
                    <a:pt x="4" y="19"/>
                    <a:pt x="0" y="23"/>
                    <a:pt x="2" y="26"/>
                  </a:cubicBezTo>
                  <a:cubicBezTo>
                    <a:pt x="2" y="26"/>
                    <a:pt x="4" y="29"/>
                    <a:pt x="3" y="30"/>
                  </a:cubicBezTo>
                  <a:cubicBezTo>
                    <a:pt x="2" y="30"/>
                    <a:pt x="1" y="31"/>
                    <a:pt x="3" y="32"/>
                  </a:cubicBezTo>
                  <a:cubicBezTo>
                    <a:pt x="8" y="35"/>
                    <a:pt x="12" y="41"/>
                    <a:pt x="14" y="47"/>
                  </a:cubicBezTo>
                  <a:cubicBezTo>
                    <a:pt x="17" y="52"/>
                    <a:pt x="19" y="58"/>
                    <a:pt x="23" y="63"/>
                  </a:cubicBezTo>
                  <a:cubicBezTo>
                    <a:pt x="24" y="65"/>
                    <a:pt x="26" y="67"/>
                    <a:pt x="26" y="70"/>
                  </a:cubicBezTo>
                  <a:cubicBezTo>
                    <a:pt x="26" y="71"/>
                    <a:pt x="25" y="70"/>
                    <a:pt x="25" y="71"/>
                  </a:cubicBezTo>
                  <a:cubicBezTo>
                    <a:pt x="26" y="72"/>
                    <a:pt x="27" y="73"/>
                    <a:pt x="28" y="74"/>
                  </a:cubicBezTo>
                  <a:cubicBezTo>
                    <a:pt x="29" y="76"/>
                    <a:pt x="30" y="78"/>
                    <a:pt x="32" y="79"/>
                  </a:cubicBezTo>
                  <a:cubicBezTo>
                    <a:pt x="35" y="80"/>
                    <a:pt x="38" y="82"/>
                    <a:pt x="41" y="83"/>
                  </a:cubicBezTo>
                  <a:cubicBezTo>
                    <a:pt x="43" y="84"/>
                    <a:pt x="45" y="86"/>
                    <a:pt x="48" y="87"/>
                  </a:cubicBezTo>
                  <a:cubicBezTo>
                    <a:pt x="50" y="89"/>
                    <a:pt x="52" y="91"/>
                    <a:pt x="54" y="93"/>
                  </a:cubicBezTo>
                  <a:cubicBezTo>
                    <a:pt x="58" y="95"/>
                    <a:pt x="57" y="91"/>
                    <a:pt x="59" y="90"/>
                  </a:cubicBezTo>
                  <a:cubicBezTo>
                    <a:pt x="60" y="89"/>
                    <a:pt x="60" y="87"/>
                    <a:pt x="61" y="86"/>
                  </a:cubicBezTo>
                  <a:cubicBezTo>
                    <a:pt x="61" y="85"/>
                    <a:pt x="64" y="83"/>
                    <a:pt x="63" y="82"/>
                  </a:cubicBezTo>
                  <a:cubicBezTo>
                    <a:pt x="61" y="81"/>
                    <a:pt x="60" y="81"/>
                    <a:pt x="61" y="78"/>
                  </a:cubicBezTo>
                  <a:cubicBezTo>
                    <a:pt x="61" y="77"/>
                    <a:pt x="61" y="76"/>
                    <a:pt x="61" y="76"/>
                  </a:cubicBezTo>
                  <a:cubicBezTo>
                    <a:pt x="62" y="75"/>
                    <a:pt x="63" y="74"/>
                    <a:pt x="63" y="74"/>
                  </a:cubicBezTo>
                  <a:cubicBezTo>
                    <a:pt x="64" y="71"/>
                    <a:pt x="62" y="66"/>
                    <a:pt x="64" y="64"/>
                  </a:cubicBezTo>
                  <a:cubicBezTo>
                    <a:pt x="64" y="63"/>
                    <a:pt x="63" y="61"/>
                    <a:pt x="62" y="59"/>
                  </a:cubicBezTo>
                  <a:cubicBezTo>
                    <a:pt x="61" y="56"/>
                    <a:pt x="60" y="56"/>
                    <a:pt x="57" y="57"/>
                  </a:cubicBezTo>
                  <a:cubicBezTo>
                    <a:pt x="53" y="57"/>
                    <a:pt x="55" y="50"/>
                    <a:pt x="55" y="48"/>
                  </a:cubicBezTo>
                  <a:cubicBezTo>
                    <a:pt x="53" y="49"/>
                    <a:pt x="52" y="51"/>
                    <a:pt x="50" y="51"/>
                  </a:cubicBezTo>
                  <a:cubicBezTo>
                    <a:pt x="49" y="51"/>
                    <a:pt x="47" y="51"/>
                    <a:pt x="46" y="51"/>
                  </a:cubicBezTo>
                  <a:cubicBezTo>
                    <a:pt x="45" y="50"/>
                    <a:pt x="45" y="48"/>
                    <a:pt x="44" y="48"/>
                  </a:cubicBezTo>
                  <a:cubicBezTo>
                    <a:pt x="41" y="48"/>
                    <a:pt x="41" y="44"/>
                    <a:pt x="40" y="42"/>
                  </a:cubicBezTo>
                  <a:cubicBezTo>
                    <a:pt x="38" y="40"/>
                    <a:pt x="37" y="37"/>
                    <a:pt x="39" y="35"/>
                  </a:cubicBezTo>
                  <a:cubicBezTo>
                    <a:pt x="40" y="34"/>
                    <a:pt x="42" y="34"/>
                    <a:pt x="42" y="33"/>
                  </a:cubicBezTo>
                  <a:cubicBezTo>
                    <a:pt x="42" y="32"/>
                    <a:pt x="42" y="31"/>
                    <a:pt x="42" y="30"/>
                  </a:cubicBezTo>
                  <a:cubicBezTo>
                    <a:pt x="42" y="27"/>
                    <a:pt x="42" y="26"/>
                    <a:pt x="45" y="25"/>
                  </a:cubicBezTo>
                  <a:cubicBezTo>
                    <a:pt x="47" y="24"/>
                    <a:pt x="48" y="24"/>
                    <a:pt x="50" y="24"/>
                  </a:cubicBezTo>
                  <a:cubicBezTo>
                    <a:pt x="51" y="24"/>
                    <a:pt x="52" y="23"/>
                    <a:pt x="53" y="22"/>
                  </a:cubicBezTo>
                  <a:cubicBezTo>
                    <a:pt x="54" y="22"/>
                    <a:pt x="59" y="23"/>
                    <a:pt x="57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625">
              <a:extLst>
                <a:ext uri="{FF2B5EF4-FFF2-40B4-BE49-F238E27FC236}">
                  <a16:creationId xmlns:a16="http://schemas.microsoft.com/office/drawing/2014/main" id="{8157BA61-C82C-AA40-B99C-8C4C77670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9373" y="8538872"/>
              <a:ext cx="348989" cy="1797489"/>
            </a:xfrm>
            <a:custGeom>
              <a:avLst/>
              <a:gdLst>
                <a:gd name="T0" fmla="*/ 38 w 44"/>
                <a:gd name="T1" fmla="*/ 20 h 212"/>
                <a:gd name="T2" fmla="*/ 36 w 44"/>
                <a:gd name="T3" fmla="*/ 12 h 212"/>
                <a:gd name="T4" fmla="*/ 34 w 44"/>
                <a:gd name="T5" fmla="*/ 5 h 212"/>
                <a:gd name="T6" fmla="*/ 30 w 44"/>
                <a:gd name="T7" fmla="*/ 3 h 212"/>
                <a:gd name="T8" fmla="*/ 28 w 44"/>
                <a:gd name="T9" fmla="*/ 15 h 212"/>
                <a:gd name="T10" fmla="*/ 26 w 44"/>
                <a:gd name="T11" fmla="*/ 31 h 212"/>
                <a:gd name="T12" fmla="*/ 23 w 44"/>
                <a:gd name="T13" fmla="*/ 56 h 212"/>
                <a:gd name="T14" fmla="*/ 21 w 44"/>
                <a:gd name="T15" fmla="*/ 68 h 212"/>
                <a:gd name="T16" fmla="*/ 21 w 44"/>
                <a:gd name="T17" fmla="*/ 80 h 212"/>
                <a:gd name="T18" fmla="*/ 20 w 44"/>
                <a:gd name="T19" fmla="*/ 88 h 212"/>
                <a:gd name="T20" fmla="*/ 11 w 44"/>
                <a:gd name="T21" fmla="*/ 110 h 212"/>
                <a:gd name="T22" fmla="*/ 10 w 44"/>
                <a:gd name="T23" fmla="*/ 132 h 212"/>
                <a:gd name="T24" fmla="*/ 17 w 44"/>
                <a:gd name="T25" fmla="*/ 133 h 212"/>
                <a:gd name="T26" fmla="*/ 16 w 44"/>
                <a:gd name="T27" fmla="*/ 136 h 212"/>
                <a:gd name="T28" fmla="*/ 14 w 44"/>
                <a:gd name="T29" fmla="*/ 145 h 212"/>
                <a:gd name="T30" fmla="*/ 15 w 44"/>
                <a:gd name="T31" fmla="*/ 150 h 212"/>
                <a:gd name="T32" fmla="*/ 13 w 44"/>
                <a:gd name="T33" fmla="*/ 152 h 212"/>
                <a:gd name="T34" fmla="*/ 11 w 44"/>
                <a:gd name="T35" fmla="*/ 158 h 212"/>
                <a:gd name="T36" fmla="*/ 8 w 44"/>
                <a:gd name="T37" fmla="*/ 159 h 212"/>
                <a:gd name="T38" fmla="*/ 4 w 44"/>
                <a:gd name="T39" fmla="*/ 159 h 212"/>
                <a:gd name="T40" fmla="*/ 0 w 44"/>
                <a:gd name="T41" fmla="*/ 164 h 212"/>
                <a:gd name="T42" fmla="*/ 2 w 44"/>
                <a:gd name="T43" fmla="*/ 163 h 212"/>
                <a:gd name="T44" fmla="*/ 7 w 44"/>
                <a:gd name="T45" fmla="*/ 171 h 212"/>
                <a:gd name="T46" fmla="*/ 11 w 44"/>
                <a:gd name="T47" fmla="*/ 173 h 212"/>
                <a:gd name="T48" fmla="*/ 7 w 44"/>
                <a:gd name="T49" fmla="*/ 174 h 212"/>
                <a:gd name="T50" fmla="*/ 7 w 44"/>
                <a:gd name="T51" fmla="*/ 179 h 212"/>
                <a:gd name="T52" fmla="*/ 9 w 44"/>
                <a:gd name="T53" fmla="*/ 182 h 212"/>
                <a:gd name="T54" fmla="*/ 9 w 44"/>
                <a:gd name="T55" fmla="*/ 185 h 212"/>
                <a:gd name="T56" fmla="*/ 7 w 44"/>
                <a:gd name="T57" fmla="*/ 187 h 212"/>
                <a:gd name="T58" fmla="*/ 10 w 44"/>
                <a:gd name="T59" fmla="*/ 190 h 212"/>
                <a:gd name="T60" fmla="*/ 8 w 44"/>
                <a:gd name="T61" fmla="*/ 193 h 212"/>
                <a:gd name="T62" fmla="*/ 11 w 44"/>
                <a:gd name="T63" fmla="*/ 194 h 212"/>
                <a:gd name="T64" fmla="*/ 11 w 44"/>
                <a:gd name="T65" fmla="*/ 198 h 212"/>
                <a:gd name="T66" fmla="*/ 15 w 44"/>
                <a:gd name="T67" fmla="*/ 197 h 212"/>
                <a:gd name="T68" fmla="*/ 15 w 44"/>
                <a:gd name="T69" fmla="*/ 197 h 212"/>
                <a:gd name="T70" fmla="*/ 16 w 44"/>
                <a:gd name="T71" fmla="*/ 198 h 212"/>
                <a:gd name="T72" fmla="*/ 18 w 44"/>
                <a:gd name="T73" fmla="*/ 202 h 212"/>
                <a:gd name="T74" fmla="*/ 16 w 44"/>
                <a:gd name="T75" fmla="*/ 207 h 212"/>
                <a:gd name="T76" fmla="*/ 18 w 44"/>
                <a:gd name="T77" fmla="*/ 209 h 212"/>
                <a:gd name="T78" fmla="*/ 25 w 44"/>
                <a:gd name="T79" fmla="*/ 204 h 212"/>
                <a:gd name="T80" fmla="*/ 26 w 44"/>
                <a:gd name="T81" fmla="*/ 199 h 212"/>
                <a:gd name="T82" fmla="*/ 17 w 44"/>
                <a:gd name="T83" fmla="*/ 192 h 212"/>
                <a:gd name="T84" fmla="*/ 12 w 44"/>
                <a:gd name="T85" fmla="*/ 185 h 212"/>
                <a:gd name="T86" fmla="*/ 15 w 44"/>
                <a:gd name="T87" fmla="*/ 177 h 212"/>
                <a:gd name="T88" fmla="*/ 17 w 44"/>
                <a:gd name="T89" fmla="*/ 169 h 212"/>
                <a:gd name="T90" fmla="*/ 21 w 44"/>
                <a:gd name="T91" fmla="*/ 158 h 212"/>
                <a:gd name="T92" fmla="*/ 21 w 44"/>
                <a:gd name="T93" fmla="*/ 152 h 212"/>
                <a:gd name="T94" fmla="*/ 19 w 44"/>
                <a:gd name="T95" fmla="*/ 140 h 212"/>
                <a:gd name="T96" fmla="*/ 23 w 44"/>
                <a:gd name="T97" fmla="*/ 117 h 212"/>
                <a:gd name="T98" fmla="*/ 26 w 44"/>
                <a:gd name="T99" fmla="*/ 102 h 212"/>
                <a:gd name="T100" fmla="*/ 29 w 44"/>
                <a:gd name="T101" fmla="*/ 85 h 212"/>
                <a:gd name="T102" fmla="*/ 27 w 44"/>
                <a:gd name="T103" fmla="*/ 73 h 212"/>
                <a:gd name="T104" fmla="*/ 30 w 44"/>
                <a:gd name="T105" fmla="*/ 62 h 212"/>
                <a:gd name="T106" fmla="*/ 34 w 44"/>
                <a:gd name="T107" fmla="*/ 54 h 212"/>
                <a:gd name="T108" fmla="*/ 36 w 44"/>
                <a:gd name="T109" fmla="*/ 44 h 212"/>
                <a:gd name="T110" fmla="*/ 40 w 44"/>
                <a:gd name="T111" fmla="*/ 35 h 212"/>
                <a:gd name="T112" fmla="*/ 40 w 44"/>
                <a:gd name="T113" fmla="*/ 2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" h="212">
                  <a:moveTo>
                    <a:pt x="40" y="28"/>
                  </a:moveTo>
                  <a:cubicBezTo>
                    <a:pt x="38" y="27"/>
                    <a:pt x="40" y="22"/>
                    <a:pt x="38" y="20"/>
                  </a:cubicBezTo>
                  <a:cubicBezTo>
                    <a:pt x="37" y="19"/>
                    <a:pt x="35" y="16"/>
                    <a:pt x="36" y="14"/>
                  </a:cubicBezTo>
                  <a:cubicBezTo>
                    <a:pt x="38" y="13"/>
                    <a:pt x="35" y="13"/>
                    <a:pt x="36" y="12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4" y="8"/>
                    <a:pt x="34" y="7"/>
                    <a:pt x="34" y="5"/>
                  </a:cubicBezTo>
                  <a:cubicBezTo>
                    <a:pt x="34" y="3"/>
                    <a:pt x="33" y="2"/>
                    <a:pt x="32" y="0"/>
                  </a:cubicBezTo>
                  <a:cubicBezTo>
                    <a:pt x="31" y="1"/>
                    <a:pt x="30" y="2"/>
                    <a:pt x="30" y="3"/>
                  </a:cubicBezTo>
                  <a:cubicBezTo>
                    <a:pt x="29" y="5"/>
                    <a:pt x="27" y="4"/>
                    <a:pt x="28" y="6"/>
                  </a:cubicBezTo>
                  <a:cubicBezTo>
                    <a:pt x="28" y="9"/>
                    <a:pt x="28" y="12"/>
                    <a:pt x="28" y="15"/>
                  </a:cubicBezTo>
                  <a:cubicBezTo>
                    <a:pt x="28" y="19"/>
                    <a:pt x="29" y="24"/>
                    <a:pt x="28" y="28"/>
                  </a:cubicBezTo>
                  <a:cubicBezTo>
                    <a:pt x="27" y="29"/>
                    <a:pt x="26" y="30"/>
                    <a:pt x="26" y="31"/>
                  </a:cubicBezTo>
                  <a:cubicBezTo>
                    <a:pt x="26" y="33"/>
                    <a:pt x="27" y="35"/>
                    <a:pt x="27" y="37"/>
                  </a:cubicBezTo>
                  <a:cubicBezTo>
                    <a:pt x="27" y="43"/>
                    <a:pt x="25" y="50"/>
                    <a:pt x="23" y="56"/>
                  </a:cubicBezTo>
                  <a:cubicBezTo>
                    <a:pt x="22" y="59"/>
                    <a:pt x="22" y="61"/>
                    <a:pt x="23" y="64"/>
                  </a:cubicBezTo>
                  <a:cubicBezTo>
                    <a:pt x="23" y="66"/>
                    <a:pt x="23" y="67"/>
                    <a:pt x="21" y="68"/>
                  </a:cubicBezTo>
                  <a:cubicBezTo>
                    <a:pt x="20" y="69"/>
                    <a:pt x="21" y="70"/>
                    <a:pt x="21" y="71"/>
                  </a:cubicBezTo>
                  <a:cubicBezTo>
                    <a:pt x="21" y="74"/>
                    <a:pt x="21" y="77"/>
                    <a:pt x="21" y="80"/>
                  </a:cubicBezTo>
                  <a:cubicBezTo>
                    <a:pt x="21" y="81"/>
                    <a:pt x="21" y="83"/>
                    <a:pt x="21" y="84"/>
                  </a:cubicBezTo>
                  <a:cubicBezTo>
                    <a:pt x="20" y="85"/>
                    <a:pt x="21" y="87"/>
                    <a:pt x="20" y="88"/>
                  </a:cubicBezTo>
                  <a:cubicBezTo>
                    <a:pt x="18" y="93"/>
                    <a:pt x="16" y="98"/>
                    <a:pt x="14" y="103"/>
                  </a:cubicBezTo>
                  <a:cubicBezTo>
                    <a:pt x="13" y="106"/>
                    <a:pt x="10" y="107"/>
                    <a:pt x="11" y="110"/>
                  </a:cubicBezTo>
                  <a:cubicBezTo>
                    <a:pt x="12" y="113"/>
                    <a:pt x="14" y="118"/>
                    <a:pt x="12" y="122"/>
                  </a:cubicBezTo>
                  <a:cubicBezTo>
                    <a:pt x="10" y="124"/>
                    <a:pt x="8" y="129"/>
                    <a:pt x="10" y="132"/>
                  </a:cubicBezTo>
                  <a:cubicBezTo>
                    <a:pt x="11" y="134"/>
                    <a:pt x="12" y="134"/>
                    <a:pt x="13" y="133"/>
                  </a:cubicBezTo>
                  <a:cubicBezTo>
                    <a:pt x="14" y="132"/>
                    <a:pt x="18" y="132"/>
                    <a:pt x="17" y="133"/>
                  </a:cubicBezTo>
                  <a:cubicBezTo>
                    <a:pt x="17" y="133"/>
                    <a:pt x="16" y="133"/>
                    <a:pt x="15" y="134"/>
                  </a:cubicBezTo>
                  <a:cubicBezTo>
                    <a:pt x="15" y="135"/>
                    <a:pt x="15" y="135"/>
                    <a:pt x="16" y="136"/>
                  </a:cubicBezTo>
                  <a:cubicBezTo>
                    <a:pt x="16" y="136"/>
                    <a:pt x="15" y="137"/>
                    <a:pt x="15" y="137"/>
                  </a:cubicBezTo>
                  <a:cubicBezTo>
                    <a:pt x="14" y="139"/>
                    <a:pt x="13" y="143"/>
                    <a:pt x="14" y="145"/>
                  </a:cubicBezTo>
                  <a:cubicBezTo>
                    <a:pt x="14" y="146"/>
                    <a:pt x="14" y="146"/>
                    <a:pt x="13" y="148"/>
                  </a:cubicBezTo>
                  <a:cubicBezTo>
                    <a:pt x="12" y="149"/>
                    <a:pt x="14" y="149"/>
                    <a:pt x="15" y="150"/>
                  </a:cubicBezTo>
                  <a:cubicBezTo>
                    <a:pt x="15" y="150"/>
                    <a:pt x="15" y="150"/>
                    <a:pt x="14" y="151"/>
                  </a:cubicBezTo>
                  <a:cubicBezTo>
                    <a:pt x="13" y="151"/>
                    <a:pt x="11" y="152"/>
                    <a:pt x="13" y="152"/>
                  </a:cubicBezTo>
                  <a:cubicBezTo>
                    <a:pt x="12" y="153"/>
                    <a:pt x="13" y="156"/>
                    <a:pt x="14" y="156"/>
                  </a:cubicBezTo>
                  <a:cubicBezTo>
                    <a:pt x="13" y="156"/>
                    <a:pt x="10" y="155"/>
                    <a:pt x="11" y="158"/>
                  </a:cubicBezTo>
                  <a:cubicBezTo>
                    <a:pt x="11" y="158"/>
                    <a:pt x="12" y="163"/>
                    <a:pt x="10" y="162"/>
                  </a:cubicBezTo>
                  <a:cubicBezTo>
                    <a:pt x="10" y="162"/>
                    <a:pt x="8" y="160"/>
                    <a:pt x="8" y="159"/>
                  </a:cubicBezTo>
                  <a:cubicBezTo>
                    <a:pt x="6" y="158"/>
                    <a:pt x="7" y="157"/>
                    <a:pt x="5" y="158"/>
                  </a:cubicBezTo>
                  <a:cubicBezTo>
                    <a:pt x="5" y="158"/>
                    <a:pt x="4" y="159"/>
                    <a:pt x="4" y="159"/>
                  </a:cubicBezTo>
                  <a:cubicBezTo>
                    <a:pt x="4" y="160"/>
                    <a:pt x="5" y="160"/>
                    <a:pt x="4" y="161"/>
                  </a:cubicBezTo>
                  <a:cubicBezTo>
                    <a:pt x="4" y="162"/>
                    <a:pt x="0" y="162"/>
                    <a:pt x="0" y="164"/>
                  </a:cubicBezTo>
                  <a:cubicBezTo>
                    <a:pt x="0" y="164"/>
                    <a:pt x="1" y="165"/>
                    <a:pt x="2" y="165"/>
                  </a:cubicBezTo>
                  <a:cubicBezTo>
                    <a:pt x="2" y="165"/>
                    <a:pt x="1" y="164"/>
                    <a:pt x="2" y="163"/>
                  </a:cubicBezTo>
                  <a:cubicBezTo>
                    <a:pt x="2" y="163"/>
                    <a:pt x="5" y="165"/>
                    <a:pt x="7" y="164"/>
                  </a:cubicBezTo>
                  <a:cubicBezTo>
                    <a:pt x="11" y="163"/>
                    <a:pt x="5" y="170"/>
                    <a:pt x="7" y="171"/>
                  </a:cubicBezTo>
                  <a:cubicBezTo>
                    <a:pt x="8" y="171"/>
                    <a:pt x="10" y="170"/>
                    <a:pt x="11" y="171"/>
                  </a:cubicBezTo>
                  <a:cubicBezTo>
                    <a:pt x="12" y="171"/>
                    <a:pt x="12" y="174"/>
                    <a:pt x="11" y="173"/>
                  </a:cubicBezTo>
                  <a:cubicBezTo>
                    <a:pt x="11" y="173"/>
                    <a:pt x="8" y="171"/>
                    <a:pt x="8" y="172"/>
                  </a:cubicBezTo>
                  <a:cubicBezTo>
                    <a:pt x="7" y="173"/>
                    <a:pt x="6" y="173"/>
                    <a:pt x="7" y="174"/>
                  </a:cubicBezTo>
                  <a:cubicBezTo>
                    <a:pt x="7" y="174"/>
                    <a:pt x="9" y="176"/>
                    <a:pt x="8" y="176"/>
                  </a:cubicBezTo>
                  <a:cubicBezTo>
                    <a:pt x="7" y="176"/>
                    <a:pt x="7" y="179"/>
                    <a:pt x="7" y="179"/>
                  </a:cubicBezTo>
                  <a:cubicBezTo>
                    <a:pt x="6" y="182"/>
                    <a:pt x="9" y="178"/>
                    <a:pt x="9" y="178"/>
                  </a:cubicBezTo>
                  <a:cubicBezTo>
                    <a:pt x="9" y="178"/>
                    <a:pt x="8" y="183"/>
                    <a:pt x="9" y="182"/>
                  </a:cubicBezTo>
                  <a:cubicBezTo>
                    <a:pt x="9" y="182"/>
                    <a:pt x="8" y="182"/>
                    <a:pt x="8" y="183"/>
                  </a:cubicBezTo>
                  <a:cubicBezTo>
                    <a:pt x="7" y="184"/>
                    <a:pt x="8" y="184"/>
                    <a:pt x="9" y="185"/>
                  </a:cubicBezTo>
                  <a:cubicBezTo>
                    <a:pt x="9" y="185"/>
                    <a:pt x="7" y="186"/>
                    <a:pt x="7" y="186"/>
                  </a:cubicBezTo>
                  <a:cubicBezTo>
                    <a:pt x="6" y="186"/>
                    <a:pt x="7" y="186"/>
                    <a:pt x="7" y="187"/>
                  </a:cubicBezTo>
                  <a:cubicBezTo>
                    <a:pt x="6" y="189"/>
                    <a:pt x="10" y="189"/>
                    <a:pt x="10" y="188"/>
                  </a:cubicBezTo>
                  <a:cubicBezTo>
                    <a:pt x="10" y="189"/>
                    <a:pt x="9" y="189"/>
                    <a:pt x="10" y="190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10" y="191"/>
                    <a:pt x="8" y="192"/>
                    <a:pt x="8" y="193"/>
                  </a:cubicBezTo>
                  <a:cubicBezTo>
                    <a:pt x="7" y="195"/>
                    <a:pt x="10" y="192"/>
                    <a:pt x="11" y="192"/>
                  </a:cubicBezTo>
                  <a:cubicBezTo>
                    <a:pt x="10" y="193"/>
                    <a:pt x="11" y="194"/>
                    <a:pt x="11" y="194"/>
                  </a:cubicBezTo>
                  <a:cubicBezTo>
                    <a:pt x="11" y="195"/>
                    <a:pt x="8" y="196"/>
                    <a:pt x="8" y="196"/>
                  </a:cubicBezTo>
                  <a:cubicBezTo>
                    <a:pt x="10" y="197"/>
                    <a:pt x="10" y="196"/>
                    <a:pt x="11" y="198"/>
                  </a:cubicBezTo>
                  <a:cubicBezTo>
                    <a:pt x="12" y="200"/>
                    <a:pt x="14" y="195"/>
                    <a:pt x="13" y="195"/>
                  </a:cubicBezTo>
                  <a:cubicBezTo>
                    <a:pt x="14" y="195"/>
                    <a:pt x="14" y="196"/>
                    <a:pt x="15" y="197"/>
                  </a:cubicBezTo>
                  <a:cubicBezTo>
                    <a:pt x="15" y="197"/>
                    <a:pt x="15" y="195"/>
                    <a:pt x="15" y="195"/>
                  </a:cubicBezTo>
                  <a:cubicBezTo>
                    <a:pt x="15" y="195"/>
                    <a:pt x="15" y="197"/>
                    <a:pt x="15" y="197"/>
                  </a:cubicBezTo>
                  <a:cubicBezTo>
                    <a:pt x="16" y="196"/>
                    <a:pt x="16" y="195"/>
                    <a:pt x="16" y="196"/>
                  </a:cubicBezTo>
                  <a:cubicBezTo>
                    <a:pt x="17" y="196"/>
                    <a:pt x="16" y="198"/>
                    <a:pt x="16" y="198"/>
                  </a:cubicBezTo>
                  <a:cubicBezTo>
                    <a:pt x="15" y="199"/>
                    <a:pt x="17" y="199"/>
                    <a:pt x="16" y="200"/>
                  </a:cubicBezTo>
                  <a:cubicBezTo>
                    <a:pt x="15" y="202"/>
                    <a:pt x="17" y="201"/>
                    <a:pt x="18" y="202"/>
                  </a:cubicBezTo>
                  <a:cubicBezTo>
                    <a:pt x="21" y="202"/>
                    <a:pt x="24" y="204"/>
                    <a:pt x="21" y="206"/>
                  </a:cubicBezTo>
                  <a:cubicBezTo>
                    <a:pt x="20" y="207"/>
                    <a:pt x="17" y="206"/>
                    <a:pt x="16" y="207"/>
                  </a:cubicBezTo>
                  <a:cubicBezTo>
                    <a:pt x="15" y="209"/>
                    <a:pt x="18" y="208"/>
                    <a:pt x="19" y="209"/>
                  </a:cubicBezTo>
                  <a:cubicBezTo>
                    <a:pt x="18" y="209"/>
                    <a:pt x="18" y="209"/>
                    <a:pt x="18" y="209"/>
                  </a:cubicBezTo>
                  <a:cubicBezTo>
                    <a:pt x="18" y="209"/>
                    <a:pt x="22" y="212"/>
                    <a:pt x="24" y="210"/>
                  </a:cubicBezTo>
                  <a:cubicBezTo>
                    <a:pt x="25" y="208"/>
                    <a:pt x="23" y="206"/>
                    <a:pt x="25" y="204"/>
                  </a:cubicBezTo>
                  <a:cubicBezTo>
                    <a:pt x="26" y="202"/>
                    <a:pt x="29" y="202"/>
                    <a:pt x="30" y="202"/>
                  </a:cubicBezTo>
                  <a:cubicBezTo>
                    <a:pt x="35" y="199"/>
                    <a:pt x="28" y="199"/>
                    <a:pt x="26" y="199"/>
                  </a:cubicBezTo>
                  <a:cubicBezTo>
                    <a:pt x="24" y="199"/>
                    <a:pt x="21" y="199"/>
                    <a:pt x="19" y="198"/>
                  </a:cubicBezTo>
                  <a:cubicBezTo>
                    <a:pt x="17" y="196"/>
                    <a:pt x="17" y="196"/>
                    <a:pt x="17" y="192"/>
                  </a:cubicBezTo>
                  <a:cubicBezTo>
                    <a:pt x="17" y="188"/>
                    <a:pt x="16" y="191"/>
                    <a:pt x="13" y="189"/>
                  </a:cubicBezTo>
                  <a:cubicBezTo>
                    <a:pt x="12" y="189"/>
                    <a:pt x="12" y="186"/>
                    <a:pt x="12" y="185"/>
                  </a:cubicBezTo>
                  <a:cubicBezTo>
                    <a:pt x="11" y="183"/>
                    <a:pt x="11" y="180"/>
                    <a:pt x="13" y="179"/>
                  </a:cubicBezTo>
                  <a:cubicBezTo>
                    <a:pt x="14" y="178"/>
                    <a:pt x="14" y="178"/>
                    <a:pt x="15" y="177"/>
                  </a:cubicBezTo>
                  <a:cubicBezTo>
                    <a:pt x="15" y="176"/>
                    <a:pt x="16" y="175"/>
                    <a:pt x="17" y="175"/>
                  </a:cubicBezTo>
                  <a:cubicBezTo>
                    <a:pt x="18" y="174"/>
                    <a:pt x="16" y="171"/>
                    <a:pt x="17" y="169"/>
                  </a:cubicBezTo>
                  <a:cubicBezTo>
                    <a:pt x="17" y="168"/>
                    <a:pt x="19" y="167"/>
                    <a:pt x="20" y="165"/>
                  </a:cubicBezTo>
                  <a:cubicBezTo>
                    <a:pt x="20" y="163"/>
                    <a:pt x="20" y="160"/>
                    <a:pt x="21" y="158"/>
                  </a:cubicBezTo>
                  <a:cubicBezTo>
                    <a:pt x="21" y="156"/>
                    <a:pt x="23" y="156"/>
                    <a:pt x="21" y="154"/>
                  </a:cubicBezTo>
                  <a:cubicBezTo>
                    <a:pt x="20" y="153"/>
                    <a:pt x="17" y="153"/>
                    <a:pt x="21" y="152"/>
                  </a:cubicBezTo>
                  <a:cubicBezTo>
                    <a:pt x="26" y="151"/>
                    <a:pt x="20" y="151"/>
                    <a:pt x="19" y="149"/>
                  </a:cubicBezTo>
                  <a:cubicBezTo>
                    <a:pt x="19" y="146"/>
                    <a:pt x="19" y="142"/>
                    <a:pt x="19" y="140"/>
                  </a:cubicBezTo>
                  <a:cubicBezTo>
                    <a:pt x="19" y="136"/>
                    <a:pt x="19" y="131"/>
                    <a:pt x="19" y="127"/>
                  </a:cubicBezTo>
                  <a:cubicBezTo>
                    <a:pt x="20" y="124"/>
                    <a:pt x="21" y="119"/>
                    <a:pt x="23" y="117"/>
                  </a:cubicBezTo>
                  <a:cubicBezTo>
                    <a:pt x="26" y="114"/>
                    <a:pt x="23" y="109"/>
                    <a:pt x="23" y="106"/>
                  </a:cubicBezTo>
                  <a:cubicBezTo>
                    <a:pt x="23" y="104"/>
                    <a:pt x="24" y="103"/>
                    <a:pt x="26" y="102"/>
                  </a:cubicBezTo>
                  <a:cubicBezTo>
                    <a:pt x="28" y="100"/>
                    <a:pt x="27" y="99"/>
                    <a:pt x="27" y="96"/>
                  </a:cubicBezTo>
                  <a:cubicBezTo>
                    <a:pt x="27" y="92"/>
                    <a:pt x="30" y="89"/>
                    <a:pt x="29" y="85"/>
                  </a:cubicBezTo>
                  <a:cubicBezTo>
                    <a:pt x="29" y="82"/>
                    <a:pt x="28" y="79"/>
                    <a:pt x="27" y="76"/>
                  </a:cubicBezTo>
                  <a:cubicBezTo>
                    <a:pt x="27" y="75"/>
                    <a:pt x="26" y="74"/>
                    <a:pt x="27" y="73"/>
                  </a:cubicBezTo>
                  <a:cubicBezTo>
                    <a:pt x="28" y="72"/>
                    <a:pt x="29" y="68"/>
                    <a:pt x="29" y="67"/>
                  </a:cubicBezTo>
                  <a:cubicBezTo>
                    <a:pt x="29" y="66"/>
                    <a:pt x="28" y="64"/>
                    <a:pt x="30" y="62"/>
                  </a:cubicBezTo>
                  <a:cubicBezTo>
                    <a:pt x="31" y="61"/>
                    <a:pt x="30" y="59"/>
                    <a:pt x="31" y="58"/>
                  </a:cubicBezTo>
                  <a:cubicBezTo>
                    <a:pt x="31" y="56"/>
                    <a:pt x="33" y="55"/>
                    <a:pt x="34" y="54"/>
                  </a:cubicBezTo>
                  <a:cubicBezTo>
                    <a:pt x="34" y="53"/>
                    <a:pt x="37" y="50"/>
                    <a:pt x="37" y="49"/>
                  </a:cubicBezTo>
                  <a:cubicBezTo>
                    <a:pt x="37" y="48"/>
                    <a:pt x="36" y="46"/>
                    <a:pt x="36" y="44"/>
                  </a:cubicBezTo>
                  <a:cubicBezTo>
                    <a:pt x="36" y="42"/>
                    <a:pt x="36" y="41"/>
                    <a:pt x="36" y="39"/>
                  </a:cubicBezTo>
                  <a:cubicBezTo>
                    <a:pt x="36" y="36"/>
                    <a:pt x="37" y="36"/>
                    <a:pt x="40" y="35"/>
                  </a:cubicBezTo>
                  <a:cubicBezTo>
                    <a:pt x="44" y="34"/>
                    <a:pt x="44" y="32"/>
                    <a:pt x="44" y="28"/>
                  </a:cubicBezTo>
                  <a:cubicBezTo>
                    <a:pt x="43" y="29"/>
                    <a:pt x="41" y="29"/>
                    <a:pt x="40" y="28"/>
                  </a:cubicBezTo>
                  <a:cubicBezTo>
                    <a:pt x="40" y="28"/>
                    <a:pt x="40" y="29"/>
                    <a:pt x="40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626">
              <a:extLst>
                <a:ext uri="{FF2B5EF4-FFF2-40B4-BE49-F238E27FC236}">
                  <a16:creationId xmlns:a16="http://schemas.microsoft.com/office/drawing/2014/main" id="{31FCC4FB-7A04-C447-9491-068B8F5A9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575" y="8192645"/>
              <a:ext cx="512579" cy="591469"/>
            </a:xfrm>
            <a:custGeom>
              <a:avLst/>
              <a:gdLst>
                <a:gd name="T0" fmla="*/ 61 w 64"/>
                <a:gd name="T1" fmla="*/ 42 h 70"/>
                <a:gd name="T2" fmla="*/ 58 w 64"/>
                <a:gd name="T3" fmla="*/ 35 h 70"/>
                <a:gd name="T4" fmla="*/ 50 w 64"/>
                <a:gd name="T5" fmla="*/ 35 h 70"/>
                <a:gd name="T6" fmla="*/ 49 w 64"/>
                <a:gd name="T7" fmla="*/ 33 h 70"/>
                <a:gd name="T8" fmla="*/ 47 w 64"/>
                <a:gd name="T9" fmla="*/ 30 h 70"/>
                <a:gd name="T10" fmla="*/ 48 w 64"/>
                <a:gd name="T11" fmla="*/ 28 h 70"/>
                <a:gd name="T12" fmla="*/ 47 w 64"/>
                <a:gd name="T13" fmla="*/ 26 h 70"/>
                <a:gd name="T14" fmla="*/ 47 w 64"/>
                <a:gd name="T15" fmla="*/ 23 h 70"/>
                <a:gd name="T16" fmla="*/ 41 w 64"/>
                <a:gd name="T17" fmla="*/ 21 h 70"/>
                <a:gd name="T18" fmla="*/ 37 w 64"/>
                <a:gd name="T19" fmla="*/ 18 h 70"/>
                <a:gd name="T20" fmla="*/ 33 w 64"/>
                <a:gd name="T21" fmla="*/ 16 h 70"/>
                <a:gd name="T22" fmla="*/ 29 w 64"/>
                <a:gd name="T23" fmla="*/ 16 h 70"/>
                <a:gd name="T24" fmla="*/ 23 w 64"/>
                <a:gd name="T25" fmla="*/ 9 h 70"/>
                <a:gd name="T26" fmla="*/ 23 w 64"/>
                <a:gd name="T27" fmla="*/ 6 h 70"/>
                <a:gd name="T28" fmla="*/ 23 w 64"/>
                <a:gd name="T29" fmla="*/ 4 h 70"/>
                <a:gd name="T30" fmla="*/ 18 w 64"/>
                <a:gd name="T31" fmla="*/ 3 h 70"/>
                <a:gd name="T32" fmla="*/ 10 w 64"/>
                <a:gd name="T33" fmla="*/ 6 h 70"/>
                <a:gd name="T34" fmla="*/ 7 w 64"/>
                <a:gd name="T35" fmla="*/ 9 h 70"/>
                <a:gd name="T36" fmla="*/ 2 w 64"/>
                <a:gd name="T37" fmla="*/ 8 h 70"/>
                <a:gd name="T38" fmla="*/ 6 w 64"/>
                <a:gd name="T39" fmla="*/ 16 h 70"/>
                <a:gd name="T40" fmla="*/ 5 w 64"/>
                <a:gd name="T41" fmla="*/ 23 h 70"/>
                <a:gd name="T42" fmla="*/ 4 w 64"/>
                <a:gd name="T43" fmla="*/ 27 h 70"/>
                <a:gd name="T44" fmla="*/ 3 w 64"/>
                <a:gd name="T45" fmla="*/ 31 h 70"/>
                <a:gd name="T46" fmla="*/ 5 w 64"/>
                <a:gd name="T47" fmla="*/ 35 h 70"/>
                <a:gd name="T48" fmla="*/ 3 w 64"/>
                <a:gd name="T49" fmla="*/ 38 h 70"/>
                <a:gd name="T50" fmla="*/ 4 w 64"/>
                <a:gd name="T51" fmla="*/ 46 h 70"/>
                <a:gd name="T52" fmla="*/ 4 w 64"/>
                <a:gd name="T53" fmla="*/ 49 h 70"/>
                <a:gd name="T54" fmla="*/ 7 w 64"/>
                <a:gd name="T55" fmla="*/ 52 h 70"/>
                <a:gd name="T56" fmla="*/ 7 w 64"/>
                <a:gd name="T57" fmla="*/ 54 h 70"/>
                <a:gd name="T58" fmla="*/ 6 w 64"/>
                <a:gd name="T59" fmla="*/ 56 h 70"/>
                <a:gd name="T60" fmla="*/ 9 w 64"/>
                <a:gd name="T61" fmla="*/ 63 h 70"/>
                <a:gd name="T62" fmla="*/ 13 w 64"/>
                <a:gd name="T63" fmla="*/ 69 h 70"/>
                <a:gd name="T64" fmla="*/ 14 w 64"/>
                <a:gd name="T65" fmla="*/ 67 h 70"/>
                <a:gd name="T66" fmla="*/ 17 w 64"/>
                <a:gd name="T67" fmla="*/ 65 h 70"/>
                <a:gd name="T68" fmla="*/ 20 w 64"/>
                <a:gd name="T69" fmla="*/ 65 h 70"/>
                <a:gd name="T70" fmla="*/ 25 w 64"/>
                <a:gd name="T71" fmla="*/ 65 h 70"/>
                <a:gd name="T72" fmla="*/ 28 w 64"/>
                <a:gd name="T73" fmla="*/ 68 h 70"/>
                <a:gd name="T74" fmla="*/ 31 w 64"/>
                <a:gd name="T75" fmla="*/ 65 h 70"/>
                <a:gd name="T76" fmla="*/ 37 w 64"/>
                <a:gd name="T77" fmla="*/ 64 h 70"/>
                <a:gd name="T78" fmla="*/ 44 w 64"/>
                <a:gd name="T79" fmla="*/ 52 h 70"/>
                <a:gd name="T80" fmla="*/ 52 w 64"/>
                <a:gd name="T81" fmla="*/ 51 h 70"/>
                <a:gd name="T82" fmla="*/ 59 w 64"/>
                <a:gd name="T83" fmla="*/ 54 h 70"/>
                <a:gd name="T84" fmla="*/ 61 w 64"/>
                <a:gd name="T85" fmla="*/ 42 h 70"/>
                <a:gd name="T86" fmla="*/ 61 w 64"/>
                <a:gd name="T87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" h="70">
                  <a:moveTo>
                    <a:pt x="61" y="42"/>
                  </a:moveTo>
                  <a:cubicBezTo>
                    <a:pt x="57" y="40"/>
                    <a:pt x="58" y="39"/>
                    <a:pt x="58" y="35"/>
                  </a:cubicBezTo>
                  <a:cubicBezTo>
                    <a:pt x="55" y="35"/>
                    <a:pt x="52" y="35"/>
                    <a:pt x="50" y="35"/>
                  </a:cubicBezTo>
                  <a:cubicBezTo>
                    <a:pt x="48" y="35"/>
                    <a:pt x="49" y="34"/>
                    <a:pt x="49" y="33"/>
                  </a:cubicBezTo>
                  <a:cubicBezTo>
                    <a:pt x="49" y="32"/>
                    <a:pt x="48" y="30"/>
                    <a:pt x="47" y="30"/>
                  </a:cubicBezTo>
                  <a:cubicBezTo>
                    <a:pt x="47" y="29"/>
                    <a:pt x="48" y="29"/>
                    <a:pt x="48" y="28"/>
                  </a:cubicBezTo>
                  <a:cubicBezTo>
                    <a:pt x="49" y="27"/>
                    <a:pt x="48" y="26"/>
                    <a:pt x="47" y="26"/>
                  </a:cubicBezTo>
                  <a:cubicBezTo>
                    <a:pt x="47" y="25"/>
                    <a:pt x="48" y="24"/>
                    <a:pt x="47" y="23"/>
                  </a:cubicBezTo>
                  <a:cubicBezTo>
                    <a:pt x="45" y="21"/>
                    <a:pt x="43" y="21"/>
                    <a:pt x="41" y="21"/>
                  </a:cubicBezTo>
                  <a:cubicBezTo>
                    <a:pt x="40" y="21"/>
                    <a:pt x="38" y="19"/>
                    <a:pt x="37" y="18"/>
                  </a:cubicBezTo>
                  <a:cubicBezTo>
                    <a:pt x="35" y="18"/>
                    <a:pt x="34" y="16"/>
                    <a:pt x="33" y="16"/>
                  </a:cubicBezTo>
                  <a:cubicBezTo>
                    <a:pt x="31" y="16"/>
                    <a:pt x="30" y="16"/>
                    <a:pt x="29" y="16"/>
                  </a:cubicBezTo>
                  <a:cubicBezTo>
                    <a:pt x="27" y="16"/>
                    <a:pt x="23" y="11"/>
                    <a:pt x="23" y="9"/>
                  </a:cubicBezTo>
                  <a:cubicBezTo>
                    <a:pt x="23" y="8"/>
                    <a:pt x="23" y="7"/>
                    <a:pt x="23" y="6"/>
                  </a:cubicBezTo>
                  <a:cubicBezTo>
                    <a:pt x="23" y="5"/>
                    <a:pt x="23" y="5"/>
                    <a:pt x="23" y="4"/>
                  </a:cubicBezTo>
                  <a:cubicBezTo>
                    <a:pt x="23" y="0"/>
                    <a:pt x="21" y="2"/>
                    <a:pt x="18" y="3"/>
                  </a:cubicBezTo>
                  <a:cubicBezTo>
                    <a:pt x="15" y="3"/>
                    <a:pt x="13" y="6"/>
                    <a:pt x="10" y="6"/>
                  </a:cubicBezTo>
                  <a:cubicBezTo>
                    <a:pt x="8" y="6"/>
                    <a:pt x="8" y="8"/>
                    <a:pt x="7" y="9"/>
                  </a:cubicBezTo>
                  <a:cubicBezTo>
                    <a:pt x="6" y="9"/>
                    <a:pt x="3" y="8"/>
                    <a:pt x="2" y="8"/>
                  </a:cubicBezTo>
                  <a:cubicBezTo>
                    <a:pt x="4" y="9"/>
                    <a:pt x="5" y="14"/>
                    <a:pt x="6" y="16"/>
                  </a:cubicBezTo>
                  <a:cubicBezTo>
                    <a:pt x="4" y="17"/>
                    <a:pt x="5" y="21"/>
                    <a:pt x="5" y="23"/>
                  </a:cubicBezTo>
                  <a:cubicBezTo>
                    <a:pt x="5" y="25"/>
                    <a:pt x="5" y="26"/>
                    <a:pt x="4" y="27"/>
                  </a:cubicBezTo>
                  <a:cubicBezTo>
                    <a:pt x="3" y="28"/>
                    <a:pt x="3" y="30"/>
                    <a:pt x="3" y="31"/>
                  </a:cubicBezTo>
                  <a:cubicBezTo>
                    <a:pt x="2" y="33"/>
                    <a:pt x="5" y="33"/>
                    <a:pt x="5" y="35"/>
                  </a:cubicBezTo>
                  <a:cubicBezTo>
                    <a:pt x="5" y="36"/>
                    <a:pt x="3" y="37"/>
                    <a:pt x="3" y="38"/>
                  </a:cubicBezTo>
                  <a:cubicBezTo>
                    <a:pt x="0" y="41"/>
                    <a:pt x="4" y="42"/>
                    <a:pt x="4" y="46"/>
                  </a:cubicBezTo>
                  <a:cubicBezTo>
                    <a:pt x="4" y="47"/>
                    <a:pt x="4" y="48"/>
                    <a:pt x="4" y="49"/>
                  </a:cubicBezTo>
                  <a:cubicBezTo>
                    <a:pt x="5" y="50"/>
                    <a:pt x="6" y="51"/>
                    <a:pt x="7" y="52"/>
                  </a:cubicBezTo>
                  <a:cubicBezTo>
                    <a:pt x="7" y="53"/>
                    <a:pt x="5" y="53"/>
                    <a:pt x="7" y="54"/>
                  </a:cubicBezTo>
                  <a:cubicBezTo>
                    <a:pt x="7" y="54"/>
                    <a:pt x="6" y="56"/>
                    <a:pt x="6" y="56"/>
                  </a:cubicBezTo>
                  <a:cubicBezTo>
                    <a:pt x="6" y="59"/>
                    <a:pt x="9" y="61"/>
                    <a:pt x="9" y="63"/>
                  </a:cubicBezTo>
                  <a:cubicBezTo>
                    <a:pt x="10" y="66"/>
                    <a:pt x="8" y="69"/>
                    <a:pt x="13" y="69"/>
                  </a:cubicBezTo>
                  <a:cubicBezTo>
                    <a:pt x="14" y="70"/>
                    <a:pt x="14" y="68"/>
                    <a:pt x="14" y="67"/>
                  </a:cubicBezTo>
                  <a:cubicBezTo>
                    <a:pt x="14" y="66"/>
                    <a:pt x="16" y="65"/>
                    <a:pt x="17" y="65"/>
                  </a:cubicBezTo>
                  <a:cubicBezTo>
                    <a:pt x="18" y="64"/>
                    <a:pt x="19" y="63"/>
                    <a:pt x="20" y="65"/>
                  </a:cubicBezTo>
                  <a:cubicBezTo>
                    <a:pt x="22" y="66"/>
                    <a:pt x="24" y="65"/>
                    <a:pt x="25" y="65"/>
                  </a:cubicBezTo>
                  <a:cubicBezTo>
                    <a:pt x="27" y="65"/>
                    <a:pt x="27" y="68"/>
                    <a:pt x="28" y="68"/>
                  </a:cubicBezTo>
                  <a:cubicBezTo>
                    <a:pt x="29" y="68"/>
                    <a:pt x="30" y="66"/>
                    <a:pt x="31" y="65"/>
                  </a:cubicBezTo>
                  <a:cubicBezTo>
                    <a:pt x="32" y="63"/>
                    <a:pt x="36" y="66"/>
                    <a:pt x="37" y="64"/>
                  </a:cubicBezTo>
                  <a:cubicBezTo>
                    <a:pt x="39" y="59"/>
                    <a:pt x="38" y="54"/>
                    <a:pt x="44" y="52"/>
                  </a:cubicBezTo>
                  <a:cubicBezTo>
                    <a:pt x="46" y="51"/>
                    <a:pt x="49" y="51"/>
                    <a:pt x="52" y="51"/>
                  </a:cubicBezTo>
                  <a:cubicBezTo>
                    <a:pt x="55" y="51"/>
                    <a:pt x="57" y="52"/>
                    <a:pt x="59" y="54"/>
                  </a:cubicBezTo>
                  <a:cubicBezTo>
                    <a:pt x="60" y="51"/>
                    <a:pt x="64" y="43"/>
                    <a:pt x="61" y="42"/>
                  </a:cubicBezTo>
                  <a:cubicBezTo>
                    <a:pt x="60" y="41"/>
                    <a:pt x="62" y="42"/>
                    <a:pt x="6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627">
              <a:extLst>
                <a:ext uri="{FF2B5EF4-FFF2-40B4-BE49-F238E27FC236}">
                  <a16:creationId xmlns:a16="http://schemas.microsoft.com/office/drawing/2014/main" id="{72946944-78BF-EF48-A560-18383745E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5583" y="8613885"/>
              <a:ext cx="359895" cy="375077"/>
            </a:xfrm>
            <a:custGeom>
              <a:avLst/>
              <a:gdLst>
                <a:gd name="T0" fmla="*/ 40 w 45"/>
                <a:gd name="T1" fmla="*/ 24 h 44"/>
                <a:gd name="T2" fmla="*/ 36 w 45"/>
                <a:gd name="T3" fmla="*/ 24 h 44"/>
                <a:gd name="T4" fmla="*/ 36 w 45"/>
                <a:gd name="T5" fmla="*/ 20 h 44"/>
                <a:gd name="T6" fmla="*/ 34 w 45"/>
                <a:gd name="T7" fmla="*/ 17 h 44"/>
                <a:gd name="T8" fmla="*/ 29 w 45"/>
                <a:gd name="T9" fmla="*/ 16 h 44"/>
                <a:gd name="T10" fmla="*/ 25 w 45"/>
                <a:gd name="T11" fmla="*/ 15 h 44"/>
                <a:gd name="T12" fmla="*/ 25 w 45"/>
                <a:gd name="T13" fmla="*/ 12 h 44"/>
                <a:gd name="T14" fmla="*/ 24 w 45"/>
                <a:gd name="T15" fmla="*/ 7 h 44"/>
                <a:gd name="T16" fmla="*/ 21 w 45"/>
                <a:gd name="T17" fmla="*/ 3 h 44"/>
                <a:gd name="T18" fmla="*/ 14 w 45"/>
                <a:gd name="T19" fmla="*/ 1 h 44"/>
                <a:gd name="T20" fmla="*/ 5 w 45"/>
                <a:gd name="T21" fmla="*/ 3 h 44"/>
                <a:gd name="T22" fmla="*/ 2 w 45"/>
                <a:gd name="T23" fmla="*/ 11 h 44"/>
                <a:gd name="T24" fmla="*/ 1 w 45"/>
                <a:gd name="T25" fmla="*/ 14 h 44"/>
                <a:gd name="T26" fmla="*/ 2 w 45"/>
                <a:gd name="T27" fmla="*/ 17 h 44"/>
                <a:gd name="T28" fmla="*/ 9 w 45"/>
                <a:gd name="T29" fmla="*/ 24 h 44"/>
                <a:gd name="T30" fmla="*/ 13 w 45"/>
                <a:gd name="T31" fmla="*/ 25 h 44"/>
                <a:gd name="T32" fmla="*/ 17 w 45"/>
                <a:gd name="T33" fmla="*/ 27 h 44"/>
                <a:gd name="T34" fmla="*/ 25 w 45"/>
                <a:gd name="T35" fmla="*/ 35 h 44"/>
                <a:gd name="T36" fmla="*/ 22 w 45"/>
                <a:gd name="T37" fmla="*/ 39 h 44"/>
                <a:gd name="T38" fmla="*/ 20 w 45"/>
                <a:gd name="T39" fmla="*/ 42 h 44"/>
                <a:gd name="T40" fmla="*/ 28 w 45"/>
                <a:gd name="T41" fmla="*/ 44 h 44"/>
                <a:gd name="T42" fmla="*/ 32 w 45"/>
                <a:gd name="T43" fmla="*/ 43 h 44"/>
                <a:gd name="T44" fmla="*/ 37 w 45"/>
                <a:gd name="T45" fmla="*/ 42 h 44"/>
                <a:gd name="T46" fmla="*/ 40 w 45"/>
                <a:gd name="T47" fmla="*/ 39 h 44"/>
                <a:gd name="T48" fmla="*/ 41 w 45"/>
                <a:gd name="T49" fmla="*/ 34 h 44"/>
                <a:gd name="T50" fmla="*/ 40 w 45"/>
                <a:gd name="T51" fmla="*/ 24 h 44"/>
                <a:gd name="T52" fmla="*/ 40 w 45"/>
                <a:gd name="T53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" h="44">
                  <a:moveTo>
                    <a:pt x="40" y="24"/>
                  </a:moveTo>
                  <a:cubicBezTo>
                    <a:pt x="39" y="25"/>
                    <a:pt x="37" y="26"/>
                    <a:pt x="36" y="24"/>
                  </a:cubicBezTo>
                  <a:cubicBezTo>
                    <a:pt x="35" y="23"/>
                    <a:pt x="37" y="22"/>
                    <a:pt x="36" y="20"/>
                  </a:cubicBezTo>
                  <a:cubicBezTo>
                    <a:pt x="35" y="19"/>
                    <a:pt x="35" y="18"/>
                    <a:pt x="34" y="17"/>
                  </a:cubicBezTo>
                  <a:cubicBezTo>
                    <a:pt x="31" y="15"/>
                    <a:pt x="31" y="17"/>
                    <a:pt x="29" y="16"/>
                  </a:cubicBezTo>
                  <a:cubicBezTo>
                    <a:pt x="28" y="16"/>
                    <a:pt x="27" y="16"/>
                    <a:pt x="25" y="15"/>
                  </a:cubicBezTo>
                  <a:cubicBezTo>
                    <a:pt x="23" y="15"/>
                    <a:pt x="24" y="13"/>
                    <a:pt x="25" y="12"/>
                  </a:cubicBezTo>
                  <a:cubicBezTo>
                    <a:pt x="25" y="10"/>
                    <a:pt x="24" y="8"/>
                    <a:pt x="24" y="7"/>
                  </a:cubicBezTo>
                  <a:cubicBezTo>
                    <a:pt x="23" y="4"/>
                    <a:pt x="24" y="4"/>
                    <a:pt x="21" y="3"/>
                  </a:cubicBezTo>
                  <a:cubicBezTo>
                    <a:pt x="19" y="1"/>
                    <a:pt x="18" y="0"/>
                    <a:pt x="14" y="1"/>
                  </a:cubicBezTo>
                  <a:cubicBezTo>
                    <a:pt x="11" y="1"/>
                    <a:pt x="7" y="2"/>
                    <a:pt x="5" y="3"/>
                  </a:cubicBezTo>
                  <a:cubicBezTo>
                    <a:pt x="2" y="6"/>
                    <a:pt x="3" y="8"/>
                    <a:pt x="2" y="11"/>
                  </a:cubicBezTo>
                  <a:cubicBezTo>
                    <a:pt x="2" y="12"/>
                    <a:pt x="1" y="13"/>
                    <a:pt x="1" y="14"/>
                  </a:cubicBezTo>
                  <a:cubicBezTo>
                    <a:pt x="0" y="15"/>
                    <a:pt x="1" y="15"/>
                    <a:pt x="2" y="17"/>
                  </a:cubicBezTo>
                  <a:cubicBezTo>
                    <a:pt x="4" y="20"/>
                    <a:pt x="6" y="21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9" y="28"/>
                    <a:pt x="27" y="31"/>
                    <a:pt x="25" y="35"/>
                  </a:cubicBezTo>
                  <a:cubicBezTo>
                    <a:pt x="24" y="36"/>
                    <a:pt x="22" y="37"/>
                    <a:pt x="22" y="39"/>
                  </a:cubicBezTo>
                  <a:cubicBezTo>
                    <a:pt x="22" y="41"/>
                    <a:pt x="22" y="41"/>
                    <a:pt x="20" y="42"/>
                  </a:cubicBezTo>
                  <a:cubicBezTo>
                    <a:pt x="19" y="44"/>
                    <a:pt x="27" y="43"/>
                    <a:pt x="28" y="44"/>
                  </a:cubicBezTo>
                  <a:cubicBezTo>
                    <a:pt x="30" y="44"/>
                    <a:pt x="30" y="44"/>
                    <a:pt x="32" y="43"/>
                  </a:cubicBezTo>
                  <a:cubicBezTo>
                    <a:pt x="33" y="41"/>
                    <a:pt x="36" y="43"/>
                    <a:pt x="37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7"/>
                    <a:pt x="40" y="35"/>
                    <a:pt x="41" y="34"/>
                  </a:cubicBezTo>
                  <a:cubicBezTo>
                    <a:pt x="41" y="32"/>
                    <a:pt x="45" y="24"/>
                    <a:pt x="40" y="24"/>
                  </a:cubicBezTo>
                  <a:cubicBezTo>
                    <a:pt x="40" y="25"/>
                    <a:pt x="41" y="24"/>
                    <a:pt x="40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628">
              <a:extLst>
                <a:ext uri="{FF2B5EF4-FFF2-40B4-BE49-F238E27FC236}">
                  <a16:creationId xmlns:a16="http://schemas.microsoft.com/office/drawing/2014/main" id="{58CE63E0-02DD-8A4F-BE4B-0883808538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0262" y="7572324"/>
              <a:ext cx="1589536" cy="1705161"/>
            </a:xfrm>
            <a:custGeom>
              <a:avLst/>
              <a:gdLst>
                <a:gd name="T0" fmla="*/ 188 w 199"/>
                <a:gd name="T1" fmla="*/ 51 h 201"/>
                <a:gd name="T2" fmla="*/ 165 w 199"/>
                <a:gd name="T3" fmla="*/ 41 h 201"/>
                <a:gd name="T4" fmla="*/ 135 w 199"/>
                <a:gd name="T5" fmla="*/ 30 h 201"/>
                <a:gd name="T6" fmla="*/ 122 w 199"/>
                <a:gd name="T7" fmla="*/ 36 h 201"/>
                <a:gd name="T8" fmla="*/ 116 w 199"/>
                <a:gd name="T9" fmla="*/ 29 h 201"/>
                <a:gd name="T10" fmla="*/ 111 w 199"/>
                <a:gd name="T11" fmla="*/ 33 h 201"/>
                <a:gd name="T12" fmla="*/ 120 w 199"/>
                <a:gd name="T13" fmla="*/ 23 h 201"/>
                <a:gd name="T14" fmla="*/ 116 w 199"/>
                <a:gd name="T15" fmla="*/ 8 h 201"/>
                <a:gd name="T16" fmla="*/ 105 w 199"/>
                <a:gd name="T17" fmla="*/ 15 h 201"/>
                <a:gd name="T18" fmla="*/ 93 w 199"/>
                <a:gd name="T19" fmla="*/ 14 h 201"/>
                <a:gd name="T20" fmla="*/ 77 w 199"/>
                <a:gd name="T21" fmla="*/ 19 h 201"/>
                <a:gd name="T22" fmla="*/ 69 w 199"/>
                <a:gd name="T23" fmla="*/ 1 h 201"/>
                <a:gd name="T24" fmla="*/ 56 w 199"/>
                <a:gd name="T25" fmla="*/ 7 h 201"/>
                <a:gd name="T26" fmla="*/ 50 w 199"/>
                <a:gd name="T27" fmla="*/ 11 h 201"/>
                <a:gd name="T28" fmla="*/ 51 w 199"/>
                <a:gd name="T29" fmla="*/ 16 h 201"/>
                <a:gd name="T30" fmla="*/ 41 w 199"/>
                <a:gd name="T31" fmla="*/ 22 h 201"/>
                <a:gd name="T32" fmla="*/ 27 w 199"/>
                <a:gd name="T33" fmla="*/ 18 h 201"/>
                <a:gd name="T34" fmla="*/ 25 w 199"/>
                <a:gd name="T35" fmla="*/ 21 h 201"/>
                <a:gd name="T36" fmla="*/ 22 w 199"/>
                <a:gd name="T37" fmla="*/ 39 h 201"/>
                <a:gd name="T38" fmla="*/ 10 w 199"/>
                <a:gd name="T39" fmla="*/ 49 h 201"/>
                <a:gd name="T40" fmla="*/ 2 w 199"/>
                <a:gd name="T41" fmla="*/ 66 h 201"/>
                <a:gd name="T42" fmla="*/ 9 w 199"/>
                <a:gd name="T43" fmla="*/ 75 h 201"/>
                <a:gd name="T44" fmla="*/ 24 w 199"/>
                <a:gd name="T45" fmla="*/ 81 h 201"/>
                <a:gd name="T46" fmla="*/ 39 w 199"/>
                <a:gd name="T47" fmla="*/ 76 h 201"/>
                <a:gd name="T48" fmla="*/ 49 w 199"/>
                <a:gd name="T49" fmla="*/ 88 h 201"/>
                <a:gd name="T50" fmla="*/ 61 w 199"/>
                <a:gd name="T51" fmla="*/ 94 h 201"/>
                <a:gd name="T52" fmla="*/ 68 w 199"/>
                <a:gd name="T53" fmla="*/ 102 h 201"/>
                <a:gd name="T54" fmla="*/ 80 w 199"/>
                <a:gd name="T55" fmla="*/ 114 h 201"/>
                <a:gd name="T56" fmla="*/ 82 w 199"/>
                <a:gd name="T57" fmla="*/ 135 h 201"/>
                <a:gd name="T58" fmla="*/ 93 w 199"/>
                <a:gd name="T59" fmla="*/ 145 h 201"/>
                <a:gd name="T60" fmla="*/ 98 w 199"/>
                <a:gd name="T61" fmla="*/ 157 h 201"/>
                <a:gd name="T62" fmla="*/ 90 w 199"/>
                <a:gd name="T63" fmla="*/ 173 h 201"/>
                <a:gd name="T64" fmla="*/ 86 w 199"/>
                <a:gd name="T65" fmla="*/ 181 h 201"/>
                <a:gd name="T66" fmla="*/ 94 w 199"/>
                <a:gd name="T67" fmla="*/ 187 h 201"/>
                <a:gd name="T68" fmla="*/ 107 w 199"/>
                <a:gd name="T69" fmla="*/ 197 h 201"/>
                <a:gd name="T70" fmla="*/ 119 w 199"/>
                <a:gd name="T71" fmla="*/ 180 h 201"/>
                <a:gd name="T72" fmla="*/ 128 w 199"/>
                <a:gd name="T73" fmla="*/ 157 h 201"/>
                <a:gd name="T74" fmla="*/ 137 w 199"/>
                <a:gd name="T75" fmla="*/ 149 h 201"/>
                <a:gd name="T76" fmla="*/ 144 w 199"/>
                <a:gd name="T77" fmla="*/ 147 h 201"/>
                <a:gd name="T78" fmla="*/ 155 w 199"/>
                <a:gd name="T79" fmla="*/ 142 h 201"/>
                <a:gd name="T80" fmla="*/ 163 w 199"/>
                <a:gd name="T81" fmla="*/ 139 h 201"/>
                <a:gd name="T82" fmla="*/ 169 w 199"/>
                <a:gd name="T83" fmla="*/ 130 h 201"/>
                <a:gd name="T84" fmla="*/ 175 w 199"/>
                <a:gd name="T85" fmla="*/ 116 h 201"/>
                <a:gd name="T86" fmla="*/ 176 w 199"/>
                <a:gd name="T87" fmla="*/ 98 h 201"/>
                <a:gd name="T88" fmla="*/ 178 w 199"/>
                <a:gd name="T89" fmla="*/ 91 h 201"/>
                <a:gd name="T90" fmla="*/ 182 w 199"/>
                <a:gd name="T91" fmla="*/ 86 h 201"/>
                <a:gd name="T92" fmla="*/ 196 w 199"/>
                <a:gd name="T93" fmla="*/ 57 h 201"/>
                <a:gd name="T94" fmla="*/ 110 w 199"/>
                <a:gd name="T95" fmla="*/ 190 h 201"/>
                <a:gd name="T96" fmla="*/ 115 w 199"/>
                <a:gd name="T97" fmla="*/ 18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9" h="201">
                  <a:moveTo>
                    <a:pt x="196" y="57"/>
                  </a:moveTo>
                  <a:cubicBezTo>
                    <a:pt x="195" y="55"/>
                    <a:pt x="195" y="53"/>
                    <a:pt x="194" y="52"/>
                  </a:cubicBezTo>
                  <a:cubicBezTo>
                    <a:pt x="192" y="51"/>
                    <a:pt x="189" y="52"/>
                    <a:pt x="188" y="51"/>
                  </a:cubicBezTo>
                  <a:cubicBezTo>
                    <a:pt x="183" y="50"/>
                    <a:pt x="180" y="46"/>
                    <a:pt x="177" y="44"/>
                  </a:cubicBezTo>
                  <a:cubicBezTo>
                    <a:pt x="175" y="43"/>
                    <a:pt x="173" y="42"/>
                    <a:pt x="172" y="41"/>
                  </a:cubicBezTo>
                  <a:cubicBezTo>
                    <a:pt x="169" y="40"/>
                    <a:pt x="168" y="41"/>
                    <a:pt x="165" y="41"/>
                  </a:cubicBezTo>
                  <a:cubicBezTo>
                    <a:pt x="161" y="42"/>
                    <a:pt x="157" y="37"/>
                    <a:pt x="153" y="39"/>
                  </a:cubicBezTo>
                  <a:cubicBezTo>
                    <a:pt x="150" y="40"/>
                    <a:pt x="147" y="35"/>
                    <a:pt x="145" y="34"/>
                  </a:cubicBezTo>
                  <a:cubicBezTo>
                    <a:pt x="142" y="32"/>
                    <a:pt x="138" y="30"/>
                    <a:pt x="135" y="30"/>
                  </a:cubicBezTo>
                  <a:cubicBezTo>
                    <a:pt x="133" y="29"/>
                    <a:pt x="131" y="29"/>
                    <a:pt x="130" y="30"/>
                  </a:cubicBezTo>
                  <a:cubicBezTo>
                    <a:pt x="129" y="33"/>
                    <a:pt x="126" y="34"/>
                    <a:pt x="125" y="36"/>
                  </a:cubicBezTo>
                  <a:cubicBezTo>
                    <a:pt x="123" y="39"/>
                    <a:pt x="124" y="38"/>
                    <a:pt x="122" y="36"/>
                  </a:cubicBezTo>
                  <a:cubicBezTo>
                    <a:pt x="122" y="36"/>
                    <a:pt x="121" y="35"/>
                    <a:pt x="121" y="35"/>
                  </a:cubicBezTo>
                  <a:cubicBezTo>
                    <a:pt x="119" y="34"/>
                    <a:pt x="120" y="36"/>
                    <a:pt x="119" y="37"/>
                  </a:cubicBezTo>
                  <a:cubicBezTo>
                    <a:pt x="118" y="38"/>
                    <a:pt x="115" y="29"/>
                    <a:pt x="116" y="29"/>
                  </a:cubicBezTo>
                  <a:cubicBezTo>
                    <a:pt x="116" y="29"/>
                    <a:pt x="113" y="33"/>
                    <a:pt x="112" y="33"/>
                  </a:cubicBezTo>
                  <a:cubicBezTo>
                    <a:pt x="112" y="33"/>
                    <a:pt x="116" y="30"/>
                    <a:pt x="115" y="29"/>
                  </a:cubicBezTo>
                  <a:cubicBezTo>
                    <a:pt x="113" y="28"/>
                    <a:pt x="113" y="33"/>
                    <a:pt x="111" y="33"/>
                  </a:cubicBezTo>
                  <a:cubicBezTo>
                    <a:pt x="111" y="33"/>
                    <a:pt x="115" y="27"/>
                    <a:pt x="115" y="26"/>
                  </a:cubicBezTo>
                  <a:cubicBezTo>
                    <a:pt x="115" y="25"/>
                    <a:pt x="117" y="25"/>
                    <a:pt x="117" y="24"/>
                  </a:cubicBezTo>
                  <a:cubicBezTo>
                    <a:pt x="118" y="23"/>
                    <a:pt x="119" y="25"/>
                    <a:pt x="120" y="23"/>
                  </a:cubicBezTo>
                  <a:cubicBezTo>
                    <a:pt x="121" y="22"/>
                    <a:pt x="120" y="22"/>
                    <a:pt x="120" y="20"/>
                  </a:cubicBezTo>
                  <a:cubicBezTo>
                    <a:pt x="121" y="19"/>
                    <a:pt x="121" y="17"/>
                    <a:pt x="119" y="16"/>
                  </a:cubicBezTo>
                  <a:cubicBezTo>
                    <a:pt x="116" y="15"/>
                    <a:pt x="116" y="11"/>
                    <a:pt x="116" y="8"/>
                  </a:cubicBezTo>
                  <a:cubicBezTo>
                    <a:pt x="116" y="7"/>
                    <a:pt x="115" y="6"/>
                    <a:pt x="114" y="5"/>
                  </a:cubicBezTo>
                  <a:cubicBezTo>
                    <a:pt x="113" y="4"/>
                    <a:pt x="112" y="7"/>
                    <a:pt x="111" y="8"/>
                  </a:cubicBezTo>
                  <a:cubicBezTo>
                    <a:pt x="110" y="11"/>
                    <a:pt x="108" y="15"/>
                    <a:pt x="105" y="15"/>
                  </a:cubicBezTo>
                  <a:cubicBezTo>
                    <a:pt x="104" y="15"/>
                    <a:pt x="103" y="14"/>
                    <a:pt x="101" y="14"/>
                  </a:cubicBezTo>
                  <a:cubicBezTo>
                    <a:pt x="100" y="14"/>
                    <a:pt x="99" y="15"/>
                    <a:pt x="98" y="14"/>
                  </a:cubicBezTo>
                  <a:cubicBezTo>
                    <a:pt x="96" y="13"/>
                    <a:pt x="95" y="14"/>
                    <a:pt x="93" y="14"/>
                  </a:cubicBezTo>
                  <a:cubicBezTo>
                    <a:pt x="91" y="14"/>
                    <a:pt x="92" y="14"/>
                    <a:pt x="91" y="16"/>
                  </a:cubicBezTo>
                  <a:cubicBezTo>
                    <a:pt x="90" y="17"/>
                    <a:pt x="85" y="16"/>
                    <a:pt x="84" y="17"/>
                  </a:cubicBezTo>
                  <a:cubicBezTo>
                    <a:pt x="82" y="17"/>
                    <a:pt x="79" y="19"/>
                    <a:pt x="77" y="19"/>
                  </a:cubicBezTo>
                  <a:cubicBezTo>
                    <a:pt x="74" y="19"/>
                    <a:pt x="72" y="15"/>
                    <a:pt x="72" y="13"/>
                  </a:cubicBezTo>
                  <a:cubicBezTo>
                    <a:pt x="70" y="10"/>
                    <a:pt x="74" y="8"/>
                    <a:pt x="73" y="5"/>
                  </a:cubicBezTo>
                  <a:cubicBezTo>
                    <a:pt x="72" y="3"/>
                    <a:pt x="71" y="0"/>
                    <a:pt x="69" y="1"/>
                  </a:cubicBezTo>
                  <a:cubicBezTo>
                    <a:pt x="69" y="2"/>
                    <a:pt x="62" y="5"/>
                    <a:pt x="61" y="5"/>
                  </a:cubicBezTo>
                  <a:cubicBezTo>
                    <a:pt x="60" y="5"/>
                    <a:pt x="58" y="5"/>
                    <a:pt x="58" y="6"/>
                  </a:cubicBezTo>
                  <a:cubicBezTo>
                    <a:pt x="57" y="6"/>
                    <a:pt x="57" y="9"/>
                    <a:pt x="56" y="7"/>
                  </a:cubicBezTo>
                  <a:cubicBezTo>
                    <a:pt x="55" y="6"/>
                    <a:pt x="47" y="5"/>
                    <a:pt x="47" y="6"/>
                  </a:cubicBezTo>
                  <a:cubicBezTo>
                    <a:pt x="47" y="6"/>
                    <a:pt x="49" y="7"/>
                    <a:pt x="49" y="7"/>
                  </a:cubicBezTo>
                  <a:cubicBezTo>
                    <a:pt x="50" y="8"/>
                    <a:pt x="50" y="9"/>
                    <a:pt x="50" y="11"/>
                  </a:cubicBezTo>
                  <a:cubicBezTo>
                    <a:pt x="51" y="11"/>
                    <a:pt x="51" y="13"/>
                    <a:pt x="52" y="14"/>
                  </a:cubicBezTo>
                  <a:cubicBezTo>
                    <a:pt x="52" y="14"/>
                    <a:pt x="54" y="14"/>
                    <a:pt x="54" y="14"/>
                  </a:cubicBezTo>
                  <a:cubicBezTo>
                    <a:pt x="54" y="15"/>
                    <a:pt x="52" y="16"/>
                    <a:pt x="51" y="16"/>
                  </a:cubicBezTo>
                  <a:cubicBezTo>
                    <a:pt x="50" y="17"/>
                    <a:pt x="50" y="18"/>
                    <a:pt x="49" y="19"/>
                  </a:cubicBezTo>
                  <a:cubicBezTo>
                    <a:pt x="49" y="19"/>
                    <a:pt x="44" y="23"/>
                    <a:pt x="43" y="22"/>
                  </a:cubicBezTo>
                  <a:cubicBezTo>
                    <a:pt x="43" y="21"/>
                    <a:pt x="42" y="21"/>
                    <a:pt x="41" y="22"/>
                  </a:cubicBezTo>
                  <a:cubicBezTo>
                    <a:pt x="40" y="23"/>
                    <a:pt x="38" y="21"/>
                    <a:pt x="38" y="21"/>
                  </a:cubicBezTo>
                  <a:cubicBezTo>
                    <a:pt x="36" y="20"/>
                    <a:pt x="35" y="16"/>
                    <a:pt x="34" y="16"/>
                  </a:cubicBezTo>
                  <a:cubicBezTo>
                    <a:pt x="32" y="15"/>
                    <a:pt x="29" y="18"/>
                    <a:pt x="27" y="18"/>
                  </a:cubicBezTo>
                  <a:cubicBezTo>
                    <a:pt x="25" y="18"/>
                    <a:pt x="23" y="18"/>
                    <a:pt x="21" y="18"/>
                  </a:cubicBezTo>
                  <a:cubicBezTo>
                    <a:pt x="21" y="18"/>
                    <a:pt x="21" y="20"/>
                    <a:pt x="22" y="20"/>
                  </a:cubicBezTo>
                  <a:cubicBezTo>
                    <a:pt x="22" y="21"/>
                    <a:pt x="24" y="21"/>
                    <a:pt x="25" y="21"/>
                  </a:cubicBezTo>
                  <a:cubicBezTo>
                    <a:pt x="25" y="22"/>
                    <a:pt x="21" y="23"/>
                    <a:pt x="20" y="23"/>
                  </a:cubicBezTo>
                  <a:cubicBezTo>
                    <a:pt x="19" y="24"/>
                    <a:pt x="21" y="27"/>
                    <a:pt x="22" y="28"/>
                  </a:cubicBezTo>
                  <a:cubicBezTo>
                    <a:pt x="24" y="32"/>
                    <a:pt x="24" y="35"/>
                    <a:pt x="22" y="39"/>
                  </a:cubicBezTo>
                  <a:cubicBezTo>
                    <a:pt x="22" y="41"/>
                    <a:pt x="22" y="47"/>
                    <a:pt x="20" y="47"/>
                  </a:cubicBezTo>
                  <a:cubicBezTo>
                    <a:pt x="19" y="48"/>
                    <a:pt x="17" y="47"/>
                    <a:pt x="15" y="48"/>
                  </a:cubicBezTo>
                  <a:cubicBezTo>
                    <a:pt x="14" y="49"/>
                    <a:pt x="11" y="49"/>
                    <a:pt x="10" y="49"/>
                  </a:cubicBezTo>
                  <a:cubicBezTo>
                    <a:pt x="5" y="51"/>
                    <a:pt x="5" y="53"/>
                    <a:pt x="5" y="57"/>
                  </a:cubicBezTo>
                  <a:cubicBezTo>
                    <a:pt x="5" y="59"/>
                    <a:pt x="2" y="59"/>
                    <a:pt x="2" y="60"/>
                  </a:cubicBezTo>
                  <a:cubicBezTo>
                    <a:pt x="2" y="63"/>
                    <a:pt x="0" y="64"/>
                    <a:pt x="2" y="66"/>
                  </a:cubicBezTo>
                  <a:cubicBezTo>
                    <a:pt x="4" y="68"/>
                    <a:pt x="4" y="70"/>
                    <a:pt x="5" y="72"/>
                  </a:cubicBezTo>
                  <a:cubicBezTo>
                    <a:pt x="5" y="73"/>
                    <a:pt x="6" y="73"/>
                    <a:pt x="7" y="73"/>
                  </a:cubicBezTo>
                  <a:cubicBezTo>
                    <a:pt x="8" y="73"/>
                    <a:pt x="8" y="74"/>
                    <a:pt x="9" y="75"/>
                  </a:cubicBezTo>
                  <a:cubicBezTo>
                    <a:pt x="11" y="78"/>
                    <a:pt x="16" y="75"/>
                    <a:pt x="18" y="73"/>
                  </a:cubicBezTo>
                  <a:cubicBezTo>
                    <a:pt x="18" y="76"/>
                    <a:pt x="16" y="81"/>
                    <a:pt x="19" y="82"/>
                  </a:cubicBezTo>
                  <a:cubicBezTo>
                    <a:pt x="20" y="82"/>
                    <a:pt x="23" y="81"/>
                    <a:pt x="24" y="81"/>
                  </a:cubicBezTo>
                  <a:cubicBezTo>
                    <a:pt x="27" y="82"/>
                    <a:pt x="28" y="82"/>
                    <a:pt x="30" y="80"/>
                  </a:cubicBezTo>
                  <a:cubicBezTo>
                    <a:pt x="30" y="79"/>
                    <a:pt x="32" y="79"/>
                    <a:pt x="33" y="79"/>
                  </a:cubicBezTo>
                  <a:cubicBezTo>
                    <a:pt x="35" y="77"/>
                    <a:pt x="37" y="76"/>
                    <a:pt x="39" y="76"/>
                  </a:cubicBezTo>
                  <a:cubicBezTo>
                    <a:pt x="41" y="75"/>
                    <a:pt x="46" y="73"/>
                    <a:pt x="44" y="77"/>
                  </a:cubicBezTo>
                  <a:cubicBezTo>
                    <a:pt x="44" y="79"/>
                    <a:pt x="43" y="81"/>
                    <a:pt x="44" y="83"/>
                  </a:cubicBezTo>
                  <a:cubicBezTo>
                    <a:pt x="45" y="85"/>
                    <a:pt x="47" y="87"/>
                    <a:pt x="49" y="88"/>
                  </a:cubicBezTo>
                  <a:cubicBezTo>
                    <a:pt x="51" y="90"/>
                    <a:pt x="54" y="89"/>
                    <a:pt x="56" y="90"/>
                  </a:cubicBezTo>
                  <a:cubicBezTo>
                    <a:pt x="57" y="91"/>
                    <a:pt x="58" y="92"/>
                    <a:pt x="59" y="92"/>
                  </a:cubicBezTo>
                  <a:cubicBezTo>
                    <a:pt x="60" y="92"/>
                    <a:pt x="61" y="93"/>
                    <a:pt x="61" y="94"/>
                  </a:cubicBezTo>
                  <a:cubicBezTo>
                    <a:pt x="63" y="94"/>
                    <a:pt x="68" y="93"/>
                    <a:pt x="68" y="96"/>
                  </a:cubicBezTo>
                  <a:cubicBezTo>
                    <a:pt x="69" y="98"/>
                    <a:pt x="68" y="98"/>
                    <a:pt x="69" y="100"/>
                  </a:cubicBezTo>
                  <a:cubicBezTo>
                    <a:pt x="70" y="101"/>
                    <a:pt x="69" y="101"/>
                    <a:pt x="68" y="102"/>
                  </a:cubicBezTo>
                  <a:cubicBezTo>
                    <a:pt x="68" y="102"/>
                    <a:pt x="70" y="107"/>
                    <a:pt x="70" y="108"/>
                  </a:cubicBezTo>
                  <a:cubicBezTo>
                    <a:pt x="70" y="109"/>
                    <a:pt x="78" y="108"/>
                    <a:pt x="79" y="108"/>
                  </a:cubicBezTo>
                  <a:cubicBezTo>
                    <a:pt x="79" y="110"/>
                    <a:pt x="78" y="113"/>
                    <a:pt x="80" y="114"/>
                  </a:cubicBezTo>
                  <a:cubicBezTo>
                    <a:pt x="83" y="116"/>
                    <a:pt x="83" y="118"/>
                    <a:pt x="82" y="122"/>
                  </a:cubicBezTo>
                  <a:cubicBezTo>
                    <a:pt x="81" y="124"/>
                    <a:pt x="80" y="127"/>
                    <a:pt x="81" y="130"/>
                  </a:cubicBezTo>
                  <a:cubicBezTo>
                    <a:pt x="81" y="131"/>
                    <a:pt x="82" y="133"/>
                    <a:pt x="82" y="135"/>
                  </a:cubicBezTo>
                  <a:cubicBezTo>
                    <a:pt x="82" y="136"/>
                    <a:pt x="80" y="138"/>
                    <a:pt x="82" y="138"/>
                  </a:cubicBezTo>
                  <a:cubicBezTo>
                    <a:pt x="83" y="139"/>
                    <a:pt x="86" y="140"/>
                    <a:pt x="88" y="139"/>
                  </a:cubicBezTo>
                  <a:cubicBezTo>
                    <a:pt x="90" y="137"/>
                    <a:pt x="94" y="144"/>
                    <a:pt x="93" y="145"/>
                  </a:cubicBezTo>
                  <a:cubicBezTo>
                    <a:pt x="93" y="146"/>
                    <a:pt x="93" y="147"/>
                    <a:pt x="94" y="148"/>
                  </a:cubicBezTo>
                  <a:cubicBezTo>
                    <a:pt x="95" y="149"/>
                    <a:pt x="97" y="147"/>
                    <a:pt x="98" y="148"/>
                  </a:cubicBezTo>
                  <a:cubicBezTo>
                    <a:pt x="102" y="150"/>
                    <a:pt x="98" y="154"/>
                    <a:pt x="98" y="157"/>
                  </a:cubicBezTo>
                  <a:cubicBezTo>
                    <a:pt x="100" y="154"/>
                    <a:pt x="102" y="160"/>
                    <a:pt x="102" y="160"/>
                  </a:cubicBezTo>
                  <a:cubicBezTo>
                    <a:pt x="103" y="164"/>
                    <a:pt x="101" y="165"/>
                    <a:pt x="98" y="166"/>
                  </a:cubicBezTo>
                  <a:cubicBezTo>
                    <a:pt x="94" y="168"/>
                    <a:pt x="92" y="170"/>
                    <a:pt x="90" y="173"/>
                  </a:cubicBezTo>
                  <a:cubicBezTo>
                    <a:pt x="89" y="175"/>
                    <a:pt x="88" y="176"/>
                    <a:pt x="86" y="177"/>
                  </a:cubicBezTo>
                  <a:cubicBezTo>
                    <a:pt x="85" y="179"/>
                    <a:pt x="83" y="180"/>
                    <a:pt x="81" y="182"/>
                  </a:cubicBezTo>
                  <a:cubicBezTo>
                    <a:pt x="83" y="182"/>
                    <a:pt x="85" y="181"/>
                    <a:pt x="86" y="181"/>
                  </a:cubicBezTo>
                  <a:cubicBezTo>
                    <a:pt x="87" y="181"/>
                    <a:pt x="88" y="183"/>
                    <a:pt x="89" y="183"/>
                  </a:cubicBezTo>
                  <a:cubicBezTo>
                    <a:pt x="89" y="184"/>
                    <a:pt x="90" y="185"/>
                    <a:pt x="91" y="186"/>
                  </a:cubicBezTo>
                  <a:cubicBezTo>
                    <a:pt x="92" y="187"/>
                    <a:pt x="93" y="186"/>
                    <a:pt x="94" y="187"/>
                  </a:cubicBezTo>
                  <a:cubicBezTo>
                    <a:pt x="96" y="189"/>
                    <a:pt x="100" y="190"/>
                    <a:pt x="101" y="193"/>
                  </a:cubicBezTo>
                  <a:cubicBezTo>
                    <a:pt x="102" y="195"/>
                    <a:pt x="103" y="199"/>
                    <a:pt x="104" y="201"/>
                  </a:cubicBezTo>
                  <a:cubicBezTo>
                    <a:pt x="105" y="200"/>
                    <a:pt x="106" y="199"/>
                    <a:pt x="107" y="197"/>
                  </a:cubicBezTo>
                  <a:cubicBezTo>
                    <a:pt x="107" y="196"/>
                    <a:pt x="108" y="194"/>
                    <a:pt x="109" y="193"/>
                  </a:cubicBezTo>
                  <a:cubicBezTo>
                    <a:pt x="110" y="190"/>
                    <a:pt x="113" y="189"/>
                    <a:pt x="116" y="187"/>
                  </a:cubicBezTo>
                  <a:cubicBezTo>
                    <a:pt x="118" y="185"/>
                    <a:pt x="118" y="183"/>
                    <a:pt x="119" y="180"/>
                  </a:cubicBezTo>
                  <a:cubicBezTo>
                    <a:pt x="121" y="176"/>
                    <a:pt x="124" y="175"/>
                    <a:pt x="126" y="172"/>
                  </a:cubicBezTo>
                  <a:cubicBezTo>
                    <a:pt x="129" y="169"/>
                    <a:pt x="126" y="165"/>
                    <a:pt x="127" y="161"/>
                  </a:cubicBezTo>
                  <a:cubicBezTo>
                    <a:pt x="128" y="160"/>
                    <a:pt x="128" y="159"/>
                    <a:pt x="128" y="157"/>
                  </a:cubicBezTo>
                  <a:cubicBezTo>
                    <a:pt x="128" y="156"/>
                    <a:pt x="128" y="156"/>
                    <a:pt x="129" y="156"/>
                  </a:cubicBezTo>
                  <a:cubicBezTo>
                    <a:pt x="131" y="155"/>
                    <a:pt x="132" y="153"/>
                    <a:pt x="133" y="152"/>
                  </a:cubicBezTo>
                  <a:cubicBezTo>
                    <a:pt x="134" y="151"/>
                    <a:pt x="135" y="150"/>
                    <a:pt x="137" y="149"/>
                  </a:cubicBezTo>
                  <a:cubicBezTo>
                    <a:pt x="138" y="149"/>
                    <a:pt x="139" y="148"/>
                    <a:pt x="141" y="147"/>
                  </a:cubicBezTo>
                  <a:cubicBezTo>
                    <a:pt x="142" y="147"/>
                    <a:pt x="143" y="148"/>
                    <a:pt x="144" y="148"/>
                  </a:cubicBezTo>
                  <a:cubicBezTo>
                    <a:pt x="145" y="148"/>
                    <a:pt x="144" y="147"/>
                    <a:pt x="144" y="147"/>
                  </a:cubicBezTo>
                  <a:cubicBezTo>
                    <a:pt x="143" y="146"/>
                    <a:pt x="147" y="145"/>
                    <a:pt x="147" y="145"/>
                  </a:cubicBezTo>
                  <a:cubicBezTo>
                    <a:pt x="147" y="145"/>
                    <a:pt x="149" y="142"/>
                    <a:pt x="149" y="143"/>
                  </a:cubicBezTo>
                  <a:cubicBezTo>
                    <a:pt x="150" y="144"/>
                    <a:pt x="155" y="142"/>
                    <a:pt x="155" y="142"/>
                  </a:cubicBezTo>
                  <a:cubicBezTo>
                    <a:pt x="156" y="142"/>
                    <a:pt x="155" y="143"/>
                    <a:pt x="156" y="143"/>
                  </a:cubicBezTo>
                  <a:cubicBezTo>
                    <a:pt x="157" y="143"/>
                    <a:pt x="160" y="143"/>
                    <a:pt x="161" y="142"/>
                  </a:cubicBezTo>
                  <a:cubicBezTo>
                    <a:pt x="162" y="141"/>
                    <a:pt x="162" y="140"/>
                    <a:pt x="163" y="139"/>
                  </a:cubicBezTo>
                  <a:cubicBezTo>
                    <a:pt x="164" y="139"/>
                    <a:pt x="165" y="138"/>
                    <a:pt x="165" y="137"/>
                  </a:cubicBezTo>
                  <a:cubicBezTo>
                    <a:pt x="166" y="136"/>
                    <a:pt x="165" y="134"/>
                    <a:pt x="166" y="133"/>
                  </a:cubicBezTo>
                  <a:cubicBezTo>
                    <a:pt x="167" y="132"/>
                    <a:pt x="168" y="131"/>
                    <a:pt x="169" y="130"/>
                  </a:cubicBezTo>
                  <a:cubicBezTo>
                    <a:pt x="171" y="127"/>
                    <a:pt x="172" y="126"/>
                    <a:pt x="172" y="123"/>
                  </a:cubicBezTo>
                  <a:cubicBezTo>
                    <a:pt x="172" y="121"/>
                    <a:pt x="172" y="120"/>
                    <a:pt x="173" y="118"/>
                  </a:cubicBezTo>
                  <a:cubicBezTo>
                    <a:pt x="173" y="117"/>
                    <a:pt x="174" y="117"/>
                    <a:pt x="175" y="116"/>
                  </a:cubicBezTo>
                  <a:cubicBezTo>
                    <a:pt x="176" y="115"/>
                    <a:pt x="175" y="113"/>
                    <a:pt x="175" y="112"/>
                  </a:cubicBezTo>
                  <a:cubicBezTo>
                    <a:pt x="175" y="110"/>
                    <a:pt x="176" y="109"/>
                    <a:pt x="176" y="107"/>
                  </a:cubicBezTo>
                  <a:cubicBezTo>
                    <a:pt x="177" y="104"/>
                    <a:pt x="176" y="101"/>
                    <a:pt x="176" y="98"/>
                  </a:cubicBezTo>
                  <a:cubicBezTo>
                    <a:pt x="176" y="96"/>
                    <a:pt x="175" y="94"/>
                    <a:pt x="176" y="93"/>
                  </a:cubicBezTo>
                  <a:cubicBezTo>
                    <a:pt x="177" y="91"/>
                    <a:pt x="176" y="92"/>
                    <a:pt x="176" y="90"/>
                  </a:cubicBezTo>
                  <a:cubicBezTo>
                    <a:pt x="176" y="90"/>
                    <a:pt x="178" y="91"/>
                    <a:pt x="178" y="91"/>
                  </a:cubicBezTo>
                  <a:cubicBezTo>
                    <a:pt x="178" y="91"/>
                    <a:pt x="178" y="90"/>
                    <a:pt x="178" y="90"/>
                  </a:cubicBezTo>
                  <a:cubicBezTo>
                    <a:pt x="178" y="90"/>
                    <a:pt x="179" y="90"/>
                    <a:pt x="179" y="90"/>
                  </a:cubicBezTo>
                  <a:cubicBezTo>
                    <a:pt x="181" y="90"/>
                    <a:pt x="182" y="87"/>
                    <a:pt x="182" y="86"/>
                  </a:cubicBezTo>
                  <a:cubicBezTo>
                    <a:pt x="183" y="85"/>
                    <a:pt x="184" y="83"/>
                    <a:pt x="185" y="81"/>
                  </a:cubicBezTo>
                  <a:cubicBezTo>
                    <a:pt x="187" y="79"/>
                    <a:pt x="189" y="79"/>
                    <a:pt x="190" y="77"/>
                  </a:cubicBezTo>
                  <a:cubicBezTo>
                    <a:pt x="195" y="71"/>
                    <a:pt x="199" y="64"/>
                    <a:pt x="196" y="57"/>
                  </a:cubicBezTo>
                  <a:cubicBezTo>
                    <a:pt x="194" y="53"/>
                    <a:pt x="198" y="60"/>
                    <a:pt x="196" y="57"/>
                  </a:cubicBezTo>
                  <a:close/>
                  <a:moveTo>
                    <a:pt x="115" y="186"/>
                  </a:moveTo>
                  <a:cubicBezTo>
                    <a:pt x="113" y="187"/>
                    <a:pt x="112" y="189"/>
                    <a:pt x="110" y="190"/>
                  </a:cubicBezTo>
                  <a:cubicBezTo>
                    <a:pt x="107" y="191"/>
                    <a:pt x="112" y="188"/>
                    <a:pt x="112" y="187"/>
                  </a:cubicBezTo>
                  <a:cubicBezTo>
                    <a:pt x="113" y="186"/>
                    <a:pt x="114" y="184"/>
                    <a:pt x="116" y="182"/>
                  </a:cubicBezTo>
                  <a:cubicBezTo>
                    <a:pt x="118" y="180"/>
                    <a:pt x="117" y="184"/>
                    <a:pt x="115" y="186"/>
                  </a:cubicBezTo>
                  <a:cubicBezTo>
                    <a:pt x="115" y="186"/>
                    <a:pt x="116" y="185"/>
                    <a:pt x="115" y="18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629">
              <a:extLst>
                <a:ext uri="{FF2B5EF4-FFF2-40B4-BE49-F238E27FC236}">
                  <a16:creationId xmlns:a16="http://schemas.microsoft.com/office/drawing/2014/main" id="{C9095D90-B9C4-A54E-BAD3-00378F478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6445" y="9098602"/>
              <a:ext cx="215392" cy="236588"/>
            </a:xfrm>
            <a:custGeom>
              <a:avLst/>
              <a:gdLst>
                <a:gd name="T0" fmla="*/ 21 w 27"/>
                <a:gd name="T1" fmla="*/ 10 h 28"/>
                <a:gd name="T2" fmla="*/ 17 w 27"/>
                <a:gd name="T3" fmla="*/ 7 h 28"/>
                <a:gd name="T4" fmla="*/ 14 w 27"/>
                <a:gd name="T5" fmla="*/ 6 h 28"/>
                <a:gd name="T6" fmla="*/ 11 w 27"/>
                <a:gd name="T7" fmla="*/ 3 h 28"/>
                <a:gd name="T8" fmla="*/ 6 w 27"/>
                <a:gd name="T9" fmla="*/ 2 h 28"/>
                <a:gd name="T10" fmla="*/ 4 w 27"/>
                <a:gd name="T11" fmla="*/ 3 h 28"/>
                <a:gd name="T12" fmla="*/ 3 w 27"/>
                <a:gd name="T13" fmla="*/ 6 h 28"/>
                <a:gd name="T14" fmla="*/ 3 w 27"/>
                <a:gd name="T15" fmla="*/ 12 h 28"/>
                <a:gd name="T16" fmla="*/ 2 w 27"/>
                <a:gd name="T17" fmla="*/ 17 h 28"/>
                <a:gd name="T18" fmla="*/ 1 w 27"/>
                <a:gd name="T19" fmla="*/ 22 h 28"/>
                <a:gd name="T20" fmla="*/ 4 w 27"/>
                <a:gd name="T21" fmla="*/ 25 h 28"/>
                <a:gd name="T22" fmla="*/ 9 w 27"/>
                <a:gd name="T23" fmla="*/ 26 h 28"/>
                <a:gd name="T24" fmla="*/ 13 w 27"/>
                <a:gd name="T25" fmla="*/ 28 h 28"/>
                <a:gd name="T26" fmla="*/ 19 w 27"/>
                <a:gd name="T27" fmla="*/ 28 h 28"/>
                <a:gd name="T28" fmla="*/ 24 w 27"/>
                <a:gd name="T29" fmla="*/ 25 h 28"/>
                <a:gd name="T30" fmla="*/ 26 w 27"/>
                <a:gd name="T31" fmla="*/ 19 h 28"/>
                <a:gd name="T32" fmla="*/ 24 w 27"/>
                <a:gd name="T33" fmla="*/ 14 h 28"/>
                <a:gd name="T34" fmla="*/ 21 w 27"/>
                <a:gd name="T35" fmla="*/ 10 h 28"/>
                <a:gd name="T36" fmla="*/ 21 w 27"/>
                <a:gd name="T37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8">
                  <a:moveTo>
                    <a:pt x="21" y="10"/>
                  </a:moveTo>
                  <a:cubicBezTo>
                    <a:pt x="20" y="8"/>
                    <a:pt x="18" y="8"/>
                    <a:pt x="17" y="7"/>
                  </a:cubicBezTo>
                  <a:cubicBezTo>
                    <a:pt x="16" y="6"/>
                    <a:pt x="15" y="7"/>
                    <a:pt x="14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0"/>
                    <a:pt x="9" y="1"/>
                    <a:pt x="6" y="2"/>
                  </a:cubicBezTo>
                  <a:cubicBezTo>
                    <a:pt x="5" y="2"/>
                    <a:pt x="5" y="1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3"/>
                    <a:pt x="3" y="15"/>
                    <a:pt x="2" y="17"/>
                  </a:cubicBezTo>
                  <a:cubicBezTo>
                    <a:pt x="0" y="19"/>
                    <a:pt x="0" y="19"/>
                    <a:pt x="1" y="22"/>
                  </a:cubicBezTo>
                  <a:cubicBezTo>
                    <a:pt x="2" y="24"/>
                    <a:pt x="2" y="24"/>
                    <a:pt x="4" y="25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0" y="26"/>
                    <a:pt x="12" y="28"/>
                    <a:pt x="13" y="28"/>
                  </a:cubicBezTo>
                  <a:cubicBezTo>
                    <a:pt x="15" y="27"/>
                    <a:pt x="17" y="28"/>
                    <a:pt x="19" y="28"/>
                  </a:cubicBezTo>
                  <a:cubicBezTo>
                    <a:pt x="20" y="28"/>
                    <a:pt x="23" y="26"/>
                    <a:pt x="24" y="25"/>
                  </a:cubicBezTo>
                  <a:cubicBezTo>
                    <a:pt x="26" y="23"/>
                    <a:pt x="27" y="21"/>
                    <a:pt x="26" y="19"/>
                  </a:cubicBezTo>
                  <a:cubicBezTo>
                    <a:pt x="25" y="17"/>
                    <a:pt x="25" y="16"/>
                    <a:pt x="24" y="14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9"/>
                    <a:pt x="22" y="10"/>
                    <a:pt x="21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630">
              <a:extLst>
                <a:ext uri="{FF2B5EF4-FFF2-40B4-BE49-F238E27FC236}">
                  <a16:creationId xmlns:a16="http://schemas.microsoft.com/office/drawing/2014/main" id="{507EFA03-75CD-F141-A497-BCDC056A1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8726409"/>
              <a:ext cx="823395" cy="1514736"/>
            </a:xfrm>
            <a:custGeom>
              <a:avLst/>
              <a:gdLst>
                <a:gd name="T0" fmla="*/ 80 w 103"/>
                <a:gd name="T1" fmla="*/ 52 h 179"/>
                <a:gd name="T2" fmla="*/ 85 w 103"/>
                <a:gd name="T3" fmla="*/ 42 h 179"/>
                <a:gd name="T4" fmla="*/ 102 w 103"/>
                <a:gd name="T5" fmla="*/ 29 h 179"/>
                <a:gd name="T6" fmla="*/ 99 w 103"/>
                <a:gd name="T7" fmla="*/ 21 h 179"/>
                <a:gd name="T8" fmla="*/ 94 w 103"/>
                <a:gd name="T9" fmla="*/ 29 h 179"/>
                <a:gd name="T10" fmla="*/ 82 w 103"/>
                <a:gd name="T11" fmla="*/ 30 h 179"/>
                <a:gd name="T12" fmla="*/ 79 w 103"/>
                <a:gd name="T13" fmla="*/ 28 h 179"/>
                <a:gd name="T14" fmla="*/ 81 w 103"/>
                <a:gd name="T15" fmla="*/ 22 h 179"/>
                <a:gd name="T16" fmla="*/ 64 w 103"/>
                <a:gd name="T17" fmla="*/ 9 h 179"/>
                <a:gd name="T18" fmla="*/ 57 w 103"/>
                <a:gd name="T19" fmla="*/ 2 h 179"/>
                <a:gd name="T20" fmla="*/ 48 w 103"/>
                <a:gd name="T21" fmla="*/ 4 h 179"/>
                <a:gd name="T22" fmla="*/ 39 w 103"/>
                <a:gd name="T23" fmla="*/ 1 h 179"/>
                <a:gd name="T24" fmla="*/ 35 w 103"/>
                <a:gd name="T25" fmla="*/ 9 h 179"/>
                <a:gd name="T26" fmla="*/ 27 w 103"/>
                <a:gd name="T27" fmla="*/ 22 h 179"/>
                <a:gd name="T28" fmla="*/ 25 w 103"/>
                <a:gd name="T29" fmla="*/ 32 h 179"/>
                <a:gd name="T30" fmla="*/ 21 w 103"/>
                <a:gd name="T31" fmla="*/ 39 h 179"/>
                <a:gd name="T32" fmla="*/ 19 w 103"/>
                <a:gd name="T33" fmla="*/ 47 h 179"/>
                <a:gd name="T34" fmla="*/ 17 w 103"/>
                <a:gd name="T35" fmla="*/ 52 h 179"/>
                <a:gd name="T36" fmla="*/ 20 w 103"/>
                <a:gd name="T37" fmla="*/ 61 h 179"/>
                <a:gd name="T38" fmla="*/ 18 w 103"/>
                <a:gd name="T39" fmla="*/ 79 h 179"/>
                <a:gd name="T40" fmla="*/ 15 w 103"/>
                <a:gd name="T41" fmla="*/ 94 h 179"/>
                <a:gd name="T42" fmla="*/ 10 w 103"/>
                <a:gd name="T43" fmla="*/ 117 h 179"/>
                <a:gd name="T44" fmla="*/ 13 w 103"/>
                <a:gd name="T45" fmla="*/ 130 h 179"/>
                <a:gd name="T46" fmla="*/ 12 w 103"/>
                <a:gd name="T47" fmla="*/ 135 h 179"/>
                <a:gd name="T48" fmla="*/ 8 w 103"/>
                <a:gd name="T49" fmla="*/ 147 h 179"/>
                <a:gd name="T50" fmla="*/ 5 w 103"/>
                <a:gd name="T51" fmla="*/ 156 h 179"/>
                <a:gd name="T52" fmla="*/ 8 w 103"/>
                <a:gd name="T53" fmla="*/ 170 h 179"/>
                <a:gd name="T54" fmla="*/ 13 w 103"/>
                <a:gd name="T55" fmla="*/ 176 h 179"/>
                <a:gd name="T56" fmla="*/ 23 w 103"/>
                <a:gd name="T57" fmla="*/ 178 h 179"/>
                <a:gd name="T58" fmla="*/ 27 w 103"/>
                <a:gd name="T59" fmla="*/ 179 h 179"/>
                <a:gd name="T60" fmla="*/ 24 w 103"/>
                <a:gd name="T61" fmla="*/ 169 h 179"/>
                <a:gd name="T62" fmla="*/ 25 w 103"/>
                <a:gd name="T63" fmla="*/ 163 h 179"/>
                <a:gd name="T64" fmla="*/ 28 w 103"/>
                <a:gd name="T65" fmla="*/ 163 h 179"/>
                <a:gd name="T66" fmla="*/ 31 w 103"/>
                <a:gd name="T67" fmla="*/ 157 h 179"/>
                <a:gd name="T68" fmla="*/ 40 w 103"/>
                <a:gd name="T69" fmla="*/ 151 h 179"/>
                <a:gd name="T70" fmla="*/ 41 w 103"/>
                <a:gd name="T71" fmla="*/ 145 h 179"/>
                <a:gd name="T72" fmla="*/ 32 w 103"/>
                <a:gd name="T73" fmla="*/ 140 h 179"/>
                <a:gd name="T74" fmla="*/ 39 w 103"/>
                <a:gd name="T75" fmla="*/ 131 h 179"/>
                <a:gd name="T76" fmla="*/ 43 w 103"/>
                <a:gd name="T77" fmla="*/ 124 h 179"/>
                <a:gd name="T78" fmla="*/ 48 w 103"/>
                <a:gd name="T79" fmla="*/ 116 h 179"/>
                <a:gd name="T80" fmla="*/ 51 w 103"/>
                <a:gd name="T81" fmla="*/ 114 h 179"/>
                <a:gd name="T82" fmla="*/ 45 w 103"/>
                <a:gd name="T83" fmla="*/ 113 h 179"/>
                <a:gd name="T84" fmla="*/ 54 w 103"/>
                <a:gd name="T85" fmla="*/ 108 h 179"/>
                <a:gd name="T86" fmla="*/ 58 w 103"/>
                <a:gd name="T87" fmla="*/ 102 h 179"/>
                <a:gd name="T88" fmla="*/ 59 w 103"/>
                <a:gd name="T89" fmla="*/ 97 h 179"/>
                <a:gd name="T90" fmla="*/ 60 w 103"/>
                <a:gd name="T91" fmla="*/ 96 h 179"/>
                <a:gd name="T92" fmla="*/ 76 w 103"/>
                <a:gd name="T93" fmla="*/ 93 h 179"/>
                <a:gd name="T94" fmla="*/ 84 w 103"/>
                <a:gd name="T95" fmla="*/ 87 h 179"/>
                <a:gd name="T96" fmla="*/ 83 w 103"/>
                <a:gd name="T97" fmla="*/ 78 h 179"/>
                <a:gd name="T98" fmla="*/ 78 w 103"/>
                <a:gd name="T99" fmla="*/ 69 h 179"/>
                <a:gd name="T100" fmla="*/ 78 w 103"/>
                <a:gd name="T101" fmla="*/ 66 h 179"/>
                <a:gd name="T102" fmla="*/ 78 w 103"/>
                <a:gd name="T103" fmla="*/ 6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" h="179">
                  <a:moveTo>
                    <a:pt x="78" y="62"/>
                  </a:moveTo>
                  <a:cubicBezTo>
                    <a:pt x="81" y="59"/>
                    <a:pt x="79" y="56"/>
                    <a:pt x="80" y="52"/>
                  </a:cubicBezTo>
                  <a:cubicBezTo>
                    <a:pt x="80" y="51"/>
                    <a:pt x="80" y="49"/>
                    <a:pt x="80" y="48"/>
                  </a:cubicBezTo>
                  <a:cubicBezTo>
                    <a:pt x="81" y="45"/>
                    <a:pt x="83" y="44"/>
                    <a:pt x="85" y="42"/>
                  </a:cubicBezTo>
                  <a:cubicBezTo>
                    <a:pt x="89" y="39"/>
                    <a:pt x="91" y="34"/>
                    <a:pt x="95" y="31"/>
                  </a:cubicBezTo>
                  <a:cubicBezTo>
                    <a:pt x="97" y="30"/>
                    <a:pt x="100" y="30"/>
                    <a:pt x="102" y="29"/>
                  </a:cubicBezTo>
                  <a:cubicBezTo>
                    <a:pt x="103" y="27"/>
                    <a:pt x="102" y="24"/>
                    <a:pt x="101" y="23"/>
                  </a:cubicBezTo>
                  <a:cubicBezTo>
                    <a:pt x="100" y="21"/>
                    <a:pt x="101" y="21"/>
                    <a:pt x="99" y="21"/>
                  </a:cubicBezTo>
                  <a:cubicBezTo>
                    <a:pt x="97" y="20"/>
                    <a:pt x="98" y="24"/>
                    <a:pt x="97" y="25"/>
                  </a:cubicBezTo>
                  <a:cubicBezTo>
                    <a:pt x="96" y="26"/>
                    <a:pt x="95" y="28"/>
                    <a:pt x="94" y="29"/>
                  </a:cubicBezTo>
                  <a:cubicBezTo>
                    <a:pt x="93" y="30"/>
                    <a:pt x="90" y="29"/>
                    <a:pt x="88" y="30"/>
                  </a:cubicBezTo>
                  <a:cubicBezTo>
                    <a:pt x="87" y="32"/>
                    <a:pt x="84" y="30"/>
                    <a:pt x="82" y="30"/>
                  </a:cubicBezTo>
                  <a:cubicBezTo>
                    <a:pt x="81" y="30"/>
                    <a:pt x="79" y="31"/>
                    <a:pt x="78" y="30"/>
                  </a:cubicBezTo>
                  <a:cubicBezTo>
                    <a:pt x="76" y="30"/>
                    <a:pt x="79" y="28"/>
                    <a:pt x="79" y="28"/>
                  </a:cubicBezTo>
                  <a:cubicBezTo>
                    <a:pt x="80" y="27"/>
                    <a:pt x="79" y="26"/>
                    <a:pt x="79" y="26"/>
                  </a:cubicBezTo>
                  <a:cubicBezTo>
                    <a:pt x="79" y="24"/>
                    <a:pt x="80" y="23"/>
                    <a:pt x="81" y="22"/>
                  </a:cubicBezTo>
                  <a:cubicBezTo>
                    <a:pt x="85" y="18"/>
                    <a:pt x="77" y="16"/>
                    <a:pt x="74" y="14"/>
                  </a:cubicBezTo>
                  <a:cubicBezTo>
                    <a:pt x="71" y="12"/>
                    <a:pt x="67" y="12"/>
                    <a:pt x="64" y="9"/>
                  </a:cubicBezTo>
                  <a:cubicBezTo>
                    <a:pt x="63" y="8"/>
                    <a:pt x="61" y="7"/>
                    <a:pt x="60" y="6"/>
                  </a:cubicBezTo>
                  <a:cubicBezTo>
                    <a:pt x="59" y="4"/>
                    <a:pt x="58" y="2"/>
                    <a:pt x="57" y="2"/>
                  </a:cubicBezTo>
                  <a:cubicBezTo>
                    <a:pt x="56" y="1"/>
                    <a:pt x="53" y="1"/>
                    <a:pt x="52" y="2"/>
                  </a:cubicBezTo>
                  <a:cubicBezTo>
                    <a:pt x="51" y="3"/>
                    <a:pt x="50" y="6"/>
                    <a:pt x="48" y="4"/>
                  </a:cubicBezTo>
                  <a:cubicBezTo>
                    <a:pt x="47" y="2"/>
                    <a:pt x="45" y="2"/>
                    <a:pt x="43" y="2"/>
                  </a:cubicBezTo>
                  <a:cubicBezTo>
                    <a:pt x="41" y="2"/>
                    <a:pt x="41" y="0"/>
                    <a:pt x="39" y="1"/>
                  </a:cubicBezTo>
                  <a:cubicBezTo>
                    <a:pt x="38" y="2"/>
                    <a:pt x="35" y="3"/>
                    <a:pt x="35" y="4"/>
                  </a:cubicBezTo>
                  <a:cubicBezTo>
                    <a:pt x="34" y="6"/>
                    <a:pt x="35" y="8"/>
                    <a:pt x="35" y="9"/>
                  </a:cubicBezTo>
                  <a:cubicBezTo>
                    <a:pt x="34" y="13"/>
                    <a:pt x="31" y="13"/>
                    <a:pt x="28" y="14"/>
                  </a:cubicBezTo>
                  <a:cubicBezTo>
                    <a:pt x="26" y="15"/>
                    <a:pt x="27" y="20"/>
                    <a:pt x="27" y="22"/>
                  </a:cubicBezTo>
                  <a:cubicBezTo>
                    <a:pt x="27" y="24"/>
                    <a:pt x="28" y="26"/>
                    <a:pt x="28" y="27"/>
                  </a:cubicBezTo>
                  <a:cubicBezTo>
                    <a:pt x="28" y="28"/>
                    <a:pt x="25" y="31"/>
                    <a:pt x="25" y="32"/>
                  </a:cubicBezTo>
                  <a:cubicBezTo>
                    <a:pt x="24" y="33"/>
                    <a:pt x="21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21" y="40"/>
                    <a:pt x="20" y="41"/>
                    <a:pt x="20" y="42"/>
                  </a:cubicBezTo>
                  <a:cubicBezTo>
                    <a:pt x="20" y="43"/>
                    <a:pt x="21" y="46"/>
                    <a:pt x="19" y="47"/>
                  </a:cubicBezTo>
                  <a:cubicBezTo>
                    <a:pt x="19" y="48"/>
                    <a:pt x="19" y="50"/>
                    <a:pt x="19" y="51"/>
                  </a:cubicBezTo>
                  <a:cubicBezTo>
                    <a:pt x="18" y="51"/>
                    <a:pt x="17" y="51"/>
                    <a:pt x="17" y="52"/>
                  </a:cubicBezTo>
                  <a:cubicBezTo>
                    <a:pt x="17" y="54"/>
                    <a:pt x="19" y="55"/>
                    <a:pt x="19" y="57"/>
                  </a:cubicBezTo>
                  <a:cubicBezTo>
                    <a:pt x="19" y="58"/>
                    <a:pt x="19" y="60"/>
                    <a:pt x="20" y="61"/>
                  </a:cubicBezTo>
                  <a:cubicBezTo>
                    <a:pt x="22" y="65"/>
                    <a:pt x="18" y="69"/>
                    <a:pt x="18" y="73"/>
                  </a:cubicBezTo>
                  <a:cubicBezTo>
                    <a:pt x="17" y="75"/>
                    <a:pt x="19" y="77"/>
                    <a:pt x="18" y="79"/>
                  </a:cubicBezTo>
                  <a:cubicBezTo>
                    <a:pt x="17" y="80"/>
                    <a:pt x="15" y="81"/>
                    <a:pt x="14" y="83"/>
                  </a:cubicBezTo>
                  <a:cubicBezTo>
                    <a:pt x="13" y="85"/>
                    <a:pt x="17" y="93"/>
                    <a:pt x="15" y="94"/>
                  </a:cubicBezTo>
                  <a:cubicBezTo>
                    <a:pt x="11" y="96"/>
                    <a:pt x="12" y="101"/>
                    <a:pt x="11" y="105"/>
                  </a:cubicBezTo>
                  <a:cubicBezTo>
                    <a:pt x="9" y="108"/>
                    <a:pt x="10" y="113"/>
                    <a:pt x="10" y="117"/>
                  </a:cubicBezTo>
                  <a:cubicBezTo>
                    <a:pt x="10" y="120"/>
                    <a:pt x="10" y="123"/>
                    <a:pt x="10" y="126"/>
                  </a:cubicBezTo>
                  <a:cubicBezTo>
                    <a:pt x="10" y="127"/>
                    <a:pt x="15" y="130"/>
                    <a:pt x="13" y="130"/>
                  </a:cubicBezTo>
                  <a:cubicBezTo>
                    <a:pt x="13" y="130"/>
                    <a:pt x="9" y="131"/>
                    <a:pt x="11" y="132"/>
                  </a:cubicBezTo>
                  <a:cubicBezTo>
                    <a:pt x="13" y="132"/>
                    <a:pt x="13" y="133"/>
                    <a:pt x="12" y="135"/>
                  </a:cubicBezTo>
                  <a:cubicBezTo>
                    <a:pt x="11" y="137"/>
                    <a:pt x="11" y="139"/>
                    <a:pt x="11" y="142"/>
                  </a:cubicBezTo>
                  <a:cubicBezTo>
                    <a:pt x="11" y="144"/>
                    <a:pt x="9" y="145"/>
                    <a:pt x="8" y="147"/>
                  </a:cubicBezTo>
                  <a:cubicBezTo>
                    <a:pt x="7" y="148"/>
                    <a:pt x="8" y="150"/>
                    <a:pt x="8" y="152"/>
                  </a:cubicBezTo>
                  <a:cubicBezTo>
                    <a:pt x="8" y="153"/>
                    <a:pt x="6" y="156"/>
                    <a:pt x="5" y="156"/>
                  </a:cubicBezTo>
                  <a:cubicBezTo>
                    <a:pt x="0" y="158"/>
                    <a:pt x="3" y="164"/>
                    <a:pt x="4" y="167"/>
                  </a:cubicBezTo>
                  <a:cubicBezTo>
                    <a:pt x="5" y="169"/>
                    <a:pt x="8" y="166"/>
                    <a:pt x="8" y="170"/>
                  </a:cubicBezTo>
                  <a:cubicBezTo>
                    <a:pt x="8" y="171"/>
                    <a:pt x="7" y="174"/>
                    <a:pt x="9" y="175"/>
                  </a:cubicBezTo>
                  <a:cubicBezTo>
                    <a:pt x="10" y="176"/>
                    <a:pt x="11" y="176"/>
                    <a:pt x="13" y="176"/>
                  </a:cubicBezTo>
                  <a:cubicBezTo>
                    <a:pt x="15" y="177"/>
                    <a:pt x="18" y="177"/>
                    <a:pt x="20" y="177"/>
                  </a:cubicBezTo>
                  <a:cubicBezTo>
                    <a:pt x="21" y="177"/>
                    <a:pt x="22" y="177"/>
                    <a:pt x="23" y="178"/>
                  </a:cubicBezTo>
                  <a:cubicBezTo>
                    <a:pt x="23" y="177"/>
                    <a:pt x="24" y="177"/>
                    <a:pt x="25" y="177"/>
                  </a:cubicBezTo>
                  <a:cubicBezTo>
                    <a:pt x="25" y="178"/>
                    <a:pt x="27" y="179"/>
                    <a:pt x="27" y="179"/>
                  </a:cubicBezTo>
                  <a:cubicBezTo>
                    <a:pt x="28" y="179"/>
                    <a:pt x="26" y="176"/>
                    <a:pt x="26" y="175"/>
                  </a:cubicBezTo>
                  <a:cubicBezTo>
                    <a:pt x="24" y="173"/>
                    <a:pt x="24" y="171"/>
                    <a:pt x="24" y="169"/>
                  </a:cubicBezTo>
                  <a:cubicBezTo>
                    <a:pt x="24" y="167"/>
                    <a:pt x="24" y="166"/>
                    <a:pt x="27" y="164"/>
                  </a:cubicBezTo>
                  <a:cubicBezTo>
                    <a:pt x="29" y="163"/>
                    <a:pt x="25" y="163"/>
                    <a:pt x="25" y="163"/>
                  </a:cubicBezTo>
                  <a:cubicBezTo>
                    <a:pt x="25" y="163"/>
                    <a:pt x="27" y="162"/>
                    <a:pt x="26" y="162"/>
                  </a:cubicBezTo>
                  <a:cubicBezTo>
                    <a:pt x="27" y="162"/>
                    <a:pt x="27" y="163"/>
                    <a:pt x="28" y="163"/>
                  </a:cubicBezTo>
                  <a:cubicBezTo>
                    <a:pt x="29" y="164"/>
                    <a:pt x="30" y="163"/>
                    <a:pt x="31" y="163"/>
                  </a:cubicBezTo>
                  <a:cubicBezTo>
                    <a:pt x="32" y="161"/>
                    <a:pt x="31" y="159"/>
                    <a:pt x="31" y="157"/>
                  </a:cubicBezTo>
                  <a:cubicBezTo>
                    <a:pt x="32" y="155"/>
                    <a:pt x="34" y="154"/>
                    <a:pt x="37" y="153"/>
                  </a:cubicBezTo>
                  <a:cubicBezTo>
                    <a:pt x="38" y="152"/>
                    <a:pt x="39" y="152"/>
                    <a:pt x="40" y="151"/>
                  </a:cubicBezTo>
                  <a:cubicBezTo>
                    <a:pt x="41" y="150"/>
                    <a:pt x="39" y="149"/>
                    <a:pt x="39" y="149"/>
                  </a:cubicBezTo>
                  <a:cubicBezTo>
                    <a:pt x="39" y="148"/>
                    <a:pt x="42" y="147"/>
                    <a:pt x="41" y="145"/>
                  </a:cubicBezTo>
                  <a:cubicBezTo>
                    <a:pt x="40" y="143"/>
                    <a:pt x="36" y="145"/>
                    <a:pt x="35" y="143"/>
                  </a:cubicBezTo>
                  <a:cubicBezTo>
                    <a:pt x="34" y="142"/>
                    <a:pt x="33" y="142"/>
                    <a:pt x="32" y="140"/>
                  </a:cubicBezTo>
                  <a:cubicBezTo>
                    <a:pt x="31" y="138"/>
                    <a:pt x="33" y="135"/>
                    <a:pt x="34" y="134"/>
                  </a:cubicBezTo>
                  <a:cubicBezTo>
                    <a:pt x="36" y="133"/>
                    <a:pt x="37" y="131"/>
                    <a:pt x="39" y="131"/>
                  </a:cubicBezTo>
                  <a:cubicBezTo>
                    <a:pt x="41" y="130"/>
                    <a:pt x="41" y="132"/>
                    <a:pt x="42" y="129"/>
                  </a:cubicBezTo>
                  <a:cubicBezTo>
                    <a:pt x="42" y="127"/>
                    <a:pt x="44" y="126"/>
                    <a:pt x="43" y="124"/>
                  </a:cubicBezTo>
                  <a:cubicBezTo>
                    <a:pt x="42" y="121"/>
                    <a:pt x="47" y="121"/>
                    <a:pt x="48" y="119"/>
                  </a:cubicBezTo>
                  <a:cubicBezTo>
                    <a:pt x="48" y="119"/>
                    <a:pt x="43" y="115"/>
                    <a:pt x="48" y="116"/>
                  </a:cubicBezTo>
                  <a:cubicBezTo>
                    <a:pt x="49" y="117"/>
                    <a:pt x="49" y="118"/>
                    <a:pt x="50" y="118"/>
                  </a:cubicBezTo>
                  <a:cubicBezTo>
                    <a:pt x="52" y="118"/>
                    <a:pt x="52" y="115"/>
                    <a:pt x="51" y="114"/>
                  </a:cubicBezTo>
                  <a:cubicBezTo>
                    <a:pt x="51" y="113"/>
                    <a:pt x="49" y="115"/>
                    <a:pt x="49" y="115"/>
                  </a:cubicBezTo>
                  <a:cubicBezTo>
                    <a:pt x="47" y="115"/>
                    <a:pt x="45" y="114"/>
                    <a:pt x="45" y="113"/>
                  </a:cubicBezTo>
                  <a:cubicBezTo>
                    <a:pt x="45" y="112"/>
                    <a:pt x="43" y="105"/>
                    <a:pt x="45" y="105"/>
                  </a:cubicBezTo>
                  <a:cubicBezTo>
                    <a:pt x="48" y="106"/>
                    <a:pt x="50" y="108"/>
                    <a:pt x="54" y="108"/>
                  </a:cubicBezTo>
                  <a:cubicBezTo>
                    <a:pt x="55" y="108"/>
                    <a:pt x="56" y="107"/>
                    <a:pt x="57" y="107"/>
                  </a:cubicBezTo>
                  <a:cubicBezTo>
                    <a:pt x="59" y="105"/>
                    <a:pt x="57" y="104"/>
                    <a:pt x="58" y="102"/>
                  </a:cubicBezTo>
                  <a:cubicBezTo>
                    <a:pt x="58" y="101"/>
                    <a:pt x="59" y="100"/>
                    <a:pt x="59" y="100"/>
                  </a:cubicBezTo>
                  <a:cubicBezTo>
                    <a:pt x="60" y="98"/>
                    <a:pt x="59" y="98"/>
                    <a:pt x="59" y="97"/>
                  </a:cubicBezTo>
                  <a:cubicBezTo>
                    <a:pt x="58" y="96"/>
                    <a:pt x="58" y="94"/>
                    <a:pt x="59" y="94"/>
                  </a:cubicBezTo>
                  <a:cubicBezTo>
                    <a:pt x="61" y="94"/>
                    <a:pt x="60" y="96"/>
                    <a:pt x="60" y="96"/>
                  </a:cubicBezTo>
                  <a:cubicBezTo>
                    <a:pt x="59" y="95"/>
                    <a:pt x="65" y="95"/>
                    <a:pt x="65" y="95"/>
                  </a:cubicBezTo>
                  <a:cubicBezTo>
                    <a:pt x="69" y="95"/>
                    <a:pt x="72" y="93"/>
                    <a:pt x="76" y="93"/>
                  </a:cubicBezTo>
                  <a:cubicBezTo>
                    <a:pt x="77" y="92"/>
                    <a:pt x="80" y="91"/>
                    <a:pt x="82" y="90"/>
                  </a:cubicBezTo>
                  <a:cubicBezTo>
                    <a:pt x="83" y="89"/>
                    <a:pt x="83" y="88"/>
                    <a:pt x="84" y="87"/>
                  </a:cubicBezTo>
                  <a:cubicBezTo>
                    <a:pt x="85" y="86"/>
                    <a:pt x="86" y="85"/>
                    <a:pt x="87" y="83"/>
                  </a:cubicBezTo>
                  <a:cubicBezTo>
                    <a:pt x="87" y="80"/>
                    <a:pt x="85" y="80"/>
                    <a:pt x="83" y="78"/>
                  </a:cubicBezTo>
                  <a:cubicBezTo>
                    <a:pt x="82" y="76"/>
                    <a:pt x="85" y="75"/>
                    <a:pt x="83" y="73"/>
                  </a:cubicBezTo>
                  <a:cubicBezTo>
                    <a:pt x="82" y="72"/>
                    <a:pt x="78" y="71"/>
                    <a:pt x="78" y="69"/>
                  </a:cubicBezTo>
                  <a:cubicBezTo>
                    <a:pt x="78" y="69"/>
                    <a:pt x="78" y="68"/>
                    <a:pt x="79" y="68"/>
                  </a:cubicBezTo>
                  <a:cubicBezTo>
                    <a:pt x="79" y="67"/>
                    <a:pt x="78" y="67"/>
                    <a:pt x="78" y="66"/>
                  </a:cubicBezTo>
                  <a:cubicBezTo>
                    <a:pt x="78" y="65"/>
                    <a:pt x="77" y="63"/>
                    <a:pt x="78" y="62"/>
                  </a:cubicBezTo>
                  <a:cubicBezTo>
                    <a:pt x="79" y="61"/>
                    <a:pt x="77" y="63"/>
                    <a:pt x="78" y="6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631">
              <a:extLst>
                <a:ext uri="{FF2B5EF4-FFF2-40B4-BE49-F238E27FC236}">
                  <a16:creationId xmlns:a16="http://schemas.microsoft.com/office/drawing/2014/main" id="{46E8197D-46B6-094E-A08E-90E26418D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870" y="7130890"/>
              <a:ext cx="174496" cy="204849"/>
            </a:xfrm>
            <a:custGeom>
              <a:avLst/>
              <a:gdLst>
                <a:gd name="T0" fmla="*/ 15 w 22"/>
                <a:gd name="T1" fmla="*/ 23 h 24"/>
                <a:gd name="T2" fmla="*/ 19 w 22"/>
                <a:gd name="T3" fmla="*/ 24 h 24"/>
                <a:gd name="T4" fmla="*/ 19 w 22"/>
                <a:gd name="T5" fmla="*/ 17 h 24"/>
                <a:gd name="T6" fmla="*/ 20 w 22"/>
                <a:gd name="T7" fmla="*/ 10 h 24"/>
                <a:gd name="T8" fmla="*/ 21 w 22"/>
                <a:gd name="T9" fmla="*/ 7 h 24"/>
                <a:gd name="T10" fmla="*/ 22 w 22"/>
                <a:gd name="T11" fmla="*/ 3 h 24"/>
                <a:gd name="T12" fmla="*/ 17 w 22"/>
                <a:gd name="T13" fmla="*/ 4 h 24"/>
                <a:gd name="T14" fmla="*/ 12 w 22"/>
                <a:gd name="T15" fmla="*/ 5 h 24"/>
                <a:gd name="T16" fmla="*/ 9 w 22"/>
                <a:gd name="T17" fmla="*/ 8 h 24"/>
                <a:gd name="T18" fmla="*/ 4 w 22"/>
                <a:gd name="T19" fmla="*/ 9 h 24"/>
                <a:gd name="T20" fmla="*/ 3 w 22"/>
                <a:gd name="T21" fmla="*/ 12 h 24"/>
                <a:gd name="T22" fmla="*/ 0 w 22"/>
                <a:gd name="T23" fmla="*/ 13 h 24"/>
                <a:gd name="T24" fmla="*/ 6 w 22"/>
                <a:gd name="T25" fmla="*/ 19 h 24"/>
                <a:gd name="T26" fmla="*/ 11 w 22"/>
                <a:gd name="T27" fmla="*/ 22 h 24"/>
                <a:gd name="T28" fmla="*/ 15 w 22"/>
                <a:gd name="T29" fmla="*/ 23 h 24"/>
                <a:gd name="T30" fmla="*/ 15 w 22"/>
                <a:gd name="T3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4">
                  <a:moveTo>
                    <a:pt x="15" y="23"/>
                  </a:moveTo>
                  <a:cubicBezTo>
                    <a:pt x="16" y="24"/>
                    <a:pt x="17" y="24"/>
                    <a:pt x="19" y="24"/>
                  </a:cubicBezTo>
                  <a:cubicBezTo>
                    <a:pt x="17" y="21"/>
                    <a:pt x="19" y="20"/>
                    <a:pt x="19" y="17"/>
                  </a:cubicBezTo>
                  <a:cubicBezTo>
                    <a:pt x="19" y="15"/>
                    <a:pt x="20" y="12"/>
                    <a:pt x="20" y="10"/>
                  </a:cubicBezTo>
                  <a:cubicBezTo>
                    <a:pt x="20" y="9"/>
                    <a:pt x="21" y="8"/>
                    <a:pt x="21" y="7"/>
                  </a:cubicBezTo>
                  <a:cubicBezTo>
                    <a:pt x="22" y="6"/>
                    <a:pt x="21" y="5"/>
                    <a:pt x="22" y="3"/>
                  </a:cubicBezTo>
                  <a:cubicBezTo>
                    <a:pt x="22" y="0"/>
                    <a:pt x="18" y="4"/>
                    <a:pt x="17" y="4"/>
                  </a:cubicBezTo>
                  <a:cubicBezTo>
                    <a:pt x="15" y="4"/>
                    <a:pt x="14" y="3"/>
                    <a:pt x="12" y="5"/>
                  </a:cubicBezTo>
                  <a:cubicBezTo>
                    <a:pt x="12" y="5"/>
                    <a:pt x="10" y="9"/>
                    <a:pt x="9" y="8"/>
                  </a:cubicBezTo>
                  <a:cubicBezTo>
                    <a:pt x="7" y="8"/>
                    <a:pt x="6" y="8"/>
                    <a:pt x="4" y="9"/>
                  </a:cubicBezTo>
                  <a:cubicBezTo>
                    <a:pt x="4" y="10"/>
                    <a:pt x="4" y="12"/>
                    <a:pt x="3" y="12"/>
                  </a:cubicBezTo>
                  <a:cubicBezTo>
                    <a:pt x="3" y="13"/>
                    <a:pt x="1" y="13"/>
                    <a:pt x="0" y="13"/>
                  </a:cubicBezTo>
                  <a:cubicBezTo>
                    <a:pt x="2" y="15"/>
                    <a:pt x="4" y="18"/>
                    <a:pt x="6" y="19"/>
                  </a:cubicBezTo>
                  <a:cubicBezTo>
                    <a:pt x="7" y="21"/>
                    <a:pt x="9" y="22"/>
                    <a:pt x="11" y="22"/>
                  </a:cubicBezTo>
                  <a:cubicBezTo>
                    <a:pt x="12" y="22"/>
                    <a:pt x="14" y="22"/>
                    <a:pt x="15" y="23"/>
                  </a:cubicBezTo>
                  <a:cubicBezTo>
                    <a:pt x="16" y="23"/>
                    <a:pt x="15" y="22"/>
                    <a:pt x="15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632">
              <a:extLst>
                <a:ext uri="{FF2B5EF4-FFF2-40B4-BE49-F238E27FC236}">
                  <a16:creationId xmlns:a16="http://schemas.microsoft.com/office/drawing/2014/main" id="{EFC4DAC7-DDC1-E94E-BF61-A36CF5E3A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0402" y="7318425"/>
              <a:ext cx="136323" cy="126948"/>
            </a:xfrm>
            <a:custGeom>
              <a:avLst/>
              <a:gdLst>
                <a:gd name="T0" fmla="*/ 16 w 17"/>
                <a:gd name="T1" fmla="*/ 10 h 15"/>
                <a:gd name="T2" fmla="*/ 17 w 17"/>
                <a:gd name="T3" fmla="*/ 8 h 15"/>
                <a:gd name="T4" fmla="*/ 15 w 17"/>
                <a:gd name="T5" fmla="*/ 6 h 15"/>
                <a:gd name="T6" fmla="*/ 12 w 17"/>
                <a:gd name="T7" fmla="*/ 2 h 15"/>
                <a:gd name="T8" fmla="*/ 8 w 17"/>
                <a:gd name="T9" fmla="*/ 1 h 15"/>
                <a:gd name="T10" fmla="*/ 3 w 17"/>
                <a:gd name="T11" fmla="*/ 0 h 15"/>
                <a:gd name="T12" fmla="*/ 3 w 17"/>
                <a:gd name="T13" fmla="*/ 6 h 15"/>
                <a:gd name="T14" fmla="*/ 6 w 17"/>
                <a:gd name="T15" fmla="*/ 7 h 15"/>
                <a:gd name="T16" fmla="*/ 4 w 17"/>
                <a:gd name="T17" fmla="*/ 5 h 15"/>
                <a:gd name="T18" fmla="*/ 7 w 17"/>
                <a:gd name="T19" fmla="*/ 7 h 15"/>
                <a:gd name="T20" fmla="*/ 11 w 17"/>
                <a:gd name="T21" fmla="*/ 10 h 15"/>
                <a:gd name="T22" fmla="*/ 14 w 17"/>
                <a:gd name="T23" fmla="*/ 14 h 15"/>
                <a:gd name="T24" fmla="*/ 16 w 17"/>
                <a:gd name="T25" fmla="*/ 10 h 15"/>
                <a:gd name="T26" fmla="*/ 16 w 17"/>
                <a:gd name="T2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5">
                  <a:moveTo>
                    <a:pt x="16" y="10"/>
                  </a:moveTo>
                  <a:cubicBezTo>
                    <a:pt x="16" y="9"/>
                    <a:pt x="16" y="8"/>
                    <a:pt x="17" y="8"/>
                  </a:cubicBezTo>
                  <a:cubicBezTo>
                    <a:pt x="16" y="7"/>
                    <a:pt x="16" y="6"/>
                    <a:pt x="15" y="6"/>
                  </a:cubicBezTo>
                  <a:cubicBezTo>
                    <a:pt x="14" y="5"/>
                    <a:pt x="13" y="2"/>
                    <a:pt x="12" y="2"/>
                  </a:cubicBezTo>
                  <a:cubicBezTo>
                    <a:pt x="10" y="2"/>
                    <a:pt x="9" y="2"/>
                    <a:pt x="8" y="1"/>
                  </a:cubicBezTo>
                  <a:cubicBezTo>
                    <a:pt x="7" y="0"/>
                    <a:pt x="4" y="0"/>
                    <a:pt x="3" y="0"/>
                  </a:cubicBezTo>
                  <a:cubicBezTo>
                    <a:pt x="4" y="1"/>
                    <a:pt x="0" y="6"/>
                    <a:pt x="3" y="6"/>
                  </a:cubicBezTo>
                  <a:cubicBezTo>
                    <a:pt x="4" y="6"/>
                    <a:pt x="4" y="8"/>
                    <a:pt x="6" y="7"/>
                  </a:cubicBezTo>
                  <a:cubicBezTo>
                    <a:pt x="7" y="6"/>
                    <a:pt x="4" y="5"/>
                    <a:pt x="4" y="5"/>
                  </a:cubicBezTo>
                  <a:cubicBezTo>
                    <a:pt x="5" y="5"/>
                    <a:pt x="7" y="6"/>
                    <a:pt x="7" y="7"/>
                  </a:cubicBezTo>
                  <a:cubicBezTo>
                    <a:pt x="8" y="9"/>
                    <a:pt x="10" y="8"/>
                    <a:pt x="11" y="10"/>
                  </a:cubicBezTo>
                  <a:cubicBezTo>
                    <a:pt x="12" y="11"/>
                    <a:pt x="12" y="13"/>
                    <a:pt x="14" y="14"/>
                  </a:cubicBezTo>
                  <a:cubicBezTo>
                    <a:pt x="17" y="15"/>
                    <a:pt x="17" y="12"/>
                    <a:pt x="16" y="10"/>
                  </a:cubicBezTo>
                  <a:cubicBezTo>
                    <a:pt x="16" y="9"/>
                    <a:pt x="16" y="11"/>
                    <a:pt x="1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633">
              <a:extLst>
                <a:ext uri="{FF2B5EF4-FFF2-40B4-BE49-F238E27FC236}">
                  <a16:creationId xmlns:a16="http://schemas.microsoft.com/office/drawing/2014/main" id="{371291DD-6552-174E-B51F-2F89BAEF2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7174166"/>
              <a:ext cx="89974" cy="75018"/>
            </a:xfrm>
            <a:custGeom>
              <a:avLst/>
              <a:gdLst>
                <a:gd name="T0" fmla="*/ 4 w 11"/>
                <a:gd name="T1" fmla="*/ 1 h 9"/>
                <a:gd name="T2" fmla="*/ 4 w 11"/>
                <a:gd name="T3" fmla="*/ 0 h 9"/>
                <a:gd name="T4" fmla="*/ 0 w 11"/>
                <a:gd name="T5" fmla="*/ 4 h 9"/>
                <a:gd name="T6" fmla="*/ 11 w 11"/>
                <a:gd name="T7" fmla="*/ 5 h 9"/>
                <a:gd name="T8" fmla="*/ 4 w 11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2" y="5"/>
                    <a:pt x="11" y="9"/>
                    <a:pt x="11" y="5"/>
                  </a:cubicBezTo>
                  <a:cubicBezTo>
                    <a:pt x="11" y="2"/>
                    <a:pt x="6" y="3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634">
              <a:extLst>
                <a:ext uri="{FF2B5EF4-FFF2-40B4-BE49-F238E27FC236}">
                  <a16:creationId xmlns:a16="http://schemas.microsoft.com/office/drawing/2014/main" id="{AB3F0F80-A259-364B-A58D-7988620A7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291" y="7021253"/>
              <a:ext cx="160865" cy="196192"/>
            </a:xfrm>
            <a:custGeom>
              <a:avLst/>
              <a:gdLst>
                <a:gd name="T0" fmla="*/ 16 w 20"/>
                <a:gd name="T1" fmla="*/ 16 h 23"/>
                <a:gd name="T2" fmla="*/ 20 w 20"/>
                <a:gd name="T3" fmla="*/ 12 h 23"/>
                <a:gd name="T4" fmla="*/ 16 w 20"/>
                <a:gd name="T5" fmla="*/ 8 h 23"/>
                <a:gd name="T6" fmla="*/ 16 w 20"/>
                <a:gd name="T7" fmla="*/ 1 h 23"/>
                <a:gd name="T8" fmla="*/ 8 w 20"/>
                <a:gd name="T9" fmla="*/ 1 h 23"/>
                <a:gd name="T10" fmla="*/ 7 w 20"/>
                <a:gd name="T11" fmla="*/ 6 h 23"/>
                <a:gd name="T12" fmla="*/ 8 w 20"/>
                <a:gd name="T13" fmla="*/ 10 h 23"/>
                <a:gd name="T14" fmla="*/ 4 w 20"/>
                <a:gd name="T15" fmla="*/ 10 h 23"/>
                <a:gd name="T16" fmla="*/ 2 w 20"/>
                <a:gd name="T17" fmla="*/ 15 h 23"/>
                <a:gd name="T18" fmla="*/ 12 w 20"/>
                <a:gd name="T19" fmla="*/ 21 h 23"/>
                <a:gd name="T20" fmla="*/ 16 w 20"/>
                <a:gd name="T2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3">
                  <a:moveTo>
                    <a:pt x="16" y="16"/>
                  </a:moveTo>
                  <a:cubicBezTo>
                    <a:pt x="16" y="14"/>
                    <a:pt x="19" y="13"/>
                    <a:pt x="20" y="12"/>
                  </a:cubicBezTo>
                  <a:cubicBezTo>
                    <a:pt x="17" y="11"/>
                    <a:pt x="16" y="11"/>
                    <a:pt x="16" y="8"/>
                  </a:cubicBezTo>
                  <a:cubicBezTo>
                    <a:pt x="16" y="7"/>
                    <a:pt x="17" y="2"/>
                    <a:pt x="16" y="1"/>
                  </a:cubicBezTo>
                  <a:cubicBezTo>
                    <a:pt x="15" y="0"/>
                    <a:pt x="10" y="1"/>
                    <a:pt x="8" y="1"/>
                  </a:cubicBezTo>
                  <a:cubicBezTo>
                    <a:pt x="6" y="1"/>
                    <a:pt x="6" y="4"/>
                    <a:pt x="7" y="6"/>
                  </a:cubicBezTo>
                  <a:cubicBezTo>
                    <a:pt x="8" y="7"/>
                    <a:pt x="12" y="10"/>
                    <a:pt x="8" y="10"/>
                  </a:cubicBezTo>
                  <a:cubicBezTo>
                    <a:pt x="7" y="10"/>
                    <a:pt x="5" y="10"/>
                    <a:pt x="4" y="10"/>
                  </a:cubicBezTo>
                  <a:cubicBezTo>
                    <a:pt x="2" y="10"/>
                    <a:pt x="2" y="14"/>
                    <a:pt x="2" y="15"/>
                  </a:cubicBezTo>
                  <a:cubicBezTo>
                    <a:pt x="0" y="21"/>
                    <a:pt x="8" y="20"/>
                    <a:pt x="12" y="21"/>
                  </a:cubicBezTo>
                  <a:cubicBezTo>
                    <a:pt x="13" y="23"/>
                    <a:pt x="16" y="17"/>
                    <a:pt x="1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635">
              <a:extLst>
                <a:ext uri="{FF2B5EF4-FFF2-40B4-BE49-F238E27FC236}">
                  <a16:creationId xmlns:a16="http://schemas.microsoft.com/office/drawing/2014/main" id="{6DFE8C4F-0658-4F40-8B3B-7531C608B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939" y="6351883"/>
              <a:ext cx="1196926" cy="813629"/>
            </a:xfrm>
            <a:custGeom>
              <a:avLst/>
              <a:gdLst>
                <a:gd name="T0" fmla="*/ 132 w 150"/>
                <a:gd name="T1" fmla="*/ 88 h 96"/>
                <a:gd name="T2" fmla="*/ 130 w 150"/>
                <a:gd name="T3" fmla="*/ 80 h 96"/>
                <a:gd name="T4" fmla="*/ 144 w 150"/>
                <a:gd name="T5" fmla="*/ 78 h 96"/>
                <a:gd name="T6" fmla="*/ 146 w 150"/>
                <a:gd name="T7" fmla="*/ 68 h 96"/>
                <a:gd name="T8" fmla="*/ 146 w 150"/>
                <a:gd name="T9" fmla="*/ 61 h 96"/>
                <a:gd name="T10" fmla="*/ 132 w 150"/>
                <a:gd name="T11" fmla="*/ 64 h 96"/>
                <a:gd name="T12" fmla="*/ 126 w 150"/>
                <a:gd name="T13" fmla="*/ 76 h 96"/>
                <a:gd name="T14" fmla="*/ 110 w 150"/>
                <a:gd name="T15" fmla="*/ 76 h 96"/>
                <a:gd name="T16" fmla="*/ 102 w 150"/>
                <a:gd name="T17" fmla="*/ 69 h 96"/>
                <a:gd name="T18" fmla="*/ 96 w 150"/>
                <a:gd name="T19" fmla="*/ 51 h 96"/>
                <a:gd name="T20" fmla="*/ 98 w 150"/>
                <a:gd name="T21" fmla="*/ 38 h 96"/>
                <a:gd name="T22" fmla="*/ 90 w 150"/>
                <a:gd name="T23" fmla="*/ 35 h 96"/>
                <a:gd name="T24" fmla="*/ 82 w 150"/>
                <a:gd name="T25" fmla="*/ 24 h 96"/>
                <a:gd name="T26" fmla="*/ 75 w 150"/>
                <a:gd name="T27" fmla="*/ 17 h 96"/>
                <a:gd name="T28" fmla="*/ 68 w 150"/>
                <a:gd name="T29" fmla="*/ 20 h 96"/>
                <a:gd name="T30" fmla="*/ 59 w 150"/>
                <a:gd name="T31" fmla="*/ 10 h 96"/>
                <a:gd name="T32" fmla="*/ 45 w 150"/>
                <a:gd name="T33" fmla="*/ 6 h 96"/>
                <a:gd name="T34" fmla="*/ 29 w 150"/>
                <a:gd name="T35" fmla="*/ 8 h 96"/>
                <a:gd name="T36" fmla="*/ 13 w 150"/>
                <a:gd name="T37" fmla="*/ 1 h 96"/>
                <a:gd name="T38" fmla="*/ 7 w 150"/>
                <a:gd name="T39" fmla="*/ 16 h 96"/>
                <a:gd name="T40" fmla="*/ 15 w 150"/>
                <a:gd name="T41" fmla="*/ 28 h 96"/>
                <a:gd name="T42" fmla="*/ 15 w 150"/>
                <a:gd name="T43" fmla="*/ 32 h 96"/>
                <a:gd name="T44" fmla="*/ 25 w 150"/>
                <a:gd name="T45" fmla="*/ 38 h 96"/>
                <a:gd name="T46" fmla="*/ 26 w 150"/>
                <a:gd name="T47" fmla="*/ 44 h 96"/>
                <a:gd name="T48" fmla="*/ 36 w 150"/>
                <a:gd name="T49" fmla="*/ 53 h 96"/>
                <a:gd name="T50" fmla="*/ 36 w 150"/>
                <a:gd name="T51" fmla="*/ 47 h 96"/>
                <a:gd name="T52" fmla="*/ 32 w 150"/>
                <a:gd name="T53" fmla="*/ 42 h 96"/>
                <a:gd name="T54" fmla="*/ 26 w 150"/>
                <a:gd name="T55" fmla="*/ 32 h 96"/>
                <a:gd name="T56" fmla="*/ 20 w 150"/>
                <a:gd name="T57" fmla="*/ 23 h 96"/>
                <a:gd name="T58" fmla="*/ 13 w 150"/>
                <a:gd name="T59" fmla="*/ 16 h 96"/>
                <a:gd name="T60" fmla="*/ 11 w 150"/>
                <a:gd name="T61" fmla="*/ 5 h 96"/>
                <a:gd name="T62" fmla="*/ 15 w 150"/>
                <a:gd name="T63" fmla="*/ 7 h 96"/>
                <a:gd name="T64" fmla="*/ 20 w 150"/>
                <a:gd name="T65" fmla="*/ 9 h 96"/>
                <a:gd name="T66" fmla="*/ 23 w 150"/>
                <a:gd name="T67" fmla="*/ 19 h 96"/>
                <a:gd name="T68" fmla="*/ 23 w 150"/>
                <a:gd name="T69" fmla="*/ 20 h 96"/>
                <a:gd name="T70" fmla="*/ 32 w 150"/>
                <a:gd name="T71" fmla="*/ 27 h 96"/>
                <a:gd name="T72" fmla="*/ 36 w 150"/>
                <a:gd name="T73" fmla="*/ 33 h 96"/>
                <a:gd name="T74" fmla="*/ 38 w 150"/>
                <a:gd name="T75" fmla="*/ 38 h 96"/>
                <a:gd name="T76" fmla="*/ 46 w 150"/>
                <a:gd name="T77" fmla="*/ 45 h 96"/>
                <a:gd name="T78" fmla="*/ 54 w 150"/>
                <a:gd name="T79" fmla="*/ 53 h 96"/>
                <a:gd name="T80" fmla="*/ 56 w 150"/>
                <a:gd name="T81" fmla="*/ 59 h 96"/>
                <a:gd name="T82" fmla="*/ 58 w 150"/>
                <a:gd name="T83" fmla="*/ 65 h 96"/>
                <a:gd name="T84" fmla="*/ 60 w 150"/>
                <a:gd name="T85" fmla="*/ 72 h 96"/>
                <a:gd name="T86" fmla="*/ 68 w 150"/>
                <a:gd name="T87" fmla="*/ 77 h 96"/>
                <a:gd name="T88" fmla="*/ 89 w 150"/>
                <a:gd name="T89" fmla="*/ 86 h 96"/>
                <a:gd name="T90" fmla="*/ 113 w 150"/>
                <a:gd name="T91" fmla="*/ 88 h 96"/>
                <a:gd name="T92" fmla="*/ 126 w 150"/>
                <a:gd name="T93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" h="96">
                  <a:moveTo>
                    <a:pt x="126" y="89"/>
                  </a:moveTo>
                  <a:cubicBezTo>
                    <a:pt x="127" y="89"/>
                    <a:pt x="134" y="90"/>
                    <a:pt x="132" y="88"/>
                  </a:cubicBezTo>
                  <a:cubicBezTo>
                    <a:pt x="131" y="86"/>
                    <a:pt x="129" y="85"/>
                    <a:pt x="128" y="83"/>
                  </a:cubicBezTo>
                  <a:cubicBezTo>
                    <a:pt x="128" y="83"/>
                    <a:pt x="129" y="80"/>
                    <a:pt x="130" y="80"/>
                  </a:cubicBezTo>
                  <a:cubicBezTo>
                    <a:pt x="131" y="79"/>
                    <a:pt x="136" y="80"/>
                    <a:pt x="138" y="80"/>
                  </a:cubicBezTo>
                  <a:cubicBezTo>
                    <a:pt x="141" y="80"/>
                    <a:pt x="140" y="75"/>
                    <a:pt x="144" y="78"/>
                  </a:cubicBezTo>
                  <a:cubicBezTo>
                    <a:pt x="145" y="76"/>
                    <a:pt x="146" y="75"/>
                    <a:pt x="146" y="73"/>
                  </a:cubicBezTo>
                  <a:cubicBezTo>
                    <a:pt x="146" y="71"/>
                    <a:pt x="145" y="69"/>
                    <a:pt x="146" y="68"/>
                  </a:cubicBezTo>
                  <a:cubicBezTo>
                    <a:pt x="147" y="66"/>
                    <a:pt x="150" y="64"/>
                    <a:pt x="150" y="63"/>
                  </a:cubicBezTo>
                  <a:cubicBezTo>
                    <a:pt x="149" y="61"/>
                    <a:pt x="148" y="61"/>
                    <a:pt x="146" y="61"/>
                  </a:cubicBezTo>
                  <a:cubicBezTo>
                    <a:pt x="143" y="61"/>
                    <a:pt x="139" y="61"/>
                    <a:pt x="136" y="62"/>
                  </a:cubicBezTo>
                  <a:cubicBezTo>
                    <a:pt x="134" y="62"/>
                    <a:pt x="133" y="63"/>
                    <a:pt x="132" y="64"/>
                  </a:cubicBezTo>
                  <a:cubicBezTo>
                    <a:pt x="131" y="66"/>
                    <a:pt x="132" y="68"/>
                    <a:pt x="131" y="70"/>
                  </a:cubicBezTo>
                  <a:cubicBezTo>
                    <a:pt x="131" y="71"/>
                    <a:pt x="126" y="76"/>
                    <a:pt x="126" y="76"/>
                  </a:cubicBezTo>
                  <a:cubicBezTo>
                    <a:pt x="122" y="75"/>
                    <a:pt x="118" y="76"/>
                    <a:pt x="114" y="78"/>
                  </a:cubicBezTo>
                  <a:cubicBezTo>
                    <a:pt x="112" y="78"/>
                    <a:pt x="111" y="77"/>
                    <a:pt x="110" y="76"/>
                  </a:cubicBezTo>
                  <a:cubicBezTo>
                    <a:pt x="109" y="75"/>
                    <a:pt x="107" y="75"/>
                    <a:pt x="105" y="74"/>
                  </a:cubicBezTo>
                  <a:cubicBezTo>
                    <a:pt x="103" y="74"/>
                    <a:pt x="103" y="71"/>
                    <a:pt x="102" y="69"/>
                  </a:cubicBezTo>
                  <a:cubicBezTo>
                    <a:pt x="101" y="67"/>
                    <a:pt x="99" y="66"/>
                    <a:pt x="98" y="64"/>
                  </a:cubicBezTo>
                  <a:cubicBezTo>
                    <a:pt x="97" y="60"/>
                    <a:pt x="95" y="55"/>
                    <a:pt x="96" y="51"/>
                  </a:cubicBezTo>
                  <a:cubicBezTo>
                    <a:pt x="96" y="48"/>
                    <a:pt x="95" y="44"/>
                    <a:pt x="97" y="41"/>
                  </a:cubicBezTo>
                  <a:cubicBezTo>
                    <a:pt x="98" y="40"/>
                    <a:pt x="98" y="39"/>
                    <a:pt x="98" y="38"/>
                  </a:cubicBezTo>
                  <a:cubicBezTo>
                    <a:pt x="99" y="36"/>
                    <a:pt x="97" y="37"/>
                    <a:pt x="96" y="36"/>
                  </a:cubicBezTo>
                  <a:cubicBezTo>
                    <a:pt x="94" y="36"/>
                    <a:pt x="92" y="35"/>
                    <a:pt x="90" y="35"/>
                  </a:cubicBezTo>
                  <a:cubicBezTo>
                    <a:pt x="89" y="34"/>
                    <a:pt x="87" y="32"/>
                    <a:pt x="87" y="30"/>
                  </a:cubicBezTo>
                  <a:cubicBezTo>
                    <a:pt x="87" y="27"/>
                    <a:pt x="84" y="26"/>
                    <a:pt x="82" y="24"/>
                  </a:cubicBezTo>
                  <a:cubicBezTo>
                    <a:pt x="81" y="22"/>
                    <a:pt x="81" y="20"/>
                    <a:pt x="80" y="18"/>
                  </a:cubicBezTo>
                  <a:cubicBezTo>
                    <a:pt x="79" y="17"/>
                    <a:pt x="77" y="17"/>
                    <a:pt x="75" y="17"/>
                  </a:cubicBezTo>
                  <a:cubicBezTo>
                    <a:pt x="74" y="16"/>
                    <a:pt x="72" y="16"/>
                    <a:pt x="71" y="17"/>
                  </a:cubicBezTo>
                  <a:cubicBezTo>
                    <a:pt x="71" y="18"/>
                    <a:pt x="70" y="20"/>
                    <a:pt x="68" y="20"/>
                  </a:cubicBezTo>
                  <a:cubicBezTo>
                    <a:pt x="66" y="20"/>
                    <a:pt x="63" y="18"/>
                    <a:pt x="62" y="16"/>
                  </a:cubicBezTo>
                  <a:cubicBezTo>
                    <a:pt x="61" y="13"/>
                    <a:pt x="61" y="12"/>
                    <a:pt x="59" y="10"/>
                  </a:cubicBezTo>
                  <a:cubicBezTo>
                    <a:pt x="57" y="9"/>
                    <a:pt x="54" y="6"/>
                    <a:pt x="52" y="6"/>
                  </a:cubicBezTo>
                  <a:cubicBezTo>
                    <a:pt x="51" y="5"/>
                    <a:pt x="45" y="5"/>
                    <a:pt x="45" y="6"/>
                  </a:cubicBezTo>
                  <a:cubicBezTo>
                    <a:pt x="43" y="9"/>
                    <a:pt x="42" y="8"/>
                    <a:pt x="39" y="8"/>
                  </a:cubicBezTo>
                  <a:cubicBezTo>
                    <a:pt x="35" y="8"/>
                    <a:pt x="32" y="8"/>
                    <a:pt x="29" y="8"/>
                  </a:cubicBezTo>
                  <a:cubicBezTo>
                    <a:pt x="28" y="8"/>
                    <a:pt x="25" y="6"/>
                    <a:pt x="23" y="5"/>
                  </a:cubicBezTo>
                  <a:cubicBezTo>
                    <a:pt x="20" y="4"/>
                    <a:pt x="17" y="3"/>
                    <a:pt x="13" y="1"/>
                  </a:cubicBezTo>
                  <a:cubicBezTo>
                    <a:pt x="9" y="0"/>
                    <a:pt x="4" y="1"/>
                    <a:pt x="0" y="2"/>
                  </a:cubicBezTo>
                  <a:cubicBezTo>
                    <a:pt x="1" y="7"/>
                    <a:pt x="5" y="11"/>
                    <a:pt x="7" y="16"/>
                  </a:cubicBezTo>
                  <a:cubicBezTo>
                    <a:pt x="8" y="18"/>
                    <a:pt x="11" y="20"/>
                    <a:pt x="13" y="21"/>
                  </a:cubicBezTo>
                  <a:cubicBezTo>
                    <a:pt x="14" y="23"/>
                    <a:pt x="16" y="26"/>
                    <a:pt x="15" y="28"/>
                  </a:cubicBezTo>
                  <a:cubicBezTo>
                    <a:pt x="15" y="28"/>
                    <a:pt x="8" y="26"/>
                    <a:pt x="12" y="29"/>
                  </a:cubicBezTo>
                  <a:cubicBezTo>
                    <a:pt x="13" y="30"/>
                    <a:pt x="14" y="31"/>
                    <a:pt x="15" y="32"/>
                  </a:cubicBezTo>
                  <a:cubicBezTo>
                    <a:pt x="17" y="32"/>
                    <a:pt x="18" y="32"/>
                    <a:pt x="19" y="33"/>
                  </a:cubicBezTo>
                  <a:cubicBezTo>
                    <a:pt x="21" y="34"/>
                    <a:pt x="23" y="36"/>
                    <a:pt x="25" y="38"/>
                  </a:cubicBezTo>
                  <a:cubicBezTo>
                    <a:pt x="26" y="39"/>
                    <a:pt x="25" y="41"/>
                    <a:pt x="24" y="42"/>
                  </a:cubicBezTo>
                  <a:cubicBezTo>
                    <a:pt x="23" y="43"/>
                    <a:pt x="25" y="44"/>
                    <a:pt x="26" y="44"/>
                  </a:cubicBezTo>
                  <a:cubicBezTo>
                    <a:pt x="29" y="46"/>
                    <a:pt x="31" y="48"/>
                    <a:pt x="33" y="50"/>
                  </a:cubicBezTo>
                  <a:cubicBezTo>
                    <a:pt x="34" y="51"/>
                    <a:pt x="35" y="53"/>
                    <a:pt x="36" y="53"/>
                  </a:cubicBezTo>
                  <a:cubicBezTo>
                    <a:pt x="37" y="53"/>
                    <a:pt x="38" y="51"/>
                    <a:pt x="37" y="50"/>
                  </a:cubicBezTo>
                  <a:cubicBezTo>
                    <a:pt x="37" y="49"/>
                    <a:pt x="36" y="48"/>
                    <a:pt x="36" y="47"/>
                  </a:cubicBezTo>
                  <a:cubicBezTo>
                    <a:pt x="35" y="46"/>
                    <a:pt x="33" y="47"/>
                    <a:pt x="32" y="46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2" y="42"/>
                    <a:pt x="30" y="40"/>
                    <a:pt x="30" y="39"/>
                  </a:cubicBezTo>
                  <a:cubicBezTo>
                    <a:pt x="28" y="37"/>
                    <a:pt x="28" y="34"/>
                    <a:pt x="26" y="32"/>
                  </a:cubicBezTo>
                  <a:cubicBezTo>
                    <a:pt x="24" y="31"/>
                    <a:pt x="22" y="29"/>
                    <a:pt x="21" y="27"/>
                  </a:cubicBezTo>
                  <a:cubicBezTo>
                    <a:pt x="21" y="26"/>
                    <a:pt x="21" y="24"/>
                    <a:pt x="20" y="23"/>
                  </a:cubicBezTo>
                  <a:cubicBezTo>
                    <a:pt x="19" y="22"/>
                    <a:pt x="18" y="21"/>
                    <a:pt x="17" y="20"/>
                  </a:cubicBezTo>
                  <a:cubicBezTo>
                    <a:pt x="16" y="18"/>
                    <a:pt x="15" y="17"/>
                    <a:pt x="13" y="16"/>
                  </a:cubicBezTo>
                  <a:cubicBezTo>
                    <a:pt x="12" y="15"/>
                    <a:pt x="12" y="13"/>
                    <a:pt x="12" y="12"/>
                  </a:cubicBezTo>
                  <a:cubicBezTo>
                    <a:pt x="12" y="11"/>
                    <a:pt x="10" y="6"/>
                    <a:pt x="11" y="5"/>
                  </a:cubicBezTo>
                  <a:cubicBezTo>
                    <a:pt x="12" y="4"/>
                    <a:pt x="13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6"/>
                    <a:pt x="17" y="7"/>
                    <a:pt x="18" y="8"/>
                  </a:cubicBezTo>
                  <a:cubicBezTo>
                    <a:pt x="19" y="8"/>
                    <a:pt x="20" y="8"/>
                    <a:pt x="20" y="9"/>
                  </a:cubicBezTo>
                  <a:cubicBezTo>
                    <a:pt x="20" y="11"/>
                    <a:pt x="21" y="13"/>
                    <a:pt x="22" y="15"/>
                  </a:cubicBezTo>
                  <a:cubicBezTo>
                    <a:pt x="22" y="16"/>
                    <a:pt x="23" y="18"/>
                    <a:pt x="23" y="19"/>
                  </a:cubicBezTo>
                  <a:cubicBezTo>
                    <a:pt x="23" y="20"/>
                    <a:pt x="22" y="21"/>
                    <a:pt x="22" y="22"/>
                  </a:cubicBezTo>
                  <a:cubicBezTo>
                    <a:pt x="23" y="22"/>
                    <a:pt x="23" y="20"/>
                    <a:pt x="23" y="20"/>
                  </a:cubicBezTo>
                  <a:cubicBezTo>
                    <a:pt x="24" y="19"/>
                    <a:pt x="25" y="22"/>
                    <a:pt x="26" y="22"/>
                  </a:cubicBezTo>
                  <a:cubicBezTo>
                    <a:pt x="27" y="23"/>
                    <a:pt x="32" y="26"/>
                    <a:pt x="32" y="27"/>
                  </a:cubicBezTo>
                  <a:cubicBezTo>
                    <a:pt x="32" y="29"/>
                    <a:pt x="33" y="30"/>
                    <a:pt x="34" y="30"/>
                  </a:cubicBezTo>
                  <a:cubicBezTo>
                    <a:pt x="35" y="31"/>
                    <a:pt x="35" y="32"/>
                    <a:pt x="36" y="33"/>
                  </a:cubicBezTo>
                  <a:cubicBezTo>
                    <a:pt x="37" y="34"/>
                    <a:pt x="38" y="33"/>
                    <a:pt x="38" y="34"/>
                  </a:cubicBezTo>
                  <a:cubicBezTo>
                    <a:pt x="39" y="35"/>
                    <a:pt x="37" y="36"/>
                    <a:pt x="38" y="38"/>
                  </a:cubicBezTo>
                  <a:cubicBezTo>
                    <a:pt x="40" y="39"/>
                    <a:pt x="42" y="40"/>
                    <a:pt x="44" y="42"/>
                  </a:cubicBezTo>
                  <a:cubicBezTo>
                    <a:pt x="45" y="43"/>
                    <a:pt x="45" y="44"/>
                    <a:pt x="46" y="45"/>
                  </a:cubicBezTo>
                  <a:cubicBezTo>
                    <a:pt x="47" y="46"/>
                    <a:pt x="48" y="46"/>
                    <a:pt x="49" y="48"/>
                  </a:cubicBezTo>
                  <a:cubicBezTo>
                    <a:pt x="51" y="49"/>
                    <a:pt x="52" y="51"/>
                    <a:pt x="54" y="53"/>
                  </a:cubicBezTo>
                  <a:cubicBezTo>
                    <a:pt x="55" y="54"/>
                    <a:pt x="56" y="55"/>
                    <a:pt x="57" y="56"/>
                  </a:cubicBezTo>
                  <a:cubicBezTo>
                    <a:pt x="58" y="58"/>
                    <a:pt x="56" y="58"/>
                    <a:pt x="56" y="59"/>
                  </a:cubicBezTo>
                  <a:cubicBezTo>
                    <a:pt x="56" y="60"/>
                    <a:pt x="59" y="59"/>
                    <a:pt x="59" y="61"/>
                  </a:cubicBezTo>
                  <a:cubicBezTo>
                    <a:pt x="58" y="63"/>
                    <a:pt x="57" y="63"/>
                    <a:pt x="58" y="65"/>
                  </a:cubicBezTo>
                  <a:cubicBezTo>
                    <a:pt x="58" y="65"/>
                    <a:pt x="56" y="67"/>
                    <a:pt x="57" y="68"/>
                  </a:cubicBezTo>
                  <a:cubicBezTo>
                    <a:pt x="58" y="69"/>
                    <a:pt x="59" y="71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6" y="74"/>
                    <a:pt x="66" y="76"/>
                    <a:pt x="68" y="77"/>
                  </a:cubicBezTo>
                  <a:cubicBezTo>
                    <a:pt x="71" y="79"/>
                    <a:pt x="75" y="79"/>
                    <a:pt x="77" y="81"/>
                  </a:cubicBezTo>
                  <a:cubicBezTo>
                    <a:pt x="81" y="83"/>
                    <a:pt x="85" y="85"/>
                    <a:pt x="89" y="86"/>
                  </a:cubicBezTo>
                  <a:cubicBezTo>
                    <a:pt x="92" y="88"/>
                    <a:pt x="97" y="90"/>
                    <a:pt x="101" y="91"/>
                  </a:cubicBezTo>
                  <a:cubicBezTo>
                    <a:pt x="105" y="91"/>
                    <a:pt x="108" y="87"/>
                    <a:pt x="113" y="88"/>
                  </a:cubicBezTo>
                  <a:cubicBezTo>
                    <a:pt x="117" y="89"/>
                    <a:pt x="120" y="93"/>
                    <a:pt x="123" y="96"/>
                  </a:cubicBezTo>
                  <a:cubicBezTo>
                    <a:pt x="123" y="95"/>
                    <a:pt x="124" y="90"/>
                    <a:pt x="126" y="89"/>
                  </a:cubicBezTo>
                  <a:cubicBezTo>
                    <a:pt x="127" y="89"/>
                    <a:pt x="125" y="89"/>
                    <a:pt x="126" y="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636">
              <a:extLst>
                <a:ext uri="{FF2B5EF4-FFF2-40B4-BE49-F238E27FC236}">
                  <a16:creationId xmlns:a16="http://schemas.microsoft.com/office/drawing/2014/main" id="{E120E835-6173-924A-937E-E4C8C1052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7107808"/>
              <a:ext cx="239931" cy="135605"/>
            </a:xfrm>
            <a:custGeom>
              <a:avLst/>
              <a:gdLst>
                <a:gd name="T0" fmla="*/ 12 w 30"/>
                <a:gd name="T1" fmla="*/ 15 h 16"/>
                <a:gd name="T2" fmla="*/ 13 w 30"/>
                <a:gd name="T3" fmla="*/ 13 h 16"/>
                <a:gd name="T4" fmla="*/ 16 w 30"/>
                <a:gd name="T5" fmla="*/ 11 h 16"/>
                <a:gd name="T6" fmla="*/ 20 w 30"/>
                <a:gd name="T7" fmla="*/ 10 h 16"/>
                <a:gd name="T8" fmla="*/ 24 w 30"/>
                <a:gd name="T9" fmla="*/ 7 h 16"/>
                <a:gd name="T10" fmla="*/ 30 w 30"/>
                <a:gd name="T11" fmla="*/ 5 h 16"/>
                <a:gd name="T12" fmla="*/ 20 w 30"/>
                <a:gd name="T13" fmla="*/ 1 h 16"/>
                <a:gd name="T14" fmla="*/ 14 w 30"/>
                <a:gd name="T15" fmla="*/ 2 h 16"/>
                <a:gd name="T16" fmla="*/ 8 w 30"/>
                <a:gd name="T17" fmla="*/ 1 h 16"/>
                <a:gd name="T18" fmla="*/ 2 w 30"/>
                <a:gd name="T19" fmla="*/ 4 h 16"/>
                <a:gd name="T20" fmla="*/ 1 w 30"/>
                <a:gd name="T21" fmla="*/ 9 h 16"/>
                <a:gd name="T22" fmla="*/ 8 w 30"/>
                <a:gd name="T23" fmla="*/ 14 h 16"/>
                <a:gd name="T24" fmla="*/ 10 w 30"/>
                <a:gd name="T25" fmla="*/ 14 h 16"/>
                <a:gd name="T26" fmla="*/ 9 w 30"/>
                <a:gd name="T27" fmla="*/ 16 h 16"/>
                <a:gd name="T28" fmla="*/ 12 w 30"/>
                <a:gd name="T2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16">
                  <a:moveTo>
                    <a:pt x="12" y="15"/>
                  </a:moveTo>
                  <a:cubicBezTo>
                    <a:pt x="13" y="15"/>
                    <a:pt x="13" y="14"/>
                    <a:pt x="13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8" y="10"/>
                    <a:pt x="18" y="12"/>
                    <a:pt x="20" y="10"/>
                  </a:cubicBezTo>
                  <a:cubicBezTo>
                    <a:pt x="21" y="9"/>
                    <a:pt x="22" y="6"/>
                    <a:pt x="24" y="7"/>
                  </a:cubicBezTo>
                  <a:cubicBezTo>
                    <a:pt x="27" y="7"/>
                    <a:pt x="27" y="6"/>
                    <a:pt x="30" y="5"/>
                  </a:cubicBezTo>
                  <a:cubicBezTo>
                    <a:pt x="26" y="3"/>
                    <a:pt x="25" y="0"/>
                    <a:pt x="20" y="1"/>
                  </a:cubicBezTo>
                  <a:cubicBezTo>
                    <a:pt x="18" y="1"/>
                    <a:pt x="16" y="2"/>
                    <a:pt x="14" y="2"/>
                  </a:cubicBezTo>
                  <a:cubicBezTo>
                    <a:pt x="12" y="2"/>
                    <a:pt x="10" y="1"/>
                    <a:pt x="8" y="1"/>
                  </a:cubicBezTo>
                  <a:cubicBezTo>
                    <a:pt x="5" y="2"/>
                    <a:pt x="4" y="2"/>
                    <a:pt x="2" y="4"/>
                  </a:cubicBezTo>
                  <a:cubicBezTo>
                    <a:pt x="2" y="5"/>
                    <a:pt x="0" y="7"/>
                    <a:pt x="1" y="9"/>
                  </a:cubicBezTo>
                  <a:cubicBezTo>
                    <a:pt x="4" y="11"/>
                    <a:pt x="8" y="9"/>
                    <a:pt x="8" y="14"/>
                  </a:cubicBezTo>
                  <a:cubicBezTo>
                    <a:pt x="8" y="14"/>
                    <a:pt x="10" y="14"/>
                    <a:pt x="10" y="14"/>
                  </a:cubicBezTo>
                  <a:cubicBezTo>
                    <a:pt x="10" y="14"/>
                    <a:pt x="9" y="16"/>
                    <a:pt x="9" y="16"/>
                  </a:cubicBezTo>
                  <a:cubicBezTo>
                    <a:pt x="10" y="16"/>
                    <a:pt x="12" y="16"/>
                    <a:pt x="12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637">
              <a:extLst>
                <a:ext uri="{FF2B5EF4-FFF2-40B4-BE49-F238E27FC236}">
                  <a16:creationId xmlns:a16="http://schemas.microsoft.com/office/drawing/2014/main" id="{9CC8428E-0A04-6F48-9848-3EA7111A6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6995284"/>
              <a:ext cx="57256" cy="126948"/>
            </a:xfrm>
            <a:custGeom>
              <a:avLst/>
              <a:gdLst>
                <a:gd name="T0" fmla="*/ 5 w 7"/>
                <a:gd name="T1" fmla="*/ 1 h 15"/>
                <a:gd name="T2" fmla="*/ 2 w 7"/>
                <a:gd name="T3" fmla="*/ 4 h 15"/>
                <a:gd name="T4" fmla="*/ 1 w 7"/>
                <a:gd name="T5" fmla="*/ 6 h 15"/>
                <a:gd name="T6" fmla="*/ 2 w 7"/>
                <a:gd name="T7" fmla="*/ 14 h 15"/>
                <a:gd name="T8" fmla="*/ 6 w 7"/>
                <a:gd name="T9" fmla="*/ 8 h 15"/>
                <a:gd name="T10" fmla="*/ 7 w 7"/>
                <a:gd name="T11" fmla="*/ 2 h 15"/>
                <a:gd name="T12" fmla="*/ 5 w 7"/>
                <a:gd name="T13" fmla="*/ 1 h 15"/>
                <a:gd name="T14" fmla="*/ 5 w 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5">
                  <a:moveTo>
                    <a:pt x="5" y="1"/>
                  </a:moveTo>
                  <a:cubicBezTo>
                    <a:pt x="4" y="0"/>
                    <a:pt x="2" y="3"/>
                    <a:pt x="2" y="4"/>
                  </a:cubicBezTo>
                  <a:cubicBezTo>
                    <a:pt x="1" y="5"/>
                    <a:pt x="1" y="4"/>
                    <a:pt x="1" y="6"/>
                  </a:cubicBezTo>
                  <a:cubicBezTo>
                    <a:pt x="1" y="7"/>
                    <a:pt x="0" y="15"/>
                    <a:pt x="2" y="14"/>
                  </a:cubicBezTo>
                  <a:cubicBezTo>
                    <a:pt x="2" y="13"/>
                    <a:pt x="5" y="10"/>
                    <a:pt x="6" y="8"/>
                  </a:cubicBezTo>
                  <a:cubicBezTo>
                    <a:pt x="6" y="5"/>
                    <a:pt x="6" y="4"/>
                    <a:pt x="7" y="2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638">
              <a:extLst>
                <a:ext uri="{FF2B5EF4-FFF2-40B4-BE49-F238E27FC236}">
                  <a16:creationId xmlns:a16="http://schemas.microsoft.com/office/drawing/2014/main" id="{DDB8C5B1-FE13-1745-B64A-0B9994717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2079" y="6920266"/>
              <a:ext cx="103605" cy="92325"/>
            </a:xfrm>
            <a:custGeom>
              <a:avLst/>
              <a:gdLst>
                <a:gd name="T0" fmla="*/ 12 w 13"/>
                <a:gd name="T1" fmla="*/ 3 h 11"/>
                <a:gd name="T2" fmla="*/ 6 w 13"/>
                <a:gd name="T3" fmla="*/ 1 h 11"/>
                <a:gd name="T4" fmla="*/ 7 w 13"/>
                <a:gd name="T5" fmla="*/ 5 h 11"/>
                <a:gd name="T6" fmla="*/ 9 w 13"/>
                <a:gd name="T7" fmla="*/ 9 h 11"/>
                <a:gd name="T8" fmla="*/ 6 w 13"/>
                <a:gd name="T9" fmla="*/ 10 h 11"/>
                <a:gd name="T10" fmla="*/ 5 w 13"/>
                <a:gd name="T11" fmla="*/ 8 h 11"/>
                <a:gd name="T12" fmla="*/ 0 w 13"/>
                <a:gd name="T13" fmla="*/ 9 h 11"/>
                <a:gd name="T14" fmla="*/ 3 w 13"/>
                <a:gd name="T15" fmla="*/ 11 h 11"/>
                <a:gd name="T16" fmla="*/ 13 w 13"/>
                <a:gd name="T17" fmla="*/ 11 h 11"/>
                <a:gd name="T18" fmla="*/ 12 w 13"/>
                <a:gd name="T19" fmla="*/ 3 h 11"/>
                <a:gd name="T20" fmla="*/ 12 w 13"/>
                <a:gd name="T2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1">
                  <a:moveTo>
                    <a:pt x="12" y="3"/>
                  </a:moveTo>
                  <a:cubicBezTo>
                    <a:pt x="10" y="3"/>
                    <a:pt x="8" y="0"/>
                    <a:pt x="6" y="1"/>
                  </a:cubicBezTo>
                  <a:cubicBezTo>
                    <a:pt x="3" y="2"/>
                    <a:pt x="7" y="3"/>
                    <a:pt x="7" y="5"/>
                  </a:cubicBezTo>
                  <a:cubicBezTo>
                    <a:pt x="8" y="6"/>
                    <a:pt x="10" y="8"/>
                    <a:pt x="9" y="9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9"/>
                    <a:pt x="6" y="9"/>
                    <a:pt x="5" y="8"/>
                  </a:cubicBezTo>
                  <a:cubicBezTo>
                    <a:pt x="5" y="8"/>
                    <a:pt x="0" y="9"/>
                    <a:pt x="0" y="9"/>
                  </a:cubicBezTo>
                  <a:cubicBezTo>
                    <a:pt x="0" y="11"/>
                    <a:pt x="2" y="11"/>
                    <a:pt x="3" y="11"/>
                  </a:cubicBezTo>
                  <a:cubicBezTo>
                    <a:pt x="6" y="10"/>
                    <a:pt x="9" y="11"/>
                    <a:pt x="13" y="11"/>
                  </a:cubicBezTo>
                  <a:cubicBezTo>
                    <a:pt x="13" y="8"/>
                    <a:pt x="12" y="5"/>
                    <a:pt x="12" y="3"/>
                  </a:cubicBezTo>
                  <a:cubicBezTo>
                    <a:pt x="11" y="3"/>
                    <a:pt x="12" y="5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639">
              <a:extLst>
                <a:ext uri="{FF2B5EF4-FFF2-40B4-BE49-F238E27FC236}">
                  <a16:creationId xmlns:a16="http://schemas.microsoft.com/office/drawing/2014/main" id="{BBFF0542-9B9B-5943-AEF9-B966F3D91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7508" y="6920266"/>
              <a:ext cx="144505" cy="126948"/>
            </a:xfrm>
            <a:custGeom>
              <a:avLst/>
              <a:gdLst>
                <a:gd name="T0" fmla="*/ 14 w 18"/>
                <a:gd name="T1" fmla="*/ 7 h 15"/>
                <a:gd name="T2" fmla="*/ 8 w 18"/>
                <a:gd name="T3" fmla="*/ 3 h 15"/>
                <a:gd name="T4" fmla="*/ 1 w 18"/>
                <a:gd name="T5" fmla="*/ 1 h 15"/>
                <a:gd name="T6" fmla="*/ 0 w 18"/>
                <a:gd name="T7" fmla="*/ 3 h 15"/>
                <a:gd name="T8" fmla="*/ 1 w 18"/>
                <a:gd name="T9" fmla="*/ 10 h 15"/>
                <a:gd name="T10" fmla="*/ 2 w 18"/>
                <a:gd name="T11" fmla="*/ 12 h 15"/>
                <a:gd name="T12" fmla="*/ 4 w 18"/>
                <a:gd name="T13" fmla="*/ 10 h 15"/>
                <a:gd name="T14" fmla="*/ 13 w 18"/>
                <a:gd name="T15" fmla="*/ 10 h 15"/>
                <a:gd name="T16" fmla="*/ 17 w 18"/>
                <a:gd name="T17" fmla="*/ 10 h 15"/>
                <a:gd name="T18" fmla="*/ 14 w 18"/>
                <a:gd name="T19" fmla="*/ 7 h 15"/>
                <a:gd name="T20" fmla="*/ 14 w 18"/>
                <a:gd name="T2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5">
                  <a:moveTo>
                    <a:pt x="14" y="7"/>
                  </a:moveTo>
                  <a:cubicBezTo>
                    <a:pt x="12" y="6"/>
                    <a:pt x="10" y="4"/>
                    <a:pt x="8" y="3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3"/>
                    <a:pt x="0" y="3"/>
                  </a:cubicBezTo>
                  <a:cubicBezTo>
                    <a:pt x="0" y="5"/>
                    <a:pt x="1" y="7"/>
                    <a:pt x="1" y="10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3" y="15"/>
                    <a:pt x="3" y="11"/>
                    <a:pt x="4" y="10"/>
                  </a:cubicBezTo>
                  <a:cubicBezTo>
                    <a:pt x="6" y="8"/>
                    <a:pt x="11" y="10"/>
                    <a:pt x="13" y="10"/>
                  </a:cubicBezTo>
                  <a:cubicBezTo>
                    <a:pt x="15" y="10"/>
                    <a:pt x="15" y="11"/>
                    <a:pt x="17" y="10"/>
                  </a:cubicBezTo>
                  <a:cubicBezTo>
                    <a:pt x="18" y="8"/>
                    <a:pt x="17" y="7"/>
                    <a:pt x="14" y="7"/>
                  </a:cubicBezTo>
                  <a:cubicBezTo>
                    <a:pt x="12" y="7"/>
                    <a:pt x="16" y="7"/>
                    <a:pt x="14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640">
              <a:extLst>
                <a:ext uri="{FF2B5EF4-FFF2-40B4-BE49-F238E27FC236}">
                  <a16:creationId xmlns:a16="http://schemas.microsoft.com/office/drawing/2014/main" id="{87F3BDB1-E725-564F-AA58-80943F73E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994" y="4098530"/>
              <a:ext cx="1551368" cy="1102150"/>
            </a:xfrm>
            <a:custGeom>
              <a:avLst/>
              <a:gdLst>
                <a:gd name="T0" fmla="*/ 184 w 194"/>
                <a:gd name="T1" fmla="*/ 118 h 130"/>
                <a:gd name="T2" fmla="*/ 161 w 194"/>
                <a:gd name="T3" fmla="*/ 97 h 130"/>
                <a:gd name="T4" fmla="*/ 143 w 194"/>
                <a:gd name="T5" fmla="*/ 92 h 130"/>
                <a:gd name="T6" fmla="*/ 138 w 194"/>
                <a:gd name="T7" fmla="*/ 76 h 130"/>
                <a:gd name="T8" fmla="*/ 135 w 194"/>
                <a:gd name="T9" fmla="*/ 14 h 130"/>
                <a:gd name="T10" fmla="*/ 84 w 194"/>
                <a:gd name="T11" fmla="*/ 8 h 130"/>
                <a:gd name="T12" fmla="*/ 71 w 194"/>
                <a:gd name="T13" fmla="*/ 5 h 130"/>
                <a:gd name="T14" fmla="*/ 62 w 194"/>
                <a:gd name="T15" fmla="*/ 1 h 130"/>
                <a:gd name="T16" fmla="*/ 43 w 194"/>
                <a:gd name="T17" fmla="*/ 8 h 130"/>
                <a:gd name="T18" fmla="*/ 32 w 194"/>
                <a:gd name="T19" fmla="*/ 11 h 130"/>
                <a:gd name="T20" fmla="*/ 12 w 194"/>
                <a:gd name="T21" fmla="*/ 23 h 130"/>
                <a:gd name="T22" fmla="*/ 26 w 194"/>
                <a:gd name="T23" fmla="*/ 38 h 130"/>
                <a:gd name="T24" fmla="*/ 33 w 194"/>
                <a:gd name="T25" fmla="*/ 42 h 130"/>
                <a:gd name="T26" fmla="*/ 38 w 194"/>
                <a:gd name="T27" fmla="*/ 45 h 130"/>
                <a:gd name="T28" fmla="*/ 24 w 194"/>
                <a:gd name="T29" fmla="*/ 42 h 130"/>
                <a:gd name="T30" fmla="*/ 9 w 194"/>
                <a:gd name="T31" fmla="*/ 46 h 130"/>
                <a:gd name="T32" fmla="*/ 12 w 194"/>
                <a:gd name="T33" fmla="*/ 58 h 130"/>
                <a:gd name="T34" fmla="*/ 32 w 194"/>
                <a:gd name="T35" fmla="*/ 58 h 130"/>
                <a:gd name="T36" fmla="*/ 38 w 194"/>
                <a:gd name="T37" fmla="*/ 61 h 130"/>
                <a:gd name="T38" fmla="*/ 21 w 194"/>
                <a:gd name="T39" fmla="*/ 71 h 130"/>
                <a:gd name="T40" fmla="*/ 15 w 194"/>
                <a:gd name="T41" fmla="*/ 78 h 130"/>
                <a:gd name="T42" fmla="*/ 17 w 194"/>
                <a:gd name="T43" fmla="*/ 84 h 130"/>
                <a:gd name="T44" fmla="*/ 26 w 194"/>
                <a:gd name="T45" fmla="*/ 89 h 130"/>
                <a:gd name="T46" fmla="*/ 22 w 194"/>
                <a:gd name="T47" fmla="*/ 94 h 130"/>
                <a:gd name="T48" fmla="*/ 31 w 194"/>
                <a:gd name="T49" fmla="*/ 93 h 130"/>
                <a:gd name="T50" fmla="*/ 38 w 194"/>
                <a:gd name="T51" fmla="*/ 102 h 130"/>
                <a:gd name="T52" fmla="*/ 48 w 194"/>
                <a:gd name="T53" fmla="*/ 105 h 130"/>
                <a:gd name="T54" fmla="*/ 54 w 194"/>
                <a:gd name="T55" fmla="*/ 103 h 130"/>
                <a:gd name="T56" fmla="*/ 55 w 194"/>
                <a:gd name="T57" fmla="*/ 106 h 130"/>
                <a:gd name="T58" fmla="*/ 51 w 194"/>
                <a:gd name="T59" fmla="*/ 114 h 130"/>
                <a:gd name="T60" fmla="*/ 41 w 194"/>
                <a:gd name="T61" fmla="*/ 124 h 130"/>
                <a:gd name="T62" fmla="*/ 36 w 194"/>
                <a:gd name="T63" fmla="*/ 126 h 130"/>
                <a:gd name="T64" fmla="*/ 43 w 194"/>
                <a:gd name="T65" fmla="*/ 125 h 130"/>
                <a:gd name="T66" fmla="*/ 54 w 194"/>
                <a:gd name="T67" fmla="*/ 118 h 130"/>
                <a:gd name="T68" fmla="*/ 72 w 194"/>
                <a:gd name="T69" fmla="*/ 107 h 130"/>
                <a:gd name="T70" fmla="*/ 77 w 194"/>
                <a:gd name="T71" fmla="*/ 91 h 130"/>
                <a:gd name="T72" fmla="*/ 94 w 194"/>
                <a:gd name="T73" fmla="*/ 86 h 130"/>
                <a:gd name="T74" fmla="*/ 87 w 194"/>
                <a:gd name="T75" fmla="*/ 97 h 130"/>
                <a:gd name="T76" fmla="*/ 101 w 194"/>
                <a:gd name="T77" fmla="*/ 88 h 130"/>
                <a:gd name="T78" fmla="*/ 119 w 194"/>
                <a:gd name="T79" fmla="*/ 92 h 130"/>
                <a:gd name="T80" fmla="*/ 136 w 194"/>
                <a:gd name="T81" fmla="*/ 95 h 130"/>
                <a:gd name="T82" fmla="*/ 145 w 194"/>
                <a:gd name="T83" fmla="*/ 98 h 130"/>
                <a:gd name="T84" fmla="*/ 160 w 194"/>
                <a:gd name="T85" fmla="*/ 102 h 130"/>
                <a:gd name="T86" fmla="*/ 169 w 194"/>
                <a:gd name="T87" fmla="*/ 104 h 130"/>
                <a:gd name="T88" fmla="*/ 176 w 194"/>
                <a:gd name="T89" fmla="*/ 111 h 130"/>
                <a:gd name="T90" fmla="*/ 184 w 194"/>
                <a:gd name="T91" fmla="*/ 121 h 130"/>
                <a:gd name="T92" fmla="*/ 186 w 194"/>
                <a:gd name="T93" fmla="*/ 125 h 130"/>
                <a:gd name="T94" fmla="*/ 194 w 194"/>
                <a:gd name="T95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4" h="130">
                  <a:moveTo>
                    <a:pt x="194" y="126"/>
                  </a:moveTo>
                  <a:cubicBezTo>
                    <a:pt x="193" y="125"/>
                    <a:pt x="191" y="125"/>
                    <a:pt x="193" y="123"/>
                  </a:cubicBezTo>
                  <a:cubicBezTo>
                    <a:pt x="193" y="122"/>
                    <a:pt x="192" y="122"/>
                    <a:pt x="191" y="122"/>
                  </a:cubicBezTo>
                  <a:cubicBezTo>
                    <a:pt x="189" y="120"/>
                    <a:pt x="185" y="119"/>
                    <a:pt x="184" y="118"/>
                  </a:cubicBezTo>
                  <a:cubicBezTo>
                    <a:pt x="180" y="113"/>
                    <a:pt x="178" y="107"/>
                    <a:pt x="174" y="103"/>
                  </a:cubicBezTo>
                  <a:cubicBezTo>
                    <a:pt x="172" y="102"/>
                    <a:pt x="170" y="100"/>
                    <a:pt x="169" y="99"/>
                  </a:cubicBezTo>
                  <a:cubicBezTo>
                    <a:pt x="167" y="98"/>
                    <a:pt x="167" y="95"/>
                    <a:pt x="165" y="95"/>
                  </a:cubicBezTo>
                  <a:cubicBezTo>
                    <a:pt x="164" y="95"/>
                    <a:pt x="161" y="97"/>
                    <a:pt x="161" y="97"/>
                  </a:cubicBezTo>
                  <a:cubicBezTo>
                    <a:pt x="162" y="99"/>
                    <a:pt x="159" y="100"/>
                    <a:pt x="158" y="100"/>
                  </a:cubicBezTo>
                  <a:cubicBezTo>
                    <a:pt x="155" y="101"/>
                    <a:pt x="152" y="97"/>
                    <a:pt x="150" y="95"/>
                  </a:cubicBezTo>
                  <a:cubicBezTo>
                    <a:pt x="149" y="94"/>
                    <a:pt x="148" y="94"/>
                    <a:pt x="147" y="92"/>
                  </a:cubicBezTo>
                  <a:cubicBezTo>
                    <a:pt x="146" y="90"/>
                    <a:pt x="144" y="91"/>
                    <a:pt x="143" y="92"/>
                  </a:cubicBezTo>
                  <a:cubicBezTo>
                    <a:pt x="141" y="92"/>
                    <a:pt x="141" y="91"/>
                    <a:pt x="139" y="92"/>
                  </a:cubicBezTo>
                  <a:cubicBezTo>
                    <a:pt x="139" y="92"/>
                    <a:pt x="138" y="92"/>
                    <a:pt x="138" y="91"/>
                  </a:cubicBezTo>
                  <a:cubicBezTo>
                    <a:pt x="138" y="90"/>
                    <a:pt x="138" y="90"/>
                    <a:pt x="138" y="89"/>
                  </a:cubicBezTo>
                  <a:cubicBezTo>
                    <a:pt x="138" y="85"/>
                    <a:pt x="138" y="80"/>
                    <a:pt x="138" y="76"/>
                  </a:cubicBezTo>
                  <a:cubicBezTo>
                    <a:pt x="138" y="64"/>
                    <a:pt x="138" y="51"/>
                    <a:pt x="138" y="38"/>
                  </a:cubicBezTo>
                  <a:cubicBezTo>
                    <a:pt x="138" y="33"/>
                    <a:pt x="138" y="27"/>
                    <a:pt x="138" y="21"/>
                  </a:cubicBezTo>
                  <a:cubicBezTo>
                    <a:pt x="138" y="20"/>
                    <a:pt x="138" y="18"/>
                    <a:pt x="138" y="16"/>
                  </a:cubicBezTo>
                  <a:cubicBezTo>
                    <a:pt x="138" y="15"/>
                    <a:pt x="137" y="15"/>
                    <a:pt x="135" y="14"/>
                  </a:cubicBezTo>
                  <a:cubicBezTo>
                    <a:pt x="130" y="12"/>
                    <a:pt x="127" y="12"/>
                    <a:pt x="122" y="12"/>
                  </a:cubicBezTo>
                  <a:cubicBezTo>
                    <a:pt x="117" y="12"/>
                    <a:pt x="113" y="11"/>
                    <a:pt x="108" y="10"/>
                  </a:cubicBezTo>
                  <a:cubicBezTo>
                    <a:pt x="102" y="10"/>
                    <a:pt x="97" y="8"/>
                    <a:pt x="92" y="8"/>
                  </a:cubicBezTo>
                  <a:cubicBezTo>
                    <a:pt x="89" y="8"/>
                    <a:pt x="87" y="9"/>
                    <a:pt x="84" y="8"/>
                  </a:cubicBezTo>
                  <a:cubicBezTo>
                    <a:pt x="84" y="8"/>
                    <a:pt x="80" y="7"/>
                    <a:pt x="80" y="7"/>
                  </a:cubicBezTo>
                  <a:cubicBezTo>
                    <a:pt x="80" y="7"/>
                    <a:pt x="81" y="5"/>
                    <a:pt x="81" y="4"/>
                  </a:cubicBezTo>
                  <a:cubicBezTo>
                    <a:pt x="81" y="4"/>
                    <a:pt x="78" y="4"/>
                    <a:pt x="78" y="4"/>
                  </a:cubicBezTo>
                  <a:cubicBezTo>
                    <a:pt x="76" y="4"/>
                    <a:pt x="73" y="5"/>
                    <a:pt x="71" y="5"/>
                  </a:cubicBezTo>
                  <a:cubicBezTo>
                    <a:pt x="69" y="5"/>
                    <a:pt x="70" y="1"/>
                    <a:pt x="67" y="3"/>
                  </a:cubicBezTo>
                  <a:cubicBezTo>
                    <a:pt x="66" y="3"/>
                    <a:pt x="65" y="5"/>
                    <a:pt x="64" y="4"/>
                  </a:cubicBezTo>
                  <a:cubicBezTo>
                    <a:pt x="62" y="4"/>
                    <a:pt x="62" y="3"/>
                    <a:pt x="64" y="2"/>
                  </a:cubicBezTo>
                  <a:cubicBezTo>
                    <a:pt x="66" y="2"/>
                    <a:pt x="63" y="1"/>
                    <a:pt x="62" y="1"/>
                  </a:cubicBezTo>
                  <a:cubicBezTo>
                    <a:pt x="58" y="0"/>
                    <a:pt x="58" y="1"/>
                    <a:pt x="56" y="3"/>
                  </a:cubicBezTo>
                  <a:cubicBezTo>
                    <a:pt x="53" y="6"/>
                    <a:pt x="49" y="4"/>
                    <a:pt x="45" y="5"/>
                  </a:cubicBezTo>
                  <a:cubicBezTo>
                    <a:pt x="41" y="6"/>
                    <a:pt x="45" y="8"/>
                    <a:pt x="45" y="8"/>
                  </a:cubicBezTo>
                  <a:cubicBezTo>
                    <a:pt x="44" y="8"/>
                    <a:pt x="43" y="8"/>
                    <a:pt x="43" y="8"/>
                  </a:cubicBezTo>
                  <a:cubicBezTo>
                    <a:pt x="43" y="8"/>
                    <a:pt x="44" y="10"/>
                    <a:pt x="43" y="10"/>
                  </a:cubicBezTo>
                  <a:cubicBezTo>
                    <a:pt x="42" y="10"/>
                    <a:pt x="42" y="8"/>
                    <a:pt x="42" y="7"/>
                  </a:cubicBezTo>
                  <a:cubicBezTo>
                    <a:pt x="41" y="7"/>
                    <a:pt x="38" y="10"/>
                    <a:pt x="38" y="10"/>
                  </a:cubicBezTo>
                  <a:cubicBezTo>
                    <a:pt x="36" y="11"/>
                    <a:pt x="34" y="9"/>
                    <a:pt x="32" y="11"/>
                  </a:cubicBezTo>
                  <a:cubicBezTo>
                    <a:pt x="30" y="12"/>
                    <a:pt x="28" y="13"/>
                    <a:pt x="27" y="15"/>
                  </a:cubicBezTo>
                  <a:cubicBezTo>
                    <a:pt x="27" y="17"/>
                    <a:pt x="27" y="19"/>
                    <a:pt x="25" y="20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19" y="22"/>
                    <a:pt x="13" y="22"/>
                    <a:pt x="12" y="23"/>
                  </a:cubicBezTo>
                  <a:cubicBezTo>
                    <a:pt x="12" y="24"/>
                    <a:pt x="10" y="27"/>
                    <a:pt x="10" y="27"/>
                  </a:cubicBezTo>
                  <a:cubicBezTo>
                    <a:pt x="11" y="28"/>
                    <a:pt x="14" y="28"/>
                    <a:pt x="15" y="29"/>
                  </a:cubicBezTo>
                  <a:cubicBezTo>
                    <a:pt x="18" y="30"/>
                    <a:pt x="21" y="32"/>
                    <a:pt x="23" y="34"/>
                  </a:cubicBezTo>
                  <a:cubicBezTo>
                    <a:pt x="24" y="35"/>
                    <a:pt x="24" y="37"/>
                    <a:pt x="26" y="38"/>
                  </a:cubicBezTo>
                  <a:cubicBezTo>
                    <a:pt x="28" y="38"/>
                    <a:pt x="29" y="38"/>
                    <a:pt x="31" y="37"/>
                  </a:cubicBezTo>
                  <a:cubicBezTo>
                    <a:pt x="31" y="37"/>
                    <a:pt x="34" y="38"/>
                    <a:pt x="34" y="38"/>
                  </a:cubicBezTo>
                  <a:cubicBezTo>
                    <a:pt x="36" y="41"/>
                    <a:pt x="31" y="39"/>
                    <a:pt x="31" y="39"/>
                  </a:cubicBezTo>
                  <a:cubicBezTo>
                    <a:pt x="29" y="39"/>
                    <a:pt x="32" y="41"/>
                    <a:pt x="33" y="42"/>
                  </a:cubicBezTo>
                  <a:cubicBezTo>
                    <a:pt x="34" y="44"/>
                    <a:pt x="35" y="43"/>
                    <a:pt x="37" y="42"/>
                  </a:cubicBezTo>
                  <a:cubicBezTo>
                    <a:pt x="38" y="41"/>
                    <a:pt x="41" y="41"/>
                    <a:pt x="42" y="42"/>
                  </a:cubicBezTo>
                  <a:cubicBezTo>
                    <a:pt x="43" y="43"/>
                    <a:pt x="38" y="44"/>
                    <a:pt x="38" y="44"/>
                  </a:cubicBezTo>
                  <a:cubicBezTo>
                    <a:pt x="37" y="44"/>
                    <a:pt x="38" y="44"/>
                    <a:pt x="38" y="45"/>
                  </a:cubicBezTo>
                  <a:cubicBezTo>
                    <a:pt x="38" y="46"/>
                    <a:pt x="36" y="45"/>
                    <a:pt x="36" y="45"/>
                  </a:cubicBezTo>
                  <a:cubicBezTo>
                    <a:pt x="35" y="45"/>
                    <a:pt x="34" y="46"/>
                    <a:pt x="32" y="46"/>
                  </a:cubicBezTo>
                  <a:cubicBezTo>
                    <a:pt x="30" y="46"/>
                    <a:pt x="26" y="47"/>
                    <a:pt x="24" y="46"/>
                  </a:cubicBezTo>
                  <a:cubicBezTo>
                    <a:pt x="22" y="45"/>
                    <a:pt x="25" y="43"/>
                    <a:pt x="24" y="42"/>
                  </a:cubicBezTo>
                  <a:cubicBezTo>
                    <a:pt x="23" y="42"/>
                    <a:pt x="21" y="42"/>
                    <a:pt x="20" y="43"/>
                  </a:cubicBezTo>
                  <a:cubicBezTo>
                    <a:pt x="19" y="43"/>
                    <a:pt x="17" y="43"/>
                    <a:pt x="16" y="43"/>
                  </a:cubicBezTo>
                  <a:cubicBezTo>
                    <a:pt x="14" y="44"/>
                    <a:pt x="15" y="46"/>
                    <a:pt x="15" y="46"/>
                  </a:cubicBezTo>
                  <a:cubicBezTo>
                    <a:pt x="13" y="46"/>
                    <a:pt x="11" y="45"/>
                    <a:pt x="9" y="46"/>
                  </a:cubicBezTo>
                  <a:cubicBezTo>
                    <a:pt x="8" y="47"/>
                    <a:pt x="6" y="48"/>
                    <a:pt x="5" y="49"/>
                  </a:cubicBezTo>
                  <a:cubicBezTo>
                    <a:pt x="0" y="52"/>
                    <a:pt x="12" y="52"/>
                    <a:pt x="12" y="53"/>
                  </a:cubicBezTo>
                  <a:cubicBezTo>
                    <a:pt x="11" y="54"/>
                    <a:pt x="8" y="54"/>
                    <a:pt x="10" y="55"/>
                  </a:cubicBezTo>
                  <a:cubicBezTo>
                    <a:pt x="11" y="56"/>
                    <a:pt x="11" y="58"/>
                    <a:pt x="12" y="58"/>
                  </a:cubicBezTo>
                  <a:cubicBezTo>
                    <a:pt x="16" y="59"/>
                    <a:pt x="19" y="58"/>
                    <a:pt x="23" y="58"/>
                  </a:cubicBezTo>
                  <a:cubicBezTo>
                    <a:pt x="24" y="59"/>
                    <a:pt x="25" y="59"/>
                    <a:pt x="26" y="59"/>
                  </a:cubicBezTo>
                  <a:cubicBezTo>
                    <a:pt x="28" y="59"/>
                    <a:pt x="27" y="59"/>
                    <a:pt x="29" y="60"/>
                  </a:cubicBezTo>
                  <a:cubicBezTo>
                    <a:pt x="29" y="60"/>
                    <a:pt x="31" y="58"/>
                    <a:pt x="32" y="58"/>
                  </a:cubicBezTo>
                  <a:cubicBezTo>
                    <a:pt x="33" y="57"/>
                    <a:pt x="34" y="57"/>
                    <a:pt x="35" y="57"/>
                  </a:cubicBezTo>
                  <a:cubicBezTo>
                    <a:pt x="36" y="56"/>
                    <a:pt x="37" y="55"/>
                    <a:pt x="37" y="55"/>
                  </a:cubicBezTo>
                  <a:cubicBezTo>
                    <a:pt x="38" y="56"/>
                    <a:pt x="39" y="57"/>
                    <a:pt x="38" y="58"/>
                  </a:cubicBezTo>
                  <a:cubicBezTo>
                    <a:pt x="37" y="59"/>
                    <a:pt x="36" y="59"/>
                    <a:pt x="38" y="61"/>
                  </a:cubicBezTo>
                  <a:cubicBezTo>
                    <a:pt x="40" y="65"/>
                    <a:pt x="38" y="68"/>
                    <a:pt x="33" y="67"/>
                  </a:cubicBezTo>
                  <a:cubicBezTo>
                    <a:pt x="33" y="67"/>
                    <a:pt x="32" y="66"/>
                    <a:pt x="31" y="67"/>
                  </a:cubicBezTo>
                  <a:cubicBezTo>
                    <a:pt x="30" y="68"/>
                    <a:pt x="29" y="70"/>
                    <a:pt x="28" y="70"/>
                  </a:cubicBezTo>
                  <a:cubicBezTo>
                    <a:pt x="26" y="71"/>
                    <a:pt x="20" y="68"/>
                    <a:pt x="21" y="71"/>
                  </a:cubicBezTo>
                  <a:cubicBezTo>
                    <a:pt x="21" y="71"/>
                    <a:pt x="18" y="73"/>
                    <a:pt x="19" y="73"/>
                  </a:cubicBezTo>
                  <a:cubicBezTo>
                    <a:pt x="19" y="73"/>
                    <a:pt x="20" y="73"/>
                    <a:pt x="20" y="73"/>
                  </a:cubicBezTo>
                  <a:cubicBezTo>
                    <a:pt x="21" y="74"/>
                    <a:pt x="18" y="75"/>
                    <a:pt x="17" y="76"/>
                  </a:cubicBezTo>
                  <a:cubicBezTo>
                    <a:pt x="16" y="76"/>
                    <a:pt x="15" y="77"/>
                    <a:pt x="15" y="78"/>
                  </a:cubicBezTo>
                  <a:cubicBezTo>
                    <a:pt x="14" y="80"/>
                    <a:pt x="16" y="80"/>
                    <a:pt x="14" y="81"/>
                  </a:cubicBezTo>
                  <a:cubicBezTo>
                    <a:pt x="12" y="82"/>
                    <a:pt x="14" y="84"/>
                    <a:pt x="15" y="85"/>
                  </a:cubicBezTo>
                  <a:cubicBezTo>
                    <a:pt x="15" y="86"/>
                    <a:pt x="18" y="81"/>
                    <a:pt x="19" y="81"/>
                  </a:cubicBezTo>
                  <a:cubicBezTo>
                    <a:pt x="19" y="81"/>
                    <a:pt x="17" y="84"/>
                    <a:pt x="17" y="84"/>
                  </a:cubicBezTo>
                  <a:cubicBezTo>
                    <a:pt x="16" y="85"/>
                    <a:pt x="19" y="87"/>
                    <a:pt x="20" y="87"/>
                  </a:cubicBezTo>
                  <a:cubicBezTo>
                    <a:pt x="21" y="88"/>
                    <a:pt x="21" y="89"/>
                    <a:pt x="22" y="88"/>
                  </a:cubicBezTo>
                  <a:cubicBezTo>
                    <a:pt x="23" y="87"/>
                    <a:pt x="24" y="86"/>
                    <a:pt x="24" y="86"/>
                  </a:cubicBezTo>
                  <a:cubicBezTo>
                    <a:pt x="24" y="87"/>
                    <a:pt x="25" y="89"/>
                    <a:pt x="26" y="89"/>
                  </a:cubicBezTo>
                  <a:cubicBezTo>
                    <a:pt x="24" y="90"/>
                    <a:pt x="23" y="89"/>
                    <a:pt x="22" y="89"/>
                  </a:cubicBezTo>
                  <a:cubicBezTo>
                    <a:pt x="21" y="90"/>
                    <a:pt x="20" y="87"/>
                    <a:pt x="19" y="87"/>
                  </a:cubicBezTo>
                  <a:cubicBezTo>
                    <a:pt x="18" y="87"/>
                    <a:pt x="16" y="90"/>
                    <a:pt x="18" y="91"/>
                  </a:cubicBezTo>
                  <a:cubicBezTo>
                    <a:pt x="20" y="92"/>
                    <a:pt x="20" y="93"/>
                    <a:pt x="22" y="94"/>
                  </a:cubicBezTo>
                  <a:cubicBezTo>
                    <a:pt x="23" y="96"/>
                    <a:pt x="25" y="95"/>
                    <a:pt x="27" y="95"/>
                  </a:cubicBezTo>
                  <a:cubicBezTo>
                    <a:pt x="28" y="94"/>
                    <a:pt x="30" y="95"/>
                    <a:pt x="30" y="93"/>
                  </a:cubicBezTo>
                  <a:cubicBezTo>
                    <a:pt x="30" y="91"/>
                    <a:pt x="31" y="88"/>
                    <a:pt x="33" y="89"/>
                  </a:cubicBezTo>
                  <a:cubicBezTo>
                    <a:pt x="33" y="88"/>
                    <a:pt x="31" y="92"/>
                    <a:pt x="31" y="93"/>
                  </a:cubicBezTo>
                  <a:cubicBezTo>
                    <a:pt x="31" y="94"/>
                    <a:pt x="35" y="97"/>
                    <a:pt x="34" y="98"/>
                  </a:cubicBezTo>
                  <a:cubicBezTo>
                    <a:pt x="32" y="100"/>
                    <a:pt x="35" y="101"/>
                    <a:pt x="35" y="101"/>
                  </a:cubicBezTo>
                  <a:cubicBezTo>
                    <a:pt x="34" y="101"/>
                    <a:pt x="32" y="104"/>
                    <a:pt x="32" y="104"/>
                  </a:cubicBezTo>
                  <a:cubicBezTo>
                    <a:pt x="33" y="105"/>
                    <a:pt x="38" y="102"/>
                    <a:pt x="38" y="102"/>
                  </a:cubicBezTo>
                  <a:cubicBezTo>
                    <a:pt x="38" y="103"/>
                    <a:pt x="37" y="103"/>
                    <a:pt x="37" y="104"/>
                  </a:cubicBezTo>
                  <a:cubicBezTo>
                    <a:pt x="37" y="104"/>
                    <a:pt x="39" y="102"/>
                    <a:pt x="40" y="101"/>
                  </a:cubicBezTo>
                  <a:cubicBezTo>
                    <a:pt x="41" y="101"/>
                    <a:pt x="45" y="102"/>
                    <a:pt x="45" y="103"/>
                  </a:cubicBezTo>
                  <a:cubicBezTo>
                    <a:pt x="46" y="104"/>
                    <a:pt x="48" y="107"/>
                    <a:pt x="48" y="105"/>
                  </a:cubicBezTo>
                  <a:cubicBezTo>
                    <a:pt x="48" y="104"/>
                    <a:pt x="50" y="100"/>
                    <a:pt x="50" y="100"/>
                  </a:cubicBezTo>
                  <a:cubicBezTo>
                    <a:pt x="50" y="99"/>
                    <a:pt x="53" y="102"/>
                    <a:pt x="53" y="101"/>
                  </a:cubicBezTo>
                  <a:cubicBezTo>
                    <a:pt x="53" y="101"/>
                    <a:pt x="50" y="101"/>
                    <a:pt x="50" y="102"/>
                  </a:cubicBezTo>
                  <a:cubicBezTo>
                    <a:pt x="50" y="104"/>
                    <a:pt x="53" y="104"/>
                    <a:pt x="54" y="103"/>
                  </a:cubicBezTo>
                  <a:cubicBezTo>
                    <a:pt x="55" y="102"/>
                    <a:pt x="56" y="103"/>
                    <a:pt x="57" y="102"/>
                  </a:cubicBezTo>
                  <a:cubicBezTo>
                    <a:pt x="57" y="102"/>
                    <a:pt x="59" y="100"/>
                    <a:pt x="59" y="100"/>
                  </a:cubicBezTo>
                  <a:cubicBezTo>
                    <a:pt x="59" y="100"/>
                    <a:pt x="57" y="103"/>
                    <a:pt x="56" y="104"/>
                  </a:cubicBezTo>
                  <a:cubicBezTo>
                    <a:pt x="56" y="105"/>
                    <a:pt x="56" y="105"/>
                    <a:pt x="55" y="106"/>
                  </a:cubicBezTo>
                  <a:cubicBezTo>
                    <a:pt x="55" y="107"/>
                    <a:pt x="56" y="106"/>
                    <a:pt x="56" y="107"/>
                  </a:cubicBezTo>
                  <a:cubicBezTo>
                    <a:pt x="56" y="107"/>
                    <a:pt x="55" y="108"/>
                    <a:pt x="54" y="109"/>
                  </a:cubicBezTo>
                  <a:cubicBezTo>
                    <a:pt x="54" y="111"/>
                    <a:pt x="54" y="111"/>
                    <a:pt x="55" y="112"/>
                  </a:cubicBezTo>
                  <a:cubicBezTo>
                    <a:pt x="55" y="112"/>
                    <a:pt x="52" y="114"/>
                    <a:pt x="51" y="114"/>
                  </a:cubicBezTo>
                  <a:cubicBezTo>
                    <a:pt x="50" y="116"/>
                    <a:pt x="49" y="117"/>
                    <a:pt x="47" y="118"/>
                  </a:cubicBezTo>
                  <a:cubicBezTo>
                    <a:pt x="45" y="118"/>
                    <a:pt x="43" y="120"/>
                    <a:pt x="42" y="121"/>
                  </a:cubicBezTo>
                  <a:cubicBezTo>
                    <a:pt x="41" y="121"/>
                    <a:pt x="41" y="122"/>
                    <a:pt x="40" y="122"/>
                  </a:cubicBezTo>
                  <a:cubicBezTo>
                    <a:pt x="40" y="123"/>
                    <a:pt x="41" y="124"/>
                    <a:pt x="41" y="124"/>
                  </a:cubicBezTo>
                  <a:cubicBezTo>
                    <a:pt x="40" y="125"/>
                    <a:pt x="37" y="124"/>
                    <a:pt x="36" y="124"/>
                  </a:cubicBezTo>
                  <a:cubicBezTo>
                    <a:pt x="33" y="124"/>
                    <a:pt x="32" y="125"/>
                    <a:pt x="30" y="127"/>
                  </a:cubicBezTo>
                  <a:cubicBezTo>
                    <a:pt x="29" y="128"/>
                    <a:pt x="30" y="130"/>
                    <a:pt x="31" y="129"/>
                  </a:cubicBezTo>
                  <a:cubicBezTo>
                    <a:pt x="33" y="128"/>
                    <a:pt x="35" y="125"/>
                    <a:pt x="36" y="126"/>
                  </a:cubicBezTo>
                  <a:cubicBezTo>
                    <a:pt x="36" y="125"/>
                    <a:pt x="35" y="129"/>
                    <a:pt x="38" y="126"/>
                  </a:cubicBezTo>
                  <a:cubicBezTo>
                    <a:pt x="38" y="126"/>
                    <a:pt x="40" y="129"/>
                    <a:pt x="41" y="127"/>
                  </a:cubicBezTo>
                  <a:cubicBezTo>
                    <a:pt x="41" y="126"/>
                    <a:pt x="40" y="126"/>
                    <a:pt x="41" y="126"/>
                  </a:cubicBezTo>
                  <a:cubicBezTo>
                    <a:pt x="42" y="125"/>
                    <a:pt x="42" y="125"/>
                    <a:pt x="43" y="125"/>
                  </a:cubicBezTo>
                  <a:cubicBezTo>
                    <a:pt x="44" y="125"/>
                    <a:pt x="44" y="125"/>
                    <a:pt x="45" y="124"/>
                  </a:cubicBezTo>
                  <a:cubicBezTo>
                    <a:pt x="46" y="123"/>
                    <a:pt x="48" y="123"/>
                    <a:pt x="50" y="122"/>
                  </a:cubicBezTo>
                  <a:cubicBezTo>
                    <a:pt x="53" y="121"/>
                    <a:pt x="49" y="121"/>
                    <a:pt x="51" y="120"/>
                  </a:cubicBezTo>
                  <a:cubicBezTo>
                    <a:pt x="52" y="119"/>
                    <a:pt x="53" y="118"/>
                    <a:pt x="54" y="118"/>
                  </a:cubicBezTo>
                  <a:cubicBezTo>
                    <a:pt x="56" y="117"/>
                    <a:pt x="58" y="116"/>
                    <a:pt x="59" y="116"/>
                  </a:cubicBezTo>
                  <a:cubicBezTo>
                    <a:pt x="62" y="114"/>
                    <a:pt x="60" y="115"/>
                    <a:pt x="60" y="113"/>
                  </a:cubicBezTo>
                  <a:cubicBezTo>
                    <a:pt x="60" y="113"/>
                    <a:pt x="68" y="109"/>
                    <a:pt x="69" y="108"/>
                  </a:cubicBezTo>
                  <a:cubicBezTo>
                    <a:pt x="70" y="108"/>
                    <a:pt x="72" y="108"/>
                    <a:pt x="72" y="107"/>
                  </a:cubicBezTo>
                  <a:cubicBezTo>
                    <a:pt x="72" y="104"/>
                    <a:pt x="73" y="105"/>
                    <a:pt x="75" y="104"/>
                  </a:cubicBezTo>
                  <a:cubicBezTo>
                    <a:pt x="78" y="102"/>
                    <a:pt x="69" y="101"/>
                    <a:pt x="73" y="97"/>
                  </a:cubicBezTo>
                  <a:cubicBezTo>
                    <a:pt x="75" y="96"/>
                    <a:pt x="77" y="96"/>
                    <a:pt x="78" y="95"/>
                  </a:cubicBezTo>
                  <a:cubicBezTo>
                    <a:pt x="79" y="94"/>
                    <a:pt x="79" y="91"/>
                    <a:pt x="77" y="91"/>
                  </a:cubicBezTo>
                  <a:cubicBezTo>
                    <a:pt x="79" y="91"/>
                    <a:pt x="79" y="92"/>
                    <a:pt x="81" y="91"/>
                  </a:cubicBezTo>
                  <a:cubicBezTo>
                    <a:pt x="82" y="90"/>
                    <a:pt x="83" y="88"/>
                    <a:pt x="85" y="87"/>
                  </a:cubicBezTo>
                  <a:cubicBezTo>
                    <a:pt x="86" y="86"/>
                    <a:pt x="88" y="84"/>
                    <a:pt x="89" y="84"/>
                  </a:cubicBezTo>
                  <a:cubicBezTo>
                    <a:pt x="90" y="84"/>
                    <a:pt x="95" y="84"/>
                    <a:pt x="94" y="86"/>
                  </a:cubicBezTo>
                  <a:cubicBezTo>
                    <a:pt x="93" y="87"/>
                    <a:pt x="91" y="85"/>
                    <a:pt x="89" y="86"/>
                  </a:cubicBezTo>
                  <a:cubicBezTo>
                    <a:pt x="87" y="87"/>
                    <a:pt x="87" y="88"/>
                    <a:pt x="86" y="90"/>
                  </a:cubicBezTo>
                  <a:cubicBezTo>
                    <a:pt x="86" y="92"/>
                    <a:pt x="84" y="94"/>
                    <a:pt x="84" y="96"/>
                  </a:cubicBezTo>
                  <a:cubicBezTo>
                    <a:pt x="83" y="97"/>
                    <a:pt x="87" y="96"/>
                    <a:pt x="87" y="97"/>
                  </a:cubicBezTo>
                  <a:cubicBezTo>
                    <a:pt x="86" y="97"/>
                    <a:pt x="81" y="99"/>
                    <a:pt x="85" y="99"/>
                  </a:cubicBezTo>
                  <a:cubicBezTo>
                    <a:pt x="88" y="99"/>
                    <a:pt x="90" y="97"/>
                    <a:pt x="93" y="96"/>
                  </a:cubicBezTo>
                  <a:cubicBezTo>
                    <a:pt x="95" y="94"/>
                    <a:pt x="97" y="94"/>
                    <a:pt x="99" y="93"/>
                  </a:cubicBezTo>
                  <a:cubicBezTo>
                    <a:pt x="103" y="92"/>
                    <a:pt x="101" y="90"/>
                    <a:pt x="101" y="88"/>
                  </a:cubicBezTo>
                  <a:cubicBezTo>
                    <a:pt x="100" y="84"/>
                    <a:pt x="109" y="87"/>
                    <a:pt x="111" y="88"/>
                  </a:cubicBezTo>
                  <a:cubicBezTo>
                    <a:pt x="113" y="88"/>
                    <a:pt x="114" y="90"/>
                    <a:pt x="116" y="91"/>
                  </a:cubicBezTo>
                  <a:cubicBezTo>
                    <a:pt x="116" y="91"/>
                    <a:pt x="118" y="88"/>
                    <a:pt x="119" y="89"/>
                  </a:cubicBezTo>
                  <a:cubicBezTo>
                    <a:pt x="119" y="89"/>
                    <a:pt x="119" y="91"/>
                    <a:pt x="119" y="92"/>
                  </a:cubicBezTo>
                  <a:cubicBezTo>
                    <a:pt x="121" y="93"/>
                    <a:pt x="122" y="93"/>
                    <a:pt x="123" y="93"/>
                  </a:cubicBezTo>
                  <a:cubicBezTo>
                    <a:pt x="126" y="93"/>
                    <a:pt x="129" y="92"/>
                    <a:pt x="131" y="93"/>
                  </a:cubicBezTo>
                  <a:cubicBezTo>
                    <a:pt x="132" y="93"/>
                    <a:pt x="133" y="94"/>
                    <a:pt x="134" y="93"/>
                  </a:cubicBezTo>
                  <a:cubicBezTo>
                    <a:pt x="135" y="93"/>
                    <a:pt x="135" y="94"/>
                    <a:pt x="136" y="95"/>
                  </a:cubicBezTo>
                  <a:cubicBezTo>
                    <a:pt x="137" y="95"/>
                    <a:pt x="139" y="96"/>
                    <a:pt x="140" y="96"/>
                  </a:cubicBezTo>
                  <a:cubicBezTo>
                    <a:pt x="142" y="96"/>
                    <a:pt x="143" y="94"/>
                    <a:pt x="144" y="94"/>
                  </a:cubicBezTo>
                  <a:cubicBezTo>
                    <a:pt x="146" y="93"/>
                    <a:pt x="145" y="96"/>
                    <a:pt x="145" y="96"/>
                  </a:cubicBezTo>
                  <a:cubicBezTo>
                    <a:pt x="144" y="97"/>
                    <a:pt x="144" y="97"/>
                    <a:pt x="145" y="98"/>
                  </a:cubicBezTo>
                  <a:cubicBezTo>
                    <a:pt x="148" y="99"/>
                    <a:pt x="150" y="100"/>
                    <a:pt x="152" y="101"/>
                  </a:cubicBezTo>
                  <a:cubicBezTo>
                    <a:pt x="154" y="103"/>
                    <a:pt x="156" y="105"/>
                    <a:pt x="158" y="106"/>
                  </a:cubicBezTo>
                  <a:cubicBezTo>
                    <a:pt x="159" y="106"/>
                    <a:pt x="160" y="105"/>
                    <a:pt x="161" y="105"/>
                  </a:cubicBezTo>
                  <a:cubicBezTo>
                    <a:pt x="162" y="104"/>
                    <a:pt x="160" y="103"/>
                    <a:pt x="160" y="102"/>
                  </a:cubicBezTo>
                  <a:cubicBezTo>
                    <a:pt x="160" y="101"/>
                    <a:pt x="163" y="103"/>
                    <a:pt x="163" y="103"/>
                  </a:cubicBezTo>
                  <a:cubicBezTo>
                    <a:pt x="163" y="104"/>
                    <a:pt x="166" y="106"/>
                    <a:pt x="167" y="105"/>
                  </a:cubicBezTo>
                  <a:cubicBezTo>
                    <a:pt x="167" y="105"/>
                    <a:pt x="165" y="99"/>
                    <a:pt x="165" y="99"/>
                  </a:cubicBezTo>
                  <a:cubicBezTo>
                    <a:pt x="166" y="99"/>
                    <a:pt x="168" y="104"/>
                    <a:pt x="169" y="104"/>
                  </a:cubicBezTo>
                  <a:cubicBezTo>
                    <a:pt x="169" y="105"/>
                    <a:pt x="170" y="107"/>
                    <a:pt x="171" y="107"/>
                  </a:cubicBezTo>
                  <a:cubicBezTo>
                    <a:pt x="172" y="107"/>
                    <a:pt x="173" y="105"/>
                    <a:pt x="173" y="105"/>
                  </a:cubicBezTo>
                  <a:cubicBezTo>
                    <a:pt x="171" y="106"/>
                    <a:pt x="177" y="110"/>
                    <a:pt x="177" y="111"/>
                  </a:cubicBezTo>
                  <a:cubicBezTo>
                    <a:pt x="176" y="111"/>
                    <a:pt x="176" y="111"/>
                    <a:pt x="176" y="111"/>
                  </a:cubicBezTo>
                  <a:cubicBezTo>
                    <a:pt x="175" y="112"/>
                    <a:pt x="177" y="112"/>
                    <a:pt x="177" y="113"/>
                  </a:cubicBezTo>
                  <a:cubicBezTo>
                    <a:pt x="177" y="113"/>
                    <a:pt x="175" y="114"/>
                    <a:pt x="176" y="114"/>
                  </a:cubicBezTo>
                  <a:cubicBezTo>
                    <a:pt x="177" y="115"/>
                    <a:pt x="178" y="116"/>
                    <a:pt x="179" y="117"/>
                  </a:cubicBezTo>
                  <a:cubicBezTo>
                    <a:pt x="181" y="119"/>
                    <a:pt x="182" y="120"/>
                    <a:pt x="184" y="121"/>
                  </a:cubicBezTo>
                  <a:cubicBezTo>
                    <a:pt x="184" y="121"/>
                    <a:pt x="182" y="125"/>
                    <a:pt x="183" y="125"/>
                  </a:cubicBezTo>
                  <a:cubicBezTo>
                    <a:pt x="184" y="126"/>
                    <a:pt x="184" y="124"/>
                    <a:pt x="184" y="124"/>
                  </a:cubicBezTo>
                  <a:cubicBezTo>
                    <a:pt x="185" y="123"/>
                    <a:pt x="185" y="126"/>
                    <a:pt x="186" y="127"/>
                  </a:cubicBezTo>
                  <a:cubicBezTo>
                    <a:pt x="186" y="127"/>
                    <a:pt x="186" y="126"/>
                    <a:pt x="186" y="125"/>
                  </a:cubicBezTo>
                  <a:cubicBezTo>
                    <a:pt x="186" y="127"/>
                    <a:pt x="192" y="130"/>
                    <a:pt x="193" y="127"/>
                  </a:cubicBezTo>
                  <a:cubicBezTo>
                    <a:pt x="193" y="127"/>
                    <a:pt x="193" y="128"/>
                    <a:pt x="193" y="128"/>
                  </a:cubicBezTo>
                  <a:cubicBezTo>
                    <a:pt x="193" y="128"/>
                    <a:pt x="194" y="127"/>
                    <a:pt x="194" y="126"/>
                  </a:cubicBezTo>
                  <a:cubicBezTo>
                    <a:pt x="193" y="126"/>
                    <a:pt x="194" y="127"/>
                    <a:pt x="194" y="1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641">
              <a:extLst>
                <a:ext uri="{FF2B5EF4-FFF2-40B4-BE49-F238E27FC236}">
                  <a16:creationId xmlns:a16="http://schemas.microsoft.com/office/drawing/2014/main" id="{C7ABF997-20F2-1B4E-9154-1492D3ED7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392" y="5503627"/>
              <a:ext cx="2309327" cy="1211790"/>
            </a:xfrm>
            <a:custGeom>
              <a:avLst/>
              <a:gdLst>
                <a:gd name="T0" fmla="*/ 84 w 289"/>
                <a:gd name="T1" fmla="*/ 106 h 143"/>
                <a:gd name="T2" fmla="*/ 105 w 289"/>
                <a:gd name="T3" fmla="*/ 119 h 143"/>
                <a:gd name="T4" fmla="*/ 125 w 289"/>
                <a:gd name="T5" fmla="*/ 127 h 143"/>
                <a:gd name="T6" fmla="*/ 137 w 289"/>
                <a:gd name="T7" fmla="*/ 127 h 143"/>
                <a:gd name="T8" fmla="*/ 149 w 289"/>
                <a:gd name="T9" fmla="*/ 119 h 143"/>
                <a:gd name="T10" fmla="*/ 162 w 289"/>
                <a:gd name="T11" fmla="*/ 118 h 143"/>
                <a:gd name="T12" fmla="*/ 177 w 289"/>
                <a:gd name="T13" fmla="*/ 119 h 143"/>
                <a:gd name="T14" fmla="*/ 171 w 289"/>
                <a:gd name="T15" fmla="*/ 113 h 143"/>
                <a:gd name="T16" fmla="*/ 186 w 289"/>
                <a:gd name="T17" fmla="*/ 113 h 143"/>
                <a:gd name="T18" fmla="*/ 209 w 289"/>
                <a:gd name="T19" fmla="*/ 122 h 143"/>
                <a:gd name="T20" fmla="*/ 213 w 289"/>
                <a:gd name="T21" fmla="*/ 133 h 143"/>
                <a:gd name="T22" fmla="*/ 220 w 289"/>
                <a:gd name="T23" fmla="*/ 143 h 143"/>
                <a:gd name="T24" fmla="*/ 215 w 289"/>
                <a:gd name="T25" fmla="*/ 108 h 143"/>
                <a:gd name="T26" fmla="*/ 234 w 289"/>
                <a:gd name="T27" fmla="*/ 92 h 143"/>
                <a:gd name="T28" fmla="*/ 239 w 289"/>
                <a:gd name="T29" fmla="*/ 86 h 143"/>
                <a:gd name="T30" fmla="*/ 244 w 289"/>
                <a:gd name="T31" fmla="*/ 82 h 143"/>
                <a:gd name="T32" fmla="*/ 242 w 289"/>
                <a:gd name="T33" fmla="*/ 78 h 143"/>
                <a:gd name="T34" fmla="*/ 238 w 289"/>
                <a:gd name="T35" fmla="*/ 71 h 143"/>
                <a:gd name="T36" fmla="*/ 239 w 289"/>
                <a:gd name="T37" fmla="*/ 69 h 143"/>
                <a:gd name="T38" fmla="*/ 242 w 289"/>
                <a:gd name="T39" fmla="*/ 75 h 143"/>
                <a:gd name="T40" fmla="*/ 246 w 289"/>
                <a:gd name="T41" fmla="*/ 62 h 143"/>
                <a:gd name="T42" fmla="*/ 253 w 289"/>
                <a:gd name="T43" fmla="*/ 52 h 143"/>
                <a:gd name="T44" fmla="*/ 265 w 289"/>
                <a:gd name="T45" fmla="*/ 48 h 143"/>
                <a:gd name="T46" fmla="*/ 271 w 289"/>
                <a:gd name="T47" fmla="*/ 48 h 143"/>
                <a:gd name="T48" fmla="*/ 274 w 289"/>
                <a:gd name="T49" fmla="*/ 35 h 143"/>
                <a:gd name="T50" fmla="*/ 288 w 289"/>
                <a:gd name="T51" fmla="*/ 28 h 143"/>
                <a:gd name="T52" fmla="*/ 276 w 289"/>
                <a:gd name="T53" fmla="*/ 13 h 143"/>
                <a:gd name="T54" fmla="*/ 264 w 289"/>
                <a:gd name="T55" fmla="*/ 28 h 143"/>
                <a:gd name="T56" fmla="*/ 237 w 289"/>
                <a:gd name="T57" fmla="*/ 39 h 143"/>
                <a:gd name="T58" fmla="*/ 224 w 289"/>
                <a:gd name="T59" fmla="*/ 45 h 143"/>
                <a:gd name="T60" fmla="*/ 208 w 289"/>
                <a:gd name="T61" fmla="*/ 44 h 143"/>
                <a:gd name="T62" fmla="*/ 203 w 289"/>
                <a:gd name="T63" fmla="*/ 36 h 143"/>
                <a:gd name="T64" fmla="*/ 196 w 289"/>
                <a:gd name="T65" fmla="*/ 28 h 143"/>
                <a:gd name="T66" fmla="*/ 185 w 289"/>
                <a:gd name="T67" fmla="*/ 48 h 143"/>
                <a:gd name="T68" fmla="*/ 187 w 289"/>
                <a:gd name="T69" fmla="*/ 25 h 143"/>
                <a:gd name="T70" fmla="*/ 196 w 289"/>
                <a:gd name="T71" fmla="*/ 17 h 143"/>
                <a:gd name="T72" fmla="*/ 184 w 289"/>
                <a:gd name="T73" fmla="*/ 13 h 143"/>
                <a:gd name="T74" fmla="*/ 165 w 289"/>
                <a:gd name="T75" fmla="*/ 15 h 143"/>
                <a:gd name="T76" fmla="*/ 158 w 289"/>
                <a:gd name="T77" fmla="*/ 5 h 143"/>
                <a:gd name="T78" fmla="*/ 147 w 289"/>
                <a:gd name="T79" fmla="*/ 4 h 143"/>
                <a:gd name="T80" fmla="*/ 30 w 289"/>
                <a:gd name="T81" fmla="*/ 4 h 143"/>
                <a:gd name="T82" fmla="*/ 7 w 289"/>
                <a:gd name="T83" fmla="*/ 9 h 143"/>
                <a:gd name="T84" fmla="*/ 8 w 289"/>
                <a:gd name="T85" fmla="*/ 21 h 143"/>
                <a:gd name="T86" fmla="*/ 2 w 289"/>
                <a:gd name="T87" fmla="*/ 40 h 143"/>
                <a:gd name="T88" fmla="*/ 5 w 289"/>
                <a:gd name="T89" fmla="*/ 63 h 143"/>
                <a:gd name="T90" fmla="*/ 12 w 289"/>
                <a:gd name="T91" fmla="*/ 73 h 143"/>
                <a:gd name="T92" fmla="*/ 21 w 289"/>
                <a:gd name="T93" fmla="*/ 88 h 143"/>
                <a:gd name="T94" fmla="*/ 39 w 289"/>
                <a:gd name="T95" fmla="*/ 10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9" h="143">
                  <a:moveTo>
                    <a:pt x="68" y="108"/>
                  </a:moveTo>
                  <a:cubicBezTo>
                    <a:pt x="71" y="108"/>
                    <a:pt x="74" y="108"/>
                    <a:pt x="78" y="108"/>
                  </a:cubicBezTo>
                  <a:cubicBezTo>
                    <a:pt x="79" y="108"/>
                    <a:pt x="81" y="108"/>
                    <a:pt x="82" y="108"/>
                  </a:cubicBezTo>
                  <a:cubicBezTo>
                    <a:pt x="83" y="108"/>
                    <a:pt x="83" y="106"/>
                    <a:pt x="84" y="106"/>
                  </a:cubicBezTo>
                  <a:cubicBezTo>
                    <a:pt x="85" y="105"/>
                    <a:pt x="91" y="105"/>
                    <a:pt x="91" y="106"/>
                  </a:cubicBezTo>
                  <a:cubicBezTo>
                    <a:pt x="94" y="108"/>
                    <a:pt x="97" y="110"/>
                    <a:pt x="100" y="112"/>
                  </a:cubicBezTo>
                  <a:cubicBezTo>
                    <a:pt x="100" y="112"/>
                    <a:pt x="101" y="115"/>
                    <a:pt x="101" y="116"/>
                  </a:cubicBezTo>
                  <a:cubicBezTo>
                    <a:pt x="102" y="118"/>
                    <a:pt x="102" y="118"/>
                    <a:pt x="105" y="119"/>
                  </a:cubicBezTo>
                  <a:cubicBezTo>
                    <a:pt x="107" y="120"/>
                    <a:pt x="108" y="121"/>
                    <a:pt x="109" y="119"/>
                  </a:cubicBezTo>
                  <a:cubicBezTo>
                    <a:pt x="110" y="116"/>
                    <a:pt x="111" y="116"/>
                    <a:pt x="114" y="117"/>
                  </a:cubicBezTo>
                  <a:cubicBezTo>
                    <a:pt x="116" y="117"/>
                    <a:pt x="119" y="118"/>
                    <a:pt x="119" y="120"/>
                  </a:cubicBezTo>
                  <a:cubicBezTo>
                    <a:pt x="121" y="123"/>
                    <a:pt x="123" y="124"/>
                    <a:pt x="125" y="127"/>
                  </a:cubicBezTo>
                  <a:cubicBezTo>
                    <a:pt x="127" y="129"/>
                    <a:pt x="126" y="133"/>
                    <a:pt x="129" y="134"/>
                  </a:cubicBezTo>
                  <a:cubicBezTo>
                    <a:pt x="131" y="136"/>
                    <a:pt x="135" y="136"/>
                    <a:pt x="137" y="137"/>
                  </a:cubicBezTo>
                  <a:cubicBezTo>
                    <a:pt x="137" y="136"/>
                    <a:pt x="135" y="129"/>
                    <a:pt x="135" y="129"/>
                  </a:cubicBezTo>
                  <a:cubicBezTo>
                    <a:pt x="137" y="130"/>
                    <a:pt x="136" y="127"/>
                    <a:pt x="137" y="127"/>
                  </a:cubicBezTo>
                  <a:cubicBezTo>
                    <a:pt x="137" y="126"/>
                    <a:pt x="139" y="126"/>
                    <a:pt x="140" y="125"/>
                  </a:cubicBezTo>
                  <a:cubicBezTo>
                    <a:pt x="141" y="125"/>
                    <a:pt x="142" y="122"/>
                    <a:pt x="142" y="122"/>
                  </a:cubicBezTo>
                  <a:cubicBezTo>
                    <a:pt x="143" y="123"/>
                    <a:pt x="144" y="123"/>
                    <a:pt x="145" y="122"/>
                  </a:cubicBezTo>
                  <a:cubicBezTo>
                    <a:pt x="147" y="121"/>
                    <a:pt x="148" y="121"/>
                    <a:pt x="149" y="119"/>
                  </a:cubicBezTo>
                  <a:cubicBezTo>
                    <a:pt x="151" y="118"/>
                    <a:pt x="148" y="118"/>
                    <a:pt x="148" y="117"/>
                  </a:cubicBezTo>
                  <a:cubicBezTo>
                    <a:pt x="148" y="117"/>
                    <a:pt x="151" y="118"/>
                    <a:pt x="152" y="117"/>
                  </a:cubicBezTo>
                  <a:cubicBezTo>
                    <a:pt x="154" y="116"/>
                    <a:pt x="155" y="116"/>
                    <a:pt x="157" y="116"/>
                  </a:cubicBezTo>
                  <a:cubicBezTo>
                    <a:pt x="159" y="116"/>
                    <a:pt x="160" y="119"/>
                    <a:pt x="162" y="118"/>
                  </a:cubicBezTo>
                  <a:cubicBezTo>
                    <a:pt x="165" y="116"/>
                    <a:pt x="166" y="118"/>
                    <a:pt x="168" y="119"/>
                  </a:cubicBezTo>
                  <a:cubicBezTo>
                    <a:pt x="170" y="120"/>
                    <a:pt x="171" y="118"/>
                    <a:pt x="172" y="118"/>
                  </a:cubicBezTo>
                  <a:cubicBezTo>
                    <a:pt x="173" y="117"/>
                    <a:pt x="176" y="119"/>
                    <a:pt x="176" y="120"/>
                  </a:cubicBezTo>
                  <a:cubicBezTo>
                    <a:pt x="177" y="121"/>
                    <a:pt x="178" y="120"/>
                    <a:pt x="177" y="119"/>
                  </a:cubicBezTo>
                  <a:cubicBezTo>
                    <a:pt x="177" y="119"/>
                    <a:pt x="176" y="118"/>
                    <a:pt x="175" y="118"/>
                  </a:cubicBezTo>
                  <a:cubicBezTo>
                    <a:pt x="174" y="117"/>
                    <a:pt x="176" y="117"/>
                    <a:pt x="176" y="117"/>
                  </a:cubicBezTo>
                  <a:cubicBezTo>
                    <a:pt x="175" y="115"/>
                    <a:pt x="175" y="114"/>
                    <a:pt x="173" y="115"/>
                  </a:cubicBezTo>
                  <a:cubicBezTo>
                    <a:pt x="173" y="115"/>
                    <a:pt x="169" y="115"/>
                    <a:pt x="171" y="113"/>
                  </a:cubicBezTo>
                  <a:cubicBezTo>
                    <a:pt x="173" y="113"/>
                    <a:pt x="174" y="114"/>
                    <a:pt x="175" y="114"/>
                  </a:cubicBezTo>
                  <a:cubicBezTo>
                    <a:pt x="178" y="113"/>
                    <a:pt x="180" y="113"/>
                    <a:pt x="183" y="113"/>
                  </a:cubicBezTo>
                  <a:cubicBezTo>
                    <a:pt x="184" y="113"/>
                    <a:pt x="183" y="113"/>
                    <a:pt x="184" y="114"/>
                  </a:cubicBezTo>
                  <a:cubicBezTo>
                    <a:pt x="184" y="114"/>
                    <a:pt x="185" y="114"/>
                    <a:pt x="186" y="113"/>
                  </a:cubicBezTo>
                  <a:cubicBezTo>
                    <a:pt x="188" y="113"/>
                    <a:pt x="190" y="113"/>
                    <a:pt x="192" y="113"/>
                  </a:cubicBezTo>
                  <a:cubicBezTo>
                    <a:pt x="194" y="113"/>
                    <a:pt x="194" y="115"/>
                    <a:pt x="196" y="116"/>
                  </a:cubicBezTo>
                  <a:cubicBezTo>
                    <a:pt x="198" y="118"/>
                    <a:pt x="200" y="116"/>
                    <a:pt x="202" y="115"/>
                  </a:cubicBezTo>
                  <a:cubicBezTo>
                    <a:pt x="203" y="115"/>
                    <a:pt x="209" y="121"/>
                    <a:pt x="209" y="122"/>
                  </a:cubicBezTo>
                  <a:cubicBezTo>
                    <a:pt x="210" y="123"/>
                    <a:pt x="208" y="125"/>
                    <a:pt x="209" y="126"/>
                  </a:cubicBezTo>
                  <a:cubicBezTo>
                    <a:pt x="210" y="128"/>
                    <a:pt x="209" y="128"/>
                    <a:pt x="210" y="130"/>
                  </a:cubicBezTo>
                  <a:cubicBezTo>
                    <a:pt x="210" y="131"/>
                    <a:pt x="211" y="132"/>
                    <a:pt x="211" y="132"/>
                  </a:cubicBezTo>
                  <a:cubicBezTo>
                    <a:pt x="212" y="132"/>
                    <a:pt x="212" y="133"/>
                    <a:pt x="213" y="133"/>
                  </a:cubicBezTo>
                  <a:cubicBezTo>
                    <a:pt x="214" y="134"/>
                    <a:pt x="213" y="136"/>
                    <a:pt x="214" y="137"/>
                  </a:cubicBezTo>
                  <a:cubicBezTo>
                    <a:pt x="215" y="138"/>
                    <a:pt x="216" y="138"/>
                    <a:pt x="217" y="140"/>
                  </a:cubicBezTo>
                  <a:cubicBezTo>
                    <a:pt x="219" y="143"/>
                    <a:pt x="218" y="140"/>
                    <a:pt x="220" y="141"/>
                  </a:cubicBezTo>
                  <a:cubicBezTo>
                    <a:pt x="220" y="141"/>
                    <a:pt x="220" y="143"/>
                    <a:pt x="220" y="143"/>
                  </a:cubicBezTo>
                  <a:cubicBezTo>
                    <a:pt x="221" y="143"/>
                    <a:pt x="222" y="136"/>
                    <a:pt x="222" y="135"/>
                  </a:cubicBezTo>
                  <a:cubicBezTo>
                    <a:pt x="222" y="132"/>
                    <a:pt x="221" y="130"/>
                    <a:pt x="220" y="126"/>
                  </a:cubicBezTo>
                  <a:cubicBezTo>
                    <a:pt x="218" y="123"/>
                    <a:pt x="218" y="120"/>
                    <a:pt x="217" y="117"/>
                  </a:cubicBezTo>
                  <a:cubicBezTo>
                    <a:pt x="215" y="115"/>
                    <a:pt x="214" y="111"/>
                    <a:pt x="215" y="108"/>
                  </a:cubicBezTo>
                  <a:cubicBezTo>
                    <a:pt x="216" y="105"/>
                    <a:pt x="218" y="103"/>
                    <a:pt x="221" y="101"/>
                  </a:cubicBezTo>
                  <a:cubicBezTo>
                    <a:pt x="222" y="100"/>
                    <a:pt x="223" y="100"/>
                    <a:pt x="224" y="99"/>
                  </a:cubicBezTo>
                  <a:cubicBezTo>
                    <a:pt x="225" y="98"/>
                    <a:pt x="226" y="96"/>
                    <a:pt x="227" y="96"/>
                  </a:cubicBezTo>
                  <a:cubicBezTo>
                    <a:pt x="229" y="94"/>
                    <a:pt x="232" y="94"/>
                    <a:pt x="234" y="92"/>
                  </a:cubicBezTo>
                  <a:cubicBezTo>
                    <a:pt x="235" y="91"/>
                    <a:pt x="236" y="89"/>
                    <a:pt x="238" y="89"/>
                  </a:cubicBezTo>
                  <a:cubicBezTo>
                    <a:pt x="238" y="89"/>
                    <a:pt x="242" y="89"/>
                    <a:pt x="241" y="87"/>
                  </a:cubicBezTo>
                  <a:cubicBezTo>
                    <a:pt x="241" y="87"/>
                    <a:pt x="238" y="88"/>
                    <a:pt x="238" y="88"/>
                  </a:cubicBezTo>
                  <a:cubicBezTo>
                    <a:pt x="238" y="87"/>
                    <a:pt x="240" y="88"/>
                    <a:pt x="239" y="86"/>
                  </a:cubicBezTo>
                  <a:cubicBezTo>
                    <a:pt x="239" y="86"/>
                    <a:pt x="238" y="85"/>
                    <a:pt x="239" y="85"/>
                  </a:cubicBezTo>
                  <a:cubicBezTo>
                    <a:pt x="239" y="84"/>
                    <a:pt x="239" y="85"/>
                    <a:pt x="240" y="84"/>
                  </a:cubicBezTo>
                  <a:cubicBezTo>
                    <a:pt x="239" y="85"/>
                    <a:pt x="241" y="86"/>
                    <a:pt x="241" y="85"/>
                  </a:cubicBezTo>
                  <a:cubicBezTo>
                    <a:pt x="242" y="85"/>
                    <a:pt x="245" y="83"/>
                    <a:pt x="244" y="82"/>
                  </a:cubicBezTo>
                  <a:cubicBezTo>
                    <a:pt x="244" y="83"/>
                    <a:pt x="238" y="82"/>
                    <a:pt x="239" y="81"/>
                  </a:cubicBezTo>
                  <a:cubicBezTo>
                    <a:pt x="239" y="80"/>
                    <a:pt x="240" y="82"/>
                    <a:pt x="241" y="81"/>
                  </a:cubicBezTo>
                  <a:cubicBezTo>
                    <a:pt x="241" y="81"/>
                    <a:pt x="243" y="80"/>
                    <a:pt x="243" y="80"/>
                  </a:cubicBezTo>
                  <a:cubicBezTo>
                    <a:pt x="243" y="80"/>
                    <a:pt x="242" y="79"/>
                    <a:pt x="242" y="78"/>
                  </a:cubicBezTo>
                  <a:cubicBezTo>
                    <a:pt x="243" y="77"/>
                    <a:pt x="243" y="76"/>
                    <a:pt x="241" y="76"/>
                  </a:cubicBezTo>
                  <a:cubicBezTo>
                    <a:pt x="241" y="76"/>
                    <a:pt x="237" y="74"/>
                    <a:pt x="237" y="74"/>
                  </a:cubicBezTo>
                  <a:cubicBezTo>
                    <a:pt x="238" y="73"/>
                    <a:pt x="239" y="74"/>
                    <a:pt x="240" y="74"/>
                  </a:cubicBezTo>
                  <a:cubicBezTo>
                    <a:pt x="241" y="73"/>
                    <a:pt x="239" y="71"/>
                    <a:pt x="238" y="71"/>
                  </a:cubicBezTo>
                  <a:cubicBezTo>
                    <a:pt x="237" y="70"/>
                    <a:pt x="236" y="69"/>
                    <a:pt x="236" y="68"/>
                  </a:cubicBezTo>
                  <a:cubicBezTo>
                    <a:pt x="235" y="67"/>
                    <a:pt x="238" y="65"/>
                    <a:pt x="237" y="64"/>
                  </a:cubicBezTo>
                  <a:cubicBezTo>
                    <a:pt x="238" y="65"/>
                    <a:pt x="237" y="66"/>
                    <a:pt x="237" y="67"/>
                  </a:cubicBezTo>
                  <a:cubicBezTo>
                    <a:pt x="237" y="67"/>
                    <a:pt x="239" y="69"/>
                    <a:pt x="239" y="69"/>
                  </a:cubicBezTo>
                  <a:cubicBezTo>
                    <a:pt x="241" y="67"/>
                    <a:pt x="239" y="62"/>
                    <a:pt x="242" y="61"/>
                  </a:cubicBezTo>
                  <a:cubicBezTo>
                    <a:pt x="241" y="61"/>
                    <a:pt x="241" y="66"/>
                    <a:pt x="242" y="67"/>
                  </a:cubicBezTo>
                  <a:cubicBezTo>
                    <a:pt x="242" y="69"/>
                    <a:pt x="244" y="69"/>
                    <a:pt x="244" y="71"/>
                  </a:cubicBezTo>
                  <a:cubicBezTo>
                    <a:pt x="244" y="72"/>
                    <a:pt x="241" y="74"/>
                    <a:pt x="242" y="75"/>
                  </a:cubicBezTo>
                  <a:cubicBezTo>
                    <a:pt x="242" y="75"/>
                    <a:pt x="248" y="69"/>
                    <a:pt x="247" y="67"/>
                  </a:cubicBezTo>
                  <a:cubicBezTo>
                    <a:pt x="247" y="65"/>
                    <a:pt x="245" y="64"/>
                    <a:pt x="245" y="62"/>
                  </a:cubicBezTo>
                  <a:cubicBezTo>
                    <a:pt x="244" y="61"/>
                    <a:pt x="245" y="58"/>
                    <a:pt x="247" y="59"/>
                  </a:cubicBezTo>
                  <a:cubicBezTo>
                    <a:pt x="246" y="58"/>
                    <a:pt x="245" y="61"/>
                    <a:pt x="246" y="62"/>
                  </a:cubicBezTo>
                  <a:cubicBezTo>
                    <a:pt x="248" y="64"/>
                    <a:pt x="248" y="65"/>
                    <a:pt x="250" y="62"/>
                  </a:cubicBezTo>
                  <a:cubicBezTo>
                    <a:pt x="251" y="61"/>
                    <a:pt x="253" y="58"/>
                    <a:pt x="252" y="56"/>
                  </a:cubicBezTo>
                  <a:cubicBezTo>
                    <a:pt x="252" y="56"/>
                    <a:pt x="251" y="55"/>
                    <a:pt x="252" y="54"/>
                  </a:cubicBezTo>
                  <a:cubicBezTo>
                    <a:pt x="252" y="54"/>
                    <a:pt x="253" y="52"/>
                    <a:pt x="253" y="52"/>
                  </a:cubicBezTo>
                  <a:cubicBezTo>
                    <a:pt x="253" y="52"/>
                    <a:pt x="253" y="54"/>
                    <a:pt x="253" y="54"/>
                  </a:cubicBezTo>
                  <a:cubicBezTo>
                    <a:pt x="253" y="54"/>
                    <a:pt x="258" y="51"/>
                    <a:pt x="260" y="51"/>
                  </a:cubicBezTo>
                  <a:cubicBezTo>
                    <a:pt x="261" y="50"/>
                    <a:pt x="263" y="51"/>
                    <a:pt x="264" y="51"/>
                  </a:cubicBezTo>
                  <a:cubicBezTo>
                    <a:pt x="266" y="50"/>
                    <a:pt x="265" y="49"/>
                    <a:pt x="265" y="48"/>
                  </a:cubicBezTo>
                  <a:cubicBezTo>
                    <a:pt x="266" y="48"/>
                    <a:pt x="266" y="50"/>
                    <a:pt x="267" y="50"/>
                  </a:cubicBezTo>
                  <a:cubicBezTo>
                    <a:pt x="267" y="50"/>
                    <a:pt x="269" y="49"/>
                    <a:pt x="269" y="49"/>
                  </a:cubicBezTo>
                  <a:cubicBezTo>
                    <a:pt x="271" y="51"/>
                    <a:pt x="275" y="46"/>
                    <a:pt x="272" y="46"/>
                  </a:cubicBezTo>
                  <a:cubicBezTo>
                    <a:pt x="272" y="46"/>
                    <a:pt x="272" y="48"/>
                    <a:pt x="271" y="48"/>
                  </a:cubicBezTo>
                  <a:cubicBezTo>
                    <a:pt x="270" y="48"/>
                    <a:pt x="268" y="44"/>
                    <a:pt x="268" y="44"/>
                  </a:cubicBezTo>
                  <a:cubicBezTo>
                    <a:pt x="269" y="43"/>
                    <a:pt x="268" y="42"/>
                    <a:pt x="269" y="41"/>
                  </a:cubicBezTo>
                  <a:cubicBezTo>
                    <a:pt x="270" y="39"/>
                    <a:pt x="271" y="37"/>
                    <a:pt x="272" y="36"/>
                  </a:cubicBezTo>
                  <a:cubicBezTo>
                    <a:pt x="273" y="36"/>
                    <a:pt x="274" y="35"/>
                    <a:pt x="274" y="35"/>
                  </a:cubicBezTo>
                  <a:cubicBezTo>
                    <a:pt x="276" y="36"/>
                    <a:pt x="277" y="33"/>
                    <a:pt x="278" y="32"/>
                  </a:cubicBezTo>
                  <a:cubicBezTo>
                    <a:pt x="278" y="32"/>
                    <a:pt x="280" y="33"/>
                    <a:pt x="281" y="32"/>
                  </a:cubicBezTo>
                  <a:cubicBezTo>
                    <a:pt x="283" y="31"/>
                    <a:pt x="285" y="31"/>
                    <a:pt x="286" y="30"/>
                  </a:cubicBezTo>
                  <a:cubicBezTo>
                    <a:pt x="287" y="30"/>
                    <a:pt x="289" y="29"/>
                    <a:pt x="288" y="28"/>
                  </a:cubicBezTo>
                  <a:cubicBezTo>
                    <a:pt x="286" y="26"/>
                    <a:pt x="286" y="25"/>
                    <a:pt x="285" y="24"/>
                  </a:cubicBezTo>
                  <a:cubicBezTo>
                    <a:pt x="281" y="23"/>
                    <a:pt x="287" y="14"/>
                    <a:pt x="281" y="14"/>
                  </a:cubicBezTo>
                  <a:cubicBezTo>
                    <a:pt x="280" y="13"/>
                    <a:pt x="279" y="15"/>
                    <a:pt x="278" y="14"/>
                  </a:cubicBezTo>
                  <a:cubicBezTo>
                    <a:pt x="277" y="13"/>
                    <a:pt x="277" y="12"/>
                    <a:pt x="276" y="13"/>
                  </a:cubicBezTo>
                  <a:cubicBezTo>
                    <a:pt x="275" y="14"/>
                    <a:pt x="274" y="16"/>
                    <a:pt x="273" y="17"/>
                  </a:cubicBezTo>
                  <a:cubicBezTo>
                    <a:pt x="272" y="18"/>
                    <a:pt x="272" y="20"/>
                    <a:pt x="271" y="21"/>
                  </a:cubicBezTo>
                  <a:cubicBezTo>
                    <a:pt x="271" y="23"/>
                    <a:pt x="270" y="26"/>
                    <a:pt x="268" y="26"/>
                  </a:cubicBezTo>
                  <a:cubicBezTo>
                    <a:pt x="266" y="26"/>
                    <a:pt x="266" y="28"/>
                    <a:pt x="264" y="28"/>
                  </a:cubicBezTo>
                  <a:cubicBezTo>
                    <a:pt x="259" y="28"/>
                    <a:pt x="254" y="28"/>
                    <a:pt x="249" y="28"/>
                  </a:cubicBezTo>
                  <a:cubicBezTo>
                    <a:pt x="247" y="28"/>
                    <a:pt x="247" y="28"/>
                    <a:pt x="246" y="29"/>
                  </a:cubicBezTo>
                  <a:cubicBezTo>
                    <a:pt x="245" y="31"/>
                    <a:pt x="241" y="33"/>
                    <a:pt x="241" y="34"/>
                  </a:cubicBezTo>
                  <a:cubicBezTo>
                    <a:pt x="242" y="37"/>
                    <a:pt x="239" y="39"/>
                    <a:pt x="237" y="39"/>
                  </a:cubicBezTo>
                  <a:cubicBezTo>
                    <a:pt x="235" y="39"/>
                    <a:pt x="234" y="38"/>
                    <a:pt x="232" y="38"/>
                  </a:cubicBezTo>
                  <a:cubicBezTo>
                    <a:pt x="230" y="38"/>
                    <a:pt x="228" y="39"/>
                    <a:pt x="227" y="39"/>
                  </a:cubicBezTo>
                  <a:cubicBezTo>
                    <a:pt x="227" y="39"/>
                    <a:pt x="227" y="42"/>
                    <a:pt x="228" y="42"/>
                  </a:cubicBezTo>
                  <a:cubicBezTo>
                    <a:pt x="227" y="43"/>
                    <a:pt x="226" y="44"/>
                    <a:pt x="224" y="45"/>
                  </a:cubicBezTo>
                  <a:cubicBezTo>
                    <a:pt x="222" y="46"/>
                    <a:pt x="219" y="48"/>
                    <a:pt x="216" y="49"/>
                  </a:cubicBezTo>
                  <a:cubicBezTo>
                    <a:pt x="213" y="50"/>
                    <a:pt x="210" y="50"/>
                    <a:pt x="207" y="49"/>
                  </a:cubicBezTo>
                  <a:cubicBezTo>
                    <a:pt x="206" y="48"/>
                    <a:pt x="205" y="47"/>
                    <a:pt x="206" y="46"/>
                  </a:cubicBezTo>
                  <a:cubicBezTo>
                    <a:pt x="206" y="46"/>
                    <a:pt x="207" y="44"/>
                    <a:pt x="208" y="44"/>
                  </a:cubicBezTo>
                  <a:cubicBezTo>
                    <a:pt x="208" y="44"/>
                    <a:pt x="208" y="45"/>
                    <a:pt x="208" y="46"/>
                  </a:cubicBezTo>
                  <a:cubicBezTo>
                    <a:pt x="210" y="42"/>
                    <a:pt x="211" y="39"/>
                    <a:pt x="209" y="35"/>
                  </a:cubicBezTo>
                  <a:cubicBezTo>
                    <a:pt x="208" y="34"/>
                    <a:pt x="206" y="36"/>
                    <a:pt x="205" y="36"/>
                  </a:cubicBezTo>
                  <a:cubicBezTo>
                    <a:pt x="204" y="37"/>
                    <a:pt x="204" y="36"/>
                    <a:pt x="203" y="36"/>
                  </a:cubicBezTo>
                  <a:cubicBezTo>
                    <a:pt x="202" y="35"/>
                    <a:pt x="204" y="34"/>
                    <a:pt x="204" y="34"/>
                  </a:cubicBezTo>
                  <a:cubicBezTo>
                    <a:pt x="208" y="30"/>
                    <a:pt x="205" y="26"/>
                    <a:pt x="201" y="25"/>
                  </a:cubicBezTo>
                  <a:cubicBezTo>
                    <a:pt x="198" y="24"/>
                    <a:pt x="198" y="25"/>
                    <a:pt x="196" y="26"/>
                  </a:cubicBezTo>
                  <a:cubicBezTo>
                    <a:pt x="196" y="27"/>
                    <a:pt x="196" y="27"/>
                    <a:pt x="196" y="28"/>
                  </a:cubicBezTo>
                  <a:cubicBezTo>
                    <a:pt x="196" y="29"/>
                    <a:pt x="194" y="28"/>
                    <a:pt x="193" y="28"/>
                  </a:cubicBezTo>
                  <a:cubicBezTo>
                    <a:pt x="192" y="28"/>
                    <a:pt x="190" y="36"/>
                    <a:pt x="190" y="37"/>
                  </a:cubicBezTo>
                  <a:cubicBezTo>
                    <a:pt x="191" y="42"/>
                    <a:pt x="192" y="45"/>
                    <a:pt x="188" y="47"/>
                  </a:cubicBezTo>
                  <a:cubicBezTo>
                    <a:pt x="188" y="48"/>
                    <a:pt x="185" y="49"/>
                    <a:pt x="185" y="48"/>
                  </a:cubicBezTo>
                  <a:cubicBezTo>
                    <a:pt x="185" y="46"/>
                    <a:pt x="184" y="44"/>
                    <a:pt x="184" y="42"/>
                  </a:cubicBezTo>
                  <a:cubicBezTo>
                    <a:pt x="184" y="41"/>
                    <a:pt x="186" y="30"/>
                    <a:pt x="186" y="30"/>
                  </a:cubicBezTo>
                  <a:cubicBezTo>
                    <a:pt x="185" y="30"/>
                    <a:pt x="183" y="32"/>
                    <a:pt x="183" y="31"/>
                  </a:cubicBezTo>
                  <a:cubicBezTo>
                    <a:pt x="183" y="30"/>
                    <a:pt x="186" y="26"/>
                    <a:pt x="187" y="25"/>
                  </a:cubicBezTo>
                  <a:cubicBezTo>
                    <a:pt x="188" y="23"/>
                    <a:pt x="191" y="23"/>
                    <a:pt x="193" y="22"/>
                  </a:cubicBezTo>
                  <a:cubicBezTo>
                    <a:pt x="196" y="22"/>
                    <a:pt x="199" y="23"/>
                    <a:pt x="202" y="23"/>
                  </a:cubicBezTo>
                  <a:cubicBezTo>
                    <a:pt x="205" y="23"/>
                    <a:pt x="201" y="20"/>
                    <a:pt x="199" y="20"/>
                  </a:cubicBezTo>
                  <a:cubicBezTo>
                    <a:pt x="197" y="20"/>
                    <a:pt x="199" y="17"/>
                    <a:pt x="196" y="17"/>
                  </a:cubicBezTo>
                  <a:cubicBezTo>
                    <a:pt x="194" y="18"/>
                    <a:pt x="192" y="19"/>
                    <a:pt x="189" y="19"/>
                  </a:cubicBezTo>
                  <a:cubicBezTo>
                    <a:pt x="187" y="19"/>
                    <a:pt x="185" y="17"/>
                    <a:pt x="183" y="16"/>
                  </a:cubicBezTo>
                  <a:cubicBezTo>
                    <a:pt x="183" y="16"/>
                    <a:pt x="180" y="16"/>
                    <a:pt x="181" y="15"/>
                  </a:cubicBezTo>
                  <a:cubicBezTo>
                    <a:pt x="182" y="15"/>
                    <a:pt x="184" y="14"/>
                    <a:pt x="184" y="13"/>
                  </a:cubicBezTo>
                  <a:cubicBezTo>
                    <a:pt x="184" y="13"/>
                    <a:pt x="176" y="16"/>
                    <a:pt x="175" y="16"/>
                  </a:cubicBezTo>
                  <a:cubicBezTo>
                    <a:pt x="174" y="17"/>
                    <a:pt x="173" y="18"/>
                    <a:pt x="172" y="18"/>
                  </a:cubicBezTo>
                  <a:cubicBezTo>
                    <a:pt x="170" y="18"/>
                    <a:pt x="170" y="16"/>
                    <a:pt x="168" y="16"/>
                  </a:cubicBezTo>
                  <a:cubicBezTo>
                    <a:pt x="167" y="16"/>
                    <a:pt x="162" y="18"/>
                    <a:pt x="165" y="15"/>
                  </a:cubicBezTo>
                  <a:cubicBezTo>
                    <a:pt x="168" y="13"/>
                    <a:pt x="171" y="11"/>
                    <a:pt x="174" y="9"/>
                  </a:cubicBezTo>
                  <a:cubicBezTo>
                    <a:pt x="172" y="9"/>
                    <a:pt x="170" y="7"/>
                    <a:pt x="168" y="9"/>
                  </a:cubicBezTo>
                  <a:cubicBezTo>
                    <a:pt x="165" y="10"/>
                    <a:pt x="164" y="8"/>
                    <a:pt x="161" y="7"/>
                  </a:cubicBezTo>
                  <a:cubicBezTo>
                    <a:pt x="160" y="7"/>
                    <a:pt x="159" y="6"/>
                    <a:pt x="158" y="5"/>
                  </a:cubicBezTo>
                  <a:cubicBezTo>
                    <a:pt x="156" y="5"/>
                    <a:pt x="155" y="6"/>
                    <a:pt x="153" y="6"/>
                  </a:cubicBezTo>
                  <a:cubicBezTo>
                    <a:pt x="152" y="5"/>
                    <a:pt x="150" y="5"/>
                    <a:pt x="150" y="3"/>
                  </a:cubicBezTo>
                  <a:cubicBezTo>
                    <a:pt x="150" y="3"/>
                    <a:pt x="148" y="0"/>
                    <a:pt x="148" y="1"/>
                  </a:cubicBezTo>
                  <a:cubicBezTo>
                    <a:pt x="147" y="1"/>
                    <a:pt x="148" y="4"/>
                    <a:pt x="147" y="4"/>
                  </a:cubicBezTo>
                  <a:cubicBezTo>
                    <a:pt x="146" y="4"/>
                    <a:pt x="145" y="4"/>
                    <a:pt x="145" y="4"/>
                  </a:cubicBezTo>
                  <a:cubicBezTo>
                    <a:pt x="142" y="4"/>
                    <a:pt x="139" y="4"/>
                    <a:pt x="136" y="4"/>
                  </a:cubicBezTo>
                  <a:cubicBezTo>
                    <a:pt x="125" y="4"/>
                    <a:pt x="115" y="4"/>
                    <a:pt x="105" y="4"/>
                  </a:cubicBezTo>
                  <a:cubicBezTo>
                    <a:pt x="80" y="4"/>
                    <a:pt x="55" y="4"/>
                    <a:pt x="30" y="4"/>
                  </a:cubicBezTo>
                  <a:cubicBezTo>
                    <a:pt x="24" y="4"/>
                    <a:pt x="17" y="4"/>
                    <a:pt x="11" y="4"/>
                  </a:cubicBezTo>
                  <a:cubicBezTo>
                    <a:pt x="12" y="5"/>
                    <a:pt x="14" y="13"/>
                    <a:pt x="11" y="14"/>
                  </a:cubicBezTo>
                  <a:cubicBezTo>
                    <a:pt x="9" y="14"/>
                    <a:pt x="8" y="14"/>
                    <a:pt x="10" y="12"/>
                  </a:cubicBezTo>
                  <a:cubicBezTo>
                    <a:pt x="12" y="9"/>
                    <a:pt x="9" y="9"/>
                    <a:pt x="7" y="9"/>
                  </a:cubicBezTo>
                  <a:cubicBezTo>
                    <a:pt x="5" y="9"/>
                    <a:pt x="2" y="7"/>
                    <a:pt x="1" y="7"/>
                  </a:cubicBezTo>
                  <a:cubicBezTo>
                    <a:pt x="0" y="8"/>
                    <a:pt x="2" y="12"/>
                    <a:pt x="2" y="12"/>
                  </a:cubicBezTo>
                  <a:cubicBezTo>
                    <a:pt x="3" y="15"/>
                    <a:pt x="4" y="16"/>
                    <a:pt x="4" y="18"/>
                  </a:cubicBezTo>
                  <a:cubicBezTo>
                    <a:pt x="4" y="19"/>
                    <a:pt x="7" y="21"/>
                    <a:pt x="8" y="21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4" y="23"/>
                    <a:pt x="5" y="24"/>
                    <a:pt x="5" y="25"/>
                  </a:cubicBezTo>
                  <a:cubicBezTo>
                    <a:pt x="5" y="28"/>
                    <a:pt x="5" y="30"/>
                    <a:pt x="4" y="32"/>
                  </a:cubicBezTo>
                  <a:cubicBezTo>
                    <a:pt x="4" y="35"/>
                    <a:pt x="3" y="37"/>
                    <a:pt x="2" y="40"/>
                  </a:cubicBezTo>
                  <a:cubicBezTo>
                    <a:pt x="1" y="43"/>
                    <a:pt x="3" y="46"/>
                    <a:pt x="4" y="49"/>
                  </a:cubicBezTo>
                  <a:cubicBezTo>
                    <a:pt x="4" y="52"/>
                    <a:pt x="3" y="54"/>
                    <a:pt x="3" y="56"/>
                  </a:cubicBezTo>
                  <a:cubicBezTo>
                    <a:pt x="3" y="57"/>
                    <a:pt x="4" y="58"/>
                    <a:pt x="4" y="59"/>
                  </a:cubicBezTo>
                  <a:cubicBezTo>
                    <a:pt x="5" y="60"/>
                    <a:pt x="5" y="62"/>
                    <a:pt x="5" y="63"/>
                  </a:cubicBezTo>
                  <a:cubicBezTo>
                    <a:pt x="6" y="66"/>
                    <a:pt x="9" y="67"/>
                    <a:pt x="10" y="70"/>
                  </a:cubicBezTo>
                  <a:cubicBezTo>
                    <a:pt x="11" y="72"/>
                    <a:pt x="11" y="71"/>
                    <a:pt x="12" y="70"/>
                  </a:cubicBezTo>
                  <a:cubicBezTo>
                    <a:pt x="12" y="70"/>
                    <a:pt x="13" y="73"/>
                    <a:pt x="13" y="73"/>
                  </a:cubicBezTo>
                  <a:cubicBezTo>
                    <a:pt x="13" y="73"/>
                    <a:pt x="12" y="72"/>
                    <a:pt x="12" y="73"/>
                  </a:cubicBezTo>
                  <a:cubicBezTo>
                    <a:pt x="12" y="74"/>
                    <a:pt x="12" y="75"/>
                    <a:pt x="13" y="76"/>
                  </a:cubicBezTo>
                  <a:cubicBezTo>
                    <a:pt x="14" y="76"/>
                    <a:pt x="14" y="76"/>
                    <a:pt x="15" y="77"/>
                  </a:cubicBezTo>
                  <a:cubicBezTo>
                    <a:pt x="16" y="78"/>
                    <a:pt x="14" y="79"/>
                    <a:pt x="15" y="80"/>
                  </a:cubicBezTo>
                  <a:cubicBezTo>
                    <a:pt x="17" y="83"/>
                    <a:pt x="21" y="85"/>
                    <a:pt x="21" y="88"/>
                  </a:cubicBezTo>
                  <a:cubicBezTo>
                    <a:pt x="22" y="90"/>
                    <a:pt x="23" y="90"/>
                    <a:pt x="25" y="91"/>
                  </a:cubicBezTo>
                  <a:cubicBezTo>
                    <a:pt x="27" y="92"/>
                    <a:pt x="29" y="93"/>
                    <a:pt x="31" y="93"/>
                  </a:cubicBezTo>
                  <a:cubicBezTo>
                    <a:pt x="33" y="93"/>
                    <a:pt x="35" y="95"/>
                    <a:pt x="36" y="96"/>
                  </a:cubicBezTo>
                  <a:cubicBezTo>
                    <a:pt x="36" y="97"/>
                    <a:pt x="40" y="101"/>
                    <a:pt x="39" y="102"/>
                  </a:cubicBezTo>
                  <a:cubicBezTo>
                    <a:pt x="43" y="101"/>
                    <a:pt x="48" y="100"/>
                    <a:pt x="52" y="101"/>
                  </a:cubicBezTo>
                  <a:cubicBezTo>
                    <a:pt x="58" y="103"/>
                    <a:pt x="63" y="106"/>
                    <a:pt x="68" y="108"/>
                  </a:cubicBezTo>
                  <a:close/>
                </a:path>
              </a:pathLst>
            </a:custGeom>
            <a:solidFill>
              <a:schemeClr val="accent1"/>
            </a:solidFill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642">
              <a:extLst>
                <a:ext uri="{FF2B5EF4-FFF2-40B4-BE49-F238E27FC236}">
                  <a16:creationId xmlns:a16="http://schemas.microsoft.com/office/drawing/2014/main" id="{504F4B23-83CF-AE40-A5E3-6D0CF4CD7C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9218" y="4046599"/>
              <a:ext cx="3410825" cy="1855192"/>
            </a:xfrm>
            <a:custGeom>
              <a:avLst/>
              <a:gdLst>
                <a:gd name="T0" fmla="*/ 255 w 427"/>
                <a:gd name="T1" fmla="*/ 181 h 219"/>
                <a:gd name="T2" fmla="*/ 299 w 427"/>
                <a:gd name="T3" fmla="*/ 195 h 219"/>
                <a:gd name="T4" fmla="*/ 296 w 427"/>
                <a:gd name="T5" fmla="*/ 215 h 219"/>
                <a:gd name="T6" fmla="*/ 332 w 427"/>
                <a:gd name="T7" fmla="*/ 200 h 219"/>
                <a:gd name="T8" fmla="*/ 366 w 427"/>
                <a:gd name="T9" fmla="*/ 196 h 219"/>
                <a:gd name="T10" fmla="*/ 383 w 427"/>
                <a:gd name="T11" fmla="*/ 200 h 219"/>
                <a:gd name="T12" fmla="*/ 391 w 427"/>
                <a:gd name="T13" fmla="*/ 201 h 219"/>
                <a:gd name="T14" fmla="*/ 380 w 427"/>
                <a:gd name="T15" fmla="*/ 188 h 219"/>
                <a:gd name="T16" fmla="*/ 382 w 427"/>
                <a:gd name="T17" fmla="*/ 176 h 219"/>
                <a:gd name="T18" fmla="*/ 354 w 427"/>
                <a:gd name="T19" fmla="*/ 180 h 219"/>
                <a:gd name="T20" fmla="*/ 414 w 427"/>
                <a:gd name="T21" fmla="*/ 160 h 219"/>
                <a:gd name="T22" fmla="*/ 417 w 427"/>
                <a:gd name="T23" fmla="*/ 144 h 219"/>
                <a:gd name="T24" fmla="*/ 415 w 427"/>
                <a:gd name="T25" fmla="*/ 139 h 219"/>
                <a:gd name="T26" fmla="*/ 394 w 427"/>
                <a:gd name="T27" fmla="*/ 126 h 219"/>
                <a:gd name="T28" fmla="*/ 390 w 427"/>
                <a:gd name="T29" fmla="*/ 110 h 219"/>
                <a:gd name="T30" fmla="*/ 378 w 427"/>
                <a:gd name="T31" fmla="*/ 104 h 219"/>
                <a:gd name="T32" fmla="*/ 364 w 427"/>
                <a:gd name="T33" fmla="*/ 112 h 219"/>
                <a:gd name="T34" fmla="*/ 356 w 427"/>
                <a:gd name="T35" fmla="*/ 107 h 219"/>
                <a:gd name="T36" fmla="*/ 342 w 427"/>
                <a:gd name="T37" fmla="*/ 85 h 219"/>
                <a:gd name="T38" fmla="*/ 314 w 427"/>
                <a:gd name="T39" fmla="*/ 91 h 219"/>
                <a:gd name="T40" fmla="*/ 320 w 427"/>
                <a:gd name="T41" fmla="*/ 116 h 219"/>
                <a:gd name="T42" fmla="*/ 306 w 427"/>
                <a:gd name="T43" fmla="*/ 159 h 219"/>
                <a:gd name="T44" fmla="*/ 292 w 427"/>
                <a:gd name="T45" fmla="*/ 135 h 219"/>
                <a:gd name="T46" fmla="*/ 250 w 427"/>
                <a:gd name="T47" fmla="*/ 119 h 219"/>
                <a:gd name="T48" fmla="*/ 237 w 427"/>
                <a:gd name="T49" fmla="*/ 86 h 219"/>
                <a:gd name="T50" fmla="*/ 246 w 427"/>
                <a:gd name="T51" fmla="*/ 77 h 219"/>
                <a:gd name="T52" fmla="*/ 246 w 427"/>
                <a:gd name="T53" fmla="*/ 70 h 219"/>
                <a:gd name="T54" fmla="*/ 263 w 427"/>
                <a:gd name="T55" fmla="*/ 58 h 219"/>
                <a:gd name="T56" fmla="*/ 276 w 427"/>
                <a:gd name="T57" fmla="*/ 48 h 219"/>
                <a:gd name="T58" fmla="*/ 293 w 427"/>
                <a:gd name="T59" fmla="*/ 36 h 219"/>
                <a:gd name="T60" fmla="*/ 276 w 427"/>
                <a:gd name="T61" fmla="*/ 23 h 219"/>
                <a:gd name="T62" fmla="*/ 262 w 427"/>
                <a:gd name="T63" fmla="*/ 35 h 219"/>
                <a:gd name="T64" fmla="*/ 252 w 427"/>
                <a:gd name="T65" fmla="*/ 23 h 219"/>
                <a:gd name="T66" fmla="*/ 241 w 427"/>
                <a:gd name="T67" fmla="*/ 10 h 219"/>
                <a:gd name="T68" fmla="*/ 223 w 427"/>
                <a:gd name="T69" fmla="*/ 6 h 219"/>
                <a:gd name="T70" fmla="*/ 232 w 427"/>
                <a:gd name="T71" fmla="*/ 27 h 219"/>
                <a:gd name="T72" fmla="*/ 226 w 427"/>
                <a:gd name="T73" fmla="*/ 40 h 219"/>
                <a:gd name="T74" fmla="*/ 218 w 427"/>
                <a:gd name="T75" fmla="*/ 37 h 219"/>
                <a:gd name="T76" fmla="*/ 164 w 427"/>
                <a:gd name="T77" fmla="*/ 29 h 219"/>
                <a:gd name="T78" fmla="*/ 166 w 427"/>
                <a:gd name="T79" fmla="*/ 41 h 219"/>
                <a:gd name="T80" fmla="*/ 160 w 427"/>
                <a:gd name="T81" fmla="*/ 40 h 219"/>
                <a:gd name="T82" fmla="*/ 133 w 427"/>
                <a:gd name="T83" fmla="*/ 30 h 219"/>
                <a:gd name="T84" fmla="*/ 83 w 427"/>
                <a:gd name="T85" fmla="*/ 23 h 219"/>
                <a:gd name="T86" fmla="*/ 71 w 427"/>
                <a:gd name="T87" fmla="*/ 18 h 219"/>
                <a:gd name="T88" fmla="*/ 50 w 427"/>
                <a:gd name="T89" fmla="*/ 24 h 219"/>
                <a:gd name="T90" fmla="*/ 49 w 427"/>
                <a:gd name="T91" fmla="*/ 22 h 219"/>
                <a:gd name="T92" fmla="*/ 29 w 427"/>
                <a:gd name="T93" fmla="*/ 23 h 219"/>
                <a:gd name="T94" fmla="*/ 21 w 427"/>
                <a:gd name="T95" fmla="*/ 28 h 219"/>
                <a:gd name="T96" fmla="*/ 3 w 427"/>
                <a:gd name="T97" fmla="*/ 97 h 219"/>
                <a:gd name="T98" fmla="*/ 40 w 427"/>
                <a:gd name="T99" fmla="*/ 116 h 219"/>
                <a:gd name="T100" fmla="*/ 53 w 427"/>
                <a:gd name="T101" fmla="*/ 141 h 219"/>
                <a:gd name="T102" fmla="*/ 62 w 427"/>
                <a:gd name="T103" fmla="*/ 150 h 219"/>
                <a:gd name="T104" fmla="*/ 67 w 427"/>
                <a:gd name="T105" fmla="*/ 160 h 219"/>
                <a:gd name="T106" fmla="*/ 80 w 427"/>
                <a:gd name="T107" fmla="*/ 166 h 219"/>
                <a:gd name="T108" fmla="*/ 133 w 427"/>
                <a:gd name="T109" fmla="*/ 176 h 219"/>
                <a:gd name="T110" fmla="*/ 97 w 427"/>
                <a:gd name="T111" fmla="*/ 57 h 219"/>
                <a:gd name="T112" fmla="*/ 87 w 427"/>
                <a:gd name="T113" fmla="*/ 51 h 219"/>
                <a:gd name="T114" fmla="*/ 113 w 427"/>
                <a:gd name="T115" fmla="*/ 49 h 219"/>
                <a:gd name="T116" fmla="*/ 142 w 427"/>
                <a:gd name="T117" fmla="*/ 85 h 219"/>
                <a:gd name="T118" fmla="*/ 131 w 427"/>
                <a:gd name="T119" fmla="*/ 85 h 219"/>
                <a:gd name="T120" fmla="*/ 160 w 427"/>
                <a:gd name="T121" fmla="*/ 78 h 219"/>
                <a:gd name="T122" fmla="*/ 210 w 427"/>
                <a:gd name="T123" fmla="*/ 150 h 219"/>
                <a:gd name="T124" fmla="*/ 222 w 427"/>
                <a:gd name="T125" fmla="*/ 16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219">
                  <a:moveTo>
                    <a:pt x="229" y="174"/>
                  </a:moveTo>
                  <a:cubicBezTo>
                    <a:pt x="229" y="174"/>
                    <a:pt x="229" y="173"/>
                    <a:pt x="229" y="173"/>
                  </a:cubicBezTo>
                  <a:cubicBezTo>
                    <a:pt x="229" y="173"/>
                    <a:pt x="232" y="177"/>
                    <a:pt x="232" y="177"/>
                  </a:cubicBezTo>
                  <a:cubicBezTo>
                    <a:pt x="234" y="177"/>
                    <a:pt x="235" y="178"/>
                    <a:pt x="236" y="178"/>
                  </a:cubicBezTo>
                  <a:cubicBezTo>
                    <a:pt x="238" y="178"/>
                    <a:pt x="238" y="177"/>
                    <a:pt x="239" y="178"/>
                  </a:cubicBezTo>
                  <a:cubicBezTo>
                    <a:pt x="242" y="179"/>
                    <a:pt x="244" y="180"/>
                    <a:pt x="246" y="181"/>
                  </a:cubicBezTo>
                  <a:cubicBezTo>
                    <a:pt x="247" y="182"/>
                    <a:pt x="248" y="181"/>
                    <a:pt x="249" y="181"/>
                  </a:cubicBezTo>
                  <a:cubicBezTo>
                    <a:pt x="250" y="180"/>
                    <a:pt x="251" y="180"/>
                    <a:pt x="252" y="180"/>
                  </a:cubicBezTo>
                  <a:cubicBezTo>
                    <a:pt x="253" y="180"/>
                    <a:pt x="254" y="181"/>
                    <a:pt x="255" y="181"/>
                  </a:cubicBezTo>
                  <a:cubicBezTo>
                    <a:pt x="257" y="181"/>
                    <a:pt x="258" y="180"/>
                    <a:pt x="259" y="179"/>
                  </a:cubicBezTo>
                  <a:cubicBezTo>
                    <a:pt x="260" y="178"/>
                    <a:pt x="263" y="175"/>
                    <a:pt x="264" y="175"/>
                  </a:cubicBezTo>
                  <a:cubicBezTo>
                    <a:pt x="264" y="175"/>
                    <a:pt x="265" y="176"/>
                    <a:pt x="265" y="176"/>
                  </a:cubicBezTo>
                  <a:cubicBezTo>
                    <a:pt x="267" y="176"/>
                    <a:pt x="268" y="176"/>
                    <a:pt x="269" y="176"/>
                  </a:cubicBezTo>
                  <a:cubicBezTo>
                    <a:pt x="273" y="176"/>
                    <a:pt x="272" y="179"/>
                    <a:pt x="274" y="181"/>
                  </a:cubicBezTo>
                  <a:cubicBezTo>
                    <a:pt x="275" y="182"/>
                    <a:pt x="279" y="181"/>
                    <a:pt x="279" y="183"/>
                  </a:cubicBezTo>
                  <a:cubicBezTo>
                    <a:pt x="279" y="185"/>
                    <a:pt x="280" y="187"/>
                    <a:pt x="281" y="189"/>
                  </a:cubicBezTo>
                  <a:cubicBezTo>
                    <a:pt x="281" y="194"/>
                    <a:pt x="290" y="193"/>
                    <a:pt x="293" y="194"/>
                  </a:cubicBezTo>
                  <a:cubicBezTo>
                    <a:pt x="295" y="194"/>
                    <a:pt x="298" y="194"/>
                    <a:pt x="299" y="195"/>
                  </a:cubicBezTo>
                  <a:cubicBezTo>
                    <a:pt x="300" y="196"/>
                    <a:pt x="305" y="201"/>
                    <a:pt x="304" y="201"/>
                  </a:cubicBezTo>
                  <a:cubicBezTo>
                    <a:pt x="302" y="203"/>
                    <a:pt x="302" y="203"/>
                    <a:pt x="300" y="202"/>
                  </a:cubicBezTo>
                  <a:cubicBezTo>
                    <a:pt x="299" y="201"/>
                    <a:pt x="295" y="199"/>
                    <a:pt x="295" y="199"/>
                  </a:cubicBezTo>
                  <a:cubicBezTo>
                    <a:pt x="295" y="200"/>
                    <a:pt x="298" y="201"/>
                    <a:pt x="297" y="203"/>
                  </a:cubicBezTo>
                  <a:cubicBezTo>
                    <a:pt x="296" y="204"/>
                    <a:pt x="295" y="206"/>
                    <a:pt x="295" y="207"/>
                  </a:cubicBezTo>
                  <a:cubicBezTo>
                    <a:pt x="295" y="209"/>
                    <a:pt x="295" y="210"/>
                    <a:pt x="294" y="211"/>
                  </a:cubicBezTo>
                  <a:cubicBezTo>
                    <a:pt x="294" y="212"/>
                    <a:pt x="291" y="213"/>
                    <a:pt x="291" y="213"/>
                  </a:cubicBezTo>
                  <a:cubicBezTo>
                    <a:pt x="290" y="214"/>
                    <a:pt x="287" y="219"/>
                    <a:pt x="291" y="219"/>
                  </a:cubicBezTo>
                  <a:cubicBezTo>
                    <a:pt x="292" y="219"/>
                    <a:pt x="294" y="217"/>
                    <a:pt x="296" y="215"/>
                  </a:cubicBezTo>
                  <a:cubicBezTo>
                    <a:pt x="298" y="214"/>
                    <a:pt x="299" y="216"/>
                    <a:pt x="301" y="215"/>
                  </a:cubicBezTo>
                  <a:cubicBezTo>
                    <a:pt x="304" y="215"/>
                    <a:pt x="305" y="213"/>
                    <a:pt x="308" y="213"/>
                  </a:cubicBezTo>
                  <a:cubicBezTo>
                    <a:pt x="308" y="211"/>
                    <a:pt x="308" y="212"/>
                    <a:pt x="306" y="211"/>
                  </a:cubicBezTo>
                  <a:cubicBezTo>
                    <a:pt x="305" y="211"/>
                    <a:pt x="305" y="210"/>
                    <a:pt x="306" y="210"/>
                  </a:cubicBezTo>
                  <a:cubicBezTo>
                    <a:pt x="307" y="208"/>
                    <a:pt x="308" y="207"/>
                    <a:pt x="311" y="207"/>
                  </a:cubicBezTo>
                  <a:cubicBezTo>
                    <a:pt x="312" y="207"/>
                    <a:pt x="315" y="205"/>
                    <a:pt x="317" y="206"/>
                  </a:cubicBezTo>
                  <a:cubicBezTo>
                    <a:pt x="319" y="207"/>
                    <a:pt x="320" y="203"/>
                    <a:pt x="322" y="206"/>
                  </a:cubicBezTo>
                  <a:cubicBezTo>
                    <a:pt x="324" y="204"/>
                    <a:pt x="325" y="203"/>
                    <a:pt x="327" y="201"/>
                  </a:cubicBezTo>
                  <a:cubicBezTo>
                    <a:pt x="329" y="200"/>
                    <a:pt x="330" y="200"/>
                    <a:pt x="332" y="200"/>
                  </a:cubicBezTo>
                  <a:cubicBezTo>
                    <a:pt x="335" y="200"/>
                    <a:pt x="339" y="200"/>
                    <a:pt x="342" y="200"/>
                  </a:cubicBezTo>
                  <a:cubicBezTo>
                    <a:pt x="345" y="200"/>
                    <a:pt x="346" y="201"/>
                    <a:pt x="347" y="199"/>
                  </a:cubicBezTo>
                  <a:cubicBezTo>
                    <a:pt x="348" y="198"/>
                    <a:pt x="349" y="199"/>
                    <a:pt x="350" y="198"/>
                  </a:cubicBezTo>
                  <a:cubicBezTo>
                    <a:pt x="351" y="196"/>
                    <a:pt x="352" y="195"/>
                    <a:pt x="352" y="193"/>
                  </a:cubicBezTo>
                  <a:cubicBezTo>
                    <a:pt x="353" y="191"/>
                    <a:pt x="353" y="190"/>
                    <a:pt x="354" y="188"/>
                  </a:cubicBezTo>
                  <a:cubicBezTo>
                    <a:pt x="355" y="187"/>
                    <a:pt x="356" y="186"/>
                    <a:pt x="357" y="185"/>
                  </a:cubicBezTo>
                  <a:cubicBezTo>
                    <a:pt x="358" y="184"/>
                    <a:pt x="359" y="187"/>
                    <a:pt x="361" y="186"/>
                  </a:cubicBezTo>
                  <a:cubicBezTo>
                    <a:pt x="363" y="184"/>
                    <a:pt x="365" y="187"/>
                    <a:pt x="365" y="189"/>
                  </a:cubicBezTo>
                  <a:cubicBezTo>
                    <a:pt x="365" y="190"/>
                    <a:pt x="364" y="196"/>
                    <a:pt x="366" y="196"/>
                  </a:cubicBezTo>
                  <a:cubicBezTo>
                    <a:pt x="367" y="197"/>
                    <a:pt x="368" y="199"/>
                    <a:pt x="369" y="201"/>
                  </a:cubicBezTo>
                  <a:cubicBezTo>
                    <a:pt x="370" y="199"/>
                    <a:pt x="381" y="196"/>
                    <a:pt x="381" y="196"/>
                  </a:cubicBezTo>
                  <a:cubicBezTo>
                    <a:pt x="381" y="195"/>
                    <a:pt x="380" y="195"/>
                    <a:pt x="380" y="194"/>
                  </a:cubicBezTo>
                  <a:cubicBezTo>
                    <a:pt x="380" y="194"/>
                    <a:pt x="382" y="196"/>
                    <a:pt x="382" y="196"/>
                  </a:cubicBezTo>
                  <a:cubicBezTo>
                    <a:pt x="382" y="197"/>
                    <a:pt x="380" y="197"/>
                    <a:pt x="380" y="197"/>
                  </a:cubicBezTo>
                  <a:cubicBezTo>
                    <a:pt x="380" y="197"/>
                    <a:pt x="386" y="198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9"/>
                    <a:pt x="386" y="199"/>
                  </a:cubicBezTo>
                  <a:cubicBezTo>
                    <a:pt x="385" y="199"/>
                    <a:pt x="384" y="199"/>
                    <a:pt x="383" y="200"/>
                  </a:cubicBezTo>
                  <a:cubicBezTo>
                    <a:pt x="383" y="201"/>
                    <a:pt x="382" y="198"/>
                    <a:pt x="382" y="198"/>
                  </a:cubicBezTo>
                  <a:cubicBezTo>
                    <a:pt x="381" y="198"/>
                    <a:pt x="381" y="199"/>
                    <a:pt x="381" y="199"/>
                  </a:cubicBezTo>
                  <a:cubicBezTo>
                    <a:pt x="381" y="199"/>
                    <a:pt x="381" y="198"/>
                    <a:pt x="380" y="199"/>
                  </a:cubicBezTo>
                  <a:cubicBezTo>
                    <a:pt x="379" y="200"/>
                    <a:pt x="378" y="200"/>
                    <a:pt x="377" y="201"/>
                  </a:cubicBezTo>
                  <a:cubicBezTo>
                    <a:pt x="375" y="202"/>
                    <a:pt x="371" y="205"/>
                    <a:pt x="373" y="208"/>
                  </a:cubicBezTo>
                  <a:cubicBezTo>
                    <a:pt x="376" y="210"/>
                    <a:pt x="378" y="208"/>
                    <a:pt x="379" y="207"/>
                  </a:cubicBezTo>
                  <a:cubicBezTo>
                    <a:pt x="380" y="206"/>
                    <a:pt x="384" y="203"/>
                    <a:pt x="384" y="202"/>
                  </a:cubicBezTo>
                  <a:cubicBezTo>
                    <a:pt x="384" y="203"/>
                    <a:pt x="386" y="204"/>
                    <a:pt x="387" y="203"/>
                  </a:cubicBezTo>
                  <a:cubicBezTo>
                    <a:pt x="387" y="202"/>
                    <a:pt x="390" y="201"/>
                    <a:pt x="391" y="201"/>
                  </a:cubicBezTo>
                  <a:cubicBezTo>
                    <a:pt x="393" y="200"/>
                    <a:pt x="395" y="199"/>
                    <a:pt x="397" y="199"/>
                  </a:cubicBezTo>
                  <a:cubicBezTo>
                    <a:pt x="398" y="199"/>
                    <a:pt x="398" y="199"/>
                    <a:pt x="398" y="198"/>
                  </a:cubicBezTo>
                  <a:cubicBezTo>
                    <a:pt x="397" y="197"/>
                    <a:pt x="398" y="197"/>
                    <a:pt x="398" y="197"/>
                  </a:cubicBezTo>
                  <a:cubicBezTo>
                    <a:pt x="398" y="196"/>
                    <a:pt x="396" y="197"/>
                    <a:pt x="395" y="196"/>
                  </a:cubicBezTo>
                  <a:cubicBezTo>
                    <a:pt x="394" y="196"/>
                    <a:pt x="395" y="194"/>
                    <a:pt x="393" y="196"/>
                  </a:cubicBezTo>
                  <a:cubicBezTo>
                    <a:pt x="391" y="197"/>
                    <a:pt x="387" y="196"/>
                    <a:pt x="385" y="195"/>
                  </a:cubicBezTo>
                  <a:cubicBezTo>
                    <a:pt x="384" y="195"/>
                    <a:pt x="385" y="193"/>
                    <a:pt x="384" y="193"/>
                  </a:cubicBezTo>
                  <a:cubicBezTo>
                    <a:pt x="384" y="193"/>
                    <a:pt x="382" y="193"/>
                    <a:pt x="381" y="192"/>
                  </a:cubicBezTo>
                  <a:cubicBezTo>
                    <a:pt x="380" y="192"/>
                    <a:pt x="380" y="189"/>
                    <a:pt x="380" y="188"/>
                  </a:cubicBezTo>
                  <a:cubicBezTo>
                    <a:pt x="380" y="187"/>
                    <a:pt x="378" y="188"/>
                    <a:pt x="377" y="187"/>
                  </a:cubicBezTo>
                  <a:cubicBezTo>
                    <a:pt x="377" y="187"/>
                    <a:pt x="379" y="185"/>
                    <a:pt x="379" y="185"/>
                  </a:cubicBezTo>
                  <a:cubicBezTo>
                    <a:pt x="380" y="184"/>
                    <a:pt x="380" y="181"/>
                    <a:pt x="378" y="181"/>
                  </a:cubicBezTo>
                  <a:cubicBezTo>
                    <a:pt x="378" y="181"/>
                    <a:pt x="376" y="185"/>
                    <a:pt x="375" y="183"/>
                  </a:cubicBezTo>
                  <a:cubicBezTo>
                    <a:pt x="375" y="181"/>
                    <a:pt x="374" y="182"/>
                    <a:pt x="373" y="181"/>
                  </a:cubicBezTo>
                  <a:cubicBezTo>
                    <a:pt x="373" y="180"/>
                    <a:pt x="376" y="181"/>
                    <a:pt x="376" y="181"/>
                  </a:cubicBezTo>
                  <a:cubicBezTo>
                    <a:pt x="378" y="181"/>
                    <a:pt x="379" y="180"/>
                    <a:pt x="380" y="180"/>
                  </a:cubicBezTo>
                  <a:cubicBezTo>
                    <a:pt x="381" y="179"/>
                    <a:pt x="382" y="179"/>
                    <a:pt x="383" y="179"/>
                  </a:cubicBezTo>
                  <a:cubicBezTo>
                    <a:pt x="384" y="178"/>
                    <a:pt x="382" y="176"/>
                    <a:pt x="382" y="176"/>
                  </a:cubicBezTo>
                  <a:cubicBezTo>
                    <a:pt x="382" y="176"/>
                    <a:pt x="383" y="176"/>
                    <a:pt x="383" y="176"/>
                  </a:cubicBezTo>
                  <a:cubicBezTo>
                    <a:pt x="383" y="176"/>
                    <a:pt x="379" y="174"/>
                    <a:pt x="379" y="174"/>
                  </a:cubicBezTo>
                  <a:cubicBezTo>
                    <a:pt x="377" y="173"/>
                    <a:pt x="375" y="173"/>
                    <a:pt x="373" y="174"/>
                  </a:cubicBezTo>
                  <a:cubicBezTo>
                    <a:pt x="369" y="175"/>
                    <a:pt x="366" y="176"/>
                    <a:pt x="363" y="178"/>
                  </a:cubicBezTo>
                  <a:cubicBezTo>
                    <a:pt x="360" y="179"/>
                    <a:pt x="358" y="181"/>
                    <a:pt x="355" y="183"/>
                  </a:cubicBezTo>
                  <a:cubicBezTo>
                    <a:pt x="354" y="184"/>
                    <a:pt x="353" y="185"/>
                    <a:pt x="352" y="187"/>
                  </a:cubicBezTo>
                  <a:cubicBezTo>
                    <a:pt x="352" y="187"/>
                    <a:pt x="348" y="189"/>
                    <a:pt x="348" y="189"/>
                  </a:cubicBezTo>
                  <a:cubicBezTo>
                    <a:pt x="348" y="188"/>
                    <a:pt x="353" y="184"/>
                    <a:pt x="354" y="183"/>
                  </a:cubicBezTo>
                  <a:cubicBezTo>
                    <a:pt x="354" y="182"/>
                    <a:pt x="355" y="181"/>
                    <a:pt x="354" y="180"/>
                  </a:cubicBezTo>
                  <a:cubicBezTo>
                    <a:pt x="353" y="180"/>
                    <a:pt x="351" y="179"/>
                    <a:pt x="350" y="179"/>
                  </a:cubicBezTo>
                  <a:cubicBezTo>
                    <a:pt x="351" y="179"/>
                    <a:pt x="353" y="180"/>
                    <a:pt x="354" y="180"/>
                  </a:cubicBezTo>
                  <a:cubicBezTo>
                    <a:pt x="356" y="181"/>
                    <a:pt x="358" y="178"/>
                    <a:pt x="359" y="177"/>
                  </a:cubicBezTo>
                  <a:cubicBezTo>
                    <a:pt x="360" y="176"/>
                    <a:pt x="361" y="174"/>
                    <a:pt x="363" y="173"/>
                  </a:cubicBezTo>
                  <a:cubicBezTo>
                    <a:pt x="365" y="173"/>
                    <a:pt x="367" y="174"/>
                    <a:pt x="368" y="172"/>
                  </a:cubicBezTo>
                  <a:cubicBezTo>
                    <a:pt x="369" y="168"/>
                    <a:pt x="371" y="167"/>
                    <a:pt x="375" y="167"/>
                  </a:cubicBezTo>
                  <a:cubicBezTo>
                    <a:pt x="379" y="167"/>
                    <a:pt x="383" y="167"/>
                    <a:pt x="387" y="167"/>
                  </a:cubicBezTo>
                  <a:cubicBezTo>
                    <a:pt x="394" y="167"/>
                    <a:pt x="404" y="169"/>
                    <a:pt x="409" y="163"/>
                  </a:cubicBezTo>
                  <a:cubicBezTo>
                    <a:pt x="411" y="161"/>
                    <a:pt x="412" y="160"/>
                    <a:pt x="414" y="160"/>
                  </a:cubicBezTo>
                  <a:cubicBezTo>
                    <a:pt x="416" y="160"/>
                    <a:pt x="418" y="160"/>
                    <a:pt x="421" y="158"/>
                  </a:cubicBezTo>
                  <a:cubicBezTo>
                    <a:pt x="422" y="158"/>
                    <a:pt x="425" y="156"/>
                    <a:pt x="425" y="155"/>
                  </a:cubicBezTo>
                  <a:cubicBezTo>
                    <a:pt x="427" y="152"/>
                    <a:pt x="422" y="153"/>
                    <a:pt x="422" y="152"/>
                  </a:cubicBezTo>
                  <a:cubicBezTo>
                    <a:pt x="422" y="151"/>
                    <a:pt x="424" y="151"/>
                    <a:pt x="424" y="151"/>
                  </a:cubicBezTo>
                  <a:cubicBezTo>
                    <a:pt x="425" y="150"/>
                    <a:pt x="424" y="149"/>
                    <a:pt x="424" y="148"/>
                  </a:cubicBezTo>
                  <a:cubicBezTo>
                    <a:pt x="424" y="148"/>
                    <a:pt x="425" y="147"/>
                    <a:pt x="425" y="147"/>
                  </a:cubicBezTo>
                  <a:cubicBezTo>
                    <a:pt x="425" y="146"/>
                    <a:pt x="423" y="145"/>
                    <a:pt x="423" y="145"/>
                  </a:cubicBezTo>
                  <a:cubicBezTo>
                    <a:pt x="422" y="144"/>
                    <a:pt x="421" y="144"/>
                    <a:pt x="421" y="143"/>
                  </a:cubicBezTo>
                  <a:cubicBezTo>
                    <a:pt x="420" y="143"/>
                    <a:pt x="418" y="146"/>
                    <a:pt x="417" y="144"/>
                  </a:cubicBezTo>
                  <a:cubicBezTo>
                    <a:pt x="417" y="144"/>
                    <a:pt x="419" y="143"/>
                    <a:pt x="418" y="143"/>
                  </a:cubicBezTo>
                  <a:cubicBezTo>
                    <a:pt x="418" y="142"/>
                    <a:pt x="417" y="141"/>
                    <a:pt x="416" y="141"/>
                  </a:cubicBezTo>
                  <a:cubicBezTo>
                    <a:pt x="415" y="140"/>
                    <a:pt x="411" y="141"/>
                    <a:pt x="410" y="142"/>
                  </a:cubicBezTo>
                  <a:cubicBezTo>
                    <a:pt x="409" y="144"/>
                    <a:pt x="406" y="145"/>
                    <a:pt x="404" y="146"/>
                  </a:cubicBezTo>
                  <a:cubicBezTo>
                    <a:pt x="403" y="146"/>
                    <a:pt x="400" y="144"/>
                    <a:pt x="400" y="143"/>
                  </a:cubicBezTo>
                  <a:cubicBezTo>
                    <a:pt x="400" y="142"/>
                    <a:pt x="403" y="145"/>
                    <a:pt x="403" y="145"/>
                  </a:cubicBezTo>
                  <a:cubicBezTo>
                    <a:pt x="404" y="145"/>
                    <a:pt x="408" y="142"/>
                    <a:pt x="408" y="142"/>
                  </a:cubicBezTo>
                  <a:cubicBezTo>
                    <a:pt x="408" y="142"/>
                    <a:pt x="406" y="141"/>
                    <a:pt x="406" y="141"/>
                  </a:cubicBezTo>
                  <a:cubicBezTo>
                    <a:pt x="409" y="140"/>
                    <a:pt x="412" y="140"/>
                    <a:pt x="415" y="139"/>
                  </a:cubicBezTo>
                  <a:cubicBezTo>
                    <a:pt x="415" y="139"/>
                    <a:pt x="417" y="138"/>
                    <a:pt x="416" y="137"/>
                  </a:cubicBezTo>
                  <a:cubicBezTo>
                    <a:pt x="416" y="137"/>
                    <a:pt x="414" y="135"/>
                    <a:pt x="414" y="135"/>
                  </a:cubicBezTo>
                  <a:cubicBezTo>
                    <a:pt x="412" y="136"/>
                    <a:pt x="410" y="136"/>
                    <a:pt x="409" y="134"/>
                  </a:cubicBezTo>
                  <a:cubicBezTo>
                    <a:pt x="408" y="134"/>
                    <a:pt x="404" y="137"/>
                    <a:pt x="404" y="136"/>
                  </a:cubicBezTo>
                  <a:cubicBezTo>
                    <a:pt x="404" y="136"/>
                    <a:pt x="407" y="133"/>
                    <a:pt x="404" y="134"/>
                  </a:cubicBezTo>
                  <a:cubicBezTo>
                    <a:pt x="404" y="134"/>
                    <a:pt x="400" y="135"/>
                    <a:pt x="400" y="135"/>
                  </a:cubicBezTo>
                  <a:cubicBezTo>
                    <a:pt x="401" y="133"/>
                    <a:pt x="404" y="133"/>
                    <a:pt x="402" y="130"/>
                  </a:cubicBezTo>
                  <a:cubicBezTo>
                    <a:pt x="402" y="130"/>
                    <a:pt x="398" y="128"/>
                    <a:pt x="398" y="128"/>
                  </a:cubicBezTo>
                  <a:cubicBezTo>
                    <a:pt x="396" y="128"/>
                    <a:pt x="396" y="126"/>
                    <a:pt x="394" y="126"/>
                  </a:cubicBezTo>
                  <a:cubicBezTo>
                    <a:pt x="395" y="126"/>
                    <a:pt x="392" y="122"/>
                    <a:pt x="392" y="122"/>
                  </a:cubicBezTo>
                  <a:cubicBezTo>
                    <a:pt x="392" y="122"/>
                    <a:pt x="393" y="123"/>
                    <a:pt x="394" y="123"/>
                  </a:cubicBezTo>
                  <a:cubicBezTo>
                    <a:pt x="395" y="124"/>
                    <a:pt x="395" y="122"/>
                    <a:pt x="396" y="122"/>
                  </a:cubicBezTo>
                  <a:cubicBezTo>
                    <a:pt x="400" y="121"/>
                    <a:pt x="393" y="118"/>
                    <a:pt x="392" y="117"/>
                  </a:cubicBezTo>
                  <a:cubicBezTo>
                    <a:pt x="392" y="118"/>
                    <a:pt x="394" y="116"/>
                    <a:pt x="394" y="116"/>
                  </a:cubicBezTo>
                  <a:cubicBezTo>
                    <a:pt x="395" y="115"/>
                    <a:pt x="393" y="115"/>
                    <a:pt x="392" y="114"/>
                  </a:cubicBezTo>
                  <a:cubicBezTo>
                    <a:pt x="392" y="114"/>
                    <a:pt x="391" y="113"/>
                    <a:pt x="390" y="113"/>
                  </a:cubicBezTo>
                  <a:cubicBezTo>
                    <a:pt x="390" y="113"/>
                    <a:pt x="388" y="113"/>
                    <a:pt x="388" y="113"/>
                  </a:cubicBezTo>
                  <a:cubicBezTo>
                    <a:pt x="389" y="112"/>
                    <a:pt x="391" y="113"/>
                    <a:pt x="390" y="110"/>
                  </a:cubicBezTo>
                  <a:cubicBezTo>
                    <a:pt x="389" y="110"/>
                    <a:pt x="386" y="111"/>
                    <a:pt x="386" y="111"/>
                  </a:cubicBezTo>
                  <a:cubicBezTo>
                    <a:pt x="386" y="110"/>
                    <a:pt x="389" y="110"/>
                    <a:pt x="388" y="108"/>
                  </a:cubicBezTo>
                  <a:cubicBezTo>
                    <a:pt x="388" y="107"/>
                    <a:pt x="388" y="106"/>
                    <a:pt x="387" y="105"/>
                  </a:cubicBezTo>
                  <a:cubicBezTo>
                    <a:pt x="387" y="105"/>
                    <a:pt x="386" y="106"/>
                    <a:pt x="386" y="105"/>
                  </a:cubicBezTo>
                  <a:cubicBezTo>
                    <a:pt x="386" y="106"/>
                    <a:pt x="384" y="102"/>
                    <a:pt x="384" y="102"/>
                  </a:cubicBezTo>
                  <a:cubicBezTo>
                    <a:pt x="383" y="100"/>
                    <a:pt x="382" y="99"/>
                    <a:pt x="382" y="98"/>
                  </a:cubicBezTo>
                  <a:cubicBezTo>
                    <a:pt x="381" y="96"/>
                    <a:pt x="381" y="94"/>
                    <a:pt x="379" y="97"/>
                  </a:cubicBezTo>
                  <a:cubicBezTo>
                    <a:pt x="379" y="97"/>
                    <a:pt x="378" y="101"/>
                    <a:pt x="379" y="100"/>
                  </a:cubicBezTo>
                  <a:cubicBezTo>
                    <a:pt x="375" y="101"/>
                    <a:pt x="377" y="101"/>
                    <a:pt x="378" y="104"/>
                  </a:cubicBezTo>
                  <a:cubicBezTo>
                    <a:pt x="378" y="103"/>
                    <a:pt x="377" y="103"/>
                    <a:pt x="377" y="104"/>
                  </a:cubicBezTo>
                  <a:cubicBezTo>
                    <a:pt x="376" y="104"/>
                    <a:pt x="376" y="104"/>
                    <a:pt x="375" y="105"/>
                  </a:cubicBezTo>
                  <a:cubicBezTo>
                    <a:pt x="375" y="105"/>
                    <a:pt x="377" y="106"/>
                    <a:pt x="377" y="106"/>
                  </a:cubicBezTo>
                  <a:cubicBezTo>
                    <a:pt x="376" y="107"/>
                    <a:pt x="374" y="106"/>
                    <a:pt x="374" y="107"/>
                  </a:cubicBezTo>
                  <a:cubicBezTo>
                    <a:pt x="373" y="108"/>
                    <a:pt x="375" y="110"/>
                    <a:pt x="373" y="111"/>
                  </a:cubicBezTo>
                  <a:cubicBezTo>
                    <a:pt x="374" y="111"/>
                    <a:pt x="372" y="107"/>
                    <a:pt x="370" y="109"/>
                  </a:cubicBezTo>
                  <a:cubicBezTo>
                    <a:pt x="370" y="110"/>
                    <a:pt x="366" y="113"/>
                    <a:pt x="366" y="113"/>
                  </a:cubicBezTo>
                  <a:cubicBezTo>
                    <a:pt x="365" y="113"/>
                    <a:pt x="365" y="112"/>
                    <a:pt x="365" y="111"/>
                  </a:cubicBezTo>
                  <a:cubicBezTo>
                    <a:pt x="364" y="111"/>
                    <a:pt x="364" y="112"/>
                    <a:pt x="364" y="112"/>
                  </a:cubicBezTo>
                  <a:cubicBezTo>
                    <a:pt x="363" y="111"/>
                    <a:pt x="364" y="111"/>
                    <a:pt x="364" y="110"/>
                  </a:cubicBezTo>
                  <a:cubicBezTo>
                    <a:pt x="364" y="111"/>
                    <a:pt x="357" y="116"/>
                    <a:pt x="357" y="115"/>
                  </a:cubicBezTo>
                  <a:cubicBezTo>
                    <a:pt x="356" y="114"/>
                    <a:pt x="360" y="113"/>
                    <a:pt x="361" y="113"/>
                  </a:cubicBezTo>
                  <a:cubicBezTo>
                    <a:pt x="363" y="111"/>
                    <a:pt x="363" y="110"/>
                    <a:pt x="362" y="108"/>
                  </a:cubicBezTo>
                  <a:cubicBezTo>
                    <a:pt x="361" y="107"/>
                    <a:pt x="358" y="107"/>
                    <a:pt x="357" y="107"/>
                  </a:cubicBezTo>
                  <a:cubicBezTo>
                    <a:pt x="356" y="107"/>
                    <a:pt x="356" y="108"/>
                    <a:pt x="356" y="108"/>
                  </a:cubicBezTo>
                  <a:cubicBezTo>
                    <a:pt x="355" y="110"/>
                    <a:pt x="353" y="108"/>
                    <a:pt x="352" y="108"/>
                  </a:cubicBezTo>
                  <a:cubicBezTo>
                    <a:pt x="353" y="108"/>
                    <a:pt x="355" y="106"/>
                    <a:pt x="355" y="106"/>
                  </a:cubicBezTo>
                  <a:cubicBezTo>
                    <a:pt x="355" y="106"/>
                    <a:pt x="356" y="107"/>
                    <a:pt x="356" y="107"/>
                  </a:cubicBezTo>
                  <a:cubicBezTo>
                    <a:pt x="355" y="107"/>
                    <a:pt x="357" y="105"/>
                    <a:pt x="357" y="105"/>
                  </a:cubicBezTo>
                  <a:cubicBezTo>
                    <a:pt x="358" y="103"/>
                    <a:pt x="356" y="104"/>
                    <a:pt x="355" y="103"/>
                  </a:cubicBezTo>
                  <a:cubicBezTo>
                    <a:pt x="355" y="103"/>
                    <a:pt x="356" y="98"/>
                    <a:pt x="354" y="99"/>
                  </a:cubicBezTo>
                  <a:cubicBezTo>
                    <a:pt x="355" y="98"/>
                    <a:pt x="356" y="98"/>
                    <a:pt x="355" y="96"/>
                  </a:cubicBezTo>
                  <a:cubicBezTo>
                    <a:pt x="353" y="95"/>
                    <a:pt x="357" y="94"/>
                    <a:pt x="356" y="92"/>
                  </a:cubicBezTo>
                  <a:cubicBezTo>
                    <a:pt x="356" y="91"/>
                    <a:pt x="354" y="93"/>
                    <a:pt x="353" y="92"/>
                  </a:cubicBezTo>
                  <a:cubicBezTo>
                    <a:pt x="352" y="91"/>
                    <a:pt x="350" y="91"/>
                    <a:pt x="349" y="91"/>
                  </a:cubicBezTo>
                  <a:cubicBezTo>
                    <a:pt x="347" y="90"/>
                    <a:pt x="346" y="90"/>
                    <a:pt x="345" y="88"/>
                  </a:cubicBezTo>
                  <a:cubicBezTo>
                    <a:pt x="345" y="86"/>
                    <a:pt x="342" y="87"/>
                    <a:pt x="342" y="85"/>
                  </a:cubicBezTo>
                  <a:cubicBezTo>
                    <a:pt x="342" y="84"/>
                    <a:pt x="340" y="85"/>
                    <a:pt x="340" y="85"/>
                  </a:cubicBezTo>
                  <a:cubicBezTo>
                    <a:pt x="341" y="83"/>
                    <a:pt x="339" y="83"/>
                    <a:pt x="338" y="82"/>
                  </a:cubicBezTo>
                  <a:cubicBezTo>
                    <a:pt x="336" y="81"/>
                    <a:pt x="336" y="80"/>
                    <a:pt x="334" y="81"/>
                  </a:cubicBezTo>
                  <a:cubicBezTo>
                    <a:pt x="332" y="82"/>
                    <a:pt x="331" y="83"/>
                    <a:pt x="329" y="82"/>
                  </a:cubicBezTo>
                  <a:cubicBezTo>
                    <a:pt x="327" y="81"/>
                    <a:pt x="326" y="83"/>
                    <a:pt x="324" y="82"/>
                  </a:cubicBezTo>
                  <a:cubicBezTo>
                    <a:pt x="322" y="80"/>
                    <a:pt x="320" y="80"/>
                    <a:pt x="318" y="80"/>
                  </a:cubicBezTo>
                  <a:cubicBezTo>
                    <a:pt x="316" y="80"/>
                    <a:pt x="314" y="80"/>
                    <a:pt x="313" y="82"/>
                  </a:cubicBezTo>
                  <a:cubicBezTo>
                    <a:pt x="312" y="84"/>
                    <a:pt x="315" y="85"/>
                    <a:pt x="315" y="86"/>
                  </a:cubicBezTo>
                  <a:cubicBezTo>
                    <a:pt x="316" y="87"/>
                    <a:pt x="315" y="90"/>
                    <a:pt x="314" y="91"/>
                  </a:cubicBezTo>
                  <a:cubicBezTo>
                    <a:pt x="314" y="92"/>
                    <a:pt x="314" y="91"/>
                    <a:pt x="313" y="92"/>
                  </a:cubicBezTo>
                  <a:cubicBezTo>
                    <a:pt x="313" y="92"/>
                    <a:pt x="315" y="94"/>
                    <a:pt x="315" y="94"/>
                  </a:cubicBezTo>
                  <a:cubicBezTo>
                    <a:pt x="315" y="96"/>
                    <a:pt x="316" y="98"/>
                    <a:pt x="316" y="99"/>
                  </a:cubicBezTo>
                  <a:cubicBezTo>
                    <a:pt x="316" y="100"/>
                    <a:pt x="316" y="100"/>
                    <a:pt x="316" y="101"/>
                  </a:cubicBezTo>
                  <a:cubicBezTo>
                    <a:pt x="316" y="102"/>
                    <a:pt x="315" y="101"/>
                    <a:pt x="315" y="101"/>
                  </a:cubicBezTo>
                  <a:cubicBezTo>
                    <a:pt x="314" y="102"/>
                    <a:pt x="314" y="104"/>
                    <a:pt x="314" y="104"/>
                  </a:cubicBezTo>
                  <a:cubicBezTo>
                    <a:pt x="313" y="105"/>
                    <a:pt x="312" y="106"/>
                    <a:pt x="312" y="107"/>
                  </a:cubicBezTo>
                  <a:cubicBezTo>
                    <a:pt x="311" y="109"/>
                    <a:pt x="311" y="109"/>
                    <a:pt x="312" y="110"/>
                  </a:cubicBezTo>
                  <a:cubicBezTo>
                    <a:pt x="315" y="112"/>
                    <a:pt x="318" y="114"/>
                    <a:pt x="320" y="116"/>
                  </a:cubicBezTo>
                  <a:cubicBezTo>
                    <a:pt x="321" y="119"/>
                    <a:pt x="322" y="124"/>
                    <a:pt x="321" y="127"/>
                  </a:cubicBezTo>
                  <a:cubicBezTo>
                    <a:pt x="319" y="131"/>
                    <a:pt x="313" y="133"/>
                    <a:pt x="310" y="135"/>
                  </a:cubicBezTo>
                  <a:cubicBezTo>
                    <a:pt x="309" y="136"/>
                    <a:pt x="308" y="136"/>
                    <a:pt x="307" y="137"/>
                  </a:cubicBezTo>
                  <a:cubicBezTo>
                    <a:pt x="304" y="138"/>
                    <a:pt x="308" y="141"/>
                    <a:pt x="308" y="143"/>
                  </a:cubicBezTo>
                  <a:cubicBezTo>
                    <a:pt x="308" y="143"/>
                    <a:pt x="309" y="145"/>
                    <a:pt x="309" y="146"/>
                  </a:cubicBezTo>
                  <a:cubicBezTo>
                    <a:pt x="309" y="148"/>
                    <a:pt x="309" y="149"/>
                    <a:pt x="310" y="151"/>
                  </a:cubicBezTo>
                  <a:cubicBezTo>
                    <a:pt x="311" y="153"/>
                    <a:pt x="311" y="154"/>
                    <a:pt x="309" y="156"/>
                  </a:cubicBezTo>
                  <a:cubicBezTo>
                    <a:pt x="309" y="156"/>
                    <a:pt x="310" y="160"/>
                    <a:pt x="309" y="161"/>
                  </a:cubicBezTo>
                  <a:cubicBezTo>
                    <a:pt x="308" y="161"/>
                    <a:pt x="307" y="157"/>
                    <a:pt x="306" y="159"/>
                  </a:cubicBezTo>
                  <a:cubicBezTo>
                    <a:pt x="305" y="161"/>
                    <a:pt x="307" y="164"/>
                    <a:pt x="307" y="164"/>
                  </a:cubicBezTo>
                  <a:cubicBezTo>
                    <a:pt x="307" y="163"/>
                    <a:pt x="301" y="158"/>
                    <a:pt x="298" y="161"/>
                  </a:cubicBezTo>
                  <a:cubicBezTo>
                    <a:pt x="299" y="160"/>
                    <a:pt x="302" y="159"/>
                    <a:pt x="300" y="157"/>
                  </a:cubicBezTo>
                  <a:cubicBezTo>
                    <a:pt x="299" y="156"/>
                    <a:pt x="298" y="155"/>
                    <a:pt x="297" y="155"/>
                  </a:cubicBezTo>
                  <a:cubicBezTo>
                    <a:pt x="297" y="154"/>
                    <a:pt x="295" y="154"/>
                    <a:pt x="294" y="154"/>
                  </a:cubicBezTo>
                  <a:cubicBezTo>
                    <a:pt x="294" y="153"/>
                    <a:pt x="295" y="153"/>
                    <a:pt x="294" y="151"/>
                  </a:cubicBezTo>
                  <a:cubicBezTo>
                    <a:pt x="293" y="150"/>
                    <a:pt x="292" y="148"/>
                    <a:pt x="293" y="146"/>
                  </a:cubicBezTo>
                  <a:cubicBezTo>
                    <a:pt x="294" y="143"/>
                    <a:pt x="291" y="142"/>
                    <a:pt x="291" y="140"/>
                  </a:cubicBezTo>
                  <a:cubicBezTo>
                    <a:pt x="291" y="138"/>
                    <a:pt x="293" y="137"/>
                    <a:pt x="292" y="135"/>
                  </a:cubicBezTo>
                  <a:cubicBezTo>
                    <a:pt x="290" y="133"/>
                    <a:pt x="286" y="133"/>
                    <a:pt x="283" y="133"/>
                  </a:cubicBezTo>
                  <a:cubicBezTo>
                    <a:pt x="282" y="133"/>
                    <a:pt x="281" y="133"/>
                    <a:pt x="279" y="133"/>
                  </a:cubicBezTo>
                  <a:cubicBezTo>
                    <a:pt x="279" y="133"/>
                    <a:pt x="277" y="135"/>
                    <a:pt x="277" y="135"/>
                  </a:cubicBezTo>
                  <a:cubicBezTo>
                    <a:pt x="277" y="134"/>
                    <a:pt x="278" y="134"/>
                    <a:pt x="277" y="133"/>
                  </a:cubicBezTo>
                  <a:cubicBezTo>
                    <a:pt x="277" y="132"/>
                    <a:pt x="276" y="131"/>
                    <a:pt x="275" y="131"/>
                  </a:cubicBezTo>
                  <a:cubicBezTo>
                    <a:pt x="273" y="130"/>
                    <a:pt x="271" y="130"/>
                    <a:pt x="269" y="129"/>
                  </a:cubicBezTo>
                  <a:cubicBezTo>
                    <a:pt x="266" y="128"/>
                    <a:pt x="264" y="125"/>
                    <a:pt x="261" y="123"/>
                  </a:cubicBezTo>
                  <a:cubicBezTo>
                    <a:pt x="259" y="122"/>
                    <a:pt x="257" y="121"/>
                    <a:pt x="256" y="121"/>
                  </a:cubicBezTo>
                  <a:cubicBezTo>
                    <a:pt x="254" y="121"/>
                    <a:pt x="252" y="119"/>
                    <a:pt x="250" y="119"/>
                  </a:cubicBezTo>
                  <a:cubicBezTo>
                    <a:pt x="249" y="119"/>
                    <a:pt x="240" y="121"/>
                    <a:pt x="240" y="121"/>
                  </a:cubicBezTo>
                  <a:cubicBezTo>
                    <a:pt x="240" y="120"/>
                    <a:pt x="241" y="120"/>
                    <a:pt x="242" y="119"/>
                  </a:cubicBezTo>
                  <a:cubicBezTo>
                    <a:pt x="242" y="118"/>
                    <a:pt x="241" y="117"/>
                    <a:pt x="241" y="117"/>
                  </a:cubicBezTo>
                  <a:cubicBezTo>
                    <a:pt x="240" y="114"/>
                    <a:pt x="239" y="112"/>
                    <a:pt x="238" y="110"/>
                  </a:cubicBezTo>
                  <a:cubicBezTo>
                    <a:pt x="237" y="108"/>
                    <a:pt x="236" y="108"/>
                    <a:pt x="234" y="108"/>
                  </a:cubicBezTo>
                  <a:cubicBezTo>
                    <a:pt x="231" y="108"/>
                    <a:pt x="230" y="108"/>
                    <a:pt x="230" y="105"/>
                  </a:cubicBezTo>
                  <a:cubicBezTo>
                    <a:pt x="231" y="103"/>
                    <a:pt x="230" y="100"/>
                    <a:pt x="230" y="98"/>
                  </a:cubicBezTo>
                  <a:cubicBezTo>
                    <a:pt x="231" y="95"/>
                    <a:pt x="233" y="93"/>
                    <a:pt x="234" y="90"/>
                  </a:cubicBezTo>
                  <a:cubicBezTo>
                    <a:pt x="235" y="88"/>
                    <a:pt x="235" y="87"/>
                    <a:pt x="237" y="86"/>
                  </a:cubicBezTo>
                  <a:cubicBezTo>
                    <a:pt x="238" y="86"/>
                    <a:pt x="237" y="85"/>
                    <a:pt x="237" y="84"/>
                  </a:cubicBezTo>
                  <a:cubicBezTo>
                    <a:pt x="238" y="84"/>
                    <a:pt x="240" y="82"/>
                    <a:pt x="240" y="82"/>
                  </a:cubicBezTo>
                  <a:cubicBezTo>
                    <a:pt x="240" y="82"/>
                    <a:pt x="240" y="82"/>
                    <a:pt x="239" y="81"/>
                  </a:cubicBezTo>
                  <a:cubicBezTo>
                    <a:pt x="239" y="81"/>
                    <a:pt x="240" y="81"/>
                    <a:pt x="240" y="81"/>
                  </a:cubicBezTo>
                  <a:cubicBezTo>
                    <a:pt x="240" y="79"/>
                    <a:pt x="242" y="80"/>
                    <a:pt x="243" y="80"/>
                  </a:cubicBezTo>
                  <a:cubicBezTo>
                    <a:pt x="244" y="80"/>
                    <a:pt x="244" y="79"/>
                    <a:pt x="244" y="79"/>
                  </a:cubicBezTo>
                  <a:cubicBezTo>
                    <a:pt x="245" y="77"/>
                    <a:pt x="243" y="78"/>
                    <a:pt x="242" y="77"/>
                  </a:cubicBezTo>
                  <a:cubicBezTo>
                    <a:pt x="242" y="77"/>
                    <a:pt x="244" y="77"/>
                    <a:pt x="244" y="77"/>
                  </a:cubicBezTo>
                  <a:cubicBezTo>
                    <a:pt x="245" y="76"/>
                    <a:pt x="246" y="77"/>
                    <a:pt x="246" y="77"/>
                  </a:cubicBezTo>
                  <a:cubicBezTo>
                    <a:pt x="248" y="79"/>
                    <a:pt x="248" y="77"/>
                    <a:pt x="250" y="76"/>
                  </a:cubicBezTo>
                  <a:cubicBezTo>
                    <a:pt x="252" y="74"/>
                    <a:pt x="248" y="72"/>
                    <a:pt x="246" y="71"/>
                  </a:cubicBezTo>
                  <a:cubicBezTo>
                    <a:pt x="245" y="71"/>
                    <a:pt x="241" y="72"/>
                    <a:pt x="241" y="72"/>
                  </a:cubicBezTo>
                  <a:cubicBezTo>
                    <a:pt x="240" y="70"/>
                    <a:pt x="243" y="70"/>
                    <a:pt x="240" y="69"/>
                  </a:cubicBezTo>
                  <a:cubicBezTo>
                    <a:pt x="239" y="69"/>
                    <a:pt x="234" y="69"/>
                    <a:pt x="234" y="68"/>
                  </a:cubicBezTo>
                  <a:cubicBezTo>
                    <a:pt x="234" y="67"/>
                    <a:pt x="236" y="67"/>
                    <a:pt x="236" y="67"/>
                  </a:cubicBezTo>
                  <a:cubicBezTo>
                    <a:pt x="237" y="66"/>
                    <a:pt x="237" y="67"/>
                    <a:pt x="238" y="67"/>
                  </a:cubicBezTo>
                  <a:cubicBezTo>
                    <a:pt x="237" y="68"/>
                    <a:pt x="240" y="68"/>
                    <a:pt x="240" y="68"/>
                  </a:cubicBezTo>
                  <a:cubicBezTo>
                    <a:pt x="242" y="68"/>
                    <a:pt x="245" y="70"/>
                    <a:pt x="246" y="70"/>
                  </a:cubicBezTo>
                  <a:cubicBezTo>
                    <a:pt x="247" y="70"/>
                    <a:pt x="248" y="71"/>
                    <a:pt x="249" y="71"/>
                  </a:cubicBezTo>
                  <a:cubicBezTo>
                    <a:pt x="251" y="72"/>
                    <a:pt x="250" y="71"/>
                    <a:pt x="251" y="71"/>
                  </a:cubicBezTo>
                  <a:cubicBezTo>
                    <a:pt x="252" y="71"/>
                    <a:pt x="255" y="71"/>
                    <a:pt x="254" y="70"/>
                  </a:cubicBezTo>
                  <a:cubicBezTo>
                    <a:pt x="253" y="69"/>
                    <a:pt x="254" y="67"/>
                    <a:pt x="255" y="66"/>
                  </a:cubicBezTo>
                  <a:cubicBezTo>
                    <a:pt x="255" y="67"/>
                    <a:pt x="258" y="68"/>
                    <a:pt x="258" y="68"/>
                  </a:cubicBezTo>
                  <a:cubicBezTo>
                    <a:pt x="260" y="68"/>
                    <a:pt x="261" y="68"/>
                    <a:pt x="263" y="67"/>
                  </a:cubicBezTo>
                  <a:cubicBezTo>
                    <a:pt x="264" y="66"/>
                    <a:pt x="265" y="64"/>
                    <a:pt x="266" y="63"/>
                  </a:cubicBezTo>
                  <a:cubicBezTo>
                    <a:pt x="267" y="62"/>
                    <a:pt x="269" y="61"/>
                    <a:pt x="268" y="59"/>
                  </a:cubicBezTo>
                  <a:cubicBezTo>
                    <a:pt x="267" y="57"/>
                    <a:pt x="264" y="58"/>
                    <a:pt x="263" y="58"/>
                  </a:cubicBezTo>
                  <a:cubicBezTo>
                    <a:pt x="260" y="58"/>
                    <a:pt x="258" y="57"/>
                    <a:pt x="256" y="56"/>
                  </a:cubicBezTo>
                  <a:cubicBezTo>
                    <a:pt x="255" y="55"/>
                    <a:pt x="254" y="54"/>
                    <a:pt x="252" y="53"/>
                  </a:cubicBezTo>
                  <a:cubicBezTo>
                    <a:pt x="252" y="53"/>
                    <a:pt x="247" y="53"/>
                    <a:pt x="247" y="53"/>
                  </a:cubicBezTo>
                  <a:cubicBezTo>
                    <a:pt x="247" y="52"/>
                    <a:pt x="252" y="53"/>
                    <a:pt x="253" y="53"/>
                  </a:cubicBezTo>
                  <a:cubicBezTo>
                    <a:pt x="255" y="53"/>
                    <a:pt x="255" y="52"/>
                    <a:pt x="257" y="53"/>
                  </a:cubicBezTo>
                  <a:cubicBezTo>
                    <a:pt x="261" y="55"/>
                    <a:pt x="265" y="59"/>
                    <a:pt x="269" y="56"/>
                  </a:cubicBezTo>
                  <a:cubicBezTo>
                    <a:pt x="271" y="54"/>
                    <a:pt x="272" y="53"/>
                    <a:pt x="273" y="51"/>
                  </a:cubicBezTo>
                  <a:cubicBezTo>
                    <a:pt x="274" y="50"/>
                    <a:pt x="268" y="49"/>
                    <a:pt x="271" y="47"/>
                  </a:cubicBezTo>
                  <a:cubicBezTo>
                    <a:pt x="272" y="47"/>
                    <a:pt x="275" y="47"/>
                    <a:pt x="276" y="48"/>
                  </a:cubicBezTo>
                  <a:cubicBezTo>
                    <a:pt x="279" y="48"/>
                    <a:pt x="279" y="50"/>
                    <a:pt x="282" y="48"/>
                  </a:cubicBezTo>
                  <a:cubicBezTo>
                    <a:pt x="282" y="48"/>
                    <a:pt x="285" y="49"/>
                    <a:pt x="284" y="47"/>
                  </a:cubicBezTo>
                  <a:cubicBezTo>
                    <a:pt x="283" y="46"/>
                    <a:pt x="279" y="44"/>
                    <a:pt x="278" y="44"/>
                  </a:cubicBezTo>
                  <a:cubicBezTo>
                    <a:pt x="280" y="43"/>
                    <a:pt x="282" y="45"/>
                    <a:pt x="284" y="45"/>
                  </a:cubicBezTo>
                  <a:cubicBezTo>
                    <a:pt x="285" y="45"/>
                    <a:pt x="287" y="50"/>
                    <a:pt x="289" y="49"/>
                  </a:cubicBezTo>
                  <a:cubicBezTo>
                    <a:pt x="289" y="49"/>
                    <a:pt x="288" y="48"/>
                    <a:pt x="288" y="48"/>
                  </a:cubicBezTo>
                  <a:cubicBezTo>
                    <a:pt x="289" y="47"/>
                    <a:pt x="290" y="47"/>
                    <a:pt x="292" y="46"/>
                  </a:cubicBezTo>
                  <a:cubicBezTo>
                    <a:pt x="293" y="45"/>
                    <a:pt x="296" y="42"/>
                    <a:pt x="297" y="41"/>
                  </a:cubicBezTo>
                  <a:cubicBezTo>
                    <a:pt x="297" y="38"/>
                    <a:pt x="295" y="38"/>
                    <a:pt x="293" y="36"/>
                  </a:cubicBezTo>
                  <a:cubicBezTo>
                    <a:pt x="293" y="36"/>
                    <a:pt x="290" y="30"/>
                    <a:pt x="290" y="31"/>
                  </a:cubicBezTo>
                  <a:cubicBezTo>
                    <a:pt x="291" y="30"/>
                    <a:pt x="295" y="30"/>
                    <a:pt x="296" y="30"/>
                  </a:cubicBezTo>
                  <a:cubicBezTo>
                    <a:pt x="299" y="29"/>
                    <a:pt x="294" y="28"/>
                    <a:pt x="294" y="27"/>
                  </a:cubicBezTo>
                  <a:cubicBezTo>
                    <a:pt x="293" y="26"/>
                    <a:pt x="297" y="26"/>
                    <a:pt x="297" y="25"/>
                  </a:cubicBezTo>
                  <a:cubicBezTo>
                    <a:pt x="297" y="25"/>
                    <a:pt x="287" y="21"/>
                    <a:pt x="287" y="21"/>
                  </a:cubicBezTo>
                  <a:cubicBezTo>
                    <a:pt x="288" y="21"/>
                    <a:pt x="290" y="20"/>
                    <a:pt x="291" y="20"/>
                  </a:cubicBezTo>
                  <a:cubicBezTo>
                    <a:pt x="288" y="20"/>
                    <a:pt x="285" y="19"/>
                    <a:pt x="282" y="19"/>
                  </a:cubicBezTo>
                  <a:cubicBezTo>
                    <a:pt x="280" y="19"/>
                    <a:pt x="277" y="20"/>
                    <a:pt x="276" y="19"/>
                  </a:cubicBezTo>
                  <a:cubicBezTo>
                    <a:pt x="278" y="20"/>
                    <a:pt x="275" y="21"/>
                    <a:pt x="276" y="23"/>
                  </a:cubicBezTo>
                  <a:cubicBezTo>
                    <a:pt x="277" y="24"/>
                    <a:pt x="280" y="25"/>
                    <a:pt x="280" y="26"/>
                  </a:cubicBezTo>
                  <a:cubicBezTo>
                    <a:pt x="280" y="26"/>
                    <a:pt x="278" y="27"/>
                    <a:pt x="278" y="27"/>
                  </a:cubicBezTo>
                  <a:cubicBezTo>
                    <a:pt x="278" y="27"/>
                    <a:pt x="280" y="28"/>
                    <a:pt x="279" y="28"/>
                  </a:cubicBezTo>
                  <a:cubicBezTo>
                    <a:pt x="277" y="29"/>
                    <a:pt x="276" y="27"/>
                    <a:pt x="275" y="31"/>
                  </a:cubicBezTo>
                  <a:cubicBezTo>
                    <a:pt x="274" y="33"/>
                    <a:pt x="274" y="35"/>
                    <a:pt x="273" y="37"/>
                  </a:cubicBezTo>
                  <a:cubicBezTo>
                    <a:pt x="272" y="37"/>
                    <a:pt x="271" y="38"/>
                    <a:pt x="271" y="39"/>
                  </a:cubicBezTo>
                  <a:cubicBezTo>
                    <a:pt x="271" y="40"/>
                    <a:pt x="270" y="40"/>
                    <a:pt x="270" y="41"/>
                  </a:cubicBezTo>
                  <a:cubicBezTo>
                    <a:pt x="267" y="42"/>
                    <a:pt x="268" y="43"/>
                    <a:pt x="266" y="40"/>
                  </a:cubicBezTo>
                  <a:cubicBezTo>
                    <a:pt x="265" y="39"/>
                    <a:pt x="262" y="37"/>
                    <a:pt x="262" y="35"/>
                  </a:cubicBezTo>
                  <a:cubicBezTo>
                    <a:pt x="262" y="35"/>
                    <a:pt x="262" y="32"/>
                    <a:pt x="263" y="32"/>
                  </a:cubicBezTo>
                  <a:cubicBezTo>
                    <a:pt x="263" y="32"/>
                    <a:pt x="265" y="33"/>
                    <a:pt x="265" y="31"/>
                  </a:cubicBezTo>
                  <a:cubicBezTo>
                    <a:pt x="264" y="29"/>
                    <a:pt x="264" y="28"/>
                    <a:pt x="262" y="26"/>
                  </a:cubicBezTo>
                  <a:cubicBezTo>
                    <a:pt x="260" y="25"/>
                    <a:pt x="258" y="23"/>
                    <a:pt x="256" y="25"/>
                  </a:cubicBezTo>
                  <a:cubicBezTo>
                    <a:pt x="255" y="26"/>
                    <a:pt x="255" y="28"/>
                    <a:pt x="255" y="30"/>
                  </a:cubicBezTo>
                  <a:cubicBezTo>
                    <a:pt x="255" y="31"/>
                    <a:pt x="251" y="31"/>
                    <a:pt x="251" y="30"/>
                  </a:cubicBezTo>
                  <a:cubicBezTo>
                    <a:pt x="251" y="29"/>
                    <a:pt x="251" y="26"/>
                    <a:pt x="250" y="25"/>
                  </a:cubicBezTo>
                  <a:cubicBezTo>
                    <a:pt x="246" y="22"/>
                    <a:pt x="251" y="25"/>
                    <a:pt x="251" y="24"/>
                  </a:cubicBezTo>
                  <a:cubicBezTo>
                    <a:pt x="252" y="24"/>
                    <a:pt x="253" y="23"/>
                    <a:pt x="252" y="23"/>
                  </a:cubicBezTo>
                  <a:cubicBezTo>
                    <a:pt x="252" y="22"/>
                    <a:pt x="251" y="21"/>
                    <a:pt x="250" y="22"/>
                  </a:cubicBezTo>
                  <a:cubicBezTo>
                    <a:pt x="249" y="23"/>
                    <a:pt x="249" y="21"/>
                    <a:pt x="248" y="21"/>
                  </a:cubicBezTo>
                  <a:cubicBezTo>
                    <a:pt x="247" y="20"/>
                    <a:pt x="246" y="22"/>
                    <a:pt x="245" y="21"/>
                  </a:cubicBezTo>
                  <a:cubicBezTo>
                    <a:pt x="243" y="20"/>
                    <a:pt x="242" y="21"/>
                    <a:pt x="243" y="18"/>
                  </a:cubicBezTo>
                  <a:cubicBezTo>
                    <a:pt x="243" y="18"/>
                    <a:pt x="243" y="18"/>
                    <a:pt x="244" y="18"/>
                  </a:cubicBezTo>
                  <a:cubicBezTo>
                    <a:pt x="244" y="17"/>
                    <a:pt x="244" y="17"/>
                    <a:pt x="244" y="16"/>
                  </a:cubicBezTo>
                  <a:cubicBezTo>
                    <a:pt x="245" y="16"/>
                    <a:pt x="245" y="16"/>
                    <a:pt x="246" y="16"/>
                  </a:cubicBezTo>
                  <a:cubicBezTo>
                    <a:pt x="245" y="16"/>
                    <a:pt x="244" y="13"/>
                    <a:pt x="244" y="13"/>
                  </a:cubicBezTo>
                  <a:cubicBezTo>
                    <a:pt x="243" y="11"/>
                    <a:pt x="241" y="11"/>
                    <a:pt x="241" y="10"/>
                  </a:cubicBezTo>
                  <a:cubicBezTo>
                    <a:pt x="239" y="9"/>
                    <a:pt x="240" y="9"/>
                    <a:pt x="239" y="7"/>
                  </a:cubicBezTo>
                  <a:cubicBezTo>
                    <a:pt x="239" y="5"/>
                    <a:pt x="237" y="4"/>
                    <a:pt x="237" y="3"/>
                  </a:cubicBezTo>
                  <a:cubicBezTo>
                    <a:pt x="236" y="1"/>
                    <a:pt x="234" y="1"/>
                    <a:pt x="232" y="1"/>
                  </a:cubicBezTo>
                  <a:cubicBezTo>
                    <a:pt x="231" y="1"/>
                    <a:pt x="232" y="0"/>
                    <a:pt x="230" y="0"/>
                  </a:cubicBezTo>
                  <a:cubicBezTo>
                    <a:pt x="229" y="0"/>
                    <a:pt x="228" y="0"/>
                    <a:pt x="228" y="2"/>
                  </a:cubicBezTo>
                  <a:cubicBezTo>
                    <a:pt x="228" y="2"/>
                    <a:pt x="225" y="3"/>
                    <a:pt x="225" y="3"/>
                  </a:cubicBezTo>
                  <a:cubicBezTo>
                    <a:pt x="226" y="3"/>
                    <a:pt x="228" y="3"/>
                    <a:pt x="228" y="4"/>
                  </a:cubicBezTo>
                  <a:cubicBezTo>
                    <a:pt x="228" y="4"/>
                    <a:pt x="226" y="5"/>
                    <a:pt x="226" y="5"/>
                  </a:cubicBezTo>
                  <a:cubicBezTo>
                    <a:pt x="225" y="6"/>
                    <a:pt x="224" y="4"/>
                    <a:pt x="223" y="6"/>
                  </a:cubicBezTo>
                  <a:cubicBezTo>
                    <a:pt x="222" y="6"/>
                    <a:pt x="221" y="9"/>
                    <a:pt x="221" y="10"/>
                  </a:cubicBezTo>
                  <a:cubicBezTo>
                    <a:pt x="222" y="10"/>
                    <a:pt x="224" y="10"/>
                    <a:pt x="225" y="11"/>
                  </a:cubicBezTo>
                  <a:cubicBezTo>
                    <a:pt x="224" y="10"/>
                    <a:pt x="222" y="14"/>
                    <a:pt x="222" y="15"/>
                  </a:cubicBezTo>
                  <a:cubicBezTo>
                    <a:pt x="222" y="16"/>
                    <a:pt x="224" y="18"/>
                    <a:pt x="225" y="19"/>
                  </a:cubicBezTo>
                  <a:cubicBezTo>
                    <a:pt x="226" y="19"/>
                    <a:pt x="228" y="21"/>
                    <a:pt x="229" y="21"/>
                  </a:cubicBezTo>
                  <a:cubicBezTo>
                    <a:pt x="231" y="20"/>
                    <a:pt x="231" y="20"/>
                    <a:pt x="232" y="21"/>
                  </a:cubicBezTo>
                  <a:cubicBezTo>
                    <a:pt x="233" y="21"/>
                    <a:pt x="235" y="23"/>
                    <a:pt x="235" y="23"/>
                  </a:cubicBezTo>
                  <a:cubicBezTo>
                    <a:pt x="234" y="24"/>
                    <a:pt x="233" y="22"/>
                    <a:pt x="233" y="24"/>
                  </a:cubicBezTo>
                  <a:cubicBezTo>
                    <a:pt x="233" y="26"/>
                    <a:pt x="232" y="26"/>
                    <a:pt x="232" y="27"/>
                  </a:cubicBezTo>
                  <a:cubicBezTo>
                    <a:pt x="231" y="29"/>
                    <a:pt x="233" y="29"/>
                    <a:pt x="234" y="28"/>
                  </a:cubicBezTo>
                  <a:cubicBezTo>
                    <a:pt x="234" y="28"/>
                    <a:pt x="236" y="25"/>
                    <a:pt x="236" y="26"/>
                  </a:cubicBezTo>
                  <a:cubicBezTo>
                    <a:pt x="237" y="27"/>
                    <a:pt x="236" y="29"/>
                    <a:pt x="236" y="30"/>
                  </a:cubicBezTo>
                  <a:cubicBezTo>
                    <a:pt x="235" y="31"/>
                    <a:pt x="234" y="31"/>
                    <a:pt x="233" y="31"/>
                  </a:cubicBezTo>
                  <a:cubicBezTo>
                    <a:pt x="233" y="32"/>
                    <a:pt x="233" y="33"/>
                    <a:pt x="232" y="34"/>
                  </a:cubicBezTo>
                  <a:cubicBezTo>
                    <a:pt x="231" y="34"/>
                    <a:pt x="229" y="34"/>
                    <a:pt x="228" y="35"/>
                  </a:cubicBezTo>
                  <a:cubicBezTo>
                    <a:pt x="227" y="35"/>
                    <a:pt x="226" y="37"/>
                    <a:pt x="226" y="37"/>
                  </a:cubicBezTo>
                  <a:cubicBezTo>
                    <a:pt x="227" y="38"/>
                    <a:pt x="228" y="39"/>
                    <a:pt x="228" y="41"/>
                  </a:cubicBezTo>
                  <a:cubicBezTo>
                    <a:pt x="228" y="42"/>
                    <a:pt x="227" y="41"/>
                    <a:pt x="226" y="40"/>
                  </a:cubicBezTo>
                  <a:cubicBezTo>
                    <a:pt x="226" y="40"/>
                    <a:pt x="225" y="40"/>
                    <a:pt x="225" y="41"/>
                  </a:cubicBezTo>
                  <a:cubicBezTo>
                    <a:pt x="224" y="41"/>
                    <a:pt x="222" y="40"/>
                    <a:pt x="222" y="39"/>
                  </a:cubicBezTo>
                  <a:cubicBezTo>
                    <a:pt x="222" y="38"/>
                    <a:pt x="224" y="35"/>
                    <a:pt x="224" y="34"/>
                  </a:cubicBezTo>
                  <a:cubicBezTo>
                    <a:pt x="225" y="32"/>
                    <a:pt x="222" y="34"/>
                    <a:pt x="222" y="34"/>
                  </a:cubicBezTo>
                  <a:cubicBezTo>
                    <a:pt x="221" y="34"/>
                    <a:pt x="218" y="32"/>
                    <a:pt x="217" y="31"/>
                  </a:cubicBezTo>
                  <a:cubicBezTo>
                    <a:pt x="215" y="30"/>
                    <a:pt x="216" y="32"/>
                    <a:pt x="214" y="32"/>
                  </a:cubicBezTo>
                  <a:cubicBezTo>
                    <a:pt x="213" y="32"/>
                    <a:pt x="210" y="31"/>
                    <a:pt x="212" y="33"/>
                  </a:cubicBezTo>
                  <a:cubicBezTo>
                    <a:pt x="213" y="34"/>
                    <a:pt x="213" y="35"/>
                    <a:pt x="215" y="35"/>
                  </a:cubicBezTo>
                  <a:cubicBezTo>
                    <a:pt x="216" y="35"/>
                    <a:pt x="218" y="35"/>
                    <a:pt x="218" y="37"/>
                  </a:cubicBezTo>
                  <a:cubicBezTo>
                    <a:pt x="220" y="41"/>
                    <a:pt x="214" y="36"/>
                    <a:pt x="213" y="35"/>
                  </a:cubicBezTo>
                  <a:cubicBezTo>
                    <a:pt x="211" y="35"/>
                    <a:pt x="211" y="37"/>
                    <a:pt x="209" y="37"/>
                  </a:cubicBezTo>
                  <a:cubicBezTo>
                    <a:pt x="207" y="37"/>
                    <a:pt x="206" y="36"/>
                    <a:pt x="204" y="36"/>
                  </a:cubicBezTo>
                  <a:cubicBezTo>
                    <a:pt x="200" y="37"/>
                    <a:pt x="197" y="37"/>
                    <a:pt x="193" y="37"/>
                  </a:cubicBezTo>
                  <a:cubicBezTo>
                    <a:pt x="190" y="36"/>
                    <a:pt x="186" y="34"/>
                    <a:pt x="182" y="33"/>
                  </a:cubicBezTo>
                  <a:cubicBezTo>
                    <a:pt x="181" y="33"/>
                    <a:pt x="179" y="33"/>
                    <a:pt x="178" y="32"/>
                  </a:cubicBezTo>
                  <a:cubicBezTo>
                    <a:pt x="177" y="30"/>
                    <a:pt x="177" y="28"/>
                    <a:pt x="176" y="28"/>
                  </a:cubicBezTo>
                  <a:cubicBezTo>
                    <a:pt x="174" y="27"/>
                    <a:pt x="172" y="28"/>
                    <a:pt x="171" y="28"/>
                  </a:cubicBezTo>
                  <a:cubicBezTo>
                    <a:pt x="168" y="29"/>
                    <a:pt x="166" y="29"/>
                    <a:pt x="164" y="29"/>
                  </a:cubicBezTo>
                  <a:cubicBezTo>
                    <a:pt x="163" y="30"/>
                    <a:pt x="161" y="31"/>
                    <a:pt x="161" y="32"/>
                  </a:cubicBezTo>
                  <a:cubicBezTo>
                    <a:pt x="161" y="32"/>
                    <a:pt x="165" y="34"/>
                    <a:pt x="166" y="34"/>
                  </a:cubicBezTo>
                  <a:cubicBezTo>
                    <a:pt x="166" y="34"/>
                    <a:pt x="165" y="31"/>
                    <a:pt x="167" y="32"/>
                  </a:cubicBezTo>
                  <a:cubicBezTo>
                    <a:pt x="168" y="32"/>
                    <a:pt x="168" y="33"/>
                    <a:pt x="169" y="32"/>
                  </a:cubicBezTo>
                  <a:cubicBezTo>
                    <a:pt x="170" y="32"/>
                    <a:pt x="176" y="28"/>
                    <a:pt x="176" y="30"/>
                  </a:cubicBezTo>
                  <a:cubicBezTo>
                    <a:pt x="176" y="31"/>
                    <a:pt x="173" y="32"/>
                    <a:pt x="172" y="33"/>
                  </a:cubicBezTo>
                  <a:cubicBezTo>
                    <a:pt x="171" y="34"/>
                    <a:pt x="169" y="34"/>
                    <a:pt x="167" y="34"/>
                  </a:cubicBezTo>
                  <a:cubicBezTo>
                    <a:pt x="166" y="35"/>
                    <a:pt x="163" y="37"/>
                    <a:pt x="165" y="38"/>
                  </a:cubicBezTo>
                  <a:cubicBezTo>
                    <a:pt x="167" y="38"/>
                    <a:pt x="167" y="39"/>
                    <a:pt x="166" y="41"/>
                  </a:cubicBezTo>
                  <a:cubicBezTo>
                    <a:pt x="166" y="42"/>
                    <a:pt x="168" y="42"/>
                    <a:pt x="168" y="43"/>
                  </a:cubicBezTo>
                  <a:cubicBezTo>
                    <a:pt x="169" y="44"/>
                    <a:pt x="169" y="46"/>
                    <a:pt x="167" y="44"/>
                  </a:cubicBezTo>
                  <a:cubicBezTo>
                    <a:pt x="165" y="42"/>
                    <a:pt x="167" y="46"/>
                    <a:pt x="166" y="45"/>
                  </a:cubicBezTo>
                  <a:cubicBezTo>
                    <a:pt x="165" y="45"/>
                    <a:pt x="163" y="42"/>
                    <a:pt x="162" y="43"/>
                  </a:cubicBezTo>
                  <a:cubicBezTo>
                    <a:pt x="164" y="42"/>
                    <a:pt x="167" y="43"/>
                    <a:pt x="164" y="41"/>
                  </a:cubicBezTo>
                  <a:cubicBezTo>
                    <a:pt x="165" y="41"/>
                    <a:pt x="166" y="40"/>
                    <a:pt x="164" y="39"/>
                  </a:cubicBezTo>
                  <a:cubicBezTo>
                    <a:pt x="166" y="40"/>
                    <a:pt x="161" y="40"/>
                    <a:pt x="162" y="40"/>
                  </a:cubicBezTo>
                  <a:cubicBezTo>
                    <a:pt x="162" y="39"/>
                    <a:pt x="162" y="39"/>
                    <a:pt x="163" y="39"/>
                  </a:cubicBezTo>
                  <a:cubicBezTo>
                    <a:pt x="163" y="38"/>
                    <a:pt x="160" y="40"/>
                    <a:pt x="160" y="40"/>
                  </a:cubicBezTo>
                  <a:cubicBezTo>
                    <a:pt x="159" y="40"/>
                    <a:pt x="160" y="38"/>
                    <a:pt x="159" y="37"/>
                  </a:cubicBezTo>
                  <a:cubicBezTo>
                    <a:pt x="159" y="37"/>
                    <a:pt x="157" y="37"/>
                    <a:pt x="157" y="37"/>
                  </a:cubicBezTo>
                  <a:cubicBezTo>
                    <a:pt x="155" y="37"/>
                    <a:pt x="155" y="34"/>
                    <a:pt x="153" y="35"/>
                  </a:cubicBezTo>
                  <a:cubicBezTo>
                    <a:pt x="151" y="37"/>
                    <a:pt x="150" y="37"/>
                    <a:pt x="147" y="37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5" y="37"/>
                    <a:pt x="128" y="37"/>
                    <a:pt x="128" y="36"/>
                  </a:cubicBezTo>
                  <a:cubicBezTo>
                    <a:pt x="127" y="36"/>
                    <a:pt x="130" y="34"/>
                    <a:pt x="131" y="33"/>
                  </a:cubicBezTo>
                  <a:cubicBezTo>
                    <a:pt x="132" y="32"/>
                    <a:pt x="133" y="33"/>
                    <a:pt x="135" y="33"/>
                  </a:cubicBezTo>
                  <a:cubicBezTo>
                    <a:pt x="136" y="32"/>
                    <a:pt x="133" y="30"/>
                    <a:pt x="133" y="30"/>
                  </a:cubicBezTo>
                  <a:cubicBezTo>
                    <a:pt x="131" y="28"/>
                    <a:pt x="130" y="28"/>
                    <a:pt x="128" y="27"/>
                  </a:cubicBezTo>
                  <a:cubicBezTo>
                    <a:pt x="127" y="27"/>
                    <a:pt x="126" y="26"/>
                    <a:pt x="125" y="27"/>
                  </a:cubicBezTo>
                  <a:cubicBezTo>
                    <a:pt x="124" y="28"/>
                    <a:pt x="123" y="29"/>
                    <a:pt x="122" y="28"/>
                  </a:cubicBezTo>
                  <a:cubicBezTo>
                    <a:pt x="119" y="26"/>
                    <a:pt x="116" y="26"/>
                    <a:pt x="113" y="25"/>
                  </a:cubicBezTo>
                  <a:cubicBezTo>
                    <a:pt x="109" y="24"/>
                    <a:pt x="106" y="24"/>
                    <a:pt x="102" y="22"/>
                  </a:cubicBezTo>
                  <a:cubicBezTo>
                    <a:pt x="99" y="20"/>
                    <a:pt x="97" y="19"/>
                    <a:pt x="93" y="19"/>
                  </a:cubicBezTo>
                  <a:cubicBezTo>
                    <a:pt x="92" y="19"/>
                    <a:pt x="91" y="19"/>
                    <a:pt x="90" y="20"/>
                  </a:cubicBezTo>
                  <a:cubicBezTo>
                    <a:pt x="89" y="21"/>
                    <a:pt x="88" y="23"/>
                    <a:pt x="87" y="23"/>
                  </a:cubicBezTo>
                  <a:cubicBezTo>
                    <a:pt x="86" y="23"/>
                    <a:pt x="83" y="24"/>
                    <a:pt x="83" y="23"/>
                  </a:cubicBezTo>
                  <a:cubicBezTo>
                    <a:pt x="83" y="22"/>
                    <a:pt x="85" y="21"/>
                    <a:pt x="85" y="20"/>
                  </a:cubicBezTo>
                  <a:cubicBezTo>
                    <a:pt x="85" y="20"/>
                    <a:pt x="82" y="21"/>
                    <a:pt x="82" y="20"/>
                  </a:cubicBezTo>
                  <a:cubicBezTo>
                    <a:pt x="83" y="19"/>
                    <a:pt x="83" y="18"/>
                    <a:pt x="82" y="17"/>
                  </a:cubicBezTo>
                  <a:cubicBezTo>
                    <a:pt x="82" y="15"/>
                    <a:pt x="78" y="17"/>
                    <a:pt x="78" y="18"/>
                  </a:cubicBezTo>
                  <a:cubicBezTo>
                    <a:pt x="78" y="18"/>
                    <a:pt x="80" y="17"/>
                    <a:pt x="80" y="18"/>
                  </a:cubicBezTo>
                  <a:cubicBezTo>
                    <a:pt x="81" y="18"/>
                    <a:pt x="77" y="20"/>
                    <a:pt x="80" y="20"/>
                  </a:cubicBezTo>
                  <a:cubicBezTo>
                    <a:pt x="79" y="20"/>
                    <a:pt x="78" y="20"/>
                    <a:pt x="78" y="22"/>
                  </a:cubicBezTo>
                  <a:cubicBezTo>
                    <a:pt x="78" y="23"/>
                    <a:pt x="77" y="24"/>
                    <a:pt x="76" y="23"/>
                  </a:cubicBezTo>
                  <a:cubicBezTo>
                    <a:pt x="73" y="22"/>
                    <a:pt x="72" y="21"/>
                    <a:pt x="71" y="18"/>
                  </a:cubicBezTo>
                  <a:cubicBezTo>
                    <a:pt x="70" y="16"/>
                    <a:pt x="68" y="15"/>
                    <a:pt x="66" y="13"/>
                  </a:cubicBezTo>
                  <a:cubicBezTo>
                    <a:pt x="65" y="13"/>
                    <a:pt x="64" y="11"/>
                    <a:pt x="63" y="12"/>
                  </a:cubicBezTo>
                  <a:cubicBezTo>
                    <a:pt x="63" y="14"/>
                    <a:pt x="66" y="15"/>
                    <a:pt x="67" y="16"/>
                  </a:cubicBezTo>
                  <a:cubicBezTo>
                    <a:pt x="67" y="15"/>
                    <a:pt x="63" y="16"/>
                    <a:pt x="63" y="17"/>
                  </a:cubicBezTo>
                  <a:cubicBezTo>
                    <a:pt x="62" y="18"/>
                    <a:pt x="63" y="18"/>
                    <a:pt x="62" y="19"/>
                  </a:cubicBezTo>
                  <a:cubicBezTo>
                    <a:pt x="61" y="19"/>
                    <a:pt x="60" y="21"/>
                    <a:pt x="59" y="20"/>
                  </a:cubicBezTo>
                  <a:cubicBezTo>
                    <a:pt x="59" y="20"/>
                    <a:pt x="59" y="19"/>
                    <a:pt x="59" y="19"/>
                  </a:cubicBezTo>
                  <a:cubicBezTo>
                    <a:pt x="59" y="18"/>
                    <a:pt x="54" y="20"/>
                    <a:pt x="54" y="21"/>
                  </a:cubicBezTo>
                  <a:cubicBezTo>
                    <a:pt x="53" y="22"/>
                    <a:pt x="52" y="23"/>
                    <a:pt x="50" y="24"/>
                  </a:cubicBezTo>
                  <a:cubicBezTo>
                    <a:pt x="49" y="25"/>
                    <a:pt x="50" y="22"/>
                    <a:pt x="49" y="22"/>
                  </a:cubicBezTo>
                  <a:cubicBezTo>
                    <a:pt x="48" y="22"/>
                    <a:pt x="47" y="23"/>
                    <a:pt x="46" y="23"/>
                  </a:cubicBezTo>
                  <a:cubicBezTo>
                    <a:pt x="45" y="23"/>
                    <a:pt x="45" y="25"/>
                    <a:pt x="44" y="25"/>
                  </a:cubicBezTo>
                  <a:cubicBezTo>
                    <a:pt x="43" y="25"/>
                    <a:pt x="40" y="27"/>
                    <a:pt x="41" y="27"/>
                  </a:cubicBezTo>
                  <a:cubicBezTo>
                    <a:pt x="41" y="28"/>
                    <a:pt x="43" y="28"/>
                    <a:pt x="40" y="29"/>
                  </a:cubicBezTo>
                  <a:cubicBezTo>
                    <a:pt x="40" y="29"/>
                    <a:pt x="37" y="29"/>
                    <a:pt x="37" y="28"/>
                  </a:cubicBezTo>
                  <a:cubicBezTo>
                    <a:pt x="37" y="27"/>
                    <a:pt x="40" y="26"/>
                    <a:pt x="40" y="26"/>
                  </a:cubicBezTo>
                  <a:cubicBezTo>
                    <a:pt x="41" y="24"/>
                    <a:pt x="43" y="23"/>
                    <a:pt x="44" y="22"/>
                  </a:cubicBezTo>
                  <a:cubicBezTo>
                    <a:pt x="46" y="21"/>
                    <a:pt x="47" y="21"/>
                    <a:pt x="49" y="22"/>
                  </a:cubicBezTo>
                  <a:cubicBezTo>
                    <a:pt x="48" y="22"/>
                    <a:pt x="56" y="18"/>
                    <a:pt x="56" y="18"/>
                  </a:cubicBezTo>
                  <a:cubicBezTo>
                    <a:pt x="58" y="17"/>
                    <a:pt x="57" y="16"/>
                    <a:pt x="56" y="16"/>
                  </a:cubicBezTo>
                  <a:cubicBezTo>
                    <a:pt x="54" y="16"/>
                    <a:pt x="52" y="16"/>
                    <a:pt x="50" y="17"/>
                  </a:cubicBezTo>
                  <a:cubicBezTo>
                    <a:pt x="49" y="17"/>
                    <a:pt x="49" y="19"/>
                    <a:pt x="47" y="19"/>
                  </a:cubicBezTo>
                  <a:cubicBezTo>
                    <a:pt x="46" y="19"/>
                    <a:pt x="44" y="20"/>
                    <a:pt x="43" y="20"/>
                  </a:cubicBezTo>
                  <a:cubicBezTo>
                    <a:pt x="41" y="20"/>
                    <a:pt x="36" y="25"/>
                    <a:pt x="35" y="24"/>
                  </a:cubicBezTo>
                  <a:cubicBezTo>
                    <a:pt x="34" y="24"/>
                    <a:pt x="36" y="23"/>
                    <a:pt x="36" y="22"/>
                  </a:cubicBezTo>
                  <a:cubicBezTo>
                    <a:pt x="36" y="22"/>
                    <a:pt x="33" y="21"/>
                    <a:pt x="33" y="21"/>
                  </a:cubicBezTo>
                  <a:cubicBezTo>
                    <a:pt x="33" y="21"/>
                    <a:pt x="30" y="23"/>
                    <a:pt x="29" y="23"/>
                  </a:cubicBezTo>
                  <a:cubicBezTo>
                    <a:pt x="28" y="23"/>
                    <a:pt x="26" y="24"/>
                    <a:pt x="25" y="25"/>
                  </a:cubicBezTo>
                  <a:cubicBezTo>
                    <a:pt x="24" y="25"/>
                    <a:pt x="26" y="26"/>
                    <a:pt x="26" y="26"/>
                  </a:cubicBezTo>
                  <a:cubicBezTo>
                    <a:pt x="27" y="26"/>
                    <a:pt x="26" y="27"/>
                    <a:pt x="26" y="27"/>
                  </a:cubicBezTo>
                  <a:cubicBezTo>
                    <a:pt x="26" y="28"/>
                    <a:pt x="30" y="27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29" y="26"/>
                    <a:pt x="34" y="27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0" y="27"/>
                    <a:pt x="29" y="28"/>
                    <a:pt x="28" y="29"/>
                  </a:cubicBezTo>
                  <a:cubicBezTo>
                    <a:pt x="27" y="29"/>
                    <a:pt x="23" y="28"/>
                    <a:pt x="21" y="28"/>
                  </a:cubicBezTo>
                  <a:cubicBezTo>
                    <a:pt x="19" y="28"/>
                    <a:pt x="16" y="26"/>
                    <a:pt x="14" y="25"/>
                  </a:cubicBezTo>
                  <a:cubicBezTo>
                    <a:pt x="13" y="25"/>
                    <a:pt x="12" y="24"/>
                    <a:pt x="11" y="24"/>
                  </a:cubicBezTo>
                  <a:cubicBezTo>
                    <a:pt x="10" y="23"/>
                    <a:pt x="9" y="21"/>
                    <a:pt x="10" y="21"/>
                  </a:cubicBezTo>
                  <a:cubicBezTo>
                    <a:pt x="9" y="21"/>
                    <a:pt x="7" y="21"/>
                    <a:pt x="6" y="22"/>
                  </a:cubicBezTo>
                  <a:cubicBezTo>
                    <a:pt x="4" y="22"/>
                    <a:pt x="2" y="22"/>
                    <a:pt x="0" y="21"/>
                  </a:cubicBezTo>
                  <a:cubicBezTo>
                    <a:pt x="0" y="41"/>
                    <a:pt x="0" y="61"/>
                    <a:pt x="0" y="80"/>
                  </a:cubicBezTo>
                  <a:cubicBezTo>
                    <a:pt x="0" y="85"/>
                    <a:pt x="0" y="89"/>
                    <a:pt x="0" y="94"/>
                  </a:cubicBezTo>
                  <a:cubicBezTo>
                    <a:pt x="0" y="95"/>
                    <a:pt x="0" y="96"/>
                    <a:pt x="0" y="97"/>
                  </a:cubicBezTo>
                  <a:cubicBezTo>
                    <a:pt x="0" y="99"/>
                    <a:pt x="2" y="97"/>
                    <a:pt x="3" y="97"/>
                  </a:cubicBezTo>
                  <a:cubicBezTo>
                    <a:pt x="5" y="98"/>
                    <a:pt x="5" y="97"/>
                    <a:pt x="7" y="97"/>
                  </a:cubicBezTo>
                  <a:cubicBezTo>
                    <a:pt x="9" y="97"/>
                    <a:pt x="9" y="98"/>
                    <a:pt x="10" y="99"/>
                  </a:cubicBezTo>
                  <a:cubicBezTo>
                    <a:pt x="11" y="101"/>
                    <a:pt x="16" y="107"/>
                    <a:pt x="18" y="107"/>
                  </a:cubicBezTo>
                  <a:cubicBezTo>
                    <a:pt x="19" y="107"/>
                    <a:pt x="21" y="106"/>
                    <a:pt x="22" y="105"/>
                  </a:cubicBezTo>
                  <a:cubicBezTo>
                    <a:pt x="23" y="104"/>
                    <a:pt x="22" y="103"/>
                    <a:pt x="23" y="102"/>
                  </a:cubicBezTo>
                  <a:cubicBezTo>
                    <a:pt x="24" y="102"/>
                    <a:pt x="28" y="101"/>
                    <a:pt x="28" y="102"/>
                  </a:cubicBezTo>
                  <a:cubicBezTo>
                    <a:pt x="30" y="104"/>
                    <a:pt x="32" y="105"/>
                    <a:pt x="33" y="107"/>
                  </a:cubicBezTo>
                  <a:cubicBezTo>
                    <a:pt x="35" y="109"/>
                    <a:pt x="37" y="110"/>
                    <a:pt x="38" y="112"/>
                  </a:cubicBezTo>
                  <a:cubicBezTo>
                    <a:pt x="39" y="113"/>
                    <a:pt x="39" y="114"/>
                    <a:pt x="40" y="116"/>
                  </a:cubicBezTo>
                  <a:cubicBezTo>
                    <a:pt x="42" y="118"/>
                    <a:pt x="43" y="122"/>
                    <a:pt x="46" y="124"/>
                  </a:cubicBezTo>
                  <a:cubicBezTo>
                    <a:pt x="48" y="126"/>
                    <a:pt x="52" y="127"/>
                    <a:pt x="54" y="128"/>
                  </a:cubicBezTo>
                  <a:cubicBezTo>
                    <a:pt x="56" y="129"/>
                    <a:pt x="53" y="130"/>
                    <a:pt x="54" y="132"/>
                  </a:cubicBezTo>
                  <a:cubicBezTo>
                    <a:pt x="55" y="132"/>
                    <a:pt x="56" y="132"/>
                    <a:pt x="56" y="133"/>
                  </a:cubicBezTo>
                  <a:cubicBezTo>
                    <a:pt x="56" y="133"/>
                    <a:pt x="55" y="136"/>
                    <a:pt x="56" y="135"/>
                  </a:cubicBezTo>
                  <a:cubicBezTo>
                    <a:pt x="55" y="136"/>
                    <a:pt x="53" y="136"/>
                    <a:pt x="53" y="138"/>
                  </a:cubicBezTo>
                  <a:cubicBezTo>
                    <a:pt x="52" y="139"/>
                    <a:pt x="55" y="141"/>
                    <a:pt x="56" y="141"/>
                  </a:cubicBezTo>
                  <a:cubicBezTo>
                    <a:pt x="56" y="141"/>
                    <a:pt x="54" y="143"/>
                    <a:pt x="54" y="143"/>
                  </a:cubicBezTo>
                  <a:cubicBezTo>
                    <a:pt x="54" y="143"/>
                    <a:pt x="53" y="142"/>
                    <a:pt x="53" y="141"/>
                  </a:cubicBezTo>
                  <a:cubicBezTo>
                    <a:pt x="52" y="141"/>
                    <a:pt x="53" y="143"/>
                    <a:pt x="53" y="143"/>
                  </a:cubicBezTo>
                  <a:cubicBezTo>
                    <a:pt x="54" y="144"/>
                    <a:pt x="53" y="145"/>
                    <a:pt x="54" y="146"/>
                  </a:cubicBezTo>
                  <a:cubicBezTo>
                    <a:pt x="55" y="148"/>
                    <a:pt x="55" y="148"/>
                    <a:pt x="57" y="147"/>
                  </a:cubicBezTo>
                  <a:cubicBezTo>
                    <a:pt x="57" y="147"/>
                    <a:pt x="58" y="147"/>
                    <a:pt x="58" y="147"/>
                  </a:cubicBezTo>
                  <a:cubicBezTo>
                    <a:pt x="59" y="147"/>
                    <a:pt x="59" y="145"/>
                    <a:pt x="59" y="145"/>
                  </a:cubicBezTo>
                  <a:cubicBezTo>
                    <a:pt x="59" y="145"/>
                    <a:pt x="60" y="147"/>
                    <a:pt x="61" y="147"/>
                  </a:cubicBezTo>
                  <a:cubicBezTo>
                    <a:pt x="61" y="147"/>
                    <a:pt x="60" y="149"/>
                    <a:pt x="60" y="150"/>
                  </a:cubicBezTo>
                  <a:cubicBezTo>
                    <a:pt x="59" y="151"/>
                    <a:pt x="59" y="152"/>
                    <a:pt x="61" y="151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3" y="150"/>
                    <a:pt x="63" y="149"/>
                    <a:pt x="63" y="149"/>
                  </a:cubicBezTo>
                  <a:cubicBezTo>
                    <a:pt x="65" y="148"/>
                    <a:pt x="64" y="151"/>
                    <a:pt x="64" y="152"/>
                  </a:cubicBezTo>
                  <a:cubicBezTo>
                    <a:pt x="64" y="153"/>
                    <a:pt x="65" y="154"/>
                    <a:pt x="66" y="154"/>
                  </a:cubicBezTo>
                  <a:cubicBezTo>
                    <a:pt x="67" y="154"/>
                    <a:pt x="68" y="152"/>
                    <a:pt x="69" y="152"/>
                  </a:cubicBezTo>
                  <a:cubicBezTo>
                    <a:pt x="69" y="152"/>
                    <a:pt x="68" y="153"/>
                    <a:pt x="68" y="153"/>
                  </a:cubicBezTo>
                  <a:cubicBezTo>
                    <a:pt x="68" y="153"/>
                    <a:pt x="70" y="154"/>
                    <a:pt x="70" y="154"/>
                  </a:cubicBezTo>
                  <a:cubicBezTo>
                    <a:pt x="70" y="154"/>
                    <a:pt x="63" y="156"/>
                    <a:pt x="66" y="158"/>
                  </a:cubicBezTo>
                  <a:cubicBezTo>
                    <a:pt x="66" y="158"/>
                    <a:pt x="72" y="157"/>
                    <a:pt x="71" y="158"/>
                  </a:cubicBezTo>
                  <a:cubicBezTo>
                    <a:pt x="71" y="158"/>
                    <a:pt x="66" y="158"/>
                    <a:pt x="67" y="160"/>
                  </a:cubicBezTo>
                  <a:cubicBezTo>
                    <a:pt x="67" y="160"/>
                    <a:pt x="69" y="160"/>
                    <a:pt x="69" y="160"/>
                  </a:cubicBezTo>
                  <a:cubicBezTo>
                    <a:pt x="68" y="161"/>
                    <a:pt x="66" y="161"/>
                    <a:pt x="67" y="162"/>
                  </a:cubicBezTo>
                  <a:cubicBezTo>
                    <a:pt x="69" y="163"/>
                    <a:pt x="71" y="163"/>
                    <a:pt x="72" y="163"/>
                  </a:cubicBezTo>
                  <a:cubicBezTo>
                    <a:pt x="74" y="163"/>
                    <a:pt x="73" y="164"/>
                    <a:pt x="74" y="164"/>
                  </a:cubicBezTo>
                  <a:cubicBezTo>
                    <a:pt x="76" y="165"/>
                    <a:pt x="76" y="162"/>
                    <a:pt x="77" y="162"/>
                  </a:cubicBezTo>
                  <a:cubicBezTo>
                    <a:pt x="78" y="162"/>
                    <a:pt x="77" y="164"/>
                    <a:pt x="77" y="164"/>
                  </a:cubicBezTo>
                  <a:cubicBezTo>
                    <a:pt x="76" y="165"/>
                    <a:pt x="76" y="165"/>
                    <a:pt x="77" y="166"/>
                  </a:cubicBezTo>
                  <a:cubicBezTo>
                    <a:pt x="80" y="168"/>
                    <a:pt x="81" y="163"/>
                    <a:pt x="81" y="163"/>
                  </a:cubicBezTo>
                  <a:cubicBezTo>
                    <a:pt x="81" y="163"/>
                    <a:pt x="81" y="166"/>
                    <a:pt x="80" y="166"/>
                  </a:cubicBezTo>
                  <a:cubicBezTo>
                    <a:pt x="80" y="167"/>
                    <a:pt x="82" y="166"/>
                    <a:pt x="83" y="166"/>
                  </a:cubicBezTo>
                  <a:cubicBezTo>
                    <a:pt x="82" y="168"/>
                    <a:pt x="81" y="169"/>
                    <a:pt x="83" y="170"/>
                  </a:cubicBezTo>
                  <a:cubicBezTo>
                    <a:pt x="85" y="171"/>
                    <a:pt x="86" y="168"/>
                    <a:pt x="86" y="168"/>
                  </a:cubicBezTo>
                  <a:cubicBezTo>
                    <a:pt x="86" y="168"/>
                    <a:pt x="86" y="169"/>
                    <a:pt x="86" y="170"/>
                  </a:cubicBezTo>
                  <a:cubicBezTo>
                    <a:pt x="87" y="172"/>
                    <a:pt x="86" y="171"/>
                    <a:pt x="85" y="171"/>
                  </a:cubicBezTo>
                  <a:cubicBezTo>
                    <a:pt x="84" y="172"/>
                    <a:pt x="90" y="173"/>
                    <a:pt x="89" y="171"/>
                  </a:cubicBezTo>
                  <a:cubicBezTo>
                    <a:pt x="91" y="174"/>
                    <a:pt x="90" y="176"/>
                    <a:pt x="94" y="176"/>
                  </a:cubicBezTo>
                  <a:cubicBezTo>
                    <a:pt x="97" y="176"/>
                    <a:pt x="99" y="176"/>
                    <a:pt x="102" y="176"/>
                  </a:cubicBezTo>
                  <a:cubicBezTo>
                    <a:pt x="113" y="176"/>
                    <a:pt x="123" y="176"/>
                    <a:pt x="133" y="176"/>
                  </a:cubicBezTo>
                  <a:cubicBezTo>
                    <a:pt x="158" y="176"/>
                    <a:pt x="183" y="176"/>
                    <a:pt x="208" y="176"/>
                  </a:cubicBezTo>
                  <a:cubicBezTo>
                    <a:pt x="213" y="176"/>
                    <a:pt x="218" y="176"/>
                    <a:pt x="223" y="176"/>
                  </a:cubicBezTo>
                  <a:cubicBezTo>
                    <a:pt x="224" y="176"/>
                    <a:pt x="229" y="177"/>
                    <a:pt x="229" y="174"/>
                  </a:cubicBezTo>
                  <a:close/>
                  <a:moveTo>
                    <a:pt x="112" y="54"/>
                  </a:moveTo>
                  <a:cubicBezTo>
                    <a:pt x="110" y="54"/>
                    <a:pt x="108" y="53"/>
                    <a:pt x="106" y="54"/>
                  </a:cubicBezTo>
                  <a:cubicBezTo>
                    <a:pt x="104" y="57"/>
                    <a:pt x="108" y="56"/>
                    <a:pt x="108" y="57"/>
                  </a:cubicBezTo>
                  <a:cubicBezTo>
                    <a:pt x="108" y="56"/>
                    <a:pt x="100" y="60"/>
                    <a:pt x="100" y="60"/>
                  </a:cubicBezTo>
                  <a:cubicBezTo>
                    <a:pt x="98" y="59"/>
                    <a:pt x="107" y="53"/>
                    <a:pt x="99" y="56"/>
                  </a:cubicBezTo>
                  <a:cubicBezTo>
                    <a:pt x="98" y="56"/>
                    <a:pt x="97" y="57"/>
                    <a:pt x="97" y="57"/>
                  </a:cubicBezTo>
                  <a:cubicBezTo>
                    <a:pt x="96" y="58"/>
                    <a:pt x="97" y="59"/>
                    <a:pt x="96" y="60"/>
                  </a:cubicBezTo>
                  <a:cubicBezTo>
                    <a:pt x="95" y="60"/>
                    <a:pt x="88" y="59"/>
                    <a:pt x="88" y="59"/>
                  </a:cubicBezTo>
                  <a:cubicBezTo>
                    <a:pt x="88" y="58"/>
                    <a:pt x="91" y="59"/>
                    <a:pt x="91" y="58"/>
                  </a:cubicBezTo>
                  <a:cubicBezTo>
                    <a:pt x="92" y="57"/>
                    <a:pt x="91" y="57"/>
                    <a:pt x="92" y="56"/>
                  </a:cubicBezTo>
                  <a:cubicBezTo>
                    <a:pt x="92" y="55"/>
                    <a:pt x="94" y="54"/>
                    <a:pt x="94" y="54"/>
                  </a:cubicBezTo>
                  <a:cubicBezTo>
                    <a:pt x="94" y="53"/>
                    <a:pt x="91" y="52"/>
                    <a:pt x="94" y="52"/>
                  </a:cubicBezTo>
                  <a:cubicBezTo>
                    <a:pt x="94" y="52"/>
                    <a:pt x="98" y="53"/>
                    <a:pt x="98" y="52"/>
                  </a:cubicBezTo>
                  <a:cubicBezTo>
                    <a:pt x="98" y="51"/>
                    <a:pt x="93" y="50"/>
                    <a:pt x="92" y="50"/>
                  </a:cubicBezTo>
                  <a:cubicBezTo>
                    <a:pt x="91" y="50"/>
                    <a:pt x="89" y="51"/>
                    <a:pt x="87" y="51"/>
                  </a:cubicBezTo>
                  <a:cubicBezTo>
                    <a:pt x="86" y="51"/>
                    <a:pt x="84" y="50"/>
                    <a:pt x="82" y="51"/>
                  </a:cubicBezTo>
                  <a:cubicBezTo>
                    <a:pt x="81" y="51"/>
                    <a:pt x="79" y="53"/>
                    <a:pt x="80" y="51"/>
                  </a:cubicBezTo>
                  <a:cubicBezTo>
                    <a:pt x="81" y="49"/>
                    <a:pt x="83" y="50"/>
                    <a:pt x="84" y="49"/>
                  </a:cubicBezTo>
                  <a:cubicBezTo>
                    <a:pt x="86" y="49"/>
                    <a:pt x="89" y="48"/>
                    <a:pt x="91" y="47"/>
                  </a:cubicBezTo>
                  <a:cubicBezTo>
                    <a:pt x="95" y="46"/>
                    <a:pt x="99" y="46"/>
                    <a:pt x="102" y="44"/>
                  </a:cubicBezTo>
                  <a:cubicBezTo>
                    <a:pt x="104" y="44"/>
                    <a:pt x="107" y="43"/>
                    <a:pt x="108" y="45"/>
                  </a:cubicBezTo>
                  <a:cubicBezTo>
                    <a:pt x="109" y="46"/>
                    <a:pt x="105" y="47"/>
                    <a:pt x="104" y="48"/>
                  </a:cubicBezTo>
                  <a:cubicBezTo>
                    <a:pt x="102" y="49"/>
                    <a:pt x="110" y="49"/>
                    <a:pt x="111" y="49"/>
                  </a:cubicBezTo>
                  <a:cubicBezTo>
                    <a:pt x="111" y="49"/>
                    <a:pt x="113" y="49"/>
                    <a:pt x="113" y="49"/>
                  </a:cubicBezTo>
                  <a:cubicBezTo>
                    <a:pt x="114" y="48"/>
                    <a:pt x="116" y="46"/>
                    <a:pt x="117" y="47"/>
                  </a:cubicBezTo>
                  <a:cubicBezTo>
                    <a:pt x="118" y="48"/>
                    <a:pt x="113" y="54"/>
                    <a:pt x="112" y="54"/>
                  </a:cubicBezTo>
                  <a:cubicBezTo>
                    <a:pt x="110" y="54"/>
                    <a:pt x="114" y="54"/>
                    <a:pt x="112" y="54"/>
                  </a:cubicBezTo>
                  <a:close/>
                  <a:moveTo>
                    <a:pt x="157" y="78"/>
                  </a:moveTo>
                  <a:cubicBezTo>
                    <a:pt x="157" y="78"/>
                    <a:pt x="152" y="78"/>
                    <a:pt x="153" y="78"/>
                  </a:cubicBezTo>
                  <a:cubicBezTo>
                    <a:pt x="153" y="79"/>
                    <a:pt x="155" y="78"/>
                    <a:pt x="155" y="79"/>
                  </a:cubicBezTo>
                  <a:cubicBezTo>
                    <a:pt x="155" y="80"/>
                    <a:pt x="151" y="81"/>
                    <a:pt x="150" y="81"/>
                  </a:cubicBezTo>
                  <a:cubicBezTo>
                    <a:pt x="148" y="81"/>
                    <a:pt x="147" y="83"/>
                    <a:pt x="145" y="84"/>
                  </a:cubicBezTo>
                  <a:cubicBezTo>
                    <a:pt x="145" y="84"/>
                    <a:pt x="141" y="84"/>
                    <a:pt x="142" y="85"/>
                  </a:cubicBezTo>
                  <a:cubicBezTo>
                    <a:pt x="142" y="86"/>
                    <a:pt x="145" y="86"/>
                    <a:pt x="142" y="88"/>
                  </a:cubicBezTo>
                  <a:cubicBezTo>
                    <a:pt x="141" y="88"/>
                    <a:pt x="137" y="88"/>
                    <a:pt x="137" y="89"/>
                  </a:cubicBezTo>
                  <a:cubicBezTo>
                    <a:pt x="136" y="89"/>
                    <a:pt x="137" y="90"/>
                    <a:pt x="137" y="90"/>
                  </a:cubicBezTo>
                  <a:cubicBezTo>
                    <a:pt x="137" y="92"/>
                    <a:pt x="135" y="92"/>
                    <a:pt x="134" y="92"/>
                  </a:cubicBezTo>
                  <a:cubicBezTo>
                    <a:pt x="131" y="93"/>
                    <a:pt x="128" y="93"/>
                    <a:pt x="125" y="93"/>
                  </a:cubicBezTo>
                  <a:cubicBezTo>
                    <a:pt x="125" y="93"/>
                    <a:pt x="120" y="90"/>
                    <a:pt x="120" y="90"/>
                  </a:cubicBezTo>
                  <a:cubicBezTo>
                    <a:pt x="122" y="89"/>
                    <a:pt x="125" y="90"/>
                    <a:pt x="126" y="89"/>
                  </a:cubicBezTo>
                  <a:cubicBezTo>
                    <a:pt x="127" y="89"/>
                    <a:pt x="126" y="87"/>
                    <a:pt x="127" y="87"/>
                  </a:cubicBezTo>
                  <a:cubicBezTo>
                    <a:pt x="128" y="85"/>
                    <a:pt x="130" y="86"/>
                    <a:pt x="131" y="85"/>
                  </a:cubicBezTo>
                  <a:cubicBezTo>
                    <a:pt x="132" y="85"/>
                    <a:pt x="130" y="83"/>
                    <a:pt x="130" y="83"/>
                  </a:cubicBezTo>
                  <a:cubicBezTo>
                    <a:pt x="128" y="82"/>
                    <a:pt x="128" y="82"/>
                    <a:pt x="128" y="81"/>
                  </a:cubicBezTo>
                  <a:cubicBezTo>
                    <a:pt x="128" y="79"/>
                    <a:pt x="126" y="80"/>
                    <a:pt x="126" y="79"/>
                  </a:cubicBezTo>
                  <a:cubicBezTo>
                    <a:pt x="125" y="78"/>
                    <a:pt x="128" y="79"/>
                    <a:pt x="128" y="79"/>
                  </a:cubicBezTo>
                  <a:cubicBezTo>
                    <a:pt x="131" y="80"/>
                    <a:pt x="134" y="81"/>
                    <a:pt x="136" y="82"/>
                  </a:cubicBezTo>
                  <a:cubicBezTo>
                    <a:pt x="138" y="84"/>
                    <a:pt x="142" y="83"/>
                    <a:pt x="144" y="82"/>
                  </a:cubicBezTo>
                  <a:cubicBezTo>
                    <a:pt x="147" y="81"/>
                    <a:pt x="148" y="78"/>
                    <a:pt x="152" y="77"/>
                  </a:cubicBezTo>
                  <a:cubicBezTo>
                    <a:pt x="153" y="76"/>
                    <a:pt x="155" y="76"/>
                    <a:pt x="157" y="77"/>
                  </a:cubicBezTo>
                  <a:cubicBezTo>
                    <a:pt x="157" y="77"/>
                    <a:pt x="160" y="78"/>
                    <a:pt x="160" y="78"/>
                  </a:cubicBezTo>
                  <a:cubicBezTo>
                    <a:pt x="160" y="78"/>
                    <a:pt x="158" y="78"/>
                    <a:pt x="157" y="78"/>
                  </a:cubicBezTo>
                  <a:close/>
                  <a:moveTo>
                    <a:pt x="222" y="165"/>
                  </a:moveTo>
                  <a:cubicBezTo>
                    <a:pt x="221" y="167"/>
                    <a:pt x="219" y="163"/>
                    <a:pt x="219" y="162"/>
                  </a:cubicBezTo>
                  <a:cubicBezTo>
                    <a:pt x="219" y="160"/>
                    <a:pt x="221" y="159"/>
                    <a:pt x="221" y="157"/>
                  </a:cubicBezTo>
                  <a:cubicBezTo>
                    <a:pt x="220" y="156"/>
                    <a:pt x="219" y="159"/>
                    <a:pt x="218" y="158"/>
                  </a:cubicBezTo>
                  <a:cubicBezTo>
                    <a:pt x="218" y="157"/>
                    <a:pt x="218" y="154"/>
                    <a:pt x="216" y="154"/>
                  </a:cubicBezTo>
                  <a:cubicBezTo>
                    <a:pt x="216" y="154"/>
                    <a:pt x="216" y="156"/>
                    <a:pt x="215" y="156"/>
                  </a:cubicBezTo>
                  <a:cubicBezTo>
                    <a:pt x="214" y="155"/>
                    <a:pt x="214" y="154"/>
                    <a:pt x="213" y="153"/>
                  </a:cubicBezTo>
                  <a:cubicBezTo>
                    <a:pt x="212" y="152"/>
                    <a:pt x="211" y="151"/>
                    <a:pt x="210" y="150"/>
                  </a:cubicBezTo>
                  <a:cubicBezTo>
                    <a:pt x="209" y="149"/>
                    <a:pt x="212" y="149"/>
                    <a:pt x="212" y="148"/>
                  </a:cubicBezTo>
                  <a:cubicBezTo>
                    <a:pt x="211" y="147"/>
                    <a:pt x="209" y="148"/>
                    <a:pt x="209" y="147"/>
                  </a:cubicBezTo>
                  <a:cubicBezTo>
                    <a:pt x="209" y="146"/>
                    <a:pt x="210" y="143"/>
                    <a:pt x="210" y="142"/>
                  </a:cubicBezTo>
                  <a:cubicBezTo>
                    <a:pt x="212" y="140"/>
                    <a:pt x="217" y="147"/>
                    <a:pt x="217" y="148"/>
                  </a:cubicBezTo>
                  <a:cubicBezTo>
                    <a:pt x="218" y="150"/>
                    <a:pt x="219" y="151"/>
                    <a:pt x="219" y="153"/>
                  </a:cubicBezTo>
                  <a:cubicBezTo>
                    <a:pt x="220" y="155"/>
                    <a:pt x="220" y="154"/>
                    <a:pt x="221" y="156"/>
                  </a:cubicBezTo>
                  <a:cubicBezTo>
                    <a:pt x="221" y="157"/>
                    <a:pt x="222" y="158"/>
                    <a:pt x="222" y="159"/>
                  </a:cubicBezTo>
                  <a:cubicBezTo>
                    <a:pt x="223" y="161"/>
                    <a:pt x="222" y="163"/>
                    <a:pt x="222" y="165"/>
                  </a:cubicBezTo>
                  <a:cubicBezTo>
                    <a:pt x="221" y="166"/>
                    <a:pt x="222" y="164"/>
                    <a:pt x="222" y="16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776">
              <a:extLst>
                <a:ext uri="{FF2B5EF4-FFF2-40B4-BE49-F238E27FC236}">
                  <a16:creationId xmlns:a16="http://schemas.microsoft.com/office/drawing/2014/main" id="{9F0285F3-AD5B-4540-B9E0-EA4DCC789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6611" y="2970414"/>
              <a:ext cx="2440199" cy="1924437"/>
            </a:xfrm>
            <a:custGeom>
              <a:avLst/>
              <a:gdLst>
                <a:gd name="T0" fmla="*/ 33 w 305"/>
                <a:gd name="T1" fmla="*/ 54 h 227"/>
                <a:gd name="T2" fmla="*/ 1 w 305"/>
                <a:gd name="T3" fmla="*/ 63 h 227"/>
                <a:gd name="T4" fmla="*/ 19 w 305"/>
                <a:gd name="T5" fmla="*/ 72 h 227"/>
                <a:gd name="T6" fmla="*/ 24 w 305"/>
                <a:gd name="T7" fmla="*/ 75 h 227"/>
                <a:gd name="T8" fmla="*/ 20 w 305"/>
                <a:gd name="T9" fmla="*/ 81 h 227"/>
                <a:gd name="T10" fmla="*/ 36 w 305"/>
                <a:gd name="T11" fmla="*/ 86 h 227"/>
                <a:gd name="T12" fmla="*/ 73 w 305"/>
                <a:gd name="T13" fmla="*/ 93 h 227"/>
                <a:gd name="T14" fmla="*/ 87 w 305"/>
                <a:gd name="T15" fmla="*/ 112 h 227"/>
                <a:gd name="T16" fmla="*/ 88 w 305"/>
                <a:gd name="T17" fmla="*/ 122 h 227"/>
                <a:gd name="T18" fmla="*/ 89 w 305"/>
                <a:gd name="T19" fmla="*/ 131 h 227"/>
                <a:gd name="T20" fmla="*/ 104 w 305"/>
                <a:gd name="T21" fmla="*/ 129 h 227"/>
                <a:gd name="T22" fmla="*/ 106 w 305"/>
                <a:gd name="T23" fmla="*/ 135 h 227"/>
                <a:gd name="T24" fmla="*/ 106 w 305"/>
                <a:gd name="T25" fmla="*/ 144 h 227"/>
                <a:gd name="T26" fmla="*/ 109 w 305"/>
                <a:gd name="T27" fmla="*/ 155 h 227"/>
                <a:gd name="T28" fmla="*/ 106 w 305"/>
                <a:gd name="T29" fmla="*/ 160 h 227"/>
                <a:gd name="T30" fmla="*/ 100 w 305"/>
                <a:gd name="T31" fmla="*/ 162 h 227"/>
                <a:gd name="T32" fmla="*/ 112 w 305"/>
                <a:gd name="T33" fmla="*/ 165 h 227"/>
                <a:gd name="T34" fmla="*/ 112 w 305"/>
                <a:gd name="T35" fmla="*/ 169 h 227"/>
                <a:gd name="T36" fmla="*/ 107 w 305"/>
                <a:gd name="T37" fmla="*/ 172 h 227"/>
                <a:gd name="T38" fmla="*/ 107 w 305"/>
                <a:gd name="T39" fmla="*/ 180 h 227"/>
                <a:gd name="T40" fmla="*/ 110 w 305"/>
                <a:gd name="T41" fmla="*/ 192 h 227"/>
                <a:gd name="T42" fmla="*/ 114 w 305"/>
                <a:gd name="T43" fmla="*/ 193 h 227"/>
                <a:gd name="T44" fmla="*/ 120 w 305"/>
                <a:gd name="T45" fmla="*/ 210 h 227"/>
                <a:gd name="T46" fmla="*/ 138 w 305"/>
                <a:gd name="T47" fmla="*/ 219 h 227"/>
                <a:gd name="T48" fmla="*/ 142 w 305"/>
                <a:gd name="T49" fmla="*/ 224 h 227"/>
                <a:gd name="T50" fmla="*/ 151 w 305"/>
                <a:gd name="T51" fmla="*/ 214 h 227"/>
                <a:gd name="T52" fmla="*/ 156 w 305"/>
                <a:gd name="T53" fmla="*/ 200 h 227"/>
                <a:gd name="T54" fmla="*/ 163 w 305"/>
                <a:gd name="T55" fmla="*/ 192 h 227"/>
                <a:gd name="T56" fmla="*/ 173 w 305"/>
                <a:gd name="T57" fmla="*/ 179 h 227"/>
                <a:gd name="T58" fmla="*/ 193 w 305"/>
                <a:gd name="T59" fmla="*/ 173 h 227"/>
                <a:gd name="T60" fmla="*/ 216 w 305"/>
                <a:gd name="T61" fmla="*/ 160 h 227"/>
                <a:gd name="T62" fmla="*/ 232 w 305"/>
                <a:gd name="T63" fmla="*/ 142 h 227"/>
                <a:gd name="T64" fmla="*/ 234 w 305"/>
                <a:gd name="T65" fmla="*/ 130 h 227"/>
                <a:gd name="T66" fmla="*/ 253 w 305"/>
                <a:gd name="T67" fmla="*/ 129 h 227"/>
                <a:gd name="T68" fmla="*/ 233 w 305"/>
                <a:gd name="T69" fmla="*/ 119 h 227"/>
                <a:gd name="T70" fmla="*/ 238 w 305"/>
                <a:gd name="T71" fmla="*/ 113 h 227"/>
                <a:gd name="T72" fmla="*/ 262 w 305"/>
                <a:gd name="T73" fmla="*/ 112 h 227"/>
                <a:gd name="T74" fmla="*/ 258 w 305"/>
                <a:gd name="T75" fmla="*/ 106 h 227"/>
                <a:gd name="T76" fmla="*/ 266 w 305"/>
                <a:gd name="T77" fmla="*/ 95 h 227"/>
                <a:gd name="T78" fmla="*/ 253 w 305"/>
                <a:gd name="T79" fmla="*/ 80 h 227"/>
                <a:gd name="T80" fmla="*/ 263 w 305"/>
                <a:gd name="T81" fmla="*/ 66 h 227"/>
                <a:gd name="T82" fmla="*/ 268 w 305"/>
                <a:gd name="T83" fmla="*/ 51 h 227"/>
                <a:gd name="T84" fmla="*/ 283 w 305"/>
                <a:gd name="T85" fmla="*/ 38 h 227"/>
                <a:gd name="T86" fmla="*/ 291 w 305"/>
                <a:gd name="T87" fmla="*/ 33 h 227"/>
                <a:gd name="T88" fmla="*/ 259 w 305"/>
                <a:gd name="T89" fmla="*/ 28 h 227"/>
                <a:gd name="T90" fmla="*/ 238 w 305"/>
                <a:gd name="T91" fmla="*/ 21 h 227"/>
                <a:gd name="T92" fmla="*/ 256 w 305"/>
                <a:gd name="T93" fmla="*/ 14 h 227"/>
                <a:gd name="T94" fmla="*/ 206 w 305"/>
                <a:gd name="T95" fmla="*/ 8 h 227"/>
                <a:gd name="T96" fmla="*/ 213 w 305"/>
                <a:gd name="T97" fmla="*/ 0 h 227"/>
                <a:gd name="T98" fmla="*/ 173 w 305"/>
                <a:gd name="T99" fmla="*/ 8 h 227"/>
                <a:gd name="T100" fmla="*/ 155 w 305"/>
                <a:gd name="T101" fmla="*/ 10 h 227"/>
                <a:gd name="T102" fmla="*/ 154 w 305"/>
                <a:gd name="T103" fmla="*/ 11 h 227"/>
                <a:gd name="T104" fmla="*/ 140 w 305"/>
                <a:gd name="T105" fmla="*/ 14 h 227"/>
                <a:gd name="T106" fmla="*/ 111 w 305"/>
                <a:gd name="T107" fmla="*/ 14 h 227"/>
                <a:gd name="T108" fmla="*/ 98 w 305"/>
                <a:gd name="T109" fmla="*/ 23 h 227"/>
                <a:gd name="T110" fmla="*/ 73 w 305"/>
                <a:gd name="T111" fmla="*/ 21 h 227"/>
                <a:gd name="T112" fmla="*/ 55 w 305"/>
                <a:gd name="T113" fmla="*/ 3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5" h="227">
                  <a:moveTo>
                    <a:pt x="32" y="37"/>
                  </a:moveTo>
                  <a:cubicBezTo>
                    <a:pt x="31" y="38"/>
                    <a:pt x="26" y="40"/>
                    <a:pt x="27" y="41"/>
                  </a:cubicBezTo>
                  <a:cubicBezTo>
                    <a:pt x="28" y="42"/>
                    <a:pt x="30" y="42"/>
                    <a:pt x="32" y="43"/>
                  </a:cubicBezTo>
                  <a:cubicBezTo>
                    <a:pt x="34" y="43"/>
                    <a:pt x="36" y="43"/>
                    <a:pt x="39" y="43"/>
                  </a:cubicBezTo>
                  <a:cubicBezTo>
                    <a:pt x="39" y="43"/>
                    <a:pt x="44" y="42"/>
                    <a:pt x="45" y="42"/>
                  </a:cubicBezTo>
                  <a:cubicBezTo>
                    <a:pt x="44" y="42"/>
                    <a:pt x="42" y="43"/>
                    <a:pt x="41" y="44"/>
                  </a:cubicBezTo>
                  <a:cubicBezTo>
                    <a:pt x="40" y="45"/>
                    <a:pt x="39" y="46"/>
                    <a:pt x="40" y="48"/>
                  </a:cubicBezTo>
                  <a:cubicBezTo>
                    <a:pt x="42" y="50"/>
                    <a:pt x="36" y="55"/>
                    <a:pt x="33" y="54"/>
                  </a:cubicBezTo>
                  <a:cubicBezTo>
                    <a:pt x="32" y="53"/>
                    <a:pt x="30" y="54"/>
                    <a:pt x="28" y="54"/>
                  </a:cubicBezTo>
                  <a:cubicBezTo>
                    <a:pt x="27" y="53"/>
                    <a:pt x="25" y="54"/>
                    <a:pt x="24" y="54"/>
                  </a:cubicBezTo>
                  <a:cubicBezTo>
                    <a:pt x="23" y="54"/>
                    <a:pt x="21" y="54"/>
                    <a:pt x="20" y="56"/>
                  </a:cubicBezTo>
                  <a:cubicBezTo>
                    <a:pt x="19" y="57"/>
                    <a:pt x="18" y="57"/>
                    <a:pt x="16" y="57"/>
                  </a:cubicBezTo>
                  <a:cubicBezTo>
                    <a:pt x="13" y="58"/>
                    <a:pt x="10" y="59"/>
                    <a:pt x="7" y="59"/>
                  </a:cubicBezTo>
                  <a:cubicBezTo>
                    <a:pt x="6" y="59"/>
                    <a:pt x="4" y="58"/>
                    <a:pt x="4" y="59"/>
                  </a:cubicBezTo>
                  <a:cubicBezTo>
                    <a:pt x="3" y="60"/>
                    <a:pt x="0" y="60"/>
                    <a:pt x="0" y="62"/>
                  </a:cubicBezTo>
                  <a:cubicBezTo>
                    <a:pt x="0" y="63"/>
                    <a:pt x="1" y="62"/>
                    <a:pt x="1" y="63"/>
                  </a:cubicBezTo>
                  <a:cubicBezTo>
                    <a:pt x="1" y="63"/>
                    <a:pt x="0" y="64"/>
                    <a:pt x="0" y="64"/>
                  </a:cubicBezTo>
                  <a:cubicBezTo>
                    <a:pt x="0" y="65"/>
                    <a:pt x="2" y="67"/>
                    <a:pt x="3" y="68"/>
                  </a:cubicBezTo>
                  <a:cubicBezTo>
                    <a:pt x="3" y="68"/>
                    <a:pt x="4" y="67"/>
                    <a:pt x="4" y="67"/>
                  </a:cubicBezTo>
                  <a:cubicBezTo>
                    <a:pt x="5" y="66"/>
                    <a:pt x="6" y="67"/>
                    <a:pt x="7" y="68"/>
                  </a:cubicBezTo>
                  <a:cubicBezTo>
                    <a:pt x="8" y="68"/>
                    <a:pt x="13" y="69"/>
                    <a:pt x="13" y="67"/>
                  </a:cubicBezTo>
                  <a:cubicBezTo>
                    <a:pt x="13" y="68"/>
                    <a:pt x="12" y="68"/>
                    <a:pt x="13" y="69"/>
                  </a:cubicBezTo>
                  <a:cubicBezTo>
                    <a:pt x="13" y="70"/>
                    <a:pt x="15" y="71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2"/>
                    <a:pt x="21" y="70"/>
                    <a:pt x="22" y="71"/>
                  </a:cubicBezTo>
                  <a:cubicBezTo>
                    <a:pt x="24" y="71"/>
                    <a:pt x="27" y="71"/>
                    <a:pt x="28" y="71"/>
                  </a:cubicBezTo>
                  <a:cubicBezTo>
                    <a:pt x="29" y="71"/>
                    <a:pt x="29" y="70"/>
                    <a:pt x="30" y="69"/>
                  </a:cubicBezTo>
                  <a:cubicBezTo>
                    <a:pt x="31" y="69"/>
                    <a:pt x="34" y="71"/>
                    <a:pt x="34" y="72"/>
                  </a:cubicBezTo>
                  <a:cubicBezTo>
                    <a:pt x="34" y="73"/>
                    <a:pt x="24" y="72"/>
                    <a:pt x="22" y="73"/>
                  </a:cubicBezTo>
                  <a:cubicBezTo>
                    <a:pt x="20" y="73"/>
                    <a:pt x="23" y="74"/>
                    <a:pt x="24" y="74"/>
                  </a:cubicBezTo>
                  <a:cubicBezTo>
                    <a:pt x="26" y="75"/>
                    <a:pt x="27" y="74"/>
                    <a:pt x="29" y="75"/>
                  </a:cubicBezTo>
                  <a:cubicBezTo>
                    <a:pt x="28" y="74"/>
                    <a:pt x="26" y="75"/>
                    <a:pt x="24" y="75"/>
                  </a:cubicBezTo>
                  <a:cubicBezTo>
                    <a:pt x="21" y="75"/>
                    <a:pt x="18" y="74"/>
                    <a:pt x="15" y="74"/>
                  </a:cubicBezTo>
                  <a:cubicBezTo>
                    <a:pt x="13" y="74"/>
                    <a:pt x="9" y="74"/>
                    <a:pt x="9" y="76"/>
                  </a:cubicBezTo>
                  <a:cubicBezTo>
                    <a:pt x="8" y="77"/>
                    <a:pt x="11" y="78"/>
                    <a:pt x="12" y="78"/>
                  </a:cubicBezTo>
                  <a:cubicBezTo>
                    <a:pt x="13" y="78"/>
                    <a:pt x="15" y="77"/>
                    <a:pt x="15" y="77"/>
                  </a:cubicBezTo>
                  <a:cubicBezTo>
                    <a:pt x="16" y="78"/>
                    <a:pt x="15" y="78"/>
                    <a:pt x="15" y="79"/>
                  </a:cubicBezTo>
                  <a:cubicBezTo>
                    <a:pt x="16" y="80"/>
                    <a:pt x="18" y="80"/>
                    <a:pt x="19" y="80"/>
                  </a:cubicBezTo>
                  <a:cubicBezTo>
                    <a:pt x="21" y="80"/>
                    <a:pt x="23" y="80"/>
                    <a:pt x="25" y="80"/>
                  </a:cubicBezTo>
                  <a:cubicBezTo>
                    <a:pt x="25" y="80"/>
                    <a:pt x="21" y="81"/>
                    <a:pt x="20" y="81"/>
                  </a:cubicBezTo>
                  <a:cubicBezTo>
                    <a:pt x="16" y="82"/>
                    <a:pt x="19" y="84"/>
                    <a:pt x="21" y="85"/>
                  </a:cubicBezTo>
                  <a:cubicBezTo>
                    <a:pt x="23" y="86"/>
                    <a:pt x="25" y="86"/>
                    <a:pt x="27" y="87"/>
                  </a:cubicBezTo>
                  <a:cubicBezTo>
                    <a:pt x="27" y="87"/>
                    <a:pt x="31" y="87"/>
                    <a:pt x="31" y="87"/>
                  </a:cubicBezTo>
                  <a:cubicBezTo>
                    <a:pt x="31" y="87"/>
                    <a:pt x="29" y="86"/>
                    <a:pt x="29" y="85"/>
                  </a:cubicBezTo>
                  <a:cubicBezTo>
                    <a:pt x="29" y="84"/>
                    <a:pt x="31" y="85"/>
                    <a:pt x="31" y="85"/>
                  </a:cubicBezTo>
                  <a:cubicBezTo>
                    <a:pt x="32" y="86"/>
                    <a:pt x="33" y="85"/>
                    <a:pt x="34" y="84"/>
                  </a:cubicBezTo>
                  <a:cubicBezTo>
                    <a:pt x="34" y="84"/>
                    <a:pt x="35" y="83"/>
                    <a:pt x="36" y="83"/>
                  </a:cubicBezTo>
                  <a:cubicBezTo>
                    <a:pt x="37" y="84"/>
                    <a:pt x="36" y="86"/>
                    <a:pt x="36" y="86"/>
                  </a:cubicBezTo>
                  <a:cubicBezTo>
                    <a:pt x="37" y="87"/>
                    <a:pt x="40" y="85"/>
                    <a:pt x="41" y="85"/>
                  </a:cubicBezTo>
                  <a:cubicBezTo>
                    <a:pt x="43" y="84"/>
                    <a:pt x="43" y="84"/>
                    <a:pt x="44" y="85"/>
                  </a:cubicBezTo>
                  <a:cubicBezTo>
                    <a:pt x="45" y="86"/>
                    <a:pt x="46" y="84"/>
                    <a:pt x="47" y="84"/>
                  </a:cubicBezTo>
                  <a:cubicBezTo>
                    <a:pt x="48" y="83"/>
                    <a:pt x="50" y="84"/>
                    <a:pt x="51" y="84"/>
                  </a:cubicBezTo>
                  <a:cubicBezTo>
                    <a:pt x="54" y="84"/>
                    <a:pt x="58" y="85"/>
                    <a:pt x="61" y="86"/>
                  </a:cubicBezTo>
                  <a:cubicBezTo>
                    <a:pt x="63" y="86"/>
                    <a:pt x="65" y="88"/>
                    <a:pt x="67" y="88"/>
                  </a:cubicBezTo>
                  <a:cubicBezTo>
                    <a:pt x="69" y="88"/>
                    <a:pt x="71" y="89"/>
                    <a:pt x="72" y="90"/>
                  </a:cubicBezTo>
                  <a:cubicBezTo>
                    <a:pt x="74" y="91"/>
                    <a:pt x="73" y="92"/>
                    <a:pt x="73" y="93"/>
                  </a:cubicBezTo>
                  <a:cubicBezTo>
                    <a:pt x="73" y="94"/>
                    <a:pt x="75" y="96"/>
                    <a:pt x="76" y="96"/>
                  </a:cubicBezTo>
                  <a:cubicBezTo>
                    <a:pt x="77" y="97"/>
                    <a:pt x="79" y="96"/>
                    <a:pt x="80" y="97"/>
                  </a:cubicBezTo>
                  <a:cubicBezTo>
                    <a:pt x="80" y="99"/>
                    <a:pt x="82" y="100"/>
                    <a:pt x="83" y="101"/>
                  </a:cubicBezTo>
                  <a:cubicBezTo>
                    <a:pt x="84" y="102"/>
                    <a:pt x="83" y="104"/>
                    <a:pt x="84" y="105"/>
                  </a:cubicBezTo>
                  <a:cubicBezTo>
                    <a:pt x="84" y="106"/>
                    <a:pt x="86" y="107"/>
                    <a:pt x="86" y="109"/>
                  </a:cubicBezTo>
                  <a:cubicBezTo>
                    <a:pt x="86" y="110"/>
                    <a:pt x="85" y="110"/>
                    <a:pt x="86" y="111"/>
                  </a:cubicBezTo>
                  <a:cubicBezTo>
                    <a:pt x="86" y="111"/>
                    <a:pt x="87" y="112"/>
                    <a:pt x="87" y="112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8" y="111"/>
                    <a:pt x="90" y="113"/>
                    <a:pt x="89" y="114"/>
                  </a:cubicBezTo>
                  <a:cubicBezTo>
                    <a:pt x="88" y="115"/>
                    <a:pt x="88" y="115"/>
                    <a:pt x="88" y="117"/>
                  </a:cubicBezTo>
                  <a:cubicBezTo>
                    <a:pt x="88" y="116"/>
                    <a:pt x="90" y="115"/>
                    <a:pt x="91" y="117"/>
                  </a:cubicBezTo>
                  <a:cubicBezTo>
                    <a:pt x="91" y="118"/>
                    <a:pt x="91" y="118"/>
                    <a:pt x="91" y="119"/>
                  </a:cubicBezTo>
                  <a:cubicBezTo>
                    <a:pt x="91" y="119"/>
                    <a:pt x="91" y="121"/>
                    <a:pt x="91" y="120"/>
                  </a:cubicBezTo>
                  <a:cubicBezTo>
                    <a:pt x="91" y="121"/>
                    <a:pt x="93" y="121"/>
                    <a:pt x="93" y="121"/>
                  </a:cubicBezTo>
                  <a:cubicBezTo>
                    <a:pt x="92" y="120"/>
                    <a:pt x="89" y="126"/>
                    <a:pt x="90" y="122"/>
                  </a:cubicBezTo>
                  <a:cubicBezTo>
                    <a:pt x="90" y="122"/>
                    <a:pt x="88" y="121"/>
                    <a:pt x="88" y="122"/>
                  </a:cubicBezTo>
                  <a:cubicBezTo>
                    <a:pt x="88" y="122"/>
                    <a:pt x="89" y="122"/>
                    <a:pt x="89" y="122"/>
                  </a:cubicBezTo>
                  <a:cubicBezTo>
                    <a:pt x="89" y="123"/>
                    <a:pt x="86" y="123"/>
                    <a:pt x="87" y="124"/>
                  </a:cubicBezTo>
                  <a:cubicBezTo>
                    <a:pt x="87" y="124"/>
                    <a:pt x="90" y="125"/>
                    <a:pt x="89" y="125"/>
                  </a:cubicBezTo>
                  <a:cubicBezTo>
                    <a:pt x="87" y="127"/>
                    <a:pt x="91" y="127"/>
                    <a:pt x="92" y="126"/>
                  </a:cubicBezTo>
                  <a:cubicBezTo>
                    <a:pt x="91" y="127"/>
                    <a:pt x="90" y="127"/>
                    <a:pt x="88" y="127"/>
                  </a:cubicBezTo>
                  <a:cubicBezTo>
                    <a:pt x="88" y="127"/>
                    <a:pt x="86" y="129"/>
                    <a:pt x="86" y="129"/>
                  </a:cubicBezTo>
                  <a:cubicBezTo>
                    <a:pt x="86" y="129"/>
                    <a:pt x="87" y="130"/>
                    <a:pt x="87" y="130"/>
                  </a:cubicBezTo>
                  <a:cubicBezTo>
                    <a:pt x="89" y="131"/>
                    <a:pt x="88" y="131"/>
                    <a:pt x="89" y="131"/>
                  </a:cubicBezTo>
                  <a:cubicBezTo>
                    <a:pt x="90" y="131"/>
                    <a:pt x="94" y="133"/>
                    <a:pt x="95" y="131"/>
                  </a:cubicBezTo>
                  <a:cubicBezTo>
                    <a:pt x="95" y="128"/>
                    <a:pt x="97" y="129"/>
                    <a:pt x="98" y="128"/>
                  </a:cubicBezTo>
                  <a:cubicBezTo>
                    <a:pt x="98" y="128"/>
                    <a:pt x="96" y="122"/>
                    <a:pt x="96" y="122"/>
                  </a:cubicBezTo>
                  <a:cubicBezTo>
                    <a:pt x="96" y="123"/>
                    <a:pt x="98" y="126"/>
                    <a:pt x="98" y="126"/>
                  </a:cubicBezTo>
                  <a:cubicBezTo>
                    <a:pt x="99" y="128"/>
                    <a:pt x="100" y="126"/>
                    <a:pt x="101" y="126"/>
                  </a:cubicBezTo>
                  <a:cubicBezTo>
                    <a:pt x="101" y="126"/>
                    <a:pt x="98" y="130"/>
                    <a:pt x="98" y="130"/>
                  </a:cubicBezTo>
                  <a:cubicBezTo>
                    <a:pt x="98" y="130"/>
                    <a:pt x="102" y="129"/>
                    <a:pt x="102" y="129"/>
                  </a:cubicBezTo>
                  <a:cubicBezTo>
                    <a:pt x="103" y="129"/>
                    <a:pt x="104" y="129"/>
                    <a:pt x="104" y="129"/>
                  </a:cubicBezTo>
                  <a:cubicBezTo>
                    <a:pt x="105" y="129"/>
                    <a:pt x="106" y="128"/>
                    <a:pt x="107" y="128"/>
                  </a:cubicBezTo>
                  <a:cubicBezTo>
                    <a:pt x="107" y="129"/>
                    <a:pt x="106" y="130"/>
                    <a:pt x="105" y="130"/>
                  </a:cubicBezTo>
                  <a:cubicBezTo>
                    <a:pt x="104" y="130"/>
                    <a:pt x="102" y="130"/>
                    <a:pt x="101" y="131"/>
                  </a:cubicBezTo>
                  <a:cubicBezTo>
                    <a:pt x="100" y="132"/>
                    <a:pt x="103" y="131"/>
                    <a:pt x="103" y="131"/>
                  </a:cubicBezTo>
                  <a:cubicBezTo>
                    <a:pt x="105" y="131"/>
                    <a:pt x="107" y="131"/>
                    <a:pt x="109" y="131"/>
                  </a:cubicBezTo>
                  <a:cubicBezTo>
                    <a:pt x="108" y="131"/>
                    <a:pt x="104" y="131"/>
                    <a:pt x="104" y="132"/>
                  </a:cubicBezTo>
                  <a:cubicBezTo>
                    <a:pt x="104" y="132"/>
                    <a:pt x="106" y="133"/>
                    <a:pt x="106" y="134"/>
                  </a:cubicBezTo>
                  <a:cubicBezTo>
                    <a:pt x="106" y="134"/>
                    <a:pt x="106" y="135"/>
                    <a:pt x="106" y="135"/>
                  </a:cubicBezTo>
                  <a:cubicBezTo>
                    <a:pt x="106" y="136"/>
                    <a:pt x="105" y="136"/>
                    <a:pt x="106" y="137"/>
                  </a:cubicBezTo>
                  <a:cubicBezTo>
                    <a:pt x="106" y="137"/>
                    <a:pt x="108" y="136"/>
                    <a:pt x="109" y="136"/>
                  </a:cubicBezTo>
                  <a:cubicBezTo>
                    <a:pt x="110" y="136"/>
                    <a:pt x="109" y="136"/>
                    <a:pt x="110" y="137"/>
                  </a:cubicBezTo>
                  <a:cubicBezTo>
                    <a:pt x="111" y="138"/>
                    <a:pt x="111" y="139"/>
                    <a:pt x="112" y="140"/>
                  </a:cubicBezTo>
                  <a:cubicBezTo>
                    <a:pt x="112" y="141"/>
                    <a:pt x="109" y="141"/>
                    <a:pt x="109" y="141"/>
                  </a:cubicBezTo>
                  <a:cubicBezTo>
                    <a:pt x="105" y="138"/>
                    <a:pt x="99" y="136"/>
                    <a:pt x="95" y="137"/>
                  </a:cubicBezTo>
                  <a:cubicBezTo>
                    <a:pt x="91" y="137"/>
                    <a:pt x="96" y="140"/>
                    <a:pt x="98" y="140"/>
                  </a:cubicBezTo>
                  <a:cubicBezTo>
                    <a:pt x="101" y="141"/>
                    <a:pt x="103" y="144"/>
                    <a:pt x="106" y="144"/>
                  </a:cubicBezTo>
                  <a:cubicBezTo>
                    <a:pt x="107" y="144"/>
                    <a:pt x="108" y="143"/>
                    <a:pt x="110" y="143"/>
                  </a:cubicBezTo>
                  <a:cubicBezTo>
                    <a:pt x="110" y="144"/>
                    <a:pt x="113" y="144"/>
                    <a:pt x="113" y="144"/>
                  </a:cubicBezTo>
                  <a:cubicBezTo>
                    <a:pt x="114" y="145"/>
                    <a:pt x="113" y="146"/>
                    <a:pt x="113" y="146"/>
                  </a:cubicBezTo>
                  <a:cubicBezTo>
                    <a:pt x="110" y="147"/>
                    <a:pt x="114" y="148"/>
                    <a:pt x="113" y="149"/>
                  </a:cubicBezTo>
                  <a:cubicBezTo>
                    <a:pt x="113" y="150"/>
                    <a:pt x="111" y="149"/>
                    <a:pt x="111" y="151"/>
                  </a:cubicBezTo>
                  <a:cubicBezTo>
                    <a:pt x="111" y="152"/>
                    <a:pt x="113" y="152"/>
                    <a:pt x="113" y="152"/>
                  </a:cubicBezTo>
                  <a:cubicBezTo>
                    <a:pt x="112" y="153"/>
                    <a:pt x="110" y="151"/>
                    <a:pt x="110" y="152"/>
                  </a:cubicBezTo>
                  <a:cubicBezTo>
                    <a:pt x="109" y="153"/>
                    <a:pt x="109" y="154"/>
                    <a:pt x="109" y="155"/>
                  </a:cubicBezTo>
                  <a:cubicBezTo>
                    <a:pt x="109" y="155"/>
                    <a:pt x="111" y="155"/>
                    <a:pt x="111" y="155"/>
                  </a:cubicBezTo>
                  <a:cubicBezTo>
                    <a:pt x="111" y="156"/>
                    <a:pt x="109" y="157"/>
                    <a:pt x="108" y="157"/>
                  </a:cubicBezTo>
                  <a:cubicBezTo>
                    <a:pt x="107" y="157"/>
                    <a:pt x="106" y="157"/>
                    <a:pt x="105" y="157"/>
                  </a:cubicBezTo>
                  <a:cubicBezTo>
                    <a:pt x="104" y="156"/>
                    <a:pt x="103" y="156"/>
                    <a:pt x="102" y="157"/>
                  </a:cubicBezTo>
                  <a:cubicBezTo>
                    <a:pt x="101" y="158"/>
                    <a:pt x="101" y="157"/>
                    <a:pt x="100" y="158"/>
                  </a:cubicBezTo>
                  <a:cubicBezTo>
                    <a:pt x="100" y="158"/>
                    <a:pt x="103" y="161"/>
                    <a:pt x="104" y="161"/>
                  </a:cubicBezTo>
                  <a:cubicBezTo>
                    <a:pt x="104" y="160"/>
                    <a:pt x="104" y="160"/>
                    <a:pt x="103" y="160"/>
                  </a:cubicBezTo>
                  <a:cubicBezTo>
                    <a:pt x="103" y="160"/>
                    <a:pt x="106" y="160"/>
                    <a:pt x="106" y="160"/>
                  </a:cubicBezTo>
                  <a:cubicBezTo>
                    <a:pt x="106" y="160"/>
                    <a:pt x="111" y="158"/>
                    <a:pt x="111" y="159"/>
                  </a:cubicBezTo>
                  <a:cubicBezTo>
                    <a:pt x="110" y="159"/>
                    <a:pt x="109" y="159"/>
                    <a:pt x="108" y="160"/>
                  </a:cubicBezTo>
                  <a:cubicBezTo>
                    <a:pt x="109" y="159"/>
                    <a:pt x="111" y="161"/>
                    <a:pt x="110" y="161"/>
                  </a:cubicBezTo>
                  <a:cubicBezTo>
                    <a:pt x="111" y="161"/>
                    <a:pt x="114" y="162"/>
                    <a:pt x="115" y="162"/>
                  </a:cubicBezTo>
                  <a:cubicBezTo>
                    <a:pt x="114" y="162"/>
                    <a:pt x="112" y="162"/>
                    <a:pt x="112" y="162"/>
                  </a:cubicBezTo>
                  <a:cubicBezTo>
                    <a:pt x="112" y="162"/>
                    <a:pt x="116" y="165"/>
                    <a:pt x="116" y="165"/>
                  </a:cubicBezTo>
                  <a:cubicBezTo>
                    <a:pt x="113" y="165"/>
                    <a:pt x="111" y="161"/>
                    <a:pt x="108" y="161"/>
                  </a:cubicBezTo>
                  <a:cubicBezTo>
                    <a:pt x="106" y="161"/>
                    <a:pt x="101" y="160"/>
                    <a:pt x="100" y="162"/>
                  </a:cubicBezTo>
                  <a:cubicBezTo>
                    <a:pt x="100" y="163"/>
                    <a:pt x="99" y="163"/>
                    <a:pt x="98" y="164"/>
                  </a:cubicBezTo>
                  <a:cubicBezTo>
                    <a:pt x="97" y="164"/>
                    <a:pt x="97" y="166"/>
                    <a:pt x="98" y="165"/>
                  </a:cubicBezTo>
                  <a:cubicBezTo>
                    <a:pt x="100" y="165"/>
                    <a:pt x="102" y="164"/>
                    <a:pt x="103" y="162"/>
                  </a:cubicBezTo>
                  <a:cubicBezTo>
                    <a:pt x="103" y="163"/>
                    <a:pt x="105" y="163"/>
                    <a:pt x="105" y="163"/>
                  </a:cubicBezTo>
                  <a:cubicBezTo>
                    <a:pt x="106" y="163"/>
                    <a:pt x="108" y="166"/>
                    <a:pt x="108" y="163"/>
                  </a:cubicBezTo>
                  <a:cubicBezTo>
                    <a:pt x="108" y="162"/>
                    <a:pt x="110" y="164"/>
                    <a:pt x="110" y="164"/>
                  </a:cubicBezTo>
                  <a:cubicBezTo>
                    <a:pt x="110" y="164"/>
                    <a:pt x="114" y="164"/>
                    <a:pt x="113" y="165"/>
                  </a:cubicBezTo>
                  <a:cubicBezTo>
                    <a:pt x="113" y="165"/>
                    <a:pt x="112" y="165"/>
                    <a:pt x="112" y="165"/>
                  </a:cubicBezTo>
                  <a:cubicBezTo>
                    <a:pt x="112" y="165"/>
                    <a:pt x="114" y="166"/>
                    <a:pt x="114" y="166"/>
                  </a:cubicBezTo>
                  <a:cubicBezTo>
                    <a:pt x="113" y="166"/>
                    <a:pt x="111" y="166"/>
                    <a:pt x="110" y="165"/>
                  </a:cubicBezTo>
                  <a:cubicBezTo>
                    <a:pt x="109" y="164"/>
                    <a:pt x="109" y="165"/>
                    <a:pt x="109" y="166"/>
                  </a:cubicBezTo>
                  <a:cubicBezTo>
                    <a:pt x="109" y="165"/>
                    <a:pt x="103" y="164"/>
                    <a:pt x="102" y="164"/>
                  </a:cubicBezTo>
                  <a:cubicBezTo>
                    <a:pt x="101" y="164"/>
                    <a:pt x="95" y="166"/>
                    <a:pt x="96" y="168"/>
                  </a:cubicBezTo>
                  <a:cubicBezTo>
                    <a:pt x="97" y="169"/>
                    <a:pt x="103" y="167"/>
                    <a:pt x="104" y="167"/>
                  </a:cubicBezTo>
                  <a:cubicBezTo>
                    <a:pt x="105" y="167"/>
                    <a:pt x="107" y="167"/>
                    <a:pt x="108" y="168"/>
                  </a:cubicBezTo>
                  <a:cubicBezTo>
                    <a:pt x="108" y="168"/>
                    <a:pt x="112" y="169"/>
                    <a:pt x="112" y="169"/>
                  </a:cubicBezTo>
                  <a:cubicBezTo>
                    <a:pt x="112" y="170"/>
                    <a:pt x="107" y="168"/>
                    <a:pt x="107" y="168"/>
                  </a:cubicBezTo>
                  <a:cubicBezTo>
                    <a:pt x="105" y="167"/>
                    <a:pt x="102" y="168"/>
                    <a:pt x="100" y="168"/>
                  </a:cubicBezTo>
                  <a:cubicBezTo>
                    <a:pt x="93" y="170"/>
                    <a:pt x="101" y="172"/>
                    <a:pt x="103" y="171"/>
                  </a:cubicBezTo>
                  <a:cubicBezTo>
                    <a:pt x="102" y="172"/>
                    <a:pt x="101" y="173"/>
                    <a:pt x="99" y="173"/>
                  </a:cubicBezTo>
                  <a:cubicBezTo>
                    <a:pt x="96" y="174"/>
                    <a:pt x="101" y="175"/>
                    <a:pt x="101" y="175"/>
                  </a:cubicBezTo>
                  <a:cubicBezTo>
                    <a:pt x="101" y="175"/>
                    <a:pt x="97" y="174"/>
                    <a:pt x="97" y="176"/>
                  </a:cubicBezTo>
                  <a:cubicBezTo>
                    <a:pt x="97" y="179"/>
                    <a:pt x="99" y="177"/>
                    <a:pt x="101" y="176"/>
                  </a:cubicBezTo>
                  <a:cubicBezTo>
                    <a:pt x="103" y="175"/>
                    <a:pt x="105" y="173"/>
                    <a:pt x="107" y="172"/>
                  </a:cubicBezTo>
                  <a:cubicBezTo>
                    <a:pt x="108" y="172"/>
                    <a:pt x="114" y="169"/>
                    <a:pt x="114" y="171"/>
                  </a:cubicBezTo>
                  <a:cubicBezTo>
                    <a:pt x="114" y="171"/>
                    <a:pt x="111" y="171"/>
                    <a:pt x="111" y="171"/>
                  </a:cubicBezTo>
                  <a:cubicBezTo>
                    <a:pt x="111" y="171"/>
                    <a:pt x="113" y="171"/>
                    <a:pt x="114" y="172"/>
                  </a:cubicBezTo>
                  <a:cubicBezTo>
                    <a:pt x="111" y="170"/>
                    <a:pt x="98" y="178"/>
                    <a:pt x="99" y="179"/>
                  </a:cubicBezTo>
                  <a:cubicBezTo>
                    <a:pt x="99" y="180"/>
                    <a:pt x="105" y="178"/>
                    <a:pt x="106" y="178"/>
                  </a:cubicBezTo>
                  <a:cubicBezTo>
                    <a:pt x="106" y="178"/>
                    <a:pt x="102" y="179"/>
                    <a:pt x="101" y="180"/>
                  </a:cubicBezTo>
                  <a:cubicBezTo>
                    <a:pt x="101" y="180"/>
                    <a:pt x="103" y="184"/>
                    <a:pt x="104" y="183"/>
                  </a:cubicBezTo>
                  <a:cubicBezTo>
                    <a:pt x="105" y="182"/>
                    <a:pt x="106" y="180"/>
                    <a:pt x="107" y="180"/>
                  </a:cubicBezTo>
                  <a:cubicBezTo>
                    <a:pt x="108" y="180"/>
                    <a:pt x="112" y="181"/>
                    <a:pt x="112" y="181"/>
                  </a:cubicBezTo>
                  <a:cubicBezTo>
                    <a:pt x="112" y="181"/>
                    <a:pt x="108" y="181"/>
                    <a:pt x="108" y="181"/>
                  </a:cubicBezTo>
                  <a:cubicBezTo>
                    <a:pt x="106" y="181"/>
                    <a:pt x="105" y="182"/>
                    <a:pt x="104" y="183"/>
                  </a:cubicBezTo>
                  <a:cubicBezTo>
                    <a:pt x="104" y="184"/>
                    <a:pt x="104" y="185"/>
                    <a:pt x="104" y="186"/>
                  </a:cubicBezTo>
                  <a:cubicBezTo>
                    <a:pt x="105" y="189"/>
                    <a:pt x="105" y="188"/>
                    <a:pt x="107" y="187"/>
                  </a:cubicBezTo>
                  <a:cubicBezTo>
                    <a:pt x="106" y="188"/>
                    <a:pt x="105" y="192"/>
                    <a:pt x="106" y="193"/>
                  </a:cubicBezTo>
                  <a:cubicBezTo>
                    <a:pt x="106" y="193"/>
                    <a:pt x="109" y="189"/>
                    <a:pt x="110" y="189"/>
                  </a:cubicBezTo>
                  <a:cubicBezTo>
                    <a:pt x="110" y="190"/>
                    <a:pt x="109" y="191"/>
                    <a:pt x="110" y="192"/>
                  </a:cubicBezTo>
                  <a:cubicBezTo>
                    <a:pt x="110" y="193"/>
                    <a:pt x="111" y="191"/>
                    <a:pt x="112" y="191"/>
                  </a:cubicBezTo>
                  <a:cubicBezTo>
                    <a:pt x="114" y="189"/>
                    <a:pt x="110" y="187"/>
                    <a:pt x="110" y="186"/>
                  </a:cubicBezTo>
                  <a:cubicBezTo>
                    <a:pt x="110" y="186"/>
                    <a:pt x="112" y="189"/>
                    <a:pt x="113" y="189"/>
                  </a:cubicBezTo>
                  <a:cubicBezTo>
                    <a:pt x="114" y="190"/>
                    <a:pt x="114" y="189"/>
                    <a:pt x="115" y="188"/>
                  </a:cubicBezTo>
                  <a:cubicBezTo>
                    <a:pt x="114" y="188"/>
                    <a:pt x="117" y="191"/>
                    <a:pt x="116" y="192"/>
                  </a:cubicBezTo>
                  <a:cubicBezTo>
                    <a:pt x="117" y="191"/>
                    <a:pt x="114" y="189"/>
                    <a:pt x="114" y="191"/>
                  </a:cubicBezTo>
                  <a:cubicBezTo>
                    <a:pt x="114" y="193"/>
                    <a:pt x="116" y="195"/>
                    <a:pt x="114" y="196"/>
                  </a:cubicBezTo>
                  <a:cubicBezTo>
                    <a:pt x="114" y="196"/>
                    <a:pt x="114" y="193"/>
                    <a:pt x="114" y="193"/>
                  </a:cubicBezTo>
                  <a:cubicBezTo>
                    <a:pt x="114" y="192"/>
                    <a:pt x="112" y="194"/>
                    <a:pt x="111" y="194"/>
                  </a:cubicBezTo>
                  <a:cubicBezTo>
                    <a:pt x="110" y="194"/>
                    <a:pt x="109" y="196"/>
                    <a:pt x="109" y="197"/>
                  </a:cubicBezTo>
                  <a:cubicBezTo>
                    <a:pt x="108" y="199"/>
                    <a:pt x="111" y="197"/>
                    <a:pt x="111" y="198"/>
                  </a:cubicBezTo>
                  <a:cubicBezTo>
                    <a:pt x="112" y="199"/>
                    <a:pt x="110" y="200"/>
                    <a:pt x="110" y="200"/>
                  </a:cubicBezTo>
                  <a:cubicBezTo>
                    <a:pt x="110" y="200"/>
                    <a:pt x="112" y="199"/>
                    <a:pt x="113" y="201"/>
                  </a:cubicBezTo>
                  <a:cubicBezTo>
                    <a:pt x="113" y="203"/>
                    <a:pt x="115" y="204"/>
                    <a:pt x="115" y="205"/>
                  </a:cubicBezTo>
                  <a:cubicBezTo>
                    <a:pt x="114" y="207"/>
                    <a:pt x="115" y="207"/>
                    <a:pt x="117" y="209"/>
                  </a:cubicBezTo>
                  <a:cubicBezTo>
                    <a:pt x="118" y="210"/>
                    <a:pt x="119" y="212"/>
                    <a:pt x="120" y="210"/>
                  </a:cubicBezTo>
                  <a:cubicBezTo>
                    <a:pt x="120" y="210"/>
                    <a:pt x="121" y="215"/>
                    <a:pt x="122" y="215"/>
                  </a:cubicBezTo>
                  <a:cubicBezTo>
                    <a:pt x="123" y="216"/>
                    <a:pt x="122" y="215"/>
                    <a:pt x="123" y="215"/>
                  </a:cubicBezTo>
                  <a:cubicBezTo>
                    <a:pt x="124" y="216"/>
                    <a:pt x="125" y="217"/>
                    <a:pt x="126" y="218"/>
                  </a:cubicBezTo>
                  <a:cubicBezTo>
                    <a:pt x="128" y="219"/>
                    <a:pt x="130" y="220"/>
                    <a:pt x="132" y="219"/>
                  </a:cubicBezTo>
                  <a:cubicBezTo>
                    <a:pt x="133" y="219"/>
                    <a:pt x="136" y="219"/>
                    <a:pt x="136" y="218"/>
                  </a:cubicBezTo>
                  <a:cubicBezTo>
                    <a:pt x="136" y="218"/>
                    <a:pt x="136" y="221"/>
                    <a:pt x="136" y="221"/>
                  </a:cubicBezTo>
                  <a:cubicBezTo>
                    <a:pt x="136" y="221"/>
                    <a:pt x="138" y="217"/>
                    <a:pt x="138" y="218"/>
                  </a:cubicBezTo>
                  <a:cubicBezTo>
                    <a:pt x="139" y="218"/>
                    <a:pt x="138" y="219"/>
                    <a:pt x="138" y="219"/>
                  </a:cubicBezTo>
                  <a:cubicBezTo>
                    <a:pt x="138" y="220"/>
                    <a:pt x="139" y="220"/>
                    <a:pt x="139" y="220"/>
                  </a:cubicBezTo>
                  <a:cubicBezTo>
                    <a:pt x="139" y="220"/>
                    <a:pt x="136" y="221"/>
                    <a:pt x="137" y="222"/>
                  </a:cubicBezTo>
                  <a:cubicBezTo>
                    <a:pt x="138" y="222"/>
                    <a:pt x="138" y="222"/>
                    <a:pt x="139" y="221"/>
                  </a:cubicBezTo>
                  <a:cubicBezTo>
                    <a:pt x="140" y="222"/>
                    <a:pt x="139" y="223"/>
                    <a:pt x="139" y="223"/>
                  </a:cubicBezTo>
                  <a:cubicBezTo>
                    <a:pt x="139" y="224"/>
                    <a:pt x="142" y="221"/>
                    <a:pt x="142" y="222"/>
                  </a:cubicBezTo>
                  <a:cubicBezTo>
                    <a:pt x="142" y="223"/>
                    <a:pt x="140" y="224"/>
                    <a:pt x="140" y="225"/>
                  </a:cubicBezTo>
                  <a:cubicBezTo>
                    <a:pt x="140" y="224"/>
                    <a:pt x="143" y="223"/>
                    <a:pt x="142" y="225"/>
                  </a:cubicBezTo>
                  <a:cubicBezTo>
                    <a:pt x="142" y="225"/>
                    <a:pt x="142" y="225"/>
                    <a:pt x="142" y="224"/>
                  </a:cubicBezTo>
                  <a:cubicBezTo>
                    <a:pt x="142" y="226"/>
                    <a:pt x="145" y="223"/>
                    <a:pt x="145" y="223"/>
                  </a:cubicBezTo>
                  <a:cubicBezTo>
                    <a:pt x="146" y="224"/>
                    <a:pt x="145" y="226"/>
                    <a:pt x="145" y="227"/>
                  </a:cubicBezTo>
                  <a:cubicBezTo>
                    <a:pt x="144" y="225"/>
                    <a:pt x="153" y="225"/>
                    <a:pt x="147" y="222"/>
                  </a:cubicBezTo>
                  <a:cubicBezTo>
                    <a:pt x="148" y="222"/>
                    <a:pt x="153" y="222"/>
                    <a:pt x="150" y="221"/>
                  </a:cubicBezTo>
                  <a:cubicBezTo>
                    <a:pt x="147" y="219"/>
                    <a:pt x="151" y="220"/>
                    <a:pt x="152" y="218"/>
                  </a:cubicBezTo>
                  <a:cubicBezTo>
                    <a:pt x="152" y="218"/>
                    <a:pt x="149" y="218"/>
                    <a:pt x="149" y="218"/>
                  </a:cubicBezTo>
                  <a:cubicBezTo>
                    <a:pt x="150" y="217"/>
                    <a:pt x="151" y="216"/>
                    <a:pt x="152" y="216"/>
                  </a:cubicBezTo>
                  <a:cubicBezTo>
                    <a:pt x="154" y="214"/>
                    <a:pt x="151" y="215"/>
                    <a:pt x="151" y="214"/>
                  </a:cubicBezTo>
                  <a:cubicBezTo>
                    <a:pt x="151" y="214"/>
                    <a:pt x="154" y="213"/>
                    <a:pt x="154" y="212"/>
                  </a:cubicBezTo>
                  <a:cubicBezTo>
                    <a:pt x="154" y="211"/>
                    <a:pt x="154" y="209"/>
                    <a:pt x="153" y="208"/>
                  </a:cubicBezTo>
                  <a:cubicBezTo>
                    <a:pt x="152" y="208"/>
                    <a:pt x="154" y="207"/>
                    <a:pt x="153" y="206"/>
                  </a:cubicBezTo>
                  <a:cubicBezTo>
                    <a:pt x="153" y="206"/>
                    <a:pt x="151" y="205"/>
                    <a:pt x="151" y="205"/>
                  </a:cubicBezTo>
                  <a:cubicBezTo>
                    <a:pt x="151" y="205"/>
                    <a:pt x="155" y="204"/>
                    <a:pt x="156" y="204"/>
                  </a:cubicBezTo>
                  <a:cubicBezTo>
                    <a:pt x="159" y="204"/>
                    <a:pt x="156" y="203"/>
                    <a:pt x="155" y="202"/>
                  </a:cubicBezTo>
                  <a:cubicBezTo>
                    <a:pt x="155" y="202"/>
                    <a:pt x="160" y="202"/>
                    <a:pt x="160" y="202"/>
                  </a:cubicBezTo>
                  <a:cubicBezTo>
                    <a:pt x="159" y="201"/>
                    <a:pt x="157" y="201"/>
                    <a:pt x="156" y="200"/>
                  </a:cubicBezTo>
                  <a:cubicBezTo>
                    <a:pt x="156" y="200"/>
                    <a:pt x="160" y="201"/>
                    <a:pt x="160" y="200"/>
                  </a:cubicBezTo>
                  <a:cubicBezTo>
                    <a:pt x="161" y="200"/>
                    <a:pt x="160" y="200"/>
                    <a:pt x="160" y="199"/>
                  </a:cubicBezTo>
                  <a:cubicBezTo>
                    <a:pt x="161" y="199"/>
                    <a:pt x="161" y="199"/>
                    <a:pt x="161" y="199"/>
                  </a:cubicBezTo>
                  <a:cubicBezTo>
                    <a:pt x="162" y="198"/>
                    <a:pt x="158" y="197"/>
                    <a:pt x="158" y="197"/>
                  </a:cubicBezTo>
                  <a:cubicBezTo>
                    <a:pt x="158" y="197"/>
                    <a:pt x="163" y="197"/>
                    <a:pt x="162" y="196"/>
                  </a:cubicBezTo>
                  <a:cubicBezTo>
                    <a:pt x="162" y="195"/>
                    <a:pt x="163" y="195"/>
                    <a:pt x="161" y="194"/>
                  </a:cubicBezTo>
                  <a:cubicBezTo>
                    <a:pt x="161" y="194"/>
                    <a:pt x="158" y="194"/>
                    <a:pt x="158" y="193"/>
                  </a:cubicBezTo>
                  <a:cubicBezTo>
                    <a:pt x="158" y="193"/>
                    <a:pt x="163" y="192"/>
                    <a:pt x="163" y="192"/>
                  </a:cubicBezTo>
                  <a:cubicBezTo>
                    <a:pt x="165" y="192"/>
                    <a:pt x="164" y="189"/>
                    <a:pt x="162" y="189"/>
                  </a:cubicBezTo>
                  <a:cubicBezTo>
                    <a:pt x="161" y="188"/>
                    <a:pt x="158" y="187"/>
                    <a:pt x="161" y="186"/>
                  </a:cubicBezTo>
                  <a:cubicBezTo>
                    <a:pt x="163" y="186"/>
                    <a:pt x="166" y="187"/>
                    <a:pt x="167" y="185"/>
                  </a:cubicBezTo>
                  <a:cubicBezTo>
                    <a:pt x="167" y="185"/>
                    <a:pt x="165" y="183"/>
                    <a:pt x="165" y="183"/>
                  </a:cubicBezTo>
                  <a:cubicBezTo>
                    <a:pt x="165" y="182"/>
                    <a:pt x="167" y="182"/>
                    <a:pt x="167" y="182"/>
                  </a:cubicBezTo>
                  <a:cubicBezTo>
                    <a:pt x="168" y="181"/>
                    <a:pt x="170" y="181"/>
                    <a:pt x="172" y="182"/>
                  </a:cubicBezTo>
                  <a:cubicBezTo>
                    <a:pt x="172" y="182"/>
                    <a:pt x="174" y="182"/>
                    <a:pt x="174" y="182"/>
                  </a:cubicBezTo>
                  <a:cubicBezTo>
                    <a:pt x="175" y="181"/>
                    <a:pt x="173" y="180"/>
                    <a:pt x="173" y="179"/>
                  </a:cubicBezTo>
                  <a:cubicBezTo>
                    <a:pt x="174" y="178"/>
                    <a:pt x="177" y="174"/>
                    <a:pt x="179" y="176"/>
                  </a:cubicBezTo>
                  <a:cubicBezTo>
                    <a:pt x="178" y="175"/>
                    <a:pt x="175" y="181"/>
                    <a:pt x="176" y="181"/>
                  </a:cubicBezTo>
                  <a:cubicBezTo>
                    <a:pt x="177" y="182"/>
                    <a:pt x="179" y="179"/>
                    <a:pt x="181" y="179"/>
                  </a:cubicBezTo>
                  <a:cubicBezTo>
                    <a:pt x="181" y="179"/>
                    <a:pt x="183" y="180"/>
                    <a:pt x="183" y="180"/>
                  </a:cubicBezTo>
                  <a:cubicBezTo>
                    <a:pt x="183" y="180"/>
                    <a:pt x="183" y="178"/>
                    <a:pt x="183" y="178"/>
                  </a:cubicBezTo>
                  <a:cubicBezTo>
                    <a:pt x="186" y="179"/>
                    <a:pt x="186" y="178"/>
                    <a:pt x="187" y="177"/>
                  </a:cubicBezTo>
                  <a:cubicBezTo>
                    <a:pt x="188" y="176"/>
                    <a:pt x="189" y="176"/>
                    <a:pt x="190" y="176"/>
                  </a:cubicBezTo>
                  <a:cubicBezTo>
                    <a:pt x="192" y="175"/>
                    <a:pt x="192" y="174"/>
                    <a:pt x="193" y="173"/>
                  </a:cubicBezTo>
                  <a:cubicBezTo>
                    <a:pt x="194" y="172"/>
                    <a:pt x="196" y="170"/>
                    <a:pt x="197" y="168"/>
                  </a:cubicBezTo>
                  <a:cubicBezTo>
                    <a:pt x="199" y="166"/>
                    <a:pt x="199" y="165"/>
                    <a:pt x="201" y="165"/>
                  </a:cubicBezTo>
                  <a:cubicBezTo>
                    <a:pt x="202" y="164"/>
                    <a:pt x="205" y="164"/>
                    <a:pt x="205" y="162"/>
                  </a:cubicBezTo>
                  <a:cubicBezTo>
                    <a:pt x="204" y="162"/>
                    <a:pt x="203" y="157"/>
                    <a:pt x="203" y="157"/>
                  </a:cubicBezTo>
                  <a:cubicBezTo>
                    <a:pt x="204" y="157"/>
                    <a:pt x="207" y="160"/>
                    <a:pt x="208" y="160"/>
                  </a:cubicBezTo>
                  <a:cubicBezTo>
                    <a:pt x="209" y="161"/>
                    <a:pt x="210" y="161"/>
                    <a:pt x="211" y="161"/>
                  </a:cubicBezTo>
                  <a:cubicBezTo>
                    <a:pt x="211" y="161"/>
                    <a:pt x="213" y="160"/>
                    <a:pt x="213" y="160"/>
                  </a:cubicBezTo>
                  <a:cubicBezTo>
                    <a:pt x="214" y="160"/>
                    <a:pt x="215" y="161"/>
                    <a:pt x="216" y="160"/>
                  </a:cubicBezTo>
                  <a:cubicBezTo>
                    <a:pt x="216" y="160"/>
                    <a:pt x="214" y="158"/>
                    <a:pt x="217" y="159"/>
                  </a:cubicBezTo>
                  <a:cubicBezTo>
                    <a:pt x="219" y="159"/>
                    <a:pt x="221" y="159"/>
                    <a:pt x="223" y="158"/>
                  </a:cubicBezTo>
                  <a:cubicBezTo>
                    <a:pt x="228" y="157"/>
                    <a:pt x="232" y="156"/>
                    <a:pt x="237" y="154"/>
                  </a:cubicBezTo>
                  <a:cubicBezTo>
                    <a:pt x="238" y="153"/>
                    <a:pt x="254" y="143"/>
                    <a:pt x="255" y="143"/>
                  </a:cubicBezTo>
                  <a:cubicBezTo>
                    <a:pt x="254" y="143"/>
                    <a:pt x="247" y="143"/>
                    <a:pt x="246" y="143"/>
                  </a:cubicBezTo>
                  <a:cubicBezTo>
                    <a:pt x="244" y="142"/>
                    <a:pt x="242" y="141"/>
                    <a:pt x="240" y="141"/>
                  </a:cubicBezTo>
                  <a:cubicBezTo>
                    <a:pt x="238" y="141"/>
                    <a:pt x="236" y="142"/>
                    <a:pt x="235" y="142"/>
                  </a:cubicBezTo>
                  <a:cubicBezTo>
                    <a:pt x="233" y="143"/>
                    <a:pt x="233" y="141"/>
                    <a:pt x="232" y="142"/>
                  </a:cubicBezTo>
                  <a:cubicBezTo>
                    <a:pt x="231" y="142"/>
                    <a:pt x="230" y="144"/>
                    <a:pt x="229" y="144"/>
                  </a:cubicBezTo>
                  <a:cubicBezTo>
                    <a:pt x="225" y="144"/>
                    <a:pt x="232" y="140"/>
                    <a:pt x="233" y="141"/>
                  </a:cubicBezTo>
                  <a:cubicBezTo>
                    <a:pt x="232" y="140"/>
                    <a:pt x="229" y="141"/>
                    <a:pt x="228" y="141"/>
                  </a:cubicBezTo>
                  <a:cubicBezTo>
                    <a:pt x="225" y="141"/>
                    <a:pt x="223" y="140"/>
                    <a:pt x="221" y="140"/>
                  </a:cubicBezTo>
                  <a:cubicBezTo>
                    <a:pt x="222" y="140"/>
                    <a:pt x="225" y="138"/>
                    <a:pt x="226" y="137"/>
                  </a:cubicBezTo>
                  <a:cubicBezTo>
                    <a:pt x="226" y="134"/>
                    <a:pt x="228" y="135"/>
                    <a:pt x="229" y="136"/>
                  </a:cubicBezTo>
                  <a:cubicBezTo>
                    <a:pt x="231" y="136"/>
                    <a:pt x="239" y="134"/>
                    <a:pt x="240" y="133"/>
                  </a:cubicBezTo>
                  <a:cubicBezTo>
                    <a:pt x="240" y="132"/>
                    <a:pt x="235" y="131"/>
                    <a:pt x="234" y="130"/>
                  </a:cubicBezTo>
                  <a:cubicBezTo>
                    <a:pt x="235" y="131"/>
                    <a:pt x="239" y="132"/>
                    <a:pt x="240" y="132"/>
                  </a:cubicBezTo>
                  <a:cubicBezTo>
                    <a:pt x="241" y="133"/>
                    <a:pt x="245" y="133"/>
                    <a:pt x="245" y="135"/>
                  </a:cubicBezTo>
                  <a:cubicBezTo>
                    <a:pt x="244" y="138"/>
                    <a:pt x="246" y="139"/>
                    <a:pt x="248" y="139"/>
                  </a:cubicBezTo>
                  <a:cubicBezTo>
                    <a:pt x="248" y="139"/>
                    <a:pt x="254" y="139"/>
                    <a:pt x="253" y="138"/>
                  </a:cubicBezTo>
                  <a:cubicBezTo>
                    <a:pt x="253" y="138"/>
                    <a:pt x="253" y="140"/>
                    <a:pt x="254" y="140"/>
                  </a:cubicBezTo>
                  <a:cubicBezTo>
                    <a:pt x="256" y="139"/>
                    <a:pt x="257" y="136"/>
                    <a:pt x="257" y="134"/>
                  </a:cubicBezTo>
                  <a:cubicBezTo>
                    <a:pt x="257" y="133"/>
                    <a:pt x="257" y="129"/>
                    <a:pt x="255" y="130"/>
                  </a:cubicBezTo>
                  <a:cubicBezTo>
                    <a:pt x="253" y="132"/>
                    <a:pt x="254" y="130"/>
                    <a:pt x="253" y="129"/>
                  </a:cubicBezTo>
                  <a:cubicBezTo>
                    <a:pt x="251" y="127"/>
                    <a:pt x="248" y="126"/>
                    <a:pt x="245" y="124"/>
                  </a:cubicBezTo>
                  <a:cubicBezTo>
                    <a:pt x="244" y="123"/>
                    <a:pt x="243" y="123"/>
                    <a:pt x="242" y="122"/>
                  </a:cubicBezTo>
                  <a:cubicBezTo>
                    <a:pt x="242" y="122"/>
                    <a:pt x="238" y="123"/>
                    <a:pt x="238" y="124"/>
                  </a:cubicBezTo>
                  <a:cubicBezTo>
                    <a:pt x="238" y="124"/>
                    <a:pt x="239" y="123"/>
                    <a:pt x="238" y="123"/>
                  </a:cubicBezTo>
                  <a:cubicBezTo>
                    <a:pt x="238" y="123"/>
                    <a:pt x="237" y="122"/>
                    <a:pt x="237" y="122"/>
                  </a:cubicBezTo>
                  <a:cubicBezTo>
                    <a:pt x="237" y="121"/>
                    <a:pt x="241" y="122"/>
                    <a:pt x="241" y="121"/>
                  </a:cubicBezTo>
                  <a:cubicBezTo>
                    <a:pt x="241" y="119"/>
                    <a:pt x="241" y="118"/>
                    <a:pt x="238" y="118"/>
                  </a:cubicBezTo>
                  <a:cubicBezTo>
                    <a:pt x="236" y="119"/>
                    <a:pt x="235" y="121"/>
                    <a:pt x="233" y="119"/>
                  </a:cubicBezTo>
                  <a:cubicBezTo>
                    <a:pt x="233" y="119"/>
                    <a:pt x="229" y="119"/>
                    <a:pt x="229" y="118"/>
                  </a:cubicBezTo>
                  <a:cubicBezTo>
                    <a:pt x="229" y="116"/>
                    <a:pt x="234" y="119"/>
                    <a:pt x="234" y="119"/>
                  </a:cubicBezTo>
                  <a:cubicBezTo>
                    <a:pt x="235" y="119"/>
                    <a:pt x="240" y="118"/>
                    <a:pt x="240" y="117"/>
                  </a:cubicBezTo>
                  <a:cubicBezTo>
                    <a:pt x="241" y="117"/>
                    <a:pt x="236" y="115"/>
                    <a:pt x="235" y="115"/>
                  </a:cubicBezTo>
                  <a:cubicBezTo>
                    <a:pt x="233" y="115"/>
                    <a:pt x="230" y="115"/>
                    <a:pt x="228" y="116"/>
                  </a:cubicBezTo>
                  <a:cubicBezTo>
                    <a:pt x="229" y="116"/>
                    <a:pt x="233" y="113"/>
                    <a:pt x="233" y="114"/>
                  </a:cubicBezTo>
                  <a:cubicBezTo>
                    <a:pt x="233" y="113"/>
                    <a:pt x="229" y="113"/>
                    <a:pt x="229" y="112"/>
                  </a:cubicBezTo>
                  <a:cubicBezTo>
                    <a:pt x="232" y="113"/>
                    <a:pt x="235" y="115"/>
                    <a:pt x="238" y="113"/>
                  </a:cubicBezTo>
                  <a:cubicBezTo>
                    <a:pt x="238" y="113"/>
                    <a:pt x="241" y="112"/>
                    <a:pt x="241" y="111"/>
                  </a:cubicBezTo>
                  <a:cubicBezTo>
                    <a:pt x="240" y="110"/>
                    <a:pt x="238" y="109"/>
                    <a:pt x="238" y="108"/>
                  </a:cubicBezTo>
                  <a:cubicBezTo>
                    <a:pt x="238" y="109"/>
                    <a:pt x="241" y="110"/>
                    <a:pt x="242" y="110"/>
                  </a:cubicBezTo>
                  <a:cubicBezTo>
                    <a:pt x="244" y="111"/>
                    <a:pt x="243" y="109"/>
                    <a:pt x="245" y="109"/>
                  </a:cubicBezTo>
                  <a:cubicBezTo>
                    <a:pt x="246" y="109"/>
                    <a:pt x="254" y="111"/>
                    <a:pt x="254" y="111"/>
                  </a:cubicBezTo>
                  <a:cubicBezTo>
                    <a:pt x="253" y="111"/>
                    <a:pt x="246" y="110"/>
                    <a:pt x="246" y="110"/>
                  </a:cubicBezTo>
                  <a:cubicBezTo>
                    <a:pt x="248" y="114"/>
                    <a:pt x="254" y="113"/>
                    <a:pt x="257" y="113"/>
                  </a:cubicBezTo>
                  <a:cubicBezTo>
                    <a:pt x="258" y="112"/>
                    <a:pt x="261" y="113"/>
                    <a:pt x="262" y="112"/>
                  </a:cubicBezTo>
                  <a:cubicBezTo>
                    <a:pt x="265" y="111"/>
                    <a:pt x="264" y="109"/>
                    <a:pt x="262" y="108"/>
                  </a:cubicBezTo>
                  <a:cubicBezTo>
                    <a:pt x="261" y="107"/>
                    <a:pt x="258" y="106"/>
                    <a:pt x="257" y="106"/>
                  </a:cubicBezTo>
                  <a:cubicBezTo>
                    <a:pt x="256" y="106"/>
                    <a:pt x="257" y="109"/>
                    <a:pt x="257" y="110"/>
                  </a:cubicBezTo>
                  <a:cubicBezTo>
                    <a:pt x="256" y="109"/>
                    <a:pt x="256" y="108"/>
                    <a:pt x="255" y="107"/>
                  </a:cubicBezTo>
                  <a:cubicBezTo>
                    <a:pt x="255" y="106"/>
                    <a:pt x="254" y="107"/>
                    <a:pt x="253" y="106"/>
                  </a:cubicBezTo>
                  <a:cubicBezTo>
                    <a:pt x="254" y="107"/>
                    <a:pt x="256" y="101"/>
                    <a:pt x="256" y="100"/>
                  </a:cubicBezTo>
                  <a:cubicBezTo>
                    <a:pt x="256" y="100"/>
                    <a:pt x="257" y="103"/>
                    <a:pt x="257" y="103"/>
                  </a:cubicBezTo>
                  <a:cubicBezTo>
                    <a:pt x="257" y="105"/>
                    <a:pt x="257" y="106"/>
                    <a:pt x="258" y="106"/>
                  </a:cubicBezTo>
                  <a:cubicBezTo>
                    <a:pt x="261" y="106"/>
                    <a:pt x="263" y="105"/>
                    <a:pt x="265" y="105"/>
                  </a:cubicBezTo>
                  <a:cubicBezTo>
                    <a:pt x="266" y="105"/>
                    <a:pt x="272" y="103"/>
                    <a:pt x="270" y="101"/>
                  </a:cubicBezTo>
                  <a:cubicBezTo>
                    <a:pt x="268" y="100"/>
                    <a:pt x="267" y="102"/>
                    <a:pt x="266" y="101"/>
                  </a:cubicBezTo>
                  <a:cubicBezTo>
                    <a:pt x="266" y="100"/>
                    <a:pt x="266" y="100"/>
                    <a:pt x="266" y="99"/>
                  </a:cubicBezTo>
                  <a:cubicBezTo>
                    <a:pt x="267" y="98"/>
                    <a:pt x="266" y="97"/>
                    <a:pt x="265" y="97"/>
                  </a:cubicBezTo>
                  <a:cubicBezTo>
                    <a:pt x="265" y="96"/>
                    <a:pt x="262" y="96"/>
                    <a:pt x="261" y="96"/>
                  </a:cubicBezTo>
                  <a:cubicBezTo>
                    <a:pt x="259" y="96"/>
                    <a:pt x="258" y="98"/>
                    <a:pt x="256" y="96"/>
                  </a:cubicBezTo>
                  <a:cubicBezTo>
                    <a:pt x="260" y="99"/>
                    <a:pt x="262" y="91"/>
                    <a:pt x="266" y="95"/>
                  </a:cubicBezTo>
                  <a:cubicBezTo>
                    <a:pt x="267" y="97"/>
                    <a:pt x="269" y="94"/>
                    <a:pt x="269" y="92"/>
                  </a:cubicBezTo>
                  <a:cubicBezTo>
                    <a:pt x="269" y="91"/>
                    <a:pt x="266" y="88"/>
                    <a:pt x="266" y="88"/>
                  </a:cubicBezTo>
                  <a:cubicBezTo>
                    <a:pt x="266" y="87"/>
                    <a:pt x="269" y="90"/>
                    <a:pt x="269" y="91"/>
                  </a:cubicBezTo>
                  <a:cubicBezTo>
                    <a:pt x="269" y="92"/>
                    <a:pt x="271" y="90"/>
                    <a:pt x="270" y="88"/>
                  </a:cubicBezTo>
                  <a:cubicBezTo>
                    <a:pt x="269" y="87"/>
                    <a:pt x="267" y="85"/>
                    <a:pt x="266" y="84"/>
                  </a:cubicBezTo>
                  <a:cubicBezTo>
                    <a:pt x="264" y="84"/>
                    <a:pt x="261" y="85"/>
                    <a:pt x="259" y="84"/>
                  </a:cubicBezTo>
                  <a:cubicBezTo>
                    <a:pt x="258" y="83"/>
                    <a:pt x="258" y="81"/>
                    <a:pt x="256" y="81"/>
                  </a:cubicBezTo>
                  <a:cubicBezTo>
                    <a:pt x="256" y="80"/>
                    <a:pt x="252" y="81"/>
                    <a:pt x="253" y="80"/>
                  </a:cubicBezTo>
                  <a:cubicBezTo>
                    <a:pt x="254" y="78"/>
                    <a:pt x="254" y="77"/>
                    <a:pt x="256" y="79"/>
                  </a:cubicBezTo>
                  <a:cubicBezTo>
                    <a:pt x="258" y="81"/>
                    <a:pt x="260" y="78"/>
                    <a:pt x="262" y="77"/>
                  </a:cubicBezTo>
                  <a:cubicBezTo>
                    <a:pt x="265" y="75"/>
                    <a:pt x="271" y="81"/>
                    <a:pt x="274" y="78"/>
                  </a:cubicBezTo>
                  <a:cubicBezTo>
                    <a:pt x="275" y="77"/>
                    <a:pt x="275" y="72"/>
                    <a:pt x="272" y="73"/>
                  </a:cubicBezTo>
                  <a:cubicBezTo>
                    <a:pt x="271" y="73"/>
                    <a:pt x="270" y="74"/>
                    <a:pt x="269" y="73"/>
                  </a:cubicBezTo>
                  <a:cubicBezTo>
                    <a:pt x="267" y="73"/>
                    <a:pt x="265" y="72"/>
                    <a:pt x="263" y="70"/>
                  </a:cubicBezTo>
                  <a:cubicBezTo>
                    <a:pt x="260" y="68"/>
                    <a:pt x="271" y="71"/>
                    <a:pt x="271" y="70"/>
                  </a:cubicBezTo>
                  <a:cubicBezTo>
                    <a:pt x="270" y="68"/>
                    <a:pt x="265" y="67"/>
                    <a:pt x="263" y="66"/>
                  </a:cubicBezTo>
                  <a:cubicBezTo>
                    <a:pt x="260" y="65"/>
                    <a:pt x="260" y="66"/>
                    <a:pt x="259" y="68"/>
                  </a:cubicBezTo>
                  <a:cubicBezTo>
                    <a:pt x="259" y="69"/>
                    <a:pt x="257" y="70"/>
                    <a:pt x="256" y="69"/>
                  </a:cubicBezTo>
                  <a:cubicBezTo>
                    <a:pt x="255" y="69"/>
                    <a:pt x="258" y="65"/>
                    <a:pt x="258" y="64"/>
                  </a:cubicBezTo>
                  <a:cubicBezTo>
                    <a:pt x="258" y="63"/>
                    <a:pt x="259" y="61"/>
                    <a:pt x="260" y="60"/>
                  </a:cubicBezTo>
                  <a:cubicBezTo>
                    <a:pt x="260" y="59"/>
                    <a:pt x="260" y="57"/>
                    <a:pt x="261" y="57"/>
                  </a:cubicBezTo>
                  <a:cubicBezTo>
                    <a:pt x="262" y="57"/>
                    <a:pt x="264" y="57"/>
                    <a:pt x="265" y="56"/>
                  </a:cubicBezTo>
                  <a:cubicBezTo>
                    <a:pt x="265" y="56"/>
                    <a:pt x="270" y="51"/>
                    <a:pt x="270" y="52"/>
                  </a:cubicBezTo>
                  <a:cubicBezTo>
                    <a:pt x="270" y="52"/>
                    <a:pt x="268" y="51"/>
                    <a:pt x="268" y="51"/>
                  </a:cubicBezTo>
                  <a:cubicBezTo>
                    <a:pt x="268" y="50"/>
                    <a:pt x="268" y="49"/>
                    <a:pt x="268" y="48"/>
                  </a:cubicBezTo>
                  <a:cubicBezTo>
                    <a:pt x="268" y="46"/>
                    <a:pt x="269" y="46"/>
                    <a:pt x="271" y="46"/>
                  </a:cubicBezTo>
                  <a:cubicBezTo>
                    <a:pt x="273" y="46"/>
                    <a:pt x="281" y="43"/>
                    <a:pt x="276" y="43"/>
                  </a:cubicBezTo>
                  <a:cubicBezTo>
                    <a:pt x="273" y="43"/>
                    <a:pt x="268" y="42"/>
                    <a:pt x="266" y="44"/>
                  </a:cubicBezTo>
                  <a:cubicBezTo>
                    <a:pt x="265" y="45"/>
                    <a:pt x="265" y="47"/>
                    <a:pt x="263" y="46"/>
                  </a:cubicBezTo>
                  <a:cubicBezTo>
                    <a:pt x="261" y="45"/>
                    <a:pt x="263" y="43"/>
                    <a:pt x="264" y="42"/>
                  </a:cubicBezTo>
                  <a:cubicBezTo>
                    <a:pt x="266" y="39"/>
                    <a:pt x="270" y="41"/>
                    <a:pt x="273" y="41"/>
                  </a:cubicBezTo>
                  <a:cubicBezTo>
                    <a:pt x="277" y="41"/>
                    <a:pt x="281" y="42"/>
                    <a:pt x="283" y="38"/>
                  </a:cubicBezTo>
                  <a:cubicBezTo>
                    <a:pt x="284" y="38"/>
                    <a:pt x="280" y="37"/>
                    <a:pt x="280" y="37"/>
                  </a:cubicBezTo>
                  <a:cubicBezTo>
                    <a:pt x="278" y="36"/>
                    <a:pt x="276" y="37"/>
                    <a:pt x="274" y="37"/>
                  </a:cubicBezTo>
                  <a:cubicBezTo>
                    <a:pt x="272" y="37"/>
                    <a:pt x="271" y="36"/>
                    <a:pt x="269" y="36"/>
                  </a:cubicBezTo>
                  <a:cubicBezTo>
                    <a:pt x="268" y="36"/>
                    <a:pt x="266" y="36"/>
                    <a:pt x="265" y="36"/>
                  </a:cubicBezTo>
                  <a:cubicBezTo>
                    <a:pt x="266" y="37"/>
                    <a:pt x="269" y="36"/>
                    <a:pt x="271" y="36"/>
                  </a:cubicBezTo>
                  <a:cubicBezTo>
                    <a:pt x="274" y="36"/>
                    <a:pt x="276" y="35"/>
                    <a:pt x="279" y="35"/>
                  </a:cubicBezTo>
                  <a:cubicBezTo>
                    <a:pt x="283" y="36"/>
                    <a:pt x="285" y="34"/>
                    <a:pt x="288" y="34"/>
                  </a:cubicBezTo>
                  <a:cubicBezTo>
                    <a:pt x="289" y="34"/>
                    <a:pt x="291" y="34"/>
                    <a:pt x="291" y="33"/>
                  </a:cubicBezTo>
                  <a:cubicBezTo>
                    <a:pt x="291" y="33"/>
                    <a:pt x="289" y="31"/>
                    <a:pt x="290" y="31"/>
                  </a:cubicBezTo>
                  <a:cubicBezTo>
                    <a:pt x="295" y="30"/>
                    <a:pt x="300" y="29"/>
                    <a:pt x="304" y="26"/>
                  </a:cubicBezTo>
                  <a:cubicBezTo>
                    <a:pt x="305" y="25"/>
                    <a:pt x="301" y="24"/>
                    <a:pt x="301" y="24"/>
                  </a:cubicBezTo>
                  <a:cubicBezTo>
                    <a:pt x="298" y="23"/>
                    <a:pt x="295" y="22"/>
                    <a:pt x="293" y="22"/>
                  </a:cubicBezTo>
                  <a:cubicBezTo>
                    <a:pt x="287" y="21"/>
                    <a:pt x="282" y="20"/>
                    <a:pt x="277" y="25"/>
                  </a:cubicBezTo>
                  <a:cubicBezTo>
                    <a:pt x="275" y="28"/>
                    <a:pt x="273" y="26"/>
                    <a:pt x="269" y="26"/>
                  </a:cubicBezTo>
                  <a:cubicBezTo>
                    <a:pt x="268" y="26"/>
                    <a:pt x="264" y="29"/>
                    <a:pt x="265" y="26"/>
                  </a:cubicBezTo>
                  <a:cubicBezTo>
                    <a:pt x="265" y="24"/>
                    <a:pt x="260" y="27"/>
                    <a:pt x="259" y="28"/>
                  </a:cubicBezTo>
                  <a:cubicBezTo>
                    <a:pt x="257" y="29"/>
                    <a:pt x="255" y="30"/>
                    <a:pt x="253" y="31"/>
                  </a:cubicBezTo>
                  <a:cubicBezTo>
                    <a:pt x="252" y="31"/>
                    <a:pt x="244" y="37"/>
                    <a:pt x="244" y="37"/>
                  </a:cubicBezTo>
                  <a:cubicBezTo>
                    <a:pt x="242" y="35"/>
                    <a:pt x="264" y="22"/>
                    <a:pt x="251" y="19"/>
                  </a:cubicBezTo>
                  <a:cubicBezTo>
                    <a:pt x="246" y="19"/>
                    <a:pt x="247" y="22"/>
                    <a:pt x="243" y="24"/>
                  </a:cubicBezTo>
                  <a:cubicBezTo>
                    <a:pt x="240" y="25"/>
                    <a:pt x="238" y="25"/>
                    <a:pt x="235" y="26"/>
                  </a:cubicBezTo>
                  <a:cubicBezTo>
                    <a:pt x="234" y="26"/>
                    <a:pt x="229" y="28"/>
                    <a:pt x="228" y="28"/>
                  </a:cubicBezTo>
                  <a:cubicBezTo>
                    <a:pt x="226" y="25"/>
                    <a:pt x="233" y="24"/>
                    <a:pt x="235" y="24"/>
                  </a:cubicBezTo>
                  <a:cubicBezTo>
                    <a:pt x="235" y="23"/>
                    <a:pt x="241" y="22"/>
                    <a:pt x="238" y="21"/>
                  </a:cubicBezTo>
                  <a:cubicBezTo>
                    <a:pt x="235" y="20"/>
                    <a:pt x="232" y="20"/>
                    <a:pt x="229" y="20"/>
                  </a:cubicBezTo>
                  <a:cubicBezTo>
                    <a:pt x="221" y="20"/>
                    <a:pt x="213" y="21"/>
                    <a:pt x="205" y="23"/>
                  </a:cubicBezTo>
                  <a:cubicBezTo>
                    <a:pt x="205" y="23"/>
                    <a:pt x="202" y="25"/>
                    <a:pt x="201" y="24"/>
                  </a:cubicBezTo>
                  <a:cubicBezTo>
                    <a:pt x="201" y="22"/>
                    <a:pt x="200" y="22"/>
                    <a:pt x="202" y="22"/>
                  </a:cubicBezTo>
                  <a:cubicBezTo>
                    <a:pt x="206" y="20"/>
                    <a:pt x="210" y="19"/>
                    <a:pt x="214" y="18"/>
                  </a:cubicBezTo>
                  <a:cubicBezTo>
                    <a:pt x="221" y="17"/>
                    <a:pt x="229" y="18"/>
                    <a:pt x="237" y="18"/>
                  </a:cubicBezTo>
                  <a:cubicBezTo>
                    <a:pt x="239" y="18"/>
                    <a:pt x="241" y="18"/>
                    <a:pt x="243" y="18"/>
                  </a:cubicBezTo>
                  <a:cubicBezTo>
                    <a:pt x="247" y="16"/>
                    <a:pt x="252" y="16"/>
                    <a:pt x="256" y="14"/>
                  </a:cubicBezTo>
                  <a:cubicBezTo>
                    <a:pt x="258" y="14"/>
                    <a:pt x="259" y="13"/>
                    <a:pt x="256" y="12"/>
                  </a:cubicBezTo>
                  <a:cubicBezTo>
                    <a:pt x="254" y="11"/>
                    <a:pt x="250" y="10"/>
                    <a:pt x="248" y="11"/>
                  </a:cubicBezTo>
                  <a:cubicBezTo>
                    <a:pt x="246" y="11"/>
                    <a:pt x="246" y="10"/>
                    <a:pt x="244" y="9"/>
                  </a:cubicBezTo>
                  <a:cubicBezTo>
                    <a:pt x="242" y="9"/>
                    <a:pt x="240" y="11"/>
                    <a:pt x="238" y="11"/>
                  </a:cubicBezTo>
                  <a:cubicBezTo>
                    <a:pt x="238" y="11"/>
                    <a:pt x="240" y="8"/>
                    <a:pt x="241" y="8"/>
                  </a:cubicBezTo>
                  <a:cubicBezTo>
                    <a:pt x="242" y="6"/>
                    <a:pt x="238" y="6"/>
                    <a:pt x="237" y="6"/>
                  </a:cubicBezTo>
                  <a:cubicBezTo>
                    <a:pt x="231" y="7"/>
                    <a:pt x="226" y="7"/>
                    <a:pt x="220" y="6"/>
                  </a:cubicBezTo>
                  <a:cubicBezTo>
                    <a:pt x="215" y="6"/>
                    <a:pt x="211" y="8"/>
                    <a:pt x="206" y="8"/>
                  </a:cubicBezTo>
                  <a:cubicBezTo>
                    <a:pt x="204" y="8"/>
                    <a:pt x="201" y="8"/>
                    <a:pt x="199" y="8"/>
                  </a:cubicBezTo>
                  <a:cubicBezTo>
                    <a:pt x="197" y="9"/>
                    <a:pt x="194" y="8"/>
                    <a:pt x="193" y="9"/>
                  </a:cubicBezTo>
                  <a:cubicBezTo>
                    <a:pt x="196" y="8"/>
                    <a:pt x="199" y="8"/>
                    <a:pt x="202" y="7"/>
                  </a:cubicBezTo>
                  <a:cubicBezTo>
                    <a:pt x="207" y="7"/>
                    <a:pt x="211" y="6"/>
                    <a:pt x="215" y="6"/>
                  </a:cubicBezTo>
                  <a:cubicBezTo>
                    <a:pt x="217" y="6"/>
                    <a:pt x="237" y="6"/>
                    <a:pt x="237" y="4"/>
                  </a:cubicBezTo>
                  <a:cubicBezTo>
                    <a:pt x="236" y="4"/>
                    <a:pt x="233" y="3"/>
                    <a:pt x="232" y="2"/>
                  </a:cubicBezTo>
                  <a:cubicBezTo>
                    <a:pt x="229" y="2"/>
                    <a:pt x="227" y="2"/>
                    <a:pt x="224" y="2"/>
                  </a:cubicBezTo>
                  <a:cubicBezTo>
                    <a:pt x="220" y="2"/>
                    <a:pt x="216" y="1"/>
                    <a:pt x="213" y="0"/>
                  </a:cubicBezTo>
                  <a:cubicBezTo>
                    <a:pt x="206" y="0"/>
                    <a:pt x="200" y="0"/>
                    <a:pt x="194" y="0"/>
                  </a:cubicBezTo>
                  <a:cubicBezTo>
                    <a:pt x="191" y="1"/>
                    <a:pt x="188" y="1"/>
                    <a:pt x="185" y="1"/>
                  </a:cubicBezTo>
                  <a:cubicBezTo>
                    <a:pt x="184" y="1"/>
                    <a:pt x="183" y="3"/>
                    <a:pt x="183" y="3"/>
                  </a:cubicBezTo>
                  <a:cubicBezTo>
                    <a:pt x="181" y="3"/>
                    <a:pt x="179" y="2"/>
                    <a:pt x="177" y="2"/>
                  </a:cubicBezTo>
                  <a:cubicBezTo>
                    <a:pt x="176" y="2"/>
                    <a:pt x="175" y="3"/>
                    <a:pt x="173" y="3"/>
                  </a:cubicBezTo>
                  <a:cubicBezTo>
                    <a:pt x="171" y="3"/>
                    <a:pt x="171" y="4"/>
                    <a:pt x="173" y="4"/>
                  </a:cubicBezTo>
                  <a:cubicBezTo>
                    <a:pt x="176" y="5"/>
                    <a:pt x="179" y="5"/>
                    <a:pt x="181" y="6"/>
                  </a:cubicBezTo>
                  <a:cubicBezTo>
                    <a:pt x="180" y="5"/>
                    <a:pt x="174" y="7"/>
                    <a:pt x="173" y="8"/>
                  </a:cubicBezTo>
                  <a:cubicBezTo>
                    <a:pt x="173" y="8"/>
                    <a:pt x="170" y="8"/>
                    <a:pt x="170" y="8"/>
                  </a:cubicBezTo>
                  <a:cubicBezTo>
                    <a:pt x="170" y="8"/>
                    <a:pt x="172" y="10"/>
                    <a:pt x="172" y="10"/>
                  </a:cubicBezTo>
                  <a:cubicBezTo>
                    <a:pt x="171" y="10"/>
                    <a:pt x="169" y="9"/>
                    <a:pt x="168" y="8"/>
                  </a:cubicBezTo>
                  <a:cubicBezTo>
                    <a:pt x="167" y="7"/>
                    <a:pt x="164" y="8"/>
                    <a:pt x="163" y="8"/>
                  </a:cubicBezTo>
                  <a:cubicBezTo>
                    <a:pt x="160" y="7"/>
                    <a:pt x="157" y="6"/>
                    <a:pt x="154" y="5"/>
                  </a:cubicBezTo>
                  <a:cubicBezTo>
                    <a:pt x="152" y="4"/>
                    <a:pt x="150" y="6"/>
                    <a:pt x="147" y="6"/>
                  </a:cubicBezTo>
                  <a:cubicBezTo>
                    <a:pt x="146" y="6"/>
                    <a:pt x="140" y="5"/>
                    <a:pt x="140" y="7"/>
                  </a:cubicBezTo>
                  <a:cubicBezTo>
                    <a:pt x="139" y="7"/>
                    <a:pt x="153" y="9"/>
                    <a:pt x="155" y="10"/>
                  </a:cubicBezTo>
                  <a:cubicBezTo>
                    <a:pt x="158" y="10"/>
                    <a:pt x="161" y="10"/>
                    <a:pt x="163" y="11"/>
                  </a:cubicBezTo>
                  <a:cubicBezTo>
                    <a:pt x="164" y="11"/>
                    <a:pt x="165" y="11"/>
                    <a:pt x="166" y="12"/>
                  </a:cubicBezTo>
                  <a:cubicBezTo>
                    <a:pt x="166" y="12"/>
                    <a:pt x="166" y="15"/>
                    <a:pt x="166" y="15"/>
                  </a:cubicBezTo>
                  <a:cubicBezTo>
                    <a:pt x="166" y="16"/>
                    <a:pt x="165" y="14"/>
                    <a:pt x="165" y="13"/>
                  </a:cubicBezTo>
                  <a:cubicBezTo>
                    <a:pt x="164" y="12"/>
                    <a:pt x="161" y="12"/>
                    <a:pt x="160" y="11"/>
                  </a:cubicBezTo>
                  <a:cubicBezTo>
                    <a:pt x="160" y="11"/>
                    <a:pt x="157" y="11"/>
                    <a:pt x="157" y="11"/>
                  </a:cubicBezTo>
                  <a:cubicBezTo>
                    <a:pt x="157" y="12"/>
                    <a:pt x="158" y="14"/>
                    <a:pt x="158" y="14"/>
                  </a:cubicBezTo>
                  <a:cubicBezTo>
                    <a:pt x="156" y="14"/>
                    <a:pt x="155" y="11"/>
                    <a:pt x="154" y="11"/>
                  </a:cubicBezTo>
                  <a:cubicBezTo>
                    <a:pt x="152" y="11"/>
                    <a:pt x="150" y="11"/>
                    <a:pt x="148" y="10"/>
                  </a:cubicBezTo>
                  <a:cubicBezTo>
                    <a:pt x="147" y="10"/>
                    <a:pt x="139" y="10"/>
                    <a:pt x="139" y="10"/>
                  </a:cubicBezTo>
                  <a:cubicBezTo>
                    <a:pt x="138" y="12"/>
                    <a:pt x="151" y="17"/>
                    <a:pt x="151" y="17"/>
                  </a:cubicBezTo>
                  <a:cubicBezTo>
                    <a:pt x="151" y="18"/>
                    <a:pt x="146" y="17"/>
                    <a:pt x="146" y="17"/>
                  </a:cubicBezTo>
                  <a:cubicBezTo>
                    <a:pt x="143" y="17"/>
                    <a:pt x="142" y="16"/>
                    <a:pt x="143" y="19"/>
                  </a:cubicBezTo>
                  <a:cubicBezTo>
                    <a:pt x="142" y="19"/>
                    <a:pt x="141" y="18"/>
                    <a:pt x="140" y="17"/>
                  </a:cubicBezTo>
                  <a:cubicBezTo>
                    <a:pt x="140" y="16"/>
                    <a:pt x="142" y="17"/>
                    <a:pt x="143" y="16"/>
                  </a:cubicBezTo>
                  <a:cubicBezTo>
                    <a:pt x="143" y="16"/>
                    <a:pt x="141" y="14"/>
                    <a:pt x="140" y="14"/>
                  </a:cubicBezTo>
                  <a:cubicBezTo>
                    <a:pt x="138" y="13"/>
                    <a:pt x="136" y="12"/>
                    <a:pt x="133" y="12"/>
                  </a:cubicBezTo>
                  <a:cubicBezTo>
                    <a:pt x="132" y="12"/>
                    <a:pt x="130" y="11"/>
                    <a:pt x="129" y="12"/>
                  </a:cubicBezTo>
                  <a:cubicBezTo>
                    <a:pt x="128" y="12"/>
                    <a:pt x="131" y="15"/>
                    <a:pt x="131" y="15"/>
                  </a:cubicBezTo>
                  <a:cubicBezTo>
                    <a:pt x="134" y="17"/>
                    <a:pt x="138" y="17"/>
                    <a:pt x="142" y="20"/>
                  </a:cubicBezTo>
                  <a:cubicBezTo>
                    <a:pt x="143" y="20"/>
                    <a:pt x="144" y="21"/>
                    <a:pt x="143" y="22"/>
                  </a:cubicBezTo>
                  <a:cubicBezTo>
                    <a:pt x="141" y="24"/>
                    <a:pt x="139" y="22"/>
                    <a:pt x="137" y="21"/>
                  </a:cubicBezTo>
                  <a:cubicBezTo>
                    <a:pt x="132" y="18"/>
                    <a:pt x="126" y="16"/>
                    <a:pt x="120" y="15"/>
                  </a:cubicBezTo>
                  <a:cubicBezTo>
                    <a:pt x="117" y="14"/>
                    <a:pt x="114" y="13"/>
                    <a:pt x="111" y="14"/>
                  </a:cubicBezTo>
                  <a:cubicBezTo>
                    <a:pt x="110" y="14"/>
                    <a:pt x="113" y="17"/>
                    <a:pt x="113" y="18"/>
                  </a:cubicBezTo>
                  <a:cubicBezTo>
                    <a:pt x="113" y="18"/>
                    <a:pt x="117" y="21"/>
                    <a:pt x="117" y="21"/>
                  </a:cubicBezTo>
                  <a:cubicBezTo>
                    <a:pt x="117" y="22"/>
                    <a:pt x="111" y="21"/>
                    <a:pt x="111" y="21"/>
                  </a:cubicBezTo>
                  <a:cubicBezTo>
                    <a:pt x="111" y="23"/>
                    <a:pt x="115" y="22"/>
                    <a:pt x="115" y="24"/>
                  </a:cubicBezTo>
                  <a:cubicBezTo>
                    <a:pt x="115" y="24"/>
                    <a:pt x="111" y="23"/>
                    <a:pt x="110" y="22"/>
                  </a:cubicBezTo>
                  <a:cubicBezTo>
                    <a:pt x="108" y="21"/>
                    <a:pt x="106" y="21"/>
                    <a:pt x="103" y="20"/>
                  </a:cubicBezTo>
                  <a:cubicBezTo>
                    <a:pt x="101" y="19"/>
                    <a:pt x="101" y="20"/>
                    <a:pt x="101" y="22"/>
                  </a:cubicBezTo>
                  <a:cubicBezTo>
                    <a:pt x="100" y="23"/>
                    <a:pt x="99" y="23"/>
                    <a:pt x="98" y="23"/>
                  </a:cubicBezTo>
                  <a:cubicBezTo>
                    <a:pt x="98" y="24"/>
                    <a:pt x="98" y="26"/>
                    <a:pt x="97" y="26"/>
                  </a:cubicBezTo>
                  <a:cubicBezTo>
                    <a:pt x="97" y="27"/>
                    <a:pt x="97" y="24"/>
                    <a:pt x="97" y="23"/>
                  </a:cubicBezTo>
                  <a:cubicBezTo>
                    <a:pt x="97" y="22"/>
                    <a:pt x="98" y="21"/>
                    <a:pt x="98" y="20"/>
                  </a:cubicBezTo>
                  <a:cubicBezTo>
                    <a:pt x="97" y="16"/>
                    <a:pt x="93" y="16"/>
                    <a:pt x="90" y="16"/>
                  </a:cubicBezTo>
                  <a:cubicBezTo>
                    <a:pt x="86" y="17"/>
                    <a:pt x="82" y="18"/>
                    <a:pt x="78" y="18"/>
                  </a:cubicBezTo>
                  <a:cubicBezTo>
                    <a:pt x="77" y="19"/>
                    <a:pt x="75" y="19"/>
                    <a:pt x="74" y="19"/>
                  </a:cubicBezTo>
                  <a:cubicBezTo>
                    <a:pt x="74" y="19"/>
                    <a:pt x="69" y="20"/>
                    <a:pt x="69" y="20"/>
                  </a:cubicBezTo>
                  <a:cubicBezTo>
                    <a:pt x="70" y="21"/>
                    <a:pt x="72" y="21"/>
                    <a:pt x="73" y="21"/>
                  </a:cubicBezTo>
                  <a:cubicBezTo>
                    <a:pt x="74" y="22"/>
                    <a:pt x="75" y="23"/>
                    <a:pt x="77" y="24"/>
                  </a:cubicBezTo>
                  <a:cubicBezTo>
                    <a:pt x="77" y="24"/>
                    <a:pt x="81" y="27"/>
                    <a:pt x="81" y="27"/>
                  </a:cubicBezTo>
                  <a:cubicBezTo>
                    <a:pt x="80" y="27"/>
                    <a:pt x="76" y="25"/>
                    <a:pt x="75" y="25"/>
                  </a:cubicBezTo>
                  <a:cubicBezTo>
                    <a:pt x="73" y="24"/>
                    <a:pt x="72" y="22"/>
                    <a:pt x="70" y="22"/>
                  </a:cubicBezTo>
                  <a:cubicBezTo>
                    <a:pt x="67" y="21"/>
                    <a:pt x="64" y="22"/>
                    <a:pt x="61" y="22"/>
                  </a:cubicBezTo>
                  <a:cubicBezTo>
                    <a:pt x="58" y="23"/>
                    <a:pt x="58" y="22"/>
                    <a:pt x="60" y="25"/>
                  </a:cubicBezTo>
                  <a:cubicBezTo>
                    <a:pt x="60" y="26"/>
                    <a:pt x="60" y="29"/>
                    <a:pt x="60" y="30"/>
                  </a:cubicBezTo>
                  <a:cubicBezTo>
                    <a:pt x="60" y="32"/>
                    <a:pt x="56" y="30"/>
                    <a:pt x="55" y="30"/>
                  </a:cubicBezTo>
                  <a:cubicBezTo>
                    <a:pt x="54" y="30"/>
                    <a:pt x="51" y="28"/>
                    <a:pt x="50" y="30"/>
                  </a:cubicBezTo>
                  <a:cubicBezTo>
                    <a:pt x="49" y="31"/>
                    <a:pt x="50" y="34"/>
                    <a:pt x="50" y="34"/>
                  </a:cubicBezTo>
                  <a:cubicBezTo>
                    <a:pt x="49" y="35"/>
                    <a:pt x="48" y="33"/>
                    <a:pt x="47" y="32"/>
                  </a:cubicBezTo>
                  <a:cubicBezTo>
                    <a:pt x="45" y="31"/>
                    <a:pt x="43" y="31"/>
                    <a:pt x="42" y="32"/>
                  </a:cubicBezTo>
                  <a:cubicBezTo>
                    <a:pt x="39" y="34"/>
                    <a:pt x="36" y="36"/>
                    <a:pt x="32" y="37"/>
                  </a:cubicBezTo>
                  <a:cubicBezTo>
                    <a:pt x="31" y="38"/>
                    <a:pt x="34" y="37"/>
                    <a:pt x="3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777">
              <a:extLst>
                <a:ext uri="{FF2B5EF4-FFF2-40B4-BE49-F238E27FC236}">
                  <a16:creationId xmlns:a16="http://schemas.microsoft.com/office/drawing/2014/main" id="{118C3E94-3C45-9C4C-A2E2-A7F1894F5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6401" y="4164891"/>
              <a:ext cx="128145" cy="95213"/>
            </a:xfrm>
            <a:custGeom>
              <a:avLst/>
              <a:gdLst>
                <a:gd name="T0" fmla="*/ 16 w 16"/>
                <a:gd name="T1" fmla="*/ 6 h 11"/>
                <a:gd name="T2" fmla="*/ 11 w 16"/>
                <a:gd name="T3" fmla="*/ 3 h 11"/>
                <a:gd name="T4" fmla="*/ 5 w 16"/>
                <a:gd name="T5" fmla="*/ 1 h 11"/>
                <a:gd name="T6" fmla="*/ 1 w 16"/>
                <a:gd name="T7" fmla="*/ 1 h 11"/>
                <a:gd name="T8" fmla="*/ 3 w 16"/>
                <a:gd name="T9" fmla="*/ 3 h 11"/>
                <a:gd name="T10" fmla="*/ 1 w 16"/>
                <a:gd name="T11" fmla="*/ 7 h 11"/>
                <a:gd name="T12" fmla="*/ 5 w 16"/>
                <a:gd name="T13" fmla="*/ 7 h 11"/>
                <a:gd name="T14" fmla="*/ 5 w 16"/>
                <a:gd name="T15" fmla="*/ 9 h 11"/>
                <a:gd name="T16" fmla="*/ 16 w 16"/>
                <a:gd name="T17" fmla="*/ 6 h 11"/>
                <a:gd name="T18" fmla="*/ 16 w 16"/>
                <a:gd name="T1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1">
                  <a:moveTo>
                    <a:pt x="16" y="6"/>
                  </a:moveTo>
                  <a:cubicBezTo>
                    <a:pt x="15" y="5"/>
                    <a:pt x="11" y="3"/>
                    <a:pt x="11" y="3"/>
                  </a:cubicBezTo>
                  <a:cubicBezTo>
                    <a:pt x="9" y="2"/>
                    <a:pt x="7" y="1"/>
                    <a:pt x="5" y="1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3" y="3"/>
                    <a:pt x="3" y="3"/>
                  </a:cubicBezTo>
                  <a:cubicBezTo>
                    <a:pt x="2" y="3"/>
                    <a:pt x="0" y="6"/>
                    <a:pt x="1" y="7"/>
                  </a:cubicBezTo>
                  <a:cubicBezTo>
                    <a:pt x="2" y="7"/>
                    <a:pt x="4" y="6"/>
                    <a:pt x="5" y="7"/>
                  </a:cubicBezTo>
                  <a:cubicBezTo>
                    <a:pt x="7" y="8"/>
                    <a:pt x="5" y="8"/>
                    <a:pt x="5" y="9"/>
                  </a:cubicBezTo>
                  <a:cubicBezTo>
                    <a:pt x="5" y="11"/>
                    <a:pt x="16" y="8"/>
                    <a:pt x="16" y="6"/>
                  </a:cubicBezTo>
                  <a:cubicBezTo>
                    <a:pt x="15" y="5"/>
                    <a:pt x="16" y="7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778">
              <a:extLst>
                <a:ext uri="{FF2B5EF4-FFF2-40B4-BE49-F238E27FC236}">
                  <a16:creationId xmlns:a16="http://schemas.microsoft.com/office/drawing/2014/main" id="{D42ACD59-EB86-5849-8775-0B60FB343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7300" y="4098530"/>
              <a:ext cx="32718" cy="17312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0 h 2"/>
                <a:gd name="T4" fmla="*/ 2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779">
              <a:extLst>
                <a:ext uri="{FF2B5EF4-FFF2-40B4-BE49-F238E27FC236}">
                  <a16:creationId xmlns:a16="http://schemas.microsoft.com/office/drawing/2014/main" id="{F10CD6EF-8897-114F-AD7D-DD15F8CBA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1838" y="3097362"/>
              <a:ext cx="87246" cy="51932"/>
            </a:xfrm>
            <a:custGeom>
              <a:avLst/>
              <a:gdLst>
                <a:gd name="T0" fmla="*/ 9 w 11"/>
                <a:gd name="T1" fmla="*/ 4 h 6"/>
                <a:gd name="T2" fmla="*/ 9 w 11"/>
                <a:gd name="T3" fmla="*/ 5 h 6"/>
                <a:gd name="T4" fmla="*/ 3 w 11"/>
                <a:gd name="T5" fmla="*/ 4 h 6"/>
                <a:gd name="T6" fmla="*/ 2 w 11"/>
                <a:gd name="T7" fmla="*/ 1 h 6"/>
                <a:gd name="T8" fmla="*/ 9 w 11"/>
                <a:gd name="T9" fmla="*/ 4 h 6"/>
                <a:gd name="T10" fmla="*/ 9 w 11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9" y="4"/>
                  </a:moveTo>
                  <a:cubicBezTo>
                    <a:pt x="11" y="5"/>
                    <a:pt x="11" y="6"/>
                    <a:pt x="9" y="5"/>
                  </a:cubicBezTo>
                  <a:cubicBezTo>
                    <a:pt x="7" y="5"/>
                    <a:pt x="4" y="4"/>
                    <a:pt x="3" y="4"/>
                  </a:cubicBezTo>
                  <a:cubicBezTo>
                    <a:pt x="2" y="3"/>
                    <a:pt x="0" y="0"/>
                    <a:pt x="2" y="1"/>
                  </a:cubicBezTo>
                  <a:cubicBezTo>
                    <a:pt x="4" y="2"/>
                    <a:pt x="7" y="3"/>
                    <a:pt x="9" y="4"/>
                  </a:cubicBezTo>
                  <a:cubicBezTo>
                    <a:pt x="11" y="5"/>
                    <a:pt x="7" y="3"/>
                    <a:pt x="9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780">
              <a:extLst>
                <a:ext uri="{FF2B5EF4-FFF2-40B4-BE49-F238E27FC236}">
                  <a16:creationId xmlns:a16="http://schemas.microsoft.com/office/drawing/2014/main" id="{1401B470-9C60-474A-884E-CA119A748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1758" y="3022344"/>
              <a:ext cx="65435" cy="40393"/>
            </a:xfrm>
            <a:custGeom>
              <a:avLst/>
              <a:gdLst>
                <a:gd name="T0" fmla="*/ 8 w 8"/>
                <a:gd name="T1" fmla="*/ 3 h 5"/>
                <a:gd name="T2" fmla="*/ 0 w 8"/>
                <a:gd name="T3" fmla="*/ 2 h 5"/>
                <a:gd name="T4" fmla="*/ 8 w 8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cubicBezTo>
                    <a:pt x="8" y="5"/>
                    <a:pt x="0" y="4"/>
                    <a:pt x="0" y="2"/>
                  </a:cubicBezTo>
                  <a:cubicBezTo>
                    <a:pt x="0" y="0"/>
                    <a:pt x="8" y="1"/>
                    <a:pt x="8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Freeform 782">
              <a:extLst>
                <a:ext uri="{FF2B5EF4-FFF2-40B4-BE49-F238E27FC236}">
                  <a16:creationId xmlns:a16="http://schemas.microsoft.com/office/drawing/2014/main" id="{C9B53BBB-43C7-BC4B-A301-B22A69E45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5094" y="3131985"/>
              <a:ext cx="46351" cy="34623"/>
            </a:xfrm>
            <a:custGeom>
              <a:avLst/>
              <a:gdLst>
                <a:gd name="T0" fmla="*/ 5 w 6"/>
                <a:gd name="T1" fmla="*/ 3 h 4"/>
                <a:gd name="T2" fmla="*/ 1 w 6"/>
                <a:gd name="T3" fmla="*/ 0 h 4"/>
                <a:gd name="T4" fmla="*/ 5 w 6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4" y="4"/>
                    <a:pt x="0" y="0"/>
                    <a:pt x="1" y="0"/>
                  </a:cubicBezTo>
                  <a:cubicBezTo>
                    <a:pt x="2" y="0"/>
                    <a:pt x="6" y="2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783">
              <a:extLst>
                <a:ext uri="{FF2B5EF4-FFF2-40B4-BE49-F238E27FC236}">
                  <a16:creationId xmlns:a16="http://schemas.microsoft.com/office/drawing/2014/main" id="{1FAEC4CC-7C95-C946-ADE2-FA0691E76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166606"/>
              <a:ext cx="40896" cy="8657"/>
            </a:xfrm>
            <a:custGeom>
              <a:avLst/>
              <a:gdLst>
                <a:gd name="T0" fmla="*/ 4 w 5"/>
                <a:gd name="T1" fmla="*/ 1 h 1"/>
                <a:gd name="T2" fmla="*/ 2 w 5"/>
                <a:gd name="T3" fmla="*/ 0 h 1"/>
                <a:gd name="T4" fmla="*/ 4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4" y="1"/>
                  </a:moveTo>
                  <a:cubicBezTo>
                    <a:pt x="2" y="1"/>
                    <a:pt x="0" y="0"/>
                    <a:pt x="2" y="0"/>
                  </a:cubicBezTo>
                  <a:cubicBezTo>
                    <a:pt x="3" y="0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784">
              <a:extLst>
                <a:ext uri="{FF2B5EF4-FFF2-40B4-BE49-F238E27FC236}">
                  <a16:creationId xmlns:a16="http://schemas.microsoft.com/office/drawing/2014/main" id="{D77EC5BF-1571-4A4B-AC4F-C670F9E46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648436"/>
              <a:ext cx="32718" cy="60589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0" y="0"/>
                    <a:pt x="3" y="7"/>
                    <a:pt x="4" y="7"/>
                  </a:cubicBezTo>
                  <a:cubicBezTo>
                    <a:pt x="4" y="7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0" name="Freeform 785">
              <a:extLst>
                <a:ext uri="{FF2B5EF4-FFF2-40B4-BE49-F238E27FC236}">
                  <a16:creationId xmlns:a16="http://schemas.microsoft.com/office/drawing/2014/main" id="{FF1E7E59-5A59-C64B-9953-AF4F8A982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4162" y="3758073"/>
              <a:ext cx="54530" cy="34623"/>
            </a:xfrm>
            <a:custGeom>
              <a:avLst/>
              <a:gdLst>
                <a:gd name="T0" fmla="*/ 1 w 7"/>
                <a:gd name="T1" fmla="*/ 0 h 4"/>
                <a:gd name="T2" fmla="*/ 1 w 7"/>
                <a:gd name="T3" fmla="*/ 4 h 4"/>
                <a:gd name="T4" fmla="*/ 5 w 7"/>
                <a:gd name="T5" fmla="*/ 4 h 4"/>
                <a:gd name="T6" fmla="*/ 1 w 7"/>
                <a:gd name="T7" fmla="*/ 0 h 4"/>
                <a:gd name="T8" fmla="*/ 1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7" y="4"/>
                    <a:pt x="1" y="0"/>
                    <a:pt x="1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1" name="Freeform 786">
              <a:extLst>
                <a:ext uri="{FF2B5EF4-FFF2-40B4-BE49-F238E27FC236}">
                  <a16:creationId xmlns:a16="http://schemas.microsoft.com/office/drawing/2014/main" id="{7BBC9076-7275-624D-B9D0-79B4DF6C6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3945613"/>
              <a:ext cx="136323" cy="83670"/>
            </a:xfrm>
            <a:custGeom>
              <a:avLst/>
              <a:gdLst>
                <a:gd name="T0" fmla="*/ 0 w 17"/>
                <a:gd name="T1" fmla="*/ 4 h 10"/>
                <a:gd name="T2" fmla="*/ 10 w 17"/>
                <a:gd name="T3" fmla="*/ 2 h 10"/>
                <a:gd name="T4" fmla="*/ 8 w 17"/>
                <a:gd name="T5" fmla="*/ 4 h 10"/>
                <a:gd name="T6" fmla="*/ 12 w 17"/>
                <a:gd name="T7" fmla="*/ 7 h 10"/>
                <a:gd name="T8" fmla="*/ 9 w 17"/>
                <a:gd name="T9" fmla="*/ 7 h 10"/>
                <a:gd name="T10" fmla="*/ 11 w 17"/>
                <a:gd name="T11" fmla="*/ 10 h 10"/>
                <a:gd name="T12" fmla="*/ 8 w 17"/>
                <a:gd name="T13" fmla="*/ 9 h 10"/>
                <a:gd name="T14" fmla="*/ 0 w 17"/>
                <a:gd name="T15" fmla="*/ 4 h 10"/>
                <a:gd name="T16" fmla="*/ 0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cubicBezTo>
                    <a:pt x="1" y="0"/>
                    <a:pt x="7" y="2"/>
                    <a:pt x="10" y="2"/>
                  </a:cubicBezTo>
                  <a:cubicBezTo>
                    <a:pt x="17" y="3"/>
                    <a:pt x="8" y="4"/>
                    <a:pt x="8" y="4"/>
                  </a:cubicBezTo>
                  <a:cubicBezTo>
                    <a:pt x="8" y="6"/>
                    <a:pt x="12" y="5"/>
                    <a:pt x="12" y="7"/>
                  </a:cubicBezTo>
                  <a:cubicBezTo>
                    <a:pt x="12" y="7"/>
                    <a:pt x="10" y="6"/>
                    <a:pt x="9" y="7"/>
                  </a:cubicBezTo>
                  <a:cubicBezTo>
                    <a:pt x="9" y="7"/>
                    <a:pt x="12" y="10"/>
                    <a:pt x="11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6" y="8"/>
                    <a:pt x="0" y="7"/>
                    <a:pt x="0" y="4"/>
                  </a:cubicBezTo>
                  <a:cubicBezTo>
                    <a:pt x="0" y="3"/>
                    <a:pt x="0" y="7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2" name="Freeform 787">
              <a:extLst>
                <a:ext uri="{FF2B5EF4-FFF2-40B4-BE49-F238E27FC236}">
                  <a16:creationId xmlns:a16="http://schemas.microsoft.com/office/drawing/2014/main" id="{35FEA9A2-8C32-924B-AB3C-04285675F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6053" y="3928304"/>
              <a:ext cx="70889" cy="25969"/>
            </a:xfrm>
            <a:custGeom>
              <a:avLst/>
              <a:gdLst>
                <a:gd name="T0" fmla="*/ 8 w 9"/>
                <a:gd name="T1" fmla="*/ 1 h 3"/>
                <a:gd name="T2" fmla="*/ 5 w 9"/>
                <a:gd name="T3" fmla="*/ 0 h 3"/>
                <a:gd name="T4" fmla="*/ 0 w 9"/>
                <a:gd name="T5" fmla="*/ 0 h 3"/>
                <a:gd name="T6" fmla="*/ 8 w 9"/>
                <a:gd name="T7" fmla="*/ 1 h 3"/>
                <a:gd name="T8" fmla="*/ 8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1"/>
                  </a:moveTo>
                  <a:cubicBezTo>
                    <a:pt x="9" y="1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2" y="0"/>
                    <a:pt x="6" y="3"/>
                    <a:pt x="8" y="1"/>
                  </a:cubicBezTo>
                  <a:cubicBezTo>
                    <a:pt x="9" y="1"/>
                    <a:pt x="7" y="2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3" name="Freeform 788">
              <a:extLst>
                <a:ext uri="{FF2B5EF4-FFF2-40B4-BE49-F238E27FC236}">
                  <a16:creationId xmlns:a16="http://schemas.microsoft.com/office/drawing/2014/main" id="{61D13B1E-B47A-D54D-BFEF-EAC38391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4268" y="4107185"/>
              <a:ext cx="103605" cy="57704"/>
            </a:xfrm>
            <a:custGeom>
              <a:avLst/>
              <a:gdLst>
                <a:gd name="T0" fmla="*/ 12 w 13"/>
                <a:gd name="T1" fmla="*/ 4 h 7"/>
                <a:gd name="T2" fmla="*/ 12 w 13"/>
                <a:gd name="T3" fmla="*/ 1 h 7"/>
                <a:gd name="T4" fmla="*/ 7 w 13"/>
                <a:gd name="T5" fmla="*/ 2 h 7"/>
                <a:gd name="T6" fmla="*/ 3 w 13"/>
                <a:gd name="T7" fmla="*/ 3 h 7"/>
                <a:gd name="T8" fmla="*/ 0 w 13"/>
                <a:gd name="T9" fmla="*/ 5 h 7"/>
                <a:gd name="T10" fmla="*/ 12 w 13"/>
                <a:gd name="T11" fmla="*/ 4 h 7"/>
                <a:gd name="T12" fmla="*/ 12 w 13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12" y="4"/>
                  </a:moveTo>
                  <a:cubicBezTo>
                    <a:pt x="13" y="3"/>
                    <a:pt x="13" y="2"/>
                    <a:pt x="12" y="1"/>
                  </a:cubicBezTo>
                  <a:cubicBezTo>
                    <a:pt x="11" y="0"/>
                    <a:pt x="8" y="1"/>
                    <a:pt x="7" y="2"/>
                  </a:cubicBezTo>
                  <a:cubicBezTo>
                    <a:pt x="6" y="2"/>
                    <a:pt x="4" y="2"/>
                    <a:pt x="3" y="3"/>
                  </a:cubicBezTo>
                  <a:cubicBezTo>
                    <a:pt x="3" y="3"/>
                    <a:pt x="0" y="5"/>
                    <a:pt x="0" y="5"/>
                  </a:cubicBezTo>
                  <a:cubicBezTo>
                    <a:pt x="3" y="7"/>
                    <a:pt x="10" y="6"/>
                    <a:pt x="12" y="4"/>
                  </a:cubicBezTo>
                  <a:cubicBezTo>
                    <a:pt x="13" y="3"/>
                    <a:pt x="9" y="6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789">
              <a:extLst>
                <a:ext uri="{FF2B5EF4-FFF2-40B4-BE49-F238E27FC236}">
                  <a16:creationId xmlns:a16="http://schemas.microsoft.com/office/drawing/2014/main" id="{E33E4181-7D2E-3B4E-ADE1-609367871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0905" y="4190857"/>
              <a:ext cx="32718" cy="51932"/>
            </a:xfrm>
            <a:custGeom>
              <a:avLst/>
              <a:gdLst>
                <a:gd name="T0" fmla="*/ 3 w 4"/>
                <a:gd name="T1" fmla="*/ 2 h 6"/>
                <a:gd name="T2" fmla="*/ 1 w 4"/>
                <a:gd name="T3" fmla="*/ 3 h 6"/>
                <a:gd name="T4" fmla="*/ 3 w 4"/>
                <a:gd name="T5" fmla="*/ 2 h 6"/>
                <a:gd name="T6" fmla="*/ 3 w 4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0" y="6"/>
                    <a:pt x="4" y="4"/>
                    <a:pt x="3" y="2"/>
                  </a:cubicBezTo>
                  <a:cubicBezTo>
                    <a:pt x="3" y="2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Freeform 790">
              <a:extLst>
                <a:ext uri="{FF2B5EF4-FFF2-40B4-BE49-F238E27FC236}">
                  <a16:creationId xmlns:a16="http://schemas.microsoft.com/office/drawing/2014/main" id="{5A6700F7-E534-9943-88CE-8BEB4C9C9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0016" y="4081219"/>
              <a:ext cx="29993" cy="34623"/>
            </a:xfrm>
            <a:custGeom>
              <a:avLst/>
              <a:gdLst>
                <a:gd name="T0" fmla="*/ 4 w 4"/>
                <a:gd name="T1" fmla="*/ 2 h 4"/>
                <a:gd name="T2" fmla="*/ 1 w 4"/>
                <a:gd name="T3" fmla="*/ 1 h 4"/>
                <a:gd name="T4" fmla="*/ 4 w 4"/>
                <a:gd name="T5" fmla="*/ 2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2"/>
                    <a:pt x="1" y="0"/>
                    <a:pt x="1" y="1"/>
                  </a:cubicBezTo>
                  <a:cubicBezTo>
                    <a:pt x="0" y="4"/>
                    <a:pt x="4" y="2"/>
                    <a:pt x="4" y="2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6" name="Freeform 791">
              <a:extLst>
                <a:ext uri="{FF2B5EF4-FFF2-40B4-BE49-F238E27FC236}">
                  <a16:creationId xmlns:a16="http://schemas.microsoft.com/office/drawing/2014/main" id="{61D2E6BA-CDB5-3647-B4E4-C7596969B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538799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7" name="Freeform 792">
              <a:extLst>
                <a:ext uri="{FF2B5EF4-FFF2-40B4-BE49-F238E27FC236}">
                  <a16:creationId xmlns:a16="http://schemas.microsoft.com/office/drawing/2014/main" id="{98760A2D-8FA4-034C-97FB-F1D0F0E6B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1445" y="3446472"/>
              <a:ext cx="24539" cy="14426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Freeform 793">
              <a:extLst>
                <a:ext uri="{FF2B5EF4-FFF2-40B4-BE49-F238E27FC236}">
                  <a16:creationId xmlns:a16="http://schemas.microsoft.com/office/drawing/2014/main" id="{66C945CD-7A91-984C-B633-DE53FF9E3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411849"/>
              <a:ext cx="21811" cy="25969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794">
              <a:extLst>
                <a:ext uri="{FF2B5EF4-FFF2-40B4-BE49-F238E27FC236}">
                  <a16:creationId xmlns:a16="http://schemas.microsoft.com/office/drawing/2014/main" id="{0E5EEA58-8A44-AE45-8A82-9569FBB80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970" y="3582077"/>
              <a:ext cx="40896" cy="5770"/>
            </a:xfrm>
            <a:custGeom>
              <a:avLst/>
              <a:gdLst>
                <a:gd name="T0" fmla="*/ 5 w 5"/>
                <a:gd name="T1" fmla="*/ 1 h 1"/>
                <a:gd name="T2" fmla="*/ 1 w 5"/>
                <a:gd name="T3" fmla="*/ 0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1"/>
                    <a:pt x="5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795">
              <a:extLst>
                <a:ext uri="{FF2B5EF4-FFF2-40B4-BE49-F238E27FC236}">
                  <a16:creationId xmlns:a16="http://schemas.microsoft.com/office/drawing/2014/main" id="{5D719B4B-21FA-FD45-95A7-68ACACEB6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3582077"/>
              <a:ext cx="49075" cy="0"/>
            </a:xfrm>
            <a:custGeom>
              <a:avLst/>
              <a:gdLst>
                <a:gd name="T0" fmla="*/ 5 w 6"/>
                <a:gd name="T1" fmla="*/ 1 w 6"/>
                <a:gd name="T2" fmla="*/ 5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796">
              <a:extLst>
                <a:ext uri="{FF2B5EF4-FFF2-40B4-BE49-F238E27FC236}">
                  <a16:creationId xmlns:a16="http://schemas.microsoft.com/office/drawing/2014/main" id="{E71F11A1-AF70-C948-89D5-E1801CE5C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0871" y="3045431"/>
              <a:ext cx="32718" cy="17312"/>
            </a:xfrm>
            <a:custGeom>
              <a:avLst/>
              <a:gdLst>
                <a:gd name="T0" fmla="*/ 3 w 4"/>
                <a:gd name="T1" fmla="*/ 2 h 2"/>
                <a:gd name="T2" fmla="*/ 2 w 4"/>
                <a:gd name="T3" fmla="*/ 0 h 2"/>
                <a:gd name="T4" fmla="*/ 3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1" y="2"/>
                    <a:pt x="0" y="0"/>
                    <a:pt x="2" y="0"/>
                  </a:cubicBezTo>
                  <a:cubicBezTo>
                    <a:pt x="3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797">
              <a:extLst>
                <a:ext uri="{FF2B5EF4-FFF2-40B4-BE49-F238E27FC236}">
                  <a16:creationId xmlns:a16="http://schemas.microsoft.com/office/drawing/2014/main" id="{D00E824E-FAF8-A548-A92B-31AA538C0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490" y="5114097"/>
              <a:ext cx="73616" cy="100983"/>
            </a:xfrm>
            <a:custGeom>
              <a:avLst/>
              <a:gdLst>
                <a:gd name="T0" fmla="*/ 9 w 9"/>
                <a:gd name="T1" fmla="*/ 11 h 12"/>
                <a:gd name="T2" fmla="*/ 5 w 9"/>
                <a:gd name="T3" fmla="*/ 2 h 12"/>
                <a:gd name="T4" fmla="*/ 2 w 9"/>
                <a:gd name="T5" fmla="*/ 2 h 12"/>
                <a:gd name="T6" fmla="*/ 0 w 9"/>
                <a:gd name="T7" fmla="*/ 3 h 12"/>
                <a:gd name="T8" fmla="*/ 3 w 9"/>
                <a:gd name="T9" fmla="*/ 5 h 12"/>
                <a:gd name="T10" fmla="*/ 3 w 9"/>
                <a:gd name="T11" fmla="*/ 7 h 12"/>
                <a:gd name="T12" fmla="*/ 4 w 9"/>
                <a:gd name="T13" fmla="*/ 7 h 12"/>
                <a:gd name="T14" fmla="*/ 3 w 9"/>
                <a:gd name="T15" fmla="*/ 8 h 12"/>
                <a:gd name="T16" fmla="*/ 6 w 9"/>
                <a:gd name="T17" fmla="*/ 11 h 12"/>
                <a:gd name="T18" fmla="*/ 6 w 9"/>
                <a:gd name="T19" fmla="*/ 9 h 12"/>
                <a:gd name="T20" fmla="*/ 9 w 9"/>
                <a:gd name="T21" fmla="*/ 11 h 12"/>
                <a:gd name="T22" fmla="*/ 9 w 9"/>
                <a:gd name="T2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2">
                  <a:moveTo>
                    <a:pt x="9" y="11"/>
                  </a:moveTo>
                  <a:cubicBezTo>
                    <a:pt x="8" y="8"/>
                    <a:pt x="7" y="4"/>
                    <a:pt x="5" y="2"/>
                  </a:cubicBezTo>
                  <a:cubicBezTo>
                    <a:pt x="4" y="1"/>
                    <a:pt x="3" y="0"/>
                    <a:pt x="2" y="2"/>
                  </a:cubicBezTo>
                  <a:cubicBezTo>
                    <a:pt x="2" y="2"/>
                    <a:pt x="0" y="2"/>
                    <a:pt x="0" y="3"/>
                  </a:cubicBezTo>
                  <a:cubicBezTo>
                    <a:pt x="1" y="4"/>
                    <a:pt x="3" y="3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8"/>
                    <a:pt x="3" y="8"/>
                    <a:pt x="3" y="8"/>
                  </a:cubicBezTo>
                  <a:cubicBezTo>
                    <a:pt x="3" y="9"/>
                    <a:pt x="5" y="11"/>
                    <a:pt x="6" y="11"/>
                  </a:cubicBezTo>
                  <a:cubicBezTo>
                    <a:pt x="6" y="11"/>
                    <a:pt x="2" y="7"/>
                    <a:pt x="6" y="9"/>
                  </a:cubicBezTo>
                  <a:cubicBezTo>
                    <a:pt x="7" y="9"/>
                    <a:pt x="9" y="12"/>
                    <a:pt x="9" y="11"/>
                  </a:cubicBezTo>
                  <a:cubicBezTo>
                    <a:pt x="8" y="10"/>
                    <a:pt x="9" y="12"/>
                    <a:pt x="9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09" name="TextBox 408">
            <a:extLst>
              <a:ext uri="{FF2B5EF4-FFF2-40B4-BE49-F238E27FC236}">
                <a16:creationId xmlns:a16="http://schemas.microsoft.com/office/drawing/2014/main" id="{C2E06FF8-C342-3244-9BCF-A79BBB0F0880}"/>
              </a:ext>
            </a:extLst>
          </p:cNvPr>
          <p:cNvSpPr txBox="1"/>
          <p:nvPr/>
        </p:nvSpPr>
        <p:spPr>
          <a:xfrm>
            <a:off x="18537662" y="10843748"/>
            <a:ext cx="166904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410" name="Subtitle 2">
            <a:extLst>
              <a:ext uri="{FF2B5EF4-FFF2-40B4-BE49-F238E27FC236}">
                <a16:creationId xmlns:a16="http://schemas.microsoft.com/office/drawing/2014/main" id="{FF84D015-5AB8-2E48-8C73-A5924273BA1B}"/>
              </a:ext>
            </a:extLst>
          </p:cNvPr>
          <p:cNvSpPr txBox="1">
            <a:spLocks/>
          </p:cNvSpPr>
          <p:nvPr/>
        </p:nvSpPr>
        <p:spPr>
          <a:xfrm>
            <a:off x="18537662" y="11504491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11" name="Oval 410">
            <a:extLst>
              <a:ext uri="{FF2B5EF4-FFF2-40B4-BE49-F238E27FC236}">
                <a16:creationId xmlns:a16="http://schemas.microsoft.com/office/drawing/2014/main" id="{56DC040B-32BF-BC46-8A13-45342F0CE798}"/>
              </a:ext>
            </a:extLst>
          </p:cNvPr>
          <p:cNvSpPr/>
          <p:nvPr/>
        </p:nvSpPr>
        <p:spPr>
          <a:xfrm>
            <a:off x="16551867" y="10984503"/>
            <a:ext cx="1520636" cy="152063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28272BD9-C4B7-9548-97B3-219D6873CFE9}"/>
              </a:ext>
            </a:extLst>
          </p:cNvPr>
          <p:cNvSpPr txBox="1"/>
          <p:nvPr/>
        </p:nvSpPr>
        <p:spPr>
          <a:xfrm>
            <a:off x="3500730" y="10843748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413" name="Subtitle 2">
            <a:extLst>
              <a:ext uri="{FF2B5EF4-FFF2-40B4-BE49-F238E27FC236}">
                <a16:creationId xmlns:a16="http://schemas.microsoft.com/office/drawing/2014/main" id="{3FF09C3C-1683-F84F-B77A-14A3F18F0DC8}"/>
              </a:ext>
            </a:extLst>
          </p:cNvPr>
          <p:cNvSpPr txBox="1">
            <a:spLocks/>
          </p:cNvSpPr>
          <p:nvPr/>
        </p:nvSpPr>
        <p:spPr>
          <a:xfrm>
            <a:off x="3500730" y="11504491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14" name="Oval 413">
            <a:extLst>
              <a:ext uri="{FF2B5EF4-FFF2-40B4-BE49-F238E27FC236}">
                <a16:creationId xmlns:a16="http://schemas.microsoft.com/office/drawing/2014/main" id="{13AF725E-BD8C-F341-AFAB-507796D8D10A}"/>
              </a:ext>
            </a:extLst>
          </p:cNvPr>
          <p:cNvSpPr/>
          <p:nvPr/>
        </p:nvSpPr>
        <p:spPr>
          <a:xfrm>
            <a:off x="1514935" y="10984503"/>
            <a:ext cx="1520636" cy="152063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613FCE6E-4C48-754A-9C0C-D6201EE48CE9}"/>
              </a:ext>
            </a:extLst>
          </p:cNvPr>
          <p:cNvSpPr txBox="1"/>
          <p:nvPr/>
        </p:nvSpPr>
        <p:spPr>
          <a:xfrm>
            <a:off x="11019587" y="10843748"/>
            <a:ext cx="1659429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416" name="Subtitle 2">
            <a:extLst>
              <a:ext uri="{FF2B5EF4-FFF2-40B4-BE49-F238E27FC236}">
                <a16:creationId xmlns:a16="http://schemas.microsoft.com/office/drawing/2014/main" id="{8486D4D5-0D99-374D-83DA-F0B95D3792E6}"/>
              </a:ext>
            </a:extLst>
          </p:cNvPr>
          <p:cNvSpPr txBox="1">
            <a:spLocks/>
          </p:cNvSpPr>
          <p:nvPr/>
        </p:nvSpPr>
        <p:spPr>
          <a:xfrm>
            <a:off x="11019587" y="11504491"/>
            <a:ext cx="432427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17" name="Oval 416">
            <a:extLst>
              <a:ext uri="{FF2B5EF4-FFF2-40B4-BE49-F238E27FC236}">
                <a16:creationId xmlns:a16="http://schemas.microsoft.com/office/drawing/2014/main" id="{3A096D50-5C92-F74A-B85D-09EB012DFBA0}"/>
              </a:ext>
            </a:extLst>
          </p:cNvPr>
          <p:cNvSpPr/>
          <p:nvPr/>
        </p:nvSpPr>
        <p:spPr>
          <a:xfrm>
            <a:off x="9033792" y="10984503"/>
            <a:ext cx="1520636" cy="152063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8" name="Shape 2748">
            <a:extLst>
              <a:ext uri="{FF2B5EF4-FFF2-40B4-BE49-F238E27FC236}">
                <a16:creationId xmlns:a16="http://schemas.microsoft.com/office/drawing/2014/main" id="{7E8EA02D-EBA7-7B49-9C53-EC400701A764}"/>
              </a:ext>
            </a:extLst>
          </p:cNvPr>
          <p:cNvSpPr>
            <a:spLocks noChangeAspect="1"/>
          </p:cNvSpPr>
          <p:nvPr/>
        </p:nvSpPr>
        <p:spPr>
          <a:xfrm>
            <a:off x="1941609" y="11411177"/>
            <a:ext cx="667288" cy="667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8280" y="18579"/>
                </a:moveTo>
                <a:cubicBezTo>
                  <a:pt x="20323" y="16614"/>
                  <a:pt x="21600" y="13859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6" y="0"/>
                  <a:pt x="0" y="4835"/>
                  <a:pt x="0" y="10800"/>
                </a:cubicBezTo>
                <a:cubicBezTo>
                  <a:pt x="0" y="13859"/>
                  <a:pt x="1277" y="16614"/>
                  <a:pt x="3320" y="18579"/>
                </a:cubicBezTo>
                <a:lnTo>
                  <a:pt x="2107" y="20762"/>
                </a:lnTo>
                <a:cubicBezTo>
                  <a:pt x="2019" y="20851"/>
                  <a:pt x="1964" y="20974"/>
                  <a:pt x="1964" y="21109"/>
                </a:cubicBezTo>
                <a:cubicBezTo>
                  <a:pt x="1964" y="21380"/>
                  <a:pt x="2184" y="21600"/>
                  <a:pt x="2455" y="21600"/>
                </a:cubicBezTo>
                <a:cubicBezTo>
                  <a:pt x="2590" y="21600"/>
                  <a:pt x="2713" y="21545"/>
                  <a:pt x="2802" y="21456"/>
                </a:cubicBezTo>
                <a:cubicBezTo>
                  <a:pt x="2858" y="21400"/>
                  <a:pt x="2894" y="21327"/>
                  <a:pt x="2917" y="21248"/>
                </a:cubicBezTo>
                <a:lnTo>
                  <a:pt x="4044" y="19219"/>
                </a:lnTo>
                <a:cubicBezTo>
                  <a:pt x="5895" y="20706"/>
                  <a:pt x="8242" y="21600"/>
                  <a:pt x="10800" y="21600"/>
                </a:cubicBezTo>
                <a:cubicBezTo>
                  <a:pt x="13358" y="21600"/>
                  <a:pt x="15705" y="20706"/>
                  <a:pt x="17555" y="19219"/>
                </a:cubicBezTo>
                <a:lnTo>
                  <a:pt x="18683" y="21248"/>
                </a:lnTo>
                <a:cubicBezTo>
                  <a:pt x="18743" y="21450"/>
                  <a:pt x="18923" y="21600"/>
                  <a:pt x="19145" y="21600"/>
                </a:cubicBezTo>
                <a:cubicBezTo>
                  <a:pt x="19416" y="21600"/>
                  <a:pt x="19636" y="21380"/>
                  <a:pt x="19636" y="21109"/>
                </a:cubicBezTo>
                <a:cubicBezTo>
                  <a:pt x="19636" y="20974"/>
                  <a:pt x="19581" y="20851"/>
                  <a:pt x="19493" y="20762"/>
                </a:cubicBezTo>
                <a:cubicBezTo>
                  <a:pt x="19493" y="20762"/>
                  <a:pt x="18280" y="18579"/>
                  <a:pt x="18280" y="18579"/>
                </a:cubicBezTo>
                <a:close/>
                <a:moveTo>
                  <a:pt x="10800" y="16691"/>
                </a:moveTo>
                <a:cubicBezTo>
                  <a:pt x="7547" y="16691"/>
                  <a:pt x="4909" y="14053"/>
                  <a:pt x="4909" y="10800"/>
                </a:cubicBezTo>
                <a:cubicBezTo>
                  <a:pt x="4909" y="7547"/>
                  <a:pt x="7547" y="4909"/>
                  <a:pt x="10800" y="4909"/>
                </a:cubicBezTo>
                <a:cubicBezTo>
                  <a:pt x="14053" y="4909"/>
                  <a:pt x="16691" y="7547"/>
                  <a:pt x="16691" y="10800"/>
                </a:cubicBezTo>
                <a:cubicBezTo>
                  <a:pt x="16691" y="14053"/>
                  <a:pt x="14053" y="16691"/>
                  <a:pt x="10800" y="16691"/>
                </a:cubicBezTo>
                <a:moveTo>
                  <a:pt x="10800" y="3927"/>
                </a:moveTo>
                <a:cubicBezTo>
                  <a:pt x="7004" y="3927"/>
                  <a:pt x="3927" y="7004"/>
                  <a:pt x="3927" y="10800"/>
                </a:cubicBezTo>
                <a:cubicBezTo>
                  <a:pt x="3927" y="14596"/>
                  <a:pt x="7004" y="17673"/>
                  <a:pt x="10800" y="17673"/>
                </a:cubicBezTo>
                <a:cubicBezTo>
                  <a:pt x="14596" y="17673"/>
                  <a:pt x="17673" y="14596"/>
                  <a:pt x="17673" y="10800"/>
                </a:cubicBezTo>
                <a:cubicBezTo>
                  <a:pt x="17673" y="7004"/>
                  <a:pt x="14596" y="3927"/>
                  <a:pt x="10800" y="3927"/>
                </a:cubicBezTo>
                <a:moveTo>
                  <a:pt x="10800" y="12764"/>
                </a:moveTo>
                <a:cubicBezTo>
                  <a:pt x="9716" y="12764"/>
                  <a:pt x="8836" y="11884"/>
                  <a:pt x="8836" y="10800"/>
                </a:cubicBezTo>
                <a:cubicBezTo>
                  <a:pt x="8836" y="9716"/>
                  <a:pt x="9716" y="8836"/>
                  <a:pt x="10800" y="8836"/>
                </a:cubicBezTo>
                <a:cubicBezTo>
                  <a:pt x="11884" y="8836"/>
                  <a:pt x="12764" y="9716"/>
                  <a:pt x="12764" y="10800"/>
                </a:cubicBezTo>
                <a:cubicBezTo>
                  <a:pt x="12764" y="11884"/>
                  <a:pt x="11884" y="12764"/>
                  <a:pt x="10800" y="12764"/>
                </a:cubicBezTo>
                <a:moveTo>
                  <a:pt x="10800" y="7855"/>
                </a:moveTo>
                <a:cubicBezTo>
                  <a:pt x="9173" y="7855"/>
                  <a:pt x="7855" y="9173"/>
                  <a:pt x="7855" y="10800"/>
                </a:cubicBezTo>
                <a:cubicBezTo>
                  <a:pt x="7855" y="12427"/>
                  <a:pt x="9173" y="13745"/>
                  <a:pt x="10800" y="13745"/>
                </a:cubicBezTo>
                <a:cubicBezTo>
                  <a:pt x="12427" y="13745"/>
                  <a:pt x="13745" y="12427"/>
                  <a:pt x="13745" y="10800"/>
                </a:cubicBezTo>
                <a:cubicBezTo>
                  <a:pt x="13745" y="9173"/>
                  <a:pt x="12427" y="7855"/>
                  <a:pt x="10800" y="785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419" name="Shape 2616">
            <a:extLst>
              <a:ext uri="{FF2B5EF4-FFF2-40B4-BE49-F238E27FC236}">
                <a16:creationId xmlns:a16="http://schemas.microsoft.com/office/drawing/2014/main" id="{354A9AEF-24DA-AB4F-A910-659F9AD50810}"/>
              </a:ext>
            </a:extLst>
          </p:cNvPr>
          <p:cNvSpPr>
            <a:spLocks noChangeAspect="1"/>
          </p:cNvSpPr>
          <p:nvPr/>
        </p:nvSpPr>
        <p:spPr>
          <a:xfrm>
            <a:off x="9460465" y="11441433"/>
            <a:ext cx="667290" cy="6067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16" y="20520"/>
                </a:moveTo>
                <a:cubicBezTo>
                  <a:pt x="1258" y="18675"/>
                  <a:pt x="2752" y="17923"/>
                  <a:pt x="4191" y="17361"/>
                </a:cubicBezTo>
                <a:cubicBezTo>
                  <a:pt x="5156" y="17087"/>
                  <a:pt x="6884" y="15971"/>
                  <a:pt x="6884" y="13567"/>
                </a:cubicBezTo>
                <a:cubicBezTo>
                  <a:pt x="6884" y="11510"/>
                  <a:pt x="6113" y="10507"/>
                  <a:pt x="5698" y="9969"/>
                </a:cubicBezTo>
                <a:cubicBezTo>
                  <a:pt x="5646" y="9902"/>
                  <a:pt x="5599" y="9842"/>
                  <a:pt x="5562" y="9786"/>
                </a:cubicBezTo>
                <a:cubicBezTo>
                  <a:pt x="5550" y="9769"/>
                  <a:pt x="5538" y="9752"/>
                  <a:pt x="5526" y="9735"/>
                </a:cubicBezTo>
                <a:cubicBezTo>
                  <a:pt x="5491" y="9662"/>
                  <a:pt x="5297" y="9177"/>
                  <a:pt x="5553" y="8011"/>
                </a:cubicBezTo>
                <a:cubicBezTo>
                  <a:pt x="5604" y="7777"/>
                  <a:pt x="5583" y="7531"/>
                  <a:pt x="5493" y="7312"/>
                </a:cubicBezTo>
                <a:cubicBezTo>
                  <a:pt x="5249" y="6721"/>
                  <a:pt x="4603" y="5151"/>
                  <a:pt x="5035" y="3988"/>
                </a:cubicBezTo>
                <a:cubicBezTo>
                  <a:pt x="5619" y="2411"/>
                  <a:pt x="6140" y="2099"/>
                  <a:pt x="7085" y="1642"/>
                </a:cubicBezTo>
                <a:cubicBezTo>
                  <a:pt x="7132" y="1619"/>
                  <a:pt x="7177" y="1592"/>
                  <a:pt x="7220" y="1562"/>
                </a:cubicBezTo>
                <a:cubicBezTo>
                  <a:pt x="7458" y="1393"/>
                  <a:pt x="8233" y="1080"/>
                  <a:pt x="9029" y="1080"/>
                </a:cubicBezTo>
                <a:cubicBezTo>
                  <a:pt x="9467" y="1080"/>
                  <a:pt x="9840" y="1172"/>
                  <a:pt x="10137" y="1353"/>
                </a:cubicBezTo>
                <a:cubicBezTo>
                  <a:pt x="10491" y="1569"/>
                  <a:pt x="10825" y="1968"/>
                  <a:pt x="11308" y="3213"/>
                </a:cubicBezTo>
                <a:cubicBezTo>
                  <a:pt x="11991" y="4974"/>
                  <a:pt x="11820" y="6477"/>
                  <a:pt x="11347" y="7186"/>
                </a:cubicBezTo>
                <a:cubicBezTo>
                  <a:pt x="11175" y="7442"/>
                  <a:pt x="11116" y="7769"/>
                  <a:pt x="11184" y="8078"/>
                </a:cubicBezTo>
                <a:cubicBezTo>
                  <a:pt x="11422" y="9164"/>
                  <a:pt x="11247" y="9602"/>
                  <a:pt x="11210" y="9679"/>
                </a:cubicBezTo>
                <a:cubicBezTo>
                  <a:pt x="11181" y="9712"/>
                  <a:pt x="11153" y="9748"/>
                  <a:pt x="11129" y="9786"/>
                </a:cubicBezTo>
                <a:cubicBezTo>
                  <a:pt x="11091" y="9842"/>
                  <a:pt x="11044" y="9902"/>
                  <a:pt x="10992" y="9969"/>
                </a:cubicBezTo>
                <a:cubicBezTo>
                  <a:pt x="10578" y="10507"/>
                  <a:pt x="9806" y="11510"/>
                  <a:pt x="9806" y="13567"/>
                </a:cubicBezTo>
                <a:cubicBezTo>
                  <a:pt x="9806" y="15972"/>
                  <a:pt x="11535" y="17087"/>
                  <a:pt x="12500" y="17361"/>
                </a:cubicBezTo>
                <a:cubicBezTo>
                  <a:pt x="13925" y="17916"/>
                  <a:pt x="15432" y="18665"/>
                  <a:pt x="15675" y="20520"/>
                </a:cubicBezTo>
                <a:cubicBezTo>
                  <a:pt x="15675" y="20520"/>
                  <a:pt x="1016" y="20520"/>
                  <a:pt x="1016" y="20520"/>
                </a:cubicBezTo>
                <a:close/>
                <a:moveTo>
                  <a:pt x="12782" y="16326"/>
                </a:moveTo>
                <a:cubicBezTo>
                  <a:pt x="12782" y="16326"/>
                  <a:pt x="10788" y="15813"/>
                  <a:pt x="10788" y="13567"/>
                </a:cubicBezTo>
                <a:cubicBezTo>
                  <a:pt x="10788" y="11595"/>
                  <a:pt x="11607" y="10900"/>
                  <a:pt x="11923" y="10420"/>
                </a:cubicBezTo>
                <a:cubicBezTo>
                  <a:pt x="11923" y="10420"/>
                  <a:pt x="12573" y="9806"/>
                  <a:pt x="12138" y="7825"/>
                </a:cubicBezTo>
                <a:cubicBezTo>
                  <a:pt x="12863" y="6740"/>
                  <a:pt x="12999" y="4821"/>
                  <a:pt x="12211" y="2789"/>
                </a:cubicBezTo>
                <a:cubicBezTo>
                  <a:pt x="11716" y="1514"/>
                  <a:pt x="11279" y="815"/>
                  <a:pt x="10613" y="409"/>
                </a:cubicBezTo>
                <a:cubicBezTo>
                  <a:pt x="10124" y="111"/>
                  <a:pt x="9569" y="0"/>
                  <a:pt x="9029" y="0"/>
                </a:cubicBezTo>
                <a:cubicBezTo>
                  <a:pt x="8023" y="0"/>
                  <a:pt x="7070" y="384"/>
                  <a:pt x="6690" y="653"/>
                </a:cubicBezTo>
                <a:cubicBezTo>
                  <a:pt x="5576" y="1192"/>
                  <a:pt x="4828" y="1688"/>
                  <a:pt x="4126" y="3579"/>
                </a:cubicBezTo>
                <a:cubicBezTo>
                  <a:pt x="3556" y="5114"/>
                  <a:pt x="4241" y="6891"/>
                  <a:pt x="4598" y="7757"/>
                </a:cubicBezTo>
                <a:cubicBezTo>
                  <a:pt x="4163" y="9739"/>
                  <a:pt x="4767" y="10420"/>
                  <a:pt x="4767" y="10420"/>
                </a:cubicBezTo>
                <a:cubicBezTo>
                  <a:pt x="5083" y="10900"/>
                  <a:pt x="5903" y="11595"/>
                  <a:pt x="5903" y="13567"/>
                </a:cubicBezTo>
                <a:cubicBezTo>
                  <a:pt x="5903" y="15813"/>
                  <a:pt x="3909" y="16326"/>
                  <a:pt x="3909" y="16326"/>
                </a:cubicBezTo>
                <a:cubicBezTo>
                  <a:pt x="2642" y="16817"/>
                  <a:pt x="0" y="17821"/>
                  <a:pt x="0" y="21060"/>
                </a:cubicBezTo>
                <a:cubicBezTo>
                  <a:pt x="0" y="21060"/>
                  <a:pt x="0" y="21600"/>
                  <a:pt x="491" y="21600"/>
                </a:cubicBezTo>
                <a:lnTo>
                  <a:pt x="16200" y="21600"/>
                </a:lnTo>
                <a:cubicBezTo>
                  <a:pt x="16691" y="21600"/>
                  <a:pt x="16691" y="21060"/>
                  <a:pt x="16691" y="21060"/>
                </a:cubicBezTo>
                <a:cubicBezTo>
                  <a:pt x="16691" y="17821"/>
                  <a:pt x="14048" y="16817"/>
                  <a:pt x="12782" y="16326"/>
                </a:cubicBezTo>
                <a:moveTo>
                  <a:pt x="18035" y="15774"/>
                </a:moveTo>
                <a:cubicBezTo>
                  <a:pt x="18035" y="15774"/>
                  <a:pt x="16217" y="15312"/>
                  <a:pt x="16217" y="13291"/>
                </a:cubicBezTo>
                <a:cubicBezTo>
                  <a:pt x="16217" y="11515"/>
                  <a:pt x="17087" y="10890"/>
                  <a:pt x="17376" y="10458"/>
                </a:cubicBezTo>
                <a:cubicBezTo>
                  <a:pt x="17376" y="10458"/>
                  <a:pt x="17968" y="9906"/>
                  <a:pt x="17572" y="8122"/>
                </a:cubicBezTo>
                <a:cubicBezTo>
                  <a:pt x="18232" y="7146"/>
                  <a:pt x="18387" y="5419"/>
                  <a:pt x="17669" y="3590"/>
                </a:cubicBezTo>
                <a:cubicBezTo>
                  <a:pt x="17218" y="2442"/>
                  <a:pt x="16666" y="1814"/>
                  <a:pt x="16059" y="1449"/>
                </a:cubicBezTo>
                <a:cubicBezTo>
                  <a:pt x="15612" y="1180"/>
                  <a:pt x="15107" y="1081"/>
                  <a:pt x="14614" y="1081"/>
                </a:cubicBezTo>
                <a:cubicBezTo>
                  <a:pt x="13880" y="1081"/>
                  <a:pt x="13182" y="1301"/>
                  <a:pt x="12753" y="1514"/>
                </a:cubicBezTo>
                <a:cubicBezTo>
                  <a:pt x="12878" y="1781"/>
                  <a:pt x="12997" y="2064"/>
                  <a:pt x="13115" y="2366"/>
                </a:cubicBezTo>
                <a:cubicBezTo>
                  <a:pt x="13131" y="2409"/>
                  <a:pt x="13143" y="2453"/>
                  <a:pt x="13159" y="2496"/>
                </a:cubicBezTo>
                <a:cubicBezTo>
                  <a:pt x="13436" y="2360"/>
                  <a:pt x="13994" y="2160"/>
                  <a:pt x="14614" y="2160"/>
                </a:cubicBezTo>
                <a:cubicBezTo>
                  <a:pt x="15001" y="2160"/>
                  <a:pt x="15328" y="2239"/>
                  <a:pt x="15588" y="2396"/>
                </a:cubicBezTo>
                <a:cubicBezTo>
                  <a:pt x="15893" y="2579"/>
                  <a:pt x="16347" y="2947"/>
                  <a:pt x="16767" y="4019"/>
                </a:cubicBezTo>
                <a:cubicBezTo>
                  <a:pt x="17366" y="5541"/>
                  <a:pt x="17207" y="6853"/>
                  <a:pt x="16784" y="7478"/>
                </a:cubicBezTo>
                <a:cubicBezTo>
                  <a:pt x="16610" y="7736"/>
                  <a:pt x="16549" y="8067"/>
                  <a:pt x="16618" y="8379"/>
                </a:cubicBezTo>
                <a:cubicBezTo>
                  <a:pt x="16817" y="9273"/>
                  <a:pt x="16689" y="9648"/>
                  <a:pt x="16656" y="9723"/>
                </a:cubicBezTo>
                <a:cubicBezTo>
                  <a:pt x="16631" y="9754"/>
                  <a:pt x="16607" y="9786"/>
                  <a:pt x="16584" y="9820"/>
                </a:cubicBezTo>
                <a:cubicBezTo>
                  <a:pt x="16565" y="9848"/>
                  <a:pt x="16497" y="9929"/>
                  <a:pt x="16447" y="9988"/>
                </a:cubicBezTo>
                <a:cubicBezTo>
                  <a:pt x="16023" y="10488"/>
                  <a:pt x="15236" y="11419"/>
                  <a:pt x="15236" y="13291"/>
                </a:cubicBezTo>
                <a:cubicBezTo>
                  <a:pt x="15236" y="15520"/>
                  <a:pt x="16851" y="16555"/>
                  <a:pt x="17757" y="16810"/>
                </a:cubicBezTo>
                <a:cubicBezTo>
                  <a:pt x="19050" y="17307"/>
                  <a:pt x="20311" y="17926"/>
                  <a:pt x="20570" y="19440"/>
                </a:cubicBezTo>
                <a:lnTo>
                  <a:pt x="17464" y="19440"/>
                </a:lnTo>
                <a:cubicBezTo>
                  <a:pt x="17553" y="19773"/>
                  <a:pt x="17615" y="20132"/>
                  <a:pt x="17645" y="20520"/>
                </a:cubicBezTo>
                <a:lnTo>
                  <a:pt x="21152" y="20520"/>
                </a:lnTo>
                <a:cubicBezTo>
                  <a:pt x="21600" y="20520"/>
                  <a:pt x="21600" y="20034"/>
                  <a:pt x="21600" y="20034"/>
                </a:cubicBezTo>
                <a:cubicBezTo>
                  <a:pt x="21600" y="17119"/>
                  <a:pt x="19191" y="16215"/>
                  <a:pt x="18035" y="1577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  <p:sp>
        <p:nvSpPr>
          <p:cNvPr id="420" name="Shape 2530">
            <a:extLst>
              <a:ext uri="{FF2B5EF4-FFF2-40B4-BE49-F238E27FC236}">
                <a16:creationId xmlns:a16="http://schemas.microsoft.com/office/drawing/2014/main" id="{B7F337B2-BB41-F446-890D-7B4D03CC6EF3}"/>
              </a:ext>
            </a:extLst>
          </p:cNvPr>
          <p:cNvSpPr>
            <a:spLocks noChangeAspect="1"/>
          </p:cNvSpPr>
          <p:nvPr/>
        </p:nvSpPr>
        <p:spPr>
          <a:xfrm>
            <a:off x="17039203" y="11411165"/>
            <a:ext cx="545964" cy="6673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19636"/>
                </a:moveTo>
                <a:cubicBezTo>
                  <a:pt x="20400" y="20178"/>
                  <a:pt x="19862" y="20617"/>
                  <a:pt x="19200" y="20617"/>
                </a:cubicBezTo>
                <a:lnTo>
                  <a:pt x="6000" y="20617"/>
                </a:lnTo>
                <a:lnTo>
                  <a:pt x="6000" y="982"/>
                </a:lnTo>
                <a:lnTo>
                  <a:pt x="13200" y="982"/>
                </a:lnTo>
                <a:lnTo>
                  <a:pt x="13200" y="6872"/>
                </a:lnTo>
                <a:lnTo>
                  <a:pt x="15600" y="4909"/>
                </a:lnTo>
                <a:lnTo>
                  <a:pt x="18000" y="6872"/>
                </a:lnTo>
                <a:lnTo>
                  <a:pt x="18000" y="982"/>
                </a:ln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cubicBezTo>
                  <a:pt x="20400" y="1964"/>
                  <a:pt x="20400" y="19636"/>
                  <a:pt x="20400" y="19636"/>
                </a:cubicBezTo>
                <a:close/>
                <a:moveTo>
                  <a:pt x="4800" y="20617"/>
                </a:moveTo>
                <a:lnTo>
                  <a:pt x="2400" y="20617"/>
                </a:lnTo>
                <a:cubicBezTo>
                  <a:pt x="1738" y="20617"/>
                  <a:pt x="1200" y="20178"/>
                  <a:pt x="1200" y="19636"/>
                </a:cubicBezTo>
                <a:lnTo>
                  <a:pt x="1200" y="1964"/>
                </a:lnTo>
                <a:cubicBezTo>
                  <a:pt x="1200" y="1422"/>
                  <a:pt x="1738" y="982"/>
                  <a:pt x="2400" y="982"/>
                </a:cubicBezTo>
                <a:lnTo>
                  <a:pt x="4800" y="982"/>
                </a:lnTo>
                <a:cubicBezTo>
                  <a:pt x="4800" y="982"/>
                  <a:pt x="4800" y="20617"/>
                  <a:pt x="4800" y="20617"/>
                </a:cubicBezTo>
                <a:close/>
                <a:moveTo>
                  <a:pt x="14400" y="982"/>
                </a:moveTo>
                <a:lnTo>
                  <a:pt x="16800" y="982"/>
                </a:lnTo>
                <a:lnTo>
                  <a:pt x="16800" y="4418"/>
                </a:lnTo>
                <a:lnTo>
                  <a:pt x="15600" y="3436"/>
                </a:lnTo>
                <a:lnTo>
                  <a:pt x="14400" y="4418"/>
                </a:lnTo>
                <a:cubicBezTo>
                  <a:pt x="14400" y="4418"/>
                  <a:pt x="14400" y="982"/>
                  <a:pt x="14400" y="982"/>
                </a:cubicBezTo>
                <a:close/>
                <a:moveTo>
                  <a:pt x="192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0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0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 b="1" dirty="0">
              <a:latin typeface="Open Sans Semibold" charset="0"/>
              <a:ea typeface="Open Sans Semibold" charset="0"/>
              <a:cs typeface="Open Sans Semibold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140754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021DC6F-25F8-8742-8F7C-749A5787B0ED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DD6BD32-FF13-DE42-B4C2-A9E2B12F150A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196441C-F7AB-D64B-8C6E-6DE8D4D2ACB0}"/>
              </a:ext>
            </a:extLst>
          </p:cNvPr>
          <p:cNvGrpSpPr/>
          <p:nvPr/>
        </p:nvGrpSpPr>
        <p:grpSpPr>
          <a:xfrm>
            <a:off x="6713259" y="4917995"/>
            <a:ext cx="10951134" cy="5419920"/>
            <a:chOff x="5334000" y="3019915"/>
            <a:chExt cx="17522825" cy="8672372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C4A432B-A580-B940-8EA8-1E32F6ECC3AF}"/>
                </a:ext>
              </a:extLst>
            </p:cNvPr>
            <p:cNvSpPr/>
            <p:nvPr/>
          </p:nvSpPr>
          <p:spPr>
            <a:xfrm>
              <a:off x="19602620" y="8250907"/>
              <a:ext cx="3254205" cy="2861742"/>
            </a:xfrm>
            <a:custGeom>
              <a:avLst/>
              <a:gdLst>
                <a:gd name="connsiteX0" fmla="*/ 1849142 w 3778392"/>
                <a:gd name="connsiteY0" fmla="*/ 2908141 h 3322711"/>
                <a:gd name="connsiteX1" fmla="*/ 1622572 w 3778392"/>
                <a:gd name="connsiteY1" fmla="*/ 3110524 h 3322711"/>
                <a:gd name="connsiteX2" fmla="*/ 1617042 w 3778392"/>
                <a:gd name="connsiteY2" fmla="*/ 2959651 h 3322711"/>
                <a:gd name="connsiteX3" fmla="*/ 1791774 w 3778392"/>
                <a:gd name="connsiteY3" fmla="*/ 2924677 h 3322711"/>
                <a:gd name="connsiteX4" fmla="*/ 1791774 w 3778392"/>
                <a:gd name="connsiteY4" fmla="*/ 2924677 h 3322711"/>
                <a:gd name="connsiteX5" fmla="*/ 1849142 w 3778392"/>
                <a:gd name="connsiteY5" fmla="*/ 2908141 h 3322711"/>
                <a:gd name="connsiteX6" fmla="*/ 3261966 w 3778392"/>
                <a:gd name="connsiteY6" fmla="*/ 2834639 h 3322711"/>
                <a:gd name="connsiteX7" fmla="*/ 3261966 w 3778392"/>
                <a:gd name="connsiteY7" fmla="*/ 2834639 h 3322711"/>
                <a:gd name="connsiteX8" fmla="*/ 3548440 w 3778392"/>
                <a:gd name="connsiteY8" fmla="*/ 2330393 h 3322711"/>
                <a:gd name="connsiteX9" fmla="*/ 3557676 w 3778392"/>
                <a:gd name="connsiteY9" fmla="*/ 2342469 h 3322711"/>
                <a:gd name="connsiteX10" fmla="*/ 3570182 w 3778392"/>
                <a:gd name="connsiteY10" fmla="*/ 2372755 h 3322711"/>
                <a:gd name="connsiteX11" fmla="*/ 3612380 w 3778392"/>
                <a:gd name="connsiteY11" fmla="*/ 2418262 h 3322711"/>
                <a:gd name="connsiteX12" fmla="*/ 3587242 w 3778392"/>
                <a:gd name="connsiteY12" fmla="*/ 2491283 h 3322711"/>
                <a:gd name="connsiteX13" fmla="*/ 3585724 w 3778392"/>
                <a:gd name="connsiteY13" fmla="*/ 2524207 h 3322711"/>
                <a:gd name="connsiteX14" fmla="*/ 3611938 w 3778392"/>
                <a:gd name="connsiteY14" fmla="*/ 2527913 h 3322711"/>
                <a:gd name="connsiteX15" fmla="*/ 3611938 w 3778392"/>
                <a:gd name="connsiteY15" fmla="*/ 2527913 h 3322711"/>
                <a:gd name="connsiteX16" fmla="*/ 3625414 w 3778392"/>
                <a:gd name="connsiteY16" fmla="*/ 2495815 h 3322711"/>
                <a:gd name="connsiteX17" fmla="*/ 3635936 w 3778392"/>
                <a:gd name="connsiteY17" fmla="*/ 2527433 h 3322711"/>
                <a:gd name="connsiteX18" fmla="*/ 3621406 w 3778392"/>
                <a:gd name="connsiteY18" fmla="*/ 2571848 h 3322711"/>
                <a:gd name="connsiteX19" fmla="*/ 3644710 w 3778392"/>
                <a:gd name="connsiteY19" fmla="*/ 2605545 h 3322711"/>
                <a:gd name="connsiteX20" fmla="*/ 3716242 w 3778392"/>
                <a:gd name="connsiteY20" fmla="*/ 2601013 h 3322711"/>
                <a:gd name="connsiteX21" fmla="*/ 3778392 w 3778392"/>
                <a:gd name="connsiteY21" fmla="*/ 2595495 h 3322711"/>
                <a:gd name="connsiteX22" fmla="*/ 3741254 w 3778392"/>
                <a:gd name="connsiteY22" fmla="*/ 2636604 h 3322711"/>
                <a:gd name="connsiteX23" fmla="*/ 3698276 w 3778392"/>
                <a:gd name="connsiteY23" fmla="*/ 2677153 h 3322711"/>
                <a:gd name="connsiteX24" fmla="*/ 3597282 w 3778392"/>
                <a:gd name="connsiteY24" fmla="*/ 2722127 h 3322711"/>
                <a:gd name="connsiteX25" fmla="*/ 3581128 w 3778392"/>
                <a:gd name="connsiteY25" fmla="*/ 2735190 h 3322711"/>
                <a:gd name="connsiteX26" fmla="*/ 3577394 w 3778392"/>
                <a:gd name="connsiteY26" fmla="*/ 2756598 h 3322711"/>
                <a:gd name="connsiteX27" fmla="*/ 3538738 w 3778392"/>
                <a:gd name="connsiteY27" fmla="*/ 2786243 h 3322711"/>
                <a:gd name="connsiteX28" fmla="*/ 3499260 w 3778392"/>
                <a:gd name="connsiteY28" fmla="*/ 2821967 h 3322711"/>
                <a:gd name="connsiteX29" fmla="*/ 3446308 w 3778392"/>
                <a:gd name="connsiteY29" fmla="*/ 2852999 h 3322711"/>
                <a:gd name="connsiteX30" fmla="*/ 3366254 w 3778392"/>
                <a:gd name="connsiteY30" fmla="*/ 2899973 h 3322711"/>
                <a:gd name="connsiteX31" fmla="*/ 3326670 w 3778392"/>
                <a:gd name="connsiteY31" fmla="*/ 2885150 h 3322711"/>
                <a:gd name="connsiteX32" fmla="*/ 3331214 w 3778392"/>
                <a:gd name="connsiteY32" fmla="*/ 2876101 h 3322711"/>
                <a:gd name="connsiteX33" fmla="*/ 3308008 w 3778392"/>
                <a:gd name="connsiteY33" fmla="*/ 2896450 h 3322711"/>
                <a:gd name="connsiteX34" fmla="*/ 3293444 w 3778392"/>
                <a:gd name="connsiteY34" fmla="*/ 2922925 h 3322711"/>
                <a:gd name="connsiteX35" fmla="*/ 3282368 w 3778392"/>
                <a:gd name="connsiteY35" fmla="*/ 2936918 h 3322711"/>
                <a:gd name="connsiteX36" fmla="*/ 3219636 w 3778392"/>
                <a:gd name="connsiteY36" fmla="*/ 2980764 h 3322711"/>
                <a:gd name="connsiteX37" fmla="*/ 3092606 w 3778392"/>
                <a:gd name="connsiteY37" fmla="*/ 3069529 h 3322711"/>
                <a:gd name="connsiteX38" fmla="*/ 3104578 w 3778392"/>
                <a:gd name="connsiteY38" fmla="*/ 3083886 h 3322711"/>
                <a:gd name="connsiteX39" fmla="*/ 3091226 w 3778392"/>
                <a:gd name="connsiteY39" fmla="*/ 3097241 h 3322711"/>
                <a:gd name="connsiteX40" fmla="*/ 3061016 w 3778392"/>
                <a:gd name="connsiteY40" fmla="*/ 3102186 h 3322711"/>
                <a:gd name="connsiteX41" fmla="*/ 3017082 w 3778392"/>
                <a:gd name="connsiteY41" fmla="*/ 3113353 h 3322711"/>
                <a:gd name="connsiteX42" fmla="*/ 2945250 w 3778392"/>
                <a:gd name="connsiteY42" fmla="*/ 3141088 h 3322711"/>
                <a:gd name="connsiteX43" fmla="*/ 2882594 w 3778392"/>
                <a:gd name="connsiteY43" fmla="*/ 3202300 h 3322711"/>
                <a:gd name="connsiteX44" fmla="*/ 2718268 w 3778392"/>
                <a:gd name="connsiteY44" fmla="*/ 3308111 h 3322711"/>
                <a:gd name="connsiteX45" fmla="*/ 2632786 w 3778392"/>
                <a:gd name="connsiteY45" fmla="*/ 3318389 h 3322711"/>
                <a:gd name="connsiteX46" fmla="*/ 2599070 w 3778392"/>
                <a:gd name="connsiteY46" fmla="*/ 3300431 h 3322711"/>
                <a:gd name="connsiteX47" fmla="*/ 2599070 w 3778392"/>
                <a:gd name="connsiteY47" fmla="*/ 3284410 h 3322711"/>
                <a:gd name="connsiteX48" fmla="*/ 2525708 w 3778392"/>
                <a:gd name="connsiteY48" fmla="*/ 3287099 h 3322711"/>
                <a:gd name="connsiteX49" fmla="*/ 2543722 w 3778392"/>
                <a:gd name="connsiteY49" fmla="*/ 3264492 h 3322711"/>
                <a:gd name="connsiteX50" fmla="*/ 2581018 w 3778392"/>
                <a:gd name="connsiteY50" fmla="*/ 3234957 h 3322711"/>
                <a:gd name="connsiteX51" fmla="*/ 2633606 w 3778392"/>
                <a:gd name="connsiteY51" fmla="*/ 3201753 h 3322711"/>
                <a:gd name="connsiteX52" fmla="*/ 2698278 w 3778392"/>
                <a:gd name="connsiteY52" fmla="*/ 3162852 h 3322711"/>
                <a:gd name="connsiteX53" fmla="*/ 2749820 w 3778392"/>
                <a:gd name="connsiteY53" fmla="*/ 3130969 h 3322711"/>
                <a:gd name="connsiteX54" fmla="*/ 2808972 w 3778392"/>
                <a:gd name="connsiteY54" fmla="*/ 3108841 h 3322711"/>
                <a:gd name="connsiteX55" fmla="*/ 2946444 w 3778392"/>
                <a:gd name="connsiteY55" fmla="*/ 3049793 h 3322711"/>
                <a:gd name="connsiteX56" fmla="*/ 2994108 w 3778392"/>
                <a:gd name="connsiteY56" fmla="*/ 3025568 h 3322711"/>
                <a:gd name="connsiteX57" fmla="*/ 3034424 w 3778392"/>
                <a:gd name="connsiteY57" fmla="*/ 3007314 h 3322711"/>
                <a:gd name="connsiteX58" fmla="*/ 3054006 w 3778392"/>
                <a:gd name="connsiteY58" fmla="*/ 2991521 h 3322711"/>
                <a:gd name="connsiteX59" fmla="*/ 3088130 w 3778392"/>
                <a:gd name="connsiteY59" fmla="*/ 2952574 h 3322711"/>
                <a:gd name="connsiteX60" fmla="*/ 3134676 w 3778392"/>
                <a:gd name="connsiteY60" fmla="*/ 2928394 h 3322711"/>
                <a:gd name="connsiteX61" fmla="*/ 3174770 w 3778392"/>
                <a:gd name="connsiteY61" fmla="*/ 2900477 h 3322711"/>
                <a:gd name="connsiteX62" fmla="*/ 3202032 w 3778392"/>
                <a:gd name="connsiteY62" fmla="*/ 2864288 h 3322711"/>
                <a:gd name="connsiteX63" fmla="*/ 3261966 w 3778392"/>
                <a:gd name="connsiteY63" fmla="*/ 2834639 h 3322711"/>
                <a:gd name="connsiteX64" fmla="*/ 3247236 w 3778392"/>
                <a:gd name="connsiteY64" fmla="*/ 2896079 h 3322711"/>
                <a:gd name="connsiteX65" fmla="*/ 3294676 w 3778392"/>
                <a:gd name="connsiteY65" fmla="*/ 2875500 h 3322711"/>
                <a:gd name="connsiteX66" fmla="*/ 3314038 w 3778392"/>
                <a:gd name="connsiteY66" fmla="*/ 2867704 h 3322711"/>
                <a:gd name="connsiteX67" fmla="*/ 3331260 w 3778392"/>
                <a:gd name="connsiteY67" fmla="*/ 2876006 h 3322711"/>
                <a:gd name="connsiteX68" fmla="*/ 3332438 w 3778392"/>
                <a:gd name="connsiteY68" fmla="*/ 2873661 h 3322711"/>
                <a:gd name="connsiteX69" fmla="*/ 3381354 w 3778392"/>
                <a:gd name="connsiteY69" fmla="*/ 2841082 h 3322711"/>
                <a:gd name="connsiteX70" fmla="*/ 3426378 w 3778392"/>
                <a:gd name="connsiteY70" fmla="*/ 2790082 h 3322711"/>
                <a:gd name="connsiteX71" fmla="*/ 3378570 w 3778392"/>
                <a:gd name="connsiteY71" fmla="*/ 2722447 h 3322711"/>
                <a:gd name="connsiteX72" fmla="*/ 3438252 w 3778392"/>
                <a:gd name="connsiteY72" fmla="*/ 2692988 h 3322711"/>
                <a:gd name="connsiteX73" fmla="*/ 3497426 w 3778392"/>
                <a:gd name="connsiteY73" fmla="*/ 2638603 h 3322711"/>
                <a:gd name="connsiteX74" fmla="*/ 3540004 w 3778392"/>
                <a:gd name="connsiteY74" fmla="*/ 2459878 h 3322711"/>
                <a:gd name="connsiteX75" fmla="*/ 3540680 w 3778392"/>
                <a:gd name="connsiteY75" fmla="*/ 2381446 h 3322711"/>
                <a:gd name="connsiteX76" fmla="*/ 3540574 w 3778392"/>
                <a:gd name="connsiteY76" fmla="*/ 2336471 h 3322711"/>
                <a:gd name="connsiteX77" fmla="*/ 3548440 w 3778392"/>
                <a:gd name="connsiteY77" fmla="*/ 2330393 h 3322711"/>
                <a:gd name="connsiteX78" fmla="*/ 51152 w 3778392"/>
                <a:gd name="connsiteY78" fmla="*/ 1769618 h 3322711"/>
                <a:gd name="connsiteX79" fmla="*/ 51216 w 3778392"/>
                <a:gd name="connsiteY79" fmla="*/ 1769741 h 3322711"/>
                <a:gd name="connsiteX80" fmla="*/ 51274 w 3778392"/>
                <a:gd name="connsiteY80" fmla="*/ 1769979 h 3322711"/>
                <a:gd name="connsiteX81" fmla="*/ 46258 w 3778392"/>
                <a:gd name="connsiteY81" fmla="*/ 1760425 h 3322711"/>
                <a:gd name="connsiteX82" fmla="*/ 50020 w 3778392"/>
                <a:gd name="connsiteY82" fmla="*/ 1766274 h 3322711"/>
                <a:gd name="connsiteX83" fmla="*/ 51152 w 3778392"/>
                <a:gd name="connsiteY83" fmla="*/ 1769618 h 3322711"/>
                <a:gd name="connsiteX84" fmla="*/ 2638296 w 3778392"/>
                <a:gd name="connsiteY84" fmla="*/ 1694404 h 3322711"/>
                <a:gd name="connsiteX85" fmla="*/ 2640824 w 3778392"/>
                <a:gd name="connsiteY85" fmla="*/ 1699549 h 3322711"/>
                <a:gd name="connsiteX86" fmla="*/ 2638296 w 3778392"/>
                <a:gd name="connsiteY86" fmla="*/ 1694404 h 3322711"/>
                <a:gd name="connsiteX87" fmla="*/ 155442 w 3778392"/>
                <a:gd name="connsiteY87" fmla="*/ 1489411 h 3322711"/>
                <a:gd name="connsiteX88" fmla="*/ 165142 w 3778392"/>
                <a:gd name="connsiteY88" fmla="*/ 1489411 h 3322711"/>
                <a:gd name="connsiteX89" fmla="*/ 155612 w 3778392"/>
                <a:gd name="connsiteY89" fmla="*/ 1492461 h 3322711"/>
                <a:gd name="connsiteX90" fmla="*/ 154960 w 3778392"/>
                <a:gd name="connsiteY90" fmla="*/ 1480725 h 3322711"/>
                <a:gd name="connsiteX91" fmla="*/ 155442 w 3778392"/>
                <a:gd name="connsiteY91" fmla="*/ 1489411 h 3322711"/>
                <a:gd name="connsiteX92" fmla="*/ 154636 w 3778392"/>
                <a:gd name="connsiteY92" fmla="*/ 1489411 h 3322711"/>
                <a:gd name="connsiteX93" fmla="*/ 154960 w 3778392"/>
                <a:gd name="connsiteY93" fmla="*/ 1480725 h 3322711"/>
                <a:gd name="connsiteX94" fmla="*/ 2178392 w 3778392"/>
                <a:gd name="connsiteY94" fmla="*/ 655248 h 3322711"/>
                <a:gd name="connsiteX95" fmla="*/ 2201370 w 3778392"/>
                <a:gd name="connsiteY95" fmla="*/ 734315 h 3322711"/>
                <a:gd name="connsiteX96" fmla="*/ 2223350 w 3778392"/>
                <a:gd name="connsiteY96" fmla="*/ 889725 h 3322711"/>
                <a:gd name="connsiteX97" fmla="*/ 2281548 w 3778392"/>
                <a:gd name="connsiteY97" fmla="*/ 903919 h 3322711"/>
                <a:gd name="connsiteX98" fmla="*/ 2347900 w 3778392"/>
                <a:gd name="connsiteY98" fmla="*/ 1276052 h 3322711"/>
                <a:gd name="connsiteX99" fmla="*/ 2476184 w 3778392"/>
                <a:gd name="connsiteY99" fmla="*/ 1377902 h 3322711"/>
                <a:gd name="connsiteX100" fmla="*/ 2519038 w 3778392"/>
                <a:gd name="connsiteY100" fmla="*/ 1524970 h 3322711"/>
                <a:gd name="connsiteX101" fmla="*/ 2525120 w 3778392"/>
                <a:gd name="connsiteY101" fmla="*/ 1499069 h 3322711"/>
                <a:gd name="connsiteX102" fmla="*/ 2567974 w 3778392"/>
                <a:gd name="connsiteY102" fmla="*/ 1607065 h 3322711"/>
                <a:gd name="connsiteX103" fmla="*/ 2640824 w 3778392"/>
                <a:gd name="connsiteY103" fmla="*/ 1699549 h 3322711"/>
                <a:gd name="connsiteX104" fmla="*/ 2635572 w 3778392"/>
                <a:gd name="connsiteY104" fmla="*/ 1880275 h 3322711"/>
                <a:gd name="connsiteX105" fmla="*/ 2638198 w 3778392"/>
                <a:gd name="connsiteY105" fmla="*/ 1984759 h 3322711"/>
                <a:gd name="connsiteX106" fmla="*/ 2530788 w 3778392"/>
                <a:gd name="connsiteY106" fmla="*/ 2157729 h 3322711"/>
                <a:gd name="connsiteX107" fmla="*/ 2411076 w 3778392"/>
                <a:gd name="connsiteY107" fmla="*/ 2305382 h 3322711"/>
                <a:gd name="connsiteX108" fmla="*/ 2103774 w 3778392"/>
                <a:gd name="connsiteY108" fmla="*/ 2650735 h 3322711"/>
                <a:gd name="connsiteX109" fmla="*/ 1931808 w 3778392"/>
                <a:gd name="connsiteY109" fmla="*/ 2712197 h 3322711"/>
                <a:gd name="connsiteX110" fmla="*/ 1805460 w 3778392"/>
                <a:gd name="connsiteY110" fmla="*/ 2783901 h 3322711"/>
                <a:gd name="connsiteX111" fmla="*/ 1770210 w 3778392"/>
                <a:gd name="connsiteY111" fmla="*/ 2705758 h 3322711"/>
                <a:gd name="connsiteX112" fmla="*/ 1642756 w 3778392"/>
                <a:gd name="connsiteY112" fmla="*/ 2762683 h 3322711"/>
                <a:gd name="connsiteX113" fmla="*/ 1492216 w 3778392"/>
                <a:gd name="connsiteY113" fmla="*/ 2700929 h 3322711"/>
                <a:gd name="connsiteX114" fmla="*/ 1497882 w 3778392"/>
                <a:gd name="connsiteY114" fmla="*/ 2548885 h 3322711"/>
                <a:gd name="connsiteX115" fmla="*/ 1431530 w 3778392"/>
                <a:gd name="connsiteY115" fmla="*/ 2519472 h 3322711"/>
                <a:gd name="connsiteX116" fmla="*/ 1465950 w 3778392"/>
                <a:gd name="connsiteY116" fmla="*/ 2418061 h 3322711"/>
                <a:gd name="connsiteX117" fmla="*/ 1353840 w 3778392"/>
                <a:gd name="connsiteY117" fmla="*/ 2495619 h 3322711"/>
                <a:gd name="connsiteX118" fmla="*/ 1444662 w 3778392"/>
                <a:gd name="connsiteY118" fmla="*/ 2396988 h 3322711"/>
                <a:gd name="connsiteX119" fmla="*/ 1491800 w 3778392"/>
                <a:gd name="connsiteY119" fmla="*/ 2303772 h 3322711"/>
                <a:gd name="connsiteX120" fmla="*/ 1284860 w 3778392"/>
                <a:gd name="connsiteY120" fmla="*/ 2472351 h 3322711"/>
                <a:gd name="connsiteX121" fmla="*/ 1273940 w 3778392"/>
                <a:gd name="connsiteY121" fmla="*/ 2339771 h 3322711"/>
                <a:gd name="connsiteX122" fmla="*/ 1249886 w 3778392"/>
                <a:gd name="connsiteY122" fmla="*/ 2269090 h 3322711"/>
                <a:gd name="connsiteX123" fmla="*/ 991798 w 3778392"/>
                <a:gd name="connsiteY123" fmla="*/ 2217287 h 3322711"/>
                <a:gd name="connsiteX124" fmla="*/ 643994 w 3778392"/>
                <a:gd name="connsiteY124" fmla="*/ 2310943 h 3322711"/>
                <a:gd name="connsiteX125" fmla="*/ 518198 w 3778392"/>
                <a:gd name="connsiteY125" fmla="*/ 2390842 h 3322711"/>
                <a:gd name="connsiteX126" fmla="*/ 357014 w 3778392"/>
                <a:gd name="connsiteY126" fmla="*/ 2386891 h 3322711"/>
                <a:gd name="connsiteX127" fmla="*/ 106114 w 3778392"/>
                <a:gd name="connsiteY127" fmla="*/ 2480253 h 3322711"/>
                <a:gd name="connsiteX128" fmla="*/ 1054 w 3778392"/>
                <a:gd name="connsiteY128" fmla="*/ 2381915 h 3322711"/>
                <a:gd name="connsiteX129" fmla="*/ 63400 w 3778392"/>
                <a:gd name="connsiteY129" fmla="*/ 2334210 h 3322711"/>
                <a:gd name="connsiteX130" fmla="*/ 88558 w 3778392"/>
                <a:gd name="connsiteY130" fmla="*/ 2142363 h 3322711"/>
                <a:gd name="connsiteX131" fmla="*/ 88558 w 3778392"/>
                <a:gd name="connsiteY131" fmla="*/ 1985198 h 3322711"/>
                <a:gd name="connsiteX132" fmla="*/ 56640 w 3778392"/>
                <a:gd name="connsiteY132" fmla="*/ 1792562 h 3322711"/>
                <a:gd name="connsiteX133" fmla="*/ 51274 w 3778392"/>
                <a:gd name="connsiteY133" fmla="*/ 1769979 h 3322711"/>
                <a:gd name="connsiteX134" fmla="*/ 54068 w 3778392"/>
                <a:gd name="connsiteY134" fmla="*/ 1778242 h 3322711"/>
                <a:gd name="connsiteX135" fmla="*/ 64368 w 3778392"/>
                <a:gd name="connsiteY135" fmla="*/ 1798912 h 3322711"/>
                <a:gd name="connsiteX136" fmla="*/ 71002 w 3778392"/>
                <a:gd name="connsiteY136" fmla="*/ 1765693 h 3322711"/>
                <a:gd name="connsiteX137" fmla="*/ 113442 w 3778392"/>
                <a:gd name="connsiteY137" fmla="*/ 1814423 h 3322711"/>
                <a:gd name="connsiteX138" fmla="*/ 118418 w 3778392"/>
                <a:gd name="connsiteY138" fmla="*/ 1611455 h 3322711"/>
                <a:gd name="connsiteX139" fmla="*/ 151698 w 3778392"/>
                <a:gd name="connsiteY139" fmla="*/ 1493713 h 3322711"/>
                <a:gd name="connsiteX140" fmla="*/ 155612 w 3778392"/>
                <a:gd name="connsiteY140" fmla="*/ 1492461 h 3322711"/>
                <a:gd name="connsiteX141" fmla="*/ 155672 w 3778392"/>
                <a:gd name="connsiteY141" fmla="*/ 1493563 h 3322711"/>
                <a:gd name="connsiteX142" fmla="*/ 167906 w 3778392"/>
                <a:gd name="connsiteY142" fmla="*/ 1519556 h 3322711"/>
                <a:gd name="connsiteX143" fmla="*/ 324944 w 3778392"/>
                <a:gd name="connsiteY143" fmla="*/ 1399414 h 3322711"/>
                <a:gd name="connsiteX144" fmla="*/ 444104 w 3778392"/>
                <a:gd name="connsiteY144" fmla="*/ 1373220 h 3322711"/>
                <a:gd name="connsiteX145" fmla="*/ 528152 w 3778392"/>
                <a:gd name="connsiteY145" fmla="*/ 1336489 h 3322711"/>
                <a:gd name="connsiteX146" fmla="*/ 712560 w 3778392"/>
                <a:gd name="connsiteY146" fmla="*/ 1232005 h 3322711"/>
                <a:gd name="connsiteX147" fmla="*/ 817620 w 3778392"/>
                <a:gd name="connsiteY147" fmla="*/ 1070450 h 3322711"/>
                <a:gd name="connsiteX148" fmla="*/ 848170 w 3778392"/>
                <a:gd name="connsiteY148" fmla="*/ 1145081 h 3322711"/>
                <a:gd name="connsiteX149" fmla="*/ 858262 w 3778392"/>
                <a:gd name="connsiteY149" fmla="*/ 1102644 h 3322711"/>
                <a:gd name="connsiteX150" fmla="*/ 888950 w 3778392"/>
                <a:gd name="connsiteY150" fmla="*/ 1054938 h 3322711"/>
                <a:gd name="connsiteX151" fmla="*/ 946594 w 3778392"/>
                <a:gd name="connsiteY151" fmla="*/ 981477 h 3322711"/>
                <a:gd name="connsiteX152" fmla="*/ 1184224 w 3778392"/>
                <a:gd name="connsiteY152" fmla="*/ 955430 h 3322711"/>
                <a:gd name="connsiteX153" fmla="*/ 1287624 w 3778392"/>
                <a:gd name="connsiteY153" fmla="*/ 936259 h 3322711"/>
                <a:gd name="connsiteX154" fmla="*/ 1388952 w 3778392"/>
                <a:gd name="connsiteY154" fmla="*/ 762266 h 3322711"/>
                <a:gd name="connsiteX155" fmla="*/ 1462908 w 3778392"/>
                <a:gd name="connsiteY155" fmla="*/ 687195 h 3322711"/>
                <a:gd name="connsiteX156" fmla="*/ 1511844 w 3778392"/>
                <a:gd name="connsiteY156" fmla="*/ 678708 h 3322711"/>
                <a:gd name="connsiteX157" fmla="*/ 1583728 w 3778392"/>
                <a:gd name="connsiteY157" fmla="*/ 725243 h 3322711"/>
                <a:gd name="connsiteX158" fmla="*/ 1675240 w 3778392"/>
                <a:gd name="connsiteY158" fmla="*/ 756120 h 3322711"/>
                <a:gd name="connsiteX159" fmla="*/ 1782374 w 3778392"/>
                <a:gd name="connsiteY159" fmla="*/ 752461 h 3322711"/>
                <a:gd name="connsiteX160" fmla="*/ 1711320 w 3778392"/>
                <a:gd name="connsiteY160" fmla="*/ 862945 h 3322711"/>
                <a:gd name="connsiteX161" fmla="*/ 1708280 w 3778392"/>
                <a:gd name="connsiteY161" fmla="*/ 1001525 h 3322711"/>
                <a:gd name="connsiteX162" fmla="*/ 1834628 w 3778392"/>
                <a:gd name="connsiteY162" fmla="*/ 1088010 h 3322711"/>
                <a:gd name="connsiteX163" fmla="*/ 1987242 w 3778392"/>
                <a:gd name="connsiteY163" fmla="*/ 1154008 h 3322711"/>
                <a:gd name="connsiteX164" fmla="*/ 2078340 w 3778392"/>
                <a:gd name="connsiteY164" fmla="*/ 879920 h 3322711"/>
                <a:gd name="connsiteX165" fmla="*/ 2117460 w 3778392"/>
                <a:gd name="connsiteY165" fmla="*/ 737827 h 3322711"/>
                <a:gd name="connsiteX166" fmla="*/ 2178392 w 3778392"/>
                <a:gd name="connsiteY166" fmla="*/ 655248 h 3322711"/>
                <a:gd name="connsiteX167" fmla="*/ 2679946 w 3778392"/>
                <a:gd name="connsiteY167" fmla="*/ 281258 h 3322711"/>
                <a:gd name="connsiteX168" fmla="*/ 2679946 w 3778392"/>
                <a:gd name="connsiteY168" fmla="*/ 281258 h 3322711"/>
                <a:gd name="connsiteX169" fmla="*/ 2748096 w 3778392"/>
                <a:gd name="connsiteY169" fmla="*/ 27950 h 3322711"/>
                <a:gd name="connsiteX170" fmla="*/ 2900434 w 3778392"/>
                <a:gd name="connsiteY170" fmla="*/ 206041 h 3322711"/>
                <a:gd name="connsiteX171" fmla="*/ 2887716 w 3778392"/>
                <a:gd name="connsiteY171" fmla="*/ 168726 h 3322711"/>
                <a:gd name="connsiteX172" fmla="*/ 2679946 w 3778392"/>
                <a:gd name="connsiteY172" fmla="*/ 281258 h 3322711"/>
                <a:gd name="connsiteX173" fmla="*/ 2608062 w 3778392"/>
                <a:gd name="connsiteY173" fmla="*/ 241309 h 3322711"/>
                <a:gd name="connsiteX174" fmla="*/ 2816662 w 3778392"/>
                <a:gd name="connsiteY174" fmla="*/ 198725 h 3322711"/>
                <a:gd name="connsiteX175" fmla="*/ 2883016 w 3778392"/>
                <a:gd name="connsiteY175" fmla="*/ 154677 h 3322711"/>
                <a:gd name="connsiteX176" fmla="*/ 2748096 w 3778392"/>
                <a:gd name="connsiteY176" fmla="*/ 27950 h 3322711"/>
                <a:gd name="connsiteX177" fmla="*/ 2109996 w 3778392"/>
                <a:gd name="connsiteY177" fmla="*/ 0 h 3322711"/>
                <a:gd name="connsiteX178" fmla="*/ 2375686 w 3778392"/>
                <a:gd name="connsiteY178" fmla="*/ 113411 h 3322711"/>
                <a:gd name="connsiteX179" fmla="*/ 2454066 w 3778392"/>
                <a:gd name="connsiteY179" fmla="*/ 216724 h 3322711"/>
                <a:gd name="connsiteX180" fmla="*/ 2583180 w 3778392"/>
                <a:gd name="connsiteY180" fmla="*/ 337451 h 3322711"/>
                <a:gd name="connsiteX181" fmla="*/ 2522908 w 3778392"/>
                <a:gd name="connsiteY181" fmla="*/ 340378 h 3322711"/>
                <a:gd name="connsiteX182" fmla="*/ 2616496 w 3778392"/>
                <a:gd name="connsiteY182" fmla="*/ 484080 h 3322711"/>
                <a:gd name="connsiteX183" fmla="*/ 2653542 w 3778392"/>
                <a:gd name="connsiteY183" fmla="*/ 525201 h 3322711"/>
                <a:gd name="connsiteX184" fmla="*/ 2708976 w 3778392"/>
                <a:gd name="connsiteY184" fmla="*/ 640953 h 3322711"/>
                <a:gd name="connsiteX185" fmla="*/ 2471624 w 3778392"/>
                <a:gd name="connsiteY185" fmla="*/ 522713 h 3322711"/>
                <a:gd name="connsiteX186" fmla="*/ 2256250 w 3778392"/>
                <a:gd name="connsiteY186" fmla="*/ 455545 h 3322711"/>
                <a:gd name="connsiteX187" fmla="*/ 2080690 w 3778392"/>
                <a:gd name="connsiteY187" fmla="*/ 511445 h 3322711"/>
                <a:gd name="connsiteX188" fmla="*/ 2074744 w 3778392"/>
                <a:gd name="connsiteY188" fmla="*/ 325159 h 3322711"/>
                <a:gd name="connsiteX189" fmla="*/ 2109996 w 3778392"/>
                <a:gd name="connsiteY189" fmla="*/ 0 h 33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3778392" h="3322711">
                  <a:moveTo>
                    <a:pt x="1849142" y="2908141"/>
                  </a:moveTo>
                  <a:cubicBezTo>
                    <a:pt x="1819698" y="2904775"/>
                    <a:pt x="1726526" y="3160863"/>
                    <a:pt x="1622572" y="3110524"/>
                  </a:cubicBezTo>
                  <a:cubicBezTo>
                    <a:pt x="1575848" y="3087988"/>
                    <a:pt x="1611098" y="2994479"/>
                    <a:pt x="1617042" y="2959651"/>
                  </a:cubicBezTo>
                  <a:cubicBezTo>
                    <a:pt x="1633216" y="2867020"/>
                    <a:pt x="1728324" y="2932286"/>
                    <a:pt x="1791774" y="2924677"/>
                  </a:cubicBezTo>
                  <a:cubicBezTo>
                    <a:pt x="1773942" y="2926872"/>
                    <a:pt x="1811956" y="2922335"/>
                    <a:pt x="1791774" y="2924677"/>
                  </a:cubicBezTo>
                  <a:cubicBezTo>
                    <a:pt x="1810298" y="2917067"/>
                    <a:pt x="1829374" y="2911507"/>
                    <a:pt x="1849142" y="2908141"/>
                  </a:cubicBezTo>
                  <a:close/>
                  <a:moveTo>
                    <a:pt x="3261966" y="2834639"/>
                  </a:moveTo>
                  <a:cubicBezTo>
                    <a:pt x="3247272" y="2841681"/>
                    <a:pt x="3261966" y="2834639"/>
                    <a:pt x="3261966" y="2834639"/>
                  </a:cubicBezTo>
                  <a:close/>
                  <a:moveTo>
                    <a:pt x="3548440" y="2330393"/>
                  </a:moveTo>
                  <a:cubicBezTo>
                    <a:pt x="3560250" y="2329033"/>
                    <a:pt x="3557824" y="2333085"/>
                    <a:pt x="3557676" y="2342469"/>
                  </a:cubicBezTo>
                  <a:cubicBezTo>
                    <a:pt x="3557444" y="2355053"/>
                    <a:pt x="3558626" y="2365610"/>
                    <a:pt x="3570182" y="2372755"/>
                  </a:cubicBezTo>
                  <a:cubicBezTo>
                    <a:pt x="3590512" y="2385311"/>
                    <a:pt x="3612698" y="2389230"/>
                    <a:pt x="3612380" y="2418262"/>
                  </a:cubicBezTo>
                  <a:cubicBezTo>
                    <a:pt x="3612064" y="2445242"/>
                    <a:pt x="3597850" y="2467556"/>
                    <a:pt x="3587242" y="2491283"/>
                  </a:cubicBezTo>
                  <a:cubicBezTo>
                    <a:pt x="3582498" y="2501920"/>
                    <a:pt x="3579018" y="2513570"/>
                    <a:pt x="3585724" y="2524207"/>
                  </a:cubicBezTo>
                  <a:cubicBezTo>
                    <a:pt x="3591882" y="2533938"/>
                    <a:pt x="3603714" y="2537244"/>
                    <a:pt x="3611938" y="2527913"/>
                  </a:cubicBezTo>
                  <a:cubicBezTo>
                    <a:pt x="3598314" y="2543349"/>
                    <a:pt x="3617590" y="2521595"/>
                    <a:pt x="3611938" y="2527913"/>
                  </a:cubicBezTo>
                  <a:cubicBezTo>
                    <a:pt x="3618728" y="2520288"/>
                    <a:pt x="3626404" y="2506372"/>
                    <a:pt x="3625414" y="2495815"/>
                  </a:cubicBezTo>
                  <a:cubicBezTo>
                    <a:pt x="3640470" y="2491336"/>
                    <a:pt x="3637224" y="2519035"/>
                    <a:pt x="3635936" y="2527433"/>
                  </a:cubicBezTo>
                  <a:cubicBezTo>
                    <a:pt x="3633532" y="2543375"/>
                    <a:pt x="3625244" y="2556545"/>
                    <a:pt x="3621406" y="2571848"/>
                  </a:cubicBezTo>
                  <a:cubicBezTo>
                    <a:pt x="3617358" y="2588217"/>
                    <a:pt x="3631866" y="2598960"/>
                    <a:pt x="3644710" y="2605545"/>
                  </a:cubicBezTo>
                  <a:cubicBezTo>
                    <a:pt x="3671008" y="2619035"/>
                    <a:pt x="3691716" y="2615489"/>
                    <a:pt x="3716242" y="2601013"/>
                  </a:cubicBezTo>
                  <a:cubicBezTo>
                    <a:pt x="3736276" y="2589203"/>
                    <a:pt x="3758124" y="2576646"/>
                    <a:pt x="3778392" y="2595495"/>
                  </a:cubicBezTo>
                  <a:cubicBezTo>
                    <a:pt x="3762870" y="2605732"/>
                    <a:pt x="3752578" y="2622314"/>
                    <a:pt x="3741254" y="2636604"/>
                  </a:cubicBezTo>
                  <a:cubicBezTo>
                    <a:pt x="3729044" y="2652066"/>
                    <a:pt x="3714176" y="2665609"/>
                    <a:pt x="3698276" y="2677153"/>
                  </a:cubicBezTo>
                  <a:cubicBezTo>
                    <a:pt x="3667444" y="2699547"/>
                    <a:pt x="3631382" y="2706611"/>
                    <a:pt x="3597282" y="2722127"/>
                  </a:cubicBezTo>
                  <a:cubicBezTo>
                    <a:pt x="3591186" y="2724873"/>
                    <a:pt x="3583004" y="2727806"/>
                    <a:pt x="3581128" y="2735190"/>
                  </a:cubicBezTo>
                  <a:cubicBezTo>
                    <a:pt x="3579250" y="2742548"/>
                    <a:pt x="3582920" y="2750120"/>
                    <a:pt x="3577394" y="2756598"/>
                  </a:cubicBezTo>
                  <a:cubicBezTo>
                    <a:pt x="3567568" y="2768088"/>
                    <a:pt x="3550106" y="2775526"/>
                    <a:pt x="3538738" y="2786243"/>
                  </a:cubicBezTo>
                  <a:cubicBezTo>
                    <a:pt x="3525812" y="2798427"/>
                    <a:pt x="3513622" y="2811463"/>
                    <a:pt x="3499260" y="2821967"/>
                  </a:cubicBezTo>
                  <a:cubicBezTo>
                    <a:pt x="3482812" y="2833937"/>
                    <a:pt x="3463600" y="2842228"/>
                    <a:pt x="3446308" y="2852999"/>
                  </a:cubicBezTo>
                  <a:cubicBezTo>
                    <a:pt x="3420390" y="2869181"/>
                    <a:pt x="3394302" y="2887549"/>
                    <a:pt x="3366254" y="2899973"/>
                  </a:cubicBezTo>
                  <a:cubicBezTo>
                    <a:pt x="3355224" y="2904878"/>
                    <a:pt x="3330762" y="2899120"/>
                    <a:pt x="3326670" y="2885150"/>
                  </a:cubicBezTo>
                  <a:lnTo>
                    <a:pt x="3331214" y="2876101"/>
                  </a:lnTo>
                  <a:lnTo>
                    <a:pt x="3308008" y="2896450"/>
                  </a:lnTo>
                  <a:cubicBezTo>
                    <a:pt x="3301724" y="2903212"/>
                    <a:pt x="3296894" y="2910984"/>
                    <a:pt x="3293444" y="2922925"/>
                  </a:cubicBezTo>
                  <a:cubicBezTo>
                    <a:pt x="3291132" y="2930924"/>
                    <a:pt x="3288558" y="2932588"/>
                    <a:pt x="3282368" y="2936918"/>
                  </a:cubicBezTo>
                  <a:cubicBezTo>
                    <a:pt x="3261408" y="2951526"/>
                    <a:pt x="3240560" y="2966134"/>
                    <a:pt x="3219636" y="2980764"/>
                  </a:cubicBezTo>
                  <a:cubicBezTo>
                    <a:pt x="3177268" y="3010322"/>
                    <a:pt x="3134938" y="3039926"/>
                    <a:pt x="3092606" y="3069529"/>
                  </a:cubicBezTo>
                  <a:cubicBezTo>
                    <a:pt x="3092904" y="3069324"/>
                    <a:pt x="3103422" y="3082519"/>
                    <a:pt x="3104578" y="3083886"/>
                  </a:cubicBezTo>
                  <a:cubicBezTo>
                    <a:pt x="3109204" y="3089424"/>
                    <a:pt x="3094322" y="3095851"/>
                    <a:pt x="3091226" y="3097241"/>
                  </a:cubicBezTo>
                  <a:cubicBezTo>
                    <a:pt x="3081604" y="3101525"/>
                    <a:pt x="3071422" y="3101366"/>
                    <a:pt x="3061016" y="3102186"/>
                  </a:cubicBezTo>
                  <a:cubicBezTo>
                    <a:pt x="3045650" y="3103508"/>
                    <a:pt x="3031590" y="3108453"/>
                    <a:pt x="3017082" y="3113353"/>
                  </a:cubicBezTo>
                  <a:cubicBezTo>
                    <a:pt x="2993922" y="3121215"/>
                    <a:pt x="2964458" y="3124976"/>
                    <a:pt x="2945250" y="3141088"/>
                  </a:cubicBezTo>
                  <a:cubicBezTo>
                    <a:pt x="2923022" y="3159775"/>
                    <a:pt x="2905046" y="3183521"/>
                    <a:pt x="2882594" y="3202300"/>
                  </a:cubicBezTo>
                  <a:cubicBezTo>
                    <a:pt x="2831908" y="3244643"/>
                    <a:pt x="2775554" y="3276024"/>
                    <a:pt x="2718268" y="3308111"/>
                  </a:cubicBezTo>
                  <a:cubicBezTo>
                    <a:pt x="2692458" y="3322537"/>
                    <a:pt x="2661728" y="3326889"/>
                    <a:pt x="2632786" y="3318389"/>
                  </a:cubicBezTo>
                  <a:cubicBezTo>
                    <a:pt x="2620440" y="3314765"/>
                    <a:pt x="2609476" y="3307883"/>
                    <a:pt x="2599070" y="3300431"/>
                  </a:cubicBezTo>
                  <a:cubicBezTo>
                    <a:pt x="2597318" y="3296921"/>
                    <a:pt x="2599070" y="3288467"/>
                    <a:pt x="2599070" y="3284410"/>
                  </a:cubicBezTo>
                  <a:cubicBezTo>
                    <a:pt x="2573000" y="3288991"/>
                    <a:pt x="2552300" y="3288786"/>
                    <a:pt x="2525708" y="3287099"/>
                  </a:cubicBezTo>
                  <a:cubicBezTo>
                    <a:pt x="2526642" y="3287145"/>
                    <a:pt x="2538650" y="3266612"/>
                    <a:pt x="2543722" y="3264492"/>
                  </a:cubicBezTo>
                  <a:cubicBezTo>
                    <a:pt x="2561028" y="3257268"/>
                    <a:pt x="2568450" y="3248084"/>
                    <a:pt x="2581018" y="3234957"/>
                  </a:cubicBezTo>
                  <a:cubicBezTo>
                    <a:pt x="2595228" y="3220121"/>
                    <a:pt x="2616264" y="3212236"/>
                    <a:pt x="2633606" y="3201753"/>
                  </a:cubicBezTo>
                  <a:cubicBezTo>
                    <a:pt x="2655126" y="3188695"/>
                    <a:pt x="2676646" y="3175750"/>
                    <a:pt x="2698278" y="3162852"/>
                  </a:cubicBezTo>
                  <a:cubicBezTo>
                    <a:pt x="2715694" y="3152505"/>
                    <a:pt x="2733074" y="3142364"/>
                    <a:pt x="2749820" y="3130969"/>
                  </a:cubicBezTo>
                  <a:cubicBezTo>
                    <a:pt x="2767610" y="3118914"/>
                    <a:pt x="2789130" y="3115951"/>
                    <a:pt x="2808972" y="3108841"/>
                  </a:cubicBezTo>
                  <a:cubicBezTo>
                    <a:pt x="2855666" y="3092159"/>
                    <a:pt x="2900942" y="3069483"/>
                    <a:pt x="2946444" y="3049793"/>
                  </a:cubicBezTo>
                  <a:cubicBezTo>
                    <a:pt x="2962854" y="3042706"/>
                    <a:pt x="2978630" y="3034525"/>
                    <a:pt x="2994108" y="3025568"/>
                  </a:cubicBezTo>
                  <a:cubicBezTo>
                    <a:pt x="3006640" y="3018321"/>
                    <a:pt x="3022864" y="3015336"/>
                    <a:pt x="3034424" y="3007314"/>
                  </a:cubicBezTo>
                  <a:cubicBezTo>
                    <a:pt x="3041100" y="3002665"/>
                    <a:pt x="3047852" y="2995988"/>
                    <a:pt x="3054006" y="2991521"/>
                  </a:cubicBezTo>
                  <a:cubicBezTo>
                    <a:pt x="3068066" y="2981403"/>
                    <a:pt x="3075562" y="2964128"/>
                    <a:pt x="3088130" y="2952574"/>
                  </a:cubicBezTo>
                  <a:cubicBezTo>
                    <a:pt x="3100848" y="2940792"/>
                    <a:pt x="3118378" y="2933750"/>
                    <a:pt x="3134676" y="2928394"/>
                  </a:cubicBezTo>
                  <a:cubicBezTo>
                    <a:pt x="3150862" y="2923062"/>
                    <a:pt x="3161678" y="2911462"/>
                    <a:pt x="3174770" y="2900477"/>
                  </a:cubicBezTo>
                  <a:cubicBezTo>
                    <a:pt x="3186816" y="2890313"/>
                    <a:pt x="3188046" y="2873654"/>
                    <a:pt x="3202032" y="2864288"/>
                  </a:cubicBezTo>
                  <a:cubicBezTo>
                    <a:pt x="3220232" y="2852096"/>
                    <a:pt x="3242200" y="2844119"/>
                    <a:pt x="3261966" y="2834639"/>
                  </a:cubicBezTo>
                  <a:cubicBezTo>
                    <a:pt x="3257082" y="2855127"/>
                    <a:pt x="3252158" y="2875592"/>
                    <a:pt x="3247236" y="2896079"/>
                  </a:cubicBezTo>
                  <a:cubicBezTo>
                    <a:pt x="3263086" y="2889220"/>
                    <a:pt x="3278862" y="2882337"/>
                    <a:pt x="3294676" y="2875500"/>
                  </a:cubicBezTo>
                  <a:cubicBezTo>
                    <a:pt x="3304260" y="2871319"/>
                    <a:pt x="3309324" y="2868168"/>
                    <a:pt x="3314038" y="2867704"/>
                  </a:cubicBezTo>
                  <a:lnTo>
                    <a:pt x="3331260" y="2876006"/>
                  </a:lnTo>
                  <a:lnTo>
                    <a:pt x="3332438" y="2873661"/>
                  </a:lnTo>
                  <a:cubicBezTo>
                    <a:pt x="3345326" y="2860957"/>
                    <a:pt x="3375090" y="2845981"/>
                    <a:pt x="3381354" y="2841082"/>
                  </a:cubicBezTo>
                  <a:cubicBezTo>
                    <a:pt x="3397676" y="2828339"/>
                    <a:pt x="3425808" y="2814103"/>
                    <a:pt x="3426378" y="2790082"/>
                  </a:cubicBezTo>
                  <a:cubicBezTo>
                    <a:pt x="3427138" y="2761743"/>
                    <a:pt x="3373088" y="2749267"/>
                    <a:pt x="3378570" y="2722447"/>
                  </a:cubicBezTo>
                  <a:cubicBezTo>
                    <a:pt x="3382936" y="2701546"/>
                    <a:pt x="3423342" y="2700933"/>
                    <a:pt x="3438252" y="2692988"/>
                  </a:cubicBezTo>
                  <a:cubicBezTo>
                    <a:pt x="3463664" y="2679419"/>
                    <a:pt x="3477688" y="2658651"/>
                    <a:pt x="3497426" y="2638603"/>
                  </a:cubicBezTo>
                  <a:cubicBezTo>
                    <a:pt x="3546984" y="2588163"/>
                    <a:pt x="3549304" y="2526287"/>
                    <a:pt x="3540004" y="2459878"/>
                  </a:cubicBezTo>
                  <a:cubicBezTo>
                    <a:pt x="3536694" y="2436391"/>
                    <a:pt x="3523556" y="2400374"/>
                    <a:pt x="3540680" y="2381446"/>
                  </a:cubicBezTo>
                  <a:cubicBezTo>
                    <a:pt x="3549558" y="2371582"/>
                    <a:pt x="3542114" y="2348228"/>
                    <a:pt x="3540574" y="2336471"/>
                  </a:cubicBezTo>
                  <a:cubicBezTo>
                    <a:pt x="3539710" y="2329753"/>
                    <a:pt x="3538738" y="2331566"/>
                    <a:pt x="3548440" y="2330393"/>
                  </a:cubicBezTo>
                  <a:close/>
                  <a:moveTo>
                    <a:pt x="51152" y="1769618"/>
                  </a:moveTo>
                  <a:lnTo>
                    <a:pt x="51216" y="1769741"/>
                  </a:lnTo>
                  <a:lnTo>
                    <a:pt x="51274" y="1769979"/>
                  </a:lnTo>
                  <a:close/>
                  <a:moveTo>
                    <a:pt x="46258" y="1760425"/>
                  </a:moveTo>
                  <a:cubicBezTo>
                    <a:pt x="47502" y="1760754"/>
                    <a:pt x="48738" y="1763004"/>
                    <a:pt x="50020" y="1766274"/>
                  </a:cubicBezTo>
                  <a:lnTo>
                    <a:pt x="51152" y="1769618"/>
                  </a:lnTo>
                  <a:close/>
                  <a:moveTo>
                    <a:pt x="2638296" y="1694404"/>
                  </a:moveTo>
                  <a:cubicBezTo>
                    <a:pt x="2638672" y="1695131"/>
                    <a:pt x="2645698" y="1709317"/>
                    <a:pt x="2640824" y="1699549"/>
                  </a:cubicBezTo>
                  <a:cubicBezTo>
                    <a:pt x="2638786" y="1695415"/>
                    <a:pt x="2638172" y="1694162"/>
                    <a:pt x="2638296" y="1694404"/>
                  </a:cubicBezTo>
                  <a:close/>
                  <a:moveTo>
                    <a:pt x="155442" y="1489411"/>
                  </a:moveTo>
                  <a:lnTo>
                    <a:pt x="165142" y="1489411"/>
                  </a:lnTo>
                  <a:lnTo>
                    <a:pt x="155612" y="1492461"/>
                  </a:lnTo>
                  <a:close/>
                  <a:moveTo>
                    <a:pt x="154960" y="1480725"/>
                  </a:moveTo>
                  <a:lnTo>
                    <a:pt x="155442" y="1489411"/>
                  </a:lnTo>
                  <a:lnTo>
                    <a:pt x="154636" y="1489411"/>
                  </a:lnTo>
                  <a:cubicBezTo>
                    <a:pt x="154948" y="1481143"/>
                    <a:pt x="154922" y="1479140"/>
                    <a:pt x="154960" y="1480725"/>
                  </a:cubicBezTo>
                  <a:close/>
                  <a:moveTo>
                    <a:pt x="2178392" y="655248"/>
                  </a:moveTo>
                  <a:cubicBezTo>
                    <a:pt x="2186128" y="659842"/>
                    <a:pt x="2192816" y="682787"/>
                    <a:pt x="2201370" y="734315"/>
                  </a:cubicBezTo>
                  <a:cubicBezTo>
                    <a:pt x="2209802" y="785972"/>
                    <a:pt x="2214916" y="838214"/>
                    <a:pt x="2223350" y="889725"/>
                  </a:cubicBezTo>
                  <a:cubicBezTo>
                    <a:pt x="2233026" y="948844"/>
                    <a:pt x="2249614" y="901285"/>
                    <a:pt x="2281548" y="903919"/>
                  </a:cubicBezTo>
                  <a:cubicBezTo>
                    <a:pt x="2359374" y="909919"/>
                    <a:pt x="2309194" y="1225859"/>
                    <a:pt x="2347900" y="1276052"/>
                  </a:cubicBezTo>
                  <a:cubicBezTo>
                    <a:pt x="2368222" y="1302539"/>
                    <a:pt x="2493050" y="1327855"/>
                    <a:pt x="2476184" y="1377902"/>
                  </a:cubicBezTo>
                  <a:cubicBezTo>
                    <a:pt x="2468168" y="1401170"/>
                    <a:pt x="2522494" y="1521312"/>
                    <a:pt x="2519038" y="1524970"/>
                  </a:cubicBezTo>
                  <a:cubicBezTo>
                    <a:pt x="2521112" y="1516337"/>
                    <a:pt x="2523048" y="1507703"/>
                    <a:pt x="2525120" y="1499069"/>
                  </a:cubicBezTo>
                  <a:cubicBezTo>
                    <a:pt x="2586222" y="1496727"/>
                    <a:pt x="2560094" y="1575603"/>
                    <a:pt x="2567974" y="1607065"/>
                  </a:cubicBezTo>
                  <a:cubicBezTo>
                    <a:pt x="2578618" y="1649356"/>
                    <a:pt x="2623130" y="1663697"/>
                    <a:pt x="2640824" y="1699549"/>
                  </a:cubicBezTo>
                  <a:cubicBezTo>
                    <a:pt x="2666676" y="1751791"/>
                    <a:pt x="2670822" y="1830667"/>
                    <a:pt x="2635572" y="1880275"/>
                  </a:cubicBezTo>
                  <a:cubicBezTo>
                    <a:pt x="2623684" y="1897103"/>
                    <a:pt x="2640548" y="1961784"/>
                    <a:pt x="2638198" y="1984759"/>
                  </a:cubicBezTo>
                  <a:cubicBezTo>
                    <a:pt x="2631148" y="2051196"/>
                    <a:pt x="2540464" y="2091292"/>
                    <a:pt x="2530788" y="2157729"/>
                  </a:cubicBezTo>
                  <a:cubicBezTo>
                    <a:pt x="2523324" y="2209239"/>
                    <a:pt x="2453928" y="2279480"/>
                    <a:pt x="2411076" y="2305382"/>
                  </a:cubicBezTo>
                  <a:cubicBezTo>
                    <a:pt x="2281686" y="2383964"/>
                    <a:pt x="2198328" y="2537032"/>
                    <a:pt x="2103774" y="2650735"/>
                  </a:cubicBezTo>
                  <a:cubicBezTo>
                    <a:pt x="2060784" y="2702392"/>
                    <a:pt x="1991250" y="2686734"/>
                    <a:pt x="1931808" y="2712197"/>
                  </a:cubicBezTo>
                  <a:cubicBezTo>
                    <a:pt x="1909690" y="2721709"/>
                    <a:pt x="1823430" y="2785657"/>
                    <a:pt x="1805460" y="2783901"/>
                  </a:cubicBezTo>
                  <a:cubicBezTo>
                    <a:pt x="1766754" y="2780535"/>
                    <a:pt x="1773804" y="2720099"/>
                    <a:pt x="1770210" y="2705758"/>
                  </a:cubicBezTo>
                  <a:cubicBezTo>
                    <a:pt x="1767582" y="2695221"/>
                    <a:pt x="1657960" y="2765317"/>
                    <a:pt x="1642756" y="2762683"/>
                  </a:cubicBezTo>
                  <a:cubicBezTo>
                    <a:pt x="1603358" y="2755805"/>
                    <a:pt x="1525944" y="2724343"/>
                    <a:pt x="1492216" y="2700929"/>
                  </a:cubicBezTo>
                  <a:cubicBezTo>
                    <a:pt x="1441896" y="2665808"/>
                    <a:pt x="1510186" y="2595274"/>
                    <a:pt x="1497882" y="2548885"/>
                  </a:cubicBezTo>
                  <a:cubicBezTo>
                    <a:pt x="1490004" y="2518301"/>
                    <a:pt x="1432774" y="2528252"/>
                    <a:pt x="1431530" y="2519472"/>
                  </a:cubicBezTo>
                  <a:cubicBezTo>
                    <a:pt x="1429870" y="2507911"/>
                    <a:pt x="1511706" y="2438401"/>
                    <a:pt x="1465950" y="2418061"/>
                  </a:cubicBezTo>
                  <a:cubicBezTo>
                    <a:pt x="1472308" y="2420841"/>
                    <a:pt x="1385634" y="2497814"/>
                    <a:pt x="1353840" y="2495619"/>
                  </a:cubicBezTo>
                  <a:cubicBezTo>
                    <a:pt x="1378170" y="2460205"/>
                    <a:pt x="1416324" y="2437670"/>
                    <a:pt x="1444662" y="2396988"/>
                  </a:cubicBezTo>
                  <a:cubicBezTo>
                    <a:pt x="1466642" y="2365672"/>
                    <a:pt x="1475350" y="2331869"/>
                    <a:pt x="1491800" y="2303772"/>
                  </a:cubicBezTo>
                  <a:cubicBezTo>
                    <a:pt x="1448948" y="2377525"/>
                    <a:pt x="1347066" y="2416158"/>
                    <a:pt x="1284860" y="2472351"/>
                  </a:cubicBezTo>
                  <a:cubicBezTo>
                    <a:pt x="1282924" y="2444401"/>
                    <a:pt x="1295780" y="2365672"/>
                    <a:pt x="1273940" y="2339771"/>
                  </a:cubicBezTo>
                  <a:cubicBezTo>
                    <a:pt x="1258456" y="2321186"/>
                    <a:pt x="1265092" y="2275822"/>
                    <a:pt x="1249886" y="2269090"/>
                  </a:cubicBezTo>
                  <a:cubicBezTo>
                    <a:pt x="1164456" y="2231189"/>
                    <a:pt x="1084140" y="2212312"/>
                    <a:pt x="991798" y="2217287"/>
                  </a:cubicBezTo>
                  <a:cubicBezTo>
                    <a:pt x="875126" y="2223287"/>
                    <a:pt x="758178" y="2290748"/>
                    <a:pt x="643994" y="2310943"/>
                  </a:cubicBezTo>
                  <a:cubicBezTo>
                    <a:pt x="586764" y="2321186"/>
                    <a:pt x="580958" y="2388501"/>
                    <a:pt x="518198" y="2390842"/>
                  </a:cubicBezTo>
                  <a:cubicBezTo>
                    <a:pt x="464700" y="2393037"/>
                    <a:pt x="410650" y="2384549"/>
                    <a:pt x="357014" y="2386891"/>
                  </a:cubicBezTo>
                  <a:cubicBezTo>
                    <a:pt x="270340" y="2390549"/>
                    <a:pt x="198596" y="2470303"/>
                    <a:pt x="106114" y="2480253"/>
                  </a:cubicBezTo>
                  <a:cubicBezTo>
                    <a:pt x="70726" y="2484058"/>
                    <a:pt x="-10142" y="2419378"/>
                    <a:pt x="1054" y="2381915"/>
                  </a:cubicBezTo>
                  <a:cubicBezTo>
                    <a:pt x="7828" y="2359673"/>
                    <a:pt x="46258" y="2367721"/>
                    <a:pt x="63400" y="2334210"/>
                  </a:cubicBezTo>
                  <a:cubicBezTo>
                    <a:pt x="99894" y="2263529"/>
                    <a:pt x="103350" y="2216702"/>
                    <a:pt x="88558" y="2142363"/>
                  </a:cubicBezTo>
                  <a:cubicBezTo>
                    <a:pt x="77638" y="2088219"/>
                    <a:pt x="107358" y="2041098"/>
                    <a:pt x="88558" y="1985198"/>
                  </a:cubicBezTo>
                  <a:cubicBezTo>
                    <a:pt x="80678" y="1962040"/>
                    <a:pt x="67824" y="1848996"/>
                    <a:pt x="56640" y="1792562"/>
                  </a:cubicBezTo>
                  <a:lnTo>
                    <a:pt x="51274" y="1769979"/>
                  </a:lnTo>
                  <a:lnTo>
                    <a:pt x="54068" y="1778242"/>
                  </a:lnTo>
                  <a:cubicBezTo>
                    <a:pt x="56936" y="1787058"/>
                    <a:pt x="60220" y="1796351"/>
                    <a:pt x="64368" y="1798912"/>
                  </a:cubicBezTo>
                  <a:cubicBezTo>
                    <a:pt x="75980" y="1806082"/>
                    <a:pt x="71140" y="1765108"/>
                    <a:pt x="71002" y="1765693"/>
                  </a:cubicBezTo>
                  <a:cubicBezTo>
                    <a:pt x="74182" y="1750182"/>
                    <a:pt x="96714" y="1834471"/>
                    <a:pt x="113442" y="1814423"/>
                  </a:cubicBezTo>
                  <a:cubicBezTo>
                    <a:pt x="159750" y="1758669"/>
                    <a:pt x="49990" y="1682428"/>
                    <a:pt x="118418" y="1611455"/>
                  </a:cubicBezTo>
                  <a:cubicBezTo>
                    <a:pt x="137772" y="1591352"/>
                    <a:pt x="126114" y="1512989"/>
                    <a:pt x="151698" y="1493713"/>
                  </a:cubicBezTo>
                  <a:lnTo>
                    <a:pt x="155612" y="1492461"/>
                  </a:lnTo>
                  <a:lnTo>
                    <a:pt x="155672" y="1493563"/>
                  </a:lnTo>
                  <a:cubicBezTo>
                    <a:pt x="156812" y="1505727"/>
                    <a:pt x="159820" y="1521532"/>
                    <a:pt x="167906" y="1519556"/>
                  </a:cubicBezTo>
                  <a:cubicBezTo>
                    <a:pt x="209516" y="1509020"/>
                    <a:pt x="286790" y="1426925"/>
                    <a:pt x="324944" y="1399414"/>
                  </a:cubicBezTo>
                  <a:cubicBezTo>
                    <a:pt x="361300" y="1373366"/>
                    <a:pt x="401526" y="1394146"/>
                    <a:pt x="444104" y="1373220"/>
                  </a:cubicBezTo>
                  <a:cubicBezTo>
                    <a:pt x="458480" y="1366195"/>
                    <a:pt x="512254" y="1335319"/>
                    <a:pt x="528152" y="1336489"/>
                  </a:cubicBezTo>
                  <a:cubicBezTo>
                    <a:pt x="645930" y="1344830"/>
                    <a:pt x="649108" y="1291271"/>
                    <a:pt x="712560" y="1232005"/>
                  </a:cubicBezTo>
                  <a:cubicBezTo>
                    <a:pt x="720024" y="1224981"/>
                    <a:pt x="811952" y="1059182"/>
                    <a:pt x="817620" y="1070450"/>
                  </a:cubicBezTo>
                  <a:cubicBezTo>
                    <a:pt x="827434" y="1095620"/>
                    <a:pt x="836972" y="1120497"/>
                    <a:pt x="848170" y="1145081"/>
                  </a:cubicBezTo>
                  <a:cubicBezTo>
                    <a:pt x="851626" y="1131033"/>
                    <a:pt x="854944" y="1116839"/>
                    <a:pt x="858262" y="1102644"/>
                  </a:cubicBezTo>
                  <a:cubicBezTo>
                    <a:pt x="876784" y="1140545"/>
                    <a:pt x="820798" y="1035622"/>
                    <a:pt x="888950" y="1054938"/>
                  </a:cubicBezTo>
                  <a:cubicBezTo>
                    <a:pt x="934568" y="1067816"/>
                    <a:pt x="908302" y="1001965"/>
                    <a:pt x="946594" y="981477"/>
                  </a:cubicBezTo>
                  <a:cubicBezTo>
                    <a:pt x="995530" y="955283"/>
                    <a:pt x="1179386" y="765924"/>
                    <a:pt x="1184224" y="955430"/>
                  </a:cubicBezTo>
                  <a:cubicBezTo>
                    <a:pt x="1184224" y="935821"/>
                    <a:pt x="1295504" y="959673"/>
                    <a:pt x="1287624" y="936259"/>
                  </a:cubicBezTo>
                  <a:cubicBezTo>
                    <a:pt x="1268962" y="880213"/>
                    <a:pt x="1336008" y="797386"/>
                    <a:pt x="1388952" y="762266"/>
                  </a:cubicBezTo>
                  <a:cubicBezTo>
                    <a:pt x="1443970" y="725974"/>
                    <a:pt x="1560366" y="766070"/>
                    <a:pt x="1462908" y="687195"/>
                  </a:cubicBezTo>
                  <a:cubicBezTo>
                    <a:pt x="1449500" y="676366"/>
                    <a:pt x="1494150" y="660855"/>
                    <a:pt x="1511844" y="678708"/>
                  </a:cubicBezTo>
                  <a:cubicBezTo>
                    <a:pt x="1532442" y="699048"/>
                    <a:pt x="1556356" y="714560"/>
                    <a:pt x="1583728" y="725243"/>
                  </a:cubicBezTo>
                  <a:cubicBezTo>
                    <a:pt x="1590778" y="728608"/>
                    <a:pt x="1669020" y="757437"/>
                    <a:pt x="1675240" y="756120"/>
                  </a:cubicBezTo>
                  <a:cubicBezTo>
                    <a:pt x="1715606" y="746900"/>
                    <a:pt x="1747124" y="706219"/>
                    <a:pt x="1782374" y="752461"/>
                  </a:cubicBezTo>
                  <a:cubicBezTo>
                    <a:pt x="1802834" y="779533"/>
                    <a:pt x="1711320" y="827824"/>
                    <a:pt x="1711320" y="862945"/>
                  </a:cubicBezTo>
                  <a:cubicBezTo>
                    <a:pt x="1711320" y="934503"/>
                    <a:pt x="1646350" y="930845"/>
                    <a:pt x="1708280" y="1001525"/>
                  </a:cubicBezTo>
                  <a:cubicBezTo>
                    <a:pt x="1727356" y="1023330"/>
                    <a:pt x="1808086" y="1074840"/>
                    <a:pt x="1834628" y="1088010"/>
                  </a:cubicBezTo>
                  <a:cubicBezTo>
                    <a:pt x="1888126" y="1114643"/>
                    <a:pt x="1914114" y="1189421"/>
                    <a:pt x="1987242" y="1154008"/>
                  </a:cubicBezTo>
                  <a:cubicBezTo>
                    <a:pt x="2065344" y="1116253"/>
                    <a:pt x="2071428" y="951478"/>
                    <a:pt x="2078340" y="879920"/>
                  </a:cubicBezTo>
                  <a:cubicBezTo>
                    <a:pt x="2081656" y="845092"/>
                    <a:pt x="2098936" y="764900"/>
                    <a:pt x="2117460" y="737827"/>
                  </a:cubicBezTo>
                  <a:cubicBezTo>
                    <a:pt x="2149686" y="690908"/>
                    <a:pt x="2165496" y="647591"/>
                    <a:pt x="2178392" y="655248"/>
                  </a:cubicBezTo>
                  <a:close/>
                  <a:moveTo>
                    <a:pt x="2679946" y="281258"/>
                  </a:moveTo>
                  <a:cubicBezTo>
                    <a:pt x="2668748" y="276868"/>
                    <a:pt x="2714920" y="294868"/>
                    <a:pt x="2679946" y="281258"/>
                  </a:cubicBezTo>
                  <a:close/>
                  <a:moveTo>
                    <a:pt x="2748096" y="27950"/>
                  </a:moveTo>
                  <a:cubicBezTo>
                    <a:pt x="2791226" y="47559"/>
                    <a:pt x="2975772" y="139312"/>
                    <a:pt x="2900434" y="206041"/>
                  </a:cubicBezTo>
                  <a:cubicBezTo>
                    <a:pt x="2890896" y="196237"/>
                    <a:pt x="2886610" y="183798"/>
                    <a:pt x="2887716" y="168726"/>
                  </a:cubicBezTo>
                  <a:cubicBezTo>
                    <a:pt x="2890066" y="246430"/>
                    <a:pt x="2739112" y="304233"/>
                    <a:pt x="2679946" y="281258"/>
                  </a:cubicBezTo>
                  <a:cubicBezTo>
                    <a:pt x="2668748" y="276868"/>
                    <a:pt x="2603500" y="254186"/>
                    <a:pt x="2608062" y="241309"/>
                  </a:cubicBezTo>
                  <a:cubicBezTo>
                    <a:pt x="2695290" y="233406"/>
                    <a:pt x="2740908" y="231797"/>
                    <a:pt x="2816662" y="198725"/>
                  </a:cubicBezTo>
                  <a:cubicBezTo>
                    <a:pt x="2829656" y="193018"/>
                    <a:pt x="2835600" y="86046"/>
                    <a:pt x="2883016" y="154677"/>
                  </a:cubicBezTo>
                  <a:cubicBezTo>
                    <a:pt x="2857856" y="87948"/>
                    <a:pt x="2773532" y="88387"/>
                    <a:pt x="2748096" y="27950"/>
                  </a:cubicBezTo>
                  <a:close/>
                  <a:moveTo>
                    <a:pt x="2109996" y="0"/>
                  </a:moveTo>
                  <a:cubicBezTo>
                    <a:pt x="2151190" y="4975"/>
                    <a:pt x="2367254" y="75217"/>
                    <a:pt x="2375686" y="113411"/>
                  </a:cubicBezTo>
                  <a:cubicBezTo>
                    <a:pt x="2410660" y="103752"/>
                    <a:pt x="2472038" y="184676"/>
                    <a:pt x="2454066" y="216724"/>
                  </a:cubicBezTo>
                  <a:cubicBezTo>
                    <a:pt x="2510882" y="211017"/>
                    <a:pt x="2598248" y="277015"/>
                    <a:pt x="2583180" y="337451"/>
                  </a:cubicBezTo>
                  <a:cubicBezTo>
                    <a:pt x="2563136" y="340378"/>
                    <a:pt x="2542538" y="337012"/>
                    <a:pt x="2522908" y="340378"/>
                  </a:cubicBezTo>
                  <a:cubicBezTo>
                    <a:pt x="2530512" y="361743"/>
                    <a:pt x="2608200" y="482032"/>
                    <a:pt x="2616496" y="484080"/>
                  </a:cubicBezTo>
                  <a:cubicBezTo>
                    <a:pt x="2641930" y="481154"/>
                    <a:pt x="2666814" y="493739"/>
                    <a:pt x="2653542" y="525201"/>
                  </a:cubicBezTo>
                  <a:cubicBezTo>
                    <a:pt x="2691972" y="525786"/>
                    <a:pt x="2790258" y="640953"/>
                    <a:pt x="2708976" y="640953"/>
                  </a:cubicBezTo>
                  <a:cubicBezTo>
                    <a:pt x="2635296" y="640953"/>
                    <a:pt x="2506736" y="577443"/>
                    <a:pt x="2471624" y="522713"/>
                  </a:cubicBezTo>
                  <a:cubicBezTo>
                    <a:pt x="2405684" y="440180"/>
                    <a:pt x="2364628" y="379889"/>
                    <a:pt x="2256250" y="455545"/>
                  </a:cubicBezTo>
                  <a:cubicBezTo>
                    <a:pt x="2301454" y="546127"/>
                    <a:pt x="2129348" y="541737"/>
                    <a:pt x="2080690" y="511445"/>
                  </a:cubicBezTo>
                  <a:cubicBezTo>
                    <a:pt x="2092162" y="464032"/>
                    <a:pt x="2114834" y="359695"/>
                    <a:pt x="2074744" y="325159"/>
                  </a:cubicBezTo>
                  <a:cubicBezTo>
                    <a:pt x="2129210" y="245991"/>
                    <a:pt x="2104052" y="94533"/>
                    <a:pt x="2109996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71438" tIns="71438" rIns="71438" bIns="7143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3" name="Shape 6492">
              <a:extLst>
                <a:ext uri="{FF2B5EF4-FFF2-40B4-BE49-F238E27FC236}">
                  <a16:creationId xmlns:a16="http://schemas.microsoft.com/office/drawing/2014/main" id="{A098FF7F-DAD8-614B-959E-68B0F94D5CC1}"/>
                </a:ext>
              </a:extLst>
            </p:cNvPr>
            <p:cNvSpPr/>
            <p:nvPr/>
          </p:nvSpPr>
          <p:spPr>
            <a:xfrm>
              <a:off x="8565014" y="7263775"/>
              <a:ext cx="2715109" cy="44285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7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3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4" name="Shape 6493">
              <a:extLst>
                <a:ext uri="{FF2B5EF4-FFF2-40B4-BE49-F238E27FC236}">
                  <a16:creationId xmlns:a16="http://schemas.microsoft.com/office/drawing/2014/main" id="{3DA81D86-2AD1-944A-815E-CAB5DFE722C7}"/>
                </a:ext>
              </a:extLst>
            </p:cNvPr>
            <p:cNvSpPr/>
            <p:nvPr/>
          </p:nvSpPr>
          <p:spPr>
            <a:xfrm>
              <a:off x="14588260" y="3119071"/>
              <a:ext cx="7086922" cy="56006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3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7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9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9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79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1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7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4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5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3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40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5" name="Shape 6494">
              <a:extLst>
                <a:ext uri="{FF2B5EF4-FFF2-40B4-BE49-F238E27FC236}">
                  <a16:creationId xmlns:a16="http://schemas.microsoft.com/office/drawing/2014/main" id="{F560679E-D228-DF42-8870-441F62E7119A}"/>
                </a:ext>
              </a:extLst>
            </p:cNvPr>
            <p:cNvSpPr/>
            <p:nvPr/>
          </p:nvSpPr>
          <p:spPr>
            <a:xfrm>
              <a:off x="12334525" y="3119071"/>
              <a:ext cx="3019518" cy="2714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6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8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7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7" y="4457"/>
                    <a:pt x="16817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2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4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4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8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6" name="Shape 6495">
              <a:extLst>
                <a:ext uri="{FF2B5EF4-FFF2-40B4-BE49-F238E27FC236}">
                  <a16:creationId xmlns:a16="http://schemas.microsoft.com/office/drawing/2014/main" id="{C2202DD1-7968-B849-9863-80BBE6AE959F}"/>
                </a:ext>
              </a:extLst>
            </p:cNvPr>
            <p:cNvSpPr/>
            <p:nvPr/>
          </p:nvSpPr>
          <p:spPr>
            <a:xfrm>
              <a:off x="12234804" y="5657456"/>
              <a:ext cx="3980277" cy="4700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2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1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8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8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7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7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7" name="Shape 6496">
              <a:extLst>
                <a:ext uri="{FF2B5EF4-FFF2-40B4-BE49-F238E27FC236}">
                  <a16:creationId xmlns:a16="http://schemas.microsoft.com/office/drawing/2014/main" id="{51622EF3-6A5C-8749-A489-78D2F5442D30}"/>
                </a:ext>
              </a:extLst>
            </p:cNvPr>
            <p:cNvSpPr/>
            <p:nvPr/>
          </p:nvSpPr>
          <p:spPr>
            <a:xfrm>
              <a:off x="5334000" y="3019915"/>
              <a:ext cx="7715833" cy="4593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8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6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8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2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pPr>
                <a:defRPr>
                  <a:solidFill>
                    <a:srgbClr val="4C4C4C"/>
                  </a:solidFill>
                </a:defRPr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10740FC9-FBE1-0744-9F59-E9D492F31CA9}"/>
              </a:ext>
            </a:extLst>
          </p:cNvPr>
          <p:cNvSpPr txBox="1"/>
          <p:nvPr/>
        </p:nvSpPr>
        <p:spPr>
          <a:xfrm>
            <a:off x="17794324" y="3404980"/>
            <a:ext cx="1659429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accent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4F5DE751-C5A8-D049-8057-78209DA7055E}"/>
              </a:ext>
            </a:extLst>
          </p:cNvPr>
          <p:cNvSpPr txBox="1">
            <a:spLocks/>
          </p:cNvSpPr>
          <p:nvPr/>
        </p:nvSpPr>
        <p:spPr>
          <a:xfrm>
            <a:off x="17794324" y="4065723"/>
            <a:ext cx="506250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96FBB0B-6F28-2B49-8E06-92DAF24F8E2E}"/>
              </a:ext>
            </a:extLst>
          </p:cNvPr>
          <p:cNvSpPr txBox="1"/>
          <p:nvPr/>
        </p:nvSpPr>
        <p:spPr>
          <a:xfrm>
            <a:off x="17794324" y="10424081"/>
            <a:ext cx="168668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accent6">
                    <a:lumMod val="90000"/>
                  </a:schemeClr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06</a:t>
            </a:r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19CE7E20-7245-7F43-ACEF-49B45357DE14}"/>
              </a:ext>
            </a:extLst>
          </p:cNvPr>
          <p:cNvSpPr txBox="1">
            <a:spLocks/>
          </p:cNvSpPr>
          <p:nvPr/>
        </p:nvSpPr>
        <p:spPr>
          <a:xfrm>
            <a:off x="17794324" y="11084824"/>
            <a:ext cx="506250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A953DF5-EEF9-0342-B773-EEC7A79DA738}"/>
              </a:ext>
            </a:extLst>
          </p:cNvPr>
          <p:cNvSpPr txBox="1"/>
          <p:nvPr/>
        </p:nvSpPr>
        <p:spPr>
          <a:xfrm>
            <a:off x="5006001" y="3402459"/>
            <a:ext cx="157286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r"/>
            <a:r>
              <a:rPr lang="en-US" sz="3200" b="1" dirty="0">
                <a:solidFill>
                  <a:schemeClr val="accent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23" name="Subtitle 2">
            <a:extLst>
              <a:ext uri="{FF2B5EF4-FFF2-40B4-BE49-F238E27FC236}">
                <a16:creationId xmlns:a16="http://schemas.microsoft.com/office/drawing/2014/main" id="{67CE4298-A8F6-124D-92AC-4EE1A67FDEAE}"/>
              </a:ext>
            </a:extLst>
          </p:cNvPr>
          <p:cNvSpPr txBox="1">
            <a:spLocks/>
          </p:cNvSpPr>
          <p:nvPr/>
        </p:nvSpPr>
        <p:spPr>
          <a:xfrm>
            <a:off x="1516367" y="4063202"/>
            <a:ext cx="506250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61955D4-EF78-E44F-9571-D61B1904D22D}"/>
              </a:ext>
            </a:extLst>
          </p:cNvPr>
          <p:cNvSpPr txBox="1"/>
          <p:nvPr/>
        </p:nvSpPr>
        <p:spPr>
          <a:xfrm>
            <a:off x="4890584" y="10421560"/>
            <a:ext cx="1688284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r"/>
            <a:r>
              <a:rPr lang="en-US" sz="3200" b="1" dirty="0">
                <a:solidFill>
                  <a:schemeClr val="accent5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05</a:t>
            </a:r>
          </a:p>
        </p:txBody>
      </p:sp>
      <p:sp>
        <p:nvSpPr>
          <p:cNvPr id="25" name="Subtitle 2">
            <a:extLst>
              <a:ext uri="{FF2B5EF4-FFF2-40B4-BE49-F238E27FC236}">
                <a16:creationId xmlns:a16="http://schemas.microsoft.com/office/drawing/2014/main" id="{1FD319AB-F4CB-5947-88A4-A649B95C4F84}"/>
              </a:ext>
            </a:extLst>
          </p:cNvPr>
          <p:cNvSpPr txBox="1">
            <a:spLocks/>
          </p:cNvSpPr>
          <p:nvPr/>
        </p:nvSpPr>
        <p:spPr>
          <a:xfrm>
            <a:off x="1516367" y="11082303"/>
            <a:ext cx="506250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7D7DC7D-3B3B-7D45-9E34-0DE477BFDD55}"/>
              </a:ext>
            </a:extLst>
          </p:cNvPr>
          <p:cNvSpPr txBox="1"/>
          <p:nvPr/>
        </p:nvSpPr>
        <p:spPr>
          <a:xfrm>
            <a:off x="17794324" y="6914531"/>
            <a:ext cx="1694695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r>
              <a:rPr lang="en-US" sz="3200" b="1" dirty="0">
                <a:solidFill>
                  <a:schemeClr val="accent4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27" name="Subtitle 2">
            <a:extLst>
              <a:ext uri="{FF2B5EF4-FFF2-40B4-BE49-F238E27FC236}">
                <a16:creationId xmlns:a16="http://schemas.microsoft.com/office/drawing/2014/main" id="{30F092A4-444E-024D-8CF5-110D8B09C73A}"/>
              </a:ext>
            </a:extLst>
          </p:cNvPr>
          <p:cNvSpPr txBox="1">
            <a:spLocks/>
          </p:cNvSpPr>
          <p:nvPr/>
        </p:nvSpPr>
        <p:spPr>
          <a:xfrm>
            <a:off x="17794324" y="7575274"/>
            <a:ext cx="506250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AB0DEBB-3C72-B247-A19D-8969890A0654}"/>
              </a:ext>
            </a:extLst>
          </p:cNvPr>
          <p:cNvSpPr txBox="1"/>
          <p:nvPr/>
        </p:nvSpPr>
        <p:spPr>
          <a:xfrm>
            <a:off x="4909820" y="6914531"/>
            <a:ext cx="1669048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r"/>
            <a:r>
              <a:rPr lang="en-US" sz="3200" b="1" dirty="0">
                <a:solidFill>
                  <a:schemeClr val="accent3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D31989AC-22C0-D648-AF3B-8F947D704211}"/>
              </a:ext>
            </a:extLst>
          </p:cNvPr>
          <p:cNvSpPr txBox="1">
            <a:spLocks/>
          </p:cNvSpPr>
          <p:nvPr/>
        </p:nvSpPr>
        <p:spPr>
          <a:xfrm>
            <a:off x="1516367" y="7575274"/>
            <a:ext cx="5062501" cy="1141403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4100"/>
              </a:lnSpc>
            </a:pPr>
            <a:r>
              <a:rPr lang="en-US" sz="25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</p:spTree>
    <p:extLst>
      <p:ext uri="{BB962C8B-B14F-4D97-AF65-F5344CB8AC3E}">
        <p14:creationId xmlns:p14="http://schemas.microsoft.com/office/powerpoint/2010/main" val="144081316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36725A3B-2A6E-4F47-8813-75CD74B1D769}"/>
              </a:ext>
            </a:extLst>
          </p:cNvPr>
          <p:cNvGrpSpPr/>
          <p:nvPr/>
        </p:nvGrpSpPr>
        <p:grpSpPr>
          <a:xfrm>
            <a:off x="2855796" y="2913055"/>
            <a:ext cx="18666058" cy="9768810"/>
            <a:chOff x="5054994" y="2970414"/>
            <a:chExt cx="14267662" cy="7466926"/>
          </a:xfrm>
          <a:solidFill>
            <a:schemeClr val="bg1">
              <a:lumMod val="95000"/>
            </a:schemeClr>
          </a:solidFill>
        </p:grpSpPr>
        <p:sp>
          <p:nvSpPr>
            <p:cNvPr id="5" name="Freeform 403">
              <a:extLst>
                <a:ext uri="{FF2B5EF4-FFF2-40B4-BE49-F238E27FC236}">
                  <a16:creationId xmlns:a16="http://schemas.microsoft.com/office/drawing/2014/main" id="{991A2A13-69C3-644A-A58A-B7E33D7F8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8113" y="8259005"/>
              <a:ext cx="1630434" cy="1289687"/>
            </a:xfrm>
            <a:custGeom>
              <a:avLst/>
              <a:gdLst>
                <a:gd name="T0" fmla="*/ 96 w 204"/>
                <a:gd name="T1" fmla="*/ 3 h 152"/>
                <a:gd name="T2" fmla="*/ 97 w 204"/>
                <a:gd name="T3" fmla="*/ 7 h 152"/>
                <a:gd name="T4" fmla="*/ 86 w 204"/>
                <a:gd name="T5" fmla="*/ 13 h 152"/>
                <a:gd name="T6" fmla="*/ 76 w 204"/>
                <a:gd name="T7" fmla="*/ 24 h 152"/>
                <a:gd name="T8" fmla="*/ 71 w 204"/>
                <a:gd name="T9" fmla="*/ 15 h 152"/>
                <a:gd name="T10" fmla="*/ 65 w 204"/>
                <a:gd name="T11" fmla="*/ 19 h 152"/>
                <a:gd name="T12" fmla="*/ 62 w 204"/>
                <a:gd name="T13" fmla="*/ 22 h 152"/>
                <a:gd name="T14" fmla="*/ 59 w 204"/>
                <a:gd name="T15" fmla="*/ 26 h 152"/>
                <a:gd name="T16" fmla="*/ 55 w 204"/>
                <a:gd name="T17" fmla="*/ 33 h 152"/>
                <a:gd name="T18" fmla="*/ 51 w 204"/>
                <a:gd name="T19" fmla="*/ 30 h 152"/>
                <a:gd name="T20" fmla="*/ 47 w 204"/>
                <a:gd name="T21" fmla="*/ 38 h 152"/>
                <a:gd name="T22" fmla="*/ 24 w 204"/>
                <a:gd name="T23" fmla="*/ 50 h 152"/>
                <a:gd name="T24" fmla="*/ 7 w 204"/>
                <a:gd name="T25" fmla="*/ 60 h 152"/>
                <a:gd name="T26" fmla="*/ 3 w 204"/>
                <a:gd name="T27" fmla="*/ 68 h 152"/>
                <a:gd name="T28" fmla="*/ 4 w 204"/>
                <a:gd name="T29" fmla="*/ 82 h 152"/>
                <a:gd name="T30" fmla="*/ 7 w 204"/>
                <a:gd name="T31" fmla="*/ 91 h 152"/>
                <a:gd name="T32" fmla="*/ 13 w 204"/>
                <a:gd name="T33" fmla="*/ 106 h 152"/>
                <a:gd name="T34" fmla="*/ 11 w 204"/>
                <a:gd name="T35" fmla="*/ 121 h 152"/>
                <a:gd name="T36" fmla="*/ 30 w 204"/>
                <a:gd name="T37" fmla="*/ 125 h 152"/>
                <a:gd name="T38" fmla="*/ 54 w 204"/>
                <a:gd name="T39" fmla="*/ 121 h 152"/>
                <a:gd name="T40" fmla="*/ 73 w 204"/>
                <a:gd name="T41" fmla="*/ 112 h 152"/>
                <a:gd name="T42" fmla="*/ 96 w 204"/>
                <a:gd name="T43" fmla="*/ 111 h 152"/>
                <a:gd name="T44" fmla="*/ 111 w 204"/>
                <a:gd name="T45" fmla="*/ 121 h 152"/>
                <a:gd name="T46" fmla="*/ 116 w 204"/>
                <a:gd name="T47" fmla="*/ 125 h 152"/>
                <a:gd name="T48" fmla="*/ 125 w 204"/>
                <a:gd name="T49" fmla="*/ 120 h 152"/>
                <a:gd name="T50" fmla="*/ 122 w 204"/>
                <a:gd name="T51" fmla="*/ 129 h 152"/>
                <a:gd name="T52" fmla="*/ 131 w 204"/>
                <a:gd name="T53" fmla="*/ 132 h 152"/>
                <a:gd name="T54" fmla="*/ 145 w 204"/>
                <a:gd name="T55" fmla="*/ 147 h 152"/>
                <a:gd name="T56" fmla="*/ 161 w 204"/>
                <a:gd name="T57" fmla="*/ 145 h 152"/>
                <a:gd name="T58" fmla="*/ 165 w 204"/>
                <a:gd name="T59" fmla="*/ 149 h 152"/>
                <a:gd name="T60" fmla="*/ 174 w 204"/>
                <a:gd name="T61" fmla="*/ 145 h 152"/>
                <a:gd name="T62" fmla="*/ 194 w 204"/>
                <a:gd name="T63" fmla="*/ 118 h 152"/>
                <a:gd name="T64" fmla="*/ 200 w 204"/>
                <a:gd name="T65" fmla="*/ 108 h 152"/>
                <a:gd name="T66" fmla="*/ 202 w 204"/>
                <a:gd name="T67" fmla="*/ 96 h 152"/>
                <a:gd name="T68" fmla="*/ 201 w 204"/>
                <a:gd name="T69" fmla="*/ 83 h 152"/>
                <a:gd name="T70" fmla="*/ 196 w 204"/>
                <a:gd name="T71" fmla="*/ 70 h 152"/>
                <a:gd name="T72" fmla="*/ 184 w 204"/>
                <a:gd name="T73" fmla="*/ 59 h 152"/>
                <a:gd name="T74" fmla="*/ 180 w 204"/>
                <a:gd name="T75" fmla="*/ 50 h 152"/>
                <a:gd name="T76" fmla="*/ 166 w 204"/>
                <a:gd name="T77" fmla="*/ 36 h 152"/>
                <a:gd name="T78" fmla="*/ 161 w 204"/>
                <a:gd name="T79" fmla="*/ 20 h 152"/>
                <a:gd name="T80" fmla="*/ 152 w 204"/>
                <a:gd name="T81" fmla="*/ 8 h 152"/>
                <a:gd name="T82" fmla="*/ 145 w 204"/>
                <a:gd name="T83" fmla="*/ 6 h 152"/>
                <a:gd name="T84" fmla="*/ 143 w 204"/>
                <a:gd name="T85" fmla="*/ 16 h 152"/>
                <a:gd name="T86" fmla="*/ 130 w 204"/>
                <a:gd name="T87" fmla="*/ 31 h 152"/>
                <a:gd name="T88" fmla="*/ 115 w 204"/>
                <a:gd name="T89" fmla="*/ 17 h 152"/>
                <a:gd name="T90" fmla="*/ 118 w 204"/>
                <a:gd name="T91" fmla="*/ 11 h 152"/>
                <a:gd name="T92" fmla="*/ 117 w 204"/>
                <a:gd name="T93" fmla="*/ 8 h 152"/>
                <a:gd name="T94" fmla="*/ 109 w 204"/>
                <a:gd name="T95" fmla="*/ 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4" h="152">
                  <a:moveTo>
                    <a:pt x="101" y="4"/>
                  </a:moveTo>
                  <a:cubicBezTo>
                    <a:pt x="99" y="4"/>
                    <a:pt x="98" y="2"/>
                    <a:pt x="96" y="2"/>
                  </a:cubicBezTo>
                  <a:cubicBezTo>
                    <a:pt x="95" y="1"/>
                    <a:pt x="95" y="2"/>
                    <a:pt x="96" y="3"/>
                  </a:cubicBezTo>
                  <a:cubicBezTo>
                    <a:pt x="96" y="4"/>
                    <a:pt x="98" y="3"/>
                    <a:pt x="98" y="3"/>
                  </a:cubicBezTo>
                  <a:cubicBezTo>
                    <a:pt x="99" y="4"/>
                    <a:pt x="98" y="6"/>
                    <a:pt x="99" y="6"/>
                  </a:cubicBezTo>
                  <a:cubicBezTo>
                    <a:pt x="99" y="7"/>
                    <a:pt x="98" y="7"/>
                    <a:pt x="97" y="7"/>
                  </a:cubicBezTo>
                  <a:cubicBezTo>
                    <a:pt x="96" y="8"/>
                    <a:pt x="95" y="8"/>
                    <a:pt x="94" y="8"/>
                  </a:cubicBezTo>
                  <a:cubicBezTo>
                    <a:pt x="92" y="7"/>
                    <a:pt x="92" y="8"/>
                    <a:pt x="90" y="8"/>
                  </a:cubicBezTo>
                  <a:cubicBezTo>
                    <a:pt x="87" y="9"/>
                    <a:pt x="88" y="12"/>
                    <a:pt x="86" y="13"/>
                  </a:cubicBezTo>
                  <a:cubicBezTo>
                    <a:pt x="84" y="15"/>
                    <a:pt x="83" y="18"/>
                    <a:pt x="84" y="20"/>
                  </a:cubicBezTo>
                  <a:cubicBezTo>
                    <a:pt x="86" y="23"/>
                    <a:pt x="81" y="21"/>
                    <a:pt x="80" y="21"/>
                  </a:cubicBezTo>
                  <a:cubicBezTo>
                    <a:pt x="79" y="21"/>
                    <a:pt x="76" y="24"/>
                    <a:pt x="76" y="24"/>
                  </a:cubicBezTo>
                  <a:cubicBezTo>
                    <a:pt x="76" y="24"/>
                    <a:pt x="75" y="19"/>
                    <a:pt x="74" y="18"/>
                  </a:cubicBezTo>
                  <a:cubicBezTo>
                    <a:pt x="74" y="17"/>
                    <a:pt x="73" y="17"/>
                    <a:pt x="72" y="17"/>
                  </a:cubicBezTo>
                  <a:cubicBezTo>
                    <a:pt x="71" y="16"/>
                    <a:pt x="71" y="16"/>
                    <a:pt x="71" y="15"/>
                  </a:cubicBezTo>
                  <a:cubicBezTo>
                    <a:pt x="70" y="14"/>
                    <a:pt x="70" y="16"/>
                    <a:pt x="70" y="17"/>
                  </a:cubicBezTo>
                  <a:cubicBezTo>
                    <a:pt x="69" y="17"/>
                    <a:pt x="68" y="17"/>
                    <a:pt x="68" y="16"/>
                  </a:cubicBezTo>
                  <a:cubicBezTo>
                    <a:pt x="66" y="16"/>
                    <a:pt x="67" y="20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0" y="18"/>
                    <a:pt x="62" y="22"/>
                    <a:pt x="62" y="22"/>
                  </a:cubicBezTo>
                  <a:cubicBezTo>
                    <a:pt x="62" y="22"/>
                    <a:pt x="60" y="22"/>
                    <a:pt x="60" y="22"/>
                  </a:cubicBezTo>
                  <a:cubicBezTo>
                    <a:pt x="60" y="23"/>
                    <a:pt x="61" y="23"/>
                    <a:pt x="61" y="23"/>
                  </a:cubicBezTo>
                  <a:cubicBezTo>
                    <a:pt x="60" y="25"/>
                    <a:pt x="59" y="23"/>
                    <a:pt x="59" y="26"/>
                  </a:cubicBezTo>
                  <a:cubicBezTo>
                    <a:pt x="59" y="27"/>
                    <a:pt x="60" y="27"/>
                    <a:pt x="60" y="28"/>
                  </a:cubicBezTo>
                  <a:cubicBezTo>
                    <a:pt x="60" y="30"/>
                    <a:pt x="53" y="26"/>
                    <a:pt x="53" y="29"/>
                  </a:cubicBezTo>
                  <a:cubicBezTo>
                    <a:pt x="53" y="30"/>
                    <a:pt x="57" y="32"/>
                    <a:pt x="55" y="33"/>
                  </a:cubicBezTo>
                  <a:cubicBezTo>
                    <a:pt x="54" y="33"/>
                    <a:pt x="54" y="32"/>
                    <a:pt x="54" y="33"/>
                  </a:cubicBezTo>
                  <a:cubicBezTo>
                    <a:pt x="53" y="34"/>
                    <a:pt x="53" y="34"/>
                    <a:pt x="52" y="33"/>
                  </a:cubicBezTo>
                  <a:cubicBezTo>
                    <a:pt x="51" y="33"/>
                    <a:pt x="52" y="31"/>
                    <a:pt x="51" y="30"/>
                  </a:cubicBezTo>
                  <a:cubicBezTo>
                    <a:pt x="50" y="28"/>
                    <a:pt x="48" y="32"/>
                    <a:pt x="47" y="33"/>
                  </a:cubicBezTo>
                  <a:cubicBezTo>
                    <a:pt x="47" y="34"/>
                    <a:pt x="46" y="35"/>
                    <a:pt x="46" y="36"/>
                  </a:cubicBezTo>
                  <a:cubicBezTo>
                    <a:pt x="46" y="36"/>
                    <a:pt x="47" y="37"/>
                    <a:pt x="47" y="38"/>
                  </a:cubicBezTo>
                  <a:cubicBezTo>
                    <a:pt x="47" y="38"/>
                    <a:pt x="45" y="40"/>
                    <a:pt x="44" y="41"/>
                  </a:cubicBezTo>
                  <a:cubicBezTo>
                    <a:pt x="41" y="44"/>
                    <a:pt x="38" y="46"/>
                    <a:pt x="34" y="47"/>
                  </a:cubicBezTo>
                  <a:cubicBezTo>
                    <a:pt x="31" y="47"/>
                    <a:pt x="28" y="49"/>
                    <a:pt x="24" y="50"/>
                  </a:cubicBezTo>
                  <a:cubicBezTo>
                    <a:pt x="21" y="51"/>
                    <a:pt x="18" y="51"/>
                    <a:pt x="15" y="53"/>
                  </a:cubicBezTo>
                  <a:cubicBezTo>
                    <a:pt x="13" y="55"/>
                    <a:pt x="12" y="55"/>
                    <a:pt x="10" y="56"/>
                  </a:cubicBezTo>
                  <a:cubicBezTo>
                    <a:pt x="9" y="57"/>
                    <a:pt x="7" y="60"/>
                    <a:pt x="7" y="60"/>
                  </a:cubicBezTo>
                  <a:cubicBezTo>
                    <a:pt x="6" y="60"/>
                    <a:pt x="7" y="57"/>
                    <a:pt x="7" y="56"/>
                  </a:cubicBezTo>
                  <a:cubicBezTo>
                    <a:pt x="5" y="56"/>
                    <a:pt x="4" y="61"/>
                    <a:pt x="4" y="61"/>
                  </a:cubicBezTo>
                  <a:cubicBezTo>
                    <a:pt x="5" y="64"/>
                    <a:pt x="3" y="65"/>
                    <a:pt x="3" y="68"/>
                  </a:cubicBezTo>
                  <a:cubicBezTo>
                    <a:pt x="3" y="69"/>
                    <a:pt x="8" y="80"/>
                    <a:pt x="6" y="81"/>
                  </a:cubicBezTo>
                  <a:cubicBezTo>
                    <a:pt x="6" y="81"/>
                    <a:pt x="3" y="77"/>
                    <a:pt x="3" y="77"/>
                  </a:cubicBezTo>
                  <a:cubicBezTo>
                    <a:pt x="3" y="78"/>
                    <a:pt x="6" y="81"/>
                    <a:pt x="4" y="82"/>
                  </a:cubicBezTo>
                  <a:cubicBezTo>
                    <a:pt x="2" y="82"/>
                    <a:pt x="2" y="77"/>
                    <a:pt x="0" y="77"/>
                  </a:cubicBezTo>
                  <a:cubicBezTo>
                    <a:pt x="0" y="77"/>
                    <a:pt x="6" y="85"/>
                    <a:pt x="6" y="86"/>
                  </a:cubicBezTo>
                  <a:cubicBezTo>
                    <a:pt x="7" y="87"/>
                    <a:pt x="6" y="89"/>
                    <a:pt x="7" y="91"/>
                  </a:cubicBezTo>
                  <a:cubicBezTo>
                    <a:pt x="8" y="93"/>
                    <a:pt x="9" y="94"/>
                    <a:pt x="10" y="96"/>
                  </a:cubicBezTo>
                  <a:cubicBezTo>
                    <a:pt x="11" y="97"/>
                    <a:pt x="11" y="100"/>
                    <a:pt x="11" y="101"/>
                  </a:cubicBezTo>
                  <a:cubicBezTo>
                    <a:pt x="11" y="103"/>
                    <a:pt x="12" y="105"/>
                    <a:pt x="13" y="106"/>
                  </a:cubicBezTo>
                  <a:cubicBezTo>
                    <a:pt x="14" y="109"/>
                    <a:pt x="14" y="110"/>
                    <a:pt x="14" y="113"/>
                  </a:cubicBezTo>
                  <a:cubicBezTo>
                    <a:pt x="14" y="114"/>
                    <a:pt x="14" y="119"/>
                    <a:pt x="14" y="119"/>
                  </a:cubicBezTo>
                  <a:cubicBezTo>
                    <a:pt x="13" y="120"/>
                    <a:pt x="12" y="120"/>
                    <a:pt x="11" y="121"/>
                  </a:cubicBezTo>
                  <a:cubicBezTo>
                    <a:pt x="10" y="124"/>
                    <a:pt x="12" y="124"/>
                    <a:pt x="13" y="125"/>
                  </a:cubicBezTo>
                  <a:cubicBezTo>
                    <a:pt x="17" y="127"/>
                    <a:pt x="20" y="129"/>
                    <a:pt x="25" y="128"/>
                  </a:cubicBezTo>
                  <a:cubicBezTo>
                    <a:pt x="27" y="127"/>
                    <a:pt x="29" y="126"/>
                    <a:pt x="30" y="125"/>
                  </a:cubicBezTo>
                  <a:cubicBezTo>
                    <a:pt x="33" y="124"/>
                    <a:pt x="32" y="125"/>
                    <a:pt x="33" y="123"/>
                  </a:cubicBezTo>
                  <a:cubicBezTo>
                    <a:pt x="35" y="121"/>
                    <a:pt x="42" y="121"/>
                    <a:pt x="44" y="122"/>
                  </a:cubicBezTo>
                  <a:cubicBezTo>
                    <a:pt x="47" y="122"/>
                    <a:pt x="52" y="124"/>
                    <a:pt x="54" y="121"/>
                  </a:cubicBezTo>
                  <a:cubicBezTo>
                    <a:pt x="55" y="120"/>
                    <a:pt x="55" y="118"/>
                    <a:pt x="57" y="117"/>
                  </a:cubicBezTo>
                  <a:cubicBezTo>
                    <a:pt x="59" y="116"/>
                    <a:pt x="61" y="115"/>
                    <a:pt x="63" y="114"/>
                  </a:cubicBezTo>
                  <a:cubicBezTo>
                    <a:pt x="66" y="112"/>
                    <a:pt x="70" y="114"/>
                    <a:pt x="73" y="112"/>
                  </a:cubicBezTo>
                  <a:cubicBezTo>
                    <a:pt x="78" y="110"/>
                    <a:pt x="82" y="110"/>
                    <a:pt x="88" y="109"/>
                  </a:cubicBezTo>
                  <a:cubicBezTo>
                    <a:pt x="89" y="109"/>
                    <a:pt x="90" y="108"/>
                    <a:pt x="92" y="108"/>
                  </a:cubicBezTo>
                  <a:cubicBezTo>
                    <a:pt x="93" y="109"/>
                    <a:pt x="95" y="110"/>
                    <a:pt x="96" y="111"/>
                  </a:cubicBezTo>
                  <a:cubicBezTo>
                    <a:pt x="97" y="111"/>
                    <a:pt x="107" y="113"/>
                    <a:pt x="107" y="114"/>
                  </a:cubicBezTo>
                  <a:cubicBezTo>
                    <a:pt x="106" y="115"/>
                    <a:pt x="105" y="118"/>
                    <a:pt x="107" y="117"/>
                  </a:cubicBezTo>
                  <a:cubicBezTo>
                    <a:pt x="108" y="117"/>
                    <a:pt x="110" y="120"/>
                    <a:pt x="111" y="121"/>
                  </a:cubicBezTo>
                  <a:cubicBezTo>
                    <a:pt x="112" y="122"/>
                    <a:pt x="112" y="123"/>
                    <a:pt x="112" y="125"/>
                  </a:cubicBezTo>
                  <a:cubicBezTo>
                    <a:pt x="113" y="126"/>
                    <a:pt x="115" y="128"/>
                    <a:pt x="115" y="128"/>
                  </a:cubicBezTo>
                  <a:cubicBezTo>
                    <a:pt x="115" y="127"/>
                    <a:pt x="114" y="126"/>
                    <a:pt x="116" y="125"/>
                  </a:cubicBezTo>
                  <a:cubicBezTo>
                    <a:pt x="117" y="124"/>
                    <a:pt x="118" y="123"/>
                    <a:pt x="120" y="122"/>
                  </a:cubicBezTo>
                  <a:cubicBezTo>
                    <a:pt x="121" y="121"/>
                    <a:pt x="126" y="116"/>
                    <a:pt x="125" y="115"/>
                  </a:cubicBezTo>
                  <a:cubicBezTo>
                    <a:pt x="126" y="117"/>
                    <a:pt x="125" y="118"/>
                    <a:pt x="125" y="120"/>
                  </a:cubicBezTo>
                  <a:cubicBezTo>
                    <a:pt x="126" y="121"/>
                    <a:pt x="124" y="122"/>
                    <a:pt x="124" y="122"/>
                  </a:cubicBezTo>
                  <a:cubicBezTo>
                    <a:pt x="123" y="124"/>
                    <a:pt x="123" y="125"/>
                    <a:pt x="123" y="126"/>
                  </a:cubicBezTo>
                  <a:cubicBezTo>
                    <a:pt x="123" y="128"/>
                    <a:pt x="119" y="129"/>
                    <a:pt x="122" y="129"/>
                  </a:cubicBezTo>
                  <a:cubicBezTo>
                    <a:pt x="126" y="129"/>
                    <a:pt x="124" y="125"/>
                    <a:pt x="125" y="123"/>
                  </a:cubicBezTo>
                  <a:cubicBezTo>
                    <a:pt x="125" y="123"/>
                    <a:pt x="129" y="127"/>
                    <a:pt x="128" y="129"/>
                  </a:cubicBezTo>
                  <a:cubicBezTo>
                    <a:pt x="125" y="133"/>
                    <a:pt x="129" y="130"/>
                    <a:pt x="131" y="132"/>
                  </a:cubicBezTo>
                  <a:cubicBezTo>
                    <a:pt x="134" y="135"/>
                    <a:pt x="134" y="136"/>
                    <a:pt x="134" y="139"/>
                  </a:cubicBezTo>
                  <a:cubicBezTo>
                    <a:pt x="133" y="142"/>
                    <a:pt x="137" y="145"/>
                    <a:pt x="139" y="145"/>
                  </a:cubicBezTo>
                  <a:cubicBezTo>
                    <a:pt x="141" y="146"/>
                    <a:pt x="143" y="147"/>
                    <a:pt x="145" y="147"/>
                  </a:cubicBezTo>
                  <a:cubicBezTo>
                    <a:pt x="147" y="147"/>
                    <a:pt x="151" y="152"/>
                    <a:pt x="153" y="151"/>
                  </a:cubicBezTo>
                  <a:cubicBezTo>
                    <a:pt x="155" y="150"/>
                    <a:pt x="157" y="149"/>
                    <a:pt x="158" y="147"/>
                  </a:cubicBezTo>
                  <a:cubicBezTo>
                    <a:pt x="158" y="147"/>
                    <a:pt x="160" y="144"/>
                    <a:pt x="161" y="145"/>
                  </a:cubicBezTo>
                  <a:cubicBezTo>
                    <a:pt x="161" y="146"/>
                    <a:pt x="159" y="147"/>
                    <a:pt x="160" y="148"/>
                  </a:cubicBezTo>
                  <a:cubicBezTo>
                    <a:pt x="161" y="149"/>
                    <a:pt x="161" y="146"/>
                    <a:pt x="162" y="146"/>
                  </a:cubicBezTo>
                  <a:cubicBezTo>
                    <a:pt x="162" y="146"/>
                    <a:pt x="164" y="149"/>
                    <a:pt x="165" y="149"/>
                  </a:cubicBezTo>
                  <a:cubicBezTo>
                    <a:pt x="165" y="150"/>
                    <a:pt x="167" y="152"/>
                    <a:pt x="168" y="152"/>
                  </a:cubicBezTo>
                  <a:cubicBezTo>
                    <a:pt x="167" y="152"/>
                    <a:pt x="170" y="149"/>
                    <a:pt x="170" y="149"/>
                  </a:cubicBezTo>
                  <a:cubicBezTo>
                    <a:pt x="172" y="148"/>
                    <a:pt x="173" y="146"/>
                    <a:pt x="174" y="145"/>
                  </a:cubicBezTo>
                  <a:cubicBezTo>
                    <a:pt x="177" y="144"/>
                    <a:pt x="185" y="146"/>
                    <a:pt x="185" y="142"/>
                  </a:cubicBezTo>
                  <a:cubicBezTo>
                    <a:pt x="186" y="137"/>
                    <a:pt x="187" y="134"/>
                    <a:pt x="188" y="130"/>
                  </a:cubicBezTo>
                  <a:cubicBezTo>
                    <a:pt x="190" y="126"/>
                    <a:pt x="191" y="122"/>
                    <a:pt x="194" y="118"/>
                  </a:cubicBezTo>
                  <a:cubicBezTo>
                    <a:pt x="195" y="117"/>
                    <a:pt x="197" y="116"/>
                    <a:pt x="198" y="114"/>
                  </a:cubicBezTo>
                  <a:cubicBezTo>
                    <a:pt x="198" y="113"/>
                    <a:pt x="198" y="113"/>
                    <a:pt x="198" y="112"/>
                  </a:cubicBezTo>
                  <a:cubicBezTo>
                    <a:pt x="199" y="111"/>
                    <a:pt x="200" y="110"/>
                    <a:pt x="200" y="108"/>
                  </a:cubicBezTo>
                  <a:cubicBezTo>
                    <a:pt x="201" y="106"/>
                    <a:pt x="200" y="104"/>
                    <a:pt x="201" y="102"/>
                  </a:cubicBezTo>
                  <a:cubicBezTo>
                    <a:pt x="201" y="101"/>
                    <a:pt x="202" y="100"/>
                    <a:pt x="202" y="99"/>
                  </a:cubicBezTo>
                  <a:cubicBezTo>
                    <a:pt x="203" y="98"/>
                    <a:pt x="201" y="97"/>
                    <a:pt x="202" y="96"/>
                  </a:cubicBezTo>
                  <a:cubicBezTo>
                    <a:pt x="203" y="95"/>
                    <a:pt x="204" y="92"/>
                    <a:pt x="203" y="91"/>
                  </a:cubicBezTo>
                  <a:cubicBezTo>
                    <a:pt x="203" y="89"/>
                    <a:pt x="202" y="88"/>
                    <a:pt x="202" y="87"/>
                  </a:cubicBezTo>
                  <a:cubicBezTo>
                    <a:pt x="201" y="86"/>
                    <a:pt x="201" y="84"/>
                    <a:pt x="201" y="83"/>
                  </a:cubicBezTo>
                  <a:cubicBezTo>
                    <a:pt x="200" y="79"/>
                    <a:pt x="203" y="77"/>
                    <a:pt x="202" y="73"/>
                  </a:cubicBezTo>
                  <a:cubicBezTo>
                    <a:pt x="202" y="74"/>
                    <a:pt x="201" y="76"/>
                    <a:pt x="200" y="76"/>
                  </a:cubicBezTo>
                  <a:cubicBezTo>
                    <a:pt x="198" y="76"/>
                    <a:pt x="197" y="72"/>
                    <a:pt x="196" y="70"/>
                  </a:cubicBezTo>
                  <a:cubicBezTo>
                    <a:pt x="194" y="67"/>
                    <a:pt x="190" y="67"/>
                    <a:pt x="190" y="62"/>
                  </a:cubicBezTo>
                  <a:cubicBezTo>
                    <a:pt x="189" y="60"/>
                    <a:pt x="188" y="60"/>
                    <a:pt x="187" y="59"/>
                  </a:cubicBezTo>
                  <a:cubicBezTo>
                    <a:pt x="185" y="58"/>
                    <a:pt x="185" y="61"/>
                    <a:pt x="184" y="59"/>
                  </a:cubicBezTo>
                  <a:cubicBezTo>
                    <a:pt x="184" y="56"/>
                    <a:pt x="183" y="55"/>
                    <a:pt x="181" y="53"/>
                  </a:cubicBezTo>
                  <a:cubicBezTo>
                    <a:pt x="181" y="53"/>
                    <a:pt x="180" y="52"/>
                    <a:pt x="180" y="51"/>
                  </a:cubicBezTo>
                  <a:cubicBezTo>
                    <a:pt x="179" y="51"/>
                    <a:pt x="180" y="49"/>
                    <a:pt x="180" y="50"/>
                  </a:cubicBezTo>
                  <a:cubicBezTo>
                    <a:pt x="178" y="48"/>
                    <a:pt x="176" y="47"/>
                    <a:pt x="174" y="46"/>
                  </a:cubicBezTo>
                  <a:cubicBezTo>
                    <a:pt x="172" y="44"/>
                    <a:pt x="169" y="45"/>
                    <a:pt x="168" y="43"/>
                  </a:cubicBezTo>
                  <a:cubicBezTo>
                    <a:pt x="166" y="41"/>
                    <a:pt x="167" y="37"/>
                    <a:pt x="166" y="36"/>
                  </a:cubicBezTo>
                  <a:cubicBezTo>
                    <a:pt x="166" y="34"/>
                    <a:pt x="166" y="32"/>
                    <a:pt x="165" y="31"/>
                  </a:cubicBezTo>
                  <a:cubicBezTo>
                    <a:pt x="164" y="30"/>
                    <a:pt x="163" y="30"/>
                    <a:pt x="163" y="28"/>
                  </a:cubicBezTo>
                  <a:cubicBezTo>
                    <a:pt x="163" y="26"/>
                    <a:pt x="163" y="23"/>
                    <a:pt x="161" y="20"/>
                  </a:cubicBezTo>
                  <a:cubicBezTo>
                    <a:pt x="160" y="20"/>
                    <a:pt x="158" y="17"/>
                    <a:pt x="158" y="18"/>
                  </a:cubicBezTo>
                  <a:cubicBezTo>
                    <a:pt x="156" y="18"/>
                    <a:pt x="156" y="19"/>
                    <a:pt x="155" y="17"/>
                  </a:cubicBezTo>
                  <a:cubicBezTo>
                    <a:pt x="153" y="15"/>
                    <a:pt x="154" y="11"/>
                    <a:pt x="152" y="8"/>
                  </a:cubicBezTo>
                  <a:cubicBezTo>
                    <a:pt x="152" y="7"/>
                    <a:pt x="148" y="0"/>
                    <a:pt x="148" y="0"/>
                  </a:cubicBezTo>
                  <a:cubicBezTo>
                    <a:pt x="147" y="0"/>
                    <a:pt x="147" y="2"/>
                    <a:pt x="147" y="3"/>
                  </a:cubicBezTo>
                  <a:cubicBezTo>
                    <a:pt x="147" y="4"/>
                    <a:pt x="146" y="5"/>
                    <a:pt x="145" y="6"/>
                  </a:cubicBezTo>
                  <a:cubicBezTo>
                    <a:pt x="145" y="6"/>
                    <a:pt x="143" y="8"/>
                    <a:pt x="144" y="9"/>
                  </a:cubicBezTo>
                  <a:cubicBezTo>
                    <a:pt x="144" y="9"/>
                    <a:pt x="146" y="9"/>
                    <a:pt x="145" y="10"/>
                  </a:cubicBezTo>
                  <a:cubicBezTo>
                    <a:pt x="144" y="10"/>
                    <a:pt x="143" y="15"/>
                    <a:pt x="143" y="16"/>
                  </a:cubicBezTo>
                  <a:cubicBezTo>
                    <a:pt x="144" y="18"/>
                    <a:pt x="144" y="20"/>
                    <a:pt x="144" y="22"/>
                  </a:cubicBezTo>
                  <a:cubicBezTo>
                    <a:pt x="143" y="26"/>
                    <a:pt x="143" y="36"/>
                    <a:pt x="137" y="36"/>
                  </a:cubicBezTo>
                  <a:cubicBezTo>
                    <a:pt x="133" y="36"/>
                    <a:pt x="133" y="32"/>
                    <a:pt x="130" y="31"/>
                  </a:cubicBezTo>
                  <a:cubicBezTo>
                    <a:pt x="128" y="30"/>
                    <a:pt x="126" y="30"/>
                    <a:pt x="124" y="28"/>
                  </a:cubicBezTo>
                  <a:cubicBezTo>
                    <a:pt x="123" y="27"/>
                    <a:pt x="112" y="21"/>
                    <a:pt x="113" y="20"/>
                  </a:cubicBezTo>
                  <a:cubicBezTo>
                    <a:pt x="113" y="19"/>
                    <a:pt x="114" y="18"/>
                    <a:pt x="115" y="17"/>
                  </a:cubicBezTo>
                  <a:cubicBezTo>
                    <a:pt x="115" y="16"/>
                    <a:pt x="117" y="16"/>
                    <a:pt x="117" y="15"/>
                  </a:cubicBezTo>
                  <a:cubicBezTo>
                    <a:pt x="117" y="15"/>
                    <a:pt x="116" y="14"/>
                    <a:pt x="116" y="13"/>
                  </a:cubicBezTo>
                  <a:cubicBezTo>
                    <a:pt x="117" y="12"/>
                    <a:pt x="117" y="12"/>
                    <a:pt x="118" y="11"/>
                  </a:cubicBezTo>
                  <a:cubicBezTo>
                    <a:pt x="118" y="10"/>
                    <a:pt x="120" y="9"/>
                    <a:pt x="121" y="8"/>
                  </a:cubicBezTo>
                  <a:cubicBezTo>
                    <a:pt x="121" y="7"/>
                    <a:pt x="119" y="5"/>
                    <a:pt x="118" y="6"/>
                  </a:cubicBezTo>
                  <a:cubicBezTo>
                    <a:pt x="118" y="6"/>
                    <a:pt x="117" y="8"/>
                    <a:pt x="117" y="8"/>
                  </a:cubicBezTo>
                  <a:cubicBezTo>
                    <a:pt x="116" y="7"/>
                    <a:pt x="116" y="7"/>
                    <a:pt x="115" y="6"/>
                  </a:cubicBezTo>
                  <a:cubicBezTo>
                    <a:pt x="115" y="5"/>
                    <a:pt x="113" y="7"/>
                    <a:pt x="112" y="7"/>
                  </a:cubicBezTo>
                  <a:cubicBezTo>
                    <a:pt x="111" y="8"/>
                    <a:pt x="110" y="7"/>
                    <a:pt x="109" y="7"/>
                  </a:cubicBezTo>
                  <a:cubicBezTo>
                    <a:pt x="107" y="6"/>
                    <a:pt x="104" y="5"/>
                    <a:pt x="101" y="4"/>
                  </a:cubicBezTo>
                  <a:cubicBezTo>
                    <a:pt x="99" y="4"/>
                    <a:pt x="103" y="5"/>
                    <a:pt x="10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Freeform 404">
              <a:extLst>
                <a:ext uri="{FF2B5EF4-FFF2-40B4-BE49-F238E27FC236}">
                  <a16:creationId xmlns:a16="http://schemas.microsoft.com/office/drawing/2014/main" id="{CEF894F6-F9F3-7149-8661-21A5B864E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4969865"/>
              <a:ext cx="318996" cy="510681"/>
            </a:xfrm>
            <a:custGeom>
              <a:avLst/>
              <a:gdLst>
                <a:gd name="T0" fmla="*/ 7 w 40"/>
                <a:gd name="T1" fmla="*/ 0 h 60"/>
                <a:gd name="T2" fmla="*/ 4 w 40"/>
                <a:gd name="T3" fmla="*/ 3 h 60"/>
                <a:gd name="T4" fmla="*/ 2 w 40"/>
                <a:gd name="T5" fmla="*/ 8 h 60"/>
                <a:gd name="T6" fmla="*/ 5 w 40"/>
                <a:gd name="T7" fmla="*/ 14 h 60"/>
                <a:gd name="T8" fmla="*/ 3 w 40"/>
                <a:gd name="T9" fmla="*/ 18 h 60"/>
                <a:gd name="T10" fmla="*/ 3 w 40"/>
                <a:gd name="T11" fmla="*/ 19 h 60"/>
                <a:gd name="T12" fmla="*/ 2 w 40"/>
                <a:gd name="T13" fmla="*/ 23 h 60"/>
                <a:gd name="T14" fmla="*/ 5 w 40"/>
                <a:gd name="T15" fmla="*/ 23 h 60"/>
                <a:gd name="T16" fmla="*/ 7 w 40"/>
                <a:gd name="T17" fmla="*/ 19 h 60"/>
                <a:gd name="T18" fmla="*/ 7 w 40"/>
                <a:gd name="T19" fmla="*/ 23 h 60"/>
                <a:gd name="T20" fmla="*/ 11 w 40"/>
                <a:gd name="T21" fmla="*/ 27 h 60"/>
                <a:gd name="T22" fmla="*/ 14 w 40"/>
                <a:gd name="T23" fmla="*/ 30 h 60"/>
                <a:gd name="T24" fmla="*/ 16 w 40"/>
                <a:gd name="T25" fmla="*/ 36 h 60"/>
                <a:gd name="T26" fmla="*/ 8 w 40"/>
                <a:gd name="T27" fmla="*/ 39 h 60"/>
                <a:gd name="T28" fmla="*/ 9 w 40"/>
                <a:gd name="T29" fmla="*/ 42 h 60"/>
                <a:gd name="T30" fmla="*/ 5 w 40"/>
                <a:gd name="T31" fmla="*/ 47 h 60"/>
                <a:gd name="T32" fmla="*/ 9 w 40"/>
                <a:gd name="T33" fmla="*/ 48 h 60"/>
                <a:gd name="T34" fmla="*/ 18 w 40"/>
                <a:gd name="T35" fmla="*/ 48 h 60"/>
                <a:gd name="T36" fmla="*/ 10 w 40"/>
                <a:gd name="T37" fmla="*/ 52 h 60"/>
                <a:gd name="T38" fmla="*/ 7 w 40"/>
                <a:gd name="T39" fmla="*/ 55 h 60"/>
                <a:gd name="T40" fmla="*/ 3 w 40"/>
                <a:gd name="T41" fmla="*/ 59 h 60"/>
                <a:gd name="T42" fmla="*/ 5 w 40"/>
                <a:gd name="T43" fmla="*/ 60 h 60"/>
                <a:gd name="T44" fmla="*/ 12 w 40"/>
                <a:gd name="T45" fmla="*/ 57 h 60"/>
                <a:gd name="T46" fmla="*/ 19 w 40"/>
                <a:gd name="T47" fmla="*/ 55 h 60"/>
                <a:gd name="T48" fmla="*/ 27 w 40"/>
                <a:gd name="T49" fmla="*/ 54 h 60"/>
                <a:gd name="T50" fmla="*/ 38 w 40"/>
                <a:gd name="T51" fmla="*/ 51 h 60"/>
                <a:gd name="T52" fmla="*/ 38 w 40"/>
                <a:gd name="T53" fmla="*/ 46 h 60"/>
                <a:gd name="T54" fmla="*/ 32 w 40"/>
                <a:gd name="T55" fmla="*/ 41 h 60"/>
                <a:gd name="T56" fmla="*/ 31 w 40"/>
                <a:gd name="T57" fmla="*/ 36 h 60"/>
                <a:gd name="T58" fmla="*/ 30 w 40"/>
                <a:gd name="T59" fmla="*/ 34 h 60"/>
                <a:gd name="T60" fmla="*/ 23 w 40"/>
                <a:gd name="T61" fmla="*/ 25 h 60"/>
                <a:gd name="T62" fmla="*/ 12 w 40"/>
                <a:gd name="T63" fmla="*/ 18 h 60"/>
                <a:gd name="T64" fmla="*/ 14 w 40"/>
                <a:gd name="T65" fmla="*/ 16 h 60"/>
                <a:gd name="T66" fmla="*/ 21 w 40"/>
                <a:gd name="T67" fmla="*/ 8 h 60"/>
                <a:gd name="T68" fmla="*/ 9 w 40"/>
                <a:gd name="T69" fmla="*/ 7 h 60"/>
                <a:gd name="T70" fmla="*/ 9 w 40"/>
                <a:gd name="T71" fmla="*/ 6 h 60"/>
                <a:gd name="T72" fmla="*/ 15 w 40"/>
                <a:gd name="T7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60">
                  <a:moveTo>
                    <a:pt x="15" y="0"/>
                  </a:moveTo>
                  <a:cubicBezTo>
                    <a:pt x="12" y="0"/>
                    <a:pt x="10" y="1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6" y="3"/>
                    <a:pt x="5" y="2"/>
                    <a:pt x="4" y="3"/>
                  </a:cubicBezTo>
                  <a:cubicBezTo>
                    <a:pt x="5" y="2"/>
                    <a:pt x="5" y="4"/>
                    <a:pt x="5" y="4"/>
                  </a:cubicBezTo>
                  <a:cubicBezTo>
                    <a:pt x="4" y="6"/>
                    <a:pt x="1" y="5"/>
                    <a:pt x="2" y="8"/>
                  </a:cubicBezTo>
                  <a:cubicBezTo>
                    <a:pt x="4" y="10"/>
                    <a:pt x="3" y="11"/>
                    <a:pt x="2" y="13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5" y="15"/>
                    <a:pt x="3" y="18"/>
                    <a:pt x="3" y="18"/>
                  </a:cubicBezTo>
                  <a:cubicBezTo>
                    <a:pt x="2" y="18"/>
                    <a:pt x="0" y="18"/>
                    <a:pt x="0" y="20"/>
                  </a:cubicBezTo>
                  <a:cubicBezTo>
                    <a:pt x="1" y="20"/>
                    <a:pt x="2" y="18"/>
                    <a:pt x="3" y="19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4"/>
                    <a:pt x="3" y="22"/>
                    <a:pt x="4" y="22"/>
                  </a:cubicBezTo>
                  <a:cubicBezTo>
                    <a:pt x="4" y="21"/>
                    <a:pt x="5" y="23"/>
                    <a:pt x="5" y="23"/>
                  </a:cubicBezTo>
                  <a:cubicBezTo>
                    <a:pt x="6" y="23"/>
                    <a:pt x="5" y="19"/>
                    <a:pt x="4" y="19"/>
                  </a:cubicBezTo>
                  <a:cubicBezTo>
                    <a:pt x="5" y="19"/>
                    <a:pt x="7" y="20"/>
                    <a:pt x="7" y="19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1"/>
                    <a:pt x="7" y="22"/>
                    <a:pt x="7" y="23"/>
                  </a:cubicBezTo>
                  <a:cubicBezTo>
                    <a:pt x="7" y="24"/>
                    <a:pt x="4" y="27"/>
                    <a:pt x="7" y="27"/>
                  </a:cubicBezTo>
                  <a:cubicBezTo>
                    <a:pt x="7" y="27"/>
                    <a:pt x="10" y="27"/>
                    <a:pt x="11" y="27"/>
                  </a:cubicBezTo>
                  <a:cubicBezTo>
                    <a:pt x="12" y="26"/>
                    <a:pt x="15" y="26"/>
                    <a:pt x="15" y="26"/>
                  </a:cubicBezTo>
                  <a:cubicBezTo>
                    <a:pt x="14" y="28"/>
                    <a:pt x="13" y="28"/>
                    <a:pt x="14" y="30"/>
                  </a:cubicBezTo>
                  <a:cubicBezTo>
                    <a:pt x="15" y="33"/>
                    <a:pt x="15" y="31"/>
                    <a:pt x="16" y="32"/>
                  </a:cubicBezTo>
                  <a:cubicBezTo>
                    <a:pt x="16" y="33"/>
                    <a:pt x="15" y="35"/>
                    <a:pt x="16" y="36"/>
                  </a:cubicBezTo>
                  <a:cubicBezTo>
                    <a:pt x="17" y="38"/>
                    <a:pt x="14" y="38"/>
                    <a:pt x="13" y="38"/>
                  </a:cubicBezTo>
                  <a:cubicBezTo>
                    <a:pt x="11" y="39"/>
                    <a:pt x="10" y="37"/>
                    <a:pt x="8" y="39"/>
                  </a:cubicBezTo>
                  <a:cubicBezTo>
                    <a:pt x="7" y="41"/>
                    <a:pt x="12" y="40"/>
                    <a:pt x="11" y="41"/>
                  </a:cubicBezTo>
                  <a:cubicBezTo>
                    <a:pt x="11" y="41"/>
                    <a:pt x="9" y="42"/>
                    <a:pt x="9" y="42"/>
                  </a:cubicBezTo>
                  <a:cubicBezTo>
                    <a:pt x="9" y="43"/>
                    <a:pt x="10" y="43"/>
                    <a:pt x="9" y="44"/>
                  </a:cubicBezTo>
                  <a:cubicBezTo>
                    <a:pt x="8" y="45"/>
                    <a:pt x="7" y="46"/>
                    <a:pt x="5" y="47"/>
                  </a:cubicBezTo>
                  <a:cubicBezTo>
                    <a:pt x="4" y="48"/>
                    <a:pt x="6" y="49"/>
                    <a:pt x="6" y="49"/>
                  </a:cubicBezTo>
                  <a:cubicBezTo>
                    <a:pt x="7" y="49"/>
                    <a:pt x="9" y="48"/>
                    <a:pt x="9" y="48"/>
                  </a:cubicBezTo>
                  <a:cubicBezTo>
                    <a:pt x="9" y="49"/>
                    <a:pt x="12" y="49"/>
                    <a:pt x="13" y="50"/>
                  </a:cubicBezTo>
                  <a:cubicBezTo>
                    <a:pt x="15" y="50"/>
                    <a:pt x="17" y="48"/>
                    <a:pt x="18" y="48"/>
                  </a:cubicBezTo>
                  <a:cubicBezTo>
                    <a:pt x="18" y="48"/>
                    <a:pt x="16" y="53"/>
                    <a:pt x="13" y="52"/>
                  </a:cubicBezTo>
                  <a:cubicBezTo>
                    <a:pt x="12" y="51"/>
                    <a:pt x="11" y="52"/>
                    <a:pt x="10" y="52"/>
                  </a:cubicBezTo>
                  <a:cubicBezTo>
                    <a:pt x="8" y="52"/>
                    <a:pt x="9" y="51"/>
                    <a:pt x="8" y="51"/>
                  </a:cubicBezTo>
                  <a:cubicBezTo>
                    <a:pt x="8" y="51"/>
                    <a:pt x="8" y="54"/>
                    <a:pt x="7" y="55"/>
                  </a:cubicBezTo>
                  <a:cubicBezTo>
                    <a:pt x="7" y="55"/>
                    <a:pt x="6" y="56"/>
                    <a:pt x="5" y="57"/>
                  </a:cubicBezTo>
                  <a:cubicBezTo>
                    <a:pt x="5" y="57"/>
                    <a:pt x="3" y="58"/>
                    <a:pt x="3" y="59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5" y="59"/>
                    <a:pt x="4" y="59"/>
                    <a:pt x="5" y="60"/>
                  </a:cubicBezTo>
                  <a:cubicBezTo>
                    <a:pt x="5" y="60"/>
                    <a:pt x="7" y="57"/>
                    <a:pt x="8" y="57"/>
                  </a:cubicBezTo>
                  <a:cubicBezTo>
                    <a:pt x="9" y="57"/>
                    <a:pt x="11" y="58"/>
                    <a:pt x="12" y="57"/>
                  </a:cubicBezTo>
                  <a:cubicBezTo>
                    <a:pt x="14" y="57"/>
                    <a:pt x="13" y="55"/>
                    <a:pt x="15" y="55"/>
                  </a:cubicBezTo>
                  <a:cubicBezTo>
                    <a:pt x="16" y="54"/>
                    <a:pt x="17" y="55"/>
                    <a:pt x="19" y="55"/>
                  </a:cubicBezTo>
                  <a:cubicBezTo>
                    <a:pt x="20" y="56"/>
                    <a:pt x="21" y="54"/>
                    <a:pt x="23" y="55"/>
                  </a:cubicBezTo>
                  <a:cubicBezTo>
                    <a:pt x="24" y="56"/>
                    <a:pt x="26" y="55"/>
                    <a:pt x="27" y="54"/>
                  </a:cubicBezTo>
                  <a:cubicBezTo>
                    <a:pt x="29" y="54"/>
                    <a:pt x="32" y="54"/>
                    <a:pt x="34" y="54"/>
                  </a:cubicBezTo>
                  <a:cubicBezTo>
                    <a:pt x="34" y="54"/>
                    <a:pt x="38" y="51"/>
                    <a:pt x="38" y="51"/>
                  </a:cubicBezTo>
                  <a:cubicBezTo>
                    <a:pt x="37" y="50"/>
                    <a:pt x="33" y="51"/>
                    <a:pt x="33" y="50"/>
                  </a:cubicBezTo>
                  <a:cubicBezTo>
                    <a:pt x="33" y="49"/>
                    <a:pt x="37" y="46"/>
                    <a:pt x="38" y="46"/>
                  </a:cubicBezTo>
                  <a:cubicBezTo>
                    <a:pt x="39" y="44"/>
                    <a:pt x="40" y="40"/>
                    <a:pt x="36" y="40"/>
                  </a:cubicBezTo>
                  <a:cubicBezTo>
                    <a:pt x="35" y="40"/>
                    <a:pt x="33" y="41"/>
                    <a:pt x="32" y="41"/>
                  </a:cubicBezTo>
                  <a:cubicBezTo>
                    <a:pt x="30" y="40"/>
                    <a:pt x="32" y="40"/>
                    <a:pt x="32" y="39"/>
                  </a:cubicBezTo>
                  <a:cubicBezTo>
                    <a:pt x="32" y="38"/>
                    <a:pt x="32" y="37"/>
                    <a:pt x="31" y="36"/>
                  </a:cubicBezTo>
                  <a:cubicBezTo>
                    <a:pt x="31" y="36"/>
                    <a:pt x="27" y="35"/>
                    <a:pt x="28" y="34"/>
                  </a:cubicBezTo>
                  <a:cubicBezTo>
                    <a:pt x="28" y="34"/>
                    <a:pt x="30" y="35"/>
                    <a:pt x="30" y="34"/>
                  </a:cubicBezTo>
                  <a:cubicBezTo>
                    <a:pt x="31" y="33"/>
                    <a:pt x="30" y="32"/>
                    <a:pt x="29" y="31"/>
                  </a:cubicBezTo>
                  <a:cubicBezTo>
                    <a:pt x="26" y="29"/>
                    <a:pt x="25" y="29"/>
                    <a:pt x="23" y="25"/>
                  </a:cubicBezTo>
                  <a:cubicBezTo>
                    <a:pt x="22" y="23"/>
                    <a:pt x="21" y="21"/>
                    <a:pt x="18" y="19"/>
                  </a:cubicBezTo>
                  <a:cubicBezTo>
                    <a:pt x="17" y="18"/>
                    <a:pt x="13" y="20"/>
                    <a:pt x="12" y="18"/>
                  </a:cubicBezTo>
                  <a:cubicBezTo>
                    <a:pt x="12" y="18"/>
                    <a:pt x="18" y="17"/>
                    <a:pt x="17" y="16"/>
                  </a:cubicBezTo>
                  <a:cubicBezTo>
                    <a:pt x="17" y="16"/>
                    <a:pt x="15" y="17"/>
                    <a:pt x="14" y="16"/>
                  </a:cubicBezTo>
                  <a:cubicBezTo>
                    <a:pt x="14" y="16"/>
                    <a:pt x="18" y="15"/>
                    <a:pt x="18" y="15"/>
                  </a:cubicBezTo>
                  <a:cubicBezTo>
                    <a:pt x="19" y="14"/>
                    <a:pt x="22" y="9"/>
                    <a:pt x="21" y="8"/>
                  </a:cubicBezTo>
                  <a:cubicBezTo>
                    <a:pt x="20" y="6"/>
                    <a:pt x="17" y="6"/>
                    <a:pt x="15" y="6"/>
                  </a:cubicBezTo>
                  <a:cubicBezTo>
                    <a:pt x="14" y="7"/>
                    <a:pt x="9" y="7"/>
                    <a:pt x="9" y="7"/>
                  </a:cubicBezTo>
                  <a:cubicBezTo>
                    <a:pt x="9" y="7"/>
                    <a:pt x="11" y="6"/>
                    <a:pt x="11" y="6"/>
                  </a:cubicBezTo>
                  <a:cubicBezTo>
                    <a:pt x="11" y="6"/>
                    <a:pt x="9" y="5"/>
                    <a:pt x="9" y="6"/>
                  </a:cubicBezTo>
                  <a:cubicBezTo>
                    <a:pt x="9" y="5"/>
                    <a:pt x="18" y="1"/>
                    <a:pt x="15" y="0"/>
                  </a:cubicBezTo>
                  <a:cubicBezTo>
                    <a:pt x="14" y="0"/>
                    <a:pt x="17" y="1"/>
                    <a:pt x="1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406">
              <a:extLst>
                <a:ext uri="{FF2B5EF4-FFF2-40B4-BE49-F238E27FC236}">
                  <a16:creationId xmlns:a16="http://schemas.microsoft.com/office/drawing/2014/main" id="{59125C0C-5C12-114B-8255-05A67070C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3622472"/>
              <a:ext cx="719790" cy="525110"/>
            </a:xfrm>
            <a:custGeom>
              <a:avLst/>
              <a:gdLst>
                <a:gd name="T0" fmla="*/ 77 w 90"/>
                <a:gd name="T1" fmla="*/ 2 h 62"/>
                <a:gd name="T2" fmla="*/ 66 w 90"/>
                <a:gd name="T3" fmla="*/ 6 h 62"/>
                <a:gd name="T4" fmla="*/ 51 w 90"/>
                <a:gd name="T5" fmla="*/ 8 h 62"/>
                <a:gd name="T6" fmla="*/ 48 w 90"/>
                <a:gd name="T7" fmla="*/ 9 h 62"/>
                <a:gd name="T8" fmla="*/ 39 w 90"/>
                <a:gd name="T9" fmla="*/ 11 h 62"/>
                <a:gd name="T10" fmla="*/ 32 w 90"/>
                <a:gd name="T11" fmla="*/ 14 h 62"/>
                <a:gd name="T12" fmla="*/ 26 w 90"/>
                <a:gd name="T13" fmla="*/ 19 h 62"/>
                <a:gd name="T14" fmla="*/ 26 w 90"/>
                <a:gd name="T15" fmla="*/ 21 h 62"/>
                <a:gd name="T16" fmla="*/ 27 w 90"/>
                <a:gd name="T17" fmla="*/ 23 h 62"/>
                <a:gd name="T18" fmla="*/ 23 w 90"/>
                <a:gd name="T19" fmla="*/ 25 h 62"/>
                <a:gd name="T20" fmla="*/ 21 w 90"/>
                <a:gd name="T21" fmla="*/ 28 h 62"/>
                <a:gd name="T22" fmla="*/ 21 w 90"/>
                <a:gd name="T23" fmla="*/ 29 h 62"/>
                <a:gd name="T24" fmla="*/ 14 w 90"/>
                <a:gd name="T25" fmla="*/ 31 h 62"/>
                <a:gd name="T26" fmla="*/ 19 w 90"/>
                <a:gd name="T27" fmla="*/ 34 h 62"/>
                <a:gd name="T28" fmla="*/ 9 w 90"/>
                <a:gd name="T29" fmla="*/ 38 h 62"/>
                <a:gd name="T30" fmla="*/ 6 w 90"/>
                <a:gd name="T31" fmla="*/ 41 h 62"/>
                <a:gd name="T32" fmla="*/ 5 w 90"/>
                <a:gd name="T33" fmla="*/ 47 h 62"/>
                <a:gd name="T34" fmla="*/ 4 w 90"/>
                <a:gd name="T35" fmla="*/ 53 h 62"/>
                <a:gd name="T36" fmla="*/ 12 w 90"/>
                <a:gd name="T37" fmla="*/ 55 h 62"/>
                <a:gd name="T38" fmla="*/ 12 w 90"/>
                <a:gd name="T39" fmla="*/ 56 h 62"/>
                <a:gd name="T40" fmla="*/ 16 w 90"/>
                <a:gd name="T41" fmla="*/ 62 h 62"/>
                <a:gd name="T42" fmla="*/ 26 w 90"/>
                <a:gd name="T43" fmla="*/ 61 h 62"/>
                <a:gd name="T44" fmla="*/ 26 w 90"/>
                <a:gd name="T45" fmla="*/ 59 h 62"/>
                <a:gd name="T46" fmla="*/ 20 w 90"/>
                <a:gd name="T47" fmla="*/ 48 h 62"/>
                <a:gd name="T48" fmla="*/ 20 w 90"/>
                <a:gd name="T49" fmla="*/ 42 h 62"/>
                <a:gd name="T50" fmla="*/ 22 w 90"/>
                <a:gd name="T51" fmla="*/ 40 h 62"/>
                <a:gd name="T52" fmla="*/ 21 w 90"/>
                <a:gd name="T53" fmla="*/ 36 h 62"/>
                <a:gd name="T54" fmla="*/ 27 w 90"/>
                <a:gd name="T55" fmla="*/ 34 h 62"/>
                <a:gd name="T56" fmla="*/ 27 w 90"/>
                <a:gd name="T57" fmla="*/ 32 h 62"/>
                <a:gd name="T58" fmla="*/ 32 w 90"/>
                <a:gd name="T59" fmla="*/ 31 h 62"/>
                <a:gd name="T60" fmla="*/ 35 w 90"/>
                <a:gd name="T61" fmla="*/ 29 h 62"/>
                <a:gd name="T62" fmla="*/ 35 w 90"/>
                <a:gd name="T63" fmla="*/ 26 h 62"/>
                <a:gd name="T64" fmla="*/ 42 w 90"/>
                <a:gd name="T65" fmla="*/ 24 h 62"/>
                <a:gd name="T66" fmla="*/ 45 w 90"/>
                <a:gd name="T67" fmla="*/ 22 h 62"/>
                <a:gd name="T68" fmla="*/ 58 w 90"/>
                <a:gd name="T69" fmla="*/ 15 h 62"/>
                <a:gd name="T70" fmla="*/ 81 w 90"/>
                <a:gd name="T71" fmla="*/ 8 h 62"/>
                <a:gd name="T72" fmla="*/ 84 w 90"/>
                <a:gd name="T73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62">
                  <a:moveTo>
                    <a:pt x="84" y="1"/>
                  </a:moveTo>
                  <a:cubicBezTo>
                    <a:pt x="81" y="1"/>
                    <a:pt x="80" y="0"/>
                    <a:pt x="77" y="2"/>
                  </a:cubicBezTo>
                  <a:cubicBezTo>
                    <a:pt x="76" y="2"/>
                    <a:pt x="72" y="3"/>
                    <a:pt x="73" y="4"/>
                  </a:cubicBezTo>
                  <a:cubicBezTo>
                    <a:pt x="72" y="4"/>
                    <a:pt x="68" y="6"/>
                    <a:pt x="66" y="6"/>
                  </a:cubicBezTo>
                  <a:cubicBezTo>
                    <a:pt x="64" y="6"/>
                    <a:pt x="61" y="7"/>
                    <a:pt x="59" y="8"/>
                  </a:cubicBezTo>
                  <a:cubicBezTo>
                    <a:pt x="56" y="8"/>
                    <a:pt x="54" y="8"/>
                    <a:pt x="51" y="8"/>
                  </a:cubicBezTo>
                  <a:cubicBezTo>
                    <a:pt x="51" y="8"/>
                    <a:pt x="45" y="8"/>
                    <a:pt x="46" y="9"/>
                  </a:cubicBezTo>
                  <a:cubicBezTo>
                    <a:pt x="46" y="9"/>
                    <a:pt x="48" y="9"/>
                    <a:pt x="48" y="9"/>
                  </a:cubicBezTo>
                  <a:cubicBezTo>
                    <a:pt x="47" y="10"/>
                    <a:pt x="45" y="10"/>
                    <a:pt x="44" y="11"/>
                  </a:cubicBezTo>
                  <a:cubicBezTo>
                    <a:pt x="43" y="11"/>
                    <a:pt x="41" y="11"/>
                    <a:pt x="39" y="11"/>
                  </a:cubicBezTo>
                  <a:cubicBezTo>
                    <a:pt x="38" y="11"/>
                    <a:pt x="38" y="11"/>
                    <a:pt x="36" y="12"/>
                  </a:cubicBezTo>
                  <a:cubicBezTo>
                    <a:pt x="35" y="15"/>
                    <a:pt x="34" y="14"/>
                    <a:pt x="32" y="14"/>
                  </a:cubicBezTo>
                  <a:cubicBezTo>
                    <a:pt x="30" y="15"/>
                    <a:pt x="31" y="17"/>
                    <a:pt x="28" y="17"/>
                  </a:cubicBezTo>
                  <a:cubicBezTo>
                    <a:pt x="26" y="17"/>
                    <a:pt x="27" y="19"/>
                    <a:pt x="26" y="19"/>
                  </a:cubicBezTo>
                  <a:cubicBezTo>
                    <a:pt x="25" y="20"/>
                    <a:pt x="22" y="18"/>
                    <a:pt x="23" y="19"/>
                  </a:cubicBezTo>
                  <a:cubicBezTo>
                    <a:pt x="23" y="20"/>
                    <a:pt x="26" y="21"/>
                    <a:pt x="26" y="21"/>
                  </a:cubicBezTo>
                  <a:cubicBezTo>
                    <a:pt x="26" y="21"/>
                    <a:pt x="22" y="22"/>
                    <a:pt x="22" y="22"/>
                  </a:cubicBezTo>
                  <a:cubicBezTo>
                    <a:pt x="22" y="23"/>
                    <a:pt x="27" y="23"/>
                    <a:pt x="27" y="23"/>
                  </a:cubicBezTo>
                  <a:cubicBezTo>
                    <a:pt x="27" y="24"/>
                    <a:pt x="20" y="24"/>
                    <a:pt x="21" y="25"/>
                  </a:cubicBezTo>
                  <a:cubicBezTo>
                    <a:pt x="21" y="24"/>
                    <a:pt x="23" y="25"/>
                    <a:pt x="23" y="25"/>
                  </a:cubicBezTo>
                  <a:cubicBezTo>
                    <a:pt x="21" y="26"/>
                    <a:pt x="20" y="25"/>
                    <a:pt x="20" y="26"/>
                  </a:cubicBezTo>
                  <a:cubicBezTo>
                    <a:pt x="19" y="27"/>
                    <a:pt x="21" y="28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8"/>
                    <a:pt x="20" y="29"/>
                    <a:pt x="21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6" y="31"/>
                    <a:pt x="15" y="31"/>
                    <a:pt x="14" y="31"/>
                  </a:cubicBezTo>
                  <a:cubicBezTo>
                    <a:pt x="12" y="32"/>
                    <a:pt x="12" y="33"/>
                    <a:pt x="14" y="33"/>
                  </a:cubicBezTo>
                  <a:cubicBezTo>
                    <a:pt x="15" y="33"/>
                    <a:pt x="18" y="34"/>
                    <a:pt x="19" y="34"/>
                  </a:cubicBezTo>
                  <a:cubicBezTo>
                    <a:pt x="17" y="35"/>
                    <a:pt x="15" y="33"/>
                    <a:pt x="15" y="36"/>
                  </a:cubicBezTo>
                  <a:cubicBezTo>
                    <a:pt x="15" y="37"/>
                    <a:pt x="10" y="37"/>
                    <a:pt x="9" y="38"/>
                  </a:cubicBezTo>
                  <a:cubicBezTo>
                    <a:pt x="8" y="39"/>
                    <a:pt x="9" y="39"/>
                    <a:pt x="9" y="40"/>
                  </a:cubicBezTo>
                  <a:cubicBezTo>
                    <a:pt x="9" y="40"/>
                    <a:pt x="6" y="41"/>
                    <a:pt x="6" y="41"/>
                  </a:cubicBezTo>
                  <a:cubicBezTo>
                    <a:pt x="2" y="42"/>
                    <a:pt x="7" y="42"/>
                    <a:pt x="7" y="43"/>
                  </a:cubicBezTo>
                  <a:cubicBezTo>
                    <a:pt x="8" y="44"/>
                    <a:pt x="5" y="47"/>
                    <a:pt x="5" y="47"/>
                  </a:cubicBezTo>
                  <a:cubicBezTo>
                    <a:pt x="3" y="49"/>
                    <a:pt x="0" y="47"/>
                    <a:pt x="0" y="51"/>
                  </a:cubicBezTo>
                  <a:cubicBezTo>
                    <a:pt x="0" y="55"/>
                    <a:pt x="2" y="53"/>
                    <a:pt x="4" y="53"/>
                  </a:cubicBezTo>
                  <a:cubicBezTo>
                    <a:pt x="6" y="54"/>
                    <a:pt x="7" y="55"/>
                    <a:pt x="9" y="54"/>
                  </a:cubicBezTo>
                  <a:cubicBezTo>
                    <a:pt x="9" y="54"/>
                    <a:pt x="11" y="56"/>
                    <a:pt x="12" y="55"/>
                  </a:cubicBezTo>
                  <a:cubicBezTo>
                    <a:pt x="12" y="55"/>
                    <a:pt x="10" y="55"/>
                    <a:pt x="10" y="56"/>
                  </a:cubicBezTo>
                  <a:cubicBezTo>
                    <a:pt x="11" y="56"/>
                    <a:pt x="12" y="56"/>
                    <a:pt x="12" y="56"/>
                  </a:cubicBezTo>
                  <a:cubicBezTo>
                    <a:pt x="12" y="56"/>
                    <a:pt x="10" y="60"/>
                    <a:pt x="10" y="60"/>
                  </a:cubicBezTo>
                  <a:cubicBezTo>
                    <a:pt x="12" y="61"/>
                    <a:pt x="14" y="61"/>
                    <a:pt x="16" y="62"/>
                  </a:cubicBezTo>
                  <a:cubicBezTo>
                    <a:pt x="19" y="62"/>
                    <a:pt x="20" y="62"/>
                    <a:pt x="23" y="62"/>
                  </a:cubicBezTo>
                  <a:cubicBezTo>
                    <a:pt x="24" y="61"/>
                    <a:pt x="25" y="61"/>
                    <a:pt x="26" y="61"/>
                  </a:cubicBezTo>
                  <a:cubicBezTo>
                    <a:pt x="27" y="62"/>
                    <a:pt x="28" y="62"/>
                    <a:pt x="30" y="62"/>
                  </a:cubicBezTo>
                  <a:cubicBezTo>
                    <a:pt x="31" y="62"/>
                    <a:pt x="27" y="59"/>
                    <a:pt x="26" y="59"/>
                  </a:cubicBezTo>
                  <a:cubicBezTo>
                    <a:pt x="24" y="57"/>
                    <a:pt x="23" y="55"/>
                    <a:pt x="22" y="53"/>
                  </a:cubicBezTo>
                  <a:cubicBezTo>
                    <a:pt x="20" y="51"/>
                    <a:pt x="21" y="50"/>
                    <a:pt x="20" y="48"/>
                  </a:cubicBezTo>
                  <a:cubicBezTo>
                    <a:pt x="19" y="45"/>
                    <a:pt x="18" y="45"/>
                    <a:pt x="20" y="43"/>
                  </a:cubicBezTo>
                  <a:cubicBezTo>
                    <a:pt x="21" y="43"/>
                    <a:pt x="20" y="43"/>
                    <a:pt x="20" y="42"/>
                  </a:cubicBezTo>
                  <a:cubicBezTo>
                    <a:pt x="21" y="41"/>
                    <a:pt x="24" y="42"/>
                    <a:pt x="24" y="41"/>
                  </a:cubicBezTo>
                  <a:cubicBezTo>
                    <a:pt x="24" y="41"/>
                    <a:pt x="22" y="40"/>
                    <a:pt x="22" y="40"/>
                  </a:cubicBezTo>
                  <a:cubicBezTo>
                    <a:pt x="23" y="39"/>
                    <a:pt x="26" y="40"/>
                    <a:pt x="26" y="39"/>
                  </a:cubicBezTo>
                  <a:cubicBezTo>
                    <a:pt x="26" y="38"/>
                    <a:pt x="21" y="37"/>
                    <a:pt x="21" y="36"/>
                  </a:cubicBezTo>
                  <a:cubicBezTo>
                    <a:pt x="21" y="36"/>
                    <a:pt x="29" y="37"/>
                    <a:pt x="29" y="37"/>
                  </a:cubicBezTo>
                  <a:cubicBezTo>
                    <a:pt x="29" y="36"/>
                    <a:pt x="27" y="35"/>
                    <a:pt x="27" y="34"/>
                  </a:cubicBezTo>
                  <a:cubicBezTo>
                    <a:pt x="27" y="33"/>
                    <a:pt x="30" y="35"/>
                    <a:pt x="31" y="34"/>
                  </a:cubicBezTo>
                  <a:cubicBezTo>
                    <a:pt x="31" y="33"/>
                    <a:pt x="27" y="31"/>
                    <a:pt x="27" y="32"/>
                  </a:cubicBezTo>
                  <a:cubicBezTo>
                    <a:pt x="27" y="31"/>
                    <a:pt x="31" y="33"/>
                    <a:pt x="32" y="32"/>
                  </a:cubicBezTo>
                  <a:cubicBezTo>
                    <a:pt x="32" y="32"/>
                    <a:pt x="33" y="31"/>
                    <a:pt x="32" y="31"/>
                  </a:cubicBezTo>
                  <a:cubicBezTo>
                    <a:pt x="32" y="31"/>
                    <a:pt x="30" y="29"/>
                    <a:pt x="30" y="29"/>
                  </a:cubicBezTo>
                  <a:cubicBezTo>
                    <a:pt x="32" y="29"/>
                    <a:pt x="33" y="30"/>
                    <a:pt x="35" y="29"/>
                  </a:cubicBezTo>
                  <a:cubicBezTo>
                    <a:pt x="35" y="28"/>
                    <a:pt x="37" y="27"/>
                    <a:pt x="37" y="27"/>
                  </a:cubicBezTo>
                  <a:cubicBezTo>
                    <a:pt x="37" y="26"/>
                    <a:pt x="35" y="26"/>
                    <a:pt x="35" y="26"/>
                  </a:cubicBezTo>
                  <a:cubicBezTo>
                    <a:pt x="36" y="26"/>
                    <a:pt x="39" y="26"/>
                    <a:pt x="39" y="24"/>
                  </a:cubicBezTo>
                  <a:cubicBezTo>
                    <a:pt x="39" y="22"/>
                    <a:pt x="41" y="25"/>
                    <a:pt x="42" y="24"/>
                  </a:cubicBezTo>
                  <a:cubicBezTo>
                    <a:pt x="42" y="24"/>
                    <a:pt x="41" y="23"/>
                    <a:pt x="41" y="23"/>
                  </a:cubicBezTo>
                  <a:cubicBezTo>
                    <a:pt x="42" y="22"/>
                    <a:pt x="45" y="23"/>
                    <a:pt x="45" y="22"/>
                  </a:cubicBezTo>
                  <a:cubicBezTo>
                    <a:pt x="46" y="21"/>
                    <a:pt x="45" y="20"/>
                    <a:pt x="44" y="20"/>
                  </a:cubicBezTo>
                  <a:cubicBezTo>
                    <a:pt x="49" y="18"/>
                    <a:pt x="53" y="16"/>
                    <a:pt x="58" y="15"/>
                  </a:cubicBezTo>
                  <a:cubicBezTo>
                    <a:pt x="61" y="14"/>
                    <a:pt x="65" y="13"/>
                    <a:pt x="68" y="12"/>
                  </a:cubicBezTo>
                  <a:cubicBezTo>
                    <a:pt x="73" y="11"/>
                    <a:pt x="77" y="10"/>
                    <a:pt x="81" y="8"/>
                  </a:cubicBezTo>
                  <a:cubicBezTo>
                    <a:pt x="83" y="8"/>
                    <a:pt x="86" y="6"/>
                    <a:pt x="88" y="4"/>
                  </a:cubicBezTo>
                  <a:cubicBezTo>
                    <a:pt x="90" y="2"/>
                    <a:pt x="86" y="1"/>
                    <a:pt x="84" y="1"/>
                  </a:cubicBezTo>
                  <a:cubicBezTo>
                    <a:pt x="82" y="1"/>
                    <a:pt x="86" y="1"/>
                    <a:pt x="8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407">
              <a:extLst>
                <a:ext uri="{FF2B5EF4-FFF2-40B4-BE49-F238E27FC236}">
                  <a16:creationId xmlns:a16="http://schemas.microsoft.com/office/drawing/2014/main" id="{C6C67178-FBFD-1C43-BF6C-1DCD42944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9176" y="3403197"/>
              <a:ext cx="256290" cy="135605"/>
            </a:xfrm>
            <a:custGeom>
              <a:avLst/>
              <a:gdLst>
                <a:gd name="T0" fmla="*/ 16 w 32"/>
                <a:gd name="T1" fmla="*/ 6 h 16"/>
                <a:gd name="T2" fmla="*/ 19 w 32"/>
                <a:gd name="T3" fmla="*/ 1 h 16"/>
                <a:gd name="T4" fmla="*/ 16 w 32"/>
                <a:gd name="T5" fmla="*/ 0 h 16"/>
                <a:gd name="T6" fmla="*/ 15 w 32"/>
                <a:gd name="T7" fmla="*/ 2 h 16"/>
                <a:gd name="T8" fmla="*/ 10 w 32"/>
                <a:gd name="T9" fmla="*/ 2 h 16"/>
                <a:gd name="T10" fmla="*/ 9 w 32"/>
                <a:gd name="T11" fmla="*/ 4 h 16"/>
                <a:gd name="T12" fmla="*/ 12 w 32"/>
                <a:gd name="T13" fmla="*/ 4 h 16"/>
                <a:gd name="T14" fmla="*/ 10 w 32"/>
                <a:gd name="T15" fmla="*/ 8 h 16"/>
                <a:gd name="T16" fmla="*/ 5 w 32"/>
                <a:gd name="T17" fmla="*/ 10 h 16"/>
                <a:gd name="T18" fmla="*/ 1 w 32"/>
                <a:gd name="T19" fmla="*/ 15 h 16"/>
                <a:gd name="T20" fmla="*/ 8 w 32"/>
                <a:gd name="T21" fmla="*/ 15 h 16"/>
                <a:gd name="T22" fmla="*/ 17 w 32"/>
                <a:gd name="T23" fmla="*/ 14 h 16"/>
                <a:gd name="T24" fmla="*/ 28 w 32"/>
                <a:gd name="T25" fmla="*/ 12 h 16"/>
                <a:gd name="T26" fmla="*/ 29 w 32"/>
                <a:gd name="T27" fmla="*/ 7 h 16"/>
                <a:gd name="T28" fmla="*/ 22 w 32"/>
                <a:gd name="T29" fmla="*/ 3 h 16"/>
                <a:gd name="T30" fmla="*/ 16 w 32"/>
                <a:gd name="T31" fmla="*/ 6 h 16"/>
                <a:gd name="T32" fmla="*/ 16 w 32"/>
                <a:gd name="T3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6">
                  <a:moveTo>
                    <a:pt x="16" y="6"/>
                  </a:moveTo>
                  <a:cubicBezTo>
                    <a:pt x="16" y="6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5" y="2"/>
                    <a:pt x="15" y="2"/>
                  </a:cubicBezTo>
                  <a:cubicBezTo>
                    <a:pt x="13" y="2"/>
                    <a:pt x="12" y="0"/>
                    <a:pt x="10" y="2"/>
                  </a:cubicBezTo>
                  <a:cubicBezTo>
                    <a:pt x="10" y="2"/>
                    <a:pt x="8" y="3"/>
                    <a:pt x="9" y="4"/>
                  </a:cubicBezTo>
                  <a:cubicBezTo>
                    <a:pt x="10" y="4"/>
                    <a:pt x="11" y="5"/>
                    <a:pt x="12" y="4"/>
                  </a:cubicBezTo>
                  <a:cubicBezTo>
                    <a:pt x="10" y="5"/>
                    <a:pt x="5" y="6"/>
                    <a:pt x="10" y="8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4" y="11"/>
                    <a:pt x="0" y="15"/>
                    <a:pt x="1" y="15"/>
                  </a:cubicBezTo>
                  <a:cubicBezTo>
                    <a:pt x="3" y="16"/>
                    <a:pt x="6" y="16"/>
                    <a:pt x="8" y="15"/>
                  </a:cubicBezTo>
                  <a:cubicBezTo>
                    <a:pt x="11" y="13"/>
                    <a:pt x="14" y="13"/>
                    <a:pt x="17" y="14"/>
                  </a:cubicBezTo>
                  <a:cubicBezTo>
                    <a:pt x="21" y="14"/>
                    <a:pt x="24" y="13"/>
                    <a:pt x="28" y="12"/>
                  </a:cubicBezTo>
                  <a:cubicBezTo>
                    <a:pt x="30" y="11"/>
                    <a:pt x="32" y="8"/>
                    <a:pt x="29" y="7"/>
                  </a:cubicBezTo>
                  <a:cubicBezTo>
                    <a:pt x="27" y="6"/>
                    <a:pt x="24" y="2"/>
                    <a:pt x="22" y="3"/>
                  </a:cubicBezTo>
                  <a:cubicBezTo>
                    <a:pt x="20" y="3"/>
                    <a:pt x="18" y="6"/>
                    <a:pt x="16" y="6"/>
                  </a:cubicBezTo>
                  <a:cubicBezTo>
                    <a:pt x="15" y="6"/>
                    <a:pt x="17" y="6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408">
              <a:extLst>
                <a:ext uri="{FF2B5EF4-FFF2-40B4-BE49-F238E27FC236}">
                  <a16:creationId xmlns:a16="http://schemas.microsoft.com/office/drawing/2014/main" id="{2ED69374-99D3-2D48-BAA7-56EFF74DD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1964" y="3325295"/>
              <a:ext cx="239931" cy="135605"/>
            </a:xfrm>
            <a:custGeom>
              <a:avLst/>
              <a:gdLst>
                <a:gd name="T0" fmla="*/ 26 w 30"/>
                <a:gd name="T1" fmla="*/ 10 h 16"/>
                <a:gd name="T2" fmla="*/ 28 w 30"/>
                <a:gd name="T3" fmla="*/ 7 h 16"/>
                <a:gd name="T4" fmla="*/ 29 w 30"/>
                <a:gd name="T5" fmla="*/ 5 h 16"/>
                <a:gd name="T6" fmla="*/ 26 w 30"/>
                <a:gd name="T7" fmla="*/ 3 h 16"/>
                <a:gd name="T8" fmla="*/ 22 w 30"/>
                <a:gd name="T9" fmla="*/ 3 h 16"/>
                <a:gd name="T10" fmla="*/ 17 w 30"/>
                <a:gd name="T11" fmla="*/ 4 h 16"/>
                <a:gd name="T12" fmla="*/ 18 w 30"/>
                <a:gd name="T13" fmla="*/ 1 h 16"/>
                <a:gd name="T14" fmla="*/ 12 w 30"/>
                <a:gd name="T15" fmla="*/ 1 h 16"/>
                <a:gd name="T16" fmla="*/ 5 w 30"/>
                <a:gd name="T17" fmla="*/ 4 h 16"/>
                <a:gd name="T18" fmla="*/ 7 w 30"/>
                <a:gd name="T19" fmla="*/ 4 h 16"/>
                <a:gd name="T20" fmla="*/ 0 w 30"/>
                <a:gd name="T21" fmla="*/ 8 h 16"/>
                <a:gd name="T22" fmla="*/ 4 w 30"/>
                <a:gd name="T23" fmla="*/ 9 h 16"/>
                <a:gd name="T24" fmla="*/ 7 w 30"/>
                <a:gd name="T25" fmla="*/ 12 h 16"/>
                <a:gd name="T26" fmla="*/ 12 w 30"/>
                <a:gd name="T27" fmla="*/ 13 h 16"/>
                <a:gd name="T28" fmla="*/ 19 w 30"/>
                <a:gd name="T29" fmla="*/ 16 h 16"/>
                <a:gd name="T30" fmla="*/ 28 w 30"/>
                <a:gd name="T31" fmla="*/ 15 h 16"/>
                <a:gd name="T32" fmla="*/ 26 w 30"/>
                <a:gd name="T33" fmla="*/ 10 h 16"/>
                <a:gd name="T34" fmla="*/ 26 w 30"/>
                <a:gd name="T3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16">
                  <a:moveTo>
                    <a:pt x="26" y="10"/>
                  </a:moveTo>
                  <a:cubicBezTo>
                    <a:pt x="29" y="11"/>
                    <a:pt x="27" y="9"/>
                    <a:pt x="28" y="7"/>
                  </a:cubicBezTo>
                  <a:cubicBezTo>
                    <a:pt x="28" y="6"/>
                    <a:pt x="29" y="6"/>
                    <a:pt x="29" y="5"/>
                  </a:cubicBezTo>
                  <a:cubicBezTo>
                    <a:pt x="29" y="4"/>
                    <a:pt x="27" y="3"/>
                    <a:pt x="26" y="3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3"/>
                    <a:pt x="17" y="4"/>
                    <a:pt x="17" y="4"/>
                  </a:cubicBezTo>
                  <a:cubicBezTo>
                    <a:pt x="17" y="4"/>
                    <a:pt x="21" y="2"/>
                    <a:pt x="18" y="1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1" y="1"/>
                    <a:pt x="6" y="2"/>
                    <a:pt x="5" y="4"/>
                  </a:cubicBezTo>
                  <a:cubicBezTo>
                    <a:pt x="5" y="4"/>
                    <a:pt x="7" y="4"/>
                    <a:pt x="7" y="4"/>
                  </a:cubicBezTo>
                  <a:cubicBezTo>
                    <a:pt x="7" y="4"/>
                    <a:pt x="0" y="7"/>
                    <a:pt x="0" y="8"/>
                  </a:cubicBezTo>
                  <a:cubicBezTo>
                    <a:pt x="0" y="8"/>
                    <a:pt x="4" y="9"/>
                    <a:pt x="4" y="9"/>
                  </a:cubicBezTo>
                  <a:cubicBezTo>
                    <a:pt x="5" y="9"/>
                    <a:pt x="6" y="11"/>
                    <a:pt x="7" y="12"/>
                  </a:cubicBezTo>
                  <a:cubicBezTo>
                    <a:pt x="9" y="13"/>
                    <a:pt x="10" y="13"/>
                    <a:pt x="12" y="13"/>
                  </a:cubicBezTo>
                  <a:cubicBezTo>
                    <a:pt x="14" y="14"/>
                    <a:pt x="17" y="16"/>
                    <a:pt x="19" y="16"/>
                  </a:cubicBezTo>
                  <a:cubicBezTo>
                    <a:pt x="22" y="16"/>
                    <a:pt x="25" y="16"/>
                    <a:pt x="28" y="15"/>
                  </a:cubicBezTo>
                  <a:cubicBezTo>
                    <a:pt x="30" y="15"/>
                    <a:pt x="26" y="10"/>
                    <a:pt x="26" y="10"/>
                  </a:cubicBezTo>
                  <a:cubicBezTo>
                    <a:pt x="27" y="10"/>
                    <a:pt x="25" y="10"/>
                    <a:pt x="2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409">
              <a:extLst>
                <a:ext uri="{FF2B5EF4-FFF2-40B4-BE49-F238E27FC236}">
                  <a16:creationId xmlns:a16="http://schemas.microsoft.com/office/drawing/2014/main" id="{80EE6F08-2F66-AD41-9516-F361BF08F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1075" y="3333950"/>
              <a:ext cx="119965" cy="43280"/>
            </a:xfrm>
            <a:custGeom>
              <a:avLst/>
              <a:gdLst>
                <a:gd name="T0" fmla="*/ 9 w 15"/>
                <a:gd name="T1" fmla="*/ 1 h 5"/>
                <a:gd name="T2" fmla="*/ 4 w 15"/>
                <a:gd name="T3" fmla="*/ 1 h 5"/>
                <a:gd name="T4" fmla="*/ 0 w 15"/>
                <a:gd name="T5" fmla="*/ 1 h 5"/>
                <a:gd name="T6" fmla="*/ 1 w 15"/>
                <a:gd name="T7" fmla="*/ 3 h 5"/>
                <a:gd name="T8" fmla="*/ 6 w 15"/>
                <a:gd name="T9" fmla="*/ 5 h 5"/>
                <a:gd name="T10" fmla="*/ 9 w 15"/>
                <a:gd name="T11" fmla="*/ 1 h 5"/>
                <a:gd name="T12" fmla="*/ 9 w 1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9" y="1"/>
                  </a:moveTo>
                  <a:cubicBezTo>
                    <a:pt x="8" y="1"/>
                    <a:pt x="6" y="1"/>
                    <a:pt x="4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3" y="4"/>
                    <a:pt x="4" y="5"/>
                    <a:pt x="6" y="5"/>
                  </a:cubicBezTo>
                  <a:cubicBezTo>
                    <a:pt x="8" y="5"/>
                    <a:pt x="15" y="2"/>
                    <a:pt x="9" y="1"/>
                  </a:cubicBezTo>
                  <a:cubicBezTo>
                    <a:pt x="8" y="1"/>
                    <a:pt x="10" y="2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410">
              <a:extLst>
                <a:ext uri="{FF2B5EF4-FFF2-40B4-BE49-F238E27FC236}">
                  <a16:creationId xmlns:a16="http://schemas.microsoft.com/office/drawing/2014/main" id="{912A06C3-B168-6B45-99BA-4EA15BB2C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2886" y="3215658"/>
              <a:ext cx="201758" cy="135605"/>
            </a:xfrm>
            <a:custGeom>
              <a:avLst/>
              <a:gdLst>
                <a:gd name="T0" fmla="*/ 7 w 25"/>
                <a:gd name="T1" fmla="*/ 15 h 16"/>
                <a:gd name="T2" fmla="*/ 3 w 25"/>
                <a:gd name="T3" fmla="*/ 13 h 16"/>
                <a:gd name="T4" fmla="*/ 4 w 25"/>
                <a:gd name="T5" fmla="*/ 12 h 16"/>
                <a:gd name="T6" fmla="*/ 0 w 25"/>
                <a:gd name="T7" fmla="*/ 12 h 16"/>
                <a:gd name="T8" fmla="*/ 3 w 25"/>
                <a:gd name="T9" fmla="*/ 11 h 16"/>
                <a:gd name="T10" fmla="*/ 2 w 25"/>
                <a:gd name="T11" fmla="*/ 10 h 16"/>
                <a:gd name="T12" fmla="*/ 6 w 25"/>
                <a:gd name="T13" fmla="*/ 6 h 16"/>
                <a:gd name="T14" fmla="*/ 5 w 25"/>
                <a:gd name="T15" fmla="*/ 6 h 16"/>
                <a:gd name="T16" fmla="*/ 11 w 25"/>
                <a:gd name="T17" fmla="*/ 3 h 16"/>
                <a:gd name="T18" fmla="*/ 18 w 25"/>
                <a:gd name="T19" fmla="*/ 0 h 16"/>
                <a:gd name="T20" fmla="*/ 20 w 25"/>
                <a:gd name="T21" fmla="*/ 4 h 16"/>
                <a:gd name="T22" fmla="*/ 25 w 25"/>
                <a:gd name="T23" fmla="*/ 7 h 16"/>
                <a:gd name="T24" fmla="*/ 21 w 25"/>
                <a:gd name="T25" fmla="*/ 9 h 16"/>
                <a:gd name="T26" fmla="*/ 23 w 25"/>
                <a:gd name="T27" fmla="*/ 12 h 16"/>
                <a:gd name="T28" fmla="*/ 19 w 25"/>
                <a:gd name="T29" fmla="*/ 13 h 16"/>
                <a:gd name="T30" fmla="*/ 7 w 25"/>
                <a:gd name="T31" fmla="*/ 15 h 16"/>
                <a:gd name="T32" fmla="*/ 7 w 25"/>
                <a:gd name="T3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6">
                  <a:moveTo>
                    <a:pt x="7" y="15"/>
                  </a:moveTo>
                  <a:cubicBezTo>
                    <a:pt x="6" y="14"/>
                    <a:pt x="4" y="14"/>
                    <a:pt x="3" y="13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2"/>
                    <a:pt x="0" y="13"/>
                    <a:pt x="0" y="12"/>
                  </a:cubicBezTo>
                  <a:cubicBezTo>
                    <a:pt x="0" y="10"/>
                    <a:pt x="3" y="11"/>
                    <a:pt x="3" y="11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7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6" y="4"/>
                    <a:pt x="9" y="4"/>
                    <a:pt x="11" y="3"/>
                  </a:cubicBezTo>
                  <a:cubicBezTo>
                    <a:pt x="13" y="2"/>
                    <a:pt x="16" y="1"/>
                    <a:pt x="18" y="0"/>
                  </a:cubicBezTo>
                  <a:cubicBezTo>
                    <a:pt x="18" y="0"/>
                    <a:pt x="19" y="3"/>
                    <a:pt x="20" y="4"/>
                  </a:cubicBezTo>
                  <a:cubicBezTo>
                    <a:pt x="20" y="4"/>
                    <a:pt x="25" y="6"/>
                    <a:pt x="25" y="7"/>
                  </a:cubicBezTo>
                  <a:cubicBezTo>
                    <a:pt x="25" y="8"/>
                    <a:pt x="20" y="7"/>
                    <a:pt x="21" y="9"/>
                  </a:cubicBezTo>
                  <a:cubicBezTo>
                    <a:pt x="21" y="9"/>
                    <a:pt x="23" y="10"/>
                    <a:pt x="23" y="12"/>
                  </a:cubicBezTo>
                  <a:cubicBezTo>
                    <a:pt x="22" y="12"/>
                    <a:pt x="20" y="12"/>
                    <a:pt x="19" y="13"/>
                  </a:cubicBezTo>
                  <a:cubicBezTo>
                    <a:pt x="16" y="14"/>
                    <a:pt x="10" y="16"/>
                    <a:pt x="7" y="15"/>
                  </a:cubicBezTo>
                  <a:cubicBezTo>
                    <a:pt x="6" y="14"/>
                    <a:pt x="9" y="16"/>
                    <a:pt x="7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411">
              <a:extLst>
                <a:ext uri="{FF2B5EF4-FFF2-40B4-BE49-F238E27FC236}">
                  <a16:creationId xmlns:a16="http://schemas.microsoft.com/office/drawing/2014/main" id="{E3ED3E2C-E198-9E48-B3BF-7C9A501B5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9541" y="3749421"/>
              <a:ext cx="201758" cy="69244"/>
            </a:xfrm>
            <a:custGeom>
              <a:avLst/>
              <a:gdLst>
                <a:gd name="T0" fmla="*/ 5 w 25"/>
                <a:gd name="T1" fmla="*/ 3 h 8"/>
                <a:gd name="T2" fmla="*/ 3 w 25"/>
                <a:gd name="T3" fmla="*/ 1 h 8"/>
                <a:gd name="T4" fmla="*/ 1 w 25"/>
                <a:gd name="T5" fmla="*/ 2 h 8"/>
                <a:gd name="T6" fmla="*/ 2 w 25"/>
                <a:gd name="T7" fmla="*/ 4 h 8"/>
                <a:gd name="T8" fmla="*/ 5 w 25"/>
                <a:gd name="T9" fmla="*/ 6 h 8"/>
                <a:gd name="T10" fmla="*/ 16 w 25"/>
                <a:gd name="T11" fmla="*/ 8 h 8"/>
                <a:gd name="T12" fmla="*/ 24 w 25"/>
                <a:gd name="T13" fmla="*/ 5 h 8"/>
                <a:gd name="T14" fmla="*/ 23 w 25"/>
                <a:gd name="T15" fmla="*/ 6 h 8"/>
                <a:gd name="T16" fmla="*/ 20 w 25"/>
                <a:gd name="T17" fmla="*/ 4 h 8"/>
                <a:gd name="T18" fmla="*/ 15 w 25"/>
                <a:gd name="T19" fmla="*/ 4 h 8"/>
                <a:gd name="T20" fmla="*/ 10 w 25"/>
                <a:gd name="T21" fmla="*/ 2 h 8"/>
                <a:gd name="T22" fmla="*/ 5 w 2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8">
                  <a:moveTo>
                    <a:pt x="5" y="3"/>
                  </a:moveTo>
                  <a:cubicBezTo>
                    <a:pt x="4" y="3"/>
                    <a:pt x="4" y="1"/>
                    <a:pt x="3" y="1"/>
                  </a:cubicBezTo>
                  <a:cubicBezTo>
                    <a:pt x="3" y="0"/>
                    <a:pt x="1" y="2"/>
                    <a:pt x="1" y="2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6"/>
                    <a:pt x="5" y="6"/>
                  </a:cubicBezTo>
                  <a:cubicBezTo>
                    <a:pt x="9" y="7"/>
                    <a:pt x="12" y="8"/>
                    <a:pt x="16" y="8"/>
                  </a:cubicBezTo>
                  <a:cubicBezTo>
                    <a:pt x="17" y="8"/>
                    <a:pt x="25" y="7"/>
                    <a:pt x="24" y="5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2" y="6"/>
                    <a:pt x="21" y="5"/>
                    <a:pt x="20" y="4"/>
                  </a:cubicBezTo>
                  <a:cubicBezTo>
                    <a:pt x="19" y="4"/>
                    <a:pt x="17" y="3"/>
                    <a:pt x="15" y="4"/>
                  </a:cubicBezTo>
                  <a:cubicBezTo>
                    <a:pt x="14" y="4"/>
                    <a:pt x="12" y="2"/>
                    <a:pt x="10" y="2"/>
                  </a:cubicBezTo>
                  <a:cubicBezTo>
                    <a:pt x="8" y="2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412">
              <a:extLst>
                <a:ext uri="{FF2B5EF4-FFF2-40B4-BE49-F238E27FC236}">
                  <a16:creationId xmlns:a16="http://schemas.microsoft.com/office/drawing/2014/main" id="{65C3CA13-AD90-DD48-A2D4-706B918CD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3252" y="3885024"/>
              <a:ext cx="169042" cy="69244"/>
            </a:xfrm>
            <a:custGeom>
              <a:avLst/>
              <a:gdLst>
                <a:gd name="T0" fmla="*/ 2 w 21"/>
                <a:gd name="T1" fmla="*/ 6 h 8"/>
                <a:gd name="T2" fmla="*/ 8 w 21"/>
                <a:gd name="T3" fmla="*/ 6 h 8"/>
                <a:gd name="T4" fmla="*/ 14 w 21"/>
                <a:gd name="T5" fmla="*/ 8 h 8"/>
                <a:gd name="T6" fmla="*/ 19 w 21"/>
                <a:gd name="T7" fmla="*/ 7 h 8"/>
                <a:gd name="T8" fmla="*/ 17 w 21"/>
                <a:gd name="T9" fmla="*/ 4 h 8"/>
                <a:gd name="T10" fmla="*/ 7 w 21"/>
                <a:gd name="T11" fmla="*/ 2 h 8"/>
                <a:gd name="T12" fmla="*/ 4 w 21"/>
                <a:gd name="T13" fmla="*/ 5 h 8"/>
                <a:gd name="T14" fmla="*/ 2 w 21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8">
                  <a:moveTo>
                    <a:pt x="2" y="6"/>
                  </a:moveTo>
                  <a:cubicBezTo>
                    <a:pt x="5" y="6"/>
                    <a:pt x="6" y="6"/>
                    <a:pt x="8" y="6"/>
                  </a:cubicBezTo>
                  <a:cubicBezTo>
                    <a:pt x="10" y="7"/>
                    <a:pt x="12" y="7"/>
                    <a:pt x="14" y="8"/>
                  </a:cubicBezTo>
                  <a:cubicBezTo>
                    <a:pt x="16" y="8"/>
                    <a:pt x="18" y="8"/>
                    <a:pt x="19" y="7"/>
                  </a:cubicBezTo>
                  <a:cubicBezTo>
                    <a:pt x="21" y="6"/>
                    <a:pt x="18" y="5"/>
                    <a:pt x="17" y="4"/>
                  </a:cubicBezTo>
                  <a:cubicBezTo>
                    <a:pt x="14" y="2"/>
                    <a:pt x="11" y="0"/>
                    <a:pt x="7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0" y="6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413">
              <a:extLst>
                <a:ext uri="{FF2B5EF4-FFF2-40B4-BE49-F238E27FC236}">
                  <a16:creationId xmlns:a16="http://schemas.microsoft.com/office/drawing/2014/main" id="{ACE0BF02-3072-5B4A-9EFE-0E8F731FC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1431" y="3853290"/>
              <a:ext cx="65435" cy="40393"/>
            </a:xfrm>
            <a:custGeom>
              <a:avLst/>
              <a:gdLst>
                <a:gd name="T0" fmla="*/ 3 w 8"/>
                <a:gd name="T1" fmla="*/ 5 h 5"/>
                <a:gd name="T2" fmla="*/ 4 w 8"/>
                <a:gd name="T3" fmla="*/ 1 h 5"/>
                <a:gd name="T4" fmla="*/ 3 w 8"/>
                <a:gd name="T5" fmla="*/ 5 h 5"/>
                <a:gd name="T6" fmla="*/ 3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0" y="5"/>
                    <a:pt x="1" y="0"/>
                    <a:pt x="4" y="1"/>
                  </a:cubicBezTo>
                  <a:cubicBezTo>
                    <a:pt x="8" y="2"/>
                    <a:pt x="6" y="4"/>
                    <a:pt x="3" y="5"/>
                  </a:cubicBezTo>
                  <a:cubicBezTo>
                    <a:pt x="1" y="5"/>
                    <a:pt x="5" y="5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414">
              <a:extLst>
                <a:ext uri="{FF2B5EF4-FFF2-40B4-BE49-F238E27FC236}">
                  <a16:creationId xmlns:a16="http://schemas.microsoft.com/office/drawing/2014/main" id="{0B4B0EE7-EDB9-2045-81A1-825C7B5E8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732109"/>
              <a:ext cx="24538" cy="43280"/>
            </a:xfrm>
            <a:custGeom>
              <a:avLst/>
              <a:gdLst>
                <a:gd name="T0" fmla="*/ 1 w 3"/>
                <a:gd name="T1" fmla="*/ 3 h 5"/>
                <a:gd name="T2" fmla="*/ 3 w 3"/>
                <a:gd name="T3" fmla="*/ 1 h 5"/>
                <a:gd name="T4" fmla="*/ 1 w 3"/>
                <a:gd name="T5" fmla="*/ 5 h 5"/>
                <a:gd name="T6" fmla="*/ 1 w 3"/>
                <a:gd name="T7" fmla="*/ 3 h 5"/>
                <a:gd name="T8" fmla="*/ 1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3" y="2"/>
                    <a:pt x="2" y="5"/>
                    <a:pt x="1" y="5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415">
              <a:extLst>
                <a:ext uri="{FF2B5EF4-FFF2-40B4-BE49-F238E27FC236}">
                  <a16:creationId xmlns:a16="http://schemas.microsoft.com/office/drawing/2014/main" id="{501C82FA-3D47-5447-A7D0-57B38F556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6935" y="3859058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1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3"/>
                    <a:pt x="1" y="0"/>
                    <a:pt x="0" y="1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416">
              <a:extLst>
                <a:ext uri="{FF2B5EF4-FFF2-40B4-BE49-F238E27FC236}">
                  <a16:creationId xmlns:a16="http://schemas.microsoft.com/office/drawing/2014/main" id="{65D2F27F-C5FB-F240-9761-C1114A20C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1465" y="3700373"/>
              <a:ext cx="338083" cy="135605"/>
            </a:xfrm>
            <a:custGeom>
              <a:avLst/>
              <a:gdLst>
                <a:gd name="T0" fmla="*/ 34 w 42"/>
                <a:gd name="T1" fmla="*/ 4 h 16"/>
                <a:gd name="T2" fmla="*/ 29 w 42"/>
                <a:gd name="T3" fmla="*/ 3 h 16"/>
                <a:gd name="T4" fmla="*/ 23 w 42"/>
                <a:gd name="T5" fmla="*/ 0 h 16"/>
                <a:gd name="T6" fmla="*/ 22 w 42"/>
                <a:gd name="T7" fmla="*/ 2 h 16"/>
                <a:gd name="T8" fmla="*/ 20 w 42"/>
                <a:gd name="T9" fmla="*/ 6 h 16"/>
                <a:gd name="T10" fmla="*/ 11 w 42"/>
                <a:gd name="T11" fmla="*/ 1 h 16"/>
                <a:gd name="T12" fmla="*/ 4 w 42"/>
                <a:gd name="T13" fmla="*/ 3 h 16"/>
                <a:gd name="T14" fmla="*/ 2 w 42"/>
                <a:gd name="T15" fmla="*/ 6 h 16"/>
                <a:gd name="T16" fmla="*/ 1 w 42"/>
                <a:gd name="T17" fmla="*/ 10 h 16"/>
                <a:gd name="T18" fmla="*/ 9 w 42"/>
                <a:gd name="T19" fmla="*/ 14 h 16"/>
                <a:gd name="T20" fmla="*/ 13 w 42"/>
                <a:gd name="T21" fmla="*/ 15 h 16"/>
                <a:gd name="T22" fmla="*/ 15 w 42"/>
                <a:gd name="T23" fmla="*/ 13 h 16"/>
                <a:gd name="T24" fmla="*/ 16 w 42"/>
                <a:gd name="T25" fmla="*/ 14 h 16"/>
                <a:gd name="T26" fmla="*/ 18 w 42"/>
                <a:gd name="T27" fmla="*/ 14 h 16"/>
                <a:gd name="T28" fmla="*/ 25 w 42"/>
                <a:gd name="T29" fmla="*/ 12 h 16"/>
                <a:gd name="T30" fmla="*/ 28 w 42"/>
                <a:gd name="T31" fmla="*/ 14 h 16"/>
                <a:gd name="T32" fmla="*/ 34 w 42"/>
                <a:gd name="T33" fmla="*/ 13 h 16"/>
                <a:gd name="T34" fmla="*/ 33 w 42"/>
                <a:gd name="T35" fmla="*/ 12 h 16"/>
                <a:gd name="T36" fmla="*/ 37 w 42"/>
                <a:gd name="T37" fmla="*/ 12 h 16"/>
                <a:gd name="T38" fmla="*/ 39 w 42"/>
                <a:gd name="T39" fmla="*/ 11 h 16"/>
                <a:gd name="T40" fmla="*/ 40 w 42"/>
                <a:gd name="T41" fmla="*/ 9 h 16"/>
                <a:gd name="T42" fmla="*/ 39 w 42"/>
                <a:gd name="T43" fmla="*/ 9 h 16"/>
                <a:gd name="T44" fmla="*/ 42 w 42"/>
                <a:gd name="T45" fmla="*/ 6 h 16"/>
                <a:gd name="T46" fmla="*/ 34 w 42"/>
                <a:gd name="T47" fmla="*/ 4 h 16"/>
                <a:gd name="T48" fmla="*/ 34 w 42"/>
                <a:gd name="T4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16">
                  <a:moveTo>
                    <a:pt x="34" y="4"/>
                  </a:moveTo>
                  <a:cubicBezTo>
                    <a:pt x="32" y="3"/>
                    <a:pt x="31" y="4"/>
                    <a:pt x="29" y="3"/>
                  </a:cubicBezTo>
                  <a:cubicBezTo>
                    <a:pt x="29" y="3"/>
                    <a:pt x="24" y="0"/>
                    <a:pt x="23" y="0"/>
                  </a:cubicBezTo>
                  <a:cubicBezTo>
                    <a:pt x="23" y="0"/>
                    <a:pt x="24" y="1"/>
                    <a:pt x="22" y="2"/>
                  </a:cubicBezTo>
                  <a:cubicBezTo>
                    <a:pt x="20" y="2"/>
                    <a:pt x="22" y="5"/>
                    <a:pt x="20" y="6"/>
                  </a:cubicBezTo>
                  <a:cubicBezTo>
                    <a:pt x="19" y="6"/>
                    <a:pt x="12" y="1"/>
                    <a:pt x="11" y="1"/>
                  </a:cubicBezTo>
                  <a:cubicBezTo>
                    <a:pt x="9" y="0"/>
                    <a:pt x="4" y="1"/>
                    <a:pt x="4" y="3"/>
                  </a:cubicBezTo>
                  <a:cubicBezTo>
                    <a:pt x="4" y="5"/>
                    <a:pt x="0" y="4"/>
                    <a:pt x="2" y="6"/>
                  </a:cubicBezTo>
                  <a:cubicBezTo>
                    <a:pt x="3" y="7"/>
                    <a:pt x="0" y="9"/>
                    <a:pt x="1" y="10"/>
                  </a:cubicBezTo>
                  <a:cubicBezTo>
                    <a:pt x="3" y="12"/>
                    <a:pt x="6" y="13"/>
                    <a:pt x="9" y="14"/>
                  </a:cubicBezTo>
                  <a:cubicBezTo>
                    <a:pt x="10" y="15"/>
                    <a:pt x="12" y="16"/>
                    <a:pt x="13" y="15"/>
                  </a:cubicBezTo>
                  <a:cubicBezTo>
                    <a:pt x="14" y="15"/>
                    <a:pt x="14" y="12"/>
                    <a:pt x="15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20" y="13"/>
                    <a:pt x="22" y="13"/>
                    <a:pt x="25" y="12"/>
                  </a:cubicBezTo>
                  <a:cubicBezTo>
                    <a:pt x="27" y="12"/>
                    <a:pt x="27" y="14"/>
                    <a:pt x="28" y="14"/>
                  </a:cubicBezTo>
                  <a:cubicBezTo>
                    <a:pt x="29" y="14"/>
                    <a:pt x="34" y="13"/>
                    <a:pt x="34" y="13"/>
                  </a:cubicBezTo>
                  <a:cubicBezTo>
                    <a:pt x="34" y="13"/>
                    <a:pt x="33" y="12"/>
                    <a:pt x="33" y="12"/>
                  </a:cubicBezTo>
                  <a:cubicBezTo>
                    <a:pt x="33" y="11"/>
                    <a:pt x="36" y="12"/>
                    <a:pt x="37" y="12"/>
                  </a:cubicBezTo>
                  <a:cubicBezTo>
                    <a:pt x="37" y="12"/>
                    <a:pt x="39" y="12"/>
                    <a:pt x="39" y="11"/>
                  </a:cubicBezTo>
                  <a:cubicBezTo>
                    <a:pt x="39" y="10"/>
                    <a:pt x="40" y="9"/>
                    <a:pt x="40" y="9"/>
                  </a:cubicBezTo>
                  <a:cubicBezTo>
                    <a:pt x="40" y="9"/>
                    <a:pt x="40" y="9"/>
                    <a:pt x="39" y="9"/>
                  </a:cubicBezTo>
                  <a:cubicBezTo>
                    <a:pt x="39" y="8"/>
                    <a:pt x="42" y="7"/>
                    <a:pt x="42" y="6"/>
                  </a:cubicBezTo>
                  <a:cubicBezTo>
                    <a:pt x="41" y="5"/>
                    <a:pt x="36" y="4"/>
                    <a:pt x="34" y="4"/>
                  </a:cubicBezTo>
                  <a:cubicBezTo>
                    <a:pt x="32" y="3"/>
                    <a:pt x="36" y="4"/>
                    <a:pt x="3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417">
              <a:extLst>
                <a:ext uri="{FF2B5EF4-FFF2-40B4-BE49-F238E27FC236}">
                  <a16:creationId xmlns:a16="http://schemas.microsoft.com/office/drawing/2014/main" id="{CDE6FAEE-50C0-4348-8B40-ED9427018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7" y="3740766"/>
              <a:ext cx="62708" cy="69244"/>
            </a:xfrm>
            <a:custGeom>
              <a:avLst/>
              <a:gdLst>
                <a:gd name="T0" fmla="*/ 7 w 8"/>
                <a:gd name="T1" fmla="*/ 6 h 8"/>
                <a:gd name="T2" fmla="*/ 4 w 8"/>
                <a:gd name="T3" fmla="*/ 0 h 8"/>
                <a:gd name="T4" fmla="*/ 6 w 8"/>
                <a:gd name="T5" fmla="*/ 2 h 8"/>
                <a:gd name="T6" fmla="*/ 7 w 8"/>
                <a:gd name="T7" fmla="*/ 6 h 8"/>
                <a:gd name="T8" fmla="*/ 7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6"/>
                  </a:moveTo>
                  <a:cubicBezTo>
                    <a:pt x="6" y="7"/>
                    <a:pt x="0" y="1"/>
                    <a:pt x="4" y="0"/>
                  </a:cubicBezTo>
                  <a:cubicBezTo>
                    <a:pt x="5" y="0"/>
                    <a:pt x="8" y="0"/>
                    <a:pt x="6" y="2"/>
                  </a:cubicBezTo>
                  <a:cubicBezTo>
                    <a:pt x="3" y="4"/>
                    <a:pt x="7" y="4"/>
                    <a:pt x="7" y="6"/>
                  </a:cubicBezTo>
                  <a:cubicBezTo>
                    <a:pt x="6" y="8"/>
                    <a:pt x="7" y="5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418">
              <a:extLst>
                <a:ext uri="{FF2B5EF4-FFF2-40B4-BE49-F238E27FC236}">
                  <a16:creationId xmlns:a16="http://schemas.microsoft.com/office/drawing/2014/main" id="{435BBB39-196D-E84E-9D97-4988769DC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2014" y="4199512"/>
              <a:ext cx="87246" cy="51932"/>
            </a:xfrm>
            <a:custGeom>
              <a:avLst/>
              <a:gdLst>
                <a:gd name="T0" fmla="*/ 3 w 11"/>
                <a:gd name="T1" fmla="*/ 4 h 6"/>
                <a:gd name="T2" fmla="*/ 1 w 11"/>
                <a:gd name="T3" fmla="*/ 1 h 6"/>
                <a:gd name="T4" fmla="*/ 6 w 11"/>
                <a:gd name="T5" fmla="*/ 1 h 6"/>
                <a:gd name="T6" fmla="*/ 3 w 11"/>
                <a:gd name="T7" fmla="*/ 4 h 6"/>
                <a:gd name="T8" fmla="*/ 3 w 11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1" y="3"/>
                    <a:pt x="0" y="3"/>
                    <a:pt x="1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11" y="2"/>
                    <a:pt x="6" y="6"/>
                    <a:pt x="3" y="4"/>
                  </a:cubicBezTo>
                  <a:cubicBezTo>
                    <a:pt x="2" y="3"/>
                    <a:pt x="4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419">
              <a:extLst>
                <a:ext uri="{FF2B5EF4-FFF2-40B4-BE49-F238E27FC236}">
                  <a16:creationId xmlns:a16="http://schemas.microsoft.com/office/drawing/2014/main" id="{E59B0D17-9BFE-3E41-89F0-28004DCA7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4943899"/>
              <a:ext cx="49075" cy="43280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1 h 5"/>
                <a:gd name="T4" fmla="*/ 2 w 6"/>
                <a:gd name="T5" fmla="*/ 1 h 5"/>
                <a:gd name="T6" fmla="*/ 1 w 6"/>
                <a:gd name="T7" fmla="*/ 3 h 5"/>
                <a:gd name="T8" fmla="*/ 0 w 6"/>
                <a:gd name="T9" fmla="*/ 4 h 5"/>
                <a:gd name="T10" fmla="*/ 5 w 6"/>
                <a:gd name="T11" fmla="*/ 2 h 5"/>
                <a:gd name="T12" fmla="*/ 5 w 6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0" y="5"/>
                    <a:pt x="0" y="4"/>
                  </a:cubicBezTo>
                  <a:cubicBezTo>
                    <a:pt x="0" y="4"/>
                    <a:pt x="5" y="2"/>
                    <a:pt x="5" y="2"/>
                  </a:cubicBezTo>
                  <a:cubicBezTo>
                    <a:pt x="6" y="2"/>
                    <a:pt x="3" y="3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420">
              <a:extLst>
                <a:ext uri="{FF2B5EF4-FFF2-40B4-BE49-F238E27FC236}">
                  <a16:creationId xmlns:a16="http://schemas.microsoft.com/office/drawing/2014/main" id="{9DF39D65-79D3-C548-B993-5662C305C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9643" y="5192028"/>
              <a:ext cx="40896" cy="23081"/>
            </a:xfrm>
            <a:custGeom>
              <a:avLst/>
              <a:gdLst>
                <a:gd name="T0" fmla="*/ 3 w 5"/>
                <a:gd name="T1" fmla="*/ 3 h 3"/>
                <a:gd name="T2" fmla="*/ 3 w 5"/>
                <a:gd name="T3" fmla="*/ 0 h 3"/>
                <a:gd name="T4" fmla="*/ 3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1" y="3"/>
                    <a:pt x="0" y="1"/>
                    <a:pt x="3" y="0"/>
                  </a:cubicBezTo>
                  <a:cubicBezTo>
                    <a:pt x="5" y="0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421">
              <a:extLst>
                <a:ext uri="{FF2B5EF4-FFF2-40B4-BE49-F238E27FC236}">
                  <a16:creationId xmlns:a16="http://schemas.microsoft.com/office/drawing/2014/main" id="{7533AD16-49A4-8640-9AE7-6194AD8F7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9434" y="5445925"/>
              <a:ext cx="40896" cy="40393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5 h 5"/>
                <a:gd name="T4" fmla="*/ 4 w 5"/>
                <a:gd name="T5" fmla="*/ 3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1"/>
                    <a:pt x="0" y="5"/>
                    <a:pt x="1" y="5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422">
              <a:extLst>
                <a:ext uri="{FF2B5EF4-FFF2-40B4-BE49-F238E27FC236}">
                  <a16:creationId xmlns:a16="http://schemas.microsoft.com/office/drawing/2014/main" id="{AC6DD0D4-56BF-0548-A4E9-33E596598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4897" y="5512284"/>
              <a:ext cx="16360" cy="865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423">
              <a:extLst>
                <a:ext uri="{FF2B5EF4-FFF2-40B4-BE49-F238E27FC236}">
                  <a16:creationId xmlns:a16="http://schemas.microsoft.com/office/drawing/2014/main" id="{77AE42A8-5288-F544-BBB9-29CF65208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3113" y="5647889"/>
              <a:ext cx="24538" cy="8655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2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424">
              <a:extLst>
                <a:ext uri="{FF2B5EF4-FFF2-40B4-BE49-F238E27FC236}">
                  <a16:creationId xmlns:a16="http://schemas.microsoft.com/office/drawing/2014/main" id="{3CF8F03F-1AA3-7B4A-96B0-04FB95860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7684" y="5691167"/>
              <a:ext cx="57256" cy="34623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7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425">
              <a:extLst>
                <a:ext uri="{FF2B5EF4-FFF2-40B4-BE49-F238E27FC236}">
                  <a16:creationId xmlns:a16="http://schemas.microsoft.com/office/drawing/2014/main" id="{3B3EAE27-87B5-9044-BA63-DBE4DADB0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4975" y="5725790"/>
              <a:ext cx="46350" cy="31739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3 h 4"/>
                <a:gd name="T4" fmla="*/ 5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5" y="0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426">
              <a:extLst>
                <a:ext uri="{FF2B5EF4-FFF2-40B4-BE49-F238E27FC236}">
                  <a16:creationId xmlns:a16="http://schemas.microsoft.com/office/drawing/2014/main" id="{E6E645A7-1EA5-3141-BB7A-D4F93D206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4079" y="5751756"/>
              <a:ext cx="40896" cy="40393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4 w 5"/>
                <a:gd name="T5" fmla="*/ 0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0" y="4"/>
                    <a:pt x="0" y="4"/>
                  </a:cubicBezTo>
                  <a:cubicBezTo>
                    <a:pt x="2" y="5"/>
                    <a:pt x="4" y="0"/>
                    <a:pt x="4" y="0"/>
                  </a:cubicBezTo>
                  <a:cubicBezTo>
                    <a:pt x="4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427">
              <a:extLst>
                <a:ext uri="{FF2B5EF4-FFF2-40B4-BE49-F238E27FC236}">
                  <a16:creationId xmlns:a16="http://schemas.microsoft.com/office/drawing/2014/main" id="{A3FD8B43-A1CD-FB42-8F43-F5C65B687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5898" y="5809461"/>
              <a:ext cx="8179" cy="865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428">
              <a:extLst>
                <a:ext uri="{FF2B5EF4-FFF2-40B4-BE49-F238E27FC236}">
                  <a16:creationId xmlns:a16="http://schemas.microsoft.com/office/drawing/2014/main" id="{83CDB87C-6786-764C-9548-33A458B6E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5001" y="5774837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0 w 5"/>
                <a:gd name="T3" fmla="*/ 4 h 4"/>
                <a:gd name="T4" fmla="*/ 4 w 5"/>
                <a:gd name="T5" fmla="*/ 1 h 4"/>
                <a:gd name="T6" fmla="*/ 4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2" y="2"/>
                    <a:pt x="0" y="3"/>
                    <a:pt x="0" y="4"/>
                  </a:cubicBezTo>
                  <a:cubicBezTo>
                    <a:pt x="0" y="4"/>
                    <a:pt x="4" y="1"/>
                    <a:pt x="4" y="1"/>
                  </a:cubicBezTo>
                  <a:cubicBezTo>
                    <a:pt x="3" y="1"/>
                    <a:pt x="5" y="0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429">
              <a:extLst>
                <a:ext uri="{FF2B5EF4-FFF2-40B4-BE49-F238E27FC236}">
                  <a16:creationId xmlns:a16="http://schemas.microsoft.com/office/drawing/2014/main" id="{C34A2034-2635-E546-AC8D-2171227C2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0541" y="6089326"/>
              <a:ext cx="16360" cy="25966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3"/>
                    <a:pt x="1" y="3"/>
                  </a:cubicBezTo>
                  <a:cubicBezTo>
                    <a:pt x="2" y="3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7A5BB0BA-EB59-5D4A-9348-7300B26E87D2}"/>
                </a:ext>
              </a:extLst>
            </p:cNvPr>
            <p:cNvGrpSpPr/>
            <p:nvPr/>
          </p:nvGrpSpPr>
          <p:grpSpPr>
            <a:xfrm>
              <a:off x="16926084" y="5725790"/>
              <a:ext cx="597095" cy="600124"/>
              <a:chOff x="5961121" y="2686387"/>
              <a:chExt cx="288233" cy="273757"/>
            </a:xfrm>
            <a:grpFill/>
          </p:grpSpPr>
          <p:sp>
            <p:nvSpPr>
              <p:cNvPr id="398" name="Freeform 430">
                <a:extLst>
                  <a:ext uri="{FF2B5EF4-FFF2-40B4-BE49-F238E27FC236}">
                    <a16:creationId xmlns:a16="http://schemas.microsoft.com/office/drawing/2014/main" id="{72902860-8AA5-8F49-84D7-C662312F2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902" y="2686387"/>
                <a:ext cx="118452" cy="100026"/>
              </a:xfrm>
              <a:custGeom>
                <a:avLst/>
                <a:gdLst>
                  <a:gd name="T0" fmla="*/ 28 w 31"/>
                  <a:gd name="T1" fmla="*/ 10 h 26"/>
                  <a:gd name="T2" fmla="*/ 29 w 31"/>
                  <a:gd name="T3" fmla="*/ 7 h 26"/>
                  <a:gd name="T4" fmla="*/ 27 w 31"/>
                  <a:gd name="T5" fmla="*/ 10 h 26"/>
                  <a:gd name="T6" fmla="*/ 20 w 31"/>
                  <a:gd name="T7" fmla="*/ 8 h 26"/>
                  <a:gd name="T8" fmla="*/ 11 w 31"/>
                  <a:gd name="T9" fmla="*/ 1 h 26"/>
                  <a:gd name="T10" fmla="*/ 11 w 31"/>
                  <a:gd name="T11" fmla="*/ 5 h 26"/>
                  <a:gd name="T12" fmla="*/ 9 w 31"/>
                  <a:gd name="T13" fmla="*/ 11 h 26"/>
                  <a:gd name="T14" fmla="*/ 7 w 31"/>
                  <a:gd name="T15" fmla="*/ 14 h 26"/>
                  <a:gd name="T16" fmla="*/ 4 w 31"/>
                  <a:gd name="T17" fmla="*/ 14 h 26"/>
                  <a:gd name="T18" fmla="*/ 5 w 31"/>
                  <a:gd name="T19" fmla="*/ 16 h 26"/>
                  <a:gd name="T20" fmla="*/ 1 w 31"/>
                  <a:gd name="T21" fmla="*/ 18 h 26"/>
                  <a:gd name="T22" fmla="*/ 2 w 31"/>
                  <a:gd name="T23" fmla="*/ 23 h 26"/>
                  <a:gd name="T24" fmla="*/ 4 w 31"/>
                  <a:gd name="T25" fmla="*/ 25 h 26"/>
                  <a:gd name="T26" fmla="*/ 6 w 31"/>
                  <a:gd name="T27" fmla="*/ 23 h 26"/>
                  <a:gd name="T28" fmla="*/ 7 w 31"/>
                  <a:gd name="T29" fmla="*/ 23 h 26"/>
                  <a:gd name="T30" fmla="*/ 4 w 31"/>
                  <a:gd name="T31" fmla="*/ 20 h 26"/>
                  <a:gd name="T32" fmla="*/ 7 w 31"/>
                  <a:gd name="T33" fmla="*/ 19 h 26"/>
                  <a:gd name="T34" fmla="*/ 12 w 31"/>
                  <a:gd name="T35" fmla="*/ 18 h 26"/>
                  <a:gd name="T36" fmla="*/ 17 w 31"/>
                  <a:gd name="T37" fmla="*/ 21 h 26"/>
                  <a:gd name="T38" fmla="*/ 21 w 31"/>
                  <a:gd name="T39" fmla="*/ 16 h 26"/>
                  <a:gd name="T40" fmla="*/ 31 w 31"/>
                  <a:gd name="T41" fmla="*/ 14 h 26"/>
                  <a:gd name="T42" fmla="*/ 29 w 31"/>
                  <a:gd name="T43" fmla="*/ 12 h 26"/>
                  <a:gd name="T44" fmla="*/ 28 w 31"/>
                  <a:gd name="T45" fmla="*/ 10 h 26"/>
                  <a:gd name="T46" fmla="*/ 28 w 31"/>
                  <a:gd name="T4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26">
                    <a:moveTo>
                      <a:pt x="28" y="10"/>
                    </a:moveTo>
                    <a:cubicBezTo>
                      <a:pt x="28" y="10"/>
                      <a:pt x="29" y="8"/>
                      <a:pt x="29" y="7"/>
                    </a:cubicBezTo>
                    <a:cubicBezTo>
                      <a:pt x="29" y="8"/>
                      <a:pt x="27" y="10"/>
                      <a:pt x="27" y="10"/>
                    </a:cubicBezTo>
                    <a:cubicBezTo>
                      <a:pt x="25" y="10"/>
                      <a:pt x="21" y="9"/>
                      <a:pt x="20" y="8"/>
                    </a:cubicBezTo>
                    <a:cubicBezTo>
                      <a:pt x="17" y="7"/>
                      <a:pt x="15" y="2"/>
                      <a:pt x="11" y="1"/>
                    </a:cubicBezTo>
                    <a:cubicBezTo>
                      <a:pt x="9" y="0"/>
                      <a:pt x="10" y="4"/>
                      <a:pt x="11" y="5"/>
                    </a:cubicBezTo>
                    <a:cubicBezTo>
                      <a:pt x="11" y="7"/>
                      <a:pt x="10" y="9"/>
                      <a:pt x="9" y="11"/>
                    </a:cubicBezTo>
                    <a:cubicBezTo>
                      <a:pt x="8" y="12"/>
                      <a:pt x="10" y="15"/>
                      <a:pt x="7" y="14"/>
                    </a:cubicBezTo>
                    <a:cubicBezTo>
                      <a:pt x="7" y="14"/>
                      <a:pt x="5" y="13"/>
                      <a:pt x="4" y="14"/>
                    </a:cubicBezTo>
                    <a:cubicBezTo>
                      <a:pt x="4" y="15"/>
                      <a:pt x="5" y="16"/>
                      <a:pt x="5" y="16"/>
                    </a:cubicBezTo>
                    <a:cubicBezTo>
                      <a:pt x="5" y="16"/>
                      <a:pt x="2" y="18"/>
                      <a:pt x="1" y="18"/>
                    </a:cubicBezTo>
                    <a:cubicBezTo>
                      <a:pt x="0" y="20"/>
                      <a:pt x="3" y="21"/>
                      <a:pt x="2" y="23"/>
                    </a:cubicBezTo>
                    <a:cubicBezTo>
                      <a:pt x="1" y="24"/>
                      <a:pt x="3" y="26"/>
                      <a:pt x="4" y="25"/>
                    </a:cubicBezTo>
                    <a:cubicBezTo>
                      <a:pt x="5" y="24"/>
                      <a:pt x="5" y="23"/>
                      <a:pt x="6" y="23"/>
                    </a:cubicBezTo>
                    <a:cubicBezTo>
                      <a:pt x="6" y="23"/>
                      <a:pt x="7" y="24"/>
                      <a:pt x="7" y="23"/>
                    </a:cubicBezTo>
                    <a:cubicBezTo>
                      <a:pt x="7" y="22"/>
                      <a:pt x="5" y="21"/>
                      <a:pt x="4" y="20"/>
                    </a:cubicBezTo>
                    <a:cubicBezTo>
                      <a:pt x="3" y="18"/>
                      <a:pt x="7" y="19"/>
                      <a:pt x="7" y="19"/>
                    </a:cubicBezTo>
                    <a:cubicBezTo>
                      <a:pt x="9" y="19"/>
                      <a:pt x="10" y="17"/>
                      <a:pt x="12" y="18"/>
                    </a:cubicBezTo>
                    <a:cubicBezTo>
                      <a:pt x="14" y="19"/>
                      <a:pt x="15" y="20"/>
                      <a:pt x="17" y="21"/>
                    </a:cubicBezTo>
                    <a:cubicBezTo>
                      <a:pt x="20" y="23"/>
                      <a:pt x="19" y="17"/>
                      <a:pt x="21" y="16"/>
                    </a:cubicBezTo>
                    <a:cubicBezTo>
                      <a:pt x="21" y="16"/>
                      <a:pt x="31" y="16"/>
                      <a:pt x="31" y="14"/>
                    </a:cubicBezTo>
                    <a:cubicBezTo>
                      <a:pt x="30" y="13"/>
                      <a:pt x="27" y="15"/>
                      <a:pt x="29" y="12"/>
                    </a:cubicBezTo>
                    <a:cubicBezTo>
                      <a:pt x="30" y="11"/>
                      <a:pt x="27" y="12"/>
                      <a:pt x="28" y="10"/>
                    </a:cubicBezTo>
                    <a:cubicBezTo>
                      <a:pt x="29" y="7"/>
                      <a:pt x="28" y="11"/>
                      <a:pt x="28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9" name="Freeform 431">
                <a:extLst>
                  <a:ext uri="{FF2B5EF4-FFF2-40B4-BE49-F238E27FC236}">
                    <a16:creationId xmlns:a16="http://schemas.microsoft.com/office/drawing/2014/main" id="{13871734-8EB8-DB44-BE43-2C09FFC35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1121" y="2778517"/>
                <a:ext cx="215847" cy="181627"/>
              </a:xfrm>
              <a:custGeom>
                <a:avLst/>
                <a:gdLst>
                  <a:gd name="T0" fmla="*/ 52 w 56"/>
                  <a:gd name="T1" fmla="*/ 1 h 47"/>
                  <a:gd name="T2" fmla="*/ 51 w 56"/>
                  <a:gd name="T3" fmla="*/ 1 h 47"/>
                  <a:gd name="T4" fmla="*/ 52 w 56"/>
                  <a:gd name="T5" fmla="*/ 3 h 47"/>
                  <a:gd name="T6" fmla="*/ 49 w 56"/>
                  <a:gd name="T7" fmla="*/ 3 h 47"/>
                  <a:gd name="T8" fmla="*/ 47 w 56"/>
                  <a:gd name="T9" fmla="*/ 5 h 47"/>
                  <a:gd name="T10" fmla="*/ 45 w 56"/>
                  <a:gd name="T11" fmla="*/ 6 h 47"/>
                  <a:gd name="T12" fmla="*/ 46 w 56"/>
                  <a:gd name="T13" fmla="*/ 7 h 47"/>
                  <a:gd name="T14" fmla="*/ 46 w 56"/>
                  <a:gd name="T15" fmla="*/ 10 h 47"/>
                  <a:gd name="T16" fmla="*/ 46 w 56"/>
                  <a:gd name="T17" fmla="*/ 13 h 47"/>
                  <a:gd name="T18" fmla="*/ 41 w 56"/>
                  <a:gd name="T19" fmla="*/ 22 h 47"/>
                  <a:gd name="T20" fmla="*/ 36 w 56"/>
                  <a:gd name="T21" fmla="*/ 27 h 47"/>
                  <a:gd name="T22" fmla="*/ 31 w 56"/>
                  <a:gd name="T23" fmla="*/ 27 h 47"/>
                  <a:gd name="T24" fmla="*/ 32 w 56"/>
                  <a:gd name="T25" fmla="*/ 24 h 47"/>
                  <a:gd name="T26" fmla="*/ 30 w 56"/>
                  <a:gd name="T27" fmla="*/ 25 h 47"/>
                  <a:gd name="T28" fmla="*/ 29 w 56"/>
                  <a:gd name="T29" fmla="*/ 27 h 47"/>
                  <a:gd name="T30" fmla="*/ 25 w 56"/>
                  <a:gd name="T31" fmla="*/ 33 h 47"/>
                  <a:gd name="T32" fmla="*/ 25 w 56"/>
                  <a:gd name="T33" fmla="*/ 34 h 47"/>
                  <a:gd name="T34" fmla="*/ 23 w 56"/>
                  <a:gd name="T35" fmla="*/ 36 h 47"/>
                  <a:gd name="T36" fmla="*/ 21 w 56"/>
                  <a:gd name="T37" fmla="*/ 35 h 47"/>
                  <a:gd name="T38" fmla="*/ 17 w 56"/>
                  <a:gd name="T39" fmla="*/ 35 h 47"/>
                  <a:gd name="T40" fmla="*/ 9 w 56"/>
                  <a:gd name="T41" fmla="*/ 36 h 47"/>
                  <a:gd name="T42" fmla="*/ 2 w 56"/>
                  <a:gd name="T43" fmla="*/ 42 h 47"/>
                  <a:gd name="T44" fmla="*/ 1 w 56"/>
                  <a:gd name="T45" fmla="*/ 44 h 47"/>
                  <a:gd name="T46" fmla="*/ 3 w 56"/>
                  <a:gd name="T47" fmla="*/ 43 h 47"/>
                  <a:gd name="T48" fmla="*/ 5 w 56"/>
                  <a:gd name="T49" fmla="*/ 44 h 47"/>
                  <a:gd name="T50" fmla="*/ 22 w 56"/>
                  <a:gd name="T51" fmla="*/ 40 h 47"/>
                  <a:gd name="T52" fmla="*/ 21 w 56"/>
                  <a:gd name="T53" fmla="*/ 43 h 47"/>
                  <a:gd name="T54" fmla="*/ 24 w 56"/>
                  <a:gd name="T55" fmla="*/ 47 h 47"/>
                  <a:gd name="T56" fmla="*/ 27 w 56"/>
                  <a:gd name="T57" fmla="*/ 44 h 47"/>
                  <a:gd name="T58" fmla="*/ 30 w 56"/>
                  <a:gd name="T59" fmla="*/ 43 h 47"/>
                  <a:gd name="T60" fmla="*/ 31 w 56"/>
                  <a:gd name="T61" fmla="*/ 40 h 47"/>
                  <a:gd name="T62" fmla="*/ 38 w 56"/>
                  <a:gd name="T63" fmla="*/ 39 h 47"/>
                  <a:gd name="T64" fmla="*/ 41 w 56"/>
                  <a:gd name="T65" fmla="*/ 40 h 47"/>
                  <a:gd name="T66" fmla="*/ 43 w 56"/>
                  <a:gd name="T67" fmla="*/ 37 h 47"/>
                  <a:gd name="T68" fmla="*/ 45 w 56"/>
                  <a:gd name="T69" fmla="*/ 35 h 47"/>
                  <a:gd name="T70" fmla="*/ 46 w 56"/>
                  <a:gd name="T71" fmla="*/ 38 h 47"/>
                  <a:gd name="T72" fmla="*/ 48 w 56"/>
                  <a:gd name="T73" fmla="*/ 37 h 47"/>
                  <a:gd name="T74" fmla="*/ 49 w 56"/>
                  <a:gd name="T75" fmla="*/ 35 h 47"/>
                  <a:gd name="T76" fmla="*/ 49 w 56"/>
                  <a:gd name="T77" fmla="*/ 32 h 47"/>
                  <a:gd name="T78" fmla="*/ 51 w 56"/>
                  <a:gd name="T79" fmla="*/ 26 h 47"/>
                  <a:gd name="T80" fmla="*/ 51 w 56"/>
                  <a:gd name="T81" fmla="*/ 19 h 47"/>
                  <a:gd name="T82" fmla="*/ 53 w 56"/>
                  <a:gd name="T83" fmla="*/ 19 h 47"/>
                  <a:gd name="T84" fmla="*/ 55 w 56"/>
                  <a:gd name="T85" fmla="*/ 17 h 47"/>
                  <a:gd name="T86" fmla="*/ 55 w 56"/>
                  <a:gd name="T87" fmla="*/ 9 h 47"/>
                  <a:gd name="T88" fmla="*/ 52 w 56"/>
                  <a:gd name="T89" fmla="*/ 1 h 47"/>
                  <a:gd name="T90" fmla="*/ 52 w 56"/>
                  <a:gd name="T9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" h="47">
                    <a:moveTo>
                      <a:pt x="52" y="1"/>
                    </a:moveTo>
                    <a:cubicBezTo>
                      <a:pt x="51" y="1"/>
                      <a:pt x="51" y="0"/>
                      <a:pt x="51" y="1"/>
                    </a:cubicBezTo>
                    <a:cubicBezTo>
                      <a:pt x="49" y="2"/>
                      <a:pt x="51" y="2"/>
                      <a:pt x="52" y="3"/>
                    </a:cubicBezTo>
                    <a:cubicBezTo>
                      <a:pt x="53" y="4"/>
                      <a:pt x="50" y="5"/>
                      <a:pt x="49" y="3"/>
                    </a:cubicBezTo>
                    <a:cubicBezTo>
                      <a:pt x="48" y="1"/>
                      <a:pt x="47" y="4"/>
                      <a:pt x="47" y="5"/>
                    </a:cubicBezTo>
                    <a:cubicBezTo>
                      <a:pt x="46" y="5"/>
                      <a:pt x="45" y="6"/>
                      <a:pt x="45" y="6"/>
                    </a:cubicBezTo>
                    <a:cubicBezTo>
                      <a:pt x="45" y="8"/>
                      <a:pt x="46" y="7"/>
                      <a:pt x="46" y="7"/>
                    </a:cubicBezTo>
                    <a:cubicBezTo>
                      <a:pt x="46" y="8"/>
                      <a:pt x="46" y="9"/>
                      <a:pt x="46" y="10"/>
                    </a:cubicBezTo>
                    <a:cubicBezTo>
                      <a:pt x="46" y="11"/>
                      <a:pt x="47" y="11"/>
                      <a:pt x="46" y="13"/>
                    </a:cubicBezTo>
                    <a:cubicBezTo>
                      <a:pt x="44" y="16"/>
                      <a:pt x="43" y="19"/>
                      <a:pt x="41" y="22"/>
                    </a:cubicBezTo>
                    <a:cubicBezTo>
                      <a:pt x="40" y="23"/>
                      <a:pt x="37" y="27"/>
                      <a:pt x="36" y="27"/>
                    </a:cubicBezTo>
                    <a:cubicBezTo>
                      <a:pt x="34" y="27"/>
                      <a:pt x="32" y="28"/>
                      <a:pt x="31" y="27"/>
                    </a:cubicBezTo>
                    <a:cubicBezTo>
                      <a:pt x="30" y="26"/>
                      <a:pt x="32" y="25"/>
                      <a:pt x="32" y="24"/>
                    </a:cubicBezTo>
                    <a:cubicBezTo>
                      <a:pt x="33" y="23"/>
                      <a:pt x="30" y="25"/>
                      <a:pt x="30" y="25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30"/>
                      <a:pt x="26" y="31"/>
                      <a:pt x="25" y="33"/>
                    </a:cubicBezTo>
                    <a:cubicBezTo>
                      <a:pt x="25" y="33"/>
                      <a:pt x="25" y="34"/>
                      <a:pt x="25" y="34"/>
                    </a:cubicBezTo>
                    <a:cubicBezTo>
                      <a:pt x="25" y="35"/>
                      <a:pt x="23" y="36"/>
                      <a:pt x="23" y="36"/>
                    </a:cubicBezTo>
                    <a:cubicBezTo>
                      <a:pt x="22" y="36"/>
                      <a:pt x="23" y="35"/>
                      <a:pt x="21" y="35"/>
                    </a:cubicBezTo>
                    <a:cubicBezTo>
                      <a:pt x="20" y="35"/>
                      <a:pt x="19" y="35"/>
                      <a:pt x="17" y="35"/>
                    </a:cubicBezTo>
                    <a:cubicBezTo>
                      <a:pt x="14" y="36"/>
                      <a:pt x="12" y="35"/>
                      <a:pt x="9" y="36"/>
                    </a:cubicBezTo>
                    <a:cubicBezTo>
                      <a:pt x="7" y="38"/>
                      <a:pt x="4" y="40"/>
                      <a:pt x="2" y="42"/>
                    </a:cubicBezTo>
                    <a:cubicBezTo>
                      <a:pt x="0" y="42"/>
                      <a:pt x="0" y="45"/>
                      <a:pt x="1" y="44"/>
                    </a:cubicBezTo>
                    <a:cubicBezTo>
                      <a:pt x="2" y="44"/>
                      <a:pt x="2" y="43"/>
                      <a:pt x="3" y="43"/>
                    </a:cubicBezTo>
                    <a:cubicBezTo>
                      <a:pt x="4" y="44"/>
                      <a:pt x="5" y="45"/>
                      <a:pt x="5" y="44"/>
                    </a:cubicBezTo>
                    <a:cubicBezTo>
                      <a:pt x="10" y="43"/>
                      <a:pt x="17" y="39"/>
                      <a:pt x="22" y="40"/>
                    </a:cubicBezTo>
                    <a:cubicBezTo>
                      <a:pt x="23" y="41"/>
                      <a:pt x="21" y="43"/>
                      <a:pt x="21" y="43"/>
                    </a:cubicBezTo>
                    <a:cubicBezTo>
                      <a:pt x="22" y="44"/>
                      <a:pt x="23" y="47"/>
                      <a:pt x="24" y="47"/>
                    </a:cubicBezTo>
                    <a:cubicBezTo>
                      <a:pt x="25" y="46"/>
                      <a:pt x="26" y="45"/>
                      <a:pt x="27" y="44"/>
                    </a:cubicBezTo>
                    <a:cubicBezTo>
                      <a:pt x="28" y="42"/>
                      <a:pt x="28" y="43"/>
                      <a:pt x="30" y="43"/>
                    </a:cubicBezTo>
                    <a:cubicBezTo>
                      <a:pt x="29" y="43"/>
                      <a:pt x="28" y="35"/>
                      <a:pt x="31" y="40"/>
                    </a:cubicBezTo>
                    <a:cubicBezTo>
                      <a:pt x="32" y="42"/>
                      <a:pt x="37" y="40"/>
                      <a:pt x="38" y="39"/>
                    </a:cubicBezTo>
                    <a:cubicBezTo>
                      <a:pt x="40" y="36"/>
                      <a:pt x="40" y="42"/>
                      <a:pt x="41" y="40"/>
                    </a:cubicBezTo>
                    <a:cubicBezTo>
                      <a:pt x="41" y="39"/>
                      <a:pt x="42" y="37"/>
                      <a:pt x="43" y="37"/>
                    </a:cubicBezTo>
                    <a:cubicBezTo>
                      <a:pt x="44" y="36"/>
                      <a:pt x="44" y="37"/>
                      <a:pt x="45" y="35"/>
                    </a:cubicBezTo>
                    <a:cubicBezTo>
                      <a:pt x="45" y="35"/>
                      <a:pt x="45" y="39"/>
                      <a:pt x="46" y="38"/>
                    </a:cubicBezTo>
                    <a:cubicBezTo>
                      <a:pt x="46" y="38"/>
                      <a:pt x="47" y="38"/>
                      <a:pt x="48" y="37"/>
                    </a:cubicBezTo>
                    <a:cubicBezTo>
                      <a:pt x="49" y="37"/>
                      <a:pt x="48" y="36"/>
                      <a:pt x="49" y="35"/>
                    </a:cubicBezTo>
                    <a:cubicBezTo>
                      <a:pt x="51" y="34"/>
                      <a:pt x="51" y="34"/>
                      <a:pt x="49" y="32"/>
                    </a:cubicBezTo>
                    <a:cubicBezTo>
                      <a:pt x="48" y="31"/>
                      <a:pt x="51" y="28"/>
                      <a:pt x="51" y="26"/>
                    </a:cubicBezTo>
                    <a:cubicBezTo>
                      <a:pt x="52" y="24"/>
                      <a:pt x="50" y="21"/>
                      <a:pt x="51" y="19"/>
                    </a:cubicBezTo>
                    <a:cubicBezTo>
                      <a:pt x="52" y="18"/>
                      <a:pt x="52" y="19"/>
                      <a:pt x="53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6" y="14"/>
                      <a:pt x="56" y="11"/>
                      <a:pt x="55" y="9"/>
                    </a:cubicBezTo>
                    <a:cubicBezTo>
                      <a:pt x="55" y="8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2" name="Freeform 432">
              <a:extLst>
                <a:ext uri="{FF2B5EF4-FFF2-40B4-BE49-F238E27FC236}">
                  <a16:creationId xmlns:a16="http://schemas.microsoft.com/office/drawing/2014/main" id="{2E11FB21-ED48-3C4D-852A-554AB25BF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6037" y="6276864"/>
              <a:ext cx="16360" cy="23081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3"/>
                    <a:pt x="2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433">
              <a:extLst>
                <a:ext uri="{FF2B5EF4-FFF2-40B4-BE49-F238E27FC236}">
                  <a16:creationId xmlns:a16="http://schemas.microsoft.com/office/drawing/2014/main" id="{FBD48D95-B323-E94C-AA32-D8C2DE491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0611" y="6276864"/>
              <a:ext cx="103605" cy="83670"/>
            </a:xfrm>
            <a:custGeom>
              <a:avLst/>
              <a:gdLst>
                <a:gd name="T0" fmla="*/ 11 w 13"/>
                <a:gd name="T1" fmla="*/ 2 h 10"/>
                <a:gd name="T2" fmla="*/ 7 w 13"/>
                <a:gd name="T3" fmla="*/ 2 h 10"/>
                <a:gd name="T4" fmla="*/ 5 w 13"/>
                <a:gd name="T5" fmla="*/ 3 h 10"/>
                <a:gd name="T6" fmla="*/ 3 w 13"/>
                <a:gd name="T7" fmla="*/ 4 h 10"/>
                <a:gd name="T8" fmla="*/ 0 w 13"/>
                <a:gd name="T9" fmla="*/ 6 h 10"/>
                <a:gd name="T10" fmla="*/ 3 w 13"/>
                <a:gd name="T11" fmla="*/ 9 h 10"/>
                <a:gd name="T12" fmla="*/ 6 w 13"/>
                <a:gd name="T13" fmla="*/ 6 h 10"/>
                <a:gd name="T14" fmla="*/ 10 w 13"/>
                <a:gd name="T15" fmla="*/ 6 h 10"/>
                <a:gd name="T16" fmla="*/ 11 w 13"/>
                <a:gd name="T17" fmla="*/ 2 h 10"/>
                <a:gd name="T18" fmla="*/ 11 w 13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11" y="2"/>
                  </a:moveTo>
                  <a:cubicBezTo>
                    <a:pt x="9" y="2"/>
                    <a:pt x="9" y="0"/>
                    <a:pt x="7" y="2"/>
                  </a:cubicBezTo>
                  <a:cubicBezTo>
                    <a:pt x="6" y="2"/>
                    <a:pt x="5" y="4"/>
                    <a:pt x="5" y="3"/>
                  </a:cubicBezTo>
                  <a:cubicBezTo>
                    <a:pt x="4" y="2"/>
                    <a:pt x="3" y="4"/>
                    <a:pt x="3" y="4"/>
                  </a:cubicBezTo>
                  <a:cubicBezTo>
                    <a:pt x="2" y="6"/>
                    <a:pt x="1" y="5"/>
                    <a:pt x="0" y="6"/>
                  </a:cubicBezTo>
                  <a:cubicBezTo>
                    <a:pt x="0" y="5"/>
                    <a:pt x="2" y="9"/>
                    <a:pt x="3" y="9"/>
                  </a:cubicBezTo>
                  <a:cubicBezTo>
                    <a:pt x="3" y="10"/>
                    <a:pt x="5" y="6"/>
                    <a:pt x="6" y="6"/>
                  </a:cubicBezTo>
                  <a:cubicBezTo>
                    <a:pt x="7" y="6"/>
                    <a:pt x="9" y="7"/>
                    <a:pt x="10" y="6"/>
                  </a:cubicBezTo>
                  <a:cubicBezTo>
                    <a:pt x="11" y="6"/>
                    <a:pt x="13" y="3"/>
                    <a:pt x="11" y="2"/>
                  </a:cubicBezTo>
                  <a:cubicBezTo>
                    <a:pt x="10" y="2"/>
                    <a:pt x="11" y="2"/>
                    <a:pt x="1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434">
              <a:extLst>
                <a:ext uri="{FF2B5EF4-FFF2-40B4-BE49-F238E27FC236}">
                  <a16:creationId xmlns:a16="http://schemas.microsoft.com/office/drawing/2014/main" id="{EDA0147B-C62E-3946-A1C1-65F168C50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7004" y="6308603"/>
              <a:ext cx="87246" cy="135605"/>
            </a:xfrm>
            <a:custGeom>
              <a:avLst/>
              <a:gdLst>
                <a:gd name="T0" fmla="*/ 7 w 11"/>
                <a:gd name="T1" fmla="*/ 0 h 16"/>
                <a:gd name="T2" fmla="*/ 2 w 11"/>
                <a:gd name="T3" fmla="*/ 2 h 16"/>
                <a:gd name="T4" fmla="*/ 0 w 11"/>
                <a:gd name="T5" fmla="*/ 6 h 16"/>
                <a:gd name="T6" fmla="*/ 2 w 11"/>
                <a:gd name="T7" fmla="*/ 6 h 16"/>
                <a:gd name="T8" fmla="*/ 3 w 11"/>
                <a:gd name="T9" fmla="*/ 4 h 16"/>
                <a:gd name="T10" fmla="*/ 4 w 11"/>
                <a:gd name="T11" fmla="*/ 5 h 16"/>
                <a:gd name="T12" fmla="*/ 3 w 11"/>
                <a:gd name="T13" fmla="*/ 10 h 16"/>
                <a:gd name="T14" fmla="*/ 3 w 11"/>
                <a:gd name="T15" fmla="*/ 11 h 16"/>
                <a:gd name="T16" fmla="*/ 3 w 11"/>
                <a:gd name="T17" fmla="*/ 13 h 16"/>
                <a:gd name="T18" fmla="*/ 5 w 11"/>
                <a:gd name="T19" fmla="*/ 12 h 16"/>
                <a:gd name="T20" fmla="*/ 6 w 11"/>
                <a:gd name="T21" fmla="*/ 15 h 16"/>
                <a:gd name="T22" fmla="*/ 8 w 11"/>
                <a:gd name="T23" fmla="*/ 12 h 16"/>
                <a:gd name="T24" fmla="*/ 11 w 11"/>
                <a:gd name="T25" fmla="*/ 7 h 16"/>
                <a:gd name="T26" fmla="*/ 10 w 11"/>
                <a:gd name="T27" fmla="*/ 2 h 16"/>
                <a:gd name="T28" fmla="*/ 7 w 11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6">
                  <a:moveTo>
                    <a:pt x="7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5"/>
                    <a:pt x="3" y="5"/>
                    <a:pt x="2" y="6"/>
                  </a:cubicBezTo>
                  <a:cubicBezTo>
                    <a:pt x="3" y="5"/>
                    <a:pt x="2" y="4"/>
                    <a:pt x="3" y="4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4" y="7"/>
                    <a:pt x="4" y="8"/>
                    <a:pt x="3" y="10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6"/>
                    <a:pt x="5" y="12"/>
                    <a:pt x="5" y="12"/>
                  </a:cubicBezTo>
                  <a:cubicBezTo>
                    <a:pt x="5" y="12"/>
                    <a:pt x="5" y="15"/>
                    <a:pt x="6" y="15"/>
                  </a:cubicBezTo>
                  <a:cubicBezTo>
                    <a:pt x="6" y="16"/>
                    <a:pt x="8" y="13"/>
                    <a:pt x="8" y="12"/>
                  </a:cubicBezTo>
                  <a:cubicBezTo>
                    <a:pt x="10" y="10"/>
                    <a:pt x="10" y="8"/>
                    <a:pt x="11" y="7"/>
                  </a:cubicBezTo>
                  <a:cubicBezTo>
                    <a:pt x="11" y="5"/>
                    <a:pt x="10" y="4"/>
                    <a:pt x="10" y="2"/>
                  </a:cubicBezTo>
                  <a:cubicBezTo>
                    <a:pt x="10" y="0"/>
                    <a:pt x="7" y="2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435">
              <a:extLst>
                <a:ext uri="{FF2B5EF4-FFF2-40B4-BE49-F238E27FC236}">
                  <a16:creationId xmlns:a16="http://schemas.microsoft.com/office/drawing/2014/main" id="{1030FF9D-72DE-8E4A-ACFD-1729157ED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9758" y="6640405"/>
              <a:ext cx="29993" cy="25966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1" y="3"/>
                    <a:pt x="4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436">
              <a:extLst>
                <a:ext uri="{FF2B5EF4-FFF2-40B4-BE49-F238E27FC236}">
                  <a16:creationId xmlns:a16="http://schemas.microsoft.com/office/drawing/2014/main" id="{DE4C7A08-D3BB-7D4E-9701-D4E8ECB68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0645" y="6556732"/>
              <a:ext cx="16360" cy="14426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437">
              <a:extLst>
                <a:ext uri="{FF2B5EF4-FFF2-40B4-BE49-F238E27FC236}">
                  <a16:creationId xmlns:a16="http://schemas.microsoft.com/office/drawing/2014/main" id="{285D3593-89DF-874A-BA25-F436C0647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6732730"/>
              <a:ext cx="16360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438">
              <a:extLst>
                <a:ext uri="{FF2B5EF4-FFF2-40B4-BE49-F238E27FC236}">
                  <a16:creationId xmlns:a16="http://schemas.microsoft.com/office/drawing/2014/main" id="{B89DEB11-06A6-E540-A46D-FCB9D4B16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2574" y="6700992"/>
              <a:ext cx="95427" cy="141376"/>
            </a:xfrm>
            <a:custGeom>
              <a:avLst/>
              <a:gdLst>
                <a:gd name="T0" fmla="*/ 8 w 12"/>
                <a:gd name="T1" fmla="*/ 1 h 17"/>
                <a:gd name="T2" fmla="*/ 0 w 12"/>
                <a:gd name="T3" fmla="*/ 8 h 17"/>
                <a:gd name="T4" fmla="*/ 1 w 12"/>
                <a:gd name="T5" fmla="*/ 14 h 17"/>
                <a:gd name="T6" fmla="*/ 3 w 12"/>
                <a:gd name="T7" fmla="*/ 17 h 17"/>
                <a:gd name="T8" fmla="*/ 8 w 12"/>
                <a:gd name="T9" fmla="*/ 1 h 17"/>
                <a:gd name="T10" fmla="*/ 8 w 12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8" y="1"/>
                  </a:moveTo>
                  <a:cubicBezTo>
                    <a:pt x="5" y="0"/>
                    <a:pt x="1" y="6"/>
                    <a:pt x="0" y="8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1" y="14"/>
                    <a:pt x="3" y="17"/>
                    <a:pt x="3" y="17"/>
                  </a:cubicBezTo>
                  <a:cubicBezTo>
                    <a:pt x="4" y="15"/>
                    <a:pt x="12" y="2"/>
                    <a:pt x="8" y="1"/>
                  </a:cubicBezTo>
                  <a:cubicBezTo>
                    <a:pt x="7" y="1"/>
                    <a:pt x="9" y="1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439">
              <a:extLst>
                <a:ext uri="{FF2B5EF4-FFF2-40B4-BE49-F238E27FC236}">
                  <a16:creationId xmlns:a16="http://schemas.microsoft.com/office/drawing/2014/main" id="{9114281E-5F56-8941-8FE8-CD5C69A23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0893" y="6937579"/>
              <a:ext cx="111786" cy="83670"/>
            </a:xfrm>
            <a:custGeom>
              <a:avLst/>
              <a:gdLst>
                <a:gd name="T0" fmla="*/ 13 w 14"/>
                <a:gd name="T1" fmla="*/ 1 h 10"/>
                <a:gd name="T2" fmla="*/ 9 w 14"/>
                <a:gd name="T3" fmla="*/ 0 h 10"/>
                <a:gd name="T4" fmla="*/ 4 w 14"/>
                <a:gd name="T5" fmla="*/ 2 h 10"/>
                <a:gd name="T6" fmla="*/ 4 w 14"/>
                <a:gd name="T7" fmla="*/ 9 h 10"/>
                <a:gd name="T8" fmla="*/ 11 w 14"/>
                <a:gd name="T9" fmla="*/ 6 h 10"/>
                <a:gd name="T10" fmla="*/ 13 w 14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3" y="1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7" y="0"/>
                    <a:pt x="6" y="1"/>
                    <a:pt x="4" y="2"/>
                  </a:cubicBezTo>
                  <a:cubicBezTo>
                    <a:pt x="2" y="4"/>
                    <a:pt x="0" y="7"/>
                    <a:pt x="4" y="9"/>
                  </a:cubicBezTo>
                  <a:cubicBezTo>
                    <a:pt x="6" y="10"/>
                    <a:pt x="10" y="8"/>
                    <a:pt x="11" y="6"/>
                  </a:cubicBezTo>
                  <a:cubicBezTo>
                    <a:pt x="11" y="5"/>
                    <a:pt x="14" y="1"/>
                    <a:pt x="1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440">
              <a:extLst>
                <a:ext uri="{FF2B5EF4-FFF2-40B4-BE49-F238E27FC236}">
                  <a16:creationId xmlns:a16="http://schemas.microsoft.com/office/drawing/2014/main" id="{AE4191E7-131E-C141-9FF9-857212F4B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6995284"/>
              <a:ext cx="160861" cy="239472"/>
            </a:xfrm>
            <a:custGeom>
              <a:avLst/>
              <a:gdLst>
                <a:gd name="T0" fmla="*/ 12 w 20"/>
                <a:gd name="T1" fmla="*/ 2 h 28"/>
                <a:gd name="T2" fmla="*/ 9 w 20"/>
                <a:gd name="T3" fmla="*/ 2 h 28"/>
                <a:gd name="T4" fmla="*/ 4 w 20"/>
                <a:gd name="T5" fmla="*/ 3 h 28"/>
                <a:gd name="T6" fmla="*/ 3 w 20"/>
                <a:gd name="T7" fmla="*/ 11 h 28"/>
                <a:gd name="T8" fmla="*/ 3 w 20"/>
                <a:gd name="T9" fmla="*/ 13 h 28"/>
                <a:gd name="T10" fmla="*/ 0 w 20"/>
                <a:gd name="T11" fmla="*/ 13 h 28"/>
                <a:gd name="T12" fmla="*/ 3 w 20"/>
                <a:gd name="T13" fmla="*/ 22 h 28"/>
                <a:gd name="T14" fmla="*/ 5 w 20"/>
                <a:gd name="T15" fmla="*/ 20 h 28"/>
                <a:gd name="T16" fmla="*/ 7 w 20"/>
                <a:gd name="T17" fmla="*/ 22 h 28"/>
                <a:gd name="T18" fmla="*/ 4 w 20"/>
                <a:gd name="T19" fmla="*/ 23 h 28"/>
                <a:gd name="T20" fmla="*/ 8 w 20"/>
                <a:gd name="T21" fmla="*/ 26 h 28"/>
                <a:gd name="T22" fmla="*/ 11 w 20"/>
                <a:gd name="T23" fmla="*/ 25 h 28"/>
                <a:gd name="T24" fmla="*/ 15 w 20"/>
                <a:gd name="T25" fmla="*/ 28 h 28"/>
                <a:gd name="T26" fmla="*/ 14 w 20"/>
                <a:gd name="T27" fmla="*/ 25 h 28"/>
                <a:gd name="T28" fmla="*/ 17 w 20"/>
                <a:gd name="T29" fmla="*/ 24 h 28"/>
                <a:gd name="T30" fmla="*/ 10 w 20"/>
                <a:gd name="T31" fmla="*/ 22 h 28"/>
                <a:gd name="T32" fmla="*/ 9 w 20"/>
                <a:gd name="T33" fmla="*/ 16 h 28"/>
                <a:gd name="T34" fmla="*/ 12 w 20"/>
                <a:gd name="T35" fmla="*/ 12 h 28"/>
                <a:gd name="T36" fmla="*/ 13 w 20"/>
                <a:gd name="T37" fmla="*/ 7 h 28"/>
                <a:gd name="T38" fmla="*/ 12 w 20"/>
                <a:gd name="T39" fmla="*/ 2 h 28"/>
                <a:gd name="T40" fmla="*/ 12 w 20"/>
                <a:gd name="T41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8">
                  <a:moveTo>
                    <a:pt x="12" y="2"/>
                  </a:moveTo>
                  <a:cubicBezTo>
                    <a:pt x="10" y="1"/>
                    <a:pt x="11" y="5"/>
                    <a:pt x="9" y="2"/>
                  </a:cubicBezTo>
                  <a:cubicBezTo>
                    <a:pt x="8" y="0"/>
                    <a:pt x="4" y="1"/>
                    <a:pt x="4" y="3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2" y="14"/>
                    <a:pt x="0" y="13"/>
                    <a:pt x="0" y="13"/>
                  </a:cubicBezTo>
                  <a:cubicBezTo>
                    <a:pt x="0" y="13"/>
                    <a:pt x="2" y="22"/>
                    <a:pt x="3" y="22"/>
                  </a:cubicBezTo>
                  <a:cubicBezTo>
                    <a:pt x="3" y="22"/>
                    <a:pt x="4" y="19"/>
                    <a:pt x="5" y="20"/>
                  </a:cubicBezTo>
                  <a:cubicBezTo>
                    <a:pt x="5" y="20"/>
                    <a:pt x="7" y="21"/>
                    <a:pt x="7" y="22"/>
                  </a:cubicBezTo>
                  <a:cubicBezTo>
                    <a:pt x="7" y="23"/>
                    <a:pt x="4" y="21"/>
                    <a:pt x="4" y="23"/>
                  </a:cubicBezTo>
                  <a:cubicBezTo>
                    <a:pt x="4" y="25"/>
                    <a:pt x="6" y="27"/>
                    <a:pt x="8" y="26"/>
                  </a:cubicBezTo>
                  <a:cubicBezTo>
                    <a:pt x="9" y="26"/>
                    <a:pt x="10" y="24"/>
                    <a:pt x="11" y="25"/>
                  </a:cubicBezTo>
                  <a:cubicBezTo>
                    <a:pt x="11" y="25"/>
                    <a:pt x="15" y="28"/>
                    <a:pt x="15" y="28"/>
                  </a:cubicBezTo>
                  <a:cubicBezTo>
                    <a:pt x="16" y="27"/>
                    <a:pt x="13" y="26"/>
                    <a:pt x="14" y="25"/>
                  </a:cubicBezTo>
                  <a:cubicBezTo>
                    <a:pt x="13" y="26"/>
                    <a:pt x="20" y="28"/>
                    <a:pt x="17" y="24"/>
                  </a:cubicBezTo>
                  <a:cubicBezTo>
                    <a:pt x="15" y="22"/>
                    <a:pt x="11" y="25"/>
                    <a:pt x="10" y="22"/>
                  </a:cubicBezTo>
                  <a:cubicBezTo>
                    <a:pt x="9" y="20"/>
                    <a:pt x="9" y="19"/>
                    <a:pt x="9" y="16"/>
                  </a:cubicBezTo>
                  <a:cubicBezTo>
                    <a:pt x="9" y="14"/>
                    <a:pt x="11" y="14"/>
                    <a:pt x="12" y="12"/>
                  </a:cubicBezTo>
                  <a:cubicBezTo>
                    <a:pt x="14" y="10"/>
                    <a:pt x="14" y="9"/>
                    <a:pt x="13" y="7"/>
                  </a:cubicBezTo>
                  <a:cubicBezTo>
                    <a:pt x="13" y="7"/>
                    <a:pt x="13" y="2"/>
                    <a:pt x="12" y="2"/>
                  </a:cubicBezTo>
                  <a:cubicBezTo>
                    <a:pt x="11" y="2"/>
                    <a:pt x="13" y="2"/>
                    <a:pt x="1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441">
              <a:extLst>
                <a:ext uri="{FF2B5EF4-FFF2-40B4-BE49-F238E27FC236}">
                  <a16:creationId xmlns:a16="http://schemas.microsoft.com/office/drawing/2014/main" id="{8CDB4A47-A38C-1A43-B42C-07B193BCC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7200133"/>
              <a:ext cx="49075" cy="66361"/>
            </a:xfrm>
            <a:custGeom>
              <a:avLst/>
              <a:gdLst>
                <a:gd name="T0" fmla="*/ 3 w 6"/>
                <a:gd name="T1" fmla="*/ 1 h 8"/>
                <a:gd name="T2" fmla="*/ 1 w 6"/>
                <a:gd name="T3" fmla="*/ 1 h 8"/>
                <a:gd name="T4" fmla="*/ 0 w 6"/>
                <a:gd name="T5" fmla="*/ 3 h 8"/>
                <a:gd name="T6" fmla="*/ 2 w 6"/>
                <a:gd name="T7" fmla="*/ 6 h 8"/>
                <a:gd name="T8" fmla="*/ 5 w 6"/>
                <a:gd name="T9" fmla="*/ 7 h 8"/>
                <a:gd name="T10" fmla="*/ 4 w 6"/>
                <a:gd name="T11" fmla="*/ 4 h 8"/>
                <a:gd name="T12" fmla="*/ 3 w 6"/>
                <a:gd name="T13" fmla="*/ 1 h 8"/>
                <a:gd name="T14" fmla="*/ 3 w 6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0" y="5"/>
                    <a:pt x="2" y="6"/>
                  </a:cubicBezTo>
                  <a:cubicBezTo>
                    <a:pt x="2" y="6"/>
                    <a:pt x="6" y="8"/>
                    <a:pt x="5" y="7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2" y="4"/>
                    <a:pt x="2" y="1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442">
              <a:extLst>
                <a:ext uri="{FF2B5EF4-FFF2-40B4-BE49-F238E27FC236}">
                  <a16:creationId xmlns:a16="http://schemas.microsoft.com/office/drawing/2014/main" id="{0BB9A0DA-7A2B-B34C-99FE-9E0E75369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5254" y="7257837"/>
              <a:ext cx="79067" cy="112524"/>
            </a:xfrm>
            <a:custGeom>
              <a:avLst/>
              <a:gdLst>
                <a:gd name="T0" fmla="*/ 4 w 10"/>
                <a:gd name="T1" fmla="*/ 0 h 13"/>
                <a:gd name="T2" fmla="*/ 2 w 10"/>
                <a:gd name="T3" fmla="*/ 1 h 13"/>
                <a:gd name="T4" fmla="*/ 4 w 10"/>
                <a:gd name="T5" fmla="*/ 4 h 13"/>
                <a:gd name="T6" fmla="*/ 4 w 10"/>
                <a:gd name="T7" fmla="*/ 9 h 13"/>
                <a:gd name="T8" fmla="*/ 5 w 10"/>
                <a:gd name="T9" fmla="*/ 13 h 13"/>
                <a:gd name="T10" fmla="*/ 5 w 10"/>
                <a:gd name="T11" fmla="*/ 11 h 13"/>
                <a:gd name="T12" fmla="*/ 9 w 10"/>
                <a:gd name="T13" fmla="*/ 8 h 13"/>
                <a:gd name="T14" fmla="*/ 8 w 10"/>
                <a:gd name="T15" fmla="*/ 6 h 13"/>
                <a:gd name="T16" fmla="*/ 9 w 10"/>
                <a:gd name="T17" fmla="*/ 5 h 13"/>
                <a:gd name="T18" fmla="*/ 7 w 10"/>
                <a:gd name="T19" fmla="*/ 1 h 13"/>
                <a:gd name="T20" fmla="*/ 4 w 1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3" y="0"/>
                    <a:pt x="4" y="0"/>
                    <a:pt x="2" y="1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5" y="6"/>
                    <a:pt x="0" y="7"/>
                    <a:pt x="4" y="9"/>
                  </a:cubicBezTo>
                  <a:cubicBezTo>
                    <a:pt x="5" y="10"/>
                    <a:pt x="3" y="12"/>
                    <a:pt x="5" y="13"/>
                  </a:cubicBezTo>
                  <a:cubicBezTo>
                    <a:pt x="6" y="13"/>
                    <a:pt x="6" y="12"/>
                    <a:pt x="5" y="11"/>
                  </a:cubicBezTo>
                  <a:cubicBezTo>
                    <a:pt x="3" y="5"/>
                    <a:pt x="9" y="10"/>
                    <a:pt x="9" y="8"/>
                  </a:cubicBezTo>
                  <a:cubicBezTo>
                    <a:pt x="9" y="7"/>
                    <a:pt x="7" y="6"/>
                    <a:pt x="8" y="6"/>
                  </a:cubicBezTo>
                  <a:cubicBezTo>
                    <a:pt x="8" y="5"/>
                    <a:pt x="10" y="6"/>
                    <a:pt x="9" y="5"/>
                  </a:cubicBezTo>
                  <a:cubicBezTo>
                    <a:pt x="8" y="4"/>
                    <a:pt x="6" y="3"/>
                    <a:pt x="7" y="1"/>
                  </a:cubicBezTo>
                  <a:cubicBezTo>
                    <a:pt x="7" y="0"/>
                    <a:pt x="5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443">
              <a:extLst>
                <a:ext uri="{FF2B5EF4-FFF2-40B4-BE49-F238E27FC236}">
                  <a16:creationId xmlns:a16="http://schemas.microsoft.com/office/drawing/2014/main" id="{71F74992-C0A3-244F-8EC6-4D93DD4C9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0750" y="7208790"/>
              <a:ext cx="49075" cy="66361"/>
            </a:xfrm>
            <a:custGeom>
              <a:avLst/>
              <a:gdLst>
                <a:gd name="T0" fmla="*/ 6 w 6"/>
                <a:gd name="T1" fmla="*/ 5 h 8"/>
                <a:gd name="T2" fmla="*/ 0 w 6"/>
                <a:gd name="T3" fmla="*/ 2 h 8"/>
                <a:gd name="T4" fmla="*/ 3 w 6"/>
                <a:gd name="T5" fmla="*/ 6 h 8"/>
                <a:gd name="T6" fmla="*/ 6 w 6"/>
                <a:gd name="T7" fmla="*/ 5 h 8"/>
                <a:gd name="T8" fmla="*/ 6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cubicBezTo>
                    <a:pt x="5" y="4"/>
                    <a:pt x="3" y="0"/>
                    <a:pt x="0" y="2"/>
                  </a:cubicBezTo>
                  <a:cubicBezTo>
                    <a:pt x="0" y="2"/>
                    <a:pt x="3" y="5"/>
                    <a:pt x="3" y="6"/>
                  </a:cubicBezTo>
                  <a:cubicBezTo>
                    <a:pt x="3" y="8"/>
                    <a:pt x="6" y="8"/>
                    <a:pt x="6" y="5"/>
                  </a:cubicBezTo>
                  <a:cubicBezTo>
                    <a:pt x="6" y="5"/>
                    <a:pt x="6" y="6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444">
              <a:extLst>
                <a:ext uri="{FF2B5EF4-FFF2-40B4-BE49-F238E27FC236}">
                  <a16:creationId xmlns:a16="http://schemas.microsoft.com/office/drawing/2014/main" id="{2268BD37-3161-934D-96EC-1BB525D9A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8009" y="7275149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2 h 10"/>
                <a:gd name="T4" fmla="*/ 2 w 9"/>
                <a:gd name="T5" fmla="*/ 4 h 10"/>
                <a:gd name="T6" fmla="*/ 1 w 9"/>
                <a:gd name="T7" fmla="*/ 9 h 10"/>
                <a:gd name="T8" fmla="*/ 6 w 9"/>
                <a:gd name="T9" fmla="*/ 6 h 10"/>
                <a:gd name="T10" fmla="*/ 3 w 9"/>
                <a:gd name="T11" fmla="*/ 2 h 10"/>
                <a:gd name="T12" fmla="*/ 3 w 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2" y="3"/>
                    <a:pt x="2" y="4"/>
                  </a:cubicBezTo>
                  <a:cubicBezTo>
                    <a:pt x="3" y="5"/>
                    <a:pt x="0" y="8"/>
                    <a:pt x="1" y="9"/>
                  </a:cubicBezTo>
                  <a:cubicBezTo>
                    <a:pt x="1" y="10"/>
                    <a:pt x="5" y="6"/>
                    <a:pt x="6" y="6"/>
                  </a:cubicBezTo>
                  <a:cubicBezTo>
                    <a:pt x="9" y="6"/>
                    <a:pt x="3" y="2"/>
                    <a:pt x="3" y="2"/>
                  </a:cubicBezTo>
                  <a:cubicBezTo>
                    <a:pt x="1" y="0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445">
              <a:extLst>
                <a:ext uri="{FF2B5EF4-FFF2-40B4-BE49-F238E27FC236}">
                  <a16:creationId xmlns:a16="http://schemas.microsoft.com/office/drawing/2014/main" id="{F4402EF6-1E91-2D47-9956-9EF17006F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4368" y="7327081"/>
              <a:ext cx="54530" cy="92325"/>
            </a:xfrm>
            <a:custGeom>
              <a:avLst/>
              <a:gdLst>
                <a:gd name="T0" fmla="*/ 6 w 7"/>
                <a:gd name="T1" fmla="*/ 1 h 11"/>
                <a:gd name="T2" fmla="*/ 3 w 7"/>
                <a:gd name="T3" fmla="*/ 5 h 11"/>
                <a:gd name="T4" fmla="*/ 3 w 7"/>
                <a:gd name="T5" fmla="*/ 9 h 11"/>
                <a:gd name="T6" fmla="*/ 5 w 7"/>
                <a:gd name="T7" fmla="*/ 6 h 11"/>
                <a:gd name="T8" fmla="*/ 6 w 7"/>
                <a:gd name="T9" fmla="*/ 1 h 11"/>
                <a:gd name="T10" fmla="*/ 6 w 7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3" y="1"/>
                    <a:pt x="4" y="4"/>
                    <a:pt x="3" y="5"/>
                  </a:cubicBezTo>
                  <a:cubicBezTo>
                    <a:pt x="0" y="7"/>
                    <a:pt x="1" y="7"/>
                    <a:pt x="3" y="9"/>
                  </a:cubicBezTo>
                  <a:cubicBezTo>
                    <a:pt x="6" y="11"/>
                    <a:pt x="4" y="8"/>
                    <a:pt x="5" y="6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5" y="1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446">
              <a:extLst>
                <a:ext uri="{FF2B5EF4-FFF2-40B4-BE49-F238E27FC236}">
                  <a16:creationId xmlns:a16="http://schemas.microsoft.com/office/drawing/2014/main" id="{D75701E8-D8FF-714B-85DC-5855C90E1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0714" y="7318427"/>
              <a:ext cx="32718" cy="66361"/>
            </a:xfrm>
            <a:custGeom>
              <a:avLst/>
              <a:gdLst>
                <a:gd name="T0" fmla="*/ 3 w 4"/>
                <a:gd name="T1" fmla="*/ 1 h 8"/>
                <a:gd name="T2" fmla="*/ 0 w 4"/>
                <a:gd name="T3" fmla="*/ 8 h 8"/>
                <a:gd name="T4" fmla="*/ 3 w 4"/>
                <a:gd name="T5" fmla="*/ 5 h 8"/>
                <a:gd name="T6" fmla="*/ 3 w 4"/>
                <a:gd name="T7" fmla="*/ 1 h 8"/>
                <a:gd name="T8" fmla="*/ 3 w 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1"/>
                  </a:moveTo>
                  <a:cubicBezTo>
                    <a:pt x="2" y="1"/>
                    <a:pt x="0" y="7"/>
                    <a:pt x="0" y="8"/>
                  </a:cubicBezTo>
                  <a:cubicBezTo>
                    <a:pt x="0" y="8"/>
                    <a:pt x="2" y="6"/>
                    <a:pt x="3" y="5"/>
                  </a:cubicBezTo>
                  <a:cubicBezTo>
                    <a:pt x="3" y="5"/>
                    <a:pt x="4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447">
              <a:extLst>
                <a:ext uri="{FF2B5EF4-FFF2-40B4-BE49-F238E27FC236}">
                  <a16:creationId xmlns:a16="http://schemas.microsoft.com/office/drawing/2014/main" id="{8465E7F3-15CD-9844-8801-734376797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61705"/>
              <a:ext cx="49075" cy="31739"/>
            </a:xfrm>
            <a:custGeom>
              <a:avLst/>
              <a:gdLst>
                <a:gd name="T0" fmla="*/ 1 w 6"/>
                <a:gd name="T1" fmla="*/ 1 h 4"/>
                <a:gd name="T2" fmla="*/ 3 w 6"/>
                <a:gd name="T3" fmla="*/ 3 h 4"/>
                <a:gd name="T4" fmla="*/ 1 w 6"/>
                <a:gd name="T5" fmla="*/ 1 h 4"/>
                <a:gd name="T6" fmla="*/ 1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0" y="3"/>
                    <a:pt x="1" y="4"/>
                    <a:pt x="3" y="3"/>
                  </a:cubicBezTo>
                  <a:cubicBezTo>
                    <a:pt x="6" y="3"/>
                    <a:pt x="2" y="0"/>
                    <a:pt x="1" y="1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448">
              <a:extLst>
                <a:ext uri="{FF2B5EF4-FFF2-40B4-BE49-F238E27FC236}">
                  <a16:creationId xmlns:a16="http://schemas.microsoft.com/office/drawing/2014/main" id="{64A7DC28-3914-1941-8AFE-DC448F455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76" y="7384788"/>
              <a:ext cx="111786" cy="178885"/>
            </a:xfrm>
            <a:custGeom>
              <a:avLst/>
              <a:gdLst>
                <a:gd name="T0" fmla="*/ 10 w 14"/>
                <a:gd name="T1" fmla="*/ 0 h 21"/>
                <a:gd name="T2" fmla="*/ 9 w 14"/>
                <a:gd name="T3" fmla="*/ 2 h 21"/>
                <a:gd name="T4" fmla="*/ 7 w 14"/>
                <a:gd name="T5" fmla="*/ 4 h 21"/>
                <a:gd name="T6" fmla="*/ 3 w 14"/>
                <a:gd name="T7" fmla="*/ 6 h 21"/>
                <a:gd name="T8" fmla="*/ 2 w 14"/>
                <a:gd name="T9" fmla="*/ 11 h 21"/>
                <a:gd name="T10" fmla="*/ 2 w 14"/>
                <a:gd name="T11" fmla="*/ 14 h 21"/>
                <a:gd name="T12" fmla="*/ 3 w 14"/>
                <a:gd name="T13" fmla="*/ 18 h 21"/>
                <a:gd name="T14" fmla="*/ 8 w 14"/>
                <a:gd name="T15" fmla="*/ 19 h 21"/>
                <a:gd name="T16" fmla="*/ 8 w 14"/>
                <a:gd name="T17" fmla="*/ 16 h 21"/>
                <a:gd name="T18" fmla="*/ 10 w 14"/>
                <a:gd name="T19" fmla="*/ 12 h 21"/>
                <a:gd name="T20" fmla="*/ 12 w 14"/>
                <a:gd name="T21" fmla="*/ 17 h 21"/>
                <a:gd name="T22" fmla="*/ 13 w 14"/>
                <a:gd name="T23" fmla="*/ 14 h 21"/>
                <a:gd name="T24" fmla="*/ 13 w 14"/>
                <a:gd name="T25" fmla="*/ 10 h 21"/>
                <a:gd name="T26" fmla="*/ 10 w 14"/>
                <a:gd name="T27" fmla="*/ 0 h 21"/>
                <a:gd name="T28" fmla="*/ 10 w 14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21">
                  <a:moveTo>
                    <a:pt x="10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9" y="3"/>
                    <a:pt x="9" y="3"/>
                    <a:pt x="7" y="4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1" y="9"/>
                    <a:pt x="0" y="9"/>
                    <a:pt x="2" y="11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2" y="17"/>
                    <a:pt x="3" y="18"/>
                  </a:cubicBezTo>
                  <a:cubicBezTo>
                    <a:pt x="5" y="19"/>
                    <a:pt x="7" y="19"/>
                    <a:pt x="8" y="19"/>
                  </a:cubicBezTo>
                  <a:cubicBezTo>
                    <a:pt x="11" y="21"/>
                    <a:pt x="9" y="18"/>
                    <a:pt x="8" y="16"/>
                  </a:cubicBezTo>
                  <a:cubicBezTo>
                    <a:pt x="8" y="16"/>
                    <a:pt x="8" y="12"/>
                    <a:pt x="10" y="12"/>
                  </a:cubicBezTo>
                  <a:cubicBezTo>
                    <a:pt x="11" y="12"/>
                    <a:pt x="11" y="17"/>
                    <a:pt x="12" y="17"/>
                  </a:cubicBezTo>
                  <a:cubicBezTo>
                    <a:pt x="12" y="17"/>
                    <a:pt x="13" y="14"/>
                    <a:pt x="13" y="14"/>
                  </a:cubicBezTo>
                  <a:cubicBezTo>
                    <a:pt x="14" y="12"/>
                    <a:pt x="14" y="11"/>
                    <a:pt x="13" y="10"/>
                  </a:cubicBezTo>
                  <a:cubicBezTo>
                    <a:pt x="13" y="7"/>
                    <a:pt x="13" y="1"/>
                    <a:pt x="10" y="0"/>
                  </a:cubicBezTo>
                  <a:cubicBezTo>
                    <a:pt x="9" y="0"/>
                    <a:pt x="10" y="1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449">
              <a:extLst>
                <a:ext uri="{FF2B5EF4-FFF2-40B4-BE49-F238E27FC236}">
                  <a16:creationId xmlns:a16="http://schemas.microsoft.com/office/drawing/2014/main" id="{ADA07957-7982-1A4C-AAE8-B9F832FD1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6187" y="7419410"/>
              <a:ext cx="95427" cy="86556"/>
            </a:xfrm>
            <a:custGeom>
              <a:avLst/>
              <a:gdLst>
                <a:gd name="T0" fmla="*/ 8 w 12"/>
                <a:gd name="T1" fmla="*/ 1 h 10"/>
                <a:gd name="T2" fmla="*/ 2 w 12"/>
                <a:gd name="T3" fmla="*/ 4 h 10"/>
                <a:gd name="T4" fmla="*/ 0 w 12"/>
                <a:gd name="T5" fmla="*/ 10 h 10"/>
                <a:gd name="T6" fmla="*/ 2 w 12"/>
                <a:gd name="T7" fmla="*/ 6 h 10"/>
                <a:gd name="T8" fmla="*/ 4 w 12"/>
                <a:gd name="T9" fmla="*/ 6 h 10"/>
                <a:gd name="T10" fmla="*/ 6 w 12"/>
                <a:gd name="T11" fmla="*/ 7 h 10"/>
                <a:gd name="T12" fmla="*/ 8 w 12"/>
                <a:gd name="T13" fmla="*/ 7 h 10"/>
                <a:gd name="T14" fmla="*/ 8 w 12"/>
                <a:gd name="T15" fmla="*/ 5 h 10"/>
                <a:gd name="T16" fmla="*/ 8 w 12"/>
                <a:gd name="T17" fmla="*/ 1 h 10"/>
                <a:gd name="T18" fmla="*/ 8 w 12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0">
                  <a:moveTo>
                    <a:pt x="8" y="1"/>
                  </a:moveTo>
                  <a:cubicBezTo>
                    <a:pt x="6" y="0"/>
                    <a:pt x="5" y="4"/>
                    <a:pt x="2" y="4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6"/>
                    <a:pt x="4" y="5"/>
                    <a:pt x="4" y="6"/>
                  </a:cubicBezTo>
                  <a:cubicBezTo>
                    <a:pt x="4" y="7"/>
                    <a:pt x="6" y="7"/>
                    <a:pt x="6" y="7"/>
                  </a:cubicBezTo>
                  <a:cubicBezTo>
                    <a:pt x="7" y="7"/>
                    <a:pt x="7" y="8"/>
                    <a:pt x="8" y="7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3"/>
                    <a:pt x="11" y="2"/>
                    <a:pt x="8" y="1"/>
                  </a:cubicBezTo>
                  <a:cubicBezTo>
                    <a:pt x="7" y="1"/>
                    <a:pt x="12" y="3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450">
              <a:extLst>
                <a:ext uri="{FF2B5EF4-FFF2-40B4-BE49-F238E27FC236}">
                  <a16:creationId xmlns:a16="http://schemas.microsoft.com/office/drawing/2014/main" id="{C0B2420E-7FBC-DE45-9661-9411840BA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2607" y="7335739"/>
              <a:ext cx="95427" cy="100983"/>
            </a:xfrm>
            <a:custGeom>
              <a:avLst/>
              <a:gdLst>
                <a:gd name="T0" fmla="*/ 11 w 12"/>
                <a:gd name="T1" fmla="*/ 0 h 12"/>
                <a:gd name="T2" fmla="*/ 6 w 12"/>
                <a:gd name="T3" fmla="*/ 6 h 12"/>
                <a:gd name="T4" fmla="*/ 0 w 12"/>
                <a:gd name="T5" fmla="*/ 12 h 12"/>
                <a:gd name="T6" fmla="*/ 4 w 12"/>
                <a:gd name="T7" fmla="*/ 10 h 12"/>
                <a:gd name="T8" fmla="*/ 8 w 12"/>
                <a:gd name="T9" fmla="*/ 7 h 12"/>
                <a:gd name="T10" fmla="*/ 10 w 12"/>
                <a:gd name="T11" fmla="*/ 3 h 12"/>
                <a:gd name="T12" fmla="*/ 11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9" y="1"/>
                    <a:pt x="7" y="4"/>
                    <a:pt x="6" y="6"/>
                  </a:cubicBezTo>
                  <a:cubicBezTo>
                    <a:pt x="5" y="7"/>
                    <a:pt x="0" y="10"/>
                    <a:pt x="0" y="12"/>
                  </a:cubicBezTo>
                  <a:cubicBezTo>
                    <a:pt x="0" y="12"/>
                    <a:pt x="3" y="11"/>
                    <a:pt x="4" y="10"/>
                  </a:cubicBezTo>
                  <a:cubicBezTo>
                    <a:pt x="5" y="10"/>
                    <a:pt x="7" y="8"/>
                    <a:pt x="8" y="7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1" y="3"/>
                    <a:pt x="12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451">
              <a:extLst>
                <a:ext uri="{FF2B5EF4-FFF2-40B4-BE49-F238E27FC236}">
                  <a16:creationId xmlns:a16="http://schemas.microsoft.com/office/drawing/2014/main" id="{83BE662E-2650-B541-8569-07AAC9C98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3435" y="7208790"/>
              <a:ext cx="16360" cy="86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452">
              <a:extLst>
                <a:ext uri="{FF2B5EF4-FFF2-40B4-BE49-F238E27FC236}">
                  <a16:creationId xmlns:a16="http://schemas.microsoft.com/office/drawing/2014/main" id="{0CCA4048-7515-544C-8EA8-8C91E1760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4679" y="7555015"/>
              <a:ext cx="447143" cy="493371"/>
            </a:xfrm>
            <a:custGeom>
              <a:avLst/>
              <a:gdLst>
                <a:gd name="T0" fmla="*/ 12 w 56"/>
                <a:gd name="T1" fmla="*/ 3 h 58"/>
                <a:gd name="T2" fmla="*/ 4 w 56"/>
                <a:gd name="T3" fmla="*/ 2 h 58"/>
                <a:gd name="T4" fmla="*/ 2 w 56"/>
                <a:gd name="T5" fmla="*/ 3 h 58"/>
                <a:gd name="T6" fmla="*/ 6 w 56"/>
                <a:gd name="T7" fmla="*/ 9 h 58"/>
                <a:gd name="T8" fmla="*/ 11 w 56"/>
                <a:gd name="T9" fmla="*/ 13 h 58"/>
                <a:gd name="T10" fmla="*/ 13 w 56"/>
                <a:gd name="T11" fmla="*/ 17 h 58"/>
                <a:gd name="T12" fmla="*/ 17 w 56"/>
                <a:gd name="T13" fmla="*/ 19 h 58"/>
                <a:gd name="T14" fmla="*/ 20 w 56"/>
                <a:gd name="T15" fmla="*/ 26 h 58"/>
                <a:gd name="T16" fmla="*/ 22 w 56"/>
                <a:gd name="T17" fmla="*/ 28 h 58"/>
                <a:gd name="T18" fmla="*/ 26 w 56"/>
                <a:gd name="T19" fmla="*/ 33 h 58"/>
                <a:gd name="T20" fmla="*/ 30 w 56"/>
                <a:gd name="T21" fmla="*/ 42 h 58"/>
                <a:gd name="T22" fmla="*/ 41 w 56"/>
                <a:gd name="T23" fmla="*/ 52 h 58"/>
                <a:gd name="T24" fmla="*/ 46 w 56"/>
                <a:gd name="T25" fmla="*/ 57 h 58"/>
                <a:gd name="T26" fmla="*/ 54 w 56"/>
                <a:gd name="T27" fmla="*/ 57 h 58"/>
                <a:gd name="T28" fmla="*/ 54 w 56"/>
                <a:gd name="T29" fmla="*/ 46 h 58"/>
                <a:gd name="T30" fmla="*/ 55 w 56"/>
                <a:gd name="T31" fmla="*/ 44 h 58"/>
                <a:gd name="T32" fmla="*/ 52 w 56"/>
                <a:gd name="T33" fmla="*/ 41 h 58"/>
                <a:gd name="T34" fmla="*/ 50 w 56"/>
                <a:gd name="T35" fmla="*/ 40 h 58"/>
                <a:gd name="T36" fmla="*/ 48 w 56"/>
                <a:gd name="T37" fmla="*/ 42 h 58"/>
                <a:gd name="T38" fmla="*/ 48 w 56"/>
                <a:gd name="T39" fmla="*/ 38 h 58"/>
                <a:gd name="T40" fmla="*/ 47 w 56"/>
                <a:gd name="T41" fmla="*/ 36 h 58"/>
                <a:gd name="T42" fmla="*/ 44 w 56"/>
                <a:gd name="T43" fmla="*/ 34 h 58"/>
                <a:gd name="T44" fmla="*/ 42 w 56"/>
                <a:gd name="T45" fmla="*/ 30 h 58"/>
                <a:gd name="T46" fmla="*/ 42 w 56"/>
                <a:gd name="T47" fmla="*/ 29 h 58"/>
                <a:gd name="T48" fmla="*/ 43 w 56"/>
                <a:gd name="T49" fmla="*/ 28 h 58"/>
                <a:gd name="T50" fmla="*/ 38 w 56"/>
                <a:gd name="T51" fmla="*/ 27 h 58"/>
                <a:gd name="T52" fmla="*/ 38 w 56"/>
                <a:gd name="T53" fmla="*/ 25 h 58"/>
                <a:gd name="T54" fmla="*/ 36 w 56"/>
                <a:gd name="T55" fmla="*/ 24 h 58"/>
                <a:gd name="T56" fmla="*/ 37 w 56"/>
                <a:gd name="T57" fmla="*/ 23 h 58"/>
                <a:gd name="T58" fmla="*/ 35 w 56"/>
                <a:gd name="T59" fmla="*/ 22 h 58"/>
                <a:gd name="T60" fmla="*/ 34 w 56"/>
                <a:gd name="T61" fmla="*/ 21 h 58"/>
                <a:gd name="T62" fmla="*/ 31 w 56"/>
                <a:gd name="T63" fmla="*/ 19 h 58"/>
                <a:gd name="T64" fmla="*/ 30 w 56"/>
                <a:gd name="T65" fmla="*/ 19 h 58"/>
                <a:gd name="T66" fmla="*/ 25 w 56"/>
                <a:gd name="T67" fmla="*/ 16 h 58"/>
                <a:gd name="T68" fmla="*/ 21 w 56"/>
                <a:gd name="T69" fmla="*/ 11 h 58"/>
                <a:gd name="T70" fmla="*/ 16 w 56"/>
                <a:gd name="T71" fmla="*/ 7 h 58"/>
                <a:gd name="T72" fmla="*/ 12 w 56"/>
                <a:gd name="T7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8">
                  <a:moveTo>
                    <a:pt x="12" y="3"/>
                  </a:moveTo>
                  <a:cubicBezTo>
                    <a:pt x="9" y="3"/>
                    <a:pt x="7" y="3"/>
                    <a:pt x="4" y="2"/>
                  </a:cubicBezTo>
                  <a:cubicBezTo>
                    <a:pt x="2" y="1"/>
                    <a:pt x="0" y="0"/>
                    <a:pt x="2" y="3"/>
                  </a:cubicBezTo>
                  <a:cubicBezTo>
                    <a:pt x="3" y="5"/>
                    <a:pt x="4" y="8"/>
                    <a:pt x="6" y="9"/>
                  </a:cubicBezTo>
                  <a:cubicBezTo>
                    <a:pt x="8" y="10"/>
                    <a:pt x="10" y="11"/>
                    <a:pt x="11" y="13"/>
                  </a:cubicBezTo>
                  <a:cubicBezTo>
                    <a:pt x="12" y="14"/>
                    <a:pt x="12" y="16"/>
                    <a:pt x="13" y="17"/>
                  </a:cubicBezTo>
                  <a:cubicBezTo>
                    <a:pt x="15" y="18"/>
                    <a:pt x="16" y="18"/>
                    <a:pt x="17" y="19"/>
                  </a:cubicBezTo>
                  <a:cubicBezTo>
                    <a:pt x="19" y="21"/>
                    <a:pt x="19" y="24"/>
                    <a:pt x="20" y="26"/>
                  </a:cubicBezTo>
                  <a:cubicBezTo>
                    <a:pt x="21" y="27"/>
                    <a:pt x="22" y="28"/>
                    <a:pt x="22" y="28"/>
                  </a:cubicBezTo>
                  <a:cubicBezTo>
                    <a:pt x="24" y="30"/>
                    <a:pt x="25" y="31"/>
                    <a:pt x="26" y="33"/>
                  </a:cubicBezTo>
                  <a:cubicBezTo>
                    <a:pt x="28" y="36"/>
                    <a:pt x="28" y="39"/>
                    <a:pt x="30" y="42"/>
                  </a:cubicBezTo>
                  <a:cubicBezTo>
                    <a:pt x="34" y="45"/>
                    <a:pt x="37" y="49"/>
                    <a:pt x="41" y="52"/>
                  </a:cubicBezTo>
                  <a:cubicBezTo>
                    <a:pt x="43" y="54"/>
                    <a:pt x="44" y="55"/>
                    <a:pt x="46" y="57"/>
                  </a:cubicBezTo>
                  <a:cubicBezTo>
                    <a:pt x="47" y="57"/>
                    <a:pt x="53" y="58"/>
                    <a:pt x="54" y="57"/>
                  </a:cubicBezTo>
                  <a:cubicBezTo>
                    <a:pt x="55" y="56"/>
                    <a:pt x="53" y="48"/>
                    <a:pt x="54" y="46"/>
                  </a:cubicBezTo>
                  <a:cubicBezTo>
                    <a:pt x="54" y="45"/>
                    <a:pt x="56" y="45"/>
                    <a:pt x="55" y="44"/>
                  </a:cubicBezTo>
                  <a:cubicBezTo>
                    <a:pt x="54" y="43"/>
                    <a:pt x="53" y="42"/>
                    <a:pt x="52" y="41"/>
                  </a:cubicBezTo>
                  <a:cubicBezTo>
                    <a:pt x="52" y="41"/>
                    <a:pt x="51" y="40"/>
                    <a:pt x="50" y="40"/>
                  </a:cubicBezTo>
                  <a:cubicBezTo>
                    <a:pt x="49" y="40"/>
                    <a:pt x="49" y="42"/>
                    <a:pt x="48" y="42"/>
                  </a:cubicBezTo>
                  <a:cubicBezTo>
                    <a:pt x="49" y="42"/>
                    <a:pt x="48" y="38"/>
                    <a:pt x="48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5" y="34"/>
                    <a:pt x="44" y="34"/>
                  </a:cubicBezTo>
                  <a:cubicBezTo>
                    <a:pt x="43" y="33"/>
                    <a:pt x="41" y="32"/>
                    <a:pt x="42" y="30"/>
                  </a:cubicBezTo>
                  <a:cubicBezTo>
                    <a:pt x="42" y="30"/>
                    <a:pt x="41" y="29"/>
                    <a:pt x="42" y="29"/>
                  </a:cubicBezTo>
                  <a:cubicBezTo>
                    <a:pt x="42" y="28"/>
                    <a:pt x="43" y="29"/>
                    <a:pt x="43" y="28"/>
                  </a:cubicBezTo>
                  <a:cubicBezTo>
                    <a:pt x="44" y="26"/>
                    <a:pt x="38" y="26"/>
                    <a:pt x="38" y="27"/>
                  </a:cubicBezTo>
                  <a:cubicBezTo>
                    <a:pt x="38" y="26"/>
                    <a:pt x="42" y="25"/>
                    <a:pt x="38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2"/>
                    <a:pt x="35" y="22"/>
                    <a:pt x="35" y="22"/>
                  </a:cubicBezTo>
                  <a:cubicBezTo>
                    <a:pt x="35" y="22"/>
                    <a:pt x="36" y="21"/>
                    <a:pt x="34" y="21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28" y="15"/>
                    <a:pt x="30" y="19"/>
                    <a:pt x="30" y="19"/>
                  </a:cubicBezTo>
                  <a:cubicBezTo>
                    <a:pt x="29" y="19"/>
                    <a:pt x="26" y="16"/>
                    <a:pt x="25" y="16"/>
                  </a:cubicBezTo>
                  <a:cubicBezTo>
                    <a:pt x="24" y="14"/>
                    <a:pt x="23" y="12"/>
                    <a:pt x="21" y="11"/>
                  </a:cubicBezTo>
                  <a:cubicBezTo>
                    <a:pt x="19" y="10"/>
                    <a:pt x="18" y="9"/>
                    <a:pt x="16" y="7"/>
                  </a:cubicBezTo>
                  <a:cubicBezTo>
                    <a:pt x="15" y="6"/>
                    <a:pt x="14" y="3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453">
              <a:extLst>
                <a:ext uri="{FF2B5EF4-FFF2-40B4-BE49-F238E27FC236}">
                  <a16:creationId xmlns:a16="http://schemas.microsoft.com/office/drawing/2014/main" id="{F3CD5767-07BB-1447-B543-845D3D63F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3747" y="7733900"/>
              <a:ext cx="40896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454">
              <a:extLst>
                <a:ext uri="{FF2B5EF4-FFF2-40B4-BE49-F238E27FC236}">
                  <a16:creationId xmlns:a16="http://schemas.microsoft.com/office/drawing/2014/main" id="{954A0548-138D-7A4E-A49C-B9321BDF2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1006" y="7834883"/>
              <a:ext cx="38171" cy="4328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455">
              <a:extLst>
                <a:ext uri="{FF2B5EF4-FFF2-40B4-BE49-F238E27FC236}">
                  <a16:creationId xmlns:a16="http://schemas.microsoft.com/office/drawing/2014/main" id="{65F269F2-7D61-634A-BD6D-9CA96B33E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0926" y="7860847"/>
              <a:ext cx="57256" cy="60589"/>
            </a:xfrm>
            <a:custGeom>
              <a:avLst/>
              <a:gdLst>
                <a:gd name="T0" fmla="*/ 7 w 7"/>
                <a:gd name="T1" fmla="*/ 7 h 7"/>
                <a:gd name="T2" fmla="*/ 5 w 7"/>
                <a:gd name="T3" fmla="*/ 3 h 7"/>
                <a:gd name="T4" fmla="*/ 0 w 7"/>
                <a:gd name="T5" fmla="*/ 1 h 7"/>
                <a:gd name="T6" fmla="*/ 1 w 7"/>
                <a:gd name="T7" fmla="*/ 3 h 7"/>
                <a:gd name="T8" fmla="*/ 3 w 7"/>
                <a:gd name="T9" fmla="*/ 5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7" y="5"/>
                    <a:pt x="5" y="5"/>
                    <a:pt x="5" y="3"/>
                  </a:cubicBezTo>
                  <a:cubicBezTo>
                    <a:pt x="5" y="1"/>
                    <a:pt x="2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2" y="4"/>
                    <a:pt x="3" y="5"/>
                  </a:cubicBezTo>
                  <a:cubicBezTo>
                    <a:pt x="3" y="6"/>
                    <a:pt x="7" y="7"/>
                    <a:pt x="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456">
              <a:extLst>
                <a:ext uri="{FF2B5EF4-FFF2-40B4-BE49-F238E27FC236}">
                  <a16:creationId xmlns:a16="http://schemas.microsoft.com/office/drawing/2014/main" id="{904B38A8-5BFA-D342-9CFF-7BAF2D3F6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0900" y="7904127"/>
              <a:ext cx="29993" cy="31739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0 h 4"/>
                <a:gd name="T4" fmla="*/ 2 w 4"/>
                <a:gd name="T5" fmla="*/ 3 h 4"/>
                <a:gd name="T6" fmla="*/ 2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0" y="4"/>
                    <a:pt x="0" y="1"/>
                    <a:pt x="2" y="0"/>
                  </a:cubicBezTo>
                  <a:cubicBezTo>
                    <a:pt x="4" y="0"/>
                    <a:pt x="4" y="3"/>
                    <a:pt x="2" y="3"/>
                  </a:cubicBezTo>
                  <a:cubicBezTo>
                    <a:pt x="1" y="4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457">
              <a:extLst>
                <a:ext uri="{FF2B5EF4-FFF2-40B4-BE49-F238E27FC236}">
                  <a16:creationId xmlns:a16="http://schemas.microsoft.com/office/drawing/2014/main" id="{FC3847E9-5EAA-BD4B-8A3F-CD133DC94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9105" y="8048386"/>
              <a:ext cx="368076" cy="126948"/>
            </a:xfrm>
            <a:custGeom>
              <a:avLst/>
              <a:gdLst>
                <a:gd name="T0" fmla="*/ 9 w 46"/>
                <a:gd name="T1" fmla="*/ 0 h 15"/>
                <a:gd name="T2" fmla="*/ 3 w 46"/>
                <a:gd name="T3" fmla="*/ 0 h 15"/>
                <a:gd name="T4" fmla="*/ 0 w 46"/>
                <a:gd name="T5" fmla="*/ 4 h 15"/>
                <a:gd name="T6" fmla="*/ 5 w 46"/>
                <a:gd name="T7" fmla="*/ 6 h 15"/>
                <a:gd name="T8" fmla="*/ 11 w 46"/>
                <a:gd name="T9" fmla="*/ 9 h 15"/>
                <a:gd name="T10" fmla="*/ 15 w 46"/>
                <a:gd name="T11" fmla="*/ 9 h 15"/>
                <a:gd name="T12" fmla="*/ 24 w 46"/>
                <a:gd name="T13" fmla="*/ 11 h 15"/>
                <a:gd name="T14" fmla="*/ 40 w 46"/>
                <a:gd name="T15" fmla="*/ 13 h 15"/>
                <a:gd name="T16" fmla="*/ 45 w 46"/>
                <a:gd name="T17" fmla="*/ 13 h 15"/>
                <a:gd name="T18" fmla="*/ 43 w 46"/>
                <a:gd name="T19" fmla="*/ 9 h 15"/>
                <a:gd name="T20" fmla="*/ 41 w 46"/>
                <a:gd name="T21" fmla="*/ 9 h 15"/>
                <a:gd name="T22" fmla="*/ 37 w 46"/>
                <a:gd name="T23" fmla="*/ 9 h 15"/>
                <a:gd name="T24" fmla="*/ 35 w 46"/>
                <a:gd name="T25" fmla="*/ 6 h 15"/>
                <a:gd name="T26" fmla="*/ 32 w 46"/>
                <a:gd name="T27" fmla="*/ 4 h 15"/>
                <a:gd name="T28" fmla="*/ 27 w 46"/>
                <a:gd name="T29" fmla="*/ 3 h 15"/>
                <a:gd name="T30" fmla="*/ 25 w 46"/>
                <a:gd name="T31" fmla="*/ 4 h 15"/>
                <a:gd name="T32" fmla="*/ 21 w 46"/>
                <a:gd name="T33" fmla="*/ 5 h 15"/>
                <a:gd name="T34" fmla="*/ 15 w 46"/>
                <a:gd name="T35" fmla="*/ 3 h 15"/>
                <a:gd name="T36" fmla="*/ 11 w 46"/>
                <a:gd name="T37" fmla="*/ 2 h 15"/>
                <a:gd name="T38" fmla="*/ 9 w 46"/>
                <a:gd name="T39" fmla="*/ 0 h 15"/>
                <a:gd name="T40" fmla="*/ 9 w 46"/>
                <a:gd name="T4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5">
                  <a:moveTo>
                    <a:pt x="9" y="0"/>
                  </a:moveTo>
                  <a:cubicBezTo>
                    <a:pt x="7" y="1"/>
                    <a:pt x="6" y="0"/>
                    <a:pt x="3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5"/>
                    <a:pt x="4" y="4"/>
                    <a:pt x="5" y="6"/>
                  </a:cubicBezTo>
                  <a:cubicBezTo>
                    <a:pt x="6" y="8"/>
                    <a:pt x="9" y="8"/>
                    <a:pt x="11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8" y="9"/>
                    <a:pt x="21" y="10"/>
                    <a:pt x="24" y="11"/>
                  </a:cubicBezTo>
                  <a:cubicBezTo>
                    <a:pt x="29" y="12"/>
                    <a:pt x="35" y="11"/>
                    <a:pt x="40" y="13"/>
                  </a:cubicBezTo>
                  <a:cubicBezTo>
                    <a:pt x="41" y="13"/>
                    <a:pt x="44" y="15"/>
                    <a:pt x="45" y="13"/>
                  </a:cubicBezTo>
                  <a:cubicBezTo>
                    <a:pt x="46" y="13"/>
                    <a:pt x="44" y="9"/>
                    <a:pt x="43" y="9"/>
                  </a:cubicBezTo>
                  <a:cubicBezTo>
                    <a:pt x="42" y="8"/>
                    <a:pt x="42" y="9"/>
                    <a:pt x="41" y="9"/>
                  </a:cubicBezTo>
                  <a:cubicBezTo>
                    <a:pt x="39" y="10"/>
                    <a:pt x="38" y="9"/>
                    <a:pt x="37" y="9"/>
                  </a:cubicBezTo>
                  <a:cubicBezTo>
                    <a:pt x="36" y="8"/>
                    <a:pt x="36" y="7"/>
                    <a:pt x="35" y="6"/>
                  </a:cubicBezTo>
                  <a:cubicBezTo>
                    <a:pt x="35" y="5"/>
                    <a:pt x="33" y="5"/>
                    <a:pt x="32" y="4"/>
                  </a:cubicBezTo>
                  <a:cubicBezTo>
                    <a:pt x="31" y="4"/>
                    <a:pt x="28" y="3"/>
                    <a:pt x="27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4" y="5"/>
                    <a:pt x="23" y="5"/>
                    <a:pt x="21" y="5"/>
                  </a:cubicBezTo>
                  <a:cubicBezTo>
                    <a:pt x="19" y="5"/>
                    <a:pt x="17" y="4"/>
                    <a:pt x="15" y="3"/>
                  </a:cubicBezTo>
                  <a:cubicBezTo>
                    <a:pt x="14" y="2"/>
                    <a:pt x="12" y="2"/>
                    <a:pt x="11" y="2"/>
                  </a:cubicBezTo>
                  <a:cubicBezTo>
                    <a:pt x="11" y="2"/>
                    <a:pt x="10" y="0"/>
                    <a:pt x="9" y="0"/>
                  </a:cubicBezTo>
                  <a:cubicBezTo>
                    <a:pt x="8" y="1"/>
                    <a:pt x="10" y="0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458">
              <a:extLst>
                <a:ext uri="{FF2B5EF4-FFF2-40B4-BE49-F238E27FC236}">
                  <a16:creationId xmlns:a16="http://schemas.microsoft.com/office/drawing/2014/main" id="{78D69082-0CCF-1948-BD4D-552E4B2FC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1753" y="8080122"/>
              <a:ext cx="62708" cy="25966"/>
            </a:xfrm>
            <a:custGeom>
              <a:avLst/>
              <a:gdLst>
                <a:gd name="T0" fmla="*/ 3 w 8"/>
                <a:gd name="T1" fmla="*/ 3 h 3"/>
                <a:gd name="T2" fmla="*/ 8 w 8"/>
                <a:gd name="T3" fmla="*/ 1 h 3"/>
                <a:gd name="T4" fmla="*/ 3 w 8"/>
                <a:gd name="T5" fmla="*/ 3 h 3"/>
                <a:gd name="T6" fmla="*/ 3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3" y="3"/>
                  </a:moveTo>
                  <a:cubicBezTo>
                    <a:pt x="0" y="2"/>
                    <a:pt x="7" y="0"/>
                    <a:pt x="8" y="1"/>
                  </a:cubicBezTo>
                  <a:cubicBezTo>
                    <a:pt x="8" y="2"/>
                    <a:pt x="4" y="3"/>
                    <a:pt x="3" y="3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459">
              <a:extLst>
                <a:ext uri="{FF2B5EF4-FFF2-40B4-BE49-F238E27FC236}">
                  <a16:creationId xmlns:a16="http://schemas.microsoft.com/office/drawing/2014/main" id="{145BA708-9DB1-DE4E-A065-703015C1B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9000" y="8140712"/>
              <a:ext cx="49075" cy="34623"/>
            </a:xfrm>
            <a:custGeom>
              <a:avLst/>
              <a:gdLst>
                <a:gd name="T0" fmla="*/ 3 w 6"/>
                <a:gd name="T1" fmla="*/ 0 h 4"/>
                <a:gd name="T2" fmla="*/ 1 w 6"/>
                <a:gd name="T3" fmla="*/ 1 h 4"/>
                <a:gd name="T4" fmla="*/ 3 w 6"/>
                <a:gd name="T5" fmla="*/ 4 h 4"/>
                <a:gd name="T6" fmla="*/ 3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0"/>
                    <a:pt x="1" y="1"/>
                  </a:cubicBezTo>
                  <a:cubicBezTo>
                    <a:pt x="1" y="1"/>
                    <a:pt x="3" y="4"/>
                    <a:pt x="3" y="4"/>
                  </a:cubicBezTo>
                  <a:cubicBezTo>
                    <a:pt x="5" y="4"/>
                    <a:pt x="6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460">
              <a:extLst>
                <a:ext uri="{FF2B5EF4-FFF2-40B4-BE49-F238E27FC236}">
                  <a16:creationId xmlns:a16="http://schemas.microsoft.com/office/drawing/2014/main" id="{F050342C-CE27-E845-891F-0FB892677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8078" y="8149366"/>
              <a:ext cx="38171" cy="25966"/>
            </a:xfrm>
            <a:custGeom>
              <a:avLst/>
              <a:gdLst>
                <a:gd name="T0" fmla="*/ 4 w 5"/>
                <a:gd name="T1" fmla="*/ 1 h 3"/>
                <a:gd name="T2" fmla="*/ 2 w 5"/>
                <a:gd name="T3" fmla="*/ 0 h 3"/>
                <a:gd name="T4" fmla="*/ 1 w 5"/>
                <a:gd name="T5" fmla="*/ 2 h 3"/>
                <a:gd name="T6" fmla="*/ 2 w 5"/>
                <a:gd name="T7" fmla="*/ 2 h 3"/>
                <a:gd name="T8" fmla="*/ 4 w 5"/>
                <a:gd name="T9" fmla="*/ 1 h 3"/>
                <a:gd name="T10" fmla="*/ 4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0" y="2"/>
                    <a:pt x="1" y="2"/>
                  </a:cubicBezTo>
                  <a:cubicBezTo>
                    <a:pt x="1" y="2"/>
                    <a:pt x="2" y="3"/>
                    <a:pt x="2" y="2"/>
                  </a:cubicBezTo>
                  <a:cubicBezTo>
                    <a:pt x="3" y="2"/>
                    <a:pt x="5" y="2"/>
                    <a:pt x="4" y="1"/>
                  </a:cubicBezTo>
                  <a:cubicBezTo>
                    <a:pt x="4" y="1"/>
                    <a:pt x="5" y="2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461">
              <a:extLst>
                <a:ext uri="{FF2B5EF4-FFF2-40B4-BE49-F238E27FC236}">
                  <a16:creationId xmlns:a16="http://schemas.microsoft.com/office/drawing/2014/main" id="{3C9DF966-7A30-354E-94A9-E6B00BDF4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8067" y="8149366"/>
              <a:ext cx="57256" cy="34623"/>
            </a:xfrm>
            <a:custGeom>
              <a:avLst/>
              <a:gdLst>
                <a:gd name="T0" fmla="*/ 2 w 7"/>
                <a:gd name="T1" fmla="*/ 1 h 4"/>
                <a:gd name="T2" fmla="*/ 2 w 7"/>
                <a:gd name="T3" fmla="*/ 4 h 4"/>
                <a:gd name="T4" fmla="*/ 6 w 7"/>
                <a:gd name="T5" fmla="*/ 3 h 4"/>
                <a:gd name="T6" fmla="*/ 5 w 7"/>
                <a:gd name="T7" fmla="*/ 1 h 4"/>
                <a:gd name="T8" fmla="*/ 2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1" y="2"/>
                    <a:pt x="0" y="4"/>
                    <a:pt x="2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7" y="3"/>
                    <a:pt x="5" y="2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462">
              <a:extLst>
                <a:ext uri="{FF2B5EF4-FFF2-40B4-BE49-F238E27FC236}">
                  <a16:creationId xmlns:a16="http://schemas.microsoft.com/office/drawing/2014/main" id="{1B00A902-D7CA-E249-9C00-F23CE84F4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8965" y="8140712"/>
              <a:ext cx="65435" cy="43280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2 w 8"/>
                <a:gd name="T5" fmla="*/ 2 h 5"/>
                <a:gd name="T6" fmla="*/ 2 w 8"/>
                <a:gd name="T7" fmla="*/ 3 h 5"/>
                <a:gd name="T8" fmla="*/ 7 w 8"/>
                <a:gd name="T9" fmla="*/ 4 h 5"/>
                <a:gd name="T10" fmla="*/ 7 w 8"/>
                <a:gd name="T11" fmla="*/ 1 h 5"/>
                <a:gd name="T12" fmla="*/ 1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6" y="5"/>
                    <a:pt x="7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463">
              <a:extLst>
                <a:ext uri="{FF2B5EF4-FFF2-40B4-BE49-F238E27FC236}">
                  <a16:creationId xmlns:a16="http://schemas.microsoft.com/office/drawing/2014/main" id="{F5ACB3A5-13DF-FF4A-8E86-8DCB9AA0F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6214" y="8149366"/>
              <a:ext cx="98152" cy="34623"/>
            </a:xfrm>
            <a:custGeom>
              <a:avLst/>
              <a:gdLst>
                <a:gd name="T0" fmla="*/ 2 w 12"/>
                <a:gd name="T1" fmla="*/ 0 h 4"/>
                <a:gd name="T2" fmla="*/ 0 w 12"/>
                <a:gd name="T3" fmla="*/ 2 h 4"/>
                <a:gd name="T4" fmla="*/ 12 w 12"/>
                <a:gd name="T5" fmla="*/ 2 h 4"/>
                <a:gd name="T6" fmla="*/ 9 w 12"/>
                <a:gd name="T7" fmla="*/ 2 h 4"/>
                <a:gd name="T8" fmla="*/ 2 w 12"/>
                <a:gd name="T9" fmla="*/ 0 h 4"/>
                <a:gd name="T10" fmla="*/ 2 w 1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1" y="4"/>
                    <a:pt x="1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464">
              <a:extLst>
                <a:ext uri="{FF2B5EF4-FFF2-40B4-BE49-F238E27FC236}">
                  <a16:creationId xmlns:a16="http://schemas.microsoft.com/office/drawing/2014/main" id="{7183E0F8-7FDF-1A46-BA08-97C57C9D3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6223" y="8198417"/>
              <a:ext cx="87246" cy="51932"/>
            </a:xfrm>
            <a:custGeom>
              <a:avLst/>
              <a:gdLst>
                <a:gd name="T0" fmla="*/ 0 w 11"/>
                <a:gd name="T1" fmla="*/ 0 h 6"/>
                <a:gd name="T2" fmla="*/ 8 w 11"/>
                <a:gd name="T3" fmla="*/ 4 h 6"/>
                <a:gd name="T4" fmla="*/ 0 w 1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1" y="0"/>
                    <a:pt x="7" y="6"/>
                    <a:pt x="8" y="4"/>
                  </a:cubicBezTo>
                  <a:cubicBezTo>
                    <a:pt x="11" y="1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465">
              <a:extLst>
                <a:ext uri="{FF2B5EF4-FFF2-40B4-BE49-F238E27FC236}">
                  <a16:creationId xmlns:a16="http://schemas.microsoft.com/office/drawing/2014/main" id="{B25A5172-0338-A44B-B919-3B44422B2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4322" y="7927208"/>
              <a:ext cx="49075" cy="34623"/>
            </a:xfrm>
            <a:custGeom>
              <a:avLst/>
              <a:gdLst>
                <a:gd name="T0" fmla="*/ 3 w 6"/>
                <a:gd name="T1" fmla="*/ 3 h 4"/>
                <a:gd name="T2" fmla="*/ 4 w 6"/>
                <a:gd name="T3" fmla="*/ 0 h 4"/>
                <a:gd name="T4" fmla="*/ 3 w 6"/>
                <a:gd name="T5" fmla="*/ 3 h 4"/>
                <a:gd name="T6" fmla="*/ 3 w 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3"/>
                  </a:moveTo>
                  <a:cubicBezTo>
                    <a:pt x="0" y="4"/>
                    <a:pt x="1" y="0"/>
                    <a:pt x="4" y="0"/>
                  </a:cubicBezTo>
                  <a:cubicBezTo>
                    <a:pt x="6" y="0"/>
                    <a:pt x="5" y="3"/>
                    <a:pt x="3" y="3"/>
                  </a:cubicBezTo>
                  <a:cubicBezTo>
                    <a:pt x="2" y="4"/>
                    <a:pt x="5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466">
              <a:extLst>
                <a:ext uri="{FF2B5EF4-FFF2-40B4-BE49-F238E27FC236}">
                  <a16:creationId xmlns:a16="http://schemas.microsoft.com/office/drawing/2014/main" id="{A0488E36-058F-4A4F-8259-6C703E385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6118" y="7921438"/>
              <a:ext cx="119965" cy="40393"/>
            </a:xfrm>
            <a:custGeom>
              <a:avLst/>
              <a:gdLst>
                <a:gd name="T0" fmla="*/ 2 w 15"/>
                <a:gd name="T1" fmla="*/ 3 h 5"/>
                <a:gd name="T2" fmla="*/ 1 w 15"/>
                <a:gd name="T3" fmla="*/ 1 h 5"/>
                <a:gd name="T4" fmla="*/ 5 w 15"/>
                <a:gd name="T5" fmla="*/ 0 h 5"/>
                <a:gd name="T6" fmla="*/ 13 w 15"/>
                <a:gd name="T7" fmla="*/ 2 h 5"/>
                <a:gd name="T8" fmla="*/ 15 w 15"/>
                <a:gd name="T9" fmla="*/ 5 h 5"/>
                <a:gd name="T10" fmla="*/ 11 w 15"/>
                <a:gd name="T11" fmla="*/ 3 h 5"/>
                <a:gd name="T12" fmla="*/ 2 w 15"/>
                <a:gd name="T13" fmla="*/ 3 h 5"/>
                <a:gd name="T14" fmla="*/ 2 w 1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">
                  <a:moveTo>
                    <a:pt x="2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0"/>
                    <a:pt x="10" y="0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4" y="5"/>
                    <a:pt x="11" y="3"/>
                    <a:pt x="11" y="3"/>
                  </a:cubicBezTo>
                  <a:cubicBezTo>
                    <a:pt x="8" y="2"/>
                    <a:pt x="5" y="3"/>
                    <a:pt x="2" y="3"/>
                  </a:cubicBezTo>
                  <a:cubicBezTo>
                    <a:pt x="1" y="3"/>
                    <a:pt x="3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467">
              <a:extLst>
                <a:ext uri="{FF2B5EF4-FFF2-40B4-BE49-F238E27FC236}">
                  <a16:creationId xmlns:a16="http://schemas.microsoft.com/office/drawing/2014/main" id="{E21D38F0-1CDE-D947-B564-D0B66C2DA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8042" y="7725242"/>
              <a:ext cx="256290" cy="305832"/>
            </a:xfrm>
            <a:custGeom>
              <a:avLst/>
              <a:gdLst>
                <a:gd name="T0" fmla="*/ 13 w 32"/>
                <a:gd name="T1" fmla="*/ 32 h 36"/>
                <a:gd name="T2" fmla="*/ 14 w 32"/>
                <a:gd name="T3" fmla="*/ 30 h 36"/>
                <a:gd name="T4" fmla="*/ 11 w 32"/>
                <a:gd name="T5" fmla="*/ 28 h 36"/>
                <a:gd name="T6" fmla="*/ 12 w 32"/>
                <a:gd name="T7" fmla="*/ 23 h 36"/>
                <a:gd name="T8" fmla="*/ 8 w 32"/>
                <a:gd name="T9" fmla="*/ 23 h 36"/>
                <a:gd name="T10" fmla="*/ 8 w 32"/>
                <a:gd name="T11" fmla="*/ 29 h 36"/>
                <a:gd name="T12" fmla="*/ 8 w 32"/>
                <a:gd name="T13" fmla="*/ 30 h 36"/>
                <a:gd name="T14" fmla="*/ 7 w 32"/>
                <a:gd name="T15" fmla="*/ 34 h 36"/>
                <a:gd name="T16" fmla="*/ 4 w 32"/>
                <a:gd name="T17" fmla="*/ 36 h 36"/>
                <a:gd name="T18" fmla="*/ 4 w 32"/>
                <a:gd name="T19" fmla="*/ 31 h 36"/>
                <a:gd name="T20" fmla="*/ 2 w 32"/>
                <a:gd name="T21" fmla="*/ 26 h 36"/>
                <a:gd name="T22" fmla="*/ 1 w 32"/>
                <a:gd name="T23" fmla="*/ 21 h 36"/>
                <a:gd name="T24" fmla="*/ 3 w 32"/>
                <a:gd name="T25" fmla="*/ 14 h 36"/>
                <a:gd name="T26" fmla="*/ 9 w 32"/>
                <a:gd name="T27" fmla="*/ 5 h 36"/>
                <a:gd name="T28" fmla="*/ 11 w 32"/>
                <a:gd name="T29" fmla="*/ 2 h 36"/>
                <a:gd name="T30" fmla="*/ 18 w 32"/>
                <a:gd name="T31" fmla="*/ 4 h 36"/>
                <a:gd name="T32" fmla="*/ 25 w 32"/>
                <a:gd name="T33" fmla="*/ 4 h 36"/>
                <a:gd name="T34" fmla="*/ 32 w 32"/>
                <a:gd name="T35" fmla="*/ 1 h 36"/>
                <a:gd name="T36" fmla="*/ 29 w 32"/>
                <a:gd name="T37" fmla="*/ 6 h 36"/>
                <a:gd name="T38" fmla="*/ 23 w 32"/>
                <a:gd name="T39" fmla="*/ 7 h 36"/>
                <a:gd name="T40" fmla="*/ 10 w 32"/>
                <a:gd name="T41" fmla="*/ 7 h 36"/>
                <a:gd name="T42" fmla="*/ 6 w 32"/>
                <a:gd name="T43" fmla="*/ 10 h 36"/>
                <a:gd name="T44" fmla="*/ 10 w 32"/>
                <a:gd name="T45" fmla="*/ 15 h 36"/>
                <a:gd name="T46" fmla="*/ 13 w 32"/>
                <a:gd name="T47" fmla="*/ 14 h 36"/>
                <a:gd name="T48" fmla="*/ 20 w 32"/>
                <a:gd name="T49" fmla="*/ 13 h 36"/>
                <a:gd name="T50" fmla="*/ 17 w 32"/>
                <a:gd name="T51" fmla="*/ 16 h 36"/>
                <a:gd name="T52" fmla="*/ 13 w 32"/>
                <a:gd name="T53" fmla="*/ 17 h 36"/>
                <a:gd name="T54" fmla="*/ 14 w 32"/>
                <a:gd name="T55" fmla="*/ 20 h 36"/>
                <a:gd name="T56" fmla="*/ 18 w 32"/>
                <a:gd name="T57" fmla="*/ 25 h 36"/>
                <a:gd name="T58" fmla="*/ 19 w 32"/>
                <a:gd name="T59" fmla="*/ 28 h 36"/>
                <a:gd name="T60" fmla="*/ 22 w 32"/>
                <a:gd name="T61" fmla="*/ 30 h 36"/>
                <a:gd name="T62" fmla="*/ 13 w 32"/>
                <a:gd name="T63" fmla="*/ 32 h 36"/>
                <a:gd name="T64" fmla="*/ 13 w 32"/>
                <a:gd name="T6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6">
                  <a:moveTo>
                    <a:pt x="13" y="32"/>
                  </a:moveTo>
                  <a:cubicBezTo>
                    <a:pt x="13" y="31"/>
                    <a:pt x="14" y="31"/>
                    <a:pt x="14" y="30"/>
                  </a:cubicBezTo>
                  <a:cubicBezTo>
                    <a:pt x="14" y="29"/>
                    <a:pt x="12" y="28"/>
                    <a:pt x="11" y="28"/>
                  </a:cubicBezTo>
                  <a:cubicBezTo>
                    <a:pt x="10" y="26"/>
                    <a:pt x="12" y="25"/>
                    <a:pt x="12" y="23"/>
                  </a:cubicBezTo>
                  <a:cubicBezTo>
                    <a:pt x="12" y="22"/>
                    <a:pt x="8" y="22"/>
                    <a:pt x="8" y="23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7" y="29"/>
                    <a:pt x="8" y="30"/>
                    <a:pt x="8" y="30"/>
                  </a:cubicBezTo>
                  <a:cubicBezTo>
                    <a:pt x="8" y="32"/>
                    <a:pt x="7" y="33"/>
                    <a:pt x="7" y="34"/>
                  </a:cubicBezTo>
                  <a:cubicBezTo>
                    <a:pt x="6" y="36"/>
                    <a:pt x="7" y="36"/>
                    <a:pt x="4" y="36"/>
                  </a:cubicBezTo>
                  <a:cubicBezTo>
                    <a:pt x="1" y="36"/>
                    <a:pt x="4" y="32"/>
                    <a:pt x="4" y="31"/>
                  </a:cubicBezTo>
                  <a:cubicBezTo>
                    <a:pt x="5" y="30"/>
                    <a:pt x="4" y="27"/>
                    <a:pt x="2" y="26"/>
                  </a:cubicBezTo>
                  <a:cubicBezTo>
                    <a:pt x="0" y="25"/>
                    <a:pt x="0" y="23"/>
                    <a:pt x="1" y="21"/>
                  </a:cubicBezTo>
                  <a:cubicBezTo>
                    <a:pt x="2" y="19"/>
                    <a:pt x="2" y="16"/>
                    <a:pt x="3" y="14"/>
                  </a:cubicBezTo>
                  <a:cubicBezTo>
                    <a:pt x="5" y="11"/>
                    <a:pt x="4" y="5"/>
                    <a:pt x="9" y="5"/>
                  </a:cubicBezTo>
                  <a:cubicBezTo>
                    <a:pt x="10" y="5"/>
                    <a:pt x="9" y="2"/>
                    <a:pt x="11" y="2"/>
                  </a:cubicBezTo>
                  <a:cubicBezTo>
                    <a:pt x="14" y="3"/>
                    <a:pt x="16" y="4"/>
                    <a:pt x="18" y="4"/>
                  </a:cubicBezTo>
                  <a:cubicBezTo>
                    <a:pt x="20" y="4"/>
                    <a:pt x="23" y="5"/>
                    <a:pt x="25" y="4"/>
                  </a:cubicBezTo>
                  <a:cubicBezTo>
                    <a:pt x="26" y="4"/>
                    <a:pt x="32" y="0"/>
                    <a:pt x="32" y="1"/>
                  </a:cubicBezTo>
                  <a:cubicBezTo>
                    <a:pt x="32" y="2"/>
                    <a:pt x="29" y="5"/>
                    <a:pt x="29" y="6"/>
                  </a:cubicBezTo>
                  <a:cubicBezTo>
                    <a:pt x="27" y="7"/>
                    <a:pt x="25" y="7"/>
                    <a:pt x="23" y="7"/>
                  </a:cubicBezTo>
                  <a:cubicBezTo>
                    <a:pt x="18" y="6"/>
                    <a:pt x="14" y="7"/>
                    <a:pt x="10" y="7"/>
                  </a:cubicBezTo>
                  <a:cubicBezTo>
                    <a:pt x="7" y="6"/>
                    <a:pt x="6" y="7"/>
                    <a:pt x="6" y="10"/>
                  </a:cubicBezTo>
                  <a:cubicBezTo>
                    <a:pt x="6" y="13"/>
                    <a:pt x="9" y="13"/>
                    <a:pt x="10" y="15"/>
                  </a:cubicBezTo>
                  <a:cubicBezTo>
                    <a:pt x="11" y="17"/>
                    <a:pt x="12" y="15"/>
                    <a:pt x="13" y="14"/>
                  </a:cubicBezTo>
                  <a:cubicBezTo>
                    <a:pt x="13" y="13"/>
                    <a:pt x="20" y="12"/>
                    <a:pt x="20" y="13"/>
                  </a:cubicBezTo>
                  <a:cubicBezTo>
                    <a:pt x="21" y="13"/>
                    <a:pt x="18" y="16"/>
                    <a:pt x="17" y="16"/>
                  </a:cubicBezTo>
                  <a:cubicBezTo>
                    <a:pt x="15" y="18"/>
                    <a:pt x="15" y="18"/>
                    <a:pt x="13" y="17"/>
                  </a:cubicBezTo>
                  <a:cubicBezTo>
                    <a:pt x="13" y="17"/>
                    <a:pt x="14" y="20"/>
                    <a:pt x="14" y="20"/>
                  </a:cubicBezTo>
                  <a:cubicBezTo>
                    <a:pt x="15" y="21"/>
                    <a:pt x="18" y="23"/>
                    <a:pt x="18" y="25"/>
                  </a:cubicBezTo>
                  <a:cubicBezTo>
                    <a:pt x="18" y="26"/>
                    <a:pt x="18" y="27"/>
                    <a:pt x="19" y="28"/>
                  </a:cubicBezTo>
                  <a:cubicBezTo>
                    <a:pt x="19" y="28"/>
                    <a:pt x="21" y="30"/>
                    <a:pt x="22" y="30"/>
                  </a:cubicBezTo>
                  <a:cubicBezTo>
                    <a:pt x="20" y="31"/>
                    <a:pt x="15" y="33"/>
                    <a:pt x="13" y="32"/>
                  </a:cubicBezTo>
                  <a:cubicBezTo>
                    <a:pt x="13" y="31"/>
                    <a:pt x="14" y="33"/>
                    <a:pt x="13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468">
              <a:extLst>
                <a:ext uri="{FF2B5EF4-FFF2-40B4-BE49-F238E27FC236}">
                  <a16:creationId xmlns:a16="http://schemas.microsoft.com/office/drawing/2014/main" id="{82D36180-C4E5-ED4D-8890-449ACD17C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707929"/>
              <a:ext cx="62708" cy="126948"/>
            </a:xfrm>
            <a:custGeom>
              <a:avLst/>
              <a:gdLst>
                <a:gd name="T0" fmla="*/ 3 w 8"/>
                <a:gd name="T1" fmla="*/ 2 h 15"/>
                <a:gd name="T2" fmla="*/ 3 w 8"/>
                <a:gd name="T3" fmla="*/ 0 h 15"/>
                <a:gd name="T4" fmla="*/ 0 w 8"/>
                <a:gd name="T5" fmla="*/ 4 h 15"/>
                <a:gd name="T6" fmla="*/ 1 w 8"/>
                <a:gd name="T7" fmla="*/ 8 h 15"/>
                <a:gd name="T8" fmla="*/ 2 w 8"/>
                <a:gd name="T9" fmla="*/ 12 h 15"/>
                <a:gd name="T10" fmla="*/ 5 w 8"/>
                <a:gd name="T11" fmla="*/ 15 h 15"/>
                <a:gd name="T12" fmla="*/ 4 w 8"/>
                <a:gd name="T13" fmla="*/ 13 h 15"/>
                <a:gd name="T14" fmla="*/ 3 w 8"/>
                <a:gd name="T15" fmla="*/ 9 h 15"/>
                <a:gd name="T16" fmla="*/ 7 w 8"/>
                <a:gd name="T17" fmla="*/ 9 h 15"/>
                <a:gd name="T18" fmla="*/ 5 w 8"/>
                <a:gd name="T19" fmla="*/ 7 h 15"/>
                <a:gd name="T20" fmla="*/ 6 w 8"/>
                <a:gd name="T21" fmla="*/ 5 h 15"/>
                <a:gd name="T22" fmla="*/ 2 w 8"/>
                <a:gd name="T23" fmla="*/ 6 h 15"/>
                <a:gd name="T24" fmla="*/ 3 w 8"/>
                <a:gd name="T25" fmla="*/ 2 h 15"/>
                <a:gd name="T26" fmla="*/ 3 w 8"/>
                <a:gd name="T2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5">
                  <a:moveTo>
                    <a:pt x="3" y="2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1" y="6"/>
                    <a:pt x="1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5" y="15"/>
                    <a:pt x="5" y="15"/>
                  </a:cubicBezTo>
                  <a:cubicBezTo>
                    <a:pt x="5" y="15"/>
                    <a:pt x="4" y="13"/>
                    <a:pt x="4" y="13"/>
                  </a:cubicBezTo>
                  <a:cubicBezTo>
                    <a:pt x="3" y="12"/>
                    <a:pt x="3" y="10"/>
                    <a:pt x="3" y="9"/>
                  </a:cubicBezTo>
                  <a:cubicBezTo>
                    <a:pt x="3" y="8"/>
                    <a:pt x="7" y="9"/>
                    <a:pt x="7" y="9"/>
                  </a:cubicBezTo>
                  <a:cubicBezTo>
                    <a:pt x="8" y="9"/>
                    <a:pt x="6" y="8"/>
                    <a:pt x="5" y="7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7" y="1"/>
                    <a:pt x="3" y="6"/>
                    <a:pt x="2" y="6"/>
                  </a:cubicBezTo>
                  <a:cubicBezTo>
                    <a:pt x="2" y="6"/>
                    <a:pt x="4" y="3"/>
                    <a:pt x="3" y="2"/>
                  </a:cubicBezTo>
                  <a:cubicBezTo>
                    <a:pt x="3" y="1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469">
              <a:extLst>
                <a:ext uri="{FF2B5EF4-FFF2-40B4-BE49-F238E27FC236}">
                  <a16:creationId xmlns:a16="http://schemas.microsoft.com/office/drawing/2014/main" id="{68E64677-6A65-6C43-98D2-059A6DA6F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4298" y="7690620"/>
              <a:ext cx="21811" cy="1731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470">
              <a:extLst>
                <a:ext uri="{FF2B5EF4-FFF2-40B4-BE49-F238E27FC236}">
                  <a16:creationId xmlns:a16="http://schemas.microsoft.com/office/drawing/2014/main" id="{6D5E65D3-FD78-E546-B01F-7F7DFB7EA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1544" y="7800257"/>
              <a:ext cx="38171" cy="17312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1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5" y="0"/>
                    <a:pt x="0" y="0"/>
                    <a:pt x="0" y="1"/>
                  </a:cubicBezTo>
                  <a:cubicBezTo>
                    <a:pt x="0" y="1"/>
                    <a:pt x="5" y="2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471">
              <a:extLst>
                <a:ext uri="{FF2B5EF4-FFF2-40B4-BE49-F238E27FC236}">
                  <a16:creationId xmlns:a16="http://schemas.microsoft.com/office/drawing/2014/main" id="{1A074F9D-36B6-7847-BFCA-D4B7FD1BC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9725" y="7808912"/>
              <a:ext cx="149957" cy="95213"/>
            </a:xfrm>
            <a:custGeom>
              <a:avLst/>
              <a:gdLst>
                <a:gd name="T0" fmla="*/ 10 w 19"/>
                <a:gd name="T1" fmla="*/ 1 h 11"/>
                <a:gd name="T2" fmla="*/ 4 w 19"/>
                <a:gd name="T3" fmla="*/ 3 h 11"/>
                <a:gd name="T4" fmla="*/ 3 w 19"/>
                <a:gd name="T5" fmla="*/ 4 h 11"/>
                <a:gd name="T6" fmla="*/ 1 w 19"/>
                <a:gd name="T7" fmla="*/ 3 h 11"/>
                <a:gd name="T8" fmla="*/ 3 w 19"/>
                <a:gd name="T9" fmla="*/ 6 h 11"/>
                <a:gd name="T10" fmla="*/ 6 w 19"/>
                <a:gd name="T11" fmla="*/ 7 h 11"/>
                <a:gd name="T12" fmla="*/ 9 w 19"/>
                <a:gd name="T13" fmla="*/ 10 h 11"/>
                <a:gd name="T14" fmla="*/ 14 w 19"/>
                <a:gd name="T15" fmla="*/ 10 h 11"/>
                <a:gd name="T16" fmla="*/ 18 w 19"/>
                <a:gd name="T17" fmla="*/ 5 h 11"/>
                <a:gd name="T18" fmla="*/ 15 w 19"/>
                <a:gd name="T19" fmla="*/ 2 h 11"/>
                <a:gd name="T20" fmla="*/ 10 w 19"/>
                <a:gd name="T21" fmla="*/ 1 h 11"/>
                <a:gd name="T22" fmla="*/ 10 w 19"/>
                <a:gd name="T2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1">
                  <a:moveTo>
                    <a:pt x="10" y="1"/>
                  </a:moveTo>
                  <a:cubicBezTo>
                    <a:pt x="9" y="0"/>
                    <a:pt x="5" y="2"/>
                    <a:pt x="4" y="3"/>
                  </a:cubicBezTo>
                  <a:cubicBezTo>
                    <a:pt x="3" y="3"/>
                    <a:pt x="4" y="3"/>
                    <a:pt x="3" y="4"/>
                  </a:cubicBezTo>
                  <a:cubicBezTo>
                    <a:pt x="3" y="5"/>
                    <a:pt x="2" y="3"/>
                    <a:pt x="1" y="3"/>
                  </a:cubicBezTo>
                  <a:cubicBezTo>
                    <a:pt x="0" y="3"/>
                    <a:pt x="2" y="6"/>
                    <a:pt x="3" y="6"/>
                  </a:cubicBezTo>
                  <a:cubicBezTo>
                    <a:pt x="3" y="7"/>
                    <a:pt x="5" y="7"/>
                    <a:pt x="6" y="7"/>
                  </a:cubicBezTo>
                  <a:cubicBezTo>
                    <a:pt x="8" y="7"/>
                    <a:pt x="8" y="9"/>
                    <a:pt x="9" y="10"/>
                  </a:cubicBezTo>
                  <a:cubicBezTo>
                    <a:pt x="10" y="11"/>
                    <a:pt x="13" y="10"/>
                    <a:pt x="14" y="10"/>
                  </a:cubicBezTo>
                  <a:cubicBezTo>
                    <a:pt x="18" y="10"/>
                    <a:pt x="19" y="8"/>
                    <a:pt x="18" y="5"/>
                  </a:cubicBezTo>
                  <a:cubicBezTo>
                    <a:pt x="18" y="3"/>
                    <a:pt x="17" y="2"/>
                    <a:pt x="15" y="2"/>
                  </a:cubicBezTo>
                  <a:cubicBezTo>
                    <a:pt x="14" y="2"/>
                    <a:pt x="12" y="1"/>
                    <a:pt x="10" y="1"/>
                  </a:cubicBezTo>
                  <a:cubicBezTo>
                    <a:pt x="10" y="1"/>
                    <a:pt x="11" y="1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472">
              <a:extLst>
                <a:ext uri="{FF2B5EF4-FFF2-40B4-BE49-F238E27FC236}">
                  <a16:creationId xmlns:a16="http://schemas.microsoft.com/office/drawing/2014/main" id="{B302EE9B-A021-1C47-B60D-A6CF6E1B7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35" y="7970486"/>
              <a:ext cx="166316" cy="100983"/>
            </a:xfrm>
            <a:custGeom>
              <a:avLst/>
              <a:gdLst>
                <a:gd name="T0" fmla="*/ 0 w 21"/>
                <a:gd name="T1" fmla="*/ 8 h 12"/>
                <a:gd name="T2" fmla="*/ 6 w 21"/>
                <a:gd name="T3" fmla="*/ 8 h 12"/>
                <a:gd name="T4" fmla="*/ 9 w 21"/>
                <a:gd name="T5" fmla="*/ 7 h 12"/>
                <a:gd name="T6" fmla="*/ 13 w 21"/>
                <a:gd name="T7" fmla="*/ 7 h 12"/>
                <a:gd name="T8" fmla="*/ 14 w 21"/>
                <a:gd name="T9" fmla="*/ 5 h 12"/>
                <a:gd name="T10" fmla="*/ 17 w 21"/>
                <a:gd name="T11" fmla="*/ 3 h 12"/>
                <a:gd name="T12" fmla="*/ 20 w 21"/>
                <a:gd name="T13" fmla="*/ 4 h 12"/>
                <a:gd name="T14" fmla="*/ 18 w 21"/>
                <a:gd name="T15" fmla="*/ 7 h 12"/>
                <a:gd name="T16" fmla="*/ 11 w 21"/>
                <a:gd name="T17" fmla="*/ 11 h 12"/>
                <a:gd name="T18" fmla="*/ 0 w 21"/>
                <a:gd name="T19" fmla="*/ 8 h 12"/>
                <a:gd name="T20" fmla="*/ 0 w 21"/>
                <a:gd name="T2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8"/>
                  </a:moveTo>
                  <a:cubicBezTo>
                    <a:pt x="1" y="7"/>
                    <a:pt x="5" y="8"/>
                    <a:pt x="6" y="8"/>
                  </a:cubicBezTo>
                  <a:cubicBezTo>
                    <a:pt x="7" y="8"/>
                    <a:pt x="8" y="6"/>
                    <a:pt x="9" y="7"/>
                  </a:cubicBezTo>
                  <a:cubicBezTo>
                    <a:pt x="10" y="8"/>
                    <a:pt x="12" y="8"/>
                    <a:pt x="13" y="7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5" y="5"/>
                    <a:pt x="17" y="5"/>
                    <a:pt x="17" y="3"/>
                  </a:cubicBezTo>
                  <a:cubicBezTo>
                    <a:pt x="17" y="0"/>
                    <a:pt x="21" y="2"/>
                    <a:pt x="20" y="4"/>
                  </a:cubicBezTo>
                  <a:cubicBezTo>
                    <a:pt x="19" y="5"/>
                    <a:pt x="18" y="7"/>
                    <a:pt x="18" y="7"/>
                  </a:cubicBezTo>
                  <a:cubicBezTo>
                    <a:pt x="15" y="8"/>
                    <a:pt x="14" y="10"/>
                    <a:pt x="11" y="11"/>
                  </a:cubicBezTo>
                  <a:cubicBezTo>
                    <a:pt x="9" y="12"/>
                    <a:pt x="0" y="11"/>
                    <a:pt x="0" y="8"/>
                  </a:cubicBezTo>
                  <a:cubicBezTo>
                    <a:pt x="0" y="7"/>
                    <a:pt x="0" y="10"/>
                    <a:pt x="0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473">
              <a:extLst>
                <a:ext uri="{FF2B5EF4-FFF2-40B4-BE49-F238E27FC236}">
                  <a16:creationId xmlns:a16="http://schemas.microsoft.com/office/drawing/2014/main" id="{727239D9-24EF-AD48-9122-DAB2A2A15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1266" y="8022417"/>
              <a:ext cx="70889" cy="92325"/>
            </a:xfrm>
            <a:custGeom>
              <a:avLst/>
              <a:gdLst>
                <a:gd name="T0" fmla="*/ 1 w 9"/>
                <a:gd name="T1" fmla="*/ 0 h 11"/>
                <a:gd name="T2" fmla="*/ 8 w 9"/>
                <a:gd name="T3" fmla="*/ 8 h 11"/>
                <a:gd name="T4" fmla="*/ 5 w 9"/>
                <a:gd name="T5" fmla="*/ 4 h 11"/>
                <a:gd name="T6" fmla="*/ 1 w 9"/>
                <a:gd name="T7" fmla="*/ 0 h 11"/>
                <a:gd name="T8" fmla="*/ 1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1"/>
                    <a:pt x="5" y="11"/>
                    <a:pt x="8" y="8"/>
                  </a:cubicBezTo>
                  <a:cubicBezTo>
                    <a:pt x="9" y="6"/>
                    <a:pt x="6" y="4"/>
                    <a:pt x="5" y="4"/>
                  </a:cubicBezTo>
                  <a:cubicBezTo>
                    <a:pt x="4" y="3"/>
                    <a:pt x="1" y="0"/>
                    <a:pt x="1" y="0"/>
                  </a:cubicBezTo>
                  <a:cubicBezTo>
                    <a:pt x="0" y="1"/>
                    <a:pt x="2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474">
              <a:extLst>
                <a:ext uri="{FF2B5EF4-FFF2-40B4-BE49-F238E27FC236}">
                  <a16:creationId xmlns:a16="http://schemas.microsoft.com/office/drawing/2014/main" id="{A43516F6-C30D-CF43-B57E-FEAC25D9C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8476" y="8192649"/>
              <a:ext cx="46350" cy="49048"/>
            </a:xfrm>
            <a:custGeom>
              <a:avLst/>
              <a:gdLst>
                <a:gd name="T0" fmla="*/ 6 w 6"/>
                <a:gd name="T1" fmla="*/ 4 h 6"/>
                <a:gd name="T2" fmla="*/ 1 w 6"/>
                <a:gd name="T3" fmla="*/ 2 h 6"/>
                <a:gd name="T4" fmla="*/ 6 w 6"/>
                <a:gd name="T5" fmla="*/ 4 h 6"/>
                <a:gd name="T6" fmla="*/ 6 w 6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2"/>
                    <a:pt x="0" y="0"/>
                    <a:pt x="1" y="2"/>
                  </a:cubicBezTo>
                  <a:cubicBezTo>
                    <a:pt x="1" y="3"/>
                    <a:pt x="6" y="5"/>
                    <a:pt x="6" y="4"/>
                  </a:cubicBezTo>
                  <a:cubicBezTo>
                    <a:pt x="6" y="3"/>
                    <a:pt x="6" y="6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475">
              <a:extLst>
                <a:ext uri="{FF2B5EF4-FFF2-40B4-BE49-F238E27FC236}">
                  <a16:creationId xmlns:a16="http://schemas.microsoft.com/office/drawing/2014/main" id="{7D7DDECC-53EA-D442-BDCF-78CA16014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9401" y="8114746"/>
              <a:ext cx="73616" cy="51932"/>
            </a:xfrm>
            <a:custGeom>
              <a:avLst/>
              <a:gdLst>
                <a:gd name="T0" fmla="*/ 8 w 9"/>
                <a:gd name="T1" fmla="*/ 6 h 6"/>
                <a:gd name="T2" fmla="*/ 0 w 9"/>
                <a:gd name="T3" fmla="*/ 1 h 6"/>
                <a:gd name="T4" fmla="*/ 3 w 9"/>
                <a:gd name="T5" fmla="*/ 4 h 6"/>
                <a:gd name="T6" fmla="*/ 8 w 9"/>
                <a:gd name="T7" fmla="*/ 6 h 6"/>
                <a:gd name="T8" fmla="*/ 8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6"/>
                  </a:moveTo>
                  <a:cubicBezTo>
                    <a:pt x="6" y="5"/>
                    <a:pt x="3" y="0"/>
                    <a:pt x="0" y="1"/>
                  </a:cubicBezTo>
                  <a:cubicBezTo>
                    <a:pt x="0" y="2"/>
                    <a:pt x="3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9" y="6"/>
                    <a:pt x="6" y="5"/>
                    <a:pt x="8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476">
              <a:extLst>
                <a:ext uri="{FF2B5EF4-FFF2-40B4-BE49-F238E27FC236}">
                  <a16:creationId xmlns:a16="http://schemas.microsoft.com/office/drawing/2014/main" id="{746DCAEB-9A42-3B44-9C0A-26847F562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8512" y="8080122"/>
              <a:ext cx="32718" cy="43280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0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2"/>
                    <a:pt x="0" y="0"/>
                    <a:pt x="0" y="0"/>
                  </a:cubicBezTo>
                  <a:cubicBezTo>
                    <a:pt x="0" y="1"/>
                    <a:pt x="4" y="5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477">
              <a:extLst>
                <a:ext uri="{FF2B5EF4-FFF2-40B4-BE49-F238E27FC236}">
                  <a16:creationId xmlns:a16="http://schemas.microsoft.com/office/drawing/2014/main" id="{6641E0DA-6F21-E34D-BE94-AF12A2F03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2970" y="8674476"/>
              <a:ext cx="128143" cy="100983"/>
            </a:xfrm>
            <a:custGeom>
              <a:avLst/>
              <a:gdLst>
                <a:gd name="T0" fmla="*/ 15 w 16"/>
                <a:gd name="T1" fmla="*/ 11 h 12"/>
                <a:gd name="T2" fmla="*/ 2 w 16"/>
                <a:gd name="T3" fmla="*/ 0 h 12"/>
                <a:gd name="T4" fmla="*/ 15 w 16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5" y="11"/>
                  </a:moveTo>
                  <a:cubicBezTo>
                    <a:pt x="16" y="12"/>
                    <a:pt x="3" y="0"/>
                    <a:pt x="2" y="0"/>
                  </a:cubicBezTo>
                  <a:cubicBezTo>
                    <a:pt x="0" y="0"/>
                    <a:pt x="7" y="9"/>
                    <a:pt x="15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478">
              <a:extLst>
                <a:ext uri="{FF2B5EF4-FFF2-40B4-BE49-F238E27FC236}">
                  <a16:creationId xmlns:a16="http://schemas.microsoft.com/office/drawing/2014/main" id="{931369B5-4B4D-A84A-A85D-87490B4D0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6506" y="9317877"/>
              <a:ext cx="89974" cy="118294"/>
            </a:xfrm>
            <a:custGeom>
              <a:avLst/>
              <a:gdLst>
                <a:gd name="T0" fmla="*/ 11 w 11"/>
                <a:gd name="T1" fmla="*/ 14 h 14"/>
                <a:gd name="T2" fmla="*/ 9 w 11"/>
                <a:gd name="T3" fmla="*/ 10 h 14"/>
                <a:gd name="T4" fmla="*/ 9 w 11"/>
                <a:gd name="T5" fmla="*/ 7 h 14"/>
                <a:gd name="T6" fmla="*/ 0 w 11"/>
                <a:gd name="T7" fmla="*/ 0 h 14"/>
                <a:gd name="T8" fmla="*/ 3 w 11"/>
                <a:gd name="T9" fmla="*/ 4 h 14"/>
                <a:gd name="T10" fmla="*/ 5 w 11"/>
                <a:gd name="T11" fmla="*/ 8 h 14"/>
                <a:gd name="T12" fmla="*/ 8 w 11"/>
                <a:gd name="T13" fmla="*/ 11 h 14"/>
                <a:gd name="T14" fmla="*/ 11 w 11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11" y="14"/>
                  </a:moveTo>
                  <a:cubicBezTo>
                    <a:pt x="10" y="12"/>
                    <a:pt x="11" y="11"/>
                    <a:pt x="9" y="10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8" y="5"/>
                    <a:pt x="0" y="1"/>
                    <a:pt x="0" y="0"/>
                  </a:cubicBezTo>
                  <a:cubicBezTo>
                    <a:pt x="0" y="1"/>
                    <a:pt x="3" y="3"/>
                    <a:pt x="3" y="4"/>
                  </a:cubicBezTo>
                  <a:cubicBezTo>
                    <a:pt x="4" y="6"/>
                    <a:pt x="4" y="7"/>
                    <a:pt x="5" y="8"/>
                  </a:cubicBezTo>
                  <a:cubicBezTo>
                    <a:pt x="6" y="9"/>
                    <a:pt x="9" y="10"/>
                    <a:pt x="8" y="11"/>
                  </a:cubicBezTo>
                  <a:cubicBezTo>
                    <a:pt x="8" y="13"/>
                    <a:pt x="9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479">
              <a:extLst>
                <a:ext uri="{FF2B5EF4-FFF2-40B4-BE49-F238E27FC236}">
                  <a16:creationId xmlns:a16="http://schemas.microsoft.com/office/drawing/2014/main" id="{BD504E99-4ADC-114D-BD68-B01969ADB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1046" y="9427516"/>
              <a:ext cx="207210" cy="256784"/>
            </a:xfrm>
            <a:custGeom>
              <a:avLst/>
              <a:gdLst>
                <a:gd name="T0" fmla="*/ 8 w 26"/>
                <a:gd name="T1" fmla="*/ 2 h 30"/>
                <a:gd name="T2" fmla="*/ 7 w 26"/>
                <a:gd name="T3" fmla="*/ 11 h 30"/>
                <a:gd name="T4" fmla="*/ 5 w 26"/>
                <a:gd name="T5" fmla="*/ 18 h 30"/>
                <a:gd name="T6" fmla="*/ 9 w 26"/>
                <a:gd name="T7" fmla="*/ 25 h 30"/>
                <a:gd name="T8" fmla="*/ 14 w 26"/>
                <a:gd name="T9" fmla="*/ 26 h 30"/>
                <a:gd name="T10" fmla="*/ 17 w 26"/>
                <a:gd name="T11" fmla="*/ 22 h 30"/>
                <a:gd name="T12" fmla="*/ 18 w 26"/>
                <a:gd name="T13" fmla="*/ 16 h 30"/>
                <a:gd name="T14" fmla="*/ 22 w 26"/>
                <a:gd name="T15" fmla="*/ 14 h 30"/>
                <a:gd name="T16" fmla="*/ 26 w 26"/>
                <a:gd name="T17" fmla="*/ 10 h 30"/>
                <a:gd name="T18" fmla="*/ 25 w 26"/>
                <a:gd name="T19" fmla="*/ 6 h 30"/>
                <a:gd name="T20" fmla="*/ 20 w 26"/>
                <a:gd name="T21" fmla="*/ 8 h 30"/>
                <a:gd name="T22" fmla="*/ 14 w 26"/>
                <a:gd name="T23" fmla="*/ 5 h 30"/>
                <a:gd name="T24" fmla="*/ 11 w 26"/>
                <a:gd name="T25" fmla="*/ 0 h 30"/>
                <a:gd name="T26" fmla="*/ 11 w 26"/>
                <a:gd name="T27" fmla="*/ 3 h 30"/>
                <a:gd name="T28" fmla="*/ 8 w 26"/>
                <a:gd name="T29" fmla="*/ 2 h 30"/>
                <a:gd name="T30" fmla="*/ 8 w 26"/>
                <a:gd name="T31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30">
                  <a:moveTo>
                    <a:pt x="8" y="2"/>
                  </a:moveTo>
                  <a:cubicBezTo>
                    <a:pt x="7" y="2"/>
                    <a:pt x="7" y="9"/>
                    <a:pt x="7" y="11"/>
                  </a:cubicBezTo>
                  <a:cubicBezTo>
                    <a:pt x="6" y="13"/>
                    <a:pt x="0" y="16"/>
                    <a:pt x="5" y="18"/>
                  </a:cubicBezTo>
                  <a:cubicBezTo>
                    <a:pt x="8" y="19"/>
                    <a:pt x="11" y="21"/>
                    <a:pt x="9" y="25"/>
                  </a:cubicBezTo>
                  <a:cubicBezTo>
                    <a:pt x="6" y="30"/>
                    <a:pt x="11" y="29"/>
                    <a:pt x="14" y="26"/>
                  </a:cubicBezTo>
                  <a:cubicBezTo>
                    <a:pt x="15" y="25"/>
                    <a:pt x="16" y="23"/>
                    <a:pt x="17" y="22"/>
                  </a:cubicBezTo>
                  <a:cubicBezTo>
                    <a:pt x="19" y="19"/>
                    <a:pt x="18" y="19"/>
                    <a:pt x="18" y="16"/>
                  </a:cubicBezTo>
                  <a:cubicBezTo>
                    <a:pt x="19" y="14"/>
                    <a:pt x="21" y="14"/>
                    <a:pt x="22" y="14"/>
                  </a:cubicBezTo>
                  <a:cubicBezTo>
                    <a:pt x="23" y="15"/>
                    <a:pt x="25" y="11"/>
                    <a:pt x="26" y="10"/>
                  </a:cubicBezTo>
                  <a:cubicBezTo>
                    <a:pt x="26" y="9"/>
                    <a:pt x="26" y="6"/>
                    <a:pt x="25" y="6"/>
                  </a:cubicBezTo>
                  <a:cubicBezTo>
                    <a:pt x="23" y="6"/>
                    <a:pt x="21" y="8"/>
                    <a:pt x="20" y="8"/>
                  </a:cubicBezTo>
                  <a:cubicBezTo>
                    <a:pt x="18" y="8"/>
                    <a:pt x="15" y="7"/>
                    <a:pt x="14" y="5"/>
                  </a:cubicBezTo>
                  <a:cubicBezTo>
                    <a:pt x="13" y="4"/>
                    <a:pt x="13" y="0"/>
                    <a:pt x="11" y="0"/>
                  </a:cubicBezTo>
                  <a:cubicBezTo>
                    <a:pt x="11" y="0"/>
                    <a:pt x="11" y="3"/>
                    <a:pt x="11" y="3"/>
                  </a:cubicBezTo>
                  <a:cubicBezTo>
                    <a:pt x="10" y="3"/>
                    <a:pt x="9" y="1"/>
                    <a:pt x="8" y="2"/>
                  </a:cubicBezTo>
                  <a:cubicBezTo>
                    <a:pt x="7" y="2"/>
                    <a:pt x="9" y="1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480">
              <a:extLst>
                <a:ext uri="{FF2B5EF4-FFF2-40B4-BE49-F238E27FC236}">
                  <a16:creationId xmlns:a16="http://schemas.microsoft.com/office/drawing/2014/main" id="{1DB132A2-FA5C-6948-AC8B-E9557F49B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8400" y="9615055"/>
              <a:ext cx="313546" cy="323144"/>
            </a:xfrm>
            <a:custGeom>
              <a:avLst/>
              <a:gdLst>
                <a:gd name="T0" fmla="*/ 33 w 39"/>
                <a:gd name="T1" fmla="*/ 4 h 38"/>
                <a:gd name="T2" fmla="*/ 30 w 39"/>
                <a:gd name="T3" fmla="*/ 1 h 38"/>
                <a:gd name="T4" fmla="*/ 26 w 39"/>
                <a:gd name="T5" fmla="*/ 8 h 38"/>
                <a:gd name="T6" fmla="*/ 22 w 39"/>
                <a:gd name="T7" fmla="*/ 13 h 38"/>
                <a:gd name="T8" fmla="*/ 15 w 39"/>
                <a:gd name="T9" fmla="*/ 18 h 38"/>
                <a:gd name="T10" fmla="*/ 9 w 39"/>
                <a:gd name="T11" fmla="*/ 22 h 38"/>
                <a:gd name="T12" fmla="*/ 4 w 39"/>
                <a:gd name="T13" fmla="*/ 27 h 38"/>
                <a:gd name="T14" fmla="*/ 2 w 39"/>
                <a:gd name="T15" fmla="*/ 33 h 38"/>
                <a:gd name="T16" fmla="*/ 1 w 39"/>
                <a:gd name="T17" fmla="*/ 34 h 38"/>
                <a:gd name="T18" fmla="*/ 3 w 39"/>
                <a:gd name="T19" fmla="*/ 35 h 38"/>
                <a:gd name="T20" fmla="*/ 10 w 39"/>
                <a:gd name="T21" fmla="*/ 37 h 38"/>
                <a:gd name="T22" fmla="*/ 19 w 39"/>
                <a:gd name="T23" fmla="*/ 34 h 38"/>
                <a:gd name="T24" fmla="*/ 22 w 39"/>
                <a:gd name="T25" fmla="*/ 27 h 38"/>
                <a:gd name="T26" fmla="*/ 27 w 39"/>
                <a:gd name="T27" fmla="*/ 22 h 38"/>
                <a:gd name="T28" fmla="*/ 29 w 39"/>
                <a:gd name="T29" fmla="*/ 21 h 38"/>
                <a:gd name="T30" fmla="*/ 33 w 39"/>
                <a:gd name="T31" fmla="*/ 21 h 38"/>
                <a:gd name="T32" fmla="*/ 32 w 39"/>
                <a:gd name="T33" fmla="*/ 19 h 38"/>
                <a:gd name="T34" fmla="*/ 32 w 39"/>
                <a:gd name="T35" fmla="*/ 17 h 38"/>
                <a:gd name="T36" fmla="*/ 38 w 39"/>
                <a:gd name="T37" fmla="*/ 9 h 38"/>
                <a:gd name="T38" fmla="*/ 38 w 39"/>
                <a:gd name="T39" fmla="*/ 6 h 38"/>
                <a:gd name="T40" fmla="*/ 38 w 39"/>
                <a:gd name="T41" fmla="*/ 4 h 38"/>
                <a:gd name="T42" fmla="*/ 37 w 39"/>
                <a:gd name="T43" fmla="*/ 4 h 38"/>
                <a:gd name="T44" fmla="*/ 37 w 39"/>
                <a:gd name="T45" fmla="*/ 2 h 38"/>
                <a:gd name="T46" fmla="*/ 33 w 39"/>
                <a:gd name="T4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38">
                  <a:moveTo>
                    <a:pt x="33" y="4"/>
                  </a:moveTo>
                  <a:cubicBezTo>
                    <a:pt x="33" y="4"/>
                    <a:pt x="32" y="0"/>
                    <a:pt x="30" y="1"/>
                  </a:cubicBezTo>
                  <a:cubicBezTo>
                    <a:pt x="27" y="3"/>
                    <a:pt x="28" y="5"/>
                    <a:pt x="26" y="8"/>
                  </a:cubicBezTo>
                  <a:cubicBezTo>
                    <a:pt x="25" y="9"/>
                    <a:pt x="24" y="12"/>
                    <a:pt x="22" y="13"/>
                  </a:cubicBezTo>
                  <a:cubicBezTo>
                    <a:pt x="20" y="16"/>
                    <a:pt x="18" y="17"/>
                    <a:pt x="15" y="18"/>
                  </a:cubicBezTo>
                  <a:cubicBezTo>
                    <a:pt x="13" y="19"/>
                    <a:pt x="12" y="21"/>
                    <a:pt x="9" y="22"/>
                  </a:cubicBezTo>
                  <a:cubicBezTo>
                    <a:pt x="7" y="23"/>
                    <a:pt x="7" y="27"/>
                    <a:pt x="4" y="27"/>
                  </a:cubicBezTo>
                  <a:cubicBezTo>
                    <a:pt x="0" y="28"/>
                    <a:pt x="4" y="31"/>
                    <a:pt x="2" y="33"/>
                  </a:cubicBezTo>
                  <a:cubicBezTo>
                    <a:pt x="1" y="33"/>
                    <a:pt x="0" y="33"/>
                    <a:pt x="1" y="34"/>
                  </a:cubicBezTo>
                  <a:cubicBezTo>
                    <a:pt x="1" y="35"/>
                    <a:pt x="1" y="35"/>
                    <a:pt x="3" y="35"/>
                  </a:cubicBezTo>
                  <a:cubicBezTo>
                    <a:pt x="5" y="35"/>
                    <a:pt x="8" y="37"/>
                    <a:pt x="10" y="37"/>
                  </a:cubicBezTo>
                  <a:cubicBezTo>
                    <a:pt x="14" y="38"/>
                    <a:pt x="16" y="36"/>
                    <a:pt x="19" y="34"/>
                  </a:cubicBezTo>
                  <a:cubicBezTo>
                    <a:pt x="21" y="32"/>
                    <a:pt x="22" y="30"/>
                    <a:pt x="22" y="27"/>
                  </a:cubicBezTo>
                  <a:cubicBezTo>
                    <a:pt x="23" y="24"/>
                    <a:pt x="24" y="24"/>
                    <a:pt x="27" y="22"/>
                  </a:cubicBezTo>
                  <a:cubicBezTo>
                    <a:pt x="28" y="22"/>
                    <a:pt x="28" y="21"/>
                    <a:pt x="29" y="21"/>
                  </a:cubicBezTo>
                  <a:cubicBezTo>
                    <a:pt x="30" y="21"/>
                    <a:pt x="31" y="21"/>
                    <a:pt x="33" y="21"/>
                  </a:cubicBezTo>
                  <a:cubicBezTo>
                    <a:pt x="34" y="20"/>
                    <a:pt x="33" y="19"/>
                    <a:pt x="32" y="19"/>
                  </a:cubicBezTo>
                  <a:cubicBezTo>
                    <a:pt x="31" y="18"/>
                    <a:pt x="31" y="18"/>
                    <a:pt x="32" y="17"/>
                  </a:cubicBezTo>
                  <a:cubicBezTo>
                    <a:pt x="34" y="14"/>
                    <a:pt x="36" y="12"/>
                    <a:pt x="38" y="9"/>
                  </a:cubicBezTo>
                  <a:cubicBezTo>
                    <a:pt x="38" y="8"/>
                    <a:pt x="38" y="7"/>
                    <a:pt x="38" y="6"/>
                  </a:cubicBezTo>
                  <a:cubicBezTo>
                    <a:pt x="38" y="5"/>
                    <a:pt x="38" y="5"/>
                    <a:pt x="38" y="4"/>
                  </a:cubicBezTo>
                  <a:cubicBezTo>
                    <a:pt x="39" y="3"/>
                    <a:pt x="37" y="4"/>
                    <a:pt x="37" y="4"/>
                  </a:cubicBezTo>
                  <a:cubicBezTo>
                    <a:pt x="37" y="3"/>
                    <a:pt x="37" y="3"/>
                    <a:pt x="37" y="2"/>
                  </a:cubicBezTo>
                  <a:cubicBezTo>
                    <a:pt x="36" y="3"/>
                    <a:pt x="35" y="5"/>
                    <a:pt x="3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481">
              <a:extLst>
                <a:ext uri="{FF2B5EF4-FFF2-40B4-BE49-F238E27FC236}">
                  <a16:creationId xmlns:a16="http://schemas.microsoft.com/office/drawing/2014/main" id="{B62E9FA6-2BA0-A14C-9980-867172523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7474" y="9938200"/>
              <a:ext cx="16360" cy="1731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482">
              <a:extLst>
                <a:ext uri="{FF2B5EF4-FFF2-40B4-BE49-F238E27FC236}">
                  <a16:creationId xmlns:a16="http://schemas.microsoft.com/office/drawing/2014/main" id="{4F49AB1C-8409-E543-A16C-9A1C87CC7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8652" y="9623712"/>
              <a:ext cx="152684" cy="152917"/>
            </a:xfrm>
            <a:custGeom>
              <a:avLst/>
              <a:gdLst>
                <a:gd name="T0" fmla="*/ 0 w 19"/>
                <a:gd name="T1" fmla="*/ 2 h 18"/>
                <a:gd name="T2" fmla="*/ 2 w 19"/>
                <a:gd name="T3" fmla="*/ 7 h 18"/>
                <a:gd name="T4" fmla="*/ 4 w 19"/>
                <a:gd name="T5" fmla="*/ 10 h 18"/>
                <a:gd name="T6" fmla="*/ 3 w 19"/>
                <a:gd name="T7" fmla="*/ 12 h 18"/>
                <a:gd name="T8" fmla="*/ 9 w 19"/>
                <a:gd name="T9" fmla="*/ 18 h 18"/>
                <a:gd name="T10" fmla="*/ 12 w 19"/>
                <a:gd name="T11" fmla="*/ 15 h 18"/>
                <a:gd name="T12" fmla="*/ 13 w 19"/>
                <a:gd name="T13" fmla="*/ 17 h 18"/>
                <a:gd name="T14" fmla="*/ 14 w 19"/>
                <a:gd name="T15" fmla="*/ 14 h 18"/>
                <a:gd name="T16" fmla="*/ 16 w 19"/>
                <a:gd name="T17" fmla="*/ 15 h 18"/>
                <a:gd name="T18" fmla="*/ 18 w 19"/>
                <a:gd name="T19" fmla="*/ 7 h 18"/>
                <a:gd name="T20" fmla="*/ 16 w 19"/>
                <a:gd name="T21" fmla="*/ 1 h 18"/>
                <a:gd name="T22" fmla="*/ 7 w 19"/>
                <a:gd name="T23" fmla="*/ 3 h 18"/>
                <a:gd name="T24" fmla="*/ 0 w 19"/>
                <a:gd name="T25" fmla="*/ 2 h 18"/>
                <a:gd name="T26" fmla="*/ 0 w 19"/>
                <a:gd name="T2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8">
                  <a:moveTo>
                    <a:pt x="0" y="2"/>
                  </a:moveTo>
                  <a:cubicBezTo>
                    <a:pt x="0" y="3"/>
                    <a:pt x="2" y="6"/>
                    <a:pt x="2" y="7"/>
                  </a:cubicBezTo>
                  <a:cubicBezTo>
                    <a:pt x="3" y="8"/>
                    <a:pt x="4" y="9"/>
                    <a:pt x="4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5"/>
                    <a:pt x="7" y="17"/>
                    <a:pt x="9" y="18"/>
                  </a:cubicBezTo>
                  <a:cubicBezTo>
                    <a:pt x="11" y="18"/>
                    <a:pt x="11" y="16"/>
                    <a:pt x="12" y="15"/>
                  </a:cubicBezTo>
                  <a:cubicBezTo>
                    <a:pt x="12" y="15"/>
                    <a:pt x="13" y="17"/>
                    <a:pt x="13" y="17"/>
                  </a:cubicBezTo>
                  <a:cubicBezTo>
                    <a:pt x="13" y="16"/>
                    <a:pt x="13" y="14"/>
                    <a:pt x="14" y="14"/>
                  </a:cubicBezTo>
                  <a:cubicBezTo>
                    <a:pt x="15" y="13"/>
                    <a:pt x="15" y="15"/>
                    <a:pt x="16" y="15"/>
                  </a:cubicBezTo>
                  <a:cubicBezTo>
                    <a:pt x="15" y="15"/>
                    <a:pt x="18" y="8"/>
                    <a:pt x="18" y="7"/>
                  </a:cubicBezTo>
                  <a:cubicBezTo>
                    <a:pt x="18" y="6"/>
                    <a:pt x="19" y="0"/>
                    <a:pt x="16" y="1"/>
                  </a:cubicBezTo>
                  <a:cubicBezTo>
                    <a:pt x="13" y="2"/>
                    <a:pt x="10" y="4"/>
                    <a:pt x="7" y="3"/>
                  </a:cubicBezTo>
                  <a:cubicBezTo>
                    <a:pt x="6" y="3"/>
                    <a:pt x="1" y="0"/>
                    <a:pt x="0" y="2"/>
                  </a:cubicBezTo>
                  <a:cubicBezTo>
                    <a:pt x="0" y="3"/>
                    <a:pt x="1" y="0"/>
                    <a:pt x="0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483">
              <a:extLst>
                <a:ext uri="{FF2B5EF4-FFF2-40B4-BE49-F238E27FC236}">
                  <a16:creationId xmlns:a16="http://schemas.microsoft.com/office/drawing/2014/main" id="{1DB5AC93-B43A-5B42-BAC4-C70EA45A2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8617" y="9580434"/>
              <a:ext cx="24538" cy="43280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0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5"/>
                    <a:pt x="0" y="1"/>
                    <a:pt x="1" y="0"/>
                  </a:cubicBezTo>
                  <a:cubicBezTo>
                    <a:pt x="2" y="0"/>
                    <a:pt x="3" y="1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484">
              <a:extLst>
                <a:ext uri="{FF2B5EF4-FFF2-40B4-BE49-F238E27FC236}">
                  <a16:creationId xmlns:a16="http://schemas.microsoft.com/office/drawing/2014/main" id="{40C64CFE-1862-9745-83CA-697B14B84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7755" y="9580434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0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485">
              <a:extLst>
                <a:ext uri="{FF2B5EF4-FFF2-40B4-BE49-F238E27FC236}">
                  <a16:creationId xmlns:a16="http://schemas.microsoft.com/office/drawing/2014/main" id="{847D527C-85E1-2647-A40C-9B42218C7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5752" y="7384788"/>
              <a:ext cx="87246" cy="152917"/>
            </a:xfrm>
            <a:custGeom>
              <a:avLst/>
              <a:gdLst>
                <a:gd name="T0" fmla="*/ 2 w 11"/>
                <a:gd name="T1" fmla="*/ 0 h 18"/>
                <a:gd name="T2" fmla="*/ 1 w 11"/>
                <a:gd name="T3" fmla="*/ 0 h 18"/>
                <a:gd name="T4" fmla="*/ 1 w 11"/>
                <a:gd name="T5" fmla="*/ 3 h 18"/>
                <a:gd name="T6" fmla="*/ 0 w 11"/>
                <a:gd name="T7" fmla="*/ 8 h 18"/>
                <a:gd name="T8" fmla="*/ 4 w 11"/>
                <a:gd name="T9" fmla="*/ 18 h 18"/>
                <a:gd name="T10" fmla="*/ 9 w 11"/>
                <a:gd name="T11" fmla="*/ 15 h 18"/>
                <a:gd name="T12" fmla="*/ 9 w 11"/>
                <a:gd name="T13" fmla="*/ 8 h 18"/>
                <a:gd name="T14" fmla="*/ 2 w 11"/>
                <a:gd name="T15" fmla="*/ 0 h 18"/>
                <a:gd name="T16" fmla="*/ 2 w 1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3"/>
                    <a:pt x="1" y="3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0" y="11"/>
                    <a:pt x="0" y="18"/>
                    <a:pt x="4" y="18"/>
                  </a:cubicBezTo>
                  <a:cubicBezTo>
                    <a:pt x="6" y="18"/>
                    <a:pt x="9" y="17"/>
                    <a:pt x="9" y="15"/>
                  </a:cubicBezTo>
                  <a:cubicBezTo>
                    <a:pt x="11" y="13"/>
                    <a:pt x="9" y="10"/>
                    <a:pt x="9" y="8"/>
                  </a:cubicBezTo>
                  <a:cubicBezTo>
                    <a:pt x="7" y="6"/>
                    <a:pt x="5" y="0"/>
                    <a:pt x="2" y="0"/>
                  </a:cubicBezTo>
                  <a:cubicBezTo>
                    <a:pt x="1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486">
              <a:extLst>
                <a:ext uri="{FF2B5EF4-FFF2-40B4-BE49-F238E27FC236}">
                  <a16:creationId xmlns:a16="http://schemas.microsoft.com/office/drawing/2014/main" id="{FB5807F0-D4C4-9548-834C-9F769447A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3456" y="8302286"/>
              <a:ext cx="289006" cy="591467"/>
            </a:xfrm>
            <a:custGeom>
              <a:avLst/>
              <a:gdLst>
                <a:gd name="T0" fmla="*/ 31 w 36"/>
                <a:gd name="T1" fmla="*/ 2 h 70"/>
                <a:gd name="T2" fmla="*/ 29 w 36"/>
                <a:gd name="T3" fmla="*/ 0 h 70"/>
                <a:gd name="T4" fmla="*/ 28 w 36"/>
                <a:gd name="T5" fmla="*/ 3 h 70"/>
                <a:gd name="T6" fmla="*/ 26 w 36"/>
                <a:gd name="T7" fmla="*/ 8 h 70"/>
                <a:gd name="T8" fmla="*/ 23 w 36"/>
                <a:gd name="T9" fmla="*/ 8 h 70"/>
                <a:gd name="T10" fmla="*/ 23 w 36"/>
                <a:gd name="T11" fmla="*/ 10 h 70"/>
                <a:gd name="T12" fmla="*/ 22 w 36"/>
                <a:gd name="T13" fmla="*/ 12 h 70"/>
                <a:gd name="T14" fmla="*/ 23 w 36"/>
                <a:gd name="T15" fmla="*/ 13 h 70"/>
                <a:gd name="T16" fmla="*/ 21 w 36"/>
                <a:gd name="T17" fmla="*/ 14 h 70"/>
                <a:gd name="T18" fmla="*/ 19 w 36"/>
                <a:gd name="T19" fmla="*/ 16 h 70"/>
                <a:gd name="T20" fmla="*/ 15 w 36"/>
                <a:gd name="T21" fmla="*/ 18 h 70"/>
                <a:gd name="T22" fmla="*/ 15 w 36"/>
                <a:gd name="T23" fmla="*/ 19 h 70"/>
                <a:gd name="T24" fmla="*/ 13 w 36"/>
                <a:gd name="T25" fmla="*/ 19 h 70"/>
                <a:gd name="T26" fmla="*/ 8 w 36"/>
                <a:gd name="T27" fmla="*/ 21 h 70"/>
                <a:gd name="T28" fmla="*/ 6 w 36"/>
                <a:gd name="T29" fmla="*/ 21 h 70"/>
                <a:gd name="T30" fmla="*/ 4 w 36"/>
                <a:gd name="T31" fmla="*/ 27 h 70"/>
                <a:gd name="T32" fmla="*/ 4 w 36"/>
                <a:gd name="T33" fmla="*/ 44 h 70"/>
                <a:gd name="T34" fmla="*/ 0 w 36"/>
                <a:gd name="T35" fmla="*/ 51 h 70"/>
                <a:gd name="T36" fmla="*/ 0 w 36"/>
                <a:gd name="T37" fmla="*/ 55 h 70"/>
                <a:gd name="T38" fmla="*/ 2 w 36"/>
                <a:gd name="T39" fmla="*/ 59 h 70"/>
                <a:gd name="T40" fmla="*/ 5 w 36"/>
                <a:gd name="T41" fmla="*/ 68 h 70"/>
                <a:gd name="T42" fmla="*/ 16 w 36"/>
                <a:gd name="T43" fmla="*/ 68 h 70"/>
                <a:gd name="T44" fmla="*/ 24 w 36"/>
                <a:gd name="T45" fmla="*/ 50 h 70"/>
                <a:gd name="T46" fmla="*/ 31 w 36"/>
                <a:gd name="T47" fmla="*/ 30 h 70"/>
                <a:gd name="T48" fmla="*/ 32 w 36"/>
                <a:gd name="T49" fmla="*/ 23 h 70"/>
                <a:gd name="T50" fmla="*/ 34 w 36"/>
                <a:gd name="T51" fmla="*/ 19 h 70"/>
                <a:gd name="T52" fmla="*/ 36 w 36"/>
                <a:gd name="T53" fmla="*/ 17 h 70"/>
                <a:gd name="T54" fmla="*/ 35 w 36"/>
                <a:gd name="T55" fmla="*/ 11 h 70"/>
                <a:gd name="T56" fmla="*/ 31 w 36"/>
                <a:gd name="T57" fmla="*/ 2 h 70"/>
                <a:gd name="T58" fmla="*/ 31 w 36"/>
                <a:gd name="T59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70">
                  <a:moveTo>
                    <a:pt x="31" y="2"/>
                  </a:moveTo>
                  <a:cubicBezTo>
                    <a:pt x="31" y="2"/>
                    <a:pt x="30" y="0"/>
                    <a:pt x="29" y="0"/>
                  </a:cubicBezTo>
                  <a:cubicBezTo>
                    <a:pt x="29" y="1"/>
                    <a:pt x="28" y="2"/>
                    <a:pt x="28" y="3"/>
                  </a:cubicBezTo>
                  <a:cubicBezTo>
                    <a:pt x="27" y="5"/>
                    <a:pt x="27" y="6"/>
                    <a:pt x="26" y="8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3" y="8"/>
                    <a:pt x="24" y="9"/>
                    <a:pt x="23" y="10"/>
                  </a:cubicBezTo>
                  <a:cubicBezTo>
                    <a:pt x="23" y="11"/>
                    <a:pt x="22" y="11"/>
                    <a:pt x="22" y="12"/>
                  </a:cubicBezTo>
                  <a:cubicBezTo>
                    <a:pt x="22" y="12"/>
                    <a:pt x="23" y="13"/>
                    <a:pt x="23" y="13"/>
                  </a:cubicBezTo>
                  <a:cubicBezTo>
                    <a:pt x="23" y="14"/>
                    <a:pt x="22" y="13"/>
                    <a:pt x="21" y="14"/>
                  </a:cubicBezTo>
                  <a:cubicBezTo>
                    <a:pt x="20" y="14"/>
                    <a:pt x="20" y="15"/>
                    <a:pt x="19" y="16"/>
                  </a:cubicBezTo>
                  <a:cubicBezTo>
                    <a:pt x="18" y="17"/>
                    <a:pt x="17" y="17"/>
                    <a:pt x="15" y="18"/>
                  </a:cubicBezTo>
                  <a:cubicBezTo>
                    <a:pt x="14" y="18"/>
                    <a:pt x="16" y="19"/>
                    <a:pt x="15" y="19"/>
                  </a:cubicBezTo>
                  <a:cubicBezTo>
                    <a:pt x="15" y="20"/>
                    <a:pt x="13" y="18"/>
                    <a:pt x="13" y="19"/>
                  </a:cubicBezTo>
                  <a:cubicBezTo>
                    <a:pt x="11" y="20"/>
                    <a:pt x="10" y="20"/>
                    <a:pt x="8" y="21"/>
                  </a:cubicBezTo>
                  <a:cubicBezTo>
                    <a:pt x="7" y="21"/>
                    <a:pt x="6" y="20"/>
                    <a:pt x="6" y="21"/>
                  </a:cubicBezTo>
                  <a:cubicBezTo>
                    <a:pt x="5" y="23"/>
                    <a:pt x="5" y="25"/>
                    <a:pt x="4" y="27"/>
                  </a:cubicBezTo>
                  <a:cubicBezTo>
                    <a:pt x="3" y="32"/>
                    <a:pt x="8" y="39"/>
                    <a:pt x="4" y="44"/>
                  </a:cubicBezTo>
                  <a:cubicBezTo>
                    <a:pt x="3" y="46"/>
                    <a:pt x="1" y="48"/>
                    <a:pt x="0" y="51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1" y="56"/>
                    <a:pt x="3" y="57"/>
                    <a:pt x="2" y="59"/>
                  </a:cubicBezTo>
                  <a:cubicBezTo>
                    <a:pt x="1" y="62"/>
                    <a:pt x="2" y="66"/>
                    <a:pt x="5" y="68"/>
                  </a:cubicBezTo>
                  <a:cubicBezTo>
                    <a:pt x="8" y="70"/>
                    <a:pt x="11" y="70"/>
                    <a:pt x="16" y="68"/>
                  </a:cubicBezTo>
                  <a:cubicBezTo>
                    <a:pt x="21" y="66"/>
                    <a:pt x="22" y="55"/>
                    <a:pt x="24" y="50"/>
                  </a:cubicBezTo>
                  <a:cubicBezTo>
                    <a:pt x="26" y="43"/>
                    <a:pt x="29" y="37"/>
                    <a:pt x="31" y="30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1" y="14"/>
                    <a:pt x="34" y="19"/>
                  </a:cubicBezTo>
                  <a:cubicBezTo>
                    <a:pt x="35" y="20"/>
                    <a:pt x="35" y="18"/>
                    <a:pt x="36" y="17"/>
                  </a:cubicBezTo>
                  <a:cubicBezTo>
                    <a:pt x="36" y="15"/>
                    <a:pt x="35" y="13"/>
                    <a:pt x="35" y="11"/>
                  </a:cubicBezTo>
                  <a:cubicBezTo>
                    <a:pt x="34" y="9"/>
                    <a:pt x="33" y="4"/>
                    <a:pt x="31" y="2"/>
                  </a:cubicBezTo>
                  <a:cubicBezTo>
                    <a:pt x="30" y="1"/>
                    <a:pt x="32" y="2"/>
                    <a:pt x="3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487">
              <a:extLst>
                <a:ext uri="{FF2B5EF4-FFF2-40B4-BE49-F238E27FC236}">
                  <a16:creationId xmlns:a16="http://schemas.microsoft.com/office/drawing/2014/main" id="{F4FFAD00-176F-9245-9C10-4A9232131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4156234"/>
              <a:ext cx="87246" cy="69244"/>
            </a:xfrm>
            <a:custGeom>
              <a:avLst/>
              <a:gdLst>
                <a:gd name="T0" fmla="*/ 9 w 11"/>
                <a:gd name="T1" fmla="*/ 7 h 8"/>
                <a:gd name="T2" fmla="*/ 8 w 11"/>
                <a:gd name="T3" fmla="*/ 4 h 8"/>
                <a:gd name="T4" fmla="*/ 3 w 11"/>
                <a:gd name="T5" fmla="*/ 0 h 8"/>
                <a:gd name="T6" fmla="*/ 1 w 11"/>
                <a:gd name="T7" fmla="*/ 2 h 8"/>
                <a:gd name="T8" fmla="*/ 3 w 11"/>
                <a:gd name="T9" fmla="*/ 5 h 8"/>
                <a:gd name="T10" fmla="*/ 9 w 11"/>
                <a:gd name="T11" fmla="*/ 7 h 8"/>
                <a:gd name="T12" fmla="*/ 9 w 11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9" y="7"/>
                  </a:moveTo>
                  <a:cubicBezTo>
                    <a:pt x="11" y="8"/>
                    <a:pt x="9" y="5"/>
                    <a:pt x="8" y="4"/>
                  </a:cubicBezTo>
                  <a:cubicBezTo>
                    <a:pt x="7" y="3"/>
                    <a:pt x="4" y="1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6"/>
                    <a:pt x="7" y="7"/>
                    <a:pt x="9" y="7"/>
                  </a:cubicBezTo>
                  <a:cubicBezTo>
                    <a:pt x="10" y="7"/>
                    <a:pt x="7" y="7"/>
                    <a:pt x="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488">
              <a:extLst>
                <a:ext uri="{FF2B5EF4-FFF2-40B4-BE49-F238E27FC236}">
                  <a16:creationId xmlns:a16="http://schemas.microsoft.com/office/drawing/2014/main" id="{E52EE5A7-F381-384C-8107-B26B47F58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7025" y="4208169"/>
              <a:ext cx="87246" cy="83670"/>
            </a:xfrm>
            <a:custGeom>
              <a:avLst/>
              <a:gdLst>
                <a:gd name="T0" fmla="*/ 10 w 11"/>
                <a:gd name="T1" fmla="*/ 6 h 10"/>
                <a:gd name="T2" fmla="*/ 6 w 11"/>
                <a:gd name="T3" fmla="*/ 10 h 10"/>
                <a:gd name="T4" fmla="*/ 0 w 11"/>
                <a:gd name="T5" fmla="*/ 6 h 10"/>
                <a:gd name="T6" fmla="*/ 10 w 11"/>
                <a:gd name="T7" fmla="*/ 6 h 10"/>
                <a:gd name="T8" fmla="*/ 10 w 1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0" y="6"/>
                  </a:moveTo>
                  <a:cubicBezTo>
                    <a:pt x="10" y="8"/>
                    <a:pt x="7" y="9"/>
                    <a:pt x="6" y="10"/>
                  </a:cubicBezTo>
                  <a:cubicBezTo>
                    <a:pt x="4" y="10"/>
                    <a:pt x="0" y="9"/>
                    <a:pt x="0" y="6"/>
                  </a:cubicBezTo>
                  <a:cubicBezTo>
                    <a:pt x="1" y="0"/>
                    <a:pt x="11" y="6"/>
                    <a:pt x="10" y="6"/>
                  </a:cubicBezTo>
                  <a:cubicBezTo>
                    <a:pt x="10" y="7"/>
                    <a:pt x="11" y="5"/>
                    <a:pt x="1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489">
              <a:extLst>
                <a:ext uri="{FF2B5EF4-FFF2-40B4-BE49-F238E27FC236}">
                  <a16:creationId xmlns:a16="http://schemas.microsoft.com/office/drawing/2014/main" id="{82FA718A-37B5-5640-AD73-4BA627F49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9498" y="3919647"/>
              <a:ext cx="70889" cy="43280"/>
            </a:xfrm>
            <a:custGeom>
              <a:avLst/>
              <a:gdLst>
                <a:gd name="T0" fmla="*/ 9 w 9"/>
                <a:gd name="T1" fmla="*/ 3 h 5"/>
                <a:gd name="T2" fmla="*/ 4 w 9"/>
                <a:gd name="T3" fmla="*/ 5 h 5"/>
                <a:gd name="T4" fmla="*/ 1 w 9"/>
                <a:gd name="T5" fmla="*/ 1 h 5"/>
                <a:gd name="T6" fmla="*/ 6 w 9"/>
                <a:gd name="T7" fmla="*/ 1 h 5"/>
                <a:gd name="T8" fmla="*/ 9 w 9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7" y="4"/>
                    <a:pt x="6" y="4"/>
                    <a:pt x="4" y="5"/>
                  </a:cubicBezTo>
                  <a:cubicBezTo>
                    <a:pt x="2" y="5"/>
                    <a:pt x="0" y="3"/>
                    <a:pt x="1" y="1"/>
                  </a:cubicBezTo>
                  <a:cubicBezTo>
                    <a:pt x="1" y="0"/>
                    <a:pt x="5" y="0"/>
                    <a:pt x="6" y="1"/>
                  </a:cubicBezTo>
                  <a:cubicBezTo>
                    <a:pt x="7" y="1"/>
                    <a:pt x="8" y="3"/>
                    <a:pt x="9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490">
              <a:extLst>
                <a:ext uri="{FF2B5EF4-FFF2-40B4-BE49-F238E27FC236}">
                  <a16:creationId xmlns:a16="http://schemas.microsoft.com/office/drawing/2014/main" id="{E052C8CA-6E29-5242-AA87-9C328512D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7214" y="3835976"/>
              <a:ext cx="79067" cy="40393"/>
            </a:xfrm>
            <a:custGeom>
              <a:avLst/>
              <a:gdLst>
                <a:gd name="T0" fmla="*/ 6 w 10"/>
                <a:gd name="T1" fmla="*/ 5 h 5"/>
                <a:gd name="T2" fmla="*/ 1 w 10"/>
                <a:gd name="T3" fmla="*/ 4 h 5"/>
                <a:gd name="T4" fmla="*/ 4 w 10"/>
                <a:gd name="T5" fmla="*/ 1 h 5"/>
                <a:gd name="T6" fmla="*/ 9 w 10"/>
                <a:gd name="T7" fmla="*/ 1 h 5"/>
                <a:gd name="T8" fmla="*/ 6 w 10"/>
                <a:gd name="T9" fmla="*/ 5 h 5"/>
                <a:gd name="T10" fmla="*/ 6 w 10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6" y="5"/>
                  </a:moveTo>
                  <a:cubicBezTo>
                    <a:pt x="4" y="5"/>
                    <a:pt x="2" y="4"/>
                    <a:pt x="1" y="4"/>
                  </a:cubicBezTo>
                  <a:cubicBezTo>
                    <a:pt x="0" y="3"/>
                    <a:pt x="3" y="1"/>
                    <a:pt x="4" y="1"/>
                  </a:cubicBezTo>
                  <a:cubicBezTo>
                    <a:pt x="5" y="0"/>
                    <a:pt x="8" y="0"/>
                    <a:pt x="9" y="1"/>
                  </a:cubicBezTo>
                  <a:cubicBezTo>
                    <a:pt x="10" y="2"/>
                    <a:pt x="7" y="5"/>
                    <a:pt x="6" y="5"/>
                  </a:cubicBezTo>
                  <a:cubicBezTo>
                    <a:pt x="4" y="5"/>
                    <a:pt x="6" y="5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491">
              <a:extLst>
                <a:ext uri="{FF2B5EF4-FFF2-40B4-BE49-F238E27FC236}">
                  <a16:creationId xmlns:a16="http://schemas.microsoft.com/office/drawing/2014/main" id="{AF989CC0-DFF0-4348-A9BE-52FB29D18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0178" y="3224313"/>
              <a:ext cx="49075" cy="17312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1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6" y="2"/>
                    <a:pt x="0" y="2"/>
                    <a:pt x="0" y="1"/>
                  </a:cubicBezTo>
                  <a:cubicBezTo>
                    <a:pt x="0" y="0"/>
                    <a:pt x="6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492">
              <a:extLst>
                <a:ext uri="{FF2B5EF4-FFF2-40B4-BE49-F238E27FC236}">
                  <a16:creationId xmlns:a16="http://schemas.microsoft.com/office/drawing/2014/main" id="{5CB66329-1B30-D942-9BD0-B6AB2062F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3036" y="3954273"/>
              <a:ext cx="46350" cy="34623"/>
            </a:xfrm>
            <a:custGeom>
              <a:avLst/>
              <a:gdLst>
                <a:gd name="T0" fmla="*/ 5 w 6"/>
                <a:gd name="T1" fmla="*/ 4 h 4"/>
                <a:gd name="T2" fmla="*/ 2 w 6"/>
                <a:gd name="T3" fmla="*/ 1 h 4"/>
                <a:gd name="T4" fmla="*/ 5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0" y="3"/>
                    <a:pt x="2" y="1"/>
                  </a:cubicBezTo>
                  <a:cubicBezTo>
                    <a:pt x="5" y="0"/>
                    <a:pt x="6" y="4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493">
              <a:extLst>
                <a:ext uri="{FF2B5EF4-FFF2-40B4-BE49-F238E27FC236}">
                  <a16:creationId xmlns:a16="http://schemas.microsoft.com/office/drawing/2014/main" id="{CCA088CB-72AC-1347-8C92-FD047FE9C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5844084"/>
              <a:ext cx="46350" cy="92325"/>
            </a:xfrm>
            <a:custGeom>
              <a:avLst/>
              <a:gdLst>
                <a:gd name="T0" fmla="*/ 5 w 6"/>
                <a:gd name="T1" fmla="*/ 1 h 11"/>
                <a:gd name="T2" fmla="*/ 5 w 6"/>
                <a:gd name="T3" fmla="*/ 7 h 11"/>
                <a:gd name="T4" fmla="*/ 3 w 6"/>
                <a:gd name="T5" fmla="*/ 10 h 11"/>
                <a:gd name="T6" fmla="*/ 1 w 6"/>
                <a:gd name="T7" fmla="*/ 4 h 11"/>
                <a:gd name="T8" fmla="*/ 5 w 6"/>
                <a:gd name="T9" fmla="*/ 1 h 11"/>
                <a:gd name="T10" fmla="*/ 5 w 6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5" y="1"/>
                  </a:moveTo>
                  <a:cubicBezTo>
                    <a:pt x="5" y="3"/>
                    <a:pt x="6" y="5"/>
                    <a:pt x="5" y="7"/>
                  </a:cubicBezTo>
                  <a:cubicBezTo>
                    <a:pt x="4" y="8"/>
                    <a:pt x="5" y="11"/>
                    <a:pt x="3" y="10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3"/>
                    <a:pt x="5" y="0"/>
                    <a:pt x="5" y="1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494">
              <a:extLst>
                <a:ext uri="{FF2B5EF4-FFF2-40B4-BE49-F238E27FC236}">
                  <a16:creationId xmlns:a16="http://schemas.microsoft.com/office/drawing/2014/main" id="{12599346-F8B3-3244-B147-46028AF16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927757"/>
              <a:ext cx="70889" cy="126948"/>
            </a:xfrm>
            <a:custGeom>
              <a:avLst/>
              <a:gdLst>
                <a:gd name="T0" fmla="*/ 7 w 9"/>
                <a:gd name="T1" fmla="*/ 3 h 15"/>
                <a:gd name="T2" fmla="*/ 5 w 9"/>
                <a:gd name="T3" fmla="*/ 2 h 15"/>
                <a:gd name="T4" fmla="*/ 0 w 9"/>
                <a:gd name="T5" fmla="*/ 2 h 15"/>
                <a:gd name="T6" fmla="*/ 1 w 9"/>
                <a:gd name="T7" fmla="*/ 8 h 15"/>
                <a:gd name="T8" fmla="*/ 2 w 9"/>
                <a:gd name="T9" fmla="*/ 13 h 15"/>
                <a:gd name="T10" fmla="*/ 4 w 9"/>
                <a:gd name="T11" fmla="*/ 14 h 15"/>
                <a:gd name="T12" fmla="*/ 8 w 9"/>
                <a:gd name="T13" fmla="*/ 10 h 15"/>
                <a:gd name="T14" fmla="*/ 7 w 9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5">
                  <a:moveTo>
                    <a:pt x="7" y="3"/>
                  </a:moveTo>
                  <a:cubicBezTo>
                    <a:pt x="6" y="3"/>
                    <a:pt x="7" y="0"/>
                    <a:pt x="5" y="2"/>
                  </a:cubicBezTo>
                  <a:cubicBezTo>
                    <a:pt x="2" y="4"/>
                    <a:pt x="3" y="4"/>
                    <a:pt x="0" y="2"/>
                  </a:cubicBezTo>
                  <a:cubicBezTo>
                    <a:pt x="0" y="2"/>
                    <a:pt x="1" y="8"/>
                    <a:pt x="1" y="8"/>
                  </a:cubicBezTo>
                  <a:cubicBezTo>
                    <a:pt x="2" y="10"/>
                    <a:pt x="2" y="11"/>
                    <a:pt x="2" y="13"/>
                  </a:cubicBezTo>
                  <a:cubicBezTo>
                    <a:pt x="2" y="14"/>
                    <a:pt x="2" y="15"/>
                    <a:pt x="4" y="14"/>
                  </a:cubicBezTo>
                  <a:cubicBezTo>
                    <a:pt x="6" y="13"/>
                    <a:pt x="8" y="13"/>
                    <a:pt x="8" y="10"/>
                  </a:cubicBezTo>
                  <a:cubicBezTo>
                    <a:pt x="8" y="9"/>
                    <a:pt x="9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495">
              <a:extLst>
                <a:ext uri="{FF2B5EF4-FFF2-40B4-BE49-F238E27FC236}">
                  <a16:creationId xmlns:a16="http://schemas.microsoft.com/office/drawing/2014/main" id="{E0235663-FA3C-4443-91A8-350D9A858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6080672"/>
              <a:ext cx="128143" cy="83670"/>
            </a:xfrm>
            <a:custGeom>
              <a:avLst/>
              <a:gdLst>
                <a:gd name="T0" fmla="*/ 5 w 16"/>
                <a:gd name="T1" fmla="*/ 1 h 10"/>
                <a:gd name="T2" fmla="*/ 0 w 16"/>
                <a:gd name="T3" fmla="*/ 2 h 10"/>
                <a:gd name="T4" fmla="*/ 3 w 16"/>
                <a:gd name="T5" fmla="*/ 5 h 10"/>
                <a:gd name="T6" fmla="*/ 8 w 16"/>
                <a:gd name="T7" fmla="*/ 7 h 10"/>
                <a:gd name="T8" fmla="*/ 14 w 16"/>
                <a:gd name="T9" fmla="*/ 8 h 10"/>
                <a:gd name="T10" fmla="*/ 13 w 16"/>
                <a:gd name="T11" fmla="*/ 4 h 10"/>
                <a:gd name="T12" fmla="*/ 15 w 16"/>
                <a:gd name="T13" fmla="*/ 1 h 10"/>
                <a:gd name="T14" fmla="*/ 11 w 16"/>
                <a:gd name="T15" fmla="*/ 1 h 10"/>
                <a:gd name="T16" fmla="*/ 5 w 16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5" y="1"/>
                  </a:moveTo>
                  <a:cubicBezTo>
                    <a:pt x="4" y="1"/>
                    <a:pt x="1" y="1"/>
                    <a:pt x="0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5"/>
                    <a:pt x="7" y="6"/>
                    <a:pt x="8" y="7"/>
                  </a:cubicBezTo>
                  <a:cubicBezTo>
                    <a:pt x="10" y="8"/>
                    <a:pt x="12" y="10"/>
                    <a:pt x="14" y="8"/>
                  </a:cubicBezTo>
                  <a:cubicBezTo>
                    <a:pt x="16" y="7"/>
                    <a:pt x="12" y="6"/>
                    <a:pt x="13" y="4"/>
                  </a:cubicBezTo>
                  <a:cubicBezTo>
                    <a:pt x="13" y="4"/>
                    <a:pt x="16" y="2"/>
                    <a:pt x="15" y="1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9" y="2"/>
                    <a:pt x="7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496">
              <a:extLst>
                <a:ext uri="{FF2B5EF4-FFF2-40B4-BE49-F238E27FC236}">
                  <a16:creationId xmlns:a16="http://schemas.microsoft.com/office/drawing/2014/main" id="{D1098933-6240-754D-8765-7AE504186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2670" y="6198965"/>
              <a:ext cx="103605" cy="60589"/>
            </a:xfrm>
            <a:custGeom>
              <a:avLst/>
              <a:gdLst>
                <a:gd name="T0" fmla="*/ 12 w 13"/>
                <a:gd name="T1" fmla="*/ 1 h 7"/>
                <a:gd name="T2" fmla="*/ 10 w 13"/>
                <a:gd name="T3" fmla="*/ 2 h 7"/>
                <a:gd name="T4" fmla="*/ 10 w 13"/>
                <a:gd name="T5" fmla="*/ 5 h 7"/>
                <a:gd name="T6" fmla="*/ 6 w 13"/>
                <a:gd name="T7" fmla="*/ 6 h 7"/>
                <a:gd name="T8" fmla="*/ 2 w 13"/>
                <a:gd name="T9" fmla="*/ 6 h 7"/>
                <a:gd name="T10" fmla="*/ 5 w 13"/>
                <a:gd name="T11" fmla="*/ 3 h 7"/>
                <a:gd name="T12" fmla="*/ 12 w 13"/>
                <a:gd name="T13" fmla="*/ 1 h 7"/>
                <a:gd name="T14" fmla="*/ 12 w 13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2" y="1"/>
                  </a:moveTo>
                  <a:cubicBezTo>
                    <a:pt x="12" y="1"/>
                    <a:pt x="10" y="2"/>
                    <a:pt x="10" y="2"/>
                  </a:cubicBezTo>
                  <a:cubicBezTo>
                    <a:pt x="9" y="3"/>
                    <a:pt x="10" y="5"/>
                    <a:pt x="10" y="5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0" y="4"/>
                    <a:pt x="4" y="3"/>
                    <a:pt x="5" y="3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3" y="0"/>
                    <a:pt x="11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497">
              <a:extLst>
                <a:ext uri="{FF2B5EF4-FFF2-40B4-BE49-F238E27FC236}">
                  <a16:creationId xmlns:a16="http://schemas.microsoft.com/office/drawing/2014/main" id="{77A50A36-39C9-FA4B-A124-0354F4055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5" y="6207620"/>
              <a:ext cx="119965" cy="34623"/>
            </a:xfrm>
            <a:custGeom>
              <a:avLst/>
              <a:gdLst>
                <a:gd name="T0" fmla="*/ 8 w 15"/>
                <a:gd name="T1" fmla="*/ 4 h 4"/>
                <a:gd name="T2" fmla="*/ 1 w 15"/>
                <a:gd name="T3" fmla="*/ 1 h 4"/>
                <a:gd name="T4" fmla="*/ 7 w 15"/>
                <a:gd name="T5" fmla="*/ 1 h 4"/>
                <a:gd name="T6" fmla="*/ 15 w 15"/>
                <a:gd name="T7" fmla="*/ 2 h 4"/>
                <a:gd name="T8" fmla="*/ 13 w 15"/>
                <a:gd name="T9" fmla="*/ 3 h 4"/>
                <a:gd name="T10" fmla="*/ 8 w 15"/>
                <a:gd name="T11" fmla="*/ 4 h 4"/>
                <a:gd name="T12" fmla="*/ 8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8" y="4"/>
                  </a:moveTo>
                  <a:cubicBezTo>
                    <a:pt x="7" y="4"/>
                    <a:pt x="0" y="2"/>
                    <a:pt x="1" y="1"/>
                  </a:cubicBezTo>
                  <a:cubicBezTo>
                    <a:pt x="1" y="0"/>
                    <a:pt x="7" y="1"/>
                    <a:pt x="7" y="1"/>
                  </a:cubicBezTo>
                  <a:cubicBezTo>
                    <a:pt x="10" y="2"/>
                    <a:pt x="12" y="2"/>
                    <a:pt x="15" y="2"/>
                  </a:cubicBezTo>
                  <a:cubicBezTo>
                    <a:pt x="15" y="2"/>
                    <a:pt x="13" y="3"/>
                    <a:pt x="13" y="3"/>
                  </a:cubicBezTo>
                  <a:cubicBezTo>
                    <a:pt x="12" y="4"/>
                    <a:pt x="10" y="4"/>
                    <a:pt x="8" y="4"/>
                  </a:cubicBezTo>
                  <a:cubicBezTo>
                    <a:pt x="6" y="4"/>
                    <a:pt x="9" y="4"/>
                    <a:pt x="8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498">
              <a:extLst>
                <a:ext uri="{FF2B5EF4-FFF2-40B4-BE49-F238E27FC236}">
                  <a16:creationId xmlns:a16="http://schemas.microsoft.com/office/drawing/2014/main" id="{F0157AAA-30B6-8D41-9888-A11D626E3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1879" y="4961209"/>
              <a:ext cx="57256" cy="60589"/>
            </a:xfrm>
            <a:custGeom>
              <a:avLst/>
              <a:gdLst>
                <a:gd name="T0" fmla="*/ 1 w 7"/>
                <a:gd name="T1" fmla="*/ 4 h 7"/>
                <a:gd name="T2" fmla="*/ 1 w 7"/>
                <a:gd name="T3" fmla="*/ 1 h 7"/>
                <a:gd name="T4" fmla="*/ 7 w 7"/>
                <a:gd name="T5" fmla="*/ 1 h 7"/>
                <a:gd name="T6" fmla="*/ 1 w 7"/>
                <a:gd name="T7" fmla="*/ 4 h 7"/>
                <a:gd name="T8" fmla="*/ 1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1"/>
                    <a:pt x="7" y="0"/>
                    <a:pt x="7" y="1"/>
                  </a:cubicBezTo>
                  <a:cubicBezTo>
                    <a:pt x="7" y="2"/>
                    <a:pt x="2" y="6"/>
                    <a:pt x="1" y="4"/>
                  </a:cubicBezTo>
                  <a:cubicBezTo>
                    <a:pt x="1" y="1"/>
                    <a:pt x="2" y="7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499">
              <a:extLst>
                <a:ext uri="{FF2B5EF4-FFF2-40B4-BE49-F238E27FC236}">
                  <a16:creationId xmlns:a16="http://schemas.microsoft.com/office/drawing/2014/main" id="{519A99AE-B25A-BC4D-B74D-83B4E7D76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0058" y="4938128"/>
              <a:ext cx="40896" cy="23081"/>
            </a:xfrm>
            <a:custGeom>
              <a:avLst/>
              <a:gdLst>
                <a:gd name="T0" fmla="*/ 3 w 5"/>
                <a:gd name="T1" fmla="*/ 2 h 3"/>
                <a:gd name="T2" fmla="*/ 0 w 5"/>
                <a:gd name="T3" fmla="*/ 1 h 3"/>
                <a:gd name="T4" fmla="*/ 4 w 5"/>
                <a:gd name="T5" fmla="*/ 1 h 3"/>
                <a:gd name="T6" fmla="*/ 3 w 5"/>
                <a:gd name="T7" fmla="*/ 2 h 3"/>
                <a:gd name="T8" fmla="*/ 3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4" y="0"/>
                    <a:pt x="4" y="1"/>
                  </a:cubicBezTo>
                  <a:cubicBezTo>
                    <a:pt x="5" y="2"/>
                    <a:pt x="4" y="3"/>
                    <a:pt x="3" y="2"/>
                  </a:cubicBezTo>
                  <a:cubicBezTo>
                    <a:pt x="1" y="2"/>
                    <a:pt x="5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500">
              <a:extLst>
                <a:ext uri="{FF2B5EF4-FFF2-40B4-BE49-F238E27FC236}">
                  <a16:creationId xmlns:a16="http://schemas.microsoft.com/office/drawing/2014/main" id="{E3B4EBA0-715F-7649-B45A-D62362FEA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3741" y="4995831"/>
              <a:ext cx="46350" cy="83670"/>
            </a:xfrm>
            <a:custGeom>
              <a:avLst/>
              <a:gdLst>
                <a:gd name="T0" fmla="*/ 6 w 6"/>
                <a:gd name="T1" fmla="*/ 2 h 10"/>
                <a:gd name="T2" fmla="*/ 3 w 6"/>
                <a:gd name="T3" fmla="*/ 9 h 10"/>
                <a:gd name="T4" fmla="*/ 6 w 6"/>
                <a:gd name="T5" fmla="*/ 2 h 10"/>
                <a:gd name="T6" fmla="*/ 6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2"/>
                  </a:moveTo>
                  <a:cubicBezTo>
                    <a:pt x="6" y="0"/>
                    <a:pt x="0" y="10"/>
                    <a:pt x="3" y="9"/>
                  </a:cubicBezTo>
                  <a:cubicBezTo>
                    <a:pt x="4" y="9"/>
                    <a:pt x="6" y="3"/>
                    <a:pt x="6" y="2"/>
                  </a:cubicBezTo>
                  <a:cubicBezTo>
                    <a:pt x="6" y="1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501">
              <a:extLst>
                <a:ext uri="{FF2B5EF4-FFF2-40B4-BE49-F238E27FC236}">
                  <a16:creationId xmlns:a16="http://schemas.microsoft.com/office/drawing/2014/main" id="{5BEA819E-10C2-FA46-8AE0-05EDD7C96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48515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0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3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2"/>
                    <a:pt x="3" y="3"/>
                  </a:cubicBezTo>
                  <a:cubicBezTo>
                    <a:pt x="2" y="4"/>
                    <a:pt x="4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502">
              <a:extLst>
                <a:ext uri="{FF2B5EF4-FFF2-40B4-BE49-F238E27FC236}">
                  <a16:creationId xmlns:a16="http://schemas.microsoft.com/office/drawing/2014/main" id="{CAA9D7B5-2F02-9440-B5E7-3E382B934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5114125"/>
              <a:ext cx="46350" cy="77901"/>
            </a:xfrm>
            <a:custGeom>
              <a:avLst/>
              <a:gdLst>
                <a:gd name="T0" fmla="*/ 6 w 6"/>
                <a:gd name="T1" fmla="*/ 2 h 9"/>
                <a:gd name="T2" fmla="*/ 6 w 6"/>
                <a:gd name="T3" fmla="*/ 4 h 9"/>
                <a:gd name="T4" fmla="*/ 5 w 6"/>
                <a:gd name="T5" fmla="*/ 9 h 9"/>
                <a:gd name="T6" fmla="*/ 0 w 6"/>
                <a:gd name="T7" fmla="*/ 3 h 9"/>
                <a:gd name="T8" fmla="*/ 3 w 6"/>
                <a:gd name="T9" fmla="*/ 3 h 9"/>
                <a:gd name="T10" fmla="*/ 6 w 6"/>
                <a:gd name="T11" fmla="*/ 2 h 9"/>
                <a:gd name="T12" fmla="*/ 6 w 6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2"/>
                  </a:moveTo>
                  <a:cubicBezTo>
                    <a:pt x="6" y="1"/>
                    <a:pt x="6" y="4"/>
                    <a:pt x="6" y="4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9"/>
                    <a:pt x="0" y="5"/>
                    <a:pt x="0" y="3"/>
                  </a:cubicBezTo>
                  <a:cubicBezTo>
                    <a:pt x="0" y="3"/>
                    <a:pt x="2" y="2"/>
                    <a:pt x="3" y="3"/>
                  </a:cubicBezTo>
                  <a:cubicBezTo>
                    <a:pt x="4" y="4"/>
                    <a:pt x="5" y="4"/>
                    <a:pt x="6" y="2"/>
                  </a:cubicBezTo>
                  <a:cubicBezTo>
                    <a:pt x="6" y="0"/>
                    <a:pt x="6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503">
              <a:extLst>
                <a:ext uri="{FF2B5EF4-FFF2-40B4-BE49-F238E27FC236}">
                  <a16:creationId xmlns:a16="http://schemas.microsoft.com/office/drawing/2014/main" id="{F65977C9-BF0B-6A43-B86A-8581FBAE9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8379" y="5131436"/>
              <a:ext cx="65435" cy="69244"/>
            </a:xfrm>
            <a:custGeom>
              <a:avLst/>
              <a:gdLst>
                <a:gd name="T0" fmla="*/ 6 w 8"/>
                <a:gd name="T1" fmla="*/ 7 h 8"/>
                <a:gd name="T2" fmla="*/ 1 w 8"/>
                <a:gd name="T3" fmla="*/ 4 h 8"/>
                <a:gd name="T4" fmla="*/ 6 w 8"/>
                <a:gd name="T5" fmla="*/ 7 h 8"/>
                <a:gd name="T6" fmla="*/ 6 w 8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5" y="8"/>
                    <a:pt x="0" y="5"/>
                    <a:pt x="1" y="4"/>
                  </a:cubicBezTo>
                  <a:cubicBezTo>
                    <a:pt x="3" y="0"/>
                    <a:pt x="8" y="5"/>
                    <a:pt x="6" y="7"/>
                  </a:cubicBezTo>
                  <a:cubicBezTo>
                    <a:pt x="5" y="8"/>
                    <a:pt x="7" y="6"/>
                    <a:pt x="6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504">
              <a:extLst>
                <a:ext uri="{FF2B5EF4-FFF2-40B4-BE49-F238E27FC236}">
                  <a16:creationId xmlns:a16="http://schemas.microsoft.com/office/drawing/2014/main" id="{BBEB557A-B52B-A84E-A761-E4DAFA4F2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2096" y="6005655"/>
              <a:ext cx="38171" cy="31739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3 h 4"/>
                <a:gd name="T4" fmla="*/ 0 w 5"/>
                <a:gd name="T5" fmla="*/ 2 h 4"/>
                <a:gd name="T6" fmla="*/ 4 w 5"/>
                <a:gd name="T7" fmla="*/ 0 h 4"/>
                <a:gd name="T8" fmla="*/ 4 w 5"/>
                <a:gd name="T9" fmla="*/ 2 h 4"/>
                <a:gd name="T10" fmla="*/ 4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5" y="1"/>
                    <a:pt x="4" y="4"/>
                    <a:pt x="3" y="3"/>
                  </a:cubicBezTo>
                  <a:cubicBezTo>
                    <a:pt x="3" y="3"/>
                    <a:pt x="0" y="2"/>
                    <a:pt x="0" y="2"/>
                  </a:cubicBezTo>
                  <a:cubicBezTo>
                    <a:pt x="0" y="2"/>
                    <a:pt x="3" y="0"/>
                    <a:pt x="4" y="0"/>
                  </a:cubicBezTo>
                  <a:cubicBezTo>
                    <a:pt x="4" y="0"/>
                    <a:pt x="3" y="2"/>
                    <a:pt x="4" y="2"/>
                  </a:cubicBezTo>
                  <a:cubicBezTo>
                    <a:pt x="5" y="1"/>
                    <a:pt x="3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505">
              <a:extLst>
                <a:ext uri="{FF2B5EF4-FFF2-40B4-BE49-F238E27FC236}">
                  <a16:creationId xmlns:a16="http://schemas.microsoft.com/office/drawing/2014/main" id="{F06155BD-5864-D54D-A335-C3493B8F9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9480" y="4969865"/>
              <a:ext cx="49075" cy="51932"/>
            </a:xfrm>
            <a:custGeom>
              <a:avLst/>
              <a:gdLst>
                <a:gd name="T0" fmla="*/ 5 w 6"/>
                <a:gd name="T1" fmla="*/ 1 h 6"/>
                <a:gd name="T2" fmla="*/ 4 w 6"/>
                <a:gd name="T3" fmla="*/ 5 h 6"/>
                <a:gd name="T4" fmla="*/ 1 w 6"/>
                <a:gd name="T5" fmla="*/ 5 h 6"/>
                <a:gd name="T6" fmla="*/ 5 w 6"/>
                <a:gd name="T7" fmla="*/ 1 h 6"/>
                <a:gd name="T8" fmla="*/ 5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4" y="3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5" y="0"/>
                    <a:pt x="5" y="1"/>
                  </a:cubicBezTo>
                  <a:cubicBezTo>
                    <a:pt x="6" y="2"/>
                    <a:pt x="5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506">
              <a:extLst>
                <a:ext uri="{FF2B5EF4-FFF2-40B4-BE49-F238E27FC236}">
                  <a16:creationId xmlns:a16="http://schemas.microsoft.com/office/drawing/2014/main" id="{54845FFB-804F-FF42-8542-0D0BA4456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4023" y="5030454"/>
              <a:ext cx="24538" cy="25966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3"/>
                    <a:pt x="2" y="3"/>
                  </a:cubicBezTo>
                  <a:cubicBezTo>
                    <a:pt x="3" y="3"/>
                    <a:pt x="3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507">
              <a:extLst>
                <a:ext uri="{FF2B5EF4-FFF2-40B4-BE49-F238E27FC236}">
                  <a16:creationId xmlns:a16="http://schemas.microsoft.com/office/drawing/2014/main" id="{77DD6D6D-0EE8-1140-A53F-DAD0B8F5E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5642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508">
              <a:extLst>
                <a:ext uri="{FF2B5EF4-FFF2-40B4-BE49-F238E27FC236}">
                  <a16:creationId xmlns:a16="http://schemas.microsoft.com/office/drawing/2014/main" id="{F81DF05F-9DF6-C34F-A7E2-B9726C940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79504"/>
              <a:ext cx="8179" cy="1731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509">
              <a:extLst>
                <a:ext uri="{FF2B5EF4-FFF2-40B4-BE49-F238E27FC236}">
                  <a16:creationId xmlns:a16="http://schemas.microsoft.com/office/drawing/2014/main" id="{90F26927-A107-7F42-9900-4E6F1E343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8560" y="5096813"/>
              <a:ext cx="13633" cy="86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510">
              <a:extLst>
                <a:ext uri="{FF2B5EF4-FFF2-40B4-BE49-F238E27FC236}">
                  <a16:creationId xmlns:a16="http://schemas.microsoft.com/office/drawing/2014/main" id="{0C0421D3-534A-CB47-AEE3-D4DBC44A5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1268" y="5223762"/>
              <a:ext cx="8179" cy="1731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511">
              <a:extLst>
                <a:ext uri="{FF2B5EF4-FFF2-40B4-BE49-F238E27FC236}">
                  <a16:creationId xmlns:a16="http://schemas.microsoft.com/office/drawing/2014/main" id="{A515CD60-3278-B74B-8BD5-7426879E1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1235" y="4842916"/>
              <a:ext cx="16360" cy="34623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1 h 4"/>
                <a:gd name="T4" fmla="*/ 1 w 2"/>
                <a:gd name="T5" fmla="*/ 4 h 4"/>
                <a:gd name="T6" fmla="*/ 1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3"/>
                    <a:pt x="0" y="1"/>
                    <a:pt x="2" y="1"/>
                  </a:cubicBezTo>
                  <a:cubicBezTo>
                    <a:pt x="2" y="0"/>
                    <a:pt x="2" y="4"/>
                    <a:pt x="1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610">
              <a:extLst>
                <a:ext uri="{FF2B5EF4-FFF2-40B4-BE49-F238E27FC236}">
                  <a16:creationId xmlns:a16="http://schemas.microsoft.com/office/drawing/2014/main" id="{446C6638-892F-1143-919F-14F87B224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5183" y="7878156"/>
              <a:ext cx="16360" cy="865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611">
              <a:extLst>
                <a:ext uri="{FF2B5EF4-FFF2-40B4-BE49-F238E27FC236}">
                  <a16:creationId xmlns:a16="http://schemas.microsoft.com/office/drawing/2014/main" id="{7EE04794-A3C9-BC4E-AB16-2EE199704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1578" y="7860844"/>
              <a:ext cx="16360" cy="1731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0" y="2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612">
              <a:extLst>
                <a:ext uri="{FF2B5EF4-FFF2-40B4-BE49-F238E27FC236}">
                  <a16:creationId xmlns:a16="http://schemas.microsoft.com/office/drawing/2014/main" id="{F35B30EC-5A9D-0B47-8D88-0CBB26261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1473" y="9369810"/>
              <a:ext cx="54530" cy="43280"/>
            </a:xfrm>
            <a:custGeom>
              <a:avLst/>
              <a:gdLst>
                <a:gd name="T0" fmla="*/ 6 w 7"/>
                <a:gd name="T1" fmla="*/ 2 h 5"/>
                <a:gd name="T2" fmla="*/ 1 w 7"/>
                <a:gd name="T3" fmla="*/ 2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7" y="0"/>
                    <a:pt x="0" y="1"/>
                    <a:pt x="1" y="2"/>
                  </a:cubicBezTo>
                  <a:cubicBezTo>
                    <a:pt x="1" y="3"/>
                    <a:pt x="5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Rectangle 613">
              <a:extLst>
                <a:ext uri="{FF2B5EF4-FFF2-40B4-BE49-F238E27FC236}">
                  <a16:creationId xmlns:a16="http://schemas.microsoft.com/office/drawing/2014/main" id="{FB6AC0D3-C3D0-9643-B7AE-15F4468C9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4667" y="4309151"/>
              <a:ext cx="2728" cy="2888"/>
            </a:xfrm>
            <a:prstGeom prst="rect">
              <a:avLst/>
            </a:pr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643">
              <a:extLst>
                <a:ext uri="{FF2B5EF4-FFF2-40B4-BE49-F238E27FC236}">
                  <a16:creationId xmlns:a16="http://schemas.microsoft.com/office/drawing/2014/main" id="{F5EBB42A-E825-5C4C-A920-E418EFB9B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2538" y="8175335"/>
              <a:ext cx="81794" cy="75018"/>
            </a:xfrm>
            <a:custGeom>
              <a:avLst/>
              <a:gdLst>
                <a:gd name="T0" fmla="*/ 9 w 10"/>
                <a:gd name="T1" fmla="*/ 0 h 9"/>
                <a:gd name="T2" fmla="*/ 2 w 10"/>
                <a:gd name="T3" fmla="*/ 7 h 9"/>
                <a:gd name="T4" fmla="*/ 10 w 10"/>
                <a:gd name="T5" fmla="*/ 3 h 9"/>
                <a:gd name="T6" fmla="*/ 9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9" y="0"/>
                  </a:moveTo>
                  <a:cubicBezTo>
                    <a:pt x="7" y="1"/>
                    <a:pt x="0" y="4"/>
                    <a:pt x="2" y="7"/>
                  </a:cubicBezTo>
                  <a:cubicBezTo>
                    <a:pt x="4" y="9"/>
                    <a:pt x="9" y="3"/>
                    <a:pt x="10" y="3"/>
                  </a:cubicBezTo>
                  <a:cubicBezTo>
                    <a:pt x="10" y="2"/>
                    <a:pt x="9" y="1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644">
              <a:extLst>
                <a:ext uri="{FF2B5EF4-FFF2-40B4-BE49-F238E27FC236}">
                  <a16:creationId xmlns:a16="http://schemas.microsoft.com/office/drawing/2014/main" id="{B2B1C1A3-BEEA-B24D-B2AB-F51882EED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7972" y="8158023"/>
              <a:ext cx="103605" cy="40393"/>
            </a:xfrm>
            <a:custGeom>
              <a:avLst/>
              <a:gdLst>
                <a:gd name="T0" fmla="*/ 12 w 13"/>
                <a:gd name="T1" fmla="*/ 0 h 5"/>
                <a:gd name="T2" fmla="*/ 7 w 13"/>
                <a:gd name="T3" fmla="*/ 0 h 5"/>
                <a:gd name="T4" fmla="*/ 1 w 13"/>
                <a:gd name="T5" fmla="*/ 2 h 5"/>
                <a:gd name="T6" fmla="*/ 5 w 13"/>
                <a:gd name="T7" fmla="*/ 3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13" y="0"/>
                    <a:pt x="7" y="0"/>
                    <a:pt x="7" y="0"/>
                  </a:cubicBezTo>
                  <a:cubicBezTo>
                    <a:pt x="6" y="0"/>
                    <a:pt x="0" y="1"/>
                    <a:pt x="1" y="2"/>
                  </a:cubicBezTo>
                  <a:cubicBezTo>
                    <a:pt x="3" y="5"/>
                    <a:pt x="2" y="5"/>
                    <a:pt x="5" y="3"/>
                  </a:cubicBezTo>
                  <a:cubicBezTo>
                    <a:pt x="8" y="2"/>
                    <a:pt x="10" y="2"/>
                    <a:pt x="1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645">
              <a:extLst>
                <a:ext uri="{FF2B5EF4-FFF2-40B4-BE49-F238E27FC236}">
                  <a16:creationId xmlns:a16="http://schemas.microsoft.com/office/drawing/2014/main" id="{23E8D65C-7D1B-9448-AB7C-3F07B2CCE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984" y="5411301"/>
              <a:ext cx="248111" cy="144262"/>
            </a:xfrm>
            <a:custGeom>
              <a:avLst/>
              <a:gdLst>
                <a:gd name="T0" fmla="*/ 10 w 31"/>
                <a:gd name="T1" fmla="*/ 17 h 17"/>
                <a:gd name="T2" fmla="*/ 13 w 31"/>
                <a:gd name="T3" fmla="*/ 14 h 17"/>
                <a:gd name="T4" fmla="*/ 18 w 31"/>
                <a:gd name="T5" fmla="*/ 16 h 17"/>
                <a:gd name="T6" fmla="*/ 21 w 31"/>
                <a:gd name="T7" fmla="*/ 16 h 17"/>
                <a:gd name="T8" fmla="*/ 23 w 31"/>
                <a:gd name="T9" fmla="*/ 15 h 17"/>
                <a:gd name="T10" fmla="*/ 29 w 31"/>
                <a:gd name="T11" fmla="*/ 11 h 17"/>
                <a:gd name="T12" fmla="*/ 27 w 31"/>
                <a:gd name="T13" fmla="*/ 7 h 17"/>
                <a:gd name="T14" fmla="*/ 21 w 31"/>
                <a:gd name="T15" fmla="*/ 5 h 17"/>
                <a:gd name="T16" fmla="*/ 17 w 31"/>
                <a:gd name="T17" fmla="*/ 3 h 17"/>
                <a:gd name="T18" fmla="*/ 13 w 31"/>
                <a:gd name="T19" fmla="*/ 0 h 17"/>
                <a:gd name="T20" fmla="*/ 11 w 31"/>
                <a:gd name="T21" fmla="*/ 2 h 17"/>
                <a:gd name="T22" fmla="*/ 8 w 31"/>
                <a:gd name="T23" fmla="*/ 2 h 17"/>
                <a:gd name="T24" fmla="*/ 0 w 31"/>
                <a:gd name="T25" fmla="*/ 6 h 17"/>
                <a:gd name="T26" fmla="*/ 2 w 31"/>
                <a:gd name="T27" fmla="*/ 10 h 17"/>
                <a:gd name="T28" fmla="*/ 4 w 31"/>
                <a:gd name="T29" fmla="*/ 13 h 17"/>
                <a:gd name="T30" fmla="*/ 10 w 31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7">
                  <a:moveTo>
                    <a:pt x="10" y="17"/>
                  </a:moveTo>
                  <a:cubicBezTo>
                    <a:pt x="12" y="17"/>
                    <a:pt x="11" y="14"/>
                    <a:pt x="13" y="14"/>
                  </a:cubicBezTo>
                  <a:cubicBezTo>
                    <a:pt x="15" y="14"/>
                    <a:pt x="16" y="16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6" y="14"/>
                    <a:pt x="27" y="13"/>
                    <a:pt x="29" y="11"/>
                  </a:cubicBezTo>
                  <a:cubicBezTo>
                    <a:pt x="31" y="9"/>
                    <a:pt x="29" y="8"/>
                    <a:pt x="27" y="7"/>
                  </a:cubicBezTo>
                  <a:cubicBezTo>
                    <a:pt x="25" y="6"/>
                    <a:pt x="22" y="3"/>
                    <a:pt x="21" y="5"/>
                  </a:cubicBezTo>
                  <a:cubicBezTo>
                    <a:pt x="19" y="8"/>
                    <a:pt x="18" y="4"/>
                    <a:pt x="17" y="3"/>
                  </a:cubicBezTo>
                  <a:cubicBezTo>
                    <a:pt x="16" y="2"/>
                    <a:pt x="13" y="3"/>
                    <a:pt x="13" y="0"/>
                  </a:cubicBezTo>
                  <a:cubicBezTo>
                    <a:pt x="13" y="1"/>
                    <a:pt x="12" y="3"/>
                    <a:pt x="11" y="2"/>
                  </a:cubicBezTo>
                  <a:cubicBezTo>
                    <a:pt x="9" y="0"/>
                    <a:pt x="9" y="0"/>
                    <a:pt x="8" y="2"/>
                  </a:cubicBezTo>
                  <a:cubicBezTo>
                    <a:pt x="7" y="3"/>
                    <a:pt x="0" y="5"/>
                    <a:pt x="0" y="6"/>
                  </a:cubicBezTo>
                  <a:cubicBezTo>
                    <a:pt x="0" y="6"/>
                    <a:pt x="1" y="9"/>
                    <a:pt x="2" y="10"/>
                  </a:cubicBezTo>
                  <a:cubicBezTo>
                    <a:pt x="2" y="11"/>
                    <a:pt x="3" y="12"/>
                    <a:pt x="4" y="13"/>
                  </a:cubicBezTo>
                  <a:cubicBezTo>
                    <a:pt x="6" y="14"/>
                    <a:pt x="8" y="17"/>
                    <a:pt x="10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646">
              <a:extLst>
                <a:ext uri="{FF2B5EF4-FFF2-40B4-BE49-F238E27FC236}">
                  <a16:creationId xmlns:a16="http://schemas.microsoft.com/office/drawing/2014/main" id="{C4A3575E-E4C3-7044-84CF-ED16A7E68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197" y="5529595"/>
              <a:ext cx="297184" cy="135605"/>
            </a:xfrm>
            <a:custGeom>
              <a:avLst/>
              <a:gdLst>
                <a:gd name="T0" fmla="*/ 32 w 37"/>
                <a:gd name="T1" fmla="*/ 2 h 16"/>
                <a:gd name="T2" fmla="*/ 27 w 37"/>
                <a:gd name="T3" fmla="*/ 0 h 16"/>
                <a:gd name="T4" fmla="*/ 24 w 37"/>
                <a:gd name="T5" fmla="*/ 3 h 16"/>
                <a:gd name="T6" fmla="*/ 20 w 37"/>
                <a:gd name="T7" fmla="*/ 3 h 16"/>
                <a:gd name="T8" fmla="*/ 17 w 37"/>
                <a:gd name="T9" fmla="*/ 7 h 16"/>
                <a:gd name="T10" fmla="*/ 16 w 37"/>
                <a:gd name="T11" fmla="*/ 9 h 16"/>
                <a:gd name="T12" fmla="*/ 13 w 37"/>
                <a:gd name="T13" fmla="*/ 9 h 16"/>
                <a:gd name="T14" fmla="*/ 9 w 37"/>
                <a:gd name="T15" fmla="*/ 10 h 16"/>
                <a:gd name="T16" fmla="*/ 5 w 37"/>
                <a:gd name="T17" fmla="*/ 11 h 16"/>
                <a:gd name="T18" fmla="*/ 0 w 37"/>
                <a:gd name="T19" fmla="*/ 9 h 16"/>
                <a:gd name="T20" fmla="*/ 4 w 37"/>
                <a:gd name="T21" fmla="*/ 13 h 16"/>
                <a:gd name="T22" fmla="*/ 6 w 37"/>
                <a:gd name="T23" fmla="*/ 13 h 16"/>
                <a:gd name="T24" fmla="*/ 8 w 37"/>
                <a:gd name="T25" fmla="*/ 14 h 16"/>
                <a:gd name="T26" fmla="*/ 12 w 37"/>
                <a:gd name="T27" fmla="*/ 13 h 16"/>
                <a:gd name="T28" fmla="*/ 15 w 37"/>
                <a:gd name="T29" fmla="*/ 15 h 16"/>
                <a:gd name="T30" fmla="*/ 22 w 37"/>
                <a:gd name="T31" fmla="*/ 16 h 16"/>
                <a:gd name="T32" fmla="*/ 29 w 37"/>
                <a:gd name="T33" fmla="*/ 14 h 16"/>
                <a:gd name="T34" fmla="*/ 33 w 37"/>
                <a:gd name="T35" fmla="*/ 12 h 16"/>
                <a:gd name="T36" fmla="*/ 34 w 37"/>
                <a:gd name="T37" fmla="*/ 9 h 16"/>
                <a:gd name="T38" fmla="*/ 36 w 37"/>
                <a:gd name="T39" fmla="*/ 8 h 16"/>
                <a:gd name="T40" fmla="*/ 36 w 37"/>
                <a:gd name="T41" fmla="*/ 2 h 16"/>
                <a:gd name="T42" fmla="*/ 32 w 37"/>
                <a:gd name="T4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16">
                  <a:moveTo>
                    <a:pt x="32" y="2"/>
                  </a:move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6" y="3"/>
                    <a:pt x="24" y="3"/>
                  </a:cubicBezTo>
                  <a:cubicBezTo>
                    <a:pt x="22" y="3"/>
                    <a:pt x="22" y="2"/>
                    <a:pt x="20" y="3"/>
                  </a:cubicBezTo>
                  <a:cubicBezTo>
                    <a:pt x="20" y="3"/>
                    <a:pt x="16" y="6"/>
                    <a:pt x="17" y="7"/>
                  </a:cubicBezTo>
                  <a:cubicBezTo>
                    <a:pt x="17" y="8"/>
                    <a:pt x="19" y="10"/>
                    <a:pt x="16" y="9"/>
                  </a:cubicBezTo>
                  <a:cubicBezTo>
                    <a:pt x="15" y="9"/>
                    <a:pt x="14" y="8"/>
                    <a:pt x="13" y="9"/>
                  </a:cubicBezTo>
                  <a:cubicBezTo>
                    <a:pt x="12" y="9"/>
                    <a:pt x="10" y="10"/>
                    <a:pt x="9" y="10"/>
                  </a:cubicBezTo>
                  <a:cubicBezTo>
                    <a:pt x="7" y="10"/>
                    <a:pt x="6" y="8"/>
                    <a:pt x="5" y="11"/>
                  </a:cubicBezTo>
                  <a:cubicBezTo>
                    <a:pt x="5" y="11"/>
                    <a:pt x="1" y="9"/>
                    <a:pt x="0" y="9"/>
                  </a:cubicBezTo>
                  <a:cubicBezTo>
                    <a:pt x="0" y="11"/>
                    <a:pt x="1" y="12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5"/>
                    <a:pt x="8" y="14"/>
                  </a:cubicBezTo>
                  <a:cubicBezTo>
                    <a:pt x="10" y="13"/>
                    <a:pt x="10" y="13"/>
                    <a:pt x="12" y="13"/>
                  </a:cubicBezTo>
                  <a:cubicBezTo>
                    <a:pt x="14" y="13"/>
                    <a:pt x="13" y="14"/>
                    <a:pt x="15" y="15"/>
                  </a:cubicBezTo>
                  <a:cubicBezTo>
                    <a:pt x="17" y="16"/>
                    <a:pt x="20" y="16"/>
                    <a:pt x="22" y="16"/>
                  </a:cubicBezTo>
                  <a:cubicBezTo>
                    <a:pt x="25" y="16"/>
                    <a:pt x="26" y="14"/>
                    <a:pt x="29" y="14"/>
                  </a:cubicBezTo>
                  <a:cubicBezTo>
                    <a:pt x="31" y="14"/>
                    <a:pt x="33" y="13"/>
                    <a:pt x="33" y="12"/>
                  </a:cubicBezTo>
                  <a:cubicBezTo>
                    <a:pt x="34" y="11"/>
                    <a:pt x="34" y="10"/>
                    <a:pt x="34" y="9"/>
                  </a:cubicBezTo>
                  <a:cubicBezTo>
                    <a:pt x="34" y="7"/>
                    <a:pt x="35" y="9"/>
                    <a:pt x="36" y="8"/>
                  </a:cubicBezTo>
                  <a:cubicBezTo>
                    <a:pt x="37" y="6"/>
                    <a:pt x="36" y="3"/>
                    <a:pt x="36" y="2"/>
                  </a:cubicBezTo>
                  <a:cubicBezTo>
                    <a:pt x="34" y="2"/>
                    <a:pt x="33" y="2"/>
                    <a:pt x="3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647">
              <a:extLst>
                <a:ext uri="{FF2B5EF4-FFF2-40B4-BE49-F238E27FC236}">
                  <a16:creationId xmlns:a16="http://schemas.microsoft.com/office/drawing/2014/main" id="{EF4E9C94-743E-7D48-A73F-DC6A51282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6591" y="5630577"/>
              <a:ext cx="455323" cy="467402"/>
            </a:xfrm>
            <a:custGeom>
              <a:avLst/>
              <a:gdLst>
                <a:gd name="T0" fmla="*/ 37 w 57"/>
                <a:gd name="T1" fmla="*/ 10 h 55"/>
                <a:gd name="T2" fmla="*/ 41 w 57"/>
                <a:gd name="T3" fmla="*/ 9 h 55"/>
                <a:gd name="T4" fmla="*/ 43 w 57"/>
                <a:gd name="T5" fmla="*/ 6 h 55"/>
                <a:gd name="T6" fmla="*/ 45 w 57"/>
                <a:gd name="T7" fmla="*/ 4 h 55"/>
                <a:gd name="T8" fmla="*/ 45 w 57"/>
                <a:gd name="T9" fmla="*/ 1 h 55"/>
                <a:gd name="T10" fmla="*/ 41 w 57"/>
                <a:gd name="T11" fmla="*/ 2 h 55"/>
                <a:gd name="T12" fmla="*/ 36 w 57"/>
                <a:gd name="T13" fmla="*/ 4 h 55"/>
                <a:gd name="T14" fmla="*/ 27 w 57"/>
                <a:gd name="T15" fmla="*/ 1 h 55"/>
                <a:gd name="T16" fmla="*/ 22 w 57"/>
                <a:gd name="T17" fmla="*/ 1 h 55"/>
                <a:gd name="T18" fmla="*/ 19 w 57"/>
                <a:gd name="T19" fmla="*/ 1 h 55"/>
                <a:gd name="T20" fmla="*/ 18 w 57"/>
                <a:gd name="T21" fmla="*/ 3 h 55"/>
                <a:gd name="T22" fmla="*/ 17 w 57"/>
                <a:gd name="T23" fmla="*/ 4 h 55"/>
                <a:gd name="T24" fmla="*/ 15 w 57"/>
                <a:gd name="T25" fmla="*/ 5 h 55"/>
                <a:gd name="T26" fmla="*/ 13 w 57"/>
                <a:gd name="T27" fmla="*/ 5 h 55"/>
                <a:gd name="T28" fmla="*/ 12 w 57"/>
                <a:gd name="T29" fmla="*/ 4 h 55"/>
                <a:gd name="T30" fmla="*/ 11 w 57"/>
                <a:gd name="T31" fmla="*/ 8 h 55"/>
                <a:gd name="T32" fmla="*/ 9 w 57"/>
                <a:gd name="T33" fmla="*/ 5 h 55"/>
                <a:gd name="T34" fmla="*/ 5 w 57"/>
                <a:gd name="T35" fmla="*/ 7 h 55"/>
                <a:gd name="T36" fmla="*/ 0 w 57"/>
                <a:gd name="T37" fmla="*/ 7 h 55"/>
                <a:gd name="T38" fmla="*/ 1 w 57"/>
                <a:gd name="T39" fmla="*/ 10 h 55"/>
                <a:gd name="T40" fmla="*/ 0 w 57"/>
                <a:gd name="T41" fmla="*/ 14 h 55"/>
                <a:gd name="T42" fmla="*/ 2 w 57"/>
                <a:gd name="T43" fmla="*/ 18 h 55"/>
                <a:gd name="T44" fmla="*/ 4 w 57"/>
                <a:gd name="T45" fmla="*/ 21 h 55"/>
                <a:gd name="T46" fmla="*/ 12 w 57"/>
                <a:gd name="T47" fmla="*/ 17 h 55"/>
                <a:gd name="T48" fmla="*/ 15 w 57"/>
                <a:gd name="T49" fmla="*/ 19 h 55"/>
                <a:gd name="T50" fmla="*/ 17 w 57"/>
                <a:gd name="T51" fmla="*/ 22 h 55"/>
                <a:gd name="T52" fmla="*/ 18 w 57"/>
                <a:gd name="T53" fmla="*/ 25 h 55"/>
                <a:gd name="T54" fmla="*/ 21 w 57"/>
                <a:gd name="T55" fmla="*/ 28 h 55"/>
                <a:gd name="T56" fmla="*/ 28 w 57"/>
                <a:gd name="T57" fmla="*/ 33 h 55"/>
                <a:gd name="T58" fmla="*/ 33 w 57"/>
                <a:gd name="T59" fmla="*/ 36 h 55"/>
                <a:gd name="T60" fmla="*/ 42 w 57"/>
                <a:gd name="T61" fmla="*/ 42 h 55"/>
                <a:gd name="T62" fmla="*/ 45 w 57"/>
                <a:gd name="T63" fmla="*/ 48 h 55"/>
                <a:gd name="T64" fmla="*/ 43 w 57"/>
                <a:gd name="T65" fmla="*/ 55 h 55"/>
                <a:gd name="T66" fmla="*/ 49 w 57"/>
                <a:gd name="T67" fmla="*/ 48 h 55"/>
                <a:gd name="T68" fmla="*/ 47 w 57"/>
                <a:gd name="T69" fmla="*/ 45 h 55"/>
                <a:gd name="T70" fmla="*/ 50 w 57"/>
                <a:gd name="T71" fmla="*/ 40 h 55"/>
                <a:gd name="T72" fmla="*/ 53 w 57"/>
                <a:gd name="T73" fmla="*/ 41 h 55"/>
                <a:gd name="T74" fmla="*/ 55 w 57"/>
                <a:gd name="T75" fmla="*/ 44 h 55"/>
                <a:gd name="T76" fmla="*/ 53 w 57"/>
                <a:gd name="T77" fmla="*/ 39 h 55"/>
                <a:gd name="T78" fmla="*/ 44 w 57"/>
                <a:gd name="T79" fmla="*/ 35 h 55"/>
                <a:gd name="T80" fmla="*/ 44 w 57"/>
                <a:gd name="T81" fmla="*/ 32 h 55"/>
                <a:gd name="T82" fmla="*/ 39 w 57"/>
                <a:gd name="T83" fmla="*/ 31 h 55"/>
                <a:gd name="T84" fmla="*/ 35 w 57"/>
                <a:gd name="T85" fmla="*/ 26 h 55"/>
                <a:gd name="T86" fmla="*/ 32 w 57"/>
                <a:gd name="T87" fmla="*/ 21 h 55"/>
                <a:gd name="T88" fmla="*/ 27 w 57"/>
                <a:gd name="T89" fmla="*/ 17 h 55"/>
                <a:gd name="T90" fmla="*/ 27 w 57"/>
                <a:gd name="T91" fmla="*/ 15 h 55"/>
                <a:gd name="T92" fmla="*/ 28 w 57"/>
                <a:gd name="T93" fmla="*/ 12 h 55"/>
                <a:gd name="T94" fmla="*/ 30 w 57"/>
                <a:gd name="T95" fmla="*/ 9 h 55"/>
                <a:gd name="T96" fmla="*/ 32 w 57"/>
                <a:gd name="T97" fmla="*/ 8 h 55"/>
                <a:gd name="T98" fmla="*/ 34 w 57"/>
                <a:gd name="T99" fmla="*/ 10 h 55"/>
                <a:gd name="T100" fmla="*/ 37 w 57"/>
                <a:gd name="T101" fmla="*/ 10 h 55"/>
                <a:gd name="T102" fmla="*/ 37 w 57"/>
                <a:gd name="T103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" h="55">
                  <a:moveTo>
                    <a:pt x="37" y="10"/>
                  </a:moveTo>
                  <a:cubicBezTo>
                    <a:pt x="38" y="9"/>
                    <a:pt x="40" y="10"/>
                    <a:pt x="41" y="9"/>
                  </a:cubicBezTo>
                  <a:cubicBezTo>
                    <a:pt x="43" y="8"/>
                    <a:pt x="42" y="7"/>
                    <a:pt x="43" y="6"/>
                  </a:cubicBezTo>
                  <a:cubicBezTo>
                    <a:pt x="43" y="5"/>
                    <a:pt x="44" y="4"/>
                    <a:pt x="45" y="4"/>
                  </a:cubicBezTo>
                  <a:cubicBezTo>
                    <a:pt x="46" y="3"/>
                    <a:pt x="45" y="3"/>
                    <a:pt x="45" y="1"/>
                  </a:cubicBezTo>
                  <a:cubicBezTo>
                    <a:pt x="44" y="2"/>
                    <a:pt x="43" y="2"/>
                    <a:pt x="41" y="2"/>
                  </a:cubicBezTo>
                  <a:cubicBezTo>
                    <a:pt x="39" y="2"/>
                    <a:pt x="37" y="5"/>
                    <a:pt x="36" y="4"/>
                  </a:cubicBezTo>
                  <a:cubicBezTo>
                    <a:pt x="33" y="3"/>
                    <a:pt x="28" y="4"/>
                    <a:pt x="27" y="1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0" y="3"/>
                    <a:pt x="20" y="1"/>
                    <a:pt x="19" y="1"/>
                  </a:cubicBezTo>
                  <a:cubicBezTo>
                    <a:pt x="18" y="1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1" y="7"/>
                    <a:pt x="11" y="8"/>
                  </a:cubicBezTo>
                  <a:cubicBezTo>
                    <a:pt x="11" y="9"/>
                    <a:pt x="9" y="6"/>
                    <a:pt x="9" y="5"/>
                  </a:cubicBezTo>
                  <a:cubicBezTo>
                    <a:pt x="7" y="4"/>
                    <a:pt x="6" y="7"/>
                    <a:pt x="5" y="7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1" y="12"/>
                    <a:pt x="0" y="12"/>
                    <a:pt x="0" y="14"/>
                  </a:cubicBezTo>
                  <a:cubicBezTo>
                    <a:pt x="0" y="15"/>
                    <a:pt x="0" y="18"/>
                    <a:pt x="2" y="18"/>
                  </a:cubicBezTo>
                  <a:cubicBezTo>
                    <a:pt x="3" y="19"/>
                    <a:pt x="4" y="18"/>
                    <a:pt x="4" y="21"/>
                  </a:cubicBezTo>
                  <a:cubicBezTo>
                    <a:pt x="6" y="20"/>
                    <a:pt x="10" y="16"/>
                    <a:pt x="12" y="17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6" y="19"/>
                    <a:pt x="17" y="21"/>
                    <a:pt x="17" y="22"/>
                  </a:cubicBezTo>
                  <a:cubicBezTo>
                    <a:pt x="18" y="23"/>
                    <a:pt x="18" y="24"/>
                    <a:pt x="18" y="25"/>
                  </a:cubicBezTo>
                  <a:cubicBezTo>
                    <a:pt x="19" y="26"/>
                    <a:pt x="20" y="27"/>
                    <a:pt x="21" y="28"/>
                  </a:cubicBezTo>
                  <a:cubicBezTo>
                    <a:pt x="23" y="29"/>
                    <a:pt x="25" y="31"/>
                    <a:pt x="28" y="33"/>
                  </a:cubicBezTo>
                  <a:cubicBezTo>
                    <a:pt x="30" y="35"/>
                    <a:pt x="31" y="35"/>
                    <a:pt x="33" y="36"/>
                  </a:cubicBezTo>
                  <a:cubicBezTo>
                    <a:pt x="36" y="38"/>
                    <a:pt x="38" y="41"/>
                    <a:pt x="42" y="42"/>
                  </a:cubicBezTo>
                  <a:cubicBezTo>
                    <a:pt x="44" y="43"/>
                    <a:pt x="44" y="46"/>
                    <a:pt x="45" y="48"/>
                  </a:cubicBezTo>
                  <a:cubicBezTo>
                    <a:pt x="45" y="50"/>
                    <a:pt x="42" y="52"/>
                    <a:pt x="43" y="55"/>
                  </a:cubicBezTo>
                  <a:cubicBezTo>
                    <a:pt x="43" y="54"/>
                    <a:pt x="49" y="49"/>
                    <a:pt x="49" y="48"/>
                  </a:cubicBezTo>
                  <a:cubicBezTo>
                    <a:pt x="50" y="47"/>
                    <a:pt x="47" y="45"/>
                    <a:pt x="47" y="45"/>
                  </a:cubicBezTo>
                  <a:cubicBezTo>
                    <a:pt x="45" y="43"/>
                    <a:pt x="49" y="39"/>
                    <a:pt x="50" y="40"/>
                  </a:cubicBezTo>
                  <a:cubicBezTo>
                    <a:pt x="51" y="41"/>
                    <a:pt x="52" y="41"/>
                    <a:pt x="53" y="41"/>
                  </a:cubicBezTo>
                  <a:cubicBezTo>
                    <a:pt x="54" y="42"/>
                    <a:pt x="54" y="43"/>
                    <a:pt x="55" y="44"/>
                  </a:cubicBezTo>
                  <a:cubicBezTo>
                    <a:pt x="57" y="44"/>
                    <a:pt x="54" y="40"/>
                    <a:pt x="53" y="39"/>
                  </a:cubicBezTo>
                  <a:cubicBezTo>
                    <a:pt x="51" y="37"/>
                    <a:pt x="47" y="37"/>
                    <a:pt x="44" y="35"/>
                  </a:cubicBezTo>
                  <a:cubicBezTo>
                    <a:pt x="43" y="34"/>
                    <a:pt x="46" y="32"/>
                    <a:pt x="44" y="32"/>
                  </a:cubicBezTo>
                  <a:cubicBezTo>
                    <a:pt x="43" y="31"/>
                    <a:pt x="41" y="32"/>
                    <a:pt x="39" y="31"/>
                  </a:cubicBezTo>
                  <a:cubicBezTo>
                    <a:pt x="37" y="30"/>
                    <a:pt x="36" y="28"/>
                    <a:pt x="35" y="26"/>
                  </a:cubicBezTo>
                  <a:cubicBezTo>
                    <a:pt x="34" y="24"/>
                    <a:pt x="34" y="22"/>
                    <a:pt x="32" y="21"/>
                  </a:cubicBezTo>
                  <a:cubicBezTo>
                    <a:pt x="31" y="20"/>
                    <a:pt x="27" y="19"/>
                    <a:pt x="27" y="17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7" y="9"/>
                    <a:pt x="30" y="10"/>
                    <a:pt x="30" y="9"/>
                  </a:cubicBezTo>
                  <a:cubicBezTo>
                    <a:pt x="31" y="8"/>
                    <a:pt x="32" y="8"/>
                    <a:pt x="32" y="8"/>
                  </a:cubicBezTo>
                  <a:cubicBezTo>
                    <a:pt x="34" y="8"/>
                    <a:pt x="34" y="9"/>
                    <a:pt x="34" y="10"/>
                  </a:cubicBezTo>
                  <a:cubicBezTo>
                    <a:pt x="35" y="10"/>
                    <a:pt x="36" y="10"/>
                    <a:pt x="37" y="10"/>
                  </a:cubicBezTo>
                  <a:cubicBezTo>
                    <a:pt x="37" y="9"/>
                    <a:pt x="36" y="10"/>
                    <a:pt x="37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648">
              <a:extLst>
                <a:ext uri="{FF2B5EF4-FFF2-40B4-BE49-F238E27FC236}">
                  <a16:creationId xmlns:a16="http://schemas.microsoft.com/office/drawing/2014/main" id="{5F9DCCB3-AE2C-6B41-8BEF-D111D0B62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1059" y="5656545"/>
              <a:ext cx="215392" cy="213507"/>
            </a:xfrm>
            <a:custGeom>
              <a:avLst/>
              <a:gdLst>
                <a:gd name="T0" fmla="*/ 12 w 27"/>
                <a:gd name="T1" fmla="*/ 10 h 25"/>
                <a:gd name="T2" fmla="*/ 21 w 27"/>
                <a:gd name="T3" fmla="*/ 9 h 25"/>
                <a:gd name="T4" fmla="*/ 27 w 27"/>
                <a:gd name="T5" fmla="*/ 11 h 25"/>
                <a:gd name="T6" fmla="*/ 25 w 27"/>
                <a:gd name="T7" fmla="*/ 4 h 25"/>
                <a:gd name="T8" fmla="*/ 17 w 27"/>
                <a:gd name="T9" fmla="*/ 3 h 25"/>
                <a:gd name="T10" fmla="*/ 13 w 27"/>
                <a:gd name="T11" fmla="*/ 0 h 25"/>
                <a:gd name="T12" fmla="*/ 11 w 27"/>
                <a:gd name="T13" fmla="*/ 2 h 25"/>
                <a:gd name="T14" fmla="*/ 6 w 27"/>
                <a:gd name="T15" fmla="*/ 7 h 25"/>
                <a:gd name="T16" fmla="*/ 1 w 27"/>
                <a:gd name="T17" fmla="*/ 7 h 25"/>
                <a:gd name="T18" fmla="*/ 1 w 27"/>
                <a:gd name="T19" fmla="*/ 11 h 25"/>
                <a:gd name="T20" fmla="*/ 3 w 27"/>
                <a:gd name="T21" fmla="*/ 10 h 25"/>
                <a:gd name="T22" fmla="*/ 4 w 27"/>
                <a:gd name="T23" fmla="*/ 13 h 25"/>
                <a:gd name="T24" fmla="*/ 6 w 27"/>
                <a:gd name="T25" fmla="*/ 10 h 25"/>
                <a:gd name="T26" fmla="*/ 11 w 27"/>
                <a:gd name="T27" fmla="*/ 17 h 25"/>
                <a:gd name="T28" fmla="*/ 23 w 27"/>
                <a:gd name="T29" fmla="*/ 25 h 25"/>
                <a:gd name="T30" fmla="*/ 21 w 27"/>
                <a:gd name="T31" fmla="*/ 22 h 25"/>
                <a:gd name="T32" fmla="*/ 16 w 27"/>
                <a:gd name="T33" fmla="*/ 19 h 25"/>
                <a:gd name="T34" fmla="*/ 12 w 27"/>
                <a:gd name="T3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12" y="10"/>
                  </a:moveTo>
                  <a:cubicBezTo>
                    <a:pt x="15" y="10"/>
                    <a:pt x="18" y="8"/>
                    <a:pt x="21" y="9"/>
                  </a:cubicBezTo>
                  <a:cubicBezTo>
                    <a:pt x="23" y="9"/>
                    <a:pt x="25" y="10"/>
                    <a:pt x="27" y="11"/>
                  </a:cubicBezTo>
                  <a:cubicBezTo>
                    <a:pt x="26" y="9"/>
                    <a:pt x="26" y="7"/>
                    <a:pt x="25" y="4"/>
                  </a:cubicBezTo>
                  <a:cubicBezTo>
                    <a:pt x="22" y="6"/>
                    <a:pt x="19" y="4"/>
                    <a:pt x="17" y="3"/>
                  </a:cubicBezTo>
                  <a:cubicBezTo>
                    <a:pt x="15" y="2"/>
                    <a:pt x="14" y="2"/>
                    <a:pt x="13" y="0"/>
                  </a:cubicBezTo>
                  <a:cubicBezTo>
                    <a:pt x="13" y="0"/>
                    <a:pt x="11" y="1"/>
                    <a:pt x="11" y="2"/>
                  </a:cubicBezTo>
                  <a:cubicBezTo>
                    <a:pt x="9" y="3"/>
                    <a:pt x="10" y="8"/>
                    <a:pt x="6" y="7"/>
                  </a:cubicBezTo>
                  <a:cubicBezTo>
                    <a:pt x="4" y="6"/>
                    <a:pt x="2" y="7"/>
                    <a:pt x="1" y="7"/>
                  </a:cubicBezTo>
                  <a:cubicBezTo>
                    <a:pt x="0" y="8"/>
                    <a:pt x="1" y="11"/>
                    <a:pt x="1" y="11"/>
                  </a:cubicBezTo>
                  <a:cubicBezTo>
                    <a:pt x="1" y="11"/>
                    <a:pt x="3" y="10"/>
                    <a:pt x="3" y="10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4" y="11"/>
                    <a:pt x="5" y="8"/>
                    <a:pt x="6" y="10"/>
                  </a:cubicBezTo>
                  <a:cubicBezTo>
                    <a:pt x="7" y="13"/>
                    <a:pt x="9" y="15"/>
                    <a:pt x="11" y="17"/>
                  </a:cubicBezTo>
                  <a:cubicBezTo>
                    <a:pt x="14" y="20"/>
                    <a:pt x="19" y="22"/>
                    <a:pt x="23" y="25"/>
                  </a:cubicBezTo>
                  <a:cubicBezTo>
                    <a:pt x="23" y="23"/>
                    <a:pt x="23" y="23"/>
                    <a:pt x="21" y="22"/>
                  </a:cubicBezTo>
                  <a:cubicBezTo>
                    <a:pt x="19" y="21"/>
                    <a:pt x="17" y="20"/>
                    <a:pt x="16" y="19"/>
                  </a:cubicBezTo>
                  <a:cubicBezTo>
                    <a:pt x="14" y="17"/>
                    <a:pt x="9" y="10"/>
                    <a:pt x="1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649">
              <a:extLst>
                <a:ext uri="{FF2B5EF4-FFF2-40B4-BE49-F238E27FC236}">
                  <a16:creationId xmlns:a16="http://schemas.microsoft.com/office/drawing/2014/main" id="{14487021-4B9F-8147-9257-3B9F7D8ED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4909" y="5411301"/>
              <a:ext cx="528937" cy="481830"/>
            </a:xfrm>
            <a:custGeom>
              <a:avLst/>
              <a:gdLst>
                <a:gd name="T0" fmla="*/ 59 w 66"/>
                <a:gd name="T1" fmla="*/ 31 h 57"/>
                <a:gd name="T2" fmla="*/ 56 w 66"/>
                <a:gd name="T3" fmla="*/ 30 h 57"/>
                <a:gd name="T4" fmla="*/ 60 w 66"/>
                <a:gd name="T5" fmla="*/ 24 h 57"/>
                <a:gd name="T6" fmla="*/ 63 w 66"/>
                <a:gd name="T7" fmla="*/ 23 h 57"/>
                <a:gd name="T8" fmla="*/ 65 w 66"/>
                <a:gd name="T9" fmla="*/ 15 h 57"/>
                <a:gd name="T10" fmla="*/ 60 w 66"/>
                <a:gd name="T11" fmla="*/ 13 h 57"/>
                <a:gd name="T12" fmla="*/ 57 w 66"/>
                <a:gd name="T13" fmla="*/ 11 h 57"/>
                <a:gd name="T14" fmla="*/ 55 w 66"/>
                <a:gd name="T15" fmla="*/ 11 h 57"/>
                <a:gd name="T16" fmla="*/ 48 w 66"/>
                <a:gd name="T17" fmla="*/ 7 h 57"/>
                <a:gd name="T18" fmla="*/ 43 w 66"/>
                <a:gd name="T19" fmla="*/ 5 h 57"/>
                <a:gd name="T20" fmla="*/ 38 w 66"/>
                <a:gd name="T21" fmla="*/ 1 h 57"/>
                <a:gd name="T22" fmla="*/ 34 w 66"/>
                <a:gd name="T23" fmla="*/ 1 h 57"/>
                <a:gd name="T24" fmla="*/ 33 w 66"/>
                <a:gd name="T25" fmla="*/ 5 h 57"/>
                <a:gd name="T26" fmla="*/ 30 w 66"/>
                <a:gd name="T27" fmla="*/ 8 h 57"/>
                <a:gd name="T28" fmla="*/ 26 w 66"/>
                <a:gd name="T29" fmla="*/ 10 h 57"/>
                <a:gd name="T30" fmla="*/ 24 w 66"/>
                <a:gd name="T31" fmla="*/ 12 h 57"/>
                <a:gd name="T32" fmla="*/ 20 w 66"/>
                <a:gd name="T33" fmla="*/ 11 h 57"/>
                <a:gd name="T34" fmla="*/ 16 w 66"/>
                <a:gd name="T35" fmla="*/ 10 h 57"/>
                <a:gd name="T36" fmla="*/ 16 w 66"/>
                <a:gd name="T37" fmla="*/ 16 h 57"/>
                <a:gd name="T38" fmla="*/ 9 w 66"/>
                <a:gd name="T39" fmla="*/ 15 h 57"/>
                <a:gd name="T40" fmla="*/ 1 w 66"/>
                <a:gd name="T41" fmla="*/ 17 h 57"/>
                <a:gd name="T42" fmla="*/ 2 w 66"/>
                <a:gd name="T43" fmla="*/ 19 h 57"/>
                <a:gd name="T44" fmla="*/ 4 w 66"/>
                <a:gd name="T45" fmla="*/ 21 h 57"/>
                <a:gd name="T46" fmla="*/ 15 w 66"/>
                <a:gd name="T47" fmla="*/ 25 h 57"/>
                <a:gd name="T48" fmla="*/ 14 w 66"/>
                <a:gd name="T49" fmla="*/ 28 h 57"/>
                <a:gd name="T50" fmla="*/ 19 w 66"/>
                <a:gd name="T51" fmla="*/ 31 h 57"/>
                <a:gd name="T52" fmla="*/ 20 w 66"/>
                <a:gd name="T53" fmla="*/ 35 h 57"/>
                <a:gd name="T54" fmla="*/ 22 w 66"/>
                <a:gd name="T55" fmla="*/ 38 h 57"/>
                <a:gd name="T56" fmla="*/ 19 w 66"/>
                <a:gd name="T57" fmla="*/ 36 h 57"/>
                <a:gd name="T58" fmla="*/ 16 w 66"/>
                <a:gd name="T59" fmla="*/ 49 h 57"/>
                <a:gd name="T60" fmla="*/ 27 w 66"/>
                <a:gd name="T61" fmla="*/ 53 h 57"/>
                <a:gd name="T62" fmla="*/ 30 w 66"/>
                <a:gd name="T63" fmla="*/ 53 h 57"/>
                <a:gd name="T64" fmla="*/ 33 w 66"/>
                <a:gd name="T65" fmla="*/ 55 h 57"/>
                <a:gd name="T66" fmla="*/ 40 w 66"/>
                <a:gd name="T67" fmla="*/ 54 h 57"/>
                <a:gd name="T68" fmla="*/ 47 w 66"/>
                <a:gd name="T69" fmla="*/ 48 h 57"/>
                <a:gd name="T70" fmla="*/ 57 w 66"/>
                <a:gd name="T71" fmla="*/ 50 h 57"/>
                <a:gd name="T72" fmla="*/ 62 w 66"/>
                <a:gd name="T73" fmla="*/ 47 h 57"/>
                <a:gd name="T74" fmla="*/ 62 w 66"/>
                <a:gd name="T75" fmla="*/ 45 h 57"/>
                <a:gd name="T76" fmla="*/ 59 w 66"/>
                <a:gd name="T77" fmla="*/ 38 h 57"/>
                <a:gd name="T78" fmla="*/ 59 w 66"/>
                <a:gd name="T79" fmla="*/ 34 h 57"/>
                <a:gd name="T80" fmla="*/ 59 w 66"/>
                <a:gd name="T81" fmla="*/ 31 h 57"/>
                <a:gd name="T82" fmla="*/ 59 w 66"/>
                <a:gd name="T83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57">
                  <a:moveTo>
                    <a:pt x="59" y="31"/>
                  </a:moveTo>
                  <a:cubicBezTo>
                    <a:pt x="58" y="29"/>
                    <a:pt x="55" y="33"/>
                    <a:pt x="56" y="30"/>
                  </a:cubicBezTo>
                  <a:cubicBezTo>
                    <a:pt x="56" y="29"/>
                    <a:pt x="59" y="24"/>
                    <a:pt x="60" y="24"/>
                  </a:cubicBezTo>
                  <a:cubicBezTo>
                    <a:pt x="61" y="23"/>
                    <a:pt x="62" y="25"/>
                    <a:pt x="63" y="23"/>
                  </a:cubicBezTo>
                  <a:cubicBezTo>
                    <a:pt x="64" y="20"/>
                    <a:pt x="63" y="18"/>
                    <a:pt x="65" y="15"/>
                  </a:cubicBezTo>
                  <a:cubicBezTo>
                    <a:pt x="66" y="13"/>
                    <a:pt x="61" y="13"/>
                    <a:pt x="60" y="13"/>
                  </a:cubicBezTo>
                  <a:cubicBezTo>
                    <a:pt x="58" y="13"/>
                    <a:pt x="57" y="12"/>
                    <a:pt x="57" y="11"/>
                  </a:cubicBezTo>
                  <a:cubicBezTo>
                    <a:pt x="56" y="11"/>
                    <a:pt x="55" y="11"/>
                    <a:pt x="55" y="11"/>
                  </a:cubicBezTo>
                  <a:cubicBezTo>
                    <a:pt x="53" y="11"/>
                    <a:pt x="48" y="9"/>
                    <a:pt x="48" y="7"/>
                  </a:cubicBezTo>
                  <a:cubicBezTo>
                    <a:pt x="47" y="10"/>
                    <a:pt x="44" y="5"/>
                    <a:pt x="43" y="5"/>
                  </a:cubicBezTo>
                  <a:cubicBezTo>
                    <a:pt x="41" y="4"/>
                    <a:pt x="39" y="3"/>
                    <a:pt x="38" y="1"/>
                  </a:cubicBezTo>
                  <a:cubicBezTo>
                    <a:pt x="37" y="0"/>
                    <a:pt x="35" y="0"/>
                    <a:pt x="34" y="1"/>
                  </a:cubicBezTo>
                  <a:cubicBezTo>
                    <a:pt x="33" y="2"/>
                    <a:pt x="32" y="4"/>
                    <a:pt x="33" y="5"/>
                  </a:cubicBezTo>
                  <a:cubicBezTo>
                    <a:pt x="33" y="6"/>
                    <a:pt x="31" y="7"/>
                    <a:pt x="30" y="8"/>
                  </a:cubicBezTo>
                  <a:cubicBezTo>
                    <a:pt x="29" y="8"/>
                    <a:pt x="27" y="8"/>
                    <a:pt x="26" y="10"/>
                  </a:cubicBezTo>
                  <a:cubicBezTo>
                    <a:pt x="26" y="11"/>
                    <a:pt x="25" y="12"/>
                    <a:pt x="24" y="12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8" y="11"/>
                    <a:pt x="18" y="10"/>
                    <a:pt x="16" y="10"/>
                  </a:cubicBezTo>
                  <a:cubicBezTo>
                    <a:pt x="14" y="9"/>
                    <a:pt x="20" y="16"/>
                    <a:pt x="16" y="16"/>
                  </a:cubicBezTo>
                  <a:cubicBezTo>
                    <a:pt x="13" y="16"/>
                    <a:pt x="11" y="17"/>
                    <a:pt x="9" y="15"/>
                  </a:cubicBezTo>
                  <a:cubicBezTo>
                    <a:pt x="8" y="14"/>
                    <a:pt x="1" y="16"/>
                    <a:pt x="1" y="17"/>
                  </a:cubicBezTo>
                  <a:cubicBezTo>
                    <a:pt x="1" y="18"/>
                    <a:pt x="4" y="18"/>
                    <a:pt x="2" y="19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6" y="22"/>
                    <a:pt x="15" y="23"/>
                    <a:pt x="15" y="25"/>
                  </a:cubicBezTo>
                  <a:cubicBezTo>
                    <a:pt x="15" y="26"/>
                    <a:pt x="13" y="26"/>
                    <a:pt x="14" y="28"/>
                  </a:cubicBezTo>
                  <a:cubicBezTo>
                    <a:pt x="16" y="30"/>
                    <a:pt x="17" y="30"/>
                    <a:pt x="19" y="31"/>
                  </a:cubicBezTo>
                  <a:cubicBezTo>
                    <a:pt x="21" y="32"/>
                    <a:pt x="18" y="34"/>
                    <a:pt x="20" y="35"/>
                  </a:cubicBezTo>
                  <a:cubicBezTo>
                    <a:pt x="20" y="35"/>
                    <a:pt x="22" y="38"/>
                    <a:pt x="22" y="38"/>
                  </a:cubicBezTo>
                  <a:cubicBezTo>
                    <a:pt x="21" y="39"/>
                    <a:pt x="20" y="36"/>
                    <a:pt x="19" y="36"/>
                  </a:cubicBezTo>
                  <a:cubicBezTo>
                    <a:pt x="18" y="36"/>
                    <a:pt x="19" y="48"/>
                    <a:pt x="16" y="49"/>
                  </a:cubicBezTo>
                  <a:cubicBezTo>
                    <a:pt x="19" y="51"/>
                    <a:pt x="23" y="54"/>
                    <a:pt x="27" y="53"/>
                  </a:cubicBezTo>
                  <a:cubicBezTo>
                    <a:pt x="28" y="53"/>
                    <a:pt x="29" y="52"/>
                    <a:pt x="30" y="53"/>
                  </a:cubicBezTo>
                  <a:cubicBezTo>
                    <a:pt x="31" y="53"/>
                    <a:pt x="32" y="54"/>
                    <a:pt x="33" y="55"/>
                  </a:cubicBezTo>
                  <a:cubicBezTo>
                    <a:pt x="35" y="56"/>
                    <a:pt x="41" y="57"/>
                    <a:pt x="40" y="54"/>
                  </a:cubicBezTo>
                  <a:cubicBezTo>
                    <a:pt x="39" y="49"/>
                    <a:pt x="44" y="47"/>
                    <a:pt x="47" y="48"/>
                  </a:cubicBezTo>
                  <a:cubicBezTo>
                    <a:pt x="51" y="49"/>
                    <a:pt x="53" y="52"/>
                    <a:pt x="57" y="50"/>
                  </a:cubicBezTo>
                  <a:cubicBezTo>
                    <a:pt x="59" y="49"/>
                    <a:pt x="60" y="48"/>
                    <a:pt x="62" y="47"/>
                  </a:cubicBezTo>
                  <a:cubicBezTo>
                    <a:pt x="62" y="47"/>
                    <a:pt x="64" y="45"/>
                    <a:pt x="62" y="45"/>
                  </a:cubicBezTo>
                  <a:cubicBezTo>
                    <a:pt x="60" y="44"/>
                    <a:pt x="58" y="40"/>
                    <a:pt x="59" y="38"/>
                  </a:cubicBezTo>
                  <a:cubicBezTo>
                    <a:pt x="61" y="36"/>
                    <a:pt x="60" y="36"/>
                    <a:pt x="59" y="34"/>
                  </a:cubicBezTo>
                  <a:cubicBezTo>
                    <a:pt x="59" y="33"/>
                    <a:pt x="59" y="32"/>
                    <a:pt x="59" y="31"/>
                  </a:cubicBezTo>
                  <a:cubicBezTo>
                    <a:pt x="58" y="30"/>
                    <a:pt x="59" y="32"/>
                    <a:pt x="59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650">
              <a:extLst>
                <a:ext uri="{FF2B5EF4-FFF2-40B4-BE49-F238E27FC236}">
                  <a16:creationId xmlns:a16="http://schemas.microsoft.com/office/drawing/2014/main" id="{3F3D6333-81E7-A641-8F45-BE90F1B20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3872" y="5598842"/>
              <a:ext cx="177221" cy="126948"/>
            </a:xfrm>
            <a:custGeom>
              <a:avLst/>
              <a:gdLst>
                <a:gd name="T0" fmla="*/ 17 w 22"/>
                <a:gd name="T1" fmla="*/ 1 h 15"/>
                <a:gd name="T2" fmla="*/ 9 w 22"/>
                <a:gd name="T3" fmla="*/ 1 h 15"/>
                <a:gd name="T4" fmla="*/ 8 w 22"/>
                <a:gd name="T5" fmla="*/ 2 h 15"/>
                <a:gd name="T6" fmla="*/ 5 w 22"/>
                <a:gd name="T7" fmla="*/ 2 h 15"/>
                <a:gd name="T8" fmla="*/ 3 w 22"/>
                <a:gd name="T9" fmla="*/ 5 h 15"/>
                <a:gd name="T10" fmla="*/ 1 w 22"/>
                <a:gd name="T11" fmla="*/ 9 h 15"/>
                <a:gd name="T12" fmla="*/ 4 w 22"/>
                <a:gd name="T13" fmla="*/ 10 h 15"/>
                <a:gd name="T14" fmla="*/ 7 w 22"/>
                <a:gd name="T15" fmla="*/ 11 h 15"/>
                <a:gd name="T16" fmla="*/ 11 w 22"/>
                <a:gd name="T17" fmla="*/ 10 h 15"/>
                <a:gd name="T18" fmla="*/ 13 w 22"/>
                <a:gd name="T19" fmla="*/ 10 h 15"/>
                <a:gd name="T20" fmla="*/ 16 w 22"/>
                <a:gd name="T21" fmla="*/ 8 h 15"/>
                <a:gd name="T22" fmla="*/ 18 w 22"/>
                <a:gd name="T23" fmla="*/ 9 h 15"/>
                <a:gd name="T24" fmla="*/ 21 w 22"/>
                <a:gd name="T25" fmla="*/ 8 h 15"/>
                <a:gd name="T26" fmla="*/ 22 w 22"/>
                <a:gd name="T27" fmla="*/ 5 h 15"/>
                <a:gd name="T28" fmla="*/ 18 w 22"/>
                <a:gd name="T29" fmla="*/ 4 h 15"/>
                <a:gd name="T30" fmla="*/ 17 w 22"/>
                <a:gd name="T3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5">
                  <a:moveTo>
                    <a:pt x="17" y="1"/>
                  </a:moveTo>
                  <a:cubicBezTo>
                    <a:pt x="14" y="0"/>
                    <a:pt x="12" y="1"/>
                    <a:pt x="9" y="1"/>
                  </a:cubicBezTo>
                  <a:cubicBezTo>
                    <a:pt x="7" y="1"/>
                    <a:pt x="9" y="1"/>
                    <a:pt x="8" y="2"/>
                  </a:cubicBezTo>
                  <a:cubicBezTo>
                    <a:pt x="7" y="2"/>
                    <a:pt x="5" y="2"/>
                    <a:pt x="5" y="2"/>
                  </a:cubicBezTo>
                  <a:cubicBezTo>
                    <a:pt x="4" y="2"/>
                    <a:pt x="3" y="5"/>
                    <a:pt x="3" y="5"/>
                  </a:cubicBezTo>
                  <a:cubicBezTo>
                    <a:pt x="2" y="6"/>
                    <a:pt x="0" y="10"/>
                    <a:pt x="1" y="9"/>
                  </a:cubicBezTo>
                  <a:cubicBezTo>
                    <a:pt x="3" y="9"/>
                    <a:pt x="3" y="8"/>
                    <a:pt x="4" y="10"/>
                  </a:cubicBezTo>
                  <a:cubicBezTo>
                    <a:pt x="4" y="12"/>
                    <a:pt x="5" y="11"/>
                    <a:pt x="7" y="11"/>
                  </a:cubicBezTo>
                  <a:cubicBezTo>
                    <a:pt x="8" y="11"/>
                    <a:pt x="10" y="11"/>
                    <a:pt x="11" y="10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6" y="15"/>
                    <a:pt x="15" y="8"/>
                    <a:pt x="16" y="8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2" y="7"/>
                    <a:pt x="22" y="7"/>
                    <a:pt x="22" y="5"/>
                  </a:cubicBezTo>
                  <a:cubicBezTo>
                    <a:pt x="22" y="5"/>
                    <a:pt x="19" y="4"/>
                    <a:pt x="18" y="4"/>
                  </a:cubicBezTo>
                  <a:cubicBezTo>
                    <a:pt x="17" y="3"/>
                    <a:pt x="17" y="2"/>
                    <a:pt x="1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651">
              <a:extLst>
                <a:ext uri="{FF2B5EF4-FFF2-40B4-BE49-F238E27FC236}">
                  <a16:creationId xmlns:a16="http://schemas.microsoft.com/office/drawing/2014/main" id="{E3E53A4A-739C-BD4E-BF4A-CA70A1DF7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3918" y="5393989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20 w 21"/>
                <a:gd name="T3" fmla="*/ 6 h 13"/>
                <a:gd name="T4" fmla="*/ 18 w 21"/>
                <a:gd name="T5" fmla="*/ 3 h 13"/>
                <a:gd name="T6" fmla="*/ 13 w 21"/>
                <a:gd name="T7" fmla="*/ 0 h 13"/>
                <a:gd name="T8" fmla="*/ 8 w 21"/>
                <a:gd name="T9" fmla="*/ 1 h 13"/>
                <a:gd name="T10" fmla="*/ 3 w 21"/>
                <a:gd name="T11" fmla="*/ 1 h 13"/>
                <a:gd name="T12" fmla="*/ 5 w 21"/>
                <a:gd name="T13" fmla="*/ 6 h 13"/>
                <a:gd name="T14" fmla="*/ 10 w 21"/>
                <a:gd name="T15" fmla="*/ 9 h 13"/>
                <a:gd name="T16" fmla="*/ 12 w 21"/>
                <a:gd name="T17" fmla="*/ 9 h 13"/>
                <a:gd name="T18" fmla="*/ 18 w 21"/>
                <a:gd name="T19" fmla="*/ 13 h 13"/>
                <a:gd name="T20" fmla="*/ 19 w 21"/>
                <a:gd name="T21" fmla="*/ 9 h 13"/>
                <a:gd name="T22" fmla="*/ 19 w 21"/>
                <a:gd name="T2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8" y="9"/>
                    <a:pt x="21" y="7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1" y="0"/>
                    <a:pt x="10" y="1"/>
                    <a:pt x="8" y="1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0" y="3"/>
                    <a:pt x="3" y="5"/>
                    <a:pt x="5" y="6"/>
                  </a:cubicBezTo>
                  <a:cubicBezTo>
                    <a:pt x="7" y="7"/>
                    <a:pt x="8" y="7"/>
                    <a:pt x="10" y="9"/>
                  </a:cubicBezTo>
                  <a:cubicBezTo>
                    <a:pt x="10" y="10"/>
                    <a:pt x="12" y="10"/>
                    <a:pt x="12" y="9"/>
                  </a:cubicBezTo>
                  <a:cubicBezTo>
                    <a:pt x="12" y="10"/>
                    <a:pt x="17" y="13"/>
                    <a:pt x="18" y="13"/>
                  </a:cubicBezTo>
                  <a:cubicBezTo>
                    <a:pt x="18" y="11"/>
                    <a:pt x="18" y="10"/>
                    <a:pt x="19" y="9"/>
                  </a:cubicBezTo>
                  <a:cubicBezTo>
                    <a:pt x="19" y="9"/>
                    <a:pt x="17" y="10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652">
              <a:extLst>
                <a:ext uri="{FF2B5EF4-FFF2-40B4-BE49-F238E27FC236}">
                  <a16:creationId xmlns:a16="http://schemas.microsoft.com/office/drawing/2014/main" id="{D47E287D-1D64-8244-8381-9B34360B3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0242" y="5471891"/>
              <a:ext cx="29993" cy="31739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3 h 4"/>
                <a:gd name="T4" fmla="*/ 4 w 4"/>
                <a:gd name="T5" fmla="*/ 4 h 4"/>
                <a:gd name="T6" fmla="*/ 2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2"/>
                    <a:pt x="1" y="3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4" y="2"/>
                    <a:pt x="4" y="1"/>
                    <a:pt x="2" y="0"/>
                  </a:cubicBezTo>
                  <a:cubicBezTo>
                    <a:pt x="0" y="1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653">
              <a:extLst>
                <a:ext uri="{FF2B5EF4-FFF2-40B4-BE49-F238E27FC236}">
                  <a16:creationId xmlns:a16="http://schemas.microsoft.com/office/drawing/2014/main" id="{63A07804-896C-7946-BD70-C86ED2774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2088" y="5275696"/>
              <a:ext cx="160865" cy="152919"/>
            </a:xfrm>
            <a:custGeom>
              <a:avLst/>
              <a:gdLst>
                <a:gd name="T0" fmla="*/ 5 w 20"/>
                <a:gd name="T1" fmla="*/ 14 h 18"/>
                <a:gd name="T2" fmla="*/ 14 w 20"/>
                <a:gd name="T3" fmla="*/ 18 h 18"/>
                <a:gd name="T4" fmla="*/ 14 w 20"/>
                <a:gd name="T5" fmla="*/ 13 h 18"/>
                <a:gd name="T6" fmla="*/ 17 w 20"/>
                <a:gd name="T7" fmla="*/ 11 h 18"/>
                <a:gd name="T8" fmla="*/ 18 w 20"/>
                <a:gd name="T9" fmla="*/ 6 h 18"/>
                <a:gd name="T10" fmla="*/ 20 w 20"/>
                <a:gd name="T11" fmla="*/ 5 h 18"/>
                <a:gd name="T12" fmla="*/ 19 w 20"/>
                <a:gd name="T13" fmla="*/ 0 h 18"/>
                <a:gd name="T14" fmla="*/ 15 w 20"/>
                <a:gd name="T15" fmla="*/ 1 h 18"/>
                <a:gd name="T16" fmla="*/ 10 w 20"/>
                <a:gd name="T17" fmla="*/ 3 h 18"/>
                <a:gd name="T18" fmla="*/ 12 w 20"/>
                <a:gd name="T19" fmla="*/ 6 h 18"/>
                <a:gd name="T20" fmla="*/ 10 w 20"/>
                <a:gd name="T21" fmla="*/ 4 h 18"/>
                <a:gd name="T22" fmla="*/ 7 w 20"/>
                <a:gd name="T23" fmla="*/ 6 h 18"/>
                <a:gd name="T24" fmla="*/ 5 w 20"/>
                <a:gd name="T25" fmla="*/ 8 h 18"/>
                <a:gd name="T26" fmla="*/ 5 w 20"/>
                <a:gd name="T27" fmla="*/ 12 h 18"/>
                <a:gd name="T28" fmla="*/ 3 w 20"/>
                <a:gd name="T29" fmla="*/ 12 h 18"/>
                <a:gd name="T30" fmla="*/ 4 w 20"/>
                <a:gd name="T31" fmla="*/ 12 h 18"/>
                <a:gd name="T32" fmla="*/ 3 w 20"/>
                <a:gd name="T33" fmla="*/ 12 h 18"/>
                <a:gd name="T34" fmla="*/ 4 w 20"/>
                <a:gd name="T35" fmla="*/ 14 h 18"/>
                <a:gd name="T36" fmla="*/ 2 w 20"/>
                <a:gd name="T37" fmla="*/ 13 h 18"/>
                <a:gd name="T38" fmla="*/ 3 w 20"/>
                <a:gd name="T39" fmla="*/ 14 h 18"/>
                <a:gd name="T40" fmla="*/ 1 w 20"/>
                <a:gd name="T41" fmla="*/ 14 h 18"/>
                <a:gd name="T42" fmla="*/ 2 w 20"/>
                <a:gd name="T43" fmla="*/ 15 h 18"/>
                <a:gd name="T44" fmla="*/ 0 w 20"/>
                <a:gd name="T45" fmla="*/ 15 h 18"/>
                <a:gd name="T46" fmla="*/ 5 w 20"/>
                <a:gd name="T47" fmla="*/ 14 h 18"/>
                <a:gd name="T48" fmla="*/ 5 w 20"/>
                <a:gd name="T4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18">
                  <a:moveTo>
                    <a:pt x="5" y="14"/>
                  </a:moveTo>
                  <a:cubicBezTo>
                    <a:pt x="7" y="12"/>
                    <a:pt x="13" y="16"/>
                    <a:pt x="14" y="18"/>
                  </a:cubicBezTo>
                  <a:cubicBezTo>
                    <a:pt x="15" y="16"/>
                    <a:pt x="15" y="14"/>
                    <a:pt x="14" y="13"/>
                  </a:cubicBezTo>
                  <a:cubicBezTo>
                    <a:pt x="13" y="9"/>
                    <a:pt x="15" y="11"/>
                    <a:pt x="17" y="11"/>
                  </a:cubicBezTo>
                  <a:cubicBezTo>
                    <a:pt x="19" y="10"/>
                    <a:pt x="19" y="8"/>
                    <a:pt x="18" y="6"/>
                  </a:cubicBezTo>
                  <a:cubicBezTo>
                    <a:pt x="18" y="6"/>
                    <a:pt x="20" y="5"/>
                    <a:pt x="20" y="5"/>
                  </a:cubicBezTo>
                  <a:cubicBezTo>
                    <a:pt x="20" y="3"/>
                    <a:pt x="20" y="2"/>
                    <a:pt x="19" y="0"/>
                  </a:cubicBezTo>
                  <a:cubicBezTo>
                    <a:pt x="19" y="0"/>
                    <a:pt x="15" y="1"/>
                    <a:pt x="15" y="1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10" y="3"/>
                    <a:pt x="13" y="5"/>
                    <a:pt x="12" y="6"/>
                  </a:cubicBezTo>
                  <a:cubicBezTo>
                    <a:pt x="10" y="8"/>
                    <a:pt x="9" y="4"/>
                    <a:pt x="10" y="4"/>
                  </a:cubicBezTo>
                  <a:cubicBezTo>
                    <a:pt x="10" y="4"/>
                    <a:pt x="7" y="5"/>
                    <a:pt x="7" y="6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5" y="9"/>
                    <a:pt x="3" y="12"/>
                    <a:pt x="5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3"/>
                    <a:pt x="4" y="14"/>
                    <a:pt x="4" y="14"/>
                  </a:cubicBezTo>
                  <a:cubicBezTo>
                    <a:pt x="4" y="13"/>
                    <a:pt x="2" y="13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4"/>
                    <a:pt x="2" y="13"/>
                    <a:pt x="1" y="14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2" y="14"/>
                    <a:pt x="1" y="14"/>
                    <a:pt x="0" y="15"/>
                  </a:cubicBezTo>
                  <a:cubicBezTo>
                    <a:pt x="1" y="15"/>
                    <a:pt x="4" y="16"/>
                    <a:pt x="5" y="14"/>
                  </a:cubicBezTo>
                  <a:cubicBezTo>
                    <a:pt x="5" y="14"/>
                    <a:pt x="5" y="15"/>
                    <a:pt x="5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654">
              <a:extLst>
                <a:ext uri="{FF2B5EF4-FFF2-40B4-BE49-F238E27FC236}">
                  <a16:creationId xmlns:a16="http://schemas.microsoft.com/office/drawing/2014/main" id="{374D348B-9F37-4342-AEE4-9D185F171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5666" y="5021797"/>
              <a:ext cx="119965" cy="187539"/>
            </a:xfrm>
            <a:custGeom>
              <a:avLst/>
              <a:gdLst>
                <a:gd name="T0" fmla="*/ 10 w 15"/>
                <a:gd name="T1" fmla="*/ 21 h 22"/>
                <a:gd name="T2" fmla="*/ 8 w 15"/>
                <a:gd name="T3" fmla="*/ 17 h 22"/>
                <a:gd name="T4" fmla="*/ 11 w 15"/>
                <a:gd name="T5" fmla="*/ 12 h 22"/>
                <a:gd name="T6" fmla="*/ 11 w 15"/>
                <a:gd name="T7" fmla="*/ 13 h 22"/>
                <a:gd name="T8" fmla="*/ 15 w 15"/>
                <a:gd name="T9" fmla="*/ 10 h 22"/>
                <a:gd name="T10" fmla="*/ 11 w 15"/>
                <a:gd name="T11" fmla="*/ 7 h 22"/>
                <a:gd name="T12" fmla="*/ 10 w 15"/>
                <a:gd name="T13" fmla="*/ 5 h 22"/>
                <a:gd name="T14" fmla="*/ 12 w 15"/>
                <a:gd name="T15" fmla="*/ 4 h 22"/>
                <a:gd name="T16" fmla="*/ 12 w 15"/>
                <a:gd name="T17" fmla="*/ 1 h 22"/>
                <a:gd name="T18" fmla="*/ 11 w 15"/>
                <a:gd name="T19" fmla="*/ 1 h 22"/>
                <a:gd name="T20" fmla="*/ 7 w 15"/>
                <a:gd name="T21" fmla="*/ 4 h 22"/>
                <a:gd name="T22" fmla="*/ 2 w 15"/>
                <a:gd name="T23" fmla="*/ 5 h 22"/>
                <a:gd name="T24" fmla="*/ 4 w 15"/>
                <a:gd name="T25" fmla="*/ 6 h 22"/>
                <a:gd name="T26" fmla="*/ 6 w 15"/>
                <a:gd name="T27" fmla="*/ 8 h 22"/>
                <a:gd name="T28" fmla="*/ 4 w 15"/>
                <a:gd name="T29" fmla="*/ 8 h 22"/>
                <a:gd name="T30" fmla="*/ 2 w 15"/>
                <a:gd name="T31" fmla="*/ 8 h 22"/>
                <a:gd name="T32" fmla="*/ 0 w 15"/>
                <a:gd name="T33" fmla="*/ 9 h 22"/>
                <a:gd name="T34" fmla="*/ 0 w 15"/>
                <a:gd name="T35" fmla="*/ 14 h 22"/>
                <a:gd name="T36" fmla="*/ 2 w 15"/>
                <a:gd name="T37" fmla="*/ 16 h 22"/>
                <a:gd name="T38" fmla="*/ 2 w 15"/>
                <a:gd name="T39" fmla="*/ 20 h 22"/>
                <a:gd name="T40" fmla="*/ 10 w 15"/>
                <a:gd name="T4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22">
                  <a:moveTo>
                    <a:pt x="10" y="21"/>
                  </a:moveTo>
                  <a:cubicBezTo>
                    <a:pt x="10" y="20"/>
                    <a:pt x="6" y="18"/>
                    <a:pt x="8" y="17"/>
                  </a:cubicBezTo>
                  <a:cubicBezTo>
                    <a:pt x="9" y="16"/>
                    <a:pt x="9" y="13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2" y="13"/>
                    <a:pt x="15" y="11"/>
                    <a:pt x="15" y="10"/>
                  </a:cubicBezTo>
                  <a:cubicBezTo>
                    <a:pt x="15" y="9"/>
                    <a:pt x="11" y="9"/>
                    <a:pt x="11" y="7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4"/>
                    <a:pt x="12" y="5"/>
                    <a:pt x="12" y="4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8" y="1"/>
                    <a:pt x="9" y="2"/>
                    <a:pt x="7" y="4"/>
                  </a:cubicBezTo>
                  <a:cubicBezTo>
                    <a:pt x="6" y="5"/>
                    <a:pt x="3" y="3"/>
                    <a:pt x="2" y="5"/>
                  </a:cubicBezTo>
                  <a:cubicBezTo>
                    <a:pt x="0" y="7"/>
                    <a:pt x="3" y="7"/>
                    <a:pt x="4" y="6"/>
                  </a:cubicBezTo>
                  <a:cubicBezTo>
                    <a:pt x="5" y="5"/>
                    <a:pt x="7" y="6"/>
                    <a:pt x="6" y="8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2" y="9"/>
                    <a:pt x="0" y="7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1" y="15"/>
                    <a:pt x="2" y="15"/>
                    <a:pt x="2" y="16"/>
                  </a:cubicBezTo>
                  <a:cubicBezTo>
                    <a:pt x="3" y="18"/>
                    <a:pt x="1" y="19"/>
                    <a:pt x="2" y="20"/>
                  </a:cubicBezTo>
                  <a:cubicBezTo>
                    <a:pt x="4" y="22"/>
                    <a:pt x="8" y="21"/>
                    <a:pt x="10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655">
              <a:extLst>
                <a:ext uri="{FF2B5EF4-FFF2-40B4-BE49-F238E27FC236}">
                  <a16:creationId xmlns:a16="http://schemas.microsoft.com/office/drawing/2014/main" id="{BFC4BF72-3615-214C-9F61-60A35A8A4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8421" y="5192028"/>
              <a:ext cx="357169" cy="438552"/>
            </a:xfrm>
            <a:custGeom>
              <a:avLst/>
              <a:gdLst>
                <a:gd name="T0" fmla="*/ 44 w 45"/>
                <a:gd name="T1" fmla="*/ 24 h 52"/>
                <a:gd name="T2" fmla="*/ 43 w 45"/>
                <a:gd name="T3" fmla="*/ 18 h 52"/>
                <a:gd name="T4" fmla="*/ 42 w 45"/>
                <a:gd name="T5" fmla="*/ 12 h 52"/>
                <a:gd name="T6" fmla="*/ 41 w 45"/>
                <a:gd name="T7" fmla="*/ 7 h 52"/>
                <a:gd name="T8" fmla="*/ 38 w 45"/>
                <a:gd name="T9" fmla="*/ 4 h 52"/>
                <a:gd name="T10" fmla="*/ 38 w 45"/>
                <a:gd name="T11" fmla="*/ 2 h 52"/>
                <a:gd name="T12" fmla="*/ 37 w 45"/>
                <a:gd name="T13" fmla="*/ 5 h 52"/>
                <a:gd name="T14" fmla="*/ 33 w 45"/>
                <a:gd name="T15" fmla="*/ 4 h 52"/>
                <a:gd name="T16" fmla="*/ 25 w 45"/>
                <a:gd name="T17" fmla="*/ 7 h 52"/>
                <a:gd name="T18" fmla="*/ 26 w 45"/>
                <a:gd name="T19" fmla="*/ 4 h 52"/>
                <a:gd name="T20" fmla="*/ 21 w 45"/>
                <a:gd name="T21" fmla="*/ 4 h 52"/>
                <a:gd name="T22" fmla="*/ 20 w 45"/>
                <a:gd name="T23" fmla="*/ 1 h 52"/>
                <a:gd name="T24" fmla="*/ 13 w 45"/>
                <a:gd name="T25" fmla="*/ 0 h 52"/>
                <a:gd name="T26" fmla="*/ 15 w 45"/>
                <a:gd name="T27" fmla="*/ 3 h 52"/>
                <a:gd name="T28" fmla="*/ 15 w 45"/>
                <a:gd name="T29" fmla="*/ 6 h 52"/>
                <a:gd name="T30" fmla="*/ 17 w 45"/>
                <a:gd name="T31" fmla="*/ 7 h 52"/>
                <a:gd name="T32" fmla="*/ 20 w 45"/>
                <a:gd name="T33" fmla="*/ 9 h 52"/>
                <a:gd name="T34" fmla="*/ 15 w 45"/>
                <a:gd name="T35" fmla="*/ 8 h 52"/>
                <a:gd name="T36" fmla="*/ 14 w 45"/>
                <a:gd name="T37" fmla="*/ 8 h 52"/>
                <a:gd name="T38" fmla="*/ 13 w 45"/>
                <a:gd name="T39" fmla="*/ 10 h 52"/>
                <a:gd name="T40" fmla="*/ 6 w 45"/>
                <a:gd name="T41" fmla="*/ 10 h 52"/>
                <a:gd name="T42" fmla="*/ 6 w 45"/>
                <a:gd name="T43" fmla="*/ 15 h 52"/>
                <a:gd name="T44" fmla="*/ 6 w 45"/>
                <a:gd name="T45" fmla="*/ 17 h 52"/>
                <a:gd name="T46" fmla="*/ 1 w 45"/>
                <a:gd name="T47" fmla="*/ 22 h 52"/>
                <a:gd name="T48" fmla="*/ 2 w 45"/>
                <a:gd name="T49" fmla="*/ 26 h 52"/>
                <a:gd name="T50" fmla="*/ 2 w 45"/>
                <a:gd name="T51" fmla="*/ 30 h 52"/>
                <a:gd name="T52" fmla="*/ 1 w 45"/>
                <a:gd name="T53" fmla="*/ 33 h 52"/>
                <a:gd name="T54" fmla="*/ 3 w 45"/>
                <a:gd name="T55" fmla="*/ 37 h 52"/>
                <a:gd name="T56" fmla="*/ 11 w 45"/>
                <a:gd name="T57" fmla="*/ 40 h 52"/>
                <a:gd name="T58" fmla="*/ 9 w 45"/>
                <a:gd name="T59" fmla="*/ 49 h 52"/>
                <a:gd name="T60" fmla="*/ 19 w 45"/>
                <a:gd name="T61" fmla="*/ 49 h 52"/>
                <a:gd name="T62" fmla="*/ 23 w 45"/>
                <a:gd name="T63" fmla="*/ 51 h 52"/>
                <a:gd name="T64" fmla="*/ 26 w 45"/>
                <a:gd name="T65" fmla="*/ 50 h 52"/>
                <a:gd name="T66" fmla="*/ 33 w 45"/>
                <a:gd name="T67" fmla="*/ 49 h 52"/>
                <a:gd name="T68" fmla="*/ 36 w 45"/>
                <a:gd name="T69" fmla="*/ 49 h 52"/>
                <a:gd name="T70" fmla="*/ 36 w 45"/>
                <a:gd name="T71" fmla="*/ 45 h 52"/>
                <a:gd name="T72" fmla="*/ 40 w 45"/>
                <a:gd name="T73" fmla="*/ 43 h 52"/>
                <a:gd name="T74" fmla="*/ 35 w 45"/>
                <a:gd name="T75" fmla="*/ 37 h 52"/>
                <a:gd name="T76" fmla="*/ 32 w 45"/>
                <a:gd name="T77" fmla="*/ 31 h 52"/>
                <a:gd name="T78" fmla="*/ 41 w 45"/>
                <a:gd name="T79" fmla="*/ 26 h 52"/>
                <a:gd name="T80" fmla="*/ 44 w 45"/>
                <a:gd name="T81" fmla="*/ 28 h 52"/>
                <a:gd name="T82" fmla="*/ 44 w 45"/>
                <a:gd name="T83" fmla="*/ 24 h 52"/>
                <a:gd name="T84" fmla="*/ 44 w 45"/>
                <a:gd name="T8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" h="52">
                  <a:moveTo>
                    <a:pt x="44" y="24"/>
                  </a:moveTo>
                  <a:cubicBezTo>
                    <a:pt x="43" y="22"/>
                    <a:pt x="43" y="20"/>
                    <a:pt x="43" y="18"/>
                  </a:cubicBezTo>
                  <a:cubicBezTo>
                    <a:pt x="42" y="16"/>
                    <a:pt x="41" y="15"/>
                    <a:pt x="42" y="12"/>
                  </a:cubicBezTo>
                  <a:cubicBezTo>
                    <a:pt x="43" y="10"/>
                    <a:pt x="42" y="8"/>
                    <a:pt x="41" y="7"/>
                  </a:cubicBezTo>
                  <a:cubicBezTo>
                    <a:pt x="40" y="6"/>
                    <a:pt x="38" y="5"/>
                    <a:pt x="38" y="4"/>
                  </a:cubicBezTo>
                  <a:cubicBezTo>
                    <a:pt x="38" y="4"/>
                    <a:pt x="39" y="3"/>
                    <a:pt x="38" y="2"/>
                  </a:cubicBezTo>
                  <a:cubicBezTo>
                    <a:pt x="37" y="2"/>
                    <a:pt x="37" y="5"/>
                    <a:pt x="37" y="5"/>
                  </a:cubicBezTo>
                  <a:cubicBezTo>
                    <a:pt x="35" y="5"/>
                    <a:pt x="35" y="4"/>
                    <a:pt x="33" y="4"/>
                  </a:cubicBezTo>
                  <a:cubicBezTo>
                    <a:pt x="31" y="5"/>
                    <a:pt x="28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4" y="4"/>
                    <a:pt x="23" y="5"/>
                    <a:pt x="21" y="4"/>
                  </a:cubicBezTo>
                  <a:cubicBezTo>
                    <a:pt x="20" y="3"/>
                    <a:pt x="23" y="1"/>
                    <a:pt x="20" y="1"/>
                  </a:cubicBezTo>
                  <a:cubicBezTo>
                    <a:pt x="18" y="1"/>
                    <a:pt x="16" y="1"/>
                    <a:pt x="13" y="0"/>
                  </a:cubicBezTo>
                  <a:cubicBezTo>
                    <a:pt x="14" y="1"/>
                    <a:pt x="15" y="1"/>
                    <a:pt x="15" y="3"/>
                  </a:cubicBezTo>
                  <a:cubicBezTo>
                    <a:pt x="14" y="4"/>
                    <a:pt x="14" y="4"/>
                    <a:pt x="15" y="6"/>
                  </a:cubicBezTo>
                  <a:cubicBezTo>
                    <a:pt x="15" y="8"/>
                    <a:pt x="15" y="7"/>
                    <a:pt x="17" y="7"/>
                  </a:cubicBezTo>
                  <a:cubicBezTo>
                    <a:pt x="18" y="7"/>
                    <a:pt x="19" y="8"/>
                    <a:pt x="20" y="9"/>
                  </a:cubicBezTo>
                  <a:cubicBezTo>
                    <a:pt x="19" y="8"/>
                    <a:pt x="16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3" y="9"/>
                    <a:pt x="14" y="10"/>
                    <a:pt x="13" y="10"/>
                  </a:cubicBezTo>
                  <a:cubicBezTo>
                    <a:pt x="11" y="11"/>
                    <a:pt x="7" y="6"/>
                    <a:pt x="6" y="10"/>
                  </a:cubicBezTo>
                  <a:cubicBezTo>
                    <a:pt x="7" y="12"/>
                    <a:pt x="8" y="14"/>
                    <a:pt x="6" y="15"/>
                  </a:cubicBezTo>
                  <a:cubicBezTo>
                    <a:pt x="5" y="17"/>
                    <a:pt x="5" y="15"/>
                    <a:pt x="6" y="17"/>
                  </a:cubicBezTo>
                  <a:cubicBezTo>
                    <a:pt x="6" y="22"/>
                    <a:pt x="0" y="20"/>
                    <a:pt x="1" y="22"/>
                  </a:cubicBezTo>
                  <a:cubicBezTo>
                    <a:pt x="1" y="23"/>
                    <a:pt x="2" y="24"/>
                    <a:pt x="2" y="26"/>
                  </a:cubicBezTo>
                  <a:cubicBezTo>
                    <a:pt x="2" y="28"/>
                    <a:pt x="1" y="28"/>
                    <a:pt x="2" y="30"/>
                  </a:cubicBezTo>
                  <a:cubicBezTo>
                    <a:pt x="3" y="31"/>
                    <a:pt x="0" y="33"/>
                    <a:pt x="1" y="33"/>
                  </a:cubicBezTo>
                  <a:cubicBezTo>
                    <a:pt x="3" y="34"/>
                    <a:pt x="2" y="36"/>
                    <a:pt x="3" y="37"/>
                  </a:cubicBezTo>
                  <a:cubicBezTo>
                    <a:pt x="4" y="40"/>
                    <a:pt x="8" y="39"/>
                    <a:pt x="11" y="40"/>
                  </a:cubicBezTo>
                  <a:cubicBezTo>
                    <a:pt x="11" y="40"/>
                    <a:pt x="9" y="48"/>
                    <a:pt x="9" y="49"/>
                  </a:cubicBezTo>
                  <a:cubicBezTo>
                    <a:pt x="13" y="49"/>
                    <a:pt x="15" y="48"/>
                    <a:pt x="19" y="49"/>
                  </a:cubicBezTo>
                  <a:cubicBezTo>
                    <a:pt x="19" y="49"/>
                    <a:pt x="23" y="52"/>
                    <a:pt x="23" y="51"/>
                  </a:cubicBezTo>
                  <a:cubicBezTo>
                    <a:pt x="24" y="49"/>
                    <a:pt x="25" y="49"/>
                    <a:pt x="26" y="50"/>
                  </a:cubicBezTo>
                  <a:cubicBezTo>
                    <a:pt x="27" y="51"/>
                    <a:pt x="32" y="48"/>
                    <a:pt x="33" y="49"/>
                  </a:cubicBezTo>
                  <a:cubicBezTo>
                    <a:pt x="33" y="49"/>
                    <a:pt x="37" y="50"/>
                    <a:pt x="36" y="49"/>
                  </a:cubicBezTo>
                  <a:cubicBezTo>
                    <a:pt x="35" y="46"/>
                    <a:pt x="34" y="46"/>
                    <a:pt x="36" y="45"/>
                  </a:cubicBezTo>
                  <a:cubicBezTo>
                    <a:pt x="38" y="43"/>
                    <a:pt x="38" y="43"/>
                    <a:pt x="40" y="43"/>
                  </a:cubicBezTo>
                  <a:cubicBezTo>
                    <a:pt x="41" y="42"/>
                    <a:pt x="36" y="38"/>
                    <a:pt x="35" y="37"/>
                  </a:cubicBezTo>
                  <a:cubicBezTo>
                    <a:pt x="34" y="37"/>
                    <a:pt x="31" y="32"/>
                    <a:pt x="32" y="31"/>
                  </a:cubicBezTo>
                  <a:cubicBezTo>
                    <a:pt x="36" y="30"/>
                    <a:pt x="38" y="29"/>
                    <a:pt x="41" y="26"/>
                  </a:cubicBezTo>
                  <a:cubicBezTo>
                    <a:pt x="42" y="25"/>
                    <a:pt x="43" y="29"/>
                    <a:pt x="44" y="28"/>
                  </a:cubicBezTo>
                  <a:cubicBezTo>
                    <a:pt x="45" y="27"/>
                    <a:pt x="45" y="25"/>
                    <a:pt x="44" y="24"/>
                  </a:cubicBezTo>
                  <a:cubicBezTo>
                    <a:pt x="44" y="23"/>
                    <a:pt x="44" y="24"/>
                    <a:pt x="44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656">
              <a:extLst>
                <a:ext uri="{FF2B5EF4-FFF2-40B4-BE49-F238E27FC236}">
                  <a16:creationId xmlns:a16="http://schemas.microsoft.com/office/drawing/2014/main" id="{349260CD-08F0-C249-9279-DBE45409B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327631"/>
              <a:ext cx="711612" cy="447209"/>
            </a:xfrm>
            <a:custGeom>
              <a:avLst/>
              <a:gdLst>
                <a:gd name="T0" fmla="*/ 0 w 89"/>
                <a:gd name="T1" fmla="*/ 27 h 53"/>
                <a:gd name="T2" fmla="*/ 9 w 89"/>
                <a:gd name="T3" fmla="*/ 30 h 53"/>
                <a:gd name="T4" fmla="*/ 16 w 89"/>
                <a:gd name="T5" fmla="*/ 31 h 53"/>
                <a:gd name="T6" fmla="*/ 22 w 89"/>
                <a:gd name="T7" fmla="*/ 28 h 53"/>
                <a:gd name="T8" fmla="*/ 33 w 89"/>
                <a:gd name="T9" fmla="*/ 30 h 53"/>
                <a:gd name="T10" fmla="*/ 40 w 89"/>
                <a:gd name="T11" fmla="*/ 41 h 53"/>
                <a:gd name="T12" fmla="*/ 44 w 89"/>
                <a:gd name="T13" fmla="*/ 38 h 53"/>
                <a:gd name="T14" fmla="*/ 47 w 89"/>
                <a:gd name="T15" fmla="*/ 41 h 53"/>
                <a:gd name="T16" fmla="*/ 57 w 89"/>
                <a:gd name="T17" fmla="*/ 42 h 53"/>
                <a:gd name="T18" fmla="*/ 51 w 89"/>
                <a:gd name="T19" fmla="*/ 46 h 53"/>
                <a:gd name="T20" fmla="*/ 55 w 89"/>
                <a:gd name="T21" fmla="*/ 49 h 53"/>
                <a:gd name="T22" fmla="*/ 59 w 89"/>
                <a:gd name="T23" fmla="*/ 51 h 53"/>
                <a:gd name="T24" fmla="*/ 67 w 89"/>
                <a:gd name="T25" fmla="*/ 48 h 53"/>
                <a:gd name="T26" fmla="*/ 72 w 89"/>
                <a:gd name="T27" fmla="*/ 46 h 53"/>
                <a:gd name="T28" fmla="*/ 68 w 89"/>
                <a:gd name="T29" fmla="*/ 46 h 53"/>
                <a:gd name="T30" fmla="*/ 63 w 89"/>
                <a:gd name="T31" fmla="*/ 44 h 53"/>
                <a:gd name="T32" fmla="*/ 72 w 89"/>
                <a:gd name="T33" fmla="*/ 38 h 53"/>
                <a:gd name="T34" fmla="*/ 78 w 89"/>
                <a:gd name="T35" fmla="*/ 35 h 53"/>
                <a:gd name="T36" fmla="*/ 84 w 89"/>
                <a:gd name="T37" fmla="*/ 31 h 53"/>
                <a:gd name="T38" fmla="*/ 87 w 89"/>
                <a:gd name="T39" fmla="*/ 28 h 53"/>
                <a:gd name="T40" fmla="*/ 86 w 89"/>
                <a:gd name="T41" fmla="*/ 26 h 53"/>
                <a:gd name="T42" fmla="*/ 88 w 89"/>
                <a:gd name="T43" fmla="*/ 25 h 53"/>
                <a:gd name="T44" fmla="*/ 86 w 89"/>
                <a:gd name="T45" fmla="*/ 24 h 53"/>
                <a:gd name="T46" fmla="*/ 88 w 89"/>
                <a:gd name="T47" fmla="*/ 21 h 53"/>
                <a:gd name="T48" fmla="*/ 85 w 89"/>
                <a:gd name="T49" fmla="*/ 19 h 53"/>
                <a:gd name="T50" fmla="*/ 82 w 89"/>
                <a:gd name="T51" fmla="*/ 18 h 53"/>
                <a:gd name="T52" fmla="*/ 78 w 89"/>
                <a:gd name="T53" fmla="*/ 18 h 53"/>
                <a:gd name="T54" fmla="*/ 75 w 89"/>
                <a:gd name="T55" fmla="*/ 15 h 53"/>
                <a:gd name="T56" fmla="*/ 72 w 89"/>
                <a:gd name="T57" fmla="*/ 17 h 53"/>
                <a:gd name="T58" fmla="*/ 69 w 89"/>
                <a:gd name="T59" fmla="*/ 14 h 53"/>
                <a:gd name="T60" fmla="*/ 65 w 89"/>
                <a:gd name="T61" fmla="*/ 14 h 53"/>
                <a:gd name="T62" fmla="*/ 64 w 89"/>
                <a:gd name="T63" fmla="*/ 10 h 53"/>
                <a:gd name="T64" fmla="*/ 60 w 89"/>
                <a:gd name="T65" fmla="*/ 9 h 53"/>
                <a:gd name="T66" fmla="*/ 60 w 89"/>
                <a:gd name="T67" fmla="*/ 5 h 53"/>
                <a:gd name="T68" fmla="*/ 58 w 89"/>
                <a:gd name="T69" fmla="*/ 2 h 53"/>
                <a:gd name="T70" fmla="*/ 53 w 89"/>
                <a:gd name="T71" fmla="*/ 1 h 53"/>
                <a:gd name="T72" fmla="*/ 47 w 89"/>
                <a:gd name="T73" fmla="*/ 2 h 53"/>
                <a:gd name="T74" fmla="*/ 43 w 89"/>
                <a:gd name="T75" fmla="*/ 3 h 53"/>
                <a:gd name="T76" fmla="*/ 41 w 89"/>
                <a:gd name="T77" fmla="*/ 9 h 53"/>
                <a:gd name="T78" fmla="*/ 38 w 89"/>
                <a:gd name="T79" fmla="*/ 7 h 53"/>
                <a:gd name="T80" fmla="*/ 36 w 89"/>
                <a:gd name="T81" fmla="*/ 8 h 53"/>
                <a:gd name="T82" fmla="*/ 34 w 89"/>
                <a:gd name="T83" fmla="*/ 6 h 53"/>
                <a:gd name="T84" fmla="*/ 31 w 89"/>
                <a:gd name="T85" fmla="*/ 7 h 53"/>
                <a:gd name="T86" fmla="*/ 29 w 89"/>
                <a:gd name="T87" fmla="*/ 6 h 53"/>
                <a:gd name="T88" fmla="*/ 28 w 89"/>
                <a:gd name="T89" fmla="*/ 8 h 53"/>
                <a:gd name="T90" fmla="*/ 21 w 89"/>
                <a:gd name="T91" fmla="*/ 5 h 53"/>
                <a:gd name="T92" fmla="*/ 12 w 89"/>
                <a:gd name="T93" fmla="*/ 4 h 53"/>
                <a:gd name="T94" fmla="*/ 6 w 89"/>
                <a:gd name="T95" fmla="*/ 6 h 53"/>
                <a:gd name="T96" fmla="*/ 9 w 89"/>
                <a:gd name="T97" fmla="*/ 11 h 53"/>
                <a:gd name="T98" fmla="*/ 10 w 89"/>
                <a:gd name="T99" fmla="*/ 14 h 53"/>
                <a:gd name="T100" fmla="*/ 5 w 89"/>
                <a:gd name="T101" fmla="*/ 16 h 53"/>
                <a:gd name="T102" fmla="*/ 2 w 89"/>
                <a:gd name="T103" fmla="*/ 23 h 53"/>
                <a:gd name="T104" fmla="*/ 0 w 89"/>
                <a:gd name="T10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53">
                  <a:moveTo>
                    <a:pt x="0" y="27"/>
                  </a:moveTo>
                  <a:cubicBezTo>
                    <a:pt x="0" y="30"/>
                    <a:pt x="7" y="30"/>
                    <a:pt x="9" y="30"/>
                  </a:cubicBezTo>
                  <a:cubicBezTo>
                    <a:pt x="11" y="30"/>
                    <a:pt x="13" y="32"/>
                    <a:pt x="16" y="31"/>
                  </a:cubicBezTo>
                  <a:cubicBezTo>
                    <a:pt x="17" y="29"/>
                    <a:pt x="20" y="28"/>
                    <a:pt x="22" y="28"/>
                  </a:cubicBezTo>
                  <a:cubicBezTo>
                    <a:pt x="25" y="26"/>
                    <a:pt x="31" y="28"/>
                    <a:pt x="33" y="30"/>
                  </a:cubicBezTo>
                  <a:cubicBezTo>
                    <a:pt x="36" y="34"/>
                    <a:pt x="37" y="38"/>
                    <a:pt x="40" y="41"/>
                  </a:cubicBezTo>
                  <a:cubicBezTo>
                    <a:pt x="42" y="40"/>
                    <a:pt x="42" y="39"/>
                    <a:pt x="44" y="38"/>
                  </a:cubicBezTo>
                  <a:cubicBezTo>
                    <a:pt x="46" y="38"/>
                    <a:pt x="46" y="40"/>
                    <a:pt x="47" y="41"/>
                  </a:cubicBezTo>
                  <a:cubicBezTo>
                    <a:pt x="48" y="42"/>
                    <a:pt x="57" y="43"/>
                    <a:pt x="57" y="42"/>
                  </a:cubicBezTo>
                  <a:cubicBezTo>
                    <a:pt x="57" y="43"/>
                    <a:pt x="51" y="45"/>
                    <a:pt x="51" y="46"/>
                  </a:cubicBezTo>
                  <a:cubicBezTo>
                    <a:pt x="52" y="47"/>
                    <a:pt x="56" y="46"/>
                    <a:pt x="55" y="49"/>
                  </a:cubicBezTo>
                  <a:cubicBezTo>
                    <a:pt x="54" y="51"/>
                    <a:pt x="57" y="53"/>
                    <a:pt x="59" y="51"/>
                  </a:cubicBezTo>
                  <a:cubicBezTo>
                    <a:pt x="61" y="50"/>
                    <a:pt x="64" y="48"/>
                    <a:pt x="67" y="48"/>
                  </a:cubicBezTo>
                  <a:cubicBezTo>
                    <a:pt x="70" y="48"/>
                    <a:pt x="71" y="48"/>
                    <a:pt x="72" y="46"/>
                  </a:cubicBezTo>
                  <a:cubicBezTo>
                    <a:pt x="72" y="46"/>
                    <a:pt x="69" y="46"/>
                    <a:pt x="68" y="46"/>
                  </a:cubicBezTo>
                  <a:cubicBezTo>
                    <a:pt x="66" y="46"/>
                    <a:pt x="64" y="47"/>
                    <a:pt x="63" y="44"/>
                  </a:cubicBezTo>
                  <a:cubicBezTo>
                    <a:pt x="60" y="40"/>
                    <a:pt x="70" y="38"/>
                    <a:pt x="72" y="38"/>
                  </a:cubicBezTo>
                  <a:cubicBezTo>
                    <a:pt x="74" y="37"/>
                    <a:pt x="76" y="36"/>
                    <a:pt x="78" y="35"/>
                  </a:cubicBezTo>
                  <a:cubicBezTo>
                    <a:pt x="79" y="33"/>
                    <a:pt x="81" y="31"/>
                    <a:pt x="84" y="31"/>
                  </a:cubicBezTo>
                  <a:cubicBezTo>
                    <a:pt x="85" y="31"/>
                    <a:pt x="87" y="31"/>
                    <a:pt x="87" y="28"/>
                  </a:cubicBezTo>
                  <a:cubicBezTo>
                    <a:pt x="87" y="27"/>
                    <a:pt x="86" y="27"/>
                    <a:pt x="86" y="26"/>
                  </a:cubicBezTo>
                  <a:cubicBezTo>
                    <a:pt x="86" y="25"/>
                    <a:pt x="88" y="25"/>
                    <a:pt x="88" y="25"/>
                  </a:cubicBezTo>
                  <a:cubicBezTo>
                    <a:pt x="88" y="25"/>
                    <a:pt x="86" y="24"/>
                    <a:pt x="86" y="24"/>
                  </a:cubicBezTo>
                  <a:cubicBezTo>
                    <a:pt x="86" y="23"/>
                    <a:pt x="89" y="23"/>
                    <a:pt x="88" y="21"/>
                  </a:cubicBezTo>
                  <a:cubicBezTo>
                    <a:pt x="88" y="21"/>
                    <a:pt x="86" y="20"/>
                    <a:pt x="85" y="19"/>
                  </a:cubicBezTo>
                  <a:cubicBezTo>
                    <a:pt x="84" y="18"/>
                    <a:pt x="83" y="20"/>
                    <a:pt x="82" y="18"/>
                  </a:cubicBezTo>
                  <a:cubicBezTo>
                    <a:pt x="81" y="17"/>
                    <a:pt x="80" y="17"/>
                    <a:pt x="78" y="18"/>
                  </a:cubicBezTo>
                  <a:cubicBezTo>
                    <a:pt x="77" y="18"/>
                    <a:pt x="76" y="15"/>
                    <a:pt x="75" y="15"/>
                  </a:cubicBezTo>
                  <a:cubicBezTo>
                    <a:pt x="74" y="14"/>
                    <a:pt x="73" y="16"/>
                    <a:pt x="72" y="17"/>
                  </a:cubicBezTo>
                  <a:cubicBezTo>
                    <a:pt x="71" y="17"/>
                    <a:pt x="70" y="14"/>
                    <a:pt x="69" y="14"/>
                  </a:cubicBezTo>
                  <a:cubicBezTo>
                    <a:pt x="68" y="14"/>
                    <a:pt x="65" y="15"/>
                    <a:pt x="65" y="14"/>
                  </a:cubicBezTo>
                  <a:cubicBezTo>
                    <a:pt x="65" y="13"/>
                    <a:pt x="65" y="11"/>
                    <a:pt x="64" y="10"/>
                  </a:cubicBezTo>
                  <a:cubicBezTo>
                    <a:pt x="63" y="9"/>
                    <a:pt x="61" y="10"/>
                    <a:pt x="60" y="9"/>
                  </a:cubicBezTo>
                  <a:cubicBezTo>
                    <a:pt x="59" y="8"/>
                    <a:pt x="58" y="6"/>
                    <a:pt x="60" y="5"/>
                  </a:cubicBezTo>
                  <a:cubicBezTo>
                    <a:pt x="61" y="5"/>
                    <a:pt x="59" y="2"/>
                    <a:pt x="58" y="2"/>
                  </a:cubicBezTo>
                  <a:cubicBezTo>
                    <a:pt x="57" y="1"/>
                    <a:pt x="54" y="2"/>
                    <a:pt x="53" y="1"/>
                  </a:cubicBezTo>
                  <a:cubicBezTo>
                    <a:pt x="50" y="0"/>
                    <a:pt x="50" y="6"/>
                    <a:pt x="47" y="2"/>
                  </a:cubicBezTo>
                  <a:cubicBezTo>
                    <a:pt x="46" y="2"/>
                    <a:pt x="44" y="3"/>
                    <a:pt x="43" y="3"/>
                  </a:cubicBezTo>
                  <a:cubicBezTo>
                    <a:pt x="41" y="4"/>
                    <a:pt x="42" y="9"/>
                    <a:pt x="41" y="9"/>
                  </a:cubicBezTo>
                  <a:cubicBezTo>
                    <a:pt x="40" y="9"/>
                    <a:pt x="39" y="7"/>
                    <a:pt x="38" y="7"/>
                  </a:cubicBezTo>
                  <a:cubicBezTo>
                    <a:pt x="38" y="7"/>
                    <a:pt x="37" y="8"/>
                    <a:pt x="36" y="8"/>
                  </a:cubicBezTo>
                  <a:cubicBezTo>
                    <a:pt x="35" y="8"/>
                    <a:pt x="34" y="7"/>
                    <a:pt x="34" y="6"/>
                  </a:cubicBezTo>
                  <a:cubicBezTo>
                    <a:pt x="34" y="5"/>
                    <a:pt x="32" y="7"/>
                    <a:pt x="31" y="7"/>
                  </a:cubicBezTo>
                  <a:cubicBezTo>
                    <a:pt x="30" y="7"/>
                    <a:pt x="30" y="6"/>
                    <a:pt x="29" y="6"/>
                  </a:cubicBezTo>
                  <a:cubicBezTo>
                    <a:pt x="28" y="6"/>
                    <a:pt x="28" y="7"/>
                    <a:pt x="28" y="8"/>
                  </a:cubicBezTo>
                  <a:cubicBezTo>
                    <a:pt x="28" y="8"/>
                    <a:pt x="21" y="5"/>
                    <a:pt x="21" y="5"/>
                  </a:cubicBezTo>
                  <a:cubicBezTo>
                    <a:pt x="18" y="4"/>
                    <a:pt x="15" y="4"/>
                    <a:pt x="12" y="4"/>
                  </a:cubicBezTo>
                  <a:cubicBezTo>
                    <a:pt x="10" y="4"/>
                    <a:pt x="9" y="6"/>
                    <a:pt x="6" y="6"/>
                  </a:cubicBezTo>
                  <a:cubicBezTo>
                    <a:pt x="6" y="9"/>
                    <a:pt x="9" y="9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9" y="15"/>
                    <a:pt x="6" y="15"/>
                    <a:pt x="5" y="16"/>
                  </a:cubicBezTo>
                  <a:cubicBezTo>
                    <a:pt x="2" y="18"/>
                    <a:pt x="3" y="20"/>
                    <a:pt x="2" y="23"/>
                  </a:cubicBezTo>
                  <a:cubicBezTo>
                    <a:pt x="2" y="25"/>
                    <a:pt x="1" y="26"/>
                    <a:pt x="0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657">
              <a:extLst>
                <a:ext uri="{FF2B5EF4-FFF2-40B4-BE49-F238E27FC236}">
                  <a16:creationId xmlns:a16="http://schemas.microsoft.com/office/drawing/2014/main" id="{9E5AC3E5-57C6-1842-B1BB-E59A9900F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4667" y="5494972"/>
              <a:ext cx="239931" cy="103867"/>
            </a:xfrm>
            <a:custGeom>
              <a:avLst/>
              <a:gdLst>
                <a:gd name="T0" fmla="*/ 30 w 30"/>
                <a:gd name="T1" fmla="*/ 4 h 12"/>
                <a:gd name="T2" fmla="*/ 22 w 30"/>
                <a:gd name="T3" fmla="*/ 0 h 12"/>
                <a:gd name="T4" fmla="*/ 17 w 30"/>
                <a:gd name="T5" fmla="*/ 0 h 12"/>
                <a:gd name="T6" fmla="*/ 14 w 30"/>
                <a:gd name="T7" fmla="*/ 1 h 12"/>
                <a:gd name="T8" fmla="*/ 11 w 30"/>
                <a:gd name="T9" fmla="*/ 0 h 12"/>
                <a:gd name="T10" fmla="*/ 8 w 30"/>
                <a:gd name="T11" fmla="*/ 3 h 12"/>
                <a:gd name="T12" fmla="*/ 3 w 30"/>
                <a:gd name="T13" fmla="*/ 9 h 12"/>
                <a:gd name="T14" fmla="*/ 11 w 30"/>
                <a:gd name="T15" fmla="*/ 11 h 12"/>
                <a:gd name="T16" fmla="*/ 13 w 30"/>
                <a:gd name="T17" fmla="*/ 9 h 12"/>
                <a:gd name="T18" fmla="*/ 18 w 30"/>
                <a:gd name="T19" fmla="*/ 9 h 12"/>
                <a:gd name="T20" fmla="*/ 19 w 30"/>
                <a:gd name="T21" fmla="*/ 6 h 12"/>
                <a:gd name="T22" fmla="*/ 24 w 30"/>
                <a:gd name="T23" fmla="*/ 7 h 12"/>
                <a:gd name="T24" fmla="*/ 28 w 30"/>
                <a:gd name="T25" fmla="*/ 7 h 12"/>
                <a:gd name="T26" fmla="*/ 30 w 30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12">
                  <a:moveTo>
                    <a:pt x="30" y="4"/>
                  </a:moveTo>
                  <a:cubicBezTo>
                    <a:pt x="27" y="2"/>
                    <a:pt x="26" y="0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1"/>
                    <a:pt x="9" y="2"/>
                    <a:pt x="8" y="3"/>
                  </a:cubicBezTo>
                  <a:cubicBezTo>
                    <a:pt x="6" y="5"/>
                    <a:pt x="0" y="4"/>
                    <a:pt x="3" y="9"/>
                  </a:cubicBezTo>
                  <a:cubicBezTo>
                    <a:pt x="4" y="11"/>
                    <a:pt x="8" y="12"/>
                    <a:pt x="11" y="11"/>
                  </a:cubicBezTo>
                  <a:cubicBezTo>
                    <a:pt x="12" y="11"/>
                    <a:pt x="12" y="9"/>
                    <a:pt x="13" y="9"/>
                  </a:cubicBezTo>
                  <a:cubicBezTo>
                    <a:pt x="15" y="9"/>
                    <a:pt x="17" y="9"/>
                    <a:pt x="18" y="9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20" y="5"/>
                    <a:pt x="23" y="7"/>
                    <a:pt x="24" y="7"/>
                  </a:cubicBezTo>
                  <a:cubicBezTo>
                    <a:pt x="25" y="7"/>
                    <a:pt x="27" y="7"/>
                    <a:pt x="28" y="7"/>
                  </a:cubicBezTo>
                  <a:cubicBezTo>
                    <a:pt x="29" y="7"/>
                    <a:pt x="29" y="5"/>
                    <a:pt x="3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658">
              <a:extLst>
                <a:ext uri="{FF2B5EF4-FFF2-40B4-BE49-F238E27FC236}">
                  <a16:creationId xmlns:a16="http://schemas.microsoft.com/office/drawing/2014/main" id="{CD782CD3-7DDF-1D4A-A2C2-E77B5E9F4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5114125"/>
              <a:ext cx="376254" cy="297179"/>
            </a:xfrm>
            <a:custGeom>
              <a:avLst/>
              <a:gdLst>
                <a:gd name="T0" fmla="*/ 11 w 47"/>
                <a:gd name="T1" fmla="*/ 29 h 35"/>
                <a:gd name="T2" fmla="*/ 18 w 47"/>
                <a:gd name="T3" fmla="*/ 30 h 35"/>
                <a:gd name="T4" fmla="*/ 23 w 47"/>
                <a:gd name="T5" fmla="*/ 33 h 35"/>
                <a:gd name="T6" fmla="*/ 25 w 47"/>
                <a:gd name="T7" fmla="*/ 31 h 35"/>
                <a:gd name="T8" fmla="*/ 29 w 47"/>
                <a:gd name="T9" fmla="*/ 32 h 35"/>
                <a:gd name="T10" fmla="*/ 33 w 47"/>
                <a:gd name="T11" fmla="*/ 32 h 35"/>
                <a:gd name="T12" fmla="*/ 36 w 47"/>
                <a:gd name="T13" fmla="*/ 33 h 35"/>
                <a:gd name="T14" fmla="*/ 38 w 47"/>
                <a:gd name="T15" fmla="*/ 28 h 35"/>
                <a:gd name="T16" fmla="*/ 42 w 47"/>
                <a:gd name="T17" fmla="*/ 27 h 35"/>
                <a:gd name="T18" fmla="*/ 40 w 47"/>
                <a:gd name="T19" fmla="*/ 22 h 35"/>
                <a:gd name="T20" fmla="*/ 44 w 47"/>
                <a:gd name="T21" fmla="*/ 21 h 35"/>
                <a:gd name="T22" fmla="*/ 45 w 47"/>
                <a:gd name="T23" fmla="*/ 17 h 35"/>
                <a:gd name="T24" fmla="*/ 42 w 47"/>
                <a:gd name="T25" fmla="*/ 15 h 35"/>
                <a:gd name="T26" fmla="*/ 39 w 47"/>
                <a:gd name="T27" fmla="*/ 11 h 35"/>
                <a:gd name="T28" fmla="*/ 38 w 47"/>
                <a:gd name="T29" fmla="*/ 6 h 35"/>
                <a:gd name="T30" fmla="*/ 35 w 47"/>
                <a:gd name="T31" fmla="*/ 2 h 35"/>
                <a:gd name="T32" fmla="*/ 33 w 47"/>
                <a:gd name="T33" fmla="*/ 2 h 35"/>
                <a:gd name="T34" fmla="*/ 30 w 47"/>
                <a:gd name="T35" fmla="*/ 1 h 35"/>
                <a:gd name="T36" fmla="*/ 28 w 47"/>
                <a:gd name="T37" fmla="*/ 2 h 35"/>
                <a:gd name="T38" fmla="*/ 25 w 47"/>
                <a:gd name="T39" fmla="*/ 0 h 35"/>
                <a:gd name="T40" fmla="*/ 22 w 47"/>
                <a:gd name="T41" fmla="*/ 2 h 35"/>
                <a:gd name="T42" fmla="*/ 17 w 47"/>
                <a:gd name="T43" fmla="*/ 3 h 35"/>
                <a:gd name="T44" fmla="*/ 17 w 47"/>
                <a:gd name="T45" fmla="*/ 6 h 35"/>
                <a:gd name="T46" fmla="*/ 13 w 47"/>
                <a:gd name="T47" fmla="*/ 9 h 35"/>
                <a:gd name="T48" fmla="*/ 12 w 47"/>
                <a:gd name="T49" fmla="*/ 13 h 35"/>
                <a:gd name="T50" fmla="*/ 8 w 47"/>
                <a:gd name="T51" fmla="*/ 14 h 35"/>
                <a:gd name="T52" fmla="*/ 1 w 47"/>
                <a:gd name="T53" fmla="*/ 16 h 35"/>
                <a:gd name="T54" fmla="*/ 2 w 47"/>
                <a:gd name="T55" fmla="*/ 24 h 35"/>
                <a:gd name="T56" fmla="*/ 1 w 47"/>
                <a:gd name="T57" fmla="*/ 27 h 35"/>
                <a:gd name="T58" fmla="*/ 1 w 47"/>
                <a:gd name="T59" fmla="*/ 31 h 35"/>
                <a:gd name="T60" fmla="*/ 5 w 47"/>
                <a:gd name="T61" fmla="*/ 30 h 35"/>
                <a:gd name="T62" fmla="*/ 11 w 47"/>
                <a:gd name="T63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35">
                  <a:moveTo>
                    <a:pt x="11" y="29"/>
                  </a:moveTo>
                  <a:cubicBezTo>
                    <a:pt x="14" y="29"/>
                    <a:pt x="16" y="30"/>
                    <a:pt x="18" y="30"/>
                  </a:cubicBezTo>
                  <a:cubicBezTo>
                    <a:pt x="18" y="30"/>
                    <a:pt x="23" y="33"/>
                    <a:pt x="23" y="33"/>
                  </a:cubicBezTo>
                  <a:cubicBezTo>
                    <a:pt x="23" y="32"/>
                    <a:pt x="24" y="29"/>
                    <a:pt x="25" y="31"/>
                  </a:cubicBezTo>
                  <a:cubicBezTo>
                    <a:pt x="27" y="34"/>
                    <a:pt x="28" y="29"/>
                    <a:pt x="29" y="32"/>
                  </a:cubicBezTo>
                  <a:cubicBezTo>
                    <a:pt x="30" y="34"/>
                    <a:pt x="32" y="32"/>
                    <a:pt x="33" y="32"/>
                  </a:cubicBezTo>
                  <a:cubicBezTo>
                    <a:pt x="34" y="31"/>
                    <a:pt x="36" y="35"/>
                    <a:pt x="36" y="33"/>
                  </a:cubicBezTo>
                  <a:cubicBezTo>
                    <a:pt x="37" y="31"/>
                    <a:pt x="36" y="29"/>
                    <a:pt x="38" y="28"/>
                  </a:cubicBezTo>
                  <a:cubicBezTo>
                    <a:pt x="39" y="28"/>
                    <a:pt x="41" y="27"/>
                    <a:pt x="42" y="27"/>
                  </a:cubicBezTo>
                  <a:cubicBezTo>
                    <a:pt x="41" y="26"/>
                    <a:pt x="40" y="24"/>
                    <a:pt x="40" y="22"/>
                  </a:cubicBezTo>
                  <a:cubicBezTo>
                    <a:pt x="40" y="20"/>
                    <a:pt x="42" y="22"/>
                    <a:pt x="44" y="21"/>
                  </a:cubicBezTo>
                  <a:cubicBezTo>
                    <a:pt x="46" y="21"/>
                    <a:pt x="47" y="19"/>
                    <a:pt x="45" y="17"/>
                  </a:cubicBezTo>
                  <a:cubicBezTo>
                    <a:pt x="44" y="16"/>
                    <a:pt x="43" y="17"/>
                    <a:pt x="42" y="15"/>
                  </a:cubicBezTo>
                  <a:cubicBezTo>
                    <a:pt x="41" y="14"/>
                    <a:pt x="40" y="13"/>
                    <a:pt x="39" y="11"/>
                  </a:cubicBezTo>
                  <a:cubicBezTo>
                    <a:pt x="38" y="10"/>
                    <a:pt x="38" y="8"/>
                    <a:pt x="38" y="6"/>
                  </a:cubicBezTo>
                  <a:cubicBezTo>
                    <a:pt x="39" y="4"/>
                    <a:pt x="36" y="2"/>
                    <a:pt x="35" y="2"/>
                  </a:cubicBezTo>
                  <a:cubicBezTo>
                    <a:pt x="34" y="1"/>
                    <a:pt x="34" y="2"/>
                    <a:pt x="33" y="2"/>
                  </a:cubicBezTo>
                  <a:cubicBezTo>
                    <a:pt x="31" y="3"/>
                    <a:pt x="31" y="2"/>
                    <a:pt x="30" y="1"/>
                  </a:cubicBezTo>
                  <a:cubicBezTo>
                    <a:pt x="29" y="0"/>
                    <a:pt x="29" y="2"/>
                    <a:pt x="28" y="2"/>
                  </a:cubicBezTo>
                  <a:cubicBezTo>
                    <a:pt x="27" y="2"/>
                    <a:pt x="25" y="0"/>
                    <a:pt x="25" y="0"/>
                  </a:cubicBezTo>
                  <a:cubicBezTo>
                    <a:pt x="23" y="0"/>
                    <a:pt x="23" y="2"/>
                    <a:pt x="22" y="2"/>
                  </a:cubicBezTo>
                  <a:cubicBezTo>
                    <a:pt x="20" y="3"/>
                    <a:pt x="19" y="3"/>
                    <a:pt x="17" y="3"/>
                  </a:cubicBezTo>
                  <a:cubicBezTo>
                    <a:pt x="16" y="4"/>
                    <a:pt x="17" y="6"/>
                    <a:pt x="17" y="6"/>
                  </a:cubicBezTo>
                  <a:cubicBezTo>
                    <a:pt x="16" y="8"/>
                    <a:pt x="13" y="7"/>
                    <a:pt x="13" y="9"/>
                  </a:cubicBezTo>
                  <a:cubicBezTo>
                    <a:pt x="12" y="10"/>
                    <a:pt x="12" y="11"/>
                    <a:pt x="12" y="13"/>
                  </a:cubicBezTo>
                  <a:cubicBezTo>
                    <a:pt x="12" y="14"/>
                    <a:pt x="9" y="14"/>
                    <a:pt x="8" y="14"/>
                  </a:cubicBezTo>
                  <a:cubicBezTo>
                    <a:pt x="5" y="15"/>
                    <a:pt x="4" y="16"/>
                    <a:pt x="1" y="16"/>
                  </a:cubicBezTo>
                  <a:cubicBezTo>
                    <a:pt x="2" y="19"/>
                    <a:pt x="5" y="21"/>
                    <a:pt x="2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3" y="28"/>
                    <a:pt x="1" y="30"/>
                    <a:pt x="1" y="31"/>
                  </a:cubicBezTo>
                  <a:cubicBezTo>
                    <a:pt x="3" y="31"/>
                    <a:pt x="4" y="31"/>
                    <a:pt x="5" y="30"/>
                  </a:cubicBezTo>
                  <a:cubicBezTo>
                    <a:pt x="7" y="29"/>
                    <a:pt x="10" y="29"/>
                    <a:pt x="11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659">
              <a:extLst>
                <a:ext uri="{FF2B5EF4-FFF2-40B4-BE49-F238E27FC236}">
                  <a16:creationId xmlns:a16="http://schemas.microsoft.com/office/drawing/2014/main" id="{285A82B3-C961-A74A-9D4D-647937D50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5096813"/>
              <a:ext cx="231750" cy="161574"/>
            </a:xfrm>
            <a:custGeom>
              <a:avLst/>
              <a:gdLst>
                <a:gd name="T0" fmla="*/ 16 w 29"/>
                <a:gd name="T1" fmla="*/ 18 h 19"/>
                <a:gd name="T2" fmla="*/ 23 w 29"/>
                <a:gd name="T3" fmla="*/ 15 h 19"/>
                <a:gd name="T4" fmla="*/ 23 w 29"/>
                <a:gd name="T5" fmla="*/ 12 h 19"/>
                <a:gd name="T6" fmla="*/ 27 w 29"/>
                <a:gd name="T7" fmla="*/ 9 h 19"/>
                <a:gd name="T8" fmla="*/ 26 w 29"/>
                <a:gd name="T9" fmla="*/ 4 h 19"/>
                <a:gd name="T10" fmla="*/ 19 w 29"/>
                <a:gd name="T11" fmla="*/ 1 h 19"/>
                <a:gd name="T12" fmla="*/ 10 w 29"/>
                <a:gd name="T13" fmla="*/ 1 h 19"/>
                <a:gd name="T14" fmla="*/ 0 w 29"/>
                <a:gd name="T15" fmla="*/ 4 h 19"/>
                <a:gd name="T16" fmla="*/ 1 w 29"/>
                <a:gd name="T17" fmla="*/ 6 h 19"/>
                <a:gd name="T18" fmla="*/ 2 w 29"/>
                <a:gd name="T19" fmla="*/ 9 h 19"/>
                <a:gd name="T20" fmla="*/ 5 w 29"/>
                <a:gd name="T21" fmla="*/ 10 h 19"/>
                <a:gd name="T22" fmla="*/ 9 w 29"/>
                <a:gd name="T23" fmla="*/ 11 h 19"/>
                <a:gd name="T24" fmla="*/ 8 w 29"/>
                <a:gd name="T25" fmla="*/ 15 h 19"/>
                <a:gd name="T26" fmla="*/ 12 w 29"/>
                <a:gd name="T27" fmla="*/ 18 h 19"/>
                <a:gd name="T28" fmla="*/ 16 w 29"/>
                <a:gd name="T29" fmla="*/ 18 h 19"/>
                <a:gd name="T30" fmla="*/ 16 w 29"/>
                <a:gd name="T3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16" y="18"/>
                  </a:moveTo>
                  <a:cubicBezTo>
                    <a:pt x="18" y="16"/>
                    <a:pt x="21" y="16"/>
                    <a:pt x="23" y="15"/>
                  </a:cubicBezTo>
                  <a:cubicBezTo>
                    <a:pt x="23" y="14"/>
                    <a:pt x="23" y="13"/>
                    <a:pt x="23" y="12"/>
                  </a:cubicBezTo>
                  <a:cubicBezTo>
                    <a:pt x="24" y="10"/>
                    <a:pt x="25" y="10"/>
                    <a:pt x="27" y="9"/>
                  </a:cubicBezTo>
                  <a:cubicBezTo>
                    <a:pt x="29" y="8"/>
                    <a:pt x="28" y="5"/>
                    <a:pt x="26" y="4"/>
                  </a:cubicBezTo>
                  <a:cubicBezTo>
                    <a:pt x="24" y="3"/>
                    <a:pt x="22" y="2"/>
                    <a:pt x="19" y="1"/>
                  </a:cubicBezTo>
                  <a:cubicBezTo>
                    <a:pt x="17" y="0"/>
                    <a:pt x="13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1" y="8"/>
                    <a:pt x="2" y="9"/>
                  </a:cubicBezTo>
                  <a:cubicBezTo>
                    <a:pt x="3" y="9"/>
                    <a:pt x="4" y="11"/>
                    <a:pt x="5" y="10"/>
                  </a:cubicBezTo>
                  <a:cubicBezTo>
                    <a:pt x="7" y="10"/>
                    <a:pt x="9" y="9"/>
                    <a:pt x="9" y="11"/>
                  </a:cubicBezTo>
                  <a:cubicBezTo>
                    <a:pt x="9" y="12"/>
                    <a:pt x="9" y="14"/>
                    <a:pt x="8" y="15"/>
                  </a:cubicBezTo>
                  <a:cubicBezTo>
                    <a:pt x="11" y="15"/>
                    <a:pt x="11" y="15"/>
                    <a:pt x="12" y="18"/>
                  </a:cubicBezTo>
                  <a:cubicBezTo>
                    <a:pt x="13" y="18"/>
                    <a:pt x="16" y="18"/>
                    <a:pt x="16" y="18"/>
                  </a:cubicBezTo>
                  <a:cubicBezTo>
                    <a:pt x="17" y="17"/>
                    <a:pt x="15" y="19"/>
                    <a:pt x="16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660">
              <a:extLst>
                <a:ext uri="{FF2B5EF4-FFF2-40B4-BE49-F238E27FC236}">
                  <a16:creationId xmlns:a16="http://schemas.microsoft.com/office/drawing/2014/main" id="{1466EE34-0AA9-314D-A36C-B550286A6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1887" y="4995831"/>
              <a:ext cx="286281" cy="152919"/>
            </a:xfrm>
            <a:custGeom>
              <a:avLst/>
              <a:gdLst>
                <a:gd name="T0" fmla="*/ 11 w 36"/>
                <a:gd name="T1" fmla="*/ 13 h 18"/>
                <a:gd name="T2" fmla="*/ 19 w 36"/>
                <a:gd name="T3" fmla="*/ 12 h 18"/>
                <a:gd name="T4" fmla="*/ 25 w 36"/>
                <a:gd name="T5" fmla="*/ 15 h 18"/>
                <a:gd name="T6" fmla="*/ 29 w 36"/>
                <a:gd name="T7" fmla="*/ 17 h 18"/>
                <a:gd name="T8" fmla="*/ 33 w 36"/>
                <a:gd name="T9" fmla="*/ 16 h 18"/>
                <a:gd name="T10" fmla="*/ 36 w 36"/>
                <a:gd name="T11" fmla="*/ 14 h 18"/>
                <a:gd name="T12" fmla="*/ 34 w 36"/>
                <a:gd name="T13" fmla="*/ 8 h 18"/>
                <a:gd name="T14" fmla="*/ 31 w 36"/>
                <a:gd name="T15" fmla="*/ 4 h 18"/>
                <a:gd name="T16" fmla="*/ 25 w 36"/>
                <a:gd name="T17" fmla="*/ 3 h 18"/>
                <a:gd name="T18" fmla="*/ 18 w 36"/>
                <a:gd name="T19" fmla="*/ 1 h 18"/>
                <a:gd name="T20" fmla="*/ 17 w 36"/>
                <a:gd name="T21" fmla="*/ 5 h 18"/>
                <a:gd name="T22" fmla="*/ 15 w 36"/>
                <a:gd name="T23" fmla="*/ 7 h 18"/>
                <a:gd name="T24" fmla="*/ 8 w 36"/>
                <a:gd name="T25" fmla="*/ 4 h 18"/>
                <a:gd name="T26" fmla="*/ 0 w 36"/>
                <a:gd name="T27" fmla="*/ 15 h 18"/>
                <a:gd name="T28" fmla="*/ 11 w 36"/>
                <a:gd name="T2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18">
                  <a:moveTo>
                    <a:pt x="11" y="13"/>
                  </a:moveTo>
                  <a:cubicBezTo>
                    <a:pt x="14" y="13"/>
                    <a:pt x="16" y="12"/>
                    <a:pt x="19" y="12"/>
                  </a:cubicBezTo>
                  <a:cubicBezTo>
                    <a:pt x="20" y="12"/>
                    <a:pt x="24" y="14"/>
                    <a:pt x="25" y="15"/>
                  </a:cubicBezTo>
                  <a:cubicBezTo>
                    <a:pt x="26" y="16"/>
                    <a:pt x="27" y="18"/>
                    <a:pt x="29" y="17"/>
                  </a:cubicBezTo>
                  <a:cubicBezTo>
                    <a:pt x="30" y="17"/>
                    <a:pt x="31" y="16"/>
                    <a:pt x="33" y="16"/>
                  </a:cubicBezTo>
                  <a:cubicBezTo>
                    <a:pt x="34" y="16"/>
                    <a:pt x="34" y="14"/>
                    <a:pt x="36" y="14"/>
                  </a:cubicBezTo>
                  <a:cubicBezTo>
                    <a:pt x="35" y="12"/>
                    <a:pt x="33" y="9"/>
                    <a:pt x="34" y="8"/>
                  </a:cubicBezTo>
                  <a:cubicBezTo>
                    <a:pt x="35" y="6"/>
                    <a:pt x="32" y="4"/>
                    <a:pt x="31" y="4"/>
                  </a:cubicBezTo>
                  <a:cubicBezTo>
                    <a:pt x="29" y="3"/>
                    <a:pt x="27" y="5"/>
                    <a:pt x="25" y="3"/>
                  </a:cubicBezTo>
                  <a:cubicBezTo>
                    <a:pt x="22" y="1"/>
                    <a:pt x="21" y="0"/>
                    <a:pt x="18" y="1"/>
                  </a:cubicBezTo>
                  <a:cubicBezTo>
                    <a:pt x="16" y="2"/>
                    <a:pt x="17" y="3"/>
                    <a:pt x="17" y="5"/>
                  </a:cubicBezTo>
                  <a:cubicBezTo>
                    <a:pt x="16" y="6"/>
                    <a:pt x="16" y="7"/>
                    <a:pt x="15" y="7"/>
                  </a:cubicBezTo>
                  <a:cubicBezTo>
                    <a:pt x="12" y="9"/>
                    <a:pt x="10" y="5"/>
                    <a:pt x="8" y="4"/>
                  </a:cubicBezTo>
                  <a:cubicBezTo>
                    <a:pt x="3" y="0"/>
                    <a:pt x="0" y="11"/>
                    <a:pt x="0" y="15"/>
                  </a:cubicBezTo>
                  <a:cubicBezTo>
                    <a:pt x="4" y="13"/>
                    <a:pt x="7" y="13"/>
                    <a:pt x="1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661">
              <a:extLst>
                <a:ext uri="{FF2B5EF4-FFF2-40B4-BE49-F238E27FC236}">
                  <a16:creationId xmlns:a16="http://schemas.microsoft.com/office/drawing/2014/main" id="{52807B26-74FB-5E43-939F-8E66C2ED4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9133" y="4903506"/>
              <a:ext cx="190855" cy="126948"/>
            </a:xfrm>
            <a:custGeom>
              <a:avLst/>
              <a:gdLst>
                <a:gd name="T0" fmla="*/ 16 w 24"/>
                <a:gd name="T1" fmla="*/ 15 h 15"/>
                <a:gd name="T2" fmla="*/ 20 w 24"/>
                <a:gd name="T3" fmla="*/ 15 h 15"/>
                <a:gd name="T4" fmla="*/ 22 w 24"/>
                <a:gd name="T5" fmla="*/ 13 h 15"/>
                <a:gd name="T6" fmla="*/ 22 w 24"/>
                <a:gd name="T7" fmla="*/ 10 h 15"/>
                <a:gd name="T8" fmla="*/ 21 w 24"/>
                <a:gd name="T9" fmla="*/ 5 h 15"/>
                <a:gd name="T10" fmla="*/ 24 w 24"/>
                <a:gd name="T11" fmla="*/ 0 h 15"/>
                <a:gd name="T12" fmla="*/ 12 w 24"/>
                <a:gd name="T13" fmla="*/ 0 h 15"/>
                <a:gd name="T14" fmla="*/ 6 w 24"/>
                <a:gd name="T15" fmla="*/ 1 h 15"/>
                <a:gd name="T16" fmla="*/ 0 w 24"/>
                <a:gd name="T17" fmla="*/ 5 h 15"/>
                <a:gd name="T18" fmla="*/ 2 w 24"/>
                <a:gd name="T19" fmla="*/ 6 h 15"/>
                <a:gd name="T20" fmla="*/ 2 w 24"/>
                <a:gd name="T21" fmla="*/ 8 h 15"/>
                <a:gd name="T22" fmla="*/ 7 w 24"/>
                <a:gd name="T23" fmla="*/ 9 h 15"/>
                <a:gd name="T24" fmla="*/ 6 w 24"/>
                <a:gd name="T25" fmla="*/ 13 h 15"/>
                <a:gd name="T26" fmla="*/ 11 w 24"/>
                <a:gd name="T27" fmla="*/ 12 h 15"/>
                <a:gd name="T28" fmla="*/ 16 w 24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5">
                  <a:moveTo>
                    <a:pt x="16" y="15"/>
                  </a:moveTo>
                  <a:cubicBezTo>
                    <a:pt x="17" y="15"/>
                    <a:pt x="19" y="15"/>
                    <a:pt x="20" y="15"/>
                  </a:cubicBezTo>
                  <a:cubicBezTo>
                    <a:pt x="20" y="14"/>
                    <a:pt x="22" y="14"/>
                    <a:pt x="22" y="13"/>
                  </a:cubicBezTo>
                  <a:cubicBezTo>
                    <a:pt x="22" y="12"/>
                    <a:pt x="22" y="11"/>
                    <a:pt x="22" y="10"/>
                  </a:cubicBezTo>
                  <a:cubicBezTo>
                    <a:pt x="21" y="8"/>
                    <a:pt x="20" y="7"/>
                    <a:pt x="21" y="5"/>
                  </a:cubicBezTo>
                  <a:cubicBezTo>
                    <a:pt x="23" y="4"/>
                    <a:pt x="24" y="2"/>
                    <a:pt x="24" y="0"/>
                  </a:cubicBezTo>
                  <a:cubicBezTo>
                    <a:pt x="22" y="3"/>
                    <a:pt x="15" y="0"/>
                    <a:pt x="12" y="0"/>
                  </a:cubicBezTo>
                  <a:cubicBezTo>
                    <a:pt x="10" y="0"/>
                    <a:pt x="8" y="0"/>
                    <a:pt x="6" y="1"/>
                  </a:cubicBezTo>
                  <a:cubicBezTo>
                    <a:pt x="5" y="1"/>
                    <a:pt x="0" y="5"/>
                    <a:pt x="0" y="5"/>
                  </a:cubicBezTo>
                  <a:cubicBezTo>
                    <a:pt x="0" y="6"/>
                    <a:pt x="3" y="5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10"/>
                    <a:pt x="7" y="9"/>
                    <a:pt x="7" y="9"/>
                  </a:cubicBezTo>
                  <a:cubicBezTo>
                    <a:pt x="7" y="10"/>
                    <a:pt x="6" y="12"/>
                    <a:pt x="6" y="13"/>
                  </a:cubicBezTo>
                  <a:cubicBezTo>
                    <a:pt x="7" y="12"/>
                    <a:pt x="9" y="11"/>
                    <a:pt x="11" y="12"/>
                  </a:cubicBezTo>
                  <a:cubicBezTo>
                    <a:pt x="13" y="13"/>
                    <a:pt x="14" y="15"/>
                    <a:pt x="1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662">
              <a:extLst>
                <a:ext uri="{FF2B5EF4-FFF2-40B4-BE49-F238E27FC236}">
                  <a16:creationId xmlns:a16="http://schemas.microsoft.com/office/drawing/2014/main" id="{36066099-626D-D946-A504-459C4EE5E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3" y="5166059"/>
              <a:ext cx="128145" cy="66361"/>
            </a:xfrm>
            <a:custGeom>
              <a:avLst/>
              <a:gdLst>
                <a:gd name="T0" fmla="*/ 16 w 16"/>
                <a:gd name="T1" fmla="*/ 4 h 8"/>
                <a:gd name="T2" fmla="*/ 12 w 16"/>
                <a:gd name="T3" fmla="*/ 2 h 8"/>
                <a:gd name="T4" fmla="*/ 8 w 16"/>
                <a:gd name="T5" fmla="*/ 0 h 8"/>
                <a:gd name="T6" fmla="*/ 7 w 16"/>
                <a:gd name="T7" fmla="*/ 3 h 8"/>
                <a:gd name="T8" fmla="*/ 5 w 16"/>
                <a:gd name="T9" fmla="*/ 2 h 8"/>
                <a:gd name="T10" fmla="*/ 2 w 16"/>
                <a:gd name="T11" fmla="*/ 3 h 8"/>
                <a:gd name="T12" fmla="*/ 0 w 16"/>
                <a:gd name="T13" fmla="*/ 5 h 8"/>
                <a:gd name="T14" fmla="*/ 0 w 16"/>
                <a:gd name="T15" fmla="*/ 6 h 8"/>
                <a:gd name="T16" fmla="*/ 2 w 16"/>
                <a:gd name="T17" fmla="*/ 6 h 8"/>
                <a:gd name="T18" fmla="*/ 8 w 16"/>
                <a:gd name="T19" fmla="*/ 7 h 8"/>
                <a:gd name="T20" fmla="*/ 16 w 16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cubicBezTo>
                    <a:pt x="16" y="1"/>
                    <a:pt x="14" y="2"/>
                    <a:pt x="12" y="2"/>
                  </a:cubicBezTo>
                  <a:cubicBezTo>
                    <a:pt x="11" y="3"/>
                    <a:pt x="10" y="1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6" y="3"/>
                    <a:pt x="7" y="1"/>
                    <a:pt x="5" y="2"/>
                  </a:cubicBezTo>
                  <a:cubicBezTo>
                    <a:pt x="4" y="2"/>
                    <a:pt x="2" y="2"/>
                    <a:pt x="2" y="3"/>
                  </a:cubicBezTo>
                  <a:cubicBezTo>
                    <a:pt x="1" y="5"/>
                    <a:pt x="2" y="6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4" y="7"/>
                    <a:pt x="6" y="7"/>
                    <a:pt x="8" y="7"/>
                  </a:cubicBezTo>
                  <a:cubicBezTo>
                    <a:pt x="10" y="7"/>
                    <a:pt x="16" y="8"/>
                    <a:pt x="1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663">
              <a:extLst>
                <a:ext uri="{FF2B5EF4-FFF2-40B4-BE49-F238E27FC236}">
                  <a16:creationId xmlns:a16="http://schemas.microsoft.com/office/drawing/2014/main" id="{068213AE-77A3-DC49-9A39-B0747E28A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5183369"/>
              <a:ext cx="381707" cy="354881"/>
            </a:xfrm>
            <a:custGeom>
              <a:avLst/>
              <a:gdLst>
                <a:gd name="T0" fmla="*/ 1 w 48"/>
                <a:gd name="T1" fmla="*/ 12 h 42"/>
                <a:gd name="T2" fmla="*/ 0 w 48"/>
                <a:gd name="T3" fmla="*/ 16 h 42"/>
                <a:gd name="T4" fmla="*/ 2 w 48"/>
                <a:gd name="T5" fmla="*/ 20 h 42"/>
                <a:gd name="T6" fmla="*/ 4 w 48"/>
                <a:gd name="T7" fmla="*/ 27 h 42"/>
                <a:gd name="T8" fmla="*/ 9 w 48"/>
                <a:gd name="T9" fmla="*/ 31 h 42"/>
                <a:gd name="T10" fmla="*/ 10 w 48"/>
                <a:gd name="T11" fmla="*/ 33 h 42"/>
                <a:gd name="T12" fmla="*/ 13 w 48"/>
                <a:gd name="T13" fmla="*/ 32 h 42"/>
                <a:gd name="T14" fmla="*/ 21 w 48"/>
                <a:gd name="T15" fmla="*/ 36 h 42"/>
                <a:gd name="T16" fmla="*/ 25 w 48"/>
                <a:gd name="T17" fmla="*/ 37 h 42"/>
                <a:gd name="T18" fmla="*/ 33 w 48"/>
                <a:gd name="T19" fmla="*/ 37 h 42"/>
                <a:gd name="T20" fmla="*/ 39 w 48"/>
                <a:gd name="T21" fmla="*/ 41 h 42"/>
                <a:gd name="T22" fmla="*/ 41 w 48"/>
                <a:gd name="T23" fmla="*/ 35 h 42"/>
                <a:gd name="T24" fmla="*/ 44 w 48"/>
                <a:gd name="T25" fmla="*/ 32 h 42"/>
                <a:gd name="T26" fmla="*/ 48 w 48"/>
                <a:gd name="T27" fmla="*/ 31 h 42"/>
                <a:gd name="T28" fmla="*/ 45 w 48"/>
                <a:gd name="T29" fmla="*/ 26 h 42"/>
                <a:gd name="T30" fmla="*/ 44 w 48"/>
                <a:gd name="T31" fmla="*/ 19 h 42"/>
                <a:gd name="T32" fmla="*/ 46 w 48"/>
                <a:gd name="T33" fmla="*/ 12 h 42"/>
                <a:gd name="T34" fmla="*/ 44 w 48"/>
                <a:gd name="T35" fmla="*/ 7 h 42"/>
                <a:gd name="T36" fmla="*/ 42 w 48"/>
                <a:gd name="T37" fmla="*/ 5 h 42"/>
                <a:gd name="T38" fmla="*/ 25 w 48"/>
                <a:gd name="T39" fmla="*/ 4 h 42"/>
                <a:gd name="T40" fmla="*/ 20 w 48"/>
                <a:gd name="T41" fmla="*/ 2 h 42"/>
                <a:gd name="T42" fmla="*/ 13 w 48"/>
                <a:gd name="T43" fmla="*/ 4 h 42"/>
                <a:gd name="T44" fmla="*/ 6 w 48"/>
                <a:gd name="T45" fmla="*/ 6 h 42"/>
                <a:gd name="T46" fmla="*/ 2 w 48"/>
                <a:gd name="T47" fmla="*/ 7 h 42"/>
                <a:gd name="T48" fmla="*/ 1 w 48"/>
                <a:gd name="T49" fmla="*/ 9 h 42"/>
                <a:gd name="T50" fmla="*/ 1 w 48"/>
                <a:gd name="T51" fmla="*/ 12 h 42"/>
                <a:gd name="T52" fmla="*/ 1 w 48"/>
                <a:gd name="T53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42">
                  <a:moveTo>
                    <a:pt x="1" y="12"/>
                  </a:moveTo>
                  <a:cubicBezTo>
                    <a:pt x="1" y="13"/>
                    <a:pt x="0" y="15"/>
                    <a:pt x="0" y="16"/>
                  </a:cubicBezTo>
                  <a:cubicBezTo>
                    <a:pt x="1" y="17"/>
                    <a:pt x="2" y="19"/>
                    <a:pt x="2" y="20"/>
                  </a:cubicBezTo>
                  <a:cubicBezTo>
                    <a:pt x="2" y="22"/>
                    <a:pt x="3" y="25"/>
                    <a:pt x="4" y="27"/>
                  </a:cubicBezTo>
                  <a:cubicBezTo>
                    <a:pt x="5" y="30"/>
                    <a:pt x="8" y="29"/>
                    <a:pt x="9" y="31"/>
                  </a:cubicBezTo>
                  <a:cubicBezTo>
                    <a:pt x="9" y="31"/>
                    <a:pt x="9" y="33"/>
                    <a:pt x="10" y="33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5" y="31"/>
                    <a:pt x="19" y="35"/>
                    <a:pt x="21" y="36"/>
                  </a:cubicBezTo>
                  <a:cubicBezTo>
                    <a:pt x="22" y="37"/>
                    <a:pt x="23" y="39"/>
                    <a:pt x="25" y="37"/>
                  </a:cubicBezTo>
                  <a:cubicBezTo>
                    <a:pt x="26" y="36"/>
                    <a:pt x="31" y="37"/>
                    <a:pt x="33" y="37"/>
                  </a:cubicBezTo>
                  <a:cubicBezTo>
                    <a:pt x="36" y="37"/>
                    <a:pt x="37" y="39"/>
                    <a:pt x="39" y="41"/>
                  </a:cubicBezTo>
                  <a:cubicBezTo>
                    <a:pt x="40" y="42"/>
                    <a:pt x="40" y="36"/>
                    <a:pt x="41" y="35"/>
                  </a:cubicBezTo>
                  <a:cubicBezTo>
                    <a:pt x="42" y="34"/>
                    <a:pt x="43" y="33"/>
                    <a:pt x="44" y="32"/>
                  </a:cubicBezTo>
                  <a:cubicBezTo>
                    <a:pt x="45" y="32"/>
                    <a:pt x="48" y="32"/>
                    <a:pt x="48" y="31"/>
                  </a:cubicBezTo>
                  <a:cubicBezTo>
                    <a:pt x="47" y="28"/>
                    <a:pt x="47" y="27"/>
                    <a:pt x="45" y="26"/>
                  </a:cubicBezTo>
                  <a:cubicBezTo>
                    <a:pt x="43" y="24"/>
                    <a:pt x="46" y="21"/>
                    <a:pt x="44" y="19"/>
                  </a:cubicBezTo>
                  <a:cubicBezTo>
                    <a:pt x="42" y="18"/>
                    <a:pt x="47" y="14"/>
                    <a:pt x="46" y="12"/>
                  </a:cubicBezTo>
                  <a:cubicBezTo>
                    <a:pt x="45" y="10"/>
                    <a:pt x="44" y="9"/>
                    <a:pt x="44" y="7"/>
                  </a:cubicBezTo>
                  <a:cubicBezTo>
                    <a:pt x="44" y="6"/>
                    <a:pt x="44" y="5"/>
                    <a:pt x="42" y="5"/>
                  </a:cubicBezTo>
                  <a:cubicBezTo>
                    <a:pt x="37" y="3"/>
                    <a:pt x="30" y="6"/>
                    <a:pt x="25" y="4"/>
                  </a:cubicBezTo>
                  <a:cubicBezTo>
                    <a:pt x="25" y="7"/>
                    <a:pt x="21" y="2"/>
                    <a:pt x="20" y="2"/>
                  </a:cubicBezTo>
                  <a:cubicBezTo>
                    <a:pt x="17" y="0"/>
                    <a:pt x="15" y="2"/>
                    <a:pt x="13" y="4"/>
                  </a:cubicBezTo>
                  <a:cubicBezTo>
                    <a:pt x="10" y="5"/>
                    <a:pt x="8" y="6"/>
                    <a:pt x="6" y="6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1" y="8"/>
                    <a:pt x="3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4"/>
                    <a:pt x="1" y="12"/>
                    <a:pt x="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664">
              <a:extLst>
                <a:ext uri="{FF2B5EF4-FFF2-40B4-BE49-F238E27FC236}">
                  <a16:creationId xmlns:a16="http://schemas.microsoft.com/office/drawing/2014/main" id="{792E9BF1-C675-BA4E-8B9A-4266776B7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555564"/>
              <a:ext cx="368076" cy="253900"/>
            </a:xfrm>
            <a:custGeom>
              <a:avLst/>
              <a:gdLst>
                <a:gd name="T0" fmla="*/ 38 w 46"/>
                <a:gd name="T1" fmla="*/ 13 h 30"/>
                <a:gd name="T2" fmla="*/ 35 w 46"/>
                <a:gd name="T3" fmla="*/ 6 h 30"/>
                <a:gd name="T4" fmla="*/ 32 w 46"/>
                <a:gd name="T5" fmla="*/ 0 h 30"/>
                <a:gd name="T6" fmla="*/ 22 w 46"/>
                <a:gd name="T7" fmla="*/ 4 h 30"/>
                <a:gd name="T8" fmla="*/ 18 w 46"/>
                <a:gd name="T9" fmla="*/ 3 h 30"/>
                <a:gd name="T10" fmla="*/ 12 w 46"/>
                <a:gd name="T11" fmla="*/ 3 h 30"/>
                <a:gd name="T12" fmla="*/ 8 w 46"/>
                <a:gd name="T13" fmla="*/ 6 h 30"/>
                <a:gd name="T14" fmla="*/ 4 w 46"/>
                <a:gd name="T15" fmla="*/ 14 h 30"/>
                <a:gd name="T16" fmla="*/ 0 w 46"/>
                <a:gd name="T17" fmla="*/ 15 h 30"/>
                <a:gd name="T18" fmla="*/ 3 w 46"/>
                <a:gd name="T19" fmla="*/ 18 h 30"/>
                <a:gd name="T20" fmla="*/ 5 w 46"/>
                <a:gd name="T21" fmla="*/ 22 h 30"/>
                <a:gd name="T22" fmla="*/ 8 w 46"/>
                <a:gd name="T23" fmla="*/ 24 h 30"/>
                <a:gd name="T24" fmla="*/ 11 w 46"/>
                <a:gd name="T25" fmla="*/ 25 h 30"/>
                <a:gd name="T26" fmla="*/ 11 w 46"/>
                <a:gd name="T27" fmla="*/ 28 h 30"/>
                <a:gd name="T28" fmla="*/ 21 w 46"/>
                <a:gd name="T29" fmla="*/ 30 h 30"/>
                <a:gd name="T30" fmla="*/ 28 w 46"/>
                <a:gd name="T31" fmla="*/ 28 h 30"/>
                <a:gd name="T32" fmla="*/ 40 w 46"/>
                <a:gd name="T33" fmla="*/ 30 h 30"/>
                <a:gd name="T34" fmla="*/ 41 w 46"/>
                <a:gd name="T35" fmla="*/ 23 h 30"/>
                <a:gd name="T36" fmla="*/ 46 w 46"/>
                <a:gd name="T37" fmla="*/ 20 h 30"/>
                <a:gd name="T38" fmla="*/ 39 w 46"/>
                <a:gd name="T39" fmla="*/ 20 h 30"/>
                <a:gd name="T40" fmla="*/ 38 w 46"/>
                <a:gd name="T41" fmla="*/ 13 h 30"/>
                <a:gd name="T42" fmla="*/ 38 w 46"/>
                <a:gd name="T4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0">
                  <a:moveTo>
                    <a:pt x="38" y="13"/>
                  </a:moveTo>
                  <a:cubicBezTo>
                    <a:pt x="39" y="10"/>
                    <a:pt x="36" y="8"/>
                    <a:pt x="35" y="6"/>
                  </a:cubicBezTo>
                  <a:cubicBezTo>
                    <a:pt x="33" y="5"/>
                    <a:pt x="32" y="2"/>
                    <a:pt x="32" y="0"/>
                  </a:cubicBezTo>
                  <a:cubicBezTo>
                    <a:pt x="29" y="1"/>
                    <a:pt x="26" y="4"/>
                    <a:pt x="22" y="4"/>
                  </a:cubicBezTo>
                  <a:cubicBezTo>
                    <a:pt x="21" y="4"/>
                    <a:pt x="19" y="3"/>
                    <a:pt x="18" y="3"/>
                  </a:cubicBezTo>
                  <a:cubicBezTo>
                    <a:pt x="16" y="3"/>
                    <a:pt x="14" y="3"/>
                    <a:pt x="12" y="3"/>
                  </a:cubicBezTo>
                  <a:cubicBezTo>
                    <a:pt x="12" y="3"/>
                    <a:pt x="9" y="6"/>
                    <a:pt x="8" y="6"/>
                  </a:cubicBezTo>
                  <a:cubicBezTo>
                    <a:pt x="7" y="9"/>
                    <a:pt x="5" y="11"/>
                    <a:pt x="4" y="14"/>
                  </a:cubicBezTo>
                  <a:cubicBezTo>
                    <a:pt x="3" y="14"/>
                    <a:pt x="1" y="14"/>
                    <a:pt x="0" y="15"/>
                  </a:cubicBezTo>
                  <a:cubicBezTo>
                    <a:pt x="0" y="16"/>
                    <a:pt x="3" y="17"/>
                    <a:pt x="3" y="18"/>
                  </a:cubicBezTo>
                  <a:cubicBezTo>
                    <a:pt x="3" y="20"/>
                    <a:pt x="4" y="20"/>
                    <a:pt x="5" y="22"/>
                  </a:cubicBezTo>
                  <a:cubicBezTo>
                    <a:pt x="5" y="24"/>
                    <a:pt x="6" y="24"/>
                    <a:pt x="8" y="24"/>
                  </a:cubicBezTo>
                  <a:cubicBezTo>
                    <a:pt x="9" y="24"/>
                    <a:pt x="11" y="24"/>
                    <a:pt x="11" y="25"/>
                  </a:cubicBezTo>
                  <a:cubicBezTo>
                    <a:pt x="11" y="26"/>
                    <a:pt x="11" y="27"/>
                    <a:pt x="11" y="28"/>
                  </a:cubicBezTo>
                  <a:cubicBezTo>
                    <a:pt x="13" y="30"/>
                    <a:pt x="18" y="30"/>
                    <a:pt x="21" y="30"/>
                  </a:cubicBezTo>
                  <a:cubicBezTo>
                    <a:pt x="24" y="30"/>
                    <a:pt x="26" y="30"/>
                    <a:pt x="28" y="28"/>
                  </a:cubicBezTo>
                  <a:cubicBezTo>
                    <a:pt x="32" y="26"/>
                    <a:pt x="36" y="28"/>
                    <a:pt x="40" y="30"/>
                  </a:cubicBezTo>
                  <a:cubicBezTo>
                    <a:pt x="40" y="28"/>
                    <a:pt x="40" y="25"/>
                    <a:pt x="41" y="23"/>
                  </a:cubicBezTo>
                  <a:cubicBezTo>
                    <a:pt x="42" y="22"/>
                    <a:pt x="45" y="24"/>
                    <a:pt x="46" y="20"/>
                  </a:cubicBezTo>
                  <a:cubicBezTo>
                    <a:pt x="43" y="18"/>
                    <a:pt x="42" y="20"/>
                    <a:pt x="39" y="20"/>
                  </a:cubicBezTo>
                  <a:cubicBezTo>
                    <a:pt x="37" y="19"/>
                    <a:pt x="37" y="14"/>
                    <a:pt x="38" y="13"/>
                  </a:cubicBezTo>
                  <a:cubicBezTo>
                    <a:pt x="39" y="11"/>
                    <a:pt x="37" y="15"/>
                    <a:pt x="38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665">
              <a:extLst>
                <a:ext uri="{FF2B5EF4-FFF2-40B4-BE49-F238E27FC236}">
                  <a16:creationId xmlns:a16="http://schemas.microsoft.com/office/drawing/2014/main" id="{36DCFB44-C7CC-B840-8659-6C533051B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3638" y="5546906"/>
              <a:ext cx="133597" cy="170231"/>
            </a:xfrm>
            <a:custGeom>
              <a:avLst/>
              <a:gdLst>
                <a:gd name="T0" fmla="*/ 14 w 17"/>
                <a:gd name="T1" fmla="*/ 10 h 20"/>
                <a:gd name="T2" fmla="*/ 9 w 17"/>
                <a:gd name="T3" fmla="*/ 3 h 20"/>
                <a:gd name="T4" fmla="*/ 0 w 17"/>
                <a:gd name="T5" fmla="*/ 1 h 20"/>
                <a:gd name="T6" fmla="*/ 5 w 17"/>
                <a:gd name="T7" fmla="*/ 10 h 20"/>
                <a:gd name="T8" fmla="*/ 7 w 17"/>
                <a:gd name="T9" fmla="*/ 20 h 20"/>
                <a:gd name="T10" fmla="*/ 10 w 17"/>
                <a:gd name="T11" fmla="*/ 14 h 20"/>
                <a:gd name="T12" fmla="*/ 14 w 17"/>
                <a:gd name="T13" fmla="*/ 14 h 20"/>
                <a:gd name="T14" fmla="*/ 14 w 17"/>
                <a:gd name="T15" fmla="*/ 10 h 20"/>
                <a:gd name="T16" fmla="*/ 14 w 17"/>
                <a:gd name="T1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14" y="10"/>
                  </a:moveTo>
                  <a:cubicBezTo>
                    <a:pt x="12" y="8"/>
                    <a:pt x="11" y="4"/>
                    <a:pt x="9" y="3"/>
                  </a:cubicBezTo>
                  <a:cubicBezTo>
                    <a:pt x="8" y="3"/>
                    <a:pt x="0" y="0"/>
                    <a:pt x="0" y="1"/>
                  </a:cubicBezTo>
                  <a:cubicBezTo>
                    <a:pt x="1" y="5"/>
                    <a:pt x="3" y="7"/>
                    <a:pt x="5" y="10"/>
                  </a:cubicBezTo>
                  <a:cubicBezTo>
                    <a:pt x="7" y="13"/>
                    <a:pt x="4" y="17"/>
                    <a:pt x="7" y="20"/>
                  </a:cubicBezTo>
                  <a:cubicBezTo>
                    <a:pt x="8" y="19"/>
                    <a:pt x="9" y="16"/>
                    <a:pt x="10" y="14"/>
                  </a:cubicBezTo>
                  <a:cubicBezTo>
                    <a:pt x="12" y="13"/>
                    <a:pt x="13" y="14"/>
                    <a:pt x="14" y="14"/>
                  </a:cubicBezTo>
                  <a:cubicBezTo>
                    <a:pt x="17" y="14"/>
                    <a:pt x="14" y="10"/>
                    <a:pt x="14" y="10"/>
                  </a:cubicBezTo>
                  <a:cubicBezTo>
                    <a:pt x="13" y="9"/>
                    <a:pt x="14" y="10"/>
                    <a:pt x="1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666">
              <a:extLst>
                <a:ext uri="{FF2B5EF4-FFF2-40B4-BE49-F238E27FC236}">
                  <a16:creationId xmlns:a16="http://schemas.microsoft.com/office/drawing/2014/main" id="{A435C091-6AA4-B646-8C2D-9914F36E6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8168" y="5639232"/>
              <a:ext cx="79067" cy="86556"/>
            </a:xfrm>
            <a:custGeom>
              <a:avLst/>
              <a:gdLst>
                <a:gd name="T0" fmla="*/ 7 w 10"/>
                <a:gd name="T1" fmla="*/ 9 h 10"/>
                <a:gd name="T2" fmla="*/ 7 w 10"/>
                <a:gd name="T3" fmla="*/ 7 h 10"/>
                <a:gd name="T4" fmla="*/ 10 w 10"/>
                <a:gd name="T5" fmla="*/ 4 h 10"/>
                <a:gd name="T6" fmla="*/ 8 w 10"/>
                <a:gd name="T7" fmla="*/ 1 h 10"/>
                <a:gd name="T8" fmla="*/ 3 w 10"/>
                <a:gd name="T9" fmla="*/ 4 h 10"/>
                <a:gd name="T10" fmla="*/ 0 w 10"/>
                <a:gd name="T11" fmla="*/ 9 h 10"/>
                <a:gd name="T12" fmla="*/ 3 w 10"/>
                <a:gd name="T13" fmla="*/ 9 h 10"/>
                <a:gd name="T14" fmla="*/ 7 w 10"/>
                <a:gd name="T15" fmla="*/ 10 h 10"/>
                <a:gd name="T16" fmla="*/ 7 w 10"/>
                <a:gd name="T17" fmla="*/ 9 h 10"/>
                <a:gd name="T18" fmla="*/ 7 w 10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7" y="9"/>
                  </a:move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0" y="4"/>
                    <a:pt x="8" y="2"/>
                    <a:pt x="8" y="1"/>
                  </a:cubicBezTo>
                  <a:cubicBezTo>
                    <a:pt x="8" y="5"/>
                    <a:pt x="3" y="0"/>
                    <a:pt x="3" y="4"/>
                  </a:cubicBezTo>
                  <a:cubicBezTo>
                    <a:pt x="3" y="6"/>
                    <a:pt x="1" y="8"/>
                    <a:pt x="0" y="9"/>
                  </a:cubicBezTo>
                  <a:cubicBezTo>
                    <a:pt x="0" y="10"/>
                    <a:pt x="2" y="9"/>
                    <a:pt x="3" y="9"/>
                  </a:cubicBezTo>
                  <a:cubicBezTo>
                    <a:pt x="5" y="9"/>
                    <a:pt x="6" y="9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6" y="8"/>
                    <a:pt x="7" y="9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667">
              <a:extLst>
                <a:ext uri="{FF2B5EF4-FFF2-40B4-BE49-F238E27FC236}">
                  <a16:creationId xmlns:a16="http://schemas.microsoft.com/office/drawing/2014/main" id="{376914BA-5FE4-464D-84BE-8E0B77981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8239" y="5774837"/>
              <a:ext cx="256290" cy="161574"/>
            </a:xfrm>
            <a:custGeom>
              <a:avLst/>
              <a:gdLst>
                <a:gd name="T0" fmla="*/ 17 w 32"/>
                <a:gd name="T1" fmla="*/ 4 h 19"/>
                <a:gd name="T2" fmla="*/ 2 w 32"/>
                <a:gd name="T3" fmla="*/ 0 h 19"/>
                <a:gd name="T4" fmla="*/ 2 w 32"/>
                <a:gd name="T5" fmla="*/ 5 h 19"/>
                <a:gd name="T6" fmla="*/ 3 w 32"/>
                <a:gd name="T7" fmla="*/ 8 h 19"/>
                <a:gd name="T8" fmla="*/ 1 w 32"/>
                <a:gd name="T9" fmla="*/ 11 h 19"/>
                <a:gd name="T10" fmla="*/ 3 w 32"/>
                <a:gd name="T11" fmla="*/ 17 h 19"/>
                <a:gd name="T12" fmla="*/ 9 w 32"/>
                <a:gd name="T13" fmla="*/ 17 h 19"/>
                <a:gd name="T14" fmla="*/ 16 w 32"/>
                <a:gd name="T15" fmla="*/ 18 h 19"/>
                <a:gd name="T16" fmla="*/ 21 w 32"/>
                <a:gd name="T17" fmla="*/ 15 h 19"/>
                <a:gd name="T18" fmla="*/ 28 w 32"/>
                <a:gd name="T19" fmla="*/ 14 h 19"/>
                <a:gd name="T20" fmla="*/ 28 w 32"/>
                <a:gd name="T21" fmla="*/ 8 h 19"/>
                <a:gd name="T22" fmla="*/ 29 w 32"/>
                <a:gd name="T23" fmla="*/ 3 h 19"/>
                <a:gd name="T24" fmla="*/ 21 w 32"/>
                <a:gd name="T25" fmla="*/ 2 h 19"/>
                <a:gd name="T26" fmla="*/ 17 w 32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19">
                  <a:moveTo>
                    <a:pt x="17" y="4"/>
                  </a:moveTo>
                  <a:cubicBezTo>
                    <a:pt x="13" y="4"/>
                    <a:pt x="3" y="6"/>
                    <a:pt x="2" y="0"/>
                  </a:cubicBezTo>
                  <a:cubicBezTo>
                    <a:pt x="1" y="2"/>
                    <a:pt x="0" y="4"/>
                    <a:pt x="2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9"/>
                    <a:pt x="1" y="9"/>
                    <a:pt x="1" y="11"/>
                  </a:cubicBezTo>
                  <a:cubicBezTo>
                    <a:pt x="2" y="13"/>
                    <a:pt x="3" y="14"/>
                    <a:pt x="3" y="17"/>
                  </a:cubicBezTo>
                  <a:cubicBezTo>
                    <a:pt x="5" y="17"/>
                    <a:pt x="7" y="17"/>
                    <a:pt x="9" y="17"/>
                  </a:cubicBezTo>
                  <a:cubicBezTo>
                    <a:pt x="11" y="17"/>
                    <a:pt x="14" y="19"/>
                    <a:pt x="16" y="18"/>
                  </a:cubicBezTo>
                  <a:cubicBezTo>
                    <a:pt x="18" y="18"/>
                    <a:pt x="20" y="16"/>
                    <a:pt x="21" y="15"/>
                  </a:cubicBezTo>
                  <a:cubicBezTo>
                    <a:pt x="23" y="13"/>
                    <a:pt x="25" y="14"/>
                    <a:pt x="28" y="14"/>
                  </a:cubicBezTo>
                  <a:cubicBezTo>
                    <a:pt x="27" y="12"/>
                    <a:pt x="27" y="11"/>
                    <a:pt x="28" y="8"/>
                  </a:cubicBezTo>
                  <a:cubicBezTo>
                    <a:pt x="29" y="6"/>
                    <a:pt x="32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9" y="2"/>
                    <a:pt x="18" y="4"/>
                    <a:pt x="1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668">
              <a:extLst>
                <a:ext uri="{FF2B5EF4-FFF2-40B4-BE49-F238E27FC236}">
                  <a16:creationId xmlns:a16="http://schemas.microsoft.com/office/drawing/2014/main" id="{02B0F83F-55E7-F145-8209-C0004D3EE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0127" y="5734445"/>
              <a:ext cx="144505" cy="126948"/>
            </a:xfrm>
            <a:custGeom>
              <a:avLst/>
              <a:gdLst>
                <a:gd name="T0" fmla="*/ 10 w 18"/>
                <a:gd name="T1" fmla="*/ 0 h 15"/>
                <a:gd name="T2" fmla="*/ 1 w 18"/>
                <a:gd name="T3" fmla="*/ 2 h 15"/>
                <a:gd name="T4" fmla="*/ 4 w 18"/>
                <a:gd name="T5" fmla="*/ 8 h 15"/>
                <a:gd name="T6" fmla="*/ 13 w 18"/>
                <a:gd name="T7" fmla="*/ 15 h 15"/>
                <a:gd name="T8" fmla="*/ 15 w 18"/>
                <a:gd name="T9" fmla="*/ 10 h 15"/>
                <a:gd name="T10" fmla="*/ 17 w 18"/>
                <a:gd name="T11" fmla="*/ 6 h 15"/>
                <a:gd name="T12" fmla="*/ 16 w 18"/>
                <a:gd name="T13" fmla="*/ 2 h 15"/>
                <a:gd name="T14" fmla="*/ 10 w 18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8" y="0"/>
                    <a:pt x="0" y="0"/>
                    <a:pt x="1" y="2"/>
                  </a:cubicBezTo>
                  <a:cubicBezTo>
                    <a:pt x="1" y="3"/>
                    <a:pt x="3" y="7"/>
                    <a:pt x="4" y="8"/>
                  </a:cubicBezTo>
                  <a:cubicBezTo>
                    <a:pt x="6" y="11"/>
                    <a:pt x="10" y="13"/>
                    <a:pt x="13" y="15"/>
                  </a:cubicBezTo>
                  <a:cubicBezTo>
                    <a:pt x="13" y="13"/>
                    <a:pt x="13" y="11"/>
                    <a:pt x="15" y="10"/>
                  </a:cubicBezTo>
                  <a:cubicBezTo>
                    <a:pt x="17" y="9"/>
                    <a:pt x="18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669">
              <a:extLst>
                <a:ext uri="{FF2B5EF4-FFF2-40B4-BE49-F238E27FC236}">
                  <a16:creationId xmlns:a16="http://schemas.microsoft.com/office/drawing/2014/main" id="{874D9E10-8C71-4B41-A1C6-1A4DFE52F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3732" y="5673855"/>
              <a:ext cx="177221" cy="227931"/>
            </a:xfrm>
            <a:custGeom>
              <a:avLst/>
              <a:gdLst>
                <a:gd name="T0" fmla="*/ 21 w 22"/>
                <a:gd name="T1" fmla="*/ 19 h 27"/>
                <a:gd name="T2" fmla="*/ 20 w 22"/>
                <a:gd name="T3" fmla="*/ 17 h 27"/>
                <a:gd name="T4" fmla="*/ 19 w 22"/>
                <a:gd name="T5" fmla="*/ 13 h 27"/>
                <a:gd name="T6" fmla="*/ 15 w 22"/>
                <a:gd name="T7" fmla="*/ 10 h 27"/>
                <a:gd name="T8" fmla="*/ 14 w 22"/>
                <a:gd name="T9" fmla="*/ 8 h 27"/>
                <a:gd name="T10" fmla="*/ 12 w 22"/>
                <a:gd name="T11" fmla="*/ 5 h 27"/>
                <a:gd name="T12" fmla="*/ 5 w 22"/>
                <a:gd name="T13" fmla="*/ 1 h 27"/>
                <a:gd name="T14" fmla="*/ 2 w 22"/>
                <a:gd name="T15" fmla="*/ 4 h 27"/>
                <a:gd name="T16" fmla="*/ 4 w 22"/>
                <a:gd name="T17" fmla="*/ 14 h 27"/>
                <a:gd name="T18" fmla="*/ 1 w 22"/>
                <a:gd name="T19" fmla="*/ 19 h 27"/>
                <a:gd name="T20" fmla="*/ 0 w 22"/>
                <a:gd name="T21" fmla="*/ 23 h 27"/>
                <a:gd name="T22" fmla="*/ 4 w 22"/>
                <a:gd name="T23" fmla="*/ 27 h 27"/>
                <a:gd name="T24" fmla="*/ 6 w 22"/>
                <a:gd name="T25" fmla="*/ 23 h 27"/>
                <a:gd name="T26" fmla="*/ 10 w 22"/>
                <a:gd name="T27" fmla="*/ 26 h 27"/>
                <a:gd name="T28" fmla="*/ 20 w 22"/>
                <a:gd name="T29" fmla="*/ 24 h 27"/>
                <a:gd name="T30" fmla="*/ 21 w 22"/>
                <a:gd name="T31" fmla="*/ 19 h 27"/>
                <a:gd name="T32" fmla="*/ 21 w 22"/>
                <a:gd name="T3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7">
                  <a:moveTo>
                    <a:pt x="21" y="19"/>
                  </a:moveTo>
                  <a:cubicBezTo>
                    <a:pt x="22" y="18"/>
                    <a:pt x="21" y="18"/>
                    <a:pt x="20" y="17"/>
                  </a:cubicBezTo>
                  <a:cubicBezTo>
                    <a:pt x="19" y="16"/>
                    <a:pt x="19" y="15"/>
                    <a:pt x="19" y="13"/>
                  </a:cubicBezTo>
                  <a:cubicBezTo>
                    <a:pt x="21" y="10"/>
                    <a:pt x="18" y="10"/>
                    <a:pt x="15" y="10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3" y="6"/>
                    <a:pt x="12" y="7"/>
                    <a:pt x="12" y="5"/>
                  </a:cubicBezTo>
                  <a:cubicBezTo>
                    <a:pt x="11" y="2"/>
                    <a:pt x="9" y="0"/>
                    <a:pt x="5" y="1"/>
                  </a:cubicBezTo>
                  <a:cubicBezTo>
                    <a:pt x="2" y="2"/>
                    <a:pt x="2" y="2"/>
                    <a:pt x="2" y="4"/>
                  </a:cubicBezTo>
                  <a:cubicBezTo>
                    <a:pt x="3" y="7"/>
                    <a:pt x="4" y="10"/>
                    <a:pt x="4" y="14"/>
                  </a:cubicBezTo>
                  <a:cubicBezTo>
                    <a:pt x="5" y="17"/>
                    <a:pt x="2" y="16"/>
                    <a:pt x="1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0" y="25"/>
                    <a:pt x="3" y="26"/>
                    <a:pt x="4" y="27"/>
                  </a:cubicBezTo>
                  <a:cubicBezTo>
                    <a:pt x="4" y="26"/>
                    <a:pt x="4" y="23"/>
                    <a:pt x="6" y="23"/>
                  </a:cubicBezTo>
                  <a:cubicBezTo>
                    <a:pt x="8" y="23"/>
                    <a:pt x="9" y="24"/>
                    <a:pt x="10" y="26"/>
                  </a:cubicBezTo>
                  <a:cubicBezTo>
                    <a:pt x="11" y="26"/>
                    <a:pt x="18" y="24"/>
                    <a:pt x="20" y="24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0" y="20"/>
                    <a:pt x="21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670">
              <a:extLst>
                <a:ext uri="{FF2B5EF4-FFF2-40B4-BE49-F238E27FC236}">
                  <a16:creationId xmlns:a16="http://schemas.microsoft.com/office/drawing/2014/main" id="{E19E3CC7-F7A1-8F49-A52F-89F1FBF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8307" y="5538253"/>
              <a:ext cx="280830" cy="161574"/>
            </a:xfrm>
            <a:custGeom>
              <a:avLst/>
              <a:gdLst>
                <a:gd name="T0" fmla="*/ 30 w 35"/>
                <a:gd name="T1" fmla="*/ 3 h 19"/>
                <a:gd name="T2" fmla="*/ 24 w 35"/>
                <a:gd name="T3" fmla="*/ 1 h 19"/>
                <a:gd name="T4" fmla="*/ 19 w 35"/>
                <a:gd name="T5" fmla="*/ 4 h 19"/>
                <a:gd name="T6" fmla="*/ 15 w 35"/>
                <a:gd name="T7" fmla="*/ 4 h 19"/>
                <a:gd name="T8" fmla="*/ 13 w 35"/>
                <a:gd name="T9" fmla="*/ 6 h 19"/>
                <a:gd name="T10" fmla="*/ 5 w 35"/>
                <a:gd name="T11" fmla="*/ 4 h 19"/>
                <a:gd name="T12" fmla="*/ 5 w 35"/>
                <a:gd name="T13" fmla="*/ 7 h 19"/>
                <a:gd name="T14" fmla="*/ 3 w 35"/>
                <a:gd name="T15" fmla="*/ 8 h 19"/>
                <a:gd name="T16" fmla="*/ 3 w 35"/>
                <a:gd name="T17" fmla="*/ 15 h 19"/>
                <a:gd name="T18" fmla="*/ 11 w 35"/>
                <a:gd name="T19" fmla="*/ 19 h 19"/>
                <a:gd name="T20" fmla="*/ 21 w 35"/>
                <a:gd name="T21" fmla="*/ 17 h 19"/>
                <a:gd name="T22" fmla="*/ 25 w 35"/>
                <a:gd name="T23" fmla="*/ 15 h 19"/>
                <a:gd name="T24" fmla="*/ 29 w 35"/>
                <a:gd name="T25" fmla="*/ 9 h 19"/>
                <a:gd name="T26" fmla="*/ 33 w 35"/>
                <a:gd name="T27" fmla="*/ 6 h 19"/>
                <a:gd name="T28" fmla="*/ 30 w 35"/>
                <a:gd name="T29" fmla="*/ 3 h 19"/>
                <a:gd name="T30" fmla="*/ 30 w 35"/>
                <a:gd name="T3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19">
                  <a:moveTo>
                    <a:pt x="30" y="3"/>
                  </a:moveTo>
                  <a:cubicBezTo>
                    <a:pt x="30" y="2"/>
                    <a:pt x="25" y="2"/>
                    <a:pt x="24" y="1"/>
                  </a:cubicBezTo>
                  <a:cubicBezTo>
                    <a:pt x="20" y="0"/>
                    <a:pt x="22" y="4"/>
                    <a:pt x="19" y="4"/>
                  </a:cubicBezTo>
                  <a:cubicBezTo>
                    <a:pt x="18" y="3"/>
                    <a:pt x="17" y="4"/>
                    <a:pt x="15" y="4"/>
                  </a:cubicBezTo>
                  <a:cubicBezTo>
                    <a:pt x="14" y="4"/>
                    <a:pt x="14" y="6"/>
                    <a:pt x="13" y="6"/>
                  </a:cubicBezTo>
                  <a:cubicBezTo>
                    <a:pt x="9" y="8"/>
                    <a:pt x="7" y="6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8"/>
                    <a:pt x="3" y="6"/>
                    <a:pt x="3" y="8"/>
                  </a:cubicBezTo>
                  <a:cubicBezTo>
                    <a:pt x="3" y="11"/>
                    <a:pt x="0" y="13"/>
                    <a:pt x="3" y="15"/>
                  </a:cubicBezTo>
                  <a:cubicBezTo>
                    <a:pt x="5" y="17"/>
                    <a:pt x="8" y="19"/>
                    <a:pt x="11" y="19"/>
                  </a:cubicBezTo>
                  <a:cubicBezTo>
                    <a:pt x="15" y="19"/>
                    <a:pt x="17" y="16"/>
                    <a:pt x="21" y="17"/>
                  </a:cubicBezTo>
                  <a:cubicBezTo>
                    <a:pt x="21" y="16"/>
                    <a:pt x="24" y="16"/>
                    <a:pt x="25" y="15"/>
                  </a:cubicBezTo>
                  <a:cubicBezTo>
                    <a:pt x="26" y="13"/>
                    <a:pt x="27" y="11"/>
                    <a:pt x="29" y="9"/>
                  </a:cubicBezTo>
                  <a:cubicBezTo>
                    <a:pt x="30" y="7"/>
                    <a:pt x="31" y="7"/>
                    <a:pt x="33" y="6"/>
                  </a:cubicBezTo>
                  <a:cubicBezTo>
                    <a:pt x="35" y="4"/>
                    <a:pt x="30" y="4"/>
                    <a:pt x="30" y="3"/>
                  </a:cubicBezTo>
                  <a:cubicBezTo>
                    <a:pt x="30" y="3"/>
                    <a:pt x="30" y="4"/>
                    <a:pt x="3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671">
              <a:extLst>
                <a:ext uri="{FF2B5EF4-FFF2-40B4-BE49-F238E27FC236}">
                  <a16:creationId xmlns:a16="http://schemas.microsoft.com/office/drawing/2014/main" id="{7B02C822-3201-E24A-A1CE-0E8142327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9167" y="5901789"/>
              <a:ext cx="248111" cy="271210"/>
            </a:xfrm>
            <a:custGeom>
              <a:avLst/>
              <a:gdLst>
                <a:gd name="T0" fmla="*/ 31 w 31"/>
                <a:gd name="T1" fmla="*/ 0 h 32"/>
                <a:gd name="T2" fmla="*/ 23 w 31"/>
                <a:gd name="T3" fmla="*/ 3 h 32"/>
                <a:gd name="T4" fmla="*/ 13 w 31"/>
                <a:gd name="T5" fmla="*/ 2 h 32"/>
                <a:gd name="T6" fmla="*/ 9 w 31"/>
                <a:gd name="T7" fmla="*/ 4 h 32"/>
                <a:gd name="T8" fmla="*/ 6 w 31"/>
                <a:gd name="T9" fmla="*/ 5 h 32"/>
                <a:gd name="T10" fmla="*/ 4 w 31"/>
                <a:gd name="T11" fmla="*/ 8 h 32"/>
                <a:gd name="T12" fmla="*/ 2 w 31"/>
                <a:gd name="T13" fmla="*/ 11 h 32"/>
                <a:gd name="T14" fmla="*/ 2 w 31"/>
                <a:gd name="T15" fmla="*/ 15 h 32"/>
                <a:gd name="T16" fmla="*/ 4 w 31"/>
                <a:gd name="T17" fmla="*/ 17 h 32"/>
                <a:gd name="T18" fmla="*/ 5 w 31"/>
                <a:gd name="T19" fmla="*/ 22 h 32"/>
                <a:gd name="T20" fmla="*/ 6 w 31"/>
                <a:gd name="T21" fmla="*/ 25 h 32"/>
                <a:gd name="T22" fmla="*/ 7 w 31"/>
                <a:gd name="T23" fmla="*/ 28 h 32"/>
                <a:gd name="T24" fmla="*/ 8 w 31"/>
                <a:gd name="T25" fmla="*/ 29 h 32"/>
                <a:gd name="T26" fmla="*/ 10 w 31"/>
                <a:gd name="T27" fmla="*/ 31 h 32"/>
                <a:gd name="T28" fmla="*/ 12 w 31"/>
                <a:gd name="T29" fmla="*/ 30 h 32"/>
                <a:gd name="T30" fmla="*/ 13 w 31"/>
                <a:gd name="T31" fmla="*/ 31 h 32"/>
                <a:gd name="T32" fmla="*/ 13 w 31"/>
                <a:gd name="T33" fmla="*/ 26 h 32"/>
                <a:gd name="T34" fmla="*/ 17 w 31"/>
                <a:gd name="T35" fmla="*/ 26 h 32"/>
                <a:gd name="T36" fmla="*/ 14 w 31"/>
                <a:gd name="T37" fmla="*/ 23 h 32"/>
                <a:gd name="T38" fmla="*/ 17 w 31"/>
                <a:gd name="T39" fmla="*/ 24 h 32"/>
                <a:gd name="T40" fmla="*/ 18 w 31"/>
                <a:gd name="T41" fmla="*/ 22 h 32"/>
                <a:gd name="T42" fmla="*/ 21 w 31"/>
                <a:gd name="T43" fmla="*/ 23 h 32"/>
                <a:gd name="T44" fmla="*/ 19 w 31"/>
                <a:gd name="T45" fmla="*/ 19 h 32"/>
                <a:gd name="T46" fmla="*/ 15 w 31"/>
                <a:gd name="T47" fmla="*/ 17 h 32"/>
                <a:gd name="T48" fmla="*/ 15 w 31"/>
                <a:gd name="T49" fmla="*/ 16 h 32"/>
                <a:gd name="T50" fmla="*/ 11 w 31"/>
                <a:gd name="T51" fmla="*/ 10 h 32"/>
                <a:gd name="T52" fmla="*/ 16 w 31"/>
                <a:gd name="T53" fmla="*/ 11 h 32"/>
                <a:gd name="T54" fmla="*/ 16 w 31"/>
                <a:gd name="T55" fmla="*/ 10 h 32"/>
                <a:gd name="T56" fmla="*/ 18 w 31"/>
                <a:gd name="T57" fmla="*/ 11 h 32"/>
                <a:gd name="T58" fmla="*/ 17 w 31"/>
                <a:gd name="T59" fmla="*/ 9 h 32"/>
                <a:gd name="T60" fmla="*/ 21 w 31"/>
                <a:gd name="T61" fmla="*/ 10 h 32"/>
                <a:gd name="T62" fmla="*/ 17 w 31"/>
                <a:gd name="T63" fmla="*/ 7 h 32"/>
                <a:gd name="T64" fmla="*/ 22 w 31"/>
                <a:gd name="T65" fmla="*/ 5 h 32"/>
                <a:gd name="T66" fmla="*/ 21 w 31"/>
                <a:gd name="T67" fmla="*/ 7 h 32"/>
                <a:gd name="T68" fmla="*/ 25 w 31"/>
                <a:gd name="T69" fmla="*/ 5 h 32"/>
                <a:gd name="T70" fmla="*/ 29 w 31"/>
                <a:gd name="T71" fmla="*/ 7 h 32"/>
                <a:gd name="T72" fmla="*/ 31 w 31"/>
                <a:gd name="T7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31" y="0"/>
                  </a:moveTo>
                  <a:cubicBezTo>
                    <a:pt x="28" y="2"/>
                    <a:pt x="27" y="4"/>
                    <a:pt x="23" y="3"/>
                  </a:cubicBezTo>
                  <a:cubicBezTo>
                    <a:pt x="21" y="2"/>
                    <a:pt x="15" y="1"/>
                    <a:pt x="13" y="2"/>
                  </a:cubicBezTo>
                  <a:cubicBezTo>
                    <a:pt x="13" y="5"/>
                    <a:pt x="10" y="3"/>
                    <a:pt x="9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3" y="9"/>
                    <a:pt x="3" y="10"/>
                    <a:pt x="2" y="11"/>
                  </a:cubicBezTo>
                  <a:cubicBezTo>
                    <a:pt x="0" y="13"/>
                    <a:pt x="0" y="13"/>
                    <a:pt x="2" y="15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4" y="19"/>
                    <a:pt x="4" y="20"/>
                    <a:pt x="5" y="22"/>
                  </a:cubicBezTo>
                  <a:cubicBezTo>
                    <a:pt x="5" y="23"/>
                    <a:pt x="5" y="24"/>
                    <a:pt x="6" y="25"/>
                  </a:cubicBezTo>
                  <a:cubicBezTo>
                    <a:pt x="8" y="26"/>
                    <a:pt x="6" y="27"/>
                    <a:pt x="7" y="28"/>
                  </a:cubicBezTo>
                  <a:cubicBezTo>
                    <a:pt x="7" y="30"/>
                    <a:pt x="8" y="29"/>
                    <a:pt x="8" y="29"/>
                  </a:cubicBezTo>
                  <a:cubicBezTo>
                    <a:pt x="10" y="29"/>
                    <a:pt x="10" y="30"/>
                    <a:pt x="10" y="31"/>
                  </a:cubicBezTo>
                  <a:cubicBezTo>
                    <a:pt x="11" y="31"/>
                    <a:pt x="12" y="30"/>
                    <a:pt x="12" y="30"/>
                  </a:cubicBezTo>
                  <a:cubicBezTo>
                    <a:pt x="13" y="29"/>
                    <a:pt x="13" y="31"/>
                    <a:pt x="13" y="31"/>
                  </a:cubicBezTo>
                  <a:cubicBezTo>
                    <a:pt x="14" y="32"/>
                    <a:pt x="13" y="25"/>
                    <a:pt x="13" y="26"/>
                  </a:cubicBezTo>
                  <a:cubicBezTo>
                    <a:pt x="13" y="25"/>
                    <a:pt x="16" y="26"/>
                    <a:pt x="17" y="26"/>
                  </a:cubicBezTo>
                  <a:cubicBezTo>
                    <a:pt x="17" y="25"/>
                    <a:pt x="14" y="24"/>
                    <a:pt x="14" y="23"/>
                  </a:cubicBezTo>
                  <a:cubicBezTo>
                    <a:pt x="15" y="21"/>
                    <a:pt x="17" y="23"/>
                    <a:pt x="17" y="24"/>
                  </a:cubicBezTo>
                  <a:cubicBezTo>
                    <a:pt x="19" y="25"/>
                    <a:pt x="18" y="23"/>
                    <a:pt x="18" y="22"/>
                  </a:cubicBezTo>
                  <a:cubicBezTo>
                    <a:pt x="18" y="21"/>
                    <a:pt x="21" y="23"/>
                    <a:pt x="21" y="23"/>
                  </a:cubicBezTo>
                  <a:cubicBezTo>
                    <a:pt x="21" y="22"/>
                    <a:pt x="19" y="19"/>
                    <a:pt x="19" y="19"/>
                  </a:cubicBezTo>
                  <a:cubicBezTo>
                    <a:pt x="18" y="18"/>
                    <a:pt x="16" y="18"/>
                    <a:pt x="15" y="17"/>
                  </a:cubicBezTo>
                  <a:cubicBezTo>
                    <a:pt x="15" y="17"/>
                    <a:pt x="15" y="15"/>
                    <a:pt x="15" y="16"/>
                  </a:cubicBezTo>
                  <a:cubicBezTo>
                    <a:pt x="14" y="14"/>
                    <a:pt x="11" y="12"/>
                    <a:pt x="11" y="10"/>
                  </a:cubicBezTo>
                  <a:cubicBezTo>
                    <a:pt x="12" y="6"/>
                    <a:pt x="15" y="10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8" y="10"/>
                    <a:pt x="18" y="11"/>
                  </a:cubicBezTo>
                  <a:cubicBezTo>
                    <a:pt x="18" y="11"/>
                    <a:pt x="17" y="9"/>
                    <a:pt x="17" y="9"/>
                  </a:cubicBezTo>
                  <a:cubicBezTo>
                    <a:pt x="18" y="9"/>
                    <a:pt x="20" y="10"/>
                    <a:pt x="21" y="10"/>
                  </a:cubicBezTo>
                  <a:cubicBezTo>
                    <a:pt x="21" y="9"/>
                    <a:pt x="17" y="9"/>
                    <a:pt x="17" y="7"/>
                  </a:cubicBezTo>
                  <a:cubicBezTo>
                    <a:pt x="17" y="7"/>
                    <a:pt x="21" y="5"/>
                    <a:pt x="22" y="5"/>
                  </a:cubicBezTo>
                  <a:cubicBezTo>
                    <a:pt x="22" y="5"/>
                    <a:pt x="21" y="7"/>
                    <a:pt x="21" y="7"/>
                  </a:cubicBezTo>
                  <a:cubicBezTo>
                    <a:pt x="21" y="7"/>
                    <a:pt x="24" y="5"/>
                    <a:pt x="25" y="5"/>
                  </a:cubicBezTo>
                  <a:cubicBezTo>
                    <a:pt x="26" y="5"/>
                    <a:pt x="27" y="6"/>
                    <a:pt x="29" y="7"/>
                  </a:cubicBezTo>
                  <a:cubicBezTo>
                    <a:pt x="30" y="5"/>
                    <a:pt x="31" y="2"/>
                    <a:pt x="3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672">
              <a:extLst>
                <a:ext uri="{FF2B5EF4-FFF2-40B4-BE49-F238E27FC236}">
                  <a16:creationId xmlns:a16="http://schemas.microsoft.com/office/drawing/2014/main" id="{871942AA-03B7-614B-BF09-08445E5AA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2740" y="5887360"/>
              <a:ext cx="119965" cy="83670"/>
            </a:xfrm>
            <a:custGeom>
              <a:avLst/>
              <a:gdLst>
                <a:gd name="T0" fmla="*/ 15 w 15"/>
                <a:gd name="T1" fmla="*/ 6 h 10"/>
                <a:gd name="T2" fmla="*/ 10 w 15"/>
                <a:gd name="T3" fmla="*/ 1 h 10"/>
                <a:gd name="T4" fmla="*/ 2 w 15"/>
                <a:gd name="T5" fmla="*/ 5 h 10"/>
                <a:gd name="T6" fmla="*/ 1 w 15"/>
                <a:gd name="T7" fmla="*/ 9 h 10"/>
                <a:gd name="T8" fmla="*/ 6 w 15"/>
                <a:gd name="T9" fmla="*/ 9 h 10"/>
                <a:gd name="T10" fmla="*/ 11 w 15"/>
                <a:gd name="T11" fmla="*/ 7 h 10"/>
                <a:gd name="T12" fmla="*/ 15 w 15"/>
                <a:gd name="T13" fmla="*/ 6 h 10"/>
                <a:gd name="T14" fmla="*/ 15 w 15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15" y="6"/>
                  </a:moveTo>
                  <a:cubicBezTo>
                    <a:pt x="13" y="4"/>
                    <a:pt x="10" y="4"/>
                    <a:pt x="10" y="1"/>
                  </a:cubicBezTo>
                  <a:cubicBezTo>
                    <a:pt x="5" y="0"/>
                    <a:pt x="4" y="0"/>
                    <a:pt x="2" y="5"/>
                  </a:cubicBezTo>
                  <a:cubicBezTo>
                    <a:pt x="2" y="6"/>
                    <a:pt x="0" y="9"/>
                    <a:pt x="1" y="9"/>
                  </a:cubicBezTo>
                  <a:cubicBezTo>
                    <a:pt x="3" y="10"/>
                    <a:pt x="5" y="10"/>
                    <a:pt x="6" y="9"/>
                  </a:cubicBezTo>
                  <a:cubicBezTo>
                    <a:pt x="8" y="8"/>
                    <a:pt x="9" y="7"/>
                    <a:pt x="11" y="7"/>
                  </a:cubicBezTo>
                  <a:cubicBezTo>
                    <a:pt x="11" y="7"/>
                    <a:pt x="15" y="7"/>
                    <a:pt x="15" y="6"/>
                  </a:cubicBezTo>
                  <a:cubicBezTo>
                    <a:pt x="14" y="6"/>
                    <a:pt x="15" y="7"/>
                    <a:pt x="15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673">
              <a:extLst>
                <a:ext uri="{FF2B5EF4-FFF2-40B4-BE49-F238E27FC236}">
                  <a16:creationId xmlns:a16="http://schemas.microsoft.com/office/drawing/2014/main" id="{84F3BF4A-118D-4E4B-A45B-71D13FC05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6452" y="5861396"/>
              <a:ext cx="70889" cy="152919"/>
            </a:xfrm>
            <a:custGeom>
              <a:avLst/>
              <a:gdLst>
                <a:gd name="T0" fmla="*/ 6 w 9"/>
                <a:gd name="T1" fmla="*/ 16 h 18"/>
                <a:gd name="T2" fmla="*/ 7 w 9"/>
                <a:gd name="T3" fmla="*/ 11 h 18"/>
                <a:gd name="T4" fmla="*/ 6 w 9"/>
                <a:gd name="T5" fmla="*/ 6 h 18"/>
                <a:gd name="T6" fmla="*/ 7 w 9"/>
                <a:gd name="T7" fmla="*/ 4 h 18"/>
                <a:gd name="T8" fmla="*/ 3 w 9"/>
                <a:gd name="T9" fmla="*/ 1 h 18"/>
                <a:gd name="T10" fmla="*/ 0 w 9"/>
                <a:gd name="T11" fmla="*/ 9 h 18"/>
                <a:gd name="T12" fmla="*/ 4 w 9"/>
                <a:gd name="T13" fmla="*/ 18 h 18"/>
                <a:gd name="T14" fmla="*/ 6 w 9"/>
                <a:gd name="T15" fmla="*/ 16 h 18"/>
                <a:gd name="T16" fmla="*/ 6 w 9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6" y="16"/>
                  </a:moveTo>
                  <a:cubicBezTo>
                    <a:pt x="7" y="14"/>
                    <a:pt x="9" y="12"/>
                    <a:pt x="7" y="11"/>
                  </a:cubicBezTo>
                  <a:cubicBezTo>
                    <a:pt x="6" y="10"/>
                    <a:pt x="5" y="8"/>
                    <a:pt x="6" y="6"/>
                  </a:cubicBezTo>
                  <a:cubicBezTo>
                    <a:pt x="6" y="6"/>
                    <a:pt x="7" y="4"/>
                    <a:pt x="7" y="4"/>
                  </a:cubicBezTo>
                  <a:cubicBezTo>
                    <a:pt x="6" y="3"/>
                    <a:pt x="4" y="1"/>
                    <a:pt x="3" y="1"/>
                  </a:cubicBezTo>
                  <a:cubicBezTo>
                    <a:pt x="0" y="0"/>
                    <a:pt x="0" y="7"/>
                    <a:pt x="0" y="9"/>
                  </a:cubicBezTo>
                  <a:cubicBezTo>
                    <a:pt x="0" y="13"/>
                    <a:pt x="2" y="15"/>
                    <a:pt x="4" y="18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7" y="14"/>
                    <a:pt x="6" y="16"/>
                    <a:pt x="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Freeform 674">
              <a:extLst>
                <a:ext uri="{FF2B5EF4-FFF2-40B4-BE49-F238E27FC236}">
                  <a16:creationId xmlns:a16="http://schemas.microsoft.com/office/drawing/2014/main" id="{9554BE90-6531-4C4F-9C02-D26D0930C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7347" y="5878707"/>
              <a:ext cx="103605" cy="75018"/>
            </a:xfrm>
            <a:custGeom>
              <a:avLst/>
              <a:gdLst>
                <a:gd name="T0" fmla="*/ 11 w 13"/>
                <a:gd name="T1" fmla="*/ 0 h 9"/>
                <a:gd name="T2" fmla="*/ 2 w 13"/>
                <a:gd name="T3" fmla="*/ 2 h 9"/>
                <a:gd name="T4" fmla="*/ 3 w 13"/>
                <a:gd name="T5" fmla="*/ 9 h 9"/>
                <a:gd name="T6" fmla="*/ 7 w 13"/>
                <a:gd name="T7" fmla="*/ 8 h 9"/>
                <a:gd name="T8" fmla="*/ 10 w 13"/>
                <a:gd name="T9" fmla="*/ 7 h 9"/>
                <a:gd name="T10" fmla="*/ 11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1" y="0"/>
                  </a:moveTo>
                  <a:cubicBezTo>
                    <a:pt x="9" y="0"/>
                    <a:pt x="2" y="0"/>
                    <a:pt x="2" y="2"/>
                  </a:cubicBezTo>
                  <a:cubicBezTo>
                    <a:pt x="0" y="4"/>
                    <a:pt x="0" y="8"/>
                    <a:pt x="3" y="9"/>
                  </a:cubicBezTo>
                  <a:cubicBezTo>
                    <a:pt x="4" y="8"/>
                    <a:pt x="6" y="9"/>
                    <a:pt x="7" y="8"/>
                  </a:cubicBezTo>
                  <a:cubicBezTo>
                    <a:pt x="8" y="8"/>
                    <a:pt x="9" y="6"/>
                    <a:pt x="10" y="7"/>
                  </a:cubicBezTo>
                  <a:cubicBezTo>
                    <a:pt x="13" y="9"/>
                    <a:pt x="11" y="1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675">
              <a:extLst>
                <a:ext uri="{FF2B5EF4-FFF2-40B4-BE49-F238E27FC236}">
                  <a16:creationId xmlns:a16="http://schemas.microsoft.com/office/drawing/2014/main" id="{AACC631E-FFDF-B74B-9463-817940AF9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5275" y="5927753"/>
              <a:ext cx="152684" cy="135605"/>
            </a:xfrm>
            <a:custGeom>
              <a:avLst/>
              <a:gdLst>
                <a:gd name="T0" fmla="*/ 19 w 19"/>
                <a:gd name="T1" fmla="*/ 14 h 16"/>
                <a:gd name="T2" fmla="*/ 17 w 19"/>
                <a:gd name="T3" fmla="*/ 10 h 16"/>
                <a:gd name="T4" fmla="*/ 16 w 19"/>
                <a:gd name="T5" fmla="*/ 7 h 16"/>
                <a:gd name="T6" fmla="*/ 14 w 19"/>
                <a:gd name="T7" fmla="*/ 3 h 16"/>
                <a:gd name="T8" fmla="*/ 12 w 19"/>
                <a:gd name="T9" fmla="*/ 0 h 16"/>
                <a:gd name="T10" fmla="*/ 6 w 19"/>
                <a:gd name="T11" fmla="*/ 6 h 16"/>
                <a:gd name="T12" fmla="*/ 9 w 19"/>
                <a:gd name="T13" fmla="*/ 9 h 16"/>
                <a:gd name="T14" fmla="*/ 12 w 19"/>
                <a:gd name="T15" fmla="*/ 11 h 16"/>
                <a:gd name="T16" fmla="*/ 16 w 19"/>
                <a:gd name="T17" fmla="*/ 13 h 16"/>
                <a:gd name="T18" fmla="*/ 19 w 19"/>
                <a:gd name="T19" fmla="*/ 14 h 16"/>
                <a:gd name="T20" fmla="*/ 19 w 19"/>
                <a:gd name="T2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6">
                  <a:moveTo>
                    <a:pt x="19" y="14"/>
                  </a:moveTo>
                  <a:cubicBezTo>
                    <a:pt x="19" y="12"/>
                    <a:pt x="19" y="11"/>
                    <a:pt x="17" y="10"/>
                  </a:cubicBezTo>
                  <a:cubicBezTo>
                    <a:pt x="15" y="9"/>
                    <a:pt x="17" y="8"/>
                    <a:pt x="16" y="7"/>
                  </a:cubicBezTo>
                  <a:cubicBezTo>
                    <a:pt x="15" y="5"/>
                    <a:pt x="14" y="6"/>
                    <a:pt x="14" y="3"/>
                  </a:cubicBezTo>
                  <a:cubicBezTo>
                    <a:pt x="14" y="3"/>
                    <a:pt x="11" y="1"/>
                    <a:pt x="12" y="0"/>
                  </a:cubicBezTo>
                  <a:cubicBezTo>
                    <a:pt x="9" y="0"/>
                    <a:pt x="0" y="1"/>
                    <a:pt x="6" y="6"/>
                  </a:cubicBezTo>
                  <a:cubicBezTo>
                    <a:pt x="7" y="7"/>
                    <a:pt x="8" y="8"/>
                    <a:pt x="9" y="9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4" y="11"/>
                    <a:pt x="16" y="11"/>
                    <a:pt x="16" y="13"/>
                  </a:cubicBezTo>
                  <a:cubicBezTo>
                    <a:pt x="17" y="14"/>
                    <a:pt x="18" y="16"/>
                    <a:pt x="19" y="14"/>
                  </a:cubicBezTo>
                  <a:cubicBezTo>
                    <a:pt x="19" y="13"/>
                    <a:pt x="18" y="15"/>
                    <a:pt x="19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676">
              <a:extLst>
                <a:ext uri="{FF2B5EF4-FFF2-40B4-BE49-F238E27FC236}">
                  <a16:creationId xmlns:a16="http://schemas.microsoft.com/office/drawing/2014/main" id="{51400A94-8BB8-2F47-B712-3DC151A30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2531" y="5996999"/>
              <a:ext cx="790679" cy="709761"/>
            </a:xfrm>
            <a:custGeom>
              <a:avLst/>
              <a:gdLst>
                <a:gd name="T0" fmla="*/ 95 w 99"/>
                <a:gd name="T1" fmla="*/ 73 h 84"/>
                <a:gd name="T2" fmla="*/ 93 w 99"/>
                <a:gd name="T3" fmla="*/ 68 h 84"/>
                <a:gd name="T4" fmla="*/ 90 w 99"/>
                <a:gd name="T5" fmla="*/ 65 h 84"/>
                <a:gd name="T6" fmla="*/ 86 w 99"/>
                <a:gd name="T7" fmla="*/ 60 h 84"/>
                <a:gd name="T8" fmla="*/ 87 w 99"/>
                <a:gd name="T9" fmla="*/ 55 h 84"/>
                <a:gd name="T10" fmla="*/ 89 w 99"/>
                <a:gd name="T11" fmla="*/ 50 h 84"/>
                <a:gd name="T12" fmla="*/ 84 w 99"/>
                <a:gd name="T13" fmla="*/ 49 h 84"/>
                <a:gd name="T14" fmla="*/ 84 w 99"/>
                <a:gd name="T15" fmla="*/ 46 h 84"/>
                <a:gd name="T16" fmla="*/ 84 w 99"/>
                <a:gd name="T17" fmla="*/ 40 h 84"/>
                <a:gd name="T18" fmla="*/ 82 w 99"/>
                <a:gd name="T19" fmla="*/ 36 h 84"/>
                <a:gd name="T20" fmla="*/ 85 w 99"/>
                <a:gd name="T21" fmla="*/ 31 h 84"/>
                <a:gd name="T22" fmla="*/ 86 w 99"/>
                <a:gd name="T23" fmla="*/ 20 h 84"/>
                <a:gd name="T24" fmla="*/ 79 w 99"/>
                <a:gd name="T25" fmla="*/ 18 h 84"/>
                <a:gd name="T26" fmla="*/ 76 w 99"/>
                <a:gd name="T27" fmla="*/ 15 h 84"/>
                <a:gd name="T28" fmla="*/ 71 w 99"/>
                <a:gd name="T29" fmla="*/ 13 h 84"/>
                <a:gd name="T30" fmla="*/ 66 w 99"/>
                <a:gd name="T31" fmla="*/ 12 h 84"/>
                <a:gd name="T32" fmla="*/ 61 w 99"/>
                <a:gd name="T33" fmla="*/ 11 h 84"/>
                <a:gd name="T34" fmla="*/ 57 w 99"/>
                <a:gd name="T35" fmla="*/ 12 h 84"/>
                <a:gd name="T36" fmla="*/ 53 w 99"/>
                <a:gd name="T37" fmla="*/ 15 h 84"/>
                <a:gd name="T38" fmla="*/ 49 w 99"/>
                <a:gd name="T39" fmla="*/ 17 h 84"/>
                <a:gd name="T40" fmla="*/ 46 w 99"/>
                <a:gd name="T41" fmla="*/ 20 h 84"/>
                <a:gd name="T42" fmla="*/ 33 w 99"/>
                <a:gd name="T43" fmla="*/ 18 h 84"/>
                <a:gd name="T44" fmla="*/ 30 w 99"/>
                <a:gd name="T45" fmla="*/ 16 h 84"/>
                <a:gd name="T46" fmla="*/ 25 w 99"/>
                <a:gd name="T47" fmla="*/ 15 h 84"/>
                <a:gd name="T48" fmla="*/ 24 w 99"/>
                <a:gd name="T49" fmla="*/ 10 h 84"/>
                <a:gd name="T50" fmla="*/ 20 w 99"/>
                <a:gd name="T51" fmla="*/ 5 h 84"/>
                <a:gd name="T52" fmla="*/ 14 w 99"/>
                <a:gd name="T53" fmla="*/ 5 h 84"/>
                <a:gd name="T54" fmla="*/ 11 w 99"/>
                <a:gd name="T55" fmla="*/ 7 h 84"/>
                <a:gd name="T56" fmla="*/ 5 w 99"/>
                <a:gd name="T57" fmla="*/ 4 h 84"/>
                <a:gd name="T58" fmla="*/ 1 w 99"/>
                <a:gd name="T59" fmla="*/ 3 h 84"/>
                <a:gd name="T60" fmla="*/ 0 w 99"/>
                <a:gd name="T61" fmla="*/ 5 h 84"/>
                <a:gd name="T62" fmla="*/ 1 w 99"/>
                <a:gd name="T63" fmla="*/ 8 h 84"/>
                <a:gd name="T64" fmla="*/ 1 w 99"/>
                <a:gd name="T65" fmla="*/ 10 h 84"/>
                <a:gd name="T66" fmla="*/ 1 w 99"/>
                <a:gd name="T67" fmla="*/ 12 h 84"/>
                <a:gd name="T68" fmla="*/ 3 w 99"/>
                <a:gd name="T69" fmla="*/ 14 h 84"/>
                <a:gd name="T70" fmla="*/ 3 w 99"/>
                <a:gd name="T71" fmla="*/ 16 h 84"/>
                <a:gd name="T72" fmla="*/ 5 w 99"/>
                <a:gd name="T73" fmla="*/ 21 h 84"/>
                <a:gd name="T74" fmla="*/ 8 w 99"/>
                <a:gd name="T75" fmla="*/ 24 h 84"/>
                <a:gd name="T76" fmla="*/ 10 w 99"/>
                <a:gd name="T77" fmla="*/ 25 h 84"/>
                <a:gd name="T78" fmla="*/ 8 w 99"/>
                <a:gd name="T79" fmla="*/ 37 h 84"/>
                <a:gd name="T80" fmla="*/ 12 w 99"/>
                <a:gd name="T81" fmla="*/ 41 h 84"/>
                <a:gd name="T82" fmla="*/ 18 w 99"/>
                <a:gd name="T83" fmla="*/ 47 h 84"/>
                <a:gd name="T84" fmla="*/ 17 w 99"/>
                <a:gd name="T85" fmla="*/ 50 h 84"/>
                <a:gd name="T86" fmla="*/ 19 w 99"/>
                <a:gd name="T87" fmla="*/ 52 h 84"/>
                <a:gd name="T88" fmla="*/ 22 w 99"/>
                <a:gd name="T89" fmla="*/ 58 h 84"/>
                <a:gd name="T90" fmla="*/ 24 w 99"/>
                <a:gd name="T91" fmla="*/ 55 h 84"/>
                <a:gd name="T92" fmla="*/ 25 w 99"/>
                <a:gd name="T93" fmla="*/ 56 h 84"/>
                <a:gd name="T94" fmla="*/ 26 w 99"/>
                <a:gd name="T95" fmla="*/ 57 h 84"/>
                <a:gd name="T96" fmla="*/ 30 w 99"/>
                <a:gd name="T97" fmla="*/ 57 h 84"/>
                <a:gd name="T98" fmla="*/ 35 w 99"/>
                <a:gd name="T99" fmla="*/ 66 h 84"/>
                <a:gd name="T100" fmla="*/ 46 w 99"/>
                <a:gd name="T101" fmla="*/ 74 h 84"/>
                <a:gd name="T102" fmla="*/ 52 w 99"/>
                <a:gd name="T103" fmla="*/ 76 h 84"/>
                <a:gd name="T104" fmla="*/ 56 w 99"/>
                <a:gd name="T105" fmla="*/ 75 h 84"/>
                <a:gd name="T106" fmla="*/ 56 w 99"/>
                <a:gd name="T107" fmla="*/ 76 h 84"/>
                <a:gd name="T108" fmla="*/ 61 w 99"/>
                <a:gd name="T109" fmla="*/ 73 h 84"/>
                <a:gd name="T110" fmla="*/ 60 w 99"/>
                <a:gd name="T111" fmla="*/ 73 h 84"/>
                <a:gd name="T112" fmla="*/ 62 w 99"/>
                <a:gd name="T113" fmla="*/ 73 h 84"/>
                <a:gd name="T114" fmla="*/ 65 w 99"/>
                <a:gd name="T115" fmla="*/ 77 h 84"/>
                <a:gd name="T116" fmla="*/ 69 w 99"/>
                <a:gd name="T117" fmla="*/ 81 h 84"/>
                <a:gd name="T118" fmla="*/ 88 w 99"/>
                <a:gd name="T119" fmla="*/ 84 h 84"/>
                <a:gd name="T120" fmla="*/ 92 w 99"/>
                <a:gd name="T121" fmla="*/ 77 h 84"/>
                <a:gd name="T122" fmla="*/ 95 w 99"/>
                <a:gd name="T123" fmla="*/ 73 h 84"/>
                <a:gd name="T124" fmla="*/ 95 w 99"/>
                <a:gd name="T125" fmla="*/ 7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84">
                  <a:moveTo>
                    <a:pt x="95" y="73"/>
                  </a:moveTo>
                  <a:cubicBezTo>
                    <a:pt x="93" y="72"/>
                    <a:pt x="94" y="70"/>
                    <a:pt x="93" y="68"/>
                  </a:cubicBezTo>
                  <a:cubicBezTo>
                    <a:pt x="93" y="67"/>
                    <a:pt x="91" y="66"/>
                    <a:pt x="90" y="65"/>
                  </a:cubicBezTo>
                  <a:cubicBezTo>
                    <a:pt x="88" y="64"/>
                    <a:pt x="87" y="62"/>
                    <a:pt x="86" y="60"/>
                  </a:cubicBezTo>
                  <a:cubicBezTo>
                    <a:pt x="84" y="58"/>
                    <a:pt x="85" y="58"/>
                    <a:pt x="87" y="55"/>
                  </a:cubicBezTo>
                  <a:cubicBezTo>
                    <a:pt x="88" y="54"/>
                    <a:pt x="90" y="52"/>
                    <a:pt x="89" y="50"/>
                  </a:cubicBezTo>
                  <a:cubicBezTo>
                    <a:pt x="88" y="49"/>
                    <a:pt x="85" y="49"/>
                    <a:pt x="84" y="49"/>
                  </a:cubicBezTo>
                  <a:cubicBezTo>
                    <a:pt x="83" y="48"/>
                    <a:pt x="84" y="46"/>
                    <a:pt x="84" y="46"/>
                  </a:cubicBezTo>
                  <a:cubicBezTo>
                    <a:pt x="83" y="44"/>
                    <a:pt x="83" y="41"/>
                    <a:pt x="84" y="40"/>
                  </a:cubicBezTo>
                  <a:cubicBezTo>
                    <a:pt x="86" y="38"/>
                    <a:pt x="83" y="37"/>
                    <a:pt x="82" y="36"/>
                  </a:cubicBezTo>
                  <a:cubicBezTo>
                    <a:pt x="82" y="35"/>
                    <a:pt x="84" y="32"/>
                    <a:pt x="85" y="31"/>
                  </a:cubicBezTo>
                  <a:cubicBezTo>
                    <a:pt x="85" y="30"/>
                    <a:pt x="87" y="20"/>
                    <a:pt x="86" y="20"/>
                  </a:cubicBezTo>
                  <a:cubicBezTo>
                    <a:pt x="83" y="20"/>
                    <a:pt x="82" y="20"/>
                    <a:pt x="79" y="18"/>
                  </a:cubicBezTo>
                  <a:cubicBezTo>
                    <a:pt x="78" y="17"/>
                    <a:pt x="77" y="16"/>
                    <a:pt x="76" y="15"/>
                  </a:cubicBezTo>
                  <a:cubicBezTo>
                    <a:pt x="75" y="14"/>
                    <a:pt x="72" y="14"/>
                    <a:pt x="71" y="13"/>
                  </a:cubicBezTo>
                  <a:cubicBezTo>
                    <a:pt x="69" y="13"/>
                    <a:pt x="68" y="13"/>
                    <a:pt x="66" y="12"/>
                  </a:cubicBezTo>
                  <a:cubicBezTo>
                    <a:pt x="65" y="10"/>
                    <a:pt x="63" y="11"/>
                    <a:pt x="61" y="11"/>
                  </a:cubicBezTo>
                  <a:cubicBezTo>
                    <a:pt x="60" y="12"/>
                    <a:pt x="58" y="11"/>
                    <a:pt x="57" y="12"/>
                  </a:cubicBezTo>
                  <a:cubicBezTo>
                    <a:pt x="55" y="12"/>
                    <a:pt x="54" y="14"/>
                    <a:pt x="53" y="15"/>
                  </a:cubicBezTo>
                  <a:cubicBezTo>
                    <a:pt x="52" y="16"/>
                    <a:pt x="49" y="15"/>
                    <a:pt x="49" y="17"/>
                  </a:cubicBezTo>
                  <a:cubicBezTo>
                    <a:pt x="49" y="19"/>
                    <a:pt x="48" y="19"/>
                    <a:pt x="46" y="20"/>
                  </a:cubicBezTo>
                  <a:cubicBezTo>
                    <a:pt x="41" y="21"/>
                    <a:pt x="37" y="21"/>
                    <a:pt x="33" y="18"/>
                  </a:cubicBezTo>
                  <a:cubicBezTo>
                    <a:pt x="32" y="17"/>
                    <a:pt x="31" y="16"/>
                    <a:pt x="30" y="16"/>
                  </a:cubicBezTo>
                  <a:cubicBezTo>
                    <a:pt x="28" y="14"/>
                    <a:pt x="27" y="15"/>
                    <a:pt x="25" y="15"/>
                  </a:cubicBezTo>
                  <a:cubicBezTo>
                    <a:pt x="24" y="14"/>
                    <a:pt x="24" y="11"/>
                    <a:pt x="24" y="10"/>
                  </a:cubicBezTo>
                  <a:cubicBezTo>
                    <a:pt x="21" y="9"/>
                    <a:pt x="20" y="8"/>
                    <a:pt x="20" y="5"/>
                  </a:cubicBezTo>
                  <a:cubicBezTo>
                    <a:pt x="20" y="0"/>
                    <a:pt x="16" y="3"/>
                    <a:pt x="14" y="5"/>
                  </a:cubicBezTo>
                  <a:cubicBezTo>
                    <a:pt x="13" y="6"/>
                    <a:pt x="12" y="7"/>
                    <a:pt x="11" y="7"/>
                  </a:cubicBezTo>
                  <a:cubicBezTo>
                    <a:pt x="9" y="6"/>
                    <a:pt x="6" y="6"/>
                    <a:pt x="5" y="4"/>
                  </a:cubicBezTo>
                  <a:cubicBezTo>
                    <a:pt x="3" y="2"/>
                    <a:pt x="3" y="1"/>
                    <a:pt x="1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10"/>
                    <a:pt x="1" y="10"/>
                  </a:cubicBezTo>
                  <a:cubicBezTo>
                    <a:pt x="1" y="11"/>
                    <a:pt x="0" y="11"/>
                    <a:pt x="1" y="12"/>
                  </a:cubicBezTo>
                  <a:cubicBezTo>
                    <a:pt x="1" y="13"/>
                    <a:pt x="3" y="13"/>
                    <a:pt x="3" y="14"/>
                  </a:cubicBezTo>
                  <a:cubicBezTo>
                    <a:pt x="3" y="15"/>
                    <a:pt x="2" y="16"/>
                    <a:pt x="3" y="16"/>
                  </a:cubicBezTo>
                  <a:cubicBezTo>
                    <a:pt x="4" y="18"/>
                    <a:pt x="4" y="19"/>
                    <a:pt x="5" y="21"/>
                  </a:cubicBezTo>
                  <a:cubicBezTo>
                    <a:pt x="6" y="22"/>
                    <a:pt x="6" y="23"/>
                    <a:pt x="8" y="24"/>
                  </a:cubicBezTo>
                  <a:cubicBezTo>
                    <a:pt x="8" y="24"/>
                    <a:pt x="10" y="25"/>
                    <a:pt x="10" y="25"/>
                  </a:cubicBezTo>
                  <a:cubicBezTo>
                    <a:pt x="11" y="29"/>
                    <a:pt x="2" y="33"/>
                    <a:pt x="8" y="37"/>
                  </a:cubicBezTo>
                  <a:cubicBezTo>
                    <a:pt x="10" y="38"/>
                    <a:pt x="10" y="40"/>
                    <a:pt x="12" y="41"/>
                  </a:cubicBezTo>
                  <a:cubicBezTo>
                    <a:pt x="14" y="43"/>
                    <a:pt x="16" y="44"/>
                    <a:pt x="18" y="47"/>
                  </a:cubicBezTo>
                  <a:cubicBezTo>
                    <a:pt x="18" y="48"/>
                    <a:pt x="17" y="49"/>
                    <a:pt x="17" y="50"/>
                  </a:cubicBezTo>
                  <a:cubicBezTo>
                    <a:pt x="18" y="51"/>
                    <a:pt x="20" y="51"/>
                    <a:pt x="19" y="52"/>
                  </a:cubicBezTo>
                  <a:cubicBezTo>
                    <a:pt x="19" y="55"/>
                    <a:pt x="21" y="56"/>
                    <a:pt x="22" y="58"/>
                  </a:cubicBezTo>
                  <a:cubicBezTo>
                    <a:pt x="24" y="57"/>
                    <a:pt x="23" y="56"/>
                    <a:pt x="24" y="55"/>
                  </a:cubicBezTo>
                  <a:cubicBezTo>
                    <a:pt x="24" y="55"/>
                    <a:pt x="25" y="56"/>
                    <a:pt x="25" y="56"/>
                  </a:cubicBezTo>
                  <a:cubicBezTo>
                    <a:pt x="27" y="56"/>
                    <a:pt x="25" y="56"/>
                    <a:pt x="26" y="57"/>
                  </a:cubicBezTo>
                  <a:cubicBezTo>
                    <a:pt x="27" y="58"/>
                    <a:pt x="28" y="55"/>
                    <a:pt x="30" y="57"/>
                  </a:cubicBezTo>
                  <a:cubicBezTo>
                    <a:pt x="32" y="60"/>
                    <a:pt x="33" y="63"/>
                    <a:pt x="35" y="66"/>
                  </a:cubicBezTo>
                  <a:cubicBezTo>
                    <a:pt x="37" y="69"/>
                    <a:pt x="42" y="72"/>
                    <a:pt x="46" y="74"/>
                  </a:cubicBezTo>
                  <a:cubicBezTo>
                    <a:pt x="48" y="75"/>
                    <a:pt x="50" y="75"/>
                    <a:pt x="52" y="76"/>
                  </a:cubicBezTo>
                  <a:cubicBezTo>
                    <a:pt x="53" y="76"/>
                    <a:pt x="56" y="75"/>
                    <a:pt x="56" y="75"/>
                  </a:cubicBezTo>
                  <a:cubicBezTo>
                    <a:pt x="56" y="75"/>
                    <a:pt x="56" y="76"/>
                    <a:pt x="56" y="76"/>
                  </a:cubicBezTo>
                  <a:cubicBezTo>
                    <a:pt x="57" y="76"/>
                    <a:pt x="60" y="74"/>
                    <a:pt x="61" y="73"/>
                  </a:cubicBezTo>
                  <a:cubicBezTo>
                    <a:pt x="61" y="73"/>
                    <a:pt x="60" y="73"/>
                    <a:pt x="60" y="73"/>
                  </a:cubicBezTo>
                  <a:cubicBezTo>
                    <a:pt x="60" y="72"/>
                    <a:pt x="62" y="73"/>
                    <a:pt x="62" y="73"/>
                  </a:cubicBezTo>
                  <a:cubicBezTo>
                    <a:pt x="64" y="74"/>
                    <a:pt x="64" y="75"/>
                    <a:pt x="65" y="77"/>
                  </a:cubicBezTo>
                  <a:cubicBezTo>
                    <a:pt x="66" y="80"/>
                    <a:pt x="67" y="80"/>
                    <a:pt x="69" y="81"/>
                  </a:cubicBezTo>
                  <a:cubicBezTo>
                    <a:pt x="75" y="82"/>
                    <a:pt x="82" y="83"/>
                    <a:pt x="88" y="84"/>
                  </a:cubicBezTo>
                  <a:cubicBezTo>
                    <a:pt x="88" y="80"/>
                    <a:pt x="89" y="79"/>
                    <a:pt x="92" y="77"/>
                  </a:cubicBezTo>
                  <a:cubicBezTo>
                    <a:pt x="94" y="76"/>
                    <a:pt x="99" y="75"/>
                    <a:pt x="95" y="73"/>
                  </a:cubicBezTo>
                  <a:cubicBezTo>
                    <a:pt x="94" y="72"/>
                    <a:pt x="97" y="74"/>
                    <a:pt x="95" y="7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0" name="Freeform 677">
              <a:extLst>
                <a:ext uri="{FF2B5EF4-FFF2-40B4-BE49-F238E27FC236}">
                  <a16:creationId xmlns:a16="http://schemas.microsoft.com/office/drawing/2014/main" id="{9FB2D47C-4DC4-3B4B-9060-A686ADD51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8889" y="6005655"/>
              <a:ext cx="62710" cy="49050"/>
            </a:xfrm>
            <a:custGeom>
              <a:avLst/>
              <a:gdLst>
                <a:gd name="T0" fmla="*/ 1 w 8"/>
                <a:gd name="T1" fmla="*/ 1 h 6"/>
                <a:gd name="T2" fmla="*/ 3 w 8"/>
                <a:gd name="T3" fmla="*/ 4 h 6"/>
                <a:gd name="T4" fmla="*/ 8 w 8"/>
                <a:gd name="T5" fmla="*/ 6 h 6"/>
                <a:gd name="T6" fmla="*/ 0 w 8"/>
                <a:gd name="T7" fmla="*/ 0 h 6"/>
                <a:gd name="T8" fmla="*/ 1 w 8"/>
                <a:gd name="T9" fmla="*/ 1 h 6"/>
                <a:gd name="T10" fmla="*/ 1 w 8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2" y="1"/>
                    <a:pt x="2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7" y="2"/>
                    <a:pt x="3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0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1" name="Freeform 678">
              <a:extLst>
                <a:ext uri="{FF2B5EF4-FFF2-40B4-BE49-F238E27FC236}">
                  <a16:creationId xmlns:a16="http://schemas.microsoft.com/office/drawing/2014/main" id="{335A0334-6BC9-8A44-B982-94DC8B3E7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3487" y="5800803"/>
              <a:ext cx="280830" cy="152919"/>
            </a:xfrm>
            <a:custGeom>
              <a:avLst/>
              <a:gdLst>
                <a:gd name="T0" fmla="*/ 26 w 35"/>
                <a:gd name="T1" fmla="*/ 15 h 18"/>
                <a:gd name="T2" fmla="*/ 30 w 35"/>
                <a:gd name="T3" fmla="*/ 17 h 18"/>
                <a:gd name="T4" fmla="*/ 34 w 35"/>
                <a:gd name="T5" fmla="*/ 17 h 18"/>
                <a:gd name="T6" fmla="*/ 33 w 35"/>
                <a:gd name="T7" fmla="*/ 12 h 18"/>
                <a:gd name="T8" fmla="*/ 30 w 35"/>
                <a:gd name="T9" fmla="*/ 10 h 18"/>
                <a:gd name="T10" fmla="*/ 27 w 35"/>
                <a:gd name="T11" fmla="*/ 7 h 18"/>
                <a:gd name="T12" fmla="*/ 19 w 35"/>
                <a:gd name="T13" fmla="*/ 6 h 18"/>
                <a:gd name="T14" fmla="*/ 9 w 35"/>
                <a:gd name="T15" fmla="*/ 4 h 18"/>
                <a:gd name="T16" fmla="*/ 0 w 35"/>
                <a:gd name="T17" fmla="*/ 2 h 18"/>
                <a:gd name="T18" fmla="*/ 8 w 35"/>
                <a:gd name="T19" fmla="*/ 14 h 18"/>
                <a:gd name="T20" fmla="*/ 18 w 35"/>
                <a:gd name="T21" fmla="*/ 18 h 18"/>
                <a:gd name="T22" fmla="*/ 26 w 35"/>
                <a:gd name="T23" fmla="*/ 15 h 18"/>
                <a:gd name="T24" fmla="*/ 26 w 35"/>
                <a:gd name="T2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8">
                  <a:moveTo>
                    <a:pt x="26" y="15"/>
                  </a:moveTo>
                  <a:cubicBezTo>
                    <a:pt x="27" y="14"/>
                    <a:pt x="29" y="16"/>
                    <a:pt x="30" y="17"/>
                  </a:cubicBezTo>
                  <a:cubicBezTo>
                    <a:pt x="30" y="17"/>
                    <a:pt x="34" y="17"/>
                    <a:pt x="34" y="17"/>
                  </a:cubicBezTo>
                  <a:cubicBezTo>
                    <a:pt x="35" y="16"/>
                    <a:pt x="30" y="12"/>
                    <a:pt x="33" y="12"/>
                  </a:cubicBezTo>
                  <a:cubicBezTo>
                    <a:pt x="32" y="11"/>
                    <a:pt x="30" y="11"/>
                    <a:pt x="30" y="10"/>
                  </a:cubicBezTo>
                  <a:cubicBezTo>
                    <a:pt x="30" y="8"/>
                    <a:pt x="29" y="7"/>
                    <a:pt x="27" y="7"/>
                  </a:cubicBezTo>
                  <a:cubicBezTo>
                    <a:pt x="24" y="7"/>
                    <a:pt x="22" y="8"/>
                    <a:pt x="19" y="6"/>
                  </a:cubicBezTo>
                  <a:cubicBezTo>
                    <a:pt x="16" y="5"/>
                    <a:pt x="13" y="5"/>
                    <a:pt x="9" y="4"/>
                  </a:cubicBezTo>
                  <a:cubicBezTo>
                    <a:pt x="6" y="3"/>
                    <a:pt x="4" y="0"/>
                    <a:pt x="0" y="2"/>
                  </a:cubicBezTo>
                  <a:cubicBezTo>
                    <a:pt x="3" y="6"/>
                    <a:pt x="11" y="7"/>
                    <a:pt x="8" y="14"/>
                  </a:cubicBezTo>
                  <a:cubicBezTo>
                    <a:pt x="11" y="14"/>
                    <a:pt x="18" y="14"/>
                    <a:pt x="18" y="18"/>
                  </a:cubicBezTo>
                  <a:cubicBezTo>
                    <a:pt x="18" y="15"/>
                    <a:pt x="24" y="15"/>
                    <a:pt x="26" y="15"/>
                  </a:cubicBezTo>
                  <a:cubicBezTo>
                    <a:pt x="27" y="14"/>
                    <a:pt x="19" y="15"/>
                    <a:pt x="2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2" name="Freeform 679">
              <a:extLst>
                <a:ext uri="{FF2B5EF4-FFF2-40B4-BE49-F238E27FC236}">
                  <a16:creationId xmlns:a16="http://schemas.microsoft.com/office/drawing/2014/main" id="{55A7D873-48E2-A343-8EB4-6781DF8FF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7071" y="5901789"/>
              <a:ext cx="215392" cy="178885"/>
            </a:xfrm>
            <a:custGeom>
              <a:avLst/>
              <a:gdLst>
                <a:gd name="T0" fmla="*/ 8 w 27"/>
                <a:gd name="T1" fmla="*/ 2 h 21"/>
                <a:gd name="T2" fmla="*/ 10 w 27"/>
                <a:gd name="T3" fmla="*/ 5 h 21"/>
                <a:gd name="T4" fmla="*/ 7 w 27"/>
                <a:gd name="T5" fmla="*/ 5 h 21"/>
                <a:gd name="T6" fmla="*/ 4 w 27"/>
                <a:gd name="T7" fmla="*/ 3 h 21"/>
                <a:gd name="T8" fmla="*/ 4 w 27"/>
                <a:gd name="T9" fmla="*/ 7 h 21"/>
                <a:gd name="T10" fmla="*/ 6 w 27"/>
                <a:gd name="T11" fmla="*/ 11 h 21"/>
                <a:gd name="T12" fmla="*/ 8 w 27"/>
                <a:gd name="T13" fmla="*/ 14 h 21"/>
                <a:gd name="T14" fmla="*/ 9 w 27"/>
                <a:gd name="T15" fmla="*/ 17 h 21"/>
                <a:gd name="T16" fmla="*/ 16 w 27"/>
                <a:gd name="T17" fmla="*/ 13 h 21"/>
                <a:gd name="T18" fmla="*/ 17 w 27"/>
                <a:gd name="T19" fmla="*/ 16 h 21"/>
                <a:gd name="T20" fmla="*/ 21 w 27"/>
                <a:gd name="T21" fmla="*/ 21 h 21"/>
                <a:gd name="T22" fmla="*/ 21 w 27"/>
                <a:gd name="T23" fmla="*/ 18 h 21"/>
                <a:gd name="T24" fmla="*/ 23 w 27"/>
                <a:gd name="T25" fmla="*/ 16 h 21"/>
                <a:gd name="T26" fmla="*/ 25 w 27"/>
                <a:gd name="T27" fmla="*/ 11 h 21"/>
                <a:gd name="T28" fmla="*/ 19 w 27"/>
                <a:gd name="T29" fmla="*/ 1 h 21"/>
                <a:gd name="T30" fmla="*/ 12 w 27"/>
                <a:gd name="T31" fmla="*/ 2 h 21"/>
                <a:gd name="T32" fmla="*/ 9 w 27"/>
                <a:gd name="T33" fmla="*/ 0 h 21"/>
                <a:gd name="T34" fmla="*/ 8 w 27"/>
                <a:gd name="T35" fmla="*/ 2 h 21"/>
                <a:gd name="T36" fmla="*/ 8 w 27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1">
                  <a:moveTo>
                    <a:pt x="8" y="2"/>
                  </a:moveTo>
                  <a:cubicBezTo>
                    <a:pt x="8" y="2"/>
                    <a:pt x="11" y="4"/>
                    <a:pt x="10" y="5"/>
                  </a:cubicBezTo>
                  <a:cubicBezTo>
                    <a:pt x="10" y="5"/>
                    <a:pt x="7" y="5"/>
                    <a:pt x="7" y="5"/>
                  </a:cubicBezTo>
                  <a:cubicBezTo>
                    <a:pt x="5" y="5"/>
                    <a:pt x="5" y="3"/>
                    <a:pt x="4" y="3"/>
                  </a:cubicBezTo>
                  <a:cubicBezTo>
                    <a:pt x="0" y="2"/>
                    <a:pt x="4" y="6"/>
                    <a:pt x="4" y="7"/>
                  </a:cubicBezTo>
                  <a:cubicBezTo>
                    <a:pt x="4" y="10"/>
                    <a:pt x="7" y="8"/>
                    <a:pt x="6" y="11"/>
                  </a:cubicBezTo>
                  <a:cubicBezTo>
                    <a:pt x="5" y="13"/>
                    <a:pt x="7" y="13"/>
                    <a:pt x="8" y="14"/>
                  </a:cubicBezTo>
                  <a:cubicBezTo>
                    <a:pt x="9" y="14"/>
                    <a:pt x="9" y="16"/>
                    <a:pt x="9" y="17"/>
                  </a:cubicBezTo>
                  <a:cubicBezTo>
                    <a:pt x="10" y="16"/>
                    <a:pt x="14" y="14"/>
                    <a:pt x="16" y="13"/>
                  </a:cubicBezTo>
                  <a:cubicBezTo>
                    <a:pt x="17" y="13"/>
                    <a:pt x="17" y="15"/>
                    <a:pt x="17" y="16"/>
                  </a:cubicBezTo>
                  <a:cubicBezTo>
                    <a:pt x="17" y="19"/>
                    <a:pt x="18" y="20"/>
                    <a:pt x="21" y="21"/>
                  </a:cubicBezTo>
                  <a:cubicBezTo>
                    <a:pt x="21" y="20"/>
                    <a:pt x="21" y="18"/>
                    <a:pt x="21" y="18"/>
                  </a:cubicBezTo>
                  <a:cubicBezTo>
                    <a:pt x="22" y="17"/>
                    <a:pt x="23" y="17"/>
                    <a:pt x="23" y="16"/>
                  </a:cubicBezTo>
                  <a:cubicBezTo>
                    <a:pt x="24" y="14"/>
                    <a:pt x="24" y="12"/>
                    <a:pt x="25" y="11"/>
                  </a:cubicBezTo>
                  <a:cubicBezTo>
                    <a:pt x="27" y="8"/>
                    <a:pt x="21" y="2"/>
                    <a:pt x="19" y="1"/>
                  </a:cubicBezTo>
                  <a:cubicBezTo>
                    <a:pt x="17" y="4"/>
                    <a:pt x="15" y="4"/>
                    <a:pt x="12" y="2"/>
                  </a:cubicBezTo>
                  <a:cubicBezTo>
                    <a:pt x="12" y="1"/>
                    <a:pt x="10" y="0"/>
                    <a:pt x="9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9" y="3"/>
                    <a:pt x="7" y="0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3" name="Freeform 680">
              <a:extLst>
                <a:ext uri="{FF2B5EF4-FFF2-40B4-BE49-F238E27FC236}">
                  <a16:creationId xmlns:a16="http://schemas.microsoft.com/office/drawing/2014/main" id="{3E41E240-D9CE-6D4D-8D8C-4CCD3EF29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7957" y="6461520"/>
              <a:ext cx="70889" cy="86556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7 h 10"/>
                <a:gd name="T4" fmla="*/ 4 w 9"/>
                <a:gd name="T5" fmla="*/ 8 h 10"/>
                <a:gd name="T6" fmla="*/ 9 w 9"/>
                <a:gd name="T7" fmla="*/ 10 h 10"/>
                <a:gd name="T8" fmla="*/ 7 w 9"/>
                <a:gd name="T9" fmla="*/ 5 h 10"/>
                <a:gd name="T10" fmla="*/ 8 w 9"/>
                <a:gd name="T11" fmla="*/ 3 h 10"/>
                <a:gd name="T12" fmla="*/ 3 w 9"/>
                <a:gd name="T13" fmla="*/ 2 h 10"/>
                <a:gd name="T14" fmla="*/ 3 w 9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1" y="7"/>
                    <a:pt x="4" y="7"/>
                    <a:pt x="4" y="8"/>
                  </a:cubicBezTo>
                  <a:cubicBezTo>
                    <a:pt x="6" y="10"/>
                    <a:pt x="7" y="10"/>
                    <a:pt x="9" y="10"/>
                  </a:cubicBezTo>
                  <a:cubicBezTo>
                    <a:pt x="9" y="10"/>
                    <a:pt x="7" y="5"/>
                    <a:pt x="7" y="5"/>
                  </a:cubicBezTo>
                  <a:cubicBezTo>
                    <a:pt x="8" y="5"/>
                    <a:pt x="9" y="5"/>
                    <a:pt x="8" y="3"/>
                  </a:cubicBezTo>
                  <a:cubicBezTo>
                    <a:pt x="6" y="2"/>
                    <a:pt x="5" y="0"/>
                    <a:pt x="3" y="2"/>
                  </a:cubicBezTo>
                  <a:cubicBezTo>
                    <a:pt x="1" y="4"/>
                    <a:pt x="4" y="1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681">
              <a:extLst>
                <a:ext uri="{FF2B5EF4-FFF2-40B4-BE49-F238E27FC236}">
                  <a16:creationId xmlns:a16="http://schemas.microsoft.com/office/drawing/2014/main" id="{EEE05DD4-518C-4C4E-8233-D0A7C367A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0816" y="6141259"/>
              <a:ext cx="278102" cy="227931"/>
            </a:xfrm>
            <a:custGeom>
              <a:avLst/>
              <a:gdLst>
                <a:gd name="T0" fmla="*/ 29 w 35"/>
                <a:gd name="T1" fmla="*/ 10 h 27"/>
                <a:gd name="T2" fmla="*/ 30 w 35"/>
                <a:gd name="T3" fmla="*/ 7 h 27"/>
                <a:gd name="T4" fmla="*/ 29 w 35"/>
                <a:gd name="T5" fmla="*/ 5 h 27"/>
                <a:gd name="T6" fmla="*/ 35 w 35"/>
                <a:gd name="T7" fmla="*/ 0 h 27"/>
                <a:gd name="T8" fmla="*/ 25 w 35"/>
                <a:gd name="T9" fmla="*/ 1 h 27"/>
                <a:gd name="T10" fmla="*/ 19 w 35"/>
                <a:gd name="T11" fmla="*/ 2 h 27"/>
                <a:gd name="T12" fmla="*/ 13 w 35"/>
                <a:gd name="T13" fmla="*/ 2 h 27"/>
                <a:gd name="T14" fmla="*/ 8 w 35"/>
                <a:gd name="T15" fmla="*/ 2 h 27"/>
                <a:gd name="T16" fmla="*/ 7 w 35"/>
                <a:gd name="T17" fmla="*/ 4 h 27"/>
                <a:gd name="T18" fmla="*/ 6 w 35"/>
                <a:gd name="T19" fmla="*/ 6 h 27"/>
                <a:gd name="T20" fmla="*/ 3 w 35"/>
                <a:gd name="T21" fmla="*/ 6 h 27"/>
                <a:gd name="T22" fmla="*/ 3 w 35"/>
                <a:gd name="T23" fmla="*/ 10 h 27"/>
                <a:gd name="T24" fmla="*/ 4 w 35"/>
                <a:gd name="T25" fmla="*/ 14 h 27"/>
                <a:gd name="T26" fmla="*/ 2 w 35"/>
                <a:gd name="T27" fmla="*/ 22 h 27"/>
                <a:gd name="T28" fmla="*/ 7 w 35"/>
                <a:gd name="T29" fmla="*/ 27 h 27"/>
                <a:gd name="T30" fmla="*/ 13 w 35"/>
                <a:gd name="T31" fmla="*/ 24 h 27"/>
                <a:gd name="T32" fmla="*/ 22 w 35"/>
                <a:gd name="T33" fmla="*/ 19 h 27"/>
                <a:gd name="T34" fmla="*/ 28 w 35"/>
                <a:gd name="T35" fmla="*/ 15 h 27"/>
                <a:gd name="T36" fmla="*/ 29 w 35"/>
                <a:gd name="T37" fmla="*/ 10 h 27"/>
                <a:gd name="T38" fmla="*/ 29 w 35"/>
                <a:gd name="T3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7">
                  <a:moveTo>
                    <a:pt x="29" y="10"/>
                  </a:moveTo>
                  <a:cubicBezTo>
                    <a:pt x="30" y="9"/>
                    <a:pt x="31" y="8"/>
                    <a:pt x="30" y="7"/>
                  </a:cubicBezTo>
                  <a:cubicBezTo>
                    <a:pt x="29" y="6"/>
                    <a:pt x="28" y="6"/>
                    <a:pt x="29" y="5"/>
                  </a:cubicBezTo>
                  <a:cubicBezTo>
                    <a:pt x="31" y="3"/>
                    <a:pt x="35" y="3"/>
                    <a:pt x="35" y="0"/>
                  </a:cubicBezTo>
                  <a:cubicBezTo>
                    <a:pt x="32" y="0"/>
                    <a:pt x="28" y="0"/>
                    <a:pt x="25" y="1"/>
                  </a:cubicBezTo>
                  <a:cubicBezTo>
                    <a:pt x="23" y="1"/>
                    <a:pt x="21" y="2"/>
                    <a:pt x="19" y="2"/>
                  </a:cubicBezTo>
                  <a:cubicBezTo>
                    <a:pt x="16" y="2"/>
                    <a:pt x="15" y="1"/>
                    <a:pt x="13" y="2"/>
                  </a:cubicBezTo>
                  <a:cubicBezTo>
                    <a:pt x="11" y="3"/>
                    <a:pt x="10" y="3"/>
                    <a:pt x="8" y="2"/>
                  </a:cubicBezTo>
                  <a:cubicBezTo>
                    <a:pt x="6" y="0"/>
                    <a:pt x="7" y="4"/>
                    <a:pt x="7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5" y="8"/>
                    <a:pt x="4" y="6"/>
                    <a:pt x="3" y="6"/>
                  </a:cubicBezTo>
                  <a:cubicBezTo>
                    <a:pt x="2" y="7"/>
                    <a:pt x="3" y="9"/>
                    <a:pt x="3" y="10"/>
                  </a:cubicBezTo>
                  <a:cubicBezTo>
                    <a:pt x="3" y="11"/>
                    <a:pt x="2" y="13"/>
                    <a:pt x="4" y="14"/>
                  </a:cubicBezTo>
                  <a:cubicBezTo>
                    <a:pt x="9" y="17"/>
                    <a:pt x="5" y="19"/>
                    <a:pt x="2" y="22"/>
                  </a:cubicBezTo>
                  <a:cubicBezTo>
                    <a:pt x="0" y="24"/>
                    <a:pt x="5" y="27"/>
                    <a:pt x="7" y="27"/>
                  </a:cubicBezTo>
                  <a:cubicBezTo>
                    <a:pt x="9" y="27"/>
                    <a:pt x="11" y="25"/>
                    <a:pt x="13" y="24"/>
                  </a:cubicBezTo>
                  <a:cubicBezTo>
                    <a:pt x="16" y="22"/>
                    <a:pt x="19" y="21"/>
                    <a:pt x="22" y="19"/>
                  </a:cubicBezTo>
                  <a:cubicBezTo>
                    <a:pt x="24" y="18"/>
                    <a:pt x="26" y="17"/>
                    <a:pt x="28" y="15"/>
                  </a:cubicBezTo>
                  <a:cubicBezTo>
                    <a:pt x="29" y="13"/>
                    <a:pt x="28" y="11"/>
                    <a:pt x="29" y="10"/>
                  </a:cubicBezTo>
                  <a:cubicBezTo>
                    <a:pt x="30" y="8"/>
                    <a:pt x="29" y="11"/>
                    <a:pt x="2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Freeform 682">
              <a:extLst>
                <a:ext uri="{FF2B5EF4-FFF2-40B4-BE49-F238E27FC236}">
                  <a16:creationId xmlns:a16="http://schemas.microsoft.com/office/drawing/2014/main" id="{22CF710C-48A9-B248-B79B-A818D2D26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8958" y="6123949"/>
              <a:ext cx="398066" cy="398158"/>
            </a:xfrm>
            <a:custGeom>
              <a:avLst/>
              <a:gdLst>
                <a:gd name="T0" fmla="*/ 47 w 50"/>
                <a:gd name="T1" fmla="*/ 36 h 47"/>
                <a:gd name="T2" fmla="*/ 45 w 50"/>
                <a:gd name="T3" fmla="*/ 34 h 47"/>
                <a:gd name="T4" fmla="*/ 46 w 50"/>
                <a:gd name="T5" fmla="*/ 32 h 47"/>
                <a:gd name="T6" fmla="*/ 41 w 50"/>
                <a:gd name="T7" fmla="*/ 27 h 47"/>
                <a:gd name="T8" fmla="*/ 38 w 50"/>
                <a:gd name="T9" fmla="*/ 25 h 47"/>
                <a:gd name="T10" fmla="*/ 35 w 50"/>
                <a:gd name="T11" fmla="*/ 18 h 47"/>
                <a:gd name="T12" fmla="*/ 38 w 50"/>
                <a:gd name="T13" fmla="*/ 10 h 47"/>
                <a:gd name="T14" fmla="*/ 34 w 50"/>
                <a:gd name="T15" fmla="*/ 6 h 47"/>
                <a:gd name="T16" fmla="*/ 32 w 50"/>
                <a:gd name="T17" fmla="*/ 2 h 47"/>
                <a:gd name="T18" fmla="*/ 30 w 50"/>
                <a:gd name="T19" fmla="*/ 3 h 47"/>
                <a:gd name="T20" fmla="*/ 28 w 50"/>
                <a:gd name="T21" fmla="*/ 1 h 47"/>
                <a:gd name="T22" fmla="*/ 25 w 50"/>
                <a:gd name="T23" fmla="*/ 2 h 47"/>
                <a:gd name="T24" fmla="*/ 20 w 50"/>
                <a:gd name="T25" fmla="*/ 1 h 47"/>
                <a:gd name="T26" fmla="*/ 18 w 50"/>
                <a:gd name="T27" fmla="*/ 4 h 47"/>
                <a:gd name="T28" fmla="*/ 13 w 50"/>
                <a:gd name="T29" fmla="*/ 7 h 47"/>
                <a:gd name="T30" fmla="*/ 14 w 50"/>
                <a:gd name="T31" fmla="*/ 10 h 47"/>
                <a:gd name="T32" fmla="*/ 13 w 50"/>
                <a:gd name="T33" fmla="*/ 13 h 47"/>
                <a:gd name="T34" fmla="*/ 9 w 50"/>
                <a:gd name="T35" fmla="*/ 19 h 47"/>
                <a:gd name="T36" fmla="*/ 1 w 50"/>
                <a:gd name="T37" fmla="*/ 25 h 47"/>
                <a:gd name="T38" fmla="*/ 3 w 50"/>
                <a:gd name="T39" fmla="*/ 30 h 47"/>
                <a:gd name="T40" fmla="*/ 9 w 50"/>
                <a:gd name="T41" fmla="*/ 31 h 47"/>
                <a:gd name="T42" fmla="*/ 18 w 50"/>
                <a:gd name="T43" fmla="*/ 36 h 47"/>
                <a:gd name="T44" fmla="*/ 29 w 50"/>
                <a:gd name="T45" fmla="*/ 45 h 47"/>
                <a:gd name="T46" fmla="*/ 38 w 50"/>
                <a:gd name="T47" fmla="*/ 47 h 47"/>
                <a:gd name="T48" fmla="*/ 43 w 50"/>
                <a:gd name="T49" fmla="*/ 42 h 47"/>
                <a:gd name="T50" fmla="*/ 50 w 50"/>
                <a:gd name="T51" fmla="*/ 43 h 47"/>
                <a:gd name="T52" fmla="*/ 47 w 50"/>
                <a:gd name="T53" fmla="*/ 39 h 47"/>
                <a:gd name="T54" fmla="*/ 47 w 50"/>
                <a:gd name="T55" fmla="*/ 36 h 47"/>
                <a:gd name="T56" fmla="*/ 47 w 50"/>
                <a:gd name="T5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47">
                  <a:moveTo>
                    <a:pt x="47" y="36"/>
                  </a:moveTo>
                  <a:cubicBezTo>
                    <a:pt x="47" y="36"/>
                    <a:pt x="45" y="35"/>
                    <a:pt x="45" y="34"/>
                  </a:cubicBezTo>
                  <a:cubicBezTo>
                    <a:pt x="45" y="33"/>
                    <a:pt x="46" y="33"/>
                    <a:pt x="46" y="32"/>
                  </a:cubicBezTo>
                  <a:cubicBezTo>
                    <a:pt x="45" y="30"/>
                    <a:pt x="43" y="29"/>
                    <a:pt x="41" y="27"/>
                  </a:cubicBezTo>
                  <a:cubicBezTo>
                    <a:pt x="40" y="27"/>
                    <a:pt x="38" y="26"/>
                    <a:pt x="38" y="25"/>
                  </a:cubicBezTo>
                  <a:cubicBezTo>
                    <a:pt x="37" y="23"/>
                    <a:pt x="35" y="21"/>
                    <a:pt x="35" y="18"/>
                  </a:cubicBezTo>
                  <a:cubicBezTo>
                    <a:pt x="34" y="16"/>
                    <a:pt x="40" y="12"/>
                    <a:pt x="38" y="10"/>
                  </a:cubicBezTo>
                  <a:cubicBezTo>
                    <a:pt x="36" y="9"/>
                    <a:pt x="35" y="8"/>
                    <a:pt x="34" y="6"/>
                  </a:cubicBezTo>
                  <a:cubicBezTo>
                    <a:pt x="33" y="5"/>
                    <a:pt x="33" y="3"/>
                    <a:pt x="32" y="2"/>
                  </a:cubicBezTo>
                  <a:cubicBezTo>
                    <a:pt x="31" y="2"/>
                    <a:pt x="31" y="3"/>
                    <a:pt x="30" y="3"/>
                  </a:cubicBezTo>
                  <a:cubicBezTo>
                    <a:pt x="28" y="3"/>
                    <a:pt x="29" y="1"/>
                    <a:pt x="28" y="1"/>
                  </a:cubicBezTo>
                  <a:cubicBezTo>
                    <a:pt x="27" y="1"/>
                    <a:pt x="25" y="2"/>
                    <a:pt x="25" y="2"/>
                  </a:cubicBezTo>
                  <a:cubicBezTo>
                    <a:pt x="23" y="0"/>
                    <a:pt x="22" y="1"/>
                    <a:pt x="20" y="1"/>
                  </a:cubicBezTo>
                  <a:cubicBezTo>
                    <a:pt x="18" y="2"/>
                    <a:pt x="19" y="3"/>
                    <a:pt x="18" y="4"/>
                  </a:cubicBezTo>
                  <a:cubicBezTo>
                    <a:pt x="16" y="5"/>
                    <a:pt x="14" y="5"/>
                    <a:pt x="13" y="7"/>
                  </a:cubicBezTo>
                  <a:cubicBezTo>
                    <a:pt x="12" y="9"/>
                    <a:pt x="14" y="8"/>
                    <a:pt x="14" y="10"/>
                  </a:cubicBezTo>
                  <a:cubicBezTo>
                    <a:pt x="14" y="11"/>
                    <a:pt x="13" y="11"/>
                    <a:pt x="13" y="13"/>
                  </a:cubicBezTo>
                  <a:cubicBezTo>
                    <a:pt x="13" y="16"/>
                    <a:pt x="12" y="17"/>
                    <a:pt x="9" y="19"/>
                  </a:cubicBezTo>
                  <a:cubicBezTo>
                    <a:pt x="7" y="20"/>
                    <a:pt x="0" y="23"/>
                    <a:pt x="1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1"/>
                    <a:pt x="8" y="31"/>
                    <a:pt x="9" y="31"/>
                  </a:cubicBezTo>
                  <a:cubicBezTo>
                    <a:pt x="12" y="32"/>
                    <a:pt x="15" y="34"/>
                    <a:pt x="18" y="36"/>
                  </a:cubicBezTo>
                  <a:cubicBezTo>
                    <a:pt x="22" y="39"/>
                    <a:pt x="25" y="42"/>
                    <a:pt x="29" y="45"/>
                  </a:cubicBezTo>
                  <a:cubicBezTo>
                    <a:pt x="32" y="47"/>
                    <a:pt x="35" y="47"/>
                    <a:pt x="38" y="47"/>
                  </a:cubicBezTo>
                  <a:cubicBezTo>
                    <a:pt x="41" y="47"/>
                    <a:pt x="41" y="44"/>
                    <a:pt x="43" y="42"/>
                  </a:cubicBezTo>
                  <a:cubicBezTo>
                    <a:pt x="45" y="40"/>
                    <a:pt x="49" y="44"/>
                    <a:pt x="50" y="43"/>
                  </a:cubicBezTo>
                  <a:cubicBezTo>
                    <a:pt x="49" y="42"/>
                    <a:pt x="48" y="41"/>
                    <a:pt x="47" y="39"/>
                  </a:cubicBezTo>
                  <a:cubicBezTo>
                    <a:pt x="47" y="38"/>
                    <a:pt x="48" y="37"/>
                    <a:pt x="47" y="36"/>
                  </a:cubicBezTo>
                  <a:cubicBezTo>
                    <a:pt x="46" y="35"/>
                    <a:pt x="48" y="37"/>
                    <a:pt x="47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6" name="Freeform 683">
              <a:extLst>
                <a:ext uri="{FF2B5EF4-FFF2-40B4-BE49-F238E27FC236}">
                  <a16:creationId xmlns:a16="http://schemas.microsoft.com/office/drawing/2014/main" id="{F94315BF-FF96-0E46-905B-05EED4F6F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4560" y="5893133"/>
              <a:ext cx="757961" cy="305832"/>
            </a:xfrm>
            <a:custGeom>
              <a:avLst/>
              <a:gdLst>
                <a:gd name="T0" fmla="*/ 52 w 95"/>
                <a:gd name="T1" fmla="*/ 36 h 36"/>
                <a:gd name="T2" fmla="*/ 54 w 95"/>
                <a:gd name="T3" fmla="*/ 33 h 36"/>
                <a:gd name="T4" fmla="*/ 55 w 95"/>
                <a:gd name="T5" fmla="*/ 31 h 36"/>
                <a:gd name="T6" fmla="*/ 60 w 95"/>
                <a:gd name="T7" fmla="*/ 31 h 36"/>
                <a:gd name="T8" fmla="*/ 64 w 95"/>
                <a:gd name="T9" fmla="*/ 31 h 36"/>
                <a:gd name="T10" fmla="*/ 75 w 95"/>
                <a:gd name="T11" fmla="*/ 29 h 36"/>
                <a:gd name="T12" fmla="*/ 85 w 95"/>
                <a:gd name="T13" fmla="*/ 28 h 36"/>
                <a:gd name="T14" fmla="*/ 90 w 95"/>
                <a:gd name="T15" fmla="*/ 28 h 36"/>
                <a:gd name="T16" fmla="*/ 92 w 95"/>
                <a:gd name="T17" fmla="*/ 30 h 36"/>
                <a:gd name="T18" fmla="*/ 94 w 95"/>
                <a:gd name="T19" fmla="*/ 28 h 36"/>
                <a:gd name="T20" fmla="*/ 92 w 95"/>
                <a:gd name="T21" fmla="*/ 24 h 36"/>
                <a:gd name="T22" fmla="*/ 92 w 95"/>
                <a:gd name="T23" fmla="*/ 22 h 36"/>
                <a:gd name="T24" fmla="*/ 91 w 95"/>
                <a:gd name="T25" fmla="*/ 17 h 36"/>
                <a:gd name="T26" fmla="*/ 93 w 95"/>
                <a:gd name="T27" fmla="*/ 14 h 36"/>
                <a:gd name="T28" fmla="*/ 89 w 95"/>
                <a:gd name="T29" fmla="*/ 8 h 36"/>
                <a:gd name="T30" fmla="*/ 83 w 95"/>
                <a:gd name="T31" fmla="*/ 3 h 36"/>
                <a:gd name="T32" fmla="*/ 80 w 95"/>
                <a:gd name="T33" fmla="*/ 3 h 36"/>
                <a:gd name="T34" fmla="*/ 78 w 95"/>
                <a:gd name="T35" fmla="*/ 3 h 36"/>
                <a:gd name="T36" fmla="*/ 73 w 95"/>
                <a:gd name="T37" fmla="*/ 6 h 36"/>
                <a:gd name="T38" fmla="*/ 63 w 95"/>
                <a:gd name="T39" fmla="*/ 6 h 36"/>
                <a:gd name="T40" fmla="*/ 58 w 95"/>
                <a:gd name="T41" fmla="*/ 6 h 36"/>
                <a:gd name="T42" fmla="*/ 54 w 95"/>
                <a:gd name="T43" fmla="*/ 4 h 36"/>
                <a:gd name="T44" fmla="*/ 50 w 95"/>
                <a:gd name="T45" fmla="*/ 2 h 36"/>
                <a:gd name="T46" fmla="*/ 46 w 95"/>
                <a:gd name="T47" fmla="*/ 0 h 36"/>
                <a:gd name="T48" fmla="*/ 37 w 95"/>
                <a:gd name="T49" fmla="*/ 0 h 36"/>
                <a:gd name="T50" fmla="*/ 29 w 95"/>
                <a:gd name="T51" fmla="*/ 4 h 36"/>
                <a:gd name="T52" fmla="*/ 18 w 95"/>
                <a:gd name="T53" fmla="*/ 5 h 36"/>
                <a:gd name="T54" fmla="*/ 16 w 95"/>
                <a:gd name="T55" fmla="*/ 6 h 36"/>
                <a:gd name="T56" fmla="*/ 18 w 95"/>
                <a:gd name="T57" fmla="*/ 7 h 36"/>
                <a:gd name="T58" fmla="*/ 15 w 95"/>
                <a:gd name="T59" fmla="*/ 8 h 36"/>
                <a:gd name="T60" fmla="*/ 13 w 95"/>
                <a:gd name="T61" fmla="*/ 9 h 36"/>
                <a:gd name="T62" fmla="*/ 4 w 95"/>
                <a:gd name="T63" fmla="*/ 9 h 36"/>
                <a:gd name="T64" fmla="*/ 3 w 95"/>
                <a:gd name="T65" fmla="*/ 11 h 36"/>
                <a:gd name="T66" fmla="*/ 3 w 95"/>
                <a:gd name="T67" fmla="*/ 15 h 36"/>
                <a:gd name="T68" fmla="*/ 5 w 95"/>
                <a:gd name="T69" fmla="*/ 14 h 36"/>
                <a:gd name="T70" fmla="*/ 3 w 95"/>
                <a:gd name="T71" fmla="*/ 17 h 36"/>
                <a:gd name="T72" fmla="*/ 5 w 95"/>
                <a:gd name="T73" fmla="*/ 17 h 36"/>
                <a:gd name="T74" fmla="*/ 5 w 95"/>
                <a:gd name="T75" fmla="*/ 19 h 36"/>
                <a:gd name="T76" fmla="*/ 3 w 95"/>
                <a:gd name="T77" fmla="*/ 20 h 36"/>
                <a:gd name="T78" fmla="*/ 4 w 95"/>
                <a:gd name="T79" fmla="*/ 22 h 36"/>
                <a:gd name="T80" fmla="*/ 4 w 95"/>
                <a:gd name="T81" fmla="*/ 25 h 36"/>
                <a:gd name="T82" fmla="*/ 8 w 95"/>
                <a:gd name="T83" fmla="*/ 27 h 36"/>
                <a:gd name="T84" fmla="*/ 7 w 95"/>
                <a:gd name="T85" fmla="*/ 30 h 36"/>
                <a:gd name="T86" fmla="*/ 10 w 95"/>
                <a:gd name="T87" fmla="*/ 30 h 36"/>
                <a:gd name="T88" fmla="*/ 8 w 95"/>
                <a:gd name="T89" fmla="*/ 31 h 36"/>
                <a:gd name="T90" fmla="*/ 10 w 95"/>
                <a:gd name="T91" fmla="*/ 31 h 36"/>
                <a:gd name="T92" fmla="*/ 9 w 95"/>
                <a:gd name="T93" fmla="*/ 34 h 36"/>
                <a:gd name="T94" fmla="*/ 11 w 95"/>
                <a:gd name="T95" fmla="*/ 35 h 36"/>
                <a:gd name="T96" fmla="*/ 12 w 95"/>
                <a:gd name="T97" fmla="*/ 31 h 36"/>
                <a:gd name="T98" fmla="*/ 16 w 95"/>
                <a:gd name="T99" fmla="*/ 32 h 36"/>
                <a:gd name="T100" fmla="*/ 22 w 95"/>
                <a:gd name="T101" fmla="*/ 33 h 36"/>
                <a:gd name="T102" fmla="*/ 27 w 95"/>
                <a:gd name="T103" fmla="*/ 31 h 36"/>
                <a:gd name="T104" fmla="*/ 35 w 95"/>
                <a:gd name="T105" fmla="*/ 35 h 36"/>
                <a:gd name="T106" fmla="*/ 42 w 95"/>
                <a:gd name="T107" fmla="*/ 32 h 36"/>
                <a:gd name="T108" fmla="*/ 44 w 95"/>
                <a:gd name="T109" fmla="*/ 30 h 36"/>
                <a:gd name="T110" fmla="*/ 48 w 95"/>
                <a:gd name="T111" fmla="*/ 31 h 36"/>
                <a:gd name="T112" fmla="*/ 50 w 95"/>
                <a:gd name="T113" fmla="*/ 33 h 36"/>
                <a:gd name="T114" fmla="*/ 50 w 95"/>
                <a:gd name="T115" fmla="*/ 35 h 36"/>
                <a:gd name="T116" fmla="*/ 52 w 95"/>
                <a:gd name="T117" fmla="*/ 36 h 36"/>
                <a:gd name="T118" fmla="*/ 52 w 95"/>
                <a:gd name="T1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36">
                  <a:moveTo>
                    <a:pt x="52" y="36"/>
                  </a:moveTo>
                  <a:cubicBezTo>
                    <a:pt x="53" y="35"/>
                    <a:pt x="54" y="33"/>
                    <a:pt x="54" y="33"/>
                  </a:cubicBezTo>
                  <a:cubicBezTo>
                    <a:pt x="53" y="31"/>
                    <a:pt x="54" y="30"/>
                    <a:pt x="55" y="31"/>
                  </a:cubicBezTo>
                  <a:cubicBezTo>
                    <a:pt x="57" y="32"/>
                    <a:pt x="58" y="31"/>
                    <a:pt x="60" y="31"/>
                  </a:cubicBezTo>
                  <a:cubicBezTo>
                    <a:pt x="62" y="30"/>
                    <a:pt x="62" y="30"/>
                    <a:pt x="64" y="31"/>
                  </a:cubicBezTo>
                  <a:cubicBezTo>
                    <a:pt x="68" y="31"/>
                    <a:pt x="71" y="29"/>
                    <a:pt x="75" y="29"/>
                  </a:cubicBezTo>
                  <a:cubicBezTo>
                    <a:pt x="78" y="29"/>
                    <a:pt x="82" y="29"/>
                    <a:pt x="85" y="28"/>
                  </a:cubicBezTo>
                  <a:cubicBezTo>
                    <a:pt x="87" y="27"/>
                    <a:pt x="87" y="29"/>
                    <a:pt x="90" y="28"/>
                  </a:cubicBezTo>
                  <a:cubicBezTo>
                    <a:pt x="92" y="27"/>
                    <a:pt x="91" y="29"/>
                    <a:pt x="92" y="30"/>
                  </a:cubicBezTo>
                  <a:cubicBezTo>
                    <a:pt x="93" y="31"/>
                    <a:pt x="95" y="29"/>
                    <a:pt x="94" y="28"/>
                  </a:cubicBezTo>
                  <a:cubicBezTo>
                    <a:pt x="93" y="27"/>
                    <a:pt x="95" y="25"/>
                    <a:pt x="92" y="24"/>
                  </a:cubicBezTo>
                  <a:cubicBezTo>
                    <a:pt x="91" y="23"/>
                    <a:pt x="93" y="23"/>
                    <a:pt x="92" y="22"/>
                  </a:cubicBezTo>
                  <a:cubicBezTo>
                    <a:pt x="92" y="20"/>
                    <a:pt x="91" y="19"/>
                    <a:pt x="91" y="17"/>
                  </a:cubicBezTo>
                  <a:cubicBezTo>
                    <a:pt x="91" y="16"/>
                    <a:pt x="93" y="14"/>
                    <a:pt x="93" y="14"/>
                  </a:cubicBezTo>
                  <a:cubicBezTo>
                    <a:pt x="92" y="12"/>
                    <a:pt x="90" y="11"/>
                    <a:pt x="89" y="8"/>
                  </a:cubicBezTo>
                  <a:cubicBezTo>
                    <a:pt x="87" y="5"/>
                    <a:pt x="87" y="4"/>
                    <a:pt x="83" y="3"/>
                  </a:cubicBezTo>
                  <a:cubicBezTo>
                    <a:pt x="82" y="3"/>
                    <a:pt x="81" y="3"/>
                    <a:pt x="80" y="3"/>
                  </a:cubicBezTo>
                  <a:cubicBezTo>
                    <a:pt x="78" y="2"/>
                    <a:pt x="79" y="3"/>
                    <a:pt x="78" y="3"/>
                  </a:cubicBezTo>
                  <a:cubicBezTo>
                    <a:pt x="76" y="5"/>
                    <a:pt x="74" y="5"/>
                    <a:pt x="73" y="6"/>
                  </a:cubicBezTo>
                  <a:cubicBezTo>
                    <a:pt x="70" y="7"/>
                    <a:pt x="66" y="6"/>
                    <a:pt x="63" y="6"/>
                  </a:cubicBezTo>
                  <a:cubicBezTo>
                    <a:pt x="61" y="6"/>
                    <a:pt x="59" y="6"/>
                    <a:pt x="58" y="6"/>
                  </a:cubicBezTo>
                  <a:cubicBezTo>
                    <a:pt x="56" y="5"/>
                    <a:pt x="56" y="4"/>
                    <a:pt x="54" y="4"/>
                  </a:cubicBezTo>
                  <a:cubicBezTo>
                    <a:pt x="52" y="4"/>
                    <a:pt x="51" y="3"/>
                    <a:pt x="50" y="2"/>
                  </a:cubicBezTo>
                  <a:cubicBezTo>
                    <a:pt x="49" y="2"/>
                    <a:pt x="45" y="0"/>
                    <a:pt x="46" y="0"/>
                  </a:cubicBezTo>
                  <a:cubicBezTo>
                    <a:pt x="44" y="1"/>
                    <a:pt x="39" y="0"/>
                    <a:pt x="37" y="0"/>
                  </a:cubicBezTo>
                  <a:cubicBezTo>
                    <a:pt x="34" y="0"/>
                    <a:pt x="31" y="3"/>
                    <a:pt x="29" y="4"/>
                  </a:cubicBezTo>
                  <a:cubicBezTo>
                    <a:pt x="26" y="6"/>
                    <a:pt x="21" y="4"/>
                    <a:pt x="18" y="5"/>
                  </a:cubicBezTo>
                  <a:cubicBezTo>
                    <a:pt x="17" y="5"/>
                    <a:pt x="16" y="5"/>
                    <a:pt x="16" y="6"/>
                  </a:cubicBezTo>
                  <a:cubicBezTo>
                    <a:pt x="16" y="6"/>
                    <a:pt x="18" y="6"/>
                    <a:pt x="18" y="7"/>
                  </a:cubicBezTo>
                  <a:cubicBezTo>
                    <a:pt x="18" y="7"/>
                    <a:pt x="15" y="7"/>
                    <a:pt x="15" y="8"/>
                  </a:cubicBezTo>
                  <a:cubicBezTo>
                    <a:pt x="15" y="9"/>
                    <a:pt x="15" y="9"/>
                    <a:pt x="13" y="9"/>
                  </a:cubicBezTo>
                  <a:cubicBezTo>
                    <a:pt x="10" y="9"/>
                    <a:pt x="7" y="9"/>
                    <a:pt x="4" y="9"/>
                  </a:cubicBezTo>
                  <a:cubicBezTo>
                    <a:pt x="2" y="9"/>
                    <a:pt x="3" y="10"/>
                    <a:pt x="3" y="11"/>
                  </a:cubicBezTo>
                  <a:cubicBezTo>
                    <a:pt x="2" y="13"/>
                    <a:pt x="0" y="14"/>
                    <a:pt x="3" y="15"/>
                  </a:cubicBezTo>
                  <a:cubicBezTo>
                    <a:pt x="3" y="15"/>
                    <a:pt x="5" y="14"/>
                    <a:pt x="5" y="14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4" y="18"/>
                    <a:pt x="4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7" y="22"/>
                    <a:pt x="4" y="20"/>
                    <a:pt x="3" y="20"/>
                  </a:cubicBezTo>
                  <a:cubicBezTo>
                    <a:pt x="3" y="20"/>
                    <a:pt x="2" y="23"/>
                    <a:pt x="4" y="22"/>
                  </a:cubicBezTo>
                  <a:cubicBezTo>
                    <a:pt x="6" y="22"/>
                    <a:pt x="4" y="24"/>
                    <a:pt x="4" y="25"/>
                  </a:cubicBezTo>
                  <a:cubicBezTo>
                    <a:pt x="4" y="26"/>
                    <a:pt x="7" y="26"/>
                    <a:pt x="8" y="27"/>
                  </a:cubicBezTo>
                  <a:cubicBezTo>
                    <a:pt x="9" y="28"/>
                    <a:pt x="7" y="30"/>
                    <a:pt x="7" y="30"/>
                  </a:cubicBezTo>
                  <a:cubicBezTo>
                    <a:pt x="8" y="30"/>
                    <a:pt x="9" y="28"/>
                    <a:pt x="10" y="30"/>
                  </a:cubicBezTo>
                  <a:cubicBezTo>
                    <a:pt x="10" y="31"/>
                    <a:pt x="8" y="31"/>
                    <a:pt x="8" y="31"/>
                  </a:cubicBezTo>
                  <a:cubicBezTo>
                    <a:pt x="8" y="31"/>
                    <a:pt x="10" y="31"/>
                    <a:pt x="10" y="31"/>
                  </a:cubicBezTo>
                  <a:cubicBezTo>
                    <a:pt x="11" y="32"/>
                    <a:pt x="10" y="33"/>
                    <a:pt x="9" y="34"/>
                  </a:cubicBezTo>
                  <a:cubicBezTo>
                    <a:pt x="9" y="35"/>
                    <a:pt x="11" y="36"/>
                    <a:pt x="11" y="35"/>
                  </a:cubicBezTo>
                  <a:cubicBezTo>
                    <a:pt x="12" y="34"/>
                    <a:pt x="11" y="32"/>
                    <a:pt x="12" y="31"/>
                  </a:cubicBezTo>
                  <a:cubicBezTo>
                    <a:pt x="13" y="30"/>
                    <a:pt x="15" y="32"/>
                    <a:pt x="16" y="32"/>
                  </a:cubicBezTo>
                  <a:cubicBezTo>
                    <a:pt x="18" y="33"/>
                    <a:pt x="20" y="35"/>
                    <a:pt x="22" y="33"/>
                  </a:cubicBezTo>
                  <a:cubicBezTo>
                    <a:pt x="25" y="32"/>
                    <a:pt x="23" y="29"/>
                    <a:pt x="27" y="31"/>
                  </a:cubicBezTo>
                  <a:cubicBezTo>
                    <a:pt x="29" y="33"/>
                    <a:pt x="32" y="35"/>
                    <a:pt x="35" y="35"/>
                  </a:cubicBezTo>
                  <a:cubicBezTo>
                    <a:pt x="37" y="34"/>
                    <a:pt x="40" y="33"/>
                    <a:pt x="42" y="32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6" y="31"/>
                    <a:pt x="47" y="32"/>
                    <a:pt x="48" y="31"/>
                  </a:cubicBezTo>
                  <a:cubicBezTo>
                    <a:pt x="51" y="30"/>
                    <a:pt x="51" y="31"/>
                    <a:pt x="50" y="33"/>
                  </a:cubicBezTo>
                  <a:cubicBezTo>
                    <a:pt x="50" y="34"/>
                    <a:pt x="52" y="34"/>
                    <a:pt x="50" y="35"/>
                  </a:cubicBezTo>
                  <a:cubicBezTo>
                    <a:pt x="51" y="36"/>
                    <a:pt x="51" y="36"/>
                    <a:pt x="52" y="36"/>
                  </a:cubicBezTo>
                  <a:cubicBezTo>
                    <a:pt x="53" y="35"/>
                    <a:pt x="51" y="36"/>
                    <a:pt x="52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7" name="Freeform 684">
              <a:extLst>
                <a:ext uri="{FF2B5EF4-FFF2-40B4-BE49-F238E27FC236}">
                  <a16:creationId xmlns:a16="http://schemas.microsoft.com/office/drawing/2014/main" id="{60A0EEFA-2B0C-3142-B5C0-9D6CAA35C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096" y="6377849"/>
              <a:ext cx="839755" cy="712649"/>
            </a:xfrm>
            <a:custGeom>
              <a:avLst/>
              <a:gdLst>
                <a:gd name="T0" fmla="*/ 65 w 105"/>
                <a:gd name="T1" fmla="*/ 20 h 84"/>
                <a:gd name="T2" fmla="*/ 61 w 105"/>
                <a:gd name="T3" fmla="*/ 17 h 84"/>
                <a:gd name="T4" fmla="*/ 52 w 105"/>
                <a:gd name="T5" fmla="*/ 17 h 84"/>
                <a:gd name="T6" fmla="*/ 48 w 105"/>
                <a:gd name="T7" fmla="*/ 15 h 84"/>
                <a:gd name="T8" fmla="*/ 40 w 105"/>
                <a:gd name="T9" fmla="*/ 8 h 84"/>
                <a:gd name="T10" fmla="*/ 27 w 105"/>
                <a:gd name="T11" fmla="*/ 1 h 84"/>
                <a:gd name="T12" fmla="*/ 21 w 105"/>
                <a:gd name="T13" fmla="*/ 1 h 84"/>
                <a:gd name="T14" fmla="*/ 13 w 105"/>
                <a:gd name="T15" fmla="*/ 3 h 84"/>
                <a:gd name="T16" fmla="*/ 17 w 105"/>
                <a:gd name="T17" fmla="*/ 9 h 84"/>
                <a:gd name="T18" fmla="*/ 13 w 105"/>
                <a:gd name="T19" fmla="*/ 12 h 84"/>
                <a:gd name="T20" fmla="*/ 10 w 105"/>
                <a:gd name="T21" fmla="*/ 12 h 84"/>
                <a:gd name="T22" fmla="*/ 9 w 105"/>
                <a:gd name="T23" fmla="*/ 14 h 84"/>
                <a:gd name="T24" fmla="*/ 2 w 105"/>
                <a:gd name="T25" fmla="*/ 14 h 84"/>
                <a:gd name="T26" fmla="*/ 1 w 105"/>
                <a:gd name="T27" fmla="*/ 19 h 84"/>
                <a:gd name="T28" fmla="*/ 3 w 105"/>
                <a:gd name="T29" fmla="*/ 22 h 84"/>
                <a:gd name="T30" fmla="*/ 8 w 105"/>
                <a:gd name="T31" fmla="*/ 31 h 84"/>
                <a:gd name="T32" fmla="*/ 12 w 105"/>
                <a:gd name="T33" fmla="*/ 38 h 84"/>
                <a:gd name="T34" fmla="*/ 15 w 105"/>
                <a:gd name="T35" fmla="*/ 42 h 84"/>
                <a:gd name="T36" fmla="*/ 20 w 105"/>
                <a:gd name="T37" fmla="*/ 46 h 84"/>
                <a:gd name="T38" fmla="*/ 22 w 105"/>
                <a:gd name="T39" fmla="*/ 53 h 84"/>
                <a:gd name="T40" fmla="*/ 23 w 105"/>
                <a:gd name="T41" fmla="*/ 59 h 84"/>
                <a:gd name="T42" fmla="*/ 31 w 105"/>
                <a:gd name="T43" fmla="*/ 67 h 84"/>
                <a:gd name="T44" fmla="*/ 36 w 105"/>
                <a:gd name="T45" fmla="*/ 76 h 84"/>
                <a:gd name="T46" fmla="*/ 40 w 105"/>
                <a:gd name="T47" fmla="*/ 81 h 84"/>
                <a:gd name="T48" fmla="*/ 41 w 105"/>
                <a:gd name="T49" fmla="*/ 84 h 84"/>
                <a:gd name="T50" fmla="*/ 43 w 105"/>
                <a:gd name="T51" fmla="*/ 81 h 84"/>
                <a:gd name="T52" fmla="*/ 50 w 105"/>
                <a:gd name="T53" fmla="*/ 79 h 84"/>
                <a:gd name="T54" fmla="*/ 60 w 105"/>
                <a:gd name="T55" fmla="*/ 80 h 84"/>
                <a:gd name="T56" fmla="*/ 66 w 105"/>
                <a:gd name="T57" fmla="*/ 77 h 84"/>
                <a:gd name="T58" fmla="*/ 76 w 105"/>
                <a:gd name="T59" fmla="*/ 72 h 84"/>
                <a:gd name="T60" fmla="*/ 94 w 105"/>
                <a:gd name="T61" fmla="*/ 68 h 84"/>
                <a:gd name="T62" fmla="*/ 102 w 105"/>
                <a:gd name="T63" fmla="*/ 66 h 84"/>
                <a:gd name="T64" fmla="*/ 104 w 105"/>
                <a:gd name="T65" fmla="*/ 61 h 84"/>
                <a:gd name="T66" fmla="*/ 105 w 105"/>
                <a:gd name="T67" fmla="*/ 56 h 84"/>
                <a:gd name="T68" fmla="*/ 103 w 105"/>
                <a:gd name="T69" fmla="*/ 51 h 84"/>
                <a:gd name="T70" fmla="*/ 93 w 105"/>
                <a:gd name="T71" fmla="*/ 50 h 84"/>
                <a:gd name="T72" fmla="*/ 88 w 105"/>
                <a:gd name="T73" fmla="*/ 47 h 84"/>
                <a:gd name="T74" fmla="*/ 81 w 105"/>
                <a:gd name="T75" fmla="*/ 39 h 84"/>
                <a:gd name="T76" fmla="*/ 77 w 105"/>
                <a:gd name="T77" fmla="*/ 34 h 84"/>
                <a:gd name="T78" fmla="*/ 77 w 105"/>
                <a:gd name="T79" fmla="*/ 29 h 84"/>
                <a:gd name="T80" fmla="*/ 74 w 105"/>
                <a:gd name="T81" fmla="*/ 27 h 84"/>
                <a:gd name="T82" fmla="*/ 70 w 105"/>
                <a:gd name="T83" fmla="*/ 22 h 84"/>
                <a:gd name="T84" fmla="*/ 65 w 105"/>
                <a:gd name="T85" fmla="*/ 2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" h="84">
                  <a:moveTo>
                    <a:pt x="65" y="20"/>
                  </a:moveTo>
                  <a:cubicBezTo>
                    <a:pt x="64" y="17"/>
                    <a:pt x="64" y="17"/>
                    <a:pt x="61" y="17"/>
                  </a:cubicBezTo>
                  <a:cubicBezTo>
                    <a:pt x="58" y="17"/>
                    <a:pt x="55" y="17"/>
                    <a:pt x="52" y="17"/>
                  </a:cubicBezTo>
                  <a:cubicBezTo>
                    <a:pt x="50" y="17"/>
                    <a:pt x="49" y="15"/>
                    <a:pt x="48" y="15"/>
                  </a:cubicBezTo>
                  <a:cubicBezTo>
                    <a:pt x="45" y="12"/>
                    <a:pt x="42" y="10"/>
                    <a:pt x="40" y="8"/>
                  </a:cubicBezTo>
                  <a:cubicBezTo>
                    <a:pt x="36" y="5"/>
                    <a:pt x="32" y="2"/>
                    <a:pt x="27" y="1"/>
                  </a:cubicBezTo>
                  <a:cubicBezTo>
                    <a:pt x="25" y="0"/>
                    <a:pt x="24" y="0"/>
                    <a:pt x="21" y="1"/>
                  </a:cubicBezTo>
                  <a:cubicBezTo>
                    <a:pt x="19" y="1"/>
                    <a:pt x="16" y="2"/>
                    <a:pt x="13" y="3"/>
                  </a:cubicBezTo>
                  <a:cubicBezTo>
                    <a:pt x="14" y="5"/>
                    <a:pt x="17" y="7"/>
                    <a:pt x="17" y="9"/>
                  </a:cubicBezTo>
                  <a:cubicBezTo>
                    <a:pt x="17" y="11"/>
                    <a:pt x="14" y="12"/>
                    <a:pt x="13" y="12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7" y="17"/>
                    <a:pt x="3" y="15"/>
                    <a:pt x="2" y="14"/>
                  </a:cubicBezTo>
                  <a:cubicBezTo>
                    <a:pt x="1" y="16"/>
                    <a:pt x="1" y="17"/>
                    <a:pt x="1" y="19"/>
                  </a:cubicBezTo>
                  <a:cubicBezTo>
                    <a:pt x="0" y="22"/>
                    <a:pt x="1" y="21"/>
                    <a:pt x="3" y="22"/>
                  </a:cubicBezTo>
                  <a:cubicBezTo>
                    <a:pt x="5" y="24"/>
                    <a:pt x="7" y="28"/>
                    <a:pt x="8" y="31"/>
                  </a:cubicBezTo>
                  <a:cubicBezTo>
                    <a:pt x="10" y="33"/>
                    <a:pt x="11" y="35"/>
                    <a:pt x="12" y="38"/>
                  </a:cubicBezTo>
                  <a:cubicBezTo>
                    <a:pt x="13" y="40"/>
                    <a:pt x="14" y="41"/>
                    <a:pt x="15" y="42"/>
                  </a:cubicBezTo>
                  <a:cubicBezTo>
                    <a:pt x="17" y="44"/>
                    <a:pt x="19" y="44"/>
                    <a:pt x="20" y="46"/>
                  </a:cubicBezTo>
                  <a:cubicBezTo>
                    <a:pt x="21" y="48"/>
                    <a:pt x="22" y="50"/>
                    <a:pt x="22" y="53"/>
                  </a:cubicBezTo>
                  <a:cubicBezTo>
                    <a:pt x="23" y="55"/>
                    <a:pt x="22" y="57"/>
                    <a:pt x="23" y="59"/>
                  </a:cubicBezTo>
                  <a:cubicBezTo>
                    <a:pt x="25" y="63"/>
                    <a:pt x="29" y="64"/>
                    <a:pt x="31" y="67"/>
                  </a:cubicBezTo>
                  <a:cubicBezTo>
                    <a:pt x="33" y="70"/>
                    <a:pt x="34" y="74"/>
                    <a:pt x="36" y="76"/>
                  </a:cubicBezTo>
                  <a:cubicBezTo>
                    <a:pt x="37" y="78"/>
                    <a:pt x="39" y="80"/>
                    <a:pt x="40" y="81"/>
                  </a:cubicBezTo>
                  <a:cubicBezTo>
                    <a:pt x="40" y="82"/>
                    <a:pt x="40" y="84"/>
                    <a:pt x="41" y="84"/>
                  </a:cubicBezTo>
                  <a:cubicBezTo>
                    <a:pt x="43" y="84"/>
                    <a:pt x="42" y="82"/>
                    <a:pt x="43" y="81"/>
                  </a:cubicBezTo>
                  <a:cubicBezTo>
                    <a:pt x="43" y="78"/>
                    <a:pt x="48" y="79"/>
                    <a:pt x="50" y="79"/>
                  </a:cubicBezTo>
                  <a:cubicBezTo>
                    <a:pt x="53" y="79"/>
                    <a:pt x="58" y="78"/>
                    <a:pt x="60" y="80"/>
                  </a:cubicBezTo>
                  <a:cubicBezTo>
                    <a:pt x="63" y="81"/>
                    <a:pt x="64" y="79"/>
                    <a:pt x="66" y="77"/>
                  </a:cubicBezTo>
                  <a:cubicBezTo>
                    <a:pt x="69" y="73"/>
                    <a:pt x="72" y="73"/>
                    <a:pt x="76" y="72"/>
                  </a:cubicBezTo>
                  <a:cubicBezTo>
                    <a:pt x="82" y="72"/>
                    <a:pt x="88" y="70"/>
                    <a:pt x="94" y="68"/>
                  </a:cubicBezTo>
                  <a:cubicBezTo>
                    <a:pt x="96" y="67"/>
                    <a:pt x="99" y="66"/>
                    <a:pt x="102" y="66"/>
                  </a:cubicBezTo>
                  <a:cubicBezTo>
                    <a:pt x="103" y="65"/>
                    <a:pt x="103" y="63"/>
                    <a:pt x="104" y="61"/>
                  </a:cubicBezTo>
                  <a:cubicBezTo>
                    <a:pt x="104" y="60"/>
                    <a:pt x="105" y="58"/>
                    <a:pt x="105" y="56"/>
                  </a:cubicBezTo>
                  <a:cubicBezTo>
                    <a:pt x="105" y="55"/>
                    <a:pt x="104" y="52"/>
                    <a:pt x="103" y="51"/>
                  </a:cubicBezTo>
                  <a:cubicBezTo>
                    <a:pt x="100" y="51"/>
                    <a:pt x="96" y="51"/>
                    <a:pt x="93" y="50"/>
                  </a:cubicBezTo>
                  <a:cubicBezTo>
                    <a:pt x="90" y="50"/>
                    <a:pt x="90" y="49"/>
                    <a:pt x="88" y="47"/>
                  </a:cubicBezTo>
                  <a:cubicBezTo>
                    <a:pt x="86" y="43"/>
                    <a:pt x="83" y="42"/>
                    <a:pt x="81" y="39"/>
                  </a:cubicBezTo>
                  <a:cubicBezTo>
                    <a:pt x="80" y="39"/>
                    <a:pt x="78" y="35"/>
                    <a:pt x="77" y="34"/>
                  </a:cubicBezTo>
                  <a:cubicBezTo>
                    <a:pt x="76" y="32"/>
                    <a:pt x="81" y="31"/>
                    <a:pt x="77" y="29"/>
                  </a:cubicBezTo>
                  <a:cubicBezTo>
                    <a:pt x="76" y="29"/>
                    <a:pt x="75" y="27"/>
                    <a:pt x="74" y="27"/>
                  </a:cubicBezTo>
                  <a:cubicBezTo>
                    <a:pt x="72" y="27"/>
                    <a:pt x="71" y="24"/>
                    <a:pt x="70" y="22"/>
                  </a:cubicBezTo>
                  <a:cubicBezTo>
                    <a:pt x="69" y="19"/>
                    <a:pt x="69" y="20"/>
                    <a:pt x="6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Freeform 685">
              <a:extLst>
                <a:ext uri="{FF2B5EF4-FFF2-40B4-BE49-F238E27FC236}">
                  <a16:creationId xmlns:a16="http://schemas.microsoft.com/office/drawing/2014/main" id="{645175B4-A8BA-2A46-9E23-4B9160B8B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25911"/>
              <a:ext cx="166316" cy="187539"/>
            </a:xfrm>
            <a:custGeom>
              <a:avLst/>
              <a:gdLst>
                <a:gd name="T0" fmla="*/ 5 w 21"/>
                <a:gd name="T1" fmla="*/ 22 h 22"/>
                <a:gd name="T2" fmla="*/ 8 w 21"/>
                <a:gd name="T3" fmla="*/ 19 h 22"/>
                <a:gd name="T4" fmla="*/ 12 w 21"/>
                <a:gd name="T5" fmla="*/ 18 h 22"/>
                <a:gd name="T6" fmla="*/ 15 w 21"/>
                <a:gd name="T7" fmla="*/ 15 h 22"/>
                <a:gd name="T8" fmla="*/ 11 w 21"/>
                <a:gd name="T9" fmla="*/ 9 h 22"/>
                <a:gd name="T10" fmla="*/ 21 w 21"/>
                <a:gd name="T11" fmla="*/ 6 h 22"/>
                <a:gd name="T12" fmla="*/ 19 w 21"/>
                <a:gd name="T13" fmla="*/ 0 h 22"/>
                <a:gd name="T14" fmla="*/ 9 w 21"/>
                <a:gd name="T15" fmla="*/ 5 h 22"/>
                <a:gd name="T16" fmla="*/ 4 w 21"/>
                <a:gd name="T17" fmla="*/ 1 h 22"/>
                <a:gd name="T18" fmla="*/ 3 w 21"/>
                <a:gd name="T19" fmla="*/ 11 h 22"/>
                <a:gd name="T20" fmla="*/ 0 w 21"/>
                <a:gd name="T21" fmla="*/ 18 h 22"/>
                <a:gd name="T22" fmla="*/ 1 w 21"/>
                <a:gd name="T23" fmla="*/ 21 h 22"/>
                <a:gd name="T24" fmla="*/ 5 w 21"/>
                <a:gd name="T2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5" y="22"/>
                  </a:moveTo>
                  <a:cubicBezTo>
                    <a:pt x="7" y="22"/>
                    <a:pt x="7" y="19"/>
                    <a:pt x="8" y="19"/>
                  </a:cubicBezTo>
                  <a:cubicBezTo>
                    <a:pt x="9" y="17"/>
                    <a:pt x="11" y="18"/>
                    <a:pt x="12" y="18"/>
                  </a:cubicBezTo>
                  <a:cubicBezTo>
                    <a:pt x="13" y="17"/>
                    <a:pt x="16" y="16"/>
                    <a:pt x="15" y="15"/>
                  </a:cubicBezTo>
                  <a:cubicBezTo>
                    <a:pt x="14" y="13"/>
                    <a:pt x="13" y="11"/>
                    <a:pt x="11" y="9"/>
                  </a:cubicBezTo>
                  <a:cubicBezTo>
                    <a:pt x="15" y="8"/>
                    <a:pt x="18" y="7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16" y="1"/>
                    <a:pt x="12" y="5"/>
                    <a:pt x="9" y="5"/>
                  </a:cubicBezTo>
                  <a:cubicBezTo>
                    <a:pt x="7" y="5"/>
                    <a:pt x="4" y="3"/>
                    <a:pt x="4" y="1"/>
                  </a:cubicBezTo>
                  <a:cubicBezTo>
                    <a:pt x="3" y="5"/>
                    <a:pt x="3" y="8"/>
                    <a:pt x="3" y="11"/>
                  </a:cubicBezTo>
                  <a:cubicBezTo>
                    <a:pt x="2" y="13"/>
                    <a:pt x="0" y="16"/>
                    <a:pt x="0" y="18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3" y="21"/>
                    <a:pt x="4" y="22"/>
                    <a:pt x="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686">
              <a:extLst>
                <a:ext uri="{FF2B5EF4-FFF2-40B4-BE49-F238E27FC236}">
                  <a16:creationId xmlns:a16="http://schemas.microsoft.com/office/drawing/2014/main" id="{B9764A3E-CFBD-784C-94BF-670543179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2635" y="6259555"/>
              <a:ext cx="62710" cy="75018"/>
            </a:xfrm>
            <a:custGeom>
              <a:avLst/>
              <a:gdLst>
                <a:gd name="T0" fmla="*/ 7 w 8"/>
                <a:gd name="T1" fmla="*/ 2 h 9"/>
                <a:gd name="T2" fmla="*/ 4 w 8"/>
                <a:gd name="T3" fmla="*/ 0 h 9"/>
                <a:gd name="T4" fmla="*/ 2 w 8"/>
                <a:gd name="T5" fmla="*/ 2 h 9"/>
                <a:gd name="T6" fmla="*/ 0 w 8"/>
                <a:gd name="T7" fmla="*/ 8 h 9"/>
                <a:gd name="T8" fmla="*/ 4 w 8"/>
                <a:gd name="T9" fmla="*/ 8 h 9"/>
                <a:gd name="T10" fmla="*/ 7 w 8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cubicBezTo>
                    <a:pt x="7" y="1"/>
                    <a:pt x="5" y="0"/>
                    <a:pt x="4" y="0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2" y="8"/>
                    <a:pt x="2" y="9"/>
                    <a:pt x="4" y="8"/>
                  </a:cubicBezTo>
                  <a:cubicBezTo>
                    <a:pt x="5" y="7"/>
                    <a:pt x="8" y="4"/>
                    <a:pt x="7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687">
              <a:extLst>
                <a:ext uri="{FF2B5EF4-FFF2-40B4-BE49-F238E27FC236}">
                  <a16:creationId xmlns:a16="http://schemas.microsoft.com/office/drawing/2014/main" id="{89092AAF-3CB7-A540-84F0-67829D7E8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4456" y="6360538"/>
              <a:ext cx="24539" cy="60589"/>
            </a:xfrm>
            <a:custGeom>
              <a:avLst/>
              <a:gdLst>
                <a:gd name="T0" fmla="*/ 0 w 3"/>
                <a:gd name="T1" fmla="*/ 3 h 7"/>
                <a:gd name="T2" fmla="*/ 3 w 3"/>
                <a:gd name="T3" fmla="*/ 7 h 7"/>
                <a:gd name="T4" fmla="*/ 3 w 3"/>
                <a:gd name="T5" fmla="*/ 1 h 7"/>
                <a:gd name="T6" fmla="*/ 2 w 3"/>
                <a:gd name="T7" fmla="*/ 0 h 7"/>
                <a:gd name="T8" fmla="*/ 0 w 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3"/>
                  </a:moveTo>
                  <a:cubicBezTo>
                    <a:pt x="0" y="5"/>
                    <a:pt x="1" y="6"/>
                    <a:pt x="3" y="7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688">
              <a:extLst>
                <a:ext uri="{FF2B5EF4-FFF2-40B4-BE49-F238E27FC236}">
                  <a16:creationId xmlns:a16="http://schemas.microsoft.com/office/drawing/2014/main" id="{B74DDCAE-02D8-F647-BF2C-020038B34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1739" y="6325911"/>
              <a:ext cx="65435" cy="222163"/>
            </a:xfrm>
            <a:custGeom>
              <a:avLst/>
              <a:gdLst>
                <a:gd name="T0" fmla="*/ 4 w 8"/>
                <a:gd name="T1" fmla="*/ 17 h 26"/>
                <a:gd name="T2" fmla="*/ 6 w 8"/>
                <a:gd name="T3" fmla="*/ 13 h 26"/>
                <a:gd name="T4" fmla="*/ 5 w 8"/>
                <a:gd name="T5" fmla="*/ 10 h 26"/>
                <a:gd name="T6" fmla="*/ 7 w 8"/>
                <a:gd name="T7" fmla="*/ 4 h 26"/>
                <a:gd name="T8" fmla="*/ 6 w 8"/>
                <a:gd name="T9" fmla="*/ 0 h 26"/>
                <a:gd name="T10" fmla="*/ 2 w 8"/>
                <a:gd name="T11" fmla="*/ 7 h 26"/>
                <a:gd name="T12" fmla="*/ 0 w 8"/>
                <a:gd name="T13" fmla="*/ 11 h 26"/>
                <a:gd name="T14" fmla="*/ 1 w 8"/>
                <a:gd name="T15" fmla="*/ 16 h 26"/>
                <a:gd name="T16" fmla="*/ 2 w 8"/>
                <a:gd name="T17" fmla="*/ 26 h 26"/>
                <a:gd name="T18" fmla="*/ 2 w 8"/>
                <a:gd name="T19" fmla="*/ 25 h 26"/>
                <a:gd name="T20" fmla="*/ 4 w 8"/>
                <a:gd name="T21" fmla="*/ 17 h 26"/>
                <a:gd name="T22" fmla="*/ 4 w 8"/>
                <a:gd name="T2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6">
                  <a:moveTo>
                    <a:pt x="4" y="17"/>
                  </a:moveTo>
                  <a:cubicBezTo>
                    <a:pt x="4" y="16"/>
                    <a:pt x="5" y="15"/>
                    <a:pt x="6" y="13"/>
                  </a:cubicBezTo>
                  <a:cubicBezTo>
                    <a:pt x="7" y="11"/>
                    <a:pt x="6" y="12"/>
                    <a:pt x="5" y="10"/>
                  </a:cubicBezTo>
                  <a:cubicBezTo>
                    <a:pt x="3" y="8"/>
                    <a:pt x="4" y="3"/>
                    <a:pt x="7" y="4"/>
                  </a:cubicBezTo>
                  <a:cubicBezTo>
                    <a:pt x="8" y="1"/>
                    <a:pt x="8" y="1"/>
                    <a:pt x="6" y="0"/>
                  </a:cubicBezTo>
                  <a:cubicBezTo>
                    <a:pt x="4" y="0"/>
                    <a:pt x="3" y="5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1" y="14"/>
                    <a:pt x="1" y="16"/>
                  </a:cubicBezTo>
                  <a:cubicBezTo>
                    <a:pt x="1" y="19"/>
                    <a:pt x="2" y="22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3"/>
                    <a:pt x="3" y="20"/>
                    <a:pt x="4" y="17"/>
                  </a:cubicBezTo>
                  <a:cubicBezTo>
                    <a:pt x="4" y="16"/>
                    <a:pt x="4" y="18"/>
                    <a:pt x="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689">
              <a:extLst>
                <a:ext uri="{FF2B5EF4-FFF2-40B4-BE49-F238E27FC236}">
                  <a16:creationId xmlns:a16="http://schemas.microsoft.com/office/drawing/2014/main" id="{917DD551-6BCB-0C44-8160-3A01B782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4272" y="6657712"/>
              <a:ext cx="40896" cy="66361"/>
            </a:xfrm>
            <a:custGeom>
              <a:avLst/>
              <a:gdLst>
                <a:gd name="T0" fmla="*/ 3 w 5"/>
                <a:gd name="T1" fmla="*/ 8 h 8"/>
                <a:gd name="T2" fmla="*/ 2 w 5"/>
                <a:gd name="T3" fmla="*/ 0 h 8"/>
                <a:gd name="T4" fmla="*/ 0 w 5"/>
                <a:gd name="T5" fmla="*/ 4 h 8"/>
                <a:gd name="T6" fmla="*/ 3 w 5"/>
                <a:gd name="T7" fmla="*/ 8 h 8"/>
                <a:gd name="T8" fmla="*/ 3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3" y="7"/>
                    <a:pt x="5" y="0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6"/>
                    <a:pt x="1" y="7"/>
                    <a:pt x="3" y="8"/>
                  </a:cubicBezTo>
                  <a:cubicBezTo>
                    <a:pt x="3" y="8"/>
                    <a:pt x="2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Freeform 690">
              <a:extLst>
                <a:ext uri="{FF2B5EF4-FFF2-40B4-BE49-F238E27FC236}">
                  <a16:creationId xmlns:a16="http://schemas.microsoft.com/office/drawing/2014/main" id="{2AB2EAED-3CBE-E04E-874E-8C24394DB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7097" y="6972203"/>
              <a:ext cx="425330" cy="285637"/>
            </a:xfrm>
            <a:custGeom>
              <a:avLst/>
              <a:gdLst>
                <a:gd name="T0" fmla="*/ 47 w 53"/>
                <a:gd name="T1" fmla="*/ 0 h 34"/>
                <a:gd name="T2" fmla="*/ 38 w 53"/>
                <a:gd name="T3" fmla="*/ 2 h 34"/>
                <a:gd name="T4" fmla="*/ 28 w 53"/>
                <a:gd name="T5" fmla="*/ 4 h 34"/>
                <a:gd name="T6" fmla="*/ 23 w 53"/>
                <a:gd name="T7" fmla="*/ 10 h 34"/>
                <a:gd name="T8" fmla="*/ 17 w 53"/>
                <a:gd name="T9" fmla="*/ 9 h 34"/>
                <a:gd name="T10" fmla="*/ 9 w 53"/>
                <a:gd name="T11" fmla="*/ 9 h 34"/>
                <a:gd name="T12" fmla="*/ 3 w 53"/>
                <a:gd name="T13" fmla="*/ 12 h 34"/>
                <a:gd name="T14" fmla="*/ 1 w 53"/>
                <a:gd name="T15" fmla="*/ 15 h 34"/>
                <a:gd name="T16" fmla="*/ 1 w 53"/>
                <a:gd name="T17" fmla="*/ 21 h 34"/>
                <a:gd name="T18" fmla="*/ 3 w 53"/>
                <a:gd name="T19" fmla="*/ 28 h 34"/>
                <a:gd name="T20" fmla="*/ 4 w 53"/>
                <a:gd name="T21" fmla="*/ 32 h 34"/>
                <a:gd name="T22" fmla="*/ 12 w 53"/>
                <a:gd name="T23" fmla="*/ 32 h 34"/>
                <a:gd name="T24" fmla="*/ 16 w 53"/>
                <a:gd name="T25" fmla="*/ 29 h 34"/>
                <a:gd name="T26" fmla="*/ 21 w 53"/>
                <a:gd name="T27" fmla="*/ 29 h 34"/>
                <a:gd name="T28" fmla="*/ 24 w 53"/>
                <a:gd name="T29" fmla="*/ 26 h 34"/>
                <a:gd name="T30" fmla="*/ 32 w 53"/>
                <a:gd name="T31" fmla="*/ 24 h 34"/>
                <a:gd name="T32" fmla="*/ 41 w 53"/>
                <a:gd name="T33" fmla="*/ 21 h 34"/>
                <a:gd name="T34" fmla="*/ 47 w 53"/>
                <a:gd name="T35" fmla="*/ 17 h 34"/>
                <a:gd name="T36" fmla="*/ 52 w 53"/>
                <a:gd name="T37" fmla="*/ 12 h 34"/>
                <a:gd name="T38" fmla="*/ 47 w 53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" h="34">
                  <a:moveTo>
                    <a:pt x="47" y="0"/>
                  </a:moveTo>
                  <a:cubicBezTo>
                    <a:pt x="44" y="1"/>
                    <a:pt x="41" y="2"/>
                    <a:pt x="38" y="2"/>
                  </a:cubicBezTo>
                  <a:cubicBezTo>
                    <a:pt x="35" y="3"/>
                    <a:pt x="31" y="2"/>
                    <a:pt x="28" y="4"/>
                  </a:cubicBezTo>
                  <a:cubicBezTo>
                    <a:pt x="26" y="6"/>
                    <a:pt x="25" y="8"/>
                    <a:pt x="23" y="10"/>
                  </a:cubicBezTo>
                  <a:cubicBezTo>
                    <a:pt x="22" y="11"/>
                    <a:pt x="19" y="9"/>
                    <a:pt x="17" y="9"/>
                  </a:cubicBezTo>
                  <a:cubicBezTo>
                    <a:pt x="14" y="9"/>
                    <a:pt x="12" y="9"/>
                    <a:pt x="9" y="9"/>
                  </a:cubicBezTo>
                  <a:cubicBezTo>
                    <a:pt x="6" y="9"/>
                    <a:pt x="3" y="8"/>
                    <a:pt x="3" y="12"/>
                  </a:cubicBezTo>
                  <a:cubicBezTo>
                    <a:pt x="2" y="14"/>
                    <a:pt x="1" y="13"/>
                    <a:pt x="1" y="15"/>
                  </a:cubicBezTo>
                  <a:cubicBezTo>
                    <a:pt x="0" y="17"/>
                    <a:pt x="0" y="19"/>
                    <a:pt x="1" y="21"/>
                  </a:cubicBezTo>
                  <a:cubicBezTo>
                    <a:pt x="1" y="23"/>
                    <a:pt x="2" y="26"/>
                    <a:pt x="3" y="28"/>
                  </a:cubicBezTo>
                  <a:cubicBezTo>
                    <a:pt x="3" y="29"/>
                    <a:pt x="3" y="31"/>
                    <a:pt x="4" y="32"/>
                  </a:cubicBezTo>
                  <a:cubicBezTo>
                    <a:pt x="5" y="34"/>
                    <a:pt x="10" y="33"/>
                    <a:pt x="12" y="32"/>
                  </a:cubicBezTo>
                  <a:cubicBezTo>
                    <a:pt x="13" y="31"/>
                    <a:pt x="14" y="30"/>
                    <a:pt x="16" y="29"/>
                  </a:cubicBezTo>
                  <a:cubicBezTo>
                    <a:pt x="17" y="29"/>
                    <a:pt x="19" y="29"/>
                    <a:pt x="21" y="29"/>
                  </a:cubicBezTo>
                  <a:cubicBezTo>
                    <a:pt x="22" y="28"/>
                    <a:pt x="23" y="27"/>
                    <a:pt x="24" y="26"/>
                  </a:cubicBezTo>
                  <a:cubicBezTo>
                    <a:pt x="27" y="25"/>
                    <a:pt x="29" y="25"/>
                    <a:pt x="32" y="24"/>
                  </a:cubicBezTo>
                  <a:cubicBezTo>
                    <a:pt x="35" y="23"/>
                    <a:pt x="38" y="22"/>
                    <a:pt x="41" y="21"/>
                  </a:cubicBezTo>
                  <a:cubicBezTo>
                    <a:pt x="43" y="20"/>
                    <a:pt x="47" y="19"/>
                    <a:pt x="47" y="17"/>
                  </a:cubicBezTo>
                  <a:cubicBezTo>
                    <a:pt x="48" y="14"/>
                    <a:pt x="53" y="14"/>
                    <a:pt x="52" y="12"/>
                  </a:cubicBezTo>
                  <a:cubicBezTo>
                    <a:pt x="50" y="8"/>
                    <a:pt x="49" y="4"/>
                    <a:pt x="4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691">
              <a:extLst>
                <a:ext uri="{FF2B5EF4-FFF2-40B4-BE49-F238E27FC236}">
                  <a16:creationId xmlns:a16="http://schemas.microsoft.com/office/drawing/2014/main" id="{9E0C9E8B-A9C1-F449-B81A-16BAD7CC8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3348" y="6657712"/>
              <a:ext cx="327177" cy="415471"/>
            </a:xfrm>
            <a:custGeom>
              <a:avLst/>
              <a:gdLst>
                <a:gd name="T0" fmla="*/ 39 w 41"/>
                <a:gd name="T1" fmla="*/ 19 h 49"/>
                <a:gd name="T2" fmla="*/ 34 w 41"/>
                <a:gd name="T3" fmla="*/ 14 h 49"/>
                <a:gd name="T4" fmla="*/ 28 w 41"/>
                <a:gd name="T5" fmla="*/ 12 h 49"/>
                <a:gd name="T6" fmla="*/ 22 w 41"/>
                <a:gd name="T7" fmla="*/ 6 h 49"/>
                <a:gd name="T8" fmla="*/ 21 w 41"/>
                <a:gd name="T9" fmla="*/ 3 h 49"/>
                <a:gd name="T10" fmla="*/ 22 w 41"/>
                <a:gd name="T11" fmla="*/ 0 h 49"/>
                <a:gd name="T12" fmla="*/ 17 w 41"/>
                <a:gd name="T13" fmla="*/ 5 h 49"/>
                <a:gd name="T14" fmla="*/ 10 w 41"/>
                <a:gd name="T15" fmla="*/ 10 h 49"/>
                <a:gd name="T16" fmla="*/ 5 w 41"/>
                <a:gd name="T17" fmla="*/ 10 h 49"/>
                <a:gd name="T18" fmla="*/ 0 w 41"/>
                <a:gd name="T19" fmla="*/ 11 h 49"/>
                <a:gd name="T20" fmla="*/ 5 w 41"/>
                <a:gd name="T21" fmla="*/ 17 h 49"/>
                <a:gd name="T22" fmla="*/ 16 w 41"/>
                <a:gd name="T23" fmla="*/ 19 h 49"/>
                <a:gd name="T24" fmla="*/ 16 w 41"/>
                <a:gd name="T25" fmla="*/ 32 h 49"/>
                <a:gd name="T26" fmla="*/ 11 w 41"/>
                <a:gd name="T27" fmla="*/ 34 h 49"/>
                <a:gd name="T28" fmla="*/ 0 w 41"/>
                <a:gd name="T29" fmla="*/ 37 h 49"/>
                <a:gd name="T30" fmla="*/ 5 w 41"/>
                <a:gd name="T31" fmla="*/ 49 h 49"/>
                <a:gd name="T32" fmla="*/ 14 w 41"/>
                <a:gd name="T33" fmla="*/ 48 h 49"/>
                <a:gd name="T34" fmla="*/ 17 w 41"/>
                <a:gd name="T35" fmla="*/ 44 h 49"/>
                <a:gd name="T36" fmla="*/ 23 w 41"/>
                <a:gd name="T37" fmla="*/ 42 h 49"/>
                <a:gd name="T38" fmla="*/ 28 w 41"/>
                <a:gd name="T39" fmla="*/ 38 h 49"/>
                <a:gd name="T40" fmla="*/ 29 w 41"/>
                <a:gd name="T41" fmla="*/ 32 h 49"/>
                <a:gd name="T42" fmla="*/ 32 w 41"/>
                <a:gd name="T43" fmla="*/ 30 h 49"/>
                <a:gd name="T44" fmla="*/ 37 w 41"/>
                <a:gd name="T45" fmla="*/ 24 h 49"/>
                <a:gd name="T46" fmla="*/ 39 w 41"/>
                <a:gd name="T47" fmla="*/ 19 h 49"/>
                <a:gd name="T48" fmla="*/ 39 w 41"/>
                <a:gd name="T49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9">
                  <a:moveTo>
                    <a:pt x="39" y="19"/>
                  </a:moveTo>
                  <a:cubicBezTo>
                    <a:pt x="36" y="19"/>
                    <a:pt x="35" y="16"/>
                    <a:pt x="34" y="14"/>
                  </a:cubicBezTo>
                  <a:cubicBezTo>
                    <a:pt x="33" y="13"/>
                    <a:pt x="29" y="13"/>
                    <a:pt x="28" y="12"/>
                  </a:cubicBezTo>
                  <a:cubicBezTo>
                    <a:pt x="25" y="11"/>
                    <a:pt x="24" y="9"/>
                    <a:pt x="22" y="6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21" y="3"/>
                    <a:pt x="22" y="0"/>
                    <a:pt x="22" y="0"/>
                  </a:cubicBezTo>
                  <a:cubicBezTo>
                    <a:pt x="21" y="0"/>
                    <a:pt x="18" y="4"/>
                    <a:pt x="17" y="5"/>
                  </a:cubicBezTo>
                  <a:cubicBezTo>
                    <a:pt x="15" y="7"/>
                    <a:pt x="13" y="10"/>
                    <a:pt x="10" y="10"/>
                  </a:cubicBezTo>
                  <a:cubicBezTo>
                    <a:pt x="8" y="11"/>
                    <a:pt x="7" y="10"/>
                    <a:pt x="5" y="10"/>
                  </a:cubicBezTo>
                  <a:cubicBezTo>
                    <a:pt x="3" y="11"/>
                    <a:pt x="1" y="13"/>
                    <a:pt x="0" y="11"/>
                  </a:cubicBezTo>
                  <a:cubicBezTo>
                    <a:pt x="1" y="14"/>
                    <a:pt x="2" y="17"/>
                    <a:pt x="5" y="17"/>
                  </a:cubicBezTo>
                  <a:cubicBezTo>
                    <a:pt x="7" y="17"/>
                    <a:pt x="15" y="17"/>
                    <a:pt x="16" y="19"/>
                  </a:cubicBezTo>
                  <a:cubicBezTo>
                    <a:pt x="19" y="23"/>
                    <a:pt x="17" y="27"/>
                    <a:pt x="16" y="32"/>
                  </a:cubicBezTo>
                  <a:cubicBezTo>
                    <a:pt x="15" y="33"/>
                    <a:pt x="11" y="34"/>
                    <a:pt x="11" y="34"/>
                  </a:cubicBezTo>
                  <a:cubicBezTo>
                    <a:pt x="7" y="35"/>
                    <a:pt x="3" y="36"/>
                    <a:pt x="0" y="37"/>
                  </a:cubicBezTo>
                  <a:cubicBezTo>
                    <a:pt x="2" y="41"/>
                    <a:pt x="4" y="45"/>
                    <a:pt x="5" y="49"/>
                  </a:cubicBezTo>
                  <a:cubicBezTo>
                    <a:pt x="8" y="48"/>
                    <a:pt x="11" y="48"/>
                    <a:pt x="14" y="48"/>
                  </a:cubicBezTo>
                  <a:cubicBezTo>
                    <a:pt x="18" y="47"/>
                    <a:pt x="15" y="46"/>
                    <a:pt x="17" y="44"/>
                  </a:cubicBezTo>
                  <a:cubicBezTo>
                    <a:pt x="19" y="43"/>
                    <a:pt x="22" y="44"/>
                    <a:pt x="23" y="42"/>
                  </a:cubicBezTo>
                  <a:cubicBezTo>
                    <a:pt x="25" y="40"/>
                    <a:pt x="25" y="39"/>
                    <a:pt x="28" y="38"/>
                  </a:cubicBezTo>
                  <a:cubicBezTo>
                    <a:pt x="30" y="37"/>
                    <a:pt x="29" y="34"/>
                    <a:pt x="29" y="32"/>
                  </a:cubicBezTo>
                  <a:cubicBezTo>
                    <a:pt x="28" y="30"/>
                    <a:pt x="30" y="30"/>
                    <a:pt x="32" y="30"/>
                  </a:cubicBezTo>
                  <a:cubicBezTo>
                    <a:pt x="35" y="29"/>
                    <a:pt x="35" y="26"/>
                    <a:pt x="37" y="24"/>
                  </a:cubicBezTo>
                  <a:cubicBezTo>
                    <a:pt x="38" y="23"/>
                    <a:pt x="41" y="20"/>
                    <a:pt x="39" y="19"/>
                  </a:cubicBezTo>
                  <a:cubicBezTo>
                    <a:pt x="38" y="19"/>
                    <a:pt x="40" y="20"/>
                    <a:pt x="39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5" name="Freeform 692">
              <a:extLst>
                <a:ext uri="{FF2B5EF4-FFF2-40B4-BE49-F238E27FC236}">
                  <a16:creationId xmlns:a16="http://schemas.microsoft.com/office/drawing/2014/main" id="{90306547-BE9A-6241-B072-4B1C98941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8599" y="5844084"/>
              <a:ext cx="438965" cy="201966"/>
            </a:xfrm>
            <a:custGeom>
              <a:avLst/>
              <a:gdLst>
                <a:gd name="T0" fmla="*/ 55 w 55"/>
                <a:gd name="T1" fmla="*/ 5 h 24"/>
                <a:gd name="T2" fmla="*/ 47 w 55"/>
                <a:gd name="T3" fmla="*/ 3 h 24"/>
                <a:gd name="T4" fmla="*/ 36 w 55"/>
                <a:gd name="T5" fmla="*/ 2 h 24"/>
                <a:gd name="T6" fmla="*/ 27 w 55"/>
                <a:gd name="T7" fmla="*/ 0 h 24"/>
                <a:gd name="T8" fmla="*/ 22 w 55"/>
                <a:gd name="T9" fmla="*/ 2 h 24"/>
                <a:gd name="T10" fmla="*/ 19 w 55"/>
                <a:gd name="T11" fmla="*/ 4 h 24"/>
                <a:gd name="T12" fmla="*/ 11 w 55"/>
                <a:gd name="T13" fmla="*/ 5 h 24"/>
                <a:gd name="T14" fmla="*/ 9 w 55"/>
                <a:gd name="T15" fmla="*/ 7 h 24"/>
                <a:gd name="T16" fmla="*/ 8 w 55"/>
                <a:gd name="T17" fmla="*/ 11 h 24"/>
                <a:gd name="T18" fmla="*/ 12 w 55"/>
                <a:gd name="T19" fmla="*/ 12 h 24"/>
                <a:gd name="T20" fmla="*/ 15 w 55"/>
                <a:gd name="T21" fmla="*/ 12 h 24"/>
                <a:gd name="T22" fmla="*/ 19 w 55"/>
                <a:gd name="T23" fmla="*/ 15 h 24"/>
                <a:gd name="T24" fmla="*/ 15 w 55"/>
                <a:gd name="T25" fmla="*/ 17 h 24"/>
                <a:gd name="T26" fmla="*/ 11 w 55"/>
                <a:gd name="T27" fmla="*/ 17 h 24"/>
                <a:gd name="T28" fmla="*/ 10 w 55"/>
                <a:gd name="T29" fmla="*/ 20 h 24"/>
                <a:gd name="T30" fmla="*/ 1 w 55"/>
                <a:gd name="T31" fmla="*/ 20 h 24"/>
                <a:gd name="T32" fmla="*/ 11 w 55"/>
                <a:gd name="T33" fmla="*/ 22 h 24"/>
                <a:gd name="T34" fmla="*/ 15 w 55"/>
                <a:gd name="T35" fmla="*/ 23 h 24"/>
                <a:gd name="T36" fmla="*/ 21 w 55"/>
                <a:gd name="T37" fmla="*/ 23 h 24"/>
                <a:gd name="T38" fmla="*/ 25 w 55"/>
                <a:gd name="T39" fmla="*/ 20 h 24"/>
                <a:gd name="T40" fmla="*/ 28 w 55"/>
                <a:gd name="T41" fmla="*/ 17 h 24"/>
                <a:gd name="T42" fmla="*/ 33 w 55"/>
                <a:gd name="T43" fmla="*/ 16 h 24"/>
                <a:gd name="T44" fmla="*/ 37 w 55"/>
                <a:gd name="T45" fmla="*/ 16 h 24"/>
                <a:gd name="T46" fmla="*/ 40 w 55"/>
                <a:gd name="T47" fmla="*/ 13 h 24"/>
                <a:gd name="T48" fmla="*/ 44 w 55"/>
                <a:gd name="T49" fmla="*/ 12 h 24"/>
                <a:gd name="T50" fmla="*/ 54 w 55"/>
                <a:gd name="T51" fmla="*/ 7 h 24"/>
                <a:gd name="T52" fmla="*/ 55 w 55"/>
                <a:gd name="T5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24">
                  <a:moveTo>
                    <a:pt x="55" y="5"/>
                  </a:moveTo>
                  <a:cubicBezTo>
                    <a:pt x="52" y="5"/>
                    <a:pt x="50" y="3"/>
                    <a:pt x="47" y="3"/>
                  </a:cubicBezTo>
                  <a:cubicBezTo>
                    <a:pt x="44" y="2"/>
                    <a:pt x="40" y="2"/>
                    <a:pt x="36" y="2"/>
                  </a:cubicBezTo>
                  <a:cubicBezTo>
                    <a:pt x="33" y="2"/>
                    <a:pt x="30" y="2"/>
                    <a:pt x="27" y="0"/>
                  </a:cubicBezTo>
                  <a:cubicBezTo>
                    <a:pt x="25" y="0"/>
                    <a:pt x="23" y="0"/>
                    <a:pt x="22" y="2"/>
                  </a:cubicBezTo>
                  <a:cubicBezTo>
                    <a:pt x="22" y="4"/>
                    <a:pt x="21" y="5"/>
                    <a:pt x="19" y="4"/>
                  </a:cubicBezTo>
                  <a:cubicBezTo>
                    <a:pt x="17" y="3"/>
                    <a:pt x="12" y="1"/>
                    <a:pt x="11" y="5"/>
                  </a:cubicBezTo>
                  <a:cubicBezTo>
                    <a:pt x="10" y="6"/>
                    <a:pt x="11" y="6"/>
                    <a:pt x="9" y="7"/>
                  </a:cubicBezTo>
                  <a:cubicBezTo>
                    <a:pt x="8" y="8"/>
                    <a:pt x="6" y="10"/>
                    <a:pt x="8" y="11"/>
                  </a:cubicBezTo>
                  <a:cubicBezTo>
                    <a:pt x="9" y="12"/>
                    <a:pt x="12" y="13"/>
                    <a:pt x="12" y="12"/>
                  </a:cubicBezTo>
                  <a:cubicBezTo>
                    <a:pt x="13" y="10"/>
                    <a:pt x="14" y="11"/>
                    <a:pt x="15" y="12"/>
                  </a:cubicBezTo>
                  <a:cubicBezTo>
                    <a:pt x="16" y="13"/>
                    <a:pt x="20" y="14"/>
                    <a:pt x="19" y="15"/>
                  </a:cubicBezTo>
                  <a:cubicBezTo>
                    <a:pt x="19" y="16"/>
                    <a:pt x="16" y="16"/>
                    <a:pt x="15" y="17"/>
                  </a:cubicBezTo>
                  <a:cubicBezTo>
                    <a:pt x="14" y="18"/>
                    <a:pt x="13" y="19"/>
                    <a:pt x="11" y="17"/>
                  </a:cubicBezTo>
                  <a:cubicBezTo>
                    <a:pt x="10" y="16"/>
                    <a:pt x="10" y="19"/>
                    <a:pt x="10" y="20"/>
                  </a:cubicBezTo>
                  <a:cubicBezTo>
                    <a:pt x="6" y="22"/>
                    <a:pt x="4" y="15"/>
                    <a:pt x="1" y="20"/>
                  </a:cubicBezTo>
                  <a:cubicBezTo>
                    <a:pt x="0" y="21"/>
                    <a:pt x="10" y="23"/>
                    <a:pt x="11" y="22"/>
                  </a:cubicBezTo>
                  <a:cubicBezTo>
                    <a:pt x="12" y="21"/>
                    <a:pt x="14" y="22"/>
                    <a:pt x="15" y="23"/>
                  </a:cubicBezTo>
                  <a:cubicBezTo>
                    <a:pt x="16" y="23"/>
                    <a:pt x="19" y="24"/>
                    <a:pt x="21" y="23"/>
                  </a:cubicBezTo>
                  <a:cubicBezTo>
                    <a:pt x="22" y="22"/>
                    <a:pt x="24" y="23"/>
                    <a:pt x="25" y="20"/>
                  </a:cubicBezTo>
                  <a:cubicBezTo>
                    <a:pt x="25" y="19"/>
                    <a:pt x="27" y="18"/>
                    <a:pt x="28" y="17"/>
                  </a:cubicBezTo>
                  <a:cubicBezTo>
                    <a:pt x="29" y="16"/>
                    <a:pt x="33" y="16"/>
                    <a:pt x="33" y="16"/>
                  </a:cubicBezTo>
                  <a:cubicBezTo>
                    <a:pt x="34" y="18"/>
                    <a:pt x="35" y="16"/>
                    <a:pt x="37" y="16"/>
                  </a:cubicBezTo>
                  <a:cubicBezTo>
                    <a:pt x="38" y="16"/>
                    <a:pt x="39" y="13"/>
                    <a:pt x="40" y="13"/>
                  </a:cubicBezTo>
                  <a:cubicBezTo>
                    <a:pt x="41" y="12"/>
                    <a:pt x="43" y="13"/>
                    <a:pt x="44" y="12"/>
                  </a:cubicBezTo>
                  <a:cubicBezTo>
                    <a:pt x="48" y="11"/>
                    <a:pt x="50" y="9"/>
                    <a:pt x="54" y="7"/>
                  </a:cubicBezTo>
                  <a:cubicBezTo>
                    <a:pt x="55" y="7"/>
                    <a:pt x="55" y="7"/>
                    <a:pt x="55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693">
              <a:extLst>
                <a:ext uri="{FF2B5EF4-FFF2-40B4-BE49-F238E27FC236}">
                  <a16:creationId xmlns:a16="http://schemas.microsoft.com/office/drawing/2014/main" id="{8BFEAF78-1590-4A45-96CB-E22357CE9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4212" y="5717135"/>
              <a:ext cx="711612" cy="441437"/>
            </a:xfrm>
            <a:custGeom>
              <a:avLst/>
              <a:gdLst>
                <a:gd name="T0" fmla="*/ 78 w 89"/>
                <a:gd name="T1" fmla="*/ 32 h 52"/>
                <a:gd name="T2" fmla="*/ 81 w 89"/>
                <a:gd name="T3" fmla="*/ 33 h 52"/>
                <a:gd name="T4" fmla="*/ 84 w 89"/>
                <a:gd name="T5" fmla="*/ 31 h 52"/>
                <a:gd name="T6" fmla="*/ 81 w 89"/>
                <a:gd name="T7" fmla="*/ 26 h 52"/>
                <a:gd name="T8" fmla="*/ 79 w 89"/>
                <a:gd name="T9" fmla="*/ 27 h 52"/>
                <a:gd name="T10" fmla="*/ 75 w 89"/>
                <a:gd name="T11" fmla="*/ 27 h 52"/>
                <a:gd name="T12" fmla="*/ 78 w 89"/>
                <a:gd name="T13" fmla="*/ 21 h 52"/>
                <a:gd name="T14" fmla="*/ 74 w 89"/>
                <a:gd name="T15" fmla="*/ 22 h 52"/>
                <a:gd name="T16" fmla="*/ 68 w 89"/>
                <a:gd name="T17" fmla="*/ 25 h 52"/>
                <a:gd name="T18" fmla="*/ 65 w 89"/>
                <a:gd name="T19" fmla="*/ 29 h 52"/>
                <a:gd name="T20" fmla="*/ 62 w 89"/>
                <a:gd name="T21" fmla="*/ 28 h 52"/>
                <a:gd name="T22" fmla="*/ 57 w 89"/>
                <a:gd name="T23" fmla="*/ 27 h 52"/>
                <a:gd name="T24" fmla="*/ 53 w 89"/>
                <a:gd name="T25" fmla="*/ 23 h 52"/>
                <a:gd name="T26" fmla="*/ 52 w 89"/>
                <a:gd name="T27" fmla="*/ 17 h 52"/>
                <a:gd name="T28" fmla="*/ 49 w 89"/>
                <a:gd name="T29" fmla="*/ 13 h 52"/>
                <a:gd name="T30" fmla="*/ 45 w 89"/>
                <a:gd name="T31" fmla="*/ 12 h 52"/>
                <a:gd name="T32" fmla="*/ 38 w 89"/>
                <a:gd name="T33" fmla="*/ 12 h 52"/>
                <a:gd name="T34" fmla="*/ 31 w 89"/>
                <a:gd name="T35" fmla="*/ 12 h 52"/>
                <a:gd name="T36" fmla="*/ 27 w 89"/>
                <a:gd name="T37" fmla="*/ 8 h 52"/>
                <a:gd name="T38" fmla="*/ 23 w 89"/>
                <a:gd name="T39" fmla="*/ 8 h 52"/>
                <a:gd name="T40" fmla="*/ 19 w 89"/>
                <a:gd name="T41" fmla="*/ 10 h 52"/>
                <a:gd name="T42" fmla="*/ 17 w 89"/>
                <a:gd name="T43" fmla="*/ 6 h 52"/>
                <a:gd name="T44" fmla="*/ 15 w 89"/>
                <a:gd name="T45" fmla="*/ 1 h 52"/>
                <a:gd name="T46" fmla="*/ 15 w 89"/>
                <a:gd name="T47" fmla="*/ 5 h 52"/>
                <a:gd name="T48" fmla="*/ 14 w 89"/>
                <a:gd name="T49" fmla="*/ 8 h 52"/>
                <a:gd name="T50" fmla="*/ 13 w 89"/>
                <a:gd name="T51" fmla="*/ 3 h 52"/>
                <a:gd name="T52" fmla="*/ 14 w 89"/>
                <a:gd name="T53" fmla="*/ 0 h 52"/>
                <a:gd name="T54" fmla="*/ 1 w 89"/>
                <a:gd name="T55" fmla="*/ 4 h 52"/>
                <a:gd name="T56" fmla="*/ 1 w 89"/>
                <a:gd name="T57" fmla="*/ 15 h 52"/>
                <a:gd name="T58" fmla="*/ 1 w 89"/>
                <a:gd name="T59" fmla="*/ 23 h 52"/>
                <a:gd name="T60" fmla="*/ 2 w 89"/>
                <a:gd name="T61" fmla="*/ 26 h 52"/>
                <a:gd name="T62" fmla="*/ 6 w 89"/>
                <a:gd name="T63" fmla="*/ 26 h 52"/>
                <a:gd name="T64" fmla="*/ 6 w 89"/>
                <a:gd name="T65" fmla="*/ 23 h 52"/>
                <a:gd name="T66" fmla="*/ 10 w 89"/>
                <a:gd name="T67" fmla="*/ 20 h 52"/>
                <a:gd name="T68" fmla="*/ 13 w 89"/>
                <a:gd name="T69" fmla="*/ 18 h 52"/>
                <a:gd name="T70" fmla="*/ 17 w 89"/>
                <a:gd name="T71" fmla="*/ 19 h 52"/>
                <a:gd name="T72" fmla="*/ 21 w 89"/>
                <a:gd name="T73" fmla="*/ 20 h 52"/>
                <a:gd name="T74" fmla="*/ 21 w 89"/>
                <a:gd name="T75" fmla="*/ 24 h 52"/>
                <a:gd name="T76" fmla="*/ 26 w 89"/>
                <a:gd name="T77" fmla="*/ 27 h 52"/>
                <a:gd name="T78" fmla="*/ 33 w 89"/>
                <a:gd name="T79" fmla="*/ 34 h 52"/>
                <a:gd name="T80" fmla="*/ 38 w 89"/>
                <a:gd name="T81" fmla="*/ 37 h 52"/>
                <a:gd name="T82" fmla="*/ 41 w 89"/>
                <a:gd name="T83" fmla="*/ 39 h 52"/>
                <a:gd name="T84" fmla="*/ 50 w 89"/>
                <a:gd name="T85" fmla="*/ 45 h 52"/>
                <a:gd name="T86" fmla="*/ 54 w 89"/>
                <a:gd name="T87" fmla="*/ 49 h 52"/>
                <a:gd name="T88" fmla="*/ 61 w 89"/>
                <a:gd name="T89" fmla="*/ 52 h 52"/>
                <a:gd name="T90" fmla="*/ 63 w 89"/>
                <a:gd name="T91" fmla="*/ 47 h 52"/>
                <a:gd name="T92" fmla="*/ 62 w 89"/>
                <a:gd name="T93" fmla="*/ 42 h 52"/>
                <a:gd name="T94" fmla="*/ 59 w 89"/>
                <a:gd name="T95" fmla="*/ 38 h 52"/>
                <a:gd name="T96" fmla="*/ 64 w 89"/>
                <a:gd name="T97" fmla="*/ 36 h 52"/>
                <a:gd name="T98" fmla="*/ 66 w 89"/>
                <a:gd name="T99" fmla="*/ 33 h 52"/>
                <a:gd name="T100" fmla="*/ 68 w 89"/>
                <a:gd name="T101" fmla="*/ 30 h 52"/>
                <a:gd name="T102" fmla="*/ 71 w 89"/>
                <a:gd name="T103" fmla="*/ 30 h 52"/>
                <a:gd name="T104" fmla="*/ 74 w 89"/>
                <a:gd name="T105" fmla="*/ 29 h 52"/>
                <a:gd name="T106" fmla="*/ 74 w 89"/>
                <a:gd name="T107" fmla="*/ 34 h 52"/>
                <a:gd name="T108" fmla="*/ 77 w 89"/>
                <a:gd name="T109" fmla="*/ 34 h 52"/>
                <a:gd name="T110" fmla="*/ 78 w 89"/>
                <a:gd name="T111" fmla="*/ 32 h 52"/>
                <a:gd name="T112" fmla="*/ 78 w 89"/>
                <a:gd name="T113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52">
                  <a:moveTo>
                    <a:pt x="78" y="32"/>
                  </a:moveTo>
                  <a:cubicBezTo>
                    <a:pt x="79" y="33"/>
                    <a:pt x="79" y="34"/>
                    <a:pt x="81" y="33"/>
                  </a:cubicBezTo>
                  <a:cubicBezTo>
                    <a:pt x="82" y="33"/>
                    <a:pt x="83" y="31"/>
                    <a:pt x="84" y="31"/>
                  </a:cubicBezTo>
                  <a:cubicBezTo>
                    <a:pt x="89" y="30"/>
                    <a:pt x="83" y="28"/>
                    <a:pt x="81" y="26"/>
                  </a:cubicBezTo>
                  <a:cubicBezTo>
                    <a:pt x="80" y="25"/>
                    <a:pt x="80" y="26"/>
                    <a:pt x="79" y="27"/>
                  </a:cubicBezTo>
                  <a:cubicBezTo>
                    <a:pt x="79" y="28"/>
                    <a:pt x="76" y="27"/>
                    <a:pt x="75" y="27"/>
                  </a:cubicBezTo>
                  <a:cubicBezTo>
                    <a:pt x="71" y="25"/>
                    <a:pt x="77" y="22"/>
                    <a:pt x="78" y="21"/>
                  </a:cubicBezTo>
                  <a:cubicBezTo>
                    <a:pt x="78" y="21"/>
                    <a:pt x="74" y="22"/>
                    <a:pt x="74" y="22"/>
                  </a:cubicBezTo>
                  <a:cubicBezTo>
                    <a:pt x="72" y="23"/>
                    <a:pt x="70" y="23"/>
                    <a:pt x="68" y="25"/>
                  </a:cubicBezTo>
                  <a:cubicBezTo>
                    <a:pt x="67" y="26"/>
                    <a:pt x="66" y="28"/>
                    <a:pt x="65" y="29"/>
                  </a:cubicBezTo>
                  <a:cubicBezTo>
                    <a:pt x="64" y="32"/>
                    <a:pt x="63" y="30"/>
                    <a:pt x="62" y="28"/>
                  </a:cubicBezTo>
                  <a:cubicBezTo>
                    <a:pt x="61" y="26"/>
                    <a:pt x="59" y="27"/>
                    <a:pt x="57" y="27"/>
                  </a:cubicBezTo>
                  <a:cubicBezTo>
                    <a:pt x="55" y="27"/>
                    <a:pt x="54" y="24"/>
                    <a:pt x="53" y="23"/>
                  </a:cubicBezTo>
                  <a:cubicBezTo>
                    <a:pt x="51" y="21"/>
                    <a:pt x="54" y="19"/>
                    <a:pt x="52" y="17"/>
                  </a:cubicBezTo>
                  <a:cubicBezTo>
                    <a:pt x="51" y="16"/>
                    <a:pt x="50" y="14"/>
                    <a:pt x="49" y="13"/>
                  </a:cubicBezTo>
                  <a:cubicBezTo>
                    <a:pt x="48" y="12"/>
                    <a:pt x="46" y="11"/>
                    <a:pt x="45" y="12"/>
                  </a:cubicBezTo>
                  <a:cubicBezTo>
                    <a:pt x="43" y="13"/>
                    <a:pt x="41" y="12"/>
                    <a:pt x="38" y="12"/>
                  </a:cubicBezTo>
                  <a:cubicBezTo>
                    <a:pt x="36" y="12"/>
                    <a:pt x="33" y="13"/>
                    <a:pt x="31" y="12"/>
                  </a:cubicBezTo>
                  <a:cubicBezTo>
                    <a:pt x="30" y="11"/>
                    <a:pt x="28" y="9"/>
                    <a:pt x="27" y="8"/>
                  </a:cubicBezTo>
                  <a:cubicBezTo>
                    <a:pt x="25" y="6"/>
                    <a:pt x="24" y="6"/>
                    <a:pt x="23" y="8"/>
                  </a:cubicBezTo>
                  <a:cubicBezTo>
                    <a:pt x="22" y="9"/>
                    <a:pt x="21" y="10"/>
                    <a:pt x="19" y="10"/>
                  </a:cubicBezTo>
                  <a:cubicBezTo>
                    <a:pt x="16" y="10"/>
                    <a:pt x="16" y="8"/>
                    <a:pt x="17" y="6"/>
                  </a:cubicBezTo>
                  <a:cubicBezTo>
                    <a:pt x="18" y="3"/>
                    <a:pt x="18" y="3"/>
                    <a:pt x="15" y="1"/>
                  </a:cubicBezTo>
                  <a:cubicBezTo>
                    <a:pt x="15" y="2"/>
                    <a:pt x="15" y="4"/>
                    <a:pt x="15" y="5"/>
                  </a:cubicBezTo>
                  <a:cubicBezTo>
                    <a:pt x="15" y="7"/>
                    <a:pt x="16" y="8"/>
                    <a:pt x="14" y="8"/>
                  </a:cubicBezTo>
                  <a:cubicBezTo>
                    <a:pt x="12" y="7"/>
                    <a:pt x="12" y="4"/>
                    <a:pt x="13" y="3"/>
                  </a:cubicBezTo>
                  <a:cubicBezTo>
                    <a:pt x="13" y="3"/>
                    <a:pt x="15" y="0"/>
                    <a:pt x="14" y="0"/>
                  </a:cubicBezTo>
                  <a:cubicBezTo>
                    <a:pt x="9" y="1"/>
                    <a:pt x="5" y="2"/>
                    <a:pt x="1" y="4"/>
                  </a:cubicBezTo>
                  <a:cubicBezTo>
                    <a:pt x="0" y="4"/>
                    <a:pt x="1" y="14"/>
                    <a:pt x="1" y="15"/>
                  </a:cubicBezTo>
                  <a:cubicBezTo>
                    <a:pt x="1" y="18"/>
                    <a:pt x="1" y="21"/>
                    <a:pt x="1" y="23"/>
                  </a:cubicBezTo>
                  <a:cubicBezTo>
                    <a:pt x="1" y="25"/>
                    <a:pt x="0" y="26"/>
                    <a:pt x="2" y="26"/>
                  </a:cubicBezTo>
                  <a:cubicBezTo>
                    <a:pt x="3" y="26"/>
                    <a:pt x="4" y="26"/>
                    <a:pt x="6" y="26"/>
                  </a:cubicBezTo>
                  <a:cubicBezTo>
                    <a:pt x="8" y="26"/>
                    <a:pt x="5" y="24"/>
                    <a:pt x="6" y="23"/>
                  </a:cubicBezTo>
                  <a:cubicBezTo>
                    <a:pt x="7" y="21"/>
                    <a:pt x="9" y="22"/>
                    <a:pt x="10" y="20"/>
                  </a:cubicBezTo>
                  <a:cubicBezTo>
                    <a:pt x="12" y="19"/>
                    <a:pt x="12" y="19"/>
                    <a:pt x="13" y="18"/>
                  </a:cubicBezTo>
                  <a:cubicBezTo>
                    <a:pt x="15" y="17"/>
                    <a:pt x="16" y="18"/>
                    <a:pt x="17" y="19"/>
                  </a:cubicBezTo>
                  <a:cubicBezTo>
                    <a:pt x="18" y="20"/>
                    <a:pt x="21" y="20"/>
                    <a:pt x="21" y="20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5" y="27"/>
                    <a:pt x="26" y="27"/>
                  </a:cubicBezTo>
                  <a:cubicBezTo>
                    <a:pt x="31" y="27"/>
                    <a:pt x="31" y="30"/>
                    <a:pt x="33" y="34"/>
                  </a:cubicBezTo>
                  <a:cubicBezTo>
                    <a:pt x="34" y="35"/>
                    <a:pt x="36" y="36"/>
                    <a:pt x="38" y="37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4" y="41"/>
                    <a:pt x="47" y="44"/>
                    <a:pt x="50" y="45"/>
                  </a:cubicBezTo>
                  <a:cubicBezTo>
                    <a:pt x="54" y="46"/>
                    <a:pt x="54" y="46"/>
                    <a:pt x="54" y="49"/>
                  </a:cubicBezTo>
                  <a:cubicBezTo>
                    <a:pt x="56" y="49"/>
                    <a:pt x="59" y="51"/>
                    <a:pt x="61" y="52"/>
                  </a:cubicBezTo>
                  <a:cubicBezTo>
                    <a:pt x="61" y="49"/>
                    <a:pt x="60" y="49"/>
                    <a:pt x="63" y="47"/>
                  </a:cubicBezTo>
                  <a:cubicBezTo>
                    <a:pt x="64" y="45"/>
                    <a:pt x="62" y="44"/>
                    <a:pt x="62" y="42"/>
                  </a:cubicBezTo>
                  <a:cubicBezTo>
                    <a:pt x="63" y="39"/>
                    <a:pt x="60" y="40"/>
                    <a:pt x="59" y="38"/>
                  </a:cubicBezTo>
                  <a:cubicBezTo>
                    <a:pt x="58" y="36"/>
                    <a:pt x="63" y="37"/>
                    <a:pt x="64" y="36"/>
                  </a:cubicBezTo>
                  <a:cubicBezTo>
                    <a:pt x="67" y="35"/>
                    <a:pt x="64" y="32"/>
                    <a:pt x="66" y="33"/>
                  </a:cubicBezTo>
                  <a:cubicBezTo>
                    <a:pt x="70" y="33"/>
                    <a:pt x="66" y="30"/>
                    <a:pt x="68" y="30"/>
                  </a:cubicBezTo>
                  <a:cubicBezTo>
                    <a:pt x="69" y="29"/>
                    <a:pt x="70" y="31"/>
                    <a:pt x="71" y="30"/>
                  </a:cubicBezTo>
                  <a:cubicBezTo>
                    <a:pt x="72" y="30"/>
                    <a:pt x="73" y="29"/>
                    <a:pt x="74" y="29"/>
                  </a:cubicBezTo>
                  <a:cubicBezTo>
                    <a:pt x="76" y="29"/>
                    <a:pt x="74" y="33"/>
                    <a:pt x="74" y="34"/>
                  </a:cubicBezTo>
                  <a:cubicBezTo>
                    <a:pt x="75" y="34"/>
                    <a:pt x="77" y="31"/>
                    <a:pt x="77" y="34"/>
                  </a:cubicBezTo>
                  <a:cubicBezTo>
                    <a:pt x="77" y="34"/>
                    <a:pt x="77" y="32"/>
                    <a:pt x="78" y="32"/>
                  </a:cubicBezTo>
                  <a:cubicBezTo>
                    <a:pt x="79" y="32"/>
                    <a:pt x="77" y="32"/>
                    <a:pt x="78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Freeform 694">
              <a:extLst>
                <a:ext uri="{FF2B5EF4-FFF2-40B4-BE49-F238E27FC236}">
                  <a16:creationId xmlns:a16="http://schemas.microsoft.com/office/drawing/2014/main" id="{5E3DDA47-2209-4A42-8087-10502B6B1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9603" y="6207620"/>
              <a:ext cx="0" cy="8657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Freeform 695">
              <a:extLst>
                <a:ext uri="{FF2B5EF4-FFF2-40B4-BE49-F238E27FC236}">
                  <a16:creationId xmlns:a16="http://schemas.microsoft.com/office/drawing/2014/main" id="{8ADAA906-25A0-F54A-953F-CF316A4C9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1528" y="5870050"/>
              <a:ext cx="583465" cy="363536"/>
            </a:xfrm>
            <a:custGeom>
              <a:avLst/>
              <a:gdLst>
                <a:gd name="T0" fmla="*/ 73 w 73"/>
                <a:gd name="T1" fmla="*/ 28 h 43"/>
                <a:gd name="T2" fmla="*/ 69 w 73"/>
                <a:gd name="T3" fmla="*/ 27 h 43"/>
                <a:gd name="T4" fmla="*/ 65 w 73"/>
                <a:gd name="T5" fmla="*/ 24 h 43"/>
                <a:gd name="T6" fmla="*/ 58 w 73"/>
                <a:gd name="T7" fmla="*/ 20 h 43"/>
                <a:gd name="T8" fmla="*/ 52 w 73"/>
                <a:gd name="T9" fmla="*/ 16 h 43"/>
                <a:gd name="T10" fmla="*/ 47 w 73"/>
                <a:gd name="T11" fmla="*/ 9 h 43"/>
                <a:gd name="T12" fmla="*/ 40 w 73"/>
                <a:gd name="T13" fmla="*/ 5 h 43"/>
                <a:gd name="T14" fmla="*/ 40 w 73"/>
                <a:gd name="T15" fmla="*/ 2 h 43"/>
                <a:gd name="T16" fmla="*/ 36 w 73"/>
                <a:gd name="T17" fmla="*/ 1 h 43"/>
                <a:gd name="T18" fmla="*/ 34 w 73"/>
                <a:gd name="T19" fmla="*/ 0 h 43"/>
                <a:gd name="T20" fmla="*/ 31 w 73"/>
                <a:gd name="T21" fmla="*/ 1 h 43"/>
                <a:gd name="T22" fmla="*/ 28 w 73"/>
                <a:gd name="T23" fmla="*/ 3 h 43"/>
                <a:gd name="T24" fmla="*/ 25 w 73"/>
                <a:gd name="T25" fmla="*/ 6 h 43"/>
                <a:gd name="T26" fmla="*/ 22 w 73"/>
                <a:gd name="T27" fmla="*/ 8 h 43"/>
                <a:gd name="T28" fmla="*/ 17 w 73"/>
                <a:gd name="T29" fmla="*/ 8 h 43"/>
                <a:gd name="T30" fmla="*/ 12 w 73"/>
                <a:gd name="T31" fmla="*/ 2 h 43"/>
                <a:gd name="T32" fmla="*/ 2 w 73"/>
                <a:gd name="T33" fmla="*/ 5 h 43"/>
                <a:gd name="T34" fmla="*/ 5 w 73"/>
                <a:gd name="T35" fmla="*/ 12 h 43"/>
                <a:gd name="T36" fmla="*/ 8 w 73"/>
                <a:gd name="T37" fmla="*/ 17 h 43"/>
                <a:gd name="T38" fmla="*/ 8 w 73"/>
                <a:gd name="T39" fmla="*/ 19 h 43"/>
                <a:gd name="T40" fmla="*/ 10 w 73"/>
                <a:gd name="T41" fmla="*/ 22 h 43"/>
                <a:gd name="T42" fmla="*/ 9 w 73"/>
                <a:gd name="T43" fmla="*/ 26 h 43"/>
                <a:gd name="T44" fmla="*/ 9 w 73"/>
                <a:gd name="T45" fmla="*/ 31 h 43"/>
                <a:gd name="T46" fmla="*/ 14 w 73"/>
                <a:gd name="T47" fmla="*/ 29 h 43"/>
                <a:gd name="T48" fmla="*/ 17 w 73"/>
                <a:gd name="T49" fmla="*/ 26 h 43"/>
                <a:gd name="T50" fmla="*/ 27 w 73"/>
                <a:gd name="T51" fmla="*/ 27 h 43"/>
                <a:gd name="T52" fmla="*/ 37 w 73"/>
                <a:gd name="T53" fmla="*/ 31 h 43"/>
                <a:gd name="T54" fmla="*/ 45 w 73"/>
                <a:gd name="T55" fmla="*/ 35 h 43"/>
                <a:gd name="T56" fmla="*/ 46 w 73"/>
                <a:gd name="T57" fmla="*/ 37 h 43"/>
                <a:gd name="T58" fmla="*/ 48 w 73"/>
                <a:gd name="T59" fmla="*/ 42 h 43"/>
                <a:gd name="T60" fmla="*/ 53 w 73"/>
                <a:gd name="T61" fmla="*/ 43 h 43"/>
                <a:gd name="T62" fmla="*/ 57 w 73"/>
                <a:gd name="T63" fmla="*/ 40 h 43"/>
                <a:gd name="T64" fmla="*/ 62 w 73"/>
                <a:gd name="T65" fmla="*/ 38 h 43"/>
                <a:gd name="T66" fmla="*/ 65 w 73"/>
                <a:gd name="T67" fmla="*/ 33 h 43"/>
                <a:gd name="T68" fmla="*/ 69 w 73"/>
                <a:gd name="T69" fmla="*/ 31 h 43"/>
                <a:gd name="T70" fmla="*/ 73 w 73"/>
                <a:gd name="T71" fmla="*/ 31 h 43"/>
                <a:gd name="T72" fmla="*/ 73 w 73"/>
                <a:gd name="T73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43">
                  <a:moveTo>
                    <a:pt x="73" y="28"/>
                  </a:moveTo>
                  <a:cubicBezTo>
                    <a:pt x="72" y="27"/>
                    <a:pt x="71" y="27"/>
                    <a:pt x="69" y="27"/>
                  </a:cubicBezTo>
                  <a:cubicBezTo>
                    <a:pt x="68" y="26"/>
                    <a:pt x="66" y="25"/>
                    <a:pt x="65" y="24"/>
                  </a:cubicBezTo>
                  <a:cubicBezTo>
                    <a:pt x="63" y="23"/>
                    <a:pt x="60" y="22"/>
                    <a:pt x="58" y="20"/>
                  </a:cubicBezTo>
                  <a:cubicBezTo>
                    <a:pt x="57" y="18"/>
                    <a:pt x="54" y="18"/>
                    <a:pt x="52" y="16"/>
                  </a:cubicBezTo>
                  <a:cubicBezTo>
                    <a:pt x="51" y="13"/>
                    <a:pt x="50" y="9"/>
                    <a:pt x="47" y="9"/>
                  </a:cubicBezTo>
                  <a:cubicBezTo>
                    <a:pt x="44" y="9"/>
                    <a:pt x="40" y="9"/>
                    <a:pt x="40" y="5"/>
                  </a:cubicBezTo>
                  <a:cubicBezTo>
                    <a:pt x="40" y="4"/>
                    <a:pt x="41" y="2"/>
                    <a:pt x="40" y="2"/>
                  </a:cubicBezTo>
                  <a:cubicBezTo>
                    <a:pt x="39" y="1"/>
                    <a:pt x="38" y="2"/>
                    <a:pt x="36" y="1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33" y="0"/>
                    <a:pt x="32" y="1"/>
                    <a:pt x="31" y="1"/>
                  </a:cubicBezTo>
                  <a:cubicBezTo>
                    <a:pt x="30" y="0"/>
                    <a:pt x="29" y="3"/>
                    <a:pt x="28" y="3"/>
                  </a:cubicBezTo>
                  <a:cubicBezTo>
                    <a:pt x="27" y="3"/>
                    <a:pt x="24" y="4"/>
                    <a:pt x="25" y="6"/>
                  </a:cubicBezTo>
                  <a:cubicBezTo>
                    <a:pt x="26" y="9"/>
                    <a:pt x="25" y="8"/>
                    <a:pt x="22" y="8"/>
                  </a:cubicBezTo>
                  <a:cubicBezTo>
                    <a:pt x="21" y="8"/>
                    <a:pt x="18" y="8"/>
                    <a:pt x="17" y="8"/>
                  </a:cubicBezTo>
                  <a:cubicBezTo>
                    <a:pt x="15" y="6"/>
                    <a:pt x="14" y="4"/>
                    <a:pt x="12" y="2"/>
                  </a:cubicBezTo>
                  <a:cubicBezTo>
                    <a:pt x="9" y="0"/>
                    <a:pt x="5" y="3"/>
                    <a:pt x="2" y="5"/>
                  </a:cubicBezTo>
                  <a:cubicBezTo>
                    <a:pt x="3" y="6"/>
                    <a:pt x="6" y="10"/>
                    <a:pt x="5" y="12"/>
                  </a:cubicBezTo>
                  <a:cubicBezTo>
                    <a:pt x="0" y="15"/>
                    <a:pt x="6" y="15"/>
                    <a:pt x="8" y="17"/>
                  </a:cubicBezTo>
                  <a:cubicBezTo>
                    <a:pt x="8" y="17"/>
                    <a:pt x="8" y="19"/>
                    <a:pt x="8" y="19"/>
                  </a:cubicBezTo>
                  <a:cubicBezTo>
                    <a:pt x="7" y="20"/>
                    <a:pt x="9" y="22"/>
                    <a:pt x="10" y="22"/>
                  </a:cubicBezTo>
                  <a:cubicBezTo>
                    <a:pt x="10" y="23"/>
                    <a:pt x="9" y="24"/>
                    <a:pt x="9" y="26"/>
                  </a:cubicBezTo>
                  <a:cubicBezTo>
                    <a:pt x="9" y="27"/>
                    <a:pt x="9" y="29"/>
                    <a:pt x="9" y="31"/>
                  </a:cubicBezTo>
                  <a:cubicBezTo>
                    <a:pt x="11" y="31"/>
                    <a:pt x="12" y="31"/>
                    <a:pt x="14" y="29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21" y="26"/>
                    <a:pt x="24" y="25"/>
                    <a:pt x="27" y="27"/>
                  </a:cubicBezTo>
                  <a:cubicBezTo>
                    <a:pt x="29" y="30"/>
                    <a:pt x="35" y="28"/>
                    <a:pt x="37" y="31"/>
                  </a:cubicBezTo>
                  <a:cubicBezTo>
                    <a:pt x="39" y="34"/>
                    <a:pt x="41" y="35"/>
                    <a:pt x="45" y="35"/>
                  </a:cubicBezTo>
                  <a:cubicBezTo>
                    <a:pt x="46" y="35"/>
                    <a:pt x="46" y="35"/>
                    <a:pt x="46" y="37"/>
                  </a:cubicBezTo>
                  <a:cubicBezTo>
                    <a:pt x="46" y="40"/>
                    <a:pt x="46" y="40"/>
                    <a:pt x="48" y="42"/>
                  </a:cubicBezTo>
                  <a:cubicBezTo>
                    <a:pt x="50" y="42"/>
                    <a:pt x="51" y="43"/>
                    <a:pt x="53" y="43"/>
                  </a:cubicBezTo>
                  <a:cubicBezTo>
                    <a:pt x="56" y="43"/>
                    <a:pt x="56" y="42"/>
                    <a:pt x="57" y="40"/>
                  </a:cubicBezTo>
                  <a:cubicBezTo>
                    <a:pt x="58" y="38"/>
                    <a:pt x="60" y="39"/>
                    <a:pt x="62" y="38"/>
                  </a:cubicBezTo>
                  <a:cubicBezTo>
                    <a:pt x="64" y="37"/>
                    <a:pt x="64" y="35"/>
                    <a:pt x="65" y="33"/>
                  </a:cubicBezTo>
                  <a:cubicBezTo>
                    <a:pt x="65" y="31"/>
                    <a:pt x="68" y="33"/>
                    <a:pt x="69" y="31"/>
                  </a:cubicBezTo>
                  <a:cubicBezTo>
                    <a:pt x="69" y="29"/>
                    <a:pt x="72" y="31"/>
                    <a:pt x="73" y="31"/>
                  </a:cubicBezTo>
                  <a:cubicBezTo>
                    <a:pt x="73" y="30"/>
                    <a:pt x="73" y="29"/>
                    <a:pt x="7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696">
              <a:extLst>
                <a:ext uri="{FF2B5EF4-FFF2-40B4-BE49-F238E27FC236}">
                  <a16:creationId xmlns:a16="http://schemas.microsoft.com/office/drawing/2014/main" id="{FBD8EB7A-9B3D-A248-A49C-BE5FDB9E7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7713" y="5953721"/>
              <a:ext cx="318996" cy="227931"/>
            </a:xfrm>
            <a:custGeom>
              <a:avLst/>
              <a:gdLst>
                <a:gd name="T0" fmla="*/ 30 w 40"/>
                <a:gd name="T1" fmla="*/ 10 h 27"/>
                <a:gd name="T2" fmla="*/ 25 w 40"/>
                <a:gd name="T3" fmla="*/ 10 h 27"/>
                <a:gd name="T4" fmla="*/ 21 w 40"/>
                <a:gd name="T5" fmla="*/ 8 h 27"/>
                <a:gd name="T6" fmla="*/ 19 w 40"/>
                <a:gd name="T7" fmla="*/ 9 h 27"/>
                <a:gd name="T8" fmla="*/ 17 w 40"/>
                <a:gd name="T9" fmla="*/ 9 h 27"/>
                <a:gd name="T10" fmla="*/ 10 w 40"/>
                <a:gd name="T11" fmla="*/ 8 h 27"/>
                <a:gd name="T12" fmla="*/ 12 w 40"/>
                <a:gd name="T13" fmla="*/ 5 h 27"/>
                <a:gd name="T14" fmla="*/ 16 w 40"/>
                <a:gd name="T15" fmla="*/ 7 h 27"/>
                <a:gd name="T16" fmla="*/ 19 w 40"/>
                <a:gd name="T17" fmla="*/ 5 h 27"/>
                <a:gd name="T18" fmla="*/ 16 w 40"/>
                <a:gd name="T19" fmla="*/ 6 h 27"/>
                <a:gd name="T20" fmla="*/ 16 w 40"/>
                <a:gd name="T21" fmla="*/ 1 h 27"/>
                <a:gd name="T22" fmla="*/ 14 w 40"/>
                <a:gd name="T23" fmla="*/ 2 h 27"/>
                <a:gd name="T24" fmla="*/ 10 w 40"/>
                <a:gd name="T25" fmla="*/ 2 h 27"/>
                <a:gd name="T26" fmla="*/ 8 w 40"/>
                <a:gd name="T27" fmla="*/ 5 h 27"/>
                <a:gd name="T28" fmla="*/ 6 w 40"/>
                <a:gd name="T29" fmla="*/ 8 h 27"/>
                <a:gd name="T30" fmla="*/ 1 w 40"/>
                <a:gd name="T31" fmla="*/ 10 h 27"/>
                <a:gd name="T32" fmla="*/ 4 w 40"/>
                <a:gd name="T33" fmla="*/ 14 h 27"/>
                <a:gd name="T34" fmla="*/ 4 w 40"/>
                <a:gd name="T35" fmla="*/ 19 h 27"/>
                <a:gd name="T36" fmla="*/ 4 w 40"/>
                <a:gd name="T37" fmla="*/ 24 h 27"/>
                <a:gd name="T38" fmla="*/ 9 w 40"/>
                <a:gd name="T39" fmla="*/ 22 h 27"/>
                <a:gd name="T40" fmla="*/ 12 w 40"/>
                <a:gd name="T41" fmla="*/ 20 h 27"/>
                <a:gd name="T42" fmla="*/ 17 w 40"/>
                <a:gd name="T43" fmla="*/ 17 h 27"/>
                <a:gd name="T44" fmla="*/ 20 w 40"/>
                <a:gd name="T45" fmla="*/ 17 h 27"/>
                <a:gd name="T46" fmla="*/ 22 w 40"/>
                <a:gd name="T47" fmla="*/ 21 h 27"/>
                <a:gd name="T48" fmla="*/ 21 w 40"/>
                <a:gd name="T49" fmla="*/ 24 h 27"/>
                <a:gd name="T50" fmla="*/ 27 w 40"/>
                <a:gd name="T51" fmla="*/ 23 h 27"/>
                <a:gd name="T52" fmla="*/ 32 w 40"/>
                <a:gd name="T53" fmla="*/ 21 h 27"/>
                <a:gd name="T54" fmla="*/ 39 w 40"/>
                <a:gd name="T55" fmla="*/ 21 h 27"/>
                <a:gd name="T56" fmla="*/ 38 w 40"/>
                <a:gd name="T57" fmla="*/ 18 h 27"/>
                <a:gd name="T58" fmla="*/ 36 w 40"/>
                <a:gd name="T59" fmla="*/ 14 h 27"/>
                <a:gd name="T60" fmla="*/ 32 w 40"/>
                <a:gd name="T61" fmla="*/ 9 h 27"/>
                <a:gd name="T62" fmla="*/ 30 w 40"/>
                <a:gd name="T63" fmla="*/ 10 h 27"/>
                <a:gd name="T64" fmla="*/ 30 w 40"/>
                <a:gd name="T6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27">
                  <a:moveTo>
                    <a:pt x="30" y="10"/>
                  </a:moveTo>
                  <a:cubicBezTo>
                    <a:pt x="28" y="11"/>
                    <a:pt x="27" y="10"/>
                    <a:pt x="25" y="10"/>
                  </a:cubicBezTo>
                  <a:cubicBezTo>
                    <a:pt x="23" y="10"/>
                    <a:pt x="22" y="8"/>
                    <a:pt x="21" y="8"/>
                  </a:cubicBezTo>
                  <a:cubicBezTo>
                    <a:pt x="20" y="8"/>
                    <a:pt x="20" y="9"/>
                    <a:pt x="19" y="9"/>
                  </a:cubicBezTo>
                  <a:cubicBezTo>
                    <a:pt x="19" y="10"/>
                    <a:pt x="18" y="9"/>
                    <a:pt x="17" y="9"/>
                  </a:cubicBezTo>
                  <a:cubicBezTo>
                    <a:pt x="15" y="9"/>
                    <a:pt x="12" y="9"/>
                    <a:pt x="10" y="8"/>
                  </a:cubicBezTo>
                  <a:cubicBezTo>
                    <a:pt x="9" y="7"/>
                    <a:pt x="12" y="5"/>
                    <a:pt x="12" y="5"/>
                  </a:cubicBezTo>
                  <a:cubicBezTo>
                    <a:pt x="14" y="4"/>
                    <a:pt x="15" y="7"/>
                    <a:pt x="16" y="7"/>
                  </a:cubicBezTo>
                  <a:cubicBezTo>
                    <a:pt x="18" y="7"/>
                    <a:pt x="19" y="6"/>
                    <a:pt x="19" y="5"/>
                  </a:cubicBezTo>
                  <a:cubicBezTo>
                    <a:pt x="18" y="4"/>
                    <a:pt x="17" y="6"/>
                    <a:pt x="16" y="6"/>
                  </a:cubicBezTo>
                  <a:cubicBezTo>
                    <a:pt x="15" y="5"/>
                    <a:pt x="17" y="2"/>
                    <a:pt x="16" y="1"/>
                  </a:cubicBezTo>
                  <a:cubicBezTo>
                    <a:pt x="16" y="0"/>
                    <a:pt x="14" y="2"/>
                    <a:pt x="14" y="2"/>
                  </a:cubicBezTo>
                  <a:cubicBezTo>
                    <a:pt x="12" y="3"/>
                    <a:pt x="11" y="1"/>
                    <a:pt x="10" y="2"/>
                  </a:cubicBezTo>
                  <a:cubicBezTo>
                    <a:pt x="8" y="2"/>
                    <a:pt x="12" y="5"/>
                    <a:pt x="8" y="5"/>
                  </a:cubicBezTo>
                  <a:cubicBezTo>
                    <a:pt x="6" y="4"/>
                    <a:pt x="9" y="8"/>
                    <a:pt x="6" y="8"/>
                  </a:cubicBezTo>
                  <a:cubicBezTo>
                    <a:pt x="5" y="9"/>
                    <a:pt x="0" y="8"/>
                    <a:pt x="1" y="10"/>
                  </a:cubicBezTo>
                  <a:cubicBezTo>
                    <a:pt x="2" y="13"/>
                    <a:pt x="5" y="11"/>
                    <a:pt x="4" y="14"/>
                  </a:cubicBezTo>
                  <a:cubicBezTo>
                    <a:pt x="4" y="17"/>
                    <a:pt x="7" y="17"/>
                    <a:pt x="4" y="19"/>
                  </a:cubicBezTo>
                  <a:cubicBezTo>
                    <a:pt x="3" y="20"/>
                    <a:pt x="1" y="24"/>
                    <a:pt x="4" y="24"/>
                  </a:cubicBezTo>
                  <a:cubicBezTo>
                    <a:pt x="6" y="24"/>
                    <a:pt x="8" y="21"/>
                    <a:pt x="9" y="22"/>
                  </a:cubicBezTo>
                  <a:cubicBezTo>
                    <a:pt x="12" y="25"/>
                    <a:pt x="9" y="20"/>
                    <a:pt x="12" y="20"/>
                  </a:cubicBezTo>
                  <a:cubicBezTo>
                    <a:pt x="14" y="20"/>
                    <a:pt x="15" y="19"/>
                    <a:pt x="17" y="17"/>
                  </a:cubicBezTo>
                  <a:cubicBezTo>
                    <a:pt x="18" y="14"/>
                    <a:pt x="19" y="15"/>
                    <a:pt x="20" y="17"/>
                  </a:cubicBezTo>
                  <a:cubicBezTo>
                    <a:pt x="21" y="18"/>
                    <a:pt x="22" y="19"/>
                    <a:pt x="22" y="21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6" y="24"/>
                    <a:pt x="27" y="23"/>
                  </a:cubicBezTo>
                  <a:cubicBezTo>
                    <a:pt x="28" y="22"/>
                    <a:pt x="31" y="20"/>
                    <a:pt x="32" y="21"/>
                  </a:cubicBezTo>
                  <a:cubicBezTo>
                    <a:pt x="34" y="23"/>
                    <a:pt x="36" y="20"/>
                    <a:pt x="39" y="21"/>
                  </a:cubicBezTo>
                  <a:cubicBezTo>
                    <a:pt x="40" y="20"/>
                    <a:pt x="38" y="18"/>
                    <a:pt x="38" y="18"/>
                  </a:cubicBezTo>
                  <a:cubicBezTo>
                    <a:pt x="37" y="16"/>
                    <a:pt x="38" y="14"/>
                    <a:pt x="36" y="14"/>
                  </a:cubicBezTo>
                  <a:cubicBezTo>
                    <a:pt x="33" y="15"/>
                    <a:pt x="31" y="12"/>
                    <a:pt x="32" y="9"/>
                  </a:cubicBezTo>
                  <a:cubicBezTo>
                    <a:pt x="32" y="9"/>
                    <a:pt x="31" y="9"/>
                    <a:pt x="30" y="10"/>
                  </a:cubicBezTo>
                  <a:cubicBezTo>
                    <a:pt x="29" y="10"/>
                    <a:pt x="31" y="9"/>
                    <a:pt x="30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Freeform 697">
              <a:extLst>
                <a:ext uri="{FF2B5EF4-FFF2-40B4-BE49-F238E27FC236}">
                  <a16:creationId xmlns:a16="http://schemas.microsoft.com/office/drawing/2014/main" id="{EA073F73-67EC-DD47-8756-AA06BA85B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1425" y="6149916"/>
              <a:ext cx="662537" cy="626092"/>
            </a:xfrm>
            <a:custGeom>
              <a:avLst/>
              <a:gdLst>
                <a:gd name="T0" fmla="*/ 8 w 83"/>
                <a:gd name="T1" fmla="*/ 51 h 74"/>
                <a:gd name="T2" fmla="*/ 9 w 83"/>
                <a:gd name="T3" fmla="*/ 54 h 74"/>
                <a:gd name="T4" fmla="*/ 11 w 83"/>
                <a:gd name="T5" fmla="*/ 57 h 74"/>
                <a:gd name="T6" fmla="*/ 5 w 83"/>
                <a:gd name="T7" fmla="*/ 61 h 74"/>
                <a:gd name="T8" fmla="*/ 3 w 83"/>
                <a:gd name="T9" fmla="*/ 64 h 74"/>
                <a:gd name="T10" fmla="*/ 6 w 83"/>
                <a:gd name="T11" fmla="*/ 66 h 74"/>
                <a:gd name="T12" fmla="*/ 13 w 83"/>
                <a:gd name="T13" fmla="*/ 64 h 74"/>
                <a:gd name="T14" fmla="*/ 19 w 83"/>
                <a:gd name="T15" fmla="*/ 65 h 74"/>
                <a:gd name="T16" fmla="*/ 23 w 83"/>
                <a:gd name="T17" fmla="*/ 65 h 74"/>
                <a:gd name="T18" fmla="*/ 28 w 83"/>
                <a:gd name="T19" fmla="*/ 64 h 74"/>
                <a:gd name="T20" fmla="*/ 29 w 83"/>
                <a:gd name="T21" fmla="*/ 67 h 74"/>
                <a:gd name="T22" fmla="*/ 32 w 83"/>
                <a:gd name="T23" fmla="*/ 69 h 74"/>
                <a:gd name="T24" fmla="*/ 33 w 83"/>
                <a:gd name="T25" fmla="*/ 73 h 74"/>
                <a:gd name="T26" fmla="*/ 34 w 83"/>
                <a:gd name="T27" fmla="*/ 71 h 74"/>
                <a:gd name="T28" fmla="*/ 36 w 83"/>
                <a:gd name="T29" fmla="*/ 73 h 74"/>
                <a:gd name="T30" fmla="*/ 43 w 83"/>
                <a:gd name="T31" fmla="*/ 71 h 74"/>
                <a:gd name="T32" fmla="*/ 46 w 83"/>
                <a:gd name="T33" fmla="*/ 70 h 74"/>
                <a:gd name="T34" fmla="*/ 50 w 83"/>
                <a:gd name="T35" fmla="*/ 70 h 74"/>
                <a:gd name="T36" fmla="*/ 48 w 83"/>
                <a:gd name="T37" fmla="*/ 64 h 74"/>
                <a:gd name="T38" fmla="*/ 46 w 83"/>
                <a:gd name="T39" fmla="*/ 61 h 74"/>
                <a:gd name="T40" fmla="*/ 44 w 83"/>
                <a:gd name="T41" fmla="*/ 57 h 74"/>
                <a:gd name="T42" fmla="*/ 46 w 83"/>
                <a:gd name="T43" fmla="*/ 52 h 74"/>
                <a:gd name="T44" fmla="*/ 49 w 83"/>
                <a:gd name="T45" fmla="*/ 52 h 74"/>
                <a:gd name="T46" fmla="*/ 52 w 83"/>
                <a:gd name="T47" fmla="*/ 52 h 74"/>
                <a:gd name="T48" fmla="*/ 57 w 83"/>
                <a:gd name="T49" fmla="*/ 46 h 74"/>
                <a:gd name="T50" fmla="*/ 60 w 83"/>
                <a:gd name="T51" fmla="*/ 44 h 74"/>
                <a:gd name="T52" fmla="*/ 62 w 83"/>
                <a:gd name="T53" fmla="*/ 41 h 74"/>
                <a:gd name="T54" fmla="*/ 65 w 83"/>
                <a:gd name="T55" fmla="*/ 39 h 74"/>
                <a:gd name="T56" fmla="*/ 66 w 83"/>
                <a:gd name="T57" fmla="*/ 37 h 74"/>
                <a:gd name="T58" fmla="*/ 69 w 83"/>
                <a:gd name="T59" fmla="*/ 33 h 74"/>
                <a:gd name="T60" fmla="*/ 71 w 83"/>
                <a:gd name="T61" fmla="*/ 27 h 74"/>
                <a:gd name="T62" fmla="*/ 66 w 83"/>
                <a:gd name="T63" fmla="*/ 23 h 74"/>
                <a:gd name="T64" fmla="*/ 65 w 83"/>
                <a:gd name="T65" fmla="*/ 16 h 74"/>
                <a:gd name="T66" fmla="*/ 70 w 83"/>
                <a:gd name="T67" fmla="*/ 14 h 74"/>
                <a:gd name="T68" fmla="*/ 74 w 83"/>
                <a:gd name="T69" fmla="*/ 15 h 74"/>
                <a:gd name="T70" fmla="*/ 77 w 83"/>
                <a:gd name="T71" fmla="*/ 13 h 74"/>
                <a:gd name="T72" fmla="*/ 83 w 83"/>
                <a:gd name="T73" fmla="*/ 10 h 74"/>
                <a:gd name="T74" fmla="*/ 76 w 83"/>
                <a:gd name="T75" fmla="*/ 6 h 74"/>
                <a:gd name="T76" fmla="*/ 74 w 83"/>
                <a:gd name="T77" fmla="*/ 2 h 74"/>
                <a:gd name="T78" fmla="*/ 71 w 83"/>
                <a:gd name="T79" fmla="*/ 0 h 74"/>
                <a:gd name="T80" fmla="*/ 65 w 83"/>
                <a:gd name="T81" fmla="*/ 1 h 74"/>
                <a:gd name="T82" fmla="*/ 56 w 83"/>
                <a:gd name="T83" fmla="*/ 4 h 74"/>
                <a:gd name="T84" fmla="*/ 53 w 83"/>
                <a:gd name="T85" fmla="*/ 8 h 74"/>
                <a:gd name="T86" fmla="*/ 51 w 83"/>
                <a:gd name="T87" fmla="*/ 13 h 74"/>
                <a:gd name="T88" fmla="*/ 48 w 83"/>
                <a:gd name="T89" fmla="*/ 18 h 74"/>
                <a:gd name="T90" fmla="*/ 47 w 83"/>
                <a:gd name="T91" fmla="*/ 21 h 74"/>
                <a:gd name="T92" fmla="*/ 43 w 83"/>
                <a:gd name="T93" fmla="*/ 24 h 74"/>
                <a:gd name="T94" fmla="*/ 41 w 83"/>
                <a:gd name="T95" fmla="*/ 30 h 74"/>
                <a:gd name="T96" fmla="*/ 38 w 83"/>
                <a:gd name="T97" fmla="*/ 30 h 74"/>
                <a:gd name="T98" fmla="*/ 34 w 83"/>
                <a:gd name="T99" fmla="*/ 32 h 74"/>
                <a:gd name="T100" fmla="*/ 30 w 83"/>
                <a:gd name="T101" fmla="*/ 33 h 74"/>
                <a:gd name="T102" fmla="*/ 27 w 83"/>
                <a:gd name="T103" fmla="*/ 37 h 74"/>
                <a:gd name="T104" fmla="*/ 22 w 83"/>
                <a:gd name="T105" fmla="*/ 42 h 74"/>
                <a:gd name="T106" fmla="*/ 13 w 83"/>
                <a:gd name="T107" fmla="*/ 43 h 74"/>
                <a:gd name="T108" fmla="*/ 0 w 83"/>
                <a:gd name="T109" fmla="*/ 40 h 74"/>
                <a:gd name="T110" fmla="*/ 3 w 83"/>
                <a:gd name="T111" fmla="*/ 46 h 74"/>
                <a:gd name="T112" fmla="*/ 8 w 83"/>
                <a:gd name="T113" fmla="*/ 5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" h="74">
                  <a:moveTo>
                    <a:pt x="8" y="51"/>
                  </a:moveTo>
                  <a:cubicBezTo>
                    <a:pt x="8" y="52"/>
                    <a:pt x="8" y="53"/>
                    <a:pt x="9" y="54"/>
                  </a:cubicBezTo>
                  <a:cubicBezTo>
                    <a:pt x="10" y="55"/>
                    <a:pt x="11" y="56"/>
                    <a:pt x="11" y="57"/>
                  </a:cubicBezTo>
                  <a:cubicBezTo>
                    <a:pt x="11" y="58"/>
                    <a:pt x="6" y="60"/>
                    <a:pt x="5" y="61"/>
                  </a:cubicBezTo>
                  <a:cubicBezTo>
                    <a:pt x="4" y="61"/>
                    <a:pt x="3" y="62"/>
                    <a:pt x="3" y="64"/>
                  </a:cubicBezTo>
                  <a:cubicBezTo>
                    <a:pt x="3" y="66"/>
                    <a:pt x="3" y="66"/>
                    <a:pt x="6" y="66"/>
                  </a:cubicBezTo>
                  <a:cubicBezTo>
                    <a:pt x="8" y="65"/>
                    <a:pt x="11" y="65"/>
                    <a:pt x="13" y="64"/>
                  </a:cubicBezTo>
                  <a:cubicBezTo>
                    <a:pt x="15" y="64"/>
                    <a:pt x="17" y="64"/>
                    <a:pt x="19" y="65"/>
                  </a:cubicBezTo>
                  <a:cubicBezTo>
                    <a:pt x="20" y="65"/>
                    <a:pt x="22" y="65"/>
                    <a:pt x="23" y="65"/>
                  </a:cubicBezTo>
                  <a:cubicBezTo>
                    <a:pt x="25" y="65"/>
                    <a:pt x="26" y="64"/>
                    <a:pt x="28" y="64"/>
                  </a:cubicBezTo>
                  <a:cubicBezTo>
                    <a:pt x="29" y="64"/>
                    <a:pt x="29" y="66"/>
                    <a:pt x="29" y="67"/>
                  </a:cubicBezTo>
                  <a:cubicBezTo>
                    <a:pt x="30" y="68"/>
                    <a:pt x="31" y="68"/>
                    <a:pt x="32" y="69"/>
                  </a:cubicBezTo>
                  <a:cubicBezTo>
                    <a:pt x="32" y="70"/>
                    <a:pt x="33" y="72"/>
                    <a:pt x="33" y="73"/>
                  </a:cubicBezTo>
                  <a:cubicBezTo>
                    <a:pt x="35" y="74"/>
                    <a:pt x="34" y="72"/>
                    <a:pt x="34" y="71"/>
                  </a:cubicBezTo>
                  <a:cubicBezTo>
                    <a:pt x="35" y="71"/>
                    <a:pt x="36" y="73"/>
                    <a:pt x="36" y="73"/>
                  </a:cubicBezTo>
                  <a:cubicBezTo>
                    <a:pt x="38" y="72"/>
                    <a:pt x="40" y="70"/>
                    <a:pt x="43" y="71"/>
                  </a:cubicBezTo>
                  <a:cubicBezTo>
                    <a:pt x="44" y="71"/>
                    <a:pt x="45" y="71"/>
                    <a:pt x="46" y="70"/>
                  </a:cubicBezTo>
                  <a:cubicBezTo>
                    <a:pt x="47" y="70"/>
                    <a:pt x="49" y="70"/>
                    <a:pt x="50" y="70"/>
                  </a:cubicBezTo>
                  <a:cubicBezTo>
                    <a:pt x="51" y="69"/>
                    <a:pt x="49" y="64"/>
                    <a:pt x="48" y="64"/>
                  </a:cubicBezTo>
                  <a:cubicBezTo>
                    <a:pt x="47" y="63"/>
                    <a:pt x="46" y="63"/>
                    <a:pt x="46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1" y="56"/>
                    <a:pt x="45" y="54"/>
                    <a:pt x="46" y="52"/>
                  </a:cubicBezTo>
                  <a:cubicBezTo>
                    <a:pt x="47" y="52"/>
                    <a:pt x="47" y="51"/>
                    <a:pt x="49" y="52"/>
                  </a:cubicBezTo>
                  <a:cubicBezTo>
                    <a:pt x="51" y="54"/>
                    <a:pt x="50" y="52"/>
                    <a:pt x="52" y="52"/>
                  </a:cubicBezTo>
                  <a:cubicBezTo>
                    <a:pt x="56" y="51"/>
                    <a:pt x="55" y="48"/>
                    <a:pt x="57" y="46"/>
                  </a:cubicBezTo>
                  <a:cubicBezTo>
                    <a:pt x="58" y="45"/>
                    <a:pt x="60" y="45"/>
                    <a:pt x="60" y="44"/>
                  </a:cubicBezTo>
                  <a:cubicBezTo>
                    <a:pt x="61" y="43"/>
                    <a:pt x="62" y="42"/>
                    <a:pt x="62" y="41"/>
                  </a:cubicBezTo>
                  <a:cubicBezTo>
                    <a:pt x="62" y="40"/>
                    <a:pt x="64" y="39"/>
                    <a:pt x="65" y="39"/>
                  </a:cubicBezTo>
                  <a:cubicBezTo>
                    <a:pt x="66" y="39"/>
                    <a:pt x="66" y="37"/>
                    <a:pt x="66" y="37"/>
                  </a:cubicBezTo>
                  <a:cubicBezTo>
                    <a:pt x="66" y="34"/>
                    <a:pt x="70" y="36"/>
                    <a:pt x="69" y="33"/>
                  </a:cubicBezTo>
                  <a:cubicBezTo>
                    <a:pt x="69" y="30"/>
                    <a:pt x="68" y="29"/>
                    <a:pt x="71" y="27"/>
                  </a:cubicBezTo>
                  <a:cubicBezTo>
                    <a:pt x="72" y="27"/>
                    <a:pt x="67" y="24"/>
                    <a:pt x="66" y="23"/>
                  </a:cubicBezTo>
                  <a:cubicBezTo>
                    <a:pt x="65" y="21"/>
                    <a:pt x="66" y="18"/>
                    <a:pt x="65" y="16"/>
                  </a:cubicBezTo>
                  <a:cubicBezTo>
                    <a:pt x="65" y="13"/>
                    <a:pt x="68" y="13"/>
                    <a:pt x="70" y="14"/>
                  </a:cubicBezTo>
                  <a:cubicBezTo>
                    <a:pt x="71" y="14"/>
                    <a:pt x="73" y="15"/>
                    <a:pt x="74" y="15"/>
                  </a:cubicBezTo>
                  <a:cubicBezTo>
                    <a:pt x="76" y="15"/>
                    <a:pt x="76" y="14"/>
                    <a:pt x="77" y="13"/>
                  </a:cubicBezTo>
                  <a:cubicBezTo>
                    <a:pt x="80" y="13"/>
                    <a:pt x="81" y="13"/>
                    <a:pt x="83" y="10"/>
                  </a:cubicBezTo>
                  <a:cubicBezTo>
                    <a:pt x="80" y="9"/>
                    <a:pt x="77" y="8"/>
                    <a:pt x="76" y="6"/>
                  </a:cubicBezTo>
                  <a:cubicBezTo>
                    <a:pt x="75" y="5"/>
                    <a:pt x="75" y="3"/>
                    <a:pt x="74" y="2"/>
                  </a:cubicBezTo>
                  <a:cubicBezTo>
                    <a:pt x="73" y="1"/>
                    <a:pt x="72" y="1"/>
                    <a:pt x="71" y="0"/>
                  </a:cubicBezTo>
                  <a:cubicBezTo>
                    <a:pt x="69" y="0"/>
                    <a:pt x="66" y="1"/>
                    <a:pt x="65" y="1"/>
                  </a:cubicBezTo>
                  <a:cubicBezTo>
                    <a:pt x="61" y="0"/>
                    <a:pt x="59" y="2"/>
                    <a:pt x="56" y="4"/>
                  </a:cubicBezTo>
                  <a:cubicBezTo>
                    <a:pt x="53" y="5"/>
                    <a:pt x="51" y="5"/>
                    <a:pt x="53" y="8"/>
                  </a:cubicBezTo>
                  <a:cubicBezTo>
                    <a:pt x="55" y="10"/>
                    <a:pt x="53" y="12"/>
                    <a:pt x="51" y="13"/>
                  </a:cubicBezTo>
                  <a:cubicBezTo>
                    <a:pt x="49" y="15"/>
                    <a:pt x="52" y="19"/>
                    <a:pt x="48" y="18"/>
                  </a:cubicBezTo>
                  <a:cubicBezTo>
                    <a:pt x="43" y="18"/>
                    <a:pt x="47" y="19"/>
                    <a:pt x="47" y="21"/>
                  </a:cubicBezTo>
                  <a:cubicBezTo>
                    <a:pt x="48" y="22"/>
                    <a:pt x="44" y="23"/>
                    <a:pt x="43" y="24"/>
                  </a:cubicBezTo>
                  <a:cubicBezTo>
                    <a:pt x="42" y="26"/>
                    <a:pt x="42" y="30"/>
                    <a:pt x="41" y="30"/>
                  </a:cubicBezTo>
                  <a:cubicBezTo>
                    <a:pt x="40" y="31"/>
                    <a:pt x="39" y="30"/>
                    <a:pt x="38" y="30"/>
                  </a:cubicBezTo>
                  <a:cubicBezTo>
                    <a:pt x="36" y="30"/>
                    <a:pt x="35" y="31"/>
                    <a:pt x="34" y="32"/>
                  </a:cubicBezTo>
                  <a:cubicBezTo>
                    <a:pt x="32" y="33"/>
                    <a:pt x="31" y="32"/>
                    <a:pt x="30" y="33"/>
                  </a:cubicBezTo>
                  <a:cubicBezTo>
                    <a:pt x="28" y="34"/>
                    <a:pt x="28" y="35"/>
                    <a:pt x="27" y="37"/>
                  </a:cubicBezTo>
                  <a:cubicBezTo>
                    <a:pt x="27" y="40"/>
                    <a:pt x="25" y="41"/>
                    <a:pt x="22" y="42"/>
                  </a:cubicBezTo>
                  <a:cubicBezTo>
                    <a:pt x="19" y="43"/>
                    <a:pt x="16" y="43"/>
                    <a:pt x="13" y="43"/>
                  </a:cubicBezTo>
                  <a:cubicBezTo>
                    <a:pt x="8" y="43"/>
                    <a:pt x="4" y="42"/>
                    <a:pt x="0" y="40"/>
                  </a:cubicBezTo>
                  <a:cubicBezTo>
                    <a:pt x="1" y="42"/>
                    <a:pt x="2" y="44"/>
                    <a:pt x="3" y="46"/>
                  </a:cubicBezTo>
                  <a:cubicBezTo>
                    <a:pt x="4" y="47"/>
                    <a:pt x="8" y="48"/>
                    <a:pt x="8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Freeform 698">
              <a:extLst>
                <a:ext uri="{FF2B5EF4-FFF2-40B4-BE49-F238E27FC236}">
                  <a16:creationId xmlns:a16="http://schemas.microsoft.com/office/drawing/2014/main" id="{2FAA8CAF-FBC0-984F-A712-5CC53D8DE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8706" y="6072015"/>
              <a:ext cx="599825" cy="450092"/>
            </a:xfrm>
            <a:custGeom>
              <a:avLst/>
              <a:gdLst>
                <a:gd name="T0" fmla="*/ 72 w 75"/>
                <a:gd name="T1" fmla="*/ 7 h 53"/>
                <a:gd name="T2" fmla="*/ 69 w 75"/>
                <a:gd name="T3" fmla="*/ 8 h 53"/>
                <a:gd name="T4" fmla="*/ 67 w 75"/>
                <a:gd name="T5" fmla="*/ 7 h 53"/>
                <a:gd name="T6" fmla="*/ 62 w 75"/>
                <a:gd name="T7" fmla="*/ 10 h 53"/>
                <a:gd name="T8" fmla="*/ 57 w 75"/>
                <a:gd name="T9" fmla="*/ 11 h 53"/>
                <a:gd name="T10" fmla="*/ 57 w 75"/>
                <a:gd name="T11" fmla="*/ 4 h 53"/>
                <a:gd name="T12" fmla="*/ 54 w 75"/>
                <a:gd name="T13" fmla="*/ 1 h 53"/>
                <a:gd name="T14" fmla="*/ 50 w 75"/>
                <a:gd name="T15" fmla="*/ 6 h 53"/>
                <a:gd name="T16" fmla="*/ 47 w 75"/>
                <a:gd name="T17" fmla="*/ 8 h 53"/>
                <a:gd name="T18" fmla="*/ 44 w 75"/>
                <a:gd name="T19" fmla="*/ 8 h 53"/>
                <a:gd name="T20" fmla="*/ 39 w 75"/>
                <a:gd name="T21" fmla="*/ 10 h 53"/>
                <a:gd name="T22" fmla="*/ 34 w 75"/>
                <a:gd name="T23" fmla="*/ 7 h 53"/>
                <a:gd name="T24" fmla="*/ 28 w 75"/>
                <a:gd name="T25" fmla="*/ 6 h 53"/>
                <a:gd name="T26" fmla="*/ 27 w 75"/>
                <a:gd name="T27" fmla="*/ 8 h 53"/>
                <a:gd name="T28" fmla="*/ 24 w 75"/>
                <a:gd name="T29" fmla="*/ 9 h 53"/>
                <a:gd name="T30" fmla="*/ 21 w 75"/>
                <a:gd name="T31" fmla="*/ 14 h 53"/>
                <a:gd name="T32" fmla="*/ 15 w 75"/>
                <a:gd name="T33" fmla="*/ 17 h 53"/>
                <a:gd name="T34" fmla="*/ 11 w 75"/>
                <a:gd name="T35" fmla="*/ 19 h 53"/>
                <a:gd name="T36" fmla="*/ 5 w 75"/>
                <a:gd name="T37" fmla="*/ 16 h 53"/>
                <a:gd name="T38" fmla="*/ 4 w 75"/>
                <a:gd name="T39" fmla="*/ 23 h 53"/>
                <a:gd name="T40" fmla="*/ 3 w 75"/>
                <a:gd name="T41" fmla="*/ 29 h 53"/>
                <a:gd name="T42" fmla="*/ 2 w 75"/>
                <a:gd name="T43" fmla="*/ 33 h 53"/>
                <a:gd name="T44" fmla="*/ 3 w 75"/>
                <a:gd name="T45" fmla="*/ 37 h 53"/>
                <a:gd name="T46" fmla="*/ 4 w 75"/>
                <a:gd name="T47" fmla="*/ 40 h 53"/>
                <a:gd name="T48" fmla="*/ 8 w 75"/>
                <a:gd name="T49" fmla="*/ 43 h 53"/>
                <a:gd name="T50" fmla="*/ 4 w 75"/>
                <a:gd name="T51" fmla="*/ 49 h 53"/>
                <a:gd name="T52" fmla="*/ 29 w 75"/>
                <a:gd name="T53" fmla="*/ 50 h 53"/>
                <a:gd name="T54" fmla="*/ 32 w 75"/>
                <a:gd name="T55" fmla="*/ 43 h 53"/>
                <a:gd name="T56" fmla="*/ 39 w 75"/>
                <a:gd name="T57" fmla="*/ 40 h 53"/>
                <a:gd name="T58" fmla="*/ 43 w 75"/>
                <a:gd name="T59" fmla="*/ 39 h 53"/>
                <a:gd name="T60" fmla="*/ 45 w 75"/>
                <a:gd name="T61" fmla="*/ 39 h 53"/>
                <a:gd name="T62" fmla="*/ 47 w 75"/>
                <a:gd name="T63" fmla="*/ 33 h 53"/>
                <a:gd name="T64" fmla="*/ 51 w 75"/>
                <a:gd name="T65" fmla="*/ 30 h 53"/>
                <a:gd name="T66" fmla="*/ 51 w 75"/>
                <a:gd name="T67" fmla="*/ 27 h 53"/>
                <a:gd name="T68" fmla="*/ 55 w 75"/>
                <a:gd name="T69" fmla="*/ 26 h 53"/>
                <a:gd name="T70" fmla="*/ 55 w 75"/>
                <a:gd name="T71" fmla="*/ 23 h 53"/>
                <a:gd name="T72" fmla="*/ 58 w 75"/>
                <a:gd name="T73" fmla="*/ 19 h 53"/>
                <a:gd name="T74" fmla="*/ 56 w 75"/>
                <a:gd name="T75" fmla="*/ 14 h 53"/>
                <a:gd name="T76" fmla="*/ 63 w 75"/>
                <a:gd name="T77" fmla="*/ 11 h 53"/>
                <a:gd name="T78" fmla="*/ 70 w 75"/>
                <a:gd name="T79" fmla="*/ 10 h 53"/>
                <a:gd name="T80" fmla="*/ 74 w 75"/>
                <a:gd name="T81" fmla="*/ 9 h 53"/>
                <a:gd name="T82" fmla="*/ 75 w 75"/>
                <a:gd name="T83" fmla="*/ 7 h 53"/>
                <a:gd name="T84" fmla="*/ 72 w 75"/>
                <a:gd name="T85" fmla="*/ 7 h 53"/>
                <a:gd name="T86" fmla="*/ 72 w 75"/>
                <a:gd name="T8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53">
                  <a:moveTo>
                    <a:pt x="72" y="7"/>
                  </a:moveTo>
                  <a:cubicBezTo>
                    <a:pt x="71" y="7"/>
                    <a:pt x="70" y="9"/>
                    <a:pt x="69" y="8"/>
                  </a:cubicBezTo>
                  <a:cubicBezTo>
                    <a:pt x="68" y="8"/>
                    <a:pt x="68" y="6"/>
                    <a:pt x="67" y="7"/>
                  </a:cubicBezTo>
                  <a:cubicBezTo>
                    <a:pt x="65" y="7"/>
                    <a:pt x="63" y="9"/>
                    <a:pt x="62" y="10"/>
                  </a:cubicBezTo>
                  <a:cubicBezTo>
                    <a:pt x="61" y="10"/>
                    <a:pt x="59" y="12"/>
                    <a:pt x="57" y="11"/>
                  </a:cubicBezTo>
                  <a:cubicBezTo>
                    <a:pt x="56" y="10"/>
                    <a:pt x="59" y="6"/>
                    <a:pt x="57" y="4"/>
                  </a:cubicBezTo>
                  <a:cubicBezTo>
                    <a:pt x="57" y="4"/>
                    <a:pt x="55" y="0"/>
                    <a:pt x="54" y="1"/>
                  </a:cubicBezTo>
                  <a:cubicBezTo>
                    <a:pt x="53" y="3"/>
                    <a:pt x="52" y="5"/>
                    <a:pt x="50" y="6"/>
                  </a:cubicBezTo>
                  <a:cubicBezTo>
                    <a:pt x="48" y="7"/>
                    <a:pt x="47" y="6"/>
                    <a:pt x="47" y="8"/>
                  </a:cubicBezTo>
                  <a:cubicBezTo>
                    <a:pt x="46" y="11"/>
                    <a:pt x="45" y="7"/>
                    <a:pt x="44" y="8"/>
                  </a:cubicBezTo>
                  <a:cubicBezTo>
                    <a:pt x="42" y="9"/>
                    <a:pt x="41" y="10"/>
                    <a:pt x="39" y="10"/>
                  </a:cubicBezTo>
                  <a:cubicBezTo>
                    <a:pt x="37" y="9"/>
                    <a:pt x="35" y="8"/>
                    <a:pt x="34" y="7"/>
                  </a:cubicBezTo>
                  <a:cubicBezTo>
                    <a:pt x="33" y="7"/>
                    <a:pt x="28" y="6"/>
                    <a:pt x="28" y="6"/>
                  </a:cubicBezTo>
                  <a:cubicBezTo>
                    <a:pt x="27" y="7"/>
                    <a:pt x="28" y="8"/>
                    <a:pt x="27" y="8"/>
                  </a:cubicBezTo>
                  <a:cubicBezTo>
                    <a:pt x="26" y="8"/>
                    <a:pt x="24" y="8"/>
                    <a:pt x="24" y="9"/>
                  </a:cubicBezTo>
                  <a:cubicBezTo>
                    <a:pt x="23" y="11"/>
                    <a:pt x="23" y="13"/>
                    <a:pt x="21" y="14"/>
                  </a:cubicBezTo>
                  <a:cubicBezTo>
                    <a:pt x="18" y="16"/>
                    <a:pt x="17" y="15"/>
                    <a:pt x="15" y="17"/>
                  </a:cubicBezTo>
                  <a:cubicBezTo>
                    <a:pt x="14" y="19"/>
                    <a:pt x="12" y="19"/>
                    <a:pt x="11" y="19"/>
                  </a:cubicBezTo>
                  <a:cubicBezTo>
                    <a:pt x="10" y="18"/>
                    <a:pt x="5" y="17"/>
                    <a:pt x="5" y="16"/>
                  </a:cubicBezTo>
                  <a:cubicBezTo>
                    <a:pt x="5" y="19"/>
                    <a:pt x="5" y="21"/>
                    <a:pt x="4" y="23"/>
                  </a:cubicBezTo>
                  <a:cubicBezTo>
                    <a:pt x="2" y="25"/>
                    <a:pt x="0" y="27"/>
                    <a:pt x="3" y="29"/>
                  </a:cubicBezTo>
                  <a:cubicBezTo>
                    <a:pt x="4" y="30"/>
                    <a:pt x="2" y="31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9"/>
                    <a:pt x="2" y="40"/>
                    <a:pt x="4" y="40"/>
                  </a:cubicBezTo>
                  <a:cubicBezTo>
                    <a:pt x="7" y="41"/>
                    <a:pt x="8" y="40"/>
                    <a:pt x="8" y="43"/>
                  </a:cubicBezTo>
                  <a:cubicBezTo>
                    <a:pt x="8" y="45"/>
                    <a:pt x="5" y="48"/>
                    <a:pt x="4" y="49"/>
                  </a:cubicBezTo>
                  <a:cubicBezTo>
                    <a:pt x="12" y="53"/>
                    <a:pt x="21" y="52"/>
                    <a:pt x="29" y="50"/>
                  </a:cubicBezTo>
                  <a:cubicBezTo>
                    <a:pt x="32" y="49"/>
                    <a:pt x="31" y="45"/>
                    <a:pt x="32" y="43"/>
                  </a:cubicBezTo>
                  <a:cubicBezTo>
                    <a:pt x="33" y="41"/>
                    <a:pt x="37" y="42"/>
                    <a:pt x="39" y="40"/>
                  </a:cubicBezTo>
                  <a:cubicBezTo>
                    <a:pt x="40" y="40"/>
                    <a:pt x="41" y="39"/>
                    <a:pt x="43" y="39"/>
                  </a:cubicBezTo>
                  <a:cubicBezTo>
                    <a:pt x="43" y="39"/>
                    <a:pt x="45" y="40"/>
                    <a:pt x="45" y="39"/>
                  </a:cubicBezTo>
                  <a:cubicBezTo>
                    <a:pt x="46" y="37"/>
                    <a:pt x="46" y="35"/>
                    <a:pt x="47" y="33"/>
                  </a:cubicBezTo>
                  <a:cubicBezTo>
                    <a:pt x="48" y="32"/>
                    <a:pt x="52" y="31"/>
                    <a:pt x="51" y="30"/>
                  </a:cubicBezTo>
                  <a:cubicBezTo>
                    <a:pt x="51" y="29"/>
                    <a:pt x="47" y="27"/>
                    <a:pt x="51" y="27"/>
                  </a:cubicBezTo>
                  <a:cubicBezTo>
                    <a:pt x="52" y="27"/>
                    <a:pt x="54" y="28"/>
                    <a:pt x="55" y="26"/>
                  </a:cubicBezTo>
                  <a:cubicBezTo>
                    <a:pt x="55" y="25"/>
                    <a:pt x="54" y="24"/>
                    <a:pt x="55" y="23"/>
                  </a:cubicBezTo>
                  <a:cubicBezTo>
                    <a:pt x="55" y="21"/>
                    <a:pt x="58" y="21"/>
                    <a:pt x="58" y="19"/>
                  </a:cubicBezTo>
                  <a:cubicBezTo>
                    <a:pt x="58" y="17"/>
                    <a:pt x="55" y="16"/>
                    <a:pt x="56" y="14"/>
                  </a:cubicBezTo>
                  <a:cubicBezTo>
                    <a:pt x="58" y="13"/>
                    <a:pt x="61" y="12"/>
                    <a:pt x="63" y="11"/>
                  </a:cubicBezTo>
                  <a:cubicBezTo>
                    <a:pt x="65" y="9"/>
                    <a:pt x="68" y="10"/>
                    <a:pt x="70" y="10"/>
                  </a:cubicBezTo>
                  <a:cubicBezTo>
                    <a:pt x="71" y="10"/>
                    <a:pt x="73" y="10"/>
                    <a:pt x="74" y="9"/>
                  </a:cubicBezTo>
                  <a:cubicBezTo>
                    <a:pt x="74" y="9"/>
                    <a:pt x="75" y="8"/>
                    <a:pt x="75" y="7"/>
                  </a:cubicBezTo>
                  <a:cubicBezTo>
                    <a:pt x="74" y="7"/>
                    <a:pt x="73" y="7"/>
                    <a:pt x="72" y="7"/>
                  </a:cubicBezTo>
                  <a:cubicBezTo>
                    <a:pt x="71" y="8"/>
                    <a:pt x="73" y="7"/>
                    <a:pt x="72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Freeform 699">
              <a:extLst>
                <a:ext uri="{FF2B5EF4-FFF2-40B4-BE49-F238E27FC236}">
                  <a16:creationId xmlns:a16="http://schemas.microsoft.com/office/drawing/2014/main" id="{01539870-FA84-DF4A-9AB5-BE8527872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4176" y="5708478"/>
              <a:ext cx="21811" cy="34623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1 h 4"/>
                <a:gd name="T4" fmla="*/ 3 w 3"/>
                <a:gd name="T5" fmla="*/ 4 h 4"/>
                <a:gd name="T6" fmla="*/ 3 w 3"/>
                <a:gd name="T7" fmla="*/ 2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2"/>
                    <a:pt x="1" y="0"/>
                    <a:pt x="1" y="1"/>
                  </a:cubicBezTo>
                  <a:cubicBezTo>
                    <a:pt x="0" y="2"/>
                    <a:pt x="2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700">
              <a:extLst>
                <a:ext uri="{FF2B5EF4-FFF2-40B4-BE49-F238E27FC236}">
                  <a16:creationId xmlns:a16="http://schemas.microsoft.com/office/drawing/2014/main" id="{04D00D10-040E-C045-8FD3-9F9FB6B600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99777" y="5174716"/>
              <a:ext cx="1622256" cy="822287"/>
            </a:xfrm>
            <a:custGeom>
              <a:avLst/>
              <a:gdLst>
                <a:gd name="T0" fmla="*/ 194 w 203"/>
                <a:gd name="T1" fmla="*/ 37 h 97"/>
                <a:gd name="T2" fmla="*/ 177 w 203"/>
                <a:gd name="T3" fmla="*/ 31 h 97"/>
                <a:gd name="T4" fmla="*/ 163 w 203"/>
                <a:gd name="T5" fmla="*/ 19 h 97"/>
                <a:gd name="T6" fmla="*/ 154 w 203"/>
                <a:gd name="T7" fmla="*/ 7 h 97"/>
                <a:gd name="T8" fmla="*/ 137 w 203"/>
                <a:gd name="T9" fmla="*/ 10 h 97"/>
                <a:gd name="T10" fmla="*/ 129 w 203"/>
                <a:gd name="T11" fmla="*/ 8 h 97"/>
                <a:gd name="T12" fmla="*/ 112 w 203"/>
                <a:gd name="T13" fmla="*/ 2 h 97"/>
                <a:gd name="T14" fmla="*/ 76 w 203"/>
                <a:gd name="T15" fmla="*/ 10 h 97"/>
                <a:gd name="T16" fmla="*/ 75 w 203"/>
                <a:gd name="T17" fmla="*/ 20 h 97"/>
                <a:gd name="T18" fmla="*/ 74 w 203"/>
                <a:gd name="T19" fmla="*/ 31 h 97"/>
                <a:gd name="T20" fmla="*/ 60 w 203"/>
                <a:gd name="T21" fmla="*/ 29 h 97"/>
                <a:gd name="T22" fmla="*/ 48 w 203"/>
                <a:gd name="T23" fmla="*/ 32 h 97"/>
                <a:gd name="T24" fmla="*/ 37 w 203"/>
                <a:gd name="T25" fmla="*/ 27 h 97"/>
                <a:gd name="T26" fmla="*/ 22 w 203"/>
                <a:gd name="T27" fmla="*/ 25 h 97"/>
                <a:gd name="T28" fmla="*/ 13 w 203"/>
                <a:gd name="T29" fmla="*/ 32 h 97"/>
                <a:gd name="T30" fmla="*/ 3 w 203"/>
                <a:gd name="T31" fmla="*/ 38 h 97"/>
                <a:gd name="T32" fmla="*/ 4 w 203"/>
                <a:gd name="T33" fmla="*/ 47 h 97"/>
                <a:gd name="T34" fmla="*/ 14 w 203"/>
                <a:gd name="T35" fmla="*/ 57 h 97"/>
                <a:gd name="T36" fmla="*/ 17 w 203"/>
                <a:gd name="T37" fmla="*/ 57 h 97"/>
                <a:gd name="T38" fmla="*/ 36 w 203"/>
                <a:gd name="T39" fmla="*/ 63 h 97"/>
                <a:gd name="T40" fmla="*/ 33 w 203"/>
                <a:gd name="T41" fmla="*/ 66 h 97"/>
                <a:gd name="T42" fmla="*/ 22 w 203"/>
                <a:gd name="T43" fmla="*/ 72 h 97"/>
                <a:gd name="T44" fmla="*/ 31 w 203"/>
                <a:gd name="T45" fmla="*/ 82 h 97"/>
                <a:gd name="T46" fmla="*/ 48 w 203"/>
                <a:gd name="T47" fmla="*/ 90 h 97"/>
                <a:gd name="T48" fmla="*/ 50 w 203"/>
                <a:gd name="T49" fmla="*/ 68 h 97"/>
                <a:gd name="T50" fmla="*/ 64 w 203"/>
                <a:gd name="T51" fmla="*/ 62 h 97"/>
                <a:gd name="T52" fmla="*/ 72 w 203"/>
                <a:gd name="T53" fmla="*/ 66 h 97"/>
                <a:gd name="T54" fmla="*/ 84 w 203"/>
                <a:gd name="T55" fmla="*/ 76 h 97"/>
                <a:gd name="T56" fmla="*/ 100 w 203"/>
                <a:gd name="T57" fmla="*/ 81 h 97"/>
                <a:gd name="T58" fmla="*/ 107 w 203"/>
                <a:gd name="T59" fmla="*/ 91 h 97"/>
                <a:gd name="T60" fmla="*/ 123 w 203"/>
                <a:gd name="T61" fmla="*/ 85 h 97"/>
                <a:gd name="T62" fmla="*/ 137 w 203"/>
                <a:gd name="T63" fmla="*/ 83 h 97"/>
                <a:gd name="T64" fmla="*/ 153 w 203"/>
                <a:gd name="T65" fmla="*/ 81 h 97"/>
                <a:gd name="T66" fmla="*/ 172 w 203"/>
                <a:gd name="T67" fmla="*/ 76 h 97"/>
                <a:gd name="T68" fmla="*/ 175 w 203"/>
                <a:gd name="T69" fmla="*/ 66 h 97"/>
                <a:gd name="T70" fmla="*/ 182 w 203"/>
                <a:gd name="T71" fmla="*/ 60 h 97"/>
                <a:gd name="T72" fmla="*/ 193 w 203"/>
                <a:gd name="T73" fmla="*/ 56 h 97"/>
                <a:gd name="T74" fmla="*/ 202 w 203"/>
                <a:gd name="T75" fmla="*/ 44 h 97"/>
                <a:gd name="T76" fmla="*/ 201 w 203"/>
                <a:gd name="T77" fmla="*/ 39 h 97"/>
                <a:gd name="T78" fmla="*/ 140 w 203"/>
                <a:gd name="T79" fmla="*/ 65 h 97"/>
                <a:gd name="T80" fmla="*/ 141 w 203"/>
                <a:gd name="T81" fmla="*/ 59 h 97"/>
                <a:gd name="T82" fmla="*/ 148 w 203"/>
                <a:gd name="T83" fmla="*/ 58 h 97"/>
                <a:gd name="T84" fmla="*/ 156 w 203"/>
                <a:gd name="T85" fmla="*/ 58 h 97"/>
                <a:gd name="T86" fmla="*/ 165 w 203"/>
                <a:gd name="T87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" h="97">
                  <a:moveTo>
                    <a:pt x="201" y="39"/>
                  </a:moveTo>
                  <a:cubicBezTo>
                    <a:pt x="201" y="38"/>
                    <a:pt x="197" y="39"/>
                    <a:pt x="197" y="39"/>
                  </a:cubicBezTo>
                  <a:cubicBezTo>
                    <a:pt x="195" y="39"/>
                    <a:pt x="194" y="38"/>
                    <a:pt x="194" y="37"/>
                  </a:cubicBezTo>
                  <a:cubicBezTo>
                    <a:pt x="193" y="35"/>
                    <a:pt x="191" y="35"/>
                    <a:pt x="191" y="34"/>
                  </a:cubicBezTo>
                  <a:cubicBezTo>
                    <a:pt x="190" y="33"/>
                    <a:pt x="189" y="30"/>
                    <a:pt x="186" y="30"/>
                  </a:cubicBezTo>
                  <a:cubicBezTo>
                    <a:pt x="183" y="30"/>
                    <a:pt x="180" y="33"/>
                    <a:pt x="177" y="31"/>
                  </a:cubicBezTo>
                  <a:cubicBezTo>
                    <a:pt x="176" y="30"/>
                    <a:pt x="175" y="29"/>
                    <a:pt x="174" y="28"/>
                  </a:cubicBezTo>
                  <a:cubicBezTo>
                    <a:pt x="173" y="28"/>
                    <a:pt x="171" y="31"/>
                    <a:pt x="170" y="31"/>
                  </a:cubicBezTo>
                  <a:cubicBezTo>
                    <a:pt x="169" y="32"/>
                    <a:pt x="163" y="21"/>
                    <a:pt x="163" y="19"/>
                  </a:cubicBezTo>
                  <a:cubicBezTo>
                    <a:pt x="161" y="17"/>
                    <a:pt x="160" y="14"/>
                    <a:pt x="157" y="13"/>
                  </a:cubicBezTo>
                  <a:cubicBezTo>
                    <a:pt x="156" y="12"/>
                    <a:pt x="155" y="11"/>
                    <a:pt x="154" y="11"/>
                  </a:cubicBezTo>
                  <a:cubicBezTo>
                    <a:pt x="152" y="10"/>
                    <a:pt x="154" y="8"/>
                    <a:pt x="154" y="7"/>
                  </a:cubicBezTo>
                  <a:cubicBezTo>
                    <a:pt x="154" y="6"/>
                    <a:pt x="147" y="10"/>
                    <a:pt x="146" y="11"/>
                  </a:cubicBezTo>
                  <a:cubicBezTo>
                    <a:pt x="145" y="11"/>
                    <a:pt x="137" y="14"/>
                    <a:pt x="137" y="13"/>
                  </a:cubicBezTo>
                  <a:cubicBezTo>
                    <a:pt x="137" y="11"/>
                    <a:pt x="139" y="10"/>
                    <a:pt x="137" y="10"/>
                  </a:cubicBezTo>
                  <a:cubicBezTo>
                    <a:pt x="136" y="9"/>
                    <a:pt x="135" y="8"/>
                    <a:pt x="134" y="9"/>
                  </a:cubicBezTo>
                  <a:cubicBezTo>
                    <a:pt x="134" y="9"/>
                    <a:pt x="134" y="10"/>
                    <a:pt x="133" y="9"/>
                  </a:cubicBezTo>
                  <a:cubicBezTo>
                    <a:pt x="131" y="8"/>
                    <a:pt x="132" y="7"/>
                    <a:pt x="129" y="8"/>
                  </a:cubicBezTo>
                  <a:cubicBezTo>
                    <a:pt x="126" y="10"/>
                    <a:pt x="126" y="7"/>
                    <a:pt x="126" y="5"/>
                  </a:cubicBezTo>
                  <a:cubicBezTo>
                    <a:pt x="127" y="1"/>
                    <a:pt x="121" y="0"/>
                    <a:pt x="118" y="0"/>
                  </a:cubicBezTo>
                  <a:cubicBezTo>
                    <a:pt x="116" y="0"/>
                    <a:pt x="114" y="1"/>
                    <a:pt x="112" y="2"/>
                  </a:cubicBezTo>
                  <a:cubicBezTo>
                    <a:pt x="110" y="3"/>
                    <a:pt x="108" y="4"/>
                    <a:pt x="105" y="4"/>
                  </a:cubicBezTo>
                  <a:cubicBezTo>
                    <a:pt x="97" y="6"/>
                    <a:pt x="89" y="9"/>
                    <a:pt x="81" y="9"/>
                  </a:cubicBezTo>
                  <a:cubicBezTo>
                    <a:pt x="79" y="9"/>
                    <a:pt x="77" y="9"/>
                    <a:pt x="76" y="10"/>
                  </a:cubicBezTo>
                  <a:cubicBezTo>
                    <a:pt x="75" y="11"/>
                    <a:pt x="77" y="14"/>
                    <a:pt x="79" y="14"/>
                  </a:cubicBezTo>
                  <a:cubicBezTo>
                    <a:pt x="83" y="17"/>
                    <a:pt x="76" y="16"/>
                    <a:pt x="74" y="17"/>
                  </a:cubicBezTo>
                  <a:cubicBezTo>
                    <a:pt x="72" y="18"/>
                    <a:pt x="75" y="19"/>
                    <a:pt x="75" y="20"/>
                  </a:cubicBezTo>
                  <a:cubicBezTo>
                    <a:pt x="75" y="22"/>
                    <a:pt x="71" y="22"/>
                    <a:pt x="71" y="23"/>
                  </a:cubicBezTo>
                  <a:cubicBezTo>
                    <a:pt x="71" y="26"/>
                    <a:pt x="79" y="25"/>
                    <a:pt x="78" y="29"/>
                  </a:cubicBezTo>
                  <a:cubicBezTo>
                    <a:pt x="77" y="30"/>
                    <a:pt x="76" y="31"/>
                    <a:pt x="74" y="31"/>
                  </a:cubicBezTo>
                  <a:cubicBezTo>
                    <a:pt x="73" y="31"/>
                    <a:pt x="70" y="31"/>
                    <a:pt x="69" y="31"/>
                  </a:cubicBezTo>
                  <a:cubicBezTo>
                    <a:pt x="67" y="32"/>
                    <a:pt x="68" y="33"/>
                    <a:pt x="66" y="32"/>
                  </a:cubicBezTo>
                  <a:cubicBezTo>
                    <a:pt x="64" y="31"/>
                    <a:pt x="62" y="29"/>
                    <a:pt x="60" y="29"/>
                  </a:cubicBezTo>
                  <a:cubicBezTo>
                    <a:pt x="59" y="28"/>
                    <a:pt x="57" y="30"/>
                    <a:pt x="56" y="30"/>
                  </a:cubicBezTo>
                  <a:cubicBezTo>
                    <a:pt x="54" y="29"/>
                    <a:pt x="53" y="29"/>
                    <a:pt x="51" y="30"/>
                  </a:cubicBezTo>
                  <a:cubicBezTo>
                    <a:pt x="50" y="31"/>
                    <a:pt x="49" y="33"/>
                    <a:pt x="48" y="32"/>
                  </a:cubicBezTo>
                  <a:cubicBezTo>
                    <a:pt x="47" y="32"/>
                    <a:pt x="44" y="29"/>
                    <a:pt x="43" y="30"/>
                  </a:cubicBezTo>
                  <a:cubicBezTo>
                    <a:pt x="42" y="30"/>
                    <a:pt x="42" y="33"/>
                    <a:pt x="41" y="31"/>
                  </a:cubicBezTo>
                  <a:cubicBezTo>
                    <a:pt x="40" y="29"/>
                    <a:pt x="39" y="28"/>
                    <a:pt x="37" y="27"/>
                  </a:cubicBezTo>
                  <a:cubicBezTo>
                    <a:pt x="35" y="26"/>
                    <a:pt x="33" y="26"/>
                    <a:pt x="32" y="25"/>
                  </a:cubicBezTo>
                  <a:cubicBezTo>
                    <a:pt x="29" y="24"/>
                    <a:pt x="29" y="26"/>
                    <a:pt x="27" y="26"/>
                  </a:cubicBezTo>
                  <a:cubicBezTo>
                    <a:pt x="25" y="27"/>
                    <a:pt x="24" y="24"/>
                    <a:pt x="22" y="25"/>
                  </a:cubicBezTo>
                  <a:cubicBezTo>
                    <a:pt x="21" y="26"/>
                    <a:pt x="21" y="27"/>
                    <a:pt x="20" y="27"/>
                  </a:cubicBezTo>
                  <a:cubicBezTo>
                    <a:pt x="19" y="28"/>
                    <a:pt x="17" y="28"/>
                    <a:pt x="16" y="28"/>
                  </a:cubicBezTo>
                  <a:cubicBezTo>
                    <a:pt x="15" y="29"/>
                    <a:pt x="13" y="31"/>
                    <a:pt x="13" y="32"/>
                  </a:cubicBezTo>
                  <a:cubicBezTo>
                    <a:pt x="12" y="33"/>
                    <a:pt x="14" y="36"/>
                    <a:pt x="12" y="36"/>
                  </a:cubicBezTo>
                  <a:cubicBezTo>
                    <a:pt x="10" y="37"/>
                    <a:pt x="7" y="31"/>
                    <a:pt x="6" y="34"/>
                  </a:cubicBezTo>
                  <a:cubicBezTo>
                    <a:pt x="5" y="36"/>
                    <a:pt x="4" y="36"/>
                    <a:pt x="3" y="38"/>
                  </a:cubicBezTo>
                  <a:cubicBezTo>
                    <a:pt x="2" y="40"/>
                    <a:pt x="6" y="40"/>
                    <a:pt x="4" y="42"/>
                  </a:cubicBezTo>
                  <a:cubicBezTo>
                    <a:pt x="3" y="43"/>
                    <a:pt x="0" y="45"/>
                    <a:pt x="2" y="46"/>
                  </a:cubicBezTo>
                  <a:cubicBezTo>
                    <a:pt x="3" y="46"/>
                    <a:pt x="4" y="47"/>
                    <a:pt x="4" y="47"/>
                  </a:cubicBezTo>
                  <a:cubicBezTo>
                    <a:pt x="5" y="48"/>
                    <a:pt x="4" y="49"/>
                    <a:pt x="5" y="50"/>
                  </a:cubicBezTo>
                  <a:cubicBezTo>
                    <a:pt x="7" y="51"/>
                    <a:pt x="9" y="49"/>
                    <a:pt x="11" y="51"/>
                  </a:cubicBezTo>
                  <a:cubicBezTo>
                    <a:pt x="12" y="52"/>
                    <a:pt x="14" y="55"/>
                    <a:pt x="14" y="57"/>
                  </a:cubicBezTo>
                  <a:cubicBezTo>
                    <a:pt x="13" y="57"/>
                    <a:pt x="10" y="56"/>
                    <a:pt x="13" y="58"/>
                  </a:cubicBezTo>
                  <a:cubicBezTo>
                    <a:pt x="14" y="59"/>
                    <a:pt x="14" y="60"/>
                    <a:pt x="16" y="58"/>
                  </a:cubicBezTo>
                  <a:cubicBezTo>
                    <a:pt x="16" y="57"/>
                    <a:pt x="16" y="57"/>
                    <a:pt x="17" y="57"/>
                  </a:cubicBezTo>
                  <a:cubicBezTo>
                    <a:pt x="22" y="57"/>
                    <a:pt x="24" y="54"/>
                    <a:pt x="29" y="56"/>
                  </a:cubicBezTo>
                  <a:cubicBezTo>
                    <a:pt x="31" y="57"/>
                    <a:pt x="33" y="54"/>
                    <a:pt x="34" y="56"/>
                  </a:cubicBezTo>
                  <a:cubicBezTo>
                    <a:pt x="35" y="57"/>
                    <a:pt x="37" y="61"/>
                    <a:pt x="36" y="63"/>
                  </a:cubicBezTo>
                  <a:cubicBezTo>
                    <a:pt x="35" y="63"/>
                    <a:pt x="33" y="64"/>
                    <a:pt x="35" y="64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4" y="66"/>
                    <a:pt x="33" y="66"/>
                    <a:pt x="33" y="66"/>
                  </a:cubicBezTo>
                  <a:cubicBezTo>
                    <a:pt x="30" y="66"/>
                    <a:pt x="22" y="64"/>
                    <a:pt x="24" y="69"/>
                  </a:cubicBezTo>
                  <a:cubicBezTo>
                    <a:pt x="25" y="71"/>
                    <a:pt x="24" y="71"/>
                    <a:pt x="22" y="70"/>
                  </a:cubicBezTo>
                  <a:cubicBezTo>
                    <a:pt x="20" y="69"/>
                    <a:pt x="21" y="71"/>
                    <a:pt x="22" y="72"/>
                  </a:cubicBezTo>
                  <a:cubicBezTo>
                    <a:pt x="24" y="72"/>
                    <a:pt x="24" y="75"/>
                    <a:pt x="25" y="76"/>
                  </a:cubicBezTo>
                  <a:cubicBezTo>
                    <a:pt x="27" y="77"/>
                    <a:pt x="24" y="79"/>
                    <a:pt x="27" y="79"/>
                  </a:cubicBezTo>
                  <a:cubicBezTo>
                    <a:pt x="28" y="79"/>
                    <a:pt x="30" y="81"/>
                    <a:pt x="31" y="82"/>
                  </a:cubicBezTo>
                  <a:cubicBezTo>
                    <a:pt x="34" y="82"/>
                    <a:pt x="31" y="85"/>
                    <a:pt x="31" y="87"/>
                  </a:cubicBezTo>
                  <a:cubicBezTo>
                    <a:pt x="34" y="85"/>
                    <a:pt x="38" y="82"/>
                    <a:pt x="42" y="85"/>
                  </a:cubicBezTo>
                  <a:cubicBezTo>
                    <a:pt x="44" y="87"/>
                    <a:pt x="45" y="90"/>
                    <a:pt x="48" y="90"/>
                  </a:cubicBezTo>
                  <a:cubicBezTo>
                    <a:pt x="50" y="90"/>
                    <a:pt x="49" y="88"/>
                    <a:pt x="49" y="87"/>
                  </a:cubicBezTo>
                  <a:cubicBezTo>
                    <a:pt x="49" y="84"/>
                    <a:pt x="49" y="81"/>
                    <a:pt x="49" y="78"/>
                  </a:cubicBezTo>
                  <a:cubicBezTo>
                    <a:pt x="49" y="76"/>
                    <a:pt x="48" y="68"/>
                    <a:pt x="50" y="68"/>
                  </a:cubicBezTo>
                  <a:cubicBezTo>
                    <a:pt x="52" y="67"/>
                    <a:pt x="55" y="66"/>
                    <a:pt x="57" y="65"/>
                  </a:cubicBezTo>
                  <a:cubicBezTo>
                    <a:pt x="59" y="65"/>
                    <a:pt x="61" y="64"/>
                    <a:pt x="62" y="64"/>
                  </a:cubicBezTo>
                  <a:cubicBezTo>
                    <a:pt x="63" y="63"/>
                    <a:pt x="62" y="61"/>
                    <a:pt x="64" y="62"/>
                  </a:cubicBezTo>
                  <a:cubicBezTo>
                    <a:pt x="65" y="62"/>
                    <a:pt x="68" y="64"/>
                    <a:pt x="68" y="62"/>
                  </a:cubicBezTo>
                  <a:cubicBezTo>
                    <a:pt x="68" y="61"/>
                    <a:pt x="70" y="60"/>
                    <a:pt x="71" y="62"/>
                  </a:cubicBezTo>
                  <a:cubicBezTo>
                    <a:pt x="72" y="63"/>
                    <a:pt x="71" y="64"/>
                    <a:pt x="72" y="66"/>
                  </a:cubicBezTo>
                  <a:cubicBezTo>
                    <a:pt x="72" y="67"/>
                    <a:pt x="73" y="69"/>
                    <a:pt x="72" y="70"/>
                  </a:cubicBezTo>
                  <a:cubicBezTo>
                    <a:pt x="73" y="71"/>
                    <a:pt x="74" y="71"/>
                    <a:pt x="75" y="72"/>
                  </a:cubicBezTo>
                  <a:cubicBezTo>
                    <a:pt x="78" y="75"/>
                    <a:pt x="80" y="77"/>
                    <a:pt x="84" y="76"/>
                  </a:cubicBezTo>
                  <a:cubicBezTo>
                    <a:pt x="86" y="76"/>
                    <a:pt x="88" y="77"/>
                    <a:pt x="90" y="77"/>
                  </a:cubicBezTo>
                  <a:cubicBezTo>
                    <a:pt x="92" y="77"/>
                    <a:pt x="93" y="75"/>
                    <a:pt x="95" y="75"/>
                  </a:cubicBezTo>
                  <a:cubicBezTo>
                    <a:pt x="97" y="76"/>
                    <a:pt x="99" y="79"/>
                    <a:pt x="100" y="81"/>
                  </a:cubicBezTo>
                  <a:cubicBezTo>
                    <a:pt x="101" y="82"/>
                    <a:pt x="100" y="83"/>
                    <a:pt x="100" y="85"/>
                  </a:cubicBezTo>
                  <a:cubicBezTo>
                    <a:pt x="100" y="87"/>
                    <a:pt x="103" y="88"/>
                    <a:pt x="103" y="90"/>
                  </a:cubicBezTo>
                  <a:cubicBezTo>
                    <a:pt x="103" y="91"/>
                    <a:pt x="106" y="91"/>
                    <a:pt x="107" y="91"/>
                  </a:cubicBezTo>
                  <a:cubicBezTo>
                    <a:pt x="109" y="91"/>
                    <a:pt x="109" y="91"/>
                    <a:pt x="110" y="93"/>
                  </a:cubicBezTo>
                  <a:cubicBezTo>
                    <a:pt x="112" y="97"/>
                    <a:pt x="114" y="92"/>
                    <a:pt x="116" y="90"/>
                  </a:cubicBezTo>
                  <a:cubicBezTo>
                    <a:pt x="117" y="87"/>
                    <a:pt x="121" y="87"/>
                    <a:pt x="123" y="85"/>
                  </a:cubicBezTo>
                  <a:cubicBezTo>
                    <a:pt x="125" y="85"/>
                    <a:pt x="125" y="85"/>
                    <a:pt x="126" y="84"/>
                  </a:cubicBezTo>
                  <a:cubicBezTo>
                    <a:pt x="127" y="81"/>
                    <a:pt x="128" y="82"/>
                    <a:pt x="130" y="82"/>
                  </a:cubicBezTo>
                  <a:cubicBezTo>
                    <a:pt x="132" y="82"/>
                    <a:pt x="136" y="85"/>
                    <a:pt x="137" y="83"/>
                  </a:cubicBezTo>
                  <a:cubicBezTo>
                    <a:pt x="137" y="81"/>
                    <a:pt x="137" y="80"/>
                    <a:pt x="139" y="79"/>
                  </a:cubicBezTo>
                  <a:cubicBezTo>
                    <a:pt x="141" y="78"/>
                    <a:pt x="143" y="80"/>
                    <a:pt x="145" y="80"/>
                  </a:cubicBezTo>
                  <a:cubicBezTo>
                    <a:pt x="147" y="81"/>
                    <a:pt x="151" y="81"/>
                    <a:pt x="153" y="81"/>
                  </a:cubicBezTo>
                  <a:cubicBezTo>
                    <a:pt x="159" y="81"/>
                    <a:pt x="164" y="83"/>
                    <a:pt x="170" y="84"/>
                  </a:cubicBezTo>
                  <a:cubicBezTo>
                    <a:pt x="169" y="82"/>
                    <a:pt x="171" y="81"/>
                    <a:pt x="173" y="79"/>
                  </a:cubicBezTo>
                  <a:cubicBezTo>
                    <a:pt x="174" y="78"/>
                    <a:pt x="173" y="78"/>
                    <a:pt x="172" y="76"/>
                  </a:cubicBezTo>
                  <a:cubicBezTo>
                    <a:pt x="171" y="75"/>
                    <a:pt x="171" y="73"/>
                    <a:pt x="171" y="71"/>
                  </a:cubicBezTo>
                  <a:cubicBezTo>
                    <a:pt x="170" y="71"/>
                    <a:pt x="170" y="67"/>
                    <a:pt x="169" y="68"/>
                  </a:cubicBezTo>
                  <a:cubicBezTo>
                    <a:pt x="170" y="67"/>
                    <a:pt x="173" y="67"/>
                    <a:pt x="175" y="66"/>
                  </a:cubicBezTo>
                  <a:cubicBezTo>
                    <a:pt x="178" y="66"/>
                    <a:pt x="180" y="68"/>
                    <a:pt x="182" y="66"/>
                  </a:cubicBezTo>
                  <a:cubicBezTo>
                    <a:pt x="183" y="66"/>
                    <a:pt x="181" y="65"/>
                    <a:pt x="181" y="64"/>
                  </a:cubicBezTo>
                  <a:cubicBezTo>
                    <a:pt x="180" y="63"/>
                    <a:pt x="181" y="61"/>
                    <a:pt x="182" y="60"/>
                  </a:cubicBezTo>
                  <a:cubicBezTo>
                    <a:pt x="183" y="59"/>
                    <a:pt x="184" y="53"/>
                    <a:pt x="185" y="54"/>
                  </a:cubicBezTo>
                  <a:cubicBezTo>
                    <a:pt x="187" y="55"/>
                    <a:pt x="188" y="56"/>
                    <a:pt x="190" y="56"/>
                  </a:cubicBezTo>
                  <a:cubicBezTo>
                    <a:pt x="191" y="55"/>
                    <a:pt x="192" y="57"/>
                    <a:pt x="193" y="56"/>
                  </a:cubicBezTo>
                  <a:cubicBezTo>
                    <a:pt x="194" y="56"/>
                    <a:pt x="196" y="55"/>
                    <a:pt x="197" y="54"/>
                  </a:cubicBezTo>
                  <a:cubicBezTo>
                    <a:pt x="198" y="53"/>
                    <a:pt x="196" y="51"/>
                    <a:pt x="196" y="49"/>
                  </a:cubicBezTo>
                  <a:cubicBezTo>
                    <a:pt x="197" y="46"/>
                    <a:pt x="200" y="47"/>
                    <a:pt x="202" y="44"/>
                  </a:cubicBezTo>
                  <a:cubicBezTo>
                    <a:pt x="202" y="43"/>
                    <a:pt x="202" y="43"/>
                    <a:pt x="203" y="42"/>
                  </a:cubicBezTo>
                  <a:cubicBezTo>
                    <a:pt x="203" y="41"/>
                    <a:pt x="202" y="40"/>
                    <a:pt x="201" y="39"/>
                  </a:cubicBezTo>
                  <a:cubicBezTo>
                    <a:pt x="201" y="38"/>
                    <a:pt x="202" y="39"/>
                    <a:pt x="201" y="39"/>
                  </a:cubicBezTo>
                  <a:close/>
                  <a:moveTo>
                    <a:pt x="148" y="58"/>
                  </a:moveTo>
                  <a:cubicBezTo>
                    <a:pt x="146" y="58"/>
                    <a:pt x="143" y="61"/>
                    <a:pt x="142" y="62"/>
                  </a:cubicBezTo>
                  <a:cubicBezTo>
                    <a:pt x="141" y="62"/>
                    <a:pt x="140" y="64"/>
                    <a:pt x="140" y="65"/>
                  </a:cubicBezTo>
                  <a:cubicBezTo>
                    <a:pt x="140" y="66"/>
                    <a:pt x="141" y="67"/>
                    <a:pt x="141" y="67"/>
                  </a:cubicBezTo>
                  <a:cubicBezTo>
                    <a:pt x="140" y="68"/>
                    <a:pt x="138" y="64"/>
                    <a:pt x="138" y="63"/>
                  </a:cubicBezTo>
                  <a:cubicBezTo>
                    <a:pt x="138" y="61"/>
                    <a:pt x="139" y="60"/>
                    <a:pt x="141" y="59"/>
                  </a:cubicBezTo>
                  <a:cubicBezTo>
                    <a:pt x="143" y="58"/>
                    <a:pt x="145" y="57"/>
                    <a:pt x="147" y="57"/>
                  </a:cubicBezTo>
                  <a:cubicBezTo>
                    <a:pt x="147" y="57"/>
                    <a:pt x="152" y="58"/>
                    <a:pt x="152" y="58"/>
                  </a:cubicBezTo>
                  <a:cubicBezTo>
                    <a:pt x="151" y="59"/>
                    <a:pt x="148" y="58"/>
                    <a:pt x="148" y="58"/>
                  </a:cubicBezTo>
                  <a:cubicBezTo>
                    <a:pt x="146" y="58"/>
                    <a:pt x="149" y="58"/>
                    <a:pt x="148" y="58"/>
                  </a:cubicBezTo>
                  <a:close/>
                  <a:moveTo>
                    <a:pt x="165" y="59"/>
                  </a:moveTo>
                  <a:cubicBezTo>
                    <a:pt x="164" y="61"/>
                    <a:pt x="157" y="60"/>
                    <a:pt x="156" y="58"/>
                  </a:cubicBezTo>
                  <a:cubicBezTo>
                    <a:pt x="156" y="58"/>
                    <a:pt x="160" y="58"/>
                    <a:pt x="160" y="58"/>
                  </a:cubicBezTo>
                  <a:cubicBezTo>
                    <a:pt x="162" y="58"/>
                    <a:pt x="163" y="58"/>
                    <a:pt x="165" y="57"/>
                  </a:cubicBezTo>
                  <a:cubicBezTo>
                    <a:pt x="165" y="57"/>
                    <a:pt x="165" y="59"/>
                    <a:pt x="165" y="59"/>
                  </a:cubicBezTo>
                  <a:cubicBezTo>
                    <a:pt x="164" y="60"/>
                    <a:pt x="165" y="58"/>
                    <a:pt x="165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701">
              <a:extLst>
                <a:ext uri="{FF2B5EF4-FFF2-40B4-BE49-F238E27FC236}">
                  <a16:creationId xmlns:a16="http://schemas.microsoft.com/office/drawing/2014/main" id="{588F292A-D6AC-5B45-ACD6-59D86EC5C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7704" y="6198964"/>
              <a:ext cx="1120582" cy="1263721"/>
            </a:xfrm>
            <a:custGeom>
              <a:avLst/>
              <a:gdLst>
                <a:gd name="T0" fmla="*/ 121 w 140"/>
                <a:gd name="T1" fmla="*/ 66 h 149"/>
                <a:gd name="T2" fmla="*/ 129 w 140"/>
                <a:gd name="T3" fmla="*/ 54 h 149"/>
                <a:gd name="T4" fmla="*/ 137 w 140"/>
                <a:gd name="T5" fmla="*/ 46 h 149"/>
                <a:gd name="T6" fmla="*/ 135 w 140"/>
                <a:gd name="T7" fmla="*/ 41 h 149"/>
                <a:gd name="T8" fmla="*/ 127 w 140"/>
                <a:gd name="T9" fmla="*/ 37 h 149"/>
                <a:gd name="T10" fmla="*/ 119 w 140"/>
                <a:gd name="T11" fmla="*/ 43 h 149"/>
                <a:gd name="T12" fmla="*/ 106 w 140"/>
                <a:gd name="T13" fmla="*/ 51 h 149"/>
                <a:gd name="T14" fmla="*/ 100 w 140"/>
                <a:gd name="T15" fmla="*/ 45 h 149"/>
                <a:gd name="T16" fmla="*/ 92 w 140"/>
                <a:gd name="T17" fmla="*/ 52 h 149"/>
                <a:gd name="T18" fmla="*/ 77 w 140"/>
                <a:gd name="T19" fmla="*/ 47 h 149"/>
                <a:gd name="T20" fmla="*/ 62 w 140"/>
                <a:gd name="T21" fmla="*/ 41 h 149"/>
                <a:gd name="T22" fmla="*/ 63 w 140"/>
                <a:gd name="T23" fmla="*/ 32 h 149"/>
                <a:gd name="T24" fmla="*/ 52 w 140"/>
                <a:gd name="T25" fmla="*/ 22 h 149"/>
                <a:gd name="T26" fmla="*/ 55 w 140"/>
                <a:gd name="T27" fmla="*/ 12 h 149"/>
                <a:gd name="T28" fmla="*/ 50 w 140"/>
                <a:gd name="T29" fmla="*/ 2 h 149"/>
                <a:gd name="T30" fmla="*/ 40 w 140"/>
                <a:gd name="T31" fmla="*/ 8 h 149"/>
                <a:gd name="T32" fmla="*/ 30 w 140"/>
                <a:gd name="T33" fmla="*/ 12 h 149"/>
                <a:gd name="T34" fmla="*/ 33 w 140"/>
                <a:gd name="T35" fmla="*/ 22 h 149"/>
                <a:gd name="T36" fmla="*/ 29 w 140"/>
                <a:gd name="T37" fmla="*/ 33 h 149"/>
                <a:gd name="T38" fmla="*/ 19 w 140"/>
                <a:gd name="T39" fmla="*/ 44 h 149"/>
                <a:gd name="T40" fmla="*/ 7 w 140"/>
                <a:gd name="T41" fmla="*/ 50 h 149"/>
                <a:gd name="T42" fmla="*/ 14 w 140"/>
                <a:gd name="T43" fmla="*/ 64 h 149"/>
                <a:gd name="T44" fmla="*/ 5 w 140"/>
                <a:gd name="T45" fmla="*/ 64 h 149"/>
                <a:gd name="T46" fmla="*/ 11 w 140"/>
                <a:gd name="T47" fmla="*/ 72 h 149"/>
                <a:gd name="T48" fmla="*/ 11 w 140"/>
                <a:gd name="T49" fmla="*/ 82 h 149"/>
                <a:gd name="T50" fmla="*/ 19 w 140"/>
                <a:gd name="T51" fmla="*/ 78 h 149"/>
                <a:gd name="T52" fmla="*/ 23 w 140"/>
                <a:gd name="T53" fmla="*/ 75 h 149"/>
                <a:gd name="T54" fmla="*/ 22 w 140"/>
                <a:gd name="T55" fmla="*/ 78 h 149"/>
                <a:gd name="T56" fmla="*/ 24 w 140"/>
                <a:gd name="T57" fmla="*/ 82 h 149"/>
                <a:gd name="T58" fmla="*/ 24 w 140"/>
                <a:gd name="T59" fmla="*/ 95 h 149"/>
                <a:gd name="T60" fmla="*/ 26 w 140"/>
                <a:gd name="T61" fmla="*/ 107 h 149"/>
                <a:gd name="T62" fmla="*/ 39 w 140"/>
                <a:gd name="T63" fmla="*/ 134 h 149"/>
                <a:gd name="T64" fmla="*/ 50 w 140"/>
                <a:gd name="T65" fmla="*/ 143 h 149"/>
                <a:gd name="T66" fmla="*/ 57 w 140"/>
                <a:gd name="T67" fmla="*/ 132 h 149"/>
                <a:gd name="T68" fmla="*/ 65 w 140"/>
                <a:gd name="T69" fmla="*/ 107 h 149"/>
                <a:gd name="T70" fmla="*/ 81 w 140"/>
                <a:gd name="T71" fmla="*/ 93 h 149"/>
                <a:gd name="T72" fmla="*/ 91 w 140"/>
                <a:gd name="T73" fmla="*/ 84 h 149"/>
                <a:gd name="T74" fmla="*/ 98 w 140"/>
                <a:gd name="T75" fmla="*/ 74 h 149"/>
                <a:gd name="T76" fmla="*/ 101 w 140"/>
                <a:gd name="T77" fmla="*/ 78 h 149"/>
                <a:gd name="T78" fmla="*/ 100 w 140"/>
                <a:gd name="T79" fmla="*/ 58 h 149"/>
                <a:gd name="T80" fmla="*/ 104 w 140"/>
                <a:gd name="T81" fmla="*/ 57 h 149"/>
                <a:gd name="T82" fmla="*/ 114 w 140"/>
                <a:gd name="T83" fmla="*/ 60 h 149"/>
                <a:gd name="T84" fmla="*/ 115 w 140"/>
                <a:gd name="T85" fmla="*/ 6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49">
                  <a:moveTo>
                    <a:pt x="117" y="76"/>
                  </a:moveTo>
                  <a:cubicBezTo>
                    <a:pt x="121" y="77"/>
                    <a:pt x="119" y="73"/>
                    <a:pt x="120" y="71"/>
                  </a:cubicBezTo>
                  <a:cubicBezTo>
                    <a:pt x="120" y="69"/>
                    <a:pt x="121" y="67"/>
                    <a:pt x="121" y="66"/>
                  </a:cubicBezTo>
                  <a:cubicBezTo>
                    <a:pt x="122" y="65"/>
                    <a:pt x="124" y="67"/>
                    <a:pt x="125" y="65"/>
                  </a:cubicBezTo>
                  <a:cubicBezTo>
                    <a:pt x="126" y="63"/>
                    <a:pt x="126" y="61"/>
                    <a:pt x="126" y="59"/>
                  </a:cubicBezTo>
                  <a:cubicBezTo>
                    <a:pt x="127" y="57"/>
                    <a:pt x="129" y="56"/>
                    <a:pt x="129" y="54"/>
                  </a:cubicBezTo>
                  <a:cubicBezTo>
                    <a:pt x="129" y="52"/>
                    <a:pt x="132" y="50"/>
                    <a:pt x="133" y="49"/>
                  </a:cubicBezTo>
                  <a:cubicBezTo>
                    <a:pt x="136" y="46"/>
                    <a:pt x="135" y="49"/>
                    <a:pt x="137" y="50"/>
                  </a:cubicBezTo>
                  <a:cubicBezTo>
                    <a:pt x="137" y="50"/>
                    <a:pt x="137" y="46"/>
                    <a:pt x="137" y="46"/>
                  </a:cubicBezTo>
                  <a:cubicBezTo>
                    <a:pt x="137" y="45"/>
                    <a:pt x="140" y="45"/>
                    <a:pt x="138" y="43"/>
                  </a:cubicBezTo>
                  <a:cubicBezTo>
                    <a:pt x="137" y="43"/>
                    <a:pt x="135" y="43"/>
                    <a:pt x="134" y="43"/>
                  </a:cubicBezTo>
                  <a:cubicBezTo>
                    <a:pt x="134" y="42"/>
                    <a:pt x="135" y="41"/>
                    <a:pt x="135" y="41"/>
                  </a:cubicBezTo>
                  <a:cubicBezTo>
                    <a:pt x="136" y="40"/>
                    <a:pt x="135" y="39"/>
                    <a:pt x="134" y="38"/>
                  </a:cubicBezTo>
                  <a:cubicBezTo>
                    <a:pt x="133" y="37"/>
                    <a:pt x="133" y="37"/>
                    <a:pt x="132" y="38"/>
                  </a:cubicBezTo>
                  <a:cubicBezTo>
                    <a:pt x="130" y="39"/>
                    <a:pt x="129" y="38"/>
                    <a:pt x="127" y="37"/>
                  </a:cubicBezTo>
                  <a:cubicBezTo>
                    <a:pt x="126" y="37"/>
                    <a:pt x="124" y="39"/>
                    <a:pt x="124" y="40"/>
                  </a:cubicBezTo>
                  <a:cubicBezTo>
                    <a:pt x="123" y="41"/>
                    <a:pt x="122" y="40"/>
                    <a:pt x="121" y="41"/>
                  </a:cubicBezTo>
                  <a:cubicBezTo>
                    <a:pt x="120" y="41"/>
                    <a:pt x="119" y="42"/>
                    <a:pt x="119" y="43"/>
                  </a:cubicBezTo>
                  <a:cubicBezTo>
                    <a:pt x="117" y="45"/>
                    <a:pt x="116" y="46"/>
                    <a:pt x="114" y="45"/>
                  </a:cubicBezTo>
                  <a:cubicBezTo>
                    <a:pt x="113" y="46"/>
                    <a:pt x="114" y="48"/>
                    <a:pt x="115" y="49"/>
                  </a:cubicBezTo>
                  <a:cubicBezTo>
                    <a:pt x="117" y="53"/>
                    <a:pt x="108" y="50"/>
                    <a:pt x="106" y="51"/>
                  </a:cubicBezTo>
                  <a:cubicBezTo>
                    <a:pt x="105" y="52"/>
                    <a:pt x="102" y="51"/>
                    <a:pt x="101" y="50"/>
                  </a:cubicBezTo>
                  <a:cubicBezTo>
                    <a:pt x="100" y="49"/>
                    <a:pt x="101" y="47"/>
                    <a:pt x="101" y="47"/>
                  </a:cubicBezTo>
                  <a:cubicBezTo>
                    <a:pt x="101" y="47"/>
                    <a:pt x="101" y="44"/>
                    <a:pt x="100" y="45"/>
                  </a:cubicBezTo>
                  <a:cubicBezTo>
                    <a:pt x="98" y="45"/>
                    <a:pt x="96" y="45"/>
                    <a:pt x="96" y="48"/>
                  </a:cubicBezTo>
                  <a:cubicBezTo>
                    <a:pt x="97" y="49"/>
                    <a:pt x="98" y="52"/>
                    <a:pt x="97" y="52"/>
                  </a:cubicBezTo>
                  <a:cubicBezTo>
                    <a:pt x="95" y="52"/>
                    <a:pt x="94" y="54"/>
                    <a:pt x="92" y="52"/>
                  </a:cubicBezTo>
                  <a:cubicBezTo>
                    <a:pt x="91" y="50"/>
                    <a:pt x="90" y="53"/>
                    <a:pt x="89" y="52"/>
                  </a:cubicBezTo>
                  <a:cubicBezTo>
                    <a:pt x="86" y="51"/>
                    <a:pt x="85" y="51"/>
                    <a:pt x="82" y="50"/>
                  </a:cubicBezTo>
                  <a:cubicBezTo>
                    <a:pt x="80" y="49"/>
                    <a:pt x="79" y="47"/>
                    <a:pt x="77" y="47"/>
                  </a:cubicBezTo>
                  <a:cubicBezTo>
                    <a:pt x="74" y="48"/>
                    <a:pt x="74" y="47"/>
                    <a:pt x="72" y="46"/>
                  </a:cubicBezTo>
                  <a:cubicBezTo>
                    <a:pt x="70" y="45"/>
                    <a:pt x="68" y="46"/>
                    <a:pt x="67" y="45"/>
                  </a:cubicBezTo>
                  <a:cubicBezTo>
                    <a:pt x="65" y="43"/>
                    <a:pt x="63" y="42"/>
                    <a:pt x="62" y="41"/>
                  </a:cubicBezTo>
                  <a:cubicBezTo>
                    <a:pt x="60" y="40"/>
                    <a:pt x="59" y="40"/>
                    <a:pt x="60" y="38"/>
                  </a:cubicBezTo>
                  <a:cubicBezTo>
                    <a:pt x="61" y="37"/>
                    <a:pt x="60" y="35"/>
                    <a:pt x="62" y="34"/>
                  </a:cubicBezTo>
                  <a:cubicBezTo>
                    <a:pt x="64" y="33"/>
                    <a:pt x="65" y="34"/>
                    <a:pt x="63" y="32"/>
                  </a:cubicBezTo>
                  <a:cubicBezTo>
                    <a:pt x="61" y="31"/>
                    <a:pt x="59" y="29"/>
                    <a:pt x="57" y="28"/>
                  </a:cubicBezTo>
                  <a:cubicBezTo>
                    <a:pt x="56" y="28"/>
                    <a:pt x="55" y="26"/>
                    <a:pt x="53" y="26"/>
                  </a:cubicBezTo>
                  <a:cubicBezTo>
                    <a:pt x="53" y="26"/>
                    <a:pt x="53" y="23"/>
                    <a:pt x="52" y="22"/>
                  </a:cubicBezTo>
                  <a:cubicBezTo>
                    <a:pt x="47" y="17"/>
                    <a:pt x="57" y="23"/>
                    <a:pt x="57" y="19"/>
                  </a:cubicBezTo>
                  <a:cubicBezTo>
                    <a:pt x="57" y="17"/>
                    <a:pt x="56" y="17"/>
                    <a:pt x="54" y="15"/>
                  </a:cubicBezTo>
                  <a:cubicBezTo>
                    <a:pt x="53" y="14"/>
                    <a:pt x="53" y="13"/>
                    <a:pt x="55" y="12"/>
                  </a:cubicBezTo>
                  <a:cubicBezTo>
                    <a:pt x="57" y="12"/>
                    <a:pt x="56" y="9"/>
                    <a:pt x="58" y="8"/>
                  </a:cubicBezTo>
                  <a:cubicBezTo>
                    <a:pt x="59" y="7"/>
                    <a:pt x="61" y="6"/>
                    <a:pt x="60" y="4"/>
                  </a:cubicBezTo>
                  <a:cubicBezTo>
                    <a:pt x="58" y="1"/>
                    <a:pt x="53" y="0"/>
                    <a:pt x="50" y="2"/>
                  </a:cubicBezTo>
                  <a:cubicBezTo>
                    <a:pt x="49" y="3"/>
                    <a:pt x="49" y="3"/>
                    <a:pt x="47" y="4"/>
                  </a:cubicBezTo>
                  <a:cubicBezTo>
                    <a:pt x="46" y="4"/>
                    <a:pt x="46" y="6"/>
                    <a:pt x="45" y="7"/>
                  </a:cubicBezTo>
                  <a:cubicBezTo>
                    <a:pt x="43" y="8"/>
                    <a:pt x="41" y="7"/>
                    <a:pt x="40" y="8"/>
                  </a:cubicBezTo>
                  <a:cubicBezTo>
                    <a:pt x="39" y="9"/>
                    <a:pt x="37" y="9"/>
                    <a:pt x="35" y="8"/>
                  </a:cubicBezTo>
                  <a:cubicBezTo>
                    <a:pt x="33" y="8"/>
                    <a:pt x="32" y="7"/>
                    <a:pt x="30" y="8"/>
                  </a:cubicBezTo>
                  <a:cubicBezTo>
                    <a:pt x="28" y="8"/>
                    <a:pt x="29" y="11"/>
                    <a:pt x="30" y="12"/>
                  </a:cubicBezTo>
                  <a:cubicBezTo>
                    <a:pt x="30" y="14"/>
                    <a:pt x="30" y="16"/>
                    <a:pt x="30" y="17"/>
                  </a:cubicBezTo>
                  <a:cubicBezTo>
                    <a:pt x="31" y="19"/>
                    <a:pt x="33" y="19"/>
                    <a:pt x="35" y="20"/>
                  </a:cubicBezTo>
                  <a:cubicBezTo>
                    <a:pt x="36" y="22"/>
                    <a:pt x="34" y="22"/>
                    <a:pt x="33" y="22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9"/>
                    <a:pt x="31" y="29"/>
                    <a:pt x="31" y="29"/>
                  </a:cubicBezTo>
                  <a:cubicBezTo>
                    <a:pt x="29" y="30"/>
                    <a:pt x="31" y="33"/>
                    <a:pt x="29" y="33"/>
                  </a:cubicBezTo>
                  <a:cubicBezTo>
                    <a:pt x="27" y="34"/>
                    <a:pt x="26" y="35"/>
                    <a:pt x="26" y="36"/>
                  </a:cubicBezTo>
                  <a:cubicBezTo>
                    <a:pt x="25" y="38"/>
                    <a:pt x="24" y="38"/>
                    <a:pt x="22" y="39"/>
                  </a:cubicBezTo>
                  <a:cubicBezTo>
                    <a:pt x="20" y="40"/>
                    <a:pt x="20" y="43"/>
                    <a:pt x="19" y="44"/>
                  </a:cubicBezTo>
                  <a:cubicBezTo>
                    <a:pt x="18" y="46"/>
                    <a:pt x="16" y="45"/>
                    <a:pt x="15" y="47"/>
                  </a:cubicBezTo>
                  <a:cubicBezTo>
                    <a:pt x="13" y="48"/>
                    <a:pt x="12" y="44"/>
                    <a:pt x="11" y="46"/>
                  </a:cubicBezTo>
                  <a:cubicBezTo>
                    <a:pt x="10" y="47"/>
                    <a:pt x="6" y="49"/>
                    <a:pt x="7" y="50"/>
                  </a:cubicBezTo>
                  <a:cubicBezTo>
                    <a:pt x="7" y="52"/>
                    <a:pt x="10" y="52"/>
                    <a:pt x="10" y="54"/>
                  </a:cubicBezTo>
                  <a:cubicBezTo>
                    <a:pt x="9" y="57"/>
                    <a:pt x="11" y="57"/>
                    <a:pt x="13" y="58"/>
                  </a:cubicBezTo>
                  <a:cubicBezTo>
                    <a:pt x="13" y="60"/>
                    <a:pt x="14" y="62"/>
                    <a:pt x="14" y="64"/>
                  </a:cubicBezTo>
                  <a:cubicBezTo>
                    <a:pt x="14" y="64"/>
                    <a:pt x="11" y="64"/>
                    <a:pt x="10" y="64"/>
                  </a:cubicBezTo>
                  <a:cubicBezTo>
                    <a:pt x="9" y="64"/>
                    <a:pt x="8" y="65"/>
                    <a:pt x="7" y="65"/>
                  </a:cubicBezTo>
                  <a:cubicBezTo>
                    <a:pt x="7" y="65"/>
                    <a:pt x="6" y="64"/>
                    <a:pt x="5" y="64"/>
                  </a:cubicBezTo>
                  <a:cubicBezTo>
                    <a:pt x="4" y="64"/>
                    <a:pt x="0" y="66"/>
                    <a:pt x="0" y="67"/>
                  </a:cubicBezTo>
                  <a:cubicBezTo>
                    <a:pt x="2" y="69"/>
                    <a:pt x="3" y="70"/>
                    <a:pt x="5" y="72"/>
                  </a:cubicBezTo>
                  <a:cubicBezTo>
                    <a:pt x="5" y="72"/>
                    <a:pt x="11" y="72"/>
                    <a:pt x="11" y="72"/>
                  </a:cubicBezTo>
                  <a:cubicBezTo>
                    <a:pt x="11" y="73"/>
                    <a:pt x="9" y="74"/>
                    <a:pt x="8" y="74"/>
                  </a:cubicBezTo>
                  <a:cubicBezTo>
                    <a:pt x="7" y="75"/>
                    <a:pt x="4" y="73"/>
                    <a:pt x="4" y="75"/>
                  </a:cubicBezTo>
                  <a:cubicBezTo>
                    <a:pt x="4" y="77"/>
                    <a:pt x="9" y="80"/>
                    <a:pt x="11" y="82"/>
                  </a:cubicBezTo>
                  <a:cubicBezTo>
                    <a:pt x="12" y="83"/>
                    <a:pt x="13" y="83"/>
                    <a:pt x="15" y="83"/>
                  </a:cubicBezTo>
                  <a:cubicBezTo>
                    <a:pt x="17" y="82"/>
                    <a:pt x="20" y="81"/>
                    <a:pt x="21" y="79"/>
                  </a:cubicBezTo>
                  <a:cubicBezTo>
                    <a:pt x="21" y="79"/>
                    <a:pt x="20" y="78"/>
                    <a:pt x="19" y="78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21" y="76"/>
                    <a:pt x="20" y="75"/>
                    <a:pt x="21" y="75"/>
                  </a:cubicBezTo>
                  <a:cubicBezTo>
                    <a:pt x="21" y="75"/>
                    <a:pt x="23" y="75"/>
                    <a:pt x="23" y="75"/>
                  </a:cubicBezTo>
                  <a:cubicBezTo>
                    <a:pt x="23" y="76"/>
                    <a:pt x="21" y="76"/>
                    <a:pt x="22" y="77"/>
                  </a:cubicBezTo>
                  <a:cubicBezTo>
                    <a:pt x="22" y="77"/>
                    <a:pt x="23" y="77"/>
                    <a:pt x="23" y="77"/>
                  </a:cubicBezTo>
                  <a:cubicBezTo>
                    <a:pt x="23" y="78"/>
                    <a:pt x="22" y="78"/>
                    <a:pt x="22" y="78"/>
                  </a:cubicBezTo>
                  <a:cubicBezTo>
                    <a:pt x="21" y="78"/>
                    <a:pt x="23" y="78"/>
                    <a:pt x="23" y="78"/>
                  </a:cubicBezTo>
                  <a:cubicBezTo>
                    <a:pt x="23" y="79"/>
                    <a:pt x="22" y="79"/>
                    <a:pt x="22" y="80"/>
                  </a:cubicBezTo>
                  <a:cubicBezTo>
                    <a:pt x="21" y="80"/>
                    <a:pt x="23" y="81"/>
                    <a:pt x="24" y="82"/>
                  </a:cubicBezTo>
                  <a:cubicBezTo>
                    <a:pt x="25" y="83"/>
                    <a:pt x="23" y="85"/>
                    <a:pt x="22" y="87"/>
                  </a:cubicBezTo>
                  <a:cubicBezTo>
                    <a:pt x="22" y="88"/>
                    <a:pt x="23" y="89"/>
                    <a:pt x="24" y="90"/>
                  </a:cubicBezTo>
                  <a:cubicBezTo>
                    <a:pt x="24" y="92"/>
                    <a:pt x="24" y="93"/>
                    <a:pt x="24" y="95"/>
                  </a:cubicBezTo>
                  <a:cubicBezTo>
                    <a:pt x="24" y="97"/>
                    <a:pt x="23" y="100"/>
                    <a:pt x="23" y="101"/>
                  </a:cubicBezTo>
                  <a:cubicBezTo>
                    <a:pt x="23" y="101"/>
                    <a:pt x="24" y="99"/>
                    <a:pt x="24" y="99"/>
                  </a:cubicBezTo>
                  <a:cubicBezTo>
                    <a:pt x="25" y="100"/>
                    <a:pt x="26" y="106"/>
                    <a:pt x="26" y="107"/>
                  </a:cubicBezTo>
                  <a:cubicBezTo>
                    <a:pt x="27" y="109"/>
                    <a:pt x="29" y="112"/>
                    <a:pt x="30" y="115"/>
                  </a:cubicBezTo>
                  <a:cubicBezTo>
                    <a:pt x="31" y="118"/>
                    <a:pt x="31" y="121"/>
                    <a:pt x="32" y="124"/>
                  </a:cubicBezTo>
                  <a:cubicBezTo>
                    <a:pt x="34" y="128"/>
                    <a:pt x="37" y="131"/>
                    <a:pt x="39" y="134"/>
                  </a:cubicBezTo>
                  <a:cubicBezTo>
                    <a:pt x="40" y="137"/>
                    <a:pt x="40" y="140"/>
                    <a:pt x="41" y="143"/>
                  </a:cubicBezTo>
                  <a:cubicBezTo>
                    <a:pt x="43" y="146"/>
                    <a:pt x="45" y="149"/>
                    <a:pt x="48" y="146"/>
                  </a:cubicBezTo>
                  <a:cubicBezTo>
                    <a:pt x="50" y="145"/>
                    <a:pt x="50" y="144"/>
                    <a:pt x="50" y="143"/>
                  </a:cubicBezTo>
                  <a:cubicBezTo>
                    <a:pt x="50" y="141"/>
                    <a:pt x="52" y="140"/>
                    <a:pt x="53" y="139"/>
                  </a:cubicBezTo>
                  <a:cubicBezTo>
                    <a:pt x="54" y="138"/>
                    <a:pt x="56" y="138"/>
                    <a:pt x="57" y="137"/>
                  </a:cubicBezTo>
                  <a:cubicBezTo>
                    <a:pt x="58" y="136"/>
                    <a:pt x="57" y="133"/>
                    <a:pt x="57" y="132"/>
                  </a:cubicBezTo>
                  <a:cubicBezTo>
                    <a:pt x="56" y="128"/>
                    <a:pt x="61" y="125"/>
                    <a:pt x="60" y="122"/>
                  </a:cubicBezTo>
                  <a:cubicBezTo>
                    <a:pt x="59" y="119"/>
                    <a:pt x="58" y="116"/>
                    <a:pt x="58" y="113"/>
                  </a:cubicBezTo>
                  <a:cubicBezTo>
                    <a:pt x="58" y="109"/>
                    <a:pt x="62" y="108"/>
                    <a:pt x="65" y="107"/>
                  </a:cubicBezTo>
                  <a:cubicBezTo>
                    <a:pt x="66" y="106"/>
                    <a:pt x="69" y="106"/>
                    <a:pt x="69" y="105"/>
                  </a:cubicBezTo>
                  <a:cubicBezTo>
                    <a:pt x="70" y="103"/>
                    <a:pt x="71" y="102"/>
                    <a:pt x="72" y="101"/>
                  </a:cubicBezTo>
                  <a:cubicBezTo>
                    <a:pt x="75" y="98"/>
                    <a:pt x="78" y="95"/>
                    <a:pt x="81" y="93"/>
                  </a:cubicBezTo>
                  <a:cubicBezTo>
                    <a:pt x="82" y="92"/>
                    <a:pt x="83" y="90"/>
                    <a:pt x="84" y="89"/>
                  </a:cubicBezTo>
                  <a:cubicBezTo>
                    <a:pt x="85" y="88"/>
                    <a:pt x="87" y="88"/>
                    <a:pt x="88" y="87"/>
                  </a:cubicBezTo>
                  <a:cubicBezTo>
                    <a:pt x="89" y="86"/>
                    <a:pt x="90" y="85"/>
                    <a:pt x="91" y="84"/>
                  </a:cubicBezTo>
                  <a:cubicBezTo>
                    <a:pt x="92" y="83"/>
                    <a:pt x="90" y="82"/>
                    <a:pt x="90" y="81"/>
                  </a:cubicBezTo>
                  <a:cubicBezTo>
                    <a:pt x="91" y="79"/>
                    <a:pt x="94" y="79"/>
                    <a:pt x="95" y="78"/>
                  </a:cubicBezTo>
                  <a:cubicBezTo>
                    <a:pt x="96" y="78"/>
                    <a:pt x="98" y="75"/>
                    <a:pt x="98" y="74"/>
                  </a:cubicBezTo>
                  <a:cubicBezTo>
                    <a:pt x="98" y="76"/>
                    <a:pt x="96" y="76"/>
                    <a:pt x="97" y="78"/>
                  </a:cubicBezTo>
                  <a:cubicBezTo>
                    <a:pt x="99" y="79"/>
                    <a:pt x="100" y="76"/>
                    <a:pt x="100" y="76"/>
                  </a:cubicBezTo>
                  <a:cubicBezTo>
                    <a:pt x="101" y="77"/>
                    <a:pt x="100" y="78"/>
                    <a:pt x="101" y="78"/>
                  </a:cubicBezTo>
                  <a:cubicBezTo>
                    <a:pt x="102" y="75"/>
                    <a:pt x="101" y="72"/>
                    <a:pt x="99" y="69"/>
                  </a:cubicBezTo>
                  <a:cubicBezTo>
                    <a:pt x="98" y="67"/>
                    <a:pt x="96" y="65"/>
                    <a:pt x="97" y="62"/>
                  </a:cubicBezTo>
                  <a:cubicBezTo>
                    <a:pt x="98" y="59"/>
                    <a:pt x="103" y="61"/>
                    <a:pt x="100" y="58"/>
                  </a:cubicBezTo>
                  <a:cubicBezTo>
                    <a:pt x="99" y="57"/>
                    <a:pt x="97" y="56"/>
                    <a:pt x="98" y="54"/>
                  </a:cubicBezTo>
                  <a:cubicBezTo>
                    <a:pt x="99" y="53"/>
                    <a:pt x="100" y="54"/>
                    <a:pt x="102" y="55"/>
                  </a:cubicBezTo>
                  <a:cubicBezTo>
                    <a:pt x="103" y="56"/>
                    <a:pt x="104" y="55"/>
                    <a:pt x="104" y="57"/>
                  </a:cubicBezTo>
                  <a:cubicBezTo>
                    <a:pt x="104" y="58"/>
                    <a:pt x="104" y="59"/>
                    <a:pt x="106" y="60"/>
                  </a:cubicBezTo>
                  <a:cubicBezTo>
                    <a:pt x="107" y="60"/>
                    <a:pt x="109" y="60"/>
                    <a:pt x="110" y="60"/>
                  </a:cubicBezTo>
                  <a:cubicBezTo>
                    <a:pt x="111" y="60"/>
                    <a:pt x="113" y="61"/>
                    <a:pt x="114" y="60"/>
                  </a:cubicBezTo>
                  <a:cubicBezTo>
                    <a:pt x="119" y="59"/>
                    <a:pt x="115" y="65"/>
                    <a:pt x="113" y="66"/>
                  </a:cubicBezTo>
                  <a:cubicBezTo>
                    <a:pt x="110" y="66"/>
                    <a:pt x="112" y="70"/>
                    <a:pt x="112" y="71"/>
                  </a:cubicBezTo>
                  <a:cubicBezTo>
                    <a:pt x="113" y="71"/>
                    <a:pt x="115" y="67"/>
                    <a:pt x="115" y="68"/>
                  </a:cubicBezTo>
                  <a:cubicBezTo>
                    <a:pt x="115" y="71"/>
                    <a:pt x="117" y="74"/>
                    <a:pt x="117" y="7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702">
              <a:extLst>
                <a:ext uri="{FF2B5EF4-FFF2-40B4-BE49-F238E27FC236}">
                  <a16:creationId xmlns:a16="http://schemas.microsoft.com/office/drawing/2014/main" id="{25FA4E0E-4572-0841-A7CD-0D36DE97E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9253" y="6548074"/>
              <a:ext cx="327177" cy="830941"/>
            </a:xfrm>
            <a:custGeom>
              <a:avLst/>
              <a:gdLst>
                <a:gd name="T0" fmla="*/ 37 w 41"/>
                <a:gd name="T1" fmla="*/ 37 h 98"/>
                <a:gd name="T2" fmla="*/ 34 w 41"/>
                <a:gd name="T3" fmla="*/ 35 h 98"/>
                <a:gd name="T4" fmla="*/ 31 w 41"/>
                <a:gd name="T5" fmla="*/ 29 h 98"/>
                <a:gd name="T6" fmla="*/ 32 w 41"/>
                <a:gd name="T7" fmla="*/ 25 h 98"/>
                <a:gd name="T8" fmla="*/ 25 w 41"/>
                <a:gd name="T9" fmla="*/ 22 h 98"/>
                <a:gd name="T10" fmla="*/ 30 w 41"/>
                <a:gd name="T11" fmla="*/ 10 h 98"/>
                <a:gd name="T12" fmla="*/ 28 w 41"/>
                <a:gd name="T13" fmla="*/ 6 h 98"/>
                <a:gd name="T14" fmla="*/ 23 w 41"/>
                <a:gd name="T15" fmla="*/ 2 h 98"/>
                <a:gd name="T16" fmla="*/ 22 w 41"/>
                <a:gd name="T17" fmla="*/ 9 h 98"/>
                <a:gd name="T18" fmla="*/ 18 w 41"/>
                <a:gd name="T19" fmla="*/ 9 h 98"/>
                <a:gd name="T20" fmla="*/ 13 w 41"/>
                <a:gd name="T21" fmla="*/ 15 h 98"/>
                <a:gd name="T22" fmla="*/ 11 w 41"/>
                <a:gd name="T23" fmla="*/ 21 h 98"/>
                <a:gd name="T24" fmla="*/ 6 w 41"/>
                <a:gd name="T25" fmla="*/ 25 h 98"/>
                <a:gd name="T26" fmla="*/ 2 w 41"/>
                <a:gd name="T27" fmla="*/ 35 h 98"/>
                <a:gd name="T28" fmla="*/ 0 w 41"/>
                <a:gd name="T29" fmla="*/ 40 h 98"/>
                <a:gd name="T30" fmla="*/ 4 w 41"/>
                <a:gd name="T31" fmla="*/ 44 h 98"/>
                <a:gd name="T32" fmla="*/ 7 w 41"/>
                <a:gd name="T33" fmla="*/ 52 h 98"/>
                <a:gd name="T34" fmla="*/ 11 w 41"/>
                <a:gd name="T35" fmla="*/ 58 h 98"/>
                <a:gd name="T36" fmla="*/ 11 w 41"/>
                <a:gd name="T37" fmla="*/ 64 h 98"/>
                <a:gd name="T38" fmla="*/ 12 w 41"/>
                <a:gd name="T39" fmla="*/ 66 h 98"/>
                <a:gd name="T40" fmla="*/ 14 w 41"/>
                <a:gd name="T41" fmla="*/ 66 h 98"/>
                <a:gd name="T42" fmla="*/ 17 w 41"/>
                <a:gd name="T43" fmla="*/ 65 h 98"/>
                <a:gd name="T44" fmla="*/ 22 w 41"/>
                <a:gd name="T45" fmla="*/ 64 h 98"/>
                <a:gd name="T46" fmla="*/ 25 w 41"/>
                <a:gd name="T47" fmla="*/ 72 h 98"/>
                <a:gd name="T48" fmla="*/ 29 w 41"/>
                <a:gd name="T49" fmla="*/ 80 h 98"/>
                <a:gd name="T50" fmla="*/ 30 w 41"/>
                <a:gd name="T51" fmla="*/ 85 h 98"/>
                <a:gd name="T52" fmla="*/ 29 w 41"/>
                <a:gd name="T53" fmla="*/ 88 h 98"/>
                <a:gd name="T54" fmla="*/ 29 w 41"/>
                <a:gd name="T55" fmla="*/ 98 h 98"/>
                <a:gd name="T56" fmla="*/ 34 w 41"/>
                <a:gd name="T57" fmla="*/ 85 h 98"/>
                <a:gd name="T58" fmla="*/ 28 w 41"/>
                <a:gd name="T59" fmla="*/ 71 h 98"/>
                <a:gd name="T60" fmla="*/ 30 w 41"/>
                <a:gd name="T61" fmla="*/ 65 h 98"/>
                <a:gd name="T62" fmla="*/ 26 w 41"/>
                <a:gd name="T63" fmla="*/ 49 h 98"/>
                <a:gd name="T64" fmla="*/ 34 w 41"/>
                <a:gd name="T65" fmla="*/ 44 h 98"/>
                <a:gd name="T66" fmla="*/ 41 w 41"/>
                <a:gd name="T6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98">
                  <a:moveTo>
                    <a:pt x="39" y="38"/>
                  </a:moveTo>
                  <a:cubicBezTo>
                    <a:pt x="38" y="38"/>
                    <a:pt x="37" y="39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5"/>
                    <a:pt x="34" y="35"/>
                    <a:pt x="34" y="35"/>
                  </a:cubicBezTo>
                  <a:cubicBezTo>
                    <a:pt x="33" y="34"/>
                    <a:pt x="34" y="32"/>
                    <a:pt x="34" y="31"/>
                  </a:cubicBezTo>
                  <a:cubicBezTo>
                    <a:pt x="35" y="29"/>
                    <a:pt x="32" y="30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30" y="26"/>
                    <a:pt x="32" y="25"/>
                    <a:pt x="32" y="25"/>
                  </a:cubicBezTo>
                  <a:cubicBezTo>
                    <a:pt x="31" y="23"/>
                    <a:pt x="25" y="26"/>
                    <a:pt x="24" y="25"/>
                  </a:cubicBezTo>
                  <a:cubicBezTo>
                    <a:pt x="24" y="25"/>
                    <a:pt x="25" y="23"/>
                    <a:pt x="25" y="22"/>
                  </a:cubicBezTo>
                  <a:cubicBezTo>
                    <a:pt x="24" y="21"/>
                    <a:pt x="27" y="19"/>
                    <a:pt x="27" y="18"/>
                  </a:cubicBezTo>
                  <a:cubicBezTo>
                    <a:pt x="29" y="15"/>
                    <a:pt x="31" y="13"/>
                    <a:pt x="30" y="10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1" y="5"/>
                    <a:pt x="29" y="7"/>
                    <a:pt x="28" y="6"/>
                  </a:cubicBezTo>
                  <a:cubicBezTo>
                    <a:pt x="28" y="4"/>
                    <a:pt x="27" y="3"/>
                    <a:pt x="27" y="2"/>
                  </a:cubicBezTo>
                  <a:cubicBezTo>
                    <a:pt x="25" y="0"/>
                    <a:pt x="25" y="3"/>
                    <a:pt x="23" y="2"/>
                  </a:cubicBezTo>
                  <a:cubicBezTo>
                    <a:pt x="24" y="4"/>
                    <a:pt x="22" y="4"/>
                    <a:pt x="22" y="5"/>
                  </a:cubicBezTo>
                  <a:cubicBezTo>
                    <a:pt x="22" y="5"/>
                    <a:pt x="22" y="9"/>
                    <a:pt x="22" y="9"/>
                  </a:cubicBezTo>
                  <a:cubicBezTo>
                    <a:pt x="21" y="9"/>
                    <a:pt x="21" y="7"/>
                    <a:pt x="21" y="7"/>
                  </a:cubicBezTo>
                  <a:cubicBezTo>
                    <a:pt x="19" y="7"/>
                    <a:pt x="18" y="8"/>
                    <a:pt x="18" y="9"/>
                  </a:cubicBezTo>
                  <a:cubicBezTo>
                    <a:pt x="17" y="10"/>
                    <a:pt x="15" y="10"/>
                    <a:pt x="14" y="11"/>
                  </a:cubicBezTo>
                  <a:cubicBezTo>
                    <a:pt x="13" y="12"/>
                    <a:pt x="14" y="14"/>
                    <a:pt x="13" y="15"/>
                  </a:cubicBezTo>
                  <a:cubicBezTo>
                    <a:pt x="13" y="16"/>
                    <a:pt x="12" y="17"/>
                    <a:pt x="11" y="18"/>
                  </a:cubicBezTo>
                  <a:cubicBezTo>
                    <a:pt x="11" y="19"/>
                    <a:pt x="11" y="20"/>
                    <a:pt x="11" y="21"/>
                  </a:cubicBezTo>
                  <a:cubicBezTo>
                    <a:pt x="11" y="23"/>
                    <a:pt x="10" y="25"/>
                    <a:pt x="9" y="25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5" y="27"/>
                    <a:pt x="6" y="35"/>
                    <a:pt x="4" y="35"/>
                  </a:cubicBezTo>
                  <a:cubicBezTo>
                    <a:pt x="4" y="35"/>
                    <a:pt x="2" y="35"/>
                    <a:pt x="2" y="35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1" y="39"/>
                    <a:pt x="0" y="40"/>
                  </a:cubicBezTo>
                  <a:cubicBezTo>
                    <a:pt x="0" y="41"/>
                    <a:pt x="4" y="46"/>
                    <a:pt x="5" y="47"/>
                  </a:cubicBezTo>
                  <a:cubicBezTo>
                    <a:pt x="5" y="47"/>
                    <a:pt x="4" y="44"/>
                    <a:pt x="4" y="44"/>
                  </a:cubicBezTo>
                  <a:cubicBezTo>
                    <a:pt x="4" y="44"/>
                    <a:pt x="7" y="48"/>
                    <a:pt x="7" y="48"/>
                  </a:cubicBezTo>
                  <a:cubicBezTo>
                    <a:pt x="8" y="50"/>
                    <a:pt x="6" y="50"/>
                    <a:pt x="7" y="52"/>
                  </a:cubicBezTo>
                  <a:cubicBezTo>
                    <a:pt x="6" y="51"/>
                    <a:pt x="8" y="51"/>
                    <a:pt x="9" y="52"/>
                  </a:cubicBezTo>
                  <a:cubicBezTo>
                    <a:pt x="10" y="54"/>
                    <a:pt x="11" y="56"/>
                    <a:pt x="11" y="58"/>
                  </a:cubicBezTo>
                  <a:cubicBezTo>
                    <a:pt x="11" y="58"/>
                    <a:pt x="10" y="67"/>
                    <a:pt x="10" y="67"/>
                  </a:cubicBezTo>
                  <a:cubicBezTo>
                    <a:pt x="11" y="67"/>
                    <a:pt x="11" y="64"/>
                    <a:pt x="11" y="64"/>
                  </a:cubicBezTo>
                  <a:cubicBezTo>
                    <a:pt x="11" y="64"/>
                    <a:pt x="11" y="67"/>
                    <a:pt x="11" y="67"/>
                  </a:cubicBezTo>
                  <a:cubicBezTo>
                    <a:pt x="11" y="67"/>
                    <a:pt x="12" y="66"/>
                    <a:pt x="12" y="66"/>
                  </a:cubicBezTo>
                  <a:cubicBezTo>
                    <a:pt x="12" y="66"/>
                    <a:pt x="12" y="68"/>
                    <a:pt x="12" y="68"/>
                  </a:cubicBezTo>
                  <a:cubicBezTo>
                    <a:pt x="13" y="68"/>
                    <a:pt x="13" y="66"/>
                    <a:pt x="14" y="66"/>
                  </a:cubicBezTo>
                  <a:cubicBezTo>
                    <a:pt x="14" y="66"/>
                    <a:pt x="14" y="67"/>
                    <a:pt x="14" y="67"/>
                  </a:cubicBezTo>
                  <a:cubicBezTo>
                    <a:pt x="14" y="67"/>
                    <a:pt x="17" y="66"/>
                    <a:pt x="17" y="65"/>
                  </a:cubicBezTo>
                  <a:cubicBezTo>
                    <a:pt x="18" y="65"/>
                    <a:pt x="23" y="62"/>
                    <a:pt x="21" y="61"/>
                  </a:cubicBezTo>
                  <a:cubicBezTo>
                    <a:pt x="22" y="61"/>
                    <a:pt x="21" y="63"/>
                    <a:pt x="22" y="64"/>
                  </a:cubicBezTo>
                  <a:cubicBezTo>
                    <a:pt x="23" y="64"/>
                    <a:pt x="24" y="64"/>
                    <a:pt x="24" y="65"/>
                  </a:cubicBezTo>
                  <a:cubicBezTo>
                    <a:pt x="25" y="67"/>
                    <a:pt x="25" y="70"/>
                    <a:pt x="25" y="72"/>
                  </a:cubicBezTo>
                  <a:cubicBezTo>
                    <a:pt x="26" y="75"/>
                    <a:pt x="26" y="77"/>
                    <a:pt x="28" y="79"/>
                  </a:cubicBezTo>
                  <a:cubicBezTo>
                    <a:pt x="28" y="79"/>
                    <a:pt x="29" y="80"/>
                    <a:pt x="29" y="80"/>
                  </a:cubicBezTo>
                  <a:cubicBezTo>
                    <a:pt x="29" y="82"/>
                    <a:pt x="30" y="82"/>
                    <a:pt x="30" y="82"/>
                  </a:cubicBezTo>
                  <a:cubicBezTo>
                    <a:pt x="31" y="83"/>
                    <a:pt x="29" y="85"/>
                    <a:pt x="30" y="85"/>
                  </a:cubicBezTo>
                  <a:cubicBezTo>
                    <a:pt x="30" y="85"/>
                    <a:pt x="30" y="85"/>
                    <a:pt x="31" y="85"/>
                  </a:cubicBezTo>
                  <a:cubicBezTo>
                    <a:pt x="31" y="86"/>
                    <a:pt x="29" y="87"/>
                    <a:pt x="29" y="88"/>
                  </a:cubicBezTo>
                  <a:cubicBezTo>
                    <a:pt x="29" y="90"/>
                    <a:pt x="30" y="88"/>
                    <a:pt x="31" y="89"/>
                  </a:cubicBezTo>
                  <a:cubicBezTo>
                    <a:pt x="31" y="89"/>
                    <a:pt x="29" y="97"/>
                    <a:pt x="29" y="98"/>
                  </a:cubicBezTo>
                  <a:cubicBezTo>
                    <a:pt x="31" y="96"/>
                    <a:pt x="32" y="92"/>
                    <a:pt x="33" y="90"/>
                  </a:cubicBezTo>
                  <a:cubicBezTo>
                    <a:pt x="34" y="88"/>
                    <a:pt x="35" y="87"/>
                    <a:pt x="34" y="85"/>
                  </a:cubicBezTo>
                  <a:cubicBezTo>
                    <a:pt x="33" y="83"/>
                    <a:pt x="33" y="82"/>
                    <a:pt x="33" y="80"/>
                  </a:cubicBezTo>
                  <a:cubicBezTo>
                    <a:pt x="32" y="78"/>
                    <a:pt x="27" y="74"/>
                    <a:pt x="28" y="71"/>
                  </a:cubicBezTo>
                  <a:cubicBezTo>
                    <a:pt x="28" y="71"/>
                    <a:pt x="30" y="70"/>
                    <a:pt x="30" y="69"/>
                  </a:cubicBezTo>
                  <a:cubicBezTo>
                    <a:pt x="29" y="67"/>
                    <a:pt x="30" y="67"/>
                    <a:pt x="30" y="65"/>
                  </a:cubicBezTo>
                  <a:cubicBezTo>
                    <a:pt x="31" y="62"/>
                    <a:pt x="27" y="60"/>
                    <a:pt x="26" y="58"/>
                  </a:cubicBezTo>
                  <a:cubicBezTo>
                    <a:pt x="23" y="56"/>
                    <a:pt x="25" y="52"/>
                    <a:pt x="26" y="49"/>
                  </a:cubicBezTo>
                  <a:cubicBezTo>
                    <a:pt x="26" y="47"/>
                    <a:pt x="27" y="47"/>
                    <a:pt x="29" y="47"/>
                  </a:cubicBezTo>
                  <a:cubicBezTo>
                    <a:pt x="31" y="47"/>
                    <a:pt x="33" y="45"/>
                    <a:pt x="34" y="44"/>
                  </a:cubicBezTo>
                  <a:cubicBezTo>
                    <a:pt x="36" y="43"/>
                    <a:pt x="37" y="44"/>
                    <a:pt x="39" y="42"/>
                  </a:cubicBezTo>
                  <a:cubicBezTo>
                    <a:pt x="40" y="40"/>
                    <a:pt x="41" y="39"/>
                    <a:pt x="41" y="38"/>
                  </a:cubicBezTo>
                  <a:cubicBezTo>
                    <a:pt x="41" y="38"/>
                    <a:pt x="40" y="38"/>
                    <a:pt x="39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703">
              <a:extLst>
                <a:ext uri="{FF2B5EF4-FFF2-40B4-BE49-F238E27FC236}">
                  <a16:creationId xmlns:a16="http://schemas.microsoft.com/office/drawing/2014/main" id="{20EA5D9E-393E-AB48-B172-6B3C741BF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6649055"/>
              <a:ext cx="182677" cy="236588"/>
            </a:xfrm>
            <a:custGeom>
              <a:avLst/>
              <a:gdLst>
                <a:gd name="T0" fmla="*/ 21 w 23"/>
                <a:gd name="T1" fmla="*/ 26 h 28"/>
                <a:gd name="T2" fmla="*/ 20 w 23"/>
                <a:gd name="T3" fmla="*/ 17 h 28"/>
                <a:gd name="T4" fmla="*/ 18 w 23"/>
                <a:gd name="T5" fmla="*/ 16 h 28"/>
                <a:gd name="T6" fmla="*/ 16 w 23"/>
                <a:gd name="T7" fmla="*/ 18 h 28"/>
                <a:gd name="T8" fmla="*/ 17 w 23"/>
                <a:gd name="T9" fmla="*/ 13 h 28"/>
                <a:gd name="T10" fmla="*/ 18 w 23"/>
                <a:gd name="T11" fmla="*/ 7 h 28"/>
                <a:gd name="T12" fmla="*/ 14 w 23"/>
                <a:gd name="T13" fmla="*/ 7 h 28"/>
                <a:gd name="T14" fmla="*/ 10 w 23"/>
                <a:gd name="T15" fmla="*/ 7 h 28"/>
                <a:gd name="T16" fmla="*/ 8 w 23"/>
                <a:gd name="T17" fmla="*/ 4 h 28"/>
                <a:gd name="T18" fmla="*/ 6 w 23"/>
                <a:gd name="T19" fmla="*/ 2 h 28"/>
                <a:gd name="T20" fmla="*/ 2 w 23"/>
                <a:gd name="T21" fmla="*/ 1 h 28"/>
                <a:gd name="T22" fmla="*/ 4 w 23"/>
                <a:gd name="T23" fmla="*/ 5 h 28"/>
                <a:gd name="T24" fmla="*/ 1 w 23"/>
                <a:gd name="T25" fmla="*/ 9 h 28"/>
                <a:gd name="T26" fmla="*/ 3 w 23"/>
                <a:gd name="T27" fmla="*/ 16 h 28"/>
                <a:gd name="T28" fmla="*/ 5 w 23"/>
                <a:gd name="T29" fmla="*/ 25 h 28"/>
                <a:gd name="T30" fmla="*/ 6 w 23"/>
                <a:gd name="T31" fmla="*/ 22 h 28"/>
                <a:gd name="T32" fmla="*/ 7 w 23"/>
                <a:gd name="T33" fmla="*/ 24 h 28"/>
                <a:gd name="T34" fmla="*/ 7 w 23"/>
                <a:gd name="T35" fmla="*/ 23 h 28"/>
                <a:gd name="T36" fmla="*/ 8 w 23"/>
                <a:gd name="T37" fmla="*/ 21 h 28"/>
                <a:gd name="T38" fmla="*/ 13 w 23"/>
                <a:gd name="T39" fmla="*/ 22 h 28"/>
                <a:gd name="T40" fmla="*/ 11 w 23"/>
                <a:gd name="T41" fmla="*/ 16 h 28"/>
                <a:gd name="T42" fmla="*/ 13 w 23"/>
                <a:gd name="T43" fmla="*/ 19 h 28"/>
                <a:gd name="T44" fmla="*/ 17 w 23"/>
                <a:gd name="T45" fmla="*/ 20 h 28"/>
                <a:gd name="T46" fmla="*/ 18 w 23"/>
                <a:gd name="T47" fmla="*/ 22 h 28"/>
                <a:gd name="T48" fmla="*/ 19 w 23"/>
                <a:gd name="T49" fmla="*/ 28 h 28"/>
                <a:gd name="T50" fmla="*/ 21 w 23"/>
                <a:gd name="T51" fmla="*/ 26 h 28"/>
                <a:gd name="T52" fmla="*/ 21 w 23"/>
                <a:gd name="T53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28">
                  <a:moveTo>
                    <a:pt x="21" y="26"/>
                  </a:moveTo>
                  <a:cubicBezTo>
                    <a:pt x="22" y="24"/>
                    <a:pt x="20" y="19"/>
                    <a:pt x="20" y="17"/>
                  </a:cubicBezTo>
                  <a:cubicBezTo>
                    <a:pt x="20" y="17"/>
                    <a:pt x="19" y="13"/>
                    <a:pt x="18" y="16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7"/>
                    <a:pt x="14" y="13"/>
                    <a:pt x="17" y="13"/>
                  </a:cubicBezTo>
                  <a:cubicBezTo>
                    <a:pt x="19" y="12"/>
                    <a:pt x="23" y="6"/>
                    <a:pt x="18" y="7"/>
                  </a:cubicBezTo>
                  <a:cubicBezTo>
                    <a:pt x="17" y="8"/>
                    <a:pt x="15" y="7"/>
                    <a:pt x="14" y="7"/>
                  </a:cubicBezTo>
                  <a:cubicBezTo>
                    <a:pt x="13" y="7"/>
                    <a:pt x="11" y="7"/>
                    <a:pt x="10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2"/>
                    <a:pt x="7" y="3"/>
                    <a:pt x="6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7" y="8"/>
                    <a:pt x="2" y="6"/>
                    <a:pt x="1" y="9"/>
                  </a:cubicBezTo>
                  <a:cubicBezTo>
                    <a:pt x="0" y="12"/>
                    <a:pt x="2" y="14"/>
                    <a:pt x="3" y="16"/>
                  </a:cubicBezTo>
                  <a:cubicBezTo>
                    <a:pt x="5" y="19"/>
                    <a:pt x="6" y="22"/>
                    <a:pt x="5" y="25"/>
                  </a:cubicBezTo>
                  <a:cubicBezTo>
                    <a:pt x="6" y="26"/>
                    <a:pt x="6" y="23"/>
                    <a:pt x="6" y="22"/>
                  </a:cubicBezTo>
                  <a:cubicBezTo>
                    <a:pt x="6" y="23"/>
                    <a:pt x="6" y="24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8" y="26"/>
                    <a:pt x="8" y="23"/>
                    <a:pt x="8" y="21"/>
                  </a:cubicBezTo>
                  <a:cubicBezTo>
                    <a:pt x="8" y="22"/>
                    <a:pt x="12" y="25"/>
                    <a:pt x="13" y="22"/>
                  </a:cubicBezTo>
                  <a:cubicBezTo>
                    <a:pt x="13" y="21"/>
                    <a:pt x="12" y="16"/>
                    <a:pt x="11" y="16"/>
                  </a:cubicBezTo>
                  <a:cubicBezTo>
                    <a:pt x="12" y="16"/>
                    <a:pt x="13" y="18"/>
                    <a:pt x="13" y="19"/>
                  </a:cubicBezTo>
                  <a:cubicBezTo>
                    <a:pt x="14" y="20"/>
                    <a:pt x="17" y="18"/>
                    <a:pt x="17" y="20"/>
                  </a:cubicBezTo>
                  <a:cubicBezTo>
                    <a:pt x="17" y="21"/>
                    <a:pt x="18" y="20"/>
                    <a:pt x="18" y="22"/>
                  </a:cubicBezTo>
                  <a:cubicBezTo>
                    <a:pt x="18" y="24"/>
                    <a:pt x="18" y="26"/>
                    <a:pt x="19" y="28"/>
                  </a:cubicBezTo>
                  <a:cubicBezTo>
                    <a:pt x="20" y="27"/>
                    <a:pt x="20" y="27"/>
                    <a:pt x="21" y="26"/>
                  </a:cubicBezTo>
                  <a:cubicBezTo>
                    <a:pt x="22" y="25"/>
                    <a:pt x="20" y="27"/>
                    <a:pt x="21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7" name="Freeform 704">
              <a:extLst>
                <a:ext uri="{FF2B5EF4-FFF2-40B4-BE49-F238E27FC236}">
                  <a16:creationId xmlns:a16="http://schemas.microsoft.com/office/drawing/2014/main" id="{09AD467A-90A3-0640-852E-5F6C87958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0107" y="6911610"/>
              <a:ext cx="335358" cy="652058"/>
            </a:xfrm>
            <a:custGeom>
              <a:avLst/>
              <a:gdLst>
                <a:gd name="T0" fmla="*/ 40 w 42"/>
                <a:gd name="T1" fmla="*/ 30 h 77"/>
                <a:gd name="T2" fmla="*/ 41 w 42"/>
                <a:gd name="T3" fmla="*/ 27 h 77"/>
                <a:gd name="T4" fmla="*/ 39 w 42"/>
                <a:gd name="T5" fmla="*/ 24 h 77"/>
                <a:gd name="T6" fmla="*/ 36 w 42"/>
                <a:gd name="T7" fmla="*/ 20 h 77"/>
                <a:gd name="T8" fmla="*/ 35 w 42"/>
                <a:gd name="T9" fmla="*/ 15 h 77"/>
                <a:gd name="T10" fmla="*/ 30 w 42"/>
                <a:gd name="T11" fmla="*/ 12 h 77"/>
                <a:gd name="T12" fmla="*/ 25 w 42"/>
                <a:gd name="T13" fmla="*/ 14 h 77"/>
                <a:gd name="T14" fmla="*/ 21 w 42"/>
                <a:gd name="T15" fmla="*/ 14 h 77"/>
                <a:gd name="T16" fmla="*/ 17 w 42"/>
                <a:gd name="T17" fmla="*/ 16 h 77"/>
                <a:gd name="T18" fmla="*/ 19 w 42"/>
                <a:gd name="T19" fmla="*/ 12 h 77"/>
                <a:gd name="T20" fmla="*/ 19 w 42"/>
                <a:gd name="T21" fmla="*/ 9 h 77"/>
                <a:gd name="T22" fmla="*/ 18 w 42"/>
                <a:gd name="T23" fmla="*/ 5 h 77"/>
                <a:gd name="T24" fmla="*/ 15 w 42"/>
                <a:gd name="T25" fmla="*/ 4 h 77"/>
                <a:gd name="T26" fmla="*/ 9 w 42"/>
                <a:gd name="T27" fmla="*/ 1 h 77"/>
                <a:gd name="T28" fmla="*/ 4 w 42"/>
                <a:gd name="T29" fmla="*/ 4 h 77"/>
                <a:gd name="T30" fmla="*/ 1 w 42"/>
                <a:gd name="T31" fmla="*/ 8 h 77"/>
                <a:gd name="T32" fmla="*/ 0 w 42"/>
                <a:gd name="T33" fmla="*/ 13 h 77"/>
                <a:gd name="T34" fmla="*/ 3 w 42"/>
                <a:gd name="T35" fmla="*/ 16 h 77"/>
                <a:gd name="T36" fmla="*/ 6 w 42"/>
                <a:gd name="T37" fmla="*/ 20 h 77"/>
                <a:gd name="T38" fmla="*/ 5 w 42"/>
                <a:gd name="T39" fmla="*/ 24 h 77"/>
                <a:gd name="T40" fmla="*/ 5 w 42"/>
                <a:gd name="T41" fmla="*/ 27 h 77"/>
                <a:gd name="T42" fmla="*/ 4 w 42"/>
                <a:gd name="T43" fmla="*/ 28 h 77"/>
                <a:gd name="T44" fmla="*/ 6 w 42"/>
                <a:gd name="T45" fmla="*/ 33 h 77"/>
                <a:gd name="T46" fmla="*/ 9 w 42"/>
                <a:gd name="T47" fmla="*/ 37 h 77"/>
                <a:gd name="T48" fmla="*/ 10 w 42"/>
                <a:gd name="T49" fmla="*/ 42 h 77"/>
                <a:gd name="T50" fmla="*/ 6 w 42"/>
                <a:gd name="T51" fmla="*/ 52 h 77"/>
                <a:gd name="T52" fmla="*/ 5 w 42"/>
                <a:gd name="T53" fmla="*/ 55 h 77"/>
                <a:gd name="T54" fmla="*/ 4 w 42"/>
                <a:gd name="T55" fmla="*/ 58 h 77"/>
                <a:gd name="T56" fmla="*/ 5 w 42"/>
                <a:gd name="T57" fmla="*/ 62 h 77"/>
                <a:gd name="T58" fmla="*/ 11 w 42"/>
                <a:gd name="T59" fmla="*/ 69 h 77"/>
                <a:gd name="T60" fmla="*/ 13 w 42"/>
                <a:gd name="T61" fmla="*/ 72 h 77"/>
                <a:gd name="T62" fmla="*/ 16 w 42"/>
                <a:gd name="T63" fmla="*/ 72 h 77"/>
                <a:gd name="T64" fmla="*/ 18 w 42"/>
                <a:gd name="T65" fmla="*/ 74 h 77"/>
                <a:gd name="T66" fmla="*/ 19 w 42"/>
                <a:gd name="T67" fmla="*/ 76 h 77"/>
                <a:gd name="T68" fmla="*/ 21 w 42"/>
                <a:gd name="T69" fmla="*/ 76 h 77"/>
                <a:gd name="T70" fmla="*/ 23 w 42"/>
                <a:gd name="T71" fmla="*/ 74 h 77"/>
                <a:gd name="T72" fmla="*/ 16 w 42"/>
                <a:gd name="T73" fmla="*/ 69 h 77"/>
                <a:gd name="T74" fmla="*/ 13 w 42"/>
                <a:gd name="T75" fmla="*/ 67 h 77"/>
                <a:gd name="T76" fmla="*/ 15 w 42"/>
                <a:gd name="T77" fmla="*/ 67 h 77"/>
                <a:gd name="T78" fmla="*/ 12 w 42"/>
                <a:gd name="T79" fmla="*/ 60 h 77"/>
                <a:gd name="T80" fmla="*/ 11 w 42"/>
                <a:gd name="T81" fmla="*/ 58 h 77"/>
                <a:gd name="T82" fmla="*/ 9 w 42"/>
                <a:gd name="T83" fmla="*/ 56 h 77"/>
                <a:gd name="T84" fmla="*/ 11 w 42"/>
                <a:gd name="T85" fmla="*/ 48 h 77"/>
                <a:gd name="T86" fmla="*/ 13 w 42"/>
                <a:gd name="T87" fmla="*/ 43 h 77"/>
                <a:gd name="T88" fmla="*/ 14 w 42"/>
                <a:gd name="T89" fmla="*/ 36 h 77"/>
                <a:gd name="T90" fmla="*/ 17 w 42"/>
                <a:gd name="T91" fmla="*/ 40 h 77"/>
                <a:gd name="T92" fmla="*/ 22 w 42"/>
                <a:gd name="T93" fmla="*/ 41 h 77"/>
                <a:gd name="T94" fmla="*/ 27 w 42"/>
                <a:gd name="T95" fmla="*/ 44 h 77"/>
                <a:gd name="T96" fmla="*/ 24 w 42"/>
                <a:gd name="T97" fmla="*/ 38 h 77"/>
                <a:gd name="T98" fmla="*/ 28 w 42"/>
                <a:gd name="T99" fmla="*/ 33 h 77"/>
                <a:gd name="T100" fmla="*/ 34 w 42"/>
                <a:gd name="T101" fmla="*/ 32 h 77"/>
                <a:gd name="T102" fmla="*/ 38 w 42"/>
                <a:gd name="T103" fmla="*/ 33 h 77"/>
                <a:gd name="T104" fmla="*/ 40 w 42"/>
                <a:gd name="T105" fmla="*/ 30 h 77"/>
                <a:gd name="T106" fmla="*/ 40 w 42"/>
                <a:gd name="T10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77">
                  <a:moveTo>
                    <a:pt x="40" y="30"/>
                  </a:moveTo>
                  <a:cubicBezTo>
                    <a:pt x="41" y="30"/>
                    <a:pt x="40" y="28"/>
                    <a:pt x="41" y="27"/>
                  </a:cubicBezTo>
                  <a:cubicBezTo>
                    <a:pt x="42" y="26"/>
                    <a:pt x="40" y="24"/>
                    <a:pt x="39" y="24"/>
                  </a:cubicBezTo>
                  <a:cubicBezTo>
                    <a:pt x="38" y="23"/>
                    <a:pt x="36" y="22"/>
                    <a:pt x="36" y="20"/>
                  </a:cubicBezTo>
                  <a:cubicBezTo>
                    <a:pt x="36" y="18"/>
                    <a:pt x="37" y="17"/>
                    <a:pt x="35" y="15"/>
                  </a:cubicBezTo>
                  <a:cubicBezTo>
                    <a:pt x="34" y="14"/>
                    <a:pt x="32" y="12"/>
                    <a:pt x="30" y="12"/>
                  </a:cubicBezTo>
                  <a:cubicBezTo>
                    <a:pt x="28" y="12"/>
                    <a:pt x="27" y="14"/>
                    <a:pt x="25" y="14"/>
                  </a:cubicBezTo>
                  <a:cubicBezTo>
                    <a:pt x="23" y="13"/>
                    <a:pt x="23" y="13"/>
                    <a:pt x="21" y="14"/>
                  </a:cubicBezTo>
                  <a:cubicBezTo>
                    <a:pt x="21" y="14"/>
                    <a:pt x="18" y="17"/>
                    <a:pt x="17" y="16"/>
                  </a:cubicBezTo>
                  <a:cubicBezTo>
                    <a:pt x="17" y="15"/>
                    <a:pt x="20" y="13"/>
                    <a:pt x="19" y="12"/>
                  </a:cubicBezTo>
                  <a:cubicBezTo>
                    <a:pt x="17" y="11"/>
                    <a:pt x="19" y="10"/>
                    <a:pt x="19" y="9"/>
                  </a:cubicBezTo>
                  <a:cubicBezTo>
                    <a:pt x="19" y="8"/>
                    <a:pt x="19" y="5"/>
                    <a:pt x="18" y="5"/>
                  </a:cubicBezTo>
                  <a:cubicBezTo>
                    <a:pt x="16" y="6"/>
                    <a:pt x="14" y="6"/>
                    <a:pt x="15" y="4"/>
                  </a:cubicBezTo>
                  <a:cubicBezTo>
                    <a:pt x="16" y="0"/>
                    <a:pt x="11" y="0"/>
                    <a:pt x="9" y="1"/>
                  </a:cubicBezTo>
                  <a:cubicBezTo>
                    <a:pt x="8" y="3"/>
                    <a:pt x="6" y="4"/>
                    <a:pt x="4" y="4"/>
                  </a:cubicBezTo>
                  <a:cubicBezTo>
                    <a:pt x="2" y="4"/>
                    <a:pt x="1" y="7"/>
                    <a:pt x="1" y="8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0" y="15"/>
                    <a:pt x="1" y="15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5" y="25"/>
                    <a:pt x="6" y="26"/>
                    <a:pt x="5" y="27"/>
                  </a:cubicBezTo>
                  <a:cubicBezTo>
                    <a:pt x="5" y="27"/>
                    <a:pt x="4" y="27"/>
                    <a:pt x="4" y="28"/>
                  </a:cubicBezTo>
                  <a:cubicBezTo>
                    <a:pt x="3" y="29"/>
                    <a:pt x="5" y="32"/>
                    <a:pt x="6" y="33"/>
                  </a:cubicBezTo>
                  <a:cubicBezTo>
                    <a:pt x="7" y="34"/>
                    <a:pt x="8" y="35"/>
                    <a:pt x="9" y="37"/>
                  </a:cubicBezTo>
                  <a:cubicBezTo>
                    <a:pt x="9" y="39"/>
                    <a:pt x="9" y="40"/>
                    <a:pt x="10" y="42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6" y="53"/>
                    <a:pt x="5" y="54"/>
                    <a:pt x="5" y="55"/>
                  </a:cubicBezTo>
                  <a:cubicBezTo>
                    <a:pt x="4" y="56"/>
                    <a:pt x="4" y="57"/>
                    <a:pt x="4" y="58"/>
                  </a:cubicBezTo>
                  <a:cubicBezTo>
                    <a:pt x="4" y="59"/>
                    <a:pt x="3" y="62"/>
                    <a:pt x="5" y="62"/>
                  </a:cubicBezTo>
                  <a:cubicBezTo>
                    <a:pt x="8" y="64"/>
                    <a:pt x="9" y="67"/>
                    <a:pt x="11" y="69"/>
                  </a:cubicBezTo>
                  <a:cubicBezTo>
                    <a:pt x="12" y="70"/>
                    <a:pt x="12" y="71"/>
                    <a:pt x="13" y="72"/>
                  </a:cubicBezTo>
                  <a:cubicBezTo>
                    <a:pt x="14" y="72"/>
                    <a:pt x="15" y="72"/>
                    <a:pt x="16" y="72"/>
                  </a:cubicBezTo>
                  <a:cubicBezTo>
                    <a:pt x="17" y="73"/>
                    <a:pt x="18" y="73"/>
                    <a:pt x="18" y="74"/>
                  </a:cubicBezTo>
                  <a:cubicBezTo>
                    <a:pt x="18" y="75"/>
                    <a:pt x="18" y="76"/>
                    <a:pt x="19" y="76"/>
                  </a:cubicBezTo>
                  <a:cubicBezTo>
                    <a:pt x="19" y="77"/>
                    <a:pt x="20" y="76"/>
                    <a:pt x="21" y="76"/>
                  </a:cubicBezTo>
                  <a:cubicBezTo>
                    <a:pt x="22" y="76"/>
                    <a:pt x="23" y="74"/>
                    <a:pt x="23" y="74"/>
                  </a:cubicBezTo>
                  <a:cubicBezTo>
                    <a:pt x="21" y="71"/>
                    <a:pt x="20" y="70"/>
                    <a:pt x="16" y="69"/>
                  </a:cubicBezTo>
                  <a:cubicBezTo>
                    <a:pt x="15" y="69"/>
                    <a:pt x="14" y="68"/>
                    <a:pt x="13" y="67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4" y="67"/>
                    <a:pt x="12" y="61"/>
                    <a:pt x="12" y="60"/>
                  </a:cubicBezTo>
                  <a:cubicBezTo>
                    <a:pt x="12" y="59"/>
                    <a:pt x="12" y="59"/>
                    <a:pt x="11" y="58"/>
                  </a:cubicBezTo>
                  <a:cubicBezTo>
                    <a:pt x="10" y="58"/>
                    <a:pt x="9" y="57"/>
                    <a:pt x="9" y="56"/>
                  </a:cubicBezTo>
                  <a:cubicBezTo>
                    <a:pt x="8" y="53"/>
                    <a:pt x="10" y="50"/>
                    <a:pt x="11" y="48"/>
                  </a:cubicBezTo>
                  <a:cubicBezTo>
                    <a:pt x="11" y="46"/>
                    <a:pt x="13" y="44"/>
                    <a:pt x="13" y="43"/>
                  </a:cubicBezTo>
                  <a:cubicBezTo>
                    <a:pt x="13" y="41"/>
                    <a:pt x="12" y="37"/>
                    <a:pt x="14" y="36"/>
                  </a:cubicBezTo>
                  <a:cubicBezTo>
                    <a:pt x="17" y="36"/>
                    <a:pt x="17" y="37"/>
                    <a:pt x="17" y="40"/>
                  </a:cubicBezTo>
                  <a:cubicBezTo>
                    <a:pt x="16" y="42"/>
                    <a:pt x="20" y="41"/>
                    <a:pt x="22" y="41"/>
                  </a:cubicBezTo>
                  <a:cubicBezTo>
                    <a:pt x="23" y="41"/>
                    <a:pt x="26" y="43"/>
                    <a:pt x="27" y="44"/>
                  </a:cubicBezTo>
                  <a:cubicBezTo>
                    <a:pt x="27" y="42"/>
                    <a:pt x="25" y="41"/>
                    <a:pt x="24" y="38"/>
                  </a:cubicBezTo>
                  <a:cubicBezTo>
                    <a:pt x="24" y="36"/>
                    <a:pt x="26" y="35"/>
                    <a:pt x="28" y="33"/>
                  </a:cubicBezTo>
                  <a:cubicBezTo>
                    <a:pt x="29" y="32"/>
                    <a:pt x="32" y="32"/>
                    <a:pt x="34" y="32"/>
                  </a:cubicBezTo>
                  <a:cubicBezTo>
                    <a:pt x="36" y="32"/>
                    <a:pt x="37" y="32"/>
                    <a:pt x="38" y="33"/>
                  </a:cubicBezTo>
                  <a:cubicBezTo>
                    <a:pt x="40" y="33"/>
                    <a:pt x="39" y="32"/>
                    <a:pt x="40" y="30"/>
                  </a:cubicBezTo>
                  <a:cubicBezTo>
                    <a:pt x="41" y="30"/>
                    <a:pt x="40" y="31"/>
                    <a:pt x="40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8" name="Freeform 705">
              <a:extLst>
                <a:ext uri="{FF2B5EF4-FFF2-40B4-BE49-F238E27FC236}">
                  <a16:creationId xmlns:a16="http://schemas.microsoft.com/office/drawing/2014/main" id="{6ED454B2-DA9C-6B4F-87E2-B5BA0303E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2781" y="6776005"/>
              <a:ext cx="305365" cy="660715"/>
            </a:xfrm>
            <a:custGeom>
              <a:avLst/>
              <a:gdLst>
                <a:gd name="T0" fmla="*/ 37 w 38"/>
                <a:gd name="T1" fmla="*/ 55 h 78"/>
                <a:gd name="T2" fmla="*/ 36 w 38"/>
                <a:gd name="T3" fmla="*/ 49 h 78"/>
                <a:gd name="T4" fmla="*/ 32 w 38"/>
                <a:gd name="T5" fmla="*/ 41 h 78"/>
                <a:gd name="T6" fmla="*/ 28 w 38"/>
                <a:gd name="T7" fmla="*/ 37 h 78"/>
                <a:gd name="T8" fmla="*/ 22 w 38"/>
                <a:gd name="T9" fmla="*/ 31 h 78"/>
                <a:gd name="T10" fmla="*/ 18 w 38"/>
                <a:gd name="T11" fmla="*/ 26 h 78"/>
                <a:gd name="T12" fmla="*/ 19 w 38"/>
                <a:gd name="T13" fmla="*/ 20 h 78"/>
                <a:gd name="T14" fmla="*/ 23 w 38"/>
                <a:gd name="T15" fmla="*/ 15 h 78"/>
                <a:gd name="T16" fmla="*/ 29 w 38"/>
                <a:gd name="T17" fmla="*/ 11 h 78"/>
                <a:gd name="T18" fmla="*/ 23 w 38"/>
                <a:gd name="T19" fmla="*/ 7 h 78"/>
                <a:gd name="T20" fmla="*/ 24 w 38"/>
                <a:gd name="T21" fmla="*/ 4 h 78"/>
                <a:gd name="T22" fmla="*/ 19 w 38"/>
                <a:gd name="T23" fmla="*/ 3 h 78"/>
                <a:gd name="T24" fmla="*/ 14 w 38"/>
                <a:gd name="T25" fmla="*/ 3 h 78"/>
                <a:gd name="T26" fmla="*/ 11 w 38"/>
                <a:gd name="T27" fmla="*/ 5 h 78"/>
                <a:gd name="T28" fmla="*/ 8 w 38"/>
                <a:gd name="T29" fmla="*/ 5 h 78"/>
                <a:gd name="T30" fmla="*/ 5 w 38"/>
                <a:gd name="T31" fmla="*/ 5 h 78"/>
                <a:gd name="T32" fmla="*/ 3 w 38"/>
                <a:gd name="T33" fmla="*/ 5 h 78"/>
                <a:gd name="T34" fmla="*/ 0 w 38"/>
                <a:gd name="T35" fmla="*/ 6 h 78"/>
                <a:gd name="T36" fmla="*/ 4 w 38"/>
                <a:gd name="T37" fmla="*/ 9 h 78"/>
                <a:gd name="T38" fmla="*/ 5 w 38"/>
                <a:gd name="T39" fmla="*/ 13 h 78"/>
                <a:gd name="T40" fmla="*/ 9 w 38"/>
                <a:gd name="T41" fmla="*/ 14 h 78"/>
                <a:gd name="T42" fmla="*/ 12 w 38"/>
                <a:gd name="T43" fmla="*/ 17 h 78"/>
                <a:gd name="T44" fmla="*/ 13 w 38"/>
                <a:gd name="T45" fmla="*/ 21 h 78"/>
                <a:gd name="T46" fmla="*/ 10 w 38"/>
                <a:gd name="T47" fmla="*/ 22 h 78"/>
                <a:gd name="T48" fmla="*/ 14 w 38"/>
                <a:gd name="T49" fmla="*/ 25 h 78"/>
                <a:gd name="T50" fmla="*/ 19 w 38"/>
                <a:gd name="T51" fmla="*/ 31 h 78"/>
                <a:gd name="T52" fmla="*/ 23 w 38"/>
                <a:gd name="T53" fmla="*/ 35 h 78"/>
                <a:gd name="T54" fmla="*/ 26 w 38"/>
                <a:gd name="T55" fmla="*/ 39 h 78"/>
                <a:gd name="T56" fmla="*/ 28 w 38"/>
                <a:gd name="T57" fmla="*/ 43 h 78"/>
                <a:gd name="T58" fmla="*/ 27 w 38"/>
                <a:gd name="T59" fmla="*/ 48 h 78"/>
                <a:gd name="T60" fmla="*/ 28 w 38"/>
                <a:gd name="T61" fmla="*/ 52 h 78"/>
                <a:gd name="T62" fmla="*/ 28 w 38"/>
                <a:gd name="T63" fmla="*/ 57 h 78"/>
                <a:gd name="T64" fmla="*/ 23 w 38"/>
                <a:gd name="T65" fmla="*/ 60 h 78"/>
                <a:gd name="T66" fmla="*/ 20 w 38"/>
                <a:gd name="T67" fmla="*/ 62 h 78"/>
                <a:gd name="T68" fmla="*/ 20 w 38"/>
                <a:gd name="T69" fmla="*/ 65 h 78"/>
                <a:gd name="T70" fmla="*/ 18 w 38"/>
                <a:gd name="T71" fmla="*/ 66 h 78"/>
                <a:gd name="T72" fmla="*/ 14 w 38"/>
                <a:gd name="T73" fmla="*/ 67 h 78"/>
                <a:gd name="T74" fmla="*/ 15 w 38"/>
                <a:gd name="T75" fmla="*/ 70 h 78"/>
                <a:gd name="T76" fmla="*/ 14 w 38"/>
                <a:gd name="T77" fmla="*/ 74 h 78"/>
                <a:gd name="T78" fmla="*/ 14 w 38"/>
                <a:gd name="T79" fmla="*/ 77 h 78"/>
                <a:gd name="T80" fmla="*/ 18 w 38"/>
                <a:gd name="T81" fmla="*/ 75 h 78"/>
                <a:gd name="T82" fmla="*/ 19 w 38"/>
                <a:gd name="T83" fmla="*/ 71 h 78"/>
                <a:gd name="T84" fmla="*/ 22 w 38"/>
                <a:gd name="T85" fmla="*/ 72 h 78"/>
                <a:gd name="T86" fmla="*/ 21 w 38"/>
                <a:gd name="T87" fmla="*/ 70 h 78"/>
                <a:gd name="T88" fmla="*/ 23 w 38"/>
                <a:gd name="T89" fmla="*/ 71 h 78"/>
                <a:gd name="T90" fmla="*/ 24 w 38"/>
                <a:gd name="T91" fmla="*/ 67 h 78"/>
                <a:gd name="T92" fmla="*/ 26 w 38"/>
                <a:gd name="T93" fmla="*/ 68 h 78"/>
                <a:gd name="T94" fmla="*/ 30 w 38"/>
                <a:gd name="T95" fmla="*/ 66 h 78"/>
                <a:gd name="T96" fmla="*/ 36 w 38"/>
                <a:gd name="T97" fmla="*/ 61 h 78"/>
                <a:gd name="T98" fmla="*/ 36 w 38"/>
                <a:gd name="T99" fmla="*/ 57 h 78"/>
                <a:gd name="T100" fmla="*/ 37 w 38"/>
                <a:gd name="T101" fmla="*/ 55 h 78"/>
                <a:gd name="T102" fmla="*/ 37 w 38"/>
                <a:gd name="T103" fmla="*/ 5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78">
                  <a:moveTo>
                    <a:pt x="37" y="55"/>
                  </a:moveTo>
                  <a:cubicBezTo>
                    <a:pt x="36" y="54"/>
                    <a:pt x="36" y="52"/>
                    <a:pt x="36" y="49"/>
                  </a:cubicBezTo>
                  <a:cubicBezTo>
                    <a:pt x="35" y="46"/>
                    <a:pt x="34" y="44"/>
                    <a:pt x="32" y="41"/>
                  </a:cubicBezTo>
                  <a:cubicBezTo>
                    <a:pt x="31" y="39"/>
                    <a:pt x="30" y="38"/>
                    <a:pt x="28" y="37"/>
                  </a:cubicBezTo>
                  <a:cubicBezTo>
                    <a:pt x="26" y="35"/>
                    <a:pt x="23" y="34"/>
                    <a:pt x="22" y="31"/>
                  </a:cubicBezTo>
                  <a:cubicBezTo>
                    <a:pt x="22" y="29"/>
                    <a:pt x="20" y="28"/>
                    <a:pt x="18" y="26"/>
                  </a:cubicBezTo>
                  <a:cubicBezTo>
                    <a:pt x="17" y="25"/>
                    <a:pt x="18" y="21"/>
                    <a:pt x="19" y="20"/>
                  </a:cubicBezTo>
                  <a:cubicBezTo>
                    <a:pt x="21" y="19"/>
                    <a:pt x="23" y="17"/>
                    <a:pt x="23" y="15"/>
                  </a:cubicBezTo>
                  <a:cubicBezTo>
                    <a:pt x="24" y="14"/>
                    <a:pt x="28" y="12"/>
                    <a:pt x="29" y="11"/>
                  </a:cubicBezTo>
                  <a:cubicBezTo>
                    <a:pt x="27" y="10"/>
                    <a:pt x="25" y="9"/>
                    <a:pt x="23" y="7"/>
                  </a:cubicBezTo>
                  <a:cubicBezTo>
                    <a:pt x="21" y="6"/>
                    <a:pt x="24" y="6"/>
                    <a:pt x="24" y="4"/>
                  </a:cubicBezTo>
                  <a:cubicBezTo>
                    <a:pt x="24" y="4"/>
                    <a:pt x="19" y="3"/>
                    <a:pt x="19" y="3"/>
                  </a:cubicBezTo>
                  <a:cubicBezTo>
                    <a:pt x="17" y="2"/>
                    <a:pt x="15" y="0"/>
                    <a:pt x="14" y="3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9" y="8"/>
                    <a:pt x="9" y="4"/>
                    <a:pt x="8" y="5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4"/>
                    <a:pt x="1" y="6"/>
                    <a:pt x="0" y="6"/>
                  </a:cubicBezTo>
                  <a:cubicBezTo>
                    <a:pt x="0" y="7"/>
                    <a:pt x="3" y="9"/>
                    <a:pt x="4" y="9"/>
                  </a:cubicBezTo>
                  <a:cubicBezTo>
                    <a:pt x="5" y="11"/>
                    <a:pt x="4" y="12"/>
                    <a:pt x="5" y="13"/>
                  </a:cubicBezTo>
                  <a:cubicBezTo>
                    <a:pt x="5" y="15"/>
                    <a:pt x="8" y="15"/>
                    <a:pt x="9" y="14"/>
                  </a:cubicBezTo>
                  <a:cubicBezTo>
                    <a:pt x="11" y="13"/>
                    <a:pt x="12" y="16"/>
                    <a:pt x="12" y="17"/>
                  </a:cubicBezTo>
                  <a:cubicBezTo>
                    <a:pt x="13" y="19"/>
                    <a:pt x="15" y="19"/>
                    <a:pt x="13" y="21"/>
                  </a:cubicBezTo>
                  <a:cubicBezTo>
                    <a:pt x="11" y="22"/>
                    <a:pt x="10" y="19"/>
                    <a:pt x="10" y="22"/>
                  </a:cubicBezTo>
                  <a:cubicBezTo>
                    <a:pt x="10" y="24"/>
                    <a:pt x="13" y="24"/>
                    <a:pt x="14" y="25"/>
                  </a:cubicBezTo>
                  <a:cubicBezTo>
                    <a:pt x="16" y="27"/>
                    <a:pt x="17" y="29"/>
                    <a:pt x="19" y="31"/>
                  </a:cubicBezTo>
                  <a:cubicBezTo>
                    <a:pt x="20" y="33"/>
                    <a:pt x="22" y="33"/>
                    <a:pt x="23" y="35"/>
                  </a:cubicBezTo>
                  <a:cubicBezTo>
                    <a:pt x="24" y="37"/>
                    <a:pt x="24" y="38"/>
                    <a:pt x="26" y="39"/>
                  </a:cubicBezTo>
                  <a:cubicBezTo>
                    <a:pt x="27" y="40"/>
                    <a:pt x="26" y="42"/>
                    <a:pt x="28" y="43"/>
                  </a:cubicBezTo>
                  <a:cubicBezTo>
                    <a:pt x="29" y="44"/>
                    <a:pt x="28" y="47"/>
                    <a:pt x="27" y="48"/>
                  </a:cubicBezTo>
                  <a:cubicBezTo>
                    <a:pt x="26" y="49"/>
                    <a:pt x="27" y="51"/>
                    <a:pt x="28" y="52"/>
                  </a:cubicBezTo>
                  <a:cubicBezTo>
                    <a:pt x="28" y="54"/>
                    <a:pt x="28" y="55"/>
                    <a:pt x="28" y="57"/>
                  </a:cubicBezTo>
                  <a:cubicBezTo>
                    <a:pt x="26" y="59"/>
                    <a:pt x="26" y="59"/>
                    <a:pt x="23" y="60"/>
                  </a:cubicBezTo>
                  <a:cubicBezTo>
                    <a:pt x="21" y="60"/>
                    <a:pt x="24" y="63"/>
                    <a:pt x="20" y="62"/>
                  </a:cubicBezTo>
                  <a:cubicBezTo>
                    <a:pt x="18" y="62"/>
                    <a:pt x="20" y="64"/>
                    <a:pt x="20" y="65"/>
                  </a:cubicBezTo>
                  <a:cubicBezTo>
                    <a:pt x="21" y="67"/>
                    <a:pt x="19" y="66"/>
                    <a:pt x="18" y="66"/>
                  </a:cubicBezTo>
                  <a:cubicBezTo>
                    <a:pt x="16" y="66"/>
                    <a:pt x="15" y="66"/>
                    <a:pt x="14" y="67"/>
                  </a:cubicBezTo>
                  <a:cubicBezTo>
                    <a:pt x="11" y="69"/>
                    <a:pt x="13" y="69"/>
                    <a:pt x="15" y="70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4"/>
                    <a:pt x="13" y="78"/>
                    <a:pt x="14" y="77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22" y="74"/>
                    <a:pt x="20" y="73"/>
                    <a:pt x="19" y="71"/>
                  </a:cubicBezTo>
                  <a:cubicBezTo>
                    <a:pt x="20" y="71"/>
                    <a:pt x="21" y="73"/>
                    <a:pt x="22" y="72"/>
                  </a:cubicBezTo>
                  <a:cubicBezTo>
                    <a:pt x="23" y="71"/>
                    <a:pt x="21" y="70"/>
                    <a:pt x="21" y="70"/>
                  </a:cubicBezTo>
                  <a:cubicBezTo>
                    <a:pt x="21" y="69"/>
                    <a:pt x="23" y="71"/>
                    <a:pt x="23" y="71"/>
                  </a:cubicBezTo>
                  <a:cubicBezTo>
                    <a:pt x="22" y="71"/>
                    <a:pt x="23" y="67"/>
                    <a:pt x="24" y="67"/>
                  </a:cubicBezTo>
                  <a:cubicBezTo>
                    <a:pt x="24" y="66"/>
                    <a:pt x="26" y="68"/>
                    <a:pt x="26" y="68"/>
                  </a:cubicBezTo>
                  <a:cubicBezTo>
                    <a:pt x="28" y="68"/>
                    <a:pt x="29" y="67"/>
                    <a:pt x="30" y="66"/>
                  </a:cubicBezTo>
                  <a:cubicBezTo>
                    <a:pt x="31" y="65"/>
                    <a:pt x="36" y="63"/>
                    <a:pt x="36" y="61"/>
                  </a:cubicBezTo>
                  <a:cubicBezTo>
                    <a:pt x="36" y="60"/>
                    <a:pt x="35" y="59"/>
                    <a:pt x="36" y="57"/>
                  </a:cubicBezTo>
                  <a:cubicBezTo>
                    <a:pt x="36" y="56"/>
                    <a:pt x="38" y="57"/>
                    <a:pt x="37" y="55"/>
                  </a:cubicBezTo>
                  <a:cubicBezTo>
                    <a:pt x="36" y="54"/>
                    <a:pt x="38" y="56"/>
                    <a:pt x="37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9" name="Freeform 706">
              <a:extLst>
                <a:ext uri="{FF2B5EF4-FFF2-40B4-BE49-F238E27FC236}">
                  <a16:creationId xmlns:a16="http://schemas.microsoft.com/office/drawing/2014/main" id="{ABFF99FE-CE7F-9B4D-A24C-DD4EE4F3E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1893" y="6827940"/>
              <a:ext cx="294460" cy="380848"/>
            </a:xfrm>
            <a:custGeom>
              <a:avLst/>
              <a:gdLst>
                <a:gd name="T0" fmla="*/ 37 w 37"/>
                <a:gd name="T1" fmla="*/ 38 h 45"/>
                <a:gd name="T2" fmla="*/ 35 w 37"/>
                <a:gd name="T3" fmla="*/ 35 h 45"/>
                <a:gd name="T4" fmla="*/ 33 w 37"/>
                <a:gd name="T5" fmla="*/ 32 h 45"/>
                <a:gd name="T6" fmla="*/ 30 w 37"/>
                <a:gd name="T7" fmla="*/ 28 h 45"/>
                <a:gd name="T8" fmla="*/ 26 w 37"/>
                <a:gd name="T9" fmla="*/ 22 h 45"/>
                <a:gd name="T10" fmla="*/ 22 w 37"/>
                <a:gd name="T11" fmla="*/ 18 h 45"/>
                <a:gd name="T12" fmla="*/ 19 w 37"/>
                <a:gd name="T13" fmla="*/ 15 h 45"/>
                <a:gd name="T14" fmla="*/ 22 w 37"/>
                <a:gd name="T15" fmla="*/ 14 h 45"/>
                <a:gd name="T16" fmla="*/ 21 w 37"/>
                <a:gd name="T17" fmla="*/ 10 h 45"/>
                <a:gd name="T18" fmla="*/ 14 w 37"/>
                <a:gd name="T19" fmla="*/ 8 h 45"/>
                <a:gd name="T20" fmla="*/ 13 w 37"/>
                <a:gd name="T21" fmla="*/ 4 h 45"/>
                <a:gd name="T22" fmla="*/ 9 w 37"/>
                <a:gd name="T23" fmla="*/ 0 h 45"/>
                <a:gd name="T24" fmla="*/ 7 w 37"/>
                <a:gd name="T25" fmla="*/ 0 h 45"/>
                <a:gd name="T26" fmla="*/ 8 w 37"/>
                <a:gd name="T27" fmla="*/ 4 h 45"/>
                <a:gd name="T28" fmla="*/ 8 w 37"/>
                <a:gd name="T29" fmla="*/ 7 h 45"/>
                <a:gd name="T30" fmla="*/ 4 w 37"/>
                <a:gd name="T31" fmla="*/ 5 h 45"/>
                <a:gd name="T32" fmla="*/ 0 w 37"/>
                <a:gd name="T33" fmla="*/ 10 h 45"/>
                <a:gd name="T34" fmla="*/ 4 w 37"/>
                <a:gd name="T35" fmla="*/ 15 h 45"/>
                <a:gd name="T36" fmla="*/ 4 w 37"/>
                <a:gd name="T37" fmla="*/ 22 h 45"/>
                <a:gd name="T38" fmla="*/ 3 w 37"/>
                <a:gd name="T39" fmla="*/ 26 h 45"/>
                <a:gd name="T40" fmla="*/ 7 w 37"/>
                <a:gd name="T41" fmla="*/ 25 h 45"/>
                <a:gd name="T42" fmla="*/ 10 w 37"/>
                <a:gd name="T43" fmla="*/ 23 h 45"/>
                <a:gd name="T44" fmla="*/ 15 w 37"/>
                <a:gd name="T45" fmla="*/ 22 h 45"/>
                <a:gd name="T46" fmla="*/ 23 w 37"/>
                <a:gd name="T47" fmla="*/ 28 h 45"/>
                <a:gd name="T48" fmla="*/ 27 w 37"/>
                <a:gd name="T49" fmla="*/ 36 h 45"/>
                <a:gd name="T50" fmla="*/ 27 w 37"/>
                <a:gd name="T51" fmla="*/ 39 h 45"/>
                <a:gd name="T52" fmla="*/ 25 w 37"/>
                <a:gd name="T53" fmla="*/ 43 h 45"/>
                <a:gd name="T54" fmla="*/ 29 w 37"/>
                <a:gd name="T55" fmla="*/ 43 h 45"/>
                <a:gd name="T56" fmla="*/ 32 w 37"/>
                <a:gd name="T57" fmla="*/ 42 h 45"/>
                <a:gd name="T58" fmla="*/ 35 w 37"/>
                <a:gd name="T59" fmla="*/ 42 h 45"/>
                <a:gd name="T60" fmla="*/ 37 w 37"/>
                <a:gd name="T61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45">
                  <a:moveTo>
                    <a:pt x="37" y="38"/>
                  </a:moveTo>
                  <a:cubicBezTo>
                    <a:pt x="37" y="37"/>
                    <a:pt x="36" y="37"/>
                    <a:pt x="35" y="35"/>
                  </a:cubicBezTo>
                  <a:cubicBezTo>
                    <a:pt x="35" y="33"/>
                    <a:pt x="34" y="34"/>
                    <a:pt x="33" y="32"/>
                  </a:cubicBezTo>
                  <a:cubicBezTo>
                    <a:pt x="32" y="30"/>
                    <a:pt x="32" y="29"/>
                    <a:pt x="30" y="28"/>
                  </a:cubicBezTo>
                  <a:cubicBezTo>
                    <a:pt x="28" y="26"/>
                    <a:pt x="27" y="24"/>
                    <a:pt x="26" y="22"/>
                  </a:cubicBezTo>
                  <a:cubicBezTo>
                    <a:pt x="25" y="21"/>
                    <a:pt x="23" y="19"/>
                    <a:pt x="22" y="18"/>
                  </a:cubicBezTo>
                  <a:cubicBezTo>
                    <a:pt x="20" y="17"/>
                    <a:pt x="19" y="18"/>
                    <a:pt x="19" y="15"/>
                  </a:cubicBezTo>
                  <a:cubicBezTo>
                    <a:pt x="19" y="14"/>
                    <a:pt x="21" y="16"/>
                    <a:pt x="22" y="14"/>
                  </a:cubicBezTo>
                  <a:cubicBezTo>
                    <a:pt x="24" y="13"/>
                    <a:pt x="22" y="12"/>
                    <a:pt x="21" y="10"/>
                  </a:cubicBezTo>
                  <a:cubicBezTo>
                    <a:pt x="19" y="5"/>
                    <a:pt x="16" y="11"/>
                    <a:pt x="14" y="8"/>
                  </a:cubicBezTo>
                  <a:cubicBezTo>
                    <a:pt x="13" y="7"/>
                    <a:pt x="14" y="5"/>
                    <a:pt x="13" y="4"/>
                  </a:cubicBezTo>
                  <a:cubicBezTo>
                    <a:pt x="12" y="3"/>
                    <a:pt x="10" y="2"/>
                    <a:pt x="9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6" y="1"/>
                    <a:pt x="8" y="3"/>
                    <a:pt x="8" y="4"/>
                  </a:cubicBezTo>
                  <a:cubicBezTo>
                    <a:pt x="8" y="5"/>
                    <a:pt x="9" y="7"/>
                    <a:pt x="8" y="7"/>
                  </a:cubicBezTo>
                  <a:cubicBezTo>
                    <a:pt x="6" y="7"/>
                    <a:pt x="6" y="5"/>
                    <a:pt x="4" y="5"/>
                  </a:cubicBezTo>
                  <a:cubicBezTo>
                    <a:pt x="3" y="4"/>
                    <a:pt x="0" y="10"/>
                    <a:pt x="0" y="10"/>
                  </a:cubicBezTo>
                  <a:cubicBezTo>
                    <a:pt x="1" y="13"/>
                    <a:pt x="0" y="17"/>
                    <a:pt x="4" y="15"/>
                  </a:cubicBezTo>
                  <a:cubicBezTo>
                    <a:pt x="6" y="14"/>
                    <a:pt x="4" y="22"/>
                    <a:pt x="4" y="22"/>
                  </a:cubicBezTo>
                  <a:cubicBezTo>
                    <a:pt x="6" y="23"/>
                    <a:pt x="4" y="24"/>
                    <a:pt x="3" y="26"/>
                  </a:cubicBezTo>
                  <a:cubicBezTo>
                    <a:pt x="3" y="27"/>
                    <a:pt x="6" y="25"/>
                    <a:pt x="7" y="25"/>
                  </a:cubicBezTo>
                  <a:cubicBezTo>
                    <a:pt x="7" y="24"/>
                    <a:pt x="9" y="23"/>
                    <a:pt x="10" y="23"/>
                  </a:cubicBezTo>
                  <a:cubicBezTo>
                    <a:pt x="12" y="24"/>
                    <a:pt x="13" y="24"/>
                    <a:pt x="15" y="22"/>
                  </a:cubicBezTo>
                  <a:cubicBezTo>
                    <a:pt x="17" y="21"/>
                    <a:pt x="24" y="25"/>
                    <a:pt x="23" y="28"/>
                  </a:cubicBezTo>
                  <a:cubicBezTo>
                    <a:pt x="21" y="32"/>
                    <a:pt x="25" y="33"/>
                    <a:pt x="27" y="36"/>
                  </a:cubicBezTo>
                  <a:cubicBezTo>
                    <a:pt x="27" y="37"/>
                    <a:pt x="27" y="38"/>
                    <a:pt x="27" y="39"/>
                  </a:cubicBezTo>
                  <a:cubicBezTo>
                    <a:pt x="27" y="40"/>
                    <a:pt x="26" y="42"/>
                    <a:pt x="25" y="43"/>
                  </a:cubicBezTo>
                  <a:cubicBezTo>
                    <a:pt x="26" y="43"/>
                    <a:pt x="29" y="45"/>
                    <a:pt x="29" y="43"/>
                  </a:cubicBezTo>
                  <a:cubicBezTo>
                    <a:pt x="29" y="42"/>
                    <a:pt x="31" y="41"/>
                    <a:pt x="32" y="42"/>
                  </a:cubicBezTo>
                  <a:cubicBezTo>
                    <a:pt x="33" y="43"/>
                    <a:pt x="34" y="43"/>
                    <a:pt x="35" y="42"/>
                  </a:cubicBezTo>
                  <a:cubicBezTo>
                    <a:pt x="37" y="42"/>
                    <a:pt x="37" y="40"/>
                    <a:pt x="37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0" name="Freeform 707">
              <a:extLst>
                <a:ext uri="{FF2B5EF4-FFF2-40B4-BE49-F238E27FC236}">
                  <a16:creationId xmlns:a16="http://schemas.microsoft.com/office/drawing/2014/main" id="{EFDFC80B-94C8-FE46-A8C7-37E1EB284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4251" y="7860844"/>
              <a:ext cx="359895" cy="323144"/>
            </a:xfrm>
            <a:custGeom>
              <a:avLst/>
              <a:gdLst>
                <a:gd name="T0" fmla="*/ 45 w 45"/>
                <a:gd name="T1" fmla="*/ 29 h 38"/>
                <a:gd name="T2" fmla="*/ 45 w 45"/>
                <a:gd name="T3" fmla="*/ 26 h 38"/>
                <a:gd name="T4" fmla="*/ 45 w 45"/>
                <a:gd name="T5" fmla="*/ 24 h 38"/>
                <a:gd name="T6" fmla="*/ 45 w 45"/>
                <a:gd name="T7" fmla="*/ 15 h 38"/>
                <a:gd name="T8" fmla="*/ 45 w 45"/>
                <a:gd name="T9" fmla="*/ 6 h 38"/>
                <a:gd name="T10" fmla="*/ 35 w 45"/>
                <a:gd name="T11" fmla="*/ 3 h 38"/>
                <a:gd name="T12" fmla="*/ 30 w 45"/>
                <a:gd name="T13" fmla="*/ 0 h 38"/>
                <a:gd name="T14" fmla="*/ 26 w 45"/>
                <a:gd name="T15" fmla="*/ 3 h 38"/>
                <a:gd name="T16" fmla="*/ 22 w 45"/>
                <a:gd name="T17" fmla="*/ 5 h 38"/>
                <a:gd name="T18" fmla="*/ 18 w 45"/>
                <a:gd name="T19" fmla="*/ 10 h 38"/>
                <a:gd name="T20" fmla="*/ 14 w 45"/>
                <a:gd name="T21" fmla="*/ 8 h 38"/>
                <a:gd name="T22" fmla="*/ 11 w 45"/>
                <a:gd name="T23" fmla="*/ 5 h 38"/>
                <a:gd name="T24" fmla="*/ 9 w 45"/>
                <a:gd name="T25" fmla="*/ 6 h 38"/>
                <a:gd name="T26" fmla="*/ 7 w 45"/>
                <a:gd name="T27" fmla="*/ 5 h 38"/>
                <a:gd name="T28" fmla="*/ 4 w 45"/>
                <a:gd name="T29" fmla="*/ 6 h 38"/>
                <a:gd name="T30" fmla="*/ 0 w 45"/>
                <a:gd name="T31" fmla="*/ 7 h 38"/>
                <a:gd name="T32" fmla="*/ 3 w 45"/>
                <a:gd name="T33" fmla="*/ 8 h 38"/>
                <a:gd name="T34" fmla="*/ 4 w 45"/>
                <a:gd name="T35" fmla="*/ 11 h 38"/>
                <a:gd name="T36" fmla="*/ 7 w 45"/>
                <a:gd name="T37" fmla="*/ 14 h 38"/>
                <a:gd name="T38" fmla="*/ 9 w 45"/>
                <a:gd name="T39" fmla="*/ 8 h 38"/>
                <a:gd name="T40" fmla="*/ 10 w 45"/>
                <a:gd name="T41" fmla="*/ 12 h 38"/>
                <a:gd name="T42" fmla="*/ 15 w 45"/>
                <a:gd name="T43" fmla="*/ 12 h 38"/>
                <a:gd name="T44" fmla="*/ 18 w 45"/>
                <a:gd name="T45" fmla="*/ 15 h 38"/>
                <a:gd name="T46" fmla="*/ 27 w 45"/>
                <a:gd name="T47" fmla="*/ 19 h 38"/>
                <a:gd name="T48" fmla="*/ 32 w 45"/>
                <a:gd name="T49" fmla="*/ 22 h 38"/>
                <a:gd name="T50" fmla="*/ 34 w 45"/>
                <a:gd name="T51" fmla="*/ 26 h 38"/>
                <a:gd name="T52" fmla="*/ 36 w 45"/>
                <a:gd name="T53" fmla="*/ 27 h 38"/>
                <a:gd name="T54" fmla="*/ 34 w 45"/>
                <a:gd name="T55" fmla="*/ 28 h 38"/>
                <a:gd name="T56" fmla="*/ 36 w 45"/>
                <a:gd name="T57" fmla="*/ 29 h 38"/>
                <a:gd name="T58" fmla="*/ 35 w 45"/>
                <a:gd name="T59" fmla="*/ 30 h 38"/>
                <a:gd name="T60" fmla="*/ 32 w 45"/>
                <a:gd name="T61" fmla="*/ 31 h 38"/>
                <a:gd name="T62" fmla="*/ 29 w 45"/>
                <a:gd name="T63" fmla="*/ 34 h 38"/>
                <a:gd name="T64" fmla="*/ 34 w 45"/>
                <a:gd name="T65" fmla="*/ 35 h 38"/>
                <a:gd name="T66" fmla="*/ 36 w 45"/>
                <a:gd name="T67" fmla="*/ 31 h 38"/>
                <a:gd name="T68" fmla="*/ 36 w 45"/>
                <a:gd name="T69" fmla="*/ 33 h 38"/>
                <a:gd name="T70" fmla="*/ 40 w 45"/>
                <a:gd name="T71" fmla="*/ 32 h 38"/>
                <a:gd name="T72" fmla="*/ 45 w 45"/>
                <a:gd name="T73" fmla="*/ 38 h 38"/>
                <a:gd name="T74" fmla="*/ 45 w 45"/>
                <a:gd name="T75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38">
                  <a:moveTo>
                    <a:pt x="45" y="29"/>
                  </a:moveTo>
                  <a:cubicBezTo>
                    <a:pt x="45" y="28"/>
                    <a:pt x="44" y="27"/>
                    <a:pt x="45" y="26"/>
                  </a:cubicBezTo>
                  <a:cubicBezTo>
                    <a:pt x="45" y="25"/>
                    <a:pt x="45" y="25"/>
                    <a:pt x="45" y="24"/>
                  </a:cubicBezTo>
                  <a:cubicBezTo>
                    <a:pt x="45" y="21"/>
                    <a:pt x="45" y="18"/>
                    <a:pt x="45" y="15"/>
                  </a:cubicBezTo>
                  <a:cubicBezTo>
                    <a:pt x="45" y="12"/>
                    <a:pt x="45" y="9"/>
                    <a:pt x="45" y="6"/>
                  </a:cubicBezTo>
                  <a:cubicBezTo>
                    <a:pt x="45" y="6"/>
                    <a:pt x="36" y="3"/>
                    <a:pt x="35" y="3"/>
                  </a:cubicBezTo>
                  <a:cubicBezTo>
                    <a:pt x="33" y="2"/>
                    <a:pt x="32" y="1"/>
                    <a:pt x="30" y="0"/>
                  </a:cubicBezTo>
                  <a:cubicBezTo>
                    <a:pt x="27" y="0"/>
                    <a:pt x="27" y="2"/>
                    <a:pt x="26" y="3"/>
                  </a:cubicBezTo>
                  <a:cubicBezTo>
                    <a:pt x="26" y="4"/>
                    <a:pt x="23" y="4"/>
                    <a:pt x="22" y="5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6" y="11"/>
                    <a:pt x="14" y="10"/>
                    <a:pt x="14" y="8"/>
                  </a:cubicBezTo>
                  <a:cubicBezTo>
                    <a:pt x="13" y="6"/>
                    <a:pt x="12" y="6"/>
                    <a:pt x="11" y="5"/>
                  </a:cubicBezTo>
                  <a:cubicBezTo>
                    <a:pt x="11" y="3"/>
                    <a:pt x="10" y="5"/>
                    <a:pt x="9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4" y="7"/>
                    <a:pt x="0" y="6"/>
                    <a:pt x="0" y="7"/>
                  </a:cubicBezTo>
                  <a:cubicBezTo>
                    <a:pt x="0" y="8"/>
                    <a:pt x="2" y="8"/>
                    <a:pt x="3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3"/>
                    <a:pt x="7" y="13"/>
                    <a:pt x="7" y="14"/>
                  </a:cubicBezTo>
                  <a:cubicBezTo>
                    <a:pt x="7" y="12"/>
                    <a:pt x="7" y="9"/>
                    <a:pt x="9" y="8"/>
                  </a:cubicBezTo>
                  <a:cubicBezTo>
                    <a:pt x="7" y="9"/>
                    <a:pt x="8" y="11"/>
                    <a:pt x="10" y="12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2" y="13"/>
                    <a:pt x="17" y="15"/>
                    <a:pt x="18" y="15"/>
                  </a:cubicBezTo>
                  <a:cubicBezTo>
                    <a:pt x="21" y="16"/>
                    <a:pt x="24" y="18"/>
                    <a:pt x="27" y="19"/>
                  </a:cubicBezTo>
                  <a:cubicBezTo>
                    <a:pt x="29" y="20"/>
                    <a:pt x="31" y="21"/>
                    <a:pt x="32" y="22"/>
                  </a:cubicBezTo>
                  <a:cubicBezTo>
                    <a:pt x="32" y="24"/>
                    <a:pt x="33" y="25"/>
                    <a:pt x="34" y="26"/>
                  </a:cubicBezTo>
                  <a:cubicBezTo>
                    <a:pt x="34" y="26"/>
                    <a:pt x="36" y="27"/>
                    <a:pt x="36" y="27"/>
                  </a:cubicBezTo>
                  <a:cubicBezTo>
                    <a:pt x="36" y="27"/>
                    <a:pt x="34" y="28"/>
                    <a:pt x="34" y="28"/>
                  </a:cubicBezTo>
                  <a:cubicBezTo>
                    <a:pt x="34" y="28"/>
                    <a:pt x="36" y="28"/>
                    <a:pt x="36" y="29"/>
                  </a:cubicBezTo>
                  <a:cubicBezTo>
                    <a:pt x="36" y="28"/>
                    <a:pt x="35" y="29"/>
                    <a:pt x="35" y="30"/>
                  </a:cubicBezTo>
                  <a:cubicBezTo>
                    <a:pt x="34" y="31"/>
                    <a:pt x="33" y="30"/>
                    <a:pt x="32" y="31"/>
                  </a:cubicBezTo>
                  <a:cubicBezTo>
                    <a:pt x="31" y="31"/>
                    <a:pt x="28" y="34"/>
                    <a:pt x="29" y="34"/>
                  </a:cubicBezTo>
                  <a:cubicBezTo>
                    <a:pt x="30" y="35"/>
                    <a:pt x="32" y="35"/>
                    <a:pt x="34" y="35"/>
                  </a:cubicBezTo>
                  <a:cubicBezTo>
                    <a:pt x="34" y="34"/>
                    <a:pt x="35" y="30"/>
                    <a:pt x="36" y="31"/>
                  </a:cubicBezTo>
                  <a:cubicBezTo>
                    <a:pt x="36" y="32"/>
                    <a:pt x="33" y="33"/>
                    <a:pt x="36" y="33"/>
                  </a:cubicBezTo>
                  <a:cubicBezTo>
                    <a:pt x="38" y="34"/>
                    <a:pt x="39" y="34"/>
                    <a:pt x="40" y="32"/>
                  </a:cubicBezTo>
                  <a:cubicBezTo>
                    <a:pt x="39" y="34"/>
                    <a:pt x="44" y="37"/>
                    <a:pt x="45" y="38"/>
                  </a:cubicBezTo>
                  <a:cubicBezTo>
                    <a:pt x="45" y="35"/>
                    <a:pt x="45" y="32"/>
                    <a:pt x="4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1" name="Freeform 708">
              <a:extLst>
                <a:ext uri="{FF2B5EF4-FFF2-40B4-BE49-F238E27FC236}">
                  <a16:creationId xmlns:a16="http://schemas.microsoft.com/office/drawing/2014/main" id="{040D97FC-DBAA-9A42-8C87-BBF29837F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5967" y="7912781"/>
              <a:ext cx="408972" cy="346225"/>
            </a:xfrm>
            <a:custGeom>
              <a:avLst/>
              <a:gdLst>
                <a:gd name="T0" fmla="*/ 50 w 51"/>
                <a:gd name="T1" fmla="*/ 39 h 41"/>
                <a:gd name="T2" fmla="*/ 45 w 51"/>
                <a:gd name="T3" fmla="*/ 37 h 41"/>
                <a:gd name="T4" fmla="*/ 47 w 51"/>
                <a:gd name="T5" fmla="*/ 36 h 41"/>
                <a:gd name="T6" fmla="*/ 42 w 51"/>
                <a:gd name="T7" fmla="*/ 34 h 41"/>
                <a:gd name="T8" fmla="*/ 38 w 51"/>
                <a:gd name="T9" fmla="*/ 30 h 41"/>
                <a:gd name="T10" fmla="*/ 37 w 51"/>
                <a:gd name="T11" fmla="*/ 28 h 41"/>
                <a:gd name="T12" fmla="*/ 34 w 51"/>
                <a:gd name="T13" fmla="*/ 26 h 41"/>
                <a:gd name="T14" fmla="*/ 29 w 51"/>
                <a:gd name="T15" fmla="*/ 21 h 41"/>
                <a:gd name="T16" fmla="*/ 34 w 51"/>
                <a:gd name="T17" fmla="*/ 21 h 41"/>
                <a:gd name="T18" fmla="*/ 34 w 51"/>
                <a:gd name="T19" fmla="*/ 18 h 41"/>
                <a:gd name="T20" fmla="*/ 31 w 51"/>
                <a:gd name="T21" fmla="*/ 17 h 41"/>
                <a:gd name="T22" fmla="*/ 25 w 51"/>
                <a:gd name="T23" fmla="*/ 12 h 41"/>
                <a:gd name="T24" fmla="*/ 19 w 51"/>
                <a:gd name="T25" fmla="*/ 7 h 41"/>
                <a:gd name="T26" fmla="*/ 16 w 51"/>
                <a:gd name="T27" fmla="*/ 6 h 41"/>
                <a:gd name="T28" fmla="*/ 13 w 51"/>
                <a:gd name="T29" fmla="*/ 4 h 41"/>
                <a:gd name="T30" fmla="*/ 8 w 51"/>
                <a:gd name="T31" fmla="*/ 2 h 41"/>
                <a:gd name="T32" fmla="*/ 1 w 51"/>
                <a:gd name="T33" fmla="*/ 0 h 41"/>
                <a:gd name="T34" fmla="*/ 1 w 51"/>
                <a:gd name="T35" fmla="*/ 10 h 41"/>
                <a:gd name="T36" fmla="*/ 1 w 51"/>
                <a:gd name="T37" fmla="*/ 20 h 41"/>
                <a:gd name="T38" fmla="*/ 1 w 51"/>
                <a:gd name="T39" fmla="*/ 25 h 41"/>
                <a:gd name="T40" fmla="*/ 1 w 51"/>
                <a:gd name="T41" fmla="*/ 30 h 41"/>
                <a:gd name="T42" fmla="*/ 4 w 51"/>
                <a:gd name="T43" fmla="*/ 33 h 41"/>
                <a:gd name="T44" fmla="*/ 13 w 51"/>
                <a:gd name="T45" fmla="*/ 31 h 41"/>
                <a:gd name="T46" fmla="*/ 9 w 51"/>
                <a:gd name="T47" fmla="*/ 28 h 41"/>
                <a:gd name="T48" fmla="*/ 14 w 51"/>
                <a:gd name="T49" fmla="*/ 30 h 41"/>
                <a:gd name="T50" fmla="*/ 13 w 51"/>
                <a:gd name="T51" fmla="*/ 26 h 41"/>
                <a:gd name="T52" fmla="*/ 15 w 51"/>
                <a:gd name="T53" fmla="*/ 27 h 41"/>
                <a:gd name="T54" fmla="*/ 18 w 51"/>
                <a:gd name="T55" fmla="*/ 25 h 41"/>
                <a:gd name="T56" fmla="*/ 26 w 51"/>
                <a:gd name="T57" fmla="*/ 27 h 41"/>
                <a:gd name="T58" fmla="*/ 31 w 51"/>
                <a:gd name="T59" fmla="*/ 33 h 41"/>
                <a:gd name="T60" fmla="*/ 36 w 51"/>
                <a:gd name="T61" fmla="*/ 38 h 41"/>
                <a:gd name="T62" fmla="*/ 45 w 51"/>
                <a:gd name="T63" fmla="*/ 40 h 41"/>
                <a:gd name="T64" fmla="*/ 48 w 51"/>
                <a:gd name="T65" fmla="*/ 40 h 41"/>
                <a:gd name="T66" fmla="*/ 50 w 51"/>
                <a:gd name="T67" fmla="*/ 39 h 41"/>
                <a:gd name="T68" fmla="*/ 50 w 51"/>
                <a:gd name="T69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41">
                  <a:moveTo>
                    <a:pt x="50" y="39"/>
                  </a:moveTo>
                  <a:cubicBezTo>
                    <a:pt x="48" y="38"/>
                    <a:pt x="46" y="38"/>
                    <a:pt x="45" y="37"/>
                  </a:cubicBezTo>
                  <a:cubicBezTo>
                    <a:pt x="44" y="36"/>
                    <a:pt x="46" y="35"/>
                    <a:pt x="47" y="36"/>
                  </a:cubicBezTo>
                  <a:cubicBezTo>
                    <a:pt x="45" y="35"/>
                    <a:pt x="42" y="36"/>
                    <a:pt x="42" y="34"/>
                  </a:cubicBezTo>
                  <a:cubicBezTo>
                    <a:pt x="42" y="32"/>
                    <a:pt x="39" y="32"/>
                    <a:pt x="38" y="30"/>
                  </a:cubicBezTo>
                  <a:cubicBezTo>
                    <a:pt x="37" y="29"/>
                    <a:pt x="38" y="29"/>
                    <a:pt x="37" y="28"/>
                  </a:cubicBezTo>
                  <a:cubicBezTo>
                    <a:pt x="36" y="27"/>
                    <a:pt x="35" y="27"/>
                    <a:pt x="34" y="26"/>
                  </a:cubicBezTo>
                  <a:cubicBezTo>
                    <a:pt x="34" y="26"/>
                    <a:pt x="30" y="21"/>
                    <a:pt x="29" y="21"/>
                  </a:cubicBezTo>
                  <a:cubicBezTo>
                    <a:pt x="30" y="20"/>
                    <a:pt x="33" y="21"/>
                    <a:pt x="34" y="21"/>
                  </a:cubicBezTo>
                  <a:cubicBezTo>
                    <a:pt x="36" y="21"/>
                    <a:pt x="35" y="20"/>
                    <a:pt x="34" y="18"/>
                  </a:cubicBezTo>
                  <a:cubicBezTo>
                    <a:pt x="34" y="17"/>
                    <a:pt x="32" y="17"/>
                    <a:pt x="31" y="17"/>
                  </a:cubicBezTo>
                  <a:cubicBezTo>
                    <a:pt x="28" y="15"/>
                    <a:pt x="26" y="14"/>
                    <a:pt x="25" y="12"/>
                  </a:cubicBezTo>
                  <a:cubicBezTo>
                    <a:pt x="24" y="10"/>
                    <a:pt x="21" y="8"/>
                    <a:pt x="19" y="7"/>
                  </a:cubicBezTo>
                  <a:cubicBezTo>
                    <a:pt x="18" y="6"/>
                    <a:pt x="17" y="6"/>
                    <a:pt x="16" y="6"/>
                  </a:cubicBezTo>
                  <a:cubicBezTo>
                    <a:pt x="15" y="6"/>
                    <a:pt x="14" y="4"/>
                    <a:pt x="13" y="4"/>
                  </a:cubicBezTo>
                  <a:cubicBezTo>
                    <a:pt x="12" y="3"/>
                    <a:pt x="10" y="3"/>
                    <a:pt x="8" y="2"/>
                  </a:cubicBezTo>
                  <a:cubicBezTo>
                    <a:pt x="6" y="2"/>
                    <a:pt x="4" y="0"/>
                    <a:pt x="1" y="0"/>
                  </a:cubicBezTo>
                  <a:cubicBezTo>
                    <a:pt x="1" y="3"/>
                    <a:pt x="1" y="7"/>
                    <a:pt x="1" y="10"/>
                  </a:cubicBezTo>
                  <a:cubicBezTo>
                    <a:pt x="1" y="13"/>
                    <a:pt x="2" y="17"/>
                    <a:pt x="1" y="20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1" y="27"/>
                    <a:pt x="1" y="28"/>
                    <a:pt x="1" y="30"/>
                  </a:cubicBezTo>
                  <a:cubicBezTo>
                    <a:pt x="1" y="33"/>
                    <a:pt x="2" y="33"/>
                    <a:pt x="4" y="33"/>
                  </a:cubicBezTo>
                  <a:cubicBezTo>
                    <a:pt x="7" y="33"/>
                    <a:pt x="10" y="33"/>
                    <a:pt x="13" y="31"/>
                  </a:cubicBezTo>
                  <a:cubicBezTo>
                    <a:pt x="14" y="31"/>
                    <a:pt x="9" y="28"/>
                    <a:pt x="9" y="28"/>
                  </a:cubicBezTo>
                  <a:cubicBezTo>
                    <a:pt x="10" y="28"/>
                    <a:pt x="14" y="31"/>
                    <a:pt x="14" y="30"/>
                  </a:cubicBezTo>
                  <a:cubicBezTo>
                    <a:pt x="14" y="29"/>
                    <a:pt x="13" y="28"/>
                    <a:pt x="13" y="26"/>
                  </a:cubicBezTo>
                  <a:cubicBezTo>
                    <a:pt x="13" y="26"/>
                    <a:pt x="16" y="28"/>
                    <a:pt x="15" y="27"/>
                  </a:cubicBezTo>
                  <a:cubicBezTo>
                    <a:pt x="15" y="25"/>
                    <a:pt x="17" y="25"/>
                    <a:pt x="18" y="25"/>
                  </a:cubicBezTo>
                  <a:cubicBezTo>
                    <a:pt x="19" y="25"/>
                    <a:pt x="26" y="28"/>
                    <a:pt x="26" y="27"/>
                  </a:cubicBezTo>
                  <a:cubicBezTo>
                    <a:pt x="26" y="29"/>
                    <a:pt x="30" y="31"/>
                    <a:pt x="31" y="33"/>
                  </a:cubicBezTo>
                  <a:cubicBezTo>
                    <a:pt x="32" y="35"/>
                    <a:pt x="34" y="38"/>
                    <a:pt x="36" y="38"/>
                  </a:cubicBezTo>
                  <a:cubicBezTo>
                    <a:pt x="39" y="38"/>
                    <a:pt x="42" y="39"/>
                    <a:pt x="45" y="40"/>
                  </a:cubicBezTo>
                  <a:cubicBezTo>
                    <a:pt x="46" y="40"/>
                    <a:pt x="48" y="41"/>
                    <a:pt x="48" y="40"/>
                  </a:cubicBezTo>
                  <a:cubicBezTo>
                    <a:pt x="48" y="39"/>
                    <a:pt x="51" y="39"/>
                    <a:pt x="50" y="39"/>
                  </a:cubicBezTo>
                  <a:cubicBezTo>
                    <a:pt x="49" y="38"/>
                    <a:pt x="51" y="39"/>
                    <a:pt x="50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2" name="Freeform 709">
              <a:extLst>
                <a:ext uri="{FF2B5EF4-FFF2-40B4-BE49-F238E27FC236}">
                  <a16:creationId xmlns:a16="http://schemas.microsoft.com/office/drawing/2014/main" id="{931353D1-0F17-D546-BD0B-55B42A7EE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5428" y="7598293"/>
              <a:ext cx="408972" cy="380848"/>
            </a:xfrm>
            <a:custGeom>
              <a:avLst/>
              <a:gdLst>
                <a:gd name="T0" fmla="*/ 33 w 51"/>
                <a:gd name="T1" fmla="*/ 5 h 45"/>
                <a:gd name="T2" fmla="*/ 29 w 51"/>
                <a:gd name="T3" fmla="*/ 13 h 45"/>
                <a:gd name="T4" fmla="*/ 20 w 51"/>
                <a:gd name="T5" fmla="*/ 16 h 45"/>
                <a:gd name="T6" fmla="*/ 15 w 51"/>
                <a:gd name="T7" fmla="*/ 18 h 45"/>
                <a:gd name="T8" fmla="*/ 10 w 51"/>
                <a:gd name="T9" fmla="*/ 19 h 45"/>
                <a:gd name="T10" fmla="*/ 7 w 51"/>
                <a:gd name="T11" fmla="*/ 18 h 45"/>
                <a:gd name="T12" fmla="*/ 3 w 51"/>
                <a:gd name="T13" fmla="*/ 14 h 45"/>
                <a:gd name="T14" fmla="*/ 0 w 51"/>
                <a:gd name="T15" fmla="*/ 20 h 45"/>
                <a:gd name="T16" fmla="*/ 4 w 51"/>
                <a:gd name="T17" fmla="*/ 29 h 45"/>
                <a:gd name="T18" fmla="*/ 8 w 51"/>
                <a:gd name="T19" fmla="*/ 37 h 45"/>
                <a:gd name="T20" fmla="*/ 13 w 51"/>
                <a:gd name="T21" fmla="*/ 39 h 45"/>
                <a:gd name="T22" fmla="*/ 14 w 51"/>
                <a:gd name="T23" fmla="*/ 41 h 45"/>
                <a:gd name="T24" fmla="*/ 19 w 51"/>
                <a:gd name="T25" fmla="*/ 41 h 45"/>
                <a:gd name="T26" fmla="*/ 21 w 51"/>
                <a:gd name="T27" fmla="*/ 39 h 45"/>
                <a:gd name="T28" fmla="*/ 25 w 51"/>
                <a:gd name="T29" fmla="*/ 40 h 45"/>
                <a:gd name="T30" fmla="*/ 28 w 51"/>
                <a:gd name="T31" fmla="*/ 40 h 45"/>
                <a:gd name="T32" fmla="*/ 31 w 51"/>
                <a:gd name="T33" fmla="*/ 43 h 45"/>
                <a:gd name="T34" fmla="*/ 34 w 51"/>
                <a:gd name="T35" fmla="*/ 42 h 45"/>
                <a:gd name="T36" fmla="*/ 36 w 51"/>
                <a:gd name="T37" fmla="*/ 43 h 45"/>
                <a:gd name="T38" fmla="*/ 37 w 51"/>
                <a:gd name="T39" fmla="*/ 37 h 45"/>
                <a:gd name="T40" fmla="*/ 37 w 51"/>
                <a:gd name="T41" fmla="*/ 33 h 45"/>
                <a:gd name="T42" fmla="*/ 39 w 51"/>
                <a:gd name="T43" fmla="*/ 30 h 45"/>
                <a:gd name="T44" fmla="*/ 42 w 51"/>
                <a:gd name="T45" fmla="*/ 24 h 45"/>
                <a:gd name="T46" fmla="*/ 47 w 51"/>
                <a:gd name="T47" fmla="*/ 19 h 45"/>
                <a:gd name="T48" fmla="*/ 49 w 51"/>
                <a:gd name="T49" fmla="*/ 18 h 45"/>
                <a:gd name="T50" fmla="*/ 45 w 51"/>
                <a:gd name="T51" fmla="*/ 13 h 45"/>
                <a:gd name="T52" fmla="*/ 42 w 51"/>
                <a:gd name="T53" fmla="*/ 7 h 45"/>
                <a:gd name="T54" fmla="*/ 44 w 51"/>
                <a:gd name="T55" fmla="*/ 6 h 45"/>
                <a:gd name="T56" fmla="*/ 44 w 51"/>
                <a:gd name="T57" fmla="*/ 3 h 45"/>
                <a:gd name="T58" fmla="*/ 33 w 51"/>
                <a:gd name="T59" fmla="*/ 5 h 45"/>
                <a:gd name="T60" fmla="*/ 33 w 51"/>
                <a:gd name="T6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" h="45">
                  <a:moveTo>
                    <a:pt x="33" y="5"/>
                  </a:moveTo>
                  <a:cubicBezTo>
                    <a:pt x="32" y="8"/>
                    <a:pt x="31" y="10"/>
                    <a:pt x="29" y="13"/>
                  </a:cubicBezTo>
                  <a:cubicBezTo>
                    <a:pt x="28" y="17"/>
                    <a:pt x="23" y="17"/>
                    <a:pt x="20" y="16"/>
                  </a:cubicBezTo>
                  <a:cubicBezTo>
                    <a:pt x="18" y="15"/>
                    <a:pt x="16" y="17"/>
                    <a:pt x="15" y="18"/>
                  </a:cubicBezTo>
                  <a:cubicBezTo>
                    <a:pt x="14" y="19"/>
                    <a:pt x="11" y="18"/>
                    <a:pt x="10" y="19"/>
                  </a:cubicBezTo>
                  <a:cubicBezTo>
                    <a:pt x="8" y="20"/>
                    <a:pt x="8" y="20"/>
                    <a:pt x="7" y="18"/>
                  </a:cubicBezTo>
                  <a:cubicBezTo>
                    <a:pt x="5" y="17"/>
                    <a:pt x="4" y="16"/>
                    <a:pt x="3" y="14"/>
                  </a:cubicBezTo>
                  <a:cubicBezTo>
                    <a:pt x="2" y="13"/>
                    <a:pt x="0" y="19"/>
                    <a:pt x="0" y="20"/>
                  </a:cubicBezTo>
                  <a:cubicBezTo>
                    <a:pt x="0" y="23"/>
                    <a:pt x="3" y="26"/>
                    <a:pt x="4" y="29"/>
                  </a:cubicBezTo>
                  <a:cubicBezTo>
                    <a:pt x="6" y="32"/>
                    <a:pt x="5" y="35"/>
                    <a:pt x="8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6" y="38"/>
                    <a:pt x="13" y="40"/>
                    <a:pt x="14" y="41"/>
                  </a:cubicBezTo>
                  <a:cubicBezTo>
                    <a:pt x="15" y="41"/>
                    <a:pt x="18" y="41"/>
                    <a:pt x="19" y="41"/>
                  </a:cubicBezTo>
                  <a:cubicBezTo>
                    <a:pt x="20" y="40"/>
                    <a:pt x="20" y="38"/>
                    <a:pt x="21" y="39"/>
                  </a:cubicBezTo>
                  <a:cubicBezTo>
                    <a:pt x="22" y="40"/>
                    <a:pt x="24" y="41"/>
                    <a:pt x="25" y="40"/>
                  </a:cubicBezTo>
                  <a:cubicBezTo>
                    <a:pt x="26" y="40"/>
                    <a:pt x="28" y="39"/>
                    <a:pt x="28" y="40"/>
                  </a:cubicBezTo>
                  <a:cubicBezTo>
                    <a:pt x="29" y="43"/>
                    <a:pt x="27" y="45"/>
                    <a:pt x="31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5" y="42"/>
                    <a:pt x="36" y="43"/>
                    <a:pt x="36" y="43"/>
                  </a:cubicBezTo>
                  <a:cubicBezTo>
                    <a:pt x="37" y="41"/>
                    <a:pt x="35" y="39"/>
                    <a:pt x="37" y="37"/>
                  </a:cubicBezTo>
                  <a:cubicBezTo>
                    <a:pt x="38" y="36"/>
                    <a:pt x="37" y="35"/>
                    <a:pt x="37" y="33"/>
                  </a:cubicBezTo>
                  <a:cubicBezTo>
                    <a:pt x="37" y="32"/>
                    <a:pt x="38" y="31"/>
                    <a:pt x="39" y="30"/>
                  </a:cubicBezTo>
                  <a:cubicBezTo>
                    <a:pt x="41" y="28"/>
                    <a:pt x="43" y="27"/>
                    <a:pt x="42" y="24"/>
                  </a:cubicBezTo>
                  <a:cubicBezTo>
                    <a:pt x="42" y="22"/>
                    <a:pt x="45" y="18"/>
                    <a:pt x="47" y="19"/>
                  </a:cubicBezTo>
                  <a:cubicBezTo>
                    <a:pt x="48" y="20"/>
                    <a:pt x="51" y="19"/>
                    <a:pt x="49" y="18"/>
                  </a:cubicBezTo>
                  <a:cubicBezTo>
                    <a:pt x="48" y="16"/>
                    <a:pt x="45" y="15"/>
                    <a:pt x="45" y="13"/>
                  </a:cubicBezTo>
                  <a:cubicBezTo>
                    <a:pt x="45" y="11"/>
                    <a:pt x="43" y="9"/>
                    <a:pt x="42" y="7"/>
                  </a:cubicBezTo>
                  <a:cubicBezTo>
                    <a:pt x="41" y="4"/>
                    <a:pt x="44" y="7"/>
                    <a:pt x="44" y="6"/>
                  </a:cubicBezTo>
                  <a:cubicBezTo>
                    <a:pt x="45" y="5"/>
                    <a:pt x="41" y="4"/>
                    <a:pt x="44" y="3"/>
                  </a:cubicBezTo>
                  <a:cubicBezTo>
                    <a:pt x="40" y="2"/>
                    <a:pt x="34" y="0"/>
                    <a:pt x="33" y="5"/>
                  </a:cubicBezTo>
                  <a:cubicBezTo>
                    <a:pt x="32" y="7"/>
                    <a:pt x="34" y="3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3" name="Freeform 710">
              <a:extLst>
                <a:ext uri="{FF2B5EF4-FFF2-40B4-BE49-F238E27FC236}">
                  <a16:creationId xmlns:a16="http://schemas.microsoft.com/office/drawing/2014/main" id="{C64A3384-14A3-7C40-A63F-B414EBA1F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9966" y="7497308"/>
              <a:ext cx="392614" cy="271210"/>
            </a:xfrm>
            <a:custGeom>
              <a:avLst/>
              <a:gdLst>
                <a:gd name="T0" fmla="*/ 45 w 49"/>
                <a:gd name="T1" fmla="*/ 10 h 32"/>
                <a:gd name="T2" fmla="*/ 47 w 49"/>
                <a:gd name="T3" fmla="*/ 8 h 32"/>
                <a:gd name="T4" fmla="*/ 43 w 49"/>
                <a:gd name="T5" fmla="*/ 7 h 32"/>
                <a:gd name="T6" fmla="*/ 42 w 49"/>
                <a:gd name="T7" fmla="*/ 6 h 32"/>
                <a:gd name="T8" fmla="*/ 41 w 49"/>
                <a:gd name="T9" fmla="*/ 6 h 32"/>
                <a:gd name="T10" fmla="*/ 41 w 49"/>
                <a:gd name="T11" fmla="*/ 4 h 32"/>
                <a:gd name="T12" fmla="*/ 39 w 49"/>
                <a:gd name="T13" fmla="*/ 2 h 32"/>
                <a:gd name="T14" fmla="*/ 37 w 49"/>
                <a:gd name="T15" fmla="*/ 2 h 32"/>
                <a:gd name="T16" fmla="*/ 36 w 49"/>
                <a:gd name="T17" fmla="*/ 1 h 32"/>
                <a:gd name="T18" fmla="*/ 32 w 49"/>
                <a:gd name="T19" fmla="*/ 6 h 32"/>
                <a:gd name="T20" fmla="*/ 30 w 49"/>
                <a:gd name="T21" fmla="*/ 8 h 32"/>
                <a:gd name="T22" fmla="*/ 29 w 49"/>
                <a:gd name="T23" fmla="*/ 9 h 32"/>
                <a:gd name="T24" fmla="*/ 29 w 49"/>
                <a:gd name="T25" fmla="*/ 10 h 32"/>
                <a:gd name="T26" fmla="*/ 25 w 49"/>
                <a:gd name="T27" fmla="*/ 12 h 32"/>
                <a:gd name="T28" fmla="*/ 25 w 49"/>
                <a:gd name="T29" fmla="*/ 15 h 32"/>
                <a:gd name="T30" fmla="*/ 27 w 49"/>
                <a:gd name="T31" fmla="*/ 14 h 32"/>
                <a:gd name="T32" fmla="*/ 29 w 49"/>
                <a:gd name="T33" fmla="*/ 13 h 32"/>
                <a:gd name="T34" fmla="*/ 28 w 49"/>
                <a:gd name="T35" fmla="*/ 11 h 32"/>
                <a:gd name="T36" fmla="*/ 29 w 49"/>
                <a:gd name="T37" fmla="*/ 13 h 32"/>
                <a:gd name="T38" fmla="*/ 26 w 49"/>
                <a:gd name="T39" fmla="*/ 14 h 32"/>
                <a:gd name="T40" fmla="*/ 23 w 49"/>
                <a:gd name="T41" fmla="*/ 13 h 32"/>
                <a:gd name="T42" fmla="*/ 14 w 49"/>
                <a:gd name="T43" fmla="*/ 20 h 32"/>
                <a:gd name="T44" fmla="*/ 9 w 49"/>
                <a:gd name="T45" fmla="*/ 23 h 32"/>
                <a:gd name="T46" fmla="*/ 7 w 49"/>
                <a:gd name="T47" fmla="*/ 26 h 32"/>
                <a:gd name="T48" fmla="*/ 9 w 49"/>
                <a:gd name="T49" fmla="*/ 28 h 32"/>
                <a:gd name="T50" fmla="*/ 0 w 49"/>
                <a:gd name="T51" fmla="*/ 26 h 32"/>
                <a:gd name="T52" fmla="*/ 5 w 49"/>
                <a:gd name="T53" fmla="*/ 32 h 32"/>
                <a:gd name="T54" fmla="*/ 7 w 49"/>
                <a:gd name="T55" fmla="*/ 31 h 32"/>
                <a:gd name="T56" fmla="*/ 12 w 49"/>
                <a:gd name="T57" fmla="*/ 30 h 32"/>
                <a:gd name="T58" fmla="*/ 20 w 49"/>
                <a:gd name="T59" fmla="*/ 29 h 32"/>
                <a:gd name="T60" fmla="*/ 27 w 49"/>
                <a:gd name="T61" fmla="*/ 24 h 32"/>
                <a:gd name="T62" fmla="*/ 30 w 49"/>
                <a:gd name="T63" fmla="*/ 18 h 32"/>
                <a:gd name="T64" fmla="*/ 34 w 49"/>
                <a:gd name="T65" fmla="*/ 14 h 32"/>
                <a:gd name="T66" fmla="*/ 43 w 49"/>
                <a:gd name="T67" fmla="*/ 14 h 32"/>
                <a:gd name="T68" fmla="*/ 45 w 49"/>
                <a:gd name="T69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2">
                  <a:moveTo>
                    <a:pt x="45" y="10"/>
                  </a:moveTo>
                  <a:cubicBezTo>
                    <a:pt x="48" y="10"/>
                    <a:pt x="49" y="9"/>
                    <a:pt x="47" y="8"/>
                  </a:cubicBezTo>
                  <a:cubicBezTo>
                    <a:pt x="45" y="7"/>
                    <a:pt x="45" y="6"/>
                    <a:pt x="43" y="7"/>
                  </a:cubicBezTo>
                  <a:cubicBezTo>
                    <a:pt x="42" y="8"/>
                    <a:pt x="43" y="7"/>
                    <a:pt x="42" y="6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1" y="6"/>
                    <a:pt x="41" y="4"/>
                    <a:pt x="41" y="4"/>
                  </a:cubicBezTo>
                  <a:cubicBezTo>
                    <a:pt x="40" y="3"/>
                    <a:pt x="39" y="2"/>
                    <a:pt x="39" y="2"/>
                  </a:cubicBezTo>
                  <a:cubicBezTo>
                    <a:pt x="37" y="0"/>
                    <a:pt x="38" y="1"/>
                    <a:pt x="37" y="2"/>
                  </a:cubicBezTo>
                  <a:cubicBezTo>
                    <a:pt x="36" y="3"/>
                    <a:pt x="36" y="1"/>
                    <a:pt x="36" y="1"/>
                  </a:cubicBezTo>
                  <a:cubicBezTo>
                    <a:pt x="35" y="1"/>
                    <a:pt x="32" y="5"/>
                    <a:pt x="32" y="6"/>
                  </a:cubicBezTo>
                  <a:cubicBezTo>
                    <a:pt x="31" y="6"/>
                    <a:pt x="30" y="7"/>
                    <a:pt x="30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6" y="11"/>
                    <a:pt x="25" y="12"/>
                  </a:cubicBezTo>
                  <a:cubicBezTo>
                    <a:pt x="22" y="12"/>
                    <a:pt x="23" y="14"/>
                    <a:pt x="25" y="15"/>
                  </a:cubicBezTo>
                  <a:cubicBezTo>
                    <a:pt x="27" y="17"/>
                    <a:pt x="26" y="15"/>
                    <a:pt x="27" y="14"/>
                  </a:cubicBezTo>
                  <a:cubicBezTo>
                    <a:pt x="27" y="13"/>
                    <a:pt x="29" y="13"/>
                    <a:pt x="29" y="13"/>
                  </a:cubicBezTo>
                  <a:cubicBezTo>
                    <a:pt x="29" y="13"/>
                    <a:pt x="28" y="12"/>
                    <a:pt x="28" y="11"/>
                  </a:cubicBezTo>
                  <a:cubicBezTo>
                    <a:pt x="28" y="12"/>
                    <a:pt x="29" y="13"/>
                    <a:pt x="29" y="13"/>
                  </a:cubicBezTo>
                  <a:cubicBezTo>
                    <a:pt x="29" y="13"/>
                    <a:pt x="27" y="13"/>
                    <a:pt x="26" y="14"/>
                  </a:cubicBezTo>
                  <a:cubicBezTo>
                    <a:pt x="26" y="17"/>
                    <a:pt x="24" y="14"/>
                    <a:pt x="23" y="13"/>
                  </a:cubicBezTo>
                  <a:cubicBezTo>
                    <a:pt x="20" y="16"/>
                    <a:pt x="18" y="19"/>
                    <a:pt x="14" y="20"/>
                  </a:cubicBezTo>
                  <a:cubicBezTo>
                    <a:pt x="12" y="21"/>
                    <a:pt x="10" y="21"/>
                    <a:pt x="9" y="23"/>
                  </a:cubicBezTo>
                  <a:cubicBezTo>
                    <a:pt x="8" y="24"/>
                    <a:pt x="8" y="25"/>
                    <a:pt x="7" y="26"/>
                  </a:cubicBezTo>
                  <a:cubicBezTo>
                    <a:pt x="7" y="27"/>
                    <a:pt x="9" y="28"/>
                    <a:pt x="9" y="28"/>
                  </a:cubicBezTo>
                  <a:cubicBezTo>
                    <a:pt x="8" y="29"/>
                    <a:pt x="1" y="26"/>
                    <a:pt x="0" y="26"/>
                  </a:cubicBezTo>
                  <a:cubicBezTo>
                    <a:pt x="1" y="28"/>
                    <a:pt x="3" y="31"/>
                    <a:pt x="5" y="32"/>
                  </a:cubicBezTo>
                  <a:cubicBezTo>
                    <a:pt x="6" y="32"/>
                    <a:pt x="7" y="31"/>
                    <a:pt x="7" y="31"/>
                  </a:cubicBezTo>
                  <a:cubicBezTo>
                    <a:pt x="9" y="30"/>
                    <a:pt x="12" y="31"/>
                    <a:pt x="12" y="30"/>
                  </a:cubicBezTo>
                  <a:cubicBezTo>
                    <a:pt x="15" y="27"/>
                    <a:pt x="17" y="28"/>
                    <a:pt x="20" y="29"/>
                  </a:cubicBezTo>
                  <a:cubicBezTo>
                    <a:pt x="23" y="29"/>
                    <a:pt x="26" y="27"/>
                    <a:pt x="27" y="24"/>
                  </a:cubicBezTo>
                  <a:cubicBezTo>
                    <a:pt x="28" y="22"/>
                    <a:pt x="29" y="20"/>
                    <a:pt x="30" y="18"/>
                  </a:cubicBezTo>
                  <a:cubicBezTo>
                    <a:pt x="30" y="15"/>
                    <a:pt x="31" y="14"/>
                    <a:pt x="34" y="14"/>
                  </a:cubicBezTo>
                  <a:cubicBezTo>
                    <a:pt x="37" y="14"/>
                    <a:pt x="40" y="15"/>
                    <a:pt x="43" y="14"/>
                  </a:cubicBezTo>
                  <a:cubicBezTo>
                    <a:pt x="47" y="13"/>
                    <a:pt x="40" y="10"/>
                    <a:pt x="45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4" name="Freeform 711">
              <a:extLst>
                <a:ext uri="{FF2B5EF4-FFF2-40B4-BE49-F238E27FC236}">
                  <a16:creationId xmlns:a16="http://schemas.microsoft.com/office/drawing/2014/main" id="{6C194CA7-794E-A848-BCE8-8CB5F6CEB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1110" y="6556730"/>
              <a:ext cx="136323" cy="83670"/>
            </a:xfrm>
            <a:custGeom>
              <a:avLst/>
              <a:gdLst>
                <a:gd name="T0" fmla="*/ 2 w 17"/>
                <a:gd name="T1" fmla="*/ 8 h 10"/>
                <a:gd name="T2" fmla="*/ 7 w 17"/>
                <a:gd name="T3" fmla="*/ 9 h 10"/>
                <a:gd name="T4" fmla="*/ 12 w 17"/>
                <a:gd name="T5" fmla="*/ 9 h 10"/>
                <a:gd name="T6" fmla="*/ 16 w 17"/>
                <a:gd name="T7" fmla="*/ 8 h 10"/>
                <a:gd name="T8" fmla="*/ 15 w 17"/>
                <a:gd name="T9" fmla="*/ 3 h 10"/>
                <a:gd name="T10" fmla="*/ 10 w 17"/>
                <a:gd name="T11" fmla="*/ 3 h 10"/>
                <a:gd name="T12" fmla="*/ 6 w 17"/>
                <a:gd name="T13" fmla="*/ 1 h 10"/>
                <a:gd name="T14" fmla="*/ 2 w 17"/>
                <a:gd name="T15" fmla="*/ 8 h 10"/>
                <a:gd name="T16" fmla="*/ 2 w 17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2" y="8"/>
                  </a:moveTo>
                  <a:cubicBezTo>
                    <a:pt x="3" y="9"/>
                    <a:pt x="6" y="10"/>
                    <a:pt x="7" y="9"/>
                  </a:cubicBezTo>
                  <a:cubicBezTo>
                    <a:pt x="9" y="8"/>
                    <a:pt x="10" y="10"/>
                    <a:pt x="12" y="9"/>
                  </a:cubicBezTo>
                  <a:cubicBezTo>
                    <a:pt x="13" y="9"/>
                    <a:pt x="17" y="9"/>
                    <a:pt x="16" y="8"/>
                  </a:cubicBezTo>
                  <a:cubicBezTo>
                    <a:pt x="15" y="6"/>
                    <a:pt x="14" y="5"/>
                    <a:pt x="15" y="3"/>
                  </a:cubicBezTo>
                  <a:cubicBezTo>
                    <a:pt x="13" y="2"/>
                    <a:pt x="11" y="4"/>
                    <a:pt x="10" y="3"/>
                  </a:cubicBezTo>
                  <a:cubicBezTo>
                    <a:pt x="9" y="2"/>
                    <a:pt x="7" y="0"/>
                    <a:pt x="6" y="1"/>
                  </a:cubicBezTo>
                  <a:cubicBezTo>
                    <a:pt x="4" y="3"/>
                    <a:pt x="0" y="6"/>
                    <a:pt x="2" y="8"/>
                  </a:cubicBezTo>
                  <a:cubicBezTo>
                    <a:pt x="3" y="9"/>
                    <a:pt x="1" y="7"/>
                    <a:pt x="2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5" name="Freeform 712">
              <a:extLst>
                <a:ext uri="{FF2B5EF4-FFF2-40B4-BE49-F238E27FC236}">
                  <a16:creationId xmlns:a16="http://schemas.microsoft.com/office/drawing/2014/main" id="{1569802D-FBD1-204B-A8D0-CBDB35DCF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7564" y="6461520"/>
              <a:ext cx="297184" cy="196192"/>
            </a:xfrm>
            <a:custGeom>
              <a:avLst/>
              <a:gdLst>
                <a:gd name="T0" fmla="*/ 1 w 37"/>
                <a:gd name="T1" fmla="*/ 3 h 23"/>
                <a:gd name="T2" fmla="*/ 0 w 37"/>
                <a:gd name="T3" fmla="*/ 9 h 23"/>
                <a:gd name="T4" fmla="*/ 5 w 37"/>
                <a:gd name="T5" fmla="*/ 13 h 23"/>
                <a:gd name="T6" fmla="*/ 7 w 37"/>
                <a:gd name="T7" fmla="*/ 14 h 23"/>
                <a:gd name="T8" fmla="*/ 12 w 37"/>
                <a:gd name="T9" fmla="*/ 15 h 23"/>
                <a:gd name="T10" fmla="*/ 15 w 37"/>
                <a:gd name="T11" fmla="*/ 16 h 23"/>
                <a:gd name="T12" fmla="*/ 19 w 37"/>
                <a:gd name="T13" fmla="*/ 16 h 23"/>
                <a:gd name="T14" fmla="*/ 22 w 37"/>
                <a:gd name="T15" fmla="*/ 19 h 23"/>
                <a:gd name="T16" fmla="*/ 26 w 37"/>
                <a:gd name="T17" fmla="*/ 20 h 23"/>
                <a:gd name="T18" fmla="*/ 29 w 37"/>
                <a:gd name="T19" fmla="*/ 22 h 23"/>
                <a:gd name="T20" fmla="*/ 32 w 37"/>
                <a:gd name="T21" fmla="*/ 20 h 23"/>
                <a:gd name="T22" fmla="*/ 35 w 37"/>
                <a:gd name="T23" fmla="*/ 22 h 23"/>
                <a:gd name="T24" fmla="*/ 37 w 37"/>
                <a:gd name="T25" fmla="*/ 21 h 23"/>
                <a:gd name="T26" fmla="*/ 37 w 37"/>
                <a:gd name="T27" fmla="*/ 18 h 23"/>
                <a:gd name="T28" fmla="*/ 37 w 37"/>
                <a:gd name="T29" fmla="*/ 14 h 23"/>
                <a:gd name="T30" fmla="*/ 32 w 37"/>
                <a:gd name="T31" fmla="*/ 14 h 23"/>
                <a:gd name="T32" fmla="*/ 31 w 37"/>
                <a:gd name="T33" fmla="*/ 13 h 23"/>
                <a:gd name="T34" fmla="*/ 28 w 37"/>
                <a:gd name="T35" fmla="*/ 13 h 23"/>
                <a:gd name="T36" fmla="*/ 26 w 37"/>
                <a:gd name="T37" fmla="*/ 12 h 23"/>
                <a:gd name="T38" fmla="*/ 24 w 37"/>
                <a:gd name="T39" fmla="*/ 12 h 23"/>
                <a:gd name="T40" fmla="*/ 20 w 37"/>
                <a:gd name="T41" fmla="*/ 10 h 23"/>
                <a:gd name="T42" fmla="*/ 18 w 37"/>
                <a:gd name="T43" fmla="*/ 8 h 23"/>
                <a:gd name="T44" fmla="*/ 16 w 37"/>
                <a:gd name="T45" fmla="*/ 7 h 23"/>
                <a:gd name="T46" fmla="*/ 10 w 37"/>
                <a:gd name="T47" fmla="*/ 2 h 23"/>
                <a:gd name="T48" fmla="*/ 8 w 37"/>
                <a:gd name="T49" fmla="*/ 0 h 23"/>
                <a:gd name="T50" fmla="*/ 5 w 37"/>
                <a:gd name="T51" fmla="*/ 2 h 23"/>
                <a:gd name="T52" fmla="*/ 4 w 37"/>
                <a:gd name="T53" fmla="*/ 2 h 23"/>
                <a:gd name="T54" fmla="*/ 1 w 37"/>
                <a:gd name="T55" fmla="*/ 3 h 23"/>
                <a:gd name="T56" fmla="*/ 1 w 37"/>
                <a:gd name="T5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23">
                  <a:moveTo>
                    <a:pt x="1" y="3"/>
                  </a:moveTo>
                  <a:cubicBezTo>
                    <a:pt x="0" y="4"/>
                    <a:pt x="0" y="8"/>
                    <a:pt x="0" y="9"/>
                  </a:cubicBezTo>
                  <a:cubicBezTo>
                    <a:pt x="1" y="10"/>
                    <a:pt x="4" y="11"/>
                    <a:pt x="5" y="13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9" y="15"/>
                    <a:pt x="10" y="14"/>
                    <a:pt x="12" y="15"/>
                  </a:cubicBezTo>
                  <a:cubicBezTo>
                    <a:pt x="13" y="15"/>
                    <a:pt x="14" y="16"/>
                    <a:pt x="15" y="16"/>
                  </a:cubicBezTo>
                  <a:cubicBezTo>
                    <a:pt x="16" y="16"/>
                    <a:pt x="18" y="16"/>
                    <a:pt x="19" y="16"/>
                  </a:cubicBezTo>
                  <a:cubicBezTo>
                    <a:pt x="20" y="17"/>
                    <a:pt x="21" y="18"/>
                    <a:pt x="22" y="19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0"/>
                    <a:pt x="28" y="22"/>
                    <a:pt x="29" y="22"/>
                  </a:cubicBezTo>
                  <a:cubicBezTo>
                    <a:pt x="30" y="22"/>
                    <a:pt x="31" y="20"/>
                    <a:pt x="32" y="20"/>
                  </a:cubicBezTo>
                  <a:cubicBezTo>
                    <a:pt x="33" y="21"/>
                    <a:pt x="33" y="23"/>
                    <a:pt x="35" y="22"/>
                  </a:cubicBezTo>
                  <a:cubicBezTo>
                    <a:pt x="35" y="22"/>
                    <a:pt x="37" y="21"/>
                    <a:pt x="37" y="21"/>
                  </a:cubicBezTo>
                  <a:cubicBezTo>
                    <a:pt x="37" y="20"/>
                    <a:pt x="37" y="19"/>
                    <a:pt x="37" y="18"/>
                  </a:cubicBezTo>
                  <a:cubicBezTo>
                    <a:pt x="36" y="17"/>
                    <a:pt x="37" y="16"/>
                    <a:pt x="37" y="14"/>
                  </a:cubicBezTo>
                  <a:cubicBezTo>
                    <a:pt x="35" y="14"/>
                    <a:pt x="34" y="15"/>
                    <a:pt x="32" y="14"/>
                  </a:cubicBezTo>
                  <a:cubicBezTo>
                    <a:pt x="32" y="14"/>
                    <a:pt x="31" y="13"/>
                    <a:pt x="31" y="13"/>
                  </a:cubicBezTo>
                  <a:cubicBezTo>
                    <a:pt x="30" y="13"/>
                    <a:pt x="29" y="14"/>
                    <a:pt x="28" y="13"/>
                  </a:cubicBezTo>
                  <a:cubicBezTo>
                    <a:pt x="28" y="13"/>
                    <a:pt x="27" y="12"/>
                    <a:pt x="26" y="12"/>
                  </a:cubicBezTo>
                  <a:cubicBezTo>
                    <a:pt x="25" y="12"/>
                    <a:pt x="24" y="14"/>
                    <a:pt x="24" y="12"/>
                  </a:cubicBezTo>
                  <a:cubicBezTo>
                    <a:pt x="22" y="10"/>
                    <a:pt x="21" y="11"/>
                    <a:pt x="20" y="10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4" y="6"/>
                    <a:pt x="11" y="4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4"/>
                    <a:pt x="2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6" name="Freeform 713">
              <a:extLst>
                <a:ext uri="{FF2B5EF4-FFF2-40B4-BE49-F238E27FC236}">
                  <a16:creationId xmlns:a16="http://schemas.microsoft.com/office/drawing/2014/main" id="{885106C0-CB15-C54B-A228-FA356932E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0960" y="7174165"/>
              <a:ext cx="223570" cy="196192"/>
            </a:xfrm>
            <a:custGeom>
              <a:avLst/>
              <a:gdLst>
                <a:gd name="T0" fmla="*/ 14 w 28"/>
                <a:gd name="T1" fmla="*/ 19 h 23"/>
                <a:gd name="T2" fmla="*/ 19 w 28"/>
                <a:gd name="T3" fmla="*/ 18 h 23"/>
                <a:gd name="T4" fmla="*/ 19 w 28"/>
                <a:gd name="T5" fmla="*/ 15 h 23"/>
                <a:gd name="T6" fmla="*/ 21 w 28"/>
                <a:gd name="T7" fmla="*/ 14 h 23"/>
                <a:gd name="T8" fmla="*/ 24 w 28"/>
                <a:gd name="T9" fmla="*/ 12 h 23"/>
                <a:gd name="T10" fmla="*/ 27 w 28"/>
                <a:gd name="T11" fmla="*/ 9 h 23"/>
                <a:gd name="T12" fmla="*/ 26 w 28"/>
                <a:gd name="T13" fmla="*/ 1 h 23"/>
                <a:gd name="T14" fmla="*/ 22 w 28"/>
                <a:gd name="T15" fmla="*/ 1 h 23"/>
                <a:gd name="T16" fmla="*/ 19 w 28"/>
                <a:gd name="T17" fmla="*/ 2 h 23"/>
                <a:gd name="T18" fmla="*/ 17 w 28"/>
                <a:gd name="T19" fmla="*/ 2 h 23"/>
                <a:gd name="T20" fmla="*/ 3 w 28"/>
                <a:gd name="T21" fmla="*/ 3 h 23"/>
                <a:gd name="T22" fmla="*/ 0 w 28"/>
                <a:gd name="T23" fmla="*/ 7 h 23"/>
                <a:gd name="T24" fmla="*/ 1 w 28"/>
                <a:gd name="T25" fmla="*/ 10 h 23"/>
                <a:gd name="T26" fmla="*/ 3 w 28"/>
                <a:gd name="T27" fmla="*/ 14 h 23"/>
                <a:gd name="T28" fmla="*/ 5 w 28"/>
                <a:gd name="T29" fmla="*/ 18 h 23"/>
                <a:gd name="T30" fmla="*/ 6 w 28"/>
                <a:gd name="T31" fmla="*/ 19 h 23"/>
                <a:gd name="T32" fmla="*/ 7 w 28"/>
                <a:gd name="T33" fmla="*/ 21 h 23"/>
                <a:gd name="T34" fmla="*/ 8 w 28"/>
                <a:gd name="T35" fmla="*/ 23 h 23"/>
                <a:gd name="T36" fmla="*/ 14 w 28"/>
                <a:gd name="T37" fmla="*/ 19 h 23"/>
                <a:gd name="T38" fmla="*/ 14 w 28"/>
                <a:gd name="T3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3">
                  <a:moveTo>
                    <a:pt x="14" y="19"/>
                  </a:moveTo>
                  <a:cubicBezTo>
                    <a:pt x="14" y="18"/>
                    <a:pt x="20" y="20"/>
                    <a:pt x="19" y="18"/>
                  </a:cubicBezTo>
                  <a:cubicBezTo>
                    <a:pt x="19" y="18"/>
                    <a:pt x="18" y="15"/>
                    <a:pt x="19" y="15"/>
                  </a:cubicBezTo>
                  <a:cubicBezTo>
                    <a:pt x="20" y="15"/>
                    <a:pt x="21" y="16"/>
                    <a:pt x="21" y="14"/>
                  </a:cubicBezTo>
                  <a:cubicBezTo>
                    <a:pt x="21" y="12"/>
                    <a:pt x="23" y="13"/>
                    <a:pt x="24" y="12"/>
                  </a:cubicBezTo>
                  <a:cubicBezTo>
                    <a:pt x="26" y="12"/>
                    <a:pt x="26" y="10"/>
                    <a:pt x="27" y="9"/>
                  </a:cubicBezTo>
                  <a:cubicBezTo>
                    <a:pt x="28" y="7"/>
                    <a:pt x="25" y="2"/>
                    <a:pt x="26" y="1"/>
                  </a:cubicBezTo>
                  <a:cubicBezTo>
                    <a:pt x="24" y="2"/>
                    <a:pt x="24" y="2"/>
                    <a:pt x="22" y="1"/>
                  </a:cubicBezTo>
                  <a:cubicBezTo>
                    <a:pt x="21" y="0"/>
                    <a:pt x="19" y="2"/>
                    <a:pt x="19" y="2"/>
                  </a:cubicBezTo>
                  <a:cubicBezTo>
                    <a:pt x="19" y="4"/>
                    <a:pt x="17" y="2"/>
                    <a:pt x="17" y="2"/>
                  </a:cubicBezTo>
                  <a:cubicBezTo>
                    <a:pt x="13" y="1"/>
                    <a:pt x="6" y="0"/>
                    <a:pt x="3" y="3"/>
                  </a:cubicBezTo>
                  <a:cubicBezTo>
                    <a:pt x="2" y="4"/>
                    <a:pt x="0" y="5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3" y="11"/>
                    <a:pt x="3" y="13"/>
                    <a:pt x="3" y="14"/>
                  </a:cubicBezTo>
                  <a:cubicBezTo>
                    <a:pt x="4" y="16"/>
                    <a:pt x="4" y="17"/>
                    <a:pt x="5" y="18"/>
                  </a:cubicBezTo>
                  <a:cubicBezTo>
                    <a:pt x="5" y="19"/>
                    <a:pt x="6" y="18"/>
                    <a:pt x="6" y="19"/>
                  </a:cubicBezTo>
                  <a:cubicBezTo>
                    <a:pt x="7" y="19"/>
                    <a:pt x="6" y="20"/>
                    <a:pt x="7" y="21"/>
                  </a:cubicBezTo>
                  <a:cubicBezTo>
                    <a:pt x="9" y="21"/>
                    <a:pt x="8" y="22"/>
                    <a:pt x="8" y="23"/>
                  </a:cubicBezTo>
                  <a:cubicBezTo>
                    <a:pt x="8" y="22"/>
                    <a:pt x="14" y="20"/>
                    <a:pt x="14" y="19"/>
                  </a:cubicBezTo>
                  <a:cubicBezTo>
                    <a:pt x="14" y="19"/>
                    <a:pt x="14" y="20"/>
                    <a:pt x="14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7" name="Freeform 714">
              <a:extLst>
                <a:ext uri="{FF2B5EF4-FFF2-40B4-BE49-F238E27FC236}">
                  <a16:creationId xmlns:a16="http://schemas.microsoft.com/office/drawing/2014/main" id="{6335F038-EF4E-8640-9469-AE4D59E6B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3711" y="7520389"/>
              <a:ext cx="177221" cy="222163"/>
            </a:xfrm>
            <a:custGeom>
              <a:avLst/>
              <a:gdLst>
                <a:gd name="T0" fmla="*/ 10 w 22"/>
                <a:gd name="T1" fmla="*/ 3 h 26"/>
                <a:gd name="T2" fmla="*/ 7 w 22"/>
                <a:gd name="T3" fmla="*/ 4 h 26"/>
                <a:gd name="T4" fmla="*/ 6 w 22"/>
                <a:gd name="T5" fmla="*/ 4 h 26"/>
                <a:gd name="T6" fmla="*/ 5 w 22"/>
                <a:gd name="T7" fmla="*/ 1 h 26"/>
                <a:gd name="T8" fmla="*/ 0 w 22"/>
                <a:gd name="T9" fmla="*/ 0 h 26"/>
                <a:gd name="T10" fmla="*/ 1 w 22"/>
                <a:gd name="T11" fmla="*/ 6 h 26"/>
                <a:gd name="T12" fmla="*/ 4 w 22"/>
                <a:gd name="T13" fmla="*/ 14 h 26"/>
                <a:gd name="T14" fmla="*/ 9 w 22"/>
                <a:gd name="T15" fmla="*/ 21 h 26"/>
                <a:gd name="T16" fmla="*/ 19 w 22"/>
                <a:gd name="T17" fmla="*/ 26 h 26"/>
                <a:gd name="T18" fmla="*/ 20 w 22"/>
                <a:gd name="T19" fmla="*/ 23 h 26"/>
                <a:gd name="T20" fmla="*/ 16 w 22"/>
                <a:gd name="T21" fmla="*/ 14 h 26"/>
                <a:gd name="T22" fmla="*/ 16 w 22"/>
                <a:gd name="T23" fmla="*/ 6 h 26"/>
                <a:gd name="T24" fmla="*/ 10 w 22"/>
                <a:gd name="T25" fmla="*/ 3 h 26"/>
                <a:gd name="T26" fmla="*/ 10 w 22"/>
                <a:gd name="T27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6">
                  <a:moveTo>
                    <a:pt x="10" y="3"/>
                  </a:moveTo>
                  <a:cubicBezTo>
                    <a:pt x="9" y="3"/>
                    <a:pt x="8" y="4"/>
                    <a:pt x="7" y="4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1"/>
                    <a:pt x="1" y="4"/>
                    <a:pt x="1" y="6"/>
                  </a:cubicBezTo>
                  <a:cubicBezTo>
                    <a:pt x="2" y="8"/>
                    <a:pt x="3" y="11"/>
                    <a:pt x="4" y="14"/>
                  </a:cubicBezTo>
                  <a:cubicBezTo>
                    <a:pt x="6" y="16"/>
                    <a:pt x="7" y="19"/>
                    <a:pt x="9" y="21"/>
                  </a:cubicBezTo>
                  <a:cubicBezTo>
                    <a:pt x="12" y="22"/>
                    <a:pt x="15" y="26"/>
                    <a:pt x="19" y="26"/>
                  </a:cubicBezTo>
                  <a:cubicBezTo>
                    <a:pt x="22" y="26"/>
                    <a:pt x="21" y="25"/>
                    <a:pt x="20" y="23"/>
                  </a:cubicBezTo>
                  <a:cubicBezTo>
                    <a:pt x="18" y="20"/>
                    <a:pt x="16" y="18"/>
                    <a:pt x="16" y="14"/>
                  </a:cubicBezTo>
                  <a:cubicBezTo>
                    <a:pt x="16" y="11"/>
                    <a:pt x="18" y="9"/>
                    <a:pt x="16" y="6"/>
                  </a:cubicBezTo>
                  <a:cubicBezTo>
                    <a:pt x="15" y="5"/>
                    <a:pt x="11" y="0"/>
                    <a:pt x="10" y="3"/>
                  </a:cubicBezTo>
                  <a:cubicBezTo>
                    <a:pt x="9" y="4"/>
                    <a:pt x="10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8" name="Freeform 715">
              <a:extLst>
                <a:ext uri="{FF2B5EF4-FFF2-40B4-BE49-F238E27FC236}">
                  <a16:creationId xmlns:a16="http://schemas.microsoft.com/office/drawing/2014/main" id="{5C5B56B0-476F-0842-B420-0428DAEC8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5822" y="5275696"/>
              <a:ext cx="2396576" cy="1653226"/>
            </a:xfrm>
            <a:custGeom>
              <a:avLst/>
              <a:gdLst>
                <a:gd name="T0" fmla="*/ 279 w 300"/>
                <a:gd name="T1" fmla="*/ 37 h 195"/>
                <a:gd name="T2" fmla="*/ 244 w 300"/>
                <a:gd name="T3" fmla="*/ 1 h 195"/>
                <a:gd name="T4" fmla="*/ 223 w 300"/>
                <a:gd name="T5" fmla="*/ 18 h 195"/>
                <a:gd name="T6" fmla="*/ 214 w 300"/>
                <a:gd name="T7" fmla="*/ 27 h 195"/>
                <a:gd name="T8" fmla="*/ 205 w 300"/>
                <a:gd name="T9" fmla="*/ 39 h 195"/>
                <a:gd name="T10" fmla="*/ 224 w 300"/>
                <a:gd name="T11" fmla="*/ 46 h 195"/>
                <a:gd name="T12" fmla="*/ 197 w 300"/>
                <a:gd name="T13" fmla="*/ 55 h 195"/>
                <a:gd name="T14" fmla="*/ 180 w 300"/>
                <a:gd name="T15" fmla="*/ 66 h 195"/>
                <a:gd name="T16" fmla="*/ 146 w 300"/>
                <a:gd name="T17" fmla="*/ 75 h 195"/>
                <a:gd name="T18" fmla="*/ 121 w 300"/>
                <a:gd name="T19" fmla="*/ 70 h 195"/>
                <a:gd name="T20" fmla="*/ 94 w 300"/>
                <a:gd name="T21" fmla="*/ 56 h 195"/>
                <a:gd name="T22" fmla="*/ 66 w 300"/>
                <a:gd name="T23" fmla="*/ 30 h 195"/>
                <a:gd name="T24" fmla="*/ 56 w 300"/>
                <a:gd name="T25" fmla="*/ 44 h 195"/>
                <a:gd name="T26" fmla="*/ 44 w 300"/>
                <a:gd name="T27" fmla="*/ 51 h 195"/>
                <a:gd name="T28" fmla="*/ 34 w 300"/>
                <a:gd name="T29" fmla="*/ 63 h 195"/>
                <a:gd name="T30" fmla="*/ 28 w 300"/>
                <a:gd name="T31" fmla="*/ 76 h 195"/>
                <a:gd name="T32" fmla="*/ 11 w 300"/>
                <a:gd name="T33" fmla="*/ 84 h 195"/>
                <a:gd name="T34" fmla="*/ 1 w 300"/>
                <a:gd name="T35" fmla="*/ 91 h 195"/>
                <a:gd name="T36" fmla="*/ 7 w 300"/>
                <a:gd name="T37" fmla="*/ 103 h 195"/>
                <a:gd name="T38" fmla="*/ 23 w 300"/>
                <a:gd name="T39" fmla="*/ 111 h 195"/>
                <a:gd name="T40" fmla="*/ 27 w 300"/>
                <a:gd name="T41" fmla="*/ 121 h 195"/>
                <a:gd name="T42" fmla="*/ 27 w 300"/>
                <a:gd name="T43" fmla="*/ 135 h 195"/>
                <a:gd name="T44" fmla="*/ 40 w 300"/>
                <a:gd name="T45" fmla="*/ 140 h 195"/>
                <a:gd name="T46" fmla="*/ 62 w 300"/>
                <a:gd name="T47" fmla="*/ 154 h 195"/>
                <a:gd name="T48" fmla="*/ 74 w 300"/>
                <a:gd name="T49" fmla="*/ 156 h 195"/>
                <a:gd name="T50" fmla="*/ 92 w 300"/>
                <a:gd name="T51" fmla="*/ 151 h 195"/>
                <a:gd name="T52" fmla="*/ 106 w 300"/>
                <a:gd name="T53" fmla="*/ 146 h 195"/>
                <a:gd name="T54" fmla="*/ 116 w 300"/>
                <a:gd name="T55" fmla="*/ 155 h 195"/>
                <a:gd name="T56" fmla="*/ 117 w 300"/>
                <a:gd name="T57" fmla="*/ 166 h 195"/>
                <a:gd name="T58" fmla="*/ 119 w 300"/>
                <a:gd name="T59" fmla="*/ 178 h 195"/>
                <a:gd name="T60" fmla="*/ 125 w 300"/>
                <a:gd name="T61" fmla="*/ 187 h 195"/>
                <a:gd name="T62" fmla="*/ 134 w 300"/>
                <a:gd name="T63" fmla="*/ 186 h 195"/>
                <a:gd name="T64" fmla="*/ 143 w 300"/>
                <a:gd name="T65" fmla="*/ 182 h 195"/>
                <a:gd name="T66" fmla="*/ 155 w 300"/>
                <a:gd name="T67" fmla="*/ 180 h 195"/>
                <a:gd name="T68" fmla="*/ 168 w 300"/>
                <a:gd name="T69" fmla="*/ 186 h 195"/>
                <a:gd name="T70" fmla="*/ 175 w 300"/>
                <a:gd name="T71" fmla="*/ 195 h 195"/>
                <a:gd name="T72" fmla="*/ 189 w 300"/>
                <a:gd name="T73" fmla="*/ 186 h 195"/>
                <a:gd name="T74" fmla="*/ 202 w 300"/>
                <a:gd name="T75" fmla="*/ 182 h 195"/>
                <a:gd name="T76" fmla="*/ 215 w 300"/>
                <a:gd name="T77" fmla="*/ 173 h 195"/>
                <a:gd name="T78" fmla="*/ 221 w 300"/>
                <a:gd name="T79" fmla="*/ 164 h 195"/>
                <a:gd name="T80" fmla="*/ 228 w 300"/>
                <a:gd name="T81" fmla="*/ 156 h 195"/>
                <a:gd name="T82" fmla="*/ 232 w 300"/>
                <a:gd name="T83" fmla="*/ 149 h 195"/>
                <a:gd name="T84" fmla="*/ 236 w 300"/>
                <a:gd name="T85" fmla="*/ 143 h 195"/>
                <a:gd name="T86" fmla="*/ 231 w 300"/>
                <a:gd name="T87" fmla="*/ 139 h 195"/>
                <a:gd name="T88" fmla="*/ 229 w 300"/>
                <a:gd name="T89" fmla="*/ 132 h 195"/>
                <a:gd name="T90" fmla="*/ 221 w 300"/>
                <a:gd name="T91" fmla="*/ 115 h 195"/>
                <a:gd name="T92" fmla="*/ 229 w 300"/>
                <a:gd name="T93" fmla="*/ 106 h 195"/>
                <a:gd name="T94" fmla="*/ 238 w 300"/>
                <a:gd name="T95" fmla="*/ 102 h 195"/>
                <a:gd name="T96" fmla="*/ 220 w 300"/>
                <a:gd name="T97" fmla="*/ 102 h 195"/>
                <a:gd name="T98" fmla="*/ 221 w 300"/>
                <a:gd name="T99" fmla="*/ 90 h 195"/>
                <a:gd name="T100" fmla="*/ 234 w 300"/>
                <a:gd name="T101" fmla="*/ 87 h 195"/>
                <a:gd name="T102" fmla="*/ 238 w 300"/>
                <a:gd name="T103" fmla="*/ 89 h 195"/>
                <a:gd name="T104" fmla="*/ 259 w 300"/>
                <a:gd name="T105" fmla="*/ 77 h 195"/>
                <a:gd name="T106" fmla="*/ 271 w 300"/>
                <a:gd name="T107" fmla="*/ 72 h 195"/>
                <a:gd name="T108" fmla="*/ 281 w 300"/>
                <a:gd name="T109" fmla="*/ 60 h 195"/>
                <a:gd name="T110" fmla="*/ 295 w 300"/>
                <a:gd name="T111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0" h="195">
                  <a:moveTo>
                    <a:pt x="298" y="37"/>
                  </a:moveTo>
                  <a:cubicBezTo>
                    <a:pt x="298" y="35"/>
                    <a:pt x="294" y="36"/>
                    <a:pt x="293" y="37"/>
                  </a:cubicBezTo>
                  <a:cubicBezTo>
                    <a:pt x="291" y="37"/>
                    <a:pt x="290" y="38"/>
                    <a:pt x="288" y="39"/>
                  </a:cubicBezTo>
                  <a:cubicBezTo>
                    <a:pt x="286" y="40"/>
                    <a:pt x="279" y="40"/>
                    <a:pt x="279" y="37"/>
                  </a:cubicBezTo>
                  <a:cubicBezTo>
                    <a:pt x="277" y="33"/>
                    <a:pt x="276" y="31"/>
                    <a:pt x="272" y="29"/>
                  </a:cubicBezTo>
                  <a:cubicBezTo>
                    <a:pt x="269" y="28"/>
                    <a:pt x="263" y="28"/>
                    <a:pt x="262" y="24"/>
                  </a:cubicBezTo>
                  <a:cubicBezTo>
                    <a:pt x="261" y="18"/>
                    <a:pt x="259" y="11"/>
                    <a:pt x="255" y="6"/>
                  </a:cubicBezTo>
                  <a:cubicBezTo>
                    <a:pt x="252" y="3"/>
                    <a:pt x="248" y="3"/>
                    <a:pt x="244" y="1"/>
                  </a:cubicBezTo>
                  <a:cubicBezTo>
                    <a:pt x="240" y="0"/>
                    <a:pt x="233" y="1"/>
                    <a:pt x="229" y="3"/>
                  </a:cubicBezTo>
                  <a:cubicBezTo>
                    <a:pt x="228" y="4"/>
                    <a:pt x="226" y="5"/>
                    <a:pt x="225" y="6"/>
                  </a:cubicBezTo>
                  <a:cubicBezTo>
                    <a:pt x="225" y="7"/>
                    <a:pt x="228" y="7"/>
                    <a:pt x="228" y="8"/>
                  </a:cubicBezTo>
                  <a:cubicBezTo>
                    <a:pt x="229" y="12"/>
                    <a:pt x="224" y="15"/>
                    <a:pt x="223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22" y="22"/>
                    <a:pt x="222" y="22"/>
                    <a:pt x="222" y="23"/>
                  </a:cubicBezTo>
                  <a:cubicBezTo>
                    <a:pt x="222" y="25"/>
                    <a:pt x="219" y="25"/>
                    <a:pt x="217" y="26"/>
                  </a:cubicBezTo>
                  <a:cubicBezTo>
                    <a:pt x="216" y="26"/>
                    <a:pt x="215" y="27"/>
                    <a:pt x="214" y="27"/>
                  </a:cubicBezTo>
                  <a:cubicBezTo>
                    <a:pt x="213" y="27"/>
                    <a:pt x="208" y="25"/>
                    <a:pt x="208" y="25"/>
                  </a:cubicBezTo>
                  <a:cubicBezTo>
                    <a:pt x="207" y="27"/>
                    <a:pt x="206" y="30"/>
                    <a:pt x="205" y="32"/>
                  </a:cubicBezTo>
                  <a:cubicBezTo>
                    <a:pt x="205" y="33"/>
                    <a:pt x="204" y="34"/>
                    <a:pt x="204" y="35"/>
                  </a:cubicBezTo>
                  <a:cubicBezTo>
                    <a:pt x="204" y="35"/>
                    <a:pt x="202" y="41"/>
                    <a:pt x="205" y="39"/>
                  </a:cubicBezTo>
                  <a:cubicBezTo>
                    <a:pt x="206" y="38"/>
                    <a:pt x="206" y="38"/>
                    <a:pt x="208" y="38"/>
                  </a:cubicBezTo>
                  <a:cubicBezTo>
                    <a:pt x="209" y="38"/>
                    <a:pt x="211" y="40"/>
                    <a:pt x="212" y="39"/>
                  </a:cubicBezTo>
                  <a:cubicBezTo>
                    <a:pt x="216" y="36"/>
                    <a:pt x="219" y="38"/>
                    <a:pt x="222" y="42"/>
                  </a:cubicBezTo>
                  <a:cubicBezTo>
                    <a:pt x="223" y="43"/>
                    <a:pt x="225" y="45"/>
                    <a:pt x="224" y="46"/>
                  </a:cubicBezTo>
                  <a:cubicBezTo>
                    <a:pt x="224" y="46"/>
                    <a:pt x="220" y="45"/>
                    <a:pt x="219" y="45"/>
                  </a:cubicBezTo>
                  <a:cubicBezTo>
                    <a:pt x="216" y="46"/>
                    <a:pt x="212" y="46"/>
                    <a:pt x="209" y="47"/>
                  </a:cubicBezTo>
                  <a:cubicBezTo>
                    <a:pt x="206" y="48"/>
                    <a:pt x="206" y="54"/>
                    <a:pt x="202" y="54"/>
                  </a:cubicBezTo>
                  <a:cubicBezTo>
                    <a:pt x="200" y="54"/>
                    <a:pt x="198" y="53"/>
                    <a:pt x="197" y="55"/>
                  </a:cubicBezTo>
                  <a:cubicBezTo>
                    <a:pt x="196" y="56"/>
                    <a:pt x="194" y="58"/>
                    <a:pt x="192" y="58"/>
                  </a:cubicBezTo>
                  <a:cubicBezTo>
                    <a:pt x="189" y="57"/>
                    <a:pt x="183" y="53"/>
                    <a:pt x="182" y="59"/>
                  </a:cubicBezTo>
                  <a:cubicBezTo>
                    <a:pt x="182" y="61"/>
                    <a:pt x="184" y="62"/>
                    <a:pt x="184" y="63"/>
                  </a:cubicBezTo>
                  <a:cubicBezTo>
                    <a:pt x="184" y="65"/>
                    <a:pt x="181" y="65"/>
                    <a:pt x="180" y="66"/>
                  </a:cubicBezTo>
                  <a:cubicBezTo>
                    <a:pt x="177" y="69"/>
                    <a:pt x="176" y="72"/>
                    <a:pt x="172" y="72"/>
                  </a:cubicBezTo>
                  <a:cubicBezTo>
                    <a:pt x="167" y="72"/>
                    <a:pt x="162" y="72"/>
                    <a:pt x="157" y="73"/>
                  </a:cubicBezTo>
                  <a:cubicBezTo>
                    <a:pt x="155" y="74"/>
                    <a:pt x="151" y="78"/>
                    <a:pt x="150" y="77"/>
                  </a:cubicBezTo>
                  <a:cubicBezTo>
                    <a:pt x="148" y="77"/>
                    <a:pt x="147" y="75"/>
                    <a:pt x="146" y="75"/>
                  </a:cubicBezTo>
                  <a:cubicBezTo>
                    <a:pt x="144" y="75"/>
                    <a:pt x="143" y="75"/>
                    <a:pt x="141" y="75"/>
                  </a:cubicBezTo>
                  <a:cubicBezTo>
                    <a:pt x="139" y="74"/>
                    <a:pt x="137" y="74"/>
                    <a:pt x="135" y="72"/>
                  </a:cubicBezTo>
                  <a:cubicBezTo>
                    <a:pt x="133" y="71"/>
                    <a:pt x="132" y="71"/>
                    <a:pt x="131" y="70"/>
                  </a:cubicBezTo>
                  <a:cubicBezTo>
                    <a:pt x="127" y="70"/>
                    <a:pt x="125" y="70"/>
                    <a:pt x="121" y="70"/>
                  </a:cubicBezTo>
                  <a:cubicBezTo>
                    <a:pt x="118" y="70"/>
                    <a:pt x="113" y="71"/>
                    <a:pt x="109" y="70"/>
                  </a:cubicBezTo>
                  <a:cubicBezTo>
                    <a:pt x="108" y="70"/>
                    <a:pt x="107" y="68"/>
                    <a:pt x="107" y="67"/>
                  </a:cubicBezTo>
                  <a:cubicBezTo>
                    <a:pt x="105" y="65"/>
                    <a:pt x="104" y="63"/>
                    <a:pt x="102" y="61"/>
                  </a:cubicBezTo>
                  <a:cubicBezTo>
                    <a:pt x="99" y="59"/>
                    <a:pt x="97" y="56"/>
                    <a:pt x="94" y="56"/>
                  </a:cubicBezTo>
                  <a:cubicBezTo>
                    <a:pt x="92" y="56"/>
                    <a:pt x="81" y="56"/>
                    <a:pt x="83" y="52"/>
                  </a:cubicBezTo>
                  <a:cubicBezTo>
                    <a:pt x="85" y="48"/>
                    <a:pt x="84" y="41"/>
                    <a:pt x="79" y="38"/>
                  </a:cubicBezTo>
                  <a:cubicBezTo>
                    <a:pt x="75" y="35"/>
                    <a:pt x="70" y="35"/>
                    <a:pt x="69" y="29"/>
                  </a:cubicBezTo>
                  <a:cubicBezTo>
                    <a:pt x="68" y="30"/>
                    <a:pt x="67" y="29"/>
                    <a:pt x="66" y="30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3" y="35"/>
                    <a:pt x="60" y="34"/>
                    <a:pt x="59" y="37"/>
                  </a:cubicBezTo>
                  <a:cubicBezTo>
                    <a:pt x="59" y="39"/>
                    <a:pt x="61" y="41"/>
                    <a:pt x="60" y="42"/>
                  </a:cubicBezTo>
                  <a:cubicBezTo>
                    <a:pt x="59" y="43"/>
                    <a:pt x="57" y="44"/>
                    <a:pt x="56" y="44"/>
                  </a:cubicBezTo>
                  <a:cubicBezTo>
                    <a:pt x="55" y="45"/>
                    <a:pt x="54" y="43"/>
                    <a:pt x="53" y="44"/>
                  </a:cubicBezTo>
                  <a:cubicBezTo>
                    <a:pt x="51" y="44"/>
                    <a:pt x="50" y="43"/>
                    <a:pt x="48" y="42"/>
                  </a:cubicBezTo>
                  <a:cubicBezTo>
                    <a:pt x="47" y="41"/>
                    <a:pt x="46" y="46"/>
                    <a:pt x="45" y="47"/>
                  </a:cubicBezTo>
                  <a:cubicBezTo>
                    <a:pt x="45" y="48"/>
                    <a:pt x="44" y="50"/>
                    <a:pt x="44" y="51"/>
                  </a:cubicBezTo>
                  <a:cubicBezTo>
                    <a:pt x="44" y="53"/>
                    <a:pt x="45" y="53"/>
                    <a:pt x="45" y="54"/>
                  </a:cubicBezTo>
                  <a:cubicBezTo>
                    <a:pt x="45" y="56"/>
                    <a:pt x="39" y="54"/>
                    <a:pt x="39" y="54"/>
                  </a:cubicBezTo>
                  <a:cubicBezTo>
                    <a:pt x="37" y="55"/>
                    <a:pt x="33" y="55"/>
                    <a:pt x="32" y="56"/>
                  </a:cubicBezTo>
                  <a:cubicBezTo>
                    <a:pt x="33" y="55"/>
                    <a:pt x="34" y="62"/>
                    <a:pt x="34" y="63"/>
                  </a:cubicBezTo>
                  <a:cubicBezTo>
                    <a:pt x="35" y="64"/>
                    <a:pt x="36" y="65"/>
                    <a:pt x="37" y="66"/>
                  </a:cubicBezTo>
                  <a:cubicBezTo>
                    <a:pt x="37" y="67"/>
                    <a:pt x="34" y="69"/>
                    <a:pt x="33" y="70"/>
                  </a:cubicBezTo>
                  <a:cubicBezTo>
                    <a:pt x="32" y="71"/>
                    <a:pt x="33" y="74"/>
                    <a:pt x="32" y="74"/>
                  </a:cubicBezTo>
                  <a:cubicBezTo>
                    <a:pt x="31" y="75"/>
                    <a:pt x="29" y="75"/>
                    <a:pt x="28" y="76"/>
                  </a:cubicBezTo>
                  <a:cubicBezTo>
                    <a:pt x="26" y="77"/>
                    <a:pt x="25" y="78"/>
                    <a:pt x="24" y="79"/>
                  </a:cubicBezTo>
                  <a:cubicBezTo>
                    <a:pt x="22" y="79"/>
                    <a:pt x="21" y="79"/>
                    <a:pt x="19" y="80"/>
                  </a:cubicBezTo>
                  <a:cubicBezTo>
                    <a:pt x="17" y="80"/>
                    <a:pt x="16" y="81"/>
                    <a:pt x="15" y="83"/>
                  </a:cubicBezTo>
                  <a:cubicBezTo>
                    <a:pt x="15" y="83"/>
                    <a:pt x="11" y="84"/>
                    <a:pt x="11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0" y="83"/>
                    <a:pt x="9" y="83"/>
                    <a:pt x="7" y="83"/>
                  </a:cubicBezTo>
                  <a:cubicBezTo>
                    <a:pt x="6" y="83"/>
                    <a:pt x="3" y="85"/>
                    <a:pt x="3" y="86"/>
                  </a:cubicBezTo>
                  <a:cubicBezTo>
                    <a:pt x="2" y="88"/>
                    <a:pt x="1" y="90"/>
                    <a:pt x="1" y="91"/>
                  </a:cubicBezTo>
                  <a:cubicBezTo>
                    <a:pt x="0" y="93"/>
                    <a:pt x="3" y="95"/>
                    <a:pt x="4" y="95"/>
                  </a:cubicBezTo>
                  <a:cubicBezTo>
                    <a:pt x="7" y="95"/>
                    <a:pt x="6" y="95"/>
                    <a:pt x="7" y="98"/>
                  </a:cubicBezTo>
                  <a:cubicBezTo>
                    <a:pt x="7" y="99"/>
                    <a:pt x="8" y="99"/>
                    <a:pt x="8" y="101"/>
                  </a:cubicBezTo>
                  <a:cubicBezTo>
                    <a:pt x="8" y="101"/>
                    <a:pt x="7" y="103"/>
                    <a:pt x="7" y="103"/>
                  </a:cubicBezTo>
                  <a:cubicBezTo>
                    <a:pt x="9" y="104"/>
                    <a:pt x="10" y="104"/>
                    <a:pt x="11" y="105"/>
                  </a:cubicBezTo>
                  <a:cubicBezTo>
                    <a:pt x="13" y="107"/>
                    <a:pt x="12" y="109"/>
                    <a:pt x="14" y="110"/>
                  </a:cubicBezTo>
                  <a:cubicBezTo>
                    <a:pt x="16" y="111"/>
                    <a:pt x="18" y="112"/>
                    <a:pt x="20" y="113"/>
                  </a:cubicBezTo>
                  <a:cubicBezTo>
                    <a:pt x="21" y="113"/>
                    <a:pt x="22" y="112"/>
                    <a:pt x="23" y="111"/>
                  </a:cubicBezTo>
                  <a:cubicBezTo>
                    <a:pt x="26" y="109"/>
                    <a:pt x="31" y="110"/>
                    <a:pt x="33" y="113"/>
                  </a:cubicBezTo>
                  <a:cubicBezTo>
                    <a:pt x="34" y="115"/>
                    <a:pt x="32" y="116"/>
                    <a:pt x="31" y="117"/>
                  </a:cubicBezTo>
                  <a:cubicBezTo>
                    <a:pt x="30" y="118"/>
                    <a:pt x="30" y="118"/>
                    <a:pt x="30" y="119"/>
                  </a:cubicBezTo>
                  <a:cubicBezTo>
                    <a:pt x="29" y="121"/>
                    <a:pt x="28" y="121"/>
                    <a:pt x="27" y="121"/>
                  </a:cubicBezTo>
                  <a:cubicBezTo>
                    <a:pt x="24" y="123"/>
                    <a:pt x="32" y="126"/>
                    <a:pt x="29" y="128"/>
                  </a:cubicBezTo>
                  <a:cubicBezTo>
                    <a:pt x="28" y="130"/>
                    <a:pt x="27" y="129"/>
                    <a:pt x="25" y="129"/>
                  </a:cubicBezTo>
                  <a:cubicBezTo>
                    <a:pt x="21" y="128"/>
                    <a:pt x="26" y="132"/>
                    <a:pt x="26" y="132"/>
                  </a:cubicBezTo>
                  <a:cubicBezTo>
                    <a:pt x="26" y="134"/>
                    <a:pt x="25" y="135"/>
                    <a:pt x="27" y="135"/>
                  </a:cubicBezTo>
                  <a:cubicBezTo>
                    <a:pt x="29" y="136"/>
                    <a:pt x="29" y="137"/>
                    <a:pt x="31" y="138"/>
                  </a:cubicBezTo>
                  <a:cubicBezTo>
                    <a:pt x="33" y="138"/>
                    <a:pt x="34" y="140"/>
                    <a:pt x="36" y="141"/>
                  </a:cubicBezTo>
                  <a:cubicBezTo>
                    <a:pt x="36" y="141"/>
                    <a:pt x="37" y="142"/>
                    <a:pt x="38" y="142"/>
                  </a:cubicBezTo>
                  <a:cubicBezTo>
                    <a:pt x="39" y="142"/>
                    <a:pt x="38" y="140"/>
                    <a:pt x="40" y="140"/>
                  </a:cubicBezTo>
                  <a:cubicBezTo>
                    <a:pt x="44" y="140"/>
                    <a:pt x="46" y="147"/>
                    <a:pt x="50" y="147"/>
                  </a:cubicBezTo>
                  <a:cubicBezTo>
                    <a:pt x="52" y="147"/>
                    <a:pt x="52" y="150"/>
                    <a:pt x="54" y="150"/>
                  </a:cubicBezTo>
                  <a:cubicBezTo>
                    <a:pt x="56" y="151"/>
                    <a:pt x="57" y="153"/>
                    <a:pt x="58" y="153"/>
                  </a:cubicBezTo>
                  <a:cubicBezTo>
                    <a:pt x="60" y="151"/>
                    <a:pt x="60" y="154"/>
                    <a:pt x="62" y="154"/>
                  </a:cubicBezTo>
                  <a:cubicBezTo>
                    <a:pt x="63" y="154"/>
                    <a:pt x="63" y="153"/>
                    <a:pt x="64" y="153"/>
                  </a:cubicBezTo>
                  <a:cubicBezTo>
                    <a:pt x="65" y="153"/>
                    <a:pt x="65" y="154"/>
                    <a:pt x="66" y="155"/>
                  </a:cubicBezTo>
                  <a:cubicBezTo>
                    <a:pt x="68" y="155"/>
                    <a:pt x="70" y="155"/>
                    <a:pt x="72" y="154"/>
                  </a:cubicBezTo>
                  <a:cubicBezTo>
                    <a:pt x="75" y="153"/>
                    <a:pt x="73" y="155"/>
                    <a:pt x="74" y="156"/>
                  </a:cubicBezTo>
                  <a:cubicBezTo>
                    <a:pt x="74" y="156"/>
                    <a:pt x="76" y="153"/>
                    <a:pt x="77" y="153"/>
                  </a:cubicBezTo>
                  <a:cubicBezTo>
                    <a:pt x="78" y="152"/>
                    <a:pt x="80" y="152"/>
                    <a:pt x="81" y="153"/>
                  </a:cubicBezTo>
                  <a:cubicBezTo>
                    <a:pt x="83" y="155"/>
                    <a:pt x="85" y="153"/>
                    <a:pt x="87" y="154"/>
                  </a:cubicBezTo>
                  <a:cubicBezTo>
                    <a:pt x="89" y="155"/>
                    <a:pt x="91" y="153"/>
                    <a:pt x="92" y="151"/>
                  </a:cubicBezTo>
                  <a:cubicBezTo>
                    <a:pt x="93" y="151"/>
                    <a:pt x="93" y="150"/>
                    <a:pt x="94" y="150"/>
                  </a:cubicBezTo>
                  <a:cubicBezTo>
                    <a:pt x="95" y="149"/>
                    <a:pt x="96" y="150"/>
                    <a:pt x="97" y="149"/>
                  </a:cubicBezTo>
                  <a:cubicBezTo>
                    <a:pt x="98" y="148"/>
                    <a:pt x="99" y="146"/>
                    <a:pt x="101" y="147"/>
                  </a:cubicBezTo>
                  <a:cubicBezTo>
                    <a:pt x="103" y="148"/>
                    <a:pt x="103" y="148"/>
                    <a:pt x="106" y="146"/>
                  </a:cubicBezTo>
                  <a:cubicBezTo>
                    <a:pt x="107" y="145"/>
                    <a:pt x="109" y="148"/>
                    <a:pt x="109" y="149"/>
                  </a:cubicBezTo>
                  <a:cubicBezTo>
                    <a:pt x="108" y="151"/>
                    <a:pt x="106" y="152"/>
                    <a:pt x="108" y="152"/>
                  </a:cubicBezTo>
                  <a:cubicBezTo>
                    <a:pt x="111" y="152"/>
                    <a:pt x="111" y="152"/>
                    <a:pt x="114" y="151"/>
                  </a:cubicBezTo>
                  <a:cubicBezTo>
                    <a:pt x="115" y="151"/>
                    <a:pt x="116" y="154"/>
                    <a:pt x="116" y="155"/>
                  </a:cubicBezTo>
                  <a:cubicBezTo>
                    <a:pt x="116" y="155"/>
                    <a:pt x="116" y="157"/>
                    <a:pt x="117" y="156"/>
                  </a:cubicBezTo>
                  <a:cubicBezTo>
                    <a:pt x="117" y="156"/>
                    <a:pt x="119" y="156"/>
                    <a:pt x="119" y="157"/>
                  </a:cubicBezTo>
                  <a:cubicBezTo>
                    <a:pt x="119" y="158"/>
                    <a:pt x="117" y="159"/>
                    <a:pt x="118" y="160"/>
                  </a:cubicBezTo>
                  <a:cubicBezTo>
                    <a:pt x="119" y="162"/>
                    <a:pt x="118" y="165"/>
                    <a:pt x="117" y="166"/>
                  </a:cubicBezTo>
                  <a:cubicBezTo>
                    <a:pt x="116" y="168"/>
                    <a:pt x="114" y="169"/>
                    <a:pt x="113" y="170"/>
                  </a:cubicBezTo>
                  <a:cubicBezTo>
                    <a:pt x="113" y="171"/>
                    <a:pt x="113" y="176"/>
                    <a:pt x="112" y="175"/>
                  </a:cubicBezTo>
                  <a:cubicBezTo>
                    <a:pt x="113" y="176"/>
                    <a:pt x="119" y="173"/>
                    <a:pt x="120" y="175"/>
                  </a:cubicBezTo>
                  <a:cubicBezTo>
                    <a:pt x="120" y="175"/>
                    <a:pt x="118" y="176"/>
                    <a:pt x="119" y="178"/>
                  </a:cubicBezTo>
                  <a:cubicBezTo>
                    <a:pt x="120" y="180"/>
                    <a:pt x="123" y="180"/>
                    <a:pt x="122" y="181"/>
                  </a:cubicBezTo>
                  <a:cubicBezTo>
                    <a:pt x="122" y="182"/>
                    <a:pt x="121" y="184"/>
                    <a:pt x="121" y="185"/>
                  </a:cubicBezTo>
                  <a:cubicBezTo>
                    <a:pt x="122" y="186"/>
                    <a:pt x="125" y="185"/>
                    <a:pt x="125" y="186"/>
                  </a:cubicBezTo>
                  <a:cubicBezTo>
                    <a:pt x="125" y="186"/>
                    <a:pt x="125" y="187"/>
                    <a:pt x="125" y="187"/>
                  </a:cubicBezTo>
                  <a:cubicBezTo>
                    <a:pt x="125" y="189"/>
                    <a:pt x="126" y="188"/>
                    <a:pt x="127" y="188"/>
                  </a:cubicBezTo>
                  <a:cubicBezTo>
                    <a:pt x="128" y="188"/>
                    <a:pt x="129" y="187"/>
                    <a:pt x="130" y="188"/>
                  </a:cubicBezTo>
                  <a:cubicBezTo>
                    <a:pt x="131" y="188"/>
                    <a:pt x="132" y="189"/>
                    <a:pt x="133" y="190"/>
                  </a:cubicBezTo>
                  <a:cubicBezTo>
                    <a:pt x="135" y="191"/>
                    <a:pt x="134" y="187"/>
                    <a:pt x="134" y="186"/>
                  </a:cubicBezTo>
                  <a:cubicBezTo>
                    <a:pt x="132" y="182"/>
                    <a:pt x="134" y="184"/>
                    <a:pt x="136" y="182"/>
                  </a:cubicBezTo>
                  <a:cubicBezTo>
                    <a:pt x="138" y="181"/>
                    <a:pt x="137" y="182"/>
                    <a:pt x="139" y="183"/>
                  </a:cubicBezTo>
                  <a:cubicBezTo>
                    <a:pt x="139" y="183"/>
                    <a:pt x="141" y="182"/>
                    <a:pt x="141" y="182"/>
                  </a:cubicBezTo>
                  <a:cubicBezTo>
                    <a:pt x="141" y="183"/>
                    <a:pt x="143" y="181"/>
                    <a:pt x="143" y="182"/>
                  </a:cubicBezTo>
                  <a:cubicBezTo>
                    <a:pt x="144" y="183"/>
                    <a:pt x="144" y="184"/>
                    <a:pt x="146" y="182"/>
                  </a:cubicBezTo>
                  <a:cubicBezTo>
                    <a:pt x="147" y="181"/>
                    <a:pt x="147" y="182"/>
                    <a:pt x="148" y="181"/>
                  </a:cubicBezTo>
                  <a:cubicBezTo>
                    <a:pt x="149" y="180"/>
                    <a:pt x="149" y="178"/>
                    <a:pt x="151" y="178"/>
                  </a:cubicBezTo>
                  <a:cubicBezTo>
                    <a:pt x="152" y="178"/>
                    <a:pt x="153" y="180"/>
                    <a:pt x="155" y="180"/>
                  </a:cubicBezTo>
                  <a:cubicBezTo>
                    <a:pt x="155" y="180"/>
                    <a:pt x="159" y="181"/>
                    <a:pt x="159" y="181"/>
                  </a:cubicBezTo>
                  <a:cubicBezTo>
                    <a:pt x="159" y="182"/>
                    <a:pt x="157" y="183"/>
                    <a:pt x="157" y="184"/>
                  </a:cubicBezTo>
                  <a:cubicBezTo>
                    <a:pt x="158" y="185"/>
                    <a:pt x="160" y="186"/>
                    <a:pt x="161" y="187"/>
                  </a:cubicBezTo>
                  <a:cubicBezTo>
                    <a:pt x="163" y="188"/>
                    <a:pt x="167" y="189"/>
                    <a:pt x="168" y="186"/>
                  </a:cubicBezTo>
                  <a:cubicBezTo>
                    <a:pt x="168" y="186"/>
                    <a:pt x="170" y="188"/>
                    <a:pt x="170" y="188"/>
                  </a:cubicBezTo>
                  <a:cubicBezTo>
                    <a:pt x="171" y="189"/>
                    <a:pt x="172" y="187"/>
                    <a:pt x="174" y="188"/>
                  </a:cubicBezTo>
                  <a:cubicBezTo>
                    <a:pt x="175" y="189"/>
                    <a:pt x="173" y="190"/>
                    <a:pt x="173" y="191"/>
                  </a:cubicBezTo>
                  <a:cubicBezTo>
                    <a:pt x="173" y="192"/>
                    <a:pt x="175" y="194"/>
                    <a:pt x="175" y="195"/>
                  </a:cubicBezTo>
                  <a:cubicBezTo>
                    <a:pt x="176" y="195"/>
                    <a:pt x="177" y="194"/>
                    <a:pt x="178" y="194"/>
                  </a:cubicBezTo>
                  <a:cubicBezTo>
                    <a:pt x="178" y="193"/>
                    <a:pt x="175" y="192"/>
                    <a:pt x="176" y="191"/>
                  </a:cubicBezTo>
                  <a:cubicBezTo>
                    <a:pt x="178" y="188"/>
                    <a:pt x="180" y="188"/>
                    <a:pt x="183" y="187"/>
                  </a:cubicBezTo>
                  <a:cubicBezTo>
                    <a:pt x="185" y="186"/>
                    <a:pt x="187" y="186"/>
                    <a:pt x="189" y="186"/>
                  </a:cubicBezTo>
                  <a:cubicBezTo>
                    <a:pt x="190" y="186"/>
                    <a:pt x="190" y="184"/>
                    <a:pt x="191" y="184"/>
                  </a:cubicBezTo>
                  <a:cubicBezTo>
                    <a:pt x="193" y="184"/>
                    <a:pt x="192" y="183"/>
                    <a:pt x="192" y="182"/>
                  </a:cubicBezTo>
                  <a:cubicBezTo>
                    <a:pt x="192" y="183"/>
                    <a:pt x="196" y="182"/>
                    <a:pt x="196" y="182"/>
                  </a:cubicBezTo>
                  <a:cubicBezTo>
                    <a:pt x="198" y="181"/>
                    <a:pt x="200" y="182"/>
                    <a:pt x="202" y="182"/>
                  </a:cubicBezTo>
                  <a:cubicBezTo>
                    <a:pt x="204" y="182"/>
                    <a:pt x="205" y="181"/>
                    <a:pt x="207" y="180"/>
                  </a:cubicBezTo>
                  <a:cubicBezTo>
                    <a:pt x="208" y="180"/>
                    <a:pt x="208" y="177"/>
                    <a:pt x="209" y="177"/>
                  </a:cubicBezTo>
                  <a:cubicBezTo>
                    <a:pt x="211" y="177"/>
                    <a:pt x="212" y="176"/>
                    <a:pt x="213" y="175"/>
                  </a:cubicBezTo>
                  <a:cubicBezTo>
                    <a:pt x="214" y="175"/>
                    <a:pt x="215" y="174"/>
                    <a:pt x="215" y="173"/>
                  </a:cubicBezTo>
                  <a:cubicBezTo>
                    <a:pt x="214" y="173"/>
                    <a:pt x="218" y="172"/>
                    <a:pt x="218" y="172"/>
                  </a:cubicBezTo>
                  <a:cubicBezTo>
                    <a:pt x="219" y="171"/>
                    <a:pt x="220" y="169"/>
                    <a:pt x="221" y="168"/>
                  </a:cubicBezTo>
                  <a:cubicBezTo>
                    <a:pt x="222" y="167"/>
                    <a:pt x="222" y="167"/>
                    <a:pt x="222" y="166"/>
                  </a:cubicBezTo>
                  <a:cubicBezTo>
                    <a:pt x="223" y="164"/>
                    <a:pt x="221" y="165"/>
                    <a:pt x="221" y="164"/>
                  </a:cubicBezTo>
                  <a:cubicBezTo>
                    <a:pt x="221" y="164"/>
                    <a:pt x="226" y="164"/>
                    <a:pt x="223" y="162"/>
                  </a:cubicBezTo>
                  <a:cubicBezTo>
                    <a:pt x="222" y="161"/>
                    <a:pt x="223" y="161"/>
                    <a:pt x="224" y="161"/>
                  </a:cubicBezTo>
                  <a:cubicBezTo>
                    <a:pt x="225" y="161"/>
                    <a:pt x="225" y="160"/>
                    <a:pt x="226" y="159"/>
                  </a:cubicBezTo>
                  <a:cubicBezTo>
                    <a:pt x="227" y="158"/>
                    <a:pt x="227" y="157"/>
                    <a:pt x="228" y="156"/>
                  </a:cubicBezTo>
                  <a:cubicBezTo>
                    <a:pt x="228" y="156"/>
                    <a:pt x="228" y="154"/>
                    <a:pt x="228" y="154"/>
                  </a:cubicBezTo>
                  <a:cubicBezTo>
                    <a:pt x="229" y="153"/>
                    <a:pt x="230" y="153"/>
                    <a:pt x="231" y="152"/>
                  </a:cubicBezTo>
                  <a:cubicBezTo>
                    <a:pt x="232" y="151"/>
                    <a:pt x="231" y="150"/>
                    <a:pt x="231" y="150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33" y="149"/>
                    <a:pt x="232" y="147"/>
                    <a:pt x="232" y="147"/>
                  </a:cubicBezTo>
                  <a:cubicBezTo>
                    <a:pt x="232" y="147"/>
                    <a:pt x="234" y="148"/>
                    <a:pt x="234" y="147"/>
                  </a:cubicBezTo>
                  <a:cubicBezTo>
                    <a:pt x="236" y="146"/>
                    <a:pt x="234" y="146"/>
                    <a:pt x="233" y="145"/>
                  </a:cubicBezTo>
                  <a:cubicBezTo>
                    <a:pt x="233" y="145"/>
                    <a:pt x="236" y="143"/>
                    <a:pt x="236" y="143"/>
                  </a:cubicBezTo>
                  <a:cubicBezTo>
                    <a:pt x="235" y="145"/>
                    <a:pt x="232" y="142"/>
                    <a:pt x="231" y="141"/>
                  </a:cubicBezTo>
                  <a:cubicBezTo>
                    <a:pt x="231" y="141"/>
                    <a:pt x="230" y="142"/>
                    <a:pt x="229" y="142"/>
                  </a:cubicBezTo>
                  <a:cubicBezTo>
                    <a:pt x="228" y="143"/>
                    <a:pt x="227" y="141"/>
                    <a:pt x="226" y="142"/>
                  </a:cubicBezTo>
                  <a:cubicBezTo>
                    <a:pt x="228" y="141"/>
                    <a:pt x="230" y="140"/>
                    <a:pt x="231" y="139"/>
                  </a:cubicBezTo>
                  <a:cubicBezTo>
                    <a:pt x="232" y="138"/>
                    <a:pt x="235" y="138"/>
                    <a:pt x="233" y="136"/>
                  </a:cubicBezTo>
                  <a:cubicBezTo>
                    <a:pt x="231" y="135"/>
                    <a:pt x="230" y="134"/>
                    <a:pt x="228" y="132"/>
                  </a:cubicBezTo>
                  <a:cubicBezTo>
                    <a:pt x="228" y="131"/>
                    <a:pt x="223" y="133"/>
                    <a:pt x="223" y="130"/>
                  </a:cubicBezTo>
                  <a:cubicBezTo>
                    <a:pt x="223" y="132"/>
                    <a:pt x="228" y="132"/>
                    <a:pt x="229" y="132"/>
                  </a:cubicBezTo>
                  <a:cubicBezTo>
                    <a:pt x="230" y="132"/>
                    <a:pt x="233" y="135"/>
                    <a:pt x="234" y="133"/>
                  </a:cubicBezTo>
                  <a:cubicBezTo>
                    <a:pt x="235" y="131"/>
                    <a:pt x="229" y="129"/>
                    <a:pt x="229" y="127"/>
                  </a:cubicBezTo>
                  <a:cubicBezTo>
                    <a:pt x="228" y="125"/>
                    <a:pt x="228" y="121"/>
                    <a:pt x="226" y="120"/>
                  </a:cubicBezTo>
                  <a:cubicBezTo>
                    <a:pt x="225" y="118"/>
                    <a:pt x="219" y="118"/>
                    <a:pt x="221" y="115"/>
                  </a:cubicBezTo>
                  <a:cubicBezTo>
                    <a:pt x="222" y="113"/>
                    <a:pt x="223" y="112"/>
                    <a:pt x="224" y="111"/>
                  </a:cubicBezTo>
                  <a:cubicBezTo>
                    <a:pt x="226" y="109"/>
                    <a:pt x="224" y="110"/>
                    <a:pt x="225" y="109"/>
                  </a:cubicBezTo>
                  <a:cubicBezTo>
                    <a:pt x="225" y="108"/>
                    <a:pt x="228" y="109"/>
                    <a:pt x="228" y="109"/>
                  </a:cubicBezTo>
                  <a:cubicBezTo>
                    <a:pt x="229" y="108"/>
                    <a:pt x="227" y="107"/>
                    <a:pt x="229" y="106"/>
                  </a:cubicBezTo>
                  <a:cubicBezTo>
                    <a:pt x="231" y="106"/>
                    <a:pt x="232" y="105"/>
                    <a:pt x="233" y="104"/>
                  </a:cubicBezTo>
                  <a:cubicBezTo>
                    <a:pt x="234" y="104"/>
                    <a:pt x="235" y="104"/>
                    <a:pt x="235" y="104"/>
                  </a:cubicBezTo>
                  <a:cubicBezTo>
                    <a:pt x="236" y="104"/>
                    <a:pt x="235" y="105"/>
                    <a:pt x="236" y="105"/>
                  </a:cubicBezTo>
                  <a:cubicBezTo>
                    <a:pt x="237" y="106"/>
                    <a:pt x="238" y="103"/>
                    <a:pt x="238" y="102"/>
                  </a:cubicBezTo>
                  <a:cubicBezTo>
                    <a:pt x="236" y="100"/>
                    <a:pt x="234" y="101"/>
                    <a:pt x="233" y="101"/>
                  </a:cubicBezTo>
                  <a:cubicBezTo>
                    <a:pt x="231" y="101"/>
                    <a:pt x="230" y="99"/>
                    <a:pt x="228" y="100"/>
                  </a:cubicBezTo>
                  <a:cubicBezTo>
                    <a:pt x="227" y="100"/>
                    <a:pt x="226" y="102"/>
                    <a:pt x="224" y="102"/>
                  </a:cubicBezTo>
                  <a:cubicBezTo>
                    <a:pt x="223" y="103"/>
                    <a:pt x="221" y="103"/>
                    <a:pt x="220" y="102"/>
                  </a:cubicBezTo>
                  <a:cubicBezTo>
                    <a:pt x="219" y="101"/>
                    <a:pt x="221" y="99"/>
                    <a:pt x="220" y="98"/>
                  </a:cubicBezTo>
                  <a:cubicBezTo>
                    <a:pt x="218" y="97"/>
                    <a:pt x="210" y="97"/>
                    <a:pt x="213" y="92"/>
                  </a:cubicBezTo>
                  <a:cubicBezTo>
                    <a:pt x="214" y="91"/>
                    <a:pt x="215" y="92"/>
                    <a:pt x="217" y="92"/>
                  </a:cubicBezTo>
                  <a:cubicBezTo>
                    <a:pt x="218" y="92"/>
                    <a:pt x="220" y="91"/>
                    <a:pt x="221" y="90"/>
                  </a:cubicBezTo>
                  <a:cubicBezTo>
                    <a:pt x="223" y="87"/>
                    <a:pt x="226" y="85"/>
                    <a:pt x="229" y="83"/>
                  </a:cubicBezTo>
                  <a:cubicBezTo>
                    <a:pt x="230" y="81"/>
                    <a:pt x="231" y="81"/>
                    <a:pt x="233" y="81"/>
                  </a:cubicBezTo>
                  <a:cubicBezTo>
                    <a:pt x="233" y="82"/>
                    <a:pt x="236" y="82"/>
                    <a:pt x="236" y="83"/>
                  </a:cubicBezTo>
                  <a:cubicBezTo>
                    <a:pt x="235" y="84"/>
                    <a:pt x="235" y="86"/>
                    <a:pt x="234" y="87"/>
                  </a:cubicBezTo>
                  <a:cubicBezTo>
                    <a:pt x="233" y="87"/>
                    <a:pt x="231" y="88"/>
                    <a:pt x="231" y="89"/>
                  </a:cubicBezTo>
                  <a:cubicBezTo>
                    <a:pt x="231" y="90"/>
                    <a:pt x="234" y="90"/>
                    <a:pt x="234" y="90"/>
                  </a:cubicBezTo>
                  <a:cubicBezTo>
                    <a:pt x="234" y="90"/>
                    <a:pt x="230" y="93"/>
                    <a:pt x="231" y="93"/>
                  </a:cubicBezTo>
                  <a:cubicBezTo>
                    <a:pt x="232" y="94"/>
                    <a:pt x="237" y="89"/>
                    <a:pt x="238" y="89"/>
                  </a:cubicBezTo>
                  <a:cubicBezTo>
                    <a:pt x="240" y="88"/>
                    <a:pt x="242" y="87"/>
                    <a:pt x="244" y="87"/>
                  </a:cubicBezTo>
                  <a:cubicBezTo>
                    <a:pt x="246" y="87"/>
                    <a:pt x="246" y="87"/>
                    <a:pt x="247" y="85"/>
                  </a:cubicBezTo>
                  <a:cubicBezTo>
                    <a:pt x="249" y="84"/>
                    <a:pt x="252" y="83"/>
                    <a:pt x="254" y="81"/>
                  </a:cubicBezTo>
                  <a:cubicBezTo>
                    <a:pt x="255" y="80"/>
                    <a:pt x="257" y="77"/>
                    <a:pt x="259" y="77"/>
                  </a:cubicBezTo>
                  <a:cubicBezTo>
                    <a:pt x="260" y="76"/>
                    <a:pt x="266" y="80"/>
                    <a:pt x="266" y="77"/>
                  </a:cubicBezTo>
                  <a:cubicBezTo>
                    <a:pt x="266" y="76"/>
                    <a:pt x="265" y="75"/>
                    <a:pt x="266" y="74"/>
                  </a:cubicBezTo>
                  <a:cubicBezTo>
                    <a:pt x="267" y="74"/>
                    <a:pt x="268" y="74"/>
                    <a:pt x="269" y="74"/>
                  </a:cubicBezTo>
                  <a:cubicBezTo>
                    <a:pt x="271" y="74"/>
                    <a:pt x="270" y="73"/>
                    <a:pt x="271" y="72"/>
                  </a:cubicBezTo>
                  <a:cubicBezTo>
                    <a:pt x="273" y="71"/>
                    <a:pt x="274" y="72"/>
                    <a:pt x="274" y="70"/>
                  </a:cubicBezTo>
                  <a:cubicBezTo>
                    <a:pt x="274" y="67"/>
                    <a:pt x="277" y="70"/>
                    <a:pt x="278" y="71"/>
                  </a:cubicBezTo>
                  <a:cubicBezTo>
                    <a:pt x="278" y="69"/>
                    <a:pt x="281" y="69"/>
                    <a:pt x="281" y="67"/>
                  </a:cubicBezTo>
                  <a:cubicBezTo>
                    <a:pt x="281" y="65"/>
                    <a:pt x="282" y="62"/>
                    <a:pt x="281" y="60"/>
                  </a:cubicBezTo>
                  <a:cubicBezTo>
                    <a:pt x="279" y="57"/>
                    <a:pt x="280" y="58"/>
                    <a:pt x="282" y="56"/>
                  </a:cubicBezTo>
                  <a:cubicBezTo>
                    <a:pt x="284" y="55"/>
                    <a:pt x="285" y="54"/>
                    <a:pt x="287" y="55"/>
                  </a:cubicBezTo>
                  <a:cubicBezTo>
                    <a:pt x="290" y="56"/>
                    <a:pt x="290" y="56"/>
                    <a:pt x="291" y="53"/>
                  </a:cubicBezTo>
                  <a:cubicBezTo>
                    <a:pt x="292" y="51"/>
                    <a:pt x="294" y="50"/>
                    <a:pt x="295" y="47"/>
                  </a:cubicBezTo>
                  <a:cubicBezTo>
                    <a:pt x="295" y="45"/>
                    <a:pt x="296" y="43"/>
                    <a:pt x="298" y="41"/>
                  </a:cubicBezTo>
                  <a:cubicBezTo>
                    <a:pt x="300" y="39"/>
                    <a:pt x="298" y="39"/>
                    <a:pt x="298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9" name="Freeform 716">
              <a:extLst>
                <a:ext uri="{FF2B5EF4-FFF2-40B4-BE49-F238E27FC236}">
                  <a16:creationId xmlns:a16="http://schemas.microsoft.com/office/drawing/2014/main" id="{76A1000C-4A6A-1343-91B4-AB890C0D6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570" y="5359370"/>
              <a:ext cx="1254180" cy="577041"/>
            </a:xfrm>
            <a:custGeom>
              <a:avLst/>
              <a:gdLst>
                <a:gd name="T0" fmla="*/ 0 w 157"/>
                <a:gd name="T1" fmla="*/ 19 h 68"/>
                <a:gd name="T2" fmla="*/ 7 w 157"/>
                <a:gd name="T3" fmla="*/ 26 h 68"/>
                <a:gd name="T4" fmla="*/ 12 w 157"/>
                <a:gd name="T5" fmla="*/ 29 h 68"/>
                <a:gd name="T6" fmla="*/ 15 w 157"/>
                <a:gd name="T7" fmla="*/ 36 h 68"/>
                <a:gd name="T8" fmla="*/ 15 w 157"/>
                <a:gd name="T9" fmla="*/ 38 h 68"/>
                <a:gd name="T10" fmla="*/ 15 w 157"/>
                <a:gd name="T11" fmla="*/ 40 h 68"/>
                <a:gd name="T12" fmla="*/ 16 w 157"/>
                <a:gd name="T13" fmla="*/ 45 h 68"/>
                <a:gd name="T14" fmla="*/ 28 w 157"/>
                <a:gd name="T15" fmla="*/ 47 h 68"/>
                <a:gd name="T16" fmla="*/ 36 w 157"/>
                <a:gd name="T17" fmla="*/ 54 h 68"/>
                <a:gd name="T18" fmla="*/ 39 w 157"/>
                <a:gd name="T19" fmla="*/ 59 h 68"/>
                <a:gd name="T20" fmla="*/ 44 w 157"/>
                <a:gd name="T21" fmla="*/ 60 h 68"/>
                <a:gd name="T22" fmla="*/ 56 w 157"/>
                <a:gd name="T23" fmla="*/ 60 h 68"/>
                <a:gd name="T24" fmla="*/ 64 w 157"/>
                <a:gd name="T25" fmla="*/ 61 h 68"/>
                <a:gd name="T26" fmla="*/ 69 w 157"/>
                <a:gd name="T27" fmla="*/ 64 h 68"/>
                <a:gd name="T28" fmla="*/ 76 w 157"/>
                <a:gd name="T29" fmla="*/ 66 h 68"/>
                <a:gd name="T30" fmla="*/ 81 w 157"/>
                <a:gd name="T31" fmla="*/ 67 h 68"/>
                <a:gd name="T32" fmla="*/ 93 w 157"/>
                <a:gd name="T33" fmla="*/ 62 h 68"/>
                <a:gd name="T34" fmla="*/ 106 w 157"/>
                <a:gd name="T35" fmla="*/ 61 h 68"/>
                <a:gd name="T36" fmla="*/ 113 w 157"/>
                <a:gd name="T37" fmla="*/ 55 h 68"/>
                <a:gd name="T38" fmla="*/ 114 w 157"/>
                <a:gd name="T39" fmla="*/ 51 h 68"/>
                <a:gd name="T40" fmla="*/ 115 w 157"/>
                <a:gd name="T41" fmla="*/ 47 h 68"/>
                <a:gd name="T42" fmla="*/ 126 w 157"/>
                <a:gd name="T43" fmla="*/ 46 h 68"/>
                <a:gd name="T44" fmla="*/ 130 w 157"/>
                <a:gd name="T45" fmla="*/ 44 h 68"/>
                <a:gd name="T46" fmla="*/ 137 w 157"/>
                <a:gd name="T47" fmla="*/ 42 h 68"/>
                <a:gd name="T48" fmla="*/ 139 w 157"/>
                <a:gd name="T49" fmla="*/ 38 h 68"/>
                <a:gd name="T50" fmla="*/ 143 w 157"/>
                <a:gd name="T51" fmla="*/ 37 h 68"/>
                <a:gd name="T52" fmla="*/ 154 w 157"/>
                <a:gd name="T53" fmla="*/ 36 h 68"/>
                <a:gd name="T54" fmla="*/ 150 w 157"/>
                <a:gd name="T55" fmla="*/ 29 h 68"/>
                <a:gd name="T56" fmla="*/ 145 w 157"/>
                <a:gd name="T57" fmla="*/ 28 h 68"/>
                <a:gd name="T58" fmla="*/ 141 w 157"/>
                <a:gd name="T59" fmla="*/ 29 h 68"/>
                <a:gd name="T60" fmla="*/ 136 w 157"/>
                <a:gd name="T61" fmla="*/ 28 h 68"/>
                <a:gd name="T62" fmla="*/ 134 w 157"/>
                <a:gd name="T63" fmla="*/ 27 h 68"/>
                <a:gd name="T64" fmla="*/ 137 w 157"/>
                <a:gd name="T65" fmla="*/ 19 h 68"/>
                <a:gd name="T66" fmla="*/ 137 w 157"/>
                <a:gd name="T67" fmla="*/ 14 h 68"/>
                <a:gd name="T68" fmla="*/ 131 w 157"/>
                <a:gd name="T69" fmla="*/ 14 h 68"/>
                <a:gd name="T70" fmla="*/ 124 w 157"/>
                <a:gd name="T71" fmla="*/ 15 h 68"/>
                <a:gd name="T72" fmla="*/ 114 w 157"/>
                <a:gd name="T73" fmla="*/ 19 h 68"/>
                <a:gd name="T74" fmla="*/ 103 w 157"/>
                <a:gd name="T75" fmla="*/ 19 h 68"/>
                <a:gd name="T76" fmla="*/ 98 w 157"/>
                <a:gd name="T77" fmla="*/ 17 h 68"/>
                <a:gd name="T78" fmla="*/ 94 w 157"/>
                <a:gd name="T79" fmla="*/ 15 h 68"/>
                <a:gd name="T80" fmla="*/ 83 w 157"/>
                <a:gd name="T81" fmla="*/ 11 h 68"/>
                <a:gd name="T82" fmla="*/ 77 w 157"/>
                <a:gd name="T83" fmla="*/ 13 h 68"/>
                <a:gd name="T84" fmla="*/ 71 w 157"/>
                <a:gd name="T85" fmla="*/ 12 h 68"/>
                <a:gd name="T86" fmla="*/ 68 w 157"/>
                <a:gd name="T87" fmla="*/ 8 h 68"/>
                <a:gd name="T88" fmla="*/ 64 w 157"/>
                <a:gd name="T89" fmla="*/ 5 h 68"/>
                <a:gd name="T90" fmla="*/ 58 w 157"/>
                <a:gd name="T91" fmla="*/ 3 h 68"/>
                <a:gd name="T92" fmla="*/ 52 w 157"/>
                <a:gd name="T93" fmla="*/ 1 h 68"/>
                <a:gd name="T94" fmla="*/ 45 w 157"/>
                <a:gd name="T95" fmla="*/ 7 h 68"/>
                <a:gd name="T96" fmla="*/ 47 w 157"/>
                <a:gd name="T97" fmla="*/ 13 h 68"/>
                <a:gd name="T98" fmla="*/ 41 w 157"/>
                <a:gd name="T99" fmla="*/ 15 h 68"/>
                <a:gd name="T100" fmla="*/ 37 w 157"/>
                <a:gd name="T101" fmla="*/ 14 h 68"/>
                <a:gd name="T102" fmla="*/ 34 w 157"/>
                <a:gd name="T103" fmla="*/ 14 h 68"/>
                <a:gd name="T104" fmla="*/ 28 w 157"/>
                <a:gd name="T105" fmla="*/ 10 h 68"/>
                <a:gd name="T106" fmla="*/ 21 w 157"/>
                <a:gd name="T107" fmla="*/ 9 h 68"/>
                <a:gd name="T108" fmla="*/ 13 w 157"/>
                <a:gd name="T109" fmla="*/ 13 h 68"/>
                <a:gd name="T110" fmla="*/ 7 w 157"/>
                <a:gd name="T111" fmla="*/ 17 h 68"/>
                <a:gd name="T112" fmla="*/ 0 w 157"/>
                <a:gd name="T113" fmla="*/ 1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7" h="68">
                  <a:moveTo>
                    <a:pt x="0" y="19"/>
                  </a:moveTo>
                  <a:cubicBezTo>
                    <a:pt x="1" y="23"/>
                    <a:pt x="3" y="25"/>
                    <a:pt x="7" y="26"/>
                  </a:cubicBezTo>
                  <a:cubicBezTo>
                    <a:pt x="9" y="27"/>
                    <a:pt x="10" y="28"/>
                    <a:pt x="12" y="29"/>
                  </a:cubicBezTo>
                  <a:cubicBezTo>
                    <a:pt x="13" y="31"/>
                    <a:pt x="14" y="34"/>
                    <a:pt x="15" y="36"/>
                  </a:cubicBezTo>
                  <a:cubicBezTo>
                    <a:pt x="16" y="37"/>
                    <a:pt x="15" y="37"/>
                    <a:pt x="15" y="38"/>
                  </a:cubicBezTo>
                  <a:cubicBezTo>
                    <a:pt x="14" y="38"/>
                    <a:pt x="15" y="39"/>
                    <a:pt x="15" y="40"/>
                  </a:cubicBezTo>
                  <a:cubicBezTo>
                    <a:pt x="14" y="43"/>
                    <a:pt x="13" y="43"/>
                    <a:pt x="16" y="45"/>
                  </a:cubicBezTo>
                  <a:cubicBezTo>
                    <a:pt x="20" y="46"/>
                    <a:pt x="24" y="45"/>
                    <a:pt x="28" y="47"/>
                  </a:cubicBezTo>
                  <a:cubicBezTo>
                    <a:pt x="30" y="49"/>
                    <a:pt x="34" y="52"/>
                    <a:pt x="36" y="54"/>
                  </a:cubicBezTo>
                  <a:cubicBezTo>
                    <a:pt x="37" y="55"/>
                    <a:pt x="38" y="57"/>
                    <a:pt x="39" y="59"/>
                  </a:cubicBezTo>
                  <a:cubicBezTo>
                    <a:pt x="40" y="61"/>
                    <a:pt x="43" y="60"/>
                    <a:pt x="44" y="60"/>
                  </a:cubicBezTo>
                  <a:cubicBezTo>
                    <a:pt x="48" y="60"/>
                    <a:pt x="52" y="60"/>
                    <a:pt x="56" y="60"/>
                  </a:cubicBezTo>
                  <a:cubicBezTo>
                    <a:pt x="58" y="60"/>
                    <a:pt x="62" y="60"/>
                    <a:pt x="64" y="61"/>
                  </a:cubicBezTo>
                  <a:cubicBezTo>
                    <a:pt x="66" y="62"/>
                    <a:pt x="67" y="64"/>
                    <a:pt x="69" y="64"/>
                  </a:cubicBezTo>
                  <a:cubicBezTo>
                    <a:pt x="71" y="65"/>
                    <a:pt x="74" y="66"/>
                    <a:pt x="76" y="66"/>
                  </a:cubicBezTo>
                  <a:cubicBezTo>
                    <a:pt x="78" y="65"/>
                    <a:pt x="80" y="68"/>
                    <a:pt x="81" y="67"/>
                  </a:cubicBezTo>
                  <a:cubicBezTo>
                    <a:pt x="85" y="65"/>
                    <a:pt x="88" y="63"/>
                    <a:pt x="93" y="62"/>
                  </a:cubicBezTo>
                  <a:cubicBezTo>
                    <a:pt x="97" y="62"/>
                    <a:pt x="103" y="63"/>
                    <a:pt x="106" y="61"/>
                  </a:cubicBezTo>
                  <a:cubicBezTo>
                    <a:pt x="109" y="59"/>
                    <a:pt x="110" y="56"/>
                    <a:pt x="113" y="55"/>
                  </a:cubicBezTo>
                  <a:cubicBezTo>
                    <a:pt x="116" y="54"/>
                    <a:pt x="116" y="53"/>
                    <a:pt x="114" y="51"/>
                  </a:cubicBezTo>
                  <a:cubicBezTo>
                    <a:pt x="113" y="50"/>
                    <a:pt x="113" y="48"/>
                    <a:pt x="115" y="47"/>
                  </a:cubicBezTo>
                  <a:cubicBezTo>
                    <a:pt x="118" y="44"/>
                    <a:pt x="122" y="50"/>
                    <a:pt x="126" y="46"/>
                  </a:cubicBezTo>
                  <a:cubicBezTo>
                    <a:pt x="127" y="45"/>
                    <a:pt x="128" y="44"/>
                    <a:pt x="130" y="44"/>
                  </a:cubicBezTo>
                  <a:cubicBezTo>
                    <a:pt x="133" y="43"/>
                    <a:pt x="134" y="44"/>
                    <a:pt x="137" y="42"/>
                  </a:cubicBezTo>
                  <a:cubicBezTo>
                    <a:pt x="138" y="41"/>
                    <a:pt x="138" y="38"/>
                    <a:pt x="139" y="38"/>
                  </a:cubicBezTo>
                  <a:cubicBezTo>
                    <a:pt x="141" y="37"/>
                    <a:pt x="142" y="37"/>
                    <a:pt x="143" y="37"/>
                  </a:cubicBezTo>
                  <a:cubicBezTo>
                    <a:pt x="147" y="36"/>
                    <a:pt x="150" y="35"/>
                    <a:pt x="154" y="36"/>
                  </a:cubicBezTo>
                  <a:cubicBezTo>
                    <a:pt x="157" y="36"/>
                    <a:pt x="151" y="29"/>
                    <a:pt x="150" y="29"/>
                  </a:cubicBezTo>
                  <a:cubicBezTo>
                    <a:pt x="149" y="28"/>
                    <a:pt x="147" y="27"/>
                    <a:pt x="145" y="28"/>
                  </a:cubicBezTo>
                  <a:cubicBezTo>
                    <a:pt x="143" y="28"/>
                    <a:pt x="143" y="30"/>
                    <a:pt x="141" y="29"/>
                  </a:cubicBezTo>
                  <a:cubicBezTo>
                    <a:pt x="140" y="28"/>
                    <a:pt x="137" y="27"/>
                    <a:pt x="136" y="28"/>
                  </a:cubicBezTo>
                  <a:cubicBezTo>
                    <a:pt x="135" y="30"/>
                    <a:pt x="134" y="29"/>
                    <a:pt x="134" y="27"/>
                  </a:cubicBezTo>
                  <a:cubicBezTo>
                    <a:pt x="134" y="25"/>
                    <a:pt x="137" y="21"/>
                    <a:pt x="137" y="19"/>
                  </a:cubicBezTo>
                  <a:cubicBezTo>
                    <a:pt x="138" y="17"/>
                    <a:pt x="141" y="14"/>
                    <a:pt x="137" y="14"/>
                  </a:cubicBezTo>
                  <a:cubicBezTo>
                    <a:pt x="134" y="14"/>
                    <a:pt x="134" y="15"/>
                    <a:pt x="131" y="14"/>
                  </a:cubicBezTo>
                  <a:cubicBezTo>
                    <a:pt x="128" y="13"/>
                    <a:pt x="127" y="13"/>
                    <a:pt x="124" y="15"/>
                  </a:cubicBezTo>
                  <a:cubicBezTo>
                    <a:pt x="121" y="17"/>
                    <a:pt x="117" y="18"/>
                    <a:pt x="114" y="19"/>
                  </a:cubicBezTo>
                  <a:cubicBezTo>
                    <a:pt x="109" y="20"/>
                    <a:pt x="107" y="19"/>
                    <a:pt x="103" y="19"/>
                  </a:cubicBezTo>
                  <a:cubicBezTo>
                    <a:pt x="101" y="18"/>
                    <a:pt x="100" y="18"/>
                    <a:pt x="98" y="17"/>
                  </a:cubicBezTo>
                  <a:cubicBezTo>
                    <a:pt x="97" y="17"/>
                    <a:pt x="96" y="15"/>
                    <a:pt x="94" y="15"/>
                  </a:cubicBezTo>
                  <a:cubicBezTo>
                    <a:pt x="90" y="14"/>
                    <a:pt x="88" y="12"/>
                    <a:pt x="83" y="11"/>
                  </a:cubicBezTo>
                  <a:cubicBezTo>
                    <a:pt x="81" y="11"/>
                    <a:pt x="79" y="12"/>
                    <a:pt x="77" y="13"/>
                  </a:cubicBezTo>
                  <a:cubicBezTo>
                    <a:pt x="75" y="14"/>
                    <a:pt x="73" y="13"/>
                    <a:pt x="71" y="12"/>
                  </a:cubicBezTo>
                  <a:cubicBezTo>
                    <a:pt x="69" y="11"/>
                    <a:pt x="68" y="11"/>
                    <a:pt x="68" y="8"/>
                  </a:cubicBezTo>
                  <a:cubicBezTo>
                    <a:pt x="67" y="6"/>
                    <a:pt x="67" y="6"/>
                    <a:pt x="64" y="5"/>
                  </a:cubicBezTo>
                  <a:cubicBezTo>
                    <a:pt x="62" y="4"/>
                    <a:pt x="60" y="3"/>
                    <a:pt x="58" y="3"/>
                  </a:cubicBezTo>
                  <a:cubicBezTo>
                    <a:pt x="56" y="3"/>
                    <a:pt x="53" y="0"/>
                    <a:pt x="52" y="1"/>
                  </a:cubicBezTo>
                  <a:cubicBezTo>
                    <a:pt x="50" y="1"/>
                    <a:pt x="46" y="5"/>
                    <a:pt x="45" y="7"/>
                  </a:cubicBezTo>
                  <a:cubicBezTo>
                    <a:pt x="45" y="9"/>
                    <a:pt x="48" y="11"/>
                    <a:pt x="47" y="13"/>
                  </a:cubicBezTo>
                  <a:cubicBezTo>
                    <a:pt x="46" y="15"/>
                    <a:pt x="43" y="17"/>
                    <a:pt x="41" y="15"/>
                  </a:cubicBezTo>
                  <a:cubicBezTo>
                    <a:pt x="39" y="15"/>
                    <a:pt x="38" y="14"/>
                    <a:pt x="37" y="14"/>
                  </a:cubicBezTo>
                  <a:cubicBezTo>
                    <a:pt x="36" y="14"/>
                    <a:pt x="35" y="14"/>
                    <a:pt x="34" y="14"/>
                  </a:cubicBezTo>
                  <a:cubicBezTo>
                    <a:pt x="31" y="13"/>
                    <a:pt x="31" y="11"/>
                    <a:pt x="28" y="10"/>
                  </a:cubicBezTo>
                  <a:cubicBezTo>
                    <a:pt x="26" y="9"/>
                    <a:pt x="23" y="8"/>
                    <a:pt x="21" y="9"/>
                  </a:cubicBezTo>
                  <a:cubicBezTo>
                    <a:pt x="18" y="10"/>
                    <a:pt x="16" y="12"/>
                    <a:pt x="13" y="13"/>
                  </a:cubicBezTo>
                  <a:cubicBezTo>
                    <a:pt x="11" y="14"/>
                    <a:pt x="9" y="16"/>
                    <a:pt x="7" y="17"/>
                  </a:cubicBezTo>
                  <a:cubicBezTo>
                    <a:pt x="4" y="17"/>
                    <a:pt x="2" y="19"/>
                    <a:pt x="0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0" name="Freeform 717">
              <a:extLst>
                <a:ext uri="{FF2B5EF4-FFF2-40B4-BE49-F238E27FC236}">
                  <a16:creationId xmlns:a16="http://schemas.microsoft.com/office/drawing/2014/main" id="{F0179131-EF49-D441-808B-4216C54D7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2" y="4251448"/>
              <a:ext cx="501671" cy="914615"/>
            </a:xfrm>
            <a:custGeom>
              <a:avLst/>
              <a:gdLst>
                <a:gd name="T0" fmla="*/ 61 w 63"/>
                <a:gd name="T1" fmla="*/ 25 h 108"/>
                <a:gd name="T2" fmla="*/ 61 w 63"/>
                <a:gd name="T3" fmla="*/ 20 h 108"/>
                <a:gd name="T4" fmla="*/ 61 w 63"/>
                <a:gd name="T5" fmla="*/ 16 h 108"/>
                <a:gd name="T6" fmla="*/ 60 w 63"/>
                <a:gd name="T7" fmla="*/ 13 h 108"/>
                <a:gd name="T8" fmla="*/ 60 w 63"/>
                <a:gd name="T9" fmla="*/ 11 h 108"/>
                <a:gd name="T10" fmla="*/ 57 w 63"/>
                <a:gd name="T11" fmla="*/ 7 h 108"/>
                <a:gd name="T12" fmla="*/ 51 w 63"/>
                <a:gd name="T13" fmla="*/ 5 h 108"/>
                <a:gd name="T14" fmla="*/ 44 w 63"/>
                <a:gd name="T15" fmla="*/ 1 h 108"/>
                <a:gd name="T16" fmla="*/ 44 w 63"/>
                <a:gd name="T17" fmla="*/ 5 h 108"/>
                <a:gd name="T18" fmla="*/ 34 w 63"/>
                <a:gd name="T19" fmla="*/ 5 h 108"/>
                <a:gd name="T20" fmla="*/ 34 w 63"/>
                <a:gd name="T21" fmla="*/ 10 h 108"/>
                <a:gd name="T22" fmla="*/ 29 w 63"/>
                <a:gd name="T23" fmla="*/ 10 h 108"/>
                <a:gd name="T24" fmla="*/ 27 w 63"/>
                <a:gd name="T25" fmla="*/ 12 h 108"/>
                <a:gd name="T26" fmla="*/ 25 w 63"/>
                <a:gd name="T27" fmla="*/ 15 h 108"/>
                <a:gd name="T28" fmla="*/ 25 w 63"/>
                <a:gd name="T29" fmla="*/ 18 h 108"/>
                <a:gd name="T30" fmla="*/ 24 w 63"/>
                <a:gd name="T31" fmla="*/ 20 h 108"/>
                <a:gd name="T32" fmla="*/ 20 w 63"/>
                <a:gd name="T33" fmla="*/ 25 h 108"/>
                <a:gd name="T34" fmla="*/ 17 w 63"/>
                <a:gd name="T35" fmla="*/ 27 h 108"/>
                <a:gd name="T36" fmla="*/ 16 w 63"/>
                <a:gd name="T37" fmla="*/ 33 h 108"/>
                <a:gd name="T38" fmla="*/ 13 w 63"/>
                <a:gd name="T39" fmla="*/ 38 h 108"/>
                <a:gd name="T40" fmla="*/ 15 w 63"/>
                <a:gd name="T41" fmla="*/ 42 h 108"/>
                <a:gd name="T42" fmla="*/ 9 w 63"/>
                <a:gd name="T43" fmla="*/ 44 h 108"/>
                <a:gd name="T44" fmla="*/ 5 w 63"/>
                <a:gd name="T45" fmla="*/ 51 h 108"/>
                <a:gd name="T46" fmla="*/ 6 w 63"/>
                <a:gd name="T47" fmla="*/ 57 h 108"/>
                <a:gd name="T48" fmla="*/ 8 w 63"/>
                <a:gd name="T49" fmla="*/ 63 h 108"/>
                <a:gd name="T50" fmla="*/ 7 w 63"/>
                <a:gd name="T51" fmla="*/ 67 h 108"/>
                <a:gd name="T52" fmla="*/ 7 w 63"/>
                <a:gd name="T53" fmla="*/ 74 h 108"/>
                <a:gd name="T54" fmla="*/ 4 w 63"/>
                <a:gd name="T55" fmla="*/ 78 h 108"/>
                <a:gd name="T56" fmla="*/ 3 w 63"/>
                <a:gd name="T57" fmla="*/ 83 h 108"/>
                <a:gd name="T58" fmla="*/ 0 w 63"/>
                <a:gd name="T59" fmla="*/ 82 h 108"/>
                <a:gd name="T60" fmla="*/ 4 w 63"/>
                <a:gd name="T61" fmla="*/ 90 h 108"/>
                <a:gd name="T62" fmla="*/ 7 w 63"/>
                <a:gd name="T63" fmla="*/ 97 h 108"/>
                <a:gd name="T64" fmla="*/ 8 w 63"/>
                <a:gd name="T65" fmla="*/ 102 h 108"/>
                <a:gd name="T66" fmla="*/ 10 w 63"/>
                <a:gd name="T67" fmla="*/ 107 h 108"/>
                <a:gd name="T68" fmla="*/ 14 w 63"/>
                <a:gd name="T69" fmla="*/ 108 h 108"/>
                <a:gd name="T70" fmla="*/ 15 w 63"/>
                <a:gd name="T71" fmla="*/ 105 h 108"/>
                <a:gd name="T72" fmla="*/ 24 w 63"/>
                <a:gd name="T73" fmla="*/ 101 h 108"/>
                <a:gd name="T74" fmla="*/ 27 w 63"/>
                <a:gd name="T75" fmla="*/ 92 h 108"/>
                <a:gd name="T76" fmla="*/ 26 w 63"/>
                <a:gd name="T77" fmla="*/ 87 h 108"/>
                <a:gd name="T78" fmla="*/ 28 w 63"/>
                <a:gd name="T79" fmla="*/ 84 h 108"/>
                <a:gd name="T80" fmla="*/ 32 w 63"/>
                <a:gd name="T81" fmla="*/ 82 h 108"/>
                <a:gd name="T82" fmla="*/ 32 w 63"/>
                <a:gd name="T83" fmla="*/ 81 h 108"/>
                <a:gd name="T84" fmla="*/ 35 w 63"/>
                <a:gd name="T85" fmla="*/ 80 h 108"/>
                <a:gd name="T86" fmla="*/ 34 w 63"/>
                <a:gd name="T87" fmla="*/ 78 h 108"/>
                <a:gd name="T88" fmla="*/ 36 w 63"/>
                <a:gd name="T89" fmla="*/ 77 h 108"/>
                <a:gd name="T90" fmla="*/ 35 w 63"/>
                <a:gd name="T91" fmla="*/ 73 h 108"/>
                <a:gd name="T92" fmla="*/ 29 w 63"/>
                <a:gd name="T93" fmla="*/ 66 h 108"/>
                <a:gd name="T94" fmla="*/ 30 w 63"/>
                <a:gd name="T95" fmla="*/ 60 h 108"/>
                <a:gd name="T96" fmla="*/ 30 w 63"/>
                <a:gd name="T97" fmla="*/ 56 h 108"/>
                <a:gd name="T98" fmla="*/ 33 w 63"/>
                <a:gd name="T99" fmla="*/ 53 h 108"/>
                <a:gd name="T100" fmla="*/ 39 w 63"/>
                <a:gd name="T101" fmla="*/ 48 h 108"/>
                <a:gd name="T102" fmla="*/ 49 w 63"/>
                <a:gd name="T103" fmla="*/ 41 h 108"/>
                <a:gd name="T104" fmla="*/ 50 w 63"/>
                <a:gd name="T105" fmla="*/ 35 h 108"/>
                <a:gd name="T106" fmla="*/ 50 w 63"/>
                <a:gd name="T107" fmla="*/ 32 h 108"/>
                <a:gd name="T108" fmla="*/ 54 w 63"/>
                <a:gd name="T109" fmla="*/ 30 h 108"/>
                <a:gd name="T110" fmla="*/ 58 w 63"/>
                <a:gd name="T111" fmla="*/ 29 h 108"/>
                <a:gd name="T112" fmla="*/ 60 w 63"/>
                <a:gd name="T113" fmla="*/ 28 h 108"/>
                <a:gd name="T114" fmla="*/ 63 w 63"/>
                <a:gd name="T115" fmla="*/ 28 h 108"/>
                <a:gd name="T116" fmla="*/ 61 w 63"/>
                <a:gd name="T117" fmla="*/ 25 h 108"/>
                <a:gd name="T118" fmla="*/ 61 w 63"/>
                <a:gd name="T119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" h="108">
                  <a:moveTo>
                    <a:pt x="61" y="25"/>
                  </a:moveTo>
                  <a:cubicBezTo>
                    <a:pt x="60" y="24"/>
                    <a:pt x="62" y="22"/>
                    <a:pt x="61" y="20"/>
                  </a:cubicBezTo>
                  <a:cubicBezTo>
                    <a:pt x="60" y="18"/>
                    <a:pt x="61" y="18"/>
                    <a:pt x="61" y="16"/>
                  </a:cubicBezTo>
                  <a:cubicBezTo>
                    <a:pt x="61" y="15"/>
                    <a:pt x="60" y="14"/>
                    <a:pt x="60" y="13"/>
                  </a:cubicBezTo>
                  <a:cubicBezTo>
                    <a:pt x="59" y="12"/>
                    <a:pt x="60" y="12"/>
                    <a:pt x="60" y="11"/>
                  </a:cubicBezTo>
                  <a:cubicBezTo>
                    <a:pt x="59" y="9"/>
                    <a:pt x="59" y="8"/>
                    <a:pt x="57" y="7"/>
                  </a:cubicBezTo>
                  <a:cubicBezTo>
                    <a:pt x="55" y="6"/>
                    <a:pt x="53" y="6"/>
                    <a:pt x="51" y="5"/>
                  </a:cubicBezTo>
                  <a:cubicBezTo>
                    <a:pt x="49" y="3"/>
                    <a:pt x="47" y="0"/>
                    <a:pt x="44" y="1"/>
                  </a:cubicBezTo>
                  <a:cubicBezTo>
                    <a:pt x="43" y="1"/>
                    <a:pt x="44" y="4"/>
                    <a:pt x="44" y="5"/>
                  </a:cubicBezTo>
                  <a:cubicBezTo>
                    <a:pt x="43" y="8"/>
                    <a:pt x="37" y="6"/>
                    <a:pt x="34" y="5"/>
                  </a:cubicBezTo>
                  <a:cubicBezTo>
                    <a:pt x="34" y="7"/>
                    <a:pt x="34" y="8"/>
                    <a:pt x="34" y="10"/>
                  </a:cubicBezTo>
                  <a:cubicBezTo>
                    <a:pt x="33" y="10"/>
                    <a:pt x="31" y="9"/>
                    <a:pt x="29" y="10"/>
                  </a:cubicBezTo>
                  <a:cubicBezTo>
                    <a:pt x="28" y="10"/>
                    <a:pt x="28" y="11"/>
                    <a:pt x="27" y="12"/>
                  </a:cubicBezTo>
                  <a:cubicBezTo>
                    <a:pt x="27" y="13"/>
                    <a:pt x="25" y="14"/>
                    <a:pt x="25" y="15"/>
                  </a:cubicBezTo>
                  <a:cubicBezTo>
                    <a:pt x="24" y="16"/>
                    <a:pt x="26" y="18"/>
                    <a:pt x="25" y="18"/>
                  </a:cubicBezTo>
                  <a:cubicBezTo>
                    <a:pt x="25" y="19"/>
                    <a:pt x="24" y="19"/>
                    <a:pt x="24" y="20"/>
                  </a:cubicBezTo>
                  <a:cubicBezTo>
                    <a:pt x="22" y="21"/>
                    <a:pt x="20" y="23"/>
                    <a:pt x="20" y="25"/>
                  </a:cubicBezTo>
                  <a:cubicBezTo>
                    <a:pt x="20" y="27"/>
                    <a:pt x="18" y="25"/>
                    <a:pt x="17" y="27"/>
                  </a:cubicBezTo>
                  <a:cubicBezTo>
                    <a:pt x="17" y="29"/>
                    <a:pt x="17" y="31"/>
                    <a:pt x="16" y="33"/>
                  </a:cubicBezTo>
                  <a:cubicBezTo>
                    <a:pt x="16" y="35"/>
                    <a:pt x="13" y="36"/>
                    <a:pt x="13" y="38"/>
                  </a:cubicBezTo>
                  <a:cubicBezTo>
                    <a:pt x="13" y="39"/>
                    <a:pt x="16" y="41"/>
                    <a:pt x="15" y="42"/>
                  </a:cubicBezTo>
                  <a:cubicBezTo>
                    <a:pt x="13" y="44"/>
                    <a:pt x="11" y="43"/>
                    <a:pt x="9" y="44"/>
                  </a:cubicBezTo>
                  <a:cubicBezTo>
                    <a:pt x="6" y="45"/>
                    <a:pt x="5" y="48"/>
                    <a:pt x="5" y="51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60"/>
                    <a:pt x="4" y="61"/>
                    <a:pt x="8" y="63"/>
                  </a:cubicBezTo>
                  <a:cubicBezTo>
                    <a:pt x="10" y="65"/>
                    <a:pt x="9" y="66"/>
                    <a:pt x="7" y="67"/>
                  </a:cubicBezTo>
                  <a:cubicBezTo>
                    <a:pt x="6" y="68"/>
                    <a:pt x="8" y="72"/>
                    <a:pt x="7" y="74"/>
                  </a:cubicBezTo>
                  <a:cubicBezTo>
                    <a:pt x="7" y="76"/>
                    <a:pt x="4" y="76"/>
                    <a:pt x="4" y="78"/>
                  </a:cubicBezTo>
                  <a:cubicBezTo>
                    <a:pt x="4" y="79"/>
                    <a:pt x="4" y="83"/>
                    <a:pt x="3" y="83"/>
                  </a:cubicBezTo>
                  <a:cubicBezTo>
                    <a:pt x="3" y="83"/>
                    <a:pt x="1" y="82"/>
                    <a:pt x="0" y="82"/>
                  </a:cubicBezTo>
                  <a:cubicBezTo>
                    <a:pt x="0" y="86"/>
                    <a:pt x="4" y="87"/>
                    <a:pt x="4" y="90"/>
                  </a:cubicBezTo>
                  <a:cubicBezTo>
                    <a:pt x="3" y="91"/>
                    <a:pt x="6" y="96"/>
                    <a:pt x="7" y="97"/>
                  </a:cubicBezTo>
                  <a:cubicBezTo>
                    <a:pt x="9" y="99"/>
                    <a:pt x="8" y="100"/>
                    <a:pt x="8" y="102"/>
                  </a:cubicBezTo>
                  <a:cubicBezTo>
                    <a:pt x="8" y="103"/>
                    <a:pt x="10" y="105"/>
                    <a:pt x="10" y="107"/>
                  </a:cubicBezTo>
                  <a:cubicBezTo>
                    <a:pt x="9" y="108"/>
                    <a:pt x="13" y="107"/>
                    <a:pt x="14" y="108"/>
                  </a:cubicBezTo>
                  <a:cubicBezTo>
                    <a:pt x="16" y="108"/>
                    <a:pt x="15" y="107"/>
                    <a:pt x="15" y="105"/>
                  </a:cubicBezTo>
                  <a:cubicBezTo>
                    <a:pt x="15" y="100"/>
                    <a:pt x="23" y="104"/>
                    <a:pt x="24" y="101"/>
                  </a:cubicBezTo>
                  <a:cubicBezTo>
                    <a:pt x="25" y="98"/>
                    <a:pt x="26" y="95"/>
                    <a:pt x="27" y="92"/>
                  </a:cubicBezTo>
                  <a:cubicBezTo>
                    <a:pt x="27" y="90"/>
                    <a:pt x="27" y="88"/>
                    <a:pt x="26" y="87"/>
                  </a:cubicBezTo>
                  <a:cubicBezTo>
                    <a:pt x="25" y="85"/>
                    <a:pt x="26" y="85"/>
                    <a:pt x="28" y="84"/>
                  </a:cubicBezTo>
                  <a:cubicBezTo>
                    <a:pt x="29" y="84"/>
                    <a:pt x="32" y="83"/>
                    <a:pt x="32" y="82"/>
                  </a:cubicBezTo>
                  <a:cubicBezTo>
                    <a:pt x="32" y="82"/>
                    <a:pt x="32" y="81"/>
                    <a:pt x="32" y="81"/>
                  </a:cubicBezTo>
                  <a:cubicBezTo>
                    <a:pt x="33" y="81"/>
                    <a:pt x="35" y="81"/>
                    <a:pt x="35" y="80"/>
                  </a:cubicBezTo>
                  <a:cubicBezTo>
                    <a:pt x="35" y="79"/>
                    <a:pt x="34" y="79"/>
                    <a:pt x="34" y="78"/>
                  </a:cubicBezTo>
                  <a:cubicBezTo>
                    <a:pt x="35" y="78"/>
                    <a:pt x="36" y="77"/>
                    <a:pt x="36" y="77"/>
                  </a:cubicBezTo>
                  <a:cubicBezTo>
                    <a:pt x="38" y="75"/>
                    <a:pt x="37" y="74"/>
                    <a:pt x="35" y="73"/>
                  </a:cubicBezTo>
                  <a:cubicBezTo>
                    <a:pt x="33" y="71"/>
                    <a:pt x="29" y="70"/>
                    <a:pt x="29" y="66"/>
                  </a:cubicBezTo>
                  <a:cubicBezTo>
                    <a:pt x="29" y="64"/>
                    <a:pt x="29" y="62"/>
                    <a:pt x="30" y="60"/>
                  </a:cubicBezTo>
                  <a:cubicBezTo>
                    <a:pt x="31" y="58"/>
                    <a:pt x="31" y="58"/>
                    <a:pt x="30" y="56"/>
                  </a:cubicBezTo>
                  <a:cubicBezTo>
                    <a:pt x="29" y="56"/>
                    <a:pt x="33" y="53"/>
                    <a:pt x="33" y="53"/>
                  </a:cubicBezTo>
                  <a:cubicBezTo>
                    <a:pt x="35" y="51"/>
                    <a:pt x="36" y="49"/>
                    <a:pt x="39" y="48"/>
                  </a:cubicBezTo>
                  <a:cubicBezTo>
                    <a:pt x="42" y="47"/>
                    <a:pt x="47" y="44"/>
                    <a:pt x="49" y="41"/>
                  </a:cubicBezTo>
                  <a:cubicBezTo>
                    <a:pt x="51" y="38"/>
                    <a:pt x="46" y="36"/>
                    <a:pt x="50" y="35"/>
                  </a:cubicBezTo>
                  <a:cubicBezTo>
                    <a:pt x="52" y="34"/>
                    <a:pt x="51" y="34"/>
                    <a:pt x="50" y="32"/>
                  </a:cubicBezTo>
                  <a:cubicBezTo>
                    <a:pt x="50" y="31"/>
                    <a:pt x="53" y="30"/>
                    <a:pt x="54" y="30"/>
                  </a:cubicBezTo>
                  <a:cubicBezTo>
                    <a:pt x="56" y="28"/>
                    <a:pt x="57" y="27"/>
                    <a:pt x="58" y="29"/>
                  </a:cubicBezTo>
                  <a:cubicBezTo>
                    <a:pt x="59" y="29"/>
                    <a:pt x="60" y="28"/>
                    <a:pt x="60" y="28"/>
                  </a:cubicBezTo>
                  <a:cubicBezTo>
                    <a:pt x="61" y="28"/>
                    <a:pt x="62" y="28"/>
                    <a:pt x="63" y="28"/>
                  </a:cubicBezTo>
                  <a:cubicBezTo>
                    <a:pt x="63" y="27"/>
                    <a:pt x="62" y="27"/>
                    <a:pt x="61" y="25"/>
                  </a:cubicBezTo>
                  <a:cubicBezTo>
                    <a:pt x="60" y="24"/>
                    <a:pt x="61" y="26"/>
                    <a:pt x="6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1" name="Freeform 718">
              <a:extLst>
                <a:ext uri="{FF2B5EF4-FFF2-40B4-BE49-F238E27FC236}">
                  <a16:creationId xmlns:a16="http://schemas.microsoft.com/office/drawing/2014/main" id="{E7B6F2EA-8029-C14C-826E-D4A2ECA1D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3708" y="4182203"/>
              <a:ext cx="430784" cy="712649"/>
            </a:xfrm>
            <a:custGeom>
              <a:avLst/>
              <a:gdLst>
                <a:gd name="T0" fmla="*/ 53 w 54"/>
                <a:gd name="T1" fmla="*/ 59 h 84"/>
                <a:gd name="T2" fmla="*/ 47 w 54"/>
                <a:gd name="T3" fmla="*/ 55 h 84"/>
                <a:gd name="T4" fmla="*/ 49 w 54"/>
                <a:gd name="T5" fmla="*/ 51 h 84"/>
                <a:gd name="T6" fmla="*/ 44 w 54"/>
                <a:gd name="T7" fmla="*/ 44 h 84"/>
                <a:gd name="T8" fmla="*/ 46 w 54"/>
                <a:gd name="T9" fmla="*/ 43 h 84"/>
                <a:gd name="T10" fmla="*/ 44 w 54"/>
                <a:gd name="T11" fmla="*/ 38 h 84"/>
                <a:gd name="T12" fmla="*/ 45 w 54"/>
                <a:gd name="T13" fmla="*/ 36 h 84"/>
                <a:gd name="T14" fmla="*/ 44 w 54"/>
                <a:gd name="T15" fmla="*/ 32 h 84"/>
                <a:gd name="T16" fmla="*/ 42 w 54"/>
                <a:gd name="T17" fmla="*/ 26 h 84"/>
                <a:gd name="T18" fmla="*/ 45 w 54"/>
                <a:gd name="T19" fmla="*/ 23 h 84"/>
                <a:gd name="T20" fmla="*/ 44 w 54"/>
                <a:gd name="T21" fmla="*/ 19 h 84"/>
                <a:gd name="T22" fmla="*/ 38 w 54"/>
                <a:gd name="T23" fmla="*/ 13 h 84"/>
                <a:gd name="T24" fmla="*/ 40 w 54"/>
                <a:gd name="T25" fmla="*/ 12 h 84"/>
                <a:gd name="T26" fmla="*/ 39 w 54"/>
                <a:gd name="T27" fmla="*/ 10 h 84"/>
                <a:gd name="T28" fmla="*/ 41 w 54"/>
                <a:gd name="T29" fmla="*/ 3 h 84"/>
                <a:gd name="T30" fmla="*/ 37 w 54"/>
                <a:gd name="T31" fmla="*/ 1 h 84"/>
                <a:gd name="T32" fmla="*/ 34 w 54"/>
                <a:gd name="T33" fmla="*/ 0 h 84"/>
                <a:gd name="T34" fmla="*/ 29 w 54"/>
                <a:gd name="T35" fmla="*/ 1 h 84"/>
                <a:gd name="T36" fmla="*/ 25 w 54"/>
                <a:gd name="T37" fmla="*/ 5 h 84"/>
                <a:gd name="T38" fmla="*/ 24 w 54"/>
                <a:gd name="T39" fmla="*/ 10 h 84"/>
                <a:gd name="T40" fmla="*/ 21 w 54"/>
                <a:gd name="T41" fmla="*/ 13 h 84"/>
                <a:gd name="T42" fmla="*/ 17 w 54"/>
                <a:gd name="T43" fmla="*/ 11 h 84"/>
                <a:gd name="T44" fmla="*/ 14 w 54"/>
                <a:gd name="T45" fmla="*/ 12 h 84"/>
                <a:gd name="T46" fmla="*/ 7 w 54"/>
                <a:gd name="T47" fmla="*/ 10 h 84"/>
                <a:gd name="T48" fmla="*/ 4 w 54"/>
                <a:gd name="T49" fmla="*/ 7 h 84"/>
                <a:gd name="T50" fmla="*/ 0 w 54"/>
                <a:gd name="T51" fmla="*/ 9 h 84"/>
                <a:gd name="T52" fmla="*/ 8 w 54"/>
                <a:gd name="T53" fmla="*/ 14 h 84"/>
                <a:gd name="T54" fmla="*/ 12 w 54"/>
                <a:gd name="T55" fmla="*/ 16 h 84"/>
                <a:gd name="T56" fmla="*/ 14 w 54"/>
                <a:gd name="T57" fmla="*/ 19 h 84"/>
                <a:gd name="T58" fmla="*/ 14 w 54"/>
                <a:gd name="T59" fmla="*/ 21 h 84"/>
                <a:gd name="T60" fmla="*/ 15 w 54"/>
                <a:gd name="T61" fmla="*/ 24 h 84"/>
                <a:gd name="T62" fmla="*/ 15 w 54"/>
                <a:gd name="T63" fmla="*/ 27 h 84"/>
                <a:gd name="T64" fmla="*/ 16 w 54"/>
                <a:gd name="T65" fmla="*/ 29 h 84"/>
                <a:gd name="T66" fmla="*/ 15 w 54"/>
                <a:gd name="T67" fmla="*/ 33 h 84"/>
                <a:gd name="T68" fmla="*/ 17 w 54"/>
                <a:gd name="T69" fmla="*/ 36 h 84"/>
                <a:gd name="T70" fmla="*/ 21 w 54"/>
                <a:gd name="T71" fmla="*/ 38 h 84"/>
                <a:gd name="T72" fmla="*/ 22 w 54"/>
                <a:gd name="T73" fmla="*/ 41 h 84"/>
                <a:gd name="T74" fmla="*/ 23 w 54"/>
                <a:gd name="T75" fmla="*/ 44 h 84"/>
                <a:gd name="T76" fmla="*/ 20 w 54"/>
                <a:gd name="T77" fmla="*/ 44 h 84"/>
                <a:gd name="T78" fmla="*/ 16 w 54"/>
                <a:gd name="T79" fmla="*/ 49 h 84"/>
                <a:gd name="T80" fmla="*/ 13 w 54"/>
                <a:gd name="T81" fmla="*/ 51 h 84"/>
                <a:gd name="T82" fmla="*/ 10 w 54"/>
                <a:gd name="T83" fmla="*/ 54 h 84"/>
                <a:gd name="T84" fmla="*/ 4 w 54"/>
                <a:gd name="T85" fmla="*/ 57 h 84"/>
                <a:gd name="T86" fmla="*/ 2 w 54"/>
                <a:gd name="T87" fmla="*/ 62 h 84"/>
                <a:gd name="T88" fmla="*/ 4 w 54"/>
                <a:gd name="T89" fmla="*/ 67 h 84"/>
                <a:gd name="T90" fmla="*/ 4 w 54"/>
                <a:gd name="T91" fmla="*/ 73 h 84"/>
                <a:gd name="T92" fmla="*/ 4 w 54"/>
                <a:gd name="T93" fmla="*/ 78 h 84"/>
                <a:gd name="T94" fmla="*/ 7 w 54"/>
                <a:gd name="T95" fmla="*/ 80 h 84"/>
                <a:gd name="T96" fmla="*/ 5 w 54"/>
                <a:gd name="T97" fmla="*/ 81 h 84"/>
                <a:gd name="T98" fmla="*/ 8 w 54"/>
                <a:gd name="T99" fmla="*/ 79 h 84"/>
                <a:gd name="T100" fmla="*/ 8 w 54"/>
                <a:gd name="T101" fmla="*/ 83 h 84"/>
                <a:gd name="T102" fmla="*/ 11 w 54"/>
                <a:gd name="T103" fmla="*/ 80 h 84"/>
                <a:gd name="T104" fmla="*/ 11 w 54"/>
                <a:gd name="T105" fmla="*/ 83 h 84"/>
                <a:gd name="T106" fmla="*/ 23 w 54"/>
                <a:gd name="T107" fmla="*/ 80 h 84"/>
                <a:gd name="T108" fmla="*/ 36 w 54"/>
                <a:gd name="T109" fmla="*/ 78 h 84"/>
                <a:gd name="T110" fmla="*/ 46 w 54"/>
                <a:gd name="T111" fmla="*/ 68 h 84"/>
                <a:gd name="T112" fmla="*/ 53 w 54"/>
                <a:gd name="T113" fmla="*/ 59 h 84"/>
                <a:gd name="T114" fmla="*/ 53 w 54"/>
                <a:gd name="T115" fmla="*/ 5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84">
                  <a:moveTo>
                    <a:pt x="53" y="59"/>
                  </a:moveTo>
                  <a:cubicBezTo>
                    <a:pt x="52" y="57"/>
                    <a:pt x="49" y="56"/>
                    <a:pt x="47" y="55"/>
                  </a:cubicBezTo>
                  <a:cubicBezTo>
                    <a:pt x="44" y="53"/>
                    <a:pt x="48" y="53"/>
                    <a:pt x="49" y="51"/>
                  </a:cubicBezTo>
                  <a:cubicBezTo>
                    <a:pt x="49" y="51"/>
                    <a:pt x="45" y="45"/>
                    <a:pt x="44" y="44"/>
                  </a:cubicBezTo>
                  <a:cubicBezTo>
                    <a:pt x="44" y="44"/>
                    <a:pt x="46" y="43"/>
                    <a:pt x="46" y="43"/>
                  </a:cubicBezTo>
                  <a:cubicBezTo>
                    <a:pt x="46" y="42"/>
                    <a:pt x="44" y="39"/>
                    <a:pt x="44" y="38"/>
                  </a:cubicBezTo>
                  <a:cubicBezTo>
                    <a:pt x="44" y="37"/>
                    <a:pt x="45" y="37"/>
                    <a:pt x="45" y="36"/>
                  </a:cubicBezTo>
                  <a:cubicBezTo>
                    <a:pt x="46" y="35"/>
                    <a:pt x="44" y="33"/>
                    <a:pt x="44" y="32"/>
                  </a:cubicBezTo>
                  <a:cubicBezTo>
                    <a:pt x="42" y="30"/>
                    <a:pt x="40" y="28"/>
                    <a:pt x="42" y="26"/>
                  </a:cubicBezTo>
                  <a:cubicBezTo>
                    <a:pt x="43" y="25"/>
                    <a:pt x="45" y="24"/>
                    <a:pt x="45" y="23"/>
                  </a:cubicBezTo>
                  <a:cubicBezTo>
                    <a:pt x="46" y="21"/>
                    <a:pt x="44" y="20"/>
                    <a:pt x="44" y="19"/>
                  </a:cubicBezTo>
                  <a:cubicBezTo>
                    <a:pt x="43" y="18"/>
                    <a:pt x="36" y="15"/>
                    <a:pt x="38" y="13"/>
                  </a:cubicBezTo>
                  <a:cubicBezTo>
                    <a:pt x="38" y="13"/>
                    <a:pt x="40" y="12"/>
                    <a:pt x="40" y="12"/>
                  </a:cubicBezTo>
                  <a:cubicBezTo>
                    <a:pt x="40" y="12"/>
                    <a:pt x="37" y="10"/>
                    <a:pt x="39" y="10"/>
                  </a:cubicBezTo>
                  <a:cubicBezTo>
                    <a:pt x="42" y="10"/>
                    <a:pt x="44" y="5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2" y="1"/>
                    <a:pt x="31" y="0"/>
                    <a:pt x="29" y="1"/>
                  </a:cubicBezTo>
                  <a:cubicBezTo>
                    <a:pt x="28" y="2"/>
                    <a:pt x="26" y="4"/>
                    <a:pt x="25" y="5"/>
                  </a:cubicBezTo>
                  <a:cubicBezTo>
                    <a:pt x="25" y="6"/>
                    <a:pt x="25" y="10"/>
                    <a:pt x="24" y="10"/>
                  </a:cubicBezTo>
                  <a:cubicBezTo>
                    <a:pt x="23" y="11"/>
                    <a:pt x="22" y="12"/>
                    <a:pt x="21" y="13"/>
                  </a:cubicBezTo>
                  <a:cubicBezTo>
                    <a:pt x="20" y="13"/>
                    <a:pt x="18" y="11"/>
                    <a:pt x="17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1" y="13"/>
                    <a:pt x="9" y="12"/>
                    <a:pt x="7" y="10"/>
                  </a:cubicBezTo>
                  <a:cubicBezTo>
                    <a:pt x="7" y="9"/>
                    <a:pt x="5" y="7"/>
                    <a:pt x="4" y="7"/>
                  </a:cubicBezTo>
                  <a:cubicBezTo>
                    <a:pt x="3" y="7"/>
                    <a:pt x="1" y="9"/>
                    <a:pt x="0" y="9"/>
                  </a:cubicBezTo>
                  <a:cubicBezTo>
                    <a:pt x="2" y="11"/>
                    <a:pt x="5" y="13"/>
                    <a:pt x="8" y="14"/>
                  </a:cubicBezTo>
                  <a:cubicBezTo>
                    <a:pt x="9" y="14"/>
                    <a:pt x="11" y="15"/>
                    <a:pt x="12" y="16"/>
                  </a:cubicBezTo>
                  <a:cubicBezTo>
                    <a:pt x="13" y="17"/>
                    <a:pt x="13" y="18"/>
                    <a:pt x="14" y="19"/>
                  </a:cubicBezTo>
                  <a:cubicBezTo>
                    <a:pt x="14" y="20"/>
                    <a:pt x="13" y="20"/>
                    <a:pt x="14" y="21"/>
                  </a:cubicBezTo>
                  <a:cubicBezTo>
                    <a:pt x="14" y="22"/>
                    <a:pt x="16" y="23"/>
                    <a:pt x="15" y="24"/>
                  </a:cubicBezTo>
                  <a:cubicBezTo>
                    <a:pt x="15" y="25"/>
                    <a:pt x="14" y="26"/>
                    <a:pt x="15" y="27"/>
                  </a:cubicBezTo>
                  <a:cubicBezTo>
                    <a:pt x="15" y="27"/>
                    <a:pt x="16" y="29"/>
                    <a:pt x="16" y="29"/>
                  </a:cubicBezTo>
                  <a:cubicBezTo>
                    <a:pt x="15" y="30"/>
                    <a:pt x="15" y="32"/>
                    <a:pt x="15" y="33"/>
                  </a:cubicBezTo>
                  <a:cubicBezTo>
                    <a:pt x="15" y="33"/>
                    <a:pt x="17" y="36"/>
                    <a:pt x="17" y="36"/>
                  </a:cubicBezTo>
                  <a:cubicBezTo>
                    <a:pt x="18" y="37"/>
                    <a:pt x="20" y="38"/>
                    <a:pt x="21" y="38"/>
                  </a:cubicBezTo>
                  <a:cubicBezTo>
                    <a:pt x="22" y="39"/>
                    <a:pt x="22" y="40"/>
                    <a:pt x="22" y="41"/>
                  </a:cubicBezTo>
                  <a:cubicBezTo>
                    <a:pt x="22" y="42"/>
                    <a:pt x="23" y="43"/>
                    <a:pt x="23" y="44"/>
                  </a:cubicBezTo>
                  <a:cubicBezTo>
                    <a:pt x="23" y="45"/>
                    <a:pt x="21" y="44"/>
                    <a:pt x="20" y="44"/>
                  </a:cubicBezTo>
                  <a:cubicBezTo>
                    <a:pt x="19" y="44"/>
                    <a:pt x="16" y="48"/>
                    <a:pt x="16" y="49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2"/>
                    <a:pt x="11" y="53"/>
                    <a:pt x="10" y="54"/>
                  </a:cubicBezTo>
                  <a:cubicBezTo>
                    <a:pt x="9" y="54"/>
                    <a:pt x="4" y="58"/>
                    <a:pt x="4" y="57"/>
                  </a:cubicBezTo>
                  <a:cubicBezTo>
                    <a:pt x="4" y="59"/>
                    <a:pt x="2" y="60"/>
                    <a:pt x="2" y="62"/>
                  </a:cubicBezTo>
                  <a:cubicBezTo>
                    <a:pt x="3" y="64"/>
                    <a:pt x="2" y="67"/>
                    <a:pt x="4" y="67"/>
                  </a:cubicBezTo>
                  <a:cubicBezTo>
                    <a:pt x="5" y="67"/>
                    <a:pt x="4" y="72"/>
                    <a:pt x="4" y="73"/>
                  </a:cubicBezTo>
                  <a:cubicBezTo>
                    <a:pt x="4" y="75"/>
                    <a:pt x="2" y="77"/>
                    <a:pt x="4" y="78"/>
                  </a:cubicBezTo>
                  <a:cubicBezTo>
                    <a:pt x="4" y="78"/>
                    <a:pt x="8" y="79"/>
                    <a:pt x="7" y="80"/>
                  </a:cubicBezTo>
                  <a:cubicBezTo>
                    <a:pt x="7" y="80"/>
                    <a:pt x="5" y="81"/>
                    <a:pt x="5" y="81"/>
                  </a:cubicBezTo>
                  <a:cubicBezTo>
                    <a:pt x="7" y="81"/>
                    <a:pt x="7" y="79"/>
                    <a:pt x="8" y="79"/>
                  </a:cubicBezTo>
                  <a:cubicBezTo>
                    <a:pt x="10" y="78"/>
                    <a:pt x="8" y="83"/>
                    <a:pt x="8" y="83"/>
                  </a:cubicBezTo>
                  <a:cubicBezTo>
                    <a:pt x="8" y="83"/>
                    <a:pt x="11" y="80"/>
                    <a:pt x="11" y="80"/>
                  </a:cubicBezTo>
                  <a:cubicBezTo>
                    <a:pt x="12" y="79"/>
                    <a:pt x="11" y="83"/>
                    <a:pt x="11" y="83"/>
                  </a:cubicBezTo>
                  <a:cubicBezTo>
                    <a:pt x="14" y="84"/>
                    <a:pt x="20" y="81"/>
                    <a:pt x="23" y="80"/>
                  </a:cubicBezTo>
                  <a:cubicBezTo>
                    <a:pt x="27" y="79"/>
                    <a:pt x="31" y="79"/>
                    <a:pt x="36" y="78"/>
                  </a:cubicBezTo>
                  <a:cubicBezTo>
                    <a:pt x="39" y="74"/>
                    <a:pt x="43" y="71"/>
                    <a:pt x="46" y="68"/>
                  </a:cubicBezTo>
                  <a:cubicBezTo>
                    <a:pt x="48" y="66"/>
                    <a:pt x="54" y="62"/>
                    <a:pt x="53" y="59"/>
                  </a:cubicBezTo>
                  <a:cubicBezTo>
                    <a:pt x="52" y="57"/>
                    <a:pt x="54" y="62"/>
                    <a:pt x="53" y="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Freeform 719">
              <a:extLst>
                <a:ext uri="{FF2B5EF4-FFF2-40B4-BE49-F238E27FC236}">
                  <a16:creationId xmlns:a16="http://schemas.microsoft.com/office/drawing/2014/main" id="{C7E46577-E334-204D-9CAE-E722A56DA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7523" y="4098530"/>
              <a:ext cx="1022430" cy="905958"/>
            </a:xfrm>
            <a:custGeom>
              <a:avLst/>
              <a:gdLst>
                <a:gd name="T0" fmla="*/ 38 w 128"/>
                <a:gd name="T1" fmla="*/ 87 h 107"/>
                <a:gd name="T2" fmla="*/ 38 w 128"/>
                <a:gd name="T3" fmla="*/ 63 h 107"/>
                <a:gd name="T4" fmla="*/ 47 w 128"/>
                <a:gd name="T5" fmla="*/ 52 h 107"/>
                <a:gd name="T6" fmla="*/ 56 w 128"/>
                <a:gd name="T7" fmla="*/ 34 h 107"/>
                <a:gd name="T8" fmla="*/ 72 w 128"/>
                <a:gd name="T9" fmla="*/ 25 h 107"/>
                <a:gd name="T10" fmla="*/ 86 w 128"/>
                <a:gd name="T11" fmla="*/ 22 h 107"/>
                <a:gd name="T12" fmla="*/ 102 w 128"/>
                <a:gd name="T13" fmla="*/ 20 h 107"/>
                <a:gd name="T14" fmla="*/ 112 w 128"/>
                <a:gd name="T15" fmla="*/ 10 h 107"/>
                <a:gd name="T16" fmla="*/ 120 w 128"/>
                <a:gd name="T17" fmla="*/ 13 h 107"/>
                <a:gd name="T18" fmla="*/ 127 w 128"/>
                <a:gd name="T19" fmla="*/ 6 h 107"/>
                <a:gd name="T20" fmla="*/ 114 w 128"/>
                <a:gd name="T21" fmla="*/ 5 h 107"/>
                <a:gd name="T22" fmla="*/ 116 w 128"/>
                <a:gd name="T23" fmla="*/ 2 h 107"/>
                <a:gd name="T24" fmla="*/ 106 w 128"/>
                <a:gd name="T25" fmla="*/ 3 h 107"/>
                <a:gd name="T26" fmla="*/ 100 w 128"/>
                <a:gd name="T27" fmla="*/ 1 h 107"/>
                <a:gd name="T28" fmla="*/ 95 w 128"/>
                <a:gd name="T29" fmla="*/ 3 h 107"/>
                <a:gd name="T30" fmla="*/ 91 w 128"/>
                <a:gd name="T31" fmla="*/ 6 h 107"/>
                <a:gd name="T32" fmla="*/ 90 w 128"/>
                <a:gd name="T33" fmla="*/ 11 h 107"/>
                <a:gd name="T34" fmla="*/ 84 w 128"/>
                <a:gd name="T35" fmla="*/ 10 h 107"/>
                <a:gd name="T36" fmla="*/ 80 w 128"/>
                <a:gd name="T37" fmla="*/ 13 h 107"/>
                <a:gd name="T38" fmla="*/ 76 w 128"/>
                <a:gd name="T39" fmla="*/ 15 h 107"/>
                <a:gd name="T40" fmla="*/ 72 w 128"/>
                <a:gd name="T41" fmla="*/ 16 h 107"/>
                <a:gd name="T42" fmla="*/ 68 w 128"/>
                <a:gd name="T43" fmla="*/ 10 h 107"/>
                <a:gd name="T44" fmla="*/ 67 w 128"/>
                <a:gd name="T45" fmla="*/ 14 h 107"/>
                <a:gd name="T46" fmla="*/ 65 w 128"/>
                <a:gd name="T47" fmla="*/ 14 h 107"/>
                <a:gd name="T48" fmla="*/ 62 w 128"/>
                <a:gd name="T49" fmla="*/ 18 h 107"/>
                <a:gd name="T50" fmla="*/ 61 w 128"/>
                <a:gd name="T51" fmla="*/ 21 h 107"/>
                <a:gd name="T52" fmla="*/ 57 w 128"/>
                <a:gd name="T53" fmla="*/ 20 h 107"/>
                <a:gd name="T54" fmla="*/ 54 w 128"/>
                <a:gd name="T55" fmla="*/ 20 h 107"/>
                <a:gd name="T56" fmla="*/ 51 w 128"/>
                <a:gd name="T57" fmla="*/ 22 h 107"/>
                <a:gd name="T58" fmla="*/ 49 w 128"/>
                <a:gd name="T59" fmla="*/ 23 h 107"/>
                <a:gd name="T60" fmla="*/ 54 w 128"/>
                <a:gd name="T61" fmla="*/ 25 h 107"/>
                <a:gd name="T62" fmla="*/ 56 w 128"/>
                <a:gd name="T63" fmla="*/ 25 h 107"/>
                <a:gd name="T64" fmla="*/ 57 w 128"/>
                <a:gd name="T65" fmla="*/ 28 h 107"/>
                <a:gd name="T66" fmla="*/ 49 w 128"/>
                <a:gd name="T67" fmla="*/ 31 h 107"/>
                <a:gd name="T68" fmla="*/ 53 w 128"/>
                <a:gd name="T69" fmla="*/ 33 h 107"/>
                <a:gd name="T70" fmla="*/ 49 w 128"/>
                <a:gd name="T71" fmla="*/ 35 h 107"/>
                <a:gd name="T72" fmla="*/ 43 w 128"/>
                <a:gd name="T73" fmla="*/ 40 h 107"/>
                <a:gd name="T74" fmla="*/ 42 w 128"/>
                <a:gd name="T75" fmla="*/ 43 h 107"/>
                <a:gd name="T76" fmla="*/ 39 w 128"/>
                <a:gd name="T77" fmla="*/ 45 h 107"/>
                <a:gd name="T78" fmla="*/ 39 w 128"/>
                <a:gd name="T79" fmla="*/ 49 h 107"/>
                <a:gd name="T80" fmla="*/ 39 w 128"/>
                <a:gd name="T81" fmla="*/ 52 h 107"/>
                <a:gd name="T82" fmla="*/ 35 w 128"/>
                <a:gd name="T83" fmla="*/ 56 h 107"/>
                <a:gd name="T84" fmla="*/ 27 w 128"/>
                <a:gd name="T85" fmla="*/ 62 h 107"/>
                <a:gd name="T86" fmla="*/ 31 w 128"/>
                <a:gd name="T87" fmla="*/ 64 h 107"/>
                <a:gd name="T88" fmla="*/ 28 w 128"/>
                <a:gd name="T89" fmla="*/ 66 h 107"/>
                <a:gd name="T90" fmla="*/ 19 w 128"/>
                <a:gd name="T91" fmla="*/ 68 h 107"/>
                <a:gd name="T92" fmla="*/ 16 w 128"/>
                <a:gd name="T93" fmla="*/ 72 h 107"/>
                <a:gd name="T94" fmla="*/ 10 w 128"/>
                <a:gd name="T95" fmla="*/ 73 h 107"/>
                <a:gd name="T96" fmla="*/ 10 w 128"/>
                <a:gd name="T97" fmla="*/ 74 h 107"/>
                <a:gd name="T98" fmla="*/ 5 w 128"/>
                <a:gd name="T99" fmla="*/ 75 h 107"/>
                <a:gd name="T100" fmla="*/ 4 w 128"/>
                <a:gd name="T101" fmla="*/ 81 h 107"/>
                <a:gd name="T102" fmla="*/ 1 w 128"/>
                <a:gd name="T103" fmla="*/ 86 h 107"/>
                <a:gd name="T104" fmla="*/ 6 w 128"/>
                <a:gd name="T105" fmla="*/ 92 h 107"/>
                <a:gd name="T106" fmla="*/ 7 w 128"/>
                <a:gd name="T107" fmla="*/ 94 h 107"/>
                <a:gd name="T108" fmla="*/ 3 w 128"/>
                <a:gd name="T109" fmla="*/ 93 h 107"/>
                <a:gd name="T110" fmla="*/ 5 w 128"/>
                <a:gd name="T111" fmla="*/ 97 h 107"/>
                <a:gd name="T112" fmla="*/ 5 w 128"/>
                <a:gd name="T113" fmla="*/ 103 h 107"/>
                <a:gd name="T114" fmla="*/ 27 w 128"/>
                <a:gd name="T115" fmla="*/ 99 h 107"/>
                <a:gd name="T116" fmla="*/ 34 w 128"/>
                <a:gd name="T117" fmla="*/ 10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07">
                  <a:moveTo>
                    <a:pt x="34" y="101"/>
                  </a:moveTo>
                  <a:cubicBezTo>
                    <a:pt x="34" y="101"/>
                    <a:pt x="35" y="98"/>
                    <a:pt x="35" y="97"/>
                  </a:cubicBezTo>
                  <a:cubicBezTo>
                    <a:pt x="35" y="95"/>
                    <a:pt x="36" y="94"/>
                    <a:pt x="38" y="93"/>
                  </a:cubicBezTo>
                  <a:cubicBezTo>
                    <a:pt x="40" y="91"/>
                    <a:pt x="38" y="88"/>
                    <a:pt x="38" y="87"/>
                  </a:cubicBezTo>
                  <a:cubicBezTo>
                    <a:pt x="38" y="84"/>
                    <a:pt x="42" y="84"/>
                    <a:pt x="39" y="82"/>
                  </a:cubicBezTo>
                  <a:cubicBezTo>
                    <a:pt x="37" y="80"/>
                    <a:pt x="36" y="80"/>
                    <a:pt x="37" y="77"/>
                  </a:cubicBezTo>
                  <a:cubicBezTo>
                    <a:pt x="38" y="75"/>
                    <a:pt x="37" y="73"/>
                    <a:pt x="37" y="71"/>
                  </a:cubicBezTo>
                  <a:cubicBezTo>
                    <a:pt x="36" y="68"/>
                    <a:pt x="35" y="65"/>
                    <a:pt x="38" y="63"/>
                  </a:cubicBezTo>
                  <a:cubicBezTo>
                    <a:pt x="39" y="62"/>
                    <a:pt x="41" y="62"/>
                    <a:pt x="42" y="61"/>
                  </a:cubicBezTo>
                  <a:cubicBezTo>
                    <a:pt x="43" y="61"/>
                    <a:pt x="44" y="62"/>
                    <a:pt x="45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4" y="55"/>
                    <a:pt x="46" y="54"/>
                    <a:pt x="47" y="52"/>
                  </a:cubicBezTo>
                  <a:cubicBezTo>
                    <a:pt x="47" y="51"/>
                    <a:pt x="48" y="48"/>
                    <a:pt x="48" y="46"/>
                  </a:cubicBezTo>
                  <a:cubicBezTo>
                    <a:pt x="48" y="44"/>
                    <a:pt x="52" y="44"/>
                    <a:pt x="51" y="43"/>
                  </a:cubicBezTo>
                  <a:cubicBezTo>
                    <a:pt x="51" y="41"/>
                    <a:pt x="53" y="40"/>
                    <a:pt x="54" y="38"/>
                  </a:cubicBezTo>
                  <a:cubicBezTo>
                    <a:pt x="56" y="36"/>
                    <a:pt x="56" y="37"/>
                    <a:pt x="56" y="34"/>
                  </a:cubicBezTo>
                  <a:cubicBezTo>
                    <a:pt x="55" y="33"/>
                    <a:pt x="59" y="28"/>
                    <a:pt x="60" y="28"/>
                  </a:cubicBezTo>
                  <a:cubicBezTo>
                    <a:pt x="61" y="27"/>
                    <a:pt x="64" y="28"/>
                    <a:pt x="65" y="28"/>
                  </a:cubicBezTo>
                  <a:cubicBezTo>
                    <a:pt x="65" y="26"/>
                    <a:pt x="65" y="25"/>
                    <a:pt x="65" y="23"/>
                  </a:cubicBezTo>
                  <a:cubicBezTo>
                    <a:pt x="68" y="24"/>
                    <a:pt x="70" y="24"/>
                    <a:pt x="72" y="25"/>
                  </a:cubicBezTo>
                  <a:cubicBezTo>
                    <a:pt x="76" y="25"/>
                    <a:pt x="74" y="21"/>
                    <a:pt x="75" y="19"/>
                  </a:cubicBezTo>
                  <a:cubicBezTo>
                    <a:pt x="75" y="19"/>
                    <a:pt x="77" y="19"/>
                    <a:pt x="78" y="19"/>
                  </a:cubicBezTo>
                  <a:cubicBezTo>
                    <a:pt x="79" y="18"/>
                    <a:pt x="81" y="16"/>
                    <a:pt x="82" y="18"/>
                  </a:cubicBezTo>
                  <a:cubicBezTo>
                    <a:pt x="84" y="19"/>
                    <a:pt x="84" y="21"/>
                    <a:pt x="86" y="22"/>
                  </a:cubicBezTo>
                  <a:cubicBezTo>
                    <a:pt x="87" y="22"/>
                    <a:pt x="89" y="22"/>
                    <a:pt x="90" y="22"/>
                  </a:cubicBezTo>
                  <a:cubicBezTo>
                    <a:pt x="91" y="22"/>
                    <a:pt x="92" y="21"/>
                    <a:pt x="94" y="21"/>
                  </a:cubicBezTo>
                  <a:cubicBezTo>
                    <a:pt x="95" y="21"/>
                    <a:pt x="96" y="23"/>
                    <a:pt x="98" y="23"/>
                  </a:cubicBezTo>
                  <a:cubicBezTo>
                    <a:pt x="98" y="22"/>
                    <a:pt x="102" y="20"/>
                    <a:pt x="102" y="20"/>
                  </a:cubicBezTo>
                  <a:cubicBezTo>
                    <a:pt x="102" y="17"/>
                    <a:pt x="102" y="16"/>
                    <a:pt x="103" y="14"/>
                  </a:cubicBezTo>
                  <a:cubicBezTo>
                    <a:pt x="104" y="13"/>
                    <a:pt x="106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11" y="11"/>
                    <a:pt x="111" y="10"/>
                    <a:pt x="112" y="10"/>
                  </a:cubicBezTo>
                  <a:cubicBezTo>
                    <a:pt x="113" y="10"/>
                    <a:pt x="115" y="12"/>
                    <a:pt x="116" y="12"/>
                  </a:cubicBezTo>
                  <a:cubicBezTo>
                    <a:pt x="118" y="13"/>
                    <a:pt x="119" y="14"/>
                    <a:pt x="119" y="17"/>
                  </a:cubicBezTo>
                  <a:cubicBezTo>
                    <a:pt x="121" y="17"/>
                    <a:pt x="126" y="14"/>
                    <a:pt x="124" y="12"/>
                  </a:cubicBezTo>
                  <a:cubicBezTo>
                    <a:pt x="126" y="13"/>
                    <a:pt x="121" y="13"/>
                    <a:pt x="120" y="13"/>
                  </a:cubicBezTo>
                  <a:cubicBezTo>
                    <a:pt x="125" y="12"/>
                    <a:pt x="118" y="9"/>
                    <a:pt x="117" y="10"/>
                  </a:cubicBezTo>
                  <a:cubicBezTo>
                    <a:pt x="118" y="9"/>
                    <a:pt x="119" y="10"/>
                    <a:pt x="119" y="10"/>
                  </a:cubicBezTo>
                  <a:cubicBezTo>
                    <a:pt x="121" y="10"/>
                    <a:pt x="123" y="10"/>
                    <a:pt x="124" y="9"/>
                  </a:cubicBezTo>
                  <a:cubicBezTo>
                    <a:pt x="125" y="9"/>
                    <a:pt x="128" y="7"/>
                    <a:pt x="127" y="6"/>
                  </a:cubicBezTo>
                  <a:cubicBezTo>
                    <a:pt x="125" y="5"/>
                    <a:pt x="122" y="4"/>
                    <a:pt x="119" y="3"/>
                  </a:cubicBezTo>
                  <a:cubicBezTo>
                    <a:pt x="118" y="2"/>
                    <a:pt x="117" y="4"/>
                    <a:pt x="116" y="5"/>
                  </a:cubicBezTo>
                  <a:cubicBezTo>
                    <a:pt x="116" y="5"/>
                    <a:pt x="114" y="8"/>
                    <a:pt x="114" y="7"/>
                  </a:cubicBezTo>
                  <a:cubicBezTo>
                    <a:pt x="114" y="7"/>
                    <a:pt x="114" y="6"/>
                    <a:pt x="114" y="5"/>
                  </a:cubicBezTo>
                  <a:cubicBezTo>
                    <a:pt x="114" y="5"/>
                    <a:pt x="112" y="5"/>
                    <a:pt x="112" y="5"/>
                  </a:cubicBezTo>
                  <a:cubicBezTo>
                    <a:pt x="113" y="4"/>
                    <a:pt x="115" y="5"/>
                    <a:pt x="115" y="4"/>
                  </a:cubicBezTo>
                  <a:cubicBezTo>
                    <a:pt x="115" y="4"/>
                    <a:pt x="112" y="4"/>
                    <a:pt x="112" y="4"/>
                  </a:cubicBezTo>
                  <a:cubicBezTo>
                    <a:pt x="112" y="3"/>
                    <a:pt x="116" y="3"/>
                    <a:pt x="116" y="2"/>
                  </a:cubicBezTo>
                  <a:cubicBezTo>
                    <a:pt x="115" y="1"/>
                    <a:pt x="109" y="0"/>
                    <a:pt x="110" y="2"/>
                  </a:cubicBezTo>
                  <a:cubicBezTo>
                    <a:pt x="111" y="3"/>
                    <a:pt x="111" y="3"/>
                    <a:pt x="110" y="4"/>
                  </a:cubicBezTo>
                  <a:cubicBezTo>
                    <a:pt x="109" y="5"/>
                    <a:pt x="107" y="7"/>
                    <a:pt x="106" y="7"/>
                  </a:cubicBezTo>
                  <a:cubicBezTo>
                    <a:pt x="105" y="7"/>
                    <a:pt x="106" y="3"/>
                    <a:pt x="106" y="3"/>
                  </a:cubicBezTo>
                  <a:cubicBezTo>
                    <a:pt x="106" y="2"/>
                    <a:pt x="101" y="9"/>
                    <a:pt x="100" y="9"/>
                  </a:cubicBezTo>
                  <a:cubicBezTo>
                    <a:pt x="97" y="9"/>
                    <a:pt x="100" y="5"/>
                    <a:pt x="101" y="4"/>
                  </a:cubicBezTo>
                  <a:cubicBezTo>
                    <a:pt x="102" y="4"/>
                    <a:pt x="103" y="2"/>
                    <a:pt x="103" y="2"/>
                  </a:cubicBezTo>
                  <a:cubicBezTo>
                    <a:pt x="102" y="1"/>
                    <a:pt x="100" y="0"/>
                    <a:pt x="100" y="1"/>
                  </a:cubicBezTo>
                  <a:cubicBezTo>
                    <a:pt x="100" y="1"/>
                    <a:pt x="101" y="2"/>
                    <a:pt x="101" y="2"/>
                  </a:cubicBezTo>
                  <a:cubicBezTo>
                    <a:pt x="101" y="2"/>
                    <a:pt x="99" y="2"/>
                    <a:pt x="98" y="2"/>
                  </a:cubicBezTo>
                  <a:cubicBezTo>
                    <a:pt x="97" y="3"/>
                    <a:pt x="98" y="2"/>
                    <a:pt x="97" y="1"/>
                  </a:cubicBezTo>
                  <a:cubicBezTo>
                    <a:pt x="97" y="1"/>
                    <a:pt x="95" y="3"/>
                    <a:pt x="95" y="3"/>
                  </a:cubicBezTo>
                  <a:cubicBezTo>
                    <a:pt x="95" y="4"/>
                    <a:pt x="97" y="5"/>
                    <a:pt x="96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5" y="5"/>
                    <a:pt x="91" y="6"/>
                    <a:pt x="91" y="6"/>
                  </a:cubicBezTo>
                  <a:cubicBezTo>
                    <a:pt x="91" y="6"/>
                    <a:pt x="93" y="5"/>
                    <a:pt x="93" y="4"/>
                  </a:cubicBezTo>
                  <a:cubicBezTo>
                    <a:pt x="93" y="5"/>
                    <a:pt x="89" y="6"/>
                    <a:pt x="88" y="6"/>
                  </a:cubicBezTo>
                  <a:cubicBezTo>
                    <a:pt x="87" y="6"/>
                    <a:pt x="91" y="9"/>
                    <a:pt x="91" y="9"/>
                  </a:cubicBezTo>
                  <a:cubicBezTo>
                    <a:pt x="91" y="9"/>
                    <a:pt x="90" y="11"/>
                    <a:pt x="90" y="11"/>
                  </a:cubicBezTo>
                  <a:cubicBezTo>
                    <a:pt x="90" y="11"/>
                    <a:pt x="87" y="8"/>
                    <a:pt x="87" y="8"/>
                  </a:cubicBezTo>
                  <a:cubicBezTo>
                    <a:pt x="87" y="8"/>
                    <a:pt x="85" y="11"/>
                    <a:pt x="85" y="8"/>
                  </a:cubicBezTo>
                  <a:cubicBezTo>
                    <a:pt x="84" y="7"/>
                    <a:pt x="81" y="9"/>
                    <a:pt x="80" y="8"/>
                  </a:cubicBezTo>
                  <a:cubicBezTo>
                    <a:pt x="81" y="9"/>
                    <a:pt x="84" y="9"/>
                    <a:pt x="84" y="10"/>
                  </a:cubicBezTo>
                  <a:cubicBezTo>
                    <a:pt x="84" y="10"/>
                    <a:pt x="83" y="10"/>
                    <a:pt x="83" y="11"/>
                  </a:cubicBezTo>
                  <a:cubicBezTo>
                    <a:pt x="83" y="12"/>
                    <a:pt x="84" y="12"/>
                    <a:pt x="84" y="13"/>
                  </a:cubicBezTo>
                  <a:cubicBezTo>
                    <a:pt x="84" y="13"/>
                    <a:pt x="81" y="12"/>
                    <a:pt x="81" y="11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79" y="13"/>
                    <a:pt x="79" y="12"/>
                    <a:pt x="79" y="11"/>
                  </a:cubicBezTo>
                  <a:cubicBezTo>
                    <a:pt x="79" y="11"/>
                    <a:pt x="77" y="13"/>
                    <a:pt x="77" y="13"/>
                  </a:cubicBezTo>
                  <a:cubicBezTo>
                    <a:pt x="76" y="14"/>
                    <a:pt x="78" y="14"/>
                    <a:pt x="78" y="15"/>
                  </a:cubicBezTo>
                  <a:cubicBezTo>
                    <a:pt x="78" y="15"/>
                    <a:pt x="76" y="15"/>
                    <a:pt x="76" y="15"/>
                  </a:cubicBezTo>
                  <a:cubicBezTo>
                    <a:pt x="75" y="14"/>
                    <a:pt x="76" y="13"/>
                    <a:pt x="76" y="12"/>
                  </a:cubicBezTo>
                  <a:cubicBezTo>
                    <a:pt x="76" y="12"/>
                    <a:pt x="73" y="14"/>
                    <a:pt x="73" y="14"/>
                  </a:cubicBezTo>
                  <a:cubicBezTo>
                    <a:pt x="73" y="14"/>
                    <a:pt x="73" y="14"/>
                    <a:pt x="74" y="14"/>
                  </a:cubicBezTo>
                  <a:cubicBezTo>
                    <a:pt x="73" y="14"/>
                    <a:pt x="72" y="16"/>
                    <a:pt x="72" y="16"/>
                  </a:cubicBezTo>
                  <a:cubicBezTo>
                    <a:pt x="71" y="15"/>
                    <a:pt x="73" y="14"/>
                    <a:pt x="72" y="14"/>
                  </a:cubicBezTo>
                  <a:cubicBezTo>
                    <a:pt x="71" y="13"/>
                    <a:pt x="70" y="13"/>
                    <a:pt x="70" y="12"/>
                  </a:cubicBezTo>
                  <a:cubicBezTo>
                    <a:pt x="70" y="12"/>
                    <a:pt x="72" y="12"/>
                    <a:pt x="72" y="12"/>
                  </a:cubicBezTo>
                  <a:cubicBezTo>
                    <a:pt x="72" y="11"/>
                    <a:pt x="69" y="10"/>
                    <a:pt x="68" y="10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9" y="13"/>
                    <a:pt x="65" y="14"/>
                    <a:pt x="66" y="14"/>
                  </a:cubicBezTo>
                  <a:cubicBezTo>
                    <a:pt x="66" y="14"/>
                    <a:pt x="68" y="14"/>
                    <a:pt x="68" y="14"/>
                  </a:cubicBezTo>
                  <a:cubicBezTo>
                    <a:pt x="68" y="14"/>
                    <a:pt x="67" y="14"/>
                    <a:pt x="67" y="14"/>
                  </a:cubicBezTo>
                  <a:cubicBezTo>
                    <a:pt x="68" y="16"/>
                    <a:pt x="70" y="14"/>
                    <a:pt x="69" y="14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7" y="15"/>
                    <a:pt x="67" y="15"/>
                  </a:cubicBezTo>
                  <a:cubicBezTo>
                    <a:pt x="66" y="15"/>
                    <a:pt x="66" y="14"/>
                    <a:pt x="65" y="14"/>
                  </a:cubicBezTo>
                  <a:cubicBezTo>
                    <a:pt x="65" y="14"/>
                    <a:pt x="64" y="16"/>
                    <a:pt x="63" y="15"/>
                  </a:cubicBezTo>
                  <a:cubicBezTo>
                    <a:pt x="63" y="14"/>
                    <a:pt x="60" y="16"/>
                    <a:pt x="60" y="16"/>
                  </a:cubicBezTo>
                  <a:cubicBezTo>
                    <a:pt x="60" y="16"/>
                    <a:pt x="60" y="19"/>
                    <a:pt x="60" y="19"/>
                  </a:cubicBezTo>
                  <a:cubicBezTo>
                    <a:pt x="60" y="20"/>
                    <a:pt x="61" y="17"/>
                    <a:pt x="62" y="18"/>
                  </a:cubicBezTo>
                  <a:cubicBezTo>
                    <a:pt x="62" y="18"/>
                    <a:pt x="64" y="19"/>
                    <a:pt x="64" y="18"/>
                  </a:cubicBezTo>
                  <a:cubicBezTo>
                    <a:pt x="64" y="19"/>
                    <a:pt x="63" y="19"/>
                    <a:pt x="63" y="20"/>
                  </a:cubicBezTo>
                  <a:cubicBezTo>
                    <a:pt x="62" y="20"/>
                    <a:pt x="63" y="22"/>
                    <a:pt x="62" y="22"/>
                  </a:cubicBezTo>
                  <a:cubicBezTo>
                    <a:pt x="62" y="23"/>
                    <a:pt x="61" y="21"/>
                    <a:pt x="61" y="21"/>
                  </a:cubicBezTo>
                  <a:cubicBezTo>
                    <a:pt x="60" y="21"/>
                    <a:pt x="60" y="23"/>
                    <a:pt x="59" y="23"/>
                  </a:cubicBezTo>
                  <a:cubicBezTo>
                    <a:pt x="59" y="23"/>
                    <a:pt x="59" y="21"/>
                    <a:pt x="59" y="21"/>
                  </a:cubicBezTo>
                  <a:cubicBezTo>
                    <a:pt x="58" y="21"/>
                    <a:pt x="58" y="22"/>
                    <a:pt x="57" y="22"/>
                  </a:cubicBezTo>
                  <a:cubicBezTo>
                    <a:pt x="57" y="22"/>
                    <a:pt x="57" y="20"/>
                    <a:pt x="57" y="20"/>
                  </a:cubicBezTo>
                  <a:cubicBezTo>
                    <a:pt x="57" y="19"/>
                    <a:pt x="56" y="22"/>
                    <a:pt x="55" y="22"/>
                  </a:cubicBezTo>
                  <a:cubicBezTo>
                    <a:pt x="53" y="23"/>
                    <a:pt x="56" y="17"/>
                    <a:pt x="56" y="17"/>
                  </a:cubicBezTo>
                  <a:cubicBezTo>
                    <a:pt x="55" y="17"/>
                    <a:pt x="53" y="18"/>
                    <a:pt x="53" y="18"/>
                  </a:cubicBezTo>
                  <a:cubicBezTo>
                    <a:pt x="52" y="19"/>
                    <a:pt x="54" y="20"/>
                    <a:pt x="54" y="20"/>
                  </a:cubicBezTo>
                  <a:cubicBezTo>
                    <a:pt x="53" y="20"/>
                    <a:pt x="53" y="20"/>
                    <a:pt x="52" y="20"/>
                  </a:cubicBezTo>
                  <a:cubicBezTo>
                    <a:pt x="52" y="20"/>
                    <a:pt x="52" y="21"/>
                    <a:pt x="51" y="22"/>
                  </a:cubicBezTo>
                  <a:cubicBezTo>
                    <a:pt x="52" y="21"/>
                    <a:pt x="47" y="21"/>
                    <a:pt x="49" y="22"/>
                  </a:cubicBezTo>
                  <a:cubicBezTo>
                    <a:pt x="49" y="23"/>
                    <a:pt x="51" y="22"/>
                    <a:pt x="51" y="22"/>
                  </a:cubicBezTo>
                  <a:cubicBezTo>
                    <a:pt x="51" y="22"/>
                    <a:pt x="50" y="23"/>
                    <a:pt x="51" y="23"/>
                  </a:cubicBezTo>
                  <a:cubicBezTo>
                    <a:pt x="51" y="23"/>
                    <a:pt x="52" y="23"/>
                    <a:pt x="52" y="22"/>
                  </a:cubicBezTo>
                  <a:cubicBezTo>
                    <a:pt x="52" y="22"/>
                    <a:pt x="52" y="24"/>
                    <a:pt x="51" y="24"/>
                  </a:cubicBezTo>
                  <a:cubicBezTo>
                    <a:pt x="50" y="24"/>
                    <a:pt x="50" y="23"/>
                    <a:pt x="49" y="23"/>
                  </a:cubicBezTo>
                  <a:cubicBezTo>
                    <a:pt x="48" y="24"/>
                    <a:pt x="48" y="26"/>
                    <a:pt x="47" y="26"/>
                  </a:cubicBezTo>
                  <a:cubicBezTo>
                    <a:pt x="47" y="26"/>
                    <a:pt x="44" y="26"/>
                    <a:pt x="44" y="26"/>
                  </a:cubicBezTo>
                  <a:cubicBezTo>
                    <a:pt x="44" y="29"/>
                    <a:pt x="51" y="25"/>
                    <a:pt x="51" y="25"/>
                  </a:cubicBezTo>
                  <a:cubicBezTo>
                    <a:pt x="52" y="25"/>
                    <a:pt x="53" y="24"/>
                    <a:pt x="54" y="25"/>
                  </a:cubicBezTo>
                  <a:cubicBezTo>
                    <a:pt x="56" y="25"/>
                    <a:pt x="55" y="23"/>
                    <a:pt x="54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6" y="25"/>
                    <a:pt x="57" y="23"/>
                    <a:pt x="58" y="23"/>
                  </a:cubicBezTo>
                  <a:cubicBezTo>
                    <a:pt x="57" y="23"/>
                    <a:pt x="57" y="25"/>
                    <a:pt x="56" y="25"/>
                  </a:cubicBezTo>
                  <a:cubicBezTo>
                    <a:pt x="57" y="25"/>
                    <a:pt x="58" y="25"/>
                    <a:pt x="58" y="25"/>
                  </a:cubicBezTo>
                  <a:cubicBezTo>
                    <a:pt x="58" y="25"/>
                    <a:pt x="56" y="26"/>
                    <a:pt x="56" y="27"/>
                  </a:cubicBezTo>
                  <a:cubicBezTo>
                    <a:pt x="56" y="27"/>
                    <a:pt x="61" y="25"/>
                    <a:pt x="61" y="26"/>
                  </a:cubicBezTo>
                  <a:cubicBezTo>
                    <a:pt x="60" y="27"/>
                    <a:pt x="57" y="26"/>
                    <a:pt x="57" y="28"/>
                  </a:cubicBezTo>
                  <a:cubicBezTo>
                    <a:pt x="56" y="31"/>
                    <a:pt x="54" y="27"/>
                    <a:pt x="54" y="27"/>
                  </a:cubicBezTo>
                  <a:cubicBezTo>
                    <a:pt x="54" y="26"/>
                    <a:pt x="54" y="29"/>
                    <a:pt x="54" y="29"/>
                  </a:cubicBezTo>
                  <a:cubicBezTo>
                    <a:pt x="54" y="29"/>
                    <a:pt x="53" y="27"/>
                    <a:pt x="52" y="27"/>
                  </a:cubicBezTo>
                  <a:cubicBezTo>
                    <a:pt x="51" y="28"/>
                    <a:pt x="49" y="30"/>
                    <a:pt x="49" y="31"/>
                  </a:cubicBezTo>
                  <a:cubicBezTo>
                    <a:pt x="49" y="31"/>
                    <a:pt x="51" y="30"/>
                    <a:pt x="51" y="30"/>
                  </a:cubicBezTo>
                  <a:cubicBezTo>
                    <a:pt x="51" y="31"/>
                    <a:pt x="53" y="30"/>
                    <a:pt x="53" y="31"/>
                  </a:cubicBezTo>
                  <a:cubicBezTo>
                    <a:pt x="53" y="30"/>
                    <a:pt x="50" y="31"/>
                    <a:pt x="50" y="32"/>
                  </a:cubicBezTo>
                  <a:cubicBezTo>
                    <a:pt x="51" y="33"/>
                    <a:pt x="54" y="31"/>
                    <a:pt x="53" y="33"/>
                  </a:cubicBezTo>
                  <a:cubicBezTo>
                    <a:pt x="54" y="31"/>
                    <a:pt x="47" y="34"/>
                    <a:pt x="47" y="34"/>
                  </a:cubicBezTo>
                  <a:cubicBezTo>
                    <a:pt x="47" y="33"/>
                    <a:pt x="53" y="35"/>
                    <a:pt x="52" y="35"/>
                  </a:cubicBezTo>
                  <a:cubicBezTo>
                    <a:pt x="51" y="36"/>
                    <a:pt x="50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46" y="34"/>
                    <a:pt x="45" y="36"/>
                  </a:cubicBezTo>
                  <a:cubicBezTo>
                    <a:pt x="45" y="36"/>
                    <a:pt x="48" y="36"/>
                    <a:pt x="48" y="36"/>
                  </a:cubicBezTo>
                  <a:cubicBezTo>
                    <a:pt x="46" y="38"/>
                    <a:pt x="44" y="36"/>
                    <a:pt x="45" y="39"/>
                  </a:cubicBezTo>
                  <a:cubicBezTo>
                    <a:pt x="45" y="39"/>
                    <a:pt x="43" y="40"/>
                    <a:pt x="43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1" y="43"/>
                    <a:pt x="42" y="42"/>
                    <a:pt x="42" y="42"/>
                  </a:cubicBezTo>
                  <a:cubicBezTo>
                    <a:pt x="43" y="42"/>
                    <a:pt x="42" y="43"/>
                    <a:pt x="42" y="43"/>
                  </a:cubicBezTo>
                  <a:cubicBezTo>
                    <a:pt x="43" y="43"/>
                    <a:pt x="45" y="44"/>
                    <a:pt x="46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4"/>
                    <a:pt x="38" y="44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6"/>
                    <a:pt x="38" y="46"/>
                  </a:cubicBezTo>
                  <a:cubicBezTo>
                    <a:pt x="38" y="46"/>
                    <a:pt x="40" y="45"/>
                    <a:pt x="40" y="46"/>
                  </a:cubicBezTo>
                  <a:cubicBezTo>
                    <a:pt x="40" y="46"/>
                    <a:pt x="38" y="48"/>
                    <a:pt x="38" y="48"/>
                  </a:cubicBezTo>
                  <a:cubicBezTo>
                    <a:pt x="38" y="48"/>
                    <a:pt x="39" y="48"/>
                    <a:pt x="39" y="49"/>
                  </a:cubicBezTo>
                  <a:cubicBezTo>
                    <a:pt x="39" y="49"/>
                    <a:pt x="37" y="49"/>
                    <a:pt x="37" y="49"/>
                  </a:cubicBezTo>
                  <a:cubicBezTo>
                    <a:pt x="37" y="49"/>
                    <a:pt x="39" y="50"/>
                    <a:pt x="39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1"/>
                    <a:pt x="38" y="52"/>
                    <a:pt x="39" y="52"/>
                  </a:cubicBezTo>
                  <a:cubicBezTo>
                    <a:pt x="37" y="52"/>
                    <a:pt x="35" y="52"/>
                    <a:pt x="34" y="54"/>
                  </a:cubicBezTo>
                  <a:cubicBezTo>
                    <a:pt x="34" y="55"/>
                    <a:pt x="30" y="54"/>
                    <a:pt x="30" y="54"/>
                  </a:cubicBezTo>
                  <a:cubicBezTo>
                    <a:pt x="30" y="57"/>
                    <a:pt x="36" y="54"/>
                    <a:pt x="37" y="54"/>
                  </a:cubicBezTo>
                  <a:cubicBezTo>
                    <a:pt x="36" y="54"/>
                    <a:pt x="35" y="56"/>
                    <a:pt x="35" y="56"/>
                  </a:cubicBezTo>
                  <a:cubicBezTo>
                    <a:pt x="32" y="56"/>
                    <a:pt x="34" y="57"/>
                    <a:pt x="33" y="58"/>
                  </a:cubicBezTo>
                  <a:cubicBezTo>
                    <a:pt x="32" y="59"/>
                    <a:pt x="30" y="57"/>
                    <a:pt x="29" y="58"/>
                  </a:cubicBezTo>
                  <a:cubicBezTo>
                    <a:pt x="29" y="59"/>
                    <a:pt x="26" y="61"/>
                    <a:pt x="26" y="61"/>
                  </a:cubicBezTo>
                  <a:cubicBezTo>
                    <a:pt x="26" y="62"/>
                    <a:pt x="27" y="62"/>
                    <a:pt x="27" y="62"/>
                  </a:cubicBezTo>
                  <a:cubicBezTo>
                    <a:pt x="27" y="63"/>
                    <a:pt x="24" y="63"/>
                    <a:pt x="24" y="63"/>
                  </a:cubicBezTo>
                  <a:cubicBezTo>
                    <a:pt x="24" y="63"/>
                    <a:pt x="25" y="64"/>
                    <a:pt x="25" y="65"/>
                  </a:cubicBezTo>
                  <a:cubicBezTo>
                    <a:pt x="25" y="66"/>
                    <a:pt x="27" y="65"/>
                    <a:pt x="28" y="65"/>
                  </a:cubicBezTo>
                  <a:cubicBezTo>
                    <a:pt x="29" y="64"/>
                    <a:pt x="30" y="65"/>
                    <a:pt x="31" y="64"/>
                  </a:cubicBezTo>
                  <a:cubicBezTo>
                    <a:pt x="31" y="64"/>
                    <a:pt x="30" y="63"/>
                    <a:pt x="30" y="62"/>
                  </a:cubicBezTo>
                  <a:cubicBezTo>
                    <a:pt x="30" y="62"/>
                    <a:pt x="32" y="63"/>
                    <a:pt x="33" y="64"/>
                  </a:cubicBezTo>
                  <a:cubicBezTo>
                    <a:pt x="33" y="64"/>
                    <a:pt x="30" y="66"/>
                    <a:pt x="30" y="66"/>
                  </a:cubicBezTo>
                  <a:cubicBezTo>
                    <a:pt x="29" y="66"/>
                    <a:pt x="28" y="67"/>
                    <a:pt x="28" y="66"/>
                  </a:cubicBezTo>
                  <a:cubicBezTo>
                    <a:pt x="27" y="65"/>
                    <a:pt x="26" y="67"/>
                    <a:pt x="25" y="67"/>
                  </a:cubicBezTo>
                  <a:cubicBezTo>
                    <a:pt x="24" y="66"/>
                    <a:pt x="24" y="63"/>
                    <a:pt x="23" y="66"/>
                  </a:cubicBezTo>
                  <a:cubicBezTo>
                    <a:pt x="21" y="70"/>
                    <a:pt x="20" y="65"/>
                    <a:pt x="21" y="65"/>
                  </a:cubicBezTo>
                  <a:cubicBezTo>
                    <a:pt x="19" y="65"/>
                    <a:pt x="21" y="69"/>
                    <a:pt x="19" y="68"/>
                  </a:cubicBezTo>
                  <a:cubicBezTo>
                    <a:pt x="15" y="68"/>
                    <a:pt x="18" y="70"/>
                    <a:pt x="17" y="71"/>
                  </a:cubicBezTo>
                  <a:cubicBezTo>
                    <a:pt x="16" y="71"/>
                    <a:pt x="16" y="69"/>
                    <a:pt x="16" y="69"/>
                  </a:cubicBezTo>
                  <a:cubicBezTo>
                    <a:pt x="14" y="69"/>
                    <a:pt x="12" y="70"/>
                    <a:pt x="11" y="71"/>
                  </a:cubicBezTo>
                  <a:cubicBezTo>
                    <a:pt x="11" y="72"/>
                    <a:pt x="15" y="72"/>
                    <a:pt x="16" y="72"/>
                  </a:cubicBezTo>
                  <a:cubicBezTo>
                    <a:pt x="16" y="72"/>
                    <a:pt x="19" y="71"/>
                    <a:pt x="19" y="71"/>
                  </a:cubicBezTo>
                  <a:cubicBezTo>
                    <a:pt x="20" y="72"/>
                    <a:pt x="15" y="72"/>
                    <a:pt x="15" y="72"/>
                  </a:cubicBezTo>
                  <a:cubicBezTo>
                    <a:pt x="14" y="72"/>
                    <a:pt x="14" y="73"/>
                    <a:pt x="13" y="73"/>
                  </a:cubicBezTo>
                  <a:cubicBezTo>
                    <a:pt x="12" y="73"/>
                    <a:pt x="11" y="73"/>
                    <a:pt x="10" y="73"/>
                  </a:cubicBezTo>
                  <a:cubicBezTo>
                    <a:pt x="8" y="72"/>
                    <a:pt x="7" y="73"/>
                    <a:pt x="9" y="74"/>
                  </a:cubicBezTo>
                  <a:cubicBezTo>
                    <a:pt x="10" y="74"/>
                    <a:pt x="12" y="74"/>
                    <a:pt x="12" y="76"/>
                  </a:cubicBezTo>
                  <a:cubicBezTo>
                    <a:pt x="12" y="76"/>
                    <a:pt x="11" y="78"/>
                    <a:pt x="11" y="77"/>
                  </a:cubicBezTo>
                  <a:cubicBezTo>
                    <a:pt x="10" y="77"/>
                    <a:pt x="12" y="75"/>
                    <a:pt x="10" y="74"/>
                  </a:cubicBezTo>
                  <a:cubicBezTo>
                    <a:pt x="7" y="74"/>
                    <a:pt x="9" y="75"/>
                    <a:pt x="8" y="76"/>
                  </a:cubicBezTo>
                  <a:cubicBezTo>
                    <a:pt x="8" y="76"/>
                    <a:pt x="8" y="73"/>
                    <a:pt x="7" y="73"/>
                  </a:cubicBezTo>
                  <a:cubicBezTo>
                    <a:pt x="7" y="72"/>
                    <a:pt x="5" y="78"/>
                    <a:pt x="6" y="77"/>
                  </a:cubicBezTo>
                  <a:cubicBezTo>
                    <a:pt x="5" y="77"/>
                    <a:pt x="5" y="75"/>
                    <a:pt x="5" y="75"/>
                  </a:cubicBezTo>
                  <a:cubicBezTo>
                    <a:pt x="4" y="75"/>
                    <a:pt x="4" y="77"/>
                    <a:pt x="4" y="77"/>
                  </a:cubicBezTo>
                  <a:cubicBezTo>
                    <a:pt x="3" y="78"/>
                    <a:pt x="1" y="77"/>
                    <a:pt x="1" y="78"/>
                  </a:cubicBezTo>
                  <a:cubicBezTo>
                    <a:pt x="1" y="79"/>
                    <a:pt x="0" y="80"/>
                    <a:pt x="1" y="80"/>
                  </a:cubicBezTo>
                  <a:cubicBezTo>
                    <a:pt x="2" y="80"/>
                    <a:pt x="3" y="80"/>
                    <a:pt x="4" y="81"/>
                  </a:cubicBezTo>
                  <a:cubicBezTo>
                    <a:pt x="4" y="81"/>
                    <a:pt x="0" y="82"/>
                    <a:pt x="1" y="83"/>
                  </a:cubicBezTo>
                  <a:cubicBezTo>
                    <a:pt x="1" y="84"/>
                    <a:pt x="3" y="84"/>
                    <a:pt x="3" y="84"/>
                  </a:cubicBezTo>
                  <a:cubicBezTo>
                    <a:pt x="3" y="84"/>
                    <a:pt x="6" y="83"/>
                    <a:pt x="6" y="84"/>
                  </a:cubicBezTo>
                  <a:cubicBezTo>
                    <a:pt x="5" y="85"/>
                    <a:pt x="2" y="84"/>
                    <a:pt x="1" y="86"/>
                  </a:cubicBezTo>
                  <a:cubicBezTo>
                    <a:pt x="0" y="87"/>
                    <a:pt x="6" y="87"/>
                    <a:pt x="4" y="89"/>
                  </a:cubicBezTo>
                  <a:cubicBezTo>
                    <a:pt x="4" y="89"/>
                    <a:pt x="3" y="87"/>
                    <a:pt x="2" y="88"/>
                  </a:cubicBezTo>
                  <a:cubicBezTo>
                    <a:pt x="1" y="89"/>
                    <a:pt x="1" y="90"/>
                    <a:pt x="2" y="91"/>
                  </a:cubicBezTo>
                  <a:cubicBezTo>
                    <a:pt x="3" y="91"/>
                    <a:pt x="5" y="92"/>
                    <a:pt x="6" y="92"/>
                  </a:cubicBezTo>
                  <a:cubicBezTo>
                    <a:pt x="7" y="91"/>
                    <a:pt x="8" y="89"/>
                    <a:pt x="9" y="90"/>
                  </a:cubicBezTo>
                  <a:cubicBezTo>
                    <a:pt x="8" y="90"/>
                    <a:pt x="7" y="91"/>
                    <a:pt x="7" y="91"/>
                  </a:cubicBezTo>
                  <a:cubicBezTo>
                    <a:pt x="7" y="92"/>
                    <a:pt x="6" y="92"/>
                    <a:pt x="5" y="92"/>
                  </a:cubicBezTo>
                  <a:cubicBezTo>
                    <a:pt x="5" y="92"/>
                    <a:pt x="7" y="93"/>
                    <a:pt x="7" y="94"/>
                  </a:cubicBezTo>
                  <a:cubicBezTo>
                    <a:pt x="7" y="94"/>
                    <a:pt x="4" y="92"/>
                    <a:pt x="5" y="94"/>
                  </a:cubicBezTo>
                  <a:cubicBezTo>
                    <a:pt x="5" y="95"/>
                    <a:pt x="8" y="96"/>
                    <a:pt x="8" y="96"/>
                  </a:cubicBezTo>
                  <a:cubicBezTo>
                    <a:pt x="8" y="97"/>
                    <a:pt x="5" y="95"/>
                    <a:pt x="4" y="96"/>
                  </a:cubicBezTo>
                  <a:cubicBezTo>
                    <a:pt x="2" y="96"/>
                    <a:pt x="4" y="93"/>
                    <a:pt x="3" y="93"/>
                  </a:cubicBezTo>
                  <a:cubicBezTo>
                    <a:pt x="3" y="93"/>
                    <a:pt x="1" y="95"/>
                    <a:pt x="2" y="96"/>
                  </a:cubicBezTo>
                  <a:cubicBezTo>
                    <a:pt x="3" y="96"/>
                    <a:pt x="2" y="98"/>
                    <a:pt x="2" y="98"/>
                  </a:cubicBezTo>
                  <a:cubicBezTo>
                    <a:pt x="3" y="99"/>
                    <a:pt x="4" y="97"/>
                    <a:pt x="5" y="96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6" y="97"/>
                    <a:pt x="6" y="96"/>
                    <a:pt x="7" y="96"/>
                  </a:cubicBezTo>
                  <a:cubicBezTo>
                    <a:pt x="7" y="96"/>
                    <a:pt x="7" y="98"/>
                    <a:pt x="6" y="98"/>
                  </a:cubicBezTo>
                  <a:cubicBezTo>
                    <a:pt x="4" y="99"/>
                    <a:pt x="8" y="101"/>
                    <a:pt x="8" y="100"/>
                  </a:cubicBezTo>
                  <a:cubicBezTo>
                    <a:pt x="8" y="102"/>
                    <a:pt x="1" y="100"/>
                    <a:pt x="5" y="103"/>
                  </a:cubicBezTo>
                  <a:cubicBezTo>
                    <a:pt x="7" y="104"/>
                    <a:pt x="8" y="105"/>
                    <a:pt x="10" y="105"/>
                  </a:cubicBezTo>
                  <a:cubicBezTo>
                    <a:pt x="10" y="105"/>
                    <a:pt x="13" y="107"/>
                    <a:pt x="14" y="107"/>
                  </a:cubicBezTo>
                  <a:cubicBezTo>
                    <a:pt x="17" y="107"/>
                    <a:pt x="21" y="104"/>
                    <a:pt x="23" y="102"/>
                  </a:cubicBezTo>
                  <a:cubicBezTo>
                    <a:pt x="24" y="100"/>
                    <a:pt x="25" y="100"/>
                    <a:pt x="27" y="99"/>
                  </a:cubicBezTo>
                  <a:cubicBezTo>
                    <a:pt x="28" y="98"/>
                    <a:pt x="28" y="95"/>
                    <a:pt x="29" y="95"/>
                  </a:cubicBezTo>
                  <a:cubicBezTo>
                    <a:pt x="29" y="95"/>
                    <a:pt x="29" y="98"/>
                    <a:pt x="30" y="98"/>
                  </a:cubicBezTo>
                  <a:cubicBezTo>
                    <a:pt x="32" y="99"/>
                    <a:pt x="31" y="99"/>
                    <a:pt x="31" y="100"/>
                  </a:cubicBezTo>
                  <a:cubicBezTo>
                    <a:pt x="32" y="100"/>
                    <a:pt x="33" y="100"/>
                    <a:pt x="34" y="101"/>
                  </a:cubicBezTo>
                  <a:cubicBezTo>
                    <a:pt x="34" y="102"/>
                    <a:pt x="33" y="100"/>
                    <a:pt x="34" y="10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720">
              <a:extLst>
                <a:ext uri="{FF2B5EF4-FFF2-40B4-BE49-F238E27FC236}">
                  <a16:creationId xmlns:a16="http://schemas.microsoft.com/office/drawing/2014/main" id="{2D64502D-2053-5849-A90D-A0F58C606A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7269" y="3556111"/>
              <a:ext cx="6475387" cy="2388956"/>
            </a:xfrm>
            <a:custGeom>
              <a:avLst/>
              <a:gdLst>
                <a:gd name="T0" fmla="*/ 785 w 810"/>
                <a:gd name="T1" fmla="*/ 109 h 282"/>
                <a:gd name="T2" fmla="*/ 725 w 810"/>
                <a:gd name="T3" fmla="*/ 77 h 282"/>
                <a:gd name="T4" fmla="*/ 665 w 810"/>
                <a:gd name="T5" fmla="*/ 80 h 282"/>
                <a:gd name="T6" fmla="*/ 607 w 810"/>
                <a:gd name="T7" fmla="*/ 65 h 282"/>
                <a:gd name="T8" fmla="*/ 578 w 810"/>
                <a:gd name="T9" fmla="*/ 56 h 282"/>
                <a:gd name="T10" fmla="*/ 555 w 810"/>
                <a:gd name="T11" fmla="*/ 61 h 282"/>
                <a:gd name="T12" fmla="*/ 521 w 810"/>
                <a:gd name="T13" fmla="*/ 59 h 282"/>
                <a:gd name="T14" fmla="*/ 495 w 810"/>
                <a:gd name="T15" fmla="*/ 44 h 282"/>
                <a:gd name="T16" fmla="*/ 469 w 810"/>
                <a:gd name="T17" fmla="*/ 49 h 282"/>
                <a:gd name="T18" fmla="*/ 423 w 810"/>
                <a:gd name="T19" fmla="*/ 43 h 282"/>
                <a:gd name="T20" fmla="*/ 383 w 810"/>
                <a:gd name="T21" fmla="*/ 50 h 282"/>
                <a:gd name="T22" fmla="*/ 423 w 810"/>
                <a:gd name="T23" fmla="*/ 17 h 282"/>
                <a:gd name="T24" fmla="*/ 378 w 810"/>
                <a:gd name="T25" fmla="*/ 7 h 282"/>
                <a:gd name="T26" fmla="*/ 355 w 810"/>
                <a:gd name="T27" fmla="*/ 17 h 282"/>
                <a:gd name="T28" fmla="*/ 320 w 810"/>
                <a:gd name="T29" fmla="*/ 22 h 282"/>
                <a:gd name="T30" fmla="*/ 297 w 810"/>
                <a:gd name="T31" fmla="*/ 32 h 282"/>
                <a:gd name="T32" fmla="*/ 269 w 810"/>
                <a:gd name="T33" fmla="*/ 49 h 282"/>
                <a:gd name="T34" fmla="*/ 247 w 810"/>
                <a:gd name="T35" fmla="*/ 58 h 282"/>
                <a:gd name="T36" fmla="*/ 242 w 810"/>
                <a:gd name="T37" fmla="*/ 50 h 282"/>
                <a:gd name="T38" fmla="*/ 259 w 810"/>
                <a:gd name="T39" fmla="*/ 97 h 282"/>
                <a:gd name="T40" fmla="*/ 227 w 810"/>
                <a:gd name="T41" fmla="*/ 107 h 282"/>
                <a:gd name="T42" fmla="*/ 231 w 810"/>
                <a:gd name="T43" fmla="*/ 88 h 282"/>
                <a:gd name="T44" fmla="*/ 206 w 810"/>
                <a:gd name="T45" fmla="*/ 60 h 282"/>
                <a:gd name="T46" fmla="*/ 191 w 810"/>
                <a:gd name="T47" fmla="*/ 83 h 282"/>
                <a:gd name="T48" fmla="*/ 131 w 810"/>
                <a:gd name="T49" fmla="*/ 90 h 282"/>
                <a:gd name="T50" fmla="*/ 92 w 810"/>
                <a:gd name="T51" fmla="*/ 100 h 282"/>
                <a:gd name="T52" fmla="*/ 84 w 810"/>
                <a:gd name="T53" fmla="*/ 107 h 282"/>
                <a:gd name="T54" fmla="*/ 53 w 810"/>
                <a:gd name="T55" fmla="*/ 120 h 282"/>
                <a:gd name="T56" fmla="*/ 31 w 810"/>
                <a:gd name="T57" fmla="*/ 102 h 282"/>
                <a:gd name="T58" fmla="*/ 29 w 810"/>
                <a:gd name="T59" fmla="*/ 84 h 282"/>
                <a:gd name="T60" fmla="*/ 5 w 810"/>
                <a:gd name="T61" fmla="*/ 88 h 282"/>
                <a:gd name="T62" fmla="*/ 7 w 810"/>
                <a:gd name="T63" fmla="*/ 152 h 282"/>
                <a:gd name="T64" fmla="*/ 16 w 810"/>
                <a:gd name="T65" fmla="*/ 187 h 282"/>
                <a:gd name="T66" fmla="*/ 40 w 810"/>
                <a:gd name="T67" fmla="*/ 223 h 282"/>
                <a:gd name="T68" fmla="*/ 53 w 810"/>
                <a:gd name="T69" fmla="*/ 244 h 282"/>
                <a:gd name="T70" fmla="*/ 82 w 810"/>
                <a:gd name="T71" fmla="*/ 272 h 282"/>
                <a:gd name="T72" fmla="*/ 109 w 810"/>
                <a:gd name="T73" fmla="*/ 250 h 282"/>
                <a:gd name="T74" fmla="*/ 108 w 810"/>
                <a:gd name="T75" fmla="*/ 222 h 282"/>
                <a:gd name="T76" fmla="*/ 160 w 810"/>
                <a:gd name="T77" fmla="*/ 223 h 282"/>
                <a:gd name="T78" fmla="*/ 196 w 810"/>
                <a:gd name="T79" fmla="*/ 196 h 282"/>
                <a:gd name="T80" fmla="*/ 252 w 810"/>
                <a:gd name="T81" fmla="*/ 204 h 282"/>
                <a:gd name="T82" fmla="*/ 331 w 810"/>
                <a:gd name="T83" fmla="*/ 226 h 282"/>
                <a:gd name="T84" fmla="*/ 415 w 810"/>
                <a:gd name="T85" fmla="*/ 231 h 282"/>
                <a:gd name="T86" fmla="*/ 483 w 810"/>
                <a:gd name="T87" fmla="*/ 207 h 282"/>
                <a:gd name="T88" fmla="*/ 521 w 810"/>
                <a:gd name="T89" fmla="*/ 258 h 282"/>
                <a:gd name="T90" fmla="*/ 558 w 810"/>
                <a:gd name="T91" fmla="*/ 226 h 282"/>
                <a:gd name="T92" fmla="*/ 543 w 810"/>
                <a:gd name="T93" fmla="*/ 199 h 282"/>
                <a:gd name="T94" fmla="*/ 591 w 810"/>
                <a:gd name="T95" fmla="*/ 162 h 282"/>
                <a:gd name="T96" fmla="*/ 627 w 810"/>
                <a:gd name="T97" fmla="*/ 165 h 282"/>
                <a:gd name="T98" fmla="*/ 657 w 810"/>
                <a:gd name="T99" fmla="*/ 153 h 282"/>
                <a:gd name="T100" fmla="*/ 669 w 810"/>
                <a:gd name="T101" fmla="*/ 154 h 282"/>
                <a:gd name="T102" fmla="*/ 649 w 810"/>
                <a:gd name="T103" fmla="*/ 210 h 282"/>
                <a:gd name="T104" fmla="*/ 667 w 810"/>
                <a:gd name="T105" fmla="*/ 171 h 282"/>
                <a:gd name="T106" fmla="*/ 710 w 810"/>
                <a:gd name="T107" fmla="*/ 156 h 282"/>
                <a:gd name="T108" fmla="*/ 738 w 810"/>
                <a:gd name="T109" fmla="*/ 121 h 282"/>
                <a:gd name="T110" fmla="*/ 765 w 810"/>
                <a:gd name="T111" fmla="*/ 116 h 282"/>
                <a:gd name="T112" fmla="*/ 802 w 810"/>
                <a:gd name="T113" fmla="*/ 115 h 282"/>
                <a:gd name="T114" fmla="*/ 388 w 810"/>
                <a:gd name="T115" fmla="*/ 21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0" h="282">
                  <a:moveTo>
                    <a:pt x="808" y="111"/>
                  </a:moveTo>
                  <a:cubicBezTo>
                    <a:pt x="806" y="109"/>
                    <a:pt x="803" y="108"/>
                    <a:pt x="801" y="106"/>
                  </a:cubicBezTo>
                  <a:cubicBezTo>
                    <a:pt x="800" y="105"/>
                    <a:pt x="799" y="104"/>
                    <a:pt x="797" y="103"/>
                  </a:cubicBezTo>
                  <a:cubicBezTo>
                    <a:pt x="796" y="103"/>
                    <a:pt x="794" y="103"/>
                    <a:pt x="793" y="102"/>
                  </a:cubicBezTo>
                  <a:cubicBezTo>
                    <a:pt x="793" y="103"/>
                    <a:pt x="794" y="103"/>
                    <a:pt x="794" y="103"/>
                  </a:cubicBezTo>
                  <a:cubicBezTo>
                    <a:pt x="795" y="103"/>
                    <a:pt x="792" y="104"/>
                    <a:pt x="791" y="103"/>
                  </a:cubicBezTo>
                  <a:cubicBezTo>
                    <a:pt x="791" y="103"/>
                    <a:pt x="792" y="103"/>
                    <a:pt x="792" y="102"/>
                  </a:cubicBezTo>
                  <a:cubicBezTo>
                    <a:pt x="791" y="101"/>
                    <a:pt x="786" y="103"/>
                    <a:pt x="785" y="102"/>
                  </a:cubicBezTo>
                  <a:cubicBezTo>
                    <a:pt x="787" y="103"/>
                    <a:pt x="787" y="103"/>
                    <a:pt x="787" y="106"/>
                  </a:cubicBezTo>
                  <a:cubicBezTo>
                    <a:pt x="786" y="107"/>
                    <a:pt x="788" y="109"/>
                    <a:pt x="788" y="109"/>
                  </a:cubicBezTo>
                  <a:cubicBezTo>
                    <a:pt x="787" y="109"/>
                    <a:pt x="787" y="108"/>
                    <a:pt x="787" y="108"/>
                  </a:cubicBezTo>
                  <a:cubicBezTo>
                    <a:pt x="786" y="107"/>
                    <a:pt x="786" y="109"/>
                    <a:pt x="785" y="109"/>
                  </a:cubicBezTo>
                  <a:cubicBezTo>
                    <a:pt x="785" y="109"/>
                    <a:pt x="783" y="105"/>
                    <a:pt x="783" y="105"/>
                  </a:cubicBezTo>
                  <a:cubicBezTo>
                    <a:pt x="783" y="104"/>
                    <a:pt x="783" y="104"/>
                    <a:pt x="783" y="104"/>
                  </a:cubicBezTo>
                  <a:cubicBezTo>
                    <a:pt x="783" y="103"/>
                    <a:pt x="782" y="102"/>
                    <a:pt x="783" y="101"/>
                  </a:cubicBezTo>
                  <a:cubicBezTo>
                    <a:pt x="784" y="99"/>
                    <a:pt x="782" y="100"/>
                    <a:pt x="781" y="99"/>
                  </a:cubicBezTo>
                  <a:cubicBezTo>
                    <a:pt x="781" y="98"/>
                    <a:pt x="779" y="97"/>
                    <a:pt x="778" y="97"/>
                  </a:cubicBezTo>
                  <a:cubicBezTo>
                    <a:pt x="771" y="93"/>
                    <a:pt x="765" y="89"/>
                    <a:pt x="758" y="87"/>
                  </a:cubicBezTo>
                  <a:cubicBezTo>
                    <a:pt x="756" y="86"/>
                    <a:pt x="755" y="85"/>
                    <a:pt x="754" y="84"/>
                  </a:cubicBezTo>
                  <a:cubicBezTo>
                    <a:pt x="753" y="83"/>
                    <a:pt x="751" y="82"/>
                    <a:pt x="749" y="82"/>
                  </a:cubicBezTo>
                  <a:cubicBezTo>
                    <a:pt x="746" y="81"/>
                    <a:pt x="743" y="80"/>
                    <a:pt x="739" y="78"/>
                  </a:cubicBezTo>
                  <a:cubicBezTo>
                    <a:pt x="736" y="78"/>
                    <a:pt x="732" y="78"/>
                    <a:pt x="730" y="78"/>
                  </a:cubicBezTo>
                  <a:cubicBezTo>
                    <a:pt x="728" y="78"/>
                    <a:pt x="727" y="78"/>
                    <a:pt x="726" y="78"/>
                  </a:cubicBezTo>
                  <a:cubicBezTo>
                    <a:pt x="726" y="78"/>
                    <a:pt x="725" y="77"/>
                    <a:pt x="725" y="77"/>
                  </a:cubicBezTo>
                  <a:cubicBezTo>
                    <a:pt x="724" y="78"/>
                    <a:pt x="724" y="79"/>
                    <a:pt x="723" y="78"/>
                  </a:cubicBezTo>
                  <a:cubicBezTo>
                    <a:pt x="720" y="78"/>
                    <a:pt x="717" y="77"/>
                    <a:pt x="714" y="76"/>
                  </a:cubicBezTo>
                  <a:cubicBezTo>
                    <a:pt x="713" y="76"/>
                    <a:pt x="710" y="75"/>
                    <a:pt x="710" y="77"/>
                  </a:cubicBezTo>
                  <a:cubicBezTo>
                    <a:pt x="709" y="79"/>
                    <a:pt x="708" y="79"/>
                    <a:pt x="710" y="80"/>
                  </a:cubicBezTo>
                  <a:cubicBezTo>
                    <a:pt x="712" y="82"/>
                    <a:pt x="714" y="86"/>
                    <a:pt x="709" y="87"/>
                  </a:cubicBezTo>
                  <a:cubicBezTo>
                    <a:pt x="708" y="88"/>
                    <a:pt x="705" y="88"/>
                    <a:pt x="704" y="86"/>
                  </a:cubicBezTo>
                  <a:cubicBezTo>
                    <a:pt x="703" y="85"/>
                    <a:pt x="703" y="84"/>
                    <a:pt x="700" y="84"/>
                  </a:cubicBezTo>
                  <a:cubicBezTo>
                    <a:pt x="697" y="83"/>
                    <a:pt x="699" y="82"/>
                    <a:pt x="698" y="81"/>
                  </a:cubicBezTo>
                  <a:cubicBezTo>
                    <a:pt x="698" y="80"/>
                    <a:pt x="695" y="79"/>
                    <a:pt x="694" y="80"/>
                  </a:cubicBezTo>
                  <a:cubicBezTo>
                    <a:pt x="691" y="83"/>
                    <a:pt x="686" y="80"/>
                    <a:pt x="682" y="80"/>
                  </a:cubicBezTo>
                  <a:cubicBezTo>
                    <a:pt x="678" y="80"/>
                    <a:pt x="674" y="79"/>
                    <a:pt x="670" y="79"/>
                  </a:cubicBezTo>
                  <a:cubicBezTo>
                    <a:pt x="668" y="79"/>
                    <a:pt x="667" y="79"/>
                    <a:pt x="665" y="80"/>
                  </a:cubicBezTo>
                  <a:cubicBezTo>
                    <a:pt x="663" y="81"/>
                    <a:pt x="664" y="84"/>
                    <a:pt x="664" y="86"/>
                  </a:cubicBezTo>
                  <a:cubicBezTo>
                    <a:pt x="664" y="86"/>
                    <a:pt x="664" y="86"/>
                    <a:pt x="664" y="86"/>
                  </a:cubicBezTo>
                  <a:cubicBezTo>
                    <a:pt x="663" y="86"/>
                    <a:pt x="662" y="81"/>
                    <a:pt x="661" y="80"/>
                  </a:cubicBezTo>
                  <a:cubicBezTo>
                    <a:pt x="660" y="80"/>
                    <a:pt x="656" y="80"/>
                    <a:pt x="655" y="78"/>
                  </a:cubicBezTo>
                  <a:cubicBezTo>
                    <a:pt x="655" y="75"/>
                    <a:pt x="659" y="74"/>
                    <a:pt x="655" y="71"/>
                  </a:cubicBezTo>
                  <a:cubicBezTo>
                    <a:pt x="653" y="70"/>
                    <a:pt x="651" y="69"/>
                    <a:pt x="648" y="68"/>
                  </a:cubicBezTo>
                  <a:cubicBezTo>
                    <a:pt x="642" y="66"/>
                    <a:pt x="635" y="68"/>
                    <a:pt x="629" y="69"/>
                  </a:cubicBezTo>
                  <a:cubicBezTo>
                    <a:pt x="626" y="69"/>
                    <a:pt x="623" y="69"/>
                    <a:pt x="619" y="69"/>
                  </a:cubicBezTo>
                  <a:cubicBezTo>
                    <a:pt x="618" y="69"/>
                    <a:pt x="618" y="69"/>
                    <a:pt x="617" y="69"/>
                  </a:cubicBezTo>
                  <a:cubicBezTo>
                    <a:pt x="615" y="68"/>
                    <a:pt x="617" y="68"/>
                    <a:pt x="618" y="67"/>
                  </a:cubicBezTo>
                  <a:cubicBezTo>
                    <a:pt x="618" y="66"/>
                    <a:pt x="613" y="65"/>
                    <a:pt x="613" y="65"/>
                  </a:cubicBezTo>
                  <a:cubicBezTo>
                    <a:pt x="612" y="64"/>
                    <a:pt x="608" y="65"/>
                    <a:pt x="607" y="65"/>
                  </a:cubicBezTo>
                  <a:cubicBezTo>
                    <a:pt x="607" y="65"/>
                    <a:pt x="611" y="64"/>
                    <a:pt x="610" y="63"/>
                  </a:cubicBezTo>
                  <a:cubicBezTo>
                    <a:pt x="609" y="63"/>
                    <a:pt x="608" y="64"/>
                    <a:pt x="607" y="64"/>
                  </a:cubicBezTo>
                  <a:cubicBezTo>
                    <a:pt x="606" y="63"/>
                    <a:pt x="604" y="62"/>
                    <a:pt x="604" y="62"/>
                  </a:cubicBezTo>
                  <a:cubicBezTo>
                    <a:pt x="603" y="62"/>
                    <a:pt x="600" y="60"/>
                    <a:pt x="602" y="60"/>
                  </a:cubicBezTo>
                  <a:cubicBezTo>
                    <a:pt x="603" y="60"/>
                    <a:pt x="605" y="60"/>
                    <a:pt x="606" y="60"/>
                  </a:cubicBezTo>
                  <a:cubicBezTo>
                    <a:pt x="609" y="60"/>
                    <a:pt x="605" y="57"/>
                    <a:pt x="604" y="57"/>
                  </a:cubicBezTo>
                  <a:cubicBezTo>
                    <a:pt x="602" y="55"/>
                    <a:pt x="597" y="56"/>
                    <a:pt x="594" y="55"/>
                  </a:cubicBezTo>
                  <a:cubicBezTo>
                    <a:pt x="592" y="55"/>
                    <a:pt x="591" y="57"/>
                    <a:pt x="589" y="59"/>
                  </a:cubicBezTo>
                  <a:cubicBezTo>
                    <a:pt x="589" y="59"/>
                    <a:pt x="582" y="63"/>
                    <a:pt x="582" y="60"/>
                  </a:cubicBezTo>
                  <a:cubicBezTo>
                    <a:pt x="583" y="58"/>
                    <a:pt x="584" y="60"/>
                    <a:pt x="586" y="59"/>
                  </a:cubicBezTo>
                  <a:cubicBezTo>
                    <a:pt x="586" y="59"/>
                    <a:pt x="585" y="56"/>
                    <a:pt x="584" y="56"/>
                  </a:cubicBezTo>
                  <a:cubicBezTo>
                    <a:pt x="584" y="56"/>
                    <a:pt x="578" y="56"/>
                    <a:pt x="578" y="56"/>
                  </a:cubicBezTo>
                  <a:cubicBezTo>
                    <a:pt x="579" y="55"/>
                    <a:pt x="581" y="54"/>
                    <a:pt x="583" y="54"/>
                  </a:cubicBezTo>
                  <a:cubicBezTo>
                    <a:pt x="584" y="55"/>
                    <a:pt x="591" y="55"/>
                    <a:pt x="591" y="55"/>
                  </a:cubicBezTo>
                  <a:cubicBezTo>
                    <a:pt x="591" y="54"/>
                    <a:pt x="585" y="54"/>
                    <a:pt x="584" y="53"/>
                  </a:cubicBezTo>
                  <a:cubicBezTo>
                    <a:pt x="582" y="53"/>
                    <a:pt x="580" y="53"/>
                    <a:pt x="578" y="53"/>
                  </a:cubicBezTo>
                  <a:cubicBezTo>
                    <a:pt x="574" y="52"/>
                    <a:pt x="570" y="52"/>
                    <a:pt x="566" y="51"/>
                  </a:cubicBezTo>
                  <a:cubicBezTo>
                    <a:pt x="565" y="51"/>
                    <a:pt x="561" y="50"/>
                    <a:pt x="561" y="50"/>
                  </a:cubicBezTo>
                  <a:cubicBezTo>
                    <a:pt x="561" y="51"/>
                    <a:pt x="562" y="52"/>
                    <a:pt x="561" y="52"/>
                  </a:cubicBezTo>
                  <a:cubicBezTo>
                    <a:pt x="560" y="53"/>
                    <a:pt x="559" y="53"/>
                    <a:pt x="558" y="53"/>
                  </a:cubicBezTo>
                  <a:cubicBezTo>
                    <a:pt x="557" y="53"/>
                    <a:pt x="552" y="54"/>
                    <a:pt x="553" y="56"/>
                  </a:cubicBezTo>
                  <a:cubicBezTo>
                    <a:pt x="554" y="58"/>
                    <a:pt x="556" y="55"/>
                    <a:pt x="557" y="56"/>
                  </a:cubicBezTo>
                  <a:cubicBezTo>
                    <a:pt x="557" y="56"/>
                    <a:pt x="554" y="57"/>
                    <a:pt x="555" y="59"/>
                  </a:cubicBezTo>
                  <a:cubicBezTo>
                    <a:pt x="556" y="59"/>
                    <a:pt x="555" y="60"/>
                    <a:pt x="555" y="61"/>
                  </a:cubicBezTo>
                  <a:cubicBezTo>
                    <a:pt x="556" y="61"/>
                    <a:pt x="557" y="62"/>
                    <a:pt x="557" y="63"/>
                  </a:cubicBezTo>
                  <a:cubicBezTo>
                    <a:pt x="557" y="63"/>
                    <a:pt x="553" y="63"/>
                    <a:pt x="552" y="63"/>
                  </a:cubicBezTo>
                  <a:cubicBezTo>
                    <a:pt x="550" y="63"/>
                    <a:pt x="552" y="62"/>
                    <a:pt x="552" y="62"/>
                  </a:cubicBezTo>
                  <a:cubicBezTo>
                    <a:pt x="551" y="61"/>
                    <a:pt x="548" y="62"/>
                    <a:pt x="548" y="62"/>
                  </a:cubicBezTo>
                  <a:cubicBezTo>
                    <a:pt x="546" y="63"/>
                    <a:pt x="544" y="62"/>
                    <a:pt x="543" y="62"/>
                  </a:cubicBezTo>
                  <a:cubicBezTo>
                    <a:pt x="542" y="62"/>
                    <a:pt x="546" y="63"/>
                    <a:pt x="546" y="63"/>
                  </a:cubicBezTo>
                  <a:cubicBezTo>
                    <a:pt x="549" y="64"/>
                    <a:pt x="546" y="66"/>
                    <a:pt x="545" y="65"/>
                  </a:cubicBezTo>
                  <a:cubicBezTo>
                    <a:pt x="544" y="65"/>
                    <a:pt x="544" y="64"/>
                    <a:pt x="544" y="63"/>
                  </a:cubicBezTo>
                  <a:cubicBezTo>
                    <a:pt x="543" y="63"/>
                    <a:pt x="542" y="63"/>
                    <a:pt x="541" y="63"/>
                  </a:cubicBezTo>
                  <a:cubicBezTo>
                    <a:pt x="539" y="62"/>
                    <a:pt x="537" y="61"/>
                    <a:pt x="534" y="62"/>
                  </a:cubicBezTo>
                  <a:cubicBezTo>
                    <a:pt x="531" y="62"/>
                    <a:pt x="529" y="65"/>
                    <a:pt x="526" y="63"/>
                  </a:cubicBezTo>
                  <a:cubicBezTo>
                    <a:pt x="524" y="62"/>
                    <a:pt x="522" y="61"/>
                    <a:pt x="521" y="59"/>
                  </a:cubicBezTo>
                  <a:cubicBezTo>
                    <a:pt x="520" y="58"/>
                    <a:pt x="518" y="62"/>
                    <a:pt x="517" y="62"/>
                  </a:cubicBezTo>
                  <a:cubicBezTo>
                    <a:pt x="516" y="64"/>
                    <a:pt x="515" y="70"/>
                    <a:pt x="512" y="69"/>
                  </a:cubicBezTo>
                  <a:cubicBezTo>
                    <a:pt x="510" y="68"/>
                    <a:pt x="508" y="68"/>
                    <a:pt x="506" y="66"/>
                  </a:cubicBezTo>
                  <a:cubicBezTo>
                    <a:pt x="505" y="65"/>
                    <a:pt x="503" y="63"/>
                    <a:pt x="502" y="62"/>
                  </a:cubicBezTo>
                  <a:cubicBezTo>
                    <a:pt x="501" y="60"/>
                    <a:pt x="499" y="59"/>
                    <a:pt x="498" y="58"/>
                  </a:cubicBezTo>
                  <a:cubicBezTo>
                    <a:pt x="496" y="56"/>
                    <a:pt x="500" y="57"/>
                    <a:pt x="501" y="57"/>
                  </a:cubicBezTo>
                  <a:cubicBezTo>
                    <a:pt x="502" y="57"/>
                    <a:pt x="504" y="56"/>
                    <a:pt x="504" y="55"/>
                  </a:cubicBezTo>
                  <a:cubicBezTo>
                    <a:pt x="504" y="55"/>
                    <a:pt x="499" y="52"/>
                    <a:pt x="499" y="52"/>
                  </a:cubicBezTo>
                  <a:cubicBezTo>
                    <a:pt x="499" y="52"/>
                    <a:pt x="502" y="52"/>
                    <a:pt x="502" y="51"/>
                  </a:cubicBezTo>
                  <a:cubicBezTo>
                    <a:pt x="501" y="50"/>
                    <a:pt x="499" y="50"/>
                    <a:pt x="499" y="50"/>
                  </a:cubicBezTo>
                  <a:cubicBezTo>
                    <a:pt x="499" y="48"/>
                    <a:pt x="504" y="47"/>
                    <a:pt x="499" y="46"/>
                  </a:cubicBezTo>
                  <a:cubicBezTo>
                    <a:pt x="498" y="46"/>
                    <a:pt x="497" y="44"/>
                    <a:pt x="495" y="44"/>
                  </a:cubicBezTo>
                  <a:cubicBezTo>
                    <a:pt x="494" y="44"/>
                    <a:pt x="492" y="43"/>
                    <a:pt x="491" y="44"/>
                  </a:cubicBezTo>
                  <a:cubicBezTo>
                    <a:pt x="490" y="44"/>
                    <a:pt x="490" y="45"/>
                    <a:pt x="489" y="45"/>
                  </a:cubicBezTo>
                  <a:cubicBezTo>
                    <a:pt x="488" y="44"/>
                    <a:pt x="488" y="44"/>
                    <a:pt x="487" y="44"/>
                  </a:cubicBezTo>
                  <a:cubicBezTo>
                    <a:pt x="486" y="44"/>
                    <a:pt x="484" y="44"/>
                    <a:pt x="483" y="43"/>
                  </a:cubicBezTo>
                  <a:cubicBezTo>
                    <a:pt x="482" y="43"/>
                    <a:pt x="481" y="43"/>
                    <a:pt x="480" y="41"/>
                  </a:cubicBezTo>
                  <a:cubicBezTo>
                    <a:pt x="479" y="41"/>
                    <a:pt x="480" y="40"/>
                    <a:pt x="478" y="41"/>
                  </a:cubicBezTo>
                  <a:cubicBezTo>
                    <a:pt x="478" y="41"/>
                    <a:pt x="477" y="42"/>
                    <a:pt x="476" y="42"/>
                  </a:cubicBezTo>
                  <a:cubicBezTo>
                    <a:pt x="475" y="42"/>
                    <a:pt x="475" y="41"/>
                    <a:pt x="474" y="42"/>
                  </a:cubicBezTo>
                  <a:cubicBezTo>
                    <a:pt x="474" y="43"/>
                    <a:pt x="473" y="44"/>
                    <a:pt x="473" y="45"/>
                  </a:cubicBezTo>
                  <a:cubicBezTo>
                    <a:pt x="473" y="46"/>
                    <a:pt x="475" y="46"/>
                    <a:pt x="474" y="47"/>
                  </a:cubicBezTo>
                  <a:cubicBezTo>
                    <a:pt x="473" y="48"/>
                    <a:pt x="474" y="48"/>
                    <a:pt x="473" y="48"/>
                  </a:cubicBezTo>
                  <a:cubicBezTo>
                    <a:pt x="472" y="48"/>
                    <a:pt x="470" y="48"/>
                    <a:pt x="469" y="49"/>
                  </a:cubicBezTo>
                  <a:cubicBezTo>
                    <a:pt x="470" y="48"/>
                    <a:pt x="473" y="50"/>
                    <a:pt x="473" y="50"/>
                  </a:cubicBezTo>
                  <a:cubicBezTo>
                    <a:pt x="472" y="51"/>
                    <a:pt x="469" y="49"/>
                    <a:pt x="467" y="49"/>
                  </a:cubicBezTo>
                  <a:cubicBezTo>
                    <a:pt x="465" y="49"/>
                    <a:pt x="462" y="49"/>
                    <a:pt x="459" y="49"/>
                  </a:cubicBezTo>
                  <a:cubicBezTo>
                    <a:pt x="458" y="49"/>
                    <a:pt x="458" y="48"/>
                    <a:pt x="457" y="48"/>
                  </a:cubicBezTo>
                  <a:cubicBezTo>
                    <a:pt x="456" y="47"/>
                    <a:pt x="453" y="48"/>
                    <a:pt x="452" y="48"/>
                  </a:cubicBezTo>
                  <a:cubicBezTo>
                    <a:pt x="451" y="47"/>
                    <a:pt x="449" y="47"/>
                    <a:pt x="448" y="46"/>
                  </a:cubicBezTo>
                  <a:cubicBezTo>
                    <a:pt x="448" y="45"/>
                    <a:pt x="450" y="45"/>
                    <a:pt x="450" y="44"/>
                  </a:cubicBezTo>
                  <a:cubicBezTo>
                    <a:pt x="451" y="43"/>
                    <a:pt x="442" y="43"/>
                    <a:pt x="441" y="43"/>
                  </a:cubicBezTo>
                  <a:cubicBezTo>
                    <a:pt x="436" y="42"/>
                    <a:pt x="432" y="43"/>
                    <a:pt x="427" y="43"/>
                  </a:cubicBezTo>
                  <a:cubicBezTo>
                    <a:pt x="424" y="43"/>
                    <a:pt x="425" y="43"/>
                    <a:pt x="426" y="45"/>
                  </a:cubicBezTo>
                  <a:cubicBezTo>
                    <a:pt x="426" y="46"/>
                    <a:pt x="424" y="45"/>
                    <a:pt x="424" y="45"/>
                  </a:cubicBezTo>
                  <a:cubicBezTo>
                    <a:pt x="422" y="45"/>
                    <a:pt x="423" y="44"/>
                    <a:pt x="423" y="43"/>
                  </a:cubicBezTo>
                  <a:cubicBezTo>
                    <a:pt x="423" y="41"/>
                    <a:pt x="422" y="38"/>
                    <a:pt x="420" y="40"/>
                  </a:cubicBezTo>
                  <a:cubicBezTo>
                    <a:pt x="420" y="42"/>
                    <a:pt x="416" y="42"/>
                    <a:pt x="414" y="41"/>
                  </a:cubicBezTo>
                  <a:cubicBezTo>
                    <a:pt x="413" y="40"/>
                    <a:pt x="415" y="38"/>
                    <a:pt x="411" y="39"/>
                  </a:cubicBezTo>
                  <a:cubicBezTo>
                    <a:pt x="410" y="39"/>
                    <a:pt x="409" y="39"/>
                    <a:pt x="408" y="39"/>
                  </a:cubicBezTo>
                  <a:cubicBezTo>
                    <a:pt x="407" y="38"/>
                    <a:pt x="406" y="39"/>
                    <a:pt x="404" y="40"/>
                  </a:cubicBezTo>
                  <a:cubicBezTo>
                    <a:pt x="402" y="42"/>
                    <a:pt x="407" y="41"/>
                    <a:pt x="407" y="42"/>
                  </a:cubicBezTo>
                  <a:cubicBezTo>
                    <a:pt x="407" y="44"/>
                    <a:pt x="403" y="43"/>
                    <a:pt x="402" y="44"/>
                  </a:cubicBezTo>
                  <a:cubicBezTo>
                    <a:pt x="401" y="45"/>
                    <a:pt x="399" y="45"/>
                    <a:pt x="397" y="46"/>
                  </a:cubicBezTo>
                  <a:cubicBezTo>
                    <a:pt x="395" y="47"/>
                    <a:pt x="393" y="47"/>
                    <a:pt x="390" y="47"/>
                  </a:cubicBezTo>
                  <a:cubicBezTo>
                    <a:pt x="388" y="47"/>
                    <a:pt x="388" y="47"/>
                    <a:pt x="387" y="49"/>
                  </a:cubicBezTo>
                  <a:cubicBezTo>
                    <a:pt x="386" y="50"/>
                    <a:pt x="382" y="51"/>
                    <a:pt x="381" y="51"/>
                  </a:cubicBezTo>
                  <a:cubicBezTo>
                    <a:pt x="381" y="50"/>
                    <a:pt x="383" y="50"/>
                    <a:pt x="383" y="50"/>
                  </a:cubicBezTo>
                  <a:cubicBezTo>
                    <a:pt x="385" y="49"/>
                    <a:pt x="385" y="47"/>
                    <a:pt x="386" y="46"/>
                  </a:cubicBezTo>
                  <a:cubicBezTo>
                    <a:pt x="387" y="44"/>
                    <a:pt x="388" y="46"/>
                    <a:pt x="389" y="45"/>
                  </a:cubicBezTo>
                  <a:cubicBezTo>
                    <a:pt x="390" y="45"/>
                    <a:pt x="390" y="44"/>
                    <a:pt x="391" y="44"/>
                  </a:cubicBezTo>
                  <a:cubicBezTo>
                    <a:pt x="394" y="42"/>
                    <a:pt x="398" y="41"/>
                    <a:pt x="401" y="39"/>
                  </a:cubicBezTo>
                  <a:cubicBezTo>
                    <a:pt x="403" y="38"/>
                    <a:pt x="405" y="37"/>
                    <a:pt x="407" y="36"/>
                  </a:cubicBezTo>
                  <a:cubicBezTo>
                    <a:pt x="411" y="33"/>
                    <a:pt x="416" y="31"/>
                    <a:pt x="420" y="29"/>
                  </a:cubicBezTo>
                  <a:cubicBezTo>
                    <a:pt x="423" y="28"/>
                    <a:pt x="426" y="26"/>
                    <a:pt x="423" y="23"/>
                  </a:cubicBezTo>
                  <a:cubicBezTo>
                    <a:pt x="422" y="22"/>
                    <a:pt x="422" y="24"/>
                    <a:pt x="421" y="23"/>
                  </a:cubicBezTo>
                  <a:cubicBezTo>
                    <a:pt x="420" y="22"/>
                    <a:pt x="419" y="22"/>
                    <a:pt x="418" y="21"/>
                  </a:cubicBezTo>
                  <a:cubicBezTo>
                    <a:pt x="418" y="20"/>
                    <a:pt x="423" y="22"/>
                    <a:pt x="423" y="22"/>
                  </a:cubicBezTo>
                  <a:cubicBezTo>
                    <a:pt x="424" y="22"/>
                    <a:pt x="427" y="22"/>
                    <a:pt x="425" y="20"/>
                  </a:cubicBezTo>
                  <a:cubicBezTo>
                    <a:pt x="424" y="19"/>
                    <a:pt x="424" y="18"/>
                    <a:pt x="423" y="17"/>
                  </a:cubicBezTo>
                  <a:cubicBezTo>
                    <a:pt x="422" y="15"/>
                    <a:pt x="421" y="19"/>
                    <a:pt x="420" y="19"/>
                  </a:cubicBezTo>
                  <a:cubicBezTo>
                    <a:pt x="420" y="18"/>
                    <a:pt x="420" y="17"/>
                    <a:pt x="420" y="17"/>
                  </a:cubicBezTo>
                  <a:cubicBezTo>
                    <a:pt x="420" y="16"/>
                    <a:pt x="420" y="16"/>
                    <a:pt x="419" y="15"/>
                  </a:cubicBezTo>
                  <a:cubicBezTo>
                    <a:pt x="419" y="14"/>
                    <a:pt x="417" y="13"/>
                    <a:pt x="416" y="13"/>
                  </a:cubicBezTo>
                  <a:cubicBezTo>
                    <a:pt x="414" y="12"/>
                    <a:pt x="413" y="12"/>
                    <a:pt x="411" y="11"/>
                  </a:cubicBezTo>
                  <a:cubicBezTo>
                    <a:pt x="409" y="11"/>
                    <a:pt x="409" y="11"/>
                    <a:pt x="406" y="12"/>
                  </a:cubicBezTo>
                  <a:cubicBezTo>
                    <a:pt x="404" y="12"/>
                    <a:pt x="397" y="9"/>
                    <a:pt x="396" y="12"/>
                  </a:cubicBezTo>
                  <a:cubicBezTo>
                    <a:pt x="395" y="13"/>
                    <a:pt x="389" y="14"/>
                    <a:pt x="388" y="13"/>
                  </a:cubicBezTo>
                  <a:cubicBezTo>
                    <a:pt x="388" y="13"/>
                    <a:pt x="394" y="9"/>
                    <a:pt x="392" y="8"/>
                  </a:cubicBezTo>
                  <a:cubicBezTo>
                    <a:pt x="392" y="8"/>
                    <a:pt x="385" y="9"/>
                    <a:pt x="384" y="8"/>
                  </a:cubicBezTo>
                  <a:cubicBezTo>
                    <a:pt x="384" y="7"/>
                    <a:pt x="386" y="7"/>
                    <a:pt x="386" y="7"/>
                  </a:cubicBezTo>
                  <a:cubicBezTo>
                    <a:pt x="386" y="6"/>
                    <a:pt x="378" y="7"/>
                    <a:pt x="378" y="7"/>
                  </a:cubicBezTo>
                  <a:cubicBezTo>
                    <a:pt x="379" y="5"/>
                    <a:pt x="383" y="6"/>
                    <a:pt x="384" y="5"/>
                  </a:cubicBezTo>
                  <a:cubicBezTo>
                    <a:pt x="385" y="4"/>
                    <a:pt x="387" y="5"/>
                    <a:pt x="386" y="4"/>
                  </a:cubicBezTo>
                  <a:cubicBezTo>
                    <a:pt x="386" y="3"/>
                    <a:pt x="386" y="2"/>
                    <a:pt x="385" y="2"/>
                  </a:cubicBezTo>
                  <a:cubicBezTo>
                    <a:pt x="382" y="2"/>
                    <a:pt x="381" y="1"/>
                    <a:pt x="378" y="1"/>
                  </a:cubicBezTo>
                  <a:cubicBezTo>
                    <a:pt x="376" y="0"/>
                    <a:pt x="374" y="1"/>
                    <a:pt x="372" y="2"/>
                  </a:cubicBezTo>
                  <a:cubicBezTo>
                    <a:pt x="368" y="3"/>
                    <a:pt x="364" y="6"/>
                    <a:pt x="362" y="8"/>
                  </a:cubicBezTo>
                  <a:cubicBezTo>
                    <a:pt x="361" y="9"/>
                    <a:pt x="361" y="9"/>
                    <a:pt x="362" y="10"/>
                  </a:cubicBezTo>
                  <a:cubicBezTo>
                    <a:pt x="363" y="10"/>
                    <a:pt x="362" y="11"/>
                    <a:pt x="362" y="12"/>
                  </a:cubicBezTo>
                  <a:cubicBezTo>
                    <a:pt x="362" y="14"/>
                    <a:pt x="366" y="13"/>
                    <a:pt x="366" y="14"/>
                  </a:cubicBezTo>
                  <a:cubicBezTo>
                    <a:pt x="366" y="13"/>
                    <a:pt x="361" y="14"/>
                    <a:pt x="360" y="14"/>
                  </a:cubicBezTo>
                  <a:cubicBezTo>
                    <a:pt x="359" y="14"/>
                    <a:pt x="353" y="13"/>
                    <a:pt x="352" y="14"/>
                  </a:cubicBezTo>
                  <a:cubicBezTo>
                    <a:pt x="352" y="13"/>
                    <a:pt x="355" y="17"/>
                    <a:pt x="355" y="17"/>
                  </a:cubicBezTo>
                  <a:cubicBezTo>
                    <a:pt x="356" y="18"/>
                    <a:pt x="351" y="16"/>
                    <a:pt x="350" y="16"/>
                  </a:cubicBezTo>
                  <a:cubicBezTo>
                    <a:pt x="349" y="16"/>
                    <a:pt x="347" y="17"/>
                    <a:pt x="345" y="18"/>
                  </a:cubicBezTo>
                  <a:cubicBezTo>
                    <a:pt x="345" y="18"/>
                    <a:pt x="345" y="18"/>
                    <a:pt x="344" y="18"/>
                  </a:cubicBezTo>
                  <a:cubicBezTo>
                    <a:pt x="342" y="18"/>
                    <a:pt x="344" y="18"/>
                    <a:pt x="343" y="17"/>
                  </a:cubicBezTo>
                  <a:cubicBezTo>
                    <a:pt x="343" y="18"/>
                    <a:pt x="338" y="20"/>
                    <a:pt x="338" y="20"/>
                  </a:cubicBezTo>
                  <a:cubicBezTo>
                    <a:pt x="338" y="19"/>
                    <a:pt x="340" y="18"/>
                    <a:pt x="340" y="18"/>
                  </a:cubicBezTo>
                  <a:cubicBezTo>
                    <a:pt x="340" y="17"/>
                    <a:pt x="335" y="18"/>
                    <a:pt x="334" y="17"/>
                  </a:cubicBezTo>
                  <a:cubicBezTo>
                    <a:pt x="334" y="17"/>
                    <a:pt x="336" y="16"/>
                    <a:pt x="336" y="16"/>
                  </a:cubicBezTo>
                  <a:cubicBezTo>
                    <a:pt x="335" y="17"/>
                    <a:pt x="330" y="18"/>
                    <a:pt x="328" y="18"/>
                  </a:cubicBezTo>
                  <a:cubicBezTo>
                    <a:pt x="323" y="19"/>
                    <a:pt x="329" y="19"/>
                    <a:pt x="330" y="20"/>
                  </a:cubicBezTo>
                  <a:cubicBezTo>
                    <a:pt x="329" y="19"/>
                    <a:pt x="324" y="21"/>
                    <a:pt x="323" y="21"/>
                  </a:cubicBezTo>
                  <a:cubicBezTo>
                    <a:pt x="322" y="21"/>
                    <a:pt x="321" y="21"/>
                    <a:pt x="320" y="22"/>
                  </a:cubicBezTo>
                  <a:cubicBezTo>
                    <a:pt x="319" y="23"/>
                    <a:pt x="317" y="22"/>
                    <a:pt x="315" y="22"/>
                  </a:cubicBezTo>
                  <a:cubicBezTo>
                    <a:pt x="314" y="22"/>
                    <a:pt x="313" y="24"/>
                    <a:pt x="311" y="24"/>
                  </a:cubicBezTo>
                  <a:cubicBezTo>
                    <a:pt x="309" y="25"/>
                    <a:pt x="308" y="24"/>
                    <a:pt x="307" y="25"/>
                  </a:cubicBezTo>
                  <a:cubicBezTo>
                    <a:pt x="306" y="26"/>
                    <a:pt x="305" y="27"/>
                    <a:pt x="304" y="27"/>
                  </a:cubicBezTo>
                  <a:cubicBezTo>
                    <a:pt x="302" y="27"/>
                    <a:pt x="300" y="27"/>
                    <a:pt x="299" y="27"/>
                  </a:cubicBezTo>
                  <a:cubicBezTo>
                    <a:pt x="299" y="27"/>
                    <a:pt x="302" y="29"/>
                    <a:pt x="302" y="29"/>
                  </a:cubicBezTo>
                  <a:cubicBezTo>
                    <a:pt x="301" y="30"/>
                    <a:pt x="295" y="30"/>
                    <a:pt x="295" y="30"/>
                  </a:cubicBezTo>
                  <a:cubicBezTo>
                    <a:pt x="295" y="30"/>
                    <a:pt x="299" y="30"/>
                    <a:pt x="299" y="30"/>
                  </a:cubicBezTo>
                  <a:cubicBezTo>
                    <a:pt x="299" y="30"/>
                    <a:pt x="297" y="30"/>
                    <a:pt x="296" y="30"/>
                  </a:cubicBezTo>
                  <a:cubicBezTo>
                    <a:pt x="297" y="30"/>
                    <a:pt x="299" y="31"/>
                    <a:pt x="299" y="31"/>
                  </a:cubicBezTo>
                  <a:cubicBezTo>
                    <a:pt x="298" y="31"/>
                    <a:pt x="298" y="31"/>
                    <a:pt x="297" y="31"/>
                  </a:cubicBezTo>
                  <a:cubicBezTo>
                    <a:pt x="298" y="31"/>
                    <a:pt x="297" y="32"/>
                    <a:pt x="297" y="32"/>
                  </a:cubicBezTo>
                  <a:cubicBezTo>
                    <a:pt x="297" y="33"/>
                    <a:pt x="294" y="32"/>
                    <a:pt x="294" y="32"/>
                  </a:cubicBezTo>
                  <a:cubicBezTo>
                    <a:pt x="294" y="33"/>
                    <a:pt x="296" y="33"/>
                    <a:pt x="296" y="34"/>
                  </a:cubicBezTo>
                  <a:cubicBezTo>
                    <a:pt x="297" y="34"/>
                    <a:pt x="295" y="34"/>
                    <a:pt x="295" y="34"/>
                  </a:cubicBezTo>
                  <a:cubicBezTo>
                    <a:pt x="295" y="36"/>
                    <a:pt x="299" y="34"/>
                    <a:pt x="298" y="36"/>
                  </a:cubicBezTo>
                  <a:cubicBezTo>
                    <a:pt x="296" y="38"/>
                    <a:pt x="301" y="39"/>
                    <a:pt x="298" y="40"/>
                  </a:cubicBezTo>
                  <a:cubicBezTo>
                    <a:pt x="296" y="40"/>
                    <a:pt x="294" y="40"/>
                    <a:pt x="292" y="40"/>
                  </a:cubicBezTo>
                  <a:cubicBezTo>
                    <a:pt x="291" y="41"/>
                    <a:pt x="291" y="42"/>
                    <a:pt x="289" y="41"/>
                  </a:cubicBezTo>
                  <a:cubicBezTo>
                    <a:pt x="288" y="41"/>
                    <a:pt x="287" y="41"/>
                    <a:pt x="286" y="41"/>
                  </a:cubicBezTo>
                  <a:cubicBezTo>
                    <a:pt x="282" y="42"/>
                    <a:pt x="278" y="42"/>
                    <a:pt x="274" y="42"/>
                  </a:cubicBezTo>
                  <a:cubicBezTo>
                    <a:pt x="272" y="42"/>
                    <a:pt x="270" y="42"/>
                    <a:pt x="269" y="43"/>
                  </a:cubicBezTo>
                  <a:cubicBezTo>
                    <a:pt x="268" y="44"/>
                    <a:pt x="267" y="45"/>
                    <a:pt x="267" y="46"/>
                  </a:cubicBezTo>
                  <a:cubicBezTo>
                    <a:pt x="267" y="47"/>
                    <a:pt x="269" y="48"/>
                    <a:pt x="269" y="49"/>
                  </a:cubicBezTo>
                  <a:cubicBezTo>
                    <a:pt x="268" y="51"/>
                    <a:pt x="268" y="52"/>
                    <a:pt x="269" y="53"/>
                  </a:cubicBezTo>
                  <a:cubicBezTo>
                    <a:pt x="271" y="55"/>
                    <a:pt x="274" y="54"/>
                    <a:pt x="276" y="56"/>
                  </a:cubicBezTo>
                  <a:cubicBezTo>
                    <a:pt x="276" y="56"/>
                    <a:pt x="278" y="60"/>
                    <a:pt x="278" y="60"/>
                  </a:cubicBezTo>
                  <a:cubicBezTo>
                    <a:pt x="274" y="60"/>
                    <a:pt x="273" y="60"/>
                    <a:pt x="270" y="58"/>
                  </a:cubicBezTo>
                  <a:cubicBezTo>
                    <a:pt x="267" y="56"/>
                    <a:pt x="262" y="54"/>
                    <a:pt x="258" y="54"/>
                  </a:cubicBezTo>
                  <a:cubicBezTo>
                    <a:pt x="256" y="54"/>
                    <a:pt x="257" y="53"/>
                    <a:pt x="255" y="52"/>
                  </a:cubicBezTo>
                  <a:cubicBezTo>
                    <a:pt x="254" y="52"/>
                    <a:pt x="250" y="52"/>
                    <a:pt x="250" y="54"/>
                  </a:cubicBezTo>
                  <a:cubicBezTo>
                    <a:pt x="250" y="55"/>
                    <a:pt x="254" y="55"/>
                    <a:pt x="254" y="55"/>
                  </a:cubicBezTo>
                  <a:cubicBezTo>
                    <a:pt x="254" y="55"/>
                    <a:pt x="251" y="56"/>
                    <a:pt x="252" y="56"/>
                  </a:cubicBezTo>
                  <a:cubicBezTo>
                    <a:pt x="254" y="57"/>
                    <a:pt x="255" y="56"/>
                    <a:pt x="256" y="58"/>
                  </a:cubicBezTo>
                  <a:cubicBezTo>
                    <a:pt x="256" y="60"/>
                    <a:pt x="253" y="59"/>
                    <a:pt x="252" y="59"/>
                  </a:cubicBezTo>
                  <a:cubicBezTo>
                    <a:pt x="250" y="58"/>
                    <a:pt x="249" y="57"/>
                    <a:pt x="247" y="58"/>
                  </a:cubicBezTo>
                  <a:cubicBezTo>
                    <a:pt x="245" y="58"/>
                    <a:pt x="246" y="61"/>
                    <a:pt x="247" y="62"/>
                  </a:cubicBezTo>
                  <a:cubicBezTo>
                    <a:pt x="248" y="63"/>
                    <a:pt x="250" y="63"/>
                    <a:pt x="251" y="63"/>
                  </a:cubicBezTo>
                  <a:cubicBezTo>
                    <a:pt x="253" y="64"/>
                    <a:pt x="255" y="64"/>
                    <a:pt x="256" y="65"/>
                  </a:cubicBezTo>
                  <a:cubicBezTo>
                    <a:pt x="257" y="66"/>
                    <a:pt x="257" y="67"/>
                    <a:pt x="257" y="67"/>
                  </a:cubicBezTo>
                  <a:cubicBezTo>
                    <a:pt x="258" y="67"/>
                    <a:pt x="259" y="67"/>
                    <a:pt x="260" y="67"/>
                  </a:cubicBezTo>
                  <a:cubicBezTo>
                    <a:pt x="260" y="67"/>
                    <a:pt x="257" y="68"/>
                    <a:pt x="257" y="68"/>
                  </a:cubicBezTo>
                  <a:cubicBezTo>
                    <a:pt x="255" y="68"/>
                    <a:pt x="255" y="67"/>
                    <a:pt x="254" y="66"/>
                  </a:cubicBezTo>
                  <a:cubicBezTo>
                    <a:pt x="252" y="65"/>
                    <a:pt x="249" y="65"/>
                    <a:pt x="246" y="65"/>
                  </a:cubicBezTo>
                  <a:cubicBezTo>
                    <a:pt x="245" y="65"/>
                    <a:pt x="240" y="64"/>
                    <a:pt x="242" y="62"/>
                  </a:cubicBezTo>
                  <a:cubicBezTo>
                    <a:pt x="243" y="62"/>
                    <a:pt x="242" y="61"/>
                    <a:pt x="242" y="60"/>
                  </a:cubicBezTo>
                  <a:cubicBezTo>
                    <a:pt x="241" y="59"/>
                    <a:pt x="242" y="58"/>
                    <a:pt x="242" y="57"/>
                  </a:cubicBezTo>
                  <a:cubicBezTo>
                    <a:pt x="243" y="55"/>
                    <a:pt x="244" y="51"/>
                    <a:pt x="242" y="50"/>
                  </a:cubicBezTo>
                  <a:cubicBezTo>
                    <a:pt x="238" y="49"/>
                    <a:pt x="241" y="54"/>
                    <a:pt x="240" y="56"/>
                  </a:cubicBezTo>
                  <a:cubicBezTo>
                    <a:pt x="238" y="58"/>
                    <a:pt x="235" y="59"/>
                    <a:pt x="233" y="61"/>
                  </a:cubicBezTo>
                  <a:cubicBezTo>
                    <a:pt x="230" y="64"/>
                    <a:pt x="231" y="63"/>
                    <a:pt x="233" y="65"/>
                  </a:cubicBezTo>
                  <a:cubicBezTo>
                    <a:pt x="234" y="66"/>
                    <a:pt x="237" y="69"/>
                    <a:pt x="237" y="71"/>
                  </a:cubicBezTo>
                  <a:cubicBezTo>
                    <a:pt x="237" y="71"/>
                    <a:pt x="236" y="73"/>
                    <a:pt x="235" y="73"/>
                  </a:cubicBezTo>
                  <a:cubicBezTo>
                    <a:pt x="234" y="75"/>
                    <a:pt x="233" y="77"/>
                    <a:pt x="233" y="79"/>
                  </a:cubicBezTo>
                  <a:cubicBezTo>
                    <a:pt x="233" y="79"/>
                    <a:pt x="234" y="84"/>
                    <a:pt x="235" y="84"/>
                  </a:cubicBezTo>
                  <a:cubicBezTo>
                    <a:pt x="237" y="84"/>
                    <a:pt x="239" y="84"/>
                    <a:pt x="241" y="83"/>
                  </a:cubicBezTo>
                  <a:cubicBezTo>
                    <a:pt x="243" y="82"/>
                    <a:pt x="246" y="83"/>
                    <a:pt x="248" y="84"/>
                  </a:cubicBezTo>
                  <a:cubicBezTo>
                    <a:pt x="251" y="84"/>
                    <a:pt x="253" y="86"/>
                    <a:pt x="254" y="89"/>
                  </a:cubicBezTo>
                  <a:cubicBezTo>
                    <a:pt x="255" y="91"/>
                    <a:pt x="251" y="94"/>
                    <a:pt x="253" y="95"/>
                  </a:cubicBezTo>
                  <a:cubicBezTo>
                    <a:pt x="253" y="95"/>
                    <a:pt x="259" y="97"/>
                    <a:pt x="259" y="97"/>
                  </a:cubicBezTo>
                  <a:cubicBezTo>
                    <a:pt x="259" y="98"/>
                    <a:pt x="252" y="96"/>
                    <a:pt x="251" y="96"/>
                  </a:cubicBezTo>
                  <a:cubicBezTo>
                    <a:pt x="251" y="96"/>
                    <a:pt x="250" y="93"/>
                    <a:pt x="250" y="93"/>
                  </a:cubicBezTo>
                  <a:cubicBezTo>
                    <a:pt x="251" y="91"/>
                    <a:pt x="252" y="90"/>
                    <a:pt x="250" y="89"/>
                  </a:cubicBezTo>
                  <a:cubicBezTo>
                    <a:pt x="248" y="88"/>
                    <a:pt x="249" y="86"/>
                    <a:pt x="247" y="85"/>
                  </a:cubicBezTo>
                  <a:cubicBezTo>
                    <a:pt x="245" y="85"/>
                    <a:pt x="243" y="86"/>
                    <a:pt x="241" y="86"/>
                  </a:cubicBezTo>
                  <a:cubicBezTo>
                    <a:pt x="241" y="86"/>
                    <a:pt x="237" y="87"/>
                    <a:pt x="237" y="88"/>
                  </a:cubicBezTo>
                  <a:cubicBezTo>
                    <a:pt x="238" y="88"/>
                    <a:pt x="239" y="88"/>
                    <a:pt x="238" y="88"/>
                  </a:cubicBezTo>
                  <a:cubicBezTo>
                    <a:pt x="238" y="89"/>
                    <a:pt x="236" y="90"/>
                    <a:pt x="237" y="91"/>
                  </a:cubicBezTo>
                  <a:cubicBezTo>
                    <a:pt x="241" y="93"/>
                    <a:pt x="238" y="96"/>
                    <a:pt x="236" y="98"/>
                  </a:cubicBezTo>
                  <a:cubicBezTo>
                    <a:pt x="235" y="99"/>
                    <a:pt x="234" y="101"/>
                    <a:pt x="234" y="102"/>
                  </a:cubicBezTo>
                  <a:cubicBezTo>
                    <a:pt x="233" y="103"/>
                    <a:pt x="231" y="104"/>
                    <a:pt x="229" y="104"/>
                  </a:cubicBezTo>
                  <a:cubicBezTo>
                    <a:pt x="228" y="105"/>
                    <a:pt x="227" y="105"/>
                    <a:pt x="227" y="107"/>
                  </a:cubicBezTo>
                  <a:cubicBezTo>
                    <a:pt x="226" y="109"/>
                    <a:pt x="224" y="108"/>
                    <a:pt x="223" y="108"/>
                  </a:cubicBezTo>
                  <a:cubicBezTo>
                    <a:pt x="220" y="107"/>
                    <a:pt x="218" y="108"/>
                    <a:pt x="216" y="107"/>
                  </a:cubicBezTo>
                  <a:cubicBezTo>
                    <a:pt x="215" y="107"/>
                    <a:pt x="214" y="106"/>
                    <a:pt x="213" y="106"/>
                  </a:cubicBezTo>
                  <a:cubicBezTo>
                    <a:pt x="211" y="106"/>
                    <a:pt x="211" y="105"/>
                    <a:pt x="210" y="104"/>
                  </a:cubicBezTo>
                  <a:cubicBezTo>
                    <a:pt x="210" y="104"/>
                    <a:pt x="212" y="103"/>
                    <a:pt x="212" y="104"/>
                  </a:cubicBezTo>
                  <a:cubicBezTo>
                    <a:pt x="213" y="106"/>
                    <a:pt x="215" y="106"/>
                    <a:pt x="215" y="105"/>
                  </a:cubicBezTo>
                  <a:cubicBezTo>
                    <a:pt x="216" y="104"/>
                    <a:pt x="221" y="107"/>
                    <a:pt x="223" y="105"/>
                  </a:cubicBezTo>
                  <a:cubicBezTo>
                    <a:pt x="223" y="104"/>
                    <a:pt x="221" y="103"/>
                    <a:pt x="223" y="103"/>
                  </a:cubicBezTo>
                  <a:cubicBezTo>
                    <a:pt x="224" y="102"/>
                    <a:pt x="226" y="101"/>
                    <a:pt x="227" y="100"/>
                  </a:cubicBezTo>
                  <a:cubicBezTo>
                    <a:pt x="228" y="98"/>
                    <a:pt x="227" y="98"/>
                    <a:pt x="230" y="97"/>
                  </a:cubicBezTo>
                  <a:cubicBezTo>
                    <a:pt x="233" y="95"/>
                    <a:pt x="229" y="93"/>
                    <a:pt x="231" y="91"/>
                  </a:cubicBezTo>
                  <a:cubicBezTo>
                    <a:pt x="233" y="90"/>
                    <a:pt x="233" y="89"/>
                    <a:pt x="231" y="88"/>
                  </a:cubicBezTo>
                  <a:cubicBezTo>
                    <a:pt x="230" y="88"/>
                    <a:pt x="229" y="87"/>
                    <a:pt x="228" y="86"/>
                  </a:cubicBezTo>
                  <a:cubicBezTo>
                    <a:pt x="227" y="84"/>
                    <a:pt x="228" y="81"/>
                    <a:pt x="228" y="79"/>
                  </a:cubicBezTo>
                  <a:cubicBezTo>
                    <a:pt x="228" y="77"/>
                    <a:pt x="227" y="75"/>
                    <a:pt x="228" y="73"/>
                  </a:cubicBezTo>
                  <a:cubicBezTo>
                    <a:pt x="228" y="71"/>
                    <a:pt x="230" y="71"/>
                    <a:pt x="230" y="69"/>
                  </a:cubicBezTo>
                  <a:cubicBezTo>
                    <a:pt x="229" y="67"/>
                    <a:pt x="227" y="66"/>
                    <a:pt x="226" y="65"/>
                  </a:cubicBezTo>
                  <a:cubicBezTo>
                    <a:pt x="225" y="64"/>
                    <a:pt x="224" y="63"/>
                    <a:pt x="225" y="62"/>
                  </a:cubicBezTo>
                  <a:cubicBezTo>
                    <a:pt x="227" y="61"/>
                    <a:pt x="227" y="59"/>
                    <a:pt x="228" y="57"/>
                  </a:cubicBezTo>
                  <a:cubicBezTo>
                    <a:pt x="229" y="56"/>
                    <a:pt x="230" y="53"/>
                    <a:pt x="229" y="52"/>
                  </a:cubicBezTo>
                  <a:cubicBezTo>
                    <a:pt x="229" y="51"/>
                    <a:pt x="225" y="50"/>
                    <a:pt x="223" y="49"/>
                  </a:cubicBezTo>
                  <a:cubicBezTo>
                    <a:pt x="221" y="49"/>
                    <a:pt x="219" y="49"/>
                    <a:pt x="217" y="49"/>
                  </a:cubicBezTo>
                  <a:cubicBezTo>
                    <a:pt x="216" y="49"/>
                    <a:pt x="213" y="48"/>
                    <a:pt x="212" y="49"/>
                  </a:cubicBezTo>
                  <a:cubicBezTo>
                    <a:pt x="209" y="51"/>
                    <a:pt x="209" y="58"/>
                    <a:pt x="206" y="60"/>
                  </a:cubicBezTo>
                  <a:cubicBezTo>
                    <a:pt x="204" y="63"/>
                    <a:pt x="198" y="64"/>
                    <a:pt x="198" y="68"/>
                  </a:cubicBezTo>
                  <a:cubicBezTo>
                    <a:pt x="198" y="69"/>
                    <a:pt x="201" y="68"/>
                    <a:pt x="201" y="68"/>
                  </a:cubicBezTo>
                  <a:cubicBezTo>
                    <a:pt x="202" y="69"/>
                    <a:pt x="201" y="73"/>
                    <a:pt x="201" y="73"/>
                  </a:cubicBezTo>
                  <a:cubicBezTo>
                    <a:pt x="200" y="75"/>
                    <a:pt x="202" y="76"/>
                    <a:pt x="199" y="76"/>
                  </a:cubicBezTo>
                  <a:cubicBezTo>
                    <a:pt x="199" y="77"/>
                    <a:pt x="198" y="77"/>
                    <a:pt x="198" y="78"/>
                  </a:cubicBezTo>
                  <a:cubicBezTo>
                    <a:pt x="199" y="79"/>
                    <a:pt x="200" y="79"/>
                    <a:pt x="201" y="79"/>
                  </a:cubicBezTo>
                  <a:cubicBezTo>
                    <a:pt x="202" y="79"/>
                    <a:pt x="206" y="79"/>
                    <a:pt x="206" y="80"/>
                  </a:cubicBezTo>
                  <a:cubicBezTo>
                    <a:pt x="206" y="82"/>
                    <a:pt x="206" y="84"/>
                    <a:pt x="208" y="85"/>
                  </a:cubicBezTo>
                  <a:cubicBezTo>
                    <a:pt x="210" y="86"/>
                    <a:pt x="212" y="85"/>
                    <a:pt x="210" y="87"/>
                  </a:cubicBezTo>
                  <a:cubicBezTo>
                    <a:pt x="209" y="88"/>
                    <a:pt x="209" y="90"/>
                    <a:pt x="208" y="91"/>
                  </a:cubicBezTo>
                  <a:cubicBezTo>
                    <a:pt x="207" y="93"/>
                    <a:pt x="202" y="88"/>
                    <a:pt x="201" y="87"/>
                  </a:cubicBezTo>
                  <a:cubicBezTo>
                    <a:pt x="198" y="85"/>
                    <a:pt x="194" y="84"/>
                    <a:pt x="191" y="83"/>
                  </a:cubicBezTo>
                  <a:cubicBezTo>
                    <a:pt x="189" y="82"/>
                    <a:pt x="188" y="81"/>
                    <a:pt x="186" y="80"/>
                  </a:cubicBezTo>
                  <a:cubicBezTo>
                    <a:pt x="185" y="80"/>
                    <a:pt x="183" y="79"/>
                    <a:pt x="182" y="79"/>
                  </a:cubicBezTo>
                  <a:cubicBezTo>
                    <a:pt x="179" y="79"/>
                    <a:pt x="176" y="78"/>
                    <a:pt x="173" y="78"/>
                  </a:cubicBezTo>
                  <a:cubicBezTo>
                    <a:pt x="169" y="78"/>
                    <a:pt x="165" y="78"/>
                    <a:pt x="168" y="83"/>
                  </a:cubicBezTo>
                  <a:cubicBezTo>
                    <a:pt x="170" y="84"/>
                    <a:pt x="169" y="86"/>
                    <a:pt x="167" y="87"/>
                  </a:cubicBezTo>
                  <a:cubicBezTo>
                    <a:pt x="166" y="88"/>
                    <a:pt x="163" y="86"/>
                    <a:pt x="164" y="89"/>
                  </a:cubicBezTo>
                  <a:cubicBezTo>
                    <a:pt x="165" y="90"/>
                    <a:pt x="157" y="90"/>
                    <a:pt x="161" y="87"/>
                  </a:cubicBezTo>
                  <a:cubicBezTo>
                    <a:pt x="162" y="86"/>
                    <a:pt x="159" y="84"/>
                    <a:pt x="158" y="85"/>
                  </a:cubicBezTo>
                  <a:cubicBezTo>
                    <a:pt x="156" y="85"/>
                    <a:pt x="154" y="86"/>
                    <a:pt x="153" y="87"/>
                  </a:cubicBezTo>
                  <a:cubicBezTo>
                    <a:pt x="150" y="89"/>
                    <a:pt x="147" y="87"/>
                    <a:pt x="144" y="88"/>
                  </a:cubicBezTo>
                  <a:cubicBezTo>
                    <a:pt x="141" y="89"/>
                    <a:pt x="139" y="91"/>
                    <a:pt x="137" y="91"/>
                  </a:cubicBezTo>
                  <a:cubicBezTo>
                    <a:pt x="136" y="91"/>
                    <a:pt x="130" y="91"/>
                    <a:pt x="131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86"/>
                    <a:pt x="135" y="87"/>
                    <a:pt x="135" y="85"/>
                  </a:cubicBezTo>
                  <a:cubicBezTo>
                    <a:pt x="136" y="84"/>
                    <a:pt x="129" y="86"/>
                    <a:pt x="129" y="86"/>
                  </a:cubicBezTo>
                  <a:cubicBezTo>
                    <a:pt x="128" y="86"/>
                    <a:pt x="127" y="86"/>
                    <a:pt x="127" y="87"/>
                  </a:cubicBezTo>
                  <a:cubicBezTo>
                    <a:pt x="127" y="88"/>
                    <a:pt x="127" y="89"/>
                    <a:pt x="127" y="90"/>
                  </a:cubicBezTo>
                  <a:cubicBezTo>
                    <a:pt x="126" y="90"/>
                    <a:pt x="124" y="89"/>
                    <a:pt x="123" y="89"/>
                  </a:cubicBezTo>
                  <a:cubicBezTo>
                    <a:pt x="121" y="89"/>
                    <a:pt x="118" y="90"/>
                    <a:pt x="116" y="91"/>
                  </a:cubicBezTo>
                  <a:cubicBezTo>
                    <a:pt x="113" y="92"/>
                    <a:pt x="110" y="94"/>
                    <a:pt x="107" y="95"/>
                  </a:cubicBezTo>
                  <a:cubicBezTo>
                    <a:pt x="105" y="95"/>
                    <a:pt x="104" y="96"/>
                    <a:pt x="103" y="98"/>
                  </a:cubicBezTo>
                  <a:cubicBezTo>
                    <a:pt x="103" y="99"/>
                    <a:pt x="103" y="102"/>
                    <a:pt x="101" y="102"/>
                  </a:cubicBezTo>
                  <a:cubicBezTo>
                    <a:pt x="99" y="102"/>
                    <a:pt x="97" y="103"/>
                    <a:pt x="95" y="103"/>
                  </a:cubicBezTo>
                  <a:cubicBezTo>
                    <a:pt x="94" y="103"/>
                    <a:pt x="93" y="101"/>
                    <a:pt x="92" y="100"/>
                  </a:cubicBezTo>
                  <a:cubicBezTo>
                    <a:pt x="90" y="98"/>
                    <a:pt x="87" y="99"/>
                    <a:pt x="89" y="96"/>
                  </a:cubicBezTo>
                  <a:cubicBezTo>
                    <a:pt x="90" y="94"/>
                    <a:pt x="93" y="95"/>
                    <a:pt x="94" y="94"/>
                  </a:cubicBezTo>
                  <a:cubicBezTo>
                    <a:pt x="96" y="94"/>
                    <a:pt x="98" y="95"/>
                    <a:pt x="97" y="93"/>
                  </a:cubicBezTo>
                  <a:cubicBezTo>
                    <a:pt x="96" y="92"/>
                    <a:pt x="95" y="90"/>
                    <a:pt x="94" y="89"/>
                  </a:cubicBezTo>
                  <a:cubicBezTo>
                    <a:pt x="92" y="87"/>
                    <a:pt x="89" y="88"/>
                    <a:pt x="87" y="88"/>
                  </a:cubicBezTo>
                  <a:cubicBezTo>
                    <a:pt x="86" y="88"/>
                    <a:pt x="80" y="87"/>
                    <a:pt x="80" y="87"/>
                  </a:cubicBezTo>
                  <a:cubicBezTo>
                    <a:pt x="80" y="87"/>
                    <a:pt x="83" y="88"/>
                    <a:pt x="83" y="88"/>
                  </a:cubicBezTo>
                  <a:cubicBezTo>
                    <a:pt x="84" y="89"/>
                    <a:pt x="84" y="90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3" y="96"/>
                    <a:pt x="82" y="97"/>
                    <a:pt x="82" y="98"/>
                  </a:cubicBezTo>
                  <a:cubicBezTo>
                    <a:pt x="83" y="100"/>
                    <a:pt x="87" y="100"/>
                    <a:pt x="86" y="103"/>
                  </a:cubicBezTo>
                  <a:cubicBezTo>
                    <a:pt x="85" y="104"/>
                    <a:pt x="84" y="106"/>
                    <a:pt x="84" y="107"/>
                  </a:cubicBezTo>
                  <a:cubicBezTo>
                    <a:pt x="84" y="107"/>
                    <a:pt x="84" y="111"/>
                    <a:pt x="84" y="111"/>
                  </a:cubicBezTo>
                  <a:cubicBezTo>
                    <a:pt x="84" y="111"/>
                    <a:pt x="83" y="108"/>
                    <a:pt x="83" y="108"/>
                  </a:cubicBezTo>
                  <a:cubicBezTo>
                    <a:pt x="82" y="108"/>
                    <a:pt x="81" y="110"/>
                    <a:pt x="80" y="109"/>
                  </a:cubicBezTo>
                  <a:cubicBezTo>
                    <a:pt x="80" y="109"/>
                    <a:pt x="82" y="108"/>
                    <a:pt x="82" y="107"/>
                  </a:cubicBezTo>
                  <a:cubicBezTo>
                    <a:pt x="81" y="106"/>
                    <a:pt x="79" y="106"/>
                    <a:pt x="78" y="106"/>
                  </a:cubicBezTo>
                  <a:cubicBezTo>
                    <a:pt x="77" y="106"/>
                    <a:pt x="76" y="105"/>
                    <a:pt x="75" y="106"/>
                  </a:cubicBezTo>
                  <a:cubicBezTo>
                    <a:pt x="73" y="106"/>
                    <a:pt x="72" y="108"/>
                    <a:pt x="70" y="108"/>
                  </a:cubicBezTo>
                  <a:cubicBezTo>
                    <a:pt x="68" y="110"/>
                    <a:pt x="67" y="110"/>
                    <a:pt x="65" y="112"/>
                  </a:cubicBezTo>
                  <a:cubicBezTo>
                    <a:pt x="63" y="114"/>
                    <a:pt x="61" y="114"/>
                    <a:pt x="64" y="116"/>
                  </a:cubicBezTo>
                  <a:cubicBezTo>
                    <a:pt x="65" y="117"/>
                    <a:pt x="67" y="120"/>
                    <a:pt x="66" y="121"/>
                  </a:cubicBezTo>
                  <a:cubicBezTo>
                    <a:pt x="65" y="122"/>
                    <a:pt x="59" y="120"/>
                    <a:pt x="58" y="120"/>
                  </a:cubicBezTo>
                  <a:cubicBezTo>
                    <a:pt x="57" y="119"/>
                    <a:pt x="54" y="120"/>
                    <a:pt x="53" y="120"/>
                  </a:cubicBezTo>
                  <a:cubicBezTo>
                    <a:pt x="54" y="119"/>
                    <a:pt x="49" y="115"/>
                    <a:pt x="48" y="117"/>
                  </a:cubicBezTo>
                  <a:cubicBezTo>
                    <a:pt x="43" y="121"/>
                    <a:pt x="54" y="122"/>
                    <a:pt x="54" y="124"/>
                  </a:cubicBezTo>
                  <a:cubicBezTo>
                    <a:pt x="53" y="128"/>
                    <a:pt x="50" y="126"/>
                    <a:pt x="47" y="126"/>
                  </a:cubicBezTo>
                  <a:cubicBezTo>
                    <a:pt x="44" y="125"/>
                    <a:pt x="43" y="123"/>
                    <a:pt x="40" y="122"/>
                  </a:cubicBezTo>
                  <a:cubicBezTo>
                    <a:pt x="38" y="121"/>
                    <a:pt x="38" y="120"/>
                    <a:pt x="37" y="118"/>
                  </a:cubicBezTo>
                  <a:cubicBezTo>
                    <a:pt x="37" y="116"/>
                    <a:pt x="36" y="116"/>
                    <a:pt x="35" y="115"/>
                  </a:cubicBezTo>
                  <a:cubicBezTo>
                    <a:pt x="35" y="114"/>
                    <a:pt x="38" y="112"/>
                    <a:pt x="38" y="112"/>
                  </a:cubicBezTo>
                  <a:cubicBezTo>
                    <a:pt x="39" y="109"/>
                    <a:pt x="34" y="107"/>
                    <a:pt x="32" y="107"/>
                  </a:cubicBezTo>
                  <a:cubicBezTo>
                    <a:pt x="30" y="106"/>
                    <a:pt x="30" y="104"/>
                    <a:pt x="28" y="104"/>
                  </a:cubicBezTo>
                  <a:cubicBezTo>
                    <a:pt x="29" y="103"/>
                    <a:pt x="24" y="99"/>
                    <a:pt x="24" y="99"/>
                  </a:cubicBezTo>
                  <a:cubicBezTo>
                    <a:pt x="26" y="98"/>
                    <a:pt x="28" y="101"/>
                    <a:pt x="29" y="102"/>
                  </a:cubicBezTo>
                  <a:cubicBezTo>
                    <a:pt x="30" y="103"/>
                    <a:pt x="31" y="103"/>
                    <a:pt x="31" y="102"/>
                  </a:cubicBezTo>
                  <a:cubicBezTo>
                    <a:pt x="32" y="102"/>
                    <a:pt x="33" y="103"/>
                    <a:pt x="33" y="103"/>
                  </a:cubicBezTo>
                  <a:cubicBezTo>
                    <a:pt x="36" y="104"/>
                    <a:pt x="38" y="105"/>
                    <a:pt x="41" y="105"/>
                  </a:cubicBezTo>
                  <a:cubicBezTo>
                    <a:pt x="43" y="106"/>
                    <a:pt x="46" y="106"/>
                    <a:pt x="49" y="107"/>
                  </a:cubicBezTo>
                  <a:cubicBezTo>
                    <a:pt x="54" y="109"/>
                    <a:pt x="58" y="109"/>
                    <a:pt x="63" y="106"/>
                  </a:cubicBezTo>
                  <a:cubicBezTo>
                    <a:pt x="65" y="105"/>
                    <a:pt x="66" y="104"/>
                    <a:pt x="68" y="103"/>
                  </a:cubicBezTo>
                  <a:cubicBezTo>
                    <a:pt x="71" y="101"/>
                    <a:pt x="69" y="100"/>
                    <a:pt x="69" y="97"/>
                  </a:cubicBezTo>
                  <a:cubicBezTo>
                    <a:pt x="69" y="94"/>
                    <a:pt x="62" y="93"/>
                    <a:pt x="60" y="91"/>
                  </a:cubicBezTo>
                  <a:cubicBezTo>
                    <a:pt x="57" y="89"/>
                    <a:pt x="53" y="87"/>
                    <a:pt x="50" y="86"/>
                  </a:cubicBezTo>
                  <a:cubicBezTo>
                    <a:pt x="47" y="84"/>
                    <a:pt x="43" y="82"/>
                    <a:pt x="40" y="82"/>
                  </a:cubicBezTo>
                  <a:cubicBezTo>
                    <a:pt x="39" y="81"/>
                    <a:pt x="39" y="82"/>
                    <a:pt x="38" y="82"/>
                  </a:cubicBezTo>
                  <a:cubicBezTo>
                    <a:pt x="37" y="82"/>
                    <a:pt x="36" y="81"/>
                    <a:pt x="35" y="81"/>
                  </a:cubicBezTo>
                  <a:cubicBezTo>
                    <a:pt x="33" y="80"/>
                    <a:pt x="31" y="84"/>
                    <a:pt x="29" y="84"/>
                  </a:cubicBezTo>
                  <a:cubicBezTo>
                    <a:pt x="29" y="83"/>
                    <a:pt x="33" y="80"/>
                    <a:pt x="29" y="80"/>
                  </a:cubicBezTo>
                  <a:cubicBezTo>
                    <a:pt x="28" y="80"/>
                    <a:pt x="24" y="78"/>
                    <a:pt x="24" y="78"/>
                  </a:cubicBezTo>
                  <a:cubicBezTo>
                    <a:pt x="25" y="77"/>
                    <a:pt x="29" y="80"/>
                    <a:pt x="29" y="78"/>
                  </a:cubicBezTo>
                  <a:cubicBezTo>
                    <a:pt x="29" y="77"/>
                    <a:pt x="25" y="75"/>
                    <a:pt x="24" y="75"/>
                  </a:cubicBezTo>
                  <a:cubicBezTo>
                    <a:pt x="23" y="76"/>
                    <a:pt x="20" y="78"/>
                    <a:pt x="20" y="78"/>
                  </a:cubicBezTo>
                  <a:cubicBezTo>
                    <a:pt x="20" y="77"/>
                    <a:pt x="20" y="77"/>
                    <a:pt x="19" y="76"/>
                  </a:cubicBezTo>
                  <a:cubicBezTo>
                    <a:pt x="17" y="76"/>
                    <a:pt x="17" y="77"/>
                    <a:pt x="16" y="78"/>
                  </a:cubicBezTo>
                  <a:cubicBezTo>
                    <a:pt x="16" y="78"/>
                    <a:pt x="16" y="78"/>
                    <a:pt x="16" y="77"/>
                  </a:cubicBezTo>
                  <a:cubicBezTo>
                    <a:pt x="15" y="78"/>
                    <a:pt x="14" y="80"/>
                    <a:pt x="13" y="80"/>
                  </a:cubicBezTo>
                  <a:cubicBezTo>
                    <a:pt x="12" y="81"/>
                    <a:pt x="10" y="81"/>
                    <a:pt x="10" y="81"/>
                  </a:cubicBezTo>
                  <a:cubicBezTo>
                    <a:pt x="9" y="83"/>
                    <a:pt x="5" y="83"/>
                    <a:pt x="6" y="85"/>
                  </a:cubicBezTo>
                  <a:cubicBezTo>
                    <a:pt x="9" y="87"/>
                    <a:pt x="5" y="85"/>
                    <a:pt x="5" y="88"/>
                  </a:cubicBezTo>
                  <a:cubicBezTo>
                    <a:pt x="5" y="90"/>
                    <a:pt x="9" y="91"/>
                    <a:pt x="10" y="92"/>
                  </a:cubicBezTo>
                  <a:cubicBezTo>
                    <a:pt x="12" y="93"/>
                    <a:pt x="14" y="95"/>
                    <a:pt x="13" y="97"/>
                  </a:cubicBezTo>
                  <a:cubicBezTo>
                    <a:pt x="12" y="99"/>
                    <a:pt x="9" y="100"/>
                    <a:pt x="9" y="102"/>
                  </a:cubicBezTo>
                  <a:cubicBezTo>
                    <a:pt x="10" y="104"/>
                    <a:pt x="12" y="106"/>
                    <a:pt x="13" y="108"/>
                  </a:cubicBezTo>
                  <a:cubicBezTo>
                    <a:pt x="14" y="110"/>
                    <a:pt x="12" y="110"/>
                    <a:pt x="12" y="112"/>
                  </a:cubicBezTo>
                  <a:cubicBezTo>
                    <a:pt x="12" y="114"/>
                    <a:pt x="15" y="116"/>
                    <a:pt x="13" y="117"/>
                  </a:cubicBezTo>
                  <a:cubicBezTo>
                    <a:pt x="11" y="118"/>
                    <a:pt x="14" y="121"/>
                    <a:pt x="14" y="122"/>
                  </a:cubicBezTo>
                  <a:cubicBezTo>
                    <a:pt x="16" y="124"/>
                    <a:pt x="18" y="124"/>
                    <a:pt x="15" y="126"/>
                  </a:cubicBezTo>
                  <a:cubicBezTo>
                    <a:pt x="13" y="128"/>
                    <a:pt x="14" y="128"/>
                    <a:pt x="15" y="129"/>
                  </a:cubicBezTo>
                  <a:cubicBezTo>
                    <a:pt x="20" y="132"/>
                    <a:pt x="23" y="134"/>
                    <a:pt x="18" y="138"/>
                  </a:cubicBezTo>
                  <a:cubicBezTo>
                    <a:pt x="13" y="143"/>
                    <a:pt x="8" y="147"/>
                    <a:pt x="4" y="152"/>
                  </a:cubicBezTo>
                  <a:cubicBezTo>
                    <a:pt x="6" y="152"/>
                    <a:pt x="6" y="151"/>
                    <a:pt x="7" y="152"/>
                  </a:cubicBezTo>
                  <a:cubicBezTo>
                    <a:pt x="8" y="154"/>
                    <a:pt x="10" y="154"/>
                    <a:pt x="11" y="155"/>
                  </a:cubicBezTo>
                  <a:cubicBezTo>
                    <a:pt x="17" y="157"/>
                    <a:pt x="9" y="157"/>
                    <a:pt x="7" y="157"/>
                  </a:cubicBezTo>
                  <a:cubicBezTo>
                    <a:pt x="5" y="157"/>
                    <a:pt x="4" y="158"/>
                    <a:pt x="4" y="160"/>
                  </a:cubicBezTo>
                  <a:cubicBezTo>
                    <a:pt x="4" y="162"/>
                    <a:pt x="2" y="163"/>
                    <a:pt x="1" y="165"/>
                  </a:cubicBezTo>
                  <a:cubicBezTo>
                    <a:pt x="0" y="166"/>
                    <a:pt x="1" y="168"/>
                    <a:pt x="2" y="170"/>
                  </a:cubicBezTo>
                  <a:cubicBezTo>
                    <a:pt x="2" y="172"/>
                    <a:pt x="0" y="174"/>
                    <a:pt x="1" y="175"/>
                  </a:cubicBezTo>
                  <a:cubicBezTo>
                    <a:pt x="3" y="176"/>
                    <a:pt x="3" y="176"/>
                    <a:pt x="3" y="178"/>
                  </a:cubicBezTo>
                  <a:cubicBezTo>
                    <a:pt x="2" y="180"/>
                    <a:pt x="4" y="181"/>
                    <a:pt x="4" y="183"/>
                  </a:cubicBezTo>
                  <a:cubicBezTo>
                    <a:pt x="4" y="184"/>
                    <a:pt x="7" y="186"/>
                    <a:pt x="8" y="186"/>
                  </a:cubicBezTo>
                  <a:cubicBezTo>
                    <a:pt x="8" y="186"/>
                    <a:pt x="9" y="185"/>
                    <a:pt x="10" y="185"/>
                  </a:cubicBezTo>
                  <a:cubicBezTo>
                    <a:pt x="11" y="185"/>
                    <a:pt x="11" y="187"/>
                    <a:pt x="12" y="187"/>
                  </a:cubicBezTo>
                  <a:cubicBezTo>
                    <a:pt x="14" y="186"/>
                    <a:pt x="14" y="185"/>
                    <a:pt x="16" y="187"/>
                  </a:cubicBezTo>
                  <a:cubicBezTo>
                    <a:pt x="18" y="188"/>
                    <a:pt x="18" y="188"/>
                    <a:pt x="18" y="190"/>
                  </a:cubicBezTo>
                  <a:cubicBezTo>
                    <a:pt x="17" y="195"/>
                    <a:pt x="21" y="199"/>
                    <a:pt x="24" y="201"/>
                  </a:cubicBezTo>
                  <a:cubicBezTo>
                    <a:pt x="26" y="202"/>
                    <a:pt x="27" y="203"/>
                    <a:pt x="25" y="204"/>
                  </a:cubicBezTo>
                  <a:cubicBezTo>
                    <a:pt x="24" y="206"/>
                    <a:pt x="23" y="205"/>
                    <a:pt x="21" y="205"/>
                  </a:cubicBezTo>
                  <a:cubicBezTo>
                    <a:pt x="19" y="205"/>
                    <a:pt x="22" y="214"/>
                    <a:pt x="24" y="213"/>
                  </a:cubicBezTo>
                  <a:cubicBezTo>
                    <a:pt x="25" y="212"/>
                    <a:pt x="26" y="209"/>
                    <a:pt x="27" y="210"/>
                  </a:cubicBezTo>
                  <a:cubicBezTo>
                    <a:pt x="28" y="210"/>
                    <a:pt x="29" y="211"/>
                    <a:pt x="31" y="211"/>
                  </a:cubicBezTo>
                  <a:cubicBezTo>
                    <a:pt x="33" y="211"/>
                    <a:pt x="35" y="212"/>
                    <a:pt x="35" y="214"/>
                  </a:cubicBezTo>
                  <a:cubicBezTo>
                    <a:pt x="35" y="215"/>
                    <a:pt x="34" y="215"/>
                    <a:pt x="34" y="215"/>
                  </a:cubicBezTo>
                  <a:cubicBezTo>
                    <a:pt x="33" y="216"/>
                    <a:pt x="34" y="218"/>
                    <a:pt x="35" y="218"/>
                  </a:cubicBezTo>
                  <a:cubicBezTo>
                    <a:pt x="36" y="219"/>
                    <a:pt x="38" y="218"/>
                    <a:pt x="39" y="219"/>
                  </a:cubicBezTo>
                  <a:cubicBezTo>
                    <a:pt x="40" y="220"/>
                    <a:pt x="40" y="222"/>
                    <a:pt x="40" y="223"/>
                  </a:cubicBezTo>
                  <a:cubicBezTo>
                    <a:pt x="40" y="224"/>
                    <a:pt x="43" y="223"/>
                    <a:pt x="44" y="223"/>
                  </a:cubicBezTo>
                  <a:cubicBezTo>
                    <a:pt x="45" y="224"/>
                    <a:pt x="47" y="227"/>
                    <a:pt x="48" y="225"/>
                  </a:cubicBezTo>
                  <a:cubicBezTo>
                    <a:pt x="49" y="223"/>
                    <a:pt x="50" y="224"/>
                    <a:pt x="51" y="225"/>
                  </a:cubicBezTo>
                  <a:cubicBezTo>
                    <a:pt x="53" y="227"/>
                    <a:pt x="53" y="226"/>
                    <a:pt x="55" y="226"/>
                  </a:cubicBezTo>
                  <a:cubicBezTo>
                    <a:pt x="56" y="226"/>
                    <a:pt x="57" y="229"/>
                    <a:pt x="58" y="228"/>
                  </a:cubicBezTo>
                  <a:cubicBezTo>
                    <a:pt x="60" y="227"/>
                    <a:pt x="62" y="229"/>
                    <a:pt x="63" y="230"/>
                  </a:cubicBezTo>
                  <a:cubicBezTo>
                    <a:pt x="65" y="231"/>
                    <a:pt x="62" y="232"/>
                    <a:pt x="62" y="232"/>
                  </a:cubicBezTo>
                  <a:cubicBezTo>
                    <a:pt x="60" y="233"/>
                    <a:pt x="63" y="234"/>
                    <a:pt x="63" y="234"/>
                  </a:cubicBezTo>
                  <a:cubicBezTo>
                    <a:pt x="63" y="234"/>
                    <a:pt x="60" y="234"/>
                    <a:pt x="61" y="236"/>
                  </a:cubicBezTo>
                  <a:cubicBezTo>
                    <a:pt x="63" y="237"/>
                    <a:pt x="62" y="238"/>
                    <a:pt x="61" y="239"/>
                  </a:cubicBezTo>
                  <a:cubicBezTo>
                    <a:pt x="61" y="240"/>
                    <a:pt x="58" y="240"/>
                    <a:pt x="57" y="240"/>
                  </a:cubicBezTo>
                  <a:cubicBezTo>
                    <a:pt x="55" y="240"/>
                    <a:pt x="54" y="242"/>
                    <a:pt x="53" y="244"/>
                  </a:cubicBezTo>
                  <a:cubicBezTo>
                    <a:pt x="54" y="244"/>
                    <a:pt x="58" y="244"/>
                    <a:pt x="58" y="245"/>
                  </a:cubicBezTo>
                  <a:cubicBezTo>
                    <a:pt x="58" y="246"/>
                    <a:pt x="53" y="247"/>
                    <a:pt x="53" y="248"/>
                  </a:cubicBezTo>
                  <a:cubicBezTo>
                    <a:pt x="53" y="249"/>
                    <a:pt x="55" y="249"/>
                    <a:pt x="55" y="251"/>
                  </a:cubicBezTo>
                  <a:cubicBezTo>
                    <a:pt x="55" y="251"/>
                    <a:pt x="52" y="252"/>
                    <a:pt x="52" y="252"/>
                  </a:cubicBezTo>
                  <a:cubicBezTo>
                    <a:pt x="51" y="253"/>
                    <a:pt x="51" y="254"/>
                    <a:pt x="50" y="255"/>
                  </a:cubicBezTo>
                  <a:cubicBezTo>
                    <a:pt x="50" y="256"/>
                    <a:pt x="48" y="255"/>
                    <a:pt x="48" y="257"/>
                  </a:cubicBezTo>
                  <a:cubicBezTo>
                    <a:pt x="47" y="258"/>
                    <a:pt x="49" y="260"/>
                    <a:pt x="51" y="260"/>
                  </a:cubicBezTo>
                  <a:cubicBezTo>
                    <a:pt x="53" y="261"/>
                    <a:pt x="55" y="262"/>
                    <a:pt x="58" y="264"/>
                  </a:cubicBezTo>
                  <a:cubicBezTo>
                    <a:pt x="59" y="265"/>
                    <a:pt x="60" y="266"/>
                    <a:pt x="61" y="266"/>
                  </a:cubicBezTo>
                  <a:cubicBezTo>
                    <a:pt x="62" y="268"/>
                    <a:pt x="62" y="267"/>
                    <a:pt x="64" y="266"/>
                  </a:cubicBezTo>
                  <a:cubicBezTo>
                    <a:pt x="67" y="266"/>
                    <a:pt x="70" y="269"/>
                    <a:pt x="73" y="269"/>
                  </a:cubicBezTo>
                  <a:cubicBezTo>
                    <a:pt x="76" y="269"/>
                    <a:pt x="79" y="271"/>
                    <a:pt x="82" y="272"/>
                  </a:cubicBezTo>
                  <a:cubicBezTo>
                    <a:pt x="85" y="273"/>
                    <a:pt x="87" y="272"/>
                    <a:pt x="90" y="272"/>
                  </a:cubicBezTo>
                  <a:cubicBezTo>
                    <a:pt x="91" y="273"/>
                    <a:pt x="92" y="274"/>
                    <a:pt x="92" y="275"/>
                  </a:cubicBezTo>
                  <a:cubicBezTo>
                    <a:pt x="92" y="276"/>
                    <a:pt x="93" y="276"/>
                    <a:pt x="94" y="276"/>
                  </a:cubicBezTo>
                  <a:cubicBezTo>
                    <a:pt x="97" y="277"/>
                    <a:pt x="99" y="282"/>
                    <a:pt x="103" y="280"/>
                  </a:cubicBezTo>
                  <a:cubicBezTo>
                    <a:pt x="104" y="279"/>
                    <a:pt x="106" y="278"/>
                    <a:pt x="105" y="277"/>
                  </a:cubicBezTo>
                  <a:cubicBezTo>
                    <a:pt x="104" y="276"/>
                    <a:pt x="103" y="275"/>
                    <a:pt x="102" y="274"/>
                  </a:cubicBezTo>
                  <a:cubicBezTo>
                    <a:pt x="100" y="272"/>
                    <a:pt x="99" y="270"/>
                    <a:pt x="100" y="267"/>
                  </a:cubicBezTo>
                  <a:cubicBezTo>
                    <a:pt x="100" y="265"/>
                    <a:pt x="99" y="263"/>
                    <a:pt x="97" y="262"/>
                  </a:cubicBezTo>
                  <a:cubicBezTo>
                    <a:pt x="95" y="261"/>
                    <a:pt x="98" y="259"/>
                    <a:pt x="99" y="258"/>
                  </a:cubicBezTo>
                  <a:cubicBezTo>
                    <a:pt x="100" y="256"/>
                    <a:pt x="100" y="254"/>
                    <a:pt x="103" y="254"/>
                  </a:cubicBezTo>
                  <a:cubicBezTo>
                    <a:pt x="104" y="254"/>
                    <a:pt x="105" y="253"/>
                    <a:pt x="106" y="252"/>
                  </a:cubicBezTo>
                  <a:cubicBezTo>
                    <a:pt x="107" y="251"/>
                    <a:pt x="108" y="251"/>
                    <a:pt x="109" y="250"/>
                  </a:cubicBezTo>
                  <a:cubicBezTo>
                    <a:pt x="108" y="250"/>
                    <a:pt x="106" y="249"/>
                    <a:pt x="106" y="248"/>
                  </a:cubicBezTo>
                  <a:cubicBezTo>
                    <a:pt x="106" y="247"/>
                    <a:pt x="108" y="248"/>
                    <a:pt x="108" y="248"/>
                  </a:cubicBezTo>
                  <a:cubicBezTo>
                    <a:pt x="108" y="247"/>
                    <a:pt x="106" y="244"/>
                    <a:pt x="105" y="243"/>
                  </a:cubicBezTo>
                  <a:cubicBezTo>
                    <a:pt x="104" y="241"/>
                    <a:pt x="103" y="241"/>
                    <a:pt x="101" y="241"/>
                  </a:cubicBezTo>
                  <a:cubicBezTo>
                    <a:pt x="98" y="241"/>
                    <a:pt x="100" y="239"/>
                    <a:pt x="98" y="238"/>
                  </a:cubicBezTo>
                  <a:cubicBezTo>
                    <a:pt x="97" y="237"/>
                    <a:pt x="94" y="237"/>
                    <a:pt x="96" y="235"/>
                  </a:cubicBezTo>
                  <a:cubicBezTo>
                    <a:pt x="97" y="233"/>
                    <a:pt x="99" y="232"/>
                    <a:pt x="97" y="231"/>
                  </a:cubicBezTo>
                  <a:cubicBezTo>
                    <a:pt x="96" y="229"/>
                    <a:pt x="98" y="228"/>
                    <a:pt x="99" y="227"/>
                  </a:cubicBezTo>
                  <a:cubicBezTo>
                    <a:pt x="99" y="226"/>
                    <a:pt x="101" y="223"/>
                    <a:pt x="101" y="224"/>
                  </a:cubicBezTo>
                  <a:cubicBezTo>
                    <a:pt x="102" y="225"/>
                    <a:pt x="103" y="227"/>
                    <a:pt x="104" y="228"/>
                  </a:cubicBezTo>
                  <a:cubicBezTo>
                    <a:pt x="106" y="228"/>
                    <a:pt x="107" y="227"/>
                    <a:pt x="107" y="226"/>
                  </a:cubicBezTo>
                  <a:cubicBezTo>
                    <a:pt x="106" y="224"/>
                    <a:pt x="106" y="223"/>
                    <a:pt x="108" y="222"/>
                  </a:cubicBezTo>
                  <a:cubicBezTo>
                    <a:pt x="110" y="221"/>
                    <a:pt x="110" y="219"/>
                    <a:pt x="112" y="219"/>
                  </a:cubicBezTo>
                  <a:cubicBezTo>
                    <a:pt x="114" y="218"/>
                    <a:pt x="116" y="215"/>
                    <a:pt x="118" y="216"/>
                  </a:cubicBezTo>
                  <a:cubicBezTo>
                    <a:pt x="120" y="216"/>
                    <a:pt x="120" y="218"/>
                    <a:pt x="122" y="216"/>
                  </a:cubicBezTo>
                  <a:cubicBezTo>
                    <a:pt x="124" y="215"/>
                    <a:pt x="124" y="216"/>
                    <a:pt x="126" y="217"/>
                  </a:cubicBezTo>
                  <a:cubicBezTo>
                    <a:pt x="128" y="217"/>
                    <a:pt x="130" y="217"/>
                    <a:pt x="132" y="218"/>
                  </a:cubicBezTo>
                  <a:cubicBezTo>
                    <a:pt x="134" y="219"/>
                    <a:pt x="134" y="221"/>
                    <a:pt x="136" y="223"/>
                  </a:cubicBezTo>
                  <a:cubicBezTo>
                    <a:pt x="136" y="223"/>
                    <a:pt x="136" y="220"/>
                    <a:pt x="138" y="221"/>
                  </a:cubicBezTo>
                  <a:cubicBezTo>
                    <a:pt x="139" y="221"/>
                    <a:pt x="140" y="223"/>
                    <a:pt x="142" y="223"/>
                  </a:cubicBezTo>
                  <a:cubicBezTo>
                    <a:pt x="143" y="224"/>
                    <a:pt x="144" y="222"/>
                    <a:pt x="145" y="221"/>
                  </a:cubicBezTo>
                  <a:cubicBezTo>
                    <a:pt x="147" y="219"/>
                    <a:pt x="148" y="221"/>
                    <a:pt x="150" y="221"/>
                  </a:cubicBezTo>
                  <a:cubicBezTo>
                    <a:pt x="152" y="221"/>
                    <a:pt x="153" y="219"/>
                    <a:pt x="155" y="220"/>
                  </a:cubicBezTo>
                  <a:cubicBezTo>
                    <a:pt x="157" y="221"/>
                    <a:pt x="158" y="222"/>
                    <a:pt x="160" y="223"/>
                  </a:cubicBezTo>
                  <a:cubicBezTo>
                    <a:pt x="162" y="224"/>
                    <a:pt x="161" y="223"/>
                    <a:pt x="163" y="222"/>
                  </a:cubicBezTo>
                  <a:cubicBezTo>
                    <a:pt x="164" y="221"/>
                    <a:pt x="168" y="222"/>
                    <a:pt x="169" y="222"/>
                  </a:cubicBezTo>
                  <a:cubicBezTo>
                    <a:pt x="170" y="222"/>
                    <a:pt x="172" y="220"/>
                    <a:pt x="172" y="219"/>
                  </a:cubicBezTo>
                  <a:cubicBezTo>
                    <a:pt x="172" y="217"/>
                    <a:pt x="169" y="217"/>
                    <a:pt x="168" y="216"/>
                  </a:cubicBezTo>
                  <a:cubicBezTo>
                    <a:pt x="161" y="213"/>
                    <a:pt x="171" y="214"/>
                    <a:pt x="169" y="210"/>
                  </a:cubicBezTo>
                  <a:cubicBezTo>
                    <a:pt x="168" y="209"/>
                    <a:pt x="166" y="209"/>
                    <a:pt x="169" y="208"/>
                  </a:cubicBezTo>
                  <a:cubicBezTo>
                    <a:pt x="170" y="207"/>
                    <a:pt x="172" y="208"/>
                    <a:pt x="173" y="207"/>
                  </a:cubicBezTo>
                  <a:cubicBezTo>
                    <a:pt x="177" y="207"/>
                    <a:pt x="166" y="202"/>
                    <a:pt x="171" y="200"/>
                  </a:cubicBezTo>
                  <a:cubicBezTo>
                    <a:pt x="172" y="200"/>
                    <a:pt x="174" y="200"/>
                    <a:pt x="175" y="200"/>
                  </a:cubicBezTo>
                  <a:cubicBezTo>
                    <a:pt x="178" y="200"/>
                    <a:pt x="180" y="200"/>
                    <a:pt x="183" y="199"/>
                  </a:cubicBezTo>
                  <a:cubicBezTo>
                    <a:pt x="185" y="198"/>
                    <a:pt x="187" y="198"/>
                    <a:pt x="189" y="198"/>
                  </a:cubicBezTo>
                  <a:cubicBezTo>
                    <a:pt x="191" y="197"/>
                    <a:pt x="193" y="196"/>
                    <a:pt x="196" y="196"/>
                  </a:cubicBezTo>
                  <a:cubicBezTo>
                    <a:pt x="200" y="195"/>
                    <a:pt x="204" y="194"/>
                    <a:pt x="208" y="192"/>
                  </a:cubicBezTo>
                  <a:cubicBezTo>
                    <a:pt x="211" y="190"/>
                    <a:pt x="217" y="190"/>
                    <a:pt x="219" y="194"/>
                  </a:cubicBezTo>
                  <a:cubicBezTo>
                    <a:pt x="220" y="196"/>
                    <a:pt x="219" y="196"/>
                    <a:pt x="220" y="198"/>
                  </a:cubicBezTo>
                  <a:cubicBezTo>
                    <a:pt x="220" y="201"/>
                    <a:pt x="224" y="198"/>
                    <a:pt x="226" y="199"/>
                  </a:cubicBezTo>
                  <a:cubicBezTo>
                    <a:pt x="227" y="199"/>
                    <a:pt x="226" y="200"/>
                    <a:pt x="227" y="200"/>
                  </a:cubicBezTo>
                  <a:cubicBezTo>
                    <a:pt x="228" y="201"/>
                    <a:pt x="228" y="200"/>
                    <a:pt x="228" y="200"/>
                  </a:cubicBezTo>
                  <a:cubicBezTo>
                    <a:pt x="229" y="199"/>
                    <a:pt x="230" y="200"/>
                    <a:pt x="231" y="201"/>
                  </a:cubicBezTo>
                  <a:cubicBezTo>
                    <a:pt x="232" y="201"/>
                    <a:pt x="232" y="201"/>
                    <a:pt x="231" y="202"/>
                  </a:cubicBezTo>
                  <a:cubicBezTo>
                    <a:pt x="230" y="205"/>
                    <a:pt x="237" y="203"/>
                    <a:pt x="239" y="202"/>
                  </a:cubicBezTo>
                  <a:cubicBezTo>
                    <a:pt x="239" y="202"/>
                    <a:pt x="248" y="197"/>
                    <a:pt x="248" y="198"/>
                  </a:cubicBezTo>
                  <a:cubicBezTo>
                    <a:pt x="248" y="199"/>
                    <a:pt x="246" y="201"/>
                    <a:pt x="248" y="202"/>
                  </a:cubicBezTo>
                  <a:cubicBezTo>
                    <a:pt x="250" y="202"/>
                    <a:pt x="251" y="203"/>
                    <a:pt x="252" y="204"/>
                  </a:cubicBezTo>
                  <a:cubicBezTo>
                    <a:pt x="255" y="207"/>
                    <a:pt x="256" y="210"/>
                    <a:pt x="258" y="213"/>
                  </a:cubicBezTo>
                  <a:cubicBezTo>
                    <a:pt x="260" y="216"/>
                    <a:pt x="261" y="219"/>
                    <a:pt x="263" y="221"/>
                  </a:cubicBezTo>
                  <a:cubicBezTo>
                    <a:pt x="266" y="224"/>
                    <a:pt x="266" y="217"/>
                    <a:pt x="269" y="220"/>
                  </a:cubicBezTo>
                  <a:cubicBezTo>
                    <a:pt x="273" y="224"/>
                    <a:pt x="275" y="222"/>
                    <a:pt x="280" y="221"/>
                  </a:cubicBezTo>
                  <a:cubicBezTo>
                    <a:pt x="282" y="220"/>
                    <a:pt x="283" y="223"/>
                    <a:pt x="284" y="224"/>
                  </a:cubicBezTo>
                  <a:cubicBezTo>
                    <a:pt x="285" y="226"/>
                    <a:pt x="287" y="226"/>
                    <a:pt x="288" y="228"/>
                  </a:cubicBezTo>
                  <a:cubicBezTo>
                    <a:pt x="289" y="230"/>
                    <a:pt x="291" y="230"/>
                    <a:pt x="293" y="230"/>
                  </a:cubicBezTo>
                  <a:cubicBezTo>
                    <a:pt x="296" y="229"/>
                    <a:pt x="295" y="230"/>
                    <a:pt x="296" y="231"/>
                  </a:cubicBezTo>
                  <a:cubicBezTo>
                    <a:pt x="298" y="235"/>
                    <a:pt x="304" y="230"/>
                    <a:pt x="307" y="230"/>
                  </a:cubicBezTo>
                  <a:cubicBezTo>
                    <a:pt x="310" y="229"/>
                    <a:pt x="313" y="226"/>
                    <a:pt x="316" y="225"/>
                  </a:cubicBezTo>
                  <a:cubicBezTo>
                    <a:pt x="320" y="222"/>
                    <a:pt x="322" y="222"/>
                    <a:pt x="327" y="223"/>
                  </a:cubicBezTo>
                  <a:cubicBezTo>
                    <a:pt x="329" y="223"/>
                    <a:pt x="329" y="224"/>
                    <a:pt x="331" y="226"/>
                  </a:cubicBezTo>
                  <a:cubicBezTo>
                    <a:pt x="332" y="227"/>
                    <a:pt x="334" y="227"/>
                    <a:pt x="336" y="227"/>
                  </a:cubicBezTo>
                  <a:cubicBezTo>
                    <a:pt x="338" y="227"/>
                    <a:pt x="339" y="228"/>
                    <a:pt x="341" y="228"/>
                  </a:cubicBezTo>
                  <a:cubicBezTo>
                    <a:pt x="343" y="230"/>
                    <a:pt x="344" y="228"/>
                    <a:pt x="346" y="227"/>
                  </a:cubicBezTo>
                  <a:cubicBezTo>
                    <a:pt x="349" y="224"/>
                    <a:pt x="344" y="222"/>
                    <a:pt x="346" y="219"/>
                  </a:cubicBezTo>
                  <a:cubicBezTo>
                    <a:pt x="347" y="217"/>
                    <a:pt x="351" y="213"/>
                    <a:pt x="353" y="214"/>
                  </a:cubicBezTo>
                  <a:cubicBezTo>
                    <a:pt x="357" y="216"/>
                    <a:pt x="362" y="216"/>
                    <a:pt x="366" y="218"/>
                  </a:cubicBezTo>
                  <a:cubicBezTo>
                    <a:pt x="368" y="219"/>
                    <a:pt x="367" y="221"/>
                    <a:pt x="368" y="222"/>
                  </a:cubicBezTo>
                  <a:cubicBezTo>
                    <a:pt x="369" y="225"/>
                    <a:pt x="371" y="225"/>
                    <a:pt x="374" y="226"/>
                  </a:cubicBezTo>
                  <a:cubicBezTo>
                    <a:pt x="378" y="227"/>
                    <a:pt x="382" y="224"/>
                    <a:pt x="386" y="225"/>
                  </a:cubicBezTo>
                  <a:cubicBezTo>
                    <a:pt x="387" y="225"/>
                    <a:pt x="389" y="225"/>
                    <a:pt x="390" y="226"/>
                  </a:cubicBezTo>
                  <a:cubicBezTo>
                    <a:pt x="392" y="227"/>
                    <a:pt x="394" y="227"/>
                    <a:pt x="396" y="229"/>
                  </a:cubicBezTo>
                  <a:cubicBezTo>
                    <a:pt x="401" y="233"/>
                    <a:pt x="409" y="233"/>
                    <a:pt x="415" y="231"/>
                  </a:cubicBezTo>
                  <a:cubicBezTo>
                    <a:pt x="419" y="230"/>
                    <a:pt x="422" y="228"/>
                    <a:pt x="426" y="227"/>
                  </a:cubicBezTo>
                  <a:cubicBezTo>
                    <a:pt x="428" y="225"/>
                    <a:pt x="431" y="227"/>
                    <a:pt x="433" y="227"/>
                  </a:cubicBezTo>
                  <a:cubicBezTo>
                    <a:pt x="435" y="228"/>
                    <a:pt x="436" y="226"/>
                    <a:pt x="438" y="227"/>
                  </a:cubicBezTo>
                  <a:cubicBezTo>
                    <a:pt x="439" y="228"/>
                    <a:pt x="443" y="231"/>
                    <a:pt x="445" y="230"/>
                  </a:cubicBezTo>
                  <a:cubicBezTo>
                    <a:pt x="446" y="230"/>
                    <a:pt x="448" y="229"/>
                    <a:pt x="449" y="228"/>
                  </a:cubicBezTo>
                  <a:cubicBezTo>
                    <a:pt x="452" y="227"/>
                    <a:pt x="453" y="227"/>
                    <a:pt x="453" y="225"/>
                  </a:cubicBezTo>
                  <a:cubicBezTo>
                    <a:pt x="453" y="221"/>
                    <a:pt x="456" y="217"/>
                    <a:pt x="458" y="215"/>
                  </a:cubicBezTo>
                  <a:cubicBezTo>
                    <a:pt x="459" y="214"/>
                    <a:pt x="460" y="212"/>
                    <a:pt x="459" y="211"/>
                  </a:cubicBezTo>
                  <a:cubicBezTo>
                    <a:pt x="458" y="210"/>
                    <a:pt x="455" y="210"/>
                    <a:pt x="457" y="208"/>
                  </a:cubicBezTo>
                  <a:cubicBezTo>
                    <a:pt x="460" y="205"/>
                    <a:pt x="465" y="205"/>
                    <a:pt x="470" y="204"/>
                  </a:cubicBezTo>
                  <a:cubicBezTo>
                    <a:pt x="472" y="204"/>
                    <a:pt x="474" y="204"/>
                    <a:pt x="476" y="205"/>
                  </a:cubicBezTo>
                  <a:cubicBezTo>
                    <a:pt x="478" y="206"/>
                    <a:pt x="481" y="206"/>
                    <a:pt x="483" y="207"/>
                  </a:cubicBezTo>
                  <a:cubicBezTo>
                    <a:pt x="486" y="208"/>
                    <a:pt x="487" y="212"/>
                    <a:pt x="489" y="215"/>
                  </a:cubicBezTo>
                  <a:cubicBezTo>
                    <a:pt x="490" y="218"/>
                    <a:pt x="492" y="221"/>
                    <a:pt x="493" y="224"/>
                  </a:cubicBezTo>
                  <a:cubicBezTo>
                    <a:pt x="493" y="225"/>
                    <a:pt x="493" y="227"/>
                    <a:pt x="494" y="229"/>
                  </a:cubicBezTo>
                  <a:cubicBezTo>
                    <a:pt x="494" y="230"/>
                    <a:pt x="497" y="230"/>
                    <a:pt x="498" y="230"/>
                  </a:cubicBezTo>
                  <a:cubicBezTo>
                    <a:pt x="502" y="231"/>
                    <a:pt x="507" y="233"/>
                    <a:pt x="508" y="237"/>
                  </a:cubicBezTo>
                  <a:cubicBezTo>
                    <a:pt x="509" y="240"/>
                    <a:pt x="510" y="242"/>
                    <a:pt x="514" y="242"/>
                  </a:cubicBezTo>
                  <a:cubicBezTo>
                    <a:pt x="515" y="242"/>
                    <a:pt x="517" y="242"/>
                    <a:pt x="518" y="242"/>
                  </a:cubicBezTo>
                  <a:cubicBezTo>
                    <a:pt x="520" y="242"/>
                    <a:pt x="520" y="240"/>
                    <a:pt x="522" y="240"/>
                  </a:cubicBezTo>
                  <a:cubicBezTo>
                    <a:pt x="525" y="240"/>
                    <a:pt x="528" y="237"/>
                    <a:pt x="530" y="241"/>
                  </a:cubicBezTo>
                  <a:cubicBezTo>
                    <a:pt x="530" y="243"/>
                    <a:pt x="530" y="243"/>
                    <a:pt x="529" y="244"/>
                  </a:cubicBezTo>
                  <a:cubicBezTo>
                    <a:pt x="527" y="246"/>
                    <a:pt x="527" y="247"/>
                    <a:pt x="526" y="249"/>
                  </a:cubicBezTo>
                  <a:cubicBezTo>
                    <a:pt x="525" y="252"/>
                    <a:pt x="523" y="255"/>
                    <a:pt x="521" y="258"/>
                  </a:cubicBezTo>
                  <a:cubicBezTo>
                    <a:pt x="520" y="260"/>
                    <a:pt x="519" y="259"/>
                    <a:pt x="518" y="258"/>
                  </a:cubicBezTo>
                  <a:cubicBezTo>
                    <a:pt x="516" y="257"/>
                    <a:pt x="516" y="258"/>
                    <a:pt x="514" y="259"/>
                  </a:cubicBezTo>
                  <a:cubicBezTo>
                    <a:pt x="513" y="259"/>
                    <a:pt x="511" y="260"/>
                    <a:pt x="511" y="260"/>
                  </a:cubicBezTo>
                  <a:cubicBezTo>
                    <a:pt x="510" y="261"/>
                    <a:pt x="513" y="265"/>
                    <a:pt x="513" y="267"/>
                  </a:cubicBezTo>
                  <a:cubicBezTo>
                    <a:pt x="512" y="268"/>
                    <a:pt x="512" y="270"/>
                    <a:pt x="512" y="271"/>
                  </a:cubicBezTo>
                  <a:cubicBezTo>
                    <a:pt x="511" y="273"/>
                    <a:pt x="509" y="272"/>
                    <a:pt x="509" y="274"/>
                  </a:cubicBezTo>
                  <a:cubicBezTo>
                    <a:pt x="511" y="273"/>
                    <a:pt x="512" y="274"/>
                    <a:pt x="514" y="272"/>
                  </a:cubicBezTo>
                  <a:cubicBezTo>
                    <a:pt x="515" y="270"/>
                    <a:pt x="517" y="272"/>
                    <a:pt x="519" y="272"/>
                  </a:cubicBezTo>
                  <a:cubicBezTo>
                    <a:pt x="523" y="274"/>
                    <a:pt x="527" y="272"/>
                    <a:pt x="531" y="269"/>
                  </a:cubicBezTo>
                  <a:cubicBezTo>
                    <a:pt x="534" y="266"/>
                    <a:pt x="537" y="262"/>
                    <a:pt x="540" y="259"/>
                  </a:cubicBezTo>
                  <a:cubicBezTo>
                    <a:pt x="543" y="255"/>
                    <a:pt x="546" y="251"/>
                    <a:pt x="549" y="247"/>
                  </a:cubicBezTo>
                  <a:cubicBezTo>
                    <a:pt x="554" y="240"/>
                    <a:pt x="559" y="235"/>
                    <a:pt x="558" y="226"/>
                  </a:cubicBezTo>
                  <a:cubicBezTo>
                    <a:pt x="558" y="222"/>
                    <a:pt x="559" y="220"/>
                    <a:pt x="561" y="217"/>
                  </a:cubicBezTo>
                  <a:cubicBezTo>
                    <a:pt x="562" y="215"/>
                    <a:pt x="562" y="214"/>
                    <a:pt x="563" y="212"/>
                  </a:cubicBezTo>
                  <a:cubicBezTo>
                    <a:pt x="563" y="212"/>
                    <a:pt x="563" y="211"/>
                    <a:pt x="563" y="210"/>
                  </a:cubicBezTo>
                  <a:cubicBezTo>
                    <a:pt x="563" y="209"/>
                    <a:pt x="561" y="208"/>
                    <a:pt x="561" y="207"/>
                  </a:cubicBezTo>
                  <a:cubicBezTo>
                    <a:pt x="561" y="207"/>
                    <a:pt x="563" y="208"/>
                    <a:pt x="563" y="207"/>
                  </a:cubicBezTo>
                  <a:cubicBezTo>
                    <a:pt x="562" y="206"/>
                    <a:pt x="562" y="205"/>
                    <a:pt x="561" y="205"/>
                  </a:cubicBezTo>
                  <a:cubicBezTo>
                    <a:pt x="560" y="204"/>
                    <a:pt x="558" y="201"/>
                    <a:pt x="557" y="200"/>
                  </a:cubicBezTo>
                  <a:cubicBezTo>
                    <a:pt x="556" y="200"/>
                    <a:pt x="551" y="198"/>
                    <a:pt x="550" y="199"/>
                  </a:cubicBezTo>
                  <a:cubicBezTo>
                    <a:pt x="550" y="200"/>
                    <a:pt x="551" y="201"/>
                    <a:pt x="550" y="201"/>
                  </a:cubicBezTo>
                  <a:cubicBezTo>
                    <a:pt x="548" y="201"/>
                    <a:pt x="548" y="203"/>
                    <a:pt x="547" y="203"/>
                  </a:cubicBezTo>
                  <a:cubicBezTo>
                    <a:pt x="545" y="205"/>
                    <a:pt x="544" y="202"/>
                    <a:pt x="544" y="201"/>
                  </a:cubicBezTo>
                  <a:cubicBezTo>
                    <a:pt x="544" y="199"/>
                    <a:pt x="546" y="198"/>
                    <a:pt x="543" y="199"/>
                  </a:cubicBezTo>
                  <a:cubicBezTo>
                    <a:pt x="540" y="200"/>
                    <a:pt x="544" y="202"/>
                    <a:pt x="540" y="202"/>
                  </a:cubicBezTo>
                  <a:cubicBezTo>
                    <a:pt x="539" y="202"/>
                    <a:pt x="541" y="197"/>
                    <a:pt x="540" y="196"/>
                  </a:cubicBezTo>
                  <a:cubicBezTo>
                    <a:pt x="540" y="197"/>
                    <a:pt x="529" y="197"/>
                    <a:pt x="534" y="194"/>
                  </a:cubicBezTo>
                  <a:cubicBezTo>
                    <a:pt x="538" y="191"/>
                    <a:pt x="542" y="188"/>
                    <a:pt x="546" y="185"/>
                  </a:cubicBezTo>
                  <a:cubicBezTo>
                    <a:pt x="547" y="184"/>
                    <a:pt x="548" y="182"/>
                    <a:pt x="549" y="181"/>
                  </a:cubicBezTo>
                  <a:cubicBezTo>
                    <a:pt x="552" y="179"/>
                    <a:pt x="555" y="177"/>
                    <a:pt x="557" y="175"/>
                  </a:cubicBezTo>
                  <a:cubicBezTo>
                    <a:pt x="558" y="174"/>
                    <a:pt x="559" y="172"/>
                    <a:pt x="561" y="171"/>
                  </a:cubicBezTo>
                  <a:cubicBezTo>
                    <a:pt x="563" y="169"/>
                    <a:pt x="565" y="167"/>
                    <a:pt x="567" y="165"/>
                  </a:cubicBezTo>
                  <a:cubicBezTo>
                    <a:pt x="571" y="162"/>
                    <a:pt x="577" y="162"/>
                    <a:pt x="582" y="162"/>
                  </a:cubicBezTo>
                  <a:cubicBezTo>
                    <a:pt x="583" y="162"/>
                    <a:pt x="584" y="162"/>
                    <a:pt x="585" y="162"/>
                  </a:cubicBezTo>
                  <a:cubicBezTo>
                    <a:pt x="586" y="163"/>
                    <a:pt x="586" y="164"/>
                    <a:pt x="587" y="164"/>
                  </a:cubicBezTo>
                  <a:cubicBezTo>
                    <a:pt x="588" y="163"/>
                    <a:pt x="590" y="163"/>
                    <a:pt x="591" y="162"/>
                  </a:cubicBezTo>
                  <a:cubicBezTo>
                    <a:pt x="592" y="162"/>
                    <a:pt x="593" y="163"/>
                    <a:pt x="594" y="163"/>
                  </a:cubicBezTo>
                  <a:cubicBezTo>
                    <a:pt x="595" y="163"/>
                    <a:pt x="596" y="163"/>
                    <a:pt x="597" y="163"/>
                  </a:cubicBezTo>
                  <a:cubicBezTo>
                    <a:pt x="597" y="162"/>
                    <a:pt x="598" y="163"/>
                    <a:pt x="599" y="163"/>
                  </a:cubicBezTo>
                  <a:cubicBezTo>
                    <a:pt x="601" y="163"/>
                    <a:pt x="601" y="160"/>
                    <a:pt x="604" y="160"/>
                  </a:cubicBezTo>
                  <a:cubicBezTo>
                    <a:pt x="605" y="160"/>
                    <a:pt x="607" y="160"/>
                    <a:pt x="608" y="160"/>
                  </a:cubicBezTo>
                  <a:cubicBezTo>
                    <a:pt x="609" y="161"/>
                    <a:pt x="610" y="162"/>
                    <a:pt x="611" y="162"/>
                  </a:cubicBezTo>
                  <a:cubicBezTo>
                    <a:pt x="612" y="163"/>
                    <a:pt x="616" y="161"/>
                    <a:pt x="616" y="164"/>
                  </a:cubicBezTo>
                  <a:cubicBezTo>
                    <a:pt x="616" y="164"/>
                    <a:pt x="613" y="164"/>
                    <a:pt x="613" y="165"/>
                  </a:cubicBezTo>
                  <a:cubicBezTo>
                    <a:pt x="612" y="167"/>
                    <a:pt x="616" y="166"/>
                    <a:pt x="616" y="166"/>
                  </a:cubicBezTo>
                  <a:cubicBezTo>
                    <a:pt x="618" y="166"/>
                    <a:pt x="620" y="166"/>
                    <a:pt x="621" y="166"/>
                  </a:cubicBezTo>
                  <a:cubicBezTo>
                    <a:pt x="622" y="165"/>
                    <a:pt x="622" y="165"/>
                    <a:pt x="623" y="164"/>
                  </a:cubicBezTo>
                  <a:cubicBezTo>
                    <a:pt x="624" y="164"/>
                    <a:pt x="625" y="165"/>
                    <a:pt x="627" y="165"/>
                  </a:cubicBezTo>
                  <a:cubicBezTo>
                    <a:pt x="628" y="165"/>
                    <a:pt x="635" y="163"/>
                    <a:pt x="631" y="162"/>
                  </a:cubicBezTo>
                  <a:cubicBezTo>
                    <a:pt x="629" y="162"/>
                    <a:pt x="628" y="163"/>
                    <a:pt x="628" y="160"/>
                  </a:cubicBezTo>
                  <a:cubicBezTo>
                    <a:pt x="628" y="159"/>
                    <a:pt x="630" y="156"/>
                    <a:pt x="631" y="155"/>
                  </a:cubicBezTo>
                  <a:cubicBezTo>
                    <a:pt x="633" y="154"/>
                    <a:pt x="634" y="153"/>
                    <a:pt x="636" y="151"/>
                  </a:cubicBezTo>
                  <a:cubicBezTo>
                    <a:pt x="637" y="150"/>
                    <a:pt x="639" y="150"/>
                    <a:pt x="640" y="148"/>
                  </a:cubicBezTo>
                  <a:cubicBezTo>
                    <a:pt x="641" y="146"/>
                    <a:pt x="642" y="145"/>
                    <a:pt x="644" y="145"/>
                  </a:cubicBezTo>
                  <a:cubicBezTo>
                    <a:pt x="646" y="145"/>
                    <a:pt x="649" y="144"/>
                    <a:pt x="651" y="144"/>
                  </a:cubicBezTo>
                  <a:cubicBezTo>
                    <a:pt x="653" y="144"/>
                    <a:pt x="654" y="146"/>
                    <a:pt x="655" y="146"/>
                  </a:cubicBezTo>
                  <a:cubicBezTo>
                    <a:pt x="656" y="145"/>
                    <a:pt x="657" y="143"/>
                    <a:pt x="658" y="144"/>
                  </a:cubicBezTo>
                  <a:cubicBezTo>
                    <a:pt x="659" y="145"/>
                    <a:pt x="656" y="148"/>
                    <a:pt x="656" y="149"/>
                  </a:cubicBezTo>
                  <a:cubicBezTo>
                    <a:pt x="656" y="151"/>
                    <a:pt x="657" y="149"/>
                    <a:pt x="659" y="150"/>
                  </a:cubicBezTo>
                  <a:cubicBezTo>
                    <a:pt x="659" y="150"/>
                    <a:pt x="657" y="152"/>
                    <a:pt x="657" y="153"/>
                  </a:cubicBezTo>
                  <a:cubicBezTo>
                    <a:pt x="657" y="154"/>
                    <a:pt x="664" y="149"/>
                    <a:pt x="664" y="149"/>
                  </a:cubicBezTo>
                  <a:cubicBezTo>
                    <a:pt x="665" y="148"/>
                    <a:pt x="666" y="147"/>
                    <a:pt x="668" y="146"/>
                  </a:cubicBezTo>
                  <a:cubicBezTo>
                    <a:pt x="669" y="145"/>
                    <a:pt x="672" y="147"/>
                    <a:pt x="672" y="145"/>
                  </a:cubicBezTo>
                  <a:cubicBezTo>
                    <a:pt x="671" y="143"/>
                    <a:pt x="672" y="139"/>
                    <a:pt x="675" y="139"/>
                  </a:cubicBezTo>
                  <a:cubicBezTo>
                    <a:pt x="676" y="138"/>
                    <a:pt x="678" y="137"/>
                    <a:pt x="679" y="138"/>
                  </a:cubicBezTo>
                  <a:cubicBezTo>
                    <a:pt x="680" y="138"/>
                    <a:pt x="682" y="140"/>
                    <a:pt x="683" y="139"/>
                  </a:cubicBezTo>
                  <a:cubicBezTo>
                    <a:pt x="681" y="140"/>
                    <a:pt x="678" y="139"/>
                    <a:pt x="677" y="142"/>
                  </a:cubicBezTo>
                  <a:cubicBezTo>
                    <a:pt x="677" y="143"/>
                    <a:pt x="677" y="144"/>
                    <a:pt x="677" y="145"/>
                  </a:cubicBezTo>
                  <a:cubicBezTo>
                    <a:pt x="677" y="146"/>
                    <a:pt x="675" y="146"/>
                    <a:pt x="676" y="147"/>
                  </a:cubicBezTo>
                  <a:cubicBezTo>
                    <a:pt x="676" y="148"/>
                    <a:pt x="677" y="148"/>
                    <a:pt x="676" y="149"/>
                  </a:cubicBezTo>
                  <a:cubicBezTo>
                    <a:pt x="675" y="149"/>
                    <a:pt x="674" y="150"/>
                    <a:pt x="675" y="151"/>
                  </a:cubicBezTo>
                  <a:cubicBezTo>
                    <a:pt x="675" y="151"/>
                    <a:pt x="669" y="153"/>
                    <a:pt x="669" y="154"/>
                  </a:cubicBezTo>
                  <a:cubicBezTo>
                    <a:pt x="667" y="155"/>
                    <a:pt x="666" y="157"/>
                    <a:pt x="664" y="158"/>
                  </a:cubicBezTo>
                  <a:cubicBezTo>
                    <a:pt x="662" y="160"/>
                    <a:pt x="660" y="161"/>
                    <a:pt x="658" y="163"/>
                  </a:cubicBezTo>
                  <a:cubicBezTo>
                    <a:pt x="654" y="166"/>
                    <a:pt x="651" y="173"/>
                    <a:pt x="646" y="173"/>
                  </a:cubicBezTo>
                  <a:cubicBezTo>
                    <a:pt x="645" y="173"/>
                    <a:pt x="641" y="174"/>
                    <a:pt x="641" y="175"/>
                  </a:cubicBezTo>
                  <a:cubicBezTo>
                    <a:pt x="641" y="178"/>
                    <a:pt x="641" y="179"/>
                    <a:pt x="638" y="181"/>
                  </a:cubicBezTo>
                  <a:cubicBezTo>
                    <a:pt x="634" y="184"/>
                    <a:pt x="634" y="190"/>
                    <a:pt x="635" y="195"/>
                  </a:cubicBezTo>
                  <a:cubicBezTo>
                    <a:pt x="636" y="200"/>
                    <a:pt x="635" y="206"/>
                    <a:pt x="638" y="210"/>
                  </a:cubicBezTo>
                  <a:cubicBezTo>
                    <a:pt x="639" y="212"/>
                    <a:pt x="639" y="215"/>
                    <a:pt x="639" y="217"/>
                  </a:cubicBezTo>
                  <a:cubicBezTo>
                    <a:pt x="639" y="217"/>
                    <a:pt x="639" y="219"/>
                    <a:pt x="640" y="219"/>
                  </a:cubicBezTo>
                  <a:cubicBezTo>
                    <a:pt x="641" y="219"/>
                    <a:pt x="639" y="222"/>
                    <a:pt x="640" y="222"/>
                  </a:cubicBezTo>
                  <a:cubicBezTo>
                    <a:pt x="640" y="222"/>
                    <a:pt x="645" y="218"/>
                    <a:pt x="645" y="217"/>
                  </a:cubicBezTo>
                  <a:cubicBezTo>
                    <a:pt x="647" y="215"/>
                    <a:pt x="648" y="213"/>
                    <a:pt x="649" y="210"/>
                  </a:cubicBezTo>
                  <a:cubicBezTo>
                    <a:pt x="650" y="208"/>
                    <a:pt x="654" y="206"/>
                    <a:pt x="655" y="206"/>
                  </a:cubicBezTo>
                  <a:cubicBezTo>
                    <a:pt x="658" y="208"/>
                    <a:pt x="655" y="202"/>
                    <a:pt x="656" y="201"/>
                  </a:cubicBezTo>
                  <a:cubicBezTo>
                    <a:pt x="658" y="198"/>
                    <a:pt x="659" y="197"/>
                    <a:pt x="662" y="197"/>
                  </a:cubicBezTo>
                  <a:cubicBezTo>
                    <a:pt x="665" y="197"/>
                    <a:pt x="669" y="197"/>
                    <a:pt x="667" y="194"/>
                  </a:cubicBezTo>
                  <a:cubicBezTo>
                    <a:pt x="664" y="191"/>
                    <a:pt x="666" y="188"/>
                    <a:pt x="669" y="186"/>
                  </a:cubicBezTo>
                  <a:cubicBezTo>
                    <a:pt x="670" y="185"/>
                    <a:pt x="670" y="187"/>
                    <a:pt x="671" y="187"/>
                  </a:cubicBezTo>
                  <a:cubicBezTo>
                    <a:pt x="673" y="187"/>
                    <a:pt x="673" y="184"/>
                    <a:pt x="673" y="183"/>
                  </a:cubicBezTo>
                  <a:cubicBezTo>
                    <a:pt x="671" y="181"/>
                    <a:pt x="669" y="180"/>
                    <a:pt x="671" y="177"/>
                  </a:cubicBezTo>
                  <a:cubicBezTo>
                    <a:pt x="671" y="177"/>
                    <a:pt x="674" y="176"/>
                    <a:pt x="673" y="175"/>
                  </a:cubicBezTo>
                  <a:cubicBezTo>
                    <a:pt x="672" y="175"/>
                    <a:pt x="671" y="173"/>
                    <a:pt x="670" y="173"/>
                  </a:cubicBezTo>
                  <a:cubicBezTo>
                    <a:pt x="669" y="173"/>
                    <a:pt x="670" y="174"/>
                    <a:pt x="669" y="174"/>
                  </a:cubicBezTo>
                  <a:cubicBezTo>
                    <a:pt x="667" y="174"/>
                    <a:pt x="666" y="173"/>
                    <a:pt x="667" y="171"/>
                  </a:cubicBezTo>
                  <a:cubicBezTo>
                    <a:pt x="668" y="169"/>
                    <a:pt x="670" y="168"/>
                    <a:pt x="672" y="165"/>
                  </a:cubicBezTo>
                  <a:cubicBezTo>
                    <a:pt x="673" y="163"/>
                    <a:pt x="673" y="160"/>
                    <a:pt x="676" y="158"/>
                  </a:cubicBezTo>
                  <a:cubicBezTo>
                    <a:pt x="677" y="157"/>
                    <a:pt x="677" y="159"/>
                    <a:pt x="677" y="159"/>
                  </a:cubicBezTo>
                  <a:cubicBezTo>
                    <a:pt x="679" y="159"/>
                    <a:pt x="679" y="157"/>
                    <a:pt x="680" y="158"/>
                  </a:cubicBezTo>
                  <a:cubicBezTo>
                    <a:pt x="681" y="158"/>
                    <a:pt x="681" y="159"/>
                    <a:pt x="682" y="158"/>
                  </a:cubicBezTo>
                  <a:cubicBezTo>
                    <a:pt x="684" y="157"/>
                    <a:pt x="685" y="156"/>
                    <a:pt x="687" y="155"/>
                  </a:cubicBezTo>
                  <a:cubicBezTo>
                    <a:pt x="690" y="154"/>
                    <a:pt x="686" y="158"/>
                    <a:pt x="688" y="159"/>
                  </a:cubicBezTo>
                  <a:cubicBezTo>
                    <a:pt x="688" y="160"/>
                    <a:pt x="692" y="156"/>
                    <a:pt x="693" y="156"/>
                  </a:cubicBezTo>
                  <a:cubicBezTo>
                    <a:pt x="695" y="155"/>
                    <a:pt x="697" y="154"/>
                    <a:pt x="700" y="154"/>
                  </a:cubicBezTo>
                  <a:cubicBezTo>
                    <a:pt x="702" y="154"/>
                    <a:pt x="704" y="154"/>
                    <a:pt x="705" y="156"/>
                  </a:cubicBezTo>
                  <a:cubicBezTo>
                    <a:pt x="706" y="156"/>
                    <a:pt x="707" y="157"/>
                    <a:pt x="708" y="158"/>
                  </a:cubicBezTo>
                  <a:cubicBezTo>
                    <a:pt x="709" y="159"/>
                    <a:pt x="709" y="156"/>
                    <a:pt x="710" y="156"/>
                  </a:cubicBezTo>
                  <a:cubicBezTo>
                    <a:pt x="718" y="149"/>
                    <a:pt x="727" y="146"/>
                    <a:pt x="736" y="142"/>
                  </a:cubicBezTo>
                  <a:cubicBezTo>
                    <a:pt x="738" y="141"/>
                    <a:pt x="741" y="140"/>
                    <a:pt x="742" y="138"/>
                  </a:cubicBezTo>
                  <a:cubicBezTo>
                    <a:pt x="743" y="136"/>
                    <a:pt x="743" y="139"/>
                    <a:pt x="745" y="139"/>
                  </a:cubicBezTo>
                  <a:cubicBezTo>
                    <a:pt x="746" y="139"/>
                    <a:pt x="748" y="139"/>
                    <a:pt x="749" y="139"/>
                  </a:cubicBezTo>
                  <a:cubicBezTo>
                    <a:pt x="750" y="140"/>
                    <a:pt x="751" y="141"/>
                    <a:pt x="752" y="141"/>
                  </a:cubicBezTo>
                  <a:cubicBezTo>
                    <a:pt x="755" y="141"/>
                    <a:pt x="755" y="137"/>
                    <a:pt x="754" y="135"/>
                  </a:cubicBezTo>
                  <a:cubicBezTo>
                    <a:pt x="754" y="134"/>
                    <a:pt x="750" y="132"/>
                    <a:pt x="751" y="131"/>
                  </a:cubicBezTo>
                  <a:cubicBezTo>
                    <a:pt x="751" y="130"/>
                    <a:pt x="749" y="125"/>
                    <a:pt x="748" y="126"/>
                  </a:cubicBezTo>
                  <a:cubicBezTo>
                    <a:pt x="748" y="127"/>
                    <a:pt x="746" y="125"/>
                    <a:pt x="745" y="125"/>
                  </a:cubicBezTo>
                  <a:cubicBezTo>
                    <a:pt x="744" y="124"/>
                    <a:pt x="745" y="123"/>
                    <a:pt x="744" y="122"/>
                  </a:cubicBezTo>
                  <a:cubicBezTo>
                    <a:pt x="744" y="121"/>
                    <a:pt x="741" y="122"/>
                    <a:pt x="741" y="122"/>
                  </a:cubicBezTo>
                  <a:cubicBezTo>
                    <a:pt x="740" y="123"/>
                    <a:pt x="737" y="122"/>
                    <a:pt x="738" y="121"/>
                  </a:cubicBezTo>
                  <a:cubicBezTo>
                    <a:pt x="738" y="120"/>
                    <a:pt x="741" y="121"/>
                    <a:pt x="742" y="121"/>
                  </a:cubicBezTo>
                  <a:cubicBezTo>
                    <a:pt x="742" y="120"/>
                    <a:pt x="739" y="120"/>
                    <a:pt x="739" y="120"/>
                  </a:cubicBezTo>
                  <a:cubicBezTo>
                    <a:pt x="739" y="117"/>
                    <a:pt x="747" y="122"/>
                    <a:pt x="748" y="122"/>
                  </a:cubicBezTo>
                  <a:cubicBezTo>
                    <a:pt x="750" y="123"/>
                    <a:pt x="756" y="121"/>
                    <a:pt x="758" y="119"/>
                  </a:cubicBezTo>
                  <a:cubicBezTo>
                    <a:pt x="759" y="118"/>
                    <a:pt x="757" y="118"/>
                    <a:pt x="757" y="117"/>
                  </a:cubicBezTo>
                  <a:cubicBezTo>
                    <a:pt x="757" y="117"/>
                    <a:pt x="761" y="117"/>
                    <a:pt x="761" y="115"/>
                  </a:cubicBezTo>
                  <a:cubicBezTo>
                    <a:pt x="760" y="114"/>
                    <a:pt x="758" y="113"/>
                    <a:pt x="759" y="112"/>
                  </a:cubicBezTo>
                  <a:cubicBezTo>
                    <a:pt x="759" y="111"/>
                    <a:pt x="761" y="109"/>
                    <a:pt x="761" y="109"/>
                  </a:cubicBezTo>
                  <a:cubicBezTo>
                    <a:pt x="762" y="109"/>
                    <a:pt x="766" y="110"/>
                    <a:pt x="766" y="109"/>
                  </a:cubicBezTo>
                  <a:cubicBezTo>
                    <a:pt x="765" y="110"/>
                    <a:pt x="762" y="111"/>
                    <a:pt x="763" y="112"/>
                  </a:cubicBezTo>
                  <a:cubicBezTo>
                    <a:pt x="764" y="113"/>
                    <a:pt x="765" y="114"/>
                    <a:pt x="765" y="114"/>
                  </a:cubicBezTo>
                  <a:cubicBezTo>
                    <a:pt x="765" y="115"/>
                    <a:pt x="764" y="116"/>
                    <a:pt x="765" y="116"/>
                  </a:cubicBezTo>
                  <a:cubicBezTo>
                    <a:pt x="767" y="116"/>
                    <a:pt x="769" y="115"/>
                    <a:pt x="771" y="115"/>
                  </a:cubicBezTo>
                  <a:cubicBezTo>
                    <a:pt x="773" y="115"/>
                    <a:pt x="775" y="115"/>
                    <a:pt x="777" y="116"/>
                  </a:cubicBezTo>
                  <a:cubicBezTo>
                    <a:pt x="778" y="117"/>
                    <a:pt x="778" y="117"/>
                    <a:pt x="778" y="119"/>
                  </a:cubicBezTo>
                  <a:cubicBezTo>
                    <a:pt x="778" y="120"/>
                    <a:pt x="782" y="121"/>
                    <a:pt x="783" y="121"/>
                  </a:cubicBezTo>
                  <a:cubicBezTo>
                    <a:pt x="784" y="122"/>
                    <a:pt x="790" y="126"/>
                    <a:pt x="791" y="124"/>
                  </a:cubicBezTo>
                  <a:cubicBezTo>
                    <a:pt x="790" y="127"/>
                    <a:pt x="796" y="124"/>
                    <a:pt x="796" y="124"/>
                  </a:cubicBezTo>
                  <a:cubicBezTo>
                    <a:pt x="796" y="123"/>
                    <a:pt x="792" y="123"/>
                    <a:pt x="793" y="122"/>
                  </a:cubicBezTo>
                  <a:cubicBezTo>
                    <a:pt x="793" y="120"/>
                    <a:pt x="796" y="122"/>
                    <a:pt x="796" y="122"/>
                  </a:cubicBezTo>
                  <a:cubicBezTo>
                    <a:pt x="796" y="120"/>
                    <a:pt x="795" y="122"/>
                    <a:pt x="796" y="119"/>
                  </a:cubicBezTo>
                  <a:cubicBezTo>
                    <a:pt x="796" y="118"/>
                    <a:pt x="796" y="117"/>
                    <a:pt x="796" y="116"/>
                  </a:cubicBezTo>
                  <a:cubicBezTo>
                    <a:pt x="795" y="115"/>
                    <a:pt x="794" y="115"/>
                    <a:pt x="794" y="114"/>
                  </a:cubicBezTo>
                  <a:cubicBezTo>
                    <a:pt x="794" y="114"/>
                    <a:pt x="801" y="116"/>
                    <a:pt x="802" y="115"/>
                  </a:cubicBezTo>
                  <a:cubicBezTo>
                    <a:pt x="802" y="115"/>
                    <a:pt x="801" y="114"/>
                    <a:pt x="800" y="114"/>
                  </a:cubicBezTo>
                  <a:cubicBezTo>
                    <a:pt x="801" y="114"/>
                    <a:pt x="804" y="115"/>
                    <a:pt x="805" y="114"/>
                  </a:cubicBezTo>
                  <a:cubicBezTo>
                    <a:pt x="805" y="113"/>
                    <a:pt x="805" y="112"/>
                    <a:pt x="806" y="111"/>
                  </a:cubicBezTo>
                  <a:cubicBezTo>
                    <a:pt x="806" y="111"/>
                    <a:pt x="809" y="111"/>
                    <a:pt x="809" y="111"/>
                  </a:cubicBezTo>
                  <a:cubicBezTo>
                    <a:pt x="809" y="111"/>
                    <a:pt x="808" y="111"/>
                    <a:pt x="808" y="111"/>
                  </a:cubicBezTo>
                  <a:cubicBezTo>
                    <a:pt x="807" y="110"/>
                    <a:pt x="810" y="111"/>
                    <a:pt x="808" y="111"/>
                  </a:cubicBezTo>
                  <a:close/>
                  <a:moveTo>
                    <a:pt x="405" y="192"/>
                  </a:moveTo>
                  <a:cubicBezTo>
                    <a:pt x="404" y="195"/>
                    <a:pt x="404" y="198"/>
                    <a:pt x="403" y="201"/>
                  </a:cubicBezTo>
                  <a:cubicBezTo>
                    <a:pt x="402" y="203"/>
                    <a:pt x="399" y="202"/>
                    <a:pt x="399" y="204"/>
                  </a:cubicBezTo>
                  <a:cubicBezTo>
                    <a:pt x="399" y="204"/>
                    <a:pt x="401" y="204"/>
                    <a:pt x="402" y="204"/>
                  </a:cubicBezTo>
                  <a:cubicBezTo>
                    <a:pt x="402" y="204"/>
                    <a:pt x="393" y="210"/>
                    <a:pt x="392" y="210"/>
                  </a:cubicBezTo>
                  <a:cubicBezTo>
                    <a:pt x="391" y="211"/>
                    <a:pt x="390" y="212"/>
                    <a:pt x="388" y="212"/>
                  </a:cubicBezTo>
                  <a:cubicBezTo>
                    <a:pt x="387" y="213"/>
                    <a:pt x="386" y="215"/>
                    <a:pt x="385" y="216"/>
                  </a:cubicBezTo>
                  <a:cubicBezTo>
                    <a:pt x="384" y="217"/>
                    <a:pt x="377" y="219"/>
                    <a:pt x="376" y="217"/>
                  </a:cubicBezTo>
                  <a:cubicBezTo>
                    <a:pt x="376" y="216"/>
                    <a:pt x="383" y="214"/>
                    <a:pt x="384" y="213"/>
                  </a:cubicBezTo>
                  <a:cubicBezTo>
                    <a:pt x="387" y="211"/>
                    <a:pt x="390" y="208"/>
                    <a:pt x="393" y="206"/>
                  </a:cubicBezTo>
                  <a:cubicBezTo>
                    <a:pt x="395" y="205"/>
                    <a:pt x="395" y="202"/>
                    <a:pt x="397" y="201"/>
                  </a:cubicBezTo>
                  <a:cubicBezTo>
                    <a:pt x="399" y="198"/>
                    <a:pt x="401" y="195"/>
                    <a:pt x="402" y="192"/>
                  </a:cubicBezTo>
                  <a:cubicBezTo>
                    <a:pt x="402" y="190"/>
                    <a:pt x="402" y="190"/>
                    <a:pt x="404" y="189"/>
                  </a:cubicBezTo>
                  <a:cubicBezTo>
                    <a:pt x="406" y="188"/>
                    <a:pt x="405" y="191"/>
                    <a:pt x="405" y="192"/>
                  </a:cubicBezTo>
                  <a:cubicBezTo>
                    <a:pt x="404" y="193"/>
                    <a:pt x="405" y="190"/>
                    <a:pt x="405" y="1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721">
              <a:extLst>
                <a:ext uri="{FF2B5EF4-FFF2-40B4-BE49-F238E27FC236}">
                  <a16:creationId xmlns:a16="http://schemas.microsoft.com/office/drawing/2014/main" id="{991AFA18-988A-7945-AA90-6A41B748D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0505" y="5241075"/>
              <a:ext cx="119965" cy="271210"/>
            </a:xfrm>
            <a:custGeom>
              <a:avLst/>
              <a:gdLst>
                <a:gd name="T0" fmla="*/ 13 w 15"/>
                <a:gd name="T1" fmla="*/ 26 h 32"/>
                <a:gd name="T2" fmla="*/ 10 w 15"/>
                <a:gd name="T3" fmla="*/ 13 h 32"/>
                <a:gd name="T4" fmla="*/ 9 w 15"/>
                <a:gd name="T5" fmla="*/ 4 h 32"/>
                <a:gd name="T6" fmla="*/ 9 w 15"/>
                <a:gd name="T7" fmla="*/ 1 h 32"/>
                <a:gd name="T8" fmla="*/ 6 w 15"/>
                <a:gd name="T9" fmla="*/ 0 h 32"/>
                <a:gd name="T10" fmla="*/ 7 w 15"/>
                <a:gd name="T11" fmla="*/ 3 h 32"/>
                <a:gd name="T12" fmla="*/ 6 w 15"/>
                <a:gd name="T13" fmla="*/ 5 h 32"/>
                <a:gd name="T14" fmla="*/ 4 w 15"/>
                <a:gd name="T15" fmla="*/ 7 h 32"/>
                <a:gd name="T16" fmla="*/ 4 w 15"/>
                <a:gd name="T17" fmla="*/ 9 h 32"/>
                <a:gd name="T18" fmla="*/ 2 w 15"/>
                <a:gd name="T19" fmla="*/ 14 h 32"/>
                <a:gd name="T20" fmla="*/ 5 w 15"/>
                <a:gd name="T21" fmla="*/ 20 h 32"/>
                <a:gd name="T22" fmla="*/ 6 w 15"/>
                <a:gd name="T23" fmla="*/ 32 h 32"/>
                <a:gd name="T24" fmla="*/ 15 w 15"/>
                <a:gd name="T25" fmla="*/ 32 h 32"/>
                <a:gd name="T26" fmla="*/ 13 w 15"/>
                <a:gd name="T27" fmla="*/ 26 h 32"/>
                <a:gd name="T28" fmla="*/ 13 w 15"/>
                <a:gd name="T2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32">
                  <a:moveTo>
                    <a:pt x="13" y="26"/>
                  </a:moveTo>
                  <a:cubicBezTo>
                    <a:pt x="13" y="22"/>
                    <a:pt x="9" y="17"/>
                    <a:pt x="10" y="13"/>
                  </a:cubicBezTo>
                  <a:cubicBezTo>
                    <a:pt x="11" y="10"/>
                    <a:pt x="10" y="7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0"/>
                    <a:pt x="6" y="0"/>
                    <a:pt x="6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5"/>
                    <a:pt x="4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3" y="11"/>
                    <a:pt x="3" y="13"/>
                    <a:pt x="2" y="14"/>
                  </a:cubicBezTo>
                  <a:cubicBezTo>
                    <a:pt x="0" y="15"/>
                    <a:pt x="4" y="18"/>
                    <a:pt x="5" y="20"/>
                  </a:cubicBezTo>
                  <a:cubicBezTo>
                    <a:pt x="6" y="22"/>
                    <a:pt x="4" y="32"/>
                    <a:pt x="6" y="32"/>
                  </a:cubicBezTo>
                  <a:cubicBezTo>
                    <a:pt x="9" y="32"/>
                    <a:pt x="12" y="32"/>
                    <a:pt x="15" y="32"/>
                  </a:cubicBezTo>
                  <a:cubicBezTo>
                    <a:pt x="15" y="30"/>
                    <a:pt x="14" y="28"/>
                    <a:pt x="13" y="26"/>
                  </a:cubicBezTo>
                  <a:cubicBezTo>
                    <a:pt x="13" y="24"/>
                    <a:pt x="13" y="27"/>
                    <a:pt x="13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722">
              <a:extLst>
                <a:ext uri="{FF2B5EF4-FFF2-40B4-BE49-F238E27FC236}">
                  <a16:creationId xmlns:a16="http://schemas.microsoft.com/office/drawing/2014/main" id="{B9E5E265-CA70-1045-8ADD-15F084362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5042" y="5503627"/>
              <a:ext cx="119965" cy="196192"/>
            </a:xfrm>
            <a:custGeom>
              <a:avLst/>
              <a:gdLst>
                <a:gd name="T0" fmla="*/ 12 w 15"/>
                <a:gd name="T1" fmla="*/ 1 h 23"/>
                <a:gd name="T2" fmla="*/ 7 w 15"/>
                <a:gd name="T3" fmla="*/ 1 h 23"/>
                <a:gd name="T4" fmla="*/ 2 w 15"/>
                <a:gd name="T5" fmla="*/ 2 h 23"/>
                <a:gd name="T6" fmla="*/ 1 w 15"/>
                <a:gd name="T7" fmla="*/ 7 h 23"/>
                <a:gd name="T8" fmla="*/ 2 w 15"/>
                <a:gd name="T9" fmla="*/ 11 h 23"/>
                <a:gd name="T10" fmla="*/ 1 w 15"/>
                <a:gd name="T11" fmla="*/ 23 h 23"/>
                <a:gd name="T12" fmla="*/ 4 w 15"/>
                <a:gd name="T13" fmla="*/ 20 h 23"/>
                <a:gd name="T14" fmla="*/ 7 w 15"/>
                <a:gd name="T15" fmla="*/ 20 h 23"/>
                <a:gd name="T16" fmla="*/ 9 w 15"/>
                <a:gd name="T17" fmla="*/ 23 h 23"/>
                <a:gd name="T18" fmla="*/ 9 w 15"/>
                <a:gd name="T19" fmla="*/ 20 h 23"/>
                <a:gd name="T20" fmla="*/ 6 w 15"/>
                <a:gd name="T21" fmla="*/ 16 h 23"/>
                <a:gd name="T22" fmla="*/ 4 w 15"/>
                <a:gd name="T23" fmla="*/ 7 h 23"/>
                <a:gd name="T24" fmla="*/ 9 w 15"/>
                <a:gd name="T25" fmla="*/ 3 h 23"/>
                <a:gd name="T26" fmla="*/ 15 w 15"/>
                <a:gd name="T27" fmla="*/ 6 h 23"/>
                <a:gd name="T28" fmla="*/ 12 w 15"/>
                <a:gd name="T2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3">
                  <a:moveTo>
                    <a:pt x="12" y="1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5" y="1"/>
                    <a:pt x="3" y="0"/>
                    <a:pt x="2" y="2"/>
                  </a:cubicBezTo>
                  <a:cubicBezTo>
                    <a:pt x="2" y="4"/>
                    <a:pt x="1" y="5"/>
                    <a:pt x="1" y="7"/>
                  </a:cubicBezTo>
                  <a:cubicBezTo>
                    <a:pt x="1" y="8"/>
                    <a:pt x="2" y="9"/>
                    <a:pt x="2" y="11"/>
                  </a:cubicBezTo>
                  <a:cubicBezTo>
                    <a:pt x="2" y="12"/>
                    <a:pt x="0" y="23"/>
                    <a:pt x="1" y="23"/>
                  </a:cubicBezTo>
                  <a:cubicBezTo>
                    <a:pt x="3" y="22"/>
                    <a:pt x="1" y="19"/>
                    <a:pt x="4" y="20"/>
                  </a:cubicBezTo>
                  <a:cubicBezTo>
                    <a:pt x="5" y="20"/>
                    <a:pt x="7" y="19"/>
                    <a:pt x="7" y="20"/>
                  </a:cubicBezTo>
                  <a:cubicBezTo>
                    <a:pt x="8" y="20"/>
                    <a:pt x="8" y="23"/>
                    <a:pt x="9" y="23"/>
                  </a:cubicBezTo>
                  <a:cubicBezTo>
                    <a:pt x="9" y="23"/>
                    <a:pt x="9" y="20"/>
                    <a:pt x="9" y="20"/>
                  </a:cubicBezTo>
                  <a:cubicBezTo>
                    <a:pt x="9" y="18"/>
                    <a:pt x="7" y="17"/>
                    <a:pt x="6" y="16"/>
                  </a:cubicBezTo>
                  <a:cubicBezTo>
                    <a:pt x="5" y="14"/>
                    <a:pt x="2" y="9"/>
                    <a:pt x="4" y="7"/>
                  </a:cubicBezTo>
                  <a:cubicBezTo>
                    <a:pt x="7" y="5"/>
                    <a:pt x="6" y="4"/>
                    <a:pt x="9" y="3"/>
                  </a:cubicBezTo>
                  <a:cubicBezTo>
                    <a:pt x="11" y="2"/>
                    <a:pt x="14" y="4"/>
                    <a:pt x="15" y="6"/>
                  </a:cubicBezTo>
                  <a:cubicBezTo>
                    <a:pt x="14" y="4"/>
                    <a:pt x="13" y="2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723">
              <a:extLst>
                <a:ext uri="{FF2B5EF4-FFF2-40B4-BE49-F238E27FC236}">
                  <a16:creationId xmlns:a16="http://schemas.microsoft.com/office/drawing/2014/main" id="{77AFAE18-1C0C-3148-A9F8-DFEFC6DEF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2501" y="6080672"/>
              <a:ext cx="169042" cy="213507"/>
            </a:xfrm>
            <a:custGeom>
              <a:avLst/>
              <a:gdLst>
                <a:gd name="T0" fmla="*/ 5 w 21"/>
                <a:gd name="T1" fmla="*/ 1 h 25"/>
                <a:gd name="T2" fmla="*/ 4 w 21"/>
                <a:gd name="T3" fmla="*/ 7 h 25"/>
                <a:gd name="T4" fmla="*/ 1 w 21"/>
                <a:gd name="T5" fmla="*/ 9 h 25"/>
                <a:gd name="T6" fmla="*/ 3 w 21"/>
                <a:gd name="T7" fmla="*/ 11 h 25"/>
                <a:gd name="T8" fmla="*/ 2 w 21"/>
                <a:gd name="T9" fmla="*/ 14 h 25"/>
                <a:gd name="T10" fmla="*/ 3 w 21"/>
                <a:gd name="T11" fmla="*/ 16 h 25"/>
                <a:gd name="T12" fmla="*/ 1 w 21"/>
                <a:gd name="T13" fmla="*/ 20 h 25"/>
                <a:gd name="T14" fmla="*/ 3 w 21"/>
                <a:gd name="T15" fmla="*/ 21 h 25"/>
                <a:gd name="T16" fmla="*/ 0 w 21"/>
                <a:gd name="T17" fmla="*/ 24 h 25"/>
                <a:gd name="T18" fmla="*/ 2 w 21"/>
                <a:gd name="T19" fmla="*/ 23 h 25"/>
                <a:gd name="T20" fmla="*/ 3 w 21"/>
                <a:gd name="T21" fmla="*/ 24 h 25"/>
                <a:gd name="T22" fmla="*/ 6 w 21"/>
                <a:gd name="T23" fmla="*/ 22 h 25"/>
                <a:gd name="T24" fmla="*/ 8 w 21"/>
                <a:gd name="T25" fmla="*/ 22 h 25"/>
                <a:gd name="T26" fmla="*/ 9 w 21"/>
                <a:gd name="T27" fmla="*/ 22 h 25"/>
                <a:gd name="T28" fmla="*/ 12 w 21"/>
                <a:gd name="T29" fmla="*/ 21 h 25"/>
                <a:gd name="T30" fmla="*/ 14 w 21"/>
                <a:gd name="T31" fmla="*/ 20 h 25"/>
                <a:gd name="T32" fmla="*/ 17 w 21"/>
                <a:gd name="T33" fmla="*/ 18 h 25"/>
                <a:gd name="T34" fmla="*/ 20 w 21"/>
                <a:gd name="T35" fmla="*/ 20 h 25"/>
                <a:gd name="T36" fmla="*/ 19 w 21"/>
                <a:gd name="T37" fmla="*/ 16 h 25"/>
                <a:gd name="T38" fmla="*/ 17 w 21"/>
                <a:gd name="T39" fmla="*/ 12 h 25"/>
                <a:gd name="T40" fmla="*/ 12 w 21"/>
                <a:gd name="T41" fmla="*/ 0 h 25"/>
                <a:gd name="T42" fmla="*/ 5 w 21"/>
                <a:gd name="T43" fmla="*/ 1 h 25"/>
                <a:gd name="T44" fmla="*/ 5 w 21"/>
                <a:gd name="T4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25">
                  <a:moveTo>
                    <a:pt x="5" y="1"/>
                  </a:moveTo>
                  <a:cubicBezTo>
                    <a:pt x="3" y="2"/>
                    <a:pt x="2" y="6"/>
                    <a:pt x="4" y="7"/>
                  </a:cubicBezTo>
                  <a:cubicBezTo>
                    <a:pt x="7" y="10"/>
                    <a:pt x="2" y="9"/>
                    <a:pt x="1" y="9"/>
                  </a:cubicBezTo>
                  <a:cubicBezTo>
                    <a:pt x="1" y="9"/>
                    <a:pt x="3" y="11"/>
                    <a:pt x="3" y="11"/>
                  </a:cubicBezTo>
                  <a:cubicBezTo>
                    <a:pt x="3" y="13"/>
                    <a:pt x="3" y="13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2" y="17"/>
                    <a:pt x="1" y="20"/>
                    <a:pt x="1" y="20"/>
                  </a:cubicBezTo>
                  <a:cubicBezTo>
                    <a:pt x="1" y="20"/>
                    <a:pt x="3" y="20"/>
                    <a:pt x="3" y="21"/>
                  </a:cubicBezTo>
                  <a:cubicBezTo>
                    <a:pt x="3" y="21"/>
                    <a:pt x="0" y="23"/>
                    <a:pt x="0" y="24"/>
                  </a:cubicBezTo>
                  <a:cubicBezTo>
                    <a:pt x="0" y="24"/>
                    <a:pt x="1" y="23"/>
                    <a:pt x="2" y="23"/>
                  </a:cubicBezTo>
                  <a:cubicBezTo>
                    <a:pt x="2" y="23"/>
                    <a:pt x="2" y="25"/>
                    <a:pt x="3" y="24"/>
                  </a:cubicBezTo>
                  <a:cubicBezTo>
                    <a:pt x="3" y="23"/>
                    <a:pt x="5" y="22"/>
                    <a:pt x="6" y="22"/>
                  </a:cubicBezTo>
                  <a:cubicBezTo>
                    <a:pt x="7" y="21"/>
                    <a:pt x="6" y="25"/>
                    <a:pt x="8" y="22"/>
                  </a:cubicBezTo>
                  <a:cubicBezTo>
                    <a:pt x="9" y="20"/>
                    <a:pt x="8" y="21"/>
                    <a:pt x="9" y="22"/>
                  </a:cubicBezTo>
                  <a:cubicBezTo>
                    <a:pt x="9" y="22"/>
                    <a:pt x="12" y="21"/>
                    <a:pt x="12" y="21"/>
                  </a:cubicBezTo>
                  <a:cubicBezTo>
                    <a:pt x="14" y="21"/>
                    <a:pt x="13" y="20"/>
                    <a:pt x="14" y="20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18" y="16"/>
                    <a:pt x="19" y="19"/>
                    <a:pt x="20" y="20"/>
                  </a:cubicBezTo>
                  <a:cubicBezTo>
                    <a:pt x="21" y="20"/>
                    <a:pt x="19" y="16"/>
                    <a:pt x="19" y="16"/>
                  </a:cubicBezTo>
                  <a:cubicBezTo>
                    <a:pt x="18" y="15"/>
                    <a:pt x="17" y="14"/>
                    <a:pt x="17" y="12"/>
                  </a:cubicBezTo>
                  <a:cubicBezTo>
                    <a:pt x="17" y="7"/>
                    <a:pt x="14" y="4"/>
                    <a:pt x="12" y="0"/>
                  </a:cubicBezTo>
                  <a:cubicBezTo>
                    <a:pt x="10" y="2"/>
                    <a:pt x="8" y="1"/>
                    <a:pt x="5" y="1"/>
                  </a:cubicBezTo>
                  <a:cubicBezTo>
                    <a:pt x="5" y="2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724">
              <a:extLst>
                <a:ext uri="{FF2B5EF4-FFF2-40B4-BE49-F238E27FC236}">
                  <a16:creationId xmlns:a16="http://schemas.microsoft.com/office/drawing/2014/main" id="{5147F27A-C678-8A43-B61F-29747627E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1613" y="5852738"/>
              <a:ext cx="256290" cy="262556"/>
            </a:xfrm>
            <a:custGeom>
              <a:avLst/>
              <a:gdLst>
                <a:gd name="T0" fmla="*/ 32 w 32"/>
                <a:gd name="T1" fmla="*/ 3 h 31"/>
                <a:gd name="T2" fmla="*/ 29 w 32"/>
                <a:gd name="T3" fmla="*/ 1 h 31"/>
                <a:gd name="T4" fmla="*/ 27 w 32"/>
                <a:gd name="T5" fmla="*/ 4 h 31"/>
                <a:gd name="T6" fmla="*/ 25 w 32"/>
                <a:gd name="T7" fmla="*/ 5 h 31"/>
                <a:gd name="T8" fmla="*/ 20 w 32"/>
                <a:gd name="T9" fmla="*/ 6 h 31"/>
                <a:gd name="T10" fmla="*/ 20 w 32"/>
                <a:gd name="T11" fmla="*/ 10 h 31"/>
                <a:gd name="T12" fmla="*/ 13 w 32"/>
                <a:gd name="T13" fmla="*/ 9 h 31"/>
                <a:gd name="T14" fmla="*/ 10 w 32"/>
                <a:gd name="T15" fmla="*/ 12 h 31"/>
                <a:gd name="T16" fmla="*/ 0 w 32"/>
                <a:gd name="T17" fmla="*/ 19 h 31"/>
                <a:gd name="T18" fmla="*/ 6 w 32"/>
                <a:gd name="T19" fmla="*/ 21 h 31"/>
                <a:gd name="T20" fmla="*/ 5 w 32"/>
                <a:gd name="T21" fmla="*/ 24 h 31"/>
                <a:gd name="T22" fmla="*/ 6 w 32"/>
                <a:gd name="T23" fmla="*/ 26 h 31"/>
                <a:gd name="T24" fmla="*/ 3 w 32"/>
                <a:gd name="T25" fmla="*/ 29 h 31"/>
                <a:gd name="T26" fmla="*/ 5 w 32"/>
                <a:gd name="T27" fmla="*/ 30 h 31"/>
                <a:gd name="T28" fmla="*/ 5 w 32"/>
                <a:gd name="T29" fmla="*/ 31 h 31"/>
                <a:gd name="T30" fmla="*/ 9 w 32"/>
                <a:gd name="T31" fmla="*/ 31 h 31"/>
                <a:gd name="T32" fmla="*/ 12 w 32"/>
                <a:gd name="T33" fmla="*/ 31 h 31"/>
                <a:gd name="T34" fmla="*/ 14 w 32"/>
                <a:gd name="T35" fmla="*/ 28 h 31"/>
                <a:gd name="T36" fmla="*/ 21 w 32"/>
                <a:gd name="T37" fmla="*/ 27 h 31"/>
                <a:gd name="T38" fmla="*/ 16 w 32"/>
                <a:gd name="T39" fmla="*/ 22 h 31"/>
                <a:gd name="T40" fmla="*/ 20 w 32"/>
                <a:gd name="T41" fmla="*/ 19 h 31"/>
                <a:gd name="T42" fmla="*/ 27 w 32"/>
                <a:gd name="T43" fmla="*/ 14 h 31"/>
                <a:gd name="T44" fmla="*/ 27 w 32"/>
                <a:gd name="T45" fmla="*/ 8 h 31"/>
                <a:gd name="T46" fmla="*/ 32 w 32"/>
                <a:gd name="T4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1">
                  <a:moveTo>
                    <a:pt x="32" y="3"/>
                  </a:moveTo>
                  <a:cubicBezTo>
                    <a:pt x="31" y="2"/>
                    <a:pt x="30" y="0"/>
                    <a:pt x="29" y="1"/>
                  </a:cubicBezTo>
                  <a:cubicBezTo>
                    <a:pt x="28" y="1"/>
                    <a:pt x="28" y="3"/>
                    <a:pt x="27" y="4"/>
                  </a:cubicBezTo>
                  <a:cubicBezTo>
                    <a:pt x="27" y="4"/>
                    <a:pt x="26" y="3"/>
                    <a:pt x="25" y="5"/>
                  </a:cubicBezTo>
                  <a:cubicBezTo>
                    <a:pt x="24" y="6"/>
                    <a:pt x="22" y="6"/>
                    <a:pt x="20" y="6"/>
                  </a:cubicBezTo>
                  <a:cubicBezTo>
                    <a:pt x="18" y="7"/>
                    <a:pt x="22" y="9"/>
                    <a:pt x="20" y="10"/>
                  </a:cubicBezTo>
                  <a:cubicBezTo>
                    <a:pt x="17" y="11"/>
                    <a:pt x="16" y="9"/>
                    <a:pt x="13" y="9"/>
                  </a:cubicBezTo>
                  <a:cubicBezTo>
                    <a:pt x="12" y="8"/>
                    <a:pt x="10" y="11"/>
                    <a:pt x="10" y="12"/>
                  </a:cubicBezTo>
                  <a:cubicBezTo>
                    <a:pt x="7" y="15"/>
                    <a:pt x="1" y="15"/>
                    <a:pt x="0" y="19"/>
                  </a:cubicBezTo>
                  <a:cubicBezTo>
                    <a:pt x="0" y="19"/>
                    <a:pt x="6" y="21"/>
                    <a:pt x="6" y="21"/>
                  </a:cubicBezTo>
                  <a:cubicBezTo>
                    <a:pt x="6" y="22"/>
                    <a:pt x="5" y="24"/>
                    <a:pt x="5" y="24"/>
                  </a:cubicBezTo>
                  <a:cubicBezTo>
                    <a:pt x="5" y="26"/>
                    <a:pt x="6" y="25"/>
                    <a:pt x="6" y="26"/>
                  </a:cubicBezTo>
                  <a:cubicBezTo>
                    <a:pt x="6" y="25"/>
                    <a:pt x="2" y="28"/>
                    <a:pt x="3" y="29"/>
                  </a:cubicBezTo>
                  <a:cubicBezTo>
                    <a:pt x="3" y="29"/>
                    <a:pt x="5" y="30"/>
                    <a:pt x="5" y="30"/>
                  </a:cubicBezTo>
                  <a:cubicBezTo>
                    <a:pt x="6" y="30"/>
                    <a:pt x="5" y="30"/>
                    <a:pt x="5" y="31"/>
                  </a:cubicBezTo>
                  <a:cubicBezTo>
                    <a:pt x="5" y="30"/>
                    <a:pt x="9" y="30"/>
                    <a:pt x="9" y="31"/>
                  </a:cubicBezTo>
                  <a:cubicBezTo>
                    <a:pt x="10" y="31"/>
                    <a:pt x="11" y="31"/>
                    <a:pt x="12" y="31"/>
                  </a:cubicBezTo>
                  <a:cubicBezTo>
                    <a:pt x="12" y="31"/>
                    <a:pt x="13" y="29"/>
                    <a:pt x="14" y="28"/>
                  </a:cubicBezTo>
                  <a:cubicBezTo>
                    <a:pt x="17" y="28"/>
                    <a:pt x="19" y="29"/>
                    <a:pt x="21" y="27"/>
                  </a:cubicBezTo>
                  <a:cubicBezTo>
                    <a:pt x="21" y="25"/>
                    <a:pt x="16" y="23"/>
                    <a:pt x="16" y="22"/>
                  </a:cubicBezTo>
                  <a:cubicBezTo>
                    <a:pt x="17" y="21"/>
                    <a:pt x="18" y="20"/>
                    <a:pt x="20" y="19"/>
                  </a:cubicBezTo>
                  <a:cubicBezTo>
                    <a:pt x="22" y="17"/>
                    <a:pt x="24" y="15"/>
                    <a:pt x="27" y="14"/>
                  </a:cubicBezTo>
                  <a:cubicBezTo>
                    <a:pt x="29" y="12"/>
                    <a:pt x="26" y="9"/>
                    <a:pt x="27" y="8"/>
                  </a:cubicBezTo>
                  <a:cubicBezTo>
                    <a:pt x="29" y="6"/>
                    <a:pt x="30" y="4"/>
                    <a:pt x="3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8" name="Freeform 725">
              <a:extLst>
                <a:ext uri="{FF2B5EF4-FFF2-40B4-BE49-F238E27FC236}">
                  <a16:creationId xmlns:a16="http://schemas.microsoft.com/office/drawing/2014/main" id="{424A58FD-4B63-A944-931C-5B5CF7EBA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1340" y="5183369"/>
              <a:ext cx="190855" cy="210619"/>
            </a:xfrm>
            <a:custGeom>
              <a:avLst/>
              <a:gdLst>
                <a:gd name="T0" fmla="*/ 21 w 24"/>
                <a:gd name="T1" fmla="*/ 8 h 25"/>
                <a:gd name="T2" fmla="*/ 18 w 24"/>
                <a:gd name="T3" fmla="*/ 5 h 25"/>
                <a:gd name="T4" fmla="*/ 15 w 24"/>
                <a:gd name="T5" fmla="*/ 6 h 25"/>
                <a:gd name="T6" fmla="*/ 16 w 24"/>
                <a:gd name="T7" fmla="*/ 1 h 25"/>
                <a:gd name="T8" fmla="*/ 10 w 24"/>
                <a:gd name="T9" fmla="*/ 1 h 25"/>
                <a:gd name="T10" fmla="*/ 10 w 24"/>
                <a:gd name="T11" fmla="*/ 2 h 25"/>
                <a:gd name="T12" fmla="*/ 9 w 24"/>
                <a:gd name="T13" fmla="*/ 3 h 25"/>
                <a:gd name="T14" fmla="*/ 11 w 24"/>
                <a:gd name="T15" fmla="*/ 4 h 25"/>
                <a:gd name="T16" fmla="*/ 9 w 24"/>
                <a:gd name="T17" fmla="*/ 5 h 25"/>
                <a:gd name="T18" fmla="*/ 2 w 24"/>
                <a:gd name="T19" fmla="*/ 6 h 25"/>
                <a:gd name="T20" fmla="*/ 3 w 24"/>
                <a:gd name="T21" fmla="*/ 7 h 25"/>
                <a:gd name="T22" fmla="*/ 2 w 24"/>
                <a:gd name="T23" fmla="*/ 8 h 25"/>
                <a:gd name="T24" fmla="*/ 2 w 24"/>
                <a:gd name="T25" fmla="*/ 8 h 25"/>
                <a:gd name="T26" fmla="*/ 1 w 24"/>
                <a:gd name="T27" fmla="*/ 8 h 25"/>
                <a:gd name="T28" fmla="*/ 3 w 24"/>
                <a:gd name="T29" fmla="*/ 10 h 25"/>
                <a:gd name="T30" fmla="*/ 6 w 24"/>
                <a:gd name="T31" fmla="*/ 13 h 25"/>
                <a:gd name="T32" fmla="*/ 5 w 24"/>
                <a:gd name="T33" fmla="*/ 17 h 25"/>
                <a:gd name="T34" fmla="*/ 1 w 24"/>
                <a:gd name="T35" fmla="*/ 20 h 25"/>
                <a:gd name="T36" fmla="*/ 3 w 24"/>
                <a:gd name="T37" fmla="*/ 20 h 25"/>
                <a:gd name="T38" fmla="*/ 0 w 24"/>
                <a:gd name="T39" fmla="*/ 22 h 25"/>
                <a:gd name="T40" fmla="*/ 3 w 24"/>
                <a:gd name="T41" fmla="*/ 21 h 25"/>
                <a:gd name="T42" fmla="*/ 2 w 24"/>
                <a:gd name="T43" fmla="*/ 24 h 25"/>
                <a:gd name="T44" fmla="*/ 4 w 24"/>
                <a:gd name="T45" fmla="*/ 23 h 25"/>
                <a:gd name="T46" fmla="*/ 4 w 24"/>
                <a:gd name="T47" fmla="*/ 25 h 25"/>
                <a:gd name="T48" fmla="*/ 8 w 24"/>
                <a:gd name="T49" fmla="*/ 24 h 25"/>
                <a:gd name="T50" fmla="*/ 17 w 24"/>
                <a:gd name="T51" fmla="*/ 20 h 25"/>
                <a:gd name="T52" fmla="*/ 22 w 24"/>
                <a:gd name="T53" fmla="*/ 16 h 25"/>
                <a:gd name="T54" fmla="*/ 21 w 24"/>
                <a:gd name="T55" fmla="*/ 8 h 25"/>
                <a:gd name="T56" fmla="*/ 21 w 24"/>
                <a:gd name="T5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25">
                  <a:moveTo>
                    <a:pt x="21" y="8"/>
                  </a:moveTo>
                  <a:cubicBezTo>
                    <a:pt x="20" y="8"/>
                    <a:pt x="19" y="5"/>
                    <a:pt x="18" y="5"/>
                  </a:cubicBezTo>
                  <a:cubicBezTo>
                    <a:pt x="16" y="6"/>
                    <a:pt x="17" y="7"/>
                    <a:pt x="15" y="6"/>
                  </a:cubicBezTo>
                  <a:cubicBezTo>
                    <a:pt x="11" y="5"/>
                    <a:pt x="15" y="3"/>
                    <a:pt x="16" y="1"/>
                  </a:cubicBezTo>
                  <a:cubicBezTo>
                    <a:pt x="14" y="1"/>
                    <a:pt x="11" y="0"/>
                    <a:pt x="10" y="1"/>
                  </a:cubicBezTo>
                  <a:cubicBezTo>
                    <a:pt x="10" y="1"/>
                    <a:pt x="12" y="1"/>
                    <a:pt x="10" y="2"/>
                  </a:cubicBezTo>
                  <a:cubicBezTo>
                    <a:pt x="10" y="2"/>
                    <a:pt x="8" y="3"/>
                    <a:pt x="9" y="3"/>
                  </a:cubicBezTo>
                  <a:cubicBezTo>
                    <a:pt x="9" y="4"/>
                    <a:pt x="11" y="3"/>
                    <a:pt x="11" y="4"/>
                  </a:cubicBezTo>
                  <a:cubicBezTo>
                    <a:pt x="12" y="5"/>
                    <a:pt x="9" y="5"/>
                    <a:pt x="9" y="5"/>
                  </a:cubicBezTo>
                  <a:cubicBezTo>
                    <a:pt x="7" y="6"/>
                    <a:pt x="3" y="5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1" y="8"/>
                    <a:pt x="1" y="8"/>
                  </a:cubicBezTo>
                  <a:cubicBezTo>
                    <a:pt x="1" y="9"/>
                    <a:pt x="5" y="9"/>
                    <a:pt x="3" y="10"/>
                  </a:cubicBezTo>
                  <a:cubicBezTo>
                    <a:pt x="0" y="12"/>
                    <a:pt x="4" y="13"/>
                    <a:pt x="6" y="13"/>
                  </a:cubicBezTo>
                  <a:cubicBezTo>
                    <a:pt x="7" y="13"/>
                    <a:pt x="5" y="16"/>
                    <a:pt x="5" y="17"/>
                  </a:cubicBezTo>
                  <a:cubicBezTo>
                    <a:pt x="4" y="17"/>
                    <a:pt x="2" y="21"/>
                    <a:pt x="1" y="20"/>
                  </a:cubicBezTo>
                  <a:cubicBezTo>
                    <a:pt x="1" y="20"/>
                    <a:pt x="3" y="20"/>
                    <a:pt x="3" y="20"/>
                  </a:cubicBezTo>
                  <a:cubicBezTo>
                    <a:pt x="2" y="21"/>
                    <a:pt x="1" y="20"/>
                    <a:pt x="0" y="22"/>
                  </a:cubicBezTo>
                  <a:cubicBezTo>
                    <a:pt x="0" y="22"/>
                    <a:pt x="3" y="21"/>
                    <a:pt x="3" y="21"/>
                  </a:cubicBezTo>
                  <a:cubicBezTo>
                    <a:pt x="3" y="21"/>
                    <a:pt x="2" y="23"/>
                    <a:pt x="2" y="24"/>
                  </a:cubicBezTo>
                  <a:cubicBezTo>
                    <a:pt x="2" y="24"/>
                    <a:pt x="4" y="23"/>
                    <a:pt x="4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5" y="25"/>
                    <a:pt x="7" y="24"/>
                    <a:pt x="8" y="24"/>
                  </a:cubicBezTo>
                  <a:cubicBezTo>
                    <a:pt x="11" y="23"/>
                    <a:pt x="14" y="20"/>
                    <a:pt x="17" y="20"/>
                  </a:cubicBezTo>
                  <a:cubicBezTo>
                    <a:pt x="21" y="20"/>
                    <a:pt x="20" y="19"/>
                    <a:pt x="22" y="16"/>
                  </a:cubicBezTo>
                  <a:cubicBezTo>
                    <a:pt x="24" y="13"/>
                    <a:pt x="21" y="11"/>
                    <a:pt x="21" y="8"/>
                  </a:cubicBezTo>
                  <a:cubicBezTo>
                    <a:pt x="20" y="8"/>
                    <a:pt x="21" y="9"/>
                    <a:pt x="2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Freeform 726">
              <a:extLst>
                <a:ext uri="{FF2B5EF4-FFF2-40B4-BE49-F238E27FC236}">
                  <a16:creationId xmlns:a16="http://schemas.microsoft.com/office/drawing/2014/main" id="{D45CB35D-91FB-4A41-B551-9360F84D6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6764" y="5174716"/>
              <a:ext cx="128145" cy="83670"/>
            </a:xfrm>
            <a:custGeom>
              <a:avLst/>
              <a:gdLst>
                <a:gd name="T0" fmla="*/ 1 w 16"/>
                <a:gd name="T1" fmla="*/ 6 h 10"/>
                <a:gd name="T2" fmla="*/ 4 w 16"/>
                <a:gd name="T3" fmla="*/ 8 h 10"/>
                <a:gd name="T4" fmla="*/ 5 w 16"/>
                <a:gd name="T5" fmla="*/ 7 h 10"/>
                <a:gd name="T6" fmla="*/ 8 w 16"/>
                <a:gd name="T7" fmla="*/ 8 h 10"/>
                <a:gd name="T8" fmla="*/ 11 w 16"/>
                <a:gd name="T9" fmla="*/ 4 h 10"/>
                <a:gd name="T10" fmla="*/ 11 w 16"/>
                <a:gd name="T11" fmla="*/ 2 h 10"/>
                <a:gd name="T12" fmla="*/ 7 w 16"/>
                <a:gd name="T13" fmla="*/ 1 h 10"/>
                <a:gd name="T14" fmla="*/ 4 w 16"/>
                <a:gd name="T15" fmla="*/ 2 h 10"/>
                <a:gd name="T16" fmla="*/ 1 w 16"/>
                <a:gd name="T17" fmla="*/ 6 h 10"/>
                <a:gd name="T18" fmla="*/ 1 w 16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0">
                  <a:moveTo>
                    <a:pt x="1" y="6"/>
                  </a:moveTo>
                  <a:cubicBezTo>
                    <a:pt x="0" y="7"/>
                    <a:pt x="3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10" y="10"/>
                    <a:pt x="16" y="5"/>
                    <a:pt x="11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0" y="0"/>
                    <a:pt x="9" y="0"/>
                    <a:pt x="7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3" y="3"/>
                    <a:pt x="1" y="4"/>
                    <a:pt x="1" y="6"/>
                  </a:cubicBezTo>
                  <a:cubicBezTo>
                    <a:pt x="1" y="6"/>
                    <a:pt x="1" y="5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727">
              <a:extLst>
                <a:ext uri="{FF2B5EF4-FFF2-40B4-BE49-F238E27FC236}">
                  <a16:creationId xmlns:a16="http://schemas.microsoft.com/office/drawing/2014/main" id="{D82E2433-EDAD-A743-8BD2-68E60EEC4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09461"/>
              <a:ext cx="501671" cy="389505"/>
            </a:xfrm>
            <a:custGeom>
              <a:avLst/>
              <a:gdLst>
                <a:gd name="T0" fmla="*/ 58 w 63"/>
                <a:gd name="T1" fmla="*/ 8 h 46"/>
                <a:gd name="T2" fmla="*/ 52 w 63"/>
                <a:gd name="T3" fmla="*/ 6 h 46"/>
                <a:gd name="T4" fmla="*/ 49 w 63"/>
                <a:gd name="T5" fmla="*/ 6 h 46"/>
                <a:gd name="T6" fmla="*/ 45 w 63"/>
                <a:gd name="T7" fmla="*/ 6 h 46"/>
                <a:gd name="T8" fmla="*/ 40 w 63"/>
                <a:gd name="T9" fmla="*/ 4 h 46"/>
                <a:gd name="T10" fmla="*/ 38 w 63"/>
                <a:gd name="T11" fmla="*/ 2 h 46"/>
                <a:gd name="T12" fmla="*/ 35 w 63"/>
                <a:gd name="T13" fmla="*/ 2 h 46"/>
                <a:gd name="T14" fmla="*/ 31 w 63"/>
                <a:gd name="T15" fmla="*/ 2 h 46"/>
                <a:gd name="T16" fmla="*/ 27 w 63"/>
                <a:gd name="T17" fmla="*/ 2 h 46"/>
                <a:gd name="T18" fmla="*/ 17 w 63"/>
                <a:gd name="T19" fmla="*/ 1 h 46"/>
                <a:gd name="T20" fmla="*/ 8 w 63"/>
                <a:gd name="T21" fmla="*/ 0 h 46"/>
                <a:gd name="T22" fmla="*/ 2 w 63"/>
                <a:gd name="T23" fmla="*/ 3 h 46"/>
                <a:gd name="T24" fmla="*/ 2 w 63"/>
                <a:gd name="T25" fmla="*/ 6 h 46"/>
                <a:gd name="T26" fmla="*/ 2 w 63"/>
                <a:gd name="T27" fmla="*/ 11 h 46"/>
                <a:gd name="T28" fmla="*/ 5 w 63"/>
                <a:gd name="T29" fmla="*/ 10 h 46"/>
                <a:gd name="T30" fmla="*/ 7 w 63"/>
                <a:gd name="T31" fmla="*/ 12 h 46"/>
                <a:gd name="T32" fmla="*/ 12 w 63"/>
                <a:gd name="T33" fmla="*/ 11 h 46"/>
                <a:gd name="T34" fmla="*/ 14 w 63"/>
                <a:gd name="T35" fmla="*/ 14 h 46"/>
                <a:gd name="T36" fmla="*/ 13 w 63"/>
                <a:gd name="T37" fmla="*/ 20 h 46"/>
                <a:gd name="T38" fmla="*/ 12 w 63"/>
                <a:gd name="T39" fmla="*/ 25 h 46"/>
                <a:gd name="T40" fmla="*/ 12 w 63"/>
                <a:gd name="T41" fmla="*/ 28 h 46"/>
                <a:gd name="T42" fmla="*/ 10 w 63"/>
                <a:gd name="T43" fmla="*/ 33 h 46"/>
                <a:gd name="T44" fmla="*/ 10 w 63"/>
                <a:gd name="T45" fmla="*/ 38 h 46"/>
                <a:gd name="T46" fmla="*/ 17 w 63"/>
                <a:gd name="T47" fmla="*/ 44 h 46"/>
                <a:gd name="T48" fmla="*/ 20 w 63"/>
                <a:gd name="T49" fmla="*/ 45 h 46"/>
                <a:gd name="T50" fmla="*/ 21 w 63"/>
                <a:gd name="T51" fmla="*/ 43 h 46"/>
                <a:gd name="T52" fmla="*/ 24 w 63"/>
                <a:gd name="T53" fmla="*/ 42 h 46"/>
                <a:gd name="T54" fmla="*/ 36 w 63"/>
                <a:gd name="T55" fmla="*/ 41 h 46"/>
                <a:gd name="T56" fmla="*/ 39 w 63"/>
                <a:gd name="T57" fmla="*/ 38 h 46"/>
                <a:gd name="T58" fmla="*/ 43 w 63"/>
                <a:gd name="T59" fmla="*/ 35 h 46"/>
                <a:gd name="T60" fmla="*/ 47 w 63"/>
                <a:gd name="T61" fmla="*/ 30 h 46"/>
                <a:gd name="T62" fmla="*/ 45 w 63"/>
                <a:gd name="T63" fmla="*/ 26 h 46"/>
                <a:gd name="T64" fmla="*/ 48 w 63"/>
                <a:gd name="T65" fmla="*/ 21 h 46"/>
                <a:gd name="T66" fmla="*/ 50 w 63"/>
                <a:gd name="T67" fmla="*/ 19 h 46"/>
                <a:gd name="T68" fmla="*/ 51 w 63"/>
                <a:gd name="T69" fmla="*/ 17 h 46"/>
                <a:gd name="T70" fmla="*/ 60 w 63"/>
                <a:gd name="T71" fmla="*/ 13 h 46"/>
                <a:gd name="T72" fmla="*/ 63 w 63"/>
                <a:gd name="T73" fmla="*/ 9 h 46"/>
                <a:gd name="T74" fmla="*/ 58 w 63"/>
                <a:gd name="T75" fmla="*/ 8 h 46"/>
                <a:gd name="T76" fmla="*/ 58 w 63"/>
                <a:gd name="T77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46">
                  <a:moveTo>
                    <a:pt x="58" y="8"/>
                  </a:moveTo>
                  <a:cubicBezTo>
                    <a:pt x="55" y="8"/>
                    <a:pt x="54" y="7"/>
                    <a:pt x="52" y="6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3" y="5"/>
                    <a:pt x="41" y="4"/>
                    <a:pt x="40" y="4"/>
                  </a:cubicBezTo>
                  <a:cubicBezTo>
                    <a:pt x="39" y="3"/>
                    <a:pt x="39" y="3"/>
                    <a:pt x="38" y="2"/>
                  </a:cubicBezTo>
                  <a:cubicBezTo>
                    <a:pt x="37" y="3"/>
                    <a:pt x="36" y="2"/>
                    <a:pt x="35" y="2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29" y="2"/>
                    <a:pt x="28" y="2"/>
                    <a:pt x="27" y="2"/>
                  </a:cubicBezTo>
                  <a:cubicBezTo>
                    <a:pt x="24" y="2"/>
                    <a:pt x="21" y="1"/>
                    <a:pt x="17" y="1"/>
                  </a:cubicBezTo>
                  <a:cubicBezTo>
                    <a:pt x="15" y="1"/>
                    <a:pt x="11" y="0"/>
                    <a:pt x="8" y="0"/>
                  </a:cubicBezTo>
                  <a:cubicBezTo>
                    <a:pt x="7" y="1"/>
                    <a:pt x="4" y="2"/>
                    <a:pt x="2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3" y="11"/>
                    <a:pt x="5" y="10"/>
                    <a:pt x="5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2"/>
                    <a:pt x="10" y="11"/>
                    <a:pt x="12" y="11"/>
                  </a:cubicBezTo>
                  <a:cubicBezTo>
                    <a:pt x="14" y="10"/>
                    <a:pt x="16" y="13"/>
                    <a:pt x="14" y="14"/>
                  </a:cubicBezTo>
                  <a:cubicBezTo>
                    <a:pt x="12" y="16"/>
                    <a:pt x="13" y="17"/>
                    <a:pt x="13" y="20"/>
                  </a:cubicBezTo>
                  <a:cubicBezTo>
                    <a:pt x="12" y="21"/>
                    <a:pt x="13" y="24"/>
                    <a:pt x="12" y="25"/>
                  </a:cubicBezTo>
                  <a:cubicBezTo>
                    <a:pt x="9" y="25"/>
                    <a:pt x="10" y="26"/>
                    <a:pt x="12" y="28"/>
                  </a:cubicBezTo>
                  <a:cubicBezTo>
                    <a:pt x="13" y="29"/>
                    <a:pt x="10" y="31"/>
                    <a:pt x="10" y="33"/>
                  </a:cubicBezTo>
                  <a:cubicBezTo>
                    <a:pt x="12" y="35"/>
                    <a:pt x="10" y="36"/>
                    <a:pt x="10" y="38"/>
                  </a:cubicBezTo>
                  <a:cubicBezTo>
                    <a:pt x="13" y="37"/>
                    <a:pt x="15" y="42"/>
                    <a:pt x="17" y="44"/>
                  </a:cubicBezTo>
                  <a:cubicBezTo>
                    <a:pt x="17" y="45"/>
                    <a:pt x="19" y="46"/>
                    <a:pt x="20" y="45"/>
                  </a:cubicBezTo>
                  <a:cubicBezTo>
                    <a:pt x="20" y="45"/>
                    <a:pt x="21" y="44"/>
                    <a:pt x="21" y="43"/>
                  </a:cubicBezTo>
                  <a:cubicBezTo>
                    <a:pt x="22" y="43"/>
                    <a:pt x="24" y="42"/>
                    <a:pt x="24" y="42"/>
                  </a:cubicBezTo>
                  <a:cubicBezTo>
                    <a:pt x="28" y="41"/>
                    <a:pt x="32" y="42"/>
                    <a:pt x="36" y="41"/>
                  </a:cubicBezTo>
                  <a:cubicBezTo>
                    <a:pt x="37" y="40"/>
                    <a:pt x="37" y="39"/>
                    <a:pt x="39" y="38"/>
                  </a:cubicBezTo>
                  <a:cubicBezTo>
                    <a:pt x="41" y="37"/>
                    <a:pt x="42" y="36"/>
                    <a:pt x="43" y="35"/>
                  </a:cubicBezTo>
                  <a:cubicBezTo>
                    <a:pt x="44" y="32"/>
                    <a:pt x="45" y="31"/>
                    <a:pt x="47" y="30"/>
                  </a:cubicBezTo>
                  <a:cubicBezTo>
                    <a:pt x="48" y="29"/>
                    <a:pt x="46" y="27"/>
                    <a:pt x="45" y="26"/>
                  </a:cubicBezTo>
                  <a:cubicBezTo>
                    <a:pt x="45" y="25"/>
                    <a:pt x="47" y="22"/>
                    <a:pt x="48" y="21"/>
                  </a:cubicBezTo>
                  <a:cubicBezTo>
                    <a:pt x="48" y="21"/>
                    <a:pt x="49" y="20"/>
                    <a:pt x="50" y="19"/>
                  </a:cubicBezTo>
                  <a:cubicBezTo>
                    <a:pt x="50" y="19"/>
                    <a:pt x="50" y="17"/>
                    <a:pt x="51" y="17"/>
                  </a:cubicBezTo>
                  <a:cubicBezTo>
                    <a:pt x="54" y="15"/>
                    <a:pt x="57" y="14"/>
                    <a:pt x="60" y="13"/>
                  </a:cubicBezTo>
                  <a:cubicBezTo>
                    <a:pt x="61" y="12"/>
                    <a:pt x="63" y="11"/>
                    <a:pt x="63" y="9"/>
                  </a:cubicBezTo>
                  <a:cubicBezTo>
                    <a:pt x="62" y="7"/>
                    <a:pt x="60" y="9"/>
                    <a:pt x="58" y="8"/>
                  </a:cubicBezTo>
                  <a:cubicBezTo>
                    <a:pt x="55" y="8"/>
                    <a:pt x="60" y="9"/>
                    <a:pt x="5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728">
              <a:extLst>
                <a:ext uri="{FF2B5EF4-FFF2-40B4-BE49-F238E27FC236}">
                  <a16:creationId xmlns:a16="http://schemas.microsoft.com/office/drawing/2014/main" id="{C952C1A3-7CD6-7347-AD2A-BB50C6B2F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415" y="5893133"/>
              <a:ext cx="128145" cy="256786"/>
            </a:xfrm>
            <a:custGeom>
              <a:avLst/>
              <a:gdLst>
                <a:gd name="T0" fmla="*/ 11 w 16"/>
                <a:gd name="T1" fmla="*/ 25 h 30"/>
                <a:gd name="T2" fmla="*/ 11 w 16"/>
                <a:gd name="T3" fmla="*/ 21 h 30"/>
                <a:gd name="T4" fmla="*/ 10 w 16"/>
                <a:gd name="T5" fmla="*/ 16 h 30"/>
                <a:gd name="T6" fmla="*/ 12 w 16"/>
                <a:gd name="T7" fmla="*/ 14 h 30"/>
                <a:gd name="T8" fmla="*/ 13 w 16"/>
                <a:gd name="T9" fmla="*/ 9 h 30"/>
                <a:gd name="T10" fmla="*/ 14 w 16"/>
                <a:gd name="T11" fmla="*/ 4 h 30"/>
                <a:gd name="T12" fmla="*/ 12 w 16"/>
                <a:gd name="T13" fmla="*/ 1 h 30"/>
                <a:gd name="T14" fmla="*/ 7 w 16"/>
                <a:gd name="T15" fmla="*/ 2 h 30"/>
                <a:gd name="T16" fmla="*/ 5 w 16"/>
                <a:gd name="T17" fmla="*/ 0 h 30"/>
                <a:gd name="T18" fmla="*/ 4 w 16"/>
                <a:gd name="T19" fmla="*/ 0 h 30"/>
                <a:gd name="T20" fmla="*/ 3 w 16"/>
                <a:gd name="T21" fmla="*/ 4 h 30"/>
                <a:gd name="T22" fmla="*/ 3 w 16"/>
                <a:gd name="T23" fmla="*/ 8 h 30"/>
                <a:gd name="T24" fmla="*/ 2 w 16"/>
                <a:gd name="T25" fmla="*/ 13 h 30"/>
                <a:gd name="T26" fmla="*/ 0 w 16"/>
                <a:gd name="T27" fmla="*/ 20 h 30"/>
                <a:gd name="T28" fmla="*/ 2 w 16"/>
                <a:gd name="T29" fmla="*/ 22 h 30"/>
                <a:gd name="T30" fmla="*/ 2 w 16"/>
                <a:gd name="T31" fmla="*/ 28 h 30"/>
                <a:gd name="T32" fmla="*/ 6 w 16"/>
                <a:gd name="T33" fmla="*/ 30 h 30"/>
                <a:gd name="T34" fmla="*/ 11 w 16"/>
                <a:gd name="T35" fmla="*/ 25 h 30"/>
                <a:gd name="T36" fmla="*/ 11 w 16"/>
                <a:gd name="T3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30">
                  <a:moveTo>
                    <a:pt x="11" y="25"/>
                  </a:moveTo>
                  <a:cubicBezTo>
                    <a:pt x="12" y="23"/>
                    <a:pt x="10" y="22"/>
                    <a:pt x="11" y="21"/>
                  </a:cubicBezTo>
                  <a:cubicBezTo>
                    <a:pt x="12" y="18"/>
                    <a:pt x="12" y="18"/>
                    <a:pt x="10" y="16"/>
                  </a:cubicBezTo>
                  <a:cubicBezTo>
                    <a:pt x="9" y="14"/>
                    <a:pt x="11" y="15"/>
                    <a:pt x="12" y="14"/>
                  </a:cubicBezTo>
                  <a:cubicBezTo>
                    <a:pt x="13" y="13"/>
                    <a:pt x="13" y="10"/>
                    <a:pt x="13" y="9"/>
                  </a:cubicBezTo>
                  <a:cubicBezTo>
                    <a:pt x="13" y="6"/>
                    <a:pt x="12" y="6"/>
                    <a:pt x="14" y="4"/>
                  </a:cubicBezTo>
                  <a:cubicBezTo>
                    <a:pt x="16" y="3"/>
                    <a:pt x="14" y="0"/>
                    <a:pt x="12" y="1"/>
                  </a:cubicBezTo>
                  <a:cubicBezTo>
                    <a:pt x="10" y="1"/>
                    <a:pt x="9" y="2"/>
                    <a:pt x="7" y="2"/>
                  </a:cubicBezTo>
                  <a:cubicBezTo>
                    <a:pt x="5" y="2"/>
                    <a:pt x="6" y="0"/>
                    <a:pt x="5" y="0"/>
                  </a:cubicBezTo>
                  <a:cubicBezTo>
                    <a:pt x="6" y="0"/>
                    <a:pt x="3" y="0"/>
                    <a:pt x="4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2" y="10"/>
                    <a:pt x="2" y="12"/>
                    <a:pt x="2" y="13"/>
                  </a:cubicBezTo>
                  <a:cubicBezTo>
                    <a:pt x="1" y="16"/>
                    <a:pt x="0" y="17"/>
                    <a:pt x="0" y="20"/>
                  </a:cubicBezTo>
                  <a:cubicBezTo>
                    <a:pt x="1" y="21"/>
                    <a:pt x="2" y="20"/>
                    <a:pt x="2" y="22"/>
                  </a:cubicBezTo>
                  <a:cubicBezTo>
                    <a:pt x="3" y="23"/>
                    <a:pt x="2" y="26"/>
                    <a:pt x="2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10" y="30"/>
                    <a:pt x="9" y="27"/>
                    <a:pt x="11" y="25"/>
                  </a:cubicBezTo>
                  <a:cubicBezTo>
                    <a:pt x="12" y="23"/>
                    <a:pt x="10" y="26"/>
                    <a:pt x="1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2" name="Freeform 729">
              <a:extLst>
                <a:ext uri="{FF2B5EF4-FFF2-40B4-BE49-F238E27FC236}">
                  <a16:creationId xmlns:a16="http://schemas.microsoft.com/office/drawing/2014/main" id="{B195D4E9-DFBE-CB4C-B532-9ED55AABB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215725"/>
              <a:ext cx="422606" cy="747271"/>
            </a:xfrm>
            <a:custGeom>
              <a:avLst/>
              <a:gdLst>
                <a:gd name="T0" fmla="*/ 52 w 53"/>
                <a:gd name="T1" fmla="*/ 23 h 88"/>
                <a:gd name="T2" fmla="*/ 50 w 53"/>
                <a:gd name="T3" fmla="*/ 3 h 88"/>
                <a:gd name="T4" fmla="*/ 46 w 53"/>
                <a:gd name="T5" fmla="*/ 3 h 88"/>
                <a:gd name="T6" fmla="*/ 41 w 53"/>
                <a:gd name="T7" fmla="*/ 6 h 88"/>
                <a:gd name="T8" fmla="*/ 38 w 53"/>
                <a:gd name="T9" fmla="*/ 7 h 88"/>
                <a:gd name="T10" fmla="*/ 32 w 53"/>
                <a:gd name="T11" fmla="*/ 7 h 88"/>
                <a:gd name="T12" fmla="*/ 28 w 53"/>
                <a:gd name="T13" fmla="*/ 7 h 88"/>
                <a:gd name="T14" fmla="*/ 23 w 53"/>
                <a:gd name="T15" fmla="*/ 7 h 88"/>
                <a:gd name="T16" fmla="*/ 24 w 53"/>
                <a:gd name="T17" fmla="*/ 18 h 88"/>
                <a:gd name="T18" fmla="*/ 25 w 53"/>
                <a:gd name="T19" fmla="*/ 20 h 88"/>
                <a:gd name="T20" fmla="*/ 27 w 53"/>
                <a:gd name="T21" fmla="*/ 22 h 88"/>
                <a:gd name="T22" fmla="*/ 27 w 53"/>
                <a:gd name="T23" fmla="*/ 28 h 88"/>
                <a:gd name="T24" fmla="*/ 25 w 53"/>
                <a:gd name="T25" fmla="*/ 31 h 88"/>
                <a:gd name="T26" fmla="*/ 24 w 53"/>
                <a:gd name="T27" fmla="*/ 35 h 88"/>
                <a:gd name="T28" fmla="*/ 20 w 53"/>
                <a:gd name="T29" fmla="*/ 31 h 88"/>
                <a:gd name="T30" fmla="*/ 21 w 53"/>
                <a:gd name="T31" fmla="*/ 25 h 88"/>
                <a:gd name="T32" fmla="*/ 16 w 53"/>
                <a:gd name="T33" fmla="*/ 22 h 88"/>
                <a:gd name="T34" fmla="*/ 13 w 53"/>
                <a:gd name="T35" fmla="*/ 20 h 88"/>
                <a:gd name="T36" fmla="*/ 2 w 53"/>
                <a:gd name="T37" fmla="*/ 24 h 88"/>
                <a:gd name="T38" fmla="*/ 0 w 53"/>
                <a:gd name="T39" fmla="*/ 26 h 88"/>
                <a:gd name="T40" fmla="*/ 1 w 53"/>
                <a:gd name="T41" fmla="*/ 30 h 88"/>
                <a:gd name="T42" fmla="*/ 12 w 53"/>
                <a:gd name="T43" fmla="*/ 35 h 88"/>
                <a:gd name="T44" fmla="*/ 13 w 53"/>
                <a:gd name="T45" fmla="*/ 44 h 88"/>
                <a:gd name="T46" fmla="*/ 12 w 53"/>
                <a:gd name="T47" fmla="*/ 52 h 88"/>
                <a:gd name="T48" fmla="*/ 6 w 53"/>
                <a:gd name="T49" fmla="*/ 62 h 88"/>
                <a:gd name="T50" fmla="*/ 6 w 53"/>
                <a:gd name="T51" fmla="*/ 69 h 88"/>
                <a:gd name="T52" fmla="*/ 8 w 53"/>
                <a:gd name="T53" fmla="*/ 78 h 88"/>
                <a:gd name="T54" fmla="*/ 9 w 53"/>
                <a:gd name="T55" fmla="*/ 87 h 88"/>
                <a:gd name="T56" fmla="*/ 12 w 53"/>
                <a:gd name="T57" fmla="*/ 86 h 88"/>
                <a:gd name="T58" fmla="*/ 13 w 53"/>
                <a:gd name="T59" fmla="*/ 83 h 88"/>
                <a:gd name="T60" fmla="*/ 11 w 53"/>
                <a:gd name="T61" fmla="*/ 83 h 88"/>
                <a:gd name="T62" fmla="*/ 16 w 53"/>
                <a:gd name="T63" fmla="*/ 77 h 88"/>
                <a:gd name="T64" fmla="*/ 25 w 53"/>
                <a:gd name="T65" fmla="*/ 72 h 88"/>
                <a:gd name="T66" fmla="*/ 25 w 53"/>
                <a:gd name="T67" fmla="*/ 64 h 88"/>
                <a:gd name="T68" fmla="*/ 21 w 53"/>
                <a:gd name="T69" fmla="*/ 48 h 88"/>
                <a:gd name="T70" fmla="*/ 24 w 53"/>
                <a:gd name="T71" fmla="*/ 48 h 88"/>
                <a:gd name="T72" fmla="*/ 29 w 53"/>
                <a:gd name="T73" fmla="*/ 44 h 88"/>
                <a:gd name="T74" fmla="*/ 35 w 53"/>
                <a:gd name="T75" fmla="*/ 38 h 88"/>
                <a:gd name="T76" fmla="*/ 40 w 53"/>
                <a:gd name="T77" fmla="*/ 36 h 88"/>
                <a:gd name="T78" fmla="*/ 46 w 53"/>
                <a:gd name="T79" fmla="*/ 32 h 88"/>
                <a:gd name="T80" fmla="*/ 52 w 53"/>
                <a:gd name="T81" fmla="*/ 23 h 88"/>
                <a:gd name="T82" fmla="*/ 52 w 53"/>
                <a:gd name="T83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" h="88">
                  <a:moveTo>
                    <a:pt x="52" y="23"/>
                  </a:moveTo>
                  <a:cubicBezTo>
                    <a:pt x="49" y="17"/>
                    <a:pt x="50" y="9"/>
                    <a:pt x="50" y="3"/>
                  </a:cubicBezTo>
                  <a:cubicBezTo>
                    <a:pt x="50" y="0"/>
                    <a:pt x="48" y="2"/>
                    <a:pt x="46" y="3"/>
                  </a:cubicBezTo>
                  <a:cubicBezTo>
                    <a:pt x="45" y="4"/>
                    <a:pt x="43" y="6"/>
                    <a:pt x="41" y="6"/>
                  </a:cubicBezTo>
                  <a:cubicBezTo>
                    <a:pt x="40" y="6"/>
                    <a:pt x="38" y="5"/>
                    <a:pt x="38" y="7"/>
                  </a:cubicBezTo>
                  <a:cubicBezTo>
                    <a:pt x="36" y="10"/>
                    <a:pt x="34" y="7"/>
                    <a:pt x="32" y="7"/>
                  </a:cubicBezTo>
                  <a:cubicBezTo>
                    <a:pt x="30" y="7"/>
                    <a:pt x="30" y="9"/>
                    <a:pt x="28" y="7"/>
                  </a:cubicBezTo>
                  <a:cubicBezTo>
                    <a:pt x="27" y="7"/>
                    <a:pt x="24" y="7"/>
                    <a:pt x="23" y="7"/>
                  </a:cubicBezTo>
                  <a:cubicBezTo>
                    <a:pt x="20" y="7"/>
                    <a:pt x="21" y="16"/>
                    <a:pt x="24" y="18"/>
                  </a:cubicBezTo>
                  <a:cubicBezTo>
                    <a:pt x="24" y="18"/>
                    <a:pt x="24" y="20"/>
                    <a:pt x="25" y="20"/>
                  </a:cubicBezTo>
                  <a:cubicBezTo>
                    <a:pt x="25" y="21"/>
                    <a:pt x="26" y="21"/>
                    <a:pt x="27" y="22"/>
                  </a:cubicBezTo>
                  <a:cubicBezTo>
                    <a:pt x="27" y="24"/>
                    <a:pt x="27" y="27"/>
                    <a:pt x="27" y="28"/>
                  </a:cubicBezTo>
                  <a:cubicBezTo>
                    <a:pt x="27" y="30"/>
                    <a:pt x="28" y="31"/>
                    <a:pt x="25" y="31"/>
                  </a:cubicBezTo>
                  <a:cubicBezTo>
                    <a:pt x="24" y="31"/>
                    <a:pt x="24" y="34"/>
                    <a:pt x="24" y="35"/>
                  </a:cubicBezTo>
                  <a:cubicBezTo>
                    <a:pt x="23" y="34"/>
                    <a:pt x="21" y="32"/>
                    <a:pt x="20" y="31"/>
                  </a:cubicBezTo>
                  <a:cubicBezTo>
                    <a:pt x="19" y="29"/>
                    <a:pt x="21" y="27"/>
                    <a:pt x="21" y="25"/>
                  </a:cubicBezTo>
                  <a:cubicBezTo>
                    <a:pt x="22" y="20"/>
                    <a:pt x="19" y="24"/>
                    <a:pt x="16" y="22"/>
                  </a:cubicBezTo>
                  <a:cubicBezTo>
                    <a:pt x="15" y="21"/>
                    <a:pt x="15" y="19"/>
                    <a:pt x="13" y="20"/>
                  </a:cubicBezTo>
                  <a:cubicBezTo>
                    <a:pt x="9" y="22"/>
                    <a:pt x="6" y="23"/>
                    <a:pt x="2" y="24"/>
                  </a:cubicBezTo>
                  <a:cubicBezTo>
                    <a:pt x="1" y="25"/>
                    <a:pt x="0" y="25"/>
                    <a:pt x="0" y="26"/>
                  </a:cubicBezTo>
                  <a:cubicBezTo>
                    <a:pt x="0" y="27"/>
                    <a:pt x="1" y="29"/>
                    <a:pt x="1" y="30"/>
                  </a:cubicBezTo>
                  <a:cubicBezTo>
                    <a:pt x="4" y="30"/>
                    <a:pt x="12" y="32"/>
                    <a:pt x="12" y="35"/>
                  </a:cubicBezTo>
                  <a:cubicBezTo>
                    <a:pt x="13" y="38"/>
                    <a:pt x="13" y="41"/>
                    <a:pt x="13" y="44"/>
                  </a:cubicBezTo>
                  <a:cubicBezTo>
                    <a:pt x="12" y="46"/>
                    <a:pt x="14" y="49"/>
                    <a:pt x="12" y="52"/>
                  </a:cubicBezTo>
                  <a:cubicBezTo>
                    <a:pt x="10" y="55"/>
                    <a:pt x="8" y="59"/>
                    <a:pt x="6" y="62"/>
                  </a:cubicBezTo>
                  <a:cubicBezTo>
                    <a:pt x="4" y="64"/>
                    <a:pt x="6" y="68"/>
                    <a:pt x="6" y="69"/>
                  </a:cubicBezTo>
                  <a:cubicBezTo>
                    <a:pt x="8" y="73"/>
                    <a:pt x="8" y="75"/>
                    <a:pt x="8" y="78"/>
                  </a:cubicBezTo>
                  <a:cubicBezTo>
                    <a:pt x="8" y="81"/>
                    <a:pt x="8" y="84"/>
                    <a:pt x="9" y="87"/>
                  </a:cubicBezTo>
                  <a:cubicBezTo>
                    <a:pt x="9" y="88"/>
                    <a:pt x="12" y="87"/>
                    <a:pt x="12" y="86"/>
                  </a:cubicBezTo>
                  <a:cubicBezTo>
                    <a:pt x="13" y="85"/>
                    <a:pt x="13" y="83"/>
                    <a:pt x="13" y="83"/>
                  </a:cubicBezTo>
                  <a:cubicBezTo>
                    <a:pt x="12" y="83"/>
                    <a:pt x="11" y="83"/>
                    <a:pt x="11" y="83"/>
                  </a:cubicBezTo>
                  <a:cubicBezTo>
                    <a:pt x="11" y="80"/>
                    <a:pt x="14" y="78"/>
                    <a:pt x="16" y="77"/>
                  </a:cubicBezTo>
                  <a:cubicBezTo>
                    <a:pt x="19" y="76"/>
                    <a:pt x="23" y="75"/>
                    <a:pt x="25" y="72"/>
                  </a:cubicBezTo>
                  <a:cubicBezTo>
                    <a:pt x="25" y="71"/>
                    <a:pt x="25" y="66"/>
                    <a:pt x="25" y="64"/>
                  </a:cubicBezTo>
                  <a:cubicBezTo>
                    <a:pt x="25" y="62"/>
                    <a:pt x="21" y="48"/>
                    <a:pt x="21" y="48"/>
                  </a:cubicBezTo>
                  <a:cubicBezTo>
                    <a:pt x="22" y="47"/>
                    <a:pt x="22" y="50"/>
                    <a:pt x="24" y="48"/>
                  </a:cubicBezTo>
                  <a:cubicBezTo>
                    <a:pt x="26" y="46"/>
                    <a:pt x="27" y="45"/>
                    <a:pt x="29" y="44"/>
                  </a:cubicBezTo>
                  <a:cubicBezTo>
                    <a:pt x="31" y="43"/>
                    <a:pt x="32" y="37"/>
                    <a:pt x="35" y="38"/>
                  </a:cubicBezTo>
                  <a:cubicBezTo>
                    <a:pt x="36" y="38"/>
                    <a:pt x="38" y="36"/>
                    <a:pt x="40" y="36"/>
                  </a:cubicBezTo>
                  <a:cubicBezTo>
                    <a:pt x="42" y="35"/>
                    <a:pt x="44" y="34"/>
                    <a:pt x="46" y="32"/>
                  </a:cubicBezTo>
                  <a:cubicBezTo>
                    <a:pt x="47" y="31"/>
                    <a:pt x="53" y="25"/>
                    <a:pt x="52" y="23"/>
                  </a:cubicBezTo>
                  <a:cubicBezTo>
                    <a:pt x="51" y="22"/>
                    <a:pt x="52" y="24"/>
                    <a:pt x="52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730">
              <a:extLst>
                <a:ext uri="{FF2B5EF4-FFF2-40B4-BE49-F238E27FC236}">
                  <a16:creationId xmlns:a16="http://schemas.microsoft.com/office/drawing/2014/main" id="{FC19EB46-BA30-0745-A3A7-66F0DFE48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9028" y="8192644"/>
              <a:ext cx="128145" cy="320261"/>
            </a:xfrm>
            <a:custGeom>
              <a:avLst/>
              <a:gdLst>
                <a:gd name="T0" fmla="*/ 4 w 16"/>
                <a:gd name="T1" fmla="*/ 25 h 38"/>
                <a:gd name="T2" fmla="*/ 9 w 16"/>
                <a:gd name="T3" fmla="*/ 26 h 38"/>
                <a:gd name="T4" fmla="*/ 8 w 16"/>
                <a:gd name="T5" fmla="*/ 31 h 38"/>
                <a:gd name="T6" fmla="*/ 12 w 16"/>
                <a:gd name="T7" fmla="*/ 38 h 38"/>
                <a:gd name="T8" fmla="*/ 12 w 16"/>
                <a:gd name="T9" fmla="*/ 34 h 38"/>
                <a:gd name="T10" fmla="*/ 15 w 16"/>
                <a:gd name="T11" fmla="*/ 33 h 38"/>
                <a:gd name="T12" fmla="*/ 15 w 16"/>
                <a:gd name="T13" fmla="*/ 27 h 38"/>
                <a:gd name="T14" fmla="*/ 12 w 16"/>
                <a:gd name="T15" fmla="*/ 22 h 38"/>
                <a:gd name="T16" fmla="*/ 8 w 16"/>
                <a:gd name="T17" fmla="*/ 20 h 38"/>
                <a:gd name="T18" fmla="*/ 8 w 16"/>
                <a:gd name="T19" fmla="*/ 16 h 38"/>
                <a:gd name="T20" fmla="*/ 7 w 16"/>
                <a:gd name="T21" fmla="*/ 14 h 38"/>
                <a:gd name="T22" fmla="*/ 8 w 16"/>
                <a:gd name="T23" fmla="*/ 8 h 38"/>
                <a:gd name="T24" fmla="*/ 7 w 16"/>
                <a:gd name="T25" fmla="*/ 3 h 38"/>
                <a:gd name="T26" fmla="*/ 7 w 16"/>
                <a:gd name="T27" fmla="*/ 1 h 38"/>
                <a:gd name="T28" fmla="*/ 2 w 16"/>
                <a:gd name="T29" fmla="*/ 0 h 38"/>
                <a:gd name="T30" fmla="*/ 4 w 16"/>
                <a:gd name="T31" fmla="*/ 6 h 38"/>
                <a:gd name="T32" fmla="*/ 4 w 16"/>
                <a:gd name="T33" fmla="*/ 14 h 38"/>
                <a:gd name="T34" fmla="*/ 2 w 16"/>
                <a:gd name="T35" fmla="*/ 16 h 38"/>
                <a:gd name="T36" fmla="*/ 1 w 16"/>
                <a:gd name="T37" fmla="*/ 20 h 38"/>
                <a:gd name="T38" fmla="*/ 4 w 16"/>
                <a:gd name="T39" fmla="*/ 25 h 38"/>
                <a:gd name="T40" fmla="*/ 4 w 16"/>
                <a:gd name="T41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38">
                  <a:moveTo>
                    <a:pt x="4" y="25"/>
                  </a:moveTo>
                  <a:cubicBezTo>
                    <a:pt x="6" y="26"/>
                    <a:pt x="9" y="24"/>
                    <a:pt x="9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6" y="33"/>
                    <a:pt x="10" y="36"/>
                    <a:pt x="12" y="38"/>
                  </a:cubicBezTo>
                  <a:cubicBezTo>
                    <a:pt x="13" y="37"/>
                    <a:pt x="12" y="35"/>
                    <a:pt x="12" y="34"/>
                  </a:cubicBezTo>
                  <a:cubicBezTo>
                    <a:pt x="13" y="33"/>
                    <a:pt x="16" y="35"/>
                    <a:pt x="15" y="33"/>
                  </a:cubicBezTo>
                  <a:cubicBezTo>
                    <a:pt x="15" y="31"/>
                    <a:pt x="15" y="29"/>
                    <a:pt x="15" y="27"/>
                  </a:cubicBezTo>
                  <a:cubicBezTo>
                    <a:pt x="14" y="25"/>
                    <a:pt x="13" y="24"/>
                    <a:pt x="12" y="22"/>
                  </a:cubicBezTo>
                  <a:cubicBezTo>
                    <a:pt x="11" y="25"/>
                    <a:pt x="8" y="21"/>
                    <a:pt x="8" y="20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4"/>
                    <a:pt x="8" y="15"/>
                    <a:pt x="7" y="14"/>
                  </a:cubicBezTo>
                  <a:cubicBezTo>
                    <a:pt x="6" y="14"/>
                    <a:pt x="8" y="8"/>
                    <a:pt x="8" y="8"/>
                  </a:cubicBezTo>
                  <a:cubicBezTo>
                    <a:pt x="8" y="6"/>
                    <a:pt x="7" y="5"/>
                    <a:pt x="7" y="3"/>
                  </a:cubicBezTo>
                  <a:cubicBezTo>
                    <a:pt x="6" y="2"/>
                    <a:pt x="5" y="0"/>
                    <a:pt x="7" y="1"/>
                  </a:cubicBezTo>
                  <a:cubicBezTo>
                    <a:pt x="6" y="0"/>
                    <a:pt x="3" y="0"/>
                    <a:pt x="2" y="0"/>
                  </a:cubicBezTo>
                  <a:cubicBezTo>
                    <a:pt x="2" y="1"/>
                    <a:pt x="6" y="5"/>
                    <a:pt x="4" y="6"/>
                  </a:cubicBezTo>
                  <a:cubicBezTo>
                    <a:pt x="1" y="7"/>
                    <a:pt x="2" y="12"/>
                    <a:pt x="4" y="14"/>
                  </a:cubicBezTo>
                  <a:cubicBezTo>
                    <a:pt x="4" y="15"/>
                    <a:pt x="2" y="15"/>
                    <a:pt x="2" y="16"/>
                  </a:cubicBezTo>
                  <a:cubicBezTo>
                    <a:pt x="1" y="16"/>
                    <a:pt x="1" y="19"/>
                    <a:pt x="1" y="20"/>
                  </a:cubicBezTo>
                  <a:cubicBezTo>
                    <a:pt x="0" y="22"/>
                    <a:pt x="3" y="24"/>
                    <a:pt x="4" y="25"/>
                  </a:cubicBezTo>
                  <a:cubicBezTo>
                    <a:pt x="5" y="26"/>
                    <a:pt x="4" y="24"/>
                    <a:pt x="4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731">
              <a:extLst>
                <a:ext uri="{FF2B5EF4-FFF2-40B4-BE49-F238E27FC236}">
                  <a16:creationId xmlns:a16="http://schemas.microsoft.com/office/drawing/2014/main" id="{AED65764-E2FF-3444-A72D-F2E115126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5517" y="8132055"/>
              <a:ext cx="479859" cy="424127"/>
            </a:xfrm>
            <a:custGeom>
              <a:avLst/>
              <a:gdLst>
                <a:gd name="T0" fmla="*/ 56 w 60"/>
                <a:gd name="T1" fmla="*/ 30 h 50"/>
                <a:gd name="T2" fmla="*/ 55 w 60"/>
                <a:gd name="T3" fmla="*/ 24 h 50"/>
                <a:gd name="T4" fmla="*/ 57 w 60"/>
                <a:gd name="T5" fmla="*/ 22 h 50"/>
                <a:gd name="T6" fmla="*/ 57 w 60"/>
                <a:gd name="T7" fmla="*/ 19 h 50"/>
                <a:gd name="T8" fmla="*/ 58 w 60"/>
                <a:gd name="T9" fmla="*/ 13 h 50"/>
                <a:gd name="T10" fmla="*/ 56 w 60"/>
                <a:gd name="T11" fmla="*/ 8 h 50"/>
                <a:gd name="T12" fmla="*/ 51 w 60"/>
                <a:gd name="T13" fmla="*/ 5 h 50"/>
                <a:gd name="T14" fmla="*/ 48 w 60"/>
                <a:gd name="T15" fmla="*/ 3 h 50"/>
                <a:gd name="T16" fmla="*/ 45 w 60"/>
                <a:gd name="T17" fmla="*/ 0 h 50"/>
                <a:gd name="T18" fmla="*/ 38 w 60"/>
                <a:gd name="T19" fmla="*/ 1 h 50"/>
                <a:gd name="T20" fmla="*/ 34 w 60"/>
                <a:gd name="T21" fmla="*/ 4 h 50"/>
                <a:gd name="T22" fmla="*/ 35 w 60"/>
                <a:gd name="T23" fmla="*/ 10 h 50"/>
                <a:gd name="T24" fmla="*/ 33 w 60"/>
                <a:gd name="T25" fmla="*/ 17 h 50"/>
                <a:gd name="T26" fmla="*/ 37 w 60"/>
                <a:gd name="T27" fmla="*/ 21 h 50"/>
                <a:gd name="T28" fmla="*/ 40 w 60"/>
                <a:gd name="T29" fmla="*/ 23 h 50"/>
                <a:gd name="T30" fmla="*/ 39 w 60"/>
                <a:gd name="T31" fmla="*/ 26 h 50"/>
                <a:gd name="T32" fmla="*/ 35 w 60"/>
                <a:gd name="T33" fmla="*/ 26 h 50"/>
                <a:gd name="T34" fmla="*/ 31 w 60"/>
                <a:gd name="T35" fmla="*/ 22 h 50"/>
                <a:gd name="T36" fmla="*/ 27 w 60"/>
                <a:gd name="T37" fmla="*/ 17 h 50"/>
                <a:gd name="T38" fmla="*/ 20 w 60"/>
                <a:gd name="T39" fmla="*/ 18 h 50"/>
                <a:gd name="T40" fmla="*/ 16 w 60"/>
                <a:gd name="T41" fmla="*/ 16 h 50"/>
                <a:gd name="T42" fmla="*/ 14 w 60"/>
                <a:gd name="T43" fmla="*/ 16 h 50"/>
                <a:gd name="T44" fmla="*/ 11 w 60"/>
                <a:gd name="T45" fmla="*/ 14 h 50"/>
                <a:gd name="T46" fmla="*/ 11 w 60"/>
                <a:gd name="T47" fmla="*/ 20 h 50"/>
                <a:gd name="T48" fmla="*/ 10 w 60"/>
                <a:gd name="T49" fmla="*/ 24 h 50"/>
                <a:gd name="T50" fmla="*/ 2 w 60"/>
                <a:gd name="T51" fmla="*/ 24 h 50"/>
                <a:gd name="T52" fmla="*/ 1 w 60"/>
                <a:gd name="T53" fmla="*/ 29 h 50"/>
                <a:gd name="T54" fmla="*/ 3 w 60"/>
                <a:gd name="T55" fmla="*/ 43 h 50"/>
                <a:gd name="T56" fmla="*/ 8 w 60"/>
                <a:gd name="T57" fmla="*/ 48 h 50"/>
                <a:gd name="T58" fmla="*/ 16 w 60"/>
                <a:gd name="T59" fmla="*/ 50 h 50"/>
                <a:gd name="T60" fmla="*/ 18 w 60"/>
                <a:gd name="T61" fmla="*/ 50 h 50"/>
                <a:gd name="T62" fmla="*/ 22 w 60"/>
                <a:gd name="T63" fmla="*/ 50 h 50"/>
                <a:gd name="T64" fmla="*/ 28 w 60"/>
                <a:gd name="T65" fmla="*/ 47 h 50"/>
                <a:gd name="T66" fmla="*/ 31 w 60"/>
                <a:gd name="T67" fmla="*/ 44 h 50"/>
                <a:gd name="T68" fmla="*/ 35 w 60"/>
                <a:gd name="T69" fmla="*/ 41 h 50"/>
                <a:gd name="T70" fmla="*/ 37 w 60"/>
                <a:gd name="T71" fmla="*/ 38 h 50"/>
                <a:gd name="T72" fmla="*/ 43 w 60"/>
                <a:gd name="T73" fmla="*/ 38 h 50"/>
                <a:gd name="T74" fmla="*/ 42 w 60"/>
                <a:gd name="T75" fmla="*/ 35 h 50"/>
                <a:gd name="T76" fmla="*/ 46 w 60"/>
                <a:gd name="T77" fmla="*/ 33 h 50"/>
                <a:gd name="T78" fmla="*/ 56 w 60"/>
                <a:gd name="T79" fmla="*/ 30 h 50"/>
                <a:gd name="T80" fmla="*/ 56 w 60"/>
                <a:gd name="T81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" h="50">
                  <a:moveTo>
                    <a:pt x="56" y="30"/>
                  </a:moveTo>
                  <a:cubicBezTo>
                    <a:pt x="54" y="27"/>
                    <a:pt x="56" y="27"/>
                    <a:pt x="55" y="24"/>
                  </a:cubicBezTo>
                  <a:cubicBezTo>
                    <a:pt x="55" y="23"/>
                    <a:pt x="56" y="23"/>
                    <a:pt x="57" y="22"/>
                  </a:cubicBezTo>
                  <a:cubicBezTo>
                    <a:pt x="58" y="21"/>
                    <a:pt x="57" y="20"/>
                    <a:pt x="57" y="19"/>
                  </a:cubicBezTo>
                  <a:cubicBezTo>
                    <a:pt x="56" y="17"/>
                    <a:pt x="56" y="14"/>
                    <a:pt x="58" y="13"/>
                  </a:cubicBezTo>
                  <a:cubicBezTo>
                    <a:pt x="60" y="12"/>
                    <a:pt x="57" y="9"/>
                    <a:pt x="56" y="8"/>
                  </a:cubicBezTo>
                  <a:cubicBezTo>
                    <a:pt x="55" y="6"/>
                    <a:pt x="53" y="5"/>
                    <a:pt x="51" y="5"/>
                  </a:cubicBezTo>
                  <a:cubicBezTo>
                    <a:pt x="50" y="4"/>
                    <a:pt x="49" y="3"/>
                    <a:pt x="48" y="3"/>
                  </a:cubicBezTo>
                  <a:cubicBezTo>
                    <a:pt x="47" y="2"/>
                    <a:pt x="46" y="1"/>
                    <a:pt x="45" y="0"/>
                  </a:cubicBezTo>
                  <a:cubicBezTo>
                    <a:pt x="45" y="0"/>
                    <a:pt x="39" y="1"/>
                    <a:pt x="38" y="1"/>
                  </a:cubicBezTo>
                  <a:cubicBezTo>
                    <a:pt x="36" y="1"/>
                    <a:pt x="36" y="3"/>
                    <a:pt x="34" y="4"/>
                  </a:cubicBezTo>
                  <a:cubicBezTo>
                    <a:pt x="33" y="6"/>
                    <a:pt x="34" y="9"/>
                    <a:pt x="35" y="10"/>
                  </a:cubicBezTo>
                  <a:cubicBezTo>
                    <a:pt x="35" y="13"/>
                    <a:pt x="33" y="14"/>
                    <a:pt x="33" y="17"/>
                  </a:cubicBezTo>
                  <a:cubicBezTo>
                    <a:pt x="33" y="18"/>
                    <a:pt x="35" y="21"/>
                    <a:pt x="37" y="21"/>
                  </a:cubicBezTo>
                  <a:cubicBezTo>
                    <a:pt x="39" y="21"/>
                    <a:pt x="40" y="20"/>
                    <a:pt x="40" y="23"/>
                  </a:cubicBezTo>
                  <a:cubicBezTo>
                    <a:pt x="40" y="25"/>
                    <a:pt x="40" y="26"/>
                    <a:pt x="39" y="26"/>
                  </a:cubicBezTo>
                  <a:cubicBezTo>
                    <a:pt x="37" y="27"/>
                    <a:pt x="36" y="28"/>
                    <a:pt x="35" y="26"/>
                  </a:cubicBezTo>
                  <a:cubicBezTo>
                    <a:pt x="34" y="24"/>
                    <a:pt x="33" y="22"/>
                    <a:pt x="31" y="22"/>
                  </a:cubicBezTo>
                  <a:cubicBezTo>
                    <a:pt x="29" y="21"/>
                    <a:pt x="28" y="19"/>
                    <a:pt x="27" y="17"/>
                  </a:cubicBezTo>
                  <a:cubicBezTo>
                    <a:pt x="25" y="21"/>
                    <a:pt x="23" y="19"/>
                    <a:pt x="20" y="18"/>
                  </a:cubicBezTo>
                  <a:cubicBezTo>
                    <a:pt x="18" y="18"/>
                    <a:pt x="18" y="16"/>
                    <a:pt x="16" y="16"/>
                  </a:cubicBezTo>
                  <a:cubicBezTo>
                    <a:pt x="16" y="16"/>
                    <a:pt x="15" y="17"/>
                    <a:pt x="14" y="16"/>
                  </a:cubicBezTo>
                  <a:cubicBezTo>
                    <a:pt x="13" y="16"/>
                    <a:pt x="13" y="14"/>
                    <a:pt x="11" y="14"/>
                  </a:cubicBezTo>
                  <a:cubicBezTo>
                    <a:pt x="11" y="16"/>
                    <a:pt x="11" y="18"/>
                    <a:pt x="11" y="20"/>
                  </a:cubicBezTo>
                  <a:cubicBezTo>
                    <a:pt x="11" y="22"/>
                    <a:pt x="12" y="24"/>
                    <a:pt x="10" y="24"/>
                  </a:cubicBezTo>
                  <a:cubicBezTo>
                    <a:pt x="7" y="24"/>
                    <a:pt x="4" y="24"/>
                    <a:pt x="2" y="24"/>
                  </a:cubicBezTo>
                  <a:cubicBezTo>
                    <a:pt x="1" y="24"/>
                    <a:pt x="1" y="28"/>
                    <a:pt x="1" y="29"/>
                  </a:cubicBezTo>
                  <a:cubicBezTo>
                    <a:pt x="1" y="33"/>
                    <a:pt x="0" y="40"/>
                    <a:pt x="3" y="43"/>
                  </a:cubicBezTo>
                  <a:cubicBezTo>
                    <a:pt x="4" y="44"/>
                    <a:pt x="7" y="48"/>
                    <a:pt x="8" y="48"/>
                  </a:cubicBezTo>
                  <a:cubicBezTo>
                    <a:pt x="10" y="47"/>
                    <a:pt x="19" y="47"/>
                    <a:pt x="16" y="50"/>
                  </a:cubicBezTo>
                  <a:cubicBezTo>
                    <a:pt x="18" y="50"/>
                    <a:pt x="17" y="50"/>
                    <a:pt x="18" y="50"/>
                  </a:cubicBezTo>
                  <a:cubicBezTo>
                    <a:pt x="20" y="49"/>
                    <a:pt x="21" y="50"/>
                    <a:pt x="22" y="50"/>
                  </a:cubicBezTo>
                  <a:cubicBezTo>
                    <a:pt x="25" y="50"/>
                    <a:pt x="27" y="50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ubicBezTo>
                    <a:pt x="32" y="43"/>
                    <a:pt x="34" y="43"/>
                    <a:pt x="35" y="41"/>
                  </a:cubicBezTo>
                  <a:cubicBezTo>
                    <a:pt x="36" y="40"/>
                    <a:pt x="36" y="39"/>
                    <a:pt x="37" y="38"/>
                  </a:cubicBezTo>
                  <a:cubicBezTo>
                    <a:pt x="39" y="38"/>
                    <a:pt x="41" y="38"/>
                    <a:pt x="43" y="38"/>
                  </a:cubicBezTo>
                  <a:cubicBezTo>
                    <a:pt x="42" y="37"/>
                    <a:pt x="42" y="35"/>
                    <a:pt x="42" y="35"/>
                  </a:cubicBezTo>
                  <a:cubicBezTo>
                    <a:pt x="44" y="34"/>
                    <a:pt x="45" y="34"/>
                    <a:pt x="46" y="33"/>
                  </a:cubicBezTo>
                  <a:cubicBezTo>
                    <a:pt x="49" y="32"/>
                    <a:pt x="53" y="31"/>
                    <a:pt x="56" y="30"/>
                  </a:cubicBezTo>
                  <a:cubicBezTo>
                    <a:pt x="55" y="29"/>
                    <a:pt x="55" y="30"/>
                    <a:pt x="56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732">
              <a:extLst>
                <a:ext uri="{FF2B5EF4-FFF2-40B4-BE49-F238E27FC236}">
                  <a16:creationId xmlns:a16="http://schemas.microsoft.com/office/drawing/2014/main" id="{94FCCD0B-63EB-BE4E-8A6F-A1F458CCA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0172" y="8512903"/>
              <a:ext cx="509852" cy="533766"/>
            </a:xfrm>
            <a:custGeom>
              <a:avLst/>
              <a:gdLst>
                <a:gd name="T0" fmla="*/ 33 w 64"/>
                <a:gd name="T1" fmla="*/ 5 h 63"/>
                <a:gd name="T2" fmla="*/ 31 w 64"/>
                <a:gd name="T3" fmla="*/ 2 h 63"/>
                <a:gd name="T4" fmla="*/ 28 w 64"/>
                <a:gd name="T5" fmla="*/ 2 h 63"/>
                <a:gd name="T6" fmla="*/ 18 w 64"/>
                <a:gd name="T7" fmla="*/ 2 h 63"/>
                <a:gd name="T8" fmla="*/ 10 w 64"/>
                <a:gd name="T9" fmla="*/ 2 h 63"/>
                <a:gd name="T10" fmla="*/ 7 w 64"/>
                <a:gd name="T11" fmla="*/ 0 h 63"/>
                <a:gd name="T12" fmla="*/ 4 w 64"/>
                <a:gd name="T13" fmla="*/ 2 h 63"/>
                <a:gd name="T14" fmla="*/ 1 w 64"/>
                <a:gd name="T15" fmla="*/ 2 h 63"/>
                <a:gd name="T16" fmla="*/ 6 w 64"/>
                <a:gd name="T17" fmla="*/ 14 h 63"/>
                <a:gd name="T18" fmla="*/ 9 w 64"/>
                <a:gd name="T19" fmla="*/ 21 h 63"/>
                <a:gd name="T20" fmla="*/ 13 w 64"/>
                <a:gd name="T21" fmla="*/ 29 h 63"/>
                <a:gd name="T22" fmla="*/ 13 w 64"/>
                <a:gd name="T23" fmla="*/ 34 h 63"/>
                <a:gd name="T24" fmla="*/ 14 w 64"/>
                <a:gd name="T25" fmla="*/ 42 h 63"/>
                <a:gd name="T26" fmla="*/ 16 w 64"/>
                <a:gd name="T27" fmla="*/ 51 h 63"/>
                <a:gd name="T28" fmla="*/ 22 w 64"/>
                <a:gd name="T29" fmla="*/ 61 h 63"/>
                <a:gd name="T30" fmla="*/ 28 w 64"/>
                <a:gd name="T31" fmla="*/ 62 h 63"/>
                <a:gd name="T32" fmla="*/ 33 w 64"/>
                <a:gd name="T33" fmla="*/ 62 h 63"/>
                <a:gd name="T34" fmla="*/ 38 w 64"/>
                <a:gd name="T35" fmla="*/ 58 h 63"/>
                <a:gd name="T36" fmla="*/ 38 w 64"/>
                <a:gd name="T37" fmla="*/ 40 h 63"/>
                <a:gd name="T38" fmla="*/ 38 w 64"/>
                <a:gd name="T39" fmla="*/ 28 h 63"/>
                <a:gd name="T40" fmla="*/ 39 w 64"/>
                <a:gd name="T41" fmla="*/ 26 h 63"/>
                <a:gd name="T42" fmla="*/ 43 w 64"/>
                <a:gd name="T43" fmla="*/ 26 h 63"/>
                <a:gd name="T44" fmla="*/ 43 w 64"/>
                <a:gd name="T45" fmla="*/ 7 h 63"/>
                <a:gd name="T46" fmla="*/ 51 w 64"/>
                <a:gd name="T47" fmla="*/ 6 h 63"/>
                <a:gd name="T48" fmla="*/ 53 w 64"/>
                <a:gd name="T49" fmla="*/ 5 h 63"/>
                <a:gd name="T50" fmla="*/ 56 w 64"/>
                <a:gd name="T51" fmla="*/ 8 h 63"/>
                <a:gd name="T52" fmla="*/ 58 w 64"/>
                <a:gd name="T53" fmla="*/ 6 h 63"/>
                <a:gd name="T54" fmla="*/ 62 w 64"/>
                <a:gd name="T55" fmla="*/ 5 h 63"/>
                <a:gd name="T56" fmla="*/ 59 w 64"/>
                <a:gd name="T57" fmla="*/ 2 h 63"/>
                <a:gd name="T58" fmla="*/ 45 w 64"/>
                <a:gd name="T59" fmla="*/ 5 h 63"/>
                <a:gd name="T60" fmla="*/ 33 w 64"/>
                <a:gd name="T61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" h="63">
                  <a:moveTo>
                    <a:pt x="33" y="5"/>
                  </a:moveTo>
                  <a:cubicBezTo>
                    <a:pt x="32" y="5"/>
                    <a:pt x="31" y="2"/>
                    <a:pt x="31" y="2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5" y="2"/>
                    <a:pt x="21" y="2"/>
                    <a:pt x="18" y="2"/>
                  </a:cubicBezTo>
                  <a:cubicBezTo>
                    <a:pt x="15" y="2"/>
                    <a:pt x="13" y="2"/>
                    <a:pt x="10" y="2"/>
                  </a:cubicBezTo>
                  <a:cubicBezTo>
                    <a:pt x="9" y="2"/>
                    <a:pt x="9" y="0"/>
                    <a:pt x="7" y="0"/>
                  </a:cubicBezTo>
                  <a:cubicBezTo>
                    <a:pt x="6" y="0"/>
                    <a:pt x="5" y="2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7"/>
                    <a:pt x="4" y="9"/>
                    <a:pt x="6" y="14"/>
                  </a:cubicBezTo>
                  <a:cubicBezTo>
                    <a:pt x="7" y="16"/>
                    <a:pt x="8" y="19"/>
                    <a:pt x="9" y="21"/>
                  </a:cubicBezTo>
                  <a:cubicBezTo>
                    <a:pt x="10" y="24"/>
                    <a:pt x="12" y="26"/>
                    <a:pt x="13" y="29"/>
                  </a:cubicBezTo>
                  <a:cubicBezTo>
                    <a:pt x="13" y="30"/>
                    <a:pt x="13" y="33"/>
                    <a:pt x="13" y="34"/>
                  </a:cubicBezTo>
                  <a:cubicBezTo>
                    <a:pt x="13" y="37"/>
                    <a:pt x="14" y="39"/>
                    <a:pt x="14" y="42"/>
                  </a:cubicBezTo>
                  <a:cubicBezTo>
                    <a:pt x="15" y="45"/>
                    <a:pt x="15" y="48"/>
                    <a:pt x="16" y="51"/>
                  </a:cubicBezTo>
                  <a:cubicBezTo>
                    <a:pt x="17" y="55"/>
                    <a:pt x="20" y="58"/>
                    <a:pt x="22" y="61"/>
                  </a:cubicBezTo>
                  <a:cubicBezTo>
                    <a:pt x="25" y="58"/>
                    <a:pt x="25" y="60"/>
                    <a:pt x="28" y="62"/>
                  </a:cubicBezTo>
                  <a:cubicBezTo>
                    <a:pt x="29" y="63"/>
                    <a:pt x="32" y="63"/>
                    <a:pt x="33" y="62"/>
                  </a:cubicBezTo>
                  <a:cubicBezTo>
                    <a:pt x="36" y="62"/>
                    <a:pt x="38" y="61"/>
                    <a:pt x="38" y="58"/>
                  </a:cubicBezTo>
                  <a:cubicBezTo>
                    <a:pt x="38" y="52"/>
                    <a:pt x="38" y="46"/>
                    <a:pt x="38" y="40"/>
                  </a:cubicBezTo>
                  <a:cubicBezTo>
                    <a:pt x="38" y="36"/>
                    <a:pt x="38" y="32"/>
                    <a:pt x="38" y="28"/>
                  </a:cubicBezTo>
                  <a:cubicBezTo>
                    <a:pt x="38" y="27"/>
                    <a:pt x="38" y="26"/>
                    <a:pt x="39" y="26"/>
                  </a:cubicBezTo>
                  <a:cubicBezTo>
                    <a:pt x="39" y="26"/>
                    <a:pt x="43" y="26"/>
                    <a:pt x="43" y="26"/>
                  </a:cubicBezTo>
                  <a:cubicBezTo>
                    <a:pt x="43" y="20"/>
                    <a:pt x="43" y="13"/>
                    <a:pt x="43" y="7"/>
                  </a:cubicBezTo>
                  <a:cubicBezTo>
                    <a:pt x="46" y="8"/>
                    <a:pt x="48" y="6"/>
                    <a:pt x="51" y="6"/>
                  </a:cubicBezTo>
                  <a:cubicBezTo>
                    <a:pt x="51" y="5"/>
                    <a:pt x="52" y="5"/>
                    <a:pt x="53" y="5"/>
                  </a:cubicBezTo>
                  <a:cubicBezTo>
                    <a:pt x="53" y="5"/>
                    <a:pt x="55" y="8"/>
                    <a:pt x="56" y="8"/>
                  </a:cubicBezTo>
                  <a:cubicBezTo>
                    <a:pt x="57" y="7"/>
                    <a:pt x="56" y="6"/>
                    <a:pt x="58" y="6"/>
                  </a:cubicBezTo>
                  <a:cubicBezTo>
                    <a:pt x="59" y="6"/>
                    <a:pt x="60" y="5"/>
                    <a:pt x="62" y="5"/>
                  </a:cubicBezTo>
                  <a:cubicBezTo>
                    <a:pt x="64" y="4"/>
                    <a:pt x="60" y="2"/>
                    <a:pt x="59" y="2"/>
                  </a:cubicBezTo>
                  <a:cubicBezTo>
                    <a:pt x="54" y="2"/>
                    <a:pt x="50" y="5"/>
                    <a:pt x="45" y="5"/>
                  </a:cubicBezTo>
                  <a:cubicBezTo>
                    <a:pt x="41" y="5"/>
                    <a:pt x="37" y="5"/>
                    <a:pt x="3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733">
              <a:extLst>
                <a:ext uri="{FF2B5EF4-FFF2-40B4-BE49-F238E27FC236}">
                  <a16:creationId xmlns:a16="http://schemas.microsoft.com/office/drawing/2014/main" id="{0DDF9324-C850-1A4E-B32E-4739BDF06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555015"/>
              <a:ext cx="727971" cy="804975"/>
            </a:xfrm>
            <a:custGeom>
              <a:avLst/>
              <a:gdLst>
                <a:gd name="T0" fmla="*/ 89 w 91"/>
                <a:gd name="T1" fmla="*/ 10 h 95"/>
                <a:gd name="T2" fmla="*/ 83 w 91"/>
                <a:gd name="T3" fmla="*/ 4 h 95"/>
                <a:gd name="T4" fmla="*/ 77 w 91"/>
                <a:gd name="T5" fmla="*/ 6 h 95"/>
                <a:gd name="T6" fmla="*/ 72 w 91"/>
                <a:gd name="T7" fmla="*/ 1 h 95"/>
                <a:gd name="T8" fmla="*/ 65 w 91"/>
                <a:gd name="T9" fmla="*/ 1 h 95"/>
                <a:gd name="T10" fmla="*/ 57 w 91"/>
                <a:gd name="T11" fmla="*/ 2 h 95"/>
                <a:gd name="T12" fmla="*/ 48 w 91"/>
                <a:gd name="T13" fmla="*/ 6 h 95"/>
                <a:gd name="T14" fmla="*/ 35 w 91"/>
                <a:gd name="T15" fmla="*/ 2 h 95"/>
                <a:gd name="T16" fmla="*/ 30 w 91"/>
                <a:gd name="T17" fmla="*/ 12 h 95"/>
                <a:gd name="T18" fmla="*/ 19 w 91"/>
                <a:gd name="T19" fmla="*/ 35 h 95"/>
                <a:gd name="T20" fmla="*/ 17 w 91"/>
                <a:gd name="T21" fmla="*/ 48 h 95"/>
                <a:gd name="T22" fmla="*/ 10 w 91"/>
                <a:gd name="T23" fmla="*/ 49 h 95"/>
                <a:gd name="T24" fmla="*/ 2 w 91"/>
                <a:gd name="T25" fmla="*/ 55 h 95"/>
                <a:gd name="T26" fmla="*/ 1 w 91"/>
                <a:gd name="T27" fmla="*/ 59 h 95"/>
                <a:gd name="T28" fmla="*/ 18 w 91"/>
                <a:gd name="T29" fmla="*/ 57 h 95"/>
                <a:gd name="T30" fmla="*/ 26 w 91"/>
                <a:gd name="T31" fmla="*/ 68 h 95"/>
                <a:gd name="T32" fmla="*/ 35 w 91"/>
                <a:gd name="T33" fmla="*/ 63 h 95"/>
                <a:gd name="T34" fmla="*/ 41 w 91"/>
                <a:gd name="T35" fmla="*/ 64 h 95"/>
                <a:gd name="T36" fmla="*/ 46 w 91"/>
                <a:gd name="T37" fmla="*/ 70 h 95"/>
                <a:gd name="T38" fmla="*/ 47 w 91"/>
                <a:gd name="T39" fmla="*/ 78 h 95"/>
                <a:gd name="T40" fmla="*/ 53 w 91"/>
                <a:gd name="T41" fmla="*/ 82 h 95"/>
                <a:gd name="T42" fmla="*/ 60 w 91"/>
                <a:gd name="T43" fmla="*/ 84 h 95"/>
                <a:gd name="T44" fmla="*/ 66 w 91"/>
                <a:gd name="T45" fmla="*/ 87 h 95"/>
                <a:gd name="T46" fmla="*/ 76 w 91"/>
                <a:gd name="T47" fmla="*/ 90 h 95"/>
                <a:gd name="T48" fmla="*/ 84 w 91"/>
                <a:gd name="T49" fmla="*/ 94 h 95"/>
                <a:gd name="T50" fmla="*/ 77 w 91"/>
                <a:gd name="T51" fmla="*/ 85 h 95"/>
                <a:gd name="T52" fmla="*/ 78 w 91"/>
                <a:gd name="T53" fmla="*/ 73 h 95"/>
                <a:gd name="T54" fmla="*/ 80 w 91"/>
                <a:gd name="T55" fmla="*/ 70 h 95"/>
                <a:gd name="T56" fmla="*/ 84 w 91"/>
                <a:gd name="T57" fmla="*/ 63 h 95"/>
                <a:gd name="T58" fmla="*/ 81 w 91"/>
                <a:gd name="T59" fmla="*/ 55 h 95"/>
                <a:gd name="T60" fmla="*/ 81 w 91"/>
                <a:gd name="T61" fmla="*/ 45 h 95"/>
                <a:gd name="T62" fmla="*/ 83 w 91"/>
                <a:gd name="T63" fmla="*/ 28 h 95"/>
                <a:gd name="T64" fmla="*/ 90 w 91"/>
                <a:gd name="T65" fmla="*/ 18 h 95"/>
                <a:gd name="T66" fmla="*/ 90 w 91"/>
                <a:gd name="T67" fmla="*/ 1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95">
                  <a:moveTo>
                    <a:pt x="90" y="15"/>
                  </a:moveTo>
                  <a:cubicBezTo>
                    <a:pt x="89" y="14"/>
                    <a:pt x="89" y="12"/>
                    <a:pt x="89" y="10"/>
                  </a:cubicBezTo>
                  <a:cubicBezTo>
                    <a:pt x="89" y="9"/>
                    <a:pt x="87" y="8"/>
                    <a:pt x="86" y="7"/>
                  </a:cubicBezTo>
                  <a:cubicBezTo>
                    <a:pt x="86" y="6"/>
                    <a:pt x="84" y="4"/>
                    <a:pt x="83" y="4"/>
                  </a:cubicBezTo>
                  <a:cubicBezTo>
                    <a:pt x="82" y="4"/>
                    <a:pt x="82" y="6"/>
                    <a:pt x="80" y="5"/>
                  </a:cubicBezTo>
                  <a:cubicBezTo>
                    <a:pt x="78" y="4"/>
                    <a:pt x="79" y="5"/>
                    <a:pt x="77" y="6"/>
                  </a:cubicBezTo>
                  <a:cubicBezTo>
                    <a:pt x="77" y="6"/>
                    <a:pt x="75" y="5"/>
                    <a:pt x="75" y="4"/>
                  </a:cubicBezTo>
                  <a:cubicBezTo>
                    <a:pt x="74" y="3"/>
                    <a:pt x="73" y="2"/>
                    <a:pt x="72" y="1"/>
                  </a:cubicBezTo>
                  <a:cubicBezTo>
                    <a:pt x="71" y="0"/>
                    <a:pt x="70" y="2"/>
                    <a:pt x="69" y="2"/>
                  </a:cubicBezTo>
                  <a:cubicBezTo>
                    <a:pt x="68" y="3"/>
                    <a:pt x="66" y="2"/>
                    <a:pt x="65" y="1"/>
                  </a:cubicBezTo>
                  <a:cubicBezTo>
                    <a:pt x="63" y="0"/>
                    <a:pt x="63" y="1"/>
                    <a:pt x="61" y="2"/>
                  </a:cubicBezTo>
                  <a:cubicBezTo>
                    <a:pt x="60" y="3"/>
                    <a:pt x="58" y="2"/>
                    <a:pt x="57" y="2"/>
                  </a:cubicBezTo>
                  <a:cubicBezTo>
                    <a:pt x="56" y="3"/>
                    <a:pt x="53" y="3"/>
                    <a:pt x="52" y="3"/>
                  </a:cubicBezTo>
                  <a:cubicBezTo>
                    <a:pt x="49" y="1"/>
                    <a:pt x="51" y="6"/>
                    <a:pt x="48" y="6"/>
                  </a:cubicBezTo>
                  <a:cubicBezTo>
                    <a:pt x="46" y="7"/>
                    <a:pt x="42" y="6"/>
                    <a:pt x="40" y="5"/>
                  </a:cubicBezTo>
                  <a:cubicBezTo>
                    <a:pt x="38" y="4"/>
                    <a:pt x="37" y="2"/>
                    <a:pt x="35" y="2"/>
                  </a:cubicBezTo>
                  <a:cubicBezTo>
                    <a:pt x="34" y="1"/>
                    <a:pt x="32" y="3"/>
                    <a:pt x="31" y="4"/>
                  </a:cubicBezTo>
                  <a:cubicBezTo>
                    <a:pt x="29" y="6"/>
                    <a:pt x="31" y="9"/>
                    <a:pt x="30" y="12"/>
                  </a:cubicBezTo>
                  <a:cubicBezTo>
                    <a:pt x="27" y="17"/>
                    <a:pt x="27" y="23"/>
                    <a:pt x="24" y="27"/>
                  </a:cubicBezTo>
                  <a:cubicBezTo>
                    <a:pt x="22" y="30"/>
                    <a:pt x="21" y="32"/>
                    <a:pt x="19" y="35"/>
                  </a:cubicBezTo>
                  <a:cubicBezTo>
                    <a:pt x="18" y="37"/>
                    <a:pt x="18" y="39"/>
                    <a:pt x="18" y="41"/>
                  </a:cubicBezTo>
                  <a:cubicBezTo>
                    <a:pt x="18" y="44"/>
                    <a:pt x="19" y="46"/>
                    <a:pt x="17" y="48"/>
                  </a:cubicBezTo>
                  <a:cubicBezTo>
                    <a:pt x="16" y="48"/>
                    <a:pt x="11" y="51"/>
                    <a:pt x="11" y="51"/>
                  </a:cubicBezTo>
                  <a:cubicBezTo>
                    <a:pt x="10" y="51"/>
                    <a:pt x="12" y="48"/>
                    <a:pt x="10" y="49"/>
                  </a:cubicBezTo>
                  <a:cubicBezTo>
                    <a:pt x="7" y="51"/>
                    <a:pt x="7" y="53"/>
                    <a:pt x="5" y="50"/>
                  </a:cubicBezTo>
                  <a:cubicBezTo>
                    <a:pt x="4" y="51"/>
                    <a:pt x="2" y="53"/>
                    <a:pt x="2" y="55"/>
                  </a:cubicBezTo>
                  <a:cubicBezTo>
                    <a:pt x="2" y="55"/>
                    <a:pt x="2" y="56"/>
                    <a:pt x="1" y="56"/>
                  </a:cubicBezTo>
                  <a:cubicBezTo>
                    <a:pt x="0" y="57"/>
                    <a:pt x="1" y="58"/>
                    <a:pt x="1" y="59"/>
                  </a:cubicBezTo>
                  <a:cubicBezTo>
                    <a:pt x="5" y="56"/>
                    <a:pt x="8" y="57"/>
                    <a:pt x="13" y="57"/>
                  </a:cubicBezTo>
                  <a:cubicBezTo>
                    <a:pt x="15" y="57"/>
                    <a:pt x="16" y="57"/>
                    <a:pt x="18" y="57"/>
                  </a:cubicBezTo>
                  <a:cubicBezTo>
                    <a:pt x="20" y="57"/>
                    <a:pt x="21" y="60"/>
                    <a:pt x="22" y="62"/>
                  </a:cubicBezTo>
                  <a:cubicBezTo>
                    <a:pt x="23" y="64"/>
                    <a:pt x="24" y="67"/>
                    <a:pt x="26" y="68"/>
                  </a:cubicBezTo>
                  <a:cubicBezTo>
                    <a:pt x="27" y="69"/>
                    <a:pt x="31" y="68"/>
                    <a:pt x="33" y="67"/>
                  </a:cubicBezTo>
                  <a:cubicBezTo>
                    <a:pt x="34" y="67"/>
                    <a:pt x="34" y="64"/>
                    <a:pt x="35" y="63"/>
                  </a:cubicBezTo>
                  <a:cubicBezTo>
                    <a:pt x="35" y="61"/>
                    <a:pt x="38" y="62"/>
                    <a:pt x="39" y="62"/>
                  </a:cubicBezTo>
                  <a:cubicBezTo>
                    <a:pt x="39" y="64"/>
                    <a:pt x="39" y="64"/>
                    <a:pt x="41" y="64"/>
                  </a:cubicBezTo>
                  <a:cubicBezTo>
                    <a:pt x="42" y="64"/>
                    <a:pt x="45" y="63"/>
                    <a:pt x="45" y="65"/>
                  </a:cubicBezTo>
                  <a:cubicBezTo>
                    <a:pt x="45" y="67"/>
                    <a:pt x="46" y="68"/>
                    <a:pt x="46" y="70"/>
                  </a:cubicBezTo>
                  <a:cubicBezTo>
                    <a:pt x="46" y="71"/>
                    <a:pt x="46" y="72"/>
                    <a:pt x="45" y="74"/>
                  </a:cubicBezTo>
                  <a:cubicBezTo>
                    <a:pt x="45" y="75"/>
                    <a:pt x="46" y="77"/>
                    <a:pt x="47" y="78"/>
                  </a:cubicBezTo>
                  <a:cubicBezTo>
                    <a:pt x="48" y="79"/>
                    <a:pt x="47" y="81"/>
                    <a:pt x="47" y="82"/>
                  </a:cubicBezTo>
                  <a:cubicBezTo>
                    <a:pt x="47" y="85"/>
                    <a:pt x="52" y="82"/>
                    <a:pt x="53" y="82"/>
                  </a:cubicBezTo>
                  <a:cubicBezTo>
                    <a:pt x="55" y="82"/>
                    <a:pt x="56" y="82"/>
                    <a:pt x="57" y="83"/>
                  </a:cubicBezTo>
                  <a:cubicBezTo>
                    <a:pt x="59" y="85"/>
                    <a:pt x="58" y="84"/>
                    <a:pt x="60" y="84"/>
                  </a:cubicBezTo>
                  <a:cubicBezTo>
                    <a:pt x="62" y="84"/>
                    <a:pt x="62" y="85"/>
                    <a:pt x="63" y="86"/>
                  </a:cubicBezTo>
                  <a:cubicBezTo>
                    <a:pt x="64" y="86"/>
                    <a:pt x="65" y="87"/>
                    <a:pt x="66" y="87"/>
                  </a:cubicBezTo>
                  <a:cubicBezTo>
                    <a:pt x="69" y="88"/>
                    <a:pt x="70" y="88"/>
                    <a:pt x="71" y="85"/>
                  </a:cubicBezTo>
                  <a:cubicBezTo>
                    <a:pt x="72" y="88"/>
                    <a:pt x="73" y="89"/>
                    <a:pt x="76" y="90"/>
                  </a:cubicBezTo>
                  <a:cubicBezTo>
                    <a:pt x="78" y="91"/>
                    <a:pt x="78" y="94"/>
                    <a:pt x="80" y="95"/>
                  </a:cubicBezTo>
                  <a:cubicBezTo>
                    <a:pt x="80" y="95"/>
                    <a:pt x="84" y="94"/>
                    <a:pt x="84" y="94"/>
                  </a:cubicBezTo>
                  <a:cubicBezTo>
                    <a:pt x="84" y="92"/>
                    <a:pt x="85" y="88"/>
                    <a:pt x="83" y="89"/>
                  </a:cubicBezTo>
                  <a:cubicBezTo>
                    <a:pt x="80" y="90"/>
                    <a:pt x="78" y="88"/>
                    <a:pt x="77" y="85"/>
                  </a:cubicBezTo>
                  <a:cubicBezTo>
                    <a:pt x="77" y="83"/>
                    <a:pt x="79" y="80"/>
                    <a:pt x="78" y="77"/>
                  </a:cubicBezTo>
                  <a:cubicBezTo>
                    <a:pt x="78" y="76"/>
                    <a:pt x="77" y="74"/>
                    <a:pt x="78" y="73"/>
                  </a:cubicBezTo>
                  <a:cubicBezTo>
                    <a:pt x="78" y="73"/>
                    <a:pt x="78" y="72"/>
                    <a:pt x="79" y="72"/>
                  </a:cubicBezTo>
                  <a:cubicBezTo>
                    <a:pt x="80" y="72"/>
                    <a:pt x="79" y="70"/>
                    <a:pt x="80" y="70"/>
                  </a:cubicBezTo>
                  <a:cubicBezTo>
                    <a:pt x="81" y="68"/>
                    <a:pt x="86" y="68"/>
                    <a:pt x="87" y="68"/>
                  </a:cubicBezTo>
                  <a:cubicBezTo>
                    <a:pt x="85" y="67"/>
                    <a:pt x="86" y="64"/>
                    <a:pt x="84" y="63"/>
                  </a:cubicBezTo>
                  <a:cubicBezTo>
                    <a:pt x="83" y="62"/>
                    <a:pt x="82" y="61"/>
                    <a:pt x="82" y="60"/>
                  </a:cubicBezTo>
                  <a:cubicBezTo>
                    <a:pt x="82" y="58"/>
                    <a:pt x="82" y="56"/>
                    <a:pt x="81" y="55"/>
                  </a:cubicBezTo>
                  <a:cubicBezTo>
                    <a:pt x="81" y="53"/>
                    <a:pt x="80" y="52"/>
                    <a:pt x="80" y="50"/>
                  </a:cubicBezTo>
                  <a:cubicBezTo>
                    <a:pt x="80" y="49"/>
                    <a:pt x="80" y="44"/>
                    <a:pt x="81" y="45"/>
                  </a:cubicBezTo>
                  <a:cubicBezTo>
                    <a:pt x="80" y="41"/>
                    <a:pt x="80" y="39"/>
                    <a:pt x="82" y="35"/>
                  </a:cubicBezTo>
                  <a:cubicBezTo>
                    <a:pt x="83" y="32"/>
                    <a:pt x="83" y="31"/>
                    <a:pt x="83" y="28"/>
                  </a:cubicBezTo>
                  <a:cubicBezTo>
                    <a:pt x="83" y="25"/>
                    <a:pt x="85" y="23"/>
                    <a:pt x="87" y="21"/>
                  </a:cubicBezTo>
                  <a:cubicBezTo>
                    <a:pt x="88" y="20"/>
                    <a:pt x="89" y="19"/>
                    <a:pt x="90" y="18"/>
                  </a:cubicBezTo>
                  <a:cubicBezTo>
                    <a:pt x="91" y="17"/>
                    <a:pt x="91" y="17"/>
                    <a:pt x="90" y="15"/>
                  </a:cubicBezTo>
                  <a:cubicBezTo>
                    <a:pt x="89" y="15"/>
                    <a:pt x="91" y="16"/>
                    <a:pt x="90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734">
              <a:extLst>
                <a:ext uri="{FF2B5EF4-FFF2-40B4-BE49-F238E27FC236}">
                  <a16:creationId xmlns:a16="http://schemas.microsoft.com/office/drawing/2014/main" id="{BFEAB5E2-48CD-7748-B410-2D7686D73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5623" y="8031075"/>
              <a:ext cx="449869" cy="533766"/>
            </a:xfrm>
            <a:custGeom>
              <a:avLst/>
              <a:gdLst>
                <a:gd name="T0" fmla="*/ 51 w 56"/>
                <a:gd name="T1" fmla="*/ 27 h 63"/>
                <a:gd name="T2" fmla="*/ 48 w 56"/>
                <a:gd name="T3" fmla="*/ 26 h 63"/>
                <a:gd name="T4" fmla="*/ 47 w 56"/>
                <a:gd name="T5" fmla="*/ 21 h 63"/>
                <a:gd name="T6" fmla="*/ 46 w 56"/>
                <a:gd name="T7" fmla="*/ 12 h 63"/>
                <a:gd name="T8" fmla="*/ 46 w 56"/>
                <a:gd name="T9" fmla="*/ 8 h 63"/>
                <a:gd name="T10" fmla="*/ 43 w 56"/>
                <a:gd name="T11" fmla="*/ 8 h 63"/>
                <a:gd name="T12" fmla="*/ 40 w 56"/>
                <a:gd name="T13" fmla="*/ 6 h 63"/>
                <a:gd name="T14" fmla="*/ 35 w 56"/>
                <a:gd name="T15" fmla="*/ 8 h 63"/>
                <a:gd name="T16" fmla="*/ 34 w 56"/>
                <a:gd name="T17" fmla="*/ 11 h 63"/>
                <a:gd name="T18" fmla="*/ 29 w 56"/>
                <a:gd name="T19" fmla="*/ 12 h 63"/>
                <a:gd name="T20" fmla="*/ 18 w 56"/>
                <a:gd name="T21" fmla="*/ 1 h 63"/>
                <a:gd name="T22" fmla="*/ 3 w 56"/>
                <a:gd name="T23" fmla="*/ 2 h 63"/>
                <a:gd name="T24" fmla="*/ 6 w 56"/>
                <a:gd name="T25" fmla="*/ 12 h 63"/>
                <a:gd name="T26" fmla="*/ 6 w 56"/>
                <a:gd name="T27" fmla="*/ 16 h 63"/>
                <a:gd name="T28" fmla="*/ 6 w 56"/>
                <a:gd name="T29" fmla="*/ 20 h 63"/>
                <a:gd name="T30" fmla="*/ 8 w 56"/>
                <a:gd name="T31" fmla="*/ 33 h 63"/>
                <a:gd name="T32" fmla="*/ 3 w 56"/>
                <a:gd name="T33" fmla="*/ 41 h 63"/>
                <a:gd name="T34" fmla="*/ 0 w 56"/>
                <a:gd name="T35" fmla="*/ 50 h 63"/>
                <a:gd name="T36" fmla="*/ 0 w 56"/>
                <a:gd name="T37" fmla="*/ 55 h 63"/>
                <a:gd name="T38" fmla="*/ 0 w 56"/>
                <a:gd name="T39" fmla="*/ 59 h 63"/>
                <a:gd name="T40" fmla="*/ 3 w 56"/>
                <a:gd name="T41" fmla="*/ 59 h 63"/>
                <a:gd name="T42" fmla="*/ 8 w 56"/>
                <a:gd name="T43" fmla="*/ 58 h 63"/>
                <a:gd name="T44" fmla="*/ 9 w 56"/>
                <a:gd name="T45" fmla="*/ 59 h 63"/>
                <a:gd name="T46" fmla="*/ 16 w 56"/>
                <a:gd name="T47" fmla="*/ 59 h 63"/>
                <a:gd name="T48" fmla="*/ 25 w 56"/>
                <a:gd name="T49" fmla="*/ 59 h 63"/>
                <a:gd name="T50" fmla="*/ 30 w 56"/>
                <a:gd name="T51" fmla="*/ 59 h 63"/>
                <a:gd name="T52" fmla="*/ 39 w 56"/>
                <a:gd name="T53" fmla="*/ 62 h 63"/>
                <a:gd name="T54" fmla="*/ 53 w 56"/>
                <a:gd name="T55" fmla="*/ 60 h 63"/>
                <a:gd name="T56" fmla="*/ 46 w 56"/>
                <a:gd name="T57" fmla="*/ 51 h 63"/>
                <a:gd name="T58" fmla="*/ 46 w 56"/>
                <a:gd name="T59" fmla="*/ 37 h 63"/>
                <a:gd name="T60" fmla="*/ 56 w 56"/>
                <a:gd name="T61" fmla="*/ 35 h 63"/>
                <a:gd name="T62" fmla="*/ 56 w 56"/>
                <a:gd name="T63" fmla="*/ 27 h 63"/>
                <a:gd name="T64" fmla="*/ 51 w 56"/>
                <a:gd name="T65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63">
                  <a:moveTo>
                    <a:pt x="51" y="27"/>
                  </a:moveTo>
                  <a:cubicBezTo>
                    <a:pt x="49" y="27"/>
                    <a:pt x="48" y="28"/>
                    <a:pt x="48" y="26"/>
                  </a:cubicBezTo>
                  <a:cubicBezTo>
                    <a:pt x="48" y="24"/>
                    <a:pt x="48" y="23"/>
                    <a:pt x="47" y="21"/>
                  </a:cubicBezTo>
                  <a:cubicBezTo>
                    <a:pt x="45" y="18"/>
                    <a:pt x="48" y="15"/>
                    <a:pt x="46" y="12"/>
                  </a:cubicBezTo>
                  <a:cubicBezTo>
                    <a:pt x="46" y="11"/>
                    <a:pt x="46" y="8"/>
                    <a:pt x="46" y="8"/>
                  </a:cubicBezTo>
                  <a:cubicBezTo>
                    <a:pt x="46" y="8"/>
                    <a:pt x="43" y="8"/>
                    <a:pt x="43" y="8"/>
                  </a:cubicBezTo>
                  <a:cubicBezTo>
                    <a:pt x="40" y="8"/>
                    <a:pt x="40" y="9"/>
                    <a:pt x="40" y="6"/>
                  </a:cubicBezTo>
                  <a:cubicBezTo>
                    <a:pt x="37" y="6"/>
                    <a:pt x="36" y="5"/>
                    <a:pt x="35" y="8"/>
                  </a:cubicBezTo>
                  <a:cubicBezTo>
                    <a:pt x="35" y="8"/>
                    <a:pt x="35" y="11"/>
                    <a:pt x="34" y="11"/>
                  </a:cubicBezTo>
                  <a:cubicBezTo>
                    <a:pt x="33" y="12"/>
                    <a:pt x="31" y="12"/>
                    <a:pt x="29" y="12"/>
                  </a:cubicBezTo>
                  <a:cubicBezTo>
                    <a:pt x="22" y="13"/>
                    <a:pt x="24" y="1"/>
                    <a:pt x="18" y="1"/>
                  </a:cubicBezTo>
                  <a:cubicBezTo>
                    <a:pt x="13" y="1"/>
                    <a:pt x="7" y="0"/>
                    <a:pt x="3" y="2"/>
                  </a:cubicBezTo>
                  <a:cubicBezTo>
                    <a:pt x="1" y="4"/>
                    <a:pt x="6" y="10"/>
                    <a:pt x="6" y="12"/>
                  </a:cubicBezTo>
                  <a:cubicBezTo>
                    <a:pt x="7" y="13"/>
                    <a:pt x="7" y="15"/>
                    <a:pt x="6" y="16"/>
                  </a:cubicBezTo>
                  <a:cubicBezTo>
                    <a:pt x="4" y="17"/>
                    <a:pt x="6" y="19"/>
                    <a:pt x="6" y="20"/>
                  </a:cubicBezTo>
                  <a:cubicBezTo>
                    <a:pt x="9" y="24"/>
                    <a:pt x="11" y="29"/>
                    <a:pt x="8" y="33"/>
                  </a:cubicBezTo>
                  <a:cubicBezTo>
                    <a:pt x="6" y="36"/>
                    <a:pt x="4" y="38"/>
                    <a:pt x="3" y="41"/>
                  </a:cubicBezTo>
                  <a:cubicBezTo>
                    <a:pt x="2" y="44"/>
                    <a:pt x="1" y="47"/>
                    <a:pt x="0" y="50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1" y="59"/>
                    <a:pt x="2" y="59"/>
                    <a:pt x="3" y="59"/>
                  </a:cubicBezTo>
                  <a:cubicBezTo>
                    <a:pt x="5" y="59"/>
                    <a:pt x="5" y="56"/>
                    <a:pt x="8" y="58"/>
                  </a:cubicBezTo>
                  <a:cubicBezTo>
                    <a:pt x="8" y="58"/>
                    <a:pt x="9" y="59"/>
                    <a:pt x="9" y="59"/>
                  </a:cubicBezTo>
                  <a:cubicBezTo>
                    <a:pt x="12" y="59"/>
                    <a:pt x="14" y="59"/>
                    <a:pt x="16" y="59"/>
                  </a:cubicBezTo>
                  <a:cubicBezTo>
                    <a:pt x="19" y="59"/>
                    <a:pt x="22" y="59"/>
                    <a:pt x="25" y="59"/>
                  </a:cubicBezTo>
                  <a:cubicBezTo>
                    <a:pt x="26" y="59"/>
                    <a:pt x="29" y="59"/>
                    <a:pt x="30" y="59"/>
                  </a:cubicBezTo>
                  <a:cubicBezTo>
                    <a:pt x="32" y="63"/>
                    <a:pt x="36" y="62"/>
                    <a:pt x="39" y="62"/>
                  </a:cubicBezTo>
                  <a:cubicBezTo>
                    <a:pt x="44" y="62"/>
                    <a:pt x="48" y="61"/>
                    <a:pt x="53" y="60"/>
                  </a:cubicBezTo>
                  <a:cubicBezTo>
                    <a:pt x="50" y="57"/>
                    <a:pt x="46" y="55"/>
                    <a:pt x="46" y="51"/>
                  </a:cubicBezTo>
                  <a:cubicBezTo>
                    <a:pt x="46" y="46"/>
                    <a:pt x="46" y="41"/>
                    <a:pt x="46" y="37"/>
                  </a:cubicBezTo>
                  <a:cubicBezTo>
                    <a:pt x="46" y="36"/>
                    <a:pt x="56" y="38"/>
                    <a:pt x="56" y="35"/>
                  </a:cubicBezTo>
                  <a:cubicBezTo>
                    <a:pt x="56" y="33"/>
                    <a:pt x="56" y="30"/>
                    <a:pt x="56" y="27"/>
                  </a:cubicBezTo>
                  <a:cubicBezTo>
                    <a:pt x="56" y="24"/>
                    <a:pt x="53" y="27"/>
                    <a:pt x="51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8" name="Freeform 735">
              <a:extLst>
                <a:ext uri="{FF2B5EF4-FFF2-40B4-BE49-F238E27FC236}">
                  <a16:creationId xmlns:a16="http://schemas.microsoft.com/office/drawing/2014/main" id="{86F285A9-DD66-D34C-83CE-92B6F68D1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4631" y="8538871"/>
              <a:ext cx="368076" cy="406816"/>
            </a:xfrm>
            <a:custGeom>
              <a:avLst/>
              <a:gdLst>
                <a:gd name="T0" fmla="*/ 25 w 46"/>
                <a:gd name="T1" fmla="*/ 2 h 48"/>
                <a:gd name="T2" fmla="*/ 21 w 46"/>
                <a:gd name="T3" fmla="*/ 3 h 48"/>
                <a:gd name="T4" fmla="*/ 18 w 46"/>
                <a:gd name="T5" fmla="*/ 4 h 48"/>
                <a:gd name="T6" fmla="*/ 6 w 46"/>
                <a:gd name="T7" fmla="*/ 4 h 48"/>
                <a:gd name="T8" fmla="*/ 6 w 46"/>
                <a:gd name="T9" fmla="*/ 18 h 48"/>
                <a:gd name="T10" fmla="*/ 6 w 46"/>
                <a:gd name="T11" fmla="*/ 23 h 48"/>
                <a:gd name="T12" fmla="*/ 1 w 46"/>
                <a:gd name="T13" fmla="*/ 24 h 48"/>
                <a:gd name="T14" fmla="*/ 1 w 46"/>
                <a:gd name="T15" fmla="*/ 31 h 48"/>
                <a:gd name="T16" fmla="*/ 1 w 46"/>
                <a:gd name="T17" fmla="*/ 38 h 48"/>
                <a:gd name="T18" fmla="*/ 4 w 46"/>
                <a:gd name="T19" fmla="*/ 47 h 48"/>
                <a:gd name="T20" fmla="*/ 8 w 46"/>
                <a:gd name="T21" fmla="*/ 48 h 48"/>
                <a:gd name="T22" fmla="*/ 13 w 46"/>
                <a:gd name="T23" fmla="*/ 44 h 48"/>
                <a:gd name="T24" fmla="*/ 19 w 46"/>
                <a:gd name="T25" fmla="*/ 41 h 48"/>
                <a:gd name="T26" fmla="*/ 29 w 46"/>
                <a:gd name="T27" fmla="*/ 39 h 48"/>
                <a:gd name="T28" fmla="*/ 31 w 46"/>
                <a:gd name="T29" fmla="*/ 37 h 48"/>
                <a:gd name="T30" fmla="*/ 34 w 46"/>
                <a:gd name="T31" fmla="*/ 34 h 48"/>
                <a:gd name="T32" fmla="*/ 43 w 46"/>
                <a:gd name="T33" fmla="*/ 26 h 48"/>
                <a:gd name="T34" fmla="*/ 44 w 46"/>
                <a:gd name="T35" fmla="*/ 22 h 48"/>
                <a:gd name="T36" fmla="*/ 40 w 46"/>
                <a:gd name="T37" fmla="*/ 21 h 48"/>
                <a:gd name="T38" fmla="*/ 38 w 46"/>
                <a:gd name="T39" fmla="*/ 17 h 48"/>
                <a:gd name="T40" fmla="*/ 39 w 46"/>
                <a:gd name="T41" fmla="*/ 15 h 48"/>
                <a:gd name="T42" fmla="*/ 36 w 46"/>
                <a:gd name="T43" fmla="*/ 14 h 48"/>
                <a:gd name="T44" fmla="*/ 36 w 46"/>
                <a:gd name="T45" fmla="*/ 13 h 48"/>
                <a:gd name="T46" fmla="*/ 34 w 46"/>
                <a:gd name="T47" fmla="*/ 12 h 48"/>
                <a:gd name="T48" fmla="*/ 30 w 46"/>
                <a:gd name="T49" fmla="*/ 7 h 48"/>
                <a:gd name="T50" fmla="*/ 25 w 46"/>
                <a:gd name="T51" fmla="*/ 2 h 48"/>
                <a:gd name="T52" fmla="*/ 25 w 46"/>
                <a:gd name="T5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48">
                  <a:moveTo>
                    <a:pt x="25" y="2"/>
                  </a:moveTo>
                  <a:cubicBezTo>
                    <a:pt x="24" y="3"/>
                    <a:pt x="22" y="3"/>
                    <a:pt x="21" y="3"/>
                  </a:cubicBezTo>
                  <a:cubicBezTo>
                    <a:pt x="19" y="3"/>
                    <a:pt x="20" y="6"/>
                    <a:pt x="18" y="4"/>
                  </a:cubicBezTo>
                  <a:cubicBezTo>
                    <a:pt x="15" y="0"/>
                    <a:pt x="10" y="5"/>
                    <a:pt x="6" y="4"/>
                  </a:cubicBezTo>
                  <a:cubicBezTo>
                    <a:pt x="6" y="9"/>
                    <a:pt x="6" y="14"/>
                    <a:pt x="6" y="18"/>
                  </a:cubicBezTo>
                  <a:cubicBezTo>
                    <a:pt x="6" y="19"/>
                    <a:pt x="7" y="23"/>
                    <a:pt x="6" y="23"/>
                  </a:cubicBezTo>
                  <a:cubicBezTo>
                    <a:pt x="5" y="24"/>
                    <a:pt x="1" y="22"/>
                    <a:pt x="1" y="24"/>
                  </a:cubicBezTo>
                  <a:cubicBezTo>
                    <a:pt x="1" y="26"/>
                    <a:pt x="1" y="29"/>
                    <a:pt x="1" y="31"/>
                  </a:cubicBezTo>
                  <a:cubicBezTo>
                    <a:pt x="1" y="33"/>
                    <a:pt x="0" y="36"/>
                    <a:pt x="1" y="38"/>
                  </a:cubicBezTo>
                  <a:cubicBezTo>
                    <a:pt x="5" y="39"/>
                    <a:pt x="6" y="44"/>
                    <a:pt x="4" y="47"/>
                  </a:cubicBezTo>
                  <a:cubicBezTo>
                    <a:pt x="4" y="48"/>
                    <a:pt x="8" y="48"/>
                    <a:pt x="8" y="48"/>
                  </a:cubicBezTo>
                  <a:cubicBezTo>
                    <a:pt x="10" y="48"/>
                    <a:pt x="11" y="46"/>
                    <a:pt x="13" y="44"/>
                  </a:cubicBezTo>
                  <a:cubicBezTo>
                    <a:pt x="15" y="42"/>
                    <a:pt x="15" y="39"/>
                    <a:pt x="19" y="41"/>
                  </a:cubicBezTo>
                  <a:cubicBezTo>
                    <a:pt x="23" y="43"/>
                    <a:pt x="27" y="44"/>
                    <a:pt x="29" y="39"/>
                  </a:cubicBezTo>
                  <a:cubicBezTo>
                    <a:pt x="29" y="38"/>
                    <a:pt x="29" y="37"/>
                    <a:pt x="31" y="37"/>
                  </a:cubicBezTo>
                  <a:cubicBezTo>
                    <a:pt x="33" y="37"/>
                    <a:pt x="34" y="35"/>
                    <a:pt x="34" y="34"/>
                  </a:cubicBezTo>
                  <a:cubicBezTo>
                    <a:pt x="36" y="31"/>
                    <a:pt x="40" y="28"/>
                    <a:pt x="43" y="26"/>
                  </a:cubicBezTo>
                  <a:cubicBezTo>
                    <a:pt x="45" y="25"/>
                    <a:pt x="46" y="24"/>
                    <a:pt x="44" y="22"/>
                  </a:cubicBezTo>
                  <a:cubicBezTo>
                    <a:pt x="43" y="21"/>
                    <a:pt x="40" y="22"/>
                    <a:pt x="40" y="21"/>
                  </a:cubicBezTo>
                  <a:cubicBezTo>
                    <a:pt x="39" y="20"/>
                    <a:pt x="38" y="19"/>
                    <a:pt x="38" y="17"/>
                  </a:cubicBezTo>
                  <a:cubicBezTo>
                    <a:pt x="38" y="17"/>
                    <a:pt x="39" y="16"/>
                    <a:pt x="39" y="15"/>
                  </a:cubicBezTo>
                  <a:cubicBezTo>
                    <a:pt x="38" y="15"/>
                    <a:pt x="37" y="15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5" y="12"/>
                    <a:pt x="34" y="12"/>
                  </a:cubicBezTo>
                  <a:cubicBezTo>
                    <a:pt x="32" y="11"/>
                    <a:pt x="31" y="10"/>
                    <a:pt x="30" y="7"/>
                  </a:cubicBezTo>
                  <a:cubicBezTo>
                    <a:pt x="30" y="6"/>
                    <a:pt x="27" y="2"/>
                    <a:pt x="25" y="2"/>
                  </a:cubicBezTo>
                  <a:cubicBezTo>
                    <a:pt x="25" y="2"/>
                    <a:pt x="26" y="2"/>
                    <a:pt x="2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9" name="Freeform 736">
              <a:extLst>
                <a:ext uri="{FF2B5EF4-FFF2-40B4-BE49-F238E27FC236}">
                  <a16:creationId xmlns:a16="http://schemas.microsoft.com/office/drawing/2014/main" id="{DA916F00-3EA6-FA40-8140-F858ABE95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3663" y="8455197"/>
              <a:ext cx="313546" cy="294292"/>
            </a:xfrm>
            <a:custGeom>
              <a:avLst/>
              <a:gdLst>
                <a:gd name="T0" fmla="*/ 39 w 39"/>
                <a:gd name="T1" fmla="*/ 22 h 35"/>
                <a:gd name="T2" fmla="*/ 38 w 39"/>
                <a:gd name="T3" fmla="*/ 18 h 35"/>
                <a:gd name="T4" fmla="*/ 39 w 39"/>
                <a:gd name="T5" fmla="*/ 14 h 35"/>
                <a:gd name="T6" fmla="*/ 38 w 39"/>
                <a:gd name="T7" fmla="*/ 7 h 35"/>
                <a:gd name="T8" fmla="*/ 27 w 39"/>
                <a:gd name="T9" fmla="*/ 2 h 35"/>
                <a:gd name="T10" fmla="*/ 24 w 39"/>
                <a:gd name="T11" fmla="*/ 0 h 35"/>
                <a:gd name="T12" fmla="*/ 19 w 39"/>
                <a:gd name="T13" fmla="*/ 3 h 35"/>
                <a:gd name="T14" fmla="*/ 13 w 39"/>
                <a:gd name="T15" fmla="*/ 7 h 35"/>
                <a:gd name="T16" fmla="*/ 9 w 39"/>
                <a:gd name="T17" fmla="*/ 12 h 35"/>
                <a:gd name="T18" fmla="*/ 2 w 39"/>
                <a:gd name="T19" fmla="*/ 12 h 35"/>
                <a:gd name="T20" fmla="*/ 5 w 39"/>
                <a:gd name="T21" fmla="*/ 16 h 35"/>
                <a:gd name="T22" fmla="*/ 8 w 39"/>
                <a:gd name="T23" fmla="*/ 21 h 35"/>
                <a:gd name="T24" fmla="*/ 11 w 39"/>
                <a:gd name="T25" fmla="*/ 23 h 35"/>
                <a:gd name="T26" fmla="*/ 11 w 39"/>
                <a:gd name="T27" fmla="*/ 24 h 35"/>
                <a:gd name="T28" fmla="*/ 14 w 39"/>
                <a:gd name="T29" fmla="*/ 25 h 35"/>
                <a:gd name="T30" fmla="*/ 13 w 39"/>
                <a:gd name="T31" fmla="*/ 28 h 35"/>
                <a:gd name="T32" fmla="*/ 15 w 39"/>
                <a:gd name="T33" fmla="*/ 31 h 35"/>
                <a:gd name="T34" fmla="*/ 20 w 39"/>
                <a:gd name="T35" fmla="*/ 34 h 35"/>
                <a:gd name="T36" fmla="*/ 25 w 39"/>
                <a:gd name="T37" fmla="*/ 35 h 35"/>
                <a:gd name="T38" fmla="*/ 27 w 39"/>
                <a:gd name="T39" fmla="*/ 35 h 35"/>
                <a:gd name="T40" fmla="*/ 34 w 39"/>
                <a:gd name="T41" fmla="*/ 31 h 35"/>
                <a:gd name="T42" fmla="*/ 36 w 39"/>
                <a:gd name="T43" fmla="*/ 27 h 35"/>
                <a:gd name="T44" fmla="*/ 39 w 39"/>
                <a:gd name="T45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35">
                  <a:moveTo>
                    <a:pt x="39" y="22"/>
                  </a:moveTo>
                  <a:cubicBezTo>
                    <a:pt x="39" y="21"/>
                    <a:pt x="38" y="19"/>
                    <a:pt x="38" y="18"/>
                  </a:cubicBezTo>
                  <a:cubicBezTo>
                    <a:pt x="38" y="16"/>
                    <a:pt x="39" y="15"/>
                    <a:pt x="39" y="14"/>
                  </a:cubicBezTo>
                  <a:cubicBezTo>
                    <a:pt x="39" y="11"/>
                    <a:pt x="39" y="9"/>
                    <a:pt x="38" y="7"/>
                  </a:cubicBezTo>
                  <a:cubicBezTo>
                    <a:pt x="38" y="4"/>
                    <a:pt x="29" y="2"/>
                    <a:pt x="27" y="2"/>
                  </a:cubicBezTo>
                  <a:cubicBezTo>
                    <a:pt x="27" y="0"/>
                    <a:pt x="27" y="0"/>
                    <a:pt x="24" y="0"/>
                  </a:cubicBezTo>
                  <a:cubicBezTo>
                    <a:pt x="21" y="0"/>
                    <a:pt x="21" y="1"/>
                    <a:pt x="19" y="3"/>
                  </a:cubicBezTo>
                  <a:cubicBezTo>
                    <a:pt x="18" y="5"/>
                    <a:pt x="15" y="6"/>
                    <a:pt x="13" y="7"/>
                  </a:cubicBezTo>
                  <a:cubicBezTo>
                    <a:pt x="12" y="9"/>
                    <a:pt x="11" y="12"/>
                    <a:pt x="9" y="12"/>
                  </a:cubicBezTo>
                  <a:cubicBezTo>
                    <a:pt x="7" y="12"/>
                    <a:pt x="5" y="11"/>
                    <a:pt x="2" y="12"/>
                  </a:cubicBezTo>
                  <a:cubicBezTo>
                    <a:pt x="0" y="13"/>
                    <a:pt x="4" y="15"/>
                    <a:pt x="5" y="16"/>
                  </a:cubicBezTo>
                  <a:cubicBezTo>
                    <a:pt x="6" y="18"/>
                    <a:pt x="6" y="20"/>
                    <a:pt x="8" y="21"/>
                  </a:cubicBezTo>
                  <a:cubicBezTo>
                    <a:pt x="9" y="22"/>
                    <a:pt x="10" y="23"/>
                    <a:pt x="11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2" y="24"/>
                    <a:pt x="13" y="25"/>
                    <a:pt x="14" y="25"/>
                  </a:cubicBezTo>
                  <a:cubicBezTo>
                    <a:pt x="14" y="26"/>
                    <a:pt x="13" y="27"/>
                    <a:pt x="13" y="28"/>
                  </a:cubicBezTo>
                  <a:cubicBezTo>
                    <a:pt x="13" y="29"/>
                    <a:pt x="14" y="31"/>
                    <a:pt x="15" y="31"/>
                  </a:cubicBezTo>
                  <a:cubicBezTo>
                    <a:pt x="18" y="31"/>
                    <a:pt x="19" y="31"/>
                    <a:pt x="20" y="34"/>
                  </a:cubicBezTo>
                  <a:cubicBezTo>
                    <a:pt x="21" y="35"/>
                    <a:pt x="23" y="34"/>
                    <a:pt x="25" y="35"/>
                  </a:cubicBezTo>
                  <a:cubicBezTo>
                    <a:pt x="26" y="35"/>
                    <a:pt x="26" y="35"/>
                    <a:pt x="27" y="35"/>
                  </a:cubicBezTo>
                  <a:cubicBezTo>
                    <a:pt x="31" y="35"/>
                    <a:pt x="32" y="34"/>
                    <a:pt x="34" y="31"/>
                  </a:cubicBezTo>
                  <a:cubicBezTo>
                    <a:pt x="35" y="30"/>
                    <a:pt x="36" y="28"/>
                    <a:pt x="36" y="27"/>
                  </a:cubicBezTo>
                  <a:cubicBezTo>
                    <a:pt x="37" y="25"/>
                    <a:pt x="39" y="24"/>
                    <a:pt x="39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0" name="Freeform 737">
              <a:extLst>
                <a:ext uri="{FF2B5EF4-FFF2-40B4-BE49-F238E27FC236}">
                  <a16:creationId xmlns:a16="http://schemas.microsoft.com/office/drawing/2014/main" id="{57D2AE20-4AF4-C640-B22E-72E6AD15F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3602" y="8893750"/>
              <a:ext cx="79067" cy="95213"/>
            </a:xfrm>
            <a:custGeom>
              <a:avLst/>
              <a:gdLst>
                <a:gd name="T0" fmla="*/ 5 w 10"/>
                <a:gd name="T1" fmla="*/ 1 h 11"/>
                <a:gd name="T2" fmla="*/ 7 w 10"/>
                <a:gd name="T3" fmla="*/ 9 h 11"/>
                <a:gd name="T4" fmla="*/ 5 w 10"/>
                <a:gd name="T5" fmla="*/ 1 h 11"/>
                <a:gd name="T6" fmla="*/ 5 w 10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5" y="1"/>
                  </a:moveTo>
                  <a:cubicBezTo>
                    <a:pt x="0" y="2"/>
                    <a:pt x="3" y="11"/>
                    <a:pt x="7" y="9"/>
                  </a:cubicBezTo>
                  <a:cubicBezTo>
                    <a:pt x="10" y="8"/>
                    <a:pt x="9" y="0"/>
                    <a:pt x="5" y="1"/>
                  </a:cubicBezTo>
                  <a:cubicBezTo>
                    <a:pt x="3" y="1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1" name="Freeform 738">
              <a:extLst>
                <a:ext uri="{FF2B5EF4-FFF2-40B4-BE49-F238E27FC236}">
                  <a16:creationId xmlns:a16="http://schemas.microsoft.com/office/drawing/2014/main" id="{425D8841-4FA2-5545-9954-195195440A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16485" y="8740836"/>
              <a:ext cx="632542" cy="585697"/>
            </a:xfrm>
            <a:custGeom>
              <a:avLst/>
              <a:gdLst>
                <a:gd name="T0" fmla="*/ 74 w 79"/>
                <a:gd name="T1" fmla="*/ 27 h 69"/>
                <a:gd name="T2" fmla="*/ 69 w 79"/>
                <a:gd name="T3" fmla="*/ 22 h 69"/>
                <a:gd name="T4" fmla="*/ 72 w 79"/>
                <a:gd name="T5" fmla="*/ 19 h 69"/>
                <a:gd name="T6" fmla="*/ 75 w 79"/>
                <a:gd name="T7" fmla="*/ 20 h 69"/>
                <a:gd name="T8" fmla="*/ 75 w 79"/>
                <a:gd name="T9" fmla="*/ 11 h 69"/>
                <a:gd name="T10" fmla="*/ 73 w 79"/>
                <a:gd name="T11" fmla="*/ 7 h 69"/>
                <a:gd name="T12" fmla="*/ 72 w 79"/>
                <a:gd name="T13" fmla="*/ 1 h 69"/>
                <a:gd name="T14" fmla="*/ 66 w 79"/>
                <a:gd name="T15" fmla="*/ 1 h 69"/>
                <a:gd name="T16" fmla="*/ 60 w 79"/>
                <a:gd name="T17" fmla="*/ 2 h 69"/>
                <a:gd name="T18" fmla="*/ 55 w 79"/>
                <a:gd name="T19" fmla="*/ 5 h 69"/>
                <a:gd name="T20" fmla="*/ 51 w 79"/>
                <a:gd name="T21" fmla="*/ 8 h 69"/>
                <a:gd name="T22" fmla="*/ 49 w 79"/>
                <a:gd name="T23" fmla="*/ 12 h 69"/>
                <a:gd name="T24" fmla="*/ 45 w 79"/>
                <a:gd name="T25" fmla="*/ 14 h 69"/>
                <a:gd name="T26" fmla="*/ 44 w 79"/>
                <a:gd name="T27" fmla="*/ 17 h 69"/>
                <a:gd name="T28" fmla="*/ 34 w 79"/>
                <a:gd name="T29" fmla="*/ 17 h 69"/>
                <a:gd name="T30" fmla="*/ 28 w 79"/>
                <a:gd name="T31" fmla="*/ 21 h 69"/>
                <a:gd name="T32" fmla="*/ 24 w 79"/>
                <a:gd name="T33" fmla="*/ 24 h 69"/>
                <a:gd name="T34" fmla="*/ 20 w 79"/>
                <a:gd name="T35" fmla="*/ 23 h 69"/>
                <a:gd name="T36" fmla="*/ 17 w 79"/>
                <a:gd name="T37" fmla="*/ 14 h 69"/>
                <a:gd name="T38" fmla="*/ 17 w 79"/>
                <a:gd name="T39" fmla="*/ 29 h 69"/>
                <a:gd name="T40" fmla="*/ 17 w 79"/>
                <a:gd name="T41" fmla="*/ 33 h 69"/>
                <a:gd name="T42" fmla="*/ 9 w 79"/>
                <a:gd name="T43" fmla="*/ 35 h 69"/>
                <a:gd name="T44" fmla="*/ 6 w 79"/>
                <a:gd name="T45" fmla="*/ 34 h 69"/>
                <a:gd name="T46" fmla="*/ 2 w 79"/>
                <a:gd name="T47" fmla="*/ 33 h 69"/>
                <a:gd name="T48" fmla="*/ 3 w 79"/>
                <a:gd name="T49" fmla="*/ 40 h 69"/>
                <a:gd name="T50" fmla="*/ 5 w 79"/>
                <a:gd name="T51" fmla="*/ 45 h 69"/>
                <a:gd name="T52" fmla="*/ 9 w 79"/>
                <a:gd name="T53" fmla="*/ 56 h 69"/>
                <a:gd name="T54" fmla="*/ 8 w 79"/>
                <a:gd name="T55" fmla="*/ 60 h 69"/>
                <a:gd name="T56" fmla="*/ 9 w 79"/>
                <a:gd name="T57" fmla="*/ 62 h 69"/>
                <a:gd name="T58" fmla="*/ 10 w 79"/>
                <a:gd name="T59" fmla="*/ 66 h 69"/>
                <a:gd name="T60" fmla="*/ 11 w 79"/>
                <a:gd name="T61" fmla="*/ 64 h 69"/>
                <a:gd name="T62" fmla="*/ 15 w 79"/>
                <a:gd name="T63" fmla="*/ 68 h 69"/>
                <a:gd name="T64" fmla="*/ 21 w 79"/>
                <a:gd name="T65" fmla="*/ 66 h 69"/>
                <a:gd name="T66" fmla="*/ 26 w 79"/>
                <a:gd name="T67" fmla="*/ 65 h 69"/>
                <a:gd name="T68" fmla="*/ 31 w 79"/>
                <a:gd name="T69" fmla="*/ 64 h 69"/>
                <a:gd name="T70" fmla="*/ 38 w 79"/>
                <a:gd name="T71" fmla="*/ 64 h 69"/>
                <a:gd name="T72" fmla="*/ 39 w 79"/>
                <a:gd name="T73" fmla="*/ 64 h 69"/>
                <a:gd name="T74" fmla="*/ 41 w 79"/>
                <a:gd name="T75" fmla="*/ 63 h 69"/>
                <a:gd name="T76" fmla="*/ 42 w 79"/>
                <a:gd name="T77" fmla="*/ 62 h 69"/>
                <a:gd name="T78" fmla="*/ 44 w 79"/>
                <a:gd name="T79" fmla="*/ 65 h 69"/>
                <a:gd name="T80" fmla="*/ 46 w 79"/>
                <a:gd name="T81" fmla="*/ 62 h 69"/>
                <a:gd name="T82" fmla="*/ 57 w 79"/>
                <a:gd name="T83" fmla="*/ 56 h 69"/>
                <a:gd name="T84" fmla="*/ 65 w 79"/>
                <a:gd name="T85" fmla="*/ 48 h 69"/>
                <a:gd name="T86" fmla="*/ 72 w 79"/>
                <a:gd name="T87" fmla="*/ 37 h 69"/>
                <a:gd name="T88" fmla="*/ 77 w 79"/>
                <a:gd name="T89" fmla="*/ 33 h 69"/>
                <a:gd name="T90" fmla="*/ 79 w 79"/>
                <a:gd name="T91" fmla="*/ 25 h 69"/>
                <a:gd name="T92" fmla="*/ 76 w 79"/>
                <a:gd name="T93" fmla="*/ 25 h 69"/>
                <a:gd name="T94" fmla="*/ 74 w 79"/>
                <a:gd name="T95" fmla="*/ 27 h 69"/>
                <a:gd name="T96" fmla="*/ 62 w 79"/>
                <a:gd name="T97" fmla="*/ 39 h 69"/>
                <a:gd name="T98" fmla="*/ 61 w 79"/>
                <a:gd name="T99" fmla="*/ 41 h 69"/>
                <a:gd name="T100" fmla="*/ 57 w 79"/>
                <a:gd name="T101" fmla="*/ 43 h 69"/>
                <a:gd name="T102" fmla="*/ 55 w 79"/>
                <a:gd name="T103" fmla="*/ 44 h 69"/>
                <a:gd name="T104" fmla="*/ 52 w 79"/>
                <a:gd name="T105" fmla="*/ 41 h 69"/>
                <a:gd name="T106" fmla="*/ 56 w 79"/>
                <a:gd name="T107" fmla="*/ 35 h 69"/>
                <a:gd name="T108" fmla="*/ 60 w 79"/>
                <a:gd name="T109" fmla="*/ 35 h 69"/>
                <a:gd name="T110" fmla="*/ 62 w 79"/>
                <a:gd name="T111" fmla="*/ 39 h 69"/>
                <a:gd name="T112" fmla="*/ 62 w 79"/>
                <a:gd name="T1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69">
                  <a:moveTo>
                    <a:pt x="74" y="27"/>
                  </a:moveTo>
                  <a:cubicBezTo>
                    <a:pt x="71" y="27"/>
                    <a:pt x="68" y="24"/>
                    <a:pt x="69" y="22"/>
                  </a:cubicBezTo>
                  <a:cubicBezTo>
                    <a:pt x="69" y="20"/>
                    <a:pt x="71" y="19"/>
                    <a:pt x="72" y="19"/>
                  </a:cubicBezTo>
                  <a:cubicBezTo>
                    <a:pt x="73" y="19"/>
                    <a:pt x="74" y="20"/>
                    <a:pt x="75" y="20"/>
                  </a:cubicBezTo>
                  <a:cubicBezTo>
                    <a:pt x="75" y="17"/>
                    <a:pt x="76" y="14"/>
                    <a:pt x="75" y="11"/>
                  </a:cubicBezTo>
                  <a:cubicBezTo>
                    <a:pt x="74" y="10"/>
                    <a:pt x="73" y="8"/>
                    <a:pt x="73" y="7"/>
                  </a:cubicBezTo>
                  <a:cubicBezTo>
                    <a:pt x="72" y="5"/>
                    <a:pt x="72" y="3"/>
                    <a:pt x="72" y="1"/>
                  </a:cubicBezTo>
                  <a:cubicBezTo>
                    <a:pt x="70" y="2"/>
                    <a:pt x="67" y="1"/>
                    <a:pt x="66" y="1"/>
                  </a:cubicBezTo>
                  <a:cubicBezTo>
                    <a:pt x="63" y="0"/>
                    <a:pt x="61" y="0"/>
                    <a:pt x="60" y="2"/>
                  </a:cubicBezTo>
                  <a:cubicBezTo>
                    <a:pt x="58" y="3"/>
                    <a:pt x="56" y="3"/>
                    <a:pt x="55" y="5"/>
                  </a:cubicBezTo>
                  <a:cubicBezTo>
                    <a:pt x="54" y="6"/>
                    <a:pt x="52" y="7"/>
                    <a:pt x="51" y="8"/>
                  </a:cubicBezTo>
                  <a:cubicBezTo>
                    <a:pt x="50" y="9"/>
                    <a:pt x="50" y="11"/>
                    <a:pt x="49" y="12"/>
                  </a:cubicBezTo>
                  <a:cubicBezTo>
                    <a:pt x="48" y="14"/>
                    <a:pt x="46" y="12"/>
                    <a:pt x="45" y="14"/>
                  </a:cubicBezTo>
                  <a:cubicBezTo>
                    <a:pt x="44" y="15"/>
                    <a:pt x="45" y="16"/>
                    <a:pt x="44" y="17"/>
                  </a:cubicBezTo>
                  <a:cubicBezTo>
                    <a:pt x="42" y="21"/>
                    <a:pt x="37" y="18"/>
                    <a:pt x="34" y="17"/>
                  </a:cubicBezTo>
                  <a:cubicBezTo>
                    <a:pt x="31" y="15"/>
                    <a:pt x="30" y="19"/>
                    <a:pt x="28" y="21"/>
                  </a:cubicBezTo>
                  <a:cubicBezTo>
                    <a:pt x="27" y="22"/>
                    <a:pt x="26" y="24"/>
                    <a:pt x="24" y="24"/>
                  </a:cubicBezTo>
                  <a:cubicBezTo>
                    <a:pt x="24" y="24"/>
                    <a:pt x="20" y="24"/>
                    <a:pt x="20" y="23"/>
                  </a:cubicBezTo>
                  <a:cubicBezTo>
                    <a:pt x="22" y="20"/>
                    <a:pt x="21" y="15"/>
                    <a:pt x="17" y="14"/>
                  </a:cubicBezTo>
                  <a:cubicBezTo>
                    <a:pt x="17" y="19"/>
                    <a:pt x="17" y="24"/>
                    <a:pt x="17" y="29"/>
                  </a:cubicBezTo>
                  <a:cubicBezTo>
                    <a:pt x="17" y="29"/>
                    <a:pt x="18" y="32"/>
                    <a:pt x="17" y="33"/>
                  </a:cubicBezTo>
                  <a:cubicBezTo>
                    <a:pt x="14" y="35"/>
                    <a:pt x="13" y="36"/>
                    <a:pt x="9" y="35"/>
                  </a:cubicBezTo>
                  <a:cubicBezTo>
                    <a:pt x="8" y="35"/>
                    <a:pt x="7" y="35"/>
                    <a:pt x="6" y="34"/>
                  </a:cubicBezTo>
                  <a:cubicBezTo>
                    <a:pt x="5" y="32"/>
                    <a:pt x="4" y="31"/>
                    <a:pt x="2" y="33"/>
                  </a:cubicBezTo>
                  <a:cubicBezTo>
                    <a:pt x="0" y="35"/>
                    <a:pt x="2" y="38"/>
                    <a:pt x="3" y="40"/>
                  </a:cubicBezTo>
                  <a:cubicBezTo>
                    <a:pt x="4" y="41"/>
                    <a:pt x="5" y="43"/>
                    <a:pt x="5" y="45"/>
                  </a:cubicBezTo>
                  <a:cubicBezTo>
                    <a:pt x="7" y="49"/>
                    <a:pt x="11" y="51"/>
                    <a:pt x="9" y="56"/>
                  </a:cubicBezTo>
                  <a:cubicBezTo>
                    <a:pt x="8" y="58"/>
                    <a:pt x="7" y="58"/>
                    <a:pt x="8" y="60"/>
                  </a:cubicBezTo>
                  <a:cubicBezTo>
                    <a:pt x="9" y="61"/>
                    <a:pt x="9" y="62"/>
                    <a:pt x="9" y="62"/>
                  </a:cubicBezTo>
                  <a:cubicBezTo>
                    <a:pt x="10" y="63"/>
                    <a:pt x="9" y="65"/>
                    <a:pt x="10" y="66"/>
                  </a:cubicBezTo>
                  <a:cubicBezTo>
                    <a:pt x="10" y="66"/>
                    <a:pt x="10" y="64"/>
                    <a:pt x="11" y="64"/>
                  </a:cubicBezTo>
                  <a:cubicBezTo>
                    <a:pt x="11" y="64"/>
                    <a:pt x="14" y="67"/>
                    <a:pt x="15" y="68"/>
                  </a:cubicBezTo>
                  <a:cubicBezTo>
                    <a:pt x="17" y="69"/>
                    <a:pt x="19" y="66"/>
                    <a:pt x="21" y="66"/>
                  </a:cubicBezTo>
                  <a:cubicBezTo>
                    <a:pt x="23" y="65"/>
                    <a:pt x="25" y="67"/>
                    <a:pt x="26" y="65"/>
                  </a:cubicBezTo>
                  <a:cubicBezTo>
                    <a:pt x="28" y="64"/>
                    <a:pt x="29" y="64"/>
                    <a:pt x="31" y="64"/>
                  </a:cubicBezTo>
                  <a:cubicBezTo>
                    <a:pt x="33" y="64"/>
                    <a:pt x="35" y="64"/>
                    <a:pt x="38" y="64"/>
                  </a:cubicBezTo>
                  <a:cubicBezTo>
                    <a:pt x="38" y="64"/>
                    <a:pt x="39" y="64"/>
                    <a:pt x="39" y="64"/>
                  </a:cubicBezTo>
                  <a:cubicBezTo>
                    <a:pt x="40" y="64"/>
                    <a:pt x="40" y="63"/>
                    <a:pt x="41" y="63"/>
                  </a:cubicBezTo>
                  <a:cubicBezTo>
                    <a:pt x="41" y="63"/>
                    <a:pt x="41" y="62"/>
                    <a:pt x="42" y="62"/>
                  </a:cubicBezTo>
                  <a:cubicBezTo>
                    <a:pt x="42" y="63"/>
                    <a:pt x="42" y="65"/>
                    <a:pt x="44" y="65"/>
                  </a:cubicBezTo>
                  <a:cubicBezTo>
                    <a:pt x="44" y="65"/>
                    <a:pt x="43" y="61"/>
                    <a:pt x="46" y="62"/>
                  </a:cubicBezTo>
                  <a:cubicBezTo>
                    <a:pt x="50" y="63"/>
                    <a:pt x="54" y="59"/>
                    <a:pt x="57" y="56"/>
                  </a:cubicBezTo>
                  <a:cubicBezTo>
                    <a:pt x="60" y="54"/>
                    <a:pt x="62" y="51"/>
                    <a:pt x="65" y="48"/>
                  </a:cubicBezTo>
                  <a:cubicBezTo>
                    <a:pt x="68" y="45"/>
                    <a:pt x="69" y="41"/>
                    <a:pt x="72" y="37"/>
                  </a:cubicBezTo>
                  <a:cubicBezTo>
                    <a:pt x="73" y="36"/>
                    <a:pt x="76" y="35"/>
                    <a:pt x="77" y="33"/>
                  </a:cubicBezTo>
                  <a:cubicBezTo>
                    <a:pt x="78" y="31"/>
                    <a:pt x="79" y="27"/>
                    <a:pt x="79" y="25"/>
                  </a:cubicBezTo>
                  <a:cubicBezTo>
                    <a:pt x="78" y="25"/>
                    <a:pt x="77" y="25"/>
                    <a:pt x="76" y="25"/>
                  </a:cubicBezTo>
                  <a:cubicBezTo>
                    <a:pt x="75" y="25"/>
                    <a:pt x="75" y="27"/>
                    <a:pt x="74" y="27"/>
                  </a:cubicBezTo>
                  <a:close/>
                  <a:moveTo>
                    <a:pt x="62" y="39"/>
                  </a:moveTo>
                  <a:cubicBezTo>
                    <a:pt x="61" y="39"/>
                    <a:pt x="61" y="41"/>
                    <a:pt x="61" y="41"/>
                  </a:cubicBezTo>
                  <a:cubicBezTo>
                    <a:pt x="60" y="43"/>
                    <a:pt x="58" y="42"/>
                    <a:pt x="57" y="43"/>
                  </a:cubicBezTo>
                  <a:cubicBezTo>
                    <a:pt x="56" y="43"/>
                    <a:pt x="56" y="44"/>
                    <a:pt x="55" y="44"/>
                  </a:cubicBezTo>
                  <a:cubicBezTo>
                    <a:pt x="53" y="44"/>
                    <a:pt x="52" y="42"/>
                    <a:pt x="52" y="41"/>
                  </a:cubicBezTo>
                  <a:cubicBezTo>
                    <a:pt x="51" y="39"/>
                    <a:pt x="54" y="36"/>
                    <a:pt x="56" y="35"/>
                  </a:cubicBezTo>
                  <a:cubicBezTo>
                    <a:pt x="57" y="34"/>
                    <a:pt x="59" y="34"/>
                    <a:pt x="60" y="35"/>
                  </a:cubicBezTo>
                  <a:cubicBezTo>
                    <a:pt x="61" y="36"/>
                    <a:pt x="64" y="38"/>
                    <a:pt x="62" y="39"/>
                  </a:cubicBezTo>
                  <a:cubicBezTo>
                    <a:pt x="61" y="39"/>
                    <a:pt x="63" y="38"/>
                    <a:pt x="62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2" name="Freeform 739">
              <a:extLst>
                <a:ext uri="{FF2B5EF4-FFF2-40B4-BE49-F238E27FC236}">
                  <a16:creationId xmlns:a16="http://schemas.microsoft.com/office/drawing/2014/main" id="{AC446943-270F-CC4B-BE7D-4C6787AEE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5456" y="9020700"/>
              <a:ext cx="103605" cy="112524"/>
            </a:xfrm>
            <a:custGeom>
              <a:avLst/>
              <a:gdLst>
                <a:gd name="T0" fmla="*/ 11 w 13"/>
                <a:gd name="T1" fmla="*/ 4 h 13"/>
                <a:gd name="T2" fmla="*/ 3 w 13"/>
                <a:gd name="T3" fmla="*/ 3 h 13"/>
                <a:gd name="T4" fmla="*/ 2 w 13"/>
                <a:gd name="T5" fmla="*/ 9 h 13"/>
                <a:gd name="T6" fmla="*/ 7 w 13"/>
                <a:gd name="T7" fmla="*/ 9 h 13"/>
                <a:gd name="T8" fmla="*/ 11 w 13"/>
                <a:gd name="T9" fmla="*/ 4 h 13"/>
                <a:gd name="T10" fmla="*/ 11 w 13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9" y="2"/>
                    <a:pt x="5" y="0"/>
                    <a:pt x="3" y="3"/>
                  </a:cubicBezTo>
                  <a:cubicBezTo>
                    <a:pt x="1" y="5"/>
                    <a:pt x="0" y="7"/>
                    <a:pt x="2" y="9"/>
                  </a:cubicBezTo>
                  <a:cubicBezTo>
                    <a:pt x="4" y="13"/>
                    <a:pt x="5" y="9"/>
                    <a:pt x="7" y="9"/>
                  </a:cubicBezTo>
                  <a:cubicBezTo>
                    <a:pt x="10" y="9"/>
                    <a:pt x="13" y="5"/>
                    <a:pt x="11" y="4"/>
                  </a:cubicBezTo>
                  <a:cubicBezTo>
                    <a:pt x="10" y="3"/>
                    <a:pt x="12" y="4"/>
                    <a:pt x="1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3" name="Freeform 740">
              <a:extLst>
                <a:ext uri="{FF2B5EF4-FFF2-40B4-BE49-F238E27FC236}">
                  <a16:creationId xmlns:a16="http://schemas.microsoft.com/office/drawing/2014/main" id="{9CB662CA-E3F7-7C4E-91F2-2B79F8CFC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3803" y="7970481"/>
              <a:ext cx="40896" cy="69244"/>
            </a:xfrm>
            <a:custGeom>
              <a:avLst/>
              <a:gdLst>
                <a:gd name="T0" fmla="*/ 2 w 5"/>
                <a:gd name="T1" fmla="*/ 5 h 8"/>
                <a:gd name="T2" fmla="*/ 5 w 5"/>
                <a:gd name="T3" fmla="*/ 1 h 8"/>
                <a:gd name="T4" fmla="*/ 1 w 5"/>
                <a:gd name="T5" fmla="*/ 3 h 8"/>
                <a:gd name="T6" fmla="*/ 0 w 5"/>
                <a:gd name="T7" fmla="*/ 8 h 8"/>
                <a:gd name="T8" fmla="*/ 2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5"/>
                  </a:moveTo>
                  <a:cubicBezTo>
                    <a:pt x="2" y="4"/>
                    <a:pt x="4" y="2"/>
                    <a:pt x="5" y="1"/>
                  </a:cubicBezTo>
                  <a:cubicBezTo>
                    <a:pt x="4" y="0"/>
                    <a:pt x="2" y="2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7"/>
                    <a:pt x="2" y="6"/>
                    <a:pt x="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4" name="Freeform 741">
              <a:extLst>
                <a:ext uri="{FF2B5EF4-FFF2-40B4-BE49-F238E27FC236}">
                  <a16:creationId xmlns:a16="http://schemas.microsoft.com/office/drawing/2014/main" id="{DB7A7B54-023A-CC48-A97B-95F8CA0FE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5630" y="7624259"/>
              <a:ext cx="278102" cy="380848"/>
            </a:xfrm>
            <a:custGeom>
              <a:avLst/>
              <a:gdLst>
                <a:gd name="T0" fmla="*/ 11 w 35"/>
                <a:gd name="T1" fmla="*/ 44 h 45"/>
                <a:gd name="T2" fmla="*/ 15 w 35"/>
                <a:gd name="T3" fmla="*/ 41 h 45"/>
                <a:gd name="T4" fmla="*/ 16 w 35"/>
                <a:gd name="T5" fmla="*/ 43 h 45"/>
                <a:gd name="T6" fmla="*/ 23 w 35"/>
                <a:gd name="T7" fmla="*/ 37 h 45"/>
                <a:gd name="T8" fmla="*/ 25 w 35"/>
                <a:gd name="T9" fmla="*/ 26 h 45"/>
                <a:gd name="T10" fmla="*/ 31 w 35"/>
                <a:gd name="T11" fmla="*/ 16 h 45"/>
                <a:gd name="T12" fmla="*/ 33 w 35"/>
                <a:gd name="T13" fmla="*/ 8 h 45"/>
                <a:gd name="T14" fmla="*/ 35 w 35"/>
                <a:gd name="T15" fmla="*/ 2 h 45"/>
                <a:gd name="T16" fmla="*/ 29 w 35"/>
                <a:gd name="T17" fmla="*/ 1 h 45"/>
                <a:gd name="T18" fmla="*/ 26 w 35"/>
                <a:gd name="T19" fmla="*/ 2 h 45"/>
                <a:gd name="T20" fmla="*/ 25 w 35"/>
                <a:gd name="T21" fmla="*/ 6 h 45"/>
                <a:gd name="T22" fmla="*/ 20 w 35"/>
                <a:gd name="T23" fmla="*/ 10 h 45"/>
                <a:gd name="T24" fmla="*/ 10 w 35"/>
                <a:gd name="T25" fmla="*/ 8 h 45"/>
                <a:gd name="T26" fmla="*/ 13 w 35"/>
                <a:gd name="T27" fmla="*/ 13 h 45"/>
                <a:gd name="T28" fmla="*/ 14 w 35"/>
                <a:gd name="T29" fmla="*/ 19 h 45"/>
                <a:gd name="T30" fmla="*/ 15 w 35"/>
                <a:gd name="T31" fmla="*/ 22 h 45"/>
                <a:gd name="T32" fmla="*/ 16 w 35"/>
                <a:gd name="T33" fmla="*/ 25 h 45"/>
                <a:gd name="T34" fmla="*/ 15 w 35"/>
                <a:gd name="T35" fmla="*/ 32 h 45"/>
                <a:gd name="T36" fmla="*/ 13 w 35"/>
                <a:gd name="T37" fmla="*/ 31 h 45"/>
                <a:gd name="T38" fmla="*/ 10 w 35"/>
                <a:gd name="T39" fmla="*/ 32 h 45"/>
                <a:gd name="T40" fmla="*/ 8 w 35"/>
                <a:gd name="T41" fmla="*/ 29 h 45"/>
                <a:gd name="T42" fmla="*/ 6 w 35"/>
                <a:gd name="T43" fmla="*/ 32 h 45"/>
                <a:gd name="T44" fmla="*/ 4 w 35"/>
                <a:gd name="T45" fmla="*/ 32 h 45"/>
                <a:gd name="T46" fmla="*/ 3 w 35"/>
                <a:gd name="T47" fmla="*/ 35 h 45"/>
                <a:gd name="T48" fmla="*/ 0 w 35"/>
                <a:gd name="T49" fmla="*/ 39 h 45"/>
                <a:gd name="T50" fmla="*/ 5 w 35"/>
                <a:gd name="T51" fmla="*/ 45 h 45"/>
                <a:gd name="T52" fmla="*/ 8 w 35"/>
                <a:gd name="T53" fmla="*/ 42 h 45"/>
                <a:gd name="T54" fmla="*/ 11 w 35"/>
                <a:gd name="T55" fmla="*/ 44 h 45"/>
                <a:gd name="T56" fmla="*/ 11 w 35"/>
                <a:gd name="T5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5">
                  <a:moveTo>
                    <a:pt x="11" y="44"/>
                  </a:moveTo>
                  <a:cubicBezTo>
                    <a:pt x="12" y="44"/>
                    <a:pt x="14" y="42"/>
                    <a:pt x="15" y="41"/>
                  </a:cubicBezTo>
                  <a:cubicBezTo>
                    <a:pt x="17" y="40"/>
                    <a:pt x="15" y="43"/>
                    <a:pt x="16" y="43"/>
                  </a:cubicBezTo>
                  <a:cubicBezTo>
                    <a:pt x="16" y="43"/>
                    <a:pt x="23" y="39"/>
                    <a:pt x="23" y="37"/>
                  </a:cubicBezTo>
                  <a:cubicBezTo>
                    <a:pt x="23" y="33"/>
                    <a:pt x="23" y="29"/>
                    <a:pt x="25" y="26"/>
                  </a:cubicBezTo>
                  <a:cubicBezTo>
                    <a:pt x="27" y="22"/>
                    <a:pt x="30" y="19"/>
                    <a:pt x="31" y="16"/>
                  </a:cubicBezTo>
                  <a:cubicBezTo>
                    <a:pt x="32" y="13"/>
                    <a:pt x="32" y="11"/>
                    <a:pt x="33" y="8"/>
                  </a:cubicBezTo>
                  <a:cubicBezTo>
                    <a:pt x="33" y="6"/>
                    <a:pt x="35" y="4"/>
                    <a:pt x="35" y="2"/>
                  </a:cubicBezTo>
                  <a:cubicBezTo>
                    <a:pt x="33" y="2"/>
                    <a:pt x="31" y="0"/>
                    <a:pt x="29" y="1"/>
                  </a:cubicBezTo>
                  <a:cubicBezTo>
                    <a:pt x="28" y="1"/>
                    <a:pt x="26" y="1"/>
                    <a:pt x="26" y="2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4" y="9"/>
                    <a:pt x="23" y="10"/>
                    <a:pt x="20" y="10"/>
                  </a:cubicBezTo>
                  <a:cubicBezTo>
                    <a:pt x="17" y="9"/>
                    <a:pt x="13" y="8"/>
                    <a:pt x="10" y="8"/>
                  </a:cubicBezTo>
                  <a:cubicBezTo>
                    <a:pt x="10" y="10"/>
                    <a:pt x="9" y="14"/>
                    <a:pt x="13" y="13"/>
                  </a:cubicBezTo>
                  <a:cubicBezTo>
                    <a:pt x="17" y="11"/>
                    <a:pt x="14" y="17"/>
                    <a:pt x="14" y="19"/>
                  </a:cubicBezTo>
                  <a:cubicBezTo>
                    <a:pt x="14" y="20"/>
                    <a:pt x="14" y="21"/>
                    <a:pt x="15" y="22"/>
                  </a:cubicBezTo>
                  <a:cubicBezTo>
                    <a:pt x="16" y="23"/>
                    <a:pt x="16" y="24"/>
                    <a:pt x="16" y="25"/>
                  </a:cubicBezTo>
                  <a:cubicBezTo>
                    <a:pt x="16" y="27"/>
                    <a:pt x="16" y="30"/>
                    <a:pt x="15" y="32"/>
                  </a:cubicBezTo>
                  <a:cubicBezTo>
                    <a:pt x="15" y="33"/>
                    <a:pt x="13" y="31"/>
                    <a:pt x="13" y="31"/>
                  </a:cubicBezTo>
                  <a:cubicBezTo>
                    <a:pt x="11" y="31"/>
                    <a:pt x="11" y="33"/>
                    <a:pt x="10" y="32"/>
                  </a:cubicBezTo>
                  <a:cubicBezTo>
                    <a:pt x="10" y="31"/>
                    <a:pt x="9" y="30"/>
                    <a:pt x="8" y="29"/>
                  </a:cubicBezTo>
                  <a:cubicBezTo>
                    <a:pt x="7" y="29"/>
                    <a:pt x="7" y="31"/>
                    <a:pt x="6" y="32"/>
                  </a:cubicBezTo>
                  <a:cubicBezTo>
                    <a:pt x="6" y="32"/>
                    <a:pt x="4" y="32"/>
                    <a:pt x="4" y="32"/>
                  </a:cubicBezTo>
                  <a:cubicBezTo>
                    <a:pt x="2" y="32"/>
                    <a:pt x="3" y="34"/>
                    <a:pt x="3" y="35"/>
                  </a:cubicBezTo>
                  <a:cubicBezTo>
                    <a:pt x="4" y="38"/>
                    <a:pt x="3" y="37"/>
                    <a:pt x="0" y="39"/>
                  </a:cubicBezTo>
                  <a:cubicBezTo>
                    <a:pt x="2" y="41"/>
                    <a:pt x="4" y="42"/>
                    <a:pt x="5" y="45"/>
                  </a:cubicBezTo>
                  <a:cubicBezTo>
                    <a:pt x="6" y="44"/>
                    <a:pt x="7" y="43"/>
                    <a:pt x="8" y="42"/>
                  </a:cubicBezTo>
                  <a:cubicBezTo>
                    <a:pt x="10" y="41"/>
                    <a:pt x="10" y="43"/>
                    <a:pt x="11" y="44"/>
                  </a:cubicBezTo>
                  <a:cubicBezTo>
                    <a:pt x="12" y="44"/>
                    <a:pt x="10" y="43"/>
                    <a:pt x="11" y="4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Freeform 742">
              <a:extLst>
                <a:ext uri="{FF2B5EF4-FFF2-40B4-BE49-F238E27FC236}">
                  <a16:creationId xmlns:a16="http://schemas.microsoft.com/office/drawing/2014/main" id="{A8DEBAD0-90FB-C645-88EE-B17EED6E8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596" y="7318425"/>
              <a:ext cx="509852" cy="380848"/>
            </a:xfrm>
            <a:custGeom>
              <a:avLst/>
              <a:gdLst>
                <a:gd name="T0" fmla="*/ 12 w 64"/>
                <a:gd name="T1" fmla="*/ 37 h 45"/>
                <a:gd name="T2" fmla="*/ 17 w 64"/>
                <a:gd name="T3" fmla="*/ 37 h 45"/>
                <a:gd name="T4" fmla="*/ 20 w 64"/>
                <a:gd name="T5" fmla="*/ 38 h 45"/>
                <a:gd name="T6" fmla="*/ 21 w 64"/>
                <a:gd name="T7" fmla="*/ 33 h 45"/>
                <a:gd name="T8" fmla="*/ 25 w 64"/>
                <a:gd name="T9" fmla="*/ 30 h 45"/>
                <a:gd name="T10" fmla="*/ 30 w 64"/>
                <a:gd name="T11" fmla="*/ 33 h 45"/>
                <a:gd name="T12" fmla="*/ 36 w 64"/>
                <a:gd name="T13" fmla="*/ 34 h 45"/>
                <a:gd name="T14" fmla="*/ 39 w 64"/>
                <a:gd name="T15" fmla="*/ 34 h 45"/>
                <a:gd name="T16" fmla="*/ 41 w 64"/>
                <a:gd name="T17" fmla="*/ 30 h 45"/>
                <a:gd name="T18" fmla="*/ 45 w 64"/>
                <a:gd name="T19" fmla="*/ 31 h 45"/>
                <a:gd name="T20" fmla="*/ 50 w 64"/>
                <a:gd name="T21" fmla="*/ 31 h 45"/>
                <a:gd name="T22" fmla="*/ 55 w 64"/>
                <a:gd name="T23" fmla="*/ 29 h 45"/>
                <a:gd name="T24" fmla="*/ 60 w 64"/>
                <a:gd name="T25" fmla="*/ 30 h 45"/>
                <a:gd name="T26" fmla="*/ 58 w 64"/>
                <a:gd name="T27" fmla="*/ 24 h 45"/>
                <a:gd name="T28" fmla="*/ 55 w 64"/>
                <a:gd name="T29" fmla="*/ 20 h 45"/>
                <a:gd name="T30" fmla="*/ 51 w 64"/>
                <a:gd name="T31" fmla="*/ 16 h 45"/>
                <a:gd name="T32" fmla="*/ 47 w 64"/>
                <a:gd name="T33" fmla="*/ 13 h 45"/>
                <a:gd name="T34" fmla="*/ 46 w 64"/>
                <a:gd name="T35" fmla="*/ 12 h 45"/>
                <a:gd name="T36" fmla="*/ 44 w 64"/>
                <a:gd name="T37" fmla="*/ 12 h 45"/>
                <a:gd name="T38" fmla="*/ 44 w 64"/>
                <a:gd name="T39" fmla="*/ 6 h 45"/>
                <a:gd name="T40" fmla="*/ 41 w 64"/>
                <a:gd name="T41" fmla="*/ 1 h 45"/>
                <a:gd name="T42" fmla="*/ 41 w 64"/>
                <a:gd name="T43" fmla="*/ 0 h 45"/>
                <a:gd name="T44" fmla="*/ 38 w 64"/>
                <a:gd name="T45" fmla="*/ 0 h 45"/>
                <a:gd name="T46" fmla="*/ 35 w 64"/>
                <a:gd name="T47" fmla="*/ 3 h 45"/>
                <a:gd name="T48" fmla="*/ 26 w 64"/>
                <a:gd name="T49" fmla="*/ 10 h 45"/>
                <a:gd name="T50" fmla="*/ 22 w 64"/>
                <a:gd name="T51" fmla="*/ 11 h 45"/>
                <a:gd name="T52" fmla="*/ 19 w 64"/>
                <a:gd name="T53" fmla="*/ 15 h 45"/>
                <a:gd name="T54" fmla="*/ 13 w 64"/>
                <a:gd name="T55" fmla="*/ 17 h 45"/>
                <a:gd name="T56" fmla="*/ 9 w 64"/>
                <a:gd name="T57" fmla="*/ 17 h 45"/>
                <a:gd name="T58" fmla="*/ 6 w 64"/>
                <a:gd name="T59" fmla="*/ 18 h 45"/>
                <a:gd name="T60" fmla="*/ 3 w 64"/>
                <a:gd name="T61" fmla="*/ 23 h 45"/>
                <a:gd name="T62" fmla="*/ 4 w 64"/>
                <a:gd name="T63" fmla="*/ 34 h 45"/>
                <a:gd name="T64" fmla="*/ 6 w 64"/>
                <a:gd name="T65" fmla="*/ 39 h 45"/>
                <a:gd name="T66" fmla="*/ 9 w 64"/>
                <a:gd name="T67" fmla="*/ 45 h 45"/>
                <a:gd name="T68" fmla="*/ 12 w 64"/>
                <a:gd name="T69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45">
                  <a:moveTo>
                    <a:pt x="12" y="37"/>
                  </a:moveTo>
                  <a:cubicBezTo>
                    <a:pt x="13" y="37"/>
                    <a:pt x="16" y="36"/>
                    <a:pt x="17" y="37"/>
                  </a:cubicBezTo>
                  <a:cubicBezTo>
                    <a:pt x="17" y="38"/>
                    <a:pt x="20" y="38"/>
                    <a:pt x="20" y="38"/>
                  </a:cubicBezTo>
                  <a:cubicBezTo>
                    <a:pt x="21" y="36"/>
                    <a:pt x="20" y="34"/>
                    <a:pt x="21" y="33"/>
                  </a:cubicBezTo>
                  <a:cubicBezTo>
                    <a:pt x="21" y="32"/>
                    <a:pt x="23" y="29"/>
                    <a:pt x="25" y="30"/>
                  </a:cubicBezTo>
                  <a:cubicBezTo>
                    <a:pt x="27" y="30"/>
                    <a:pt x="28" y="32"/>
                    <a:pt x="30" y="33"/>
                  </a:cubicBezTo>
                  <a:cubicBezTo>
                    <a:pt x="32" y="34"/>
                    <a:pt x="34" y="34"/>
                    <a:pt x="36" y="34"/>
                  </a:cubicBezTo>
                  <a:cubicBezTo>
                    <a:pt x="37" y="34"/>
                    <a:pt x="39" y="35"/>
                    <a:pt x="39" y="34"/>
                  </a:cubicBezTo>
                  <a:cubicBezTo>
                    <a:pt x="40" y="33"/>
                    <a:pt x="40" y="29"/>
                    <a:pt x="41" y="30"/>
                  </a:cubicBezTo>
                  <a:cubicBezTo>
                    <a:pt x="43" y="31"/>
                    <a:pt x="43" y="31"/>
                    <a:pt x="45" y="31"/>
                  </a:cubicBezTo>
                  <a:cubicBezTo>
                    <a:pt x="47" y="30"/>
                    <a:pt x="48" y="31"/>
                    <a:pt x="50" y="31"/>
                  </a:cubicBezTo>
                  <a:cubicBezTo>
                    <a:pt x="52" y="31"/>
                    <a:pt x="53" y="28"/>
                    <a:pt x="55" y="29"/>
                  </a:cubicBezTo>
                  <a:cubicBezTo>
                    <a:pt x="56" y="29"/>
                    <a:pt x="58" y="31"/>
                    <a:pt x="60" y="30"/>
                  </a:cubicBezTo>
                  <a:cubicBezTo>
                    <a:pt x="64" y="28"/>
                    <a:pt x="59" y="26"/>
                    <a:pt x="58" y="24"/>
                  </a:cubicBezTo>
                  <a:cubicBezTo>
                    <a:pt x="57" y="22"/>
                    <a:pt x="57" y="21"/>
                    <a:pt x="55" y="20"/>
                  </a:cubicBezTo>
                  <a:cubicBezTo>
                    <a:pt x="53" y="19"/>
                    <a:pt x="52" y="18"/>
                    <a:pt x="51" y="16"/>
                  </a:cubicBezTo>
                  <a:cubicBezTo>
                    <a:pt x="51" y="14"/>
                    <a:pt x="49" y="14"/>
                    <a:pt x="47" y="13"/>
                  </a:cubicBezTo>
                  <a:cubicBezTo>
                    <a:pt x="47" y="13"/>
                    <a:pt x="47" y="12"/>
                    <a:pt x="46" y="12"/>
                  </a:cubicBezTo>
                  <a:cubicBezTo>
                    <a:pt x="46" y="12"/>
                    <a:pt x="44" y="12"/>
                    <a:pt x="44" y="12"/>
                  </a:cubicBezTo>
                  <a:cubicBezTo>
                    <a:pt x="43" y="11"/>
                    <a:pt x="44" y="7"/>
                    <a:pt x="44" y="6"/>
                  </a:cubicBezTo>
                  <a:cubicBezTo>
                    <a:pt x="44" y="4"/>
                    <a:pt x="42" y="3"/>
                    <a:pt x="41" y="1"/>
                  </a:cubicBezTo>
                  <a:cubicBezTo>
                    <a:pt x="41" y="1"/>
                    <a:pt x="41" y="0"/>
                    <a:pt x="41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6" y="1"/>
                    <a:pt x="36" y="1"/>
                    <a:pt x="35" y="3"/>
                  </a:cubicBezTo>
                  <a:cubicBezTo>
                    <a:pt x="35" y="6"/>
                    <a:pt x="28" y="10"/>
                    <a:pt x="26" y="10"/>
                  </a:cubicBezTo>
                  <a:cubicBezTo>
                    <a:pt x="25" y="10"/>
                    <a:pt x="21" y="10"/>
                    <a:pt x="22" y="11"/>
                  </a:cubicBezTo>
                  <a:cubicBezTo>
                    <a:pt x="23" y="13"/>
                    <a:pt x="20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1" y="18"/>
                    <a:pt x="11" y="16"/>
                    <a:pt x="9" y="17"/>
                  </a:cubicBezTo>
                  <a:cubicBezTo>
                    <a:pt x="7" y="18"/>
                    <a:pt x="6" y="17"/>
                    <a:pt x="6" y="18"/>
                  </a:cubicBezTo>
                  <a:cubicBezTo>
                    <a:pt x="5" y="20"/>
                    <a:pt x="4" y="22"/>
                    <a:pt x="3" y="23"/>
                  </a:cubicBezTo>
                  <a:cubicBezTo>
                    <a:pt x="0" y="27"/>
                    <a:pt x="2" y="30"/>
                    <a:pt x="4" y="34"/>
                  </a:cubicBezTo>
                  <a:cubicBezTo>
                    <a:pt x="5" y="36"/>
                    <a:pt x="5" y="37"/>
                    <a:pt x="6" y="39"/>
                  </a:cubicBezTo>
                  <a:cubicBezTo>
                    <a:pt x="8" y="41"/>
                    <a:pt x="9" y="42"/>
                    <a:pt x="9" y="45"/>
                  </a:cubicBezTo>
                  <a:cubicBezTo>
                    <a:pt x="9" y="44"/>
                    <a:pt x="10" y="37"/>
                    <a:pt x="1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" name="Freeform 743">
              <a:extLst>
                <a:ext uri="{FF2B5EF4-FFF2-40B4-BE49-F238E27FC236}">
                  <a16:creationId xmlns:a16="http://schemas.microsoft.com/office/drawing/2014/main" id="{43E21FF5-C158-874B-A43E-5B0CB2B9F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89" y="6776005"/>
              <a:ext cx="935183" cy="695336"/>
            </a:xfrm>
            <a:custGeom>
              <a:avLst/>
              <a:gdLst>
                <a:gd name="T0" fmla="*/ 83 w 117"/>
                <a:gd name="T1" fmla="*/ 82 h 82"/>
                <a:gd name="T2" fmla="*/ 93 w 117"/>
                <a:gd name="T3" fmla="*/ 76 h 82"/>
                <a:gd name="T4" fmla="*/ 105 w 117"/>
                <a:gd name="T5" fmla="*/ 68 h 82"/>
                <a:gd name="T6" fmla="*/ 112 w 117"/>
                <a:gd name="T7" fmla="*/ 64 h 82"/>
                <a:gd name="T8" fmla="*/ 107 w 117"/>
                <a:gd name="T9" fmla="*/ 55 h 82"/>
                <a:gd name="T10" fmla="*/ 110 w 117"/>
                <a:gd name="T11" fmla="*/ 46 h 82"/>
                <a:gd name="T12" fmla="*/ 114 w 117"/>
                <a:gd name="T13" fmla="*/ 40 h 82"/>
                <a:gd name="T14" fmla="*/ 117 w 117"/>
                <a:gd name="T15" fmla="*/ 21 h 82"/>
                <a:gd name="T16" fmla="*/ 81 w 117"/>
                <a:gd name="T17" fmla="*/ 1 h 82"/>
                <a:gd name="T18" fmla="*/ 75 w 117"/>
                <a:gd name="T19" fmla="*/ 2 h 82"/>
                <a:gd name="T20" fmla="*/ 67 w 117"/>
                <a:gd name="T21" fmla="*/ 2 h 82"/>
                <a:gd name="T22" fmla="*/ 59 w 117"/>
                <a:gd name="T23" fmla="*/ 1 h 82"/>
                <a:gd name="T24" fmla="*/ 29 w 117"/>
                <a:gd name="T25" fmla="*/ 21 h 82"/>
                <a:gd name="T26" fmla="*/ 22 w 117"/>
                <a:gd name="T27" fmla="*/ 25 h 82"/>
                <a:gd name="T28" fmla="*/ 19 w 117"/>
                <a:gd name="T29" fmla="*/ 42 h 82"/>
                <a:gd name="T30" fmla="*/ 8 w 117"/>
                <a:gd name="T31" fmla="*/ 43 h 82"/>
                <a:gd name="T32" fmla="*/ 5 w 117"/>
                <a:gd name="T33" fmla="*/ 51 h 82"/>
                <a:gd name="T34" fmla="*/ 11 w 117"/>
                <a:gd name="T35" fmla="*/ 56 h 82"/>
                <a:gd name="T36" fmla="*/ 19 w 117"/>
                <a:gd name="T37" fmla="*/ 62 h 82"/>
                <a:gd name="T38" fmla="*/ 21 w 117"/>
                <a:gd name="T39" fmla="*/ 55 h 82"/>
                <a:gd name="T40" fmla="*/ 28 w 117"/>
                <a:gd name="T41" fmla="*/ 50 h 82"/>
                <a:gd name="T42" fmla="*/ 35 w 117"/>
                <a:gd name="T43" fmla="*/ 53 h 82"/>
                <a:gd name="T44" fmla="*/ 46 w 117"/>
                <a:gd name="T45" fmla="*/ 55 h 82"/>
                <a:gd name="T46" fmla="*/ 64 w 117"/>
                <a:gd name="T47" fmla="*/ 53 h 82"/>
                <a:gd name="T48" fmla="*/ 68 w 117"/>
                <a:gd name="T49" fmla="*/ 47 h 82"/>
                <a:gd name="T50" fmla="*/ 77 w 117"/>
                <a:gd name="T51" fmla="*/ 31 h 82"/>
                <a:gd name="T52" fmla="*/ 79 w 117"/>
                <a:gd name="T53" fmla="*/ 16 h 82"/>
                <a:gd name="T54" fmla="*/ 75 w 117"/>
                <a:gd name="T55" fmla="*/ 2 h 82"/>
                <a:gd name="T56" fmla="*/ 78 w 117"/>
                <a:gd name="T57" fmla="*/ 16 h 82"/>
                <a:gd name="T58" fmla="*/ 77 w 117"/>
                <a:gd name="T59" fmla="*/ 35 h 82"/>
                <a:gd name="T60" fmla="*/ 68 w 117"/>
                <a:gd name="T61" fmla="*/ 46 h 82"/>
                <a:gd name="T62" fmla="*/ 72 w 117"/>
                <a:gd name="T63" fmla="*/ 55 h 82"/>
                <a:gd name="T64" fmla="*/ 75 w 117"/>
                <a:gd name="T65" fmla="*/ 65 h 82"/>
                <a:gd name="T66" fmla="*/ 72 w 117"/>
                <a:gd name="T67" fmla="*/ 74 h 82"/>
                <a:gd name="T68" fmla="*/ 77 w 117"/>
                <a:gd name="T69" fmla="*/ 81 h 82"/>
                <a:gd name="T70" fmla="*/ 80 w 117"/>
                <a:gd name="T7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82">
                  <a:moveTo>
                    <a:pt x="80" y="81"/>
                  </a:moveTo>
                  <a:cubicBezTo>
                    <a:pt x="81" y="80"/>
                    <a:pt x="82" y="82"/>
                    <a:pt x="83" y="82"/>
                  </a:cubicBezTo>
                  <a:cubicBezTo>
                    <a:pt x="85" y="81"/>
                    <a:pt x="87" y="80"/>
                    <a:pt x="89" y="79"/>
                  </a:cubicBezTo>
                  <a:cubicBezTo>
                    <a:pt x="90" y="79"/>
                    <a:pt x="93" y="78"/>
                    <a:pt x="93" y="76"/>
                  </a:cubicBezTo>
                  <a:cubicBezTo>
                    <a:pt x="93" y="74"/>
                    <a:pt x="94" y="75"/>
                    <a:pt x="96" y="74"/>
                  </a:cubicBezTo>
                  <a:cubicBezTo>
                    <a:pt x="99" y="74"/>
                    <a:pt x="103" y="71"/>
                    <a:pt x="105" y="68"/>
                  </a:cubicBezTo>
                  <a:cubicBezTo>
                    <a:pt x="106" y="67"/>
                    <a:pt x="106" y="66"/>
                    <a:pt x="107" y="65"/>
                  </a:cubicBezTo>
                  <a:cubicBezTo>
                    <a:pt x="108" y="64"/>
                    <a:pt x="110" y="64"/>
                    <a:pt x="112" y="64"/>
                  </a:cubicBezTo>
                  <a:cubicBezTo>
                    <a:pt x="112" y="62"/>
                    <a:pt x="110" y="61"/>
                    <a:pt x="109" y="59"/>
                  </a:cubicBezTo>
                  <a:cubicBezTo>
                    <a:pt x="109" y="58"/>
                    <a:pt x="110" y="55"/>
                    <a:pt x="107" y="55"/>
                  </a:cubicBezTo>
                  <a:cubicBezTo>
                    <a:pt x="106" y="55"/>
                    <a:pt x="109" y="53"/>
                    <a:pt x="108" y="52"/>
                  </a:cubicBezTo>
                  <a:cubicBezTo>
                    <a:pt x="108" y="49"/>
                    <a:pt x="109" y="48"/>
                    <a:pt x="110" y="46"/>
                  </a:cubicBezTo>
                  <a:cubicBezTo>
                    <a:pt x="110" y="44"/>
                    <a:pt x="112" y="44"/>
                    <a:pt x="112" y="42"/>
                  </a:cubicBezTo>
                  <a:cubicBezTo>
                    <a:pt x="112" y="41"/>
                    <a:pt x="113" y="40"/>
                    <a:pt x="114" y="40"/>
                  </a:cubicBezTo>
                  <a:cubicBezTo>
                    <a:pt x="117" y="40"/>
                    <a:pt x="117" y="40"/>
                    <a:pt x="117" y="38"/>
                  </a:cubicBezTo>
                  <a:cubicBezTo>
                    <a:pt x="117" y="32"/>
                    <a:pt x="117" y="27"/>
                    <a:pt x="117" y="21"/>
                  </a:cubicBezTo>
                  <a:cubicBezTo>
                    <a:pt x="117" y="19"/>
                    <a:pt x="113" y="18"/>
                    <a:pt x="111" y="17"/>
                  </a:cubicBezTo>
                  <a:cubicBezTo>
                    <a:pt x="101" y="12"/>
                    <a:pt x="91" y="6"/>
                    <a:pt x="81" y="1"/>
                  </a:cubicBezTo>
                  <a:cubicBezTo>
                    <a:pt x="80" y="1"/>
                    <a:pt x="80" y="0"/>
                    <a:pt x="79" y="0"/>
                  </a:cubicBezTo>
                  <a:cubicBezTo>
                    <a:pt x="78" y="1"/>
                    <a:pt x="76" y="2"/>
                    <a:pt x="75" y="2"/>
                  </a:cubicBezTo>
                  <a:cubicBezTo>
                    <a:pt x="74" y="3"/>
                    <a:pt x="72" y="5"/>
                    <a:pt x="71" y="5"/>
                  </a:cubicBezTo>
                  <a:cubicBezTo>
                    <a:pt x="70" y="5"/>
                    <a:pt x="69" y="3"/>
                    <a:pt x="67" y="2"/>
                  </a:cubicBezTo>
                  <a:cubicBezTo>
                    <a:pt x="66" y="1"/>
                    <a:pt x="65" y="1"/>
                    <a:pt x="64" y="1"/>
                  </a:cubicBezTo>
                  <a:cubicBezTo>
                    <a:pt x="62" y="0"/>
                    <a:pt x="61" y="0"/>
                    <a:pt x="59" y="1"/>
                  </a:cubicBezTo>
                  <a:cubicBezTo>
                    <a:pt x="52" y="5"/>
                    <a:pt x="45" y="10"/>
                    <a:pt x="38" y="14"/>
                  </a:cubicBezTo>
                  <a:cubicBezTo>
                    <a:pt x="35" y="16"/>
                    <a:pt x="32" y="18"/>
                    <a:pt x="29" y="21"/>
                  </a:cubicBezTo>
                  <a:cubicBezTo>
                    <a:pt x="28" y="22"/>
                    <a:pt x="27" y="22"/>
                    <a:pt x="26" y="22"/>
                  </a:cubicBezTo>
                  <a:cubicBezTo>
                    <a:pt x="23" y="22"/>
                    <a:pt x="22" y="22"/>
                    <a:pt x="22" y="25"/>
                  </a:cubicBezTo>
                  <a:cubicBezTo>
                    <a:pt x="22" y="28"/>
                    <a:pt x="22" y="31"/>
                    <a:pt x="22" y="34"/>
                  </a:cubicBezTo>
                  <a:cubicBezTo>
                    <a:pt x="22" y="37"/>
                    <a:pt x="21" y="40"/>
                    <a:pt x="19" y="42"/>
                  </a:cubicBezTo>
                  <a:cubicBezTo>
                    <a:pt x="18" y="43"/>
                    <a:pt x="15" y="43"/>
                    <a:pt x="14" y="43"/>
                  </a:cubicBezTo>
                  <a:cubicBezTo>
                    <a:pt x="12" y="43"/>
                    <a:pt x="10" y="43"/>
                    <a:pt x="8" y="43"/>
                  </a:cubicBezTo>
                  <a:cubicBezTo>
                    <a:pt x="6" y="43"/>
                    <a:pt x="4" y="44"/>
                    <a:pt x="2" y="44"/>
                  </a:cubicBezTo>
                  <a:cubicBezTo>
                    <a:pt x="0" y="44"/>
                    <a:pt x="5" y="51"/>
                    <a:pt x="5" y="51"/>
                  </a:cubicBezTo>
                  <a:cubicBezTo>
                    <a:pt x="6" y="54"/>
                    <a:pt x="7" y="56"/>
                    <a:pt x="10" y="57"/>
                  </a:cubicBezTo>
                  <a:cubicBezTo>
                    <a:pt x="10" y="57"/>
                    <a:pt x="11" y="56"/>
                    <a:pt x="11" y="56"/>
                  </a:cubicBezTo>
                  <a:cubicBezTo>
                    <a:pt x="12" y="57"/>
                    <a:pt x="12" y="60"/>
                    <a:pt x="14" y="58"/>
                  </a:cubicBezTo>
                  <a:cubicBezTo>
                    <a:pt x="16" y="56"/>
                    <a:pt x="18" y="61"/>
                    <a:pt x="19" y="62"/>
                  </a:cubicBezTo>
                  <a:cubicBezTo>
                    <a:pt x="19" y="61"/>
                    <a:pt x="20" y="59"/>
                    <a:pt x="20" y="58"/>
                  </a:cubicBezTo>
                  <a:cubicBezTo>
                    <a:pt x="20" y="57"/>
                    <a:pt x="21" y="56"/>
                    <a:pt x="21" y="55"/>
                  </a:cubicBezTo>
                  <a:cubicBezTo>
                    <a:pt x="22" y="52"/>
                    <a:pt x="22" y="52"/>
                    <a:pt x="25" y="51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9" y="49"/>
                    <a:pt x="30" y="51"/>
                    <a:pt x="31" y="51"/>
                  </a:cubicBezTo>
                  <a:cubicBezTo>
                    <a:pt x="33" y="51"/>
                    <a:pt x="34" y="52"/>
                    <a:pt x="35" y="53"/>
                  </a:cubicBezTo>
                  <a:cubicBezTo>
                    <a:pt x="36" y="54"/>
                    <a:pt x="37" y="54"/>
                    <a:pt x="39" y="54"/>
                  </a:cubicBezTo>
                  <a:cubicBezTo>
                    <a:pt x="42" y="52"/>
                    <a:pt x="43" y="55"/>
                    <a:pt x="46" y="55"/>
                  </a:cubicBezTo>
                  <a:cubicBezTo>
                    <a:pt x="49" y="55"/>
                    <a:pt x="52" y="53"/>
                    <a:pt x="55" y="53"/>
                  </a:cubicBezTo>
                  <a:cubicBezTo>
                    <a:pt x="57" y="53"/>
                    <a:pt x="61" y="54"/>
                    <a:pt x="64" y="53"/>
                  </a:cubicBezTo>
                  <a:cubicBezTo>
                    <a:pt x="65" y="53"/>
                    <a:pt x="66" y="52"/>
                    <a:pt x="67" y="51"/>
                  </a:cubicBezTo>
                  <a:cubicBezTo>
                    <a:pt x="69" y="50"/>
                    <a:pt x="68" y="49"/>
                    <a:pt x="68" y="47"/>
                  </a:cubicBezTo>
                  <a:cubicBezTo>
                    <a:pt x="68" y="42"/>
                    <a:pt x="73" y="39"/>
                    <a:pt x="77" y="35"/>
                  </a:cubicBezTo>
                  <a:cubicBezTo>
                    <a:pt x="78" y="34"/>
                    <a:pt x="77" y="32"/>
                    <a:pt x="77" y="31"/>
                  </a:cubicBezTo>
                  <a:cubicBezTo>
                    <a:pt x="77" y="28"/>
                    <a:pt x="77" y="26"/>
                    <a:pt x="77" y="23"/>
                  </a:cubicBezTo>
                  <a:cubicBezTo>
                    <a:pt x="78" y="21"/>
                    <a:pt x="79" y="18"/>
                    <a:pt x="79" y="16"/>
                  </a:cubicBezTo>
                  <a:cubicBezTo>
                    <a:pt x="78" y="14"/>
                    <a:pt x="77" y="12"/>
                    <a:pt x="76" y="11"/>
                  </a:cubicBezTo>
                  <a:cubicBezTo>
                    <a:pt x="74" y="8"/>
                    <a:pt x="75" y="5"/>
                    <a:pt x="75" y="2"/>
                  </a:cubicBezTo>
                  <a:cubicBezTo>
                    <a:pt x="75" y="5"/>
                    <a:pt x="75" y="7"/>
                    <a:pt x="75" y="9"/>
                  </a:cubicBezTo>
                  <a:cubicBezTo>
                    <a:pt x="75" y="11"/>
                    <a:pt x="78" y="14"/>
                    <a:pt x="78" y="16"/>
                  </a:cubicBezTo>
                  <a:cubicBezTo>
                    <a:pt x="79" y="19"/>
                    <a:pt x="77" y="23"/>
                    <a:pt x="77" y="26"/>
                  </a:cubicBezTo>
                  <a:cubicBezTo>
                    <a:pt x="77" y="28"/>
                    <a:pt x="78" y="32"/>
                    <a:pt x="77" y="35"/>
                  </a:cubicBezTo>
                  <a:cubicBezTo>
                    <a:pt x="76" y="37"/>
                    <a:pt x="72" y="39"/>
                    <a:pt x="71" y="41"/>
                  </a:cubicBezTo>
                  <a:cubicBezTo>
                    <a:pt x="69" y="42"/>
                    <a:pt x="68" y="44"/>
                    <a:pt x="68" y="46"/>
                  </a:cubicBezTo>
                  <a:cubicBezTo>
                    <a:pt x="67" y="49"/>
                    <a:pt x="69" y="50"/>
                    <a:pt x="70" y="53"/>
                  </a:cubicBezTo>
                  <a:cubicBezTo>
                    <a:pt x="70" y="54"/>
                    <a:pt x="71" y="54"/>
                    <a:pt x="72" y="55"/>
                  </a:cubicBezTo>
                  <a:cubicBezTo>
                    <a:pt x="74" y="56"/>
                    <a:pt x="75" y="57"/>
                    <a:pt x="75" y="59"/>
                  </a:cubicBezTo>
                  <a:cubicBezTo>
                    <a:pt x="75" y="61"/>
                    <a:pt x="75" y="63"/>
                    <a:pt x="75" y="65"/>
                  </a:cubicBezTo>
                  <a:cubicBezTo>
                    <a:pt x="75" y="66"/>
                    <a:pt x="76" y="68"/>
                    <a:pt x="77" y="70"/>
                  </a:cubicBezTo>
                  <a:cubicBezTo>
                    <a:pt x="74" y="70"/>
                    <a:pt x="67" y="70"/>
                    <a:pt x="72" y="74"/>
                  </a:cubicBezTo>
                  <a:cubicBezTo>
                    <a:pt x="74" y="75"/>
                    <a:pt x="75" y="76"/>
                    <a:pt x="76" y="78"/>
                  </a:cubicBezTo>
                  <a:cubicBezTo>
                    <a:pt x="76" y="79"/>
                    <a:pt x="77" y="80"/>
                    <a:pt x="77" y="81"/>
                  </a:cubicBezTo>
                  <a:cubicBezTo>
                    <a:pt x="77" y="82"/>
                    <a:pt x="80" y="81"/>
                    <a:pt x="80" y="81"/>
                  </a:cubicBezTo>
                  <a:cubicBezTo>
                    <a:pt x="82" y="80"/>
                    <a:pt x="80" y="81"/>
                    <a:pt x="80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7" name="Freeform 744">
              <a:extLst>
                <a:ext uri="{FF2B5EF4-FFF2-40B4-BE49-F238E27FC236}">
                  <a16:creationId xmlns:a16="http://schemas.microsoft.com/office/drawing/2014/main" id="{40AB00AC-AB33-FC4F-99AE-44ED64C67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3696" y="6793318"/>
              <a:ext cx="657081" cy="856907"/>
            </a:xfrm>
            <a:custGeom>
              <a:avLst/>
              <a:gdLst>
                <a:gd name="T0" fmla="*/ 6 w 82"/>
                <a:gd name="T1" fmla="*/ 39 h 101"/>
                <a:gd name="T2" fmla="*/ 6 w 82"/>
                <a:gd name="T3" fmla="*/ 41 h 101"/>
                <a:gd name="T4" fmla="*/ 4 w 82"/>
                <a:gd name="T5" fmla="*/ 43 h 101"/>
                <a:gd name="T6" fmla="*/ 2 w 82"/>
                <a:gd name="T7" fmla="*/ 49 h 101"/>
                <a:gd name="T8" fmla="*/ 2 w 82"/>
                <a:gd name="T9" fmla="*/ 51 h 101"/>
                <a:gd name="T10" fmla="*/ 1 w 82"/>
                <a:gd name="T11" fmla="*/ 53 h 101"/>
                <a:gd name="T12" fmla="*/ 4 w 82"/>
                <a:gd name="T13" fmla="*/ 58 h 101"/>
                <a:gd name="T14" fmla="*/ 6 w 82"/>
                <a:gd name="T15" fmla="*/ 60 h 101"/>
                <a:gd name="T16" fmla="*/ 6 w 82"/>
                <a:gd name="T17" fmla="*/ 63 h 101"/>
                <a:gd name="T18" fmla="*/ 9 w 82"/>
                <a:gd name="T19" fmla="*/ 68 h 101"/>
                <a:gd name="T20" fmla="*/ 9 w 82"/>
                <a:gd name="T21" fmla="*/ 74 h 101"/>
                <a:gd name="T22" fmla="*/ 15 w 82"/>
                <a:gd name="T23" fmla="*/ 76 h 101"/>
                <a:gd name="T24" fmla="*/ 18 w 82"/>
                <a:gd name="T25" fmla="*/ 81 h 101"/>
                <a:gd name="T26" fmla="*/ 22 w 82"/>
                <a:gd name="T27" fmla="*/ 84 h 101"/>
                <a:gd name="T28" fmla="*/ 26 w 82"/>
                <a:gd name="T29" fmla="*/ 88 h 101"/>
                <a:gd name="T30" fmla="*/ 26 w 82"/>
                <a:gd name="T31" fmla="*/ 91 h 101"/>
                <a:gd name="T32" fmla="*/ 28 w 82"/>
                <a:gd name="T33" fmla="*/ 92 h 101"/>
                <a:gd name="T34" fmla="*/ 32 w 82"/>
                <a:gd name="T35" fmla="*/ 96 h 101"/>
                <a:gd name="T36" fmla="*/ 35 w 82"/>
                <a:gd name="T37" fmla="*/ 95 h 101"/>
                <a:gd name="T38" fmla="*/ 39 w 82"/>
                <a:gd name="T39" fmla="*/ 94 h 101"/>
                <a:gd name="T40" fmla="*/ 44 w 82"/>
                <a:gd name="T41" fmla="*/ 100 h 101"/>
                <a:gd name="T42" fmla="*/ 51 w 82"/>
                <a:gd name="T43" fmla="*/ 100 h 101"/>
                <a:gd name="T44" fmla="*/ 55 w 82"/>
                <a:gd name="T45" fmla="*/ 98 h 101"/>
                <a:gd name="T46" fmla="*/ 59 w 82"/>
                <a:gd name="T47" fmla="*/ 97 h 101"/>
                <a:gd name="T48" fmla="*/ 69 w 82"/>
                <a:gd name="T49" fmla="*/ 94 h 101"/>
                <a:gd name="T50" fmla="*/ 69 w 82"/>
                <a:gd name="T51" fmla="*/ 91 h 101"/>
                <a:gd name="T52" fmla="*/ 66 w 82"/>
                <a:gd name="T53" fmla="*/ 90 h 101"/>
                <a:gd name="T54" fmla="*/ 61 w 82"/>
                <a:gd name="T55" fmla="*/ 83 h 101"/>
                <a:gd name="T56" fmla="*/ 59 w 82"/>
                <a:gd name="T57" fmla="*/ 80 h 101"/>
                <a:gd name="T58" fmla="*/ 56 w 82"/>
                <a:gd name="T59" fmla="*/ 78 h 101"/>
                <a:gd name="T60" fmla="*/ 59 w 82"/>
                <a:gd name="T61" fmla="*/ 75 h 101"/>
                <a:gd name="T62" fmla="*/ 61 w 82"/>
                <a:gd name="T63" fmla="*/ 67 h 101"/>
                <a:gd name="T64" fmla="*/ 62 w 82"/>
                <a:gd name="T65" fmla="*/ 64 h 101"/>
                <a:gd name="T66" fmla="*/ 65 w 82"/>
                <a:gd name="T67" fmla="*/ 62 h 101"/>
                <a:gd name="T68" fmla="*/ 65 w 82"/>
                <a:gd name="T69" fmla="*/ 58 h 101"/>
                <a:gd name="T70" fmla="*/ 67 w 82"/>
                <a:gd name="T71" fmla="*/ 55 h 101"/>
                <a:gd name="T72" fmla="*/ 71 w 82"/>
                <a:gd name="T73" fmla="*/ 52 h 101"/>
                <a:gd name="T74" fmla="*/ 72 w 82"/>
                <a:gd name="T75" fmla="*/ 45 h 101"/>
                <a:gd name="T76" fmla="*/ 72 w 82"/>
                <a:gd name="T77" fmla="*/ 42 h 101"/>
                <a:gd name="T78" fmla="*/ 74 w 82"/>
                <a:gd name="T79" fmla="*/ 37 h 101"/>
                <a:gd name="T80" fmla="*/ 79 w 82"/>
                <a:gd name="T81" fmla="*/ 29 h 101"/>
                <a:gd name="T82" fmla="*/ 82 w 82"/>
                <a:gd name="T83" fmla="*/ 27 h 101"/>
                <a:gd name="T84" fmla="*/ 79 w 82"/>
                <a:gd name="T85" fmla="*/ 23 h 101"/>
                <a:gd name="T86" fmla="*/ 76 w 82"/>
                <a:gd name="T87" fmla="*/ 17 h 101"/>
                <a:gd name="T88" fmla="*/ 76 w 82"/>
                <a:gd name="T89" fmla="*/ 11 h 101"/>
                <a:gd name="T90" fmla="*/ 75 w 82"/>
                <a:gd name="T91" fmla="*/ 9 h 101"/>
                <a:gd name="T92" fmla="*/ 74 w 82"/>
                <a:gd name="T93" fmla="*/ 5 h 101"/>
                <a:gd name="T94" fmla="*/ 68 w 82"/>
                <a:gd name="T95" fmla="*/ 0 h 101"/>
                <a:gd name="T96" fmla="*/ 64 w 82"/>
                <a:gd name="T97" fmla="*/ 2 h 101"/>
                <a:gd name="T98" fmla="*/ 60 w 82"/>
                <a:gd name="T99" fmla="*/ 5 h 101"/>
                <a:gd name="T100" fmla="*/ 56 w 82"/>
                <a:gd name="T101" fmla="*/ 5 h 101"/>
                <a:gd name="T102" fmla="*/ 46 w 82"/>
                <a:gd name="T103" fmla="*/ 5 h 101"/>
                <a:gd name="T104" fmla="*/ 17 w 82"/>
                <a:gd name="T105" fmla="*/ 5 h 101"/>
                <a:gd name="T106" fmla="*/ 16 w 82"/>
                <a:gd name="T107" fmla="*/ 14 h 101"/>
                <a:gd name="T108" fmla="*/ 13 w 82"/>
                <a:gd name="T109" fmla="*/ 16 h 101"/>
                <a:gd name="T110" fmla="*/ 11 w 82"/>
                <a:gd name="T111" fmla="*/ 18 h 101"/>
                <a:gd name="T112" fmla="*/ 11 w 82"/>
                <a:gd name="T113" fmla="*/ 32 h 101"/>
                <a:gd name="T114" fmla="*/ 11 w 82"/>
                <a:gd name="T115" fmla="*/ 37 h 101"/>
                <a:gd name="T116" fmla="*/ 6 w 82"/>
                <a:gd name="T117" fmla="*/ 3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" h="101">
                  <a:moveTo>
                    <a:pt x="6" y="39"/>
                  </a:moveTo>
                  <a:cubicBezTo>
                    <a:pt x="6" y="39"/>
                    <a:pt x="6" y="40"/>
                    <a:pt x="6" y="41"/>
                  </a:cubicBezTo>
                  <a:cubicBezTo>
                    <a:pt x="5" y="42"/>
                    <a:pt x="4" y="42"/>
                    <a:pt x="4" y="43"/>
                  </a:cubicBezTo>
                  <a:cubicBezTo>
                    <a:pt x="4" y="45"/>
                    <a:pt x="2" y="47"/>
                    <a:pt x="2" y="49"/>
                  </a:cubicBezTo>
                  <a:cubicBezTo>
                    <a:pt x="2" y="50"/>
                    <a:pt x="3" y="51"/>
                    <a:pt x="2" y="51"/>
                  </a:cubicBezTo>
                  <a:cubicBezTo>
                    <a:pt x="2" y="52"/>
                    <a:pt x="0" y="53"/>
                    <a:pt x="1" y="53"/>
                  </a:cubicBezTo>
                  <a:cubicBezTo>
                    <a:pt x="4" y="53"/>
                    <a:pt x="3" y="57"/>
                    <a:pt x="4" y="58"/>
                  </a:cubicBezTo>
                  <a:cubicBezTo>
                    <a:pt x="4" y="59"/>
                    <a:pt x="5" y="59"/>
                    <a:pt x="6" y="60"/>
                  </a:cubicBezTo>
                  <a:cubicBezTo>
                    <a:pt x="6" y="61"/>
                    <a:pt x="6" y="62"/>
                    <a:pt x="6" y="63"/>
                  </a:cubicBezTo>
                  <a:cubicBezTo>
                    <a:pt x="7" y="65"/>
                    <a:pt x="9" y="66"/>
                    <a:pt x="9" y="68"/>
                  </a:cubicBezTo>
                  <a:cubicBezTo>
                    <a:pt x="9" y="69"/>
                    <a:pt x="8" y="74"/>
                    <a:pt x="9" y="74"/>
                  </a:cubicBezTo>
                  <a:cubicBezTo>
                    <a:pt x="12" y="74"/>
                    <a:pt x="13" y="75"/>
                    <a:pt x="15" y="76"/>
                  </a:cubicBezTo>
                  <a:cubicBezTo>
                    <a:pt x="17" y="77"/>
                    <a:pt x="16" y="80"/>
                    <a:pt x="18" y="81"/>
                  </a:cubicBezTo>
                  <a:cubicBezTo>
                    <a:pt x="19" y="82"/>
                    <a:pt x="22" y="82"/>
                    <a:pt x="22" y="84"/>
                  </a:cubicBezTo>
                  <a:cubicBezTo>
                    <a:pt x="22" y="86"/>
                    <a:pt x="25" y="87"/>
                    <a:pt x="26" y="88"/>
                  </a:cubicBezTo>
                  <a:cubicBezTo>
                    <a:pt x="26" y="89"/>
                    <a:pt x="26" y="90"/>
                    <a:pt x="26" y="91"/>
                  </a:cubicBezTo>
                  <a:cubicBezTo>
                    <a:pt x="27" y="91"/>
                    <a:pt x="28" y="92"/>
                    <a:pt x="28" y="92"/>
                  </a:cubicBezTo>
                  <a:cubicBezTo>
                    <a:pt x="29" y="93"/>
                    <a:pt x="30" y="95"/>
                    <a:pt x="32" y="96"/>
                  </a:cubicBezTo>
                  <a:cubicBezTo>
                    <a:pt x="33" y="97"/>
                    <a:pt x="33" y="93"/>
                    <a:pt x="35" y="95"/>
                  </a:cubicBezTo>
                  <a:cubicBezTo>
                    <a:pt x="37" y="96"/>
                    <a:pt x="37" y="94"/>
                    <a:pt x="39" y="94"/>
                  </a:cubicBezTo>
                  <a:cubicBezTo>
                    <a:pt x="41" y="95"/>
                    <a:pt x="42" y="98"/>
                    <a:pt x="44" y="100"/>
                  </a:cubicBezTo>
                  <a:cubicBezTo>
                    <a:pt x="46" y="95"/>
                    <a:pt x="49" y="101"/>
                    <a:pt x="51" y="100"/>
                  </a:cubicBezTo>
                  <a:cubicBezTo>
                    <a:pt x="52" y="99"/>
                    <a:pt x="53" y="98"/>
                    <a:pt x="55" y="98"/>
                  </a:cubicBezTo>
                  <a:cubicBezTo>
                    <a:pt x="56" y="98"/>
                    <a:pt x="58" y="98"/>
                    <a:pt x="59" y="97"/>
                  </a:cubicBezTo>
                  <a:cubicBezTo>
                    <a:pt x="61" y="93"/>
                    <a:pt x="65" y="91"/>
                    <a:pt x="69" y="94"/>
                  </a:cubicBezTo>
                  <a:cubicBezTo>
                    <a:pt x="69" y="93"/>
                    <a:pt x="69" y="92"/>
                    <a:pt x="69" y="91"/>
                  </a:cubicBezTo>
                  <a:cubicBezTo>
                    <a:pt x="69" y="90"/>
                    <a:pt x="66" y="90"/>
                    <a:pt x="66" y="90"/>
                  </a:cubicBezTo>
                  <a:cubicBezTo>
                    <a:pt x="64" y="88"/>
                    <a:pt x="63" y="85"/>
                    <a:pt x="61" y="83"/>
                  </a:cubicBezTo>
                  <a:cubicBezTo>
                    <a:pt x="60" y="82"/>
                    <a:pt x="60" y="81"/>
                    <a:pt x="59" y="80"/>
                  </a:cubicBezTo>
                  <a:cubicBezTo>
                    <a:pt x="58" y="79"/>
                    <a:pt x="57" y="79"/>
                    <a:pt x="56" y="78"/>
                  </a:cubicBezTo>
                  <a:cubicBezTo>
                    <a:pt x="53" y="75"/>
                    <a:pt x="59" y="75"/>
                    <a:pt x="59" y="75"/>
                  </a:cubicBezTo>
                  <a:cubicBezTo>
                    <a:pt x="61" y="74"/>
                    <a:pt x="60" y="69"/>
                    <a:pt x="61" y="67"/>
                  </a:cubicBezTo>
                  <a:cubicBezTo>
                    <a:pt x="61" y="66"/>
                    <a:pt x="61" y="64"/>
                    <a:pt x="62" y="64"/>
                  </a:cubicBezTo>
                  <a:cubicBezTo>
                    <a:pt x="63" y="63"/>
                    <a:pt x="65" y="63"/>
                    <a:pt x="65" y="62"/>
                  </a:cubicBezTo>
                  <a:cubicBezTo>
                    <a:pt x="65" y="61"/>
                    <a:pt x="65" y="60"/>
                    <a:pt x="65" y="58"/>
                  </a:cubicBezTo>
                  <a:cubicBezTo>
                    <a:pt x="65" y="57"/>
                    <a:pt x="66" y="56"/>
                    <a:pt x="67" y="55"/>
                  </a:cubicBezTo>
                  <a:cubicBezTo>
                    <a:pt x="68" y="53"/>
                    <a:pt x="70" y="54"/>
                    <a:pt x="71" y="52"/>
                  </a:cubicBezTo>
                  <a:cubicBezTo>
                    <a:pt x="71" y="50"/>
                    <a:pt x="72" y="48"/>
                    <a:pt x="72" y="45"/>
                  </a:cubicBezTo>
                  <a:cubicBezTo>
                    <a:pt x="72" y="44"/>
                    <a:pt x="72" y="43"/>
                    <a:pt x="72" y="42"/>
                  </a:cubicBezTo>
                  <a:cubicBezTo>
                    <a:pt x="72" y="40"/>
                    <a:pt x="74" y="38"/>
                    <a:pt x="74" y="37"/>
                  </a:cubicBezTo>
                  <a:cubicBezTo>
                    <a:pt x="74" y="33"/>
                    <a:pt x="75" y="30"/>
                    <a:pt x="79" y="29"/>
                  </a:cubicBezTo>
                  <a:cubicBezTo>
                    <a:pt x="80" y="29"/>
                    <a:pt x="81" y="29"/>
                    <a:pt x="82" y="27"/>
                  </a:cubicBezTo>
                  <a:cubicBezTo>
                    <a:pt x="82" y="26"/>
                    <a:pt x="80" y="24"/>
                    <a:pt x="79" y="23"/>
                  </a:cubicBezTo>
                  <a:cubicBezTo>
                    <a:pt x="77" y="21"/>
                    <a:pt x="76" y="19"/>
                    <a:pt x="76" y="17"/>
                  </a:cubicBezTo>
                  <a:cubicBezTo>
                    <a:pt x="76" y="16"/>
                    <a:pt x="75" y="11"/>
                    <a:pt x="76" y="11"/>
                  </a:cubicBezTo>
                  <a:cubicBezTo>
                    <a:pt x="77" y="10"/>
                    <a:pt x="76" y="10"/>
                    <a:pt x="75" y="9"/>
                  </a:cubicBezTo>
                  <a:cubicBezTo>
                    <a:pt x="74" y="8"/>
                    <a:pt x="74" y="7"/>
                    <a:pt x="74" y="5"/>
                  </a:cubicBezTo>
                  <a:cubicBezTo>
                    <a:pt x="72" y="3"/>
                    <a:pt x="69" y="2"/>
                    <a:pt x="68" y="0"/>
                  </a:cubicBezTo>
                  <a:cubicBezTo>
                    <a:pt x="67" y="0"/>
                    <a:pt x="65" y="1"/>
                    <a:pt x="64" y="2"/>
                  </a:cubicBezTo>
                  <a:cubicBezTo>
                    <a:pt x="63" y="5"/>
                    <a:pt x="61" y="3"/>
                    <a:pt x="60" y="5"/>
                  </a:cubicBezTo>
                  <a:cubicBezTo>
                    <a:pt x="59" y="9"/>
                    <a:pt x="58" y="5"/>
                    <a:pt x="56" y="5"/>
                  </a:cubicBezTo>
                  <a:cubicBezTo>
                    <a:pt x="52" y="5"/>
                    <a:pt x="49" y="5"/>
                    <a:pt x="46" y="5"/>
                  </a:cubicBezTo>
                  <a:cubicBezTo>
                    <a:pt x="37" y="5"/>
                    <a:pt x="27" y="5"/>
                    <a:pt x="17" y="5"/>
                  </a:cubicBezTo>
                  <a:cubicBezTo>
                    <a:pt x="15" y="5"/>
                    <a:pt x="16" y="12"/>
                    <a:pt x="16" y="14"/>
                  </a:cubicBezTo>
                  <a:cubicBezTo>
                    <a:pt x="16" y="16"/>
                    <a:pt x="15" y="16"/>
                    <a:pt x="13" y="16"/>
                  </a:cubicBezTo>
                  <a:cubicBezTo>
                    <a:pt x="10" y="16"/>
                    <a:pt x="11" y="16"/>
                    <a:pt x="11" y="18"/>
                  </a:cubicBezTo>
                  <a:cubicBezTo>
                    <a:pt x="11" y="23"/>
                    <a:pt x="11" y="27"/>
                    <a:pt x="11" y="32"/>
                  </a:cubicBezTo>
                  <a:cubicBezTo>
                    <a:pt x="11" y="34"/>
                    <a:pt x="11" y="36"/>
                    <a:pt x="11" y="37"/>
                  </a:cubicBezTo>
                  <a:cubicBezTo>
                    <a:pt x="11" y="39"/>
                    <a:pt x="7" y="38"/>
                    <a:pt x="6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8" name="Freeform 745">
              <a:extLst>
                <a:ext uri="{FF2B5EF4-FFF2-40B4-BE49-F238E27FC236}">
                  <a16:creationId xmlns:a16="http://schemas.microsoft.com/office/drawing/2014/main" id="{C3D1901A-C701-0F48-98A6-146EC004E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8987" y="7012593"/>
              <a:ext cx="256290" cy="245244"/>
            </a:xfrm>
            <a:custGeom>
              <a:avLst/>
              <a:gdLst>
                <a:gd name="T0" fmla="*/ 3 w 32"/>
                <a:gd name="T1" fmla="*/ 19 h 29"/>
                <a:gd name="T2" fmla="*/ 7 w 32"/>
                <a:gd name="T3" fmla="*/ 20 h 29"/>
                <a:gd name="T4" fmla="*/ 7 w 32"/>
                <a:gd name="T5" fmla="*/ 17 h 29"/>
                <a:gd name="T6" fmla="*/ 10 w 32"/>
                <a:gd name="T7" fmla="*/ 19 h 29"/>
                <a:gd name="T8" fmla="*/ 12 w 32"/>
                <a:gd name="T9" fmla="*/ 18 h 29"/>
                <a:gd name="T10" fmla="*/ 14 w 32"/>
                <a:gd name="T11" fmla="*/ 18 h 29"/>
                <a:gd name="T12" fmla="*/ 29 w 32"/>
                <a:gd name="T13" fmla="*/ 29 h 29"/>
                <a:gd name="T14" fmla="*/ 32 w 32"/>
                <a:gd name="T15" fmla="*/ 27 h 29"/>
                <a:gd name="T16" fmla="*/ 24 w 32"/>
                <a:gd name="T17" fmla="*/ 19 h 29"/>
                <a:gd name="T18" fmla="*/ 19 w 32"/>
                <a:gd name="T19" fmla="*/ 16 h 29"/>
                <a:gd name="T20" fmla="*/ 17 w 32"/>
                <a:gd name="T21" fmla="*/ 14 h 29"/>
                <a:gd name="T22" fmla="*/ 17 w 32"/>
                <a:gd name="T23" fmla="*/ 16 h 29"/>
                <a:gd name="T24" fmla="*/ 16 w 32"/>
                <a:gd name="T25" fmla="*/ 14 h 29"/>
                <a:gd name="T26" fmla="*/ 14 w 32"/>
                <a:gd name="T27" fmla="*/ 9 h 29"/>
                <a:gd name="T28" fmla="*/ 10 w 32"/>
                <a:gd name="T29" fmla="*/ 0 h 29"/>
                <a:gd name="T30" fmla="*/ 2 w 32"/>
                <a:gd name="T31" fmla="*/ 7 h 29"/>
                <a:gd name="T32" fmla="*/ 1 w 32"/>
                <a:gd name="T33" fmla="*/ 13 h 29"/>
                <a:gd name="T34" fmla="*/ 0 w 32"/>
                <a:gd name="T35" fmla="*/ 20 h 29"/>
                <a:gd name="T36" fmla="*/ 3 w 32"/>
                <a:gd name="T3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29">
                  <a:moveTo>
                    <a:pt x="3" y="19"/>
                  </a:moveTo>
                  <a:cubicBezTo>
                    <a:pt x="4" y="19"/>
                    <a:pt x="6" y="21"/>
                    <a:pt x="7" y="20"/>
                  </a:cubicBezTo>
                  <a:cubicBezTo>
                    <a:pt x="7" y="19"/>
                    <a:pt x="6" y="17"/>
                    <a:pt x="7" y="17"/>
                  </a:cubicBezTo>
                  <a:cubicBezTo>
                    <a:pt x="9" y="17"/>
                    <a:pt x="9" y="19"/>
                    <a:pt x="10" y="19"/>
                  </a:cubicBezTo>
                  <a:cubicBezTo>
                    <a:pt x="11" y="19"/>
                    <a:pt x="12" y="18"/>
                    <a:pt x="12" y="18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22" y="18"/>
                    <a:pt x="25" y="24"/>
                    <a:pt x="29" y="29"/>
                  </a:cubicBezTo>
                  <a:cubicBezTo>
                    <a:pt x="30" y="29"/>
                    <a:pt x="31" y="28"/>
                    <a:pt x="32" y="27"/>
                  </a:cubicBezTo>
                  <a:cubicBezTo>
                    <a:pt x="29" y="25"/>
                    <a:pt x="26" y="22"/>
                    <a:pt x="24" y="19"/>
                  </a:cubicBezTo>
                  <a:cubicBezTo>
                    <a:pt x="23" y="17"/>
                    <a:pt x="21" y="17"/>
                    <a:pt x="19" y="16"/>
                  </a:cubicBezTo>
                  <a:cubicBezTo>
                    <a:pt x="18" y="16"/>
                    <a:pt x="18" y="14"/>
                    <a:pt x="17" y="14"/>
                  </a:cubicBezTo>
                  <a:cubicBezTo>
                    <a:pt x="16" y="14"/>
                    <a:pt x="17" y="15"/>
                    <a:pt x="17" y="16"/>
                  </a:cubicBezTo>
                  <a:cubicBezTo>
                    <a:pt x="17" y="16"/>
                    <a:pt x="16" y="14"/>
                    <a:pt x="16" y="14"/>
                  </a:cubicBezTo>
                  <a:cubicBezTo>
                    <a:pt x="15" y="12"/>
                    <a:pt x="14" y="11"/>
                    <a:pt x="14" y="9"/>
                  </a:cubicBezTo>
                  <a:cubicBezTo>
                    <a:pt x="13" y="6"/>
                    <a:pt x="13" y="3"/>
                    <a:pt x="10" y="0"/>
                  </a:cubicBezTo>
                  <a:cubicBezTo>
                    <a:pt x="9" y="4"/>
                    <a:pt x="4" y="4"/>
                    <a:pt x="2" y="7"/>
                  </a:cubicBezTo>
                  <a:cubicBezTo>
                    <a:pt x="1" y="9"/>
                    <a:pt x="2" y="11"/>
                    <a:pt x="1" y="13"/>
                  </a:cubicBezTo>
                  <a:cubicBezTo>
                    <a:pt x="0" y="15"/>
                    <a:pt x="0" y="17"/>
                    <a:pt x="0" y="20"/>
                  </a:cubicBezTo>
                  <a:cubicBezTo>
                    <a:pt x="1" y="19"/>
                    <a:pt x="2" y="19"/>
                    <a:pt x="3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9" name="Freeform 746">
              <a:extLst>
                <a:ext uri="{FF2B5EF4-FFF2-40B4-BE49-F238E27FC236}">
                  <a16:creationId xmlns:a16="http://schemas.microsoft.com/office/drawing/2014/main" id="{29439FF3-B80F-4C40-8B23-E8432A382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387" y="7130889"/>
              <a:ext cx="591646" cy="519338"/>
            </a:xfrm>
            <a:custGeom>
              <a:avLst/>
              <a:gdLst>
                <a:gd name="T0" fmla="*/ 70 w 74"/>
                <a:gd name="T1" fmla="*/ 38 h 61"/>
                <a:gd name="T2" fmla="*/ 57 w 74"/>
                <a:gd name="T3" fmla="*/ 33 h 61"/>
                <a:gd name="T4" fmla="*/ 51 w 74"/>
                <a:gd name="T5" fmla="*/ 29 h 61"/>
                <a:gd name="T6" fmla="*/ 48 w 74"/>
                <a:gd name="T7" fmla="*/ 24 h 61"/>
                <a:gd name="T8" fmla="*/ 51 w 74"/>
                <a:gd name="T9" fmla="*/ 20 h 61"/>
                <a:gd name="T10" fmla="*/ 45 w 74"/>
                <a:gd name="T11" fmla="*/ 23 h 61"/>
                <a:gd name="T12" fmla="*/ 44 w 74"/>
                <a:gd name="T13" fmla="*/ 18 h 61"/>
                <a:gd name="T14" fmla="*/ 44 w 74"/>
                <a:gd name="T15" fmla="*/ 12 h 61"/>
                <a:gd name="T16" fmla="*/ 37 w 74"/>
                <a:gd name="T17" fmla="*/ 5 h 61"/>
                <a:gd name="T18" fmla="*/ 28 w 74"/>
                <a:gd name="T19" fmla="*/ 4 h 61"/>
                <a:gd name="T20" fmla="*/ 24 w 74"/>
                <a:gd name="T21" fmla="*/ 5 h 61"/>
                <a:gd name="T22" fmla="*/ 21 w 74"/>
                <a:gd name="T23" fmla="*/ 5 h 61"/>
                <a:gd name="T24" fmla="*/ 18 w 74"/>
                <a:gd name="T25" fmla="*/ 5 h 61"/>
                <a:gd name="T26" fmla="*/ 17 w 74"/>
                <a:gd name="T27" fmla="*/ 8 h 61"/>
                <a:gd name="T28" fmla="*/ 15 w 74"/>
                <a:gd name="T29" fmla="*/ 13 h 61"/>
                <a:gd name="T30" fmla="*/ 12 w 74"/>
                <a:gd name="T31" fmla="*/ 14 h 61"/>
                <a:gd name="T32" fmla="*/ 10 w 74"/>
                <a:gd name="T33" fmla="*/ 18 h 61"/>
                <a:gd name="T34" fmla="*/ 10 w 74"/>
                <a:gd name="T35" fmla="*/ 23 h 61"/>
                <a:gd name="T36" fmla="*/ 5 w 74"/>
                <a:gd name="T37" fmla="*/ 34 h 61"/>
                <a:gd name="T38" fmla="*/ 1 w 74"/>
                <a:gd name="T39" fmla="*/ 35 h 61"/>
                <a:gd name="T40" fmla="*/ 2 w 74"/>
                <a:gd name="T41" fmla="*/ 38 h 61"/>
                <a:gd name="T42" fmla="*/ 9 w 74"/>
                <a:gd name="T43" fmla="*/ 47 h 61"/>
                <a:gd name="T44" fmla="*/ 13 w 74"/>
                <a:gd name="T45" fmla="*/ 50 h 61"/>
                <a:gd name="T46" fmla="*/ 14 w 74"/>
                <a:gd name="T47" fmla="*/ 54 h 61"/>
                <a:gd name="T48" fmla="*/ 20 w 74"/>
                <a:gd name="T49" fmla="*/ 55 h 61"/>
                <a:gd name="T50" fmla="*/ 25 w 74"/>
                <a:gd name="T51" fmla="*/ 59 h 61"/>
                <a:gd name="T52" fmla="*/ 33 w 74"/>
                <a:gd name="T53" fmla="*/ 60 h 61"/>
                <a:gd name="T54" fmla="*/ 39 w 74"/>
                <a:gd name="T55" fmla="*/ 57 h 61"/>
                <a:gd name="T56" fmla="*/ 47 w 74"/>
                <a:gd name="T57" fmla="*/ 56 h 61"/>
                <a:gd name="T58" fmla="*/ 54 w 74"/>
                <a:gd name="T59" fmla="*/ 53 h 61"/>
                <a:gd name="T60" fmla="*/ 59 w 74"/>
                <a:gd name="T61" fmla="*/ 53 h 61"/>
                <a:gd name="T62" fmla="*/ 74 w 74"/>
                <a:gd name="T63" fmla="*/ 38 h 61"/>
                <a:gd name="T64" fmla="*/ 70 w 74"/>
                <a:gd name="T65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1">
                  <a:moveTo>
                    <a:pt x="70" y="38"/>
                  </a:moveTo>
                  <a:cubicBezTo>
                    <a:pt x="65" y="36"/>
                    <a:pt x="61" y="35"/>
                    <a:pt x="57" y="33"/>
                  </a:cubicBezTo>
                  <a:cubicBezTo>
                    <a:pt x="54" y="32"/>
                    <a:pt x="53" y="31"/>
                    <a:pt x="51" y="29"/>
                  </a:cubicBezTo>
                  <a:cubicBezTo>
                    <a:pt x="50" y="28"/>
                    <a:pt x="49" y="26"/>
                    <a:pt x="48" y="24"/>
                  </a:cubicBezTo>
                  <a:cubicBezTo>
                    <a:pt x="48" y="23"/>
                    <a:pt x="51" y="21"/>
                    <a:pt x="51" y="20"/>
                  </a:cubicBezTo>
                  <a:cubicBezTo>
                    <a:pt x="49" y="21"/>
                    <a:pt x="47" y="22"/>
                    <a:pt x="45" y="23"/>
                  </a:cubicBezTo>
                  <a:cubicBezTo>
                    <a:pt x="43" y="23"/>
                    <a:pt x="43" y="19"/>
                    <a:pt x="44" y="18"/>
                  </a:cubicBezTo>
                  <a:cubicBezTo>
                    <a:pt x="47" y="15"/>
                    <a:pt x="46" y="15"/>
                    <a:pt x="44" y="12"/>
                  </a:cubicBezTo>
                  <a:cubicBezTo>
                    <a:pt x="42" y="10"/>
                    <a:pt x="40" y="6"/>
                    <a:pt x="37" y="5"/>
                  </a:cubicBezTo>
                  <a:cubicBezTo>
                    <a:pt x="35" y="5"/>
                    <a:pt x="30" y="3"/>
                    <a:pt x="28" y="4"/>
                  </a:cubicBezTo>
                  <a:cubicBezTo>
                    <a:pt x="26" y="7"/>
                    <a:pt x="24" y="0"/>
                    <a:pt x="24" y="5"/>
                  </a:cubicBezTo>
                  <a:cubicBezTo>
                    <a:pt x="24" y="7"/>
                    <a:pt x="22" y="6"/>
                    <a:pt x="21" y="5"/>
                  </a:cubicBezTo>
                  <a:cubicBezTo>
                    <a:pt x="20" y="5"/>
                    <a:pt x="19" y="5"/>
                    <a:pt x="18" y="5"/>
                  </a:cubicBezTo>
                  <a:cubicBezTo>
                    <a:pt x="16" y="6"/>
                    <a:pt x="17" y="6"/>
                    <a:pt x="17" y="8"/>
                  </a:cubicBezTo>
                  <a:cubicBezTo>
                    <a:pt x="17" y="9"/>
                    <a:pt x="16" y="12"/>
                    <a:pt x="15" y="13"/>
                  </a:cubicBezTo>
                  <a:cubicBezTo>
                    <a:pt x="15" y="14"/>
                    <a:pt x="12" y="13"/>
                    <a:pt x="12" y="14"/>
                  </a:cubicBezTo>
                  <a:cubicBezTo>
                    <a:pt x="12" y="16"/>
                    <a:pt x="10" y="17"/>
                    <a:pt x="10" y="18"/>
                  </a:cubicBezTo>
                  <a:cubicBezTo>
                    <a:pt x="10" y="19"/>
                    <a:pt x="11" y="22"/>
                    <a:pt x="10" y="23"/>
                  </a:cubicBezTo>
                  <a:cubicBezTo>
                    <a:pt x="4" y="24"/>
                    <a:pt x="6" y="30"/>
                    <a:pt x="5" y="34"/>
                  </a:cubicBezTo>
                  <a:cubicBezTo>
                    <a:pt x="4" y="35"/>
                    <a:pt x="3" y="35"/>
                    <a:pt x="1" y="35"/>
                  </a:cubicBezTo>
                  <a:cubicBezTo>
                    <a:pt x="0" y="36"/>
                    <a:pt x="0" y="38"/>
                    <a:pt x="2" y="38"/>
                  </a:cubicBezTo>
                  <a:cubicBezTo>
                    <a:pt x="5" y="39"/>
                    <a:pt x="8" y="45"/>
                    <a:pt x="9" y="47"/>
                  </a:cubicBezTo>
                  <a:cubicBezTo>
                    <a:pt x="10" y="49"/>
                    <a:pt x="11" y="49"/>
                    <a:pt x="13" y="50"/>
                  </a:cubicBezTo>
                  <a:cubicBezTo>
                    <a:pt x="14" y="51"/>
                    <a:pt x="13" y="53"/>
                    <a:pt x="14" y="54"/>
                  </a:cubicBezTo>
                  <a:cubicBezTo>
                    <a:pt x="16" y="56"/>
                    <a:pt x="18" y="54"/>
                    <a:pt x="20" y="55"/>
                  </a:cubicBezTo>
                  <a:cubicBezTo>
                    <a:pt x="21" y="56"/>
                    <a:pt x="23" y="58"/>
                    <a:pt x="25" y="59"/>
                  </a:cubicBezTo>
                  <a:cubicBezTo>
                    <a:pt x="27" y="59"/>
                    <a:pt x="31" y="61"/>
                    <a:pt x="33" y="60"/>
                  </a:cubicBezTo>
                  <a:cubicBezTo>
                    <a:pt x="35" y="58"/>
                    <a:pt x="36" y="56"/>
                    <a:pt x="39" y="57"/>
                  </a:cubicBezTo>
                  <a:cubicBezTo>
                    <a:pt x="42" y="58"/>
                    <a:pt x="45" y="57"/>
                    <a:pt x="47" y="56"/>
                  </a:cubicBezTo>
                  <a:cubicBezTo>
                    <a:pt x="49" y="54"/>
                    <a:pt x="51" y="53"/>
                    <a:pt x="54" y="53"/>
                  </a:cubicBezTo>
                  <a:cubicBezTo>
                    <a:pt x="55" y="53"/>
                    <a:pt x="59" y="53"/>
                    <a:pt x="59" y="53"/>
                  </a:cubicBezTo>
                  <a:cubicBezTo>
                    <a:pt x="64" y="48"/>
                    <a:pt x="69" y="43"/>
                    <a:pt x="74" y="38"/>
                  </a:cubicBezTo>
                  <a:cubicBezTo>
                    <a:pt x="73" y="38"/>
                    <a:pt x="71" y="38"/>
                    <a:pt x="70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0" name="Freeform 747">
              <a:extLst>
                <a:ext uri="{FF2B5EF4-FFF2-40B4-BE49-F238E27FC236}">
                  <a16:creationId xmlns:a16="http://schemas.microsoft.com/office/drawing/2014/main" id="{40E3E19E-36DB-DB48-B6B5-044382968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5380" y="7283804"/>
              <a:ext cx="695252" cy="703990"/>
            </a:xfrm>
            <a:custGeom>
              <a:avLst/>
              <a:gdLst>
                <a:gd name="T0" fmla="*/ 86 w 87"/>
                <a:gd name="T1" fmla="*/ 1 h 83"/>
                <a:gd name="T2" fmla="*/ 83 w 87"/>
                <a:gd name="T3" fmla="*/ 0 h 83"/>
                <a:gd name="T4" fmla="*/ 79 w 87"/>
                <a:gd name="T5" fmla="*/ 3 h 83"/>
                <a:gd name="T6" fmla="*/ 71 w 87"/>
                <a:gd name="T7" fmla="*/ 3 h 83"/>
                <a:gd name="T8" fmla="*/ 69 w 87"/>
                <a:gd name="T9" fmla="*/ 4 h 83"/>
                <a:gd name="T10" fmla="*/ 68 w 87"/>
                <a:gd name="T11" fmla="*/ 3 h 83"/>
                <a:gd name="T12" fmla="*/ 63 w 87"/>
                <a:gd name="T13" fmla="*/ 6 h 83"/>
                <a:gd name="T14" fmla="*/ 58 w 87"/>
                <a:gd name="T15" fmla="*/ 5 h 83"/>
                <a:gd name="T16" fmla="*/ 53 w 87"/>
                <a:gd name="T17" fmla="*/ 7 h 83"/>
                <a:gd name="T18" fmla="*/ 47 w 87"/>
                <a:gd name="T19" fmla="*/ 2 h 83"/>
                <a:gd name="T20" fmla="*/ 44 w 87"/>
                <a:gd name="T21" fmla="*/ 6 h 83"/>
                <a:gd name="T22" fmla="*/ 48 w 87"/>
                <a:gd name="T23" fmla="*/ 12 h 83"/>
                <a:gd name="T24" fmla="*/ 56 w 87"/>
                <a:gd name="T25" fmla="*/ 16 h 83"/>
                <a:gd name="T26" fmla="*/ 70 w 87"/>
                <a:gd name="T27" fmla="*/ 20 h 83"/>
                <a:gd name="T28" fmla="*/ 63 w 87"/>
                <a:gd name="T29" fmla="*/ 27 h 83"/>
                <a:gd name="T30" fmla="*/ 58 w 87"/>
                <a:gd name="T31" fmla="*/ 33 h 83"/>
                <a:gd name="T32" fmla="*/ 55 w 87"/>
                <a:gd name="T33" fmla="*/ 35 h 83"/>
                <a:gd name="T34" fmla="*/ 48 w 87"/>
                <a:gd name="T35" fmla="*/ 35 h 83"/>
                <a:gd name="T36" fmla="*/ 42 w 87"/>
                <a:gd name="T37" fmla="*/ 38 h 83"/>
                <a:gd name="T38" fmla="*/ 36 w 87"/>
                <a:gd name="T39" fmla="*/ 39 h 83"/>
                <a:gd name="T40" fmla="*/ 32 w 87"/>
                <a:gd name="T41" fmla="*/ 39 h 83"/>
                <a:gd name="T42" fmla="*/ 26 w 87"/>
                <a:gd name="T43" fmla="*/ 42 h 83"/>
                <a:gd name="T44" fmla="*/ 21 w 87"/>
                <a:gd name="T45" fmla="*/ 41 h 83"/>
                <a:gd name="T46" fmla="*/ 16 w 87"/>
                <a:gd name="T47" fmla="*/ 37 h 83"/>
                <a:gd name="T48" fmla="*/ 11 w 87"/>
                <a:gd name="T49" fmla="*/ 37 h 83"/>
                <a:gd name="T50" fmla="*/ 7 w 87"/>
                <a:gd name="T51" fmla="*/ 34 h 83"/>
                <a:gd name="T52" fmla="*/ 0 w 87"/>
                <a:gd name="T53" fmla="*/ 39 h 83"/>
                <a:gd name="T54" fmla="*/ 3 w 87"/>
                <a:gd name="T55" fmla="*/ 41 h 83"/>
                <a:gd name="T56" fmla="*/ 4 w 87"/>
                <a:gd name="T57" fmla="*/ 45 h 83"/>
                <a:gd name="T58" fmla="*/ 3 w 87"/>
                <a:gd name="T59" fmla="*/ 54 h 83"/>
                <a:gd name="T60" fmla="*/ 0 w 87"/>
                <a:gd name="T61" fmla="*/ 58 h 83"/>
                <a:gd name="T62" fmla="*/ 3 w 87"/>
                <a:gd name="T63" fmla="*/ 60 h 83"/>
                <a:gd name="T64" fmla="*/ 1 w 87"/>
                <a:gd name="T65" fmla="*/ 65 h 83"/>
                <a:gd name="T66" fmla="*/ 4 w 87"/>
                <a:gd name="T67" fmla="*/ 66 h 83"/>
                <a:gd name="T68" fmla="*/ 15 w 87"/>
                <a:gd name="T69" fmla="*/ 73 h 83"/>
                <a:gd name="T70" fmla="*/ 19 w 87"/>
                <a:gd name="T71" fmla="*/ 77 h 83"/>
                <a:gd name="T72" fmla="*/ 26 w 87"/>
                <a:gd name="T73" fmla="*/ 83 h 83"/>
                <a:gd name="T74" fmla="*/ 30 w 87"/>
                <a:gd name="T75" fmla="*/ 76 h 83"/>
                <a:gd name="T76" fmla="*/ 33 w 87"/>
                <a:gd name="T77" fmla="*/ 72 h 83"/>
                <a:gd name="T78" fmla="*/ 35 w 87"/>
                <a:gd name="T79" fmla="*/ 69 h 83"/>
                <a:gd name="T80" fmla="*/ 40 w 87"/>
                <a:gd name="T81" fmla="*/ 65 h 83"/>
                <a:gd name="T82" fmla="*/ 59 w 87"/>
                <a:gd name="T83" fmla="*/ 48 h 83"/>
                <a:gd name="T84" fmla="*/ 77 w 87"/>
                <a:gd name="T85" fmla="*/ 24 h 83"/>
                <a:gd name="T86" fmla="*/ 84 w 87"/>
                <a:gd name="T87" fmla="*/ 14 h 83"/>
                <a:gd name="T88" fmla="*/ 86 w 87"/>
                <a:gd name="T89" fmla="*/ 7 h 83"/>
                <a:gd name="T90" fmla="*/ 86 w 87"/>
                <a:gd name="T91" fmla="*/ 1 h 83"/>
                <a:gd name="T92" fmla="*/ 86 w 87"/>
                <a:gd name="T93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" h="83">
                  <a:moveTo>
                    <a:pt x="86" y="1"/>
                  </a:moveTo>
                  <a:cubicBezTo>
                    <a:pt x="87" y="0"/>
                    <a:pt x="84" y="0"/>
                    <a:pt x="83" y="0"/>
                  </a:cubicBezTo>
                  <a:cubicBezTo>
                    <a:pt x="82" y="1"/>
                    <a:pt x="81" y="2"/>
                    <a:pt x="79" y="3"/>
                  </a:cubicBezTo>
                  <a:cubicBezTo>
                    <a:pt x="77" y="3"/>
                    <a:pt x="74" y="3"/>
                    <a:pt x="71" y="3"/>
                  </a:cubicBezTo>
                  <a:cubicBezTo>
                    <a:pt x="71" y="4"/>
                    <a:pt x="70" y="4"/>
                    <a:pt x="69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6" y="4"/>
                    <a:pt x="65" y="6"/>
                    <a:pt x="63" y="6"/>
                  </a:cubicBezTo>
                  <a:cubicBezTo>
                    <a:pt x="61" y="6"/>
                    <a:pt x="61" y="5"/>
                    <a:pt x="58" y="5"/>
                  </a:cubicBezTo>
                  <a:cubicBezTo>
                    <a:pt x="57" y="6"/>
                    <a:pt x="55" y="8"/>
                    <a:pt x="53" y="7"/>
                  </a:cubicBezTo>
                  <a:cubicBezTo>
                    <a:pt x="50" y="6"/>
                    <a:pt x="49" y="5"/>
                    <a:pt x="47" y="2"/>
                  </a:cubicBezTo>
                  <a:cubicBezTo>
                    <a:pt x="47" y="3"/>
                    <a:pt x="44" y="5"/>
                    <a:pt x="44" y="6"/>
                  </a:cubicBezTo>
                  <a:cubicBezTo>
                    <a:pt x="45" y="8"/>
                    <a:pt x="46" y="10"/>
                    <a:pt x="48" y="12"/>
                  </a:cubicBezTo>
                  <a:cubicBezTo>
                    <a:pt x="50" y="14"/>
                    <a:pt x="53" y="15"/>
                    <a:pt x="56" y="16"/>
                  </a:cubicBezTo>
                  <a:cubicBezTo>
                    <a:pt x="61" y="18"/>
                    <a:pt x="65" y="20"/>
                    <a:pt x="70" y="20"/>
                  </a:cubicBezTo>
                  <a:cubicBezTo>
                    <a:pt x="68" y="22"/>
                    <a:pt x="65" y="25"/>
                    <a:pt x="63" y="27"/>
                  </a:cubicBezTo>
                  <a:cubicBezTo>
                    <a:pt x="61" y="29"/>
                    <a:pt x="59" y="31"/>
                    <a:pt x="58" y="33"/>
                  </a:cubicBezTo>
                  <a:cubicBezTo>
                    <a:pt x="57" y="33"/>
                    <a:pt x="56" y="35"/>
                    <a:pt x="55" y="35"/>
                  </a:cubicBezTo>
                  <a:cubicBezTo>
                    <a:pt x="53" y="36"/>
                    <a:pt x="50" y="34"/>
                    <a:pt x="48" y="35"/>
                  </a:cubicBezTo>
                  <a:cubicBezTo>
                    <a:pt x="46" y="35"/>
                    <a:pt x="44" y="37"/>
                    <a:pt x="42" y="38"/>
                  </a:cubicBezTo>
                  <a:cubicBezTo>
                    <a:pt x="40" y="39"/>
                    <a:pt x="38" y="40"/>
                    <a:pt x="36" y="39"/>
                  </a:cubicBezTo>
                  <a:cubicBezTo>
                    <a:pt x="35" y="39"/>
                    <a:pt x="33" y="38"/>
                    <a:pt x="32" y="39"/>
                  </a:cubicBezTo>
                  <a:cubicBezTo>
                    <a:pt x="29" y="41"/>
                    <a:pt x="29" y="43"/>
                    <a:pt x="26" y="42"/>
                  </a:cubicBezTo>
                  <a:cubicBezTo>
                    <a:pt x="24" y="41"/>
                    <a:pt x="22" y="41"/>
                    <a:pt x="21" y="41"/>
                  </a:cubicBezTo>
                  <a:cubicBezTo>
                    <a:pt x="19" y="40"/>
                    <a:pt x="17" y="38"/>
                    <a:pt x="16" y="37"/>
                  </a:cubicBezTo>
                  <a:cubicBezTo>
                    <a:pt x="15" y="37"/>
                    <a:pt x="12" y="38"/>
                    <a:pt x="11" y="37"/>
                  </a:cubicBezTo>
                  <a:cubicBezTo>
                    <a:pt x="10" y="36"/>
                    <a:pt x="8" y="34"/>
                    <a:pt x="7" y="34"/>
                  </a:cubicBezTo>
                  <a:cubicBezTo>
                    <a:pt x="3" y="35"/>
                    <a:pt x="2" y="36"/>
                    <a:pt x="0" y="39"/>
                  </a:cubicBezTo>
                  <a:cubicBezTo>
                    <a:pt x="0" y="40"/>
                    <a:pt x="3" y="40"/>
                    <a:pt x="3" y="41"/>
                  </a:cubicBezTo>
                  <a:cubicBezTo>
                    <a:pt x="3" y="43"/>
                    <a:pt x="3" y="44"/>
                    <a:pt x="4" y="45"/>
                  </a:cubicBezTo>
                  <a:cubicBezTo>
                    <a:pt x="6" y="47"/>
                    <a:pt x="5" y="52"/>
                    <a:pt x="3" y="54"/>
                  </a:cubicBezTo>
                  <a:cubicBezTo>
                    <a:pt x="2" y="55"/>
                    <a:pt x="1" y="56"/>
                    <a:pt x="0" y="58"/>
                  </a:cubicBezTo>
                  <a:cubicBezTo>
                    <a:pt x="0" y="61"/>
                    <a:pt x="2" y="59"/>
                    <a:pt x="3" y="60"/>
                  </a:cubicBezTo>
                  <a:cubicBezTo>
                    <a:pt x="3" y="60"/>
                    <a:pt x="0" y="64"/>
                    <a:pt x="1" y="65"/>
                  </a:cubicBezTo>
                  <a:cubicBezTo>
                    <a:pt x="2" y="65"/>
                    <a:pt x="3" y="66"/>
                    <a:pt x="4" y="66"/>
                  </a:cubicBezTo>
                  <a:cubicBezTo>
                    <a:pt x="8" y="69"/>
                    <a:pt x="12" y="71"/>
                    <a:pt x="15" y="73"/>
                  </a:cubicBezTo>
                  <a:cubicBezTo>
                    <a:pt x="18" y="74"/>
                    <a:pt x="19" y="74"/>
                    <a:pt x="19" y="77"/>
                  </a:cubicBezTo>
                  <a:cubicBezTo>
                    <a:pt x="19" y="79"/>
                    <a:pt x="25" y="82"/>
                    <a:pt x="26" y="83"/>
                  </a:cubicBezTo>
                  <a:cubicBezTo>
                    <a:pt x="28" y="80"/>
                    <a:pt x="29" y="78"/>
                    <a:pt x="30" y="76"/>
                  </a:cubicBezTo>
                  <a:cubicBezTo>
                    <a:pt x="30" y="74"/>
                    <a:pt x="31" y="72"/>
                    <a:pt x="33" y="72"/>
                  </a:cubicBezTo>
                  <a:cubicBezTo>
                    <a:pt x="34" y="71"/>
                    <a:pt x="34" y="70"/>
                    <a:pt x="35" y="69"/>
                  </a:cubicBezTo>
                  <a:cubicBezTo>
                    <a:pt x="37" y="68"/>
                    <a:pt x="38" y="67"/>
                    <a:pt x="40" y="65"/>
                  </a:cubicBezTo>
                  <a:cubicBezTo>
                    <a:pt x="45" y="57"/>
                    <a:pt x="52" y="53"/>
                    <a:pt x="59" y="48"/>
                  </a:cubicBezTo>
                  <a:cubicBezTo>
                    <a:pt x="68" y="42"/>
                    <a:pt x="73" y="33"/>
                    <a:pt x="77" y="24"/>
                  </a:cubicBezTo>
                  <a:cubicBezTo>
                    <a:pt x="79" y="20"/>
                    <a:pt x="82" y="18"/>
                    <a:pt x="84" y="14"/>
                  </a:cubicBezTo>
                  <a:cubicBezTo>
                    <a:pt x="85" y="12"/>
                    <a:pt x="85" y="9"/>
                    <a:pt x="86" y="7"/>
                  </a:cubicBezTo>
                  <a:cubicBezTo>
                    <a:pt x="86" y="6"/>
                    <a:pt x="85" y="2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1" name="Freeform 748">
              <a:extLst>
                <a:ext uri="{FF2B5EF4-FFF2-40B4-BE49-F238E27FC236}">
                  <a16:creationId xmlns:a16="http://schemas.microsoft.com/office/drawing/2014/main" id="{31892F92-ED26-3046-93E7-1C7E0FA85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8926" y="7243411"/>
              <a:ext cx="70889" cy="92325"/>
            </a:xfrm>
            <a:custGeom>
              <a:avLst/>
              <a:gdLst>
                <a:gd name="T0" fmla="*/ 3 w 9"/>
                <a:gd name="T1" fmla="*/ 2 h 11"/>
                <a:gd name="T2" fmla="*/ 1 w 9"/>
                <a:gd name="T3" fmla="*/ 5 h 11"/>
                <a:gd name="T4" fmla="*/ 0 w 9"/>
                <a:gd name="T5" fmla="*/ 10 h 11"/>
                <a:gd name="T6" fmla="*/ 8 w 9"/>
                <a:gd name="T7" fmla="*/ 7 h 11"/>
                <a:gd name="T8" fmla="*/ 4 w 9"/>
                <a:gd name="T9" fmla="*/ 6 h 11"/>
                <a:gd name="T10" fmla="*/ 8 w 9"/>
                <a:gd name="T11" fmla="*/ 3 h 11"/>
                <a:gd name="T12" fmla="*/ 3 w 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3" y="2"/>
                  </a:moveTo>
                  <a:cubicBezTo>
                    <a:pt x="2" y="3"/>
                    <a:pt x="1" y="4"/>
                    <a:pt x="1" y="5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2" y="11"/>
                    <a:pt x="7" y="7"/>
                    <a:pt x="8" y="7"/>
                  </a:cubicBezTo>
                  <a:cubicBezTo>
                    <a:pt x="8" y="6"/>
                    <a:pt x="5" y="5"/>
                    <a:pt x="4" y="6"/>
                  </a:cubicBezTo>
                  <a:cubicBezTo>
                    <a:pt x="5" y="5"/>
                    <a:pt x="9" y="4"/>
                    <a:pt x="8" y="3"/>
                  </a:cubicBezTo>
                  <a:cubicBezTo>
                    <a:pt x="7" y="0"/>
                    <a:pt x="5" y="0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2" name="Freeform 749">
              <a:extLst>
                <a:ext uri="{FF2B5EF4-FFF2-40B4-BE49-F238E27FC236}">
                  <a16:creationId xmlns:a16="http://schemas.microsoft.com/office/drawing/2014/main" id="{DBABCE05-A337-9944-AD9C-6F8DF0759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9066" y="7615604"/>
              <a:ext cx="207210" cy="236588"/>
            </a:xfrm>
            <a:custGeom>
              <a:avLst/>
              <a:gdLst>
                <a:gd name="T0" fmla="*/ 22 w 26"/>
                <a:gd name="T1" fmla="*/ 18 h 28"/>
                <a:gd name="T2" fmla="*/ 25 w 26"/>
                <a:gd name="T3" fmla="*/ 14 h 28"/>
                <a:gd name="T4" fmla="*/ 26 w 26"/>
                <a:gd name="T5" fmla="*/ 8 h 28"/>
                <a:gd name="T6" fmla="*/ 24 w 26"/>
                <a:gd name="T7" fmla="*/ 3 h 28"/>
                <a:gd name="T8" fmla="*/ 21 w 26"/>
                <a:gd name="T9" fmla="*/ 0 h 28"/>
                <a:gd name="T10" fmla="*/ 16 w 26"/>
                <a:gd name="T11" fmla="*/ 1 h 28"/>
                <a:gd name="T12" fmla="*/ 12 w 26"/>
                <a:gd name="T13" fmla="*/ 3 h 28"/>
                <a:gd name="T14" fmla="*/ 6 w 26"/>
                <a:gd name="T15" fmla="*/ 2 h 28"/>
                <a:gd name="T16" fmla="*/ 7 w 26"/>
                <a:gd name="T17" fmla="*/ 8 h 28"/>
                <a:gd name="T18" fmla="*/ 6 w 26"/>
                <a:gd name="T19" fmla="*/ 12 h 28"/>
                <a:gd name="T20" fmla="*/ 2 w 26"/>
                <a:gd name="T21" fmla="*/ 16 h 28"/>
                <a:gd name="T22" fmla="*/ 0 w 26"/>
                <a:gd name="T23" fmla="*/ 22 h 28"/>
                <a:gd name="T24" fmla="*/ 0 w 26"/>
                <a:gd name="T25" fmla="*/ 27 h 28"/>
                <a:gd name="T26" fmla="*/ 4 w 26"/>
                <a:gd name="T27" fmla="*/ 26 h 28"/>
                <a:gd name="T28" fmla="*/ 11 w 26"/>
                <a:gd name="T29" fmla="*/ 25 h 28"/>
                <a:gd name="T30" fmla="*/ 14 w 26"/>
                <a:gd name="T31" fmla="*/ 20 h 28"/>
                <a:gd name="T32" fmla="*/ 21 w 26"/>
                <a:gd name="T33" fmla="*/ 20 h 28"/>
                <a:gd name="T34" fmla="*/ 22 w 26"/>
                <a:gd name="T35" fmla="*/ 18 h 28"/>
                <a:gd name="T36" fmla="*/ 22 w 26"/>
                <a:gd name="T37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2" y="18"/>
                  </a:moveTo>
                  <a:cubicBezTo>
                    <a:pt x="22" y="16"/>
                    <a:pt x="24" y="15"/>
                    <a:pt x="25" y="14"/>
                  </a:cubicBezTo>
                  <a:cubicBezTo>
                    <a:pt x="26" y="13"/>
                    <a:pt x="26" y="10"/>
                    <a:pt x="26" y="8"/>
                  </a:cubicBezTo>
                  <a:cubicBezTo>
                    <a:pt x="26" y="6"/>
                    <a:pt x="24" y="5"/>
                    <a:pt x="24" y="3"/>
                  </a:cubicBezTo>
                  <a:cubicBezTo>
                    <a:pt x="24" y="1"/>
                    <a:pt x="22" y="1"/>
                    <a:pt x="21" y="0"/>
                  </a:cubicBezTo>
                  <a:cubicBezTo>
                    <a:pt x="20" y="1"/>
                    <a:pt x="18" y="0"/>
                    <a:pt x="16" y="1"/>
                  </a:cubicBezTo>
                  <a:cubicBezTo>
                    <a:pt x="15" y="2"/>
                    <a:pt x="13" y="4"/>
                    <a:pt x="12" y="3"/>
                  </a:cubicBezTo>
                  <a:cubicBezTo>
                    <a:pt x="10" y="1"/>
                    <a:pt x="7" y="0"/>
                    <a:pt x="6" y="2"/>
                  </a:cubicBezTo>
                  <a:cubicBezTo>
                    <a:pt x="5" y="4"/>
                    <a:pt x="6" y="7"/>
                    <a:pt x="7" y="8"/>
                  </a:cubicBezTo>
                  <a:cubicBezTo>
                    <a:pt x="8" y="10"/>
                    <a:pt x="7" y="10"/>
                    <a:pt x="6" y="12"/>
                  </a:cubicBezTo>
                  <a:cubicBezTo>
                    <a:pt x="5" y="14"/>
                    <a:pt x="3" y="15"/>
                    <a:pt x="2" y="16"/>
                  </a:cubicBezTo>
                  <a:cubicBezTo>
                    <a:pt x="1" y="18"/>
                    <a:pt x="0" y="19"/>
                    <a:pt x="0" y="22"/>
                  </a:cubicBezTo>
                  <a:cubicBezTo>
                    <a:pt x="0" y="23"/>
                    <a:pt x="1" y="25"/>
                    <a:pt x="0" y="27"/>
                  </a:cubicBezTo>
                  <a:cubicBezTo>
                    <a:pt x="2" y="28"/>
                    <a:pt x="2" y="27"/>
                    <a:pt x="4" y="26"/>
                  </a:cubicBezTo>
                  <a:cubicBezTo>
                    <a:pt x="6" y="25"/>
                    <a:pt x="9" y="25"/>
                    <a:pt x="11" y="25"/>
                  </a:cubicBezTo>
                  <a:cubicBezTo>
                    <a:pt x="10" y="22"/>
                    <a:pt x="12" y="21"/>
                    <a:pt x="14" y="20"/>
                  </a:cubicBezTo>
                  <a:cubicBezTo>
                    <a:pt x="16" y="19"/>
                    <a:pt x="20" y="17"/>
                    <a:pt x="21" y="20"/>
                  </a:cubicBezTo>
                  <a:cubicBezTo>
                    <a:pt x="21" y="19"/>
                    <a:pt x="21" y="18"/>
                    <a:pt x="22" y="18"/>
                  </a:cubicBezTo>
                  <a:cubicBezTo>
                    <a:pt x="22" y="16"/>
                    <a:pt x="21" y="18"/>
                    <a:pt x="22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3" name="Freeform 750">
              <a:extLst>
                <a:ext uri="{FF2B5EF4-FFF2-40B4-BE49-F238E27FC236}">
                  <a16:creationId xmlns:a16="http://schemas.microsoft.com/office/drawing/2014/main" id="{99FE149D-4EF8-164C-9C32-44693B516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86812"/>
              <a:ext cx="79067" cy="83670"/>
            </a:xfrm>
            <a:custGeom>
              <a:avLst/>
              <a:gdLst>
                <a:gd name="T0" fmla="*/ 1 w 10"/>
                <a:gd name="T1" fmla="*/ 6 h 10"/>
                <a:gd name="T2" fmla="*/ 3 w 10"/>
                <a:gd name="T3" fmla="*/ 10 h 10"/>
                <a:gd name="T4" fmla="*/ 9 w 10"/>
                <a:gd name="T5" fmla="*/ 5 h 10"/>
                <a:gd name="T6" fmla="*/ 8 w 10"/>
                <a:gd name="T7" fmla="*/ 0 h 10"/>
                <a:gd name="T8" fmla="*/ 4 w 10"/>
                <a:gd name="T9" fmla="*/ 1 h 10"/>
                <a:gd name="T10" fmla="*/ 0 w 10"/>
                <a:gd name="T11" fmla="*/ 1 h 10"/>
                <a:gd name="T12" fmla="*/ 1 w 10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" y="6"/>
                  </a:moveTo>
                  <a:cubicBezTo>
                    <a:pt x="2" y="7"/>
                    <a:pt x="2" y="9"/>
                    <a:pt x="3" y="10"/>
                  </a:cubicBezTo>
                  <a:cubicBezTo>
                    <a:pt x="5" y="9"/>
                    <a:pt x="7" y="7"/>
                    <a:pt x="9" y="5"/>
                  </a:cubicBezTo>
                  <a:cubicBezTo>
                    <a:pt x="10" y="3"/>
                    <a:pt x="5" y="4"/>
                    <a:pt x="8" y="0"/>
                  </a:cubicBezTo>
                  <a:cubicBezTo>
                    <a:pt x="7" y="0"/>
                    <a:pt x="3" y="0"/>
                    <a:pt x="4" y="1"/>
                  </a:cubicBezTo>
                  <a:cubicBezTo>
                    <a:pt x="5" y="3"/>
                    <a:pt x="1" y="2"/>
                    <a:pt x="0" y="1"/>
                  </a:cubicBezTo>
                  <a:cubicBezTo>
                    <a:pt x="0" y="3"/>
                    <a:pt x="1" y="4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4" name="Freeform 751">
              <a:extLst>
                <a:ext uri="{FF2B5EF4-FFF2-40B4-BE49-F238E27FC236}">
                  <a16:creationId xmlns:a16="http://schemas.microsoft.com/office/drawing/2014/main" id="{F1AD6A8B-2AB5-014A-B928-5A1570AB9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526" y="7834881"/>
              <a:ext cx="87246" cy="77901"/>
            </a:xfrm>
            <a:custGeom>
              <a:avLst/>
              <a:gdLst>
                <a:gd name="T0" fmla="*/ 3 w 11"/>
                <a:gd name="T1" fmla="*/ 1 h 9"/>
                <a:gd name="T2" fmla="*/ 0 w 11"/>
                <a:gd name="T3" fmla="*/ 7 h 9"/>
                <a:gd name="T4" fmla="*/ 4 w 11"/>
                <a:gd name="T5" fmla="*/ 7 h 9"/>
                <a:gd name="T6" fmla="*/ 8 w 11"/>
                <a:gd name="T7" fmla="*/ 6 h 9"/>
                <a:gd name="T8" fmla="*/ 7 w 11"/>
                <a:gd name="T9" fmla="*/ 0 h 9"/>
                <a:gd name="T10" fmla="*/ 3 w 11"/>
                <a:gd name="T11" fmla="*/ 1 h 9"/>
                <a:gd name="T12" fmla="*/ 3 w 11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3" y="1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1" y="8"/>
                    <a:pt x="5" y="9"/>
                    <a:pt x="4" y="7"/>
                  </a:cubicBezTo>
                  <a:cubicBezTo>
                    <a:pt x="3" y="6"/>
                    <a:pt x="7" y="6"/>
                    <a:pt x="8" y="6"/>
                  </a:cubicBezTo>
                  <a:cubicBezTo>
                    <a:pt x="11" y="5"/>
                    <a:pt x="8" y="1"/>
                    <a:pt x="7" y="0"/>
                  </a:cubicBezTo>
                  <a:cubicBezTo>
                    <a:pt x="5" y="1"/>
                    <a:pt x="5" y="2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5" name="Freeform 752">
              <a:extLst>
                <a:ext uri="{FF2B5EF4-FFF2-40B4-BE49-F238E27FC236}">
                  <a16:creationId xmlns:a16="http://schemas.microsoft.com/office/drawing/2014/main" id="{CA45698B-244C-0343-AEF7-03E5B7F7E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0885" y="7808912"/>
              <a:ext cx="430784" cy="493371"/>
            </a:xfrm>
            <a:custGeom>
              <a:avLst/>
              <a:gdLst>
                <a:gd name="T0" fmla="*/ 41 w 54"/>
                <a:gd name="T1" fmla="*/ 13 h 58"/>
                <a:gd name="T2" fmla="*/ 23 w 54"/>
                <a:gd name="T3" fmla="*/ 3 h 58"/>
                <a:gd name="T4" fmla="*/ 17 w 54"/>
                <a:gd name="T5" fmla="*/ 7 h 58"/>
                <a:gd name="T6" fmla="*/ 21 w 54"/>
                <a:gd name="T7" fmla="*/ 9 h 58"/>
                <a:gd name="T8" fmla="*/ 17 w 54"/>
                <a:gd name="T9" fmla="*/ 9 h 58"/>
                <a:gd name="T10" fmla="*/ 13 w 54"/>
                <a:gd name="T11" fmla="*/ 10 h 58"/>
                <a:gd name="T12" fmla="*/ 11 w 54"/>
                <a:gd name="T13" fmla="*/ 8 h 58"/>
                <a:gd name="T14" fmla="*/ 12 w 54"/>
                <a:gd name="T15" fmla="*/ 4 h 58"/>
                <a:gd name="T16" fmla="*/ 5 w 54"/>
                <a:gd name="T17" fmla="*/ 3 h 58"/>
                <a:gd name="T18" fmla="*/ 7 w 54"/>
                <a:gd name="T19" fmla="*/ 8 h 58"/>
                <a:gd name="T20" fmla="*/ 5 w 54"/>
                <a:gd name="T21" fmla="*/ 12 h 58"/>
                <a:gd name="T22" fmla="*/ 6 w 54"/>
                <a:gd name="T23" fmla="*/ 16 h 58"/>
                <a:gd name="T24" fmla="*/ 2 w 54"/>
                <a:gd name="T25" fmla="*/ 18 h 58"/>
                <a:gd name="T26" fmla="*/ 1 w 54"/>
                <a:gd name="T27" fmla="*/ 21 h 58"/>
                <a:gd name="T28" fmla="*/ 5 w 54"/>
                <a:gd name="T29" fmla="*/ 33 h 58"/>
                <a:gd name="T30" fmla="*/ 12 w 54"/>
                <a:gd name="T31" fmla="*/ 42 h 58"/>
                <a:gd name="T32" fmla="*/ 15 w 54"/>
                <a:gd name="T33" fmla="*/ 43 h 58"/>
                <a:gd name="T34" fmla="*/ 17 w 54"/>
                <a:gd name="T35" fmla="*/ 45 h 58"/>
                <a:gd name="T36" fmla="*/ 24 w 54"/>
                <a:gd name="T37" fmla="*/ 47 h 58"/>
                <a:gd name="T38" fmla="*/ 25 w 54"/>
                <a:gd name="T39" fmla="*/ 53 h 58"/>
                <a:gd name="T40" fmla="*/ 27 w 54"/>
                <a:gd name="T41" fmla="*/ 55 h 58"/>
                <a:gd name="T42" fmla="*/ 30 w 54"/>
                <a:gd name="T43" fmla="*/ 55 h 58"/>
                <a:gd name="T44" fmla="*/ 33 w 54"/>
                <a:gd name="T45" fmla="*/ 56 h 58"/>
                <a:gd name="T46" fmla="*/ 36 w 54"/>
                <a:gd name="T47" fmla="*/ 55 h 58"/>
                <a:gd name="T48" fmla="*/ 42 w 54"/>
                <a:gd name="T49" fmla="*/ 55 h 58"/>
                <a:gd name="T50" fmla="*/ 46 w 54"/>
                <a:gd name="T51" fmla="*/ 54 h 58"/>
                <a:gd name="T52" fmla="*/ 54 w 54"/>
                <a:gd name="T53" fmla="*/ 49 h 58"/>
                <a:gd name="T54" fmla="*/ 49 w 54"/>
                <a:gd name="T55" fmla="*/ 36 h 58"/>
                <a:gd name="T56" fmla="*/ 49 w 54"/>
                <a:gd name="T57" fmla="*/ 32 h 58"/>
                <a:gd name="T58" fmla="*/ 46 w 54"/>
                <a:gd name="T59" fmla="*/ 28 h 58"/>
                <a:gd name="T60" fmla="*/ 48 w 54"/>
                <a:gd name="T61" fmla="*/ 20 h 58"/>
                <a:gd name="T62" fmla="*/ 45 w 54"/>
                <a:gd name="T63" fmla="*/ 18 h 58"/>
                <a:gd name="T64" fmla="*/ 41 w 54"/>
                <a:gd name="T65" fmla="*/ 16 h 58"/>
                <a:gd name="T66" fmla="*/ 41 w 54"/>
                <a:gd name="T67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58">
                  <a:moveTo>
                    <a:pt x="41" y="13"/>
                  </a:moveTo>
                  <a:cubicBezTo>
                    <a:pt x="35" y="9"/>
                    <a:pt x="29" y="6"/>
                    <a:pt x="23" y="3"/>
                  </a:cubicBezTo>
                  <a:cubicBezTo>
                    <a:pt x="22" y="5"/>
                    <a:pt x="19" y="7"/>
                    <a:pt x="17" y="7"/>
                  </a:cubicBezTo>
                  <a:cubicBezTo>
                    <a:pt x="17" y="7"/>
                    <a:pt x="21" y="8"/>
                    <a:pt x="21" y="9"/>
                  </a:cubicBezTo>
                  <a:cubicBezTo>
                    <a:pt x="20" y="10"/>
                    <a:pt x="18" y="9"/>
                    <a:pt x="17" y="9"/>
                  </a:cubicBezTo>
                  <a:cubicBezTo>
                    <a:pt x="15" y="8"/>
                    <a:pt x="15" y="9"/>
                    <a:pt x="13" y="10"/>
                  </a:cubicBezTo>
                  <a:cubicBezTo>
                    <a:pt x="13" y="10"/>
                    <a:pt x="11" y="9"/>
                    <a:pt x="11" y="8"/>
                  </a:cubicBezTo>
                  <a:cubicBezTo>
                    <a:pt x="10" y="7"/>
                    <a:pt x="11" y="5"/>
                    <a:pt x="12" y="4"/>
                  </a:cubicBezTo>
                  <a:cubicBezTo>
                    <a:pt x="13" y="0"/>
                    <a:pt x="7" y="2"/>
                    <a:pt x="5" y="3"/>
                  </a:cubicBezTo>
                  <a:cubicBezTo>
                    <a:pt x="6" y="4"/>
                    <a:pt x="8" y="7"/>
                    <a:pt x="7" y="8"/>
                  </a:cubicBezTo>
                  <a:cubicBezTo>
                    <a:pt x="7" y="9"/>
                    <a:pt x="3" y="12"/>
                    <a:pt x="5" y="12"/>
                  </a:cubicBezTo>
                  <a:cubicBezTo>
                    <a:pt x="8" y="13"/>
                    <a:pt x="7" y="14"/>
                    <a:pt x="6" y="16"/>
                  </a:cubicBezTo>
                  <a:cubicBezTo>
                    <a:pt x="5" y="16"/>
                    <a:pt x="3" y="17"/>
                    <a:pt x="2" y="18"/>
                  </a:cubicBezTo>
                  <a:cubicBezTo>
                    <a:pt x="0" y="19"/>
                    <a:pt x="1" y="19"/>
                    <a:pt x="1" y="21"/>
                  </a:cubicBezTo>
                  <a:cubicBezTo>
                    <a:pt x="2" y="26"/>
                    <a:pt x="4" y="29"/>
                    <a:pt x="5" y="33"/>
                  </a:cubicBezTo>
                  <a:cubicBezTo>
                    <a:pt x="5" y="38"/>
                    <a:pt x="9" y="40"/>
                    <a:pt x="12" y="42"/>
                  </a:cubicBezTo>
                  <a:cubicBezTo>
                    <a:pt x="13" y="43"/>
                    <a:pt x="14" y="43"/>
                    <a:pt x="15" y="43"/>
                  </a:cubicBezTo>
                  <a:cubicBezTo>
                    <a:pt x="16" y="43"/>
                    <a:pt x="16" y="44"/>
                    <a:pt x="17" y="45"/>
                  </a:cubicBezTo>
                  <a:cubicBezTo>
                    <a:pt x="19" y="45"/>
                    <a:pt x="22" y="45"/>
                    <a:pt x="24" y="47"/>
                  </a:cubicBezTo>
                  <a:cubicBezTo>
                    <a:pt x="25" y="48"/>
                    <a:pt x="25" y="51"/>
                    <a:pt x="25" y="53"/>
                  </a:cubicBezTo>
                  <a:cubicBezTo>
                    <a:pt x="26" y="54"/>
                    <a:pt x="25" y="55"/>
                    <a:pt x="27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31" y="55"/>
                    <a:pt x="32" y="55"/>
                    <a:pt x="33" y="56"/>
                  </a:cubicBezTo>
                  <a:cubicBezTo>
                    <a:pt x="34" y="57"/>
                    <a:pt x="35" y="56"/>
                    <a:pt x="36" y="55"/>
                  </a:cubicBezTo>
                  <a:cubicBezTo>
                    <a:pt x="38" y="54"/>
                    <a:pt x="40" y="58"/>
                    <a:pt x="42" y="55"/>
                  </a:cubicBezTo>
                  <a:cubicBezTo>
                    <a:pt x="42" y="53"/>
                    <a:pt x="45" y="54"/>
                    <a:pt x="46" y="54"/>
                  </a:cubicBezTo>
                  <a:cubicBezTo>
                    <a:pt x="49" y="53"/>
                    <a:pt x="51" y="51"/>
                    <a:pt x="54" y="49"/>
                  </a:cubicBezTo>
                  <a:cubicBezTo>
                    <a:pt x="49" y="46"/>
                    <a:pt x="49" y="42"/>
                    <a:pt x="49" y="36"/>
                  </a:cubicBezTo>
                  <a:cubicBezTo>
                    <a:pt x="48" y="35"/>
                    <a:pt x="50" y="33"/>
                    <a:pt x="49" y="32"/>
                  </a:cubicBezTo>
                  <a:cubicBezTo>
                    <a:pt x="48" y="31"/>
                    <a:pt x="46" y="30"/>
                    <a:pt x="46" y="28"/>
                  </a:cubicBezTo>
                  <a:cubicBezTo>
                    <a:pt x="46" y="27"/>
                    <a:pt x="48" y="20"/>
                    <a:pt x="48" y="20"/>
                  </a:cubicBezTo>
                  <a:cubicBezTo>
                    <a:pt x="47" y="20"/>
                    <a:pt x="46" y="19"/>
                    <a:pt x="45" y="18"/>
                  </a:cubicBezTo>
                  <a:cubicBezTo>
                    <a:pt x="44" y="17"/>
                    <a:pt x="43" y="17"/>
                    <a:pt x="41" y="16"/>
                  </a:cubicBezTo>
                  <a:cubicBezTo>
                    <a:pt x="41" y="15"/>
                    <a:pt x="41" y="14"/>
                    <a:pt x="4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6" name="Freeform 753">
              <a:extLst>
                <a:ext uri="{FF2B5EF4-FFF2-40B4-BE49-F238E27FC236}">
                  <a16:creationId xmlns:a16="http://schemas.microsoft.com/office/drawing/2014/main" id="{1FCC7BBC-543F-A54E-865F-3E460E6B0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8386" y="7690618"/>
              <a:ext cx="215392" cy="262556"/>
            </a:xfrm>
            <a:custGeom>
              <a:avLst/>
              <a:gdLst>
                <a:gd name="T0" fmla="*/ 15 w 27"/>
                <a:gd name="T1" fmla="*/ 29 h 31"/>
                <a:gd name="T2" fmla="*/ 15 w 27"/>
                <a:gd name="T3" fmla="*/ 24 h 31"/>
                <a:gd name="T4" fmla="*/ 17 w 27"/>
                <a:gd name="T5" fmla="*/ 24 h 31"/>
                <a:gd name="T6" fmla="*/ 19 w 27"/>
                <a:gd name="T7" fmla="*/ 21 h 31"/>
                <a:gd name="T8" fmla="*/ 21 w 27"/>
                <a:gd name="T9" fmla="*/ 24 h 31"/>
                <a:gd name="T10" fmla="*/ 24 w 27"/>
                <a:gd name="T11" fmla="*/ 23 h 31"/>
                <a:gd name="T12" fmla="*/ 26 w 27"/>
                <a:gd name="T13" fmla="*/ 24 h 31"/>
                <a:gd name="T14" fmla="*/ 26 w 27"/>
                <a:gd name="T15" fmla="*/ 21 h 31"/>
                <a:gd name="T16" fmla="*/ 26 w 27"/>
                <a:gd name="T17" fmla="*/ 14 h 31"/>
                <a:gd name="T18" fmla="*/ 25 w 27"/>
                <a:gd name="T19" fmla="*/ 11 h 31"/>
                <a:gd name="T20" fmla="*/ 26 w 27"/>
                <a:gd name="T21" fmla="*/ 6 h 31"/>
                <a:gd name="T22" fmla="*/ 21 w 27"/>
                <a:gd name="T23" fmla="*/ 4 h 31"/>
                <a:gd name="T24" fmla="*/ 19 w 27"/>
                <a:gd name="T25" fmla="*/ 0 h 31"/>
                <a:gd name="T26" fmla="*/ 14 w 27"/>
                <a:gd name="T27" fmla="*/ 0 h 31"/>
                <a:gd name="T28" fmla="*/ 11 w 27"/>
                <a:gd name="T29" fmla="*/ 7 h 31"/>
                <a:gd name="T30" fmla="*/ 5 w 27"/>
                <a:gd name="T31" fmla="*/ 7 h 31"/>
                <a:gd name="T32" fmla="*/ 4 w 27"/>
                <a:gd name="T33" fmla="*/ 7 h 31"/>
                <a:gd name="T34" fmla="*/ 4 w 27"/>
                <a:gd name="T35" fmla="*/ 10 h 31"/>
                <a:gd name="T36" fmla="*/ 0 w 27"/>
                <a:gd name="T37" fmla="*/ 16 h 31"/>
                <a:gd name="T38" fmla="*/ 4 w 27"/>
                <a:gd name="T39" fmla="*/ 23 h 31"/>
                <a:gd name="T40" fmla="*/ 9 w 27"/>
                <a:gd name="T41" fmla="*/ 28 h 31"/>
                <a:gd name="T42" fmla="*/ 11 w 27"/>
                <a:gd name="T43" fmla="*/ 31 h 31"/>
                <a:gd name="T44" fmla="*/ 15 w 27"/>
                <a:gd name="T45" fmla="*/ 29 h 31"/>
                <a:gd name="T46" fmla="*/ 15 w 27"/>
                <a:gd name="T47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31">
                  <a:moveTo>
                    <a:pt x="15" y="29"/>
                  </a:moveTo>
                  <a:cubicBezTo>
                    <a:pt x="15" y="28"/>
                    <a:pt x="13" y="24"/>
                    <a:pt x="15" y="24"/>
                  </a:cubicBezTo>
                  <a:cubicBezTo>
                    <a:pt x="15" y="24"/>
                    <a:pt x="17" y="24"/>
                    <a:pt x="17" y="24"/>
                  </a:cubicBezTo>
                  <a:cubicBezTo>
                    <a:pt x="18" y="23"/>
                    <a:pt x="18" y="21"/>
                    <a:pt x="19" y="21"/>
                  </a:cubicBezTo>
                  <a:cubicBezTo>
                    <a:pt x="20" y="22"/>
                    <a:pt x="21" y="23"/>
                    <a:pt x="21" y="24"/>
                  </a:cubicBezTo>
                  <a:cubicBezTo>
                    <a:pt x="22" y="25"/>
                    <a:pt x="22" y="23"/>
                    <a:pt x="24" y="23"/>
                  </a:cubicBezTo>
                  <a:cubicBezTo>
                    <a:pt x="24" y="23"/>
                    <a:pt x="26" y="25"/>
                    <a:pt x="26" y="24"/>
                  </a:cubicBezTo>
                  <a:cubicBezTo>
                    <a:pt x="26" y="23"/>
                    <a:pt x="26" y="22"/>
                    <a:pt x="26" y="21"/>
                  </a:cubicBezTo>
                  <a:cubicBezTo>
                    <a:pt x="27" y="19"/>
                    <a:pt x="27" y="16"/>
                    <a:pt x="26" y="14"/>
                  </a:cubicBezTo>
                  <a:cubicBezTo>
                    <a:pt x="25" y="13"/>
                    <a:pt x="25" y="12"/>
                    <a:pt x="25" y="11"/>
                  </a:cubicBezTo>
                  <a:cubicBezTo>
                    <a:pt x="25" y="9"/>
                    <a:pt x="27" y="8"/>
                    <a:pt x="26" y="6"/>
                  </a:cubicBezTo>
                  <a:cubicBezTo>
                    <a:pt x="25" y="3"/>
                    <a:pt x="21" y="7"/>
                    <a:pt x="21" y="4"/>
                  </a:cubicBezTo>
                  <a:cubicBezTo>
                    <a:pt x="21" y="2"/>
                    <a:pt x="22" y="0"/>
                    <a:pt x="19" y="0"/>
                  </a:cubicBezTo>
                  <a:cubicBezTo>
                    <a:pt x="18" y="0"/>
                    <a:pt x="16" y="0"/>
                    <a:pt x="14" y="0"/>
                  </a:cubicBezTo>
                  <a:cubicBezTo>
                    <a:pt x="10" y="0"/>
                    <a:pt x="15" y="7"/>
                    <a:pt x="11" y="7"/>
                  </a:cubicBezTo>
                  <a:cubicBezTo>
                    <a:pt x="9" y="7"/>
                    <a:pt x="7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9"/>
                    <a:pt x="4" y="9"/>
                    <a:pt x="4" y="10"/>
                  </a:cubicBezTo>
                  <a:cubicBezTo>
                    <a:pt x="4" y="12"/>
                    <a:pt x="0" y="14"/>
                    <a:pt x="0" y="16"/>
                  </a:cubicBezTo>
                  <a:cubicBezTo>
                    <a:pt x="1" y="18"/>
                    <a:pt x="3" y="21"/>
                    <a:pt x="4" y="23"/>
                  </a:cubicBezTo>
                  <a:cubicBezTo>
                    <a:pt x="6" y="24"/>
                    <a:pt x="7" y="26"/>
                    <a:pt x="9" y="28"/>
                  </a:cubicBezTo>
                  <a:cubicBezTo>
                    <a:pt x="10" y="29"/>
                    <a:pt x="11" y="30"/>
                    <a:pt x="11" y="31"/>
                  </a:cubicBezTo>
                  <a:cubicBezTo>
                    <a:pt x="12" y="30"/>
                    <a:pt x="14" y="30"/>
                    <a:pt x="15" y="29"/>
                  </a:cubicBezTo>
                  <a:cubicBezTo>
                    <a:pt x="15" y="29"/>
                    <a:pt x="14" y="30"/>
                    <a:pt x="1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7" name="Freeform 754">
              <a:extLst>
                <a:ext uri="{FF2B5EF4-FFF2-40B4-BE49-F238E27FC236}">
                  <a16:creationId xmlns:a16="http://schemas.microsoft.com/office/drawing/2014/main" id="{13F7CECF-022E-6C44-B6E0-437BD3724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18" y="7690618"/>
              <a:ext cx="89974" cy="60589"/>
            </a:xfrm>
            <a:custGeom>
              <a:avLst/>
              <a:gdLst>
                <a:gd name="T0" fmla="*/ 11 w 11"/>
                <a:gd name="T1" fmla="*/ 7 h 7"/>
                <a:gd name="T2" fmla="*/ 11 w 11"/>
                <a:gd name="T3" fmla="*/ 0 h 7"/>
                <a:gd name="T4" fmla="*/ 3 w 11"/>
                <a:gd name="T5" fmla="*/ 1 h 7"/>
                <a:gd name="T6" fmla="*/ 0 w 11"/>
                <a:gd name="T7" fmla="*/ 4 h 7"/>
                <a:gd name="T8" fmla="*/ 2 w 11"/>
                <a:gd name="T9" fmla="*/ 7 h 7"/>
                <a:gd name="T10" fmla="*/ 11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11" y="5"/>
                    <a:pt x="11" y="2"/>
                    <a:pt x="11" y="0"/>
                  </a:cubicBezTo>
                  <a:cubicBezTo>
                    <a:pt x="8" y="0"/>
                    <a:pt x="6" y="1"/>
                    <a:pt x="3" y="1"/>
                  </a:cubicBezTo>
                  <a:cubicBezTo>
                    <a:pt x="4" y="2"/>
                    <a:pt x="1" y="3"/>
                    <a:pt x="0" y="4"/>
                  </a:cubicBezTo>
                  <a:cubicBezTo>
                    <a:pt x="0" y="5"/>
                    <a:pt x="2" y="6"/>
                    <a:pt x="2" y="7"/>
                  </a:cubicBezTo>
                  <a:lnTo>
                    <a:pt x="11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8" name="Freeform 755">
              <a:extLst>
                <a:ext uri="{FF2B5EF4-FFF2-40B4-BE49-F238E27FC236}">
                  <a16:creationId xmlns:a16="http://schemas.microsoft.com/office/drawing/2014/main" id="{85564403-91E3-A64A-B207-2269FA323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2025" y="7234756"/>
              <a:ext cx="294460" cy="481830"/>
            </a:xfrm>
            <a:custGeom>
              <a:avLst/>
              <a:gdLst>
                <a:gd name="T0" fmla="*/ 29 w 37"/>
                <a:gd name="T1" fmla="*/ 55 h 57"/>
                <a:gd name="T2" fmla="*/ 37 w 37"/>
                <a:gd name="T3" fmla="*/ 55 h 57"/>
                <a:gd name="T4" fmla="*/ 33 w 37"/>
                <a:gd name="T5" fmla="*/ 48 h 57"/>
                <a:gd name="T6" fmla="*/ 32 w 37"/>
                <a:gd name="T7" fmla="*/ 44 h 57"/>
                <a:gd name="T8" fmla="*/ 30 w 37"/>
                <a:gd name="T9" fmla="*/ 40 h 57"/>
                <a:gd name="T10" fmla="*/ 32 w 37"/>
                <a:gd name="T11" fmla="*/ 32 h 57"/>
                <a:gd name="T12" fmla="*/ 34 w 37"/>
                <a:gd name="T13" fmla="*/ 27 h 57"/>
                <a:gd name="T14" fmla="*/ 31 w 37"/>
                <a:gd name="T15" fmla="*/ 21 h 57"/>
                <a:gd name="T16" fmla="*/ 28 w 37"/>
                <a:gd name="T17" fmla="*/ 16 h 57"/>
                <a:gd name="T18" fmla="*/ 34 w 37"/>
                <a:gd name="T19" fmla="*/ 16 h 57"/>
                <a:gd name="T20" fmla="*/ 32 w 37"/>
                <a:gd name="T21" fmla="*/ 6 h 57"/>
                <a:gd name="T22" fmla="*/ 30 w 37"/>
                <a:gd name="T23" fmla="*/ 2 h 57"/>
                <a:gd name="T24" fmla="*/ 27 w 37"/>
                <a:gd name="T25" fmla="*/ 0 h 57"/>
                <a:gd name="T26" fmla="*/ 28 w 37"/>
                <a:gd name="T27" fmla="*/ 9 h 57"/>
                <a:gd name="T28" fmla="*/ 23 w 37"/>
                <a:gd name="T29" fmla="*/ 18 h 57"/>
                <a:gd name="T30" fmla="*/ 21 w 37"/>
                <a:gd name="T31" fmla="*/ 22 h 57"/>
                <a:gd name="T32" fmla="*/ 18 w 37"/>
                <a:gd name="T33" fmla="*/ 27 h 57"/>
                <a:gd name="T34" fmla="*/ 15 w 37"/>
                <a:gd name="T35" fmla="*/ 33 h 57"/>
                <a:gd name="T36" fmla="*/ 11 w 37"/>
                <a:gd name="T37" fmla="*/ 31 h 57"/>
                <a:gd name="T38" fmla="*/ 2 w 37"/>
                <a:gd name="T39" fmla="*/ 39 h 57"/>
                <a:gd name="T40" fmla="*/ 1 w 37"/>
                <a:gd name="T41" fmla="*/ 42 h 57"/>
                <a:gd name="T42" fmla="*/ 4 w 37"/>
                <a:gd name="T43" fmla="*/ 45 h 57"/>
                <a:gd name="T44" fmla="*/ 5 w 37"/>
                <a:gd name="T45" fmla="*/ 45 h 57"/>
                <a:gd name="T46" fmla="*/ 7 w 37"/>
                <a:gd name="T47" fmla="*/ 48 h 57"/>
                <a:gd name="T48" fmla="*/ 7 w 37"/>
                <a:gd name="T49" fmla="*/ 55 h 57"/>
                <a:gd name="T50" fmla="*/ 16 w 37"/>
                <a:gd name="T51" fmla="*/ 54 h 57"/>
                <a:gd name="T52" fmla="*/ 29 w 37"/>
                <a:gd name="T5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" h="57">
                  <a:moveTo>
                    <a:pt x="29" y="55"/>
                  </a:moveTo>
                  <a:cubicBezTo>
                    <a:pt x="32" y="55"/>
                    <a:pt x="35" y="57"/>
                    <a:pt x="37" y="55"/>
                  </a:cubicBezTo>
                  <a:cubicBezTo>
                    <a:pt x="37" y="51"/>
                    <a:pt x="35" y="50"/>
                    <a:pt x="33" y="48"/>
                  </a:cubicBezTo>
                  <a:cubicBezTo>
                    <a:pt x="32" y="47"/>
                    <a:pt x="32" y="46"/>
                    <a:pt x="32" y="44"/>
                  </a:cubicBezTo>
                  <a:cubicBezTo>
                    <a:pt x="31" y="43"/>
                    <a:pt x="30" y="42"/>
                    <a:pt x="30" y="40"/>
                  </a:cubicBezTo>
                  <a:cubicBezTo>
                    <a:pt x="29" y="36"/>
                    <a:pt x="31" y="35"/>
                    <a:pt x="32" y="32"/>
                  </a:cubicBezTo>
                  <a:cubicBezTo>
                    <a:pt x="33" y="30"/>
                    <a:pt x="34" y="29"/>
                    <a:pt x="34" y="27"/>
                  </a:cubicBezTo>
                  <a:cubicBezTo>
                    <a:pt x="33" y="25"/>
                    <a:pt x="33" y="23"/>
                    <a:pt x="31" y="21"/>
                  </a:cubicBezTo>
                  <a:cubicBezTo>
                    <a:pt x="31" y="21"/>
                    <a:pt x="26" y="18"/>
                    <a:pt x="28" y="16"/>
                  </a:cubicBezTo>
                  <a:cubicBezTo>
                    <a:pt x="29" y="15"/>
                    <a:pt x="32" y="16"/>
                    <a:pt x="34" y="16"/>
                  </a:cubicBezTo>
                  <a:cubicBezTo>
                    <a:pt x="32" y="12"/>
                    <a:pt x="32" y="10"/>
                    <a:pt x="32" y="6"/>
                  </a:cubicBezTo>
                  <a:cubicBezTo>
                    <a:pt x="32" y="5"/>
                    <a:pt x="32" y="3"/>
                    <a:pt x="30" y="2"/>
                  </a:cubicBezTo>
                  <a:cubicBezTo>
                    <a:pt x="30" y="1"/>
                    <a:pt x="27" y="0"/>
                    <a:pt x="27" y="0"/>
                  </a:cubicBezTo>
                  <a:cubicBezTo>
                    <a:pt x="27" y="2"/>
                    <a:pt x="33" y="7"/>
                    <a:pt x="28" y="9"/>
                  </a:cubicBezTo>
                  <a:cubicBezTo>
                    <a:pt x="25" y="11"/>
                    <a:pt x="24" y="14"/>
                    <a:pt x="23" y="18"/>
                  </a:cubicBezTo>
                  <a:cubicBezTo>
                    <a:pt x="22" y="19"/>
                    <a:pt x="22" y="22"/>
                    <a:pt x="21" y="22"/>
                  </a:cubicBezTo>
                  <a:cubicBezTo>
                    <a:pt x="19" y="23"/>
                    <a:pt x="19" y="25"/>
                    <a:pt x="18" y="27"/>
                  </a:cubicBezTo>
                  <a:cubicBezTo>
                    <a:pt x="17" y="29"/>
                    <a:pt x="16" y="31"/>
                    <a:pt x="15" y="33"/>
                  </a:cubicBezTo>
                  <a:cubicBezTo>
                    <a:pt x="13" y="35"/>
                    <a:pt x="12" y="31"/>
                    <a:pt x="11" y="31"/>
                  </a:cubicBezTo>
                  <a:cubicBezTo>
                    <a:pt x="6" y="31"/>
                    <a:pt x="3" y="35"/>
                    <a:pt x="2" y="39"/>
                  </a:cubicBezTo>
                  <a:cubicBezTo>
                    <a:pt x="2" y="40"/>
                    <a:pt x="0" y="41"/>
                    <a:pt x="1" y="42"/>
                  </a:cubicBezTo>
                  <a:cubicBezTo>
                    <a:pt x="2" y="43"/>
                    <a:pt x="3" y="44"/>
                    <a:pt x="4" y="45"/>
                  </a:cubicBezTo>
                  <a:cubicBezTo>
                    <a:pt x="4" y="46"/>
                    <a:pt x="5" y="44"/>
                    <a:pt x="5" y="45"/>
                  </a:cubicBezTo>
                  <a:cubicBezTo>
                    <a:pt x="6" y="46"/>
                    <a:pt x="7" y="47"/>
                    <a:pt x="7" y="48"/>
                  </a:cubicBezTo>
                  <a:cubicBezTo>
                    <a:pt x="8" y="50"/>
                    <a:pt x="7" y="53"/>
                    <a:pt x="7" y="55"/>
                  </a:cubicBezTo>
                  <a:cubicBezTo>
                    <a:pt x="10" y="54"/>
                    <a:pt x="13" y="54"/>
                    <a:pt x="16" y="54"/>
                  </a:cubicBezTo>
                  <a:cubicBezTo>
                    <a:pt x="20" y="54"/>
                    <a:pt x="25" y="55"/>
                    <a:pt x="29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9" name="Freeform 756">
              <a:extLst>
                <a:ext uri="{FF2B5EF4-FFF2-40B4-BE49-F238E27FC236}">
                  <a16:creationId xmlns:a16="http://schemas.microsoft.com/office/drawing/2014/main" id="{75A46833-8FE2-BF4B-8E2E-C3F86ED58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8483" y="7257837"/>
              <a:ext cx="119965" cy="262556"/>
            </a:xfrm>
            <a:custGeom>
              <a:avLst/>
              <a:gdLst>
                <a:gd name="T0" fmla="*/ 11 w 15"/>
                <a:gd name="T1" fmla="*/ 0 h 31"/>
                <a:gd name="T2" fmla="*/ 9 w 15"/>
                <a:gd name="T3" fmla="*/ 4 h 31"/>
                <a:gd name="T4" fmla="*/ 4 w 15"/>
                <a:gd name="T5" fmla="*/ 5 h 31"/>
                <a:gd name="T6" fmla="*/ 1 w 15"/>
                <a:gd name="T7" fmla="*/ 8 h 31"/>
                <a:gd name="T8" fmla="*/ 3 w 15"/>
                <a:gd name="T9" fmla="*/ 13 h 31"/>
                <a:gd name="T10" fmla="*/ 6 w 15"/>
                <a:gd name="T11" fmla="*/ 31 h 31"/>
                <a:gd name="T12" fmla="*/ 11 w 15"/>
                <a:gd name="T13" fmla="*/ 30 h 31"/>
                <a:gd name="T14" fmla="*/ 11 w 15"/>
                <a:gd name="T15" fmla="*/ 27 h 31"/>
                <a:gd name="T16" fmla="*/ 11 w 15"/>
                <a:gd name="T17" fmla="*/ 18 h 31"/>
                <a:gd name="T18" fmla="*/ 15 w 15"/>
                <a:gd name="T19" fmla="*/ 9 h 31"/>
                <a:gd name="T20" fmla="*/ 14 w 15"/>
                <a:gd name="T21" fmla="*/ 3 h 31"/>
                <a:gd name="T22" fmla="*/ 11 w 15"/>
                <a:gd name="T23" fmla="*/ 0 h 31"/>
                <a:gd name="T24" fmla="*/ 11 w 15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31">
                  <a:moveTo>
                    <a:pt x="11" y="0"/>
                  </a:moveTo>
                  <a:cubicBezTo>
                    <a:pt x="9" y="2"/>
                    <a:pt x="10" y="2"/>
                    <a:pt x="9" y="4"/>
                  </a:cubicBezTo>
                  <a:cubicBezTo>
                    <a:pt x="8" y="6"/>
                    <a:pt x="6" y="5"/>
                    <a:pt x="4" y="5"/>
                  </a:cubicBezTo>
                  <a:cubicBezTo>
                    <a:pt x="4" y="5"/>
                    <a:pt x="2" y="7"/>
                    <a:pt x="1" y="8"/>
                  </a:cubicBezTo>
                  <a:cubicBezTo>
                    <a:pt x="0" y="9"/>
                    <a:pt x="2" y="11"/>
                    <a:pt x="3" y="13"/>
                  </a:cubicBezTo>
                  <a:cubicBezTo>
                    <a:pt x="7" y="18"/>
                    <a:pt x="4" y="25"/>
                    <a:pt x="6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2" y="29"/>
                    <a:pt x="11" y="27"/>
                  </a:cubicBezTo>
                  <a:cubicBezTo>
                    <a:pt x="11" y="24"/>
                    <a:pt x="11" y="21"/>
                    <a:pt x="11" y="18"/>
                  </a:cubicBezTo>
                  <a:cubicBezTo>
                    <a:pt x="11" y="14"/>
                    <a:pt x="14" y="12"/>
                    <a:pt x="15" y="9"/>
                  </a:cubicBezTo>
                  <a:cubicBezTo>
                    <a:pt x="15" y="6"/>
                    <a:pt x="15" y="5"/>
                    <a:pt x="14" y="3"/>
                  </a:cubicBezTo>
                  <a:cubicBezTo>
                    <a:pt x="14" y="3"/>
                    <a:pt x="11" y="0"/>
                    <a:pt x="11" y="0"/>
                  </a:cubicBezTo>
                  <a:cubicBezTo>
                    <a:pt x="10" y="1"/>
                    <a:pt x="11" y="0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0" name="Freeform 757">
              <a:extLst>
                <a:ext uri="{FF2B5EF4-FFF2-40B4-BE49-F238E27FC236}">
                  <a16:creationId xmlns:a16="http://schemas.microsoft.com/office/drawing/2014/main" id="{05FB3325-AAE1-374C-B5DE-086D55C17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0277" y="7191474"/>
              <a:ext cx="471680" cy="432783"/>
            </a:xfrm>
            <a:custGeom>
              <a:avLst/>
              <a:gdLst>
                <a:gd name="T0" fmla="*/ 31 w 59"/>
                <a:gd name="T1" fmla="*/ 42 h 51"/>
                <a:gd name="T2" fmla="*/ 37 w 59"/>
                <a:gd name="T3" fmla="*/ 37 h 51"/>
                <a:gd name="T4" fmla="*/ 40 w 59"/>
                <a:gd name="T5" fmla="*/ 36 h 51"/>
                <a:gd name="T6" fmla="*/ 43 w 59"/>
                <a:gd name="T7" fmla="*/ 38 h 51"/>
                <a:gd name="T8" fmla="*/ 47 w 59"/>
                <a:gd name="T9" fmla="*/ 32 h 51"/>
                <a:gd name="T10" fmla="*/ 48 w 59"/>
                <a:gd name="T11" fmla="*/ 28 h 51"/>
                <a:gd name="T12" fmla="*/ 51 w 59"/>
                <a:gd name="T13" fmla="*/ 27 h 51"/>
                <a:gd name="T14" fmla="*/ 56 w 59"/>
                <a:gd name="T15" fmla="*/ 14 h 51"/>
                <a:gd name="T16" fmla="*/ 59 w 59"/>
                <a:gd name="T17" fmla="*/ 11 h 51"/>
                <a:gd name="T18" fmla="*/ 57 w 59"/>
                <a:gd name="T19" fmla="*/ 8 h 51"/>
                <a:gd name="T20" fmla="*/ 56 w 59"/>
                <a:gd name="T21" fmla="*/ 6 h 51"/>
                <a:gd name="T22" fmla="*/ 54 w 59"/>
                <a:gd name="T23" fmla="*/ 1 h 51"/>
                <a:gd name="T24" fmla="*/ 48 w 59"/>
                <a:gd name="T25" fmla="*/ 5 h 51"/>
                <a:gd name="T26" fmla="*/ 40 w 59"/>
                <a:gd name="T27" fmla="*/ 4 h 51"/>
                <a:gd name="T28" fmla="*/ 32 w 59"/>
                <a:gd name="T29" fmla="*/ 6 h 51"/>
                <a:gd name="T30" fmla="*/ 26 w 59"/>
                <a:gd name="T31" fmla="*/ 4 h 51"/>
                <a:gd name="T32" fmla="*/ 19 w 59"/>
                <a:gd name="T33" fmla="*/ 3 h 51"/>
                <a:gd name="T34" fmla="*/ 13 w 59"/>
                <a:gd name="T35" fmla="*/ 1 h 51"/>
                <a:gd name="T36" fmla="*/ 8 w 59"/>
                <a:gd name="T37" fmla="*/ 3 h 51"/>
                <a:gd name="T38" fmla="*/ 7 w 59"/>
                <a:gd name="T39" fmla="*/ 6 h 51"/>
                <a:gd name="T40" fmla="*/ 6 w 59"/>
                <a:gd name="T41" fmla="*/ 10 h 51"/>
                <a:gd name="T42" fmla="*/ 5 w 59"/>
                <a:gd name="T43" fmla="*/ 16 h 51"/>
                <a:gd name="T44" fmla="*/ 1 w 59"/>
                <a:gd name="T45" fmla="*/ 24 h 51"/>
                <a:gd name="T46" fmla="*/ 2 w 59"/>
                <a:gd name="T47" fmla="*/ 38 h 51"/>
                <a:gd name="T48" fmla="*/ 5 w 59"/>
                <a:gd name="T49" fmla="*/ 38 h 51"/>
                <a:gd name="T50" fmla="*/ 9 w 59"/>
                <a:gd name="T51" fmla="*/ 39 h 51"/>
                <a:gd name="T52" fmla="*/ 14 w 59"/>
                <a:gd name="T53" fmla="*/ 43 h 51"/>
                <a:gd name="T54" fmla="*/ 14 w 59"/>
                <a:gd name="T55" fmla="*/ 45 h 51"/>
                <a:gd name="T56" fmla="*/ 16 w 59"/>
                <a:gd name="T57" fmla="*/ 48 h 51"/>
                <a:gd name="T58" fmla="*/ 23 w 59"/>
                <a:gd name="T59" fmla="*/ 47 h 51"/>
                <a:gd name="T60" fmla="*/ 22 w 59"/>
                <a:gd name="T61" fmla="*/ 48 h 51"/>
                <a:gd name="T62" fmla="*/ 27 w 59"/>
                <a:gd name="T63" fmla="*/ 47 h 51"/>
                <a:gd name="T64" fmla="*/ 30 w 59"/>
                <a:gd name="T65" fmla="*/ 47 h 51"/>
                <a:gd name="T66" fmla="*/ 31 w 59"/>
                <a:gd name="T67" fmla="*/ 42 h 51"/>
                <a:gd name="T68" fmla="*/ 31 w 59"/>
                <a:gd name="T69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51">
                  <a:moveTo>
                    <a:pt x="31" y="42"/>
                  </a:moveTo>
                  <a:cubicBezTo>
                    <a:pt x="32" y="40"/>
                    <a:pt x="35" y="37"/>
                    <a:pt x="37" y="37"/>
                  </a:cubicBezTo>
                  <a:cubicBezTo>
                    <a:pt x="38" y="36"/>
                    <a:pt x="40" y="36"/>
                    <a:pt x="40" y="36"/>
                  </a:cubicBezTo>
                  <a:cubicBezTo>
                    <a:pt x="41" y="37"/>
                    <a:pt x="42" y="39"/>
                    <a:pt x="43" y="38"/>
                  </a:cubicBezTo>
                  <a:cubicBezTo>
                    <a:pt x="45" y="37"/>
                    <a:pt x="46" y="34"/>
                    <a:pt x="47" y="32"/>
                  </a:cubicBezTo>
                  <a:cubicBezTo>
                    <a:pt x="47" y="31"/>
                    <a:pt x="48" y="29"/>
                    <a:pt x="48" y="28"/>
                  </a:cubicBezTo>
                  <a:cubicBezTo>
                    <a:pt x="49" y="27"/>
                    <a:pt x="50" y="28"/>
                    <a:pt x="51" y="27"/>
                  </a:cubicBezTo>
                  <a:cubicBezTo>
                    <a:pt x="51" y="25"/>
                    <a:pt x="53" y="14"/>
                    <a:pt x="56" y="14"/>
                  </a:cubicBezTo>
                  <a:cubicBezTo>
                    <a:pt x="58" y="14"/>
                    <a:pt x="59" y="12"/>
                    <a:pt x="59" y="11"/>
                  </a:cubicBezTo>
                  <a:cubicBezTo>
                    <a:pt x="59" y="9"/>
                    <a:pt x="57" y="9"/>
                    <a:pt x="57" y="8"/>
                  </a:cubicBezTo>
                  <a:cubicBezTo>
                    <a:pt x="57" y="7"/>
                    <a:pt x="56" y="7"/>
                    <a:pt x="56" y="6"/>
                  </a:cubicBezTo>
                  <a:cubicBezTo>
                    <a:pt x="55" y="4"/>
                    <a:pt x="55" y="3"/>
                    <a:pt x="54" y="1"/>
                  </a:cubicBezTo>
                  <a:cubicBezTo>
                    <a:pt x="53" y="2"/>
                    <a:pt x="50" y="5"/>
                    <a:pt x="48" y="5"/>
                  </a:cubicBezTo>
                  <a:cubicBezTo>
                    <a:pt x="45" y="4"/>
                    <a:pt x="43" y="4"/>
                    <a:pt x="40" y="4"/>
                  </a:cubicBezTo>
                  <a:cubicBezTo>
                    <a:pt x="37" y="4"/>
                    <a:pt x="35" y="6"/>
                    <a:pt x="32" y="6"/>
                  </a:cubicBezTo>
                  <a:cubicBezTo>
                    <a:pt x="30" y="6"/>
                    <a:pt x="28" y="3"/>
                    <a:pt x="26" y="4"/>
                  </a:cubicBezTo>
                  <a:cubicBezTo>
                    <a:pt x="22" y="6"/>
                    <a:pt x="21" y="5"/>
                    <a:pt x="19" y="3"/>
                  </a:cubicBezTo>
                  <a:cubicBezTo>
                    <a:pt x="18" y="2"/>
                    <a:pt x="15" y="0"/>
                    <a:pt x="13" y="1"/>
                  </a:cubicBezTo>
                  <a:cubicBezTo>
                    <a:pt x="12" y="1"/>
                    <a:pt x="9" y="2"/>
                    <a:pt x="8" y="3"/>
                  </a:cubicBezTo>
                  <a:cubicBezTo>
                    <a:pt x="7" y="4"/>
                    <a:pt x="8" y="5"/>
                    <a:pt x="7" y="6"/>
                  </a:cubicBezTo>
                  <a:cubicBezTo>
                    <a:pt x="7" y="7"/>
                    <a:pt x="6" y="9"/>
                    <a:pt x="6" y="10"/>
                  </a:cubicBezTo>
                  <a:cubicBezTo>
                    <a:pt x="5" y="12"/>
                    <a:pt x="5" y="14"/>
                    <a:pt x="5" y="16"/>
                  </a:cubicBezTo>
                  <a:cubicBezTo>
                    <a:pt x="5" y="19"/>
                    <a:pt x="2" y="21"/>
                    <a:pt x="1" y="24"/>
                  </a:cubicBezTo>
                  <a:cubicBezTo>
                    <a:pt x="0" y="27"/>
                    <a:pt x="1" y="34"/>
                    <a:pt x="2" y="38"/>
                  </a:cubicBezTo>
                  <a:cubicBezTo>
                    <a:pt x="2" y="39"/>
                    <a:pt x="4" y="38"/>
                    <a:pt x="5" y="38"/>
                  </a:cubicBezTo>
                  <a:cubicBezTo>
                    <a:pt x="6" y="38"/>
                    <a:pt x="8" y="39"/>
                    <a:pt x="9" y="39"/>
                  </a:cubicBezTo>
                  <a:cubicBezTo>
                    <a:pt x="10" y="40"/>
                    <a:pt x="14" y="42"/>
                    <a:pt x="14" y="43"/>
                  </a:cubicBezTo>
                  <a:cubicBezTo>
                    <a:pt x="14" y="44"/>
                    <a:pt x="14" y="44"/>
                    <a:pt x="14" y="45"/>
                  </a:cubicBezTo>
                  <a:cubicBezTo>
                    <a:pt x="14" y="46"/>
                    <a:pt x="15" y="47"/>
                    <a:pt x="16" y="48"/>
                  </a:cubicBezTo>
                  <a:cubicBezTo>
                    <a:pt x="18" y="51"/>
                    <a:pt x="21" y="46"/>
                    <a:pt x="23" y="47"/>
                  </a:cubicBezTo>
                  <a:cubicBezTo>
                    <a:pt x="23" y="47"/>
                    <a:pt x="22" y="48"/>
                    <a:pt x="22" y="48"/>
                  </a:cubicBezTo>
                  <a:cubicBezTo>
                    <a:pt x="22" y="47"/>
                    <a:pt x="27" y="47"/>
                    <a:pt x="27" y="47"/>
                  </a:cubicBezTo>
                  <a:cubicBezTo>
                    <a:pt x="29" y="47"/>
                    <a:pt x="29" y="45"/>
                    <a:pt x="30" y="47"/>
                  </a:cubicBezTo>
                  <a:cubicBezTo>
                    <a:pt x="31" y="45"/>
                    <a:pt x="31" y="44"/>
                    <a:pt x="31" y="42"/>
                  </a:cubicBezTo>
                  <a:cubicBezTo>
                    <a:pt x="32" y="41"/>
                    <a:pt x="31" y="43"/>
                    <a:pt x="3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1" name="Freeform 758">
              <a:extLst>
                <a:ext uri="{FF2B5EF4-FFF2-40B4-BE49-F238E27FC236}">
                  <a16:creationId xmlns:a16="http://schemas.microsoft.com/office/drawing/2014/main" id="{8E8FB1AD-185F-9940-BEC6-729754CEE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2193" y="7139539"/>
              <a:ext cx="338083" cy="253900"/>
            </a:xfrm>
            <a:custGeom>
              <a:avLst/>
              <a:gdLst>
                <a:gd name="T0" fmla="*/ 35 w 42"/>
                <a:gd name="T1" fmla="*/ 20 h 30"/>
                <a:gd name="T2" fmla="*/ 41 w 42"/>
                <a:gd name="T3" fmla="*/ 17 h 30"/>
                <a:gd name="T4" fmla="*/ 38 w 42"/>
                <a:gd name="T5" fmla="*/ 13 h 30"/>
                <a:gd name="T6" fmla="*/ 33 w 42"/>
                <a:gd name="T7" fmla="*/ 10 h 30"/>
                <a:gd name="T8" fmla="*/ 32 w 42"/>
                <a:gd name="T9" fmla="*/ 7 h 30"/>
                <a:gd name="T10" fmla="*/ 30 w 42"/>
                <a:gd name="T11" fmla="*/ 1 h 30"/>
                <a:gd name="T12" fmla="*/ 26 w 42"/>
                <a:gd name="T13" fmla="*/ 0 h 30"/>
                <a:gd name="T14" fmla="*/ 22 w 42"/>
                <a:gd name="T15" fmla="*/ 2 h 30"/>
                <a:gd name="T16" fmla="*/ 19 w 42"/>
                <a:gd name="T17" fmla="*/ 4 h 30"/>
                <a:gd name="T18" fmla="*/ 17 w 42"/>
                <a:gd name="T19" fmla="*/ 5 h 30"/>
                <a:gd name="T20" fmla="*/ 11 w 42"/>
                <a:gd name="T21" fmla="*/ 10 h 30"/>
                <a:gd name="T22" fmla="*/ 9 w 42"/>
                <a:gd name="T23" fmla="*/ 10 h 30"/>
                <a:gd name="T24" fmla="*/ 7 w 42"/>
                <a:gd name="T25" fmla="*/ 14 h 30"/>
                <a:gd name="T26" fmla="*/ 5 w 42"/>
                <a:gd name="T27" fmla="*/ 16 h 30"/>
                <a:gd name="T28" fmla="*/ 2 w 42"/>
                <a:gd name="T29" fmla="*/ 18 h 30"/>
                <a:gd name="T30" fmla="*/ 1 w 42"/>
                <a:gd name="T31" fmla="*/ 24 h 30"/>
                <a:gd name="T32" fmla="*/ 8 w 42"/>
                <a:gd name="T33" fmla="*/ 28 h 30"/>
                <a:gd name="T34" fmla="*/ 16 w 42"/>
                <a:gd name="T35" fmla="*/ 30 h 30"/>
                <a:gd name="T36" fmla="*/ 15 w 42"/>
                <a:gd name="T37" fmla="*/ 22 h 30"/>
                <a:gd name="T38" fmla="*/ 26 w 42"/>
                <a:gd name="T39" fmla="*/ 22 h 30"/>
                <a:gd name="T40" fmla="*/ 35 w 42"/>
                <a:gd name="T41" fmla="*/ 20 h 30"/>
                <a:gd name="T42" fmla="*/ 35 w 42"/>
                <a:gd name="T4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0">
                  <a:moveTo>
                    <a:pt x="35" y="20"/>
                  </a:moveTo>
                  <a:cubicBezTo>
                    <a:pt x="37" y="17"/>
                    <a:pt x="40" y="20"/>
                    <a:pt x="41" y="17"/>
                  </a:cubicBezTo>
                  <a:cubicBezTo>
                    <a:pt x="42" y="16"/>
                    <a:pt x="39" y="13"/>
                    <a:pt x="38" y="13"/>
                  </a:cubicBezTo>
                  <a:cubicBezTo>
                    <a:pt x="37" y="15"/>
                    <a:pt x="34" y="11"/>
                    <a:pt x="33" y="10"/>
                  </a:cubicBezTo>
                  <a:cubicBezTo>
                    <a:pt x="33" y="9"/>
                    <a:pt x="33" y="8"/>
                    <a:pt x="32" y="7"/>
                  </a:cubicBezTo>
                  <a:cubicBezTo>
                    <a:pt x="30" y="5"/>
                    <a:pt x="30" y="4"/>
                    <a:pt x="30" y="1"/>
                  </a:cubicBezTo>
                  <a:cubicBezTo>
                    <a:pt x="29" y="1"/>
                    <a:pt x="27" y="0"/>
                    <a:pt x="26" y="0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3"/>
                    <a:pt x="20" y="4"/>
                    <a:pt x="19" y="4"/>
                  </a:cubicBezTo>
                  <a:cubicBezTo>
                    <a:pt x="18" y="6"/>
                    <a:pt x="18" y="4"/>
                    <a:pt x="17" y="5"/>
                  </a:cubicBezTo>
                  <a:cubicBezTo>
                    <a:pt x="15" y="6"/>
                    <a:pt x="13" y="11"/>
                    <a:pt x="11" y="10"/>
                  </a:cubicBezTo>
                  <a:cubicBezTo>
                    <a:pt x="10" y="10"/>
                    <a:pt x="9" y="8"/>
                    <a:pt x="9" y="10"/>
                  </a:cubicBezTo>
                  <a:cubicBezTo>
                    <a:pt x="8" y="11"/>
                    <a:pt x="8" y="13"/>
                    <a:pt x="7" y="14"/>
                  </a:cubicBezTo>
                  <a:cubicBezTo>
                    <a:pt x="7" y="15"/>
                    <a:pt x="7" y="16"/>
                    <a:pt x="5" y="16"/>
                  </a:cubicBezTo>
                  <a:cubicBezTo>
                    <a:pt x="5" y="16"/>
                    <a:pt x="1" y="17"/>
                    <a:pt x="2" y="18"/>
                  </a:cubicBezTo>
                  <a:cubicBezTo>
                    <a:pt x="5" y="20"/>
                    <a:pt x="0" y="23"/>
                    <a:pt x="1" y="24"/>
                  </a:cubicBezTo>
                  <a:cubicBezTo>
                    <a:pt x="3" y="25"/>
                    <a:pt x="5" y="30"/>
                    <a:pt x="8" y="28"/>
                  </a:cubicBezTo>
                  <a:cubicBezTo>
                    <a:pt x="11" y="26"/>
                    <a:pt x="13" y="27"/>
                    <a:pt x="16" y="30"/>
                  </a:cubicBezTo>
                  <a:cubicBezTo>
                    <a:pt x="15" y="27"/>
                    <a:pt x="15" y="24"/>
                    <a:pt x="15" y="22"/>
                  </a:cubicBezTo>
                  <a:cubicBezTo>
                    <a:pt x="19" y="22"/>
                    <a:pt x="22" y="22"/>
                    <a:pt x="26" y="22"/>
                  </a:cubicBezTo>
                  <a:cubicBezTo>
                    <a:pt x="29" y="22"/>
                    <a:pt x="34" y="23"/>
                    <a:pt x="35" y="20"/>
                  </a:cubicBezTo>
                  <a:cubicBezTo>
                    <a:pt x="36" y="18"/>
                    <a:pt x="35" y="20"/>
                    <a:pt x="35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2" name="Freeform 759">
              <a:extLst>
                <a:ext uri="{FF2B5EF4-FFF2-40B4-BE49-F238E27FC236}">
                  <a16:creationId xmlns:a16="http://schemas.microsoft.com/office/drawing/2014/main" id="{7A088E73-0B48-A344-BBEA-938433F44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8491" y="7327079"/>
              <a:ext cx="79067" cy="201966"/>
            </a:xfrm>
            <a:custGeom>
              <a:avLst/>
              <a:gdLst>
                <a:gd name="T0" fmla="*/ 9 w 10"/>
                <a:gd name="T1" fmla="*/ 10 h 24"/>
                <a:gd name="T2" fmla="*/ 8 w 10"/>
                <a:gd name="T3" fmla="*/ 6 h 24"/>
                <a:gd name="T4" fmla="*/ 5 w 10"/>
                <a:gd name="T5" fmla="*/ 0 h 24"/>
                <a:gd name="T6" fmla="*/ 2 w 10"/>
                <a:gd name="T7" fmla="*/ 0 h 24"/>
                <a:gd name="T8" fmla="*/ 2 w 10"/>
                <a:gd name="T9" fmla="*/ 3 h 24"/>
                <a:gd name="T10" fmla="*/ 2 w 10"/>
                <a:gd name="T11" fmla="*/ 9 h 24"/>
                <a:gd name="T12" fmla="*/ 4 w 10"/>
                <a:gd name="T13" fmla="*/ 15 h 24"/>
                <a:gd name="T14" fmla="*/ 4 w 10"/>
                <a:gd name="T15" fmla="*/ 21 h 24"/>
                <a:gd name="T16" fmla="*/ 6 w 10"/>
                <a:gd name="T17" fmla="*/ 23 h 24"/>
                <a:gd name="T18" fmla="*/ 9 w 10"/>
                <a:gd name="T19" fmla="*/ 23 h 24"/>
                <a:gd name="T20" fmla="*/ 9 w 10"/>
                <a:gd name="T21" fmla="*/ 10 h 24"/>
                <a:gd name="T22" fmla="*/ 9 w 10"/>
                <a:gd name="T2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24">
                  <a:moveTo>
                    <a:pt x="9" y="10"/>
                  </a:moveTo>
                  <a:cubicBezTo>
                    <a:pt x="9" y="9"/>
                    <a:pt x="9" y="7"/>
                    <a:pt x="8" y="6"/>
                  </a:cubicBezTo>
                  <a:cubicBezTo>
                    <a:pt x="7" y="5"/>
                    <a:pt x="4" y="1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1" y="12"/>
                    <a:pt x="3" y="12"/>
                    <a:pt x="4" y="15"/>
                  </a:cubicBezTo>
                  <a:cubicBezTo>
                    <a:pt x="4" y="17"/>
                    <a:pt x="3" y="19"/>
                    <a:pt x="4" y="21"/>
                  </a:cubicBezTo>
                  <a:cubicBezTo>
                    <a:pt x="4" y="22"/>
                    <a:pt x="5" y="23"/>
                    <a:pt x="6" y="23"/>
                  </a:cubicBezTo>
                  <a:cubicBezTo>
                    <a:pt x="7" y="24"/>
                    <a:pt x="10" y="24"/>
                    <a:pt x="9" y="23"/>
                  </a:cubicBezTo>
                  <a:cubicBezTo>
                    <a:pt x="9" y="19"/>
                    <a:pt x="9" y="15"/>
                    <a:pt x="9" y="10"/>
                  </a:cubicBezTo>
                  <a:cubicBezTo>
                    <a:pt x="9" y="7"/>
                    <a:pt x="9" y="13"/>
                    <a:pt x="9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3" name="Freeform 760">
              <a:extLst>
                <a:ext uri="{FF2B5EF4-FFF2-40B4-BE49-F238E27FC236}">
                  <a16:creationId xmlns:a16="http://schemas.microsoft.com/office/drawing/2014/main" id="{EF169650-8ADD-EE42-857C-2D5C61DA9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3" y="7335737"/>
              <a:ext cx="253562" cy="262556"/>
            </a:xfrm>
            <a:custGeom>
              <a:avLst/>
              <a:gdLst>
                <a:gd name="T0" fmla="*/ 26 w 32"/>
                <a:gd name="T1" fmla="*/ 4 h 31"/>
                <a:gd name="T2" fmla="*/ 21 w 32"/>
                <a:gd name="T3" fmla="*/ 5 h 31"/>
                <a:gd name="T4" fmla="*/ 15 w 32"/>
                <a:gd name="T5" fmla="*/ 1 h 31"/>
                <a:gd name="T6" fmla="*/ 13 w 32"/>
                <a:gd name="T7" fmla="*/ 1 h 31"/>
                <a:gd name="T8" fmla="*/ 10 w 32"/>
                <a:gd name="T9" fmla="*/ 2 h 31"/>
                <a:gd name="T10" fmla="*/ 6 w 32"/>
                <a:gd name="T11" fmla="*/ 2 h 31"/>
                <a:gd name="T12" fmla="*/ 4 w 32"/>
                <a:gd name="T13" fmla="*/ 3 h 31"/>
                <a:gd name="T14" fmla="*/ 3 w 32"/>
                <a:gd name="T15" fmla="*/ 6 h 31"/>
                <a:gd name="T16" fmla="*/ 5 w 32"/>
                <a:gd name="T17" fmla="*/ 7 h 31"/>
                <a:gd name="T18" fmla="*/ 3 w 32"/>
                <a:gd name="T19" fmla="*/ 9 h 31"/>
                <a:gd name="T20" fmla="*/ 5 w 32"/>
                <a:gd name="T21" fmla="*/ 12 h 31"/>
                <a:gd name="T22" fmla="*/ 3 w 32"/>
                <a:gd name="T23" fmla="*/ 13 h 31"/>
                <a:gd name="T24" fmla="*/ 2 w 32"/>
                <a:gd name="T25" fmla="*/ 16 h 31"/>
                <a:gd name="T26" fmla="*/ 2 w 32"/>
                <a:gd name="T27" fmla="*/ 19 h 31"/>
                <a:gd name="T28" fmla="*/ 3 w 32"/>
                <a:gd name="T29" fmla="*/ 23 h 31"/>
                <a:gd name="T30" fmla="*/ 7 w 32"/>
                <a:gd name="T31" fmla="*/ 26 h 31"/>
                <a:gd name="T32" fmla="*/ 7 w 32"/>
                <a:gd name="T33" fmla="*/ 31 h 31"/>
                <a:gd name="T34" fmla="*/ 19 w 32"/>
                <a:gd name="T35" fmla="*/ 28 h 31"/>
                <a:gd name="T36" fmla="*/ 26 w 32"/>
                <a:gd name="T37" fmla="*/ 28 h 31"/>
                <a:gd name="T38" fmla="*/ 30 w 32"/>
                <a:gd name="T39" fmla="*/ 26 h 31"/>
                <a:gd name="T40" fmla="*/ 28 w 32"/>
                <a:gd name="T41" fmla="*/ 21 h 31"/>
                <a:gd name="T42" fmla="*/ 30 w 32"/>
                <a:gd name="T43" fmla="*/ 15 h 31"/>
                <a:gd name="T44" fmla="*/ 26 w 32"/>
                <a:gd name="T45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1">
                  <a:moveTo>
                    <a:pt x="26" y="4"/>
                  </a:moveTo>
                  <a:cubicBezTo>
                    <a:pt x="24" y="4"/>
                    <a:pt x="23" y="6"/>
                    <a:pt x="21" y="5"/>
                  </a:cubicBezTo>
                  <a:cubicBezTo>
                    <a:pt x="19" y="5"/>
                    <a:pt x="17" y="0"/>
                    <a:pt x="15" y="1"/>
                  </a:cubicBezTo>
                  <a:cubicBezTo>
                    <a:pt x="14" y="2"/>
                    <a:pt x="13" y="2"/>
                    <a:pt x="13" y="1"/>
                  </a:cubicBezTo>
                  <a:cubicBezTo>
                    <a:pt x="12" y="0"/>
                    <a:pt x="11" y="2"/>
                    <a:pt x="10" y="2"/>
                  </a:cubicBezTo>
                  <a:cubicBezTo>
                    <a:pt x="8" y="3"/>
                    <a:pt x="7" y="2"/>
                    <a:pt x="6" y="2"/>
                  </a:cubicBezTo>
                  <a:cubicBezTo>
                    <a:pt x="5" y="1"/>
                    <a:pt x="5" y="3"/>
                    <a:pt x="4" y="3"/>
                  </a:cubicBezTo>
                  <a:cubicBezTo>
                    <a:pt x="3" y="3"/>
                    <a:pt x="2" y="5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8"/>
                    <a:pt x="3" y="9"/>
                    <a:pt x="3" y="9"/>
                  </a:cubicBezTo>
                  <a:cubicBezTo>
                    <a:pt x="3" y="10"/>
                    <a:pt x="5" y="11"/>
                    <a:pt x="5" y="12"/>
                  </a:cubicBezTo>
                  <a:cubicBezTo>
                    <a:pt x="5" y="12"/>
                    <a:pt x="3" y="11"/>
                    <a:pt x="3" y="13"/>
                  </a:cubicBezTo>
                  <a:cubicBezTo>
                    <a:pt x="3" y="14"/>
                    <a:pt x="4" y="16"/>
                    <a:pt x="2" y="16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2" y="21"/>
                    <a:pt x="0" y="21"/>
                    <a:pt x="3" y="23"/>
                  </a:cubicBezTo>
                  <a:cubicBezTo>
                    <a:pt x="4" y="23"/>
                    <a:pt x="6" y="24"/>
                    <a:pt x="7" y="26"/>
                  </a:cubicBezTo>
                  <a:cubicBezTo>
                    <a:pt x="8" y="27"/>
                    <a:pt x="7" y="29"/>
                    <a:pt x="7" y="31"/>
                  </a:cubicBezTo>
                  <a:cubicBezTo>
                    <a:pt x="11" y="30"/>
                    <a:pt x="14" y="28"/>
                    <a:pt x="19" y="28"/>
                  </a:cubicBezTo>
                  <a:cubicBezTo>
                    <a:pt x="21" y="27"/>
                    <a:pt x="24" y="28"/>
                    <a:pt x="26" y="28"/>
                  </a:cubicBezTo>
                  <a:cubicBezTo>
                    <a:pt x="28" y="28"/>
                    <a:pt x="31" y="29"/>
                    <a:pt x="30" y="26"/>
                  </a:cubicBezTo>
                  <a:cubicBezTo>
                    <a:pt x="30" y="24"/>
                    <a:pt x="29" y="23"/>
                    <a:pt x="28" y="21"/>
                  </a:cubicBezTo>
                  <a:cubicBezTo>
                    <a:pt x="28" y="19"/>
                    <a:pt x="29" y="17"/>
                    <a:pt x="30" y="15"/>
                  </a:cubicBezTo>
                  <a:cubicBezTo>
                    <a:pt x="31" y="11"/>
                    <a:pt x="32" y="4"/>
                    <a:pt x="2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4" name="Freeform 761">
              <a:extLst>
                <a:ext uri="{FF2B5EF4-FFF2-40B4-BE49-F238E27FC236}">
                  <a16:creationId xmlns:a16="http://schemas.microsoft.com/office/drawing/2014/main" id="{0AAC8053-CE1A-8843-9DCD-B040B4E90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0346" y="7327079"/>
              <a:ext cx="182677" cy="253900"/>
            </a:xfrm>
            <a:custGeom>
              <a:avLst/>
              <a:gdLst>
                <a:gd name="T0" fmla="*/ 19 w 23"/>
                <a:gd name="T1" fmla="*/ 13 h 30"/>
                <a:gd name="T2" fmla="*/ 18 w 23"/>
                <a:gd name="T3" fmla="*/ 6 h 30"/>
                <a:gd name="T4" fmla="*/ 17 w 23"/>
                <a:gd name="T5" fmla="*/ 0 h 30"/>
                <a:gd name="T6" fmla="*/ 3 w 23"/>
                <a:gd name="T7" fmla="*/ 0 h 30"/>
                <a:gd name="T8" fmla="*/ 4 w 23"/>
                <a:gd name="T9" fmla="*/ 11 h 30"/>
                <a:gd name="T10" fmla="*/ 1 w 23"/>
                <a:gd name="T11" fmla="*/ 22 h 30"/>
                <a:gd name="T12" fmla="*/ 3 w 23"/>
                <a:gd name="T13" fmla="*/ 30 h 30"/>
                <a:gd name="T14" fmla="*/ 10 w 23"/>
                <a:gd name="T15" fmla="*/ 29 h 30"/>
                <a:gd name="T16" fmla="*/ 23 w 23"/>
                <a:gd name="T17" fmla="*/ 24 h 30"/>
                <a:gd name="T18" fmla="*/ 20 w 23"/>
                <a:gd name="T19" fmla="*/ 19 h 30"/>
                <a:gd name="T20" fmla="*/ 19 w 23"/>
                <a:gd name="T21" fmla="*/ 13 h 30"/>
                <a:gd name="T22" fmla="*/ 19 w 23"/>
                <a:gd name="T2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0">
                  <a:moveTo>
                    <a:pt x="19" y="13"/>
                  </a:moveTo>
                  <a:cubicBezTo>
                    <a:pt x="17" y="11"/>
                    <a:pt x="18" y="8"/>
                    <a:pt x="18" y="6"/>
                  </a:cubicBezTo>
                  <a:cubicBezTo>
                    <a:pt x="19" y="4"/>
                    <a:pt x="16" y="2"/>
                    <a:pt x="17" y="0"/>
                  </a:cubicBezTo>
                  <a:cubicBezTo>
                    <a:pt x="12" y="0"/>
                    <a:pt x="8" y="0"/>
                    <a:pt x="3" y="0"/>
                  </a:cubicBezTo>
                  <a:cubicBezTo>
                    <a:pt x="3" y="3"/>
                    <a:pt x="4" y="7"/>
                    <a:pt x="4" y="11"/>
                  </a:cubicBezTo>
                  <a:cubicBezTo>
                    <a:pt x="4" y="15"/>
                    <a:pt x="0" y="18"/>
                    <a:pt x="1" y="22"/>
                  </a:cubicBezTo>
                  <a:cubicBezTo>
                    <a:pt x="2" y="25"/>
                    <a:pt x="4" y="26"/>
                    <a:pt x="3" y="30"/>
                  </a:cubicBezTo>
                  <a:cubicBezTo>
                    <a:pt x="6" y="30"/>
                    <a:pt x="7" y="30"/>
                    <a:pt x="10" y="29"/>
                  </a:cubicBezTo>
                  <a:cubicBezTo>
                    <a:pt x="15" y="28"/>
                    <a:pt x="19" y="26"/>
                    <a:pt x="23" y="24"/>
                  </a:cubicBezTo>
                  <a:cubicBezTo>
                    <a:pt x="21" y="23"/>
                    <a:pt x="20" y="21"/>
                    <a:pt x="20" y="19"/>
                  </a:cubicBezTo>
                  <a:cubicBezTo>
                    <a:pt x="20" y="17"/>
                    <a:pt x="20" y="15"/>
                    <a:pt x="19" y="13"/>
                  </a:cubicBezTo>
                  <a:cubicBezTo>
                    <a:pt x="17" y="11"/>
                    <a:pt x="20" y="15"/>
                    <a:pt x="19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5" name="Freeform 762">
              <a:extLst>
                <a:ext uri="{FF2B5EF4-FFF2-40B4-BE49-F238E27FC236}">
                  <a16:creationId xmlns:a16="http://schemas.microsoft.com/office/drawing/2014/main" id="{3C75E627-74A1-3D4F-9525-085C2EFF4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9554" y="7353046"/>
              <a:ext cx="119965" cy="152917"/>
            </a:xfrm>
            <a:custGeom>
              <a:avLst/>
              <a:gdLst>
                <a:gd name="T0" fmla="*/ 12 w 15"/>
                <a:gd name="T1" fmla="*/ 14 h 18"/>
                <a:gd name="T2" fmla="*/ 14 w 15"/>
                <a:gd name="T3" fmla="*/ 6 h 18"/>
                <a:gd name="T4" fmla="*/ 5 w 15"/>
                <a:gd name="T5" fmla="*/ 3 h 18"/>
                <a:gd name="T6" fmla="*/ 1 w 15"/>
                <a:gd name="T7" fmla="*/ 8 h 18"/>
                <a:gd name="T8" fmla="*/ 4 w 15"/>
                <a:gd name="T9" fmla="*/ 12 h 18"/>
                <a:gd name="T10" fmla="*/ 7 w 15"/>
                <a:gd name="T11" fmla="*/ 16 h 18"/>
                <a:gd name="T12" fmla="*/ 10 w 15"/>
                <a:gd name="T13" fmla="*/ 16 h 18"/>
                <a:gd name="T14" fmla="*/ 12 w 15"/>
                <a:gd name="T15" fmla="*/ 14 h 18"/>
                <a:gd name="T16" fmla="*/ 12 w 15"/>
                <a:gd name="T1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12" y="14"/>
                  </a:moveTo>
                  <a:cubicBezTo>
                    <a:pt x="15" y="13"/>
                    <a:pt x="15" y="8"/>
                    <a:pt x="14" y="6"/>
                  </a:cubicBezTo>
                  <a:cubicBezTo>
                    <a:pt x="12" y="2"/>
                    <a:pt x="8" y="0"/>
                    <a:pt x="5" y="3"/>
                  </a:cubicBezTo>
                  <a:cubicBezTo>
                    <a:pt x="3" y="4"/>
                    <a:pt x="0" y="6"/>
                    <a:pt x="1" y="8"/>
                  </a:cubicBezTo>
                  <a:cubicBezTo>
                    <a:pt x="2" y="10"/>
                    <a:pt x="2" y="11"/>
                    <a:pt x="4" y="12"/>
                  </a:cubicBezTo>
                  <a:cubicBezTo>
                    <a:pt x="5" y="14"/>
                    <a:pt x="5" y="15"/>
                    <a:pt x="7" y="16"/>
                  </a:cubicBezTo>
                  <a:cubicBezTo>
                    <a:pt x="8" y="17"/>
                    <a:pt x="9" y="18"/>
                    <a:pt x="10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4" y="13"/>
                    <a:pt x="11" y="15"/>
                    <a:pt x="12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6" name="Freeform 763">
              <a:extLst>
                <a:ext uri="{FF2B5EF4-FFF2-40B4-BE49-F238E27FC236}">
                  <a16:creationId xmlns:a16="http://schemas.microsoft.com/office/drawing/2014/main" id="{58414B31-CF9C-2B45-90B7-2A6E01ECA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0441" y="7419407"/>
              <a:ext cx="177221" cy="178885"/>
            </a:xfrm>
            <a:custGeom>
              <a:avLst/>
              <a:gdLst>
                <a:gd name="T0" fmla="*/ 21 w 22"/>
                <a:gd name="T1" fmla="*/ 17 h 21"/>
                <a:gd name="T2" fmla="*/ 19 w 22"/>
                <a:gd name="T3" fmla="*/ 13 h 21"/>
                <a:gd name="T4" fmla="*/ 16 w 22"/>
                <a:gd name="T5" fmla="*/ 11 h 21"/>
                <a:gd name="T6" fmla="*/ 16 w 22"/>
                <a:gd name="T7" fmla="*/ 6 h 21"/>
                <a:gd name="T8" fmla="*/ 13 w 22"/>
                <a:gd name="T9" fmla="*/ 8 h 21"/>
                <a:gd name="T10" fmla="*/ 9 w 22"/>
                <a:gd name="T11" fmla="*/ 1 h 21"/>
                <a:gd name="T12" fmla="*/ 5 w 22"/>
                <a:gd name="T13" fmla="*/ 4 h 21"/>
                <a:gd name="T14" fmla="*/ 0 w 22"/>
                <a:gd name="T15" fmla="*/ 9 h 21"/>
                <a:gd name="T16" fmla="*/ 12 w 22"/>
                <a:gd name="T17" fmla="*/ 18 h 21"/>
                <a:gd name="T18" fmla="*/ 19 w 22"/>
                <a:gd name="T19" fmla="*/ 21 h 21"/>
                <a:gd name="T20" fmla="*/ 21 w 22"/>
                <a:gd name="T21" fmla="*/ 17 h 21"/>
                <a:gd name="T22" fmla="*/ 21 w 22"/>
                <a:gd name="T2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21" y="17"/>
                  </a:moveTo>
                  <a:cubicBezTo>
                    <a:pt x="22" y="15"/>
                    <a:pt x="20" y="14"/>
                    <a:pt x="19" y="13"/>
                  </a:cubicBezTo>
                  <a:cubicBezTo>
                    <a:pt x="18" y="13"/>
                    <a:pt x="14" y="12"/>
                    <a:pt x="16" y="11"/>
                  </a:cubicBezTo>
                  <a:cubicBezTo>
                    <a:pt x="17" y="10"/>
                    <a:pt x="17" y="7"/>
                    <a:pt x="16" y="6"/>
                  </a:cubicBezTo>
                  <a:cubicBezTo>
                    <a:pt x="15" y="4"/>
                    <a:pt x="14" y="8"/>
                    <a:pt x="13" y="8"/>
                  </a:cubicBezTo>
                  <a:cubicBezTo>
                    <a:pt x="10" y="8"/>
                    <a:pt x="11" y="0"/>
                    <a:pt x="9" y="1"/>
                  </a:cubicBezTo>
                  <a:cubicBezTo>
                    <a:pt x="8" y="2"/>
                    <a:pt x="6" y="3"/>
                    <a:pt x="5" y="4"/>
                  </a:cubicBezTo>
                  <a:cubicBezTo>
                    <a:pt x="4" y="6"/>
                    <a:pt x="2" y="7"/>
                    <a:pt x="0" y="9"/>
                  </a:cubicBezTo>
                  <a:cubicBezTo>
                    <a:pt x="5" y="12"/>
                    <a:pt x="8" y="15"/>
                    <a:pt x="12" y="18"/>
                  </a:cubicBezTo>
                  <a:cubicBezTo>
                    <a:pt x="14" y="20"/>
                    <a:pt x="16" y="21"/>
                    <a:pt x="19" y="21"/>
                  </a:cubicBezTo>
                  <a:cubicBezTo>
                    <a:pt x="22" y="21"/>
                    <a:pt x="20" y="19"/>
                    <a:pt x="21" y="17"/>
                  </a:cubicBezTo>
                  <a:cubicBezTo>
                    <a:pt x="22" y="15"/>
                    <a:pt x="21" y="19"/>
                    <a:pt x="21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7" name="Freeform 764">
              <a:extLst>
                <a:ext uri="{FF2B5EF4-FFF2-40B4-BE49-F238E27FC236}">
                  <a16:creationId xmlns:a16="http://schemas.microsoft.com/office/drawing/2014/main" id="{C71213BF-EF9C-C449-B9A9-0A607BD02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5022" y="7249181"/>
              <a:ext cx="278102" cy="248129"/>
            </a:xfrm>
            <a:custGeom>
              <a:avLst/>
              <a:gdLst>
                <a:gd name="T0" fmla="*/ 10 w 35"/>
                <a:gd name="T1" fmla="*/ 16 h 29"/>
                <a:gd name="T2" fmla="*/ 20 w 35"/>
                <a:gd name="T3" fmla="*/ 17 h 29"/>
                <a:gd name="T4" fmla="*/ 21 w 35"/>
                <a:gd name="T5" fmla="*/ 23 h 29"/>
                <a:gd name="T6" fmla="*/ 25 w 35"/>
                <a:gd name="T7" fmla="*/ 21 h 29"/>
                <a:gd name="T8" fmla="*/ 29 w 35"/>
                <a:gd name="T9" fmla="*/ 27 h 29"/>
                <a:gd name="T10" fmla="*/ 31 w 35"/>
                <a:gd name="T11" fmla="*/ 26 h 29"/>
                <a:gd name="T12" fmla="*/ 33 w 35"/>
                <a:gd name="T13" fmla="*/ 25 h 29"/>
                <a:gd name="T14" fmla="*/ 33 w 35"/>
                <a:gd name="T15" fmla="*/ 23 h 29"/>
                <a:gd name="T16" fmla="*/ 35 w 35"/>
                <a:gd name="T17" fmla="*/ 22 h 29"/>
                <a:gd name="T18" fmla="*/ 34 w 35"/>
                <a:gd name="T19" fmla="*/ 19 h 29"/>
                <a:gd name="T20" fmla="*/ 33 w 35"/>
                <a:gd name="T21" fmla="*/ 16 h 29"/>
                <a:gd name="T22" fmla="*/ 33 w 35"/>
                <a:gd name="T23" fmla="*/ 12 h 29"/>
                <a:gd name="T24" fmla="*/ 32 w 35"/>
                <a:gd name="T25" fmla="*/ 8 h 29"/>
                <a:gd name="T26" fmla="*/ 26 w 35"/>
                <a:gd name="T27" fmla="*/ 2 h 29"/>
                <a:gd name="T28" fmla="*/ 24 w 35"/>
                <a:gd name="T29" fmla="*/ 3 h 29"/>
                <a:gd name="T30" fmla="*/ 22 w 35"/>
                <a:gd name="T31" fmla="*/ 3 h 29"/>
                <a:gd name="T32" fmla="*/ 19 w 35"/>
                <a:gd name="T33" fmla="*/ 3 h 29"/>
                <a:gd name="T34" fmla="*/ 18 w 35"/>
                <a:gd name="T35" fmla="*/ 3 h 29"/>
                <a:gd name="T36" fmla="*/ 15 w 35"/>
                <a:gd name="T37" fmla="*/ 2 h 29"/>
                <a:gd name="T38" fmla="*/ 10 w 35"/>
                <a:gd name="T39" fmla="*/ 1 h 29"/>
                <a:gd name="T40" fmla="*/ 5 w 35"/>
                <a:gd name="T41" fmla="*/ 1 h 29"/>
                <a:gd name="T42" fmla="*/ 5 w 35"/>
                <a:gd name="T43" fmla="*/ 4 h 29"/>
                <a:gd name="T44" fmla="*/ 3 w 35"/>
                <a:gd name="T45" fmla="*/ 6 h 29"/>
                <a:gd name="T46" fmla="*/ 0 w 35"/>
                <a:gd name="T47" fmla="*/ 8 h 29"/>
                <a:gd name="T48" fmla="*/ 3 w 35"/>
                <a:gd name="T49" fmla="*/ 13 h 29"/>
                <a:gd name="T50" fmla="*/ 8 w 35"/>
                <a:gd name="T51" fmla="*/ 19 h 29"/>
                <a:gd name="T52" fmla="*/ 10 w 35"/>
                <a:gd name="T53" fmla="*/ 16 h 29"/>
                <a:gd name="T54" fmla="*/ 10 w 35"/>
                <a:gd name="T55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29">
                  <a:moveTo>
                    <a:pt x="10" y="16"/>
                  </a:moveTo>
                  <a:cubicBezTo>
                    <a:pt x="14" y="14"/>
                    <a:pt x="18" y="12"/>
                    <a:pt x="20" y="17"/>
                  </a:cubicBezTo>
                  <a:cubicBezTo>
                    <a:pt x="22" y="19"/>
                    <a:pt x="21" y="20"/>
                    <a:pt x="21" y="23"/>
                  </a:cubicBezTo>
                  <a:cubicBezTo>
                    <a:pt x="22" y="24"/>
                    <a:pt x="24" y="21"/>
                    <a:pt x="25" y="21"/>
                  </a:cubicBezTo>
                  <a:cubicBezTo>
                    <a:pt x="27" y="20"/>
                    <a:pt x="27" y="29"/>
                    <a:pt x="29" y="27"/>
                  </a:cubicBezTo>
                  <a:cubicBezTo>
                    <a:pt x="30" y="27"/>
                    <a:pt x="30" y="26"/>
                    <a:pt x="31" y="26"/>
                  </a:cubicBezTo>
                  <a:cubicBezTo>
                    <a:pt x="31" y="25"/>
                    <a:pt x="33" y="26"/>
                    <a:pt x="33" y="25"/>
                  </a:cubicBezTo>
                  <a:cubicBezTo>
                    <a:pt x="34" y="24"/>
                    <a:pt x="33" y="23"/>
                    <a:pt x="33" y="23"/>
                  </a:cubicBezTo>
                  <a:cubicBezTo>
                    <a:pt x="33" y="21"/>
                    <a:pt x="35" y="22"/>
                    <a:pt x="35" y="22"/>
                  </a:cubicBezTo>
                  <a:cubicBezTo>
                    <a:pt x="35" y="21"/>
                    <a:pt x="32" y="20"/>
                    <a:pt x="34" y="19"/>
                  </a:cubicBezTo>
                  <a:cubicBezTo>
                    <a:pt x="35" y="18"/>
                    <a:pt x="35" y="17"/>
                    <a:pt x="33" y="16"/>
                  </a:cubicBezTo>
                  <a:cubicBezTo>
                    <a:pt x="32" y="15"/>
                    <a:pt x="34" y="13"/>
                    <a:pt x="33" y="12"/>
                  </a:cubicBezTo>
                  <a:cubicBezTo>
                    <a:pt x="32" y="11"/>
                    <a:pt x="33" y="10"/>
                    <a:pt x="32" y="8"/>
                  </a:cubicBezTo>
                  <a:cubicBezTo>
                    <a:pt x="31" y="7"/>
                    <a:pt x="29" y="0"/>
                    <a:pt x="26" y="2"/>
                  </a:cubicBezTo>
                  <a:cubicBezTo>
                    <a:pt x="26" y="2"/>
                    <a:pt x="25" y="3"/>
                    <a:pt x="24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8" y="3"/>
                    <a:pt x="18" y="4"/>
                    <a:pt x="18" y="3"/>
                  </a:cubicBezTo>
                  <a:cubicBezTo>
                    <a:pt x="16" y="2"/>
                    <a:pt x="17" y="2"/>
                    <a:pt x="15" y="2"/>
                  </a:cubicBezTo>
                  <a:cubicBezTo>
                    <a:pt x="12" y="3"/>
                    <a:pt x="12" y="1"/>
                    <a:pt x="10" y="1"/>
                  </a:cubicBezTo>
                  <a:cubicBezTo>
                    <a:pt x="8" y="0"/>
                    <a:pt x="6" y="0"/>
                    <a:pt x="5" y="1"/>
                  </a:cubicBezTo>
                  <a:cubicBezTo>
                    <a:pt x="5" y="2"/>
                    <a:pt x="3" y="3"/>
                    <a:pt x="5" y="4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5" y="15"/>
                    <a:pt x="6" y="16"/>
                    <a:pt x="8" y="19"/>
                  </a:cubicBezTo>
                  <a:cubicBezTo>
                    <a:pt x="9" y="18"/>
                    <a:pt x="9" y="17"/>
                    <a:pt x="10" y="16"/>
                  </a:cubicBezTo>
                  <a:cubicBezTo>
                    <a:pt x="11" y="16"/>
                    <a:pt x="10" y="17"/>
                    <a:pt x="10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8" name="Freeform 765">
              <a:extLst>
                <a:ext uri="{FF2B5EF4-FFF2-40B4-BE49-F238E27FC236}">
                  <a16:creationId xmlns:a16="http://schemas.microsoft.com/office/drawing/2014/main" id="{43EC8CF5-E470-3242-A48E-ACE5C086C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1409" y="7257837"/>
              <a:ext cx="128145" cy="60589"/>
            </a:xfrm>
            <a:custGeom>
              <a:avLst/>
              <a:gdLst>
                <a:gd name="T0" fmla="*/ 10 w 16"/>
                <a:gd name="T1" fmla="*/ 5 h 7"/>
                <a:gd name="T2" fmla="*/ 14 w 16"/>
                <a:gd name="T3" fmla="*/ 3 h 7"/>
                <a:gd name="T4" fmla="*/ 14 w 16"/>
                <a:gd name="T5" fmla="*/ 0 h 7"/>
                <a:gd name="T6" fmla="*/ 7 w 16"/>
                <a:gd name="T7" fmla="*/ 0 h 7"/>
                <a:gd name="T8" fmla="*/ 4 w 16"/>
                <a:gd name="T9" fmla="*/ 0 h 7"/>
                <a:gd name="T10" fmla="*/ 0 w 16"/>
                <a:gd name="T11" fmla="*/ 1 h 7"/>
                <a:gd name="T12" fmla="*/ 3 w 16"/>
                <a:gd name="T13" fmla="*/ 3 h 7"/>
                <a:gd name="T14" fmla="*/ 7 w 16"/>
                <a:gd name="T15" fmla="*/ 3 h 7"/>
                <a:gd name="T16" fmla="*/ 9 w 16"/>
                <a:gd name="T17" fmla="*/ 7 h 7"/>
                <a:gd name="T18" fmla="*/ 10 w 16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7">
                  <a:moveTo>
                    <a:pt x="10" y="5"/>
                  </a:moveTo>
                  <a:cubicBezTo>
                    <a:pt x="11" y="5"/>
                    <a:pt x="16" y="5"/>
                    <a:pt x="14" y="3"/>
                  </a:cubicBezTo>
                  <a:cubicBezTo>
                    <a:pt x="12" y="2"/>
                    <a:pt x="14" y="1"/>
                    <a:pt x="14" y="0"/>
                  </a:cubicBezTo>
                  <a:cubicBezTo>
                    <a:pt x="12" y="0"/>
                    <a:pt x="9" y="0"/>
                    <a:pt x="7" y="0"/>
                  </a:cubicBezTo>
                  <a:cubicBezTo>
                    <a:pt x="5" y="0"/>
                    <a:pt x="5" y="1"/>
                    <a:pt x="4" y="0"/>
                  </a:cubicBezTo>
                  <a:cubicBezTo>
                    <a:pt x="2" y="0"/>
                    <a:pt x="2" y="0"/>
                    <a:pt x="0" y="1"/>
                  </a:cubicBezTo>
                  <a:cubicBezTo>
                    <a:pt x="1" y="2"/>
                    <a:pt x="1" y="3"/>
                    <a:pt x="3" y="3"/>
                  </a:cubicBezTo>
                  <a:cubicBezTo>
                    <a:pt x="4" y="3"/>
                    <a:pt x="7" y="3"/>
                    <a:pt x="7" y="3"/>
                  </a:cubicBezTo>
                  <a:cubicBezTo>
                    <a:pt x="5" y="5"/>
                    <a:pt x="7" y="6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9" name="Freeform 766">
              <a:extLst>
                <a:ext uri="{FF2B5EF4-FFF2-40B4-BE49-F238E27FC236}">
                  <a16:creationId xmlns:a16="http://schemas.microsoft.com/office/drawing/2014/main" id="{B96BD39A-8AB0-3A49-BFA9-B900AFF1C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228" y="7200132"/>
              <a:ext cx="119965" cy="34623"/>
            </a:xfrm>
            <a:custGeom>
              <a:avLst/>
              <a:gdLst>
                <a:gd name="T0" fmla="*/ 4 w 15"/>
                <a:gd name="T1" fmla="*/ 4 h 4"/>
                <a:gd name="T2" fmla="*/ 9 w 15"/>
                <a:gd name="T3" fmla="*/ 3 h 4"/>
                <a:gd name="T4" fmla="*/ 15 w 15"/>
                <a:gd name="T5" fmla="*/ 2 h 4"/>
                <a:gd name="T6" fmla="*/ 8 w 15"/>
                <a:gd name="T7" fmla="*/ 1 h 4"/>
                <a:gd name="T8" fmla="*/ 0 w 15"/>
                <a:gd name="T9" fmla="*/ 4 h 4"/>
                <a:gd name="T10" fmla="*/ 4 w 15"/>
                <a:gd name="T11" fmla="*/ 4 h 4"/>
                <a:gd name="T12" fmla="*/ 4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4" y="4"/>
                  </a:moveTo>
                  <a:cubicBezTo>
                    <a:pt x="6" y="3"/>
                    <a:pt x="7" y="2"/>
                    <a:pt x="9" y="3"/>
                  </a:cubicBezTo>
                  <a:cubicBezTo>
                    <a:pt x="10" y="3"/>
                    <a:pt x="14" y="4"/>
                    <a:pt x="15" y="2"/>
                  </a:cubicBezTo>
                  <a:cubicBezTo>
                    <a:pt x="15" y="3"/>
                    <a:pt x="9" y="0"/>
                    <a:pt x="8" y="1"/>
                  </a:cubicBezTo>
                  <a:cubicBezTo>
                    <a:pt x="5" y="2"/>
                    <a:pt x="1" y="0"/>
                    <a:pt x="0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0" name="Freeform 767">
              <a:extLst>
                <a:ext uri="{FF2B5EF4-FFF2-40B4-BE49-F238E27FC236}">
                  <a16:creationId xmlns:a16="http://schemas.microsoft.com/office/drawing/2014/main" id="{5F9688E2-EF3F-6C47-9135-52AF94582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6605779"/>
              <a:ext cx="479859" cy="577041"/>
            </a:xfrm>
            <a:custGeom>
              <a:avLst/>
              <a:gdLst>
                <a:gd name="T0" fmla="*/ 5 w 60"/>
                <a:gd name="T1" fmla="*/ 57 h 68"/>
                <a:gd name="T2" fmla="*/ 15 w 60"/>
                <a:gd name="T3" fmla="*/ 57 h 68"/>
                <a:gd name="T4" fmla="*/ 18 w 60"/>
                <a:gd name="T5" fmla="*/ 59 h 68"/>
                <a:gd name="T6" fmla="*/ 21 w 60"/>
                <a:gd name="T7" fmla="*/ 63 h 68"/>
                <a:gd name="T8" fmla="*/ 27 w 60"/>
                <a:gd name="T9" fmla="*/ 64 h 68"/>
                <a:gd name="T10" fmla="*/ 32 w 60"/>
                <a:gd name="T11" fmla="*/ 64 h 68"/>
                <a:gd name="T12" fmla="*/ 35 w 60"/>
                <a:gd name="T13" fmla="*/ 62 h 68"/>
                <a:gd name="T14" fmla="*/ 39 w 60"/>
                <a:gd name="T15" fmla="*/ 62 h 68"/>
                <a:gd name="T16" fmla="*/ 44 w 60"/>
                <a:gd name="T17" fmla="*/ 61 h 68"/>
                <a:gd name="T18" fmla="*/ 53 w 60"/>
                <a:gd name="T19" fmla="*/ 61 h 68"/>
                <a:gd name="T20" fmla="*/ 58 w 60"/>
                <a:gd name="T21" fmla="*/ 61 h 68"/>
                <a:gd name="T22" fmla="*/ 58 w 60"/>
                <a:gd name="T23" fmla="*/ 54 h 68"/>
                <a:gd name="T24" fmla="*/ 56 w 60"/>
                <a:gd name="T25" fmla="*/ 38 h 68"/>
                <a:gd name="T26" fmla="*/ 52 w 60"/>
                <a:gd name="T27" fmla="*/ 12 h 68"/>
                <a:gd name="T28" fmla="*/ 60 w 60"/>
                <a:gd name="T29" fmla="*/ 12 h 68"/>
                <a:gd name="T30" fmla="*/ 43 w 60"/>
                <a:gd name="T31" fmla="*/ 0 h 68"/>
                <a:gd name="T32" fmla="*/ 42 w 60"/>
                <a:gd name="T33" fmla="*/ 7 h 68"/>
                <a:gd name="T34" fmla="*/ 37 w 60"/>
                <a:gd name="T35" fmla="*/ 7 h 68"/>
                <a:gd name="T36" fmla="*/ 29 w 60"/>
                <a:gd name="T37" fmla="*/ 7 h 68"/>
                <a:gd name="T38" fmla="*/ 26 w 60"/>
                <a:gd name="T39" fmla="*/ 7 h 68"/>
                <a:gd name="T40" fmla="*/ 26 w 60"/>
                <a:gd name="T41" fmla="*/ 12 h 68"/>
                <a:gd name="T42" fmla="*/ 26 w 60"/>
                <a:gd name="T43" fmla="*/ 19 h 68"/>
                <a:gd name="T44" fmla="*/ 20 w 60"/>
                <a:gd name="T45" fmla="*/ 25 h 68"/>
                <a:gd name="T46" fmla="*/ 20 w 60"/>
                <a:gd name="T47" fmla="*/ 32 h 68"/>
                <a:gd name="T48" fmla="*/ 16 w 60"/>
                <a:gd name="T49" fmla="*/ 32 h 68"/>
                <a:gd name="T50" fmla="*/ 3 w 60"/>
                <a:gd name="T51" fmla="*/ 32 h 68"/>
                <a:gd name="T52" fmla="*/ 1 w 60"/>
                <a:gd name="T53" fmla="*/ 33 h 68"/>
                <a:gd name="T54" fmla="*/ 4 w 60"/>
                <a:gd name="T55" fmla="*/ 36 h 68"/>
                <a:gd name="T56" fmla="*/ 3 w 60"/>
                <a:gd name="T57" fmla="*/ 41 h 68"/>
                <a:gd name="T58" fmla="*/ 6 w 60"/>
                <a:gd name="T59" fmla="*/ 48 h 68"/>
                <a:gd name="T60" fmla="*/ 3 w 60"/>
                <a:gd name="T61" fmla="*/ 58 h 68"/>
                <a:gd name="T62" fmla="*/ 5 w 60"/>
                <a:gd name="T63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68">
                  <a:moveTo>
                    <a:pt x="5" y="57"/>
                  </a:moveTo>
                  <a:cubicBezTo>
                    <a:pt x="7" y="57"/>
                    <a:pt x="13" y="55"/>
                    <a:pt x="15" y="57"/>
                  </a:cubicBezTo>
                  <a:cubicBezTo>
                    <a:pt x="16" y="58"/>
                    <a:pt x="17" y="58"/>
                    <a:pt x="18" y="59"/>
                  </a:cubicBezTo>
                  <a:cubicBezTo>
                    <a:pt x="19" y="61"/>
                    <a:pt x="20" y="62"/>
                    <a:pt x="21" y="63"/>
                  </a:cubicBezTo>
                  <a:cubicBezTo>
                    <a:pt x="22" y="64"/>
                    <a:pt x="26" y="68"/>
                    <a:pt x="27" y="64"/>
                  </a:cubicBezTo>
                  <a:cubicBezTo>
                    <a:pt x="28" y="58"/>
                    <a:pt x="30" y="65"/>
                    <a:pt x="32" y="64"/>
                  </a:cubicBezTo>
                  <a:cubicBezTo>
                    <a:pt x="33" y="62"/>
                    <a:pt x="33" y="62"/>
                    <a:pt x="35" y="62"/>
                  </a:cubicBezTo>
                  <a:cubicBezTo>
                    <a:pt x="37" y="62"/>
                    <a:pt x="38" y="62"/>
                    <a:pt x="39" y="62"/>
                  </a:cubicBezTo>
                  <a:cubicBezTo>
                    <a:pt x="41" y="61"/>
                    <a:pt x="43" y="61"/>
                    <a:pt x="44" y="61"/>
                  </a:cubicBezTo>
                  <a:cubicBezTo>
                    <a:pt x="47" y="61"/>
                    <a:pt x="50" y="61"/>
                    <a:pt x="53" y="61"/>
                  </a:cubicBezTo>
                  <a:cubicBezTo>
                    <a:pt x="54" y="61"/>
                    <a:pt x="57" y="62"/>
                    <a:pt x="58" y="61"/>
                  </a:cubicBezTo>
                  <a:cubicBezTo>
                    <a:pt x="59" y="61"/>
                    <a:pt x="58" y="55"/>
                    <a:pt x="58" y="54"/>
                  </a:cubicBezTo>
                  <a:cubicBezTo>
                    <a:pt x="57" y="48"/>
                    <a:pt x="56" y="43"/>
                    <a:pt x="56" y="38"/>
                  </a:cubicBezTo>
                  <a:cubicBezTo>
                    <a:pt x="55" y="29"/>
                    <a:pt x="53" y="21"/>
                    <a:pt x="52" y="12"/>
                  </a:cubicBezTo>
                  <a:cubicBezTo>
                    <a:pt x="55" y="12"/>
                    <a:pt x="58" y="12"/>
                    <a:pt x="60" y="12"/>
                  </a:cubicBezTo>
                  <a:cubicBezTo>
                    <a:pt x="54" y="8"/>
                    <a:pt x="48" y="4"/>
                    <a:pt x="43" y="0"/>
                  </a:cubicBezTo>
                  <a:cubicBezTo>
                    <a:pt x="43" y="1"/>
                    <a:pt x="43" y="7"/>
                    <a:pt x="42" y="7"/>
                  </a:cubicBezTo>
                  <a:cubicBezTo>
                    <a:pt x="41" y="7"/>
                    <a:pt x="39" y="7"/>
                    <a:pt x="37" y="7"/>
                  </a:cubicBezTo>
                  <a:cubicBezTo>
                    <a:pt x="35" y="7"/>
                    <a:pt x="32" y="7"/>
                    <a:pt x="29" y="7"/>
                  </a:cubicBezTo>
                  <a:cubicBezTo>
                    <a:pt x="29" y="7"/>
                    <a:pt x="26" y="7"/>
                    <a:pt x="26" y="7"/>
                  </a:cubicBezTo>
                  <a:cubicBezTo>
                    <a:pt x="25" y="8"/>
                    <a:pt x="26" y="11"/>
                    <a:pt x="26" y="12"/>
                  </a:cubicBezTo>
                  <a:cubicBezTo>
                    <a:pt x="26" y="14"/>
                    <a:pt x="26" y="17"/>
                    <a:pt x="26" y="19"/>
                  </a:cubicBezTo>
                  <a:cubicBezTo>
                    <a:pt x="26" y="22"/>
                    <a:pt x="20" y="21"/>
                    <a:pt x="20" y="25"/>
                  </a:cubicBezTo>
                  <a:cubicBezTo>
                    <a:pt x="20" y="26"/>
                    <a:pt x="21" y="31"/>
                    <a:pt x="20" y="32"/>
                  </a:cubicBezTo>
                  <a:cubicBezTo>
                    <a:pt x="20" y="32"/>
                    <a:pt x="17" y="32"/>
                    <a:pt x="16" y="32"/>
                  </a:cubicBezTo>
                  <a:cubicBezTo>
                    <a:pt x="12" y="32"/>
                    <a:pt x="7" y="32"/>
                    <a:pt x="3" y="32"/>
                  </a:cubicBezTo>
                  <a:cubicBezTo>
                    <a:pt x="2" y="32"/>
                    <a:pt x="0" y="31"/>
                    <a:pt x="1" y="33"/>
                  </a:cubicBezTo>
                  <a:cubicBezTo>
                    <a:pt x="2" y="34"/>
                    <a:pt x="3" y="35"/>
                    <a:pt x="4" y="36"/>
                  </a:cubicBezTo>
                  <a:cubicBezTo>
                    <a:pt x="5" y="38"/>
                    <a:pt x="4" y="40"/>
                    <a:pt x="3" y="41"/>
                  </a:cubicBezTo>
                  <a:cubicBezTo>
                    <a:pt x="3" y="44"/>
                    <a:pt x="6" y="45"/>
                    <a:pt x="6" y="48"/>
                  </a:cubicBezTo>
                  <a:cubicBezTo>
                    <a:pt x="7" y="51"/>
                    <a:pt x="4" y="55"/>
                    <a:pt x="3" y="58"/>
                  </a:cubicBezTo>
                  <a:cubicBezTo>
                    <a:pt x="4" y="58"/>
                    <a:pt x="4" y="57"/>
                    <a:pt x="5" y="5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1" name="Freeform 768">
              <a:extLst>
                <a:ext uri="{FF2B5EF4-FFF2-40B4-BE49-F238E27FC236}">
                  <a16:creationId xmlns:a16="http://schemas.microsoft.com/office/drawing/2014/main" id="{33D65A4C-6066-F442-B95A-77DDA6E8E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870" y="7081837"/>
              <a:ext cx="231750" cy="193312"/>
            </a:xfrm>
            <a:custGeom>
              <a:avLst/>
              <a:gdLst>
                <a:gd name="T0" fmla="*/ 8 w 29"/>
                <a:gd name="T1" fmla="*/ 22 h 23"/>
                <a:gd name="T2" fmla="*/ 10 w 29"/>
                <a:gd name="T3" fmla="*/ 21 h 23"/>
                <a:gd name="T4" fmla="*/ 15 w 29"/>
                <a:gd name="T5" fmla="*/ 21 h 23"/>
                <a:gd name="T6" fmla="*/ 23 w 29"/>
                <a:gd name="T7" fmla="*/ 21 h 23"/>
                <a:gd name="T8" fmla="*/ 27 w 29"/>
                <a:gd name="T9" fmla="*/ 22 h 23"/>
                <a:gd name="T10" fmla="*/ 29 w 29"/>
                <a:gd name="T11" fmla="*/ 19 h 23"/>
                <a:gd name="T12" fmla="*/ 25 w 29"/>
                <a:gd name="T13" fmla="*/ 14 h 23"/>
                <a:gd name="T14" fmla="*/ 25 w 29"/>
                <a:gd name="T15" fmla="*/ 10 h 23"/>
                <a:gd name="T16" fmla="*/ 19 w 29"/>
                <a:gd name="T17" fmla="*/ 4 h 23"/>
                <a:gd name="T18" fmla="*/ 9 w 29"/>
                <a:gd name="T19" fmla="*/ 1 h 23"/>
                <a:gd name="T20" fmla="*/ 5 w 29"/>
                <a:gd name="T21" fmla="*/ 1 h 23"/>
                <a:gd name="T22" fmla="*/ 2 w 29"/>
                <a:gd name="T23" fmla="*/ 6 h 23"/>
                <a:gd name="T24" fmla="*/ 1 w 29"/>
                <a:gd name="T25" fmla="*/ 10 h 23"/>
                <a:gd name="T26" fmla="*/ 2 w 29"/>
                <a:gd name="T27" fmla="*/ 12 h 23"/>
                <a:gd name="T28" fmla="*/ 2 w 29"/>
                <a:gd name="T29" fmla="*/ 14 h 23"/>
                <a:gd name="T30" fmla="*/ 4 w 29"/>
                <a:gd name="T31" fmla="*/ 15 h 23"/>
                <a:gd name="T32" fmla="*/ 9 w 29"/>
                <a:gd name="T33" fmla="*/ 15 h 23"/>
                <a:gd name="T34" fmla="*/ 10 w 29"/>
                <a:gd name="T35" fmla="*/ 14 h 23"/>
                <a:gd name="T36" fmla="*/ 17 w 29"/>
                <a:gd name="T37" fmla="*/ 16 h 23"/>
                <a:gd name="T38" fmla="*/ 11 w 29"/>
                <a:gd name="T39" fmla="*/ 17 h 23"/>
                <a:gd name="T40" fmla="*/ 6 w 29"/>
                <a:gd name="T41" fmla="*/ 18 h 23"/>
                <a:gd name="T42" fmla="*/ 3 w 29"/>
                <a:gd name="T43" fmla="*/ 21 h 23"/>
                <a:gd name="T44" fmla="*/ 5 w 29"/>
                <a:gd name="T45" fmla="*/ 21 h 23"/>
                <a:gd name="T46" fmla="*/ 8 w 29"/>
                <a:gd name="T4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23">
                  <a:moveTo>
                    <a:pt x="8" y="22"/>
                  </a:moveTo>
                  <a:cubicBezTo>
                    <a:pt x="9" y="22"/>
                    <a:pt x="9" y="21"/>
                    <a:pt x="10" y="21"/>
                  </a:cubicBezTo>
                  <a:cubicBezTo>
                    <a:pt x="12" y="21"/>
                    <a:pt x="13" y="21"/>
                    <a:pt x="15" y="21"/>
                  </a:cubicBezTo>
                  <a:cubicBezTo>
                    <a:pt x="17" y="21"/>
                    <a:pt x="20" y="20"/>
                    <a:pt x="23" y="21"/>
                  </a:cubicBezTo>
                  <a:cubicBezTo>
                    <a:pt x="24" y="22"/>
                    <a:pt x="25" y="23"/>
                    <a:pt x="27" y="22"/>
                  </a:cubicBezTo>
                  <a:cubicBezTo>
                    <a:pt x="29" y="22"/>
                    <a:pt x="29" y="21"/>
                    <a:pt x="29" y="19"/>
                  </a:cubicBezTo>
                  <a:cubicBezTo>
                    <a:pt x="29" y="17"/>
                    <a:pt x="25" y="16"/>
                    <a:pt x="25" y="14"/>
                  </a:cubicBezTo>
                  <a:cubicBezTo>
                    <a:pt x="25" y="14"/>
                    <a:pt x="25" y="10"/>
                    <a:pt x="25" y="10"/>
                  </a:cubicBezTo>
                  <a:cubicBezTo>
                    <a:pt x="24" y="10"/>
                    <a:pt x="20" y="5"/>
                    <a:pt x="19" y="4"/>
                  </a:cubicBezTo>
                  <a:cubicBezTo>
                    <a:pt x="16" y="1"/>
                    <a:pt x="13" y="0"/>
                    <a:pt x="9" y="1"/>
                  </a:cubicBezTo>
                  <a:cubicBezTo>
                    <a:pt x="8" y="1"/>
                    <a:pt x="5" y="0"/>
                    <a:pt x="5" y="1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3" y="8"/>
                    <a:pt x="3" y="9"/>
                    <a:pt x="1" y="10"/>
                  </a:cubicBezTo>
                  <a:cubicBezTo>
                    <a:pt x="0" y="10"/>
                    <a:pt x="3" y="12"/>
                    <a:pt x="2" y="12"/>
                  </a:cubicBezTo>
                  <a:cubicBezTo>
                    <a:pt x="4" y="13"/>
                    <a:pt x="2" y="13"/>
                    <a:pt x="2" y="14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4" y="16"/>
                    <a:pt x="8" y="15"/>
                    <a:pt x="9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1" y="14"/>
                    <a:pt x="17" y="17"/>
                    <a:pt x="17" y="16"/>
                  </a:cubicBezTo>
                  <a:cubicBezTo>
                    <a:pt x="16" y="18"/>
                    <a:pt x="12" y="17"/>
                    <a:pt x="11" y="17"/>
                  </a:cubicBezTo>
                  <a:cubicBezTo>
                    <a:pt x="9" y="16"/>
                    <a:pt x="8" y="18"/>
                    <a:pt x="6" y="18"/>
                  </a:cubicBezTo>
                  <a:cubicBezTo>
                    <a:pt x="3" y="18"/>
                    <a:pt x="1" y="18"/>
                    <a:pt x="3" y="21"/>
                  </a:cubicBezTo>
                  <a:cubicBezTo>
                    <a:pt x="3" y="22"/>
                    <a:pt x="4" y="21"/>
                    <a:pt x="5" y="21"/>
                  </a:cubicBezTo>
                  <a:cubicBezTo>
                    <a:pt x="6" y="21"/>
                    <a:pt x="7" y="22"/>
                    <a:pt x="8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2" name="Freeform 769">
              <a:extLst>
                <a:ext uri="{FF2B5EF4-FFF2-40B4-BE49-F238E27FC236}">
                  <a16:creationId xmlns:a16="http://schemas.microsoft.com/office/drawing/2014/main" id="{E31C1C4C-A5B3-AD42-92D1-02DC656B9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8630" y="6700989"/>
              <a:ext cx="670712" cy="660715"/>
            </a:xfrm>
            <a:custGeom>
              <a:avLst/>
              <a:gdLst>
                <a:gd name="T0" fmla="*/ 27 w 84"/>
                <a:gd name="T1" fmla="*/ 1 h 78"/>
                <a:gd name="T2" fmla="*/ 33 w 84"/>
                <a:gd name="T3" fmla="*/ 45 h 78"/>
                <a:gd name="T4" fmla="*/ 32 w 84"/>
                <a:gd name="T5" fmla="*/ 50 h 78"/>
                <a:gd name="T6" fmla="*/ 19 w 84"/>
                <a:gd name="T7" fmla="*/ 50 h 78"/>
                <a:gd name="T8" fmla="*/ 15 w 84"/>
                <a:gd name="T9" fmla="*/ 50 h 78"/>
                <a:gd name="T10" fmla="*/ 12 w 84"/>
                <a:gd name="T11" fmla="*/ 51 h 78"/>
                <a:gd name="T12" fmla="*/ 8 w 84"/>
                <a:gd name="T13" fmla="*/ 51 h 78"/>
                <a:gd name="T14" fmla="*/ 6 w 84"/>
                <a:gd name="T15" fmla="*/ 52 h 78"/>
                <a:gd name="T16" fmla="*/ 3 w 84"/>
                <a:gd name="T17" fmla="*/ 50 h 78"/>
                <a:gd name="T18" fmla="*/ 0 w 84"/>
                <a:gd name="T19" fmla="*/ 55 h 78"/>
                <a:gd name="T20" fmla="*/ 0 w 84"/>
                <a:gd name="T21" fmla="*/ 59 h 78"/>
                <a:gd name="T22" fmla="*/ 3 w 84"/>
                <a:gd name="T23" fmla="*/ 63 h 78"/>
                <a:gd name="T24" fmla="*/ 4 w 84"/>
                <a:gd name="T25" fmla="*/ 67 h 78"/>
                <a:gd name="T26" fmla="*/ 7 w 84"/>
                <a:gd name="T27" fmla="*/ 68 h 78"/>
                <a:gd name="T28" fmla="*/ 11 w 84"/>
                <a:gd name="T29" fmla="*/ 68 h 78"/>
                <a:gd name="T30" fmla="*/ 15 w 84"/>
                <a:gd name="T31" fmla="*/ 66 h 78"/>
                <a:gd name="T32" fmla="*/ 20 w 84"/>
                <a:gd name="T33" fmla="*/ 75 h 78"/>
                <a:gd name="T34" fmla="*/ 20 w 84"/>
                <a:gd name="T35" fmla="*/ 77 h 78"/>
                <a:gd name="T36" fmla="*/ 23 w 84"/>
                <a:gd name="T37" fmla="*/ 77 h 78"/>
                <a:gd name="T38" fmla="*/ 27 w 84"/>
                <a:gd name="T39" fmla="*/ 77 h 78"/>
                <a:gd name="T40" fmla="*/ 30 w 84"/>
                <a:gd name="T41" fmla="*/ 77 h 78"/>
                <a:gd name="T42" fmla="*/ 35 w 84"/>
                <a:gd name="T43" fmla="*/ 71 h 78"/>
                <a:gd name="T44" fmla="*/ 35 w 84"/>
                <a:gd name="T45" fmla="*/ 69 h 78"/>
                <a:gd name="T46" fmla="*/ 39 w 84"/>
                <a:gd name="T47" fmla="*/ 67 h 78"/>
                <a:gd name="T48" fmla="*/ 40 w 84"/>
                <a:gd name="T49" fmla="*/ 63 h 78"/>
                <a:gd name="T50" fmla="*/ 42 w 84"/>
                <a:gd name="T51" fmla="*/ 62 h 78"/>
                <a:gd name="T52" fmla="*/ 49 w 84"/>
                <a:gd name="T53" fmla="*/ 57 h 78"/>
                <a:gd name="T54" fmla="*/ 51 w 84"/>
                <a:gd name="T55" fmla="*/ 57 h 78"/>
                <a:gd name="T56" fmla="*/ 52 w 84"/>
                <a:gd name="T57" fmla="*/ 56 h 78"/>
                <a:gd name="T58" fmla="*/ 55 w 84"/>
                <a:gd name="T59" fmla="*/ 54 h 78"/>
                <a:gd name="T60" fmla="*/ 65 w 84"/>
                <a:gd name="T61" fmla="*/ 53 h 78"/>
                <a:gd name="T62" fmla="*/ 70 w 84"/>
                <a:gd name="T63" fmla="*/ 52 h 78"/>
                <a:gd name="T64" fmla="*/ 78 w 84"/>
                <a:gd name="T65" fmla="*/ 51 h 78"/>
                <a:gd name="T66" fmla="*/ 82 w 84"/>
                <a:gd name="T67" fmla="*/ 31 h 78"/>
                <a:gd name="T68" fmla="*/ 77 w 84"/>
                <a:gd name="T69" fmla="*/ 32 h 78"/>
                <a:gd name="T70" fmla="*/ 77 w 84"/>
                <a:gd name="T71" fmla="*/ 28 h 78"/>
                <a:gd name="T72" fmla="*/ 70 w 84"/>
                <a:gd name="T73" fmla="*/ 26 h 78"/>
                <a:gd name="T74" fmla="*/ 66 w 84"/>
                <a:gd name="T75" fmla="*/ 22 h 78"/>
                <a:gd name="T76" fmla="*/ 63 w 84"/>
                <a:gd name="T77" fmla="*/ 20 h 78"/>
                <a:gd name="T78" fmla="*/ 56 w 84"/>
                <a:gd name="T79" fmla="*/ 14 h 78"/>
                <a:gd name="T80" fmla="*/ 39 w 84"/>
                <a:gd name="T81" fmla="*/ 3 h 78"/>
                <a:gd name="T82" fmla="*/ 35 w 84"/>
                <a:gd name="T83" fmla="*/ 1 h 78"/>
                <a:gd name="T84" fmla="*/ 27 w 84"/>
                <a:gd name="T85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4" h="78">
                  <a:moveTo>
                    <a:pt x="27" y="1"/>
                  </a:moveTo>
                  <a:cubicBezTo>
                    <a:pt x="29" y="16"/>
                    <a:pt x="31" y="31"/>
                    <a:pt x="33" y="45"/>
                  </a:cubicBezTo>
                  <a:cubicBezTo>
                    <a:pt x="33" y="47"/>
                    <a:pt x="35" y="50"/>
                    <a:pt x="32" y="50"/>
                  </a:cubicBezTo>
                  <a:cubicBezTo>
                    <a:pt x="28" y="50"/>
                    <a:pt x="23" y="50"/>
                    <a:pt x="19" y="50"/>
                  </a:cubicBezTo>
                  <a:cubicBezTo>
                    <a:pt x="17" y="50"/>
                    <a:pt x="16" y="50"/>
                    <a:pt x="15" y="50"/>
                  </a:cubicBezTo>
                  <a:cubicBezTo>
                    <a:pt x="14" y="50"/>
                    <a:pt x="13" y="51"/>
                    <a:pt x="12" y="51"/>
                  </a:cubicBezTo>
                  <a:cubicBezTo>
                    <a:pt x="11" y="52"/>
                    <a:pt x="10" y="51"/>
                    <a:pt x="8" y="51"/>
                  </a:cubicBezTo>
                  <a:cubicBezTo>
                    <a:pt x="7" y="51"/>
                    <a:pt x="7" y="53"/>
                    <a:pt x="6" y="52"/>
                  </a:cubicBezTo>
                  <a:cubicBezTo>
                    <a:pt x="5" y="52"/>
                    <a:pt x="4" y="50"/>
                    <a:pt x="3" y="50"/>
                  </a:cubicBezTo>
                  <a:cubicBezTo>
                    <a:pt x="2" y="50"/>
                    <a:pt x="2" y="56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0" y="61"/>
                    <a:pt x="2" y="61"/>
                    <a:pt x="3" y="63"/>
                  </a:cubicBezTo>
                  <a:cubicBezTo>
                    <a:pt x="4" y="64"/>
                    <a:pt x="3" y="66"/>
                    <a:pt x="4" y="67"/>
                  </a:cubicBezTo>
                  <a:cubicBezTo>
                    <a:pt x="5" y="69"/>
                    <a:pt x="6" y="67"/>
                    <a:pt x="7" y="68"/>
                  </a:cubicBezTo>
                  <a:cubicBezTo>
                    <a:pt x="7" y="69"/>
                    <a:pt x="10" y="68"/>
                    <a:pt x="11" y="68"/>
                  </a:cubicBezTo>
                  <a:cubicBezTo>
                    <a:pt x="12" y="68"/>
                    <a:pt x="14" y="66"/>
                    <a:pt x="15" y="66"/>
                  </a:cubicBezTo>
                  <a:cubicBezTo>
                    <a:pt x="17" y="68"/>
                    <a:pt x="18" y="73"/>
                    <a:pt x="20" y="75"/>
                  </a:cubicBezTo>
                  <a:cubicBezTo>
                    <a:pt x="20" y="75"/>
                    <a:pt x="19" y="77"/>
                    <a:pt x="20" y="77"/>
                  </a:cubicBezTo>
                  <a:cubicBezTo>
                    <a:pt x="21" y="78"/>
                    <a:pt x="22" y="76"/>
                    <a:pt x="23" y="77"/>
                  </a:cubicBezTo>
                  <a:cubicBezTo>
                    <a:pt x="24" y="78"/>
                    <a:pt x="26" y="78"/>
                    <a:pt x="27" y="77"/>
                  </a:cubicBezTo>
                  <a:cubicBezTo>
                    <a:pt x="29" y="75"/>
                    <a:pt x="29" y="77"/>
                    <a:pt x="30" y="77"/>
                  </a:cubicBezTo>
                  <a:cubicBezTo>
                    <a:pt x="33" y="77"/>
                    <a:pt x="35" y="73"/>
                    <a:pt x="35" y="71"/>
                  </a:cubicBezTo>
                  <a:cubicBezTo>
                    <a:pt x="35" y="70"/>
                    <a:pt x="33" y="70"/>
                    <a:pt x="35" y="69"/>
                  </a:cubicBezTo>
                  <a:cubicBezTo>
                    <a:pt x="36" y="68"/>
                    <a:pt x="38" y="69"/>
                    <a:pt x="39" y="67"/>
                  </a:cubicBezTo>
                  <a:cubicBezTo>
                    <a:pt x="39" y="66"/>
                    <a:pt x="40" y="64"/>
                    <a:pt x="40" y="63"/>
                  </a:cubicBezTo>
                  <a:cubicBezTo>
                    <a:pt x="41" y="61"/>
                    <a:pt x="41" y="60"/>
                    <a:pt x="42" y="62"/>
                  </a:cubicBezTo>
                  <a:cubicBezTo>
                    <a:pt x="45" y="64"/>
                    <a:pt x="47" y="56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7"/>
                    <a:pt x="52" y="56"/>
                    <a:pt x="52" y="56"/>
                  </a:cubicBezTo>
                  <a:cubicBezTo>
                    <a:pt x="53" y="55"/>
                    <a:pt x="54" y="55"/>
                    <a:pt x="55" y="54"/>
                  </a:cubicBezTo>
                  <a:cubicBezTo>
                    <a:pt x="58" y="51"/>
                    <a:pt x="61" y="54"/>
                    <a:pt x="65" y="53"/>
                  </a:cubicBezTo>
                  <a:cubicBezTo>
                    <a:pt x="67" y="53"/>
                    <a:pt x="68" y="52"/>
                    <a:pt x="70" y="52"/>
                  </a:cubicBezTo>
                  <a:cubicBezTo>
                    <a:pt x="73" y="52"/>
                    <a:pt x="76" y="52"/>
                    <a:pt x="78" y="51"/>
                  </a:cubicBezTo>
                  <a:cubicBezTo>
                    <a:pt x="84" y="49"/>
                    <a:pt x="82" y="36"/>
                    <a:pt x="82" y="31"/>
                  </a:cubicBezTo>
                  <a:cubicBezTo>
                    <a:pt x="81" y="32"/>
                    <a:pt x="78" y="34"/>
                    <a:pt x="77" y="32"/>
                  </a:cubicBezTo>
                  <a:cubicBezTo>
                    <a:pt x="76" y="31"/>
                    <a:pt x="78" y="29"/>
                    <a:pt x="77" y="28"/>
                  </a:cubicBezTo>
                  <a:cubicBezTo>
                    <a:pt x="76" y="26"/>
                    <a:pt x="72" y="27"/>
                    <a:pt x="70" y="26"/>
                  </a:cubicBezTo>
                  <a:cubicBezTo>
                    <a:pt x="68" y="26"/>
                    <a:pt x="67" y="23"/>
                    <a:pt x="66" y="22"/>
                  </a:cubicBezTo>
                  <a:cubicBezTo>
                    <a:pt x="66" y="21"/>
                    <a:pt x="65" y="20"/>
                    <a:pt x="63" y="20"/>
                  </a:cubicBezTo>
                  <a:cubicBezTo>
                    <a:pt x="61" y="18"/>
                    <a:pt x="58" y="16"/>
                    <a:pt x="56" y="14"/>
                  </a:cubicBezTo>
                  <a:cubicBezTo>
                    <a:pt x="50" y="11"/>
                    <a:pt x="44" y="7"/>
                    <a:pt x="39" y="3"/>
                  </a:cubicBezTo>
                  <a:cubicBezTo>
                    <a:pt x="38" y="3"/>
                    <a:pt x="36" y="1"/>
                    <a:pt x="35" y="1"/>
                  </a:cubicBezTo>
                  <a:cubicBezTo>
                    <a:pt x="33" y="0"/>
                    <a:pt x="30" y="1"/>
                    <a:pt x="2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3" name="Freeform 770">
              <a:extLst>
                <a:ext uri="{FF2B5EF4-FFF2-40B4-BE49-F238E27FC236}">
                  <a16:creationId xmlns:a16="http://schemas.microsoft.com/office/drawing/2014/main" id="{FC1BDC97-505B-F047-88DB-A1A56960A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5484" y="6395156"/>
              <a:ext cx="441689" cy="455864"/>
            </a:xfrm>
            <a:custGeom>
              <a:avLst/>
              <a:gdLst>
                <a:gd name="T0" fmla="*/ 45 w 55"/>
                <a:gd name="T1" fmla="*/ 54 h 54"/>
                <a:gd name="T2" fmla="*/ 48 w 55"/>
                <a:gd name="T3" fmla="*/ 51 h 54"/>
                <a:gd name="T4" fmla="*/ 51 w 55"/>
                <a:gd name="T5" fmla="*/ 48 h 54"/>
                <a:gd name="T6" fmla="*/ 54 w 55"/>
                <a:gd name="T7" fmla="*/ 44 h 54"/>
                <a:gd name="T8" fmla="*/ 55 w 55"/>
                <a:gd name="T9" fmla="*/ 42 h 54"/>
                <a:gd name="T10" fmla="*/ 50 w 55"/>
                <a:gd name="T11" fmla="*/ 36 h 54"/>
                <a:gd name="T12" fmla="*/ 45 w 55"/>
                <a:gd name="T13" fmla="*/ 25 h 54"/>
                <a:gd name="T14" fmla="*/ 40 w 55"/>
                <a:gd name="T15" fmla="*/ 16 h 54"/>
                <a:gd name="T16" fmla="*/ 38 w 55"/>
                <a:gd name="T17" fmla="*/ 8 h 54"/>
                <a:gd name="T18" fmla="*/ 47 w 55"/>
                <a:gd name="T19" fmla="*/ 22 h 54"/>
                <a:gd name="T20" fmla="*/ 49 w 55"/>
                <a:gd name="T21" fmla="*/ 19 h 54"/>
                <a:gd name="T22" fmla="*/ 48 w 55"/>
                <a:gd name="T23" fmla="*/ 14 h 54"/>
                <a:gd name="T24" fmla="*/ 47 w 55"/>
                <a:gd name="T25" fmla="*/ 2 h 54"/>
                <a:gd name="T26" fmla="*/ 38 w 55"/>
                <a:gd name="T27" fmla="*/ 2 h 54"/>
                <a:gd name="T28" fmla="*/ 25 w 55"/>
                <a:gd name="T29" fmla="*/ 3 h 54"/>
                <a:gd name="T30" fmla="*/ 16 w 55"/>
                <a:gd name="T31" fmla="*/ 3 h 54"/>
                <a:gd name="T32" fmla="*/ 4 w 55"/>
                <a:gd name="T33" fmla="*/ 1 h 54"/>
                <a:gd name="T34" fmla="*/ 3 w 55"/>
                <a:gd name="T35" fmla="*/ 0 h 54"/>
                <a:gd name="T36" fmla="*/ 1 w 55"/>
                <a:gd name="T37" fmla="*/ 3 h 54"/>
                <a:gd name="T38" fmla="*/ 2 w 55"/>
                <a:gd name="T39" fmla="*/ 7 h 54"/>
                <a:gd name="T40" fmla="*/ 1 w 55"/>
                <a:gd name="T41" fmla="*/ 11 h 54"/>
                <a:gd name="T42" fmla="*/ 2 w 55"/>
                <a:gd name="T43" fmla="*/ 13 h 54"/>
                <a:gd name="T44" fmla="*/ 2 w 55"/>
                <a:gd name="T45" fmla="*/ 25 h 54"/>
                <a:gd name="T46" fmla="*/ 2 w 55"/>
                <a:gd name="T47" fmla="*/ 52 h 54"/>
                <a:gd name="T48" fmla="*/ 34 w 55"/>
                <a:gd name="T49" fmla="*/ 52 h 54"/>
                <a:gd name="T50" fmla="*/ 40 w 55"/>
                <a:gd name="T51" fmla="*/ 52 h 54"/>
                <a:gd name="T52" fmla="*/ 45 w 55"/>
                <a:gd name="T5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54">
                  <a:moveTo>
                    <a:pt x="45" y="54"/>
                  </a:moveTo>
                  <a:cubicBezTo>
                    <a:pt x="46" y="54"/>
                    <a:pt x="46" y="51"/>
                    <a:pt x="48" y="51"/>
                  </a:cubicBezTo>
                  <a:cubicBezTo>
                    <a:pt x="51" y="51"/>
                    <a:pt x="49" y="49"/>
                    <a:pt x="51" y="48"/>
                  </a:cubicBezTo>
                  <a:cubicBezTo>
                    <a:pt x="54" y="47"/>
                    <a:pt x="54" y="47"/>
                    <a:pt x="54" y="44"/>
                  </a:cubicBezTo>
                  <a:cubicBezTo>
                    <a:pt x="53" y="42"/>
                    <a:pt x="53" y="42"/>
                    <a:pt x="55" y="42"/>
                  </a:cubicBezTo>
                  <a:cubicBezTo>
                    <a:pt x="54" y="42"/>
                    <a:pt x="51" y="37"/>
                    <a:pt x="50" y="36"/>
                  </a:cubicBezTo>
                  <a:cubicBezTo>
                    <a:pt x="49" y="32"/>
                    <a:pt x="47" y="28"/>
                    <a:pt x="45" y="25"/>
                  </a:cubicBezTo>
                  <a:cubicBezTo>
                    <a:pt x="43" y="22"/>
                    <a:pt x="42" y="18"/>
                    <a:pt x="40" y="16"/>
                  </a:cubicBezTo>
                  <a:cubicBezTo>
                    <a:pt x="39" y="15"/>
                    <a:pt x="37" y="9"/>
                    <a:pt x="38" y="8"/>
                  </a:cubicBezTo>
                  <a:cubicBezTo>
                    <a:pt x="38" y="8"/>
                    <a:pt x="46" y="22"/>
                    <a:pt x="47" y="22"/>
                  </a:cubicBezTo>
                  <a:cubicBezTo>
                    <a:pt x="48" y="22"/>
                    <a:pt x="49" y="19"/>
                    <a:pt x="49" y="19"/>
                  </a:cubicBezTo>
                  <a:cubicBezTo>
                    <a:pt x="49" y="17"/>
                    <a:pt x="49" y="15"/>
                    <a:pt x="48" y="14"/>
                  </a:cubicBezTo>
                  <a:cubicBezTo>
                    <a:pt x="48" y="10"/>
                    <a:pt x="47" y="6"/>
                    <a:pt x="47" y="2"/>
                  </a:cubicBezTo>
                  <a:cubicBezTo>
                    <a:pt x="45" y="4"/>
                    <a:pt x="40" y="4"/>
                    <a:pt x="38" y="2"/>
                  </a:cubicBezTo>
                  <a:cubicBezTo>
                    <a:pt x="34" y="0"/>
                    <a:pt x="29" y="1"/>
                    <a:pt x="25" y="3"/>
                  </a:cubicBezTo>
                  <a:cubicBezTo>
                    <a:pt x="22" y="5"/>
                    <a:pt x="19" y="4"/>
                    <a:pt x="16" y="3"/>
                  </a:cubicBezTo>
                  <a:cubicBezTo>
                    <a:pt x="12" y="2"/>
                    <a:pt x="8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3" y="5"/>
                    <a:pt x="2" y="7"/>
                  </a:cubicBezTo>
                  <a:cubicBezTo>
                    <a:pt x="1" y="8"/>
                    <a:pt x="1" y="9"/>
                    <a:pt x="1" y="11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2" y="17"/>
                    <a:pt x="2" y="21"/>
                    <a:pt x="2" y="25"/>
                  </a:cubicBezTo>
                  <a:cubicBezTo>
                    <a:pt x="2" y="28"/>
                    <a:pt x="2" y="52"/>
                    <a:pt x="2" y="52"/>
                  </a:cubicBezTo>
                  <a:cubicBezTo>
                    <a:pt x="13" y="52"/>
                    <a:pt x="23" y="52"/>
                    <a:pt x="34" y="52"/>
                  </a:cubicBezTo>
                  <a:cubicBezTo>
                    <a:pt x="36" y="52"/>
                    <a:pt x="38" y="52"/>
                    <a:pt x="40" y="52"/>
                  </a:cubicBezTo>
                  <a:cubicBezTo>
                    <a:pt x="42" y="52"/>
                    <a:pt x="43" y="54"/>
                    <a:pt x="45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4" name="Freeform 771">
              <a:extLst>
                <a:ext uri="{FF2B5EF4-FFF2-40B4-BE49-F238E27FC236}">
                  <a16:creationId xmlns:a16="http://schemas.microsoft.com/office/drawing/2014/main" id="{1F7326E0-F494-1C4B-AA28-D24EC0698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1128" y="6132604"/>
              <a:ext cx="160865" cy="328914"/>
            </a:xfrm>
            <a:custGeom>
              <a:avLst/>
              <a:gdLst>
                <a:gd name="T0" fmla="*/ 14 w 20"/>
                <a:gd name="T1" fmla="*/ 34 h 39"/>
                <a:gd name="T2" fmla="*/ 17 w 20"/>
                <a:gd name="T3" fmla="*/ 30 h 39"/>
                <a:gd name="T4" fmla="*/ 20 w 20"/>
                <a:gd name="T5" fmla="*/ 27 h 39"/>
                <a:gd name="T6" fmla="*/ 20 w 20"/>
                <a:gd name="T7" fmla="*/ 24 h 39"/>
                <a:gd name="T8" fmla="*/ 19 w 20"/>
                <a:gd name="T9" fmla="*/ 23 h 39"/>
                <a:gd name="T10" fmla="*/ 17 w 20"/>
                <a:gd name="T11" fmla="*/ 20 h 39"/>
                <a:gd name="T12" fmla="*/ 14 w 20"/>
                <a:gd name="T13" fmla="*/ 20 h 39"/>
                <a:gd name="T14" fmla="*/ 16 w 20"/>
                <a:gd name="T15" fmla="*/ 16 h 39"/>
                <a:gd name="T16" fmla="*/ 17 w 20"/>
                <a:gd name="T17" fmla="*/ 10 h 39"/>
                <a:gd name="T18" fmla="*/ 15 w 20"/>
                <a:gd name="T19" fmla="*/ 6 h 39"/>
                <a:gd name="T20" fmla="*/ 18 w 20"/>
                <a:gd name="T21" fmla="*/ 4 h 39"/>
                <a:gd name="T22" fmla="*/ 18 w 20"/>
                <a:gd name="T23" fmla="*/ 1 h 39"/>
                <a:gd name="T24" fmla="*/ 15 w 20"/>
                <a:gd name="T25" fmla="*/ 3 h 39"/>
                <a:gd name="T26" fmla="*/ 14 w 20"/>
                <a:gd name="T27" fmla="*/ 2 h 39"/>
                <a:gd name="T28" fmla="*/ 11 w 20"/>
                <a:gd name="T29" fmla="*/ 0 h 39"/>
                <a:gd name="T30" fmla="*/ 5 w 20"/>
                <a:gd name="T31" fmla="*/ 4 h 39"/>
                <a:gd name="T32" fmla="*/ 2 w 20"/>
                <a:gd name="T33" fmla="*/ 17 h 39"/>
                <a:gd name="T34" fmla="*/ 1 w 20"/>
                <a:gd name="T35" fmla="*/ 21 h 39"/>
                <a:gd name="T36" fmla="*/ 4 w 20"/>
                <a:gd name="T37" fmla="*/ 26 h 39"/>
                <a:gd name="T38" fmla="*/ 8 w 20"/>
                <a:gd name="T39" fmla="*/ 30 h 39"/>
                <a:gd name="T40" fmla="*/ 10 w 20"/>
                <a:gd name="T41" fmla="*/ 39 h 39"/>
                <a:gd name="T42" fmla="*/ 14 w 20"/>
                <a:gd name="T43" fmla="*/ 34 h 39"/>
                <a:gd name="T44" fmla="*/ 14 w 20"/>
                <a:gd name="T45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9">
                  <a:moveTo>
                    <a:pt x="14" y="34"/>
                  </a:moveTo>
                  <a:cubicBezTo>
                    <a:pt x="12" y="32"/>
                    <a:pt x="16" y="30"/>
                    <a:pt x="17" y="30"/>
                  </a:cubicBezTo>
                  <a:cubicBezTo>
                    <a:pt x="19" y="29"/>
                    <a:pt x="20" y="28"/>
                    <a:pt x="20" y="27"/>
                  </a:cubicBezTo>
                  <a:cubicBezTo>
                    <a:pt x="20" y="26"/>
                    <a:pt x="20" y="25"/>
                    <a:pt x="20" y="24"/>
                  </a:cubicBezTo>
                  <a:cubicBezTo>
                    <a:pt x="20" y="23"/>
                    <a:pt x="19" y="23"/>
                    <a:pt x="19" y="23"/>
                  </a:cubicBezTo>
                  <a:cubicBezTo>
                    <a:pt x="18" y="22"/>
                    <a:pt x="18" y="21"/>
                    <a:pt x="17" y="20"/>
                  </a:cubicBezTo>
                  <a:cubicBezTo>
                    <a:pt x="16" y="20"/>
                    <a:pt x="15" y="21"/>
                    <a:pt x="14" y="20"/>
                  </a:cubicBezTo>
                  <a:cubicBezTo>
                    <a:pt x="11" y="18"/>
                    <a:pt x="14" y="17"/>
                    <a:pt x="16" y="16"/>
                  </a:cubicBezTo>
                  <a:cubicBezTo>
                    <a:pt x="18" y="15"/>
                    <a:pt x="19" y="12"/>
                    <a:pt x="17" y="10"/>
                  </a:cubicBezTo>
                  <a:cubicBezTo>
                    <a:pt x="17" y="9"/>
                    <a:pt x="14" y="7"/>
                    <a:pt x="15" y="6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8" y="4"/>
                    <a:pt x="18" y="1"/>
                    <a:pt x="18" y="1"/>
                  </a:cubicBezTo>
                  <a:cubicBezTo>
                    <a:pt x="17" y="1"/>
                    <a:pt x="16" y="4"/>
                    <a:pt x="15" y="3"/>
                  </a:cubicBezTo>
                  <a:cubicBezTo>
                    <a:pt x="15" y="3"/>
                    <a:pt x="14" y="2"/>
                    <a:pt x="14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9" y="1"/>
                    <a:pt x="6" y="2"/>
                    <a:pt x="5" y="4"/>
                  </a:cubicBezTo>
                  <a:cubicBezTo>
                    <a:pt x="3" y="8"/>
                    <a:pt x="5" y="14"/>
                    <a:pt x="2" y="17"/>
                  </a:cubicBezTo>
                  <a:cubicBezTo>
                    <a:pt x="0" y="19"/>
                    <a:pt x="0" y="19"/>
                    <a:pt x="1" y="21"/>
                  </a:cubicBezTo>
                  <a:cubicBezTo>
                    <a:pt x="1" y="23"/>
                    <a:pt x="4" y="24"/>
                    <a:pt x="4" y="26"/>
                  </a:cubicBezTo>
                  <a:cubicBezTo>
                    <a:pt x="5" y="28"/>
                    <a:pt x="8" y="29"/>
                    <a:pt x="8" y="30"/>
                  </a:cubicBezTo>
                  <a:cubicBezTo>
                    <a:pt x="9" y="33"/>
                    <a:pt x="10" y="37"/>
                    <a:pt x="10" y="39"/>
                  </a:cubicBezTo>
                  <a:cubicBezTo>
                    <a:pt x="12" y="39"/>
                    <a:pt x="16" y="37"/>
                    <a:pt x="14" y="34"/>
                  </a:cubicBezTo>
                  <a:cubicBezTo>
                    <a:pt x="13" y="33"/>
                    <a:pt x="15" y="35"/>
                    <a:pt x="14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5" name="Freeform 772">
              <a:extLst>
                <a:ext uri="{FF2B5EF4-FFF2-40B4-BE49-F238E27FC236}">
                  <a16:creationId xmlns:a16="http://schemas.microsoft.com/office/drawing/2014/main" id="{BBBB0696-59A9-DF44-92DF-22C380BDA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020" y="6325911"/>
              <a:ext cx="608007" cy="620323"/>
            </a:xfrm>
            <a:custGeom>
              <a:avLst/>
              <a:gdLst>
                <a:gd name="T0" fmla="*/ 21 w 76"/>
                <a:gd name="T1" fmla="*/ 55 h 73"/>
                <a:gd name="T2" fmla="*/ 25 w 76"/>
                <a:gd name="T3" fmla="*/ 57 h 73"/>
                <a:gd name="T4" fmla="*/ 28 w 76"/>
                <a:gd name="T5" fmla="*/ 55 h 73"/>
                <a:gd name="T6" fmla="*/ 33 w 76"/>
                <a:gd name="T7" fmla="*/ 53 h 73"/>
                <a:gd name="T8" fmla="*/ 44 w 76"/>
                <a:gd name="T9" fmla="*/ 59 h 73"/>
                <a:gd name="T10" fmla="*/ 70 w 76"/>
                <a:gd name="T11" fmla="*/ 73 h 73"/>
                <a:gd name="T12" fmla="*/ 71 w 76"/>
                <a:gd name="T13" fmla="*/ 71 h 73"/>
                <a:gd name="T14" fmla="*/ 75 w 76"/>
                <a:gd name="T15" fmla="*/ 71 h 73"/>
                <a:gd name="T16" fmla="*/ 75 w 76"/>
                <a:gd name="T17" fmla="*/ 66 h 73"/>
                <a:gd name="T18" fmla="*/ 75 w 76"/>
                <a:gd name="T19" fmla="*/ 44 h 73"/>
                <a:gd name="T20" fmla="*/ 75 w 76"/>
                <a:gd name="T21" fmla="*/ 24 h 73"/>
                <a:gd name="T22" fmla="*/ 75 w 76"/>
                <a:gd name="T23" fmla="*/ 20 h 73"/>
                <a:gd name="T24" fmla="*/ 74 w 76"/>
                <a:gd name="T25" fmla="*/ 17 h 73"/>
                <a:gd name="T26" fmla="*/ 76 w 76"/>
                <a:gd name="T27" fmla="*/ 14 h 73"/>
                <a:gd name="T28" fmla="*/ 74 w 76"/>
                <a:gd name="T29" fmla="*/ 11 h 73"/>
                <a:gd name="T30" fmla="*/ 76 w 76"/>
                <a:gd name="T31" fmla="*/ 8 h 73"/>
                <a:gd name="T32" fmla="*/ 67 w 76"/>
                <a:gd name="T33" fmla="*/ 5 h 73"/>
                <a:gd name="T34" fmla="*/ 61 w 76"/>
                <a:gd name="T35" fmla="*/ 2 h 73"/>
                <a:gd name="T36" fmla="*/ 51 w 76"/>
                <a:gd name="T37" fmla="*/ 6 h 73"/>
                <a:gd name="T38" fmla="*/ 51 w 76"/>
                <a:gd name="T39" fmla="*/ 9 h 73"/>
                <a:gd name="T40" fmla="*/ 50 w 76"/>
                <a:gd name="T41" fmla="*/ 14 h 73"/>
                <a:gd name="T42" fmla="*/ 41 w 76"/>
                <a:gd name="T43" fmla="*/ 13 h 73"/>
                <a:gd name="T44" fmla="*/ 36 w 76"/>
                <a:gd name="T45" fmla="*/ 12 h 73"/>
                <a:gd name="T46" fmla="*/ 31 w 76"/>
                <a:gd name="T47" fmla="*/ 10 h 73"/>
                <a:gd name="T48" fmla="*/ 29 w 76"/>
                <a:gd name="T49" fmla="*/ 6 h 73"/>
                <a:gd name="T50" fmla="*/ 23 w 76"/>
                <a:gd name="T51" fmla="*/ 3 h 73"/>
                <a:gd name="T52" fmla="*/ 17 w 76"/>
                <a:gd name="T53" fmla="*/ 2 h 73"/>
                <a:gd name="T54" fmla="*/ 11 w 76"/>
                <a:gd name="T55" fmla="*/ 0 h 73"/>
                <a:gd name="T56" fmla="*/ 11 w 76"/>
                <a:gd name="T57" fmla="*/ 4 h 73"/>
                <a:gd name="T58" fmla="*/ 9 w 76"/>
                <a:gd name="T59" fmla="*/ 6 h 73"/>
                <a:gd name="T60" fmla="*/ 5 w 76"/>
                <a:gd name="T61" fmla="*/ 8 h 73"/>
                <a:gd name="T62" fmla="*/ 5 w 76"/>
                <a:gd name="T63" fmla="*/ 14 h 73"/>
                <a:gd name="T64" fmla="*/ 1 w 76"/>
                <a:gd name="T65" fmla="*/ 17 h 73"/>
                <a:gd name="T66" fmla="*/ 3 w 76"/>
                <a:gd name="T67" fmla="*/ 21 h 73"/>
                <a:gd name="T68" fmla="*/ 3 w 76"/>
                <a:gd name="T69" fmla="*/ 26 h 73"/>
                <a:gd name="T70" fmla="*/ 3 w 76"/>
                <a:gd name="T71" fmla="*/ 31 h 73"/>
                <a:gd name="T72" fmla="*/ 3 w 76"/>
                <a:gd name="T73" fmla="*/ 34 h 73"/>
                <a:gd name="T74" fmla="*/ 3 w 76"/>
                <a:gd name="T75" fmla="*/ 37 h 73"/>
                <a:gd name="T76" fmla="*/ 1 w 76"/>
                <a:gd name="T77" fmla="*/ 40 h 73"/>
                <a:gd name="T78" fmla="*/ 4 w 76"/>
                <a:gd name="T79" fmla="*/ 46 h 73"/>
                <a:gd name="T80" fmla="*/ 7 w 76"/>
                <a:gd name="T81" fmla="*/ 48 h 73"/>
                <a:gd name="T82" fmla="*/ 11 w 76"/>
                <a:gd name="T83" fmla="*/ 49 h 73"/>
                <a:gd name="T84" fmla="*/ 14 w 76"/>
                <a:gd name="T85" fmla="*/ 53 h 73"/>
                <a:gd name="T86" fmla="*/ 21 w 76"/>
                <a:gd name="T87" fmla="*/ 55 h 73"/>
                <a:gd name="T88" fmla="*/ 21 w 76"/>
                <a:gd name="T8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73">
                  <a:moveTo>
                    <a:pt x="21" y="55"/>
                  </a:moveTo>
                  <a:cubicBezTo>
                    <a:pt x="21" y="56"/>
                    <a:pt x="24" y="58"/>
                    <a:pt x="25" y="57"/>
                  </a:cubicBezTo>
                  <a:cubicBezTo>
                    <a:pt x="26" y="56"/>
                    <a:pt x="27" y="56"/>
                    <a:pt x="28" y="55"/>
                  </a:cubicBezTo>
                  <a:cubicBezTo>
                    <a:pt x="29" y="55"/>
                    <a:pt x="32" y="53"/>
                    <a:pt x="33" y="53"/>
                  </a:cubicBezTo>
                  <a:cubicBezTo>
                    <a:pt x="37" y="55"/>
                    <a:pt x="40" y="57"/>
                    <a:pt x="44" y="59"/>
                  </a:cubicBezTo>
                  <a:cubicBezTo>
                    <a:pt x="53" y="64"/>
                    <a:pt x="61" y="69"/>
                    <a:pt x="70" y="73"/>
                  </a:cubicBezTo>
                  <a:cubicBezTo>
                    <a:pt x="70" y="71"/>
                    <a:pt x="69" y="71"/>
                    <a:pt x="71" y="71"/>
                  </a:cubicBezTo>
                  <a:cubicBezTo>
                    <a:pt x="71" y="71"/>
                    <a:pt x="75" y="71"/>
                    <a:pt x="75" y="71"/>
                  </a:cubicBezTo>
                  <a:cubicBezTo>
                    <a:pt x="75" y="69"/>
                    <a:pt x="75" y="68"/>
                    <a:pt x="75" y="66"/>
                  </a:cubicBezTo>
                  <a:cubicBezTo>
                    <a:pt x="75" y="59"/>
                    <a:pt x="75" y="52"/>
                    <a:pt x="75" y="44"/>
                  </a:cubicBezTo>
                  <a:cubicBezTo>
                    <a:pt x="75" y="37"/>
                    <a:pt x="75" y="30"/>
                    <a:pt x="75" y="24"/>
                  </a:cubicBezTo>
                  <a:cubicBezTo>
                    <a:pt x="75" y="22"/>
                    <a:pt x="75" y="21"/>
                    <a:pt x="75" y="20"/>
                  </a:cubicBezTo>
                  <a:cubicBezTo>
                    <a:pt x="74" y="19"/>
                    <a:pt x="74" y="18"/>
                    <a:pt x="74" y="17"/>
                  </a:cubicBezTo>
                  <a:cubicBezTo>
                    <a:pt x="74" y="16"/>
                    <a:pt x="76" y="15"/>
                    <a:pt x="76" y="14"/>
                  </a:cubicBezTo>
                  <a:cubicBezTo>
                    <a:pt x="76" y="13"/>
                    <a:pt x="74" y="12"/>
                    <a:pt x="74" y="11"/>
                  </a:cubicBezTo>
                  <a:cubicBezTo>
                    <a:pt x="74" y="10"/>
                    <a:pt x="75" y="9"/>
                    <a:pt x="76" y="8"/>
                  </a:cubicBezTo>
                  <a:cubicBezTo>
                    <a:pt x="73" y="6"/>
                    <a:pt x="70" y="7"/>
                    <a:pt x="67" y="5"/>
                  </a:cubicBezTo>
                  <a:cubicBezTo>
                    <a:pt x="65" y="4"/>
                    <a:pt x="64" y="2"/>
                    <a:pt x="61" y="2"/>
                  </a:cubicBezTo>
                  <a:cubicBezTo>
                    <a:pt x="57" y="2"/>
                    <a:pt x="53" y="3"/>
                    <a:pt x="51" y="6"/>
                  </a:cubicBezTo>
                  <a:cubicBezTo>
                    <a:pt x="50" y="7"/>
                    <a:pt x="50" y="8"/>
                    <a:pt x="51" y="9"/>
                  </a:cubicBezTo>
                  <a:cubicBezTo>
                    <a:pt x="52" y="11"/>
                    <a:pt x="51" y="12"/>
                    <a:pt x="50" y="14"/>
                  </a:cubicBezTo>
                  <a:cubicBezTo>
                    <a:pt x="48" y="17"/>
                    <a:pt x="44" y="15"/>
                    <a:pt x="41" y="13"/>
                  </a:cubicBezTo>
                  <a:cubicBezTo>
                    <a:pt x="39" y="13"/>
                    <a:pt x="38" y="12"/>
                    <a:pt x="36" y="12"/>
                  </a:cubicBezTo>
                  <a:cubicBezTo>
                    <a:pt x="34" y="11"/>
                    <a:pt x="32" y="12"/>
                    <a:pt x="31" y="10"/>
                  </a:cubicBezTo>
                  <a:cubicBezTo>
                    <a:pt x="30" y="9"/>
                    <a:pt x="30" y="7"/>
                    <a:pt x="29" y="6"/>
                  </a:cubicBezTo>
                  <a:cubicBezTo>
                    <a:pt x="28" y="4"/>
                    <a:pt x="25" y="4"/>
                    <a:pt x="23" y="3"/>
                  </a:cubicBezTo>
                  <a:cubicBezTo>
                    <a:pt x="21" y="2"/>
                    <a:pt x="19" y="2"/>
                    <a:pt x="17" y="2"/>
                  </a:cubicBezTo>
                  <a:cubicBezTo>
                    <a:pt x="15" y="2"/>
                    <a:pt x="14" y="1"/>
                    <a:pt x="11" y="0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5"/>
                    <a:pt x="11" y="4"/>
                    <a:pt x="9" y="6"/>
                  </a:cubicBezTo>
                  <a:cubicBezTo>
                    <a:pt x="8" y="7"/>
                    <a:pt x="7" y="7"/>
                    <a:pt x="5" y="8"/>
                  </a:cubicBezTo>
                  <a:cubicBezTo>
                    <a:pt x="3" y="10"/>
                    <a:pt x="6" y="12"/>
                    <a:pt x="5" y="14"/>
                  </a:cubicBezTo>
                  <a:cubicBezTo>
                    <a:pt x="4" y="16"/>
                    <a:pt x="1" y="16"/>
                    <a:pt x="1" y="17"/>
                  </a:cubicBezTo>
                  <a:cubicBezTo>
                    <a:pt x="1" y="19"/>
                    <a:pt x="2" y="20"/>
                    <a:pt x="3" y="21"/>
                  </a:cubicBezTo>
                  <a:cubicBezTo>
                    <a:pt x="3" y="23"/>
                    <a:pt x="3" y="25"/>
                    <a:pt x="3" y="26"/>
                  </a:cubicBezTo>
                  <a:cubicBezTo>
                    <a:pt x="3" y="28"/>
                    <a:pt x="4" y="29"/>
                    <a:pt x="3" y="31"/>
                  </a:cubicBezTo>
                  <a:cubicBezTo>
                    <a:pt x="3" y="32"/>
                    <a:pt x="3" y="33"/>
                    <a:pt x="3" y="34"/>
                  </a:cubicBezTo>
                  <a:cubicBezTo>
                    <a:pt x="3" y="35"/>
                    <a:pt x="4" y="36"/>
                    <a:pt x="3" y="37"/>
                  </a:cubicBezTo>
                  <a:cubicBezTo>
                    <a:pt x="3" y="38"/>
                    <a:pt x="0" y="38"/>
                    <a:pt x="1" y="40"/>
                  </a:cubicBezTo>
                  <a:cubicBezTo>
                    <a:pt x="3" y="42"/>
                    <a:pt x="4" y="43"/>
                    <a:pt x="4" y="46"/>
                  </a:cubicBezTo>
                  <a:cubicBezTo>
                    <a:pt x="4" y="48"/>
                    <a:pt x="6" y="47"/>
                    <a:pt x="7" y="48"/>
                  </a:cubicBezTo>
                  <a:cubicBezTo>
                    <a:pt x="9" y="48"/>
                    <a:pt x="10" y="48"/>
                    <a:pt x="11" y="49"/>
                  </a:cubicBezTo>
                  <a:cubicBezTo>
                    <a:pt x="12" y="50"/>
                    <a:pt x="13" y="52"/>
                    <a:pt x="14" y="53"/>
                  </a:cubicBezTo>
                  <a:cubicBezTo>
                    <a:pt x="16" y="54"/>
                    <a:pt x="19" y="53"/>
                    <a:pt x="21" y="55"/>
                  </a:cubicBezTo>
                  <a:cubicBezTo>
                    <a:pt x="22" y="56"/>
                    <a:pt x="20" y="54"/>
                    <a:pt x="21" y="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6" name="Freeform 773">
              <a:extLst>
                <a:ext uri="{FF2B5EF4-FFF2-40B4-BE49-F238E27FC236}">
                  <a16:creationId xmlns:a16="http://schemas.microsoft.com/office/drawing/2014/main" id="{DFB80391-2E98-9F46-B5DA-4D118444C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5049" y="6588468"/>
              <a:ext cx="335358" cy="288522"/>
            </a:xfrm>
            <a:custGeom>
              <a:avLst/>
              <a:gdLst>
                <a:gd name="T0" fmla="*/ 19 w 42"/>
                <a:gd name="T1" fmla="*/ 34 h 34"/>
                <a:gd name="T2" fmla="*/ 20 w 42"/>
                <a:gd name="T3" fmla="*/ 25 h 34"/>
                <a:gd name="T4" fmla="*/ 24 w 42"/>
                <a:gd name="T5" fmla="*/ 22 h 34"/>
                <a:gd name="T6" fmla="*/ 25 w 42"/>
                <a:gd name="T7" fmla="*/ 20 h 34"/>
                <a:gd name="T8" fmla="*/ 25 w 42"/>
                <a:gd name="T9" fmla="*/ 9 h 34"/>
                <a:gd name="T10" fmla="*/ 32 w 42"/>
                <a:gd name="T11" fmla="*/ 9 h 34"/>
                <a:gd name="T12" fmla="*/ 41 w 42"/>
                <a:gd name="T13" fmla="*/ 9 h 34"/>
                <a:gd name="T14" fmla="*/ 42 w 42"/>
                <a:gd name="T15" fmla="*/ 2 h 34"/>
                <a:gd name="T16" fmla="*/ 40 w 42"/>
                <a:gd name="T17" fmla="*/ 0 h 34"/>
                <a:gd name="T18" fmla="*/ 20 w 42"/>
                <a:gd name="T19" fmla="*/ 0 h 34"/>
                <a:gd name="T20" fmla="*/ 15 w 42"/>
                <a:gd name="T21" fmla="*/ 6 h 34"/>
                <a:gd name="T22" fmla="*/ 10 w 42"/>
                <a:gd name="T23" fmla="*/ 17 h 34"/>
                <a:gd name="T24" fmla="*/ 8 w 42"/>
                <a:gd name="T25" fmla="*/ 18 h 34"/>
                <a:gd name="T26" fmla="*/ 4 w 42"/>
                <a:gd name="T27" fmla="*/ 25 h 34"/>
                <a:gd name="T28" fmla="*/ 0 w 42"/>
                <a:gd name="T29" fmla="*/ 34 h 34"/>
                <a:gd name="T30" fmla="*/ 19 w 4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34">
                  <a:moveTo>
                    <a:pt x="19" y="34"/>
                  </a:moveTo>
                  <a:cubicBezTo>
                    <a:pt x="19" y="31"/>
                    <a:pt x="18" y="26"/>
                    <a:pt x="20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2"/>
                    <a:pt x="25" y="20"/>
                    <a:pt x="25" y="20"/>
                  </a:cubicBezTo>
                  <a:cubicBezTo>
                    <a:pt x="25" y="16"/>
                    <a:pt x="25" y="13"/>
                    <a:pt x="25" y="9"/>
                  </a:cubicBezTo>
                  <a:cubicBezTo>
                    <a:pt x="25" y="9"/>
                    <a:pt x="31" y="9"/>
                    <a:pt x="32" y="9"/>
                  </a:cubicBezTo>
                  <a:cubicBezTo>
                    <a:pt x="35" y="9"/>
                    <a:pt x="38" y="9"/>
                    <a:pt x="41" y="9"/>
                  </a:cubicBezTo>
                  <a:cubicBezTo>
                    <a:pt x="42" y="9"/>
                    <a:pt x="42" y="3"/>
                    <a:pt x="42" y="2"/>
                  </a:cubicBezTo>
                  <a:cubicBezTo>
                    <a:pt x="42" y="0"/>
                    <a:pt x="42" y="0"/>
                    <a:pt x="40" y="0"/>
                  </a:cubicBezTo>
                  <a:cubicBezTo>
                    <a:pt x="33" y="0"/>
                    <a:pt x="27" y="0"/>
                    <a:pt x="20" y="0"/>
                  </a:cubicBezTo>
                  <a:cubicBezTo>
                    <a:pt x="18" y="2"/>
                    <a:pt x="17" y="4"/>
                    <a:pt x="15" y="6"/>
                  </a:cubicBezTo>
                  <a:cubicBezTo>
                    <a:pt x="11" y="9"/>
                    <a:pt x="11" y="12"/>
                    <a:pt x="10" y="17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6" y="20"/>
                    <a:pt x="5" y="22"/>
                    <a:pt x="4" y="25"/>
                  </a:cubicBezTo>
                  <a:cubicBezTo>
                    <a:pt x="2" y="28"/>
                    <a:pt x="0" y="30"/>
                    <a:pt x="0" y="34"/>
                  </a:cubicBezTo>
                  <a:cubicBezTo>
                    <a:pt x="6" y="34"/>
                    <a:pt x="13" y="34"/>
                    <a:pt x="19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7" name="Freeform 774">
              <a:extLst>
                <a:ext uri="{FF2B5EF4-FFF2-40B4-BE49-F238E27FC236}">
                  <a16:creationId xmlns:a16="http://schemas.microsoft.com/office/drawing/2014/main" id="{009362E1-2464-974C-8090-608B88A49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5911" y="6181652"/>
              <a:ext cx="479859" cy="406816"/>
            </a:xfrm>
            <a:custGeom>
              <a:avLst/>
              <a:gdLst>
                <a:gd name="T0" fmla="*/ 22 w 60"/>
                <a:gd name="T1" fmla="*/ 48 h 48"/>
                <a:gd name="T2" fmla="*/ 23 w 60"/>
                <a:gd name="T3" fmla="*/ 41 h 48"/>
                <a:gd name="T4" fmla="*/ 29 w 60"/>
                <a:gd name="T5" fmla="*/ 37 h 48"/>
                <a:gd name="T6" fmla="*/ 33 w 60"/>
                <a:gd name="T7" fmla="*/ 37 h 48"/>
                <a:gd name="T8" fmla="*/ 38 w 60"/>
                <a:gd name="T9" fmla="*/ 35 h 48"/>
                <a:gd name="T10" fmla="*/ 40 w 60"/>
                <a:gd name="T11" fmla="*/ 32 h 48"/>
                <a:gd name="T12" fmla="*/ 45 w 60"/>
                <a:gd name="T13" fmla="*/ 31 h 48"/>
                <a:gd name="T14" fmla="*/ 46 w 60"/>
                <a:gd name="T15" fmla="*/ 28 h 48"/>
                <a:gd name="T16" fmla="*/ 50 w 60"/>
                <a:gd name="T17" fmla="*/ 25 h 48"/>
                <a:gd name="T18" fmla="*/ 53 w 60"/>
                <a:gd name="T19" fmla="*/ 23 h 48"/>
                <a:gd name="T20" fmla="*/ 58 w 60"/>
                <a:gd name="T21" fmla="*/ 24 h 48"/>
                <a:gd name="T22" fmla="*/ 56 w 60"/>
                <a:gd name="T23" fmla="*/ 16 h 48"/>
                <a:gd name="T24" fmla="*/ 56 w 60"/>
                <a:gd name="T25" fmla="*/ 10 h 48"/>
                <a:gd name="T26" fmla="*/ 55 w 60"/>
                <a:gd name="T27" fmla="*/ 7 h 48"/>
                <a:gd name="T28" fmla="*/ 51 w 60"/>
                <a:gd name="T29" fmla="*/ 6 h 48"/>
                <a:gd name="T30" fmla="*/ 47 w 60"/>
                <a:gd name="T31" fmla="*/ 6 h 48"/>
                <a:gd name="T32" fmla="*/ 42 w 60"/>
                <a:gd name="T33" fmla="*/ 6 h 48"/>
                <a:gd name="T34" fmla="*/ 35 w 60"/>
                <a:gd name="T35" fmla="*/ 4 h 48"/>
                <a:gd name="T36" fmla="*/ 30 w 60"/>
                <a:gd name="T37" fmla="*/ 13 h 48"/>
                <a:gd name="T38" fmla="*/ 20 w 60"/>
                <a:gd name="T39" fmla="*/ 19 h 48"/>
                <a:gd name="T40" fmla="*/ 16 w 60"/>
                <a:gd name="T41" fmla="*/ 27 h 48"/>
                <a:gd name="T42" fmla="*/ 16 w 60"/>
                <a:gd name="T43" fmla="*/ 35 h 48"/>
                <a:gd name="T44" fmla="*/ 14 w 60"/>
                <a:gd name="T45" fmla="*/ 39 h 48"/>
                <a:gd name="T46" fmla="*/ 9 w 60"/>
                <a:gd name="T47" fmla="*/ 42 h 48"/>
                <a:gd name="T48" fmla="*/ 5 w 60"/>
                <a:gd name="T49" fmla="*/ 45 h 48"/>
                <a:gd name="T50" fmla="*/ 0 w 60"/>
                <a:gd name="T51" fmla="*/ 48 h 48"/>
                <a:gd name="T52" fmla="*/ 22 w 60"/>
                <a:gd name="T5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" h="48">
                  <a:moveTo>
                    <a:pt x="22" y="48"/>
                  </a:moveTo>
                  <a:cubicBezTo>
                    <a:pt x="22" y="45"/>
                    <a:pt x="21" y="43"/>
                    <a:pt x="23" y="41"/>
                  </a:cubicBezTo>
                  <a:cubicBezTo>
                    <a:pt x="25" y="40"/>
                    <a:pt x="28" y="39"/>
                    <a:pt x="29" y="37"/>
                  </a:cubicBezTo>
                  <a:cubicBezTo>
                    <a:pt x="30" y="37"/>
                    <a:pt x="32" y="37"/>
                    <a:pt x="33" y="37"/>
                  </a:cubicBezTo>
                  <a:cubicBezTo>
                    <a:pt x="34" y="36"/>
                    <a:pt x="36" y="36"/>
                    <a:pt x="38" y="35"/>
                  </a:cubicBezTo>
                  <a:cubicBezTo>
                    <a:pt x="39" y="34"/>
                    <a:pt x="39" y="33"/>
                    <a:pt x="40" y="32"/>
                  </a:cubicBezTo>
                  <a:cubicBezTo>
                    <a:pt x="41" y="31"/>
                    <a:pt x="44" y="32"/>
                    <a:pt x="45" y="31"/>
                  </a:cubicBezTo>
                  <a:cubicBezTo>
                    <a:pt x="46" y="30"/>
                    <a:pt x="46" y="29"/>
                    <a:pt x="46" y="28"/>
                  </a:cubicBezTo>
                  <a:cubicBezTo>
                    <a:pt x="46" y="26"/>
                    <a:pt x="49" y="26"/>
                    <a:pt x="50" y="25"/>
                  </a:cubicBezTo>
                  <a:cubicBezTo>
                    <a:pt x="51" y="24"/>
                    <a:pt x="51" y="23"/>
                    <a:pt x="53" y="23"/>
                  </a:cubicBezTo>
                  <a:cubicBezTo>
                    <a:pt x="54" y="23"/>
                    <a:pt x="57" y="24"/>
                    <a:pt x="58" y="24"/>
                  </a:cubicBezTo>
                  <a:cubicBezTo>
                    <a:pt x="60" y="23"/>
                    <a:pt x="56" y="17"/>
                    <a:pt x="56" y="16"/>
                  </a:cubicBezTo>
                  <a:cubicBezTo>
                    <a:pt x="56" y="14"/>
                    <a:pt x="56" y="12"/>
                    <a:pt x="56" y="10"/>
                  </a:cubicBezTo>
                  <a:cubicBezTo>
                    <a:pt x="55" y="9"/>
                    <a:pt x="55" y="8"/>
                    <a:pt x="55" y="7"/>
                  </a:cubicBezTo>
                  <a:cubicBezTo>
                    <a:pt x="53" y="7"/>
                    <a:pt x="52" y="6"/>
                    <a:pt x="51" y="6"/>
                  </a:cubicBezTo>
                  <a:cubicBezTo>
                    <a:pt x="50" y="5"/>
                    <a:pt x="48" y="6"/>
                    <a:pt x="47" y="6"/>
                  </a:cubicBezTo>
                  <a:cubicBezTo>
                    <a:pt x="46" y="5"/>
                    <a:pt x="44" y="6"/>
                    <a:pt x="42" y="6"/>
                  </a:cubicBezTo>
                  <a:cubicBezTo>
                    <a:pt x="40" y="6"/>
                    <a:pt x="36" y="0"/>
                    <a:pt x="35" y="4"/>
                  </a:cubicBezTo>
                  <a:cubicBezTo>
                    <a:pt x="34" y="7"/>
                    <a:pt x="33" y="10"/>
                    <a:pt x="30" y="13"/>
                  </a:cubicBezTo>
                  <a:cubicBezTo>
                    <a:pt x="27" y="16"/>
                    <a:pt x="23" y="16"/>
                    <a:pt x="20" y="19"/>
                  </a:cubicBezTo>
                  <a:cubicBezTo>
                    <a:pt x="18" y="21"/>
                    <a:pt x="17" y="24"/>
                    <a:pt x="16" y="27"/>
                  </a:cubicBezTo>
                  <a:cubicBezTo>
                    <a:pt x="16" y="29"/>
                    <a:pt x="17" y="32"/>
                    <a:pt x="16" y="35"/>
                  </a:cubicBezTo>
                  <a:cubicBezTo>
                    <a:pt x="15" y="36"/>
                    <a:pt x="14" y="38"/>
                    <a:pt x="14" y="39"/>
                  </a:cubicBezTo>
                  <a:cubicBezTo>
                    <a:pt x="13" y="41"/>
                    <a:pt x="11" y="41"/>
                    <a:pt x="9" y="42"/>
                  </a:cubicBezTo>
                  <a:cubicBezTo>
                    <a:pt x="8" y="43"/>
                    <a:pt x="7" y="44"/>
                    <a:pt x="5" y="45"/>
                  </a:cubicBezTo>
                  <a:cubicBezTo>
                    <a:pt x="4" y="46"/>
                    <a:pt x="2" y="46"/>
                    <a:pt x="0" y="48"/>
                  </a:cubicBezTo>
                  <a:lnTo>
                    <a:pt x="22" y="4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8" name="Freeform 775">
              <a:extLst>
                <a:ext uri="{FF2B5EF4-FFF2-40B4-BE49-F238E27FC236}">
                  <a16:creationId xmlns:a16="http://schemas.microsoft.com/office/drawing/2014/main" id="{1819D503-9E25-1B49-B2AB-7305BDD22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955" y="6141259"/>
              <a:ext cx="828850" cy="836711"/>
            </a:xfrm>
            <a:custGeom>
              <a:avLst/>
              <a:gdLst>
                <a:gd name="T0" fmla="*/ 35 w 104"/>
                <a:gd name="T1" fmla="*/ 22 h 99"/>
                <a:gd name="T2" fmla="*/ 36 w 104"/>
                <a:gd name="T3" fmla="*/ 29 h 99"/>
                <a:gd name="T4" fmla="*/ 31 w 104"/>
                <a:gd name="T5" fmla="*/ 28 h 99"/>
                <a:gd name="T6" fmla="*/ 29 w 104"/>
                <a:gd name="T7" fmla="*/ 30 h 99"/>
                <a:gd name="T8" fmla="*/ 26 w 104"/>
                <a:gd name="T9" fmla="*/ 31 h 99"/>
                <a:gd name="T10" fmla="*/ 24 w 104"/>
                <a:gd name="T11" fmla="*/ 35 h 99"/>
                <a:gd name="T12" fmla="*/ 20 w 104"/>
                <a:gd name="T13" fmla="*/ 37 h 99"/>
                <a:gd name="T14" fmla="*/ 17 w 104"/>
                <a:gd name="T15" fmla="*/ 40 h 99"/>
                <a:gd name="T16" fmla="*/ 11 w 104"/>
                <a:gd name="T17" fmla="*/ 42 h 99"/>
                <a:gd name="T18" fmla="*/ 8 w 104"/>
                <a:gd name="T19" fmla="*/ 43 h 99"/>
                <a:gd name="T20" fmla="*/ 4 w 104"/>
                <a:gd name="T21" fmla="*/ 45 h 99"/>
                <a:gd name="T22" fmla="*/ 1 w 104"/>
                <a:gd name="T23" fmla="*/ 52 h 99"/>
                <a:gd name="T24" fmla="*/ 2 w 104"/>
                <a:gd name="T25" fmla="*/ 56 h 99"/>
                <a:gd name="T26" fmla="*/ 6 w 104"/>
                <a:gd name="T27" fmla="*/ 59 h 99"/>
                <a:gd name="T28" fmla="*/ 37 w 104"/>
                <a:gd name="T29" fmla="*/ 79 h 99"/>
                <a:gd name="T30" fmla="*/ 48 w 104"/>
                <a:gd name="T31" fmla="*/ 86 h 99"/>
                <a:gd name="T32" fmla="*/ 49 w 104"/>
                <a:gd name="T33" fmla="*/ 87 h 99"/>
                <a:gd name="T34" fmla="*/ 58 w 104"/>
                <a:gd name="T35" fmla="*/ 93 h 99"/>
                <a:gd name="T36" fmla="*/ 61 w 104"/>
                <a:gd name="T37" fmla="*/ 99 h 99"/>
                <a:gd name="T38" fmla="*/ 67 w 104"/>
                <a:gd name="T39" fmla="*/ 97 h 99"/>
                <a:gd name="T40" fmla="*/ 72 w 104"/>
                <a:gd name="T41" fmla="*/ 96 h 99"/>
                <a:gd name="T42" fmla="*/ 85 w 104"/>
                <a:gd name="T43" fmla="*/ 87 h 99"/>
                <a:gd name="T44" fmla="*/ 100 w 104"/>
                <a:gd name="T45" fmla="*/ 77 h 99"/>
                <a:gd name="T46" fmla="*/ 104 w 104"/>
                <a:gd name="T47" fmla="*/ 75 h 99"/>
                <a:gd name="T48" fmla="*/ 97 w 104"/>
                <a:gd name="T49" fmla="*/ 69 h 99"/>
                <a:gd name="T50" fmla="*/ 94 w 104"/>
                <a:gd name="T51" fmla="*/ 69 h 99"/>
                <a:gd name="T52" fmla="*/ 92 w 104"/>
                <a:gd name="T53" fmla="*/ 63 h 99"/>
                <a:gd name="T54" fmla="*/ 92 w 104"/>
                <a:gd name="T55" fmla="*/ 60 h 99"/>
                <a:gd name="T56" fmla="*/ 93 w 104"/>
                <a:gd name="T57" fmla="*/ 55 h 99"/>
                <a:gd name="T58" fmla="*/ 93 w 104"/>
                <a:gd name="T59" fmla="*/ 50 h 99"/>
                <a:gd name="T60" fmla="*/ 93 w 104"/>
                <a:gd name="T61" fmla="*/ 46 h 99"/>
                <a:gd name="T62" fmla="*/ 92 w 104"/>
                <a:gd name="T63" fmla="*/ 42 h 99"/>
                <a:gd name="T64" fmla="*/ 91 w 104"/>
                <a:gd name="T65" fmla="*/ 37 h 99"/>
                <a:gd name="T66" fmla="*/ 87 w 104"/>
                <a:gd name="T67" fmla="*/ 27 h 99"/>
                <a:gd name="T68" fmla="*/ 82 w 104"/>
                <a:gd name="T69" fmla="*/ 20 h 99"/>
                <a:gd name="T70" fmla="*/ 85 w 104"/>
                <a:gd name="T71" fmla="*/ 13 h 99"/>
                <a:gd name="T72" fmla="*/ 86 w 104"/>
                <a:gd name="T73" fmla="*/ 2 h 99"/>
                <a:gd name="T74" fmla="*/ 84 w 104"/>
                <a:gd name="T75" fmla="*/ 1 h 99"/>
                <a:gd name="T76" fmla="*/ 81 w 104"/>
                <a:gd name="T77" fmla="*/ 0 h 99"/>
                <a:gd name="T78" fmla="*/ 79 w 104"/>
                <a:gd name="T79" fmla="*/ 1 h 99"/>
                <a:gd name="T80" fmla="*/ 75 w 104"/>
                <a:gd name="T81" fmla="*/ 0 h 99"/>
                <a:gd name="T82" fmla="*/ 72 w 104"/>
                <a:gd name="T83" fmla="*/ 2 h 99"/>
                <a:gd name="T84" fmla="*/ 68 w 104"/>
                <a:gd name="T85" fmla="*/ 1 h 99"/>
                <a:gd name="T86" fmla="*/ 61 w 104"/>
                <a:gd name="T87" fmla="*/ 2 h 99"/>
                <a:gd name="T88" fmla="*/ 46 w 104"/>
                <a:gd name="T89" fmla="*/ 5 h 99"/>
                <a:gd name="T90" fmla="*/ 43 w 104"/>
                <a:gd name="T91" fmla="*/ 7 h 99"/>
                <a:gd name="T92" fmla="*/ 39 w 104"/>
                <a:gd name="T93" fmla="*/ 8 h 99"/>
                <a:gd name="T94" fmla="*/ 34 w 104"/>
                <a:gd name="T95" fmla="*/ 12 h 99"/>
                <a:gd name="T96" fmla="*/ 35 w 104"/>
                <a:gd name="T97" fmla="*/ 22 h 99"/>
                <a:gd name="T98" fmla="*/ 35 w 104"/>
                <a:gd name="T99" fmla="*/ 2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4" h="99">
                  <a:moveTo>
                    <a:pt x="35" y="22"/>
                  </a:moveTo>
                  <a:cubicBezTo>
                    <a:pt x="36" y="23"/>
                    <a:pt x="40" y="29"/>
                    <a:pt x="36" y="29"/>
                  </a:cubicBezTo>
                  <a:cubicBezTo>
                    <a:pt x="35" y="28"/>
                    <a:pt x="32" y="27"/>
                    <a:pt x="31" y="28"/>
                  </a:cubicBezTo>
                  <a:cubicBezTo>
                    <a:pt x="30" y="29"/>
                    <a:pt x="30" y="29"/>
                    <a:pt x="29" y="30"/>
                  </a:cubicBezTo>
                  <a:cubicBezTo>
                    <a:pt x="28" y="31"/>
                    <a:pt x="27" y="31"/>
                    <a:pt x="26" y="31"/>
                  </a:cubicBezTo>
                  <a:cubicBezTo>
                    <a:pt x="24" y="32"/>
                    <a:pt x="25" y="34"/>
                    <a:pt x="24" y="35"/>
                  </a:cubicBezTo>
                  <a:cubicBezTo>
                    <a:pt x="24" y="37"/>
                    <a:pt x="21" y="36"/>
                    <a:pt x="20" y="37"/>
                  </a:cubicBezTo>
                  <a:cubicBezTo>
                    <a:pt x="18" y="37"/>
                    <a:pt x="18" y="39"/>
                    <a:pt x="17" y="40"/>
                  </a:cubicBezTo>
                  <a:cubicBezTo>
                    <a:pt x="15" y="42"/>
                    <a:pt x="13" y="41"/>
                    <a:pt x="11" y="42"/>
                  </a:cubicBezTo>
                  <a:cubicBezTo>
                    <a:pt x="10" y="42"/>
                    <a:pt x="9" y="42"/>
                    <a:pt x="8" y="43"/>
                  </a:cubicBezTo>
                  <a:cubicBezTo>
                    <a:pt x="7" y="43"/>
                    <a:pt x="5" y="44"/>
                    <a:pt x="4" y="45"/>
                  </a:cubicBezTo>
                  <a:cubicBezTo>
                    <a:pt x="0" y="47"/>
                    <a:pt x="1" y="48"/>
                    <a:pt x="1" y="52"/>
                  </a:cubicBezTo>
                  <a:cubicBezTo>
                    <a:pt x="1" y="55"/>
                    <a:pt x="0" y="55"/>
                    <a:pt x="2" y="56"/>
                  </a:cubicBezTo>
                  <a:cubicBezTo>
                    <a:pt x="3" y="57"/>
                    <a:pt x="5" y="58"/>
                    <a:pt x="6" y="59"/>
                  </a:cubicBezTo>
                  <a:cubicBezTo>
                    <a:pt x="16" y="66"/>
                    <a:pt x="26" y="72"/>
                    <a:pt x="37" y="79"/>
                  </a:cubicBezTo>
                  <a:cubicBezTo>
                    <a:pt x="40" y="81"/>
                    <a:pt x="44" y="84"/>
                    <a:pt x="48" y="86"/>
                  </a:cubicBezTo>
                  <a:cubicBezTo>
                    <a:pt x="48" y="87"/>
                    <a:pt x="49" y="87"/>
                    <a:pt x="49" y="87"/>
                  </a:cubicBezTo>
                  <a:cubicBezTo>
                    <a:pt x="52" y="92"/>
                    <a:pt x="54" y="92"/>
                    <a:pt x="58" y="93"/>
                  </a:cubicBezTo>
                  <a:cubicBezTo>
                    <a:pt x="61" y="94"/>
                    <a:pt x="58" y="98"/>
                    <a:pt x="61" y="99"/>
                  </a:cubicBezTo>
                  <a:cubicBezTo>
                    <a:pt x="62" y="99"/>
                    <a:pt x="65" y="98"/>
                    <a:pt x="67" y="97"/>
                  </a:cubicBezTo>
                  <a:cubicBezTo>
                    <a:pt x="68" y="97"/>
                    <a:pt x="71" y="97"/>
                    <a:pt x="72" y="96"/>
                  </a:cubicBezTo>
                  <a:cubicBezTo>
                    <a:pt x="76" y="93"/>
                    <a:pt x="80" y="90"/>
                    <a:pt x="85" y="87"/>
                  </a:cubicBezTo>
                  <a:cubicBezTo>
                    <a:pt x="90" y="84"/>
                    <a:pt x="95" y="80"/>
                    <a:pt x="100" y="77"/>
                  </a:cubicBezTo>
                  <a:cubicBezTo>
                    <a:pt x="101" y="77"/>
                    <a:pt x="102" y="76"/>
                    <a:pt x="104" y="75"/>
                  </a:cubicBezTo>
                  <a:cubicBezTo>
                    <a:pt x="102" y="71"/>
                    <a:pt x="101" y="70"/>
                    <a:pt x="97" y="69"/>
                  </a:cubicBezTo>
                  <a:cubicBezTo>
                    <a:pt x="96" y="69"/>
                    <a:pt x="94" y="69"/>
                    <a:pt x="94" y="69"/>
                  </a:cubicBezTo>
                  <a:cubicBezTo>
                    <a:pt x="94" y="66"/>
                    <a:pt x="94" y="65"/>
                    <a:pt x="92" y="63"/>
                  </a:cubicBezTo>
                  <a:cubicBezTo>
                    <a:pt x="91" y="61"/>
                    <a:pt x="91" y="61"/>
                    <a:pt x="92" y="60"/>
                  </a:cubicBezTo>
                  <a:cubicBezTo>
                    <a:pt x="94" y="58"/>
                    <a:pt x="93" y="57"/>
                    <a:pt x="93" y="55"/>
                  </a:cubicBezTo>
                  <a:cubicBezTo>
                    <a:pt x="93" y="53"/>
                    <a:pt x="94" y="52"/>
                    <a:pt x="93" y="50"/>
                  </a:cubicBezTo>
                  <a:cubicBezTo>
                    <a:pt x="93" y="49"/>
                    <a:pt x="93" y="48"/>
                    <a:pt x="93" y="46"/>
                  </a:cubicBezTo>
                  <a:cubicBezTo>
                    <a:pt x="93" y="45"/>
                    <a:pt x="93" y="43"/>
                    <a:pt x="92" y="42"/>
                  </a:cubicBezTo>
                  <a:cubicBezTo>
                    <a:pt x="91" y="41"/>
                    <a:pt x="91" y="39"/>
                    <a:pt x="91" y="37"/>
                  </a:cubicBezTo>
                  <a:cubicBezTo>
                    <a:pt x="91" y="34"/>
                    <a:pt x="90" y="30"/>
                    <a:pt x="87" y="27"/>
                  </a:cubicBezTo>
                  <a:cubicBezTo>
                    <a:pt x="85" y="25"/>
                    <a:pt x="83" y="23"/>
                    <a:pt x="82" y="20"/>
                  </a:cubicBezTo>
                  <a:cubicBezTo>
                    <a:pt x="80" y="16"/>
                    <a:pt x="84" y="17"/>
                    <a:pt x="85" y="13"/>
                  </a:cubicBezTo>
                  <a:cubicBezTo>
                    <a:pt x="85" y="9"/>
                    <a:pt x="85" y="6"/>
                    <a:pt x="86" y="2"/>
                  </a:cubicBezTo>
                  <a:cubicBezTo>
                    <a:pt x="85" y="2"/>
                    <a:pt x="85" y="1"/>
                    <a:pt x="84" y="1"/>
                  </a:cubicBezTo>
                  <a:cubicBezTo>
                    <a:pt x="82" y="2"/>
                    <a:pt x="82" y="0"/>
                    <a:pt x="81" y="0"/>
                  </a:cubicBezTo>
                  <a:cubicBezTo>
                    <a:pt x="80" y="0"/>
                    <a:pt x="80" y="1"/>
                    <a:pt x="79" y="1"/>
                  </a:cubicBezTo>
                  <a:cubicBezTo>
                    <a:pt x="77" y="1"/>
                    <a:pt x="77" y="0"/>
                    <a:pt x="75" y="0"/>
                  </a:cubicBezTo>
                  <a:cubicBezTo>
                    <a:pt x="74" y="1"/>
                    <a:pt x="73" y="1"/>
                    <a:pt x="72" y="2"/>
                  </a:cubicBezTo>
                  <a:cubicBezTo>
                    <a:pt x="70" y="3"/>
                    <a:pt x="70" y="2"/>
                    <a:pt x="68" y="1"/>
                  </a:cubicBezTo>
                  <a:cubicBezTo>
                    <a:pt x="66" y="1"/>
                    <a:pt x="63" y="1"/>
                    <a:pt x="61" y="2"/>
                  </a:cubicBezTo>
                  <a:cubicBezTo>
                    <a:pt x="56" y="3"/>
                    <a:pt x="51" y="3"/>
                    <a:pt x="46" y="5"/>
                  </a:cubicBezTo>
                  <a:cubicBezTo>
                    <a:pt x="45" y="6"/>
                    <a:pt x="44" y="7"/>
                    <a:pt x="43" y="7"/>
                  </a:cubicBezTo>
                  <a:cubicBezTo>
                    <a:pt x="42" y="8"/>
                    <a:pt x="40" y="8"/>
                    <a:pt x="39" y="8"/>
                  </a:cubicBezTo>
                  <a:cubicBezTo>
                    <a:pt x="37" y="9"/>
                    <a:pt x="37" y="12"/>
                    <a:pt x="34" y="12"/>
                  </a:cubicBezTo>
                  <a:cubicBezTo>
                    <a:pt x="35" y="15"/>
                    <a:pt x="35" y="18"/>
                    <a:pt x="35" y="22"/>
                  </a:cubicBezTo>
                  <a:cubicBezTo>
                    <a:pt x="36" y="23"/>
                    <a:pt x="35" y="20"/>
                    <a:pt x="3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9" name="Freeform 781">
              <a:extLst>
                <a:ext uri="{FF2B5EF4-FFF2-40B4-BE49-F238E27FC236}">
                  <a16:creationId xmlns:a16="http://schemas.microsoft.com/office/drawing/2014/main" id="{9678D032-130B-904A-9A89-10AAAB36C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9868" y="3005037"/>
              <a:ext cx="73616" cy="34623"/>
            </a:xfrm>
            <a:custGeom>
              <a:avLst/>
              <a:gdLst>
                <a:gd name="T0" fmla="*/ 4 w 9"/>
                <a:gd name="T1" fmla="*/ 3 h 4"/>
                <a:gd name="T2" fmla="*/ 1 w 9"/>
                <a:gd name="T3" fmla="*/ 2 h 4"/>
                <a:gd name="T4" fmla="*/ 5 w 9"/>
                <a:gd name="T5" fmla="*/ 2 h 4"/>
                <a:gd name="T6" fmla="*/ 0 w 9"/>
                <a:gd name="T7" fmla="*/ 0 h 4"/>
                <a:gd name="T8" fmla="*/ 9 w 9"/>
                <a:gd name="T9" fmla="*/ 2 h 4"/>
                <a:gd name="T10" fmla="*/ 5 w 9"/>
                <a:gd name="T11" fmla="*/ 2 h 4"/>
                <a:gd name="T12" fmla="*/ 4 w 9"/>
                <a:gd name="T13" fmla="*/ 3 h 4"/>
                <a:gd name="T14" fmla="*/ 4 w 9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4" y="3"/>
                  </a:moveTo>
                  <a:cubicBezTo>
                    <a:pt x="4" y="3"/>
                    <a:pt x="1" y="2"/>
                    <a:pt x="1" y="2"/>
                  </a:cubicBezTo>
                  <a:cubicBezTo>
                    <a:pt x="1" y="2"/>
                    <a:pt x="4" y="2"/>
                    <a:pt x="5" y="2"/>
                  </a:cubicBezTo>
                  <a:cubicBezTo>
                    <a:pt x="3" y="1"/>
                    <a:pt x="1" y="2"/>
                    <a:pt x="0" y="0"/>
                  </a:cubicBezTo>
                  <a:cubicBezTo>
                    <a:pt x="1" y="1"/>
                    <a:pt x="8" y="0"/>
                    <a:pt x="9" y="2"/>
                  </a:cubicBezTo>
                  <a:cubicBezTo>
                    <a:pt x="9" y="2"/>
                    <a:pt x="6" y="2"/>
                    <a:pt x="5" y="2"/>
                  </a:cubicBezTo>
                  <a:cubicBezTo>
                    <a:pt x="5" y="2"/>
                    <a:pt x="7" y="4"/>
                    <a:pt x="4" y="3"/>
                  </a:cubicBezTo>
                  <a:cubicBezTo>
                    <a:pt x="3" y="3"/>
                    <a:pt x="6" y="4"/>
                    <a:pt x="4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0" name="Freeform 405">
              <a:extLst>
                <a:ext uri="{FF2B5EF4-FFF2-40B4-BE49-F238E27FC236}">
                  <a16:creationId xmlns:a16="http://schemas.microsoft.com/office/drawing/2014/main" id="{05CE20FF-5D46-3641-8342-4D1A3115C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4436103"/>
              <a:ext cx="430784" cy="222163"/>
            </a:xfrm>
            <a:custGeom>
              <a:avLst/>
              <a:gdLst>
                <a:gd name="T0" fmla="*/ 53 w 54"/>
                <a:gd name="T1" fmla="*/ 10 h 26"/>
                <a:gd name="T2" fmla="*/ 49 w 54"/>
                <a:gd name="T3" fmla="*/ 9 h 26"/>
                <a:gd name="T4" fmla="*/ 50 w 54"/>
                <a:gd name="T5" fmla="*/ 8 h 26"/>
                <a:gd name="T6" fmla="*/ 48 w 54"/>
                <a:gd name="T7" fmla="*/ 7 h 26"/>
                <a:gd name="T8" fmla="*/ 49 w 54"/>
                <a:gd name="T9" fmla="*/ 6 h 26"/>
                <a:gd name="T10" fmla="*/ 46 w 54"/>
                <a:gd name="T11" fmla="*/ 5 h 26"/>
                <a:gd name="T12" fmla="*/ 48 w 54"/>
                <a:gd name="T13" fmla="*/ 3 h 26"/>
                <a:gd name="T14" fmla="*/ 43 w 54"/>
                <a:gd name="T15" fmla="*/ 3 h 26"/>
                <a:gd name="T16" fmla="*/ 39 w 54"/>
                <a:gd name="T17" fmla="*/ 1 h 26"/>
                <a:gd name="T18" fmla="*/ 39 w 54"/>
                <a:gd name="T19" fmla="*/ 4 h 26"/>
                <a:gd name="T20" fmla="*/ 36 w 54"/>
                <a:gd name="T21" fmla="*/ 5 h 26"/>
                <a:gd name="T22" fmla="*/ 32 w 54"/>
                <a:gd name="T23" fmla="*/ 5 h 26"/>
                <a:gd name="T24" fmla="*/ 32 w 54"/>
                <a:gd name="T25" fmla="*/ 9 h 26"/>
                <a:gd name="T26" fmla="*/ 26 w 54"/>
                <a:gd name="T27" fmla="*/ 5 h 26"/>
                <a:gd name="T28" fmla="*/ 25 w 54"/>
                <a:gd name="T29" fmla="*/ 8 h 26"/>
                <a:gd name="T30" fmla="*/ 21 w 54"/>
                <a:gd name="T31" fmla="*/ 5 h 26"/>
                <a:gd name="T32" fmla="*/ 21 w 54"/>
                <a:gd name="T33" fmla="*/ 9 h 26"/>
                <a:gd name="T34" fmla="*/ 19 w 54"/>
                <a:gd name="T35" fmla="*/ 9 h 26"/>
                <a:gd name="T36" fmla="*/ 17 w 54"/>
                <a:gd name="T37" fmla="*/ 12 h 26"/>
                <a:gd name="T38" fmla="*/ 14 w 54"/>
                <a:gd name="T39" fmla="*/ 8 h 26"/>
                <a:gd name="T40" fmla="*/ 16 w 54"/>
                <a:gd name="T41" fmla="*/ 8 h 26"/>
                <a:gd name="T42" fmla="*/ 14 w 54"/>
                <a:gd name="T43" fmla="*/ 5 h 26"/>
                <a:gd name="T44" fmla="*/ 7 w 54"/>
                <a:gd name="T45" fmla="*/ 2 h 26"/>
                <a:gd name="T46" fmla="*/ 9 w 54"/>
                <a:gd name="T47" fmla="*/ 4 h 26"/>
                <a:gd name="T48" fmla="*/ 8 w 54"/>
                <a:gd name="T49" fmla="*/ 4 h 26"/>
                <a:gd name="T50" fmla="*/ 10 w 54"/>
                <a:gd name="T51" fmla="*/ 8 h 26"/>
                <a:gd name="T52" fmla="*/ 5 w 54"/>
                <a:gd name="T53" fmla="*/ 6 h 26"/>
                <a:gd name="T54" fmla="*/ 3 w 54"/>
                <a:gd name="T55" fmla="*/ 6 h 26"/>
                <a:gd name="T56" fmla="*/ 5 w 54"/>
                <a:gd name="T57" fmla="*/ 7 h 26"/>
                <a:gd name="T58" fmla="*/ 5 w 54"/>
                <a:gd name="T59" fmla="*/ 8 h 26"/>
                <a:gd name="T60" fmla="*/ 2 w 54"/>
                <a:gd name="T61" fmla="*/ 7 h 26"/>
                <a:gd name="T62" fmla="*/ 1 w 54"/>
                <a:gd name="T63" fmla="*/ 9 h 26"/>
                <a:gd name="T64" fmla="*/ 8 w 54"/>
                <a:gd name="T65" fmla="*/ 10 h 26"/>
                <a:gd name="T66" fmla="*/ 13 w 54"/>
                <a:gd name="T67" fmla="*/ 11 h 26"/>
                <a:gd name="T68" fmla="*/ 11 w 54"/>
                <a:gd name="T69" fmla="*/ 12 h 26"/>
                <a:gd name="T70" fmla="*/ 12 w 54"/>
                <a:gd name="T71" fmla="*/ 13 h 26"/>
                <a:gd name="T72" fmla="*/ 8 w 54"/>
                <a:gd name="T73" fmla="*/ 14 h 26"/>
                <a:gd name="T74" fmla="*/ 3 w 54"/>
                <a:gd name="T75" fmla="*/ 15 h 26"/>
                <a:gd name="T76" fmla="*/ 10 w 54"/>
                <a:gd name="T77" fmla="*/ 16 h 26"/>
                <a:gd name="T78" fmla="*/ 12 w 54"/>
                <a:gd name="T79" fmla="*/ 18 h 26"/>
                <a:gd name="T80" fmla="*/ 15 w 54"/>
                <a:gd name="T81" fmla="*/ 17 h 26"/>
                <a:gd name="T82" fmla="*/ 13 w 54"/>
                <a:gd name="T83" fmla="*/ 18 h 26"/>
                <a:gd name="T84" fmla="*/ 15 w 54"/>
                <a:gd name="T85" fmla="*/ 18 h 26"/>
                <a:gd name="T86" fmla="*/ 10 w 54"/>
                <a:gd name="T87" fmla="*/ 23 h 26"/>
                <a:gd name="T88" fmla="*/ 15 w 54"/>
                <a:gd name="T89" fmla="*/ 23 h 26"/>
                <a:gd name="T90" fmla="*/ 21 w 54"/>
                <a:gd name="T91" fmla="*/ 24 h 26"/>
                <a:gd name="T92" fmla="*/ 20 w 54"/>
                <a:gd name="T93" fmla="*/ 24 h 26"/>
                <a:gd name="T94" fmla="*/ 22 w 54"/>
                <a:gd name="T95" fmla="*/ 25 h 26"/>
                <a:gd name="T96" fmla="*/ 29 w 54"/>
                <a:gd name="T97" fmla="*/ 26 h 26"/>
                <a:gd name="T98" fmla="*/ 33 w 54"/>
                <a:gd name="T99" fmla="*/ 25 h 26"/>
                <a:gd name="T100" fmla="*/ 39 w 54"/>
                <a:gd name="T101" fmla="*/ 23 h 26"/>
                <a:gd name="T102" fmla="*/ 46 w 54"/>
                <a:gd name="T103" fmla="*/ 19 h 26"/>
                <a:gd name="T104" fmla="*/ 52 w 54"/>
                <a:gd name="T105" fmla="*/ 16 h 26"/>
                <a:gd name="T106" fmla="*/ 52 w 54"/>
                <a:gd name="T107" fmla="*/ 14 h 26"/>
                <a:gd name="T108" fmla="*/ 54 w 54"/>
                <a:gd name="T109" fmla="*/ 13 h 26"/>
                <a:gd name="T110" fmla="*/ 52 w 54"/>
                <a:gd name="T111" fmla="*/ 12 h 26"/>
                <a:gd name="T112" fmla="*/ 53 w 54"/>
                <a:gd name="T113" fmla="*/ 10 h 26"/>
                <a:gd name="T114" fmla="*/ 53 w 54"/>
                <a:gd name="T11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26">
                  <a:moveTo>
                    <a:pt x="53" y="10"/>
                  </a:moveTo>
                  <a:cubicBezTo>
                    <a:pt x="53" y="10"/>
                    <a:pt x="49" y="9"/>
                    <a:pt x="49" y="9"/>
                  </a:cubicBezTo>
                  <a:cubicBezTo>
                    <a:pt x="49" y="9"/>
                    <a:pt x="50" y="8"/>
                    <a:pt x="50" y="8"/>
                  </a:cubicBezTo>
                  <a:cubicBezTo>
                    <a:pt x="49" y="8"/>
                    <a:pt x="47" y="8"/>
                    <a:pt x="48" y="7"/>
                  </a:cubicBezTo>
                  <a:cubicBezTo>
                    <a:pt x="48" y="7"/>
                    <a:pt x="49" y="6"/>
                    <a:pt x="49" y="6"/>
                  </a:cubicBezTo>
                  <a:cubicBezTo>
                    <a:pt x="48" y="5"/>
                    <a:pt x="46" y="5"/>
                    <a:pt x="46" y="5"/>
                  </a:cubicBezTo>
                  <a:cubicBezTo>
                    <a:pt x="46" y="4"/>
                    <a:pt x="48" y="3"/>
                    <a:pt x="48" y="3"/>
                  </a:cubicBezTo>
                  <a:cubicBezTo>
                    <a:pt x="48" y="3"/>
                    <a:pt x="44" y="4"/>
                    <a:pt x="43" y="3"/>
                  </a:cubicBezTo>
                  <a:cubicBezTo>
                    <a:pt x="42" y="2"/>
                    <a:pt x="41" y="1"/>
                    <a:pt x="39" y="1"/>
                  </a:cubicBezTo>
                  <a:cubicBezTo>
                    <a:pt x="38" y="1"/>
                    <a:pt x="40" y="3"/>
                    <a:pt x="39" y="4"/>
                  </a:cubicBezTo>
                  <a:cubicBezTo>
                    <a:pt x="38" y="5"/>
                    <a:pt x="37" y="4"/>
                    <a:pt x="36" y="5"/>
                  </a:cubicBezTo>
                  <a:cubicBezTo>
                    <a:pt x="35" y="6"/>
                    <a:pt x="34" y="5"/>
                    <a:pt x="32" y="5"/>
                  </a:cubicBezTo>
                  <a:cubicBezTo>
                    <a:pt x="30" y="4"/>
                    <a:pt x="33" y="8"/>
                    <a:pt x="32" y="9"/>
                  </a:cubicBezTo>
                  <a:cubicBezTo>
                    <a:pt x="32" y="9"/>
                    <a:pt x="28" y="2"/>
                    <a:pt x="26" y="5"/>
                  </a:cubicBezTo>
                  <a:cubicBezTo>
                    <a:pt x="25" y="5"/>
                    <a:pt x="26" y="7"/>
                    <a:pt x="25" y="8"/>
                  </a:cubicBezTo>
                  <a:cubicBezTo>
                    <a:pt x="25" y="9"/>
                    <a:pt x="22" y="5"/>
                    <a:pt x="21" y="5"/>
                  </a:cubicBezTo>
                  <a:cubicBezTo>
                    <a:pt x="20" y="5"/>
                    <a:pt x="23" y="9"/>
                    <a:pt x="21" y="9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9"/>
                    <a:pt x="17" y="11"/>
                    <a:pt x="17" y="12"/>
                  </a:cubicBezTo>
                  <a:cubicBezTo>
                    <a:pt x="17" y="11"/>
                    <a:pt x="14" y="9"/>
                    <a:pt x="14" y="8"/>
                  </a:cubicBezTo>
                  <a:cubicBezTo>
                    <a:pt x="14" y="8"/>
                    <a:pt x="16" y="8"/>
                    <a:pt x="16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3" y="5"/>
                    <a:pt x="8" y="0"/>
                    <a:pt x="7" y="2"/>
                  </a:cubicBezTo>
                  <a:cubicBezTo>
                    <a:pt x="7" y="3"/>
                    <a:pt x="10" y="3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10" y="3"/>
                    <a:pt x="11" y="7"/>
                    <a:pt x="10" y="8"/>
                  </a:cubicBezTo>
                  <a:cubicBezTo>
                    <a:pt x="10" y="8"/>
                    <a:pt x="2" y="1"/>
                    <a:pt x="5" y="6"/>
                  </a:cubicBezTo>
                  <a:cubicBezTo>
                    <a:pt x="5" y="6"/>
                    <a:pt x="3" y="6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5" y="8"/>
                    <a:pt x="3" y="7"/>
                    <a:pt x="2" y="7"/>
                  </a:cubicBezTo>
                  <a:cubicBezTo>
                    <a:pt x="3" y="7"/>
                    <a:pt x="0" y="10"/>
                    <a:pt x="1" y="9"/>
                  </a:cubicBezTo>
                  <a:cubicBezTo>
                    <a:pt x="0" y="11"/>
                    <a:pt x="8" y="10"/>
                    <a:pt x="8" y="10"/>
                  </a:cubicBezTo>
                  <a:cubicBezTo>
                    <a:pt x="9" y="10"/>
                    <a:pt x="13" y="11"/>
                    <a:pt x="13" y="11"/>
                  </a:cubicBezTo>
                  <a:cubicBezTo>
                    <a:pt x="12" y="11"/>
                    <a:pt x="11" y="11"/>
                    <a:pt x="11" y="12"/>
                  </a:cubicBezTo>
                  <a:cubicBezTo>
                    <a:pt x="11" y="12"/>
                    <a:pt x="12" y="13"/>
                    <a:pt x="12" y="13"/>
                  </a:cubicBezTo>
                  <a:cubicBezTo>
                    <a:pt x="11" y="14"/>
                    <a:pt x="9" y="14"/>
                    <a:pt x="8" y="14"/>
                  </a:cubicBezTo>
                  <a:cubicBezTo>
                    <a:pt x="8" y="14"/>
                    <a:pt x="2" y="15"/>
                    <a:pt x="3" y="15"/>
                  </a:cubicBezTo>
                  <a:cubicBezTo>
                    <a:pt x="5" y="16"/>
                    <a:pt x="8" y="15"/>
                    <a:pt x="10" y="16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2" y="18"/>
                    <a:pt x="14" y="17"/>
                    <a:pt x="15" y="17"/>
                  </a:cubicBezTo>
                  <a:cubicBezTo>
                    <a:pt x="14" y="17"/>
                    <a:pt x="13" y="18"/>
                    <a:pt x="13" y="18"/>
                  </a:cubicBezTo>
                  <a:cubicBezTo>
                    <a:pt x="13" y="19"/>
                    <a:pt x="15" y="18"/>
                    <a:pt x="15" y="18"/>
                  </a:cubicBezTo>
                  <a:cubicBezTo>
                    <a:pt x="16" y="19"/>
                    <a:pt x="8" y="23"/>
                    <a:pt x="10" y="23"/>
                  </a:cubicBezTo>
                  <a:cubicBezTo>
                    <a:pt x="12" y="24"/>
                    <a:pt x="14" y="23"/>
                    <a:pt x="15" y="23"/>
                  </a:cubicBezTo>
                  <a:cubicBezTo>
                    <a:pt x="17" y="23"/>
                    <a:pt x="19" y="23"/>
                    <a:pt x="21" y="24"/>
                  </a:cubicBezTo>
                  <a:cubicBezTo>
                    <a:pt x="20" y="23"/>
                    <a:pt x="20" y="24"/>
                    <a:pt x="20" y="24"/>
                  </a:cubicBezTo>
                  <a:cubicBezTo>
                    <a:pt x="21" y="25"/>
                    <a:pt x="22" y="25"/>
                    <a:pt x="22" y="25"/>
                  </a:cubicBezTo>
                  <a:cubicBezTo>
                    <a:pt x="24" y="26"/>
                    <a:pt x="27" y="26"/>
                    <a:pt x="29" y="26"/>
                  </a:cubicBezTo>
                  <a:cubicBezTo>
                    <a:pt x="31" y="26"/>
                    <a:pt x="31" y="25"/>
                    <a:pt x="33" y="25"/>
                  </a:cubicBezTo>
                  <a:cubicBezTo>
                    <a:pt x="35" y="24"/>
                    <a:pt x="37" y="24"/>
                    <a:pt x="39" y="23"/>
                  </a:cubicBezTo>
                  <a:cubicBezTo>
                    <a:pt x="42" y="21"/>
                    <a:pt x="43" y="20"/>
                    <a:pt x="46" y="19"/>
                  </a:cubicBezTo>
                  <a:cubicBezTo>
                    <a:pt x="48" y="19"/>
                    <a:pt x="49" y="16"/>
                    <a:pt x="52" y="16"/>
                  </a:cubicBezTo>
                  <a:cubicBezTo>
                    <a:pt x="52" y="15"/>
                    <a:pt x="53" y="15"/>
                    <a:pt x="52" y="14"/>
                  </a:cubicBezTo>
                  <a:cubicBezTo>
                    <a:pt x="51" y="13"/>
                    <a:pt x="53" y="13"/>
                    <a:pt x="54" y="13"/>
                  </a:cubicBezTo>
                  <a:cubicBezTo>
                    <a:pt x="54" y="13"/>
                    <a:pt x="52" y="12"/>
                    <a:pt x="52" y="12"/>
                  </a:cubicBezTo>
                  <a:cubicBezTo>
                    <a:pt x="52" y="11"/>
                    <a:pt x="54" y="10"/>
                    <a:pt x="53" y="10"/>
                  </a:cubicBezTo>
                  <a:cubicBezTo>
                    <a:pt x="51" y="9"/>
                    <a:pt x="54" y="10"/>
                    <a:pt x="5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1" name="Freeform 512">
              <a:extLst>
                <a:ext uri="{FF2B5EF4-FFF2-40B4-BE49-F238E27FC236}">
                  <a16:creationId xmlns:a16="http://schemas.microsoft.com/office/drawing/2014/main" id="{785D9666-36EE-6647-989C-B74511523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10241148"/>
              <a:ext cx="95427" cy="51932"/>
            </a:xfrm>
            <a:custGeom>
              <a:avLst/>
              <a:gdLst>
                <a:gd name="T0" fmla="*/ 10 w 12"/>
                <a:gd name="T1" fmla="*/ 3 h 6"/>
                <a:gd name="T2" fmla="*/ 8 w 12"/>
                <a:gd name="T3" fmla="*/ 2 h 6"/>
                <a:gd name="T4" fmla="*/ 5 w 12"/>
                <a:gd name="T5" fmla="*/ 2 h 6"/>
                <a:gd name="T6" fmla="*/ 3 w 12"/>
                <a:gd name="T7" fmla="*/ 1 h 6"/>
                <a:gd name="T8" fmla="*/ 0 w 12"/>
                <a:gd name="T9" fmla="*/ 3 h 6"/>
                <a:gd name="T10" fmla="*/ 2 w 12"/>
                <a:gd name="T11" fmla="*/ 5 h 6"/>
                <a:gd name="T12" fmla="*/ 6 w 12"/>
                <a:gd name="T13" fmla="*/ 5 h 6"/>
                <a:gd name="T14" fmla="*/ 11 w 12"/>
                <a:gd name="T15" fmla="*/ 3 h 6"/>
                <a:gd name="T16" fmla="*/ 10 w 12"/>
                <a:gd name="T17" fmla="*/ 3 h 6"/>
                <a:gd name="T18" fmla="*/ 10 w 12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0" y="3"/>
                  </a:moveTo>
                  <a:cubicBezTo>
                    <a:pt x="9" y="3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2"/>
                    <a:pt x="4" y="0"/>
                    <a:pt x="3" y="1"/>
                  </a:cubicBezTo>
                  <a:cubicBezTo>
                    <a:pt x="3" y="1"/>
                    <a:pt x="0" y="3"/>
                    <a:pt x="0" y="3"/>
                  </a:cubicBezTo>
                  <a:cubicBezTo>
                    <a:pt x="0" y="3"/>
                    <a:pt x="2" y="5"/>
                    <a:pt x="2" y="5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7" y="5"/>
                    <a:pt x="11" y="4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2" y="2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2" name="Freeform 513">
              <a:extLst>
                <a:ext uri="{FF2B5EF4-FFF2-40B4-BE49-F238E27FC236}">
                  <a16:creationId xmlns:a16="http://schemas.microsoft.com/office/drawing/2014/main" id="{6F29EC0B-8D30-784C-9708-C67685D02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439" y="10293079"/>
              <a:ext cx="70889" cy="51932"/>
            </a:xfrm>
            <a:custGeom>
              <a:avLst/>
              <a:gdLst>
                <a:gd name="T0" fmla="*/ 7 w 9"/>
                <a:gd name="T1" fmla="*/ 3 h 6"/>
                <a:gd name="T2" fmla="*/ 0 w 9"/>
                <a:gd name="T3" fmla="*/ 1 h 6"/>
                <a:gd name="T4" fmla="*/ 2 w 9"/>
                <a:gd name="T5" fmla="*/ 2 h 6"/>
                <a:gd name="T6" fmla="*/ 1 w 9"/>
                <a:gd name="T7" fmla="*/ 5 h 6"/>
                <a:gd name="T8" fmla="*/ 3 w 9"/>
                <a:gd name="T9" fmla="*/ 5 h 6"/>
                <a:gd name="T10" fmla="*/ 4 w 9"/>
                <a:gd name="T11" fmla="*/ 5 h 6"/>
                <a:gd name="T12" fmla="*/ 7 w 9"/>
                <a:gd name="T13" fmla="*/ 3 h 6"/>
                <a:gd name="T14" fmla="*/ 7 w 9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6">
                  <a:moveTo>
                    <a:pt x="7" y="3"/>
                  </a:moveTo>
                  <a:cubicBezTo>
                    <a:pt x="7" y="2"/>
                    <a:pt x="0" y="0"/>
                    <a:pt x="0" y="1"/>
                  </a:cubicBezTo>
                  <a:cubicBezTo>
                    <a:pt x="0" y="1"/>
                    <a:pt x="2" y="2"/>
                    <a:pt x="2" y="2"/>
                  </a:cubicBezTo>
                  <a:cubicBezTo>
                    <a:pt x="3" y="3"/>
                    <a:pt x="1" y="4"/>
                    <a:pt x="1" y="5"/>
                  </a:cubicBezTo>
                  <a:cubicBezTo>
                    <a:pt x="1" y="6"/>
                    <a:pt x="3" y="5"/>
                    <a:pt x="3" y="5"/>
                  </a:cubicBezTo>
                  <a:cubicBezTo>
                    <a:pt x="4" y="4"/>
                    <a:pt x="3" y="5"/>
                    <a:pt x="4" y="5"/>
                  </a:cubicBezTo>
                  <a:cubicBezTo>
                    <a:pt x="5" y="6"/>
                    <a:pt x="9" y="4"/>
                    <a:pt x="7" y="3"/>
                  </a:cubicBezTo>
                  <a:cubicBezTo>
                    <a:pt x="6" y="2"/>
                    <a:pt x="8" y="3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3" name="Freeform 514">
              <a:extLst>
                <a:ext uri="{FF2B5EF4-FFF2-40B4-BE49-F238E27FC236}">
                  <a16:creationId xmlns:a16="http://schemas.microsoft.com/office/drawing/2014/main" id="{FF72566B-6096-3B4B-892C-FBD35F47C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10226721"/>
              <a:ext cx="62708" cy="40393"/>
            </a:xfrm>
            <a:custGeom>
              <a:avLst/>
              <a:gdLst>
                <a:gd name="T0" fmla="*/ 6 w 8"/>
                <a:gd name="T1" fmla="*/ 0 h 5"/>
                <a:gd name="T2" fmla="*/ 3 w 8"/>
                <a:gd name="T3" fmla="*/ 1 h 5"/>
                <a:gd name="T4" fmla="*/ 0 w 8"/>
                <a:gd name="T5" fmla="*/ 1 h 5"/>
                <a:gd name="T6" fmla="*/ 0 w 8"/>
                <a:gd name="T7" fmla="*/ 3 h 5"/>
                <a:gd name="T8" fmla="*/ 5 w 8"/>
                <a:gd name="T9" fmla="*/ 2 h 5"/>
                <a:gd name="T10" fmla="*/ 6 w 8"/>
                <a:gd name="T11" fmla="*/ 0 h 5"/>
                <a:gd name="T12" fmla="*/ 6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6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0"/>
                    <a:pt x="0" y="4"/>
                    <a:pt x="0" y="3"/>
                  </a:cubicBezTo>
                  <a:cubicBezTo>
                    <a:pt x="1" y="5"/>
                    <a:pt x="4" y="3"/>
                    <a:pt x="5" y="2"/>
                  </a:cubicBezTo>
                  <a:cubicBezTo>
                    <a:pt x="6" y="2"/>
                    <a:pt x="8" y="0"/>
                    <a:pt x="6" y="0"/>
                  </a:cubicBezTo>
                  <a:cubicBezTo>
                    <a:pt x="5" y="0"/>
                    <a:pt x="8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4" name="Freeform 515">
              <a:extLst>
                <a:ext uri="{FF2B5EF4-FFF2-40B4-BE49-F238E27FC236}">
                  <a16:creationId xmlns:a16="http://schemas.microsoft.com/office/drawing/2014/main" id="{C8AEF00E-2420-F247-8BC1-27E6DF0EA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10258459"/>
              <a:ext cx="65435" cy="43280"/>
            </a:xfrm>
            <a:custGeom>
              <a:avLst/>
              <a:gdLst>
                <a:gd name="T0" fmla="*/ 7 w 8"/>
                <a:gd name="T1" fmla="*/ 4 h 5"/>
                <a:gd name="T2" fmla="*/ 1 w 8"/>
                <a:gd name="T3" fmla="*/ 1 h 5"/>
                <a:gd name="T4" fmla="*/ 7 w 8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7" y="4"/>
                  </a:moveTo>
                  <a:cubicBezTo>
                    <a:pt x="6" y="3"/>
                    <a:pt x="0" y="0"/>
                    <a:pt x="1" y="1"/>
                  </a:cubicBezTo>
                  <a:cubicBezTo>
                    <a:pt x="2" y="2"/>
                    <a:pt x="8" y="5"/>
                    <a:pt x="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5" name="Freeform 516">
              <a:extLst>
                <a:ext uri="{FF2B5EF4-FFF2-40B4-BE49-F238E27FC236}">
                  <a16:creationId xmlns:a16="http://schemas.microsoft.com/office/drawing/2014/main" id="{53D8FF2F-A639-424A-80EF-52CB832B8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200752"/>
              <a:ext cx="24538" cy="25966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1 h 3"/>
                <a:gd name="T4" fmla="*/ 2 w 3"/>
                <a:gd name="T5" fmla="*/ 2 h 3"/>
                <a:gd name="T6" fmla="*/ 2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0" y="0"/>
                    <a:pt x="3" y="0"/>
                    <a:pt x="2" y="2"/>
                  </a:cubicBezTo>
                  <a:cubicBezTo>
                    <a:pt x="2" y="3"/>
                    <a:pt x="2" y="1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6" name="Freeform 517">
              <a:extLst>
                <a:ext uri="{FF2B5EF4-FFF2-40B4-BE49-F238E27FC236}">
                  <a16:creationId xmlns:a16="http://schemas.microsoft.com/office/drawing/2014/main" id="{31732F70-226E-8848-8451-C7CC8432E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184" y="10131508"/>
              <a:ext cx="57256" cy="60589"/>
            </a:xfrm>
            <a:custGeom>
              <a:avLst/>
              <a:gdLst>
                <a:gd name="T0" fmla="*/ 5 w 7"/>
                <a:gd name="T1" fmla="*/ 2 h 7"/>
                <a:gd name="T2" fmla="*/ 4 w 7"/>
                <a:gd name="T3" fmla="*/ 0 h 7"/>
                <a:gd name="T4" fmla="*/ 2 w 7"/>
                <a:gd name="T5" fmla="*/ 1 h 7"/>
                <a:gd name="T6" fmla="*/ 0 w 7"/>
                <a:gd name="T7" fmla="*/ 1 h 7"/>
                <a:gd name="T8" fmla="*/ 2 w 7"/>
                <a:gd name="T9" fmla="*/ 4 h 7"/>
                <a:gd name="T10" fmla="*/ 0 w 7"/>
                <a:gd name="T11" fmla="*/ 6 h 7"/>
                <a:gd name="T12" fmla="*/ 3 w 7"/>
                <a:gd name="T13" fmla="*/ 5 h 7"/>
                <a:gd name="T14" fmla="*/ 4 w 7"/>
                <a:gd name="T15" fmla="*/ 2 h 7"/>
                <a:gd name="T16" fmla="*/ 4 w 7"/>
                <a:gd name="T17" fmla="*/ 4 h 7"/>
                <a:gd name="T18" fmla="*/ 6 w 7"/>
                <a:gd name="T19" fmla="*/ 2 h 7"/>
                <a:gd name="T20" fmla="*/ 5 w 7"/>
                <a:gd name="T21" fmla="*/ 2 h 7"/>
                <a:gd name="T22" fmla="*/ 5 w 7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1" y="0"/>
                    <a:pt x="2" y="1"/>
                  </a:cubicBezTo>
                  <a:cubicBezTo>
                    <a:pt x="4" y="3"/>
                    <a:pt x="1" y="2"/>
                    <a:pt x="0" y="1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3" y="6"/>
                    <a:pt x="1" y="5"/>
                    <a:pt x="0" y="6"/>
                  </a:cubicBezTo>
                  <a:cubicBezTo>
                    <a:pt x="0" y="7"/>
                    <a:pt x="4" y="6"/>
                    <a:pt x="3" y="5"/>
                  </a:cubicBezTo>
                  <a:cubicBezTo>
                    <a:pt x="3" y="5"/>
                    <a:pt x="4" y="3"/>
                    <a:pt x="4" y="2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3"/>
                    <a:pt x="6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7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7" name="Freeform 518">
              <a:extLst>
                <a:ext uri="{FF2B5EF4-FFF2-40B4-BE49-F238E27FC236}">
                  <a16:creationId xmlns:a16="http://schemas.microsoft.com/office/drawing/2014/main" id="{13DE09D5-E311-1843-AF08-06E1E1AA0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004" y="10021871"/>
              <a:ext cx="40896" cy="92325"/>
            </a:xfrm>
            <a:custGeom>
              <a:avLst/>
              <a:gdLst>
                <a:gd name="T0" fmla="*/ 5 w 5"/>
                <a:gd name="T1" fmla="*/ 7 h 11"/>
                <a:gd name="T2" fmla="*/ 2 w 5"/>
                <a:gd name="T3" fmla="*/ 2 h 11"/>
                <a:gd name="T4" fmla="*/ 1 w 5"/>
                <a:gd name="T5" fmla="*/ 6 h 11"/>
                <a:gd name="T6" fmla="*/ 0 w 5"/>
                <a:gd name="T7" fmla="*/ 9 h 11"/>
                <a:gd name="T8" fmla="*/ 2 w 5"/>
                <a:gd name="T9" fmla="*/ 7 h 11"/>
                <a:gd name="T10" fmla="*/ 5 w 5"/>
                <a:gd name="T11" fmla="*/ 7 h 11"/>
                <a:gd name="T12" fmla="*/ 5 w 5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5" y="7"/>
                  </a:moveTo>
                  <a:cubicBezTo>
                    <a:pt x="5" y="6"/>
                    <a:pt x="4" y="0"/>
                    <a:pt x="2" y="2"/>
                  </a:cubicBezTo>
                  <a:cubicBezTo>
                    <a:pt x="2" y="3"/>
                    <a:pt x="3" y="6"/>
                    <a:pt x="1" y="6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1" y="9"/>
                    <a:pt x="2" y="7"/>
                    <a:pt x="2" y="7"/>
                  </a:cubicBezTo>
                  <a:cubicBezTo>
                    <a:pt x="1" y="7"/>
                    <a:pt x="5" y="11"/>
                    <a:pt x="5" y="7"/>
                  </a:cubicBezTo>
                  <a:cubicBezTo>
                    <a:pt x="5" y="6"/>
                    <a:pt x="5" y="8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8" name="Freeform 519">
              <a:extLst>
                <a:ext uri="{FF2B5EF4-FFF2-40B4-BE49-F238E27FC236}">
                  <a16:creationId xmlns:a16="http://schemas.microsoft.com/office/drawing/2014/main" id="{3A99BC9D-12C9-2840-BA2D-5ADA8C480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10096885"/>
              <a:ext cx="24538" cy="51932"/>
            </a:xfrm>
            <a:custGeom>
              <a:avLst/>
              <a:gdLst>
                <a:gd name="T0" fmla="*/ 3 w 3"/>
                <a:gd name="T1" fmla="*/ 2 h 6"/>
                <a:gd name="T2" fmla="*/ 1 w 3"/>
                <a:gd name="T3" fmla="*/ 6 h 6"/>
                <a:gd name="T4" fmla="*/ 3 w 3"/>
                <a:gd name="T5" fmla="*/ 2 h 6"/>
                <a:gd name="T6" fmla="*/ 3 w 3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2" y="0"/>
                    <a:pt x="0" y="5"/>
                    <a:pt x="1" y="6"/>
                  </a:cubicBezTo>
                  <a:cubicBezTo>
                    <a:pt x="0" y="5"/>
                    <a:pt x="3" y="3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9" name="Freeform 520">
              <a:extLst>
                <a:ext uri="{FF2B5EF4-FFF2-40B4-BE49-F238E27FC236}">
                  <a16:creationId xmlns:a16="http://schemas.microsoft.com/office/drawing/2014/main" id="{0C621A6A-F638-7C42-84B1-38D045001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825" y="9987248"/>
              <a:ext cx="40896" cy="60589"/>
            </a:xfrm>
            <a:custGeom>
              <a:avLst/>
              <a:gdLst>
                <a:gd name="T0" fmla="*/ 4 w 5"/>
                <a:gd name="T1" fmla="*/ 2 h 7"/>
                <a:gd name="T2" fmla="*/ 3 w 5"/>
                <a:gd name="T3" fmla="*/ 0 h 7"/>
                <a:gd name="T4" fmla="*/ 2 w 5"/>
                <a:gd name="T5" fmla="*/ 3 h 7"/>
                <a:gd name="T6" fmla="*/ 1 w 5"/>
                <a:gd name="T7" fmla="*/ 2 h 7"/>
                <a:gd name="T8" fmla="*/ 0 w 5"/>
                <a:gd name="T9" fmla="*/ 5 h 7"/>
                <a:gd name="T10" fmla="*/ 2 w 5"/>
                <a:gd name="T11" fmla="*/ 7 h 7"/>
                <a:gd name="T12" fmla="*/ 5 w 5"/>
                <a:gd name="T13" fmla="*/ 5 h 7"/>
                <a:gd name="T14" fmla="*/ 4 w 5"/>
                <a:gd name="T15" fmla="*/ 2 h 7"/>
                <a:gd name="T16" fmla="*/ 4 w 5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cubicBezTo>
                    <a:pt x="3" y="3"/>
                    <a:pt x="3" y="0"/>
                    <a:pt x="3" y="0"/>
                  </a:cubicBezTo>
                  <a:cubicBezTo>
                    <a:pt x="3" y="0"/>
                    <a:pt x="3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2" y="2"/>
                    <a:pt x="0" y="5"/>
                    <a:pt x="0" y="5"/>
                  </a:cubicBezTo>
                  <a:cubicBezTo>
                    <a:pt x="0" y="4"/>
                    <a:pt x="4" y="5"/>
                    <a:pt x="2" y="7"/>
                  </a:cubicBezTo>
                  <a:cubicBezTo>
                    <a:pt x="3" y="6"/>
                    <a:pt x="5" y="6"/>
                    <a:pt x="5" y="5"/>
                  </a:cubicBezTo>
                  <a:cubicBezTo>
                    <a:pt x="5" y="4"/>
                    <a:pt x="4" y="1"/>
                    <a:pt x="4" y="2"/>
                  </a:cubicBezTo>
                  <a:cubicBezTo>
                    <a:pt x="3" y="3"/>
                    <a:pt x="4" y="1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0" name="Freeform 521">
              <a:extLst>
                <a:ext uri="{FF2B5EF4-FFF2-40B4-BE49-F238E27FC236}">
                  <a16:creationId xmlns:a16="http://schemas.microsoft.com/office/drawing/2014/main" id="{774C256D-7BAB-454E-AAD5-0EE043915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5724" y="9819904"/>
              <a:ext cx="40896" cy="40393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0 h 5"/>
                <a:gd name="T4" fmla="*/ 0 w 5"/>
                <a:gd name="T5" fmla="*/ 0 h 5"/>
                <a:gd name="T6" fmla="*/ 2 w 5"/>
                <a:gd name="T7" fmla="*/ 1 h 5"/>
                <a:gd name="T8" fmla="*/ 3 w 5"/>
                <a:gd name="T9" fmla="*/ 4 h 5"/>
                <a:gd name="T10" fmla="*/ 3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2"/>
                    <a:pt x="2" y="2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2" y="2"/>
                    <a:pt x="3" y="4"/>
                    <a:pt x="3" y="4"/>
                  </a:cubicBezTo>
                  <a:cubicBezTo>
                    <a:pt x="4" y="3"/>
                    <a:pt x="2" y="5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1" name="Freeform 522">
              <a:extLst>
                <a:ext uri="{FF2B5EF4-FFF2-40B4-BE49-F238E27FC236}">
                  <a16:creationId xmlns:a16="http://schemas.microsoft.com/office/drawing/2014/main" id="{869514B5-A146-2348-B397-CBC147171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3903" y="9666990"/>
              <a:ext cx="49075" cy="92325"/>
            </a:xfrm>
            <a:custGeom>
              <a:avLst/>
              <a:gdLst>
                <a:gd name="T0" fmla="*/ 3 w 6"/>
                <a:gd name="T1" fmla="*/ 10 h 11"/>
                <a:gd name="T2" fmla="*/ 0 w 6"/>
                <a:gd name="T3" fmla="*/ 9 h 11"/>
                <a:gd name="T4" fmla="*/ 1 w 6"/>
                <a:gd name="T5" fmla="*/ 2 h 11"/>
                <a:gd name="T6" fmla="*/ 4 w 6"/>
                <a:gd name="T7" fmla="*/ 3 h 11"/>
                <a:gd name="T8" fmla="*/ 3 w 6"/>
                <a:gd name="T9" fmla="*/ 10 h 11"/>
                <a:gd name="T10" fmla="*/ 3 w 6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3" y="10"/>
                  </a:moveTo>
                  <a:cubicBezTo>
                    <a:pt x="1" y="11"/>
                    <a:pt x="0" y="11"/>
                    <a:pt x="0" y="9"/>
                  </a:cubicBezTo>
                  <a:cubicBezTo>
                    <a:pt x="1" y="7"/>
                    <a:pt x="1" y="4"/>
                    <a:pt x="1" y="2"/>
                  </a:cubicBezTo>
                  <a:cubicBezTo>
                    <a:pt x="1" y="0"/>
                    <a:pt x="5" y="0"/>
                    <a:pt x="4" y="3"/>
                  </a:cubicBezTo>
                  <a:cubicBezTo>
                    <a:pt x="4" y="5"/>
                    <a:pt x="6" y="8"/>
                    <a:pt x="3" y="10"/>
                  </a:cubicBezTo>
                  <a:cubicBezTo>
                    <a:pt x="2" y="10"/>
                    <a:pt x="4" y="9"/>
                    <a:pt x="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2" name="Freeform 523">
              <a:extLst>
                <a:ext uri="{FF2B5EF4-FFF2-40B4-BE49-F238E27FC236}">
                  <a16:creationId xmlns:a16="http://schemas.microsoft.com/office/drawing/2014/main" id="{8C90E449-512A-BE4B-AA9E-52CDBDA78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4764" y="7266493"/>
              <a:ext cx="38171" cy="34623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1 h 4"/>
                <a:gd name="T4" fmla="*/ 3 w 5"/>
                <a:gd name="T5" fmla="*/ 3 h 4"/>
                <a:gd name="T6" fmla="*/ 3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2" y="4"/>
                    <a:pt x="0" y="3"/>
                    <a:pt x="1" y="1"/>
                  </a:cubicBezTo>
                  <a:cubicBezTo>
                    <a:pt x="1" y="0"/>
                    <a:pt x="5" y="2"/>
                    <a:pt x="3" y="3"/>
                  </a:cubicBezTo>
                  <a:cubicBezTo>
                    <a:pt x="2" y="4"/>
                    <a:pt x="5" y="2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3" name="Freeform 524">
              <a:extLst>
                <a:ext uri="{FF2B5EF4-FFF2-40B4-BE49-F238E27FC236}">
                  <a16:creationId xmlns:a16="http://schemas.microsoft.com/office/drawing/2014/main" id="{E1FE4E91-67E4-F24B-B3CF-A6B7BC5CD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8300" y="7318427"/>
              <a:ext cx="46350" cy="66361"/>
            </a:xfrm>
            <a:custGeom>
              <a:avLst/>
              <a:gdLst>
                <a:gd name="T0" fmla="*/ 1 w 6"/>
                <a:gd name="T1" fmla="*/ 5 h 8"/>
                <a:gd name="T2" fmla="*/ 2 w 6"/>
                <a:gd name="T3" fmla="*/ 4 h 8"/>
                <a:gd name="T4" fmla="*/ 4 w 6"/>
                <a:gd name="T5" fmla="*/ 2 h 8"/>
                <a:gd name="T6" fmla="*/ 1 w 6"/>
                <a:gd name="T7" fmla="*/ 5 h 8"/>
                <a:gd name="T8" fmla="*/ 1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5"/>
                  </a:moveTo>
                  <a:cubicBezTo>
                    <a:pt x="0" y="4"/>
                    <a:pt x="2" y="4"/>
                    <a:pt x="2" y="4"/>
                  </a:cubicBezTo>
                  <a:cubicBezTo>
                    <a:pt x="3" y="4"/>
                    <a:pt x="3" y="0"/>
                    <a:pt x="4" y="2"/>
                  </a:cubicBezTo>
                  <a:cubicBezTo>
                    <a:pt x="6" y="4"/>
                    <a:pt x="2" y="8"/>
                    <a:pt x="1" y="5"/>
                  </a:cubicBezTo>
                  <a:cubicBezTo>
                    <a:pt x="0" y="4"/>
                    <a:pt x="1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4" name="Freeform 525">
              <a:extLst>
                <a:ext uri="{FF2B5EF4-FFF2-40B4-BE49-F238E27FC236}">
                  <a16:creationId xmlns:a16="http://schemas.microsoft.com/office/drawing/2014/main" id="{2ED950E6-2E7C-C546-9CE3-0118E8A53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7265" y="7777176"/>
              <a:ext cx="111786" cy="109637"/>
            </a:xfrm>
            <a:custGeom>
              <a:avLst/>
              <a:gdLst>
                <a:gd name="T0" fmla="*/ 12 w 14"/>
                <a:gd name="T1" fmla="*/ 4 h 13"/>
                <a:gd name="T2" fmla="*/ 10 w 14"/>
                <a:gd name="T3" fmla="*/ 3 h 13"/>
                <a:gd name="T4" fmla="*/ 6 w 14"/>
                <a:gd name="T5" fmla="*/ 1 h 13"/>
                <a:gd name="T6" fmla="*/ 2 w 14"/>
                <a:gd name="T7" fmla="*/ 1 h 13"/>
                <a:gd name="T8" fmla="*/ 1 w 14"/>
                <a:gd name="T9" fmla="*/ 2 h 13"/>
                <a:gd name="T10" fmla="*/ 2 w 14"/>
                <a:gd name="T11" fmla="*/ 4 h 13"/>
                <a:gd name="T12" fmla="*/ 1 w 14"/>
                <a:gd name="T13" fmla="*/ 7 h 13"/>
                <a:gd name="T14" fmla="*/ 2 w 14"/>
                <a:gd name="T15" fmla="*/ 10 h 13"/>
                <a:gd name="T16" fmla="*/ 4 w 14"/>
                <a:gd name="T17" fmla="*/ 10 h 13"/>
                <a:gd name="T18" fmla="*/ 7 w 14"/>
                <a:gd name="T19" fmla="*/ 12 h 13"/>
                <a:gd name="T20" fmla="*/ 10 w 14"/>
                <a:gd name="T21" fmla="*/ 10 h 13"/>
                <a:gd name="T22" fmla="*/ 12 w 14"/>
                <a:gd name="T23" fmla="*/ 4 h 13"/>
                <a:gd name="T24" fmla="*/ 12 w 14"/>
                <a:gd name="T2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3"/>
                    <a:pt x="11" y="3"/>
                    <a:pt x="10" y="3"/>
                  </a:cubicBezTo>
                  <a:cubicBezTo>
                    <a:pt x="8" y="2"/>
                    <a:pt x="8" y="1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4"/>
                    <a:pt x="1" y="3"/>
                    <a:pt x="2" y="4"/>
                  </a:cubicBezTo>
                  <a:cubicBezTo>
                    <a:pt x="2" y="4"/>
                    <a:pt x="1" y="7"/>
                    <a:pt x="1" y="7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3" y="11"/>
                    <a:pt x="3" y="10"/>
                    <a:pt x="4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3"/>
                    <a:pt x="8" y="11"/>
                    <a:pt x="10" y="10"/>
                  </a:cubicBezTo>
                  <a:cubicBezTo>
                    <a:pt x="12" y="8"/>
                    <a:pt x="14" y="7"/>
                    <a:pt x="12" y="4"/>
                  </a:cubicBezTo>
                  <a:cubicBezTo>
                    <a:pt x="12" y="2"/>
                    <a:pt x="14" y="8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5" name="Freeform 526">
              <a:extLst>
                <a:ext uri="{FF2B5EF4-FFF2-40B4-BE49-F238E27FC236}">
                  <a16:creationId xmlns:a16="http://schemas.microsoft.com/office/drawing/2014/main" id="{C8EB4F19-8A7A-A741-801F-1656421B2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2909" y="6995284"/>
              <a:ext cx="79067" cy="34623"/>
            </a:xfrm>
            <a:custGeom>
              <a:avLst/>
              <a:gdLst>
                <a:gd name="T0" fmla="*/ 9 w 10"/>
                <a:gd name="T1" fmla="*/ 2 h 4"/>
                <a:gd name="T2" fmla="*/ 4 w 10"/>
                <a:gd name="T3" fmla="*/ 0 h 4"/>
                <a:gd name="T4" fmla="*/ 1 w 10"/>
                <a:gd name="T5" fmla="*/ 3 h 4"/>
                <a:gd name="T6" fmla="*/ 9 w 10"/>
                <a:gd name="T7" fmla="*/ 2 h 4"/>
                <a:gd name="T8" fmla="*/ 9 w 10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2" y="4"/>
                    <a:pt x="9" y="2"/>
                    <a:pt x="9" y="2"/>
                  </a:cubicBezTo>
                  <a:cubicBezTo>
                    <a:pt x="6" y="1"/>
                    <a:pt x="10" y="3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6" name="Freeform 527">
              <a:extLst>
                <a:ext uri="{FF2B5EF4-FFF2-40B4-BE49-F238E27FC236}">
                  <a16:creationId xmlns:a16="http://schemas.microsoft.com/office/drawing/2014/main" id="{241E1DFF-EAB4-574A-B5F0-056EE55B0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986627"/>
              <a:ext cx="89974" cy="43280"/>
            </a:xfrm>
            <a:custGeom>
              <a:avLst/>
              <a:gdLst>
                <a:gd name="T0" fmla="*/ 10 w 11"/>
                <a:gd name="T1" fmla="*/ 4 h 5"/>
                <a:gd name="T2" fmla="*/ 0 w 11"/>
                <a:gd name="T3" fmla="*/ 2 h 5"/>
                <a:gd name="T4" fmla="*/ 5 w 11"/>
                <a:gd name="T5" fmla="*/ 5 h 5"/>
                <a:gd name="T6" fmla="*/ 10 w 11"/>
                <a:gd name="T7" fmla="*/ 4 h 5"/>
                <a:gd name="T8" fmla="*/ 10 w 1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4"/>
                  </a:moveTo>
                  <a:cubicBezTo>
                    <a:pt x="10" y="1"/>
                    <a:pt x="2" y="0"/>
                    <a:pt x="0" y="2"/>
                  </a:cubicBezTo>
                  <a:cubicBezTo>
                    <a:pt x="0" y="2"/>
                    <a:pt x="4" y="5"/>
                    <a:pt x="5" y="5"/>
                  </a:cubicBezTo>
                  <a:cubicBezTo>
                    <a:pt x="6" y="5"/>
                    <a:pt x="11" y="4"/>
                    <a:pt x="10" y="4"/>
                  </a:cubicBezTo>
                  <a:cubicBezTo>
                    <a:pt x="10" y="3"/>
                    <a:pt x="11" y="5"/>
                    <a:pt x="1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7" name="Freeform 528">
              <a:extLst>
                <a:ext uri="{FF2B5EF4-FFF2-40B4-BE49-F238E27FC236}">
                  <a16:creationId xmlns:a16="http://schemas.microsoft.com/office/drawing/2014/main" id="{D1388DBE-B642-4F49-BA71-A398CC350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6793320"/>
              <a:ext cx="414425" cy="152917"/>
            </a:xfrm>
            <a:custGeom>
              <a:avLst/>
              <a:gdLst>
                <a:gd name="T0" fmla="*/ 52 w 52"/>
                <a:gd name="T1" fmla="*/ 16 h 18"/>
                <a:gd name="T2" fmla="*/ 41 w 52"/>
                <a:gd name="T3" fmla="*/ 17 h 18"/>
                <a:gd name="T4" fmla="*/ 35 w 52"/>
                <a:gd name="T5" fmla="*/ 17 h 18"/>
                <a:gd name="T6" fmla="*/ 37 w 52"/>
                <a:gd name="T7" fmla="*/ 14 h 18"/>
                <a:gd name="T8" fmla="*/ 32 w 52"/>
                <a:gd name="T9" fmla="*/ 11 h 18"/>
                <a:gd name="T10" fmla="*/ 28 w 52"/>
                <a:gd name="T11" fmla="*/ 8 h 18"/>
                <a:gd name="T12" fmla="*/ 20 w 52"/>
                <a:gd name="T13" fmla="*/ 5 h 18"/>
                <a:gd name="T14" fmla="*/ 14 w 52"/>
                <a:gd name="T15" fmla="*/ 5 h 18"/>
                <a:gd name="T16" fmla="*/ 16 w 52"/>
                <a:gd name="T17" fmla="*/ 3 h 18"/>
                <a:gd name="T18" fmla="*/ 8 w 52"/>
                <a:gd name="T19" fmla="*/ 3 h 18"/>
                <a:gd name="T20" fmla="*/ 0 w 52"/>
                <a:gd name="T21" fmla="*/ 6 h 18"/>
                <a:gd name="T22" fmla="*/ 6 w 52"/>
                <a:gd name="T23" fmla="*/ 2 h 18"/>
                <a:gd name="T24" fmla="*/ 16 w 52"/>
                <a:gd name="T25" fmla="*/ 0 h 18"/>
                <a:gd name="T26" fmla="*/ 24 w 52"/>
                <a:gd name="T27" fmla="*/ 1 h 18"/>
                <a:gd name="T28" fmla="*/ 31 w 52"/>
                <a:gd name="T29" fmla="*/ 4 h 18"/>
                <a:gd name="T30" fmla="*/ 32 w 52"/>
                <a:gd name="T31" fmla="*/ 4 h 18"/>
                <a:gd name="T32" fmla="*/ 34 w 52"/>
                <a:gd name="T33" fmla="*/ 5 h 18"/>
                <a:gd name="T34" fmla="*/ 38 w 52"/>
                <a:gd name="T35" fmla="*/ 8 h 18"/>
                <a:gd name="T36" fmla="*/ 45 w 52"/>
                <a:gd name="T37" fmla="*/ 11 h 18"/>
                <a:gd name="T38" fmla="*/ 52 w 52"/>
                <a:gd name="T3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18">
                  <a:moveTo>
                    <a:pt x="52" y="16"/>
                  </a:moveTo>
                  <a:cubicBezTo>
                    <a:pt x="52" y="17"/>
                    <a:pt x="42" y="17"/>
                    <a:pt x="41" y="17"/>
                  </a:cubicBezTo>
                  <a:cubicBezTo>
                    <a:pt x="39" y="17"/>
                    <a:pt x="37" y="18"/>
                    <a:pt x="35" y="17"/>
                  </a:cubicBezTo>
                  <a:cubicBezTo>
                    <a:pt x="34" y="16"/>
                    <a:pt x="41" y="15"/>
                    <a:pt x="37" y="14"/>
                  </a:cubicBezTo>
                  <a:cubicBezTo>
                    <a:pt x="35" y="13"/>
                    <a:pt x="33" y="13"/>
                    <a:pt x="32" y="11"/>
                  </a:cubicBezTo>
                  <a:cubicBezTo>
                    <a:pt x="30" y="9"/>
                    <a:pt x="31" y="8"/>
                    <a:pt x="28" y="8"/>
                  </a:cubicBezTo>
                  <a:cubicBezTo>
                    <a:pt x="24" y="9"/>
                    <a:pt x="23" y="6"/>
                    <a:pt x="20" y="5"/>
                  </a:cubicBezTo>
                  <a:cubicBezTo>
                    <a:pt x="19" y="5"/>
                    <a:pt x="15" y="6"/>
                    <a:pt x="14" y="5"/>
                  </a:cubicBezTo>
                  <a:cubicBezTo>
                    <a:pt x="14" y="4"/>
                    <a:pt x="16" y="4"/>
                    <a:pt x="16" y="3"/>
                  </a:cubicBezTo>
                  <a:cubicBezTo>
                    <a:pt x="16" y="2"/>
                    <a:pt x="9" y="3"/>
                    <a:pt x="8" y="3"/>
                  </a:cubicBezTo>
                  <a:cubicBezTo>
                    <a:pt x="8" y="4"/>
                    <a:pt x="0" y="7"/>
                    <a:pt x="0" y="6"/>
                  </a:cubicBezTo>
                  <a:cubicBezTo>
                    <a:pt x="0" y="4"/>
                    <a:pt x="4" y="2"/>
                    <a:pt x="6" y="2"/>
                  </a:cubicBezTo>
                  <a:cubicBezTo>
                    <a:pt x="9" y="0"/>
                    <a:pt x="12" y="0"/>
                    <a:pt x="16" y="0"/>
                  </a:cubicBezTo>
                  <a:cubicBezTo>
                    <a:pt x="18" y="0"/>
                    <a:pt x="22" y="0"/>
                    <a:pt x="24" y="1"/>
                  </a:cubicBezTo>
                  <a:cubicBezTo>
                    <a:pt x="26" y="2"/>
                    <a:pt x="28" y="4"/>
                    <a:pt x="31" y="4"/>
                  </a:cubicBezTo>
                  <a:cubicBezTo>
                    <a:pt x="31" y="4"/>
                    <a:pt x="31" y="3"/>
                    <a:pt x="32" y="4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5" y="6"/>
                    <a:pt x="37" y="7"/>
                    <a:pt x="38" y="8"/>
                  </a:cubicBezTo>
                  <a:cubicBezTo>
                    <a:pt x="40" y="9"/>
                    <a:pt x="44" y="9"/>
                    <a:pt x="45" y="11"/>
                  </a:cubicBezTo>
                  <a:cubicBezTo>
                    <a:pt x="47" y="13"/>
                    <a:pt x="52" y="13"/>
                    <a:pt x="52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8" name="Freeform 529">
              <a:extLst>
                <a:ext uri="{FF2B5EF4-FFF2-40B4-BE49-F238E27FC236}">
                  <a16:creationId xmlns:a16="http://schemas.microsoft.com/office/drawing/2014/main" id="{380C7240-CBBC-4A46-B26E-6BA9C2919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039" y="6700993"/>
              <a:ext cx="32718" cy="31739"/>
            </a:xfrm>
            <a:custGeom>
              <a:avLst/>
              <a:gdLst>
                <a:gd name="T0" fmla="*/ 2 w 4"/>
                <a:gd name="T1" fmla="*/ 4 h 4"/>
                <a:gd name="T2" fmla="*/ 1 w 4"/>
                <a:gd name="T3" fmla="*/ 0 h 4"/>
                <a:gd name="T4" fmla="*/ 2 w 4"/>
                <a:gd name="T5" fmla="*/ 4 h 4"/>
                <a:gd name="T6" fmla="*/ 2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0" y="4"/>
                    <a:pt x="1" y="1"/>
                    <a:pt x="1" y="0"/>
                  </a:cubicBezTo>
                  <a:cubicBezTo>
                    <a:pt x="2" y="0"/>
                    <a:pt x="4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9" name="Freeform 530">
              <a:extLst>
                <a:ext uri="{FF2B5EF4-FFF2-40B4-BE49-F238E27FC236}">
                  <a16:creationId xmlns:a16="http://schemas.microsoft.com/office/drawing/2014/main" id="{E32971A5-3CE9-9F4D-B51E-736539EFF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4799" y="6876991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0" name="Freeform 531">
              <a:extLst>
                <a:ext uri="{FF2B5EF4-FFF2-40B4-BE49-F238E27FC236}">
                  <a16:creationId xmlns:a16="http://schemas.microsoft.com/office/drawing/2014/main" id="{901F5009-8E53-A64B-928A-A3D8DBA29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5630581"/>
              <a:ext cx="46350" cy="86556"/>
            </a:xfrm>
            <a:custGeom>
              <a:avLst/>
              <a:gdLst>
                <a:gd name="T0" fmla="*/ 3 w 6"/>
                <a:gd name="T1" fmla="*/ 8 h 10"/>
                <a:gd name="T2" fmla="*/ 0 w 6"/>
                <a:gd name="T3" fmla="*/ 7 h 10"/>
                <a:gd name="T4" fmla="*/ 4 w 6"/>
                <a:gd name="T5" fmla="*/ 2 h 10"/>
                <a:gd name="T6" fmla="*/ 6 w 6"/>
                <a:gd name="T7" fmla="*/ 4 h 10"/>
                <a:gd name="T8" fmla="*/ 3 w 6"/>
                <a:gd name="T9" fmla="*/ 8 h 10"/>
                <a:gd name="T10" fmla="*/ 3 w 6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3" y="8"/>
                  </a:moveTo>
                  <a:cubicBezTo>
                    <a:pt x="2" y="10"/>
                    <a:pt x="0" y="9"/>
                    <a:pt x="0" y="7"/>
                  </a:cubicBezTo>
                  <a:cubicBezTo>
                    <a:pt x="1" y="6"/>
                    <a:pt x="3" y="3"/>
                    <a:pt x="4" y="2"/>
                  </a:cubicBezTo>
                  <a:cubicBezTo>
                    <a:pt x="6" y="0"/>
                    <a:pt x="6" y="3"/>
                    <a:pt x="6" y="4"/>
                  </a:cubicBezTo>
                  <a:cubicBezTo>
                    <a:pt x="6" y="6"/>
                    <a:pt x="3" y="6"/>
                    <a:pt x="3" y="8"/>
                  </a:cubicBezTo>
                  <a:cubicBezTo>
                    <a:pt x="2" y="10"/>
                    <a:pt x="3" y="8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1" name="Freeform 532">
              <a:extLst>
                <a:ext uri="{FF2B5EF4-FFF2-40B4-BE49-F238E27FC236}">
                  <a16:creationId xmlns:a16="http://schemas.microsoft.com/office/drawing/2014/main" id="{281F3179-FAE1-A940-97C8-FE5F84247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6471" y="5673858"/>
              <a:ext cx="57256" cy="34623"/>
            </a:xfrm>
            <a:custGeom>
              <a:avLst/>
              <a:gdLst>
                <a:gd name="T0" fmla="*/ 3 w 7"/>
                <a:gd name="T1" fmla="*/ 4 h 4"/>
                <a:gd name="T2" fmla="*/ 5 w 7"/>
                <a:gd name="T3" fmla="*/ 1 h 4"/>
                <a:gd name="T4" fmla="*/ 3 w 7"/>
                <a:gd name="T5" fmla="*/ 4 h 4"/>
                <a:gd name="T6" fmla="*/ 3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0" y="4"/>
                    <a:pt x="3" y="0"/>
                    <a:pt x="5" y="1"/>
                  </a:cubicBezTo>
                  <a:cubicBezTo>
                    <a:pt x="7" y="1"/>
                    <a:pt x="4" y="4"/>
                    <a:pt x="3" y="4"/>
                  </a:cubicBezTo>
                  <a:cubicBezTo>
                    <a:pt x="2" y="4"/>
                    <a:pt x="4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2" name="Freeform 533">
              <a:extLst>
                <a:ext uri="{FF2B5EF4-FFF2-40B4-BE49-F238E27FC236}">
                  <a16:creationId xmlns:a16="http://schemas.microsoft.com/office/drawing/2014/main" id="{11741390-7B49-194E-835D-B446EDDE5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8333" y="5639234"/>
              <a:ext cx="119965" cy="60589"/>
            </a:xfrm>
            <a:custGeom>
              <a:avLst/>
              <a:gdLst>
                <a:gd name="T0" fmla="*/ 11 w 15"/>
                <a:gd name="T1" fmla="*/ 6 h 7"/>
                <a:gd name="T2" fmla="*/ 10 w 15"/>
                <a:gd name="T3" fmla="*/ 5 h 7"/>
                <a:gd name="T4" fmla="*/ 7 w 15"/>
                <a:gd name="T5" fmla="*/ 5 h 7"/>
                <a:gd name="T6" fmla="*/ 3 w 15"/>
                <a:gd name="T7" fmla="*/ 0 h 7"/>
                <a:gd name="T8" fmla="*/ 6 w 15"/>
                <a:gd name="T9" fmla="*/ 2 h 7"/>
                <a:gd name="T10" fmla="*/ 8 w 15"/>
                <a:gd name="T11" fmla="*/ 3 h 7"/>
                <a:gd name="T12" fmla="*/ 15 w 15"/>
                <a:gd name="T13" fmla="*/ 3 h 7"/>
                <a:gd name="T14" fmla="*/ 11 w 15"/>
                <a:gd name="T15" fmla="*/ 6 h 7"/>
                <a:gd name="T16" fmla="*/ 11 w 15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">
                  <a:moveTo>
                    <a:pt x="11" y="6"/>
                  </a:move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8" y="6"/>
                    <a:pt x="7" y="5"/>
                  </a:cubicBezTo>
                  <a:cubicBezTo>
                    <a:pt x="7" y="4"/>
                    <a:pt x="0" y="1"/>
                    <a:pt x="3" y="0"/>
                  </a:cubicBezTo>
                  <a:cubicBezTo>
                    <a:pt x="4" y="0"/>
                    <a:pt x="5" y="2"/>
                    <a:pt x="6" y="2"/>
                  </a:cubicBezTo>
                  <a:cubicBezTo>
                    <a:pt x="7" y="3"/>
                    <a:pt x="7" y="2"/>
                    <a:pt x="8" y="3"/>
                  </a:cubicBezTo>
                  <a:cubicBezTo>
                    <a:pt x="9" y="4"/>
                    <a:pt x="13" y="2"/>
                    <a:pt x="15" y="3"/>
                  </a:cubicBezTo>
                  <a:cubicBezTo>
                    <a:pt x="14" y="3"/>
                    <a:pt x="12" y="6"/>
                    <a:pt x="11" y="6"/>
                  </a:cubicBezTo>
                  <a:cubicBezTo>
                    <a:pt x="9" y="7"/>
                    <a:pt x="12" y="6"/>
                    <a:pt x="1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3" name="Freeform 534">
              <a:extLst>
                <a:ext uri="{FF2B5EF4-FFF2-40B4-BE49-F238E27FC236}">
                  <a16:creationId xmlns:a16="http://schemas.microsoft.com/office/drawing/2014/main" id="{2014C0CD-5FA9-DF42-BEF2-AE41F4637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2875" y="5471891"/>
              <a:ext cx="125416" cy="66361"/>
            </a:xfrm>
            <a:custGeom>
              <a:avLst/>
              <a:gdLst>
                <a:gd name="T0" fmla="*/ 13 w 16"/>
                <a:gd name="T1" fmla="*/ 6 h 8"/>
                <a:gd name="T2" fmla="*/ 0 w 16"/>
                <a:gd name="T3" fmla="*/ 2 h 8"/>
                <a:gd name="T4" fmla="*/ 13 w 16"/>
                <a:gd name="T5" fmla="*/ 6 h 8"/>
                <a:gd name="T6" fmla="*/ 13 w 16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3" y="6"/>
                  </a:moveTo>
                  <a:cubicBezTo>
                    <a:pt x="11" y="8"/>
                    <a:pt x="1" y="4"/>
                    <a:pt x="0" y="2"/>
                  </a:cubicBezTo>
                  <a:cubicBezTo>
                    <a:pt x="0" y="0"/>
                    <a:pt x="16" y="4"/>
                    <a:pt x="13" y="6"/>
                  </a:cubicBezTo>
                  <a:cubicBezTo>
                    <a:pt x="12" y="7"/>
                    <a:pt x="14" y="5"/>
                    <a:pt x="1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4" name="Freeform 535">
              <a:extLst>
                <a:ext uri="{FF2B5EF4-FFF2-40B4-BE49-F238E27FC236}">
                  <a16:creationId xmlns:a16="http://schemas.microsoft.com/office/drawing/2014/main" id="{F02600E8-7BA4-284A-991E-5B6C64955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1907" y="5385336"/>
              <a:ext cx="256290" cy="262553"/>
            </a:xfrm>
            <a:custGeom>
              <a:avLst/>
              <a:gdLst>
                <a:gd name="T0" fmla="*/ 19 w 32"/>
                <a:gd name="T1" fmla="*/ 1 h 31"/>
                <a:gd name="T2" fmla="*/ 17 w 32"/>
                <a:gd name="T3" fmla="*/ 0 h 31"/>
                <a:gd name="T4" fmla="*/ 14 w 32"/>
                <a:gd name="T5" fmla="*/ 2 h 31"/>
                <a:gd name="T6" fmla="*/ 11 w 32"/>
                <a:gd name="T7" fmla="*/ 5 h 31"/>
                <a:gd name="T8" fmla="*/ 9 w 32"/>
                <a:gd name="T9" fmla="*/ 7 h 31"/>
                <a:gd name="T10" fmla="*/ 7 w 32"/>
                <a:gd name="T11" fmla="*/ 13 h 31"/>
                <a:gd name="T12" fmla="*/ 5 w 32"/>
                <a:gd name="T13" fmla="*/ 17 h 31"/>
                <a:gd name="T14" fmla="*/ 2 w 32"/>
                <a:gd name="T15" fmla="*/ 19 h 31"/>
                <a:gd name="T16" fmla="*/ 4 w 32"/>
                <a:gd name="T17" fmla="*/ 21 h 31"/>
                <a:gd name="T18" fmla="*/ 0 w 32"/>
                <a:gd name="T19" fmla="*/ 25 h 31"/>
                <a:gd name="T20" fmla="*/ 4 w 32"/>
                <a:gd name="T21" fmla="*/ 25 h 31"/>
                <a:gd name="T22" fmla="*/ 10 w 32"/>
                <a:gd name="T23" fmla="*/ 26 h 31"/>
                <a:gd name="T24" fmla="*/ 19 w 32"/>
                <a:gd name="T25" fmla="*/ 27 h 31"/>
                <a:gd name="T26" fmla="*/ 22 w 32"/>
                <a:gd name="T27" fmla="*/ 26 h 31"/>
                <a:gd name="T28" fmla="*/ 19 w 32"/>
                <a:gd name="T29" fmla="*/ 30 h 31"/>
                <a:gd name="T30" fmla="*/ 22 w 32"/>
                <a:gd name="T31" fmla="*/ 28 h 31"/>
                <a:gd name="T32" fmla="*/ 27 w 32"/>
                <a:gd name="T33" fmla="*/ 26 h 31"/>
                <a:gd name="T34" fmla="*/ 32 w 32"/>
                <a:gd name="T35" fmla="*/ 20 h 31"/>
                <a:gd name="T36" fmla="*/ 29 w 32"/>
                <a:gd name="T37" fmla="*/ 20 h 31"/>
                <a:gd name="T38" fmla="*/ 26 w 32"/>
                <a:gd name="T39" fmla="*/ 18 h 31"/>
                <a:gd name="T40" fmla="*/ 29 w 32"/>
                <a:gd name="T41" fmla="*/ 15 h 31"/>
                <a:gd name="T42" fmla="*/ 26 w 32"/>
                <a:gd name="T43" fmla="*/ 15 h 31"/>
                <a:gd name="T44" fmla="*/ 24 w 32"/>
                <a:gd name="T45" fmla="*/ 13 h 31"/>
                <a:gd name="T46" fmla="*/ 21 w 32"/>
                <a:gd name="T47" fmla="*/ 16 h 31"/>
                <a:gd name="T48" fmla="*/ 18 w 32"/>
                <a:gd name="T49" fmla="*/ 13 h 31"/>
                <a:gd name="T50" fmla="*/ 19 w 32"/>
                <a:gd name="T51" fmla="*/ 11 h 31"/>
                <a:gd name="T52" fmla="*/ 16 w 32"/>
                <a:gd name="T53" fmla="*/ 9 h 31"/>
                <a:gd name="T54" fmla="*/ 14 w 32"/>
                <a:gd name="T55" fmla="*/ 12 h 31"/>
                <a:gd name="T56" fmla="*/ 16 w 32"/>
                <a:gd name="T57" fmla="*/ 7 h 31"/>
                <a:gd name="T58" fmla="*/ 18 w 32"/>
                <a:gd name="T59" fmla="*/ 4 h 31"/>
                <a:gd name="T60" fmla="*/ 18 w 32"/>
                <a:gd name="T61" fmla="*/ 2 h 31"/>
                <a:gd name="T62" fmla="*/ 19 w 32"/>
                <a:gd name="T63" fmla="*/ 1 h 31"/>
                <a:gd name="T64" fmla="*/ 19 w 32"/>
                <a:gd name="T6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1">
                  <a:moveTo>
                    <a:pt x="19" y="1"/>
                  </a:moveTo>
                  <a:cubicBezTo>
                    <a:pt x="20" y="0"/>
                    <a:pt x="17" y="0"/>
                    <a:pt x="17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3" y="3"/>
                    <a:pt x="12" y="4"/>
                    <a:pt x="11" y="5"/>
                  </a:cubicBezTo>
                  <a:cubicBezTo>
                    <a:pt x="11" y="6"/>
                    <a:pt x="10" y="7"/>
                    <a:pt x="9" y="7"/>
                  </a:cubicBezTo>
                  <a:cubicBezTo>
                    <a:pt x="9" y="9"/>
                    <a:pt x="8" y="11"/>
                    <a:pt x="7" y="13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4" y="18"/>
                    <a:pt x="2" y="19"/>
                    <a:pt x="2" y="19"/>
                  </a:cubicBezTo>
                  <a:cubicBezTo>
                    <a:pt x="2" y="20"/>
                    <a:pt x="4" y="20"/>
                    <a:pt x="4" y="21"/>
                  </a:cubicBezTo>
                  <a:cubicBezTo>
                    <a:pt x="4" y="22"/>
                    <a:pt x="0" y="24"/>
                    <a:pt x="0" y="25"/>
                  </a:cubicBezTo>
                  <a:cubicBezTo>
                    <a:pt x="0" y="27"/>
                    <a:pt x="3" y="26"/>
                    <a:pt x="4" y="25"/>
                  </a:cubicBezTo>
                  <a:cubicBezTo>
                    <a:pt x="6" y="25"/>
                    <a:pt x="8" y="26"/>
                    <a:pt x="10" y="26"/>
                  </a:cubicBezTo>
                  <a:cubicBezTo>
                    <a:pt x="13" y="27"/>
                    <a:pt x="16" y="26"/>
                    <a:pt x="19" y="27"/>
                  </a:cubicBezTo>
                  <a:cubicBezTo>
                    <a:pt x="19" y="27"/>
                    <a:pt x="22" y="25"/>
                    <a:pt x="22" y="26"/>
                  </a:cubicBezTo>
                  <a:cubicBezTo>
                    <a:pt x="22" y="27"/>
                    <a:pt x="19" y="30"/>
                    <a:pt x="19" y="30"/>
                  </a:cubicBezTo>
                  <a:cubicBezTo>
                    <a:pt x="20" y="31"/>
                    <a:pt x="22" y="28"/>
                    <a:pt x="22" y="28"/>
                  </a:cubicBezTo>
                  <a:cubicBezTo>
                    <a:pt x="24" y="27"/>
                    <a:pt x="26" y="27"/>
                    <a:pt x="27" y="26"/>
                  </a:cubicBezTo>
                  <a:cubicBezTo>
                    <a:pt x="27" y="25"/>
                    <a:pt x="32" y="20"/>
                    <a:pt x="32" y="20"/>
                  </a:cubicBezTo>
                  <a:cubicBezTo>
                    <a:pt x="31" y="19"/>
                    <a:pt x="30" y="20"/>
                    <a:pt x="29" y="20"/>
                  </a:cubicBezTo>
                  <a:cubicBezTo>
                    <a:pt x="29" y="20"/>
                    <a:pt x="26" y="18"/>
                    <a:pt x="26" y="18"/>
                  </a:cubicBezTo>
                  <a:cubicBezTo>
                    <a:pt x="26" y="17"/>
                    <a:pt x="30" y="16"/>
                    <a:pt x="29" y="15"/>
                  </a:cubicBezTo>
                  <a:cubicBezTo>
                    <a:pt x="29" y="14"/>
                    <a:pt x="27" y="15"/>
                    <a:pt x="26" y="15"/>
                  </a:cubicBezTo>
                  <a:cubicBezTo>
                    <a:pt x="25" y="15"/>
                    <a:pt x="25" y="13"/>
                    <a:pt x="24" y="13"/>
                  </a:cubicBezTo>
                  <a:cubicBezTo>
                    <a:pt x="24" y="13"/>
                    <a:pt x="21" y="16"/>
                    <a:pt x="21" y="16"/>
                  </a:cubicBezTo>
                  <a:cubicBezTo>
                    <a:pt x="20" y="14"/>
                    <a:pt x="20" y="14"/>
                    <a:pt x="18" y="13"/>
                  </a:cubicBezTo>
                  <a:cubicBezTo>
                    <a:pt x="16" y="12"/>
                    <a:pt x="19" y="12"/>
                    <a:pt x="19" y="11"/>
                  </a:cubicBezTo>
                  <a:cubicBezTo>
                    <a:pt x="19" y="11"/>
                    <a:pt x="17" y="9"/>
                    <a:pt x="16" y="9"/>
                  </a:cubicBezTo>
                  <a:cubicBezTo>
                    <a:pt x="16" y="10"/>
                    <a:pt x="14" y="13"/>
                    <a:pt x="14" y="12"/>
                  </a:cubicBezTo>
                  <a:cubicBezTo>
                    <a:pt x="12" y="11"/>
                    <a:pt x="15" y="7"/>
                    <a:pt x="16" y="7"/>
                  </a:cubicBezTo>
                  <a:cubicBezTo>
                    <a:pt x="17" y="6"/>
                    <a:pt x="17" y="5"/>
                    <a:pt x="18" y="4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9" y="1"/>
                    <a:pt x="19" y="1"/>
                  </a:cubicBezTo>
                  <a:cubicBezTo>
                    <a:pt x="20" y="0"/>
                    <a:pt x="19" y="1"/>
                    <a:pt x="1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5" name="Freeform 536">
              <a:extLst>
                <a:ext uri="{FF2B5EF4-FFF2-40B4-BE49-F238E27FC236}">
                  <a16:creationId xmlns:a16="http://schemas.microsoft.com/office/drawing/2014/main" id="{FA6424B8-845B-2641-8F11-C3A7BAE28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9120" y="5572873"/>
              <a:ext cx="65435" cy="83670"/>
            </a:xfrm>
            <a:custGeom>
              <a:avLst/>
              <a:gdLst>
                <a:gd name="T0" fmla="*/ 6 w 8"/>
                <a:gd name="T1" fmla="*/ 1 h 10"/>
                <a:gd name="T2" fmla="*/ 1 w 8"/>
                <a:gd name="T3" fmla="*/ 9 h 10"/>
                <a:gd name="T4" fmla="*/ 4 w 8"/>
                <a:gd name="T5" fmla="*/ 7 h 10"/>
                <a:gd name="T6" fmla="*/ 3 w 8"/>
                <a:gd name="T7" fmla="*/ 10 h 10"/>
                <a:gd name="T8" fmla="*/ 6 w 8"/>
                <a:gd name="T9" fmla="*/ 8 h 10"/>
                <a:gd name="T10" fmla="*/ 8 w 8"/>
                <a:gd name="T11" fmla="*/ 4 h 10"/>
                <a:gd name="T12" fmla="*/ 5 w 8"/>
                <a:gd name="T13" fmla="*/ 4 h 10"/>
                <a:gd name="T14" fmla="*/ 6 w 8"/>
                <a:gd name="T15" fmla="*/ 1 h 10"/>
                <a:gd name="T16" fmla="*/ 6 w 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0">
                  <a:moveTo>
                    <a:pt x="6" y="1"/>
                  </a:moveTo>
                  <a:cubicBezTo>
                    <a:pt x="5" y="2"/>
                    <a:pt x="0" y="6"/>
                    <a:pt x="1" y="9"/>
                  </a:cubicBezTo>
                  <a:cubicBezTo>
                    <a:pt x="1" y="9"/>
                    <a:pt x="3" y="6"/>
                    <a:pt x="4" y="7"/>
                  </a:cubicBezTo>
                  <a:cubicBezTo>
                    <a:pt x="4" y="7"/>
                    <a:pt x="3" y="10"/>
                    <a:pt x="3" y="10"/>
                  </a:cubicBezTo>
                  <a:cubicBezTo>
                    <a:pt x="4" y="10"/>
                    <a:pt x="6" y="9"/>
                    <a:pt x="6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8" y="2"/>
                    <a:pt x="6" y="4"/>
                    <a:pt x="5" y="4"/>
                  </a:cubicBezTo>
                  <a:cubicBezTo>
                    <a:pt x="6" y="4"/>
                    <a:pt x="6" y="0"/>
                    <a:pt x="6" y="1"/>
                  </a:cubicBezTo>
                  <a:cubicBezTo>
                    <a:pt x="5" y="1"/>
                    <a:pt x="7" y="0"/>
                    <a:pt x="6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6" name="Freeform 537">
              <a:extLst>
                <a:ext uri="{FF2B5EF4-FFF2-40B4-BE49-F238E27FC236}">
                  <a16:creationId xmlns:a16="http://schemas.microsoft.com/office/drawing/2014/main" id="{3E8ED285-BE0D-4944-BAA0-208CD1E2A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1979" y="4759243"/>
              <a:ext cx="24538" cy="49048"/>
            </a:xfrm>
            <a:custGeom>
              <a:avLst/>
              <a:gdLst>
                <a:gd name="T0" fmla="*/ 3 w 3"/>
                <a:gd name="T1" fmla="*/ 4 h 6"/>
                <a:gd name="T2" fmla="*/ 1 w 3"/>
                <a:gd name="T3" fmla="*/ 1 h 6"/>
                <a:gd name="T4" fmla="*/ 1 w 3"/>
                <a:gd name="T5" fmla="*/ 2 h 6"/>
                <a:gd name="T6" fmla="*/ 0 w 3"/>
                <a:gd name="T7" fmla="*/ 2 h 6"/>
                <a:gd name="T8" fmla="*/ 3 w 3"/>
                <a:gd name="T9" fmla="*/ 4 h 6"/>
                <a:gd name="T10" fmla="*/ 3 w 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4"/>
                  </a:moveTo>
                  <a:cubicBezTo>
                    <a:pt x="3" y="3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3" y="6"/>
                    <a:pt x="3" y="4"/>
                  </a:cubicBezTo>
                  <a:cubicBezTo>
                    <a:pt x="3" y="3"/>
                    <a:pt x="3" y="6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7" name="Freeform 538">
              <a:extLst>
                <a:ext uri="{FF2B5EF4-FFF2-40B4-BE49-F238E27FC236}">
                  <a16:creationId xmlns:a16="http://schemas.microsoft.com/office/drawing/2014/main" id="{086EE76C-C045-BF4A-9436-3C3135C17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2014" y="4842916"/>
              <a:ext cx="24538" cy="25966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2"/>
                    <a:pt x="0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8" name="Freeform 539">
              <a:extLst>
                <a:ext uri="{FF2B5EF4-FFF2-40B4-BE49-F238E27FC236}">
                  <a16:creationId xmlns:a16="http://schemas.microsoft.com/office/drawing/2014/main" id="{AB92A7A6-4E7B-7841-B11E-C5ABFDB73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264" y="5293011"/>
              <a:ext cx="54530" cy="34623"/>
            </a:xfrm>
            <a:custGeom>
              <a:avLst/>
              <a:gdLst>
                <a:gd name="T0" fmla="*/ 7 w 7"/>
                <a:gd name="T1" fmla="*/ 3 h 4"/>
                <a:gd name="T2" fmla="*/ 1 w 7"/>
                <a:gd name="T3" fmla="*/ 1 h 4"/>
                <a:gd name="T4" fmla="*/ 7 w 7"/>
                <a:gd name="T5" fmla="*/ 3 h 4"/>
                <a:gd name="T6" fmla="*/ 7 w 7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7" y="0"/>
                    <a:pt x="3" y="0"/>
                    <a:pt x="1" y="1"/>
                  </a:cubicBezTo>
                  <a:cubicBezTo>
                    <a:pt x="0" y="1"/>
                    <a:pt x="7" y="4"/>
                    <a:pt x="7" y="3"/>
                  </a:cubicBezTo>
                  <a:cubicBezTo>
                    <a:pt x="7" y="0"/>
                    <a:pt x="7" y="4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9" name="Freeform 540">
              <a:extLst>
                <a:ext uri="{FF2B5EF4-FFF2-40B4-BE49-F238E27FC236}">
                  <a16:creationId xmlns:a16="http://schemas.microsoft.com/office/drawing/2014/main" id="{1A28DD20-D8F1-864E-A994-4B18926F0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8510" y="5088162"/>
              <a:ext cx="49075" cy="51932"/>
            </a:xfrm>
            <a:custGeom>
              <a:avLst/>
              <a:gdLst>
                <a:gd name="T0" fmla="*/ 3 w 6"/>
                <a:gd name="T1" fmla="*/ 5 h 6"/>
                <a:gd name="T2" fmla="*/ 0 w 6"/>
                <a:gd name="T3" fmla="*/ 3 h 6"/>
                <a:gd name="T4" fmla="*/ 4 w 6"/>
                <a:gd name="T5" fmla="*/ 2 h 6"/>
                <a:gd name="T6" fmla="*/ 3 w 6"/>
                <a:gd name="T7" fmla="*/ 5 h 6"/>
                <a:gd name="T8" fmla="*/ 3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1" y="3"/>
                    <a:pt x="3" y="0"/>
                    <a:pt x="4" y="2"/>
                  </a:cubicBezTo>
                  <a:cubicBezTo>
                    <a:pt x="6" y="3"/>
                    <a:pt x="5" y="6"/>
                    <a:pt x="3" y="5"/>
                  </a:cubicBezTo>
                  <a:cubicBezTo>
                    <a:pt x="2" y="4"/>
                    <a:pt x="4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0" name="Freeform 541">
              <a:extLst>
                <a:ext uri="{FF2B5EF4-FFF2-40B4-BE49-F238E27FC236}">
                  <a16:creationId xmlns:a16="http://schemas.microsoft.com/office/drawing/2014/main" id="{A7BA325A-A5EF-FC4E-890D-354151913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3972" y="4724621"/>
              <a:ext cx="49075" cy="60589"/>
            </a:xfrm>
            <a:custGeom>
              <a:avLst/>
              <a:gdLst>
                <a:gd name="T0" fmla="*/ 3 w 6"/>
                <a:gd name="T1" fmla="*/ 6 h 7"/>
                <a:gd name="T2" fmla="*/ 4 w 6"/>
                <a:gd name="T3" fmla="*/ 1 h 7"/>
                <a:gd name="T4" fmla="*/ 3 w 6"/>
                <a:gd name="T5" fmla="*/ 6 h 7"/>
                <a:gd name="T6" fmla="*/ 3 w 6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cubicBezTo>
                    <a:pt x="0" y="7"/>
                    <a:pt x="1" y="0"/>
                    <a:pt x="4" y="1"/>
                  </a:cubicBezTo>
                  <a:cubicBezTo>
                    <a:pt x="6" y="1"/>
                    <a:pt x="5" y="6"/>
                    <a:pt x="3" y="6"/>
                  </a:cubicBezTo>
                  <a:cubicBezTo>
                    <a:pt x="2" y="6"/>
                    <a:pt x="6" y="6"/>
                    <a:pt x="3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1" name="Freeform 542">
              <a:extLst>
                <a:ext uri="{FF2B5EF4-FFF2-40B4-BE49-F238E27FC236}">
                  <a16:creationId xmlns:a16="http://schemas.microsoft.com/office/drawing/2014/main" id="{4F918F7C-7735-344B-A418-25E344E76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7648" y="4689999"/>
              <a:ext cx="95427" cy="51932"/>
            </a:xfrm>
            <a:custGeom>
              <a:avLst/>
              <a:gdLst>
                <a:gd name="T0" fmla="*/ 4 w 12"/>
                <a:gd name="T1" fmla="*/ 6 h 6"/>
                <a:gd name="T2" fmla="*/ 1 w 12"/>
                <a:gd name="T3" fmla="*/ 3 h 6"/>
                <a:gd name="T4" fmla="*/ 8 w 12"/>
                <a:gd name="T5" fmla="*/ 0 h 6"/>
                <a:gd name="T6" fmla="*/ 4 w 1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4" y="6"/>
                  </a:moveTo>
                  <a:cubicBezTo>
                    <a:pt x="2" y="6"/>
                    <a:pt x="0" y="5"/>
                    <a:pt x="1" y="3"/>
                  </a:cubicBezTo>
                  <a:cubicBezTo>
                    <a:pt x="2" y="1"/>
                    <a:pt x="5" y="1"/>
                    <a:pt x="8" y="0"/>
                  </a:cubicBezTo>
                  <a:cubicBezTo>
                    <a:pt x="12" y="0"/>
                    <a:pt x="6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2" name="Freeform 543">
              <a:extLst>
                <a:ext uri="{FF2B5EF4-FFF2-40B4-BE49-F238E27FC236}">
                  <a16:creationId xmlns:a16="http://schemas.microsoft.com/office/drawing/2014/main" id="{5A377358-65E3-3F43-882D-418976179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9407" y="4658262"/>
              <a:ext cx="54530" cy="23081"/>
            </a:xfrm>
            <a:custGeom>
              <a:avLst/>
              <a:gdLst>
                <a:gd name="T0" fmla="*/ 5 w 7"/>
                <a:gd name="T1" fmla="*/ 3 h 3"/>
                <a:gd name="T2" fmla="*/ 3 w 7"/>
                <a:gd name="T3" fmla="*/ 0 h 3"/>
                <a:gd name="T4" fmla="*/ 7 w 7"/>
                <a:gd name="T5" fmla="*/ 1 h 3"/>
                <a:gd name="T6" fmla="*/ 5 w 7"/>
                <a:gd name="T7" fmla="*/ 3 h 3"/>
                <a:gd name="T8" fmla="*/ 5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cubicBezTo>
                    <a:pt x="4" y="3"/>
                    <a:pt x="0" y="0"/>
                    <a:pt x="3" y="0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7" y="1"/>
                    <a:pt x="6" y="3"/>
                    <a:pt x="5" y="3"/>
                  </a:cubicBezTo>
                  <a:cubicBezTo>
                    <a:pt x="4" y="3"/>
                    <a:pt x="7" y="3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3" name="Freeform 544">
              <a:extLst>
                <a:ext uri="{FF2B5EF4-FFF2-40B4-BE49-F238E27FC236}">
                  <a16:creationId xmlns:a16="http://schemas.microsoft.com/office/drawing/2014/main" id="{1173B712-5EF9-BB4A-8469-5F889D997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1323" y="4488035"/>
              <a:ext cx="272649" cy="201966"/>
            </a:xfrm>
            <a:custGeom>
              <a:avLst/>
              <a:gdLst>
                <a:gd name="T0" fmla="*/ 31 w 34"/>
                <a:gd name="T1" fmla="*/ 21 h 24"/>
                <a:gd name="T2" fmla="*/ 25 w 34"/>
                <a:gd name="T3" fmla="*/ 18 h 24"/>
                <a:gd name="T4" fmla="*/ 24 w 34"/>
                <a:gd name="T5" fmla="*/ 16 h 24"/>
                <a:gd name="T6" fmla="*/ 22 w 34"/>
                <a:gd name="T7" fmla="*/ 17 h 24"/>
                <a:gd name="T8" fmla="*/ 18 w 34"/>
                <a:gd name="T9" fmla="*/ 16 h 24"/>
                <a:gd name="T10" fmla="*/ 16 w 34"/>
                <a:gd name="T11" fmla="*/ 19 h 24"/>
                <a:gd name="T12" fmla="*/ 11 w 34"/>
                <a:gd name="T13" fmla="*/ 23 h 24"/>
                <a:gd name="T14" fmla="*/ 8 w 34"/>
                <a:gd name="T15" fmla="*/ 19 h 24"/>
                <a:gd name="T16" fmla="*/ 2 w 34"/>
                <a:gd name="T17" fmla="*/ 19 h 24"/>
                <a:gd name="T18" fmla="*/ 4 w 34"/>
                <a:gd name="T19" fmla="*/ 16 h 24"/>
                <a:gd name="T20" fmla="*/ 5 w 34"/>
                <a:gd name="T21" fmla="*/ 10 h 24"/>
                <a:gd name="T22" fmla="*/ 6 w 34"/>
                <a:gd name="T23" fmla="*/ 3 h 24"/>
                <a:gd name="T24" fmla="*/ 11 w 34"/>
                <a:gd name="T25" fmla="*/ 3 h 24"/>
                <a:gd name="T26" fmla="*/ 12 w 34"/>
                <a:gd name="T27" fmla="*/ 5 h 24"/>
                <a:gd name="T28" fmla="*/ 14 w 34"/>
                <a:gd name="T29" fmla="*/ 4 h 24"/>
                <a:gd name="T30" fmla="*/ 17 w 34"/>
                <a:gd name="T31" fmla="*/ 6 h 24"/>
                <a:gd name="T32" fmla="*/ 20 w 34"/>
                <a:gd name="T33" fmla="*/ 7 h 24"/>
                <a:gd name="T34" fmla="*/ 25 w 34"/>
                <a:gd name="T35" fmla="*/ 10 h 24"/>
                <a:gd name="T36" fmla="*/ 28 w 34"/>
                <a:gd name="T37" fmla="*/ 15 h 24"/>
                <a:gd name="T38" fmla="*/ 30 w 34"/>
                <a:gd name="T39" fmla="*/ 15 h 24"/>
                <a:gd name="T40" fmla="*/ 33 w 34"/>
                <a:gd name="T41" fmla="*/ 17 h 24"/>
                <a:gd name="T42" fmla="*/ 34 w 34"/>
                <a:gd name="T43" fmla="*/ 18 h 24"/>
                <a:gd name="T44" fmla="*/ 31 w 34"/>
                <a:gd name="T45" fmla="*/ 21 h 24"/>
                <a:gd name="T46" fmla="*/ 31 w 34"/>
                <a:gd name="T4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4">
                  <a:moveTo>
                    <a:pt x="31" y="21"/>
                  </a:moveTo>
                  <a:cubicBezTo>
                    <a:pt x="30" y="20"/>
                    <a:pt x="27" y="19"/>
                    <a:pt x="25" y="18"/>
                  </a:cubicBezTo>
                  <a:cubicBezTo>
                    <a:pt x="24" y="18"/>
                    <a:pt x="25" y="17"/>
                    <a:pt x="24" y="16"/>
                  </a:cubicBezTo>
                  <a:cubicBezTo>
                    <a:pt x="24" y="16"/>
                    <a:pt x="22" y="17"/>
                    <a:pt x="22" y="17"/>
                  </a:cubicBezTo>
                  <a:cubicBezTo>
                    <a:pt x="20" y="17"/>
                    <a:pt x="20" y="15"/>
                    <a:pt x="18" y="16"/>
                  </a:cubicBezTo>
                  <a:cubicBezTo>
                    <a:pt x="18" y="17"/>
                    <a:pt x="17" y="18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8" y="24"/>
                    <a:pt x="10" y="20"/>
                    <a:pt x="8" y="19"/>
                  </a:cubicBezTo>
                  <a:cubicBezTo>
                    <a:pt x="8" y="18"/>
                    <a:pt x="3" y="19"/>
                    <a:pt x="2" y="19"/>
                  </a:cubicBezTo>
                  <a:cubicBezTo>
                    <a:pt x="0" y="19"/>
                    <a:pt x="4" y="16"/>
                    <a:pt x="4" y="16"/>
                  </a:cubicBezTo>
                  <a:cubicBezTo>
                    <a:pt x="6" y="14"/>
                    <a:pt x="5" y="12"/>
                    <a:pt x="5" y="10"/>
                  </a:cubicBezTo>
                  <a:cubicBezTo>
                    <a:pt x="5" y="8"/>
                    <a:pt x="5" y="5"/>
                    <a:pt x="6" y="3"/>
                  </a:cubicBezTo>
                  <a:cubicBezTo>
                    <a:pt x="7" y="0"/>
                    <a:pt x="10" y="0"/>
                    <a:pt x="11" y="3"/>
                  </a:cubicBezTo>
                  <a:cubicBezTo>
                    <a:pt x="11" y="4"/>
                    <a:pt x="11" y="6"/>
                    <a:pt x="12" y="5"/>
                  </a:cubicBezTo>
                  <a:cubicBezTo>
                    <a:pt x="13" y="5"/>
                    <a:pt x="13" y="4"/>
                    <a:pt x="14" y="4"/>
                  </a:cubicBezTo>
                  <a:cubicBezTo>
                    <a:pt x="15" y="5"/>
                    <a:pt x="16" y="6"/>
                    <a:pt x="17" y="6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1" y="8"/>
                    <a:pt x="23" y="9"/>
                    <a:pt x="25" y="10"/>
                  </a:cubicBezTo>
                  <a:cubicBezTo>
                    <a:pt x="28" y="11"/>
                    <a:pt x="28" y="12"/>
                    <a:pt x="28" y="15"/>
                  </a:cubicBezTo>
                  <a:cubicBezTo>
                    <a:pt x="28" y="16"/>
                    <a:pt x="30" y="16"/>
                    <a:pt x="30" y="15"/>
                  </a:cubicBezTo>
                  <a:cubicBezTo>
                    <a:pt x="32" y="15"/>
                    <a:pt x="32" y="16"/>
                    <a:pt x="33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3" y="19"/>
                    <a:pt x="33" y="21"/>
                    <a:pt x="31" y="21"/>
                  </a:cubicBezTo>
                  <a:cubicBezTo>
                    <a:pt x="30" y="20"/>
                    <a:pt x="33" y="21"/>
                    <a:pt x="31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4" name="Freeform 545">
              <a:extLst>
                <a:ext uri="{FF2B5EF4-FFF2-40B4-BE49-F238E27FC236}">
                  <a16:creationId xmlns:a16="http://schemas.microsoft.com/office/drawing/2014/main" id="{9DC8BFD4-4A67-284B-9F6E-71081DB61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658" y="4470721"/>
              <a:ext cx="54530" cy="43280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0 h 5"/>
                <a:gd name="T4" fmla="*/ 5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3" y="5"/>
                    <a:pt x="0" y="0"/>
                    <a:pt x="1" y="0"/>
                  </a:cubicBezTo>
                  <a:cubicBezTo>
                    <a:pt x="2" y="1"/>
                    <a:pt x="7" y="3"/>
                    <a:pt x="5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5" name="Freeform 546">
              <a:extLst>
                <a:ext uri="{FF2B5EF4-FFF2-40B4-BE49-F238E27FC236}">
                  <a16:creationId xmlns:a16="http://schemas.microsoft.com/office/drawing/2014/main" id="{0210A10B-8159-FE4A-AA51-8CBC06C92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1297" y="4479379"/>
              <a:ext cx="29993" cy="43280"/>
            </a:xfrm>
            <a:custGeom>
              <a:avLst/>
              <a:gdLst>
                <a:gd name="T0" fmla="*/ 3 w 4"/>
                <a:gd name="T1" fmla="*/ 4 h 5"/>
                <a:gd name="T2" fmla="*/ 0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1" y="5"/>
                    <a:pt x="0" y="2"/>
                    <a:pt x="0" y="1"/>
                  </a:cubicBezTo>
                  <a:cubicBezTo>
                    <a:pt x="1" y="0"/>
                    <a:pt x="4" y="3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6" name="Freeform 547">
              <a:extLst>
                <a:ext uri="{FF2B5EF4-FFF2-40B4-BE49-F238E27FC236}">
                  <a16:creationId xmlns:a16="http://schemas.microsoft.com/office/drawing/2014/main" id="{5573F529-B170-CA4D-B097-5524008F2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7681" y="4317809"/>
              <a:ext cx="24538" cy="51932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2 h 6"/>
                <a:gd name="T4" fmla="*/ 1 w 3"/>
                <a:gd name="T5" fmla="*/ 1 h 6"/>
                <a:gd name="T6" fmla="*/ 1 w 3"/>
                <a:gd name="T7" fmla="*/ 4 h 6"/>
                <a:gd name="T8" fmla="*/ 3 w 3"/>
                <a:gd name="T9" fmla="*/ 5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3" y="4"/>
                    <a:pt x="3" y="3"/>
                    <a:pt x="3" y="2"/>
                  </a:cubicBezTo>
                  <a:cubicBezTo>
                    <a:pt x="3" y="2"/>
                    <a:pt x="1" y="0"/>
                    <a:pt x="1" y="1"/>
                  </a:cubicBezTo>
                  <a:cubicBezTo>
                    <a:pt x="1" y="2"/>
                    <a:pt x="0" y="4"/>
                    <a:pt x="1" y="4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3" y="4"/>
                    <a:pt x="2" y="6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7" name="Freeform 548">
              <a:extLst>
                <a:ext uri="{FF2B5EF4-FFF2-40B4-BE49-F238E27FC236}">
                  <a16:creationId xmlns:a16="http://schemas.microsoft.com/office/drawing/2014/main" id="{53B8B193-3B50-A344-BBBF-D8259DF7A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3876372"/>
              <a:ext cx="1150575" cy="891529"/>
            </a:xfrm>
            <a:custGeom>
              <a:avLst/>
              <a:gdLst>
                <a:gd name="T0" fmla="*/ 63 w 144"/>
                <a:gd name="T1" fmla="*/ 86 h 105"/>
                <a:gd name="T2" fmla="*/ 81 w 144"/>
                <a:gd name="T3" fmla="*/ 76 h 105"/>
                <a:gd name="T4" fmla="*/ 91 w 144"/>
                <a:gd name="T5" fmla="*/ 67 h 105"/>
                <a:gd name="T6" fmla="*/ 103 w 144"/>
                <a:gd name="T7" fmla="*/ 68 h 105"/>
                <a:gd name="T8" fmla="*/ 87 w 144"/>
                <a:gd name="T9" fmla="*/ 66 h 105"/>
                <a:gd name="T10" fmla="*/ 80 w 144"/>
                <a:gd name="T11" fmla="*/ 48 h 105"/>
                <a:gd name="T12" fmla="*/ 67 w 144"/>
                <a:gd name="T13" fmla="*/ 49 h 105"/>
                <a:gd name="T14" fmla="*/ 64 w 144"/>
                <a:gd name="T15" fmla="*/ 40 h 105"/>
                <a:gd name="T16" fmla="*/ 54 w 144"/>
                <a:gd name="T17" fmla="*/ 32 h 105"/>
                <a:gd name="T18" fmla="*/ 53 w 144"/>
                <a:gd name="T19" fmla="*/ 38 h 105"/>
                <a:gd name="T20" fmla="*/ 52 w 144"/>
                <a:gd name="T21" fmla="*/ 39 h 105"/>
                <a:gd name="T22" fmla="*/ 37 w 144"/>
                <a:gd name="T23" fmla="*/ 38 h 105"/>
                <a:gd name="T24" fmla="*/ 5 w 144"/>
                <a:gd name="T25" fmla="*/ 32 h 105"/>
                <a:gd name="T26" fmla="*/ 8 w 144"/>
                <a:gd name="T27" fmla="*/ 26 h 105"/>
                <a:gd name="T28" fmla="*/ 16 w 144"/>
                <a:gd name="T29" fmla="*/ 2 h 105"/>
                <a:gd name="T30" fmla="*/ 18 w 144"/>
                <a:gd name="T31" fmla="*/ 18 h 105"/>
                <a:gd name="T32" fmla="*/ 26 w 144"/>
                <a:gd name="T33" fmla="*/ 29 h 105"/>
                <a:gd name="T34" fmla="*/ 20 w 144"/>
                <a:gd name="T35" fmla="*/ 19 h 105"/>
                <a:gd name="T36" fmla="*/ 22 w 144"/>
                <a:gd name="T37" fmla="*/ 13 h 105"/>
                <a:gd name="T38" fmla="*/ 25 w 144"/>
                <a:gd name="T39" fmla="*/ 7 h 105"/>
                <a:gd name="T40" fmla="*/ 34 w 144"/>
                <a:gd name="T41" fmla="*/ 3 h 105"/>
                <a:gd name="T42" fmla="*/ 43 w 144"/>
                <a:gd name="T43" fmla="*/ 16 h 105"/>
                <a:gd name="T44" fmla="*/ 52 w 144"/>
                <a:gd name="T45" fmla="*/ 16 h 105"/>
                <a:gd name="T46" fmla="*/ 54 w 144"/>
                <a:gd name="T47" fmla="*/ 15 h 105"/>
                <a:gd name="T48" fmla="*/ 66 w 144"/>
                <a:gd name="T49" fmla="*/ 13 h 105"/>
                <a:gd name="T50" fmla="*/ 70 w 144"/>
                <a:gd name="T51" fmla="*/ 21 h 105"/>
                <a:gd name="T52" fmla="*/ 76 w 144"/>
                <a:gd name="T53" fmla="*/ 22 h 105"/>
                <a:gd name="T54" fmla="*/ 81 w 144"/>
                <a:gd name="T55" fmla="*/ 23 h 105"/>
                <a:gd name="T56" fmla="*/ 86 w 144"/>
                <a:gd name="T57" fmla="*/ 23 h 105"/>
                <a:gd name="T58" fmla="*/ 92 w 144"/>
                <a:gd name="T59" fmla="*/ 28 h 105"/>
                <a:gd name="T60" fmla="*/ 94 w 144"/>
                <a:gd name="T61" fmla="*/ 31 h 105"/>
                <a:gd name="T62" fmla="*/ 100 w 144"/>
                <a:gd name="T63" fmla="*/ 29 h 105"/>
                <a:gd name="T64" fmla="*/ 99 w 144"/>
                <a:gd name="T65" fmla="*/ 38 h 105"/>
                <a:gd name="T66" fmla="*/ 104 w 144"/>
                <a:gd name="T67" fmla="*/ 38 h 105"/>
                <a:gd name="T68" fmla="*/ 109 w 144"/>
                <a:gd name="T69" fmla="*/ 40 h 105"/>
                <a:gd name="T70" fmla="*/ 106 w 144"/>
                <a:gd name="T71" fmla="*/ 45 h 105"/>
                <a:gd name="T72" fmla="*/ 118 w 144"/>
                <a:gd name="T73" fmla="*/ 54 h 105"/>
                <a:gd name="T74" fmla="*/ 124 w 144"/>
                <a:gd name="T75" fmla="*/ 55 h 105"/>
                <a:gd name="T76" fmla="*/ 128 w 144"/>
                <a:gd name="T77" fmla="*/ 60 h 105"/>
                <a:gd name="T78" fmla="*/ 141 w 144"/>
                <a:gd name="T79" fmla="*/ 64 h 105"/>
                <a:gd name="T80" fmla="*/ 139 w 144"/>
                <a:gd name="T81" fmla="*/ 69 h 105"/>
                <a:gd name="T82" fmla="*/ 133 w 144"/>
                <a:gd name="T83" fmla="*/ 73 h 105"/>
                <a:gd name="T84" fmla="*/ 128 w 144"/>
                <a:gd name="T85" fmla="*/ 77 h 105"/>
                <a:gd name="T86" fmla="*/ 125 w 144"/>
                <a:gd name="T87" fmla="*/ 74 h 105"/>
                <a:gd name="T88" fmla="*/ 120 w 144"/>
                <a:gd name="T89" fmla="*/ 72 h 105"/>
                <a:gd name="T90" fmla="*/ 113 w 144"/>
                <a:gd name="T91" fmla="*/ 67 h 105"/>
                <a:gd name="T92" fmla="*/ 108 w 144"/>
                <a:gd name="T93" fmla="*/ 70 h 105"/>
                <a:gd name="T94" fmla="*/ 118 w 144"/>
                <a:gd name="T95" fmla="*/ 80 h 105"/>
                <a:gd name="T96" fmla="*/ 123 w 144"/>
                <a:gd name="T97" fmla="*/ 82 h 105"/>
                <a:gd name="T98" fmla="*/ 128 w 144"/>
                <a:gd name="T99" fmla="*/ 93 h 105"/>
                <a:gd name="T100" fmla="*/ 126 w 144"/>
                <a:gd name="T101" fmla="*/ 95 h 105"/>
                <a:gd name="T102" fmla="*/ 118 w 144"/>
                <a:gd name="T103" fmla="*/ 96 h 105"/>
                <a:gd name="T104" fmla="*/ 110 w 144"/>
                <a:gd name="T105" fmla="*/ 93 h 105"/>
                <a:gd name="T106" fmla="*/ 109 w 144"/>
                <a:gd name="T107" fmla="*/ 94 h 105"/>
                <a:gd name="T108" fmla="*/ 103 w 144"/>
                <a:gd name="T109" fmla="*/ 99 h 105"/>
                <a:gd name="T110" fmla="*/ 91 w 144"/>
                <a:gd name="T111" fmla="*/ 90 h 105"/>
                <a:gd name="T112" fmla="*/ 77 w 144"/>
                <a:gd name="T113" fmla="*/ 8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" h="105">
                  <a:moveTo>
                    <a:pt x="77" y="83"/>
                  </a:moveTo>
                  <a:cubicBezTo>
                    <a:pt x="76" y="86"/>
                    <a:pt x="74" y="83"/>
                    <a:pt x="71" y="84"/>
                  </a:cubicBezTo>
                  <a:cubicBezTo>
                    <a:pt x="70" y="84"/>
                    <a:pt x="69" y="85"/>
                    <a:pt x="68" y="86"/>
                  </a:cubicBezTo>
                  <a:cubicBezTo>
                    <a:pt x="66" y="87"/>
                    <a:pt x="65" y="86"/>
                    <a:pt x="63" y="86"/>
                  </a:cubicBezTo>
                  <a:cubicBezTo>
                    <a:pt x="60" y="85"/>
                    <a:pt x="56" y="83"/>
                    <a:pt x="60" y="80"/>
                  </a:cubicBezTo>
                  <a:cubicBezTo>
                    <a:pt x="62" y="78"/>
                    <a:pt x="62" y="76"/>
                    <a:pt x="65" y="76"/>
                  </a:cubicBezTo>
                  <a:cubicBezTo>
                    <a:pt x="68" y="77"/>
                    <a:pt x="71" y="78"/>
                    <a:pt x="75" y="77"/>
                  </a:cubicBezTo>
                  <a:cubicBezTo>
                    <a:pt x="77" y="77"/>
                    <a:pt x="79" y="76"/>
                    <a:pt x="81" y="76"/>
                  </a:cubicBezTo>
                  <a:cubicBezTo>
                    <a:pt x="82" y="76"/>
                    <a:pt x="81" y="75"/>
                    <a:pt x="81" y="74"/>
                  </a:cubicBezTo>
                  <a:cubicBezTo>
                    <a:pt x="78" y="72"/>
                    <a:pt x="77" y="71"/>
                    <a:pt x="80" y="69"/>
                  </a:cubicBezTo>
                  <a:cubicBezTo>
                    <a:pt x="82" y="66"/>
                    <a:pt x="84" y="66"/>
                    <a:pt x="87" y="66"/>
                  </a:cubicBezTo>
                  <a:cubicBezTo>
                    <a:pt x="88" y="66"/>
                    <a:pt x="90" y="66"/>
                    <a:pt x="91" y="67"/>
                  </a:cubicBezTo>
                  <a:cubicBezTo>
                    <a:pt x="93" y="68"/>
                    <a:pt x="93" y="69"/>
                    <a:pt x="93" y="71"/>
                  </a:cubicBezTo>
                  <a:cubicBezTo>
                    <a:pt x="94" y="73"/>
                    <a:pt x="95" y="70"/>
                    <a:pt x="96" y="70"/>
                  </a:cubicBezTo>
                  <a:cubicBezTo>
                    <a:pt x="96" y="69"/>
                    <a:pt x="99" y="70"/>
                    <a:pt x="99" y="70"/>
                  </a:cubicBezTo>
                  <a:cubicBezTo>
                    <a:pt x="100" y="70"/>
                    <a:pt x="103" y="70"/>
                    <a:pt x="103" y="68"/>
                  </a:cubicBezTo>
                  <a:cubicBezTo>
                    <a:pt x="103" y="67"/>
                    <a:pt x="100" y="66"/>
                    <a:pt x="99" y="66"/>
                  </a:cubicBezTo>
                  <a:cubicBezTo>
                    <a:pt x="97" y="65"/>
                    <a:pt x="96" y="64"/>
                    <a:pt x="95" y="63"/>
                  </a:cubicBezTo>
                  <a:cubicBezTo>
                    <a:pt x="94" y="63"/>
                    <a:pt x="93" y="65"/>
                    <a:pt x="93" y="66"/>
                  </a:cubicBezTo>
                  <a:cubicBezTo>
                    <a:pt x="92" y="67"/>
                    <a:pt x="88" y="66"/>
                    <a:pt x="87" y="66"/>
                  </a:cubicBezTo>
                  <a:cubicBezTo>
                    <a:pt x="81" y="65"/>
                    <a:pt x="89" y="63"/>
                    <a:pt x="88" y="61"/>
                  </a:cubicBezTo>
                  <a:cubicBezTo>
                    <a:pt x="87" y="58"/>
                    <a:pt x="86" y="54"/>
                    <a:pt x="84" y="52"/>
                  </a:cubicBezTo>
                  <a:cubicBezTo>
                    <a:pt x="83" y="52"/>
                    <a:pt x="81" y="53"/>
                    <a:pt x="81" y="52"/>
                  </a:cubicBezTo>
                  <a:cubicBezTo>
                    <a:pt x="81" y="51"/>
                    <a:pt x="81" y="49"/>
                    <a:pt x="80" y="48"/>
                  </a:cubicBezTo>
                  <a:cubicBezTo>
                    <a:pt x="79" y="47"/>
                    <a:pt x="78" y="53"/>
                    <a:pt x="79" y="53"/>
                  </a:cubicBezTo>
                  <a:cubicBezTo>
                    <a:pt x="78" y="53"/>
                    <a:pt x="75" y="46"/>
                    <a:pt x="75" y="46"/>
                  </a:cubicBezTo>
                  <a:cubicBezTo>
                    <a:pt x="73" y="46"/>
                    <a:pt x="72" y="47"/>
                    <a:pt x="71" y="48"/>
                  </a:cubicBezTo>
                  <a:cubicBezTo>
                    <a:pt x="70" y="48"/>
                    <a:pt x="67" y="50"/>
                    <a:pt x="67" y="49"/>
                  </a:cubicBezTo>
                  <a:cubicBezTo>
                    <a:pt x="67" y="46"/>
                    <a:pt x="66" y="46"/>
                    <a:pt x="69" y="46"/>
                  </a:cubicBezTo>
                  <a:cubicBezTo>
                    <a:pt x="70" y="46"/>
                    <a:pt x="71" y="45"/>
                    <a:pt x="71" y="44"/>
                  </a:cubicBezTo>
                  <a:cubicBezTo>
                    <a:pt x="72" y="43"/>
                    <a:pt x="69" y="43"/>
                    <a:pt x="69" y="43"/>
                  </a:cubicBezTo>
                  <a:cubicBezTo>
                    <a:pt x="68" y="42"/>
                    <a:pt x="64" y="40"/>
                    <a:pt x="64" y="40"/>
                  </a:cubicBezTo>
                  <a:cubicBezTo>
                    <a:pt x="64" y="37"/>
                    <a:pt x="63" y="39"/>
                    <a:pt x="62" y="39"/>
                  </a:cubicBezTo>
                  <a:cubicBezTo>
                    <a:pt x="61" y="39"/>
                    <a:pt x="62" y="34"/>
                    <a:pt x="60" y="35"/>
                  </a:cubicBezTo>
                  <a:cubicBezTo>
                    <a:pt x="59" y="35"/>
                    <a:pt x="59" y="36"/>
                    <a:pt x="57" y="34"/>
                  </a:cubicBezTo>
                  <a:cubicBezTo>
                    <a:pt x="56" y="34"/>
                    <a:pt x="55" y="32"/>
                    <a:pt x="54" y="32"/>
                  </a:cubicBezTo>
                  <a:cubicBezTo>
                    <a:pt x="54" y="32"/>
                    <a:pt x="55" y="33"/>
                    <a:pt x="55" y="33"/>
                  </a:cubicBezTo>
                  <a:cubicBezTo>
                    <a:pt x="55" y="33"/>
                    <a:pt x="52" y="33"/>
                    <a:pt x="52" y="34"/>
                  </a:cubicBezTo>
                  <a:cubicBezTo>
                    <a:pt x="53" y="35"/>
                    <a:pt x="55" y="34"/>
                    <a:pt x="56" y="36"/>
                  </a:cubicBezTo>
                  <a:cubicBezTo>
                    <a:pt x="56" y="38"/>
                    <a:pt x="54" y="38"/>
                    <a:pt x="53" y="38"/>
                  </a:cubicBezTo>
                  <a:cubicBezTo>
                    <a:pt x="51" y="39"/>
                    <a:pt x="46" y="35"/>
                    <a:pt x="44" y="37"/>
                  </a:cubicBezTo>
                  <a:cubicBezTo>
                    <a:pt x="43" y="37"/>
                    <a:pt x="45" y="38"/>
                    <a:pt x="46" y="39"/>
                  </a:cubicBezTo>
                  <a:cubicBezTo>
                    <a:pt x="46" y="40"/>
                    <a:pt x="47" y="39"/>
                    <a:pt x="48" y="39"/>
                  </a:cubicBezTo>
                  <a:cubicBezTo>
                    <a:pt x="49" y="39"/>
                    <a:pt x="52" y="38"/>
                    <a:pt x="52" y="39"/>
                  </a:cubicBezTo>
                  <a:cubicBezTo>
                    <a:pt x="52" y="40"/>
                    <a:pt x="51" y="41"/>
                    <a:pt x="50" y="42"/>
                  </a:cubicBezTo>
                  <a:cubicBezTo>
                    <a:pt x="50" y="42"/>
                    <a:pt x="39" y="35"/>
                    <a:pt x="37" y="36"/>
                  </a:cubicBezTo>
                  <a:cubicBezTo>
                    <a:pt x="38" y="36"/>
                    <a:pt x="39" y="37"/>
                    <a:pt x="40" y="37"/>
                  </a:cubicBezTo>
                  <a:cubicBezTo>
                    <a:pt x="42" y="39"/>
                    <a:pt x="37" y="38"/>
                    <a:pt x="37" y="38"/>
                  </a:cubicBezTo>
                  <a:cubicBezTo>
                    <a:pt x="34" y="36"/>
                    <a:pt x="30" y="38"/>
                    <a:pt x="27" y="37"/>
                  </a:cubicBezTo>
                  <a:cubicBezTo>
                    <a:pt x="23" y="36"/>
                    <a:pt x="20" y="37"/>
                    <a:pt x="17" y="34"/>
                  </a:cubicBezTo>
                  <a:cubicBezTo>
                    <a:pt x="14" y="32"/>
                    <a:pt x="12" y="35"/>
                    <a:pt x="9" y="34"/>
                  </a:cubicBezTo>
                  <a:cubicBezTo>
                    <a:pt x="8" y="33"/>
                    <a:pt x="6" y="33"/>
                    <a:pt x="5" y="32"/>
                  </a:cubicBezTo>
                  <a:cubicBezTo>
                    <a:pt x="5" y="31"/>
                    <a:pt x="2" y="28"/>
                    <a:pt x="4" y="28"/>
                  </a:cubicBezTo>
                  <a:cubicBezTo>
                    <a:pt x="7" y="28"/>
                    <a:pt x="11" y="31"/>
                    <a:pt x="14" y="29"/>
                  </a:cubicBezTo>
                  <a:cubicBezTo>
                    <a:pt x="15" y="28"/>
                    <a:pt x="13" y="27"/>
                    <a:pt x="13" y="27"/>
                  </a:cubicBezTo>
                  <a:cubicBezTo>
                    <a:pt x="11" y="26"/>
                    <a:pt x="9" y="26"/>
                    <a:pt x="8" y="26"/>
                  </a:cubicBezTo>
                  <a:cubicBezTo>
                    <a:pt x="5" y="26"/>
                    <a:pt x="0" y="26"/>
                    <a:pt x="0" y="23"/>
                  </a:cubicBezTo>
                  <a:cubicBezTo>
                    <a:pt x="0" y="19"/>
                    <a:pt x="0" y="16"/>
                    <a:pt x="2" y="12"/>
                  </a:cubicBezTo>
                  <a:cubicBezTo>
                    <a:pt x="3" y="9"/>
                    <a:pt x="6" y="7"/>
                    <a:pt x="9" y="5"/>
                  </a:cubicBezTo>
                  <a:cubicBezTo>
                    <a:pt x="11" y="3"/>
                    <a:pt x="13" y="3"/>
                    <a:pt x="16" y="2"/>
                  </a:cubicBezTo>
                  <a:cubicBezTo>
                    <a:pt x="18" y="2"/>
                    <a:pt x="24" y="0"/>
                    <a:pt x="25" y="3"/>
                  </a:cubicBezTo>
                  <a:cubicBezTo>
                    <a:pt x="25" y="2"/>
                    <a:pt x="20" y="7"/>
                    <a:pt x="19" y="7"/>
                  </a:cubicBezTo>
                  <a:cubicBezTo>
                    <a:pt x="17" y="9"/>
                    <a:pt x="15" y="11"/>
                    <a:pt x="17" y="13"/>
                  </a:cubicBezTo>
                  <a:cubicBezTo>
                    <a:pt x="19" y="15"/>
                    <a:pt x="17" y="16"/>
                    <a:pt x="18" y="18"/>
                  </a:cubicBezTo>
                  <a:cubicBezTo>
                    <a:pt x="18" y="20"/>
                    <a:pt x="20" y="21"/>
                    <a:pt x="21" y="22"/>
                  </a:cubicBezTo>
                  <a:cubicBezTo>
                    <a:pt x="22" y="23"/>
                    <a:pt x="24" y="24"/>
                    <a:pt x="25" y="25"/>
                  </a:cubicBezTo>
                  <a:cubicBezTo>
                    <a:pt x="26" y="26"/>
                    <a:pt x="22" y="26"/>
                    <a:pt x="22" y="27"/>
                  </a:cubicBezTo>
                  <a:cubicBezTo>
                    <a:pt x="22" y="26"/>
                    <a:pt x="26" y="29"/>
                    <a:pt x="26" y="29"/>
                  </a:cubicBezTo>
                  <a:cubicBezTo>
                    <a:pt x="27" y="28"/>
                    <a:pt x="26" y="26"/>
                    <a:pt x="26" y="25"/>
                  </a:cubicBezTo>
                  <a:cubicBezTo>
                    <a:pt x="26" y="25"/>
                    <a:pt x="28" y="24"/>
                    <a:pt x="27" y="23"/>
                  </a:cubicBezTo>
                  <a:cubicBezTo>
                    <a:pt x="26" y="22"/>
                    <a:pt x="22" y="21"/>
                    <a:pt x="21" y="20"/>
                  </a:cubicBezTo>
                  <a:cubicBezTo>
                    <a:pt x="20" y="20"/>
                    <a:pt x="19" y="19"/>
                    <a:pt x="20" y="19"/>
                  </a:cubicBezTo>
                  <a:cubicBezTo>
                    <a:pt x="22" y="19"/>
                    <a:pt x="22" y="18"/>
                    <a:pt x="23" y="17"/>
                  </a:cubicBezTo>
                  <a:cubicBezTo>
                    <a:pt x="25" y="16"/>
                    <a:pt x="28" y="18"/>
                    <a:pt x="29" y="19"/>
                  </a:cubicBezTo>
                  <a:cubicBezTo>
                    <a:pt x="28" y="18"/>
                    <a:pt x="27" y="17"/>
                    <a:pt x="27" y="16"/>
                  </a:cubicBezTo>
                  <a:cubicBezTo>
                    <a:pt x="27" y="14"/>
                    <a:pt x="22" y="15"/>
                    <a:pt x="22" y="13"/>
                  </a:cubicBezTo>
                  <a:cubicBezTo>
                    <a:pt x="20" y="7"/>
                    <a:pt x="29" y="12"/>
                    <a:pt x="29" y="12"/>
                  </a:cubicBezTo>
                  <a:cubicBezTo>
                    <a:pt x="29" y="11"/>
                    <a:pt x="23" y="9"/>
                    <a:pt x="23" y="9"/>
                  </a:cubicBezTo>
                  <a:cubicBezTo>
                    <a:pt x="23" y="8"/>
                    <a:pt x="28" y="9"/>
                    <a:pt x="28" y="9"/>
                  </a:cubicBezTo>
                  <a:cubicBezTo>
                    <a:pt x="28" y="8"/>
                    <a:pt x="25" y="7"/>
                    <a:pt x="25" y="7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7" y="7"/>
                    <a:pt x="27" y="6"/>
                    <a:pt x="28" y="6"/>
                  </a:cubicBezTo>
                  <a:cubicBezTo>
                    <a:pt x="30" y="5"/>
                    <a:pt x="30" y="6"/>
                    <a:pt x="32" y="6"/>
                  </a:cubicBezTo>
                  <a:cubicBezTo>
                    <a:pt x="29" y="5"/>
                    <a:pt x="33" y="3"/>
                    <a:pt x="34" y="3"/>
                  </a:cubicBezTo>
                  <a:cubicBezTo>
                    <a:pt x="36" y="2"/>
                    <a:pt x="42" y="2"/>
                    <a:pt x="43" y="4"/>
                  </a:cubicBezTo>
                  <a:cubicBezTo>
                    <a:pt x="44" y="5"/>
                    <a:pt x="44" y="6"/>
                    <a:pt x="44" y="7"/>
                  </a:cubicBezTo>
                  <a:cubicBezTo>
                    <a:pt x="45" y="8"/>
                    <a:pt x="46" y="9"/>
                    <a:pt x="47" y="10"/>
                  </a:cubicBezTo>
                  <a:cubicBezTo>
                    <a:pt x="48" y="12"/>
                    <a:pt x="43" y="16"/>
                    <a:pt x="43" y="16"/>
                  </a:cubicBezTo>
                  <a:cubicBezTo>
                    <a:pt x="44" y="17"/>
                    <a:pt x="46" y="14"/>
                    <a:pt x="47" y="14"/>
                  </a:cubicBezTo>
                  <a:cubicBezTo>
                    <a:pt x="47" y="14"/>
                    <a:pt x="45" y="20"/>
                    <a:pt x="46" y="19"/>
                  </a:cubicBezTo>
                  <a:cubicBezTo>
                    <a:pt x="47" y="19"/>
                    <a:pt x="47" y="17"/>
                    <a:pt x="48" y="17"/>
                  </a:cubicBezTo>
                  <a:cubicBezTo>
                    <a:pt x="50" y="17"/>
                    <a:pt x="50" y="18"/>
                    <a:pt x="52" y="16"/>
                  </a:cubicBezTo>
                  <a:cubicBezTo>
                    <a:pt x="53" y="15"/>
                    <a:pt x="53" y="16"/>
                    <a:pt x="54" y="17"/>
                  </a:cubicBezTo>
                  <a:cubicBezTo>
                    <a:pt x="55" y="18"/>
                    <a:pt x="54" y="18"/>
                    <a:pt x="54" y="19"/>
                  </a:cubicBezTo>
                  <a:cubicBezTo>
                    <a:pt x="54" y="20"/>
                    <a:pt x="59" y="21"/>
                    <a:pt x="60" y="21"/>
                  </a:cubicBezTo>
                  <a:cubicBezTo>
                    <a:pt x="60" y="21"/>
                    <a:pt x="55" y="16"/>
                    <a:pt x="54" y="15"/>
                  </a:cubicBezTo>
                  <a:cubicBezTo>
                    <a:pt x="54" y="15"/>
                    <a:pt x="63" y="18"/>
                    <a:pt x="63" y="17"/>
                  </a:cubicBezTo>
                  <a:cubicBezTo>
                    <a:pt x="63" y="17"/>
                    <a:pt x="57" y="16"/>
                    <a:pt x="57" y="14"/>
                  </a:cubicBezTo>
                  <a:cubicBezTo>
                    <a:pt x="57" y="13"/>
                    <a:pt x="60" y="12"/>
                    <a:pt x="61" y="12"/>
                  </a:cubicBezTo>
                  <a:cubicBezTo>
                    <a:pt x="63" y="11"/>
                    <a:pt x="64" y="12"/>
                    <a:pt x="66" y="13"/>
                  </a:cubicBezTo>
                  <a:cubicBezTo>
                    <a:pt x="69" y="14"/>
                    <a:pt x="73" y="13"/>
                    <a:pt x="74" y="17"/>
                  </a:cubicBezTo>
                  <a:cubicBezTo>
                    <a:pt x="74" y="17"/>
                    <a:pt x="67" y="17"/>
                    <a:pt x="68" y="20"/>
                  </a:cubicBezTo>
                  <a:cubicBezTo>
                    <a:pt x="68" y="19"/>
                    <a:pt x="71" y="18"/>
                    <a:pt x="71" y="18"/>
                  </a:cubicBezTo>
                  <a:cubicBezTo>
                    <a:pt x="73" y="18"/>
                    <a:pt x="70" y="20"/>
                    <a:pt x="70" y="21"/>
                  </a:cubicBezTo>
                  <a:cubicBezTo>
                    <a:pt x="70" y="21"/>
                    <a:pt x="73" y="19"/>
                    <a:pt x="73" y="19"/>
                  </a:cubicBezTo>
                  <a:cubicBezTo>
                    <a:pt x="73" y="18"/>
                    <a:pt x="77" y="18"/>
                    <a:pt x="78" y="19"/>
                  </a:cubicBezTo>
                  <a:cubicBezTo>
                    <a:pt x="82" y="19"/>
                    <a:pt x="73" y="22"/>
                    <a:pt x="74" y="23"/>
                  </a:cubicBezTo>
                  <a:cubicBezTo>
                    <a:pt x="74" y="23"/>
                    <a:pt x="76" y="21"/>
                    <a:pt x="76" y="22"/>
                  </a:cubicBezTo>
                  <a:cubicBezTo>
                    <a:pt x="76" y="23"/>
                    <a:pt x="74" y="25"/>
                    <a:pt x="75" y="26"/>
                  </a:cubicBezTo>
                  <a:cubicBezTo>
                    <a:pt x="74" y="25"/>
                    <a:pt x="78" y="21"/>
                    <a:pt x="79" y="22"/>
                  </a:cubicBezTo>
                  <a:cubicBezTo>
                    <a:pt x="79" y="24"/>
                    <a:pt x="78" y="26"/>
                    <a:pt x="79" y="27"/>
                  </a:cubicBezTo>
                  <a:cubicBezTo>
                    <a:pt x="79" y="27"/>
                    <a:pt x="79" y="23"/>
                    <a:pt x="81" y="23"/>
                  </a:cubicBezTo>
                  <a:cubicBezTo>
                    <a:pt x="83" y="24"/>
                    <a:pt x="80" y="27"/>
                    <a:pt x="81" y="28"/>
                  </a:cubicBezTo>
                  <a:cubicBezTo>
                    <a:pt x="81" y="28"/>
                    <a:pt x="82" y="25"/>
                    <a:pt x="83" y="25"/>
                  </a:cubicBezTo>
                  <a:cubicBezTo>
                    <a:pt x="83" y="25"/>
                    <a:pt x="82" y="28"/>
                    <a:pt x="83" y="28"/>
                  </a:cubicBezTo>
                  <a:cubicBezTo>
                    <a:pt x="82" y="28"/>
                    <a:pt x="85" y="24"/>
                    <a:pt x="86" y="23"/>
                  </a:cubicBezTo>
                  <a:cubicBezTo>
                    <a:pt x="87" y="22"/>
                    <a:pt x="90" y="23"/>
                    <a:pt x="91" y="24"/>
                  </a:cubicBezTo>
                  <a:cubicBezTo>
                    <a:pt x="93" y="25"/>
                    <a:pt x="94" y="27"/>
                    <a:pt x="91" y="27"/>
                  </a:cubicBezTo>
                  <a:cubicBezTo>
                    <a:pt x="90" y="27"/>
                    <a:pt x="86" y="27"/>
                    <a:pt x="86" y="30"/>
                  </a:cubicBezTo>
                  <a:cubicBezTo>
                    <a:pt x="86" y="29"/>
                    <a:pt x="92" y="27"/>
                    <a:pt x="92" y="28"/>
                  </a:cubicBezTo>
                  <a:cubicBezTo>
                    <a:pt x="92" y="28"/>
                    <a:pt x="88" y="30"/>
                    <a:pt x="88" y="31"/>
                  </a:cubicBezTo>
                  <a:cubicBezTo>
                    <a:pt x="88" y="30"/>
                    <a:pt x="92" y="30"/>
                    <a:pt x="92" y="30"/>
                  </a:cubicBezTo>
                  <a:cubicBezTo>
                    <a:pt x="93" y="29"/>
                    <a:pt x="95" y="26"/>
                    <a:pt x="96" y="27"/>
                  </a:cubicBezTo>
                  <a:cubicBezTo>
                    <a:pt x="97" y="29"/>
                    <a:pt x="96" y="31"/>
                    <a:pt x="94" y="31"/>
                  </a:cubicBezTo>
                  <a:cubicBezTo>
                    <a:pt x="93" y="32"/>
                    <a:pt x="92" y="33"/>
                    <a:pt x="91" y="34"/>
                  </a:cubicBezTo>
                  <a:cubicBezTo>
                    <a:pt x="91" y="34"/>
                    <a:pt x="93" y="32"/>
                    <a:pt x="94" y="32"/>
                  </a:cubicBezTo>
                  <a:cubicBezTo>
                    <a:pt x="94" y="32"/>
                    <a:pt x="93" y="36"/>
                    <a:pt x="93" y="36"/>
                  </a:cubicBezTo>
                  <a:cubicBezTo>
                    <a:pt x="92" y="34"/>
                    <a:pt x="99" y="27"/>
                    <a:pt x="100" y="29"/>
                  </a:cubicBezTo>
                  <a:cubicBezTo>
                    <a:pt x="101" y="30"/>
                    <a:pt x="99" y="31"/>
                    <a:pt x="98" y="31"/>
                  </a:cubicBezTo>
                  <a:cubicBezTo>
                    <a:pt x="99" y="31"/>
                    <a:pt x="102" y="31"/>
                    <a:pt x="103" y="31"/>
                  </a:cubicBezTo>
                  <a:cubicBezTo>
                    <a:pt x="104" y="31"/>
                    <a:pt x="106" y="31"/>
                    <a:pt x="107" y="32"/>
                  </a:cubicBezTo>
                  <a:cubicBezTo>
                    <a:pt x="108" y="35"/>
                    <a:pt x="98" y="35"/>
                    <a:pt x="99" y="38"/>
                  </a:cubicBezTo>
                  <a:cubicBezTo>
                    <a:pt x="99" y="38"/>
                    <a:pt x="102" y="35"/>
                    <a:pt x="103" y="35"/>
                  </a:cubicBezTo>
                  <a:cubicBezTo>
                    <a:pt x="104" y="35"/>
                    <a:pt x="106" y="35"/>
                    <a:pt x="106" y="36"/>
                  </a:cubicBezTo>
                  <a:cubicBezTo>
                    <a:pt x="107" y="37"/>
                    <a:pt x="101" y="39"/>
                    <a:pt x="101" y="39"/>
                  </a:cubicBezTo>
                  <a:cubicBezTo>
                    <a:pt x="101" y="39"/>
                    <a:pt x="104" y="38"/>
                    <a:pt x="104" y="38"/>
                  </a:cubicBezTo>
                  <a:cubicBezTo>
                    <a:pt x="105" y="38"/>
                    <a:pt x="107" y="37"/>
                    <a:pt x="108" y="36"/>
                  </a:cubicBezTo>
                  <a:cubicBezTo>
                    <a:pt x="109" y="36"/>
                    <a:pt x="108" y="35"/>
                    <a:pt x="109" y="34"/>
                  </a:cubicBezTo>
                  <a:cubicBezTo>
                    <a:pt x="110" y="34"/>
                    <a:pt x="112" y="36"/>
                    <a:pt x="112" y="37"/>
                  </a:cubicBezTo>
                  <a:cubicBezTo>
                    <a:pt x="116" y="40"/>
                    <a:pt x="112" y="39"/>
                    <a:pt x="109" y="40"/>
                  </a:cubicBezTo>
                  <a:cubicBezTo>
                    <a:pt x="109" y="40"/>
                    <a:pt x="102" y="42"/>
                    <a:pt x="102" y="41"/>
                  </a:cubicBezTo>
                  <a:cubicBezTo>
                    <a:pt x="102" y="42"/>
                    <a:pt x="118" y="42"/>
                    <a:pt x="117" y="44"/>
                  </a:cubicBezTo>
                  <a:cubicBezTo>
                    <a:pt x="116" y="45"/>
                    <a:pt x="111" y="45"/>
                    <a:pt x="110" y="44"/>
                  </a:cubicBezTo>
                  <a:cubicBezTo>
                    <a:pt x="110" y="44"/>
                    <a:pt x="106" y="45"/>
                    <a:pt x="106" y="45"/>
                  </a:cubicBezTo>
                  <a:cubicBezTo>
                    <a:pt x="107" y="46"/>
                    <a:pt x="110" y="45"/>
                    <a:pt x="110" y="46"/>
                  </a:cubicBezTo>
                  <a:cubicBezTo>
                    <a:pt x="111" y="46"/>
                    <a:pt x="107" y="47"/>
                    <a:pt x="107" y="48"/>
                  </a:cubicBezTo>
                  <a:cubicBezTo>
                    <a:pt x="107" y="50"/>
                    <a:pt x="111" y="51"/>
                    <a:pt x="112" y="51"/>
                  </a:cubicBezTo>
                  <a:cubicBezTo>
                    <a:pt x="114" y="52"/>
                    <a:pt x="117" y="52"/>
                    <a:pt x="118" y="54"/>
                  </a:cubicBezTo>
                  <a:cubicBezTo>
                    <a:pt x="119" y="55"/>
                    <a:pt x="119" y="56"/>
                    <a:pt x="120" y="56"/>
                  </a:cubicBezTo>
                  <a:cubicBezTo>
                    <a:pt x="120" y="56"/>
                    <a:pt x="122" y="55"/>
                    <a:pt x="122" y="55"/>
                  </a:cubicBezTo>
                  <a:cubicBezTo>
                    <a:pt x="122" y="55"/>
                    <a:pt x="122" y="57"/>
                    <a:pt x="123" y="57"/>
                  </a:cubicBezTo>
                  <a:cubicBezTo>
                    <a:pt x="123" y="57"/>
                    <a:pt x="123" y="55"/>
                    <a:pt x="124" y="55"/>
                  </a:cubicBezTo>
                  <a:cubicBezTo>
                    <a:pt x="124" y="55"/>
                    <a:pt x="124" y="57"/>
                    <a:pt x="124" y="57"/>
                  </a:cubicBezTo>
                  <a:cubicBezTo>
                    <a:pt x="124" y="58"/>
                    <a:pt x="126" y="57"/>
                    <a:pt x="127" y="57"/>
                  </a:cubicBezTo>
                  <a:cubicBezTo>
                    <a:pt x="127" y="57"/>
                    <a:pt x="129" y="58"/>
                    <a:pt x="129" y="59"/>
                  </a:cubicBezTo>
                  <a:cubicBezTo>
                    <a:pt x="129" y="60"/>
                    <a:pt x="128" y="59"/>
                    <a:pt x="128" y="60"/>
                  </a:cubicBezTo>
                  <a:cubicBezTo>
                    <a:pt x="129" y="59"/>
                    <a:pt x="138" y="62"/>
                    <a:pt x="138" y="62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4"/>
                    <a:pt x="139" y="63"/>
                    <a:pt x="139" y="63"/>
                  </a:cubicBezTo>
                  <a:cubicBezTo>
                    <a:pt x="140" y="62"/>
                    <a:pt x="140" y="63"/>
                    <a:pt x="141" y="64"/>
                  </a:cubicBezTo>
                  <a:cubicBezTo>
                    <a:pt x="142" y="64"/>
                    <a:pt x="144" y="66"/>
                    <a:pt x="143" y="67"/>
                  </a:cubicBezTo>
                  <a:cubicBezTo>
                    <a:pt x="143" y="67"/>
                    <a:pt x="141" y="67"/>
                    <a:pt x="141" y="67"/>
                  </a:cubicBezTo>
                  <a:cubicBezTo>
                    <a:pt x="141" y="68"/>
                    <a:pt x="143" y="68"/>
                    <a:pt x="142" y="69"/>
                  </a:cubicBezTo>
                  <a:cubicBezTo>
                    <a:pt x="142" y="69"/>
                    <a:pt x="139" y="69"/>
                    <a:pt x="139" y="69"/>
                  </a:cubicBezTo>
                  <a:cubicBezTo>
                    <a:pt x="137" y="70"/>
                    <a:pt x="139" y="70"/>
                    <a:pt x="139" y="71"/>
                  </a:cubicBezTo>
                  <a:cubicBezTo>
                    <a:pt x="140" y="73"/>
                    <a:pt x="136" y="71"/>
                    <a:pt x="135" y="71"/>
                  </a:cubicBezTo>
                  <a:cubicBezTo>
                    <a:pt x="136" y="72"/>
                    <a:pt x="138" y="73"/>
                    <a:pt x="137" y="74"/>
                  </a:cubicBezTo>
                  <a:cubicBezTo>
                    <a:pt x="136" y="74"/>
                    <a:pt x="132" y="74"/>
                    <a:pt x="133" y="73"/>
                  </a:cubicBezTo>
                  <a:cubicBezTo>
                    <a:pt x="132" y="74"/>
                    <a:pt x="135" y="76"/>
                    <a:pt x="134" y="77"/>
                  </a:cubicBezTo>
                  <a:cubicBezTo>
                    <a:pt x="133" y="77"/>
                    <a:pt x="133" y="75"/>
                    <a:pt x="132" y="76"/>
                  </a:cubicBezTo>
                  <a:cubicBezTo>
                    <a:pt x="131" y="77"/>
                    <a:pt x="135" y="82"/>
                    <a:pt x="131" y="79"/>
                  </a:cubicBezTo>
                  <a:cubicBezTo>
                    <a:pt x="131" y="79"/>
                    <a:pt x="128" y="77"/>
                    <a:pt x="128" y="77"/>
                  </a:cubicBezTo>
                  <a:cubicBezTo>
                    <a:pt x="127" y="78"/>
                    <a:pt x="127" y="79"/>
                    <a:pt x="126" y="79"/>
                  </a:cubicBezTo>
                  <a:cubicBezTo>
                    <a:pt x="126" y="78"/>
                    <a:pt x="127" y="77"/>
                    <a:pt x="127" y="76"/>
                  </a:cubicBezTo>
                  <a:cubicBezTo>
                    <a:pt x="127" y="77"/>
                    <a:pt x="125" y="77"/>
                    <a:pt x="125" y="77"/>
                  </a:cubicBezTo>
                  <a:cubicBezTo>
                    <a:pt x="124" y="76"/>
                    <a:pt x="126" y="75"/>
                    <a:pt x="125" y="74"/>
                  </a:cubicBezTo>
                  <a:cubicBezTo>
                    <a:pt x="125" y="74"/>
                    <a:pt x="123" y="75"/>
                    <a:pt x="123" y="75"/>
                  </a:cubicBezTo>
                  <a:cubicBezTo>
                    <a:pt x="122" y="74"/>
                    <a:pt x="123" y="72"/>
                    <a:pt x="123" y="72"/>
                  </a:cubicBezTo>
                  <a:cubicBezTo>
                    <a:pt x="124" y="72"/>
                    <a:pt x="128" y="70"/>
                    <a:pt x="127" y="70"/>
                  </a:cubicBezTo>
                  <a:cubicBezTo>
                    <a:pt x="126" y="69"/>
                    <a:pt x="122" y="73"/>
                    <a:pt x="120" y="72"/>
                  </a:cubicBezTo>
                  <a:cubicBezTo>
                    <a:pt x="120" y="72"/>
                    <a:pt x="123" y="69"/>
                    <a:pt x="122" y="69"/>
                  </a:cubicBezTo>
                  <a:cubicBezTo>
                    <a:pt x="121" y="69"/>
                    <a:pt x="120" y="71"/>
                    <a:pt x="119" y="70"/>
                  </a:cubicBezTo>
                  <a:cubicBezTo>
                    <a:pt x="118" y="69"/>
                    <a:pt x="117" y="69"/>
                    <a:pt x="116" y="68"/>
                  </a:cubicBezTo>
                  <a:cubicBezTo>
                    <a:pt x="115" y="67"/>
                    <a:pt x="114" y="66"/>
                    <a:pt x="113" y="67"/>
                  </a:cubicBezTo>
                  <a:cubicBezTo>
                    <a:pt x="113" y="68"/>
                    <a:pt x="113" y="68"/>
                    <a:pt x="113" y="69"/>
                  </a:cubicBezTo>
                  <a:cubicBezTo>
                    <a:pt x="113" y="69"/>
                    <a:pt x="112" y="69"/>
                    <a:pt x="112" y="69"/>
                  </a:cubicBezTo>
                  <a:cubicBezTo>
                    <a:pt x="112" y="70"/>
                    <a:pt x="116" y="72"/>
                    <a:pt x="112" y="72"/>
                  </a:cubicBezTo>
                  <a:cubicBezTo>
                    <a:pt x="111" y="72"/>
                    <a:pt x="107" y="71"/>
                    <a:pt x="108" y="70"/>
                  </a:cubicBezTo>
                  <a:cubicBezTo>
                    <a:pt x="107" y="72"/>
                    <a:pt x="111" y="74"/>
                    <a:pt x="112" y="75"/>
                  </a:cubicBezTo>
                  <a:cubicBezTo>
                    <a:pt x="114" y="75"/>
                    <a:pt x="114" y="78"/>
                    <a:pt x="115" y="79"/>
                  </a:cubicBezTo>
                  <a:cubicBezTo>
                    <a:pt x="116" y="80"/>
                    <a:pt x="116" y="81"/>
                    <a:pt x="117" y="81"/>
                  </a:cubicBezTo>
                  <a:cubicBezTo>
                    <a:pt x="118" y="81"/>
                    <a:pt x="117" y="80"/>
                    <a:pt x="118" y="80"/>
                  </a:cubicBezTo>
                  <a:cubicBezTo>
                    <a:pt x="118" y="80"/>
                    <a:pt x="119" y="81"/>
                    <a:pt x="119" y="82"/>
                  </a:cubicBezTo>
                  <a:cubicBezTo>
                    <a:pt x="120" y="83"/>
                    <a:pt x="120" y="82"/>
                    <a:pt x="121" y="81"/>
                  </a:cubicBezTo>
                  <a:cubicBezTo>
                    <a:pt x="122" y="81"/>
                    <a:pt x="121" y="85"/>
                    <a:pt x="122" y="84"/>
                  </a:cubicBezTo>
                  <a:cubicBezTo>
                    <a:pt x="123" y="84"/>
                    <a:pt x="122" y="83"/>
                    <a:pt x="123" y="82"/>
                  </a:cubicBezTo>
                  <a:cubicBezTo>
                    <a:pt x="123" y="82"/>
                    <a:pt x="123" y="84"/>
                    <a:pt x="123" y="85"/>
                  </a:cubicBezTo>
                  <a:cubicBezTo>
                    <a:pt x="123" y="86"/>
                    <a:pt x="123" y="86"/>
                    <a:pt x="124" y="87"/>
                  </a:cubicBezTo>
                  <a:cubicBezTo>
                    <a:pt x="125" y="87"/>
                    <a:pt x="126" y="88"/>
                    <a:pt x="126" y="89"/>
                  </a:cubicBezTo>
                  <a:cubicBezTo>
                    <a:pt x="127" y="89"/>
                    <a:pt x="128" y="93"/>
                    <a:pt x="128" y="93"/>
                  </a:cubicBezTo>
                  <a:cubicBezTo>
                    <a:pt x="127" y="92"/>
                    <a:pt x="127" y="91"/>
                    <a:pt x="127" y="91"/>
                  </a:cubicBezTo>
                  <a:cubicBezTo>
                    <a:pt x="126" y="91"/>
                    <a:pt x="127" y="95"/>
                    <a:pt x="127" y="95"/>
                  </a:cubicBezTo>
                  <a:cubicBezTo>
                    <a:pt x="127" y="95"/>
                    <a:pt x="125" y="91"/>
                    <a:pt x="124" y="90"/>
                  </a:cubicBezTo>
                  <a:cubicBezTo>
                    <a:pt x="124" y="90"/>
                    <a:pt x="125" y="94"/>
                    <a:pt x="126" y="95"/>
                  </a:cubicBezTo>
                  <a:cubicBezTo>
                    <a:pt x="126" y="98"/>
                    <a:pt x="124" y="95"/>
                    <a:pt x="124" y="96"/>
                  </a:cubicBezTo>
                  <a:cubicBezTo>
                    <a:pt x="123" y="97"/>
                    <a:pt x="128" y="99"/>
                    <a:pt x="128" y="100"/>
                  </a:cubicBezTo>
                  <a:cubicBezTo>
                    <a:pt x="128" y="101"/>
                    <a:pt x="119" y="95"/>
                    <a:pt x="118" y="95"/>
                  </a:cubicBezTo>
                  <a:cubicBezTo>
                    <a:pt x="118" y="95"/>
                    <a:pt x="118" y="96"/>
                    <a:pt x="118" y="96"/>
                  </a:cubicBezTo>
                  <a:cubicBezTo>
                    <a:pt x="118" y="97"/>
                    <a:pt x="116" y="93"/>
                    <a:pt x="115" y="93"/>
                  </a:cubicBezTo>
                  <a:cubicBezTo>
                    <a:pt x="115" y="93"/>
                    <a:pt x="116" y="95"/>
                    <a:pt x="116" y="95"/>
                  </a:cubicBezTo>
                  <a:cubicBezTo>
                    <a:pt x="115" y="96"/>
                    <a:pt x="113" y="92"/>
                    <a:pt x="112" y="91"/>
                  </a:cubicBezTo>
                  <a:cubicBezTo>
                    <a:pt x="111" y="90"/>
                    <a:pt x="111" y="92"/>
                    <a:pt x="110" y="93"/>
                  </a:cubicBezTo>
                  <a:cubicBezTo>
                    <a:pt x="110" y="94"/>
                    <a:pt x="108" y="90"/>
                    <a:pt x="108" y="90"/>
                  </a:cubicBezTo>
                  <a:cubicBezTo>
                    <a:pt x="108" y="90"/>
                    <a:pt x="105" y="90"/>
                    <a:pt x="105" y="90"/>
                  </a:cubicBezTo>
                  <a:cubicBezTo>
                    <a:pt x="105" y="91"/>
                    <a:pt x="106" y="92"/>
                    <a:pt x="107" y="92"/>
                  </a:cubicBezTo>
                  <a:cubicBezTo>
                    <a:pt x="108" y="93"/>
                    <a:pt x="108" y="93"/>
                    <a:pt x="109" y="94"/>
                  </a:cubicBezTo>
                  <a:cubicBezTo>
                    <a:pt x="110" y="95"/>
                    <a:pt x="112" y="96"/>
                    <a:pt x="114" y="97"/>
                  </a:cubicBezTo>
                  <a:cubicBezTo>
                    <a:pt x="116" y="99"/>
                    <a:pt x="117" y="100"/>
                    <a:pt x="118" y="102"/>
                  </a:cubicBezTo>
                  <a:cubicBezTo>
                    <a:pt x="120" y="105"/>
                    <a:pt x="120" y="105"/>
                    <a:pt x="117" y="104"/>
                  </a:cubicBezTo>
                  <a:cubicBezTo>
                    <a:pt x="113" y="102"/>
                    <a:pt x="106" y="103"/>
                    <a:pt x="103" y="99"/>
                  </a:cubicBezTo>
                  <a:cubicBezTo>
                    <a:pt x="102" y="97"/>
                    <a:pt x="99" y="99"/>
                    <a:pt x="97" y="97"/>
                  </a:cubicBezTo>
                  <a:cubicBezTo>
                    <a:pt x="96" y="96"/>
                    <a:pt x="90" y="94"/>
                    <a:pt x="90" y="93"/>
                  </a:cubicBezTo>
                  <a:cubicBezTo>
                    <a:pt x="90" y="92"/>
                    <a:pt x="93" y="93"/>
                    <a:pt x="93" y="92"/>
                  </a:cubicBezTo>
                  <a:cubicBezTo>
                    <a:pt x="94" y="91"/>
                    <a:pt x="91" y="90"/>
                    <a:pt x="91" y="90"/>
                  </a:cubicBezTo>
                  <a:cubicBezTo>
                    <a:pt x="88" y="89"/>
                    <a:pt x="86" y="87"/>
                    <a:pt x="84" y="86"/>
                  </a:cubicBezTo>
                  <a:cubicBezTo>
                    <a:pt x="83" y="85"/>
                    <a:pt x="84" y="84"/>
                    <a:pt x="82" y="84"/>
                  </a:cubicBezTo>
                  <a:cubicBezTo>
                    <a:pt x="82" y="83"/>
                    <a:pt x="77" y="83"/>
                    <a:pt x="77" y="83"/>
                  </a:cubicBezTo>
                  <a:cubicBezTo>
                    <a:pt x="77" y="84"/>
                    <a:pt x="78" y="82"/>
                    <a:pt x="77" y="8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8" name="Freeform 549">
              <a:extLst>
                <a:ext uri="{FF2B5EF4-FFF2-40B4-BE49-F238E27FC236}">
                  <a16:creationId xmlns:a16="http://schemas.microsoft.com/office/drawing/2014/main" id="{C4A978B4-836D-2843-B737-F41C2F521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4707313"/>
              <a:ext cx="49075" cy="17312"/>
            </a:xfrm>
            <a:custGeom>
              <a:avLst/>
              <a:gdLst>
                <a:gd name="T0" fmla="*/ 5 w 6"/>
                <a:gd name="T1" fmla="*/ 1 h 2"/>
                <a:gd name="T2" fmla="*/ 1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5" y="2"/>
                    <a:pt x="0" y="0"/>
                    <a:pt x="1" y="0"/>
                  </a:cubicBezTo>
                  <a:cubicBezTo>
                    <a:pt x="3" y="0"/>
                    <a:pt x="6" y="0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9" name="Freeform 550">
              <a:extLst>
                <a:ext uri="{FF2B5EF4-FFF2-40B4-BE49-F238E27FC236}">
                  <a16:creationId xmlns:a16="http://schemas.microsoft.com/office/drawing/2014/main" id="{E4E79940-BAEB-1648-84E8-22D5DA4C2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543" y="4335121"/>
              <a:ext cx="65435" cy="17312"/>
            </a:xfrm>
            <a:custGeom>
              <a:avLst/>
              <a:gdLst>
                <a:gd name="T0" fmla="*/ 7 w 8"/>
                <a:gd name="T1" fmla="*/ 1 h 2"/>
                <a:gd name="T2" fmla="*/ 2 w 8"/>
                <a:gd name="T3" fmla="*/ 2 h 2"/>
                <a:gd name="T4" fmla="*/ 3 w 8"/>
                <a:gd name="T5" fmla="*/ 0 h 2"/>
                <a:gd name="T6" fmla="*/ 7 w 8"/>
                <a:gd name="T7" fmla="*/ 1 h 2"/>
                <a:gd name="T8" fmla="*/ 7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7" y="1"/>
                  </a:moveTo>
                  <a:cubicBezTo>
                    <a:pt x="8" y="2"/>
                    <a:pt x="3" y="2"/>
                    <a:pt x="2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0"/>
                    <a:pt x="7" y="1"/>
                  </a:cubicBezTo>
                  <a:cubicBezTo>
                    <a:pt x="8" y="2"/>
                    <a:pt x="7" y="0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0" name="Freeform 551">
              <a:extLst>
                <a:ext uri="{FF2B5EF4-FFF2-40B4-BE49-F238E27FC236}">
                  <a16:creationId xmlns:a16="http://schemas.microsoft.com/office/drawing/2014/main" id="{E16A14DB-4DA7-7F4D-ADE3-749331255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2117" y="4317809"/>
              <a:ext cx="95427" cy="83670"/>
            </a:xfrm>
            <a:custGeom>
              <a:avLst/>
              <a:gdLst>
                <a:gd name="T0" fmla="*/ 10 w 12"/>
                <a:gd name="T1" fmla="*/ 7 h 10"/>
                <a:gd name="T2" fmla="*/ 3 w 12"/>
                <a:gd name="T3" fmla="*/ 9 h 10"/>
                <a:gd name="T4" fmla="*/ 2 w 12"/>
                <a:gd name="T5" fmla="*/ 2 h 10"/>
                <a:gd name="T6" fmla="*/ 9 w 12"/>
                <a:gd name="T7" fmla="*/ 0 h 10"/>
                <a:gd name="T8" fmla="*/ 10 w 12"/>
                <a:gd name="T9" fmla="*/ 7 h 10"/>
                <a:gd name="T10" fmla="*/ 10 w 12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10" y="7"/>
                  </a:moveTo>
                  <a:cubicBezTo>
                    <a:pt x="8" y="8"/>
                    <a:pt x="6" y="10"/>
                    <a:pt x="3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3" y="0"/>
                    <a:pt x="7" y="0"/>
                    <a:pt x="9" y="0"/>
                  </a:cubicBezTo>
                  <a:cubicBezTo>
                    <a:pt x="11" y="0"/>
                    <a:pt x="12" y="5"/>
                    <a:pt x="10" y="7"/>
                  </a:cubicBezTo>
                  <a:cubicBezTo>
                    <a:pt x="9" y="8"/>
                    <a:pt x="12" y="6"/>
                    <a:pt x="10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1" name="Freeform 552">
              <a:extLst>
                <a:ext uri="{FF2B5EF4-FFF2-40B4-BE49-F238E27FC236}">
                  <a16:creationId xmlns:a16="http://schemas.microsoft.com/office/drawing/2014/main" id="{507D2087-A17E-0541-8105-12731301C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4868" y="4242792"/>
              <a:ext cx="54530" cy="31739"/>
            </a:xfrm>
            <a:custGeom>
              <a:avLst/>
              <a:gdLst>
                <a:gd name="T0" fmla="*/ 1 w 7"/>
                <a:gd name="T1" fmla="*/ 4 h 4"/>
                <a:gd name="T2" fmla="*/ 5 w 7"/>
                <a:gd name="T3" fmla="*/ 0 h 4"/>
                <a:gd name="T4" fmla="*/ 1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0" y="4"/>
                    <a:pt x="4" y="0"/>
                    <a:pt x="5" y="0"/>
                  </a:cubicBezTo>
                  <a:cubicBezTo>
                    <a:pt x="7" y="1"/>
                    <a:pt x="3" y="4"/>
                    <a:pt x="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2" name="Freeform 553">
              <a:extLst>
                <a:ext uri="{FF2B5EF4-FFF2-40B4-BE49-F238E27FC236}">
                  <a16:creationId xmlns:a16="http://schemas.microsoft.com/office/drawing/2014/main" id="{CD6153B5-8BB9-694C-8E60-2C4611D46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3939" y="4234135"/>
              <a:ext cx="49075" cy="25966"/>
            </a:xfrm>
            <a:custGeom>
              <a:avLst/>
              <a:gdLst>
                <a:gd name="T0" fmla="*/ 2 w 6"/>
                <a:gd name="T1" fmla="*/ 3 h 3"/>
                <a:gd name="T2" fmla="*/ 2 w 6"/>
                <a:gd name="T3" fmla="*/ 1 h 3"/>
                <a:gd name="T4" fmla="*/ 2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2" y="3"/>
                    <a:pt x="0" y="1"/>
                    <a:pt x="2" y="1"/>
                  </a:cubicBezTo>
                  <a:cubicBezTo>
                    <a:pt x="3" y="0"/>
                    <a:pt x="6" y="3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3" name="Freeform 554">
              <a:extLst>
                <a:ext uri="{FF2B5EF4-FFF2-40B4-BE49-F238E27FC236}">
                  <a16:creationId xmlns:a16="http://schemas.microsoft.com/office/drawing/2014/main" id="{6212E27E-4CB4-704C-A79F-25AC437A9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7587" y="4216826"/>
              <a:ext cx="38171" cy="17312"/>
            </a:xfrm>
            <a:custGeom>
              <a:avLst/>
              <a:gdLst>
                <a:gd name="T0" fmla="*/ 0 w 5"/>
                <a:gd name="T1" fmla="*/ 1 h 2"/>
                <a:gd name="T2" fmla="*/ 4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2"/>
                    <a:pt x="5" y="1"/>
                    <a:pt x="4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4" name="Freeform 555">
              <a:extLst>
                <a:ext uri="{FF2B5EF4-FFF2-40B4-BE49-F238E27FC236}">
                  <a16:creationId xmlns:a16="http://schemas.microsoft.com/office/drawing/2014/main" id="{04E6B0C1-B8F7-7C4F-9A67-71B5F80CC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9434" y="3893681"/>
              <a:ext cx="209938" cy="95213"/>
            </a:xfrm>
            <a:custGeom>
              <a:avLst/>
              <a:gdLst>
                <a:gd name="T0" fmla="*/ 25 w 26"/>
                <a:gd name="T1" fmla="*/ 9 h 11"/>
                <a:gd name="T2" fmla="*/ 18 w 26"/>
                <a:gd name="T3" fmla="*/ 8 h 11"/>
                <a:gd name="T4" fmla="*/ 10 w 26"/>
                <a:gd name="T5" fmla="*/ 10 h 11"/>
                <a:gd name="T6" fmla="*/ 3 w 26"/>
                <a:gd name="T7" fmla="*/ 6 h 11"/>
                <a:gd name="T8" fmla="*/ 2 w 26"/>
                <a:gd name="T9" fmla="*/ 1 h 11"/>
                <a:gd name="T10" fmla="*/ 8 w 26"/>
                <a:gd name="T11" fmla="*/ 2 h 11"/>
                <a:gd name="T12" fmla="*/ 17 w 26"/>
                <a:gd name="T13" fmla="*/ 2 h 11"/>
                <a:gd name="T14" fmla="*/ 22 w 26"/>
                <a:gd name="T15" fmla="*/ 5 h 11"/>
                <a:gd name="T16" fmla="*/ 25 w 26"/>
                <a:gd name="T17" fmla="*/ 9 h 11"/>
                <a:gd name="T18" fmla="*/ 25 w 26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1">
                  <a:moveTo>
                    <a:pt x="25" y="9"/>
                  </a:moveTo>
                  <a:cubicBezTo>
                    <a:pt x="22" y="9"/>
                    <a:pt x="20" y="8"/>
                    <a:pt x="18" y="8"/>
                  </a:cubicBezTo>
                  <a:cubicBezTo>
                    <a:pt x="15" y="8"/>
                    <a:pt x="13" y="10"/>
                    <a:pt x="10" y="10"/>
                  </a:cubicBezTo>
                  <a:cubicBezTo>
                    <a:pt x="7" y="11"/>
                    <a:pt x="6" y="7"/>
                    <a:pt x="3" y="6"/>
                  </a:cubicBezTo>
                  <a:cubicBezTo>
                    <a:pt x="2" y="5"/>
                    <a:pt x="0" y="3"/>
                    <a:pt x="2" y="1"/>
                  </a:cubicBezTo>
                  <a:cubicBezTo>
                    <a:pt x="3" y="0"/>
                    <a:pt x="7" y="2"/>
                    <a:pt x="8" y="2"/>
                  </a:cubicBezTo>
                  <a:cubicBezTo>
                    <a:pt x="11" y="3"/>
                    <a:pt x="14" y="1"/>
                    <a:pt x="17" y="2"/>
                  </a:cubicBezTo>
                  <a:cubicBezTo>
                    <a:pt x="19" y="2"/>
                    <a:pt x="20" y="4"/>
                    <a:pt x="22" y="5"/>
                  </a:cubicBezTo>
                  <a:cubicBezTo>
                    <a:pt x="22" y="6"/>
                    <a:pt x="25" y="9"/>
                    <a:pt x="25" y="9"/>
                  </a:cubicBezTo>
                  <a:cubicBezTo>
                    <a:pt x="23" y="9"/>
                    <a:pt x="26" y="9"/>
                    <a:pt x="25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5" name="Freeform 556">
              <a:extLst>
                <a:ext uri="{FF2B5EF4-FFF2-40B4-BE49-F238E27FC236}">
                  <a16:creationId xmlns:a16="http://schemas.microsoft.com/office/drawing/2014/main" id="{BD6BCD81-B120-834A-A193-3A06B9C47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710" y="5428616"/>
              <a:ext cx="231750" cy="161574"/>
            </a:xfrm>
            <a:custGeom>
              <a:avLst/>
              <a:gdLst>
                <a:gd name="T0" fmla="*/ 27 w 29"/>
                <a:gd name="T1" fmla="*/ 16 h 19"/>
                <a:gd name="T2" fmla="*/ 24 w 29"/>
                <a:gd name="T3" fmla="*/ 12 h 19"/>
                <a:gd name="T4" fmla="*/ 19 w 29"/>
                <a:gd name="T5" fmla="*/ 10 h 19"/>
                <a:gd name="T6" fmla="*/ 14 w 29"/>
                <a:gd name="T7" fmla="*/ 3 h 19"/>
                <a:gd name="T8" fmla="*/ 8 w 29"/>
                <a:gd name="T9" fmla="*/ 2 h 19"/>
                <a:gd name="T10" fmla="*/ 2 w 29"/>
                <a:gd name="T11" fmla="*/ 0 h 19"/>
                <a:gd name="T12" fmla="*/ 3 w 29"/>
                <a:gd name="T13" fmla="*/ 2 h 19"/>
                <a:gd name="T14" fmla="*/ 5 w 29"/>
                <a:gd name="T15" fmla="*/ 3 h 19"/>
                <a:gd name="T16" fmla="*/ 6 w 29"/>
                <a:gd name="T17" fmla="*/ 4 h 19"/>
                <a:gd name="T18" fmla="*/ 4 w 29"/>
                <a:gd name="T19" fmla="*/ 2 h 19"/>
                <a:gd name="T20" fmla="*/ 4 w 29"/>
                <a:gd name="T21" fmla="*/ 4 h 19"/>
                <a:gd name="T22" fmla="*/ 7 w 29"/>
                <a:gd name="T23" fmla="*/ 6 h 19"/>
                <a:gd name="T24" fmla="*/ 12 w 29"/>
                <a:gd name="T25" fmla="*/ 9 h 19"/>
                <a:gd name="T26" fmla="*/ 10 w 29"/>
                <a:gd name="T27" fmla="*/ 10 h 19"/>
                <a:gd name="T28" fmla="*/ 14 w 29"/>
                <a:gd name="T29" fmla="*/ 10 h 19"/>
                <a:gd name="T30" fmla="*/ 14 w 29"/>
                <a:gd name="T31" fmla="*/ 12 h 19"/>
                <a:gd name="T32" fmla="*/ 19 w 29"/>
                <a:gd name="T33" fmla="*/ 12 h 19"/>
                <a:gd name="T34" fmla="*/ 27 w 29"/>
                <a:gd name="T35" fmla="*/ 16 h 19"/>
                <a:gd name="T36" fmla="*/ 27 w 29"/>
                <a:gd name="T3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9">
                  <a:moveTo>
                    <a:pt x="27" y="16"/>
                  </a:moveTo>
                  <a:cubicBezTo>
                    <a:pt x="26" y="15"/>
                    <a:pt x="25" y="13"/>
                    <a:pt x="24" y="12"/>
                  </a:cubicBezTo>
                  <a:cubicBezTo>
                    <a:pt x="23" y="10"/>
                    <a:pt x="21" y="10"/>
                    <a:pt x="19" y="10"/>
                  </a:cubicBezTo>
                  <a:cubicBezTo>
                    <a:pt x="17" y="8"/>
                    <a:pt x="17" y="4"/>
                    <a:pt x="14" y="3"/>
                  </a:cubicBezTo>
                  <a:cubicBezTo>
                    <a:pt x="13" y="3"/>
                    <a:pt x="10" y="3"/>
                    <a:pt x="8" y="2"/>
                  </a:cubicBezTo>
                  <a:cubicBezTo>
                    <a:pt x="7" y="1"/>
                    <a:pt x="5" y="0"/>
                    <a:pt x="2" y="0"/>
                  </a:cubicBezTo>
                  <a:cubicBezTo>
                    <a:pt x="0" y="0"/>
                    <a:pt x="1" y="2"/>
                    <a:pt x="3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2"/>
                    <a:pt x="4" y="4"/>
                    <a:pt x="4" y="4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12" y="9"/>
                    <a:pt x="12" y="9"/>
                  </a:cubicBezTo>
                  <a:cubicBezTo>
                    <a:pt x="12" y="9"/>
                    <a:pt x="11" y="9"/>
                    <a:pt x="10" y="10"/>
                  </a:cubicBezTo>
                  <a:cubicBezTo>
                    <a:pt x="10" y="10"/>
                    <a:pt x="14" y="10"/>
                    <a:pt x="14" y="10"/>
                  </a:cubicBezTo>
                  <a:cubicBezTo>
                    <a:pt x="16" y="11"/>
                    <a:pt x="14" y="12"/>
                    <a:pt x="14" y="12"/>
                  </a:cubicBezTo>
                  <a:cubicBezTo>
                    <a:pt x="15" y="13"/>
                    <a:pt x="18" y="12"/>
                    <a:pt x="19" y="12"/>
                  </a:cubicBezTo>
                  <a:cubicBezTo>
                    <a:pt x="14" y="13"/>
                    <a:pt x="29" y="19"/>
                    <a:pt x="27" y="16"/>
                  </a:cubicBezTo>
                  <a:cubicBezTo>
                    <a:pt x="26" y="15"/>
                    <a:pt x="28" y="18"/>
                    <a:pt x="27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6" name="Freeform 557">
              <a:extLst>
                <a:ext uri="{FF2B5EF4-FFF2-40B4-BE49-F238E27FC236}">
                  <a16:creationId xmlns:a16="http://schemas.microsoft.com/office/drawing/2014/main" id="{008BBF38-7B83-3B42-9095-1EC77E007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037" y="5241076"/>
              <a:ext cx="103605" cy="118294"/>
            </a:xfrm>
            <a:custGeom>
              <a:avLst/>
              <a:gdLst>
                <a:gd name="T0" fmla="*/ 11 w 13"/>
                <a:gd name="T1" fmla="*/ 14 h 14"/>
                <a:gd name="T2" fmla="*/ 11 w 13"/>
                <a:gd name="T3" fmla="*/ 14 h 14"/>
                <a:gd name="T4" fmla="*/ 8 w 13"/>
                <a:gd name="T5" fmla="*/ 11 h 14"/>
                <a:gd name="T6" fmla="*/ 7 w 13"/>
                <a:gd name="T7" fmla="*/ 7 h 14"/>
                <a:gd name="T8" fmla="*/ 6 w 13"/>
                <a:gd name="T9" fmla="*/ 5 h 14"/>
                <a:gd name="T10" fmla="*/ 7 w 13"/>
                <a:gd name="T11" fmla="*/ 2 h 14"/>
                <a:gd name="T12" fmla="*/ 4 w 13"/>
                <a:gd name="T13" fmla="*/ 4 h 14"/>
                <a:gd name="T14" fmla="*/ 6 w 13"/>
                <a:gd name="T15" fmla="*/ 1 h 14"/>
                <a:gd name="T16" fmla="*/ 1 w 13"/>
                <a:gd name="T17" fmla="*/ 0 h 14"/>
                <a:gd name="T18" fmla="*/ 3 w 13"/>
                <a:gd name="T19" fmla="*/ 6 h 14"/>
                <a:gd name="T20" fmla="*/ 11 w 13"/>
                <a:gd name="T21" fmla="*/ 14 h 14"/>
                <a:gd name="T22" fmla="*/ 11 w 13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4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9" y="11"/>
                    <a:pt x="8" y="11"/>
                  </a:cubicBezTo>
                  <a:cubicBezTo>
                    <a:pt x="7" y="9"/>
                    <a:pt x="8" y="8"/>
                    <a:pt x="7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3"/>
                    <a:pt x="6" y="3"/>
                    <a:pt x="7" y="2"/>
                  </a:cubicBezTo>
                  <a:cubicBezTo>
                    <a:pt x="9" y="0"/>
                    <a:pt x="3" y="3"/>
                    <a:pt x="4" y="4"/>
                  </a:cubicBezTo>
                  <a:cubicBezTo>
                    <a:pt x="3" y="3"/>
                    <a:pt x="6" y="1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0" y="1"/>
                    <a:pt x="2" y="5"/>
                    <a:pt x="3" y="6"/>
                  </a:cubicBezTo>
                  <a:cubicBezTo>
                    <a:pt x="5" y="8"/>
                    <a:pt x="8" y="13"/>
                    <a:pt x="11" y="14"/>
                  </a:cubicBezTo>
                  <a:cubicBezTo>
                    <a:pt x="13" y="14"/>
                    <a:pt x="8" y="13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7" name="Freeform 558">
              <a:extLst>
                <a:ext uri="{FF2B5EF4-FFF2-40B4-BE49-F238E27FC236}">
                  <a16:creationId xmlns:a16="http://schemas.microsoft.com/office/drawing/2014/main" id="{62818C61-CC2F-BF45-A81A-2E9B7F514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218" y="5105470"/>
              <a:ext cx="32718" cy="34623"/>
            </a:xfrm>
            <a:custGeom>
              <a:avLst/>
              <a:gdLst>
                <a:gd name="T0" fmla="*/ 3 w 4"/>
                <a:gd name="T1" fmla="*/ 3 h 4"/>
                <a:gd name="T2" fmla="*/ 2 w 4"/>
                <a:gd name="T3" fmla="*/ 1 h 4"/>
                <a:gd name="T4" fmla="*/ 3 w 4"/>
                <a:gd name="T5" fmla="*/ 3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2"/>
                    <a:pt x="0" y="2"/>
                    <a:pt x="2" y="1"/>
                  </a:cubicBezTo>
                  <a:cubicBezTo>
                    <a:pt x="3" y="0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4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8" name="Freeform 559">
              <a:extLst>
                <a:ext uri="{FF2B5EF4-FFF2-40B4-BE49-F238E27FC236}">
                  <a16:creationId xmlns:a16="http://schemas.microsoft.com/office/drawing/2014/main" id="{9FAC7461-4738-0242-A7E5-996C385CD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319" y="5065080"/>
              <a:ext cx="49075" cy="49048"/>
            </a:xfrm>
            <a:custGeom>
              <a:avLst/>
              <a:gdLst>
                <a:gd name="T0" fmla="*/ 5 w 6"/>
                <a:gd name="T1" fmla="*/ 2 h 6"/>
                <a:gd name="T2" fmla="*/ 0 w 6"/>
                <a:gd name="T3" fmla="*/ 1 h 6"/>
                <a:gd name="T4" fmla="*/ 1 w 6"/>
                <a:gd name="T5" fmla="*/ 3 h 6"/>
                <a:gd name="T6" fmla="*/ 1 w 6"/>
                <a:gd name="T7" fmla="*/ 6 h 6"/>
                <a:gd name="T8" fmla="*/ 5 w 6"/>
                <a:gd name="T9" fmla="*/ 5 h 6"/>
                <a:gd name="T10" fmla="*/ 3 w 6"/>
                <a:gd name="T11" fmla="*/ 3 h 6"/>
                <a:gd name="T12" fmla="*/ 5 w 6"/>
                <a:gd name="T13" fmla="*/ 2 h 6"/>
                <a:gd name="T14" fmla="*/ 5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4" y="2"/>
                    <a:pt x="1" y="0"/>
                    <a:pt x="0" y="1"/>
                  </a:cubicBezTo>
                  <a:cubicBezTo>
                    <a:pt x="1" y="0"/>
                    <a:pt x="2" y="4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5"/>
                    <a:pt x="5" y="4"/>
                    <a:pt x="5" y="5"/>
                  </a:cubicBezTo>
                  <a:cubicBezTo>
                    <a:pt x="5" y="4"/>
                    <a:pt x="4" y="4"/>
                    <a:pt x="3" y="3"/>
                  </a:cubicBezTo>
                  <a:cubicBezTo>
                    <a:pt x="4" y="4"/>
                    <a:pt x="6" y="2"/>
                    <a:pt x="5" y="2"/>
                  </a:cubicBezTo>
                  <a:cubicBezTo>
                    <a:pt x="4" y="2"/>
                    <a:pt x="6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9" name="Freeform 560">
              <a:extLst>
                <a:ext uri="{FF2B5EF4-FFF2-40B4-BE49-F238E27FC236}">
                  <a16:creationId xmlns:a16="http://schemas.microsoft.com/office/drawing/2014/main" id="{06DC7F96-4DC5-8A4A-81AB-231FADA45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507" y="5079504"/>
              <a:ext cx="29993" cy="51932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2 h 6"/>
                <a:gd name="T4" fmla="*/ 2 w 4"/>
                <a:gd name="T5" fmla="*/ 5 h 6"/>
                <a:gd name="T6" fmla="*/ 3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0" y="0"/>
                    <a:pt x="2" y="1"/>
                    <a:pt x="2" y="2"/>
                  </a:cubicBezTo>
                  <a:cubicBezTo>
                    <a:pt x="2" y="3"/>
                    <a:pt x="1" y="5"/>
                    <a:pt x="2" y="5"/>
                  </a:cubicBezTo>
                  <a:cubicBezTo>
                    <a:pt x="3" y="6"/>
                    <a:pt x="3" y="3"/>
                    <a:pt x="3" y="3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0" name="Freeform 561">
              <a:extLst>
                <a:ext uri="{FF2B5EF4-FFF2-40B4-BE49-F238E27FC236}">
                  <a16:creationId xmlns:a16="http://schemas.microsoft.com/office/drawing/2014/main" id="{8F676FE7-6099-5249-B5FB-E4BE71AC0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6430" y="5030454"/>
              <a:ext cx="40896" cy="92325"/>
            </a:xfrm>
            <a:custGeom>
              <a:avLst/>
              <a:gdLst>
                <a:gd name="T0" fmla="*/ 4 w 5"/>
                <a:gd name="T1" fmla="*/ 10 h 11"/>
                <a:gd name="T2" fmla="*/ 2 w 5"/>
                <a:gd name="T3" fmla="*/ 6 h 11"/>
                <a:gd name="T4" fmla="*/ 1 w 5"/>
                <a:gd name="T5" fmla="*/ 3 h 11"/>
                <a:gd name="T6" fmla="*/ 5 w 5"/>
                <a:gd name="T7" fmla="*/ 5 h 11"/>
                <a:gd name="T8" fmla="*/ 4 w 5"/>
                <a:gd name="T9" fmla="*/ 10 h 11"/>
                <a:gd name="T10" fmla="*/ 4 w 5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4" y="10"/>
                  </a:moveTo>
                  <a:cubicBezTo>
                    <a:pt x="4" y="9"/>
                    <a:pt x="2" y="6"/>
                    <a:pt x="2" y="6"/>
                  </a:cubicBezTo>
                  <a:cubicBezTo>
                    <a:pt x="4" y="4"/>
                    <a:pt x="0" y="4"/>
                    <a:pt x="1" y="3"/>
                  </a:cubicBezTo>
                  <a:cubicBezTo>
                    <a:pt x="2" y="0"/>
                    <a:pt x="5" y="5"/>
                    <a:pt x="5" y="5"/>
                  </a:cubicBezTo>
                  <a:cubicBezTo>
                    <a:pt x="5" y="6"/>
                    <a:pt x="5" y="11"/>
                    <a:pt x="4" y="10"/>
                  </a:cubicBezTo>
                  <a:cubicBezTo>
                    <a:pt x="4" y="9"/>
                    <a:pt x="5" y="11"/>
                    <a:pt x="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1" name="Freeform 562">
              <a:extLst>
                <a:ext uri="{FF2B5EF4-FFF2-40B4-BE49-F238E27FC236}">
                  <a16:creationId xmlns:a16="http://schemas.microsoft.com/office/drawing/2014/main" id="{20F777E4-08E7-7549-8383-0B377FF7C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712" y="4995831"/>
              <a:ext cx="57256" cy="60589"/>
            </a:xfrm>
            <a:custGeom>
              <a:avLst/>
              <a:gdLst>
                <a:gd name="T0" fmla="*/ 4 w 7"/>
                <a:gd name="T1" fmla="*/ 6 h 7"/>
                <a:gd name="T2" fmla="*/ 2 w 7"/>
                <a:gd name="T3" fmla="*/ 3 h 7"/>
                <a:gd name="T4" fmla="*/ 0 w 7"/>
                <a:gd name="T5" fmla="*/ 2 h 7"/>
                <a:gd name="T6" fmla="*/ 5 w 7"/>
                <a:gd name="T7" fmla="*/ 1 h 7"/>
                <a:gd name="T8" fmla="*/ 4 w 7"/>
                <a:gd name="T9" fmla="*/ 3 h 7"/>
                <a:gd name="T10" fmla="*/ 7 w 7"/>
                <a:gd name="T11" fmla="*/ 4 h 7"/>
                <a:gd name="T12" fmla="*/ 5 w 7"/>
                <a:gd name="T13" fmla="*/ 5 h 7"/>
                <a:gd name="T14" fmla="*/ 4 w 7"/>
                <a:gd name="T15" fmla="*/ 6 h 7"/>
                <a:gd name="T16" fmla="*/ 4 w 7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cubicBezTo>
                    <a:pt x="2" y="4"/>
                    <a:pt x="1" y="4"/>
                    <a:pt x="2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1"/>
                    <a:pt x="4" y="0"/>
                    <a:pt x="5" y="1"/>
                  </a:cubicBezTo>
                  <a:cubicBezTo>
                    <a:pt x="5" y="1"/>
                    <a:pt x="3" y="2"/>
                    <a:pt x="4" y="3"/>
                  </a:cubicBezTo>
                  <a:cubicBezTo>
                    <a:pt x="5" y="3"/>
                    <a:pt x="7" y="4"/>
                    <a:pt x="7" y="4"/>
                  </a:cubicBezTo>
                  <a:cubicBezTo>
                    <a:pt x="7" y="5"/>
                    <a:pt x="5" y="5"/>
                    <a:pt x="5" y="5"/>
                  </a:cubicBezTo>
                  <a:cubicBezTo>
                    <a:pt x="4" y="5"/>
                    <a:pt x="5" y="7"/>
                    <a:pt x="4" y="6"/>
                  </a:cubicBezTo>
                  <a:cubicBezTo>
                    <a:pt x="2" y="5"/>
                    <a:pt x="4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2" name="Freeform 563">
              <a:extLst>
                <a:ext uri="{FF2B5EF4-FFF2-40B4-BE49-F238E27FC236}">
                  <a16:creationId xmlns:a16="http://schemas.microsoft.com/office/drawing/2014/main" id="{C901D966-8937-6944-BAE4-3B2625E4A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0968" y="4995831"/>
              <a:ext cx="54530" cy="77901"/>
            </a:xfrm>
            <a:custGeom>
              <a:avLst/>
              <a:gdLst>
                <a:gd name="T0" fmla="*/ 3 w 7"/>
                <a:gd name="T1" fmla="*/ 8 h 9"/>
                <a:gd name="T2" fmla="*/ 4 w 7"/>
                <a:gd name="T3" fmla="*/ 6 h 9"/>
                <a:gd name="T4" fmla="*/ 2 w 7"/>
                <a:gd name="T5" fmla="*/ 4 h 9"/>
                <a:gd name="T6" fmla="*/ 3 w 7"/>
                <a:gd name="T7" fmla="*/ 1 h 9"/>
                <a:gd name="T8" fmla="*/ 6 w 7"/>
                <a:gd name="T9" fmla="*/ 5 h 9"/>
                <a:gd name="T10" fmla="*/ 3 w 7"/>
                <a:gd name="T11" fmla="*/ 8 h 9"/>
                <a:gd name="T12" fmla="*/ 3 w 7"/>
                <a:gd name="T13" fmla="*/ 8 h 9"/>
                <a:gd name="T14" fmla="*/ 3 w 7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cubicBezTo>
                    <a:pt x="4" y="7"/>
                    <a:pt x="5" y="7"/>
                    <a:pt x="4" y="6"/>
                  </a:cubicBezTo>
                  <a:cubicBezTo>
                    <a:pt x="4" y="5"/>
                    <a:pt x="2" y="5"/>
                    <a:pt x="2" y="4"/>
                  </a:cubicBezTo>
                  <a:cubicBezTo>
                    <a:pt x="3" y="3"/>
                    <a:pt x="0" y="0"/>
                    <a:pt x="3" y="1"/>
                  </a:cubicBezTo>
                  <a:cubicBezTo>
                    <a:pt x="6" y="2"/>
                    <a:pt x="6" y="3"/>
                    <a:pt x="6" y="5"/>
                  </a:cubicBezTo>
                  <a:cubicBezTo>
                    <a:pt x="7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2" y="9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3" name="Freeform 564">
              <a:extLst>
                <a:ext uri="{FF2B5EF4-FFF2-40B4-BE49-F238E27FC236}">
                  <a16:creationId xmlns:a16="http://schemas.microsoft.com/office/drawing/2014/main" id="{B525BD2F-E4AC-8C42-B28F-67FF2AE1D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608" y="5013143"/>
              <a:ext cx="24538" cy="8655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0 h 1"/>
                <a:gd name="T4" fmla="*/ 3 w 3"/>
                <a:gd name="T5" fmla="*/ 0 h 1"/>
                <a:gd name="T6" fmla="*/ 2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4" name="Freeform 565">
              <a:extLst>
                <a:ext uri="{FF2B5EF4-FFF2-40B4-BE49-F238E27FC236}">
                  <a16:creationId xmlns:a16="http://schemas.microsoft.com/office/drawing/2014/main" id="{01714CC8-4CB5-1540-ABC6-F6D24B75B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743" y="5021800"/>
              <a:ext cx="106331" cy="57704"/>
            </a:xfrm>
            <a:custGeom>
              <a:avLst/>
              <a:gdLst>
                <a:gd name="T0" fmla="*/ 10 w 13"/>
                <a:gd name="T1" fmla="*/ 1 h 7"/>
                <a:gd name="T2" fmla="*/ 7 w 13"/>
                <a:gd name="T3" fmla="*/ 1 h 7"/>
                <a:gd name="T4" fmla="*/ 5 w 13"/>
                <a:gd name="T5" fmla="*/ 1 h 7"/>
                <a:gd name="T6" fmla="*/ 5 w 13"/>
                <a:gd name="T7" fmla="*/ 4 h 7"/>
                <a:gd name="T8" fmla="*/ 1 w 13"/>
                <a:gd name="T9" fmla="*/ 3 h 7"/>
                <a:gd name="T10" fmla="*/ 1 w 13"/>
                <a:gd name="T11" fmla="*/ 6 h 7"/>
                <a:gd name="T12" fmla="*/ 11 w 13"/>
                <a:gd name="T13" fmla="*/ 4 h 7"/>
                <a:gd name="T14" fmla="*/ 9 w 13"/>
                <a:gd name="T15" fmla="*/ 3 h 7"/>
                <a:gd name="T16" fmla="*/ 12 w 13"/>
                <a:gd name="T17" fmla="*/ 3 h 7"/>
                <a:gd name="T18" fmla="*/ 10 w 13"/>
                <a:gd name="T19" fmla="*/ 1 h 7"/>
                <a:gd name="T20" fmla="*/ 10 w 13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10" y="1"/>
                  </a:move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3" y="2"/>
                    <a:pt x="4" y="4"/>
                    <a:pt x="5" y="4"/>
                  </a:cubicBezTo>
                  <a:cubicBezTo>
                    <a:pt x="4" y="4"/>
                    <a:pt x="2" y="1"/>
                    <a:pt x="1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7"/>
                    <a:pt x="10" y="5"/>
                    <a:pt x="11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10" y="3"/>
                    <a:pt x="12" y="3"/>
                    <a:pt x="12" y="3"/>
                  </a:cubicBezTo>
                  <a:cubicBezTo>
                    <a:pt x="13" y="2"/>
                    <a:pt x="11" y="0"/>
                    <a:pt x="10" y="1"/>
                  </a:cubicBezTo>
                  <a:cubicBezTo>
                    <a:pt x="9" y="1"/>
                    <a:pt x="11" y="0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5" name="Freeform 566">
              <a:extLst>
                <a:ext uri="{FF2B5EF4-FFF2-40B4-BE49-F238E27FC236}">
                  <a16:creationId xmlns:a16="http://schemas.microsoft.com/office/drawing/2014/main" id="{77006896-FAF4-9F46-B701-ADBB80041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640" y="4969865"/>
              <a:ext cx="65435" cy="60589"/>
            </a:xfrm>
            <a:custGeom>
              <a:avLst/>
              <a:gdLst>
                <a:gd name="T0" fmla="*/ 2 w 8"/>
                <a:gd name="T1" fmla="*/ 6 h 7"/>
                <a:gd name="T2" fmla="*/ 5 w 8"/>
                <a:gd name="T3" fmla="*/ 4 h 7"/>
                <a:gd name="T4" fmla="*/ 8 w 8"/>
                <a:gd name="T5" fmla="*/ 4 h 7"/>
                <a:gd name="T6" fmla="*/ 5 w 8"/>
                <a:gd name="T7" fmla="*/ 2 h 7"/>
                <a:gd name="T8" fmla="*/ 2 w 8"/>
                <a:gd name="T9" fmla="*/ 6 h 7"/>
                <a:gd name="T10" fmla="*/ 2 w 8"/>
                <a:gd name="T11" fmla="*/ 6 h 7"/>
                <a:gd name="T12" fmla="*/ 2 w 8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2" y="6"/>
                  </a:moveTo>
                  <a:cubicBezTo>
                    <a:pt x="3" y="5"/>
                    <a:pt x="4" y="5"/>
                    <a:pt x="5" y="4"/>
                  </a:cubicBezTo>
                  <a:cubicBezTo>
                    <a:pt x="6" y="4"/>
                    <a:pt x="8" y="4"/>
                    <a:pt x="8" y="4"/>
                  </a:cubicBezTo>
                  <a:cubicBezTo>
                    <a:pt x="8" y="4"/>
                    <a:pt x="7" y="0"/>
                    <a:pt x="5" y="2"/>
                  </a:cubicBezTo>
                  <a:cubicBezTo>
                    <a:pt x="5" y="2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0" y="7"/>
                    <a:pt x="2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6" name="Freeform 567">
              <a:extLst>
                <a:ext uri="{FF2B5EF4-FFF2-40B4-BE49-F238E27FC236}">
                  <a16:creationId xmlns:a16="http://schemas.microsoft.com/office/drawing/2014/main" id="{1603BF22-6195-5248-BFEC-BA8CB8EBE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317" y="5200681"/>
              <a:ext cx="79067" cy="31739"/>
            </a:xfrm>
            <a:custGeom>
              <a:avLst/>
              <a:gdLst>
                <a:gd name="T0" fmla="*/ 9 w 10"/>
                <a:gd name="T1" fmla="*/ 2 h 4"/>
                <a:gd name="T2" fmla="*/ 9 w 10"/>
                <a:gd name="T3" fmla="*/ 1 h 4"/>
                <a:gd name="T4" fmla="*/ 6 w 10"/>
                <a:gd name="T5" fmla="*/ 0 h 4"/>
                <a:gd name="T6" fmla="*/ 2 w 10"/>
                <a:gd name="T7" fmla="*/ 2 h 4"/>
                <a:gd name="T8" fmla="*/ 3 w 10"/>
                <a:gd name="T9" fmla="*/ 4 h 4"/>
                <a:gd name="T10" fmla="*/ 9 w 10"/>
                <a:gd name="T11" fmla="*/ 2 h 4"/>
                <a:gd name="T12" fmla="*/ 9 w 10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10" y="2"/>
                    <a:pt x="8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0" y="3"/>
                    <a:pt x="2" y="4"/>
                    <a:pt x="3" y="4"/>
                  </a:cubicBezTo>
                  <a:cubicBezTo>
                    <a:pt x="5" y="4"/>
                    <a:pt x="7" y="1"/>
                    <a:pt x="9" y="2"/>
                  </a:cubicBezTo>
                  <a:cubicBezTo>
                    <a:pt x="10" y="2"/>
                    <a:pt x="7" y="1"/>
                    <a:pt x="9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7" name="Freeform 568">
              <a:extLst>
                <a:ext uri="{FF2B5EF4-FFF2-40B4-BE49-F238E27FC236}">
                  <a16:creationId xmlns:a16="http://schemas.microsoft.com/office/drawing/2014/main" id="{497DAA56-B2BA-2B42-B996-EFB9D1531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890" y="5249731"/>
              <a:ext cx="46350" cy="43280"/>
            </a:xfrm>
            <a:custGeom>
              <a:avLst/>
              <a:gdLst>
                <a:gd name="T0" fmla="*/ 6 w 6"/>
                <a:gd name="T1" fmla="*/ 2 h 5"/>
                <a:gd name="T2" fmla="*/ 3 w 6"/>
                <a:gd name="T3" fmla="*/ 2 h 5"/>
                <a:gd name="T4" fmla="*/ 3 w 6"/>
                <a:gd name="T5" fmla="*/ 4 h 5"/>
                <a:gd name="T6" fmla="*/ 0 w 6"/>
                <a:gd name="T7" fmla="*/ 5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0" y="5"/>
                    <a:pt x="0" y="5"/>
                  </a:cubicBezTo>
                  <a:cubicBezTo>
                    <a:pt x="0" y="5"/>
                    <a:pt x="6" y="5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8" name="Freeform 569">
              <a:extLst>
                <a:ext uri="{FF2B5EF4-FFF2-40B4-BE49-F238E27FC236}">
                  <a16:creationId xmlns:a16="http://schemas.microsoft.com/office/drawing/2014/main" id="{A1912F03-7019-B84E-9F29-ACF409DE6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4190" y="4199513"/>
              <a:ext cx="166316" cy="109637"/>
            </a:xfrm>
            <a:custGeom>
              <a:avLst/>
              <a:gdLst>
                <a:gd name="T0" fmla="*/ 19 w 21"/>
                <a:gd name="T1" fmla="*/ 9 h 13"/>
                <a:gd name="T2" fmla="*/ 18 w 21"/>
                <a:gd name="T3" fmla="*/ 7 h 13"/>
                <a:gd name="T4" fmla="*/ 14 w 21"/>
                <a:gd name="T5" fmla="*/ 4 h 13"/>
                <a:gd name="T6" fmla="*/ 8 w 21"/>
                <a:gd name="T7" fmla="*/ 1 h 13"/>
                <a:gd name="T8" fmla="*/ 5 w 21"/>
                <a:gd name="T9" fmla="*/ 6 h 13"/>
                <a:gd name="T10" fmla="*/ 0 w 21"/>
                <a:gd name="T11" fmla="*/ 8 h 13"/>
                <a:gd name="T12" fmla="*/ 7 w 21"/>
                <a:gd name="T13" fmla="*/ 11 h 13"/>
                <a:gd name="T14" fmla="*/ 15 w 21"/>
                <a:gd name="T15" fmla="*/ 12 h 13"/>
                <a:gd name="T16" fmla="*/ 20 w 21"/>
                <a:gd name="T17" fmla="*/ 9 h 13"/>
                <a:gd name="T18" fmla="*/ 19 w 21"/>
                <a:gd name="T19" fmla="*/ 9 h 13"/>
                <a:gd name="T20" fmla="*/ 19 w 21"/>
                <a:gd name="T2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5" y="10"/>
                    <a:pt x="19" y="8"/>
                    <a:pt x="18" y="7"/>
                  </a:cubicBezTo>
                  <a:cubicBezTo>
                    <a:pt x="17" y="7"/>
                    <a:pt x="15" y="4"/>
                    <a:pt x="14" y="4"/>
                  </a:cubicBezTo>
                  <a:cubicBezTo>
                    <a:pt x="12" y="4"/>
                    <a:pt x="10" y="1"/>
                    <a:pt x="8" y="1"/>
                  </a:cubicBezTo>
                  <a:cubicBezTo>
                    <a:pt x="6" y="0"/>
                    <a:pt x="6" y="5"/>
                    <a:pt x="5" y="6"/>
                  </a:cubicBezTo>
                  <a:cubicBezTo>
                    <a:pt x="4" y="6"/>
                    <a:pt x="0" y="6"/>
                    <a:pt x="0" y="8"/>
                  </a:cubicBezTo>
                  <a:cubicBezTo>
                    <a:pt x="1" y="10"/>
                    <a:pt x="6" y="11"/>
                    <a:pt x="7" y="11"/>
                  </a:cubicBezTo>
                  <a:cubicBezTo>
                    <a:pt x="9" y="12"/>
                    <a:pt x="13" y="13"/>
                    <a:pt x="15" y="12"/>
                  </a:cubicBezTo>
                  <a:cubicBezTo>
                    <a:pt x="15" y="12"/>
                    <a:pt x="20" y="10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8" y="10"/>
                    <a:pt x="21" y="9"/>
                    <a:pt x="1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9" name="Freeform 570">
              <a:extLst>
                <a:ext uri="{FF2B5EF4-FFF2-40B4-BE49-F238E27FC236}">
                  <a16:creationId xmlns:a16="http://schemas.microsoft.com/office/drawing/2014/main" id="{DF4FFD25-A9E2-C347-80B9-7BAA51AF6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6936" y="4251448"/>
              <a:ext cx="40896" cy="31739"/>
            </a:xfrm>
            <a:custGeom>
              <a:avLst/>
              <a:gdLst>
                <a:gd name="T0" fmla="*/ 2 w 5"/>
                <a:gd name="T1" fmla="*/ 4 h 4"/>
                <a:gd name="T2" fmla="*/ 4 w 5"/>
                <a:gd name="T3" fmla="*/ 1 h 4"/>
                <a:gd name="T4" fmla="*/ 2 w 5"/>
                <a:gd name="T5" fmla="*/ 4 h 4"/>
                <a:gd name="T6" fmla="*/ 2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0" y="4"/>
                    <a:pt x="4" y="0"/>
                    <a:pt x="4" y="1"/>
                  </a:cubicBezTo>
                  <a:cubicBezTo>
                    <a:pt x="5" y="1"/>
                    <a:pt x="3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0" name="Freeform 571">
              <a:extLst>
                <a:ext uri="{FF2B5EF4-FFF2-40B4-BE49-F238E27FC236}">
                  <a16:creationId xmlns:a16="http://schemas.microsoft.com/office/drawing/2014/main" id="{DF94F916-0F5F-BE46-8AE5-9A635E308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858" y="4283183"/>
              <a:ext cx="16360" cy="1731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1" name="Freeform 572">
              <a:extLst>
                <a:ext uri="{FF2B5EF4-FFF2-40B4-BE49-F238E27FC236}">
                  <a16:creationId xmlns:a16="http://schemas.microsoft.com/office/drawing/2014/main" id="{237BDF92-F62A-8B43-8E11-DD18574A2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928304"/>
              <a:ext cx="736150" cy="380848"/>
            </a:xfrm>
            <a:custGeom>
              <a:avLst/>
              <a:gdLst>
                <a:gd name="T0" fmla="*/ 76 w 92"/>
                <a:gd name="T1" fmla="*/ 41 h 45"/>
                <a:gd name="T2" fmla="*/ 71 w 92"/>
                <a:gd name="T3" fmla="*/ 39 h 45"/>
                <a:gd name="T4" fmla="*/ 61 w 92"/>
                <a:gd name="T5" fmla="*/ 38 h 45"/>
                <a:gd name="T6" fmla="*/ 45 w 92"/>
                <a:gd name="T7" fmla="*/ 43 h 45"/>
                <a:gd name="T8" fmla="*/ 29 w 92"/>
                <a:gd name="T9" fmla="*/ 41 h 45"/>
                <a:gd name="T10" fmla="*/ 21 w 92"/>
                <a:gd name="T11" fmla="*/ 38 h 45"/>
                <a:gd name="T12" fmla="*/ 10 w 92"/>
                <a:gd name="T13" fmla="*/ 31 h 45"/>
                <a:gd name="T14" fmla="*/ 40 w 92"/>
                <a:gd name="T15" fmla="*/ 29 h 45"/>
                <a:gd name="T16" fmla="*/ 9 w 92"/>
                <a:gd name="T17" fmla="*/ 26 h 45"/>
                <a:gd name="T18" fmla="*/ 16 w 92"/>
                <a:gd name="T19" fmla="*/ 19 h 45"/>
                <a:gd name="T20" fmla="*/ 14 w 92"/>
                <a:gd name="T21" fmla="*/ 18 h 45"/>
                <a:gd name="T22" fmla="*/ 7 w 92"/>
                <a:gd name="T23" fmla="*/ 17 h 45"/>
                <a:gd name="T24" fmla="*/ 4 w 92"/>
                <a:gd name="T25" fmla="*/ 11 h 45"/>
                <a:gd name="T26" fmla="*/ 8 w 92"/>
                <a:gd name="T27" fmla="*/ 7 h 45"/>
                <a:gd name="T28" fmla="*/ 24 w 92"/>
                <a:gd name="T29" fmla="*/ 1 h 45"/>
                <a:gd name="T30" fmla="*/ 29 w 92"/>
                <a:gd name="T31" fmla="*/ 7 h 45"/>
                <a:gd name="T32" fmla="*/ 39 w 92"/>
                <a:gd name="T33" fmla="*/ 6 h 45"/>
                <a:gd name="T34" fmla="*/ 43 w 92"/>
                <a:gd name="T35" fmla="*/ 8 h 45"/>
                <a:gd name="T36" fmla="*/ 47 w 92"/>
                <a:gd name="T37" fmla="*/ 9 h 45"/>
                <a:gd name="T38" fmla="*/ 43 w 92"/>
                <a:gd name="T39" fmla="*/ 4 h 45"/>
                <a:gd name="T40" fmla="*/ 54 w 92"/>
                <a:gd name="T41" fmla="*/ 10 h 45"/>
                <a:gd name="T42" fmla="*/ 60 w 92"/>
                <a:gd name="T43" fmla="*/ 14 h 45"/>
                <a:gd name="T44" fmla="*/ 59 w 92"/>
                <a:gd name="T45" fmla="*/ 1 h 45"/>
                <a:gd name="T46" fmla="*/ 69 w 92"/>
                <a:gd name="T47" fmla="*/ 6 h 45"/>
                <a:gd name="T48" fmla="*/ 74 w 92"/>
                <a:gd name="T49" fmla="*/ 19 h 45"/>
                <a:gd name="T50" fmla="*/ 82 w 92"/>
                <a:gd name="T51" fmla="*/ 26 h 45"/>
                <a:gd name="T52" fmla="*/ 92 w 92"/>
                <a:gd name="T53" fmla="*/ 33 h 45"/>
                <a:gd name="T54" fmla="*/ 83 w 92"/>
                <a:gd name="T55" fmla="*/ 35 h 45"/>
                <a:gd name="T56" fmla="*/ 81 w 92"/>
                <a:gd name="T57" fmla="*/ 36 h 45"/>
                <a:gd name="T58" fmla="*/ 85 w 92"/>
                <a:gd name="T59" fmla="*/ 36 h 45"/>
                <a:gd name="T60" fmla="*/ 89 w 92"/>
                <a:gd name="T61" fmla="*/ 39 h 45"/>
                <a:gd name="T62" fmla="*/ 83 w 92"/>
                <a:gd name="T63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45">
                  <a:moveTo>
                    <a:pt x="83" y="41"/>
                  </a:moveTo>
                  <a:cubicBezTo>
                    <a:pt x="81" y="41"/>
                    <a:pt x="79" y="41"/>
                    <a:pt x="76" y="41"/>
                  </a:cubicBezTo>
                  <a:cubicBezTo>
                    <a:pt x="75" y="41"/>
                    <a:pt x="74" y="41"/>
                    <a:pt x="73" y="41"/>
                  </a:cubicBezTo>
                  <a:cubicBezTo>
                    <a:pt x="72" y="41"/>
                    <a:pt x="72" y="40"/>
                    <a:pt x="71" y="39"/>
                  </a:cubicBezTo>
                  <a:cubicBezTo>
                    <a:pt x="70" y="39"/>
                    <a:pt x="66" y="40"/>
                    <a:pt x="65" y="38"/>
                  </a:cubicBezTo>
                  <a:cubicBezTo>
                    <a:pt x="65" y="35"/>
                    <a:pt x="63" y="37"/>
                    <a:pt x="61" y="38"/>
                  </a:cubicBezTo>
                  <a:cubicBezTo>
                    <a:pt x="58" y="40"/>
                    <a:pt x="56" y="39"/>
                    <a:pt x="54" y="40"/>
                  </a:cubicBezTo>
                  <a:cubicBezTo>
                    <a:pt x="51" y="41"/>
                    <a:pt x="48" y="42"/>
                    <a:pt x="45" y="43"/>
                  </a:cubicBezTo>
                  <a:cubicBezTo>
                    <a:pt x="41" y="43"/>
                    <a:pt x="35" y="45"/>
                    <a:pt x="31" y="43"/>
                  </a:cubicBezTo>
                  <a:cubicBezTo>
                    <a:pt x="31" y="43"/>
                    <a:pt x="29" y="42"/>
                    <a:pt x="29" y="41"/>
                  </a:cubicBezTo>
                  <a:cubicBezTo>
                    <a:pt x="29" y="40"/>
                    <a:pt x="29" y="38"/>
                    <a:pt x="27" y="38"/>
                  </a:cubicBezTo>
                  <a:cubicBezTo>
                    <a:pt x="25" y="38"/>
                    <a:pt x="23" y="38"/>
                    <a:pt x="21" y="38"/>
                  </a:cubicBezTo>
                  <a:cubicBezTo>
                    <a:pt x="19" y="38"/>
                    <a:pt x="17" y="38"/>
                    <a:pt x="15" y="36"/>
                  </a:cubicBezTo>
                  <a:cubicBezTo>
                    <a:pt x="14" y="36"/>
                    <a:pt x="9" y="32"/>
                    <a:pt x="10" y="31"/>
                  </a:cubicBezTo>
                  <a:cubicBezTo>
                    <a:pt x="16" y="28"/>
                    <a:pt x="23" y="29"/>
                    <a:pt x="28" y="29"/>
                  </a:cubicBezTo>
                  <a:cubicBezTo>
                    <a:pt x="29" y="29"/>
                    <a:pt x="40" y="29"/>
                    <a:pt x="40" y="29"/>
                  </a:cubicBezTo>
                  <a:cubicBezTo>
                    <a:pt x="40" y="27"/>
                    <a:pt x="26" y="25"/>
                    <a:pt x="25" y="25"/>
                  </a:cubicBezTo>
                  <a:cubicBezTo>
                    <a:pt x="20" y="25"/>
                    <a:pt x="14" y="28"/>
                    <a:pt x="9" y="26"/>
                  </a:cubicBezTo>
                  <a:cubicBezTo>
                    <a:pt x="7" y="25"/>
                    <a:pt x="3" y="23"/>
                    <a:pt x="7" y="21"/>
                  </a:cubicBezTo>
                  <a:cubicBezTo>
                    <a:pt x="10" y="20"/>
                    <a:pt x="13" y="19"/>
                    <a:pt x="16" y="19"/>
                  </a:cubicBezTo>
                  <a:cubicBezTo>
                    <a:pt x="18" y="18"/>
                    <a:pt x="20" y="18"/>
                    <a:pt x="21" y="18"/>
                  </a:cubicBezTo>
                  <a:cubicBezTo>
                    <a:pt x="19" y="19"/>
                    <a:pt x="16" y="18"/>
                    <a:pt x="14" y="18"/>
                  </a:cubicBezTo>
                  <a:cubicBezTo>
                    <a:pt x="13" y="18"/>
                    <a:pt x="7" y="19"/>
                    <a:pt x="6" y="18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7" y="16"/>
                    <a:pt x="0" y="17"/>
                    <a:pt x="1" y="15"/>
                  </a:cubicBezTo>
                  <a:cubicBezTo>
                    <a:pt x="2" y="14"/>
                    <a:pt x="3" y="12"/>
                    <a:pt x="4" y="11"/>
                  </a:cubicBezTo>
                  <a:cubicBezTo>
                    <a:pt x="8" y="10"/>
                    <a:pt x="4" y="10"/>
                    <a:pt x="4" y="9"/>
                  </a:cubicBezTo>
                  <a:cubicBezTo>
                    <a:pt x="4" y="9"/>
                    <a:pt x="7" y="7"/>
                    <a:pt x="8" y="7"/>
                  </a:cubicBezTo>
                  <a:cubicBezTo>
                    <a:pt x="10" y="6"/>
                    <a:pt x="11" y="5"/>
                    <a:pt x="13" y="4"/>
                  </a:cubicBezTo>
                  <a:cubicBezTo>
                    <a:pt x="17" y="2"/>
                    <a:pt x="20" y="1"/>
                    <a:pt x="24" y="1"/>
                  </a:cubicBezTo>
                  <a:cubicBezTo>
                    <a:pt x="29" y="1"/>
                    <a:pt x="24" y="7"/>
                    <a:pt x="24" y="7"/>
                  </a:cubicBezTo>
                  <a:cubicBezTo>
                    <a:pt x="26" y="8"/>
                    <a:pt x="28" y="8"/>
                    <a:pt x="29" y="7"/>
                  </a:cubicBezTo>
                  <a:cubicBezTo>
                    <a:pt x="30" y="7"/>
                    <a:pt x="30" y="4"/>
                    <a:pt x="31" y="4"/>
                  </a:cubicBezTo>
                  <a:cubicBezTo>
                    <a:pt x="33" y="4"/>
                    <a:pt x="37" y="4"/>
                    <a:pt x="39" y="6"/>
                  </a:cubicBezTo>
                  <a:cubicBezTo>
                    <a:pt x="42" y="8"/>
                    <a:pt x="35" y="11"/>
                    <a:pt x="40" y="10"/>
                  </a:cubicBezTo>
                  <a:cubicBezTo>
                    <a:pt x="41" y="10"/>
                    <a:pt x="42" y="9"/>
                    <a:pt x="43" y="8"/>
                  </a:cubicBezTo>
                  <a:cubicBezTo>
                    <a:pt x="44" y="8"/>
                    <a:pt x="44" y="8"/>
                    <a:pt x="45" y="8"/>
                  </a:cubicBezTo>
                  <a:cubicBezTo>
                    <a:pt x="46" y="8"/>
                    <a:pt x="46" y="8"/>
                    <a:pt x="47" y="9"/>
                  </a:cubicBezTo>
                  <a:cubicBezTo>
                    <a:pt x="48" y="9"/>
                    <a:pt x="48" y="7"/>
                    <a:pt x="48" y="6"/>
                  </a:cubicBezTo>
                  <a:cubicBezTo>
                    <a:pt x="47" y="6"/>
                    <a:pt x="44" y="4"/>
                    <a:pt x="43" y="4"/>
                  </a:cubicBezTo>
                  <a:cubicBezTo>
                    <a:pt x="45" y="3"/>
                    <a:pt x="49" y="5"/>
                    <a:pt x="50" y="6"/>
                  </a:cubicBezTo>
                  <a:cubicBezTo>
                    <a:pt x="53" y="7"/>
                    <a:pt x="53" y="8"/>
                    <a:pt x="54" y="10"/>
                  </a:cubicBezTo>
                  <a:cubicBezTo>
                    <a:pt x="54" y="11"/>
                    <a:pt x="54" y="16"/>
                    <a:pt x="56" y="16"/>
                  </a:cubicBezTo>
                  <a:cubicBezTo>
                    <a:pt x="57" y="16"/>
                    <a:pt x="61" y="16"/>
                    <a:pt x="60" y="14"/>
                  </a:cubicBezTo>
                  <a:cubicBezTo>
                    <a:pt x="59" y="10"/>
                    <a:pt x="57" y="7"/>
                    <a:pt x="56" y="3"/>
                  </a:cubicBezTo>
                  <a:cubicBezTo>
                    <a:pt x="55" y="0"/>
                    <a:pt x="58" y="1"/>
                    <a:pt x="59" y="1"/>
                  </a:cubicBezTo>
                  <a:cubicBezTo>
                    <a:pt x="62" y="2"/>
                    <a:pt x="62" y="0"/>
                    <a:pt x="64" y="1"/>
                  </a:cubicBezTo>
                  <a:cubicBezTo>
                    <a:pt x="66" y="3"/>
                    <a:pt x="69" y="4"/>
                    <a:pt x="69" y="6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4" y="16"/>
                    <a:pt x="75" y="17"/>
                    <a:pt x="74" y="19"/>
                  </a:cubicBezTo>
                  <a:cubicBezTo>
                    <a:pt x="73" y="22"/>
                    <a:pt x="76" y="25"/>
                    <a:pt x="78" y="26"/>
                  </a:cubicBezTo>
                  <a:cubicBezTo>
                    <a:pt x="79" y="26"/>
                    <a:pt x="81" y="26"/>
                    <a:pt x="82" y="26"/>
                  </a:cubicBezTo>
                  <a:cubicBezTo>
                    <a:pt x="83" y="27"/>
                    <a:pt x="84" y="28"/>
                    <a:pt x="85" y="28"/>
                  </a:cubicBezTo>
                  <a:cubicBezTo>
                    <a:pt x="88" y="29"/>
                    <a:pt x="92" y="29"/>
                    <a:pt x="92" y="33"/>
                  </a:cubicBezTo>
                  <a:cubicBezTo>
                    <a:pt x="92" y="35"/>
                    <a:pt x="83" y="32"/>
                    <a:pt x="83" y="32"/>
                  </a:cubicBezTo>
                  <a:cubicBezTo>
                    <a:pt x="83" y="33"/>
                    <a:pt x="83" y="34"/>
                    <a:pt x="83" y="35"/>
                  </a:cubicBezTo>
                  <a:cubicBezTo>
                    <a:pt x="83" y="35"/>
                    <a:pt x="80" y="35"/>
                    <a:pt x="80" y="35"/>
                  </a:cubicBezTo>
                  <a:cubicBezTo>
                    <a:pt x="81" y="35"/>
                    <a:pt x="81" y="36"/>
                    <a:pt x="81" y="36"/>
                  </a:cubicBezTo>
                  <a:cubicBezTo>
                    <a:pt x="81" y="37"/>
                    <a:pt x="81" y="38"/>
                    <a:pt x="81" y="38"/>
                  </a:cubicBezTo>
                  <a:cubicBezTo>
                    <a:pt x="81" y="38"/>
                    <a:pt x="85" y="36"/>
                    <a:pt x="85" y="36"/>
                  </a:cubicBezTo>
                  <a:cubicBezTo>
                    <a:pt x="87" y="36"/>
                    <a:pt x="86" y="37"/>
                    <a:pt x="86" y="38"/>
                  </a:cubicBezTo>
                  <a:cubicBezTo>
                    <a:pt x="86" y="38"/>
                    <a:pt x="88" y="38"/>
                    <a:pt x="89" y="39"/>
                  </a:cubicBezTo>
                  <a:cubicBezTo>
                    <a:pt x="89" y="39"/>
                    <a:pt x="83" y="41"/>
                    <a:pt x="83" y="41"/>
                  </a:cubicBezTo>
                  <a:cubicBezTo>
                    <a:pt x="81" y="41"/>
                    <a:pt x="86" y="41"/>
                    <a:pt x="83" y="4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2" name="Freeform 573">
              <a:extLst>
                <a:ext uri="{FF2B5EF4-FFF2-40B4-BE49-F238E27FC236}">
                  <a16:creationId xmlns:a16="http://schemas.microsoft.com/office/drawing/2014/main" id="{C1C1667A-B5F5-7F4E-8023-A7B1D9517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826" y="3893681"/>
              <a:ext cx="111786" cy="77901"/>
            </a:xfrm>
            <a:custGeom>
              <a:avLst/>
              <a:gdLst>
                <a:gd name="T0" fmla="*/ 9 w 14"/>
                <a:gd name="T1" fmla="*/ 8 h 9"/>
                <a:gd name="T2" fmla="*/ 5 w 14"/>
                <a:gd name="T3" fmla="*/ 5 h 9"/>
                <a:gd name="T4" fmla="*/ 0 w 14"/>
                <a:gd name="T5" fmla="*/ 3 h 9"/>
                <a:gd name="T6" fmla="*/ 4 w 14"/>
                <a:gd name="T7" fmla="*/ 0 h 9"/>
                <a:gd name="T8" fmla="*/ 10 w 14"/>
                <a:gd name="T9" fmla="*/ 1 h 9"/>
                <a:gd name="T10" fmla="*/ 12 w 14"/>
                <a:gd name="T11" fmla="*/ 4 h 9"/>
                <a:gd name="T12" fmla="*/ 9 w 14"/>
                <a:gd name="T13" fmla="*/ 8 h 9"/>
                <a:gd name="T14" fmla="*/ 9 w 14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9" y="8"/>
                  </a:moveTo>
                  <a:cubicBezTo>
                    <a:pt x="7" y="8"/>
                    <a:pt x="6" y="5"/>
                    <a:pt x="5" y="5"/>
                  </a:cubicBezTo>
                  <a:cubicBezTo>
                    <a:pt x="4" y="4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2" y="2"/>
                    <a:pt x="14" y="2"/>
                    <a:pt x="12" y="4"/>
                  </a:cubicBezTo>
                  <a:cubicBezTo>
                    <a:pt x="11" y="5"/>
                    <a:pt x="10" y="9"/>
                    <a:pt x="9" y="8"/>
                  </a:cubicBezTo>
                  <a:cubicBezTo>
                    <a:pt x="8" y="8"/>
                    <a:pt x="9" y="8"/>
                    <a:pt x="9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3" name="Freeform 574">
              <a:extLst>
                <a:ext uri="{FF2B5EF4-FFF2-40B4-BE49-F238E27FC236}">
                  <a16:creationId xmlns:a16="http://schemas.microsoft.com/office/drawing/2014/main" id="{14E03756-F109-7F49-8DCB-6218C8A1C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859058"/>
              <a:ext cx="253562" cy="248129"/>
            </a:xfrm>
            <a:custGeom>
              <a:avLst/>
              <a:gdLst>
                <a:gd name="T0" fmla="*/ 18 w 32"/>
                <a:gd name="T1" fmla="*/ 27 h 29"/>
                <a:gd name="T2" fmla="*/ 10 w 32"/>
                <a:gd name="T3" fmla="*/ 19 h 29"/>
                <a:gd name="T4" fmla="*/ 1 w 32"/>
                <a:gd name="T5" fmla="*/ 15 h 29"/>
                <a:gd name="T6" fmla="*/ 0 w 32"/>
                <a:gd name="T7" fmla="*/ 13 h 29"/>
                <a:gd name="T8" fmla="*/ 4 w 32"/>
                <a:gd name="T9" fmla="*/ 12 h 29"/>
                <a:gd name="T10" fmla="*/ 11 w 32"/>
                <a:gd name="T11" fmla="*/ 14 h 29"/>
                <a:gd name="T12" fmla="*/ 11 w 32"/>
                <a:gd name="T13" fmla="*/ 12 h 29"/>
                <a:gd name="T14" fmla="*/ 13 w 32"/>
                <a:gd name="T15" fmla="*/ 11 h 29"/>
                <a:gd name="T16" fmla="*/ 7 w 32"/>
                <a:gd name="T17" fmla="*/ 8 h 29"/>
                <a:gd name="T18" fmla="*/ 7 w 32"/>
                <a:gd name="T19" fmla="*/ 6 h 29"/>
                <a:gd name="T20" fmla="*/ 10 w 32"/>
                <a:gd name="T21" fmla="*/ 7 h 29"/>
                <a:gd name="T22" fmla="*/ 11 w 32"/>
                <a:gd name="T23" fmla="*/ 5 h 29"/>
                <a:gd name="T24" fmla="*/ 8 w 32"/>
                <a:gd name="T25" fmla="*/ 4 h 29"/>
                <a:gd name="T26" fmla="*/ 10 w 32"/>
                <a:gd name="T27" fmla="*/ 3 h 29"/>
                <a:gd name="T28" fmla="*/ 14 w 32"/>
                <a:gd name="T29" fmla="*/ 4 h 29"/>
                <a:gd name="T30" fmla="*/ 13 w 32"/>
                <a:gd name="T31" fmla="*/ 3 h 29"/>
                <a:gd name="T32" fmla="*/ 19 w 32"/>
                <a:gd name="T33" fmla="*/ 5 h 29"/>
                <a:gd name="T34" fmla="*/ 18 w 32"/>
                <a:gd name="T35" fmla="*/ 3 h 29"/>
                <a:gd name="T36" fmla="*/ 19 w 32"/>
                <a:gd name="T37" fmla="*/ 3 h 29"/>
                <a:gd name="T38" fmla="*/ 17 w 32"/>
                <a:gd name="T39" fmla="*/ 2 h 29"/>
                <a:gd name="T40" fmla="*/ 25 w 32"/>
                <a:gd name="T41" fmla="*/ 1 h 29"/>
                <a:gd name="T42" fmla="*/ 23 w 32"/>
                <a:gd name="T43" fmla="*/ 3 h 29"/>
                <a:gd name="T44" fmla="*/ 28 w 32"/>
                <a:gd name="T45" fmla="*/ 4 h 29"/>
                <a:gd name="T46" fmla="*/ 27 w 32"/>
                <a:gd name="T47" fmla="*/ 7 h 29"/>
                <a:gd name="T48" fmla="*/ 26 w 32"/>
                <a:gd name="T49" fmla="*/ 8 h 29"/>
                <a:gd name="T50" fmla="*/ 23 w 32"/>
                <a:gd name="T51" fmla="*/ 10 h 29"/>
                <a:gd name="T52" fmla="*/ 21 w 32"/>
                <a:gd name="T53" fmla="*/ 13 h 29"/>
                <a:gd name="T54" fmla="*/ 24 w 32"/>
                <a:gd name="T55" fmla="*/ 11 h 29"/>
                <a:gd name="T56" fmla="*/ 26 w 32"/>
                <a:gd name="T57" fmla="*/ 13 h 29"/>
                <a:gd name="T58" fmla="*/ 29 w 32"/>
                <a:gd name="T59" fmla="*/ 13 h 29"/>
                <a:gd name="T60" fmla="*/ 28 w 32"/>
                <a:gd name="T61" fmla="*/ 10 h 29"/>
                <a:gd name="T62" fmla="*/ 30 w 32"/>
                <a:gd name="T63" fmla="*/ 11 h 29"/>
                <a:gd name="T64" fmla="*/ 30 w 32"/>
                <a:gd name="T65" fmla="*/ 14 h 29"/>
                <a:gd name="T66" fmla="*/ 31 w 32"/>
                <a:gd name="T67" fmla="*/ 17 h 29"/>
                <a:gd name="T68" fmla="*/ 28 w 32"/>
                <a:gd name="T69" fmla="*/ 23 h 29"/>
                <a:gd name="T70" fmla="*/ 22 w 32"/>
                <a:gd name="T71" fmla="*/ 23 h 29"/>
                <a:gd name="T72" fmla="*/ 21 w 32"/>
                <a:gd name="T73" fmla="*/ 23 h 29"/>
                <a:gd name="T74" fmla="*/ 23 w 32"/>
                <a:gd name="T75" fmla="*/ 26 h 29"/>
                <a:gd name="T76" fmla="*/ 18 w 32"/>
                <a:gd name="T77" fmla="*/ 27 h 29"/>
                <a:gd name="T78" fmla="*/ 18 w 32"/>
                <a:gd name="T7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29">
                  <a:moveTo>
                    <a:pt x="18" y="27"/>
                  </a:moveTo>
                  <a:cubicBezTo>
                    <a:pt x="15" y="25"/>
                    <a:pt x="13" y="21"/>
                    <a:pt x="10" y="19"/>
                  </a:cubicBezTo>
                  <a:cubicBezTo>
                    <a:pt x="7" y="18"/>
                    <a:pt x="4" y="16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0"/>
                    <a:pt x="2" y="11"/>
                    <a:pt x="4" y="12"/>
                  </a:cubicBezTo>
                  <a:cubicBezTo>
                    <a:pt x="6" y="13"/>
                    <a:pt x="8" y="15"/>
                    <a:pt x="11" y="14"/>
                  </a:cubicBezTo>
                  <a:cubicBezTo>
                    <a:pt x="12" y="14"/>
                    <a:pt x="11" y="12"/>
                    <a:pt x="11" y="12"/>
                  </a:cubicBezTo>
                  <a:cubicBezTo>
                    <a:pt x="11" y="11"/>
                    <a:pt x="13" y="12"/>
                    <a:pt x="13" y="11"/>
                  </a:cubicBezTo>
                  <a:cubicBezTo>
                    <a:pt x="14" y="10"/>
                    <a:pt x="7" y="8"/>
                    <a:pt x="7" y="8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9" y="5"/>
                    <a:pt x="9" y="6"/>
                    <a:pt x="10" y="7"/>
                  </a:cubicBezTo>
                  <a:cubicBezTo>
                    <a:pt x="10" y="7"/>
                    <a:pt x="11" y="5"/>
                    <a:pt x="11" y="5"/>
                  </a:cubicBezTo>
                  <a:cubicBezTo>
                    <a:pt x="12" y="5"/>
                    <a:pt x="8" y="4"/>
                    <a:pt x="8" y="4"/>
                  </a:cubicBezTo>
                  <a:cubicBezTo>
                    <a:pt x="8" y="4"/>
                    <a:pt x="10" y="3"/>
                    <a:pt x="10" y="3"/>
                  </a:cubicBezTo>
                  <a:cubicBezTo>
                    <a:pt x="11" y="3"/>
                    <a:pt x="13" y="4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4" y="2"/>
                    <a:pt x="18" y="5"/>
                    <a:pt x="19" y="5"/>
                  </a:cubicBezTo>
                  <a:cubicBezTo>
                    <a:pt x="20" y="4"/>
                    <a:pt x="18" y="4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7" y="3"/>
                    <a:pt x="17" y="2"/>
                  </a:cubicBezTo>
                  <a:cubicBezTo>
                    <a:pt x="17" y="2"/>
                    <a:pt x="24" y="0"/>
                    <a:pt x="25" y="1"/>
                  </a:cubicBezTo>
                  <a:cubicBezTo>
                    <a:pt x="26" y="1"/>
                    <a:pt x="23" y="2"/>
                    <a:pt x="23" y="3"/>
                  </a:cubicBezTo>
                  <a:cubicBezTo>
                    <a:pt x="24" y="4"/>
                    <a:pt x="27" y="3"/>
                    <a:pt x="28" y="4"/>
                  </a:cubicBezTo>
                  <a:cubicBezTo>
                    <a:pt x="28" y="5"/>
                    <a:pt x="24" y="7"/>
                    <a:pt x="27" y="7"/>
                  </a:cubicBezTo>
                  <a:cubicBezTo>
                    <a:pt x="28" y="7"/>
                    <a:pt x="27" y="8"/>
                    <a:pt x="26" y="8"/>
                  </a:cubicBezTo>
                  <a:cubicBezTo>
                    <a:pt x="25" y="8"/>
                    <a:pt x="24" y="8"/>
                    <a:pt x="23" y="10"/>
                  </a:cubicBezTo>
                  <a:cubicBezTo>
                    <a:pt x="23" y="10"/>
                    <a:pt x="21" y="13"/>
                    <a:pt x="21" y="13"/>
                  </a:cubicBezTo>
                  <a:cubicBezTo>
                    <a:pt x="22" y="13"/>
                    <a:pt x="23" y="11"/>
                    <a:pt x="24" y="11"/>
                  </a:cubicBezTo>
                  <a:cubicBezTo>
                    <a:pt x="25" y="11"/>
                    <a:pt x="25" y="12"/>
                    <a:pt x="26" y="13"/>
                  </a:cubicBezTo>
                  <a:cubicBezTo>
                    <a:pt x="27" y="13"/>
                    <a:pt x="30" y="17"/>
                    <a:pt x="29" y="13"/>
                  </a:cubicBezTo>
                  <a:cubicBezTo>
                    <a:pt x="29" y="12"/>
                    <a:pt x="27" y="11"/>
                    <a:pt x="28" y="10"/>
                  </a:cubicBezTo>
                  <a:cubicBezTo>
                    <a:pt x="29" y="10"/>
                    <a:pt x="30" y="10"/>
                    <a:pt x="30" y="11"/>
                  </a:cubicBezTo>
                  <a:cubicBezTo>
                    <a:pt x="30" y="12"/>
                    <a:pt x="29" y="13"/>
                    <a:pt x="30" y="14"/>
                  </a:cubicBezTo>
                  <a:cubicBezTo>
                    <a:pt x="31" y="15"/>
                    <a:pt x="32" y="16"/>
                    <a:pt x="31" y="17"/>
                  </a:cubicBezTo>
                  <a:cubicBezTo>
                    <a:pt x="29" y="19"/>
                    <a:pt x="32" y="22"/>
                    <a:pt x="28" y="23"/>
                  </a:cubicBezTo>
                  <a:cubicBezTo>
                    <a:pt x="28" y="23"/>
                    <a:pt x="21" y="25"/>
                    <a:pt x="22" y="23"/>
                  </a:cubicBezTo>
                  <a:cubicBezTo>
                    <a:pt x="22" y="22"/>
                    <a:pt x="21" y="22"/>
                    <a:pt x="21" y="23"/>
                  </a:cubicBezTo>
                  <a:cubicBezTo>
                    <a:pt x="22" y="24"/>
                    <a:pt x="22" y="25"/>
                    <a:pt x="23" y="26"/>
                  </a:cubicBezTo>
                  <a:cubicBezTo>
                    <a:pt x="23" y="28"/>
                    <a:pt x="19" y="27"/>
                    <a:pt x="18" y="27"/>
                  </a:cubicBezTo>
                  <a:cubicBezTo>
                    <a:pt x="17" y="26"/>
                    <a:pt x="22" y="29"/>
                    <a:pt x="18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4" name="Freeform 575">
              <a:extLst>
                <a:ext uri="{FF2B5EF4-FFF2-40B4-BE49-F238E27FC236}">
                  <a16:creationId xmlns:a16="http://schemas.microsoft.com/office/drawing/2014/main" id="{0177E104-24AB-6644-A6BA-ECB3796DB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5967" y="3859058"/>
              <a:ext cx="223570" cy="187539"/>
            </a:xfrm>
            <a:custGeom>
              <a:avLst/>
              <a:gdLst>
                <a:gd name="T0" fmla="*/ 7 w 28"/>
                <a:gd name="T1" fmla="*/ 22 h 22"/>
                <a:gd name="T2" fmla="*/ 3 w 28"/>
                <a:gd name="T3" fmla="*/ 19 h 22"/>
                <a:gd name="T4" fmla="*/ 1 w 28"/>
                <a:gd name="T5" fmla="*/ 11 h 22"/>
                <a:gd name="T6" fmla="*/ 1 w 28"/>
                <a:gd name="T7" fmla="*/ 4 h 22"/>
                <a:gd name="T8" fmla="*/ 6 w 28"/>
                <a:gd name="T9" fmla="*/ 4 h 22"/>
                <a:gd name="T10" fmla="*/ 5 w 28"/>
                <a:gd name="T11" fmla="*/ 1 h 22"/>
                <a:gd name="T12" fmla="*/ 16 w 28"/>
                <a:gd name="T13" fmla="*/ 2 h 22"/>
                <a:gd name="T14" fmla="*/ 25 w 28"/>
                <a:gd name="T15" fmla="*/ 3 h 22"/>
                <a:gd name="T16" fmla="*/ 23 w 28"/>
                <a:gd name="T17" fmla="*/ 8 h 22"/>
                <a:gd name="T18" fmla="*/ 19 w 28"/>
                <a:gd name="T19" fmla="*/ 13 h 22"/>
                <a:gd name="T20" fmla="*/ 12 w 28"/>
                <a:gd name="T21" fmla="*/ 13 h 22"/>
                <a:gd name="T22" fmla="*/ 10 w 28"/>
                <a:gd name="T23" fmla="*/ 14 h 22"/>
                <a:gd name="T24" fmla="*/ 11 w 28"/>
                <a:gd name="T25" fmla="*/ 17 h 22"/>
                <a:gd name="T26" fmla="*/ 7 w 28"/>
                <a:gd name="T27" fmla="*/ 22 h 22"/>
                <a:gd name="T28" fmla="*/ 7 w 28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22">
                  <a:moveTo>
                    <a:pt x="7" y="22"/>
                  </a:moveTo>
                  <a:cubicBezTo>
                    <a:pt x="5" y="21"/>
                    <a:pt x="3" y="21"/>
                    <a:pt x="3" y="19"/>
                  </a:cubicBezTo>
                  <a:cubicBezTo>
                    <a:pt x="3" y="16"/>
                    <a:pt x="0" y="14"/>
                    <a:pt x="1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4"/>
                    <a:pt x="6" y="5"/>
                    <a:pt x="6" y="4"/>
                  </a:cubicBezTo>
                  <a:cubicBezTo>
                    <a:pt x="6" y="3"/>
                    <a:pt x="0" y="3"/>
                    <a:pt x="5" y="1"/>
                  </a:cubicBezTo>
                  <a:cubicBezTo>
                    <a:pt x="9" y="0"/>
                    <a:pt x="12" y="1"/>
                    <a:pt x="16" y="2"/>
                  </a:cubicBezTo>
                  <a:cubicBezTo>
                    <a:pt x="19" y="2"/>
                    <a:pt x="22" y="2"/>
                    <a:pt x="25" y="3"/>
                  </a:cubicBezTo>
                  <a:cubicBezTo>
                    <a:pt x="28" y="4"/>
                    <a:pt x="25" y="6"/>
                    <a:pt x="23" y="8"/>
                  </a:cubicBezTo>
                  <a:cubicBezTo>
                    <a:pt x="22" y="10"/>
                    <a:pt x="21" y="12"/>
                    <a:pt x="19" y="13"/>
                  </a:cubicBezTo>
                  <a:cubicBezTo>
                    <a:pt x="18" y="15"/>
                    <a:pt x="14" y="13"/>
                    <a:pt x="12" y="13"/>
                  </a:cubicBezTo>
                  <a:cubicBezTo>
                    <a:pt x="12" y="13"/>
                    <a:pt x="9" y="13"/>
                    <a:pt x="10" y="14"/>
                  </a:cubicBezTo>
                  <a:cubicBezTo>
                    <a:pt x="10" y="15"/>
                    <a:pt x="12" y="15"/>
                    <a:pt x="11" y="17"/>
                  </a:cubicBezTo>
                  <a:cubicBezTo>
                    <a:pt x="10" y="17"/>
                    <a:pt x="8" y="22"/>
                    <a:pt x="7" y="22"/>
                  </a:cubicBezTo>
                  <a:cubicBezTo>
                    <a:pt x="5" y="21"/>
                    <a:pt x="8" y="22"/>
                    <a:pt x="7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5" name="Freeform 576">
              <a:extLst>
                <a:ext uri="{FF2B5EF4-FFF2-40B4-BE49-F238E27FC236}">
                  <a16:creationId xmlns:a16="http://schemas.microsoft.com/office/drawing/2014/main" id="{6E911822-75AF-1E4F-ADB9-E98C92170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044" y="3835977"/>
              <a:ext cx="430784" cy="279866"/>
            </a:xfrm>
            <a:custGeom>
              <a:avLst/>
              <a:gdLst>
                <a:gd name="T0" fmla="*/ 52 w 54"/>
                <a:gd name="T1" fmla="*/ 10 h 33"/>
                <a:gd name="T2" fmla="*/ 45 w 54"/>
                <a:gd name="T3" fmla="*/ 4 h 33"/>
                <a:gd name="T4" fmla="*/ 41 w 54"/>
                <a:gd name="T5" fmla="*/ 3 h 33"/>
                <a:gd name="T6" fmla="*/ 35 w 54"/>
                <a:gd name="T7" fmla="*/ 4 h 33"/>
                <a:gd name="T8" fmla="*/ 32 w 54"/>
                <a:gd name="T9" fmla="*/ 3 h 33"/>
                <a:gd name="T10" fmla="*/ 27 w 54"/>
                <a:gd name="T11" fmla="*/ 1 h 33"/>
                <a:gd name="T12" fmla="*/ 20 w 54"/>
                <a:gd name="T13" fmla="*/ 0 h 33"/>
                <a:gd name="T14" fmla="*/ 11 w 54"/>
                <a:gd name="T15" fmla="*/ 1 h 33"/>
                <a:gd name="T16" fmla="*/ 8 w 54"/>
                <a:gd name="T17" fmla="*/ 3 h 33"/>
                <a:gd name="T18" fmla="*/ 7 w 54"/>
                <a:gd name="T19" fmla="*/ 11 h 33"/>
                <a:gd name="T20" fmla="*/ 7 w 54"/>
                <a:gd name="T21" fmla="*/ 15 h 33"/>
                <a:gd name="T22" fmla="*/ 4 w 54"/>
                <a:gd name="T23" fmla="*/ 18 h 33"/>
                <a:gd name="T24" fmla="*/ 0 w 54"/>
                <a:gd name="T25" fmla="*/ 24 h 33"/>
                <a:gd name="T26" fmla="*/ 7 w 54"/>
                <a:gd name="T27" fmla="*/ 26 h 33"/>
                <a:gd name="T28" fmla="*/ 15 w 54"/>
                <a:gd name="T29" fmla="*/ 32 h 33"/>
                <a:gd name="T30" fmla="*/ 19 w 54"/>
                <a:gd name="T31" fmla="*/ 30 h 33"/>
                <a:gd name="T32" fmla="*/ 25 w 54"/>
                <a:gd name="T33" fmla="*/ 29 h 33"/>
                <a:gd name="T34" fmla="*/ 28 w 54"/>
                <a:gd name="T35" fmla="*/ 26 h 33"/>
                <a:gd name="T36" fmla="*/ 31 w 54"/>
                <a:gd name="T37" fmla="*/ 21 h 33"/>
                <a:gd name="T38" fmla="*/ 37 w 54"/>
                <a:gd name="T39" fmla="*/ 17 h 33"/>
                <a:gd name="T40" fmla="*/ 46 w 54"/>
                <a:gd name="T41" fmla="*/ 13 h 33"/>
                <a:gd name="T42" fmla="*/ 52 w 54"/>
                <a:gd name="T43" fmla="*/ 10 h 33"/>
                <a:gd name="T44" fmla="*/ 52 w 54"/>
                <a:gd name="T4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33">
                  <a:moveTo>
                    <a:pt x="52" y="10"/>
                  </a:moveTo>
                  <a:cubicBezTo>
                    <a:pt x="50" y="8"/>
                    <a:pt x="48" y="6"/>
                    <a:pt x="45" y="4"/>
                  </a:cubicBezTo>
                  <a:cubicBezTo>
                    <a:pt x="44" y="4"/>
                    <a:pt x="42" y="3"/>
                    <a:pt x="41" y="3"/>
                  </a:cubicBezTo>
                  <a:cubicBezTo>
                    <a:pt x="38" y="2"/>
                    <a:pt x="37" y="3"/>
                    <a:pt x="35" y="4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31" y="2"/>
                    <a:pt x="29" y="2"/>
                    <a:pt x="27" y="1"/>
                  </a:cubicBezTo>
                  <a:cubicBezTo>
                    <a:pt x="25" y="1"/>
                    <a:pt x="22" y="0"/>
                    <a:pt x="20" y="0"/>
                  </a:cubicBezTo>
                  <a:cubicBezTo>
                    <a:pt x="17" y="0"/>
                    <a:pt x="14" y="1"/>
                    <a:pt x="11" y="1"/>
                  </a:cubicBezTo>
                  <a:cubicBezTo>
                    <a:pt x="9" y="2"/>
                    <a:pt x="6" y="1"/>
                    <a:pt x="8" y="3"/>
                  </a:cubicBezTo>
                  <a:cubicBezTo>
                    <a:pt x="10" y="7"/>
                    <a:pt x="10" y="8"/>
                    <a:pt x="7" y="11"/>
                  </a:cubicBezTo>
                  <a:cubicBezTo>
                    <a:pt x="5" y="13"/>
                    <a:pt x="7" y="14"/>
                    <a:pt x="7" y="15"/>
                  </a:cubicBezTo>
                  <a:cubicBezTo>
                    <a:pt x="6" y="16"/>
                    <a:pt x="4" y="16"/>
                    <a:pt x="4" y="18"/>
                  </a:cubicBezTo>
                  <a:cubicBezTo>
                    <a:pt x="3" y="20"/>
                    <a:pt x="1" y="22"/>
                    <a:pt x="0" y="24"/>
                  </a:cubicBezTo>
                  <a:cubicBezTo>
                    <a:pt x="0" y="25"/>
                    <a:pt x="6" y="26"/>
                    <a:pt x="7" y="26"/>
                  </a:cubicBezTo>
                  <a:cubicBezTo>
                    <a:pt x="10" y="28"/>
                    <a:pt x="12" y="32"/>
                    <a:pt x="15" y="32"/>
                  </a:cubicBezTo>
                  <a:cubicBezTo>
                    <a:pt x="16" y="33"/>
                    <a:pt x="18" y="31"/>
                    <a:pt x="19" y="30"/>
                  </a:cubicBezTo>
                  <a:cubicBezTo>
                    <a:pt x="21" y="29"/>
                    <a:pt x="23" y="30"/>
                    <a:pt x="25" y="29"/>
                  </a:cubicBezTo>
                  <a:cubicBezTo>
                    <a:pt x="27" y="29"/>
                    <a:pt x="27" y="28"/>
                    <a:pt x="28" y="26"/>
                  </a:cubicBezTo>
                  <a:cubicBezTo>
                    <a:pt x="28" y="24"/>
                    <a:pt x="28" y="23"/>
                    <a:pt x="31" y="21"/>
                  </a:cubicBezTo>
                  <a:cubicBezTo>
                    <a:pt x="33" y="20"/>
                    <a:pt x="34" y="18"/>
                    <a:pt x="37" y="17"/>
                  </a:cubicBezTo>
                  <a:cubicBezTo>
                    <a:pt x="40" y="15"/>
                    <a:pt x="43" y="14"/>
                    <a:pt x="46" y="13"/>
                  </a:cubicBezTo>
                  <a:cubicBezTo>
                    <a:pt x="46" y="13"/>
                    <a:pt x="53" y="10"/>
                    <a:pt x="52" y="10"/>
                  </a:cubicBezTo>
                  <a:cubicBezTo>
                    <a:pt x="51" y="9"/>
                    <a:pt x="54" y="11"/>
                    <a:pt x="5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6" name="Freeform 577">
              <a:extLst>
                <a:ext uri="{FF2B5EF4-FFF2-40B4-BE49-F238E27FC236}">
                  <a16:creationId xmlns:a16="http://schemas.microsoft.com/office/drawing/2014/main" id="{3DA4E47E-45ED-DF49-9345-913BDE490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072" y="3758075"/>
              <a:ext cx="57256" cy="34623"/>
            </a:xfrm>
            <a:custGeom>
              <a:avLst/>
              <a:gdLst>
                <a:gd name="T0" fmla="*/ 4 w 7"/>
                <a:gd name="T1" fmla="*/ 4 h 4"/>
                <a:gd name="T2" fmla="*/ 1 w 7"/>
                <a:gd name="T3" fmla="*/ 3 h 4"/>
                <a:gd name="T4" fmla="*/ 3 w 7"/>
                <a:gd name="T5" fmla="*/ 0 h 4"/>
                <a:gd name="T6" fmla="*/ 4 w 7"/>
                <a:gd name="T7" fmla="*/ 4 h 4"/>
                <a:gd name="T8" fmla="*/ 4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4" y="4"/>
                  </a:moveTo>
                  <a:cubicBezTo>
                    <a:pt x="3" y="4"/>
                    <a:pt x="1" y="4"/>
                    <a:pt x="1" y="3"/>
                  </a:cubicBezTo>
                  <a:cubicBezTo>
                    <a:pt x="0" y="2"/>
                    <a:pt x="3" y="0"/>
                    <a:pt x="3" y="0"/>
                  </a:cubicBezTo>
                  <a:cubicBezTo>
                    <a:pt x="6" y="0"/>
                    <a:pt x="7" y="4"/>
                    <a:pt x="4" y="4"/>
                  </a:cubicBezTo>
                  <a:cubicBezTo>
                    <a:pt x="1" y="3"/>
                    <a:pt x="6" y="4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7" name="Freeform 578">
              <a:extLst>
                <a:ext uri="{FF2B5EF4-FFF2-40B4-BE49-F238E27FC236}">
                  <a16:creationId xmlns:a16="http://schemas.microsoft.com/office/drawing/2014/main" id="{56FE8A81-2A77-F24A-8A63-561742EB9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579" y="3605161"/>
              <a:ext cx="479859" cy="239472"/>
            </a:xfrm>
            <a:custGeom>
              <a:avLst/>
              <a:gdLst>
                <a:gd name="T0" fmla="*/ 50 w 60"/>
                <a:gd name="T1" fmla="*/ 22 h 28"/>
                <a:gd name="T2" fmla="*/ 48 w 60"/>
                <a:gd name="T3" fmla="*/ 21 h 28"/>
                <a:gd name="T4" fmla="*/ 46 w 60"/>
                <a:gd name="T5" fmla="*/ 23 h 28"/>
                <a:gd name="T6" fmla="*/ 43 w 60"/>
                <a:gd name="T7" fmla="*/ 22 h 28"/>
                <a:gd name="T8" fmla="*/ 40 w 60"/>
                <a:gd name="T9" fmla="*/ 23 h 28"/>
                <a:gd name="T10" fmla="*/ 24 w 60"/>
                <a:gd name="T11" fmla="*/ 27 h 28"/>
                <a:gd name="T12" fmla="*/ 19 w 60"/>
                <a:gd name="T13" fmla="*/ 28 h 28"/>
                <a:gd name="T14" fmla="*/ 17 w 60"/>
                <a:gd name="T15" fmla="*/ 24 h 28"/>
                <a:gd name="T16" fmla="*/ 24 w 60"/>
                <a:gd name="T17" fmla="*/ 22 h 28"/>
                <a:gd name="T18" fmla="*/ 29 w 60"/>
                <a:gd name="T19" fmla="*/ 22 h 28"/>
                <a:gd name="T20" fmla="*/ 31 w 60"/>
                <a:gd name="T21" fmla="*/ 20 h 28"/>
                <a:gd name="T22" fmla="*/ 24 w 60"/>
                <a:gd name="T23" fmla="*/ 20 h 28"/>
                <a:gd name="T24" fmla="*/ 19 w 60"/>
                <a:gd name="T25" fmla="*/ 21 h 28"/>
                <a:gd name="T26" fmla="*/ 19 w 60"/>
                <a:gd name="T27" fmla="*/ 19 h 28"/>
                <a:gd name="T28" fmla="*/ 12 w 60"/>
                <a:gd name="T29" fmla="*/ 21 h 28"/>
                <a:gd name="T30" fmla="*/ 11 w 60"/>
                <a:gd name="T31" fmla="*/ 22 h 28"/>
                <a:gd name="T32" fmla="*/ 9 w 60"/>
                <a:gd name="T33" fmla="*/ 23 h 28"/>
                <a:gd name="T34" fmla="*/ 5 w 60"/>
                <a:gd name="T35" fmla="*/ 21 h 28"/>
                <a:gd name="T36" fmla="*/ 0 w 60"/>
                <a:gd name="T37" fmla="*/ 20 h 28"/>
                <a:gd name="T38" fmla="*/ 4 w 60"/>
                <a:gd name="T39" fmla="*/ 18 h 28"/>
                <a:gd name="T40" fmla="*/ 9 w 60"/>
                <a:gd name="T41" fmla="*/ 17 h 28"/>
                <a:gd name="T42" fmla="*/ 11 w 60"/>
                <a:gd name="T43" fmla="*/ 16 h 28"/>
                <a:gd name="T44" fmla="*/ 5 w 60"/>
                <a:gd name="T45" fmla="*/ 16 h 28"/>
                <a:gd name="T46" fmla="*/ 4 w 60"/>
                <a:gd name="T47" fmla="*/ 14 h 28"/>
                <a:gd name="T48" fmla="*/ 12 w 60"/>
                <a:gd name="T49" fmla="*/ 13 h 28"/>
                <a:gd name="T50" fmla="*/ 4 w 60"/>
                <a:gd name="T51" fmla="*/ 12 h 28"/>
                <a:gd name="T52" fmla="*/ 13 w 60"/>
                <a:gd name="T53" fmla="*/ 10 h 28"/>
                <a:gd name="T54" fmla="*/ 9 w 60"/>
                <a:gd name="T55" fmla="*/ 8 h 28"/>
                <a:gd name="T56" fmla="*/ 14 w 60"/>
                <a:gd name="T57" fmla="*/ 6 h 28"/>
                <a:gd name="T58" fmla="*/ 17 w 60"/>
                <a:gd name="T59" fmla="*/ 10 h 28"/>
                <a:gd name="T60" fmla="*/ 25 w 60"/>
                <a:gd name="T61" fmla="*/ 11 h 28"/>
                <a:gd name="T62" fmla="*/ 29 w 60"/>
                <a:gd name="T63" fmla="*/ 14 h 28"/>
                <a:gd name="T64" fmla="*/ 32 w 60"/>
                <a:gd name="T65" fmla="*/ 17 h 28"/>
                <a:gd name="T66" fmla="*/ 39 w 60"/>
                <a:gd name="T67" fmla="*/ 16 h 28"/>
                <a:gd name="T68" fmla="*/ 37 w 60"/>
                <a:gd name="T69" fmla="*/ 13 h 28"/>
                <a:gd name="T70" fmla="*/ 38 w 60"/>
                <a:gd name="T71" fmla="*/ 9 h 28"/>
                <a:gd name="T72" fmla="*/ 36 w 60"/>
                <a:gd name="T73" fmla="*/ 8 h 28"/>
                <a:gd name="T74" fmla="*/ 38 w 60"/>
                <a:gd name="T75" fmla="*/ 5 h 28"/>
                <a:gd name="T76" fmla="*/ 43 w 60"/>
                <a:gd name="T77" fmla="*/ 3 h 28"/>
                <a:gd name="T78" fmla="*/ 44 w 60"/>
                <a:gd name="T79" fmla="*/ 7 h 28"/>
                <a:gd name="T80" fmla="*/ 45 w 60"/>
                <a:gd name="T81" fmla="*/ 9 h 28"/>
                <a:gd name="T82" fmla="*/ 44 w 60"/>
                <a:gd name="T83" fmla="*/ 10 h 28"/>
                <a:gd name="T84" fmla="*/ 47 w 60"/>
                <a:gd name="T85" fmla="*/ 11 h 28"/>
                <a:gd name="T86" fmla="*/ 51 w 60"/>
                <a:gd name="T87" fmla="*/ 14 h 28"/>
                <a:gd name="T88" fmla="*/ 53 w 60"/>
                <a:gd name="T89" fmla="*/ 13 h 28"/>
                <a:gd name="T90" fmla="*/ 57 w 60"/>
                <a:gd name="T91" fmla="*/ 12 h 28"/>
                <a:gd name="T92" fmla="*/ 59 w 60"/>
                <a:gd name="T93" fmla="*/ 15 h 28"/>
                <a:gd name="T94" fmla="*/ 58 w 60"/>
                <a:gd name="T95" fmla="*/ 20 h 28"/>
                <a:gd name="T96" fmla="*/ 50 w 60"/>
                <a:gd name="T97" fmla="*/ 22 h 28"/>
                <a:gd name="T98" fmla="*/ 50 w 60"/>
                <a:gd name="T99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28">
                  <a:moveTo>
                    <a:pt x="50" y="22"/>
                  </a:moveTo>
                  <a:cubicBezTo>
                    <a:pt x="49" y="22"/>
                    <a:pt x="49" y="21"/>
                    <a:pt x="48" y="21"/>
                  </a:cubicBezTo>
                  <a:cubicBezTo>
                    <a:pt x="48" y="21"/>
                    <a:pt x="46" y="22"/>
                    <a:pt x="46" y="23"/>
                  </a:cubicBezTo>
                  <a:cubicBezTo>
                    <a:pt x="45" y="23"/>
                    <a:pt x="44" y="23"/>
                    <a:pt x="43" y="22"/>
                  </a:cubicBezTo>
                  <a:cubicBezTo>
                    <a:pt x="42" y="22"/>
                    <a:pt x="41" y="22"/>
                    <a:pt x="40" y="23"/>
                  </a:cubicBezTo>
                  <a:cubicBezTo>
                    <a:pt x="35" y="25"/>
                    <a:pt x="30" y="26"/>
                    <a:pt x="24" y="27"/>
                  </a:cubicBezTo>
                  <a:cubicBezTo>
                    <a:pt x="23" y="27"/>
                    <a:pt x="20" y="28"/>
                    <a:pt x="19" y="28"/>
                  </a:cubicBezTo>
                  <a:cubicBezTo>
                    <a:pt x="17" y="27"/>
                    <a:pt x="13" y="26"/>
                    <a:pt x="17" y="24"/>
                  </a:cubicBezTo>
                  <a:cubicBezTo>
                    <a:pt x="19" y="24"/>
                    <a:pt x="22" y="22"/>
                    <a:pt x="24" y="22"/>
                  </a:cubicBezTo>
                  <a:cubicBezTo>
                    <a:pt x="26" y="22"/>
                    <a:pt x="28" y="22"/>
                    <a:pt x="29" y="22"/>
                  </a:cubicBezTo>
                  <a:cubicBezTo>
                    <a:pt x="29" y="22"/>
                    <a:pt x="32" y="20"/>
                    <a:pt x="31" y="20"/>
                  </a:cubicBezTo>
                  <a:cubicBezTo>
                    <a:pt x="30" y="19"/>
                    <a:pt x="25" y="20"/>
                    <a:pt x="24" y="20"/>
                  </a:cubicBezTo>
                  <a:cubicBezTo>
                    <a:pt x="22" y="21"/>
                    <a:pt x="21" y="21"/>
                    <a:pt x="19" y="21"/>
                  </a:cubicBezTo>
                  <a:cubicBezTo>
                    <a:pt x="17" y="21"/>
                    <a:pt x="19" y="20"/>
                    <a:pt x="19" y="19"/>
                  </a:cubicBezTo>
                  <a:cubicBezTo>
                    <a:pt x="19" y="16"/>
                    <a:pt x="13" y="21"/>
                    <a:pt x="12" y="21"/>
                  </a:cubicBezTo>
                  <a:cubicBezTo>
                    <a:pt x="12" y="21"/>
                    <a:pt x="11" y="22"/>
                    <a:pt x="11" y="22"/>
                  </a:cubicBezTo>
                  <a:cubicBezTo>
                    <a:pt x="9" y="20"/>
                    <a:pt x="9" y="22"/>
                    <a:pt x="9" y="23"/>
                  </a:cubicBezTo>
                  <a:cubicBezTo>
                    <a:pt x="9" y="23"/>
                    <a:pt x="6" y="21"/>
                    <a:pt x="5" y="21"/>
                  </a:cubicBezTo>
                  <a:cubicBezTo>
                    <a:pt x="4" y="21"/>
                    <a:pt x="0" y="22"/>
                    <a:pt x="0" y="20"/>
                  </a:cubicBezTo>
                  <a:cubicBezTo>
                    <a:pt x="0" y="18"/>
                    <a:pt x="2" y="19"/>
                    <a:pt x="4" y="18"/>
                  </a:cubicBezTo>
                  <a:cubicBezTo>
                    <a:pt x="6" y="18"/>
                    <a:pt x="8" y="18"/>
                    <a:pt x="9" y="17"/>
                  </a:cubicBezTo>
                  <a:cubicBezTo>
                    <a:pt x="9" y="17"/>
                    <a:pt x="12" y="16"/>
                    <a:pt x="11" y="16"/>
                  </a:cubicBezTo>
                  <a:cubicBezTo>
                    <a:pt x="9" y="15"/>
                    <a:pt x="6" y="16"/>
                    <a:pt x="5" y="16"/>
                  </a:cubicBezTo>
                  <a:cubicBezTo>
                    <a:pt x="2" y="16"/>
                    <a:pt x="0" y="14"/>
                    <a:pt x="4" y="14"/>
                  </a:cubicBezTo>
                  <a:cubicBezTo>
                    <a:pt x="6" y="14"/>
                    <a:pt x="10" y="13"/>
                    <a:pt x="12" y="13"/>
                  </a:cubicBezTo>
                  <a:cubicBezTo>
                    <a:pt x="11" y="13"/>
                    <a:pt x="4" y="14"/>
                    <a:pt x="4" y="12"/>
                  </a:cubicBezTo>
                  <a:cubicBezTo>
                    <a:pt x="3" y="10"/>
                    <a:pt x="12" y="11"/>
                    <a:pt x="13" y="10"/>
                  </a:cubicBezTo>
                  <a:cubicBezTo>
                    <a:pt x="13" y="10"/>
                    <a:pt x="9" y="9"/>
                    <a:pt x="9" y="8"/>
                  </a:cubicBezTo>
                  <a:cubicBezTo>
                    <a:pt x="8" y="7"/>
                    <a:pt x="14" y="6"/>
                    <a:pt x="14" y="6"/>
                  </a:cubicBezTo>
                  <a:cubicBezTo>
                    <a:pt x="17" y="6"/>
                    <a:pt x="15" y="10"/>
                    <a:pt x="17" y="10"/>
                  </a:cubicBezTo>
                  <a:cubicBezTo>
                    <a:pt x="20" y="10"/>
                    <a:pt x="22" y="10"/>
                    <a:pt x="25" y="11"/>
                  </a:cubicBezTo>
                  <a:cubicBezTo>
                    <a:pt x="26" y="12"/>
                    <a:pt x="28" y="13"/>
                    <a:pt x="29" y="14"/>
                  </a:cubicBezTo>
                  <a:cubicBezTo>
                    <a:pt x="31" y="16"/>
                    <a:pt x="30" y="17"/>
                    <a:pt x="32" y="17"/>
                  </a:cubicBezTo>
                  <a:cubicBezTo>
                    <a:pt x="35" y="17"/>
                    <a:pt x="37" y="17"/>
                    <a:pt x="39" y="16"/>
                  </a:cubicBezTo>
                  <a:cubicBezTo>
                    <a:pt x="43" y="15"/>
                    <a:pt x="37" y="14"/>
                    <a:pt x="37" y="13"/>
                  </a:cubicBezTo>
                  <a:cubicBezTo>
                    <a:pt x="37" y="13"/>
                    <a:pt x="45" y="12"/>
                    <a:pt x="38" y="9"/>
                  </a:cubicBezTo>
                  <a:cubicBezTo>
                    <a:pt x="37" y="9"/>
                    <a:pt x="35" y="9"/>
                    <a:pt x="36" y="8"/>
                  </a:cubicBezTo>
                  <a:cubicBezTo>
                    <a:pt x="37" y="7"/>
                    <a:pt x="38" y="6"/>
                    <a:pt x="38" y="5"/>
                  </a:cubicBezTo>
                  <a:cubicBezTo>
                    <a:pt x="39" y="4"/>
                    <a:pt x="43" y="0"/>
                    <a:pt x="43" y="3"/>
                  </a:cubicBezTo>
                  <a:cubicBezTo>
                    <a:pt x="43" y="4"/>
                    <a:pt x="44" y="5"/>
                    <a:pt x="44" y="7"/>
                  </a:cubicBezTo>
                  <a:cubicBezTo>
                    <a:pt x="45" y="7"/>
                    <a:pt x="45" y="8"/>
                    <a:pt x="45" y="9"/>
                  </a:cubicBezTo>
                  <a:cubicBezTo>
                    <a:pt x="46" y="10"/>
                    <a:pt x="44" y="9"/>
                    <a:pt x="44" y="10"/>
                  </a:cubicBezTo>
                  <a:cubicBezTo>
                    <a:pt x="44" y="12"/>
                    <a:pt x="47" y="10"/>
                    <a:pt x="47" y="11"/>
                  </a:cubicBezTo>
                  <a:cubicBezTo>
                    <a:pt x="47" y="13"/>
                    <a:pt x="50" y="14"/>
                    <a:pt x="51" y="14"/>
                  </a:cubicBezTo>
                  <a:cubicBezTo>
                    <a:pt x="53" y="14"/>
                    <a:pt x="53" y="15"/>
                    <a:pt x="53" y="13"/>
                  </a:cubicBezTo>
                  <a:cubicBezTo>
                    <a:pt x="53" y="11"/>
                    <a:pt x="55" y="11"/>
                    <a:pt x="57" y="12"/>
                  </a:cubicBezTo>
                  <a:cubicBezTo>
                    <a:pt x="58" y="12"/>
                    <a:pt x="60" y="14"/>
                    <a:pt x="59" y="15"/>
                  </a:cubicBezTo>
                  <a:cubicBezTo>
                    <a:pt x="59" y="16"/>
                    <a:pt x="58" y="19"/>
                    <a:pt x="58" y="20"/>
                  </a:cubicBezTo>
                  <a:cubicBezTo>
                    <a:pt x="57" y="21"/>
                    <a:pt x="51" y="22"/>
                    <a:pt x="50" y="22"/>
                  </a:cubicBezTo>
                  <a:cubicBezTo>
                    <a:pt x="48" y="21"/>
                    <a:pt x="51" y="22"/>
                    <a:pt x="50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8" name="Freeform 579">
              <a:extLst>
                <a:ext uri="{FF2B5EF4-FFF2-40B4-BE49-F238E27FC236}">
                  <a16:creationId xmlns:a16="http://schemas.microsoft.com/office/drawing/2014/main" id="{F0BFB543-0D6D-904F-ADB1-AD316E6C4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784" y="3700373"/>
              <a:ext cx="81794" cy="57704"/>
            </a:xfrm>
            <a:custGeom>
              <a:avLst/>
              <a:gdLst>
                <a:gd name="T0" fmla="*/ 9 w 10"/>
                <a:gd name="T1" fmla="*/ 1 h 7"/>
                <a:gd name="T2" fmla="*/ 0 w 10"/>
                <a:gd name="T3" fmla="*/ 5 h 7"/>
                <a:gd name="T4" fmla="*/ 6 w 10"/>
                <a:gd name="T5" fmla="*/ 5 h 7"/>
                <a:gd name="T6" fmla="*/ 9 w 10"/>
                <a:gd name="T7" fmla="*/ 1 h 7"/>
                <a:gd name="T8" fmla="*/ 9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1"/>
                  </a:moveTo>
                  <a:cubicBezTo>
                    <a:pt x="8" y="1"/>
                    <a:pt x="0" y="5"/>
                    <a:pt x="0" y="5"/>
                  </a:cubicBezTo>
                  <a:cubicBezTo>
                    <a:pt x="2" y="6"/>
                    <a:pt x="5" y="7"/>
                    <a:pt x="6" y="5"/>
                  </a:cubicBezTo>
                  <a:cubicBezTo>
                    <a:pt x="7" y="4"/>
                    <a:pt x="9" y="0"/>
                    <a:pt x="9" y="1"/>
                  </a:cubicBezTo>
                  <a:cubicBezTo>
                    <a:pt x="7" y="1"/>
                    <a:pt x="10" y="0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9" name="Freeform 580">
              <a:extLst>
                <a:ext uri="{FF2B5EF4-FFF2-40B4-BE49-F238E27FC236}">
                  <a16:creationId xmlns:a16="http://schemas.microsoft.com/office/drawing/2014/main" id="{FA9DBBCD-D308-184A-81B7-86EFEB848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008" y="3573425"/>
              <a:ext cx="294460" cy="144262"/>
            </a:xfrm>
            <a:custGeom>
              <a:avLst/>
              <a:gdLst>
                <a:gd name="T0" fmla="*/ 30 w 37"/>
                <a:gd name="T1" fmla="*/ 12 h 17"/>
                <a:gd name="T2" fmla="*/ 27 w 37"/>
                <a:gd name="T3" fmla="*/ 13 h 17"/>
                <a:gd name="T4" fmla="*/ 26 w 37"/>
                <a:gd name="T5" fmla="*/ 10 h 17"/>
                <a:gd name="T6" fmla="*/ 23 w 37"/>
                <a:gd name="T7" fmla="*/ 8 h 17"/>
                <a:gd name="T8" fmla="*/ 22 w 37"/>
                <a:gd name="T9" fmla="*/ 10 h 17"/>
                <a:gd name="T10" fmla="*/ 21 w 37"/>
                <a:gd name="T11" fmla="*/ 9 h 17"/>
                <a:gd name="T12" fmla="*/ 20 w 37"/>
                <a:gd name="T13" fmla="*/ 13 h 17"/>
                <a:gd name="T14" fmla="*/ 17 w 37"/>
                <a:gd name="T15" fmla="*/ 14 h 17"/>
                <a:gd name="T16" fmla="*/ 16 w 37"/>
                <a:gd name="T17" fmla="*/ 16 h 17"/>
                <a:gd name="T18" fmla="*/ 12 w 37"/>
                <a:gd name="T19" fmla="*/ 17 h 17"/>
                <a:gd name="T20" fmla="*/ 10 w 37"/>
                <a:gd name="T21" fmla="*/ 15 h 17"/>
                <a:gd name="T22" fmla="*/ 5 w 37"/>
                <a:gd name="T23" fmla="*/ 16 h 17"/>
                <a:gd name="T24" fmla="*/ 1 w 37"/>
                <a:gd name="T25" fmla="*/ 17 h 17"/>
                <a:gd name="T26" fmla="*/ 2 w 37"/>
                <a:gd name="T27" fmla="*/ 13 h 17"/>
                <a:gd name="T28" fmla="*/ 0 w 37"/>
                <a:gd name="T29" fmla="*/ 14 h 17"/>
                <a:gd name="T30" fmla="*/ 6 w 37"/>
                <a:gd name="T31" fmla="*/ 12 h 17"/>
                <a:gd name="T32" fmla="*/ 9 w 37"/>
                <a:gd name="T33" fmla="*/ 10 h 17"/>
                <a:gd name="T34" fmla="*/ 13 w 37"/>
                <a:gd name="T35" fmla="*/ 7 h 17"/>
                <a:gd name="T36" fmla="*/ 18 w 37"/>
                <a:gd name="T37" fmla="*/ 3 h 17"/>
                <a:gd name="T38" fmla="*/ 24 w 37"/>
                <a:gd name="T39" fmla="*/ 3 h 17"/>
                <a:gd name="T40" fmla="*/ 30 w 37"/>
                <a:gd name="T41" fmla="*/ 3 h 17"/>
                <a:gd name="T42" fmla="*/ 32 w 37"/>
                <a:gd name="T43" fmla="*/ 0 h 17"/>
                <a:gd name="T44" fmla="*/ 36 w 37"/>
                <a:gd name="T45" fmla="*/ 2 h 17"/>
                <a:gd name="T46" fmla="*/ 34 w 37"/>
                <a:gd name="T47" fmla="*/ 4 h 17"/>
                <a:gd name="T48" fmla="*/ 34 w 37"/>
                <a:gd name="T49" fmla="*/ 7 h 17"/>
                <a:gd name="T50" fmla="*/ 35 w 37"/>
                <a:gd name="T51" fmla="*/ 9 h 17"/>
                <a:gd name="T52" fmla="*/ 31 w 37"/>
                <a:gd name="T53" fmla="*/ 10 h 17"/>
                <a:gd name="T54" fmla="*/ 30 w 37"/>
                <a:gd name="T55" fmla="*/ 12 h 17"/>
                <a:gd name="T56" fmla="*/ 30 w 37"/>
                <a:gd name="T5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17">
                  <a:moveTo>
                    <a:pt x="30" y="12"/>
                  </a:moveTo>
                  <a:cubicBezTo>
                    <a:pt x="29" y="13"/>
                    <a:pt x="27" y="13"/>
                    <a:pt x="27" y="13"/>
                  </a:cubicBezTo>
                  <a:cubicBezTo>
                    <a:pt x="24" y="13"/>
                    <a:pt x="25" y="11"/>
                    <a:pt x="26" y="10"/>
                  </a:cubicBezTo>
                  <a:cubicBezTo>
                    <a:pt x="27" y="8"/>
                    <a:pt x="24" y="7"/>
                    <a:pt x="23" y="8"/>
                  </a:cubicBezTo>
                  <a:cubicBezTo>
                    <a:pt x="23" y="9"/>
                    <a:pt x="23" y="10"/>
                    <a:pt x="22" y="10"/>
                  </a:cubicBezTo>
                  <a:cubicBezTo>
                    <a:pt x="22" y="10"/>
                    <a:pt x="21" y="10"/>
                    <a:pt x="21" y="9"/>
                  </a:cubicBezTo>
                  <a:cubicBezTo>
                    <a:pt x="20" y="10"/>
                    <a:pt x="21" y="12"/>
                    <a:pt x="20" y="13"/>
                  </a:cubicBezTo>
                  <a:cubicBezTo>
                    <a:pt x="19" y="15"/>
                    <a:pt x="18" y="13"/>
                    <a:pt x="17" y="14"/>
                  </a:cubicBezTo>
                  <a:cubicBezTo>
                    <a:pt x="16" y="14"/>
                    <a:pt x="17" y="16"/>
                    <a:pt x="16" y="16"/>
                  </a:cubicBezTo>
                  <a:cubicBezTo>
                    <a:pt x="16" y="17"/>
                    <a:pt x="13" y="17"/>
                    <a:pt x="12" y="17"/>
                  </a:cubicBezTo>
                  <a:cubicBezTo>
                    <a:pt x="11" y="16"/>
                    <a:pt x="11" y="14"/>
                    <a:pt x="10" y="15"/>
                  </a:cubicBezTo>
                  <a:cubicBezTo>
                    <a:pt x="8" y="16"/>
                    <a:pt x="7" y="16"/>
                    <a:pt x="5" y="16"/>
                  </a:cubicBezTo>
                  <a:cubicBezTo>
                    <a:pt x="4" y="16"/>
                    <a:pt x="2" y="17"/>
                    <a:pt x="1" y="17"/>
                  </a:cubicBezTo>
                  <a:cubicBezTo>
                    <a:pt x="0" y="17"/>
                    <a:pt x="3" y="14"/>
                    <a:pt x="2" y="13"/>
                  </a:cubicBezTo>
                  <a:cubicBezTo>
                    <a:pt x="2" y="13"/>
                    <a:pt x="1" y="14"/>
                    <a:pt x="0" y="14"/>
                  </a:cubicBezTo>
                  <a:cubicBezTo>
                    <a:pt x="0" y="13"/>
                    <a:pt x="5" y="12"/>
                    <a:pt x="6" y="12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11" y="8"/>
                    <a:pt x="12" y="8"/>
                    <a:pt x="13" y="7"/>
                  </a:cubicBezTo>
                  <a:cubicBezTo>
                    <a:pt x="15" y="5"/>
                    <a:pt x="16" y="3"/>
                    <a:pt x="18" y="3"/>
                  </a:cubicBezTo>
                  <a:cubicBezTo>
                    <a:pt x="20" y="2"/>
                    <a:pt x="22" y="2"/>
                    <a:pt x="24" y="3"/>
                  </a:cubicBezTo>
                  <a:cubicBezTo>
                    <a:pt x="26" y="3"/>
                    <a:pt x="29" y="4"/>
                    <a:pt x="30" y="3"/>
                  </a:cubicBezTo>
                  <a:cubicBezTo>
                    <a:pt x="31" y="2"/>
                    <a:pt x="30" y="0"/>
                    <a:pt x="32" y="0"/>
                  </a:cubicBezTo>
                  <a:cubicBezTo>
                    <a:pt x="32" y="0"/>
                    <a:pt x="36" y="1"/>
                    <a:pt x="36" y="2"/>
                  </a:cubicBezTo>
                  <a:cubicBezTo>
                    <a:pt x="37" y="2"/>
                    <a:pt x="34" y="3"/>
                    <a:pt x="34" y="4"/>
                  </a:cubicBezTo>
                  <a:cubicBezTo>
                    <a:pt x="34" y="5"/>
                    <a:pt x="37" y="6"/>
                    <a:pt x="34" y="7"/>
                  </a:cubicBezTo>
                  <a:cubicBezTo>
                    <a:pt x="33" y="8"/>
                    <a:pt x="36" y="9"/>
                    <a:pt x="35" y="9"/>
                  </a:cubicBezTo>
                  <a:cubicBezTo>
                    <a:pt x="33" y="10"/>
                    <a:pt x="32" y="10"/>
                    <a:pt x="31" y="10"/>
                  </a:cubicBezTo>
                  <a:cubicBezTo>
                    <a:pt x="31" y="11"/>
                    <a:pt x="31" y="11"/>
                    <a:pt x="30" y="12"/>
                  </a:cubicBezTo>
                  <a:cubicBezTo>
                    <a:pt x="29" y="13"/>
                    <a:pt x="31" y="11"/>
                    <a:pt x="30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0" name="Freeform 581">
              <a:extLst>
                <a:ext uri="{FF2B5EF4-FFF2-40B4-BE49-F238E27FC236}">
                  <a16:creationId xmlns:a16="http://schemas.microsoft.com/office/drawing/2014/main" id="{48156CBE-B746-694D-8FB4-94A31C037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8007" y="3631125"/>
              <a:ext cx="62708" cy="17312"/>
            </a:xfrm>
            <a:custGeom>
              <a:avLst/>
              <a:gdLst>
                <a:gd name="T0" fmla="*/ 6 w 8"/>
                <a:gd name="T1" fmla="*/ 2 h 2"/>
                <a:gd name="T2" fmla="*/ 3 w 8"/>
                <a:gd name="T3" fmla="*/ 0 h 2"/>
                <a:gd name="T4" fmla="*/ 6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6" y="2"/>
                  </a:moveTo>
                  <a:cubicBezTo>
                    <a:pt x="4" y="2"/>
                    <a:pt x="0" y="1"/>
                    <a:pt x="3" y="0"/>
                  </a:cubicBezTo>
                  <a:cubicBezTo>
                    <a:pt x="5" y="0"/>
                    <a:pt x="8" y="2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1" name="Freeform 582">
              <a:extLst>
                <a:ext uri="{FF2B5EF4-FFF2-40B4-BE49-F238E27FC236}">
                  <a16:creationId xmlns:a16="http://schemas.microsoft.com/office/drawing/2014/main" id="{CDA0314B-FA2B-CE4C-9BCE-C0E0495F1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2536" y="3512836"/>
              <a:ext cx="169042" cy="83670"/>
            </a:xfrm>
            <a:custGeom>
              <a:avLst/>
              <a:gdLst>
                <a:gd name="T0" fmla="*/ 7 w 21"/>
                <a:gd name="T1" fmla="*/ 9 h 10"/>
                <a:gd name="T2" fmla="*/ 2 w 21"/>
                <a:gd name="T3" fmla="*/ 4 h 10"/>
                <a:gd name="T4" fmla="*/ 9 w 21"/>
                <a:gd name="T5" fmla="*/ 2 h 10"/>
                <a:gd name="T6" fmla="*/ 17 w 21"/>
                <a:gd name="T7" fmla="*/ 0 h 10"/>
                <a:gd name="T8" fmla="*/ 19 w 21"/>
                <a:gd name="T9" fmla="*/ 2 h 10"/>
                <a:gd name="T10" fmla="*/ 14 w 21"/>
                <a:gd name="T11" fmla="*/ 4 h 10"/>
                <a:gd name="T12" fmla="*/ 15 w 21"/>
                <a:gd name="T13" fmla="*/ 7 h 10"/>
                <a:gd name="T14" fmla="*/ 7 w 21"/>
                <a:gd name="T15" fmla="*/ 9 h 10"/>
                <a:gd name="T16" fmla="*/ 7 w 21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">
                  <a:moveTo>
                    <a:pt x="7" y="9"/>
                  </a:moveTo>
                  <a:cubicBezTo>
                    <a:pt x="6" y="9"/>
                    <a:pt x="0" y="6"/>
                    <a:pt x="2" y="4"/>
                  </a:cubicBezTo>
                  <a:cubicBezTo>
                    <a:pt x="4" y="2"/>
                    <a:pt x="7" y="2"/>
                    <a:pt x="9" y="2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18" y="0"/>
                    <a:pt x="21" y="1"/>
                    <a:pt x="19" y="2"/>
                  </a:cubicBezTo>
                  <a:cubicBezTo>
                    <a:pt x="18" y="3"/>
                    <a:pt x="15" y="2"/>
                    <a:pt x="14" y="4"/>
                  </a:cubicBezTo>
                  <a:cubicBezTo>
                    <a:pt x="14" y="4"/>
                    <a:pt x="19" y="6"/>
                    <a:pt x="15" y="7"/>
                  </a:cubicBezTo>
                  <a:cubicBezTo>
                    <a:pt x="13" y="8"/>
                    <a:pt x="10" y="10"/>
                    <a:pt x="7" y="9"/>
                  </a:cubicBezTo>
                  <a:cubicBezTo>
                    <a:pt x="5" y="9"/>
                    <a:pt x="9" y="10"/>
                    <a:pt x="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2" name="Freeform 583">
              <a:extLst>
                <a:ext uri="{FF2B5EF4-FFF2-40B4-BE49-F238E27FC236}">
                  <a16:creationId xmlns:a16="http://schemas.microsoft.com/office/drawing/2014/main" id="{CE2707E9-DB34-1F46-9D19-26BE2BF5F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647" y="3530145"/>
              <a:ext cx="62708" cy="34623"/>
            </a:xfrm>
            <a:custGeom>
              <a:avLst/>
              <a:gdLst>
                <a:gd name="T0" fmla="*/ 6 w 8"/>
                <a:gd name="T1" fmla="*/ 4 h 4"/>
                <a:gd name="T2" fmla="*/ 3 w 8"/>
                <a:gd name="T3" fmla="*/ 0 h 4"/>
                <a:gd name="T4" fmla="*/ 6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6" y="4"/>
                  </a:moveTo>
                  <a:cubicBezTo>
                    <a:pt x="4" y="4"/>
                    <a:pt x="0" y="0"/>
                    <a:pt x="3" y="0"/>
                  </a:cubicBezTo>
                  <a:cubicBezTo>
                    <a:pt x="6" y="0"/>
                    <a:pt x="8" y="3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3" name="Freeform 584">
              <a:extLst>
                <a:ext uri="{FF2B5EF4-FFF2-40B4-BE49-F238E27FC236}">
                  <a16:creationId xmlns:a16="http://schemas.microsoft.com/office/drawing/2014/main" id="{E92600C3-87B2-8F4C-9C5E-C8DEF0D0C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895" y="3452244"/>
              <a:ext cx="169042" cy="60589"/>
            </a:xfrm>
            <a:custGeom>
              <a:avLst/>
              <a:gdLst>
                <a:gd name="T0" fmla="*/ 1 w 21"/>
                <a:gd name="T1" fmla="*/ 5 h 7"/>
                <a:gd name="T2" fmla="*/ 4 w 21"/>
                <a:gd name="T3" fmla="*/ 4 h 7"/>
                <a:gd name="T4" fmla="*/ 9 w 21"/>
                <a:gd name="T5" fmla="*/ 1 h 7"/>
                <a:gd name="T6" fmla="*/ 18 w 21"/>
                <a:gd name="T7" fmla="*/ 3 h 7"/>
                <a:gd name="T8" fmla="*/ 11 w 21"/>
                <a:gd name="T9" fmla="*/ 6 h 7"/>
                <a:gd name="T10" fmla="*/ 6 w 21"/>
                <a:gd name="T11" fmla="*/ 6 h 7"/>
                <a:gd name="T12" fmla="*/ 1 w 21"/>
                <a:gd name="T13" fmla="*/ 5 h 7"/>
                <a:gd name="T14" fmla="*/ 1 w 2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7">
                  <a:moveTo>
                    <a:pt x="1" y="5"/>
                  </a:moveTo>
                  <a:cubicBezTo>
                    <a:pt x="0" y="5"/>
                    <a:pt x="3" y="4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2" y="0"/>
                    <a:pt x="15" y="1"/>
                    <a:pt x="18" y="3"/>
                  </a:cubicBezTo>
                  <a:cubicBezTo>
                    <a:pt x="21" y="6"/>
                    <a:pt x="12" y="6"/>
                    <a:pt x="11" y="6"/>
                  </a:cubicBezTo>
                  <a:cubicBezTo>
                    <a:pt x="9" y="6"/>
                    <a:pt x="8" y="7"/>
                    <a:pt x="6" y="6"/>
                  </a:cubicBezTo>
                  <a:cubicBezTo>
                    <a:pt x="4" y="5"/>
                    <a:pt x="2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4" name="Freeform 585">
              <a:extLst>
                <a:ext uri="{FF2B5EF4-FFF2-40B4-BE49-F238E27FC236}">
                  <a16:creationId xmlns:a16="http://schemas.microsoft.com/office/drawing/2014/main" id="{47C8FE34-DD28-D346-8340-939E2B14E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865" y="3631125"/>
              <a:ext cx="223570" cy="161574"/>
            </a:xfrm>
            <a:custGeom>
              <a:avLst/>
              <a:gdLst>
                <a:gd name="T0" fmla="*/ 22 w 28"/>
                <a:gd name="T1" fmla="*/ 19 h 19"/>
                <a:gd name="T2" fmla="*/ 15 w 28"/>
                <a:gd name="T3" fmla="*/ 19 h 19"/>
                <a:gd name="T4" fmla="*/ 15 w 28"/>
                <a:gd name="T5" fmla="*/ 17 h 19"/>
                <a:gd name="T6" fmla="*/ 12 w 28"/>
                <a:gd name="T7" fmla="*/ 15 h 19"/>
                <a:gd name="T8" fmla="*/ 17 w 28"/>
                <a:gd name="T9" fmla="*/ 13 h 19"/>
                <a:gd name="T10" fmla="*/ 16 w 28"/>
                <a:gd name="T11" fmla="*/ 12 h 19"/>
                <a:gd name="T12" fmla="*/ 9 w 28"/>
                <a:gd name="T13" fmla="*/ 13 h 19"/>
                <a:gd name="T14" fmla="*/ 2 w 28"/>
                <a:gd name="T15" fmla="*/ 13 h 19"/>
                <a:gd name="T16" fmla="*/ 1 w 28"/>
                <a:gd name="T17" fmla="*/ 12 h 19"/>
                <a:gd name="T18" fmla="*/ 7 w 28"/>
                <a:gd name="T19" fmla="*/ 10 h 19"/>
                <a:gd name="T20" fmla="*/ 4 w 28"/>
                <a:gd name="T21" fmla="*/ 8 h 19"/>
                <a:gd name="T22" fmla="*/ 7 w 28"/>
                <a:gd name="T23" fmla="*/ 6 h 19"/>
                <a:gd name="T24" fmla="*/ 3 w 28"/>
                <a:gd name="T25" fmla="*/ 6 h 19"/>
                <a:gd name="T26" fmla="*/ 7 w 28"/>
                <a:gd name="T27" fmla="*/ 4 h 19"/>
                <a:gd name="T28" fmla="*/ 13 w 28"/>
                <a:gd name="T29" fmla="*/ 8 h 19"/>
                <a:gd name="T30" fmla="*/ 16 w 28"/>
                <a:gd name="T31" fmla="*/ 9 h 19"/>
                <a:gd name="T32" fmla="*/ 13 w 28"/>
                <a:gd name="T33" fmla="*/ 7 h 19"/>
                <a:gd name="T34" fmla="*/ 14 w 28"/>
                <a:gd name="T35" fmla="*/ 5 h 19"/>
                <a:gd name="T36" fmla="*/ 11 w 28"/>
                <a:gd name="T37" fmla="*/ 4 h 19"/>
                <a:gd name="T38" fmla="*/ 11 w 28"/>
                <a:gd name="T39" fmla="*/ 2 h 19"/>
                <a:gd name="T40" fmla="*/ 7 w 28"/>
                <a:gd name="T41" fmla="*/ 3 h 19"/>
                <a:gd name="T42" fmla="*/ 13 w 28"/>
                <a:gd name="T43" fmla="*/ 1 h 19"/>
                <a:gd name="T44" fmla="*/ 12 w 28"/>
                <a:gd name="T45" fmla="*/ 2 h 19"/>
                <a:gd name="T46" fmla="*/ 15 w 28"/>
                <a:gd name="T47" fmla="*/ 3 h 19"/>
                <a:gd name="T48" fmla="*/ 21 w 28"/>
                <a:gd name="T49" fmla="*/ 2 h 19"/>
                <a:gd name="T50" fmla="*/ 26 w 28"/>
                <a:gd name="T51" fmla="*/ 8 h 19"/>
                <a:gd name="T52" fmla="*/ 27 w 28"/>
                <a:gd name="T53" fmla="*/ 12 h 19"/>
                <a:gd name="T54" fmla="*/ 26 w 28"/>
                <a:gd name="T55" fmla="*/ 14 h 19"/>
                <a:gd name="T56" fmla="*/ 26 w 28"/>
                <a:gd name="T57" fmla="*/ 17 h 19"/>
                <a:gd name="T58" fmla="*/ 22 w 28"/>
                <a:gd name="T5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19">
                  <a:moveTo>
                    <a:pt x="22" y="19"/>
                  </a:moveTo>
                  <a:cubicBezTo>
                    <a:pt x="20" y="19"/>
                    <a:pt x="17" y="19"/>
                    <a:pt x="15" y="19"/>
                  </a:cubicBezTo>
                  <a:cubicBezTo>
                    <a:pt x="12" y="19"/>
                    <a:pt x="15" y="18"/>
                    <a:pt x="15" y="17"/>
                  </a:cubicBezTo>
                  <a:cubicBezTo>
                    <a:pt x="16" y="16"/>
                    <a:pt x="11" y="16"/>
                    <a:pt x="12" y="15"/>
                  </a:cubicBezTo>
                  <a:cubicBezTo>
                    <a:pt x="13" y="14"/>
                    <a:pt x="15" y="13"/>
                    <a:pt x="17" y="13"/>
                  </a:cubicBezTo>
                  <a:cubicBezTo>
                    <a:pt x="18" y="12"/>
                    <a:pt x="17" y="12"/>
                    <a:pt x="16" y="12"/>
                  </a:cubicBezTo>
                  <a:cubicBezTo>
                    <a:pt x="14" y="11"/>
                    <a:pt x="12" y="12"/>
                    <a:pt x="9" y="13"/>
                  </a:cubicBezTo>
                  <a:cubicBezTo>
                    <a:pt x="7" y="13"/>
                    <a:pt x="5" y="13"/>
                    <a:pt x="2" y="13"/>
                  </a:cubicBezTo>
                  <a:cubicBezTo>
                    <a:pt x="2" y="14"/>
                    <a:pt x="0" y="14"/>
                    <a:pt x="1" y="12"/>
                  </a:cubicBezTo>
                  <a:cubicBezTo>
                    <a:pt x="3" y="10"/>
                    <a:pt x="5" y="11"/>
                    <a:pt x="7" y="10"/>
                  </a:cubicBezTo>
                  <a:cubicBezTo>
                    <a:pt x="11" y="9"/>
                    <a:pt x="4" y="9"/>
                    <a:pt x="4" y="8"/>
                  </a:cubicBezTo>
                  <a:cubicBezTo>
                    <a:pt x="3" y="8"/>
                    <a:pt x="7" y="6"/>
                    <a:pt x="7" y="6"/>
                  </a:cubicBezTo>
                  <a:cubicBezTo>
                    <a:pt x="7" y="6"/>
                    <a:pt x="4" y="6"/>
                    <a:pt x="3" y="6"/>
                  </a:cubicBezTo>
                  <a:cubicBezTo>
                    <a:pt x="3" y="5"/>
                    <a:pt x="6" y="4"/>
                    <a:pt x="7" y="4"/>
                  </a:cubicBezTo>
                  <a:cubicBezTo>
                    <a:pt x="9" y="4"/>
                    <a:pt x="11" y="7"/>
                    <a:pt x="13" y="8"/>
                  </a:cubicBezTo>
                  <a:cubicBezTo>
                    <a:pt x="14" y="8"/>
                    <a:pt x="15" y="10"/>
                    <a:pt x="16" y="9"/>
                  </a:cubicBezTo>
                  <a:cubicBezTo>
                    <a:pt x="19" y="7"/>
                    <a:pt x="13" y="7"/>
                    <a:pt x="13" y="7"/>
                  </a:cubicBezTo>
                  <a:cubicBezTo>
                    <a:pt x="14" y="7"/>
                    <a:pt x="18" y="6"/>
                    <a:pt x="14" y="5"/>
                  </a:cubicBezTo>
                  <a:cubicBezTo>
                    <a:pt x="13" y="5"/>
                    <a:pt x="12" y="5"/>
                    <a:pt x="11" y="4"/>
                  </a:cubicBezTo>
                  <a:cubicBezTo>
                    <a:pt x="9" y="3"/>
                    <a:pt x="11" y="3"/>
                    <a:pt x="11" y="2"/>
                  </a:cubicBezTo>
                  <a:cubicBezTo>
                    <a:pt x="10" y="2"/>
                    <a:pt x="7" y="3"/>
                    <a:pt x="7" y="3"/>
                  </a:cubicBezTo>
                  <a:cubicBezTo>
                    <a:pt x="6" y="2"/>
                    <a:pt x="13" y="1"/>
                    <a:pt x="13" y="1"/>
                  </a:cubicBezTo>
                  <a:cubicBezTo>
                    <a:pt x="13" y="1"/>
                    <a:pt x="12" y="2"/>
                    <a:pt x="12" y="2"/>
                  </a:cubicBezTo>
                  <a:cubicBezTo>
                    <a:pt x="11" y="3"/>
                    <a:pt x="14" y="3"/>
                    <a:pt x="15" y="3"/>
                  </a:cubicBezTo>
                  <a:cubicBezTo>
                    <a:pt x="18" y="4"/>
                    <a:pt x="19" y="4"/>
                    <a:pt x="21" y="2"/>
                  </a:cubicBezTo>
                  <a:cubicBezTo>
                    <a:pt x="24" y="0"/>
                    <a:pt x="27" y="6"/>
                    <a:pt x="26" y="8"/>
                  </a:cubicBezTo>
                  <a:cubicBezTo>
                    <a:pt x="26" y="10"/>
                    <a:pt x="26" y="11"/>
                    <a:pt x="27" y="12"/>
                  </a:cubicBezTo>
                  <a:cubicBezTo>
                    <a:pt x="28" y="14"/>
                    <a:pt x="28" y="15"/>
                    <a:pt x="26" y="14"/>
                  </a:cubicBezTo>
                  <a:cubicBezTo>
                    <a:pt x="24" y="12"/>
                    <a:pt x="25" y="16"/>
                    <a:pt x="26" y="17"/>
                  </a:cubicBezTo>
                  <a:cubicBezTo>
                    <a:pt x="27" y="18"/>
                    <a:pt x="23" y="19"/>
                    <a:pt x="22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5" name="Freeform 586">
              <a:extLst>
                <a:ext uri="{FF2B5EF4-FFF2-40B4-BE49-F238E27FC236}">
                  <a16:creationId xmlns:a16="http://schemas.microsoft.com/office/drawing/2014/main" id="{E781421C-C8E4-5041-BFA8-D48FAF602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28" y="3709028"/>
              <a:ext cx="70889" cy="23081"/>
            </a:xfrm>
            <a:custGeom>
              <a:avLst/>
              <a:gdLst>
                <a:gd name="T0" fmla="*/ 1 w 9"/>
                <a:gd name="T1" fmla="*/ 3 h 3"/>
                <a:gd name="T2" fmla="*/ 7 w 9"/>
                <a:gd name="T3" fmla="*/ 0 h 3"/>
                <a:gd name="T4" fmla="*/ 1 w 9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1" y="3"/>
                  </a:moveTo>
                  <a:cubicBezTo>
                    <a:pt x="4" y="2"/>
                    <a:pt x="9" y="0"/>
                    <a:pt x="7" y="0"/>
                  </a:cubicBezTo>
                  <a:cubicBezTo>
                    <a:pt x="4" y="0"/>
                    <a:pt x="0" y="3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6" name="Freeform 587">
              <a:extLst>
                <a:ext uri="{FF2B5EF4-FFF2-40B4-BE49-F238E27FC236}">
                  <a16:creationId xmlns:a16="http://schemas.microsoft.com/office/drawing/2014/main" id="{06F09ED1-3EC5-1A42-B199-6081D6067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6969" y="3700373"/>
              <a:ext cx="65435" cy="17312"/>
            </a:xfrm>
            <a:custGeom>
              <a:avLst/>
              <a:gdLst>
                <a:gd name="T0" fmla="*/ 1 w 8"/>
                <a:gd name="T1" fmla="*/ 2 h 2"/>
                <a:gd name="T2" fmla="*/ 6 w 8"/>
                <a:gd name="T3" fmla="*/ 0 h 2"/>
                <a:gd name="T4" fmla="*/ 1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1" y="2"/>
                  </a:moveTo>
                  <a:cubicBezTo>
                    <a:pt x="0" y="2"/>
                    <a:pt x="4" y="0"/>
                    <a:pt x="6" y="0"/>
                  </a:cubicBezTo>
                  <a:cubicBezTo>
                    <a:pt x="8" y="0"/>
                    <a:pt x="4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7" name="Freeform 588">
              <a:extLst>
                <a:ext uri="{FF2B5EF4-FFF2-40B4-BE49-F238E27FC236}">
                  <a16:creationId xmlns:a16="http://schemas.microsoft.com/office/drawing/2014/main" id="{9F4CB974-09B3-E745-AA26-43CE2A03D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250" y="3674404"/>
              <a:ext cx="81794" cy="43280"/>
            </a:xfrm>
            <a:custGeom>
              <a:avLst/>
              <a:gdLst>
                <a:gd name="T0" fmla="*/ 2 w 10"/>
                <a:gd name="T1" fmla="*/ 3 h 5"/>
                <a:gd name="T2" fmla="*/ 10 w 10"/>
                <a:gd name="T3" fmla="*/ 1 h 5"/>
                <a:gd name="T4" fmla="*/ 2 w 10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2" y="3"/>
                  </a:moveTo>
                  <a:cubicBezTo>
                    <a:pt x="0" y="2"/>
                    <a:pt x="10" y="0"/>
                    <a:pt x="10" y="1"/>
                  </a:cubicBezTo>
                  <a:cubicBezTo>
                    <a:pt x="10" y="2"/>
                    <a:pt x="6" y="5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8" name="Freeform 589">
              <a:extLst>
                <a:ext uri="{FF2B5EF4-FFF2-40B4-BE49-F238E27FC236}">
                  <a16:creationId xmlns:a16="http://schemas.microsoft.com/office/drawing/2014/main" id="{FB9145AF-D742-6149-A9D7-344E32AA9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2431" y="3639784"/>
              <a:ext cx="57256" cy="43280"/>
            </a:xfrm>
            <a:custGeom>
              <a:avLst/>
              <a:gdLst>
                <a:gd name="T0" fmla="*/ 1 w 7"/>
                <a:gd name="T1" fmla="*/ 5 h 5"/>
                <a:gd name="T2" fmla="*/ 0 w 7"/>
                <a:gd name="T3" fmla="*/ 1 h 5"/>
                <a:gd name="T4" fmla="*/ 4 w 7"/>
                <a:gd name="T5" fmla="*/ 2 h 5"/>
                <a:gd name="T6" fmla="*/ 7 w 7"/>
                <a:gd name="T7" fmla="*/ 4 h 5"/>
                <a:gd name="T8" fmla="*/ 1 w 7"/>
                <a:gd name="T9" fmla="*/ 5 h 5"/>
                <a:gd name="T10" fmla="*/ 1 w 7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1"/>
                    <a:pt x="4" y="2"/>
                  </a:cubicBezTo>
                  <a:cubicBezTo>
                    <a:pt x="4" y="2"/>
                    <a:pt x="7" y="3"/>
                    <a:pt x="7" y="4"/>
                  </a:cubicBezTo>
                  <a:cubicBezTo>
                    <a:pt x="7" y="4"/>
                    <a:pt x="2" y="5"/>
                    <a:pt x="1" y="5"/>
                  </a:cubicBezTo>
                  <a:cubicBezTo>
                    <a:pt x="0" y="4"/>
                    <a:pt x="4" y="5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9" name="Freeform 590">
              <a:extLst>
                <a:ext uri="{FF2B5EF4-FFF2-40B4-BE49-F238E27FC236}">
                  <a16:creationId xmlns:a16="http://schemas.microsoft.com/office/drawing/2014/main" id="{1FD3EA42-EA23-FD48-BFB1-5697186DB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3364" y="3538799"/>
              <a:ext cx="95427" cy="75018"/>
            </a:xfrm>
            <a:custGeom>
              <a:avLst/>
              <a:gdLst>
                <a:gd name="T0" fmla="*/ 8 w 12"/>
                <a:gd name="T1" fmla="*/ 8 h 9"/>
                <a:gd name="T2" fmla="*/ 3 w 12"/>
                <a:gd name="T3" fmla="*/ 1 h 9"/>
                <a:gd name="T4" fmla="*/ 8 w 12"/>
                <a:gd name="T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8" y="8"/>
                  </a:moveTo>
                  <a:cubicBezTo>
                    <a:pt x="6" y="9"/>
                    <a:pt x="0" y="0"/>
                    <a:pt x="3" y="1"/>
                  </a:cubicBezTo>
                  <a:cubicBezTo>
                    <a:pt x="6" y="3"/>
                    <a:pt x="12" y="8"/>
                    <a:pt x="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0" name="Freeform 591">
              <a:extLst>
                <a:ext uri="{FF2B5EF4-FFF2-40B4-BE49-F238E27FC236}">
                  <a16:creationId xmlns:a16="http://schemas.microsoft.com/office/drawing/2014/main" id="{776898D4-2F17-CD4E-9320-9BA071754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47" y="3530145"/>
              <a:ext cx="70889" cy="25966"/>
            </a:xfrm>
            <a:custGeom>
              <a:avLst/>
              <a:gdLst>
                <a:gd name="T0" fmla="*/ 2 w 9"/>
                <a:gd name="T1" fmla="*/ 1 h 3"/>
                <a:gd name="T2" fmla="*/ 8 w 9"/>
                <a:gd name="T3" fmla="*/ 2 h 3"/>
                <a:gd name="T4" fmla="*/ 2 w 9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2" y="1"/>
                  </a:moveTo>
                  <a:cubicBezTo>
                    <a:pt x="5" y="0"/>
                    <a:pt x="9" y="2"/>
                    <a:pt x="8" y="2"/>
                  </a:cubicBezTo>
                  <a:cubicBezTo>
                    <a:pt x="3" y="3"/>
                    <a:pt x="0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1" name="Freeform 592">
              <a:extLst>
                <a:ext uri="{FF2B5EF4-FFF2-40B4-BE49-F238E27FC236}">
                  <a16:creationId xmlns:a16="http://schemas.microsoft.com/office/drawing/2014/main" id="{7D291103-1AEA-F647-A419-6F954BB5A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9721" y="3394540"/>
              <a:ext cx="286280" cy="161574"/>
            </a:xfrm>
            <a:custGeom>
              <a:avLst/>
              <a:gdLst>
                <a:gd name="T0" fmla="*/ 28 w 36"/>
                <a:gd name="T1" fmla="*/ 17 h 19"/>
                <a:gd name="T2" fmla="*/ 27 w 36"/>
                <a:gd name="T3" fmla="*/ 15 h 19"/>
                <a:gd name="T4" fmla="*/ 22 w 36"/>
                <a:gd name="T5" fmla="*/ 13 h 19"/>
                <a:gd name="T6" fmla="*/ 14 w 36"/>
                <a:gd name="T7" fmla="*/ 14 h 19"/>
                <a:gd name="T8" fmla="*/ 18 w 36"/>
                <a:gd name="T9" fmla="*/ 12 h 19"/>
                <a:gd name="T10" fmla="*/ 8 w 36"/>
                <a:gd name="T11" fmla="*/ 12 h 19"/>
                <a:gd name="T12" fmla="*/ 13 w 36"/>
                <a:gd name="T13" fmla="*/ 10 h 19"/>
                <a:gd name="T14" fmla="*/ 12 w 36"/>
                <a:gd name="T15" fmla="*/ 9 h 19"/>
                <a:gd name="T16" fmla="*/ 13 w 36"/>
                <a:gd name="T17" fmla="*/ 8 h 19"/>
                <a:gd name="T18" fmla="*/ 11 w 36"/>
                <a:gd name="T19" fmla="*/ 8 h 19"/>
                <a:gd name="T20" fmla="*/ 10 w 36"/>
                <a:gd name="T21" fmla="*/ 6 h 19"/>
                <a:gd name="T22" fmla="*/ 6 w 36"/>
                <a:gd name="T23" fmla="*/ 6 h 19"/>
                <a:gd name="T24" fmla="*/ 3 w 36"/>
                <a:gd name="T25" fmla="*/ 5 h 19"/>
                <a:gd name="T26" fmla="*/ 9 w 36"/>
                <a:gd name="T27" fmla="*/ 2 h 19"/>
                <a:gd name="T28" fmla="*/ 16 w 36"/>
                <a:gd name="T29" fmla="*/ 1 h 19"/>
                <a:gd name="T30" fmla="*/ 18 w 36"/>
                <a:gd name="T31" fmla="*/ 5 h 19"/>
                <a:gd name="T32" fmla="*/ 22 w 36"/>
                <a:gd name="T33" fmla="*/ 4 h 19"/>
                <a:gd name="T34" fmla="*/ 25 w 36"/>
                <a:gd name="T35" fmla="*/ 7 h 19"/>
                <a:gd name="T36" fmla="*/ 30 w 36"/>
                <a:gd name="T37" fmla="*/ 7 h 19"/>
                <a:gd name="T38" fmla="*/ 33 w 36"/>
                <a:gd name="T39" fmla="*/ 12 h 19"/>
                <a:gd name="T40" fmla="*/ 34 w 36"/>
                <a:gd name="T41" fmla="*/ 16 h 19"/>
                <a:gd name="T42" fmla="*/ 28 w 36"/>
                <a:gd name="T43" fmla="*/ 17 h 19"/>
                <a:gd name="T44" fmla="*/ 28 w 36"/>
                <a:gd name="T4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19">
                  <a:moveTo>
                    <a:pt x="28" y="17"/>
                  </a:moveTo>
                  <a:cubicBezTo>
                    <a:pt x="27" y="17"/>
                    <a:pt x="27" y="16"/>
                    <a:pt x="27" y="15"/>
                  </a:cubicBezTo>
                  <a:cubicBezTo>
                    <a:pt x="26" y="14"/>
                    <a:pt x="23" y="13"/>
                    <a:pt x="22" y="13"/>
                  </a:cubicBezTo>
                  <a:cubicBezTo>
                    <a:pt x="21" y="13"/>
                    <a:pt x="14" y="15"/>
                    <a:pt x="14" y="14"/>
                  </a:cubicBezTo>
                  <a:cubicBezTo>
                    <a:pt x="14" y="14"/>
                    <a:pt x="18" y="12"/>
                    <a:pt x="18" y="12"/>
                  </a:cubicBezTo>
                  <a:cubicBezTo>
                    <a:pt x="15" y="11"/>
                    <a:pt x="11" y="14"/>
                    <a:pt x="8" y="12"/>
                  </a:cubicBezTo>
                  <a:cubicBezTo>
                    <a:pt x="2" y="9"/>
                    <a:pt x="13" y="10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4" y="7"/>
                    <a:pt x="11" y="8"/>
                    <a:pt x="11" y="8"/>
                  </a:cubicBezTo>
                  <a:cubicBezTo>
                    <a:pt x="10" y="7"/>
                    <a:pt x="12" y="6"/>
                    <a:pt x="10" y="6"/>
                  </a:cubicBezTo>
                  <a:cubicBezTo>
                    <a:pt x="9" y="6"/>
                    <a:pt x="7" y="7"/>
                    <a:pt x="6" y="6"/>
                  </a:cubicBezTo>
                  <a:cubicBezTo>
                    <a:pt x="6" y="5"/>
                    <a:pt x="4" y="6"/>
                    <a:pt x="3" y="5"/>
                  </a:cubicBezTo>
                  <a:cubicBezTo>
                    <a:pt x="0" y="0"/>
                    <a:pt x="7" y="2"/>
                    <a:pt x="9" y="2"/>
                  </a:cubicBezTo>
                  <a:cubicBezTo>
                    <a:pt x="11" y="1"/>
                    <a:pt x="14" y="0"/>
                    <a:pt x="16" y="1"/>
                  </a:cubicBezTo>
                  <a:cubicBezTo>
                    <a:pt x="19" y="2"/>
                    <a:pt x="14" y="7"/>
                    <a:pt x="18" y="5"/>
                  </a:cubicBezTo>
                  <a:cubicBezTo>
                    <a:pt x="19" y="5"/>
                    <a:pt x="21" y="3"/>
                    <a:pt x="22" y="4"/>
                  </a:cubicBezTo>
                  <a:cubicBezTo>
                    <a:pt x="23" y="5"/>
                    <a:pt x="24" y="7"/>
                    <a:pt x="25" y="7"/>
                  </a:cubicBezTo>
                  <a:cubicBezTo>
                    <a:pt x="26" y="7"/>
                    <a:pt x="29" y="6"/>
                    <a:pt x="30" y="7"/>
                  </a:cubicBezTo>
                  <a:cubicBezTo>
                    <a:pt x="32" y="8"/>
                    <a:pt x="32" y="11"/>
                    <a:pt x="33" y="12"/>
                  </a:cubicBezTo>
                  <a:cubicBezTo>
                    <a:pt x="34" y="14"/>
                    <a:pt x="36" y="15"/>
                    <a:pt x="34" y="16"/>
                  </a:cubicBezTo>
                  <a:cubicBezTo>
                    <a:pt x="33" y="18"/>
                    <a:pt x="30" y="18"/>
                    <a:pt x="28" y="17"/>
                  </a:cubicBezTo>
                  <a:cubicBezTo>
                    <a:pt x="27" y="16"/>
                    <a:pt x="31" y="19"/>
                    <a:pt x="28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2" name="Freeform 593">
              <a:extLst>
                <a:ext uri="{FF2B5EF4-FFF2-40B4-BE49-F238E27FC236}">
                  <a16:creationId xmlns:a16="http://schemas.microsoft.com/office/drawing/2014/main" id="{14837C46-C3F6-344E-9A7F-B6B4F3E85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3293" y="3316639"/>
              <a:ext cx="87246" cy="43280"/>
            </a:xfrm>
            <a:custGeom>
              <a:avLst/>
              <a:gdLst>
                <a:gd name="T0" fmla="*/ 8 w 11"/>
                <a:gd name="T1" fmla="*/ 5 h 5"/>
                <a:gd name="T2" fmla="*/ 4 w 11"/>
                <a:gd name="T3" fmla="*/ 4 h 5"/>
                <a:gd name="T4" fmla="*/ 2 w 11"/>
                <a:gd name="T5" fmla="*/ 3 h 5"/>
                <a:gd name="T6" fmla="*/ 7 w 11"/>
                <a:gd name="T7" fmla="*/ 2 h 5"/>
                <a:gd name="T8" fmla="*/ 8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8" y="5"/>
                  </a:moveTo>
                  <a:cubicBezTo>
                    <a:pt x="6" y="5"/>
                    <a:pt x="6" y="4"/>
                    <a:pt x="4" y="4"/>
                  </a:cubicBezTo>
                  <a:cubicBezTo>
                    <a:pt x="4" y="4"/>
                    <a:pt x="0" y="4"/>
                    <a:pt x="2" y="3"/>
                  </a:cubicBezTo>
                  <a:cubicBezTo>
                    <a:pt x="3" y="1"/>
                    <a:pt x="6" y="0"/>
                    <a:pt x="7" y="2"/>
                  </a:cubicBezTo>
                  <a:cubicBezTo>
                    <a:pt x="9" y="3"/>
                    <a:pt x="11" y="5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3" name="Freeform 594">
              <a:extLst>
                <a:ext uri="{FF2B5EF4-FFF2-40B4-BE49-F238E27FC236}">
                  <a16:creationId xmlns:a16="http://schemas.microsoft.com/office/drawing/2014/main" id="{F5762717-7A01-0D4B-9003-6EE0A6B7C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4181" y="3452244"/>
              <a:ext cx="160861" cy="95213"/>
            </a:xfrm>
            <a:custGeom>
              <a:avLst/>
              <a:gdLst>
                <a:gd name="T0" fmla="*/ 8 w 20"/>
                <a:gd name="T1" fmla="*/ 7 h 11"/>
                <a:gd name="T2" fmla="*/ 3 w 20"/>
                <a:gd name="T3" fmla="*/ 5 h 11"/>
                <a:gd name="T4" fmla="*/ 4 w 20"/>
                <a:gd name="T5" fmla="*/ 3 h 11"/>
                <a:gd name="T6" fmla="*/ 1 w 20"/>
                <a:gd name="T7" fmla="*/ 1 h 11"/>
                <a:gd name="T8" fmla="*/ 6 w 20"/>
                <a:gd name="T9" fmla="*/ 1 h 11"/>
                <a:gd name="T10" fmla="*/ 12 w 20"/>
                <a:gd name="T11" fmla="*/ 3 h 11"/>
                <a:gd name="T12" fmla="*/ 16 w 20"/>
                <a:gd name="T13" fmla="*/ 3 h 11"/>
                <a:gd name="T14" fmla="*/ 19 w 20"/>
                <a:gd name="T15" fmla="*/ 4 h 11"/>
                <a:gd name="T16" fmla="*/ 18 w 20"/>
                <a:gd name="T17" fmla="*/ 8 h 11"/>
                <a:gd name="T18" fmla="*/ 15 w 20"/>
                <a:gd name="T19" fmla="*/ 10 h 11"/>
                <a:gd name="T20" fmla="*/ 9 w 20"/>
                <a:gd name="T21" fmla="*/ 11 h 11"/>
                <a:gd name="T22" fmla="*/ 4 w 20"/>
                <a:gd name="T23" fmla="*/ 8 h 11"/>
                <a:gd name="T24" fmla="*/ 8 w 20"/>
                <a:gd name="T25" fmla="*/ 7 h 11"/>
                <a:gd name="T26" fmla="*/ 8 w 20"/>
                <a:gd name="T2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1">
                  <a:moveTo>
                    <a:pt x="8" y="7"/>
                  </a:moveTo>
                  <a:cubicBezTo>
                    <a:pt x="6" y="7"/>
                    <a:pt x="4" y="6"/>
                    <a:pt x="3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1" y="0"/>
                    <a:pt x="6" y="1"/>
                    <a:pt x="6" y="1"/>
                  </a:cubicBezTo>
                  <a:cubicBezTo>
                    <a:pt x="8" y="1"/>
                    <a:pt x="10" y="2"/>
                    <a:pt x="12" y="3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20" y="4"/>
                    <a:pt x="19" y="4"/>
                  </a:cubicBezTo>
                  <a:cubicBezTo>
                    <a:pt x="17" y="6"/>
                    <a:pt x="16" y="5"/>
                    <a:pt x="18" y="8"/>
                  </a:cubicBezTo>
                  <a:cubicBezTo>
                    <a:pt x="19" y="9"/>
                    <a:pt x="16" y="9"/>
                    <a:pt x="15" y="10"/>
                  </a:cubicBezTo>
                  <a:cubicBezTo>
                    <a:pt x="13" y="10"/>
                    <a:pt x="11" y="11"/>
                    <a:pt x="9" y="11"/>
                  </a:cubicBezTo>
                  <a:cubicBezTo>
                    <a:pt x="8" y="10"/>
                    <a:pt x="4" y="9"/>
                    <a:pt x="4" y="8"/>
                  </a:cubicBezTo>
                  <a:cubicBezTo>
                    <a:pt x="4" y="8"/>
                    <a:pt x="10" y="7"/>
                    <a:pt x="8" y="7"/>
                  </a:cubicBezTo>
                  <a:cubicBezTo>
                    <a:pt x="5" y="6"/>
                    <a:pt x="10" y="7"/>
                    <a:pt x="8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4" name="Freeform 595">
              <a:extLst>
                <a:ext uri="{FF2B5EF4-FFF2-40B4-BE49-F238E27FC236}">
                  <a16:creationId xmlns:a16="http://schemas.microsoft.com/office/drawing/2014/main" id="{7C76CA1C-8A51-6942-AA39-F57AE6ADB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156" y="3538799"/>
              <a:ext cx="141776" cy="43280"/>
            </a:xfrm>
            <a:custGeom>
              <a:avLst/>
              <a:gdLst>
                <a:gd name="T0" fmla="*/ 14 w 18"/>
                <a:gd name="T1" fmla="*/ 5 h 5"/>
                <a:gd name="T2" fmla="*/ 16 w 18"/>
                <a:gd name="T3" fmla="*/ 2 h 5"/>
                <a:gd name="T4" fmla="*/ 13 w 18"/>
                <a:gd name="T5" fmla="*/ 1 h 5"/>
                <a:gd name="T6" fmla="*/ 3 w 18"/>
                <a:gd name="T7" fmla="*/ 1 h 5"/>
                <a:gd name="T8" fmla="*/ 4 w 18"/>
                <a:gd name="T9" fmla="*/ 4 h 5"/>
                <a:gd name="T10" fmla="*/ 14 w 18"/>
                <a:gd name="T11" fmla="*/ 5 h 5"/>
                <a:gd name="T12" fmla="*/ 14 w 1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">
                  <a:moveTo>
                    <a:pt x="14" y="5"/>
                  </a:moveTo>
                  <a:cubicBezTo>
                    <a:pt x="14" y="4"/>
                    <a:pt x="18" y="2"/>
                    <a:pt x="16" y="2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0" y="1"/>
                    <a:pt x="6" y="0"/>
                    <a:pt x="3" y="1"/>
                  </a:cubicBezTo>
                  <a:cubicBezTo>
                    <a:pt x="0" y="1"/>
                    <a:pt x="1" y="4"/>
                    <a:pt x="4" y="4"/>
                  </a:cubicBezTo>
                  <a:cubicBezTo>
                    <a:pt x="7" y="4"/>
                    <a:pt x="11" y="5"/>
                    <a:pt x="14" y="5"/>
                  </a:cubicBezTo>
                  <a:cubicBezTo>
                    <a:pt x="16" y="4"/>
                    <a:pt x="12" y="5"/>
                    <a:pt x="14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5" name="Freeform 596">
              <a:extLst>
                <a:ext uri="{FF2B5EF4-FFF2-40B4-BE49-F238E27FC236}">
                  <a16:creationId xmlns:a16="http://schemas.microsoft.com/office/drawing/2014/main" id="{C43FEDC7-85CC-F44F-B0CA-C764076D2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732109"/>
              <a:ext cx="133597" cy="95213"/>
            </a:xfrm>
            <a:custGeom>
              <a:avLst/>
              <a:gdLst>
                <a:gd name="T0" fmla="*/ 7 w 17"/>
                <a:gd name="T1" fmla="*/ 1 h 11"/>
                <a:gd name="T2" fmla="*/ 1 w 17"/>
                <a:gd name="T3" fmla="*/ 6 h 11"/>
                <a:gd name="T4" fmla="*/ 10 w 17"/>
                <a:gd name="T5" fmla="*/ 10 h 11"/>
                <a:gd name="T6" fmla="*/ 15 w 17"/>
                <a:gd name="T7" fmla="*/ 10 h 11"/>
                <a:gd name="T8" fmla="*/ 15 w 17"/>
                <a:gd name="T9" fmla="*/ 8 h 11"/>
                <a:gd name="T10" fmla="*/ 16 w 17"/>
                <a:gd name="T11" fmla="*/ 6 h 11"/>
                <a:gd name="T12" fmla="*/ 7 w 17"/>
                <a:gd name="T13" fmla="*/ 1 h 11"/>
                <a:gd name="T14" fmla="*/ 7 w 17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5" y="0"/>
                    <a:pt x="2" y="4"/>
                    <a:pt x="1" y="6"/>
                  </a:cubicBezTo>
                  <a:cubicBezTo>
                    <a:pt x="0" y="8"/>
                    <a:pt x="8" y="10"/>
                    <a:pt x="10" y="10"/>
                  </a:cubicBezTo>
                  <a:cubicBezTo>
                    <a:pt x="11" y="11"/>
                    <a:pt x="14" y="11"/>
                    <a:pt x="15" y="10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7" y="4"/>
                    <a:pt x="9" y="1"/>
                    <a:pt x="7" y="1"/>
                  </a:cubicBezTo>
                  <a:cubicBezTo>
                    <a:pt x="5" y="0"/>
                    <a:pt x="8" y="1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6" name="Freeform 597">
              <a:extLst>
                <a:ext uri="{FF2B5EF4-FFF2-40B4-BE49-F238E27FC236}">
                  <a16:creationId xmlns:a16="http://schemas.microsoft.com/office/drawing/2014/main" id="{C967FDDD-5FF2-914C-B1B3-879ACEF88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685" y="3709028"/>
              <a:ext cx="32718" cy="23081"/>
            </a:xfrm>
            <a:custGeom>
              <a:avLst/>
              <a:gdLst>
                <a:gd name="T0" fmla="*/ 3 w 4"/>
                <a:gd name="T1" fmla="*/ 2 h 3"/>
                <a:gd name="T2" fmla="*/ 1 w 4"/>
                <a:gd name="T3" fmla="*/ 1 h 3"/>
                <a:gd name="T4" fmla="*/ 3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7" name="Freeform 598">
              <a:extLst>
                <a:ext uri="{FF2B5EF4-FFF2-40B4-BE49-F238E27FC236}">
                  <a16:creationId xmlns:a16="http://schemas.microsoft.com/office/drawing/2014/main" id="{9C68E518-706D-6B4A-A625-81D01F9A3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188" y="3556111"/>
              <a:ext cx="70889" cy="49048"/>
            </a:xfrm>
            <a:custGeom>
              <a:avLst/>
              <a:gdLst>
                <a:gd name="T0" fmla="*/ 1 w 9"/>
                <a:gd name="T1" fmla="*/ 5 h 6"/>
                <a:gd name="T2" fmla="*/ 1 w 9"/>
                <a:gd name="T3" fmla="*/ 1 h 6"/>
                <a:gd name="T4" fmla="*/ 5 w 9"/>
                <a:gd name="T5" fmla="*/ 1 h 6"/>
                <a:gd name="T6" fmla="*/ 9 w 9"/>
                <a:gd name="T7" fmla="*/ 3 h 6"/>
                <a:gd name="T8" fmla="*/ 5 w 9"/>
                <a:gd name="T9" fmla="*/ 5 h 6"/>
                <a:gd name="T10" fmla="*/ 1 w 9"/>
                <a:gd name="T11" fmla="*/ 5 h 6"/>
                <a:gd name="T12" fmla="*/ 1 w 9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1" y="5"/>
                  </a:moveTo>
                  <a:cubicBezTo>
                    <a:pt x="1" y="5"/>
                    <a:pt x="2" y="2"/>
                    <a:pt x="1" y="1"/>
                  </a:cubicBezTo>
                  <a:cubicBezTo>
                    <a:pt x="1" y="0"/>
                    <a:pt x="4" y="1"/>
                    <a:pt x="5" y="1"/>
                  </a:cubicBezTo>
                  <a:cubicBezTo>
                    <a:pt x="6" y="1"/>
                    <a:pt x="9" y="2"/>
                    <a:pt x="9" y="3"/>
                  </a:cubicBezTo>
                  <a:cubicBezTo>
                    <a:pt x="8" y="4"/>
                    <a:pt x="6" y="5"/>
                    <a:pt x="5" y="5"/>
                  </a:cubicBezTo>
                  <a:cubicBezTo>
                    <a:pt x="3" y="6"/>
                    <a:pt x="3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8" name="Freeform 599">
              <a:extLst>
                <a:ext uri="{FF2B5EF4-FFF2-40B4-BE49-F238E27FC236}">
                  <a16:creationId xmlns:a16="http://schemas.microsoft.com/office/drawing/2014/main" id="{7623543E-27FD-F841-8FC5-7D9E2ED94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358" y="3631125"/>
              <a:ext cx="24538" cy="34623"/>
            </a:xfrm>
            <a:custGeom>
              <a:avLst/>
              <a:gdLst>
                <a:gd name="T0" fmla="*/ 2 w 3"/>
                <a:gd name="T1" fmla="*/ 1 h 4"/>
                <a:gd name="T2" fmla="*/ 1 w 3"/>
                <a:gd name="T3" fmla="*/ 3 h 4"/>
                <a:gd name="T4" fmla="*/ 2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0" y="0"/>
                    <a:pt x="0" y="3"/>
                    <a:pt x="1" y="3"/>
                  </a:cubicBezTo>
                  <a:cubicBezTo>
                    <a:pt x="2" y="4"/>
                    <a:pt x="3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9" name="Freeform 600">
              <a:extLst>
                <a:ext uri="{FF2B5EF4-FFF2-40B4-BE49-F238E27FC236}">
                  <a16:creationId xmlns:a16="http://schemas.microsoft.com/office/drawing/2014/main" id="{FEA0BE47-4DB1-EF43-97D9-1BD6AF622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9616" y="3605161"/>
              <a:ext cx="711612" cy="230818"/>
            </a:xfrm>
            <a:custGeom>
              <a:avLst/>
              <a:gdLst>
                <a:gd name="T0" fmla="*/ 17 w 89"/>
                <a:gd name="T1" fmla="*/ 7 h 27"/>
                <a:gd name="T2" fmla="*/ 19 w 89"/>
                <a:gd name="T3" fmla="*/ 4 h 27"/>
                <a:gd name="T4" fmla="*/ 15 w 89"/>
                <a:gd name="T5" fmla="*/ 2 h 27"/>
                <a:gd name="T6" fmla="*/ 12 w 89"/>
                <a:gd name="T7" fmla="*/ 2 h 27"/>
                <a:gd name="T8" fmla="*/ 4 w 89"/>
                <a:gd name="T9" fmla="*/ 1 h 27"/>
                <a:gd name="T10" fmla="*/ 4 w 89"/>
                <a:gd name="T11" fmla="*/ 3 h 27"/>
                <a:gd name="T12" fmla="*/ 0 w 89"/>
                <a:gd name="T13" fmla="*/ 4 h 27"/>
                <a:gd name="T14" fmla="*/ 5 w 89"/>
                <a:gd name="T15" fmla="*/ 5 h 27"/>
                <a:gd name="T16" fmla="*/ 7 w 89"/>
                <a:gd name="T17" fmla="*/ 6 h 27"/>
                <a:gd name="T18" fmla="*/ 6 w 89"/>
                <a:gd name="T19" fmla="*/ 7 h 27"/>
                <a:gd name="T20" fmla="*/ 24 w 89"/>
                <a:gd name="T21" fmla="*/ 13 h 27"/>
                <a:gd name="T22" fmla="*/ 25 w 89"/>
                <a:gd name="T23" fmla="*/ 16 h 27"/>
                <a:gd name="T24" fmla="*/ 24 w 89"/>
                <a:gd name="T25" fmla="*/ 21 h 27"/>
                <a:gd name="T26" fmla="*/ 27 w 89"/>
                <a:gd name="T27" fmla="*/ 25 h 27"/>
                <a:gd name="T28" fmla="*/ 30 w 89"/>
                <a:gd name="T29" fmla="*/ 24 h 27"/>
                <a:gd name="T30" fmla="*/ 33 w 89"/>
                <a:gd name="T31" fmla="*/ 26 h 27"/>
                <a:gd name="T32" fmla="*/ 38 w 89"/>
                <a:gd name="T33" fmla="*/ 26 h 27"/>
                <a:gd name="T34" fmla="*/ 42 w 89"/>
                <a:gd name="T35" fmla="*/ 23 h 27"/>
                <a:gd name="T36" fmla="*/ 45 w 89"/>
                <a:gd name="T37" fmla="*/ 26 h 27"/>
                <a:gd name="T38" fmla="*/ 52 w 89"/>
                <a:gd name="T39" fmla="*/ 27 h 27"/>
                <a:gd name="T40" fmla="*/ 62 w 89"/>
                <a:gd name="T41" fmla="*/ 27 h 27"/>
                <a:gd name="T42" fmla="*/ 65 w 89"/>
                <a:gd name="T43" fmla="*/ 27 h 27"/>
                <a:gd name="T44" fmla="*/ 67 w 89"/>
                <a:gd name="T45" fmla="*/ 24 h 27"/>
                <a:gd name="T46" fmla="*/ 70 w 89"/>
                <a:gd name="T47" fmla="*/ 25 h 27"/>
                <a:gd name="T48" fmla="*/ 76 w 89"/>
                <a:gd name="T49" fmla="*/ 27 h 27"/>
                <a:gd name="T50" fmla="*/ 82 w 89"/>
                <a:gd name="T51" fmla="*/ 26 h 27"/>
                <a:gd name="T52" fmla="*/ 85 w 89"/>
                <a:gd name="T53" fmla="*/ 24 h 27"/>
                <a:gd name="T54" fmla="*/ 85 w 89"/>
                <a:gd name="T55" fmla="*/ 22 h 27"/>
                <a:gd name="T56" fmla="*/ 82 w 89"/>
                <a:gd name="T57" fmla="*/ 22 h 27"/>
                <a:gd name="T58" fmla="*/ 85 w 89"/>
                <a:gd name="T59" fmla="*/ 17 h 27"/>
                <a:gd name="T60" fmla="*/ 80 w 89"/>
                <a:gd name="T61" fmla="*/ 16 h 27"/>
                <a:gd name="T62" fmla="*/ 78 w 89"/>
                <a:gd name="T63" fmla="*/ 14 h 27"/>
                <a:gd name="T64" fmla="*/ 70 w 89"/>
                <a:gd name="T65" fmla="*/ 14 h 27"/>
                <a:gd name="T66" fmla="*/ 65 w 89"/>
                <a:gd name="T67" fmla="*/ 14 h 27"/>
                <a:gd name="T68" fmla="*/ 55 w 89"/>
                <a:gd name="T69" fmla="*/ 17 h 27"/>
                <a:gd name="T70" fmla="*/ 56 w 89"/>
                <a:gd name="T71" fmla="*/ 18 h 27"/>
                <a:gd name="T72" fmla="*/ 52 w 89"/>
                <a:gd name="T73" fmla="*/ 18 h 27"/>
                <a:gd name="T74" fmla="*/ 49 w 89"/>
                <a:gd name="T75" fmla="*/ 16 h 27"/>
                <a:gd name="T76" fmla="*/ 46 w 89"/>
                <a:gd name="T77" fmla="*/ 17 h 27"/>
                <a:gd name="T78" fmla="*/ 42 w 89"/>
                <a:gd name="T79" fmla="*/ 16 h 27"/>
                <a:gd name="T80" fmla="*/ 41 w 89"/>
                <a:gd name="T81" fmla="*/ 18 h 27"/>
                <a:gd name="T82" fmla="*/ 38 w 89"/>
                <a:gd name="T83" fmla="*/ 16 h 27"/>
                <a:gd name="T84" fmla="*/ 39 w 89"/>
                <a:gd name="T85" fmla="*/ 14 h 27"/>
                <a:gd name="T86" fmla="*/ 34 w 89"/>
                <a:gd name="T87" fmla="*/ 12 h 27"/>
                <a:gd name="T88" fmla="*/ 30 w 89"/>
                <a:gd name="T89" fmla="*/ 13 h 27"/>
                <a:gd name="T90" fmla="*/ 32 w 89"/>
                <a:gd name="T91" fmla="*/ 12 h 27"/>
                <a:gd name="T92" fmla="*/ 28 w 89"/>
                <a:gd name="T93" fmla="*/ 9 h 27"/>
                <a:gd name="T94" fmla="*/ 38 w 89"/>
                <a:gd name="T95" fmla="*/ 10 h 27"/>
                <a:gd name="T96" fmla="*/ 33 w 89"/>
                <a:gd name="T97" fmla="*/ 7 h 27"/>
                <a:gd name="T98" fmla="*/ 28 w 89"/>
                <a:gd name="T99" fmla="*/ 7 h 27"/>
                <a:gd name="T100" fmla="*/ 32 w 89"/>
                <a:gd name="T101" fmla="*/ 6 h 27"/>
                <a:gd name="T102" fmla="*/ 27 w 89"/>
                <a:gd name="T103" fmla="*/ 5 h 27"/>
                <a:gd name="T104" fmla="*/ 17 w 89"/>
                <a:gd name="T105" fmla="*/ 7 h 27"/>
                <a:gd name="T106" fmla="*/ 17 w 89"/>
                <a:gd name="T107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27">
                  <a:moveTo>
                    <a:pt x="17" y="7"/>
                  </a:moveTo>
                  <a:cubicBezTo>
                    <a:pt x="18" y="7"/>
                    <a:pt x="20" y="5"/>
                    <a:pt x="19" y="4"/>
                  </a:cubicBezTo>
                  <a:cubicBezTo>
                    <a:pt x="18" y="3"/>
                    <a:pt x="16" y="2"/>
                    <a:pt x="15" y="2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9" y="1"/>
                    <a:pt x="7" y="0"/>
                    <a:pt x="4" y="1"/>
                  </a:cubicBezTo>
                  <a:cubicBezTo>
                    <a:pt x="0" y="2"/>
                    <a:pt x="3" y="2"/>
                    <a:pt x="4" y="3"/>
                  </a:cubicBezTo>
                  <a:cubicBezTo>
                    <a:pt x="4" y="3"/>
                    <a:pt x="0" y="3"/>
                    <a:pt x="0" y="4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5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12" y="11"/>
                    <a:pt x="21" y="5"/>
                    <a:pt x="24" y="13"/>
                  </a:cubicBezTo>
                  <a:cubicBezTo>
                    <a:pt x="24" y="14"/>
                    <a:pt x="26" y="15"/>
                    <a:pt x="25" y="16"/>
                  </a:cubicBezTo>
                  <a:cubicBezTo>
                    <a:pt x="24" y="18"/>
                    <a:pt x="23" y="19"/>
                    <a:pt x="24" y="21"/>
                  </a:cubicBezTo>
                  <a:cubicBezTo>
                    <a:pt x="24" y="21"/>
                    <a:pt x="26" y="25"/>
                    <a:pt x="27" y="25"/>
                  </a:cubicBezTo>
                  <a:cubicBezTo>
                    <a:pt x="28" y="26"/>
                    <a:pt x="30" y="23"/>
                    <a:pt x="30" y="24"/>
                  </a:cubicBezTo>
                  <a:cubicBezTo>
                    <a:pt x="31" y="24"/>
                    <a:pt x="32" y="26"/>
                    <a:pt x="33" y="26"/>
                  </a:cubicBezTo>
                  <a:cubicBezTo>
                    <a:pt x="35" y="27"/>
                    <a:pt x="37" y="26"/>
                    <a:pt x="38" y="26"/>
                  </a:cubicBezTo>
                  <a:cubicBezTo>
                    <a:pt x="39" y="25"/>
                    <a:pt x="41" y="23"/>
                    <a:pt x="42" y="23"/>
                  </a:cubicBezTo>
                  <a:cubicBezTo>
                    <a:pt x="42" y="23"/>
                    <a:pt x="44" y="26"/>
                    <a:pt x="45" y="26"/>
                  </a:cubicBezTo>
                  <a:cubicBezTo>
                    <a:pt x="47" y="27"/>
                    <a:pt x="50" y="27"/>
                    <a:pt x="52" y="27"/>
                  </a:cubicBezTo>
                  <a:cubicBezTo>
                    <a:pt x="56" y="27"/>
                    <a:pt x="59" y="27"/>
                    <a:pt x="62" y="27"/>
                  </a:cubicBezTo>
                  <a:cubicBezTo>
                    <a:pt x="63" y="27"/>
                    <a:pt x="64" y="27"/>
                    <a:pt x="65" y="27"/>
                  </a:cubicBezTo>
                  <a:cubicBezTo>
                    <a:pt x="67" y="26"/>
                    <a:pt x="66" y="24"/>
                    <a:pt x="67" y="24"/>
                  </a:cubicBezTo>
                  <a:cubicBezTo>
                    <a:pt x="68" y="23"/>
                    <a:pt x="69" y="24"/>
                    <a:pt x="70" y="25"/>
                  </a:cubicBezTo>
                  <a:cubicBezTo>
                    <a:pt x="71" y="26"/>
                    <a:pt x="74" y="27"/>
                    <a:pt x="76" y="27"/>
                  </a:cubicBezTo>
                  <a:cubicBezTo>
                    <a:pt x="78" y="27"/>
                    <a:pt x="80" y="27"/>
                    <a:pt x="82" y="26"/>
                  </a:cubicBezTo>
                  <a:cubicBezTo>
                    <a:pt x="84" y="26"/>
                    <a:pt x="83" y="24"/>
                    <a:pt x="85" y="24"/>
                  </a:cubicBezTo>
                  <a:cubicBezTo>
                    <a:pt x="86" y="24"/>
                    <a:pt x="87" y="21"/>
                    <a:pt x="85" y="22"/>
                  </a:cubicBezTo>
                  <a:cubicBezTo>
                    <a:pt x="85" y="22"/>
                    <a:pt x="83" y="22"/>
                    <a:pt x="82" y="22"/>
                  </a:cubicBezTo>
                  <a:cubicBezTo>
                    <a:pt x="82" y="22"/>
                    <a:pt x="89" y="18"/>
                    <a:pt x="85" y="17"/>
                  </a:cubicBezTo>
                  <a:cubicBezTo>
                    <a:pt x="84" y="17"/>
                    <a:pt x="82" y="16"/>
                    <a:pt x="80" y="16"/>
                  </a:cubicBezTo>
                  <a:cubicBezTo>
                    <a:pt x="78" y="16"/>
                    <a:pt x="80" y="14"/>
                    <a:pt x="78" y="14"/>
                  </a:cubicBezTo>
                  <a:cubicBezTo>
                    <a:pt x="75" y="14"/>
                    <a:pt x="73" y="14"/>
                    <a:pt x="70" y="14"/>
                  </a:cubicBezTo>
                  <a:cubicBezTo>
                    <a:pt x="68" y="14"/>
                    <a:pt x="67" y="13"/>
                    <a:pt x="65" y="14"/>
                  </a:cubicBezTo>
                  <a:cubicBezTo>
                    <a:pt x="64" y="14"/>
                    <a:pt x="55" y="16"/>
                    <a:pt x="55" y="17"/>
                  </a:cubicBezTo>
                  <a:cubicBezTo>
                    <a:pt x="55" y="17"/>
                    <a:pt x="56" y="17"/>
                    <a:pt x="56" y="18"/>
                  </a:cubicBezTo>
                  <a:cubicBezTo>
                    <a:pt x="56" y="18"/>
                    <a:pt x="53" y="18"/>
                    <a:pt x="52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6"/>
                    <a:pt x="47" y="17"/>
                    <a:pt x="46" y="17"/>
                  </a:cubicBezTo>
                  <a:cubicBezTo>
                    <a:pt x="45" y="17"/>
                    <a:pt x="43" y="16"/>
                    <a:pt x="42" y="16"/>
                  </a:cubicBezTo>
                  <a:cubicBezTo>
                    <a:pt x="41" y="16"/>
                    <a:pt x="42" y="18"/>
                    <a:pt x="41" y="18"/>
                  </a:cubicBezTo>
                  <a:cubicBezTo>
                    <a:pt x="40" y="18"/>
                    <a:pt x="39" y="16"/>
                    <a:pt x="38" y="16"/>
                  </a:cubicBezTo>
                  <a:cubicBezTo>
                    <a:pt x="35" y="16"/>
                    <a:pt x="39" y="15"/>
                    <a:pt x="39" y="14"/>
                  </a:cubicBezTo>
                  <a:cubicBezTo>
                    <a:pt x="39" y="13"/>
                    <a:pt x="35" y="12"/>
                    <a:pt x="34" y="12"/>
                  </a:cubicBezTo>
                  <a:cubicBezTo>
                    <a:pt x="34" y="12"/>
                    <a:pt x="30" y="13"/>
                    <a:pt x="30" y="13"/>
                  </a:cubicBezTo>
                  <a:cubicBezTo>
                    <a:pt x="30" y="12"/>
                    <a:pt x="32" y="12"/>
                    <a:pt x="32" y="12"/>
                  </a:cubicBezTo>
                  <a:cubicBezTo>
                    <a:pt x="32" y="11"/>
                    <a:pt x="27" y="10"/>
                    <a:pt x="28" y="9"/>
                  </a:cubicBezTo>
                  <a:cubicBezTo>
                    <a:pt x="28" y="9"/>
                    <a:pt x="38" y="10"/>
                    <a:pt x="38" y="10"/>
                  </a:cubicBezTo>
                  <a:cubicBezTo>
                    <a:pt x="38" y="9"/>
                    <a:pt x="34" y="8"/>
                    <a:pt x="33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5"/>
                    <a:pt x="27" y="5"/>
                    <a:pt x="27" y="5"/>
                  </a:cubicBezTo>
                  <a:cubicBezTo>
                    <a:pt x="23" y="5"/>
                    <a:pt x="21" y="6"/>
                    <a:pt x="17" y="7"/>
                  </a:cubicBezTo>
                  <a:cubicBezTo>
                    <a:pt x="17" y="7"/>
                    <a:pt x="18" y="7"/>
                    <a:pt x="1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0" name="Freeform 601">
              <a:extLst>
                <a:ext uri="{FF2B5EF4-FFF2-40B4-BE49-F238E27FC236}">
                  <a16:creationId xmlns:a16="http://schemas.microsoft.com/office/drawing/2014/main" id="{24F81027-9EC2-0D4E-B838-9580C6B6B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78" y="3207002"/>
              <a:ext cx="471680" cy="314488"/>
            </a:xfrm>
            <a:custGeom>
              <a:avLst/>
              <a:gdLst>
                <a:gd name="T0" fmla="*/ 55 w 59"/>
                <a:gd name="T1" fmla="*/ 21 h 37"/>
                <a:gd name="T2" fmla="*/ 46 w 59"/>
                <a:gd name="T3" fmla="*/ 20 h 37"/>
                <a:gd name="T4" fmla="*/ 46 w 59"/>
                <a:gd name="T5" fmla="*/ 18 h 37"/>
                <a:gd name="T6" fmla="*/ 44 w 59"/>
                <a:gd name="T7" fmla="*/ 15 h 37"/>
                <a:gd name="T8" fmla="*/ 44 w 59"/>
                <a:gd name="T9" fmla="*/ 11 h 37"/>
                <a:gd name="T10" fmla="*/ 43 w 59"/>
                <a:gd name="T11" fmla="*/ 15 h 37"/>
                <a:gd name="T12" fmla="*/ 35 w 59"/>
                <a:gd name="T13" fmla="*/ 10 h 37"/>
                <a:gd name="T14" fmla="*/ 24 w 59"/>
                <a:gd name="T15" fmla="*/ 2 h 37"/>
                <a:gd name="T16" fmla="*/ 12 w 59"/>
                <a:gd name="T17" fmla="*/ 1 h 37"/>
                <a:gd name="T18" fmla="*/ 12 w 59"/>
                <a:gd name="T19" fmla="*/ 3 h 37"/>
                <a:gd name="T20" fmla="*/ 6 w 59"/>
                <a:gd name="T21" fmla="*/ 5 h 37"/>
                <a:gd name="T22" fmla="*/ 11 w 59"/>
                <a:gd name="T23" fmla="*/ 9 h 37"/>
                <a:gd name="T24" fmla="*/ 6 w 59"/>
                <a:gd name="T25" fmla="*/ 9 h 37"/>
                <a:gd name="T26" fmla="*/ 5 w 59"/>
                <a:gd name="T27" fmla="*/ 11 h 37"/>
                <a:gd name="T28" fmla="*/ 6 w 59"/>
                <a:gd name="T29" fmla="*/ 14 h 37"/>
                <a:gd name="T30" fmla="*/ 10 w 59"/>
                <a:gd name="T31" fmla="*/ 14 h 37"/>
                <a:gd name="T32" fmla="*/ 0 w 59"/>
                <a:gd name="T33" fmla="*/ 15 h 37"/>
                <a:gd name="T34" fmla="*/ 7 w 59"/>
                <a:gd name="T35" fmla="*/ 20 h 37"/>
                <a:gd name="T36" fmla="*/ 8 w 59"/>
                <a:gd name="T37" fmla="*/ 23 h 37"/>
                <a:gd name="T38" fmla="*/ 14 w 59"/>
                <a:gd name="T39" fmla="*/ 23 h 37"/>
                <a:gd name="T40" fmla="*/ 26 w 59"/>
                <a:gd name="T41" fmla="*/ 23 h 37"/>
                <a:gd name="T42" fmla="*/ 28 w 59"/>
                <a:gd name="T43" fmla="*/ 24 h 37"/>
                <a:gd name="T44" fmla="*/ 16 w 59"/>
                <a:gd name="T45" fmla="*/ 25 h 37"/>
                <a:gd name="T46" fmla="*/ 16 w 59"/>
                <a:gd name="T47" fmla="*/ 30 h 37"/>
                <a:gd name="T48" fmla="*/ 19 w 59"/>
                <a:gd name="T49" fmla="*/ 33 h 37"/>
                <a:gd name="T50" fmla="*/ 32 w 59"/>
                <a:gd name="T51" fmla="*/ 35 h 37"/>
                <a:gd name="T52" fmla="*/ 34 w 59"/>
                <a:gd name="T53" fmla="*/ 36 h 37"/>
                <a:gd name="T54" fmla="*/ 40 w 59"/>
                <a:gd name="T55" fmla="*/ 35 h 37"/>
                <a:gd name="T56" fmla="*/ 41 w 59"/>
                <a:gd name="T57" fmla="*/ 35 h 37"/>
                <a:gd name="T58" fmla="*/ 41 w 59"/>
                <a:gd name="T59" fmla="*/ 29 h 37"/>
                <a:gd name="T60" fmla="*/ 46 w 59"/>
                <a:gd name="T61" fmla="*/ 30 h 37"/>
                <a:gd name="T62" fmla="*/ 51 w 59"/>
                <a:gd name="T63" fmla="*/ 28 h 37"/>
                <a:gd name="T64" fmla="*/ 54 w 59"/>
                <a:gd name="T65" fmla="*/ 26 h 37"/>
                <a:gd name="T66" fmla="*/ 58 w 59"/>
                <a:gd name="T6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37">
                  <a:moveTo>
                    <a:pt x="58" y="24"/>
                  </a:moveTo>
                  <a:cubicBezTo>
                    <a:pt x="58" y="22"/>
                    <a:pt x="56" y="22"/>
                    <a:pt x="55" y="21"/>
                  </a:cubicBezTo>
                  <a:cubicBezTo>
                    <a:pt x="54" y="20"/>
                    <a:pt x="53" y="22"/>
                    <a:pt x="52" y="21"/>
                  </a:cubicBezTo>
                  <a:cubicBezTo>
                    <a:pt x="50" y="19"/>
                    <a:pt x="48" y="21"/>
                    <a:pt x="46" y="20"/>
                  </a:cubicBezTo>
                  <a:cubicBezTo>
                    <a:pt x="46" y="20"/>
                    <a:pt x="48" y="19"/>
                    <a:pt x="48" y="18"/>
                  </a:cubicBezTo>
                  <a:cubicBezTo>
                    <a:pt x="48" y="18"/>
                    <a:pt x="46" y="18"/>
                    <a:pt x="46" y="18"/>
                  </a:cubicBezTo>
                  <a:cubicBezTo>
                    <a:pt x="46" y="17"/>
                    <a:pt x="47" y="17"/>
                    <a:pt x="47" y="16"/>
                  </a:cubicBezTo>
                  <a:cubicBezTo>
                    <a:pt x="47" y="15"/>
                    <a:pt x="44" y="16"/>
                    <a:pt x="44" y="15"/>
                  </a:cubicBezTo>
                  <a:cubicBezTo>
                    <a:pt x="43" y="15"/>
                    <a:pt x="45" y="14"/>
                    <a:pt x="45" y="14"/>
                  </a:cubicBezTo>
                  <a:cubicBezTo>
                    <a:pt x="46" y="13"/>
                    <a:pt x="44" y="12"/>
                    <a:pt x="44" y="11"/>
                  </a:cubicBezTo>
                  <a:cubicBezTo>
                    <a:pt x="43" y="10"/>
                    <a:pt x="38" y="11"/>
                    <a:pt x="38" y="11"/>
                  </a:cubicBezTo>
                  <a:cubicBezTo>
                    <a:pt x="38" y="12"/>
                    <a:pt x="43" y="14"/>
                    <a:pt x="43" y="15"/>
                  </a:cubicBezTo>
                  <a:cubicBezTo>
                    <a:pt x="42" y="16"/>
                    <a:pt x="39" y="14"/>
                    <a:pt x="38" y="13"/>
                  </a:cubicBezTo>
                  <a:cubicBezTo>
                    <a:pt x="36" y="12"/>
                    <a:pt x="39" y="10"/>
                    <a:pt x="35" y="10"/>
                  </a:cubicBezTo>
                  <a:cubicBezTo>
                    <a:pt x="33" y="10"/>
                    <a:pt x="30" y="10"/>
                    <a:pt x="29" y="8"/>
                  </a:cubicBezTo>
                  <a:cubicBezTo>
                    <a:pt x="28" y="6"/>
                    <a:pt x="26" y="3"/>
                    <a:pt x="24" y="2"/>
                  </a:cubicBezTo>
                  <a:cubicBezTo>
                    <a:pt x="21" y="1"/>
                    <a:pt x="18" y="0"/>
                    <a:pt x="16" y="0"/>
                  </a:cubicBezTo>
                  <a:cubicBezTo>
                    <a:pt x="15" y="0"/>
                    <a:pt x="10" y="0"/>
                    <a:pt x="12" y="1"/>
                  </a:cubicBezTo>
                  <a:cubicBezTo>
                    <a:pt x="13" y="1"/>
                    <a:pt x="17" y="2"/>
                    <a:pt x="17" y="2"/>
                  </a:cubicBezTo>
                  <a:cubicBezTo>
                    <a:pt x="17" y="4"/>
                    <a:pt x="13" y="3"/>
                    <a:pt x="12" y="3"/>
                  </a:cubicBezTo>
                  <a:cubicBezTo>
                    <a:pt x="12" y="3"/>
                    <a:pt x="13" y="4"/>
                    <a:pt x="13" y="4"/>
                  </a:cubicBezTo>
                  <a:cubicBezTo>
                    <a:pt x="13" y="5"/>
                    <a:pt x="7" y="2"/>
                    <a:pt x="6" y="5"/>
                  </a:cubicBezTo>
                  <a:cubicBezTo>
                    <a:pt x="6" y="5"/>
                    <a:pt x="11" y="7"/>
                    <a:pt x="12" y="7"/>
                  </a:cubicBezTo>
                  <a:cubicBezTo>
                    <a:pt x="10" y="6"/>
                    <a:pt x="11" y="9"/>
                    <a:pt x="11" y="9"/>
                  </a:cubicBezTo>
                  <a:cubicBezTo>
                    <a:pt x="11" y="10"/>
                    <a:pt x="4" y="7"/>
                    <a:pt x="3" y="8"/>
                  </a:cubicBezTo>
                  <a:cubicBezTo>
                    <a:pt x="3" y="7"/>
                    <a:pt x="6" y="8"/>
                    <a:pt x="6" y="9"/>
                  </a:cubicBezTo>
                  <a:cubicBezTo>
                    <a:pt x="6" y="8"/>
                    <a:pt x="4" y="9"/>
                    <a:pt x="4" y="9"/>
                  </a:cubicBezTo>
                  <a:cubicBezTo>
                    <a:pt x="3" y="10"/>
                    <a:pt x="5" y="11"/>
                    <a:pt x="5" y="11"/>
                  </a:cubicBezTo>
                  <a:cubicBezTo>
                    <a:pt x="6" y="12"/>
                    <a:pt x="2" y="12"/>
                    <a:pt x="1" y="12"/>
                  </a:cubicBezTo>
                  <a:cubicBezTo>
                    <a:pt x="2" y="12"/>
                    <a:pt x="4" y="13"/>
                    <a:pt x="6" y="14"/>
                  </a:cubicBezTo>
                  <a:cubicBezTo>
                    <a:pt x="8" y="14"/>
                    <a:pt x="10" y="13"/>
                    <a:pt x="12" y="13"/>
                  </a:cubicBezTo>
                  <a:cubicBezTo>
                    <a:pt x="12" y="13"/>
                    <a:pt x="10" y="14"/>
                    <a:pt x="10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6"/>
                    <a:pt x="0" y="15"/>
                    <a:pt x="0" y="15"/>
                  </a:cubicBezTo>
                  <a:cubicBezTo>
                    <a:pt x="0" y="15"/>
                    <a:pt x="2" y="18"/>
                    <a:pt x="2" y="18"/>
                  </a:cubicBezTo>
                  <a:cubicBezTo>
                    <a:pt x="3" y="19"/>
                    <a:pt x="7" y="21"/>
                    <a:pt x="7" y="20"/>
                  </a:cubicBezTo>
                  <a:cubicBezTo>
                    <a:pt x="7" y="21"/>
                    <a:pt x="5" y="20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9" y="24"/>
                    <a:pt x="10" y="23"/>
                    <a:pt x="11" y="23"/>
                  </a:cubicBezTo>
                  <a:cubicBezTo>
                    <a:pt x="12" y="22"/>
                    <a:pt x="13" y="24"/>
                    <a:pt x="14" y="23"/>
                  </a:cubicBezTo>
                  <a:cubicBezTo>
                    <a:pt x="17" y="22"/>
                    <a:pt x="19" y="21"/>
                    <a:pt x="21" y="22"/>
                  </a:cubicBezTo>
                  <a:cubicBezTo>
                    <a:pt x="23" y="23"/>
                    <a:pt x="24" y="23"/>
                    <a:pt x="26" y="23"/>
                  </a:cubicBezTo>
                  <a:cubicBezTo>
                    <a:pt x="25" y="23"/>
                    <a:pt x="23" y="23"/>
                    <a:pt x="21" y="23"/>
                  </a:cubicBezTo>
                  <a:cubicBezTo>
                    <a:pt x="23" y="23"/>
                    <a:pt x="27" y="23"/>
                    <a:pt x="28" y="24"/>
                  </a:cubicBezTo>
                  <a:cubicBezTo>
                    <a:pt x="28" y="24"/>
                    <a:pt x="23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6" y="26"/>
                    <a:pt x="12" y="27"/>
                    <a:pt x="13" y="27"/>
                  </a:cubicBezTo>
                  <a:cubicBezTo>
                    <a:pt x="14" y="28"/>
                    <a:pt x="15" y="28"/>
                    <a:pt x="16" y="30"/>
                  </a:cubicBezTo>
                  <a:cubicBezTo>
                    <a:pt x="16" y="32"/>
                    <a:pt x="22" y="30"/>
                    <a:pt x="23" y="32"/>
                  </a:cubicBezTo>
                  <a:cubicBezTo>
                    <a:pt x="23" y="32"/>
                    <a:pt x="19" y="32"/>
                    <a:pt x="19" y="33"/>
                  </a:cubicBezTo>
                  <a:cubicBezTo>
                    <a:pt x="20" y="34"/>
                    <a:pt x="25" y="36"/>
                    <a:pt x="26" y="36"/>
                  </a:cubicBezTo>
                  <a:cubicBezTo>
                    <a:pt x="26" y="36"/>
                    <a:pt x="32" y="36"/>
                    <a:pt x="32" y="35"/>
                  </a:cubicBezTo>
                  <a:cubicBezTo>
                    <a:pt x="32" y="35"/>
                    <a:pt x="31" y="35"/>
                    <a:pt x="31" y="35"/>
                  </a:cubicBezTo>
                  <a:cubicBezTo>
                    <a:pt x="31" y="33"/>
                    <a:pt x="35" y="36"/>
                    <a:pt x="34" y="36"/>
                  </a:cubicBezTo>
                  <a:cubicBezTo>
                    <a:pt x="35" y="36"/>
                    <a:pt x="33" y="33"/>
                    <a:pt x="33" y="32"/>
                  </a:cubicBezTo>
                  <a:cubicBezTo>
                    <a:pt x="35" y="31"/>
                    <a:pt x="37" y="37"/>
                    <a:pt x="40" y="35"/>
                  </a:cubicBezTo>
                  <a:cubicBezTo>
                    <a:pt x="41" y="34"/>
                    <a:pt x="39" y="32"/>
                    <a:pt x="40" y="32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2" y="35"/>
                    <a:pt x="43" y="31"/>
                    <a:pt x="42" y="31"/>
                  </a:cubicBezTo>
                  <a:cubicBezTo>
                    <a:pt x="42" y="30"/>
                    <a:pt x="42" y="29"/>
                    <a:pt x="41" y="29"/>
                  </a:cubicBezTo>
                  <a:cubicBezTo>
                    <a:pt x="41" y="28"/>
                    <a:pt x="42" y="26"/>
                    <a:pt x="43" y="27"/>
                  </a:cubicBezTo>
                  <a:cubicBezTo>
                    <a:pt x="44" y="28"/>
                    <a:pt x="43" y="32"/>
                    <a:pt x="46" y="30"/>
                  </a:cubicBezTo>
                  <a:cubicBezTo>
                    <a:pt x="47" y="29"/>
                    <a:pt x="50" y="25"/>
                    <a:pt x="52" y="27"/>
                  </a:cubicBezTo>
                  <a:cubicBezTo>
                    <a:pt x="53" y="27"/>
                    <a:pt x="51" y="28"/>
                    <a:pt x="51" y="28"/>
                  </a:cubicBezTo>
                  <a:cubicBezTo>
                    <a:pt x="51" y="28"/>
                    <a:pt x="56" y="27"/>
                    <a:pt x="56" y="27"/>
                  </a:cubicBezTo>
                  <a:cubicBezTo>
                    <a:pt x="56" y="27"/>
                    <a:pt x="54" y="27"/>
                    <a:pt x="54" y="26"/>
                  </a:cubicBezTo>
                  <a:cubicBezTo>
                    <a:pt x="54" y="25"/>
                    <a:pt x="59" y="25"/>
                    <a:pt x="58" y="24"/>
                  </a:cubicBezTo>
                  <a:cubicBezTo>
                    <a:pt x="58" y="22"/>
                    <a:pt x="58" y="25"/>
                    <a:pt x="58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1" name="Freeform 602">
              <a:extLst>
                <a:ext uri="{FF2B5EF4-FFF2-40B4-BE49-F238E27FC236}">
                  <a16:creationId xmlns:a16="http://schemas.microsoft.com/office/drawing/2014/main" id="{7C6A41AE-7287-1A47-AC34-191E2CC9C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6828" y="3013694"/>
              <a:ext cx="1246001" cy="686680"/>
            </a:xfrm>
            <a:custGeom>
              <a:avLst/>
              <a:gdLst>
                <a:gd name="T0" fmla="*/ 15 w 156"/>
                <a:gd name="T1" fmla="*/ 77 h 81"/>
                <a:gd name="T2" fmla="*/ 27 w 156"/>
                <a:gd name="T3" fmla="*/ 76 h 81"/>
                <a:gd name="T4" fmla="*/ 37 w 156"/>
                <a:gd name="T5" fmla="*/ 78 h 81"/>
                <a:gd name="T6" fmla="*/ 48 w 156"/>
                <a:gd name="T7" fmla="*/ 77 h 81"/>
                <a:gd name="T8" fmla="*/ 65 w 156"/>
                <a:gd name="T9" fmla="*/ 76 h 81"/>
                <a:gd name="T10" fmla="*/ 59 w 156"/>
                <a:gd name="T11" fmla="*/ 70 h 81"/>
                <a:gd name="T12" fmla="*/ 50 w 156"/>
                <a:gd name="T13" fmla="*/ 65 h 81"/>
                <a:gd name="T14" fmla="*/ 73 w 156"/>
                <a:gd name="T15" fmla="*/ 61 h 81"/>
                <a:gd name="T16" fmla="*/ 76 w 156"/>
                <a:gd name="T17" fmla="*/ 55 h 81"/>
                <a:gd name="T18" fmla="*/ 71 w 156"/>
                <a:gd name="T19" fmla="*/ 50 h 81"/>
                <a:gd name="T20" fmla="*/ 72 w 156"/>
                <a:gd name="T21" fmla="*/ 48 h 81"/>
                <a:gd name="T22" fmla="*/ 78 w 156"/>
                <a:gd name="T23" fmla="*/ 45 h 81"/>
                <a:gd name="T24" fmla="*/ 90 w 156"/>
                <a:gd name="T25" fmla="*/ 44 h 81"/>
                <a:gd name="T26" fmla="*/ 105 w 156"/>
                <a:gd name="T27" fmla="*/ 37 h 81"/>
                <a:gd name="T28" fmla="*/ 105 w 156"/>
                <a:gd name="T29" fmla="*/ 32 h 81"/>
                <a:gd name="T30" fmla="*/ 136 w 156"/>
                <a:gd name="T31" fmla="*/ 21 h 81"/>
                <a:gd name="T32" fmla="*/ 115 w 156"/>
                <a:gd name="T33" fmla="*/ 23 h 81"/>
                <a:gd name="T34" fmla="*/ 134 w 156"/>
                <a:gd name="T35" fmla="*/ 18 h 81"/>
                <a:gd name="T36" fmla="*/ 146 w 156"/>
                <a:gd name="T37" fmla="*/ 10 h 81"/>
                <a:gd name="T38" fmla="*/ 133 w 156"/>
                <a:gd name="T39" fmla="*/ 5 h 81"/>
                <a:gd name="T40" fmla="*/ 121 w 156"/>
                <a:gd name="T41" fmla="*/ 5 h 81"/>
                <a:gd name="T42" fmla="*/ 100 w 156"/>
                <a:gd name="T43" fmla="*/ 2 h 81"/>
                <a:gd name="T44" fmla="*/ 91 w 156"/>
                <a:gd name="T45" fmla="*/ 5 h 81"/>
                <a:gd name="T46" fmla="*/ 80 w 156"/>
                <a:gd name="T47" fmla="*/ 8 h 81"/>
                <a:gd name="T48" fmla="*/ 58 w 156"/>
                <a:gd name="T49" fmla="*/ 4 h 81"/>
                <a:gd name="T50" fmla="*/ 52 w 156"/>
                <a:gd name="T51" fmla="*/ 5 h 81"/>
                <a:gd name="T52" fmla="*/ 46 w 156"/>
                <a:gd name="T53" fmla="*/ 10 h 81"/>
                <a:gd name="T54" fmla="*/ 45 w 156"/>
                <a:gd name="T55" fmla="*/ 12 h 81"/>
                <a:gd name="T56" fmla="*/ 31 w 156"/>
                <a:gd name="T57" fmla="*/ 10 h 81"/>
                <a:gd name="T58" fmla="*/ 34 w 156"/>
                <a:gd name="T59" fmla="*/ 16 h 81"/>
                <a:gd name="T60" fmla="*/ 23 w 156"/>
                <a:gd name="T61" fmla="*/ 16 h 81"/>
                <a:gd name="T62" fmla="*/ 5 w 156"/>
                <a:gd name="T63" fmla="*/ 17 h 81"/>
                <a:gd name="T64" fmla="*/ 11 w 156"/>
                <a:gd name="T65" fmla="*/ 21 h 81"/>
                <a:gd name="T66" fmla="*/ 13 w 156"/>
                <a:gd name="T67" fmla="*/ 26 h 81"/>
                <a:gd name="T68" fmla="*/ 23 w 156"/>
                <a:gd name="T69" fmla="*/ 27 h 81"/>
                <a:gd name="T70" fmla="*/ 20 w 156"/>
                <a:gd name="T71" fmla="*/ 31 h 81"/>
                <a:gd name="T72" fmla="*/ 26 w 156"/>
                <a:gd name="T73" fmla="*/ 30 h 81"/>
                <a:gd name="T74" fmla="*/ 42 w 156"/>
                <a:gd name="T75" fmla="*/ 30 h 81"/>
                <a:gd name="T76" fmla="*/ 52 w 156"/>
                <a:gd name="T77" fmla="*/ 31 h 81"/>
                <a:gd name="T78" fmla="*/ 73 w 156"/>
                <a:gd name="T79" fmla="*/ 21 h 81"/>
                <a:gd name="T80" fmla="*/ 60 w 156"/>
                <a:gd name="T81" fmla="*/ 31 h 81"/>
                <a:gd name="T82" fmla="*/ 44 w 156"/>
                <a:gd name="T83" fmla="*/ 35 h 81"/>
                <a:gd name="T84" fmla="*/ 58 w 156"/>
                <a:gd name="T85" fmla="*/ 42 h 81"/>
                <a:gd name="T86" fmla="*/ 32 w 156"/>
                <a:gd name="T87" fmla="*/ 39 h 81"/>
                <a:gd name="T88" fmla="*/ 42 w 156"/>
                <a:gd name="T89" fmla="*/ 50 h 81"/>
                <a:gd name="T90" fmla="*/ 44 w 156"/>
                <a:gd name="T91" fmla="*/ 52 h 81"/>
                <a:gd name="T92" fmla="*/ 30 w 156"/>
                <a:gd name="T93" fmla="*/ 52 h 81"/>
                <a:gd name="T94" fmla="*/ 27 w 156"/>
                <a:gd name="T95" fmla="*/ 59 h 81"/>
                <a:gd name="T96" fmla="*/ 36 w 156"/>
                <a:gd name="T97" fmla="*/ 57 h 81"/>
                <a:gd name="T98" fmla="*/ 34 w 156"/>
                <a:gd name="T99" fmla="*/ 60 h 81"/>
                <a:gd name="T100" fmla="*/ 37 w 156"/>
                <a:gd name="T101" fmla="*/ 65 h 81"/>
                <a:gd name="T102" fmla="*/ 38 w 156"/>
                <a:gd name="T103" fmla="*/ 68 h 81"/>
                <a:gd name="T104" fmla="*/ 19 w 156"/>
                <a:gd name="T105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" h="81">
                  <a:moveTo>
                    <a:pt x="26" y="70"/>
                  </a:moveTo>
                  <a:cubicBezTo>
                    <a:pt x="22" y="70"/>
                    <a:pt x="17" y="70"/>
                    <a:pt x="13" y="71"/>
                  </a:cubicBezTo>
                  <a:cubicBezTo>
                    <a:pt x="11" y="72"/>
                    <a:pt x="11" y="75"/>
                    <a:pt x="12" y="76"/>
                  </a:cubicBezTo>
                  <a:cubicBezTo>
                    <a:pt x="13" y="77"/>
                    <a:pt x="15" y="78"/>
                    <a:pt x="15" y="77"/>
                  </a:cubicBezTo>
                  <a:cubicBezTo>
                    <a:pt x="17" y="77"/>
                    <a:pt x="16" y="76"/>
                    <a:pt x="17" y="75"/>
                  </a:cubicBezTo>
                  <a:cubicBezTo>
                    <a:pt x="17" y="75"/>
                    <a:pt x="17" y="78"/>
                    <a:pt x="17" y="78"/>
                  </a:cubicBezTo>
                  <a:cubicBezTo>
                    <a:pt x="19" y="78"/>
                    <a:pt x="22" y="78"/>
                    <a:pt x="24" y="78"/>
                  </a:cubicBezTo>
                  <a:cubicBezTo>
                    <a:pt x="26" y="78"/>
                    <a:pt x="26" y="76"/>
                    <a:pt x="27" y="76"/>
                  </a:cubicBezTo>
                  <a:cubicBezTo>
                    <a:pt x="29" y="76"/>
                    <a:pt x="27" y="78"/>
                    <a:pt x="27" y="78"/>
                  </a:cubicBezTo>
                  <a:cubicBezTo>
                    <a:pt x="27" y="78"/>
                    <a:pt x="37" y="79"/>
                    <a:pt x="37" y="78"/>
                  </a:cubicBezTo>
                  <a:cubicBezTo>
                    <a:pt x="37" y="78"/>
                    <a:pt x="35" y="77"/>
                    <a:pt x="34" y="76"/>
                  </a:cubicBezTo>
                  <a:cubicBezTo>
                    <a:pt x="34" y="76"/>
                    <a:pt x="38" y="77"/>
                    <a:pt x="37" y="78"/>
                  </a:cubicBezTo>
                  <a:cubicBezTo>
                    <a:pt x="38" y="77"/>
                    <a:pt x="37" y="76"/>
                    <a:pt x="38" y="76"/>
                  </a:cubicBezTo>
                  <a:cubicBezTo>
                    <a:pt x="38" y="76"/>
                    <a:pt x="40" y="77"/>
                    <a:pt x="41" y="77"/>
                  </a:cubicBezTo>
                  <a:cubicBezTo>
                    <a:pt x="43" y="79"/>
                    <a:pt x="41" y="76"/>
                    <a:pt x="42" y="75"/>
                  </a:cubicBezTo>
                  <a:cubicBezTo>
                    <a:pt x="42" y="75"/>
                    <a:pt x="48" y="78"/>
                    <a:pt x="48" y="77"/>
                  </a:cubicBezTo>
                  <a:cubicBezTo>
                    <a:pt x="48" y="76"/>
                    <a:pt x="46" y="76"/>
                    <a:pt x="46" y="75"/>
                  </a:cubicBezTo>
                  <a:cubicBezTo>
                    <a:pt x="46" y="75"/>
                    <a:pt x="53" y="76"/>
                    <a:pt x="53" y="76"/>
                  </a:cubicBezTo>
                  <a:cubicBezTo>
                    <a:pt x="57" y="76"/>
                    <a:pt x="52" y="79"/>
                    <a:pt x="52" y="80"/>
                  </a:cubicBezTo>
                  <a:cubicBezTo>
                    <a:pt x="52" y="81"/>
                    <a:pt x="64" y="76"/>
                    <a:pt x="65" y="76"/>
                  </a:cubicBezTo>
                  <a:cubicBezTo>
                    <a:pt x="67" y="76"/>
                    <a:pt x="72" y="73"/>
                    <a:pt x="68" y="72"/>
                  </a:cubicBezTo>
                  <a:cubicBezTo>
                    <a:pt x="66" y="71"/>
                    <a:pt x="63" y="73"/>
                    <a:pt x="61" y="72"/>
                  </a:cubicBezTo>
                  <a:cubicBezTo>
                    <a:pt x="61" y="72"/>
                    <a:pt x="63" y="70"/>
                    <a:pt x="63" y="70"/>
                  </a:cubicBezTo>
                  <a:cubicBezTo>
                    <a:pt x="63" y="69"/>
                    <a:pt x="60" y="70"/>
                    <a:pt x="59" y="70"/>
                  </a:cubicBezTo>
                  <a:cubicBezTo>
                    <a:pt x="57" y="70"/>
                    <a:pt x="56" y="68"/>
                    <a:pt x="54" y="68"/>
                  </a:cubicBezTo>
                  <a:cubicBezTo>
                    <a:pt x="53" y="69"/>
                    <a:pt x="50" y="70"/>
                    <a:pt x="48" y="69"/>
                  </a:cubicBezTo>
                  <a:cubicBezTo>
                    <a:pt x="49" y="69"/>
                    <a:pt x="50" y="69"/>
                    <a:pt x="51" y="69"/>
                  </a:cubicBezTo>
                  <a:cubicBezTo>
                    <a:pt x="52" y="68"/>
                    <a:pt x="50" y="66"/>
                    <a:pt x="50" y="65"/>
                  </a:cubicBezTo>
                  <a:cubicBezTo>
                    <a:pt x="50" y="67"/>
                    <a:pt x="59" y="68"/>
                    <a:pt x="60" y="68"/>
                  </a:cubicBezTo>
                  <a:cubicBezTo>
                    <a:pt x="61" y="68"/>
                    <a:pt x="63" y="68"/>
                    <a:pt x="65" y="68"/>
                  </a:cubicBezTo>
                  <a:cubicBezTo>
                    <a:pt x="67" y="68"/>
                    <a:pt x="69" y="65"/>
                    <a:pt x="68" y="64"/>
                  </a:cubicBezTo>
                  <a:cubicBezTo>
                    <a:pt x="65" y="61"/>
                    <a:pt x="71" y="61"/>
                    <a:pt x="73" y="61"/>
                  </a:cubicBezTo>
                  <a:cubicBezTo>
                    <a:pt x="74" y="61"/>
                    <a:pt x="79" y="61"/>
                    <a:pt x="80" y="60"/>
                  </a:cubicBezTo>
                  <a:cubicBezTo>
                    <a:pt x="80" y="60"/>
                    <a:pt x="75" y="58"/>
                    <a:pt x="75" y="58"/>
                  </a:cubicBezTo>
                  <a:cubicBezTo>
                    <a:pt x="77" y="57"/>
                    <a:pt x="81" y="59"/>
                    <a:pt x="82" y="57"/>
                  </a:cubicBezTo>
                  <a:cubicBezTo>
                    <a:pt x="83" y="56"/>
                    <a:pt x="77" y="55"/>
                    <a:pt x="76" y="55"/>
                  </a:cubicBezTo>
                  <a:cubicBezTo>
                    <a:pt x="77" y="55"/>
                    <a:pt x="84" y="54"/>
                    <a:pt x="85" y="53"/>
                  </a:cubicBezTo>
                  <a:cubicBezTo>
                    <a:pt x="87" y="52"/>
                    <a:pt x="77" y="50"/>
                    <a:pt x="77" y="51"/>
                  </a:cubicBezTo>
                  <a:cubicBezTo>
                    <a:pt x="77" y="50"/>
                    <a:pt x="79" y="50"/>
                    <a:pt x="79" y="50"/>
                  </a:cubicBezTo>
                  <a:cubicBezTo>
                    <a:pt x="79" y="49"/>
                    <a:pt x="72" y="50"/>
                    <a:pt x="71" y="50"/>
                  </a:cubicBezTo>
                  <a:cubicBezTo>
                    <a:pt x="69" y="50"/>
                    <a:pt x="68" y="51"/>
                    <a:pt x="66" y="52"/>
                  </a:cubicBezTo>
                  <a:cubicBezTo>
                    <a:pt x="67" y="52"/>
                    <a:pt x="70" y="49"/>
                    <a:pt x="68" y="49"/>
                  </a:cubicBezTo>
                  <a:cubicBezTo>
                    <a:pt x="68" y="49"/>
                    <a:pt x="64" y="49"/>
                    <a:pt x="64" y="48"/>
                  </a:cubicBezTo>
                  <a:cubicBezTo>
                    <a:pt x="64" y="48"/>
                    <a:pt x="71" y="48"/>
                    <a:pt x="72" y="48"/>
                  </a:cubicBezTo>
                  <a:cubicBezTo>
                    <a:pt x="71" y="48"/>
                    <a:pt x="68" y="47"/>
                    <a:pt x="68" y="47"/>
                  </a:cubicBezTo>
                  <a:cubicBezTo>
                    <a:pt x="69" y="46"/>
                    <a:pt x="72" y="48"/>
                    <a:pt x="74" y="47"/>
                  </a:cubicBezTo>
                  <a:cubicBezTo>
                    <a:pt x="73" y="47"/>
                    <a:pt x="69" y="46"/>
                    <a:pt x="69" y="46"/>
                  </a:cubicBezTo>
                  <a:cubicBezTo>
                    <a:pt x="69" y="45"/>
                    <a:pt x="77" y="46"/>
                    <a:pt x="78" y="45"/>
                  </a:cubicBezTo>
                  <a:cubicBezTo>
                    <a:pt x="78" y="45"/>
                    <a:pt x="75" y="44"/>
                    <a:pt x="75" y="44"/>
                  </a:cubicBezTo>
                  <a:cubicBezTo>
                    <a:pt x="74" y="44"/>
                    <a:pt x="77" y="44"/>
                    <a:pt x="77" y="44"/>
                  </a:cubicBezTo>
                  <a:cubicBezTo>
                    <a:pt x="79" y="45"/>
                    <a:pt x="80" y="46"/>
                    <a:pt x="82" y="46"/>
                  </a:cubicBezTo>
                  <a:cubicBezTo>
                    <a:pt x="84" y="46"/>
                    <a:pt x="87" y="45"/>
                    <a:pt x="90" y="44"/>
                  </a:cubicBezTo>
                  <a:cubicBezTo>
                    <a:pt x="98" y="43"/>
                    <a:pt x="85" y="42"/>
                    <a:pt x="84" y="40"/>
                  </a:cubicBezTo>
                  <a:cubicBezTo>
                    <a:pt x="84" y="39"/>
                    <a:pt x="93" y="40"/>
                    <a:pt x="94" y="41"/>
                  </a:cubicBezTo>
                  <a:cubicBezTo>
                    <a:pt x="96" y="42"/>
                    <a:pt x="97" y="42"/>
                    <a:pt x="100" y="41"/>
                  </a:cubicBezTo>
                  <a:cubicBezTo>
                    <a:pt x="101" y="41"/>
                    <a:pt x="106" y="39"/>
                    <a:pt x="105" y="37"/>
                  </a:cubicBezTo>
                  <a:cubicBezTo>
                    <a:pt x="105" y="36"/>
                    <a:pt x="94" y="41"/>
                    <a:pt x="97" y="36"/>
                  </a:cubicBezTo>
                  <a:cubicBezTo>
                    <a:pt x="96" y="37"/>
                    <a:pt x="101" y="37"/>
                    <a:pt x="101" y="37"/>
                  </a:cubicBezTo>
                  <a:cubicBezTo>
                    <a:pt x="104" y="37"/>
                    <a:pt x="106" y="36"/>
                    <a:pt x="108" y="36"/>
                  </a:cubicBezTo>
                  <a:cubicBezTo>
                    <a:pt x="108" y="35"/>
                    <a:pt x="105" y="32"/>
                    <a:pt x="105" y="32"/>
                  </a:cubicBezTo>
                  <a:cubicBezTo>
                    <a:pt x="106" y="32"/>
                    <a:pt x="107" y="33"/>
                    <a:pt x="107" y="34"/>
                  </a:cubicBezTo>
                  <a:cubicBezTo>
                    <a:pt x="108" y="35"/>
                    <a:pt x="110" y="34"/>
                    <a:pt x="111" y="34"/>
                  </a:cubicBezTo>
                  <a:cubicBezTo>
                    <a:pt x="114" y="32"/>
                    <a:pt x="116" y="30"/>
                    <a:pt x="119" y="29"/>
                  </a:cubicBezTo>
                  <a:cubicBezTo>
                    <a:pt x="121" y="28"/>
                    <a:pt x="136" y="22"/>
                    <a:pt x="136" y="21"/>
                  </a:cubicBezTo>
                  <a:cubicBezTo>
                    <a:pt x="136" y="20"/>
                    <a:pt x="123" y="23"/>
                    <a:pt x="122" y="23"/>
                  </a:cubicBezTo>
                  <a:cubicBezTo>
                    <a:pt x="119" y="24"/>
                    <a:pt x="116" y="24"/>
                    <a:pt x="112" y="25"/>
                  </a:cubicBezTo>
                  <a:cubicBezTo>
                    <a:pt x="112" y="25"/>
                    <a:pt x="108" y="25"/>
                    <a:pt x="108" y="25"/>
                  </a:cubicBezTo>
                  <a:cubicBezTo>
                    <a:pt x="108" y="24"/>
                    <a:pt x="114" y="24"/>
                    <a:pt x="115" y="23"/>
                  </a:cubicBezTo>
                  <a:cubicBezTo>
                    <a:pt x="116" y="23"/>
                    <a:pt x="123" y="22"/>
                    <a:pt x="123" y="21"/>
                  </a:cubicBezTo>
                  <a:cubicBezTo>
                    <a:pt x="123" y="22"/>
                    <a:pt x="113" y="20"/>
                    <a:pt x="114" y="19"/>
                  </a:cubicBezTo>
                  <a:cubicBezTo>
                    <a:pt x="114" y="19"/>
                    <a:pt x="126" y="20"/>
                    <a:pt x="127" y="19"/>
                  </a:cubicBezTo>
                  <a:cubicBezTo>
                    <a:pt x="129" y="19"/>
                    <a:pt x="132" y="18"/>
                    <a:pt x="134" y="18"/>
                  </a:cubicBezTo>
                  <a:cubicBezTo>
                    <a:pt x="135" y="18"/>
                    <a:pt x="137" y="18"/>
                    <a:pt x="138" y="18"/>
                  </a:cubicBezTo>
                  <a:cubicBezTo>
                    <a:pt x="142" y="17"/>
                    <a:pt x="146" y="16"/>
                    <a:pt x="149" y="15"/>
                  </a:cubicBezTo>
                  <a:cubicBezTo>
                    <a:pt x="149" y="15"/>
                    <a:pt x="156" y="11"/>
                    <a:pt x="153" y="10"/>
                  </a:cubicBezTo>
                  <a:cubicBezTo>
                    <a:pt x="151" y="10"/>
                    <a:pt x="148" y="10"/>
                    <a:pt x="146" y="10"/>
                  </a:cubicBezTo>
                  <a:cubicBezTo>
                    <a:pt x="145" y="9"/>
                    <a:pt x="143" y="10"/>
                    <a:pt x="143" y="9"/>
                  </a:cubicBezTo>
                  <a:cubicBezTo>
                    <a:pt x="143" y="7"/>
                    <a:pt x="141" y="7"/>
                    <a:pt x="141" y="5"/>
                  </a:cubicBezTo>
                  <a:cubicBezTo>
                    <a:pt x="141" y="5"/>
                    <a:pt x="137" y="6"/>
                    <a:pt x="136" y="6"/>
                  </a:cubicBezTo>
                  <a:cubicBezTo>
                    <a:pt x="135" y="5"/>
                    <a:pt x="134" y="3"/>
                    <a:pt x="133" y="5"/>
                  </a:cubicBezTo>
                  <a:cubicBezTo>
                    <a:pt x="133" y="5"/>
                    <a:pt x="127" y="6"/>
                    <a:pt x="126" y="6"/>
                  </a:cubicBezTo>
                  <a:cubicBezTo>
                    <a:pt x="124" y="7"/>
                    <a:pt x="122" y="7"/>
                    <a:pt x="120" y="7"/>
                  </a:cubicBezTo>
                  <a:cubicBezTo>
                    <a:pt x="120" y="7"/>
                    <a:pt x="116" y="7"/>
                    <a:pt x="116" y="7"/>
                  </a:cubicBezTo>
                  <a:cubicBezTo>
                    <a:pt x="116" y="6"/>
                    <a:pt x="120" y="6"/>
                    <a:pt x="121" y="5"/>
                  </a:cubicBezTo>
                  <a:cubicBezTo>
                    <a:pt x="123" y="5"/>
                    <a:pt x="125" y="4"/>
                    <a:pt x="126" y="3"/>
                  </a:cubicBezTo>
                  <a:cubicBezTo>
                    <a:pt x="124" y="6"/>
                    <a:pt x="103" y="0"/>
                    <a:pt x="102" y="2"/>
                  </a:cubicBezTo>
                  <a:cubicBezTo>
                    <a:pt x="102" y="3"/>
                    <a:pt x="104" y="3"/>
                    <a:pt x="105" y="4"/>
                  </a:cubicBezTo>
                  <a:cubicBezTo>
                    <a:pt x="105" y="5"/>
                    <a:pt x="100" y="2"/>
                    <a:pt x="100" y="2"/>
                  </a:cubicBezTo>
                  <a:cubicBezTo>
                    <a:pt x="98" y="1"/>
                    <a:pt x="95" y="2"/>
                    <a:pt x="94" y="2"/>
                  </a:cubicBezTo>
                  <a:cubicBezTo>
                    <a:pt x="93" y="2"/>
                    <a:pt x="90" y="2"/>
                    <a:pt x="91" y="3"/>
                  </a:cubicBezTo>
                  <a:cubicBezTo>
                    <a:pt x="92" y="4"/>
                    <a:pt x="94" y="7"/>
                    <a:pt x="95" y="6"/>
                  </a:cubicBezTo>
                  <a:cubicBezTo>
                    <a:pt x="95" y="7"/>
                    <a:pt x="91" y="6"/>
                    <a:pt x="91" y="5"/>
                  </a:cubicBezTo>
                  <a:cubicBezTo>
                    <a:pt x="88" y="5"/>
                    <a:pt x="87" y="2"/>
                    <a:pt x="85" y="2"/>
                  </a:cubicBezTo>
                  <a:cubicBezTo>
                    <a:pt x="81" y="2"/>
                    <a:pt x="78" y="2"/>
                    <a:pt x="75" y="2"/>
                  </a:cubicBezTo>
                  <a:cubicBezTo>
                    <a:pt x="70" y="3"/>
                    <a:pt x="73" y="4"/>
                    <a:pt x="76" y="5"/>
                  </a:cubicBezTo>
                  <a:cubicBezTo>
                    <a:pt x="77" y="6"/>
                    <a:pt x="79" y="7"/>
                    <a:pt x="80" y="8"/>
                  </a:cubicBezTo>
                  <a:cubicBezTo>
                    <a:pt x="80" y="8"/>
                    <a:pt x="77" y="10"/>
                    <a:pt x="77" y="10"/>
                  </a:cubicBezTo>
                  <a:cubicBezTo>
                    <a:pt x="76" y="10"/>
                    <a:pt x="78" y="9"/>
                    <a:pt x="78" y="9"/>
                  </a:cubicBezTo>
                  <a:cubicBezTo>
                    <a:pt x="78" y="8"/>
                    <a:pt x="71" y="4"/>
                    <a:pt x="70" y="4"/>
                  </a:cubicBezTo>
                  <a:cubicBezTo>
                    <a:pt x="66" y="4"/>
                    <a:pt x="62" y="3"/>
                    <a:pt x="58" y="4"/>
                  </a:cubicBezTo>
                  <a:cubicBezTo>
                    <a:pt x="58" y="4"/>
                    <a:pt x="60" y="6"/>
                    <a:pt x="61" y="6"/>
                  </a:cubicBezTo>
                  <a:cubicBezTo>
                    <a:pt x="62" y="6"/>
                    <a:pt x="64" y="7"/>
                    <a:pt x="66" y="6"/>
                  </a:cubicBezTo>
                  <a:cubicBezTo>
                    <a:pt x="64" y="7"/>
                    <a:pt x="61" y="8"/>
                    <a:pt x="59" y="7"/>
                  </a:cubicBezTo>
                  <a:cubicBezTo>
                    <a:pt x="58" y="7"/>
                    <a:pt x="51" y="4"/>
                    <a:pt x="52" y="5"/>
                  </a:cubicBezTo>
                  <a:cubicBezTo>
                    <a:pt x="52" y="4"/>
                    <a:pt x="57" y="10"/>
                    <a:pt x="53" y="9"/>
                  </a:cubicBezTo>
                  <a:cubicBezTo>
                    <a:pt x="52" y="8"/>
                    <a:pt x="49" y="7"/>
                    <a:pt x="47" y="8"/>
                  </a:cubicBezTo>
                  <a:cubicBezTo>
                    <a:pt x="48" y="8"/>
                    <a:pt x="51" y="9"/>
                    <a:pt x="51" y="9"/>
                  </a:cubicBezTo>
                  <a:cubicBezTo>
                    <a:pt x="50" y="10"/>
                    <a:pt x="46" y="8"/>
                    <a:pt x="46" y="10"/>
                  </a:cubicBezTo>
                  <a:cubicBezTo>
                    <a:pt x="46" y="11"/>
                    <a:pt x="50" y="12"/>
                    <a:pt x="51" y="13"/>
                  </a:cubicBezTo>
                  <a:cubicBezTo>
                    <a:pt x="54" y="13"/>
                    <a:pt x="61" y="14"/>
                    <a:pt x="61" y="17"/>
                  </a:cubicBezTo>
                  <a:cubicBezTo>
                    <a:pt x="61" y="16"/>
                    <a:pt x="54" y="15"/>
                    <a:pt x="52" y="14"/>
                  </a:cubicBezTo>
                  <a:cubicBezTo>
                    <a:pt x="50" y="14"/>
                    <a:pt x="47" y="11"/>
                    <a:pt x="45" y="12"/>
                  </a:cubicBezTo>
                  <a:cubicBezTo>
                    <a:pt x="45" y="12"/>
                    <a:pt x="48" y="14"/>
                    <a:pt x="48" y="14"/>
                  </a:cubicBezTo>
                  <a:cubicBezTo>
                    <a:pt x="48" y="14"/>
                    <a:pt x="45" y="15"/>
                    <a:pt x="45" y="14"/>
                  </a:cubicBezTo>
                  <a:cubicBezTo>
                    <a:pt x="43" y="13"/>
                    <a:pt x="42" y="12"/>
                    <a:pt x="40" y="11"/>
                  </a:cubicBezTo>
                  <a:cubicBezTo>
                    <a:pt x="39" y="10"/>
                    <a:pt x="31" y="10"/>
                    <a:pt x="31" y="10"/>
                  </a:cubicBezTo>
                  <a:cubicBezTo>
                    <a:pt x="31" y="11"/>
                    <a:pt x="34" y="11"/>
                    <a:pt x="31" y="12"/>
                  </a:cubicBezTo>
                  <a:cubicBezTo>
                    <a:pt x="30" y="12"/>
                    <a:pt x="25" y="14"/>
                    <a:pt x="25" y="14"/>
                  </a:cubicBezTo>
                  <a:cubicBezTo>
                    <a:pt x="26" y="14"/>
                    <a:pt x="29" y="13"/>
                    <a:pt x="29" y="13"/>
                  </a:cubicBezTo>
                  <a:cubicBezTo>
                    <a:pt x="30" y="14"/>
                    <a:pt x="34" y="16"/>
                    <a:pt x="34" y="16"/>
                  </a:cubicBezTo>
                  <a:cubicBezTo>
                    <a:pt x="34" y="16"/>
                    <a:pt x="31" y="15"/>
                    <a:pt x="31" y="16"/>
                  </a:cubicBezTo>
                  <a:cubicBezTo>
                    <a:pt x="31" y="16"/>
                    <a:pt x="32" y="19"/>
                    <a:pt x="30" y="17"/>
                  </a:cubicBezTo>
                  <a:cubicBezTo>
                    <a:pt x="29" y="16"/>
                    <a:pt x="28" y="14"/>
                    <a:pt x="26" y="15"/>
                  </a:cubicBezTo>
                  <a:cubicBezTo>
                    <a:pt x="25" y="15"/>
                    <a:pt x="24" y="17"/>
                    <a:pt x="23" y="16"/>
                  </a:cubicBezTo>
                  <a:cubicBezTo>
                    <a:pt x="22" y="15"/>
                    <a:pt x="21" y="14"/>
                    <a:pt x="19" y="14"/>
                  </a:cubicBezTo>
                  <a:cubicBezTo>
                    <a:pt x="18" y="14"/>
                    <a:pt x="15" y="15"/>
                    <a:pt x="14" y="16"/>
                  </a:cubicBezTo>
                  <a:cubicBezTo>
                    <a:pt x="12" y="17"/>
                    <a:pt x="13" y="18"/>
                    <a:pt x="10" y="17"/>
                  </a:cubicBezTo>
                  <a:cubicBezTo>
                    <a:pt x="8" y="16"/>
                    <a:pt x="7" y="17"/>
                    <a:pt x="5" y="17"/>
                  </a:cubicBezTo>
                  <a:cubicBezTo>
                    <a:pt x="4" y="18"/>
                    <a:pt x="0" y="18"/>
                    <a:pt x="0" y="19"/>
                  </a:cubicBezTo>
                  <a:cubicBezTo>
                    <a:pt x="0" y="21"/>
                    <a:pt x="9" y="19"/>
                    <a:pt x="9" y="20"/>
                  </a:cubicBezTo>
                  <a:cubicBezTo>
                    <a:pt x="9" y="21"/>
                    <a:pt x="6" y="21"/>
                    <a:pt x="5" y="22"/>
                  </a:cubicBezTo>
                  <a:cubicBezTo>
                    <a:pt x="5" y="21"/>
                    <a:pt x="10" y="21"/>
                    <a:pt x="11" y="21"/>
                  </a:cubicBezTo>
                  <a:cubicBezTo>
                    <a:pt x="12" y="21"/>
                    <a:pt x="17" y="21"/>
                    <a:pt x="17" y="21"/>
                  </a:cubicBezTo>
                  <a:cubicBezTo>
                    <a:pt x="17" y="21"/>
                    <a:pt x="15" y="22"/>
                    <a:pt x="14" y="22"/>
                  </a:cubicBezTo>
                  <a:cubicBezTo>
                    <a:pt x="12" y="22"/>
                    <a:pt x="11" y="22"/>
                    <a:pt x="9" y="24"/>
                  </a:cubicBezTo>
                  <a:cubicBezTo>
                    <a:pt x="5" y="26"/>
                    <a:pt x="12" y="26"/>
                    <a:pt x="13" y="26"/>
                  </a:cubicBezTo>
                  <a:cubicBezTo>
                    <a:pt x="17" y="27"/>
                    <a:pt x="20" y="27"/>
                    <a:pt x="24" y="26"/>
                  </a:cubicBezTo>
                  <a:cubicBezTo>
                    <a:pt x="26" y="25"/>
                    <a:pt x="31" y="22"/>
                    <a:pt x="34" y="24"/>
                  </a:cubicBezTo>
                  <a:cubicBezTo>
                    <a:pt x="34" y="24"/>
                    <a:pt x="29" y="26"/>
                    <a:pt x="29" y="26"/>
                  </a:cubicBezTo>
                  <a:cubicBezTo>
                    <a:pt x="27" y="26"/>
                    <a:pt x="25" y="26"/>
                    <a:pt x="23" y="27"/>
                  </a:cubicBezTo>
                  <a:cubicBezTo>
                    <a:pt x="22" y="27"/>
                    <a:pt x="20" y="27"/>
                    <a:pt x="18" y="27"/>
                  </a:cubicBezTo>
                  <a:cubicBezTo>
                    <a:pt x="16" y="28"/>
                    <a:pt x="14" y="27"/>
                    <a:pt x="12" y="28"/>
                  </a:cubicBezTo>
                  <a:cubicBezTo>
                    <a:pt x="13" y="28"/>
                    <a:pt x="16" y="29"/>
                    <a:pt x="16" y="29"/>
                  </a:cubicBezTo>
                  <a:cubicBezTo>
                    <a:pt x="17" y="30"/>
                    <a:pt x="18" y="31"/>
                    <a:pt x="20" y="31"/>
                  </a:cubicBezTo>
                  <a:cubicBezTo>
                    <a:pt x="24" y="31"/>
                    <a:pt x="26" y="28"/>
                    <a:pt x="30" y="27"/>
                  </a:cubicBezTo>
                  <a:cubicBezTo>
                    <a:pt x="31" y="27"/>
                    <a:pt x="44" y="26"/>
                    <a:pt x="44" y="25"/>
                  </a:cubicBezTo>
                  <a:cubicBezTo>
                    <a:pt x="44" y="26"/>
                    <a:pt x="38" y="26"/>
                    <a:pt x="37" y="26"/>
                  </a:cubicBezTo>
                  <a:cubicBezTo>
                    <a:pt x="34" y="27"/>
                    <a:pt x="29" y="28"/>
                    <a:pt x="26" y="30"/>
                  </a:cubicBezTo>
                  <a:cubicBezTo>
                    <a:pt x="23" y="33"/>
                    <a:pt x="32" y="32"/>
                    <a:pt x="33" y="32"/>
                  </a:cubicBezTo>
                  <a:cubicBezTo>
                    <a:pt x="35" y="32"/>
                    <a:pt x="37" y="33"/>
                    <a:pt x="39" y="31"/>
                  </a:cubicBezTo>
                  <a:cubicBezTo>
                    <a:pt x="40" y="31"/>
                    <a:pt x="40" y="30"/>
                    <a:pt x="40" y="29"/>
                  </a:cubicBezTo>
                  <a:cubicBezTo>
                    <a:pt x="41" y="29"/>
                    <a:pt x="42" y="29"/>
                    <a:pt x="42" y="30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43" y="30"/>
                    <a:pt x="48" y="28"/>
                    <a:pt x="50" y="29"/>
                  </a:cubicBezTo>
                  <a:cubicBezTo>
                    <a:pt x="49" y="28"/>
                    <a:pt x="44" y="32"/>
                    <a:pt x="43" y="32"/>
                  </a:cubicBezTo>
                  <a:cubicBezTo>
                    <a:pt x="44" y="33"/>
                    <a:pt x="50" y="31"/>
                    <a:pt x="52" y="31"/>
                  </a:cubicBezTo>
                  <a:cubicBezTo>
                    <a:pt x="55" y="31"/>
                    <a:pt x="58" y="30"/>
                    <a:pt x="61" y="28"/>
                  </a:cubicBezTo>
                  <a:cubicBezTo>
                    <a:pt x="62" y="27"/>
                    <a:pt x="62" y="25"/>
                    <a:pt x="62" y="25"/>
                  </a:cubicBezTo>
                  <a:cubicBezTo>
                    <a:pt x="64" y="25"/>
                    <a:pt x="64" y="25"/>
                    <a:pt x="65" y="24"/>
                  </a:cubicBezTo>
                  <a:cubicBezTo>
                    <a:pt x="66" y="24"/>
                    <a:pt x="73" y="20"/>
                    <a:pt x="73" y="21"/>
                  </a:cubicBezTo>
                  <a:cubicBezTo>
                    <a:pt x="73" y="21"/>
                    <a:pt x="69" y="24"/>
                    <a:pt x="69" y="24"/>
                  </a:cubicBezTo>
                  <a:cubicBezTo>
                    <a:pt x="68" y="25"/>
                    <a:pt x="64" y="27"/>
                    <a:pt x="64" y="28"/>
                  </a:cubicBezTo>
                  <a:cubicBezTo>
                    <a:pt x="64" y="29"/>
                    <a:pt x="75" y="28"/>
                    <a:pt x="75" y="29"/>
                  </a:cubicBezTo>
                  <a:cubicBezTo>
                    <a:pt x="75" y="28"/>
                    <a:pt x="60" y="32"/>
                    <a:pt x="60" y="31"/>
                  </a:cubicBezTo>
                  <a:cubicBezTo>
                    <a:pt x="60" y="31"/>
                    <a:pt x="69" y="32"/>
                    <a:pt x="68" y="32"/>
                  </a:cubicBezTo>
                  <a:cubicBezTo>
                    <a:pt x="68" y="33"/>
                    <a:pt x="64" y="33"/>
                    <a:pt x="63" y="33"/>
                  </a:cubicBezTo>
                  <a:cubicBezTo>
                    <a:pt x="61" y="33"/>
                    <a:pt x="58" y="33"/>
                    <a:pt x="56" y="34"/>
                  </a:cubicBezTo>
                  <a:cubicBezTo>
                    <a:pt x="52" y="34"/>
                    <a:pt x="48" y="34"/>
                    <a:pt x="44" y="35"/>
                  </a:cubicBezTo>
                  <a:cubicBezTo>
                    <a:pt x="43" y="35"/>
                    <a:pt x="43" y="36"/>
                    <a:pt x="45" y="36"/>
                  </a:cubicBezTo>
                  <a:cubicBezTo>
                    <a:pt x="46" y="37"/>
                    <a:pt x="49" y="38"/>
                    <a:pt x="50" y="39"/>
                  </a:cubicBezTo>
                  <a:cubicBezTo>
                    <a:pt x="52" y="41"/>
                    <a:pt x="50" y="43"/>
                    <a:pt x="53" y="43"/>
                  </a:cubicBezTo>
                  <a:cubicBezTo>
                    <a:pt x="54" y="42"/>
                    <a:pt x="57" y="43"/>
                    <a:pt x="58" y="42"/>
                  </a:cubicBezTo>
                  <a:cubicBezTo>
                    <a:pt x="49" y="47"/>
                    <a:pt x="44" y="36"/>
                    <a:pt x="37" y="36"/>
                  </a:cubicBezTo>
                  <a:cubicBezTo>
                    <a:pt x="35" y="36"/>
                    <a:pt x="26" y="34"/>
                    <a:pt x="26" y="36"/>
                  </a:cubicBezTo>
                  <a:cubicBezTo>
                    <a:pt x="26" y="36"/>
                    <a:pt x="25" y="38"/>
                    <a:pt x="25" y="38"/>
                  </a:cubicBezTo>
                  <a:cubicBezTo>
                    <a:pt x="26" y="38"/>
                    <a:pt x="32" y="38"/>
                    <a:pt x="32" y="39"/>
                  </a:cubicBezTo>
                  <a:cubicBezTo>
                    <a:pt x="32" y="39"/>
                    <a:pt x="26" y="39"/>
                    <a:pt x="26" y="41"/>
                  </a:cubicBezTo>
                  <a:cubicBezTo>
                    <a:pt x="26" y="42"/>
                    <a:pt x="32" y="42"/>
                    <a:pt x="34" y="43"/>
                  </a:cubicBezTo>
                  <a:cubicBezTo>
                    <a:pt x="35" y="44"/>
                    <a:pt x="36" y="45"/>
                    <a:pt x="37" y="46"/>
                  </a:cubicBezTo>
                  <a:cubicBezTo>
                    <a:pt x="38" y="48"/>
                    <a:pt x="40" y="49"/>
                    <a:pt x="42" y="50"/>
                  </a:cubicBezTo>
                  <a:cubicBezTo>
                    <a:pt x="44" y="51"/>
                    <a:pt x="45" y="51"/>
                    <a:pt x="47" y="50"/>
                  </a:cubicBezTo>
                  <a:cubicBezTo>
                    <a:pt x="48" y="50"/>
                    <a:pt x="50" y="49"/>
                    <a:pt x="51" y="50"/>
                  </a:cubicBezTo>
                  <a:cubicBezTo>
                    <a:pt x="51" y="50"/>
                    <a:pt x="50" y="52"/>
                    <a:pt x="50" y="52"/>
                  </a:cubicBezTo>
                  <a:cubicBezTo>
                    <a:pt x="48" y="52"/>
                    <a:pt x="45" y="51"/>
                    <a:pt x="44" y="52"/>
                  </a:cubicBezTo>
                  <a:cubicBezTo>
                    <a:pt x="44" y="51"/>
                    <a:pt x="48" y="54"/>
                    <a:pt x="48" y="54"/>
                  </a:cubicBezTo>
                  <a:cubicBezTo>
                    <a:pt x="48" y="55"/>
                    <a:pt x="43" y="53"/>
                    <a:pt x="43" y="53"/>
                  </a:cubicBezTo>
                  <a:cubicBezTo>
                    <a:pt x="40" y="51"/>
                    <a:pt x="38" y="51"/>
                    <a:pt x="35" y="51"/>
                  </a:cubicBezTo>
                  <a:cubicBezTo>
                    <a:pt x="33" y="51"/>
                    <a:pt x="32" y="51"/>
                    <a:pt x="30" y="52"/>
                  </a:cubicBezTo>
                  <a:cubicBezTo>
                    <a:pt x="28" y="53"/>
                    <a:pt x="27" y="52"/>
                    <a:pt x="26" y="53"/>
                  </a:cubicBezTo>
                  <a:cubicBezTo>
                    <a:pt x="25" y="54"/>
                    <a:pt x="25" y="55"/>
                    <a:pt x="23" y="55"/>
                  </a:cubicBezTo>
                  <a:cubicBezTo>
                    <a:pt x="22" y="56"/>
                    <a:pt x="21" y="59"/>
                    <a:pt x="23" y="59"/>
                  </a:cubicBezTo>
                  <a:cubicBezTo>
                    <a:pt x="25" y="59"/>
                    <a:pt x="27" y="58"/>
                    <a:pt x="27" y="59"/>
                  </a:cubicBezTo>
                  <a:cubicBezTo>
                    <a:pt x="28" y="61"/>
                    <a:pt x="32" y="60"/>
                    <a:pt x="32" y="59"/>
                  </a:cubicBezTo>
                  <a:cubicBezTo>
                    <a:pt x="33" y="59"/>
                    <a:pt x="35" y="56"/>
                    <a:pt x="35" y="55"/>
                  </a:cubicBezTo>
                  <a:cubicBezTo>
                    <a:pt x="35" y="56"/>
                    <a:pt x="35" y="56"/>
                    <a:pt x="35" y="57"/>
                  </a:cubicBezTo>
                  <a:cubicBezTo>
                    <a:pt x="35" y="57"/>
                    <a:pt x="36" y="57"/>
                    <a:pt x="36" y="57"/>
                  </a:cubicBezTo>
                  <a:cubicBezTo>
                    <a:pt x="36" y="57"/>
                    <a:pt x="35" y="58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ubicBezTo>
                    <a:pt x="36" y="59"/>
                    <a:pt x="33" y="60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61"/>
                    <a:pt x="31" y="60"/>
                    <a:pt x="30" y="61"/>
                  </a:cubicBezTo>
                  <a:cubicBezTo>
                    <a:pt x="31" y="61"/>
                    <a:pt x="35" y="61"/>
                    <a:pt x="36" y="62"/>
                  </a:cubicBezTo>
                  <a:cubicBezTo>
                    <a:pt x="36" y="62"/>
                    <a:pt x="31" y="65"/>
                    <a:pt x="32" y="65"/>
                  </a:cubicBezTo>
                  <a:cubicBezTo>
                    <a:pt x="32" y="66"/>
                    <a:pt x="37" y="65"/>
                    <a:pt x="37" y="65"/>
                  </a:cubicBezTo>
                  <a:cubicBezTo>
                    <a:pt x="37" y="65"/>
                    <a:pt x="36" y="65"/>
                    <a:pt x="36" y="65"/>
                  </a:cubicBezTo>
                  <a:cubicBezTo>
                    <a:pt x="36" y="66"/>
                    <a:pt x="41" y="65"/>
                    <a:pt x="42" y="64"/>
                  </a:cubicBezTo>
                  <a:cubicBezTo>
                    <a:pt x="42" y="64"/>
                    <a:pt x="46" y="59"/>
                    <a:pt x="47" y="60"/>
                  </a:cubicBezTo>
                  <a:cubicBezTo>
                    <a:pt x="48" y="61"/>
                    <a:pt x="40" y="67"/>
                    <a:pt x="38" y="68"/>
                  </a:cubicBezTo>
                  <a:cubicBezTo>
                    <a:pt x="35" y="68"/>
                    <a:pt x="33" y="68"/>
                    <a:pt x="30" y="66"/>
                  </a:cubicBezTo>
                  <a:cubicBezTo>
                    <a:pt x="28" y="65"/>
                    <a:pt x="28" y="63"/>
                    <a:pt x="26" y="63"/>
                  </a:cubicBezTo>
                  <a:cubicBezTo>
                    <a:pt x="24" y="62"/>
                    <a:pt x="22" y="62"/>
                    <a:pt x="20" y="62"/>
                  </a:cubicBezTo>
                  <a:cubicBezTo>
                    <a:pt x="17" y="62"/>
                    <a:pt x="17" y="63"/>
                    <a:pt x="19" y="65"/>
                  </a:cubicBezTo>
                  <a:cubicBezTo>
                    <a:pt x="20" y="66"/>
                    <a:pt x="20" y="67"/>
                    <a:pt x="22" y="67"/>
                  </a:cubicBezTo>
                  <a:cubicBezTo>
                    <a:pt x="25" y="67"/>
                    <a:pt x="22" y="67"/>
                    <a:pt x="22" y="68"/>
                  </a:cubicBezTo>
                  <a:cubicBezTo>
                    <a:pt x="22" y="68"/>
                    <a:pt x="26" y="70"/>
                    <a:pt x="26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2" name="Freeform 604">
              <a:extLst>
                <a:ext uri="{FF2B5EF4-FFF2-40B4-BE49-F238E27FC236}">
                  <a16:creationId xmlns:a16="http://schemas.microsoft.com/office/drawing/2014/main" id="{0DAE292E-7398-9E40-8689-E232633BE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0297" y="3394540"/>
              <a:ext cx="111786" cy="43280"/>
            </a:xfrm>
            <a:custGeom>
              <a:avLst/>
              <a:gdLst>
                <a:gd name="T0" fmla="*/ 13 w 14"/>
                <a:gd name="T1" fmla="*/ 4 h 5"/>
                <a:gd name="T2" fmla="*/ 11 w 14"/>
                <a:gd name="T3" fmla="*/ 2 h 5"/>
                <a:gd name="T4" fmla="*/ 8 w 14"/>
                <a:gd name="T5" fmla="*/ 2 h 5"/>
                <a:gd name="T6" fmla="*/ 1 w 14"/>
                <a:gd name="T7" fmla="*/ 1 h 5"/>
                <a:gd name="T8" fmla="*/ 2 w 14"/>
                <a:gd name="T9" fmla="*/ 2 h 5"/>
                <a:gd name="T10" fmla="*/ 0 w 14"/>
                <a:gd name="T11" fmla="*/ 3 h 5"/>
                <a:gd name="T12" fmla="*/ 3 w 14"/>
                <a:gd name="T13" fmla="*/ 3 h 5"/>
                <a:gd name="T14" fmla="*/ 8 w 14"/>
                <a:gd name="T15" fmla="*/ 4 h 5"/>
                <a:gd name="T16" fmla="*/ 13 w 14"/>
                <a:gd name="T17" fmla="*/ 4 h 5"/>
                <a:gd name="T18" fmla="*/ 13 w 14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">
                  <a:moveTo>
                    <a:pt x="13" y="4"/>
                  </a:moveTo>
                  <a:cubicBezTo>
                    <a:pt x="12" y="3"/>
                    <a:pt x="13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2"/>
                    <a:pt x="2" y="2"/>
                  </a:cubicBezTo>
                  <a:cubicBezTo>
                    <a:pt x="2" y="3"/>
                    <a:pt x="0" y="4"/>
                    <a:pt x="0" y="3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4" y="3"/>
                    <a:pt x="6" y="4"/>
                    <a:pt x="8" y="4"/>
                  </a:cubicBezTo>
                  <a:cubicBezTo>
                    <a:pt x="9" y="4"/>
                    <a:pt x="13" y="4"/>
                    <a:pt x="13" y="4"/>
                  </a:cubicBezTo>
                  <a:cubicBezTo>
                    <a:pt x="12" y="3"/>
                    <a:pt x="14" y="5"/>
                    <a:pt x="1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3" name="Freeform 605">
              <a:extLst>
                <a:ext uri="{FF2B5EF4-FFF2-40B4-BE49-F238E27FC236}">
                  <a16:creationId xmlns:a16="http://schemas.microsoft.com/office/drawing/2014/main" id="{1EE2F8B4-1A49-7346-B607-BCAF13F15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9478" y="3429160"/>
              <a:ext cx="46351" cy="17312"/>
            </a:xfrm>
            <a:custGeom>
              <a:avLst/>
              <a:gdLst>
                <a:gd name="T0" fmla="*/ 5 w 6"/>
                <a:gd name="T1" fmla="*/ 1 h 2"/>
                <a:gd name="T2" fmla="*/ 2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4" y="2"/>
                    <a:pt x="0" y="0"/>
                    <a:pt x="2" y="0"/>
                  </a:cubicBezTo>
                  <a:cubicBezTo>
                    <a:pt x="3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4" name="Freeform 606">
              <a:extLst>
                <a:ext uri="{FF2B5EF4-FFF2-40B4-BE49-F238E27FC236}">
                  <a16:creationId xmlns:a16="http://schemas.microsoft.com/office/drawing/2014/main" id="{64D5AFC2-86B0-E741-B05F-80673141E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690" y="3691716"/>
              <a:ext cx="46351" cy="25969"/>
            </a:xfrm>
            <a:custGeom>
              <a:avLst/>
              <a:gdLst>
                <a:gd name="T0" fmla="*/ 4 w 6"/>
                <a:gd name="T1" fmla="*/ 1 h 3"/>
                <a:gd name="T2" fmla="*/ 1 w 6"/>
                <a:gd name="T3" fmla="*/ 2 h 3"/>
                <a:gd name="T4" fmla="*/ 4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3" y="0"/>
                    <a:pt x="0" y="2"/>
                    <a:pt x="1" y="2"/>
                  </a:cubicBezTo>
                  <a:cubicBezTo>
                    <a:pt x="2" y="3"/>
                    <a:pt x="6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5" name="Freeform 607">
              <a:extLst>
                <a:ext uri="{FF2B5EF4-FFF2-40B4-BE49-F238E27FC236}">
                  <a16:creationId xmlns:a16="http://schemas.microsoft.com/office/drawing/2014/main" id="{E9BF33F7-F5F9-1745-A0D0-1ECFC9AAC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8389" y="4868882"/>
              <a:ext cx="40896" cy="34623"/>
            </a:xfrm>
            <a:custGeom>
              <a:avLst/>
              <a:gdLst>
                <a:gd name="T0" fmla="*/ 4 w 5"/>
                <a:gd name="T1" fmla="*/ 1 h 4"/>
                <a:gd name="T2" fmla="*/ 1 w 5"/>
                <a:gd name="T3" fmla="*/ 4 h 4"/>
                <a:gd name="T4" fmla="*/ 4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0"/>
                    <a:pt x="0" y="4"/>
                    <a:pt x="1" y="4"/>
                  </a:cubicBezTo>
                  <a:cubicBezTo>
                    <a:pt x="1" y="4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6" name="Freeform 608">
              <a:extLst>
                <a:ext uri="{FF2B5EF4-FFF2-40B4-BE49-F238E27FC236}">
                  <a16:creationId xmlns:a16="http://schemas.microsoft.com/office/drawing/2014/main" id="{18FC72E5-0162-8441-A9A4-2104D9A9B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48" y="4860226"/>
              <a:ext cx="8181" cy="865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7" name="Freeform 609">
              <a:extLst>
                <a:ext uri="{FF2B5EF4-FFF2-40B4-BE49-F238E27FC236}">
                  <a16:creationId xmlns:a16="http://schemas.microsoft.com/office/drawing/2014/main" id="{E1277E7B-BEE3-0E42-BB58-7733A735E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429" y="4868882"/>
              <a:ext cx="54530" cy="51932"/>
            </a:xfrm>
            <a:custGeom>
              <a:avLst/>
              <a:gdLst>
                <a:gd name="T0" fmla="*/ 5 w 7"/>
                <a:gd name="T1" fmla="*/ 2 h 6"/>
                <a:gd name="T2" fmla="*/ 1 w 7"/>
                <a:gd name="T3" fmla="*/ 2 h 6"/>
                <a:gd name="T4" fmla="*/ 5 w 7"/>
                <a:gd name="T5" fmla="*/ 2 h 6"/>
                <a:gd name="T6" fmla="*/ 5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2"/>
                  </a:moveTo>
                  <a:cubicBezTo>
                    <a:pt x="7" y="0"/>
                    <a:pt x="2" y="0"/>
                    <a:pt x="1" y="2"/>
                  </a:cubicBezTo>
                  <a:cubicBezTo>
                    <a:pt x="0" y="3"/>
                    <a:pt x="4" y="5"/>
                    <a:pt x="5" y="2"/>
                  </a:cubicBezTo>
                  <a:cubicBezTo>
                    <a:pt x="6" y="1"/>
                    <a:pt x="3" y="6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8" name="Freeform 614">
              <a:extLst>
                <a:ext uri="{FF2B5EF4-FFF2-40B4-BE49-F238E27FC236}">
                  <a16:creationId xmlns:a16="http://schemas.microsoft.com/office/drawing/2014/main" id="{8F164F73-C89B-1D47-A770-66EAA692A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0007" y="9115914"/>
              <a:ext cx="81794" cy="75018"/>
            </a:xfrm>
            <a:custGeom>
              <a:avLst/>
              <a:gdLst>
                <a:gd name="T0" fmla="*/ 4 w 10"/>
                <a:gd name="T1" fmla="*/ 4 h 9"/>
                <a:gd name="T2" fmla="*/ 0 w 10"/>
                <a:gd name="T3" fmla="*/ 8 h 9"/>
                <a:gd name="T4" fmla="*/ 2 w 10"/>
                <a:gd name="T5" fmla="*/ 8 h 9"/>
                <a:gd name="T6" fmla="*/ 5 w 10"/>
                <a:gd name="T7" fmla="*/ 5 h 9"/>
                <a:gd name="T8" fmla="*/ 8 w 10"/>
                <a:gd name="T9" fmla="*/ 0 h 9"/>
                <a:gd name="T10" fmla="*/ 4 w 10"/>
                <a:gd name="T11" fmla="*/ 4 h 9"/>
                <a:gd name="T12" fmla="*/ 4 w 10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4" y="4"/>
                  </a:moveTo>
                  <a:cubicBezTo>
                    <a:pt x="4" y="5"/>
                    <a:pt x="1" y="7"/>
                    <a:pt x="0" y="8"/>
                  </a:cubicBezTo>
                  <a:cubicBezTo>
                    <a:pt x="0" y="9"/>
                    <a:pt x="2" y="8"/>
                    <a:pt x="2" y="8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10" y="0"/>
                    <a:pt x="8" y="0"/>
                  </a:cubicBezTo>
                  <a:cubicBezTo>
                    <a:pt x="7" y="0"/>
                    <a:pt x="4" y="3"/>
                    <a:pt x="4" y="4"/>
                  </a:cubicBezTo>
                  <a:cubicBezTo>
                    <a:pt x="4" y="5"/>
                    <a:pt x="4" y="3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9" name="Freeform 615">
              <a:extLst>
                <a:ext uri="{FF2B5EF4-FFF2-40B4-BE49-F238E27FC236}">
                  <a16:creationId xmlns:a16="http://schemas.microsoft.com/office/drawing/2014/main" id="{E304A10F-D067-0242-81CC-B2348C8CE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5699825"/>
              <a:ext cx="57256" cy="25969"/>
            </a:xfrm>
            <a:custGeom>
              <a:avLst/>
              <a:gdLst>
                <a:gd name="T0" fmla="*/ 7 w 7"/>
                <a:gd name="T1" fmla="*/ 1 h 3"/>
                <a:gd name="T2" fmla="*/ 1 w 7"/>
                <a:gd name="T3" fmla="*/ 0 h 3"/>
                <a:gd name="T4" fmla="*/ 7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7" y="0"/>
                    <a:pt x="0" y="0"/>
                    <a:pt x="1" y="0"/>
                  </a:cubicBezTo>
                  <a:cubicBezTo>
                    <a:pt x="2" y="0"/>
                    <a:pt x="6" y="3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0" name="Freeform 616">
              <a:extLst>
                <a:ext uri="{FF2B5EF4-FFF2-40B4-BE49-F238E27FC236}">
                  <a16:creationId xmlns:a16="http://schemas.microsoft.com/office/drawing/2014/main" id="{6E14B9E8-88A8-FA49-9B78-DED0D39AA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7472" y="10258455"/>
              <a:ext cx="144505" cy="135605"/>
            </a:xfrm>
            <a:custGeom>
              <a:avLst/>
              <a:gdLst>
                <a:gd name="T0" fmla="*/ 17 w 18"/>
                <a:gd name="T1" fmla="*/ 14 h 16"/>
                <a:gd name="T2" fmla="*/ 8 w 18"/>
                <a:gd name="T3" fmla="*/ 9 h 16"/>
                <a:gd name="T4" fmla="*/ 4 w 18"/>
                <a:gd name="T5" fmla="*/ 5 h 16"/>
                <a:gd name="T6" fmla="*/ 1 w 18"/>
                <a:gd name="T7" fmla="*/ 3 h 16"/>
                <a:gd name="T8" fmla="*/ 2 w 18"/>
                <a:gd name="T9" fmla="*/ 2 h 16"/>
                <a:gd name="T10" fmla="*/ 0 w 18"/>
                <a:gd name="T11" fmla="*/ 0 h 16"/>
                <a:gd name="T12" fmla="*/ 0 w 18"/>
                <a:gd name="T13" fmla="*/ 14 h 16"/>
                <a:gd name="T14" fmla="*/ 7 w 18"/>
                <a:gd name="T15" fmla="*/ 15 h 16"/>
                <a:gd name="T16" fmla="*/ 10 w 18"/>
                <a:gd name="T17" fmla="*/ 16 h 16"/>
                <a:gd name="T18" fmla="*/ 13 w 18"/>
                <a:gd name="T19" fmla="*/ 15 h 16"/>
                <a:gd name="T20" fmla="*/ 18 w 18"/>
                <a:gd name="T21" fmla="*/ 14 h 16"/>
                <a:gd name="T22" fmla="*/ 17 w 18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6">
                  <a:moveTo>
                    <a:pt x="17" y="14"/>
                  </a:moveTo>
                  <a:cubicBezTo>
                    <a:pt x="13" y="14"/>
                    <a:pt x="11" y="11"/>
                    <a:pt x="8" y="9"/>
                  </a:cubicBezTo>
                  <a:cubicBezTo>
                    <a:pt x="7" y="7"/>
                    <a:pt x="5" y="6"/>
                    <a:pt x="4" y="5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1" y="0"/>
                    <a:pt x="0" y="0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0" y="15"/>
                    <a:pt x="6" y="15"/>
                    <a:pt x="7" y="15"/>
                  </a:cubicBezTo>
                  <a:cubicBezTo>
                    <a:pt x="8" y="15"/>
                    <a:pt x="9" y="15"/>
                    <a:pt x="10" y="16"/>
                  </a:cubicBezTo>
                  <a:cubicBezTo>
                    <a:pt x="12" y="16"/>
                    <a:pt x="12" y="16"/>
                    <a:pt x="13" y="15"/>
                  </a:cubicBezTo>
                  <a:cubicBezTo>
                    <a:pt x="14" y="15"/>
                    <a:pt x="18" y="15"/>
                    <a:pt x="18" y="14"/>
                  </a:cubicBezTo>
                  <a:cubicBezTo>
                    <a:pt x="18" y="14"/>
                    <a:pt x="18" y="13"/>
                    <a:pt x="17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1" name="Freeform 617">
              <a:extLst>
                <a:ext uri="{FF2B5EF4-FFF2-40B4-BE49-F238E27FC236}">
                  <a16:creationId xmlns:a16="http://schemas.microsoft.com/office/drawing/2014/main" id="{5F4F6C79-544A-DE46-A1B5-E9DAFA15B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4792" y="10241148"/>
              <a:ext cx="239931" cy="196192"/>
            </a:xfrm>
            <a:custGeom>
              <a:avLst/>
              <a:gdLst>
                <a:gd name="T0" fmla="*/ 19 w 30"/>
                <a:gd name="T1" fmla="*/ 17 h 23"/>
                <a:gd name="T2" fmla="*/ 19 w 30"/>
                <a:gd name="T3" fmla="*/ 7 h 23"/>
                <a:gd name="T4" fmla="*/ 19 w 30"/>
                <a:gd name="T5" fmla="*/ 3 h 23"/>
                <a:gd name="T6" fmla="*/ 15 w 30"/>
                <a:gd name="T7" fmla="*/ 1 h 23"/>
                <a:gd name="T8" fmla="*/ 12 w 30"/>
                <a:gd name="T9" fmla="*/ 3 h 23"/>
                <a:gd name="T10" fmla="*/ 13 w 30"/>
                <a:gd name="T11" fmla="*/ 6 h 23"/>
                <a:gd name="T12" fmla="*/ 15 w 30"/>
                <a:gd name="T13" fmla="*/ 6 h 23"/>
                <a:gd name="T14" fmla="*/ 14 w 30"/>
                <a:gd name="T15" fmla="*/ 8 h 23"/>
                <a:gd name="T16" fmla="*/ 13 w 30"/>
                <a:gd name="T17" fmla="*/ 11 h 23"/>
                <a:gd name="T18" fmla="*/ 16 w 30"/>
                <a:gd name="T19" fmla="*/ 13 h 23"/>
                <a:gd name="T20" fmla="*/ 12 w 30"/>
                <a:gd name="T21" fmla="*/ 13 h 23"/>
                <a:gd name="T22" fmla="*/ 9 w 30"/>
                <a:gd name="T23" fmla="*/ 12 h 23"/>
                <a:gd name="T24" fmla="*/ 10 w 30"/>
                <a:gd name="T25" fmla="*/ 12 h 23"/>
                <a:gd name="T26" fmla="*/ 10 w 30"/>
                <a:gd name="T27" fmla="*/ 9 h 23"/>
                <a:gd name="T28" fmla="*/ 8 w 30"/>
                <a:gd name="T29" fmla="*/ 11 h 23"/>
                <a:gd name="T30" fmla="*/ 5 w 30"/>
                <a:gd name="T31" fmla="*/ 11 h 23"/>
                <a:gd name="T32" fmla="*/ 0 w 30"/>
                <a:gd name="T33" fmla="*/ 12 h 23"/>
                <a:gd name="T34" fmla="*/ 2 w 30"/>
                <a:gd name="T35" fmla="*/ 12 h 23"/>
                <a:gd name="T36" fmla="*/ 3 w 30"/>
                <a:gd name="T37" fmla="*/ 12 h 23"/>
                <a:gd name="T38" fmla="*/ 5 w 30"/>
                <a:gd name="T39" fmla="*/ 12 h 23"/>
                <a:gd name="T40" fmla="*/ 6 w 30"/>
                <a:gd name="T41" fmla="*/ 13 h 23"/>
                <a:gd name="T42" fmla="*/ 4 w 30"/>
                <a:gd name="T43" fmla="*/ 15 h 23"/>
                <a:gd name="T44" fmla="*/ 6 w 30"/>
                <a:gd name="T45" fmla="*/ 15 h 23"/>
                <a:gd name="T46" fmla="*/ 8 w 30"/>
                <a:gd name="T47" fmla="*/ 16 h 23"/>
                <a:gd name="T48" fmla="*/ 7 w 30"/>
                <a:gd name="T49" fmla="*/ 16 h 23"/>
                <a:gd name="T50" fmla="*/ 10 w 30"/>
                <a:gd name="T51" fmla="*/ 17 h 23"/>
                <a:gd name="T52" fmla="*/ 12 w 30"/>
                <a:gd name="T53" fmla="*/ 17 h 23"/>
                <a:gd name="T54" fmla="*/ 17 w 30"/>
                <a:gd name="T55" fmla="*/ 21 h 23"/>
                <a:gd name="T56" fmla="*/ 16 w 30"/>
                <a:gd name="T57" fmla="*/ 20 h 23"/>
                <a:gd name="T58" fmla="*/ 23 w 30"/>
                <a:gd name="T59" fmla="*/ 23 h 23"/>
                <a:gd name="T60" fmla="*/ 19 w 30"/>
                <a:gd name="T61" fmla="*/ 18 h 23"/>
                <a:gd name="T62" fmla="*/ 24 w 30"/>
                <a:gd name="T63" fmla="*/ 19 h 23"/>
                <a:gd name="T64" fmla="*/ 30 w 30"/>
                <a:gd name="T65" fmla="*/ 18 h 23"/>
                <a:gd name="T66" fmla="*/ 19 w 30"/>
                <a:gd name="T6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23">
                  <a:moveTo>
                    <a:pt x="19" y="17"/>
                  </a:moveTo>
                  <a:cubicBezTo>
                    <a:pt x="19" y="13"/>
                    <a:pt x="19" y="10"/>
                    <a:pt x="19" y="7"/>
                  </a:cubicBezTo>
                  <a:cubicBezTo>
                    <a:pt x="19" y="6"/>
                    <a:pt x="19" y="4"/>
                    <a:pt x="19" y="3"/>
                  </a:cubicBezTo>
                  <a:cubicBezTo>
                    <a:pt x="19" y="2"/>
                    <a:pt x="16" y="0"/>
                    <a:pt x="15" y="1"/>
                  </a:cubicBezTo>
                  <a:cubicBezTo>
                    <a:pt x="14" y="2"/>
                    <a:pt x="12" y="1"/>
                    <a:pt x="12" y="3"/>
                  </a:cubicBezTo>
                  <a:cubicBezTo>
                    <a:pt x="11" y="5"/>
                    <a:pt x="9" y="7"/>
                    <a:pt x="13" y="6"/>
                  </a:cubicBezTo>
                  <a:cubicBezTo>
                    <a:pt x="13" y="6"/>
                    <a:pt x="15" y="6"/>
                    <a:pt x="15" y="6"/>
                  </a:cubicBezTo>
                  <a:cubicBezTo>
                    <a:pt x="16" y="6"/>
                    <a:pt x="14" y="8"/>
                    <a:pt x="14" y="8"/>
                  </a:cubicBezTo>
                  <a:cubicBezTo>
                    <a:pt x="13" y="8"/>
                    <a:pt x="11" y="10"/>
                    <a:pt x="13" y="11"/>
                  </a:cubicBezTo>
                  <a:cubicBezTo>
                    <a:pt x="13" y="12"/>
                    <a:pt x="16" y="12"/>
                    <a:pt x="16" y="13"/>
                  </a:cubicBezTo>
                  <a:cubicBezTo>
                    <a:pt x="16" y="13"/>
                    <a:pt x="12" y="13"/>
                    <a:pt x="12" y="13"/>
                  </a:cubicBezTo>
                  <a:cubicBezTo>
                    <a:pt x="11" y="13"/>
                    <a:pt x="9" y="12"/>
                    <a:pt x="9" y="12"/>
                  </a:cubicBezTo>
                  <a:cubicBezTo>
                    <a:pt x="9" y="12"/>
                    <a:pt x="10" y="13"/>
                    <a:pt x="10" y="12"/>
                  </a:cubicBezTo>
                  <a:cubicBezTo>
                    <a:pt x="10" y="11"/>
                    <a:pt x="11" y="10"/>
                    <a:pt x="10" y="9"/>
                  </a:cubicBezTo>
                  <a:cubicBezTo>
                    <a:pt x="10" y="9"/>
                    <a:pt x="8" y="11"/>
                    <a:pt x="8" y="11"/>
                  </a:cubicBezTo>
                  <a:cubicBezTo>
                    <a:pt x="7" y="12"/>
                    <a:pt x="6" y="11"/>
                    <a:pt x="5" y="11"/>
                  </a:cubicBezTo>
                  <a:cubicBezTo>
                    <a:pt x="4" y="11"/>
                    <a:pt x="0" y="10"/>
                    <a:pt x="0" y="12"/>
                  </a:cubicBezTo>
                  <a:cubicBezTo>
                    <a:pt x="0" y="13"/>
                    <a:pt x="2" y="12"/>
                    <a:pt x="2" y="12"/>
                  </a:cubicBezTo>
                  <a:cubicBezTo>
                    <a:pt x="3" y="11"/>
                    <a:pt x="2" y="12"/>
                    <a:pt x="3" y="12"/>
                  </a:cubicBezTo>
                  <a:cubicBezTo>
                    <a:pt x="4" y="13"/>
                    <a:pt x="4" y="11"/>
                    <a:pt x="5" y="12"/>
                  </a:cubicBezTo>
                  <a:cubicBezTo>
                    <a:pt x="5" y="12"/>
                    <a:pt x="6" y="13"/>
                    <a:pt x="6" y="13"/>
                  </a:cubicBezTo>
                  <a:cubicBezTo>
                    <a:pt x="6" y="13"/>
                    <a:pt x="2" y="14"/>
                    <a:pt x="4" y="15"/>
                  </a:cubicBezTo>
                  <a:cubicBezTo>
                    <a:pt x="5" y="16"/>
                    <a:pt x="6" y="14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7"/>
                    <a:pt x="9" y="17"/>
                    <a:pt x="10" y="17"/>
                  </a:cubicBezTo>
                  <a:cubicBezTo>
                    <a:pt x="11" y="17"/>
                    <a:pt x="11" y="15"/>
                    <a:pt x="12" y="17"/>
                  </a:cubicBezTo>
                  <a:cubicBezTo>
                    <a:pt x="12" y="17"/>
                    <a:pt x="16" y="22"/>
                    <a:pt x="17" y="21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19"/>
                    <a:pt x="22" y="23"/>
                    <a:pt x="23" y="23"/>
                  </a:cubicBezTo>
                  <a:cubicBezTo>
                    <a:pt x="23" y="22"/>
                    <a:pt x="19" y="19"/>
                    <a:pt x="19" y="18"/>
                  </a:cubicBezTo>
                  <a:cubicBezTo>
                    <a:pt x="20" y="18"/>
                    <a:pt x="24" y="19"/>
                    <a:pt x="24" y="19"/>
                  </a:cubicBezTo>
                  <a:cubicBezTo>
                    <a:pt x="26" y="19"/>
                    <a:pt x="28" y="19"/>
                    <a:pt x="30" y="18"/>
                  </a:cubicBezTo>
                  <a:cubicBezTo>
                    <a:pt x="27" y="16"/>
                    <a:pt x="23" y="17"/>
                    <a:pt x="19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2" name="Freeform 618">
              <a:extLst>
                <a:ext uri="{FF2B5EF4-FFF2-40B4-BE49-F238E27FC236}">
                  <a16:creationId xmlns:a16="http://schemas.microsoft.com/office/drawing/2014/main" id="{5F2F08E9-248A-A74F-A1C8-83F02CAB5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619" y="7301114"/>
              <a:ext cx="608007" cy="467402"/>
            </a:xfrm>
            <a:custGeom>
              <a:avLst/>
              <a:gdLst>
                <a:gd name="T0" fmla="*/ 63 w 76"/>
                <a:gd name="T1" fmla="*/ 28 h 55"/>
                <a:gd name="T2" fmla="*/ 66 w 76"/>
                <a:gd name="T3" fmla="*/ 24 h 55"/>
                <a:gd name="T4" fmla="*/ 67 w 76"/>
                <a:gd name="T5" fmla="*/ 22 h 55"/>
                <a:gd name="T6" fmla="*/ 67 w 76"/>
                <a:gd name="T7" fmla="*/ 18 h 55"/>
                <a:gd name="T8" fmla="*/ 61 w 76"/>
                <a:gd name="T9" fmla="*/ 15 h 55"/>
                <a:gd name="T10" fmla="*/ 63 w 76"/>
                <a:gd name="T11" fmla="*/ 14 h 55"/>
                <a:gd name="T12" fmla="*/ 64 w 76"/>
                <a:gd name="T13" fmla="*/ 11 h 55"/>
                <a:gd name="T14" fmla="*/ 60 w 76"/>
                <a:gd name="T15" fmla="*/ 9 h 55"/>
                <a:gd name="T16" fmla="*/ 59 w 76"/>
                <a:gd name="T17" fmla="*/ 8 h 55"/>
                <a:gd name="T18" fmla="*/ 57 w 76"/>
                <a:gd name="T19" fmla="*/ 9 h 55"/>
                <a:gd name="T20" fmla="*/ 57 w 76"/>
                <a:gd name="T21" fmla="*/ 7 h 55"/>
                <a:gd name="T22" fmla="*/ 54 w 76"/>
                <a:gd name="T23" fmla="*/ 8 h 55"/>
                <a:gd name="T24" fmla="*/ 54 w 76"/>
                <a:gd name="T25" fmla="*/ 6 h 55"/>
                <a:gd name="T26" fmla="*/ 58 w 76"/>
                <a:gd name="T27" fmla="*/ 5 h 55"/>
                <a:gd name="T28" fmla="*/ 55 w 76"/>
                <a:gd name="T29" fmla="*/ 4 h 55"/>
                <a:gd name="T30" fmla="*/ 49 w 76"/>
                <a:gd name="T31" fmla="*/ 4 h 55"/>
                <a:gd name="T32" fmla="*/ 44 w 76"/>
                <a:gd name="T33" fmla="*/ 7 h 55"/>
                <a:gd name="T34" fmla="*/ 38 w 76"/>
                <a:gd name="T35" fmla="*/ 5 h 55"/>
                <a:gd name="T36" fmla="*/ 29 w 76"/>
                <a:gd name="T37" fmla="*/ 5 h 55"/>
                <a:gd name="T38" fmla="*/ 26 w 76"/>
                <a:gd name="T39" fmla="*/ 2 h 55"/>
                <a:gd name="T40" fmla="*/ 20 w 76"/>
                <a:gd name="T41" fmla="*/ 0 h 55"/>
                <a:gd name="T42" fmla="*/ 11 w 76"/>
                <a:gd name="T43" fmla="*/ 4 h 55"/>
                <a:gd name="T44" fmla="*/ 13 w 76"/>
                <a:gd name="T45" fmla="*/ 12 h 55"/>
                <a:gd name="T46" fmla="*/ 8 w 76"/>
                <a:gd name="T47" fmla="*/ 8 h 55"/>
                <a:gd name="T48" fmla="*/ 10 w 76"/>
                <a:gd name="T49" fmla="*/ 5 h 55"/>
                <a:gd name="T50" fmla="*/ 8 w 76"/>
                <a:gd name="T51" fmla="*/ 1 h 55"/>
                <a:gd name="T52" fmla="*/ 4 w 76"/>
                <a:gd name="T53" fmla="*/ 7 h 55"/>
                <a:gd name="T54" fmla="*/ 3 w 76"/>
                <a:gd name="T55" fmla="*/ 12 h 55"/>
                <a:gd name="T56" fmla="*/ 5 w 76"/>
                <a:gd name="T57" fmla="*/ 13 h 55"/>
                <a:gd name="T58" fmla="*/ 7 w 76"/>
                <a:gd name="T59" fmla="*/ 16 h 55"/>
                <a:gd name="T60" fmla="*/ 10 w 76"/>
                <a:gd name="T61" fmla="*/ 23 h 55"/>
                <a:gd name="T62" fmla="*/ 13 w 76"/>
                <a:gd name="T63" fmla="*/ 23 h 55"/>
                <a:gd name="T64" fmla="*/ 15 w 76"/>
                <a:gd name="T65" fmla="*/ 22 h 55"/>
                <a:gd name="T66" fmla="*/ 21 w 76"/>
                <a:gd name="T67" fmla="*/ 27 h 55"/>
                <a:gd name="T68" fmla="*/ 23 w 76"/>
                <a:gd name="T69" fmla="*/ 27 h 55"/>
                <a:gd name="T70" fmla="*/ 26 w 76"/>
                <a:gd name="T71" fmla="*/ 27 h 55"/>
                <a:gd name="T72" fmla="*/ 31 w 76"/>
                <a:gd name="T73" fmla="*/ 29 h 55"/>
                <a:gd name="T74" fmla="*/ 31 w 76"/>
                <a:gd name="T75" fmla="*/ 38 h 55"/>
                <a:gd name="T76" fmla="*/ 32 w 76"/>
                <a:gd name="T77" fmla="*/ 41 h 55"/>
                <a:gd name="T78" fmla="*/ 30 w 76"/>
                <a:gd name="T79" fmla="*/ 44 h 55"/>
                <a:gd name="T80" fmla="*/ 40 w 76"/>
                <a:gd name="T81" fmla="*/ 53 h 55"/>
                <a:gd name="T82" fmla="*/ 42 w 76"/>
                <a:gd name="T83" fmla="*/ 54 h 55"/>
                <a:gd name="T84" fmla="*/ 45 w 76"/>
                <a:gd name="T85" fmla="*/ 52 h 55"/>
                <a:gd name="T86" fmla="*/ 51 w 76"/>
                <a:gd name="T87" fmla="*/ 47 h 55"/>
                <a:gd name="T88" fmla="*/ 49 w 76"/>
                <a:gd name="T89" fmla="*/ 44 h 55"/>
                <a:gd name="T90" fmla="*/ 48 w 76"/>
                <a:gd name="T91" fmla="*/ 41 h 55"/>
                <a:gd name="T92" fmla="*/ 45 w 76"/>
                <a:gd name="T93" fmla="*/ 38 h 55"/>
                <a:gd name="T94" fmla="*/ 52 w 76"/>
                <a:gd name="T95" fmla="*/ 38 h 55"/>
                <a:gd name="T96" fmla="*/ 54 w 76"/>
                <a:gd name="T97" fmla="*/ 40 h 55"/>
                <a:gd name="T98" fmla="*/ 56 w 76"/>
                <a:gd name="T99" fmla="*/ 38 h 55"/>
                <a:gd name="T100" fmla="*/ 62 w 76"/>
                <a:gd name="T101" fmla="*/ 36 h 55"/>
                <a:gd name="T102" fmla="*/ 67 w 76"/>
                <a:gd name="T103" fmla="*/ 33 h 55"/>
                <a:gd name="T104" fmla="*/ 63 w 76"/>
                <a:gd name="T10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55">
                  <a:moveTo>
                    <a:pt x="63" y="28"/>
                  </a:moveTo>
                  <a:cubicBezTo>
                    <a:pt x="63" y="26"/>
                    <a:pt x="63" y="25"/>
                    <a:pt x="66" y="24"/>
                  </a:cubicBezTo>
                  <a:cubicBezTo>
                    <a:pt x="66" y="23"/>
                    <a:pt x="68" y="23"/>
                    <a:pt x="67" y="22"/>
                  </a:cubicBezTo>
                  <a:cubicBezTo>
                    <a:pt x="66" y="21"/>
                    <a:pt x="65" y="19"/>
                    <a:pt x="67" y="18"/>
                  </a:cubicBezTo>
                  <a:cubicBezTo>
                    <a:pt x="76" y="14"/>
                    <a:pt x="61" y="15"/>
                    <a:pt x="61" y="15"/>
                  </a:cubicBezTo>
                  <a:cubicBezTo>
                    <a:pt x="61" y="14"/>
                    <a:pt x="62" y="14"/>
                    <a:pt x="63" y="14"/>
                  </a:cubicBezTo>
                  <a:cubicBezTo>
                    <a:pt x="64" y="14"/>
                    <a:pt x="64" y="12"/>
                    <a:pt x="64" y="11"/>
                  </a:cubicBezTo>
                  <a:cubicBezTo>
                    <a:pt x="64" y="10"/>
                    <a:pt x="60" y="8"/>
                    <a:pt x="60" y="9"/>
                  </a:cubicBezTo>
                  <a:cubicBezTo>
                    <a:pt x="60" y="10"/>
                    <a:pt x="59" y="8"/>
                    <a:pt x="59" y="8"/>
                  </a:cubicBezTo>
                  <a:cubicBezTo>
                    <a:pt x="58" y="8"/>
                    <a:pt x="58" y="10"/>
                    <a:pt x="57" y="9"/>
                  </a:cubicBezTo>
                  <a:cubicBezTo>
                    <a:pt x="57" y="9"/>
                    <a:pt x="57" y="8"/>
                    <a:pt x="57" y="7"/>
                  </a:cubicBezTo>
                  <a:cubicBezTo>
                    <a:pt x="56" y="6"/>
                    <a:pt x="55" y="8"/>
                    <a:pt x="54" y="8"/>
                  </a:cubicBezTo>
                  <a:cubicBezTo>
                    <a:pt x="54" y="8"/>
                    <a:pt x="54" y="6"/>
                    <a:pt x="54" y="6"/>
                  </a:cubicBezTo>
                  <a:cubicBezTo>
                    <a:pt x="54" y="4"/>
                    <a:pt x="57" y="5"/>
                    <a:pt x="58" y="5"/>
                  </a:cubicBezTo>
                  <a:cubicBezTo>
                    <a:pt x="59" y="4"/>
                    <a:pt x="55" y="4"/>
                    <a:pt x="55" y="4"/>
                  </a:cubicBezTo>
                  <a:cubicBezTo>
                    <a:pt x="53" y="4"/>
                    <a:pt x="51" y="3"/>
                    <a:pt x="49" y="4"/>
                  </a:cubicBezTo>
                  <a:cubicBezTo>
                    <a:pt x="47" y="5"/>
                    <a:pt x="46" y="8"/>
                    <a:pt x="44" y="7"/>
                  </a:cubicBezTo>
                  <a:cubicBezTo>
                    <a:pt x="41" y="7"/>
                    <a:pt x="40" y="7"/>
                    <a:pt x="38" y="5"/>
                  </a:cubicBezTo>
                  <a:cubicBezTo>
                    <a:pt x="36" y="3"/>
                    <a:pt x="32" y="5"/>
                    <a:pt x="29" y="5"/>
                  </a:cubicBezTo>
                  <a:cubicBezTo>
                    <a:pt x="27" y="5"/>
                    <a:pt x="27" y="4"/>
                    <a:pt x="26" y="2"/>
                  </a:cubicBezTo>
                  <a:cubicBezTo>
                    <a:pt x="25" y="0"/>
                    <a:pt x="23" y="0"/>
                    <a:pt x="20" y="0"/>
                  </a:cubicBezTo>
                  <a:cubicBezTo>
                    <a:pt x="19" y="0"/>
                    <a:pt x="11" y="1"/>
                    <a:pt x="11" y="4"/>
                  </a:cubicBezTo>
                  <a:cubicBezTo>
                    <a:pt x="11" y="7"/>
                    <a:pt x="15" y="8"/>
                    <a:pt x="13" y="12"/>
                  </a:cubicBezTo>
                  <a:cubicBezTo>
                    <a:pt x="11" y="14"/>
                    <a:pt x="7" y="10"/>
                    <a:pt x="8" y="8"/>
                  </a:cubicBezTo>
                  <a:cubicBezTo>
                    <a:pt x="8" y="7"/>
                    <a:pt x="10" y="6"/>
                    <a:pt x="10" y="5"/>
                  </a:cubicBezTo>
                  <a:cubicBezTo>
                    <a:pt x="11" y="3"/>
                    <a:pt x="8" y="2"/>
                    <a:pt x="8" y="1"/>
                  </a:cubicBezTo>
                  <a:cubicBezTo>
                    <a:pt x="5" y="3"/>
                    <a:pt x="4" y="4"/>
                    <a:pt x="4" y="7"/>
                  </a:cubicBezTo>
                  <a:cubicBezTo>
                    <a:pt x="3" y="8"/>
                    <a:pt x="0" y="12"/>
                    <a:pt x="3" y="12"/>
                  </a:cubicBezTo>
                  <a:cubicBezTo>
                    <a:pt x="3" y="12"/>
                    <a:pt x="4" y="12"/>
                    <a:pt x="5" y="13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9" y="18"/>
                    <a:pt x="5" y="22"/>
                    <a:pt x="10" y="23"/>
                  </a:cubicBezTo>
                  <a:cubicBezTo>
                    <a:pt x="10" y="23"/>
                    <a:pt x="12" y="23"/>
                    <a:pt x="13" y="23"/>
                  </a:cubicBezTo>
                  <a:cubicBezTo>
                    <a:pt x="14" y="23"/>
                    <a:pt x="14" y="22"/>
                    <a:pt x="15" y="22"/>
                  </a:cubicBezTo>
                  <a:cubicBezTo>
                    <a:pt x="18" y="22"/>
                    <a:pt x="19" y="25"/>
                    <a:pt x="21" y="27"/>
                  </a:cubicBezTo>
                  <a:cubicBezTo>
                    <a:pt x="21" y="27"/>
                    <a:pt x="22" y="28"/>
                    <a:pt x="23" y="27"/>
                  </a:cubicBezTo>
                  <a:cubicBezTo>
                    <a:pt x="23" y="26"/>
                    <a:pt x="24" y="27"/>
                    <a:pt x="26" y="27"/>
                  </a:cubicBezTo>
                  <a:cubicBezTo>
                    <a:pt x="28" y="28"/>
                    <a:pt x="33" y="25"/>
                    <a:pt x="31" y="29"/>
                  </a:cubicBezTo>
                  <a:cubicBezTo>
                    <a:pt x="29" y="32"/>
                    <a:pt x="29" y="35"/>
                    <a:pt x="31" y="38"/>
                  </a:cubicBezTo>
                  <a:cubicBezTo>
                    <a:pt x="31" y="39"/>
                    <a:pt x="32" y="40"/>
                    <a:pt x="32" y="41"/>
                  </a:cubicBezTo>
                  <a:cubicBezTo>
                    <a:pt x="32" y="42"/>
                    <a:pt x="29" y="43"/>
                    <a:pt x="30" y="44"/>
                  </a:cubicBezTo>
                  <a:cubicBezTo>
                    <a:pt x="33" y="47"/>
                    <a:pt x="34" y="55"/>
                    <a:pt x="40" y="53"/>
                  </a:cubicBezTo>
                  <a:cubicBezTo>
                    <a:pt x="41" y="53"/>
                    <a:pt x="41" y="54"/>
                    <a:pt x="42" y="54"/>
                  </a:cubicBezTo>
                  <a:cubicBezTo>
                    <a:pt x="43" y="54"/>
                    <a:pt x="44" y="53"/>
                    <a:pt x="45" y="52"/>
                  </a:cubicBezTo>
                  <a:cubicBezTo>
                    <a:pt x="47" y="51"/>
                    <a:pt x="48" y="49"/>
                    <a:pt x="51" y="47"/>
                  </a:cubicBezTo>
                  <a:cubicBezTo>
                    <a:pt x="53" y="46"/>
                    <a:pt x="49" y="46"/>
                    <a:pt x="49" y="44"/>
                  </a:cubicBezTo>
                  <a:cubicBezTo>
                    <a:pt x="49" y="43"/>
                    <a:pt x="48" y="42"/>
                    <a:pt x="48" y="41"/>
                  </a:cubicBezTo>
                  <a:cubicBezTo>
                    <a:pt x="48" y="40"/>
                    <a:pt x="45" y="39"/>
                    <a:pt x="45" y="38"/>
                  </a:cubicBezTo>
                  <a:cubicBezTo>
                    <a:pt x="45" y="37"/>
                    <a:pt x="51" y="38"/>
                    <a:pt x="52" y="38"/>
                  </a:cubicBezTo>
                  <a:cubicBezTo>
                    <a:pt x="54" y="38"/>
                    <a:pt x="53" y="39"/>
                    <a:pt x="54" y="40"/>
                  </a:cubicBezTo>
                  <a:cubicBezTo>
                    <a:pt x="55" y="40"/>
                    <a:pt x="55" y="38"/>
                    <a:pt x="56" y="38"/>
                  </a:cubicBezTo>
                  <a:cubicBezTo>
                    <a:pt x="57" y="37"/>
                    <a:pt x="60" y="37"/>
                    <a:pt x="62" y="36"/>
                  </a:cubicBezTo>
                  <a:cubicBezTo>
                    <a:pt x="63" y="35"/>
                    <a:pt x="65" y="34"/>
                    <a:pt x="67" y="33"/>
                  </a:cubicBezTo>
                  <a:cubicBezTo>
                    <a:pt x="66" y="31"/>
                    <a:pt x="63" y="30"/>
                    <a:pt x="63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3" name="Freeform 619">
              <a:extLst>
                <a:ext uri="{FF2B5EF4-FFF2-40B4-BE49-F238E27FC236}">
                  <a16:creationId xmlns:a16="http://schemas.microsoft.com/office/drawing/2014/main" id="{424E5665-82E4-B84F-B1C4-4D60B64A1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659" y="7428064"/>
              <a:ext cx="207210" cy="323144"/>
            </a:xfrm>
            <a:custGeom>
              <a:avLst/>
              <a:gdLst>
                <a:gd name="T0" fmla="*/ 22 w 26"/>
                <a:gd name="T1" fmla="*/ 29 h 38"/>
                <a:gd name="T2" fmla="*/ 18 w 26"/>
                <a:gd name="T3" fmla="*/ 21 h 38"/>
                <a:gd name="T4" fmla="*/ 20 w 26"/>
                <a:gd name="T5" fmla="*/ 18 h 38"/>
                <a:gd name="T6" fmla="*/ 22 w 26"/>
                <a:gd name="T7" fmla="*/ 15 h 38"/>
                <a:gd name="T8" fmla="*/ 22 w 26"/>
                <a:gd name="T9" fmla="*/ 13 h 38"/>
                <a:gd name="T10" fmla="*/ 20 w 26"/>
                <a:gd name="T11" fmla="*/ 11 h 38"/>
                <a:gd name="T12" fmla="*/ 16 w 26"/>
                <a:gd name="T13" fmla="*/ 7 h 38"/>
                <a:gd name="T14" fmla="*/ 9 w 26"/>
                <a:gd name="T15" fmla="*/ 0 h 38"/>
                <a:gd name="T16" fmla="*/ 5 w 26"/>
                <a:gd name="T17" fmla="*/ 5 h 38"/>
                <a:gd name="T18" fmla="*/ 6 w 26"/>
                <a:gd name="T19" fmla="*/ 8 h 38"/>
                <a:gd name="T20" fmla="*/ 3 w 26"/>
                <a:gd name="T21" fmla="*/ 10 h 38"/>
                <a:gd name="T22" fmla="*/ 4 w 26"/>
                <a:gd name="T23" fmla="*/ 16 h 38"/>
                <a:gd name="T24" fmla="*/ 7 w 26"/>
                <a:gd name="T25" fmla="*/ 18 h 38"/>
                <a:gd name="T26" fmla="*/ 8 w 26"/>
                <a:gd name="T27" fmla="*/ 20 h 38"/>
                <a:gd name="T28" fmla="*/ 8 w 26"/>
                <a:gd name="T29" fmla="*/ 27 h 38"/>
                <a:gd name="T30" fmla="*/ 11 w 26"/>
                <a:gd name="T31" fmla="*/ 35 h 38"/>
                <a:gd name="T32" fmla="*/ 17 w 26"/>
                <a:gd name="T33" fmla="*/ 35 h 38"/>
                <a:gd name="T34" fmla="*/ 21 w 26"/>
                <a:gd name="T35" fmla="*/ 34 h 38"/>
                <a:gd name="T36" fmla="*/ 26 w 26"/>
                <a:gd name="T37" fmla="*/ 34 h 38"/>
                <a:gd name="T38" fmla="*/ 22 w 26"/>
                <a:gd name="T39" fmla="*/ 29 h 38"/>
                <a:gd name="T40" fmla="*/ 22 w 26"/>
                <a:gd name="T4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22" y="29"/>
                  </a:moveTo>
                  <a:cubicBezTo>
                    <a:pt x="22" y="28"/>
                    <a:pt x="17" y="22"/>
                    <a:pt x="18" y="21"/>
                  </a:cubicBezTo>
                  <a:cubicBezTo>
                    <a:pt x="19" y="20"/>
                    <a:pt x="18" y="19"/>
                    <a:pt x="20" y="18"/>
                  </a:cubicBezTo>
                  <a:cubicBezTo>
                    <a:pt x="23" y="18"/>
                    <a:pt x="22" y="16"/>
                    <a:pt x="22" y="15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9" y="9"/>
                    <a:pt x="16" y="9"/>
                    <a:pt x="16" y="7"/>
                  </a:cubicBezTo>
                  <a:cubicBezTo>
                    <a:pt x="15" y="4"/>
                    <a:pt x="11" y="1"/>
                    <a:pt x="9" y="0"/>
                  </a:cubicBezTo>
                  <a:cubicBezTo>
                    <a:pt x="9" y="3"/>
                    <a:pt x="4" y="3"/>
                    <a:pt x="5" y="5"/>
                  </a:cubicBezTo>
                  <a:cubicBezTo>
                    <a:pt x="5" y="6"/>
                    <a:pt x="7" y="7"/>
                    <a:pt x="6" y="8"/>
                  </a:cubicBezTo>
                  <a:cubicBezTo>
                    <a:pt x="5" y="8"/>
                    <a:pt x="3" y="9"/>
                    <a:pt x="3" y="10"/>
                  </a:cubicBezTo>
                  <a:cubicBezTo>
                    <a:pt x="0" y="11"/>
                    <a:pt x="2" y="14"/>
                    <a:pt x="4" y="16"/>
                  </a:cubicBezTo>
                  <a:cubicBezTo>
                    <a:pt x="5" y="17"/>
                    <a:pt x="5" y="18"/>
                    <a:pt x="7" y="18"/>
                  </a:cubicBezTo>
                  <a:cubicBezTo>
                    <a:pt x="8" y="18"/>
                    <a:pt x="7" y="19"/>
                    <a:pt x="8" y="20"/>
                  </a:cubicBezTo>
                  <a:cubicBezTo>
                    <a:pt x="10" y="23"/>
                    <a:pt x="9" y="24"/>
                    <a:pt x="8" y="27"/>
                  </a:cubicBezTo>
                  <a:cubicBezTo>
                    <a:pt x="8" y="30"/>
                    <a:pt x="10" y="33"/>
                    <a:pt x="11" y="35"/>
                  </a:cubicBezTo>
                  <a:cubicBezTo>
                    <a:pt x="14" y="38"/>
                    <a:pt x="15" y="35"/>
                    <a:pt x="17" y="35"/>
                  </a:cubicBezTo>
                  <a:cubicBezTo>
                    <a:pt x="19" y="35"/>
                    <a:pt x="20" y="34"/>
                    <a:pt x="21" y="34"/>
                  </a:cubicBezTo>
                  <a:cubicBezTo>
                    <a:pt x="23" y="33"/>
                    <a:pt x="24" y="33"/>
                    <a:pt x="26" y="34"/>
                  </a:cubicBezTo>
                  <a:cubicBezTo>
                    <a:pt x="25" y="32"/>
                    <a:pt x="24" y="30"/>
                    <a:pt x="22" y="29"/>
                  </a:cubicBezTo>
                  <a:cubicBezTo>
                    <a:pt x="21" y="27"/>
                    <a:pt x="23" y="29"/>
                    <a:pt x="22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4" name="Freeform 620">
              <a:extLst>
                <a:ext uri="{FF2B5EF4-FFF2-40B4-BE49-F238E27FC236}">
                  <a16:creationId xmlns:a16="http://schemas.microsoft.com/office/drawing/2014/main" id="{A8B1FEC7-610E-6A4E-AAF6-E322252FC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256" y="7529046"/>
              <a:ext cx="177221" cy="196192"/>
            </a:xfrm>
            <a:custGeom>
              <a:avLst/>
              <a:gdLst>
                <a:gd name="T0" fmla="*/ 19 w 22"/>
                <a:gd name="T1" fmla="*/ 7 h 23"/>
                <a:gd name="T2" fmla="*/ 22 w 22"/>
                <a:gd name="T3" fmla="*/ 2 h 23"/>
                <a:gd name="T4" fmla="*/ 12 w 22"/>
                <a:gd name="T5" fmla="*/ 2 h 23"/>
                <a:gd name="T6" fmla="*/ 9 w 22"/>
                <a:gd name="T7" fmla="*/ 0 h 23"/>
                <a:gd name="T8" fmla="*/ 5 w 22"/>
                <a:gd name="T9" fmla="*/ 1 h 23"/>
                <a:gd name="T10" fmla="*/ 4 w 22"/>
                <a:gd name="T11" fmla="*/ 6 h 23"/>
                <a:gd name="T12" fmla="*/ 1 w 22"/>
                <a:gd name="T13" fmla="*/ 10 h 23"/>
                <a:gd name="T14" fmla="*/ 4 w 22"/>
                <a:gd name="T15" fmla="*/ 15 h 23"/>
                <a:gd name="T16" fmla="*/ 9 w 22"/>
                <a:gd name="T17" fmla="*/ 22 h 23"/>
                <a:gd name="T18" fmla="*/ 12 w 22"/>
                <a:gd name="T19" fmla="*/ 19 h 23"/>
                <a:gd name="T20" fmla="*/ 16 w 22"/>
                <a:gd name="T21" fmla="*/ 18 h 23"/>
                <a:gd name="T22" fmla="*/ 19 w 22"/>
                <a:gd name="T23" fmla="*/ 19 h 23"/>
                <a:gd name="T24" fmla="*/ 20 w 22"/>
                <a:gd name="T25" fmla="*/ 14 h 23"/>
                <a:gd name="T26" fmla="*/ 19 w 22"/>
                <a:gd name="T2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3">
                  <a:moveTo>
                    <a:pt x="19" y="7"/>
                  </a:moveTo>
                  <a:cubicBezTo>
                    <a:pt x="19" y="5"/>
                    <a:pt x="21" y="3"/>
                    <a:pt x="22" y="2"/>
                  </a:cubicBezTo>
                  <a:cubicBezTo>
                    <a:pt x="19" y="1"/>
                    <a:pt x="14" y="0"/>
                    <a:pt x="12" y="2"/>
                  </a:cubicBezTo>
                  <a:cubicBezTo>
                    <a:pt x="10" y="3"/>
                    <a:pt x="9" y="1"/>
                    <a:pt x="9" y="0"/>
                  </a:cubicBezTo>
                  <a:cubicBezTo>
                    <a:pt x="8" y="0"/>
                    <a:pt x="7" y="2"/>
                    <a:pt x="5" y="1"/>
                  </a:cubicBezTo>
                  <a:cubicBezTo>
                    <a:pt x="5" y="2"/>
                    <a:pt x="7" y="6"/>
                    <a:pt x="4" y="6"/>
                  </a:cubicBezTo>
                  <a:cubicBezTo>
                    <a:pt x="2" y="7"/>
                    <a:pt x="0" y="8"/>
                    <a:pt x="1" y="10"/>
                  </a:cubicBezTo>
                  <a:cubicBezTo>
                    <a:pt x="2" y="12"/>
                    <a:pt x="3" y="13"/>
                    <a:pt x="4" y="15"/>
                  </a:cubicBezTo>
                  <a:cubicBezTo>
                    <a:pt x="5" y="17"/>
                    <a:pt x="7" y="19"/>
                    <a:pt x="9" y="22"/>
                  </a:cubicBezTo>
                  <a:cubicBezTo>
                    <a:pt x="12" y="23"/>
                    <a:pt x="10" y="19"/>
                    <a:pt x="12" y="19"/>
                  </a:cubicBezTo>
                  <a:cubicBezTo>
                    <a:pt x="14" y="19"/>
                    <a:pt x="15" y="19"/>
                    <a:pt x="16" y="18"/>
                  </a:cubicBezTo>
                  <a:cubicBezTo>
                    <a:pt x="17" y="18"/>
                    <a:pt x="17" y="20"/>
                    <a:pt x="19" y="19"/>
                  </a:cubicBezTo>
                  <a:cubicBezTo>
                    <a:pt x="20" y="17"/>
                    <a:pt x="21" y="16"/>
                    <a:pt x="20" y="14"/>
                  </a:cubicBezTo>
                  <a:cubicBezTo>
                    <a:pt x="20" y="12"/>
                    <a:pt x="19" y="9"/>
                    <a:pt x="19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5" name="Freeform 621">
              <a:extLst>
                <a:ext uri="{FF2B5EF4-FFF2-40B4-BE49-F238E27FC236}">
                  <a16:creationId xmlns:a16="http://schemas.microsoft.com/office/drawing/2014/main" id="{25B3605B-F06F-A24C-9928-26073A2E8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2760" y="7546360"/>
              <a:ext cx="128145" cy="152919"/>
            </a:xfrm>
            <a:custGeom>
              <a:avLst/>
              <a:gdLst>
                <a:gd name="T0" fmla="*/ 12 w 16"/>
                <a:gd name="T1" fmla="*/ 5 h 18"/>
                <a:gd name="T2" fmla="*/ 5 w 16"/>
                <a:gd name="T3" fmla="*/ 1 h 18"/>
                <a:gd name="T4" fmla="*/ 1 w 16"/>
                <a:gd name="T5" fmla="*/ 6 h 18"/>
                <a:gd name="T6" fmla="*/ 2 w 16"/>
                <a:gd name="T7" fmla="*/ 12 h 18"/>
                <a:gd name="T8" fmla="*/ 0 w 16"/>
                <a:gd name="T9" fmla="*/ 17 h 18"/>
                <a:gd name="T10" fmla="*/ 4 w 16"/>
                <a:gd name="T11" fmla="*/ 17 h 18"/>
                <a:gd name="T12" fmla="*/ 9 w 16"/>
                <a:gd name="T13" fmla="*/ 17 h 18"/>
                <a:gd name="T14" fmla="*/ 16 w 16"/>
                <a:gd name="T15" fmla="*/ 8 h 18"/>
                <a:gd name="T16" fmla="*/ 12 w 16"/>
                <a:gd name="T17" fmla="*/ 5 h 18"/>
                <a:gd name="T18" fmla="*/ 12 w 16"/>
                <a:gd name="T1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8">
                  <a:moveTo>
                    <a:pt x="12" y="5"/>
                  </a:moveTo>
                  <a:cubicBezTo>
                    <a:pt x="10" y="3"/>
                    <a:pt x="8" y="1"/>
                    <a:pt x="5" y="1"/>
                  </a:cubicBezTo>
                  <a:cubicBezTo>
                    <a:pt x="3" y="0"/>
                    <a:pt x="0" y="4"/>
                    <a:pt x="1" y="6"/>
                  </a:cubicBezTo>
                  <a:cubicBezTo>
                    <a:pt x="1" y="8"/>
                    <a:pt x="2" y="10"/>
                    <a:pt x="2" y="12"/>
                  </a:cubicBezTo>
                  <a:cubicBezTo>
                    <a:pt x="3" y="14"/>
                    <a:pt x="1" y="16"/>
                    <a:pt x="0" y="17"/>
                  </a:cubicBezTo>
                  <a:cubicBezTo>
                    <a:pt x="1" y="18"/>
                    <a:pt x="3" y="17"/>
                    <a:pt x="4" y="17"/>
                  </a:cubicBezTo>
                  <a:cubicBezTo>
                    <a:pt x="6" y="17"/>
                    <a:pt x="7" y="18"/>
                    <a:pt x="9" y="17"/>
                  </a:cubicBezTo>
                  <a:cubicBezTo>
                    <a:pt x="12" y="16"/>
                    <a:pt x="13" y="10"/>
                    <a:pt x="16" y="8"/>
                  </a:cubicBezTo>
                  <a:cubicBezTo>
                    <a:pt x="14" y="7"/>
                    <a:pt x="13" y="6"/>
                    <a:pt x="12" y="5"/>
                  </a:cubicBezTo>
                  <a:cubicBezTo>
                    <a:pt x="10" y="4"/>
                    <a:pt x="13" y="6"/>
                    <a:pt x="1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6" name="Freeform 622">
              <a:extLst>
                <a:ext uri="{FF2B5EF4-FFF2-40B4-BE49-F238E27FC236}">
                  <a16:creationId xmlns:a16="http://schemas.microsoft.com/office/drawing/2014/main" id="{9BC4580A-EF50-5D41-AF95-25FB98602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0367" y="7257838"/>
              <a:ext cx="646178" cy="712649"/>
            </a:xfrm>
            <a:custGeom>
              <a:avLst/>
              <a:gdLst>
                <a:gd name="T0" fmla="*/ 76 w 81"/>
                <a:gd name="T1" fmla="*/ 39 h 84"/>
                <a:gd name="T2" fmla="*/ 74 w 81"/>
                <a:gd name="T3" fmla="*/ 32 h 84"/>
                <a:gd name="T4" fmla="*/ 69 w 81"/>
                <a:gd name="T5" fmla="*/ 33 h 84"/>
                <a:gd name="T6" fmla="*/ 58 w 81"/>
                <a:gd name="T7" fmla="*/ 28 h 84"/>
                <a:gd name="T8" fmla="*/ 53 w 81"/>
                <a:gd name="T9" fmla="*/ 20 h 84"/>
                <a:gd name="T10" fmla="*/ 50 w 81"/>
                <a:gd name="T11" fmla="*/ 15 h 84"/>
                <a:gd name="T12" fmla="*/ 56 w 81"/>
                <a:gd name="T13" fmla="*/ 5 h 84"/>
                <a:gd name="T14" fmla="*/ 56 w 81"/>
                <a:gd name="T15" fmla="*/ 1 h 84"/>
                <a:gd name="T16" fmla="*/ 44 w 81"/>
                <a:gd name="T17" fmla="*/ 8 h 84"/>
                <a:gd name="T18" fmla="*/ 36 w 81"/>
                <a:gd name="T19" fmla="*/ 16 h 84"/>
                <a:gd name="T20" fmla="*/ 31 w 81"/>
                <a:gd name="T21" fmla="*/ 23 h 84"/>
                <a:gd name="T22" fmla="*/ 25 w 81"/>
                <a:gd name="T23" fmla="*/ 17 h 84"/>
                <a:gd name="T24" fmla="*/ 7 w 81"/>
                <a:gd name="T25" fmla="*/ 18 h 84"/>
                <a:gd name="T26" fmla="*/ 1 w 81"/>
                <a:gd name="T27" fmla="*/ 16 h 84"/>
                <a:gd name="T28" fmla="*/ 1 w 81"/>
                <a:gd name="T29" fmla="*/ 21 h 84"/>
                <a:gd name="T30" fmla="*/ 8 w 81"/>
                <a:gd name="T31" fmla="*/ 24 h 84"/>
                <a:gd name="T32" fmla="*/ 11 w 81"/>
                <a:gd name="T33" fmla="*/ 26 h 84"/>
                <a:gd name="T34" fmla="*/ 13 w 81"/>
                <a:gd name="T35" fmla="*/ 23 h 84"/>
                <a:gd name="T36" fmla="*/ 20 w 81"/>
                <a:gd name="T37" fmla="*/ 18 h 84"/>
                <a:gd name="T38" fmla="*/ 24 w 81"/>
                <a:gd name="T39" fmla="*/ 20 h 84"/>
                <a:gd name="T40" fmla="*/ 25 w 81"/>
                <a:gd name="T41" fmla="*/ 26 h 84"/>
                <a:gd name="T42" fmla="*/ 28 w 81"/>
                <a:gd name="T43" fmla="*/ 42 h 84"/>
                <a:gd name="T44" fmla="*/ 28 w 81"/>
                <a:gd name="T45" fmla="*/ 47 h 84"/>
                <a:gd name="T46" fmla="*/ 22 w 81"/>
                <a:gd name="T47" fmla="*/ 53 h 84"/>
                <a:gd name="T48" fmla="*/ 26 w 81"/>
                <a:gd name="T49" fmla="*/ 58 h 84"/>
                <a:gd name="T50" fmla="*/ 34 w 81"/>
                <a:gd name="T51" fmla="*/ 61 h 84"/>
                <a:gd name="T52" fmla="*/ 41 w 81"/>
                <a:gd name="T53" fmla="*/ 64 h 84"/>
                <a:gd name="T54" fmla="*/ 54 w 81"/>
                <a:gd name="T55" fmla="*/ 76 h 84"/>
                <a:gd name="T56" fmla="*/ 60 w 81"/>
                <a:gd name="T57" fmla="*/ 75 h 84"/>
                <a:gd name="T58" fmla="*/ 64 w 81"/>
                <a:gd name="T59" fmla="*/ 80 h 84"/>
                <a:gd name="T60" fmla="*/ 65 w 81"/>
                <a:gd name="T61" fmla="*/ 84 h 84"/>
                <a:gd name="T62" fmla="*/ 65 w 81"/>
                <a:gd name="T63" fmla="*/ 63 h 84"/>
                <a:gd name="T64" fmla="*/ 70 w 81"/>
                <a:gd name="T65" fmla="*/ 58 h 84"/>
                <a:gd name="T66" fmla="*/ 66 w 81"/>
                <a:gd name="T67" fmla="*/ 55 h 84"/>
                <a:gd name="T68" fmla="*/ 79 w 81"/>
                <a:gd name="T69" fmla="*/ 53 h 84"/>
                <a:gd name="T70" fmla="*/ 77 w 81"/>
                <a:gd name="T71" fmla="*/ 4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4">
                  <a:moveTo>
                    <a:pt x="77" y="48"/>
                  </a:moveTo>
                  <a:cubicBezTo>
                    <a:pt x="81" y="45"/>
                    <a:pt x="76" y="42"/>
                    <a:pt x="76" y="39"/>
                  </a:cubicBezTo>
                  <a:cubicBezTo>
                    <a:pt x="76" y="37"/>
                    <a:pt x="78" y="35"/>
                    <a:pt x="78" y="33"/>
                  </a:cubicBezTo>
                  <a:cubicBezTo>
                    <a:pt x="79" y="30"/>
                    <a:pt x="75" y="32"/>
                    <a:pt x="74" y="32"/>
                  </a:cubicBezTo>
                  <a:cubicBezTo>
                    <a:pt x="73" y="32"/>
                    <a:pt x="72" y="32"/>
                    <a:pt x="71" y="32"/>
                  </a:cubicBezTo>
                  <a:cubicBezTo>
                    <a:pt x="70" y="32"/>
                    <a:pt x="70" y="33"/>
                    <a:pt x="69" y="33"/>
                  </a:cubicBezTo>
                  <a:cubicBezTo>
                    <a:pt x="68" y="33"/>
                    <a:pt x="67" y="30"/>
                    <a:pt x="66" y="30"/>
                  </a:cubicBezTo>
                  <a:cubicBezTo>
                    <a:pt x="64" y="26"/>
                    <a:pt x="62" y="28"/>
                    <a:pt x="58" y="28"/>
                  </a:cubicBezTo>
                  <a:cubicBezTo>
                    <a:pt x="56" y="28"/>
                    <a:pt x="55" y="28"/>
                    <a:pt x="54" y="26"/>
                  </a:cubicBezTo>
                  <a:cubicBezTo>
                    <a:pt x="53" y="24"/>
                    <a:pt x="56" y="22"/>
                    <a:pt x="53" y="20"/>
                  </a:cubicBezTo>
                  <a:cubicBezTo>
                    <a:pt x="52" y="19"/>
                    <a:pt x="52" y="17"/>
                    <a:pt x="50" y="17"/>
                  </a:cubicBezTo>
                  <a:cubicBezTo>
                    <a:pt x="48" y="17"/>
                    <a:pt x="49" y="17"/>
                    <a:pt x="50" y="15"/>
                  </a:cubicBezTo>
                  <a:cubicBezTo>
                    <a:pt x="51" y="13"/>
                    <a:pt x="50" y="11"/>
                    <a:pt x="51" y="9"/>
                  </a:cubicBezTo>
                  <a:cubicBezTo>
                    <a:pt x="52" y="7"/>
                    <a:pt x="54" y="6"/>
                    <a:pt x="56" y="5"/>
                  </a:cubicBezTo>
                  <a:cubicBezTo>
                    <a:pt x="57" y="4"/>
                    <a:pt x="59" y="4"/>
                    <a:pt x="60" y="2"/>
                  </a:cubicBezTo>
                  <a:cubicBezTo>
                    <a:pt x="60" y="0"/>
                    <a:pt x="56" y="0"/>
                    <a:pt x="56" y="1"/>
                  </a:cubicBezTo>
                  <a:cubicBezTo>
                    <a:pt x="54" y="3"/>
                    <a:pt x="51" y="6"/>
                    <a:pt x="48" y="6"/>
                  </a:cubicBezTo>
                  <a:cubicBezTo>
                    <a:pt x="45" y="6"/>
                    <a:pt x="45" y="6"/>
                    <a:pt x="44" y="8"/>
                  </a:cubicBezTo>
                  <a:cubicBezTo>
                    <a:pt x="43" y="10"/>
                    <a:pt x="43" y="7"/>
                    <a:pt x="41" y="7"/>
                  </a:cubicBezTo>
                  <a:cubicBezTo>
                    <a:pt x="37" y="8"/>
                    <a:pt x="39" y="14"/>
                    <a:pt x="36" y="16"/>
                  </a:cubicBezTo>
                  <a:cubicBezTo>
                    <a:pt x="35" y="17"/>
                    <a:pt x="33" y="18"/>
                    <a:pt x="32" y="20"/>
                  </a:cubicBezTo>
                  <a:cubicBezTo>
                    <a:pt x="32" y="20"/>
                    <a:pt x="32" y="23"/>
                    <a:pt x="31" y="23"/>
                  </a:cubicBezTo>
                  <a:cubicBezTo>
                    <a:pt x="30" y="21"/>
                    <a:pt x="29" y="20"/>
                    <a:pt x="28" y="19"/>
                  </a:cubicBezTo>
                  <a:cubicBezTo>
                    <a:pt x="27" y="17"/>
                    <a:pt x="26" y="17"/>
                    <a:pt x="25" y="17"/>
                  </a:cubicBezTo>
                  <a:cubicBezTo>
                    <a:pt x="21" y="16"/>
                    <a:pt x="19" y="13"/>
                    <a:pt x="15" y="16"/>
                  </a:cubicBezTo>
                  <a:cubicBezTo>
                    <a:pt x="13" y="17"/>
                    <a:pt x="9" y="20"/>
                    <a:pt x="7" y="18"/>
                  </a:cubicBezTo>
                  <a:cubicBezTo>
                    <a:pt x="6" y="17"/>
                    <a:pt x="5" y="17"/>
                    <a:pt x="4" y="16"/>
                  </a:cubicBezTo>
                  <a:cubicBezTo>
                    <a:pt x="2" y="16"/>
                    <a:pt x="3" y="14"/>
                    <a:pt x="1" y="16"/>
                  </a:cubicBezTo>
                  <a:cubicBezTo>
                    <a:pt x="0" y="17"/>
                    <a:pt x="1" y="17"/>
                    <a:pt x="2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3" y="21"/>
                    <a:pt x="5" y="22"/>
                    <a:pt x="6" y="22"/>
                  </a:cubicBezTo>
                  <a:cubicBezTo>
                    <a:pt x="7" y="23"/>
                    <a:pt x="8" y="23"/>
                    <a:pt x="8" y="24"/>
                  </a:cubicBezTo>
                  <a:cubicBezTo>
                    <a:pt x="9" y="25"/>
                    <a:pt x="9" y="24"/>
                    <a:pt x="10" y="24"/>
                  </a:cubicBezTo>
                  <a:cubicBezTo>
                    <a:pt x="10" y="23"/>
                    <a:pt x="10" y="26"/>
                    <a:pt x="11" y="26"/>
                  </a:cubicBezTo>
                  <a:cubicBezTo>
                    <a:pt x="12" y="27"/>
                    <a:pt x="13" y="26"/>
                    <a:pt x="15" y="25"/>
                  </a:cubicBezTo>
                  <a:cubicBezTo>
                    <a:pt x="16" y="25"/>
                    <a:pt x="13" y="23"/>
                    <a:pt x="13" y="23"/>
                  </a:cubicBezTo>
                  <a:cubicBezTo>
                    <a:pt x="13" y="22"/>
                    <a:pt x="16" y="20"/>
                    <a:pt x="16" y="19"/>
                  </a:cubicBezTo>
                  <a:cubicBezTo>
                    <a:pt x="17" y="18"/>
                    <a:pt x="19" y="17"/>
                    <a:pt x="20" y="18"/>
                  </a:cubicBezTo>
                  <a:cubicBezTo>
                    <a:pt x="21" y="18"/>
                    <a:pt x="23" y="19"/>
                    <a:pt x="23" y="19"/>
                  </a:cubicBezTo>
                  <a:cubicBezTo>
                    <a:pt x="23" y="20"/>
                    <a:pt x="23" y="20"/>
                    <a:pt x="24" y="20"/>
                  </a:cubicBezTo>
                  <a:cubicBezTo>
                    <a:pt x="24" y="21"/>
                    <a:pt x="23" y="22"/>
                    <a:pt x="23" y="22"/>
                  </a:cubicBezTo>
                  <a:cubicBezTo>
                    <a:pt x="23" y="23"/>
                    <a:pt x="25" y="25"/>
                    <a:pt x="25" y="26"/>
                  </a:cubicBezTo>
                  <a:cubicBezTo>
                    <a:pt x="27" y="29"/>
                    <a:pt x="29" y="29"/>
                    <a:pt x="29" y="33"/>
                  </a:cubicBezTo>
                  <a:cubicBezTo>
                    <a:pt x="29" y="36"/>
                    <a:pt x="29" y="39"/>
                    <a:pt x="28" y="42"/>
                  </a:cubicBezTo>
                  <a:cubicBezTo>
                    <a:pt x="28" y="43"/>
                    <a:pt x="30" y="43"/>
                    <a:pt x="30" y="44"/>
                  </a:cubicBezTo>
                  <a:cubicBezTo>
                    <a:pt x="29" y="45"/>
                    <a:pt x="28" y="46"/>
                    <a:pt x="28" y="47"/>
                  </a:cubicBezTo>
                  <a:cubicBezTo>
                    <a:pt x="27" y="48"/>
                    <a:pt x="27" y="50"/>
                    <a:pt x="26" y="50"/>
                  </a:cubicBezTo>
                  <a:cubicBezTo>
                    <a:pt x="24" y="51"/>
                    <a:pt x="22" y="50"/>
                    <a:pt x="22" y="53"/>
                  </a:cubicBezTo>
                  <a:cubicBezTo>
                    <a:pt x="22" y="55"/>
                    <a:pt x="19" y="55"/>
                    <a:pt x="22" y="56"/>
                  </a:cubicBezTo>
                  <a:cubicBezTo>
                    <a:pt x="23" y="57"/>
                    <a:pt x="24" y="57"/>
                    <a:pt x="26" y="58"/>
                  </a:cubicBezTo>
                  <a:cubicBezTo>
                    <a:pt x="27" y="59"/>
                    <a:pt x="28" y="60"/>
                    <a:pt x="29" y="61"/>
                  </a:cubicBezTo>
                  <a:cubicBezTo>
                    <a:pt x="31" y="62"/>
                    <a:pt x="32" y="61"/>
                    <a:pt x="34" y="61"/>
                  </a:cubicBezTo>
                  <a:cubicBezTo>
                    <a:pt x="35" y="61"/>
                    <a:pt x="36" y="62"/>
                    <a:pt x="38" y="63"/>
                  </a:cubicBezTo>
                  <a:cubicBezTo>
                    <a:pt x="39" y="63"/>
                    <a:pt x="40" y="63"/>
                    <a:pt x="41" y="64"/>
                  </a:cubicBezTo>
                  <a:cubicBezTo>
                    <a:pt x="44" y="66"/>
                    <a:pt x="46" y="68"/>
                    <a:pt x="48" y="71"/>
                  </a:cubicBezTo>
                  <a:cubicBezTo>
                    <a:pt x="49" y="74"/>
                    <a:pt x="50" y="75"/>
                    <a:pt x="54" y="76"/>
                  </a:cubicBezTo>
                  <a:cubicBezTo>
                    <a:pt x="55" y="76"/>
                    <a:pt x="56" y="75"/>
                    <a:pt x="57" y="74"/>
                  </a:cubicBezTo>
                  <a:cubicBezTo>
                    <a:pt x="58" y="74"/>
                    <a:pt x="59" y="76"/>
                    <a:pt x="60" y="75"/>
                  </a:cubicBezTo>
                  <a:cubicBezTo>
                    <a:pt x="62" y="74"/>
                    <a:pt x="64" y="75"/>
                    <a:pt x="65" y="76"/>
                  </a:cubicBezTo>
                  <a:cubicBezTo>
                    <a:pt x="65" y="77"/>
                    <a:pt x="64" y="79"/>
                    <a:pt x="64" y="80"/>
                  </a:cubicBezTo>
                  <a:cubicBezTo>
                    <a:pt x="63" y="81"/>
                    <a:pt x="62" y="81"/>
                    <a:pt x="64" y="82"/>
                  </a:cubicBezTo>
                  <a:cubicBezTo>
                    <a:pt x="64" y="82"/>
                    <a:pt x="66" y="84"/>
                    <a:pt x="65" y="84"/>
                  </a:cubicBezTo>
                  <a:cubicBezTo>
                    <a:pt x="67" y="84"/>
                    <a:pt x="68" y="73"/>
                    <a:pt x="69" y="71"/>
                  </a:cubicBezTo>
                  <a:cubicBezTo>
                    <a:pt x="69" y="67"/>
                    <a:pt x="66" y="66"/>
                    <a:pt x="65" y="63"/>
                  </a:cubicBezTo>
                  <a:cubicBezTo>
                    <a:pt x="65" y="61"/>
                    <a:pt x="65" y="60"/>
                    <a:pt x="66" y="60"/>
                  </a:cubicBezTo>
                  <a:cubicBezTo>
                    <a:pt x="67" y="60"/>
                    <a:pt x="70" y="59"/>
                    <a:pt x="70" y="58"/>
                  </a:cubicBezTo>
                  <a:cubicBezTo>
                    <a:pt x="69" y="58"/>
                    <a:pt x="67" y="58"/>
                    <a:pt x="67" y="57"/>
                  </a:cubicBezTo>
                  <a:cubicBezTo>
                    <a:pt x="66" y="57"/>
                    <a:pt x="66" y="55"/>
                    <a:pt x="66" y="55"/>
                  </a:cubicBezTo>
                  <a:cubicBezTo>
                    <a:pt x="68" y="55"/>
                    <a:pt x="70" y="55"/>
                    <a:pt x="72" y="55"/>
                  </a:cubicBezTo>
                  <a:cubicBezTo>
                    <a:pt x="73" y="55"/>
                    <a:pt x="79" y="52"/>
                    <a:pt x="79" y="53"/>
                  </a:cubicBezTo>
                  <a:cubicBezTo>
                    <a:pt x="79" y="51"/>
                    <a:pt x="76" y="48"/>
                    <a:pt x="77" y="48"/>
                  </a:cubicBezTo>
                  <a:cubicBezTo>
                    <a:pt x="78" y="47"/>
                    <a:pt x="76" y="48"/>
                    <a:pt x="77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7" name="Freeform 623">
              <a:extLst>
                <a:ext uri="{FF2B5EF4-FFF2-40B4-BE49-F238E27FC236}">
                  <a16:creationId xmlns:a16="http://schemas.microsoft.com/office/drawing/2014/main" id="{088F670A-0333-8B4D-985B-D32A05B10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7612" y="7733896"/>
              <a:ext cx="223570" cy="279868"/>
            </a:xfrm>
            <a:custGeom>
              <a:avLst/>
              <a:gdLst>
                <a:gd name="T0" fmla="*/ 20 w 28"/>
                <a:gd name="T1" fmla="*/ 6 h 33"/>
                <a:gd name="T2" fmla="*/ 15 w 28"/>
                <a:gd name="T3" fmla="*/ 3 h 33"/>
                <a:gd name="T4" fmla="*/ 10 w 28"/>
                <a:gd name="T5" fmla="*/ 0 h 33"/>
                <a:gd name="T6" fmla="*/ 4 w 28"/>
                <a:gd name="T7" fmla="*/ 4 h 33"/>
                <a:gd name="T8" fmla="*/ 3 w 28"/>
                <a:gd name="T9" fmla="*/ 7 h 33"/>
                <a:gd name="T10" fmla="*/ 2 w 28"/>
                <a:gd name="T11" fmla="*/ 10 h 33"/>
                <a:gd name="T12" fmla="*/ 0 w 28"/>
                <a:gd name="T13" fmla="*/ 13 h 33"/>
                <a:gd name="T14" fmla="*/ 0 w 28"/>
                <a:gd name="T15" fmla="*/ 15 h 33"/>
                <a:gd name="T16" fmla="*/ 0 w 28"/>
                <a:gd name="T17" fmla="*/ 18 h 33"/>
                <a:gd name="T18" fmla="*/ 2 w 28"/>
                <a:gd name="T19" fmla="*/ 20 h 33"/>
                <a:gd name="T20" fmla="*/ 5 w 28"/>
                <a:gd name="T21" fmla="*/ 18 h 33"/>
                <a:gd name="T22" fmla="*/ 5 w 28"/>
                <a:gd name="T23" fmla="*/ 20 h 33"/>
                <a:gd name="T24" fmla="*/ 3 w 28"/>
                <a:gd name="T25" fmla="*/ 24 h 33"/>
                <a:gd name="T26" fmla="*/ 3 w 28"/>
                <a:gd name="T27" fmla="*/ 26 h 33"/>
                <a:gd name="T28" fmla="*/ 3 w 28"/>
                <a:gd name="T29" fmla="*/ 28 h 33"/>
                <a:gd name="T30" fmla="*/ 8 w 28"/>
                <a:gd name="T31" fmla="*/ 32 h 33"/>
                <a:gd name="T32" fmla="*/ 11 w 28"/>
                <a:gd name="T33" fmla="*/ 29 h 33"/>
                <a:gd name="T34" fmla="*/ 16 w 28"/>
                <a:gd name="T35" fmla="*/ 22 h 33"/>
                <a:gd name="T36" fmla="*/ 22 w 28"/>
                <a:gd name="T37" fmla="*/ 19 h 33"/>
                <a:gd name="T38" fmla="*/ 27 w 28"/>
                <a:gd name="T39" fmla="*/ 13 h 33"/>
                <a:gd name="T40" fmla="*/ 27 w 28"/>
                <a:gd name="T41" fmla="*/ 8 h 33"/>
                <a:gd name="T42" fmla="*/ 24 w 28"/>
                <a:gd name="T43" fmla="*/ 5 h 33"/>
                <a:gd name="T44" fmla="*/ 20 w 28"/>
                <a:gd name="T45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33">
                  <a:moveTo>
                    <a:pt x="20" y="6"/>
                  </a:moveTo>
                  <a:cubicBezTo>
                    <a:pt x="18" y="6"/>
                    <a:pt x="17" y="4"/>
                    <a:pt x="15" y="3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10" y="3"/>
                    <a:pt x="4" y="1"/>
                    <a:pt x="4" y="4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1" y="8"/>
                    <a:pt x="2" y="9"/>
                    <a:pt x="2" y="10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1" y="21"/>
                    <a:pt x="2" y="20"/>
                  </a:cubicBezTo>
                  <a:cubicBezTo>
                    <a:pt x="4" y="20"/>
                    <a:pt x="4" y="18"/>
                    <a:pt x="5" y="18"/>
                  </a:cubicBezTo>
                  <a:cubicBezTo>
                    <a:pt x="4" y="18"/>
                    <a:pt x="6" y="20"/>
                    <a:pt x="5" y="20"/>
                  </a:cubicBezTo>
                  <a:cubicBezTo>
                    <a:pt x="5" y="22"/>
                    <a:pt x="5" y="23"/>
                    <a:pt x="3" y="24"/>
                  </a:cubicBezTo>
                  <a:cubicBezTo>
                    <a:pt x="3" y="24"/>
                    <a:pt x="4" y="26"/>
                    <a:pt x="3" y="26"/>
                  </a:cubicBezTo>
                  <a:cubicBezTo>
                    <a:pt x="3" y="27"/>
                    <a:pt x="2" y="27"/>
                    <a:pt x="3" y="28"/>
                  </a:cubicBezTo>
                  <a:cubicBezTo>
                    <a:pt x="5" y="29"/>
                    <a:pt x="6" y="29"/>
                    <a:pt x="8" y="32"/>
                  </a:cubicBezTo>
                  <a:cubicBezTo>
                    <a:pt x="9" y="33"/>
                    <a:pt x="10" y="29"/>
                    <a:pt x="11" y="29"/>
                  </a:cubicBezTo>
                  <a:cubicBezTo>
                    <a:pt x="12" y="26"/>
                    <a:pt x="13" y="23"/>
                    <a:pt x="16" y="22"/>
                  </a:cubicBezTo>
                  <a:cubicBezTo>
                    <a:pt x="18" y="21"/>
                    <a:pt x="20" y="21"/>
                    <a:pt x="22" y="19"/>
                  </a:cubicBezTo>
                  <a:cubicBezTo>
                    <a:pt x="24" y="18"/>
                    <a:pt x="26" y="16"/>
                    <a:pt x="27" y="13"/>
                  </a:cubicBezTo>
                  <a:cubicBezTo>
                    <a:pt x="27" y="11"/>
                    <a:pt x="28" y="10"/>
                    <a:pt x="27" y="8"/>
                  </a:cubicBezTo>
                  <a:cubicBezTo>
                    <a:pt x="26" y="7"/>
                    <a:pt x="25" y="6"/>
                    <a:pt x="24" y="5"/>
                  </a:cubicBezTo>
                  <a:cubicBezTo>
                    <a:pt x="23" y="5"/>
                    <a:pt x="21" y="6"/>
                    <a:pt x="2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8" name="Freeform 624">
              <a:extLst>
                <a:ext uri="{FF2B5EF4-FFF2-40B4-BE49-F238E27FC236}">
                  <a16:creationId xmlns:a16="http://schemas.microsoft.com/office/drawing/2014/main" id="{5B0095A5-97C0-D141-BD3B-474D6E867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075" y="7785831"/>
              <a:ext cx="512579" cy="804975"/>
            </a:xfrm>
            <a:custGeom>
              <a:avLst/>
              <a:gdLst>
                <a:gd name="T0" fmla="*/ 57 w 64"/>
                <a:gd name="T1" fmla="*/ 21 h 95"/>
                <a:gd name="T2" fmla="*/ 56 w 64"/>
                <a:gd name="T3" fmla="*/ 14 h 95"/>
                <a:gd name="T4" fmla="*/ 50 w 64"/>
                <a:gd name="T5" fmla="*/ 13 h 95"/>
                <a:gd name="T6" fmla="*/ 46 w 64"/>
                <a:gd name="T7" fmla="*/ 14 h 95"/>
                <a:gd name="T8" fmla="*/ 41 w 64"/>
                <a:gd name="T9" fmla="*/ 11 h 95"/>
                <a:gd name="T10" fmla="*/ 38 w 64"/>
                <a:gd name="T11" fmla="*/ 6 h 95"/>
                <a:gd name="T12" fmla="*/ 33 w 64"/>
                <a:gd name="T13" fmla="*/ 2 h 95"/>
                <a:gd name="T14" fmla="*/ 28 w 64"/>
                <a:gd name="T15" fmla="*/ 0 h 95"/>
                <a:gd name="T16" fmla="*/ 31 w 64"/>
                <a:gd name="T17" fmla="*/ 5 h 95"/>
                <a:gd name="T18" fmla="*/ 28 w 64"/>
                <a:gd name="T19" fmla="*/ 10 h 95"/>
                <a:gd name="T20" fmla="*/ 23 w 64"/>
                <a:gd name="T21" fmla="*/ 14 h 95"/>
                <a:gd name="T22" fmla="*/ 17 w 64"/>
                <a:gd name="T23" fmla="*/ 17 h 95"/>
                <a:gd name="T24" fmla="*/ 11 w 64"/>
                <a:gd name="T25" fmla="*/ 26 h 95"/>
                <a:gd name="T26" fmla="*/ 6 w 64"/>
                <a:gd name="T27" fmla="*/ 22 h 95"/>
                <a:gd name="T28" fmla="*/ 6 w 64"/>
                <a:gd name="T29" fmla="*/ 21 h 95"/>
                <a:gd name="T30" fmla="*/ 6 w 64"/>
                <a:gd name="T31" fmla="*/ 18 h 95"/>
                <a:gd name="T32" fmla="*/ 2 w 64"/>
                <a:gd name="T33" fmla="*/ 26 h 95"/>
                <a:gd name="T34" fmla="*/ 3 w 64"/>
                <a:gd name="T35" fmla="*/ 30 h 95"/>
                <a:gd name="T36" fmla="*/ 3 w 64"/>
                <a:gd name="T37" fmla="*/ 32 h 95"/>
                <a:gd name="T38" fmla="*/ 14 w 64"/>
                <a:gd name="T39" fmla="*/ 47 h 95"/>
                <a:gd name="T40" fmla="*/ 23 w 64"/>
                <a:gd name="T41" fmla="*/ 63 h 95"/>
                <a:gd name="T42" fmla="*/ 26 w 64"/>
                <a:gd name="T43" fmla="*/ 70 h 95"/>
                <a:gd name="T44" fmla="*/ 25 w 64"/>
                <a:gd name="T45" fmla="*/ 71 h 95"/>
                <a:gd name="T46" fmla="*/ 28 w 64"/>
                <a:gd name="T47" fmla="*/ 74 h 95"/>
                <a:gd name="T48" fmla="*/ 32 w 64"/>
                <a:gd name="T49" fmla="*/ 79 h 95"/>
                <a:gd name="T50" fmla="*/ 41 w 64"/>
                <a:gd name="T51" fmla="*/ 83 h 95"/>
                <a:gd name="T52" fmla="*/ 48 w 64"/>
                <a:gd name="T53" fmla="*/ 87 h 95"/>
                <a:gd name="T54" fmla="*/ 54 w 64"/>
                <a:gd name="T55" fmla="*/ 93 h 95"/>
                <a:gd name="T56" fmla="*/ 59 w 64"/>
                <a:gd name="T57" fmla="*/ 90 h 95"/>
                <a:gd name="T58" fmla="*/ 61 w 64"/>
                <a:gd name="T59" fmla="*/ 86 h 95"/>
                <a:gd name="T60" fmla="*/ 63 w 64"/>
                <a:gd name="T61" fmla="*/ 82 h 95"/>
                <a:gd name="T62" fmla="*/ 61 w 64"/>
                <a:gd name="T63" fmla="*/ 78 h 95"/>
                <a:gd name="T64" fmla="*/ 61 w 64"/>
                <a:gd name="T65" fmla="*/ 76 h 95"/>
                <a:gd name="T66" fmla="*/ 63 w 64"/>
                <a:gd name="T67" fmla="*/ 74 h 95"/>
                <a:gd name="T68" fmla="*/ 64 w 64"/>
                <a:gd name="T69" fmla="*/ 64 h 95"/>
                <a:gd name="T70" fmla="*/ 62 w 64"/>
                <a:gd name="T71" fmla="*/ 59 h 95"/>
                <a:gd name="T72" fmla="*/ 57 w 64"/>
                <a:gd name="T73" fmla="*/ 57 h 95"/>
                <a:gd name="T74" fmla="*/ 55 w 64"/>
                <a:gd name="T75" fmla="*/ 48 h 95"/>
                <a:gd name="T76" fmla="*/ 50 w 64"/>
                <a:gd name="T77" fmla="*/ 51 h 95"/>
                <a:gd name="T78" fmla="*/ 46 w 64"/>
                <a:gd name="T79" fmla="*/ 51 h 95"/>
                <a:gd name="T80" fmla="*/ 44 w 64"/>
                <a:gd name="T81" fmla="*/ 48 h 95"/>
                <a:gd name="T82" fmla="*/ 40 w 64"/>
                <a:gd name="T83" fmla="*/ 42 h 95"/>
                <a:gd name="T84" fmla="*/ 39 w 64"/>
                <a:gd name="T85" fmla="*/ 35 h 95"/>
                <a:gd name="T86" fmla="*/ 42 w 64"/>
                <a:gd name="T87" fmla="*/ 33 h 95"/>
                <a:gd name="T88" fmla="*/ 42 w 64"/>
                <a:gd name="T89" fmla="*/ 30 h 95"/>
                <a:gd name="T90" fmla="*/ 45 w 64"/>
                <a:gd name="T91" fmla="*/ 25 h 95"/>
                <a:gd name="T92" fmla="*/ 50 w 64"/>
                <a:gd name="T93" fmla="*/ 24 h 95"/>
                <a:gd name="T94" fmla="*/ 53 w 64"/>
                <a:gd name="T95" fmla="*/ 22 h 95"/>
                <a:gd name="T96" fmla="*/ 57 w 64"/>
                <a:gd name="T97" fmla="*/ 2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" h="95">
                  <a:moveTo>
                    <a:pt x="57" y="21"/>
                  </a:moveTo>
                  <a:cubicBezTo>
                    <a:pt x="53" y="19"/>
                    <a:pt x="59" y="15"/>
                    <a:pt x="56" y="14"/>
                  </a:cubicBezTo>
                  <a:cubicBezTo>
                    <a:pt x="54" y="12"/>
                    <a:pt x="52" y="13"/>
                    <a:pt x="50" y="13"/>
                  </a:cubicBezTo>
                  <a:cubicBezTo>
                    <a:pt x="48" y="12"/>
                    <a:pt x="48" y="14"/>
                    <a:pt x="46" y="14"/>
                  </a:cubicBezTo>
                  <a:cubicBezTo>
                    <a:pt x="44" y="13"/>
                    <a:pt x="42" y="13"/>
                    <a:pt x="41" y="11"/>
                  </a:cubicBezTo>
                  <a:cubicBezTo>
                    <a:pt x="40" y="10"/>
                    <a:pt x="39" y="7"/>
                    <a:pt x="38" y="6"/>
                  </a:cubicBezTo>
                  <a:cubicBezTo>
                    <a:pt x="36" y="5"/>
                    <a:pt x="35" y="3"/>
                    <a:pt x="33" y="2"/>
                  </a:cubicBezTo>
                  <a:cubicBezTo>
                    <a:pt x="32" y="0"/>
                    <a:pt x="30" y="1"/>
                    <a:pt x="28" y="0"/>
                  </a:cubicBezTo>
                  <a:cubicBezTo>
                    <a:pt x="30" y="2"/>
                    <a:pt x="31" y="3"/>
                    <a:pt x="31" y="5"/>
                  </a:cubicBezTo>
                  <a:cubicBezTo>
                    <a:pt x="30" y="7"/>
                    <a:pt x="30" y="9"/>
                    <a:pt x="28" y="10"/>
                  </a:cubicBezTo>
                  <a:cubicBezTo>
                    <a:pt x="26" y="12"/>
                    <a:pt x="25" y="14"/>
                    <a:pt x="23" y="14"/>
                  </a:cubicBezTo>
                  <a:cubicBezTo>
                    <a:pt x="21" y="15"/>
                    <a:pt x="19" y="15"/>
                    <a:pt x="17" y="17"/>
                  </a:cubicBezTo>
                  <a:cubicBezTo>
                    <a:pt x="16" y="18"/>
                    <a:pt x="12" y="27"/>
                    <a:pt x="11" y="26"/>
                  </a:cubicBezTo>
                  <a:cubicBezTo>
                    <a:pt x="9" y="23"/>
                    <a:pt x="8" y="23"/>
                    <a:pt x="6" y="22"/>
                  </a:cubicBezTo>
                  <a:cubicBezTo>
                    <a:pt x="5" y="22"/>
                    <a:pt x="5" y="22"/>
                    <a:pt x="6" y="21"/>
                  </a:cubicBezTo>
                  <a:cubicBezTo>
                    <a:pt x="7" y="20"/>
                    <a:pt x="7" y="19"/>
                    <a:pt x="6" y="18"/>
                  </a:cubicBezTo>
                  <a:cubicBezTo>
                    <a:pt x="4" y="19"/>
                    <a:pt x="0" y="23"/>
                    <a:pt x="2" y="26"/>
                  </a:cubicBezTo>
                  <a:cubicBezTo>
                    <a:pt x="2" y="26"/>
                    <a:pt x="4" y="29"/>
                    <a:pt x="3" y="30"/>
                  </a:cubicBezTo>
                  <a:cubicBezTo>
                    <a:pt x="2" y="30"/>
                    <a:pt x="1" y="31"/>
                    <a:pt x="3" y="32"/>
                  </a:cubicBezTo>
                  <a:cubicBezTo>
                    <a:pt x="8" y="35"/>
                    <a:pt x="12" y="41"/>
                    <a:pt x="14" y="47"/>
                  </a:cubicBezTo>
                  <a:cubicBezTo>
                    <a:pt x="17" y="52"/>
                    <a:pt x="19" y="58"/>
                    <a:pt x="23" y="63"/>
                  </a:cubicBezTo>
                  <a:cubicBezTo>
                    <a:pt x="24" y="65"/>
                    <a:pt x="26" y="67"/>
                    <a:pt x="26" y="70"/>
                  </a:cubicBezTo>
                  <a:cubicBezTo>
                    <a:pt x="26" y="71"/>
                    <a:pt x="25" y="70"/>
                    <a:pt x="25" y="71"/>
                  </a:cubicBezTo>
                  <a:cubicBezTo>
                    <a:pt x="26" y="72"/>
                    <a:pt x="27" y="73"/>
                    <a:pt x="28" y="74"/>
                  </a:cubicBezTo>
                  <a:cubicBezTo>
                    <a:pt x="29" y="76"/>
                    <a:pt x="30" y="78"/>
                    <a:pt x="32" y="79"/>
                  </a:cubicBezTo>
                  <a:cubicBezTo>
                    <a:pt x="35" y="80"/>
                    <a:pt x="38" y="82"/>
                    <a:pt x="41" y="83"/>
                  </a:cubicBezTo>
                  <a:cubicBezTo>
                    <a:pt x="43" y="84"/>
                    <a:pt x="45" y="86"/>
                    <a:pt x="48" y="87"/>
                  </a:cubicBezTo>
                  <a:cubicBezTo>
                    <a:pt x="50" y="89"/>
                    <a:pt x="52" y="91"/>
                    <a:pt x="54" y="93"/>
                  </a:cubicBezTo>
                  <a:cubicBezTo>
                    <a:pt x="58" y="95"/>
                    <a:pt x="57" y="91"/>
                    <a:pt x="59" y="90"/>
                  </a:cubicBezTo>
                  <a:cubicBezTo>
                    <a:pt x="60" y="89"/>
                    <a:pt x="60" y="87"/>
                    <a:pt x="61" y="86"/>
                  </a:cubicBezTo>
                  <a:cubicBezTo>
                    <a:pt x="61" y="85"/>
                    <a:pt x="64" y="83"/>
                    <a:pt x="63" y="82"/>
                  </a:cubicBezTo>
                  <a:cubicBezTo>
                    <a:pt x="61" y="81"/>
                    <a:pt x="60" y="81"/>
                    <a:pt x="61" y="78"/>
                  </a:cubicBezTo>
                  <a:cubicBezTo>
                    <a:pt x="61" y="77"/>
                    <a:pt x="61" y="76"/>
                    <a:pt x="61" y="76"/>
                  </a:cubicBezTo>
                  <a:cubicBezTo>
                    <a:pt x="62" y="75"/>
                    <a:pt x="63" y="74"/>
                    <a:pt x="63" y="74"/>
                  </a:cubicBezTo>
                  <a:cubicBezTo>
                    <a:pt x="64" y="71"/>
                    <a:pt x="62" y="66"/>
                    <a:pt x="64" y="64"/>
                  </a:cubicBezTo>
                  <a:cubicBezTo>
                    <a:pt x="64" y="63"/>
                    <a:pt x="63" y="61"/>
                    <a:pt x="62" y="59"/>
                  </a:cubicBezTo>
                  <a:cubicBezTo>
                    <a:pt x="61" y="56"/>
                    <a:pt x="60" y="56"/>
                    <a:pt x="57" y="57"/>
                  </a:cubicBezTo>
                  <a:cubicBezTo>
                    <a:pt x="53" y="57"/>
                    <a:pt x="55" y="50"/>
                    <a:pt x="55" y="48"/>
                  </a:cubicBezTo>
                  <a:cubicBezTo>
                    <a:pt x="53" y="49"/>
                    <a:pt x="52" y="51"/>
                    <a:pt x="50" y="51"/>
                  </a:cubicBezTo>
                  <a:cubicBezTo>
                    <a:pt x="49" y="51"/>
                    <a:pt x="47" y="51"/>
                    <a:pt x="46" y="51"/>
                  </a:cubicBezTo>
                  <a:cubicBezTo>
                    <a:pt x="45" y="50"/>
                    <a:pt x="45" y="48"/>
                    <a:pt x="44" y="48"/>
                  </a:cubicBezTo>
                  <a:cubicBezTo>
                    <a:pt x="41" y="48"/>
                    <a:pt x="41" y="44"/>
                    <a:pt x="40" y="42"/>
                  </a:cubicBezTo>
                  <a:cubicBezTo>
                    <a:pt x="38" y="40"/>
                    <a:pt x="37" y="37"/>
                    <a:pt x="39" y="35"/>
                  </a:cubicBezTo>
                  <a:cubicBezTo>
                    <a:pt x="40" y="34"/>
                    <a:pt x="42" y="34"/>
                    <a:pt x="42" y="33"/>
                  </a:cubicBezTo>
                  <a:cubicBezTo>
                    <a:pt x="42" y="32"/>
                    <a:pt x="42" y="31"/>
                    <a:pt x="42" y="30"/>
                  </a:cubicBezTo>
                  <a:cubicBezTo>
                    <a:pt x="42" y="27"/>
                    <a:pt x="42" y="26"/>
                    <a:pt x="45" y="25"/>
                  </a:cubicBezTo>
                  <a:cubicBezTo>
                    <a:pt x="47" y="24"/>
                    <a:pt x="48" y="24"/>
                    <a:pt x="50" y="24"/>
                  </a:cubicBezTo>
                  <a:cubicBezTo>
                    <a:pt x="51" y="24"/>
                    <a:pt x="52" y="23"/>
                    <a:pt x="53" y="22"/>
                  </a:cubicBezTo>
                  <a:cubicBezTo>
                    <a:pt x="54" y="22"/>
                    <a:pt x="59" y="23"/>
                    <a:pt x="57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9" name="Freeform 625">
              <a:extLst>
                <a:ext uri="{FF2B5EF4-FFF2-40B4-BE49-F238E27FC236}">
                  <a16:creationId xmlns:a16="http://schemas.microsoft.com/office/drawing/2014/main" id="{414041BD-1C8B-094F-8189-83AAE033F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9373" y="8538872"/>
              <a:ext cx="348989" cy="1797489"/>
            </a:xfrm>
            <a:custGeom>
              <a:avLst/>
              <a:gdLst>
                <a:gd name="T0" fmla="*/ 38 w 44"/>
                <a:gd name="T1" fmla="*/ 20 h 212"/>
                <a:gd name="T2" fmla="*/ 36 w 44"/>
                <a:gd name="T3" fmla="*/ 12 h 212"/>
                <a:gd name="T4" fmla="*/ 34 w 44"/>
                <a:gd name="T5" fmla="*/ 5 h 212"/>
                <a:gd name="T6" fmla="*/ 30 w 44"/>
                <a:gd name="T7" fmla="*/ 3 h 212"/>
                <a:gd name="T8" fmla="*/ 28 w 44"/>
                <a:gd name="T9" fmla="*/ 15 h 212"/>
                <a:gd name="T10" fmla="*/ 26 w 44"/>
                <a:gd name="T11" fmla="*/ 31 h 212"/>
                <a:gd name="T12" fmla="*/ 23 w 44"/>
                <a:gd name="T13" fmla="*/ 56 h 212"/>
                <a:gd name="T14" fmla="*/ 21 w 44"/>
                <a:gd name="T15" fmla="*/ 68 h 212"/>
                <a:gd name="T16" fmla="*/ 21 w 44"/>
                <a:gd name="T17" fmla="*/ 80 h 212"/>
                <a:gd name="T18" fmla="*/ 20 w 44"/>
                <a:gd name="T19" fmla="*/ 88 h 212"/>
                <a:gd name="T20" fmla="*/ 11 w 44"/>
                <a:gd name="T21" fmla="*/ 110 h 212"/>
                <a:gd name="T22" fmla="*/ 10 w 44"/>
                <a:gd name="T23" fmla="*/ 132 h 212"/>
                <a:gd name="T24" fmla="*/ 17 w 44"/>
                <a:gd name="T25" fmla="*/ 133 h 212"/>
                <a:gd name="T26" fmla="*/ 16 w 44"/>
                <a:gd name="T27" fmla="*/ 136 h 212"/>
                <a:gd name="T28" fmla="*/ 14 w 44"/>
                <a:gd name="T29" fmla="*/ 145 h 212"/>
                <a:gd name="T30" fmla="*/ 15 w 44"/>
                <a:gd name="T31" fmla="*/ 150 h 212"/>
                <a:gd name="T32" fmla="*/ 13 w 44"/>
                <a:gd name="T33" fmla="*/ 152 h 212"/>
                <a:gd name="T34" fmla="*/ 11 w 44"/>
                <a:gd name="T35" fmla="*/ 158 h 212"/>
                <a:gd name="T36" fmla="*/ 8 w 44"/>
                <a:gd name="T37" fmla="*/ 159 h 212"/>
                <a:gd name="T38" fmla="*/ 4 w 44"/>
                <a:gd name="T39" fmla="*/ 159 h 212"/>
                <a:gd name="T40" fmla="*/ 0 w 44"/>
                <a:gd name="T41" fmla="*/ 164 h 212"/>
                <a:gd name="T42" fmla="*/ 2 w 44"/>
                <a:gd name="T43" fmla="*/ 163 h 212"/>
                <a:gd name="T44" fmla="*/ 7 w 44"/>
                <a:gd name="T45" fmla="*/ 171 h 212"/>
                <a:gd name="T46" fmla="*/ 11 w 44"/>
                <a:gd name="T47" fmla="*/ 173 h 212"/>
                <a:gd name="T48" fmla="*/ 7 w 44"/>
                <a:gd name="T49" fmla="*/ 174 h 212"/>
                <a:gd name="T50" fmla="*/ 7 w 44"/>
                <a:gd name="T51" fmla="*/ 179 h 212"/>
                <a:gd name="T52" fmla="*/ 9 w 44"/>
                <a:gd name="T53" fmla="*/ 182 h 212"/>
                <a:gd name="T54" fmla="*/ 9 w 44"/>
                <a:gd name="T55" fmla="*/ 185 h 212"/>
                <a:gd name="T56" fmla="*/ 7 w 44"/>
                <a:gd name="T57" fmla="*/ 187 h 212"/>
                <a:gd name="T58" fmla="*/ 10 w 44"/>
                <a:gd name="T59" fmla="*/ 190 h 212"/>
                <a:gd name="T60" fmla="*/ 8 w 44"/>
                <a:gd name="T61" fmla="*/ 193 h 212"/>
                <a:gd name="T62" fmla="*/ 11 w 44"/>
                <a:gd name="T63" fmla="*/ 194 h 212"/>
                <a:gd name="T64" fmla="*/ 11 w 44"/>
                <a:gd name="T65" fmla="*/ 198 h 212"/>
                <a:gd name="T66" fmla="*/ 15 w 44"/>
                <a:gd name="T67" fmla="*/ 197 h 212"/>
                <a:gd name="T68" fmla="*/ 15 w 44"/>
                <a:gd name="T69" fmla="*/ 197 h 212"/>
                <a:gd name="T70" fmla="*/ 16 w 44"/>
                <a:gd name="T71" fmla="*/ 198 h 212"/>
                <a:gd name="T72" fmla="*/ 18 w 44"/>
                <a:gd name="T73" fmla="*/ 202 h 212"/>
                <a:gd name="T74" fmla="*/ 16 w 44"/>
                <a:gd name="T75" fmla="*/ 207 h 212"/>
                <a:gd name="T76" fmla="*/ 18 w 44"/>
                <a:gd name="T77" fmla="*/ 209 h 212"/>
                <a:gd name="T78" fmla="*/ 25 w 44"/>
                <a:gd name="T79" fmla="*/ 204 h 212"/>
                <a:gd name="T80" fmla="*/ 26 w 44"/>
                <a:gd name="T81" fmla="*/ 199 h 212"/>
                <a:gd name="T82" fmla="*/ 17 w 44"/>
                <a:gd name="T83" fmla="*/ 192 h 212"/>
                <a:gd name="T84" fmla="*/ 12 w 44"/>
                <a:gd name="T85" fmla="*/ 185 h 212"/>
                <a:gd name="T86" fmla="*/ 15 w 44"/>
                <a:gd name="T87" fmla="*/ 177 h 212"/>
                <a:gd name="T88" fmla="*/ 17 w 44"/>
                <a:gd name="T89" fmla="*/ 169 h 212"/>
                <a:gd name="T90" fmla="*/ 21 w 44"/>
                <a:gd name="T91" fmla="*/ 158 h 212"/>
                <a:gd name="T92" fmla="*/ 21 w 44"/>
                <a:gd name="T93" fmla="*/ 152 h 212"/>
                <a:gd name="T94" fmla="*/ 19 w 44"/>
                <a:gd name="T95" fmla="*/ 140 h 212"/>
                <a:gd name="T96" fmla="*/ 23 w 44"/>
                <a:gd name="T97" fmla="*/ 117 h 212"/>
                <a:gd name="T98" fmla="*/ 26 w 44"/>
                <a:gd name="T99" fmla="*/ 102 h 212"/>
                <a:gd name="T100" fmla="*/ 29 w 44"/>
                <a:gd name="T101" fmla="*/ 85 h 212"/>
                <a:gd name="T102" fmla="*/ 27 w 44"/>
                <a:gd name="T103" fmla="*/ 73 h 212"/>
                <a:gd name="T104" fmla="*/ 30 w 44"/>
                <a:gd name="T105" fmla="*/ 62 h 212"/>
                <a:gd name="T106" fmla="*/ 34 w 44"/>
                <a:gd name="T107" fmla="*/ 54 h 212"/>
                <a:gd name="T108" fmla="*/ 36 w 44"/>
                <a:gd name="T109" fmla="*/ 44 h 212"/>
                <a:gd name="T110" fmla="*/ 40 w 44"/>
                <a:gd name="T111" fmla="*/ 35 h 212"/>
                <a:gd name="T112" fmla="*/ 40 w 44"/>
                <a:gd name="T113" fmla="*/ 2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" h="212">
                  <a:moveTo>
                    <a:pt x="40" y="28"/>
                  </a:moveTo>
                  <a:cubicBezTo>
                    <a:pt x="38" y="27"/>
                    <a:pt x="40" y="22"/>
                    <a:pt x="38" y="20"/>
                  </a:cubicBezTo>
                  <a:cubicBezTo>
                    <a:pt x="37" y="19"/>
                    <a:pt x="35" y="16"/>
                    <a:pt x="36" y="14"/>
                  </a:cubicBezTo>
                  <a:cubicBezTo>
                    <a:pt x="38" y="13"/>
                    <a:pt x="35" y="13"/>
                    <a:pt x="36" y="12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4" y="8"/>
                    <a:pt x="34" y="7"/>
                    <a:pt x="34" y="5"/>
                  </a:cubicBezTo>
                  <a:cubicBezTo>
                    <a:pt x="34" y="3"/>
                    <a:pt x="33" y="2"/>
                    <a:pt x="32" y="0"/>
                  </a:cubicBezTo>
                  <a:cubicBezTo>
                    <a:pt x="31" y="1"/>
                    <a:pt x="30" y="2"/>
                    <a:pt x="30" y="3"/>
                  </a:cubicBezTo>
                  <a:cubicBezTo>
                    <a:pt x="29" y="5"/>
                    <a:pt x="27" y="4"/>
                    <a:pt x="28" y="6"/>
                  </a:cubicBezTo>
                  <a:cubicBezTo>
                    <a:pt x="28" y="9"/>
                    <a:pt x="28" y="12"/>
                    <a:pt x="28" y="15"/>
                  </a:cubicBezTo>
                  <a:cubicBezTo>
                    <a:pt x="28" y="19"/>
                    <a:pt x="29" y="24"/>
                    <a:pt x="28" y="28"/>
                  </a:cubicBezTo>
                  <a:cubicBezTo>
                    <a:pt x="27" y="29"/>
                    <a:pt x="26" y="30"/>
                    <a:pt x="26" y="31"/>
                  </a:cubicBezTo>
                  <a:cubicBezTo>
                    <a:pt x="26" y="33"/>
                    <a:pt x="27" y="35"/>
                    <a:pt x="27" y="37"/>
                  </a:cubicBezTo>
                  <a:cubicBezTo>
                    <a:pt x="27" y="43"/>
                    <a:pt x="25" y="50"/>
                    <a:pt x="23" y="56"/>
                  </a:cubicBezTo>
                  <a:cubicBezTo>
                    <a:pt x="22" y="59"/>
                    <a:pt x="22" y="61"/>
                    <a:pt x="23" y="64"/>
                  </a:cubicBezTo>
                  <a:cubicBezTo>
                    <a:pt x="23" y="66"/>
                    <a:pt x="23" y="67"/>
                    <a:pt x="21" y="68"/>
                  </a:cubicBezTo>
                  <a:cubicBezTo>
                    <a:pt x="20" y="69"/>
                    <a:pt x="21" y="70"/>
                    <a:pt x="21" y="71"/>
                  </a:cubicBezTo>
                  <a:cubicBezTo>
                    <a:pt x="21" y="74"/>
                    <a:pt x="21" y="77"/>
                    <a:pt x="21" y="80"/>
                  </a:cubicBezTo>
                  <a:cubicBezTo>
                    <a:pt x="21" y="81"/>
                    <a:pt x="21" y="83"/>
                    <a:pt x="21" y="84"/>
                  </a:cubicBezTo>
                  <a:cubicBezTo>
                    <a:pt x="20" y="85"/>
                    <a:pt x="21" y="87"/>
                    <a:pt x="20" y="88"/>
                  </a:cubicBezTo>
                  <a:cubicBezTo>
                    <a:pt x="18" y="93"/>
                    <a:pt x="16" y="98"/>
                    <a:pt x="14" y="103"/>
                  </a:cubicBezTo>
                  <a:cubicBezTo>
                    <a:pt x="13" y="106"/>
                    <a:pt x="10" y="107"/>
                    <a:pt x="11" y="110"/>
                  </a:cubicBezTo>
                  <a:cubicBezTo>
                    <a:pt x="12" y="113"/>
                    <a:pt x="14" y="118"/>
                    <a:pt x="12" y="122"/>
                  </a:cubicBezTo>
                  <a:cubicBezTo>
                    <a:pt x="10" y="124"/>
                    <a:pt x="8" y="129"/>
                    <a:pt x="10" y="132"/>
                  </a:cubicBezTo>
                  <a:cubicBezTo>
                    <a:pt x="11" y="134"/>
                    <a:pt x="12" y="134"/>
                    <a:pt x="13" y="133"/>
                  </a:cubicBezTo>
                  <a:cubicBezTo>
                    <a:pt x="14" y="132"/>
                    <a:pt x="18" y="132"/>
                    <a:pt x="17" y="133"/>
                  </a:cubicBezTo>
                  <a:cubicBezTo>
                    <a:pt x="17" y="133"/>
                    <a:pt x="16" y="133"/>
                    <a:pt x="15" y="134"/>
                  </a:cubicBezTo>
                  <a:cubicBezTo>
                    <a:pt x="15" y="135"/>
                    <a:pt x="15" y="135"/>
                    <a:pt x="16" y="136"/>
                  </a:cubicBezTo>
                  <a:cubicBezTo>
                    <a:pt x="16" y="136"/>
                    <a:pt x="15" y="137"/>
                    <a:pt x="15" y="137"/>
                  </a:cubicBezTo>
                  <a:cubicBezTo>
                    <a:pt x="14" y="139"/>
                    <a:pt x="13" y="143"/>
                    <a:pt x="14" y="145"/>
                  </a:cubicBezTo>
                  <a:cubicBezTo>
                    <a:pt x="14" y="146"/>
                    <a:pt x="14" y="146"/>
                    <a:pt x="13" y="148"/>
                  </a:cubicBezTo>
                  <a:cubicBezTo>
                    <a:pt x="12" y="149"/>
                    <a:pt x="14" y="149"/>
                    <a:pt x="15" y="150"/>
                  </a:cubicBezTo>
                  <a:cubicBezTo>
                    <a:pt x="15" y="150"/>
                    <a:pt x="15" y="150"/>
                    <a:pt x="14" y="151"/>
                  </a:cubicBezTo>
                  <a:cubicBezTo>
                    <a:pt x="13" y="151"/>
                    <a:pt x="11" y="152"/>
                    <a:pt x="13" y="152"/>
                  </a:cubicBezTo>
                  <a:cubicBezTo>
                    <a:pt x="12" y="153"/>
                    <a:pt x="13" y="156"/>
                    <a:pt x="14" y="156"/>
                  </a:cubicBezTo>
                  <a:cubicBezTo>
                    <a:pt x="13" y="156"/>
                    <a:pt x="10" y="155"/>
                    <a:pt x="11" y="158"/>
                  </a:cubicBezTo>
                  <a:cubicBezTo>
                    <a:pt x="11" y="158"/>
                    <a:pt x="12" y="163"/>
                    <a:pt x="10" y="162"/>
                  </a:cubicBezTo>
                  <a:cubicBezTo>
                    <a:pt x="10" y="162"/>
                    <a:pt x="8" y="160"/>
                    <a:pt x="8" y="159"/>
                  </a:cubicBezTo>
                  <a:cubicBezTo>
                    <a:pt x="6" y="158"/>
                    <a:pt x="7" y="157"/>
                    <a:pt x="5" y="158"/>
                  </a:cubicBezTo>
                  <a:cubicBezTo>
                    <a:pt x="5" y="158"/>
                    <a:pt x="4" y="159"/>
                    <a:pt x="4" y="159"/>
                  </a:cubicBezTo>
                  <a:cubicBezTo>
                    <a:pt x="4" y="160"/>
                    <a:pt x="5" y="160"/>
                    <a:pt x="4" y="161"/>
                  </a:cubicBezTo>
                  <a:cubicBezTo>
                    <a:pt x="4" y="162"/>
                    <a:pt x="0" y="162"/>
                    <a:pt x="0" y="164"/>
                  </a:cubicBezTo>
                  <a:cubicBezTo>
                    <a:pt x="0" y="164"/>
                    <a:pt x="1" y="165"/>
                    <a:pt x="2" y="165"/>
                  </a:cubicBezTo>
                  <a:cubicBezTo>
                    <a:pt x="2" y="165"/>
                    <a:pt x="1" y="164"/>
                    <a:pt x="2" y="163"/>
                  </a:cubicBezTo>
                  <a:cubicBezTo>
                    <a:pt x="2" y="163"/>
                    <a:pt x="5" y="165"/>
                    <a:pt x="7" y="164"/>
                  </a:cubicBezTo>
                  <a:cubicBezTo>
                    <a:pt x="11" y="163"/>
                    <a:pt x="5" y="170"/>
                    <a:pt x="7" y="171"/>
                  </a:cubicBezTo>
                  <a:cubicBezTo>
                    <a:pt x="8" y="171"/>
                    <a:pt x="10" y="170"/>
                    <a:pt x="11" y="171"/>
                  </a:cubicBezTo>
                  <a:cubicBezTo>
                    <a:pt x="12" y="171"/>
                    <a:pt x="12" y="174"/>
                    <a:pt x="11" y="173"/>
                  </a:cubicBezTo>
                  <a:cubicBezTo>
                    <a:pt x="11" y="173"/>
                    <a:pt x="8" y="171"/>
                    <a:pt x="8" y="172"/>
                  </a:cubicBezTo>
                  <a:cubicBezTo>
                    <a:pt x="7" y="173"/>
                    <a:pt x="6" y="173"/>
                    <a:pt x="7" y="174"/>
                  </a:cubicBezTo>
                  <a:cubicBezTo>
                    <a:pt x="7" y="174"/>
                    <a:pt x="9" y="176"/>
                    <a:pt x="8" y="176"/>
                  </a:cubicBezTo>
                  <a:cubicBezTo>
                    <a:pt x="7" y="176"/>
                    <a:pt x="7" y="179"/>
                    <a:pt x="7" y="179"/>
                  </a:cubicBezTo>
                  <a:cubicBezTo>
                    <a:pt x="6" y="182"/>
                    <a:pt x="9" y="178"/>
                    <a:pt x="9" y="178"/>
                  </a:cubicBezTo>
                  <a:cubicBezTo>
                    <a:pt x="9" y="178"/>
                    <a:pt x="8" y="183"/>
                    <a:pt x="9" y="182"/>
                  </a:cubicBezTo>
                  <a:cubicBezTo>
                    <a:pt x="9" y="182"/>
                    <a:pt x="8" y="182"/>
                    <a:pt x="8" y="183"/>
                  </a:cubicBezTo>
                  <a:cubicBezTo>
                    <a:pt x="7" y="184"/>
                    <a:pt x="8" y="184"/>
                    <a:pt x="9" y="185"/>
                  </a:cubicBezTo>
                  <a:cubicBezTo>
                    <a:pt x="9" y="185"/>
                    <a:pt x="7" y="186"/>
                    <a:pt x="7" y="186"/>
                  </a:cubicBezTo>
                  <a:cubicBezTo>
                    <a:pt x="6" y="186"/>
                    <a:pt x="7" y="186"/>
                    <a:pt x="7" y="187"/>
                  </a:cubicBezTo>
                  <a:cubicBezTo>
                    <a:pt x="6" y="189"/>
                    <a:pt x="10" y="189"/>
                    <a:pt x="10" y="188"/>
                  </a:cubicBezTo>
                  <a:cubicBezTo>
                    <a:pt x="10" y="189"/>
                    <a:pt x="9" y="189"/>
                    <a:pt x="10" y="190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10" y="191"/>
                    <a:pt x="8" y="192"/>
                    <a:pt x="8" y="193"/>
                  </a:cubicBezTo>
                  <a:cubicBezTo>
                    <a:pt x="7" y="195"/>
                    <a:pt x="10" y="192"/>
                    <a:pt x="11" y="192"/>
                  </a:cubicBezTo>
                  <a:cubicBezTo>
                    <a:pt x="10" y="193"/>
                    <a:pt x="11" y="194"/>
                    <a:pt x="11" y="194"/>
                  </a:cubicBezTo>
                  <a:cubicBezTo>
                    <a:pt x="11" y="195"/>
                    <a:pt x="8" y="196"/>
                    <a:pt x="8" y="196"/>
                  </a:cubicBezTo>
                  <a:cubicBezTo>
                    <a:pt x="10" y="197"/>
                    <a:pt x="10" y="196"/>
                    <a:pt x="11" y="198"/>
                  </a:cubicBezTo>
                  <a:cubicBezTo>
                    <a:pt x="12" y="200"/>
                    <a:pt x="14" y="195"/>
                    <a:pt x="13" y="195"/>
                  </a:cubicBezTo>
                  <a:cubicBezTo>
                    <a:pt x="14" y="195"/>
                    <a:pt x="14" y="196"/>
                    <a:pt x="15" y="197"/>
                  </a:cubicBezTo>
                  <a:cubicBezTo>
                    <a:pt x="15" y="197"/>
                    <a:pt x="15" y="195"/>
                    <a:pt x="15" y="195"/>
                  </a:cubicBezTo>
                  <a:cubicBezTo>
                    <a:pt x="15" y="195"/>
                    <a:pt x="15" y="197"/>
                    <a:pt x="15" y="197"/>
                  </a:cubicBezTo>
                  <a:cubicBezTo>
                    <a:pt x="16" y="196"/>
                    <a:pt x="16" y="195"/>
                    <a:pt x="16" y="196"/>
                  </a:cubicBezTo>
                  <a:cubicBezTo>
                    <a:pt x="17" y="196"/>
                    <a:pt x="16" y="198"/>
                    <a:pt x="16" y="198"/>
                  </a:cubicBezTo>
                  <a:cubicBezTo>
                    <a:pt x="15" y="199"/>
                    <a:pt x="17" y="199"/>
                    <a:pt x="16" y="200"/>
                  </a:cubicBezTo>
                  <a:cubicBezTo>
                    <a:pt x="15" y="202"/>
                    <a:pt x="17" y="201"/>
                    <a:pt x="18" y="202"/>
                  </a:cubicBezTo>
                  <a:cubicBezTo>
                    <a:pt x="21" y="202"/>
                    <a:pt x="24" y="204"/>
                    <a:pt x="21" y="206"/>
                  </a:cubicBezTo>
                  <a:cubicBezTo>
                    <a:pt x="20" y="207"/>
                    <a:pt x="17" y="206"/>
                    <a:pt x="16" y="207"/>
                  </a:cubicBezTo>
                  <a:cubicBezTo>
                    <a:pt x="15" y="209"/>
                    <a:pt x="18" y="208"/>
                    <a:pt x="19" y="209"/>
                  </a:cubicBezTo>
                  <a:cubicBezTo>
                    <a:pt x="18" y="209"/>
                    <a:pt x="18" y="209"/>
                    <a:pt x="18" y="209"/>
                  </a:cubicBezTo>
                  <a:cubicBezTo>
                    <a:pt x="18" y="209"/>
                    <a:pt x="22" y="212"/>
                    <a:pt x="24" y="210"/>
                  </a:cubicBezTo>
                  <a:cubicBezTo>
                    <a:pt x="25" y="208"/>
                    <a:pt x="23" y="206"/>
                    <a:pt x="25" y="204"/>
                  </a:cubicBezTo>
                  <a:cubicBezTo>
                    <a:pt x="26" y="202"/>
                    <a:pt x="29" y="202"/>
                    <a:pt x="30" y="202"/>
                  </a:cubicBezTo>
                  <a:cubicBezTo>
                    <a:pt x="35" y="199"/>
                    <a:pt x="28" y="199"/>
                    <a:pt x="26" y="199"/>
                  </a:cubicBezTo>
                  <a:cubicBezTo>
                    <a:pt x="24" y="199"/>
                    <a:pt x="21" y="199"/>
                    <a:pt x="19" y="198"/>
                  </a:cubicBezTo>
                  <a:cubicBezTo>
                    <a:pt x="17" y="196"/>
                    <a:pt x="17" y="196"/>
                    <a:pt x="17" y="192"/>
                  </a:cubicBezTo>
                  <a:cubicBezTo>
                    <a:pt x="17" y="188"/>
                    <a:pt x="16" y="191"/>
                    <a:pt x="13" y="189"/>
                  </a:cubicBezTo>
                  <a:cubicBezTo>
                    <a:pt x="12" y="189"/>
                    <a:pt x="12" y="186"/>
                    <a:pt x="12" y="185"/>
                  </a:cubicBezTo>
                  <a:cubicBezTo>
                    <a:pt x="11" y="183"/>
                    <a:pt x="11" y="180"/>
                    <a:pt x="13" y="179"/>
                  </a:cubicBezTo>
                  <a:cubicBezTo>
                    <a:pt x="14" y="178"/>
                    <a:pt x="14" y="178"/>
                    <a:pt x="15" y="177"/>
                  </a:cubicBezTo>
                  <a:cubicBezTo>
                    <a:pt x="15" y="176"/>
                    <a:pt x="16" y="175"/>
                    <a:pt x="17" y="175"/>
                  </a:cubicBezTo>
                  <a:cubicBezTo>
                    <a:pt x="18" y="174"/>
                    <a:pt x="16" y="171"/>
                    <a:pt x="17" y="169"/>
                  </a:cubicBezTo>
                  <a:cubicBezTo>
                    <a:pt x="17" y="168"/>
                    <a:pt x="19" y="167"/>
                    <a:pt x="20" y="165"/>
                  </a:cubicBezTo>
                  <a:cubicBezTo>
                    <a:pt x="20" y="163"/>
                    <a:pt x="20" y="160"/>
                    <a:pt x="21" y="158"/>
                  </a:cubicBezTo>
                  <a:cubicBezTo>
                    <a:pt x="21" y="156"/>
                    <a:pt x="23" y="156"/>
                    <a:pt x="21" y="154"/>
                  </a:cubicBezTo>
                  <a:cubicBezTo>
                    <a:pt x="20" y="153"/>
                    <a:pt x="17" y="153"/>
                    <a:pt x="21" y="152"/>
                  </a:cubicBezTo>
                  <a:cubicBezTo>
                    <a:pt x="26" y="151"/>
                    <a:pt x="20" y="151"/>
                    <a:pt x="19" y="149"/>
                  </a:cubicBezTo>
                  <a:cubicBezTo>
                    <a:pt x="19" y="146"/>
                    <a:pt x="19" y="142"/>
                    <a:pt x="19" y="140"/>
                  </a:cubicBezTo>
                  <a:cubicBezTo>
                    <a:pt x="19" y="136"/>
                    <a:pt x="19" y="131"/>
                    <a:pt x="19" y="127"/>
                  </a:cubicBezTo>
                  <a:cubicBezTo>
                    <a:pt x="20" y="124"/>
                    <a:pt x="21" y="119"/>
                    <a:pt x="23" y="117"/>
                  </a:cubicBezTo>
                  <a:cubicBezTo>
                    <a:pt x="26" y="114"/>
                    <a:pt x="23" y="109"/>
                    <a:pt x="23" y="106"/>
                  </a:cubicBezTo>
                  <a:cubicBezTo>
                    <a:pt x="23" y="104"/>
                    <a:pt x="24" y="103"/>
                    <a:pt x="26" y="102"/>
                  </a:cubicBezTo>
                  <a:cubicBezTo>
                    <a:pt x="28" y="100"/>
                    <a:pt x="27" y="99"/>
                    <a:pt x="27" y="96"/>
                  </a:cubicBezTo>
                  <a:cubicBezTo>
                    <a:pt x="27" y="92"/>
                    <a:pt x="30" y="89"/>
                    <a:pt x="29" y="85"/>
                  </a:cubicBezTo>
                  <a:cubicBezTo>
                    <a:pt x="29" y="82"/>
                    <a:pt x="28" y="79"/>
                    <a:pt x="27" y="76"/>
                  </a:cubicBezTo>
                  <a:cubicBezTo>
                    <a:pt x="27" y="75"/>
                    <a:pt x="26" y="74"/>
                    <a:pt x="27" y="73"/>
                  </a:cubicBezTo>
                  <a:cubicBezTo>
                    <a:pt x="28" y="72"/>
                    <a:pt x="29" y="68"/>
                    <a:pt x="29" y="67"/>
                  </a:cubicBezTo>
                  <a:cubicBezTo>
                    <a:pt x="29" y="66"/>
                    <a:pt x="28" y="64"/>
                    <a:pt x="30" y="62"/>
                  </a:cubicBezTo>
                  <a:cubicBezTo>
                    <a:pt x="31" y="61"/>
                    <a:pt x="30" y="59"/>
                    <a:pt x="31" y="58"/>
                  </a:cubicBezTo>
                  <a:cubicBezTo>
                    <a:pt x="31" y="56"/>
                    <a:pt x="33" y="55"/>
                    <a:pt x="34" y="54"/>
                  </a:cubicBezTo>
                  <a:cubicBezTo>
                    <a:pt x="34" y="53"/>
                    <a:pt x="37" y="50"/>
                    <a:pt x="37" y="49"/>
                  </a:cubicBezTo>
                  <a:cubicBezTo>
                    <a:pt x="37" y="48"/>
                    <a:pt x="36" y="46"/>
                    <a:pt x="36" y="44"/>
                  </a:cubicBezTo>
                  <a:cubicBezTo>
                    <a:pt x="36" y="42"/>
                    <a:pt x="36" y="41"/>
                    <a:pt x="36" y="39"/>
                  </a:cubicBezTo>
                  <a:cubicBezTo>
                    <a:pt x="36" y="36"/>
                    <a:pt x="37" y="36"/>
                    <a:pt x="40" y="35"/>
                  </a:cubicBezTo>
                  <a:cubicBezTo>
                    <a:pt x="44" y="34"/>
                    <a:pt x="44" y="32"/>
                    <a:pt x="44" y="28"/>
                  </a:cubicBezTo>
                  <a:cubicBezTo>
                    <a:pt x="43" y="29"/>
                    <a:pt x="41" y="29"/>
                    <a:pt x="40" y="28"/>
                  </a:cubicBezTo>
                  <a:cubicBezTo>
                    <a:pt x="40" y="28"/>
                    <a:pt x="40" y="29"/>
                    <a:pt x="40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0" name="Freeform 626">
              <a:extLst>
                <a:ext uri="{FF2B5EF4-FFF2-40B4-BE49-F238E27FC236}">
                  <a16:creationId xmlns:a16="http://schemas.microsoft.com/office/drawing/2014/main" id="{162CAA00-B81A-814B-921C-B8892ADAC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575" y="8192645"/>
              <a:ext cx="512579" cy="591469"/>
            </a:xfrm>
            <a:custGeom>
              <a:avLst/>
              <a:gdLst>
                <a:gd name="T0" fmla="*/ 61 w 64"/>
                <a:gd name="T1" fmla="*/ 42 h 70"/>
                <a:gd name="T2" fmla="*/ 58 w 64"/>
                <a:gd name="T3" fmla="*/ 35 h 70"/>
                <a:gd name="T4" fmla="*/ 50 w 64"/>
                <a:gd name="T5" fmla="*/ 35 h 70"/>
                <a:gd name="T6" fmla="*/ 49 w 64"/>
                <a:gd name="T7" fmla="*/ 33 h 70"/>
                <a:gd name="T8" fmla="*/ 47 w 64"/>
                <a:gd name="T9" fmla="*/ 30 h 70"/>
                <a:gd name="T10" fmla="*/ 48 w 64"/>
                <a:gd name="T11" fmla="*/ 28 h 70"/>
                <a:gd name="T12" fmla="*/ 47 w 64"/>
                <a:gd name="T13" fmla="*/ 26 h 70"/>
                <a:gd name="T14" fmla="*/ 47 w 64"/>
                <a:gd name="T15" fmla="*/ 23 h 70"/>
                <a:gd name="T16" fmla="*/ 41 w 64"/>
                <a:gd name="T17" fmla="*/ 21 h 70"/>
                <a:gd name="T18" fmla="*/ 37 w 64"/>
                <a:gd name="T19" fmla="*/ 18 h 70"/>
                <a:gd name="T20" fmla="*/ 33 w 64"/>
                <a:gd name="T21" fmla="*/ 16 h 70"/>
                <a:gd name="T22" fmla="*/ 29 w 64"/>
                <a:gd name="T23" fmla="*/ 16 h 70"/>
                <a:gd name="T24" fmla="*/ 23 w 64"/>
                <a:gd name="T25" fmla="*/ 9 h 70"/>
                <a:gd name="T26" fmla="*/ 23 w 64"/>
                <a:gd name="T27" fmla="*/ 6 h 70"/>
                <a:gd name="T28" fmla="*/ 23 w 64"/>
                <a:gd name="T29" fmla="*/ 4 h 70"/>
                <a:gd name="T30" fmla="*/ 18 w 64"/>
                <a:gd name="T31" fmla="*/ 3 h 70"/>
                <a:gd name="T32" fmla="*/ 10 w 64"/>
                <a:gd name="T33" fmla="*/ 6 h 70"/>
                <a:gd name="T34" fmla="*/ 7 w 64"/>
                <a:gd name="T35" fmla="*/ 9 h 70"/>
                <a:gd name="T36" fmla="*/ 2 w 64"/>
                <a:gd name="T37" fmla="*/ 8 h 70"/>
                <a:gd name="T38" fmla="*/ 6 w 64"/>
                <a:gd name="T39" fmla="*/ 16 h 70"/>
                <a:gd name="T40" fmla="*/ 5 w 64"/>
                <a:gd name="T41" fmla="*/ 23 h 70"/>
                <a:gd name="T42" fmla="*/ 4 w 64"/>
                <a:gd name="T43" fmla="*/ 27 h 70"/>
                <a:gd name="T44" fmla="*/ 3 w 64"/>
                <a:gd name="T45" fmla="*/ 31 h 70"/>
                <a:gd name="T46" fmla="*/ 5 w 64"/>
                <a:gd name="T47" fmla="*/ 35 h 70"/>
                <a:gd name="T48" fmla="*/ 3 w 64"/>
                <a:gd name="T49" fmla="*/ 38 h 70"/>
                <a:gd name="T50" fmla="*/ 4 w 64"/>
                <a:gd name="T51" fmla="*/ 46 h 70"/>
                <a:gd name="T52" fmla="*/ 4 w 64"/>
                <a:gd name="T53" fmla="*/ 49 h 70"/>
                <a:gd name="T54" fmla="*/ 7 w 64"/>
                <a:gd name="T55" fmla="*/ 52 h 70"/>
                <a:gd name="T56" fmla="*/ 7 w 64"/>
                <a:gd name="T57" fmla="*/ 54 h 70"/>
                <a:gd name="T58" fmla="*/ 6 w 64"/>
                <a:gd name="T59" fmla="*/ 56 h 70"/>
                <a:gd name="T60" fmla="*/ 9 w 64"/>
                <a:gd name="T61" fmla="*/ 63 h 70"/>
                <a:gd name="T62" fmla="*/ 13 w 64"/>
                <a:gd name="T63" fmla="*/ 69 h 70"/>
                <a:gd name="T64" fmla="*/ 14 w 64"/>
                <a:gd name="T65" fmla="*/ 67 h 70"/>
                <a:gd name="T66" fmla="*/ 17 w 64"/>
                <a:gd name="T67" fmla="*/ 65 h 70"/>
                <a:gd name="T68" fmla="*/ 20 w 64"/>
                <a:gd name="T69" fmla="*/ 65 h 70"/>
                <a:gd name="T70" fmla="*/ 25 w 64"/>
                <a:gd name="T71" fmla="*/ 65 h 70"/>
                <a:gd name="T72" fmla="*/ 28 w 64"/>
                <a:gd name="T73" fmla="*/ 68 h 70"/>
                <a:gd name="T74" fmla="*/ 31 w 64"/>
                <a:gd name="T75" fmla="*/ 65 h 70"/>
                <a:gd name="T76" fmla="*/ 37 w 64"/>
                <a:gd name="T77" fmla="*/ 64 h 70"/>
                <a:gd name="T78" fmla="*/ 44 w 64"/>
                <a:gd name="T79" fmla="*/ 52 h 70"/>
                <a:gd name="T80" fmla="*/ 52 w 64"/>
                <a:gd name="T81" fmla="*/ 51 h 70"/>
                <a:gd name="T82" fmla="*/ 59 w 64"/>
                <a:gd name="T83" fmla="*/ 54 h 70"/>
                <a:gd name="T84" fmla="*/ 61 w 64"/>
                <a:gd name="T85" fmla="*/ 42 h 70"/>
                <a:gd name="T86" fmla="*/ 61 w 64"/>
                <a:gd name="T87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" h="70">
                  <a:moveTo>
                    <a:pt x="61" y="42"/>
                  </a:moveTo>
                  <a:cubicBezTo>
                    <a:pt x="57" y="40"/>
                    <a:pt x="58" y="39"/>
                    <a:pt x="58" y="35"/>
                  </a:cubicBezTo>
                  <a:cubicBezTo>
                    <a:pt x="55" y="35"/>
                    <a:pt x="52" y="35"/>
                    <a:pt x="50" y="35"/>
                  </a:cubicBezTo>
                  <a:cubicBezTo>
                    <a:pt x="48" y="35"/>
                    <a:pt x="49" y="34"/>
                    <a:pt x="49" y="33"/>
                  </a:cubicBezTo>
                  <a:cubicBezTo>
                    <a:pt x="49" y="32"/>
                    <a:pt x="48" y="30"/>
                    <a:pt x="47" y="30"/>
                  </a:cubicBezTo>
                  <a:cubicBezTo>
                    <a:pt x="47" y="29"/>
                    <a:pt x="48" y="29"/>
                    <a:pt x="48" y="28"/>
                  </a:cubicBezTo>
                  <a:cubicBezTo>
                    <a:pt x="49" y="27"/>
                    <a:pt x="48" y="26"/>
                    <a:pt x="47" y="26"/>
                  </a:cubicBezTo>
                  <a:cubicBezTo>
                    <a:pt x="47" y="25"/>
                    <a:pt x="48" y="24"/>
                    <a:pt x="47" y="23"/>
                  </a:cubicBezTo>
                  <a:cubicBezTo>
                    <a:pt x="45" y="21"/>
                    <a:pt x="43" y="21"/>
                    <a:pt x="41" y="21"/>
                  </a:cubicBezTo>
                  <a:cubicBezTo>
                    <a:pt x="40" y="21"/>
                    <a:pt x="38" y="19"/>
                    <a:pt x="37" y="18"/>
                  </a:cubicBezTo>
                  <a:cubicBezTo>
                    <a:pt x="35" y="18"/>
                    <a:pt x="34" y="16"/>
                    <a:pt x="33" y="16"/>
                  </a:cubicBezTo>
                  <a:cubicBezTo>
                    <a:pt x="31" y="16"/>
                    <a:pt x="30" y="16"/>
                    <a:pt x="29" y="16"/>
                  </a:cubicBezTo>
                  <a:cubicBezTo>
                    <a:pt x="27" y="16"/>
                    <a:pt x="23" y="11"/>
                    <a:pt x="23" y="9"/>
                  </a:cubicBezTo>
                  <a:cubicBezTo>
                    <a:pt x="23" y="8"/>
                    <a:pt x="23" y="7"/>
                    <a:pt x="23" y="6"/>
                  </a:cubicBezTo>
                  <a:cubicBezTo>
                    <a:pt x="23" y="5"/>
                    <a:pt x="23" y="5"/>
                    <a:pt x="23" y="4"/>
                  </a:cubicBezTo>
                  <a:cubicBezTo>
                    <a:pt x="23" y="0"/>
                    <a:pt x="21" y="2"/>
                    <a:pt x="18" y="3"/>
                  </a:cubicBezTo>
                  <a:cubicBezTo>
                    <a:pt x="15" y="3"/>
                    <a:pt x="13" y="6"/>
                    <a:pt x="10" y="6"/>
                  </a:cubicBezTo>
                  <a:cubicBezTo>
                    <a:pt x="8" y="6"/>
                    <a:pt x="8" y="8"/>
                    <a:pt x="7" y="9"/>
                  </a:cubicBezTo>
                  <a:cubicBezTo>
                    <a:pt x="6" y="9"/>
                    <a:pt x="3" y="8"/>
                    <a:pt x="2" y="8"/>
                  </a:cubicBezTo>
                  <a:cubicBezTo>
                    <a:pt x="4" y="9"/>
                    <a:pt x="5" y="14"/>
                    <a:pt x="6" y="16"/>
                  </a:cubicBezTo>
                  <a:cubicBezTo>
                    <a:pt x="4" y="17"/>
                    <a:pt x="5" y="21"/>
                    <a:pt x="5" y="23"/>
                  </a:cubicBezTo>
                  <a:cubicBezTo>
                    <a:pt x="5" y="25"/>
                    <a:pt x="5" y="26"/>
                    <a:pt x="4" y="27"/>
                  </a:cubicBezTo>
                  <a:cubicBezTo>
                    <a:pt x="3" y="28"/>
                    <a:pt x="3" y="30"/>
                    <a:pt x="3" y="31"/>
                  </a:cubicBezTo>
                  <a:cubicBezTo>
                    <a:pt x="2" y="33"/>
                    <a:pt x="5" y="33"/>
                    <a:pt x="5" y="35"/>
                  </a:cubicBezTo>
                  <a:cubicBezTo>
                    <a:pt x="5" y="36"/>
                    <a:pt x="3" y="37"/>
                    <a:pt x="3" y="38"/>
                  </a:cubicBezTo>
                  <a:cubicBezTo>
                    <a:pt x="0" y="41"/>
                    <a:pt x="4" y="42"/>
                    <a:pt x="4" y="46"/>
                  </a:cubicBezTo>
                  <a:cubicBezTo>
                    <a:pt x="4" y="47"/>
                    <a:pt x="4" y="48"/>
                    <a:pt x="4" y="49"/>
                  </a:cubicBezTo>
                  <a:cubicBezTo>
                    <a:pt x="5" y="50"/>
                    <a:pt x="6" y="51"/>
                    <a:pt x="7" y="52"/>
                  </a:cubicBezTo>
                  <a:cubicBezTo>
                    <a:pt x="7" y="53"/>
                    <a:pt x="5" y="53"/>
                    <a:pt x="7" y="54"/>
                  </a:cubicBezTo>
                  <a:cubicBezTo>
                    <a:pt x="7" y="54"/>
                    <a:pt x="6" y="56"/>
                    <a:pt x="6" y="56"/>
                  </a:cubicBezTo>
                  <a:cubicBezTo>
                    <a:pt x="6" y="59"/>
                    <a:pt x="9" y="61"/>
                    <a:pt x="9" y="63"/>
                  </a:cubicBezTo>
                  <a:cubicBezTo>
                    <a:pt x="10" y="66"/>
                    <a:pt x="8" y="69"/>
                    <a:pt x="13" y="69"/>
                  </a:cubicBezTo>
                  <a:cubicBezTo>
                    <a:pt x="14" y="70"/>
                    <a:pt x="14" y="68"/>
                    <a:pt x="14" y="67"/>
                  </a:cubicBezTo>
                  <a:cubicBezTo>
                    <a:pt x="14" y="66"/>
                    <a:pt x="16" y="65"/>
                    <a:pt x="17" y="65"/>
                  </a:cubicBezTo>
                  <a:cubicBezTo>
                    <a:pt x="18" y="64"/>
                    <a:pt x="19" y="63"/>
                    <a:pt x="20" y="65"/>
                  </a:cubicBezTo>
                  <a:cubicBezTo>
                    <a:pt x="22" y="66"/>
                    <a:pt x="24" y="65"/>
                    <a:pt x="25" y="65"/>
                  </a:cubicBezTo>
                  <a:cubicBezTo>
                    <a:pt x="27" y="65"/>
                    <a:pt x="27" y="68"/>
                    <a:pt x="28" y="68"/>
                  </a:cubicBezTo>
                  <a:cubicBezTo>
                    <a:pt x="29" y="68"/>
                    <a:pt x="30" y="66"/>
                    <a:pt x="31" y="65"/>
                  </a:cubicBezTo>
                  <a:cubicBezTo>
                    <a:pt x="32" y="63"/>
                    <a:pt x="36" y="66"/>
                    <a:pt x="37" y="64"/>
                  </a:cubicBezTo>
                  <a:cubicBezTo>
                    <a:pt x="39" y="59"/>
                    <a:pt x="38" y="54"/>
                    <a:pt x="44" y="52"/>
                  </a:cubicBezTo>
                  <a:cubicBezTo>
                    <a:pt x="46" y="51"/>
                    <a:pt x="49" y="51"/>
                    <a:pt x="52" y="51"/>
                  </a:cubicBezTo>
                  <a:cubicBezTo>
                    <a:pt x="55" y="51"/>
                    <a:pt x="57" y="52"/>
                    <a:pt x="59" y="54"/>
                  </a:cubicBezTo>
                  <a:cubicBezTo>
                    <a:pt x="60" y="51"/>
                    <a:pt x="64" y="43"/>
                    <a:pt x="61" y="42"/>
                  </a:cubicBezTo>
                  <a:cubicBezTo>
                    <a:pt x="60" y="41"/>
                    <a:pt x="62" y="42"/>
                    <a:pt x="61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1" name="Freeform 627">
              <a:extLst>
                <a:ext uri="{FF2B5EF4-FFF2-40B4-BE49-F238E27FC236}">
                  <a16:creationId xmlns:a16="http://schemas.microsoft.com/office/drawing/2014/main" id="{9757A984-2136-5440-99DD-40353CA40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5583" y="8613885"/>
              <a:ext cx="359895" cy="375077"/>
            </a:xfrm>
            <a:custGeom>
              <a:avLst/>
              <a:gdLst>
                <a:gd name="T0" fmla="*/ 40 w 45"/>
                <a:gd name="T1" fmla="*/ 24 h 44"/>
                <a:gd name="T2" fmla="*/ 36 w 45"/>
                <a:gd name="T3" fmla="*/ 24 h 44"/>
                <a:gd name="T4" fmla="*/ 36 w 45"/>
                <a:gd name="T5" fmla="*/ 20 h 44"/>
                <a:gd name="T6" fmla="*/ 34 w 45"/>
                <a:gd name="T7" fmla="*/ 17 h 44"/>
                <a:gd name="T8" fmla="*/ 29 w 45"/>
                <a:gd name="T9" fmla="*/ 16 h 44"/>
                <a:gd name="T10" fmla="*/ 25 w 45"/>
                <a:gd name="T11" fmla="*/ 15 h 44"/>
                <a:gd name="T12" fmla="*/ 25 w 45"/>
                <a:gd name="T13" fmla="*/ 12 h 44"/>
                <a:gd name="T14" fmla="*/ 24 w 45"/>
                <a:gd name="T15" fmla="*/ 7 h 44"/>
                <a:gd name="T16" fmla="*/ 21 w 45"/>
                <a:gd name="T17" fmla="*/ 3 h 44"/>
                <a:gd name="T18" fmla="*/ 14 w 45"/>
                <a:gd name="T19" fmla="*/ 1 h 44"/>
                <a:gd name="T20" fmla="*/ 5 w 45"/>
                <a:gd name="T21" fmla="*/ 3 h 44"/>
                <a:gd name="T22" fmla="*/ 2 w 45"/>
                <a:gd name="T23" fmla="*/ 11 h 44"/>
                <a:gd name="T24" fmla="*/ 1 w 45"/>
                <a:gd name="T25" fmla="*/ 14 h 44"/>
                <a:gd name="T26" fmla="*/ 2 w 45"/>
                <a:gd name="T27" fmla="*/ 17 h 44"/>
                <a:gd name="T28" fmla="*/ 9 w 45"/>
                <a:gd name="T29" fmla="*/ 24 h 44"/>
                <a:gd name="T30" fmla="*/ 13 w 45"/>
                <a:gd name="T31" fmla="*/ 25 h 44"/>
                <a:gd name="T32" fmla="*/ 17 w 45"/>
                <a:gd name="T33" fmla="*/ 27 h 44"/>
                <a:gd name="T34" fmla="*/ 25 w 45"/>
                <a:gd name="T35" fmla="*/ 35 h 44"/>
                <a:gd name="T36" fmla="*/ 22 w 45"/>
                <a:gd name="T37" fmla="*/ 39 h 44"/>
                <a:gd name="T38" fmla="*/ 20 w 45"/>
                <a:gd name="T39" fmla="*/ 42 h 44"/>
                <a:gd name="T40" fmla="*/ 28 w 45"/>
                <a:gd name="T41" fmla="*/ 44 h 44"/>
                <a:gd name="T42" fmla="*/ 32 w 45"/>
                <a:gd name="T43" fmla="*/ 43 h 44"/>
                <a:gd name="T44" fmla="*/ 37 w 45"/>
                <a:gd name="T45" fmla="*/ 42 h 44"/>
                <a:gd name="T46" fmla="*/ 40 w 45"/>
                <a:gd name="T47" fmla="*/ 39 h 44"/>
                <a:gd name="T48" fmla="*/ 41 w 45"/>
                <a:gd name="T49" fmla="*/ 34 h 44"/>
                <a:gd name="T50" fmla="*/ 40 w 45"/>
                <a:gd name="T51" fmla="*/ 24 h 44"/>
                <a:gd name="T52" fmla="*/ 40 w 45"/>
                <a:gd name="T53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" h="44">
                  <a:moveTo>
                    <a:pt x="40" y="24"/>
                  </a:moveTo>
                  <a:cubicBezTo>
                    <a:pt x="39" y="25"/>
                    <a:pt x="37" y="26"/>
                    <a:pt x="36" y="24"/>
                  </a:cubicBezTo>
                  <a:cubicBezTo>
                    <a:pt x="35" y="23"/>
                    <a:pt x="37" y="22"/>
                    <a:pt x="36" y="20"/>
                  </a:cubicBezTo>
                  <a:cubicBezTo>
                    <a:pt x="35" y="19"/>
                    <a:pt x="35" y="18"/>
                    <a:pt x="34" y="17"/>
                  </a:cubicBezTo>
                  <a:cubicBezTo>
                    <a:pt x="31" y="15"/>
                    <a:pt x="31" y="17"/>
                    <a:pt x="29" y="16"/>
                  </a:cubicBezTo>
                  <a:cubicBezTo>
                    <a:pt x="28" y="16"/>
                    <a:pt x="27" y="16"/>
                    <a:pt x="25" y="15"/>
                  </a:cubicBezTo>
                  <a:cubicBezTo>
                    <a:pt x="23" y="15"/>
                    <a:pt x="24" y="13"/>
                    <a:pt x="25" y="12"/>
                  </a:cubicBezTo>
                  <a:cubicBezTo>
                    <a:pt x="25" y="10"/>
                    <a:pt x="24" y="8"/>
                    <a:pt x="24" y="7"/>
                  </a:cubicBezTo>
                  <a:cubicBezTo>
                    <a:pt x="23" y="4"/>
                    <a:pt x="24" y="4"/>
                    <a:pt x="21" y="3"/>
                  </a:cubicBezTo>
                  <a:cubicBezTo>
                    <a:pt x="19" y="1"/>
                    <a:pt x="18" y="0"/>
                    <a:pt x="14" y="1"/>
                  </a:cubicBezTo>
                  <a:cubicBezTo>
                    <a:pt x="11" y="1"/>
                    <a:pt x="7" y="2"/>
                    <a:pt x="5" y="3"/>
                  </a:cubicBezTo>
                  <a:cubicBezTo>
                    <a:pt x="2" y="6"/>
                    <a:pt x="3" y="8"/>
                    <a:pt x="2" y="11"/>
                  </a:cubicBezTo>
                  <a:cubicBezTo>
                    <a:pt x="2" y="12"/>
                    <a:pt x="1" y="13"/>
                    <a:pt x="1" y="14"/>
                  </a:cubicBezTo>
                  <a:cubicBezTo>
                    <a:pt x="0" y="15"/>
                    <a:pt x="1" y="15"/>
                    <a:pt x="2" y="17"/>
                  </a:cubicBezTo>
                  <a:cubicBezTo>
                    <a:pt x="4" y="20"/>
                    <a:pt x="6" y="21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9" y="28"/>
                    <a:pt x="27" y="31"/>
                    <a:pt x="25" y="35"/>
                  </a:cubicBezTo>
                  <a:cubicBezTo>
                    <a:pt x="24" y="36"/>
                    <a:pt x="22" y="37"/>
                    <a:pt x="22" y="39"/>
                  </a:cubicBezTo>
                  <a:cubicBezTo>
                    <a:pt x="22" y="41"/>
                    <a:pt x="22" y="41"/>
                    <a:pt x="20" y="42"/>
                  </a:cubicBezTo>
                  <a:cubicBezTo>
                    <a:pt x="19" y="44"/>
                    <a:pt x="27" y="43"/>
                    <a:pt x="28" y="44"/>
                  </a:cubicBezTo>
                  <a:cubicBezTo>
                    <a:pt x="30" y="44"/>
                    <a:pt x="30" y="44"/>
                    <a:pt x="32" y="43"/>
                  </a:cubicBezTo>
                  <a:cubicBezTo>
                    <a:pt x="33" y="41"/>
                    <a:pt x="36" y="43"/>
                    <a:pt x="37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7"/>
                    <a:pt x="40" y="35"/>
                    <a:pt x="41" y="34"/>
                  </a:cubicBezTo>
                  <a:cubicBezTo>
                    <a:pt x="41" y="32"/>
                    <a:pt x="45" y="24"/>
                    <a:pt x="40" y="24"/>
                  </a:cubicBezTo>
                  <a:cubicBezTo>
                    <a:pt x="40" y="25"/>
                    <a:pt x="41" y="24"/>
                    <a:pt x="40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2" name="Freeform 628">
              <a:extLst>
                <a:ext uri="{FF2B5EF4-FFF2-40B4-BE49-F238E27FC236}">
                  <a16:creationId xmlns:a16="http://schemas.microsoft.com/office/drawing/2014/main" id="{4B6003DB-7216-D044-884B-7833CD1FE1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0262" y="7572324"/>
              <a:ext cx="1589536" cy="1705161"/>
            </a:xfrm>
            <a:custGeom>
              <a:avLst/>
              <a:gdLst>
                <a:gd name="T0" fmla="*/ 188 w 199"/>
                <a:gd name="T1" fmla="*/ 51 h 201"/>
                <a:gd name="T2" fmla="*/ 165 w 199"/>
                <a:gd name="T3" fmla="*/ 41 h 201"/>
                <a:gd name="T4" fmla="*/ 135 w 199"/>
                <a:gd name="T5" fmla="*/ 30 h 201"/>
                <a:gd name="T6" fmla="*/ 122 w 199"/>
                <a:gd name="T7" fmla="*/ 36 h 201"/>
                <a:gd name="T8" fmla="*/ 116 w 199"/>
                <a:gd name="T9" fmla="*/ 29 h 201"/>
                <a:gd name="T10" fmla="*/ 111 w 199"/>
                <a:gd name="T11" fmla="*/ 33 h 201"/>
                <a:gd name="T12" fmla="*/ 120 w 199"/>
                <a:gd name="T13" fmla="*/ 23 h 201"/>
                <a:gd name="T14" fmla="*/ 116 w 199"/>
                <a:gd name="T15" fmla="*/ 8 h 201"/>
                <a:gd name="T16" fmla="*/ 105 w 199"/>
                <a:gd name="T17" fmla="*/ 15 h 201"/>
                <a:gd name="T18" fmla="*/ 93 w 199"/>
                <a:gd name="T19" fmla="*/ 14 h 201"/>
                <a:gd name="T20" fmla="*/ 77 w 199"/>
                <a:gd name="T21" fmla="*/ 19 h 201"/>
                <a:gd name="T22" fmla="*/ 69 w 199"/>
                <a:gd name="T23" fmla="*/ 1 h 201"/>
                <a:gd name="T24" fmla="*/ 56 w 199"/>
                <a:gd name="T25" fmla="*/ 7 h 201"/>
                <a:gd name="T26" fmla="*/ 50 w 199"/>
                <a:gd name="T27" fmla="*/ 11 h 201"/>
                <a:gd name="T28" fmla="*/ 51 w 199"/>
                <a:gd name="T29" fmla="*/ 16 h 201"/>
                <a:gd name="T30" fmla="*/ 41 w 199"/>
                <a:gd name="T31" fmla="*/ 22 h 201"/>
                <a:gd name="T32" fmla="*/ 27 w 199"/>
                <a:gd name="T33" fmla="*/ 18 h 201"/>
                <a:gd name="T34" fmla="*/ 25 w 199"/>
                <a:gd name="T35" fmla="*/ 21 h 201"/>
                <a:gd name="T36" fmla="*/ 22 w 199"/>
                <a:gd name="T37" fmla="*/ 39 h 201"/>
                <a:gd name="T38" fmla="*/ 10 w 199"/>
                <a:gd name="T39" fmla="*/ 49 h 201"/>
                <a:gd name="T40" fmla="*/ 2 w 199"/>
                <a:gd name="T41" fmla="*/ 66 h 201"/>
                <a:gd name="T42" fmla="*/ 9 w 199"/>
                <a:gd name="T43" fmla="*/ 75 h 201"/>
                <a:gd name="T44" fmla="*/ 24 w 199"/>
                <a:gd name="T45" fmla="*/ 81 h 201"/>
                <a:gd name="T46" fmla="*/ 39 w 199"/>
                <a:gd name="T47" fmla="*/ 76 h 201"/>
                <a:gd name="T48" fmla="*/ 49 w 199"/>
                <a:gd name="T49" fmla="*/ 88 h 201"/>
                <a:gd name="T50" fmla="*/ 61 w 199"/>
                <a:gd name="T51" fmla="*/ 94 h 201"/>
                <a:gd name="T52" fmla="*/ 68 w 199"/>
                <a:gd name="T53" fmla="*/ 102 h 201"/>
                <a:gd name="T54" fmla="*/ 80 w 199"/>
                <a:gd name="T55" fmla="*/ 114 h 201"/>
                <a:gd name="T56" fmla="*/ 82 w 199"/>
                <a:gd name="T57" fmla="*/ 135 h 201"/>
                <a:gd name="T58" fmla="*/ 93 w 199"/>
                <a:gd name="T59" fmla="*/ 145 h 201"/>
                <a:gd name="T60" fmla="*/ 98 w 199"/>
                <a:gd name="T61" fmla="*/ 157 h 201"/>
                <a:gd name="T62" fmla="*/ 90 w 199"/>
                <a:gd name="T63" fmla="*/ 173 h 201"/>
                <a:gd name="T64" fmla="*/ 86 w 199"/>
                <a:gd name="T65" fmla="*/ 181 h 201"/>
                <a:gd name="T66" fmla="*/ 94 w 199"/>
                <a:gd name="T67" fmla="*/ 187 h 201"/>
                <a:gd name="T68" fmla="*/ 107 w 199"/>
                <a:gd name="T69" fmla="*/ 197 h 201"/>
                <a:gd name="T70" fmla="*/ 119 w 199"/>
                <a:gd name="T71" fmla="*/ 180 h 201"/>
                <a:gd name="T72" fmla="*/ 128 w 199"/>
                <a:gd name="T73" fmla="*/ 157 h 201"/>
                <a:gd name="T74" fmla="*/ 137 w 199"/>
                <a:gd name="T75" fmla="*/ 149 h 201"/>
                <a:gd name="T76" fmla="*/ 144 w 199"/>
                <a:gd name="T77" fmla="*/ 147 h 201"/>
                <a:gd name="T78" fmla="*/ 155 w 199"/>
                <a:gd name="T79" fmla="*/ 142 h 201"/>
                <a:gd name="T80" fmla="*/ 163 w 199"/>
                <a:gd name="T81" fmla="*/ 139 h 201"/>
                <a:gd name="T82" fmla="*/ 169 w 199"/>
                <a:gd name="T83" fmla="*/ 130 h 201"/>
                <a:gd name="T84" fmla="*/ 175 w 199"/>
                <a:gd name="T85" fmla="*/ 116 h 201"/>
                <a:gd name="T86" fmla="*/ 176 w 199"/>
                <a:gd name="T87" fmla="*/ 98 h 201"/>
                <a:gd name="T88" fmla="*/ 178 w 199"/>
                <a:gd name="T89" fmla="*/ 91 h 201"/>
                <a:gd name="T90" fmla="*/ 182 w 199"/>
                <a:gd name="T91" fmla="*/ 86 h 201"/>
                <a:gd name="T92" fmla="*/ 196 w 199"/>
                <a:gd name="T93" fmla="*/ 57 h 201"/>
                <a:gd name="T94" fmla="*/ 110 w 199"/>
                <a:gd name="T95" fmla="*/ 190 h 201"/>
                <a:gd name="T96" fmla="*/ 115 w 199"/>
                <a:gd name="T97" fmla="*/ 18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9" h="201">
                  <a:moveTo>
                    <a:pt x="196" y="57"/>
                  </a:moveTo>
                  <a:cubicBezTo>
                    <a:pt x="195" y="55"/>
                    <a:pt x="195" y="53"/>
                    <a:pt x="194" y="52"/>
                  </a:cubicBezTo>
                  <a:cubicBezTo>
                    <a:pt x="192" y="51"/>
                    <a:pt x="189" y="52"/>
                    <a:pt x="188" y="51"/>
                  </a:cubicBezTo>
                  <a:cubicBezTo>
                    <a:pt x="183" y="50"/>
                    <a:pt x="180" y="46"/>
                    <a:pt x="177" y="44"/>
                  </a:cubicBezTo>
                  <a:cubicBezTo>
                    <a:pt x="175" y="43"/>
                    <a:pt x="173" y="42"/>
                    <a:pt x="172" y="41"/>
                  </a:cubicBezTo>
                  <a:cubicBezTo>
                    <a:pt x="169" y="40"/>
                    <a:pt x="168" y="41"/>
                    <a:pt x="165" y="41"/>
                  </a:cubicBezTo>
                  <a:cubicBezTo>
                    <a:pt x="161" y="42"/>
                    <a:pt x="157" y="37"/>
                    <a:pt x="153" y="39"/>
                  </a:cubicBezTo>
                  <a:cubicBezTo>
                    <a:pt x="150" y="40"/>
                    <a:pt x="147" y="35"/>
                    <a:pt x="145" y="34"/>
                  </a:cubicBezTo>
                  <a:cubicBezTo>
                    <a:pt x="142" y="32"/>
                    <a:pt x="138" y="30"/>
                    <a:pt x="135" y="30"/>
                  </a:cubicBezTo>
                  <a:cubicBezTo>
                    <a:pt x="133" y="29"/>
                    <a:pt x="131" y="29"/>
                    <a:pt x="130" y="30"/>
                  </a:cubicBezTo>
                  <a:cubicBezTo>
                    <a:pt x="129" y="33"/>
                    <a:pt x="126" y="34"/>
                    <a:pt x="125" y="36"/>
                  </a:cubicBezTo>
                  <a:cubicBezTo>
                    <a:pt x="123" y="39"/>
                    <a:pt x="124" y="38"/>
                    <a:pt x="122" y="36"/>
                  </a:cubicBezTo>
                  <a:cubicBezTo>
                    <a:pt x="122" y="36"/>
                    <a:pt x="121" y="35"/>
                    <a:pt x="121" y="35"/>
                  </a:cubicBezTo>
                  <a:cubicBezTo>
                    <a:pt x="119" y="34"/>
                    <a:pt x="120" y="36"/>
                    <a:pt x="119" y="37"/>
                  </a:cubicBezTo>
                  <a:cubicBezTo>
                    <a:pt x="118" y="38"/>
                    <a:pt x="115" y="29"/>
                    <a:pt x="116" y="29"/>
                  </a:cubicBezTo>
                  <a:cubicBezTo>
                    <a:pt x="116" y="29"/>
                    <a:pt x="113" y="33"/>
                    <a:pt x="112" y="33"/>
                  </a:cubicBezTo>
                  <a:cubicBezTo>
                    <a:pt x="112" y="33"/>
                    <a:pt x="116" y="30"/>
                    <a:pt x="115" y="29"/>
                  </a:cubicBezTo>
                  <a:cubicBezTo>
                    <a:pt x="113" y="28"/>
                    <a:pt x="113" y="33"/>
                    <a:pt x="111" y="33"/>
                  </a:cubicBezTo>
                  <a:cubicBezTo>
                    <a:pt x="111" y="33"/>
                    <a:pt x="115" y="27"/>
                    <a:pt x="115" y="26"/>
                  </a:cubicBezTo>
                  <a:cubicBezTo>
                    <a:pt x="115" y="25"/>
                    <a:pt x="117" y="25"/>
                    <a:pt x="117" y="24"/>
                  </a:cubicBezTo>
                  <a:cubicBezTo>
                    <a:pt x="118" y="23"/>
                    <a:pt x="119" y="25"/>
                    <a:pt x="120" y="23"/>
                  </a:cubicBezTo>
                  <a:cubicBezTo>
                    <a:pt x="121" y="22"/>
                    <a:pt x="120" y="22"/>
                    <a:pt x="120" y="20"/>
                  </a:cubicBezTo>
                  <a:cubicBezTo>
                    <a:pt x="121" y="19"/>
                    <a:pt x="121" y="17"/>
                    <a:pt x="119" y="16"/>
                  </a:cubicBezTo>
                  <a:cubicBezTo>
                    <a:pt x="116" y="15"/>
                    <a:pt x="116" y="11"/>
                    <a:pt x="116" y="8"/>
                  </a:cubicBezTo>
                  <a:cubicBezTo>
                    <a:pt x="116" y="7"/>
                    <a:pt x="115" y="6"/>
                    <a:pt x="114" y="5"/>
                  </a:cubicBezTo>
                  <a:cubicBezTo>
                    <a:pt x="113" y="4"/>
                    <a:pt x="112" y="7"/>
                    <a:pt x="111" y="8"/>
                  </a:cubicBezTo>
                  <a:cubicBezTo>
                    <a:pt x="110" y="11"/>
                    <a:pt x="108" y="15"/>
                    <a:pt x="105" y="15"/>
                  </a:cubicBezTo>
                  <a:cubicBezTo>
                    <a:pt x="104" y="15"/>
                    <a:pt x="103" y="14"/>
                    <a:pt x="101" y="14"/>
                  </a:cubicBezTo>
                  <a:cubicBezTo>
                    <a:pt x="100" y="14"/>
                    <a:pt x="99" y="15"/>
                    <a:pt x="98" y="14"/>
                  </a:cubicBezTo>
                  <a:cubicBezTo>
                    <a:pt x="96" y="13"/>
                    <a:pt x="95" y="14"/>
                    <a:pt x="93" y="14"/>
                  </a:cubicBezTo>
                  <a:cubicBezTo>
                    <a:pt x="91" y="14"/>
                    <a:pt x="92" y="14"/>
                    <a:pt x="91" y="16"/>
                  </a:cubicBezTo>
                  <a:cubicBezTo>
                    <a:pt x="90" y="17"/>
                    <a:pt x="85" y="16"/>
                    <a:pt x="84" y="17"/>
                  </a:cubicBezTo>
                  <a:cubicBezTo>
                    <a:pt x="82" y="17"/>
                    <a:pt x="79" y="19"/>
                    <a:pt x="77" y="19"/>
                  </a:cubicBezTo>
                  <a:cubicBezTo>
                    <a:pt x="74" y="19"/>
                    <a:pt x="72" y="15"/>
                    <a:pt x="72" y="13"/>
                  </a:cubicBezTo>
                  <a:cubicBezTo>
                    <a:pt x="70" y="10"/>
                    <a:pt x="74" y="8"/>
                    <a:pt x="73" y="5"/>
                  </a:cubicBezTo>
                  <a:cubicBezTo>
                    <a:pt x="72" y="3"/>
                    <a:pt x="71" y="0"/>
                    <a:pt x="69" y="1"/>
                  </a:cubicBezTo>
                  <a:cubicBezTo>
                    <a:pt x="69" y="2"/>
                    <a:pt x="62" y="5"/>
                    <a:pt x="61" y="5"/>
                  </a:cubicBezTo>
                  <a:cubicBezTo>
                    <a:pt x="60" y="5"/>
                    <a:pt x="58" y="5"/>
                    <a:pt x="58" y="6"/>
                  </a:cubicBezTo>
                  <a:cubicBezTo>
                    <a:pt x="57" y="6"/>
                    <a:pt x="57" y="9"/>
                    <a:pt x="56" y="7"/>
                  </a:cubicBezTo>
                  <a:cubicBezTo>
                    <a:pt x="55" y="6"/>
                    <a:pt x="47" y="5"/>
                    <a:pt x="47" y="6"/>
                  </a:cubicBezTo>
                  <a:cubicBezTo>
                    <a:pt x="47" y="6"/>
                    <a:pt x="49" y="7"/>
                    <a:pt x="49" y="7"/>
                  </a:cubicBezTo>
                  <a:cubicBezTo>
                    <a:pt x="50" y="8"/>
                    <a:pt x="50" y="9"/>
                    <a:pt x="50" y="11"/>
                  </a:cubicBezTo>
                  <a:cubicBezTo>
                    <a:pt x="51" y="11"/>
                    <a:pt x="51" y="13"/>
                    <a:pt x="52" y="14"/>
                  </a:cubicBezTo>
                  <a:cubicBezTo>
                    <a:pt x="52" y="14"/>
                    <a:pt x="54" y="14"/>
                    <a:pt x="54" y="14"/>
                  </a:cubicBezTo>
                  <a:cubicBezTo>
                    <a:pt x="54" y="15"/>
                    <a:pt x="52" y="16"/>
                    <a:pt x="51" y="16"/>
                  </a:cubicBezTo>
                  <a:cubicBezTo>
                    <a:pt x="50" y="17"/>
                    <a:pt x="50" y="18"/>
                    <a:pt x="49" y="19"/>
                  </a:cubicBezTo>
                  <a:cubicBezTo>
                    <a:pt x="49" y="19"/>
                    <a:pt x="44" y="23"/>
                    <a:pt x="43" y="22"/>
                  </a:cubicBezTo>
                  <a:cubicBezTo>
                    <a:pt x="43" y="21"/>
                    <a:pt x="42" y="21"/>
                    <a:pt x="41" y="22"/>
                  </a:cubicBezTo>
                  <a:cubicBezTo>
                    <a:pt x="40" y="23"/>
                    <a:pt x="38" y="21"/>
                    <a:pt x="38" y="21"/>
                  </a:cubicBezTo>
                  <a:cubicBezTo>
                    <a:pt x="36" y="20"/>
                    <a:pt x="35" y="16"/>
                    <a:pt x="34" y="16"/>
                  </a:cubicBezTo>
                  <a:cubicBezTo>
                    <a:pt x="32" y="15"/>
                    <a:pt x="29" y="18"/>
                    <a:pt x="27" y="18"/>
                  </a:cubicBezTo>
                  <a:cubicBezTo>
                    <a:pt x="25" y="18"/>
                    <a:pt x="23" y="18"/>
                    <a:pt x="21" y="18"/>
                  </a:cubicBezTo>
                  <a:cubicBezTo>
                    <a:pt x="21" y="18"/>
                    <a:pt x="21" y="20"/>
                    <a:pt x="22" y="20"/>
                  </a:cubicBezTo>
                  <a:cubicBezTo>
                    <a:pt x="22" y="21"/>
                    <a:pt x="24" y="21"/>
                    <a:pt x="25" y="21"/>
                  </a:cubicBezTo>
                  <a:cubicBezTo>
                    <a:pt x="25" y="22"/>
                    <a:pt x="21" y="23"/>
                    <a:pt x="20" y="23"/>
                  </a:cubicBezTo>
                  <a:cubicBezTo>
                    <a:pt x="19" y="24"/>
                    <a:pt x="21" y="27"/>
                    <a:pt x="22" y="28"/>
                  </a:cubicBezTo>
                  <a:cubicBezTo>
                    <a:pt x="24" y="32"/>
                    <a:pt x="24" y="35"/>
                    <a:pt x="22" y="39"/>
                  </a:cubicBezTo>
                  <a:cubicBezTo>
                    <a:pt x="22" y="41"/>
                    <a:pt x="22" y="47"/>
                    <a:pt x="20" y="47"/>
                  </a:cubicBezTo>
                  <a:cubicBezTo>
                    <a:pt x="19" y="48"/>
                    <a:pt x="17" y="47"/>
                    <a:pt x="15" y="48"/>
                  </a:cubicBezTo>
                  <a:cubicBezTo>
                    <a:pt x="14" y="49"/>
                    <a:pt x="11" y="49"/>
                    <a:pt x="10" y="49"/>
                  </a:cubicBezTo>
                  <a:cubicBezTo>
                    <a:pt x="5" y="51"/>
                    <a:pt x="5" y="53"/>
                    <a:pt x="5" y="57"/>
                  </a:cubicBezTo>
                  <a:cubicBezTo>
                    <a:pt x="5" y="59"/>
                    <a:pt x="2" y="59"/>
                    <a:pt x="2" y="60"/>
                  </a:cubicBezTo>
                  <a:cubicBezTo>
                    <a:pt x="2" y="63"/>
                    <a:pt x="0" y="64"/>
                    <a:pt x="2" y="66"/>
                  </a:cubicBezTo>
                  <a:cubicBezTo>
                    <a:pt x="4" y="68"/>
                    <a:pt x="4" y="70"/>
                    <a:pt x="5" y="72"/>
                  </a:cubicBezTo>
                  <a:cubicBezTo>
                    <a:pt x="5" y="73"/>
                    <a:pt x="6" y="73"/>
                    <a:pt x="7" y="73"/>
                  </a:cubicBezTo>
                  <a:cubicBezTo>
                    <a:pt x="8" y="73"/>
                    <a:pt x="8" y="74"/>
                    <a:pt x="9" y="75"/>
                  </a:cubicBezTo>
                  <a:cubicBezTo>
                    <a:pt x="11" y="78"/>
                    <a:pt x="16" y="75"/>
                    <a:pt x="18" y="73"/>
                  </a:cubicBezTo>
                  <a:cubicBezTo>
                    <a:pt x="18" y="76"/>
                    <a:pt x="16" y="81"/>
                    <a:pt x="19" y="82"/>
                  </a:cubicBezTo>
                  <a:cubicBezTo>
                    <a:pt x="20" y="82"/>
                    <a:pt x="23" y="81"/>
                    <a:pt x="24" y="81"/>
                  </a:cubicBezTo>
                  <a:cubicBezTo>
                    <a:pt x="27" y="82"/>
                    <a:pt x="28" y="82"/>
                    <a:pt x="30" y="80"/>
                  </a:cubicBezTo>
                  <a:cubicBezTo>
                    <a:pt x="30" y="79"/>
                    <a:pt x="32" y="79"/>
                    <a:pt x="33" y="79"/>
                  </a:cubicBezTo>
                  <a:cubicBezTo>
                    <a:pt x="35" y="77"/>
                    <a:pt x="37" y="76"/>
                    <a:pt x="39" y="76"/>
                  </a:cubicBezTo>
                  <a:cubicBezTo>
                    <a:pt x="41" y="75"/>
                    <a:pt x="46" y="73"/>
                    <a:pt x="44" y="77"/>
                  </a:cubicBezTo>
                  <a:cubicBezTo>
                    <a:pt x="44" y="79"/>
                    <a:pt x="43" y="81"/>
                    <a:pt x="44" y="83"/>
                  </a:cubicBezTo>
                  <a:cubicBezTo>
                    <a:pt x="45" y="85"/>
                    <a:pt x="47" y="87"/>
                    <a:pt x="49" y="88"/>
                  </a:cubicBezTo>
                  <a:cubicBezTo>
                    <a:pt x="51" y="90"/>
                    <a:pt x="54" y="89"/>
                    <a:pt x="56" y="90"/>
                  </a:cubicBezTo>
                  <a:cubicBezTo>
                    <a:pt x="57" y="91"/>
                    <a:pt x="58" y="92"/>
                    <a:pt x="59" y="92"/>
                  </a:cubicBezTo>
                  <a:cubicBezTo>
                    <a:pt x="60" y="92"/>
                    <a:pt x="61" y="93"/>
                    <a:pt x="61" y="94"/>
                  </a:cubicBezTo>
                  <a:cubicBezTo>
                    <a:pt x="63" y="94"/>
                    <a:pt x="68" y="93"/>
                    <a:pt x="68" y="96"/>
                  </a:cubicBezTo>
                  <a:cubicBezTo>
                    <a:pt x="69" y="98"/>
                    <a:pt x="68" y="98"/>
                    <a:pt x="69" y="100"/>
                  </a:cubicBezTo>
                  <a:cubicBezTo>
                    <a:pt x="70" y="101"/>
                    <a:pt x="69" y="101"/>
                    <a:pt x="68" y="102"/>
                  </a:cubicBezTo>
                  <a:cubicBezTo>
                    <a:pt x="68" y="102"/>
                    <a:pt x="70" y="107"/>
                    <a:pt x="70" y="108"/>
                  </a:cubicBezTo>
                  <a:cubicBezTo>
                    <a:pt x="70" y="109"/>
                    <a:pt x="78" y="108"/>
                    <a:pt x="79" y="108"/>
                  </a:cubicBezTo>
                  <a:cubicBezTo>
                    <a:pt x="79" y="110"/>
                    <a:pt x="78" y="113"/>
                    <a:pt x="80" y="114"/>
                  </a:cubicBezTo>
                  <a:cubicBezTo>
                    <a:pt x="83" y="116"/>
                    <a:pt x="83" y="118"/>
                    <a:pt x="82" y="122"/>
                  </a:cubicBezTo>
                  <a:cubicBezTo>
                    <a:pt x="81" y="124"/>
                    <a:pt x="80" y="127"/>
                    <a:pt x="81" y="130"/>
                  </a:cubicBezTo>
                  <a:cubicBezTo>
                    <a:pt x="81" y="131"/>
                    <a:pt x="82" y="133"/>
                    <a:pt x="82" y="135"/>
                  </a:cubicBezTo>
                  <a:cubicBezTo>
                    <a:pt x="82" y="136"/>
                    <a:pt x="80" y="138"/>
                    <a:pt x="82" y="138"/>
                  </a:cubicBezTo>
                  <a:cubicBezTo>
                    <a:pt x="83" y="139"/>
                    <a:pt x="86" y="140"/>
                    <a:pt x="88" y="139"/>
                  </a:cubicBezTo>
                  <a:cubicBezTo>
                    <a:pt x="90" y="137"/>
                    <a:pt x="94" y="144"/>
                    <a:pt x="93" y="145"/>
                  </a:cubicBezTo>
                  <a:cubicBezTo>
                    <a:pt x="93" y="146"/>
                    <a:pt x="93" y="147"/>
                    <a:pt x="94" y="148"/>
                  </a:cubicBezTo>
                  <a:cubicBezTo>
                    <a:pt x="95" y="149"/>
                    <a:pt x="97" y="147"/>
                    <a:pt x="98" y="148"/>
                  </a:cubicBezTo>
                  <a:cubicBezTo>
                    <a:pt x="102" y="150"/>
                    <a:pt x="98" y="154"/>
                    <a:pt x="98" y="157"/>
                  </a:cubicBezTo>
                  <a:cubicBezTo>
                    <a:pt x="100" y="154"/>
                    <a:pt x="102" y="160"/>
                    <a:pt x="102" y="160"/>
                  </a:cubicBezTo>
                  <a:cubicBezTo>
                    <a:pt x="103" y="164"/>
                    <a:pt x="101" y="165"/>
                    <a:pt x="98" y="166"/>
                  </a:cubicBezTo>
                  <a:cubicBezTo>
                    <a:pt x="94" y="168"/>
                    <a:pt x="92" y="170"/>
                    <a:pt x="90" y="173"/>
                  </a:cubicBezTo>
                  <a:cubicBezTo>
                    <a:pt x="89" y="175"/>
                    <a:pt x="88" y="176"/>
                    <a:pt x="86" y="177"/>
                  </a:cubicBezTo>
                  <a:cubicBezTo>
                    <a:pt x="85" y="179"/>
                    <a:pt x="83" y="180"/>
                    <a:pt x="81" y="182"/>
                  </a:cubicBezTo>
                  <a:cubicBezTo>
                    <a:pt x="83" y="182"/>
                    <a:pt x="85" y="181"/>
                    <a:pt x="86" y="181"/>
                  </a:cubicBezTo>
                  <a:cubicBezTo>
                    <a:pt x="87" y="181"/>
                    <a:pt x="88" y="183"/>
                    <a:pt x="89" y="183"/>
                  </a:cubicBezTo>
                  <a:cubicBezTo>
                    <a:pt x="89" y="184"/>
                    <a:pt x="90" y="185"/>
                    <a:pt x="91" y="186"/>
                  </a:cubicBezTo>
                  <a:cubicBezTo>
                    <a:pt x="92" y="187"/>
                    <a:pt x="93" y="186"/>
                    <a:pt x="94" y="187"/>
                  </a:cubicBezTo>
                  <a:cubicBezTo>
                    <a:pt x="96" y="189"/>
                    <a:pt x="100" y="190"/>
                    <a:pt x="101" y="193"/>
                  </a:cubicBezTo>
                  <a:cubicBezTo>
                    <a:pt x="102" y="195"/>
                    <a:pt x="103" y="199"/>
                    <a:pt x="104" y="201"/>
                  </a:cubicBezTo>
                  <a:cubicBezTo>
                    <a:pt x="105" y="200"/>
                    <a:pt x="106" y="199"/>
                    <a:pt x="107" y="197"/>
                  </a:cubicBezTo>
                  <a:cubicBezTo>
                    <a:pt x="107" y="196"/>
                    <a:pt x="108" y="194"/>
                    <a:pt x="109" y="193"/>
                  </a:cubicBezTo>
                  <a:cubicBezTo>
                    <a:pt x="110" y="190"/>
                    <a:pt x="113" y="189"/>
                    <a:pt x="116" y="187"/>
                  </a:cubicBezTo>
                  <a:cubicBezTo>
                    <a:pt x="118" y="185"/>
                    <a:pt x="118" y="183"/>
                    <a:pt x="119" y="180"/>
                  </a:cubicBezTo>
                  <a:cubicBezTo>
                    <a:pt x="121" y="176"/>
                    <a:pt x="124" y="175"/>
                    <a:pt x="126" y="172"/>
                  </a:cubicBezTo>
                  <a:cubicBezTo>
                    <a:pt x="129" y="169"/>
                    <a:pt x="126" y="165"/>
                    <a:pt x="127" y="161"/>
                  </a:cubicBezTo>
                  <a:cubicBezTo>
                    <a:pt x="128" y="160"/>
                    <a:pt x="128" y="159"/>
                    <a:pt x="128" y="157"/>
                  </a:cubicBezTo>
                  <a:cubicBezTo>
                    <a:pt x="128" y="156"/>
                    <a:pt x="128" y="156"/>
                    <a:pt x="129" y="156"/>
                  </a:cubicBezTo>
                  <a:cubicBezTo>
                    <a:pt x="131" y="155"/>
                    <a:pt x="132" y="153"/>
                    <a:pt x="133" y="152"/>
                  </a:cubicBezTo>
                  <a:cubicBezTo>
                    <a:pt x="134" y="151"/>
                    <a:pt x="135" y="150"/>
                    <a:pt x="137" y="149"/>
                  </a:cubicBezTo>
                  <a:cubicBezTo>
                    <a:pt x="138" y="149"/>
                    <a:pt x="139" y="148"/>
                    <a:pt x="141" y="147"/>
                  </a:cubicBezTo>
                  <a:cubicBezTo>
                    <a:pt x="142" y="147"/>
                    <a:pt x="143" y="148"/>
                    <a:pt x="144" y="148"/>
                  </a:cubicBezTo>
                  <a:cubicBezTo>
                    <a:pt x="145" y="148"/>
                    <a:pt x="144" y="147"/>
                    <a:pt x="144" y="147"/>
                  </a:cubicBezTo>
                  <a:cubicBezTo>
                    <a:pt x="143" y="146"/>
                    <a:pt x="147" y="145"/>
                    <a:pt x="147" y="145"/>
                  </a:cubicBezTo>
                  <a:cubicBezTo>
                    <a:pt x="147" y="145"/>
                    <a:pt x="149" y="142"/>
                    <a:pt x="149" y="143"/>
                  </a:cubicBezTo>
                  <a:cubicBezTo>
                    <a:pt x="150" y="144"/>
                    <a:pt x="155" y="142"/>
                    <a:pt x="155" y="142"/>
                  </a:cubicBezTo>
                  <a:cubicBezTo>
                    <a:pt x="156" y="142"/>
                    <a:pt x="155" y="143"/>
                    <a:pt x="156" y="143"/>
                  </a:cubicBezTo>
                  <a:cubicBezTo>
                    <a:pt x="157" y="143"/>
                    <a:pt x="160" y="143"/>
                    <a:pt x="161" y="142"/>
                  </a:cubicBezTo>
                  <a:cubicBezTo>
                    <a:pt x="162" y="141"/>
                    <a:pt x="162" y="140"/>
                    <a:pt x="163" y="139"/>
                  </a:cubicBezTo>
                  <a:cubicBezTo>
                    <a:pt x="164" y="139"/>
                    <a:pt x="165" y="138"/>
                    <a:pt x="165" y="137"/>
                  </a:cubicBezTo>
                  <a:cubicBezTo>
                    <a:pt x="166" y="136"/>
                    <a:pt x="165" y="134"/>
                    <a:pt x="166" y="133"/>
                  </a:cubicBezTo>
                  <a:cubicBezTo>
                    <a:pt x="167" y="132"/>
                    <a:pt x="168" y="131"/>
                    <a:pt x="169" y="130"/>
                  </a:cubicBezTo>
                  <a:cubicBezTo>
                    <a:pt x="171" y="127"/>
                    <a:pt x="172" y="126"/>
                    <a:pt x="172" y="123"/>
                  </a:cubicBezTo>
                  <a:cubicBezTo>
                    <a:pt x="172" y="121"/>
                    <a:pt x="172" y="120"/>
                    <a:pt x="173" y="118"/>
                  </a:cubicBezTo>
                  <a:cubicBezTo>
                    <a:pt x="173" y="117"/>
                    <a:pt x="174" y="117"/>
                    <a:pt x="175" y="116"/>
                  </a:cubicBezTo>
                  <a:cubicBezTo>
                    <a:pt x="176" y="115"/>
                    <a:pt x="175" y="113"/>
                    <a:pt x="175" y="112"/>
                  </a:cubicBezTo>
                  <a:cubicBezTo>
                    <a:pt x="175" y="110"/>
                    <a:pt x="176" y="109"/>
                    <a:pt x="176" y="107"/>
                  </a:cubicBezTo>
                  <a:cubicBezTo>
                    <a:pt x="177" y="104"/>
                    <a:pt x="176" y="101"/>
                    <a:pt x="176" y="98"/>
                  </a:cubicBezTo>
                  <a:cubicBezTo>
                    <a:pt x="176" y="96"/>
                    <a:pt x="175" y="94"/>
                    <a:pt x="176" y="93"/>
                  </a:cubicBezTo>
                  <a:cubicBezTo>
                    <a:pt x="177" y="91"/>
                    <a:pt x="176" y="92"/>
                    <a:pt x="176" y="90"/>
                  </a:cubicBezTo>
                  <a:cubicBezTo>
                    <a:pt x="176" y="90"/>
                    <a:pt x="178" y="91"/>
                    <a:pt x="178" y="91"/>
                  </a:cubicBezTo>
                  <a:cubicBezTo>
                    <a:pt x="178" y="91"/>
                    <a:pt x="178" y="90"/>
                    <a:pt x="178" y="90"/>
                  </a:cubicBezTo>
                  <a:cubicBezTo>
                    <a:pt x="178" y="90"/>
                    <a:pt x="179" y="90"/>
                    <a:pt x="179" y="90"/>
                  </a:cubicBezTo>
                  <a:cubicBezTo>
                    <a:pt x="181" y="90"/>
                    <a:pt x="182" y="87"/>
                    <a:pt x="182" y="86"/>
                  </a:cubicBezTo>
                  <a:cubicBezTo>
                    <a:pt x="183" y="85"/>
                    <a:pt x="184" y="83"/>
                    <a:pt x="185" y="81"/>
                  </a:cubicBezTo>
                  <a:cubicBezTo>
                    <a:pt x="187" y="79"/>
                    <a:pt x="189" y="79"/>
                    <a:pt x="190" y="77"/>
                  </a:cubicBezTo>
                  <a:cubicBezTo>
                    <a:pt x="195" y="71"/>
                    <a:pt x="199" y="64"/>
                    <a:pt x="196" y="57"/>
                  </a:cubicBezTo>
                  <a:cubicBezTo>
                    <a:pt x="194" y="53"/>
                    <a:pt x="198" y="60"/>
                    <a:pt x="196" y="57"/>
                  </a:cubicBezTo>
                  <a:close/>
                  <a:moveTo>
                    <a:pt x="115" y="186"/>
                  </a:moveTo>
                  <a:cubicBezTo>
                    <a:pt x="113" y="187"/>
                    <a:pt x="112" y="189"/>
                    <a:pt x="110" y="190"/>
                  </a:cubicBezTo>
                  <a:cubicBezTo>
                    <a:pt x="107" y="191"/>
                    <a:pt x="112" y="188"/>
                    <a:pt x="112" y="187"/>
                  </a:cubicBezTo>
                  <a:cubicBezTo>
                    <a:pt x="113" y="186"/>
                    <a:pt x="114" y="184"/>
                    <a:pt x="116" y="182"/>
                  </a:cubicBezTo>
                  <a:cubicBezTo>
                    <a:pt x="118" y="180"/>
                    <a:pt x="117" y="184"/>
                    <a:pt x="115" y="186"/>
                  </a:cubicBezTo>
                  <a:cubicBezTo>
                    <a:pt x="115" y="186"/>
                    <a:pt x="116" y="185"/>
                    <a:pt x="115" y="18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3" name="Freeform 629">
              <a:extLst>
                <a:ext uri="{FF2B5EF4-FFF2-40B4-BE49-F238E27FC236}">
                  <a16:creationId xmlns:a16="http://schemas.microsoft.com/office/drawing/2014/main" id="{3C47FA72-B6F3-4F4B-8C6D-B3E89DADA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6445" y="9098602"/>
              <a:ext cx="215392" cy="236588"/>
            </a:xfrm>
            <a:custGeom>
              <a:avLst/>
              <a:gdLst>
                <a:gd name="T0" fmla="*/ 21 w 27"/>
                <a:gd name="T1" fmla="*/ 10 h 28"/>
                <a:gd name="T2" fmla="*/ 17 w 27"/>
                <a:gd name="T3" fmla="*/ 7 h 28"/>
                <a:gd name="T4" fmla="*/ 14 w 27"/>
                <a:gd name="T5" fmla="*/ 6 h 28"/>
                <a:gd name="T6" fmla="*/ 11 w 27"/>
                <a:gd name="T7" fmla="*/ 3 h 28"/>
                <a:gd name="T8" fmla="*/ 6 w 27"/>
                <a:gd name="T9" fmla="*/ 2 h 28"/>
                <a:gd name="T10" fmla="*/ 4 w 27"/>
                <a:gd name="T11" fmla="*/ 3 h 28"/>
                <a:gd name="T12" fmla="*/ 3 w 27"/>
                <a:gd name="T13" fmla="*/ 6 h 28"/>
                <a:gd name="T14" fmla="*/ 3 w 27"/>
                <a:gd name="T15" fmla="*/ 12 h 28"/>
                <a:gd name="T16" fmla="*/ 2 w 27"/>
                <a:gd name="T17" fmla="*/ 17 h 28"/>
                <a:gd name="T18" fmla="*/ 1 w 27"/>
                <a:gd name="T19" fmla="*/ 22 h 28"/>
                <a:gd name="T20" fmla="*/ 4 w 27"/>
                <a:gd name="T21" fmla="*/ 25 h 28"/>
                <a:gd name="T22" fmla="*/ 9 w 27"/>
                <a:gd name="T23" fmla="*/ 26 h 28"/>
                <a:gd name="T24" fmla="*/ 13 w 27"/>
                <a:gd name="T25" fmla="*/ 28 h 28"/>
                <a:gd name="T26" fmla="*/ 19 w 27"/>
                <a:gd name="T27" fmla="*/ 28 h 28"/>
                <a:gd name="T28" fmla="*/ 24 w 27"/>
                <a:gd name="T29" fmla="*/ 25 h 28"/>
                <a:gd name="T30" fmla="*/ 26 w 27"/>
                <a:gd name="T31" fmla="*/ 19 h 28"/>
                <a:gd name="T32" fmla="*/ 24 w 27"/>
                <a:gd name="T33" fmla="*/ 14 h 28"/>
                <a:gd name="T34" fmla="*/ 21 w 27"/>
                <a:gd name="T35" fmla="*/ 10 h 28"/>
                <a:gd name="T36" fmla="*/ 21 w 27"/>
                <a:gd name="T37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8">
                  <a:moveTo>
                    <a:pt x="21" y="10"/>
                  </a:moveTo>
                  <a:cubicBezTo>
                    <a:pt x="20" y="8"/>
                    <a:pt x="18" y="8"/>
                    <a:pt x="17" y="7"/>
                  </a:cubicBezTo>
                  <a:cubicBezTo>
                    <a:pt x="16" y="6"/>
                    <a:pt x="15" y="7"/>
                    <a:pt x="14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0"/>
                    <a:pt x="9" y="1"/>
                    <a:pt x="6" y="2"/>
                  </a:cubicBezTo>
                  <a:cubicBezTo>
                    <a:pt x="5" y="2"/>
                    <a:pt x="5" y="1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3"/>
                    <a:pt x="3" y="15"/>
                    <a:pt x="2" y="17"/>
                  </a:cubicBezTo>
                  <a:cubicBezTo>
                    <a:pt x="0" y="19"/>
                    <a:pt x="0" y="19"/>
                    <a:pt x="1" y="22"/>
                  </a:cubicBezTo>
                  <a:cubicBezTo>
                    <a:pt x="2" y="24"/>
                    <a:pt x="2" y="24"/>
                    <a:pt x="4" y="25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0" y="26"/>
                    <a:pt x="12" y="28"/>
                    <a:pt x="13" y="28"/>
                  </a:cubicBezTo>
                  <a:cubicBezTo>
                    <a:pt x="15" y="27"/>
                    <a:pt x="17" y="28"/>
                    <a:pt x="19" y="28"/>
                  </a:cubicBezTo>
                  <a:cubicBezTo>
                    <a:pt x="20" y="28"/>
                    <a:pt x="23" y="26"/>
                    <a:pt x="24" y="25"/>
                  </a:cubicBezTo>
                  <a:cubicBezTo>
                    <a:pt x="26" y="23"/>
                    <a:pt x="27" y="21"/>
                    <a:pt x="26" y="19"/>
                  </a:cubicBezTo>
                  <a:cubicBezTo>
                    <a:pt x="25" y="17"/>
                    <a:pt x="25" y="16"/>
                    <a:pt x="24" y="14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9"/>
                    <a:pt x="22" y="10"/>
                    <a:pt x="21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4" name="Freeform 630">
              <a:extLst>
                <a:ext uri="{FF2B5EF4-FFF2-40B4-BE49-F238E27FC236}">
                  <a16:creationId xmlns:a16="http://schemas.microsoft.com/office/drawing/2014/main" id="{C59F0B0D-4B14-ED4E-A3F3-02F67DFB6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62" y="8726409"/>
              <a:ext cx="823395" cy="1514736"/>
            </a:xfrm>
            <a:custGeom>
              <a:avLst/>
              <a:gdLst>
                <a:gd name="T0" fmla="*/ 80 w 103"/>
                <a:gd name="T1" fmla="*/ 52 h 179"/>
                <a:gd name="T2" fmla="*/ 85 w 103"/>
                <a:gd name="T3" fmla="*/ 42 h 179"/>
                <a:gd name="T4" fmla="*/ 102 w 103"/>
                <a:gd name="T5" fmla="*/ 29 h 179"/>
                <a:gd name="T6" fmla="*/ 99 w 103"/>
                <a:gd name="T7" fmla="*/ 21 h 179"/>
                <a:gd name="T8" fmla="*/ 94 w 103"/>
                <a:gd name="T9" fmla="*/ 29 h 179"/>
                <a:gd name="T10" fmla="*/ 82 w 103"/>
                <a:gd name="T11" fmla="*/ 30 h 179"/>
                <a:gd name="T12" fmla="*/ 79 w 103"/>
                <a:gd name="T13" fmla="*/ 28 h 179"/>
                <a:gd name="T14" fmla="*/ 81 w 103"/>
                <a:gd name="T15" fmla="*/ 22 h 179"/>
                <a:gd name="T16" fmla="*/ 64 w 103"/>
                <a:gd name="T17" fmla="*/ 9 h 179"/>
                <a:gd name="T18" fmla="*/ 57 w 103"/>
                <a:gd name="T19" fmla="*/ 2 h 179"/>
                <a:gd name="T20" fmla="*/ 48 w 103"/>
                <a:gd name="T21" fmla="*/ 4 h 179"/>
                <a:gd name="T22" fmla="*/ 39 w 103"/>
                <a:gd name="T23" fmla="*/ 1 h 179"/>
                <a:gd name="T24" fmla="*/ 35 w 103"/>
                <a:gd name="T25" fmla="*/ 9 h 179"/>
                <a:gd name="T26" fmla="*/ 27 w 103"/>
                <a:gd name="T27" fmla="*/ 22 h 179"/>
                <a:gd name="T28" fmla="*/ 25 w 103"/>
                <a:gd name="T29" fmla="*/ 32 h 179"/>
                <a:gd name="T30" fmla="*/ 21 w 103"/>
                <a:gd name="T31" fmla="*/ 39 h 179"/>
                <a:gd name="T32" fmla="*/ 19 w 103"/>
                <a:gd name="T33" fmla="*/ 47 h 179"/>
                <a:gd name="T34" fmla="*/ 17 w 103"/>
                <a:gd name="T35" fmla="*/ 52 h 179"/>
                <a:gd name="T36" fmla="*/ 20 w 103"/>
                <a:gd name="T37" fmla="*/ 61 h 179"/>
                <a:gd name="T38" fmla="*/ 18 w 103"/>
                <a:gd name="T39" fmla="*/ 79 h 179"/>
                <a:gd name="T40" fmla="*/ 15 w 103"/>
                <a:gd name="T41" fmla="*/ 94 h 179"/>
                <a:gd name="T42" fmla="*/ 10 w 103"/>
                <a:gd name="T43" fmla="*/ 117 h 179"/>
                <a:gd name="T44" fmla="*/ 13 w 103"/>
                <a:gd name="T45" fmla="*/ 130 h 179"/>
                <a:gd name="T46" fmla="*/ 12 w 103"/>
                <a:gd name="T47" fmla="*/ 135 h 179"/>
                <a:gd name="T48" fmla="*/ 8 w 103"/>
                <a:gd name="T49" fmla="*/ 147 h 179"/>
                <a:gd name="T50" fmla="*/ 5 w 103"/>
                <a:gd name="T51" fmla="*/ 156 h 179"/>
                <a:gd name="T52" fmla="*/ 8 w 103"/>
                <a:gd name="T53" fmla="*/ 170 h 179"/>
                <a:gd name="T54" fmla="*/ 13 w 103"/>
                <a:gd name="T55" fmla="*/ 176 h 179"/>
                <a:gd name="T56" fmla="*/ 23 w 103"/>
                <a:gd name="T57" fmla="*/ 178 h 179"/>
                <a:gd name="T58" fmla="*/ 27 w 103"/>
                <a:gd name="T59" fmla="*/ 179 h 179"/>
                <a:gd name="T60" fmla="*/ 24 w 103"/>
                <a:gd name="T61" fmla="*/ 169 h 179"/>
                <a:gd name="T62" fmla="*/ 25 w 103"/>
                <a:gd name="T63" fmla="*/ 163 h 179"/>
                <a:gd name="T64" fmla="*/ 28 w 103"/>
                <a:gd name="T65" fmla="*/ 163 h 179"/>
                <a:gd name="T66" fmla="*/ 31 w 103"/>
                <a:gd name="T67" fmla="*/ 157 h 179"/>
                <a:gd name="T68" fmla="*/ 40 w 103"/>
                <a:gd name="T69" fmla="*/ 151 h 179"/>
                <a:gd name="T70" fmla="*/ 41 w 103"/>
                <a:gd name="T71" fmla="*/ 145 h 179"/>
                <a:gd name="T72" fmla="*/ 32 w 103"/>
                <a:gd name="T73" fmla="*/ 140 h 179"/>
                <a:gd name="T74" fmla="*/ 39 w 103"/>
                <a:gd name="T75" fmla="*/ 131 h 179"/>
                <a:gd name="T76" fmla="*/ 43 w 103"/>
                <a:gd name="T77" fmla="*/ 124 h 179"/>
                <a:gd name="T78" fmla="*/ 48 w 103"/>
                <a:gd name="T79" fmla="*/ 116 h 179"/>
                <a:gd name="T80" fmla="*/ 51 w 103"/>
                <a:gd name="T81" fmla="*/ 114 h 179"/>
                <a:gd name="T82" fmla="*/ 45 w 103"/>
                <a:gd name="T83" fmla="*/ 113 h 179"/>
                <a:gd name="T84" fmla="*/ 54 w 103"/>
                <a:gd name="T85" fmla="*/ 108 h 179"/>
                <a:gd name="T86" fmla="*/ 58 w 103"/>
                <a:gd name="T87" fmla="*/ 102 h 179"/>
                <a:gd name="T88" fmla="*/ 59 w 103"/>
                <a:gd name="T89" fmla="*/ 97 h 179"/>
                <a:gd name="T90" fmla="*/ 60 w 103"/>
                <a:gd name="T91" fmla="*/ 96 h 179"/>
                <a:gd name="T92" fmla="*/ 76 w 103"/>
                <a:gd name="T93" fmla="*/ 93 h 179"/>
                <a:gd name="T94" fmla="*/ 84 w 103"/>
                <a:gd name="T95" fmla="*/ 87 h 179"/>
                <a:gd name="T96" fmla="*/ 83 w 103"/>
                <a:gd name="T97" fmla="*/ 78 h 179"/>
                <a:gd name="T98" fmla="*/ 78 w 103"/>
                <a:gd name="T99" fmla="*/ 69 h 179"/>
                <a:gd name="T100" fmla="*/ 78 w 103"/>
                <a:gd name="T101" fmla="*/ 66 h 179"/>
                <a:gd name="T102" fmla="*/ 78 w 103"/>
                <a:gd name="T103" fmla="*/ 6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" h="179">
                  <a:moveTo>
                    <a:pt x="78" y="62"/>
                  </a:moveTo>
                  <a:cubicBezTo>
                    <a:pt x="81" y="59"/>
                    <a:pt x="79" y="56"/>
                    <a:pt x="80" y="52"/>
                  </a:cubicBezTo>
                  <a:cubicBezTo>
                    <a:pt x="80" y="51"/>
                    <a:pt x="80" y="49"/>
                    <a:pt x="80" y="48"/>
                  </a:cubicBezTo>
                  <a:cubicBezTo>
                    <a:pt x="81" y="45"/>
                    <a:pt x="83" y="44"/>
                    <a:pt x="85" y="42"/>
                  </a:cubicBezTo>
                  <a:cubicBezTo>
                    <a:pt x="89" y="39"/>
                    <a:pt x="91" y="34"/>
                    <a:pt x="95" y="31"/>
                  </a:cubicBezTo>
                  <a:cubicBezTo>
                    <a:pt x="97" y="30"/>
                    <a:pt x="100" y="30"/>
                    <a:pt x="102" y="29"/>
                  </a:cubicBezTo>
                  <a:cubicBezTo>
                    <a:pt x="103" y="27"/>
                    <a:pt x="102" y="24"/>
                    <a:pt x="101" y="23"/>
                  </a:cubicBezTo>
                  <a:cubicBezTo>
                    <a:pt x="100" y="21"/>
                    <a:pt x="101" y="21"/>
                    <a:pt x="99" y="21"/>
                  </a:cubicBezTo>
                  <a:cubicBezTo>
                    <a:pt x="97" y="20"/>
                    <a:pt x="98" y="24"/>
                    <a:pt x="97" y="25"/>
                  </a:cubicBezTo>
                  <a:cubicBezTo>
                    <a:pt x="96" y="26"/>
                    <a:pt x="95" y="28"/>
                    <a:pt x="94" y="29"/>
                  </a:cubicBezTo>
                  <a:cubicBezTo>
                    <a:pt x="93" y="30"/>
                    <a:pt x="90" y="29"/>
                    <a:pt x="88" y="30"/>
                  </a:cubicBezTo>
                  <a:cubicBezTo>
                    <a:pt x="87" y="32"/>
                    <a:pt x="84" y="30"/>
                    <a:pt x="82" y="30"/>
                  </a:cubicBezTo>
                  <a:cubicBezTo>
                    <a:pt x="81" y="30"/>
                    <a:pt x="79" y="31"/>
                    <a:pt x="78" y="30"/>
                  </a:cubicBezTo>
                  <a:cubicBezTo>
                    <a:pt x="76" y="30"/>
                    <a:pt x="79" y="28"/>
                    <a:pt x="79" y="28"/>
                  </a:cubicBezTo>
                  <a:cubicBezTo>
                    <a:pt x="80" y="27"/>
                    <a:pt x="79" y="26"/>
                    <a:pt x="79" y="26"/>
                  </a:cubicBezTo>
                  <a:cubicBezTo>
                    <a:pt x="79" y="24"/>
                    <a:pt x="80" y="23"/>
                    <a:pt x="81" y="22"/>
                  </a:cubicBezTo>
                  <a:cubicBezTo>
                    <a:pt x="85" y="18"/>
                    <a:pt x="77" y="16"/>
                    <a:pt x="74" y="14"/>
                  </a:cubicBezTo>
                  <a:cubicBezTo>
                    <a:pt x="71" y="12"/>
                    <a:pt x="67" y="12"/>
                    <a:pt x="64" y="9"/>
                  </a:cubicBezTo>
                  <a:cubicBezTo>
                    <a:pt x="63" y="8"/>
                    <a:pt x="61" y="7"/>
                    <a:pt x="60" y="6"/>
                  </a:cubicBezTo>
                  <a:cubicBezTo>
                    <a:pt x="59" y="4"/>
                    <a:pt x="58" y="2"/>
                    <a:pt x="57" y="2"/>
                  </a:cubicBezTo>
                  <a:cubicBezTo>
                    <a:pt x="56" y="1"/>
                    <a:pt x="53" y="1"/>
                    <a:pt x="52" y="2"/>
                  </a:cubicBezTo>
                  <a:cubicBezTo>
                    <a:pt x="51" y="3"/>
                    <a:pt x="50" y="6"/>
                    <a:pt x="48" y="4"/>
                  </a:cubicBezTo>
                  <a:cubicBezTo>
                    <a:pt x="47" y="2"/>
                    <a:pt x="45" y="2"/>
                    <a:pt x="43" y="2"/>
                  </a:cubicBezTo>
                  <a:cubicBezTo>
                    <a:pt x="41" y="2"/>
                    <a:pt x="41" y="0"/>
                    <a:pt x="39" y="1"/>
                  </a:cubicBezTo>
                  <a:cubicBezTo>
                    <a:pt x="38" y="2"/>
                    <a:pt x="35" y="3"/>
                    <a:pt x="35" y="4"/>
                  </a:cubicBezTo>
                  <a:cubicBezTo>
                    <a:pt x="34" y="6"/>
                    <a:pt x="35" y="8"/>
                    <a:pt x="35" y="9"/>
                  </a:cubicBezTo>
                  <a:cubicBezTo>
                    <a:pt x="34" y="13"/>
                    <a:pt x="31" y="13"/>
                    <a:pt x="28" y="14"/>
                  </a:cubicBezTo>
                  <a:cubicBezTo>
                    <a:pt x="26" y="15"/>
                    <a:pt x="27" y="20"/>
                    <a:pt x="27" y="22"/>
                  </a:cubicBezTo>
                  <a:cubicBezTo>
                    <a:pt x="27" y="24"/>
                    <a:pt x="28" y="26"/>
                    <a:pt x="28" y="27"/>
                  </a:cubicBezTo>
                  <a:cubicBezTo>
                    <a:pt x="28" y="28"/>
                    <a:pt x="25" y="31"/>
                    <a:pt x="25" y="32"/>
                  </a:cubicBezTo>
                  <a:cubicBezTo>
                    <a:pt x="24" y="33"/>
                    <a:pt x="21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21" y="40"/>
                    <a:pt x="20" y="41"/>
                    <a:pt x="20" y="42"/>
                  </a:cubicBezTo>
                  <a:cubicBezTo>
                    <a:pt x="20" y="43"/>
                    <a:pt x="21" y="46"/>
                    <a:pt x="19" y="47"/>
                  </a:cubicBezTo>
                  <a:cubicBezTo>
                    <a:pt x="19" y="48"/>
                    <a:pt x="19" y="50"/>
                    <a:pt x="19" y="51"/>
                  </a:cubicBezTo>
                  <a:cubicBezTo>
                    <a:pt x="18" y="51"/>
                    <a:pt x="17" y="51"/>
                    <a:pt x="17" y="52"/>
                  </a:cubicBezTo>
                  <a:cubicBezTo>
                    <a:pt x="17" y="54"/>
                    <a:pt x="19" y="55"/>
                    <a:pt x="19" y="57"/>
                  </a:cubicBezTo>
                  <a:cubicBezTo>
                    <a:pt x="19" y="58"/>
                    <a:pt x="19" y="60"/>
                    <a:pt x="20" y="61"/>
                  </a:cubicBezTo>
                  <a:cubicBezTo>
                    <a:pt x="22" y="65"/>
                    <a:pt x="18" y="69"/>
                    <a:pt x="18" y="73"/>
                  </a:cubicBezTo>
                  <a:cubicBezTo>
                    <a:pt x="17" y="75"/>
                    <a:pt x="19" y="77"/>
                    <a:pt x="18" y="79"/>
                  </a:cubicBezTo>
                  <a:cubicBezTo>
                    <a:pt x="17" y="80"/>
                    <a:pt x="15" y="81"/>
                    <a:pt x="14" y="83"/>
                  </a:cubicBezTo>
                  <a:cubicBezTo>
                    <a:pt x="13" y="85"/>
                    <a:pt x="17" y="93"/>
                    <a:pt x="15" y="94"/>
                  </a:cubicBezTo>
                  <a:cubicBezTo>
                    <a:pt x="11" y="96"/>
                    <a:pt x="12" y="101"/>
                    <a:pt x="11" y="105"/>
                  </a:cubicBezTo>
                  <a:cubicBezTo>
                    <a:pt x="9" y="108"/>
                    <a:pt x="10" y="113"/>
                    <a:pt x="10" y="117"/>
                  </a:cubicBezTo>
                  <a:cubicBezTo>
                    <a:pt x="10" y="120"/>
                    <a:pt x="10" y="123"/>
                    <a:pt x="10" y="126"/>
                  </a:cubicBezTo>
                  <a:cubicBezTo>
                    <a:pt x="10" y="127"/>
                    <a:pt x="15" y="130"/>
                    <a:pt x="13" y="130"/>
                  </a:cubicBezTo>
                  <a:cubicBezTo>
                    <a:pt x="13" y="130"/>
                    <a:pt x="9" y="131"/>
                    <a:pt x="11" y="132"/>
                  </a:cubicBezTo>
                  <a:cubicBezTo>
                    <a:pt x="13" y="132"/>
                    <a:pt x="13" y="133"/>
                    <a:pt x="12" y="135"/>
                  </a:cubicBezTo>
                  <a:cubicBezTo>
                    <a:pt x="11" y="137"/>
                    <a:pt x="11" y="139"/>
                    <a:pt x="11" y="142"/>
                  </a:cubicBezTo>
                  <a:cubicBezTo>
                    <a:pt x="11" y="144"/>
                    <a:pt x="9" y="145"/>
                    <a:pt x="8" y="147"/>
                  </a:cubicBezTo>
                  <a:cubicBezTo>
                    <a:pt x="7" y="148"/>
                    <a:pt x="8" y="150"/>
                    <a:pt x="8" y="152"/>
                  </a:cubicBezTo>
                  <a:cubicBezTo>
                    <a:pt x="8" y="153"/>
                    <a:pt x="6" y="156"/>
                    <a:pt x="5" y="156"/>
                  </a:cubicBezTo>
                  <a:cubicBezTo>
                    <a:pt x="0" y="158"/>
                    <a:pt x="3" y="164"/>
                    <a:pt x="4" y="167"/>
                  </a:cubicBezTo>
                  <a:cubicBezTo>
                    <a:pt x="5" y="169"/>
                    <a:pt x="8" y="166"/>
                    <a:pt x="8" y="170"/>
                  </a:cubicBezTo>
                  <a:cubicBezTo>
                    <a:pt x="8" y="171"/>
                    <a:pt x="7" y="174"/>
                    <a:pt x="9" y="175"/>
                  </a:cubicBezTo>
                  <a:cubicBezTo>
                    <a:pt x="10" y="176"/>
                    <a:pt x="11" y="176"/>
                    <a:pt x="13" y="176"/>
                  </a:cubicBezTo>
                  <a:cubicBezTo>
                    <a:pt x="15" y="177"/>
                    <a:pt x="18" y="177"/>
                    <a:pt x="20" y="177"/>
                  </a:cubicBezTo>
                  <a:cubicBezTo>
                    <a:pt x="21" y="177"/>
                    <a:pt x="22" y="177"/>
                    <a:pt x="23" y="178"/>
                  </a:cubicBezTo>
                  <a:cubicBezTo>
                    <a:pt x="23" y="177"/>
                    <a:pt x="24" y="177"/>
                    <a:pt x="25" y="177"/>
                  </a:cubicBezTo>
                  <a:cubicBezTo>
                    <a:pt x="25" y="178"/>
                    <a:pt x="27" y="179"/>
                    <a:pt x="27" y="179"/>
                  </a:cubicBezTo>
                  <a:cubicBezTo>
                    <a:pt x="28" y="179"/>
                    <a:pt x="26" y="176"/>
                    <a:pt x="26" y="175"/>
                  </a:cubicBezTo>
                  <a:cubicBezTo>
                    <a:pt x="24" y="173"/>
                    <a:pt x="24" y="171"/>
                    <a:pt x="24" y="169"/>
                  </a:cubicBezTo>
                  <a:cubicBezTo>
                    <a:pt x="24" y="167"/>
                    <a:pt x="24" y="166"/>
                    <a:pt x="27" y="164"/>
                  </a:cubicBezTo>
                  <a:cubicBezTo>
                    <a:pt x="29" y="163"/>
                    <a:pt x="25" y="163"/>
                    <a:pt x="25" y="163"/>
                  </a:cubicBezTo>
                  <a:cubicBezTo>
                    <a:pt x="25" y="163"/>
                    <a:pt x="27" y="162"/>
                    <a:pt x="26" y="162"/>
                  </a:cubicBezTo>
                  <a:cubicBezTo>
                    <a:pt x="27" y="162"/>
                    <a:pt x="27" y="163"/>
                    <a:pt x="28" y="163"/>
                  </a:cubicBezTo>
                  <a:cubicBezTo>
                    <a:pt x="29" y="164"/>
                    <a:pt x="30" y="163"/>
                    <a:pt x="31" y="163"/>
                  </a:cubicBezTo>
                  <a:cubicBezTo>
                    <a:pt x="32" y="161"/>
                    <a:pt x="31" y="159"/>
                    <a:pt x="31" y="157"/>
                  </a:cubicBezTo>
                  <a:cubicBezTo>
                    <a:pt x="32" y="155"/>
                    <a:pt x="34" y="154"/>
                    <a:pt x="37" y="153"/>
                  </a:cubicBezTo>
                  <a:cubicBezTo>
                    <a:pt x="38" y="152"/>
                    <a:pt x="39" y="152"/>
                    <a:pt x="40" y="151"/>
                  </a:cubicBezTo>
                  <a:cubicBezTo>
                    <a:pt x="41" y="150"/>
                    <a:pt x="39" y="149"/>
                    <a:pt x="39" y="149"/>
                  </a:cubicBezTo>
                  <a:cubicBezTo>
                    <a:pt x="39" y="148"/>
                    <a:pt x="42" y="147"/>
                    <a:pt x="41" y="145"/>
                  </a:cubicBezTo>
                  <a:cubicBezTo>
                    <a:pt x="40" y="143"/>
                    <a:pt x="36" y="145"/>
                    <a:pt x="35" y="143"/>
                  </a:cubicBezTo>
                  <a:cubicBezTo>
                    <a:pt x="34" y="142"/>
                    <a:pt x="33" y="142"/>
                    <a:pt x="32" y="140"/>
                  </a:cubicBezTo>
                  <a:cubicBezTo>
                    <a:pt x="31" y="138"/>
                    <a:pt x="33" y="135"/>
                    <a:pt x="34" y="134"/>
                  </a:cubicBezTo>
                  <a:cubicBezTo>
                    <a:pt x="36" y="133"/>
                    <a:pt x="37" y="131"/>
                    <a:pt x="39" y="131"/>
                  </a:cubicBezTo>
                  <a:cubicBezTo>
                    <a:pt x="41" y="130"/>
                    <a:pt x="41" y="132"/>
                    <a:pt x="42" y="129"/>
                  </a:cubicBezTo>
                  <a:cubicBezTo>
                    <a:pt x="42" y="127"/>
                    <a:pt x="44" y="126"/>
                    <a:pt x="43" y="124"/>
                  </a:cubicBezTo>
                  <a:cubicBezTo>
                    <a:pt x="42" y="121"/>
                    <a:pt x="47" y="121"/>
                    <a:pt x="48" y="119"/>
                  </a:cubicBezTo>
                  <a:cubicBezTo>
                    <a:pt x="48" y="119"/>
                    <a:pt x="43" y="115"/>
                    <a:pt x="48" y="116"/>
                  </a:cubicBezTo>
                  <a:cubicBezTo>
                    <a:pt x="49" y="117"/>
                    <a:pt x="49" y="118"/>
                    <a:pt x="50" y="118"/>
                  </a:cubicBezTo>
                  <a:cubicBezTo>
                    <a:pt x="52" y="118"/>
                    <a:pt x="52" y="115"/>
                    <a:pt x="51" y="114"/>
                  </a:cubicBezTo>
                  <a:cubicBezTo>
                    <a:pt x="51" y="113"/>
                    <a:pt x="49" y="115"/>
                    <a:pt x="49" y="115"/>
                  </a:cubicBezTo>
                  <a:cubicBezTo>
                    <a:pt x="47" y="115"/>
                    <a:pt x="45" y="114"/>
                    <a:pt x="45" y="113"/>
                  </a:cubicBezTo>
                  <a:cubicBezTo>
                    <a:pt x="45" y="112"/>
                    <a:pt x="43" y="105"/>
                    <a:pt x="45" y="105"/>
                  </a:cubicBezTo>
                  <a:cubicBezTo>
                    <a:pt x="48" y="106"/>
                    <a:pt x="50" y="108"/>
                    <a:pt x="54" y="108"/>
                  </a:cubicBezTo>
                  <a:cubicBezTo>
                    <a:pt x="55" y="108"/>
                    <a:pt x="56" y="107"/>
                    <a:pt x="57" y="107"/>
                  </a:cubicBezTo>
                  <a:cubicBezTo>
                    <a:pt x="59" y="105"/>
                    <a:pt x="57" y="104"/>
                    <a:pt x="58" y="102"/>
                  </a:cubicBezTo>
                  <a:cubicBezTo>
                    <a:pt x="58" y="101"/>
                    <a:pt x="59" y="100"/>
                    <a:pt x="59" y="100"/>
                  </a:cubicBezTo>
                  <a:cubicBezTo>
                    <a:pt x="60" y="98"/>
                    <a:pt x="59" y="98"/>
                    <a:pt x="59" y="97"/>
                  </a:cubicBezTo>
                  <a:cubicBezTo>
                    <a:pt x="58" y="96"/>
                    <a:pt x="58" y="94"/>
                    <a:pt x="59" y="94"/>
                  </a:cubicBezTo>
                  <a:cubicBezTo>
                    <a:pt x="61" y="94"/>
                    <a:pt x="60" y="96"/>
                    <a:pt x="60" y="96"/>
                  </a:cubicBezTo>
                  <a:cubicBezTo>
                    <a:pt x="59" y="95"/>
                    <a:pt x="65" y="95"/>
                    <a:pt x="65" y="95"/>
                  </a:cubicBezTo>
                  <a:cubicBezTo>
                    <a:pt x="69" y="95"/>
                    <a:pt x="72" y="93"/>
                    <a:pt x="76" y="93"/>
                  </a:cubicBezTo>
                  <a:cubicBezTo>
                    <a:pt x="77" y="92"/>
                    <a:pt x="80" y="91"/>
                    <a:pt x="82" y="90"/>
                  </a:cubicBezTo>
                  <a:cubicBezTo>
                    <a:pt x="83" y="89"/>
                    <a:pt x="83" y="88"/>
                    <a:pt x="84" y="87"/>
                  </a:cubicBezTo>
                  <a:cubicBezTo>
                    <a:pt x="85" y="86"/>
                    <a:pt x="86" y="85"/>
                    <a:pt x="87" y="83"/>
                  </a:cubicBezTo>
                  <a:cubicBezTo>
                    <a:pt x="87" y="80"/>
                    <a:pt x="85" y="80"/>
                    <a:pt x="83" y="78"/>
                  </a:cubicBezTo>
                  <a:cubicBezTo>
                    <a:pt x="82" y="76"/>
                    <a:pt x="85" y="75"/>
                    <a:pt x="83" y="73"/>
                  </a:cubicBezTo>
                  <a:cubicBezTo>
                    <a:pt x="82" y="72"/>
                    <a:pt x="78" y="71"/>
                    <a:pt x="78" y="69"/>
                  </a:cubicBezTo>
                  <a:cubicBezTo>
                    <a:pt x="78" y="69"/>
                    <a:pt x="78" y="68"/>
                    <a:pt x="79" y="68"/>
                  </a:cubicBezTo>
                  <a:cubicBezTo>
                    <a:pt x="79" y="67"/>
                    <a:pt x="78" y="67"/>
                    <a:pt x="78" y="66"/>
                  </a:cubicBezTo>
                  <a:cubicBezTo>
                    <a:pt x="78" y="65"/>
                    <a:pt x="77" y="63"/>
                    <a:pt x="78" y="62"/>
                  </a:cubicBezTo>
                  <a:cubicBezTo>
                    <a:pt x="79" y="61"/>
                    <a:pt x="77" y="63"/>
                    <a:pt x="78" y="6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5" name="Freeform 631">
              <a:extLst>
                <a:ext uri="{FF2B5EF4-FFF2-40B4-BE49-F238E27FC236}">
                  <a16:creationId xmlns:a16="http://schemas.microsoft.com/office/drawing/2014/main" id="{8FD55595-B698-6C4C-8182-074E3E711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870" y="7130890"/>
              <a:ext cx="174496" cy="204849"/>
            </a:xfrm>
            <a:custGeom>
              <a:avLst/>
              <a:gdLst>
                <a:gd name="T0" fmla="*/ 15 w 22"/>
                <a:gd name="T1" fmla="*/ 23 h 24"/>
                <a:gd name="T2" fmla="*/ 19 w 22"/>
                <a:gd name="T3" fmla="*/ 24 h 24"/>
                <a:gd name="T4" fmla="*/ 19 w 22"/>
                <a:gd name="T5" fmla="*/ 17 h 24"/>
                <a:gd name="T6" fmla="*/ 20 w 22"/>
                <a:gd name="T7" fmla="*/ 10 h 24"/>
                <a:gd name="T8" fmla="*/ 21 w 22"/>
                <a:gd name="T9" fmla="*/ 7 h 24"/>
                <a:gd name="T10" fmla="*/ 22 w 22"/>
                <a:gd name="T11" fmla="*/ 3 h 24"/>
                <a:gd name="T12" fmla="*/ 17 w 22"/>
                <a:gd name="T13" fmla="*/ 4 h 24"/>
                <a:gd name="T14" fmla="*/ 12 w 22"/>
                <a:gd name="T15" fmla="*/ 5 h 24"/>
                <a:gd name="T16" fmla="*/ 9 w 22"/>
                <a:gd name="T17" fmla="*/ 8 h 24"/>
                <a:gd name="T18" fmla="*/ 4 w 22"/>
                <a:gd name="T19" fmla="*/ 9 h 24"/>
                <a:gd name="T20" fmla="*/ 3 w 22"/>
                <a:gd name="T21" fmla="*/ 12 h 24"/>
                <a:gd name="T22" fmla="*/ 0 w 22"/>
                <a:gd name="T23" fmla="*/ 13 h 24"/>
                <a:gd name="T24" fmla="*/ 6 w 22"/>
                <a:gd name="T25" fmla="*/ 19 h 24"/>
                <a:gd name="T26" fmla="*/ 11 w 22"/>
                <a:gd name="T27" fmla="*/ 22 h 24"/>
                <a:gd name="T28" fmla="*/ 15 w 22"/>
                <a:gd name="T29" fmla="*/ 23 h 24"/>
                <a:gd name="T30" fmla="*/ 15 w 22"/>
                <a:gd name="T3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4">
                  <a:moveTo>
                    <a:pt x="15" y="23"/>
                  </a:moveTo>
                  <a:cubicBezTo>
                    <a:pt x="16" y="24"/>
                    <a:pt x="17" y="24"/>
                    <a:pt x="19" y="24"/>
                  </a:cubicBezTo>
                  <a:cubicBezTo>
                    <a:pt x="17" y="21"/>
                    <a:pt x="19" y="20"/>
                    <a:pt x="19" y="17"/>
                  </a:cubicBezTo>
                  <a:cubicBezTo>
                    <a:pt x="19" y="15"/>
                    <a:pt x="20" y="12"/>
                    <a:pt x="20" y="10"/>
                  </a:cubicBezTo>
                  <a:cubicBezTo>
                    <a:pt x="20" y="9"/>
                    <a:pt x="21" y="8"/>
                    <a:pt x="21" y="7"/>
                  </a:cubicBezTo>
                  <a:cubicBezTo>
                    <a:pt x="22" y="6"/>
                    <a:pt x="21" y="5"/>
                    <a:pt x="22" y="3"/>
                  </a:cubicBezTo>
                  <a:cubicBezTo>
                    <a:pt x="22" y="0"/>
                    <a:pt x="18" y="4"/>
                    <a:pt x="17" y="4"/>
                  </a:cubicBezTo>
                  <a:cubicBezTo>
                    <a:pt x="15" y="4"/>
                    <a:pt x="14" y="3"/>
                    <a:pt x="12" y="5"/>
                  </a:cubicBezTo>
                  <a:cubicBezTo>
                    <a:pt x="12" y="5"/>
                    <a:pt x="10" y="9"/>
                    <a:pt x="9" y="8"/>
                  </a:cubicBezTo>
                  <a:cubicBezTo>
                    <a:pt x="7" y="8"/>
                    <a:pt x="6" y="8"/>
                    <a:pt x="4" y="9"/>
                  </a:cubicBezTo>
                  <a:cubicBezTo>
                    <a:pt x="4" y="10"/>
                    <a:pt x="4" y="12"/>
                    <a:pt x="3" y="12"/>
                  </a:cubicBezTo>
                  <a:cubicBezTo>
                    <a:pt x="3" y="13"/>
                    <a:pt x="1" y="13"/>
                    <a:pt x="0" y="13"/>
                  </a:cubicBezTo>
                  <a:cubicBezTo>
                    <a:pt x="2" y="15"/>
                    <a:pt x="4" y="18"/>
                    <a:pt x="6" y="19"/>
                  </a:cubicBezTo>
                  <a:cubicBezTo>
                    <a:pt x="7" y="21"/>
                    <a:pt x="9" y="22"/>
                    <a:pt x="11" y="22"/>
                  </a:cubicBezTo>
                  <a:cubicBezTo>
                    <a:pt x="12" y="22"/>
                    <a:pt x="14" y="22"/>
                    <a:pt x="15" y="23"/>
                  </a:cubicBezTo>
                  <a:cubicBezTo>
                    <a:pt x="16" y="23"/>
                    <a:pt x="15" y="22"/>
                    <a:pt x="15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6" name="Freeform 632">
              <a:extLst>
                <a:ext uri="{FF2B5EF4-FFF2-40B4-BE49-F238E27FC236}">
                  <a16:creationId xmlns:a16="http://schemas.microsoft.com/office/drawing/2014/main" id="{2037F7B6-E4FA-774B-B1BF-3C95C037C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0402" y="7318425"/>
              <a:ext cx="136323" cy="126948"/>
            </a:xfrm>
            <a:custGeom>
              <a:avLst/>
              <a:gdLst>
                <a:gd name="T0" fmla="*/ 16 w 17"/>
                <a:gd name="T1" fmla="*/ 10 h 15"/>
                <a:gd name="T2" fmla="*/ 17 w 17"/>
                <a:gd name="T3" fmla="*/ 8 h 15"/>
                <a:gd name="T4" fmla="*/ 15 w 17"/>
                <a:gd name="T5" fmla="*/ 6 h 15"/>
                <a:gd name="T6" fmla="*/ 12 w 17"/>
                <a:gd name="T7" fmla="*/ 2 h 15"/>
                <a:gd name="T8" fmla="*/ 8 w 17"/>
                <a:gd name="T9" fmla="*/ 1 h 15"/>
                <a:gd name="T10" fmla="*/ 3 w 17"/>
                <a:gd name="T11" fmla="*/ 0 h 15"/>
                <a:gd name="T12" fmla="*/ 3 w 17"/>
                <a:gd name="T13" fmla="*/ 6 h 15"/>
                <a:gd name="T14" fmla="*/ 6 w 17"/>
                <a:gd name="T15" fmla="*/ 7 h 15"/>
                <a:gd name="T16" fmla="*/ 4 w 17"/>
                <a:gd name="T17" fmla="*/ 5 h 15"/>
                <a:gd name="T18" fmla="*/ 7 w 17"/>
                <a:gd name="T19" fmla="*/ 7 h 15"/>
                <a:gd name="T20" fmla="*/ 11 w 17"/>
                <a:gd name="T21" fmla="*/ 10 h 15"/>
                <a:gd name="T22" fmla="*/ 14 w 17"/>
                <a:gd name="T23" fmla="*/ 14 h 15"/>
                <a:gd name="T24" fmla="*/ 16 w 17"/>
                <a:gd name="T25" fmla="*/ 10 h 15"/>
                <a:gd name="T26" fmla="*/ 16 w 17"/>
                <a:gd name="T2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5">
                  <a:moveTo>
                    <a:pt x="16" y="10"/>
                  </a:moveTo>
                  <a:cubicBezTo>
                    <a:pt x="16" y="9"/>
                    <a:pt x="16" y="8"/>
                    <a:pt x="17" y="8"/>
                  </a:cubicBezTo>
                  <a:cubicBezTo>
                    <a:pt x="16" y="7"/>
                    <a:pt x="16" y="6"/>
                    <a:pt x="15" y="6"/>
                  </a:cubicBezTo>
                  <a:cubicBezTo>
                    <a:pt x="14" y="5"/>
                    <a:pt x="13" y="2"/>
                    <a:pt x="12" y="2"/>
                  </a:cubicBezTo>
                  <a:cubicBezTo>
                    <a:pt x="10" y="2"/>
                    <a:pt x="9" y="2"/>
                    <a:pt x="8" y="1"/>
                  </a:cubicBezTo>
                  <a:cubicBezTo>
                    <a:pt x="7" y="0"/>
                    <a:pt x="4" y="0"/>
                    <a:pt x="3" y="0"/>
                  </a:cubicBezTo>
                  <a:cubicBezTo>
                    <a:pt x="4" y="1"/>
                    <a:pt x="0" y="6"/>
                    <a:pt x="3" y="6"/>
                  </a:cubicBezTo>
                  <a:cubicBezTo>
                    <a:pt x="4" y="6"/>
                    <a:pt x="4" y="8"/>
                    <a:pt x="6" y="7"/>
                  </a:cubicBezTo>
                  <a:cubicBezTo>
                    <a:pt x="7" y="6"/>
                    <a:pt x="4" y="5"/>
                    <a:pt x="4" y="5"/>
                  </a:cubicBezTo>
                  <a:cubicBezTo>
                    <a:pt x="5" y="5"/>
                    <a:pt x="7" y="6"/>
                    <a:pt x="7" y="7"/>
                  </a:cubicBezTo>
                  <a:cubicBezTo>
                    <a:pt x="8" y="9"/>
                    <a:pt x="10" y="8"/>
                    <a:pt x="11" y="10"/>
                  </a:cubicBezTo>
                  <a:cubicBezTo>
                    <a:pt x="12" y="11"/>
                    <a:pt x="12" y="13"/>
                    <a:pt x="14" y="14"/>
                  </a:cubicBezTo>
                  <a:cubicBezTo>
                    <a:pt x="17" y="15"/>
                    <a:pt x="17" y="12"/>
                    <a:pt x="16" y="10"/>
                  </a:cubicBezTo>
                  <a:cubicBezTo>
                    <a:pt x="16" y="9"/>
                    <a:pt x="16" y="11"/>
                    <a:pt x="1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7" name="Freeform 633">
              <a:extLst>
                <a:ext uri="{FF2B5EF4-FFF2-40B4-BE49-F238E27FC236}">
                  <a16:creationId xmlns:a16="http://schemas.microsoft.com/office/drawing/2014/main" id="{92CBA1B3-7318-7A48-8C9C-96294B848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717" y="7174166"/>
              <a:ext cx="89974" cy="75018"/>
            </a:xfrm>
            <a:custGeom>
              <a:avLst/>
              <a:gdLst>
                <a:gd name="T0" fmla="*/ 4 w 11"/>
                <a:gd name="T1" fmla="*/ 1 h 9"/>
                <a:gd name="T2" fmla="*/ 4 w 11"/>
                <a:gd name="T3" fmla="*/ 0 h 9"/>
                <a:gd name="T4" fmla="*/ 0 w 11"/>
                <a:gd name="T5" fmla="*/ 4 h 9"/>
                <a:gd name="T6" fmla="*/ 11 w 11"/>
                <a:gd name="T7" fmla="*/ 5 h 9"/>
                <a:gd name="T8" fmla="*/ 4 w 11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2" y="5"/>
                    <a:pt x="11" y="9"/>
                    <a:pt x="11" y="5"/>
                  </a:cubicBezTo>
                  <a:cubicBezTo>
                    <a:pt x="11" y="2"/>
                    <a:pt x="6" y="3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8" name="Freeform 634">
              <a:extLst>
                <a:ext uri="{FF2B5EF4-FFF2-40B4-BE49-F238E27FC236}">
                  <a16:creationId xmlns:a16="http://schemas.microsoft.com/office/drawing/2014/main" id="{6953BB85-E8AA-0B49-B1E3-811959372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291" y="7021253"/>
              <a:ext cx="160865" cy="196192"/>
            </a:xfrm>
            <a:custGeom>
              <a:avLst/>
              <a:gdLst>
                <a:gd name="T0" fmla="*/ 16 w 20"/>
                <a:gd name="T1" fmla="*/ 16 h 23"/>
                <a:gd name="T2" fmla="*/ 20 w 20"/>
                <a:gd name="T3" fmla="*/ 12 h 23"/>
                <a:gd name="T4" fmla="*/ 16 w 20"/>
                <a:gd name="T5" fmla="*/ 8 h 23"/>
                <a:gd name="T6" fmla="*/ 16 w 20"/>
                <a:gd name="T7" fmla="*/ 1 h 23"/>
                <a:gd name="T8" fmla="*/ 8 w 20"/>
                <a:gd name="T9" fmla="*/ 1 h 23"/>
                <a:gd name="T10" fmla="*/ 7 w 20"/>
                <a:gd name="T11" fmla="*/ 6 h 23"/>
                <a:gd name="T12" fmla="*/ 8 w 20"/>
                <a:gd name="T13" fmla="*/ 10 h 23"/>
                <a:gd name="T14" fmla="*/ 4 w 20"/>
                <a:gd name="T15" fmla="*/ 10 h 23"/>
                <a:gd name="T16" fmla="*/ 2 w 20"/>
                <a:gd name="T17" fmla="*/ 15 h 23"/>
                <a:gd name="T18" fmla="*/ 12 w 20"/>
                <a:gd name="T19" fmla="*/ 21 h 23"/>
                <a:gd name="T20" fmla="*/ 16 w 20"/>
                <a:gd name="T2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3">
                  <a:moveTo>
                    <a:pt x="16" y="16"/>
                  </a:moveTo>
                  <a:cubicBezTo>
                    <a:pt x="16" y="14"/>
                    <a:pt x="19" y="13"/>
                    <a:pt x="20" y="12"/>
                  </a:cubicBezTo>
                  <a:cubicBezTo>
                    <a:pt x="17" y="11"/>
                    <a:pt x="16" y="11"/>
                    <a:pt x="16" y="8"/>
                  </a:cubicBezTo>
                  <a:cubicBezTo>
                    <a:pt x="16" y="7"/>
                    <a:pt x="17" y="2"/>
                    <a:pt x="16" y="1"/>
                  </a:cubicBezTo>
                  <a:cubicBezTo>
                    <a:pt x="15" y="0"/>
                    <a:pt x="10" y="1"/>
                    <a:pt x="8" y="1"/>
                  </a:cubicBezTo>
                  <a:cubicBezTo>
                    <a:pt x="6" y="1"/>
                    <a:pt x="6" y="4"/>
                    <a:pt x="7" y="6"/>
                  </a:cubicBezTo>
                  <a:cubicBezTo>
                    <a:pt x="8" y="7"/>
                    <a:pt x="12" y="10"/>
                    <a:pt x="8" y="10"/>
                  </a:cubicBezTo>
                  <a:cubicBezTo>
                    <a:pt x="7" y="10"/>
                    <a:pt x="5" y="10"/>
                    <a:pt x="4" y="10"/>
                  </a:cubicBezTo>
                  <a:cubicBezTo>
                    <a:pt x="2" y="10"/>
                    <a:pt x="2" y="14"/>
                    <a:pt x="2" y="15"/>
                  </a:cubicBezTo>
                  <a:cubicBezTo>
                    <a:pt x="0" y="21"/>
                    <a:pt x="8" y="20"/>
                    <a:pt x="12" y="21"/>
                  </a:cubicBezTo>
                  <a:cubicBezTo>
                    <a:pt x="13" y="23"/>
                    <a:pt x="16" y="17"/>
                    <a:pt x="1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9" name="Freeform 635">
              <a:extLst>
                <a:ext uri="{FF2B5EF4-FFF2-40B4-BE49-F238E27FC236}">
                  <a16:creationId xmlns:a16="http://schemas.microsoft.com/office/drawing/2014/main" id="{E155EDC8-78A1-A347-B3D8-E9FF83E6D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939" y="6351883"/>
              <a:ext cx="1196926" cy="813629"/>
            </a:xfrm>
            <a:custGeom>
              <a:avLst/>
              <a:gdLst>
                <a:gd name="T0" fmla="*/ 132 w 150"/>
                <a:gd name="T1" fmla="*/ 88 h 96"/>
                <a:gd name="T2" fmla="*/ 130 w 150"/>
                <a:gd name="T3" fmla="*/ 80 h 96"/>
                <a:gd name="T4" fmla="*/ 144 w 150"/>
                <a:gd name="T5" fmla="*/ 78 h 96"/>
                <a:gd name="T6" fmla="*/ 146 w 150"/>
                <a:gd name="T7" fmla="*/ 68 h 96"/>
                <a:gd name="T8" fmla="*/ 146 w 150"/>
                <a:gd name="T9" fmla="*/ 61 h 96"/>
                <a:gd name="T10" fmla="*/ 132 w 150"/>
                <a:gd name="T11" fmla="*/ 64 h 96"/>
                <a:gd name="T12" fmla="*/ 126 w 150"/>
                <a:gd name="T13" fmla="*/ 76 h 96"/>
                <a:gd name="T14" fmla="*/ 110 w 150"/>
                <a:gd name="T15" fmla="*/ 76 h 96"/>
                <a:gd name="T16" fmla="*/ 102 w 150"/>
                <a:gd name="T17" fmla="*/ 69 h 96"/>
                <a:gd name="T18" fmla="*/ 96 w 150"/>
                <a:gd name="T19" fmla="*/ 51 h 96"/>
                <a:gd name="T20" fmla="*/ 98 w 150"/>
                <a:gd name="T21" fmla="*/ 38 h 96"/>
                <a:gd name="T22" fmla="*/ 90 w 150"/>
                <a:gd name="T23" fmla="*/ 35 h 96"/>
                <a:gd name="T24" fmla="*/ 82 w 150"/>
                <a:gd name="T25" fmla="*/ 24 h 96"/>
                <a:gd name="T26" fmla="*/ 75 w 150"/>
                <a:gd name="T27" fmla="*/ 17 h 96"/>
                <a:gd name="T28" fmla="*/ 68 w 150"/>
                <a:gd name="T29" fmla="*/ 20 h 96"/>
                <a:gd name="T30" fmla="*/ 59 w 150"/>
                <a:gd name="T31" fmla="*/ 10 h 96"/>
                <a:gd name="T32" fmla="*/ 45 w 150"/>
                <a:gd name="T33" fmla="*/ 6 h 96"/>
                <a:gd name="T34" fmla="*/ 29 w 150"/>
                <a:gd name="T35" fmla="*/ 8 h 96"/>
                <a:gd name="T36" fmla="*/ 13 w 150"/>
                <a:gd name="T37" fmla="*/ 1 h 96"/>
                <a:gd name="T38" fmla="*/ 7 w 150"/>
                <a:gd name="T39" fmla="*/ 16 h 96"/>
                <a:gd name="T40" fmla="*/ 15 w 150"/>
                <a:gd name="T41" fmla="*/ 28 h 96"/>
                <a:gd name="T42" fmla="*/ 15 w 150"/>
                <a:gd name="T43" fmla="*/ 32 h 96"/>
                <a:gd name="T44" fmla="*/ 25 w 150"/>
                <a:gd name="T45" fmla="*/ 38 h 96"/>
                <a:gd name="T46" fmla="*/ 26 w 150"/>
                <a:gd name="T47" fmla="*/ 44 h 96"/>
                <a:gd name="T48" fmla="*/ 36 w 150"/>
                <a:gd name="T49" fmla="*/ 53 h 96"/>
                <a:gd name="T50" fmla="*/ 36 w 150"/>
                <a:gd name="T51" fmla="*/ 47 h 96"/>
                <a:gd name="T52" fmla="*/ 32 w 150"/>
                <a:gd name="T53" fmla="*/ 42 h 96"/>
                <a:gd name="T54" fmla="*/ 26 w 150"/>
                <a:gd name="T55" fmla="*/ 32 h 96"/>
                <a:gd name="T56" fmla="*/ 20 w 150"/>
                <a:gd name="T57" fmla="*/ 23 h 96"/>
                <a:gd name="T58" fmla="*/ 13 w 150"/>
                <a:gd name="T59" fmla="*/ 16 h 96"/>
                <a:gd name="T60" fmla="*/ 11 w 150"/>
                <a:gd name="T61" fmla="*/ 5 h 96"/>
                <a:gd name="T62" fmla="*/ 15 w 150"/>
                <a:gd name="T63" fmla="*/ 7 h 96"/>
                <a:gd name="T64" fmla="*/ 20 w 150"/>
                <a:gd name="T65" fmla="*/ 9 h 96"/>
                <a:gd name="T66" fmla="*/ 23 w 150"/>
                <a:gd name="T67" fmla="*/ 19 h 96"/>
                <a:gd name="T68" fmla="*/ 23 w 150"/>
                <a:gd name="T69" fmla="*/ 20 h 96"/>
                <a:gd name="T70" fmla="*/ 32 w 150"/>
                <a:gd name="T71" fmla="*/ 27 h 96"/>
                <a:gd name="T72" fmla="*/ 36 w 150"/>
                <a:gd name="T73" fmla="*/ 33 h 96"/>
                <a:gd name="T74" fmla="*/ 38 w 150"/>
                <a:gd name="T75" fmla="*/ 38 h 96"/>
                <a:gd name="T76" fmla="*/ 46 w 150"/>
                <a:gd name="T77" fmla="*/ 45 h 96"/>
                <a:gd name="T78" fmla="*/ 54 w 150"/>
                <a:gd name="T79" fmla="*/ 53 h 96"/>
                <a:gd name="T80" fmla="*/ 56 w 150"/>
                <a:gd name="T81" fmla="*/ 59 h 96"/>
                <a:gd name="T82" fmla="*/ 58 w 150"/>
                <a:gd name="T83" fmla="*/ 65 h 96"/>
                <a:gd name="T84" fmla="*/ 60 w 150"/>
                <a:gd name="T85" fmla="*/ 72 h 96"/>
                <a:gd name="T86" fmla="*/ 68 w 150"/>
                <a:gd name="T87" fmla="*/ 77 h 96"/>
                <a:gd name="T88" fmla="*/ 89 w 150"/>
                <a:gd name="T89" fmla="*/ 86 h 96"/>
                <a:gd name="T90" fmla="*/ 113 w 150"/>
                <a:gd name="T91" fmla="*/ 88 h 96"/>
                <a:gd name="T92" fmla="*/ 126 w 150"/>
                <a:gd name="T93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" h="96">
                  <a:moveTo>
                    <a:pt x="126" y="89"/>
                  </a:moveTo>
                  <a:cubicBezTo>
                    <a:pt x="127" y="89"/>
                    <a:pt x="134" y="90"/>
                    <a:pt x="132" y="88"/>
                  </a:cubicBezTo>
                  <a:cubicBezTo>
                    <a:pt x="131" y="86"/>
                    <a:pt x="129" y="85"/>
                    <a:pt x="128" y="83"/>
                  </a:cubicBezTo>
                  <a:cubicBezTo>
                    <a:pt x="128" y="83"/>
                    <a:pt x="129" y="80"/>
                    <a:pt x="130" y="80"/>
                  </a:cubicBezTo>
                  <a:cubicBezTo>
                    <a:pt x="131" y="79"/>
                    <a:pt x="136" y="80"/>
                    <a:pt x="138" y="80"/>
                  </a:cubicBezTo>
                  <a:cubicBezTo>
                    <a:pt x="141" y="80"/>
                    <a:pt x="140" y="75"/>
                    <a:pt x="144" y="78"/>
                  </a:cubicBezTo>
                  <a:cubicBezTo>
                    <a:pt x="145" y="76"/>
                    <a:pt x="146" y="75"/>
                    <a:pt x="146" y="73"/>
                  </a:cubicBezTo>
                  <a:cubicBezTo>
                    <a:pt x="146" y="71"/>
                    <a:pt x="145" y="69"/>
                    <a:pt x="146" y="68"/>
                  </a:cubicBezTo>
                  <a:cubicBezTo>
                    <a:pt x="147" y="66"/>
                    <a:pt x="150" y="64"/>
                    <a:pt x="150" y="63"/>
                  </a:cubicBezTo>
                  <a:cubicBezTo>
                    <a:pt x="149" y="61"/>
                    <a:pt x="148" y="61"/>
                    <a:pt x="146" y="61"/>
                  </a:cubicBezTo>
                  <a:cubicBezTo>
                    <a:pt x="143" y="61"/>
                    <a:pt x="139" y="61"/>
                    <a:pt x="136" y="62"/>
                  </a:cubicBezTo>
                  <a:cubicBezTo>
                    <a:pt x="134" y="62"/>
                    <a:pt x="133" y="63"/>
                    <a:pt x="132" y="64"/>
                  </a:cubicBezTo>
                  <a:cubicBezTo>
                    <a:pt x="131" y="66"/>
                    <a:pt x="132" y="68"/>
                    <a:pt x="131" y="70"/>
                  </a:cubicBezTo>
                  <a:cubicBezTo>
                    <a:pt x="131" y="71"/>
                    <a:pt x="126" y="76"/>
                    <a:pt x="126" y="76"/>
                  </a:cubicBezTo>
                  <a:cubicBezTo>
                    <a:pt x="122" y="75"/>
                    <a:pt x="118" y="76"/>
                    <a:pt x="114" y="78"/>
                  </a:cubicBezTo>
                  <a:cubicBezTo>
                    <a:pt x="112" y="78"/>
                    <a:pt x="111" y="77"/>
                    <a:pt x="110" y="76"/>
                  </a:cubicBezTo>
                  <a:cubicBezTo>
                    <a:pt x="109" y="75"/>
                    <a:pt x="107" y="75"/>
                    <a:pt x="105" y="74"/>
                  </a:cubicBezTo>
                  <a:cubicBezTo>
                    <a:pt x="103" y="74"/>
                    <a:pt x="103" y="71"/>
                    <a:pt x="102" y="69"/>
                  </a:cubicBezTo>
                  <a:cubicBezTo>
                    <a:pt x="101" y="67"/>
                    <a:pt x="99" y="66"/>
                    <a:pt x="98" y="64"/>
                  </a:cubicBezTo>
                  <a:cubicBezTo>
                    <a:pt x="97" y="60"/>
                    <a:pt x="95" y="55"/>
                    <a:pt x="96" y="51"/>
                  </a:cubicBezTo>
                  <a:cubicBezTo>
                    <a:pt x="96" y="48"/>
                    <a:pt x="95" y="44"/>
                    <a:pt x="97" y="41"/>
                  </a:cubicBezTo>
                  <a:cubicBezTo>
                    <a:pt x="98" y="40"/>
                    <a:pt x="98" y="39"/>
                    <a:pt x="98" y="38"/>
                  </a:cubicBezTo>
                  <a:cubicBezTo>
                    <a:pt x="99" y="36"/>
                    <a:pt x="97" y="37"/>
                    <a:pt x="96" y="36"/>
                  </a:cubicBezTo>
                  <a:cubicBezTo>
                    <a:pt x="94" y="36"/>
                    <a:pt x="92" y="35"/>
                    <a:pt x="90" y="35"/>
                  </a:cubicBezTo>
                  <a:cubicBezTo>
                    <a:pt x="89" y="34"/>
                    <a:pt x="87" y="32"/>
                    <a:pt x="87" y="30"/>
                  </a:cubicBezTo>
                  <a:cubicBezTo>
                    <a:pt x="87" y="27"/>
                    <a:pt x="84" y="26"/>
                    <a:pt x="82" y="24"/>
                  </a:cubicBezTo>
                  <a:cubicBezTo>
                    <a:pt x="81" y="22"/>
                    <a:pt x="81" y="20"/>
                    <a:pt x="80" y="18"/>
                  </a:cubicBezTo>
                  <a:cubicBezTo>
                    <a:pt x="79" y="17"/>
                    <a:pt x="77" y="17"/>
                    <a:pt x="75" y="17"/>
                  </a:cubicBezTo>
                  <a:cubicBezTo>
                    <a:pt x="74" y="16"/>
                    <a:pt x="72" y="16"/>
                    <a:pt x="71" y="17"/>
                  </a:cubicBezTo>
                  <a:cubicBezTo>
                    <a:pt x="71" y="18"/>
                    <a:pt x="70" y="20"/>
                    <a:pt x="68" y="20"/>
                  </a:cubicBezTo>
                  <a:cubicBezTo>
                    <a:pt x="66" y="20"/>
                    <a:pt x="63" y="18"/>
                    <a:pt x="62" y="16"/>
                  </a:cubicBezTo>
                  <a:cubicBezTo>
                    <a:pt x="61" y="13"/>
                    <a:pt x="61" y="12"/>
                    <a:pt x="59" y="10"/>
                  </a:cubicBezTo>
                  <a:cubicBezTo>
                    <a:pt x="57" y="9"/>
                    <a:pt x="54" y="6"/>
                    <a:pt x="52" y="6"/>
                  </a:cubicBezTo>
                  <a:cubicBezTo>
                    <a:pt x="51" y="5"/>
                    <a:pt x="45" y="5"/>
                    <a:pt x="45" y="6"/>
                  </a:cubicBezTo>
                  <a:cubicBezTo>
                    <a:pt x="43" y="9"/>
                    <a:pt x="42" y="8"/>
                    <a:pt x="39" y="8"/>
                  </a:cubicBezTo>
                  <a:cubicBezTo>
                    <a:pt x="35" y="8"/>
                    <a:pt x="32" y="8"/>
                    <a:pt x="29" y="8"/>
                  </a:cubicBezTo>
                  <a:cubicBezTo>
                    <a:pt x="28" y="8"/>
                    <a:pt x="25" y="6"/>
                    <a:pt x="23" y="5"/>
                  </a:cubicBezTo>
                  <a:cubicBezTo>
                    <a:pt x="20" y="4"/>
                    <a:pt x="17" y="3"/>
                    <a:pt x="13" y="1"/>
                  </a:cubicBezTo>
                  <a:cubicBezTo>
                    <a:pt x="9" y="0"/>
                    <a:pt x="4" y="1"/>
                    <a:pt x="0" y="2"/>
                  </a:cubicBezTo>
                  <a:cubicBezTo>
                    <a:pt x="1" y="7"/>
                    <a:pt x="5" y="11"/>
                    <a:pt x="7" y="16"/>
                  </a:cubicBezTo>
                  <a:cubicBezTo>
                    <a:pt x="8" y="18"/>
                    <a:pt x="11" y="20"/>
                    <a:pt x="13" y="21"/>
                  </a:cubicBezTo>
                  <a:cubicBezTo>
                    <a:pt x="14" y="23"/>
                    <a:pt x="16" y="26"/>
                    <a:pt x="15" y="28"/>
                  </a:cubicBezTo>
                  <a:cubicBezTo>
                    <a:pt x="15" y="28"/>
                    <a:pt x="8" y="26"/>
                    <a:pt x="12" y="29"/>
                  </a:cubicBezTo>
                  <a:cubicBezTo>
                    <a:pt x="13" y="30"/>
                    <a:pt x="14" y="31"/>
                    <a:pt x="15" y="32"/>
                  </a:cubicBezTo>
                  <a:cubicBezTo>
                    <a:pt x="17" y="32"/>
                    <a:pt x="18" y="32"/>
                    <a:pt x="19" y="33"/>
                  </a:cubicBezTo>
                  <a:cubicBezTo>
                    <a:pt x="21" y="34"/>
                    <a:pt x="23" y="36"/>
                    <a:pt x="25" y="38"/>
                  </a:cubicBezTo>
                  <a:cubicBezTo>
                    <a:pt x="26" y="39"/>
                    <a:pt x="25" y="41"/>
                    <a:pt x="24" y="42"/>
                  </a:cubicBezTo>
                  <a:cubicBezTo>
                    <a:pt x="23" y="43"/>
                    <a:pt x="25" y="44"/>
                    <a:pt x="26" y="44"/>
                  </a:cubicBezTo>
                  <a:cubicBezTo>
                    <a:pt x="29" y="46"/>
                    <a:pt x="31" y="48"/>
                    <a:pt x="33" y="50"/>
                  </a:cubicBezTo>
                  <a:cubicBezTo>
                    <a:pt x="34" y="51"/>
                    <a:pt x="35" y="53"/>
                    <a:pt x="36" y="53"/>
                  </a:cubicBezTo>
                  <a:cubicBezTo>
                    <a:pt x="37" y="53"/>
                    <a:pt x="38" y="51"/>
                    <a:pt x="37" y="50"/>
                  </a:cubicBezTo>
                  <a:cubicBezTo>
                    <a:pt x="37" y="49"/>
                    <a:pt x="36" y="48"/>
                    <a:pt x="36" y="47"/>
                  </a:cubicBezTo>
                  <a:cubicBezTo>
                    <a:pt x="35" y="46"/>
                    <a:pt x="33" y="47"/>
                    <a:pt x="32" y="46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2" y="42"/>
                    <a:pt x="30" y="40"/>
                    <a:pt x="30" y="39"/>
                  </a:cubicBezTo>
                  <a:cubicBezTo>
                    <a:pt x="28" y="37"/>
                    <a:pt x="28" y="34"/>
                    <a:pt x="26" y="32"/>
                  </a:cubicBezTo>
                  <a:cubicBezTo>
                    <a:pt x="24" y="31"/>
                    <a:pt x="22" y="29"/>
                    <a:pt x="21" y="27"/>
                  </a:cubicBezTo>
                  <a:cubicBezTo>
                    <a:pt x="21" y="26"/>
                    <a:pt x="21" y="24"/>
                    <a:pt x="20" y="23"/>
                  </a:cubicBezTo>
                  <a:cubicBezTo>
                    <a:pt x="19" y="22"/>
                    <a:pt x="18" y="21"/>
                    <a:pt x="17" y="20"/>
                  </a:cubicBezTo>
                  <a:cubicBezTo>
                    <a:pt x="16" y="18"/>
                    <a:pt x="15" y="17"/>
                    <a:pt x="13" y="16"/>
                  </a:cubicBezTo>
                  <a:cubicBezTo>
                    <a:pt x="12" y="15"/>
                    <a:pt x="12" y="13"/>
                    <a:pt x="12" y="12"/>
                  </a:cubicBezTo>
                  <a:cubicBezTo>
                    <a:pt x="12" y="11"/>
                    <a:pt x="10" y="6"/>
                    <a:pt x="11" y="5"/>
                  </a:cubicBezTo>
                  <a:cubicBezTo>
                    <a:pt x="12" y="4"/>
                    <a:pt x="13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6"/>
                    <a:pt x="17" y="7"/>
                    <a:pt x="18" y="8"/>
                  </a:cubicBezTo>
                  <a:cubicBezTo>
                    <a:pt x="19" y="8"/>
                    <a:pt x="20" y="8"/>
                    <a:pt x="20" y="9"/>
                  </a:cubicBezTo>
                  <a:cubicBezTo>
                    <a:pt x="20" y="11"/>
                    <a:pt x="21" y="13"/>
                    <a:pt x="22" y="15"/>
                  </a:cubicBezTo>
                  <a:cubicBezTo>
                    <a:pt x="22" y="16"/>
                    <a:pt x="23" y="18"/>
                    <a:pt x="23" y="19"/>
                  </a:cubicBezTo>
                  <a:cubicBezTo>
                    <a:pt x="23" y="20"/>
                    <a:pt x="22" y="21"/>
                    <a:pt x="22" y="22"/>
                  </a:cubicBezTo>
                  <a:cubicBezTo>
                    <a:pt x="23" y="22"/>
                    <a:pt x="23" y="20"/>
                    <a:pt x="23" y="20"/>
                  </a:cubicBezTo>
                  <a:cubicBezTo>
                    <a:pt x="24" y="19"/>
                    <a:pt x="25" y="22"/>
                    <a:pt x="26" y="22"/>
                  </a:cubicBezTo>
                  <a:cubicBezTo>
                    <a:pt x="27" y="23"/>
                    <a:pt x="32" y="26"/>
                    <a:pt x="32" y="27"/>
                  </a:cubicBezTo>
                  <a:cubicBezTo>
                    <a:pt x="32" y="29"/>
                    <a:pt x="33" y="30"/>
                    <a:pt x="34" y="30"/>
                  </a:cubicBezTo>
                  <a:cubicBezTo>
                    <a:pt x="35" y="31"/>
                    <a:pt x="35" y="32"/>
                    <a:pt x="36" y="33"/>
                  </a:cubicBezTo>
                  <a:cubicBezTo>
                    <a:pt x="37" y="34"/>
                    <a:pt x="38" y="33"/>
                    <a:pt x="38" y="34"/>
                  </a:cubicBezTo>
                  <a:cubicBezTo>
                    <a:pt x="39" y="35"/>
                    <a:pt x="37" y="36"/>
                    <a:pt x="38" y="38"/>
                  </a:cubicBezTo>
                  <a:cubicBezTo>
                    <a:pt x="40" y="39"/>
                    <a:pt x="42" y="40"/>
                    <a:pt x="44" y="42"/>
                  </a:cubicBezTo>
                  <a:cubicBezTo>
                    <a:pt x="45" y="43"/>
                    <a:pt x="45" y="44"/>
                    <a:pt x="46" y="45"/>
                  </a:cubicBezTo>
                  <a:cubicBezTo>
                    <a:pt x="47" y="46"/>
                    <a:pt x="48" y="46"/>
                    <a:pt x="49" y="48"/>
                  </a:cubicBezTo>
                  <a:cubicBezTo>
                    <a:pt x="51" y="49"/>
                    <a:pt x="52" y="51"/>
                    <a:pt x="54" y="53"/>
                  </a:cubicBezTo>
                  <a:cubicBezTo>
                    <a:pt x="55" y="54"/>
                    <a:pt x="56" y="55"/>
                    <a:pt x="57" y="56"/>
                  </a:cubicBezTo>
                  <a:cubicBezTo>
                    <a:pt x="58" y="58"/>
                    <a:pt x="56" y="58"/>
                    <a:pt x="56" y="59"/>
                  </a:cubicBezTo>
                  <a:cubicBezTo>
                    <a:pt x="56" y="60"/>
                    <a:pt x="59" y="59"/>
                    <a:pt x="59" y="61"/>
                  </a:cubicBezTo>
                  <a:cubicBezTo>
                    <a:pt x="58" y="63"/>
                    <a:pt x="57" y="63"/>
                    <a:pt x="58" y="65"/>
                  </a:cubicBezTo>
                  <a:cubicBezTo>
                    <a:pt x="58" y="65"/>
                    <a:pt x="56" y="67"/>
                    <a:pt x="57" y="68"/>
                  </a:cubicBezTo>
                  <a:cubicBezTo>
                    <a:pt x="58" y="69"/>
                    <a:pt x="59" y="71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6" y="74"/>
                    <a:pt x="66" y="76"/>
                    <a:pt x="68" y="77"/>
                  </a:cubicBezTo>
                  <a:cubicBezTo>
                    <a:pt x="71" y="79"/>
                    <a:pt x="75" y="79"/>
                    <a:pt x="77" y="81"/>
                  </a:cubicBezTo>
                  <a:cubicBezTo>
                    <a:pt x="81" y="83"/>
                    <a:pt x="85" y="85"/>
                    <a:pt x="89" y="86"/>
                  </a:cubicBezTo>
                  <a:cubicBezTo>
                    <a:pt x="92" y="88"/>
                    <a:pt x="97" y="90"/>
                    <a:pt x="101" y="91"/>
                  </a:cubicBezTo>
                  <a:cubicBezTo>
                    <a:pt x="105" y="91"/>
                    <a:pt x="108" y="87"/>
                    <a:pt x="113" y="88"/>
                  </a:cubicBezTo>
                  <a:cubicBezTo>
                    <a:pt x="117" y="89"/>
                    <a:pt x="120" y="93"/>
                    <a:pt x="123" y="96"/>
                  </a:cubicBezTo>
                  <a:cubicBezTo>
                    <a:pt x="123" y="95"/>
                    <a:pt x="124" y="90"/>
                    <a:pt x="126" y="89"/>
                  </a:cubicBezTo>
                  <a:cubicBezTo>
                    <a:pt x="127" y="89"/>
                    <a:pt x="125" y="89"/>
                    <a:pt x="126" y="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0" name="Freeform 636">
              <a:extLst>
                <a:ext uri="{FF2B5EF4-FFF2-40B4-BE49-F238E27FC236}">
                  <a16:creationId xmlns:a16="http://schemas.microsoft.com/office/drawing/2014/main" id="{83885BD3-5C27-8849-A8E4-42F87C0A2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7107808"/>
              <a:ext cx="239931" cy="135605"/>
            </a:xfrm>
            <a:custGeom>
              <a:avLst/>
              <a:gdLst>
                <a:gd name="T0" fmla="*/ 12 w 30"/>
                <a:gd name="T1" fmla="*/ 15 h 16"/>
                <a:gd name="T2" fmla="*/ 13 w 30"/>
                <a:gd name="T3" fmla="*/ 13 h 16"/>
                <a:gd name="T4" fmla="*/ 16 w 30"/>
                <a:gd name="T5" fmla="*/ 11 h 16"/>
                <a:gd name="T6" fmla="*/ 20 w 30"/>
                <a:gd name="T7" fmla="*/ 10 h 16"/>
                <a:gd name="T8" fmla="*/ 24 w 30"/>
                <a:gd name="T9" fmla="*/ 7 h 16"/>
                <a:gd name="T10" fmla="*/ 30 w 30"/>
                <a:gd name="T11" fmla="*/ 5 h 16"/>
                <a:gd name="T12" fmla="*/ 20 w 30"/>
                <a:gd name="T13" fmla="*/ 1 h 16"/>
                <a:gd name="T14" fmla="*/ 14 w 30"/>
                <a:gd name="T15" fmla="*/ 2 h 16"/>
                <a:gd name="T16" fmla="*/ 8 w 30"/>
                <a:gd name="T17" fmla="*/ 1 h 16"/>
                <a:gd name="T18" fmla="*/ 2 w 30"/>
                <a:gd name="T19" fmla="*/ 4 h 16"/>
                <a:gd name="T20" fmla="*/ 1 w 30"/>
                <a:gd name="T21" fmla="*/ 9 h 16"/>
                <a:gd name="T22" fmla="*/ 8 w 30"/>
                <a:gd name="T23" fmla="*/ 14 h 16"/>
                <a:gd name="T24" fmla="*/ 10 w 30"/>
                <a:gd name="T25" fmla="*/ 14 h 16"/>
                <a:gd name="T26" fmla="*/ 9 w 30"/>
                <a:gd name="T27" fmla="*/ 16 h 16"/>
                <a:gd name="T28" fmla="*/ 12 w 30"/>
                <a:gd name="T2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16">
                  <a:moveTo>
                    <a:pt x="12" y="15"/>
                  </a:moveTo>
                  <a:cubicBezTo>
                    <a:pt x="13" y="15"/>
                    <a:pt x="13" y="14"/>
                    <a:pt x="13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8" y="10"/>
                    <a:pt x="18" y="12"/>
                    <a:pt x="20" y="10"/>
                  </a:cubicBezTo>
                  <a:cubicBezTo>
                    <a:pt x="21" y="9"/>
                    <a:pt x="22" y="6"/>
                    <a:pt x="24" y="7"/>
                  </a:cubicBezTo>
                  <a:cubicBezTo>
                    <a:pt x="27" y="7"/>
                    <a:pt x="27" y="6"/>
                    <a:pt x="30" y="5"/>
                  </a:cubicBezTo>
                  <a:cubicBezTo>
                    <a:pt x="26" y="3"/>
                    <a:pt x="25" y="0"/>
                    <a:pt x="20" y="1"/>
                  </a:cubicBezTo>
                  <a:cubicBezTo>
                    <a:pt x="18" y="1"/>
                    <a:pt x="16" y="2"/>
                    <a:pt x="14" y="2"/>
                  </a:cubicBezTo>
                  <a:cubicBezTo>
                    <a:pt x="12" y="2"/>
                    <a:pt x="10" y="1"/>
                    <a:pt x="8" y="1"/>
                  </a:cubicBezTo>
                  <a:cubicBezTo>
                    <a:pt x="5" y="2"/>
                    <a:pt x="4" y="2"/>
                    <a:pt x="2" y="4"/>
                  </a:cubicBezTo>
                  <a:cubicBezTo>
                    <a:pt x="2" y="5"/>
                    <a:pt x="0" y="7"/>
                    <a:pt x="1" y="9"/>
                  </a:cubicBezTo>
                  <a:cubicBezTo>
                    <a:pt x="4" y="11"/>
                    <a:pt x="8" y="9"/>
                    <a:pt x="8" y="14"/>
                  </a:cubicBezTo>
                  <a:cubicBezTo>
                    <a:pt x="8" y="14"/>
                    <a:pt x="10" y="14"/>
                    <a:pt x="10" y="14"/>
                  </a:cubicBezTo>
                  <a:cubicBezTo>
                    <a:pt x="10" y="14"/>
                    <a:pt x="9" y="16"/>
                    <a:pt x="9" y="16"/>
                  </a:cubicBezTo>
                  <a:cubicBezTo>
                    <a:pt x="10" y="16"/>
                    <a:pt x="12" y="16"/>
                    <a:pt x="12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1" name="Freeform 637">
              <a:extLst>
                <a:ext uri="{FF2B5EF4-FFF2-40B4-BE49-F238E27FC236}">
                  <a16:creationId xmlns:a16="http://schemas.microsoft.com/office/drawing/2014/main" id="{21BD2732-D80A-424E-9BC6-F2CC3390D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257" y="6995284"/>
              <a:ext cx="57256" cy="126948"/>
            </a:xfrm>
            <a:custGeom>
              <a:avLst/>
              <a:gdLst>
                <a:gd name="T0" fmla="*/ 5 w 7"/>
                <a:gd name="T1" fmla="*/ 1 h 15"/>
                <a:gd name="T2" fmla="*/ 2 w 7"/>
                <a:gd name="T3" fmla="*/ 4 h 15"/>
                <a:gd name="T4" fmla="*/ 1 w 7"/>
                <a:gd name="T5" fmla="*/ 6 h 15"/>
                <a:gd name="T6" fmla="*/ 2 w 7"/>
                <a:gd name="T7" fmla="*/ 14 h 15"/>
                <a:gd name="T8" fmla="*/ 6 w 7"/>
                <a:gd name="T9" fmla="*/ 8 h 15"/>
                <a:gd name="T10" fmla="*/ 7 w 7"/>
                <a:gd name="T11" fmla="*/ 2 h 15"/>
                <a:gd name="T12" fmla="*/ 5 w 7"/>
                <a:gd name="T13" fmla="*/ 1 h 15"/>
                <a:gd name="T14" fmla="*/ 5 w 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5">
                  <a:moveTo>
                    <a:pt x="5" y="1"/>
                  </a:moveTo>
                  <a:cubicBezTo>
                    <a:pt x="4" y="0"/>
                    <a:pt x="2" y="3"/>
                    <a:pt x="2" y="4"/>
                  </a:cubicBezTo>
                  <a:cubicBezTo>
                    <a:pt x="1" y="5"/>
                    <a:pt x="1" y="4"/>
                    <a:pt x="1" y="6"/>
                  </a:cubicBezTo>
                  <a:cubicBezTo>
                    <a:pt x="1" y="7"/>
                    <a:pt x="0" y="15"/>
                    <a:pt x="2" y="14"/>
                  </a:cubicBezTo>
                  <a:cubicBezTo>
                    <a:pt x="2" y="13"/>
                    <a:pt x="5" y="10"/>
                    <a:pt x="6" y="8"/>
                  </a:cubicBezTo>
                  <a:cubicBezTo>
                    <a:pt x="6" y="5"/>
                    <a:pt x="6" y="4"/>
                    <a:pt x="7" y="2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0"/>
                    <a:pt x="6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2" name="Freeform 638">
              <a:extLst>
                <a:ext uri="{FF2B5EF4-FFF2-40B4-BE49-F238E27FC236}">
                  <a16:creationId xmlns:a16="http://schemas.microsoft.com/office/drawing/2014/main" id="{B89E5918-199B-804A-BC15-3DA44B6AE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2079" y="6920266"/>
              <a:ext cx="103605" cy="92325"/>
            </a:xfrm>
            <a:custGeom>
              <a:avLst/>
              <a:gdLst>
                <a:gd name="T0" fmla="*/ 12 w 13"/>
                <a:gd name="T1" fmla="*/ 3 h 11"/>
                <a:gd name="T2" fmla="*/ 6 w 13"/>
                <a:gd name="T3" fmla="*/ 1 h 11"/>
                <a:gd name="T4" fmla="*/ 7 w 13"/>
                <a:gd name="T5" fmla="*/ 5 h 11"/>
                <a:gd name="T6" fmla="*/ 9 w 13"/>
                <a:gd name="T7" fmla="*/ 9 h 11"/>
                <a:gd name="T8" fmla="*/ 6 w 13"/>
                <a:gd name="T9" fmla="*/ 10 h 11"/>
                <a:gd name="T10" fmla="*/ 5 w 13"/>
                <a:gd name="T11" fmla="*/ 8 h 11"/>
                <a:gd name="T12" fmla="*/ 0 w 13"/>
                <a:gd name="T13" fmla="*/ 9 h 11"/>
                <a:gd name="T14" fmla="*/ 3 w 13"/>
                <a:gd name="T15" fmla="*/ 11 h 11"/>
                <a:gd name="T16" fmla="*/ 13 w 13"/>
                <a:gd name="T17" fmla="*/ 11 h 11"/>
                <a:gd name="T18" fmla="*/ 12 w 13"/>
                <a:gd name="T19" fmla="*/ 3 h 11"/>
                <a:gd name="T20" fmla="*/ 12 w 13"/>
                <a:gd name="T2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1">
                  <a:moveTo>
                    <a:pt x="12" y="3"/>
                  </a:moveTo>
                  <a:cubicBezTo>
                    <a:pt x="10" y="3"/>
                    <a:pt x="8" y="0"/>
                    <a:pt x="6" y="1"/>
                  </a:cubicBezTo>
                  <a:cubicBezTo>
                    <a:pt x="3" y="2"/>
                    <a:pt x="7" y="3"/>
                    <a:pt x="7" y="5"/>
                  </a:cubicBezTo>
                  <a:cubicBezTo>
                    <a:pt x="8" y="6"/>
                    <a:pt x="10" y="8"/>
                    <a:pt x="9" y="9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9"/>
                    <a:pt x="6" y="9"/>
                    <a:pt x="5" y="8"/>
                  </a:cubicBezTo>
                  <a:cubicBezTo>
                    <a:pt x="5" y="8"/>
                    <a:pt x="0" y="9"/>
                    <a:pt x="0" y="9"/>
                  </a:cubicBezTo>
                  <a:cubicBezTo>
                    <a:pt x="0" y="11"/>
                    <a:pt x="2" y="11"/>
                    <a:pt x="3" y="11"/>
                  </a:cubicBezTo>
                  <a:cubicBezTo>
                    <a:pt x="6" y="10"/>
                    <a:pt x="9" y="11"/>
                    <a:pt x="13" y="11"/>
                  </a:cubicBezTo>
                  <a:cubicBezTo>
                    <a:pt x="13" y="8"/>
                    <a:pt x="12" y="5"/>
                    <a:pt x="12" y="3"/>
                  </a:cubicBezTo>
                  <a:cubicBezTo>
                    <a:pt x="11" y="3"/>
                    <a:pt x="12" y="5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3" name="Freeform 639">
              <a:extLst>
                <a:ext uri="{FF2B5EF4-FFF2-40B4-BE49-F238E27FC236}">
                  <a16:creationId xmlns:a16="http://schemas.microsoft.com/office/drawing/2014/main" id="{1D594583-3911-9446-B45B-8AE0BF8BF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7508" y="6920266"/>
              <a:ext cx="144505" cy="126948"/>
            </a:xfrm>
            <a:custGeom>
              <a:avLst/>
              <a:gdLst>
                <a:gd name="T0" fmla="*/ 14 w 18"/>
                <a:gd name="T1" fmla="*/ 7 h 15"/>
                <a:gd name="T2" fmla="*/ 8 w 18"/>
                <a:gd name="T3" fmla="*/ 3 h 15"/>
                <a:gd name="T4" fmla="*/ 1 w 18"/>
                <a:gd name="T5" fmla="*/ 1 h 15"/>
                <a:gd name="T6" fmla="*/ 0 w 18"/>
                <a:gd name="T7" fmla="*/ 3 h 15"/>
                <a:gd name="T8" fmla="*/ 1 w 18"/>
                <a:gd name="T9" fmla="*/ 10 h 15"/>
                <a:gd name="T10" fmla="*/ 2 w 18"/>
                <a:gd name="T11" fmla="*/ 12 h 15"/>
                <a:gd name="T12" fmla="*/ 4 w 18"/>
                <a:gd name="T13" fmla="*/ 10 h 15"/>
                <a:gd name="T14" fmla="*/ 13 w 18"/>
                <a:gd name="T15" fmla="*/ 10 h 15"/>
                <a:gd name="T16" fmla="*/ 17 w 18"/>
                <a:gd name="T17" fmla="*/ 10 h 15"/>
                <a:gd name="T18" fmla="*/ 14 w 18"/>
                <a:gd name="T19" fmla="*/ 7 h 15"/>
                <a:gd name="T20" fmla="*/ 14 w 18"/>
                <a:gd name="T2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5">
                  <a:moveTo>
                    <a:pt x="14" y="7"/>
                  </a:moveTo>
                  <a:cubicBezTo>
                    <a:pt x="12" y="6"/>
                    <a:pt x="10" y="4"/>
                    <a:pt x="8" y="3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3"/>
                    <a:pt x="0" y="3"/>
                  </a:cubicBezTo>
                  <a:cubicBezTo>
                    <a:pt x="0" y="5"/>
                    <a:pt x="1" y="7"/>
                    <a:pt x="1" y="10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3" y="15"/>
                    <a:pt x="3" y="11"/>
                    <a:pt x="4" y="10"/>
                  </a:cubicBezTo>
                  <a:cubicBezTo>
                    <a:pt x="6" y="8"/>
                    <a:pt x="11" y="10"/>
                    <a:pt x="13" y="10"/>
                  </a:cubicBezTo>
                  <a:cubicBezTo>
                    <a:pt x="15" y="10"/>
                    <a:pt x="15" y="11"/>
                    <a:pt x="17" y="10"/>
                  </a:cubicBezTo>
                  <a:cubicBezTo>
                    <a:pt x="18" y="8"/>
                    <a:pt x="17" y="7"/>
                    <a:pt x="14" y="7"/>
                  </a:cubicBezTo>
                  <a:cubicBezTo>
                    <a:pt x="12" y="7"/>
                    <a:pt x="16" y="7"/>
                    <a:pt x="14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4" name="Freeform 640">
              <a:extLst>
                <a:ext uri="{FF2B5EF4-FFF2-40B4-BE49-F238E27FC236}">
                  <a16:creationId xmlns:a16="http://schemas.microsoft.com/office/drawing/2014/main" id="{EB80D8C9-C0CB-7E4F-8DA0-95559E65F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994" y="4098530"/>
              <a:ext cx="1551368" cy="1102150"/>
            </a:xfrm>
            <a:custGeom>
              <a:avLst/>
              <a:gdLst>
                <a:gd name="T0" fmla="*/ 184 w 194"/>
                <a:gd name="T1" fmla="*/ 118 h 130"/>
                <a:gd name="T2" fmla="*/ 161 w 194"/>
                <a:gd name="T3" fmla="*/ 97 h 130"/>
                <a:gd name="T4" fmla="*/ 143 w 194"/>
                <a:gd name="T5" fmla="*/ 92 h 130"/>
                <a:gd name="T6" fmla="*/ 138 w 194"/>
                <a:gd name="T7" fmla="*/ 76 h 130"/>
                <a:gd name="T8" fmla="*/ 135 w 194"/>
                <a:gd name="T9" fmla="*/ 14 h 130"/>
                <a:gd name="T10" fmla="*/ 84 w 194"/>
                <a:gd name="T11" fmla="*/ 8 h 130"/>
                <a:gd name="T12" fmla="*/ 71 w 194"/>
                <a:gd name="T13" fmla="*/ 5 h 130"/>
                <a:gd name="T14" fmla="*/ 62 w 194"/>
                <a:gd name="T15" fmla="*/ 1 h 130"/>
                <a:gd name="T16" fmla="*/ 43 w 194"/>
                <a:gd name="T17" fmla="*/ 8 h 130"/>
                <a:gd name="T18" fmla="*/ 32 w 194"/>
                <a:gd name="T19" fmla="*/ 11 h 130"/>
                <a:gd name="T20" fmla="*/ 12 w 194"/>
                <a:gd name="T21" fmla="*/ 23 h 130"/>
                <a:gd name="T22" fmla="*/ 26 w 194"/>
                <a:gd name="T23" fmla="*/ 38 h 130"/>
                <a:gd name="T24" fmla="*/ 33 w 194"/>
                <a:gd name="T25" fmla="*/ 42 h 130"/>
                <a:gd name="T26" fmla="*/ 38 w 194"/>
                <a:gd name="T27" fmla="*/ 45 h 130"/>
                <a:gd name="T28" fmla="*/ 24 w 194"/>
                <a:gd name="T29" fmla="*/ 42 h 130"/>
                <a:gd name="T30" fmla="*/ 9 w 194"/>
                <a:gd name="T31" fmla="*/ 46 h 130"/>
                <a:gd name="T32" fmla="*/ 12 w 194"/>
                <a:gd name="T33" fmla="*/ 58 h 130"/>
                <a:gd name="T34" fmla="*/ 32 w 194"/>
                <a:gd name="T35" fmla="*/ 58 h 130"/>
                <a:gd name="T36" fmla="*/ 38 w 194"/>
                <a:gd name="T37" fmla="*/ 61 h 130"/>
                <a:gd name="T38" fmla="*/ 21 w 194"/>
                <a:gd name="T39" fmla="*/ 71 h 130"/>
                <a:gd name="T40" fmla="*/ 15 w 194"/>
                <a:gd name="T41" fmla="*/ 78 h 130"/>
                <a:gd name="T42" fmla="*/ 17 w 194"/>
                <a:gd name="T43" fmla="*/ 84 h 130"/>
                <a:gd name="T44" fmla="*/ 26 w 194"/>
                <a:gd name="T45" fmla="*/ 89 h 130"/>
                <a:gd name="T46" fmla="*/ 22 w 194"/>
                <a:gd name="T47" fmla="*/ 94 h 130"/>
                <a:gd name="T48" fmla="*/ 31 w 194"/>
                <a:gd name="T49" fmla="*/ 93 h 130"/>
                <a:gd name="T50" fmla="*/ 38 w 194"/>
                <a:gd name="T51" fmla="*/ 102 h 130"/>
                <a:gd name="T52" fmla="*/ 48 w 194"/>
                <a:gd name="T53" fmla="*/ 105 h 130"/>
                <a:gd name="T54" fmla="*/ 54 w 194"/>
                <a:gd name="T55" fmla="*/ 103 h 130"/>
                <a:gd name="T56" fmla="*/ 55 w 194"/>
                <a:gd name="T57" fmla="*/ 106 h 130"/>
                <a:gd name="T58" fmla="*/ 51 w 194"/>
                <a:gd name="T59" fmla="*/ 114 h 130"/>
                <a:gd name="T60" fmla="*/ 41 w 194"/>
                <a:gd name="T61" fmla="*/ 124 h 130"/>
                <a:gd name="T62" fmla="*/ 36 w 194"/>
                <a:gd name="T63" fmla="*/ 126 h 130"/>
                <a:gd name="T64" fmla="*/ 43 w 194"/>
                <a:gd name="T65" fmla="*/ 125 h 130"/>
                <a:gd name="T66" fmla="*/ 54 w 194"/>
                <a:gd name="T67" fmla="*/ 118 h 130"/>
                <a:gd name="T68" fmla="*/ 72 w 194"/>
                <a:gd name="T69" fmla="*/ 107 h 130"/>
                <a:gd name="T70" fmla="*/ 77 w 194"/>
                <a:gd name="T71" fmla="*/ 91 h 130"/>
                <a:gd name="T72" fmla="*/ 94 w 194"/>
                <a:gd name="T73" fmla="*/ 86 h 130"/>
                <a:gd name="T74" fmla="*/ 87 w 194"/>
                <a:gd name="T75" fmla="*/ 97 h 130"/>
                <a:gd name="T76" fmla="*/ 101 w 194"/>
                <a:gd name="T77" fmla="*/ 88 h 130"/>
                <a:gd name="T78" fmla="*/ 119 w 194"/>
                <a:gd name="T79" fmla="*/ 92 h 130"/>
                <a:gd name="T80" fmla="*/ 136 w 194"/>
                <a:gd name="T81" fmla="*/ 95 h 130"/>
                <a:gd name="T82" fmla="*/ 145 w 194"/>
                <a:gd name="T83" fmla="*/ 98 h 130"/>
                <a:gd name="T84" fmla="*/ 160 w 194"/>
                <a:gd name="T85" fmla="*/ 102 h 130"/>
                <a:gd name="T86" fmla="*/ 169 w 194"/>
                <a:gd name="T87" fmla="*/ 104 h 130"/>
                <a:gd name="T88" fmla="*/ 176 w 194"/>
                <a:gd name="T89" fmla="*/ 111 h 130"/>
                <a:gd name="T90" fmla="*/ 184 w 194"/>
                <a:gd name="T91" fmla="*/ 121 h 130"/>
                <a:gd name="T92" fmla="*/ 186 w 194"/>
                <a:gd name="T93" fmla="*/ 125 h 130"/>
                <a:gd name="T94" fmla="*/ 194 w 194"/>
                <a:gd name="T95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4" h="130">
                  <a:moveTo>
                    <a:pt x="194" y="126"/>
                  </a:moveTo>
                  <a:cubicBezTo>
                    <a:pt x="193" y="125"/>
                    <a:pt x="191" y="125"/>
                    <a:pt x="193" y="123"/>
                  </a:cubicBezTo>
                  <a:cubicBezTo>
                    <a:pt x="193" y="122"/>
                    <a:pt x="192" y="122"/>
                    <a:pt x="191" y="122"/>
                  </a:cubicBezTo>
                  <a:cubicBezTo>
                    <a:pt x="189" y="120"/>
                    <a:pt x="185" y="119"/>
                    <a:pt x="184" y="118"/>
                  </a:cubicBezTo>
                  <a:cubicBezTo>
                    <a:pt x="180" y="113"/>
                    <a:pt x="178" y="107"/>
                    <a:pt x="174" y="103"/>
                  </a:cubicBezTo>
                  <a:cubicBezTo>
                    <a:pt x="172" y="102"/>
                    <a:pt x="170" y="100"/>
                    <a:pt x="169" y="99"/>
                  </a:cubicBezTo>
                  <a:cubicBezTo>
                    <a:pt x="167" y="98"/>
                    <a:pt x="167" y="95"/>
                    <a:pt x="165" y="95"/>
                  </a:cubicBezTo>
                  <a:cubicBezTo>
                    <a:pt x="164" y="95"/>
                    <a:pt x="161" y="97"/>
                    <a:pt x="161" y="97"/>
                  </a:cubicBezTo>
                  <a:cubicBezTo>
                    <a:pt x="162" y="99"/>
                    <a:pt x="159" y="100"/>
                    <a:pt x="158" y="100"/>
                  </a:cubicBezTo>
                  <a:cubicBezTo>
                    <a:pt x="155" y="101"/>
                    <a:pt x="152" y="97"/>
                    <a:pt x="150" y="95"/>
                  </a:cubicBezTo>
                  <a:cubicBezTo>
                    <a:pt x="149" y="94"/>
                    <a:pt x="148" y="94"/>
                    <a:pt x="147" y="92"/>
                  </a:cubicBezTo>
                  <a:cubicBezTo>
                    <a:pt x="146" y="90"/>
                    <a:pt x="144" y="91"/>
                    <a:pt x="143" y="92"/>
                  </a:cubicBezTo>
                  <a:cubicBezTo>
                    <a:pt x="141" y="92"/>
                    <a:pt x="141" y="91"/>
                    <a:pt x="139" y="92"/>
                  </a:cubicBezTo>
                  <a:cubicBezTo>
                    <a:pt x="139" y="92"/>
                    <a:pt x="138" y="92"/>
                    <a:pt x="138" y="91"/>
                  </a:cubicBezTo>
                  <a:cubicBezTo>
                    <a:pt x="138" y="90"/>
                    <a:pt x="138" y="90"/>
                    <a:pt x="138" y="89"/>
                  </a:cubicBezTo>
                  <a:cubicBezTo>
                    <a:pt x="138" y="85"/>
                    <a:pt x="138" y="80"/>
                    <a:pt x="138" y="76"/>
                  </a:cubicBezTo>
                  <a:cubicBezTo>
                    <a:pt x="138" y="64"/>
                    <a:pt x="138" y="51"/>
                    <a:pt x="138" y="38"/>
                  </a:cubicBezTo>
                  <a:cubicBezTo>
                    <a:pt x="138" y="33"/>
                    <a:pt x="138" y="27"/>
                    <a:pt x="138" y="21"/>
                  </a:cubicBezTo>
                  <a:cubicBezTo>
                    <a:pt x="138" y="20"/>
                    <a:pt x="138" y="18"/>
                    <a:pt x="138" y="16"/>
                  </a:cubicBezTo>
                  <a:cubicBezTo>
                    <a:pt x="138" y="15"/>
                    <a:pt x="137" y="15"/>
                    <a:pt x="135" y="14"/>
                  </a:cubicBezTo>
                  <a:cubicBezTo>
                    <a:pt x="130" y="12"/>
                    <a:pt x="127" y="12"/>
                    <a:pt x="122" y="12"/>
                  </a:cubicBezTo>
                  <a:cubicBezTo>
                    <a:pt x="117" y="12"/>
                    <a:pt x="113" y="11"/>
                    <a:pt x="108" y="10"/>
                  </a:cubicBezTo>
                  <a:cubicBezTo>
                    <a:pt x="102" y="10"/>
                    <a:pt x="97" y="8"/>
                    <a:pt x="92" y="8"/>
                  </a:cubicBezTo>
                  <a:cubicBezTo>
                    <a:pt x="89" y="8"/>
                    <a:pt x="87" y="9"/>
                    <a:pt x="84" y="8"/>
                  </a:cubicBezTo>
                  <a:cubicBezTo>
                    <a:pt x="84" y="8"/>
                    <a:pt x="80" y="7"/>
                    <a:pt x="80" y="7"/>
                  </a:cubicBezTo>
                  <a:cubicBezTo>
                    <a:pt x="80" y="7"/>
                    <a:pt x="81" y="5"/>
                    <a:pt x="81" y="4"/>
                  </a:cubicBezTo>
                  <a:cubicBezTo>
                    <a:pt x="81" y="4"/>
                    <a:pt x="78" y="4"/>
                    <a:pt x="78" y="4"/>
                  </a:cubicBezTo>
                  <a:cubicBezTo>
                    <a:pt x="76" y="4"/>
                    <a:pt x="73" y="5"/>
                    <a:pt x="71" y="5"/>
                  </a:cubicBezTo>
                  <a:cubicBezTo>
                    <a:pt x="69" y="5"/>
                    <a:pt x="70" y="1"/>
                    <a:pt x="67" y="3"/>
                  </a:cubicBezTo>
                  <a:cubicBezTo>
                    <a:pt x="66" y="3"/>
                    <a:pt x="65" y="5"/>
                    <a:pt x="64" y="4"/>
                  </a:cubicBezTo>
                  <a:cubicBezTo>
                    <a:pt x="62" y="4"/>
                    <a:pt x="62" y="3"/>
                    <a:pt x="64" y="2"/>
                  </a:cubicBezTo>
                  <a:cubicBezTo>
                    <a:pt x="66" y="2"/>
                    <a:pt x="63" y="1"/>
                    <a:pt x="62" y="1"/>
                  </a:cubicBezTo>
                  <a:cubicBezTo>
                    <a:pt x="58" y="0"/>
                    <a:pt x="58" y="1"/>
                    <a:pt x="56" y="3"/>
                  </a:cubicBezTo>
                  <a:cubicBezTo>
                    <a:pt x="53" y="6"/>
                    <a:pt x="49" y="4"/>
                    <a:pt x="45" y="5"/>
                  </a:cubicBezTo>
                  <a:cubicBezTo>
                    <a:pt x="41" y="6"/>
                    <a:pt x="45" y="8"/>
                    <a:pt x="45" y="8"/>
                  </a:cubicBezTo>
                  <a:cubicBezTo>
                    <a:pt x="44" y="8"/>
                    <a:pt x="43" y="8"/>
                    <a:pt x="43" y="8"/>
                  </a:cubicBezTo>
                  <a:cubicBezTo>
                    <a:pt x="43" y="8"/>
                    <a:pt x="44" y="10"/>
                    <a:pt x="43" y="10"/>
                  </a:cubicBezTo>
                  <a:cubicBezTo>
                    <a:pt x="42" y="10"/>
                    <a:pt x="42" y="8"/>
                    <a:pt x="42" y="7"/>
                  </a:cubicBezTo>
                  <a:cubicBezTo>
                    <a:pt x="41" y="7"/>
                    <a:pt x="38" y="10"/>
                    <a:pt x="38" y="10"/>
                  </a:cubicBezTo>
                  <a:cubicBezTo>
                    <a:pt x="36" y="11"/>
                    <a:pt x="34" y="9"/>
                    <a:pt x="32" y="11"/>
                  </a:cubicBezTo>
                  <a:cubicBezTo>
                    <a:pt x="30" y="12"/>
                    <a:pt x="28" y="13"/>
                    <a:pt x="27" y="15"/>
                  </a:cubicBezTo>
                  <a:cubicBezTo>
                    <a:pt x="27" y="17"/>
                    <a:pt x="27" y="19"/>
                    <a:pt x="25" y="20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19" y="22"/>
                    <a:pt x="13" y="22"/>
                    <a:pt x="12" y="23"/>
                  </a:cubicBezTo>
                  <a:cubicBezTo>
                    <a:pt x="12" y="24"/>
                    <a:pt x="10" y="27"/>
                    <a:pt x="10" y="27"/>
                  </a:cubicBezTo>
                  <a:cubicBezTo>
                    <a:pt x="11" y="28"/>
                    <a:pt x="14" y="28"/>
                    <a:pt x="15" y="29"/>
                  </a:cubicBezTo>
                  <a:cubicBezTo>
                    <a:pt x="18" y="30"/>
                    <a:pt x="21" y="32"/>
                    <a:pt x="23" y="34"/>
                  </a:cubicBezTo>
                  <a:cubicBezTo>
                    <a:pt x="24" y="35"/>
                    <a:pt x="24" y="37"/>
                    <a:pt x="26" y="38"/>
                  </a:cubicBezTo>
                  <a:cubicBezTo>
                    <a:pt x="28" y="38"/>
                    <a:pt x="29" y="38"/>
                    <a:pt x="31" y="37"/>
                  </a:cubicBezTo>
                  <a:cubicBezTo>
                    <a:pt x="31" y="37"/>
                    <a:pt x="34" y="38"/>
                    <a:pt x="34" y="38"/>
                  </a:cubicBezTo>
                  <a:cubicBezTo>
                    <a:pt x="36" y="41"/>
                    <a:pt x="31" y="39"/>
                    <a:pt x="31" y="39"/>
                  </a:cubicBezTo>
                  <a:cubicBezTo>
                    <a:pt x="29" y="39"/>
                    <a:pt x="32" y="41"/>
                    <a:pt x="33" y="42"/>
                  </a:cubicBezTo>
                  <a:cubicBezTo>
                    <a:pt x="34" y="44"/>
                    <a:pt x="35" y="43"/>
                    <a:pt x="37" y="42"/>
                  </a:cubicBezTo>
                  <a:cubicBezTo>
                    <a:pt x="38" y="41"/>
                    <a:pt x="41" y="41"/>
                    <a:pt x="42" y="42"/>
                  </a:cubicBezTo>
                  <a:cubicBezTo>
                    <a:pt x="43" y="43"/>
                    <a:pt x="38" y="44"/>
                    <a:pt x="38" y="44"/>
                  </a:cubicBezTo>
                  <a:cubicBezTo>
                    <a:pt x="37" y="44"/>
                    <a:pt x="38" y="44"/>
                    <a:pt x="38" y="45"/>
                  </a:cubicBezTo>
                  <a:cubicBezTo>
                    <a:pt x="38" y="46"/>
                    <a:pt x="36" y="45"/>
                    <a:pt x="36" y="45"/>
                  </a:cubicBezTo>
                  <a:cubicBezTo>
                    <a:pt x="35" y="45"/>
                    <a:pt x="34" y="46"/>
                    <a:pt x="32" y="46"/>
                  </a:cubicBezTo>
                  <a:cubicBezTo>
                    <a:pt x="30" y="46"/>
                    <a:pt x="26" y="47"/>
                    <a:pt x="24" y="46"/>
                  </a:cubicBezTo>
                  <a:cubicBezTo>
                    <a:pt x="22" y="45"/>
                    <a:pt x="25" y="43"/>
                    <a:pt x="24" y="42"/>
                  </a:cubicBezTo>
                  <a:cubicBezTo>
                    <a:pt x="23" y="42"/>
                    <a:pt x="21" y="42"/>
                    <a:pt x="20" y="43"/>
                  </a:cubicBezTo>
                  <a:cubicBezTo>
                    <a:pt x="19" y="43"/>
                    <a:pt x="17" y="43"/>
                    <a:pt x="16" y="43"/>
                  </a:cubicBezTo>
                  <a:cubicBezTo>
                    <a:pt x="14" y="44"/>
                    <a:pt x="15" y="46"/>
                    <a:pt x="15" y="46"/>
                  </a:cubicBezTo>
                  <a:cubicBezTo>
                    <a:pt x="13" y="46"/>
                    <a:pt x="11" y="45"/>
                    <a:pt x="9" y="46"/>
                  </a:cubicBezTo>
                  <a:cubicBezTo>
                    <a:pt x="8" y="47"/>
                    <a:pt x="6" y="48"/>
                    <a:pt x="5" y="49"/>
                  </a:cubicBezTo>
                  <a:cubicBezTo>
                    <a:pt x="0" y="52"/>
                    <a:pt x="12" y="52"/>
                    <a:pt x="12" y="53"/>
                  </a:cubicBezTo>
                  <a:cubicBezTo>
                    <a:pt x="11" y="54"/>
                    <a:pt x="8" y="54"/>
                    <a:pt x="10" y="55"/>
                  </a:cubicBezTo>
                  <a:cubicBezTo>
                    <a:pt x="11" y="56"/>
                    <a:pt x="11" y="58"/>
                    <a:pt x="12" y="58"/>
                  </a:cubicBezTo>
                  <a:cubicBezTo>
                    <a:pt x="16" y="59"/>
                    <a:pt x="19" y="58"/>
                    <a:pt x="23" y="58"/>
                  </a:cubicBezTo>
                  <a:cubicBezTo>
                    <a:pt x="24" y="59"/>
                    <a:pt x="25" y="59"/>
                    <a:pt x="26" y="59"/>
                  </a:cubicBezTo>
                  <a:cubicBezTo>
                    <a:pt x="28" y="59"/>
                    <a:pt x="27" y="59"/>
                    <a:pt x="29" y="60"/>
                  </a:cubicBezTo>
                  <a:cubicBezTo>
                    <a:pt x="29" y="60"/>
                    <a:pt x="31" y="58"/>
                    <a:pt x="32" y="58"/>
                  </a:cubicBezTo>
                  <a:cubicBezTo>
                    <a:pt x="33" y="57"/>
                    <a:pt x="34" y="57"/>
                    <a:pt x="35" y="57"/>
                  </a:cubicBezTo>
                  <a:cubicBezTo>
                    <a:pt x="36" y="56"/>
                    <a:pt x="37" y="55"/>
                    <a:pt x="37" y="55"/>
                  </a:cubicBezTo>
                  <a:cubicBezTo>
                    <a:pt x="38" y="56"/>
                    <a:pt x="39" y="57"/>
                    <a:pt x="38" y="58"/>
                  </a:cubicBezTo>
                  <a:cubicBezTo>
                    <a:pt x="37" y="59"/>
                    <a:pt x="36" y="59"/>
                    <a:pt x="38" y="61"/>
                  </a:cubicBezTo>
                  <a:cubicBezTo>
                    <a:pt x="40" y="65"/>
                    <a:pt x="38" y="68"/>
                    <a:pt x="33" y="67"/>
                  </a:cubicBezTo>
                  <a:cubicBezTo>
                    <a:pt x="33" y="67"/>
                    <a:pt x="32" y="66"/>
                    <a:pt x="31" y="67"/>
                  </a:cubicBezTo>
                  <a:cubicBezTo>
                    <a:pt x="30" y="68"/>
                    <a:pt x="29" y="70"/>
                    <a:pt x="28" y="70"/>
                  </a:cubicBezTo>
                  <a:cubicBezTo>
                    <a:pt x="26" y="71"/>
                    <a:pt x="20" y="68"/>
                    <a:pt x="21" y="71"/>
                  </a:cubicBezTo>
                  <a:cubicBezTo>
                    <a:pt x="21" y="71"/>
                    <a:pt x="18" y="73"/>
                    <a:pt x="19" y="73"/>
                  </a:cubicBezTo>
                  <a:cubicBezTo>
                    <a:pt x="19" y="73"/>
                    <a:pt x="20" y="73"/>
                    <a:pt x="20" y="73"/>
                  </a:cubicBezTo>
                  <a:cubicBezTo>
                    <a:pt x="21" y="74"/>
                    <a:pt x="18" y="75"/>
                    <a:pt x="17" y="76"/>
                  </a:cubicBezTo>
                  <a:cubicBezTo>
                    <a:pt x="16" y="76"/>
                    <a:pt x="15" y="77"/>
                    <a:pt x="15" y="78"/>
                  </a:cubicBezTo>
                  <a:cubicBezTo>
                    <a:pt x="14" y="80"/>
                    <a:pt x="16" y="80"/>
                    <a:pt x="14" y="81"/>
                  </a:cubicBezTo>
                  <a:cubicBezTo>
                    <a:pt x="12" y="82"/>
                    <a:pt x="14" y="84"/>
                    <a:pt x="15" y="85"/>
                  </a:cubicBezTo>
                  <a:cubicBezTo>
                    <a:pt x="15" y="86"/>
                    <a:pt x="18" y="81"/>
                    <a:pt x="19" y="81"/>
                  </a:cubicBezTo>
                  <a:cubicBezTo>
                    <a:pt x="19" y="81"/>
                    <a:pt x="17" y="84"/>
                    <a:pt x="17" y="84"/>
                  </a:cubicBezTo>
                  <a:cubicBezTo>
                    <a:pt x="16" y="85"/>
                    <a:pt x="19" y="87"/>
                    <a:pt x="20" y="87"/>
                  </a:cubicBezTo>
                  <a:cubicBezTo>
                    <a:pt x="21" y="88"/>
                    <a:pt x="21" y="89"/>
                    <a:pt x="22" y="88"/>
                  </a:cubicBezTo>
                  <a:cubicBezTo>
                    <a:pt x="23" y="87"/>
                    <a:pt x="24" y="86"/>
                    <a:pt x="24" y="86"/>
                  </a:cubicBezTo>
                  <a:cubicBezTo>
                    <a:pt x="24" y="87"/>
                    <a:pt x="25" y="89"/>
                    <a:pt x="26" y="89"/>
                  </a:cubicBezTo>
                  <a:cubicBezTo>
                    <a:pt x="24" y="90"/>
                    <a:pt x="23" y="89"/>
                    <a:pt x="22" y="89"/>
                  </a:cubicBezTo>
                  <a:cubicBezTo>
                    <a:pt x="21" y="90"/>
                    <a:pt x="20" y="87"/>
                    <a:pt x="19" y="87"/>
                  </a:cubicBezTo>
                  <a:cubicBezTo>
                    <a:pt x="18" y="87"/>
                    <a:pt x="16" y="90"/>
                    <a:pt x="18" y="91"/>
                  </a:cubicBezTo>
                  <a:cubicBezTo>
                    <a:pt x="20" y="92"/>
                    <a:pt x="20" y="93"/>
                    <a:pt x="22" y="94"/>
                  </a:cubicBezTo>
                  <a:cubicBezTo>
                    <a:pt x="23" y="96"/>
                    <a:pt x="25" y="95"/>
                    <a:pt x="27" y="95"/>
                  </a:cubicBezTo>
                  <a:cubicBezTo>
                    <a:pt x="28" y="94"/>
                    <a:pt x="30" y="95"/>
                    <a:pt x="30" y="93"/>
                  </a:cubicBezTo>
                  <a:cubicBezTo>
                    <a:pt x="30" y="91"/>
                    <a:pt x="31" y="88"/>
                    <a:pt x="33" y="89"/>
                  </a:cubicBezTo>
                  <a:cubicBezTo>
                    <a:pt x="33" y="88"/>
                    <a:pt x="31" y="92"/>
                    <a:pt x="31" y="93"/>
                  </a:cubicBezTo>
                  <a:cubicBezTo>
                    <a:pt x="31" y="94"/>
                    <a:pt x="35" y="97"/>
                    <a:pt x="34" y="98"/>
                  </a:cubicBezTo>
                  <a:cubicBezTo>
                    <a:pt x="32" y="100"/>
                    <a:pt x="35" y="101"/>
                    <a:pt x="35" y="101"/>
                  </a:cubicBezTo>
                  <a:cubicBezTo>
                    <a:pt x="34" y="101"/>
                    <a:pt x="32" y="104"/>
                    <a:pt x="32" y="104"/>
                  </a:cubicBezTo>
                  <a:cubicBezTo>
                    <a:pt x="33" y="105"/>
                    <a:pt x="38" y="102"/>
                    <a:pt x="38" y="102"/>
                  </a:cubicBezTo>
                  <a:cubicBezTo>
                    <a:pt x="38" y="103"/>
                    <a:pt x="37" y="103"/>
                    <a:pt x="37" y="104"/>
                  </a:cubicBezTo>
                  <a:cubicBezTo>
                    <a:pt x="37" y="104"/>
                    <a:pt x="39" y="102"/>
                    <a:pt x="40" y="101"/>
                  </a:cubicBezTo>
                  <a:cubicBezTo>
                    <a:pt x="41" y="101"/>
                    <a:pt x="45" y="102"/>
                    <a:pt x="45" y="103"/>
                  </a:cubicBezTo>
                  <a:cubicBezTo>
                    <a:pt x="46" y="104"/>
                    <a:pt x="48" y="107"/>
                    <a:pt x="48" y="105"/>
                  </a:cubicBezTo>
                  <a:cubicBezTo>
                    <a:pt x="48" y="104"/>
                    <a:pt x="50" y="100"/>
                    <a:pt x="50" y="100"/>
                  </a:cubicBezTo>
                  <a:cubicBezTo>
                    <a:pt x="50" y="99"/>
                    <a:pt x="53" y="102"/>
                    <a:pt x="53" y="101"/>
                  </a:cubicBezTo>
                  <a:cubicBezTo>
                    <a:pt x="53" y="101"/>
                    <a:pt x="50" y="101"/>
                    <a:pt x="50" y="102"/>
                  </a:cubicBezTo>
                  <a:cubicBezTo>
                    <a:pt x="50" y="104"/>
                    <a:pt x="53" y="104"/>
                    <a:pt x="54" y="103"/>
                  </a:cubicBezTo>
                  <a:cubicBezTo>
                    <a:pt x="55" y="102"/>
                    <a:pt x="56" y="103"/>
                    <a:pt x="57" y="102"/>
                  </a:cubicBezTo>
                  <a:cubicBezTo>
                    <a:pt x="57" y="102"/>
                    <a:pt x="59" y="100"/>
                    <a:pt x="59" y="100"/>
                  </a:cubicBezTo>
                  <a:cubicBezTo>
                    <a:pt x="59" y="100"/>
                    <a:pt x="57" y="103"/>
                    <a:pt x="56" y="104"/>
                  </a:cubicBezTo>
                  <a:cubicBezTo>
                    <a:pt x="56" y="105"/>
                    <a:pt x="56" y="105"/>
                    <a:pt x="55" y="106"/>
                  </a:cubicBezTo>
                  <a:cubicBezTo>
                    <a:pt x="55" y="107"/>
                    <a:pt x="56" y="106"/>
                    <a:pt x="56" y="107"/>
                  </a:cubicBezTo>
                  <a:cubicBezTo>
                    <a:pt x="56" y="107"/>
                    <a:pt x="55" y="108"/>
                    <a:pt x="54" y="109"/>
                  </a:cubicBezTo>
                  <a:cubicBezTo>
                    <a:pt x="54" y="111"/>
                    <a:pt x="54" y="111"/>
                    <a:pt x="55" y="112"/>
                  </a:cubicBezTo>
                  <a:cubicBezTo>
                    <a:pt x="55" y="112"/>
                    <a:pt x="52" y="114"/>
                    <a:pt x="51" y="114"/>
                  </a:cubicBezTo>
                  <a:cubicBezTo>
                    <a:pt x="50" y="116"/>
                    <a:pt x="49" y="117"/>
                    <a:pt x="47" y="118"/>
                  </a:cubicBezTo>
                  <a:cubicBezTo>
                    <a:pt x="45" y="118"/>
                    <a:pt x="43" y="120"/>
                    <a:pt x="42" y="121"/>
                  </a:cubicBezTo>
                  <a:cubicBezTo>
                    <a:pt x="41" y="121"/>
                    <a:pt x="41" y="122"/>
                    <a:pt x="40" y="122"/>
                  </a:cubicBezTo>
                  <a:cubicBezTo>
                    <a:pt x="40" y="123"/>
                    <a:pt x="41" y="124"/>
                    <a:pt x="41" y="124"/>
                  </a:cubicBezTo>
                  <a:cubicBezTo>
                    <a:pt x="40" y="125"/>
                    <a:pt x="37" y="124"/>
                    <a:pt x="36" y="124"/>
                  </a:cubicBezTo>
                  <a:cubicBezTo>
                    <a:pt x="33" y="124"/>
                    <a:pt x="32" y="125"/>
                    <a:pt x="30" y="127"/>
                  </a:cubicBezTo>
                  <a:cubicBezTo>
                    <a:pt x="29" y="128"/>
                    <a:pt x="30" y="130"/>
                    <a:pt x="31" y="129"/>
                  </a:cubicBezTo>
                  <a:cubicBezTo>
                    <a:pt x="33" y="128"/>
                    <a:pt x="35" y="125"/>
                    <a:pt x="36" y="126"/>
                  </a:cubicBezTo>
                  <a:cubicBezTo>
                    <a:pt x="36" y="125"/>
                    <a:pt x="35" y="129"/>
                    <a:pt x="38" y="126"/>
                  </a:cubicBezTo>
                  <a:cubicBezTo>
                    <a:pt x="38" y="126"/>
                    <a:pt x="40" y="129"/>
                    <a:pt x="41" y="127"/>
                  </a:cubicBezTo>
                  <a:cubicBezTo>
                    <a:pt x="41" y="126"/>
                    <a:pt x="40" y="126"/>
                    <a:pt x="41" y="126"/>
                  </a:cubicBezTo>
                  <a:cubicBezTo>
                    <a:pt x="42" y="125"/>
                    <a:pt x="42" y="125"/>
                    <a:pt x="43" y="125"/>
                  </a:cubicBezTo>
                  <a:cubicBezTo>
                    <a:pt x="44" y="125"/>
                    <a:pt x="44" y="125"/>
                    <a:pt x="45" y="124"/>
                  </a:cubicBezTo>
                  <a:cubicBezTo>
                    <a:pt x="46" y="123"/>
                    <a:pt x="48" y="123"/>
                    <a:pt x="50" y="122"/>
                  </a:cubicBezTo>
                  <a:cubicBezTo>
                    <a:pt x="53" y="121"/>
                    <a:pt x="49" y="121"/>
                    <a:pt x="51" y="120"/>
                  </a:cubicBezTo>
                  <a:cubicBezTo>
                    <a:pt x="52" y="119"/>
                    <a:pt x="53" y="118"/>
                    <a:pt x="54" y="118"/>
                  </a:cubicBezTo>
                  <a:cubicBezTo>
                    <a:pt x="56" y="117"/>
                    <a:pt x="58" y="116"/>
                    <a:pt x="59" y="116"/>
                  </a:cubicBezTo>
                  <a:cubicBezTo>
                    <a:pt x="62" y="114"/>
                    <a:pt x="60" y="115"/>
                    <a:pt x="60" y="113"/>
                  </a:cubicBezTo>
                  <a:cubicBezTo>
                    <a:pt x="60" y="113"/>
                    <a:pt x="68" y="109"/>
                    <a:pt x="69" y="108"/>
                  </a:cubicBezTo>
                  <a:cubicBezTo>
                    <a:pt x="70" y="108"/>
                    <a:pt x="72" y="108"/>
                    <a:pt x="72" y="107"/>
                  </a:cubicBezTo>
                  <a:cubicBezTo>
                    <a:pt x="72" y="104"/>
                    <a:pt x="73" y="105"/>
                    <a:pt x="75" y="104"/>
                  </a:cubicBezTo>
                  <a:cubicBezTo>
                    <a:pt x="78" y="102"/>
                    <a:pt x="69" y="101"/>
                    <a:pt x="73" y="97"/>
                  </a:cubicBezTo>
                  <a:cubicBezTo>
                    <a:pt x="75" y="96"/>
                    <a:pt x="77" y="96"/>
                    <a:pt x="78" y="95"/>
                  </a:cubicBezTo>
                  <a:cubicBezTo>
                    <a:pt x="79" y="94"/>
                    <a:pt x="79" y="91"/>
                    <a:pt x="77" y="91"/>
                  </a:cubicBezTo>
                  <a:cubicBezTo>
                    <a:pt x="79" y="91"/>
                    <a:pt x="79" y="92"/>
                    <a:pt x="81" y="91"/>
                  </a:cubicBezTo>
                  <a:cubicBezTo>
                    <a:pt x="82" y="90"/>
                    <a:pt x="83" y="88"/>
                    <a:pt x="85" y="87"/>
                  </a:cubicBezTo>
                  <a:cubicBezTo>
                    <a:pt x="86" y="86"/>
                    <a:pt x="88" y="84"/>
                    <a:pt x="89" y="84"/>
                  </a:cubicBezTo>
                  <a:cubicBezTo>
                    <a:pt x="90" y="84"/>
                    <a:pt x="95" y="84"/>
                    <a:pt x="94" y="86"/>
                  </a:cubicBezTo>
                  <a:cubicBezTo>
                    <a:pt x="93" y="87"/>
                    <a:pt x="91" y="85"/>
                    <a:pt x="89" y="86"/>
                  </a:cubicBezTo>
                  <a:cubicBezTo>
                    <a:pt x="87" y="87"/>
                    <a:pt x="87" y="88"/>
                    <a:pt x="86" y="90"/>
                  </a:cubicBezTo>
                  <a:cubicBezTo>
                    <a:pt x="86" y="92"/>
                    <a:pt x="84" y="94"/>
                    <a:pt x="84" y="96"/>
                  </a:cubicBezTo>
                  <a:cubicBezTo>
                    <a:pt x="83" y="97"/>
                    <a:pt x="87" y="96"/>
                    <a:pt x="87" y="97"/>
                  </a:cubicBezTo>
                  <a:cubicBezTo>
                    <a:pt x="86" y="97"/>
                    <a:pt x="81" y="99"/>
                    <a:pt x="85" y="99"/>
                  </a:cubicBezTo>
                  <a:cubicBezTo>
                    <a:pt x="88" y="99"/>
                    <a:pt x="90" y="97"/>
                    <a:pt x="93" y="96"/>
                  </a:cubicBezTo>
                  <a:cubicBezTo>
                    <a:pt x="95" y="94"/>
                    <a:pt x="97" y="94"/>
                    <a:pt x="99" y="93"/>
                  </a:cubicBezTo>
                  <a:cubicBezTo>
                    <a:pt x="103" y="92"/>
                    <a:pt x="101" y="90"/>
                    <a:pt x="101" y="88"/>
                  </a:cubicBezTo>
                  <a:cubicBezTo>
                    <a:pt x="100" y="84"/>
                    <a:pt x="109" y="87"/>
                    <a:pt x="111" y="88"/>
                  </a:cubicBezTo>
                  <a:cubicBezTo>
                    <a:pt x="113" y="88"/>
                    <a:pt x="114" y="90"/>
                    <a:pt x="116" y="91"/>
                  </a:cubicBezTo>
                  <a:cubicBezTo>
                    <a:pt x="116" y="91"/>
                    <a:pt x="118" y="88"/>
                    <a:pt x="119" y="89"/>
                  </a:cubicBezTo>
                  <a:cubicBezTo>
                    <a:pt x="119" y="89"/>
                    <a:pt x="119" y="91"/>
                    <a:pt x="119" y="92"/>
                  </a:cubicBezTo>
                  <a:cubicBezTo>
                    <a:pt x="121" y="93"/>
                    <a:pt x="122" y="93"/>
                    <a:pt x="123" y="93"/>
                  </a:cubicBezTo>
                  <a:cubicBezTo>
                    <a:pt x="126" y="93"/>
                    <a:pt x="129" y="92"/>
                    <a:pt x="131" y="93"/>
                  </a:cubicBezTo>
                  <a:cubicBezTo>
                    <a:pt x="132" y="93"/>
                    <a:pt x="133" y="94"/>
                    <a:pt x="134" y="93"/>
                  </a:cubicBezTo>
                  <a:cubicBezTo>
                    <a:pt x="135" y="93"/>
                    <a:pt x="135" y="94"/>
                    <a:pt x="136" y="95"/>
                  </a:cubicBezTo>
                  <a:cubicBezTo>
                    <a:pt x="137" y="95"/>
                    <a:pt x="139" y="96"/>
                    <a:pt x="140" y="96"/>
                  </a:cubicBezTo>
                  <a:cubicBezTo>
                    <a:pt x="142" y="96"/>
                    <a:pt x="143" y="94"/>
                    <a:pt x="144" y="94"/>
                  </a:cubicBezTo>
                  <a:cubicBezTo>
                    <a:pt x="146" y="93"/>
                    <a:pt x="145" y="96"/>
                    <a:pt x="145" y="96"/>
                  </a:cubicBezTo>
                  <a:cubicBezTo>
                    <a:pt x="144" y="97"/>
                    <a:pt x="144" y="97"/>
                    <a:pt x="145" y="98"/>
                  </a:cubicBezTo>
                  <a:cubicBezTo>
                    <a:pt x="148" y="99"/>
                    <a:pt x="150" y="100"/>
                    <a:pt x="152" y="101"/>
                  </a:cubicBezTo>
                  <a:cubicBezTo>
                    <a:pt x="154" y="103"/>
                    <a:pt x="156" y="105"/>
                    <a:pt x="158" y="106"/>
                  </a:cubicBezTo>
                  <a:cubicBezTo>
                    <a:pt x="159" y="106"/>
                    <a:pt x="160" y="105"/>
                    <a:pt x="161" y="105"/>
                  </a:cubicBezTo>
                  <a:cubicBezTo>
                    <a:pt x="162" y="104"/>
                    <a:pt x="160" y="103"/>
                    <a:pt x="160" y="102"/>
                  </a:cubicBezTo>
                  <a:cubicBezTo>
                    <a:pt x="160" y="101"/>
                    <a:pt x="163" y="103"/>
                    <a:pt x="163" y="103"/>
                  </a:cubicBezTo>
                  <a:cubicBezTo>
                    <a:pt x="163" y="104"/>
                    <a:pt x="166" y="106"/>
                    <a:pt x="167" y="105"/>
                  </a:cubicBezTo>
                  <a:cubicBezTo>
                    <a:pt x="167" y="105"/>
                    <a:pt x="165" y="99"/>
                    <a:pt x="165" y="99"/>
                  </a:cubicBezTo>
                  <a:cubicBezTo>
                    <a:pt x="166" y="99"/>
                    <a:pt x="168" y="104"/>
                    <a:pt x="169" y="104"/>
                  </a:cubicBezTo>
                  <a:cubicBezTo>
                    <a:pt x="169" y="105"/>
                    <a:pt x="170" y="107"/>
                    <a:pt x="171" y="107"/>
                  </a:cubicBezTo>
                  <a:cubicBezTo>
                    <a:pt x="172" y="107"/>
                    <a:pt x="173" y="105"/>
                    <a:pt x="173" y="105"/>
                  </a:cubicBezTo>
                  <a:cubicBezTo>
                    <a:pt x="171" y="106"/>
                    <a:pt x="177" y="110"/>
                    <a:pt x="177" y="111"/>
                  </a:cubicBezTo>
                  <a:cubicBezTo>
                    <a:pt x="176" y="111"/>
                    <a:pt x="176" y="111"/>
                    <a:pt x="176" y="111"/>
                  </a:cubicBezTo>
                  <a:cubicBezTo>
                    <a:pt x="175" y="112"/>
                    <a:pt x="177" y="112"/>
                    <a:pt x="177" y="113"/>
                  </a:cubicBezTo>
                  <a:cubicBezTo>
                    <a:pt x="177" y="113"/>
                    <a:pt x="175" y="114"/>
                    <a:pt x="176" y="114"/>
                  </a:cubicBezTo>
                  <a:cubicBezTo>
                    <a:pt x="177" y="115"/>
                    <a:pt x="178" y="116"/>
                    <a:pt x="179" y="117"/>
                  </a:cubicBezTo>
                  <a:cubicBezTo>
                    <a:pt x="181" y="119"/>
                    <a:pt x="182" y="120"/>
                    <a:pt x="184" y="121"/>
                  </a:cubicBezTo>
                  <a:cubicBezTo>
                    <a:pt x="184" y="121"/>
                    <a:pt x="182" y="125"/>
                    <a:pt x="183" y="125"/>
                  </a:cubicBezTo>
                  <a:cubicBezTo>
                    <a:pt x="184" y="126"/>
                    <a:pt x="184" y="124"/>
                    <a:pt x="184" y="124"/>
                  </a:cubicBezTo>
                  <a:cubicBezTo>
                    <a:pt x="185" y="123"/>
                    <a:pt x="185" y="126"/>
                    <a:pt x="186" y="127"/>
                  </a:cubicBezTo>
                  <a:cubicBezTo>
                    <a:pt x="186" y="127"/>
                    <a:pt x="186" y="126"/>
                    <a:pt x="186" y="125"/>
                  </a:cubicBezTo>
                  <a:cubicBezTo>
                    <a:pt x="186" y="127"/>
                    <a:pt x="192" y="130"/>
                    <a:pt x="193" y="127"/>
                  </a:cubicBezTo>
                  <a:cubicBezTo>
                    <a:pt x="193" y="127"/>
                    <a:pt x="193" y="128"/>
                    <a:pt x="193" y="128"/>
                  </a:cubicBezTo>
                  <a:cubicBezTo>
                    <a:pt x="193" y="128"/>
                    <a:pt x="194" y="127"/>
                    <a:pt x="194" y="126"/>
                  </a:cubicBezTo>
                  <a:cubicBezTo>
                    <a:pt x="193" y="126"/>
                    <a:pt x="194" y="127"/>
                    <a:pt x="194" y="1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5" name="Freeform 641">
              <a:extLst>
                <a:ext uri="{FF2B5EF4-FFF2-40B4-BE49-F238E27FC236}">
                  <a16:creationId xmlns:a16="http://schemas.microsoft.com/office/drawing/2014/main" id="{CE014EB2-E06F-AB42-84A2-60961D1D0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392" y="5503627"/>
              <a:ext cx="2309327" cy="1211790"/>
            </a:xfrm>
            <a:custGeom>
              <a:avLst/>
              <a:gdLst>
                <a:gd name="T0" fmla="*/ 84 w 289"/>
                <a:gd name="T1" fmla="*/ 106 h 143"/>
                <a:gd name="T2" fmla="*/ 105 w 289"/>
                <a:gd name="T3" fmla="*/ 119 h 143"/>
                <a:gd name="T4" fmla="*/ 125 w 289"/>
                <a:gd name="T5" fmla="*/ 127 h 143"/>
                <a:gd name="T6" fmla="*/ 137 w 289"/>
                <a:gd name="T7" fmla="*/ 127 h 143"/>
                <a:gd name="T8" fmla="*/ 149 w 289"/>
                <a:gd name="T9" fmla="*/ 119 h 143"/>
                <a:gd name="T10" fmla="*/ 162 w 289"/>
                <a:gd name="T11" fmla="*/ 118 h 143"/>
                <a:gd name="T12" fmla="*/ 177 w 289"/>
                <a:gd name="T13" fmla="*/ 119 h 143"/>
                <a:gd name="T14" fmla="*/ 171 w 289"/>
                <a:gd name="T15" fmla="*/ 113 h 143"/>
                <a:gd name="T16" fmla="*/ 186 w 289"/>
                <a:gd name="T17" fmla="*/ 113 h 143"/>
                <a:gd name="T18" fmla="*/ 209 w 289"/>
                <a:gd name="T19" fmla="*/ 122 h 143"/>
                <a:gd name="T20" fmla="*/ 213 w 289"/>
                <a:gd name="T21" fmla="*/ 133 h 143"/>
                <a:gd name="T22" fmla="*/ 220 w 289"/>
                <a:gd name="T23" fmla="*/ 143 h 143"/>
                <a:gd name="T24" fmla="*/ 215 w 289"/>
                <a:gd name="T25" fmla="*/ 108 h 143"/>
                <a:gd name="T26" fmla="*/ 234 w 289"/>
                <a:gd name="T27" fmla="*/ 92 h 143"/>
                <a:gd name="T28" fmla="*/ 239 w 289"/>
                <a:gd name="T29" fmla="*/ 86 h 143"/>
                <a:gd name="T30" fmla="*/ 244 w 289"/>
                <a:gd name="T31" fmla="*/ 82 h 143"/>
                <a:gd name="T32" fmla="*/ 242 w 289"/>
                <a:gd name="T33" fmla="*/ 78 h 143"/>
                <a:gd name="T34" fmla="*/ 238 w 289"/>
                <a:gd name="T35" fmla="*/ 71 h 143"/>
                <a:gd name="T36" fmla="*/ 239 w 289"/>
                <a:gd name="T37" fmla="*/ 69 h 143"/>
                <a:gd name="T38" fmla="*/ 242 w 289"/>
                <a:gd name="T39" fmla="*/ 75 h 143"/>
                <a:gd name="T40" fmla="*/ 246 w 289"/>
                <a:gd name="T41" fmla="*/ 62 h 143"/>
                <a:gd name="T42" fmla="*/ 253 w 289"/>
                <a:gd name="T43" fmla="*/ 52 h 143"/>
                <a:gd name="T44" fmla="*/ 265 w 289"/>
                <a:gd name="T45" fmla="*/ 48 h 143"/>
                <a:gd name="T46" fmla="*/ 271 w 289"/>
                <a:gd name="T47" fmla="*/ 48 h 143"/>
                <a:gd name="T48" fmla="*/ 274 w 289"/>
                <a:gd name="T49" fmla="*/ 35 h 143"/>
                <a:gd name="T50" fmla="*/ 288 w 289"/>
                <a:gd name="T51" fmla="*/ 28 h 143"/>
                <a:gd name="T52" fmla="*/ 276 w 289"/>
                <a:gd name="T53" fmla="*/ 13 h 143"/>
                <a:gd name="T54" fmla="*/ 264 w 289"/>
                <a:gd name="T55" fmla="*/ 28 h 143"/>
                <a:gd name="T56" fmla="*/ 237 w 289"/>
                <a:gd name="T57" fmla="*/ 39 h 143"/>
                <a:gd name="T58" fmla="*/ 224 w 289"/>
                <a:gd name="T59" fmla="*/ 45 h 143"/>
                <a:gd name="T60" fmla="*/ 208 w 289"/>
                <a:gd name="T61" fmla="*/ 44 h 143"/>
                <a:gd name="T62" fmla="*/ 203 w 289"/>
                <a:gd name="T63" fmla="*/ 36 h 143"/>
                <a:gd name="T64" fmla="*/ 196 w 289"/>
                <a:gd name="T65" fmla="*/ 28 h 143"/>
                <a:gd name="T66" fmla="*/ 185 w 289"/>
                <a:gd name="T67" fmla="*/ 48 h 143"/>
                <a:gd name="T68" fmla="*/ 187 w 289"/>
                <a:gd name="T69" fmla="*/ 25 h 143"/>
                <a:gd name="T70" fmla="*/ 196 w 289"/>
                <a:gd name="T71" fmla="*/ 17 h 143"/>
                <a:gd name="T72" fmla="*/ 184 w 289"/>
                <a:gd name="T73" fmla="*/ 13 h 143"/>
                <a:gd name="T74" fmla="*/ 165 w 289"/>
                <a:gd name="T75" fmla="*/ 15 h 143"/>
                <a:gd name="T76" fmla="*/ 158 w 289"/>
                <a:gd name="T77" fmla="*/ 5 h 143"/>
                <a:gd name="T78" fmla="*/ 147 w 289"/>
                <a:gd name="T79" fmla="*/ 4 h 143"/>
                <a:gd name="T80" fmla="*/ 30 w 289"/>
                <a:gd name="T81" fmla="*/ 4 h 143"/>
                <a:gd name="T82" fmla="*/ 7 w 289"/>
                <a:gd name="T83" fmla="*/ 9 h 143"/>
                <a:gd name="T84" fmla="*/ 8 w 289"/>
                <a:gd name="T85" fmla="*/ 21 h 143"/>
                <a:gd name="T86" fmla="*/ 2 w 289"/>
                <a:gd name="T87" fmla="*/ 40 h 143"/>
                <a:gd name="T88" fmla="*/ 5 w 289"/>
                <a:gd name="T89" fmla="*/ 63 h 143"/>
                <a:gd name="T90" fmla="*/ 12 w 289"/>
                <a:gd name="T91" fmla="*/ 73 h 143"/>
                <a:gd name="T92" fmla="*/ 21 w 289"/>
                <a:gd name="T93" fmla="*/ 88 h 143"/>
                <a:gd name="T94" fmla="*/ 39 w 289"/>
                <a:gd name="T95" fmla="*/ 10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9" h="143">
                  <a:moveTo>
                    <a:pt x="68" y="108"/>
                  </a:moveTo>
                  <a:cubicBezTo>
                    <a:pt x="71" y="108"/>
                    <a:pt x="74" y="108"/>
                    <a:pt x="78" y="108"/>
                  </a:cubicBezTo>
                  <a:cubicBezTo>
                    <a:pt x="79" y="108"/>
                    <a:pt x="81" y="108"/>
                    <a:pt x="82" y="108"/>
                  </a:cubicBezTo>
                  <a:cubicBezTo>
                    <a:pt x="83" y="108"/>
                    <a:pt x="83" y="106"/>
                    <a:pt x="84" y="106"/>
                  </a:cubicBezTo>
                  <a:cubicBezTo>
                    <a:pt x="85" y="105"/>
                    <a:pt x="91" y="105"/>
                    <a:pt x="91" y="106"/>
                  </a:cubicBezTo>
                  <a:cubicBezTo>
                    <a:pt x="94" y="108"/>
                    <a:pt x="97" y="110"/>
                    <a:pt x="100" y="112"/>
                  </a:cubicBezTo>
                  <a:cubicBezTo>
                    <a:pt x="100" y="112"/>
                    <a:pt x="101" y="115"/>
                    <a:pt x="101" y="116"/>
                  </a:cubicBezTo>
                  <a:cubicBezTo>
                    <a:pt x="102" y="118"/>
                    <a:pt x="102" y="118"/>
                    <a:pt x="105" y="119"/>
                  </a:cubicBezTo>
                  <a:cubicBezTo>
                    <a:pt x="107" y="120"/>
                    <a:pt x="108" y="121"/>
                    <a:pt x="109" y="119"/>
                  </a:cubicBezTo>
                  <a:cubicBezTo>
                    <a:pt x="110" y="116"/>
                    <a:pt x="111" y="116"/>
                    <a:pt x="114" y="117"/>
                  </a:cubicBezTo>
                  <a:cubicBezTo>
                    <a:pt x="116" y="117"/>
                    <a:pt x="119" y="118"/>
                    <a:pt x="119" y="120"/>
                  </a:cubicBezTo>
                  <a:cubicBezTo>
                    <a:pt x="121" y="123"/>
                    <a:pt x="123" y="124"/>
                    <a:pt x="125" y="127"/>
                  </a:cubicBezTo>
                  <a:cubicBezTo>
                    <a:pt x="127" y="129"/>
                    <a:pt x="126" y="133"/>
                    <a:pt x="129" y="134"/>
                  </a:cubicBezTo>
                  <a:cubicBezTo>
                    <a:pt x="131" y="136"/>
                    <a:pt x="135" y="136"/>
                    <a:pt x="137" y="137"/>
                  </a:cubicBezTo>
                  <a:cubicBezTo>
                    <a:pt x="137" y="136"/>
                    <a:pt x="135" y="129"/>
                    <a:pt x="135" y="129"/>
                  </a:cubicBezTo>
                  <a:cubicBezTo>
                    <a:pt x="137" y="130"/>
                    <a:pt x="136" y="127"/>
                    <a:pt x="137" y="127"/>
                  </a:cubicBezTo>
                  <a:cubicBezTo>
                    <a:pt x="137" y="126"/>
                    <a:pt x="139" y="126"/>
                    <a:pt x="140" y="125"/>
                  </a:cubicBezTo>
                  <a:cubicBezTo>
                    <a:pt x="141" y="125"/>
                    <a:pt x="142" y="122"/>
                    <a:pt x="142" y="122"/>
                  </a:cubicBezTo>
                  <a:cubicBezTo>
                    <a:pt x="143" y="123"/>
                    <a:pt x="144" y="123"/>
                    <a:pt x="145" y="122"/>
                  </a:cubicBezTo>
                  <a:cubicBezTo>
                    <a:pt x="147" y="121"/>
                    <a:pt x="148" y="121"/>
                    <a:pt x="149" y="119"/>
                  </a:cubicBezTo>
                  <a:cubicBezTo>
                    <a:pt x="151" y="118"/>
                    <a:pt x="148" y="118"/>
                    <a:pt x="148" y="117"/>
                  </a:cubicBezTo>
                  <a:cubicBezTo>
                    <a:pt x="148" y="117"/>
                    <a:pt x="151" y="118"/>
                    <a:pt x="152" y="117"/>
                  </a:cubicBezTo>
                  <a:cubicBezTo>
                    <a:pt x="154" y="116"/>
                    <a:pt x="155" y="116"/>
                    <a:pt x="157" y="116"/>
                  </a:cubicBezTo>
                  <a:cubicBezTo>
                    <a:pt x="159" y="116"/>
                    <a:pt x="160" y="119"/>
                    <a:pt x="162" y="118"/>
                  </a:cubicBezTo>
                  <a:cubicBezTo>
                    <a:pt x="165" y="116"/>
                    <a:pt x="166" y="118"/>
                    <a:pt x="168" y="119"/>
                  </a:cubicBezTo>
                  <a:cubicBezTo>
                    <a:pt x="170" y="120"/>
                    <a:pt x="171" y="118"/>
                    <a:pt x="172" y="118"/>
                  </a:cubicBezTo>
                  <a:cubicBezTo>
                    <a:pt x="173" y="117"/>
                    <a:pt x="176" y="119"/>
                    <a:pt x="176" y="120"/>
                  </a:cubicBezTo>
                  <a:cubicBezTo>
                    <a:pt x="177" y="121"/>
                    <a:pt x="178" y="120"/>
                    <a:pt x="177" y="119"/>
                  </a:cubicBezTo>
                  <a:cubicBezTo>
                    <a:pt x="177" y="119"/>
                    <a:pt x="176" y="118"/>
                    <a:pt x="175" y="118"/>
                  </a:cubicBezTo>
                  <a:cubicBezTo>
                    <a:pt x="174" y="117"/>
                    <a:pt x="176" y="117"/>
                    <a:pt x="176" y="117"/>
                  </a:cubicBezTo>
                  <a:cubicBezTo>
                    <a:pt x="175" y="115"/>
                    <a:pt x="175" y="114"/>
                    <a:pt x="173" y="115"/>
                  </a:cubicBezTo>
                  <a:cubicBezTo>
                    <a:pt x="173" y="115"/>
                    <a:pt x="169" y="115"/>
                    <a:pt x="171" y="113"/>
                  </a:cubicBezTo>
                  <a:cubicBezTo>
                    <a:pt x="173" y="113"/>
                    <a:pt x="174" y="114"/>
                    <a:pt x="175" y="114"/>
                  </a:cubicBezTo>
                  <a:cubicBezTo>
                    <a:pt x="178" y="113"/>
                    <a:pt x="180" y="113"/>
                    <a:pt x="183" y="113"/>
                  </a:cubicBezTo>
                  <a:cubicBezTo>
                    <a:pt x="184" y="113"/>
                    <a:pt x="183" y="113"/>
                    <a:pt x="184" y="114"/>
                  </a:cubicBezTo>
                  <a:cubicBezTo>
                    <a:pt x="184" y="114"/>
                    <a:pt x="185" y="114"/>
                    <a:pt x="186" y="113"/>
                  </a:cubicBezTo>
                  <a:cubicBezTo>
                    <a:pt x="188" y="113"/>
                    <a:pt x="190" y="113"/>
                    <a:pt x="192" y="113"/>
                  </a:cubicBezTo>
                  <a:cubicBezTo>
                    <a:pt x="194" y="113"/>
                    <a:pt x="194" y="115"/>
                    <a:pt x="196" y="116"/>
                  </a:cubicBezTo>
                  <a:cubicBezTo>
                    <a:pt x="198" y="118"/>
                    <a:pt x="200" y="116"/>
                    <a:pt x="202" y="115"/>
                  </a:cubicBezTo>
                  <a:cubicBezTo>
                    <a:pt x="203" y="115"/>
                    <a:pt x="209" y="121"/>
                    <a:pt x="209" y="122"/>
                  </a:cubicBezTo>
                  <a:cubicBezTo>
                    <a:pt x="210" y="123"/>
                    <a:pt x="208" y="125"/>
                    <a:pt x="209" y="126"/>
                  </a:cubicBezTo>
                  <a:cubicBezTo>
                    <a:pt x="210" y="128"/>
                    <a:pt x="209" y="128"/>
                    <a:pt x="210" y="130"/>
                  </a:cubicBezTo>
                  <a:cubicBezTo>
                    <a:pt x="210" y="131"/>
                    <a:pt x="211" y="132"/>
                    <a:pt x="211" y="132"/>
                  </a:cubicBezTo>
                  <a:cubicBezTo>
                    <a:pt x="212" y="132"/>
                    <a:pt x="212" y="133"/>
                    <a:pt x="213" y="133"/>
                  </a:cubicBezTo>
                  <a:cubicBezTo>
                    <a:pt x="214" y="134"/>
                    <a:pt x="213" y="136"/>
                    <a:pt x="214" y="137"/>
                  </a:cubicBezTo>
                  <a:cubicBezTo>
                    <a:pt x="215" y="138"/>
                    <a:pt x="216" y="138"/>
                    <a:pt x="217" y="140"/>
                  </a:cubicBezTo>
                  <a:cubicBezTo>
                    <a:pt x="219" y="143"/>
                    <a:pt x="218" y="140"/>
                    <a:pt x="220" y="141"/>
                  </a:cubicBezTo>
                  <a:cubicBezTo>
                    <a:pt x="220" y="141"/>
                    <a:pt x="220" y="143"/>
                    <a:pt x="220" y="143"/>
                  </a:cubicBezTo>
                  <a:cubicBezTo>
                    <a:pt x="221" y="143"/>
                    <a:pt x="222" y="136"/>
                    <a:pt x="222" y="135"/>
                  </a:cubicBezTo>
                  <a:cubicBezTo>
                    <a:pt x="222" y="132"/>
                    <a:pt x="221" y="130"/>
                    <a:pt x="220" y="126"/>
                  </a:cubicBezTo>
                  <a:cubicBezTo>
                    <a:pt x="218" y="123"/>
                    <a:pt x="218" y="120"/>
                    <a:pt x="217" y="117"/>
                  </a:cubicBezTo>
                  <a:cubicBezTo>
                    <a:pt x="215" y="115"/>
                    <a:pt x="214" y="111"/>
                    <a:pt x="215" y="108"/>
                  </a:cubicBezTo>
                  <a:cubicBezTo>
                    <a:pt x="216" y="105"/>
                    <a:pt x="218" y="103"/>
                    <a:pt x="221" y="101"/>
                  </a:cubicBezTo>
                  <a:cubicBezTo>
                    <a:pt x="222" y="100"/>
                    <a:pt x="223" y="100"/>
                    <a:pt x="224" y="99"/>
                  </a:cubicBezTo>
                  <a:cubicBezTo>
                    <a:pt x="225" y="98"/>
                    <a:pt x="226" y="96"/>
                    <a:pt x="227" y="96"/>
                  </a:cubicBezTo>
                  <a:cubicBezTo>
                    <a:pt x="229" y="94"/>
                    <a:pt x="232" y="94"/>
                    <a:pt x="234" y="92"/>
                  </a:cubicBezTo>
                  <a:cubicBezTo>
                    <a:pt x="235" y="91"/>
                    <a:pt x="236" y="89"/>
                    <a:pt x="238" y="89"/>
                  </a:cubicBezTo>
                  <a:cubicBezTo>
                    <a:pt x="238" y="89"/>
                    <a:pt x="242" y="89"/>
                    <a:pt x="241" y="87"/>
                  </a:cubicBezTo>
                  <a:cubicBezTo>
                    <a:pt x="241" y="87"/>
                    <a:pt x="238" y="88"/>
                    <a:pt x="238" y="88"/>
                  </a:cubicBezTo>
                  <a:cubicBezTo>
                    <a:pt x="238" y="87"/>
                    <a:pt x="240" y="88"/>
                    <a:pt x="239" y="86"/>
                  </a:cubicBezTo>
                  <a:cubicBezTo>
                    <a:pt x="239" y="86"/>
                    <a:pt x="238" y="85"/>
                    <a:pt x="239" y="85"/>
                  </a:cubicBezTo>
                  <a:cubicBezTo>
                    <a:pt x="239" y="84"/>
                    <a:pt x="239" y="85"/>
                    <a:pt x="240" y="84"/>
                  </a:cubicBezTo>
                  <a:cubicBezTo>
                    <a:pt x="239" y="85"/>
                    <a:pt x="241" y="86"/>
                    <a:pt x="241" y="85"/>
                  </a:cubicBezTo>
                  <a:cubicBezTo>
                    <a:pt x="242" y="85"/>
                    <a:pt x="245" y="83"/>
                    <a:pt x="244" y="82"/>
                  </a:cubicBezTo>
                  <a:cubicBezTo>
                    <a:pt x="244" y="83"/>
                    <a:pt x="238" y="82"/>
                    <a:pt x="239" y="81"/>
                  </a:cubicBezTo>
                  <a:cubicBezTo>
                    <a:pt x="239" y="80"/>
                    <a:pt x="240" y="82"/>
                    <a:pt x="241" y="81"/>
                  </a:cubicBezTo>
                  <a:cubicBezTo>
                    <a:pt x="241" y="81"/>
                    <a:pt x="243" y="80"/>
                    <a:pt x="243" y="80"/>
                  </a:cubicBezTo>
                  <a:cubicBezTo>
                    <a:pt x="243" y="80"/>
                    <a:pt x="242" y="79"/>
                    <a:pt x="242" y="78"/>
                  </a:cubicBezTo>
                  <a:cubicBezTo>
                    <a:pt x="243" y="77"/>
                    <a:pt x="243" y="76"/>
                    <a:pt x="241" y="76"/>
                  </a:cubicBezTo>
                  <a:cubicBezTo>
                    <a:pt x="241" y="76"/>
                    <a:pt x="237" y="74"/>
                    <a:pt x="237" y="74"/>
                  </a:cubicBezTo>
                  <a:cubicBezTo>
                    <a:pt x="238" y="73"/>
                    <a:pt x="239" y="74"/>
                    <a:pt x="240" y="74"/>
                  </a:cubicBezTo>
                  <a:cubicBezTo>
                    <a:pt x="241" y="73"/>
                    <a:pt x="239" y="71"/>
                    <a:pt x="238" y="71"/>
                  </a:cubicBezTo>
                  <a:cubicBezTo>
                    <a:pt x="237" y="70"/>
                    <a:pt x="236" y="69"/>
                    <a:pt x="236" y="68"/>
                  </a:cubicBezTo>
                  <a:cubicBezTo>
                    <a:pt x="235" y="67"/>
                    <a:pt x="238" y="65"/>
                    <a:pt x="237" y="64"/>
                  </a:cubicBezTo>
                  <a:cubicBezTo>
                    <a:pt x="238" y="65"/>
                    <a:pt x="237" y="66"/>
                    <a:pt x="237" y="67"/>
                  </a:cubicBezTo>
                  <a:cubicBezTo>
                    <a:pt x="237" y="67"/>
                    <a:pt x="239" y="69"/>
                    <a:pt x="239" y="69"/>
                  </a:cubicBezTo>
                  <a:cubicBezTo>
                    <a:pt x="241" y="67"/>
                    <a:pt x="239" y="62"/>
                    <a:pt x="242" y="61"/>
                  </a:cubicBezTo>
                  <a:cubicBezTo>
                    <a:pt x="241" y="61"/>
                    <a:pt x="241" y="66"/>
                    <a:pt x="242" y="67"/>
                  </a:cubicBezTo>
                  <a:cubicBezTo>
                    <a:pt x="242" y="69"/>
                    <a:pt x="244" y="69"/>
                    <a:pt x="244" y="71"/>
                  </a:cubicBezTo>
                  <a:cubicBezTo>
                    <a:pt x="244" y="72"/>
                    <a:pt x="241" y="74"/>
                    <a:pt x="242" y="75"/>
                  </a:cubicBezTo>
                  <a:cubicBezTo>
                    <a:pt x="242" y="75"/>
                    <a:pt x="248" y="69"/>
                    <a:pt x="247" y="67"/>
                  </a:cubicBezTo>
                  <a:cubicBezTo>
                    <a:pt x="247" y="65"/>
                    <a:pt x="245" y="64"/>
                    <a:pt x="245" y="62"/>
                  </a:cubicBezTo>
                  <a:cubicBezTo>
                    <a:pt x="244" y="61"/>
                    <a:pt x="245" y="58"/>
                    <a:pt x="247" y="59"/>
                  </a:cubicBezTo>
                  <a:cubicBezTo>
                    <a:pt x="246" y="58"/>
                    <a:pt x="245" y="61"/>
                    <a:pt x="246" y="62"/>
                  </a:cubicBezTo>
                  <a:cubicBezTo>
                    <a:pt x="248" y="64"/>
                    <a:pt x="248" y="65"/>
                    <a:pt x="250" y="62"/>
                  </a:cubicBezTo>
                  <a:cubicBezTo>
                    <a:pt x="251" y="61"/>
                    <a:pt x="253" y="58"/>
                    <a:pt x="252" y="56"/>
                  </a:cubicBezTo>
                  <a:cubicBezTo>
                    <a:pt x="252" y="56"/>
                    <a:pt x="251" y="55"/>
                    <a:pt x="252" y="54"/>
                  </a:cubicBezTo>
                  <a:cubicBezTo>
                    <a:pt x="252" y="54"/>
                    <a:pt x="253" y="52"/>
                    <a:pt x="253" y="52"/>
                  </a:cubicBezTo>
                  <a:cubicBezTo>
                    <a:pt x="253" y="52"/>
                    <a:pt x="253" y="54"/>
                    <a:pt x="253" y="54"/>
                  </a:cubicBezTo>
                  <a:cubicBezTo>
                    <a:pt x="253" y="54"/>
                    <a:pt x="258" y="51"/>
                    <a:pt x="260" y="51"/>
                  </a:cubicBezTo>
                  <a:cubicBezTo>
                    <a:pt x="261" y="50"/>
                    <a:pt x="263" y="51"/>
                    <a:pt x="264" y="51"/>
                  </a:cubicBezTo>
                  <a:cubicBezTo>
                    <a:pt x="266" y="50"/>
                    <a:pt x="265" y="49"/>
                    <a:pt x="265" y="48"/>
                  </a:cubicBezTo>
                  <a:cubicBezTo>
                    <a:pt x="266" y="48"/>
                    <a:pt x="266" y="50"/>
                    <a:pt x="267" y="50"/>
                  </a:cubicBezTo>
                  <a:cubicBezTo>
                    <a:pt x="267" y="50"/>
                    <a:pt x="269" y="49"/>
                    <a:pt x="269" y="49"/>
                  </a:cubicBezTo>
                  <a:cubicBezTo>
                    <a:pt x="271" y="51"/>
                    <a:pt x="275" y="46"/>
                    <a:pt x="272" y="46"/>
                  </a:cubicBezTo>
                  <a:cubicBezTo>
                    <a:pt x="272" y="46"/>
                    <a:pt x="272" y="48"/>
                    <a:pt x="271" y="48"/>
                  </a:cubicBezTo>
                  <a:cubicBezTo>
                    <a:pt x="270" y="48"/>
                    <a:pt x="268" y="44"/>
                    <a:pt x="268" y="44"/>
                  </a:cubicBezTo>
                  <a:cubicBezTo>
                    <a:pt x="269" y="43"/>
                    <a:pt x="268" y="42"/>
                    <a:pt x="269" y="41"/>
                  </a:cubicBezTo>
                  <a:cubicBezTo>
                    <a:pt x="270" y="39"/>
                    <a:pt x="271" y="37"/>
                    <a:pt x="272" y="36"/>
                  </a:cubicBezTo>
                  <a:cubicBezTo>
                    <a:pt x="273" y="36"/>
                    <a:pt x="274" y="35"/>
                    <a:pt x="274" y="35"/>
                  </a:cubicBezTo>
                  <a:cubicBezTo>
                    <a:pt x="276" y="36"/>
                    <a:pt x="277" y="33"/>
                    <a:pt x="278" y="32"/>
                  </a:cubicBezTo>
                  <a:cubicBezTo>
                    <a:pt x="278" y="32"/>
                    <a:pt x="280" y="33"/>
                    <a:pt x="281" y="32"/>
                  </a:cubicBezTo>
                  <a:cubicBezTo>
                    <a:pt x="283" y="31"/>
                    <a:pt x="285" y="31"/>
                    <a:pt x="286" y="30"/>
                  </a:cubicBezTo>
                  <a:cubicBezTo>
                    <a:pt x="287" y="30"/>
                    <a:pt x="289" y="29"/>
                    <a:pt x="288" y="28"/>
                  </a:cubicBezTo>
                  <a:cubicBezTo>
                    <a:pt x="286" y="26"/>
                    <a:pt x="286" y="25"/>
                    <a:pt x="285" y="24"/>
                  </a:cubicBezTo>
                  <a:cubicBezTo>
                    <a:pt x="281" y="23"/>
                    <a:pt x="287" y="14"/>
                    <a:pt x="281" y="14"/>
                  </a:cubicBezTo>
                  <a:cubicBezTo>
                    <a:pt x="280" y="13"/>
                    <a:pt x="279" y="15"/>
                    <a:pt x="278" y="14"/>
                  </a:cubicBezTo>
                  <a:cubicBezTo>
                    <a:pt x="277" y="13"/>
                    <a:pt x="277" y="12"/>
                    <a:pt x="276" y="13"/>
                  </a:cubicBezTo>
                  <a:cubicBezTo>
                    <a:pt x="275" y="14"/>
                    <a:pt x="274" y="16"/>
                    <a:pt x="273" y="17"/>
                  </a:cubicBezTo>
                  <a:cubicBezTo>
                    <a:pt x="272" y="18"/>
                    <a:pt x="272" y="20"/>
                    <a:pt x="271" y="21"/>
                  </a:cubicBezTo>
                  <a:cubicBezTo>
                    <a:pt x="271" y="23"/>
                    <a:pt x="270" y="26"/>
                    <a:pt x="268" y="26"/>
                  </a:cubicBezTo>
                  <a:cubicBezTo>
                    <a:pt x="266" y="26"/>
                    <a:pt x="266" y="28"/>
                    <a:pt x="264" y="28"/>
                  </a:cubicBezTo>
                  <a:cubicBezTo>
                    <a:pt x="259" y="28"/>
                    <a:pt x="254" y="28"/>
                    <a:pt x="249" y="28"/>
                  </a:cubicBezTo>
                  <a:cubicBezTo>
                    <a:pt x="247" y="28"/>
                    <a:pt x="247" y="28"/>
                    <a:pt x="246" y="29"/>
                  </a:cubicBezTo>
                  <a:cubicBezTo>
                    <a:pt x="245" y="31"/>
                    <a:pt x="241" y="33"/>
                    <a:pt x="241" y="34"/>
                  </a:cubicBezTo>
                  <a:cubicBezTo>
                    <a:pt x="242" y="37"/>
                    <a:pt x="239" y="39"/>
                    <a:pt x="237" y="39"/>
                  </a:cubicBezTo>
                  <a:cubicBezTo>
                    <a:pt x="235" y="39"/>
                    <a:pt x="234" y="38"/>
                    <a:pt x="232" y="38"/>
                  </a:cubicBezTo>
                  <a:cubicBezTo>
                    <a:pt x="230" y="38"/>
                    <a:pt x="228" y="39"/>
                    <a:pt x="227" y="39"/>
                  </a:cubicBezTo>
                  <a:cubicBezTo>
                    <a:pt x="227" y="39"/>
                    <a:pt x="227" y="42"/>
                    <a:pt x="228" y="42"/>
                  </a:cubicBezTo>
                  <a:cubicBezTo>
                    <a:pt x="227" y="43"/>
                    <a:pt x="226" y="44"/>
                    <a:pt x="224" y="45"/>
                  </a:cubicBezTo>
                  <a:cubicBezTo>
                    <a:pt x="222" y="46"/>
                    <a:pt x="219" y="48"/>
                    <a:pt x="216" y="49"/>
                  </a:cubicBezTo>
                  <a:cubicBezTo>
                    <a:pt x="213" y="50"/>
                    <a:pt x="210" y="50"/>
                    <a:pt x="207" y="49"/>
                  </a:cubicBezTo>
                  <a:cubicBezTo>
                    <a:pt x="206" y="48"/>
                    <a:pt x="205" y="47"/>
                    <a:pt x="206" y="46"/>
                  </a:cubicBezTo>
                  <a:cubicBezTo>
                    <a:pt x="206" y="46"/>
                    <a:pt x="207" y="44"/>
                    <a:pt x="208" y="44"/>
                  </a:cubicBezTo>
                  <a:cubicBezTo>
                    <a:pt x="208" y="44"/>
                    <a:pt x="208" y="45"/>
                    <a:pt x="208" y="46"/>
                  </a:cubicBezTo>
                  <a:cubicBezTo>
                    <a:pt x="210" y="42"/>
                    <a:pt x="211" y="39"/>
                    <a:pt x="209" y="35"/>
                  </a:cubicBezTo>
                  <a:cubicBezTo>
                    <a:pt x="208" y="34"/>
                    <a:pt x="206" y="36"/>
                    <a:pt x="205" y="36"/>
                  </a:cubicBezTo>
                  <a:cubicBezTo>
                    <a:pt x="204" y="37"/>
                    <a:pt x="204" y="36"/>
                    <a:pt x="203" y="36"/>
                  </a:cubicBezTo>
                  <a:cubicBezTo>
                    <a:pt x="202" y="35"/>
                    <a:pt x="204" y="34"/>
                    <a:pt x="204" y="34"/>
                  </a:cubicBezTo>
                  <a:cubicBezTo>
                    <a:pt x="208" y="30"/>
                    <a:pt x="205" y="26"/>
                    <a:pt x="201" y="25"/>
                  </a:cubicBezTo>
                  <a:cubicBezTo>
                    <a:pt x="198" y="24"/>
                    <a:pt x="198" y="25"/>
                    <a:pt x="196" y="26"/>
                  </a:cubicBezTo>
                  <a:cubicBezTo>
                    <a:pt x="196" y="27"/>
                    <a:pt x="196" y="27"/>
                    <a:pt x="196" y="28"/>
                  </a:cubicBezTo>
                  <a:cubicBezTo>
                    <a:pt x="196" y="29"/>
                    <a:pt x="194" y="28"/>
                    <a:pt x="193" y="28"/>
                  </a:cubicBezTo>
                  <a:cubicBezTo>
                    <a:pt x="192" y="28"/>
                    <a:pt x="190" y="36"/>
                    <a:pt x="190" y="37"/>
                  </a:cubicBezTo>
                  <a:cubicBezTo>
                    <a:pt x="191" y="42"/>
                    <a:pt x="192" y="45"/>
                    <a:pt x="188" y="47"/>
                  </a:cubicBezTo>
                  <a:cubicBezTo>
                    <a:pt x="188" y="48"/>
                    <a:pt x="185" y="49"/>
                    <a:pt x="185" y="48"/>
                  </a:cubicBezTo>
                  <a:cubicBezTo>
                    <a:pt x="185" y="46"/>
                    <a:pt x="184" y="44"/>
                    <a:pt x="184" y="42"/>
                  </a:cubicBezTo>
                  <a:cubicBezTo>
                    <a:pt x="184" y="41"/>
                    <a:pt x="186" y="30"/>
                    <a:pt x="186" y="30"/>
                  </a:cubicBezTo>
                  <a:cubicBezTo>
                    <a:pt x="185" y="30"/>
                    <a:pt x="183" y="32"/>
                    <a:pt x="183" y="31"/>
                  </a:cubicBezTo>
                  <a:cubicBezTo>
                    <a:pt x="183" y="30"/>
                    <a:pt x="186" y="26"/>
                    <a:pt x="187" y="25"/>
                  </a:cubicBezTo>
                  <a:cubicBezTo>
                    <a:pt x="188" y="23"/>
                    <a:pt x="191" y="23"/>
                    <a:pt x="193" y="22"/>
                  </a:cubicBezTo>
                  <a:cubicBezTo>
                    <a:pt x="196" y="22"/>
                    <a:pt x="199" y="23"/>
                    <a:pt x="202" y="23"/>
                  </a:cubicBezTo>
                  <a:cubicBezTo>
                    <a:pt x="205" y="23"/>
                    <a:pt x="201" y="20"/>
                    <a:pt x="199" y="20"/>
                  </a:cubicBezTo>
                  <a:cubicBezTo>
                    <a:pt x="197" y="20"/>
                    <a:pt x="199" y="17"/>
                    <a:pt x="196" y="17"/>
                  </a:cubicBezTo>
                  <a:cubicBezTo>
                    <a:pt x="194" y="18"/>
                    <a:pt x="192" y="19"/>
                    <a:pt x="189" y="19"/>
                  </a:cubicBezTo>
                  <a:cubicBezTo>
                    <a:pt x="187" y="19"/>
                    <a:pt x="185" y="17"/>
                    <a:pt x="183" y="16"/>
                  </a:cubicBezTo>
                  <a:cubicBezTo>
                    <a:pt x="183" y="16"/>
                    <a:pt x="180" y="16"/>
                    <a:pt x="181" y="15"/>
                  </a:cubicBezTo>
                  <a:cubicBezTo>
                    <a:pt x="182" y="15"/>
                    <a:pt x="184" y="14"/>
                    <a:pt x="184" y="13"/>
                  </a:cubicBezTo>
                  <a:cubicBezTo>
                    <a:pt x="184" y="13"/>
                    <a:pt x="176" y="16"/>
                    <a:pt x="175" y="16"/>
                  </a:cubicBezTo>
                  <a:cubicBezTo>
                    <a:pt x="174" y="17"/>
                    <a:pt x="173" y="18"/>
                    <a:pt x="172" y="18"/>
                  </a:cubicBezTo>
                  <a:cubicBezTo>
                    <a:pt x="170" y="18"/>
                    <a:pt x="170" y="16"/>
                    <a:pt x="168" y="16"/>
                  </a:cubicBezTo>
                  <a:cubicBezTo>
                    <a:pt x="167" y="16"/>
                    <a:pt x="162" y="18"/>
                    <a:pt x="165" y="15"/>
                  </a:cubicBezTo>
                  <a:cubicBezTo>
                    <a:pt x="168" y="13"/>
                    <a:pt x="171" y="11"/>
                    <a:pt x="174" y="9"/>
                  </a:cubicBezTo>
                  <a:cubicBezTo>
                    <a:pt x="172" y="9"/>
                    <a:pt x="170" y="7"/>
                    <a:pt x="168" y="9"/>
                  </a:cubicBezTo>
                  <a:cubicBezTo>
                    <a:pt x="165" y="10"/>
                    <a:pt x="164" y="8"/>
                    <a:pt x="161" y="7"/>
                  </a:cubicBezTo>
                  <a:cubicBezTo>
                    <a:pt x="160" y="7"/>
                    <a:pt x="159" y="6"/>
                    <a:pt x="158" y="5"/>
                  </a:cubicBezTo>
                  <a:cubicBezTo>
                    <a:pt x="156" y="5"/>
                    <a:pt x="155" y="6"/>
                    <a:pt x="153" y="6"/>
                  </a:cubicBezTo>
                  <a:cubicBezTo>
                    <a:pt x="152" y="5"/>
                    <a:pt x="150" y="5"/>
                    <a:pt x="150" y="3"/>
                  </a:cubicBezTo>
                  <a:cubicBezTo>
                    <a:pt x="150" y="3"/>
                    <a:pt x="148" y="0"/>
                    <a:pt x="148" y="1"/>
                  </a:cubicBezTo>
                  <a:cubicBezTo>
                    <a:pt x="147" y="1"/>
                    <a:pt x="148" y="4"/>
                    <a:pt x="147" y="4"/>
                  </a:cubicBezTo>
                  <a:cubicBezTo>
                    <a:pt x="146" y="4"/>
                    <a:pt x="145" y="4"/>
                    <a:pt x="145" y="4"/>
                  </a:cubicBezTo>
                  <a:cubicBezTo>
                    <a:pt x="142" y="4"/>
                    <a:pt x="139" y="4"/>
                    <a:pt x="136" y="4"/>
                  </a:cubicBezTo>
                  <a:cubicBezTo>
                    <a:pt x="125" y="4"/>
                    <a:pt x="115" y="4"/>
                    <a:pt x="105" y="4"/>
                  </a:cubicBezTo>
                  <a:cubicBezTo>
                    <a:pt x="80" y="4"/>
                    <a:pt x="55" y="4"/>
                    <a:pt x="30" y="4"/>
                  </a:cubicBezTo>
                  <a:cubicBezTo>
                    <a:pt x="24" y="4"/>
                    <a:pt x="17" y="4"/>
                    <a:pt x="11" y="4"/>
                  </a:cubicBezTo>
                  <a:cubicBezTo>
                    <a:pt x="12" y="5"/>
                    <a:pt x="14" y="13"/>
                    <a:pt x="11" y="14"/>
                  </a:cubicBezTo>
                  <a:cubicBezTo>
                    <a:pt x="9" y="14"/>
                    <a:pt x="8" y="14"/>
                    <a:pt x="10" y="12"/>
                  </a:cubicBezTo>
                  <a:cubicBezTo>
                    <a:pt x="12" y="9"/>
                    <a:pt x="9" y="9"/>
                    <a:pt x="7" y="9"/>
                  </a:cubicBezTo>
                  <a:cubicBezTo>
                    <a:pt x="5" y="9"/>
                    <a:pt x="2" y="7"/>
                    <a:pt x="1" y="7"/>
                  </a:cubicBezTo>
                  <a:cubicBezTo>
                    <a:pt x="0" y="8"/>
                    <a:pt x="2" y="12"/>
                    <a:pt x="2" y="12"/>
                  </a:cubicBezTo>
                  <a:cubicBezTo>
                    <a:pt x="3" y="15"/>
                    <a:pt x="4" y="16"/>
                    <a:pt x="4" y="18"/>
                  </a:cubicBezTo>
                  <a:cubicBezTo>
                    <a:pt x="4" y="19"/>
                    <a:pt x="7" y="21"/>
                    <a:pt x="8" y="21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4" y="23"/>
                    <a:pt x="5" y="24"/>
                    <a:pt x="5" y="25"/>
                  </a:cubicBezTo>
                  <a:cubicBezTo>
                    <a:pt x="5" y="28"/>
                    <a:pt x="5" y="30"/>
                    <a:pt x="4" y="32"/>
                  </a:cubicBezTo>
                  <a:cubicBezTo>
                    <a:pt x="4" y="35"/>
                    <a:pt x="3" y="37"/>
                    <a:pt x="2" y="40"/>
                  </a:cubicBezTo>
                  <a:cubicBezTo>
                    <a:pt x="1" y="43"/>
                    <a:pt x="3" y="46"/>
                    <a:pt x="4" y="49"/>
                  </a:cubicBezTo>
                  <a:cubicBezTo>
                    <a:pt x="4" y="52"/>
                    <a:pt x="3" y="54"/>
                    <a:pt x="3" y="56"/>
                  </a:cubicBezTo>
                  <a:cubicBezTo>
                    <a:pt x="3" y="57"/>
                    <a:pt x="4" y="58"/>
                    <a:pt x="4" y="59"/>
                  </a:cubicBezTo>
                  <a:cubicBezTo>
                    <a:pt x="5" y="60"/>
                    <a:pt x="5" y="62"/>
                    <a:pt x="5" y="63"/>
                  </a:cubicBezTo>
                  <a:cubicBezTo>
                    <a:pt x="6" y="66"/>
                    <a:pt x="9" y="67"/>
                    <a:pt x="10" y="70"/>
                  </a:cubicBezTo>
                  <a:cubicBezTo>
                    <a:pt x="11" y="72"/>
                    <a:pt x="11" y="71"/>
                    <a:pt x="12" y="70"/>
                  </a:cubicBezTo>
                  <a:cubicBezTo>
                    <a:pt x="12" y="70"/>
                    <a:pt x="13" y="73"/>
                    <a:pt x="13" y="73"/>
                  </a:cubicBezTo>
                  <a:cubicBezTo>
                    <a:pt x="13" y="73"/>
                    <a:pt x="12" y="72"/>
                    <a:pt x="12" y="73"/>
                  </a:cubicBezTo>
                  <a:cubicBezTo>
                    <a:pt x="12" y="74"/>
                    <a:pt x="12" y="75"/>
                    <a:pt x="13" y="76"/>
                  </a:cubicBezTo>
                  <a:cubicBezTo>
                    <a:pt x="14" y="76"/>
                    <a:pt x="14" y="76"/>
                    <a:pt x="15" y="77"/>
                  </a:cubicBezTo>
                  <a:cubicBezTo>
                    <a:pt x="16" y="78"/>
                    <a:pt x="14" y="79"/>
                    <a:pt x="15" y="80"/>
                  </a:cubicBezTo>
                  <a:cubicBezTo>
                    <a:pt x="17" y="83"/>
                    <a:pt x="21" y="85"/>
                    <a:pt x="21" y="88"/>
                  </a:cubicBezTo>
                  <a:cubicBezTo>
                    <a:pt x="22" y="90"/>
                    <a:pt x="23" y="90"/>
                    <a:pt x="25" y="91"/>
                  </a:cubicBezTo>
                  <a:cubicBezTo>
                    <a:pt x="27" y="92"/>
                    <a:pt x="29" y="93"/>
                    <a:pt x="31" y="93"/>
                  </a:cubicBezTo>
                  <a:cubicBezTo>
                    <a:pt x="33" y="93"/>
                    <a:pt x="35" y="95"/>
                    <a:pt x="36" y="96"/>
                  </a:cubicBezTo>
                  <a:cubicBezTo>
                    <a:pt x="36" y="97"/>
                    <a:pt x="40" y="101"/>
                    <a:pt x="39" y="102"/>
                  </a:cubicBezTo>
                  <a:cubicBezTo>
                    <a:pt x="43" y="101"/>
                    <a:pt x="48" y="100"/>
                    <a:pt x="52" y="101"/>
                  </a:cubicBezTo>
                  <a:cubicBezTo>
                    <a:pt x="58" y="103"/>
                    <a:pt x="63" y="106"/>
                    <a:pt x="68" y="10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6" name="Freeform 642">
              <a:extLst>
                <a:ext uri="{FF2B5EF4-FFF2-40B4-BE49-F238E27FC236}">
                  <a16:creationId xmlns:a16="http://schemas.microsoft.com/office/drawing/2014/main" id="{AB923F2B-7F25-604E-AD95-91914147DC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9218" y="4046599"/>
              <a:ext cx="3410825" cy="1855192"/>
            </a:xfrm>
            <a:custGeom>
              <a:avLst/>
              <a:gdLst>
                <a:gd name="T0" fmla="*/ 255 w 427"/>
                <a:gd name="T1" fmla="*/ 181 h 219"/>
                <a:gd name="T2" fmla="*/ 299 w 427"/>
                <a:gd name="T3" fmla="*/ 195 h 219"/>
                <a:gd name="T4" fmla="*/ 296 w 427"/>
                <a:gd name="T5" fmla="*/ 215 h 219"/>
                <a:gd name="T6" fmla="*/ 332 w 427"/>
                <a:gd name="T7" fmla="*/ 200 h 219"/>
                <a:gd name="T8" fmla="*/ 366 w 427"/>
                <a:gd name="T9" fmla="*/ 196 h 219"/>
                <a:gd name="T10" fmla="*/ 383 w 427"/>
                <a:gd name="T11" fmla="*/ 200 h 219"/>
                <a:gd name="T12" fmla="*/ 391 w 427"/>
                <a:gd name="T13" fmla="*/ 201 h 219"/>
                <a:gd name="T14" fmla="*/ 380 w 427"/>
                <a:gd name="T15" fmla="*/ 188 h 219"/>
                <a:gd name="T16" fmla="*/ 382 w 427"/>
                <a:gd name="T17" fmla="*/ 176 h 219"/>
                <a:gd name="T18" fmla="*/ 354 w 427"/>
                <a:gd name="T19" fmla="*/ 180 h 219"/>
                <a:gd name="T20" fmla="*/ 414 w 427"/>
                <a:gd name="T21" fmla="*/ 160 h 219"/>
                <a:gd name="T22" fmla="*/ 417 w 427"/>
                <a:gd name="T23" fmla="*/ 144 h 219"/>
                <a:gd name="T24" fmla="*/ 415 w 427"/>
                <a:gd name="T25" fmla="*/ 139 h 219"/>
                <a:gd name="T26" fmla="*/ 394 w 427"/>
                <a:gd name="T27" fmla="*/ 126 h 219"/>
                <a:gd name="T28" fmla="*/ 390 w 427"/>
                <a:gd name="T29" fmla="*/ 110 h 219"/>
                <a:gd name="T30" fmla="*/ 378 w 427"/>
                <a:gd name="T31" fmla="*/ 104 h 219"/>
                <a:gd name="T32" fmla="*/ 364 w 427"/>
                <a:gd name="T33" fmla="*/ 112 h 219"/>
                <a:gd name="T34" fmla="*/ 356 w 427"/>
                <a:gd name="T35" fmla="*/ 107 h 219"/>
                <a:gd name="T36" fmla="*/ 342 w 427"/>
                <a:gd name="T37" fmla="*/ 85 h 219"/>
                <a:gd name="T38" fmla="*/ 314 w 427"/>
                <a:gd name="T39" fmla="*/ 91 h 219"/>
                <a:gd name="T40" fmla="*/ 320 w 427"/>
                <a:gd name="T41" fmla="*/ 116 h 219"/>
                <a:gd name="T42" fmla="*/ 306 w 427"/>
                <a:gd name="T43" fmla="*/ 159 h 219"/>
                <a:gd name="T44" fmla="*/ 292 w 427"/>
                <a:gd name="T45" fmla="*/ 135 h 219"/>
                <a:gd name="T46" fmla="*/ 250 w 427"/>
                <a:gd name="T47" fmla="*/ 119 h 219"/>
                <a:gd name="T48" fmla="*/ 237 w 427"/>
                <a:gd name="T49" fmla="*/ 86 h 219"/>
                <a:gd name="T50" fmla="*/ 246 w 427"/>
                <a:gd name="T51" fmla="*/ 77 h 219"/>
                <a:gd name="T52" fmla="*/ 246 w 427"/>
                <a:gd name="T53" fmla="*/ 70 h 219"/>
                <a:gd name="T54" fmla="*/ 263 w 427"/>
                <a:gd name="T55" fmla="*/ 58 h 219"/>
                <a:gd name="T56" fmla="*/ 276 w 427"/>
                <a:gd name="T57" fmla="*/ 48 h 219"/>
                <a:gd name="T58" fmla="*/ 293 w 427"/>
                <a:gd name="T59" fmla="*/ 36 h 219"/>
                <a:gd name="T60" fmla="*/ 276 w 427"/>
                <a:gd name="T61" fmla="*/ 23 h 219"/>
                <a:gd name="T62" fmla="*/ 262 w 427"/>
                <a:gd name="T63" fmla="*/ 35 h 219"/>
                <a:gd name="T64" fmla="*/ 252 w 427"/>
                <a:gd name="T65" fmla="*/ 23 h 219"/>
                <a:gd name="T66" fmla="*/ 241 w 427"/>
                <a:gd name="T67" fmla="*/ 10 h 219"/>
                <a:gd name="T68" fmla="*/ 223 w 427"/>
                <a:gd name="T69" fmla="*/ 6 h 219"/>
                <a:gd name="T70" fmla="*/ 232 w 427"/>
                <a:gd name="T71" fmla="*/ 27 h 219"/>
                <a:gd name="T72" fmla="*/ 226 w 427"/>
                <a:gd name="T73" fmla="*/ 40 h 219"/>
                <a:gd name="T74" fmla="*/ 218 w 427"/>
                <a:gd name="T75" fmla="*/ 37 h 219"/>
                <a:gd name="T76" fmla="*/ 164 w 427"/>
                <a:gd name="T77" fmla="*/ 29 h 219"/>
                <a:gd name="T78" fmla="*/ 166 w 427"/>
                <a:gd name="T79" fmla="*/ 41 h 219"/>
                <a:gd name="T80" fmla="*/ 160 w 427"/>
                <a:gd name="T81" fmla="*/ 40 h 219"/>
                <a:gd name="T82" fmla="*/ 133 w 427"/>
                <a:gd name="T83" fmla="*/ 30 h 219"/>
                <a:gd name="T84" fmla="*/ 83 w 427"/>
                <a:gd name="T85" fmla="*/ 23 h 219"/>
                <a:gd name="T86" fmla="*/ 71 w 427"/>
                <a:gd name="T87" fmla="*/ 18 h 219"/>
                <a:gd name="T88" fmla="*/ 50 w 427"/>
                <a:gd name="T89" fmla="*/ 24 h 219"/>
                <a:gd name="T90" fmla="*/ 49 w 427"/>
                <a:gd name="T91" fmla="*/ 22 h 219"/>
                <a:gd name="T92" fmla="*/ 29 w 427"/>
                <a:gd name="T93" fmla="*/ 23 h 219"/>
                <a:gd name="T94" fmla="*/ 21 w 427"/>
                <a:gd name="T95" fmla="*/ 28 h 219"/>
                <a:gd name="T96" fmla="*/ 3 w 427"/>
                <a:gd name="T97" fmla="*/ 97 h 219"/>
                <a:gd name="T98" fmla="*/ 40 w 427"/>
                <a:gd name="T99" fmla="*/ 116 h 219"/>
                <a:gd name="T100" fmla="*/ 53 w 427"/>
                <a:gd name="T101" fmla="*/ 141 h 219"/>
                <a:gd name="T102" fmla="*/ 62 w 427"/>
                <a:gd name="T103" fmla="*/ 150 h 219"/>
                <a:gd name="T104" fmla="*/ 67 w 427"/>
                <a:gd name="T105" fmla="*/ 160 h 219"/>
                <a:gd name="T106" fmla="*/ 80 w 427"/>
                <a:gd name="T107" fmla="*/ 166 h 219"/>
                <a:gd name="T108" fmla="*/ 133 w 427"/>
                <a:gd name="T109" fmla="*/ 176 h 219"/>
                <a:gd name="T110" fmla="*/ 97 w 427"/>
                <a:gd name="T111" fmla="*/ 57 h 219"/>
                <a:gd name="T112" fmla="*/ 87 w 427"/>
                <a:gd name="T113" fmla="*/ 51 h 219"/>
                <a:gd name="T114" fmla="*/ 113 w 427"/>
                <a:gd name="T115" fmla="*/ 49 h 219"/>
                <a:gd name="T116" fmla="*/ 142 w 427"/>
                <a:gd name="T117" fmla="*/ 85 h 219"/>
                <a:gd name="T118" fmla="*/ 131 w 427"/>
                <a:gd name="T119" fmla="*/ 85 h 219"/>
                <a:gd name="T120" fmla="*/ 160 w 427"/>
                <a:gd name="T121" fmla="*/ 78 h 219"/>
                <a:gd name="T122" fmla="*/ 210 w 427"/>
                <a:gd name="T123" fmla="*/ 150 h 219"/>
                <a:gd name="T124" fmla="*/ 222 w 427"/>
                <a:gd name="T125" fmla="*/ 16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219">
                  <a:moveTo>
                    <a:pt x="229" y="174"/>
                  </a:moveTo>
                  <a:cubicBezTo>
                    <a:pt x="229" y="174"/>
                    <a:pt x="229" y="173"/>
                    <a:pt x="229" y="173"/>
                  </a:cubicBezTo>
                  <a:cubicBezTo>
                    <a:pt x="229" y="173"/>
                    <a:pt x="232" y="177"/>
                    <a:pt x="232" y="177"/>
                  </a:cubicBezTo>
                  <a:cubicBezTo>
                    <a:pt x="234" y="177"/>
                    <a:pt x="235" y="178"/>
                    <a:pt x="236" y="178"/>
                  </a:cubicBezTo>
                  <a:cubicBezTo>
                    <a:pt x="238" y="178"/>
                    <a:pt x="238" y="177"/>
                    <a:pt x="239" y="178"/>
                  </a:cubicBezTo>
                  <a:cubicBezTo>
                    <a:pt x="242" y="179"/>
                    <a:pt x="244" y="180"/>
                    <a:pt x="246" y="181"/>
                  </a:cubicBezTo>
                  <a:cubicBezTo>
                    <a:pt x="247" y="182"/>
                    <a:pt x="248" y="181"/>
                    <a:pt x="249" y="181"/>
                  </a:cubicBezTo>
                  <a:cubicBezTo>
                    <a:pt x="250" y="180"/>
                    <a:pt x="251" y="180"/>
                    <a:pt x="252" y="180"/>
                  </a:cubicBezTo>
                  <a:cubicBezTo>
                    <a:pt x="253" y="180"/>
                    <a:pt x="254" y="181"/>
                    <a:pt x="255" y="181"/>
                  </a:cubicBezTo>
                  <a:cubicBezTo>
                    <a:pt x="257" y="181"/>
                    <a:pt x="258" y="180"/>
                    <a:pt x="259" y="179"/>
                  </a:cubicBezTo>
                  <a:cubicBezTo>
                    <a:pt x="260" y="178"/>
                    <a:pt x="263" y="175"/>
                    <a:pt x="264" y="175"/>
                  </a:cubicBezTo>
                  <a:cubicBezTo>
                    <a:pt x="264" y="175"/>
                    <a:pt x="265" y="176"/>
                    <a:pt x="265" y="176"/>
                  </a:cubicBezTo>
                  <a:cubicBezTo>
                    <a:pt x="267" y="176"/>
                    <a:pt x="268" y="176"/>
                    <a:pt x="269" y="176"/>
                  </a:cubicBezTo>
                  <a:cubicBezTo>
                    <a:pt x="273" y="176"/>
                    <a:pt x="272" y="179"/>
                    <a:pt x="274" y="181"/>
                  </a:cubicBezTo>
                  <a:cubicBezTo>
                    <a:pt x="275" y="182"/>
                    <a:pt x="279" y="181"/>
                    <a:pt x="279" y="183"/>
                  </a:cubicBezTo>
                  <a:cubicBezTo>
                    <a:pt x="279" y="185"/>
                    <a:pt x="280" y="187"/>
                    <a:pt x="281" y="189"/>
                  </a:cubicBezTo>
                  <a:cubicBezTo>
                    <a:pt x="281" y="194"/>
                    <a:pt x="290" y="193"/>
                    <a:pt x="293" y="194"/>
                  </a:cubicBezTo>
                  <a:cubicBezTo>
                    <a:pt x="295" y="194"/>
                    <a:pt x="298" y="194"/>
                    <a:pt x="299" y="195"/>
                  </a:cubicBezTo>
                  <a:cubicBezTo>
                    <a:pt x="300" y="196"/>
                    <a:pt x="305" y="201"/>
                    <a:pt x="304" y="201"/>
                  </a:cubicBezTo>
                  <a:cubicBezTo>
                    <a:pt x="302" y="203"/>
                    <a:pt x="302" y="203"/>
                    <a:pt x="300" y="202"/>
                  </a:cubicBezTo>
                  <a:cubicBezTo>
                    <a:pt x="299" y="201"/>
                    <a:pt x="295" y="199"/>
                    <a:pt x="295" y="199"/>
                  </a:cubicBezTo>
                  <a:cubicBezTo>
                    <a:pt x="295" y="200"/>
                    <a:pt x="298" y="201"/>
                    <a:pt x="297" y="203"/>
                  </a:cubicBezTo>
                  <a:cubicBezTo>
                    <a:pt x="296" y="204"/>
                    <a:pt x="295" y="206"/>
                    <a:pt x="295" y="207"/>
                  </a:cubicBezTo>
                  <a:cubicBezTo>
                    <a:pt x="295" y="209"/>
                    <a:pt x="295" y="210"/>
                    <a:pt x="294" y="211"/>
                  </a:cubicBezTo>
                  <a:cubicBezTo>
                    <a:pt x="294" y="212"/>
                    <a:pt x="291" y="213"/>
                    <a:pt x="291" y="213"/>
                  </a:cubicBezTo>
                  <a:cubicBezTo>
                    <a:pt x="290" y="214"/>
                    <a:pt x="287" y="219"/>
                    <a:pt x="291" y="219"/>
                  </a:cubicBezTo>
                  <a:cubicBezTo>
                    <a:pt x="292" y="219"/>
                    <a:pt x="294" y="217"/>
                    <a:pt x="296" y="215"/>
                  </a:cubicBezTo>
                  <a:cubicBezTo>
                    <a:pt x="298" y="214"/>
                    <a:pt x="299" y="216"/>
                    <a:pt x="301" y="215"/>
                  </a:cubicBezTo>
                  <a:cubicBezTo>
                    <a:pt x="304" y="215"/>
                    <a:pt x="305" y="213"/>
                    <a:pt x="308" y="213"/>
                  </a:cubicBezTo>
                  <a:cubicBezTo>
                    <a:pt x="308" y="211"/>
                    <a:pt x="308" y="212"/>
                    <a:pt x="306" y="211"/>
                  </a:cubicBezTo>
                  <a:cubicBezTo>
                    <a:pt x="305" y="211"/>
                    <a:pt x="305" y="210"/>
                    <a:pt x="306" y="210"/>
                  </a:cubicBezTo>
                  <a:cubicBezTo>
                    <a:pt x="307" y="208"/>
                    <a:pt x="308" y="207"/>
                    <a:pt x="311" y="207"/>
                  </a:cubicBezTo>
                  <a:cubicBezTo>
                    <a:pt x="312" y="207"/>
                    <a:pt x="315" y="205"/>
                    <a:pt x="317" y="206"/>
                  </a:cubicBezTo>
                  <a:cubicBezTo>
                    <a:pt x="319" y="207"/>
                    <a:pt x="320" y="203"/>
                    <a:pt x="322" y="206"/>
                  </a:cubicBezTo>
                  <a:cubicBezTo>
                    <a:pt x="324" y="204"/>
                    <a:pt x="325" y="203"/>
                    <a:pt x="327" y="201"/>
                  </a:cubicBezTo>
                  <a:cubicBezTo>
                    <a:pt x="329" y="200"/>
                    <a:pt x="330" y="200"/>
                    <a:pt x="332" y="200"/>
                  </a:cubicBezTo>
                  <a:cubicBezTo>
                    <a:pt x="335" y="200"/>
                    <a:pt x="339" y="200"/>
                    <a:pt x="342" y="200"/>
                  </a:cubicBezTo>
                  <a:cubicBezTo>
                    <a:pt x="345" y="200"/>
                    <a:pt x="346" y="201"/>
                    <a:pt x="347" y="199"/>
                  </a:cubicBezTo>
                  <a:cubicBezTo>
                    <a:pt x="348" y="198"/>
                    <a:pt x="349" y="199"/>
                    <a:pt x="350" y="198"/>
                  </a:cubicBezTo>
                  <a:cubicBezTo>
                    <a:pt x="351" y="196"/>
                    <a:pt x="352" y="195"/>
                    <a:pt x="352" y="193"/>
                  </a:cubicBezTo>
                  <a:cubicBezTo>
                    <a:pt x="353" y="191"/>
                    <a:pt x="353" y="190"/>
                    <a:pt x="354" y="188"/>
                  </a:cubicBezTo>
                  <a:cubicBezTo>
                    <a:pt x="355" y="187"/>
                    <a:pt x="356" y="186"/>
                    <a:pt x="357" y="185"/>
                  </a:cubicBezTo>
                  <a:cubicBezTo>
                    <a:pt x="358" y="184"/>
                    <a:pt x="359" y="187"/>
                    <a:pt x="361" y="186"/>
                  </a:cubicBezTo>
                  <a:cubicBezTo>
                    <a:pt x="363" y="184"/>
                    <a:pt x="365" y="187"/>
                    <a:pt x="365" y="189"/>
                  </a:cubicBezTo>
                  <a:cubicBezTo>
                    <a:pt x="365" y="190"/>
                    <a:pt x="364" y="196"/>
                    <a:pt x="366" y="196"/>
                  </a:cubicBezTo>
                  <a:cubicBezTo>
                    <a:pt x="367" y="197"/>
                    <a:pt x="368" y="199"/>
                    <a:pt x="369" y="201"/>
                  </a:cubicBezTo>
                  <a:cubicBezTo>
                    <a:pt x="370" y="199"/>
                    <a:pt x="381" y="196"/>
                    <a:pt x="381" y="196"/>
                  </a:cubicBezTo>
                  <a:cubicBezTo>
                    <a:pt x="381" y="195"/>
                    <a:pt x="380" y="195"/>
                    <a:pt x="380" y="194"/>
                  </a:cubicBezTo>
                  <a:cubicBezTo>
                    <a:pt x="380" y="194"/>
                    <a:pt x="382" y="196"/>
                    <a:pt x="382" y="196"/>
                  </a:cubicBezTo>
                  <a:cubicBezTo>
                    <a:pt x="382" y="197"/>
                    <a:pt x="380" y="197"/>
                    <a:pt x="380" y="197"/>
                  </a:cubicBezTo>
                  <a:cubicBezTo>
                    <a:pt x="380" y="197"/>
                    <a:pt x="386" y="198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9"/>
                    <a:pt x="386" y="199"/>
                  </a:cubicBezTo>
                  <a:cubicBezTo>
                    <a:pt x="385" y="199"/>
                    <a:pt x="384" y="199"/>
                    <a:pt x="383" y="200"/>
                  </a:cubicBezTo>
                  <a:cubicBezTo>
                    <a:pt x="383" y="201"/>
                    <a:pt x="382" y="198"/>
                    <a:pt x="382" y="198"/>
                  </a:cubicBezTo>
                  <a:cubicBezTo>
                    <a:pt x="381" y="198"/>
                    <a:pt x="381" y="199"/>
                    <a:pt x="381" y="199"/>
                  </a:cubicBezTo>
                  <a:cubicBezTo>
                    <a:pt x="381" y="199"/>
                    <a:pt x="381" y="198"/>
                    <a:pt x="380" y="199"/>
                  </a:cubicBezTo>
                  <a:cubicBezTo>
                    <a:pt x="379" y="200"/>
                    <a:pt x="378" y="200"/>
                    <a:pt x="377" y="201"/>
                  </a:cubicBezTo>
                  <a:cubicBezTo>
                    <a:pt x="375" y="202"/>
                    <a:pt x="371" y="205"/>
                    <a:pt x="373" y="208"/>
                  </a:cubicBezTo>
                  <a:cubicBezTo>
                    <a:pt x="376" y="210"/>
                    <a:pt x="378" y="208"/>
                    <a:pt x="379" y="207"/>
                  </a:cubicBezTo>
                  <a:cubicBezTo>
                    <a:pt x="380" y="206"/>
                    <a:pt x="384" y="203"/>
                    <a:pt x="384" y="202"/>
                  </a:cubicBezTo>
                  <a:cubicBezTo>
                    <a:pt x="384" y="203"/>
                    <a:pt x="386" y="204"/>
                    <a:pt x="387" y="203"/>
                  </a:cubicBezTo>
                  <a:cubicBezTo>
                    <a:pt x="387" y="202"/>
                    <a:pt x="390" y="201"/>
                    <a:pt x="391" y="201"/>
                  </a:cubicBezTo>
                  <a:cubicBezTo>
                    <a:pt x="393" y="200"/>
                    <a:pt x="395" y="199"/>
                    <a:pt x="397" y="199"/>
                  </a:cubicBezTo>
                  <a:cubicBezTo>
                    <a:pt x="398" y="199"/>
                    <a:pt x="398" y="199"/>
                    <a:pt x="398" y="198"/>
                  </a:cubicBezTo>
                  <a:cubicBezTo>
                    <a:pt x="397" y="197"/>
                    <a:pt x="398" y="197"/>
                    <a:pt x="398" y="197"/>
                  </a:cubicBezTo>
                  <a:cubicBezTo>
                    <a:pt x="398" y="196"/>
                    <a:pt x="396" y="197"/>
                    <a:pt x="395" y="196"/>
                  </a:cubicBezTo>
                  <a:cubicBezTo>
                    <a:pt x="394" y="196"/>
                    <a:pt x="395" y="194"/>
                    <a:pt x="393" y="196"/>
                  </a:cubicBezTo>
                  <a:cubicBezTo>
                    <a:pt x="391" y="197"/>
                    <a:pt x="387" y="196"/>
                    <a:pt x="385" y="195"/>
                  </a:cubicBezTo>
                  <a:cubicBezTo>
                    <a:pt x="384" y="195"/>
                    <a:pt x="385" y="193"/>
                    <a:pt x="384" y="193"/>
                  </a:cubicBezTo>
                  <a:cubicBezTo>
                    <a:pt x="384" y="193"/>
                    <a:pt x="382" y="193"/>
                    <a:pt x="381" y="192"/>
                  </a:cubicBezTo>
                  <a:cubicBezTo>
                    <a:pt x="380" y="192"/>
                    <a:pt x="380" y="189"/>
                    <a:pt x="380" y="188"/>
                  </a:cubicBezTo>
                  <a:cubicBezTo>
                    <a:pt x="380" y="187"/>
                    <a:pt x="378" y="188"/>
                    <a:pt x="377" y="187"/>
                  </a:cubicBezTo>
                  <a:cubicBezTo>
                    <a:pt x="377" y="187"/>
                    <a:pt x="379" y="185"/>
                    <a:pt x="379" y="185"/>
                  </a:cubicBezTo>
                  <a:cubicBezTo>
                    <a:pt x="380" y="184"/>
                    <a:pt x="380" y="181"/>
                    <a:pt x="378" y="181"/>
                  </a:cubicBezTo>
                  <a:cubicBezTo>
                    <a:pt x="378" y="181"/>
                    <a:pt x="376" y="185"/>
                    <a:pt x="375" y="183"/>
                  </a:cubicBezTo>
                  <a:cubicBezTo>
                    <a:pt x="375" y="181"/>
                    <a:pt x="374" y="182"/>
                    <a:pt x="373" y="181"/>
                  </a:cubicBezTo>
                  <a:cubicBezTo>
                    <a:pt x="373" y="180"/>
                    <a:pt x="376" y="181"/>
                    <a:pt x="376" y="181"/>
                  </a:cubicBezTo>
                  <a:cubicBezTo>
                    <a:pt x="378" y="181"/>
                    <a:pt x="379" y="180"/>
                    <a:pt x="380" y="180"/>
                  </a:cubicBezTo>
                  <a:cubicBezTo>
                    <a:pt x="381" y="179"/>
                    <a:pt x="382" y="179"/>
                    <a:pt x="383" y="179"/>
                  </a:cubicBezTo>
                  <a:cubicBezTo>
                    <a:pt x="384" y="178"/>
                    <a:pt x="382" y="176"/>
                    <a:pt x="382" y="176"/>
                  </a:cubicBezTo>
                  <a:cubicBezTo>
                    <a:pt x="382" y="176"/>
                    <a:pt x="383" y="176"/>
                    <a:pt x="383" y="176"/>
                  </a:cubicBezTo>
                  <a:cubicBezTo>
                    <a:pt x="383" y="176"/>
                    <a:pt x="379" y="174"/>
                    <a:pt x="379" y="174"/>
                  </a:cubicBezTo>
                  <a:cubicBezTo>
                    <a:pt x="377" y="173"/>
                    <a:pt x="375" y="173"/>
                    <a:pt x="373" y="174"/>
                  </a:cubicBezTo>
                  <a:cubicBezTo>
                    <a:pt x="369" y="175"/>
                    <a:pt x="366" y="176"/>
                    <a:pt x="363" y="178"/>
                  </a:cubicBezTo>
                  <a:cubicBezTo>
                    <a:pt x="360" y="179"/>
                    <a:pt x="358" y="181"/>
                    <a:pt x="355" y="183"/>
                  </a:cubicBezTo>
                  <a:cubicBezTo>
                    <a:pt x="354" y="184"/>
                    <a:pt x="353" y="185"/>
                    <a:pt x="352" y="187"/>
                  </a:cubicBezTo>
                  <a:cubicBezTo>
                    <a:pt x="352" y="187"/>
                    <a:pt x="348" y="189"/>
                    <a:pt x="348" y="189"/>
                  </a:cubicBezTo>
                  <a:cubicBezTo>
                    <a:pt x="348" y="188"/>
                    <a:pt x="353" y="184"/>
                    <a:pt x="354" y="183"/>
                  </a:cubicBezTo>
                  <a:cubicBezTo>
                    <a:pt x="354" y="182"/>
                    <a:pt x="355" y="181"/>
                    <a:pt x="354" y="180"/>
                  </a:cubicBezTo>
                  <a:cubicBezTo>
                    <a:pt x="353" y="180"/>
                    <a:pt x="351" y="179"/>
                    <a:pt x="350" y="179"/>
                  </a:cubicBezTo>
                  <a:cubicBezTo>
                    <a:pt x="351" y="179"/>
                    <a:pt x="353" y="180"/>
                    <a:pt x="354" y="180"/>
                  </a:cubicBezTo>
                  <a:cubicBezTo>
                    <a:pt x="356" y="181"/>
                    <a:pt x="358" y="178"/>
                    <a:pt x="359" y="177"/>
                  </a:cubicBezTo>
                  <a:cubicBezTo>
                    <a:pt x="360" y="176"/>
                    <a:pt x="361" y="174"/>
                    <a:pt x="363" y="173"/>
                  </a:cubicBezTo>
                  <a:cubicBezTo>
                    <a:pt x="365" y="173"/>
                    <a:pt x="367" y="174"/>
                    <a:pt x="368" y="172"/>
                  </a:cubicBezTo>
                  <a:cubicBezTo>
                    <a:pt x="369" y="168"/>
                    <a:pt x="371" y="167"/>
                    <a:pt x="375" y="167"/>
                  </a:cubicBezTo>
                  <a:cubicBezTo>
                    <a:pt x="379" y="167"/>
                    <a:pt x="383" y="167"/>
                    <a:pt x="387" y="167"/>
                  </a:cubicBezTo>
                  <a:cubicBezTo>
                    <a:pt x="394" y="167"/>
                    <a:pt x="404" y="169"/>
                    <a:pt x="409" y="163"/>
                  </a:cubicBezTo>
                  <a:cubicBezTo>
                    <a:pt x="411" y="161"/>
                    <a:pt x="412" y="160"/>
                    <a:pt x="414" y="160"/>
                  </a:cubicBezTo>
                  <a:cubicBezTo>
                    <a:pt x="416" y="160"/>
                    <a:pt x="418" y="160"/>
                    <a:pt x="421" y="158"/>
                  </a:cubicBezTo>
                  <a:cubicBezTo>
                    <a:pt x="422" y="158"/>
                    <a:pt x="425" y="156"/>
                    <a:pt x="425" y="155"/>
                  </a:cubicBezTo>
                  <a:cubicBezTo>
                    <a:pt x="427" y="152"/>
                    <a:pt x="422" y="153"/>
                    <a:pt x="422" y="152"/>
                  </a:cubicBezTo>
                  <a:cubicBezTo>
                    <a:pt x="422" y="151"/>
                    <a:pt x="424" y="151"/>
                    <a:pt x="424" y="151"/>
                  </a:cubicBezTo>
                  <a:cubicBezTo>
                    <a:pt x="425" y="150"/>
                    <a:pt x="424" y="149"/>
                    <a:pt x="424" y="148"/>
                  </a:cubicBezTo>
                  <a:cubicBezTo>
                    <a:pt x="424" y="148"/>
                    <a:pt x="425" y="147"/>
                    <a:pt x="425" y="147"/>
                  </a:cubicBezTo>
                  <a:cubicBezTo>
                    <a:pt x="425" y="146"/>
                    <a:pt x="423" y="145"/>
                    <a:pt x="423" y="145"/>
                  </a:cubicBezTo>
                  <a:cubicBezTo>
                    <a:pt x="422" y="144"/>
                    <a:pt x="421" y="144"/>
                    <a:pt x="421" y="143"/>
                  </a:cubicBezTo>
                  <a:cubicBezTo>
                    <a:pt x="420" y="143"/>
                    <a:pt x="418" y="146"/>
                    <a:pt x="417" y="144"/>
                  </a:cubicBezTo>
                  <a:cubicBezTo>
                    <a:pt x="417" y="144"/>
                    <a:pt x="419" y="143"/>
                    <a:pt x="418" y="143"/>
                  </a:cubicBezTo>
                  <a:cubicBezTo>
                    <a:pt x="418" y="142"/>
                    <a:pt x="417" y="141"/>
                    <a:pt x="416" y="141"/>
                  </a:cubicBezTo>
                  <a:cubicBezTo>
                    <a:pt x="415" y="140"/>
                    <a:pt x="411" y="141"/>
                    <a:pt x="410" y="142"/>
                  </a:cubicBezTo>
                  <a:cubicBezTo>
                    <a:pt x="409" y="144"/>
                    <a:pt x="406" y="145"/>
                    <a:pt x="404" y="146"/>
                  </a:cubicBezTo>
                  <a:cubicBezTo>
                    <a:pt x="403" y="146"/>
                    <a:pt x="400" y="144"/>
                    <a:pt x="400" y="143"/>
                  </a:cubicBezTo>
                  <a:cubicBezTo>
                    <a:pt x="400" y="142"/>
                    <a:pt x="403" y="145"/>
                    <a:pt x="403" y="145"/>
                  </a:cubicBezTo>
                  <a:cubicBezTo>
                    <a:pt x="404" y="145"/>
                    <a:pt x="408" y="142"/>
                    <a:pt x="408" y="142"/>
                  </a:cubicBezTo>
                  <a:cubicBezTo>
                    <a:pt x="408" y="142"/>
                    <a:pt x="406" y="141"/>
                    <a:pt x="406" y="141"/>
                  </a:cubicBezTo>
                  <a:cubicBezTo>
                    <a:pt x="409" y="140"/>
                    <a:pt x="412" y="140"/>
                    <a:pt x="415" y="139"/>
                  </a:cubicBezTo>
                  <a:cubicBezTo>
                    <a:pt x="415" y="139"/>
                    <a:pt x="417" y="138"/>
                    <a:pt x="416" y="137"/>
                  </a:cubicBezTo>
                  <a:cubicBezTo>
                    <a:pt x="416" y="137"/>
                    <a:pt x="414" y="135"/>
                    <a:pt x="414" y="135"/>
                  </a:cubicBezTo>
                  <a:cubicBezTo>
                    <a:pt x="412" y="136"/>
                    <a:pt x="410" y="136"/>
                    <a:pt x="409" y="134"/>
                  </a:cubicBezTo>
                  <a:cubicBezTo>
                    <a:pt x="408" y="134"/>
                    <a:pt x="404" y="137"/>
                    <a:pt x="404" y="136"/>
                  </a:cubicBezTo>
                  <a:cubicBezTo>
                    <a:pt x="404" y="136"/>
                    <a:pt x="407" y="133"/>
                    <a:pt x="404" y="134"/>
                  </a:cubicBezTo>
                  <a:cubicBezTo>
                    <a:pt x="404" y="134"/>
                    <a:pt x="400" y="135"/>
                    <a:pt x="400" y="135"/>
                  </a:cubicBezTo>
                  <a:cubicBezTo>
                    <a:pt x="401" y="133"/>
                    <a:pt x="404" y="133"/>
                    <a:pt x="402" y="130"/>
                  </a:cubicBezTo>
                  <a:cubicBezTo>
                    <a:pt x="402" y="130"/>
                    <a:pt x="398" y="128"/>
                    <a:pt x="398" y="128"/>
                  </a:cubicBezTo>
                  <a:cubicBezTo>
                    <a:pt x="396" y="128"/>
                    <a:pt x="396" y="126"/>
                    <a:pt x="394" y="126"/>
                  </a:cubicBezTo>
                  <a:cubicBezTo>
                    <a:pt x="395" y="126"/>
                    <a:pt x="392" y="122"/>
                    <a:pt x="392" y="122"/>
                  </a:cubicBezTo>
                  <a:cubicBezTo>
                    <a:pt x="392" y="122"/>
                    <a:pt x="393" y="123"/>
                    <a:pt x="394" y="123"/>
                  </a:cubicBezTo>
                  <a:cubicBezTo>
                    <a:pt x="395" y="124"/>
                    <a:pt x="395" y="122"/>
                    <a:pt x="396" y="122"/>
                  </a:cubicBezTo>
                  <a:cubicBezTo>
                    <a:pt x="400" y="121"/>
                    <a:pt x="393" y="118"/>
                    <a:pt x="392" y="117"/>
                  </a:cubicBezTo>
                  <a:cubicBezTo>
                    <a:pt x="392" y="118"/>
                    <a:pt x="394" y="116"/>
                    <a:pt x="394" y="116"/>
                  </a:cubicBezTo>
                  <a:cubicBezTo>
                    <a:pt x="395" y="115"/>
                    <a:pt x="393" y="115"/>
                    <a:pt x="392" y="114"/>
                  </a:cubicBezTo>
                  <a:cubicBezTo>
                    <a:pt x="392" y="114"/>
                    <a:pt x="391" y="113"/>
                    <a:pt x="390" y="113"/>
                  </a:cubicBezTo>
                  <a:cubicBezTo>
                    <a:pt x="390" y="113"/>
                    <a:pt x="388" y="113"/>
                    <a:pt x="388" y="113"/>
                  </a:cubicBezTo>
                  <a:cubicBezTo>
                    <a:pt x="389" y="112"/>
                    <a:pt x="391" y="113"/>
                    <a:pt x="390" y="110"/>
                  </a:cubicBezTo>
                  <a:cubicBezTo>
                    <a:pt x="389" y="110"/>
                    <a:pt x="386" y="111"/>
                    <a:pt x="386" y="111"/>
                  </a:cubicBezTo>
                  <a:cubicBezTo>
                    <a:pt x="386" y="110"/>
                    <a:pt x="389" y="110"/>
                    <a:pt x="388" y="108"/>
                  </a:cubicBezTo>
                  <a:cubicBezTo>
                    <a:pt x="388" y="107"/>
                    <a:pt x="388" y="106"/>
                    <a:pt x="387" y="105"/>
                  </a:cubicBezTo>
                  <a:cubicBezTo>
                    <a:pt x="387" y="105"/>
                    <a:pt x="386" y="106"/>
                    <a:pt x="386" y="105"/>
                  </a:cubicBezTo>
                  <a:cubicBezTo>
                    <a:pt x="386" y="106"/>
                    <a:pt x="384" y="102"/>
                    <a:pt x="384" y="102"/>
                  </a:cubicBezTo>
                  <a:cubicBezTo>
                    <a:pt x="383" y="100"/>
                    <a:pt x="382" y="99"/>
                    <a:pt x="382" y="98"/>
                  </a:cubicBezTo>
                  <a:cubicBezTo>
                    <a:pt x="381" y="96"/>
                    <a:pt x="381" y="94"/>
                    <a:pt x="379" y="97"/>
                  </a:cubicBezTo>
                  <a:cubicBezTo>
                    <a:pt x="379" y="97"/>
                    <a:pt x="378" y="101"/>
                    <a:pt x="379" y="100"/>
                  </a:cubicBezTo>
                  <a:cubicBezTo>
                    <a:pt x="375" y="101"/>
                    <a:pt x="377" y="101"/>
                    <a:pt x="378" y="104"/>
                  </a:cubicBezTo>
                  <a:cubicBezTo>
                    <a:pt x="378" y="103"/>
                    <a:pt x="377" y="103"/>
                    <a:pt x="377" y="104"/>
                  </a:cubicBezTo>
                  <a:cubicBezTo>
                    <a:pt x="376" y="104"/>
                    <a:pt x="376" y="104"/>
                    <a:pt x="375" y="105"/>
                  </a:cubicBezTo>
                  <a:cubicBezTo>
                    <a:pt x="375" y="105"/>
                    <a:pt x="377" y="106"/>
                    <a:pt x="377" y="106"/>
                  </a:cubicBezTo>
                  <a:cubicBezTo>
                    <a:pt x="376" y="107"/>
                    <a:pt x="374" y="106"/>
                    <a:pt x="374" y="107"/>
                  </a:cubicBezTo>
                  <a:cubicBezTo>
                    <a:pt x="373" y="108"/>
                    <a:pt x="375" y="110"/>
                    <a:pt x="373" y="111"/>
                  </a:cubicBezTo>
                  <a:cubicBezTo>
                    <a:pt x="374" y="111"/>
                    <a:pt x="372" y="107"/>
                    <a:pt x="370" y="109"/>
                  </a:cubicBezTo>
                  <a:cubicBezTo>
                    <a:pt x="370" y="110"/>
                    <a:pt x="366" y="113"/>
                    <a:pt x="366" y="113"/>
                  </a:cubicBezTo>
                  <a:cubicBezTo>
                    <a:pt x="365" y="113"/>
                    <a:pt x="365" y="112"/>
                    <a:pt x="365" y="111"/>
                  </a:cubicBezTo>
                  <a:cubicBezTo>
                    <a:pt x="364" y="111"/>
                    <a:pt x="364" y="112"/>
                    <a:pt x="364" y="112"/>
                  </a:cubicBezTo>
                  <a:cubicBezTo>
                    <a:pt x="363" y="111"/>
                    <a:pt x="364" y="111"/>
                    <a:pt x="364" y="110"/>
                  </a:cubicBezTo>
                  <a:cubicBezTo>
                    <a:pt x="364" y="111"/>
                    <a:pt x="357" y="116"/>
                    <a:pt x="357" y="115"/>
                  </a:cubicBezTo>
                  <a:cubicBezTo>
                    <a:pt x="356" y="114"/>
                    <a:pt x="360" y="113"/>
                    <a:pt x="361" y="113"/>
                  </a:cubicBezTo>
                  <a:cubicBezTo>
                    <a:pt x="363" y="111"/>
                    <a:pt x="363" y="110"/>
                    <a:pt x="362" y="108"/>
                  </a:cubicBezTo>
                  <a:cubicBezTo>
                    <a:pt x="361" y="107"/>
                    <a:pt x="358" y="107"/>
                    <a:pt x="357" y="107"/>
                  </a:cubicBezTo>
                  <a:cubicBezTo>
                    <a:pt x="356" y="107"/>
                    <a:pt x="356" y="108"/>
                    <a:pt x="356" y="108"/>
                  </a:cubicBezTo>
                  <a:cubicBezTo>
                    <a:pt x="355" y="110"/>
                    <a:pt x="353" y="108"/>
                    <a:pt x="352" y="108"/>
                  </a:cubicBezTo>
                  <a:cubicBezTo>
                    <a:pt x="353" y="108"/>
                    <a:pt x="355" y="106"/>
                    <a:pt x="355" y="106"/>
                  </a:cubicBezTo>
                  <a:cubicBezTo>
                    <a:pt x="355" y="106"/>
                    <a:pt x="356" y="107"/>
                    <a:pt x="356" y="107"/>
                  </a:cubicBezTo>
                  <a:cubicBezTo>
                    <a:pt x="355" y="107"/>
                    <a:pt x="357" y="105"/>
                    <a:pt x="357" y="105"/>
                  </a:cubicBezTo>
                  <a:cubicBezTo>
                    <a:pt x="358" y="103"/>
                    <a:pt x="356" y="104"/>
                    <a:pt x="355" y="103"/>
                  </a:cubicBezTo>
                  <a:cubicBezTo>
                    <a:pt x="355" y="103"/>
                    <a:pt x="356" y="98"/>
                    <a:pt x="354" y="99"/>
                  </a:cubicBezTo>
                  <a:cubicBezTo>
                    <a:pt x="355" y="98"/>
                    <a:pt x="356" y="98"/>
                    <a:pt x="355" y="96"/>
                  </a:cubicBezTo>
                  <a:cubicBezTo>
                    <a:pt x="353" y="95"/>
                    <a:pt x="357" y="94"/>
                    <a:pt x="356" y="92"/>
                  </a:cubicBezTo>
                  <a:cubicBezTo>
                    <a:pt x="356" y="91"/>
                    <a:pt x="354" y="93"/>
                    <a:pt x="353" y="92"/>
                  </a:cubicBezTo>
                  <a:cubicBezTo>
                    <a:pt x="352" y="91"/>
                    <a:pt x="350" y="91"/>
                    <a:pt x="349" y="91"/>
                  </a:cubicBezTo>
                  <a:cubicBezTo>
                    <a:pt x="347" y="90"/>
                    <a:pt x="346" y="90"/>
                    <a:pt x="345" y="88"/>
                  </a:cubicBezTo>
                  <a:cubicBezTo>
                    <a:pt x="345" y="86"/>
                    <a:pt x="342" y="87"/>
                    <a:pt x="342" y="85"/>
                  </a:cubicBezTo>
                  <a:cubicBezTo>
                    <a:pt x="342" y="84"/>
                    <a:pt x="340" y="85"/>
                    <a:pt x="340" y="85"/>
                  </a:cubicBezTo>
                  <a:cubicBezTo>
                    <a:pt x="341" y="83"/>
                    <a:pt x="339" y="83"/>
                    <a:pt x="338" y="82"/>
                  </a:cubicBezTo>
                  <a:cubicBezTo>
                    <a:pt x="336" y="81"/>
                    <a:pt x="336" y="80"/>
                    <a:pt x="334" y="81"/>
                  </a:cubicBezTo>
                  <a:cubicBezTo>
                    <a:pt x="332" y="82"/>
                    <a:pt x="331" y="83"/>
                    <a:pt x="329" y="82"/>
                  </a:cubicBezTo>
                  <a:cubicBezTo>
                    <a:pt x="327" y="81"/>
                    <a:pt x="326" y="83"/>
                    <a:pt x="324" y="82"/>
                  </a:cubicBezTo>
                  <a:cubicBezTo>
                    <a:pt x="322" y="80"/>
                    <a:pt x="320" y="80"/>
                    <a:pt x="318" y="80"/>
                  </a:cubicBezTo>
                  <a:cubicBezTo>
                    <a:pt x="316" y="80"/>
                    <a:pt x="314" y="80"/>
                    <a:pt x="313" y="82"/>
                  </a:cubicBezTo>
                  <a:cubicBezTo>
                    <a:pt x="312" y="84"/>
                    <a:pt x="315" y="85"/>
                    <a:pt x="315" y="86"/>
                  </a:cubicBezTo>
                  <a:cubicBezTo>
                    <a:pt x="316" y="87"/>
                    <a:pt x="315" y="90"/>
                    <a:pt x="314" y="91"/>
                  </a:cubicBezTo>
                  <a:cubicBezTo>
                    <a:pt x="314" y="92"/>
                    <a:pt x="314" y="91"/>
                    <a:pt x="313" y="92"/>
                  </a:cubicBezTo>
                  <a:cubicBezTo>
                    <a:pt x="313" y="92"/>
                    <a:pt x="315" y="94"/>
                    <a:pt x="315" y="94"/>
                  </a:cubicBezTo>
                  <a:cubicBezTo>
                    <a:pt x="315" y="96"/>
                    <a:pt x="316" y="98"/>
                    <a:pt x="316" y="99"/>
                  </a:cubicBezTo>
                  <a:cubicBezTo>
                    <a:pt x="316" y="100"/>
                    <a:pt x="316" y="100"/>
                    <a:pt x="316" y="101"/>
                  </a:cubicBezTo>
                  <a:cubicBezTo>
                    <a:pt x="316" y="102"/>
                    <a:pt x="315" y="101"/>
                    <a:pt x="315" y="101"/>
                  </a:cubicBezTo>
                  <a:cubicBezTo>
                    <a:pt x="314" y="102"/>
                    <a:pt x="314" y="104"/>
                    <a:pt x="314" y="104"/>
                  </a:cubicBezTo>
                  <a:cubicBezTo>
                    <a:pt x="313" y="105"/>
                    <a:pt x="312" y="106"/>
                    <a:pt x="312" y="107"/>
                  </a:cubicBezTo>
                  <a:cubicBezTo>
                    <a:pt x="311" y="109"/>
                    <a:pt x="311" y="109"/>
                    <a:pt x="312" y="110"/>
                  </a:cubicBezTo>
                  <a:cubicBezTo>
                    <a:pt x="315" y="112"/>
                    <a:pt x="318" y="114"/>
                    <a:pt x="320" y="116"/>
                  </a:cubicBezTo>
                  <a:cubicBezTo>
                    <a:pt x="321" y="119"/>
                    <a:pt x="322" y="124"/>
                    <a:pt x="321" y="127"/>
                  </a:cubicBezTo>
                  <a:cubicBezTo>
                    <a:pt x="319" y="131"/>
                    <a:pt x="313" y="133"/>
                    <a:pt x="310" y="135"/>
                  </a:cubicBezTo>
                  <a:cubicBezTo>
                    <a:pt x="309" y="136"/>
                    <a:pt x="308" y="136"/>
                    <a:pt x="307" y="137"/>
                  </a:cubicBezTo>
                  <a:cubicBezTo>
                    <a:pt x="304" y="138"/>
                    <a:pt x="308" y="141"/>
                    <a:pt x="308" y="143"/>
                  </a:cubicBezTo>
                  <a:cubicBezTo>
                    <a:pt x="308" y="143"/>
                    <a:pt x="309" y="145"/>
                    <a:pt x="309" y="146"/>
                  </a:cubicBezTo>
                  <a:cubicBezTo>
                    <a:pt x="309" y="148"/>
                    <a:pt x="309" y="149"/>
                    <a:pt x="310" y="151"/>
                  </a:cubicBezTo>
                  <a:cubicBezTo>
                    <a:pt x="311" y="153"/>
                    <a:pt x="311" y="154"/>
                    <a:pt x="309" y="156"/>
                  </a:cubicBezTo>
                  <a:cubicBezTo>
                    <a:pt x="309" y="156"/>
                    <a:pt x="310" y="160"/>
                    <a:pt x="309" y="161"/>
                  </a:cubicBezTo>
                  <a:cubicBezTo>
                    <a:pt x="308" y="161"/>
                    <a:pt x="307" y="157"/>
                    <a:pt x="306" y="159"/>
                  </a:cubicBezTo>
                  <a:cubicBezTo>
                    <a:pt x="305" y="161"/>
                    <a:pt x="307" y="164"/>
                    <a:pt x="307" y="164"/>
                  </a:cubicBezTo>
                  <a:cubicBezTo>
                    <a:pt x="307" y="163"/>
                    <a:pt x="301" y="158"/>
                    <a:pt x="298" y="161"/>
                  </a:cubicBezTo>
                  <a:cubicBezTo>
                    <a:pt x="299" y="160"/>
                    <a:pt x="302" y="159"/>
                    <a:pt x="300" y="157"/>
                  </a:cubicBezTo>
                  <a:cubicBezTo>
                    <a:pt x="299" y="156"/>
                    <a:pt x="298" y="155"/>
                    <a:pt x="297" y="155"/>
                  </a:cubicBezTo>
                  <a:cubicBezTo>
                    <a:pt x="297" y="154"/>
                    <a:pt x="295" y="154"/>
                    <a:pt x="294" y="154"/>
                  </a:cubicBezTo>
                  <a:cubicBezTo>
                    <a:pt x="294" y="153"/>
                    <a:pt x="295" y="153"/>
                    <a:pt x="294" y="151"/>
                  </a:cubicBezTo>
                  <a:cubicBezTo>
                    <a:pt x="293" y="150"/>
                    <a:pt x="292" y="148"/>
                    <a:pt x="293" y="146"/>
                  </a:cubicBezTo>
                  <a:cubicBezTo>
                    <a:pt x="294" y="143"/>
                    <a:pt x="291" y="142"/>
                    <a:pt x="291" y="140"/>
                  </a:cubicBezTo>
                  <a:cubicBezTo>
                    <a:pt x="291" y="138"/>
                    <a:pt x="293" y="137"/>
                    <a:pt x="292" y="135"/>
                  </a:cubicBezTo>
                  <a:cubicBezTo>
                    <a:pt x="290" y="133"/>
                    <a:pt x="286" y="133"/>
                    <a:pt x="283" y="133"/>
                  </a:cubicBezTo>
                  <a:cubicBezTo>
                    <a:pt x="282" y="133"/>
                    <a:pt x="281" y="133"/>
                    <a:pt x="279" y="133"/>
                  </a:cubicBezTo>
                  <a:cubicBezTo>
                    <a:pt x="279" y="133"/>
                    <a:pt x="277" y="135"/>
                    <a:pt x="277" y="135"/>
                  </a:cubicBezTo>
                  <a:cubicBezTo>
                    <a:pt x="277" y="134"/>
                    <a:pt x="278" y="134"/>
                    <a:pt x="277" y="133"/>
                  </a:cubicBezTo>
                  <a:cubicBezTo>
                    <a:pt x="277" y="132"/>
                    <a:pt x="276" y="131"/>
                    <a:pt x="275" y="131"/>
                  </a:cubicBezTo>
                  <a:cubicBezTo>
                    <a:pt x="273" y="130"/>
                    <a:pt x="271" y="130"/>
                    <a:pt x="269" y="129"/>
                  </a:cubicBezTo>
                  <a:cubicBezTo>
                    <a:pt x="266" y="128"/>
                    <a:pt x="264" y="125"/>
                    <a:pt x="261" y="123"/>
                  </a:cubicBezTo>
                  <a:cubicBezTo>
                    <a:pt x="259" y="122"/>
                    <a:pt x="257" y="121"/>
                    <a:pt x="256" y="121"/>
                  </a:cubicBezTo>
                  <a:cubicBezTo>
                    <a:pt x="254" y="121"/>
                    <a:pt x="252" y="119"/>
                    <a:pt x="250" y="119"/>
                  </a:cubicBezTo>
                  <a:cubicBezTo>
                    <a:pt x="249" y="119"/>
                    <a:pt x="240" y="121"/>
                    <a:pt x="240" y="121"/>
                  </a:cubicBezTo>
                  <a:cubicBezTo>
                    <a:pt x="240" y="120"/>
                    <a:pt x="241" y="120"/>
                    <a:pt x="242" y="119"/>
                  </a:cubicBezTo>
                  <a:cubicBezTo>
                    <a:pt x="242" y="118"/>
                    <a:pt x="241" y="117"/>
                    <a:pt x="241" y="117"/>
                  </a:cubicBezTo>
                  <a:cubicBezTo>
                    <a:pt x="240" y="114"/>
                    <a:pt x="239" y="112"/>
                    <a:pt x="238" y="110"/>
                  </a:cubicBezTo>
                  <a:cubicBezTo>
                    <a:pt x="237" y="108"/>
                    <a:pt x="236" y="108"/>
                    <a:pt x="234" y="108"/>
                  </a:cubicBezTo>
                  <a:cubicBezTo>
                    <a:pt x="231" y="108"/>
                    <a:pt x="230" y="108"/>
                    <a:pt x="230" y="105"/>
                  </a:cubicBezTo>
                  <a:cubicBezTo>
                    <a:pt x="231" y="103"/>
                    <a:pt x="230" y="100"/>
                    <a:pt x="230" y="98"/>
                  </a:cubicBezTo>
                  <a:cubicBezTo>
                    <a:pt x="231" y="95"/>
                    <a:pt x="233" y="93"/>
                    <a:pt x="234" y="90"/>
                  </a:cubicBezTo>
                  <a:cubicBezTo>
                    <a:pt x="235" y="88"/>
                    <a:pt x="235" y="87"/>
                    <a:pt x="237" y="86"/>
                  </a:cubicBezTo>
                  <a:cubicBezTo>
                    <a:pt x="238" y="86"/>
                    <a:pt x="237" y="85"/>
                    <a:pt x="237" y="84"/>
                  </a:cubicBezTo>
                  <a:cubicBezTo>
                    <a:pt x="238" y="84"/>
                    <a:pt x="240" y="82"/>
                    <a:pt x="240" y="82"/>
                  </a:cubicBezTo>
                  <a:cubicBezTo>
                    <a:pt x="240" y="82"/>
                    <a:pt x="240" y="82"/>
                    <a:pt x="239" y="81"/>
                  </a:cubicBezTo>
                  <a:cubicBezTo>
                    <a:pt x="239" y="81"/>
                    <a:pt x="240" y="81"/>
                    <a:pt x="240" y="81"/>
                  </a:cubicBezTo>
                  <a:cubicBezTo>
                    <a:pt x="240" y="79"/>
                    <a:pt x="242" y="80"/>
                    <a:pt x="243" y="80"/>
                  </a:cubicBezTo>
                  <a:cubicBezTo>
                    <a:pt x="244" y="80"/>
                    <a:pt x="244" y="79"/>
                    <a:pt x="244" y="79"/>
                  </a:cubicBezTo>
                  <a:cubicBezTo>
                    <a:pt x="245" y="77"/>
                    <a:pt x="243" y="78"/>
                    <a:pt x="242" y="77"/>
                  </a:cubicBezTo>
                  <a:cubicBezTo>
                    <a:pt x="242" y="77"/>
                    <a:pt x="244" y="77"/>
                    <a:pt x="244" y="77"/>
                  </a:cubicBezTo>
                  <a:cubicBezTo>
                    <a:pt x="245" y="76"/>
                    <a:pt x="246" y="77"/>
                    <a:pt x="246" y="77"/>
                  </a:cubicBezTo>
                  <a:cubicBezTo>
                    <a:pt x="248" y="79"/>
                    <a:pt x="248" y="77"/>
                    <a:pt x="250" y="76"/>
                  </a:cubicBezTo>
                  <a:cubicBezTo>
                    <a:pt x="252" y="74"/>
                    <a:pt x="248" y="72"/>
                    <a:pt x="246" y="71"/>
                  </a:cubicBezTo>
                  <a:cubicBezTo>
                    <a:pt x="245" y="71"/>
                    <a:pt x="241" y="72"/>
                    <a:pt x="241" y="72"/>
                  </a:cubicBezTo>
                  <a:cubicBezTo>
                    <a:pt x="240" y="70"/>
                    <a:pt x="243" y="70"/>
                    <a:pt x="240" y="69"/>
                  </a:cubicBezTo>
                  <a:cubicBezTo>
                    <a:pt x="239" y="69"/>
                    <a:pt x="234" y="69"/>
                    <a:pt x="234" y="68"/>
                  </a:cubicBezTo>
                  <a:cubicBezTo>
                    <a:pt x="234" y="67"/>
                    <a:pt x="236" y="67"/>
                    <a:pt x="236" y="67"/>
                  </a:cubicBezTo>
                  <a:cubicBezTo>
                    <a:pt x="237" y="66"/>
                    <a:pt x="237" y="67"/>
                    <a:pt x="238" y="67"/>
                  </a:cubicBezTo>
                  <a:cubicBezTo>
                    <a:pt x="237" y="68"/>
                    <a:pt x="240" y="68"/>
                    <a:pt x="240" y="68"/>
                  </a:cubicBezTo>
                  <a:cubicBezTo>
                    <a:pt x="242" y="68"/>
                    <a:pt x="245" y="70"/>
                    <a:pt x="246" y="70"/>
                  </a:cubicBezTo>
                  <a:cubicBezTo>
                    <a:pt x="247" y="70"/>
                    <a:pt x="248" y="71"/>
                    <a:pt x="249" y="71"/>
                  </a:cubicBezTo>
                  <a:cubicBezTo>
                    <a:pt x="251" y="72"/>
                    <a:pt x="250" y="71"/>
                    <a:pt x="251" y="71"/>
                  </a:cubicBezTo>
                  <a:cubicBezTo>
                    <a:pt x="252" y="71"/>
                    <a:pt x="255" y="71"/>
                    <a:pt x="254" y="70"/>
                  </a:cubicBezTo>
                  <a:cubicBezTo>
                    <a:pt x="253" y="69"/>
                    <a:pt x="254" y="67"/>
                    <a:pt x="255" y="66"/>
                  </a:cubicBezTo>
                  <a:cubicBezTo>
                    <a:pt x="255" y="67"/>
                    <a:pt x="258" y="68"/>
                    <a:pt x="258" y="68"/>
                  </a:cubicBezTo>
                  <a:cubicBezTo>
                    <a:pt x="260" y="68"/>
                    <a:pt x="261" y="68"/>
                    <a:pt x="263" y="67"/>
                  </a:cubicBezTo>
                  <a:cubicBezTo>
                    <a:pt x="264" y="66"/>
                    <a:pt x="265" y="64"/>
                    <a:pt x="266" y="63"/>
                  </a:cubicBezTo>
                  <a:cubicBezTo>
                    <a:pt x="267" y="62"/>
                    <a:pt x="269" y="61"/>
                    <a:pt x="268" y="59"/>
                  </a:cubicBezTo>
                  <a:cubicBezTo>
                    <a:pt x="267" y="57"/>
                    <a:pt x="264" y="58"/>
                    <a:pt x="263" y="58"/>
                  </a:cubicBezTo>
                  <a:cubicBezTo>
                    <a:pt x="260" y="58"/>
                    <a:pt x="258" y="57"/>
                    <a:pt x="256" y="56"/>
                  </a:cubicBezTo>
                  <a:cubicBezTo>
                    <a:pt x="255" y="55"/>
                    <a:pt x="254" y="54"/>
                    <a:pt x="252" y="53"/>
                  </a:cubicBezTo>
                  <a:cubicBezTo>
                    <a:pt x="252" y="53"/>
                    <a:pt x="247" y="53"/>
                    <a:pt x="247" y="53"/>
                  </a:cubicBezTo>
                  <a:cubicBezTo>
                    <a:pt x="247" y="52"/>
                    <a:pt x="252" y="53"/>
                    <a:pt x="253" y="53"/>
                  </a:cubicBezTo>
                  <a:cubicBezTo>
                    <a:pt x="255" y="53"/>
                    <a:pt x="255" y="52"/>
                    <a:pt x="257" y="53"/>
                  </a:cubicBezTo>
                  <a:cubicBezTo>
                    <a:pt x="261" y="55"/>
                    <a:pt x="265" y="59"/>
                    <a:pt x="269" y="56"/>
                  </a:cubicBezTo>
                  <a:cubicBezTo>
                    <a:pt x="271" y="54"/>
                    <a:pt x="272" y="53"/>
                    <a:pt x="273" y="51"/>
                  </a:cubicBezTo>
                  <a:cubicBezTo>
                    <a:pt x="274" y="50"/>
                    <a:pt x="268" y="49"/>
                    <a:pt x="271" y="47"/>
                  </a:cubicBezTo>
                  <a:cubicBezTo>
                    <a:pt x="272" y="47"/>
                    <a:pt x="275" y="47"/>
                    <a:pt x="276" y="48"/>
                  </a:cubicBezTo>
                  <a:cubicBezTo>
                    <a:pt x="279" y="48"/>
                    <a:pt x="279" y="50"/>
                    <a:pt x="282" y="48"/>
                  </a:cubicBezTo>
                  <a:cubicBezTo>
                    <a:pt x="282" y="48"/>
                    <a:pt x="285" y="49"/>
                    <a:pt x="284" y="47"/>
                  </a:cubicBezTo>
                  <a:cubicBezTo>
                    <a:pt x="283" y="46"/>
                    <a:pt x="279" y="44"/>
                    <a:pt x="278" y="44"/>
                  </a:cubicBezTo>
                  <a:cubicBezTo>
                    <a:pt x="280" y="43"/>
                    <a:pt x="282" y="45"/>
                    <a:pt x="284" y="45"/>
                  </a:cubicBezTo>
                  <a:cubicBezTo>
                    <a:pt x="285" y="45"/>
                    <a:pt x="287" y="50"/>
                    <a:pt x="289" y="49"/>
                  </a:cubicBezTo>
                  <a:cubicBezTo>
                    <a:pt x="289" y="49"/>
                    <a:pt x="288" y="48"/>
                    <a:pt x="288" y="48"/>
                  </a:cubicBezTo>
                  <a:cubicBezTo>
                    <a:pt x="289" y="47"/>
                    <a:pt x="290" y="47"/>
                    <a:pt x="292" y="46"/>
                  </a:cubicBezTo>
                  <a:cubicBezTo>
                    <a:pt x="293" y="45"/>
                    <a:pt x="296" y="42"/>
                    <a:pt x="297" y="41"/>
                  </a:cubicBezTo>
                  <a:cubicBezTo>
                    <a:pt x="297" y="38"/>
                    <a:pt x="295" y="38"/>
                    <a:pt x="293" y="36"/>
                  </a:cubicBezTo>
                  <a:cubicBezTo>
                    <a:pt x="293" y="36"/>
                    <a:pt x="290" y="30"/>
                    <a:pt x="290" y="31"/>
                  </a:cubicBezTo>
                  <a:cubicBezTo>
                    <a:pt x="291" y="30"/>
                    <a:pt x="295" y="30"/>
                    <a:pt x="296" y="30"/>
                  </a:cubicBezTo>
                  <a:cubicBezTo>
                    <a:pt x="299" y="29"/>
                    <a:pt x="294" y="28"/>
                    <a:pt x="294" y="27"/>
                  </a:cubicBezTo>
                  <a:cubicBezTo>
                    <a:pt x="293" y="26"/>
                    <a:pt x="297" y="26"/>
                    <a:pt x="297" y="25"/>
                  </a:cubicBezTo>
                  <a:cubicBezTo>
                    <a:pt x="297" y="25"/>
                    <a:pt x="287" y="21"/>
                    <a:pt x="287" y="21"/>
                  </a:cubicBezTo>
                  <a:cubicBezTo>
                    <a:pt x="288" y="21"/>
                    <a:pt x="290" y="20"/>
                    <a:pt x="291" y="20"/>
                  </a:cubicBezTo>
                  <a:cubicBezTo>
                    <a:pt x="288" y="20"/>
                    <a:pt x="285" y="19"/>
                    <a:pt x="282" y="19"/>
                  </a:cubicBezTo>
                  <a:cubicBezTo>
                    <a:pt x="280" y="19"/>
                    <a:pt x="277" y="20"/>
                    <a:pt x="276" y="19"/>
                  </a:cubicBezTo>
                  <a:cubicBezTo>
                    <a:pt x="278" y="20"/>
                    <a:pt x="275" y="21"/>
                    <a:pt x="276" y="23"/>
                  </a:cubicBezTo>
                  <a:cubicBezTo>
                    <a:pt x="277" y="24"/>
                    <a:pt x="280" y="25"/>
                    <a:pt x="280" y="26"/>
                  </a:cubicBezTo>
                  <a:cubicBezTo>
                    <a:pt x="280" y="26"/>
                    <a:pt x="278" y="27"/>
                    <a:pt x="278" y="27"/>
                  </a:cubicBezTo>
                  <a:cubicBezTo>
                    <a:pt x="278" y="27"/>
                    <a:pt x="280" y="28"/>
                    <a:pt x="279" y="28"/>
                  </a:cubicBezTo>
                  <a:cubicBezTo>
                    <a:pt x="277" y="29"/>
                    <a:pt x="276" y="27"/>
                    <a:pt x="275" y="31"/>
                  </a:cubicBezTo>
                  <a:cubicBezTo>
                    <a:pt x="274" y="33"/>
                    <a:pt x="274" y="35"/>
                    <a:pt x="273" y="37"/>
                  </a:cubicBezTo>
                  <a:cubicBezTo>
                    <a:pt x="272" y="37"/>
                    <a:pt x="271" y="38"/>
                    <a:pt x="271" y="39"/>
                  </a:cubicBezTo>
                  <a:cubicBezTo>
                    <a:pt x="271" y="40"/>
                    <a:pt x="270" y="40"/>
                    <a:pt x="270" y="41"/>
                  </a:cubicBezTo>
                  <a:cubicBezTo>
                    <a:pt x="267" y="42"/>
                    <a:pt x="268" y="43"/>
                    <a:pt x="266" y="40"/>
                  </a:cubicBezTo>
                  <a:cubicBezTo>
                    <a:pt x="265" y="39"/>
                    <a:pt x="262" y="37"/>
                    <a:pt x="262" y="35"/>
                  </a:cubicBezTo>
                  <a:cubicBezTo>
                    <a:pt x="262" y="35"/>
                    <a:pt x="262" y="32"/>
                    <a:pt x="263" y="32"/>
                  </a:cubicBezTo>
                  <a:cubicBezTo>
                    <a:pt x="263" y="32"/>
                    <a:pt x="265" y="33"/>
                    <a:pt x="265" y="31"/>
                  </a:cubicBezTo>
                  <a:cubicBezTo>
                    <a:pt x="264" y="29"/>
                    <a:pt x="264" y="28"/>
                    <a:pt x="262" y="26"/>
                  </a:cubicBezTo>
                  <a:cubicBezTo>
                    <a:pt x="260" y="25"/>
                    <a:pt x="258" y="23"/>
                    <a:pt x="256" y="25"/>
                  </a:cubicBezTo>
                  <a:cubicBezTo>
                    <a:pt x="255" y="26"/>
                    <a:pt x="255" y="28"/>
                    <a:pt x="255" y="30"/>
                  </a:cubicBezTo>
                  <a:cubicBezTo>
                    <a:pt x="255" y="31"/>
                    <a:pt x="251" y="31"/>
                    <a:pt x="251" y="30"/>
                  </a:cubicBezTo>
                  <a:cubicBezTo>
                    <a:pt x="251" y="29"/>
                    <a:pt x="251" y="26"/>
                    <a:pt x="250" y="25"/>
                  </a:cubicBezTo>
                  <a:cubicBezTo>
                    <a:pt x="246" y="22"/>
                    <a:pt x="251" y="25"/>
                    <a:pt x="251" y="24"/>
                  </a:cubicBezTo>
                  <a:cubicBezTo>
                    <a:pt x="252" y="24"/>
                    <a:pt x="253" y="23"/>
                    <a:pt x="252" y="23"/>
                  </a:cubicBezTo>
                  <a:cubicBezTo>
                    <a:pt x="252" y="22"/>
                    <a:pt x="251" y="21"/>
                    <a:pt x="250" y="22"/>
                  </a:cubicBezTo>
                  <a:cubicBezTo>
                    <a:pt x="249" y="23"/>
                    <a:pt x="249" y="21"/>
                    <a:pt x="248" y="21"/>
                  </a:cubicBezTo>
                  <a:cubicBezTo>
                    <a:pt x="247" y="20"/>
                    <a:pt x="246" y="22"/>
                    <a:pt x="245" y="21"/>
                  </a:cubicBezTo>
                  <a:cubicBezTo>
                    <a:pt x="243" y="20"/>
                    <a:pt x="242" y="21"/>
                    <a:pt x="243" y="18"/>
                  </a:cubicBezTo>
                  <a:cubicBezTo>
                    <a:pt x="243" y="18"/>
                    <a:pt x="243" y="18"/>
                    <a:pt x="244" y="18"/>
                  </a:cubicBezTo>
                  <a:cubicBezTo>
                    <a:pt x="244" y="17"/>
                    <a:pt x="244" y="17"/>
                    <a:pt x="244" y="16"/>
                  </a:cubicBezTo>
                  <a:cubicBezTo>
                    <a:pt x="245" y="16"/>
                    <a:pt x="245" y="16"/>
                    <a:pt x="246" y="16"/>
                  </a:cubicBezTo>
                  <a:cubicBezTo>
                    <a:pt x="245" y="16"/>
                    <a:pt x="244" y="13"/>
                    <a:pt x="244" y="13"/>
                  </a:cubicBezTo>
                  <a:cubicBezTo>
                    <a:pt x="243" y="11"/>
                    <a:pt x="241" y="11"/>
                    <a:pt x="241" y="10"/>
                  </a:cubicBezTo>
                  <a:cubicBezTo>
                    <a:pt x="239" y="9"/>
                    <a:pt x="240" y="9"/>
                    <a:pt x="239" y="7"/>
                  </a:cubicBezTo>
                  <a:cubicBezTo>
                    <a:pt x="239" y="5"/>
                    <a:pt x="237" y="4"/>
                    <a:pt x="237" y="3"/>
                  </a:cubicBezTo>
                  <a:cubicBezTo>
                    <a:pt x="236" y="1"/>
                    <a:pt x="234" y="1"/>
                    <a:pt x="232" y="1"/>
                  </a:cubicBezTo>
                  <a:cubicBezTo>
                    <a:pt x="231" y="1"/>
                    <a:pt x="232" y="0"/>
                    <a:pt x="230" y="0"/>
                  </a:cubicBezTo>
                  <a:cubicBezTo>
                    <a:pt x="229" y="0"/>
                    <a:pt x="228" y="0"/>
                    <a:pt x="228" y="2"/>
                  </a:cubicBezTo>
                  <a:cubicBezTo>
                    <a:pt x="228" y="2"/>
                    <a:pt x="225" y="3"/>
                    <a:pt x="225" y="3"/>
                  </a:cubicBezTo>
                  <a:cubicBezTo>
                    <a:pt x="226" y="3"/>
                    <a:pt x="228" y="3"/>
                    <a:pt x="228" y="4"/>
                  </a:cubicBezTo>
                  <a:cubicBezTo>
                    <a:pt x="228" y="4"/>
                    <a:pt x="226" y="5"/>
                    <a:pt x="226" y="5"/>
                  </a:cubicBezTo>
                  <a:cubicBezTo>
                    <a:pt x="225" y="6"/>
                    <a:pt x="224" y="4"/>
                    <a:pt x="223" y="6"/>
                  </a:cubicBezTo>
                  <a:cubicBezTo>
                    <a:pt x="222" y="6"/>
                    <a:pt x="221" y="9"/>
                    <a:pt x="221" y="10"/>
                  </a:cubicBezTo>
                  <a:cubicBezTo>
                    <a:pt x="222" y="10"/>
                    <a:pt x="224" y="10"/>
                    <a:pt x="225" y="11"/>
                  </a:cubicBezTo>
                  <a:cubicBezTo>
                    <a:pt x="224" y="10"/>
                    <a:pt x="222" y="14"/>
                    <a:pt x="222" y="15"/>
                  </a:cubicBezTo>
                  <a:cubicBezTo>
                    <a:pt x="222" y="16"/>
                    <a:pt x="224" y="18"/>
                    <a:pt x="225" y="19"/>
                  </a:cubicBezTo>
                  <a:cubicBezTo>
                    <a:pt x="226" y="19"/>
                    <a:pt x="228" y="21"/>
                    <a:pt x="229" y="21"/>
                  </a:cubicBezTo>
                  <a:cubicBezTo>
                    <a:pt x="231" y="20"/>
                    <a:pt x="231" y="20"/>
                    <a:pt x="232" y="21"/>
                  </a:cubicBezTo>
                  <a:cubicBezTo>
                    <a:pt x="233" y="21"/>
                    <a:pt x="235" y="23"/>
                    <a:pt x="235" y="23"/>
                  </a:cubicBezTo>
                  <a:cubicBezTo>
                    <a:pt x="234" y="24"/>
                    <a:pt x="233" y="22"/>
                    <a:pt x="233" y="24"/>
                  </a:cubicBezTo>
                  <a:cubicBezTo>
                    <a:pt x="233" y="26"/>
                    <a:pt x="232" y="26"/>
                    <a:pt x="232" y="27"/>
                  </a:cubicBezTo>
                  <a:cubicBezTo>
                    <a:pt x="231" y="29"/>
                    <a:pt x="233" y="29"/>
                    <a:pt x="234" y="28"/>
                  </a:cubicBezTo>
                  <a:cubicBezTo>
                    <a:pt x="234" y="28"/>
                    <a:pt x="236" y="25"/>
                    <a:pt x="236" y="26"/>
                  </a:cubicBezTo>
                  <a:cubicBezTo>
                    <a:pt x="237" y="27"/>
                    <a:pt x="236" y="29"/>
                    <a:pt x="236" y="30"/>
                  </a:cubicBezTo>
                  <a:cubicBezTo>
                    <a:pt x="235" y="31"/>
                    <a:pt x="234" y="31"/>
                    <a:pt x="233" y="31"/>
                  </a:cubicBezTo>
                  <a:cubicBezTo>
                    <a:pt x="233" y="32"/>
                    <a:pt x="233" y="33"/>
                    <a:pt x="232" y="34"/>
                  </a:cubicBezTo>
                  <a:cubicBezTo>
                    <a:pt x="231" y="34"/>
                    <a:pt x="229" y="34"/>
                    <a:pt x="228" y="35"/>
                  </a:cubicBezTo>
                  <a:cubicBezTo>
                    <a:pt x="227" y="35"/>
                    <a:pt x="226" y="37"/>
                    <a:pt x="226" y="37"/>
                  </a:cubicBezTo>
                  <a:cubicBezTo>
                    <a:pt x="227" y="38"/>
                    <a:pt x="228" y="39"/>
                    <a:pt x="228" y="41"/>
                  </a:cubicBezTo>
                  <a:cubicBezTo>
                    <a:pt x="228" y="42"/>
                    <a:pt x="227" y="41"/>
                    <a:pt x="226" y="40"/>
                  </a:cubicBezTo>
                  <a:cubicBezTo>
                    <a:pt x="226" y="40"/>
                    <a:pt x="225" y="40"/>
                    <a:pt x="225" y="41"/>
                  </a:cubicBezTo>
                  <a:cubicBezTo>
                    <a:pt x="224" y="41"/>
                    <a:pt x="222" y="40"/>
                    <a:pt x="222" y="39"/>
                  </a:cubicBezTo>
                  <a:cubicBezTo>
                    <a:pt x="222" y="38"/>
                    <a:pt x="224" y="35"/>
                    <a:pt x="224" y="34"/>
                  </a:cubicBezTo>
                  <a:cubicBezTo>
                    <a:pt x="225" y="32"/>
                    <a:pt x="222" y="34"/>
                    <a:pt x="222" y="34"/>
                  </a:cubicBezTo>
                  <a:cubicBezTo>
                    <a:pt x="221" y="34"/>
                    <a:pt x="218" y="32"/>
                    <a:pt x="217" y="31"/>
                  </a:cubicBezTo>
                  <a:cubicBezTo>
                    <a:pt x="215" y="30"/>
                    <a:pt x="216" y="32"/>
                    <a:pt x="214" y="32"/>
                  </a:cubicBezTo>
                  <a:cubicBezTo>
                    <a:pt x="213" y="32"/>
                    <a:pt x="210" y="31"/>
                    <a:pt x="212" y="33"/>
                  </a:cubicBezTo>
                  <a:cubicBezTo>
                    <a:pt x="213" y="34"/>
                    <a:pt x="213" y="35"/>
                    <a:pt x="215" y="35"/>
                  </a:cubicBezTo>
                  <a:cubicBezTo>
                    <a:pt x="216" y="35"/>
                    <a:pt x="218" y="35"/>
                    <a:pt x="218" y="37"/>
                  </a:cubicBezTo>
                  <a:cubicBezTo>
                    <a:pt x="220" y="41"/>
                    <a:pt x="214" y="36"/>
                    <a:pt x="213" y="35"/>
                  </a:cubicBezTo>
                  <a:cubicBezTo>
                    <a:pt x="211" y="35"/>
                    <a:pt x="211" y="37"/>
                    <a:pt x="209" y="37"/>
                  </a:cubicBezTo>
                  <a:cubicBezTo>
                    <a:pt x="207" y="37"/>
                    <a:pt x="206" y="36"/>
                    <a:pt x="204" y="36"/>
                  </a:cubicBezTo>
                  <a:cubicBezTo>
                    <a:pt x="200" y="37"/>
                    <a:pt x="197" y="37"/>
                    <a:pt x="193" y="37"/>
                  </a:cubicBezTo>
                  <a:cubicBezTo>
                    <a:pt x="190" y="36"/>
                    <a:pt x="186" y="34"/>
                    <a:pt x="182" y="33"/>
                  </a:cubicBezTo>
                  <a:cubicBezTo>
                    <a:pt x="181" y="33"/>
                    <a:pt x="179" y="33"/>
                    <a:pt x="178" y="32"/>
                  </a:cubicBezTo>
                  <a:cubicBezTo>
                    <a:pt x="177" y="30"/>
                    <a:pt x="177" y="28"/>
                    <a:pt x="176" y="28"/>
                  </a:cubicBezTo>
                  <a:cubicBezTo>
                    <a:pt x="174" y="27"/>
                    <a:pt x="172" y="28"/>
                    <a:pt x="171" y="28"/>
                  </a:cubicBezTo>
                  <a:cubicBezTo>
                    <a:pt x="168" y="29"/>
                    <a:pt x="166" y="29"/>
                    <a:pt x="164" y="29"/>
                  </a:cubicBezTo>
                  <a:cubicBezTo>
                    <a:pt x="163" y="30"/>
                    <a:pt x="161" y="31"/>
                    <a:pt x="161" y="32"/>
                  </a:cubicBezTo>
                  <a:cubicBezTo>
                    <a:pt x="161" y="32"/>
                    <a:pt x="165" y="34"/>
                    <a:pt x="166" y="34"/>
                  </a:cubicBezTo>
                  <a:cubicBezTo>
                    <a:pt x="166" y="34"/>
                    <a:pt x="165" y="31"/>
                    <a:pt x="167" y="32"/>
                  </a:cubicBezTo>
                  <a:cubicBezTo>
                    <a:pt x="168" y="32"/>
                    <a:pt x="168" y="33"/>
                    <a:pt x="169" y="32"/>
                  </a:cubicBezTo>
                  <a:cubicBezTo>
                    <a:pt x="170" y="32"/>
                    <a:pt x="176" y="28"/>
                    <a:pt x="176" y="30"/>
                  </a:cubicBezTo>
                  <a:cubicBezTo>
                    <a:pt x="176" y="31"/>
                    <a:pt x="173" y="32"/>
                    <a:pt x="172" y="33"/>
                  </a:cubicBezTo>
                  <a:cubicBezTo>
                    <a:pt x="171" y="34"/>
                    <a:pt x="169" y="34"/>
                    <a:pt x="167" y="34"/>
                  </a:cubicBezTo>
                  <a:cubicBezTo>
                    <a:pt x="166" y="35"/>
                    <a:pt x="163" y="37"/>
                    <a:pt x="165" y="38"/>
                  </a:cubicBezTo>
                  <a:cubicBezTo>
                    <a:pt x="167" y="38"/>
                    <a:pt x="167" y="39"/>
                    <a:pt x="166" y="41"/>
                  </a:cubicBezTo>
                  <a:cubicBezTo>
                    <a:pt x="166" y="42"/>
                    <a:pt x="168" y="42"/>
                    <a:pt x="168" y="43"/>
                  </a:cubicBezTo>
                  <a:cubicBezTo>
                    <a:pt x="169" y="44"/>
                    <a:pt x="169" y="46"/>
                    <a:pt x="167" y="44"/>
                  </a:cubicBezTo>
                  <a:cubicBezTo>
                    <a:pt x="165" y="42"/>
                    <a:pt x="167" y="46"/>
                    <a:pt x="166" y="45"/>
                  </a:cubicBezTo>
                  <a:cubicBezTo>
                    <a:pt x="165" y="45"/>
                    <a:pt x="163" y="42"/>
                    <a:pt x="162" y="43"/>
                  </a:cubicBezTo>
                  <a:cubicBezTo>
                    <a:pt x="164" y="42"/>
                    <a:pt x="167" y="43"/>
                    <a:pt x="164" y="41"/>
                  </a:cubicBezTo>
                  <a:cubicBezTo>
                    <a:pt x="165" y="41"/>
                    <a:pt x="166" y="40"/>
                    <a:pt x="164" y="39"/>
                  </a:cubicBezTo>
                  <a:cubicBezTo>
                    <a:pt x="166" y="40"/>
                    <a:pt x="161" y="40"/>
                    <a:pt x="162" y="40"/>
                  </a:cubicBezTo>
                  <a:cubicBezTo>
                    <a:pt x="162" y="39"/>
                    <a:pt x="162" y="39"/>
                    <a:pt x="163" y="39"/>
                  </a:cubicBezTo>
                  <a:cubicBezTo>
                    <a:pt x="163" y="38"/>
                    <a:pt x="160" y="40"/>
                    <a:pt x="160" y="40"/>
                  </a:cubicBezTo>
                  <a:cubicBezTo>
                    <a:pt x="159" y="40"/>
                    <a:pt x="160" y="38"/>
                    <a:pt x="159" y="37"/>
                  </a:cubicBezTo>
                  <a:cubicBezTo>
                    <a:pt x="159" y="37"/>
                    <a:pt x="157" y="37"/>
                    <a:pt x="157" y="37"/>
                  </a:cubicBezTo>
                  <a:cubicBezTo>
                    <a:pt x="155" y="37"/>
                    <a:pt x="155" y="34"/>
                    <a:pt x="153" y="35"/>
                  </a:cubicBezTo>
                  <a:cubicBezTo>
                    <a:pt x="151" y="37"/>
                    <a:pt x="150" y="37"/>
                    <a:pt x="147" y="37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5" y="37"/>
                    <a:pt x="128" y="37"/>
                    <a:pt x="128" y="36"/>
                  </a:cubicBezTo>
                  <a:cubicBezTo>
                    <a:pt x="127" y="36"/>
                    <a:pt x="130" y="34"/>
                    <a:pt x="131" y="33"/>
                  </a:cubicBezTo>
                  <a:cubicBezTo>
                    <a:pt x="132" y="32"/>
                    <a:pt x="133" y="33"/>
                    <a:pt x="135" y="33"/>
                  </a:cubicBezTo>
                  <a:cubicBezTo>
                    <a:pt x="136" y="32"/>
                    <a:pt x="133" y="30"/>
                    <a:pt x="133" y="30"/>
                  </a:cubicBezTo>
                  <a:cubicBezTo>
                    <a:pt x="131" y="28"/>
                    <a:pt x="130" y="28"/>
                    <a:pt x="128" y="27"/>
                  </a:cubicBezTo>
                  <a:cubicBezTo>
                    <a:pt x="127" y="27"/>
                    <a:pt x="126" y="26"/>
                    <a:pt x="125" y="27"/>
                  </a:cubicBezTo>
                  <a:cubicBezTo>
                    <a:pt x="124" y="28"/>
                    <a:pt x="123" y="29"/>
                    <a:pt x="122" y="28"/>
                  </a:cubicBezTo>
                  <a:cubicBezTo>
                    <a:pt x="119" y="26"/>
                    <a:pt x="116" y="26"/>
                    <a:pt x="113" y="25"/>
                  </a:cubicBezTo>
                  <a:cubicBezTo>
                    <a:pt x="109" y="24"/>
                    <a:pt x="106" y="24"/>
                    <a:pt x="102" y="22"/>
                  </a:cubicBezTo>
                  <a:cubicBezTo>
                    <a:pt x="99" y="20"/>
                    <a:pt x="97" y="19"/>
                    <a:pt x="93" y="19"/>
                  </a:cubicBezTo>
                  <a:cubicBezTo>
                    <a:pt x="92" y="19"/>
                    <a:pt x="91" y="19"/>
                    <a:pt x="90" y="20"/>
                  </a:cubicBezTo>
                  <a:cubicBezTo>
                    <a:pt x="89" y="21"/>
                    <a:pt x="88" y="23"/>
                    <a:pt x="87" y="23"/>
                  </a:cubicBezTo>
                  <a:cubicBezTo>
                    <a:pt x="86" y="23"/>
                    <a:pt x="83" y="24"/>
                    <a:pt x="83" y="23"/>
                  </a:cubicBezTo>
                  <a:cubicBezTo>
                    <a:pt x="83" y="22"/>
                    <a:pt x="85" y="21"/>
                    <a:pt x="85" y="20"/>
                  </a:cubicBezTo>
                  <a:cubicBezTo>
                    <a:pt x="85" y="20"/>
                    <a:pt x="82" y="21"/>
                    <a:pt x="82" y="20"/>
                  </a:cubicBezTo>
                  <a:cubicBezTo>
                    <a:pt x="83" y="19"/>
                    <a:pt x="83" y="18"/>
                    <a:pt x="82" y="17"/>
                  </a:cubicBezTo>
                  <a:cubicBezTo>
                    <a:pt x="82" y="15"/>
                    <a:pt x="78" y="17"/>
                    <a:pt x="78" y="18"/>
                  </a:cubicBezTo>
                  <a:cubicBezTo>
                    <a:pt x="78" y="18"/>
                    <a:pt x="80" y="17"/>
                    <a:pt x="80" y="18"/>
                  </a:cubicBezTo>
                  <a:cubicBezTo>
                    <a:pt x="81" y="18"/>
                    <a:pt x="77" y="20"/>
                    <a:pt x="80" y="20"/>
                  </a:cubicBezTo>
                  <a:cubicBezTo>
                    <a:pt x="79" y="20"/>
                    <a:pt x="78" y="20"/>
                    <a:pt x="78" y="22"/>
                  </a:cubicBezTo>
                  <a:cubicBezTo>
                    <a:pt x="78" y="23"/>
                    <a:pt x="77" y="24"/>
                    <a:pt x="76" y="23"/>
                  </a:cubicBezTo>
                  <a:cubicBezTo>
                    <a:pt x="73" y="22"/>
                    <a:pt x="72" y="21"/>
                    <a:pt x="71" y="18"/>
                  </a:cubicBezTo>
                  <a:cubicBezTo>
                    <a:pt x="70" y="16"/>
                    <a:pt x="68" y="15"/>
                    <a:pt x="66" y="13"/>
                  </a:cubicBezTo>
                  <a:cubicBezTo>
                    <a:pt x="65" y="13"/>
                    <a:pt x="64" y="11"/>
                    <a:pt x="63" y="12"/>
                  </a:cubicBezTo>
                  <a:cubicBezTo>
                    <a:pt x="63" y="14"/>
                    <a:pt x="66" y="15"/>
                    <a:pt x="67" y="16"/>
                  </a:cubicBezTo>
                  <a:cubicBezTo>
                    <a:pt x="67" y="15"/>
                    <a:pt x="63" y="16"/>
                    <a:pt x="63" y="17"/>
                  </a:cubicBezTo>
                  <a:cubicBezTo>
                    <a:pt x="62" y="18"/>
                    <a:pt x="63" y="18"/>
                    <a:pt x="62" y="19"/>
                  </a:cubicBezTo>
                  <a:cubicBezTo>
                    <a:pt x="61" y="19"/>
                    <a:pt x="60" y="21"/>
                    <a:pt x="59" y="20"/>
                  </a:cubicBezTo>
                  <a:cubicBezTo>
                    <a:pt x="59" y="20"/>
                    <a:pt x="59" y="19"/>
                    <a:pt x="59" y="19"/>
                  </a:cubicBezTo>
                  <a:cubicBezTo>
                    <a:pt x="59" y="18"/>
                    <a:pt x="54" y="20"/>
                    <a:pt x="54" y="21"/>
                  </a:cubicBezTo>
                  <a:cubicBezTo>
                    <a:pt x="53" y="22"/>
                    <a:pt x="52" y="23"/>
                    <a:pt x="50" y="24"/>
                  </a:cubicBezTo>
                  <a:cubicBezTo>
                    <a:pt x="49" y="25"/>
                    <a:pt x="50" y="22"/>
                    <a:pt x="49" y="22"/>
                  </a:cubicBezTo>
                  <a:cubicBezTo>
                    <a:pt x="48" y="22"/>
                    <a:pt x="47" y="23"/>
                    <a:pt x="46" y="23"/>
                  </a:cubicBezTo>
                  <a:cubicBezTo>
                    <a:pt x="45" y="23"/>
                    <a:pt x="45" y="25"/>
                    <a:pt x="44" y="25"/>
                  </a:cubicBezTo>
                  <a:cubicBezTo>
                    <a:pt x="43" y="25"/>
                    <a:pt x="40" y="27"/>
                    <a:pt x="41" y="27"/>
                  </a:cubicBezTo>
                  <a:cubicBezTo>
                    <a:pt x="41" y="28"/>
                    <a:pt x="43" y="28"/>
                    <a:pt x="40" y="29"/>
                  </a:cubicBezTo>
                  <a:cubicBezTo>
                    <a:pt x="40" y="29"/>
                    <a:pt x="37" y="29"/>
                    <a:pt x="37" y="28"/>
                  </a:cubicBezTo>
                  <a:cubicBezTo>
                    <a:pt x="37" y="27"/>
                    <a:pt x="40" y="26"/>
                    <a:pt x="40" y="26"/>
                  </a:cubicBezTo>
                  <a:cubicBezTo>
                    <a:pt x="41" y="24"/>
                    <a:pt x="43" y="23"/>
                    <a:pt x="44" y="22"/>
                  </a:cubicBezTo>
                  <a:cubicBezTo>
                    <a:pt x="46" y="21"/>
                    <a:pt x="47" y="21"/>
                    <a:pt x="49" y="22"/>
                  </a:cubicBezTo>
                  <a:cubicBezTo>
                    <a:pt x="48" y="22"/>
                    <a:pt x="56" y="18"/>
                    <a:pt x="56" y="18"/>
                  </a:cubicBezTo>
                  <a:cubicBezTo>
                    <a:pt x="58" y="17"/>
                    <a:pt x="57" y="16"/>
                    <a:pt x="56" y="16"/>
                  </a:cubicBezTo>
                  <a:cubicBezTo>
                    <a:pt x="54" y="16"/>
                    <a:pt x="52" y="16"/>
                    <a:pt x="50" y="17"/>
                  </a:cubicBezTo>
                  <a:cubicBezTo>
                    <a:pt x="49" y="17"/>
                    <a:pt x="49" y="19"/>
                    <a:pt x="47" y="19"/>
                  </a:cubicBezTo>
                  <a:cubicBezTo>
                    <a:pt x="46" y="19"/>
                    <a:pt x="44" y="20"/>
                    <a:pt x="43" y="20"/>
                  </a:cubicBezTo>
                  <a:cubicBezTo>
                    <a:pt x="41" y="20"/>
                    <a:pt x="36" y="25"/>
                    <a:pt x="35" y="24"/>
                  </a:cubicBezTo>
                  <a:cubicBezTo>
                    <a:pt x="34" y="24"/>
                    <a:pt x="36" y="23"/>
                    <a:pt x="36" y="22"/>
                  </a:cubicBezTo>
                  <a:cubicBezTo>
                    <a:pt x="36" y="22"/>
                    <a:pt x="33" y="21"/>
                    <a:pt x="33" y="21"/>
                  </a:cubicBezTo>
                  <a:cubicBezTo>
                    <a:pt x="33" y="21"/>
                    <a:pt x="30" y="23"/>
                    <a:pt x="29" y="23"/>
                  </a:cubicBezTo>
                  <a:cubicBezTo>
                    <a:pt x="28" y="23"/>
                    <a:pt x="26" y="24"/>
                    <a:pt x="25" y="25"/>
                  </a:cubicBezTo>
                  <a:cubicBezTo>
                    <a:pt x="24" y="25"/>
                    <a:pt x="26" y="26"/>
                    <a:pt x="26" y="26"/>
                  </a:cubicBezTo>
                  <a:cubicBezTo>
                    <a:pt x="27" y="26"/>
                    <a:pt x="26" y="27"/>
                    <a:pt x="26" y="27"/>
                  </a:cubicBezTo>
                  <a:cubicBezTo>
                    <a:pt x="26" y="28"/>
                    <a:pt x="30" y="27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29" y="26"/>
                    <a:pt x="34" y="27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0" y="27"/>
                    <a:pt x="29" y="28"/>
                    <a:pt x="28" y="29"/>
                  </a:cubicBezTo>
                  <a:cubicBezTo>
                    <a:pt x="27" y="29"/>
                    <a:pt x="23" y="28"/>
                    <a:pt x="21" y="28"/>
                  </a:cubicBezTo>
                  <a:cubicBezTo>
                    <a:pt x="19" y="28"/>
                    <a:pt x="16" y="26"/>
                    <a:pt x="14" y="25"/>
                  </a:cubicBezTo>
                  <a:cubicBezTo>
                    <a:pt x="13" y="25"/>
                    <a:pt x="12" y="24"/>
                    <a:pt x="11" y="24"/>
                  </a:cubicBezTo>
                  <a:cubicBezTo>
                    <a:pt x="10" y="23"/>
                    <a:pt x="9" y="21"/>
                    <a:pt x="10" y="21"/>
                  </a:cubicBezTo>
                  <a:cubicBezTo>
                    <a:pt x="9" y="21"/>
                    <a:pt x="7" y="21"/>
                    <a:pt x="6" y="22"/>
                  </a:cubicBezTo>
                  <a:cubicBezTo>
                    <a:pt x="4" y="22"/>
                    <a:pt x="2" y="22"/>
                    <a:pt x="0" y="21"/>
                  </a:cubicBezTo>
                  <a:cubicBezTo>
                    <a:pt x="0" y="41"/>
                    <a:pt x="0" y="61"/>
                    <a:pt x="0" y="80"/>
                  </a:cubicBezTo>
                  <a:cubicBezTo>
                    <a:pt x="0" y="85"/>
                    <a:pt x="0" y="89"/>
                    <a:pt x="0" y="94"/>
                  </a:cubicBezTo>
                  <a:cubicBezTo>
                    <a:pt x="0" y="95"/>
                    <a:pt x="0" y="96"/>
                    <a:pt x="0" y="97"/>
                  </a:cubicBezTo>
                  <a:cubicBezTo>
                    <a:pt x="0" y="99"/>
                    <a:pt x="2" y="97"/>
                    <a:pt x="3" y="97"/>
                  </a:cubicBezTo>
                  <a:cubicBezTo>
                    <a:pt x="5" y="98"/>
                    <a:pt x="5" y="97"/>
                    <a:pt x="7" y="97"/>
                  </a:cubicBezTo>
                  <a:cubicBezTo>
                    <a:pt x="9" y="97"/>
                    <a:pt x="9" y="98"/>
                    <a:pt x="10" y="99"/>
                  </a:cubicBezTo>
                  <a:cubicBezTo>
                    <a:pt x="11" y="101"/>
                    <a:pt x="16" y="107"/>
                    <a:pt x="18" y="107"/>
                  </a:cubicBezTo>
                  <a:cubicBezTo>
                    <a:pt x="19" y="107"/>
                    <a:pt x="21" y="106"/>
                    <a:pt x="22" y="105"/>
                  </a:cubicBezTo>
                  <a:cubicBezTo>
                    <a:pt x="23" y="104"/>
                    <a:pt x="22" y="103"/>
                    <a:pt x="23" y="102"/>
                  </a:cubicBezTo>
                  <a:cubicBezTo>
                    <a:pt x="24" y="102"/>
                    <a:pt x="28" y="101"/>
                    <a:pt x="28" y="102"/>
                  </a:cubicBezTo>
                  <a:cubicBezTo>
                    <a:pt x="30" y="104"/>
                    <a:pt x="32" y="105"/>
                    <a:pt x="33" y="107"/>
                  </a:cubicBezTo>
                  <a:cubicBezTo>
                    <a:pt x="35" y="109"/>
                    <a:pt x="37" y="110"/>
                    <a:pt x="38" y="112"/>
                  </a:cubicBezTo>
                  <a:cubicBezTo>
                    <a:pt x="39" y="113"/>
                    <a:pt x="39" y="114"/>
                    <a:pt x="40" y="116"/>
                  </a:cubicBezTo>
                  <a:cubicBezTo>
                    <a:pt x="42" y="118"/>
                    <a:pt x="43" y="122"/>
                    <a:pt x="46" y="124"/>
                  </a:cubicBezTo>
                  <a:cubicBezTo>
                    <a:pt x="48" y="126"/>
                    <a:pt x="52" y="127"/>
                    <a:pt x="54" y="128"/>
                  </a:cubicBezTo>
                  <a:cubicBezTo>
                    <a:pt x="56" y="129"/>
                    <a:pt x="53" y="130"/>
                    <a:pt x="54" y="132"/>
                  </a:cubicBezTo>
                  <a:cubicBezTo>
                    <a:pt x="55" y="132"/>
                    <a:pt x="56" y="132"/>
                    <a:pt x="56" y="133"/>
                  </a:cubicBezTo>
                  <a:cubicBezTo>
                    <a:pt x="56" y="133"/>
                    <a:pt x="55" y="136"/>
                    <a:pt x="56" y="135"/>
                  </a:cubicBezTo>
                  <a:cubicBezTo>
                    <a:pt x="55" y="136"/>
                    <a:pt x="53" y="136"/>
                    <a:pt x="53" y="138"/>
                  </a:cubicBezTo>
                  <a:cubicBezTo>
                    <a:pt x="52" y="139"/>
                    <a:pt x="55" y="141"/>
                    <a:pt x="56" y="141"/>
                  </a:cubicBezTo>
                  <a:cubicBezTo>
                    <a:pt x="56" y="141"/>
                    <a:pt x="54" y="143"/>
                    <a:pt x="54" y="143"/>
                  </a:cubicBezTo>
                  <a:cubicBezTo>
                    <a:pt x="54" y="143"/>
                    <a:pt x="53" y="142"/>
                    <a:pt x="53" y="141"/>
                  </a:cubicBezTo>
                  <a:cubicBezTo>
                    <a:pt x="52" y="141"/>
                    <a:pt x="53" y="143"/>
                    <a:pt x="53" y="143"/>
                  </a:cubicBezTo>
                  <a:cubicBezTo>
                    <a:pt x="54" y="144"/>
                    <a:pt x="53" y="145"/>
                    <a:pt x="54" y="146"/>
                  </a:cubicBezTo>
                  <a:cubicBezTo>
                    <a:pt x="55" y="148"/>
                    <a:pt x="55" y="148"/>
                    <a:pt x="57" y="147"/>
                  </a:cubicBezTo>
                  <a:cubicBezTo>
                    <a:pt x="57" y="147"/>
                    <a:pt x="58" y="147"/>
                    <a:pt x="58" y="147"/>
                  </a:cubicBezTo>
                  <a:cubicBezTo>
                    <a:pt x="59" y="147"/>
                    <a:pt x="59" y="145"/>
                    <a:pt x="59" y="145"/>
                  </a:cubicBezTo>
                  <a:cubicBezTo>
                    <a:pt x="59" y="145"/>
                    <a:pt x="60" y="147"/>
                    <a:pt x="61" y="147"/>
                  </a:cubicBezTo>
                  <a:cubicBezTo>
                    <a:pt x="61" y="147"/>
                    <a:pt x="60" y="149"/>
                    <a:pt x="60" y="150"/>
                  </a:cubicBezTo>
                  <a:cubicBezTo>
                    <a:pt x="59" y="151"/>
                    <a:pt x="59" y="152"/>
                    <a:pt x="61" y="151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3" y="150"/>
                    <a:pt x="63" y="149"/>
                    <a:pt x="63" y="149"/>
                  </a:cubicBezTo>
                  <a:cubicBezTo>
                    <a:pt x="65" y="148"/>
                    <a:pt x="64" y="151"/>
                    <a:pt x="64" y="152"/>
                  </a:cubicBezTo>
                  <a:cubicBezTo>
                    <a:pt x="64" y="153"/>
                    <a:pt x="65" y="154"/>
                    <a:pt x="66" y="154"/>
                  </a:cubicBezTo>
                  <a:cubicBezTo>
                    <a:pt x="67" y="154"/>
                    <a:pt x="68" y="152"/>
                    <a:pt x="69" y="152"/>
                  </a:cubicBezTo>
                  <a:cubicBezTo>
                    <a:pt x="69" y="152"/>
                    <a:pt x="68" y="153"/>
                    <a:pt x="68" y="153"/>
                  </a:cubicBezTo>
                  <a:cubicBezTo>
                    <a:pt x="68" y="153"/>
                    <a:pt x="70" y="154"/>
                    <a:pt x="70" y="154"/>
                  </a:cubicBezTo>
                  <a:cubicBezTo>
                    <a:pt x="70" y="154"/>
                    <a:pt x="63" y="156"/>
                    <a:pt x="66" y="158"/>
                  </a:cubicBezTo>
                  <a:cubicBezTo>
                    <a:pt x="66" y="158"/>
                    <a:pt x="72" y="157"/>
                    <a:pt x="71" y="158"/>
                  </a:cubicBezTo>
                  <a:cubicBezTo>
                    <a:pt x="71" y="158"/>
                    <a:pt x="66" y="158"/>
                    <a:pt x="67" y="160"/>
                  </a:cubicBezTo>
                  <a:cubicBezTo>
                    <a:pt x="67" y="160"/>
                    <a:pt x="69" y="160"/>
                    <a:pt x="69" y="160"/>
                  </a:cubicBezTo>
                  <a:cubicBezTo>
                    <a:pt x="68" y="161"/>
                    <a:pt x="66" y="161"/>
                    <a:pt x="67" y="162"/>
                  </a:cubicBezTo>
                  <a:cubicBezTo>
                    <a:pt x="69" y="163"/>
                    <a:pt x="71" y="163"/>
                    <a:pt x="72" y="163"/>
                  </a:cubicBezTo>
                  <a:cubicBezTo>
                    <a:pt x="74" y="163"/>
                    <a:pt x="73" y="164"/>
                    <a:pt x="74" y="164"/>
                  </a:cubicBezTo>
                  <a:cubicBezTo>
                    <a:pt x="76" y="165"/>
                    <a:pt x="76" y="162"/>
                    <a:pt x="77" y="162"/>
                  </a:cubicBezTo>
                  <a:cubicBezTo>
                    <a:pt x="78" y="162"/>
                    <a:pt x="77" y="164"/>
                    <a:pt x="77" y="164"/>
                  </a:cubicBezTo>
                  <a:cubicBezTo>
                    <a:pt x="76" y="165"/>
                    <a:pt x="76" y="165"/>
                    <a:pt x="77" y="166"/>
                  </a:cubicBezTo>
                  <a:cubicBezTo>
                    <a:pt x="80" y="168"/>
                    <a:pt x="81" y="163"/>
                    <a:pt x="81" y="163"/>
                  </a:cubicBezTo>
                  <a:cubicBezTo>
                    <a:pt x="81" y="163"/>
                    <a:pt x="81" y="166"/>
                    <a:pt x="80" y="166"/>
                  </a:cubicBezTo>
                  <a:cubicBezTo>
                    <a:pt x="80" y="167"/>
                    <a:pt x="82" y="166"/>
                    <a:pt x="83" y="166"/>
                  </a:cubicBezTo>
                  <a:cubicBezTo>
                    <a:pt x="82" y="168"/>
                    <a:pt x="81" y="169"/>
                    <a:pt x="83" y="170"/>
                  </a:cubicBezTo>
                  <a:cubicBezTo>
                    <a:pt x="85" y="171"/>
                    <a:pt x="86" y="168"/>
                    <a:pt x="86" y="168"/>
                  </a:cubicBezTo>
                  <a:cubicBezTo>
                    <a:pt x="86" y="168"/>
                    <a:pt x="86" y="169"/>
                    <a:pt x="86" y="170"/>
                  </a:cubicBezTo>
                  <a:cubicBezTo>
                    <a:pt x="87" y="172"/>
                    <a:pt x="86" y="171"/>
                    <a:pt x="85" y="171"/>
                  </a:cubicBezTo>
                  <a:cubicBezTo>
                    <a:pt x="84" y="172"/>
                    <a:pt x="90" y="173"/>
                    <a:pt x="89" y="171"/>
                  </a:cubicBezTo>
                  <a:cubicBezTo>
                    <a:pt x="91" y="174"/>
                    <a:pt x="90" y="176"/>
                    <a:pt x="94" y="176"/>
                  </a:cubicBezTo>
                  <a:cubicBezTo>
                    <a:pt x="97" y="176"/>
                    <a:pt x="99" y="176"/>
                    <a:pt x="102" y="176"/>
                  </a:cubicBezTo>
                  <a:cubicBezTo>
                    <a:pt x="113" y="176"/>
                    <a:pt x="123" y="176"/>
                    <a:pt x="133" y="176"/>
                  </a:cubicBezTo>
                  <a:cubicBezTo>
                    <a:pt x="158" y="176"/>
                    <a:pt x="183" y="176"/>
                    <a:pt x="208" y="176"/>
                  </a:cubicBezTo>
                  <a:cubicBezTo>
                    <a:pt x="213" y="176"/>
                    <a:pt x="218" y="176"/>
                    <a:pt x="223" y="176"/>
                  </a:cubicBezTo>
                  <a:cubicBezTo>
                    <a:pt x="224" y="176"/>
                    <a:pt x="229" y="177"/>
                    <a:pt x="229" y="174"/>
                  </a:cubicBezTo>
                  <a:close/>
                  <a:moveTo>
                    <a:pt x="112" y="54"/>
                  </a:moveTo>
                  <a:cubicBezTo>
                    <a:pt x="110" y="54"/>
                    <a:pt x="108" y="53"/>
                    <a:pt x="106" y="54"/>
                  </a:cubicBezTo>
                  <a:cubicBezTo>
                    <a:pt x="104" y="57"/>
                    <a:pt x="108" y="56"/>
                    <a:pt x="108" y="57"/>
                  </a:cubicBezTo>
                  <a:cubicBezTo>
                    <a:pt x="108" y="56"/>
                    <a:pt x="100" y="60"/>
                    <a:pt x="100" y="60"/>
                  </a:cubicBezTo>
                  <a:cubicBezTo>
                    <a:pt x="98" y="59"/>
                    <a:pt x="107" y="53"/>
                    <a:pt x="99" y="56"/>
                  </a:cubicBezTo>
                  <a:cubicBezTo>
                    <a:pt x="98" y="56"/>
                    <a:pt x="97" y="57"/>
                    <a:pt x="97" y="57"/>
                  </a:cubicBezTo>
                  <a:cubicBezTo>
                    <a:pt x="96" y="58"/>
                    <a:pt x="97" y="59"/>
                    <a:pt x="96" y="60"/>
                  </a:cubicBezTo>
                  <a:cubicBezTo>
                    <a:pt x="95" y="60"/>
                    <a:pt x="88" y="59"/>
                    <a:pt x="88" y="59"/>
                  </a:cubicBezTo>
                  <a:cubicBezTo>
                    <a:pt x="88" y="58"/>
                    <a:pt x="91" y="59"/>
                    <a:pt x="91" y="58"/>
                  </a:cubicBezTo>
                  <a:cubicBezTo>
                    <a:pt x="92" y="57"/>
                    <a:pt x="91" y="57"/>
                    <a:pt x="92" y="56"/>
                  </a:cubicBezTo>
                  <a:cubicBezTo>
                    <a:pt x="92" y="55"/>
                    <a:pt x="94" y="54"/>
                    <a:pt x="94" y="54"/>
                  </a:cubicBezTo>
                  <a:cubicBezTo>
                    <a:pt x="94" y="53"/>
                    <a:pt x="91" y="52"/>
                    <a:pt x="94" y="52"/>
                  </a:cubicBezTo>
                  <a:cubicBezTo>
                    <a:pt x="94" y="52"/>
                    <a:pt x="98" y="53"/>
                    <a:pt x="98" y="52"/>
                  </a:cubicBezTo>
                  <a:cubicBezTo>
                    <a:pt x="98" y="51"/>
                    <a:pt x="93" y="50"/>
                    <a:pt x="92" y="50"/>
                  </a:cubicBezTo>
                  <a:cubicBezTo>
                    <a:pt x="91" y="50"/>
                    <a:pt x="89" y="51"/>
                    <a:pt x="87" y="51"/>
                  </a:cubicBezTo>
                  <a:cubicBezTo>
                    <a:pt x="86" y="51"/>
                    <a:pt x="84" y="50"/>
                    <a:pt x="82" y="51"/>
                  </a:cubicBezTo>
                  <a:cubicBezTo>
                    <a:pt x="81" y="51"/>
                    <a:pt x="79" y="53"/>
                    <a:pt x="80" y="51"/>
                  </a:cubicBezTo>
                  <a:cubicBezTo>
                    <a:pt x="81" y="49"/>
                    <a:pt x="83" y="50"/>
                    <a:pt x="84" y="49"/>
                  </a:cubicBezTo>
                  <a:cubicBezTo>
                    <a:pt x="86" y="49"/>
                    <a:pt x="89" y="48"/>
                    <a:pt x="91" y="47"/>
                  </a:cubicBezTo>
                  <a:cubicBezTo>
                    <a:pt x="95" y="46"/>
                    <a:pt x="99" y="46"/>
                    <a:pt x="102" y="44"/>
                  </a:cubicBezTo>
                  <a:cubicBezTo>
                    <a:pt x="104" y="44"/>
                    <a:pt x="107" y="43"/>
                    <a:pt x="108" y="45"/>
                  </a:cubicBezTo>
                  <a:cubicBezTo>
                    <a:pt x="109" y="46"/>
                    <a:pt x="105" y="47"/>
                    <a:pt x="104" y="48"/>
                  </a:cubicBezTo>
                  <a:cubicBezTo>
                    <a:pt x="102" y="49"/>
                    <a:pt x="110" y="49"/>
                    <a:pt x="111" y="49"/>
                  </a:cubicBezTo>
                  <a:cubicBezTo>
                    <a:pt x="111" y="49"/>
                    <a:pt x="113" y="49"/>
                    <a:pt x="113" y="49"/>
                  </a:cubicBezTo>
                  <a:cubicBezTo>
                    <a:pt x="114" y="48"/>
                    <a:pt x="116" y="46"/>
                    <a:pt x="117" y="47"/>
                  </a:cubicBezTo>
                  <a:cubicBezTo>
                    <a:pt x="118" y="48"/>
                    <a:pt x="113" y="54"/>
                    <a:pt x="112" y="54"/>
                  </a:cubicBezTo>
                  <a:cubicBezTo>
                    <a:pt x="110" y="54"/>
                    <a:pt x="114" y="54"/>
                    <a:pt x="112" y="54"/>
                  </a:cubicBezTo>
                  <a:close/>
                  <a:moveTo>
                    <a:pt x="157" y="78"/>
                  </a:moveTo>
                  <a:cubicBezTo>
                    <a:pt x="157" y="78"/>
                    <a:pt x="152" y="78"/>
                    <a:pt x="153" y="78"/>
                  </a:cubicBezTo>
                  <a:cubicBezTo>
                    <a:pt x="153" y="79"/>
                    <a:pt x="155" y="78"/>
                    <a:pt x="155" y="79"/>
                  </a:cubicBezTo>
                  <a:cubicBezTo>
                    <a:pt x="155" y="80"/>
                    <a:pt x="151" y="81"/>
                    <a:pt x="150" y="81"/>
                  </a:cubicBezTo>
                  <a:cubicBezTo>
                    <a:pt x="148" y="81"/>
                    <a:pt x="147" y="83"/>
                    <a:pt x="145" y="84"/>
                  </a:cubicBezTo>
                  <a:cubicBezTo>
                    <a:pt x="145" y="84"/>
                    <a:pt x="141" y="84"/>
                    <a:pt x="142" y="85"/>
                  </a:cubicBezTo>
                  <a:cubicBezTo>
                    <a:pt x="142" y="86"/>
                    <a:pt x="145" y="86"/>
                    <a:pt x="142" y="88"/>
                  </a:cubicBezTo>
                  <a:cubicBezTo>
                    <a:pt x="141" y="88"/>
                    <a:pt x="137" y="88"/>
                    <a:pt x="137" y="89"/>
                  </a:cubicBezTo>
                  <a:cubicBezTo>
                    <a:pt x="136" y="89"/>
                    <a:pt x="137" y="90"/>
                    <a:pt x="137" y="90"/>
                  </a:cubicBezTo>
                  <a:cubicBezTo>
                    <a:pt x="137" y="92"/>
                    <a:pt x="135" y="92"/>
                    <a:pt x="134" y="92"/>
                  </a:cubicBezTo>
                  <a:cubicBezTo>
                    <a:pt x="131" y="93"/>
                    <a:pt x="128" y="93"/>
                    <a:pt x="125" y="93"/>
                  </a:cubicBezTo>
                  <a:cubicBezTo>
                    <a:pt x="125" y="93"/>
                    <a:pt x="120" y="90"/>
                    <a:pt x="120" y="90"/>
                  </a:cubicBezTo>
                  <a:cubicBezTo>
                    <a:pt x="122" y="89"/>
                    <a:pt x="125" y="90"/>
                    <a:pt x="126" y="89"/>
                  </a:cubicBezTo>
                  <a:cubicBezTo>
                    <a:pt x="127" y="89"/>
                    <a:pt x="126" y="87"/>
                    <a:pt x="127" y="87"/>
                  </a:cubicBezTo>
                  <a:cubicBezTo>
                    <a:pt x="128" y="85"/>
                    <a:pt x="130" y="86"/>
                    <a:pt x="131" y="85"/>
                  </a:cubicBezTo>
                  <a:cubicBezTo>
                    <a:pt x="132" y="85"/>
                    <a:pt x="130" y="83"/>
                    <a:pt x="130" y="83"/>
                  </a:cubicBezTo>
                  <a:cubicBezTo>
                    <a:pt x="128" y="82"/>
                    <a:pt x="128" y="82"/>
                    <a:pt x="128" y="81"/>
                  </a:cubicBezTo>
                  <a:cubicBezTo>
                    <a:pt x="128" y="79"/>
                    <a:pt x="126" y="80"/>
                    <a:pt x="126" y="79"/>
                  </a:cubicBezTo>
                  <a:cubicBezTo>
                    <a:pt x="125" y="78"/>
                    <a:pt x="128" y="79"/>
                    <a:pt x="128" y="79"/>
                  </a:cubicBezTo>
                  <a:cubicBezTo>
                    <a:pt x="131" y="80"/>
                    <a:pt x="134" y="81"/>
                    <a:pt x="136" y="82"/>
                  </a:cubicBezTo>
                  <a:cubicBezTo>
                    <a:pt x="138" y="84"/>
                    <a:pt x="142" y="83"/>
                    <a:pt x="144" y="82"/>
                  </a:cubicBezTo>
                  <a:cubicBezTo>
                    <a:pt x="147" y="81"/>
                    <a:pt x="148" y="78"/>
                    <a:pt x="152" y="77"/>
                  </a:cubicBezTo>
                  <a:cubicBezTo>
                    <a:pt x="153" y="76"/>
                    <a:pt x="155" y="76"/>
                    <a:pt x="157" y="77"/>
                  </a:cubicBezTo>
                  <a:cubicBezTo>
                    <a:pt x="157" y="77"/>
                    <a:pt x="160" y="78"/>
                    <a:pt x="160" y="78"/>
                  </a:cubicBezTo>
                  <a:cubicBezTo>
                    <a:pt x="160" y="78"/>
                    <a:pt x="158" y="78"/>
                    <a:pt x="157" y="78"/>
                  </a:cubicBezTo>
                  <a:close/>
                  <a:moveTo>
                    <a:pt x="222" y="165"/>
                  </a:moveTo>
                  <a:cubicBezTo>
                    <a:pt x="221" y="167"/>
                    <a:pt x="219" y="163"/>
                    <a:pt x="219" y="162"/>
                  </a:cubicBezTo>
                  <a:cubicBezTo>
                    <a:pt x="219" y="160"/>
                    <a:pt x="221" y="159"/>
                    <a:pt x="221" y="157"/>
                  </a:cubicBezTo>
                  <a:cubicBezTo>
                    <a:pt x="220" y="156"/>
                    <a:pt x="219" y="159"/>
                    <a:pt x="218" y="158"/>
                  </a:cubicBezTo>
                  <a:cubicBezTo>
                    <a:pt x="218" y="157"/>
                    <a:pt x="218" y="154"/>
                    <a:pt x="216" y="154"/>
                  </a:cubicBezTo>
                  <a:cubicBezTo>
                    <a:pt x="216" y="154"/>
                    <a:pt x="216" y="156"/>
                    <a:pt x="215" y="156"/>
                  </a:cubicBezTo>
                  <a:cubicBezTo>
                    <a:pt x="214" y="155"/>
                    <a:pt x="214" y="154"/>
                    <a:pt x="213" y="153"/>
                  </a:cubicBezTo>
                  <a:cubicBezTo>
                    <a:pt x="212" y="152"/>
                    <a:pt x="211" y="151"/>
                    <a:pt x="210" y="150"/>
                  </a:cubicBezTo>
                  <a:cubicBezTo>
                    <a:pt x="209" y="149"/>
                    <a:pt x="212" y="149"/>
                    <a:pt x="212" y="148"/>
                  </a:cubicBezTo>
                  <a:cubicBezTo>
                    <a:pt x="211" y="147"/>
                    <a:pt x="209" y="148"/>
                    <a:pt x="209" y="147"/>
                  </a:cubicBezTo>
                  <a:cubicBezTo>
                    <a:pt x="209" y="146"/>
                    <a:pt x="210" y="143"/>
                    <a:pt x="210" y="142"/>
                  </a:cubicBezTo>
                  <a:cubicBezTo>
                    <a:pt x="212" y="140"/>
                    <a:pt x="217" y="147"/>
                    <a:pt x="217" y="148"/>
                  </a:cubicBezTo>
                  <a:cubicBezTo>
                    <a:pt x="218" y="150"/>
                    <a:pt x="219" y="151"/>
                    <a:pt x="219" y="153"/>
                  </a:cubicBezTo>
                  <a:cubicBezTo>
                    <a:pt x="220" y="155"/>
                    <a:pt x="220" y="154"/>
                    <a:pt x="221" y="156"/>
                  </a:cubicBezTo>
                  <a:cubicBezTo>
                    <a:pt x="221" y="157"/>
                    <a:pt x="222" y="158"/>
                    <a:pt x="222" y="159"/>
                  </a:cubicBezTo>
                  <a:cubicBezTo>
                    <a:pt x="223" y="161"/>
                    <a:pt x="222" y="163"/>
                    <a:pt x="222" y="165"/>
                  </a:cubicBezTo>
                  <a:cubicBezTo>
                    <a:pt x="221" y="166"/>
                    <a:pt x="222" y="164"/>
                    <a:pt x="222" y="16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7" name="Freeform 776">
              <a:extLst>
                <a:ext uri="{FF2B5EF4-FFF2-40B4-BE49-F238E27FC236}">
                  <a16:creationId xmlns:a16="http://schemas.microsoft.com/office/drawing/2014/main" id="{E9C0B18F-0791-1D45-B0B0-FB1A99BEE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6611" y="2970414"/>
              <a:ext cx="2440199" cy="1924437"/>
            </a:xfrm>
            <a:custGeom>
              <a:avLst/>
              <a:gdLst>
                <a:gd name="T0" fmla="*/ 33 w 305"/>
                <a:gd name="T1" fmla="*/ 54 h 227"/>
                <a:gd name="T2" fmla="*/ 1 w 305"/>
                <a:gd name="T3" fmla="*/ 63 h 227"/>
                <a:gd name="T4" fmla="*/ 19 w 305"/>
                <a:gd name="T5" fmla="*/ 72 h 227"/>
                <a:gd name="T6" fmla="*/ 24 w 305"/>
                <a:gd name="T7" fmla="*/ 75 h 227"/>
                <a:gd name="T8" fmla="*/ 20 w 305"/>
                <a:gd name="T9" fmla="*/ 81 h 227"/>
                <a:gd name="T10" fmla="*/ 36 w 305"/>
                <a:gd name="T11" fmla="*/ 86 h 227"/>
                <a:gd name="T12" fmla="*/ 73 w 305"/>
                <a:gd name="T13" fmla="*/ 93 h 227"/>
                <a:gd name="T14" fmla="*/ 87 w 305"/>
                <a:gd name="T15" fmla="*/ 112 h 227"/>
                <a:gd name="T16" fmla="*/ 88 w 305"/>
                <a:gd name="T17" fmla="*/ 122 h 227"/>
                <a:gd name="T18" fmla="*/ 89 w 305"/>
                <a:gd name="T19" fmla="*/ 131 h 227"/>
                <a:gd name="T20" fmla="*/ 104 w 305"/>
                <a:gd name="T21" fmla="*/ 129 h 227"/>
                <a:gd name="T22" fmla="*/ 106 w 305"/>
                <a:gd name="T23" fmla="*/ 135 h 227"/>
                <a:gd name="T24" fmla="*/ 106 w 305"/>
                <a:gd name="T25" fmla="*/ 144 h 227"/>
                <a:gd name="T26" fmla="*/ 109 w 305"/>
                <a:gd name="T27" fmla="*/ 155 h 227"/>
                <a:gd name="T28" fmla="*/ 106 w 305"/>
                <a:gd name="T29" fmla="*/ 160 h 227"/>
                <a:gd name="T30" fmla="*/ 100 w 305"/>
                <a:gd name="T31" fmla="*/ 162 h 227"/>
                <a:gd name="T32" fmla="*/ 112 w 305"/>
                <a:gd name="T33" fmla="*/ 165 h 227"/>
                <a:gd name="T34" fmla="*/ 112 w 305"/>
                <a:gd name="T35" fmla="*/ 169 h 227"/>
                <a:gd name="T36" fmla="*/ 107 w 305"/>
                <a:gd name="T37" fmla="*/ 172 h 227"/>
                <a:gd name="T38" fmla="*/ 107 w 305"/>
                <a:gd name="T39" fmla="*/ 180 h 227"/>
                <a:gd name="T40" fmla="*/ 110 w 305"/>
                <a:gd name="T41" fmla="*/ 192 h 227"/>
                <a:gd name="T42" fmla="*/ 114 w 305"/>
                <a:gd name="T43" fmla="*/ 193 h 227"/>
                <a:gd name="T44" fmla="*/ 120 w 305"/>
                <a:gd name="T45" fmla="*/ 210 h 227"/>
                <a:gd name="T46" fmla="*/ 138 w 305"/>
                <a:gd name="T47" fmla="*/ 219 h 227"/>
                <a:gd name="T48" fmla="*/ 142 w 305"/>
                <a:gd name="T49" fmla="*/ 224 h 227"/>
                <a:gd name="T50" fmla="*/ 151 w 305"/>
                <a:gd name="T51" fmla="*/ 214 h 227"/>
                <a:gd name="T52" fmla="*/ 156 w 305"/>
                <a:gd name="T53" fmla="*/ 200 h 227"/>
                <a:gd name="T54" fmla="*/ 163 w 305"/>
                <a:gd name="T55" fmla="*/ 192 h 227"/>
                <a:gd name="T56" fmla="*/ 173 w 305"/>
                <a:gd name="T57" fmla="*/ 179 h 227"/>
                <a:gd name="T58" fmla="*/ 193 w 305"/>
                <a:gd name="T59" fmla="*/ 173 h 227"/>
                <a:gd name="T60" fmla="*/ 216 w 305"/>
                <a:gd name="T61" fmla="*/ 160 h 227"/>
                <a:gd name="T62" fmla="*/ 232 w 305"/>
                <a:gd name="T63" fmla="*/ 142 h 227"/>
                <a:gd name="T64" fmla="*/ 234 w 305"/>
                <a:gd name="T65" fmla="*/ 130 h 227"/>
                <a:gd name="T66" fmla="*/ 253 w 305"/>
                <a:gd name="T67" fmla="*/ 129 h 227"/>
                <a:gd name="T68" fmla="*/ 233 w 305"/>
                <a:gd name="T69" fmla="*/ 119 h 227"/>
                <a:gd name="T70" fmla="*/ 238 w 305"/>
                <a:gd name="T71" fmla="*/ 113 h 227"/>
                <a:gd name="T72" fmla="*/ 262 w 305"/>
                <a:gd name="T73" fmla="*/ 112 h 227"/>
                <a:gd name="T74" fmla="*/ 258 w 305"/>
                <a:gd name="T75" fmla="*/ 106 h 227"/>
                <a:gd name="T76" fmla="*/ 266 w 305"/>
                <a:gd name="T77" fmla="*/ 95 h 227"/>
                <a:gd name="T78" fmla="*/ 253 w 305"/>
                <a:gd name="T79" fmla="*/ 80 h 227"/>
                <a:gd name="T80" fmla="*/ 263 w 305"/>
                <a:gd name="T81" fmla="*/ 66 h 227"/>
                <a:gd name="T82" fmla="*/ 268 w 305"/>
                <a:gd name="T83" fmla="*/ 51 h 227"/>
                <a:gd name="T84" fmla="*/ 283 w 305"/>
                <a:gd name="T85" fmla="*/ 38 h 227"/>
                <a:gd name="T86" fmla="*/ 291 w 305"/>
                <a:gd name="T87" fmla="*/ 33 h 227"/>
                <a:gd name="T88" fmla="*/ 259 w 305"/>
                <a:gd name="T89" fmla="*/ 28 h 227"/>
                <a:gd name="T90" fmla="*/ 238 w 305"/>
                <a:gd name="T91" fmla="*/ 21 h 227"/>
                <a:gd name="T92" fmla="*/ 256 w 305"/>
                <a:gd name="T93" fmla="*/ 14 h 227"/>
                <a:gd name="T94" fmla="*/ 206 w 305"/>
                <a:gd name="T95" fmla="*/ 8 h 227"/>
                <a:gd name="T96" fmla="*/ 213 w 305"/>
                <a:gd name="T97" fmla="*/ 0 h 227"/>
                <a:gd name="T98" fmla="*/ 173 w 305"/>
                <a:gd name="T99" fmla="*/ 8 h 227"/>
                <a:gd name="T100" fmla="*/ 155 w 305"/>
                <a:gd name="T101" fmla="*/ 10 h 227"/>
                <a:gd name="T102" fmla="*/ 154 w 305"/>
                <a:gd name="T103" fmla="*/ 11 h 227"/>
                <a:gd name="T104" fmla="*/ 140 w 305"/>
                <a:gd name="T105" fmla="*/ 14 h 227"/>
                <a:gd name="T106" fmla="*/ 111 w 305"/>
                <a:gd name="T107" fmla="*/ 14 h 227"/>
                <a:gd name="T108" fmla="*/ 98 w 305"/>
                <a:gd name="T109" fmla="*/ 23 h 227"/>
                <a:gd name="T110" fmla="*/ 73 w 305"/>
                <a:gd name="T111" fmla="*/ 21 h 227"/>
                <a:gd name="T112" fmla="*/ 55 w 305"/>
                <a:gd name="T113" fmla="*/ 3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5" h="227">
                  <a:moveTo>
                    <a:pt x="32" y="37"/>
                  </a:moveTo>
                  <a:cubicBezTo>
                    <a:pt x="31" y="38"/>
                    <a:pt x="26" y="40"/>
                    <a:pt x="27" y="41"/>
                  </a:cubicBezTo>
                  <a:cubicBezTo>
                    <a:pt x="28" y="42"/>
                    <a:pt x="30" y="42"/>
                    <a:pt x="32" y="43"/>
                  </a:cubicBezTo>
                  <a:cubicBezTo>
                    <a:pt x="34" y="43"/>
                    <a:pt x="36" y="43"/>
                    <a:pt x="39" y="43"/>
                  </a:cubicBezTo>
                  <a:cubicBezTo>
                    <a:pt x="39" y="43"/>
                    <a:pt x="44" y="42"/>
                    <a:pt x="45" y="42"/>
                  </a:cubicBezTo>
                  <a:cubicBezTo>
                    <a:pt x="44" y="42"/>
                    <a:pt x="42" y="43"/>
                    <a:pt x="41" y="44"/>
                  </a:cubicBezTo>
                  <a:cubicBezTo>
                    <a:pt x="40" y="45"/>
                    <a:pt x="39" y="46"/>
                    <a:pt x="40" y="48"/>
                  </a:cubicBezTo>
                  <a:cubicBezTo>
                    <a:pt x="42" y="50"/>
                    <a:pt x="36" y="55"/>
                    <a:pt x="33" y="54"/>
                  </a:cubicBezTo>
                  <a:cubicBezTo>
                    <a:pt x="32" y="53"/>
                    <a:pt x="30" y="54"/>
                    <a:pt x="28" y="54"/>
                  </a:cubicBezTo>
                  <a:cubicBezTo>
                    <a:pt x="27" y="53"/>
                    <a:pt x="25" y="54"/>
                    <a:pt x="24" y="54"/>
                  </a:cubicBezTo>
                  <a:cubicBezTo>
                    <a:pt x="23" y="54"/>
                    <a:pt x="21" y="54"/>
                    <a:pt x="20" y="56"/>
                  </a:cubicBezTo>
                  <a:cubicBezTo>
                    <a:pt x="19" y="57"/>
                    <a:pt x="18" y="57"/>
                    <a:pt x="16" y="57"/>
                  </a:cubicBezTo>
                  <a:cubicBezTo>
                    <a:pt x="13" y="58"/>
                    <a:pt x="10" y="59"/>
                    <a:pt x="7" y="59"/>
                  </a:cubicBezTo>
                  <a:cubicBezTo>
                    <a:pt x="6" y="59"/>
                    <a:pt x="4" y="58"/>
                    <a:pt x="4" y="59"/>
                  </a:cubicBezTo>
                  <a:cubicBezTo>
                    <a:pt x="3" y="60"/>
                    <a:pt x="0" y="60"/>
                    <a:pt x="0" y="62"/>
                  </a:cubicBezTo>
                  <a:cubicBezTo>
                    <a:pt x="0" y="63"/>
                    <a:pt x="1" y="62"/>
                    <a:pt x="1" y="63"/>
                  </a:cubicBezTo>
                  <a:cubicBezTo>
                    <a:pt x="1" y="63"/>
                    <a:pt x="0" y="64"/>
                    <a:pt x="0" y="64"/>
                  </a:cubicBezTo>
                  <a:cubicBezTo>
                    <a:pt x="0" y="65"/>
                    <a:pt x="2" y="67"/>
                    <a:pt x="3" y="68"/>
                  </a:cubicBezTo>
                  <a:cubicBezTo>
                    <a:pt x="3" y="68"/>
                    <a:pt x="4" y="67"/>
                    <a:pt x="4" y="67"/>
                  </a:cubicBezTo>
                  <a:cubicBezTo>
                    <a:pt x="5" y="66"/>
                    <a:pt x="6" y="67"/>
                    <a:pt x="7" y="68"/>
                  </a:cubicBezTo>
                  <a:cubicBezTo>
                    <a:pt x="8" y="68"/>
                    <a:pt x="13" y="69"/>
                    <a:pt x="13" y="67"/>
                  </a:cubicBezTo>
                  <a:cubicBezTo>
                    <a:pt x="13" y="68"/>
                    <a:pt x="12" y="68"/>
                    <a:pt x="13" y="69"/>
                  </a:cubicBezTo>
                  <a:cubicBezTo>
                    <a:pt x="13" y="70"/>
                    <a:pt x="15" y="71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2"/>
                    <a:pt x="21" y="70"/>
                    <a:pt x="22" y="71"/>
                  </a:cubicBezTo>
                  <a:cubicBezTo>
                    <a:pt x="24" y="71"/>
                    <a:pt x="27" y="71"/>
                    <a:pt x="28" y="71"/>
                  </a:cubicBezTo>
                  <a:cubicBezTo>
                    <a:pt x="29" y="71"/>
                    <a:pt x="29" y="70"/>
                    <a:pt x="30" y="69"/>
                  </a:cubicBezTo>
                  <a:cubicBezTo>
                    <a:pt x="31" y="69"/>
                    <a:pt x="34" y="71"/>
                    <a:pt x="34" y="72"/>
                  </a:cubicBezTo>
                  <a:cubicBezTo>
                    <a:pt x="34" y="73"/>
                    <a:pt x="24" y="72"/>
                    <a:pt x="22" y="73"/>
                  </a:cubicBezTo>
                  <a:cubicBezTo>
                    <a:pt x="20" y="73"/>
                    <a:pt x="23" y="74"/>
                    <a:pt x="24" y="74"/>
                  </a:cubicBezTo>
                  <a:cubicBezTo>
                    <a:pt x="26" y="75"/>
                    <a:pt x="27" y="74"/>
                    <a:pt x="29" y="75"/>
                  </a:cubicBezTo>
                  <a:cubicBezTo>
                    <a:pt x="28" y="74"/>
                    <a:pt x="26" y="75"/>
                    <a:pt x="24" y="75"/>
                  </a:cubicBezTo>
                  <a:cubicBezTo>
                    <a:pt x="21" y="75"/>
                    <a:pt x="18" y="74"/>
                    <a:pt x="15" y="74"/>
                  </a:cubicBezTo>
                  <a:cubicBezTo>
                    <a:pt x="13" y="74"/>
                    <a:pt x="9" y="74"/>
                    <a:pt x="9" y="76"/>
                  </a:cubicBezTo>
                  <a:cubicBezTo>
                    <a:pt x="8" y="77"/>
                    <a:pt x="11" y="78"/>
                    <a:pt x="12" y="78"/>
                  </a:cubicBezTo>
                  <a:cubicBezTo>
                    <a:pt x="13" y="78"/>
                    <a:pt x="15" y="77"/>
                    <a:pt x="15" y="77"/>
                  </a:cubicBezTo>
                  <a:cubicBezTo>
                    <a:pt x="16" y="78"/>
                    <a:pt x="15" y="78"/>
                    <a:pt x="15" y="79"/>
                  </a:cubicBezTo>
                  <a:cubicBezTo>
                    <a:pt x="16" y="80"/>
                    <a:pt x="18" y="80"/>
                    <a:pt x="19" y="80"/>
                  </a:cubicBezTo>
                  <a:cubicBezTo>
                    <a:pt x="21" y="80"/>
                    <a:pt x="23" y="80"/>
                    <a:pt x="25" y="80"/>
                  </a:cubicBezTo>
                  <a:cubicBezTo>
                    <a:pt x="25" y="80"/>
                    <a:pt x="21" y="81"/>
                    <a:pt x="20" y="81"/>
                  </a:cubicBezTo>
                  <a:cubicBezTo>
                    <a:pt x="16" y="82"/>
                    <a:pt x="19" y="84"/>
                    <a:pt x="21" y="85"/>
                  </a:cubicBezTo>
                  <a:cubicBezTo>
                    <a:pt x="23" y="86"/>
                    <a:pt x="25" y="86"/>
                    <a:pt x="27" y="87"/>
                  </a:cubicBezTo>
                  <a:cubicBezTo>
                    <a:pt x="27" y="87"/>
                    <a:pt x="31" y="87"/>
                    <a:pt x="31" y="87"/>
                  </a:cubicBezTo>
                  <a:cubicBezTo>
                    <a:pt x="31" y="87"/>
                    <a:pt x="29" y="86"/>
                    <a:pt x="29" y="85"/>
                  </a:cubicBezTo>
                  <a:cubicBezTo>
                    <a:pt x="29" y="84"/>
                    <a:pt x="31" y="85"/>
                    <a:pt x="31" y="85"/>
                  </a:cubicBezTo>
                  <a:cubicBezTo>
                    <a:pt x="32" y="86"/>
                    <a:pt x="33" y="85"/>
                    <a:pt x="34" y="84"/>
                  </a:cubicBezTo>
                  <a:cubicBezTo>
                    <a:pt x="34" y="84"/>
                    <a:pt x="35" y="83"/>
                    <a:pt x="36" y="83"/>
                  </a:cubicBezTo>
                  <a:cubicBezTo>
                    <a:pt x="37" y="84"/>
                    <a:pt x="36" y="86"/>
                    <a:pt x="36" y="86"/>
                  </a:cubicBezTo>
                  <a:cubicBezTo>
                    <a:pt x="37" y="87"/>
                    <a:pt x="40" y="85"/>
                    <a:pt x="41" y="85"/>
                  </a:cubicBezTo>
                  <a:cubicBezTo>
                    <a:pt x="43" y="84"/>
                    <a:pt x="43" y="84"/>
                    <a:pt x="44" y="85"/>
                  </a:cubicBezTo>
                  <a:cubicBezTo>
                    <a:pt x="45" y="86"/>
                    <a:pt x="46" y="84"/>
                    <a:pt x="47" y="84"/>
                  </a:cubicBezTo>
                  <a:cubicBezTo>
                    <a:pt x="48" y="83"/>
                    <a:pt x="50" y="84"/>
                    <a:pt x="51" y="84"/>
                  </a:cubicBezTo>
                  <a:cubicBezTo>
                    <a:pt x="54" y="84"/>
                    <a:pt x="58" y="85"/>
                    <a:pt x="61" y="86"/>
                  </a:cubicBezTo>
                  <a:cubicBezTo>
                    <a:pt x="63" y="86"/>
                    <a:pt x="65" y="88"/>
                    <a:pt x="67" y="88"/>
                  </a:cubicBezTo>
                  <a:cubicBezTo>
                    <a:pt x="69" y="88"/>
                    <a:pt x="71" y="89"/>
                    <a:pt x="72" y="90"/>
                  </a:cubicBezTo>
                  <a:cubicBezTo>
                    <a:pt x="74" y="91"/>
                    <a:pt x="73" y="92"/>
                    <a:pt x="73" y="93"/>
                  </a:cubicBezTo>
                  <a:cubicBezTo>
                    <a:pt x="73" y="94"/>
                    <a:pt x="75" y="96"/>
                    <a:pt x="76" y="96"/>
                  </a:cubicBezTo>
                  <a:cubicBezTo>
                    <a:pt x="77" y="97"/>
                    <a:pt x="79" y="96"/>
                    <a:pt x="80" y="97"/>
                  </a:cubicBezTo>
                  <a:cubicBezTo>
                    <a:pt x="80" y="99"/>
                    <a:pt x="82" y="100"/>
                    <a:pt x="83" y="101"/>
                  </a:cubicBezTo>
                  <a:cubicBezTo>
                    <a:pt x="84" y="102"/>
                    <a:pt x="83" y="104"/>
                    <a:pt x="84" y="105"/>
                  </a:cubicBezTo>
                  <a:cubicBezTo>
                    <a:pt x="84" y="106"/>
                    <a:pt x="86" y="107"/>
                    <a:pt x="86" y="109"/>
                  </a:cubicBezTo>
                  <a:cubicBezTo>
                    <a:pt x="86" y="110"/>
                    <a:pt x="85" y="110"/>
                    <a:pt x="86" y="111"/>
                  </a:cubicBezTo>
                  <a:cubicBezTo>
                    <a:pt x="86" y="111"/>
                    <a:pt x="87" y="112"/>
                    <a:pt x="87" y="112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8" y="111"/>
                    <a:pt x="90" y="113"/>
                    <a:pt x="89" y="114"/>
                  </a:cubicBezTo>
                  <a:cubicBezTo>
                    <a:pt x="88" y="115"/>
                    <a:pt x="88" y="115"/>
                    <a:pt x="88" y="117"/>
                  </a:cubicBezTo>
                  <a:cubicBezTo>
                    <a:pt x="88" y="116"/>
                    <a:pt x="90" y="115"/>
                    <a:pt x="91" y="117"/>
                  </a:cubicBezTo>
                  <a:cubicBezTo>
                    <a:pt x="91" y="118"/>
                    <a:pt x="91" y="118"/>
                    <a:pt x="91" y="119"/>
                  </a:cubicBezTo>
                  <a:cubicBezTo>
                    <a:pt x="91" y="119"/>
                    <a:pt x="91" y="121"/>
                    <a:pt x="91" y="120"/>
                  </a:cubicBezTo>
                  <a:cubicBezTo>
                    <a:pt x="91" y="121"/>
                    <a:pt x="93" y="121"/>
                    <a:pt x="93" y="121"/>
                  </a:cubicBezTo>
                  <a:cubicBezTo>
                    <a:pt x="92" y="120"/>
                    <a:pt x="89" y="126"/>
                    <a:pt x="90" y="122"/>
                  </a:cubicBezTo>
                  <a:cubicBezTo>
                    <a:pt x="90" y="122"/>
                    <a:pt x="88" y="121"/>
                    <a:pt x="88" y="122"/>
                  </a:cubicBezTo>
                  <a:cubicBezTo>
                    <a:pt x="88" y="122"/>
                    <a:pt x="89" y="122"/>
                    <a:pt x="89" y="122"/>
                  </a:cubicBezTo>
                  <a:cubicBezTo>
                    <a:pt x="89" y="123"/>
                    <a:pt x="86" y="123"/>
                    <a:pt x="87" y="124"/>
                  </a:cubicBezTo>
                  <a:cubicBezTo>
                    <a:pt x="87" y="124"/>
                    <a:pt x="90" y="125"/>
                    <a:pt x="89" y="125"/>
                  </a:cubicBezTo>
                  <a:cubicBezTo>
                    <a:pt x="87" y="127"/>
                    <a:pt x="91" y="127"/>
                    <a:pt x="92" y="126"/>
                  </a:cubicBezTo>
                  <a:cubicBezTo>
                    <a:pt x="91" y="127"/>
                    <a:pt x="90" y="127"/>
                    <a:pt x="88" y="127"/>
                  </a:cubicBezTo>
                  <a:cubicBezTo>
                    <a:pt x="88" y="127"/>
                    <a:pt x="86" y="129"/>
                    <a:pt x="86" y="129"/>
                  </a:cubicBezTo>
                  <a:cubicBezTo>
                    <a:pt x="86" y="129"/>
                    <a:pt x="87" y="130"/>
                    <a:pt x="87" y="130"/>
                  </a:cubicBezTo>
                  <a:cubicBezTo>
                    <a:pt x="89" y="131"/>
                    <a:pt x="88" y="131"/>
                    <a:pt x="89" y="131"/>
                  </a:cubicBezTo>
                  <a:cubicBezTo>
                    <a:pt x="90" y="131"/>
                    <a:pt x="94" y="133"/>
                    <a:pt x="95" y="131"/>
                  </a:cubicBezTo>
                  <a:cubicBezTo>
                    <a:pt x="95" y="128"/>
                    <a:pt x="97" y="129"/>
                    <a:pt x="98" y="128"/>
                  </a:cubicBezTo>
                  <a:cubicBezTo>
                    <a:pt x="98" y="128"/>
                    <a:pt x="96" y="122"/>
                    <a:pt x="96" y="122"/>
                  </a:cubicBezTo>
                  <a:cubicBezTo>
                    <a:pt x="96" y="123"/>
                    <a:pt x="98" y="126"/>
                    <a:pt x="98" y="126"/>
                  </a:cubicBezTo>
                  <a:cubicBezTo>
                    <a:pt x="99" y="128"/>
                    <a:pt x="100" y="126"/>
                    <a:pt x="101" y="126"/>
                  </a:cubicBezTo>
                  <a:cubicBezTo>
                    <a:pt x="101" y="126"/>
                    <a:pt x="98" y="130"/>
                    <a:pt x="98" y="130"/>
                  </a:cubicBezTo>
                  <a:cubicBezTo>
                    <a:pt x="98" y="130"/>
                    <a:pt x="102" y="129"/>
                    <a:pt x="102" y="129"/>
                  </a:cubicBezTo>
                  <a:cubicBezTo>
                    <a:pt x="103" y="129"/>
                    <a:pt x="104" y="129"/>
                    <a:pt x="104" y="129"/>
                  </a:cubicBezTo>
                  <a:cubicBezTo>
                    <a:pt x="105" y="129"/>
                    <a:pt x="106" y="128"/>
                    <a:pt x="107" y="128"/>
                  </a:cubicBezTo>
                  <a:cubicBezTo>
                    <a:pt x="107" y="129"/>
                    <a:pt x="106" y="130"/>
                    <a:pt x="105" y="130"/>
                  </a:cubicBezTo>
                  <a:cubicBezTo>
                    <a:pt x="104" y="130"/>
                    <a:pt x="102" y="130"/>
                    <a:pt x="101" y="131"/>
                  </a:cubicBezTo>
                  <a:cubicBezTo>
                    <a:pt x="100" y="132"/>
                    <a:pt x="103" y="131"/>
                    <a:pt x="103" y="131"/>
                  </a:cubicBezTo>
                  <a:cubicBezTo>
                    <a:pt x="105" y="131"/>
                    <a:pt x="107" y="131"/>
                    <a:pt x="109" y="131"/>
                  </a:cubicBezTo>
                  <a:cubicBezTo>
                    <a:pt x="108" y="131"/>
                    <a:pt x="104" y="131"/>
                    <a:pt x="104" y="132"/>
                  </a:cubicBezTo>
                  <a:cubicBezTo>
                    <a:pt x="104" y="132"/>
                    <a:pt x="106" y="133"/>
                    <a:pt x="106" y="134"/>
                  </a:cubicBezTo>
                  <a:cubicBezTo>
                    <a:pt x="106" y="134"/>
                    <a:pt x="106" y="135"/>
                    <a:pt x="106" y="135"/>
                  </a:cubicBezTo>
                  <a:cubicBezTo>
                    <a:pt x="106" y="136"/>
                    <a:pt x="105" y="136"/>
                    <a:pt x="106" y="137"/>
                  </a:cubicBezTo>
                  <a:cubicBezTo>
                    <a:pt x="106" y="137"/>
                    <a:pt x="108" y="136"/>
                    <a:pt x="109" y="136"/>
                  </a:cubicBezTo>
                  <a:cubicBezTo>
                    <a:pt x="110" y="136"/>
                    <a:pt x="109" y="136"/>
                    <a:pt x="110" y="137"/>
                  </a:cubicBezTo>
                  <a:cubicBezTo>
                    <a:pt x="111" y="138"/>
                    <a:pt x="111" y="139"/>
                    <a:pt x="112" y="140"/>
                  </a:cubicBezTo>
                  <a:cubicBezTo>
                    <a:pt x="112" y="141"/>
                    <a:pt x="109" y="141"/>
                    <a:pt x="109" y="141"/>
                  </a:cubicBezTo>
                  <a:cubicBezTo>
                    <a:pt x="105" y="138"/>
                    <a:pt x="99" y="136"/>
                    <a:pt x="95" y="137"/>
                  </a:cubicBezTo>
                  <a:cubicBezTo>
                    <a:pt x="91" y="137"/>
                    <a:pt x="96" y="140"/>
                    <a:pt x="98" y="140"/>
                  </a:cubicBezTo>
                  <a:cubicBezTo>
                    <a:pt x="101" y="141"/>
                    <a:pt x="103" y="144"/>
                    <a:pt x="106" y="144"/>
                  </a:cubicBezTo>
                  <a:cubicBezTo>
                    <a:pt x="107" y="144"/>
                    <a:pt x="108" y="143"/>
                    <a:pt x="110" y="143"/>
                  </a:cubicBezTo>
                  <a:cubicBezTo>
                    <a:pt x="110" y="144"/>
                    <a:pt x="113" y="144"/>
                    <a:pt x="113" y="144"/>
                  </a:cubicBezTo>
                  <a:cubicBezTo>
                    <a:pt x="114" y="145"/>
                    <a:pt x="113" y="146"/>
                    <a:pt x="113" y="146"/>
                  </a:cubicBezTo>
                  <a:cubicBezTo>
                    <a:pt x="110" y="147"/>
                    <a:pt x="114" y="148"/>
                    <a:pt x="113" y="149"/>
                  </a:cubicBezTo>
                  <a:cubicBezTo>
                    <a:pt x="113" y="150"/>
                    <a:pt x="111" y="149"/>
                    <a:pt x="111" y="151"/>
                  </a:cubicBezTo>
                  <a:cubicBezTo>
                    <a:pt x="111" y="152"/>
                    <a:pt x="113" y="152"/>
                    <a:pt x="113" y="152"/>
                  </a:cubicBezTo>
                  <a:cubicBezTo>
                    <a:pt x="112" y="153"/>
                    <a:pt x="110" y="151"/>
                    <a:pt x="110" y="152"/>
                  </a:cubicBezTo>
                  <a:cubicBezTo>
                    <a:pt x="109" y="153"/>
                    <a:pt x="109" y="154"/>
                    <a:pt x="109" y="155"/>
                  </a:cubicBezTo>
                  <a:cubicBezTo>
                    <a:pt x="109" y="155"/>
                    <a:pt x="111" y="155"/>
                    <a:pt x="111" y="155"/>
                  </a:cubicBezTo>
                  <a:cubicBezTo>
                    <a:pt x="111" y="156"/>
                    <a:pt x="109" y="157"/>
                    <a:pt x="108" y="157"/>
                  </a:cubicBezTo>
                  <a:cubicBezTo>
                    <a:pt x="107" y="157"/>
                    <a:pt x="106" y="157"/>
                    <a:pt x="105" y="157"/>
                  </a:cubicBezTo>
                  <a:cubicBezTo>
                    <a:pt x="104" y="156"/>
                    <a:pt x="103" y="156"/>
                    <a:pt x="102" y="157"/>
                  </a:cubicBezTo>
                  <a:cubicBezTo>
                    <a:pt x="101" y="158"/>
                    <a:pt x="101" y="157"/>
                    <a:pt x="100" y="158"/>
                  </a:cubicBezTo>
                  <a:cubicBezTo>
                    <a:pt x="100" y="158"/>
                    <a:pt x="103" y="161"/>
                    <a:pt x="104" y="161"/>
                  </a:cubicBezTo>
                  <a:cubicBezTo>
                    <a:pt x="104" y="160"/>
                    <a:pt x="104" y="160"/>
                    <a:pt x="103" y="160"/>
                  </a:cubicBezTo>
                  <a:cubicBezTo>
                    <a:pt x="103" y="160"/>
                    <a:pt x="106" y="160"/>
                    <a:pt x="106" y="160"/>
                  </a:cubicBezTo>
                  <a:cubicBezTo>
                    <a:pt x="106" y="160"/>
                    <a:pt x="111" y="158"/>
                    <a:pt x="111" y="159"/>
                  </a:cubicBezTo>
                  <a:cubicBezTo>
                    <a:pt x="110" y="159"/>
                    <a:pt x="109" y="159"/>
                    <a:pt x="108" y="160"/>
                  </a:cubicBezTo>
                  <a:cubicBezTo>
                    <a:pt x="109" y="159"/>
                    <a:pt x="111" y="161"/>
                    <a:pt x="110" y="161"/>
                  </a:cubicBezTo>
                  <a:cubicBezTo>
                    <a:pt x="111" y="161"/>
                    <a:pt x="114" y="162"/>
                    <a:pt x="115" y="162"/>
                  </a:cubicBezTo>
                  <a:cubicBezTo>
                    <a:pt x="114" y="162"/>
                    <a:pt x="112" y="162"/>
                    <a:pt x="112" y="162"/>
                  </a:cubicBezTo>
                  <a:cubicBezTo>
                    <a:pt x="112" y="162"/>
                    <a:pt x="116" y="165"/>
                    <a:pt x="116" y="165"/>
                  </a:cubicBezTo>
                  <a:cubicBezTo>
                    <a:pt x="113" y="165"/>
                    <a:pt x="111" y="161"/>
                    <a:pt x="108" y="161"/>
                  </a:cubicBezTo>
                  <a:cubicBezTo>
                    <a:pt x="106" y="161"/>
                    <a:pt x="101" y="160"/>
                    <a:pt x="100" y="162"/>
                  </a:cubicBezTo>
                  <a:cubicBezTo>
                    <a:pt x="100" y="163"/>
                    <a:pt x="99" y="163"/>
                    <a:pt x="98" y="164"/>
                  </a:cubicBezTo>
                  <a:cubicBezTo>
                    <a:pt x="97" y="164"/>
                    <a:pt x="97" y="166"/>
                    <a:pt x="98" y="165"/>
                  </a:cubicBezTo>
                  <a:cubicBezTo>
                    <a:pt x="100" y="165"/>
                    <a:pt x="102" y="164"/>
                    <a:pt x="103" y="162"/>
                  </a:cubicBezTo>
                  <a:cubicBezTo>
                    <a:pt x="103" y="163"/>
                    <a:pt x="105" y="163"/>
                    <a:pt x="105" y="163"/>
                  </a:cubicBezTo>
                  <a:cubicBezTo>
                    <a:pt x="106" y="163"/>
                    <a:pt x="108" y="166"/>
                    <a:pt x="108" y="163"/>
                  </a:cubicBezTo>
                  <a:cubicBezTo>
                    <a:pt x="108" y="162"/>
                    <a:pt x="110" y="164"/>
                    <a:pt x="110" y="164"/>
                  </a:cubicBezTo>
                  <a:cubicBezTo>
                    <a:pt x="110" y="164"/>
                    <a:pt x="114" y="164"/>
                    <a:pt x="113" y="165"/>
                  </a:cubicBezTo>
                  <a:cubicBezTo>
                    <a:pt x="113" y="165"/>
                    <a:pt x="112" y="165"/>
                    <a:pt x="112" y="165"/>
                  </a:cubicBezTo>
                  <a:cubicBezTo>
                    <a:pt x="112" y="165"/>
                    <a:pt x="114" y="166"/>
                    <a:pt x="114" y="166"/>
                  </a:cubicBezTo>
                  <a:cubicBezTo>
                    <a:pt x="113" y="166"/>
                    <a:pt x="111" y="166"/>
                    <a:pt x="110" y="165"/>
                  </a:cubicBezTo>
                  <a:cubicBezTo>
                    <a:pt x="109" y="164"/>
                    <a:pt x="109" y="165"/>
                    <a:pt x="109" y="166"/>
                  </a:cubicBezTo>
                  <a:cubicBezTo>
                    <a:pt x="109" y="165"/>
                    <a:pt x="103" y="164"/>
                    <a:pt x="102" y="164"/>
                  </a:cubicBezTo>
                  <a:cubicBezTo>
                    <a:pt x="101" y="164"/>
                    <a:pt x="95" y="166"/>
                    <a:pt x="96" y="168"/>
                  </a:cubicBezTo>
                  <a:cubicBezTo>
                    <a:pt x="97" y="169"/>
                    <a:pt x="103" y="167"/>
                    <a:pt x="104" y="167"/>
                  </a:cubicBezTo>
                  <a:cubicBezTo>
                    <a:pt x="105" y="167"/>
                    <a:pt x="107" y="167"/>
                    <a:pt x="108" y="168"/>
                  </a:cubicBezTo>
                  <a:cubicBezTo>
                    <a:pt x="108" y="168"/>
                    <a:pt x="112" y="169"/>
                    <a:pt x="112" y="169"/>
                  </a:cubicBezTo>
                  <a:cubicBezTo>
                    <a:pt x="112" y="170"/>
                    <a:pt x="107" y="168"/>
                    <a:pt x="107" y="168"/>
                  </a:cubicBezTo>
                  <a:cubicBezTo>
                    <a:pt x="105" y="167"/>
                    <a:pt x="102" y="168"/>
                    <a:pt x="100" y="168"/>
                  </a:cubicBezTo>
                  <a:cubicBezTo>
                    <a:pt x="93" y="170"/>
                    <a:pt x="101" y="172"/>
                    <a:pt x="103" y="171"/>
                  </a:cubicBezTo>
                  <a:cubicBezTo>
                    <a:pt x="102" y="172"/>
                    <a:pt x="101" y="173"/>
                    <a:pt x="99" y="173"/>
                  </a:cubicBezTo>
                  <a:cubicBezTo>
                    <a:pt x="96" y="174"/>
                    <a:pt x="101" y="175"/>
                    <a:pt x="101" y="175"/>
                  </a:cubicBezTo>
                  <a:cubicBezTo>
                    <a:pt x="101" y="175"/>
                    <a:pt x="97" y="174"/>
                    <a:pt x="97" y="176"/>
                  </a:cubicBezTo>
                  <a:cubicBezTo>
                    <a:pt x="97" y="179"/>
                    <a:pt x="99" y="177"/>
                    <a:pt x="101" y="176"/>
                  </a:cubicBezTo>
                  <a:cubicBezTo>
                    <a:pt x="103" y="175"/>
                    <a:pt x="105" y="173"/>
                    <a:pt x="107" y="172"/>
                  </a:cubicBezTo>
                  <a:cubicBezTo>
                    <a:pt x="108" y="172"/>
                    <a:pt x="114" y="169"/>
                    <a:pt x="114" y="171"/>
                  </a:cubicBezTo>
                  <a:cubicBezTo>
                    <a:pt x="114" y="171"/>
                    <a:pt x="111" y="171"/>
                    <a:pt x="111" y="171"/>
                  </a:cubicBezTo>
                  <a:cubicBezTo>
                    <a:pt x="111" y="171"/>
                    <a:pt x="113" y="171"/>
                    <a:pt x="114" y="172"/>
                  </a:cubicBezTo>
                  <a:cubicBezTo>
                    <a:pt x="111" y="170"/>
                    <a:pt x="98" y="178"/>
                    <a:pt x="99" y="179"/>
                  </a:cubicBezTo>
                  <a:cubicBezTo>
                    <a:pt x="99" y="180"/>
                    <a:pt x="105" y="178"/>
                    <a:pt x="106" y="178"/>
                  </a:cubicBezTo>
                  <a:cubicBezTo>
                    <a:pt x="106" y="178"/>
                    <a:pt x="102" y="179"/>
                    <a:pt x="101" y="180"/>
                  </a:cubicBezTo>
                  <a:cubicBezTo>
                    <a:pt x="101" y="180"/>
                    <a:pt x="103" y="184"/>
                    <a:pt x="104" y="183"/>
                  </a:cubicBezTo>
                  <a:cubicBezTo>
                    <a:pt x="105" y="182"/>
                    <a:pt x="106" y="180"/>
                    <a:pt x="107" y="180"/>
                  </a:cubicBezTo>
                  <a:cubicBezTo>
                    <a:pt x="108" y="180"/>
                    <a:pt x="112" y="181"/>
                    <a:pt x="112" y="181"/>
                  </a:cubicBezTo>
                  <a:cubicBezTo>
                    <a:pt x="112" y="181"/>
                    <a:pt x="108" y="181"/>
                    <a:pt x="108" y="181"/>
                  </a:cubicBezTo>
                  <a:cubicBezTo>
                    <a:pt x="106" y="181"/>
                    <a:pt x="105" y="182"/>
                    <a:pt x="104" y="183"/>
                  </a:cubicBezTo>
                  <a:cubicBezTo>
                    <a:pt x="104" y="184"/>
                    <a:pt x="104" y="185"/>
                    <a:pt x="104" y="186"/>
                  </a:cubicBezTo>
                  <a:cubicBezTo>
                    <a:pt x="105" y="189"/>
                    <a:pt x="105" y="188"/>
                    <a:pt x="107" y="187"/>
                  </a:cubicBezTo>
                  <a:cubicBezTo>
                    <a:pt x="106" y="188"/>
                    <a:pt x="105" y="192"/>
                    <a:pt x="106" y="193"/>
                  </a:cubicBezTo>
                  <a:cubicBezTo>
                    <a:pt x="106" y="193"/>
                    <a:pt x="109" y="189"/>
                    <a:pt x="110" y="189"/>
                  </a:cubicBezTo>
                  <a:cubicBezTo>
                    <a:pt x="110" y="190"/>
                    <a:pt x="109" y="191"/>
                    <a:pt x="110" y="192"/>
                  </a:cubicBezTo>
                  <a:cubicBezTo>
                    <a:pt x="110" y="193"/>
                    <a:pt x="111" y="191"/>
                    <a:pt x="112" y="191"/>
                  </a:cubicBezTo>
                  <a:cubicBezTo>
                    <a:pt x="114" y="189"/>
                    <a:pt x="110" y="187"/>
                    <a:pt x="110" y="186"/>
                  </a:cubicBezTo>
                  <a:cubicBezTo>
                    <a:pt x="110" y="186"/>
                    <a:pt x="112" y="189"/>
                    <a:pt x="113" y="189"/>
                  </a:cubicBezTo>
                  <a:cubicBezTo>
                    <a:pt x="114" y="190"/>
                    <a:pt x="114" y="189"/>
                    <a:pt x="115" y="188"/>
                  </a:cubicBezTo>
                  <a:cubicBezTo>
                    <a:pt x="114" y="188"/>
                    <a:pt x="117" y="191"/>
                    <a:pt x="116" y="192"/>
                  </a:cubicBezTo>
                  <a:cubicBezTo>
                    <a:pt x="117" y="191"/>
                    <a:pt x="114" y="189"/>
                    <a:pt x="114" y="191"/>
                  </a:cubicBezTo>
                  <a:cubicBezTo>
                    <a:pt x="114" y="193"/>
                    <a:pt x="116" y="195"/>
                    <a:pt x="114" y="196"/>
                  </a:cubicBezTo>
                  <a:cubicBezTo>
                    <a:pt x="114" y="196"/>
                    <a:pt x="114" y="193"/>
                    <a:pt x="114" y="193"/>
                  </a:cubicBezTo>
                  <a:cubicBezTo>
                    <a:pt x="114" y="192"/>
                    <a:pt x="112" y="194"/>
                    <a:pt x="111" y="194"/>
                  </a:cubicBezTo>
                  <a:cubicBezTo>
                    <a:pt x="110" y="194"/>
                    <a:pt x="109" y="196"/>
                    <a:pt x="109" y="197"/>
                  </a:cubicBezTo>
                  <a:cubicBezTo>
                    <a:pt x="108" y="199"/>
                    <a:pt x="111" y="197"/>
                    <a:pt x="111" y="198"/>
                  </a:cubicBezTo>
                  <a:cubicBezTo>
                    <a:pt x="112" y="199"/>
                    <a:pt x="110" y="200"/>
                    <a:pt x="110" y="200"/>
                  </a:cubicBezTo>
                  <a:cubicBezTo>
                    <a:pt x="110" y="200"/>
                    <a:pt x="112" y="199"/>
                    <a:pt x="113" y="201"/>
                  </a:cubicBezTo>
                  <a:cubicBezTo>
                    <a:pt x="113" y="203"/>
                    <a:pt x="115" y="204"/>
                    <a:pt x="115" y="205"/>
                  </a:cubicBezTo>
                  <a:cubicBezTo>
                    <a:pt x="114" y="207"/>
                    <a:pt x="115" y="207"/>
                    <a:pt x="117" y="209"/>
                  </a:cubicBezTo>
                  <a:cubicBezTo>
                    <a:pt x="118" y="210"/>
                    <a:pt x="119" y="212"/>
                    <a:pt x="120" y="210"/>
                  </a:cubicBezTo>
                  <a:cubicBezTo>
                    <a:pt x="120" y="210"/>
                    <a:pt x="121" y="215"/>
                    <a:pt x="122" y="215"/>
                  </a:cubicBezTo>
                  <a:cubicBezTo>
                    <a:pt x="123" y="216"/>
                    <a:pt x="122" y="215"/>
                    <a:pt x="123" y="215"/>
                  </a:cubicBezTo>
                  <a:cubicBezTo>
                    <a:pt x="124" y="216"/>
                    <a:pt x="125" y="217"/>
                    <a:pt x="126" y="218"/>
                  </a:cubicBezTo>
                  <a:cubicBezTo>
                    <a:pt x="128" y="219"/>
                    <a:pt x="130" y="220"/>
                    <a:pt x="132" y="219"/>
                  </a:cubicBezTo>
                  <a:cubicBezTo>
                    <a:pt x="133" y="219"/>
                    <a:pt x="136" y="219"/>
                    <a:pt x="136" y="218"/>
                  </a:cubicBezTo>
                  <a:cubicBezTo>
                    <a:pt x="136" y="218"/>
                    <a:pt x="136" y="221"/>
                    <a:pt x="136" y="221"/>
                  </a:cubicBezTo>
                  <a:cubicBezTo>
                    <a:pt x="136" y="221"/>
                    <a:pt x="138" y="217"/>
                    <a:pt x="138" y="218"/>
                  </a:cubicBezTo>
                  <a:cubicBezTo>
                    <a:pt x="139" y="218"/>
                    <a:pt x="138" y="219"/>
                    <a:pt x="138" y="219"/>
                  </a:cubicBezTo>
                  <a:cubicBezTo>
                    <a:pt x="138" y="220"/>
                    <a:pt x="139" y="220"/>
                    <a:pt x="139" y="220"/>
                  </a:cubicBezTo>
                  <a:cubicBezTo>
                    <a:pt x="139" y="220"/>
                    <a:pt x="136" y="221"/>
                    <a:pt x="137" y="222"/>
                  </a:cubicBezTo>
                  <a:cubicBezTo>
                    <a:pt x="138" y="222"/>
                    <a:pt x="138" y="222"/>
                    <a:pt x="139" y="221"/>
                  </a:cubicBezTo>
                  <a:cubicBezTo>
                    <a:pt x="140" y="222"/>
                    <a:pt x="139" y="223"/>
                    <a:pt x="139" y="223"/>
                  </a:cubicBezTo>
                  <a:cubicBezTo>
                    <a:pt x="139" y="224"/>
                    <a:pt x="142" y="221"/>
                    <a:pt x="142" y="222"/>
                  </a:cubicBezTo>
                  <a:cubicBezTo>
                    <a:pt x="142" y="223"/>
                    <a:pt x="140" y="224"/>
                    <a:pt x="140" y="225"/>
                  </a:cubicBezTo>
                  <a:cubicBezTo>
                    <a:pt x="140" y="224"/>
                    <a:pt x="143" y="223"/>
                    <a:pt x="142" y="225"/>
                  </a:cubicBezTo>
                  <a:cubicBezTo>
                    <a:pt x="142" y="225"/>
                    <a:pt x="142" y="225"/>
                    <a:pt x="142" y="224"/>
                  </a:cubicBezTo>
                  <a:cubicBezTo>
                    <a:pt x="142" y="226"/>
                    <a:pt x="145" y="223"/>
                    <a:pt x="145" y="223"/>
                  </a:cubicBezTo>
                  <a:cubicBezTo>
                    <a:pt x="146" y="224"/>
                    <a:pt x="145" y="226"/>
                    <a:pt x="145" y="227"/>
                  </a:cubicBezTo>
                  <a:cubicBezTo>
                    <a:pt x="144" y="225"/>
                    <a:pt x="153" y="225"/>
                    <a:pt x="147" y="222"/>
                  </a:cubicBezTo>
                  <a:cubicBezTo>
                    <a:pt x="148" y="222"/>
                    <a:pt x="153" y="222"/>
                    <a:pt x="150" y="221"/>
                  </a:cubicBezTo>
                  <a:cubicBezTo>
                    <a:pt x="147" y="219"/>
                    <a:pt x="151" y="220"/>
                    <a:pt x="152" y="218"/>
                  </a:cubicBezTo>
                  <a:cubicBezTo>
                    <a:pt x="152" y="218"/>
                    <a:pt x="149" y="218"/>
                    <a:pt x="149" y="218"/>
                  </a:cubicBezTo>
                  <a:cubicBezTo>
                    <a:pt x="150" y="217"/>
                    <a:pt x="151" y="216"/>
                    <a:pt x="152" y="216"/>
                  </a:cubicBezTo>
                  <a:cubicBezTo>
                    <a:pt x="154" y="214"/>
                    <a:pt x="151" y="215"/>
                    <a:pt x="151" y="214"/>
                  </a:cubicBezTo>
                  <a:cubicBezTo>
                    <a:pt x="151" y="214"/>
                    <a:pt x="154" y="213"/>
                    <a:pt x="154" y="212"/>
                  </a:cubicBezTo>
                  <a:cubicBezTo>
                    <a:pt x="154" y="211"/>
                    <a:pt x="154" y="209"/>
                    <a:pt x="153" y="208"/>
                  </a:cubicBezTo>
                  <a:cubicBezTo>
                    <a:pt x="152" y="208"/>
                    <a:pt x="154" y="207"/>
                    <a:pt x="153" y="206"/>
                  </a:cubicBezTo>
                  <a:cubicBezTo>
                    <a:pt x="153" y="206"/>
                    <a:pt x="151" y="205"/>
                    <a:pt x="151" y="205"/>
                  </a:cubicBezTo>
                  <a:cubicBezTo>
                    <a:pt x="151" y="205"/>
                    <a:pt x="155" y="204"/>
                    <a:pt x="156" y="204"/>
                  </a:cubicBezTo>
                  <a:cubicBezTo>
                    <a:pt x="159" y="204"/>
                    <a:pt x="156" y="203"/>
                    <a:pt x="155" y="202"/>
                  </a:cubicBezTo>
                  <a:cubicBezTo>
                    <a:pt x="155" y="202"/>
                    <a:pt x="160" y="202"/>
                    <a:pt x="160" y="202"/>
                  </a:cubicBezTo>
                  <a:cubicBezTo>
                    <a:pt x="159" y="201"/>
                    <a:pt x="157" y="201"/>
                    <a:pt x="156" y="200"/>
                  </a:cubicBezTo>
                  <a:cubicBezTo>
                    <a:pt x="156" y="200"/>
                    <a:pt x="160" y="201"/>
                    <a:pt x="160" y="200"/>
                  </a:cubicBezTo>
                  <a:cubicBezTo>
                    <a:pt x="161" y="200"/>
                    <a:pt x="160" y="200"/>
                    <a:pt x="160" y="199"/>
                  </a:cubicBezTo>
                  <a:cubicBezTo>
                    <a:pt x="161" y="199"/>
                    <a:pt x="161" y="199"/>
                    <a:pt x="161" y="199"/>
                  </a:cubicBezTo>
                  <a:cubicBezTo>
                    <a:pt x="162" y="198"/>
                    <a:pt x="158" y="197"/>
                    <a:pt x="158" y="197"/>
                  </a:cubicBezTo>
                  <a:cubicBezTo>
                    <a:pt x="158" y="197"/>
                    <a:pt x="163" y="197"/>
                    <a:pt x="162" y="196"/>
                  </a:cubicBezTo>
                  <a:cubicBezTo>
                    <a:pt x="162" y="195"/>
                    <a:pt x="163" y="195"/>
                    <a:pt x="161" y="194"/>
                  </a:cubicBezTo>
                  <a:cubicBezTo>
                    <a:pt x="161" y="194"/>
                    <a:pt x="158" y="194"/>
                    <a:pt x="158" y="193"/>
                  </a:cubicBezTo>
                  <a:cubicBezTo>
                    <a:pt x="158" y="193"/>
                    <a:pt x="163" y="192"/>
                    <a:pt x="163" y="192"/>
                  </a:cubicBezTo>
                  <a:cubicBezTo>
                    <a:pt x="165" y="192"/>
                    <a:pt x="164" y="189"/>
                    <a:pt x="162" y="189"/>
                  </a:cubicBezTo>
                  <a:cubicBezTo>
                    <a:pt x="161" y="188"/>
                    <a:pt x="158" y="187"/>
                    <a:pt x="161" y="186"/>
                  </a:cubicBezTo>
                  <a:cubicBezTo>
                    <a:pt x="163" y="186"/>
                    <a:pt x="166" y="187"/>
                    <a:pt x="167" y="185"/>
                  </a:cubicBezTo>
                  <a:cubicBezTo>
                    <a:pt x="167" y="185"/>
                    <a:pt x="165" y="183"/>
                    <a:pt x="165" y="183"/>
                  </a:cubicBezTo>
                  <a:cubicBezTo>
                    <a:pt x="165" y="182"/>
                    <a:pt x="167" y="182"/>
                    <a:pt x="167" y="182"/>
                  </a:cubicBezTo>
                  <a:cubicBezTo>
                    <a:pt x="168" y="181"/>
                    <a:pt x="170" y="181"/>
                    <a:pt x="172" y="182"/>
                  </a:cubicBezTo>
                  <a:cubicBezTo>
                    <a:pt x="172" y="182"/>
                    <a:pt x="174" y="182"/>
                    <a:pt x="174" y="182"/>
                  </a:cubicBezTo>
                  <a:cubicBezTo>
                    <a:pt x="175" y="181"/>
                    <a:pt x="173" y="180"/>
                    <a:pt x="173" y="179"/>
                  </a:cubicBezTo>
                  <a:cubicBezTo>
                    <a:pt x="174" y="178"/>
                    <a:pt x="177" y="174"/>
                    <a:pt x="179" y="176"/>
                  </a:cubicBezTo>
                  <a:cubicBezTo>
                    <a:pt x="178" y="175"/>
                    <a:pt x="175" y="181"/>
                    <a:pt x="176" y="181"/>
                  </a:cubicBezTo>
                  <a:cubicBezTo>
                    <a:pt x="177" y="182"/>
                    <a:pt x="179" y="179"/>
                    <a:pt x="181" y="179"/>
                  </a:cubicBezTo>
                  <a:cubicBezTo>
                    <a:pt x="181" y="179"/>
                    <a:pt x="183" y="180"/>
                    <a:pt x="183" y="180"/>
                  </a:cubicBezTo>
                  <a:cubicBezTo>
                    <a:pt x="183" y="180"/>
                    <a:pt x="183" y="178"/>
                    <a:pt x="183" y="178"/>
                  </a:cubicBezTo>
                  <a:cubicBezTo>
                    <a:pt x="186" y="179"/>
                    <a:pt x="186" y="178"/>
                    <a:pt x="187" y="177"/>
                  </a:cubicBezTo>
                  <a:cubicBezTo>
                    <a:pt x="188" y="176"/>
                    <a:pt x="189" y="176"/>
                    <a:pt x="190" y="176"/>
                  </a:cubicBezTo>
                  <a:cubicBezTo>
                    <a:pt x="192" y="175"/>
                    <a:pt x="192" y="174"/>
                    <a:pt x="193" y="173"/>
                  </a:cubicBezTo>
                  <a:cubicBezTo>
                    <a:pt x="194" y="172"/>
                    <a:pt x="196" y="170"/>
                    <a:pt x="197" y="168"/>
                  </a:cubicBezTo>
                  <a:cubicBezTo>
                    <a:pt x="199" y="166"/>
                    <a:pt x="199" y="165"/>
                    <a:pt x="201" y="165"/>
                  </a:cubicBezTo>
                  <a:cubicBezTo>
                    <a:pt x="202" y="164"/>
                    <a:pt x="205" y="164"/>
                    <a:pt x="205" y="162"/>
                  </a:cubicBezTo>
                  <a:cubicBezTo>
                    <a:pt x="204" y="162"/>
                    <a:pt x="203" y="157"/>
                    <a:pt x="203" y="157"/>
                  </a:cubicBezTo>
                  <a:cubicBezTo>
                    <a:pt x="204" y="157"/>
                    <a:pt x="207" y="160"/>
                    <a:pt x="208" y="160"/>
                  </a:cubicBezTo>
                  <a:cubicBezTo>
                    <a:pt x="209" y="161"/>
                    <a:pt x="210" y="161"/>
                    <a:pt x="211" y="161"/>
                  </a:cubicBezTo>
                  <a:cubicBezTo>
                    <a:pt x="211" y="161"/>
                    <a:pt x="213" y="160"/>
                    <a:pt x="213" y="160"/>
                  </a:cubicBezTo>
                  <a:cubicBezTo>
                    <a:pt x="214" y="160"/>
                    <a:pt x="215" y="161"/>
                    <a:pt x="216" y="160"/>
                  </a:cubicBezTo>
                  <a:cubicBezTo>
                    <a:pt x="216" y="160"/>
                    <a:pt x="214" y="158"/>
                    <a:pt x="217" y="159"/>
                  </a:cubicBezTo>
                  <a:cubicBezTo>
                    <a:pt x="219" y="159"/>
                    <a:pt x="221" y="159"/>
                    <a:pt x="223" y="158"/>
                  </a:cubicBezTo>
                  <a:cubicBezTo>
                    <a:pt x="228" y="157"/>
                    <a:pt x="232" y="156"/>
                    <a:pt x="237" y="154"/>
                  </a:cubicBezTo>
                  <a:cubicBezTo>
                    <a:pt x="238" y="153"/>
                    <a:pt x="254" y="143"/>
                    <a:pt x="255" y="143"/>
                  </a:cubicBezTo>
                  <a:cubicBezTo>
                    <a:pt x="254" y="143"/>
                    <a:pt x="247" y="143"/>
                    <a:pt x="246" y="143"/>
                  </a:cubicBezTo>
                  <a:cubicBezTo>
                    <a:pt x="244" y="142"/>
                    <a:pt x="242" y="141"/>
                    <a:pt x="240" y="141"/>
                  </a:cubicBezTo>
                  <a:cubicBezTo>
                    <a:pt x="238" y="141"/>
                    <a:pt x="236" y="142"/>
                    <a:pt x="235" y="142"/>
                  </a:cubicBezTo>
                  <a:cubicBezTo>
                    <a:pt x="233" y="143"/>
                    <a:pt x="233" y="141"/>
                    <a:pt x="232" y="142"/>
                  </a:cubicBezTo>
                  <a:cubicBezTo>
                    <a:pt x="231" y="142"/>
                    <a:pt x="230" y="144"/>
                    <a:pt x="229" y="144"/>
                  </a:cubicBezTo>
                  <a:cubicBezTo>
                    <a:pt x="225" y="144"/>
                    <a:pt x="232" y="140"/>
                    <a:pt x="233" y="141"/>
                  </a:cubicBezTo>
                  <a:cubicBezTo>
                    <a:pt x="232" y="140"/>
                    <a:pt x="229" y="141"/>
                    <a:pt x="228" y="141"/>
                  </a:cubicBezTo>
                  <a:cubicBezTo>
                    <a:pt x="225" y="141"/>
                    <a:pt x="223" y="140"/>
                    <a:pt x="221" y="140"/>
                  </a:cubicBezTo>
                  <a:cubicBezTo>
                    <a:pt x="222" y="140"/>
                    <a:pt x="225" y="138"/>
                    <a:pt x="226" y="137"/>
                  </a:cubicBezTo>
                  <a:cubicBezTo>
                    <a:pt x="226" y="134"/>
                    <a:pt x="228" y="135"/>
                    <a:pt x="229" y="136"/>
                  </a:cubicBezTo>
                  <a:cubicBezTo>
                    <a:pt x="231" y="136"/>
                    <a:pt x="239" y="134"/>
                    <a:pt x="240" y="133"/>
                  </a:cubicBezTo>
                  <a:cubicBezTo>
                    <a:pt x="240" y="132"/>
                    <a:pt x="235" y="131"/>
                    <a:pt x="234" y="130"/>
                  </a:cubicBezTo>
                  <a:cubicBezTo>
                    <a:pt x="235" y="131"/>
                    <a:pt x="239" y="132"/>
                    <a:pt x="240" y="132"/>
                  </a:cubicBezTo>
                  <a:cubicBezTo>
                    <a:pt x="241" y="133"/>
                    <a:pt x="245" y="133"/>
                    <a:pt x="245" y="135"/>
                  </a:cubicBezTo>
                  <a:cubicBezTo>
                    <a:pt x="244" y="138"/>
                    <a:pt x="246" y="139"/>
                    <a:pt x="248" y="139"/>
                  </a:cubicBezTo>
                  <a:cubicBezTo>
                    <a:pt x="248" y="139"/>
                    <a:pt x="254" y="139"/>
                    <a:pt x="253" y="138"/>
                  </a:cubicBezTo>
                  <a:cubicBezTo>
                    <a:pt x="253" y="138"/>
                    <a:pt x="253" y="140"/>
                    <a:pt x="254" y="140"/>
                  </a:cubicBezTo>
                  <a:cubicBezTo>
                    <a:pt x="256" y="139"/>
                    <a:pt x="257" y="136"/>
                    <a:pt x="257" y="134"/>
                  </a:cubicBezTo>
                  <a:cubicBezTo>
                    <a:pt x="257" y="133"/>
                    <a:pt x="257" y="129"/>
                    <a:pt x="255" y="130"/>
                  </a:cubicBezTo>
                  <a:cubicBezTo>
                    <a:pt x="253" y="132"/>
                    <a:pt x="254" y="130"/>
                    <a:pt x="253" y="129"/>
                  </a:cubicBezTo>
                  <a:cubicBezTo>
                    <a:pt x="251" y="127"/>
                    <a:pt x="248" y="126"/>
                    <a:pt x="245" y="124"/>
                  </a:cubicBezTo>
                  <a:cubicBezTo>
                    <a:pt x="244" y="123"/>
                    <a:pt x="243" y="123"/>
                    <a:pt x="242" y="122"/>
                  </a:cubicBezTo>
                  <a:cubicBezTo>
                    <a:pt x="242" y="122"/>
                    <a:pt x="238" y="123"/>
                    <a:pt x="238" y="124"/>
                  </a:cubicBezTo>
                  <a:cubicBezTo>
                    <a:pt x="238" y="124"/>
                    <a:pt x="239" y="123"/>
                    <a:pt x="238" y="123"/>
                  </a:cubicBezTo>
                  <a:cubicBezTo>
                    <a:pt x="238" y="123"/>
                    <a:pt x="237" y="122"/>
                    <a:pt x="237" y="122"/>
                  </a:cubicBezTo>
                  <a:cubicBezTo>
                    <a:pt x="237" y="121"/>
                    <a:pt x="241" y="122"/>
                    <a:pt x="241" y="121"/>
                  </a:cubicBezTo>
                  <a:cubicBezTo>
                    <a:pt x="241" y="119"/>
                    <a:pt x="241" y="118"/>
                    <a:pt x="238" y="118"/>
                  </a:cubicBezTo>
                  <a:cubicBezTo>
                    <a:pt x="236" y="119"/>
                    <a:pt x="235" y="121"/>
                    <a:pt x="233" y="119"/>
                  </a:cubicBezTo>
                  <a:cubicBezTo>
                    <a:pt x="233" y="119"/>
                    <a:pt x="229" y="119"/>
                    <a:pt x="229" y="118"/>
                  </a:cubicBezTo>
                  <a:cubicBezTo>
                    <a:pt x="229" y="116"/>
                    <a:pt x="234" y="119"/>
                    <a:pt x="234" y="119"/>
                  </a:cubicBezTo>
                  <a:cubicBezTo>
                    <a:pt x="235" y="119"/>
                    <a:pt x="240" y="118"/>
                    <a:pt x="240" y="117"/>
                  </a:cubicBezTo>
                  <a:cubicBezTo>
                    <a:pt x="241" y="117"/>
                    <a:pt x="236" y="115"/>
                    <a:pt x="235" y="115"/>
                  </a:cubicBezTo>
                  <a:cubicBezTo>
                    <a:pt x="233" y="115"/>
                    <a:pt x="230" y="115"/>
                    <a:pt x="228" y="116"/>
                  </a:cubicBezTo>
                  <a:cubicBezTo>
                    <a:pt x="229" y="116"/>
                    <a:pt x="233" y="113"/>
                    <a:pt x="233" y="114"/>
                  </a:cubicBezTo>
                  <a:cubicBezTo>
                    <a:pt x="233" y="113"/>
                    <a:pt x="229" y="113"/>
                    <a:pt x="229" y="112"/>
                  </a:cubicBezTo>
                  <a:cubicBezTo>
                    <a:pt x="232" y="113"/>
                    <a:pt x="235" y="115"/>
                    <a:pt x="238" y="113"/>
                  </a:cubicBezTo>
                  <a:cubicBezTo>
                    <a:pt x="238" y="113"/>
                    <a:pt x="241" y="112"/>
                    <a:pt x="241" y="111"/>
                  </a:cubicBezTo>
                  <a:cubicBezTo>
                    <a:pt x="240" y="110"/>
                    <a:pt x="238" y="109"/>
                    <a:pt x="238" y="108"/>
                  </a:cubicBezTo>
                  <a:cubicBezTo>
                    <a:pt x="238" y="109"/>
                    <a:pt x="241" y="110"/>
                    <a:pt x="242" y="110"/>
                  </a:cubicBezTo>
                  <a:cubicBezTo>
                    <a:pt x="244" y="111"/>
                    <a:pt x="243" y="109"/>
                    <a:pt x="245" y="109"/>
                  </a:cubicBezTo>
                  <a:cubicBezTo>
                    <a:pt x="246" y="109"/>
                    <a:pt x="254" y="111"/>
                    <a:pt x="254" y="111"/>
                  </a:cubicBezTo>
                  <a:cubicBezTo>
                    <a:pt x="253" y="111"/>
                    <a:pt x="246" y="110"/>
                    <a:pt x="246" y="110"/>
                  </a:cubicBezTo>
                  <a:cubicBezTo>
                    <a:pt x="248" y="114"/>
                    <a:pt x="254" y="113"/>
                    <a:pt x="257" y="113"/>
                  </a:cubicBezTo>
                  <a:cubicBezTo>
                    <a:pt x="258" y="112"/>
                    <a:pt x="261" y="113"/>
                    <a:pt x="262" y="112"/>
                  </a:cubicBezTo>
                  <a:cubicBezTo>
                    <a:pt x="265" y="111"/>
                    <a:pt x="264" y="109"/>
                    <a:pt x="262" y="108"/>
                  </a:cubicBezTo>
                  <a:cubicBezTo>
                    <a:pt x="261" y="107"/>
                    <a:pt x="258" y="106"/>
                    <a:pt x="257" y="106"/>
                  </a:cubicBezTo>
                  <a:cubicBezTo>
                    <a:pt x="256" y="106"/>
                    <a:pt x="257" y="109"/>
                    <a:pt x="257" y="110"/>
                  </a:cubicBezTo>
                  <a:cubicBezTo>
                    <a:pt x="256" y="109"/>
                    <a:pt x="256" y="108"/>
                    <a:pt x="255" y="107"/>
                  </a:cubicBezTo>
                  <a:cubicBezTo>
                    <a:pt x="255" y="106"/>
                    <a:pt x="254" y="107"/>
                    <a:pt x="253" y="106"/>
                  </a:cubicBezTo>
                  <a:cubicBezTo>
                    <a:pt x="254" y="107"/>
                    <a:pt x="256" y="101"/>
                    <a:pt x="256" y="100"/>
                  </a:cubicBezTo>
                  <a:cubicBezTo>
                    <a:pt x="256" y="100"/>
                    <a:pt x="257" y="103"/>
                    <a:pt x="257" y="103"/>
                  </a:cubicBezTo>
                  <a:cubicBezTo>
                    <a:pt x="257" y="105"/>
                    <a:pt x="257" y="106"/>
                    <a:pt x="258" y="106"/>
                  </a:cubicBezTo>
                  <a:cubicBezTo>
                    <a:pt x="261" y="106"/>
                    <a:pt x="263" y="105"/>
                    <a:pt x="265" y="105"/>
                  </a:cubicBezTo>
                  <a:cubicBezTo>
                    <a:pt x="266" y="105"/>
                    <a:pt x="272" y="103"/>
                    <a:pt x="270" y="101"/>
                  </a:cubicBezTo>
                  <a:cubicBezTo>
                    <a:pt x="268" y="100"/>
                    <a:pt x="267" y="102"/>
                    <a:pt x="266" y="101"/>
                  </a:cubicBezTo>
                  <a:cubicBezTo>
                    <a:pt x="266" y="100"/>
                    <a:pt x="266" y="100"/>
                    <a:pt x="266" y="99"/>
                  </a:cubicBezTo>
                  <a:cubicBezTo>
                    <a:pt x="267" y="98"/>
                    <a:pt x="266" y="97"/>
                    <a:pt x="265" y="97"/>
                  </a:cubicBezTo>
                  <a:cubicBezTo>
                    <a:pt x="265" y="96"/>
                    <a:pt x="262" y="96"/>
                    <a:pt x="261" y="96"/>
                  </a:cubicBezTo>
                  <a:cubicBezTo>
                    <a:pt x="259" y="96"/>
                    <a:pt x="258" y="98"/>
                    <a:pt x="256" y="96"/>
                  </a:cubicBezTo>
                  <a:cubicBezTo>
                    <a:pt x="260" y="99"/>
                    <a:pt x="262" y="91"/>
                    <a:pt x="266" y="95"/>
                  </a:cubicBezTo>
                  <a:cubicBezTo>
                    <a:pt x="267" y="97"/>
                    <a:pt x="269" y="94"/>
                    <a:pt x="269" y="92"/>
                  </a:cubicBezTo>
                  <a:cubicBezTo>
                    <a:pt x="269" y="91"/>
                    <a:pt x="266" y="88"/>
                    <a:pt x="266" y="88"/>
                  </a:cubicBezTo>
                  <a:cubicBezTo>
                    <a:pt x="266" y="87"/>
                    <a:pt x="269" y="90"/>
                    <a:pt x="269" y="91"/>
                  </a:cubicBezTo>
                  <a:cubicBezTo>
                    <a:pt x="269" y="92"/>
                    <a:pt x="271" y="90"/>
                    <a:pt x="270" y="88"/>
                  </a:cubicBezTo>
                  <a:cubicBezTo>
                    <a:pt x="269" y="87"/>
                    <a:pt x="267" y="85"/>
                    <a:pt x="266" y="84"/>
                  </a:cubicBezTo>
                  <a:cubicBezTo>
                    <a:pt x="264" y="84"/>
                    <a:pt x="261" y="85"/>
                    <a:pt x="259" y="84"/>
                  </a:cubicBezTo>
                  <a:cubicBezTo>
                    <a:pt x="258" y="83"/>
                    <a:pt x="258" y="81"/>
                    <a:pt x="256" y="81"/>
                  </a:cubicBezTo>
                  <a:cubicBezTo>
                    <a:pt x="256" y="80"/>
                    <a:pt x="252" y="81"/>
                    <a:pt x="253" y="80"/>
                  </a:cubicBezTo>
                  <a:cubicBezTo>
                    <a:pt x="254" y="78"/>
                    <a:pt x="254" y="77"/>
                    <a:pt x="256" y="79"/>
                  </a:cubicBezTo>
                  <a:cubicBezTo>
                    <a:pt x="258" y="81"/>
                    <a:pt x="260" y="78"/>
                    <a:pt x="262" y="77"/>
                  </a:cubicBezTo>
                  <a:cubicBezTo>
                    <a:pt x="265" y="75"/>
                    <a:pt x="271" y="81"/>
                    <a:pt x="274" y="78"/>
                  </a:cubicBezTo>
                  <a:cubicBezTo>
                    <a:pt x="275" y="77"/>
                    <a:pt x="275" y="72"/>
                    <a:pt x="272" y="73"/>
                  </a:cubicBezTo>
                  <a:cubicBezTo>
                    <a:pt x="271" y="73"/>
                    <a:pt x="270" y="74"/>
                    <a:pt x="269" y="73"/>
                  </a:cubicBezTo>
                  <a:cubicBezTo>
                    <a:pt x="267" y="73"/>
                    <a:pt x="265" y="72"/>
                    <a:pt x="263" y="70"/>
                  </a:cubicBezTo>
                  <a:cubicBezTo>
                    <a:pt x="260" y="68"/>
                    <a:pt x="271" y="71"/>
                    <a:pt x="271" y="70"/>
                  </a:cubicBezTo>
                  <a:cubicBezTo>
                    <a:pt x="270" y="68"/>
                    <a:pt x="265" y="67"/>
                    <a:pt x="263" y="66"/>
                  </a:cubicBezTo>
                  <a:cubicBezTo>
                    <a:pt x="260" y="65"/>
                    <a:pt x="260" y="66"/>
                    <a:pt x="259" y="68"/>
                  </a:cubicBezTo>
                  <a:cubicBezTo>
                    <a:pt x="259" y="69"/>
                    <a:pt x="257" y="70"/>
                    <a:pt x="256" y="69"/>
                  </a:cubicBezTo>
                  <a:cubicBezTo>
                    <a:pt x="255" y="69"/>
                    <a:pt x="258" y="65"/>
                    <a:pt x="258" y="64"/>
                  </a:cubicBezTo>
                  <a:cubicBezTo>
                    <a:pt x="258" y="63"/>
                    <a:pt x="259" y="61"/>
                    <a:pt x="260" y="60"/>
                  </a:cubicBezTo>
                  <a:cubicBezTo>
                    <a:pt x="260" y="59"/>
                    <a:pt x="260" y="57"/>
                    <a:pt x="261" y="57"/>
                  </a:cubicBezTo>
                  <a:cubicBezTo>
                    <a:pt x="262" y="57"/>
                    <a:pt x="264" y="57"/>
                    <a:pt x="265" y="56"/>
                  </a:cubicBezTo>
                  <a:cubicBezTo>
                    <a:pt x="265" y="56"/>
                    <a:pt x="270" y="51"/>
                    <a:pt x="270" y="52"/>
                  </a:cubicBezTo>
                  <a:cubicBezTo>
                    <a:pt x="270" y="52"/>
                    <a:pt x="268" y="51"/>
                    <a:pt x="268" y="51"/>
                  </a:cubicBezTo>
                  <a:cubicBezTo>
                    <a:pt x="268" y="50"/>
                    <a:pt x="268" y="49"/>
                    <a:pt x="268" y="48"/>
                  </a:cubicBezTo>
                  <a:cubicBezTo>
                    <a:pt x="268" y="46"/>
                    <a:pt x="269" y="46"/>
                    <a:pt x="271" y="46"/>
                  </a:cubicBezTo>
                  <a:cubicBezTo>
                    <a:pt x="273" y="46"/>
                    <a:pt x="281" y="43"/>
                    <a:pt x="276" y="43"/>
                  </a:cubicBezTo>
                  <a:cubicBezTo>
                    <a:pt x="273" y="43"/>
                    <a:pt x="268" y="42"/>
                    <a:pt x="266" y="44"/>
                  </a:cubicBezTo>
                  <a:cubicBezTo>
                    <a:pt x="265" y="45"/>
                    <a:pt x="265" y="47"/>
                    <a:pt x="263" y="46"/>
                  </a:cubicBezTo>
                  <a:cubicBezTo>
                    <a:pt x="261" y="45"/>
                    <a:pt x="263" y="43"/>
                    <a:pt x="264" y="42"/>
                  </a:cubicBezTo>
                  <a:cubicBezTo>
                    <a:pt x="266" y="39"/>
                    <a:pt x="270" y="41"/>
                    <a:pt x="273" y="41"/>
                  </a:cubicBezTo>
                  <a:cubicBezTo>
                    <a:pt x="277" y="41"/>
                    <a:pt x="281" y="42"/>
                    <a:pt x="283" y="38"/>
                  </a:cubicBezTo>
                  <a:cubicBezTo>
                    <a:pt x="284" y="38"/>
                    <a:pt x="280" y="37"/>
                    <a:pt x="280" y="37"/>
                  </a:cubicBezTo>
                  <a:cubicBezTo>
                    <a:pt x="278" y="36"/>
                    <a:pt x="276" y="37"/>
                    <a:pt x="274" y="37"/>
                  </a:cubicBezTo>
                  <a:cubicBezTo>
                    <a:pt x="272" y="37"/>
                    <a:pt x="271" y="36"/>
                    <a:pt x="269" y="36"/>
                  </a:cubicBezTo>
                  <a:cubicBezTo>
                    <a:pt x="268" y="36"/>
                    <a:pt x="266" y="36"/>
                    <a:pt x="265" y="36"/>
                  </a:cubicBezTo>
                  <a:cubicBezTo>
                    <a:pt x="266" y="37"/>
                    <a:pt x="269" y="36"/>
                    <a:pt x="271" y="36"/>
                  </a:cubicBezTo>
                  <a:cubicBezTo>
                    <a:pt x="274" y="36"/>
                    <a:pt x="276" y="35"/>
                    <a:pt x="279" y="35"/>
                  </a:cubicBezTo>
                  <a:cubicBezTo>
                    <a:pt x="283" y="36"/>
                    <a:pt x="285" y="34"/>
                    <a:pt x="288" y="34"/>
                  </a:cubicBezTo>
                  <a:cubicBezTo>
                    <a:pt x="289" y="34"/>
                    <a:pt x="291" y="34"/>
                    <a:pt x="291" y="33"/>
                  </a:cubicBezTo>
                  <a:cubicBezTo>
                    <a:pt x="291" y="33"/>
                    <a:pt x="289" y="31"/>
                    <a:pt x="290" y="31"/>
                  </a:cubicBezTo>
                  <a:cubicBezTo>
                    <a:pt x="295" y="30"/>
                    <a:pt x="300" y="29"/>
                    <a:pt x="304" y="26"/>
                  </a:cubicBezTo>
                  <a:cubicBezTo>
                    <a:pt x="305" y="25"/>
                    <a:pt x="301" y="24"/>
                    <a:pt x="301" y="24"/>
                  </a:cubicBezTo>
                  <a:cubicBezTo>
                    <a:pt x="298" y="23"/>
                    <a:pt x="295" y="22"/>
                    <a:pt x="293" y="22"/>
                  </a:cubicBezTo>
                  <a:cubicBezTo>
                    <a:pt x="287" y="21"/>
                    <a:pt x="282" y="20"/>
                    <a:pt x="277" y="25"/>
                  </a:cubicBezTo>
                  <a:cubicBezTo>
                    <a:pt x="275" y="28"/>
                    <a:pt x="273" y="26"/>
                    <a:pt x="269" y="26"/>
                  </a:cubicBezTo>
                  <a:cubicBezTo>
                    <a:pt x="268" y="26"/>
                    <a:pt x="264" y="29"/>
                    <a:pt x="265" y="26"/>
                  </a:cubicBezTo>
                  <a:cubicBezTo>
                    <a:pt x="265" y="24"/>
                    <a:pt x="260" y="27"/>
                    <a:pt x="259" y="28"/>
                  </a:cubicBezTo>
                  <a:cubicBezTo>
                    <a:pt x="257" y="29"/>
                    <a:pt x="255" y="30"/>
                    <a:pt x="253" y="31"/>
                  </a:cubicBezTo>
                  <a:cubicBezTo>
                    <a:pt x="252" y="31"/>
                    <a:pt x="244" y="37"/>
                    <a:pt x="244" y="37"/>
                  </a:cubicBezTo>
                  <a:cubicBezTo>
                    <a:pt x="242" y="35"/>
                    <a:pt x="264" y="22"/>
                    <a:pt x="251" y="19"/>
                  </a:cubicBezTo>
                  <a:cubicBezTo>
                    <a:pt x="246" y="19"/>
                    <a:pt x="247" y="22"/>
                    <a:pt x="243" y="24"/>
                  </a:cubicBezTo>
                  <a:cubicBezTo>
                    <a:pt x="240" y="25"/>
                    <a:pt x="238" y="25"/>
                    <a:pt x="235" y="26"/>
                  </a:cubicBezTo>
                  <a:cubicBezTo>
                    <a:pt x="234" y="26"/>
                    <a:pt x="229" y="28"/>
                    <a:pt x="228" y="28"/>
                  </a:cubicBezTo>
                  <a:cubicBezTo>
                    <a:pt x="226" y="25"/>
                    <a:pt x="233" y="24"/>
                    <a:pt x="235" y="24"/>
                  </a:cubicBezTo>
                  <a:cubicBezTo>
                    <a:pt x="235" y="23"/>
                    <a:pt x="241" y="22"/>
                    <a:pt x="238" y="21"/>
                  </a:cubicBezTo>
                  <a:cubicBezTo>
                    <a:pt x="235" y="20"/>
                    <a:pt x="232" y="20"/>
                    <a:pt x="229" y="20"/>
                  </a:cubicBezTo>
                  <a:cubicBezTo>
                    <a:pt x="221" y="20"/>
                    <a:pt x="213" y="21"/>
                    <a:pt x="205" y="23"/>
                  </a:cubicBezTo>
                  <a:cubicBezTo>
                    <a:pt x="205" y="23"/>
                    <a:pt x="202" y="25"/>
                    <a:pt x="201" y="24"/>
                  </a:cubicBezTo>
                  <a:cubicBezTo>
                    <a:pt x="201" y="22"/>
                    <a:pt x="200" y="22"/>
                    <a:pt x="202" y="22"/>
                  </a:cubicBezTo>
                  <a:cubicBezTo>
                    <a:pt x="206" y="20"/>
                    <a:pt x="210" y="19"/>
                    <a:pt x="214" y="18"/>
                  </a:cubicBezTo>
                  <a:cubicBezTo>
                    <a:pt x="221" y="17"/>
                    <a:pt x="229" y="18"/>
                    <a:pt x="237" y="18"/>
                  </a:cubicBezTo>
                  <a:cubicBezTo>
                    <a:pt x="239" y="18"/>
                    <a:pt x="241" y="18"/>
                    <a:pt x="243" y="18"/>
                  </a:cubicBezTo>
                  <a:cubicBezTo>
                    <a:pt x="247" y="16"/>
                    <a:pt x="252" y="16"/>
                    <a:pt x="256" y="14"/>
                  </a:cubicBezTo>
                  <a:cubicBezTo>
                    <a:pt x="258" y="14"/>
                    <a:pt x="259" y="13"/>
                    <a:pt x="256" y="12"/>
                  </a:cubicBezTo>
                  <a:cubicBezTo>
                    <a:pt x="254" y="11"/>
                    <a:pt x="250" y="10"/>
                    <a:pt x="248" y="11"/>
                  </a:cubicBezTo>
                  <a:cubicBezTo>
                    <a:pt x="246" y="11"/>
                    <a:pt x="246" y="10"/>
                    <a:pt x="244" y="9"/>
                  </a:cubicBezTo>
                  <a:cubicBezTo>
                    <a:pt x="242" y="9"/>
                    <a:pt x="240" y="11"/>
                    <a:pt x="238" y="11"/>
                  </a:cubicBezTo>
                  <a:cubicBezTo>
                    <a:pt x="238" y="11"/>
                    <a:pt x="240" y="8"/>
                    <a:pt x="241" y="8"/>
                  </a:cubicBezTo>
                  <a:cubicBezTo>
                    <a:pt x="242" y="6"/>
                    <a:pt x="238" y="6"/>
                    <a:pt x="237" y="6"/>
                  </a:cubicBezTo>
                  <a:cubicBezTo>
                    <a:pt x="231" y="7"/>
                    <a:pt x="226" y="7"/>
                    <a:pt x="220" y="6"/>
                  </a:cubicBezTo>
                  <a:cubicBezTo>
                    <a:pt x="215" y="6"/>
                    <a:pt x="211" y="8"/>
                    <a:pt x="206" y="8"/>
                  </a:cubicBezTo>
                  <a:cubicBezTo>
                    <a:pt x="204" y="8"/>
                    <a:pt x="201" y="8"/>
                    <a:pt x="199" y="8"/>
                  </a:cubicBezTo>
                  <a:cubicBezTo>
                    <a:pt x="197" y="9"/>
                    <a:pt x="194" y="8"/>
                    <a:pt x="193" y="9"/>
                  </a:cubicBezTo>
                  <a:cubicBezTo>
                    <a:pt x="196" y="8"/>
                    <a:pt x="199" y="8"/>
                    <a:pt x="202" y="7"/>
                  </a:cubicBezTo>
                  <a:cubicBezTo>
                    <a:pt x="207" y="7"/>
                    <a:pt x="211" y="6"/>
                    <a:pt x="215" y="6"/>
                  </a:cubicBezTo>
                  <a:cubicBezTo>
                    <a:pt x="217" y="6"/>
                    <a:pt x="237" y="6"/>
                    <a:pt x="237" y="4"/>
                  </a:cubicBezTo>
                  <a:cubicBezTo>
                    <a:pt x="236" y="4"/>
                    <a:pt x="233" y="3"/>
                    <a:pt x="232" y="2"/>
                  </a:cubicBezTo>
                  <a:cubicBezTo>
                    <a:pt x="229" y="2"/>
                    <a:pt x="227" y="2"/>
                    <a:pt x="224" y="2"/>
                  </a:cubicBezTo>
                  <a:cubicBezTo>
                    <a:pt x="220" y="2"/>
                    <a:pt x="216" y="1"/>
                    <a:pt x="213" y="0"/>
                  </a:cubicBezTo>
                  <a:cubicBezTo>
                    <a:pt x="206" y="0"/>
                    <a:pt x="200" y="0"/>
                    <a:pt x="194" y="0"/>
                  </a:cubicBezTo>
                  <a:cubicBezTo>
                    <a:pt x="191" y="1"/>
                    <a:pt x="188" y="1"/>
                    <a:pt x="185" y="1"/>
                  </a:cubicBezTo>
                  <a:cubicBezTo>
                    <a:pt x="184" y="1"/>
                    <a:pt x="183" y="3"/>
                    <a:pt x="183" y="3"/>
                  </a:cubicBezTo>
                  <a:cubicBezTo>
                    <a:pt x="181" y="3"/>
                    <a:pt x="179" y="2"/>
                    <a:pt x="177" y="2"/>
                  </a:cubicBezTo>
                  <a:cubicBezTo>
                    <a:pt x="176" y="2"/>
                    <a:pt x="175" y="3"/>
                    <a:pt x="173" y="3"/>
                  </a:cubicBezTo>
                  <a:cubicBezTo>
                    <a:pt x="171" y="3"/>
                    <a:pt x="171" y="4"/>
                    <a:pt x="173" y="4"/>
                  </a:cubicBezTo>
                  <a:cubicBezTo>
                    <a:pt x="176" y="5"/>
                    <a:pt x="179" y="5"/>
                    <a:pt x="181" y="6"/>
                  </a:cubicBezTo>
                  <a:cubicBezTo>
                    <a:pt x="180" y="5"/>
                    <a:pt x="174" y="7"/>
                    <a:pt x="173" y="8"/>
                  </a:cubicBezTo>
                  <a:cubicBezTo>
                    <a:pt x="173" y="8"/>
                    <a:pt x="170" y="8"/>
                    <a:pt x="170" y="8"/>
                  </a:cubicBezTo>
                  <a:cubicBezTo>
                    <a:pt x="170" y="8"/>
                    <a:pt x="172" y="10"/>
                    <a:pt x="172" y="10"/>
                  </a:cubicBezTo>
                  <a:cubicBezTo>
                    <a:pt x="171" y="10"/>
                    <a:pt x="169" y="9"/>
                    <a:pt x="168" y="8"/>
                  </a:cubicBezTo>
                  <a:cubicBezTo>
                    <a:pt x="167" y="7"/>
                    <a:pt x="164" y="8"/>
                    <a:pt x="163" y="8"/>
                  </a:cubicBezTo>
                  <a:cubicBezTo>
                    <a:pt x="160" y="7"/>
                    <a:pt x="157" y="6"/>
                    <a:pt x="154" y="5"/>
                  </a:cubicBezTo>
                  <a:cubicBezTo>
                    <a:pt x="152" y="4"/>
                    <a:pt x="150" y="6"/>
                    <a:pt x="147" y="6"/>
                  </a:cubicBezTo>
                  <a:cubicBezTo>
                    <a:pt x="146" y="6"/>
                    <a:pt x="140" y="5"/>
                    <a:pt x="140" y="7"/>
                  </a:cubicBezTo>
                  <a:cubicBezTo>
                    <a:pt x="139" y="7"/>
                    <a:pt x="153" y="9"/>
                    <a:pt x="155" y="10"/>
                  </a:cubicBezTo>
                  <a:cubicBezTo>
                    <a:pt x="158" y="10"/>
                    <a:pt x="161" y="10"/>
                    <a:pt x="163" y="11"/>
                  </a:cubicBezTo>
                  <a:cubicBezTo>
                    <a:pt x="164" y="11"/>
                    <a:pt x="165" y="11"/>
                    <a:pt x="166" y="12"/>
                  </a:cubicBezTo>
                  <a:cubicBezTo>
                    <a:pt x="166" y="12"/>
                    <a:pt x="166" y="15"/>
                    <a:pt x="166" y="15"/>
                  </a:cubicBezTo>
                  <a:cubicBezTo>
                    <a:pt x="166" y="16"/>
                    <a:pt x="165" y="14"/>
                    <a:pt x="165" y="13"/>
                  </a:cubicBezTo>
                  <a:cubicBezTo>
                    <a:pt x="164" y="12"/>
                    <a:pt x="161" y="12"/>
                    <a:pt x="160" y="11"/>
                  </a:cubicBezTo>
                  <a:cubicBezTo>
                    <a:pt x="160" y="11"/>
                    <a:pt x="157" y="11"/>
                    <a:pt x="157" y="11"/>
                  </a:cubicBezTo>
                  <a:cubicBezTo>
                    <a:pt x="157" y="12"/>
                    <a:pt x="158" y="14"/>
                    <a:pt x="158" y="14"/>
                  </a:cubicBezTo>
                  <a:cubicBezTo>
                    <a:pt x="156" y="14"/>
                    <a:pt x="155" y="11"/>
                    <a:pt x="154" y="11"/>
                  </a:cubicBezTo>
                  <a:cubicBezTo>
                    <a:pt x="152" y="11"/>
                    <a:pt x="150" y="11"/>
                    <a:pt x="148" y="10"/>
                  </a:cubicBezTo>
                  <a:cubicBezTo>
                    <a:pt x="147" y="10"/>
                    <a:pt x="139" y="10"/>
                    <a:pt x="139" y="10"/>
                  </a:cubicBezTo>
                  <a:cubicBezTo>
                    <a:pt x="138" y="12"/>
                    <a:pt x="151" y="17"/>
                    <a:pt x="151" y="17"/>
                  </a:cubicBezTo>
                  <a:cubicBezTo>
                    <a:pt x="151" y="18"/>
                    <a:pt x="146" y="17"/>
                    <a:pt x="146" y="17"/>
                  </a:cubicBezTo>
                  <a:cubicBezTo>
                    <a:pt x="143" y="17"/>
                    <a:pt x="142" y="16"/>
                    <a:pt x="143" y="19"/>
                  </a:cubicBezTo>
                  <a:cubicBezTo>
                    <a:pt x="142" y="19"/>
                    <a:pt x="141" y="18"/>
                    <a:pt x="140" y="17"/>
                  </a:cubicBezTo>
                  <a:cubicBezTo>
                    <a:pt x="140" y="16"/>
                    <a:pt x="142" y="17"/>
                    <a:pt x="143" y="16"/>
                  </a:cubicBezTo>
                  <a:cubicBezTo>
                    <a:pt x="143" y="16"/>
                    <a:pt x="141" y="14"/>
                    <a:pt x="140" y="14"/>
                  </a:cubicBezTo>
                  <a:cubicBezTo>
                    <a:pt x="138" y="13"/>
                    <a:pt x="136" y="12"/>
                    <a:pt x="133" y="12"/>
                  </a:cubicBezTo>
                  <a:cubicBezTo>
                    <a:pt x="132" y="12"/>
                    <a:pt x="130" y="11"/>
                    <a:pt x="129" y="12"/>
                  </a:cubicBezTo>
                  <a:cubicBezTo>
                    <a:pt x="128" y="12"/>
                    <a:pt x="131" y="15"/>
                    <a:pt x="131" y="15"/>
                  </a:cubicBezTo>
                  <a:cubicBezTo>
                    <a:pt x="134" y="17"/>
                    <a:pt x="138" y="17"/>
                    <a:pt x="142" y="20"/>
                  </a:cubicBezTo>
                  <a:cubicBezTo>
                    <a:pt x="143" y="20"/>
                    <a:pt x="144" y="21"/>
                    <a:pt x="143" y="22"/>
                  </a:cubicBezTo>
                  <a:cubicBezTo>
                    <a:pt x="141" y="24"/>
                    <a:pt x="139" y="22"/>
                    <a:pt x="137" y="21"/>
                  </a:cubicBezTo>
                  <a:cubicBezTo>
                    <a:pt x="132" y="18"/>
                    <a:pt x="126" y="16"/>
                    <a:pt x="120" y="15"/>
                  </a:cubicBezTo>
                  <a:cubicBezTo>
                    <a:pt x="117" y="14"/>
                    <a:pt x="114" y="13"/>
                    <a:pt x="111" y="14"/>
                  </a:cubicBezTo>
                  <a:cubicBezTo>
                    <a:pt x="110" y="14"/>
                    <a:pt x="113" y="17"/>
                    <a:pt x="113" y="18"/>
                  </a:cubicBezTo>
                  <a:cubicBezTo>
                    <a:pt x="113" y="18"/>
                    <a:pt x="117" y="21"/>
                    <a:pt x="117" y="21"/>
                  </a:cubicBezTo>
                  <a:cubicBezTo>
                    <a:pt x="117" y="22"/>
                    <a:pt x="111" y="21"/>
                    <a:pt x="111" y="21"/>
                  </a:cubicBezTo>
                  <a:cubicBezTo>
                    <a:pt x="111" y="23"/>
                    <a:pt x="115" y="22"/>
                    <a:pt x="115" y="24"/>
                  </a:cubicBezTo>
                  <a:cubicBezTo>
                    <a:pt x="115" y="24"/>
                    <a:pt x="111" y="23"/>
                    <a:pt x="110" y="22"/>
                  </a:cubicBezTo>
                  <a:cubicBezTo>
                    <a:pt x="108" y="21"/>
                    <a:pt x="106" y="21"/>
                    <a:pt x="103" y="20"/>
                  </a:cubicBezTo>
                  <a:cubicBezTo>
                    <a:pt x="101" y="19"/>
                    <a:pt x="101" y="20"/>
                    <a:pt x="101" y="22"/>
                  </a:cubicBezTo>
                  <a:cubicBezTo>
                    <a:pt x="100" y="23"/>
                    <a:pt x="99" y="23"/>
                    <a:pt x="98" y="23"/>
                  </a:cubicBezTo>
                  <a:cubicBezTo>
                    <a:pt x="98" y="24"/>
                    <a:pt x="98" y="26"/>
                    <a:pt x="97" y="26"/>
                  </a:cubicBezTo>
                  <a:cubicBezTo>
                    <a:pt x="97" y="27"/>
                    <a:pt x="97" y="24"/>
                    <a:pt x="97" y="23"/>
                  </a:cubicBezTo>
                  <a:cubicBezTo>
                    <a:pt x="97" y="22"/>
                    <a:pt x="98" y="21"/>
                    <a:pt x="98" y="20"/>
                  </a:cubicBezTo>
                  <a:cubicBezTo>
                    <a:pt x="97" y="16"/>
                    <a:pt x="93" y="16"/>
                    <a:pt x="90" y="16"/>
                  </a:cubicBezTo>
                  <a:cubicBezTo>
                    <a:pt x="86" y="17"/>
                    <a:pt x="82" y="18"/>
                    <a:pt x="78" y="18"/>
                  </a:cubicBezTo>
                  <a:cubicBezTo>
                    <a:pt x="77" y="19"/>
                    <a:pt x="75" y="19"/>
                    <a:pt x="74" y="19"/>
                  </a:cubicBezTo>
                  <a:cubicBezTo>
                    <a:pt x="74" y="19"/>
                    <a:pt x="69" y="20"/>
                    <a:pt x="69" y="20"/>
                  </a:cubicBezTo>
                  <a:cubicBezTo>
                    <a:pt x="70" y="21"/>
                    <a:pt x="72" y="21"/>
                    <a:pt x="73" y="21"/>
                  </a:cubicBezTo>
                  <a:cubicBezTo>
                    <a:pt x="74" y="22"/>
                    <a:pt x="75" y="23"/>
                    <a:pt x="77" y="24"/>
                  </a:cubicBezTo>
                  <a:cubicBezTo>
                    <a:pt x="77" y="24"/>
                    <a:pt x="81" y="27"/>
                    <a:pt x="81" y="27"/>
                  </a:cubicBezTo>
                  <a:cubicBezTo>
                    <a:pt x="80" y="27"/>
                    <a:pt x="76" y="25"/>
                    <a:pt x="75" y="25"/>
                  </a:cubicBezTo>
                  <a:cubicBezTo>
                    <a:pt x="73" y="24"/>
                    <a:pt x="72" y="22"/>
                    <a:pt x="70" y="22"/>
                  </a:cubicBezTo>
                  <a:cubicBezTo>
                    <a:pt x="67" y="21"/>
                    <a:pt x="64" y="22"/>
                    <a:pt x="61" y="22"/>
                  </a:cubicBezTo>
                  <a:cubicBezTo>
                    <a:pt x="58" y="23"/>
                    <a:pt x="58" y="22"/>
                    <a:pt x="60" y="25"/>
                  </a:cubicBezTo>
                  <a:cubicBezTo>
                    <a:pt x="60" y="26"/>
                    <a:pt x="60" y="29"/>
                    <a:pt x="60" y="30"/>
                  </a:cubicBezTo>
                  <a:cubicBezTo>
                    <a:pt x="60" y="32"/>
                    <a:pt x="56" y="30"/>
                    <a:pt x="55" y="30"/>
                  </a:cubicBezTo>
                  <a:cubicBezTo>
                    <a:pt x="54" y="30"/>
                    <a:pt x="51" y="28"/>
                    <a:pt x="50" y="30"/>
                  </a:cubicBezTo>
                  <a:cubicBezTo>
                    <a:pt x="49" y="31"/>
                    <a:pt x="50" y="34"/>
                    <a:pt x="50" y="34"/>
                  </a:cubicBezTo>
                  <a:cubicBezTo>
                    <a:pt x="49" y="35"/>
                    <a:pt x="48" y="33"/>
                    <a:pt x="47" y="32"/>
                  </a:cubicBezTo>
                  <a:cubicBezTo>
                    <a:pt x="45" y="31"/>
                    <a:pt x="43" y="31"/>
                    <a:pt x="42" y="32"/>
                  </a:cubicBezTo>
                  <a:cubicBezTo>
                    <a:pt x="39" y="34"/>
                    <a:pt x="36" y="36"/>
                    <a:pt x="32" y="37"/>
                  </a:cubicBezTo>
                  <a:cubicBezTo>
                    <a:pt x="31" y="38"/>
                    <a:pt x="34" y="37"/>
                    <a:pt x="32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8" name="Freeform 777">
              <a:extLst>
                <a:ext uri="{FF2B5EF4-FFF2-40B4-BE49-F238E27FC236}">
                  <a16:creationId xmlns:a16="http://schemas.microsoft.com/office/drawing/2014/main" id="{80058341-9450-A94F-9B17-057750E68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6401" y="4164891"/>
              <a:ext cx="128145" cy="95213"/>
            </a:xfrm>
            <a:custGeom>
              <a:avLst/>
              <a:gdLst>
                <a:gd name="T0" fmla="*/ 16 w 16"/>
                <a:gd name="T1" fmla="*/ 6 h 11"/>
                <a:gd name="T2" fmla="*/ 11 w 16"/>
                <a:gd name="T3" fmla="*/ 3 h 11"/>
                <a:gd name="T4" fmla="*/ 5 w 16"/>
                <a:gd name="T5" fmla="*/ 1 h 11"/>
                <a:gd name="T6" fmla="*/ 1 w 16"/>
                <a:gd name="T7" fmla="*/ 1 h 11"/>
                <a:gd name="T8" fmla="*/ 3 w 16"/>
                <a:gd name="T9" fmla="*/ 3 h 11"/>
                <a:gd name="T10" fmla="*/ 1 w 16"/>
                <a:gd name="T11" fmla="*/ 7 h 11"/>
                <a:gd name="T12" fmla="*/ 5 w 16"/>
                <a:gd name="T13" fmla="*/ 7 h 11"/>
                <a:gd name="T14" fmla="*/ 5 w 16"/>
                <a:gd name="T15" fmla="*/ 9 h 11"/>
                <a:gd name="T16" fmla="*/ 16 w 16"/>
                <a:gd name="T17" fmla="*/ 6 h 11"/>
                <a:gd name="T18" fmla="*/ 16 w 16"/>
                <a:gd name="T1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1">
                  <a:moveTo>
                    <a:pt x="16" y="6"/>
                  </a:moveTo>
                  <a:cubicBezTo>
                    <a:pt x="15" y="5"/>
                    <a:pt x="11" y="3"/>
                    <a:pt x="11" y="3"/>
                  </a:cubicBezTo>
                  <a:cubicBezTo>
                    <a:pt x="9" y="2"/>
                    <a:pt x="7" y="1"/>
                    <a:pt x="5" y="1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3" y="3"/>
                    <a:pt x="3" y="3"/>
                  </a:cubicBezTo>
                  <a:cubicBezTo>
                    <a:pt x="2" y="3"/>
                    <a:pt x="0" y="6"/>
                    <a:pt x="1" y="7"/>
                  </a:cubicBezTo>
                  <a:cubicBezTo>
                    <a:pt x="2" y="7"/>
                    <a:pt x="4" y="6"/>
                    <a:pt x="5" y="7"/>
                  </a:cubicBezTo>
                  <a:cubicBezTo>
                    <a:pt x="7" y="8"/>
                    <a:pt x="5" y="8"/>
                    <a:pt x="5" y="9"/>
                  </a:cubicBezTo>
                  <a:cubicBezTo>
                    <a:pt x="5" y="11"/>
                    <a:pt x="16" y="8"/>
                    <a:pt x="16" y="6"/>
                  </a:cubicBezTo>
                  <a:cubicBezTo>
                    <a:pt x="15" y="5"/>
                    <a:pt x="16" y="7"/>
                    <a:pt x="1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9" name="Freeform 778">
              <a:extLst>
                <a:ext uri="{FF2B5EF4-FFF2-40B4-BE49-F238E27FC236}">
                  <a16:creationId xmlns:a16="http://schemas.microsoft.com/office/drawing/2014/main" id="{5CF42512-CF80-F844-A44D-3D96962C6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7300" y="4098530"/>
              <a:ext cx="32718" cy="17312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0 h 2"/>
                <a:gd name="T4" fmla="*/ 2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2"/>
                    <a:pt x="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0" name="Freeform 779">
              <a:extLst>
                <a:ext uri="{FF2B5EF4-FFF2-40B4-BE49-F238E27FC236}">
                  <a16:creationId xmlns:a16="http://schemas.microsoft.com/office/drawing/2014/main" id="{CC754AD0-EEA9-1949-BA03-5A6E8A687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1838" y="3097362"/>
              <a:ext cx="87246" cy="51932"/>
            </a:xfrm>
            <a:custGeom>
              <a:avLst/>
              <a:gdLst>
                <a:gd name="T0" fmla="*/ 9 w 11"/>
                <a:gd name="T1" fmla="*/ 4 h 6"/>
                <a:gd name="T2" fmla="*/ 9 w 11"/>
                <a:gd name="T3" fmla="*/ 5 h 6"/>
                <a:gd name="T4" fmla="*/ 3 w 11"/>
                <a:gd name="T5" fmla="*/ 4 h 6"/>
                <a:gd name="T6" fmla="*/ 2 w 11"/>
                <a:gd name="T7" fmla="*/ 1 h 6"/>
                <a:gd name="T8" fmla="*/ 9 w 11"/>
                <a:gd name="T9" fmla="*/ 4 h 6"/>
                <a:gd name="T10" fmla="*/ 9 w 11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9" y="4"/>
                  </a:moveTo>
                  <a:cubicBezTo>
                    <a:pt x="11" y="5"/>
                    <a:pt x="11" y="6"/>
                    <a:pt x="9" y="5"/>
                  </a:cubicBezTo>
                  <a:cubicBezTo>
                    <a:pt x="7" y="5"/>
                    <a:pt x="4" y="4"/>
                    <a:pt x="3" y="4"/>
                  </a:cubicBezTo>
                  <a:cubicBezTo>
                    <a:pt x="2" y="3"/>
                    <a:pt x="0" y="0"/>
                    <a:pt x="2" y="1"/>
                  </a:cubicBezTo>
                  <a:cubicBezTo>
                    <a:pt x="4" y="2"/>
                    <a:pt x="7" y="3"/>
                    <a:pt x="9" y="4"/>
                  </a:cubicBezTo>
                  <a:cubicBezTo>
                    <a:pt x="11" y="5"/>
                    <a:pt x="7" y="3"/>
                    <a:pt x="9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1" name="Freeform 780">
              <a:extLst>
                <a:ext uri="{FF2B5EF4-FFF2-40B4-BE49-F238E27FC236}">
                  <a16:creationId xmlns:a16="http://schemas.microsoft.com/office/drawing/2014/main" id="{9DB304E4-F114-3E44-85C9-A2C8A38BB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1758" y="3022344"/>
              <a:ext cx="65435" cy="40393"/>
            </a:xfrm>
            <a:custGeom>
              <a:avLst/>
              <a:gdLst>
                <a:gd name="T0" fmla="*/ 8 w 8"/>
                <a:gd name="T1" fmla="*/ 3 h 5"/>
                <a:gd name="T2" fmla="*/ 0 w 8"/>
                <a:gd name="T3" fmla="*/ 2 h 5"/>
                <a:gd name="T4" fmla="*/ 8 w 8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cubicBezTo>
                    <a:pt x="8" y="5"/>
                    <a:pt x="0" y="4"/>
                    <a:pt x="0" y="2"/>
                  </a:cubicBezTo>
                  <a:cubicBezTo>
                    <a:pt x="0" y="0"/>
                    <a:pt x="8" y="1"/>
                    <a:pt x="8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2" name="Freeform 782">
              <a:extLst>
                <a:ext uri="{FF2B5EF4-FFF2-40B4-BE49-F238E27FC236}">
                  <a16:creationId xmlns:a16="http://schemas.microsoft.com/office/drawing/2014/main" id="{18005B8D-8787-A04A-8019-624B68FDF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5094" y="3131985"/>
              <a:ext cx="46351" cy="34623"/>
            </a:xfrm>
            <a:custGeom>
              <a:avLst/>
              <a:gdLst>
                <a:gd name="T0" fmla="*/ 5 w 6"/>
                <a:gd name="T1" fmla="*/ 3 h 4"/>
                <a:gd name="T2" fmla="*/ 1 w 6"/>
                <a:gd name="T3" fmla="*/ 0 h 4"/>
                <a:gd name="T4" fmla="*/ 5 w 6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4" y="4"/>
                    <a:pt x="0" y="0"/>
                    <a:pt x="1" y="0"/>
                  </a:cubicBezTo>
                  <a:cubicBezTo>
                    <a:pt x="2" y="0"/>
                    <a:pt x="6" y="2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3" name="Freeform 783">
              <a:extLst>
                <a:ext uri="{FF2B5EF4-FFF2-40B4-BE49-F238E27FC236}">
                  <a16:creationId xmlns:a16="http://schemas.microsoft.com/office/drawing/2014/main" id="{156FA340-6DD3-B34D-BC78-6DD806F4B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166606"/>
              <a:ext cx="40896" cy="8657"/>
            </a:xfrm>
            <a:custGeom>
              <a:avLst/>
              <a:gdLst>
                <a:gd name="T0" fmla="*/ 4 w 5"/>
                <a:gd name="T1" fmla="*/ 1 h 1"/>
                <a:gd name="T2" fmla="*/ 2 w 5"/>
                <a:gd name="T3" fmla="*/ 0 h 1"/>
                <a:gd name="T4" fmla="*/ 4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4" y="1"/>
                  </a:moveTo>
                  <a:cubicBezTo>
                    <a:pt x="2" y="1"/>
                    <a:pt x="0" y="0"/>
                    <a:pt x="2" y="0"/>
                  </a:cubicBezTo>
                  <a:cubicBezTo>
                    <a:pt x="3" y="0"/>
                    <a:pt x="5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4" name="Freeform 784">
              <a:extLst>
                <a:ext uri="{FF2B5EF4-FFF2-40B4-BE49-F238E27FC236}">
                  <a16:creationId xmlns:a16="http://schemas.microsoft.com/office/drawing/2014/main" id="{11D5BC07-75D0-1449-AAAA-B94985E1E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804" y="3648436"/>
              <a:ext cx="32718" cy="60589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0" y="0"/>
                    <a:pt x="3" y="7"/>
                    <a:pt x="4" y="7"/>
                  </a:cubicBezTo>
                  <a:cubicBezTo>
                    <a:pt x="4" y="7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5" name="Freeform 785">
              <a:extLst>
                <a:ext uri="{FF2B5EF4-FFF2-40B4-BE49-F238E27FC236}">
                  <a16:creationId xmlns:a16="http://schemas.microsoft.com/office/drawing/2014/main" id="{A160DBB6-B6D2-A145-9755-0F97D72DA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4162" y="3758073"/>
              <a:ext cx="54530" cy="34623"/>
            </a:xfrm>
            <a:custGeom>
              <a:avLst/>
              <a:gdLst>
                <a:gd name="T0" fmla="*/ 1 w 7"/>
                <a:gd name="T1" fmla="*/ 0 h 4"/>
                <a:gd name="T2" fmla="*/ 1 w 7"/>
                <a:gd name="T3" fmla="*/ 4 h 4"/>
                <a:gd name="T4" fmla="*/ 5 w 7"/>
                <a:gd name="T5" fmla="*/ 4 h 4"/>
                <a:gd name="T6" fmla="*/ 1 w 7"/>
                <a:gd name="T7" fmla="*/ 0 h 4"/>
                <a:gd name="T8" fmla="*/ 1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7" y="4"/>
                    <a:pt x="1" y="0"/>
                    <a:pt x="1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6" name="Freeform 786">
              <a:extLst>
                <a:ext uri="{FF2B5EF4-FFF2-40B4-BE49-F238E27FC236}">
                  <a16:creationId xmlns:a16="http://schemas.microsoft.com/office/drawing/2014/main" id="{3CFB5493-F036-6148-AC10-09A0E3C29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589" y="3945613"/>
              <a:ext cx="136323" cy="83670"/>
            </a:xfrm>
            <a:custGeom>
              <a:avLst/>
              <a:gdLst>
                <a:gd name="T0" fmla="*/ 0 w 17"/>
                <a:gd name="T1" fmla="*/ 4 h 10"/>
                <a:gd name="T2" fmla="*/ 10 w 17"/>
                <a:gd name="T3" fmla="*/ 2 h 10"/>
                <a:gd name="T4" fmla="*/ 8 w 17"/>
                <a:gd name="T5" fmla="*/ 4 h 10"/>
                <a:gd name="T6" fmla="*/ 12 w 17"/>
                <a:gd name="T7" fmla="*/ 7 h 10"/>
                <a:gd name="T8" fmla="*/ 9 w 17"/>
                <a:gd name="T9" fmla="*/ 7 h 10"/>
                <a:gd name="T10" fmla="*/ 11 w 17"/>
                <a:gd name="T11" fmla="*/ 10 h 10"/>
                <a:gd name="T12" fmla="*/ 8 w 17"/>
                <a:gd name="T13" fmla="*/ 9 h 10"/>
                <a:gd name="T14" fmla="*/ 0 w 17"/>
                <a:gd name="T15" fmla="*/ 4 h 10"/>
                <a:gd name="T16" fmla="*/ 0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cubicBezTo>
                    <a:pt x="1" y="0"/>
                    <a:pt x="7" y="2"/>
                    <a:pt x="10" y="2"/>
                  </a:cubicBezTo>
                  <a:cubicBezTo>
                    <a:pt x="17" y="3"/>
                    <a:pt x="8" y="4"/>
                    <a:pt x="8" y="4"/>
                  </a:cubicBezTo>
                  <a:cubicBezTo>
                    <a:pt x="8" y="6"/>
                    <a:pt x="12" y="5"/>
                    <a:pt x="12" y="7"/>
                  </a:cubicBezTo>
                  <a:cubicBezTo>
                    <a:pt x="12" y="7"/>
                    <a:pt x="10" y="6"/>
                    <a:pt x="9" y="7"/>
                  </a:cubicBezTo>
                  <a:cubicBezTo>
                    <a:pt x="9" y="7"/>
                    <a:pt x="12" y="10"/>
                    <a:pt x="11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6" y="8"/>
                    <a:pt x="0" y="7"/>
                    <a:pt x="0" y="4"/>
                  </a:cubicBezTo>
                  <a:cubicBezTo>
                    <a:pt x="0" y="3"/>
                    <a:pt x="0" y="7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7" name="Freeform 787">
              <a:extLst>
                <a:ext uri="{FF2B5EF4-FFF2-40B4-BE49-F238E27FC236}">
                  <a16:creationId xmlns:a16="http://schemas.microsoft.com/office/drawing/2014/main" id="{05B432C1-FDB9-944B-BE80-BD4DC5130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6053" y="3928304"/>
              <a:ext cx="70889" cy="25969"/>
            </a:xfrm>
            <a:custGeom>
              <a:avLst/>
              <a:gdLst>
                <a:gd name="T0" fmla="*/ 8 w 9"/>
                <a:gd name="T1" fmla="*/ 1 h 3"/>
                <a:gd name="T2" fmla="*/ 5 w 9"/>
                <a:gd name="T3" fmla="*/ 0 h 3"/>
                <a:gd name="T4" fmla="*/ 0 w 9"/>
                <a:gd name="T5" fmla="*/ 0 h 3"/>
                <a:gd name="T6" fmla="*/ 8 w 9"/>
                <a:gd name="T7" fmla="*/ 1 h 3"/>
                <a:gd name="T8" fmla="*/ 8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1"/>
                  </a:moveTo>
                  <a:cubicBezTo>
                    <a:pt x="9" y="1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2" y="0"/>
                    <a:pt x="6" y="3"/>
                    <a:pt x="8" y="1"/>
                  </a:cubicBezTo>
                  <a:cubicBezTo>
                    <a:pt x="9" y="1"/>
                    <a:pt x="7" y="2"/>
                    <a:pt x="8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8" name="Freeform 788">
              <a:extLst>
                <a:ext uri="{FF2B5EF4-FFF2-40B4-BE49-F238E27FC236}">
                  <a16:creationId xmlns:a16="http://schemas.microsoft.com/office/drawing/2014/main" id="{59767954-C24D-9C44-8396-28C21E579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4268" y="4107185"/>
              <a:ext cx="103605" cy="57704"/>
            </a:xfrm>
            <a:custGeom>
              <a:avLst/>
              <a:gdLst>
                <a:gd name="T0" fmla="*/ 12 w 13"/>
                <a:gd name="T1" fmla="*/ 4 h 7"/>
                <a:gd name="T2" fmla="*/ 12 w 13"/>
                <a:gd name="T3" fmla="*/ 1 h 7"/>
                <a:gd name="T4" fmla="*/ 7 w 13"/>
                <a:gd name="T5" fmla="*/ 2 h 7"/>
                <a:gd name="T6" fmla="*/ 3 w 13"/>
                <a:gd name="T7" fmla="*/ 3 h 7"/>
                <a:gd name="T8" fmla="*/ 0 w 13"/>
                <a:gd name="T9" fmla="*/ 5 h 7"/>
                <a:gd name="T10" fmla="*/ 12 w 13"/>
                <a:gd name="T11" fmla="*/ 4 h 7"/>
                <a:gd name="T12" fmla="*/ 12 w 13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12" y="4"/>
                  </a:moveTo>
                  <a:cubicBezTo>
                    <a:pt x="13" y="3"/>
                    <a:pt x="13" y="2"/>
                    <a:pt x="12" y="1"/>
                  </a:cubicBezTo>
                  <a:cubicBezTo>
                    <a:pt x="11" y="0"/>
                    <a:pt x="8" y="1"/>
                    <a:pt x="7" y="2"/>
                  </a:cubicBezTo>
                  <a:cubicBezTo>
                    <a:pt x="6" y="2"/>
                    <a:pt x="4" y="2"/>
                    <a:pt x="3" y="3"/>
                  </a:cubicBezTo>
                  <a:cubicBezTo>
                    <a:pt x="3" y="3"/>
                    <a:pt x="0" y="5"/>
                    <a:pt x="0" y="5"/>
                  </a:cubicBezTo>
                  <a:cubicBezTo>
                    <a:pt x="3" y="7"/>
                    <a:pt x="10" y="6"/>
                    <a:pt x="12" y="4"/>
                  </a:cubicBezTo>
                  <a:cubicBezTo>
                    <a:pt x="13" y="3"/>
                    <a:pt x="9" y="6"/>
                    <a:pt x="1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9" name="Freeform 789">
              <a:extLst>
                <a:ext uri="{FF2B5EF4-FFF2-40B4-BE49-F238E27FC236}">
                  <a16:creationId xmlns:a16="http://schemas.microsoft.com/office/drawing/2014/main" id="{895DD125-76A6-BC4D-82B3-B363BFC26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0905" y="4190857"/>
              <a:ext cx="32718" cy="51932"/>
            </a:xfrm>
            <a:custGeom>
              <a:avLst/>
              <a:gdLst>
                <a:gd name="T0" fmla="*/ 3 w 4"/>
                <a:gd name="T1" fmla="*/ 2 h 6"/>
                <a:gd name="T2" fmla="*/ 1 w 4"/>
                <a:gd name="T3" fmla="*/ 3 h 6"/>
                <a:gd name="T4" fmla="*/ 3 w 4"/>
                <a:gd name="T5" fmla="*/ 2 h 6"/>
                <a:gd name="T6" fmla="*/ 3 w 4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0" y="6"/>
                    <a:pt x="4" y="4"/>
                    <a:pt x="3" y="2"/>
                  </a:cubicBezTo>
                  <a:cubicBezTo>
                    <a:pt x="3" y="2"/>
                    <a:pt x="4" y="3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0" name="Freeform 790">
              <a:extLst>
                <a:ext uri="{FF2B5EF4-FFF2-40B4-BE49-F238E27FC236}">
                  <a16:creationId xmlns:a16="http://schemas.microsoft.com/office/drawing/2014/main" id="{8809465E-724E-6345-A307-728DF6DF0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0016" y="4081219"/>
              <a:ext cx="29993" cy="34623"/>
            </a:xfrm>
            <a:custGeom>
              <a:avLst/>
              <a:gdLst>
                <a:gd name="T0" fmla="*/ 4 w 4"/>
                <a:gd name="T1" fmla="*/ 2 h 4"/>
                <a:gd name="T2" fmla="*/ 1 w 4"/>
                <a:gd name="T3" fmla="*/ 1 h 4"/>
                <a:gd name="T4" fmla="*/ 4 w 4"/>
                <a:gd name="T5" fmla="*/ 2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2"/>
                    <a:pt x="1" y="0"/>
                    <a:pt x="1" y="1"/>
                  </a:cubicBezTo>
                  <a:cubicBezTo>
                    <a:pt x="0" y="4"/>
                    <a:pt x="4" y="2"/>
                    <a:pt x="4" y="2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1" name="Freeform 791">
              <a:extLst>
                <a:ext uri="{FF2B5EF4-FFF2-40B4-BE49-F238E27FC236}">
                  <a16:creationId xmlns:a16="http://schemas.microsoft.com/office/drawing/2014/main" id="{5A79CEB4-336C-B549-928D-5D4177819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538799"/>
              <a:ext cx="16360" cy="1731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2" name="Freeform 792">
              <a:extLst>
                <a:ext uri="{FF2B5EF4-FFF2-40B4-BE49-F238E27FC236}">
                  <a16:creationId xmlns:a16="http://schemas.microsoft.com/office/drawing/2014/main" id="{DACE2CB6-9A2E-934A-8634-003BFFE70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1445" y="3446472"/>
              <a:ext cx="24539" cy="14426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3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3" name="Freeform 793">
              <a:extLst>
                <a:ext uri="{FF2B5EF4-FFF2-40B4-BE49-F238E27FC236}">
                  <a16:creationId xmlns:a16="http://schemas.microsoft.com/office/drawing/2014/main" id="{45F607C4-703A-9C4A-B839-5485B52BD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879" y="3411849"/>
              <a:ext cx="21811" cy="25969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4" name="Freeform 794">
              <a:extLst>
                <a:ext uri="{FF2B5EF4-FFF2-40B4-BE49-F238E27FC236}">
                  <a16:creationId xmlns:a16="http://schemas.microsoft.com/office/drawing/2014/main" id="{CD525ECB-2F7E-4C4C-8DBC-CAA13AA7E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970" y="3582077"/>
              <a:ext cx="40896" cy="5770"/>
            </a:xfrm>
            <a:custGeom>
              <a:avLst/>
              <a:gdLst>
                <a:gd name="T0" fmla="*/ 5 w 5"/>
                <a:gd name="T1" fmla="*/ 1 h 1"/>
                <a:gd name="T2" fmla="*/ 1 w 5"/>
                <a:gd name="T3" fmla="*/ 0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1"/>
                    <a:pt x="5" y="1"/>
                    <a:pt x="5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5" name="Freeform 795">
              <a:extLst>
                <a:ext uri="{FF2B5EF4-FFF2-40B4-BE49-F238E27FC236}">
                  <a16:creationId xmlns:a16="http://schemas.microsoft.com/office/drawing/2014/main" id="{2C6552C1-66C5-244B-828A-B0688A4B9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045" y="3582077"/>
              <a:ext cx="49075" cy="0"/>
            </a:xfrm>
            <a:custGeom>
              <a:avLst/>
              <a:gdLst>
                <a:gd name="T0" fmla="*/ 5 w 6"/>
                <a:gd name="T1" fmla="*/ 1 w 6"/>
                <a:gd name="T2" fmla="*/ 5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0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6" name="Freeform 796">
              <a:extLst>
                <a:ext uri="{FF2B5EF4-FFF2-40B4-BE49-F238E27FC236}">
                  <a16:creationId xmlns:a16="http://schemas.microsoft.com/office/drawing/2014/main" id="{9991CEB0-435F-F145-BA51-21CE6B86D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0871" y="3045431"/>
              <a:ext cx="32718" cy="17312"/>
            </a:xfrm>
            <a:custGeom>
              <a:avLst/>
              <a:gdLst>
                <a:gd name="T0" fmla="*/ 3 w 4"/>
                <a:gd name="T1" fmla="*/ 2 h 2"/>
                <a:gd name="T2" fmla="*/ 2 w 4"/>
                <a:gd name="T3" fmla="*/ 0 h 2"/>
                <a:gd name="T4" fmla="*/ 3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1" y="2"/>
                    <a:pt x="0" y="0"/>
                    <a:pt x="2" y="0"/>
                  </a:cubicBezTo>
                  <a:cubicBezTo>
                    <a:pt x="3" y="0"/>
                    <a:pt x="4" y="2"/>
                    <a:pt x="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7" name="Freeform 797">
              <a:extLst>
                <a:ext uri="{FF2B5EF4-FFF2-40B4-BE49-F238E27FC236}">
                  <a16:creationId xmlns:a16="http://schemas.microsoft.com/office/drawing/2014/main" id="{5EB690DF-3708-C340-AC2D-B92960226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490" y="5114097"/>
              <a:ext cx="73616" cy="100983"/>
            </a:xfrm>
            <a:custGeom>
              <a:avLst/>
              <a:gdLst>
                <a:gd name="T0" fmla="*/ 9 w 9"/>
                <a:gd name="T1" fmla="*/ 11 h 12"/>
                <a:gd name="T2" fmla="*/ 5 w 9"/>
                <a:gd name="T3" fmla="*/ 2 h 12"/>
                <a:gd name="T4" fmla="*/ 2 w 9"/>
                <a:gd name="T5" fmla="*/ 2 h 12"/>
                <a:gd name="T6" fmla="*/ 0 w 9"/>
                <a:gd name="T7" fmla="*/ 3 h 12"/>
                <a:gd name="T8" fmla="*/ 3 w 9"/>
                <a:gd name="T9" fmla="*/ 5 h 12"/>
                <a:gd name="T10" fmla="*/ 3 w 9"/>
                <a:gd name="T11" fmla="*/ 7 h 12"/>
                <a:gd name="T12" fmla="*/ 4 w 9"/>
                <a:gd name="T13" fmla="*/ 7 h 12"/>
                <a:gd name="T14" fmla="*/ 3 w 9"/>
                <a:gd name="T15" fmla="*/ 8 h 12"/>
                <a:gd name="T16" fmla="*/ 6 w 9"/>
                <a:gd name="T17" fmla="*/ 11 h 12"/>
                <a:gd name="T18" fmla="*/ 6 w 9"/>
                <a:gd name="T19" fmla="*/ 9 h 12"/>
                <a:gd name="T20" fmla="*/ 9 w 9"/>
                <a:gd name="T21" fmla="*/ 11 h 12"/>
                <a:gd name="T22" fmla="*/ 9 w 9"/>
                <a:gd name="T2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2">
                  <a:moveTo>
                    <a:pt x="9" y="11"/>
                  </a:moveTo>
                  <a:cubicBezTo>
                    <a:pt x="8" y="8"/>
                    <a:pt x="7" y="4"/>
                    <a:pt x="5" y="2"/>
                  </a:cubicBezTo>
                  <a:cubicBezTo>
                    <a:pt x="4" y="1"/>
                    <a:pt x="3" y="0"/>
                    <a:pt x="2" y="2"/>
                  </a:cubicBezTo>
                  <a:cubicBezTo>
                    <a:pt x="2" y="2"/>
                    <a:pt x="0" y="2"/>
                    <a:pt x="0" y="3"/>
                  </a:cubicBezTo>
                  <a:cubicBezTo>
                    <a:pt x="1" y="4"/>
                    <a:pt x="3" y="3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8"/>
                    <a:pt x="3" y="8"/>
                    <a:pt x="3" y="8"/>
                  </a:cubicBezTo>
                  <a:cubicBezTo>
                    <a:pt x="3" y="9"/>
                    <a:pt x="5" y="11"/>
                    <a:pt x="6" y="11"/>
                  </a:cubicBezTo>
                  <a:cubicBezTo>
                    <a:pt x="6" y="11"/>
                    <a:pt x="2" y="7"/>
                    <a:pt x="6" y="9"/>
                  </a:cubicBezTo>
                  <a:cubicBezTo>
                    <a:pt x="7" y="9"/>
                    <a:pt x="9" y="12"/>
                    <a:pt x="9" y="11"/>
                  </a:cubicBezTo>
                  <a:cubicBezTo>
                    <a:pt x="8" y="10"/>
                    <a:pt x="9" y="12"/>
                    <a:pt x="9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6A6E2180-C26C-574C-9EAD-BD2F83187857}"/>
              </a:ext>
            </a:extLst>
          </p:cNvPr>
          <p:cNvSpPr txBox="1"/>
          <p:nvPr/>
        </p:nvSpPr>
        <p:spPr>
          <a:xfrm>
            <a:off x="1520825" y="482419"/>
            <a:ext cx="4854214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0000"/>
              </a:lnSpc>
            </a:pPr>
            <a:r>
              <a:rPr lang="en-US" sz="66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World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9816D7A-7DFD-E34D-BD58-A5190D08BDB4}"/>
              </a:ext>
            </a:extLst>
          </p:cNvPr>
          <p:cNvSpPr txBox="1"/>
          <p:nvPr/>
        </p:nvSpPr>
        <p:spPr>
          <a:xfrm>
            <a:off x="1520825" y="1717976"/>
            <a:ext cx="5634556" cy="49244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600" spc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Write here your awesome subtitle</a:t>
            </a:r>
          </a:p>
        </p:txBody>
      </p:sp>
      <p:sp>
        <p:nvSpPr>
          <p:cNvPr id="401" name="Donut 400">
            <a:extLst>
              <a:ext uri="{FF2B5EF4-FFF2-40B4-BE49-F238E27FC236}">
                <a16:creationId xmlns:a16="http://schemas.microsoft.com/office/drawing/2014/main" id="{8025963A-062C-2D42-A0DC-90EC94CAE5FA}"/>
              </a:ext>
            </a:extLst>
          </p:cNvPr>
          <p:cNvSpPr/>
          <p:nvPr/>
        </p:nvSpPr>
        <p:spPr>
          <a:xfrm>
            <a:off x="3194304" y="3265294"/>
            <a:ext cx="2185038" cy="2185038"/>
          </a:xfrm>
          <a:prstGeom prst="donut">
            <a:avLst>
              <a:gd name="adj" fmla="val 15087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00" name="Block Arc 399">
            <a:extLst>
              <a:ext uri="{FF2B5EF4-FFF2-40B4-BE49-F238E27FC236}">
                <a16:creationId xmlns:a16="http://schemas.microsoft.com/office/drawing/2014/main" id="{5B169D92-397E-9D41-AAA5-4A14F0E2BC21}"/>
              </a:ext>
            </a:extLst>
          </p:cNvPr>
          <p:cNvSpPr/>
          <p:nvPr/>
        </p:nvSpPr>
        <p:spPr>
          <a:xfrm>
            <a:off x="3194304" y="3265294"/>
            <a:ext cx="2185038" cy="2185038"/>
          </a:xfrm>
          <a:prstGeom prst="blockArc">
            <a:avLst>
              <a:gd name="adj1" fmla="val 4747784"/>
              <a:gd name="adj2" fmla="val 16193475"/>
              <a:gd name="adj3" fmla="val 1512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03" name="TextBox 402">
            <a:extLst>
              <a:ext uri="{FF2B5EF4-FFF2-40B4-BE49-F238E27FC236}">
                <a16:creationId xmlns:a16="http://schemas.microsoft.com/office/drawing/2014/main" id="{BE1D8A65-6D6C-7446-8FD6-9BD2358E30A1}"/>
              </a:ext>
            </a:extLst>
          </p:cNvPr>
          <p:cNvSpPr txBox="1"/>
          <p:nvPr/>
        </p:nvSpPr>
        <p:spPr>
          <a:xfrm>
            <a:off x="3760076" y="4065426"/>
            <a:ext cx="1053494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accent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55%</a:t>
            </a:r>
          </a:p>
        </p:txBody>
      </p:sp>
      <p:sp>
        <p:nvSpPr>
          <p:cNvPr id="406" name="Donut 405">
            <a:extLst>
              <a:ext uri="{FF2B5EF4-FFF2-40B4-BE49-F238E27FC236}">
                <a16:creationId xmlns:a16="http://schemas.microsoft.com/office/drawing/2014/main" id="{72617887-E0DB-5443-A5DC-578BD24A7E90}"/>
              </a:ext>
            </a:extLst>
          </p:cNvPr>
          <p:cNvSpPr/>
          <p:nvPr/>
        </p:nvSpPr>
        <p:spPr>
          <a:xfrm>
            <a:off x="6374826" y="8159874"/>
            <a:ext cx="2185038" cy="2185038"/>
          </a:xfrm>
          <a:prstGeom prst="donut">
            <a:avLst>
              <a:gd name="adj" fmla="val 15087"/>
            </a:avLst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07" name="Block Arc 406">
            <a:extLst>
              <a:ext uri="{FF2B5EF4-FFF2-40B4-BE49-F238E27FC236}">
                <a16:creationId xmlns:a16="http://schemas.microsoft.com/office/drawing/2014/main" id="{6E92BCDE-F9F9-FB4B-B0C7-AA0241950A95}"/>
              </a:ext>
            </a:extLst>
          </p:cNvPr>
          <p:cNvSpPr/>
          <p:nvPr/>
        </p:nvSpPr>
        <p:spPr>
          <a:xfrm>
            <a:off x="6374826" y="8159874"/>
            <a:ext cx="2185038" cy="2185038"/>
          </a:xfrm>
          <a:prstGeom prst="blockArc">
            <a:avLst>
              <a:gd name="adj1" fmla="val 21598563"/>
              <a:gd name="adj2" fmla="val 16193475"/>
              <a:gd name="adj3" fmla="val 1512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08" name="TextBox 407">
            <a:extLst>
              <a:ext uri="{FF2B5EF4-FFF2-40B4-BE49-F238E27FC236}">
                <a16:creationId xmlns:a16="http://schemas.microsoft.com/office/drawing/2014/main" id="{C06DDF69-CB9C-444F-9D05-6388A32B6627}"/>
              </a:ext>
            </a:extLst>
          </p:cNvPr>
          <p:cNvSpPr txBox="1"/>
          <p:nvPr/>
        </p:nvSpPr>
        <p:spPr>
          <a:xfrm>
            <a:off x="6960636" y="8960006"/>
            <a:ext cx="1013419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accent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75%</a:t>
            </a:r>
          </a:p>
        </p:txBody>
      </p:sp>
      <p:sp>
        <p:nvSpPr>
          <p:cNvPr id="410" name="Donut 409">
            <a:extLst>
              <a:ext uri="{FF2B5EF4-FFF2-40B4-BE49-F238E27FC236}">
                <a16:creationId xmlns:a16="http://schemas.microsoft.com/office/drawing/2014/main" id="{BDB74203-1102-AA41-828D-74162B15A11C}"/>
              </a:ext>
            </a:extLst>
          </p:cNvPr>
          <p:cNvSpPr/>
          <p:nvPr/>
        </p:nvSpPr>
        <p:spPr>
          <a:xfrm>
            <a:off x="12199156" y="7062594"/>
            <a:ext cx="2185038" cy="2185038"/>
          </a:xfrm>
          <a:prstGeom prst="donut">
            <a:avLst>
              <a:gd name="adj" fmla="val 15087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11" name="Block Arc 410">
            <a:extLst>
              <a:ext uri="{FF2B5EF4-FFF2-40B4-BE49-F238E27FC236}">
                <a16:creationId xmlns:a16="http://schemas.microsoft.com/office/drawing/2014/main" id="{DB20DE66-C215-BE4C-B2CB-071300619BC3}"/>
              </a:ext>
            </a:extLst>
          </p:cNvPr>
          <p:cNvSpPr/>
          <p:nvPr/>
        </p:nvSpPr>
        <p:spPr>
          <a:xfrm>
            <a:off x="12199156" y="7062594"/>
            <a:ext cx="2185038" cy="2185038"/>
          </a:xfrm>
          <a:prstGeom prst="blockArc">
            <a:avLst>
              <a:gd name="adj1" fmla="val 8250425"/>
              <a:gd name="adj2" fmla="val 16193475"/>
              <a:gd name="adj3" fmla="val 1512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9016FFBD-5D38-2F48-BD21-F9A08B7A1805}"/>
              </a:ext>
            </a:extLst>
          </p:cNvPr>
          <p:cNvSpPr txBox="1"/>
          <p:nvPr/>
        </p:nvSpPr>
        <p:spPr>
          <a:xfrm>
            <a:off x="12774547" y="7862726"/>
            <a:ext cx="103425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accent3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35%</a:t>
            </a:r>
          </a:p>
        </p:txBody>
      </p:sp>
      <p:sp>
        <p:nvSpPr>
          <p:cNvPr id="414" name="Donut 413">
            <a:extLst>
              <a:ext uri="{FF2B5EF4-FFF2-40B4-BE49-F238E27FC236}">
                <a16:creationId xmlns:a16="http://schemas.microsoft.com/office/drawing/2014/main" id="{F7E49410-21E1-284E-944A-611DA6FCF2FC}"/>
              </a:ext>
            </a:extLst>
          </p:cNvPr>
          <p:cNvSpPr/>
          <p:nvPr/>
        </p:nvSpPr>
        <p:spPr>
          <a:xfrm>
            <a:off x="18222269" y="8552471"/>
            <a:ext cx="2185038" cy="2185038"/>
          </a:xfrm>
          <a:prstGeom prst="donut">
            <a:avLst>
              <a:gd name="adj" fmla="val 15087"/>
            </a:avLst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15" name="Block Arc 414">
            <a:extLst>
              <a:ext uri="{FF2B5EF4-FFF2-40B4-BE49-F238E27FC236}">
                <a16:creationId xmlns:a16="http://schemas.microsoft.com/office/drawing/2014/main" id="{C738EBC0-0AAA-4645-B2F9-D73068668B23}"/>
              </a:ext>
            </a:extLst>
          </p:cNvPr>
          <p:cNvSpPr/>
          <p:nvPr/>
        </p:nvSpPr>
        <p:spPr>
          <a:xfrm>
            <a:off x="18222269" y="8552471"/>
            <a:ext cx="2185038" cy="2185038"/>
          </a:xfrm>
          <a:prstGeom prst="blockArc">
            <a:avLst>
              <a:gd name="adj1" fmla="val 10858144"/>
              <a:gd name="adj2" fmla="val 16193475"/>
              <a:gd name="adj3" fmla="val 15125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16" name="TextBox 415">
            <a:extLst>
              <a:ext uri="{FF2B5EF4-FFF2-40B4-BE49-F238E27FC236}">
                <a16:creationId xmlns:a16="http://schemas.microsoft.com/office/drawing/2014/main" id="{284FFAD3-563C-2740-A103-47E12F368D7E}"/>
              </a:ext>
            </a:extLst>
          </p:cNvPr>
          <p:cNvSpPr txBox="1"/>
          <p:nvPr/>
        </p:nvSpPr>
        <p:spPr>
          <a:xfrm>
            <a:off x="18802468" y="9352603"/>
            <a:ext cx="102464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accent5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25%</a:t>
            </a:r>
          </a:p>
        </p:txBody>
      </p:sp>
      <p:sp>
        <p:nvSpPr>
          <p:cNvPr id="418" name="Donut 417">
            <a:extLst>
              <a:ext uri="{FF2B5EF4-FFF2-40B4-BE49-F238E27FC236}">
                <a16:creationId xmlns:a16="http://schemas.microsoft.com/office/drawing/2014/main" id="{EEFF2E11-74BF-4E4C-A2F3-BAB930B608B2}"/>
              </a:ext>
            </a:extLst>
          </p:cNvPr>
          <p:cNvSpPr/>
          <p:nvPr/>
        </p:nvSpPr>
        <p:spPr>
          <a:xfrm>
            <a:off x="15976026" y="3539614"/>
            <a:ext cx="2185038" cy="2185038"/>
          </a:xfrm>
          <a:prstGeom prst="donut">
            <a:avLst>
              <a:gd name="adj" fmla="val 15087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19" name="Block Arc 418">
            <a:extLst>
              <a:ext uri="{FF2B5EF4-FFF2-40B4-BE49-F238E27FC236}">
                <a16:creationId xmlns:a16="http://schemas.microsoft.com/office/drawing/2014/main" id="{3B7FD39F-9A50-D945-AFC4-DEB019FBE9CB}"/>
              </a:ext>
            </a:extLst>
          </p:cNvPr>
          <p:cNvSpPr/>
          <p:nvPr/>
        </p:nvSpPr>
        <p:spPr>
          <a:xfrm>
            <a:off x="15976026" y="3539614"/>
            <a:ext cx="2185038" cy="2185038"/>
          </a:xfrm>
          <a:prstGeom prst="blockArc">
            <a:avLst>
              <a:gd name="adj1" fmla="val 18203700"/>
              <a:gd name="adj2" fmla="val 16193475"/>
              <a:gd name="adj3" fmla="val 15125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20" name="TextBox 419">
            <a:extLst>
              <a:ext uri="{FF2B5EF4-FFF2-40B4-BE49-F238E27FC236}">
                <a16:creationId xmlns:a16="http://schemas.microsoft.com/office/drawing/2014/main" id="{93493B01-E40E-A940-9C6A-9900F37E4C9C}"/>
              </a:ext>
            </a:extLst>
          </p:cNvPr>
          <p:cNvSpPr txBox="1"/>
          <p:nvPr/>
        </p:nvSpPr>
        <p:spPr>
          <a:xfrm>
            <a:off x="16545806" y="4339746"/>
            <a:ext cx="1045479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accent4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90%</a:t>
            </a:r>
          </a:p>
        </p:txBody>
      </p:sp>
      <p:sp>
        <p:nvSpPr>
          <p:cNvPr id="421" name="TextBox 420">
            <a:extLst>
              <a:ext uri="{FF2B5EF4-FFF2-40B4-BE49-F238E27FC236}">
                <a16:creationId xmlns:a16="http://schemas.microsoft.com/office/drawing/2014/main" id="{37D2E2E5-C2B3-D642-8E7E-7CA797F76D72}"/>
              </a:ext>
            </a:extLst>
          </p:cNvPr>
          <p:cNvSpPr txBox="1"/>
          <p:nvPr/>
        </p:nvSpPr>
        <p:spPr>
          <a:xfrm>
            <a:off x="3500391" y="5797933"/>
            <a:ext cx="1572866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01</a:t>
            </a:r>
          </a:p>
        </p:txBody>
      </p:sp>
      <p:sp>
        <p:nvSpPr>
          <p:cNvPr id="422" name="Subtitle 2">
            <a:extLst>
              <a:ext uri="{FF2B5EF4-FFF2-40B4-BE49-F238E27FC236}">
                <a16:creationId xmlns:a16="http://schemas.microsoft.com/office/drawing/2014/main" id="{C9AF009A-6B18-A04F-8F1F-928D14E134B3}"/>
              </a:ext>
            </a:extLst>
          </p:cNvPr>
          <p:cNvSpPr txBox="1">
            <a:spLocks/>
          </p:cNvSpPr>
          <p:nvPr/>
        </p:nvSpPr>
        <p:spPr>
          <a:xfrm>
            <a:off x="2213937" y="6458676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25" name="TextBox 424">
            <a:extLst>
              <a:ext uri="{FF2B5EF4-FFF2-40B4-BE49-F238E27FC236}">
                <a16:creationId xmlns:a16="http://schemas.microsoft.com/office/drawing/2014/main" id="{1B5DA246-FA05-704D-9EDB-C259666FCA4B}"/>
              </a:ext>
            </a:extLst>
          </p:cNvPr>
          <p:cNvSpPr txBox="1"/>
          <p:nvPr/>
        </p:nvSpPr>
        <p:spPr>
          <a:xfrm>
            <a:off x="6637631" y="10668107"/>
            <a:ext cx="1659430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02</a:t>
            </a:r>
          </a:p>
        </p:txBody>
      </p:sp>
      <p:sp>
        <p:nvSpPr>
          <p:cNvPr id="426" name="Subtitle 2">
            <a:extLst>
              <a:ext uri="{FF2B5EF4-FFF2-40B4-BE49-F238E27FC236}">
                <a16:creationId xmlns:a16="http://schemas.microsoft.com/office/drawing/2014/main" id="{C1B3E581-C1D5-2347-A3B2-BE0057813525}"/>
              </a:ext>
            </a:extLst>
          </p:cNvPr>
          <p:cNvSpPr txBox="1">
            <a:spLocks/>
          </p:cNvSpPr>
          <p:nvPr/>
        </p:nvSpPr>
        <p:spPr>
          <a:xfrm>
            <a:off x="5394459" y="11328850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28" name="TextBox 427">
            <a:extLst>
              <a:ext uri="{FF2B5EF4-FFF2-40B4-BE49-F238E27FC236}">
                <a16:creationId xmlns:a16="http://schemas.microsoft.com/office/drawing/2014/main" id="{A72E12C2-F006-634F-808E-0A7D319B0EC8}"/>
              </a:ext>
            </a:extLst>
          </p:cNvPr>
          <p:cNvSpPr txBox="1"/>
          <p:nvPr/>
        </p:nvSpPr>
        <p:spPr>
          <a:xfrm>
            <a:off x="16221198" y="6016593"/>
            <a:ext cx="1694695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04</a:t>
            </a:r>
          </a:p>
        </p:txBody>
      </p:sp>
      <p:sp>
        <p:nvSpPr>
          <p:cNvPr id="429" name="Subtitle 2">
            <a:extLst>
              <a:ext uri="{FF2B5EF4-FFF2-40B4-BE49-F238E27FC236}">
                <a16:creationId xmlns:a16="http://schemas.microsoft.com/office/drawing/2014/main" id="{A18E8CDD-5ED5-F14C-A832-E068B70D3C17}"/>
              </a:ext>
            </a:extLst>
          </p:cNvPr>
          <p:cNvSpPr txBox="1">
            <a:spLocks/>
          </p:cNvSpPr>
          <p:nvPr/>
        </p:nvSpPr>
        <p:spPr>
          <a:xfrm>
            <a:off x="14995659" y="6677336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31" name="TextBox 430">
            <a:extLst>
              <a:ext uri="{FF2B5EF4-FFF2-40B4-BE49-F238E27FC236}">
                <a16:creationId xmlns:a16="http://schemas.microsoft.com/office/drawing/2014/main" id="{4AEF7786-6306-2442-B1C3-B74FC28DFE5D}"/>
              </a:ext>
            </a:extLst>
          </p:cNvPr>
          <p:cNvSpPr txBox="1"/>
          <p:nvPr/>
        </p:nvSpPr>
        <p:spPr>
          <a:xfrm>
            <a:off x="12457152" y="9713949"/>
            <a:ext cx="1669047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03</a:t>
            </a:r>
          </a:p>
        </p:txBody>
      </p:sp>
      <p:sp>
        <p:nvSpPr>
          <p:cNvPr id="432" name="Subtitle 2">
            <a:extLst>
              <a:ext uri="{FF2B5EF4-FFF2-40B4-BE49-F238E27FC236}">
                <a16:creationId xmlns:a16="http://schemas.microsoft.com/office/drawing/2014/main" id="{460A2F72-E434-E741-861F-AF8DBC612981}"/>
              </a:ext>
            </a:extLst>
          </p:cNvPr>
          <p:cNvSpPr txBox="1">
            <a:spLocks/>
          </p:cNvSpPr>
          <p:nvPr/>
        </p:nvSpPr>
        <p:spPr>
          <a:xfrm>
            <a:off x="11218789" y="10374692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  <p:sp>
        <p:nvSpPr>
          <p:cNvPr id="434" name="TextBox 433">
            <a:extLst>
              <a:ext uri="{FF2B5EF4-FFF2-40B4-BE49-F238E27FC236}">
                <a16:creationId xmlns:a16="http://schemas.microsoft.com/office/drawing/2014/main" id="{58F6B7FB-39C7-6644-AC72-CF348B60B697}"/>
              </a:ext>
            </a:extLst>
          </p:cNvPr>
          <p:cNvSpPr txBox="1"/>
          <p:nvPr/>
        </p:nvSpPr>
        <p:spPr>
          <a:xfrm>
            <a:off x="18470647" y="10973016"/>
            <a:ext cx="1688283" cy="584775"/>
          </a:xfrm>
          <a:prstGeom prst="rect">
            <a:avLst/>
          </a:prstGeom>
          <a:noFill/>
        </p:spPr>
        <p:txBody>
          <a:bodyPr wrap="non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rPr>
              <a:t>Title 05</a:t>
            </a:r>
          </a:p>
        </p:txBody>
      </p:sp>
      <p:sp>
        <p:nvSpPr>
          <p:cNvPr id="435" name="Subtitle 2">
            <a:extLst>
              <a:ext uri="{FF2B5EF4-FFF2-40B4-BE49-F238E27FC236}">
                <a16:creationId xmlns:a16="http://schemas.microsoft.com/office/drawing/2014/main" id="{4B603EF5-41A6-3E40-9CAE-C6A3B94B9091}"/>
              </a:ext>
            </a:extLst>
          </p:cNvPr>
          <p:cNvSpPr txBox="1">
            <a:spLocks/>
          </p:cNvSpPr>
          <p:nvPr/>
        </p:nvSpPr>
        <p:spPr>
          <a:xfrm>
            <a:off x="17241902" y="11633759"/>
            <a:ext cx="4145773" cy="1141338"/>
          </a:xfrm>
          <a:prstGeom prst="rect">
            <a:avLst/>
          </a:prstGeom>
        </p:spPr>
        <p:txBody>
          <a:bodyPr vert="horz" wrap="square" lIns="91440" tIns="45720" rIns="91440" bIns="9144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4100"/>
              </a:lnSpc>
            </a:pPr>
            <a:r>
              <a:rPr lang="en-US" sz="2500" dirty="0">
                <a:solidFill>
                  <a:schemeClr val="tx1">
                    <a:lumMod val="7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You can customize anything you see in this text-box.</a:t>
            </a:r>
          </a:p>
        </p:txBody>
      </p:sp>
    </p:spTree>
    <p:extLst>
      <p:ext uri="{BB962C8B-B14F-4D97-AF65-F5344CB8AC3E}">
        <p14:creationId xmlns:p14="http://schemas.microsoft.com/office/powerpoint/2010/main" val="714234607"/>
      </p:ext>
    </p:extLst>
  </p:cSld>
  <p:clrMapOvr>
    <a:masterClrMapping/>
  </p:clrMapOvr>
</p:sld>
</file>

<file path=ppt/theme/theme1.xml><?xml version="1.0" encoding="utf-8"?>
<a:theme xmlns:a="http://schemas.openxmlformats.org/drawingml/2006/main" name="Default Theme">
  <a:themeElements>
    <a:clrScheme name="SM - Theme 22 - Light">
      <a:dk1>
        <a:srgbClr val="AAAAAA"/>
      </a:dk1>
      <a:lt1>
        <a:srgbClr val="FFFFFF"/>
      </a:lt1>
      <a:dk2>
        <a:srgbClr val="08204C"/>
      </a:dk2>
      <a:lt2>
        <a:srgbClr val="FFFFFF"/>
      </a:lt2>
      <a:accent1>
        <a:srgbClr val="A0A434"/>
      </a:accent1>
      <a:accent2>
        <a:srgbClr val="064963"/>
      </a:accent2>
      <a:accent3>
        <a:srgbClr val="7BAC99"/>
      </a:accent3>
      <a:accent4>
        <a:srgbClr val="A0A333"/>
      </a:accent4>
      <a:accent5>
        <a:srgbClr val="054862"/>
      </a:accent5>
      <a:accent6>
        <a:srgbClr val="7BAB99"/>
      </a:accent6>
      <a:hlink>
        <a:srgbClr val="F6F7F6"/>
      </a:hlink>
      <a:folHlink>
        <a:srgbClr val="FFC000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 flip="none" rotWithShape="1">
          <a:gsLst>
            <a:gs pos="0">
              <a:srgbClr val="6FBFFF"/>
            </a:gs>
            <a:gs pos="98000">
              <a:srgbClr val="3C8BFF"/>
            </a:gs>
          </a:gsLst>
          <a:lin ang="5400000" scaled="1"/>
          <a:tileRect/>
        </a:gra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83696</TotalTime>
  <Words>1138</Words>
  <Application>Microsoft Macintosh PowerPoint</Application>
  <PresentationFormat>Custom</PresentationFormat>
  <Paragraphs>229</Paragraphs>
  <Slides>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31" baseType="lpstr">
      <vt:lpstr>Arial</vt:lpstr>
      <vt:lpstr>Calibri</vt:lpstr>
      <vt:lpstr>Gill Sans</vt:lpstr>
      <vt:lpstr>Lato Light</vt:lpstr>
      <vt:lpstr>League Spartan</vt:lpstr>
      <vt:lpstr>Open Sans</vt:lpstr>
      <vt:lpstr>Open Sans Light</vt:lpstr>
      <vt:lpstr>Open Sans Semibold</vt:lpstr>
      <vt:lpstr>Poppins</vt:lpstr>
      <vt:lpstr>Poppins SemiBold</vt:lpstr>
      <vt:lpstr>Default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Base/>
  <HyperlinksChanged>false</HyperlinksChanged>
  <AppVersion>16.0016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Presentations</dc:title>
  <dc:subject/>
  <dc:creator/>
  <cp:keywords/>
  <dc:description/>
  <cp:lastModifiedBy>Jetfabrik Design</cp:lastModifiedBy>
  <cp:revision>9812</cp:revision>
  <cp:lastPrinted>2019-10-04T03:38:02Z</cp:lastPrinted>
  <dcterms:created xsi:type="dcterms:W3CDTF">2014-11-12T21:47:38Z</dcterms:created>
  <dcterms:modified xsi:type="dcterms:W3CDTF">2019-10-22T06:01:10Z</dcterms:modified>
  <cp:category/>
</cp:coreProperties>
</file>